
<file path=[Content_Types].xml><?xml version="1.0" encoding="utf-8"?>
<Types xmlns="http://schemas.openxmlformats.org/package/2006/content-types">
  <Default Extension="jpeg" ContentType="image/jpeg"/>
  <Default Extension="png" ContentType="image/png"/>
  <Default Extension="rels" ContentType="application/vnd.openxmlformats-package.relationships+xml"/>
  <Default Extension="svg" ContentType="image/svg+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notesMasters/notesMaster1.xml" ContentType="application/vnd.openxmlformats-officedocument.presentationml.notesMaster+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theme/theme2.xml" ContentType="application/vnd.openxmlformats-officedocument.theme+xml"/>
  <Override PartName="/ppt/slideLayouts/slideLayout41.xml" ContentType="application/vnd.openxmlformats-officedocument.presentationml.slideLayout+xml"/>
  <Override PartName="/ppt/theme/theme3.xml" ContentType="application/vnd.openxmlformats-officedocument.theme+xml"/>
  <Override PartName="/ppt/theme/theme4.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autoCompressPictures="0">
  <p:sldMasterIdLst>
    <p:sldMasterId id="2147483655" r:id="rId1"/>
    <p:sldMasterId id="2147483707" r:id="rId2"/>
    <p:sldMasterId id="2147483731" r:id="rId3"/>
  </p:sldMasterIdLst>
  <p:notesMasterIdLst>
    <p:notesMasterId r:id="rId35"/>
  </p:notesMasterIdLst>
  <p:sldIdLst>
    <p:sldId id="636" r:id="rId4"/>
    <p:sldId id="349" r:id="rId5"/>
    <p:sldId id="644" r:id="rId6"/>
    <p:sldId id="640" r:id="rId7"/>
    <p:sldId id="1734" r:id="rId8"/>
    <p:sldId id="1735" r:id="rId9"/>
    <p:sldId id="1736" r:id="rId10"/>
    <p:sldId id="1731" r:id="rId11"/>
    <p:sldId id="1737" r:id="rId12"/>
    <p:sldId id="1738" r:id="rId13"/>
    <p:sldId id="1739" r:id="rId14"/>
    <p:sldId id="1740" r:id="rId15"/>
    <p:sldId id="1752" r:id="rId16"/>
    <p:sldId id="1741" r:id="rId17"/>
    <p:sldId id="1742" r:id="rId18"/>
    <p:sldId id="1743" r:id="rId19"/>
    <p:sldId id="1744" r:id="rId20"/>
    <p:sldId id="1745" r:id="rId21"/>
    <p:sldId id="1746" r:id="rId22"/>
    <p:sldId id="1747" r:id="rId23"/>
    <p:sldId id="1748" r:id="rId24"/>
    <p:sldId id="1749" r:id="rId25"/>
    <p:sldId id="1732" r:id="rId26"/>
    <p:sldId id="1750" r:id="rId27"/>
    <p:sldId id="1751" r:id="rId28"/>
    <p:sldId id="1753" r:id="rId29"/>
    <p:sldId id="1754" r:id="rId30"/>
    <p:sldId id="1755" r:id="rId31"/>
    <p:sldId id="1756" r:id="rId32"/>
    <p:sldId id="289" r:id="rId33"/>
    <p:sldId id="624" r:id="rId34"/>
  </p:sldIdLst>
  <p:sldSz cx="12192000" cy="6858000"/>
  <p:notesSz cx="6858000" cy="9144000"/>
  <p:defaultTex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521415D9-36F7-43E2-AB2F-B90AF26B5E84}">
      <p14:sectionLst xmlns:p14="http://schemas.microsoft.com/office/powerpoint/2010/main">
        <p14:section name="素材" id="{548E6020-DE2C-4A43-8C4A-E92BE1952416}">
          <p14:sldIdLst>
            <p14:sldId id="636"/>
            <p14:sldId id="349"/>
            <p14:sldId id="644"/>
            <p14:sldId id="640"/>
            <p14:sldId id="1734"/>
            <p14:sldId id="1735"/>
            <p14:sldId id="1736"/>
            <p14:sldId id="1731"/>
            <p14:sldId id="1737"/>
            <p14:sldId id="1738"/>
            <p14:sldId id="1739"/>
            <p14:sldId id="1740"/>
            <p14:sldId id="1752"/>
            <p14:sldId id="1741"/>
            <p14:sldId id="1742"/>
            <p14:sldId id="1743"/>
            <p14:sldId id="1744"/>
            <p14:sldId id="1745"/>
            <p14:sldId id="1746"/>
            <p14:sldId id="1747"/>
            <p14:sldId id="1748"/>
            <p14:sldId id="1749"/>
            <p14:sldId id="1732"/>
            <p14:sldId id="1750"/>
            <p14:sldId id="1751"/>
            <p14:sldId id="1753"/>
            <p14:sldId id="1754"/>
            <p14:sldId id="1755"/>
            <p14:sldId id="1756"/>
            <p14:sldId id="289"/>
            <p14:sldId id="624"/>
          </p14:sldIdLst>
        </p14:section>
      </p14:sectionLst>
    </p:ext>
    <p:ext uri="{EFAFB233-063F-42B5-8137-9DF3F51BA10A}">
      <p15:sldGuideLst xmlns:p15="http://schemas.microsoft.com/office/powerpoint/2012/main"/>
    </p:ext>
  </p:extLst>
</p:presentation>
</file>

<file path=ppt/commentAuthors.xml><?xml version="1.0" encoding="utf-8"?>
<p:cmAuthorLst xmlns:a="http://schemas.openxmlformats.org/drawingml/2006/main" xmlns:r="http://schemas.openxmlformats.org/officeDocument/2006/relationships" xmlns:p="http://schemas.openxmlformats.org/presentationml/2006/main">
  <p:cmAuthor id="1" name="杨 伟洲" initials="杨" lastIdx="1" clrIdx="0">
    <p:extLst>
      <p:ext uri="{19B8F6BF-5375-455C-9EA6-DF929625EA0E}">
        <p15:presenceInfo xmlns:p15="http://schemas.microsoft.com/office/powerpoint/2012/main" userId="42218d51efea374b" providerId="Windows Live"/>
      </p:ext>
    </p:extLst>
  </p:cmAuthor>
  <p:cmAuthor id="2" name="Fish Zheng" initials="FZ" lastIdx="1" clrIdx="1">
    <p:extLst>
      <p:ext uri="{19B8F6BF-5375-455C-9EA6-DF929625EA0E}">
        <p15:presenceInfo xmlns:p15="http://schemas.microsoft.com/office/powerpoint/2012/main" userId="784d355a392b2c52" providerId="Windows Live"/>
      </p:ext>
    </p:extLst>
  </p:cmAuthor>
</p:cmAuthorLst>
</file>

<file path=ppt/presProps.xml><?xml version="1.0" encoding="utf-8"?>
<p:presentationPr xmlns:a="http://schemas.openxmlformats.org/drawingml/2006/main" xmlns:r="http://schemas.openxmlformats.org/officeDocument/2006/relationships" xmlns:p="http://schemas.openxmlformats.org/presentationml/2006/main">
  <p:clrMru>
    <a:srgbClr val="9A0001"/>
    <a:srgbClr val="BFBFBF"/>
    <a:srgbClr val="CEAB6E"/>
    <a:srgbClr val="A6A6A6"/>
    <a:srgbClr val="B1B1B1"/>
    <a:srgbClr val="063771"/>
    <a:srgbClr val="222A35"/>
    <a:srgbClr val="A23341"/>
    <a:srgbClr val="DCDCDC"/>
    <a:srgbClr val="404040"/>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a:tblStyle styleId="{5C22544A-7EE6-4342-B048-85BDC9FD1C3A}" styleName="中度样式 2 - 强调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7017" autoAdjust="0"/>
    <p:restoredTop sz="92760" autoAdjust="0"/>
  </p:normalViewPr>
  <p:slideViewPr>
    <p:cSldViewPr snapToGrid="0">
      <p:cViewPr varScale="1">
        <p:scale>
          <a:sx n="90" d="100"/>
          <a:sy n="90" d="100"/>
        </p:scale>
        <p:origin x="84" y="116"/>
      </p:cViewPr>
      <p:guideLst/>
    </p:cSldViewPr>
  </p:slideViewPr>
  <p:outlineViewPr>
    <p:cViewPr>
      <p:scale>
        <a:sx n="33" d="100"/>
        <a:sy n="33" d="100"/>
      </p:scale>
      <p:origin x="0" y="0"/>
    </p:cViewPr>
  </p:outlineViewPr>
  <p:notesTextViewPr>
    <p:cViewPr>
      <p:scale>
        <a:sx n="75" d="100"/>
        <a:sy n="75" d="100"/>
      </p:scale>
      <p:origin x="0" y="0"/>
    </p:cViewPr>
  </p:notesTextViewPr>
  <p:sorterViewPr>
    <p:cViewPr>
      <p:scale>
        <a:sx n="66" d="100"/>
        <a:sy n="66" d="100"/>
      </p:scale>
      <p:origin x="0" y="-4118"/>
    </p:cViewPr>
  </p:sorterViewPr>
  <p:gridSpacing cx="72008" cy="72008"/>
</p:viewPr>
</file>

<file path=ppt/_rels/presentation.xml.rels><?xml version="1.0" encoding="UTF-8" standalone="yes"?>
<Relationships xmlns="http://schemas.openxmlformats.org/package/2006/relationships"><Relationship Id="rId8" Type="http://schemas.openxmlformats.org/officeDocument/2006/relationships/slide" Target="slides/slide5.xml"/><Relationship Id="rId13" Type="http://schemas.openxmlformats.org/officeDocument/2006/relationships/slide" Target="slides/slide10.xml"/><Relationship Id="rId18" Type="http://schemas.openxmlformats.org/officeDocument/2006/relationships/slide" Target="slides/slide15.xml"/><Relationship Id="rId26" Type="http://schemas.openxmlformats.org/officeDocument/2006/relationships/slide" Target="slides/slide23.xml"/><Relationship Id="rId39" Type="http://schemas.openxmlformats.org/officeDocument/2006/relationships/theme" Target="theme/theme1.xml"/><Relationship Id="rId3" Type="http://schemas.openxmlformats.org/officeDocument/2006/relationships/slideMaster" Target="slideMasters/slideMaster3.xml"/><Relationship Id="rId21" Type="http://schemas.openxmlformats.org/officeDocument/2006/relationships/slide" Target="slides/slide18.xml"/><Relationship Id="rId34" Type="http://schemas.openxmlformats.org/officeDocument/2006/relationships/slide" Target="slides/slide31.xml"/><Relationship Id="rId7" Type="http://schemas.openxmlformats.org/officeDocument/2006/relationships/slide" Target="slides/slide4.xml"/><Relationship Id="rId12" Type="http://schemas.openxmlformats.org/officeDocument/2006/relationships/slide" Target="slides/slide9.xml"/><Relationship Id="rId17" Type="http://schemas.openxmlformats.org/officeDocument/2006/relationships/slide" Target="slides/slide14.xml"/><Relationship Id="rId25" Type="http://schemas.openxmlformats.org/officeDocument/2006/relationships/slide" Target="slides/slide22.xml"/><Relationship Id="rId33" Type="http://schemas.openxmlformats.org/officeDocument/2006/relationships/slide" Target="slides/slide30.xml"/><Relationship Id="rId38" Type="http://schemas.openxmlformats.org/officeDocument/2006/relationships/viewProps" Target="viewProps.xml"/><Relationship Id="rId2" Type="http://schemas.openxmlformats.org/officeDocument/2006/relationships/slideMaster" Target="slideMasters/slideMaster2.xml"/><Relationship Id="rId16" Type="http://schemas.openxmlformats.org/officeDocument/2006/relationships/slide" Target="slides/slide13.xml"/><Relationship Id="rId20" Type="http://schemas.openxmlformats.org/officeDocument/2006/relationships/slide" Target="slides/slide17.xml"/><Relationship Id="rId29" Type="http://schemas.openxmlformats.org/officeDocument/2006/relationships/slide" Target="slides/slide26.xml"/><Relationship Id="rId1" Type="http://schemas.openxmlformats.org/officeDocument/2006/relationships/slideMaster" Target="slideMasters/slideMaster1.xml"/><Relationship Id="rId6" Type="http://schemas.openxmlformats.org/officeDocument/2006/relationships/slide" Target="slides/slide3.xml"/><Relationship Id="rId11" Type="http://schemas.openxmlformats.org/officeDocument/2006/relationships/slide" Target="slides/slide8.xml"/><Relationship Id="rId24" Type="http://schemas.openxmlformats.org/officeDocument/2006/relationships/slide" Target="slides/slide21.xml"/><Relationship Id="rId32" Type="http://schemas.openxmlformats.org/officeDocument/2006/relationships/slide" Target="slides/slide29.xml"/><Relationship Id="rId37" Type="http://schemas.openxmlformats.org/officeDocument/2006/relationships/presProps" Target="presProps.xml"/><Relationship Id="rId40" Type="http://schemas.openxmlformats.org/officeDocument/2006/relationships/tableStyles" Target="tableStyles.xml"/><Relationship Id="rId5" Type="http://schemas.openxmlformats.org/officeDocument/2006/relationships/slide" Target="slides/slide2.xml"/><Relationship Id="rId15" Type="http://schemas.openxmlformats.org/officeDocument/2006/relationships/slide" Target="slides/slide12.xml"/><Relationship Id="rId23" Type="http://schemas.openxmlformats.org/officeDocument/2006/relationships/slide" Target="slides/slide20.xml"/><Relationship Id="rId28" Type="http://schemas.openxmlformats.org/officeDocument/2006/relationships/slide" Target="slides/slide25.xml"/><Relationship Id="rId36" Type="http://schemas.openxmlformats.org/officeDocument/2006/relationships/commentAuthors" Target="commentAuthors.xml"/><Relationship Id="rId10" Type="http://schemas.openxmlformats.org/officeDocument/2006/relationships/slide" Target="slides/slide7.xml"/><Relationship Id="rId19" Type="http://schemas.openxmlformats.org/officeDocument/2006/relationships/slide" Target="slides/slide16.xml"/><Relationship Id="rId31" Type="http://schemas.openxmlformats.org/officeDocument/2006/relationships/slide" Target="slides/slide28.xml"/><Relationship Id="rId4" Type="http://schemas.openxmlformats.org/officeDocument/2006/relationships/slide" Target="slides/slide1.xml"/><Relationship Id="rId9" Type="http://schemas.openxmlformats.org/officeDocument/2006/relationships/slide" Target="slides/slide6.xml"/><Relationship Id="rId14" Type="http://schemas.openxmlformats.org/officeDocument/2006/relationships/slide" Target="slides/slide11.xml"/><Relationship Id="rId22" Type="http://schemas.openxmlformats.org/officeDocument/2006/relationships/slide" Target="slides/slide19.xml"/><Relationship Id="rId27" Type="http://schemas.openxmlformats.org/officeDocument/2006/relationships/slide" Target="slides/slide24.xml"/><Relationship Id="rId30" Type="http://schemas.openxmlformats.org/officeDocument/2006/relationships/slide" Target="slides/slide27.xml"/><Relationship Id="rId35" Type="http://schemas.openxmlformats.org/officeDocument/2006/relationships/notesMaster" Target="notesMasters/notesMaster1.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4.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页眉占位符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zh-CN" altLang="en-US"/>
          </a:p>
        </p:txBody>
      </p:sp>
      <p:sp>
        <p:nvSpPr>
          <p:cNvPr id="3" name="日期占位符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5A399999-22BB-4EB1-820B-6F546983B52B}" type="datetimeFigureOut">
              <a:rPr lang="zh-CN" altLang="en-US" smtClean="0"/>
              <a:t>2020/5/12</a:t>
            </a:fld>
            <a:endParaRPr lang="zh-CN" altLang="en-US"/>
          </a:p>
        </p:txBody>
      </p:sp>
      <p:sp>
        <p:nvSpPr>
          <p:cNvPr id="4" name="幻灯片图像占位符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zh-CN" altLang="en-US"/>
          </a:p>
        </p:txBody>
      </p:sp>
      <p:sp>
        <p:nvSpPr>
          <p:cNvPr id="5" name="备注占位符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6" name="页脚占位符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zh-CN" altLang="en-US"/>
          </a:p>
        </p:txBody>
      </p:sp>
      <p:sp>
        <p:nvSpPr>
          <p:cNvPr id="7" name="灯片编号占位符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C2A75D99-2AE7-49F1-BB03-59E2BF5579C1}" type="slidenum">
              <a:rPr lang="zh-CN" altLang="en-US" smtClean="0"/>
              <a:t>‹#›</a:t>
            </a:fld>
            <a:endParaRPr lang="zh-CN" altLang="en-US"/>
          </a:p>
        </p:txBody>
      </p:sp>
    </p:spTree>
    <p:extLst>
      <p:ext uri="{BB962C8B-B14F-4D97-AF65-F5344CB8AC3E}">
        <p14:creationId xmlns:p14="http://schemas.microsoft.com/office/powerpoint/2010/main" val="2271869077"/>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zh-CN" altLang="en-US" dirty="0"/>
              <a:t>大家好，今天我汇报的题目是</a:t>
            </a:r>
            <a:r>
              <a:rPr lang="en-US" altLang="zh-CN" dirty="0"/>
              <a:t>……</a:t>
            </a:r>
            <a:endParaRPr lang="zh-CN" altLang="en-US" dirty="0"/>
          </a:p>
        </p:txBody>
      </p:sp>
      <p:sp>
        <p:nvSpPr>
          <p:cNvPr id="4" name="灯片编号占位符 3"/>
          <p:cNvSpPr>
            <a:spLocks noGrp="1"/>
          </p:cNvSpPr>
          <p:nvPr>
            <p:ph type="sldNum" sz="quarter" idx="5"/>
          </p:nvPr>
        </p:nvSpPr>
        <p:spPr/>
        <p:txBody>
          <a:bodyPr/>
          <a:lstStyle/>
          <a:p>
            <a:fld id="{C2A75D99-2AE7-49F1-BB03-59E2BF5579C1}" type="slidenum">
              <a:rPr lang="zh-CN" altLang="en-US" smtClean="0"/>
              <a:t>1</a:t>
            </a:fld>
            <a:endParaRPr lang="zh-CN" altLang="en-US"/>
          </a:p>
        </p:txBody>
      </p:sp>
    </p:spTree>
    <p:extLst>
      <p:ext uri="{BB962C8B-B14F-4D97-AF65-F5344CB8AC3E}">
        <p14:creationId xmlns:p14="http://schemas.microsoft.com/office/powerpoint/2010/main" val="3579408020"/>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5"/>
          </p:nvPr>
        </p:nvSpPr>
        <p:spPr/>
        <p:txBody>
          <a:bodyPr/>
          <a:lstStyle/>
          <a:p>
            <a:fld id="{C2A75D99-2AE7-49F1-BB03-59E2BF5579C1}" type="slidenum">
              <a:rPr lang="zh-CN" altLang="en-US" smtClean="0"/>
              <a:t>10</a:t>
            </a:fld>
            <a:endParaRPr lang="zh-CN" altLang="en-US"/>
          </a:p>
        </p:txBody>
      </p:sp>
    </p:spTree>
    <p:extLst>
      <p:ext uri="{BB962C8B-B14F-4D97-AF65-F5344CB8AC3E}">
        <p14:creationId xmlns:p14="http://schemas.microsoft.com/office/powerpoint/2010/main" val="105155096"/>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5"/>
          </p:nvPr>
        </p:nvSpPr>
        <p:spPr/>
        <p:txBody>
          <a:bodyPr/>
          <a:lstStyle/>
          <a:p>
            <a:fld id="{C2A75D99-2AE7-49F1-BB03-59E2BF5579C1}" type="slidenum">
              <a:rPr lang="zh-CN" altLang="en-US" smtClean="0"/>
              <a:t>11</a:t>
            </a:fld>
            <a:endParaRPr lang="zh-CN" altLang="en-US"/>
          </a:p>
        </p:txBody>
      </p:sp>
    </p:spTree>
    <p:extLst>
      <p:ext uri="{BB962C8B-B14F-4D97-AF65-F5344CB8AC3E}">
        <p14:creationId xmlns:p14="http://schemas.microsoft.com/office/powerpoint/2010/main" val="1036778820"/>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5"/>
          </p:nvPr>
        </p:nvSpPr>
        <p:spPr/>
        <p:txBody>
          <a:bodyPr/>
          <a:lstStyle/>
          <a:p>
            <a:fld id="{C2A75D99-2AE7-49F1-BB03-59E2BF5579C1}" type="slidenum">
              <a:rPr lang="zh-CN" altLang="en-US" smtClean="0"/>
              <a:t>12</a:t>
            </a:fld>
            <a:endParaRPr lang="zh-CN" altLang="en-US"/>
          </a:p>
        </p:txBody>
      </p:sp>
    </p:spTree>
    <p:extLst>
      <p:ext uri="{BB962C8B-B14F-4D97-AF65-F5344CB8AC3E}">
        <p14:creationId xmlns:p14="http://schemas.microsoft.com/office/powerpoint/2010/main" val="2941969431"/>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5"/>
          </p:nvPr>
        </p:nvSpPr>
        <p:spPr/>
        <p:txBody>
          <a:bodyPr/>
          <a:lstStyle/>
          <a:p>
            <a:fld id="{C2A75D99-2AE7-49F1-BB03-59E2BF5579C1}" type="slidenum">
              <a:rPr lang="zh-CN" altLang="en-US" smtClean="0"/>
              <a:t>13</a:t>
            </a:fld>
            <a:endParaRPr lang="zh-CN" altLang="en-US"/>
          </a:p>
        </p:txBody>
      </p:sp>
    </p:spTree>
    <p:extLst>
      <p:ext uri="{BB962C8B-B14F-4D97-AF65-F5344CB8AC3E}">
        <p14:creationId xmlns:p14="http://schemas.microsoft.com/office/powerpoint/2010/main" val="3978093199"/>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5"/>
          </p:nvPr>
        </p:nvSpPr>
        <p:spPr/>
        <p:txBody>
          <a:bodyPr/>
          <a:lstStyle/>
          <a:p>
            <a:fld id="{C2A75D99-2AE7-49F1-BB03-59E2BF5579C1}" type="slidenum">
              <a:rPr lang="zh-CN" altLang="en-US" smtClean="0"/>
              <a:t>14</a:t>
            </a:fld>
            <a:endParaRPr lang="zh-CN" altLang="en-US"/>
          </a:p>
        </p:txBody>
      </p:sp>
    </p:spTree>
    <p:extLst>
      <p:ext uri="{BB962C8B-B14F-4D97-AF65-F5344CB8AC3E}">
        <p14:creationId xmlns:p14="http://schemas.microsoft.com/office/powerpoint/2010/main" val="3220764137"/>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5"/>
          </p:nvPr>
        </p:nvSpPr>
        <p:spPr/>
        <p:txBody>
          <a:bodyPr/>
          <a:lstStyle/>
          <a:p>
            <a:fld id="{C2A75D99-2AE7-49F1-BB03-59E2BF5579C1}" type="slidenum">
              <a:rPr lang="zh-CN" altLang="en-US" smtClean="0"/>
              <a:t>15</a:t>
            </a:fld>
            <a:endParaRPr lang="zh-CN" altLang="en-US"/>
          </a:p>
        </p:txBody>
      </p:sp>
    </p:spTree>
    <p:extLst>
      <p:ext uri="{BB962C8B-B14F-4D97-AF65-F5344CB8AC3E}">
        <p14:creationId xmlns:p14="http://schemas.microsoft.com/office/powerpoint/2010/main" val="3704358403"/>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5"/>
          </p:nvPr>
        </p:nvSpPr>
        <p:spPr/>
        <p:txBody>
          <a:bodyPr/>
          <a:lstStyle/>
          <a:p>
            <a:fld id="{C2A75D99-2AE7-49F1-BB03-59E2BF5579C1}" type="slidenum">
              <a:rPr lang="zh-CN" altLang="en-US" smtClean="0"/>
              <a:t>16</a:t>
            </a:fld>
            <a:endParaRPr lang="zh-CN" altLang="en-US"/>
          </a:p>
        </p:txBody>
      </p:sp>
    </p:spTree>
    <p:extLst>
      <p:ext uri="{BB962C8B-B14F-4D97-AF65-F5344CB8AC3E}">
        <p14:creationId xmlns:p14="http://schemas.microsoft.com/office/powerpoint/2010/main" val="1788529074"/>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5"/>
          </p:nvPr>
        </p:nvSpPr>
        <p:spPr/>
        <p:txBody>
          <a:bodyPr/>
          <a:lstStyle/>
          <a:p>
            <a:fld id="{C2A75D99-2AE7-49F1-BB03-59E2BF5579C1}" type="slidenum">
              <a:rPr lang="zh-CN" altLang="en-US" smtClean="0"/>
              <a:t>17</a:t>
            </a:fld>
            <a:endParaRPr lang="zh-CN" altLang="en-US"/>
          </a:p>
        </p:txBody>
      </p:sp>
    </p:spTree>
    <p:extLst>
      <p:ext uri="{BB962C8B-B14F-4D97-AF65-F5344CB8AC3E}">
        <p14:creationId xmlns:p14="http://schemas.microsoft.com/office/powerpoint/2010/main" val="76116610"/>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5"/>
          </p:nvPr>
        </p:nvSpPr>
        <p:spPr/>
        <p:txBody>
          <a:bodyPr/>
          <a:lstStyle/>
          <a:p>
            <a:fld id="{C2A75D99-2AE7-49F1-BB03-59E2BF5579C1}" type="slidenum">
              <a:rPr lang="zh-CN" altLang="en-US" smtClean="0"/>
              <a:t>18</a:t>
            </a:fld>
            <a:endParaRPr lang="zh-CN" altLang="en-US"/>
          </a:p>
        </p:txBody>
      </p:sp>
    </p:spTree>
    <p:extLst>
      <p:ext uri="{BB962C8B-B14F-4D97-AF65-F5344CB8AC3E}">
        <p14:creationId xmlns:p14="http://schemas.microsoft.com/office/powerpoint/2010/main" val="3426632639"/>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5"/>
          </p:nvPr>
        </p:nvSpPr>
        <p:spPr/>
        <p:txBody>
          <a:bodyPr/>
          <a:lstStyle/>
          <a:p>
            <a:fld id="{C2A75D99-2AE7-49F1-BB03-59E2BF5579C1}" type="slidenum">
              <a:rPr lang="zh-CN" altLang="en-US" smtClean="0"/>
              <a:t>19</a:t>
            </a:fld>
            <a:endParaRPr lang="zh-CN" altLang="en-US"/>
          </a:p>
        </p:txBody>
      </p:sp>
    </p:spTree>
    <p:extLst>
      <p:ext uri="{BB962C8B-B14F-4D97-AF65-F5344CB8AC3E}">
        <p14:creationId xmlns:p14="http://schemas.microsoft.com/office/powerpoint/2010/main" val="2480533890"/>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C2A75D99-2AE7-49F1-BB03-59E2BF5579C1}" type="slidenum">
              <a:rPr lang="zh-CN" altLang="en-US" smtClean="0"/>
              <a:t>2</a:t>
            </a:fld>
            <a:endParaRPr lang="zh-CN" altLang="en-US"/>
          </a:p>
        </p:txBody>
      </p:sp>
    </p:spTree>
    <p:extLst>
      <p:ext uri="{BB962C8B-B14F-4D97-AF65-F5344CB8AC3E}">
        <p14:creationId xmlns:p14="http://schemas.microsoft.com/office/powerpoint/2010/main" val="3251149891"/>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5"/>
          </p:nvPr>
        </p:nvSpPr>
        <p:spPr/>
        <p:txBody>
          <a:bodyPr/>
          <a:lstStyle/>
          <a:p>
            <a:fld id="{C2A75D99-2AE7-49F1-BB03-59E2BF5579C1}" type="slidenum">
              <a:rPr lang="zh-CN" altLang="en-US" smtClean="0"/>
              <a:t>20</a:t>
            </a:fld>
            <a:endParaRPr lang="zh-CN" altLang="en-US"/>
          </a:p>
        </p:txBody>
      </p:sp>
    </p:spTree>
    <p:extLst>
      <p:ext uri="{BB962C8B-B14F-4D97-AF65-F5344CB8AC3E}">
        <p14:creationId xmlns:p14="http://schemas.microsoft.com/office/powerpoint/2010/main" val="180334624"/>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5"/>
          </p:nvPr>
        </p:nvSpPr>
        <p:spPr/>
        <p:txBody>
          <a:bodyPr/>
          <a:lstStyle/>
          <a:p>
            <a:fld id="{C2A75D99-2AE7-49F1-BB03-59E2BF5579C1}" type="slidenum">
              <a:rPr lang="zh-CN" altLang="en-US" smtClean="0"/>
              <a:t>21</a:t>
            </a:fld>
            <a:endParaRPr lang="zh-CN" altLang="en-US"/>
          </a:p>
        </p:txBody>
      </p:sp>
    </p:spTree>
    <p:extLst>
      <p:ext uri="{BB962C8B-B14F-4D97-AF65-F5344CB8AC3E}">
        <p14:creationId xmlns:p14="http://schemas.microsoft.com/office/powerpoint/2010/main" val="282059217"/>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zh-CN" altLang="en-US" dirty="0"/>
              <a:t>“转喻机制”是指：“转动为静”现象本质上是转喻机制的运作结果，即动词内部结构中，“行为”和“结果”之间发生了转借，以前者代指后者</a:t>
            </a:r>
          </a:p>
        </p:txBody>
      </p:sp>
      <p:sp>
        <p:nvSpPr>
          <p:cNvPr id="4" name="灯片编号占位符 3"/>
          <p:cNvSpPr>
            <a:spLocks noGrp="1"/>
          </p:cNvSpPr>
          <p:nvPr>
            <p:ph type="sldNum" sz="quarter" idx="5"/>
          </p:nvPr>
        </p:nvSpPr>
        <p:spPr/>
        <p:txBody>
          <a:bodyPr/>
          <a:lstStyle/>
          <a:p>
            <a:fld id="{C2A75D99-2AE7-49F1-BB03-59E2BF5579C1}" type="slidenum">
              <a:rPr lang="zh-CN" altLang="en-US" smtClean="0"/>
              <a:t>22</a:t>
            </a:fld>
            <a:endParaRPr lang="zh-CN" altLang="en-US"/>
          </a:p>
        </p:txBody>
      </p:sp>
    </p:spTree>
    <p:extLst>
      <p:ext uri="{BB962C8B-B14F-4D97-AF65-F5344CB8AC3E}">
        <p14:creationId xmlns:p14="http://schemas.microsoft.com/office/powerpoint/2010/main" val="2321261493"/>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5"/>
          </p:nvPr>
        </p:nvSpPr>
        <p:spPr/>
        <p:txBody>
          <a:bodyPr/>
          <a:lstStyle/>
          <a:p>
            <a:fld id="{C2A75D99-2AE7-49F1-BB03-59E2BF5579C1}" type="slidenum">
              <a:rPr lang="zh-CN" altLang="en-US" smtClean="0"/>
              <a:t>23</a:t>
            </a:fld>
            <a:endParaRPr lang="zh-CN" altLang="en-US"/>
          </a:p>
        </p:txBody>
      </p:sp>
    </p:spTree>
    <p:extLst>
      <p:ext uri="{BB962C8B-B14F-4D97-AF65-F5344CB8AC3E}">
        <p14:creationId xmlns:p14="http://schemas.microsoft.com/office/powerpoint/2010/main" val="1032407574"/>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5"/>
          </p:nvPr>
        </p:nvSpPr>
        <p:spPr/>
        <p:txBody>
          <a:bodyPr/>
          <a:lstStyle/>
          <a:p>
            <a:fld id="{C2A75D99-2AE7-49F1-BB03-59E2BF5579C1}" type="slidenum">
              <a:rPr lang="zh-CN" altLang="en-US" smtClean="0"/>
              <a:t>24</a:t>
            </a:fld>
            <a:endParaRPr lang="zh-CN" altLang="en-US"/>
          </a:p>
        </p:txBody>
      </p:sp>
    </p:spTree>
    <p:extLst>
      <p:ext uri="{BB962C8B-B14F-4D97-AF65-F5344CB8AC3E}">
        <p14:creationId xmlns:p14="http://schemas.microsoft.com/office/powerpoint/2010/main" val="2967328860"/>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zh-CN" altLang="en-US" dirty="0"/>
              <a:t>“这样的歧义变化”并不是指完全平行的格式。</a:t>
            </a:r>
          </a:p>
        </p:txBody>
      </p:sp>
      <p:sp>
        <p:nvSpPr>
          <p:cNvPr id="4" name="灯片编号占位符 3"/>
          <p:cNvSpPr>
            <a:spLocks noGrp="1"/>
          </p:cNvSpPr>
          <p:nvPr>
            <p:ph type="sldNum" sz="quarter" idx="5"/>
          </p:nvPr>
        </p:nvSpPr>
        <p:spPr/>
        <p:txBody>
          <a:bodyPr/>
          <a:lstStyle/>
          <a:p>
            <a:fld id="{C2A75D99-2AE7-49F1-BB03-59E2BF5579C1}" type="slidenum">
              <a:rPr lang="zh-CN" altLang="en-US" smtClean="0"/>
              <a:t>25</a:t>
            </a:fld>
            <a:endParaRPr lang="zh-CN" altLang="en-US"/>
          </a:p>
        </p:txBody>
      </p:sp>
    </p:spTree>
    <p:extLst>
      <p:ext uri="{BB962C8B-B14F-4D97-AF65-F5344CB8AC3E}">
        <p14:creationId xmlns:p14="http://schemas.microsoft.com/office/powerpoint/2010/main" val="3481244701"/>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5"/>
          </p:nvPr>
        </p:nvSpPr>
        <p:spPr/>
        <p:txBody>
          <a:bodyPr/>
          <a:lstStyle/>
          <a:p>
            <a:fld id="{C2A75D99-2AE7-49F1-BB03-59E2BF5579C1}" type="slidenum">
              <a:rPr lang="zh-CN" altLang="en-US" smtClean="0"/>
              <a:t>26</a:t>
            </a:fld>
            <a:endParaRPr lang="zh-CN" altLang="en-US"/>
          </a:p>
        </p:txBody>
      </p:sp>
    </p:spTree>
    <p:extLst>
      <p:ext uri="{BB962C8B-B14F-4D97-AF65-F5344CB8AC3E}">
        <p14:creationId xmlns:p14="http://schemas.microsoft.com/office/powerpoint/2010/main" val="1763228900"/>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5"/>
          </p:nvPr>
        </p:nvSpPr>
        <p:spPr/>
        <p:txBody>
          <a:bodyPr/>
          <a:lstStyle/>
          <a:p>
            <a:fld id="{C2A75D99-2AE7-49F1-BB03-59E2BF5579C1}" type="slidenum">
              <a:rPr lang="zh-CN" altLang="en-US" smtClean="0"/>
              <a:t>27</a:t>
            </a:fld>
            <a:endParaRPr lang="zh-CN" altLang="en-US"/>
          </a:p>
        </p:txBody>
      </p:sp>
    </p:spTree>
    <p:extLst>
      <p:ext uri="{BB962C8B-B14F-4D97-AF65-F5344CB8AC3E}">
        <p14:creationId xmlns:p14="http://schemas.microsoft.com/office/powerpoint/2010/main" val="3307550925"/>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5"/>
          </p:nvPr>
        </p:nvSpPr>
        <p:spPr/>
        <p:txBody>
          <a:bodyPr/>
          <a:lstStyle/>
          <a:p>
            <a:fld id="{C2A75D99-2AE7-49F1-BB03-59E2BF5579C1}" type="slidenum">
              <a:rPr lang="zh-CN" altLang="en-US" smtClean="0"/>
              <a:t>28</a:t>
            </a:fld>
            <a:endParaRPr lang="zh-CN" altLang="en-US"/>
          </a:p>
        </p:txBody>
      </p:sp>
    </p:spTree>
    <p:extLst>
      <p:ext uri="{BB962C8B-B14F-4D97-AF65-F5344CB8AC3E}">
        <p14:creationId xmlns:p14="http://schemas.microsoft.com/office/powerpoint/2010/main" val="2728384306"/>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5"/>
          </p:nvPr>
        </p:nvSpPr>
        <p:spPr/>
        <p:txBody>
          <a:bodyPr/>
          <a:lstStyle/>
          <a:p>
            <a:fld id="{C2A75D99-2AE7-49F1-BB03-59E2BF5579C1}" type="slidenum">
              <a:rPr lang="zh-CN" altLang="en-US" smtClean="0"/>
              <a:t>29</a:t>
            </a:fld>
            <a:endParaRPr lang="zh-CN" altLang="en-US"/>
          </a:p>
        </p:txBody>
      </p:sp>
    </p:spTree>
    <p:extLst>
      <p:ext uri="{BB962C8B-B14F-4D97-AF65-F5344CB8AC3E}">
        <p14:creationId xmlns:p14="http://schemas.microsoft.com/office/powerpoint/2010/main" val="3306487462"/>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C2A75D99-2AE7-49F1-BB03-59E2BF5579C1}" type="slidenum">
              <a:rPr lang="zh-CN" altLang="en-US" smtClean="0"/>
              <a:t>3</a:t>
            </a:fld>
            <a:endParaRPr lang="zh-CN" altLang="en-US"/>
          </a:p>
        </p:txBody>
      </p:sp>
    </p:spTree>
    <p:extLst>
      <p:ext uri="{BB962C8B-B14F-4D97-AF65-F5344CB8AC3E}">
        <p14:creationId xmlns:p14="http://schemas.microsoft.com/office/powerpoint/2010/main" val="3569948857"/>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5"/>
          </p:nvPr>
        </p:nvSpPr>
        <p:spPr/>
        <p:txBody>
          <a:bodyPr/>
          <a:lstStyle/>
          <a:p>
            <a:fld id="{C2A75D99-2AE7-49F1-BB03-59E2BF5579C1}" type="slidenum">
              <a:rPr lang="zh-CN" altLang="en-US" smtClean="0"/>
              <a:t>30</a:t>
            </a:fld>
            <a:endParaRPr lang="zh-CN" altLang="en-US"/>
          </a:p>
        </p:txBody>
      </p:sp>
    </p:spTree>
    <p:extLst>
      <p:ext uri="{BB962C8B-B14F-4D97-AF65-F5344CB8AC3E}">
        <p14:creationId xmlns:p14="http://schemas.microsoft.com/office/powerpoint/2010/main" val="3230582202"/>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C2A75D99-2AE7-49F1-BB03-59E2BF5579C1}" type="slidenum">
              <a:rPr lang="zh-CN" altLang="en-US" smtClean="0"/>
              <a:t>31</a:t>
            </a:fld>
            <a:endParaRPr lang="zh-CN" altLang="en-US"/>
          </a:p>
        </p:txBody>
      </p:sp>
    </p:spTree>
    <p:extLst>
      <p:ext uri="{BB962C8B-B14F-4D97-AF65-F5344CB8AC3E}">
        <p14:creationId xmlns:p14="http://schemas.microsoft.com/office/powerpoint/2010/main" val="2536179895"/>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C2A75D99-2AE7-49F1-BB03-59E2BF5579C1}" type="slidenum">
              <a:rPr lang="zh-CN" altLang="en-US" smtClean="0"/>
              <a:t>4</a:t>
            </a:fld>
            <a:endParaRPr lang="zh-CN" altLang="en-US"/>
          </a:p>
        </p:txBody>
      </p:sp>
    </p:spTree>
    <p:extLst>
      <p:ext uri="{BB962C8B-B14F-4D97-AF65-F5344CB8AC3E}">
        <p14:creationId xmlns:p14="http://schemas.microsoft.com/office/powerpoint/2010/main" val="1287685227"/>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zh-CN" altLang="en-US" dirty="0"/>
              <a:t>语料来自</a:t>
            </a:r>
            <a:r>
              <a:rPr lang="en-US" altLang="zh-CN" dirty="0"/>
              <a:t>《</a:t>
            </a:r>
            <a:r>
              <a:rPr lang="zh-CN" altLang="en-US" dirty="0"/>
              <a:t>趋向构式中的体压制</a:t>
            </a:r>
            <a:r>
              <a:rPr lang="en-US" altLang="zh-CN" dirty="0"/>
              <a:t>_</a:t>
            </a:r>
            <a:r>
              <a:rPr lang="zh-CN" altLang="en-US" dirty="0"/>
              <a:t>胡图南</a:t>
            </a:r>
            <a:r>
              <a:rPr lang="en-US" altLang="zh-CN" dirty="0"/>
              <a:t>》</a:t>
            </a:r>
            <a:endParaRPr lang="zh-CN" altLang="en-US" dirty="0"/>
          </a:p>
        </p:txBody>
      </p:sp>
      <p:sp>
        <p:nvSpPr>
          <p:cNvPr id="4" name="灯片编号占位符 3"/>
          <p:cNvSpPr>
            <a:spLocks noGrp="1"/>
          </p:cNvSpPr>
          <p:nvPr>
            <p:ph type="sldNum" sz="quarter" idx="5"/>
          </p:nvPr>
        </p:nvSpPr>
        <p:spPr/>
        <p:txBody>
          <a:bodyPr/>
          <a:lstStyle/>
          <a:p>
            <a:fld id="{C2A75D99-2AE7-49F1-BB03-59E2BF5579C1}" type="slidenum">
              <a:rPr lang="zh-CN" altLang="en-US" smtClean="0"/>
              <a:t>5</a:t>
            </a:fld>
            <a:endParaRPr lang="zh-CN" altLang="en-US"/>
          </a:p>
        </p:txBody>
      </p:sp>
    </p:spTree>
    <p:extLst>
      <p:ext uri="{BB962C8B-B14F-4D97-AF65-F5344CB8AC3E}">
        <p14:creationId xmlns:p14="http://schemas.microsoft.com/office/powerpoint/2010/main" val="2238979554"/>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C2A75D99-2AE7-49F1-BB03-59E2BF5579C1}" type="slidenum">
              <a:rPr lang="zh-CN" altLang="en-US" smtClean="0"/>
              <a:t>6</a:t>
            </a:fld>
            <a:endParaRPr lang="zh-CN" altLang="en-US"/>
          </a:p>
        </p:txBody>
      </p:sp>
    </p:spTree>
    <p:extLst>
      <p:ext uri="{BB962C8B-B14F-4D97-AF65-F5344CB8AC3E}">
        <p14:creationId xmlns:p14="http://schemas.microsoft.com/office/powerpoint/2010/main" val="1245037972"/>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C2A75D99-2AE7-49F1-BB03-59E2BF5579C1}" type="slidenum">
              <a:rPr lang="zh-CN" altLang="en-US" smtClean="0"/>
              <a:t>7</a:t>
            </a:fld>
            <a:endParaRPr lang="zh-CN" altLang="en-US"/>
          </a:p>
        </p:txBody>
      </p:sp>
    </p:spTree>
    <p:extLst>
      <p:ext uri="{BB962C8B-B14F-4D97-AF65-F5344CB8AC3E}">
        <p14:creationId xmlns:p14="http://schemas.microsoft.com/office/powerpoint/2010/main" val="3021970287"/>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C2A75D99-2AE7-49F1-BB03-59E2BF5579C1}" type="slidenum">
              <a:rPr lang="zh-CN" altLang="en-US" smtClean="0"/>
              <a:t>8</a:t>
            </a:fld>
            <a:endParaRPr lang="zh-CN" altLang="en-US"/>
          </a:p>
        </p:txBody>
      </p:sp>
    </p:spTree>
    <p:extLst>
      <p:ext uri="{BB962C8B-B14F-4D97-AF65-F5344CB8AC3E}">
        <p14:creationId xmlns:p14="http://schemas.microsoft.com/office/powerpoint/2010/main" val="2233518693"/>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en-US" altLang="zh-CN" dirty="0"/>
              <a:t>C1-C3</a:t>
            </a:r>
            <a:r>
              <a:rPr lang="zh-CN" altLang="en-US" dirty="0"/>
              <a:t>三种形式分别对应</a:t>
            </a:r>
            <a:r>
              <a:rPr lang="en-US" altLang="zh-CN" dirty="0"/>
              <a:t>P6</a:t>
            </a:r>
            <a:r>
              <a:rPr lang="zh-CN" altLang="en-US" dirty="0"/>
              <a:t>中的结构</a:t>
            </a:r>
            <a:r>
              <a:rPr lang="en-US" altLang="zh-CN" dirty="0"/>
              <a:t>A</a:t>
            </a:r>
            <a:r>
              <a:rPr lang="zh-CN" altLang="en-US" dirty="0"/>
              <a:t>、</a:t>
            </a:r>
            <a:r>
              <a:rPr lang="en-US" altLang="zh-CN" dirty="0"/>
              <a:t>B</a:t>
            </a:r>
            <a:r>
              <a:rPr lang="zh-CN" altLang="en-US" dirty="0"/>
              <a:t>、</a:t>
            </a:r>
            <a:r>
              <a:rPr lang="en-US" altLang="zh-CN" dirty="0"/>
              <a:t>C</a:t>
            </a:r>
            <a:endParaRPr lang="zh-CN" altLang="en-US" dirty="0"/>
          </a:p>
        </p:txBody>
      </p:sp>
      <p:sp>
        <p:nvSpPr>
          <p:cNvPr id="4" name="灯片编号占位符 3"/>
          <p:cNvSpPr>
            <a:spLocks noGrp="1"/>
          </p:cNvSpPr>
          <p:nvPr>
            <p:ph type="sldNum" sz="quarter" idx="5"/>
          </p:nvPr>
        </p:nvSpPr>
        <p:spPr/>
        <p:txBody>
          <a:bodyPr/>
          <a:lstStyle/>
          <a:p>
            <a:fld id="{C2A75D99-2AE7-49F1-BB03-59E2BF5579C1}" type="slidenum">
              <a:rPr lang="zh-CN" altLang="en-US" smtClean="0"/>
              <a:t>9</a:t>
            </a:fld>
            <a:endParaRPr lang="zh-CN" altLang="en-US"/>
          </a:p>
        </p:txBody>
      </p:sp>
    </p:spTree>
    <p:extLst>
      <p:ext uri="{BB962C8B-B14F-4D97-AF65-F5344CB8AC3E}">
        <p14:creationId xmlns:p14="http://schemas.microsoft.com/office/powerpoint/2010/main" val="74608198"/>
      </p:ext>
    </p:extLst>
  </p:cSld>
  <p:clrMapOvr>
    <a:masterClrMapping/>
  </p:clrMapOvr>
</p:notes>
</file>

<file path=ppt/slideLayouts/_rels/slideLayout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3" Type="http://schemas.openxmlformats.org/officeDocument/2006/relationships/image" Target="../media/image3.svg"/><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3" Type="http://schemas.openxmlformats.org/officeDocument/2006/relationships/image" Target="../media/image3.svg"/><Relationship Id="rId2" Type="http://schemas.openxmlformats.org/officeDocument/2006/relationships/image" Target="../media/image2.png"/><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3" Type="http://schemas.openxmlformats.org/officeDocument/2006/relationships/image" Target="../media/image3.svg"/><Relationship Id="rId2" Type="http://schemas.openxmlformats.org/officeDocument/2006/relationships/image" Target="../media/image2.png"/><Relationship Id="rId1" Type="http://schemas.openxmlformats.org/officeDocument/2006/relationships/slideMaster" Target="../slideMasters/slideMaster2.xml"/></Relationships>
</file>

<file path=ppt/slideLayouts/_rels/slideLayout24.xml.rels><?xml version="1.0" encoding="UTF-8" standalone="yes"?>
<Relationships xmlns="http://schemas.openxmlformats.org/package/2006/relationships"><Relationship Id="rId3" Type="http://schemas.openxmlformats.org/officeDocument/2006/relationships/image" Target="../media/image3.svg"/><Relationship Id="rId2" Type="http://schemas.openxmlformats.org/officeDocument/2006/relationships/image" Target="../media/image2.png"/><Relationship Id="rId1" Type="http://schemas.openxmlformats.org/officeDocument/2006/relationships/slideMaster" Target="../slideMasters/slideMaster2.xml"/></Relationships>
</file>

<file path=ppt/slideLayouts/_rels/slideLayout25.xml.rels><?xml version="1.0" encoding="UTF-8" standalone="yes"?>
<Relationships xmlns="http://schemas.openxmlformats.org/package/2006/relationships"><Relationship Id="rId3" Type="http://schemas.openxmlformats.org/officeDocument/2006/relationships/image" Target="../media/image3.svg"/><Relationship Id="rId2" Type="http://schemas.openxmlformats.org/officeDocument/2006/relationships/image" Target="../media/image2.png"/><Relationship Id="rId1" Type="http://schemas.openxmlformats.org/officeDocument/2006/relationships/slideMaster" Target="../slideMasters/slideMaster2.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3" Type="http://schemas.openxmlformats.org/officeDocument/2006/relationships/image" Target="../media/image3.svg"/><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xml.rels><?xml version="1.0" encoding="UTF-8" standalone="yes"?>
<Relationships xmlns="http://schemas.openxmlformats.org/package/2006/relationships"><Relationship Id="rId3" Type="http://schemas.openxmlformats.org/officeDocument/2006/relationships/image" Target="../media/image3.svg"/><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xml.rels><?xml version="1.0" encoding="UTF-8" standalone="yes"?>
<Relationships xmlns="http://schemas.openxmlformats.org/package/2006/relationships"><Relationship Id="rId3" Type="http://schemas.openxmlformats.org/officeDocument/2006/relationships/image" Target="../media/image3.svg"/><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封面-1">
    <p:spTree>
      <p:nvGrpSpPr>
        <p:cNvPr id="1" name=""/>
        <p:cNvGrpSpPr/>
        <p:nvPr/>
      </p:nvGrpSpPr>
      <p:grpSpPr>
        <a:xfrm>
          <a:off x="0" y="0"/>
          <a:ext cx="0" cy="0"/>
          <a:chOff x="0" y="0"/>
          <a:chExt cx="0" cy="0"/>
        </a:xfrm>
      </p:grpSpPr>
      <p:pic>
        <p:nvPicPr>
          <p:cNvPr id="3" name="图片 2">
            <a:extLst>
              <a:ext uri="{FF2B5EF4-FFF2-40B4-BE49-F238E27FC236}">
                <a16:creationId xmlns:a16="http://schemas.microsoft.com/office/drawing/2014/main" id="{106296C0-E8A8-4ABD-980C-DC99A7F42D7F}"/>
              </a:ext>
            </a:extLst>
          </p:cNvPr>
          <p:cNvPicPr>
            <a:picLocks noChangeAspect="1"/>
          </p:cNvPicPr>
          <p:nvPr userDrawn="1"/>
        </p:nvPicPr>
        <p:blipFill>
          <a:blip r:embed="rId2"/>
          <a:stretch>
            <a:fillRect/>
          </a:stretch>
        </p:blipFill>
        <p:spPr>
          <a:xfrm>
            <a:off x="0" y="0"/>
            <a:ext cx="12192000" cy="3357217"/>
          </a:xfrm>
          <a:prstGeom prst="rect">
            <a:avLst/>
          </a:prstGeom>
        </p:spPr>
      </p:pic>
      <p:sp>
        <p:nvSpPr>
          <p:cNvPr id="4" name="矩形 3">
            <a:extLst>
              <a:ext uri="{FF2B5EF4-FFF2-40B4-BE49-F238E27FC236}">
                <a16:creationId xmlns:a16="http://schemas.microsoft.com/office/drawing/2014/main" id="{4BC187F1-42E5-4383-AC3D-83B120CDE410}"/>
              </a:ext>
            </a:extLst>
          </p:cNvPr>
          <p:cNvSpPr/>
          <p:nvPr userDrawn="1"/>
        </p:nvSpPr>
        <p:spPr>
          <a:xfrm>
            <a:off x="-800" y="-7913"/>
            <a:ext cx="12192000" cy="3361208"/>
          </a:xfrm>
          <a:prstGeom prst="rect">
            <a:avLst/>
          </a:prstGeom>
          <a:solidFill>
            <a:srgbClr val="9A0001">
              <a:alpha val="23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 name="椭圆 4">
            <a:extLst>
              <a:ext uri="{FF2B5EF4-FFF2-40B4-BE49-F238E27FC236}">
                <a16:creationId xmlns:a16="http://schemas.microsoft.com/office/drawing/2014/main" id="{F7087F57-B8B2-4F52-943A-08BE08AC8C9F}"/>
              </a:ext>
            </a:extLst>
          </p:cNvPr>
          <p:cNvSpPr/>
          <p:nvPr userDrawn="1"/>
        </p:nvSpPr>
        <p:spPr>
          <a:xfrm>
            <a:off x="5303520" y="2562096"/>
            <a:ext cx="1584960" cy="1584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6" name="组合 5">
            <a:extLst>
              <a:ext uri="{FF2B5EF4-FFF2-40B4-BE49-F238E27FC236}">
                <a16:creationId xmlns:a16="http://schemas.microsoft.com/office/drawing/2014/main" id="{ACAC108B-5150-431E-B389-3B1F46A2B67E}"/>
              </a:ext>
            </a:extLst>
          </p:cNvPr>
          <p:cNvGrpSpPr/>
          <p:nvPr userDrawn="1"/>
        </p:nvGrpSpPr>
        <p:grpSpPr>
          <a:xfrm>
            <a:off x="5410200" y="2670375"/>
            <a:ext cx="1371600" cy="1368402"/>
            <a:chOff x="2105799" y="20055838"/>
            <a:chExt cx="6748090" cy="6732363"/>
          </a:xfrm>
          <a:solidFill>
            <a:srgbClr val="8B0012">
              <a:alpha val="80000"/>
            </a:srgbClr>
          </a:solidFill>
        </p:grpSpPr>
        <p:sp>
          <p:nvSpPr>
            <p:cNvPr id="7" name="Freeform 8">
              <a:extLst>
                <a:ext uri="{FF2B5EF4-FFF2-40B4-BE49-F238E27FC236}">
                  <a16:creationId xmlns:a16="http://schemas.microsoft.com/office/drawing/2014/main" id="{A4BB1E0C-3B71-494C-90A5-5E83B05763C4}"/>
                </a:ext>
              </a:extLst>
            </p:cNvPr>
            <p:cNvSpPr>
              <a:spLocks noEditPoints="1"/>
            </p:cNvSpPr>
            <p:nvPr/>
          </p:nvSpPr>
          <p:spPr bwMode="auto">
            <a:xfrm>
              <a:off x="2105799" y="20055838"/>
              <a:ext cx="6748090" cy="6732363"/>
            </a:xfrm>
            <a:custGeom>
              <a:avLst/>
              <a:gdLst>
                <a:gd name="T0" fmla="*/ 0 w 965"/>
                <a:gd name="T1" fmla="*/ 465 h 963"/>
                <a:gd name="T2" fmla="*/ 1 w 965"/>
                <a:gd name="T3" fmla="*/ 453 h 963"/>
                <a:gd name="T4" fmla="*/ 10 w 965"/>
                <a:gd name="T5" fmla="*/ 384 h 963"/>
                <a:gd name="T6" fmla="*/ 50 w 965"/>
                <a:gd name="T7" fmla="*/ 269 h 963"/>
                <a:gd name="T8" fmla="*/ 220 w 965"/>
                <a:gd name="T9" fmla="*/ 78 h 963"/>
                <a:gd name="T10" fmla="*/ 368 w 965"/>
                <a:gd name="T11" fmla="*/ 14 h 963"/>
                <a:gd name="T12" fmla="*/ 459 w 965"/>
                <a:gd name="T13" fmla="*/ 1 h 963"/>
                <a:gd name="T14" fmla="*/ 465 w 965"/>
                <a:gd name="T15" fmla="*/ 0 h 963"/>
                <a:gd name="T16" fmla="*/ 498 w 965"/>
                <a:gd name="T17" fmla="*/ 0 h 963"/>
                <a:gd name="T18" fmla="*/ 503 w 965"/>
                <a:gd name="T19" fmla="*/ 1 h 963"/>
                <a:gd name="T20" fmla="*/ 746 w 965"/>
                <a:gd name="T21" fmla="*/ 80 h 963"/>
                <a:gd name="T22" fmla="*/ 941 w 965"/>
                <a:gd name="T23" fmla="*/ 338 h 963"/>
                <a:gd name="T24" fmla="*/ 962 w 965"/>
                <a:gd name="T25" fmla="*/ 447 h 963"/>
                <a:gd name="T26" fmla="*/ 945 w 965"/>
                <a:gd name="T27" fmla="*/ 612 h 963"/>
                <a:gd name="T28" fmla="*/ 857 w 965"/>
                <a:gd name="T29" fmla="*/ 782 h 963"/>
                <a:gd name="T30" fmla="*/ 722 w 965"/>
                <a:gd name="T31" fmla="*/ 897 h 963"/>
                <a:gd name="T32" fmla="*/ 584 w 965"/>
                <a:gd name="T33" fmla="*/ 951 h 963"/>
                <a:gd name="T34" fmla="*/ 502 w 965"/>
                <a:gd name="T35" fmla="*/ 962 h 963"/>
                <a:gd name="T36" fmla="*/ 497 w 965"/>
                <a:gd name="T37" fmla="*/ 963 h 963"/>
                <a:gd name="T38" fmla="*/ 466 w 965"/>
                <a:gd name="T39" fmla="*/ 963 h 963"/>
                <a:gd name="T40" fmla="*/ 449 w 965"/>
                <a:gd name="T41" fmla="*/ 961 h 963"/>
                <a:gd name="T42" fmla="*/ 332 w 965"/>
                <a:gd name="T43" fmla="*/ 938 h 963"/>
                <a:gd name="T44" fmla="*/ 51 w 965"/>
                <a:gd name="T45" fmla="*/ 695 h 963"/>
                <a:gd name="T46" fmla="*/ 8 w 965"/>
                <a:gd name="T47" fmla="*/ 564 h 963"/>
                <a:gd name="T48" fmla="*/ 1 w 965"/>
                <a:gd name="T49" fmla="*/ 510 h 963"/>
                <a:gd name="T50" fmla="*/ 0 w 965"/>
                <a:gd name="T51" fmla="*/ 497 h 963"/>
                <a:gd name="T52" fmla="*/ 0 w 965"/>
                <a:gd name="T53" fmla="*/ 465 h 963"/>
                <a:gd name="T54" fmla="*/ 481 w 965"/>
                <a:gd name="T55" fmla="*/ 946 h 963"/>
                <a:gd name="T56" fmla="*/ 946 w 965"/>
                <a:gd name="T57" fmla="*/ 481 h 963"/>
                <a:gd name="T58" fmla="*/ 482 w 965"/>
                <a:gd name="T59" fmla="*/ 17 h 963"/>
                <a:gd name="T60" fmla="*/ 17 w 965"/>
                <a:gd name="T61" fmla="*/ 480 h 963"/>
                <a:gd name="T62" fmla="*/ 481 w 965"/>
                <a:gd name="T63" fmla="*/ 946 h 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65" h="963">
                  <a:moveTo>
                    <a:pt x="0" y="465"/>
                  </a:moveTo>
                  <a:cubicBezTo>
                    <a:pt x="0" y="461"/>
                    <a:pt x="1" y="457"/>
                    <a:pt x="1" y="453"/>
                  </a:cubicBezTo>
                  <a:cubicBezTo>
                    <a:pt x="3" y="430"/>
                    <a:pt x="6" y="407"/>
                    <a:pt x="10" y="384"/>
                  </a:cubicBezTo>
                  <a:cubicBezTo>
                    <a:pt x="19" y="344"/>
                    <a:pt x="32" y="306"/>
                    <a:pt x="50" y="269"/>
                  </a:cubicBezTo>
                  <a:cubicBezTo>
                    <a:pt x="89" y="190"/>
                    <a:pt x="146" y="127"/>
                    <a:pt x="220" y="78"/>
                  </a:cubicBezTo>
                  <a:cubicBezTo>
                    <a:pt x="265" y="48"/>
                    <a:pt x="315" y="27"/>
                    <a:pt x="368" y="14"/>
                  </a:cubicBezTo>
                  <a:cubicBezTo>
                    <a:pt x="398" y="6"/>
                    <a:pt x="429" y="2"/>
                    <a:pt x="459" y="1"/>
                  </a:cubicBezTo>
                  <a:cubicBezTo>
                    <a:pt x="461" y="1"/>
                    <a:pt x="463" y="0"/>
                    <a:pt x="465" y="0"/>
                  </a:cubicBezTo>
                  <a:cubicBezTo>
                    <a:pt x="476" y="0"/>
                    <a:pt x="487" y="0"/>
                    <a:pt x="498" y="0"/>
                  </a:cubicBezTo>
                  <a:cubicBezTo>
                    <a:pt x="500" y="0"/>
                    <a:pt x="501" y="1"/>
                    <a:pt x="503" y="1"/>
                  </a:cubicBezTo>
                  <a:cubicBezTo>
                    <a:pt x="592" y="5"/>
                    <a:pt x="673" y="31"/>
                    <a:pt x="746" y="80"/>
                  </a:cubicBezTo>
                  <a:cubicBezTo>
                    <a:pt x="841" y="143"/>
                    <a:pt x="906" y="229"/>
                    <a:pt x="941" y="338"/>
                  </a:cubicBezTo>
                  <a:cubicBezTo>
                    <a:pt x="952" y="373"/>
                    <a:pt x="959" y="410"/>
                    <a:pt x="962" y="447"/>
                  </a:cubicBezTo>
                  <a:cubicBezTo>
                    <a:pt x="965" y="503"/>
                    <a:pt x="960" y="558"/>
                    <a:pt x="945" y="612"/>
                  </a:cubicBezTo>
                  <a:cubicBezTo>
                    <a:pt x="927" y="674"/>
                    <a:pt x="897" y="731"/>
                    <a:pt x="857" y="782"/>
                  </a:cubicBezTo>
                  <a:cubicBezTo>
                    <a:pt x="819" y="829"/>
                    <a:pt x="774" y="867"/>
                    <a:pt x="722" y="897"/>
                  </a:cubicBezTo>
                  <a:cubicBezTo>
                    <a:pt x="679" y="923"/>
                    <a:pt x="633" y="940"/>
                    <a:pt x="584" y="951"/>
                  </a:cubicBezTo>
                  <a:cubicBezTo>
                    <a:pt x="557" y="957"/>
                    <a:pt x="530" y="960"/>
                    <a:pt x="502" y="962"/>
                  </a:cubicBezTo>
                  <a:cubicBezTo>
                    <a:pt x="500" y="962"/>
                    <a:pt x="498" y="962"/>
                    <a:pt x="497" y="963"/>
                  </a:cubicBezTo>
                  <a:cubicBezTo>
                    <a:pt x="487" y="963"/>
                    <a:pt x="476" y="963"/>
                    <a:pt x="466" y="963"/>
                  </a:cubicBezTo>
                  <a:cubicBezTo>
                    <a:pt x="460" y="962"/>
                    <a:pt x="455" y="961"/>
                    <a:pt x="449" y="961"/>
                  </a:cubicBezTo>
                  <a:cubicBezTo>
                    <a:pt x="409" y="958"/>
                    <a:pt x="370" y="951"/>
                    <a:pt x="332" y="938"/>
                  </a:cubicBezTo>
                  <a:cubicBezTo>
                    <a:pt x="206" y="895"/>
                    <a:pt x="112" y="814"/>
                    <a:pt x="51" y="695"/>
                  </a:cubicBezTo>
                  <a:cubicBezTo>
                    <a:pt x="30" y="654"/>
                    <a:pt x="16" y="610"/>
                    <a:pt x="8" y="564"/>
                  </a:cubicBezTo>
                  <a:cubicBezTo>
                    <a:pt x="4" y="546"/>
                    <a:pt x="2" y="528"/>
                    <a:pt x="1" y="510"/>
                  </a:cubicBezTo>
                  <a:cubicBezTo>
                    <a:pt x="1" y="506"/>
                    <a:pt x="0" y="501"/>
                    <a:pt x="0" y="497"/>
                  </a:cubicBezTo>
                  <a:cubicBezTo>
                    <a:pt x="0" y="486"/>
                    <a:pt x="0" y="475"/>
                    <a:pt x="0" y="465"/>
                  </a:cubicBezTo>
                  <a:close/>
                  <a:moveTo>
                    <a:pt x="481" y="946"/>
                  </a:moveTo>
                  <a:cubicBezTo>
                    <a:pt x="738" y="946"/>
                    <a:pt x="946" y="736"/>
                    <a:pt x="946" y="481"/>
                  </a:cubicBezTo>
                  <a:cubicBezTo>
                    <a:pt x="947" y="228"/>
                    <a:pt x="740" y="17"/>
                    <a:pt x="482" y="17"/>
                  </a:cubicBezTo>
                  <a:cubicBezTo>
                    <a:pt x="226" y="16"/>
                    <a:pt x="17" y="225"/>
                    <a:pt x="17" y="480"/>
                  </a:cubicBezTo>
                  <a:cubicBezTo>
                    <a:pt x="16" y="736"/>
                    <a:pt x="225" y="945"/>
                    <a:pt x="481" y="94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8" name="Freeform 42">
              <a:extLst>
                <a:ext uri="{FF2B5EF4-FFF2-40B4-BE49-F238E27FC236}">
                  <a16:creationId xmlns:a16="http://schemas.microsoft.com/office/drawing/2014/main" id="{9C922C0C-6676-4220-A57A-6A60B760EC5E}"/>
                </a:ext>
              </a:extLst>
            </p:cNvPr>
            <p:cNvSpPr>
              <a:spLocks noEditPoints="1"/>
            </p:cNvSpPr>
            <p:nvPr/>
          </p:nvSpPr>
          <p:spPr bwMode="auto">
            <a:xfrm>
              <a:off x="2986668" y="20928842"/>
              <a:ext cx="4978486" cy="4970622"/>
            </a:xfrm>
            <a:custGeom>
              <a:avLst/>
              <a:gdLst>
                <a:gd name="T0" fmla="*/ 711 w 711"/>
                <a:gd name="T1" fmla="*/ 356 h 711"/>
                <a:gd name="T2" fmla="*/ 355 w 711"/>
                <a:gd name="T3" fmla="*/ 711 h 711"/>
                <a:gd name="T4" fmla="*/ 0 w 711"/>
                <a:gd name="T5" fmla="*/ 357 h 711"/>
                <a:gd name="T6" fmla="*/ 354 w 711"/>
                <a:gd name="T7" fmla="*/ 1 h 711"/>
                <a:gd name="T8" fmla="*/ 711 w 711"/>
                <a:gd name="T9" fmla="*/ 356 h 711"/>
                <a:gd name="T10" fmla="*/ 355 w 711"/>
                <a:gd name="T11" fmla="*/ 700 h 711"/>
                <a:gd name="T12" fmla="*/ 700 w 711"/>
                <a:gd name="T13" fmla="*/ 356 h 711"/>
                <a:gd name="T14" fmla="*/ 355 w 711"/>
                <a:gd name="T15" fmla="*/ 12 h 711"/>
                <a:gd name="T16" fmla="*/ 11 w 711"/>
                <a:gd name="T17" fmla="*/ 356 h 711"/>
                <a:gd name="T18" fmla="*/ 355 w 711"/>
                <a:gd name="T19" fmla="*/ 700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1" h="711">
                  <a:moveTo>
                    <a:pt x="711" y="356"/>
                  </a:moveTo>
                  <a:cubicBezTo>
                    <a:pt x="711" y="552"/>
                    <a:pt x="551" y="711"/>
                    <a:pt x="355" y="711"/>
                  </a:cubicBezTo>
                  <a:cubicBezTo>
                    <a:pt x="159" y="711"/>
                    <a:pt x="1" y="551"/>
                    <a:pt x="0" y="357"/>
                  </a:cubicBezTo>
                  <a:cubicBezTo>
                    <a:pt x="0" y="162"/>
                    <a:pt x="158" y="2"/>
                    <a:pt x="354" y="1"/>
                  </a:cubicBezTo>
                  <a:cubicBezTo>
                    <a:pt x="551" y="0"/>
                    <a:pt x="711" y="159"/>
                    <a:pt x="711" y="356"/>
                  </a:cubicBezTo>
                  <a:close/>
                  <a:moveTo>
                    <a:pt x="355" y="700"/>
                  </a:moveTo>
                  <a:cubicBezTo>
                    <a:pt x="545" y="701"/>
                    <a:pt x="700" y="546"/>
                    <a:pt x="700" y="356"/>
                  </a:cubicBezTo>
                  <a:cubicBezTo>
                    <a:pt x="700" y="166"/>
                    <a:pt x="545" y="12"/>
                    <a:pt x="355" y="12"/>
                  </a:cubicBezTo>
                  <a:cubicBezTo>
                    <a:pt x="166" y="12"/>
                    <a:pt x="11" y="166"/>
                    <a:pt x="11" y="356"/>
                  </a:cubicBezTo>
                  <a:cubicBezTo>
                    <a:pt x="11" y="545"/>
                    <a:pt x="166" y="700"/>
                    <a:pt x="355" y="70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9" name="Freeform 43">
              <a:extLst>
                <a:ext uri="{FF2B5EF4-FFF2-40B4-BE49-F238E27FC236}">
                  <a16:creationId xmlns:a16="http://schemas.microsoft.com/office/drawing/2014/main" id="{13B11B68-25F0-45BA-8167-7E67FD4D1E06}"/>
                </a:ext>
              </a:extLst>
            </p:cNvPr>
            <p:cNvSpPr>
              <a:spLocks noEditPoints="1"/>
            </p:cNvSpPr>
            <p:nvPr/>
          </p:nvSpPr>
          <p:spPr bwMode="auto">
            <a:xfrm>
              <a:off x="7508990" y="21424332"/>
              <a:ext cx="550543" cy="660652"/>
            </a:xfrm>
            <a:custGeom>
              <a:avLst/>
              <a:gdLst>
                <a:gd name="T0" fmla="*/ 37 w 79"/>
                <a:gd name="T1" fmla="*/ 41 h 94"/>
                <a:gd name="T2" fmla="*/ 21 w 79"/>
                <a:gd name="T3" fmla="*/ 55 h 94"/>
                <a:gd name="T4" fmla="*/ 19 w 79"/>
                <a:gd name="T5" fmla="*/ 62 h 94"/>
                <a:gd name="T6" fmla="*/ 20 w 79"/>
                <a:gd name="T7" fmla="*/ 66 h 94"/>
                <a:gd name="T8" fmla="*/ 0 w 79"/>
                <a:gd name="T9" fmla="*/ 40 h 94"/>
                <a:gd name="T10" fmla="*/ 3 w 79"/>
                <a:gd name="T11" fmla="*/ 42 h 94"/>
                <a:gd name="T12" fmla="*/ 12 w 79"/>
                <a:gd name="T13" fmla="*/ 42 h 94"/>
                <a:gd name="T14" fmla="*/ 48 w 79"/>
                <a:gd name="T15" fmla="*/ 12 h 94"/>
                <a:gd name="T16" fmla="*/ 50 w 79"/>
                <a:gd name="T17" fmla="*/ 2 h 94"/>
                <a:gd name="T18" fmla="*/ 50 w 79"/>
                <a:gd name="T19" fmla="*/ 0 h 94"/>
                <a:gd name="T20" fmla="*/ 52 w 79"/>
                <a:gd name="T21" fmla="*/ 2 h 94"/>
                <a:gd name="T22" fmla="*/ 70 w 79"/>
                <a:gd name="T23" fmla="*/ 26 h 94"/>
                <a:gd name="T24" fmla="*/ 77 w 79"/>
                <a:gd name="T25" fmla="*/ 40 h 94"/>
                <a:gd name="T26" fmla="*/ 75 w 79"/>
                <a:gd name="T27" fmla="*/ 54 h 94"/>
                <a:gd name="T28" fmla="*/ 57 w 79"/>
                <a:gd name="T29" fmla="*/ 59 h 94"/>
                <a:gd name="T30" fmla="*/ 50 w 79"/>
                <a:gd name="T31" fmla="*/ 56 h 94"/>
                <a:gd name="T32" fmla="*/ 40 w 79"/>
                <a:gd name="T33" fmla="*/ 94 h 94"/>
                <a:gd name="T34" fmla="*/ 38 w 79"/>
                <a:gd name="T35" fmla="*/ 92 h 94"/>
                <a:gd name="T36" fmla="*/ 31 w 79"/>
                <a:gd name="T37" fmla="*/ 82 h 94"/>
                <a:gd name="T38" fmla="*/ 29 w 79"/>
                <a:gd name="T39" fmla="*/ 75 h 94"/>
                <a:gd name="T40" fmla="*/ 38 w 79"/>
                <a:gd name="T41" fmla="*/ 47 h 94"/>
                <a:gd name="T42" fmla="*/ 37 w 79"/>
                <a:gd name="T43" fmla="*/ 41 h 94"/>
                <a:gd name="T44" fmla="*/ 40 w 79"/>
                <a:gd name="T45" fmla="*/ 39 h 94"/>
                <a:gd name="T46" fmla="*/ 45 w 79"/>
                <a:gd name="T47" fmla="*/ 45 h 94"/>
                <a:gd name="T48" fmla="*/ 61 w 79"/>
                <a:gd name="T49" fmla="*/ 45 h 94"/>
                <a:gd name="T50" fmla="*/ 65 w 79"/>
                <a:gd name="T51" fmla="*/ 43 h 94"/>
                <a:gd name="T52" fmla="*/ 65 w 79"/>
                <a:gd name="T53" fmla="*/ 24 h 94"/>
                <a:gd name="T54" fmla="*/ 59 w 79"/>
                <a:gd name="T55" fmla="*/ 24 h 94"/>
                <a:gd name="T56" fmla="*/ 45 w 79"/>
                <a:gd name="T57" fmla="*/ 35 h 94"/>
                <a:gd name="T58" fmla="*/ 40 w 79"/>
                <a:gd name="T59" fmla="*/ 3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9" h="94">
                  <a:moveTo>
                    <a:pt x="37" y="41"/>
                  </a:moveTo>
                  <a:cubicBezTo>
                    <a:pt x="32" y="46"/>
                    <a:pt x="26" y="50"/>
                    <a:pt x="21" y="55"/>
                  </a:cubicBezTo>
                  <a:cubicBezTo>
                    <a:pt x="18" y="57"/>
                    <a:pt x="18" y="60"/>
                    <a:pt x="19" y="62"/>
                  </a:cubicBezTo>
                  <a:cubicBezTo>
                    <a:pt x="20" y="64"/>
                    <a:pt x="20" y="65"/>
                    <a:pt x="20" y="66"/>
                  </a:cubicBezTo>
                  <a:cubicBezTo>
                    <a:pt x="17" y="65"/>
                    <a:pt x="3" y="47"/>
                    <a:pt x="0" y="40"/>
                  </a:cubicBezTo>
                  <a:cubicBezTo>
                    <a:pt x="2" y="41"/>
                    <a:pt x="2" y="41"/>
                    <a:pt x="3" y="42"/>
                  </a:cubicBezTo>
                  <a:cubicBezTo>
                    <a:pt x="7" y="44"/>
                    <a:pt x="9" y="44"/>
                    <a:pt x="12" y="42"/>
                  </a:cubicBezTo>
                  <a:cubicBezTo>
                    <a:pt x="24" y="32"/>
                    <a:pt x="36" y="22"/>
                    <a:pt x="48" y="12"/>
                  </a:cubicBezTo>
                  <a:cubicBezTo>
                    <a:pt x="52" y="9"/>
                    <a:pt x="52" y="7"/>
                    <a:pt x="50" y="2"/>
                  </a:cubicBezTo>
                  <a:cubicBezTo>
                    <a:pt x="50" y="1"/>
                    <a:pt x="50" y="1"/>
                    <a:pt x="50" y="0"/>
                  </a:cubicBezTo>
                  <a:cubicBezTo>
                    <a:pt x="51" y="1"/>
                    <a:pt x="52" y="1"/>
                    <a:pt x="52" y="2"/>
                  </a:cubicBezTo>
                  <a:cubicBezTo>
                    <a:pt x="58" y="10"/>
                    <a:pt x="64" y="18"/>
                    <a:pt x="70" y="26"/>
                  </a:cubicBezTo>
                  <a:cubicBezTo>
                    <a:pt x="73" y="30"/>
                    <a:pt x="75" y="35"/>
                    <a:pt x="77" y="40"/>
                  </a:cubicBezTo>
                  <a:cubicBezTo>
                    <a:pt x="79" y="45"/>
                    <a:pt x="79" y="50"/>
                    <a:pt x="75" y="54"/>
                  </a:cubicBezTo>
                  <a:cubicBezTo>
                    <a:pt x="71" y="60"/>
                    <a:pt x="64" y="62"/>
                    <a:pt x="57" y="59"/>
                  </a:cubicBezTo>
                  <a:cubicBezTo>
                    <a:pt x="55" y="58"/>
                    <a:pt x="53" y="57"/>
                    <a:pt x="50" y="56"/>
                  </a:cubicBezTo>
                  <a:cubicBezTo>
                    <a:pt x="47" y="69"/>
                    <a:pt x="42" y="81"/>
                    <a:pt x="40" y="94"/>
                  </a:cubicBezTo>
                  <a:cubicBezTo>
                    <a:pt x="40" y="94"/>
                    <a:pt x="39" y="93"/>
                    <a:pt x="38" y="92"/>
                  </a:cubicBezTo>
                  <a:cubicBezTo>
                    <a:pt x="36" y="89"/>
                    <a:pt x="33" y="85"/>
                    <a:pt x="31" y="82"/>
                  </a:cubicBezTo>
                  <a:cubicBezTo>
                    <a:pt x="29" y="80"/>
                    <a:pt x="29" y="78"/>
                    <a:pt x="29" y="75"/>
                  </a:cubicBezTo>
                  <a:cubicBezTo>
                    <a:pt x="33" y="66"/>
                    <a:pt x="36" y="56"/>
                    <a:pt x="38" y="47"/>
                  </a:cubicBezTo>
                  <a:cubicBezTo>
                    <a:pt x="39" y="45"/>
                    <a:pt x="40" y="43"/>
                    <a:pt x="37" y="41"/>
                  </a:cubicBezTo>
                  <a:close/>
                  <a:moveTo>
                    <a:pt x="40" y="39"/>
                  </a:moveTo>
                  <a:cubicBezTo>
                    <a:pt x="42" y="41"/>
                    <a:pt x="43" y="43"/>
                    <a:pt x="45" y="45"/>
                  </a:cubicBezTo>
                  <a:cubicBezTo>
                    <a:pt x="50" y="50"/>
                    <a:pt x="55" y="50"/>
                    <a:pt x="61" y="45"/>
                  </a:cubicBezTo>
                  <a:cubicBezTo>
                    <a:pt x="63" y="45"/>
                    <a:pt x="64" y="44"/>
                    <a:pt x="65" y="43"/>
                  </a:cubicBezTo>
                  <a:cubicBezTo>
                    <a:pt x="71" y="37"/>
                    <a:pt x="71" y="31"/>
                    <a:pt x="65" y="24"/>
                  </a:cubicBezTo>
                  <a:cubicBezTo>
                    <a:pt x="63" y="22"/>
                    <a:pt x="62" y="21"/>
                    <a:pt x="59" y="24"/>
                  </a:cubicBezTo>
                  <a:cubicBezTo>
                    <a:pt x="54" y="27"/>
                    <a:pt x="50" y="31"/>
                    <a:pt x="45" y="35"/>
                  </a:cubicBezTo>
                  <a:cubicBezTo>
                    <a:pt x="44" y="36"/>
                    <a:pt x="42" y="38"/>
                    <a:pt x="40" y="3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10" name="Freeform 44">
              <a:extLst>
                <a:ext uri="{FF2B5EF4-FFF2-40B4-BE49-F238E27FC236}">
                  <a16:creationId xmlns:a16="http://schemas.microsoft.com/office/drawing/2014/main" id="{3AA3C9BE-308B-42E0-B388-8B9594616391}"/>
                </a:ext>
              </a:extLst>
            </p:cNvPr>
            <p:cNvSpPr>
              <a:spLocks/>
            </p:cNvSpPr>
            <p:nvPr/>
          </p:nvSpPr>
          <p:spPr bwMode="auto">
            <a:xfrm>
              <a:off x="2373206" y="22674853"/>
              <a:ext cx="526949" cy="566274"/>
            </a:xfrm>
            <a:custGeom>
              <a:avLst/>
              <a:gdLst>
                <a:gd name="T0" fmla="*/ 0 w 76"/>
                <a:gd name="T1" fmla="*/ 68 h 80"/>
                <a:gd name="T2" fmla="*/ 5 w 76"/>
                <a:gd name="T3" fmla="*/ 36 h 80"/>
                <a:gd name="T4" fmla="*/ 7 w 76"/>
                <a:gd name="T5" fmla="*/ 36 h 80"/>
                <a:gd name="T6" fmla="*/ 7 w 76"/>
                <a:gd name="T7" fmla="*/ 39 h 80"/>
                <a:gd name="T8" fmla="*/ 13 w 76"/>
                <a:gd name="T9" fmla="*/ 46 h 80"/>
                <a:gd name="T10" fmla="*/ 35 w 76"/>
                <a:gd name="T11" fmla="*/ 50 h 80"/>
                <a:gd name="T12" fmla="*/ 33 w 76"/>
                <a:gd name="T13" fmla="*/ 47 h 80"/>
                <a:gd name="T14" fmla="*/ 18 w 76"/>
                <a:gd name="T15" fmla="*/ 24 h 80"/>
                <a:gd name="T16" fmla="*/ 17 w 76"/>
                <a:gd name="T17" fmla="*/ 22 h 80"/>
                <a:gd name="T18" fmla="*/ 10 w 76"/>
                <a:gd name="T19" fmla="*/ 23 h 80"/>
                <a:gd name="T20" fmla="*/ 8 w 76"/>
                <a:gd name="T21" fmla="*/ 29 h 80"/>
                <a:gd name="T22" fmla="*/ 12 w 76"/>
                <a:gd name="T23" fmla="*/ 0 h 80"/>
                <a:gd name="T24" fmla="*/ 13 w 76"/>
                <a:gd name="T25" fmla="*/ 1 h 80"/>
                <a:gd name="T26" fmla="*/ 19 w 76"/>
                <a:gd name="T27" fmla="*/ 19 h 80"/>
                <a:gd name="T28" fmla="*/ 29 w 76"/>
                <a:gd name="T29" fmla="*/ 35 h 80"/>
                <a:gd name="T30" fmla="*/ 33 w 76"/>
                <a:gd name="T31" fmla="*/ 34 h 80"/>
                <a:gd name="T32" fmla="*/ 69 w 76"/>
                <a:gd name="T33" fmla="*/ 13 h 80"/>
                <a:gd name="T34" fmla="*/ 75 w 76"/>
                <a:gd name="T35" fmla="*/ 8 h 80"/>
                <a:gd name="T36" fmla="*/ 74 w 76"/>
                <a:gd name="T37" fmla="*/ 18 h 80"/>
                <a:gd name="T38" fmla="*/ 72 w 76"/>
                <a:gd name="T39" fmla="*/ 30 h 80"/>
                <a:gd name="T40" fmla="*/ 70 w 76"/>
                <a:gd name="T41" fmla="*/ 40 h 80"/>
                <a:gd name="T42" fmla="*/ 69 w 76"/>
                <a:gd name="T43" fmla="*/ 40 h 80"/>
                <a:gd name="T44" fmla="*/ 68 w 76"/>
                <a:gd name="T45" fmla="*/ 32 h 80"/>
                <a:gd name="T46" fmla="*/ 64 w 76"/>
                <a:gd name="T47" fmla="*/ 33 h 80"/>
                <a:gd name="T48" fmla="*/ 39 w 76"/>
                <a:gd name="T49" fmla="*/ 48 h 80"/>
                <a:gd name="T50" fmla="*/ 42 w 76"/>
                <a:gd name="T51" fmla="*/ 51 h 80"/>
                <a:gd name="T52" fmla="*/ 60 w 76"/>
                <a:gd name="T53" fmla="*/ 55 h 80"/>
                <a:gd name="T54" fmla="*/ 66 w 76"/>
                <a:gd name="T55" fmla="*/ 51 h 80"/>
                <a:gd name="T56" fmla="*/ 68 w 76"/>
                <a:gd name="T57" fmla="*/ 48 h 80"/>
                <a:gd name="T58" fmla="*/ 63 w 76"/>
                <a:gd name="T59" fmla="*/ 80 h 80"/>
                <a:gd name="T60" fmla="*/ 62 w 76"/>
                <a:gd name="T61" fmla="*/ 80 h 80"/>
                <a:gd name="T62" fmla="*/ 62 w 76"/>
                <a:gd name="T63" fmla="*/ 77 h 80"/>
                <a:gd name="T64" fmla="*/ 55 w 76"/>
                <a:gd name="T65" fmla="*/ 70 h 80"/>
                <a:gd name="T66" fmla="*/ 11 w 76"/>
                <a:gd name="T67" fmla="*/ 62 h 80"/>
                <a:gd name="T68" fmla="*/ 3 w 76"/>
                <a:gd name="T69" fmla="*/ 66 h 80"/>
                <a:gd name="T70" fmla="*/ 1 w 76"/>
                <a:gd name="T71" fmla="*/ 68 h 80"/>
                <a:gd name="T72" fmla="*/ 0 w 76"/>
                <a:gd name="T7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80">
                  <a:moveTo>
                    <a:pt x="0" y="68"/>
                  </a:moveTo>
                  <a:cubicBezTo>
                    <a:pt x="2" y="57"/>
                    <a:pt x="4" y="47"/>
                    <a:pt x="5" y="36"/>
                  </a:cubicBezTo>
                  <a:cubicBezTo>
                    <a:pt x="6" y="36"/>
                    <a:pt x="6" y="36"/>
                    <a:pt x="7" y="36"/>
                  </a:cubicBezTo>
                  <a:cubicBezTo>
                    <a:pt x="7" y="37"/>
                    <a:pt x="7" y="38"/>
                    <a:pt x="7" y="39"/>
                  </a:cubicBezTo>
                  <a:cubicBezTo>
                    <a:pt x="8" y="43"/>
                    <a:pt x="9" y="45"/>
                    <a:pt x="13" y="46"/>
                  </a:cubicBezTo>
                  <a:cubicBezTo>
                    <a:pt x="20" y="48"/>
                    <a:pt x="27" y="49"/>
                    <a:pt x="35" y="50"/>
                  </a:cubicBezTo>
                  <a:cubicBezTo>
                    <a:pt x="34" y="49"/>
                    <a:pt x="34" y="48"/>
                    <a:pt x="33" y="47"/>
                  </a:cubicBezTo>
                  <a:cubicBezTo>
                    <a:pt x="28" y="39"/>
                    <a:pt x="23" y="32"/>
                    <a:pt x="18" y="24"/>
                  </a:cubicBezTo>
                  <a:cubicBezTo>
                    <a:pt x="18" y="24"/>
                    <a:pt x="17" y="23"/>
                    <a:pt x="17" y="22"/>
                  </a:cubicBezTo>
                  <a:cubicBezTo>
                    <a:pt x="14" y="19"/>
                    <a:pt x="12" y="20"/>
                    <a:pt x="10" y="23"/>
                  </a:cubicBezTo>
                  <a:cubicBezTo>
                    <a:pt x="10" y="25"/>
                    <a:pt x="9" y="26"/>
                    <a:pt x="8" y="29"/>
                  </a:cubicBezTo>
                  <a:cubicBezTo>
                    <a:pt x="7" y="24"/>
                    <a:pt x="10" y="4"/>
                    <a:pt x="12" y="0"/>
                  </a:cubicBezTo>
                  <a:cubicBezTo>
                    <a:pt x="13" y="0"/>
                    <a:pt x="13" y="1"/>
                    <a:pt x="13" y="1"/>
                  </a:cubicBezTo>
                  <a:cubicBezTo>
                    <a:pt x="13" y="8"/>
                    <a:pt x="16" y="14"/>
                    <a:pt x="19" y="19"/>
                  </a:cubicBezTo>
                  <a:cubicBezTo>
                    <a:pt x="22" y="25"/>
                    <a:pt x="26" y="30"/>
                    <a:pt x="29" y="35"/>
                  </a:cubicBezTo>
                  <a:cubicBezTo>
                    <a:pt x="31" y="35"/>
                    <a:pt x="32" y="34"/>
                    <a:pt x="33" y="34"/>
                  </a:cubicBezTo>
                  <a:cubicBezTo>
                    <a:pt x="45" y="27"/>
                    <a:pt x="57" y="20"/>
                    <a:pt x="69" y="13"/>
                  </a:cubicBezTo>
                  <a:cubicBezTo>
                    <a:pt x="71" y="12"/>
                    <a:pt x="73" y="10"/>
                    <a:pt x="75" y="8"/>
                  </a:cubicBezTo>
                  <a:cubicBezTo>
                    <a:pt x="76" y="12"/>
                    <a:pt x="74" y="15"/>
                    <a:pt x="74" y="18"/>
                  </a:cubicBezTo>
                  <a:cubicBezTo>
                    <a:pt x="73" y="22"/>
                    <a:pt x="73" y="26"/>
                    <a:pt x="72" y="30"/>
                  </a:cubicBezTo>
                  <a:cubicBezTo>
                    <a:pt x="71" y="33"/>
                    <a:pt x="71" y="37"/>
                    <a:pt x="70" y="40"/>
                  </a:cubicBezTo>
                  <a:cubicBezTo>
                    <a:pt x="69" y="40"/>
                    <a:pt x="69" y="40"/>
                    <a:pt x="69" y="40"/>
                  </a:cubicBezTo>
                  <a:cubicBezTo>
                    <a:pt x="68" y="38"/>
                    <a:pt x="68" y="35"/>
                    <a:pt x="68" y="32"/>
                  </a:cubicBezTo>
                  <a:cubicBezTo>
                    <a:pt x="66" y="32"/>
                    <a:pt x="65" y="33"/>
                    <a:pt x="64" y="33"/>
                  </a:cubicBezTo>
                  <a:cubicBezTo>
                    <a:pt x="55" y="38"/>
                    <a:pt x="47" y="43"/>
                    <a:pt x="39" y="48"/>
                  </a:cubicBezTo>
                  <a:cubicBezTo>
                    <a:pt x="39" y="50"/>
                    <a:pt x="40" y="51"/>
                    <a:pt x="42" y="51"/>
                  </a:cubicBezTo>
                  <a:cubicBezTo>
                    <a:pt x="48" y="53"/>
                    <a:pt x="54" y="54"/>
                    <a:pt x="60" y="55"/>
                  </a:cubicBezTo>
                  <a:cubicBezTo>
                    <a:pt x="63" y="55"/>
                    <a:pt x="64" y="54"/>
                    <a:pt x="66" y="51"/>
                  </a:cubicBezTo>
                  <a:cubicBezTo>
                    <a:pt x="66" y="50"/>
                    <a:pt x="67" y="49"/>
                    <a:pt x="68" y="48"/>
                  </a:cubicBezTo>
                  <a:cubicBezTo>
                    <a:pt x="67" y="58"/>
                    <a:pt x="65" y="69"/>
                    <a:pt x="63" y="80"/>
                  </a:cubicBezTo>
                  <a:cubicBezTo>
                    <a:pt x="63" y="80"/>
                    <a:pt x="63" y="80"/>
                    <a:pt x="62" y="80"/>
                  </a:cubicBezTo>
                  <a:cubicBezTo>
                    <a:pt x="62" y="79"/>
                    <a:pt x="62" y="78"/>
                    <a:pt x="62" y="77"/>
                  </a:cubicBezTo>
                  <a:cubicBezTo>
                    <a:pt x="61" y="72"/>
                    <a:pt x="60" y="71"/>
                    <a:pt x="55" y="70"/>
                  </a:cubicBezTo>
                  <a:cubicBezTo>
                    <a:pt x="40" y="67"/>
                    <a:pt x="26" y="64"/>
                    <a:pt x="11" y="62"/>
                  </a:cubicBezTo>
                  <a:cubicBezTo>
                    <a:pt x="6" y="61"/>
                    <a:pt x="5" y="62"/>
                    <a:pt x="3" y="66"/>
                  </a:cubicBezTo>
                  <a:cubicBezTo>
                    <a:pt x="2" y="67"/>
                    <a:pt x="2" y="68"/>
                    <a:pt x="1" y="68"/>
                  </a:cubicBezTo>
                  <a:cubicBezTo>
                    <a:pt x="1" y="68"/>
                    <a:pt x="1" y="68"/>
                    <a:pt x="0" y="6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11" name="Freeform 45">
              <a:extLst>
                <a:ext uri="{FF2B5EF4-FFF2-40B4-BE49-F238E27FC236}">
                  <a16:creationId xmlns:a16="http://schemas.microsoft.com/office/drawing/2014/main" id="{2270AF1B-A34B-4183-AA58-499F7FC92BEA}"/>
                </a:ext>
              </a:extLst>
            </p:cNvPr>
            <p:cNvSpPr>
              <a:spLocks/>
            </p:cNvSpPr>
            <p:nvPr/>
          </p:nvSpPr>
          <p:spPr bwMode="auto">
            <a:xfrm>
              <a:off x="6989906" y="20865924"/>
              <a:ext cx="574138" cy="613463"/>
            </a:xfrm>
            <a:custGeom>
              <a:avLst/>
              <a:gdLst>
                <a:gd name="T0" fmla="*/ 61 w 82"/>
                <a:gd name="T1" fmla="*/ 37 h 87"/>
                <a:gd name="T2" fmla="*/ 42 w 82"/>
                <a:gd name="T3" fmla="*/ 65 h 87"/>
                <a:gd name="T4" fmla="*/ 44 w 82"/>
                <a:gd name="T5" fmla="*/ 59 h 87"/>
                <a:gd name="T6" fmla="*/ 37 w 82"/>
                <a:gd name="T7" fmla="*/ 42 h 87"/>
                <a:gd name="T8" fmla="*/ 36 w 82"/>
                <a:gd name="T9" fmla="*/ 44 h 87"/>
                <a:gd name="T10" fmla="*/ 24 w 82"/>
                <a:gd name="T11" fmla="*/ 61 h 87"/>
                <a:gd name="T12" fmla="*/ 25 w 82"/>
                <a:gd name="T13" fmla="*/ 68 h 87"/>
                <a:gd name="T14" fmla="*/ 54 w 82"/>
                <a:gd name="T15" fmla="*/ 74 h 87"/>
                <a:gd name="T16" fmla="*/ 59 w 82"/>
                <a:gd name="T17" fmla="*/ 73 h 87"/>
                <a:gd name="T18" fmla="*/ 45 w 82"/>
                <a:gd name="T19" fmla="*/ 87 h 87"/>
                <a:gd name="T20" fmla="*/ 0 w 82"/>
                <a:gd name="T21" fmla="*/ 52 h 87"/>
                <a:gd name="T22" fmla="*/ 4 w 82"/>
                <a:gd name="T23" fmla="*/ 54 h 87"/>
                <a:gd name="T24" fmla="*/ 12 w 82"/>
                <a:gd name="T25" fmla="*/ 51 h 87"/>
                <a:gd name="T26" fmla="*/ 39 w 82"/>
                <a:gd name="T27" fmla="*/ 12 h 87"/>
                <a:gd name="T28" fmla="*/ 39 w 82"/>
                <a:gd name="T29" fmla="*/ 3 h 87"/>
                <a:gd name="T30" fmla="*/ 37 w 82"/>
                <a:gd name="T31" fmla="*/ 0 h 87"/>
                <a:gd name="T32" fmla="*/ 82 w 82"/>
                <a:gd name="T33" fmla="*/ 33 h 87"/>
                <a:gd name="T34" fmla="*/ 70 w 82"/>
                <a:gd name="T35" fmla="*/ 48 h 87"/>
                <a:gd name="T36" fmla="*/ 70 w 82"/>
                <a:gd name="T37" fmla="*/ 46 h 87"/>
                <a:gd name="T38" fmla="*/ 65 w 82"/>
                <a:gd name="T39" fmla="*/ 24 h 87"/>
                <a:gd name="T40" fmla="*/ 58 w 82"/>
                <a:gd name="T41" fmla="*/ 19 h 87"/>
                <a:gd name="T42" fmla="*/ 53 w 82"/>
                <a:gd name="T43" fmla="*/ 20 h 87"/>
                <a:gd name="T44" fmla="*/ 41 w 82"/>
                <a:gd name="T45" fmla="*/ 36 h 87"/>
                <a:gd name="T46" fmla="*/ 40 w 82"/>
                <a:gd name="T47" fmla="*/ 39 h 87"/>
                <a:gd name="T48" fmla="*/ 51 w 82"/>
                <a:gd name="T49" fmla="*/ 43 h 87"/>
                <a:gd name="T50" fmla="*/ 61 w 82"/>
                <a:gd name="T51" fmla="*/ 3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87">
                  <a:moveTo>
                    <a:pt x="61" y="37"/>
                  </a:moveTo>
                  <a:cubicBezTo>
                    <a:pt x="60" y="41"/>
                    <a:pt x="46" y="62"/>
                    <a:pt x="42" y="65"/>
                  </a:cubicBezTo>
                  <a:cubicBezTo>
                    <a:pt x="43" y="62"/>
                    <a:pt x="43" y="60"/>
                    <a:pt x="44" y="59"/>
                  </a:cubicBezTo>
                  <a:cubicBezTo>
                    <a:pt x="46" y="52"/>
                    <a:pt x="44" y="46"/>
                    <a:pt x="37" y="42"/>
                  </a:cubicBezTo>
                  <a:cubicBezTo>
                    <a:pt x="37" y="42"/>
                    <a:pt x="36" y="43"/>
                    <a:pt x="36" y="44"/>
                  </a:cubicBezTo>
                  <a:cubicBezTo>
                    <a:pt x="32" y="50"/>
                    <a:pt x="28" y="55"/>
                    <a:pt x="24" y="61"/>
                  </a:cubicBezTo>
                  <a:cubicBezTo>
                    <a:pt x="22" y="64"/>
                    <a:pt x="22" y="66"/>
                    <a:pt x="25" y="68"/>
                  </a:cubicBezTo>
                  <a:cubicBezTo>
                    <a:pt x="33" y="76"/>
                    <a:pt x="42" y="80"/>
                    <a:pt x="54" y="74"/>
                  </a:cubicBezTo>
                  <a:cubicBezTo>
                    <a:pt x="56" y="73"/>
                    <a:pt x="56" y="73"/>
                    <a:pt x="59" y="73"/>
                  </a:cubicBezTo>
                  <a:cubicBezTo>
                    <a:pt x="57" y="76"/>
                    <a:pt x="50" y="84"/>
                    <a:pt x="45" y="87"/>
                  </a:cubicBezTo>
                  <a:cubicBezTo>
                    <a:pt x="36" y="82"/>
                    <a:pt x="2" y="56"/>
                    <a:pt x="0" y="52"/>
                  </a:cubicBezTo>
                  <a:cubicBezTo>
                    <a:pt x="2" y="53"/>
                    <a:pt x="3" y="53"/>
                    <a:pt x="4" y="54"/>
                  </a:cubicBezTo>
                  <a:cubicBezTo>
                    <a:pt x="8" y="55"/>
                    <a:pt x="10" y="54"/>
                    <a:pt x="12" y="51"/>
                  </a:cubicBezTo>
                  <a:cubicBezTo>
                    <a:pt x="21" y="38"/>
                    <a:pt x="30" y="25"/>
                    <a:pt x="39" y="12"/>
                  </a:cubicBezTo>
                  <a:cubicBezTo>
                    <a:pt x="42" y="8"/>
                    <a:pt x="41" y="6"/>
                    <a:pt x="39" y="3"/>
                  </a:cubicBezTo>
                  <a:cubicBezTo>
                    <a:pt x="38" y="2"/>
                    <a:pt x="38" y="1"/>
                    <a:pt x="37" y="0"/>
                  </a:cubicBezTo>
                  <a:cubicBezTo>
                    <a:pt x="40" y="1"/>
                    <a:pt x="76" y="27"/>
                    <a:pt x="82" y="33"/>
                  </a:cubicBezTo>
                  <a:cubicBezTo>
                    <a:pt x="79" y="38"/>
                    <a:pt x="73" y="46"/>
                    <a:pt x="70" y="48"/>
                  </a:cubicBezTo>
                  <a:cubicBezTo>
                    <a:pt x="70" y="47"/>
                    <a:pt x="70" y="46"/>
                    <a:pt x="70" y="46"/>
                  </a:cubicBezTo>
                  <a:cubicBezTo>
                    <a:pt x="74" y="36"/>
                    <a:pt x="72" y="30"/>
                    <a:pt x="65" y="24"/>
                  </a:cubicBezTo>
                  <a:cubicBezTo>
                    <a:pt x="63" y="22"/>
                    <a:pt x="61" y="20"/>
                    <a:pt x="58" y="19"/>
                  </a:cubicBezTo>
                  <a:cubicBezTo>
                    <a:pt x="56" y="17"/>
                    <a:pt x="54" y="18"/>
                    <a:pt x="53" y="20"/>
                  </a:cubicBezTo>
                  <a:cubicBezTo>
                    <a:pt x="49" y="25"/>
                    <a:pt x="45" y="30"/>
                    <a:pt x="41" y="36"/>
                  </a:cubicBezTo>
                  <a:cubicBezTo>
                    <a:pt x="41" y="37"/>
                    <a:pt x="40" y="38"/>
                    <a:pt x="40" y="39"/>
                  </a:cubicBezTo>
                  <a:cubicBezTo>
                    <a:pt x="43" y="42"/>
                    <a:pt x="46" y="44"/>
                    <a:pt x="51" y="43"/>
                  </a:cubicBezTo>
                  <a:cubicBezTo>
                    <a:pt x="54" y="42"/>
                    <a:pt x="58" y="39"/>
                    <a:pt x="61" y="3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12" name="Freeform 46">
              <a:extLst>
                <a:ext uri="{FF2B5EF4-FFF2-40B4-BE49-F238E27FC236}">
                  <a16:creationId xmlns:a16="http://schemas.microsoft.com/office/drawing/2014/main" id="{1648A05A-8C9B-4DCB-ADF5-C0E9CA804EFD}"/>
                </a:ext>
              </a:extLst>
            </p:cNvPr>
            <p:cNvSpPr>
              <a:spLocks/>
            </p:cNvSpPr>
            <p:nvPr/>
          </p:nvSpPr>
          <p:spPr bwMode="auto">
            <a:xfrm>
              <a:off x="2373206" y="23555723"/>
              <a:ext cx="495489" cy="471895"/>
            </a:xfrm>
            <a:custGeom>
              <a:avLst/>
              <a:gdLst>
                <a:gd name="T0" fmla="*/ 49 w 71"/>
                <a:gd name="T1" fmla="*/ 20 h 68"/>
                <a:gd name="T2" fmla="*/ 37 w 71"/>
                <a:gd name="T3" fmla="*/ 29 h 68"/>
                <a:gd name="T4" fmla="*/ 38 w 71"/>
                <a:gd name="T5" fmla="*/ 39 h 68"/>
                <a:gd name="T6" fmla="*/ 44 w 71"/>
                <a:gd name="T7" fmla="*/ 38 h 68"/>
                <a:gd name="T8" fmla="*/ 60 w 71"/>
                <a:gd name="T9" fmla="*/ 36 h 68"/>
                <a:gd name="T10" fmla="*/ 65 w 71"/>
                <a:gd name="T11" fmla="*/ 30 h 68"/>
                <a:gd name="T12" fmla="*/ 48 w 71"/>
                <a:gd name="T13" fmla="*/ 4 h 68"/>
                <a:gd name="T14" fmla="*/ 44 w 71"/>
                <a:gd name="T15" fmla="*/ 0 h 68"/>
                <a:gd name="T16" fmla="*/ 63 w 71"/>
                <a:gd name="T17" fmla="*/ 1 h 68"/>
                <a:gd name="T18" fmla="*/ 70 w 71"/>
                <a:gd name="T19" fmla="*/ 59 h 68"/>
                <a:gd name="T20" fmla="*/ 68 w 71"/>
                <a:gd name="T21" fmla="*/ 55 h 68"/>
                <a:gd name="T22" fmla="*/ 62 w 71"/>
                <a:gd name="T23" fmla="*/ 51 h 68"/>
                <a:gd name="T24" fmla="*/ 16 w 71"/>
                <a:gd name="T25" fmla="*/ 58 h 68"/>
                <a:gd name="T26" fmla="*/ 9 w 71"/>
                <a:gd name="T27" fmla="*/ 65 h 68"/>
                <a:gd name="T28" fmla="*/ 9 w 71"/>
                <a:gd name="T29" fmla="*/ 68 h 68"/>
                <a:gd name="T30" fmla="*/ 1 w 71"/>
                <a:gd name="T31" fmla="*/ 11 h 68"/>
                <a:gd name="T32" fmla="*/ 18 w 71"/>
                <a:gd name="T33" fmla="*/ 9 h 68"/>
                <a:gd name="T34" fmla="*/ 19 w 71"/>
                <a:gd name="T35" fmla="*/ 10 h 68"/>
                <a:gd name="T36" fmla="*/ 17 w 71"/>
                <a:gd name="T37" fmla="*/ 11 h 68"/>
                <a:gd name="T38" fmla="*/ 6 w 71"/>
                <a:gd name="T39" fmla="*/ 30 h 68"/>
                <a:gd name="T40" fmla="*/ 7 w 71"/>
                <a:gd name="T41" fmla="*/ 38 h 68"/>
                <a:gd name="T42" fmla="*/ 13 w 71"/>
                <a:gd name="T43" fmla="*/ 42 h 68"/>
                <a:gd name="T44" fmla="*/ 33 w 71"/>
                <a:gd name="T45" fmla="*/ 39 h 68"/>
                <a:gd name="T46" fmla="*/ 29 w 71"/>
                <a:gd name="T47" fmla="*/ 28 h 68"/>
                <a:gd name="T48" fmla="*/ 18 w 71"/>
                <a:gd name="T49" fmla="*/ 24 h 68"/>
                <a:gd name="T50" fmla="*/ 19 w 71"/>
                <a:gd name="T51" fmla="*/ 22 h 68"/>
                <a:gd name="T52" fmla="*/ 49 w 71"/>
                <a:gd name="T53" fmla="*/ 18 h 68"/>
                <a:gd name="T54" fmla="*/ 49 w 71"/>
                <a:gd name="T55" fmla="*/ 2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1" h="68">
                  <a:moveTo>
                    <a:pt x="49" y="20"/>
                  </a:moveTo>
                  <a:cubicBezTo>
                    <a:pt x="44" y="22"/>
                    <a:pt x="39" y="24"/>
                    <a:pt x="37" y="29"/>
                  </a:cubicBezTo>
                  <a:cubicBezTo>
                    <a:pt x="36" y="32"/>
                    <a:pt x="36" y="35"/>
                    <a:pt x="38" y="39"/>
                  </a:cubicBezTo>
                  <a:cubicBezTo>
                    <a:pt x="40" y="38"/>
                    <a:pt x="42" y="38"/>
                    <a:pt x="44" y="38"/>
                  </a:cubicBezTo>
                  <a:cubicBezTo>
                    <a:pt x="49" y="37"/>
                    <a:pt x="54" y="36"/>
                    <a:pt x="60" y="36"/>
                  </a:cubicBezTo>
                  <a:cubicBezTo>
                    <a:pt x="63" y="35"/>
                    <a:pt x="64" y="34"/>
                    <a:pt x="65" y="30"/>
                  </a:cubicBezTo>
                  <a:cubicBezTo>
                    <a:pt x="65" y="18"/>
                    <a:pt x="59" y="8"/>
                    <a:pt x="48" y="4"/>
                  </a:cubicBezTo>
                  <a:cubicBezTo>
                    <a:pt x="47" y="3"/>
                    <a:pt x="45" y="3"/>
                    <a:pt x="44" y="0"/>
                  </a:cubicBezTo>
                  <a:cubicBezTo>
                    <a:pt x="51" y="0"/>
                    <a:pt x="57" y="1"/>
                    <a:pt x="63" y="1"/>
                  </a:cubicBezTo>
                  <a:cubicBezTo>
                    <a:pt x="65" y="5"/>
                    <a:pt x="71" y="54"/>
                    <a:pt x="70" y="59"/>
                  </a:cubicBezTo>
                  <a:cubicBezTo>
                    <a:pt x="69" y="57"/>
                    <a:pt x="69" y="56"/>
                    <a:pt x="68" y="55"/>
                  </a:cubicBezTo>
                  <a:cubicBezTo>
                    <a:pt x="67" y="52"/>
                    <a:pt x="65" y="51"/>
                    <a:pt x="62" y="51"/>
                  </a:cubicBezTo>
                  <a:cubicBezTo>
                    <a:pt x="46" y="53"/>
                    <a:pt x="31" y="55"/>
                    <a:pt x="16" y="58"/>
                  </a:cubicBezTo>
                  <a:cubicBezTo>
                    <a:pt x="12" y="58"/>
                    <a:pt x="10" y="60"/>
                    <a:pt x="9" y="65"/>
                  </a:cubicBezTo>
                  <a:cubicBezTo>
                    <a:pt x="9" y="66"/>
                    <a:pt x="9" y="67"/>
                    <a:pt x="9" y="68"/>
                  </a:cubicBezTo>
                  <a:cubicBezTo>
                    <a:pt x="7" y="65"/>
                    <a:pt x="0" y="17"/>
                    <a:pt x="1" y="11"/>
                  </a:cubicBezTo>
                  <a:cubicBezTo>
                    <a:pt x="7" y="10"/>
                    <a:pt x="12" y="9"/>
                    <a:pt x="18" y="9"/>
                  </a:cubicBezTo>
                  <a:cubicBezTo>
                    <a:pt x="18" y="9"/>
                    <a:pt x="19" y="9"/>
                    <a:pt x="19" y="10"/>
                  </a:cubicBezTo>
                  <a:cubicBezTo>
                    <a:pt x="18" y="10"/>
                    <a:pt x="18" y="11"/>
                    <a:pt x="17" y="11"/>
                  </a:cubicBezTo>
                  <a:cubicBezTo>
                    <a:pt x="8" y="14"/>
                    <a:pt x="5" y="21"/>
                    <a:pt x="6" y="30"/>
                  </a:cubicBezTo>
                  <a:cubicBezTo>
                    <a:pt x="6" y="32"/>
                    <a:pt x="6" y="35"/>
                    <a:pt x="7" y="38"/>
                  </a:cubicBezTo>
                  <a:cubicBezTo>
                    <a:pt x="7" y="42"/>
                    <a:pt x="8" y="43"/>
                    <a:pt x="13" y="42"/>
                  </a:cubicBezTo>
                  <a:cubicBezTo>
                    <a:pt x="20" y="41"/>
                    <a:pt x="26" y="40"/>
                    <a:pt x="33" y="39"/>
                  </a:cubicBezTo>
                  <a:cubicBezTo>
                    <a:pt x="34" y="34"/>
                    <a:pt x="33" y="30"/>
                    <a:pt x="29" y="28"/>
                  </a:cubicBezTo>
                  <a:cubicBezTo>
                    <a:pt x="26" y="26"/>
                    <a:pt x="22" y="25"/>
                    <a:pt x="18" y="24"/>
                  </a:cubicBezTo>
                  <a:cubicBezTo>
                    <a:pt x="18" y="23"/>
                    <a:pt x="19" y="23"/>
                    <a:pt x="19" y="22"/>
                  </a:cubicBezTo>
                  <a:cubicBezTo>
                    <a:pt x="29" y="21"/>
                    <a:pt x="39" y="20"/>
                    <a:pt x="49" y="18"/>
                  </a:cubicBezTo>
                  <a:cubicBezTo>
                    <a:pt x="49" y="19"/>
                    <a:pt x="49" y="19"/>
                    <a:pt x="49" y="2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13" name="Freeform 47">
              <a:extLst>
                <a:ext uri="{FF2B5EF4-FFF2-40B4-BE49-F238E27FC236}">
                  <a16:creationId xmlns:a16="http://schemas.microsoft.com/office/drawing/2014/main" id="{780F1822-408A-4D9E-A7BB-5649D8459E2F}"/>
                </a:ext>
              </a:extLst>
            </p:cNvPr>
            <p:cNvSpPr>
              <a:spLocks noEditPoints="1"/>
            </p:cNvSpPr>
            <p:nvPr/>
          </p:nvSpPr>
          <p:spPr bwMode="auto">
            <a:xfrm>
              <a:off x="4897841" y="26009575"/>
              <a:ext cx="346056" cy="495489"/>
            </a:xfrm>
            <a:custGeom>
              <a:avLst/>
              <a:gdLst>
                <a:gd name="T0" fmla="*/ 17 w 50"/>
                <a:gd name="T1" fmla="*/ 35 h 70"/>
                <a:gd name="T2" fmla="*/ 10 w 50"/>
                <a:gd name="T3" fmla="*/ 27 h 70"/>
                <a:gd name="T4" fmla="*/ 8 w 50"/>
                <a:gd name="T5" fmla="*/ 11 h 70"/>
                <a:gd name="T6" fmla="*/ 19 w 50"/>
                <a:gd name="T7" fmla="*/ 1 h 70"/>
                <a:gd name="T8" fmla="*/ 39 w 50"/>
                <a:gd name="T9" fmla="*/ 3 h 70"/>
                <a:gd name="T10" fmla="*/ 48 w 50"/>
                <a:gd name="T11" fmla="*/ 12 h 70"/>
                <a:gd name="T12" fmla="*/ 42 w 50"/>
                <a:gd name="T13" fmla="*/ 27 h 70"/>
                <a:gd name="T14" fmla="*/ 34 w 50"/>
                <a:gd name="T15" fmla="*/ 30 h 70"/>
                <a:gd name="T16" fmla="*/ 37 w 50"/>
                <a:gd name="T17" fmla="*/ 33 h 70"/>
                <a:gd name="T18" fmla="*/ 44 w 50"/>
                <a:gd name="T19" fmla="*/ 44 h 70"/>
                <a:gd name="T20" fmla="*/ 30 w 50"/>
                <a:gd name="T21" fmla="*/ 69 h 70"/>
                <a:gd name="T22" fmla="*/ 9 w 50"/>
                <a:gd name="T23" fmla="*/ 65 h 70"/>
                <a:gd name="T24" fmla="*/ 1 w 50"/>
                <a:gd name="T25" fmla="*/ 51 h 70"/>
                <a:gd name="T26" fmla="*/ 11 w 50"/>
                <a:gd name="T27" fmla="*/ 38 h 70"/>
                <a:gd name="T28" fmla="*/ 17 w 50"/>
                <a:gd name="T29" fmla="*/ 35 h 70"/>
                <a:gd name="T30" fmla="*/ 20 w 50"/>
                <a:gd name="T31" fmla="*/ 38 h 70"/>
                <a:gd name="T32" fmla="*/ 14 w 50"/>
                <a:gd name="T33" fmla="*/ 61 h 70"/>
                <a:gd name="T34" fmla="*/ 22 w 50"/>
                <a:gd name="T35" fmla="*/ 67 h 70"/>
                <a:gd name="T36" fmla="*/ 30 w 50"/>
                <a:gd name="T37" fmla="*/ 61 h 70"/>
                <a:gd name="T38" fmla="*/ 20 w 50"/>
                <a:gd name="T39" fmla="*/ 38 h 70"/>
                <a:gd name="T40" fmla="*/ 31 w 50"/>
                <a:gd name="T41" fmla="*/ 27 h 70"/>
                <a:gd name="T42" fmla="*/ 36 w 50"/>
                <a:gd name="T43" fmla="*/ 8 h 70"/>
                <a:gd name="T44" fmla="*/ 28 w 50"/>
                <a:gd name="T45" fmla="*/ 3 h 70"/>
                <a:gd name="T46" fmla="*/ 21 w 50"/>
                <a:gd name="T47" fmla="*/ 8 h 70"/>
                <a:gd name="T48" fmla="*/ 22 w 50"/>
                <a:gd name="T49" fmla="*/ 18 h 70"/>
                <a:gd name="T50" fmla="*/ 31 w 50"/>
                <a:gd name="T51" fmla="*/ 2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70">
                  <a:moveTo>
                    <a:pt x="17" y="35"/>
                  </a:moveTo>
                  <a:cubicBezTo>
                    <a:pt x="15" y="33"/>
                    <a:pt x="12" y="30"/>
                    <a:pt x="10" y="27"/>
                  </a:cubicBezTo>
                  <a:cubicBezTo>
                    <a:pt x="7" y="22"/>
                    <a:pt x="6" y="17"/>
                    <a:pt x="8" y="11"/>
                  </a:cubicBezTo>
                  <a:cubicBezTo>
                    <a:pt x="10" y="6"/>
                    <a:pt x="14" y="3"/>
                    <a:pt x="19" y="1"/>
                  </a:cubicBezTo>
                  <a:cubicBezTo>
                    <a:pt x="26" y="0"/>
                    <a:pt x="33" y="0"/>
                    <a:pt x="39" y="3"/>
                  </a:cubicBezTo>
                  <a:cubicBezTo>
                    <a:pt x="43" y="5"/>
                    <a:pt x="46" y="8"/>
                    <a:pt x="48" y="12"/>
                  </a:cubicBezTo>
                  <a:cubicBezTo>
                    <a:pt x="50" y="18"/>
                    <a:pt x="48" y="24"/>
                    <a:pt x="42" y="27"/>
                  </a:cubicBezTo>
                  <a:cubicBezTo>
                    <a:pt x="39" y="28"/>
                    <a:pt x="37" y="29"/>
                    <a:pt x="34" y="30"/>
                  </a:cubicBezTo>
                  <a:cubicBezTo>
                    <a:pt x="35" y="31"/>
                    <a:pt x="36" y="32"/>
                    <a:pt x="37" y="33"/>
                  </a:cubicBezTo>
                  <a:cubicBezTo>
                    <a:pt x="40" y="37"/>
                    <a:pt x="43" y="40"/>
                    <a:pt x="44" y="44"/>
                  </a:cubicBezTo>
                  <a:cubicBezTo>
                    <a:pt x="48" y="55"/>
                    <a:pt x="42" y="66"/>
                    <a:pt x="30" y="69"/>
                  </a:cubicBezTo>
                  <a:cubicBezTo>
                    <a:pt x="23" y="70"/>
                    <a:pt x="16" y="69"/>
                    <a:pt x="9" y="65"/>
                  </a:cubicBezTo>
                  <a:cubicBezTo>
                    <a:pt x="3" y="62"/>
                    <a:pt x="0" y="57"/>
                    <a:pt x="1" y="51"/>
                  </a:cubicBezTo>
                  <a:cubicBezTo>
                    <a:pt x="1" y="44"/>
                    <a:pt x="5" y="40"/>
                    <a:pt x="11" y="38"/>
                  </a:cubicBezTo>
                  <a:cubicBezTo>
                    <a:pt x="13" y="37"/>
                    <a:pt x="15" y="36"/>
                    <a:pt x="17" y="35"/>
                  </a:cubicBezTo>
                  <a:close/>
                  <a:moveTo>
                    <a:pt x="20" y="38"/>
                  </a:moveTo>
                  <a:cubicBezTo>
                    <a:pt x="13" y="44"/>
                    <a:pt x="10" y="54"/>
                    <a:pt x="14" y="61"/>
                  </a:cubicBezTo>
                  <a:cubicBezTo>
                    <a:pt x="15" y="65"/>
                    <a:pt x="18" y="67"/>
                    <a:pt x="22" y="67"/>
                  </a:cubicBezTo>
                  <a:cubicBezTo>
                    <a:pt x="26" y="67"/>
                    <a:pt x="28" y="64"/>
                    <a:pt x="30" y="61"/>
                  </a:cubicBezTo>
                  <a:cubicBezTo>
                    <a:pt x="33" y="53"/>
                    <a:pt x="29" y="44"/>
                    <a:pt x="20" y="38"/>
                  </a:cubicBezTo>
                  <a:close/>
                  <a:moveTo>
                    <a:pt x="31" y="27"/>
                  </a:moveTo>
                  <a:cubicBezTo>
                    <a:pt x="37" y="23"/>
                    <a:pt x="39" y="14"/>
                    <a:pt x="36" y="8"/>
                  </a:cubicBezTo>
                  <a:cubicBezTo>
                    <a:pt x="35" y="4"/>
                    <a:pt x="32" y="3"/>
                    <a:pt x="28" y="3"/>
                  </a:cubicBezTo>
                  <a:cubicBezTo>
                    <a:pt x="25" y="3"/>
                    <a:pt x="23" y="5"/>
                    <a:pt x="21" y="8"/>
                  </a:cubicBezTo>
                  <a:cubicBezTo>
                    <a:pt x="20" y="11"/>
                    <a:pt x="20" y="15"/>
                    <a:pt x="22" y="18"/>
                  </a:cubicBezTo>
                  <a:cubicBezTo>
                    <a:pt x="24" y="22"/>
                    <a:pt x="27" y="25"/>
                    <a:pt x="31" y="2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14" name="Freeform 48">
              <a:extLst>
                <a:ext uri="{FF2B5EF4-FFF2-40B4-BE49-F238E27FC236}">
                  <a16:creationId xmlns:a16="http://schemas.microsoft.com/office/drawing/2014/main" id="{D7B27305-F882-49EB-B5D1-DAD265B8F599}"/>
                </a:ext>
              </a:extLst>
            </p:cNvPr>
            <p:cNvSpPr>
              <a:spLocks noEditPoints="1"/>
            </p:cNvSpPr>
            <p:nvPr/>
          </p:nvSpPr>
          <p:spPr bwMode="auto">
            <a:xfrm>
              <a:off x="2569829" y="24342214"/>
              <a:ext cx="511219" cy="440435"/>
            </a:xfrm>
            <a:custGeom>
              <a:avLst/>
              <a:gdLst>
                <a:gd name="T0" fmla="*/ 16 w 74"/>
                <a:gd name="T1" fmla="*/ 63 h 63"/>
                <a:gd name="T2" fmla="*/ 14 w 74"/>
                <a:gd name="T3" fmla="*/ 60 h 63"/>
                <a:gd name="T4" fmla="*/ 3 w 74"/>
                <a:gd name="T5" fmla="*/ 34 h 63"/>
                <a:gd name="T6" fmla="*/ 0 w 74"/>
                <a:gd name="T7" fmla="*/ 18 h 63"/>
                <a:gd name="T8" fmla="*/ 8 w 74"/>
                <a:gd name="T9" fmla="*/ 3 h 63"/>
                <a:gd name="T10" fmla="*/ 25 w 74"/>
                <a:gd name="T11" fmla="*/ 4 h 63"/>
                <a:gd name="T12" fmla="*/ 33 w 74"/>
                <a:gd name="T13" fmla="*/ 13 h 63"/>
                <a:gd name="T14" fmla="*/ 38 w 74"/>
                <a:gd name="T15" fmla="*/ 26 h 63"/>
                <a:gd name="T16" fmla="*/ 42 w 74"/>
                <a:gd name="T17" fmla="*/ 25 h 63"/>
                <a:gd name="T18" fmla="*/ 55 w 74"/>
                <a:gd name="T19" fmla="*/ 19 h 63"/>
                <a:gd name="T20" fmla="*/ 61 w 74"/>
                <a:gd name="T21" fmla="*/ 9 h 63"/>
                <a:gd name="T22" fmla="*/ 61 w 74"/>
                <a:gd name="T23" fmla="*/ 6 h 63"/>
                <a:gd name="T24" fmla="*/ 66 w 74"/>
                <a:gd name="T25" fmla="*/ 16 h 63"/>
                <a:gd name="T26" fmla="*/ 70 w 74"/>
                <a:gd name="T27" fmla="*/ 27 h 63"/>
                <a:gd name="T28" fmla="*/ 73 w 74"/>
                <a:gd name="T29" fmla="*/ 38 h 63"/>
                <a:gd name="T30" fmla="*/ 70 w 74"/>
                <a:gd name="T31" fmla="*/ 34 h 63"/>
                <a:gd name="T32" fmla="*/ 64 w 74"/>
                <a:gd name="T33" fmla="*/ 32 h 63"/>
                <a:gd name="T34" fmla="*/ 58 w 74"/>
                <a:gd name="T35" fmla="*/ 35 h 63"/>
                <a:gd name="T36" fmla="*/ 22 w 74"/>
                <a:gd name="T37" fmla="*/ 50 h 63"/>
                <a:gd name="T38" fmla="*/ 16 w 74"/>
                <a:gd name="T39" fmla="*/ 61 h 63"/>
                <a:gd name="T40" fmla="*/ 16 w 74"/>
                <a:gd name="T41" fmla="*/ 63 h 63"/>
                <a:gd name="T42" fmla="*/ 36 w 74"/>
                <a:gd name="T43" fmla="*/ 27 h 63"/>
                <a:gd name="T44" fmla="*/ 32 w 74"/>
                <a:gd name="T45" fmla="*/ 20 h 63"/>
                <a:gd name="T46" fmla="*/ 21 w 74"/>
                <a:gd name="T47" fmla="*/ 16 h 63"/>
                <a:gd name="T48" fmla="*/ 10 w 74"/>
                <a:gd name="T49" fmla="*/ 21 h 63"/>
                <a:gd name="T50" fmla="*/ 7 w 74"/>
                <a:gd name="T51" fmla="*/ 35 h 63"/>
                <a:gd name="T52" fmla="*/ 13 w 74"/>
                <a:gd name="T53" fmla="*/ 38 h 63"/>
                <a:gd name="T54" fmla="*/ 36 w 74"/>
                <a:gd name="T55"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4" h="63">
                  <a:moveTo>
                    <a:pt x="16" y="63"/>
                  </a:moveTo>
                  <a:cubicBezTo>
                    <a:pt x="15" y="62"/>
                    <a:pt x="14" y="61"/>
                    <a:pt x="14" y="60"/>
                  </a:cubicBezTo>
                  <a:cubicBezTo>
                    <a:pt x="10" y="51"/>
                    <a:pt x="7" y="42"/>
                    <a:pt x="3" y="34"/>
                  </a:cubicBezTo>
                  <a:cubicBezTo>
                    <a:pt x="1" y="29"/>
                    <a:pt x="0" y="23"/>
                    <a:pt x="0" y="18"/>
                  </a:cubicBezTo>
                  <a:cubicBezTo>
                    <a:pt x="0" y="11"/>
                    <a:pt x="2" y="6"/>
                    <a:pt x="8" y="3"/>
                  </a:cubicBezTo>
                  <a:cubicBezTo>
                    <a:pt x="14" y="0"/>
                    <a:pt x="19" y="1"/>
                    <a:pt x="25" y="4"/>
                  </a:cubicBezTo>
                  <a:cubicBezTo>
                    <a:pt x="28" y="6"/>
                    <a:pt x="31" y="10"/>
                    <a:pt x="33" y="13"/>
                  </a:cubicBezTo>
                  <a:cubicBezTo>
                    <a:pt x="35" y="17"/>
                    <a:pt x="36" y="22"/>
                    <a:pt x="38" y="26"/>
                  </a:cubicBezTo>
                  <a:cubicBezTo>
                    <a:pt x="40" y="25"/>
                    <a:pt x="41" y="25"/>
                    <a:pt x="42" y="25"/>
                  </a:cubicBezTo>
                  <a:cubicBezTo>
                    <a:pt x="46" y="23"/>
                    <a:pt x="51" y="21"/>
                    <a:pt x="55" y="19"/>
                  </a:cubicBezTo>
                  <a:cubicBezTo>
                    <a:pt x="61" y="16"/>
                    <a:pt x="62" y="15"/>
                    <a:pt x="61" y="9"/>
                  </a:cubicBezTo>
                  <a:cubicBezTo>
                    <a:pt x="61" y="8"/>
                    <a:pt x="61" y="7"/>
                    <a:pt x="61" y="6"/>
                  </a:cubicBezTo>
                  <a:cubicBezTo>
                    <a:pt x="64" y="9"/>
                    <a:pt x="64" y="13"/>
                    <a:pt x="66" y="16"/>
                  </a:cubicBezTo>
                  <a:cubicBezTo>
                    <a:pt x="67" y="20"/>
                    <a:pt x="69" y="23"/>
                    <a:pt x="70" y="27"/>
                  </a:cubicBezTo>
                  <a:cubicBezTo>
                    <a:pt x="71" y="30"/>
                    <a:pt x="74" y="33"/>
                    <a:pt x="73" y="38"/>
                  </a:cubicBezTo>
                  <a:cubicBezTo>
                    <a:pt x="72" y="36"/>
                    <a:pt x="71" y="35"/>
                    <a:pt x="70" y="34"/>
                  </a:cubicBezTo>
                  <a:cubicBezTo>
                    <a:pt x="68" y="32"/>
                    <a:pt x="66" y="31"/>
                    <a:pt x="64" y="32"/>
                  </a:cubicBezTo>
                  <a:cubicBezTo>
                    <a:pt x="62" y="33"/>
                    <a:pt x="60" y="34"/>
                    <a:pt x="58" y="35"/>
                  </a:cubicBezTo>
                  <a:cubicBezTo>
                    <a:pt x="46" y="40"/>
                    <a:pt x="34" y="45"/>
                    <a:pt x="22" y="50"/>
                  </a:cubicBezTo>
                  <a:cubicBezTo>
                    <a:pt x="16" y="53"/>
                    <a:pt x="16" y="54"/>
                    <a:pt x="16" y="61"/>
                  </a:cubicBezTo>
                  <a:cubicBezTo>
                    <a:pt x="16" y="62"/>
                    <a:pt x="16" y="62"/>
                    <a:pt x="16" y="63"/>
                  </a:cubicBezTo>
                  <a:close/>
                  <a:moveTo>
                    <a:pt x="36" y="27"/>
                  </a:moveTo>
                  <a:cubicBezTo>
                    <a:pt x="34" y="25"/>
                    <a:pt x="34" y="22"/>
                    <a:pt x="32" y="20"/>
                  </a:cubicBezTo>
                  <a:cubicBezTo>
                    <a:pt x="29" y="16"/>
                    <a:pt x="25" y="14"/>
                    <a:pt x="21" y="16"/>
                  </a:cubicBezTo>
                  <a:cubicBezTo>
                    <a:pt x="17" y="17"/>
                    <a:pt x="13" y="19"/>
                    <a:pt x="10" y="21"/>
                  </a:cubicBezTo>
                  <a:cubicBezTo>
                    <a:pt x="5" y="24"/>
                    <a:pt x="4" y="30"/>
                    <a:pt x="7" y="35"/>
                  </a:cubicBezTo>
                  <a:cubicBezTo>
                    <a:pt x="9" y="38"/>
                    <a:pt x="10" y="39"/>
                    <a:pt x="13" y="38"/>
                  </a:cubicBezTo>
                  <a:cubicBezTo>
                    <a:pt x="20" y="34"/>
                    <a:pt x="28" y="31"/>
                    <a:pt x="36" y="2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15" name="Freeform 49">
              <a:extLst>
                <a:ext uri="{FF2B5EF4-FFF2-40B4-BE49-F238E27FC236}">
                  <a16:creationId xmlns:a16="http://schemas.microsoft.com/office/drawing/2014/main" id="{1C88A9B0-6500-44EB-B523-6AB8CF2E5B58}"/>
                </a:ext>
              </a:extLst>
            </p:cNvPr>
            <p:cNvSpPr>
              <a:spLocks/>
            </p:cNvSpPr>
            <p:nvPr/>
          </p:nvSpPr>
          <p:spPr bwMode="auto">
            <a:xfrm>
              <a:off x="2868695" y="21353548"/>
              <a:ext cx="605598" cy="660652"/>
            </a:xfrm>
            <a:custGeom>
              <a:avLst/>
              <a:gdLst>
                <a:gd name="T0" fmla="*/ 0 w 87"/>
                <a:gd name="T1" fmla="*/ 51 h 95"/>
                <a:gd name="T2" fmla="*/ 6 w 87"/>
                <a:gd name="T3" fmla="*/ 43 h 95"/>
                <a:gd name="T4" fmla="*/ 22 w 87"/>
                <a:gd name="T5" fmla="*/ 36 h 95"/>
                <a:gd name="T6" fmla="*/ 59 w 87"/>
                <a:gd name="T7" fmla="*/ 36 h 95"/>
                <a:gd name="T8" fmla="*/ 64 w 87"/>
                <a:gd name="T9" fmla="*/ 36 h 95"/>
                <a:gd name="T10" fmla="*/ 62 w 87"/>
                <a:gd name="T11" fmla="*/ 33 h 95"/>
                <a:gd name="T12" fmla="*/ 44 w 87"/>
                <a:gd name="T13" fmla="*/ 18 h 95"/>
                <a:gd name="T14" fmla="*/ 30 w 87"/>
                <a:gd name="T15" fmla="*/ 16 h 95"/>
                <a:gd name="T16" fmla="*/ 29 w 87"/>
                <a:gd name="T17" fmla="*/ 16 h 95"/>
                <a:gd name="T18" fmla="*/ 42 w 87"/>
                <a:gd name="T19" fmla="*/ 0 h 95"/>
                <a:gd name="T20" fmla="*/ 42 w 87"/>
                <a:gd name="T21" fmla="*/ 3 h 95"/>
                <a:gd name="T22" fmla="*/ 44 w 87"/>
                <a:gd name="T23" fmla="*/ 13 h 95"/>
                <a:gd name="T24" fmla="*/ 74 w 87"/>
                <a:gd name="T25" fmla="*/ 38 h 95"/>
                <a:gd name="T26" fmla="*/ 87 w 87"/>
                <a:gd name="T27" fmla="*/ 50 h 95"/>
                <a:gd name="T28" fmla="*/ 83 w 87"/>
                <a:gd name="T29" fmla="*/ 52 h 95"/>
                <a:gd name="T30" fmla="*/ 77 w 87"/>
                <a:gd name="T31" fmla="*/ 52 h 95"/>
                <a:gd name="T32" fmla="*/ 25 w 87"/>
                <a:gd name="T33" fmla="*/ 51 h 95"/>
                <a:gd name="T34" fmla="*/ 19 w 87"/>
                <a:gd name="T35" fmla="*/ 51 h 95"/>
                <a:gd name="T36" fmla="*/ 22 w 87"/>
                <a:gd name="T37" fmla="*/ 55 h 95"/>
                <a:gd name="T38" fmla="*/ 47 w 87"/>
                <a:gd name="T39" fmla="*/ 77 h 95"/>
                <a:gd name="T40" fmla="*/ 61 w 87"/>
                <a:gd name="T41" fmla="*/ 78 h 95"/>
                <a:gd name="T42" fmla="*/ 61 w 87"/>
                <a:gd name="T43" fmla="*/ 77 h 95"/>
                <a:gd name="T44" fmla="*/ 48 w 87"/>
                <a:gd name="T45" fmla="*/ 95 h 95"/>
                <a:gd name="T46" fmla="*/ 49 w 87"/>
                <a:gd name="T47" fmla="*/ 91 h 95"/>
                <a:gd name="T48" fmla="*/ 47 w 87"/>
                <a:gd name="T49" fmla="*/ 82 h 95"/>
                <a:gd name="T50" fmla="*/ 30 w 87"/>
                <a:gd name="T51" fmla="*/ 67 h 95"/>
                <a:gd name="T52" fmla="*/ 15 w 87"/>
                <a:gd name="T53" fmla="*/ 54 h 95"/>
                <a:gd name="T54" fmla="*/ 7 w 87"/>
                <a:gd name="T55" fmla="*/ 51 h 95"/>
                <a:gd name="T56" fmla="*/ 1 w 87"/>
                <a:gd name="T57" fmla="*/ 52 h 95"/>
                <a:gd name="T58" fmla="*/ 0 w 87"/>
                <a:gd name="T59" fmla="*/ 5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7" h="95">
                  <a:moveTo>
                    <a:pt x="0" y="51"/>
                  </a:moveTo>
                  <a:cubicBezTo>
                    <a:pt x="2" y="49"/>
                    <a:pt x="5" y="46"/>
                    <a:pt x="6" y="43"/>
                  </a:cubicBezTo>
                  <a:cubicBezTo>
                    <a:pt x="10" y="37"/>
                    <a:pt x="15" y="35"/>
                    <a:pt x="22" y="36"/>
                  </a:cubicBezTo>
                  <a:cubicBezTo>
                    <a:pt x="34" y="36"/>
                    <a:pt x="47" y="36"/>
                    <a:pt x="59" y="36"/>
                  </a:cubicBezTo>
                  <a:cubicBezTo>
                    <a:pt x="61" y="36"/>
                    <a:pt x="62" y="36"/>
                    <a:pt x="64" y="36"/>
                  </a:cubicBezTo>
                  <a:cubicBezTo>
                    <a:pt x="63" y="35"/>
                    <a:pt x="63" y="34"/>
                    <a:pt x="62" y="33"/>
                  </a:cubicBezTo>
                  <a:cubicBezTo>
                    <a:pt x="56" y="28"/>
                    <a:pt x="50" y="23"/>
                    <a:pt x="44" y="18"/>
                  </a:cubicBezTo>
                  <a:cubicBezTo>
                    <a:pt x="38" y="12"/>
                    <a:pt x="37" y="12"/>
                    <a:pt x="30" y="16"/>
                  </a:cubicBezTo>
                  <a:cubicBezTo>
                    <a:pt x="30" y="17"/>
                    <a:pt x="30" y="16"/>
                    <a:pt x="29" y="16"/>
                  </a:cubicBezTo>
                  <a:cubicBezTo>
                    <a:pt x="30" y="13"/>
                    <a:pt x="38" y="3"/>
                    <a:pt x="42" y="0"/>
                  </a:cubicBezTo>
                  <a:cubicBezTo>
                    <a:pt x="42" y="2"/>
                    <a:pt x="42" y="2"/>
                    <a:pt x="42" y="3"/>
                  </a:cubicBezTo>
                  <a:cubicBezTo>
                    <a:pt x="40" y="7"/>
                    <a:pt x="41" y="10"/>
                    <a:pt x="44" y="13"/>
                  </a:cubicBezTo>
                  <a:cubicBezTo>
                    <a:pt x="54" y="21"/>
                    <a:pt x="64" y="30"/>
                    <a:pt x="74" y="38"/>
                  </a:cubicBezTo>
                  <a:cubicBezTo>
                    <a:pt x="78" y="42"/>
                    <a:pt x="82" y="46"/>
                    <a:pt x="87" y="50"/>
                  </a:cubicBezTo>
                  <a:cubicBezTo>
                    <a:pt x="85" y="51"/>
                    <a:pt x="84" y="52"/>
                    <a:pt x="83" y="52"/>
                  </a:cubicBezTo>
                  <a:cubicBezTo>
                    <a:pt x="81" y="52"/>
                    <a:pt x="79" y="52"/>
                    <a:pt x="77" y="52"/>
                  </a:cubicBezTo>
                  <a:cubicBezTo>
                    <a:pt x="60" y="52"/>
                    <a:pt x="42" y="52"/>
                    <a:pt x="25" y="51"/>
                  </a:cubicBezTo>
                  <a:cubicBezTo>
                    <a:pt x="23" y="51"/>
                    <a:pt x="22" y="51"/>
                    <a:pt x="19" y="51"/>
                  </a:cubicBezTo>
                  <a:cubicBezTo>
                    <a:pt x="20" y="53"/>
                    <a:pt x="21" y="54"/>
                    <a:pt x="22" y="55"/>
                  </a:cubicBezTo>
                  <a:cubicBezTo>
                    <a:pt x="30" y="62"/>
                    <a:pt x="39" y="69"/>
                    <a:pt x="47" y="77"/>
                  </a:cubicBezTo>
                  <a:cubicBezTo>
                    <a:pt x="51" y="81"/>
                    <a:pt x="55" y="83"/>
                    <a:pt x="61" y="78"/>
                  </a:cubicBezTo>
                  <a:cubicBezTo>
                    <a:pt x="61" y="77"/>
                    <a:pt x="61" y="77"/>
                    <a:pt x="61" y="77"/>
                  </a:cubicBezTo>
                  <a:cubicBezTo>
                    <a:pt x="61" y="80"/>
                    <a:pt x="52" y="92"/>
                    <a:pt x="48" y="95"/>
                  </a:cubicBezTo>
                  <a:cubicBezTo>
                    <a:pt x="48" y="93"/>
                    <a:pt x="48" y="92"/>
                    <a:pt x="49" y="91"/>
                  </a:cubicBezTo>
                  <a:cubicBezTo>
                    <a:pt x="51" y="87"/>
                    <a:pt x="50" y="85"/>
                    <a:pt x="47" y="82"/>
                  </a:cubicBezTo>
                  <a:cubicBezTo>
                    <a:pt x="41" y="77"/>
                    <a:pt x="35" y="72"/>
                    <a:pt x="30" y="67"/>
                  </a:cubicBezTo>
                  <a:cubicBezTo>
                    <a:pt x="25" y="62"/>
                    <a:pt x="20" y="58"/>
                    <a:pt x="15" y="54"/>
                  </a:cubicBezTo>
                  <a:cubicBezTo>
                    <a:pt x="12" y="51"/>
                    <a:pt x="10" y="51"/>
                    <a:pt x="7" y="51"/>
                  </a:cubicBezTo>
                  <a:cubicBezTo>
                    <a:pt x="5" y="52"/>
                    <a:pt x="3" y="52"/>
                    <a:pt x="1" y="52"/>
                  </a:cubicBezTo>
                  <a:cubicBezTo>
                    <a:pt x="0" y="52"/>
                    <a:pt x="0" y="52"/>
                    <a:pt x="0" y="5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16" name="Freeform 50">
              <a:extLst>
                <a:ext uri="{FF2B5EF4-FFF2-40B4-BE49-F238E27FC236}">
                  <a16:creationId xmlns:a16="http://schemas.microsoft.com/office/drawing/2014/main" id="{02B0BE86-EC4F-4A7E-B284-3AA3AEE5F3B5}"/>
                </a:ext>
              </a:extLst>
            </p:cNvPr>
            <p:cNvSpPr>
              <a:spLocks noEditPoints="1"/>
            </p:cNvSpPr>
            <p:nvPr/>
          </p:nvSpPr>
          <p:spPr bwMode="auto">
            <a:xfrm>
              <a:off x="6423633" y="25797222"/>
              <a:ext cx="424705" cy="487624"/>
            </a:xfrm>
            <a:custGeom>
              <a:avLst/>
              <a:gdLst>
                <a:gd name="T0" fmla="*/ 36 w 61"/>
                <a:gd name="T1" fmla="*/ 26 h 70"/>
                <a:gd name="T2" fmla="*/ 46 w 61"/>
                <a:gd name="T3" fmla="*/ 29 h 70"/>
                <a:gd name="T4" fmla="*/ 60 w 61"/>
                <a:gd name="T5" fmla="*/ 45 h 70"/>
                <a:gd name="T6" fmla="*/ 55 w 61"/>
                <a:gd name="T7" fmla="*/ 59 h 70"/>
                <a:gd name="T8" fmla="*/ 34 w 61"/>
                <a:gd name="T9" fmla="*/ 69 h 70"/>
                <a:gd name="T10" fmla="*/ 21 w 61"/>
                <a:gd name="T11" fmla="*/ 62 h 70"/>
                <a:gd name="T12" fmla="*/ 21 w 61"/>
                <a:gd name="T13" fmla="*/ 46 h 70"/>
                <a:gd name="T14" fmla="*/ 26 w 61"/>
                <a:gd name="T15" fmla="*/ 39 h 70"/>
                <a:gd name="T16" fmla="*/ 17 w 61"/>
                <a:gd name="T17" fmla="*/ 37 h 70"/>
                <a:gd name="T18" fmla="*/ 11 w 61"/>
                <a:gd name="T19" fmla="*/ 8 h 70"/>
                <a:gd name="T20" fmla="*/ 28 w 61"/>
                <a:gd name="T21" fmla="*/ 0 h 70"/>
                <a:gd name="T22" fmla="*/ 42 w 61"/>
                <a:gd name="T23" fmla="*/ 7 h 70"/>
                <a:gd name="T24" fmla="*/ 40 w 61"/>
                <a:gd name="T25" fmla="*/ 21 h 70"/>
                <a:gd name="T26" fmla="*/ 36 w 61"/>
                <a:gd name="T27" fmla="*/ 26 h 70"/>
                <a:gd name="T28" fmla="*/ 29 w 61"/>
                <a:gd name="T29" fmla="*/ 40 h 70"/>
                <a:gd name="T30" fmla="*/ 28 w 61"/>
                <a:gd name="T31" fmla="*/ 48 h 70"/>
                <a:gd name="T32" fmla="*/ 37 w 61"/>
                <a:gd name="T33" fmla="*/ 63 h 70"/>
                <a:gd name="T34" fmla="*/ 46 w 61"/>
                <a:gd name="T35" fmla="*/ 64 h 70"/>
                <a:gd name="T36" fmla="*/ 50 w 61"/>
                <a:gd name="T37" fmla="*/ 55 h 70"/>
                <a:gd name="T38" fmla="*/ 41 w 61"/>
                <a:gd name="T39" fmla="*/ 43 h 70"/>
                <a:gd name="T40" fmla="*/ 29 w 61"/>
                <a:gd name="T41" fmla="*/ 40 h 70"/>
                <a:gd name="T42" fmla="*/ 33 w 61"/>
                <a:gd name="T43" fmla="*/ 26 h 70"/>
                <a:gd name="T44" fmla="*/ 28 w 61"/>
                <a:gd name="T45" fmla="*/ 7 h 70"/>
                <a:gd name="T46" fmla="*/ 22 w 61"/>
                <a:gd name="T47" fmla="*/ 5 h 70"/>
                <a:gd name="T48" fmla="*/ 14 w 61"/>
                <a:gd name="T49" fmla="*/ 10 h 70"/>
                <a:gd name="T50" fmla="*/ 16 w 61"/>
                <a:gd name="T51" fmla="*/ 19 h 70"/>
                <a:gd name="T52" fmla="*/ 33 w 61"/>
                <a:gd name="T53" fmla="*/ 2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1" h="70">
                  <a:moveTo>
                    <a:pt x="36" y="26"/>
                  </a:moveTo>
                  <a:cubicBezTo>
                    <a:pt x="40" y="27"/>
                    <a:pt x="43" y="28"/>
                    <a:pt x="46" y="29"/>
                  </a:cubicBezTo>
                  <a:cubicBezTo>
                    <a:pt x="54" y="31"/>
                    <a:pt x="59" y="37"/>
                    <a:pt x="60" y="45"/>
                  </a:cubicBezTo>
                  <a:cubicBezTo>
                    <a:pt x="61" y="51"/>
                    <a:pt x="59" y="55"/>
                    <a:pt x="55" y="59"/>
                  </a:cubicBezTo>
                  <a:cubicBezTo>
                    <a:pt x="50" y="65"/>
                    <a:pt x="42" y="69"/>
                    <a:pt x="34" y="69"/>
                  </a:cubicBezTo>
                  <a:cubicBezTo>
                    <a:pt x="28" y="70"/>
                    <a:pt x="24" y="67"/>
                    <a:pt x="21" y="62"/>
                  </a:cubicBezTo>
                  <a:cubicBezTo>
                    <a:pt x="17" y="57"/>
                    <a:pt x="17" y="51"/>
                    <a:pt x="21" y="46"/>
                  </a:cubicBezTo>
                  <a:cubicBezTo>
                    <a:pt x="22" y="44"/>
                    <a:pt x="24" y="42"/>
                    <a:pt x="26" y="39"/>
                  </a:cubicBezTo>
                  <a:cubicBezTo>
                    <a:pt x="23" y="39"/>
                    <a:pt x="20" y="38"/>
                    <a:pt x="17" y="37"/>
                  </a:cubicBezTo>
                  <a:cubicBezTo>
                    <a:pt x="3" y="32"/>
                    <a:pt x="0" y="17"/>
                    <a:pt x="11" y="8"/>
                  </a:cubicBezTo>
                  <a:cubicBezTo>
                    <a:pt x="16" y="4"/>
                    <a:pt x="22" y="1"/>
                    <a:pt x="28" y="0"/>
                  </a:cubicBezTo>
                  <a:cubicBezTo>
                    <a:pt x="34" y="0"/>
                    <a:pt x="39" y="2"/>
                    <a:pt x="42" y="7"/>
                  </a:cubicBezTo>
                  <a:cubicBezTo>
                    <a:pt x="45" y="12"/>
                    <a:pt x="43" y="17"/>
                    <a:pt x="40" y="21"/>
                  </a:cubicBezTo>
                  <a:cubicBezTo>
                    <a:pt x="39" y="23"/>
                    <a:pt x="38" y="24"/>
                    <a:pt x="36" y="26"/>
                  </a:cubicBezTo>
                  <a:close/>
                  <a:moveTo>
                    <a:pt x="29" y="40"/>
                  </a:moveTo>
                  <a:cubicBezTo>
                    <a:pt x="29" y="43"/>
                    <a:pt x="28" y="46"/>
                    <a:pt x="28" y="48"/>
                  </a:cubicBezTo>
                  <a:cubicBezTo>
                    <a:pt x="29" y="54"/>
                    <a:pt x="32" y="59"/>
                    <a:pt x="37" y="63"/>
                  </a:cubicBezTo>
                  <a:cubicBezTo>
                    <a:pt x="40" y="65"/>
                    <a:pt x="43" y="66"/>
                    <a:pt x="46" y="64"/>
                  </a:cubicBezTo>
                  <a:cubicBezTo>
                    <a:pt x="50" y="62"/>
                    <a:pt x="51" y="58"/>
                    <a:pt x="50" y="55"/>
                  </a:cubicBezTo>
                  <a:cubicBezTo>
                    <a:pt x="49" y="49"/>
                    <a:pt x="46" y="45"/>
                    <a:pt x="41" y="43"/>
                  </a:cubicBezTo>
                  <a:cubicBezTo>
                    <a:pt x="37" y="41"/>
                    <a:pt x="34" y="41"/>
                    <a:pt x="29" y="40"/>
                  </a:cubicBezTo>
                  <a:close/>
                  <a:moveTo>
                    <a:pt x="33" y="26"/>
                  </a:moveTo>
                  <a:cubicBezTo>
                    <a:pt x="35" y="18"/>
                    <a:pt x="33" y="12"/>
                    <a:pt x="28" y="7"/>
                  </a:cubicBezTo>
                  <a:cubicBezTo>
                    <a:pt x="26" y="5"/>
                    <a:pt x="24" y="5"/>
                    <a:pt x="22" y="5"/>
                  </a:cubicBezTo>
                  <a:cubicBezTo>
                    <a:pt x="18" y="5"/>
                    <a:pt x="16" y="7"/>
                    <a:pt x="14" y="10"/>
                  </a:cubicBezTo>
                  <a:cubicBezTo>
                    <a:pt x="13" y="13"/>
                    <a:pt x="14" y="16"/>
                    <a:pt x="16" y="19"/>
                  </a:cubicBezTo>
                  <a:cubicBezTo>
                    <a:pt x="21" y="24"/>
                    <a:pt x="26" y="25"/>
                    <a:pt x="33" y="2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17" name="Freeform 51">
              <a:extLst>
                <a:ext uri="{FF2B5EF4-FFF2-40B4-BE49-F238E27FC236}">
                  <a16:creationId xmlns:a16="http://schemas.microsoft.com/office/drawing/2014/main" id="{D646E307-5A0C-4184-9829-2D12C5F1D732}"/>
                </a:ext>
              </a:extLst>
            </p:cNvPr>
            <p:cNvSpPr>
              <a:spLocks/>
            </p:cNvSpPr>
            <p:nvPr/>
          </p:nvSpPr>
          <p:spPr bwMode="auto">
            <a:xfrm>
              <a:off x="3442833" y="20803004"/>
              <a:ext cx="574138" cy="558409"/>
            </a:xfrm>
            <a:custGeom>
              <a:avLst/>
              <a:gdLst>
                <a:gd name="T0" fmla="*/ 44 w 82"/>
                <a:gd name="T1" fmla="*/ 0 h 80"/>
                <a:gd name="T2" fmla="*/ 57 w 82"/>
                <a:gd name="T3" fmla="*/ 19 h 80"/>
                <a:gd name="T4" fmla="*/ 53 w 82"/>
                <a:gd name="T5" fmla="*/ 18 h 80"/>
                <a:gd name="T6" fmla="*/ 38 w 82"/>
                <a:gd name="T7" fmla="*/ 14 h 80"/>
                <a:gd name="T8" fmla="*/ 21 w 82"/>
                <a:gd name="T9" fmla="*/ 35 h 80"/>
                <a:gd name="T10" fmla="*/ 44 w 82"/>
                <a:gd name="T11" fmla="*/ 68 h 80"/>
                <a:gd name="T12" fmla="*/ 67 w 82"/>
                <a:gd name="T13" fmla="*/ 66 h 80"/>
                <a:gd name="T14" fmla="*/ 68 w 82"/>
                <a:gd name="T15" fmla="*/ 56 h 80"/>
                <a:gd name="T16" fmla="*/ 62 w 82"/>
                <a:gd name="T17" fmla="*/ 48 h 80"/>
                <a:gd name="T18" fmla="*/ 53 w 82"/>
                <a:gd name="T19" fmla="*/ 46 h 80"/>
                <a:gd name="T20" fmla="*/ 50 w 82"/>
                <a:gd name="T21" fmla="*/ 47 h 80"/>
                <a:gd name="T22" fmla="*/ 58 w 82"/>
                <a:gd name="T23" fmla="*/ 40 h 80"/>
                <a:gd name="T24" fmla="*/ 67 w 82"/>
                <a:gd name="T25" fmla="*/ 33 h 80"/>
                <a:gd name="T26" fmla="*/ 75 w 82"/>
                <a:gd name="T27" fmla="*/ 27 h 80"/>
                <a:gd name="T28" fmla="*/ 76 w 82"/>
                <a:gd name="T29" fmla="*/ 28 h 80"/>
                <a:gd name="T30" fmla="*/ 75 w 82"/>
                <a:gd name="T31" fmla="*/ 29 h 80"/>
                <a:gd name="T32" fmla="*/ 75 w 82"/>
                <a:gd name="T33" fmla="*/ 40 h 80"/>
                <a:gd name="T34" fmla="*/ 82 w 82"/>
                <a:gd name="T35" fmla="*/ 50 h 80"/>
                <a:gd name="T36" fmla="*/ 82 w 82"/>
                <a:gd name="T37" fmla="*/ 52 h 80"/>
                <a:gd name="T38" fmla="*/ 49 w 82"/>
                <a:gd name="T39" fmla="*/ 78 h 80"/>
                <a:gd name="T40" fmla="*/ 31 w 82"/>
                <a:gd name="T41" fmla="*/ 76 h 80"/>
                <a:gd name="T42" fmla="*/ 24 w 82"/>
                <a:gd name="T43" fmla="*/ 15 h 80"/>
                <a:gd name="T44" fmla="*/ 36 w 82"/>
                <a:gd name="T45" fmla="*/ 10 h 80"/>
                <a:gd name="T46" fmla="*/ 39 w 82"/>
                <a:gd name="T47" fmla="*/ 9 h 80"/>
                <a:gd name="T48" fmla="*/ 44 w 82"/>
                <a:gd name="T49" fmla="*/ 2 h 80"/>
                <a:gd name="T50" fmla="*/ 44 w 82"/>
                <a:gd name="T51" fmla="*/ 1 h 80"/>
                <a:gd name="T52" fmla="*/ 44 w 82"/>
                <a:gd name="T5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80">
                  <a:moveTo>
                    <a:pt x="44" y="0"/>
                  </a:moveTo>
                  <a:cubicBezTo>
                    <a:pt x="47" y="2"/>
                    <a:pt x="56" y="14"/>
                    <a:pt x="57" y="19"/>
                  </a:cubicBezTo>
                  <a:cubicBezTo>
                    <a:pt x="56" y="20"/>
                    <a:pt x="55" y="18"/>
                    <a:pt x="53" y="18"/>
                  </a:cubicBezTo>
                  <a:cubicBezTo>
                    <a:pt x="48" y="15"/>
                    <a:pt x="43" y="14"/>
                    <a:pt x="38" y="14"/>
                  </a:cubicBezTo>
                  <a:cubicBezTo>
                    <a:pt x="26" y="14"/>
                    <a:pt x="18" y="23"/>
                    <a:pt x="21" y="35"/>
                  </a:cubicBezTo>
                  <a:cubicBezTo>
                    <a:pt x="25" y="48"/>
                    <a:pt x="33" y="60"/>
                    <a:pt x="44" y="68"/>
                  </a:cubicBezTo>
                  <a:cubicBezTo>
                    <a:pt x="52" y="74"/>
                    <a:pt x="60" y="73"/>
                    <a:pt x="67" y="66"/>
                  </a:cubicBezTo>
                  <a:cubicBezTo>
                    <a:pt x="70" y="63"/>
                    <a:pt x="71" y="60"/>
                    <a:pt x="68" y="56"/>
                  </a:cubicBezTo>
                  <a:cubicBezTo>
                    <a:pt x="66" y="54"/>
                    <a:pt x="64" y="51"/>
                    <a:pt x="62" y="48"/>
                  </a:cubicBezTo>
                  <a:cubicBezTo>
                    <a:pt x="59" y="44"/>
                    <a:pt x="58" y="44"/>
                    <a:pt x="53" y="46"/>
                  </a:cubicBezTo>
                  <a:cubicBezTo>
                    <a:pt x="52" y="47"/>
                    <a:pt x="51" y="47"/>
                    <a:pt x="50" y="47"/>
                  </a:cubicBezTo>
                  <a:cubicBezTo>
                    <a:pt x="52" y="44"/>
                    <a:pt x="55" y="42"/>
                    <a:pt x="58" y="40"/>
                  </a:cubicBezTo>
                  <a:cubicBezTo>
                    <a:pt x="61" y="38"/>
                    <a:pt x="64" y="35"/>
                    <a:pt x="67" y="33"/>
                  </a:cubicBezTo>
                  <a:cubicBezTo>
                    <a:pt x="70" y="31"/>
                    <a:pt x="72" y="29"/>
                    <a:pt x="75" y="27"/>
                  </a:cubicBezTo>
                  <a:cubicBezTo>
                    <a:pt x="76" y="27"/>
                    <a:pt x="76" y="27"/>
                    <a:pt x="76" y="28"/>
                  </a:cubicBezTo>
                  <a:cubicBezTo>
                    <a:pt x="76" y="28"/>
                    <a:pt x="75" y="29"/>
                    <a:pt x="75" y="29"/>
                  </a:cubicBezTo>
                  <a:cubicBezTo>
                    <a:pt x="72" y="34"/>
                    <a:pt x="71" y="36"/>
                    <a:pt x="75" y="40"/>
                  </a:cubicBezTo>
                  <a:cubicBezTo>
                    <a:pt x="77" y="44"/>
                    <a:pt x="80" y="47"/>
                    <a:pt x="82" y="50"/>
                  </a:cubicBezTo>
                  <a:cubicBezTo>
                    <a:pt x="82" y="51"/>
                    <a:pt x="82" y="51"/>
                    <a:pt x="82" y="52"/>
                  </a:cubicBezTo>
                  <a:cubicBezTo>
                    <a:pt x="74" y="64"/>
                    <a:pt x="64" y="74"/>
                    <a:pt x="49" y="78"/>
                  </a:cubicBezTo>
                  <a:cubicBezTo>
                    <a:pt x="43" y="80"/>
                    <a:pt x="37" y="79"/>
                    <a:pt x="31" y="76"/>
                  </a:cubicBezTo>
                  <a:cubicBezTo>
                    <a:pt x="11" y="66"/>
                    <a:pt x="0" y="35"/>
                    <a:pt x="24" y="15"/>
                  </a:cubicBezTo>
                  <a:cubicBezTo>
                    <a:pt x="27" y="13"/>
                    <a:pt x="32" y="12"/>
                    <a:pt x="36" y="10"/>
                  </a:cubicBezTo>
                  <a:cubicBezTo>
                    <a:pt x="37" y="9"/>
                    <a:pt x="38" y="9"/>
                    <a:pt x="39" y="9"/>
                  </a:cubicBezTo>
                  <a:cubicBezTo>
                    <a:pt x="44" y="7"/>
                    <a:pt x="44" y="7"/>
                    <a:pt x="44" y="2"/>
                  </a:cubicBezTo>
                  <a:cubicBezTo>
                    <a:pt x="44" y="2"/>
                    <a:pt x="44" y="2"/>
                    <a:pt x="44" y="1"/>
                  </a:cubicBezTo>
                  <a:cubicBezTo>
                    <a:pt x="44" y="1"/>
                    <a:pt x="44" y="1"/>
                    <a:pt x="44"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18" name="Freeform 52">
              <a:extLst>
                <a:ext uri="{FF2B5EF4-FFF2-40B4-BE49-F238E27FC236}">
                  <a16:creationId xmlns:a16="http://schemas.microsoft.com/office/drawing/2014/main" id="{1213DF27-0675-40E1-AF04-500FEC47309C}"/>
                </a:ext>
              </a:extLst>
            </p:cNvPr>
            <p:cNvSpPr>
              <a:spLocks/>
            </p:cNvSpPr>
            <p:nvPr/>
          </p:nvSpPr>
          <p:spPr bwMode="auto">
            <a:xfrm>
              <a:off x="5141653" y="20291785"/>
              <a:ext cx="456165" cy="495489"/>
            </a:xfrm>
            <a:custGeom>
              <a:avLst/>
              <a:gdLst>
                <a:gd name="T0" fmla="*/ 58 w 65"/>
                <a:gd name="T1" fmla="*/ 69 h 70"/>
                <a:gd name="T2" fmla="*/ 53 w 65"/>
                <a:gd name="T3" fmla="*/ 66 h 70"/>
                <a:gd name="T4" fmla="*/ 25 w 65"/>
                <a:gd name="T5" fmla="*/ 31 h 70"/>
                <a:gd name="T6" fmla="*/ 13 w 65"/>
                <a:gd name="T7" fmla="*/ 17 h 70"/>
                <a:gd name="T8" fmla="*/ 12 w 65"/>
                <a:gd name="T9" fmla="*/ 21 h 70"/>
                <a:gd name="T10" fmla="*/ 12 w 65"/>
                <a:gd name="T11" fmla="*/ 56 h 70"/>
                <a:gd name="T12" fmla="*/ 20 w 65"/>
                <a:gd name="T13" fmla="*/ 66 h 70"/>
                <a:gd name="T14" fmla="*/ 21 w 65"/>
                <a:gd name="T15" fmla="*/ 68 h 70"/>
                <a:gd name="T16" fmla="*/ 0 w 65"/>
                <a:gd name="T17" fmla="*/ 68 h 70"/>
                <a:gd name="T18" fmla="*/ 3 w 65"/>
                <a:gd name="T19" fmla="*/ 66 h 70"/>
                <a:gd name="T20" fmla="*/ 9 w 65"/>
                <a:gd name="T21" fmla="*/ 58 h 70"/>
                <a:gd name="T22" fmla="*/ 9 w 65"/>
                <a:gd name="T23" fmla="*/ 14 h 70"/>
                <a:gd name="T24" fmla="*/ 6 w 65"/>
                <a:gd name="T25" fmla="*/ 8 h 70"/>
                <a:gd name="T26" fmla="*/ 0 w 65"/>
                <a:gd name="T27" fmla="*/ 2 h 70"/>
                <a:gd name="T28" fmla="*/ 10 w 65"/>
                <a:gd name="T29" fmla="*/ 1 h 70"/>
                <a:gd name="T30" fmla="*/ 27 w 65"/>
                <a:gd name="T31" fmla="*/ 9 h 70"/>
                <a:gd name="T32" fmla="*/ 50 w 65"/>
                <a:gd name="T33" fmla="*/ 39 h 70"/>
                <a:gd name="T34" fmla="*/ 54 w 65"/>
                <a:gd name="T35" fmla="*/ 42 h 70"/>
                <a:gd name="T36" fmla="*/ 54 w 65"/>
                <a:gd name="T37" fmla="*/ 38 h 70"/>
                <a:gd name="T38" fmla="*/ 54 w 65"/>
                <a:gd name="T39" fmla="*/ 15 h 70"/>
                <a:gd name="T40" fmla="*/ 46 w 65"/>
                <a:gd name="T41" fmla="*/ 3 h 70"/>
                <a:gd name="T42" fmla="*/ 45 w 65"/>
                <a:gd name="T43" fmla="*/ 3 h 70"/>
                <a:gd name="T44" fmla="*/ 65 w 65"/>
                <a:gd name="T45" fmla="*/ 2 h 70"/>
                <a:gd name="T46" fmla="*/ 63 w 65"/>
                <a:gd name="T47" fmla="*/ 4 h 70"/>
                <a:gd name="T48" fmla="*/ 58 w 65"/>
                <a:gd name="T49" fmla="*/ 12 h 70"/>
                <a:gd name="T50" fmla="*/ 58 w 65"/>
                <a:gd name="T51" fmla="*/ 26 h 70"/>
                <a:gd name="T52" fmla="*/ 58 w 65"/>
                <a:gd name="T53" fmla="*/ 64 h 70"/>
                <a:gd name="T54" fmla="*/ 58 w 65"/>
                <a:gd name="T55"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 h="70">
                  <a:moveTo>
                    <a:pt x="58" y="69"/>
                  </a:moveTo>
                  <a:cubicBezTo>
                    <a:pt x="54" y="70"/>
                    <a:pt x="54" y="68"/>
                    <a:pt x="53" y="66"/>
                  </a:cubicBezTo>
                  <a:cubicBezTo>
                    <a:pt x="43" y="55"/>
                    <a:pt x="34" y="43"/>
                    <a:pt x="25" y="31"/>
                  </a:cubicBezTo>
                  <a:cubicBezTo>
                    <a:pt x="21" y="27"/>
                    <a:pt x="17" y="22"/>
                    <a:pt x="13" y="17"/>
                  </a:cubicBezTo>
                  <a:cubicBezTo>
                    <a:pt x="13" y="19"/>
                    <a:pt x="12" y="20"/>
                    <a:pt x="12" y="21"/>
                  </a:cubicBezTo>
                  <a:cubicBezTo>
                    <a:pt x="12" y="33"/>
                    <a:pt x="12" y="44"/>
                    <a:pt x="12" y="56"/>
                  </a:cubicBezTo>
                  <a:cubicBezTo>
                    <a:pt x="12" y="63"/>
                    <a:pt x="13" y="64"/>
                    <a:pt x="20" y="66"/>
                  </a:cubicBezTo>
                  <a:cubicBezTo>
                    <a:pt x="20" y="67"/>
                    <a:pt x="21" y="67"/>
                    <a:pt x="21" y="68"/>
                  </a:cubicBezTo>
                  <a:cubicBezTo>
                    <a:pt x="18" y="69"/>
                    <a:pt x="5" y="69"/>
                    <a:pt x="0" y="68"/>
                  </a:cubicBezTo>
                  <a:cubicBezTo>
                    <a:pt x="1" y="67"/>
                    <a:pt x="2" y="66"/>
                    <a:pt x="3" y="66"/>
                  </a:cubicBezTo>
                  <a:cubicBezTo>
                    <a:pt x="7" y="65"/>
                    <a:pt x="9" y="63"/>
                    <a:pt x="9" y="58"/>
                  </a:cubicBezTo>
                  <a:cubicBezTo>
                    <a:pt x="9" y="44"/>
                    <a:pt x="9" y="29"/>
                    <a:pt x="9" y="14"/>
                  </a:cubicBezTo>
                  <a:cubicBezTo>
                    <a:pt x="9" y="11"/>
                    <a:pt x="7" y="9"/>
                    <a:pt x="6" y="8"/>
                  </a:cubicBezTo>
                  <a:cubicBezTo>
                    <a:pt x="4" y="6"/>
                    <a:pt x="2" y="4"/>
                    <a:pt x="0" y="2"/>
                  </a:cubicBezTo>
                  <a:cubicBezTo>
                    <a:pt x="4" y="1"/>
                    <a:pt x="7" y="2"/>
                    <a:pt x="10" y="1"/>
                  </a:cubicBezTo>
                  <a:cubicBezTo>
                    <a:pt x="18" y="0"/>
                    <a:pt x="22" y="3"/>
                    <a:pt x="27" y="9"/>
                  </a:cubicBezTo>
                  <a:cubicBezTo>
                    <a:pt x="34" y="19"/>
                    <a:pt x="42" y="29"/>
                    <a:pt x="50" y="39"/>
                  </a:cubicBezTo>
                  <a:cubicBezTo>
                    <a:pt x="51" y="40"/>
                    <a:pt x="52" y="41"/>
                    <a:pt x="54" y="42"/>
                  </a:cubicBezTo>
                  <a:cubicBezTo>
                    <a:pt x="54" y="41"/>
                    <a:pt x="54" y="39"/>
                    <a:pt x="54" y="38"/>
                  </a:cubicBezTo>
                  <a:cubicBezTo>
                    <a:pt x="54" y="30"/>
                    <a:pt x="54" y="23"/>
                    <a:pt x="54" y="15"/>
                  </a:cubicBezTo>
                  <a:cubicBezTo>
                    <a:pt x="54" y="9"/>
                    <a:pt x="53" y="4"/>
                    <a:pt x="46" y="3"/>
                  </a:cubicBezTo>
                  <a:cubicBezTo>
                    <a:pt x="46" y="3"/>
                    <a:pt x="45" y="3"/>
                    <a:pt x="45" y="3"/>
                  </a:cubicBezTo>
                  <a:cubicBezTo>
                    <a:pt x="48" y="1"/>
                    <a:pt x="61" y="1"/>
                    <a:pt x="65" y="2"/>
                  </a:cubicBezTo>
                  <a:cubicBezTo>
                    <a:pt x="64" y="3"/>
                    <a:pt x="64" y="3"/>
                    <a:pt x="63" y="4"/>
                  </a:cubicBezTo>
                  <a:cubicBezTo>
                    <a:pt x="59" y="5"/>
                    <a:pt x="57" y="8"/>
                    <a:pt x="58" y="12"/>
                  </a:cubicBezTo>
                  <a:cubicBezTo>
                    <a:pt x="58" y="17"/>
                    <a:pt x="58" y="22"/>
                    <a:pt x="58" y="26"/>
                  </a:cubicBezTo>
                  <a:cubicBezTo>
                    <a:pt x="58" y="39"/>
                    <a:pt x="58" y="51"/>
                    <a:pt x="58" y="64"/>
                  </a:cubicBezTo>
                  <a:cubicBezTo>
                    <a:pt x="58" y="66"/>
                    <a:pt x="58" y="67"/>
                    <a:pt x="58" y="6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19" name="Freeform 53">
              <a:extLst>
                <a:ext uri="{FF2B5EF4-FFF2-40B4-BE49-F238E27FC236}">
                  <a16:creationId xmlns:a16="http://schemas.microsoft.com/office/drawing/2014/main" id="{78B921DD-11CC-425E-A465-F4034A5A080D}"/>
                </a:ext>
              </a:extLst>
            </p:cNvPr>
            <p:cNvSpPr>
              <a:spLocks noEditPoints="1"/>
            </p:cNvSpPr>
            <p:nvPr/>
          </p:nvSpPr>
          <p:spPr bwMode="auto">
            <a:xfrm>
              <a:off x="5700062" y="26009575"/>
              <a:ext cx="353921" cy="503354"/>
            </a:xfrm>
            <a:custGeom>
              <a:avLst/>
              <a:gdLst>
                <a:gd name="T0" fmla="*/ 9 w 50"/>
                <a:gd name="T1" fmla="*/ 71 h 71"/>
                <a:gd name="T2" fmla="*/ 31 w 50"/>
                <a:gd name="T3" fmla="*/ 41 h 71"/>
                <a:gd name="T4" fmla="*/ 23 w 50"/>
                <a:gd name="T5" fmla="*/ 44 h 71"/>
                <a:gd name="T6" fmla="*/ 3 w 50"/>
                <a:gd name="T7" fmla="*/ 33 h 71"/>
                <a:gd name="T8" fmla="*/ 3 w 50"/>
                <a:gd name="T9" fmla="*/ 13 h 71"/>
                <a:gd name="T10" fmla="*/ 21 w 50"/>
                <a:gd name="T11" fmla="*/ 1 h 71"/>
                <a:gd name="T12" fmla="*/ 41 w 50"/>
                <a:gd name="T13" fmla="*/ 11 h 71"/>
                <a:gd name="T14" fmla="*/ 34 w 50"/>
                <a:gd name="T15" fmla="*/ 59 h 71"/>
                <a:gd name="T16" fmla="*/ 9 w 50"/>
                <a:gd name="T17" fmla="*/ 71 h 71"/>
                <a:gd name="T18" fmla="*/ 31 w 50"/>
                <a:gd name="T19" fmla="*/ 32 h 71"/>
                <a:gd name="T20" fmla="*/ 32 w 50"/>
                <a:gd name="T21" fmla="*/ 32 h 71"/>
                <a:gd name="T22" fmla="*/ 28 w 50"/>
                <a:gd name="T23" fmla="*/ 12 h 71"/>
                <a:gd name="T24" fmla="*/ 25 w 50"/>
                <a:gd name="T25" fmla="*/ 6 h 71"/>
                <a:gd name="T26" fmla="*/ 19 w 50"/>
                <a:gd name="T27" fmla="*/ 3 h 71"/>
                <a:gd name="T28" fmla="*/ 15 w 50"/>
                <a:gd name="T29" fmla="*/ 8 h 71"/>
                <a:gd name="T30" fmla="*/ 14 w 50"/>
                <a:gd name="T31" fmla="*/ 10 h 71"/>
                <a:gd name="T32" fmla="*/ 18 w 50"/>
                <a:gd name="T33" fmla="*/ 32 h 71"/>
                <a:gd name="T34" fmla="*/ 21 w 50"/>
                <a:gd name="T35" fmla="*/ 37 h 71"/>
                <a:gd name="T36" fmla="*/ 29 w 50"/>
                <a:gd name="T37" fmla="*/ 39 h 71"/>
                <a:gd name="T38" fmla="*/ 31 w 50"/>
                <a:gd name="T39" fmla="*/ 33 h 71"/>
                <a:gd name="T40" fmla="*/ 31 w 50"/>
                <a:gd name="T41" fmla="*/ 3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71">
                  <a:moveTo>
                    <a:pt x="9" y="71"/>
                  </a:moveTo>
                  <a:cubicBezTo>
                    <a:pt x="22" y="66"/>
                    <a:pt x="29" y="55"/>
                    <a:pt x="31" y="41"/>
                  </a:cubicBezTo>
                  <a:cubicBezTo>
                    <a:pt x="28" y="42"/>
                    <a:pt x="26" y="43"/>
                    <a:pt x="23" y="44"/>
                  </a:cubicBezTo>
                  <a:cubicBezTo>
                    <a:pt x="14" y="46"/>
                    <a:pt x="7" y="42"/>
                    <a:pt x="3" y="33"/>
                  </a:cubicBezTo>
                  <a:cubicBezTo>
                    <a:pt x="0" y="26"/>
                    <a:pt x="1" y="19"/>
                    <a:pt x="3" y="13"/>
                  </a:cubicBezTo>
                  <a:cubicBezTo>
                    <a:pt x="7" y="5"/>
                    <a:pt x="13" y="1"/>
                    <a:pt x="21" y="1"/>
                  </a:cubicBezTo>
                  <a:cubicBezTo>
                    <a:pt x="29" y="0"/>
                    <a:pt x="36" y="3"/>
                    <a:pt x="41" y="11"/>
                  </a:cubicBezTo>
                  <a:cubicBezTo>
                    <a:pt x="50" y="26"/>
                    <a:pt x="47" y="47"/>
                    <a:pt x="34" y="59"/>
                  </a:cubicBezTo>
                  <a:cubicBezTo>
                    <a:pt x="28" y="65"/>
                    <a:pt x="17" y="70"/>
                    <a:pt x="9" y="71"/>
                  </a:cubicBezTo>
                  <a:close/>
                  <a:moveTo>
                    <a:pt x="31" y="32"/>
                  </a:moveTo>
                  <a:cubicBezTo>
                    <a:pt x="31" y="32"/>
                    <a:pt x="31" y="32"/>
                    <a:pt x="32" y="32"/>
                  </a:cubicBezTo>
                  <a:cubicBezTo>
                    <a:pt x="30" y="25"/>
                    <a:pt x="29" y="19"/>
                    <a:pt x="28" y="12"/>
                  </a:cubicBezTo>
                  <a:cubicBezTo>
                    <a:pt x="27" y="10"/>
                    <a:pt x="26" y="8"/>
                    <a:pt x="25" y="6"/>
                  </a:cubicBezTo>
                  <a:cubicBezTo>
                    <a:pt x="24" y="4"/>
                    <a:pt x="22" y="3"/>
                    <a:pt x="19" y="3"/>
                  </a:cubicBezTo>
                  <a:cubicBezTo>
                    <a:pt x="17" y="4"/>
                    <a:pt x="15" y="5"/>
                    <a:pt x="15" y="8"/>
                  </a:cubicBezTo>
                  <a:cubicBezTo>
                    <a:pt x="15" y="9"/>
                    <a:pt x="14" y="10"/>
                    <a:pt x="14" y="10"/>
                  </a:cubicBezTo>
                  <a:cubicBezTo>
                    <a:pt x="15" y="18"/>
                    <a:pt x="16" y="25"/>
                    <a:pt x="18" y="32"/>
                  </a:cubicBezTo>
                  <a:cubicBezTo>
                    <a:pt x="19" y="34"/>
                    <a:pt x="20" y="35"/>
                    <a:pt x="21" y="37"/>
                  </a:cubicBezTo>
                  <a:cubicBezTo>
                    <a:pt x="23" y="39"/>
                    <a:pt x="25" y="39"/>
                    <a:pt x="29" y="39"/>
                  </a:cubicBezTo>
                  <a:cubicBezTo>
                    <a:pt x="32" y="38"/>
                    <a:pt x="31" y="35"/>
                    <a:pt x="31" y="33"/>
                  </a:cubicBezTo>
                  <a:cubicBezTo>
                    <a:pt x="31" y="33"/>
                    <a:pt x="31" y="32"/>
                    <a:pt x="31" y="3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20" name="Freeform 54">
              <a:extLst>
                <a:ext uri="{FF2B5EF4-FFF2-40B4-BE49-F238E27FC236}">
                  <a16:creationId xmlns:a16="http://schemas.microsoft.com/office/drawing/2014/main" id="{E251C559-AD0A-4238-9C00-053CFAFCF573}"/>
                </a:ext>
              </a:extLst>
            </p:cNvPr>
            <p:cNvSpPr>
              <a:spLocks/>
            </p:cNvSpPr>
            <p:nvPr/>
          </p:nvSpPr>
          <p:spPr bwMode="auto">
            <a:xfrm>
              <a:off x="4323703" y="20386164"/>
              <a:ext cx="471894" cy="534814"/>
            </a:xfrm>
            <a:custGeom>
              <a:avLst/>
              <a:gdLst>
                <a:gd name="T0" fmla="*/ 42 w 68"/>
                <a:gd name="T1" fmla="*/ 7 h 77"/>
                <a:gd name="T2" fmla="*/ 62 w 68"/>
                <a:gd name="T3" fmla="*/ 0 h 77"/>
                <a:gd name="T4" fmla="*/ 60 w 68"/>
                <a:gd name="T5" fmla="*/ 3 h 77"/>
                <a:gd name="T6" fmla="*/ 57 w 68"/>
                <a:gd name="T7" fmla="*/ 12 h 77"/>
                <a:gd name="T8" fmla="*/ 65 w 68"/>
                <a:gd name="T9" fmla="*/ 40 h 77"/>
                <a:gd name="T10" fmla="*/ 67 w 68"/>
                <a:gd name="T11" fmla="*/ 55 h 77"/>
                <a:gd name="T12" fmla="*/ 62 w 68"/>
                <a:gd name="T13" fmla="*/ 68 h 77"/>
                <a:gd name="T14" fmla="*/ 34 w 68"/>
                <a:gd name="T15" fmla="*/ 76 h 77"/>
                <a:gd name="T16" fmla="*/ 21 w 68"/>
                <a:gd name="T17" fmla="*/ 66 h 77"/>
                <a:gd name="T18" fmla="*/ 19 w 68"/>
                <a:gd name="T19" fmla="*/ 60 h 77"/>
                <a:gd name="T20" fmla="*/ 10 w 68"/>
                <a:gd name="T21" fmla="*/ 27 h 77"/>
                <a:gd name="T22" fmla="*/ 9 w 68"/>
                <a:gd name="T23" fmla="*/ 25 h 77"/>
                <a:gd name="T24" fmla="*/ 2 w 68"/>
                <a:gd name="T25" fmla="*/ 20 h 77"/>
                <a:gd name="T26" fmla="*/ 0 w 68"/>
                <a:gd name="T27" fmla="*/ 19 h 77"/>
                <a:gd name="T28" fmla="*/ 27 w 68"/>
                <a:gd name="T29" fmla="*/ 10 h 77"/>
                <a:gd name="T30" fmla="*/ 30 w 68"/>
                <a:gd name="T31" fmla="*/ 10 h 77"/>
                <a:gd name="T32" fmla="*/ 30 w 68"/>
                <a:gd name="T33" fmla="*/ 11 h 77"/>
                <a:gd name="T34" fmla="*/ 27 w 68"/>
                <a:gd name="T35" fmla="*/ 12 h 77"/>
                <a:gd name="T36" fmla="*/ 24 w 68"/>
                <a:gd name="T37" fmla="*/ 20 h 77"/>
                <a:gd name="T38" fmla="*/ 34 w 68"/>
                <a:gd name="T39" fmla="*/ 59 h 77"/>
                <a:gd name="T40" fmla="*/ 35 w 68"/>
                <a:gd name="T41" fmla="*/ 61 h 77"/>
                <a:gd name="T42" fmla="*/ 50 w 68"/>
                <a:gd name="T43" fmla="*/ 70 h 77"/>
                <a:gd name="T44" fmla="*/ 64 w 68"/>
                <a:gd name="T45" fmla="*/ 55 h 77"/>
                <a:gd name="T46" fmla="*/ 63 w 68"/>
                <a:gd name="T47" fmla="*/ 45 h 77"/>
                <a:gd name="T48" fmla="*/ 54 w 68"/>
                <a:gd name="T49" fmla="*/ 15 h 77"/>
                <a:gd name="T50" fmla="*/ 44 w 68"/>
                <a:gd name="T51" fmla="*/ 7 h 77"/>
                <a:gd name="T52" fmla="*/ 42 w 68"/>
                <a:gd name="T53" fmla="*/ 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7">
                  <a:moveTo>
                    <a:pt x="42" y="7"/>
                  </a:moveTo>
                  <a:cubicBezTo>
                    <a:pt x="45" y="4"/>
                    <a:pt x="57" y="1"/>
                    <a:pt x="62" y="0"/>
                  </a:cubicBezTo>
                  <a:cubicBezTo>
                    <a:pt x="61" y="1"/>
                    <a:pt x="61" y="2"/>
                    <a:pt x="60" y="3"/>
                  </a:cubicBezTo>
                  <a:cubicBezTo>
                    <a:pt x="57" y="5"/>
                    <a:pt x="56" y="8"/>
                    <a:pt x="57" y="12"/>
                  </a:cubicBezTo>
                  <a:cubicBezTo>
                    <a:pt x="60" y="21"/>
                    <a:pt x="63" y="31"/>
                    <a:pt x="65" y="40"/>
                  </a:cubicBezTo>
                  <a:cubicBezTo>
                    <a:pt x="66" y="45"/>
                    <a:pt x="67" y="50"/>
                    <a:pt x="67" y="55"/>
                  </a:cubicBezTo>
                  <a:cubicBezTo>
                    <a:pt x="68" y="61"/>
                    <a:pt x="66" y="65"/>
                    <a:pt x="62" y="68"/>
                  </a:cubicBezTo>
                  <a:cubicBezTo>
                    <a:pt x="54" y="74"/>
                    <a:pt x="44" y="77"/>
                    <a:pt x="34" y="76"/>
                  </a:cubicBezTo>
                  <a:cubicBezTo>
                    <a:pt x="28" y="75"/>
                    <a:pt x="24" y="72"/>
                    <a:pt x="21" y="66"/>
                  </a:cubicBezTo>
                  <a:cubicBezTo>
                    <a:pt x="20" y="64"/>
                    <a:pt x="19" y="62"/>
                    <a:pt x="19" y="60"/>
                  </a:cubicBezTo>
                  <a:cubicBezTo>
                    <a:pt x="16" y="49"/>
                    <a:pt x="13" y="38"/>
                    <a:pt x="10" y="27"/>
                  </a:cubicBezTo>
                  <a:cubicBezTo>
                    <a:pt x="10" y="27"/>
                    <a:pt x="9" y="26"/>
                    <a:pt x="9" y="25"/>
                  </a:cubicBezTo>
                  <a:cubicBezTo>
                    <a:pt x="8" y="22"/>
                    <a:pt x="6" y="20"/>
                    <a:pt x="2" y="20"/>
                  </a:cubicBezTo>
                  <a:cubicBezTo>
                    <a:pt x="1" y="20"/>
                    <a:pt x="1" y="20"/>
                    <a:pt x="0" y="19"/>
                  </a:cubicBezTo>
                  <a:cubicBezTo>
                    <a:pt x="8" y="15"/>
                    <a:pt x="18" y="13"/>
                    <a:pt x="27" y="10"/>
                  </a:cubicBezTo>
                  <a:cubicBezTo>
                    <a:pt x="28" y="10"/>
                    <a:pt x="29" y="10"/>
                    <a:pt x="30" y="10"/>
                  </a:cubicBezTo>
                  <a:cubicBezTo>
                    <a:pt x="30" y="10"/>
                    <a:pt x="30" y="10"/>
                    <a:pt x="30" y="11"/>
                  </a:cubicBezTo>
                  <a:cubicBezTo>
                    <a:pt x="29" y="11"/>
                    <a:pt x="28" y="12"/>
                    <a:pt x="27" y="12"/>
                  </a:cubicBezTo>
                  <a:cubicBezTo>
                    <a:pt x="24" y="14"/>
                    <a:pt x="23" y="16"/>
                    <a:pt x="24" y="20"/>
                  </a:cubicBezTo>
                  <a:cubicBezTo>
                    <a:pt x="27" y="33"/>
                    <a:pt x="31" y="46"/>
                    <a:pt x="34" y="59"/>
                  </a:cubicBezTo>
                  <a:cubicBezTo>
                    <a:pt x="35" y="60"/>
                    <a:pt x="35" y="60"/>
                    <a:pt x="35" y="61"/>
                  </a:cubicBezTo>
                  <a:cubicBezTo>
                    <a:pt x="38" y="68"/>
                    <a:pt x="43" y="71"/>
                    <a:pt x="50" y="70"/>
                  </a:cubicBezTo>
                  <a:cubicBezTo>
                    <a:pt x="59" y="68"/>
                    <a:pt x="64" y="63"/>
                    <a:pt x="64" y="55"/>
                  </a:cubicBezTo>
                  <a:cubicBezTo>
                    <a:pt x="64" y="51"/>
                    <a:pt x="63" y="48"/>
                    <a:pt x="63" y="45"/>
                  </a:cubicBezTo>
                  <a:cubicBezTo>
                    <a:pt x="60" y="35"/>
                    <a:pt x="57" y="25"/>
                    <a:pt x="54" y="15"/>
                  </a:cubicBezTo>
                  <a:cubicBezTo>
                    <a:pt x="52" y="8"/>
                    <a:pt x="51" y="7"/>
                    <a:pt x="44" y="7"/>
                  </a:cubicBezTo>
                  <a:cubicBezTo>
                    <a:pt x="43" y="7"/>
                    <a:pt x="43" y="7"/>
                    <a:pt x="42" y="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21" name="Freeform 55">
              <a:extLst>
                <a:ext uri="{FF2B5EF4-FFF2-40B4-BE49-F238E27FC236}">
                  <a16:creationId xmlns:a16="http://schemas.microsoft.com/office/drawing/2014/main" id="{22DC21C7-7AEE-4789-B295-78B5A39F5F12}"/>
                </a:ext>
              </a:extLst>
            </p:cNvPr>
            <p:cNvSpPr>
              <a:spLocks/>
            </p:cNvSpPr>
            <p:nvPr/>
          </p:nvSpPr>
          <p:spPr bwMode="auto">
            <a:xfrm>
              <a:off x="7894371" y="22195094"/>
              <a:ext cx="550543" cy="440435"/>
            </a:xfrm>
            <a:custGeom>
              <a:avLst/>
              <a:gdLst>
                <a:gd name="T0" fmla="*/ 0 w 79"/>
                <a:gd name="T1" fmla="*/ 22 h 63"/>
                <a:gd name="T2" fmla="*/ 20 w 79"/>
                <a:gd name="T3" fmla="*/ 13 h 63"/>
                <a:gd name="T4" fmla="*/ 20 w 79"/>
                <a:gd name="T5" fmla="*/ 17 h 63"/>
                <a:gd name="T6" fmla="*/ 12 w 79"/>
                <a:gd name="T7" fmla="*/ 26 h 63"/>
                <a:gd name="T8" fmla="*/ 13 w 79"/>
                <a:gd name="T9" fmla="*/ 46 h 63"/>
                <a:gd name="T10" fmla="*/ 24 w 79"/>
                <a:gd name="T11" fmla="*/ 50 h 63"/>
                <a:gd name="T12" fmla="*/ 32 w 79"/>
                <a:gd name="T13" fmla="*/ 42 h 63"/>
                <a:gd name="T14" fmla="*/ 32 w 79"/>
                <a:gd name="T15" fmla="*/ 35 h 63"/>
                <a:gd name="T16" fmla="*/ 35 w 79"/>
                <a:gd name="T17" fmla="*/ 14 h 63"/>
                <a:gd name="T18" fmla="*/ 51 w 79"/>
                <a:gd name="T19" fmla="*/ 1 h 63"/>
                <a:gd name="T20" fmla="*/ 66 w 79"/>
                <a:gd name="T21" fmla="*/ 7 h 63"/>
                <a:gd name="T22" fmla="*/ 73 w 79"/>
                <a:gd name="T23" fmla="*/ 24 h 63"/>
                <a:gd name="T24" fmla="*/ 73 w 79"/>
                <a:gd name="T25" fmla="*/ 28 h 63"/>
                <a:gd name="T26" fmla="*/ 76 w 79"/>
                <a:gd name="T27" fmla="*/ 32 h 63"/>
                <a:gd name="T28" fmla="*/ 79 w 79"/>
                <a:gd name="T29" fmla="*/ 34 h 63"/>
                <a:gd name="T30" fmla="*/ 59 w 79"/>
                <a:gd name="T31" fmla="*/ 42 h 63"/>
                <a:gd name="T32" fmla="*/ 62 w 79"/>
                <a:gd name="T33" fmla="*/ 38 h 63"/>
                <a:gd name="T34" fmla="*/ 69 w 79"/>
                <a:gd name="T35" fmla="*/ 26 h 63"/>
                <a:gd name="T36" fmla="*/ 65 w 79"/>
                <a:gd name="T37" fmla="*/ 12 h 63"/>
                <a:gd name="T38" fmla="*/ 50 w 79"/>
                <a:gd name="T39" fmla="*/ 14 h 63"/>
                <a:gd name="T40" fmla="*/ 49 w 79"/>
                <a:gd name="T41" fmla="*/ 21 h 63"/>
                <a:gd name="T42" fmla="*/ 48 w 79"/>
                <a:gd name="T43" fmla="*/ 39 h 63"/>
                <a:gd name="T44" fmla="*/ 45 w 79"/>
                <a:gd name="T45" fmla="*/ 50 h 63"/>
                <a:gd name="T46" fmla="*/ 15 w 79"/>
                <a:gd name="T47" fmla="*/ 53 h 63"/>
                <a:gd name="T48" fmla="*/ 7 w 79"/>
                <a:gd name="T49" fmla="*/ 34 h 63"/>
                <a:gd name="T50" fmla="*/ 0 w 79"/>
                <a:gd name="T51" fmla="*/ 2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9" h="63">
                  <a:moveTo>
                    <a:pt x="0" y="22"/>
                  </a:moveTo>
                  <a:cubicBezTo>
                    <a:pt x="7" y="19"/>
                    <a:pt x="14" y="16"/>
                    <a:pt x="20" y="13"/>
                  </a:cubicBezTo>
                  <a:cubicBezTo>
                    <a:pt x="22" y="15"/>
                    <a:pt x="21" y="16"/>
                    <a:pt x="20" y="17"/>
                  </a:cubicBezTo>
                  <a:cubicBezTo>
                    <a:pt x="17" y="20"/>
                    <a:pt x="14" y="23"/>
                    <a:pt x="12" y="26"/>
                  </a:cubicBezTo>
                  <a:cubicBezTo>
                    <a:pt x="8" y="33"/>
                    <a:pt x="9" y="39"/>
                    <a:pt x="13" y="46"/>
                  </a:cubicBezTo>
                  <a:cubicBezTo>
                    <a:pt x="16" y="50"/>
                    <a:pt x="19" y="51"/>
                    <a:pt x="24" y="50"/>
                  </a:cubicBezTo>
                  <a:cubicBezTo>
                    <a:pt x="28" y="49"/>
                    <a:pt x="31" y="46"/>
                    <a:pt x="32" y="42"/>
                  </a:cubicBezTo>
                  <a:cubicBezTo>
                    <a:pt x="32" y="40"/>
                    <a:pt x="32" y="37"/>
                    <a:pt x="32" y="35"/>
                  </a:cubicBezTo>
                  <a:cubicBezTo>
                    <a:pt x="33" y="28"/>
                    <a:pt x="33" y="21"/>
                    <a:pt x="35" y="14"/>
                  </a:cubicBezTo>
                  <a:cubicBezTo>
                    <a:pt x="37" y="6"/>
                    <a:pt x="43" y="2"/>
                    <a:pt x="51" y="1"/>
                  </a:cubicBezTo>
                  <a:cubicBezTo>
                    <a:pt x="57" y="0"/>
                    <a:pt x="62" y="3"/>
                    <a:pt x="66" y="7"/>
                  </a:cubicBezTo>
                  <a:cubicBezTo>
                    <a:pt x="70" y="12"/>
                    <a:pt x="72" y="18"/>
                    <a:pt x="73" y="24"/>
                  </a:cubicBezTo>
                  <a:cubicBezTo>
                    <a:pt x="73" y="26"/>
                    <a:pt x="73" y="27"/>
                    <a:pt x="73" y="28"/>
                  </a:cubicBezTo>
                  <a:cubicBezTo>
                    <a:pt x="73" y="30"/>
                    <a:pt x="74" y="32"/>
                    <a:pt x="76" y="32"/>
                  </a:cubicBezTo>
                  <a:cubicBezTo>
                    <a:pt x="77" y="32"/>
                    <a:pt x="78" y="33"/>
                    <a:pt x="79" y="34"/>
                  </a:cubicBezTo>
                  <a:cubicBezTo>
                    <a:pt x="75" y="37"/>
                    <a:pt x="63" y="42"/>
                    <a:pt x="59" y="42"/>
                  </a:cubicBezTo>
                  <a:cubicBezTo>
                    <a:pt x="60" y="40"/>
                    <a:pt x="61" y="39"/>
                    <a:pt x="62" y="38"/>
                  </a:cubicBezTo>
                  <a:cubicBezTo>
                    <a:pt x="65" y="34"/>
                    <a:pt x="68" y="31"/>
                    <a:pt x="69" y="26"/>
                  </a:cubicBezTo>
                  <a:cubicBezTo>
                    <a:pt x="70" y="21"/>
                    <a:pt x="69" y="16"/>
                    <a:pt x="65" y="12"/>
                  </a:cubicBezTo>
                  <a:cubicBezTo>
                    <a:pt x="61" y="7"/>
                    <a:pt x="53" y="8"/>
                    <a:pt x="50" y="14"/>
                  </a:cubicBezTo>
                  <a:cubicBezTo>
                    <a:pt x="49" y="16"/>
                    <a:pt x="49" y="19"/>
                    <a:pt x="49" y="21"/>
                  </a:cubicBezTo>
                  <a:cubicBezTo>
                    <a:pt x="48" y="27"/>
                    <a:pt x="49" y="33"/>
                    <a:pt x="48" y="39"/>
                  </a:cubicBezTo>
                  <a:cubicBezTo>
                    <a:pt x="47" y="42"/>
                    <a:pt x="47" y="46"/>
                    <a:pt x="45" y="50"/>
                  </a:cubicBezTo>
                  <a:cubicBezTo>
                    <a:pt x="39" y="60"/>
                    <a:pt x="24" y="63"/>
                    <a:pt x="15" y="53"/>
                  </a:cubicBezTo>
                  <a:cubicBezTo>
                    <a:pt x="11" y="47"/>
                    <a:pt x="8" y="41"/>
                    <a:pt x="7" y="34"/>
                  </a:cubicBezTo>
                  <a:cubicBezTo>
                    <a:pt x="5" y="27"/>
                    <a:pt x="5" y="27"/>
                    <a:pt x="0" y="2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22" name="Freeform 56">
              <a:extLst>
                <a:ext uri="{FF2B5EF4-FFF2-40B4-BE49-F238E27FC236}">
                  <a16:creationId xmlns:a16="http://schemas.microsoft.com/office/drawing/2014/main" id="{2089A1EF-769C-4B32-ACB7-0843ADFE09AA}"/>
                </a:ext>
              </a:extLst>
            </p:cNvPr>
            <p:cNvSpPr>
              <a:spLocks/>
            </p:cNvSpPr>
            <p:nvPr/>
          </p:nvSpPr>
          <p:spPr bwMode="auto">
            <a:xfrm>
              <a:off x="7902235" y="24263565"/>
              <a:ext cx="542679" cy="503354"/>
            </a:xfrm>
            <a:custGeom>
              <a:avLst/>
              <a:gdLst>
                <a:gd name="T0" fmla="*/ 64 w 77"/>
                <a:gd name="T1" fmla="*/ 40 h 72"/>
                <a:gd name="T2" fmla="*/ 65 w 77"/>
                <a:gd name="T3" fmla="*/ 37 h 72"/>
                <a:gd name="T4" fmla="*/ 59 w 77"/>
                <a:gd name="T5" fmla="*/ 30 h 72"/>
                <a:gd name="T6" fmla="*/ 45 w 77"/>
                <a:gd name="T7" fmla="*/ 32 h 72"/>
                <a:gd name="T8" fmla="*/ 37 w 77"/>
                <a:gd name="T9" fmla="*/ 32 h 72"/>
                <a:gd name="T10" fmla="*/ 33 w 77"/>
                <a:gd name="T11" fmla="*/ 33 h 72"/>
                <a:gd name="T12" fmla="*/ 39 w 77"/>
                <a:gd name="T13" fmla="*/ 41 h 72"/>
                <a:gd name="T14" fmla="*/ 47 w 77"/>
                <a:gd name="T15" fmla="*/ 52 h 72"/>
                <a:gd name="T16" fmla="*/ 50 w 77"/>
                <a:gd name="T17" fmla="*/ 56 h 72"/>
                <a:gd name="T18" fmla="*/ 57 w 77"/>
                <a:gd name="T19" fmla="*/ 55 h 72"/>
                <a:gd name="T20" fmla="*/ 60 w 77"/>
                <a:gd name="T21" fmla="*/ 51 h 72"/>
                <a:gd name="T22" fmla="*/ 53 w 77"/>
                <a:gd name="T23" fmla="*/ 72 h 72"/>
                <a:gd name="T24" fmla="*/ 52 w 77"/>
                <a:gd name="T25" fmla="*/ 71 h 72"/>
                <a:gd name="T26" fmla="*/ 48 w 77"/>
                <a:gd name="T27" fmla="*/ 60 h 72"/>
                <a:gd name="T28" fmla="*/ 31 w 77"/>
                <a:gd name="T29" fmla="*/ 37 h 72"/>
                <a:gd name="T30" fmla="*/ 26 w 77"/>
                <a:gd name="T31" fmla="*/ 33 h 72"/>
                <a:gd name="T32" fmla="*/ 13 w 77"/>
                <a:gd name="T33" fmla="*/ 27 h 72"/>
                <a:gd name="T34" fmla="*/ 2 w 77"/>
                <a:gd name="T35" fmla="*/ 31 h 72"/>
                <a:gd name="T36" fmla="*/ 1 w 77"/>
                <a:gd name="T37" fmla="*/ 32 h 72"/>
                <a:gd name="T38" fmla="*/ 0 w 77"/>
                <a:gd name="T39" fmla="*/ 30 h 72"/>
                <a:gd name="T40" fmla="*/ 12 w 77"/>
                <a:gd name="T41" fmla="*/ 1 h 72"/>
                <a:gd name="T42" fmla="*/ 13 w 77"/>
                <a:gd name="T43" fmla="*/ 0 h 72"/>
                <a:gd name="T44" fmla="*/ 13 w 77"/>
                <a:gd name="T45" fmla="*/ 3 h 72"/>
                <a:gd name="T46" fmla="*/ 18 w 77"/>
                <a:gd name="T47" fmla="*/ 12 h 72"/>
                <a:gd name="T48" fmla="*/ 30 w 77"/>
                <a:gd name="T49" fmla="*/ 17 h 72"/>
                <a:gd name="T50" fmla="*/ 34 w 77"/>
                <a:gd name="T51" fmla="*/ 18 h 72"/>
                <a:gd name="T52" fmla="*/ 67 w 77"/>
                <a:gd name="T53" fmla="*/ 14 h 72"/>
                <a:gd name="T54" fmla="*/ 76 w 77"/>
                <a:gd name="T55" fmla="*/ 8 h 72"/>
                <a:gd name="T56" fmla="*/ 77 w 77"/>
                <a:gd name="T57" fmla="*/ 10 h 72"/>
                <a:gd name="T58" fmla="*/ 66 w 77"/>
                <a:gd name="T59" fmla="*/ 39 h 72"/>
                <a:gd name="T60" fmla="*/ 64 w 77"/>
                <a:gd name="T61" fmla="*/ 4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72">
                  <a:moveTo>
                    <a:pt x="64" y="40"/>
                  </a:moveTo>
                  <a:cubicBezTo>
                    <a:pt x="65" y="39"/>
                    <a:pt x="65" y="38"/>
                    <a:pt x="65" y="37"/>
                  </a:cubicBezTo>
                  <a:cubicBezTo>
                    <a:pt x="67" y="31"/>
                    <a:pt x="66" y="30"/>
                    <a:pt x="59" y="30"/>
                  </a:cubicBezTo>
                  <a:cubicBezTo>
                    <a:pt x="54" y="31"/>
                    <a:pt x="50" y="31"/>
                    <a:pt x="45" y="32"/>
                  </a:cubicBezTo>
                  <a:cubicBezTo>
                    <a:pt x="42" y="32"/>
                    <a:pt x="40" y="32"/>
                    <a:pt x="37" y="32"/>
                  </a:cubicBezTo>
                  <a:cubicBezTo>
                    <a:pt x="36" y="33"/>
                    <a:pt x="35" y="33"/>
                    <a:pt x="33" y="33"/>
                  </a:cubicBezTo>
                  <a:cubicBezTo>
                    <a:pt x="35" y="36"/>
                    <a:pt x="37" y="39"/>
                    <a:pt x="39" y="41"/>
                  </a:cubicBezTo>
                  <a:cubicBezTo>
                    <a:pt x="41" y="45"/>
                    <a:pt x="44" y="48"/>
                    <a:pt x="47" y="52"/>
                  </a:cubicBezTo>
                  <a:cubicBezTo>
                    <a:pt x="48" y="53"/>
                    <a:pt x="49" y="55"/>
                    <a:pt x="50" y="56"/>
                  </a:cubicBezTo>
                  <a:cubicBezTo>
                    <a:pt x="53" y="58"/>
                    <a:pt x="55" y="58"/>
                    <a:pt x="57" y="55"/>
                  </a:cubicBezTo>
                  <a:cubicBezTo>
                    <a:pt x="58" y="54"/>
                    <a:pt x="59" y="53"/>
                    <a:pt x="60" y="51"/>
                  </a:cubicBezTo>
                  <a:cubicBezTo>
                    <a:pt x="60" y="55"/>
                    <a:pt x="56" y="68"/>
                    <a:pt x="53" y="72"/>
                  </a:cubicBezTo>
                  <a:cubicBezTo>
                    <a:pt x="53" y="71"/>
                    <a:pt x="52" y="71"/>
                    <a:pt x="52" y="71"/>
                  </a:cubicBezTo>
                  <a:cubicBezTo>
                    <a:pt x="52" y="67"/>
                    <a:pt x="50" y="64"/>
                    <a:pt x="48" y="60"/>
                  </a:cubicBezTo>
                  <a:cubicBezTo>
                    <a:pt x="42" y="53"/>
                    <a:pt x="37" y="45"/>
                    <a:pt x="31" y="37"/>
                  </a:cubicBezTo>
                  <a:cubicBezTo>
                    <a:pt x="30" y="35"/>
                    <a:pt x="29" y="34"/>
                    <a:pt x="26" y="33"/>
                  </a:cubicBezTo>
                  <a:cubicBezTo>
                    <a:pt x="22" y="31"/>
                    <a:pt x="17" y="29"/>
                    <a:pt x="13" y="27"/>
                  </a:cubicBezTo>
                  <a:cubicBezTo>
                    <a:pt x="7" y="25"/>
                    <a:pt x="6" y="25"/>
                    <a:pt x="2" y="31"/>
                  </a:cubicBezTo>
                  <a:cubicBezTo>
                    <a:pt x="2" y="31"/>
                    <a:pt x="1" y="31"/>
                    <a:pt x="1" y="32"/>
                  </a:cubicBezTo>
                  <a:cubicBezTo>
                    <a:pt x="1" y="31"/>
                    <a:pt x="0" y="31"/>
                    <a:pt x="0" y="30"/>
                  </a:cubicBezTo>
                  <a:cubicBezTo>
                    <a:pt x="4" y="20"/>
                    <a:pt x="8" y="11"/>
                    <a:pt x="12" y="1"/>
                  </a:cubicBezTo>
                  <a:cubicBezTo>
                    <a:pt x="12" y="1"/>
                    <a:pt x="12" y="0"/>
                    <a:pt x="13" y="0"/>
                  </a:cubicBezTo>
                  <a:cubicBezTo>
                    <a:pt x="13" y="1"/>
                    <a:pt x="13" y="2"/>
                    <a:pt x="13" y="3"/>
                  </a:cubicBezTo>
                  <a:cubicBezTo>
                    <a:pt x="12" y="8"/>
                    <a:pt x="13" y="10"/>
                    <a:pt x="18" y="12"/>
                  </a:cubicBezTo>
                  <a:cubicBezTo>
                    <a:pt x="22" y="14"/>
                    <a:pt x="26" y="16"/>
                    <a:pt x="30" y="17"/>
                  </a:cubicBezTo>
                  <a:cubicBezTo>
                    <a:pt x="31" y="18"/>
                    <a:pt x="33" y="18"/>
                    <a:pt x="34" y="18"/>
                  </a:cubicBezTo>
                  <a:cubicBezTo>
                    <a:pt x="45" y="17"/>
                    <a:pt x="56" y="15"/>
                    <a:pt x="67" y="14"/>
                  </a:cubicBezTo>
                  <a:cubicBezTo>
                    <a:pt x="70" y="13"/>
                    <a:pt x="74" y="12"/>
                    <a:pt x="76" y="8"/>
                  </a:cubicBezTo>
                  <a:cubicBezTo>
                    <a:pt x="77" y="9"/>
                    <a:pt x="77" y="10"/>
                    <a:pt x="77" y="10"/>
                  </a:cubicBezTo>
                  <a:cubicBezTo>
                    <a:pt x="74" y="20"/>
                    <a:pt x="70" y="29"/>
                    <a:pt x="66" y="39"/>
                  </a:cubicBezTo>
                  <a:cubicBezTo>
                    <a:pt x="66" y="39"/>
                    <a:pt x="66" y="39"/>
                    <a:pt x="64" y="4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23" name="Freeform 57">
              <a:extLst>
                <a:ext uri="{FF2B5EF4-FFF2-40B4-BE49-F238E27FC236}">
                  <a16:creationId xmlns:a16="http://schemas.microsoft.com/office/drawing/2014/main" id="{89065D5C-2F82-4B9C-9DCF-556527D2755D}"/>
                </a:ext>
              </a:extLst>
            </p:cNvPr>
            <p:cNvSpPr>
              <a:spLocks/>
            </p:cNvSpPr>
            <p:nvPr/>
          </p:nvSpPr>
          <p:spPr bwMode="auto">
            <a:xfrm>
              <a:off x="8098858" y="23484939"/>
              <a:ext cx="479759" cy="424705"/>
            </a:xfrm>
            <a:custGeom>
              <a:avLst/>
              <a:gdLst>
                <a:gd name="T0" fmla="*/ 5 w 68"/>
                <a:gd name="T1" fmla="*/ 10 h 61"/>
                <a:gd name="T2" fmla="*/ 5 w 68"/>
                <a:gd name="T3" fmla="*/ 13 h 61"/>
                <a:gd name="T4" fmla="*/ 12 w 68"/>
                <a:gd name="T5" fmla="*/ 20 h 61"/>
                <a:gd name="T6" fmla="*/ 37 w 68"/>
                <a:gd name="T7" fmla="*/ 22 h 61"/>
                <a:gd name="T8" fmla="*/ 61 w 68"/>
                <a:gd name="T9" fmla="*/ 23 h 61"/>
                <a:gd name="T10" fmla="*/ 64 w 68"/>
                <a:gd name="T11" fmla="*/ 23 h 61"/>
                <a:gd name="T12" fmla="*/ 63 w 68"/>
                <a:gd name="T13" fmla="*/ 14 h 61"/>
                <a:gd name="T14" fmla="*/ 58 w 68"/>
                <a:gd name="T15" fmla="*/ 6 h 61"/>
                <a:gd name="T16" fmla="*/ 50 w 68"/>
                <a:gd name="T17" fmla="*/ 1 h 61"/>
                <a:gd name="T18" fmla="*/ 68 w 68"/>
                <a:gd name="T19" fmla="*/ 2 h 61"/>
                <a:gd name="T20" fmla="*/ 64 w 68"/>
                <a:gd name="T21" fmla="*/ 61 h 61"/>
                <a:gd name="T22" fmla="*/ 46 w 68"/>
                <a:gd name="T23" fmla="*/ 60 h 61"/>
                <a:gd name="T24" fmla="*/ 47 w 68"/>
                <a:gd name="T25" fmla="*/ 57 h 61"/>
                <a:gd name="T26" fmla="*/ 49 w 68"/>
                <a:gd name="T27" fmla="*/ 57 h 61"/>
                <a:gd name="T28" fmla="*/ 63 w 68"/>
                <a:gd name="T29" fmla="*/ 40 h 61"/>
                <a:gd name="T30" fmla="*/ 60 w 68"/>
                <a:gd name="T31" fmla="*/ 39 h 61"/>
                <a:gd name="T32" fmla="*/ 17 w 68"/>
                <a:gd name="T33" fmla="*/ 36 h 61"/>
                <a:gd name="T34" fmla="*/ 12 w 68"/>
                <a:gd name="T35" fmla="*/ 35 h 61"/>
                <a:gd name="T36" fmla="*/ 3 w 68"/>
                <a:gd name="T37" fmla="*/ 41 h 61"/>
                <a:gd name="T38" fmla="*/ 2 w 68"/>
                <a:gd name="T39" fmla="*/ 45 h 61"/>
                <a:gd name="T40" fmla="*/ 2 w 68"/>
                <a:gd name="T41" fmla="*/ 36 h 61"/>
                <a:gd name="T42" fmla="*/ 2 w 68"/>
                <a:gd name="T43" fmla="*/ 27 h 61"/>
                <a:gd name="T44" fmla="*/ 3 w 68"/>
                <a:gd name="T45" fmla="*/ 18 h 61"/>
                <a:gd name="T46" fmla="*/ 4 w 68"/>
                <a:gd name="T47" fmla="*/ 9 h 61"/>
                <a:gd name="T48" fmla="*/ 5 w 68"/>
                <a:gd name="T49"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8" h="61">
                  <a:moveTo>
                    <a:pt x="5" y="10"/>
                  </a:moveTo>
                  <a:cubicBezTo>
                    <a:pt x="5" y="11"/>
                    <a:pt x="5" y="12"/>
                    <a:pt x="5" y="13"/>
                  </a:cubicBezTo>
                  <a:cubicBezTo>
                    <a:pt x="6" y="17"/>
                    <a:pt x="8" y="19"/>
                    <a:pt x="12" y="20"/>
                  </a:cubicBezTo>
                  <a:cubicBezTo>
                    <a:pt x="20" y="20"/>
                    <a:pt x="29" y="21"/>
                    <a:pt x="37" y="22"/>
                  </a:cubicBezTo>
                  <a:cubicBezTo>
                    <a:pt x="45" y="22"/>
                    <a:pt x="53" y="23"/>
                    <a:pt x="61" y="23"/>
                  </a:cubicBezTo>
                  <a:cubicBezTo>
                    <a:pt x="62" y="23"/>
                    <a:pt x="63" y="23"/>
                    <a:pt x="64" y="23"/>
                  </a:cubicBezTo>
                  <a:cubicBezTo>
                    <a:pt x="65" y="20"/>
                    <a:pt x="64" y="17"/>
                    <a:pt x="63" y="14"/>
                  </a:cubicBezTo>
                  <a:cubicBezTo>
                    <a:pt x="62" y="10"/>
                    <a:pt x="61" y="8"/>
                    <a:pt x="58" y="6"/>
                  </a:cubicBezTo>
                  <a:cubicBezTo>
                    <a:pt x="55" y="4"/>
                    <a:pt x="52" y="3"/>
                    <a:pt x="50" y="1"/>
                  </a:cubicBezTo>
                  <a:cubicBezTo>
                    <a:pt x="56" y="0"/>
                    <a:pt x="62" y="1"/>
                    <a:pt x="68" y="2"/>
                  </a:cubicBezTo>
                  <a:cubicBezTo>
                    <a:pt x="67" y="21"/>
                    <a:pt x="65" y="41"/>
                    <a:pt x="64" y="61"/>
                  </a:cubicBezTo>
                  <a:cubicBezTo>
                    <a:pt x="58" y="61"/>
                    <a:pt x="52" y="61"/>
                    <a:pt x="46" y="60"/>
                  </a:cubicBezTo>
                  <a:cubicBezTo>
                    <a:pt x="46" y="59"/>
                    <a:pt x="46" y="58"/>
                    <a:pt x="47" y="57"/>
                  </a:cubicBezTo>
                  <a:cubicBezTo>
                    <a:pt x="47" y="57"/>
                    <a:pt x="48" y="57"/>
                    <a:pt x="49" y="57"/>
                  </a:cubicBezTo>
                  <a:cubicBezTo>
                    <a:pt x="58" y="55"/>
                    <a:pt x="63" y="50"/>
                    <a:pt x="63" y="40"/>
                  </a:cubicBezTo>
                  <a:cubicBezTo>
                    <a:pt x="62" y="39"/>
                    <a:pt x="61" y="39"/>
                    <a:pt x="60" y="39"/>
                  </a:cubicBezTo>
                  <a:cubicBezTo>
                    <a:pt x="46" y="38"/>
                    <a:pt x="31" y="37"/>
                    <a:pt x="17" y="36"/>
                  </a:cubicBezTo>
                  <a:cubicBezTo>
                    <a:pt x="15" y="36"/>
                    <a:pt x="13" y="35"/>
                    <a:pt x="12" y="35"/>
                  </a:cubicBezTo>
                  <a:cubicBezTo>
                    <a:pt x="7" y="35"/>
                    <a:pt x="4" y="36"/>
                    <a:pt x="3" y="41"/>
                  </a:cubicBezTo>
                  <a:cubicBezTo>
                    <a:pt x="3" y="42"/>
                    <a:pt x="3" y="43"/>
                    <a:pt x="2" y="45"/>
                  </a:cubicBezTo>
                  <a:cubicBezTo>
                    <a:pt x="0" y="41"/>
                    <a:pt x="2" y="38"/>
                    <a:pt x="2" y="36"/>
                  </a:cubicBezTo>
                  <a:cubicBezTo>
                    <a:pt x="2" y="33"/>
                    <a:pt x="2" y="30"/>
                    <a:pt x="2" y="27"/>
                  </a:cubicBezTo>
                  <a:cubicBezTo>
                    <a:pt x="2" y="24"/>
                    <a:pt x="2" y="21"/>
                    <a:pt x="3" y="18"/>
                  </a:cubicBezTo>
                  <a:cubicBezTo>
                    <a:pt x="3" y="15"/>
                    <a:pt x="2" y="12"/>
                    <a:pt x="4" y="9"/>
                  </a:cubicBezTo>
                  <a:cubicBezTo>
                    <a:pt x="4" y="9"/>
                    <a:pt x="4" y="10"/>
                    <a:pt x="5" y="1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24" name="Freeform 58">
              <a:extLst>
                <a:ext uri="{FF2B5EF4-FFF2-40B4-BE49-F238E27FC236}">
                  <a16:creationId xmlns:a16="http://schemas.microsoft.com/office/drawing/2014/main" id="{63D30659-2737-4732-A71C-025BE4A9E86B}"/>
                </a:ext>
              </a:extLst>
            </p:cNvPr>
            <p:cNvSpPr>
              <a:spLocks/>
            </p:cNvSpPr>
            <p:nvPr/>
          </p:nvSpPr>
          <p:spPr bwMode="auto">
            <a:xfrm>
              <a:off x="6510147" y="20480543"/>
              <a:ext cx="432570" cy="542679"/>
            </a:xfrm>
            <a:custGeom>
              <a:avLst/>
              <a:gdLst>
                <a:gd name="T0" fmla="*/ 6 w 61"/>
                <a:gd name="T1" fmla="*/ 77 h 77"/>
                <a:gd name="T2" fmla="*/ 5 w 61"/>
                <a:gd name="T3" fmla="*/ 71 h 77"/>
                <a:gd name="T4" fmla="*/ 5 w 61"/>
                <a:gd name="T5" fmla="*/ 14 h 77"/>
                <a:gd name="T6" fmla="*/ 0 w 61"/>
                <a:gd name="T7" fmla="*/ 1 h 77"/>
                <a:gd name="T8" fmla="*/ 29 w 61"/>
                <a:gd name="T9" fmla="*/ 14 h 77"/>
                <a:gd name="T10" fmla="*/ 25 w 61"/>
                <a:gd name="T11" fmla="*/ 13 h 77"/>
                <a:gd name="T12" fmla="*/ 20 w 61"/>
                <a:gd name="T13" fmla="*/ 16 h 77"/>
                <a:gd name="T14" fmla="*/ 20 w 61"/>
                <a:gd name="T15" fmla="*/ 19 h 77"/>
                <a:gd name="T16" fmla="*/ 19 w 61"/>
                <a:gd name="T17" fmla="*/ 55 h 77"/>
                <a:gd name="T18" fmla="*/ 20 w 61"/>
                <a:gd name="T19" fmla="*/ 57 h 77"/>
                <a:gd name="T20" fmla="*/ 21 w 61"/>
                <a:gd name="T21" fmla="*/ 57 h 77"/>
                <a:gd name="T22" fmla="*/ 45 w 61"/>
                <a:gd name="T23" fmla="*/ 31 h 77"/>
                <a:gd name="T24" fmla="*/ 45 w 61"/>
                <a:gd name="T25" fmla="*/ 31 h 77"/>
                <a:gd name="T26" fmla="*/ 44 w 61"/>
                <a:gd name="T27" fmla="*/ 21 h 77"/>
                <a:gd name="T28" fmla="*/ 43 w 61"/>
                <a:gd name="T29" fmla="*/ 19 h 77"/>
                <a:gd name="T30" fmla="*/ 61 w 61"/>
                <a:gd name="T31" fmla="*/ 26 h 77"/>
                <a:gd name="T32" fmla="*/ 59 w 61"/>
                <a:gd name="T33" fmla="*/ 27 h 77"/>
                <a:gd name="T34" fmla="*/ 49 w 61"/>
                <a:gd name="T35" fmla="*/ 32 h 77"/>
                <a:gd name="T36" fmla="*/ 10 w 61"/>
                <a:gd name="T37" fmla="*/ 73 h 77"/>
                <a:gd name="T38" fmla="*/ 6 w 61"/>
                <a:gd name="T39"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77">
                  <a:moveTo>
                    <a:pt x="6" y="77"/>
                  </a:moveTo>
                  <a:cubicBezTo>
                    <a:pt x="5" y="74"/>
                    <a:pt x="5" y="73"/>
                    <a:pt x="5" y="71"/>
                  </a:cubicBezTo>
                  <a:cubicBezTo>
                    <a:pt x="5" y="52"/>
                    <a:pt x="5" y="33"/>
                    <a:pt x="5" y="14"/>
                  </a:cubicBezTo>
                  <a:cubicBezTo>
                    <a:pt x="5" y="9"/>
                    <a:pt x="5" y="4"/>
                    <a:pt x="0" y="1"/>
                  </a:cubicBezTo>
                  <a:cubicBezTo>
                    <a:pt x="4" y="0"/>
                    <a:pt x="26" y="10"/>
                    <a:pt x="29" y="14"/>
                  </a:cubicBezTo>
                  <a:cubicBezTo>
                    <a:pt x="28" y="13"/>
                    <a:pt x="27" y="13"/>
                    <a:pt x="25" y="13"/>
                  </a:cubicBezTo>
                  <a:cubicBezTo>
                    <a:pt x="22" y="12"/>
                    <a:pt x="21" y="13"/>
                    <a:pt x="20" y="16"/>
                  </a:cubicBezTo>
                  <a:cubicBezTo>
                    <a:pt x="20" y="17"/>
                    <a:pt x="20" y="18"/>
                    <a:pt x="20" y="19"/>
                  </a:cubicBezTo>
                  <a:cubicBezTo>
                    <a:pt x="19" y="31"/>
                    <a:pt x="19" y="43"/>
                    <a:pt x="19" y="55"/>
                  </a:cubicBezTo>
                  <a:cubicBezTo>
                    <a:pt x="19" y="55"/>
                    <a:pt x="19" y="56"/>
                    <a:pt x="20" y="57"/>
                  </a:cubicBezTo>
                  <a:cubicBezTo>
                    <a:pt x="20" y="57"/>
                    <a:pt x="21" y="57"/>
                    <a:pt x="21" y="57"/>
                  </a:cubicBezTo>
                  <a:cubicBezTo>
                    <a:pt x="29" y="48"/>
                    <a:pt x="37" y="40"/>
                    <a:pt x="45" y="31"/>
                  </a:cubicBezTo>
                  <a:cubicBezTo>
                    <a:pt x="45" y="31"/>
                    <a:pt x="45" y="31"/>
                    <a:pt x="45" y="31"/>
                  </a:cubicBezTo>
                  <a:cubicBezTo>
                    <a:pt x="49" y="26"/>
                    <a:pt x="49" y="24"/>
                    <a:pt x="44" y="21"/>
                  </a:cubicBezTo>
                  <a:cubicBezTo>
                    <a:pt x="43" y="20"/>
                    <a:pt x="43" y="20"/>
                    <a:pt x="43" y="19"/>
                  </a:cubicBezTo>
                  <a:cubicBezTo>
                    <a:pt x="49" y="20"/>
                    <a:pt x="55" y="23"/>
                    <a:pt x="61" y="26"/>
                  </a:cubicBezTo>
                  <a:cubicBezTo>
                    <a:pt x="60" y="27"/>
                    <a:pt x="60" y="27"/>
                    <a:pt x="59" y="27"/>
                  </a:cubicBezTo>
                  <a:cubicBezTo>
                    <a:pt x="55" y="27"/>
                    <a:pt x="52" y="29"/>
                    <a:pt x="49" y="32"/>
                  </a:cubicBezTo>
                  <a:cubicBezTo>
                    <a:pt x="36" y="46"/>
                    <a:pt x="23" y="60"/>
                    <a:pt x="10" y="73"/>
                  </a:cubicBezTo>
                  <a:cubicBezTo>
                    <a:pt x="9" y="74"/>
                    <a:pt x="8" y="75"/>
                    <a:pt x="6" y="7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25" name="Freeform 59">
              <a:extLst>
                <a:ext uri="{FF2B5EF4-FFF2-40B4-BE49-F238E27FC236}">
                  <a16:creationId xmlns:a16="http://schemas.microsoft.com/office/drawing/2014/main" id="{26925B20-892F-495B-ACDF-9EC468A2C7C5}"/>
                </a:ext>
              </a:extLst>
            </p:cNvPr>
            <p:cNvSpPr>
              <a:spLocks/>
            </p:cNvSpPr>
            <p:nvPr/>
          </p:nvSpPr>
          <p:spPr bwMode="auto">
            <a:xfrm>
              <a:off x="2585558" y="22053525"/>
              <a:ext cx="495489" cy="432570"/>
            </a:xfrm>
            <a:custGeom>
              <a:avLst/>
              <a:gdLst>
                <a:gd name="T0" fmla="*/ 0 w 71"/>
                <a:gd name="T1" fmla="*/ 32 h 61"/>
                <a:gd name="T2" fmla="*/ 15 w 71"/>
                <a:gd name="T3" fmla="*/ 0 h 61"/>
                <a:gd name="T4" fmla="*/ 14 w 71"/>
                <a:gd name="T5" fmla="*/ 3 h 61"/>
                <a:gd name="T6" fmla="*/ 19 w 71"/>
                <a:gd name="T7" fmla="*/ 13 h 61"/>
                <a:gd name="T8" fmla="*/ 58 w 71"/>
                <a:gd name="T9" fmla="*/ 33 h 61"/>
                <a:gd name="T10" fmla="*/ 68 w 71"/>
                <a:gd name="T11" fmla="*/ 31 h 61"/>
                <a:gd name="T12" fmla="*/ 71 w 71"/>
                <a:gd name="T13" fmla="*/ 28 h 61"/>
                <a:gd name="T14" fmla="*/ 56 w 71"/>
                <a:gd name="T15" fmla="*/ 61 h 61"/>
                <a:gd name="T16" fmla="*/ 56 w 71"/>
                <a:gd name="T17" fmla="*/ 57 h 61"/>
                <a:gd name="T18" fmla="*/ 52 w 71"/>
                <a:gd name="T19" fmla="*/ 47 h 61"/>
                <a:gd name="T20" fmla="*/ 13 w 71"/>
                <a:gd name="T21" fmla="*/ 28 h 61"/>
                <a:gd name="T22" fmla="*/ 1 w 71"/>
                <a:gd name="T23" fmla="*/ 30 h 61"/>
                <a:gd name="T24" fmla="*/ 0 w 71"/>
                <a:gd name="T25" fmla="*/ 3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61">
                  <a:moveTo>
                    <a:pt x="0" y="32"/>
                  </a:moveTo>
                  <a:cubicBezTo>
                    <a:pt x="0" y="27"/>
                    <a:pt x="11" y="4"/>
                    <a:pt x="15" y="0"/>
                  </a:cubicBezTo>
                  <a:cubicBezTo>
                    <a:pt x="14" y="1"/>
                    <a:pt x="14" y="2"/>
                    <a:pt x="14" y="3"/>
                  </a:cubicBezTo>
                  <a:cubicBezTo>
                    <a:pt x="13" y="9"/>
                    <a:pt x="14" y="11"/>
                    <a:pt x="19" y="13"/>
                  </a:cubicBezTo>
                  <a:cubicBezTo>
                    <a:pt x="32" y="20"/>
                    <a:pt x="45" y="27"/>
                    <a:pt x="58" y="33"/>
                  </a:cubicBezTo>
                  <a:cubicBezTo>
                    <a:pt x="63" y="36"/>
                    <a:pt x="65" y="35"/>
                    <a:pt x="68" y="31"/>
                  </a:cubicBezTo>
                  <a:cubicBezTo>
                    <a:pt x="69" y="30"/>
                    <a:pt x="70" y="29"/>
                    <a:pt x="71" y="28"/>
                  </a:cubicBezTo>
                  <a:cubicBezTo>
                    <a:pt x="70" y="32"/>
                    <a:pt x="60" y="56"/>
                    <a:pt x="56" y="61"/>
                  </a:cubicBezTo>
                  <a:cubicBezTo>
                    <a:pt x="56" y="59"/>
                    <a:pt x="56" y="58"/>
                    <a:pt x="56" y="57"/>
                  </a:cubicBezTo>
                  <a:cubicBezTo>
                    <a:pt x="57" y="52"/>
                    <a:pt x="56" y="50"/>
                    <a:pt x="52" y="47"/>
                  </a:cubicBezTo>
                  <a:cubicBezTo>
                    <a:pt x="39" y="41"/>
                    <a:pt x="26" y="34"/>
                    <a:pt x="13" y="28"/>
                  </a:cubicBezTo>
                  <a:cubicBezTo>
                    <a:pt x="7" y="25"/>
                    <a:pt x="6" y="25"/>
                    <a:pt x="1" y="30"/>
                  </a:cubicBezTo>
                  <a:cubicBezTo>
                    <a:pt x="1" y="31"/>
                    <a:pt x="1" y="31"/>
                    <a:pt x="0" y="3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26" name="Freeform 60">
              <a:extLst>
                <a:ext uri="{FF2B5EF4-FFF2-40B4-BE49-F238E27FC236}">
                  <a16:creationId xmlns:a16="http://schemas.microsoft.com/office/drawing/2014/main" id="{F4DFD42E-FD06-4DD4-BD5D-E8024A4948AB}"/>
                </a:ext>
              </a:extLst>
            </p:cNvPr>
            <p:cNvSpPr>
              <a:spLocks/>
            </p:cNvSpPr>
            <p:nvPr/>
          </p:nvSpPr>
          <p:spPr bwMode="auto">
            <a:xfrm>
              <a:off x="8090993" y="22863611"/>
              <a:ext cx="479759" cy="314596"/>
            </a:xfrm>
            <a:custGeom>
              <a:avLst/>
              <a:gdLst>
                <a:gd name="T0" fmla="*/ 5 w 69"/>
                <a:gd name="T1" fmla="*/ 45 h 45"/>
                <a:gd name="T2" fmla="*/ 0 w 69"/>
                <a:gd name="T3" fmla="*/ 13 h 45"/>
                <a:gd name="T4" fmla="*/ 1 w 69"/>
                <a:gd name="T5" fmla="*/ 11 h 45"/>
                <a:gd name="T6" fmla="*/ 3 w 69"/>
                <a:gd name="T7" fmla="*/ 15 h 45"/>
                <a:gd name="T8" fmla="*/ 11 w 69"/>
                <a:gd name="T9" fmla="*/ 19 h 45"/>
                <a:gd name="T10" fmla="*/ 47 w 69"/>
                <a:gd name="T11" fmla="*/ 13 h 45"/>
                <a:gd name="T12" fmla="*/ 55 w 69"/>
                <a:gd name="T13" fmla="*/ 12 h 45"/>
                <a:gd name="T14" fmla="*/ 62 w 69"/>
                <a:gd name="T15" fmla="*/ 5 h 45"/>
                <a:gd name="T16" fmla="*/ 62 w 69"/>
                <a:gd name="T17" fmla="*/ 0 h 45"/>
                <a:gd name="T18" fmla="*/ 64 w 69"/>
                <a:gd name="T19" fmla="*/ 3 h 45"/>
                <a:gd name="T20" fmla="*/ 69 w 69"/>
                <a:gd name="T21" fmla="*/ 35 h 45"/>
                <a:gd name="T22" fmla="*/ 67 w 69"/>
                <a:gd name="T23" fmla="*/ 35 h 45"/>
                <a:gd name="T24" fmla="*/ 66 w 69"/>
                <a:gd name="T25" fmla="*/ 33 h 45"/>
                <a:gd name="T26" fmla="*/ 57 w 69"/>
                <a:gd name="T27" fmla="*/ 27 h 45"/>
                <a:gd name="T28" fmla="*/ 14 w 69"/>
                <a:gd name="T29" fmla="*/ 35 h 45"/>
                <a:gd name="T30" fmla="*/ 7 w 69"/>
                <a:gd name="T31" fmla="*/ 42 h 45"/>
                <a:gd name="T32" fmla="*/ 6 w 69"/>
                <a:gd name="T33" fmla="*/ 45 h 45"/>
                <a:gd name="T34" fmla="*/ 5 w 69"/>
                <a:gd name="T3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9" h="45">
                  <a:moveTo>
                    <a:pt x="5" y="45"/>
                  </a:moveTo>
                  <a:cubicBezTo>
                    <a:pt x="3" y="35"/>
                    <a:pt x="2" y="24"/>
                    <a:pt x="0" y="13"/>
                  </a:cubicBezTo>
                  <a:cubicBezTo>
                    <a:pt x="0" y="13"/>
                    <a:pt x="0" y="12"/>
                    <a:pt x="1" y="11"/>
                  </a:cubicBezTo>
                  <a:cubicBezTo>
                    <a:pt x="2" y="13"/>
                    <a:pt x="2" y="14"/>
                    <a:pt x="3" y="15"/>
                  </a:cubicBezTo>
                  <a:cubicBezTo>
                    <a:pt x="5" y="19"/>
                    <a:pt x="6" y="20"/>
                    <a:pt x="11" y="19"/>
                  </a:cubicBezTo>
                  <a:cubicBezTo>
                    <a:pt x="23" y="17"/>
                    <a:pt x="35" y="15"/>
                    <a:pt x="47" y="13"/>
                  </a:cubicBezTo>
                  <a:cubicBezTo>
                    <a:pt x="50" y="13"/>
                    <a:pt x="52" y="12"/>
                    <a:pt x="55" y="12"/>
                  </a:cubicBezTo>
                  <a:cubicBezTo>
                    <a:pt x="60" y="11"/>
                    <a:pt x="61" y="9"/>
                    <a:pt x="62" y="5"/>
                  </a:cubicBezTo>
                  <a:cubicBezTo>
                    <a:pt x="62" y="4"/>
                    <a:pt x="62" y="3"/>
                    <a:pt x="62" y="0"/>
                  </a:cubicBezTo>
                  <a:cubicBezTo>
                    <a:pt x="63" y="2"/>
                    <a:pt x="64" y="3"/>
                    <a:pt x="64" y="3"/>
                  </a:cubicBezTo>
                  <a:cubicBezTo>
                    <a:pt x="65" y="14"/>
                    <a:pt x="67" y="24"/>
                    <a:pt x="69" y="35"/>
                  </a:cubicBezTo>
                  <a:cubicBezTo>
                    <a:pt x="68" y="35"/>
                    <a:pt x="68" y="35"/>
                    <a:pt x="67" y="35"/>
                  </a:cubicBezTo>
                  <a:cubicBezTo>
                    <a:pt x="67" y="35"/>
                    <a:pt x="66" y="34"/>
                    <a:pt x="66" y="33"/>
                  </a:cubicBezTo>
                  <a:cubicBezTo>
                    <a:pt x="64" y="28"/>
                    <a:pt x="62" y="27"/>
                    <a:pt x="57" y="27"/>
                  </a:cubicBezTo>
                  <a:cubicBezTo>
                    <a:pt x="43" y="30"/>
                    <a:pt x="28" y="32"/>
                    <a:pt x="14" y="35"/>
                  </a:cubicBezTo>
                  <a:cubicBezTo>
                    <a:pt x="9" y="35"/>
                    <a:pt x="7" y="37"/>
                    <a:pt x="7" y="42"/>
                  </a:cubicBezTo>
                  <a:cubicBezTo>
                    <a:pt x="7" y="43"/>
                    <a:pt x="6" y="44"/>
                    <a:pt x="6" y="45"/>
                  </a:cubicBezTo>
                  <a:cubicBezTo>
                    <a:pt x="6" y="45"/>
                    <a:pt x="5" y="45"/>
                    <a:pt x="5" y="45"/>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27" name="Freeform 61">
              <a:extLst>
                <a:ext uri="{FF2B5EF4-FFF2-40B4-BE49-F238E27FC236}">
                  <a16:creationId xmlns:a16="http://schemas.microsoft.com/office/drawing/2014/main" id="{AFA1A6B6-4731-43D9-A6A3-8AFB9A5AE684}"/>
                </a:ext>
              </a:extLst>
            </p:cNvPr>
            <p:cNvSpPr>
              <a:spLocks/>
            </p:cNvSpPr>
            <p:nvPr/>
          </p:nvSpPr>
          <p:spPr bwMode="auto">
            <a:xfrm>
              <a:off x="5865225" y="20346840"/>
              <a:ext cx="291002" cy="487624"/>
            </a:xfrm>
            <a:custGeom>
              <a:avLst/>
              <a:gdLst>
                <a:gd name="T0" fmla="*/ 1 w 42"/>
                <a:gd name="T1" fmla="*/ 64 h 70"/>
                <a:gd name="T2" fmla="*/ 4 w 42"/>
                <a:gd name="T3" fmla="*/ 64 h 70"/>
                <a:gd name="T4" fmla="*/ 10 w 42"/>
                <a:gd name="T5" fmla="*/ 57 h 70"/>
                <a:gd name="T6" fmla="*/ 13 w 42"/>
                <a:gd name="T7" fmla="*/ 41 h 70"/>
                <a:gd name="T8" fmla="*/ 16 w 42"/>
                <a:gd name="T9" fmla="*/ 14 h 70"/>
                <a:gd name="T10" fmla="*/ 17 w 42"/>
                <a:gd name="T11" fmla="*/ 10 h 70"/>
                <a:gd name="T12" fmla="*/ 11 w 42"/>
                <a:gd name="T13" fmla="*/ 2 h 70"/>
                <a:gd name="T14" fmla="*/ 9 w 42"/>
                <a:gd name="T15" fmla="*/ 0 h 70"/>
                <a:gd name="T16" fmla="*/ 42 w 42"/>
                <a:gd name="T17" fmla="*/ 4 h 70"/>
                <a:gd name="T18" fmla="*/ 42 w 42"/>
                <a:gd name="T19" fmla="*/ 5 h 70"/>
                <a:gd name="T20" fmla="*/ 39 w 42"/>
                <a:gd name="T21" fmla="*/ 6 h 70"/>
                <a:gd name="T22" fmla="*/ 32 w 42"/>
                <a:gd name="T23" fmla="*/ 13 h 70"/>
                <a:gd name="T24" fmla="*/ 27 w 42"/>
                <a:gd name="T25" fmla="*/ 47 h 70"/>
                <a:gd name="T26" fmla="*/ 25 w 42"/>
                <a:gd name="T27" fmla="*/ 58 h 70"/>
                <a:gd name="T28" fmla="*/ 31 w 42"/>
                <a:gd name="T29" fmla="*/ 68 h 70"/>
                <a:gd name="T30" fmla="*/ 33 w 42"/>
                <a:gd name="T31" fmla="*/ 69 h 70"/>
                <a:gd name="T32" fmla="*/ 33 w 42"/>
                <a:gd name="T33" fmla="*/ 70 h 70"/>
                <a:gd name="T34" fmla="*/ 0 w 42"/>
                <a:gd name="T35" fmla="*/ 66 h 70"/>
                <a:gd name="T36" fmla="*/ 1 w 42"/>
                <a:gd name="T37" fmla="*/ 6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70">
                  <a:moveTo>
                    <a:pt x="1" y="64"/>
                  </a:moveTo>
                  <a:cubicBezTo>
                    <a:pt x="2" y="64"/>
                    <a:pt x="3" y="64"/>
                    <a:pt x="4" y="64"/>
                  </a:cubicBezTo>
                  <a:cubicBezTo>
                    <a:pt x="8" y="63"/>
                    <a:pt x="10" y="62"/>
                    <a:pt x="10" y="57"/>
                  </a:cubicBezTo>
                  <a:cubicBezTo>
                    <a:pt x="11" y="52"/>
                    <a:pt x="12" y="47"/>
                    <a:pt x="13" y="41"/>
                  </a:cubicBezTo>
                  <a:cubicBezTo>
                    <a:pt x="14" y="32"/>
                    <a:pt x="15" y="23"/>
                    <a:pt x="16" y="14"/>
                  </a:cubicBezTo>
                  <a:cubicBezTo>
                    <a:pt x="16" y="13"/>
                    <a:pt x="17" y="12"/>
                    <a:pt x="17" y="10"/>
                  </a:cubicBezTo>
                  <a:cubicBezTo>
                    <a:pt x="17" y="5"/>
                    <a:pt x="16" y="4"/>
                    <a:pt x="11" y="2"/>
                  </a:cubicBezTo>
                  <a:cubicBezTo>
                    <a:pt x="10" y="1"/>
                    <a:pt x="10" y="1"/>
                    <a:pt x="9" y="0"/>
                  </a:cubicBezTo>
                  <a:cubicBezTo>
                    <a:pt x="20" y="1"/>
                    <a:pt x="31" y="2"/>
                    <a:pt x="42" y="4"/>
                  </a:cubicBezTo>
                  <a:cubicBezTo>
                    <a:pt x="42" y="5"/>
                    <a:pt x="42" y="5"/>
                    <a:pt x="42" y="5"/>
                  </a:cubicBezTo>
                  <a:cubicBezTo>
                    <a:pt x="41" y="5"/>
                    <a:pt x="40" y="6"/>
                    <a:pt x="39" y="6"/>
                  </a:cubicBezTo>
                  <a:cubicBezTo>
                    <a:pt x="34" y="6"/>
                    <a:pt x="32" y="7"/>
                    <a:pt x="32" y="13"/>
                  </a:cubicBezTo>
                  <a:cubicBezTo>
                    <a:pt x="30" y="24"/>
                    <a:pt x="28" y="36"/>
                    <a:pt x="27" y="47"/>
                  </a:cubicBezTo>
                  <a:cubicBezTo>
                    <a:pt x="26" y="51"/>
                    <a:pt x="26" y="55"/>
                    <a:pt x="25" y="58"/>
                  </a:cubicBezTo>
                  <a:cubicBezTo>
                    <a:pt x="25" y="64"/>
                    <a:pt x="26" y="66"/>
                    <a:pt x="31" y="68"/>
                  </a:cubicBezTo>
                  <a:cubicBezTo>
                    <a:pt x="32" y="68"/>
                    <a:pt x="32" y="69"/>
                    <a:pt x="33" y="69"/>
                  </a:cubicBezTo>
                  <a:cubicBezTo>
                    <a:pt x="33" y="69"/>
                    <a:pt x="33" y="69"/>
                    <a:pt x="33" y="70"/>
                  </a:cubicBezTo>
                  <a:cubicBezTo>
                    <a:pt x="22" y="69"/>
                    <a:pt x="11" y="68"/>
                    <a:pt x="0" y="66"/>
                  </a:cubicBezTo>
                  <a:cubicBezTo>
                    <a:pt x="1" y="65"/>
                    <a:pt x="1" y="65"/>
                    <a:pt x="1" y="6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28" name="Freeform 62">
              <a:extLst>
                <a:ext uri="{FF2B5EF4-FFF2-40B4-BE49-F238E27FC236}">
                  <a16:creationId xmlns:a16="http://schemas.microsoft.com/office/drawing/2014/main" id="{7C89F33A-1343-45E8-91E5-F27A8457EA03}"/>
                </a:ext>
              </a:extLst>
            </p:cNvPr>
            <p:cNvSpPr>
              <a:spLocks/>
            </p:cNvSpPr>
            <p:nvPr/>
          </p:nvSpPr>
          <p:spPr bwMode="auto">
            <a:xfrm>
              <a:off x="4087756" y="25828682"/>
              <a:ext cx="361786" cy="471895"/>
            </a:xfrm>
            <a:custGeom>
              <a:avLst/>
              <a:gdLst>
                <a:gd name="T0" fmla="*/ 1 w 52"/>
                <a:gd name="T1" fmla="*/ 51 h 67"/>
                <a:gd name="T2" fmla="*/ 5 w 52"/>
                <a:gd name="T3" fmla="*/ 52 h 67"/>
                <a:gd name="T4" fmla="*/ 16 w 52"/>
                <a:gd name="T5" fmla="*/ 47 h 67"/>
                <a:gd name="T6" fmla="*/ 32 w 52"/>
                <a:gd name="T7" fmla="*/ 12 h 67"/>
                <a:gd name="T8" fmla="*/ 33 w 52"/>
                <a:gd name="T9" fmla="*/ 9 h 67"/>
                <a:gd name="T10" fmla="*/ 29 w 52"/>
                <a:gd name="T11" fmla="*/ 2 h 67"/>
                <a:gd name="T12" fmla="*/ 23 w 52"/>
                <a:gd name="T13" fmla="*/ 1 h 67"/>
                <a:gd name="T14" fmla="*/ 52 w 52"/>
                <a:gd name="T15" fmla="*/ 1 h 67"/>
                <a:gd name="T16" fmla="*/ 51 w 52"/>
                <a:gd name="T17" fmla="*/ 4 h 67"/>
                <a:gd name="T18" fmla="*/ 29 w 52"/>
                <a:gd name="T19" fmla="*/ 52 h 67"/>
                <a:gd name="T20" fmla="*/ 33 w 52"/>
                <a:gd name="T21" fmla="*/ 65 h 67"/>
                <a:gd name="T22" fmla="*/ 34 w 52"/>
                <a:gd name="T23" fmla="*/ 66 h 67"/>
                <a:gd name="T24" fmla="*/ 34 w 52"/>
                <a:gd name="T25" fmla="*/ 67 h 67"/>
                <a:gd name="T26" fmla="*/ 33 w 52"/>
                <a:gd name="T27" fmla="*/ 67 h 67"/>
                <a:gd name="T28" fmla="*/ 2 w 52"/>
                <a:gd name="T29" fmla="*/ 53 h 67"/>
                <a:gd name="T30" fmla="*/ 0 w 52"/>
                <a:gd name="T31" fmla="*/ 52 h 67"/>
                <a:gd name="T32" fmla="*/ 1 w 52"/>
                <a:gd name="T33" fmla="*/ 5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67">
                  <a:moveTo>
                    <a:pt x="1" y="51"/>
                  </a:moveTo>
                  <a:cubicBezTo>
                    <a:pt x="2" y="51"/>
                    <a:pt x="4" y="51"/>
                    <a:pt x="5" y="52"/>
                  </a:cubicBezTo>
                  <a:cubicBezTo>
                    <a:pt x="10" y="53"/>
                    <a:pt x="13" y="52"/>
                    <a:pt x="16" y="47"/>
                  </a:cubicBezTo>
                  <a:cubicBezTo>
                    <a:pt x="21" y="35"/>
                    <a:pt x="27" y="23"/>
                    <a:pt x="32" y="12"/>
                  </a:cubicBezTo>
                  <a:cubicBezTo>
                    <a:pt x="33" y="11"/>
                    <a:pt x="33" y="10"/>
                    <a:pt x="33" y="9"/>
                  </a:cubicBezTo>
                  <a:cubicBezTo>
                    <a:pt x="34" y="5"/>
                    <a:pt x="33" y="3"/>
                    <a:pt x="29" y="2"/>
                  </a:cubicBezTo>
                  <a:cubicBezTo>
                    <a:pt x="28" y="2"/>
                    <a:pt x="26" y="2"/>
                    <a:pt x="23" y="1"/>
                  </a:cubicBezTo>
                  <a:cubicBezTo>
                    <a:pt x="27" y="0"/>
                    <a:pt x="44" y="0"/>
                    <a:pt x="52" y="1"/>
                  </a:cubicBezTo>
                  <a:cubicBezTo>
                    <a:pt x="52" y="2"/>
                    <a:pt x="52" y="3"/>
                    <a:pt x="51" y="4"/>
                  </a:cubicBezTo>
                  <a:cubicBezTo>
                    <a:pt x="44" y="20"/>
                    <a:pt x="37" y="36"/>
                    <a:pt x="29" y="52"/>
                  </a:cubicBezTo>
                  <a:cubicBezTo>
                    <a:pt x="26" y="59"/>
                    <a:pt x="26" y="61"/>
                    <a:pt x="33" y="65"/>
                  </a:cubicBezTo>
                  <a:cubicBezTo>
                    <a:pt x="33" y="65"/>
                    <a:pt x="34" y="66"/>
                    <a:pt x="34" y="66"/>
                  </a:cubicBezTo>
                  <a:cubicBezTo>
                    <a:pt x="34" y="66"/>
                    <a:pt x="34" y="67"/>
                    <a:pt x="34" y="67"/>
                  </a:cubicBezTo>
                  <a:cubicBezTo>
                    <a:pt x="34" y="67"/>
                    <a:pt x="33" y="67"/>
                    <a:pt x="33" y="67"/>
                  </a:cubicBezTo>
                  <a:cubicBezTo>
                    <a:pt x="23" y="62"/>
                    <a:pt x="13" y="58"/>
                    <a:pt x="2" y="53"/>
                  </a:cubicBezTo>
                  <a:cubicBezTo>
                    <a:pt x="1" y="53"/>
                    <a:pt x="1" y="52"/>
                    <a:pt x="0" y="52"/>
                  </a:cubicBezTo>
                  <a:cubicBezTo>
                    <a:pt x="1" y="51"/>
                    <a:pt x="1" y="51"/>
                    <a:pt x="1" y="5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29" name="Freeform 71">
              <a:extLst>
                <a:ext uri="{FF2B5EF4-FFF2-40B4-BE49-F238E27FC236}">
                  <a16:creationId xmlns:a16="http://schemas.microsoft.com/office/drawing/2014/main" id="{592EB9D1-7BB9-4D0B-9C6E-355FA946B6E7}"/>
                </a:ext>
              </a:extLst>
            </p:cNvPr>
            <p:cNvSpPr>
              <a:spLocks noEditPoints="1"/>
            </p:cNvSpPr>
            <p:nvPr/>
          </p:nvSpPr>
          <p:spPr bwMode="auto">
            <a:xfrm>
              <a:off x="3199023" y="21141194"/>
              <a:ext cx="4561646" cy="4553784"/>
            </a:xfrm>
            <a:custGeom>
              <a:avLst/>
              <a:gdLst>
                <a:gd name="T0" fmla="*/ 326 w 652"/>
                <a:gd name="T1" fmla="*/ 652 h 652"/>
                <a:gd name="T2" fmla="*/ 326 w 652"/>
                <a:gd name="T3" fmla="*/ 0 h 652"/>
                <a:gd name="T4" fmla="*/ 300 w 652"/>
                <a:gd name="T5" fmla="*/ 368 h 652"/>
                <a:gd name="T6" fmla="*/ 300 w 652"/>
                <a:gd name="T7" fmla="*/ 408 h 652"/>
                <a:gd name="T8" fmla="*/ 292 w 652"/>
                <a:gd name="T9" fmla="*/ 425 h 652"/>
                <a:gd name="T10" fmla="*/ 239 w 652"/>
                <a:gd name="T11" fmla="*/ 475 h 652"/>
                <a:gd name="T12" fmla="*/ 208 w 652"/>
                <a:gd name="T13" fmla="*/ 558 h 652"/>
                <a:gd name="T14" fmla="*/ 256 w 652"/>
                <a:gd name="T15" fmla="*/ 566 h 652"/>
                <a:gd name="T16" fmla="*/ 264 w 652"/>
                <a:gd name="T17" fmla="*/ 540 h 652"/>
                <a:gd name="T18" fmla="*/ 312 w 652"/>
                <a:gd name="T19" fmla="*/ 473 h 652"/>
                <a:gd name="T20" fmla="*/ 346 w 652"/>
                <a:gd name="T21" fmla="*/ 477 h 652"/>
                <a:gd name="T22" fmla="*/ 390 w 652"/>
                <a:gd name="T23" fmla="*/ 550 h 652"/>
                <a:gd name="T24" fmla="*/ 410 w 652"/>
                <a:gd name="T25" fmla="*/ 582 h 652"/>
                <a:gd name="T26" fmla="*/ 439 w 652"/>
                <a:gd name="T27" fmla="*/ 536 h 652"/>
                <a:gd name="T28" fmla="*/ 360 w 652"/>
                <a:gd name="T29" fmla="*/ 425 h 652"/>
                <a:gd name="T30" fmla="*/ 351 w 652"/>
                <a:gd name="T31" fmla="*/ 372 h 652"/>
                <a:gd name="T32" fmla="*/ 357 w 652"/>
                <a:gd name="T33" fmla="*/ 369 h 652"/>
                <a:gd name="T34" fmla="*/ 453 w 652"/>
                <a:gd name="T35" fmla="*/ 459 h 652"/>
                <a:gd name="T36" fmla="*/ 489 w 652"/>
                <a:gd name="T37" fmla="*/ 522 h 652"/>
                <a:gd name="T38" fmla="*/ 526 w 652"/>
                <a:gd name="T39" fmla="*/ 508 h 652"/>
                <a:gd name="T40" fmla="*/ 512 w 652"/>
                <a:gd name="T41" fmla="*/ 460 h 652"/>
                <a:gd name="T42" fmla="*/ 373 w 652"/>
                <a:gd name="T43" fmla="*/ 322 h 652"/>
                <a:gd name="T44" fmla="*/ 351 w 652"/>
                <a:gd name="T45" fmla="*/ 304 h 652"/>
                <a:gd name="T46" fmla="*/ 306 w 652"/>
                <a:gd name="T47" fmla="*/ 286 h 652"/>
                <a:gd name="T48" fmla="*/ 300 w 652"/>
                <a:gd name="T49" fmla="*/ 316 h 652"/>
                <a:gd name="T50" fmla="*/ 210 w 652"/>
                <a:gd name="T51" fmla="*/ 361 h 652"/>
                <a:gd name="T52" fmla="*/ 128 w 652"/>
                <a:gd name="T53" fmla="*/ 483 h 652"/>
                <a:gd name="T54" fmla="*/ 140 w 652"/>
                <a:gd name="T55" fmla="*/ 526 h 652"/>
                <a:gd name="T56" fmla="*/ 172 w 652"/>
                <a:gd name="T57" fmla="*/ 509 h 652"/>
                <a:gd name="T58" fmla="*/ 246 w 652"/>
                <a:gd name="T59" fmla="*/ 399 h 652"/>
                <a:gd name="T60" fmla="*/ 300 w 652"/>
                <a:gd name="T61" fmla="*/ 368 h 652"/>
                <a:gd name="T62" fmla="*/ 249 w 652"/>
                <a:gd name="T63" fmla="*/ 114 h 652"/>
                <a:gd name="T64" fmla="*/ 123 w 652"/>
                <a:gd name="T65" fmla="*/ 169 h 652"/>
                <a:gd name="T66" fmla="*/ 75 w 652"/>
                <a:gd name="T67" fmla="*/ 214 h 652"/>
                <a:gd name="T68" fmla="*/ 108 w 652"/>
                <a:gd name="T69" fmla="*/ 242 h 652"/>
                <a:gd name="T70" fmla="*/ 158 w 652"/>
                <a:gd name="T71" fmla="*/ 210 h 652"/>
                <a:gd name="T72" fmla="*/ 253 w 652"/>
                <a:gd name="T73" fmla="*/ 164 h 652"/>
                <a:gd name="T74" fmla="*/ 250 w 652"/>
                <a:gd name="T75" fmla="*/ 222 h 652"/>
                <a:gd name="T76" fmla="*/ 65 w 652"/>
                <a:gd name="T77" fmla="*/ 383 h 652"/>
                <a:gd name="T78" fmla="*/ 80 w 652"/>
                <a:gd name="T79" fmla="*/ 422 h 652"/>
                <a:gd name="T80" fmla="*/ 113 w 652"/>
                <a:gd name="T81" fmla="*/ 400 h 652"/>
                <a:gd name="T82" fmla="*/ 215 w 652"/>
                <a:gd name="T83" fmla="*/ 296 h 652"/>
                <a:gd name="T84" fmla="*/ 304 w 652"/>
                <a:gd name="T85" fmla="*/ 240 h 652"/>
                <a:gd name="T86" fmla="*/ 303 w 652"/>
                <a:gd name="T87" fmla="*/ 78 h 652"/>
                <a:gd name="T88" fmla="*/ 269 w 652"/>
                <a:gd name="T89" fmla="*/ 56 h 652"/>
                <a:gd name="T90" fmla="*/ 253 w 652"/>
                <a:gd name="T91" fmla="*/ 90 h 652"/>
                <a:gd name="T92" fmla="*/ 398 w 652"/>
                <a:gd name="T93" fmla="*/ 112 h 652"/>
                <a:gd name="T94" fmla="*/ 398 w 652"/>
                <a:gd name="T95" fmla="*/ 82 h 652"/>
                <a:gd name="T96" fmla="*/ 368 w 652"/>
                <a:gd name="T97" fmla="*/ 54 h 652"/>
                <a:gd name="T98" fmla="*/ 347 w 652"/>
                <a:gd name="T99" fmla="*/ 85 h 652"/>
                <a:gd name="T100" fmla="*/ 347 w 652"/>
                <a:gd name="T101" fmla="*/ 243 h 652"/>
                <a:gd name="T102" fmla="*/ 369 w 652"/>
                <a:gd name="T103" fmla="*/ 264 h 652"/>
                <a:gd name="T104" fmla="*/ 493 w 652"/>
                <a:gd name="T105" fmla="*/ 344 h 652"/>
                <a:gd name="T106" fmla="*/ 549 w 652"/>
                <a:gd name="T107" fmla="*/ 416 h 652"/>
                <a:gd name="T108" fmla="*/ 587 w 652"/>
                <a:gd name="T109" fmla="*/ 384 h 652"/>
                <a:gd name="T110" fmla="*/ 407 w 652"/>
                <a:gd name="T111" fmla="*/ 224 h 652"/>
                <a:gd name="T112" fmla="*/ 398 w 652"/>
                <a:gd name="T113" fmla="*/ 164 h 652"/>
                <a:gd name="T114" fmla="*/ 403 w 652"/>
                <a:gd name="T115" fmla="*/ 165 h 652"/>
                <a:gd name="T116" fmla="*/ 532 w 652"/>
                <a:gd name="T117" fmla="*/ 236 h 652"/>
                <a:gd name="T118" fmla="*/ 575 w 652"/>
                <a:gd name="T119" fmla="*/ 211 h 652"/>
                <a:gd name="T120" fmla="*/ 509 w 652"/>
                <a:gd name="T121" fmla="*/ 157 h 652"/>
                <a:gd name="T122" fmla="*/ 398 w 652"/>
                <a:gd name="T123" fmla="*/ 112 h 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52" h="652">
                  <a:moveTo>
                    <a:pt x="652" y="326"/>
                  </a:moveTo>
                  <a:cubicBezTo>
                    <a:pt x="652" y="505"/>
                    <a:pt x="506" y="652"/>
                    <a:pt x="326" y="652"/>
                  </a:cubicBezTo>
                  <a:cubicBezTo>
                    <a:pt x="147" y="652"/>
                    <a:pt x="0" y="507"/>
                    <a:pt x="0" y="326"/>
                  </a:cubicBezTo>
                  <a:cubicBezTo>
                    <a:pt x="0" y="146"/>
                    <a:pt x="146" y="0"/>
                    <a:pt x="326" y="0"/>
                  </a:cubicBezTo>
                  <a:cubicBezTo>
                    <a:pt x="506" y="0"/>
                    <a:pt x="652" y="147"/>
                    <a:pt x="652" y="326"/>
                  </a:cubicBezTo>
                  <a:close/>
                  <a:moveTo>
                    <a:pt x="300" y="368"/>
                  </a:moveTo>
                  <a:cubicBezTo>
                    <a:pt x="300" y="370"/>
                    <a:pt x="300" y="371"/>
                    <a:pt x="300" y="373"/>
                  </a:cubicBezTo>
                  <a:cubicBezTo>
                    <a:pt x="300" y="385"/>
                    <a:pt x="300" y="396"/>
                    <a:pt x="300" y="408"/>
                  </a:cubicBezTo>
                  <a:cubicBezTo>
                    <a:pt x="300" y="409"/>
                    <a:pt x="300" y="410"/>
                    <a:pt x="300" y="411"/>
                  </a:cubicBezTo>
                  <a:cubicBezTo>
                    <a:pt x="300" y="417"/>
                    <a:pt x="297" y="422"/>
                    <a:pt x="292" y="425"/>
                  </a:cubicBezTo>
                  <a:cubicBezTo>
                    <a:pt x="290" y="426"/>
                    <a:pt x="288" y="428"/>
                    <a:pt x="285" y="429"/>
                  </a:cubicBezTo>
                  <a:cubicBezTo>
                    <a:pt x="267" y="441"/>
                    <a:pt x="252" y="457"/>
                    <a:pt x="239" y="475"/>
                  </a:cubicBezTo>
                  <a:cubicBezTo>
                    <a:pt x="225" y="496"/>
                    <a:pt x="216" y="520"/>
                    <a:pt x="210" y="544"/>
                  </a:cubicBezTo>
                  <a:cubicBezTo>
                    <a:pt x="209" y="549"/>
                    <a:pt x="208" y="553"/>
                    <a:pt x="208" y="558"/>
                  </a:cubicBezTo>
                  <a:cubicBezTo>
                    <a:pt x="207" y="571"/>
                    <a:pt x="215" y="581"/>
                    <a:pt x="228" y="583"/>
                  </a:cubicBezTo>
                  <a:cubicBezTo>
                    <a:pt x="239" y="585"/>
                    <a:pt x="252" y="581"/>
                    <a:pt x="256" y="566"/>
                  </a:cubicBezTo>
                  <a:cubicBezTo>
                    <a:pt x="256" y="565"/>
                    <a:pt x="257" y="563"/>
                    <a:pt x="257" y="562"/>
                  </a:cubicBezTo>
                  <a:cubicBezTo>
                    <a:pt x="260" y="555"/>
                    <a:pt x="262" y="547"/>
                    <a:pt x="264" y="540"/>
                  </a:cubicBezTo>
                  <a:cubicBezTo>
                    <a:pt x="270" y="523"/>
                    <a:pt x="278" y="508"/>
                    <a:pt x="289" y="493"/>
                  </a:cubicBezTo>
                  <a:cubicBezTo>
                    <a:pt x="295" y="485"/>
                    <a:pt x="303" y="478"/>
                    <a:pt x="312" y="473"/>
                  </a:cubicBezTo>
                  <a:cubicBezTo>
                    <a:pt x="321" y="468"/>
                    <a:pt x="330" y="468"/>
                    <a:pt x="339" y="473"/>
                  </a:cubicBezTo>
                  <a:cubicBezTo>
                    <a:pt x="341" y="474"/>
                    <a:pt x="344" y="475"/>
                    <a:pt x="346" y="477"/>
                  </a:cubicBezTo>
                  <a:cubicBezTo>
                    <a:pt x="355" y="483"/>
                    <a:pt x="362" y="491"/>
                    <a:pt x="368" y="500"/>
                  </a:cubicBezTo>
                  <a:cubicBezTo>
                    <a:pt x="378" y="516"/>
                    <a:pt x="385" y="533"/>
                    <a:pt x="390" y="550"/>
                  </a:cubicBezTo>
                  <a:cubicBezTo>
                    <a:pt x="392" y="556"/>
                    <a:pt x="394" y="563"/>
                    <a:pt x="396" y="569"/>
                  </a:cubicBezTo>
                  <a:cubicBezTo>
                    <a:pt x="399" y="576"/>
                    <a:pt x="403" y="580"/>
                    <a:pt x="410" y="582"/>
                  </a:cubicBezTo>
                  <a:cubicBezTo>
                    <a:pt x="425" y="588"/>
                    <a:pt x="446" y="577"/>
                    <a:pt x="443" y="555"/>
                  </a:cubicBezTo>
                  <a:cubicBezTo>
                    <a:pt x="442" y="548"/>
                    <a:pt x="440" y="542"/>
                    <a:pt x="439" y="536"/>
                  </a:cubicBezTo>
                  <a:cubicBezTo>
                    <a:pt x="433" y="515"/>
                    <a:pt x="426" y="496"/>
                    <a:pt x="414" y="478"/>
                  </a:cubicBezTo>
                  <a:cubicBezTo>
                    <a:pt x="400" y="456"/>
                    <a:pt x="382" y="439"/>
                    <a:pt x="360" y="425"/>
                  </a:cubicBezTo>
                  <a:cubicBezTo>
                    <a:pt x="354" y="422"/>
                    <a:pt x="351" y="417"/>
                    <a:pt x="351" y="410"/>
                  </a:cubicBezTo>
                  <a:cubicBezTo>
                    <a:pt x="351" y="397"/>
                    <a:pt x="351" y="385"/>
                    <a:pt x="351" y="372"/>
                  </a:cubicBezTo>
                  <a:cubicBezTo>
                    <a:pt x="351" y="371"/>
                    <a:pt x="351" y="370"/>
                    <a:pt x="352" y="368"/>
                  </a:cubicBezTo>
                  <a:cubicBezTo>
                    <a:pt x="354" y="368"/>
                    <a:pt x="355" y="369"/>
                    <a:pt x="357" y="369"/>
                  </a:cubicBezTo>
                  <a:cubicBezTo>
                    <a:pt x="376" y="376"/>
                    <a:pt x="392" y="386"/>
                    <a:pt x="406" y="400"/>
                  </a:cubicBezTo>
                  <a:cubicBezTo>
                    <a:pt x="425" y="417"/>
                    <a:pt x="439" y="437"/>
                    <a:pt x="453" y="459"/>
                  </a:cubicBezTo>
                  <a:cubicBezTo>
                    <a:pt x="462" y="475"/>
                    <a:pt x="471" y="492"/>
                    <a:pt x="479" y="509"/>
                  </a:cubicBezTo>
                  <a:cubicBezTo>
                    <a:pt x="481" y="514"/>
                    <a:pt x="484" y="518"/>
                    <a:pt x="489" y="522"/>
                  </a:cubicBezTo>
                  <a:cubicBezTo>
                    <a:pt x="494" y="526"/>
                    <a:pt x="501" y="529"/>
                    <a:pt x="508" y="527"/>
                  </a:cubicBezTo>
                  <a:cubicBezTo>
                    <a:pt x="518" y="524"/>
                    <a:pt x="524" y="518"/>
                    <a:pt x="526" y="508"/>
                  </a:cubicBezTo>
                  <a:cubicBezTo>
                    <a:pt x="528" y="500"/>
                    <a:pt x="527" y="493"/>
                    <a:pt x="524" y="486"/>
                  </a:cubicBezTo>
                  <a:cubicBezTo>
                    <a:pt x="520" y="477"/>
                    <a:pt x="516" y="469"/>
                    <a:pt x="512" y="460"/>
                  </a:cubicBezTo>
                  <a:cubicBezTo>
                    <a:pt x="498" y="429"/>
                    <a:pt x="480" y="400"/>
                    <a:pt x="456" y="375"/>
                  </a:cubicBezTo>
                  <a:cubicBezTo>
                    <a:pt x="432" y="351"/>
                    <a:pt x="405" y="333"/>
                    <a:pt x="373" y="322"/>
                  </a:cubicBezTo>
                  <a:cubicBezTo>
                    <a:pt x="366" y="320"/>
                    <a:pt x="359" y="318"/>
                    <a:pt x="351" y="316"/>
                  </a:cubicBezTo>
                  <a:cubicBezTo>
                    <a:pt x="351" y="312"/>
                    <a:pt x="351" y="308"/>
                    <a:pt x="351" y="304"/>
                  </a:cubicBezTo>
                  <a:cubicBezTo>
                    <a:pt x="350" y="298"/>
                    <a:pt x="349" y="291"/>
                    <a:pt x="345" y="286"/>
                  </a:cubicBezTo>
                  <a:cubicBezTo>
                    <a:pt x="335" y="271"/>
                    <a:pt x="316" y="271"/>
                    <a:pt x="306" y="286"/>
                  </a:cubicBezTo>
                  <a:cubicBezTo>
                    <a:pt x="302" y="292"/>
                    <a:pt x="301" y="299"/>
                    <a:pt x="301" y="305"/>
                  </a:cubicBezTo>
                  <a:cubicBezTo>
                    <a:pt x="300" y="309"/>
                    <a:pt x="300" y="312"/>
                    <a:pt x="300" y="316"/>
                  </a:cubicBezTo>
                  <a:cubicBezTo>
                    <a:pt x="299" y="317"/>
                    <a:pt x="298" y="317"/>
                    <a:pt x="296" y="317"/>
                  </a:cubicBezTo>
                  <a:cubicBezTo>
                    <a:pt x="264" y="325"/>
                    <a:pt x="235" y="339"/>
                    <a:pt x="210" y="361"/>
                  </a:cubicBezTo>
                  <a:cubicBezTo>
                    <a:pt x="191" y="378"/>
                    <a:pt x="175" y="398"/>
                    <a:pt x="161" y="420"/>
                  </a:cubicBezTo>
                  <a:cubicBezTo>
                    <a:pt x="148" y="440"/>
                    <a:pt x="138" y="462"/>
                    <a:pt x="128" y="483"/>
                  </a:cubicBezTo>
                  <a:cubicBezTo>
                    <a:pt x="126" y="490"/>
                    <a:pt x="124" y="497"/>
                    <a:pt x="125" y="504"/>
                  </a:cubicBezTo>
                  <a:cubicBezTo>
                    <a:pt x="126" y="515"/>
                    <a:pt x="130" y="522"/>
                    <a:pt x="140" y="526"/>
                  </a:cubicBezTo>
                  <a:cubicBezTo>
                    <a:pt x="150" y="530"/>
                    <a:pt x="159" y="526"/>
                    <a:pt x="165" y="519"/>
                  </a:cubicBezTo>
                  <a:cubicBezTo>
                    <a:pt x="168" y="516"/>
                    <a:pt x="170" y="512"/>
                    <a:pt x="172" y="509"/>
                  </a:cubicBezTo>
                  <a:cubicBezTo>
                    <a:pt x="181" y="493"/>
                    <a:pt x="189" y="476"/>
                    <a:pt x="198" y="461"/>
                  </a:cubicBezTo>
                  <a:cubicBezTo>
                    <a:pt x="211" y="438"/>
                    <a:pt x="227" y="417"/>
                    <a:pt x="246" y="399"/>
                  </a:cubicBezTo>
                  <a:cubicBezTo>
                    <a:pt x="260" y="386"/>
                    <a:pt x="276" y="376"/>
                    <a:pt x="294" y="370"/>
                  </a:cubicBezTo>
                  <a:cubicBezTo>
                    <a:pt x="296" y="369"/>
                    <a:pt x="298" y="368"/>
                    <a:pt x="300" y="368"/>
                  </a:cubicBezTo>
                  <a:close/>
                  <a:moveTo>
                    <a:pt x="253" y="112"/>
                  </a:moveTo>
                  <a:cubicBezTo>
                    <a:pt x="252" y="113"/>
                    <a:pt x="250" y="113"/>
                    <a:pt x="249" y="114"/>
                  </a:cubicBezTo>
                  <a:cubicBezTo>
                    <a:pt x="240" y="117"/>
                    <a:pt x="231" y="119"/>
                    <a:pt x="222" y="122"/>
                  </a:cubicBezTo>
                  <a:cubicBezTo>
                    <a:pt x="187" y="134"/>
                    <a:pt x="154" y="149"/>
                    <a:pt x="123" y="169"/>
                  </a:cubicBezTo>
                  <a:cubicBezTo>
                    <a:pt x="110" y="178"/>
                    <a:pt x="97" y="188"/>
                    <a:pt x="85" y="200"/>
                  </a:cubicBezTo>
                  <a:cubicBezTo>
                    <a:pt x="81" y="204"/>
                    <a:pt x="77" y="208"/>
                    <a:pt x="75" y="214"/>
                  </a:cubicBezTo>
                  <a:cubicBezTo>
                    <a:pt x="71" y="225"/>
                    <a:pt x="76" y="237"/>
                    <a:pt x="87" y="241"/>
                  </a:cubicBezTo>
                  <a:cubicBezTo>
                    <a:pt x="94" y="244"/>
                    <a:pt x="101" y="244"/>
                    <a:pt x="108" y="242"/>
                  </a:cubicBezTo>
                  <a:cubicBezTo>
                    <a:pt x="114" y="240"/>
                    <a:pt x="118" y="237"/>
                    <a:pt x="123" y="234"/>
                  </a:cubicBezTo>
                  <a:cubicBezTo>
                    <a:pt x="134" y="226"/>
                    <a:pt x="146" y="217"/>
                    <a:pt x="158" y="210"/>
                  </a:cubicBezTo>
                  <a:cubicBezTo>
                    <a:pt x="186" y="191"/>
                    <a:pt x="216" y="176"/>
                    <a:pt x="249" y="165"/>
                  </a:cubicBezTo>
                  <a:cubicBezTo>
                    <a:pt x="250" y="165"/>
                    <a:pt x="252" y="164"/>
                    <a:pt x="253" y="164"/>
                  </a:cubicBezTo>
                  <a:cubicBezTo>
                    <a:pt x="253" y="183"/>
                    <a:pt x="253" y="202"/>
                    <a:pt x="253" y="220"/>
                  </a:cubicBezTo>
                  <a:cubicBezTo>
                    <a:pt x="252" y="221"/>
                    <a:pt x="251" y="221"/>
                    <a:pt x="250" y="222"/>
                  </a:cubicBezTo>
                  <a:cubicBezTo>
                    <a:pt x="185" y="247"/>
                    <a:pt x="131" y="288"/>
                    <a:pt x="90" y="345"/>
                  </a:cubicBezTo>
                  <a:cubicBezTo>
                    <a:pt x="81" y="357"/>
                    <a:pt x="73" y="370"/>
                    <a:pt x="65" y="383"/>
                  </a:cubicBezTo>
                  <a:cubicBezTo>
                    <a:pt x="62" y="387"/>
                    <a:pt x="60" y="391"/>
                    <a:pt x="60" y="395"/>
                  </a:cubicBezTo>
                  <a:cubicBezTo>
                    <a:pt x="60" y="408"/>
                    <a:pt x="68" y="419"/>
                    <a:pt x="80" y="422"/>
                  </a:cubicBezTo>
                  <a:cubicBezTo>
                    <a:pt x="90" y="425"/>
                    <a:pt x="98" y="422"/>
                    <a:pt x="104" y="413"/>
                  </a:cubicBezTo>
                  <a:cubicBezTo>
                    <a:pt x="107" y="409"/>
                    <a:pt x="110" y="404"/>
                    <a:pt x="113" y="400"/>
                  </a:cubicBezTo>
                  <a:cubicBezTo>
                    <a:pt x="127" y="380"/>
                    <a:pt x="143" y="361"/>
                    <a:pt x="160" y="343"/>
                  </a:cubicBezTo>
                  <a:cubicBezTo>
                    <a:pt x="177" y="325"/>
                    <a:pt x="195" y="309"/>
                    <a:pt x="215" y="296"/>
                  </a:cubicBezTo>
                  <a:cubicBezTo>
                    <a:pt x="237" y="282"/>
                    <a:pt x="261" y="271"/>
                    <a:pt x="286" y="264"/>
                  </a:cubicBezTo>
                  <a:cubicBezTo>
                    <a:pt x="300" y="260"/>
                    <a:pt x="304" y="253"/>
                    <a:pt x="304" y="240"/>
                  </a:cubicBezTo>
                  <a:cubicBezTo>
                    <a:pt x="304" y="189"/>
                    <a:pt x="304" y="138"/>
                    <a:pt x="304" y="88"/>
                  </a:cubicBezTo>
                  <a:cubicBezTo>
                    <a:pt x="304" y="84"/>
                    <a:pt x="304" y="81"/>
                    <a:pt x="303" y="78"/>
                  </a:cubicBezTo>
                  <a:cubicBezTo>
                    <a:pt x="303" y="74"/>
                    <a:pt x="302" y="69"/>
                    <a:pt x="299" y="65"/>
                  </a:cubicBezTo>
                  <a:cubicBezTo>
                    <a:pt x="293" y="55"/>
                    <a:pt x="280" y="51"/>
                    <a:pt x="269" y="56"/>
                  </a:cubicBezTo>
                  <a:cubicBezTo>
                    <a:pt x="261" y="61"/>
                    <a:pt x="256" y="68"/>
                    <a:pt x="254" y="77"/>
                  </a:cubicBezTo>
                  <a:cubicBezTo>
                    <a:pt x="254" y="81"/>
                    <a:pt x="254" y="85"/>
                    <a:pt x="253" y="90"/>
                  </a:cubicBezTo>
                  <a:cubicBezTo>
                    <a:pt x="253" y="97"/>
                    <a:pt x="253" y="105"/>
                    <a:pt x="253" y="112"/>
                  </a:cubicBezTo>
                  <a:close/>
                  <a:moveTo>
                    <a:pt x="398" y="112"/>
                  </a:moveTo>
                  <a:cubicBezTo>
                    <a:pt x="398" y="110"/>
                    <a:pt x="398" y="108"/>
                    <a:pt x="398" y="106"/>
                  </a:cubicBezTo>
                  <a:cubicBezTo>
                    <a:pt x="398" y="98"/>
                    <a:pt x="398" y="90"/>
                    <a:pt x="398" y="82"/>
                  </a:cubicBezTo>
                  <a:cubicBezTo>
                    <a:pt x="397" y="76"/>
                    <a:pt x="396" y="70"/>
                    <a:pt x="392" y="65"/>
                  </a:cubicBezTo>
                  <a:cubicBezTo>
                    <a:pt x="386" y="57"/>
                    <a:pt x="378" y="53"/>
                    <a:pt x="368" y="54"/>
                  </a:cubicBezTo>
                  <a:cubicBezTo>
                    <a:pt x="358" y="56"/>
                    <a:pt x="352" y="62"/>
                    <a:pt x="349" y="71"/>
                  </a:cubicBezTo>
                  <a:cubicBezTo>
                    <a:pt x="348" y="75"/>
                    <a:pt x="347" y="80"/>
                    <a:pt x="347" y="85"/>
                  </a:cubicBezTo>
                  <a:cubicBezTo>
                    <a:pt x="347" y="137"/>
                    <a:pt x="347" y="189"/>
                    <a:pt x="347" y="242"/>
                  </a:cubicBezTo>
                  <a:cubicBezTo>
                    <a:pt x="347" y="242"/>
                    <a:pt x="347" y="243"/>
                    <a:pt x="347" y="243"/>
                  </a:cubicBezTo>
                  <a:cubicBezTo>
                    <a:pt x="347" y="251"/>
                    <a:pt x="351" y="257"/>
                    <a:pt x="358" y="260"/>
                  </a:cubicBezTo>
                  <a:cubicBezTo>
                    <a:pt x="361" y="262"/>
                    <a:pt x="365" y="263"/>
                    <a:pt x="369" y="264"/>
                  </a:cubicBezTo>
                  <a:cubicBezTo>
                    <a:pt x="387" y="270"/>
                    <a:pt x="405" y="277"/>
                    <a:pt x="421" y="286"/>
                  </a:cubicBezTo>
                  <a:cubicBezTo>
                    <a:pt x="449" y="301"/>
                    <a:pt x="473" y="321"/>
                    <a:pt x="493" y="344"/>
                  </a:cubicBezTo>
                  <a:cubicBezTo>
                    <a:pt x="513" y="365"/>
                    <a:pt x="530" y="388"/>
                    <a:pt x="546" y="412"/>
                  </a:cubicBezTo>
                  <a:cubicBezTo>
                    <a:pt x="547" y="413"/>
                    <a:pt x="548" y="415"/>
                    <a:pt x="549" y="416"/>
                  </a:cubicBezTo>
                  <a:cubicBezTo>
                    <a:pt x="553" y="421"/>
                    <a:pt x="558" y="423"/>
                    <a:pt x="564" y="423"/>
                  </a:cubicBezTo>
                  <a:cubicBezTo>
                    <a:pt x="584" y="423"/>
                    <a:pt x="598" y="402"/>
                    <a:pt x="587" y="384"/>
                  </a:cubicBezTo>
                  <a:cubicBezTo>
                    <a:pt x="581" y="374"/>
                    <a:pt x="576" y="365"/>
                    <a:pt x="569" y="355"/>
                  </a:cubicBezTo>
                  <a:cubicBezTo>
                    <a:pt x="528" y="296"/>
                    <a:pt x="474" y="251"/>
                    <a:pt x="407" y="224"/>
                  </a:cubicBezTo>
                  <a:cubicBezTo>
                    <a:pt x="404" y="223"/>
                    <a:pt x="401" y="222"/>
                    <a:pt x="398" y="220"/>
                  </a:cubicBezTo>
                  <a:cubicBezTo>
                    <a:pt x="398" y="201"/>
                    <a:pt x="398" y="183"/>
                    <a:pt x="398" y="164"/>
                  </a:cubicBezTo>
                  <a:cubicBezTo>
                    <a:pt x="399" y="164"/>
                    <a:pt x="399" y="164"/>
                    <a:pt x="399" y="164"/>
                  </a:cubicBezTo>
                  <a:cubicBezTo>
                    <a:pt x="401" y="165"/>
                    <a:pt x="402" y="165"/>
                    <a:pt x="403" y="165"/>
                  </a:cubicBezTo>
                  <a:cubicBezTo>
                    <a:pt x="439" y="177"/>
                    <a:pt x="473" y="195"/>
                    <a:pt x="504" y="217"/>
                  </a:cubicBezTo>
                  <a:cubicBezTo>
                    <a:pt x="513" y="223"/>
                    <a:pt x="522" y="230"/>
                    <a:pt x="532" y="236"/>
                  </a:cubicBezTo>
                  <a:cubicBezTo>
                    <a:pt x="539" y="242"/>
                    <a:pt x="547" y="244"/>
                    <a:pt x="556" y="243"/>
                  </a:cubicBezTo>
                  <a:cubicBezTo>
                    <a:pt x="573" y="242"/>
                    <a:pt x="582" y="226"/>
                    <a:pt x="575" y="211"/>
                  </a:cubicBezTo>
                  <a:cubicBezTo>
                    <a:pt x="572" y="206"/>
                    <a:pt x="569" y="202"/>
                    <a:pt x="566" y="199"/>
                  </a:cubicBezTo>
                  <a:cubicBezTo>
                    <a:pt x="549" y="182"/>
                    <a:pt x="529" y="169"/>
                    <a:pt x="509" y="157"/>
                  </a:cubicBezTo>
                  <a:cubicBezTo>
                    <a:pt x="480" y="141"/>
                    <a:pt x="450" y="129"/>
                    <a:pt x="418" y="119"/>
                  </a:cubicBezTo>
                  <a:cubicBezTo>
                    <a:pt x="412" y="116"/>
                    <a:pt x="405" y="114"/>
                    <a:pt x="398" y="11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grpSp>
      <p:sp>
        <p:nvSpPr>
          <p:cNvPr id="36" name="文本占位符 35">
            <a:extLst>
              <a:ext uri="{FF2B5EF4-FFF2-40B4-BE49-F238E27FC236}">
                <a16:creationId xmlns:a16="http://schemas.microsoft.com/office/drawing/2014/main" id="{99EF31F4-C1DD-413E-8350-2A8F905B444F}"/>
              </a:ext>
            </a:extLst>
          </p:cNvPr>
          <p:cNvSpPr>
            <a:spLocks noGrp="1"/>
          </p:cNvSpPr>
          <p:nvPr userDrawn="1">
            <p:ph type="body" sz="quarter" idx="10" hasCustomPrompt="1"/>
          </p:nvPr>
        </p:nvSpPr>
        <p:spPr>
          <a:xfrm>
            <a:off x="1606550" y="4264178"/>
            <a:ext cx="8975725" cy="781050"/>
          </a:xfrm>
        </p:spPr>
        <p:txBody>
          <a:bodyPr>
            <a:normAutofit/>
          </a:bodyPr>
          <a:lstStyle>
            <a:lvl1pPr marL="0" indent="0" algn="ctr" defTabSz="914400" rtl="0" eaLnBrk="1" latinLnBrk="0" hangingPunct="1">
              <a:lnSpc>
                <a:spcPct val="120000"/>
              </a:lnSpc>
              <a:buNone/>
              <a:defRPr lang="zh-CN" altLang="en-US" sz="4000" b="1" kern="1200" spc="300">
                <a:solidFill>
                  <a:schemeClr val="tx1">
                    <a:lumMod val="85000"/>
                    <a:lumOff val="15000"/>
                  </a:schemeClr>
                </a:solidFill>
                <a:latin typeface="+mn-lt"/>
                <a:ea typeface="微软雅黑" panose="020B0503020204020204" pitchFamily="34" charset="-122"/>
                <a:cs typeface="微软雅黑" panose="020B0503020204020204" pitchFamily="34" charset="-122"/>
              </a:defRPr>
            </a:lvl1pPr>
          </a:lstStyle>
          <a:p>
            <a:pPr algn="ctr">
              <a:lnSpc>
                <a:spcPct val="120000"/>
              </a:lnSpc>
              <a:defRPr/>
            </a:pPr>
            <a:r>
              <a:rPr lang="zh-CN" altLang="en-US" sz="4000" b="1" spc="300" dirty="0">
                <a:solidFill>
                  <a:schemeClr val="tx1">
                    <a:lumMod val="85000"/>
                    <a:lumOff val="15000"/>
                  </a:schemeClr>
                </a:solidFill>
                <a:latin typeface="微软雅黑" panose="020B0503020204020204" pitchFamily="34" charset="-122"/>
                <a:ea typeface="微软雅黑" panose="020B0503020204020204" pitchFamily="34" charset="-122"/>
                <a:cs typeface="经典圆体简" panose="02010609000101010101" pitchFamily="49" charset="-122"/>
                <a:sym typeface="微软雅黑" pitchFamily="34" charset="-122"/>
              </a:rPr>
              <a:t>北京大学学术答辩通用</a:t>
            </a:r>
            <a:r>
              <a:rPr lang="en-US" altLang="zh-CN" sz="4000" b="1" spc="300" dirty="0">
                <a:solidFill>
                  <a:schemeClr val="tx1">
                    <a:lumMod val="85000"/>
                    <a:lumOff val="15000"/>
                  </a:schemeClr>
                </a:solidFill>
                <a:latin typeface="微软雅黑" panose="020B0503020204020204" pitchFamily="34" charset="-122"/>
                <a:ea typeface="微软雅黑" panose="020B0503020204020204" pitchFamily="34" charset="-122"/>
                <a:cs typeface="经典圆体简" panose="02010609000101010101" pitchFamily="49" charset="-122"/>
                <a:sym typeface="微软雅黑" pitchFamily="34" charset="-122"/>
              </a:rPr>
              <a:t>PPT</a:t>
            </a:r>
            <a:r>
              <a:rPr lang="zh-CN" altLang="en-US" sz="4000" b="1" spc="300" dirty="0">
                <a:solidFill>
                  <a:schemeClr val="tx1">
                    <a:lumMod val="85000"/>
                    <a:lumOff val="15000"/>
                  </a:schemeClr>
                </a:solidFill>
                <a:latin typeface="微软雅黑" panose="020B0503020204020204" pitchFamily="34" charset="-122"/>
                <a:ea typeface="微软雅黑" panose="020B0503020204020204" pitchFamily="34" charset="-122"/>
                <a:cs typeface="经典圆体简" panose="02010609000101010101" pitchFamily="49" charset="-122"/>
                <a:sym typeface="微软雅黑" pitchFamily="34" charset="-122"/>
              </a:rPr>
              <a:t>模板</a:t>
            </a:r>
          </a:p>
        </p:txBody>
      </p:sp>
      <p:sp>
        <p:nvSpPr>
          <p:cNvPr id="41" name="文本占位符 37">
            <a:extLst>
              <a:ext uri="{FF2B5EF4-FFF2-40B4-BE49-F238E27FC236}">
                <a16:creationId xmlns:a16="http://schemas.microsoft.com/office/drawing/2014/main" id="{D6220974-BA97-4239-8B37-C87F7F2D4871}"/>
              </a:ext>
            </a:extLst>
          </p:cNvPr>
          <p:cNvSpPr>
            <a:spLocks noGrp="1"/>
          </p:cNvSpPr>
          <p:nvPr>
            <p:ph type="body" sz="quarter" idx="11" hasCustomPrompt="1"/>
          </p:nvPr>
        </p:nvSpPr>
        <p:spPr>
          <a:xfrm>
            <a:off x="2244991" y="5389156"/>
            <a:ext cx="1987550" cy="341632"/>
          </a:xfrm>
          <a:noFill/>
        </p:spPr>
        <p:txBody>
          <a:bodyPr wrap="square" rtlCol="0">
            <a:spAutoFit/>
          </a:bodyPr>
          <a:lstStyle>
            <a:lvl1pPr marL="0" indent="0">
              <a:buNone/>
              <a:defRPr lang="zh-CN" altLang="en-US" sz="1800" dirty="0">
                <a:solidFill>
                  <a:srgbClr val="222A35"/>
                </a:solidFill>
                <a:latin typeface="微软雅黑" panose="020B0503020204020204" pitchFamily="34" charset="-122"/>
                <a:ea typeface="微软雅黑" panose="020B0503020204020204" pitchFamily="34" charset="-122"/>
              </a:defRPr>
            </a:lvl1pPr>
          </a:lstStyle>
          <a:p>
            <a:pPr marL="0" lvl="0"/>
            <a:r>
              <a:rPr lang="zh-CN" altLang="en-US" dirty="0"/>
              <a:t>答辩人：</a:t>
            </a:r>
            <a:r>
              <a:rPr lang="en-US" altLang="zh-CN" dirty="0"/>
              <a:t>XXX</a:t>
            </a:r>
            <a:endParaRPr lang="zh-CN" altLang="en-US" dirty="0"/>
          </a:p>
        </p:txBody>
      </p:sp>
      <p:sp>
        <p:nvSpPr>
          <p:cNvPr id="42" name="文本占位符 37">
            <a:extLst>
              <a:ext uri="{FF2B5EF4-FFF2-40B4-BE49-F238E27FC236}">
                <a16:creationId xmlns:a16="http://schemas.microsoft.com/office/drawing/2014/main" id="{1E1C9D50-4952-418A-9BEE-D99198F6E380}"/>
              </a:ext>
            </a:extLst>
          </p:cNvPr>
          <p:cNvSpPr>
            <a:spLocks noGrp="1"/>
          </p:cNvSpPr>
          <p:nvPr>
            <p:ph type="body" sz="quarter" idx="12" hasCustomPrompt="1"/>
          </p:nvPr>
        </p:nvSpPr>
        <p:spPr>
          <a:xfrm>
            <a:off x="5102225" y="5389156"/>
            <a:ext cx="1987550" cy="341632"/>
          </a:xfrm>
          <a:noFill/>
        </p:spPr>
        <p:txBody>
          <a:bodyPr wrap="square" rtlCol="0">
            <a:spAutoFit/>
          </a:bodyPr>
          <a:lstStyle>
            <a:lvl1pPr marL="0" indent="0" algn="ctr">
              <a:buNone/>
              <a:defRPr lang="zh-CN" altLang="en-US" sz="1800" dirty="0">
                <a:solidFill>
                  <a:srgbClr val="222A35"/>
                </a:solidFill>
                <a:latin typeface="微软雅黑" panose="020B0503020204020204" pitchFamily="34" charset="-122"/>
                <a:ea typeface="微软雅黑" panose="020B0503020204020204" pitchFamily="34" charset="-122"/>
              </a:defRPr>
            </a:lvl1pPr>
          </a:lstStyle>
          <a:p>
            <a:pPr marL="0" lvl="0"/>
            <a:r>
              <a:rPr lang="zh-CN" altLang="en-US" dirty="0"/>
              <a:t>指导教师：</a:t>
            </a:r>
            <a:r>
              <a:rPr lang="en-US" altLang="zh-CN" dirty="0"/>
              <a:t>XXX</a:t>
            </a:r>
            <a:endParaRPr lang="zh-CN" altLang="en-US" dirty="0"/>
          </a:p>
        </p:txBody>
      </p:sp>
      <p:sp>
        <p:nvSpPr>
          <p:cNvPr id="43" name="文本占位符 37">
            <a:extLst>
              <a:ext uri="{FF2B5EF4-FFF2-40B4-BE49-F238E27FC236}">
                <a16:creationId xmlns:a16="http://schemas.microsoft.com/office/drawing/2014/main" id="{62842471-F840-45CA-8087-A1D9DF3CA908}"/>
              </a:ext>
            </a:extLst>
          </p:cNvPr>
          <p:cNvSpPr>
            <a:spLocks noGrp="1"/>
          </p:cNvSpPr>
          <p:nvPr>
            <p:ph type="body" sz="quarter" idx="13" hasCustomPrompt="1"/>
          </p:nvPr>
        </p:nvSpPr>
        <p:spPr>
          <a:xfrm>
            <a:off x="7959460" y="5389156"/>
            <a:ext cx="1987550" cy="341632"/>
          </a:xfrm>
          <a:noFill/>
        </p:spPr>
        <p:txBody>
          <a:bodyPr wrap="square" rtlCol="0">
            <a:spAutoFit/>
          </a:bodyPr>
          <a:lstStyle>
            <a:lvl1pPr marL="0" indent="0" algn="r">
              <a:buNone/>
              <a:defRPr lang="zh-CN" altLang="en-US" sz="1800" dirty="0">
                <a:solidFill>
                  <a:srgbClr val="222A35"/>
                </a:solidFill>
                <a:latin typeface="微软雅黑" panose="020B0503020204020204" pitchFamily="34" charset="-122"/>
                <a:ea typeface="微软雅黑" panose="020B0503020204020204" pitchFamily="34" charset="-122"/>
              </a:defRPr>
            </a:lvl1pPr>
          </a:lstStyle>
          <a:p>
            <a:pPr marL="0" lvl="0"/>
            <a:r>
              <a:rPr lang="zh-CN" altLang="en-US" dirty="0"/>
              <a:t>院系：</a:t>
            </a:r>
            <a:r>
              <a:rPr lang="en-US" altLang="zh-CN" dirty="0"/>
              <a:t>XXX</a:t>
            </a:r>
            <a:endParaRPr lang="zh-CN" altLang="en-US" dirty="0"/>
          </a:p>
        </p:txBody>
      </p:sp>
    </p:spTree>
    <p:extLst>
      <p:ext uri="{BB962C8B-B14F-4D97-AF65-F5344CB8AC3E}">
        <p14:creationId xmlns:p14="http://schemas.microsoft.com/office/powerpoint/2010/main" val="717342966"/>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内容页-上短下长">
    <p:spTree>
      <p:nvGrpSpPr>
        <p:cNvPr id="1" name=""/>
        <p:cNvGrpSpPr/>
        <p:nvPr/>
      </p:nvGrpSpPr>
      <p:grpSpPr>
        <a:xfrm>
          <a:off x="0" y="0"/>
          <a:ext cx="0" cy="0"/>
          <a:chOff x="0" y="0"/>
          <a:chExt cx="0" cy="0"/>
        </a:xfrm>
      </p:grpSpPr>
      <p:grpSp>
        <p:nvGrpSpPr>
          <p:cNvPr id="63" name="组合 62">
            <a:extLst>
              <a:ext uri="{FF2B5EF4-FFF2-40B4-BE49-F238E27FC236}">
                <a16:creationId xmlns:a16="http://schemas.microsoft.com/office/drawing/2014/main" id="{73F46A27-B045-491C-8492-DC2AE1277C86}"/>
              </a:ext>
            </a:extLst>
          </p:cNvPr>
          <p:cNvGrpSpPr/>
          <p:nvPr userDrawn="1"/>
        </p:nvGrpSpPr>
        <p:grpSpPr>
          <a:xfrm>
            <a:off x="528706" y="867990"/>
            <a:ext cx="2433027" cy="0"/>
            <a:chOff x="7460343" y="1311756"/>
            <a:chExt cx="2433027" cy="0"/>
          </a:xfrm>
        </p:grpSpPr>
        <p:cxnSp>
          <p:nvCxnSpPr>
            <p:cNvPr id="64" name="直接连接符 63">
              <a:extLst>
                <a:ext uri="{FF2B5EF4-FFF2-40B4-BE49-F238E27FC236}">
                  <a16:creationId xmlns:a16="http://schemas.microsoft.com/office/drawing/2014/main" id="{B77B3D24-6FB9-41AF-8DFD-6DE7FAB86A89}"/>
                </a:ext>
              </a:extLst>
            </p:cNvPr>
            <p:cNvCxnSpPr>
              <a:cxnSpLocks/>
            </p:cNvCxnSpPr>
            <p:nvPr/>
          </p:nvCxnSpPr>
          <p:spPr>
            <a:xfrm>
              <a:off x="7460343" y="1311756"/>
              <a:ext cx="2433027" cy="0"/>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65" name="直接连接符 64">
              <a:extLst>
                <a:ext uri="{FF2B5EF4-FFF2-40B4-BE49-F238E27FC236}">
                  <a16:creationId xmlns:a16="http://schemas.microsoft.com/office/drawing/2014/main" id="{1DC1FD71-DEEB-4393-91A7-3EA78EA471F7}"/>
                </a:ext>
              </a:extLst>
            </p:cNvPr>
            <p:cNvCxnSpPr>
              <a:cxnSpLocks/>
            </p:cNvCxnSpPr>
            <p:nvPr/>
          </p:nvCxnSpPr>
          <p:spPr>
            <a:xfrm>
              <a:off x="7460343" y="1311756"/>
              <a:ext cx="589713" cy="0"/>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grpSp>
      <p:grpSp>
        <p:nvGrpSpPr>
          <p:cNvPr id="3" name="组合 2">
            <a:extLst>
              <a:ext uri="{FF2B5EF4-FFF2-40B4-BE49-F238E27FC236}">
                <a16:creationId xmlns:a16="http://schemas.microsoft.com/office/drawing/2014/main" id="{B4AE79B1-1619-41E3-8A2F-8EC4722BC253}"/>
              </a:ext>
            </a:extLst>
          </p:cNvPr>
          <p:cNvGrpSpPr/>
          <p:nvPr userDrawn="1"/>
        </p:nvGrpSpPr>
        <p:grpSpPr>
          <a:xfrm>
            <a:off x="10177780" y="329882"/>
            <a:ext cx="1512002" cy="444892"/>
            <a:chOff x="9556201" y="498129"/>
            <a:chExt cx="1993881" cy="586680"/>
          </a:xfrm>
        </p:grpSpPr>
        <p:grpSp>
          <p:nvGrpSpPr>
            <p:cNvPr id="66" name="组合 65">
              <a:extLst>
                <a:ext uri="{FF2B5EF4-FFF2-40B4-BE49-F238E27FC236}">
                  <a16:creationId xmlns:a16="http://schemas.microsoft.com/office/drawing/2014/main" id="{5C15F262-2B8A-43C1-93DC-339774166331}"/>
                </a:ext>
              </a:extLst>
            </p:cNvPr>
            <p:cNvGrpSpPr/>
            <p:nvPr userDrawn="1"/>
          </p:nvGrpSpPr>
          <p:grpSpPr>
            <a:xfrm>
              <a:off x="10239376" y="968937"/>
              <a:ext cx="1307697" cy="96254"/>
              <a:chOff x="4616246" y="3878362"/>
              <a:chExt cx="5571416" cy="410087"/>
            </a:xfrm>
            <a:solidFill>
              <a:schemeClr val="tx1">
                <a:alpha val="80000"/>
              </a:schemeClr>
            </a:solidFill>
          </p:grpSpPr>
          <p:sp>
            <p:nvSpPr>
              <p:cNvPr id="68" name="Freeform 17">
                <a:extLst>
                  <a:ext uri="{FF2B5EF4-FFF2-40B4-BE49-F238E27FC236}">
                    <a16:creationId xmlns:a16="http://schemas.microsoft.com/office/drawing/2014/main" id="{0BB7E6A2-C551-4CAC-8A7C-CB084AC0393D}"/>
                  </a:ext>
                </a:extLst>
              </p:cNvPr>
              <p:cNvSpPr>
                <a:spLocks noEditPoints="1"/>
              </p:cNvSpPr>
              <p:nvPr/>
            </p:nvSpPr>
            <p:spPr bwMode="auto">
              <a:xfrm>
                <a:off x="8617798" y="3887973"/>
                <a:ext cx="362030" cy="387660"/>
              </a:xfrm>
              <a:custGeom>
                <a:avLst/>
                <a:gdLst>
                  <a:gd name="T0" fmla="*/ 34 w 127"/>
                  <a:gd name="T1" fmla="*/ 71 h 136"/>
                  <a:gd name="T2" fmla="*/ 34 w 127"/>
                  <a:gd name="T3" fmla="*/ 81 h 136"/>
                  <a:gd name="T4" fmla="*/ 34 w 127"/>
                  <a:gd name="T5" fmla="*/ 114 h 136"/>
                  <a:gd name="T6" fmla="*/ 35 w 127"/>
                  <a:gd name="T7" fmla="*/ 122 h 136"/>
                  <a:gd name="T8" fmla="*/ 40 w 127"/>
                  <a:gd name="T9" fmla="*/ 127 h 136"/>
                  <a:gd name="T10" fmla="*/ 49 w 127"/>
                  <a:gd name="T11" fmla="*/ 128 h 136"/>
                  <a:gd name="T12" fmla="*/ 49 w 127"/>
                  <a:gd name="T13" fmla="*/ 135 h 136"/>
                  <a:gd name="T14" fmla="*/ 1 w 127"/>
                  <a:gd name="T15" fmla="*/ 135 h 136"/>
                  <a:gd name="T16" fmla="*/ 0 w 127"/>
                  <a:gd name="T17" fmla="*/ 132 h 136"/>
                  <a:gd name="T18" fmla="*/ 0 w 127"/>
                  <a:gd name="T19" fmla="*/ 128 h 136"/>
                  <a:gd name="T20" fmla="*/ 9 w 127"/>
                  <a:gd name="T21" fmla="*/ 127 h 136"/>
                  <a:gd name="T22" fmla="*/ 16 w 127"/>
                  <a:gd name="T23" fmla="*/ 120 h 136"/>
                  <a:gd name="T24" fmla="*/ 17 w 127"/>
                  <a:gd name="T25" fmla="*/ 111 h 136"/>
                  <a:gd name="T26" fmla="*/ 17 w 127"/>
                  <a:gd name="T27" fmla="*/ 22 h 136"/>
                  <a:gd name="T28" fmla="*/ 16 w 127"/>
                  <a:gd name="T29" fmla="*/ 15 h 136"/>
                  <a:gd name="T30" fmla="*/ 9 w 127"/>
                  <a:gd name="T31" fmla="*/ 9 h 136"/>
                  <a:gd name="T32" fmla="*/ 0 w 127"/>
                  <a:gd name="T33" fmla="*/ 8 h 136"/>
                  <a:gd name="T34" fmla="*/ 0 w 127"/>
                  <a:gd name="T35" fmla="*/ 1 h 136"/>
                  <a:gd name="T36" fmla="*/ 4 w 127"/>
                  <a:gd name="T37" fmla="*/ 0 h 136"/>
                  <a:gd name="T38" fmla="*/ 71 w 127"/>
                  <a:gd name="T39" fmla="*/ 0 h 136"/>
                  <a:gd name="T40" fmla="*/ 94 w 127"/>
                  <a:gd name="T41" fmla="*/ 4 h 136"/>
                  <a:gd name="T42" fmla="*/ 116 w 127"/>
                  <a:gd name="T43" fmla="*/ 32 h 136"/>
                  <a:gd name="T44" fmla="*/ 97 w 127"/>
                  <a:gd name="T45" fmla="*/ 66 h 136"/>
                  <a:gd name="T46" fmla="*/ 80 w 127"/>
                  <a:gd name="T47" fmla="*/ 70 h 136"/>
                  <a:gd name="T48" fmla="*/ 71 w 127"/>
                  <a:gd name="T49" fmla="*/ 71 h 136"/>
                  <a:gd name="T50" fmla="*/ 73 w 127"/>
                  <a:gd name="T51" fmla="*/ 75 h 136"/>
                  <a:gd name="T52" fmla="*/ 104 w 127"/>
                  <a:gd name="T53" fmla="*/ 114 h 136"/>
                  <a:gd name="T54" fmla="*/ 105 w 127"/>
                  <a:gd name="T55" fmla="*/ 116 h 136"/>
                  <a:gd name="T56" fmla="*/ 127 w 127"/>
                  <a:gd name="T57" fmla="*/ 128 h 136"/>
                  <a:gd name="T58" fmla="*/ 127 w 127"/>
                  <a:gd name="T59" fmla="*/ 135 h 136"/>
                  <a:gd name="T60" fmla="*/ 116 w 127"/>
                  <a:gd name="T61" fmla="*/ 135 h 136"/>
                  <a:gd name="T62" fmla="*/ 102 w 127"/>
                  <a:gd name="T63" fmla="*/ 136 h 136"/>
                  <a:gd name="T64" fmla="*/ 96 w 127"/>
                  <a:gd name="T65" fmla="*/ 132 h 136"/>
                  <a:gd name="T66" fmla="*/ 59 w 127"/>
                  <a:gd name="T67" fmla="*/ 82 h 136"/>
                  <a:gd name="T68" fmla="*/ 52 w 127"/>
                  <a:gd name="T69" fmla="*/ 73 h 136"/>
                  <a:gd name="T70" fmla="*/ 49 w 127"/>
                  <a:gd name="T71" fmla="*/ 71 h 136"/>
                  <a:gd name="T72" fmla="*/ 34 w 127"/>
                  <a:gd name="T73" fmla="*/ 71 h 136"/>
                  <a:gd name="T74" fmla="*/ 34 w 127"/>
                  <a:gd name="T75" fmla="*/ 61 h 136"/>
                  <a:gd name="T76" fmla="*/ 36 w 127"/>
                  <a:gd name="T77" fmla="*/ 62 h 136"/>
                  <a:gd name="T78" fmla="*/ 66 w 127"/>
                  <a:gd name="T79" fmla="*/ 62 h 136"/>
                  <a:gd name="T80" fmla="*/ 82 w 127"/>
                  <a:gd name="T81" fmla="*/ 59 h 136"/>
                  <a:gd name="T82" fmla="*/ 96 w 127"/>
                  <a:gd name="T83" fmla="*/ 44 h 136"/>
                  <a:gd name="T84" fmla="*/ 96 w 127"/>
                  <a:gd name="T85" fmla="*/ 29 h 136"/>
                  <a:gd name="T86" fmla="*/ 81 w 127"/>
                  <a:gd name="T87" fmla="*/ 12 h 136"/>
                  <a:gd name="T88" fmla="*/ 70 w 127"/>
                  <a:gd name="T89" fmla="*/ 11 h 136"/>
                  <a:gd name="T90" fmla="*/ 37 w 127"/>
                  <a:gd name="T91" fmla="*/ 11 h 136"/>
                  <a:gd name="T92" fmla="*/ 34 w 127"/>
                  <a:gd name="T93" fmla="*/ 11 h 136"/>
                  <a:gd name="T94" fmla="*/ 34 w 127"/>
                  <a:gd name="T95" fmla="*/ 61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7" h="136">
                    <a:moveTo>
                      <a:pt x="34" y="71"/>
                    </a:moveTo>
                    <a:cubicBezTo>
                      <a:pt x="34" y="75"/>
                      <a:pt x="34" y="78"/>
                      <a:pt x="34" y="81"/>
                    </a:cubicBezTo>
                    <a:cubicBezTo>
                      <a:pt x="34" y="92"/>
                      <a:pt x="34" y="103"/>
                      <a:pt x="34" y="114"/>
                    </a:cubicBezTo>
                    <a:cubicBezTo>
                      <a:pt x="34" y="117"/>
                      <a:pt x="34" y="119"/>
                      <a:pt x="35" y="122"/>
                    </a:cubicBezTo>
                    <a:cubicBezTo>
                      <a:pt x="35" y="125"/>
                      <a:pt x="37" y="127"/>
                      <a:pt x="40" y="127"/>
                    </a:cubicBezTo>
                    <a:cubicBezTo>
                      <a:pt x="43" y="127"/>
                      <a:pt x="46" y="128"/>
                      <a:pt x="49" y="128"/>
                    </a:cubicBezTo>
                    <a:cubicBezTo>
                      <a:pt x="49" y="130"/>
                      <a:pt x="49" y="133"/>
                      <a:pt x="49" y="135"/>
                    </a:cubicBezTo>
                    <a:cubicBezTo>
                      <a:pt x="33" y="135"/>
                      <a:pt x="17" y="135"/>
                      <a:pt x="1" y="135"/>
                    </a:cubicBezTo>
                    <a:cubicBezTo>
                      <a:pt x="0" y="134"/>
                      <a:pt x="0" y="133"/>
                      <a:pt x="0" y="132"/>
                    </a:cubicBezTo>
                    <a:cubicBezTo>
                      <a:pt x="0" y="131"/>
                      <a:pt x="0" y="130"/>
                      <a:pt x="0" y="128"/>
                    </a:cubicBezTo>
                    <a:cubicBezTo>
                      <a:pt x="3" y="128"/>
                      <a:pt x="6" y="128"/>
                      <a:pt x="9" y="127"/>
                    </a:cubicBezTo>
                    <a:cubicBezTo>
                      <a:pt x="14" y="126"/>
                      <a:pt x="15" y="125"/>
                      <a:pt x="16" y="120"/>
                    </a:cubicBezTo>
                    <a:cubicBezTo>
                      <a:pt x="16" y="117"/>
                      <a:pt x="17" y="114"/>
                      <a:pt x="17" y="111"/>
                    </a:cubicBezTo>
                    <a:cubicBezTo>
                      <a:pt x="17" y="81"/>
                      <a:pt x="17" y="52"/>
                      <a:pt x="17" y="22"/>
                    </a:cubicBezTo>
                    <a:cubicBezTo>
                      <a:pt x="17" y="20"/>
                      <a:pt x="16" y="17"/>
                      <a:pt x="16" y="15"/>
                    </a:cubicBezTo>
                    <a:cubicBezTo>
                      <a:pt x="15" y="11"/>
                      <a:pt x="13" y="9"/>
                      <a:pt x="9" y="9"/>
                    </a:cubicBezTo>
                    <a:cubicBezTo>
                      <a:pt x="6" y="8"/>
                      <a:pt x="3" y="8"/>
                      <a:pt x="0" y="8"/>
                    </a:cubicBezTo>
                    <a:cubicBezTo>
                      <a:pt x="0" y="5"/>
                      <a:pt x="0" y="3"/>
                      <a:pt x="0" y="1"/>
                    </a:cubicBezTo>
                    <a:cubicBezTo>
                      <a:pt x="2" y="1"/>
                      <a:pt x="3" y="0"/>
                      <a:pt x="4" y="0"/>
                    </a:cubicBezTo>
                    <a:cubicBezTo>
                      <a:pt x="26" y="0"/>
                      <a:pt x="49" y="0"/>
                      <a:pt x="71" y="0"/>
                    </a:cubicBezTo>
                    <a:cubicBezTo>
                      <a:pt x="79" y="0"/>
                      <a:pt x="86" y="1"/>
                      <a:pt x="94" y="4"/>
                    </a:cubicBezTo>
                    <a:cubicBezTo>
                      <a:pt x="108" y="9"/>
                      <a:pt x="115" y="18"/>
                      <a:pt x="116" y="32"/>
                    </a:cubicBezTo>
                    <a:cubicBezTo>
                      <a:pt x="117" y="48"/>
                      <a:pt x="110" y="60"/>
                      <a:pt x="97" y="66"/>
                    </a:cubicBezTo>
                    <a:cubicBezTo>
                      <a:pt x="91" y="68"/>
                      <a:pt x="86" y="70"/>
                      <a:pt x="80" y="70"/>
                    </a:cubicBezTo>
                    <a:cubicBezTo>
                      <a:pt x="77" y="70"/>
                      <a:pt x="74" y="71"/>
                      <a:pt x="71" y="71"/>
                    </a:cubicBezTo>
                    <a:cubicBezTo>
                      <a:pt x="72" y="73"/>
                      <a:pt x="73" y="74"/>
                      <a:pt x="73" y="75"/>
                    </a:cubicBezTo>
                    <a:cubicBezTo>
                      <a:pt x="84" y="88"/>
                      <a:pt x="94" y="101"/>
                      <a:pt x="104" y="114"/>
                    </a:cubicBezTo>
                    <a:cubicBezTo>
                      <a:pt x="105" y="115"/>
                      <a:pt x="105" y="115"/>
                      <a:pt x="105" y="116"/>
                    </a:cubicBezTo>
                    <a:cubicBezTo>
                      <a:pt x="111" y="122"/>
                      <a:pt x="117" y="128"/>
                      <a:pt x="127" y="128"/>
                    </a:cubicBezTo>
                    <a:cubicBezTo>
                      <a:pt x="127" y="130"/>
                      <a:pt x="127" y="133"/>
                      <a:pt x="127" y="135"/>
                    </a:cubicBezTo>
                    <a:cubicBezTo>
                      <a:pt x="124" y="135"/>
                      <a:pt x="120" y="135"/>
                      <a:pt x="116" y="135"/>
                    </a:cubicBezTo>
                    <a:cubicBezTo>
                      <a:pt x="111" y="135"/>
                      <a:pt x="107" y="135"/>
                      <a:pt x="102" y="136"/>
                    </a:cubicBezTo>
                    <a:cubicBezTo>
                      <a:pt x="99" y="136"/>
                      <a:pt x="97" y="134"/>
                      <a:pt x="96" y="132"/>
                    </a:cubicBezTo>
                    <a:cubicBezTo>
                      <a:pt x="83" y="115"/>
                      <a:pt x="71" y="99"/>
                      <a:pt x="59" y="82"/>
                    </a:cubicBezTo>
                    <a:cubicBezTo>
                      <a:pt x="57" y="79"/>
                      <a:pt x="54" y="76"/>
                      <a:pt x="52" y="73"/>
                    </a:cubicBezTo>
                    <a:cubicBezTo>
                      <a:pt x="51" y="72"/>
                      <a:pt x="50" y="71"/>
                      <a:pt x="49" y="71"/>
                    </a:cubicBezTo>
                    <a:cubicBezTo>
                      <a:pt x="44" y="71"/>
                      <a:pt x="39" y="71"/>
                      <a:pt x="34" y="71"/>
                    </a:cubicBezTo>
                    <a:close/>
                    <a:moveTo>
                      <a:pt x="34" y="61"/>
                    </a:moveTo>
                    <a:cubicBezTo>
                      <a:pt x="35" y="62"/>
                      <a:pt x="36" y="62"/>
                      <a:pt x="36" y="62"/>
                    </a:cubicBezTo>
                    <a:cubicBezTo>
                      <a:pt x="46" y="62"/>
                      <a:pt x="56" y="62"/>
                      <a:pt x="66" y="62"/>
                    </a:cubicBezTo>
                    <a:cubicBezTo>
                      <a:pt x="72" y="61"/>
                      <a:pt x="77" y="60"/>
                      <a:pt x="82" y="59"/>
                    </a:cubicBezTo>
                    <a:cubicBezTo>
                      <a:pt x="90" y="56"/>
                      <a:pt x="94" y="51"/>
                      <a:pt x="96" y="44"/>
                    </a:cubicBezTo>
                    <a:cubicBezTo>
                      <a:pt x="96" y="39"/>
                      <a:pt x="97" y="34"/>
                      <a:pt x="96" y="29"/>
                    </a:cubicBezTo>
                    <a:cubicBezTo>
                      <a:pt x="95" y="20"/>
                      <a:pt x="90" y="15"/>
                      <a:pt x="81" y="12"/>
                    </a:cubicBezTo>
                    <a:cubicBezTo>
                      <a:pt x="77" y="11"/>
                      <a:pt x="74" y="11"/>
                      <a:pt x="70" y="11"/>
                    </a:cubicBezTo>
                    <a:cubicBezTo>
                      <a:pt x="59" y="10"/>
                      <a:pt x="48" y="11"/>
                      <a:pt x="37" y="11"/>
                    </a:cubicBezTo>
                    <a:cubicBezTo>
                      <a:pt x="36" y="11"/>
                      <a:pt x="35" y="11"/>
                      <a:pt x="34" y="11"/>
                    </a:cubicBezTo>
                    <a:cubicBezTo>
                      <a:pt x="34" y="28"/>
                      <a:pt x="34" y="44"/>
                      <a:pt x="34" y="61"/>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69" name="Freeform 18">
                <a:extLst>
                  <a:ext uri="{FF2B5EF4-FFF2-40B4-BE49-F238E27FC236}">
                    <a16:creationId xmlns:a16="http://schemas.microsoft.com/office/drawing/2014/main" id="{AF11A2EA-0B28-440D-ABC0-47F76546FA4B}"/>
                  </a:ext>
                </a:extLst>
              </p:cNvPr>
              <p:cNvSpPr>
                <a:spLocks/>
              </p:cNvSpPr>
              <p:nvPr/>
            </p:nvSpPr>
            <p:spPr bwMode="auto">
              <a:xfrm>
                <a:off x="5333898" y="3887973"/>
                <a:ext cx="362030" cy="384457"/>
              </a:xfrm>
              <a:custGeom>
                <a:avLst/>
                <a:gdLst>
                  <a:gd name="T0" fmla="*/ 50 w 127"/>
                  <a:gd name="T1" fmla="*/ 70 h 135"/>
                  <a:gd name="T2" fmla="*/ 34 w 127"/>
                  <a:gd name="T3" fmla="*/ 87 h 135"/>
                  <a:gd name="T4" fmla="*/ 33 w 127"/>
                  <a:gd name="T5" fmla="*/ 90 h 135"/>
                  <a:gd name="T6" fmla="*/ 33 w 127"/>
                  <a:gd name="T7" fmla="*/ 116 h 135"/>
                  <a:gd name="T8" fmla="*/ 34 w 127"/>
                  <a:gd name="T9" fmla="*/ 120 h 135"/>
                  <a:gd name="T10" fmla="*/ 41 w 127"/>
                  <a:gd name="T11" fmla="*/ 127 h 135"/>
                  <a:gd name="T12" fmla="*/ 49 w 127"/>
                  <a:gd name="T13" fmla="*/ 128 h 135"/>
                  <a:gd name="T14" fmla="*/ 49 w 127"/>
                  <a:gd name="T15" fmla="*/ 135 h 135"/>
                  <a:gd name="T16" fmla="*/ 0 w 127"/>
                  <a:gd name="T17" fmla="*/ 135 h 135"/>
                  <a:gd name="T18" fmla="*/ 0 w 127"/>
                  <a:gd name="T19" fmla="*/ 128 h 135"/>
                  <a:gd name="T20" fmla="*/ 7 w 127"/>
                  <a:gd name="T21" fmla="*/ 128 h 135"/>
                  <a:gd name="T22" fmla="*/ 16 w 127"/>
                  <a:gd name="T23" fmla="*/ 118 h 135"/>
                  <a:gd name="T24" fmla="*/ 16 w 127"/>
                  <a:gd name="T25" fmla="*/ 111 h 135"/>
                  <a:gd name="T26" fmla="*/ 16 w 127"/>
                  <a:gd name="T27" fmla="*/ 24 h 135"/>
                  <a:gd name="T28" fmla="*/ 16 w 127"/>
                  <a:gd name="T29" fmla="*/ 16 h 135"/>
                  <a:gd name="T30" fmla="*/ 8 w 127"/>
                  <a:gd name="T31" fmla="*/ 9 h 135"/>
                  <a:gd name="T32" fmla="*/ 0 w 127"/>
                  <a:gd name="T33" fmla="*/ 8 h 135"/>
                  <a:gd name="T34" fmla="*/ 0 w 127"/>
                  <a:gd name="T35" fmla="*/ 1 h 135"/>
                  <a:gd name="T36" fmla="*/ 49 w 127"/>
                  <a:gd name="T37" fmla="*/ 1 h 135"/>
                  <a:gd name="T38" fmla="*/ 50 w 127"/>
                  <a:gd name="T39" fmla="*/ 8 h 135"/>
                  <a:gd name="T40" fmla="*/ 41 w 127"/>
                  <a:gd name="T41" fmla="*/ 9 h 135"/>
                  <a:gd name="T42" fmla="*/ 34 w 127"/>
                  <a:gd name="T43" fmla="*/ 16 h 135"/>
                  <a:gd name="T44" fmla="*/ 33 w 127"/>
                  <a:gd name="T45" fmla="*/ 23 h 135"/>
                  <a:gd name="T46" fmla="*/ 33 w 127"/>
                  <a:gd name="T47" fmla="*/ 70 h 135"/>
                  <a:gd name="T48" fmla="*/ 33 w 127"/>
                  <a:gd name="T49" fmla="*/ 73 h 135"/>
                  <a:gd name="T50" fmla="*/ 36 w 127"/>
                  <a:gd name="T51" fmla="*/ 71 h 135"/>
                  <a:gd name="T52" fmla="*/ 83 w 127"/>
                  <a:gd name="T53" fmla="*/ 19 h 135"/>
                  <a:gd name="T54" fmla="*/ 86 w 127"/>
                  <a:gd name="T55" fmla="*/ 14 h 135"/>
                  <a:gd name="T56" fmla="*/ 84 w 127"/>
                  <a:gd name="T57" fmla="*/ 9 h 135"/>
                  <a:gd name="T58" fmla="*/ 76 w 127"/>
                  <a:gd name="T59" fmla="*/ 8 h 135"/>
                  <a:gd name="T60" fmla="*/ 76 w 127"/>
                  <a:gd name="T61" fmla="*/ 1 h 135"/>
                  <a:gd name="T62" fmla="*/ 122 w 127"/>
                  <a:gd name="T63" fmla="*/ 1 h 135"/>
                  <a:gd name="T64" fmla="*/ 122 w 127"/>
                  <a:gd name="T65" fmla="*/ 8 h 135"/>
                  <a:gd name="T66" fmla="*/ 118 w 127"/>
                  <a:gd name="T67" fmla="*/ 8 h 135"/>
                  <a:gd name="T68" fmla="*/ 99 w 127"/>
                  <a:gd name="T69" fmla="*/ 18 h 135"/>
                  <a:gd name="T70" fmla="*/ 77 w 127"/>
                  <a:gd name="T71" fmla="*/ 41 h 135"/>
                  <a:gd name="T72" fmla="*/ 62 w 127"/>
                  <a:gd name="T73" fmla="*/ 57 h 135"/>
                  <a:gd name="T74" fmla="*/ 64 w 127"/>
                  <a:gd name="T75" fmla="*/ 61 h 135"/>
                  <a:gd name="T76" fmla="*/ 102 w 127"/>
                  <a:gd name="T77" fmla="*/ 113 h 135"/>
                  <a:gd name="T78" fmla="*/ 108 w 127"/>
                  <a:gd name="T79" fmla="*/ 120 h 135"/>
                  <a:gd name="T80" fmla="*/ 123 w 127"/>
                  <a:gd name="T81" fmla="*/ 127 h 135"/>
                  <a:gd name="T82" fmla="*/ 127 w 127"/>
                  <a:gd name="T83" fmla="*/ 128 h 135"/>
                  <a:gd name="T84" fmla="*/ 127 w 127"/>
                  <a:gd name="T85" fmla="*/ 135 h 135"/>
                  <a:gd name="T86" fmla="*/ 73 w 127"/>
                  <a:gd name="T87" fmla="*/ 135 h 135"/>
                  <a:gd name="T88" fmla="*/ 73 w 127"/>
                  <a:gd name="T89" fmla="*/ 128 h 135"/>
                  <a:gd name="T90" fmla="*/ 80 w 127"/>
                  <a:gd name="T91" fmla="*/ 127 h 135"/>
                  <a:gd name="T92" fmla="*/ 84 w 127"/>
                  <a:gd name="T93" fmla="*/ 120 h 135"/>
                  <a:gd name="T94" fmla="*/ 82 w 127"/>
                  <a:gd name="T95" fmla="*/ 115 h 135"/>
                  <a:gd name="T96" fmla="*/ 51 w 127"/>
                  <a:gd name="T97" fmla="*/ 72 h 135"/>
                  <a:gd name="T98" fmla="*/ 50 w 127"/>
                  <a:gd name="T99" fmla="*/ 7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7" h="135">
                    <a:moveTo>
                      <a:pt x="50" y="70"/>
                    </a:moveTo>
                    <a:cubicBezTo>
                      <a:pt x="44" y="76"/>
                      <a:pt x="39" y="81"/>
                      <a:pt x="34" y="87"/>
                    </a:cubicBezTo>
                    <a:cubicBezTo>
                      <a:pt x="33" y="88"/>
                      <a:pt x="33" y="89"/>
                      <a:pt x="33" y="90"/>
                    </a:cubicBezTo>
                    <a:cubicBezTo>
                      <a:pt x="33" y="99"/>
                      <a:pt x="33" y="107"/>
                      <a:pt x="33" y="116"/>
                    </a:cubicBezTo>
                    <a:cubicBezTo>
                      <a:pt x="33" y="117"/>
                      <a:pt x="33" y="118"/>
                      <a:pt x="34" y="120"/>
                    </a:cubicBezTo>
                    <a:cubicBezTo>
                      <a:pt x="35" y="125"/>
                      <a:pt x="36" y="126"/>
                      <a:pt x="41" y="127"/>
                    </a:cubicBezTo>
                    <a:cubicBezTo>
                      <a:pt x="44" y="127"/>
                      <a:pt x="46" y="128"/>
                      <a:pt x="49" y="128"/>
                    </a:cubicBezTo>
                    <a:cubicBezTo>
                      <a:pt x="49" y="130"/>
                      <a:pt x="49" y="133"/>
                      <a:pt x="49" y="135"/>
                    </a:cubicBezTo>
                    <a:cubicBezTo>
                      <a:pt x="33" y="135"/>
                      <a:pt x="17" y="135"/>
                      <a:pt x="0" y="135"/>
                    </a:cubicBezTo>
                    <a:cubicBezTo>
                      <a:pt x="0" y="133"/>
                      <a:pt x="0" y="131"/>
                      <a:pt x="0" y="128"/>
                    </a:cubicBezTo>
                    <a:cubicBezTo>
                      <a:pt x="2" y="128"/>
                      <a:pt x="5" y="128"/>
                      <a:pt x="7" y="128"/>
                    </a:cubicBezTo>
                    <a:cubicBezTo>
                      <a:pt x="14" y="127"/>
                      <a:pt x="16" y="125"/>
                      <a:pt x="16" y="118"/>
                    </a:cubicBezTo>
                    <a:cubicBezTo>
                      <a:pt x="16" y="115"/>
                      <a:pt x="16" y="113"/>
                      <a:pt x="16" y="111"/>
                    </a:cubicBezTo>
                    <a:cubicBezTo>
                      <a:pt x="16" y="82"/>
                      <a:pt x="16" y="53"/>
                      <a:pt x="16" y="24"/>
                    </a:cubicBezTo>
                    <a:cubicBezTo>
                      <a:pt x="16" y="21"/>
                      <a:pt x="16" y="18"/>
                      <a:pt x="16" y="16"/>
                    </a:cubicBezTo>
                    <a:cubicBezTo>
                      <a:pt x="15" y="11"/>
                      <a:pt x="13" y="9"/>
                      <a:pt x="8" y="9"/>
                    </a:cubicBezTo>
                    <a:cubicBezTo>
                      <a:pt x="5" y="8"/>
                      <a:pt x="3" y="8"/>
                      <a:pt x="0" y="8"/>
                    </a:cubicBezTo>
                    <a:cubicBezTo>
                      <a:pt x="0" y="5"/>
                      <a:pt x="0" y="3"/>
                      <a:pt x="0" y="1"/>
                    </a:cubicBezTo>
                    <a:cubicBezTo>
                      <a:pt x="4" y="0"/>
                      <a:pt x="40" y="0"/>
                      <a:pt x="49" y="1"/>
                    </a:cubicBezTo>
                    <a:cubicBezTo>
                      <a:pt x="49" y="3"/>
                      <a:pt x="50" y="5"/>
                      <a:pt x="50" y="8"/>
                    </a:cubicBezTo>
                    <a:cubicBezTo>
                      <a:pt x="47" y="8"/>
                      <a:pt x="44" y="8"/>
                      <a:pt x="41" y="9"/>
                    </a:cubicBezTo>
                    <a:cubicBezTo>
                      <a:pt x="37" y="9"/>
                      <a:pt x="34" y="11"/>
                      <a:pt x="34" y="16"/>
                    </a:cubicBezTo>
                    <a:cubicBezTo>
                      <a:pt x="33" y="18"/>
                      <a:pt x="33" y="20"/>
                      <a:pt x="33" y="23"/>
                    </a:cubicBezTo>
                    <a:cubicBezTo>
                      <a:pt x="33" y="39"/>
                      <a:pt x="33" y="54"/>
                      <a:pt x="33" y="70"/>
                    </a:cubicBezTo>
                    <a:cubicBezTo>
                      <a:pt x="33" y="71"/>
                      <a:pt x="33" y="72"/>
                      <a:pt x="33" y="73"/>
                    </a:cubicBezTo>
                    <a:cubicBezTo>
                      <a:pt x="35" y="72"/>
                      <a:pt x="36" y="72"/>
                      <a:pt x="36" y="71"/>
                    </a:cubicBezTo>
                    <a:cubicBezTo>
                      <a:pt x="52" y="54"/>
                      <a:pt x="67" y="37"/>
                      <a:pt x="83" y="19"/>
                    </a:cubicBezTo>
                    <a:cubicBezTo>
                      <a:pt x="84" y="18"/>
                      <a:pt x="85" y="16"/>
                      <a:pt x="86" y="14"/>
                    </a:cubicBezTo>
                    <a:cubicBezTo>
                      <a:pt x="88" y="12"/>
                      <a:pt x="87" y="10"/>
                      <a:pt x="84" y="9"/>
                    </a:cubicBezTo>
                    <a:cubicBezTo>
                      <a:pt x="81" y="8"/>
                      <a:pt x="79" y="8"/>
                      <a:pt x="76" y="8"/>
                    </a:cubicBezTo>
                    <a:cubicBezTo>
                      <a:pt x="76" y="5"/>
                      <a:pt x="76" y="3"/>
                      <a:pt x="76" y="1"/>
                    </a:cubicBezTo>
                    <a:cubicBezTo>
                      <a:pt x="79" y="0"/>
                      <a:pt x="114" y="0"/>
                      <a:pt x="122" y="1"/>
                    </a:cubicBezTo>
                    <a:cubicBezTo>
                      <a:pt x="122" y="3"/>
                      <a:pt x="122" y="5"/>
                      <a:pt x="122" y="8"/>
                    </a:cubicBezTo>
                    <a:cubicBezTo>
                      <a:pt x="121" y="8"/>
                      <a:pt x="120" y="8"/>
                      <a:pt x="118" y="8"/>
                    </a:cubicBezTo>
                    <a:cubicBezTo>
                      <a:pt x="111" y="9"/>
                      <a:pt x="104" y="12"/>
                      <a:pt x="99" y="18"/>
                    </a:cubicBezTo>
                    <a:cubicBezTo>
                      <a:pt x="92" y="25"/>
                      <a:pt x="85" y="33"/>
                      <a:pt x="77" y="41"/>
                    </a:cubicBezTo>
                    <a:cubicBezTo>
                      <a:pt x="72" y="46"/>
                      <a:pt x="67" y="52"/>
                      <a:pt x="62" y="57"/>
                    </a:cubicBezTo>
                    <a:cubicBezTo>
                      <a:pt x="63" y="58"/>
                      <a:pt x="64" y="59"/>
                      <a:pt x="64" y="61"/>
                    </a:cubicBezTo>
                    <a:cubicBezTo>
                      <a:pt x="77" y="78"/>
                      <a:pt x="90" y="95"/>
                      <a:pt x="102" y="113"/>
                    </a:cubicBezTo>
                    <a:cubicBezTo>
                      <a:pt x="104" y="115"/>
                      <a:pt x="106" y="118"/>
                      <a:pt x="108" y="120"/>
                    </a:cubicBezTo>
                    <a:cubicBezTo>
                      <a:pt x="112" y="124"/>
                      <a:pt x="117" y="127"/>
                      <a:pt x="123" y="127"/>
                    </a:cubicBezTo>
                    <a:cubicBezTo>
                      <a:pt x="124" y="128"/>
                      <a:pt x="125" y="128"/>
                      <a:pt x="127" y="128"/>
                    </a:cubicBezTo>
                    <a:cubicBezTo>
                      <a:pt x="127" y="130"/>
                      <a:pt x="127" y="133"/>
                      <a:pt x="127" y="135"/>
                    </a:cubicBezTo>
                    <a:cubicBezTo>
                      <a:pt x="109" y="135"/>
                      <a:pt x="91" y="135"/>
                      <a:pt x="73" y="135"/>
                    </a:cubicBezTo>
                    <a:cubicBezTo>
                      <a:pt x="73" y="133"/>
                      <a:pt x="73" y="131"/>
                      <a:pt x="73" y="128"/>
                    </a:cubicBezTo>
                    <a:cubicBezTo>
                      <a:pt x="75" y="128"/>
                      <a:pt x="78" y="128"/>
                      <a:pt x="80" y="127"/>
                    </a:cubicBezTo>
                    <a:cubicBezTo>
                      <a:pt x="85" y="127"/>
                      <a:pt x="86" y="125"/>
                      <a:pt x="84" y="120"/>
                    </a:cubicBezTo>
                    <a:cubicBezTo>
                      <a:pt x="84" y="118"/>
                      <a:pt x="83" y="117"/>
                      <a:pt x="82" y="115"/>
                    </a:cubicBezTo>
                    <a:cubicBezTo>
                      <a:pt x="72" y="101"/>
                      <a:pt x="61" y="86"/>
                      <a:pt x="51" y="72"/>
                    </a:cubicBezTo>
                    <a:cubicBezTo>
                      <a:pt x="51" y="71"/>
                      <a:pt x="50" y="71"/>
                      <a:pt x="50" y="7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70" name="Freeform 19">
                <a:extLst>
                  <a:ext uri="{FF2B5EF4-FFF2-40B4-BE49-F238E27FC236}">
                    <a16:creationId xmlns:a16="http://schemas.microsoft.com/office/drawing/2014/main" id="{687C0C1A-D1C7-41A9-8A9A-4EB1400A640C}"/>
                  </a:ext>
                </a:extLst>
              </p:cNvPr>
              <p:cNvSpPr>
                <a:spLocks/>
              </p:cNvSpPr>
              <p:nvPr/>
            </p:nvSpPr>
            <p:spPr bwMode="auto">
              <a:xfrm>
                <a:off x="7278607" y="3887973"/>
                <a:ext cx="358826" cy="384457"/>
              </a:xfrm>
              <a:custGeom>
                <a:avLst/>
                <a:gdLst>
                  <a:gd name="T0" fmla="*/ 28 w 126"/>
                  <a:gd name="T1" fmla="*/ 16 h 135"/>
                  <a:gd name="T2" fmla="*/ 28 w 126"/>
                  <a:gd name="T3" fmla="*/ 20 h 135"/>
                  <a:gd name="T4" fmla="*/ 28 w 126"/>
                  <a:gd name="T5" fmla="*/ 109 h 135"/>
                  <a:gd name="T6" fmla="*/ 28 w 126"/>
                  <a:gd name="T7" fmla="*/ 119 h 135"/>
                  <a:gd name="T8" fmla="*/ 37 w 126"/>
                  <a:gd name="T9" fmla="*/ 127 h 135"/>
                  <a:gd name="T10" fmla="*/ 44 w 126"/>
                  <a:gd name="T11" fmla="*/ 128 h 135"/>
                  <a:gd name="T12" fmla="*/ 44 w 126"/>
                  <a:gd name="T13" fmla="*/ 135 h 135"/>
                  <a:gd name="T14" fmla="*/ 0 w 126"/>
                  <a:gd name="T15" fmla="*/ 135 h 135"/>
                  <a:gd name="T16" fmla="*/ 0 w 126"/>
                  <a:gd name="T17" fmla="*/ 128 h 135"/>
                  <a:gd name="T18" fmla="*/ 8 w 126"/>
                  <a:gd name="T19" fmla="*/ 127 h 135"/>
                  <a:gd name="T20" fmla="*/ 16 w 126"/>
                  <a:gd name="T21" fmla="*/ 120 h 135"/>
                  <a:gd name="T22" fmla="*/ 16 w 126"/>
                  <a:gd name="T23" fmla="*/ 113 h 135"/>
                  <a:gd name="T24" fmla="*/ 16 w 126"/>
                  <a:gd name="T25" fmla="*/ 19 h 135"/>
                  <a:gd name="T26" fmla="*/ 16 w 126"/>
                  <a:gd name="T27" fmla="*/ 15 h 135"/>
                  <a:gd name="T28" fmla="*/ 9 w 126"/>
                  <a:gd name="T29" fmla="*/ 9 h 135"/>
                  <a:gd name="T30" fmla="*/ 5 w 126"/>
                  <a:gd name="T31" fmla="*/ 8 h 135"/>
                  <a:gd name="T32" fmla="*/ 1 w 126"/>
                  <a:gd name="T33" fmla="*/ 8 h 135"/>
                  <a:gd name="T34" fmla="*/ 1 w 126"/>
                  <a:gd name="T35" fmla="*/ 1 h 135"/>
                  <a:gd name="T36" fmla="*/ 40 w 126"/>
                  <a:gd name="T37" fmla="*/ 1 h 135"/>
                  <a:gd name="T38" fmla="*/ 98 w 126"/>
                  <a:gd name="T39" fmla="*/ 100 h 135"/>
                  <a:gd name="T40" fmla="*/ 99 w 126"/>
                  <a:gd name="T41" fmla="*/ 100 h 135"/>
                  <a:gd name="T42" fmla="*/ 99 w 126"/>
                  <a:gd name="T43" fmla="*/ 96 h 135"/>
                  <a:gd name="T44" fmla="*/ 99 w 126"/>
                  <a:gd name="T45" fmla="*/ 24 h 135"/>
                  <a:gd name="T46" fmla="*/ 98 w 126"/>
                  <a:gd name="T47" fmla="*/ 16 h 135"/>
                  <a:gd name="T48" fmla="*/ 90 w 126"/>
                  <a:gd name="T49" fmla="*/ 9 h 135"/>
                  <a:gd name="T50" fmla="*/ 83 w 126"/>
                  <a:gd name="T51" fmla="*/ 8 h 135"/>
                  <a:gd name="T52" fmla="*/ 83 w 126"/>
                  <a:gd name="T53" fmla="*/ 1 h 135"/>
                  <a:gd name="T54" fmla="*/ 126 w 126"/>
                  <a:gd name="T55" fmla="*/ 1 h 135"/>
                  <a:gd name="T56" fmla="*/ 126 w 126"/>
                  <a:gd name="T57" fmla="*/ 8 h 135"/>
                  <a:gd name="T58" fmla="*/ 119 w 126"/>
                  <a:gd name="T59" fmla="*/ 9 h 135"/>
                  <a:gd name="T60" fmla="*/ 111 w 126"/>
                  <a:gd name="T61" fmla="*/ 16 h 135"/>
                  <a:gd name="T62" fmla="*/ 110 w 126"/>
                  <a:gd name="T63" fmla="*/ 27 h 135"/>
                  <a:gd name="T64" fmla="*/ 110 w 126"/>
                  <a:gd name="T65" fmla="*/ 129 h 135"/>
                  <a:gd name="T66" fmla="*/ 110 w 126"/>
                  <a:gd name="T67" fmla="*/ 135 h 135"/>
                  <a:gd name="T68" fmla="*/ 99 w 126"/>
                  <a:gd name="T69" fmla="*/ 135 h 135"/>
                  <a:gd name="T70" fmla="*/ 29 w 126"/>
                  <a:gd name="T71" fmla="*/ 15 h 135"/>
                  <a:gd name="T72" fmla="*/ 28 w 126"/>
                  <a:gd name="T73" fmla="*/ 1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6" h="135">
                    <a:moveTo>
                      <a:pt x="28" y="16"/>
                    </a:moveTo>
                    <a:cubicBezTo>
                      <a:pt x="28" y="17"/>
                      <a:pt x="28" y="19"/>
                      <a:pt x="28" y="20"/>
                    </a:cubicBezTo>
                    <a:cubicBezTo>
                      <a:pt x="28" y="50"/>
                      <a:pt x="28" y="79"/>
                      <a:pt x="28" y="109"/>
                    </a:cubicBezTo>
                    <a:cubicBezTo>
                      <a:pt x="28" y="112"/>
                      <a:pt x="28" y="115"/>
                      <a:pt x="28" y="119"/>
                    </a:cubicBezTo>
                    <a:cubicBezTo>
                      <a:pt x="29" y="124"/>
                      <a:pt x="31" y="126"/>
                      <a:pt x="37" y="127"/>
                    </a:cubicBezTo>
                    <a:cubicBezTo>
                      <a:pt x="39" y="127"/>
                      <a:pt x="41" y="128"/>
                      <a:pt x="44" y="128"/>
                    </a:cubicBezTo>
                    <a:cubicBezTo>
                      <a:pt x="44" y="130"/>
                      <a:pt x="44" y="133"/>
                      <a:pt x="44" y="135"/>
                    </a:cubicBezTo>
                    <a:cubicBezTo>
                      <a:pt x="29" y="135"/>
                      <a:pt x="15" y="135"/>
                      <a:pt x="0" y="135"/>
                    </a:cubicBezTo>
                    <a:cubicBezTo>
                      <a:pt x="0" y="133"/>
                      <a:pt x="0" y="131"/>
                      <a:pt x="0" y="128"/>
                    </a:cubicBezTo>
                    <a:cubicBezTo>
                      <a:pt x="3" y="128"/>
                      <a:pt x="5" y="127"/>
                      <a:pt x="8" y="127"/>
                    </a:cubicBezTo>
                    <a:cubicBezTo>
                      <a:pt x="12" y="127"/>
                      <a:pt x="15" y="124"/>
                      <a:pt x="16" y="120"/>
                    </a:cubicBezTo>
                    <a:cubicBezTo>
                      <a:pt x="16" y="118"/>
                      <a:pt x="16" y="115"/>
                      <a:pt x="16" y="113"/>
                    </a:cubicBezTo>
                    <a:cubicBezTo>
                      <a:pt x="16" y="82"/>
                      <a:pt x="16" y="50"/>
                      <a:pt x="16" y="19"/>
                    </a:cubicBezTo>
                    <a:cubicBezTo>
                      <a:pt x="16" y="18"/>
                      <a:pt x="16" y="17"/>
                      <a:pt x="16" y="15"/>
                    </a:cubicBezTo>
                    <a:cubicBezTo>
                      <a:pt x="16" y="11"/>
                      <a:pt x="14" y="9"/>
                      <a:pt x="9" y="9"/>
                    </a:cubicBezTo>
                    <a:cubicBezTo>
                      <a:pt x="8" y="8"/>
                      <a:pt x="7" y="8"/>
                      <a:pt x="5" y="8"/>
                    </a:cubicBezTo>
                    <a:cubicBezTo>
                      <a:pt x="4" y="8"/>
                      <a:pt x="2" y="8"/>
                      <a:pt x="1" y="8"/>
                    </a:cubicBezTo>
                    <a:cubicBezTo>
                      <a:pt x="1" y="5"/>
                      <a:pt x="1" y="3"/>
                      <a:pt x="1" y="1"/>
                    </a:cubicBezTo>
                    <a:cubicBezTo>
                      <a:pt x="14" y="1"/>
                      <a:pt x="27" y="1"/>
                      <a:pt x="40" y="1"/>
                    </a:cubicBezTo>
                    <a:cubicBezTo>
                      <a:pt x="59" y="34"/>
                      <a:pt x="79" y="67"/>
                      <a:pt x="98" y="100"/>
                    </a:cubicBezTo>
                    <a:cubicBezTo>
                      <a:pt x="98" y="100"/>
                      <a:pt x="99" y="100"/>
                      <a:pt x="99" y="100"/>
                    </a:cubicBezTo>
                    <a:cubicBezTo>
                      <a:pt x="99" y="99"/>
                      <a:pt x="99" y="97"/>
                      <a:pt x="99" y="96"/>
                    </a:cubicBezTo>
                    <a:cubicBezTo>
                      <a:pt x="99" y="72"/>
                      <a:pt x="99" y="48"/>
                      <a:pt x="99" y="24"/>
                    </a:cubicBezTo>
                    <a:cubicBezTo>
                      <a:pt x="99" y="21"/>
                      <a:pt x="99" y="19"/>
                      <a:pt x="98" y="16"/>
                    </a:cubicBezTo>
                    <a:cubicBezTo>
                      <a:pt x="97" y="12"/>
                      <a:pt x="94" y="9"/>
                      <a:pt x="90" y="9"/>
                    </a:cubicBezTo>
                    <a:cubicBezTo>
                      <a:pt x="88" y="8"/>
                      <a:pt x="86" y="8"/>
                      <a:pt x="83" y="8"/>
                    </a:cubicBezTo>
                    <a:cubicBezTo>
                      <a:pt x="83" y="5"/>
                      <a:pt x="83" y="3"/>
                      <a:pt x="83" y="1"/>
                    </a:cubicBezTo>
                    <a:cubicBezTo>
                      <a:pt x="87" y="0"/>
                      <a:pt x="115" y="0"/>
                      <a:pt x="126" y="1"/>
                    </a:cubicBezTo>
                    <a:cubicBezTo>
                      <a:pt x="126" y="3"/>
                      <a:pt x="126" y="5"/>
                      <a:pt x="126" y="8"/>
                    </a:cubicBezTo>
                    <a:cubicBezTo>
                      <a:pt x="124" y="8"/>
                      <a:pt x="122" y="8"/>
                      <a:pt x="119" y="9"/>
                    </a:cubicBezTo>
                    <a:cubicBezTo>
                      <a:pt x="115" y="9"/>
                      <a:pt x="112" y="12"/>
                      <a:pt x="111" y="16"/>
                    </a:cubicBezTo>
                    <a:cubicBezTo>
                      <a:pt x="111" y="20"/>
                      <a:pt x="110" y="23"/>
                      <a:pt x="110" y="27"/>
                    </a:cubicBezTo>
                    <a:cubicBezTo>
                      <a:pt x="110" y="61"/>
                      <a:pt x="110" y="95"/>
                      <a:pt x="110" y="129"/>
                    </a:cubicBezTo>
                    <a:cubicBezTo>
                      <a:pt x="110" y="131"/>
                      <a:pt x="110" y="133"/>
                      <a:pt x="110" y="135"/>
                    </a:cubicBezTo>
                    <a:cubicBezTo>
                      <a:pt x="106" y="135"/>
                      <a:pt x="103" y="135"/>
                      <a:pt x="99" y="135"/>
                    </a:cubicBezTo>
                    <a:cubicBezTo>
                      <a:pt x="76" y="95"/>
                      <a:pt x="52" y="55"/>
                      <a:pt x="29" y="15"/>
                    </a:cubicBezTo>
                    <a:cubicBezTo>
                      <a:pt x="28" y="15"/>
                      <a:pt x="28" y="15"/>
                      <a:pt x="28" y="16"/>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72" name="Freeform 20">
                <a:extLst>
                  <a:ext uri="{FF2B5EF4-FFF2-40B4-BE49-F238E27FC236}">
                    <a16:creationId xmlns:a16="http://schemas.microsoft.com/office/drawing/2014/main" id="{B1AD26CB-2631-47D6-8B94-0C2DE8DAE1DF}"/>
                  </a:ext>
                </a:extLst>
              </p:cNvPr>
              <p:cNvSpPr>
                <a:spLocks/>
              </p:cNvSpPr>
              <p:nvPr/>
            </p:nvSpPr>
            <p:spPr bwMode="auto">
              <a:xfrm>
                <a:off x="8233341" y="3887973"/>
                <a:ext cx="352419" cy="384457"/>
              </a:xfrm>
              <a:custGeom>
                <a:avLst/>
                <a:gdLst>
                  <a:gd name="T0" fmla="*/ 0 w 124"/>
                  <a:gd name="T1" fmla="*/ 8 h 135"/>
                  <a:gd name="T2" fmla="*/ 0 w 124"/>
                  <a:gd name="T3" fmla="*/ 1 h 135"/>
                  <a:gd name="T4" fmla="*/ 105 w 124"/>
                  <a:gd name="T5" fmla="*/ 1 h 135"/>
                  <a:gd name="T6" fmla="*/ 117 w 124"/>
                  <a:gd name="T7" fmla="*/ 35 h 135"/>
                  <a:gd name="T8" fmla="*/ 110 w 124"/>
                  <a:gd name="T9" fmla="*/ 39 h 135"/>
                  <a:gd name="T10" fmla="*/ 107 w 124"/>
                  <a:gd name="T11" fmla="*/ 33 h 135"/>
                  <a:gd name="T12" fmla="*/ 78 w 124"/>
                  <a:gd name="T13" fmla="*/ 11 h 135"/>
                  <a:gd name="T14" fmla="*/ 34 w 124"/>
                  <a:gd name="T15" fmla="*/ 11 h 135"/>
                  <a:gd name="T16" fmla="*/ 34 w 124"/>
                  <a:gd name="T17" fmla="*/ 61 h 135"/>
                  <a:gd name="T18" fmla="*/ 55 w 124"/>
                  <a:gd name="T19" fmla="*/ 60 h 135"/>
                  <a:gd name="T20" fmla="*/ 69 w 124"/>
                  <a:gd name="T21" fmla="*/ 45 h 135"/>
                  <a:gd name="T22" fmla="*/ 70 w 124"/>
                  <a:gd name="T23" fmla="*/ 36 h 135"/>
                  <a:gd name="T24" fmla="*/ 78 w 124"/>
                  <a:gd name="T25" fmla="*/ 36 h 135"/>
                  <a:gd name="T26" fmla="*/ 78 w 124"/>
                  <a:gd name="T27" fmla="*/ 95 h 135"/>
                  <a:gd name="T28" fmla="*/ 74 w 124"/>
                  <a:gd name="T29" fmla="*/ 95 h 135"/>
                  <a:gd name="T30" fmla="*/ 70 w 124"/>
                  <a:gd name="T31" fmla="*/ 95 h 135"/>
                  <a:gd name="T32" fmla="*/ 70 w 124"/>
                  <a:gd name="T33" fmla="*/ 88 h 135"/>
                  <a:gd name="T34" fmla="*/ 68 w 124"/>
                  <a:gd name="T35" fmla="*/ 81 h 135"/>
                  <a:gd name="T36" fmla="*/ 58 w 124"/>
                  <a:gd name="T37" fmla="*/ 71 h 135"/>
                  <a:gd name="T38" fmla="*/ 34 w 124"/>
                  <a:gd name="T39" fmla="*/ 70 h 135"/>
                  <a:gd name="T40" fmla="*/ 33 w 124"/>
                  <a:gd name="T41" fmla="*/ 74 h 135"/>
                  <a:gd name="T42" fmla="*/ 33 w 124"/>
                  <a:gd name="T43" fmla="*/ 115 h 135"/>
                  <a:gd name="T44" fmla="*/ 43 w 124"/>
                  <a:gd name="T45" fmla="*/ 125 h 135"/>
                  <a:gd name="T46" fmla="*/ 69 w 124"/>
                  <a:gd name="T47" fmla="*/ 125 h 135"/>
                  <a:gd name="T48" fmla="*/ 112 w 124"/>
                  <a:gd name="T49" fmla="*/ 97 h 135"/>
                  <a:gd name="T50" fmla="*/ 115 w 124"/>
                  <a:gd name="T51" fmla="*/ 90 h 135"/>
                  <a:gd name="T52" fmla="*/ 124 w 124"/>
                  <a:gd name="T53" fmla="*/ 93 h 135"/>
                  <a:gd name="T54" fmla="*/ 109 w 124"/>
                  <a:gd name="T55" fmla="*/ 135 h 135"/>
                  <a:gd name="T56" fmla="*/ 0 w 124"/>
                  <a:gd name="T57" fmla="*/ 135 h 135"/>
                  <a:gd name="T58" fmla="*/ 0 w 124"/>
                  <a:gd name="T59" fmla="*/ 128 h 135"/>
                  <a:gd name="T60" fmla="*/ 8 w 124"/>
                  <a:gd name="T61" fmla="*/ 127 h 135"/>
                  <a:gd name="T62" fmla="*/ 15 w 124"/>
                  <a:gd name="T63" fmla="*/ 120 h 135"/>
                  <a:gd name="T64" fmla="*/ 16 w 124"/>
                  <a:gd name="T65" fmla="*/ 113 h 135"/>
                  <a:gd name="T66" fmla="*/ 16 w 124"/>
                  <a:gd name="T67" fmla="*/ 21 h 135"/>
                  <a:gd name="T68" fmla="*/ 16 w 124"/>
                  <a:gd name="T69" fmla="*/ 16 h 135"/>
                  <a:gd name="T70" fmla="*/ 8 w 124"/>
                  <a:gd name="T71" fmla="*/ 9 h 135"/>
                  <a:gd name="T72" fmla="*/ 4 w 124"/>
                  <a:gd name="T73" fmla="*/ 8 h 135"/>
                  <a:gd name="T74" fmla="*/ 0 w 124"/>
                  <a:gd name="T75" fmla="*/ 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4" h="135">
                    <a:moveTo>
                      <a:pt x="0" y="8"/>
                    </a:moveTo>
                    <a:cubicBezTo>
                      <a:pt x="0" y="5"/>
                      <a:pt x="0" y="3"/>
                      <a:pt x="0" y="1"/>
                    </a:cubicBezTo>
                    <a:cubicBezTo>
                      <a:pt x="3" y="0"/>
                      <a:pt x="98" y="0"/>
                      <a:pt x="105" y="1"/>
                    </a:cubicBezTo>
                    <a:cubicBezTo>
                      <a:pt x="109" y="12"/>
                      <a:pt x="113" y="24"/>
                      <a:pt x="117" y="35"/>
                    </a:cubicBezTo>
                    <a:cubicBezTo>
                      <a:pt x="115" y="37"/>
                      <a:pt x="112" y="38"/>
                      <a:pt x="110" y="39"/>
                    </a:cubicBezTo>
                    <a:cubicBezTo>
                      <a:pt x="109" y="36"/>
                      <a:pt x="108" y="35"/>
                      <a:pt x="107" y="33"/>
                    </a:cubicBezTo>
                    <a:cubicBezTo>
                      <a:pt x="101" y="20"/>
                      <a:pt x="92" y="13"/>
                      <a:pt x="78" y="11"/>
                    </a:cubicBezTo>
                    <a:cubicBezTo>
                      <a:pt x="63" y="10"/>
                      <a:pt x="48" y="11"/>
                      <a:pt x="34" y="11"/>
                    </a:cubicBezTo>
                    <a:cubicBezTo>
                      <a:pt x="33" y="15"/>
                      <a:pt x="33" y="55"/>
                      <a:pt x="34" y="61"/>
                    </a:cubicBezTo>
                    <a:cubicBezTo>
                      <a:pt x="41" y="61"/>
                      <a:pt x="48" y="61"/>
                      <a:pt x="55" y="60"/>
                    </a:cubicBezTo>
                    <a:cubicBezTo>
                      <a:pt x="64" y="59"/>
                      <a:pt x="68" y="54"/>
                      <a:pt x="69" y="45"/>
                    </a:cubicBezTo>
                    <a:cubicBezTo>
                      <a:pt x="70" y="42"/>
                      <a:pt x="70" y="39"/>
                      <a:pt x="70" y="36"/>
                    </a:cubicBezTo>
                    <a:cubicBezTo>
                      <a:pt x="73" y="36"/>
                      <a:pt x="75" y="36"/>
                      <a:pt x="78" y="36"/>
                    </a:cubicBezTo>
                    <a:cubicBezTo>
                      <a:pt x="78" y="56"/>
                      <a:pt x="78" y="75"/>
                      <a:pt x="78" y="95"/>
                    </a:cubicBezTo>
                    <a:cubicBezTo>
                      <a:pt x="77" y="95"/>
                      <a:pt x="76" y="95"/>
                      <a:pt x="74" y="95"/>
                    </a:cubicBezTo>
                    <a:cubicBezTo>
                      <a:pt x="73" y="95"/>
                      <a:pt x="72" y="95"/>
                      <a:pt x="70" y="95"/>
                    </a:cubicBezTo>
                    <a:cubicBezTo>
                      <a:pt x="70" y="93"/>
                      <a:pt x="70" y="90"/>
                      <a:pt x="70" y="88"/>
                    </a:cubicBezTo>
                    <a:cubicBezTo>
                      <a:pt x="69" y="86"/>
                      <a:pt x="69" y="83"/>
                      <a:pt x="68" y="81"/>
                    </a:cubicBezTo>
                    <a:cubicBezTo>
                      <a:pt x="67" y="75"/>
                      <a:pt x="64" y="72"/>
                      <a:pt x="58" y="71"/>
                    </a:cubicBezTo>
                    <a:cubicBezTo>
                      <a:pt x="50" y="69"/>
                      <a:pt x="42" y="70"/>
                      <a:pt x="34" y="70"/>
                    </a:cubicBezTo>
                    <a:cubicBezTo>
                      <a:pt x="33" y="72"/>
                      <a:pt x="33" y="73"/>
                      <a:pt x="33" y="74"/>
                    </a:cubicBezTo>
                    <a:cubicBezTo>
                      <a:pt x="33" y="88"/>
                      <a:pt x="33" y="102"/>
                      <a:pt x="33" y="115"/>
                    </a:cubicBezTo>
                    <a:cubicBezTo>
                      <a:pt x="33" y="124"/>
                      <a:pt x="34" y="125"/>
                      <a:pt x="43" y="125"/>
                    </a:cubicBezTo>
                    <a:cubicBezTo>
                      <a:pt x="52" y="125"/>
                      <a:pt x="60" y="125"/>
                      <a:pt x="69" y="125"/>
                    </a:cubicBezTo>
                    <a:cubicBezTo>
                      <a:pt x="89" y="125"/>
                      <a:pt x="104" y="115"/>
                      <a:pt x="112" y="97"/>
                    </a:cubicBezTo>
                    <a:cubicBezTo>
                      <a:pt x="113" y="95"/>
                      <a:pt x="114" y="93"/>
                      <a:pt x="115" y="90"/>
                    </a:cubicBezTo>
                    <a:cubicBezTo>
                      <a:pt x="118" y="91"/>
                      <a:pt x="121" y="92"/>
                      <a:pt x="124" y="93"/>
                    </a:cubicBezTo>
                    <a:cubicBezTo>
                      <a:pt x="119" y="108"/>
                      <a:pt x="114" y="121"/>
                      <a:pt x="109" y="135"/>
                    </a:cubicBezTo>
                    <a:cubicBezTo>
                      <a:pt x="73" y="135"/>
                      <a:pt x="37" y="135"/>
                      <a:pt x="0" y="135"/>
                    </a:cubicBezTo>
                    <a:cubicBezTo>
                      <a:pt x="0" y="133"/>
                      <a:pt x="0" y="131"/>
                      <a:pt x="0" y="128"/>
                    </a:cubicBezTo>
                    <a:cubicBezTo>
                      <a:pt x="3" y="128"/>
                      <a:pt x="6" y="128"/>
                      <a:pt x="8" y="127"/>
                    </a:cubicBezTo>
                    <a:cubicBezTo>
                      <a:pt x="13" y="126"/>
                      <a:pt x="15" y="125"/>
                      <a:pt x="15" y="120"/>
                    </a:cubicBezTo>
                    <a:cubicBezTo>
                      <a:pt x="16" y="118"/>
                      <a:pt x="16" y="115"/>
                      <a:pt x="16" y="113"/>
                    </a:cubicBezTo>
                    <a:cubicBezTo>
                      <a:pt x="16" y="82"/>
                      <a:pt x="16" y="52"/>
                      <a:pt x="16" y="21"/>
                    </a:cubicBezTo>
                    <a:cubicBezTo>
                      <a:pt x="16" y="20"/>
                      <a:pt x="16" y="18"/>
                      <a:pt x="16" y="16"/>
                    </a:cubicBezTo>
                    <a:cubicBezTo>
                      <a:pt x="15" y="11"/>
                      <a:pt x="13" y="9"/>
                      <a:pt x="8" y="9"/>
                    </a:cubicBezTo>
                    <a:cubicBezTo>
                      <a:pt x="7" y="9"/>
                      <a:pt x="6" y="8"/>
                      <a:pt x="4" y="8"/>
                    </a:cubicBezTo>
                    <a:cubicBezTo>
                      <a:pt x="3" y="8"/>
                      <a:pt x="2" y="8"/>
                      <a:pt x="0" y="8"/>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73" name="Freeform 21">
                <a:extLst>
                  <a:ext uri="{FF2B5EF4-FFF2-40B4-BE49-F238E27FC236}">
                    <a16:creationId xmlns:a16="http://schemas.microsoft.com/office/drawing/2014/main" id="{7188BA7E-50BA-44F8-9949-24203A649509}"/>
                  </a:ext>
                </a:extLst>
              </p:cNvPr>
              <p:cNvSpPr>
                <a:spLocks/>
              </p:cNvSpPr>
              <p:nvPr/>
            </p:nvSpPr>
            <p:spPr bwMode="auto">
              <a:xfrm>
                <a:off x="4949441" y="3891177"/>
                <a:ext cx="352419" cy="381253"/>
              </a:xfrm>
              <a:custGeom>
                <a:avLst/>
                <a:gdLst>
                  <a:gd name="T0" fmla="*/ 33 w 123"/>
                  <a:gd name="T1" fmla="*/ 60 h 134"/>
                  <a:gd name="T2" fmla="*/ 55 w 123"/>
                  <a:gd name="T3" fmla="*/ 59 h 134"/>
                  <a:gd name="T4" fmla="*/ 68 w 123"/>
                  <a:gd name="T5" fmla="*/ 45 h 134"/>
                  <a:gd name="T6" fmla="*/ 70 w 123"/>
                  <a:gd name="T7" fmla="*/ 35 h 134"/>
                  <a:gd name="T8" fmla="*/ 77 w 123"/>
                  <a:gd name="T9" fmla="*/ 35 h 134"/>
                  <a:gd name="T10" fmla="*/ 77 w 123"/>
                  <a:gd name="T11" fmla="*/ 94 h 134"/>
                  <a:gd name="T12" fmla="*/ 75 w 123"/>
                  <a:gd name="T13" fmla="*/ 94 h 134"/>
                  <a:gd name="T14" fmla="*/ 70 w 123"/>
                  <a:gd name="T15" fmla="*/ 94 h 134"/>
                  <a:gd name="T16" fmla="*/ 69 w 123"/>
                  <a:gd name="T17" fmla="*/ 83 h 134"/>
                  <a:gd name="T18" fmla="*/ 54 w 123"/>
                  <a:gd name="T19" fmla="*/ 69 h 134"/>
                  <a:gd name="T20" fmla="*/ 33 w 123"/>
                  <a:gd name="T21" fmla="*/ 69 h 134"/>
                  <a:gd name="T22" fmla="*/ 33 w 123"/>
                  <a:gd name="T23" fmla="*/ 73 h 134"/>
                  <a:gd name="T24" fmla="*/ 33 w 123"/>
                  <a:gd name="T25" fmla="*/ 114 h 134"/>
                  <a:gd name="T26" fmla="*/ 43 w 123"/>
                  <a:gd name="T27" fmla="*/ 124 h 134"/>
                  <a:gd name="T28" fmla="*/ 68 w 123"/>
                  <a:gd name="T29" fmla="*/ 124 h 134"/>
                  <a:gd name="T30" fmla="*/ 112 w 123"/>
                  <a:gd name="T31" fmla="*/ 96 h 134"/>
                  <a:gd name="T32" fmla="*/ 115 w 123"/>
                  <a:gd name="T33" fmla="*/ 90 h 134"/>
                  <a:gd name="T34" fmla="*/ 115 w 123"/>
                  <a:gd name="T35" fmla="*/ 90 h 134"/>
                  <a:gd name="T36" fmla="*/ 123 w 123"/>
                  <a:gd name="T37" fmla="*/ 92 h 134"/>
                  <a:gd name="T38" fmla="*/ 109 w 123"/>
                  <a:gd name="T39" fmla="*/ 134 h 134"/>
                  <a:gd name="T40" fmla="*/ 0 w 123"/>
                  <a:gd name="T41" fmla="*/ 134 h 134"/>
                  <a:gd name="T42" fmla="*/ 0 w 123"/>
                  <a:gd name="T43" fmla="*/ 127 h 134"/>
                  <a:gd name="T44" fmla="*/ 8 w 123"/>
                  <a:gd name="T45" fmla="*/ 126 h 134"/>
                  <a:gd name="T46" fmla="*/ 15 w 123"/>
                  <a:gd name="T47" fmla="*/ 120 h 134"/>
                  <a:gd name="T48" fmla="*/ 16 w 123"/>
                  <a:gd name="T49" fmla="*/ 113 h 134"/>
                  <a:gd name="T50" fmla="*/ 16 w 123"/>
                  <a:gd name="T51" fmla="*/ 20 h 134"/>
                  <a:gd name="T52" fmla="*/ 5 w 123"/>
                  <a:gd name="T53" fmla="*/ 7 h 134"/>
                  <a:gd name="T54" fmla="*/ 0 w 123"/>
                  <a:gd name="T55" fmla="*/ 7 h 134"/>
                  <a:gd name="T56" fmla="*/ 0 w 123"/>
                  <a:gd name="T57" fmla="*/ 0 h 134"/>
                  <a:gd name="T58" fmla="*/ 105 w 123"/>
                  <a:gd name="T59" fmla="*/ 0 h 134"/>
                  <a:gd name="T60" fmla="*/ 117 w 123"/>
                  <a:gd name="T61" fmla="*/ 35 h 134"/>
                  <a:gd name="T62" fmla="*/ 109 w 123"/>
                  <a:gd name="T63" fmla="*/ 38 h 134"/>
                  <a:gd name="T64" fmla="*/ 107 w 123"/>
                  <a:gd name="T65" fmla="*/ 34 h 134"/>
                  <a:gd name="T66" fmla="*/ 105 w 123"/>
                  <a:gd name="T67" fmla="*/ 29 h 134"/>
                  <a:gd name="T68" fmla="*/ 78 w 123"/>
                  <a:gd name="T69" fmla="*/ 11 h 134"/>
                  <a:gd name="T70" fmla="*/ 42 w 123"/>
                  <a:gd name="T71" fmla="*/ 10 h 134"/>
                  <a:gd name="T72" fmla="*/ 33 w 123"/>
                  <a:gd name="T73" fmla="*/ 10 h 134"/>
                  <a:gd name="T74" fmla="*/ 33 w 123"/>
                  <a:gd name="T75" fmla="*/ 6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3" h="134">
                    <a:moveTo>
                      <a:pt x="33" y="60"/>
                    </a:moveTo>
                    <a:cubicBezTo>
                      <a:pt x="41" y="60"/>
                      <a:pt x="48" y="61"/>
                      <a:pt x="55" y="59"/>
                    </a:cubicBezTo>
                    <a:cubicBezTo>
                      <a:pt x="63" y="57"/>
                      <a:pt x="67" y="53"/>
                      <a:pt x="68" y="45"/>
                    </a:cubicBezTo>
                    <a:cubicBezTo>
                      <a:pt x="69" y="42"/>
                      <a:pt x="69" y="39"/>
                      <a:pt x="70" y="35"/>
                    </a:cubicBezTo>
                    <a:cubicBezTo>
                      <a:pt x="72" y="35"/>
                      <a:pt x="75" y="35"/>
                      <a:pt x="77" y="35"/>
                    </a:cubicBezTo>
                    <a:cubicBezTo>
                      <a:pt x="77" y="55"/>
                      <a:pt x="77" y="74"/>
                      <a:pt x="77" y="94"/>
                    </a:cubicBezTo>
                    <a:cubicBezTo>
                      <a:pt x="76" y="94"/>
                      <a:pt x="75" y="94"/>
                      <a:pt x="75" y="94"/>
                    </a:cubicBezTo>
                    <a:cubicBezTo>
                      <a:pt x="73" y="94"/>
                      <a:pt x="71" y="94"/>
                      <a:pt x="70" y="94"/>
                    </a:cubicBezTo>
                    <a:cubicBezTo>
                      <a:pt x="69" y="90"/>
                      <a:pt x="69" y="86"/>
                      <a:pt x="69" y="83"/>
                    </a:cubicBezTo>
                    <a:cubicBezTo>
                      <a:pt x="67" y="74"/>
                      <a:pt x="63" y="70"/>
                      <a:pt x="54" y="69"/>
                    </a:cubicBezTo>
                    <a:cubicBezTo>
                      <a:pt x="47" y="69"/>
                      <a:pt x="40" y="69"/>
                      <a:pt x="33" y="69"/>
                    </a:cubicBezTo>
                    <a:cubicBezTo>
                      <a:pt x="33" y="71"/>
                      <a:pt x="33" y="72"/>
                      <a:pt x="33" y="73"/>
                    </a:cubicBezTo>
                    <a:cubicBezTo>
                      <a:pt x="33" y="87"/>
                      <a:pt x="33" y="101"/>
                      <a:pt x="33" y="114"/>
                    </a:cubicBezTo>
                    <a:cubicBezTo>
                      <a:pt x="33" y="123"/>
                      <a:pt x="34" y="124"/>
                      <a:pt x="43" y="124"/>
                    </a:cubicBezTo>
                    <a:cubicBezTo>
                      <a:pt x="51" y="124"/>
                      <a:pt x="60" y="124"/>
                      <a:pt x="68" y="124"/>
                    </a:cubicBezTo>
                    <a:cubicBezTo>
                      <a:pt x="89" y="124"/>
                      <a:pt x="103" y="114"/>
                      <a:pt x="112" y="96"/>
                    </a:cubicBezTo>
                    <a:cubicBezTo>
                      <a:pt x="113" y="94"/>
                      <a:pt x="114" y="92"/>
                      <a:pt x="115" y="90"/>
                    </a:cubicBezTo>
                    <a:cubicBezTo>
                      <a:pt x="115" y="90"/>
                      <a:pt x="115" y="90"/>
                      <a:pt x="115" y="90"/>
                    </a:cubicBezTo>
                    <a:cubicBezTo>
                      <a:pt x="118" y="90"/>
                      <a:pt x="120" y="91"/>
                      <a:pt x="123" y="92"/>
                    </a:cubicBezTo>
                    <a:cubicBezTo>
                      <a:pt x="118" y="107"/>
                      <a:pt x="113" y="120"/>
                      <a:pt x="109" y="134"/>
                    </a:cubicBezTo>
                    <a:cubicBezTo>
                      <a:pt x="72" y="134"/>
                      <a:pt x="36" y="134"/>
                      <a:pt x="0" y="134"/>
                    </a:cubicBezTo>
                    <a:cubicBezTo>
                      <a:pt x="0" y="132"/>
                      <a:pt x="0" y="130"/>
                      <a:pt x="0" y="127"/>
                    </a:cubicBezTo>
                    <a:cubicBezTo>
                      <a:pt x="2" y="127"/>
                      <a:pt x="5" y="126"/>
                      <a:pt x="8" y="126"/>
                    </a:cubicBezTo>
                    <a:cubicBezTo>
                      <a:pt x="12" y="126"/>
                      <a:pt x="14" y="124"/>
                      <a:pt x="15" y="120"/>
                    </a:cubicBezTo>
                    <a:cubicBezTo>
                      <a:pt x="15" y="118"/>
                      <a:pt x="16" y="115"/>
                      <a:pt x="16" y="113"/>
                    </a:cubicBezTo>
                    <a:cubicBezTo>
                      <a:pt x="16" y="82"/>
                      <a:pt x="16" y="51"/>
                      <a:pt x="16" y="20"/>
                    </a:cubicBezTo>
                    <a:cubicBezTo>
                      <a:pt x="16" y="10"/>
                      <a:pt x="14" y="8"/>
                      <a:pt x="5" y="7"/>
                    </a:cubicBezTo>
                    <a:cubicBezTo>
                      <a:pt x="3" y="7"/>
                      <a:pt x="1" y="7"/>
                      <a:pt x="0" y="7"/>
                    </a:cubicBezTo>
                    <a:cubicBezTo>
                      <a:pt x="0" y="4"/>
                      <a:pt x="0" y="2"/>
                      <a:pt x="0" y="0"/>
                    </a:cubicBezTo>
                    <a:cubicBezTo>
                      <a:pt x="34" y="0"/>
                      <a:pt x="69" y="0"/>
                      <a:pt x="105" y="0"/>
                    </a:cubicBezTo>
                    <a:cubicBezTo>
                      <a:pt x="109" y="11"/>
                      <a:pt x="112" y="22"/>
                      <a:pt x="117" y="35"/>
                    </a:cubicBezTo>
                    <a:cubicBezTo>
                      <a:pt x="114" y="36"/>
                      <a:pt x="112" y="37"/>
                      <a:pt x="109" y="38"/>
                    </a:cubicBezTo>
                    <a:cubicBezTo>
                      <a:pt x="108" y="36"/>
                      <a:pt x="108" y="35"/>
                      <a:pt x="107" y="34"/>
                    </a:cubicBezTo>
                    <a:cubicBezTo>
                      <a:pt x="107" y="32"/>
                      <a:pt x="106" y="31"/>
                      <a:pt x="105" y="29"/>
                    </a:cubicBezTo>
                    <a:cubicBezTo>
                      <a:pt x="100" y="18"/>
                      <a:pt x="90" y="11"/>
                      <a:pt x="78" y="11"/>
                    </a:cubicBezTo>
                    <a:cubicBezTo>
                      <a:pt x="66" y="10"/>
                      <a:pt x="54" y="10"/>
                      <a:pt x="42" y="10"/>
                    </a:cubicBezTo>
                    <a:cubicBezTo>
                      <a:pt x="39" y="10"/>
                      <a:pt x="36" y="10"/>
                      <a:pt x="33" y="10"/>
                    </a:cubicBezTo>
                    <a:cubicBezTo>
                      <a:pt x="33" y="26"/>
                      <a:pt x="33" y="43"/>
                      <a:pt x="33" y="6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74" name="Freeform 22">
                <a:extLst>
                  <a:ext uri="{FF2B5EF4-FFF2-40B4-BE49-F238E27FC236}">
                    <a16:creationId xmlns:a16="http://schemas.microsoft.com/office/drawing/2014/main" id="{59E8A17F-9E83-487C-BAAE-EF2645C4653C}"/>
                  </a:ext>
                </a:extLst>
              </p:cNvPr>
              <p:cNvSpPr>
                <a:spLocks/>
              </p:cNvSpPr>
              <p:nvPr/>
            </p:nvSpPr>
            <p:spPr bwMode="auto">
              <a:xfrm>
                <a:off x="5897767" y="3891177"/>
                <a:ext cx="358826" cy="381253"/>
              </a:xfrm>
              <a:custGeom>
                <a:avLst/>
                <a:gdLst>
                  <a:gd name="T0" fmla="*/ 43 w 126"/>
                  <a:gd name="T1" fmla="*/ 134 h 134"/>
                  <a:gd name="T2" fmla="*/ 0 w 126"/>
                  <a:gd name="T3" fmla="*/ 134 h 134"/>
                  <a:gd name="T4" fmla="*/ 0 w 126"/>
                  <a:gd name="T5" fmla="*/ 127 h 134"/>
                  <a:gd name="T6" fmla="*/ 7 w 126"/>
                  <a:gd name="T7" fmla="*/ 126 h 134"/>
                  <a:gd name="T8" fmla="*/ 16 w 126"/>
                  <a:gd name="T9" fmla="*/ 118 h 134"/>
                  <a:gd name="T10" fmla="*/ 16 w 126"/>
                  <a:gd name="T11" fmla="*/ 110 h 134"/>
                  <a:gd name="T12" fmla="*/ 16 w 126"/>
                  <a:gd name="T13" fmla="*/ 18 h 134"/>
                  <a:gd name="T14" fmla="*/ 5 w 126"/>
                  <a:gd name="T15" fmla="*/ 7 h 134"/>
                  <a:gd name="T16" fmla="*/ 0 w 126"/>
                  <a:gd name="T17" fmla="*/ 7 h 134"/>
                  <a:gd name="T18" fmla="*/ 0 w 126"/>
                  <a:gd name="T19" fmla="*/ 0 h 134"/>
                  <a:gd name="T20" fmla="*/ 40 w 126"/>
                  <a:gd name="T21" fmla="*/ 0 h 134"/>
                  <a:gd name="T22" fmla="*/ 98 w 126"/>
                  <a:gd name="T23" fmla="*/ 100 h 134"/>
                  <a:gd name="T24" fmla="*/ 99 w 126"/>
                  <a:gd name="T25" fmla="*/ 96 h 134"/>
                  <a:gd name="T26" fmla="*/ 99 w 126"/>
                  <a:gd name="T27" fmla="*/ 24 h 134"/>
                  <a:gd name="T28" fmla="*/ 98 w 126"/>
                  <a:gd name="T29" fmla="*/ 17 h 134"/>
                  <a:gd name="T30" fmla="*/ 89 w 126"/>
                  <a:gd name="T31" fmla="*/ 7 h 134"/>
                  <a:gd name="T32" fmla="*/ 83 w 126"/>
                  <a:gd name="T33" fmla="*/ 7 h 134"/>
                  <a:gd name="T34" fmla="*/ 83 w 126"/>
                  <a:gd name="T35" fmla="*/ 4 h 134"/>
                  <a:gd name="T36" fmla="*/ 83 w 126"/>
                  <a:gd name="T37" fmla="*/ 0 h 134"/>
                  <a:gd name="T38" fmla="*/ 125 w 126"/>
                  <a:gd name="T39" fmla="*/ 0 h 134"/>
                  <a:gd name="T40" fmla="*/ 126 w 126"/>
                  <a:gd name="T41" fmla="*/ 3 h 134"/>
                  <a:gd name="T42" fmla="*/ 126 w 126"/>
                  <a:gd name="T43" fmla="*/ 7 h 134"/>
                  <a:gd name="T44" fmla="*/ 120 w 126"/>
                  <a:gd name="T45" fmla="*/ 7 h 134"/>
                  <a:gd name="T46" fmla="*/ 110 w 126"/>
                  <a:gd name="T47" fmla="*/ 16 h 134"/>
                  <a:gd name="T48" fmla="*/ 110 w 126"/>
                  <a:gd name="T49" fmla="*/ 26 h 134"/>
                  <a:gd name="T50" fmla="*/ 110 w 126"/>
                  <a:gd name="T51" fmla="*/ 128 h 134"/>
                  <a:gd name="T52" fmla="*/ 110 w 126"/>
                  <a:gd name="T53" fmla="*/ 134 h 134"/>
                  <a:gd name="T54" fmla="*/ 98 w 126"/>
                  <a:gd name="T55" fmla="*/ 134 h 134"/>
                  <a:gd name="T56" fmla="*/ 28 w 126"/>
                  <a:gd name="T57" fmla="*/ 14 h 134"/>
                  <a:gd name="T58" fmla="*/ 28 w 126"/>
                  <a:gd name="T59" fmla="*/ 14 h 134"/>
                  <a:gd name="T60" fmla="*/ 27 w 126"/>
                  <a:gd name="T61" fmla="*/ 17 h 134"/>
                  <a:gd name="T62" fmla="*/ 27 w 126"/>
                  <a:gd name="T63" fmla="*/ 110 h 134"/>
                  <a:gd name="T64" fmla="*/ 28 w 126"/>
                  <a:gd name="T65" fmla="*/ 118 h 134"/>
                  <a:gd name="T66" fmla="*/ 36 w 126"/>
                  <a:gd name="T67" fmla="*/ 126 h 134"/>
                  <a:gd name="T68" fmla="*/ 43 w 126"/>
                  <a:gd name="T69" fmla="*/ 127 h 134"/>
                  <a:gd name="T70" fmla="*/ 43 w 126"/>
                  <a:gd name="T7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6" h="134">
                    <a:moveTo>
                      <a:pt x="43" y="134"/>
                    </a:moveTo>
                    <a:cubicBezTo>
                      <a:pt x="29" y="134"/>
                      <a:pt x="14" y="134"/>
                      <a:pt x="0" y="134"/>
                    </a:cubicBezTo>
                    <a:cubicBezTo>
                      <a:pt x="0" y="132"/>
                      <a:pt x="0" y="130"/>
                      <a:pt x="0" y="127"/>
                    </a:cubicBezTo>
                    <a:cubicBezTo>
                      <a:pt x="2" y="127"/>
                      <a:pt x="5" y="127"/>
                      <a:pt x="7" y="126"/>
                    </a:cubicBezTo>
                    <a:cubicBezTo>
                      <a:pt x="13" y="125"/>
                      <a:pt x="15" y="123"/>
                      <a:pt x="16" y="118"/>
                    </a:cubicBezTo>
                    <a:cubicBezTo>
                      <a:pt x="16" y="115"/>
                      <a:pt x="16" y="113"/>
                      <a:pt x="16" y="110"/>
                    </a:cubicBezTo>
                    <a:cubicBezTo>
                      <a:pt x="16" y="80"/>
                      <a:pt x="16" y="49"/>
                      <a:pt x="16" y="18"/>
                    </a:cubicBezTo>
                    <a:cubicBezTo>
                      <a:pt x="16" y="9"/>
                      <a:pt x="14" y="8"/>
                      <a:pt x="5" y="7"/>
                    </a:cubicBezTo>
                    <a:cubicBezTo>
                      <a:pt x="4" y="7"/>
                      <a:pt x="2" y="7"/>
                      <a:pt x="0" y="7"/>
                    </a:cubicBezTo>
                    <a:cubicBezTo>
                      <a:pt x="0" y="4"/>
                      <a:pt x="0" y="2"/>
                      <a:pt x="0" y="0"/>
                    </a:cubicBezTo>
                    <a:cubicBezTo>
                      <a:pt x="13" y="0"/>
                      <a:pt x="26" y="0"/>
                      <a:pt x="40" y="0"/>
                    </a:cubicBezTo>
                    <a:cubicBezTo>
                      <a:pt x="59" y="33"/>
                      <a:pt x="78" y="66"/>
                      <a:pt x="98" y="100"/>
                    </a:cubicBezTo>
                    <a:cubicBezTo>
                      <a:pt x="98" y="98"/>
                      <a:pt x="99" y="97"/>
                      <a:pt x="99" y="96"/>
                    </a:cubicBezTo>
                    <a:cubicBezTo>
                      <a:pt x="99" y="72"/>
                      <a:pt x="99" y="48"/>
                      <a:pt x="99" y="24"/>
                    </a:cubicBezTo>
                    <a:cubicBezTo>
                      <a:pt x="99" y="22"/>
                      <a:pt x="99" y="19"/>
                      <a:pt x="98" y="17"/>
                    </a:cubicBezTo>
                    <a:cubicBezTo>
                      <a:pt x="97" y="11"/>
                      <a:pt x="95" y="8"/>
                      <a:pt x="89" y="7"/>
                    </a:cubicBezTo>
                    <a:cubicBezTo>
                      <a:pt x="87" y="7"/>
                      <a:pt x="85" y="7"/>
                      <a:pt x="83" y="7"/>
                    </a:cubicBezTo>
                    <a:cubicBezTo>
                      <a:pt x="83" y="6"/>
                      <a:pt x="83" y="5"/>
                      <a:pt x="83" y="4"/>
                    </a:cubicBezTo>
                    <a:cubicBezTo>
                      <a:pt x="83" y="2"/>
                      <a:pt x="83" y="1"/>
                      <a:pt x="83" y="0"/>
                    </a:cubicBezTo>
                    <a:cubicBezTo>
                      <a:pt x="97" y="0"/>
                      <a:pt x="111" y="0"/>
                      <a:pt x="125" y="0"/>
                    </a:cubicBezTo>
                    <a:cubicBezTo>
                      <a:pt x="125" y="1"/>
                      <a:pt x="126" y="2"/>
                      <a:pt x="126" y="3"/>
                    </a:cubicBezTo>
                    <a:cubicBezTo>
                      <a:pt x="126" y="4"/>
                      <a:pt x="126" y="5"/>
                      <a:pt x="126" y="7"/>
                    </a:cubicBezTo>
                    <a:cubicBezTo>
                      <a:pt x="124" y="7"/>
                      <a:pt x="122" y="7"/>
                      <a:pt x="120" y="7"/>
                    </a:cubicBezTo>
                    <a:cubicBezTo>
                      <a:pt x="114" y="8"/>
                      <a:pt x="111" y="11"/>
                      <a:pt x="110" y="16"/>
                    </a:cubicBezTo>
                    <a:cubicBezTo>
                      <a:pt x="110" y="20"/>
                      <a:pt x="110" y="23"/>
                      <a:pt x="110" y="26"/>
                    </a:cubicBezTo>
                    <a:cubicBezTo>
                      <a:pt x="110" y="60"/>
                      <a:pt x="110" y="94"/>
                      <a:pt x="110" y="128"/>
                    </a:cubicBezTo>
                    <a:cubicBezTo>
                      <a:pt x="110" y="130"/>
                      <a:pt x="110" y="132"/>
                      <a:pt x="110" y="134"/>
                    </a:cubicBezTo>
                    <a:cubicBezTo>
                      <a:pt x="106" y="134"/>
                      <a:pt x="102" y="134"/>
                      <a:pt x="98" y="134"/>
                    </a:cubicBezTo>
                    <a:cubicBezTo>
                      <a:pt x="75" y="94"/>
                      <a:pt x="52" y="54"/>
                      <a:pt x="28" y="14"/>
                    </a:cubicBezTo>
                    <a:cubicBezTo>
                      <a:pt x="28" y="14"/>
                      <a:pt x="28" y="14"/>
                      <a:pt x="28" y="14"/>
                    </a:cubicBezTo>
                    <a:cubicBezTo>
                      <a:pt x="27" y="15"/>
                      <a:pt x="27" y="16"/>
                      <a:pt x="27" y="17"/>
                    </a:cubicBezTo>
                    <a:cubicBezTo>
                      <a:pt x="27" y="48"/>
                      <a:pt x="27" y="79"/>
                      <a:pt x="27" y="110"/>
                    </a:cubicBezTo>
                    <a:cubicBezTo>
                      <a:pt x="27" y="113"/>
                      <a:pt x="27" y="116"/>
                      <a:pt x="28" y="118"/>
                    </a:cubicBezTo>
                    <a:cubicBezTo>
                      <a:pt x="29" y="123"/>
                      <a:pt x="31" y="125"/>
                      <a:pt x="36" y="126"/>
                    </a:cubicBezTo>
                    <a:cubicBezTo>
                      <a:pt x="38" y="126"/>
                      <a:pt x="41" y="127"/>
                      <a:pt x="43" y="127"/>
                    </a:cubicBezTo>
                    <a:cubicBezTo>
                      <a:pt x="43" y="129"/>
                      <a:pt x="43" y="132"/>
                      <a:pt x="43" y="134"/>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75" name="Freeform 23">
                <a:extLst>
                  <a:ext uri="{FF2B5EF4-FFF2-40B4-BE49-F238E27FC236}">
                    <a16:creationId xmlns:a16="http://schemas.microsoft.com/office/drawing/2014/main" id="{6874771E-6EC2-40B7-8593-A8A420AEEAD7}"/>
                  </a:ext>
                </a:extLst>
              </p:cNvPr>
              <p:cNvSpPr>
                <a:spLocks/>
              </p:cNvSpPr>
              <p:nvPr/>
            </p:nvSpPr>
            <p:spPr bwMode="auto">
              <a:xfrm>
                <a:off x="6285428" y="3878362"/>
                <a:ext cx="397272" cy="410087"/>
              </a:xfrm>
              <a:custGeom>
                <a:avLst/>
                <a:gdLst>
                  <a:gd name="T0" fmla="*/ 87 w 139"/>
                  <a:gd name="T1" fmla="*/ 79 h 144"/>
                  <a:gd name="T2" fmla="*/ 87 w 139"/>
                  <a:gd name="T3" fmla="*/ 71 h 144"/>
                  <a:gd name="T4" fmla="*/ 139 w 139"/>
                  <a:gd name="T5" fmla="*/ 71 h 144"/>
                  <a:gd name="T6" fmla="*/ 139 w 139"/>
                  <a:gd name="T7" fmla="*/ 79 h 144"/>
                  <a:gd name="T8" fmla="*/ 133 w 139"/>
                  <a:gd name="T9" fmla="*/ 79 h 144"/>
                  <a:gd name="T10" fmla="*/ 124 w 139"/>
                  <a:gd name="T11" fmla="*/ 88 h 144"/>
                  <a:gd name="T12" fmla="*/ 124 w 139"/>
                  <a:gd name="T13" fmla="*/ 95 h 144"/>
                  <a:gd name="T14" fmla="*/ 124 w 139"/>
                  <a:gd name="T15" fmla="*/ 134 h 144"/>
                  <a:gd name="T16" fmla="*/ 124 w 139"/>
                  <a:gd name="T17" fmla="*/ 139 h 144"/>
                  <a:gd name="T18" fmla="*/ 115 w 139"/>
                  <a:gd name="T19" fmla="*/ 139 h 144"/>
                  <a:gd name="T20" fmla="*/ 110 w 139"/>
                  <a:gd name="T21" fmla="*/ 128 h 144"/>
                  <a:gd name="T22" fmla="*/ 105 w 139"/>
                  <a:gd name="T23" fmla="*/ 131 h 144"/>
                  <a:gd name="T24" fmla="*/ 56 w 139"/>
                  <a:gd name="T25" fmla="*/ 141 h 144"/>
                  <a:gd name="T26" fmla="*/ 10 w 139"/>
                  <a:gd name="T27" fmla="*/ 103 h 144"/>
                  <a:gd name="T28" fmla="*/ 15 w 139"/>
                  <a:gd name="T29" fmla="*/ 33 h 144"/>
                  <a:gd name="T30" fmla="*/ 56 w 139"/>
                  <a:gd name="T31" fmla="*/ 3 h 144"/>
                  <a:gd name="T32" fmla="*/ 99 w 139"/>
                  <a:gd name="T33" fmla="*/ 11 h 144"/>
                  <a:gd name="T34" fmla="*/ 102 w 139"/>
                  <a:gd name="T35" fmla="*/ 13 h 144"/>
                  <a:gd name="T36" fmla="*/ 105 w 139"/>
                  <a:gd name="T37" fmla="*/ 5 h 144"/>
                  <a:gd name="T38" fmla="*/ 112 w 139"/>
                  <a:gd name="T39" fmla="*/ 5 h 144"/>
                  <a:gd name="T40" fmla="*/ 122 w 139"/>
                  <a:gd name="T41" fmla="*/ 46 h 144"/>
                  <a:gd name="T42" fmla="*/ 114 w 139"/>
                  <a:gd name="T43" fmla="*/ 49 h 144"/>
                  <a:gd name="T44" fmla="*/ 112 w 139"/>
                  <a:gd name="T45" fmla="*/ 44 h 144"/>
                  <a:gd name="T46" fmla="*/ 100 w 139"/>
                  <a:gd name="T47" fmla="*/ 25 h 144"/>
                  <a:gd name="T48" fmla="*/ 42 w 139"/>
                  <a:gd name="T49" fmla="*/ 23 h 144"/>
                  <a:gd name="T50" fmla="*/ 24 w 139"/>
                  <a:gd name="T51" fmla="*/ 62 h 144"/>
                  <a:gd name="T52" fmla="*/ 34 w 139"/>
                  <a:gd name="T53" fmla="*/ 109 h 144"/>
                  <a:gd name="T54" fmla="*/ 77 w 139"/>
                  <a:gd name="T55" fmla="*/ 131 h 144"/>
                  <a:gd name="T56" fmla="*/ 101 w 139"/>
                  <a:gd name="T57" fmla="*/ 120 h 144"/>
                  <a:gd name="T58" fmla="*/ 106 w 139"/>
                  <a:gd name="T59" fmla="*/ 109 h 144"/>
                  <a:gd name="T60" fmla="*/ 106 w 139"/>
                  <a:gd name="T61" fmla="*/ 90 h 144"/>
                  <a:gd name="T62" fmla="*/ 96 w 139"/>
                  <a:gd name="T63" fmla="*/ 79 h 144"/>
                  <a:gd name="T64" fmla="*/ 87 w 139"/>
                  <a:gd name="T65" fmla="*/ 7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9" h="144">
                    <a:moveTo>
                      <a:pt x="87" y="79"/>
                    </a:moveTo>
                    <a:cubicBezTo>
                      <a:pt x="87" y="76"/>
                      <a:pt x="87" y="74"/>
                      <a:pt x="87" y="71"/>
                    </a:cubicBezTo>
                    <a:cubicBezTo>
                      <a:pt x="105" y="71"/>
                      <a:pt x="122" y="71"/>
                      <a:pt x="139" y="71"/>
                    </a:cubicBezTo>
                    <a:cubicBezTo>
                      <a:pt x="139" y="74"/>
                      <a:pt x="139" y="76"/>
                      <a:pt x="139" y="79"/>
                    </a:cubicBezTo>
                    <a:cubicBezTo>
                      <a:pt x="137" y="79"/>
                      <a:pt x="135" y="79"/>
                      <a:pt x="133" y="79"/>
                    </a:cubicBezTo>
                    <a:cubicBezTo>
                      <a:pt x="127" y="79"/>
                      <a:pt x="125" y="81"/>
                      <a:pt x="124" y="88"/>
                    </a:cubicBezTo>
                    <a:cubicBezTo>
                      <a:pt x="124" y="90"/>
                      <a:pt x="124" y="93"/>
                      <a:pt x="124" y="95"/>
                    </a:cubicBezTo>
                    <a:cubicBezTo>
                      <a:pt x="124" y="108"/>
                      <a:pt x="124" y="121"/>
                      <a:pt x="124" y="134"/>
                    </a:cubicBezTo>
                    <a:cubicBezTo>
                      <a:pt x="124" y="135"/>
                      <a:pt x="124" y="137"/>
                      <a:pt x="124" y="139"/>
                    </a:cubicBezTo>
                    <a:cubicBezTo>
                      <a:pt x="121" y="139"/>
                      <a:pt x="118" y="139"/>
                      <a:pt x="115" y="139"/>
                    </a:cubicBezTo>
                    <a:cubicBezTo>
                      <a:pt x="113" y="136"/>
                      <a:pt x="112" y="132"/>
                      <a:pt x="110" y="128"/>
                    </a:cubicBezTo>
                    <a:cubicBezTo>
                      <a:pt x="108" y="129"/>
                      <a:pt x="107" y="130"/>
                      <a:pt x="105" y="131"/>
                    </a:cubicBezTo>
                    <a:cubicBezTo>
                      <a:pt x="90" y="140"/>
                      <a:pt x="74" y="144"/>
                      <a:pt x="56" y="141"/>
                    </a:cubicBezTo>
                    <a:cubicBezTo>
                      <a:pt x="34" y="137"/>
                      <a:pt x="18" y="124"/>
                      <a:pt x="10" y="103"/>
                    </a:cubicBezTo>
                    <a:cubicBezTo>
                      <a:pt x="0" y="79"/>
                      <a:pt x="1" y="55"/>
                      <a:pt x="15" y="33"/>
                    </a:cubicBezTo>
                    <a:cubicBezTo>
                      <a:pt x="24" y="17"/>
                      <a:pt x="38" y="6"/>
                      <a:pt x="56" y="3"/>
                    </a:cubicBezTo>
                    <a:cubicBezTo>
                      <a:pt x="71" y="0"/>
                      <a:pt x="86" y="2"/>
                      <a:pt x="99" y="11"/>
                    </a:cubicBezTo>
                    <a:cubicBezTo>
                      <a:pt x="100" y="12"/>
                      <a:pt x="101" y="12"/>
                      <a:pt x="102" y="13"/>
                    </a:cubicBezTo>
                    <a:cubicBezTo>
                      <a:pt x="103" y="10"/>
                      <a:pt x="104" y="7"/>
                      <a:pt x="105" y="5"/>
                    </a:cubicBezTo>
                    <a:cubicBezTo>
                      <a:pt x="107" y="5"/>
                      <a:pt x="109" y="5"/>
                      <a:pt x="112" y="5"/>
                    </a:cubicBezTo>
                    <a:cubicBezTo>
                      <a:pt x="115" y="18"/>
                      <a:pt x="119" y="32"/>
                      <a:pt x="122" y="46"/>
                    </a:cubicBezTo>
                    <a:cubicBezTo>
                      <a:pt x="120" y="47"/>
                      <a:pt x="117" y="48"/>
                      <a:pt x="114" y="49"/>
                    </a:cubicBezTo>
                    <a:cubicBezTo>
                      <a:pt x="114" y="47"/>
                      <a:pt x="113" y="45"/>
                      <a:pt x="112" y="44"/>
                    </a:cubicBezTo>
                    <a:cubicBezTo>
                      <a:pt x="109" y="37"/>
                      <a:pt x="105" y="30"/>
                      <a:pt x="100" y="25"/>
                    </a:cubicBezTo>
                    <a:cubicBezTo>
                      <a:pt x="84" y="8"/>
                      <a:pt x="59" y="7"/>
                      <a:pt x="42" y="23"/>
                    </a:cubicBezTo>
                    <a:cubicBezTo>
                      <a:pt x="31" y="34"/>
                      <a:pt x="25" y="47"/>
                      <a:pt x="24" y="62"/>
                    </a:cubicBezTo>
                    <a:cubicBezTo>
                      <a:pt x="22" y="79"/>
                      <a:pt x="25" y="95"/>
                      <a:pt x="34" y="109"/>
                    </a:cubicBezTo>
                    <a:cubicBezTo>
                      <a:pt x="44" y="125"/>
                      <a:pt x="59" y="132"/>
                      <a:pt x="77" y="131"/>
                    </a:cubicBezTo>
                    <a:cubicBezTo>
                      <a:pt x="86" y="130"/>
                      <a:pt x="94" y="127"/>
                      <a:pt x="101" y="120"/>
                    </a:cubicBezTo>
                    <a:cubicBezTo>
                      <a:pt x="104" y="117"/>
                      <a:pt x="106" y="114"/>
                      <a:pt x="106" y="109"/>
                    </a:cubicBezTo>
                    <a:cubicBezTo>
                      <a:pt x="106" y="103"/>
                      <a:pt x="107" y="96"/>
                      <a:pt x="106" y="90"/>
                    </a:cubicBezTo>
                    <a:cubicBezTo>
                      <a:pt x="106" y="82"/>
                      <a:pt x="104" y="81"/>
                      <a:pt x="96" y="79"/>
                    </a:cubicBezTo>
                    <a:cubicBezTo>
                      <a:pt x="94" y="79"/>
                      <a:pt x="91" y="79"/>
                      <a:pt x="87" y="79"/>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76" name="Freeform 25">
                <a:extLst>
                  <a:ext uri="{FF2B5EF4-FFF2-40B4-BE49-F238E27FC236}">
                    <a16:creationId xmlns:a16="http://schemas.microsoft.com/office/drawing/2014/main" id="{CDD46DA1-964F-4E43-A6AD-31009905952B}"/>
                  </a:ext>
                </a:extLst>
              </p:cNvPr>
              <p:cNvSpPr>
                <a:spLocks/>
              </p:cNvSpPr>
              <p:nvPr/>
            </p:nvSpPr>
            <p:spPr bwMode="auto">
              <a:xfrm>
                <a:off x="9005458" y="3884769"/>
                <a:ext cx="323584" cy="397272"/>
              </a:xfrm>
              <a:custGeom>
                <a:avLst/>
                <a:gdLst>
                  <a:gd name="T0" fmla="*/ 103 w 113"/>
                  <a:gd name="T1" fmla="*/ 44 h 140"/>
                  <a:gd name="T2" fmla="*/ 95 w 113"/>
                  <a:gd name="T3" fmla="*/ 46 h 140"/>
                  <a:gd name="T4" fmla="*/ 92 w 113"/>
                  <a:gd name="T5" fmla="*/ 41 h 140"/>
                  <a:gd name="T6" fmla="*/ 72 w 113"/>
                  <a:gd name="T7" fmla="*/ 18 h 140"/>
                  <a:gd name="T8" fmla="*/ 38 w 113"/>
                  <a:gd name="T9" fmla="*/ 12 h 140"/>
                  <a:gd name="T10" fmla="*/ 25 w 113"/>
                  <a:gd name="T11" fmla="*/ 19 h 140"/>
                  <a:gd name="T12" fmla="*/ 26 w 113"/>
                  <a:gd name="T13" fmla="*/ 44 h 140"/>
                  <a:gd name="T14" fmla="*/ 42 w 113"/>
                  <a:gd name="T15" fmla="*/ 53 h 140"/>
                  <a:gd name="T16" fmla="*/ 70 w 113"/>
                  <a:gd name="T17" fmla="*/ 62 h 140"/>
                  <a:gd name="T18" fmla="*/ 90 w 113"/>
                  <a:gd name="T19" fmla="*/ 70 h 140"/>
                  <a:gd name="T20" fmla="*/ 97 w 113"/>
                  <a:gd name="T21" fmla="*/ 125 h 140"/>
                  <a:gd name="T22" fmla="*/ 56 w 113"/>
                  <a:gd name="T23" fmla="*/ 140 h 140"/>
                  <a:gd name="T24" fmla="*/ 25 w 113"/>
                  <a:gd name="T25" fmla="*/ 128 h 140"/>
                  <a:gd name="T26" fmla="*/ 21 w 113"/>
                  <a:gd name="T27" fmla="*/ 125 h 140"/>
                  <a:gd name="T28" fmla="*/ 16 w 113"/>
                  <a:gd name="T29" fmla="*/ 137 h 140"/>
                  <a:gd name="T30" fmla="*/ 10 w 113"/>
                  <a:gd name="T31" fmla="*/ 137 h 140"/>
                  <a:gd name="T32" fmla="*/ 1 w 113"/>
                  <a:gd name="T33" fmla="*/ 89 h 140"/>
                  <a:gd name="T34" fmla="*/ 10 w 113"/>
                  <a:gd name="T35" fmla="*/ 87 h 140"/>
                  <a:gd name="T36" fmla="*/ 13 w 113"/>
                  <a:gd name="T37" fmla="*/ 95 h 140"/>
                  <a:gd name="T38" fmla="*/ 36 w 113"/>
                  <a:gd name="T39" fmla="*/ 122 h 140"/>
                  <a:gd name="T40" fmla="*/ 69 w 113"/>
                  <a:gd name="T41" fmla="*/ 128 h 140"/>
                  <a:gd name="T42" fmla="*/ 85 w 113"/>
                  <a:gd name="T43" fmla="*/ 119 h 140"/>
                  <a:gd name="T44" fmla="*/ 81 w 113"/>
                  <a:gd name="T45" fmla="*/ 86 h 140"/>
                  <a:gd name="T46" fmla="*/ 63 w 113"/>
                  <a:gd name="T47" fmla="*/ 79 h 140"/>
                  <a:gd name="T48" fmla="*/ 38 w 113"/>
                  <a:gd name="T49" fmla="*/ 71 h 140"/>
                  <a:gd name="T50" fmla="*/ 19 w 113"/>
                  <a:gd name="T51" fmla="*/ 62 h 140"/>
                  <a:gd name="T52" fmla="*/ 15 w 113"/>
                  <a:gd name="T53" fmla="*/ 13 h 140"/>
                  <a:gd name="T54" fmla="*/ 51 w 113"/>
                  <a:gd name="T55" fmla="*/ 0 h 140"/>
                  <a:gd name="T56" fmla="*/ 81 w 113"/>
                  <a:gd name="T57" fmla="*/ 10 h 140"/>
                  <a:gd name="T58" fmla="*/ 82 w 113"/>
                  <a:gd name="T59" fmla="*/ 11 h 140"/>
                  <a:gd name="T60" fmla="*/ 83 w 113"/>
                  <a:gd name="T61" fmla="*/ 11 h 140"/>
                  <a:gd name="T62" fmla="*/ 87 w 113"/>
                  <a:gd name="T63" fmla="*/ 2 h 140"/>
                  <a:gd name="T64" fmla="*/ 93 w 113"/>
                  <a:gd name="T65" fmla="*/ 2 h 140"/>
                  <a:gd name="T66" fmla="*/ 103 w 113"/>
                  <a:gd name="T67" fmla="*/ 44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3" h="140">
                    <a:moveTo>
                      <a:pt x="103" y="44"/>
                    </a:moveTo>
                    <a:cubicBezTo>
                      <a:pt x="100" y="45"/>
                      <a:pt x="98" y="45"/>
                      <a:pt x="95" y="46"/>
                    </a:cubicBezTo>
                    <a:cubicBezTo>
                      <a:pt x="94" y="44"/>
                      <a:pt x="93" y="43"/>
                      <a:pt x="92" y="41"/>
                    </a:cubicBezTo>
                    <a:cubicBezTo>
                      <a:pt x="87" y="32"/>
                      <a:pt x="81" y="24"/>
                      <a:pt x="72" y="18"/>
                    </a:cubicBezTo>
                    <a:cubicBezTo>
                      <a:pt x="61" y="11"/>
                      <a:pt x="50" y="9"/>
                      <a:pt x="38" y="12"/>
                    </a:cubicBezTo>
                    <a:cubicBezTo>
                      <a:pt x="33" y="13"/>
                      <a:pt x="28" y="16"/>
                      <a:pt x="25" y="19"/>
                    </a:cubicBezTo>
                    <a:cubicBezTo>
                      <a:pt x="18" y="27"/>
                      <a:pt x="19" y="38"/>
                      <a:pt x="26" y="44"/>
                    </a:cubicBezTo>
                    <a:cubicBezTo>
                      <a:pt x="31" y="49"/>
                      <a:pt x="36" y="51"/>
                      <a:pt x="42" y="53"/>
                    </a:cubicBezTo>
                    <a:cubicBezTo>
                      <a:pt x="51" y="56"/>
                      <a:pt x="61" y="59"/>
                      <a:pt x="70" y="62"/>
                    </a:cubicBezTo>
                    <a:cubicBezTo>
                      <a:pt x="77" y="64"/>
                      <a:pt x="84" y="67"/>
                      <a:pt x="90" y="70"/>
                    </a:cubicBezTo>
                    <a:cubicBezTo>
                      <a:pt x="113" y="83"/>
                      <a:pt x="112" y="111"/>
                      <a:pt x="97" y="125"/>
                    </a:cubicBezTo>
                    <a:cubicBezTo>
                      <a:pt x="85" y="137"/>
                      <a:pt x="71" y="140"/>
                      <a:pt x="56" y="140"/>
                    </a:cubicBezTo>
                    <a:cubicBezTo>
                      <a:pt x="44" y="139"/>
                      <a:pt x="34" y="135"/>
                      <a:pt x="25" y="128"/>
                    </a:cubicBezTo>
                    <a:cubicBezTo>
                      <a:pt x="24" y="127"/>
                      <a:pt x="23" y="126"/>
                      <a:pt x="21" y="125"/>
                    </a:cubicBezTo>
                    <a:cubicBezTo>
                      <a:pt x="19" y="129"/>
                      <a:pt x="18" y="133"/>
                      <a:pt x="16" y="137"/>
                    </a:cubicBezTo>
                    <a:cubicBezTo>
                      <a:pt x="14" y="137"/>
                      <a:pt x="12" y="137"/>
                      <a:pt x="10" y="137"/>
                    </a:cubicBezTo>
                    <a:cubicBezTo>
                      <a:pt x="7" y="121"/>
                      <a:pt x="4" y="105"/>
                      <a:pt x="1" y="89"/>
                    </a:cubicBezTo>
                    <a:cubicBezTo>
                      <a:pt x="4" y="88"/>
                      <a:pt x="7" y="88"/>
                      <a:pt x="10" y="87"/>
                    </a:cubicBezTo>
                    <a:cubicBezTo>
                      <a:pt x="11" y="90"/>
                      <a:pt x="12" y="93"/>
                      <a:pt x="13" y="95"/>
                    </a:cubicBezTo>
                    <a:cubicBezTo>
                      <a:pt x="18" y="106"/>
                      <a:pt x="26" y="116"/>
                      <a:pt x="36" y="122"/>
                    </a:cubicBezTo>
                    <a:cubicBezTo>
                      <a:pt x="46" y="129"/>
                      <a:pt x="57" y="131"/>
                      <a:pt x="69" y="128"/>
                    </a:cubicBezTo>
                    <a:cubicBezTo>
                      <a:pt x="75" y="127"/>
                      <a:pt x="80" y="123"/>
                      <a:pt x="85" y="119"/>
                    </a:cubicBezTo>
                    <a:cubicBezTo>
                      <a:pt x="94" y="110"/>
                      <a:pt x="94" y="93"/>
                      <a:pt x="81" y="86"/>
                    </a:cubicBezTo>
                    <a:cubicBezTo>
                      <a:pt x="75" y="83"/>
                      <a:pt x="69" y="81"/>
                      <a:pt x="63" y="79"/>
                    </a:cubicBezTo>
                    <a:cubicBezTo>
                      <a:pt x="55" y="76"/>
                      <a:pt x="46" y="74"/>
                      <a:pt x="38" y="71"/>
                    </a:cubicBezTo>
                    <a:cubicBezTo>
                      <a:pt x="31" y="69"/>
                      <a:pt x="25" y="66"/>
                      <a:pt x="19" y="62"/>
                    </a:cubicBezTo>
                    <a:cubicBezTo>
                      <a:pt x="1" y="51"/>
                      <a:pt x="0" y="27"/>
                      <a:pt x="15" y="13"/>
                    </a:cubicBezTo>
                    <a:cubicBezTo>
                      <a:pt x="25" y="3"/>
                      <a:pt x="37" y="0"/>
                      <a:pt x="51" y="0"/>
                    </a:cubicBezTo>
                    <a:cubicBezTo>
                      <a:pt x="62" y="0"/>
                      <a:pt x="72" y="3"/>
                      <a:pt x="81" y="10"/>
                    </a:cubicBezTo>
                    <a:cubicBezTo>
                      <a:pt x="81" y="10"/>
                      <a:pt x="81" y="11"/>
                      <a:pt x="82" y="11"/>
                    </a:cubicBezTo>
                    <a:cubicBezTo>
                      <a:pt x="82" y="11"/>
                      <a:pt x="82" y="11"/>
                      <a:pt x="83" y="11"/>
                    </a:cubicBezTo>
                    <a:cubicBezTo>
                      <a:pt x="84" y="8"/>
                      <a:pt x="85" y="5"/>
                      <a:pt x="87" y="2"/>
                    </a:cubicBezTo>
                    <a:cubicBezTo>
                      <a:pt x="89" y="2"/>
                      <a:pt x="91" y="2"/>
                      <a:pt x="93" y="2"/>
                    </a:cubicBezTo>
                    <a:cubicBezTo>
                      <a:pt x="96" y="16"/>
                      <a:pt x="100" y="30"/>
                      <a:pt x="103" y="44"/>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77" name="Freeform 27">
                <a:extLst>
                  <a:ext uri="{FF2B5EF4-FFF2-40B4-BE49-F238E27FC236}">
                    <a16:creationId xmlns:a16="http://schemas.microsoft.com/office/drawing/2014/main" id="{79E10957-7621-455A-A65D-63395B54CD80}"/>
                  </a:ext>
                </a:extLst>
              </p:cNvPr>
              <p:cNvSpPr>
                <a:spLocks noEditPoints="1"/>
              </p:cNvSpPr>
              <p:nvPr/>
            </p:nvSpPr>
            <p:spPr bwMode="auto">
              <a:xfrm>
                <a:off x="4616246" y="3887973"/>
                <a:ext cx="323584" cy="384457"/>
              </a:xfrm>
              <a:custGeom>
                <a:avLst/>
                <a:gdLst>
                  <a:gd name="T0" fmla="*/ 33 w 113"/>
                  <a:gd name="T1" fmla="*/ 78 h 135"/>
                  <a:gd name="T2" fmla="*/ 33 w 113"/>
                  <a:gd name="T3" fmla="*/ 82 h 135"/>
                  <a:gd name="T4" fmla="*/ 33 w 113"/>
                  <a:gd name="T5" fmla="*/ 114 h 135"/>
                  <a:gd name="T6" fmla="*/ 33 w 113"/>
                  <a:gd name="T7" fmla="*/ 118 h 135"/>
                  <a:gd name="T8" fmla="*/ 43 w 113"/>
                  <a:gd name="T9" fmla="*/ 128 h 135"/>
                  <a:gd name="T10" fmla="*/ 49 w 113"/>
                  <a:gd name="T11" fmla="*/ 128 h 135"/>
                  <a:gd name="T12" fmla="*/ 49 w 113"/>
                  <a:gd name="T13" fmla="*/ 135 h 135"/>
                  <a:gd name="T14" fmla="*/ 0 w 113"/>
                  <a:gd name="T15" fmla="*/ 135 h 135"/>
                  <a:gd name="T16" fmla="*/ 0 w 113"/>
                  <a:gd name="T17" fmla="*/ 128 h 135"/>
                  <a:gd name="T18" fmla="*/ 8 w 113"/>
                  <a:gd name="T19" fmla="*/ 127 h 135"/>
                  <a:gd name="T20" fmla="*/ 15 w 113"/>
                  <a:gd name="T21" fmla="*/ 120 h 135"/>
                  <a:gd name="T22" fmla="*/ 15 w 113"/>
                  <a:gd name="T23" fmla="*/ 114 h 135"/>
                  <a:gd name="T24" fmla="*/ 15 w 113"/>
                  <a:gd name="T25" fmla="*/ 21 h 135"/>
                  <a:gd name="T26" fmla="*/ 15 w 113"/>
                  <a:gd name="T27" fmla="*/ 14 h 135"/>
                  <a:gd name="T28" fmla="*/ 9 w 113"/>
                  <a:gd name="T29" fmla="*/ 9 h 135"/>
                  <a:gd name="T30" fmla="*/ 0 w 113"/>
                  <a:gd name="T31" fmla="*/ 8 h 135"/>
                  <a:gd name="T32" fmla="*/ 0 w 113"/>
                  <a:gd name="T33" fmla="*/ 1 h 135"/>
                  <a:gd name="T34" fmla="*/ 4 w 113"/>
                  <a:gd name="T35" fmla="*/ 0 h 135"/>
                  <a:gd name="T36" fmla="*/ 56 w 113"/>
                  <a:gd name="T37" fmla="*/ 0 h 135"/>
                  <a:gd name="T38" fmla="*/ 73 w 113"/>
                  <a:gd name="T39" fmla="*/ 1 h 135"/>
                  <a:gd name="T40" fmla="*/ 106 w 113"/>
                  <a:gd name="T41" fmla="*/ 50 h 135"/>
                  <a:gd name="T42" fmla="*/ 78 w 113"/>
                  <a:gd name="T43" fmla="*/ 76 h 135"/>
                  <a:gd name="T44" fmla="*/ 55 w 113"/>
                  <a:gd name="T45" fmla="*/ 78 h 135"/>
                  <a:gd name="T46" fmla="*/ 33 w 113"/>
                  <a:gd name="T47" fmla="*/ 78 h 135"/>
                  <a:gd name="T48" fmla="*/ 33 w 113"/>
                  <a:gd name="T49" fmla="*/ 68 h 135"/>
                  <a:gd name="T50" fmla="*/ 67 w 113"/>
                  <a:gd name="T51" fmla="*/ 67 h 135"/>
                  <a:gd name="T52" fmla="*/ 85 w 113"/>
                  <a:gd name="T53" fmla="*/ 52 h 135"/>
                  <a:gd name="T54" fmla="*/ 87 w 113"/>
                  <a:gd name="T55" fmla="*/ 29 h 135"/>
                  <a:gd name="T56" fmla="*/ 66 w 113"/>
                  <a:gd name="T57" fmla="*/ 11 h 135"/>
                  <a:gd name="T58" fmla="*/ 34 w 113"/>
                  <a:gd name="T59" fmla="*/ 11 h 135"/>
                  <a:gd name="T60" fmla="*/ 33 w 113"/>
                  <a:gd name="T61" fmla="*/ 11 h 135"/>
                  <a:gd name="T62" fmla="*/ 33 w 113"/>
                  <a:gd name="T63" fmla="*/ 6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3" h="135">
                    <a:moveTo>
                      <a:pt x="33" y="78"/>
                    </a:moveTo>
                    <a:cubicBezTo>
                      <a:pt x="33" y="80"/>
                      <a:pt x="33" y="81"/>
                      <a:pt x="33" y="82"/>
                    </a:cubicBezTo>
                    <a:cubicBezTo>
                      <a:pt x="33" y="93"/>
                      <a:pt x="33" y="103"/>
                      <a:pt x="33" y="114"/>
                    </a:cubicBezTo>
                    <a:cubicBezTo>
                      <a:pt x="33" y="115"/>
                      <a:pt x="33" y="117"/>
                      <a:pt x="33" y="118"/>
                    </a:cubicBezTo>
                    <a:cubicBezTo>
                      <a:pt x="34" y="125"/>
                      <a:pt x="35" y="127"/>
                      <a:pt x="43" y="128"/>
                    </a:cubicBezTo>
                    <a:cubicBezTo>
                      <a:pt x="45" y="128"/>
                      <a:pt x="47" y="128"/>
                      <a:pt x="49" y="128"/>
                    </a:cubicBezTo>
                    <a:cubicBezTo>
                      <a:pt x="49" y="130"/>
                      <a:pt x="49" y="133"/>
                      <a:pt x="49" y="135"/>
                    </a:cubicBezTo>
                    <a:cubicBezTo>
                      <a:pt x="33" y="135"/>
                      <a:pt x="16" y="135"/>
                      <a:pt x="0" y="135"/>
                    </a:cubicBezTo>
                    <a:cubicBezTo>
                      <a:pt x="0" y="133"/>
                      <a:pt x="0" y="131"/>
                      <a:pt x="0" y="128"/>
                    </a:cubicBezTo>
                    <a:cubicBezTo>
                      <a:pt x="2" y="128"/>
                      <a:pt x="5" y="128"/>
                      <a:pt x="8" y="127"/>
                    </a:cubicBezTo>
                    <a:cubicBezTo>
                      <a:pt x="13" y="126"/>
                      <a:pt x="14" y="125"/>
                      <a:pt x="15" y="120"/>
                    </a:cubicBezTo>
                    <a:cubicBezTo>
                      <a:pt x="15" y="118"/>
                      <a:pt x="15" y="116"/>
                      <a:pt x="15" y="114"/>
                    </a:cubicBezTo>
                    <a:cubicBezTo>
                      <a:pt x="16" y="83"/>
                      <a:pt x="16" y="52"/>
                      <a:pt x="15" y="21"/>
                    </a:cubicBezTo>
                    <a:cubicBezTo>
                      <a:pt x="15" y="19"/>
                      <a:pt x="15" y="16"/>
                      <a:pt x="15" y="14"/>
                    </a:cubicBezTo>
                    <a:cubicBezTo>
                      <a:pt x="14" y="11"/>
                      <a:pt x="12" y="9"/>
                      <a:pt x="9" y="9"/>
                    </a:cubicBezTo>
                    <a:cubicBezTo>
                      <a:pt x="6" y="8"/>
                      <a:pt x="3" y="8"/>
                      <a:pt x="0" y="8"/>
                    </a:cubicBezTo>
                    <a:cubicBezTo>
                      <a:pt x="0" y="5"/>
                      <a:pt x="0" y="3"/>
                      <a:pt x="0" y="1"/>
                    </a:cubicBezTo>
                    <a:cubicBezTo>
                      <a:pt x="1" y="0"/>
                      <a:pt x="3" y="0"/>
                      <a:pt x="4" y="0"/>
                    </a:cubicBezTo>
                    <a:cubicBezTo>
                      <a:pt x="21" y="0"/>
                      <a:pt x="39" y="0"/>
                      <a:pt x="56" y="0"/>
                    </a:cubicBezTo>
                    <a:cubicBezTo>
                      <a:pt x="62" y="0"/>
                      <a:pt x="68" y="1"/>
                      <a:pt x="73" y="1"/>
                    </a:cubicBezTo>
                    <a:cubicBezTo>
                      <a:pt x="98" y="4"/>
                      <a:pt x="113" y="26"/>
                      <a:pt x="106" y="50"/>
                    </a:cubicBezTo>
                    <a:cubicBezTo>
                      <a:pt x="102" y="64"/>
                      <a:pt x="93" y="73"/>
                      <a:pt x="78" y="76"/>
                    </a:cubicBezTo>
                    <a:cubicBezTo>
                      <a:pt x="70" y="77"/>
                      <a:pt x="63" y="77"/>
                      <a:pt x="55" y="78"/>
                    </a:cubicBezTo>
                    <a:cubicBezTo>
                      <a:pt x="48" y="78"/>
                      <a:pt x="41" y="78"/>
                      <a:pt x="33" y="78"/>
                    </a:cubicBezTo>
                    <a:close/>
                    <a:moveTo>
                      <a:pt x="33" y="68"/>
                    </a:moveTo>
                    <a:cubicBezTo>
                      <a:pt x="45" y="67"/>
                      <a:pt x="56" y="68"/>
                      <a:pt x="67" y="67"/>
                    </a:cubicBezTo>
                    <a:cubicBezTo>
                      <a:pt x="76" y="66"/>
                      <a:pt x="82" y="60"/>
                      <a:pt x="85" y="52"/>
                    </a:cubicBezTo>
                    <a:cubicBezTo>
                      <a:pt x="89" y="45"/>
                      <a:pt x="89" y="37"/>
                      <a:pt x="87" y="29"/>
                    </a:cubicBezTo>
                    <a:cubicBezTo>
                      <a:pt x="84" y="19"/>
                      <a:pt x="78" y="12"/>
                      <a:pt x="66" y="11"/>
                    </a:cubicBezTo>
                    <a:cubicBezTo>
                      <a:pt x="56" y="11"/>
                      <a:pt x="45" y="11"/>
                      <a:pt x="34" y="11"/>
                    </a:cubicBezTo>
                    <a:cubicBezTo>
                      <a:pt x="34" y="11"/>
                      <a:pt x="34" y="11"/>
                      <a:pt x="33" y="11"/>
                    </a:cubicBezTo>
                    <a:cubicBezTo>
                      <a:pt x="33" y="30"/>
                      <a:pt x="33" y="48"/>
                      <a:pt x="33" y="68"/>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78" name="Freeform 29">
                <a:extLst>
                  <a:ext uri="{FF2B5EF4-FFF2-40B4-BE49-F238E27FC236}">
                    <a16:creationId xmlns:a16="http://schemas.microsoft.com/office/drawing/2014/main" id="{5C881E13-4696-4D4F-B82A-A15CE965951E}"/>
                  </a:ext>
                </a:extLst>
              </p:cNvPr>
              <p:cNvSpPr>
                <a:spLocks/>
              </p:cNvSpPr>
              <p:nvPr/>
            </p:nvSpPr>
            <p:spPr bwMode="auto">
              <a:xfrm>
                <a:off x="6858909" y="3891177"/>
                <a:ext cx="381253" cy="394068"/>
              </a:xfrm>
              <a:custGeom>
                <a:avLst/>
                <a:gdLst>
                  <a:gd name="T0" fmla="*/ 49 w 133"/>
                  <a:gd name="T1" fmla="*/ 0 h 138"/>
                  <a:gd name="T2" fmla="*/ 49 w 133"/>
                  <a:gd name="T3" fmla="*/ 7 h 138"/>
                  <a:gd name="T4" fmla="*/ 41 w 133"/>
                  <a:gd name="T5" fmla="*/ 8 h 138"/>
                  <a:gd name="T6" fmla="*/ 34 w 133"/>
                  <a:gd name="T7" fmla="*/ 15 h 138"/>
                  <a:gd name="T8" fmla="*/ 33 w 133"/>
                  <a:gd name="T9" fmla="*/ 23 h 138"/>
                  <a:gd name="T10" fmla="*/ 33 w 133"/>
                  <a:gd name="T11" fmla="*/ 83 h 138"/>
                  <a:gd name="T12" fmla="*/ 34 w 133"/>
                  <a:gd name="T13" fmla="*/ 96 h 138"/>
                  <a:gd name="T14" fmla="*/ 60 w 133"/>
                  <a:gd name="T15" fmla="*/ 124 h 138"/>
                  <a:gd name="T16" fmla="*/ 100 w 133"/>
                  <a:gd name="T17" fmla="*/ 110 h 138"/>
                  <a:gd name="T18" fmla="*/ 106 w 133"/>
                  <a:gd name="T19" fmla="*/ 94 h 138"/>
                  <a:gd name="T20" fmla="*/ 107 w 133"/>
                  <a:gd name="T21" fmla="*/ 80 h 138"/>
                  <a:gd name="T22" fmla="*/ 107 w 133"/>
                  <a:gd name="T23" fmla="*/ 24 h 138"/>
                  <a:gd name="T24" fmla="*/ 106 w 133"/>
                  <a:gd name="T25" fmla="*/ 15 h 138"/>
                  <a:gd name="T26" fmla="*/ 97 w 133"/>
                  <a:gd name="T27" fmla="*/ 8 h 138"/>
                  <a:gd name="T28" fmla="*/ 91 w 133"/>
                  <a:gd name="T29" fmla="*/ 7 h 138"/>
                  <a:gd name="T30" fmla="*/ 91 w 133"/>
                  <a:gd name="T31" fmla="*/ 0 h 138"/>
                  <a:gd name="T32" fmla="*/ 133 w 133"/>
                  <a:gd name="T33" fmla="*/ 0 h 138"/>
                  <a:gd name="T34" fmla="*/ 133 w 133"/>
                  <a:gd name="T35" fmla="*/ 7 h 138"/>
                  <a:gd name="T36" fmla="*/ 126 w 133"/>
                  <a:gd name="T37" fmla="*/ 8 h 138"/>
                  <a:gd name="T38" fmla="*/ 118 w 133"/>
                  <a:gd name="T39" fmla="*/ 15 h 138"/>
                  <a:gd name="T40" fmla="*/ 118 w 133"/>
                  <a:gd name="T41" fmla="*/ 25 h 138"/>
                  <a:gd name="T42" fmla="*/ 117 w 133"/>
                  <a:gd name="T43" fmla="*/ 88 h 138"/>
                  <a:gd name="T44" fmla="*/ 114 w 133"/>
                  <a:gd name="T45" fmla="*/ 105 h 138"/>
                  <a:gd name="T46" fmla="*/ 74 w 133"/>
                  <a:gd name="T47" fmla="*/ 136 h 138"/>
                  <a:gd name="T48" fmla="*/ 35 w 133"/>
                  <a:gd name="T49" fmla="*/ 127 h 138"/>
                  <a:gd name="T50" fmla="*/ 17 w 133"/>
                  <a:gd name="T51" fmla="*/ 96 h 138"/>
                  <a:gd name="T52" fmla="*/ 16 w 133"/>
                  <a:gd name="T53" fmla="*/ 83 h 138"/>
                  <a:gd name="T54" fmla="*/ 16 w 133"/>
                  <a:gd name="T55" fmla="*/ 25 h 138"/>
                  <a:gd name="T56" fmla="*/ 16 w 133"/>
                  <a:gd name="T57" fmla="*/ 15 h 138"/>
                  <a:gd name="T58" fmla="*/ 8 w 133"/>
                  <a:gd name="T59" fmla="*/ 8 h 138"/>
                  <a:gd name="T60" fmla="*/ 0 w 133"/>
                  <a:gd name="T61" fmla="*/ 7 h 138"/>
                  <a:gd name="T62" fmla="*/ 0 w 133"/>
                  <a:gd name="T63" fmla="*/ 0 h 138"/>
                  <a:gd name="T64" fmla="*/ 49 w 133"/>
                  <a:gd name="T65"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3" h="138">
                    <a:moveTo>
                      <a:pt x="49" y="0"/>
                    </a:moveTo>
                    <a:cubicBezTo>
                      <a:pt x="49" y="2"/>
                      <a:pt x="49" y="4"/>
                      <a:pt x="49" y="7"/>
                    </a:cubicBezTo>
                    <a:cubicBezTo>
                      <a:pt x="46" y="7"/>
                      <a:pt x="44" y="7"/>
                      <a:pt x="41" y="8"/>
                    </a:cubicBezTo>
                    <a:cubicBezTo>
                      <a:pt x="36" y="8"/>
                      <a:pt x="34" y="10"/>
                      <a:pt x="34" y="15"/>
                    </a:cubicBezTo>
                    <a:cubicBezTo>
                      <a:pt x="33" y="17"/>
                      <a:pt x="33" y="20"/>
                      <a:pt x="33" y="23"/>
                    </a:cubicBezTo>
                    <a:cubicBezTo>
                      <a:pt x="33" y="43"/>
                      <a:pt x="33" y="63"/>
                      <a:pt x="33" y="83"/>
                    </a:cubicBezTo>
                    <a:cubicBezTo>
                      <a:pt x="33" y="87"/>
                      <a:pt x="33" y="92"/>
                      <a:pt x="34" y="96"/>
                    </a:cubicBezTo>
                    <a:cubicBezTo>
                      <a:pt x="36" y="112"/>
                      <a:pt x="46" y="120"/>
                      <a:pt x="60" y="124"/>
                    </a:cubicBezTo>
                    <a:cubicBezTo>
                      <a:pt x="76" y="128"/>
                      <a:pt x="89" y="123"/>
                      <a:pt x="100" y="110"/>
                    </a:cubicBezTo>
                    <a:cubicBezTo>
                      <a:pt x="104" y="106"/>
                      <a:pt x="105" y="100"/>
                      <a:pt x="106" y="94"/>
                    </a:cubicBezTo>
                    <a:cubicBezTo>
                      <a:pt x="106" y="90"/>
                      <a:pt x="106" y="85"/>
                      <a:pt x="107" y="80"/>
                    </a:cubicBezTo>
                    <a:cubicBezTo>
                      <a:pt x="107" y="62"/>
                      <a:pt x="107" y="43"/>
                      <a:pt x="107" y="24"/>
                    </a:cubicBezTo>
                    <a:cubicBezTo>
                      <a:pt x="107" y="21"/>
                      <a:pt x="106" y="18"/>
                      <a:pt x="106" y="15"/>
                    </a:cubicBezTo>
                    <a:cubicBezTo>
                      <a:pt x="105" y="10"/>
                      <a:pt x="103" y="8"/>
                      <a:pt x="97" y="8"/>
                    </a:cubicBezTo>
                    <a:cubicBezTo>
                      <a:pt x="95" y="7"/>
                      <a:pt x="93" y="7"/>
                      <a:pt x="91" y="7"/>
                    </a:cubicBezTo>
                    <a:cubicBezTo>
                      <a:pt x="91" y="4"/>
                      <a:pt x="91" y="2"/>
                      <a:pt x="91" y="0"/>
                    </a:cubicBezTo>
                    <a:cubicBezTo>
                      <a:pt x="105" y="0"/>
                      <a:pt x="119" y="0"/>
                      <a:pt x="133" y="0"/>
                    </a:cubicBezTo>
                    <a:cubicBezTo>
                      <a:pt x="133" y="2"/>
                      <a:pt x="133" y="4"/>
                      <a:pt x="133" y="7"/>
                    </a:cubicBezTo>
                    <a:cubicBezTo>
                      <a:pt x="131" y="7"/>
                      <a:pt x="128" y="7"/>
                      <a:pt x="126" y="8"/>
                    </a:cubicBezTo>
                    <a:cubicBezTo>
                      <a:pt x="121" y="8"/>
                      <a:pt x="119" y="11"/>
                      <a:pt x="118" y="15"/>
                    </a:cubicBezTo>
                    <a:cubicBezTo>
                      <a:pt x="118" y="18"/>
                      <a:pt x="118" y="22"/>
                      <a:pt x="118" y="25"/>
                    </a:cubicBezTo>
                    <a:cubicBezTo>
                      <a:pt x="117" y="46"/>
                      <a:pt x="118" y="67"/>
                      <a:pt x="117" y="88"/>
                    </a:cubicBezTo>
                    <a:cubicBezTo>
                      <a:pt x="117" y="94"/>
                      <a:pt x="116" y="99"/>
                      <a:pt x="114" y="105"/>
                    </a:cubicBezTo>
                    <a:cubicBezTo>
                      <a:pt x="108" y="124"/>
                      <a:pt x="94" y="134"/>
                      <a:pt x="74" y="136"/>
                    </a:cubicBezTo>
                    <a:cubicBezTo>
                      <a:pt x="60" y="138"/>
                      <a:pt x="47" y="135"/>
                      <a:pt x="35" y="127"/>
                    </a:cubicBezTo>
                    <a:cubicBezTo>
                      <a:pt x="24" y="120"/>
                      <a:pt x="18" y="109"/>
                      <a:pt x="17" y="96"/>
                    </a:cubicBezTo>
                    <a:cubicBezTo>
                      <a:pt x="16" y="92"/>
                      <a:pt x="16" y="87"/>
                      <a:pt x="16" y="83"/>
                    </a:cubicBezTo>
                    <a:cubicBezTo>
                      <a:pt x="16" y="64"/>
                      <a:pt x="16" y="45"/>
                      <a:pt x="16" y="25"/>
                    </a:cubicBezTo>
                    <a:cubicBezTo>
                      <a:pt x="16" y="22"/>
                      <a:pt x="16" y="18"/>
                      <a:pt x="16" y="15"/>
                    </a:cubicBezTo>
                    <a:cubicBezTo>
                      <a:pt x="15" y="10"/>
                      <a:pt x="13" y="8"/>
                      <a:pt x="8" y="8"/>
                    </a:cubicBezTo>
                    <a:cubicBezTo>
                      <a:pt x="5" y="7"/>
                      <a:pt x="3" y="7"/>
                      <a:pt x="0" y="7"/>
                    </a:cubicBezTo>
                    <a:cubicBezTo>
                      <a:pt x="0" y="4"/>
                      <a:pt x="0" y="2"/>
                      <a:pt x="0" y="0"/>
                    </a:cubicBezTo>
                    <a:cubicBezTo>
                      <a:pt x="16" y="0"/>
                      <a:pt x="32" y="0"/>
                      <a:pt x="49" y="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79" name="Freeform 30">
                <a:extLst>
                  <a:ext uri="{FF2B5EF4-FFF2-40B4-BE49-F238E27FC236}">
                    <a16:creationId xmlns:a16="http://schemas.microsoft.com/office/drawing/2014/main" id="{57334090-4538-4D00-B942-CBD745D65BC1}"/>
                  </a:ext>
                </a:extLst>
              </p:cNvPr>
              <p:cNvSpPr>
                <a:spLocks/>
              </p:cNvSpPr>
              <p:nvPr/>
            </p:nvSpPr>
            <p:spPr bwMode="auto">
              <a:xfrm>
                <a:off x="7832866" y="3891177"/>
                <a:ext cx="378049" cy="390864"/>
              </a:xfrm>
              <a:custGeom>
                <a:avLst/>
                <a:gdLst>
                  <a:gd name="T0" fmla="*/ 73 w 133"/>
                  <a:gd name="T1" fmla="*/ 137 h 137"/>
                  <a:gd name="T2" fmla="*/ 64 w 133"/>
                  <a:gd name="T3" fmla="*/ 137 h 137"/>
                  <a:gd name="T4" fmla="*/ 58 w 133"/>
                  <a:gd name="T5" fmla="*/ 133 h 137"/>
                  <a:gd name="T6" fmla="*/ 39 w 133"/>
                  <a:gd name="T7" fmla="*/ 80 h 137"/>
                  <a:gd name="T8" fmla="*/ 17 w 133"/>
                  <a:gd name="T9" fmla="*/ 23 h 137"/>
                  <a:gd name="T10" fmla="*/ 13 w 133"/>
                  <a:gd name="T11" fmla="*/ 14 h 137"/>
                  <a:gd name="T12" fmla="*/ 4 w 133"/>
                  <a:gd name="T13" fmla="*/ 7 h 137"/>
                  <a:gd name="T14" fmla="*/ 0 w 133"/>
                  <a:gd name="T15" fmla="*/ 7 h 137"/>
                  <a:gd name="T16" fmla="*/ 0 w 133"/>
                  <a:gd name="T17" fmla="*/ 0 h 137"/>
                  <a:gd name="T18" fmla="*/ 47 w 133"/>
                  <a:gd name="T19" fmla="*/ 0 h 137"/>
                  <a:gd name="T20" fmla="*/ 47 w 133"/>
                  <a:gd name="T21" fmla="*/ 7 h 137"/>
                  <a:gd name="T22" fmla="*/ 39 w 133"/>
                  <a:gd name="T23" fmla="*/ 8 h 137"/>
                  <a:gd name="T24" fmla="*/ 34 w 133"/>
                  <a:gd name="T25" fmla="*/ 15 h 137"/>
                  <a:gd name="T26" fmla="*/ 35 w 133"/>
                  <a:gd name="T27" fmla="*/ 20 h 137"/>
                  <a:gd name="T28" fmla="*/ 68 w 133"/>
                  <a:gd name="T29" fmla="*/ 112 h 137"/>
                  <a:gd name="T30" fmla="*/ 70 w 133"/>
                  <a:gd name="T31" fmla="*/ 116 h 137"/>
                  <a:gd name="T32" fmla="*/ 72 w 133"/>
                  <a:gd name="T33" fmla="*/ 113 h 137"/>
                  <a:gd name="T34" fmla="*/ 106 w 133"/>
                  <a:gd name="T35" fmla="*/ 18 h 137"/>
                  <a:gd name="T36" fmla="*/ 106 w 133"/>
                  <a:gd name="T37" fmla="*/ 16 h 137"/>
                  <a:gd name="T38" fmla="*/ 101 w 133"/>
                  <a:gd name="T39" fmla="*/ 7 h 137"/>
                  <a:gd name="T40" fmla="*/ 94 w 133"/>
                  <a:gd name="T41" fmla="*/ 7 h 137"/>
                  <a:gd name="T42" fmla="*/ 94 w 133"/>
                  <a:gd name="T43" fmla="*/ 0 h 137"/>
                  <a:gd name="T44" fmla="*/ 133 w 133"/>
                  <a:gd name="T45" fmla="*/ 0 h 137"/>
                  <a:gd name="T46" fmla="*/ 133 w 133"/>
                  <a:gd name="T47" fmla="*/ 7 h 137"/>
                  <a:gd name="T48" fmla="*/ 130 w 133"/>
                  <a:gd name="T49" fmla="*/ 7 h 137"/>
                  <a:gd name="T50" fmla="*/ 119 w 133"/>
                  <a:gd name="T51" fmla="*/ 16 h 137"/>
                  <a:gd name="T52" fmla="*/ 110 w 133"/>
                  <a:gd name="T53" fmla="*/ 38 h 137"/>
                  <a:gd name="T54" fmla="*/ 74 w 133"/>
                  <a:gd name="T55" fmla="*/ 133 h 137"/>
                  <a:gd name="T56" fmla="*/ 73 w 133"/>
                  <a:gd name="T57" fmla="*/ 137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3" h="137">
                    <a:moveTo>
                      <a:pt x="73" y="137"/>
                    </a:moveTo>
                    <a:cubicBezTo>
                      <a:pt x="69" y="137"/>
                      <a:pt x="66" y="137"/>
                      <a:pt x="64" y="137"/>
                    </a:cubicBezTo>
                    <a:cubicBezTo>
                      <a:pt x="61" y="137"/>
                      <a:pt x="59" y="136"/>
                      <a:pt x="58" y="133"/>
                    </a:cubicBezTo>
                    <a:cubicBezTo>
                      <a:pt x="52" y="115"/>
                      <a:pt x="45" y="98"/>
                      <a:pt x="39" y="80"/>
                    </a:cubicBezTo>
                    <a:cubicBezTo>
                      <a:pt x="31" y="61"/>
                      <a:pt x="24" y="42"/>
                      <a:pt x="17" y="23"/>
                    </a:cubicBezTo>
                    <a:cubicBezTo>
                      <a:pt x="16" y="20"/>
                      <a:pt x="15" y="17"/>
                      <a:pt x="13" y="14"/>
                    </a:cubicBezTo>
                    <a:cubicBezTo>
                      <a:pt x="11" y="10"/>
                      <a:pt x="8" y="8"/>
                      <a:pt x="4" y="7"/>
                    </a:cubicBezTo>
                    <a:cubicBezTo>
                      <a:pt x="3" y="7"/>
                      <a:pt x="2" y="7"/>
                      <a:pt x="0" y="7"/>
                    </a:cubicBezTo>
                    <a:cubicBezTo>
                      <a:pt x="0" y="4"/>
                      <a:pt x="0" y="2"/>
                      <a:pt x="0" y="0"/>
                    </a:cubicBezTo>
                    <a:cubicBezTo>
                      <a:pt x="16" y="0"/>
                      <a:pt x="31" y="0"/>
                      <a:pt x="47" y="0"/>
                    </a:cubicBezTo>
                    <a:cubicBezTo>
                      <a:pt x="47" y="2"/>
                      <a:pt x="47" y="4"/>
                      <a:pt x="47" y="7"/>
                    </a:cubicBezTo>
                    <a:cubicBezTo>
                      <a:pt x="44" y="7"/>
                      <a:pt x="42" y="7"/>
                      <a:pt x="39" y="8"/>
                    </a:cubicBezTo>
                    <a:cubicBezTo>
                      <a:pt x="34" y="8"/>
                      <a:pt x="33" y="10"/>
                      <a:pt x="34" y="15"/>
                    </a:cubicBezTo>
                    <a:cubicBezTo>
                      <a:pt x="34" y="17"/>
                      <a:pt x="35" y="19"/>
                      <a:pt x="35" y="20"/>
                    </a:cubicBezTo>
                    <a:cubicBezTo>
                      <a:pt x="46" y="51"/>
                      <a:pt x="57" y="81"/>
                      <a:pt x="68" y="112"/>
                    </a:cubicBezTo>
                    <a:cubicBezTo>
                      <a:pt x="69" y="113"/>
                      <a:pt x="69" y="114"/>
                      <a:pt x="70" y="116"/>
                    </a:cubicBezTo>
                    <a:cubicBezTo>
                      <a:pt x="71" y="114"/>
                      <a:pt x="71" y="113"/>
                      <a:pt x="72" y="113"/>
                    </a:cubicBezTo>
                    <a:cubicBezTo>
                      <a:pt x="83" y="81"/>
                      <a:pt x="94" y="50"/>
                      <a:pt x="106" y="18"/>
                    </a:cubicBezTo>
                    <a:cubicBezTo>
                      <a:pt x="106" y="17"/>
                      <a:pt x="106" y="17"/>
                      <a:pt x="106" y="16"/>
                    </a:cubicBezTo>
                    <a:cubicBezTo>
                      <a:pt x="107" y="10"/>
                      <a:pt x="106" y="8"/>
                      <a:pt x="101" y="7"/>
                    </a:cubicBezTo>
                    <a:cubicBezTo>
                      <a:pt x="98" y="7"/>
                      <a:pt x="96" y="7"/>
                      <a:pt x="94" y="7"/>
                    </a:cubicBezTo>
                    <a:cubicBezTo>
                      <a:pt x="94" y="4"/>
                      <a:pt x="94" y="2"/>
                      <a:pt x="94" y="0"/>
                    </a:cubicBezTo>
                    <a:cubicBezTo>
                      <a:pt x="106" y="0"/>
                      <a:pt x="119" y="0"/>
                      <a:pt x="133" y="0"/>
                    </a:cubicBezTo>
                    <a:cubicBezTo>
                      <a:pt x="133" y="2"/>
                      <a:pt x="133" y="4"/>
                      <a:pt x="133" y="7"/>
                    </a:cubicBezTo>
                    <a:cubicBezTo>
                      <a:pt x="132" y="7"/>
                      <a:pt x="131" y="7"/>
                      <a:pt x="130" y="7"/>
                    </a:cubicBezTo>
                    <a:cubicBezTo>
                      <a:pt x="124" y="8"/>
                      <a:pt x="121" y="11"/>
                      <a:pt x="119" y="16"/>
                    </a:cubicBezTo>
                    <a:cubicBezTo>
                      <a:pt x="116" y="24"/>
                      <a:pt x="113" y="31"/>
                      <a:pt x="110" y="38"/>
                    </a:cubicBezTo>
                    <a:cubicBezTo>
                      <a:pt x="98" y="70"/>
                      <a:pt x="86" y="101"/>
                      <a:pt x="74" y="133"/>
                    </a:cubicBezTo>
                    <a:cubicBezTo>
                      <a:pt x="74" y="134"/>
                      <a:pt x="73" y="135"/>
                      <a:pt x="73" y="13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80" name="Freeform 31">
                <a:extLst>
                  <a:ext uri="{FF2B5EF4-FFF2-40B4-BE49-F238E27FC236}">
                    <a16:creationId xmlns:a16="http://schemas.microsoft.com/office/drawing/2014/main" id="{BA16E188-C562-41A4-9B4A-9DBEBF95A377}"/>
                  </a:ext>
                </a:extLst>
              </p:cNvPr>
              <p:cNvSpPr>
                <a:spLocks/>
              </p:cNvSpPr>
              <p:nvPr/>
            </p:nvSpPr>
            <p:spPr bwMode="auto">
              <a:xfrm>
                <a:off x="9844855" y="3891177"/>
                <a:ext cx="342807" cy="384457"/>
              </a:xfrm>
              <a:custGeom>
                <a:avLst/>
                <a:gdLst>
                  <a:gd name="T0" fmla="*/ 85 w 120"/>
                  <a:gd name="T1" fmla="*/ 127 h 135"/>
                  <a:gd name="T2" fmla="*/ 85 w 120"/>
                  <a:gd name="T3" fmla="*/ 134 h 135"/>
                  <a:gd name="T4" fmla="*/ 35 w 120"/>
                  <a:gd name="T5" fmla="*/ 134 h 135"/>
                  <a:gd name="T6" fmla="*/ 35 w 120"/>
                  <a:gd name="T7" fmla="*/ 127 h 135"/>
                  <a:gd name="T8" fmla="*/ 44 w 120"/>
                  <a:gd name="T9" fmla="*/ 126 h 135"/>
                  <a:gd name="T10" fmla="*/ 50 w 120"/>
                  <a:gd name="T11" fmla="*/ 120 h 135"/>
                  <a:gd name="T12" fmla="*/ 51 w 120"/>
                  <a:gd name="T13" fmla="*/ 113 h 135"/>
                  <a:gd name="T14" fmla="*/ 51 w 120"/>
                  <a:gd name="T15" fmla="*/ 85 h 135"/>
                  <a:gd name="T16" fmla="*/ 50 w 120"/>
                  <a:gd name="T17" fmla="*/ 79 h 135"/>
                  <a:gd name="T18" fmla="*/ 17 w 120"/>
                  <a:gd name="T19" fmla="*/ 19 h 135"/>
                  <a:gd name="T20" fmla="*/ 15 w 120"/>
                  <a:gd name="T21" fmla="*/ 15 h 135"/>
                  <a:gd name="T22" fmla="*/ 3 w 120"/>
                  <a:gd name="T23" fmla="*/ 7 h 135"/>
                  <a:gd name="T24" fmla="*/ 0 w 120"/>
                  <a:gd name="T25" fmla="*/ 7 h 135"/>
                  <a:gd name="T26" fmla="*/ 0 w 120"/>
                  <a:gd name="T27" fmla="*/ 0 h 135"/>
                  <a:gd name="T28" fmla="*/ 48 w 120"/>
                  <a:gd name="T29" fmla="*/ 0 h 135"/>
                  <a:gd name="T30" fmla="*/ 48 w 120"/>
                  <a:gd name="T31" fmla="*/ 7 h 135"/>
                  <a:gd name="T32" fmla="*/ 40 w 120"/>
                  <a:gd name="T33" fmla="*/ 7 h 135"/>
                  <a:gd name="T34" fmla="*/ 36 w 120"/>
                  <a:gd name="T35" fmla="*/ 14 h 135"/>
                  <a:gd name="T36" fmla="*/ 37 w 120"/>
                  <a:gd name="T37" fmla="*/ 18 h 135"/>
                  <a:gd name="T38" fmla="*/ 61 w 120"/>
                  <a:gd name="T39" fmla="*/ 64 h 135"/>
                  <a:gd name="T40" fmla="*/ 63 w 120"/>
                  <a:gd name="T41" fmla="*/ 68 h 135"/>
                  <a:gd name="T42" fmla="*/ 66 w 120"/>
                  <a:gd name="T43" fmla="*/ 64 h 135"/>
                  <a:gd name="T44" fmla="*/ 91 w 120"/>
                  <a:gd name="T45" fmla="*/ 18 h 135"/>
                  <a:gd name="T46" fmla="*/ 93 w 120"/>
                  <a:gd name="T47" fmla="*/ 12 h 135"/>
                  <a:gd name="T48" fmla="*/ 90 w 120"/>
                  <a:gd name="T49" fmla="*/ 8 h 135"/>
                  <a:gd name="T50" fmla="*/ 81 w 120"/>
                  <a:gd name="T51" fmla="*/ 7 h 135"/>
                  <a:gd name="T52" fmla="*/ 81 w 120"/>
                  <a:gd name="T53" fmla="*/ 0 h 135"/>
                  <a:gd name="T54" fmla="*/ 120 w 120"/>
                  <a:gd name="T55" fmla="*/ 0 h 135"/>
                  <a:gd name="T56" fmla="*/ 120 w 120"/>
                  <a:gd name="T57" fmla="*/ 7 h 135"/>
                  <a:gd name="T58" fmla="*/ 115 w 120"/>
                  <a:gd name="T59" fmla="*/ 8 h 135"/>
                  <a:gd name="T60" fmla="*/ 108 w 120"/>
                  <a:gd name="T61" fmla="*/ 12 h 135"/>
                  <a:gd name="T62" fmla="*/ 103 w 120"/>
                  <a:gd name="T63" fmla="*/ 19 h 135"/>
                  <a:gd name="T64" fmla="*/ 71 w 120"/>
                  <a:gd name="T65" fmla="*/ 75 h 135"/>
                  <a:gd name="T66" fmla="*/ 69 w 120"/>
                  <a:gd name="T67" fmla="*/ 82 h 135"/>
                  <a:gd name="T68" fmla="*/ 69 w 120"/>
                  <a:gd name="T69" fmla="*/ 111 h 135"/>
                  <a:gd name="T70" fmla="*/ 69 w 120"/>
                  <a:gd name="T71" fmla="*/ 118 h 135"/>
                  <a:gd name="T72" fmla="*/ 77 w 120"/>
                  <a:gd name="T73" fmla="*/ 126 h 135"/>
                  <a:gd name="T74" fmla="*/ 85 w 120"/>
                  <a:gd name="T75" fmla="*/ 12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0" h="135">
                    <a:moveTo>
                      <a:pt x="85" y="127"/>
                    </a:moveTo>
                    <a:cubicBezTo>
                      <a:pt x="85" y="130"/>
                      <a:pt x="85" y="132"/>
                      <a:pt x="85" y="134"/>
                    </a:cubicBezTo>
                    <a:cubicBezTo>
                      <a:pt x="81" y="135"/>
                      <a:pt x="44" y="135"/>
                      <a:pt x="35" y="134"/>
                    </a:cubicBezTo>
                    <a:cubicBezTo>
                      <a:pt x="35" y="132"/>
                      <a:pt x="35" y="130"/>
                      <a:pt x="35" y="127"/>
                    </a:cubicBezTo>
                    <a:cubicBezTo>
                      <a:pt x="38" y="127"/>
                      <a:pt x="41" y="126"/>
                      <a:pt x="44" y="126"/>
                    </a:cubicBezTo>
                    <a:cubicBezTo>
                      <a:pt x="48" y="126"/>
                      <a:pt x="50" y="124"/>
                      <a:pt x="50" y="120"/>
                    </a:cubicBezTo>
                    <a:cubicBezTo>
                      <a:pt x="51" y="118"/>
                      <a:pt x="51" y="115"/>
                      <a:pt x="51" y="113"/>
                    </a:cubicBezTo>
                    <a:cubicBezTo>
                      <a:pt x="51" y="104"/>
                      <a:pt x="51" y="95"/>
                      <a:pt x="51" y="85"/>
                    </a:cubicBezTo>
                    <a:cubicBezTo>
                      <a:pt x="51" y="83"/>
                      <a:pt x="51" y="81"/>
                      <a:pt x="50" y="79"/>
                    </a:cubicBezTo>
                    <a:cubicBezTo>
                      <a:pt x="39" y="59"/>
                      <a:pt x="28" y="39"/>
                      <a:pt x="17" y="19"/>
                    </a:cubicBezTo>
                    <a:cubicBezTo>
                      <a:pt x="16" y="17"/>
                      <a:pt x="15" y="16"/>
                      <a:pt x="15" y="15"/>
                    </a:cubicBezTo>
                    <a:cubicBezTo>
                      <a:pt x="12" y="10"/>
                      <a:pt x="9" y="7"/>
                      <a:pt x="3" y="7"/>
                    </a:cubicBezTo>
                    <a:cubicBezTo>
                      <a:pt x="2" y="7"/>
                      <a:pt x="1" y="7"/>
                      <a:pt x="0" y="7"/>
                    </a:cubicBezTo>
                    <a:cubicBezTo>
                      <a:pt x="0" y="4"/>
                      <a:pt x="0" y="2"/>
                      <a:pt x="0" y="0"/>
                    </a:cubicBezTo>
                    <a:cubicBezTo>
                      <a:pt x="16" y="0"/>
                      <a:pt x="31" y="0"/>
                      <a:pt x="48" y="0"/>
                    </a:cubicBezTo>
                    <a:cubicBezTo>
                      <a:pt x="48" y="2"/>
                      <a:pt x="48" y="4"/>
                      <a:pt x="48" y="7"/>
                    </a:cubicBezTo>
                    <a:cubicBezTo>
                      <a:pt x="45" y="7"/>
                      <a:pt x="42" y="7"/>
                      <a:pt x="40" y="7"/>
                    </a:cubicBezTo>
                    <a:cubicBezTo>
                      <a:pt x="35" y="8"/>
                      <a:pt x="34" y="10"/>
                      <a:pt x="36" y="14"/>
                    </a:cubicBezTo>
                    <a:cubicBezTo>
                      <a:pt x="36" y="15"/>
                      <a:pt x="37" y="17"/>
                      <a:pt x="37" y="18"/>
                    </a:cubicBezTo>
                    <a:cubicBezTo>
                      <a:pt x="45" y="33"/>
                      <a:pt x="53" y="49"/>
                      <a:pt x="61" y="64"/>
                    </a:cubicBezTo>
                    <a:cubicBezTo>
                      <a:pt x="61" y="65"/>
                      <a:pt x="62" y="66"/>
                      <a:pt x="63" y="68"/>
                    </a:cubicBezTo>
                    <a:cubicBezTo>
                      <a:pt x="64" y="66"/>
                      <a:pt x="65" y="65"/>
                      <a:pt x="66" y="64"/>
                    </a:cubicBezTo>
                    <a:cubicBezTo>
                      <a:pt x="74" y="49"/>
                      <a:pt x="82" y="34"/>
                      <a:pt x="91" y="18"/>
                    </a:cubicBezTo>
                    <a:cubicBezTo>
                      <a:pt x="92" y="16"/>
                      <a:pt x="93" y="14"/>
                      <a:pt x="93" y="12"/>
                    </a:cubicBezTo>
                    <a:cubicBezTo>
                      <a:pt x="94" y="9"/>
                      <a:pt x="93" y="8"/>
                      <a:pt x="90" y="8"/>
                    </a:cubicBezTo>
                    <a:cubicBezTo>
                      <a:pt x="87" y="7"/>
                      <a:pt x="85" y="7"/>
                      <a:pt x="81" y="7"/>
                    </a:cubicBezTo>
                    <a:cubicBezTo>
                      <a:pt x="81" y="4"/>
                      <a:pt x="81" y="2"/>
                      <a:pt x="81" y="0"/>
                    </a:cubicBezTo>
                    <a:cubicBezTo>
                      <a:pt x="94" y="0"/>
                      <a:pt x="107" y="0"/>
                      <a:pt x="120" y="0"/>
                    </a:cubicBezTo>
                    <a:cubicBezTo>
                      <a:pt x="120" y="2"/>
                      <a:pt x="120" y="4"/>
                      <a:pt x="120" y="7"/>
                    </a:cubicBezTo>
                    <a:cubicBezTo>
                      <a:pt x="119" y="7"/>
                      <a:pt x="117" y="7"/>
                      <a:pt x="115" y="8"/>
                    </a:cubicBezTo>
                    <a:cubicBezTo>
                      <a:pt x="112" y="8"/>
                      <a:pt x="109" y="9"/>
                      <a:pt x="108" y="12"/>
                    </a:cubicBezTo>
                    <a:cubicBezTo>
                      <a:pt x="106" y="14"/>
                      <a:pt x="104" y="17"/>
                      <a:pt x="103" y="19"/>
                    </a:cubicBezTo>
                    <a:cubicBezTo>
                      <a:pt x="92" y="38"/>
                      <a:pt x="81" y="56"/>
                      <a:pt x="71" y="75"/>
                    </a:cubicBezTo>
                    <a:cubicBezTo>
                      <a:pt x="69" y="77"/>
                      <a:pt x="68" y="80"/>
                      <a:pt x="69" y="82"/>
                    </a:cubicBezTo>
                    <a:cubicBezTo>
                      <a:pt x="69" y="92"/>
                      <a:pt x="69" y="102"/>
                      <a:pt x="69" y="111"/>
                    </a:cubicBezTo>
                    <a:cubicBezTo>
                      <a:pt x="69" y="114"/>
                      <a:pt x="69" y="116"/>
                      <a:pt x="69" y="118"/>
                    </a:cubicBezTo>
                    <a:cubicBezTo>
                      <a:pt x="70" y="124"/>
                      <a:pt x="71" y="125"/>
                      <a:pt x="77" y="126"/>
                    </a:cubicBezTo>
                    <a:cubicBezTo>
                      <a:pt x="80" y="126"/>
                      <a:pt x="82" y="127"/>
                      <a:pt x="85" y="12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81" name="Freeform 32">
                <a:extLst>
                  <a:ext uri="{FF2B5EF4-FFF2-40B4-BE49-F238E27FC236}">
                    <a16:creationId xmlns:a16="http://schemas.microsoft.com/office/drawing/2014/main" id="{04D8D32A-D397-417E-8C9F-BDEF41F83EB9}"/>
                  </a:ext>
                </a:extLst>
              </p:cNvPr>
              <p:cNvSpPr>
                <a:spLocks/>
              </p:cNvSpPr>
              <p:nvPr/>
            </p:nvSpPr>
            <p:spPr bwMode="auto">
              <a:xfrm>
                <a:off x="9514863" y="3878362"/>
                <a:ext cx="329992" cy="394068"/>
              </a:xfrm>
              <a:custGeom>
                <a:avLst/>
                <a:gdLst>
                  <a:gd name="T0" fmla="*/ 108 w 116"/>
                  <a:gd name="T1" fmla="*/ 42 h 139"/>
                  <a:gd name="T2" fmla="*/ 102 w 116"/>
                  <a:gd name="T3" fmla="*/ 29 h 139"/>
                  <a:gd name="T4" fmla="*/ 72 w 116"/>
                  <a:gd name="T5" fmla="*/ 14 h 139"/>
                  <a:gd name="T6" fmla="*/ 67 w 116"/>
                  <a:gd name="T7" fmla="*/ 18 h 139"/>
                  <a:gd name="T8" fmla="*/ 66 w 116"/>
                  <a:gd name="T9" fmla="*/ 24 h 139"/>
                  <a:gd name="T10" fmla="*/ 66 w 116"/>
                  <a:gd name="T11" fmla="*/ 115 h 139"/>
                  <a:gd name="T12" fmla="*/ 67 w 116"/>
                  <a:gd name="T13" fmla="*/ 123 h 139"/>
                  <a:gd name="T14" fmla="*/ 75 w 116"/>
                  <a:gd name="T15" fmla="*/ 131 h 139"/>
                  <a:gd name="T16" fmla="*/ 83 w 116"/>
                  <a:gd name="T17" fmla="*/ 132 h 139"/>
                  <a:gd name="T18" fmla="*/ 83 w 116"/>
                  <a:gd name="T19" fmla="*/ 139 h 139"/>
                  <a:gd name="T20" fmla="*/ 33 w 116"/>
                  <a:gd name="T21" fmla="*/ 139 h 139"/>
                  <a:gd name="T22" fmla="*/ 33 w 116"/>
                  <a:gd name="T23" fmla="*/ 132 h 139"/>
                  <a:gd name="T24" fmla="*/ 41 w 116"/>
                  <a:gd name="T25" fmla="*/ 131 h 139"/>
                  <a:gd name="T26" fmla="*/ 49 w 116"/>
                  <a:gd name="T27" fmla="*/ 123 h 139"/>
                  <a:gd name="T28" fmla="*/ 49 w 116"/>
                  <a:gd name="T29" fmla="*/ 118 h 139"/>
                  <a:gd name="T30" fmla="*/ 49 w 116"/>
                  <a:gd name="T31" fmla="*/ 22 h 139"/>
                  <a:gd name="T32" fmla="*/ 41 w 116"/>
                  <a:gd name="T33" fmla="*/ 14 h 139"/>
                  <a:gd name="T34" fmla="*/ 32 w 116"/>
                  <a:gd name="T35" fmla="*/ 15 h 139"/>
                  <a:gd name="T36" fmla="*/ 18 w 116"/>
                  <a:gd name="T37" fmla="*/ 23 h 139"/>
                  <a:gd name="T38" fmla="*/ 11 w 116"/>
                  <a:gd name="T39" fmla="*/ 36 h 139"/>
                  <a:gd name="T40" fmla="*/ 8 w 116"/>
                  <a:gd name="T41" fmla="*/ 42 h 139"/>
                  <a:gd name="T42" fmla="*/ 0 w 116"/>
                  <a:gd name="T43" fmla="*/ 39 h 139"/>
                  <a:gd name="T44" fmla="*/ 13 w 116"/>
                  <a:gd name="T45" fmla="*/ 0 h 139"/>
                  <a:gd name="T46" fmla="*/ 19 w 116"/>
                  <a:gd name="T47" fmla="*/ 0 h 139"/>
                  <a:gd name="T48" fmla="*/ 21 w 116"/>
                  <a:gd name="T49" fmla="*/ 4 h 139"/>
                  <a:gd name="T50" fmla="*/ 95 w 116"/>
                  <a:gd name="T51" fmla="*/ 4 h 139"/>
                  <a:gd name="T52" fmla="*/ 97 w 116"/>
                  <a:gd name="T53" fmla="*/ 0 h 139"/>
                  <a:gd name="T54" fmla="*/ 103 w 116"/>
                  <a:gd name="T55" fmla="*/ 0 h 139"/>
                  <a:gd name="T56" fmla="*/ 116 w 116"/>
                  <a:gd name="T57" fmla="*/ 39 h 139"/>
                  <a:gd name="T58" fmla="*/ 108 w 116"/>
                  <a:gd name="T59" fmla="*/ 42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6" h="139">
                    <a:moveTo>
                      <a:pt x="108" y="42"/>
                    </a:moveTo>
                    <a:cubicBezTo>
                      <a:pt x="106" y="37"/>
                      <a:pt x="104" y="33"/>
                      <a:pt x="102" y="29"/>
                    </a:cubicBezTo>
                    <a:cubicBezTo>
                      <a:pt x="96" y="17"/>
                      <a:pt x="85" y="13"/>
                      <a:pt x="72" y="14"/>
                    </a:cubicBezTo>
                    <a:cubicBezTo>
                      <a:pt x="68" y="14"/>
                      <a:pt x="67" y="15"/>
                      <a:pt x="67" y="18"/>
                    </a:cubicBezTo>
                    <a:cubicBezTo>
                      <a:pt x="66" y="20"/>
                      <a:pt x="66" y="22"/>
                      <a:pt x="66" y="24"/>
                    </a:cubicBezTo>
                    <a:cubicBezTo>
                      <a:pt x="66" y="54"/>
                      <a:pt x="66" y="85"/>
                      <a:pt x="66" y="115"/>
                    </a:cubicBezTo>
                    <a:cubicBezTo>
                      <a:pt x="66" y="118"/>
                      <a:pt x="67" y="120"/>
                      <a:pt x="67" y="123"/>
                    </a:cubicBezTo>
                    <a:cubicBezTo>
                      <a:pt x="68" y="128"/>
                      <a:pt x="70" y="130"/>
                      <a:pt x="75" y="131"/>
                    </a:cubicBezTo>
                    <a:cubicBezTo>
                      <a:pt x="78" y="131"/>
                      <a:pt x="80" y="132"/>
                      <a:pt x="83" y="132"/>
                    </a:cubicBezTo>
                    <a:cubicBezTo>
                      <a:pt x="83" y="134"/>
                      <a:pt x="83" y="137"/>
                      <a:pt x="83" y="139"/>
                    </a:cubicBezTo>
                    <a:cubicBezTo>
                      <a:pt x="66" y="139"/>
                      <a:pt x="50" y="139"/>
                      <a:pt x="33" y="139"/>
                    </a:cubicBezTo>
                    <a:cubicBezTo>
                      <a:pt x="33" y="137"/>
                      <a:pt x="33" y="135"/>
                      <a:pt x="33" y="132"/>
                    </a:cubicBezTo>
                    <a:cubicBezTo>
                      <a:pt x="36" y="132"/>
                      <a:pt x="39" y="131"/>
                      <a:pt x="41" y="131"/>
                    </a:cubicBezTo>
                    <a:cubicBezTo>
                      <a:pt x="47" y="130"/>
                      <a:pt x="49" y="128"/>
                      <a:pt x="49" y="123"/>
                    </a:cubicBezTo>
                    <a:cubicBezTo>
                      <a:pt x="49" y="121"/>
                      <a:pt x="49" y="120"/>
                      <a:pt x="49" y="118"/>
                    </a:cubicBezTo>
                    <a:cubicBezTo>
                      <a:pt x="49" y="86"/>
                      <a:pt x="49" y="54"/>
                      <a:pt x="49" y="22"/>
                    </a:cubicBezTo>
                    <a:cubicBezTo>
                      <a:pt x="49" y="14"/>
                      <a:pt x="49" y="13"/>
                      <a:pt x="41" y="14"/>
                    </a:cubicBezTo>
                    <a:cubicBezTo>
                      <a:pt x="38" y="14"/>
                      <a:pt x="35" y="14"/>
                      <a:pt x="32" y="15"/>
                    </a:cubicBezTo>
                    <a:cubicBezTo>
                      <a:pt x="26" y="16"/>
                      <a:pt x="21" y="18"/>
                      <a:pt x="18" y="23"/>
                    </a:cubicBezTo>
                    <a:cubicBezTo>
                      <a:pt x="15" y="27"/>
                      <a:pt x="13" y="32"/>
                      <a:pt x="11" y="36"/>
                    </a:cubicBezTo>
                    <a:cubicBezTo>
                      <a:pt x="10" y="38"/>
                      <a:pt x="9" y="40"/>
                      <a:pt x="8" y="42"/>
                    </a:cubicBezTo>
                    <a:cubicBezTo>
                      <a:pt x="5" y="41"/>
                      <a:pt x="3" y="40"/>
                      <a:pt x="0" y="39"/>
                    </a:cubicBezTo>
                    <a:cubicBezTo>
                      <a:pt x="5" y="26"/>
                      <a:pt x="9" y="13"/>
                      <a:pt x="13" y="0"/>
                    </a:cubicBezTo>
                    <a:cubicBezTo>
                      <a:pt x="15" y="0"/>
                      <a:pt x="17" y="0"/>
                      <a:pt x="19" y="0"/>
                    </a:cubicBezTo>
                    <a:cubicBezTo>
                      <a:pt x="20" y="1"/>
                      <a:pt x="20" y="3"/>
                      <a:pt x="21" y="4"/>
                    </a:cubicBezTo>
                    <a:cubicBezTo>
                      <a:pt x="46" y="4"/>
                      <a:pt x="70" y="4"/>
                      <a:pt x="95" y="4"/>
                    </a:cubicBezTo>
                    <a:cubicBezTo>
                      <a:pt x="95" y="3"/>
                      <a:pt x="96" y="1"/>
                      <a:pt x="97" y="0"/>
                    </a:cubicBezTo>
                    <a:cubicBezTo>
                      <a:pt x="98" y="0"/>
                      <a:pt x="100" y="0"/>
                      <a:pt x="103" y="0"/>
                    </a:cubicBezTo>
                    <a:cubicBezTo>
                      <a:pt x="107" y="13"/>
                      <a:pt x="112" y="26"/>
                      <a:pt x="116" y="39"/>
                    </a:cubicBezTo>
                    <a:cubicBezTo>
                      <a:pt x="113" y="40"/>
                      <a:pt x="111" y="41"/>
                      <a:pt x="108" y="4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82" name="Freeform 33">
                <a:extLst>
                  <a:ext uri="{FF2B5EF4-FFF2-40B4-BE49-F238E27FC236}">
                    <a16:creationId xmlns:a16="http://schemas.microsoft.com/office/drawing/2014/main" id="{80ECFE5A-CC82-4F7B-9CB9-E42947E66DC6}"/>
                  </a:ext>
                </a:extLst>
              </p:cNvPr>
              <p:cNvSpPr>
                <a:spLocks/>
              </p:cNvSpPr>
              <p:nvPr/>
            </p:nvSpPr>
            <p:spPr bwMode="auto">
              <a:xfrm>
                <a:off x="5715150" y="3891177"/>
                <a:ext cx="140967" cy="381253"/>
              </a:xfrm>
              <a:custGeom>
                <a:avLst/>
                <a:gdLst>
                  <a:gd name="T0" fmla="*/ 0 w 50"/>
                  <a:gd name="T1" fmla="*/ 134 h 134"/>
                  <a:gd name="T2" fmla="*/ 0 w 50"/>
                  <a:gd name="T3" fmla="*/ 127 h 134"/>
                  <a:gd name="T4" fmla="*/ 9 w 50"/>
                  <a:gd name="T5" fmla="*/ 126 h 134"/>
                  <a:gd name="T6" fmla="*/ 16 w 50"/>
                  <a:gd name="T7" fmla="*/ 119 h 134"/>
                  <a:gd name="T8" fmla="*/ 16 w 50"/>
                  <a:gd name="T9" fmla="*/ 113 h 134"/>
                  <a:gd name="T10" fmla="*/ 16 w 50"/>
                  <a:gd name="T11" fmla="*/ 21 h 134"/>
                  <a:gd name="T12" fmla="*/ 16 w 50"/>
                  <a:gd name="T13" fmla="*/ 13 h 134"/>
                  <a:gd name="T14" fmla="*/ 9 w 50"/>
                  <a:gd name="T15" fmla="*/ 8 h 134"/>
                  <a:gd name="T16" fmla="*/ 1 w 50"/>
                  <a:gd name="T17" fmla="*/ 7 h 134"/>
                  <a:gd name="T18" fmla="*/ 1 w 50"/>
                  <a:gd name="T19" fmla="*/ 0 h 134"/>
                  <a:gd name="T20" fmla="*/ 49 w 50"/>
                  <a:gd name="T21" fmla="*/ 0 h 134"/>
                  <a:gd name="T22" fmla="*/ 49 w 50"/>
                  <a:gd name="T23" fmla="*/ 7 h 134"/>
                  <a:gd name="T24" fmla="*/ 42 w 50"/>
                  <a:gd name="T25" fmla="*/ 8 h 134"/>
                  <a:gd name="T26" fmla="*/ 34 w 50"/>
                  <a:gd name="T27" fmla="*/ 15 h 134"/>
                  <a:gd name="T28" fmla="*/ 33 w 50"/>
                  <a:gd name="T29" fmla="*/ 23 h 134"/>
                  <a:gd name="T30" fmla="*/ 33 w 50"/>
                  <a:gd name="T31" fmla="*/ 113 h 134"/>
                  <a:gd name="T32" fmla="*/ 46 w 50"/>
                  <a:gd name="T33" fmla="*/ 127 h 134"/>
                  <a:gd name="T34" fmla="*/ 49 w 50"/>
                  <a:gd name="T35" fmla="*/ 127 h 134"/>
                  <a:gd name="T36" fmla="*/ 50 w 50"/>
                  <a:gd name="T37" fmla="*/ 131 h 134"/>
                  <a:gd name="T38" fmla="*/ 49 w 50"/>
                  <a:gd name="T39" fmla="*/ 134 h 134"/>
                  <a:gd name="T40" fmla="*/ 0 w 50"/>
                  <a:gd name="T4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134">
                    <a:moveTo>
                      <a:pt x="0" y="134"/>
                    </a:moveTo>
                    <a:cubicBezTo>
                      <a:pt x="0" y="132"/>
                      <a:pt x="0" y="130"/>
                      <a:pt x="0" y="127"/>
                    </a:cubicBezTo>
                    <a:cubicBezTo>
                      <a:pt x="3" y="127"/>
                      <a:pt x="6" y="127"/>
                      <a:pt x="9" y="126"/>
                    </a:cubicBezTo>
                    <a:cubicBezTo>
                      <a:pt x="13" y="125"/>
                      <a:pt x="15" y="124"/>
                      <a:pt x="16" y="119"/>
                    </a:cubicBezTo>
                    <a:cubicBezTo>
                      <a:pt x="16" y="117"/>
                      <a:pt x="16" y="115"/>
                      <a:pt x="16" y="113"/>
                    </a:cubicBezTo>
                    <a:cubicBezTo>
                      <a:pt x="16" y="82"/>
                      <a:pt x="16" y="52"/>
                      <a:pt x="16" y="21"/>
                    </a:cubicBezTo>
                    <a:cubicBezTo>
                      <a:pt x="16" y="18"/>
                      <a:pt x="16" y="16"/>
                      <a:pt x="16" y="13"/>
                    </a:cubicBezTo>
                    <a:cubicBezTo>
                      <a:pt x="15" y="10"/>
                      <a:pt x="13" y="8"/>
                      <a:pt x="9" y="8"/>
                    </a:cubicBezTo>
                    <a:cubicBezTo>
                      <a:pt x="6" y="7"/>
                      <a:pt x="4" y="7"/>
                      <a:pt x="1" y="7"/>
                    </a:cubicBezTo>
                    <a:cubicBezTo>
                      <a:pt x="1" y="4"/>
                      <a:pt x="1" y="2"/>
                      <a:pt x="1" y="0"/>
                    </a:cubicBezTo>
                    <a:cubicBezTo>
                      <a:pt x="17" y="0"/>
                      <a:pt x="33" y="0"/>
                      <a:pt x="49" y="0"/>
                    </a:cubicBezTo>
                    <a:cubicBezTo>
                      <a:pt x="49" y="2"/>
                      <a:pt x="49" y="4"/>
                      <a:pt x="49" y="7"/>
                    </a:cubicBezTo>
                    <a:cubicBezTo>
                      <a:pt x="47" y="7"/>
                      <a:pt x="44" y="7"/>
                      <a:pt x="42" y="8"/>
                    </a:cubicBezTo>
                    <a:cubicBezTo>
                      <a:pt x="38" y="8"/>
                      <a:pt x="35" y="10"/>
                      <a:pt x="34" y="15"/>
                    </a:cubicBezTo>
                    <a:cubicBezTo>
                      <a:pt x="34" y="17"/>
                      <a:pt x="33" y="20"/>
                      <a:pt x="33" y="23"/>
                    </a:cubicBezTo>
                    <a:cubicBezTo>
                      <a:pt x="33" y="53"/>
                      <a:pt x="33" y="83"/>
                      <a:pt x="33" y="113"/>
                    </a:cubicBezTo>
                    <a:cubicBezTo>
                      <a:pt x="33" y="124"/>
                      <a:pt x="36" y="126"/>
                      <a:pt x="46" y="127"/>
                    </a:cubicBezTo>
                    <a:cubicBezTo>
                      <a:pt x="47" y="127"/>
                      <a:pt x="48" y="127"/>
                      <a:pt x="49" y="127"/>
                    </a:cubicBezTo>
                    <a:cubicBezTo>
                      <a:pt x="49" y="128"/>
                      <a:pt x="50" y="129"/>
                      <a:pt x="50" y="131"/>
                    </a:cubicBezTo>
                    <a:cubicBezTo>
                      <a:pt x="50" y="132"/>
                      <a:pt x="49" y="133"/>
                      <a:pt x="49" y="134"/>
                    </a:cubicBezTo>
                    <a:cubicBezTo>
                      <a:pt x="33" y="134"/>
                      <a:pt x="17" y="134"/>
                      <a:pt x="0" y="134"/>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83" name="Freeform 34">
                <a:extLst>
                  <a:ext uri="{FF2B5EF4-FFF2-40B4-BE49-F238E27FC236}">
                    <a16:creationId xmlns:a16="http://schemas.microsoft.com/office/drawing/2014/main" id="{A2B2A5CC-F142-4967-9397-104C57D6D51E}"/>
                  </a:ext>
                </a:extLst>
              </p:cNvPr>
              <p:cNvSpPr>
                <a:spLocks/>
              </p:cNvSpPr>
              <p:nvPr/>
            </p:nvSpPr>
            <p:spPr bwMode="auto">
              <a:xfrm>
                <a:off x="9354673" y="3891177"/>
                <a:ext cx="137764" cy="384457"/>
              </a:xfrm>
              <a:custGeom>
                <a:avLst/>
                <a:gdLst>
                  <a:gd name="T0" fmla="*/ 0 w 49"/>
                  <a:gd name="T1" fmla="*/ 7 h 135"/>
                  <a:gd name="T2" fmla="*/ 0 w 49"/>
                  <a:gd name="T3" fmla="*/ 0 h 135"/>
                  <a:gd name="T4" fmla="*/ 49 w 49"/>
                  <a:gd name="T5" fmla="*/ 0 h 135"/>
                  <a:gd name="T6" fmla="*/ 49 w 49"/>
                  <a:gd name="T7" fmla="*/ 7 h 135"/>
                  <a:gd name="T8" fmla="*/ 42 w 49"/>
                  <a:gd name="T9" fmla="*/ 8 h 135"/>
                  <a:gd name="T10" fmla="*/ 34 w 49"/>
                  <a:gd name="T11" fmla="*/ 15 h 135"/>
                  <a:gd name="T12" fmla="*/ 33 w 49"/>
                  <a:gd name="T13" fmla="*/ 23 h 135"/>
                  <a:gd name="T14" fmla="*/ 33 w 49"/>
                  <a:gd name="T15" fmla="*/ 113 h 135"/>
                  <a:gd name="T16" fmla="*/ 46 w 49"/>
                  <a:gd name="T17" fmla="*/ 127 h 135"/>
                  <a:gd name="T18" fmla="*/ 49 w 49"/>
                  <a:gd name="T19" fmla="*/ 127 h 135"/>
                  <a:gd name="T20" fmla="*/ 49 w 49"/>
                  <a:gd name="T21" fmla="*/ 134 h 135"/>
                  <a:gd name="T22" fmla="*/ 0 w 49"/>
                  <a:gd name="T23" fmla="*/ 134 h 135"/>
                  <a:gd name="T24" fmla="*/ 0 w 49"/>
                  <a:gd name="T25" fmla="*/ 127 h 135"/>
                  <a:gd name="T26" fmla="*/ 7 w 49"/>
                  <a:gd name="T27" fmla="*/ 126 h 135"/>
                  <a:gd name="T28" fmla="*/ 16 w 49"/>
                  <a:gd name="T29" fmla="*/ 118 h 135"/>
                  <a:gd name="T30" fmla="*/ 16 w 49"/>
                  <a:gd name="T31" fmla="*/ 113 h 135"/>
                  <a:gd name="T32" fmla="*/ 16 w 49"/>
                  <a:gd name="T33" fmla="*/ 20 h 135"/>
                  <a:gd name="T34" fmla="*/ 15 w 49"/>
                  <a:gd name="T35" fmla="*/ 13 h 135"/>
                  <a:gd name="T36" fmla="*/ 9 w 49"/>
                  <a:gd name="T37" fmla="*/ 8 h 135"/>
                  <a:gd name="T38" fmla="*/ 0 w 49"/>
                  <a:gd name="T39" fmla="*/ 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9" h="135">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5" y="10"/>
                      <a:pt x="34" y="15"/>
                    </a:cubicBezTo>
                    <a:cubicBezTo>
                      <a:pt x="33" y="18"/>
                      <a:pt x="33" y="20"/>
                      <a:pt x="33" y="23"/>
                    </a:cubicBezTo>
                    <a:cubicBezTo>
                      <a:pt x="33" y="53"/>
                      <a:pt x="33" y="83"/>
                      <a:pt x="33" y="113"/>
                    </a:cubicBezTo>
                    <a:cubicBezTo>
                      <a:pt x="33" y="124"/>
                      <a:pt x="35" y="126"/>
                      <a:pt x="46" y="127"/>
                    </a:cubicBezTo>
                    <a:cubicBezTo>
                      <a:pt x="47" y="127"/>
                      <a:pt x="48" y="127"/>
                      <a:pt x="49" y="127"/>
                    </a:cubicBezTo>
                    <a:cubicBezTo>
                      <a:pt x="49" y="129"/>
                      <a:pt x="49" y="132"/>
                      <a:pt x="49" y="134"/>
                    </a:cubicBezTo>
                    <a:cubicBezTo>
                      <a:pt x="45" y="135"/>
                      <a:pt x="9" y="135"/>
                      <a:pt x="0" y="134"/>
                    </a:cubicBezTo>
                    <a:cubicBezTo>
                      <a:pt x="0" y="132"/>
                      <a:pt x="0" y="130"/>
                      <a:pt x="0" y="127"/>
                    </a:cubicBezTo>
                    <a:cubicBezTo>
                      <a:pt x="3" y="127"/>
                      <a:pt x="5" y="127"/>
                      <a:pt x="7" y="126"/>
                    </a:cubicBezTo>
                    <a:cubicBezTo>
                      <a:pt x="13" y="126"/>
                      <a:pt x="15" y="124"/>
                      <a:pt x="16" y="118"/>
                    </a:cubicBezTo>
                    <a:cubicBezTo>
                      <a:pt x="16" y="117"/>
                      <a:pt x="16" y="115"/>
                      <a:pt x="16" y="113"/>
                    </a:cubicBezTo>
                    <a:cubicBezTo>
                      <a:pt x="16" y="82"/>
                      <a:pt x="16" y="51"/>
                      <a:pt x="16" y="20"/>
                    </a:cubicBezTo>
                    <a:cubicBezTo>
                      <a:pt x="16" y="18"/>
                      <a:pt x="15" y="16"/>
                      <a:pt x="15" y="13"/>
                    </a:cubicBezTo>
                    <a:cubicBezTo>
                      <a:pt x="14" y="10"/>
                      <a:pt x="12" y="8"/>
                      <a:pt x="9" y="8"/>
                    </a:cubicBezTo>
                    <a:cubicBezTo>
                      <a:pt x="6" y="7"/>
                      <a:pt x="3" y="7"/>
                      <a:pt x="0" y="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84" name="Freeform 35">
                <a:extLst>
                  <a:ext uri="{FF2B5EF4-FFF2-40B4-BE49-F238E27FC236}">
                    <a16:creationId xmlns:a16="http://schemas.microsoft.com/office/drawing/2014/main" id="{C6DC5263-4BE0-4098-8265-18B3D919C540}"/>
                  </a:ext>
                </a:extLst>
              </p:cNvPr>
              <p:cNvSpPr>
                <a:spLocks/>
              </p:cNvSpPr>
              <p:nvPr/>
            </p:nvSpPr>
            <p:spPr bwMode="auto">
              <a:xfrm>
                <a:off x="7675879" y="3891177"/>
                <a:ext cx="137764" cy="381253"/>
              </a:xfrm>
              <a:custGeom>
                <a:avLst/>
                <a:gdLst>
                  <a:gd name="T0" fmla="*/ 0 w 49"/>
                  <a:gd name="T1" fmla="*/ 7 h 134"/>
                  <a:gd name="T2" fmla="*/ 0 w 49"/>
                  <a:gd name="T3" fmla="*/ 0 h 134"/>
                  <a:gd name="T4" fmla="*/ 49 w 49"/>
                  <a:gd name="T5" fmla="*/ 0 h 134"/>
                  <a:gd name="T6" fmla="*/ 49 w 49"/>
                  <a:gd name="T7" fmla="*/ 7 h 134"/>
                  <a:gd name="T8" fmla="*/ 42 w 49"/>
                  <a:gd name="T9" fmla="*/ 8 h 134"/>
                  <a:gd name="T10" fmla="*/ 34 w 49"/>
                  <a:gd name="T11" fmla="*/ 15 h 134"/>
                  <a:gd name="T12" fmla="*/ 33 w 49"/>
                  <a:gd name="T13" fmla="*/ 23 h 134"/>
                  <a:gd name="T14" fmla="*/ 33 w 49"/>
                  <a:gd name="T15" fmla="*/ 112 h 134"/>
                  <a:gd name="T16" fmla="*/ 34 w 49"/>
                  <a:gd name="T17" fmla="*/ 120 h 134"/>
                  <a:gd name="T18" fmla="*/ 40 w 49"/>
                  <a:gd name="T19" fmla="*/ 126 h 134"/>
                  <a:gd name="T20" fmla="*/ 49 w 49"/>
                  <a:gd name="T21" fmla="*/ 127 h 134"/>
                  <a:gd name="T22" fmla="*/ 49 w 49"/>
                  <a:gd name="T23" fmla="*/ 134 h 134"/>
                  <a:gd name="T24" fmla="*/ 0 w 49"/>
                  <a:gd name="T25" fmla="*/ 134 h 134"/>
                  <a:gd name="T26" fmla="*/ 0 w 49"/>
                  <a:gd name="T27" fmla="*/ 127 h 134"/>
                  <a:gd name="T28" fmla="*/ 8 w 49"/>
                  <a:gd name="T29" fmla="*/ 126 h 134"/>
                  <a:gd name="T30" fmla="*/ 15 w 49"/>
                  <a:gd name="T31" fmla="*/ 119 h 134"/>
                  <a:gd name="T32" fmla="*/ 16 w 49"/>
                  <a:gd name="T33" fmla="*/ 110 h 134"/>
                  <a:gd name="T34" fmla="*/ 16 w 49"/>
                  <a:gd name="T35" fmla="*/ 25 h 134"/>
                  <a:gd name="T36" fmla="*/ 15 w 49"/>
                  <a:gd name="T37" fmla="*/ 15 h 134"/>
                  <a:gd name="T38" fmla="*/ 8 w 49"/>
                  <a:gd name="T39" fmla="*/ 8 h 134"/>
                  <a:gd name="T40" fmla="*/ 0 w 49"/>
                  <a:gd name="T41" fmla="*/ 7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 h="134">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4" y="10"/>
                      <a:pt x="34" y="15"/>
                    </a:cubicBezTo>
                    <a:cubicBezTo>
                      <a:pt x="33" y="18"/>
                      <a:pt x="33" y="21"/>
                      <a:pt x="33" y="23"/>
                    </a:cubicBezTo>
                    <a:cubicBezTo>
                      <a:pt x="33" y="53"/>
                      <a:pt x="33" y="83"/>
                      <a:pt x="33" y="112"/>
                    </a:cubicBezTo>
                    <a:cubicBezTo>
                      <a:pt x="33" y="115"/>
                      <a:pt x="33" y="118"/>
                      <a:pt x="34" y="120"/>
                    </a:cubicBezTo>
                    <a:cubicBezTo>
                      <a:pt x="34" y="124"/>
                      <a:pt x="36" y="126"/>
                      <a:pt x="40" y="126"/>
                    </a:cubicBezTo>
                    <a:cubicBezTo>
                      <a:pt x="43" y="126"/>
                      <a:pt x="45" y="127"/>
                      <a:pt x="49" y="127"/>
                    </a:cubicBezTo>
                    <a:cubicBezTo>
                      <a:pt x="49" y="129"/>
                      <a:pt x="49" y="132"/>
                      <a:pt x="49" y="134"/>
                    </a:cubicBezTo>
                    <a:cubicBezTo>
                      <a:pt x="33" y="134"/>
                      <a:pt x="16" y="134"/>
                      <a:pt x="0" y="134"/>
                    </a:cubicBezTo>
                    <a:cubicBezTo>
                      <a:pt x="0" y="132"/>
                      <a:pt x="0" y="130"/>
                      <a:pt x="0" y="127"/>
                    </a:cubicBezTo>
                    <a:cubicBezTo>
                      <a:pt x="3" y="127"/>
                      <a:pt x="6" y="127"/>
                      <a:pt x="8" y="126"/>
                    </a:cubicBezTo>
                    <a:cubicBezTo>
                      <a:pt x="13" y="125"/>
                      <a:pt x="15" y="123"/>
                      <a:pt x="15" y="119"/>
                    </a:cubicBezTo>
                    <a:cubicBezTo>
                      <a:pt x="16" y="116"/>
                      <a:pt x="16" y="113"/>
                      <a:pt x="16" y="110"/>
                    </a:cubicBezTo>
                    <a:cubicBezTo>
                      <a:pt x="16" y="81"/>
                      <a:pt x="16" y="53"/>
                      <a:pt x="16" y="25"/>
                    </a:cubicBezTo>
                    <a:cubicBezTo>
                      <a:pt x="16" y="21"/>
                      <a:pt x="16" y="18"/>
                      <a:pt x="15" y="15"/>
                    </a:cubicBezTo>
                    <a:cubicBezTo>
                      <a:pt x="15" y="10"/>
                      <a:pt x="13" y="8"/>
                      <a:pt x="8" y="8"/>
                    </a:cubicBezTo>
                    <a:cubicBezTo>
                      <a:pt x="5" y="7"/>
                      <a:pt x="3" y="7"/>
                      <a:pt x="0" y="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grpSp>
        <p:grpSp>
          <p:nvGrpSpPr>
            <p:cNvPr id="85" name="组合 84">
              <a:extLst>
                <a:ext uri="{FF2B5EF4-FFF2-40B4-BE49-F238E27FC236}">
                  <a16:creationId xmlns:a16="http://schemas.microsoft.com/office/drawing/2014/main" id="{0FEBB34A-9216-4734-ABDB-24C619203A22}"/>
                </a:ext>
              </a:extLst>
            </p:cNvPr>
            <p:cNvGrpSpPr/>
            <p:nvPr userDrawn="1"/>
          </p:nvGrpSpPr>
          <p:grpSpPr>
            <a:xfrm>
              <a:off x="10237120" y="539555"/>
              <a:ext cx="1312962" cy="375239"/>
              <a:chOff x="4606634" y="2048989"/>
              <a:chExt cx="5593843" cy="1598699"/>
            </a:xfrm>
            <a:solidFill>
              <a:schemeClr val="accent1">
                <a:alpha val="80000"/>
              </a:schemeClr>
            </a:solidFill>
          </p:grpSpPr>
          <p:sp>
            <p:nvSpPr>
              <p:cNvPr id="86" name="Freeform 9">
                <a:extLst>
                  <a:ext uri="{FF2B5EF4-FFF2-40B4-BE49-F238E27FC236}">
                    <a16:creationId xmlns:a16="http://schemas.microsoft.com/office/drawing/2014/main" id="{BAAACB60-72C2-4416-9299-161860BAE9EE}"/>
                  </a:ext>
                </a:extLst>
              </p:cNvPr>
              <p:cNvSpPr>
                <a:spLocks noEditPoints="1"/>
              </p:cNvSpPr>
              <p:nvPr/>
            </p:nvSpPr>
            <p:spPr bwMode="auto">
              <a:xfrm>
                <a:off x="9274578" y="2071415"/>
                <a:ext cx="925899" cy="1034829"/>
              </a:xfrm>
              <a:custGeom>
                <a:avLst/>
                <a:gdLst>
                  <a:gd name="T0" fmla="*/ 324 w 325"/>
                  <a:gd name="T1" fmla="*/ 106 h 363"/>
                  <a:gd name="T2" fmla="*/ 283 w 325"/>
                  <a:gd name="T3" fmla="*/ 179 h 363"/>
                  <a:gd name="T4" fmla="*/ 247 w 325"/>
                  <a:gd name="T5" fmla="*/ 214 h 363"/>
                  <a:gd name="T6" fmla="*/ 241 w 325"/>
                  <a:gd name="T7" fmla="*/ 228 h 363"/>
                  <a:gd name="T8" fmla="*/ 271 w 325"/>
                  <a:gd name="T9" fmla="*/ 230 h 363"/>
                  <a:gd name="T10" fmla="*/ 282 w 325"/>
                  <a:gd name="T11" fmla="*/ 240 h 363"/>
                  <a:gd name="T12" fmla="*/ 269 w 325"/>
                  <a:gd name="T13" fmla="*/ 277 h 363"/>
                  <a:gd name="T14" fmla="*/ 223 w 325"/>
                  <a:gd name="T15" fmla="*/ 316 h 363"/>
                  <a:gd name="T16" fmla="*/ 176 w 325"/>
                  <a:gd name="T17" fmla="*/ 340 h 363"/>
                  <a:gd name="T18" fmla="*/ 160 w 325"/>
                  <a:gd name="T19" fmla="*/ 339 h 363"/>
                  <a:gd name="T20" fmla="*/ 165 w 325"/>
                  <a:gd name="T21" fmla="*/ 329 h 363"/>
                  <a:gd name="T22" fmla="*/ 195 w 325"/>
                  <a:gd name="T23" fmla="*/ 302 h 363"/>
                  <a:gd name="T24" fmla="*/ 214 w 325"/>
                  <a:gd name="T25" fmla="*/ 282 h 363"/>
                  <a:gd name="T26" fmla="*/ 223 w 325"/>
                  <a:gd name="T27" fmla="*/ 265 h 363"/>
                  <a:gd name="T28" fmla="*/ 220 w 325"/>
                  <a:gd name="T29" fmla="*/ 257 h 363"/>
                  <a:gd name="T30" fmla="*/ 179 w 325"/>
                  <a:gd name="T31" fmla="*/ 289 h 363"/>
                  <a:gd name="T32" fmla="*/ 106 w 325"/>
                  <a:gd name="T33" fmla="*/ 335 h 363"/>
                  <a:gd name="T34" fmla="*/ 20 w 325"/>
                  <a:gd name="T35" fmla="*/ 363 h 363"/>
                  <a:gd name="T36" fmla="*/ 4 w 325"/>
                  <a:gd name="T37" fmla="*/ 360 h 363"/>
                  <a:gd name="T38" fmla="*/ 78 w 325"/>
                  <a:gd name="T39" fmla="*/ 306 h 363"/>
                  <a:gd name="T40" fmla="*/ 102 w 325"/>
                  <a:gd name="T41" fmla="*/ 295 h 363"/>
                  <a:gd name="T42" fmla="*/ 208 w 325"/>
                  <a:gd name="T43" fmla="*/ 238 h 363"/>
                  <a:gd name="T44" fmla="*/ 207 w 325"/>
                  <a:gd name="T45" fmla="*/ 232 h 363"/>
                  <a:gd name="T46" fmla="*/ 171 w 325"/>
                  <a:gd name="T47" fmla="*/ 243 h 363"/>
                  <a:gd name="T48" fmla="*/ 163 w 325"/>
                  <a:gd name="T49" fmla="*/ 239 h 363"/>
                  <a:gd name="T50" fmla="*/ 170 w 325"/>
                  <a:gd name="T51" fmla="*/ 226 h 363"/>
                  <a:gd name="T52" fmla="*/ 154 w 325"/>
                  <a:gd name="T53" fmla="*/ 206 h 363"/>
                  <a:gd name="T54" fmla="*/ 122 w 325"/>
                  <a:gd name="T55" fmla="*/ 224 h 363"/>
                  <a:gd name="T56" fmla="*/ 99 w 325"/>
                  <a:gd name="T57" fmla="*/ 236 h 363"/>
                  <a:gd name="T58" fmla="*/ 100 w 325"/>
                  <a:gd name="T59" fmla="*/ 222 h 363"/>
                  <a:gd name="T60" fmla="*/ 116 w 325"/>
                  <a:gd name="T61" fmla="*/ 204 h 363"/>
                  <a:gd name="T62" fmla="*/ 118 w 325"/>
                  <a:gd name="T63" fmla="*/ 183 h 363"/>
                  <a:gd name="T64" fmla="*/ 116 w 325"/>
                  <a:gd name="T65" fmla="*/ 174 h 363"/>
                  <a:gd name="T66" fmla="*/ 143 w 325"/>
                  <a:gd name="T67" fmla="*/ 167 h 363"/>
                  <a:gd name="T68" fmla="*/ 158 w 325"/>
                  <a:gd name="T69" fmla="*/ 145 h 363"/>
                  <a:gd name="T70" fmla="*/ 147 w 325"/>
                  <a:gd name="T71" fmla="*/ 144 h 363"/>
                  <a:gd name="T72" fmla="*/ 132 w 325"/>
                  <a:gd name="T73" fmla="*/ 141 h 363"/>
                  <a:gd name="T74" fmla="*/ 141 w 325"/>
                  <a:gd name="T75" fmla="*/ 129 h 363"/>
                  <a:gd name="T76" fmla="*/ 140 w 325"/>
                  <a:gd name="T77" fmla="*/ 115 h 363"/>
                  <a:gd name="T78" fmla="*/ 112 w 325"/>
                  <a:gd name="T79" fmla="*/ 96 h 363"/>
                  <a:gd name="T80" fmla="*/ 127 w 325"/>
                  <a:gd name="T81" fmla="*/ 92 h 363"/>
                  <a:gd name="T82" fmla="*/ 167 w 325"/>
                  <a:gd name="T83" fmla="*/ 81 h 363"/>
                  <a:gd name="T84" fmla="*/ 203 w 325"/>
                  <a:gd name="T85" fmla="*/ 36 h 363"/>
                  <a:gd name="T86" fmla="*/ 204 w 325"/>
                  <a:gd name="T87" fmla="*/ 10 h 363"/>
                  <a:gd name="T88" fmla="*/ 216 w 325"/>
                  <a:gd name="T89" fmla="*/ 3 h 363"/>
                  <a:gd name="T90" fmla="*/ 224 w 325"/>
                  <a:gd name="T91" fmla="*/ 56 h 363"/>
                  <a:gd name="T92" fmla="*/ 205 w 325"/>
                  <a:gd name="T93" fmla="*/ 91 h 363"/>
                  <a:gd name="T94" fmla="*/ 208 w 325"/>
                  <a:gd name="T95" fmla="*/ 105 h 363"/>
                  <a:gd name="T96" fmla="*/ 267 w 325"/>
                  <a:gd name="T97" fmla="*/ 87 h 363"/>
                  <a:gd name="T98" fmla="*/ 297 w 325"/>
                  <a:gd name="T99" fmla="*/ 85 h 363"/>
                  <a:gd name="T100" fmla="*/ 309 w 325"/>
                  <a:gd name="T101" fmla="*/ 86 h 363"/>
                  <a:gd name="T102" fmla="*/ 325 w 325"/>
                  <a:gd name="T103" fmla="*/ 104 h 363"/>
                  <a:gd name="T104" fmla="*/ 198 w 325"/>
                  <a:gd name="T105" fmla="*/ 126 h 363"/>
                  <a:gd name="T106" fmla="*/ 164 w 325"/>
                  <a:gd name="T107" fmla="*/ 175 h 363"/>
                  <a:gd name="T108" fmla="*/ 181 w 325"/>
                  <a:gd name="T109" fmla="*/ 191 h 363"/>
                  <a:gd name="T110" fmla="*/ 186 w 325"/>
                  <a:gd name="T111" fmla="*/ 173 h 363"/>
                  <a:gd name="T112" fmla="*/ 199 w 325"/>
                  <a:gd name="T113" fmla="*/ 170 h 363"/>
                  <a:gd name="T114" fmla="*/ 206 w 325"/>
                  <a:gd name="T115" fmla="*/ 204 h 363"/>
                  <a:gd name="T116" fmla="*/ 217 w 325"/>
                  <a:gd name="T117" fmla="*/ 206 h 363"/>
                  <a:gd name="T118" fmla="*/ 229 w 325"/>
                  <a:gd name="T119" fmla="*/ 188 h 363"/>
                  <a:gd name="T120" fmla="*/ 261 w 325"/>
                  <a:gd name="T121" fmla="*/ 141 h 363"/>
                  <a:gd name="T122" fmla="*/ 250 w 325"/>
                  <a:gd name="T123" fmla="*/ 134 h 363"/>
                  <a:gd name="T124" fmla="*/ 206 w 325"/>
                  <a:gd name="T125" fmla="*/ 12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5" h="363">
                    <a:moveTo>
                      <a:pt x="325" y="104"/>
                    </a:moveTo>
                    <a:cubicBezTo>
                      <a:pt x="325" y="104"/>
                      <a:pt x="324" y="105"/>
                      <a:pt x="324" y="106"/>
                    </a:cubicBezTo>
                    <a:cubicBezTo>
                      <a:pt x="323" y="108"/>
                      <a:pt x="323" y="111"/>
                      <a:pt x="322" y="114"/>
                    </a:cubicBezTo>
                    <a:cubicBezTo>
                      <a:pt x="312" y="138"/>
                      <a:pt x="300" y="160"/>
                      <a:pt x="283" y="179"/>
                    </a:cubicBezTo>
                    <a:cubicBezTo>
                      <a:pt x="275" y="188"/>
                      <a:pt x="267" y="197"/>
                      <a:pt x="259" y="205"/>
                    </a:cubicBezTo>
                    <a:cubicBezTo>
                      <a:pt x="255" y="209"/>
                      <a:pt x="251" y="211"/>
                      <a:pt x="247" y="214"/>
                    </a:cubicBezTo>
                    <a:cubicBezTo>
                      <a:pt x="244" y="217"/>
                      <a:pt x="241" y="219"/>
                      <a:pt x="239" y="223"/>
                    </a:cubicBezTo>
                    <a:cubicBezTo>
                      <a:pt x="237" y="226"/>
                      <a:pt x="238" y="227"/>
                      <a:pt x="241" y="228"/>
                    </a:cubicBezTo>
                    <a:cubicBezTo>
                      <a:pt x="243" y="228"/>
                      <a:pt x="245" y="228"/>
                      <a:pt x="246" y="228"/>
                    </a:cubicBezTo>
                    <a:cubicBezTo>
                      <a:pt x="255" y="229"/>
                      <a:pt x="263" y="230"/>
                      <a:pt x="271" y="230"/>
                    </a:cubicBezTo>
                    <a:cubicBezTo>
                      <a:pt x="272" y="230"/>
                      <a:pt x="274" y="231"/>
                      <a:pt x="275" y="231"/>
                    </a:cubicBezTo>
                    <a:cubicBezTo>
                      <a:pt x="280" y="233"/>
                      <a:pt x="282" y="235"/>
                      <a:pt x="282" y="240"/>
                    </a:cubicBezTo>
                    <a:cubicBezTo>
                      <a:pt x="283" y="247"/>
                      <a:pt x="282" y="253"/>
                      <a:pt x="279" y="259"/>
                    </a:cubicBezTo>
                    <a:cubicBezTo>
                      <a:pt x="277" y="265"/>
                      <a:pt x="273" y="271"/>
                      <a:pt x="269" y="277"/>
                    </a:cubicBezTo>
                    <a:cubicBezTo>
                      <a:pt x="260" y="289"/>
                      <a:pt x="248" y="298"/>
                      <a:pt x="237" y="307"/>
                    </a:cubicBezTo>
                    <a:cubicBezTo>
                      <a:pt x="233" y="311"/>
                      <a:pt x="228" y="314"/>
                      <a:pt x="223" y="316"/>
                    </a:cubicBezTo>
                    <a:cubicBezTo>
                      <a:pt x="213" y="321"/>
                      <a:pt x="203" y="327"/>
                      <a:pt x="193" y="332"/>
                    </a:cubicBezTo>
                    <a:cubicBezTo>
                      <a:pt x="187" y="334"/>
                      <a:pt x="182" y="337"/>
                      <a:pt x="176" y="340"/>
                    </a:cubicBezTo>
                    <a:cubicBezTo>
                      <a:pt x="173" y="341"/>
                      <a:pt x="169" y="341"/>
                      <a:pt x="166" y="342"/>
                    </a:cubicBezTo>
                    <a:cubicBezTo>
                      <a:pt x="164" y="342"/>
                      <a:pt x="161" y="341"/>
                      <a:pt x="160" y="339"/>
                    </a:cubicBezTo>
                    <a:cubicBezTo>
                      <a:pt x="159" y="337"/>
                      <a:pt x="160" y="335"/>
                      <a:pt x="162" y="333"/>
                    </a:cubicBezTo>
                    <a:cubicBezTo>
                      <a:pt x="163" y="332"/>
                      <a:pt x="164" y="330"/>
                      <a:pt x="165" y="329"/>
                    </a:cubicBezTo>
                    <a:cubicBezTo>
                      <a:pt x="173" y="323"/>
                      <a:pt x="181" y="316"/>
                      <a:pt x="189" y="310"/>
                    </a:cubicBezTo>
                    <a:cubicBezTo>
                      <a:pt x="192" y="307"/>
                      <a:pt x="194" y="305"/>
                      <a:pt x="195" y="302"/>
                    </a:cubicBezTo>
                    <a:cubicBezTo>
                      <a:pt x="196" y="300"/>
                      <a:pt x="198" y="297"/>
                      <a:pt x="200" y="295"/>
                    </a:cubicBezTo>
                    <a:cubicBezTo>
                      <a:pt x="205" y="291"/>
                      <a:pt x="210" y="287"/>
                      <a:pt x="214" y="282"/>
                    </a:cubicBezTo>
                    <a:cubicBezTo>
                      <a:pt x="217" y="280"/>
                      <a:pt x="218" y="278"/>
                      <a:pt x="219" y="275"/>
                    </a:cubicBezTo>
                    <a:cubicBezTo>
                      <a:pt x="219" y="271"/>
                      <a:pt x="221" y="268"/>
                      <a:pt x="223" y="265"/>
                    </a:cubicBezTo>
                    <a:cubicBezTo>
                      <a:pt x="225" y="263"/>
                      <a:pt x="227" y="261"/>
                      <a:pt x="229" y="259"/>
                    </a:cubicBezTo>
                    <a:cubicBezTo>
                      <a:pt x="227" y="256"/>
                      <a:pt x="224" y="256"/>
                      <a:pt x="220" y="257"/>
                    </a:cubicBezTo>
                    <a:cubicBezTo>
                      <a:pt x="212" y="260"/>
                      <a:pt x="205" y="264"/>
                      <a:pt x="199" y="270"/>
                    </a:cubicBezTo>
                    <a:cubicBezTo>
                      <a:pt x="192" y="276"/>
                      <a:pt x="186" y="282"/>
                      <a:pt x="179" y="289"/>
                    </a:cubicBezTo>
                    <a:cubicBezTo>
                      <a:pt x="169" y="299"/>
                      <a:pt x="157" y="307"/>
                      <a:pt x="144" y="314"/>
                    </a:cubicBezTo>
                    <a:cubicBezTo>
                      <a:pt x="131" y="320"/>
                      <a:pt x="119" y="328"/>
                      <a:pt x="106" y="335"/>
                    </a:cubicBezTo>
                    <a:cubicBezTo>
                      <a:pt x="89" y="344"/>
                      <a:pt x="72" y="352"/>
                      <a:pt x="53" y="357"/>
                    </a:cubicBezTo>
                    <a:cubicBezTo>
                      <a:pt x="43" y="361"/>
                      <a:pt x="32" y="363"/>
                      <a:pt x="20" y="363"/>
                    </a:cubicBezTo>
                    <a:cubicBezTo>
                      <a:pt x="16" y="362"/>
                      <a:pt x="12" y="361"/>
                      <a:pt x="7" y="361"/>
                    </a:cubicBezTo>
                    <a:cubicBezTo>
                      <a:pt x="6" y="361"/>
                      <a:pt x="5" y="360"/>
                      <a:pt x="4" y="360"/>
                    </a:cubicBezTo>
                    <a:cubicBezTo>
                      <a:pt x="0" y="358"/>
                      <a:pt x="0" y="355"/>
                      <a:pt x="4" y="352"/>
                    </a:cubicBezTo>
                    <a:cubicBezTo>
                      <a:pt x="28" y="337"/>
                      <a:pt x="53" y="321"/>
                      <a:pt x="78" y="306"/>
                    </a:cubicBezTo>
                    <a:cubicBezTo>
                      <a:pt x="84" y="302"/>
                      <a:pt x="91" y="298"/>
                      <a:pt x="98" y="297"/>
                    </a:cubicBezTo>
                    <a:cubicBezTo>
                      <a:pt x="100" y="296"/>
                      <a:pt x="101" y="295"/>
                      <a:pt x="102" y="295"/>
                    </a:cubicBezTo>
                    <a:cubicBezTo>
                      <a:pt x="135" y="275"/>
                      <a:pt x="169" y="257"/>
                      <a:pt x="204" y="241"/>
                    </a:cubicBezTo>
                    <a:cubicBezTo>
                      <a:pt x="205" y="240"/>
                      <a:pt x="207" y="239"/>
                      <a:pt x="208" y="238"/>
                    </a:cubicBezTo>
                    <a:cubicBezTo>
                      <a:pt x="209" y="237"/>
                      <a:pt x="210" y="235"/>
                      <a:pt x="210" y="234"/>
                    </a:cubicBezTo>
                    <a:cubicBezTo>
                      <a:pt x="210" y="233"/>
                      <a:pt x="208" y="232"/>
                      <a:pt x="207" y="232"/>
                    </a:cubicBezTo>
                    <a:cubicBezTo>
                      <a:pt x="201" y="231"/>
                      <a:pt x="196" y="233"/>
                      <a:pt x="190" y="235"/>
                    </a:cubicBezTo>
                    <a:cubicBezTo>
                      <a:pt x="184" y="238"/>
                      <a:pt x="178" y="240"/>
                      <a:pt x="171" y="243"/>
                    </a:cubicBezTo>
                    <a:cubicBezTo>
                      <a:pt x="170" y="243"/>
                      <a:pt x="169" y="244"/>
                      <a:pt x="168" y="244"/>
                    </a:cubicBezTo>
                    <a:cubicBezTo>
                      <a:pt x="164" y="244"/>
                      <a:pt x="163" y="244"/>
                      <a:pt x="163" y="239"/>
                    </a:cubicBezTo>
                    <a:cubicBezTo>
                      <a:pt x="163" y="236"/>
                      <a:pt x="164" y="233"/>
                      <a:pt x="166" y="231"/>
                    </a:cubicBezTo>
                    <a:cubicBezTo>
                      <a:pt x="167" y="229"/>
                      <a:pt x="169" y="228"/>
                      <a:pt x="170" y="226"/>
                    </a:cubicBezTo>
                    <a:cubicBezTo>
                      <a:pt x="172" y="222"/>
                      <a:pt x="172" y="218"/>
                      <a:pt x="168" y="215"/>
                    </a:cubicBezTo>
                    <a:cubicBezTo>
                      <a:pt x="164" y="212"/>
                      <a:pt x="159" y="209"/>
                      <a:pt x="154" y="206"/>
                    </a:cubicBezTo>
                    <a:cubicBezTo>
                      <a:pt x="148" y="203"/>
                      <a:pt x="143" y="205"/>
                      <a:pt x="138" y="210"/>
                    </a:cubicBezTo>
                    <a:cubicBezTo>
                      <a:pt x="133" y="215"/>
                      <a:pt x="128" y="219"/>
                      <a:pt x="122" y="224"/>
                    </a:cubicBezTo>
                    <a:cubicBezTo>
                      <a:pt x="118" y="228"/>
                      <a:pt x="112" y="231"/>
                      <a:pt x="107" y="235"/>
                    </a:cubicBezTo>
                    <a:cubicBezTo>
                      <a:pt x="105" y="236"/>
                      <a:pt x="102" y="238"/>
                      <a:pt x="99" y="236"/>
                    </a:cubicBezTo>
                    <a:cubicBezTo>
                      <a:pt x="97" y="234"/>
                      <a:pt x="97" y="231"/>
                      <a:pt x="98" y="229"/>
                    </a:cubicBezTo>
                    <a:cubicBezTo>
                      <a:pt x="98" y="226"/>
                      <a:pt x="99" y="224"/>
                      <a:pt x="100" y="222"/>
                    </a:cubicBezTo>
                    <a:cubicBezTo>
                      <a:pt x="102" y="219"/>
                      <a:pt x="105" y="217"/>
                      <a:pt x="107" y="214"/>
                    </a:cubicBezTo>
                    <a:cubicBezTo>
                      <a:pt x="110" y="211"/>
                      <a:pt x="113" y="208"/>
                      <a:pt x="116" y="204"/>
                    </a:cubicBezTo>
                    <a:cubicBezTo>
                      <a:pt x="118" y="202"/>
                      <a:pt x="119" y="198"/>
                      <a:pt x="120" y="195"/>
                    </a:cubicBezTo>
                    <a:cubicBezTo>
                      <a:pt x="122" y="191"/>
                      <a:pt x="122" y="187"/>
                      <a:pt x="118" y="183"/>
                    </a:cubicBezTo>
                    <a:cubicBezTo>
                      <a:pt x="116" y="182"/>
                      <a:pt x="115" y="181"/>
                      <a:pt x="115" y="179"/>
                    </a:cubicBezTo>
                    <a:cubicBezTo>
                      <a:pt x="113" y="177"/>
                      <a:pt x="113" y="175"/>
                      <a:pt x="116" y="174"/>
                    </a:cubicBezTo>
                    <a:cubicBezTo>
                      <a:pt x="123" y="173"/>
                      <a:pt x="130" y="171"/>
                      <a:pt x="137" y="170"/>
                    </a:cubicBezTo>
                    <a:cubicBezTo>
                      <a:pt x="140" y="170"/>
                      <a:pt x="141" y="169"/>
                      <a:pt x="143" y="167"/>
                    </a:cubicBezTo>
                    <a:cubicBezTo>
                      <a:pt x="146" y="163"/>
                      <a:pt x="150" y="159"/>
                      <a:pt x="153" y="155"/>
                    </a:cubicBezTo>
                    <a:cubicBezTo>
                      <a:pt x="155" y="152"/>
                      <a:pt x="157" y="149"/>
                      <a:pt x="158" y="145"/>
                    </a:cubicBezTo>
                    <a:cubicBezTo>
                      <a:pt x="159" y="141"/>
                      <a:pt x="157" y="140"/>
                      <a:pt x="154" y="141"/>
                    </a:cubicBezTo>
                    <a:cubicBezTo>
                      <a:pt x="151" y="141"/>
                      <a:pt x="149" y="142"/>
                      <a:pt x="147" y="144"/>
                    </a:cubicBezTo>
                    <a:cubicBezTo>
                      <a:pt x="144" y="146"/>
                      <a:pt x="140" y="146"/>
                      <a:pt x="137" y="145"/>
                    </a:cubicBezTo>
                    <a:cubicBezTo>
                      <a:pt x="134" y="145"/>
                      <a:pt x="133" y="144"/>
                      <a:pt x="132" y="141"/>
                    </a:cubicBezTo>
                    <a:cubicBezTo>
                      <a:pt x="132" y="139"/>
                      <a:pt x="132" y="137"/>
                      <a:pt x="134" y="135"/>
                    </a:cubicBezTo>
                    <a:cubicBezTo>
                      <a:pt x="137" y="133"/>
                      <a:pt x="139" y="131"/>
                      <a:pt x="141" y="129"/>
                    </a:cubicBezTo>
                    <a:cubicBezTo>
                      <a:pt x="143" y="126"/>
                      <a:pt x="144" y="123"/>
                      <a:pt x="144" y="119"/>
                    </a:cubicBezTo>
                    <a:cubicBezTo>
                      <a:pt x="144" y="116"/>
                      <a:pt x="143" y="115"/>
                      <a:pt x="140" y="115"/>
                    </a:cubicBezTo>
                    <a:cubicBezTo>
                      <a:pt x="136" y="115"/>
                      <a:pt x="132" y="115"/>
                      <a:pt x="129" y="114"/>
                    </a:cubicBezTo>
                    <a:cubicBezTo>
                      <a:pt x="119" y="112"/>
                      <a:pt x="114" y="106"/>
                      <a:pt x="112" y="96"/>
                    </a:cubicBezTo>
                    <a:cubicBezTo>
                      <a:pt x="112" y="91"/>
                      <a:pt x="113" y="90"/>
                      <a:pt x="118" y="91"/>
                    </a:cubicBezTo>
                    <a:cubicBezTo>
                      <a:pt x="121" y="91"/>
                      <a:pt x="124" y="91"/>
                      <a:pt x="127" y="92"/>
                    </a:cubicBezTo>
                    <a:cubicBezTo>
                      <a:pt x="137" y="93"/>
                      <a:pt x="146" y="92"/>
                      <a:pt x="155" y="86"/>
                    </a:cubicBezTo>
                    <a:cubicBezTo>
                      <a:pt x="158" y="83"/>
                      <a:pt x="163" y="82"/>
                      <a:pt x="167" y="81"/>
                    </a:cubicBezTo>
                    <a:cubicBezTo>
                      <a:pt x="174" y="79"/>
                      <a:pt x="180" y="76"/>
                      <a:pt x="184" y="70"/>
                    </a:cubicBezTo>
                    <a:cubicBezTo>
                      <a:pt x="193" y="60"/>
                      <a:pt x="200" y="49"/>
                      <a:pt x="203" y="36"/>
                    </a:cubicBezTo>
                    <a:cubicBezTo>
                      <a:pt x="204" y="30"/>
                      <a:pt x="205" y="23"/>
                      <a:pt x="205" y="17"/>
                    </a:cubicBezTo>
                    <a:cubicBezTo>
                      <a:pt x="204" y="15"/>
                      <a:pt x="204" y="13"/>
                      <a:pt x="204" y="10"/>
                    </a:cubicBezTo>
                    <a:cubicBezTo>
                      <a:pt x="204" y="7"/>
                      <a:pt x="204" y="4"/>
                      <a:pt x="207" y="2"/>
                    </a:cubicBezTo>
                    <a:cubicBezTo>
                      <a:pt x="211" y="0"/>
                      <a:pt x="213" y="2"/>
                      <a:pt x="216" y="3"/>
                    </a:cubicBezTo>
                    <a:cubicBezTo>
                      <a:pt x="230" y="11"/>
                      <a:pt x="236" y="28"/>
                      <a:pt x="230" y="43"/>
                    </a:cubicBezTo>
                    <a:cubicBezTo>
                      <a:pt x="229" y="48"/>
                      <a:pt x="226" y="52"/>
                      <a:pt x="224" y="56"/>
                    </a:cubicBezTo>
                    <a:cubicBezTo>
                      <a:pt x="219" y="64"/>
                      <a:pt x="214" y="72"/>
                      <a:pt x="209" y="80"/>
                    </a:cubicBezTo>
                    <a:cubicBezTo>
                      <a:pt x="207" y="83"/>
                      <a:pt x="206" y="87"/>
                      <a:pt x="205" y="91"/>
                    </a:cubicBezTo>
                    <a:cubicBezTo>
                      <a:pt x="204" y="93"/>
                      <a:pt x="203" y="95"/>
                      <a:pt x="203" y="98"/>
                    </a:cubicBezTo>
                    <a:cubicBezTo>
                      <a:pt x="203" y="102"/>
                      <a:pt x="205" y="104"/>
                      <a:pt x="208" y="105"/>
                    </a:cubicBezTo>
                    <a:cubicBezTo>
                      <a:pt x="213" y="106"/>
                      <a:pt x="217" y="105"/>
                      <a:pt x="221" y="104"/>
                    </a:cubicBezTo>
                    <a:cubicBezTo>
                      <a:pt x="236" y="97"/>
                      <a:pt x="251" y="91"/>
                      <a:pt x="267" y="87"/>
                    </a:cubicBezTo>
                    <a:cubicBezTo>
                      <a:pt x="274" y="85"/>
                      <a:pt x="280" y="84"/>
                      <a:pt x="287" y="82"/>
                    </a:cubicBezTo>
                    <a:cubicBezTo>
                      <a:pt x="290" y="82"/>
                      <a:pt x="294" y="82"/>
                      <a:pt x="297" y="85"/>
                    </a:cubicBezTo>
                    <a:cubicBezTo>
                      <a:pt x="299" y="86"/>
                      <a:pt x="301" y="86"/>
                      <a:pt x="304" y="86"/>
                    </a:cubicBezTo>
                    <a:cubicBezTo>
                      <a:pt x="305" y="87"/>
                      <a:pt x="307" y="86"/>
                      <a:pt x="309" y="86"/>
                    </a:cubicBezTo>
                    <a:cubicBezTo>
                      <a:pt x="317" y="86"/>
                      <a:pt x="323" y="89"/>
                      <a:pt x="325" y="97"/>
                    </a:cubicBezTo>
                    <a:cubicBezTo>
                      <a:pt x="325" y="99"/>
                      <a:pt x="325" y="101"/>
                      <a:pt x="325" y="104"/>
                    </a:cubicBezTo>
                    <a:close/>
                    <a:moveTo>
                      <a:pt x="206" y="122"/>
                    </a:moveTo>
                    <a:cubicBezTo>
                      <a:pt x="203" y="122"/>
                      <a:pt x="200" y="123"/>
                      <a:pt x="198" y="126"/>
                    </a:cubicBezTo>
                    <a:cubicBezTo>
                      <a:pt x="189" y="138"/>
                      <a:pt x="179" y="150"/>
                      <a:pt x="169" y="162"/>
                    </a:cubicBezTo>
                    <a:cubicBezTo>
                      <a:pt x="166" y="166"/>
                      <a:pt x="164" y="170"/>
                      <a:pt x="164" y="175"/>
                    </a:cubicBezTo>
                    <a:cubicBezTo>
                      <a:pt x="162" y="184"/>
                      <a:pt x="165" y="188"/>
                      <a:pt x="173" y="193"/>
                    </a:cubicBezTo>
                    <a:cubicBezTo>
                      <a:pt x="176" y="195"/>
                      <a:pt x="179" y="194"/>
                      <a:pt x="181" y="191"/>
                    </a:cubicBezTo>
                    <a:cubicBezTo>
                      <a:pt x="183" y="188"/>
                      <a:pt x="183" y="186"/>
                      <a:pt x="184" y="183"/>
                    </a:cubicBezTo>
                    <a:cubicBezTo>
                      <a:pt x="185" y="180"/>
                      <a:pt x="185" y="176"/>
                      <a:pt x="186" y="173"/>
                    </a:cubicBezTo>
                    <a:cubicBezTo>
                      <a:pt x="187" y="171"/>
                      <a:pt x="188" y="168"/>
                      <a:pt x="190" y="167"/>
                    </a:cubicBezTo>
                    <a:cubicBezTo>
                      <a:pt x="194" y="164"/>
                      <a:pt x="197" y="165"/>
                      <a:pt x="199" y="170"/>
                    </a:cubicBezTo>
                    <a:cubicBezTo>
                      <a:pt x="199" y="171"/>
                      <a:pt x="199" y="171"/>
                      <a:pt x="199" y="172"/>
                    </a:cubicBezTo>
                    <a:cubicBezTo>
                      <a:pt x="202" y="183"/>
                      <a:pt x="205" y="193"/>
                      <a:pt x="206" y="204"/>
                    </a:cubicBezTo>
                    <a:cubicBezTo>
                      <a:pt x="206" y="206"/>
                      <a:pt x="207" y="209"/>
                      <a:pt x="210" y="210"/>
                    </a:cubicBezTo>
                    <a:cubicBezTo>
                      <a:pt x="214" y="210"/>
                      <a:pt x="215" y="208"/>
                      <a:pt x="217" y="206"/>
                    </a:cubicBezTo>
                    <a:cubicBezTo>
                      <a:pt x="217" y="205"/>
                      <a:pt x="217" y="205"/>
                      <a:pt x="218" y="204"/>
                    </a:cubicBezTo>
                    <a:cubicBezTo>
                      <a:pt x="221" y="199"/>
                      <a:pt x="225" y="193"/>
                      <a:pt x="229" y="188"/>
                    </a:cubicBezTo>
                    <a:cubicBezTo>
                      <a:pt x="237" y="177"/>
                      <a:pt x="246" y="167"/>
                      <a:pt x="255" y="157"/>
                    </a:cubicBezTo>
                    <a:cubicBezTo>
                      <a:pt x="259" y="152"/>
                      <a:pt x="261" y="147"/>
                      <a:pt x="261" y="141"/>
                    </a:cubicBezTo>
                    <a:cubicBezTo>
                      <a:pt x="261" y="137"/>
                      <a:pt x="259" y="135"/>
                      <a:pt x="255" y="134"/>
                    </a:cubicBezTo>
                    <a:cubicBezTo>
                      <a:pt x="253" y="134"/>
                      <a:pt x="251" y="134"/>
                      <a:pt x="250" y="134"/>
                    </a:cubicBezTo>
                    <a:cubicBezTo>
                      <a:pt x="240" y="131"/>
                      <a:pt x="231" y="129"/>
                      <a:pt x="221" y="126"/>
                    </a:cubicBezTo>
                    <a:cubicBezTo>
                      <a:pt x="216" y="125"/>
                      <a:pt x="211" y="123"/>
                      <a:pt x="206" y="1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87" name="Freeform 10">
                <a:extLst>
                  <a:ext uri="{FF2B5EF4-FFF2-40B4-BE49-F238E27FC236}">
                    <a16:creationId xmlns:a16="http://schemas.microsoft.com/office/drawing/2014/main" id="{8CAA1636-149B-4EDA-B31F-4978A1DAA4F3}"/>
                  </a:ext>
                </a:extLst>
              </p:cNvPr>
              <p:cNvSpPr>
                <a:spLocks/>
              </p:cNvSpPr>
              <p:nvPr/>
            </p:nvSpPr>
            <p:spPr bwMode="auto">
              <a:xfrm>
                <a:off x="7550931" y="2257236"/>
                <a:ext cx="1089293" cy="1169389"/>
              </a:xfrm>
              <a:custGeom>
                <a:avLst/>
                <a:gdLst>
                  <a:gd name="T0" fmla="*/ 83 w 383"/>
                  <a:gd name="T1" fmla="*/ 410 h 411"/>
                  <a:gd name="T2" fmla="*/ 111 w 383"/>
                  <a:gd name="T3" fmla="*/ 380 h 411"/>
                  <a:gd name="T4" fmla="*/ 136 w 383"/>
                  <a:gd name="T5" fmla="*/ 371 h 411"/>
                  <a:gd name="T6" fmla="*/ 198 w 383"/>
                  <a:gd name="T7" fmla="*/ 294 h 411"/>
                  <a:gd name="T8" fmla="*/ 201 w 383"/>
                  <a:gd name="T9" fmla="*/ 280 h 411"/>
                  <a:gd name="T10" fmla="*/ 197 w 383"/>
                  <a:gd name="T11" fmla="*/ 274 h 411"/>
                  <a:gd name="T12" fmla="*/ 166 w 383"/>
                  <a:gd name="T13" fmla="*/ 283 h 411"/>
                  <a:gd name="T14" fmla="*/ 144 w 383"/>
                  <a:gd name="T15" fmla="*/ 291 h 411"/>
                  <a:gd name="T16" fmla="*/ 123 w 383"/>
                  <a:gd name="T17" fmla="*/ 305 h 411"/>
                  <a:gd name="T18" fmla="*/ 62 w 383"/>
                  <a:gd name="T19" fmla="*/ 344 h 411"/>
                  <a:gd name="T20" fmla="*/ 34 w 383"/>
                  <a:gd name="T21" fmla="*/ 353 h 411"/>
                  <a:gd name="T22" fmla="*/ 9 w 383"/>
                  <a:gd name="T23" fmla="*/ 344 h 411"/>
                  <a:gd name="T24" fmla="*/ 1 w 383"/>
                  <a:gd name="T25" fmla="*/ 322 h 411"/>
                  <a:gd name="T26" fmla="*/ 0 w 383"/>
                  <a:gd name="T27" fmla="*/ 288 h 411"/>
                  <a:gd name="T28" fmla="*/ 1 w 383"/>
                  <a:gd name="T29" fmla="*/ 283 h 411"/>
                  <a:gd name="T30" fmla="*/ 6 w 383"/>
                  <a:gd name="T31" fmla="*/ 282 h 411"/>
                  <a:gd name="T32" fmla="*/ 8 w 383"/>
                  <a:gd name="T33" fmla="*/ 285 h 411"/>
                  <a:gd name="T34" fmla="*/ 10 w 383"/>
                  <a:gd name="T35" fmla="*/ 290 h 411"/>
                  <a:gd name="T36" fmla="*/ 32 w 383"/>
                  <a:gd name="T37" fmla="*/ 298 h 411"/>
                  <a:gd name="T38" fmla="*/ 46 w 383"/>
                  <a:gd name="T39" fmla="*/ 293 h 411"/>
                  <a:gd name="T40" fmla="*/ 53 w 383"/>
                  <a:gd name="T41" fmla="*/ 291 h 411"/>
                  <a:gd name="T42" fmla="*/ 65 w 383"/>
                  <a:gd name="T43" fmla="*/ 288 h 411"/>
                  <a:gd name="T44" fmla="*/ 100 w 383"/>
                  <a:gd name="T45" fmla="*/ 268 h 411"/>
                  <a:gd name="T46" fmla="*/ 156 w 383"/>
                  <a:gd name="T47" fmla="*/ 244 h 411"/>
                  <a:gd name="T48" fmla="*/ 197 w 383"/>
                  <a:gd name="T49" fmla="*/ 229 h 411"/>
                  <a:gd name="T50" fmla="*/ 203 w 383"/>
                  <a:gd name="T51" fmla="*/ 226 h 411"/>
                  <a:gd name="T52" fmla="*/ 219 w 383"/>
                  <a:gd name="T53" fmla="*/ 204 h 411"/>
                  <a:gd name="T54" fmla="*/ 222 w 383"/>
                  <a:gd name="T55" fmla="*/ 124 h 411"/>
                  <a:gd name="T56" fmla="*/ 210 w 383"/>
                  <a:gd name="T57" fmla="*/ 69 h 411"/>
                  <a:gd name="T58" fmla="*/ 197 w 383"/>
                  <a:gd name="T59" fmla="*/ 36 h 411"/>
                  <a:gd name="T60" fmla="*/ 194 w 383"/>
                  <a:gd name="T61" fmla="*/ 10 h 411"/>
                  <a:gd name="T62" fmla="*/ 205 w 383"/>
                  <a:gd name="T63" fmla="*/ 2 h 411"/>
                  <a:gd name="T64" fmla="*/ 230 w 383"/>
                  <a:gd name="T65" fmla="*/ 7 h 411"/>
                  <a:gd name="T66" fmla="*/ 237 w 383"/>
                  <a:gd name="T67" fmla="*/ 10 h 411"/>
                  <a:gd name="T68" fmla="*/ 248 w 383"/>
                  <a:gd name="T69" fmla="*/ 19 h 411"/>
                  <a:gd name="T70" fmla="*/ 265 w 383"/>
                  <a:gd name="T71" fmla="*/ 29 h 411"/>
                  <a:gd name="T72" fmla="*/ 280 w 383"/>
                  <a:gd name="T73" fmla="*/ 49 h 411"/>
                  <a:gd name="T74" fmla="*/ 278 w 383"/>
                  <a:gd name="T75" fmla="*/ 66 h 411"/>
                  <a:gd name="T76" fmla="*/ 273 w 383"/>
                  <a:gd name="T77" fmla="*/ 72 h 411"/>
                  <a:gd name="T78" fmla="*/ 270 w 383"/>
                  <a:gd name="T79" fmla="*/ 77 h 411"/>
                  <a:gd name="T80" fmla="*/ 271 w 383"/>
                  <a:gd name="T81" fmla="*/ 158 h 411"/>
                  <a:gd name="T82" fmla="*/ 273 w 383"/>
                  <a:gd name="T83" fmla="*/ 179 h 411"/>
                  <a:gd name="T84" fmla="*/ 278 w 383"/>
                  <a:gd name="T85" fmla="*/ 182 h 411"/>
                  <a:gd name="T86" fmla="*/ 313 w 383"/>
                  <a:gd name="T87" fmla="*/ 160 h 411"/>
                  <a:gd name="T88" fmla="*/ 325 w 383"/>
                  <a:gd name="T89" fmla="*/ 144 h 411"/>
                  <a:gd name="T90" fmla="*/ 341 w 383"/>
                  <a:gd name="T91" fmla="*/ 128 h 411"/>
                  <a:gd name="T92" fmla="*/ 369 w 383"/>
                  <a:gd name="T93" fmla="*/ 122 h 411"/>
                  <a:gd name="T94" fmla="*/ 380 w 383"/>
                  <a:gd name="T95" fmla="*/ 141 h 411"/>
                  <a:gd name="T96" fmla="*/ 372 w 383"/>
                  <a:gd name="T97" fmla="*/ 154 h 411"/>
                  <a:gd name="T98" fmla="*/ 355 w 383"/>
                  <a:gd name="T99" fmla="*/ 169 h 411"/>
                  <a:gd name="T100" fmla="*/ 314 w 383"/>
                  <a:gd name="T101" fmla="*/ 199 h 411"/>
                  <a:gd name="T102" fmla="*/ 275 w 383"/>
                  <a:gd name="T103" fmla="*/ 229 h 411"/>
                  <a:gd name="T104" fmla="*/ 271 w 383"/>
                  <a:gd name="T105" fmla="*/ 238 h 411"/>
                  <a:gd name="T106" fmla="*/ 254 w 383"/>
                  <a:gd name="T107" fmla="*/ 310 h 411"/>
                  <a:gd name="T108" fmla="*/ 250 w 383"/>
                  <a:gd name="T109" fmla="*/ 320 h 411"/>
                  <a:gd name="T110" fmla="*/ 247 w 383"/>
                  <a:gd name="T111" fmla="*/ 325 h 411"/>
                  <a:gd name="T112" fmla="*/ 173 w 383"/>
                  <a:gd name="T113" fmla="*/ 386 h 411"/>
                  <a:gd name="T114" fmla="*/ 95 w 383"/>
                  <a:gd name="T115" fmla="*/ 410 h 411"/>
                  <a:gd name="T116" fmla="*/ 88 w 383"/>
                  <a:gd name="T117" fmla="*/ 411 h 411"/>
                  <a:gd name="T118" fmla="*/ 83 w 383"/>
                  <a:gd name="T119" fmla="*/ 410 h 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3" h="411">
                    <a:moveTo>
                      <a:pt x="83" y="410"/>
                    </a:moveTo>
                    <a:cubicBezTo>
                      <a:pt x="89" y="396"/>
                      <a:pt x="96" y="385"/>
                      <a:pt x="111" y="380"/>
                    </a:cubicBezTo>
                    <a:cubicBezTo>
                      <a:pt x="120" y="378"/>
                      <a:pt x="128" y="375"/>
                      <a:pt x="136" y="371"/>
                    </a:cubicBezTo>
                    <a:cubicBezTo>
                      <a:pt x="168" y="355"/>
                      <a:pt x="188" y="328"/>
                      <a:pt x="198" y="294"/>
                    </a:cubicBezTo>
                    <a:cubicBezTo>
                      <a:pt x="199" y="289"/>
                      <a:pt x="200" y="284"/>
                      <a:pt x="201" y="280"/>
                    </a:cubicBezTo>
                    <a:cubicBezTo>
                      <a:pt x="202" y="275"/>
                      <a:pt x="201" y="274"/>
                      <a:pt x="197" y="274"/>
                    </a:cubicBezTo>
                    <a:cubicBezTo>
                      <a:pt x="186" y="275"/>
                      <a:pt x="176" y="278"/>
                      <a:pt x="166" y="283"/>
                    </a:cubicBezTo>
                    <a:cubicBezTo>
                      <a:pt x="159" y="286"/>
                      <a:pt x="152" y="289"/>
                      <a:pt x="144" y="291"/>
                    </a:cubicBezTo>
                    <a:cubicBezTo>
                      <a:pt x="136" y="294"/>
                      <a:pt x="130" y="300"/>
                      <a:pt x="123" y="305"/>
                    </a:cubicBezTo>
                    <a:cubicBezTo>
                      <a:pt x="105" y="321"/>
                      <a:pt x="84" y="334"/>
                      <a:pt x="62" y="344"/>
                    </a:cubicBezTo>
                    <a:cubicBezTo>
                      <a:pt x="53" y="348"/>
                      <a:pt x="43" y="351"/>
                      <a:pt x="34" y="353"/>
                    </a:cubicBezTo>
                    <a:cubicBezTo>
                      <a:pt x="24" y="356"/>
                      <a:pt x="15" y="352"/>
                      <a:pt x="9" y="344"/>
                    </a:cubicBezTo>
                    <a:cubicBezTo>
                      <a:pt x="4" y="338"/>
                      <a:pt x="1" y="330"/>
                      <a:pt x="1" y="322"/>
                    </a:cubicBezTo>
                    <a:cubicBezTo>
                      <a:pt x="1" y="310"/>
                      <a:pt x="0" y="299"/>
                      <a:pt x="0" y="288"/>
                    </a:cubicBezTo>
                    <a:cubicBezTo>
                      <a:pt x="0" y="286"/>
                      <a:pt x="0" y="284"/>
                      <a:pt x="1" y="283"/>
                    </a:cubicBezTo>
                    <a:cubicBezTo>
                      <a:pt x="1" y="280"/>
                      <a:pt x="4" y="279"/>
                      <a:pt x="6" y="282"/>
                    </a:cubicBezTo>
                    <a:cubicBezTo>
                      <a:pt x="7" y="283"/>
                      <a:pt x="7" y="284"/>
                      <a:pt x="8" y="285"/>
                    </a:cubicBezTo>
                    <a:cubicBezTo>
                      <a:pt x="9" y="286"/>
                      <a:pt x="9" y="288"/>
                      <a:pt x="10" y="290"/>
                    </a:cubicBezTo>
                    <a:cubicBezTo>
                      <a:pt x="16" y="297"/>
                      <a:pt x="23" y="301"/>
                      <a:pt x="32" y="298"/>
                    </a:cubicBezTo>
                    <a:cubicBezTo>
                      <a:pt x="37" y="297"/>
                      <a:pt x="41" y="295"/>
                      <a:pt x="46" y="293"/>
                    </a:cubicBezTo>
                    <a:cubicBezTo>
                      <a:pt x="48" y="292"/>
                      <a:pt x="51" y="291"/>
                      <a:pt x="53" y="291"/>
                    </a:cubicBezTo>
                    <a:cubicBezTo>
                      <a:pt x="58" y="292"/>
                      <a:pt x="61" y="290"/>
                      <a:pt x="65" y="288"/>
                    </a:cubicBezTo>
                    <a:cubicBezTo>
                      <a:pt x="77" y="282"/>
                      <a:pt x="89" y="275"/>
                      <a:pt x="100" y="268"/>
                    </a:cubicBezTo>
                    <a:cubicBezTo>
                      <a:pt x="118" y="258"/>
                      <a:pt x="137" y="251"/>
                      <a:pt x="156" y="244"/>
                    </a:cubicBezTo>
                    <a:cubicBezTo>
                      <a:pt x="169" y="239"/>
                      <a:pt x="183" y="234"/>
                      <a:pt x="197" y="229"/>
                    </a:cubicBezTo>
                    <a:cubicBezTo>
                      <a:pt x="199" y="228"/>
                      <a:pt x="201" y="227"/>
                      <a:pt x="203" y="226"/>
                    </a:cubicBezTo>
                    <a:cubicBezTo>
                      <a:pt x="212" y="222"/>
                      <a:pt x="218" y="215"/>
                      <a:pt x="219" y="204"/>
                    </a:cubicBezTo>
                    <a:cubicBezTo>
                      <a:pt x="221" y="178"/>
                      <a:pt x="223" y="151"/>
                      <a:pt x="222" y="124"/>
                    </a:cubicBezTo>
                    <a:cubicBezTo>
                      <a:pt x="221" y="105"/>
                      <a:pt x="218" y="87"/>
                      <a:pt x="210" y="69"/>
                    </a:cubicBezTo>
                    <a:cubicBezTo>
                      <a:pt x="205" y="58"/>
                      <a:pt x="201" y="47"/>
                      <a:pt x="197" y="36"/>
                    </a:cubicBezTo>
                    <a:cubicBezTo>
                      <a:pt x="194" y="28"/>
                      <a:pt x="193" y="19"/>
                      <a:pt x="194" y="10"/>
                    </a:cubicBezTo>
                    <a:cubicBezTo>
                      <a:pt x="194" y="4"/>
                      <a:pt x="199" y="0"/>
                      <a:pt x="205" y="2"/>
                    </a:cubicBezTo>
                    <a:cubicBezTo>
                      <a:pt x="213" y="4"/>
                      <a:pt x="222" y="5"/>
                      <a:pt x="230" y="7"/>
                    </a:cubicBezTo>
                    <a:cubicBezTo>
                      <a:pt x="233" y="7"/>
                      <a:pt x="235" y="9"/>
                      <a:pt x="237" y="10"/>
                    </a:cubicBezTo>
                    <a:cubicBezTo>
                      <a:pt x="241" y="13"/>
                      <a:pt x="244" y="16"/>
                      <a:pt x="248" y="19"/>
                    </a:cubicBezTo>
                    <a:cubicBezTo>
                      <a:pt x="253" y="23"/>
                      <a:pt x="259" y="26"/>
                      <a:pt x="265" y="29"/>
                    </a:cubicBezTo>
                    <a:cubicBezTo>
                      <a:pt x="274" y="33"/>
                      <a:pt x="279" y="40"/>
                      <a:pt x="280" y="49"/>
                    </a:cubicBezTo>
                    <a:cubicBezTo>
                      <a:pt x="280" y="55"/>
                      <a:pt x="280" y="60"/>
                      <a:pt x="278" y="66"/>
                    </a:cubicBezTo>
                    <a:cubicBezTo>
                      <a:pt x="277" y="68"/>
                      <a:pt x="275" y="70"/>
                      <a:pt x="273" y="72"/>
                    </a:cubicBezTo>
                    <a:cubicBezTo>
                      <a:pt x="271" y="74"/>
                      <a:pt x="270" y="75"/>
                      <a:pt x="270" y="77"/>
                    </a:cubicBezTo>
                    <a:cubicBezTo>
                      <a:pt x="271" y="104"/>
                      <a:pt x="271" y="131"/>
                      <a:pt x="271" y="158"/>
                    </a:cubicBezTo>
                    <a:cubicBezTo>
                      <a:pt x="272" y="165"/>
                      <a:pt x="272" y="172"/>
                      <a:pt x="273" y="179"/>
                    </a:cubicBezTo>
                    <a:cubicBezTo>
                      <a:pt x="274" y="183"/>
                      <a:pt x="275" y="184"/>
                      <a:pt x="278" y="182"/>
                    </a:cubicBezTo>
                    <a:cubicBezTo>
                      <a:pt x="291" y="176"/>
                      <a:pt x="303" y="170"/>
                      <a:pt x="313" y="160"/>
                    </a:cubicBezTo>
                    <a:cubicBezTo>
                      <a:pt x="317" y="155"/>
                      <a:pt x="321" y="150"/>
                      <a:pt x="325" y="144"/>
                    </a:cubicBezTo>
                    <a:cubicBezTo>
                      <a:pt x="330" y="138"/>
                      <a:pt x="335" y="132"/>
                      <a:pt x="341" y="128"/>
                    </a:cubicBezTo>
                    <a:cubicBezTo>
                      <a:pt x="350" y="122"/>
                      <a:pt x="359" y="120"/>
                      <a:pt x="369" y="122"/>
                    </a:cubicBezTo>
                    <a:cubicBezTo>
                      <a:pt x="379" y="124"/>
                      <a:pt x="383" y="131"/>
                      <a:pt x="380" y="141"/>
                    </a:cubicBezTo>
                    <a:cubicBezTo>
                      <a:pt x="379" y="146"/>
                      <a:pt x="376" y="151"/>
                      <a:pt x="372" y="154"/>
                    </a:cubicBezTo>
                    <a:cubicBezTo>
                      <a:pt x="367" y="160"/>
                      <a:pt x="361" y="165"/>
                      <a:pt x="355" y="169"/>
                    </a:cubicBezTo>
                    <a:cubicBezTo>
                      <a:pt x="341" y="178"/>
                      <a:pt x="328" y="189"/>
                      <a:pt x="314" y="199"/>
                    </a:cubicBezTo>
                    <a:cubicBezTo>
                      <a:pt x="301" y="209"/>
                      <a:pt x="289" y="219"/>
                      <a:pt x="275" y="229"/>
                    </a:cubicBezTo>
                    <a:cubicBezTo>
                      <a:pt x="272" y="232"/>
                      <a:pt x="271" y="234"/>
                      <a:pt x="271" y="238"/>
                    </a:cubicBezTo>
                    <a:cubicBezTo>
                      <a:pt x="267" y="263"/>
                      <a:pt x="262" y="287"/>
                      <a:pt x="254" y="310"/>
                    </a:cubicBezTo>
                    <a:cubicBezTo>
                      <a:pt x="253" y="314"/>
                      <a:pt x="251" y="317"/>
                      <a:pt x="250" y="320"/>
                    </a:cubicBezTo>
                    <a:cubicBezTo>
                      <a:pt x="249" y="322"/>
                      <a:pt x="249" y="324"/>
                      <a:pt x="247" y="325"/>
                    </a:cubicBezTo>
                    <a:cubicBezTo>
                      <a:pt x="226" y="349"/>
                      <a:pt x="202" y="371"/>
                      <a:pt x="173" y="386"/>
                    </a:cubicBezTo>
                    <a:cubicBezTo>
                      <a:pt x="149" y="400"/>
                      <a:pt x="123" y="408"/>
                      <a:pt x="95" y="410"/>
                    </a:cubicBezTo>
                    <a:cubicBezTo>
                      <a:pt x="93" y="410"/>
                      <a:pt x="90" y="411"/>
                      <a:pt x="88" y="411"/>
                    </a:cubicBezTo>
                    <a:cubicBezTo>
                      <a:pt x="87" y="411"/>
                      <a:pt x="85" y="411"/>
                      <a:pt x="83" y="4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88" name="Freeform 11">
                <a:extLst>
                  <a:ext uri="{FF2B5EF4-FFF2-40B4-BE49-F238E27FC236}">
                    <a16:creationId xmlns:a16="http://schemas.microsoft.com/office/drawing/2014/main" id="{FDF2BF3F-AB31-4F63-9678-BFF5CCE4454A}"/>
                  </a:ext>
                </a:extLst>
              </p:cNvPr>
              <p:cNvSpPr>
                <a:spLocks noEditPoints="1"/>
              </p:cNvSpPr>
              <p:nvPr/>
            </p:nvSpPr>
            <p:spPr bwMode="auto">
              <a:xfrm>
                <a:off x="4606634" y="2270052"/>
                <a:ext cx="551054" cy="1278318"/>
              </a:xfrm>
              <a:custGeom>
                <a:avLst/>
                <a:gdLst>
                  <a:gd name="T0" fmla="*/ 127 w 193"/>
                  <a:gd name="T1" fmla="*/ 371 h 449"/>
                  <a:gd name="T2" fmla="*/ 63 w 193"/>
                  <a:gd name="T3" fmla="*/ 417 h 449"/>
                  <a:gd name="T4" fmla="*/ 47 w 193"/>
                  <a:gd name="T5" fmla="*/ 433 h 449"/>
                  <a:gd name="T6" fmla="*/ 7 w 193"/>
                  <a:gd name="T7" fmla="*/ 434 h 449"/>
                  <a:gd name="T8" fmla="*/ 1 w 193"/>
                  <a:gd name="T9" fmla="*/ 383 h 449"/>
                  <a:gd name="T10" fmla="*/ 33 w 193"/>
                  <a:gd name="T11" fmla="*/ 331 h 449"/>
                  <a:gd name="T12" fmla="*/ 49 w 193"/>
                  <a:gd name="T13" fmla="*/ 286 h 449"/>
                  <a:gd name="T14" fmla="*/ 50 w 193"/>
                  <a:gd name="T15" fmla="*/ 233 h 449"/>
                  <a:gd name="T16" fmla="*/ 38 w 193"/>
                  <a:gd name="T17" fmla="*/ 207 h 449"/>
                  <a:gd name="T18" fmla="*/ 54 w 193"/>
                  <a:gd name="T19" fmla="*/ 201 h 449"/>
                  <a:gd name="T20" fmla="*/ 75 w 193"/>
                  <a:gd name="T21" fmla="*/ 209 h 449"/>
                  <a:gd name="T22" fmla="*/ 107 w 193"/>
                  <a:gd name="T23" fmla="*/ 223 h 449"/>
                  <a:gd name="T24" fmla="*/ 126 w 193"/>
                  <a:gd name="T25" fmla="*/ 233 h 449"/>
                  <a:gd name="T26" fmla="*/ 133 w 193"/>
                  <a:gd name="T27" fmla="*/ 231 h 449"/>
                  <a:gd name="T28" fmla="*/ 135 w 193"/>
                  <a:gd name="T29" fmla="*/ 200 h 449"/>
                  <a:gd name="T30" fmla="*/ 133 w 193"/>
                  <a:gd name="T31" fmla="*/ 99 h 449"/>
                  <a:gd name="T32" fmla="*/ 105 w 193"/>
                  <a:gd name="T33" fmla="*/ 55 h 449"/>
                  <a:gd name="T34" fmla="*/ 77 w 193"/>
                  <a:gd name="T35" fmla="*/ 9 h 449"/>
                  <a:gd name="T36" fmla="*/ 95 w 193"/>
                  <a:gd name="T37" fmla="*/ 6 h 449"/>
                  <a:gd name="T38" fmla="*/ 165 w 193"/>
                  <a:gd name="T39" fmla="*/ 52 h 449"/>
                  <a:gd name="T40" fmla="*/ 189 w 193"/>
                  <a:gd name="T41" fmla="*/ 83 h 449"/>
                  <a:gd name="T42" fmla="*/ 189 w 193"/>
                  <a:gd name="T43" fmla="*/ 292 h 449"/>
                  <a:gd name="T44" fmla="*/ 165 w 193"/>
                  <a:gd name="T45" fmla="*/ 409 h 449"/>
                  <a:gd name="T46" fmla="*/ 145 w 193"/>
                  <a:gd name="T47" fmla="*/ 428 h 449"/>
                  <a:gd name="T48" fmla="*/ 134 w 193"/>
                  <a:gd name="T49" fmla="*/ 415 h 449"/>
                  <a:gd name="T50" fmla="*/ 131 w 193"/>
                  <a:gd name="T51" fmla="*/ 367 h 449"/>
                  <a:gd name="T52" fmla="*/ 124 w 193"/>
                  <a:gd name="T53" fmla="*/ 264 h 449"/>
                  <a:gd name="T54" fmla="*/ 102 w 193"/>
                  <a:gd name="T55" fmla="*/ 280 h 449"/>
                  <a:gd name="T56" fmla="*/ 81 w 193"/>
                  <a:gd name="T57" fmla="*/ 296 h 449"/>
                  <a:gd name="T58" fmla="*/ 59 w 193"/>
                  <a:gd name="T59" fmla="*/ 331 h 449"/>
                  <a:gd name="T60" fmla="*/ 31 w 193"/>
                  <a:gd name="T61" fmla="*/ 373 h 449"/>
                  <a:gd name="T62" fmla="*/ 46 w 193"/>
                  <a:gd name="T63" fmla="*/ 382 h 449"/>
                  <a:gd name="T64" fmla="*/ 78 w 193"/>
                  <a:gd name="T65" fmla="*/ 363 h 449"/>
                  <a:gd name="T66" fmla="*/ 114 w 193"/>
                  <a:gd name="T67" fmla="*/ 346 h 449"/>
                  <a:gd name="T68" fmla="*/ 133 w 193"/>
                  <a:gd name="T69" fmla="*/ 325 h 449"/>
                  <a:gd name="T70" fmla="*/ 132 w 193"/>
                  <a:gd name="T71" fmla="*/ 255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3" h="449">
                    <a:moveTo>
                      <a:pt x="131" y="367"/>
                    </a:moveTo>
                    <a:cubicBezTo>
                      <a:pt x="129" y="369"/>
                      <a:pt x="128" y="370"/>
                      <a:pt x="127" y="371"/>
                    </a:cubicBezTo>
                    <a:cubicBezTo>
                      <a:pt x="112" y="385"/>
                      <a:pt x="97" y="397"/>
                      <a:pt x="80" y="408"/>
                    </a:cubicBezTo>
                    <a:cubicBezTo>
                      <a:pt x="74" y="411"/>
                      <a:pt x="69" y="414"/>
                      <a:pt x="63" y="417"/>
                    </a:cubicBezTo>
                    <a:cubicBezTo>
                      <a:pt x="61" y="419"/>
                      <a:pt x="59" y="420"/>
                      <a:pt x="57" y="422"/>
                    </a:cubicBezTo>
                    <a:cubicBezTo>
                      <a:pt x="54" y="426"/>
                      <a:pt x="50" y="430"/>
                      <a:pt x="47" y="433"/>
                    </a:cubicBezTo>
                    <a:cubicBezTo>
                      <a:pt x="44" y="436"/>
                      <a:pt x="41" y="439"/>
                      <a:pt x="38" y="441"/>
                    </a:cubicBezTo>
                    <a:cubicBezTo>
                      <a:pt x="27" y="449"/>
                      <a:pt x="13" y="446"/>
                      <a:pt x="7" y="434"/>
                    </a:cubicBezTo>
                    <a:cubicBezTo>
                      <a:pt x="4" y="428"/>
                      <a:pt x="2" y="421"/>
                      <a:pt x="1" y="415"/>
                    </a:cubicBezTo>
                    <a:cubicBezTo>
                      <a:pt x="0" y="404"/>
                      <a:pt x="0" y="394"/>
                      <a:pt x="1" y="383"/>
                    </a:cubicBezTo>
                    <a:cubicBezTo>
                      <a:pt x="2" y="379"/>
                      <a:pt x="3" y="374"/>
                      <a:pt x="7" y="372"/>
                    </a:cubicBezTo>
                    <a:cubicBezTo>
                      <a:pt x="20" y="361"/>
                      <a:pt x="28" y="346"/>
                      <a:pt x="33" y="331"/>
                    </a:cubicBezTo>
                    <a:cubicBezTo>
                      <a:pt x="36" y="325"/>
                      <a:pt x="37" y="319"/>
                      <a:pt x="39" y="313"/>
                    </a:cubicBezTo>
                    <a:cubicBezTo>
                      <a:pt x="42" y="304"/>
                      <a:pt x="45" y="294"/>
                      <a:pt x="49" y="286"/>
                    </a:cubicBezTo>
                    <a:cubicBezTo>
                      <a:pt x="56" y="272"/>
                      <a:pt x="56" y="258"/>
                      <a:pt x="53" y="244"/>
                    </a:cubicBezTo>
                    <a:cubicBezTo>
                      <a:pt x="52" y="240"/>
                      <a:pt x="51" y="237"/>
                      <a:pt x="50" y="233"/>
                    </a:cubicBezTo>
                    <a:cubicBezTo>
                      <a:pt x="49" y="229"/>
                      <a:pt x="47" y="225"/>
                      <a:pt x="44" y="221"/>
                    </a:cubicBezTo>
                    <a:cubicBezTo>
                      <a:pt x="42" y="217"/>
                      <a:pt x="39" y="212"/>
                      <a:pt x="38" y="207"/>
                    </a:cubicBezTo>
                    <a:cubicBezTo>
                      <a:pt x="36" y="202"/>
                      <a:pt x="38" y="199"/>
                      <a:pt x="44" y="199"/>
                    </a:cubicBezTo>
                    <a:cubicBezTo>
                      <a:pt x="48" y="199"/>
                      <a:pt x="51" y="199"/>
                      <a:pt x="54" y="201"/>
                    </a:cubicBezTo>
                    <a:cubicBezTo>
                      <a:pt x="55" y="202"/>
                      <a:pt x="56" y="203"/>
                      <a:pt x="57" y="203"/>
                    </a:cubicBezTo>
                    <a:cubicBezTo>
                      <a:pt x="62" y="208"/>
                      <a:pt x="68" y="209"/>
                      <a:pt x="75" y="209"/>
                    </a:cubicBezTo>
                    <a:cubicBezTo>
                      <a:pt x="83" y="209"/>
                      <a:pt x="90" y="212"/>
                      <a:pt x="96" y="218"/>
                    </a:cubicBezTo>
                    <a:cubicBezTo>
                      <a:pt x="99" y="221"/>
                      <a:pt x="103" y="223"/>
                      <a:pt x="107" y="223"/>
                    </a:cubicBezTo>
                    <a:cubicBezTo>
                      <a:pt x="110" y="223"/>
                      <a:pt x="112" y="224"/>
                      <a:pt x="115" y="225"/>
                    </a:cubicBezTo>
                    <a:cubicBezTo>
                      <a:pt x="120" y="226"/>
                      <a:pt x="124" y="229"/>
                      <a:pt x="126" y="233"/>
                    </a:cubicBezTo>
                    <a:cubicBezTo>
                      <a:pt x="126" y="234"/>
                      <a:pt x="127" y="235"/>
                      <a:pt x="128" y="236"/>
                    </a:cubicBezTo>
                    <a:cubicBezTo>
                      <a:pt x="131" y="236"/>
                      <a:pt x="132" y="234"/>
                      <a:pt x="133" y="231"/>
                    </a:cubicBezTo>
                    <a:cubicBezTo>
                      <a:pt x="134" y="229"/>
                      <a:pt x="134" y="227"/>
                      <a:pt x="134" y="225"/>
                    </a:cubicBezTo>
                    <a:cubicBezTo>
                      <a:pt x="134" y="217"/>
                      <a:pt x="134" y="208"/>
                      <a:pt x="135" y="200"/>
                    </a:cubicBezTo>
                    <a:cubicBezTo>
                      <a:pt x="137" y="176"/>
                      <a:pt x="139" y="151"/>
                      <a:pt x="137" y="127"/>
                    </a:cubicBezTo>
                    <a:cubicBezTo>
                      <a:pt x="137" y="118"/>
                      <a:pt x="135" y="109"/>
                      <a:pt x="133" y="99"/>
                    </a:cubicBezTo>
                    <a:cubicBezTo>
                      <a:pt x="132" y="90"/>
                      <a:pt x="127" y="81"/>
                      <a:pt x="121" y="74"/>
                    </a:cubicBezTo>
                    <a:cubicBezTo>
                      <a:pt x="116" y="67"/>
                      <a:pt x="111" y="61"/>
                      <a:pt x="105" y="55"/>
                    </a:cubicBezTo>
                    <a:cubicBezTo>
                      <a:pt x="98" y="46"/>
                      <a:pt x="90" y="36"/>
                      <a:pt x="83" y="27"/>
                    </a:cubicBezTo>
                    <a:cubicBezTo>
                      <a:pt x="79" y="22"/>
                      <a:pt x="77" y="15"/>
                      <a:pt x="77" y="9"/>
                    </a:cubicBezTo>
                    <a:cubicBezTo>
                      <a:pt x="77" y="3"/>
                      <a:pt x="80" y="0"/>
                      <a:pt x="86" y="2"/>
                    </a:cubicBezTo>
                    <a:cubicBezTo>
                      <a:pt x="89" y="2"/>
                      <a:pt x="92" y="4"/>
                      <a:pt x="95" y="6"/>
                    </a:cubicBezTo>
                    <a:cubicBezTo>
                      <a:pt x="105" y="15"/>
                      <a:pt x="116" y="22"/>
                      <a:pt x="128" y="28"/>
                    </a:cubicBezTo>
                    <a:cubicBezTo>
                      <a:pt x="141" y="35"/>
                      <a:pt x="154" y="43"/>
                      <a:pt x="165" y="52"/>
                    </a:cubicBezTo>
                    <a:cubicBezTo>
                      <a:pt x="172" y="58"/>
                      <a:pt x="179" y="64"/>
                      <a:pt x="184" y="72"/>
                    </a:cubicBezTo>
                    <a:cubicBezTo>
                      <a:pt x="186" y="75"/>
                      <a:pt x="188" y="78"/>
                      <a:pt x="189" y="83"/>
                    </a:cubicBezTo>
                    <a:cubicBezTo>
                      <a:pt x="192" y="122"/>
                      <a:pt x="193" y="162"/>
                      <a:pt x="193" y="202"/>
                    </a:cubicBezTo>
                    <a:cubicBezTo>
                      <a:pt x="193" y="232"/>
                      <a:pt x="192" y="262"/>
                      <a:pt x="189" y="292"/>
                    </a:cubicBezTo>
                    <a:cubicBezTo>
                      <a:pt x="186" y="321"/>
                      <a:pt x="183" y="350"/>
                      <a:pt x="176" y="378"/>
                    </a:cubicBezTo>
                    <a:cubicBezTo>
                      <a:pt x="173" y="388"/>
                      <a:pt x="170" y="399"/>
                      <a:pt x="165" y="409"/>
                    </a:cubicBezTo>
                    <a:cubicBezTo>
                      <a:pt x="162" y="414"/>
                      <a:pt x="159" y="419"/>
                      <a:pt x="155" y="423"/>
                    </a:cubicBezTo>
                    <a:cubicBezTo>
                      <a:pt x="152" y="426"/>
                      <a:pt x="149" y="428"/>
                      <a:pt x="145" y="428"/>
                    </a:cubicBezTo>
                    <a:cubicBezTo>
                      <a:pt x="140" y="429"/>
                      <a:pt x="136" y="427"/>
                      <a:pt x="135" y="422"/>
                    </a:cubicBezTo>
                    <a:cubicBezTo>
                      <a:pt x="135" y="420"/>
                      <a:pt x="135" y="418"/>
                      <a:pt x="134" y="415"/>
                    </a:cubicBezTo>
                    <a:cubicBezTo>
                      <a:pt x="134" y="407"/>
                      <a:pt x="135" y="399"/>
                      <a:pt x="135" y="391"/>
                    </a:cubicBezTo>
                    <a:cubicBezTo>
                      <a:pt x="134" y="383"/>
                      <a:pt x="134" y="375"/>
                      <a:pt x="131" y="367"/>
                    </a:cubicBezTo>
                    <a:close/>
                    <a:moveTo>
                      <a:pt x="132" y="255"/>
                    </a:moveTo>
                    <a:cubicBezTo>
                      <a:pt x="127" y="257"/>
                      <a:pt x="125" y="260"/>
                      <a:pt x="124" y="264"/>
                    </a:cubicBezTo>
                    <a:cubicBezTo>
                      <a:pt x="123" y="267"/>
                      <a:pt x="122" y="271"/>
                      <a:pt x="119" y="273"/>
                    </a:cubicBezTo>
                    <a:cubicBezTo>
                      <a:pt x="114" y="277"/>
                      <a:pt x="108" y="280"/>
                      <a:pt x="102" y="280"/>
                    </a:cubicBezTo>
                    <a:cubicBezTo>
                      <a:pt x="97" y="280"/>
                      <a:pt x="94" y="282"/>
                      <a:pt x="91" y="285"/>
                    </a:cubicBezTo>
                    <a:cubicBezTo>
                      <a:pt x="87" y="289"/>
                      <a:pt x="84" y="292"/>
                      <a:pt x="81" y="296"/>
                    </a:cubicBezTo>
                    <a:cubicBezTo>
                      <a:pt x="78" y="299"/>
                      <a:pt x="76" y="302"/>
                      <a:pt x="75" y="305"/>
                    </a:cubicBezTo>
                    <a:cubicBezTo>
                      <a:pt x="71" y="315"/>
                      <a:pt x="66" y="323"/>
                      <a:pt x="59" y="331"/>
                    </a:cubicBezTo>
                    <a:cubicBezTo>
                      <a:pt x="54" y="337"/>
                      <a:pt x="50" y="343"/>
                      <a:pt x="45" y="349"/>
                    </a:cubicBezTo>
                    <a:cubicBezTo>
                      <a:pt x="39" y="356"/>
                      <a:pt x="34" y="364"/>
                      <a:pt x="31" y="373"/>
                    </a:cubicBezTo>
                    <a:cubicBezTo>
                      <a:pt x="29" y="377"/>
                      <a:pt x="29" y="379"/>
                      <a:pt x="34" y="381"/>
                    </a:cubicBezTo>
                    <a:cubicBezTo>
                      <a:pt x="38" y="382"/>
                      <a:pt x="42" y="383"/>
                      <a:pt x="46" y="382"/>
                    </a:cubicBezTo>
                    <a:cubicBezTo>
                      <a:pt x="53" y="381"/>
                      <a:pt x="59" y="378"/>
                      <a:pt x="64" y="374"/>
                    </a:cubicBezTo>
                    <a:cubicBezTo>
                      <a:pt x="69" y="371"/>
                      <a:pt x="73" y="367"/>
                      <a:pt x="78" y="363"/>
                    </a:cubicBezTo>
                    <a:cubicBezTo>
                      <a:pt x="81" y="361"/>
                      <a:pt x="83" y="359"/>
                      <a:pt x="87" y="358"/>
                    </a:cubicBezTo>
                    <a:cubicBezTo>
                      <a:pt x="97" y="356"/>
                      <a:pt x="106" y="351"/>
                      <a:pt x="114" y="346"/>
                    </a:cubicBezTo>
                    <a:cubicBezTo>
                      <a:pt x="119" y="343"/>
                      <a:pt x="123" y="340"/>
                      <a:pt x="127" y="338"/>
                    </a:cubicBezTo>
                    <a:cubicBezTo>
                      <a:pt x="131" y="335"/>
                      <a:pt x="133" y="331"/>
                      <a:pt x="133" y="325"/>
                    </a:cubicBezTo>
                    <a:cubicBezTo>
                      <a:pt x="132" y="304"/>
                      <a:pt x="132" y="282"/>
                      <a:pt x="132" y="260"/>
                    </a:cubicBezTo>
                    <a:cubicBezTo>
                      <a:pt x="132" y="259"/>
                      <a:pt x="132" y="257"/>
                      <a:pt x="132" y="25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89" name="Freeform 12">
                <a:extLst>
                  <a:ext uri="{FF2B5EF4-FFF2-40B4-BE49-F238E27FC236}">
                    <a16:creationId xmlns:a16="http://schemas.microsoft.com/office/drawing/2014/main" id="{5B526479-0DBF-4737-8331-32D1E952C9D8}"/>
                  </a:ext>
                </a:extLst>
              </p:cNvPr>
              <p:cNvSpPr>
                <a:spLocks/>
              </p:cNvSpPr>
              <p:nvPr/>
            </p:nvSpPr>
            <p:spPr bwMode="auto">
              <a:xfrm>
                <a:off x="5375547" y="2443057"/>
                <a:ext cx="650372" cy="900269"/>
              </a:xfrm>
              <a:custGeom>
                <a:avLst/>
                <a:gdLst>
                  <a:gd name="T0" fmla="*/ 34 w 229"/>
                  <a:gd name="T1" fmla="*/ 0 h 316"/>
                  <a:gd name="T2" fmla="*/ 37 w 229"/>
                  <a:gd name="T3" fmla="*/ 2 h 316"/>
                  <a:gd name="T4" fmla="*/ 69 w 229"/>
                  <a:gd name="T5" fmla="*/ 32 h 316"/>
                  <a:gd name="T6" fmla="*/ 73 w 229"/>
                  <a:gd name="T7" fmla="*/ 38 h 316"/>
                  <a:gd name="T8" fmla="*/ 99 w 229"/>
                  <a:gd name="T9" fmla="*/ 117 h 316"/>
                  <a:gd name="T10" fmla="*/ 101 w 229"/>
                  <a:gd name="T11" fmla="*/ 128 h 316"/>
                  <a:gd name="T12" fmla="*/ 112 w 229"/>
                  <a:gd name="T13" fmla="*/ 132 h 316"/>
                  <a:gd name="T14" fmla="*/ 120 w 229"/>
                  <a:gd name="T15" fmla="*/ 127 h 316"/>
                  <a:gd name="T16" fmla="*/ 145 w 229"/>
                  <a:gd name="T17" fmla="*/ 109 h 316"/>
                  <a:gd name="T18" fmla="*/ 148 w 229"/>
                  <a:gd name="T19" fmla="*/ 103 h 316"/>
                  <a:gd name="T20" fmla="*/ 148 w 229"/>
                  <a:gd name="T21" fmla="*/ 80 h 316"/>
                  <a:gd name="T22" fmla="*/ 159 w 229"/>
                  <a:gd name="T23" fmla="*/ 69 h 316"/>
                  <a:gd name="T24" fmla="*/ 162 w 229"/>
                  <a:gd name="T25" fmla="*/ 71 h 316"/>
                  <a:gd name="T26" fmla="*/ 164 w 229"/>
                  <a:gd name="T27" fmla="*/ 75 h 316"/>
                  <a:gd name="T28" fmla="*/ 171 w 229"/>
                  <a:gd name="T29" fmla="*/ 86 h 316"/>
                  <a:gd name="T30" fmla="*/ 204 w 229"/>
                  <a:gd name="T31" fmla="*/ 104 h 316"/>
                  <a:gd name="T32" fmla="*/ 209 w 229"/>
                  <a:gd name="T33" fmla="*/ 112 h 316"/>
                  <a:gd name="T34" fmla="*/ 169 w 229"/>
                  <a:gd name="T35" fmla="*/ 170 h 316"/>
                  <a:gd name="T36" fmla="*/ 128 w 229"/>
                  <a:gd name="T37" fmla="*/ 175 h 316"/>
                  <a:gd name="T38" fmla="*/ 114 w 229"/>
                  <a:gd name="T39" fmla="*/ 190 h 316"/>
                  <a:gd name="T40" fmla="*/ 115 w 229"/>
                  <a:gd name="T41" fmla="*/ 196 h 316"/>
                  <a:gd name="T42" fmla="*/ 115 w 229"/>
                  <a:gd name="T43" fmla="*/ 219 h 316"/>
                  <a:gd name="T44" fmla="*/ 109 w 229"/>
                  <a:gd name="T45" fmla="*/ 226 h 316"/>
                  <a:gd name="T46" fmla="*/ 89 w 229"/>
                  <a:gd name="T47" fmla="*/ 246 h 316"/>
                  <a:gd name="T48" fmla="*/ 95 w 229"/>
                  <a:gd name="T49" fmla="*/ 260 h 316"/>
                  <a:gd name="T50" fmla="*/ 113 w 229"/>
                  <a:gd name="T51" fmla="*/ 259 h 316"/>
                  <a:gd name="T52" fmla="*/ 148 w 229"/>
                  <a:gd name="T53" fmla="*/ 248 h 316"/>
                  <a:gd name="T54" fmla="*/ 170 w 229"/>
                  <a:gd name="T55" fmla="*/ 243 h 316"/>
                  <a:gd name="T56" fmla="*/ 187 w 229"/>
                  <a:gd name="T57" fmla="*/ 237 h 316"/>
                  <a:gd name="T58" fmla="*/ 212 w 229"/>
                  <a:gd name="T59" fmla="*/ 229 h 316"/>
                  <a:gd name="T60" fmla="*/ 220 w 229"/>
                  <a:gd name="T61" fmla="*/ 229 h 316"/>
                  <a:gd name="T62" fmla="*/ 227 w 229"/>
                  <a:gd name="T63" fmla="*/ 241 h 316"/>
                  <a:gd name="T64" fmla="*/ 214 w 229"/>
                  <a:gd name="T65" fmla="*/ 267 h 316"/>
                  <a:gd name="T66" fmla="*/ 203 w 229"/>
                  <a:gd name="T67" fmla="*/ 277 h 316"/>
                  <a:gd name="T68" fmla="*/ 174 w 229"/>
                  <a:gd name="T69" fmla="*/ 289 h 316"/>
                  <a:gd name="T70" fmla="*/ 140 w 229"/>
                  <a:gd name="T71" fmla="*/ 298 h 316"/>
                  <a:gd name="T72" fmla="*/ 127 w 229"/>
                  <a:gd name="T73" fmla="*/ 298 h 316"/>
                  <a:gd name="T74" fmla="*/ 116 w 229"/>
                  <a:gd name="T75" fmla="*/ 301 h 316"/>
                  <a:gd name="T76" fmla="*/ 55 w 229"/>
                  <a:gd name="T77" fmla="*/ 304 h 316"/>
                  <a:gd name="T78" fmla="*/ 44 w 229"/>
                  <a:gd name="T79" fmla="*/ 292 h 316"/>
                  <a:gd name="T80" fmla="*/ 27 w 229"/>
                  <a:gd name="T81" fmla="*/ 257 h 316"/>
                  <a:gd name="T82" fmla="*/ 25 w 229"/>
                  <a:gd name="T83" fmla="*/ 252 h 316"/>
                  <a:gd name="T84" fmla="*/ 18 w 229"/>
                  <a:gd name="T85" fmla="*/ 217 h 316"/>
                  <a:gd name="T86" fmla="*/ 18 w 229"/>
                  <a:gd name="T87" fmla="*/ 210 h 316"/>
                  <a:gd name="T88" fmla="*/ 1 w 229"/>
                  <a:gd name="T89" fmla="*/ 140 h 316"/>
                  <a:gd name="T90" fmla="*/ 0 w 229"/>
                  <a:gd name="T91" fmla="*/ 134 h 316"/>
                  <a:gd name="T92" fmla="*/ 18 w 229"/>
                  <a:gd name="T93" fmla="*/ 50 h 316"/>
                  <a:gd name="T94" fmla="*/ 32 w 229"/>
                  <a:gd name="T95" fmla="*/ 4 h 316"/>
                  <a:gd name="T96" fmla="*/ 34 w 229"/>
                  <a:gd name="T97" fmla="*/ 0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9" h="316">
                    <a:moveTo>
                      <a:pt x="34" y="0"/>
                    </a:moveTo>
                    <a:cubicBezTo>
                      <a:pt x="35" y="1"/>
                      <a:pt x="36" y="2"/>
                      <a:pt x="37" y="2"/>
                    </a:cubicBezTo>
                    <a:cubicBezTo>
                      <a:pt x="48" y="12"/>
                      <a:pt x="58" y="22"/>
                      <a:pt x="69" y="32"/>
                    </a:cubicBezTo>
                    <a:cubicBezTo>
                      <a:pt x="71" y="34"/>
                      <a:pt x="72" y="36"/>
                      <a:pt x="73" y="38"/>
                    </a:cubicBezTo>
                    <a:cubicBezTo>
                      <a:pt x="86" y="63"/>
                      <a:pt x="94" y="89"/>
                      <a:pt x="99" y="117"/>
                    </a:cubicBezTo>
                    <a:cubicBezTo>
                      <a:pt x="99" y="120"/>
                      <a:pt x="100" y="124"/>
                      <a:pt x="101" y="128"/>
                    </a:cubicBezTo>
                    <a:cubicBezTo>
                      <a:pt x="103" y="133"/>
                      <a:pt x="107" y="134"/>
                      <a:pt x="112" y="132"/>
                    </a:cubicBezTo>
                    <a:cubicBezTo>
                      <a:pt x="115" y="130"/>
                      <a:pt x="117" y="129"/>
                      <a:pt x="120" y="127"/>
                    </a:cubicBezTo>
                    <a:cubicBezTo>
                      <a:pt x="128" y="121"/>
                      <a:pt x="136" y="115"/>
                      <a:pt x="145" y="109"/>
                    </a:cubicBezTo>
                    <a:cubicBezTo>
                      <a:pt x="147" y="108"/>
                      <a:pt x="148" y="106"/>
                      <a:pt x="148" y="103"/>
                    </a:cubicBezTo>
                    <a:cubicBezTo>
                      <a:pt x="148" y="95"/>
                      <a:pt x="148" y="88"/>
                      <a:pt x="148" y="80"/>
                    </a:cubicBezTo>
                    <a:cubicBezTo>
                      <a:pt x="148" y="75"/>
                      <a:pt x="153" y="69"/>
                      <a:pt x="159" y="69"/>
                    </a:cubicBezTo>
                    <a:cubicBezTo>
                      <a:pt x="160" y="69"/>
                      <a:pt x="162" y="70"/>
                      <a:pt x="162" y="71"/>
                    </a:cubicBezTo>
                    <a:cubicBezTo>
                      <a:pt x="163" y="72"/>
                      <a:pt x="164" y="73"/>
                      <a:pt x="164" y="75"/>
                    </a:cubicBezTo>
                    <a:cubicBezTo>
                      <a:pt x="164" y="79"/>
                      <a:pt x="167" y="83"/>
                      <a:pt x="171" y="86"/>
                    </a:cubicBezTo>
                    <a:cubicBezTo>
                      <a:pt x="181" y="94"/>
                      <a:pt x="192" y="100"/>
                      <a:pt x="204" y="104"/>
                    </a:cubicBezTo>
                    <a:cubicBezTo>
                      <a:pt x="208" y="106"/>
                      <a:pt x="209" y="108"/>
                      <a:pt x="209" y="112"/>
                    </a:cubicBezTo>
                    <a:cubicBezTo>
                      <a:pt x="210" y="140"/>
                      <a:pt x="196" y="160"/>
                      <a:pt x="169" y="170"/>
                    </a:cubicBezTo>
                    <a:cubicBezTo>
                      <a:pt x="156" y="175"/>
                      <a:pt x="142" y="177"/>
                      <a:pt x="128" y="175"/>
                    </a:cubicBezTo>
                    <a:cubicBezTo>
                      <a:pt x="119" y="173"/>
                      <a:pt x="112" y="182"/>
                      <a:pt x="114" y="190"/>
                    </a:cubicBezTo>
                    <a:cubicBezTo>
                      <a:pt x="114" y="192"/>
                      <a:pt x="115" y="194"/>
                      <a:pt x="115" y="196"/>
                    </a:cubicBezTo>
                    <a:cubicBezTo>
                      <a:pt x="118" y="203"/>
                      <a:pt x="118" y="211"/>
                      <a:pt x="115" y="219"/>
                    </a:cubicBezTo>
                    <a:cubicBezTo>
                      <a:pt x="114" y="222"/>
                      <a:pt x="112" y="224"/>
                      <a:pt x="109" y="226"/>
                    </a:cubicBezTo>
                    <a:cubicBezTo>
                      <a:pt x="101" y="231"/>
                      <a:pt x="95" y="238"/>
                      <a:pt x="89" y="246"/>
                    </a:cubicBezTo>
                    <a:cubicBezTo>
                      <a:pt x="84" y="254"/>
                      <a:pt x="85" y="258"/>
                      <a:pt x="95" y="260"/>
                    </a:cubicBezTo>
                    <a:cubicBezTo>
                      <a:pt x="101" y="261"/>
                      <a:pt x="107" y="261"/>
                      <a:pt x="113" y="259"/>
                    </a:cubicBezTo>
                    <a:cubicBezTo>
                      <a:pt x="125" y="256"/>
                      <a:pt x="137" y="252"/>
                      <a:pt x="148" y="248"/>
                    </a:cubicBezTo>
                    <a:cubicBezTo>
                      <a:pt x="155" y="245"/>
                      <a:pt x="162" y="243"/>
                      <a:pt x="170" y="243"/>
                    </a:cubicBezTo>
                    <a:cubicBezTo>
                      <a:pt x="176" y="242"/>
                      <a:pt x="182" y="240"/>
                      <a:pt x="187" y="237"/>
                    </a:cubicBezTo>
                    <a:cubicBezTo>
                      <a:pt x="195" y="234"/>
                      <a:pt x="203" y="230"/>
                      <a:pt x="212" y="229"/>
                    </a:cubicBezTo>
                    <a:cubicBezTo>
                      <a:pt x="214" y="229"/>
                      <a:pt x="217" y="229"/>
                      <a:pt x="220" y="229"/>
                    </a:cubicBezTo>
                    <a:cubicBezTo>
                      <a:pt x="226" y="230"/>
                      <a:pt x="229" y="236"/>
                      <a:pt x="227" y="241"/>
                    </a:cubicBezTo>
                    <a:cubicBezTo>
                      <a:pt x="223" y="250"/>
                      <a:pt x="218" y="259"/>
                      <a:pt x="214" y="267"/>
                    </a:cubicBezTo>
                    <a:cubicBezTo>
                      <a:pt x="211" y="271"/>
                      <a:pt x="207" y="274"/>
                      <a:pt x="203" y="277"/>
                    </a:cubicBezTo>
                    <a:cubicBezTo>
                      <a:pt x="194" y="282"/>
                      <a:pt x="184" y="286"/>
                      <a:pt x="174" y="289"/>
                    </a:cubicBezTo>
                    <a:cubicBezTo>
                      <a:pt x="163" y="292"/>
                      <a:pt x="151" y="295"/>
                      <a:pt x="140" y="298"/>
                    </a:cubicBezTo>
                    <a:cubicBezTo>
                      <a:pt x="136" y="299"/>
                      <a:pt x="131" y="298"/>
                      <a:pt x="127" y="298"/>
                    </a:cubicBezTo>
                    <a:cubicBezTo>
                      <a:pt x="122" y="298"/>
                      <a:pt x="119" y="299"/>
                      <a:pt x="116" y="301"/>
                    </a:cubicBezTo>
                    <a:cubicBezTo>
                      <a:pt x="97" y="315"/>
                      <a:pt x="74" y="316"/>
                      <a:pt x="55" y="304"/>
                    </a:cubicBezTo>
                    <a:cubicBezTo>
                      <a:pt x="51" y="301"/>
                      <a:pt x="47" y="297"/>
                      <a:pt x="44" y="292"/>
                    </a:cubicBezTo>
                    <a:cubicBezTo>
                      <a:pt x="37" y="281"/>
                      <a:pt x="32" y="269"/>
                      <a:pt x="27" y="257"/>
                    </a:cubicBezTo>
                    <a:cubicBezTo>
                      <a:pt x="26" y="255"/>
                      <a:pt x="26" y="254"/>
                      <a:pt x="25" y="252"/>
                    </a:cubicBezTo>
                    <a:cubicBezTo>
                      <a:pt x="20" y="241"/>
                      <a:pt x="17" y="230"/>
                      <a:pt x="18" y="217"/>
                    </a:cubicBezTo>
                    <a:cubicBezTo>
                      <a:pt x="19" y="215"/>
                      <a:pt x="18" y="213"/>
                      <a:pt x="18" y="210"/>
                    </a:cubicBezTo>
                    <a:cubicBezTo>
                      <a:pt x="12" y="187"/>
                      <a:pt x="6" y="163"/>
                      <a:pt x="1" y="140"/>
                    </a:cubicBezTo>
                    <a:cubicBezTo>
                      <a:pt x="0" y="138"/>
                      <a:pt x="0" y="136"/>
                      <a:pt x="0" y="134"/>
                    </a:cubicBezTo>
                    <a:cubicBezTo>
                      <a:pt x="6" y="106"/>
                      <a:pt x="12" y="78"/>
                      <a:pt x="18" y="50"/>
                    </a:cubicBezTo>
                    <a:cubicBezTo>
                      <a:pt x="22" y="35"/>
                      <a:pt x="26" y="19"/>
                      <a:pt x="32" y="4"/>
                    </a:cubicBezTo>
                    <a:cubicBezTo>
                      <a:pt x="33" y="2"/>
                      <a:pt x="33" y="1"/>
                      <a:pt x="3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90" name="Freeform 13">
                <a:extLst>
                  <a:ext uri="{FF2B5EF4-FFF2-40B4-BE49-F238E27FC236}">
                    <a16:creationId xmlns:a16="http://schemas.microsoft.com/office/drawing/2014/main" id="{E3947BE1-C3AE-4CFB-BFFE-ABA981B89672}"/>
                  </a:ext>
                </a:extLst>
              </p:cNvPr>
              <p:cNvSpPr>
                <a:spLocks/>
              </p:cNvSpPr>
              <p:nvPr/>
            </p:nvSpPr>
            <p:spPr bwMode="auto">
              <a:xfrm>
                <a:off x="6355912" y="2792272"/>
                <a:ext cx="772117" cy="855416"/>
              </a:xfrm>
              <a:custGeom>
                <a:avLst/>
                <a:gdLst>
                  <a:gd name="T0" fmla="*/ 194 w 271"/>
                  <a:gd name="T1" fmla="*/ 98 h 300"/>
                  <a:gd name="T2" fmla="*/ 236 w 271"/>
                  <a:gd name="T3" fmla="*/ 96 h 300"/>
                  <a:gd name="T4" fmla="*/ 237 w 271"/>
                  <a:gd name="T5" fmla="*/ 111 h 300"/>
                  <a:gd name="T6" fmla="*/ 175 w 271"/>
                  <a:gd name="T7" fmla="*/ 150 h 300"/>
                  <a:gd name="T8" fmla="*/ 169 w 271"/>
                  <a:gd name="T9" fmla="*/ 195 h 300"/>
                  <a:gd name="T10" fmla="*/ 177 w 271"/>
                  <a:gd name="T11" fmla="*/ 299 h 300"/>
                  <a:gd name="T12" fmla="*/ 159 w 271"/>
                  <a:gd name="T13" fmla="*/ 285 h 300"/>
                  <a:gd name="T14" fmla="*/ 150 w 271"/>
                  <a:gd name="T15" fmla="*/ 266 h 300"/>
                  <a:gd name="T16" fmla="*/ 133 w 271"/>
                  <a:gd name="T17" fmla="*/ 260 h 300"/>
                  <a:gd name="T18" fmla="*/ 132 w 271"/>
                  <a:gd name="T19" fmla="*/ 243 h 300"/>
                  <a:gd name="T20" fmla="*/ 149 w 271"/>
                  <a:gd name="T21" fmla="*/ 232 h 300"/>
                  <a:gd name="T22" fmla="*/ 139 w 271"/>
                  <a:gd name="T23" fmla="*/ 197 h 300"/>
                  <a:gd name="T24" fmla="*/ 117 w 271"/>
                  <a:gd name="T25" fmla="*/ 216 h 300"/>
                  <a:gd name="T26" fmla="*/ 101 w 271"/>
                  <a:gd name="T27" fmla="*/ 235 h 300"/>
                  <a:gd name="T28" fmla="*/ 26 w 271"/>
                  <a:gd name="T29" fmla="*/ 293 h 300"/>
                  <a:gd name="T30" fmla="*/ 0 w 271"/>
                  <a:gd name="T31" fmla="*/ 243 h 300"/>
                  <a:gd name="T32" fmla="*/ 9 w 271"/>
                  <a:gd name="T33" fmla="*/ 237 h 300"/>
                  <a:gd name="T34" fmla="*/ 32 w 271"/>
                  <a:gd name="T35" fmla="*/ 234 h 300"/>
                  <a:gd name="T36" fmla="*/ 59 w 271"/>
                  <a:gd name="T37" fmla="*/ 219 h 300"/>
                  <a:gd name="T38" fmla="*/ 116 w 271"/>
                  <a:gd name="T39" fmla="*/ 185 h 300"/>
                  <a:gd name="T40" fmla="*/ 145 w 271"/>
                  <a:gd name="T41" fmla="*/ 155 h 300"/>
                  <a:gd name="T42" fmla="*/ 133 w 271"/>
                  <a:gd name="T43" fmla="*/ 142 h 300"/>
                  <a:gd name="T44" fmla="*/ 145 w 271"/>
                  <a:gd name="T45" fmla="*/ 112 h 300"/>
                  <a:gd name="T46" fmla="*/ 143 w 271"/>
                  <a:gd name="T47" fmla="*/ 104 h 300"/>
                  <a:gd name="T48" fmla="*/ 124 w 271"/>
                  <a:gd name="T49" fmla="*/ 108 h 300"/>
                  <a:gd name="T50" fmla="*/ 121 w 271"/>
                  <a:gd name="T51" fmla="*/ 140 h 300"/>
                  <a:gd name="T52" fmla="*/ 87 w 271"/>
                  <a:gd name="T53" fmla="*/ 188 h 300"/>
                  <a:gd name="T54" fmla="*/ 73 w 271"/>
                  <a:gd name="T55" fmla="*/ 176 h 300"/>
                  <a:gd name="T56" fmla="*/ 67 w 271"/>
                  <a:gd name="T57" fmla="*/ 159 h 300"/>
                  <a:gd name="T58" fmla="*/ 66 w 271"/>
                  <a:gd name="T59" fmla="*/ 63 h 300"/>
                  <a:gd name="T60" fmla="*/ 72 w 271"/>
                  <a:gd name="T61" fmla="*/ 47 h 300"/>
                  <a:gd name="T62" fmla="*/ 88 w 271"/>
                  <a:gd name="T63" fmla="*/ 55 h 300"/>
                  <a:gd name="T64" fmla="*/ 109 w 271"/>
                  <a:gd name="T65" fmla="*/ 63 h 300"/>
                  <a:gd name="T66" fmla="*/ 160 w 271"/>
                  <a:gd name="T67" fmla="*/ 28 h 300"/>
                  <a:gd name="T68" fmla="*/ 187 w 271"/>
                  <a:gd name="T69" fmla="*/ 16 h 300"/>
                  <a:gd name="T70" fmla="*/ 258 w 271"/>
                  <a:gd name="T71" fmla="*/ 4 h 300"/>
                  <a:gd name="T72" fmla="*/ 271 w 271"/>
                  <a:gd name="T73" fmla="*/ 16 h 300"/>
                  <a:gd name="T74" fmla="*/ 248 w 271"/>
                  <a:gd name="T75" fmla="*/ 37 h 300"/>
                  <a:gd name="T76" fmla="*/ 215 w 271"/>
                  <a:gd name="T77" fmla="*/ 67 h 300"/>
                  <a:gd name="T78" fmla="*/ 186 w 271"/>
                  <a:gd name="T79" fmla="*/ 95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71" h="300">
                    <a:moveTo>
                      <a:pt x="185" y="102"/>
                    </a:moveTo>
                    <a:cubicBezTo>
                      <a:pt x="188" y="101"/>
                      <a:pt x="191" y="99"/>
                      <a:pt x="194" y="98"/>
                    </a:cubicBezTo>
                    <a:cubicBezTo>
                      <a:pt x="200" y="94"/>
                      <a:pt x="206" y="91"/>
                      <a:pt x="213" y="90"/>
                    </a:cubicBezTo>
                    <a:cubicBezTo>
                      <a:pt x="221" y="89"/>
                      <a:pt x="229" y="92"/>
                      <a:pt x="236" y="96"/>
                    </a:cubicBezTo>
                    <a:cubicBezTo>
                      <a:pt x="237" y="97"/>
                      <a:pt x="238" y="98"/>
                      <a:pt x="239" y="99"/>
                    </a:cubicBezTo>
                    <a:cubicBezTo>
                      <a:pt x="242" y="103"/>
                      <a:pt x="242" y="108"/>
                      <a:pt x="237" y="111"/>
                    </a:cubicBezTo>
                    <a:cubicBezTo>
                      <a:pt x="220" y="127"/>
                      <a:pt x="200" y="139"/>
                      <a:pt x="179" y="148"/>
                    </a:cubicBezTo>
                    <a:cubicBezTo>
                      <a:pt x="178" y="149"/>
                      <a:pt x="176" y="149"/>
                      <a:pt x="175" y="150"/>
                    </a:cubicBezTo>
                    <a:cubicBezTo>
                      <a:pt x="167" y="153"/>
                      <a:pt x="164" y="159"/>
                      <a:pt x="163" y="168"/>
                    </a:cubicBezTo>
                    <a:cubicBezTo>
                      <a:pt x="163" y="177"/>
                      <a:pt x="165" y="187"/>
                      <a:pt x="169" y="195"/>
                    </a:cubicBezTo>
                    <a:cubicBezTo>
                      <a:pt x="182" y="226"/>
                      <a:pt x="186" y="259"/>
                      <a:pt x="185" y="292"/>
                    </a:cubicBezTo>
                    <a:cubicBezTo>
                      <a:pt x="185" y="298"/>
                      <a:pt x="183" y="300"/>
                      <a:pt x="177" y="299"/>
                    </a:cubicBezTo>
                    <a:cubicBezTo>
                      <a:pt x="171" y="299"/>
                      <a:pt x="165" y="297"/>
                      <a:pt x="161" y="292"/>
                    </a:cubicBezTo>
                    <a:cubicBezTo>
                      <a:pt x="159" y="290"/>
                      <a:pt x="159" y="287"/>
                      <a:pt x="159" y="285"/>
                    </a:cubicBezTo>
                    <a:cubicBezTo>
                      <a:pt x="159" y="284"/>
                      <a:pt x="159" y="282"/>
                      <a:pt x="159" y="281"/>
                    </a:cubicBezTo>
                    <a:cubicBezTo>
                      <a:pt x="159" y="274"/>
                      <a:pt x="156" y="269"/>
                      <a:pt x="150" y="266"/>
                    </a:cubicBezTo>
                    <a:cubicBezTo>
                      <a:pt x="146" y="263"/>
                      <a:pt x="141" y="262"/>
                      <a:pt x="136" y="260"/>
                    </a:cubicBezTo>
                    <a:cubicBezTo>
                      <a:pt x="135" y="260"/>
                      <a:pt x="134" y="260"/>
                      <a:pt x="133" y="260"/>
                    </a:cubicBezTo>
                    <a:cubicBezTo>
                      <a:pt x="129" y="258"/>
                      <a:pt x="126" y="255"/>
                      <a:pt x="126" y="252"/>
                    </a:cubicBezTo>
                    <a:cubicBezTo>
                      <a:pt x="125" y="248"/>
                      <a:pt x="128" y="244"/>
                      <a:pt x="132" y="243"/>
                    </a:cubicBezTo>
                    <a:cubicBezTo>
                      <a:pt x="134" y="242"/>
                      <a:pt x="136" y="242"/>
                      <a:pt x="138" y="242"/>
                    </a:cubicBezTo>
                    <a:cubicBezTo>
                      <a:pt x="144" y="241"/>
                      <a:pt x="147" y="238"/>
                      <a:pt x="149" y="232"/>
                    </a:cubicBezTo>
                    <a:cubicBezTo>
                      <a:pt x="153" y="220"/>
                      <a:pt x="151" y="208"/>
                      <a:pt x="144" y="197"/>
                    </a:cubicBezTo>
                    <a:cubicBezTo>
                      <a:pt x="142" y="195"/>
                      <a:pt x="141" y="195"/>
                      <a:pt x="139" y="197"/>
                    </a:cubicBezTo>
                    <a:cubicBezTo>
                      <a:pt x="138" y="197"/>
                      <a:pt x="137" y="198"/>
                      <a:pt x="136" y="199"/>
                    </a:cubicBezTo>
                    <a:cubicBezTo>
                      <a:pt x="129" y="205"/>
                      <a:pt x="123" y="210"/>
                      <a:pt x="117" y="216"/>
                    </a:cubicBezTo>
                    <a:cubicBezTo>
                      <a:pt x="112" y="220"/>
                      <a:pt x="108" y="225"/>
                      <a:pt x="105" y="231"/>
                    </a:cubicBezTo>
                    <a:cubicBezTo>
                      <a:pt x="104" y="232"/>
                      <a:pt x="103" y="233"/>
                      <a:pt x="101" y="235"/>
                    </a:cubicBezTo>
                    <a:cubicBezTo>
                      <a:pt x="84" y="253"/>
                      <a:pt x="66" y="270"/>
                      <a:pt x="48" y="288"/>
                    </a:cubicBezTo>
                    <a:cubicBezTo>
                      <a:pt x="41" y="296"/>
                      <a:pt x="35" y="297"/>
                      <a:pt x="26" y="293"/>
                    </a:cubicBezTo>
                    <a:cubicBezTo>
                      <a:pt x="20" y="291"/>
                      <a:pt x="16" y="287"/>
                      <a:pt x="13" y="282"/>
                    </a:cubicBezTo>
                    <a:cubicBezTo>
                      <a:pt x="4" y="271"/>
                      <a:pt x="1" y="257"/>
                      <a:pt x="0" y="243"/>
                    </a:cubicBezTo>
                    <a:cubicBezTo>
                      <a:pt x="0" y="240"/>
                      <a:pt x="1" y="239"/>
                      <a:pt x="3" y="239"/>
                    </a:cubicBezTo>
                    <a:cubicBezTo>
                      <a:pt x="5" y="238"/>
                      <a:pt x="7" y="237"/>
                      <a:pt x="9" y="237"/>
                    </a:cubicBezTo>
                    <a:cubicBezTo>
                      <a:pt x="13" y="235"/>
                      <a:pt x="16" y="235"/>
                      <a:pt x="20" y="237"/>
                    </a:cubicBezTo>
                    <a:cubicBezTo>
                      <a:pt x="24" y="239"/>
                      <a:pt x="28" y="238"/>
                      <a:pt x="32" y="234"/>
                    </a:cubicBezTo>
                    <a:cubicBezTo>
                      <a:pt x="34" y="233"/>
                      <a:pt x="37" y="231"/>
                      <a:pt x="39" y="230"/>
                    </a:cubicBezTo>
                    <a:cubicBezTo>
                      <a:pt x="46" y="226"/>
                      <a:pt x="52" y="222"/>
                      <a:pt x="59" y="219"/>
                    </a:cubicBezTo>
                    <a:cubicBezTo>
                      <a:pt x="60" y="218"/>
                      <a:pt x="62" y="217"/>
                      <a:pt x="63" y="216"/>
                    </a:cubicBezTo>
                    <a:cubicBezTo>
                      <a:pt x="81" y="206"/>
                      <a:pt x="98" y="195"/>
                      <a:pt x="116" y="185"/>
                    </a:cubicBezTo>
                    <a:cubicBezTo>
                      <a:pt x="122" y="181"/>
                      <a:pt x="128" y="177"/>
                      <a:pt x="134" y="172"/>
                    </a:cubicBezTo>
                    <a:cubicBezTo>
                      <a:pt x="139" y="168"/>
                      <a:pt x="143" y="163"/>
                      <a:pt x="145" y="155"/>
                    </a:cubicBezTo>
                    <a:cubicBezTo>
                      <a:pt x="143" y="155"/>
                      <a:pt x="142" y="154"/>
                      <a:pt x="140" y="154"/>
                    </a:cubicBezTo>
                    <a:cubicBezTo>
                      <a:pt x="134" y="152"/>
                      <a:pt x="132" y="148"/>
                      <a:pt x="133" y="142"/>
                    </a:cubicBezTo>
                    <a:cubicBezTo>
                      <a:pt x="134" y="140"/>
                      <a:pt x="135" y="137"/>
                      <a:pt x="136" y="135"/>
                    </a:cubicBezTo>
                    <a:cubicBezTo>
                      <a:pt x="139" y="127"/>
                      <a:pt x="142" y="119"/>
                      <a:pt x="145" y="112"/>
                    </a:cubicBezTo>
                    <a:cubicBezTo>
                      <a:pt x="145" y="111"/>
                      <a:pt x="146" y="110"/>
                      <a:pt x="146" y="109"/>
                    </a:cubicBezTo>
                    <a:cubicBezTo>
                      <a:pt x="147" y="105"/>
                      <a:pt x="146" y="104"/>
                      <a:pt x="143" y="104"/>
                    </a:cubicBezTo>
                    <a:cubicBezTo>
                      <a:pt x="140" y="104"/>
                      <a:pt x="138" y="104"/>
                      <a:pt x="135" y="105"/>
                    </a:cubicBezTo>
                    <a:cubicBezTo>
                      <a:pt x="132" y="106"/>
                      <a:pt x="128" y="107"/>
                      <a:pt x="124" y="108"/>
                    </a:cubicBezTo>
                    <a:cubicBezTo>
                      <a:pt x="122" y="109"/>
                      <a:pt x="121" y="111"/>
                      <a:pt x="121" y="113"/>
                    </a:cubicBezTo>
                    <a:cubicBezTo>
                      <a:pt x="121" y="122"/>
                      <a:pt x="121" y="131"/>
                      <a:pt x="121" y="140"/>
                    </a:cubicBezTo>
                    <a:cubicBezTo>
                      <a:pt x="121" y="142"/>
                      <a:pt x="120" y="144"/>
                      <a:pt x="119" y="146"/>
                    </a:cubicBezTo>
                    <a:cubicBezTo>
                      <a:pt x="108" y="160"/>
                      <a:pt x="98" y="174"/>
                      <a:pt x="87" y="188"/>
                    </a:cubicBezTo>
                    <a:cubicBezTo>
                      <a:pt x="87" y="189"/>
                      <a:pt x="86" y="189"/>
                      <a:pt x="86" y="190"/>
                    </a:cubicBezTo>
                    <a:cubicBezTo>
                      <a:pt x="81" y="185"/>
                      <a:pt x="77" y="181"/>
                      <a:pt x="73" y="176"/>
                    </a:cubicBezTo>
                    <a:cubicBezTo>
                      <a:pt x="70" y="173"/>
                      <a:pt x="69" y="170"/>
                      <a:pt x="69" y="166"/>
                    </a:cubicBezTo>
                    <a:cubicBezTo>
                      <a:pt x="68" y="164"/>
                      <a:pt x="68" y="161"/>
                      <a:pt x="67" y="159"/>
                    </a:cubicBezTo>
                    <a:cubicBezTo>
                      <a:pt x="58" y="138"/>
                      <a:pt x="57" y="117"/>
                      <a:pt x="63" y="95"/>
                    </a:cubicBezTo>
                    <a:cubicBezTo>
                      <a:pt x="67" y="84"/>
                      <a:pt x="67" y="74"/>
                      <a:pt x="66" y="63"/>
                    </a:cubicBezTo>
                    <a:cubicBezTo>
                      <a:pt x="66" y="60"/>
                      <a:pt x="66" y="57"/>
                      <a:pt x="66" y="54"/>
                    </a:cubicBezTo>
                    <a:cubicBezTo>
                      <a:pt x="66" y="50"/>
                      <a:pt x="68" y="47"/>
                      <a:pt x="72" y="47"/>
                    </a:cubicBezTo>
                    <a:cubicBezTo>
                      <a:pt x="75" y="46"/>
                      <a:pt x="78" y="47"/>
                      <a:pt x="80" y="48"/>
                    </a:cubicBezTo>
                    <a:cubicBezTo>
                      <a:pt x="83" y="50"/>
                      <a:pt x="85" y="52"/>
                      <a:pt x="88" y="55"/>
                    </a:cubicBezTo>
                    <a:cubicBezTo>
                      <a:pt x="90" y="57"/>
                      <a:pt x="91" y="59"/>
                      <a:pt x="93" y="61"/>
                    </a:cubicBezTo>
                    <a:cubicBezTo>
                      <a:pt x="99" y="66"/>
                      <a:pt x="103" y="67"/>
                      <a:pt x="109" y="63"/>
                    </a:cubicBezTo>
                    <a:cubicBezTo>
                      <a:pt x="117" y="58"/>
                      <a:pt x="125" y="53"/>
                      <a:pt x="133" y="48"/>
                    </a:cubicBezTo>
                    <a:cubicBezTo>
                      <a:pt x="142" y="41"/>
                      <a:pt x="151" y="35"/>
                      <a:pt x="160" y="28"/>
                    </a:cubicBezTo>
                    <a:cubicBezTo>
                      <a:pt x="163" y="25"/>
                      <a:pt x="167" y="24"/>
                      <a:pt x="171" y="23"/>
                    </a:cubicBezTo>
                    <a:cubicBezTo>
                      <a:pt x="177" y="23"/>
                      <a:pt x="182" y="20"/>
                      <a:pt x="187" y="16"/>
                    </a:cubicBezTo>
                    <a:cubicBezTo>
                      <a:pt x="196" y="6"/>
                      <a:pt x="208" y="2"/>
                      <a:pt x="221" y="1"/>
                    </a:cubicBezTo>
                    <a:cubicBezTo>
                      <a:pt x="233" y="0"/>
                      <a:pt x="246" y="0"/>
                      <a:pt x="258" y="4"/>
                    </a:cubicBezTo>
                    <a:cubicBezTo>
                      <a:pt x="261" y="5"/>
                      <a:pt x="264" y="7"/>
                      <a:pt x="267" y="9"/>
                    </a:cubicBezTo>
                    <a:cubicBezTo>
                      <a:pt x="270" y="10"/>
                      <a:pt x="271" y="13"/>
                      <a:pt x="271" y="16"/>
                    </a:cubicBezTo>
                    <a:cubicBezTo>
                      <a:pt x="271" y="18"/>
                      <a:pt x="271" y="19"/>
                      <a:pt x="269" y="21"/>
                    </a:cubicBezTo>
                    <a:cubicBezTo>
                      <a:pt x="262" y="26"/>
                      <a:pt x="255" y="31"/>
                      <a:pt x="248" y="37"/>
                    </a:cubicBezTo>
                    <a:cubicBezTo>
                      <a:pt x="240" y="43"/>
                      <a:pt x="232" y="50"/>
                      <a:pt x="226" y="58"/>
                    </a:cubicBezTo>
                    <a:cubicBezTo>
                      <a:pt x="223" y="62"/>
                      <a:pt x="219" y="65"/>
                      <a:pt x="215" y="67"/>
                    </a:cubicBezTo>
                    <a:cubicBezTo>
                      <a:pt x="213" y="68"/>
                      <a:pt x="212" y="69"/>
                      <a:pt x="211" y="70"/>
                    </a:cubicBezTo>
                    <a:cubicBezTo>
                      <a:pt x="202" y="79"/>
                      <a:pt x="194" y="87"/>
                      <a:pt x="186" y="95"/>
                    </a:cubicBezTo>
                    <a:cubicBezTo>
                      <a:pt x="184" y="97"/>
                      <a:pt x="183" y="99"/>
                      <a:pt x="185" y="10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91" name="Freeform 14">
                <a:extLst>
                  <a:ext uri="{FF2B5EF4-FFF2-40B4-BE49-F238E27FC236}">
                    <a16:creationId xmlns:a16="http://schemas.microsoft.com/office/drawing/2014/main" id="{F2A49C76-5480-41CE-9ADE-B8DA9152D704}"/>
                  </a:ext>
                </a:extLst>
              </p:cNvPr>
              <p:cNvSpPr>
                <a:spLocks/>
              </p:cNvSpPr>
              <p:nvPr/>
            </p:nvSpPr>
            <p:spPr bwMode="auto">
              <a:xfrm>
                <a:off x="9143222" y="3099837"/>
                <a:ext cx="797747" cy="506201"/>
              </a:xfrm>
              <a:custGeom>
                <a:avLst/>
                <a:gdLst>
                  <a:gd name="T0" fmla="*/ 16 w 280"/>
                  <a:gd name="T1" fmla="*/ 133 h 178"/>
                  <a:gd name="T2" fmla="*/ 14 w 280"/>
                  <a:gd name="T3" fmla="*/ 124 h 178"/>
                  <a:gd name="T4" fmla="*/ 2 w 280"/>
                  <a:gd name="T5" fmla="*/ 103 h 178"/>
                  <a:gd name="T6" fmla="*/ 6 w 280"/>
                  <a:gd name="T7" fmla="*/ 81 h 178"/>
                  <a:gd name="T8" fmla="*/ 16 w 280"/>
                  <a:gd name="T9" fmla="*/ 77 h 178"/>
                  <a:gd name="T10" fmla="*/ 22 w 280"/>
                  <a:gd name="T11" fmla="*/ 77 h 178"/>
                  <a:gd name="T12" fmla="*/ 40 w 280"/>
                  <a:gd name="T13" fmla="*/ 71 h 178"/>
                  <a:gd name="T14" fmla="*/ 54 w 280"/>
                  <a:gd name="T15" fmla="*/ 64 h 178"/>
                  <a:gd name="T16" fmla="*/ 63 w 280"/>
                  <a:gd name="T17" fmla="*/ 61 h 178"/>
                  <a:gd name="T18" fmla="*/ 144 w 280"/>
                  <a:gd name="T19" fmla="*/ 25 h 178"/>
                  <a:gd name="T20" fmla="*/ 169 w 280"/>
                  <a:gd name="T21" fmla="*/ 16 h 178"/>
                  <a:gd name="T22" fmla="*/ 186 w 280"/>
                  <a:gd name="T23" fmla="*/ 13 h 178"/>
                  <a:gd name="T24" fmla="*/ 209 w 280"/>
                  <a:gd name="T25" fmla="*/ 9 h 178"/>
                  <a:gd name="T26" fmla="*/ 224 w 280"/>
                  <a:gd name="T27" fmla="*/ 3 h 178"/>
                  <a:gd name="T28" fmla="*/ 233 w 280"/>
                  <a:gd name="T29" fmla="*/ 0 h 178"/>
                  <a:gd name="T30" fmla="*/ 265 w 280"/>
                  <a:gd name="T31" fmla="*/ 5 h 178"/>
                  <a:gd name="T32" fmla="*/ 274 w 280"/>
                  <a:gd name="T33" fmla="*/ 29 h 178"/>
                  <a:gd name="T34" fmla="*/ 256 w 280"/>
                  <a:gd name="T35" fmla="*/ 50 h 178"/>
                  <a:gd name="T36" fmla="*/ 245 w 280"/>
                  <a:gd name="T37" fmla="*/ 53 h 178"/>
                  <a:gd name="T38" fmla="*/ 220 w 280"/>
                  <a:gd name="T39" fmla="*/ 56 h 178"/>
                  <a:gd name="T40" fmla="*/ 213 w 280"/>
                  <a:gd name="T41" fmla="*/ 58 h 178"/>
                  <a:gd name="T42" fmla="*/ 208 w 280"/>
                  <a:gd name="T43" fmla="*/ 67 h 178"/>
                  <a:gd name="T44" fmla="*/ 210 w 280"/>
                  <a:gd name="T45" fmla="*/ 76 h 178"/>
                  <a:gd name="T46" fmla="*/ 218 w 280"/>
                  <a:gd name="T47" fmla="*/ 92 h 178"/>
                  <a:gd name="T48" fmla="*/ 224 w 280"/>
                  <a:gd name="T49" fmla="*/ 115 h 178"/>
                  <a:gd name="T50" fmla="*/ 220 w 280"/>
                  <a:gd name="T51" fmla="*/ 146 h 178"/>
                  <a:gd name="T52" fmla="*/ 197 w 280"/>
                  <a:gd name="T53" fmla="*/ 163 h 178"/>
                  <a:gd name="T54" fmla="*/ 189 w 280"/>
                  <a:gd name="T55" fmla="*/ 163 h 178"/>
                  <a:gd name="T56" fmla="*/ 181 w 280"/>
                  <a:gd name="T57" fmla="*/ 167 h 178"/>
                  <a:gd name="T58" fmla="*/ 178 w 280"/>
                  <a:gd name="T59" fmla="*/ 170 h 178"/>
                  <a:gd name="T60" fmla="*/ 156 w 280"/>
                  <a:gd name="T61" fmla="*/ 175 h 178"/>
                  <a:gd name="T62" fmla="*/ 140 w 280"/>
                  <a:gd name="T63" fmla="*/ 166 h 178"/>
                  <a:gd name="T64" fmla="*/ 126 w 280"/>
                  <a:gd name="T65" fmla="*/ 162 h 178"/>
                  <a:gd name="T66" fmla="*/ 119 w 280"/>
                  <a:gd name="T67" fmla="*/ 160 h 178"/>
                  <a:gd name="T68" fmla="*/ 113 w 280"/>
                  <a:gd name="T69" fmla="*/ 150 h 178"/>
                  <a:gd name="T70" fmla="*/ 115 w 280"/>
                  <a:gd name="T71" fmla="*/ 147 h 178"/>
                  <a:gd name="T72" fmla="*/ 122 w 280"/>
                  <a:gd name="T73" fmla="*/ 147 h 178"/>
                  <a:gd name="T74" fmla="*/ 166 w 280"/>
                  <a:gd name="T75" fmla="*/ 141 h 178"/>
                  <a:gd name="T76" fmla="*/ 185 w 280"/>
                  <a:gd name="T77" fmla="*/ 129 h 178"/>
                  <a:gd name="T78" fmla="*/ 188 w 280"/>
                  <a:gd name="T79" fmla="*/ 120 h 178"/>
                  <a:gd name="T80" fmla="*/ 185 w 280"/>
                  <a:gd name="T81" fmla="*/ 92 h 178"/>
                  <a:gd name="T82" fmla="*/ 184 w 280"/>
                  <a:gd name="T83" fmla="*/ 77 h 178"/>
                  <a:gd name="T84" fmla="*/ 179 w 280"/>
                  <a:gd name="T85" fmla="*/ 71 h 178"/>
                  <a:gd name="T86" fmla="*/ 163 w 280"/>
                  <a:gd name="T87" fmla="*/ 75 h 178"/>
                  <a:gd name="T88" fmla="*/ 158 w 280"/>
                  <a:gd name="T89" fmla="*/ 79 h 178"/>
                  <a:gd name="T90" fmla="*/ 145 w 280"/>
                  <a:gd name="T91" fmla="*/ 82 h 178"/>
                  <a:gd name="T92" fmla="*/ 116 w 280"/>
                  <a:gd name="T93" fmla="*/ 91 h 178"/>
                  <a:gd name="T94" fmla="*/ 80 w 280"/>
                  <a:gd name="T95" fmla="*/ 118 h 178"/>
                  <a:gd name="T96" fmla="*/ 52 w 280"/>
                  <a:gd name="T97" fmla="*/ 135 h 178"/>
                  <a:gd name="T98" fmla="*/ 22 w 280"/>
                  <a:gd name="T99" fmla="*/ 136 h 178"/>
                  <a:gd name="T100" fmla="*/ 18 w 280"/>
                  <a:gd name="T101" fmla="*/ 134 h 178"/>
                  <a:gd name="T102" fmla="*/ 16 w 280"/>
                  <a:gd name="T103" fmla="*/ 133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0" h="178">
                    <a:moveTo>
                      <a:pt x="16" y="133"/>
                    </a:moveTo>
                    <a:cubicBezTo>
                      <a:pt x="18" y="129"/>
                      <a:pt x="16" y="127"/>
                      <a:pt x="14" y="124"/>
                    </a:cubicBezTo>
                    <a:cubicBezTo>
                      <a:pt x="9" y="118"/>
                      <a:pt x="5" y="111"/>
                      <a:pt x="2" y="103"/>
                    </a:cubicBezTo>
                    <a:cubicBezTo>
                      <a:pt x="0" y="95"/>
                      <a:pt x="1" y="88"/>
                      <a:pt x="6" y="81"/>
                    </a:cubicBezTo>
                    <a:cubicBezTo>
                      <a:pt x="9" y="78"/>
                      <a:pt x="12" y="76"/>
                      <a:pt x="16" y="77"/>
                    </a:cubicBezTo>
                    <a:cubicBezTo>
                      <a:pt x="18" y="77"/>
                      <a:pt x="20" y="76"/>
                      <a:pt x="22" y="77"/>
                    </a:cubicBezTo>
                    <a:cubicBezTo>
                      <a:pt x="29" y="79"/>
                      <a:pt x="36" y="76"/>
                      <a:pt x="40" y="71"/>
                    </a:cubicBezTo>
                    <a:cubicBezTo>
                      <a:pt x="44" y="67"/>
                      <a:pt x="49" y="65"/>
                      <a:pt x="54" y="64"/>
                    </a:cubicBezTo>
                    <a:cubicBezTo>
                      <a:pt x="57" y="64"/>
                      <a:pt x="60" y="62"/>
                      <a:pt x="63" y="61"/>
                    </a:cubicBezTo>
                    <a:cubicBezTo>
                      <a:pt x="89" y="47"/>
                      <a:pt x="116" y="35"/>
                      <a:pt x="144" y="25"/>
                    </a:cubicBezTo>
                    <a:cubicBezTo>
                      <a:pt x="152" y="22"/>
                      <a:pt x="161" y="19"/>
                      <a:pt x="169" y="16"/>
                    </a:cubicBezTo>
                    <a:cubicBezTo>
                      <a:pt x="174" y="14"/>
                      <a:pt x="180" y="14"/>
                      <a:pt x="186" y="13"/>
                    </a:cubicBezTo>
                    <a:cubicBezTo>
                      <a:pt x="194" y="12"/>
                      <a:pt x="201" y="11"/>
                      <a:pt x="209" y="9"/>
                    </a:cubicBezTo>
                    <a:cubicBezTo>
                      <a:pt x="214" y="8"/>
                      <a:pt x="219" y="5"/>
                      <a:pt x="224" y="3"/>
                    </a:cubicBezTo>
                    <a:cubicBezTo>
                      <a:pt x="227" y="1"/>
                      <a:pt x="230" y="0"/>
                      <a:pt x="233" y="0"/>
                    </a:cubicBezTo>
                    <a:cubicBezTo>
                      <a:pt x="244" y="0"/>
                      <a:pt x="255" y="1"/>
                      <a:pt x="265" y="5"/>
                    </a:cubicBezTo>
                    <a:cubicBezTo>
                      <a:pt x="276" y="9"/>
                      <a:pt x="280" y="19"/>
                      <a:pt x="274" y="29"/>
                    </a:cubicBezTo>
                    <a:cubicBezTo>
                      <a:pt x="270" y="38"/>
                      <a:pt x="263" y="45"/>
                      <a:pt x="256" y="50"/>
                    </a:cubicBezTo>
                    <a:cubicBezTo>
                      <a:pt x="252" y="53"/>
                      <a:pt x="249" y="53"/>
                      <a:pt x="245" y="53"/>
                    </a:cubicBezTo>
                    <a:cubicBezTo>
                      <a:pt x="236" y="54"/>
                      <a:pt x="228" y="55"/>
                      <a:pt x="220" y="56"/>
                    </a:cubicBezTo>
                    <a:cubicBezTo>
                      <a:pt x="218" y="57"/>
                      <a:pt x="215" y="57"/>
                      <a:pt x="213" y="58"/>
                    </a:cubicBezTo>
                    <a:cubicBezTo>
                      <a:pt x="209" y="60"/>
                      <a:pt x="208" y="63"/>
                      <a:pt x="208" y="67"/>
                    </a:cubicBezTo>
                    <a:cubicBezTo>
                      <a:pt x="208" y="70"/>
                      <a:pt x="209" y="73"/>
                      <a:pt x="210" y="76"/>
                    </a:cubicBezTo>
                    <a:cubicBezTo>
                      <a:pt x="213" y="82"/>
                      <a:pt x="215" y="87"/>
                      <a:pt x="218" y="92"/>
                    </a:cubicBezTo>
                    <a:cubicBezTo>
                      <a:pt x="221" y="100"/>
                      <a:pt x="224" y="107"/>
                      <a:pt x="224" y="115"/>
                    </a:cubicBezTo>
                    <a:cubicBezTo>
                      <a:pt x="224" y="126"/>
                      <a:pt x="223" y="136"/>
                      <a:pt x="220" y="146"/>
                    </a:cubicBezTo>
                    <a:cubicBezTo>
                      <a:pt x="216" y="157"/>
                      <a:pt x="209" y="162"/>
                      <a:pt x="197" y="163"/>
                    </a:cubicBezTo>
                    <a:cubicBezTo>
                      <a:pt x="194" y="163"/>
                      <a:pt x="192" y="163"/>
                      <a:pt x="189" y="163"/>
                    </a:cubicBezTo>
                    <a:cubicBezTo>
                      <a:pt x="186" y="163"/>
                      <a:pt x="183" y="163"/>
                      <a:pt x="181" y="167"/>
                    </a:cubicBezTo>
                    <a:cubicBezTo>
                      <a:pt x="180" y="168"/>
                      <a:pt x="179" y="169"/>
                      <a:pt x="178" y="170"/>
                    </a:cubicBezTo>
                    <a:cubicBezTo>
                      <a:pt x="171" y="176"/>
                      <a:pt x="164" y="178"/>
                      <a:pt x="156" y="175"/>
                    </a:cubicBezTo>
                    <a:cubicBezTo>
                      <a:pt x="151" y="172"/>
                      <a:pt x="145" y="169"/>
                      <a:pt x="140" y="166"/>
                    </a:cubicBezTo>
                    <a:cubicBezTo>
                      <a:pt x="136" y="163"/>
                      <a:pt x="132" y="162"/>
                      <a:pt x="126" y="162"/>
                    </a:cubicBezTo>
                    <a:cubicBezTo>
                      <a:pt x="124" y="162"/>
                      <a:pt x="121" y="163"/>
                      <a:pt x="119" y="160"/>
                    </a:cubicBezTo>
                    <a:cubicBezTo>
                      <a:pt x="116" y="157"/>
                      <a:pt x="114" y="154"/>
                      <a:pt x="113" y="150"/>
                    </a:cubicBezTo>
                    <a:cubicBezTo>
                      <a:pt x="112" y="148"/>
                      <a:pt x="113" y="147"/>
                      <a:pt x="115" y="147"/>
                    </a:cubicBezTo>
                    <a:cubicBezTo>
                      <a:pt x="117" y="147"/>
                      <a:pt x="120" y="147"/>
                      <a:pt x="122" y="147"/>
                    </a:cubicBezTo>
                    <a:cubicBezTo>
                      <a:pt x="137" y="148"/>
                      <a:pt x="152" y="146"/>
                      <a:pt x="166" y="141"/>
                    </a:cubicBezTo>
                    <a:cubicBezTo>
                      <a:pt x="173" y="138"/>
                      <a:pt x="179" y="134"/>
                      <a:pt x="185" y="129"/>
                    </a:cubicBezTo>
                    <a:cubicBezTo>
                      <a:pt x="188" y="126"/>
                      <a:pt x="189" y="123"/>
                      <a:pt x="188" y="120"/>
                    </a:cubicBezTo>
                    <a:cubicBezTo>
                      <a:pt x="187" y="111"/>
                      <a:pt x="186" y="102"/>
                      <a:pt x="185" y="92"/>
                    </a:cubicBezTo>
                    <a:cubicBezTo>
                      <a:pt x="184" y="87"/>
                      <a:pt x="184" y="82"/>
                      <a:pt x="184" y="77"/>
                    </a:cubicBezTo>
                    <a:cubicBezTo>
                      <a:pt x="184" y="73"/>
                      <a:pt x="183" y="71"/>
                      <a:pt x="179" y="71"/>
                    </a:cubicBezTo>
                    <a:cubicBezTo>
                      <a:pt x="173" y="70"/>
                      <a:pt x="168" y="70"/>
                      <a:pt x="163" y="75"/>
                    </a:cubicBezTo>
                    <a:cubicBezTo>
                      <a:pt x="162" y="76"/>
                      <a:pt x="160" y="77"/>
                      <a:pt x="158" y="79"/>
                    </a:cubicBezTo>
                    <a:cubicBezTo>
                      <a:pt x="154" y="81"/>
                      <a:pt x="150" y="83"/>
                      <a:pt x="145" y="82"/>
                    </a:cubicBezTo>
                    <a:cubicBezTo>
                      <a:pt x="134" y="82"/>
                      <a:pt x="124" y="85"/>
                      <a:pt x="116" y="91"/>
                    </a:cubicBezTo>
                    <a:cubicBezTo>
                      <a:pt x="104" y="100"/>
                      <a:pt x="92" y="109"/>
                      <a:pt x="80" y="118"/>
                    </a:cubicBezTo>
                    <a:cubicBezTo>
                      <a:pt x="71" y="124"/>
                      <a:pt x="62" y="131"/>
                      <a:pt x="52" y="135"/>
                    </a:cubicBezTo>
                    <a:cubicBezTo>
                      <a:pt x="42" y="139"/>
                      <a:pt x="32" y="140"/>
                      <a:pt x="22" y="136"/>
                    </a:cubicBezTo>
                    <a:cubicBezTo>
                      <a:pt x="20" y="136"/>
                      <a:pt x="19" y="135"/>
                      <a:pt x="18" y="134"/>
                    </a:cubicBezTo>
                    <a:cubicBezTo>
                      <a:pt x="17" y="134"/>
                      <a:pt x="17" y="134"/>
                      <a:pt x="16" y="1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92" name="Freeform 15">
                <a:extLst>
                  <a:ext uri="{FF2B5EF4-FFF2-40B4-BE49-F238E27FC236}">
                    <a16:creationId xmlns:a16="http://schemas.microsoft.com/office/drawing/2014/main" id="{16AD1742-67D8-4026-84B3-87236E785A6B}"/>
                  </a:ext>
                </a:extLst>
              </p:cNvPr>
              <p:cNvSpPr>
                <a:spLocks/>
              </p:cNvSpPr>
              <p:nvPr/>
            </p:nvSpPr>
            <p:spPr bwMode="auto">
              <a:xfrm>
                <a:off x="6548140" y="2449465"/>
                <a:ext cx="605519" cy="323584"/>
              </a:xfrm>
              <a:custGeom>
                <a:avLst/>
                <a:gdLst>
                  <a:gd name="T0" fmla="*/ 197 w 212"/>
                  <a:gd name="T1" fmla="*/ 0 h 114"/>
                  <a:gd name="T2" fmla="*/ 205 w 212"/>
                  <a:gd name="T3" fmla="*/ 0 h 114"/>
                  <a:gd name="T4" fmla="*/ 211 w 212"/>
                  <a:gd name="T5" fmla="*/ 9 h 114"/>
                  <a:gd name="T6" fmla="*/ 191 w 212"/>
                  <a:gd name="T7" fmla="*/ 29 h 114"/>
                  <a:gd name="T8" fmla="*/ 187 w 212"/>
                  <a:gd name="T9" fmla="*/ 29 h 114"/>
                  <a:gd name="T10" fmla="*/ 174 w 212"/>
                  <a:gd name="T11" fmla="*/ 33 h 114"/>
                  <a:gd name="T12" fmla="*/ 132 w 212"/>
                  <a:gd name="T13" fmla="*/ 67 h 114"/>
                  <a:gd name="T14" fmla="*/ 109 w 212"/>
                  <a:gd name="T15" fmla="*/ 91 h 114"/>
                  <a:gd name="T16" fmla="*/ 71 w 212"/>
                  <a:gd name="T17" fmla="*/ 112 h 114"/>
                  <a:gd name="T18" fmla="*/ 40 w 212"/>
                  <a:gd name="T19" fmla="*/ 108 h 114"/>
                  <a:gd name="T20" fmla="*/ 9 w 212"/>
                  <a:gd name="T21" fmla="*/ 90 h 114"/>
                  <a:gd name="T22" fmla="*/ 8 w 212"/>
                  <a:gd name="T23" fmla="*/ 89 h 114"/>
                  <a:gd name="T24" fmla="*/ 11 w 212"/>
                  <a:gd name="T25" fmla="*/ 64 h 114"/>
                  <a:gd name="T26" fmla="*/ 15 w 212"/>
                  <a:gd name="T27" fmla="*/ 62 h 114"/>
                  <a:gd name="T28" fmla="*/ 114 w 212"/>
                  <a:gd name="T29" fmla="*/ 23 h 114"/>
                  <a:gd name="T30" fmla="*/ 130 w 212"/>
                  <a:gd name="T31" fmla="*/ 18 h 114"/>
                  <a:gd name="T32" fmla="*/ 164 w 212"/>
                  <a:gd name="T33" fmla="*/ 7 h 114"/>
                  <a:gd name="T34" fmla="*/ 197 w 212"/>
                  <a:gd name="T35"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2" h="114">
                    <a:moveTo>
                      <a:pt x="197" y="0"/>
                    </a:moveTo>
                    <a:cubicBezTo>
                      <a:pt x="199" y="0"/>
                      <a:pt x="202" y="0"/>
                      <a:pt x="205" y="0"/>
                    </a:cubicBezTo>
                    <a:cubicBezTo>
                      <a:pt x="209" y="1"/>
                      <a:pt x="212" y="5"/>
                      <a:pt x="211" y="9"/>
                    </a:cubicBezTo>
                    <a:cubicBezTo>
                      <a:pt x="207" y="18"/>
                      <a:pt x="200" y="25"/>
                      <a:pt x="191" y="29"/>
                    </a:cubicBezTo>
                    <a:cubicBezTo>
                      <a:pt x="189" y="29"/>
                      <a:pt x="188" y="29"/>
                      <a:pt x="187" y="29"/>
                    </a:cubicBezTo>
                    <a:cubicBezTo>
                      <a:pt x="182" y="28"/>
                      <a:pt x="178" y="30"/>
                      <a:pt x="174" y="33"/>
                    </a:cubicBezTo>
                    <a:cubicBezTo>
                      <a:pt x="158" y="43"/>
                      <a:pt x="144" y="54"/>
                      <a:pt x="132" y="67"/>
                    </a:cubicBezTo>
                    <a:cubicBezTo>
                      <a:pt x="124" y="75"/>
                      <a:pt x="116" y="83"/>
                      <a:pt x="109" y="91"/>
                    </a:cubicBezTo>
                    <a:cubicBezTo>
                      <a:pt x="99" y="102"/>
                      <a:pt x="86" y="110"/>
                      <a:pt x="71" y="112"/>
                    </a:cubicBezTo>
                    <a:cubicBezTo>
                      <a:pt x="61" y="114"/>
                      <a:pt x="50" y="112"/>
                      <a:pt x="40" y="108"/>
                    </a:cubicBezTo>
                    <a:cubicBezTo>
                      <a:pt x="29" y="104"/>
                      <a:pt x="19" y="98"/>
                      <a:pt x="9" y="90"/>
                    </a:cubicBezTo>
                    <a:cubicBezTo>
                      <a:pt x="9" y="90"/>
                      <a:pt x="9" y="89"/>
                      <a:pt x="8" y="89"/>
                    </a:cubicBezTo>
                    <a:cubicBezTo>
                      <a:pt x="0" y="81"/>
                      <a:pt x="2" y="70"/>
                      <a:pt x="11" y="64"/>
                    </a:cubicBezTo>
                    <a:cubicBezTo>
                      <a:pt x="12" y="63"/>
                      <a:pt x="14" y="63"/>
                      <a:pt x="15" y="62"/>
                    </a:cubicBezTo>
                    <a:cubicBezTo>
                      <a:pt x="48" y="49"/>
                      <a:pt x="81" y="36"/>
                      <a:pt x="114" y="23"/>
                    </a:cubicBezTo>
                    <a:cubicBezTo>
                      <a:pt x="119" y="21"/>
                      <a:pt x="125" y="19"/>
                      <a:pt x="130" y="18"/>
                    </a:cubicBezTo>
                    <a:cubicBezTo>
                      <a:pt x="142" y="15"/>
                      <a:pt x="153" y="12"/>
                      <a:pt x="164" y="7"/>
                    </a:cubicBezTo>
                    <a:cubicBezTo>
                      <a:pt x="175" y="2"/>
                      <a:pt x="186" y="0"/>
                      <a:pt x="19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93" name="Freeform 16">
                <a:extLst>
                  <a:ext uri="{FF2B5EF4-FFF2-40B4-BE49-F238E27FC236}">
                    <a16:creationId xmlns:a16="http://schemas.microsoft.com/office/drawing/2014/main" id="{CDEDCC72-5F8A-4DD8-9E4E-D7527A11A8EC}"/>
                  </a:ext>
                </a:extLst>
              </p:cNvPr>
              <p:cNvSpPr>
                <a:spLocks/>
              </p:cNvSpPr>
              <p:nvPr/>
            </p:nvSpPr>
            <p:spPr bwMode="auto">
              <a:xfrm>
                <a:off x="6746776" y="2048989"/>
                <a:ext cx="323584" cy="358826"/>
              </a:xfrm>
              <a:custGeom>
                <a:avLst/>
                <a:gdLst>
                  <a:gd name="T0" fmla="*/ 114 w 114"/>
                  <a:gd name="T1" fmla="*/ 70 h 126"/>
                  <a:gd name="T2" fmla="*/ 101 w 114"/>
                  <a:gd name="T3" fmla="*/ 91 h 126"/>
                  <a:gd name="T4" fmla="*/ 78 w 114"/>
                  <a:gd name="T5" fmla="*/ 97 h 126"/>
                  <a:gd name="T6" fmla="*/ 58 w 114"/>
                  <a:gd name="T7" fmla="*/ 106 h 126"/>
                  <a:gd name="T8" fmla="*/ 40 w 114"/>
                  <a:gd name="T9" fmla="*/ 121 h 126"/>
                  <a:gd name="T10" fmla="*/ 31 w 114"/>
                  <a:gd name="T11" fmla="*/ 125 h 126"/>
                  <a:gd name="T12" fmla="*/ 23 w 114"/>
                  <a:gd name="T13" fmla="*/ 122 h 126"/>
                  <a:gd name="T14" fmla="*/ 23 w 114"/>
                  <a:gd name="T15" fmla="*/ 112 h 126"/>
                  <a:gd name="T16" fmla="*/ 26 w 114"/>
                  <a:gd name="T17" fmla="*/ 68 h 126"/>
                  <a:gd name="T18" fmla="*/ 16 w 114"/>
                  <a:gd name="T19" fmla="*/ 50 h 126"/>
                  <a:gd name="T20" fmla="*/ 11 w 114"/>
                  <a:gd name="T21" fmla="*/ 39 h 126"/>
                  <a:gd name="T22" fmla="*/ 3 w 114"/>
                  <a:gd name="T23" fmla="*/ 21 h 126"/>
                  <a:gd name="T24" fmla="*/ 3 w 114"/>
                  <a:gd name="T25" fmla="*/ 6 h 126"/>
                  <a:gd name="T26" fmla="*/ 12 w 114"/>
                  <a:gd name="T27" fmla="*/ 0 h 126"/>
                  <a:gd name="T28" fmla="*/ 18 w 114"/>
                  <a:gd name="T29" fmla="*/ 1 h 126"/>
                  <a:gd name="T30" fmla="*/ 50 w 114"/>
                  <a:gd name="T31" fmla="*/ 12 h 126"/>
                  <a:gd name="T32" fmla="*/ 86 w 114"/>
                  <a:gd name="T33" fmla="*/ 31 h 126"/>
                  <a:gd name="T34" fmla="*/ 106 w 114"/>
                  <a:gd name="T35" fmla="*/ 48 h 126"/>
                  <a:gd name="T36" fmla="*/ 114 w 114"/>
                  <a:gd name="T37" fmla="*/ 7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4" h="126">
                    <a:moveTo>
                      <a:pt x="114" y="70"/>
                    </a:moveTo>
                    <a:cubicBezTo>
                      <a:pt x="114" y="79"/>
                      <a:pt x="109" y="86"/>
                      <a:pt x="101" y="91"/>
                    </a:cubicBezTo>
                    <a:cubicBezTo>
                      <a:pt x="94" y="95"/>
                      <a:pt x="86" y="97"/>
                      <a:pt x="78" y="97"/>
                    </a:cubicBezTo>
                    <a:cubicBezTo>
                      <a:pt x="64" y="97"/>
                      <a:pt x="66" y="98"/>
                      <a:pt x="58" y="106"/>
                    </a:cubicBezTo>
                    <a:cubicBezTo>
                      <a:pt x="52" y="111"/>
                      <a:pt x="46" y="116"/>
                      <a:pt x="40" y="121"/>
                    </a:cubicBezTo>
                    <a:cubicBezTo>
                      <a:pt x="38" y="123"/>
                      <a:pt x="35" y="124"/>
                      <a:pt x="31" y="125"/>
                    </a:cubicBezTo>
                    <a:cubicBezTo>
                      <a:pt x="28" y="126"/>
                      <a:pt x="25" y="125"/>
                      <a:pt x="23" y="122"/>
                    </a:cubicBezTo>
                    <a:cubicBezTo>
                      <a:pt x="22" y="118"/>
                      <a:pt x="21" y="115"/>
                      <a:pt x="23" y="112"/>
                    </a:cubicBezTo>
                    <a:cubicBezTo>
                      <a:pt x="33" y="98"/>
                      <a:pt x="33" y="83"/>
                      <a:pt x="26" y="68"/>
                    </a:cubicBezTo>
                    <a:cubicBezTo>
                      <a:pt x="23" y="61"/>
                      <a:pt x="19" y="56"/>
                      <a:pt x="16" y="50"/>
                    </a:cubicBezTo>
                    <a:cubicBezTo>
                      <a:pt x="14" y="46"/>
                      <a:pt x="12" y="43"/>
                      <a:pt x="11" y="39"/>
                    </a:cubicBezTo>
                    <a:cubicBezTo>
                      <a:pt x="9" y="33"/>
                      <a:pt x="7" y="27"/>
                      <a:pt x="3" y="21"/>
                    </a:cubicBezTo>
                    <a:cubicBezTo>
                      <a:pt x="0" y="17"/>
                      <a:pt x="0" y="12"/>
                      <a:pt x="3" y="6"/>
                    </a:cubicBezTo>
                    <a:cubicBezTo>
                      <a:pt x="5" y="2"/>
                      <a:pt x="8" y="0"/>
                      <a:pt x="12" y="0"/>
                    </a:cubicBezTo>
                    <a:cubicBezTo>
                      <a:pt x="14" y="0"/>
                      <a:pt x="16" y="1"/>
                      <a:pt x="18" y="1"/>
                    </a:cubicBezTo>
                    <a:cubicBezTo>
                      <a:pt x="29" y="3"/>
                      <a:pt x="40" y="7"/>
                      <a:pt x="50" y="12"/>
                    </a:cubicBezTo>
                    <a:cubicBezTo>
                      <a:pt x="62" y="19"/>
                      <a:pt x="74" y="25"/>
                      <a:pt x="86" y="31"/>
                    </a:cubicBezTo>
                    <a:cubicBezTo>
                      <a:pt x="94" y="36"/>
                      <a:pt x="101" y="41"/>
                      <a:pt x="106" y="48"/>
                    </a:cubicBezTo>
                    <a:cubicBezTo>
                      <a:pt x="111" y="54"/>
                      <a:pt x="114" y="61"/>
                      <a:pt x="114" y="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94" name="Freeform 24">
                <a:extLst>
                  <a:ext uri="{FF2B5EF4-FFF2-40B4-BE49-F238E27FC236}">
                    <a16:creationId xmlns:a16="http://schemas.microsoft.com/office/drawing/2014/main" id="{43DCC307-4F60-4FFF-A2A5-A29470381E5B}"/>
                  </a:ext>
                </a:extLst>
              </p:cNvPr>
              <p:cNvSpPr>
                <a:spLocks/>
              </p:cNvSpPr>
              <p:nvPr/>
            </p:nvSpPr>
            <p:spPr bwMode="auto">
              <a:xfrm>
                <a:off x="9216909" y="2378981"/>
                <a:ext cx="317177" cy="429310"/>
              </a:xfrm>
              <a:custGeom>
                <a:avLst/>
                <a:gdLst>
                  <a:gd name="T0" fmla="*/ 111 w 111"/>
                  <a:gd name="T1" fmla="*/ 118 h 150"/>
                  <a:gd name="T2" fmla="*/ 108 w 111"/>
                  <a:gd name="T3" fmla="*/ 125 h 150"/>
                  <a:gd name="T4" fmla="*/ 94 w 111"/>
                  <a:gd name="T5" fmla="*/ 142 h 150"/>
                  <a:gd name="T6" fmla="*/ 80 w 111"/>
                  <a:gd name="T7" fmla="*/ 149 h 150"/>
                  <a:gd name="T8" fmla="*/ 72 w 111"/>
                  <a:gd name="T9" fmla="*/ 144 h 150"/>
                  <a:gd name="T10" fmla="*/ 66 w 111"/>
                  <a:gd name="T11" fmla="*/ 117 h 150"/>
                  <a:gd name="T12" fmla="*/ 59 w 111"/>
                  <a:gd name="T13" fmla="*/ 90 h 150"/>
                  <a:gd name="T14" fmla="*/ 50 w 111"/>
                  <a:gd name="T15" fmla="*/ 75 h 150"/>
                  <a:gd name="T16" fmla="*/ 19 w 111"/>
                  <a:gd name="T17" fmla="*/ 40 h 150"/>
                  <a:gd name="T18" fmla="*/ 6 w 111"/>
                  <a:gd name="T19" fmla="*/ 27 h 150"/>
                  <a:gd name="T20" fmla="*/ 0 w 111"/>
                  <a:gd name="T21" fmla="*/ 10 h 150"/>
                  <a:gd name="T22" fmla="*/ 0 w 111"/>
                  <a:gd name="T23" fmla="*/ 8 h 150"/>
                  <a:gd name="T24" fmla="*/ 9 w 111"/>
                  <a:gd name="T25" fmla="*/ 2 h 150"/>
                  <a:gd name="T26" fmla="*/ 18 w 111"/>
                  <a:gd name="T27" fmla="*/ 7 h 150"/>
                  <a:gd name="T28" fmla="*/ 27 w 111"/>
                  <a:gd name="T29" fmla="*/ 15 h 150"/>
                  <a:gd name="T30" fmla="*/ 44 w 111"/>
                  <a:gd name="T31" fmla="*/ 26 h 150"/>
                  <a:gd name="T32" fmla="*/ 85 w 111"/>
                  <a:gd name="T33" fmla="*/ 57 h 150"/>
                  <a:gd name="T34" fmla="*/ 110 w 111"/>
                  <a:gd name="T35" fmla="*/ 114 h 150"/>
                  <a:gd name="T36" fmla="*/ 110 w 111"/>
                  <a:gd name="T37" fmla="*/ 117 h 150"/>
                  <a:gd name="T38" fmla="*/ 111 w 111"/>
                  <a:gd name="T39" fmla="*/ 118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1" h="150">
                    <a:moveTo>
                      <a:pt x="111" y="118"/>
                    </a:moveTo>
                    <a:cubicBezTo>
                      <a:pt x="110" y="120"/>
                      <a:pt x="109" y="123"/>
                      <a:pt x="108" y="125"/>
                    </a:cubicBezTo>
                    <a:cubicBezTo>
                      <a:pt x="103" y="131"/>
                      <a:pt x="99" y="136"/>
                      <a:pt x="94" y="142"/>
                    </a:cubicBezTo>
                    <a:cubicBezTo>
                      <a:pt x="90" y="146"/>
                      <a:pt x="86" y="148"/>
                      <a:pt x="80" y="149"/>
                    </a:cubicBezTo>
                    <a:cubicBezTo>
                      <a:pt x="75" y="150"/>
                      <a:pt x="73" y="149"/>
                      <a:pt x="72" y="144"/>
                    </a:cubicBezTo>
                    <a:cubicBezTo>
                      <a:pt x="70" y="135"/>
                      <a:pt x="68" y="126"/>
                      <a:pt x="66" y="117"/>
                    </a:cubicBezTo>
                    <a:cubicBezTo>
                      <a:pt x="64" y="108"/>
                      <a:pt x="63" y="99"/>
                      <a:pt x="59" y="90"/>
                    </a:cubicBezTo>
                    <a:cubicBezTo>
                      <a:pt x="57" y="85"/>
                      <a:pt x="54" y="80"/>
                      <a:pt x="50" y="75"/>
                    </a:cubicBezTo>
                    <a:cubicBezTo>
                      <a:pt x="40" y="63"/>
                      <a:pt x="29" y="51"/>
                      <a:pt x="19" y="40"/>
                    </a:cubicBezTo>
                    <a:cubicBezTo>
                      <a:pt x="15" y="35"/>
                      <a:pt x="11" y="31"/>
                      <a:pt x="6" y="27"/>
                    </a:cubicBezTo>
                    <a:cubicBezTo>
                      <a:pt x="1" y="22"/>
                      <a:pt x="0" y="17"/>
                      <a:pt x="0" y="10"/>
                    </a:cubicBezTo>
                    <a:cubicBezTo>
                      <a:pt x="0" y="9"/>
                      <a:pt x="0" y="9"/>
                      <a:pt x="0" y="8"/>
                    </a:cubicBezTo>
                    <a:cubicBezTo>
                      <a:pt x="2" y="1"/>
                      <a:pt x="3" y="0"/>
                      <a:pt x="9" y="2"/>
                    </a:cubicBezTo>
                    <a:cubicBezTo>
                      <a:pt x="12" y="4"/>
                      <a:pt x="15" y="5"/>
                      <a:pt x="18" y="7"/>
                    </a:cubicBezTo>
                    <a:cubicBezTo>
                      <a:pt x="21" y="10"/>
                      <a:pt x="24" y="12"/>
                      <a:pt x="27" y="15"/>
                    </a:cubicBezTo>
                    <a:cubicBezTo>
                      <a:pt x="32" y="20"/>
                      <a:pt x="38" y="24"/>
                      <a:pt x="44" y="26"/>
                    </a:cubicBezTo>
                    <a:cubicBezTo>
                      <a:pt x="61" y="33"/>
                      <a:pt x="74" y="43"/>
                      <a:pt x="85" y="57"/>
                    </a:cubicBezTo>
                    <a:cubicBezTo>
                      <a:pt x="98" y="73"/>
                      <a:pt x="107" y="92"/>
                      <a:pt x="110" y="114"/>
                    </a:cubicBezTo>
                    <a:cubicBezTo>
                      <a:pt x="110" y="115"/>
                      <a:pt x="110" y="116"/>
                      <a:pt x="110" y="117"/>
                    </a:cubicBezTo>
                    <a:cubicBezTo>
                      <a:pt x="110" y="117"/>
                      <a:pt x="110" y="118"/>
                      <a:pt x="111" y="1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95" name="Freeform 26">
                <a:extLst>
                  <a:ext uri="{FF2B5EF4-FFF2-40B4-BE49-F238E27FC236}">
                    <a16:creationId xmlns:a16="http://schemas.microsoft.com/office/drawing/2014/main" id="{B9F88D38-2706-4475-8802-6F4F5D2EF22D}"/>
                  </a:ext>
                </a:extLst>
              </p:cNvPr>
              <p:cNvSpPr>
                <a:spLocks/>
              </p:cNvSpPr>
              <p:nvPr/>
            </p:nvSpPr>
            <p:spPr bwMode="auto">
              <a:xfrm>
                <a:off x="7022303" y="3189544"/>
                <a:ext cx="230674" cy="281935"/>
              </a:xfrm>
              <a:custGeom>
                <a:avLst/>
                <a:gdLst>
                  <a:gd name="T0" fmla="*/ 0 w 81"/>
                  <a:gd name="T1" fmla="*/ 18 h 99"/>
                  <a:gd name="T2" fmla="*/ 1 w 81"/>
                  <a:gd name="T3" fmla="*/ 9 h 99"/>
                  <a:gd name="T4" fmla="*/ 11 w 81"/>
                  <a:gd name="T5" fmla="*/ 1 h 99"/>
                  <a:gd name="T6" fmla="*/ 50 w 81"/>
                  <a:gd name="T7" fmla="*/ 12 h 99"/>
                  <a:gd name="T8" fmla="*/ 78 w 81"/>
                  <a:gd name="T9" fmla="*/ 44 h 99"/>
                  <a:gd name="T10" fmla="*/ 80 w 81"/>
                  <a:gd name="T11" fmla="*/ 51 h 99"/>
                  <a:gd name="T12" fmla="*/ 77 w 81"/>
                  <a:gd name="T13" fmla="*/ 79 h 99"/>
                  <a:gd name="T14" fmla="*/ 43 w 81"/>
                  <a:gd name="T15" fmla="*/ 92 h 99"/>
                  <a:gd name="T16" fmla="*/ 30 w 81"/>
                  <a:gd name="T17" fmla="*/ 81 h 99"/>
                  <a:gd name="T18" fmla="*/ 12 w 81"/>
                  <a:gd name="T19" fmla="*/ 60 h 99"/>
                  <a:gd name="T20" fmla="*/ 1 w 81"/>
                  <a:gd name="T21" fmla="*/ 24 h 99"/>
                  <a:gd name="T22" fmla="*/ 1 w 81"/>
                  <a:gd name="T23" fmla="*/ 18 h 99"/>
                  <a:gd name="T24" fmla="*/ 0 w 81"/>
                  <a:gd name="T25" fmla="*/ 18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1" h="99">
                    <a:moveTo>
                      <a:pt x="0" y="18"/>
                    </a:moveTo>
                    <a:cubicBezTo>
                      <a:pt x="1" y="15"/>
                      <a:pt x="1" y="12"/>
                      <a:pt x="1" y="9"/>
                    </a:cubicBezTo>
                    <a:cubicBezTo>
                      <a:pt x="2" y="4"/>
                      <a:pt x="5" y="1"/>
                      <a:pt x="11" y="1"/>
                    </a:cubicBezTo>
                    <a:cubicBezTo>
                      <a:pt x="25" y="0"/>
                      <a:pt x="39" y="2"/>
                      <a:pt x="50" y="12"/>
                    </a:cubicBezTo>
                    <a:cubicBezTo>
                      <a:pt x="62" y="21"/>
                      <a:pt x="70" y="32"/>
                      <a:pt x="78" y="44"/>
                    </a:cubicBezTo>
                    <a:cubicBezTo>
                      <a:pt x="79" y="46"/>
                      <a:pt x="80" y="49"/>
                      <a:pt x="80" y="51"/>
                    </a:cubicBezTo>
                    <a:cubicBezTo>
                      <a:pt x="81" y="61"/>
                      <a:pt x="80" y="70"/>
                      <a:pt x="77" y="79"/>
                    </a:cubicBezTo>
                    <a:cubicBezTo>
                      <a:pt x="74" y="89"/>
                      <a:pt x="57" y="99"/>
                      <a:pt x="43" y="92"/>
                    </a:cubicBezTo>
                    <a:cubicBezTo>
                      <a:pt x="38" y="89"/>
                      <a:pt x="33" y="86"/>
                      <a:pt x="30" y="81"/>
                    </a:cubicBezTo>
                    <a:cubicBezTo>
                      <a:pt x="24" y="74"/>
                      <a:pt x="18" y="67"/>
                      <a:pt x="12" y="60"/>
                    </a:cubicBezTo>
                    <a:cubicBezTo>
                      <a:pt x="4" y="49"/>
                      <a:pt x="2" y="37"/>
                      <a:pt x="1" y="24"/>
                    </a:cubicBezTo>
                    <a:cubicBezTo>
                      <a:pt x="1" y="22"/>
                      <a:pt x="1" y="20"/>
                      <a:pt x="1" y="18"/>
                    </a:cubicBezTo>
                    <a:cubicBezTo>
                      <a:pt x="1" y="18"/>
                      <a:pt x="1" y="18"/>
                      <a:pt x="0"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96" name="Freeform 28">
                <a:extLst>
                  <a:ext uri="{FF2B5EF4-FFF2-40B4-BE49-F238E27FC236}">
                    <a16:creationId xmlns:a16="http://schemas.microsoft.com/office/drawing/2014/main" id="{8F836E50-664C-489E-B463-9D8B808D647E}"/>
                  </a:ext>
                </a:extLst>
              </p:cNvPr>
              <p:cNvSpPr>
                <a:spLocks/>
              </p:cNvSpPr>
              <p:nvPr/>
            </p:nvSpPr>
            <p:spPr bwMode="auto">
              <a:xfrm>
                <a:off x="8502460" y="3122264"/>
                <a:ext cx="246693" cy="285139"/>
              </a:xfrm>
              <a:custGeom>
                <a:avLst/>
                <a:gdLst>
                  <a:gd name="T0" fmla="*/ 38 w 87"/>
                  <a:gd name="T1" fmla="*/ 100 h 100"/>
                  <a:gd name="T2" fmla="*/ 27 w 87"/>
                  <a:gd name="T3" fmla="*/ 98 h 100"/>
                  <a:gd name="T4" fmla="*/ 22 w 87"/>
                  <a:gd name="T5" fmla="*/ 91 h 100"/>
                  <a:gd name="T6" fmla="*/ 17 w 87"/>
                  <a:gd name="T7" fmla="*/ 65 h 100"/>
                  <a:gd name="T8" fmla="*/ 1 w 87"/>
                  <a:gd name="T9" fmla="*/ 16 h 100"/>
                  <a:gd name="T10" fmla="*/ 0 w 87"/>
                  <a:gd name="T11" fmla="*/ 4 h 100"/>
                  <a:gd name="T12" fmla="*/ 4 w 87"/>
                  <a:gd name="T13" fmla="*/ 0 h 100"/>
                  <a:gd name="T14" fmla="*/ 12 w 87"/>
                  <a:gd name="T15" fmla="*/ 0 h 100"/>
                  <a:gd name="T16" fmla="*/ 20 w 87"/>
                  <a:gd name="T17" fmla="*/ 4 h 100"/>
                  <a:gd name="T18" fmla="*/ 31 w 87"/>
                  <a:gd name="T19" fmla="*/ 12 h 100"/>
                  <a:gd name="T20" fmla="*/ 65 w 87"/>
                  <a:gd name="T21" fmla="*/ 41 h 100"/>
                  <a:gd name="T22" fmla="*/ 78 w 87"/>
                  <a:gd name="T23" fmla="*/ 56 h 100"/>
                  <a:gd name="T24" fmla="*/ 73 w 87"/>
                  <a:gd name="T25" fmla="*/ 87 h 100"/>
                  <a:gd name="T26" fmla="*/ 38 w 87"/>
                  <a:gd name="T27"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7" h="100">
                    <a:moveTo>
                      <a:pt x="38" y="100"/>
                    </a:moveTo>
                    <a:cubicBezTo>
                      <a:pt x="34" y="99"/>
                      <a:pt x="31" y="99"/>
                      <a:pt x="27" y="98"/>
                    </a:cubicBezTo>
                    <a:cubicBezTo>
                      <a:pt x="24" y="97"/>
                      <a:pt x="22" y="94"/>
                      <a:pt x="22" y="91"/>
                    </a:cubicBezTo>
                    <a:cubicBezTo>
                      <a:pt x="23" y="81"/>
                      <a:pt x="20" y="73"/>
                      <a:pt x="17" y="65"/>
                    </a:cubicBezTo>
                    <a:cubicBezTo>
                      <a:pt x="11" y="49"/>
                      <a:pt x="4" y="33"/>
                      <a:pt x="1" y="16"/>
                    </a:cubicBezTo>
                    <a:cubicBezTo>
                      <a:pt x="0" y="12"/>
                      <a:pt x="0" y="8"/>
                      <a:pt x="0" y="4"/>
                    </a:cubicBezTo>
                    <a:cubicBezTo>
                      <a:pt x="0" y="2"/>
                      <a:pt x="2" y="0"/>
                      <a:pt x="4" y="0"/>
                    </a:cubicBezTo>
                    <a:cubicBezTo>
                      <a:pt x="7" y="0"/>
                      <a:pt x="10" y="0"/>
                      <a:pt x="12" y="0"/>
                    </a:cubicBezTo>
                    <a:cubicBezTo>
                      <a:pt x="15" y="1"/>
                      <a:pt x="18" y="2"/>
                      <a:pt x="20" y="4"/>
                    </a:cubicBezTo>
                    <a:cubicBezTo>
                      <a:pt x="24" y="7"/>
                      <a:pt x="28" y="9"/>
                      <a:pt x="31" y="12"/>
                    </a:cubicBezTo>
                    <a:cubicBezTo>
                      <a:pt x="42" y="22"/>
                      <a:pt x="54" y="31"/>
                      <a:pt x="65" y="41"/>
                    </a:cubicBezTo>
                    <a:cubicBezTo>
                      <a:pt x="70" y="45"/>
                      <a:pt x="74" y="51"/>
                      <a:pt x="78" y="56"/>
                    </a:cubicBezTo>
                    <a:cubicBezTo>
                      <a:pt x="87" y="69"/>
                      <a:pt x="85" y="78"/>
                      <a:pt x="73" y="87"/>
                    </a:cubicBezTo>
                    <a:cubicBezTo>
                      <a:pt x="64" y="95"/>
                      <a:pt x="50" y="100"/>
                      <a:pt x="38" y="10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97" name="Freeform 36">
                <a:extLst>
                  <a:ext uri="{FF2B5EF4-FFF2-40B4-BE49-F238E27FC236}">
                    <a16:creationId xmlns:a16="http://schemas.microsoft.com/office/drawing/2014/main" id="{81C3B568-D4E9-40A8-AA80-68ECCA6EFC73}"/>
                  </a:ext>
                </a:extLst>
              </p:cNvPr>
              <p:cNvSpPr>
                <a:spLocks/>
              </p:cNvSpPr>
              <p:nvPr/>
            </p:nvSpPr>
            <p:spPr bwMode="auto">
              <a:xfrm>
                <a:off x="9207298" y="2724992"/>
                <a:ext cx="128152" cy="246693"/>
              </a:xfrm>
              <a:custGeom>
                <a:avLst/>
                <a:gdLst>
                  <a:gd name="T0" fmla="*/ 6 w 44"/>
                  <a:gd name="T1" fmla="*/ 57 h 87"/>
                  <a:gd name="T2" fmla="*/ 2 w 44"/>
                  <a:gd name="T3" fmla="*/ 8 h 87"/>
                  <a:gd name="T4" fmla="*/ 3 w 44"/>
                  <a:gd name="T5" fmla="*/ 2 h 87"/>
                  <a:gd name="T6" fmla="*/ 10 w 44"/>
                  <a:gd name="T7" fmla="*/ 2 h 87"/>
                  <a:gd name="T8" fmla="*/ 15 w 44"/>
                  <a:gd name="T9" fmla="*/ 6 h 87"/>
                  <a:gd name="T10" fmla="*/ 29 w 44"/>
                  <a:gd name="T11" fmla="*/ 22 h 87"/>
                  <a:gd name="T12" fmla="*/ 39 w 44"/>
                  <a:gd name="T13" fmla="*/ 36 h 87"/>
                  <a:gd name="T14" fmla="*/ 43 w 44"/>
                  <a:gd name="T15" fmla="*/ 52 h 87"/>
                  <a:gd name="T16" fmla="*/ 38 w 44"/>
                  <a:gd name="T17" fmla="*/ 74 h 87"/>
                  <a:gd name="T18" fmla="*/ 16 w 44"/>
                  <a:gd name="T19" fmla="*/ 87 h 87"/>
                  <a:gd name="T20" fmla="*/ 8 w 44"/>
                  <a:gd name="T21" fmla="*/ 81 h 87"/>
                  <a:gd name="T22" fmla="*/ 6 w 44"/>
                  <a:gd name="T23" fmla="*/ 65 h 87"/>
                  <a:gd name="T24" fmla="*/ 6 w 44"/>
                  <a:gd name="T25" fmla="*/ 5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87">
                    <a:moveTo>
                      <a:pt x="6" y="57"/>
                    </a:moveTo>
                    <a:cubicBezTo>
                      <a:pt x="7" y="39"/>
                      <a:pt x="5" y="23"/>
                      <a:pt x="2" y="8"/>
                    </a:cubicBezTo>
                    <a:cubicBezTo>
                      <a:pt x="1" y="6"/>
                      <a:pt x="0" y="3"/>
                      <a:pt x="3" y="2"/>
                    </a:cubicBezTo>
                    <a:cubicBezTo>
                      <a:pt x="5" y="0"/>
                      <a:pt x="7" y="0"/>
                      <a:pt x="10" y="2"/>
                    </a:cubicBezTo>
                    <a:cubicBezTo>
                      <a:pt x="12" y="3"/>
                      <a:pt x="14" y="4"/>
                      <a:pt x="15" y="6"/>
                    </a:cubicBezTo>
                    <a:cubicBezTo>
                      <a:pt x="20" y="11"/>
                      <a:pt x="25" y="17"/>
                      <a:pt x="29" y="22"/>
                    </a:cubicBezTo>
                    <a:cubicBezTo>
                      <a:pt x="33" y="27"/>
                      <a:pt x="36" y="32"/>
                      <a:pt x="39" y="36"/>
                    </a:cubicBezTo>
                    <a:cubicBezTo>
                      <a:pt x="42" y="41"/>
                      <a:pt x="44" y="46"/>
                      <a:pt x="43" y="52"/>
                    </a:cubicBezTo>
                    <a:cubicBezTo>
                      <a:pt x="42" y="59"/>
                      <a:pt x="41" y="67"/>
                      <a:pt x="38" y="74"/>
                    </a:cubicBezTo>
                    <a:cubicBezTo>
                      <a:pt x="33" y="83"/>
                      <a:pt x="27" y="87"/>
                      <a:pt x="16" y="87"/>
                    </a:cubicBezTo>
                    <a:cubicBezTo>
                      <a:pt x="12" y="87"/>
                      <a:pt x="10" y="85"/>
                      <a:pt x="8" y="81"/>
                    </a:cubicBezTo>
                    <a:cubicBezTo>
                      <a:pt x="6" y="76"/>
                      <a:pt x="6" y="71"/>
                      <a:pt x="6" y="65"/>
                    </a:cubicBezTo>
                    <a:cubicBezTo>
                      <a:pt x="6" y="62"/>
                      <a:pt x="6" y="59"/>
                      <a:pt x="6" y="5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grpSp>
        <p:grpSp>
          <p:nvGrpSpPr>
            <p:cNvPr id="98" name="组合 97">
              <a:extLst>
                <a:ext uri="{FF2B5EF4-FFF2-40B4-BE49-F238E27FC236}">
                  <a16:creationId xmlns:a16="http://schemas.microsoft.com/office/drawing/2014/main" id="{90DC71DC-0BCB-48A8-A72D-C25256144DE0}"/>
                </a:ext>
              </a:extLst>
            </p:cNvPr>
            <p:cNvGrpSpPr/>
            <p:nvPr userDrawn="1"/>
          </p:nvGrpSpPr>
          <p:grpSpPr>
            <a:xfrm>
              <a:off x="9556201" y="498129"/>
              <a:ext cx="588050" cy="586680"/>
              <a:chOff x="2105799" y="20055838"/>
              <a:chExt cx="6748090" cy="6732363"/>
            </a:xfrm>
            <a:solidFill>
              <a:schemeClr val="accent1">
                <a:alpha val="80000"/>
              </a:schemeClr>
            </a:solidFill>
          </p:grpSpPr>
          <p:sp>
            <p:nvSpPr>
              <p:cNvPr id="99" name="Freeform 8">
                <a:extLst>
                  <a:ext uri="{FF2B5EF4-FFF2-40B4-BE49-F238E27FC236}">
                    <a16:creationId xmlns:a16="http://schemas.microsoft.com/office/drawing/2014/main" id="{57D1E859-5CEB-4609-8E48-13EBEA79EA5D}"/>
                  </a:ext>
                </a:extLst>
              </p:cNvPr>
              <p:cNvSpPr>
                <a:spLocks noEditPoints="1"/>
              </p:cNvSpPr>
              <p:nvPr/>
            </p:nvSpPr>
            <p:spPr bwMode="auto">
              <a:xfrm>
                <a:off x="2105799" y="20055838"/>
                <a:ext cx="6748090" cy="6732363"/>
              </a:xfrm>
              <a:custGeom>
                <a:avLst/>
                <a:gdLst>
                  <a:gd name="T0" fmla="*/ 0 w 965"/>
                  <a:gd name="T1" fmla="*/ 465 h 963"/>
                  <a:gd name="T2" fmla="*/ 1 w 965"/>
                  <a:gd name="T3" fmla="*/ 453 h 963"/>
                  <a:gd name="T4" fmla="*/ 10 w 965"/>
                  <a:gd name="T5" fmla="*/ 384 h 963"/>
                  <a:gd name="T6" fmla="*/ 50 w 965"/>
                  <a:gd name="T7" fmla="*/ 269 h 963"/>
                  <a:gd name="T8" fmla="*/ 220 w 965"/>
                  <a:gd name="T9" fmla="*/ 78 h 963"/>
                  <a:gd name="T10" fmla="*/ 368 w 965"/>
                  <a:gd name="T11" fmla="*/ 14 h 963"/>
                  <a:gd name="T12" fmla="*/ 459 w 965"/>
                  <a:gd name="T13" fmla="*/ 1 h 963"/>
                  <a:gd name="T14" fmla="*/ 465 w 965"/>
                  <a:gd name="T15" fmla="*/ 0 h 963"/>
                  <a:gd name="T16" fmla="*/ 498 w 965"/>
                  <a:gd name="T17" fmla="*/ 0 h 963"/>
                  <a:gd name="T18" fmla="*/ 503 w 965"/>
                  <a:gd name="T19" fmla="*/ 1 h 963"/>
                  <a:gd name="T20" fmla="*/ 746 w 965"/>
                  <a:gd name="T21" fmla="*/ 80 h 963"/>
                  <a:gd name="T22" fmla="*/ 941 w 965"/>
                  <a:gd name="T23" fmla="*/ 338 h 963"/>
                  <a:gd name="T24" fmla="*/ 962 w 965"/>
                  <a:gd name="T25" fmla="*/ 447 h 963"/>
                  <a:gd name="T26" fmla="*/ 945 w 965"/>
                  <a:gd name="T27" fmla="*/ 612 h 963"/>
                  <a:gd name="T28" fmla="*/ 857 w 965"/>
                  <a:gd name="T29" fmla="*/ 782 h 963"/>
                  <a:gd name="T30" fmla="*/ 722 w 965"/>
                  <a:gd name="T31" fmla="*/ 897 h 963"/>
                  <a:gd name="T32" fmla="*/ 584 w 965"/>
                  <a:gd name="T33" fmla="*/ 951 h 963"/>
                  <a:gd name="T34" fmla="*/ 502 w 965"/>
                  <a:gd name="T35" fmla="*/ 962 h 963"/>
                  <a:gd name="T36" fmla="*/ 497 w 965"/>
                  <a:gd name="T37" fmla="*/ 963 h 963"/>
                  <a:gd name="T38" fmla="*/ 466 w 965"/>
                  <a:gd name="T39" fmla="*/ 963 h 963"/>
                  <a:gd name="T40" fmla="*/ 449 w 965"/>
                  <a:gd name="T41" fmla="*/ 961 h 963"/>
                  <a:gd name="T42" fmla="*/ 332 w 965"/>
                  <a:gd name="T43" fmla="*/ 938 h 963"/>
                  <a:gd name="T44" fmla="*/ 51 w 965"/>
                  <a:gd name="T45" fmla="*/ 695 h 963"/>
                  <a:gd name="T46" fmla="*/ 8 w 965"/>
                  <a:gd name="T47" fmla="*/ 564 h 963"/>
                  <a:gd name="T48" fmla="*/ 1 w 965"/>
                  <a:gd name="T49" fmla="*/ 510 h 963"/>
                  <a:gd name="T50" fmla="*/ 0 w 965"/>
                  <a:gd name="T51" fmla="*/ 497 h 963"/>
                  <a:gd name="T52" fmla="*/ 0 w 965"/>
                  <a:gd name="T53" fmla="*/ 465 h 963"/>
                  <a:gd name="T54" fmla="*/ 481 w 965"/>
                  <a:gd name="T55" fmla="*/ 946 h 963"/>
                  <a:gd name="T56" fmla="*/ 946 w 965"/>
                  <a:gd name="T57" fmla="*/ 481 h 963"/>
                  <a:gd name="T58" fmla="*/ 482 w 965"/>
                  <a:gd name="T59" fmla="*/ 17 h 963"/>
                  <a:gd name="T60" fmla="*/ 17 w 965"/>
                  <a:gd name="T61" fmla="*/ 480 h 963"/>
                  <a:gd name="T62" fmla="*/ 481 w 965"/>
                  <a:gd name="T63" fmla="*/ 946 h 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65" h="963">
                    <a:moveTo>
                      <a:pt x="0" y="465"/>
                    </a:moveTo>
                    <a:cubicBezTo>
                      <a:pt x="0" y="461"/>
                      <a:pt x="1" y="457"/>
                      <a:pt x="1" y="453"/>
                    </a:cubicBezTo>
                    <a:cubicBezTo>
                      <a:pt x="3" y="430"/>
                      <a:pt x="6" y="407"/>
                      <a:pt x="10" y="384"/>
                    </a:cubicBezTo>
                    <a:cubicBezTo>
                      <a:pt x="19" y="344"/>
                      <a:pt x="32" y="306"/>
                      <a:pt x="50" y="269"/>
                    </a:cubicBezTo>
                    <a:cubicBezTo>
                      <a:pt x="89" y="190"/>
                      <a:pt x="146" y="127"/>
                      <a:pt x="220" y="78"/>
                    </a:cubicBezTo>
                    <a:cubicBezTo>
                      <a:pt x="265" y="48"/>
                      <a:pt x="315" y="27"/>
                      <a:pt x="368" y="14"/>
                    </a:cubicBezTo>
                    <a:cubicBezTo>
                      <a:pt x="398" y="6"/>
                      <a:pt x="429" y="2"/>
                      <a:pt x="459" y="1"/>
                    </a:cubicBezTo>
                    <a:cubicBezTo>
                      <a:pt x="461" y="1"/>
                      <a:pt x="463" y="0"/>
                      <a:pt x="465" y="0"/>
                    </a:cubicBezTo>
                    <a:cubicBezTo>
                      <a:pt x="476" y="0"/>
                      <a:pt x="487" y="0"/>
                      <a:pt x="498" y="0"/>
                    </a:cubicBezTo>
                    <a:cubicBezTo>
                      <a:pt x="500" y="0"/>
                      <a:pt x="501" y="1"/>
                      <a:pt x="503" y="1"/>
                    </a:cubicBezTo>
                    <a:cubicBezTo>
                      <a:pt x="592" y="5"/>
                      <a:pt x="673" y="31"/>
                      <a:pt x="746" y="80"/>
                    </a:cubicBezTo>
                    <a:cubicBezTo>
                      <a:pt x="841" y="143"/>
                      <a:pt x="906" y="229"/>
                      <a:pt x="941" y="338"/>
                    </a:cubicBezTo>
                    <a:cubicBezTo>
                      <a:pt x="952" y="373"/>
                      <a:pt x="959" y="410"/>
                      <a:pt x="962" y="447"/>
                    </a:cubicBezTo>
                    <a:cubicBezTo>
                      <a:pt x="965" y="503"/>
                      <a:pt x="960" y="558"/>
                      <a:pt x="945" y="612"/>
                    </a:cubicBezTo>
                    <a:cubicBezTo>
                      <a:pt x="927" y="674"/>
                      <a:pt x="897" y="731"/>
                      <a:pt x="857" y="782"/>
                    </a:cubicBezTo>
                    <a:cubicBezTo>
                      <a:pt x="819" y="829"/>
                      <a:pt x="774" y="867"/>
                      <a:pt x="722" y="897"/>
                    </a:cubicBezTo>
                    <a:cubicBezTo>
                      <a:pt x="679" y="923"/>
                      <a:pt x="633" y="940"/>
                      <a:pt x="584" y="951"/>
                    </a:cubicBezTo>
                    <a:cubicBezTo>
                      <a:pt x="557" y="957"/>
                      <a:pt x="530" y="960"/>
                      <a:pt x="502" y="962"/>
                    </a:cubicBezTo>
                    <a:cubicBezTo>
                      <a:pt x="500" y="962"/>
                      <a:pt x="498" y="962"/>
                      <a:pt x="497" y="963"/>
                    </a:cubicBezTo>
                    <a:cubicBezTo>
                      <a:pt x="487" y="963"/>
                      <a:pt x="476" y="963"/>
                      <a:pt x="466" y="963"/>
                    </a:cubicBezTo>
                    <a:cubicBezTo>
                      <a:pt x="460" y="962"/>
                      <a:pt x="455" y="961"/>
                      <a:pt x="449" y="961"/>
                    </a:cubicBezTo>
                    <a:cubicBezTo>
                      <a:pt x="409" y="958"/>
                      <a:pt x="370" y="951"/>
                      <a:pt x="332" y="938"/>
                    </a:cubicBezTo>
                    <a:cubicBezTo>
                      <a:pt x="206" y="895"/>
                      <a:pt x="112" y="814"/>
                      <a:pt x="51" y="695"/>
                    </a:cubicBezTo>
                    <a:cubicBezTo>
                      <a:pt x="30" y="654"/>
                      <a:pt x="16" y="610"/>
                      <a:pt x="8" y="564"/>
                    </a:cubicBezTo>
                    <a:cubicBezTo>
                      <a:pt x="4" y="546"/>
                      <a:pt x="2" y="528"/>
                      <a:pt x="1" y="510"/>
                    </a:cubicBezTo>
                    <a:cubicBezTo>
                      <a:pt x="1" y="506"/>
                      <a:pt x="0" y="501"/>
                      <a:pt x="0" y="497"/>
                    </a:cubicBezTo>
                    <a:cubicBezTo>
                      <a:pt x="0" y="486"/>
                      <a:pt x="0" y="475"/>
                      <a:pt x="0" y="465"/>
                    </a:cubicBezTo>
                    <a:close/>
                    <a:moveTo>
                      <a:pt x="481" y="946"/>
                    </a:moveTo>
                    <a:cubicBezTo>
                      <a:pt x="738" y="946"/>
                      <a:pt x="946" y="736"/>
                      <a:pt x="946" y="481"/>
                    </a:cubicBezTo>
                    <a:cubicBezTo>
                      <a:pt x="947" y="228"/>
                      <a:pt x="740" y="17"/>
                      <a:pt x="482" y="17"/>
                    </a:cubicBezTo>
                    <a:cubicBezTo>
                      <a:pt x="226" y="16"/>
                      <a:pt x="17" y="225"/>
                      <a:pt x="17" y="480"/>
                    </a:cubicBezTo>
                    <a:cubicBezTo>
                      <a:pt x="16" y="736"/>
                      <a:pt x="225" y="945"/>
                      <a:pt x="481" y="946"/>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00" name="Freeform 42">
                <a:extLst>
                  <a:ext uri="{FF2B5EF4-FFF2-40B4-BE49-F238E27FC236}">
                    <a16:creationId xmlns:a16="http://schemas.microsoft.com/office/drawing/2014/main" id="{A033A341-EE5C-4CFF-8FE9-10E577DFE665}"/>
                  </a:ext>
                </a:extLst>
              </p:cNvPr>
              <p:cNvSpPr>
                <a:spLocks noEditPoints="1"/>
              </p:cNvSpPr>
              <p:nvPr/>
            </p:nvSpPr>
            <p:spPr bwMode="auto">
              <a:xfrm>
                <a:off x="2986668" y="20928842"/>
                <a:ext cx="4978486" cy="4970622"/>
              </a:xfrm>
              <a:custGeom>
                <a:avLst/>
                <a:gdLst>
                  <a:gd name="T0" fmla="*/ 711 w 711"/>
                  <a:gd name="T1" fmla="*/ 356 h 711"/>
                  <a:gd name="T2" fmla="*/ 355 w 711"/>
                  <a:gd name="T3" fmla="*/ 711 h 711"/>
                  <a:gd name="T4" fmla="*/ 0 w 711"/>
                  <a:gd name="T5" fmla="*/ 357 h 711"/>
                  <a:gd name="T6" fmla="*/ 354 w 711"/>
                  <a:gd name="T7" fmla="*/ 1 h 711"/>
                  <a:gd name="T8" fmla="*/ 711 w 711"/>
                  <a:gd name="T9" fmla="*/ 356 h 711"/>
                  <a:gd name="T10" fmla="*/ 355 w 711"/>
                  <a:gd name="T11" fmla="*/ 700 h 711"/>
                  <a:gd name="T12" fmla="*/ 700 w 711"/>
                  <a:gd name="T13" fmla="*/ 356 h 711"/>
                  <a:gd name="T14" fmla="*/ 355 w 711"/>
                  <a:gd name="T15" fmla="*/ 12 h 711"/>
                  <a:gd name="T16" fmla="*/ 11 w 711"/>
                  <a:gd name="T17" fmla="*/ 356 h 711"/>
                  <a:gd name="T18" fmla="*/ 355 w 711"/>
                  <a:gd name="T19" fmla="*/ 700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1" h="711">
                    <a:moveTo>
                      <a:pt x="711" y="356"/>
                    </a:moveTo>
                    <a:cubicBezTo>
                      <a:pt x="711" y="552"/>
                      <a:pt x="551" y="711"/>
                      <a:pt x="355" y="711"/>
                    </a:cubicBezTo>
                    <a:cubicBezTo>
                      <a:pt x="159" y="711"/>
                      <a:pt x="1" y="551"/>
                      <a:pt x="0" y="357"/>
                    </a:cubicBezTo>
                    <a:cubicBezTo>
                      <a:pt x="0" y="162"/>
                      <a:pt x="158" y="2"/>
                      <a:pt x="354" y="1"/>
                    </a:cubicBezTo>
                    <a:cubicBezTo>
                      <a:pt x="551" y="0"/>
                      <a:pt x="711" y="159"/>
                      <a:pt x="711" y="356"/>
                    </a:cubicBezTo>
                    <a:close/>
                    <a:moveTo>
                      <a:pt x="355" y="700"/>
                    </a:moveTo>
                    <a:cubicBezTo>
                      <a:pt x="545" y="701"/>
                      <a:pt x="700" y="546"/>
                      <a:pt x="700" y="356"/>
                    </a:cubicBezTo>
                    <a:cubicBezTo>
                      <a:pt x="700" y="166"/>
                      <a:pt x="545" y="12"/>
                      <a:pt x="355" y="12"/>
                    </a:cubicBezTo>
                    <a:cubicBezTo>
                      <a:pt x="166" y="12"/>
                      <a:pt x="11" y="166"/>
                      <a:pt x="11" y="356"/>
                    </a:cubicBezTo>
                    <a:cubicBezTo>
                      <a:pt x="11" y="545"/>
                      <a:pt x="166" y="700"/>
                      <a:pt x="355" y="70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01" name="Freeform 43">
                <a:extLst>
                  <a:ext uri="{FF2B5EF4-FFF2-40B4-BE49-F238E27FC236}">
                    <a16:creationId xmlns:a16="http://schemas.microsoft.com/office/drawing/2014/main" id="{672D9D2F-B971-45A7-BEA6-0BE6565B628A}"/>
                  </a:ext>
                </a:extLst>
              </p:cNvPr>
              <p:cNvSpPr>
                <a:spLocks noEditPoints="1"/>
              </p:cNvSpPr>
              <p:nvPr/>
            </p:nvSpPr>
            <p:spPr bwMode="auto">
              <a:xfrm>
                <a:off x="7508990" y="21424332"/>
                <a:ext cx="550543" cy="660652"/>
              </a:xfrm>
              <a:custGeom>
                <a:avLst/>
                <a:gdLst>
                  <a:gd name="T0" fmla="*/ 37 w 79"/>
                  <a:gd name="T1" fmla="*/ 41 h 94"/>
                  <a:gd name="T2" fmla="*/ 21 w 79"/>
                  <a:gd name="T3" fmla="*/ 55 h 94"/>
                  <a:gd name="T4" fmla="*/ 19 w 79"/>
                  <a:gd name="T5" fmla="*/ 62 h 94"/>
                  <a:gd name="T6" fmla="*/ 20 w 79"/>
                  <a:gd name="T7" fmla="*/ 66 h 94"/>
                  <a:gd name="T8" fmla="*/ 0 w 79"/>
                  <a:gd name="T9" fmla="*/ 40 h 94"/>
                  <a:gd name="T10" fmla="*/ 3 w 79"/>
                  <a:gd name="T11" fmla="*/ 42 h 94"/>
                  <a:gd name="T12" fmla="*/ 12 w 79"/>
                  <a:gd name="T13" fmla="*/ 42 h 94"/>
                  <a:gd name="T14" fmla="*/ 48 w 79"/>
                  <a:gd name="T15" fmla="*/ 12 h 94"/>
                  <a:gd name="T16" fmla="*/ 50 w 79"/>
                  <a:gd name="T17" fmla="*/ 2 h 94"/>
                  <a:gd name="T18" fmla="*/ 50 w 79"/>
                  <a:gd name="T19" fmla="*/ 0 h 94"/>
                  <a:gd name="T20" fmla="*/ 52 w 79"/>
                  <a:gd name="T21" fmla="*/ 2 h 94"/>
                  <a:gd name="T22" fmla="*/ 70 w 79"/>
                  <a:gd name="T23" fmla="*/ 26 h 94"/>
                  <a:gd name="T24" fmla="*/ 77 w 79"/>
                  <a:gd name="T25" fmla="*/ 40 h 94"/>
                  <a:gd name="T26" fmla="*/ 75 w 79"/>
                  <a:gd name="T27" fmla="*/ 54 h 94"/>
                  <a:gd name="T28" fmla="*/ 57 w 79"/>
                  <a:gd name="T29" fmla="*/ 59 h 94"/>
                  <a:gd name="T30" fmla="*/ 50 w 79"/>
                  <a:gd name="T31" fmla="*/ 56 h 94"/>
                  <a:gd name="T32" fmla="*/ 40 w 79"/>
                  <a:gd name="T33" fmla="*/ 94 h 94"/>
                  <a:gd name="T34" fmla="*/ 38 w 79"/>
                  <a:gd name="T35" fmla="*/ 92 h 94"/>
                  <a:gd name="T36" fmla="*/ 31 w 79"/>
                  <a:gd name="T37" fmla="*/ 82 h 94"/>
                  <a:gd name="T38" fmla="*/ 29 w 79"/>
                  <a:gd name="T39" fmla="*/ 75 h 94"/>
                  <a:gd name="T40" fmla="*/ 38 w 79"/>
                  <a:gd name="T41" fmla="*/ 47 h 94"/>
                  <a:gd name="T42" fmla="*/ 37 w 79"/>
                  <a:gd name="T43" fmla="*/ 41 h 94"/>
                  <a:gd name="T44" fmla="*/ 40 w 79"/>
                  <a:gd name="T45" fmla="*/ 39 h 94"/>
                  <a:gd name="T46" fmla="*/ 45 w 79"/>
                  <a:gd name="T47" fmla="*/ 45 h 94"/>
                  <a:gd name="T48" fmla="*/ 61 w 79"/>
                  <a:gd name="T49" fmla="*/ 45 h 94"/>
                  <a:gd name="T50" fmla="*/ 65 w 79"/>
                  <a:gd name="T51" fmla="*/ 43 h 94"/>
                  <a:gd name="T52" fmla="*/ 65 w 79"/>
                  <a:gd name="T53" fmla="*/ 24 h 94"/>
                  <a:gd name="T54" fmla="*/ 59 w 79"/>
                  <a:gd name="T55" fmla="*/ 24 h 94"/>
                  <a:gd name="T56" fmla="*/ 45 w 79"/>
                  <a:gd name="T57" fmla="*/ 35 h 94"/>
                  <a:gd name="T58" fmla="*/ 40 w 79"/>
                  <a:gd name="T59" fmla="*/ 3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9" h="94">
                    <a:moveTo>
                      <a:pt x="37" y="41"/>
                    </a:moveTo>
                    <a:cubicBezTo>
                      <a:pt x="32" y="46"/>
                      <a:pt x="26" y="50"/>
                      <a:pt x="21" y="55"/>
                    </a:cubicBezTo>
                    <a:cubicBezTo>
                      <a:pt x="18" y="57"/>
                      <a:pt x="18" y="60"/>
                      <a:pt x="19" y="62"/>
                    </a:cubicBezTo>
                    <a:cubicBezTo>
                      <a:pt x="20" y="64"/>
                      <a:pt x="20" y="65"/>
                      <a:pt x="20" y="66"/>
                    </a:cubicBezTo>
                    <a:cubicBezTo>
                      <a:pt x="17" y="65"/>
                      <a:pt x="3" y="47"/>
                      <a:pt x="0" y="40"/>
                    </a:cubicBezTo>
                    <a:cubicBezTo>
                      <a:pt x="2" y="41"/>
                      <a:pt x="2" y="41"/>
                      <a:pt x="3" y="42"/>
                    </a:cubicBezTo>
                    <a:cubicBezTo>
                      <a:pt x="7" y="44"/>
                      <a:pt x="9" y="44"/>
                      <a:pt x="12" y="42"/>
                    </a:cubicBezTo>
                    <a:cubicBezTo>
                      <a:pt x="24" y="32"/>
                      <a:pt x="36" y="22"/>
                      <a:pt x="48" y="12"/>
                    </a:cubicBezTo>
                    <a:cubicBezTo>
                      <a:pt x="52" y="9"/>
                      <a:pt x="52" y="7"/>
                      <a:pt x="50" y="2"/>
                    </a:cubicBezTo>
                    <a:cubicBezTo>
                      <a:pt x="50" y="1"/>
                      <a:pt x="50" y="1"/>
                      <a:pt x="50" y="0"/>
                    </a:cubicBezTo>
                    <a:cubicBezTo>
                      <a:pt x="51" y="1"/>
                      <a:pt x="52" y="1"/>
                      <a:pt x="52" y="2"/>
                    </a:cubicBezTo>
                    <a:cubicBezTo>
                      <a:pt x="58" y="10"/>
                      <a:pt x="64" y="18"/>
                      <a:pt x="70" y="26"/>
                    </a:cubicBezTo>
                    <a:cubicBezTo>
                      <a:pt x="73" y="30"/>
                      <a:pt x="75" y="35"/>
                      <a:pt x="77" y="40"/>
                    </a:cubicBezTo>
                    <a:cubicBezTo>
                      <a:pt x="79" y="45"/>
                      <a:pt x="79" y="50"/>
                      <a:pt x="75" y="54"/>
                    </a:cubicBezTo>
                    <a:cubicBezTo>
                      <a:pt x="71" y="60"/>
                      <a:pt x="64" y="62"/>
                      <a:pt x="57" y="59"/>
                    </a:cubicBezTo>
                    <a:cubicBezTo>
                      <a:pt x="55" y="58"/>
                      <a:pt x="53" y="57"/>
                      <a:pt x="50" y="56"/>
                    </a:cubicBezTo>
                    <a:cubicBezTo>
                      <a:pt x="47" y="69"/>
                      <a:pt x="42" y="81"/>
                      <a:pt x="40" y="94"/>
                    </a:cubicBezTo>
                    <a:cubicBezTo>
                      <a:pt x="40" y="94"/>
                      <a:pt x="39" y="93"/>
                      <a:pt x="38" y="92"/>
                    </a:cubicBezTo>
                    <a:cubicBezTo>
                      <a:pt x="36" y="89"/>
                      <a:pt x="33" y="85"/>
                      <a:pt x="31" y="82"/>
                    </a:cubicBezTo>
                    <a:cubicBezTo>
                      <a:pt x="29" y="80"/>
                      <a:pt x="29" y="78"/>
                      <a:pt x="29" y="75"/>
                    </a:cubicBezTo>
                    <a:cubicBezTo>
                      <a:pt x="33" y="66"/>
                      <a:pt x="36" y="56"/>
                      <a:pt x="38" y="47"/>
                    </a:cubicBezTo>
                    <a:cubicBezTo>
                      <a:pt x="39" y="45"/>
                      <a:pt x="40" y="43"/>
                      <a:pt x="37" y="41"/>
                    </a:cubicBezTo>
                    <a:close/>
                    <a:moveTo>
                      <a:pt x="40" y="39"/>
                    </a:moveTo>
                    <a:cubicBezTo>
                      <a:pt x="42" y="41"/>
                      <a:pt x="43" y="43"/>
                      <a:pt x="45" y="45"/>
                    </a:cubicBezTo>
                    <a:cubicBezTo>
                      <a:pt x="50" y="50"/>
                      <a:pt x="55" y="50"/>
                      <a:pt x="61" y="45"/>
                    </a:cubicBezTo>
                    <a:cubicBezTo>
                      <a:pt x="63" y="45"/>
                      <a:pt x="64" y="44"/>
                      <a:pt x="65" y="43"/>
                    </a:cubicBezTo>
                    <a:cubicBezTo>
                      <a:pt x="71" y="37"/>
                      <a:pt x="71" y="31"/>
                      <a:pt x="65" y="24"/>
                    </a:cubicBezTo>
                    <a:cubicBezTo>
                      <a:pt x="63" y="22"/>
                      <a:pt x="62" y="21"/>
                      <a:pt x="59" y="24"/>
                    </a:cubicBezTo>
                    <a:cubicBezTo>
                      <a:pt x="54" y="27"/>
                      <a:pt x="50" y="31"/>
                      <a:pt x="45" y="35"/>
                    </a:cubicBezTo>
                    <a:cubicBezTo>
                      <a:pt x="44" y="36"/>
                      <a:pt x="42" y="38"/>
                      <a:pt x="40" y="39"/>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02" name="Freeform 44">
                <a:extLst>
                  <a:ext uri="{FF2B5EF4-FFF2-40B4-BE49-F238E27FC236}">
                    <a16:creationId xmlns:a16="http://schemas.microsoft.com/office/drawing/2014/main" id="{E905262E-566E-456A-8A2C-4D36BAC742A2}"/>
                  </a:ext>
                </a:extLst>
              </p:cNvPr>
              <p:cNvSpPr>
                <a:spLocks/>
              </p:cNvSpPr>
              <p:nvPr/>
            </p:nvSpPr>
            <p:spPr bwMode="auto">
              <a:xfrm>
                <a:off x="2373206" y="22674853"/>
                <a:ext cx="526949" cy="566274"/>
              </a:xfrm>
              <a:custGeom>
                <a:avLst/>
                <a:gdLst>
                  <a:gd name="T0" fmla="*/ 0 w 76"/>
                  <a:gd name="T1" fmla="*/ 68 h 80"/>
                  <a:gd name="T2" fmla="*/ 5 w 76"/>
                  <a:gd name="T3" fmla="*/ 36 h 80"/>
                  <a:gd name="T4" fmla="*/ 7 w 76"/>
                  <a:gd name="T5" fmla="*/ 36 h 80"/>
                  <a:gd name="T6" fmla="*/ 7 w 76"/>
                  <a:gd name="T7" fmla="*/ 39 h 80"/>
                  <a:gd name="T8" fmla="*/ 13 w 76"/>
                  <a:gd name="T9" fmla="*/ 46 h 80"/>
                  <a:gd name="T10" fmla="*/ 35 w 76"/>
                  <a:gd name="T11" fmla="*/ 50 h 80"/>
                  <a:gd name="T12" fmla="*/ 33 w 76"/>
                  <a:gd name="T13" fmla="*/ 47 h 80"/>
                  <a:gd name="T14" fmla="*/ 18 w 76"/>
                  <a:gd name="T15" fmla="*/ 24 h 80"/>
                  <a:gd name="T16" fmla="*/ 17 w 76"/>
                  <a:gd name="T17" fmla="*/ 22 h 80"/>
                  <a:gd name="T18" fmla="*/ 10 w 76"/>
                  <a:gd name="T19" fmla="*/ 23 h 80"/>
                  <a:gd name="T20" fmla="*/ 8 w 76"/>
                  <a:gd name="T21" fmla="*/ 29 h 80"/>
                  <a:gd name="T22" fmla="*/ 12 w 76"/>
                  <a:gd name="T23" fmla="*/ 0 h 80"/>
                  <a:gd name="T24" fmla="*/ 13 w 76"/>
                  <a:gd name="T25" fmla="*/ 1 h 80"/>
                  <a:gd name="T26" fmla="*/ 19 w 76"/>
                  <a:gd name="T27" fmla="*/ 19 h 80"/>
                  <a:gd name="T28" fmla="*/ 29 w 76"/>
                  <a:gd name="T29" fmla="*/ 35 h 80"/>
                  <a:gd name="T30" fmla="*/ 33 w 76"/>
                  <a:gd name="T31" fmla="*/ 34 h 80"/>
                  <a:gd name="T32" fmla="*/ 69 w 76"/>
                  <a:gd name="T33" fmla="*/ 13 h 80"/>
                  <a:gd name="T34" fmla="*/ 75 w 76"/>
                  <a:gd name="T35" fmla="*/ 8 h 80"/>
                  <a:gd name="T36" fmla="*/ 74 w 76"/>
                  <a:gd name="T37" fmla="*/ 18 h 80"/>
                  <a:gd name="T38" fmla="*/ 72 w 76"/>
                  <a:gd name="T39" fmla="*/ 30 h 80"/>
                  <a:gd name="T40" fmla="*/ 70 w 76"/>
                  <a:gd name="T41" fmla="*/ 40 h 80"/>
                  <a:gd name="T42" fmla="*/ 69 w 76"/>
                  <a:gd name="T43" fmla="*/ 40 h 80"/>
                  <a:gd name="T44" fmla="*/ 68 w 76"/>
                  <a:gd name="T45" fmla="*/ 32 h 80"/>
                  <a:gd name="T46" fmla="*/ 64 w 76"/>
                  <a:gd name="T47" fmla="*/ 33 h 80"/>
                  <a:gd name="T48" fmla="*/ 39 w 76"/>
                  <a:gd name="T49" fmla="*/ 48 h 80"/>
                  <a:gd name="T50" fmla="*/ 42 w 76"/>
                  <a:gd name="T51" fmla="*/ 51 h 80"/>
                  <a:gd name="T52" fmla="*/ 60 w 76"/>
                  <a:gd name="T53" fmla="*/ 55 h 80"/>
                  <a:gd name="T54" fmla="*/ 66 w 76"/>
                  <a:gd name="T55" fmla="*/ 51 h 80"/>
                  <a:gd name="T56" fmla="*/ 68 w 76"/>
                  <a:gd name="T57" fmla="*/ 48 h 80"/>
                  <a:gd name="T58" fmla="*/ 63 w 76"/>
                  <a:gd name="T59" fmla="*/ 80 h 80"/>
                  <a:gd name="T60" fmla="*/ 62 w 76"/>
                  <a:gd name="T61" fmla="*/ 80 h 80"/>
                  <a:gd name="T62" fmla="*/ 62 w 76"/>
                  <a:gd name="T63" fmla="*/ 77 h 80"/>
                  <a:gd name="T64" fmla="*/ 55 w 76"/>
                  <a:gd name="T65" fmla="*/ 70 h 80"/>
                  <a:gd name="T66" fmla="*/ 11 w 76"/>
                  <a:gd name="T67" fmla="*/ 62 h 80"/>
                  <a:gd name="T68" fmla="*/ 3 w 76"/>
                  <a:gd name="T69" fmla="*/ 66 h 80"/>
                  <a:gd name="T70" fmla="*/ 1 w 76"/>
                  <a:gd name="T71" fmla="*/ 68 h 80"/>
                  <a:gd name="T72" fmla="*/ 0 w 76"/>
                  <a:gd name="T7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80">
                    <a:moveTo>
                      <a:pt x="0" y="68"/>
                    </a:moveTo>
                    <a:cubicBezTo>
                      <a:pt x="2" y="57"/>
                      <a:pt x="4" y="47"/>
                      <a:pt x="5" y="36"/>
                    </a:cubicBezTo>
                    <a:cubicBezTo>
                      <a:pt x="6" y="36"/>
                      <a:pt x="6" y="36"/>
                      <a:pt x="7" y="36"/>
                    </a:cubicBezTo>
                    <a:cubicBezTo>
                      <a:pt x="7" y="37"/>
                      <a:pt x="7" y="38"/>
                      <a:pt x="7" y="39"/>
                    </a:cubicBezTo>
                    <a:cubicBezTo>
                      <a:pt x="8" y="43"/>
                      <a:pt x="9" y="45"/>
                      <a:pt x="13" y="46"/>
                    </a:cubicBezTo>
                    <a:cubicBezTo>
                      <a:pt x="20" y="48"/>
                      <a:pt x="27" y="49"/>
                      <a:pt x="35" y="50"/>
                    </a:cubicBezTo>
                    <a:cubicBezTo>
                      <a:pt x="34" y="49"/>
                      <a:pt x="34" y="48"/>
                      <a:pt x="33" y="47"/>
                    </a:cubicBezTo>
                    <a:cubicBezTo>
                      <a:pt x="28" y="39"/>
                      <a:pt x="23" y="32"/>
                      <a:pt x="18" y="24"/>
                    </a:cubicBezTo>
                    <a:cubicBezTo>
                      <a:pt x="18" y="24"/>
                      <a:pt x="17" y="23"/>
                      <a:pt x="17" y="22"/>
                    </a:cubicBezTo>
                    <a:cubicBezTo>
                      <a:pt x="14" y="19"/>
                      <a:pt x="12" y="20"/>
                      <a:pt x="10" y="23"/>
                    </a:cubicBezTo>
                    <a:cubicBezTo>
                      <a:pt x="10" y="25"/>
                      <a:pt x="9" y="26"/>
                      <a:pt x="8" y="29"/>
                    </a:cubicBezTo>
                    <a:cubicBezTo>
                      <a:pt x="7" y="24"/>
                      <a:pt x="10" y="4"/>
                      <a:pt x="12" y="0"/>
                    </a:cubicBezTo>
                    <a:cubicBezTo>
                      <a:pt x="13" y="0"/>
                      <a:pt x="13" y="1"/>
                      <a:pt x="13" y="1"/>
                    </a:cubicBezTo>
                    <a:cubicBezTo>
                      <a:pt x="13" y="8"/>
                      <a:pt x="16" y="14"/>
                      <a:pt x="19" y="19"/>
                    </a:cubicBezTo>
                    <a:cubicBezTo>
                      <a:pt x="22" y="25"/>
                      <a:pt x="26" y="30"/>
                      <a:pt x="29" y="35"/>
                    </a:cubicBezTo>
                    <a:cubicBezTo>
                      <a:pt x="31" y="35"/>
                      <a:pt x="32" y="34"/>
                      <a:pt x="33" y="34"/>
                    </a:cubicBezTo>
                    <a:cubicBezTo>
                      <a:pt x="45" y="27"/>
                      <a:pt x="57" y="20"/>
                      <a:pt x="69" y="13"/>
                    </a:cubicBezTo>
                    <a:cubicBezTo>
                      <a:pt x="71" y="12"/>
                      <a:pt x="73" y="10"/>
                      <a:pt x="75" y="8"/>
                    </a:cubicBezTo>
                    <a:cubicBezTo>
                      <a:pt x="76" y="12"/>
                      <a:pt x="74" y="15"/>
                      <a:pt x="74" y="18"/>
                    </a:cubicBezTo>
                    <a:cubicBezTo>
                      <a:pt x="73" y="22"/>
                      <a:pt x="73" y="26"/>
                      <a:pt x="72" y="30"/>
                    </a:cubicBezTo>
                    <a:cubicBezTo>
                      <a:pt x="71" y="33"/>
                      <a:pt x="71" y="37"/>
                      <a:pt x="70" y="40"/>
                    </a:cubicBezTo>
                    <a:cubicBezTo>
                      <a:pt x="69" y="40"/>
                      <a:pt x="69" y="40"/>
                      <a:pt x="69" y="40"/>
                    </a:cubicBezTo>
                    <a:cubicBezTo>
                      <a:pt x="68" y="38"/>
                      <a:pt x="68" y="35"/>
                      <a:pt x="68" y="32"/>
                    </a:cubicBezTo>
                    <a:cubicBezTo>
                      <a:pt x="66" y="32"/>
                      <a:pt x="65" y="33"/>
                      <a:pt x="64" y="33"/>
                    </a:cubicBezTo>
                    <a:cubicBezTo>
                      <a:pt x="55" y="38"/>
                      <a:pt x="47" y="43"/>
                      <a:pt x="39" y="48"/>
                    </a:cubicBezTo>
                    <a:cubicBezTo>
                      <a:pt x="39" y="50"/>
                      <a:pt x="40" y="51"/>
                      <a:pt x="42" y="51"/>
                    </a:cubicBezTo>
                    <a:cubicBezTo>
                      <a:pt x="48" y="53"/>
                      <a:pt x="54" y="54"/>
                      <a:pt x="60" y="55"/>
                    </a:cubicBezTo>
                    <a:cubicBezTo>
                      <a:pt x="63" y="55"/>
                      <a:pt x="64" y="54"/>
                      <a:pt x="66" y="51"/>
                    </a:cubicBezTo>
                    <a:cubicBezTo>
                      <a:pt x="66" y="50"/>
                      <a:pt x="67" y="49"/>
                      <a:pt x="68" y="48"/>
                    </a:cubicBezTo>
                    <a:cubicBezTo>
                      <a:pt x="67" y="58"/>
                      <a:pt x="65" y="69"/>
                      <a:pt x="63" y="80"/>
                    </a:cubicBezTo>
                    <a:cubicBezTo>
                      <a:pt x="63" y="80"/>
                      <a:pt x="63" y="80"/>
                      <a:pt x="62" y="80"/>
                    </a:cubicBezTo>
                    <a:cubicBezTo>
                      <a:pt x="62" y="79"/>
                      <a:pt x="62" y="78"/>
                      <a:pt x="62" y="77"/>
                    </a:cubicBezTo>
                    <a:cubicBezTo>
                      <a:pt x="61" y="72"/>
                      <a:pt x="60" y="71"/>
                      <a:pt x="55" y="70"/>
                    </a:cubicBezTo>
                    <a:cubicBezTo>
                      <a:pt x="40" y="67"/>
                      <a:pt x="26" y="64"/>
                      <a:pt x="11" y="62"/>
                    </a:cubicBezTo>
                    <a:cubicBezTo>
                      <a:pt x="6" y="61"/>
                      <a:pt x="5" y="62"/>
                      <a:pt x="3" y="66"/>
                    </a:cubicBezTo>
                    <a:cubicBezTo>
                      <a:pt x="2" y="67"/>
                      <a:pt x="2" y="68"/>
                      <a:pt x="1" y="68"/>
                    </a:cubicBezTo>
                    <a:cubicBezTo>
                      <a:pt x="1" y="68"/>
                      <a:pt x="1" y="68"/>
                      <a:pt x="0" y="68"/>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03" name="Freeform 45">
                <a:extLst>
                  <a:ext uri="{FF2B5EF4-FFF2-40B4-BE49-F238E27FC236}">
                    <a16:creationId xmlns:a16="http://schemas.microsoft.com/office/drawing/2014/main" id="{72E93604-F1A1-4374-9DEA-9A647838A73D}"/>
                  </a:ext>
                </a:extLst>
              </p:cNvPr>
              <p:cNvSpPr>
                <a:spLocks/>
              </p:cNvSpPr>
              <p:nvPr/>
            </p:nvSpPr>
            <p:spPr bwMode="auto">
              <a:xfrm>
                <a:off x="6989906" y="20865924"/>
                <a:ext cx="574138" cy="613463"/>
              </a:xfrm>
              <a:custGeom>
                <a:avLst/>
                <a:gdLst>
                  <a:gd name="T0" fmla="*/ 61 w 82"/>
                  <a:gd name="T1" fmla="*/ 37 h 87"/>
                  <a:gd name="T2" fmla="*/ 42 w 82"/>
                  <a:gd name="T3" fmla="*/ 65 h 87"/>
                  <a:gd name="T4" fmla="*/ 44 w 82"/>
                  <a:gd name="T5" fmla="*/ 59 h 87"/>
                  <a:gd name="T6" fmla="*/ 37 w 82"/>
                  <a:gd name="T7" fmla="*/ 42 h 87"/>
                  <a:gd name="T8" fmla="*/ 36 w 82"/>
                  <a:gd name="T9" fmla="*/ 44 h 87"/>
                  <a:gd name="T10" fmla="*/ 24 w 82"/>
                  <a:gd name="T11" fmla="*/ 61 h 87"/>
                  <a:gd name="T12" fmla="*/ 25 w 82"/>
                  <a:gd name="T13" fmla="*/ 68 h 87"/>
                  <a:gd name="T14" fmla="*/ 54 w 82"/>
                  <a:gd name="T15" fmla="*/ 74 h 87"/>
                  <a:gd name="T16" fmla="*/ 59 w 82"/>
                  <a:gd name="T17" fmla="*/ 73 h 87"/>
                  <a:gd name="T18" fmla="*/ 45 w 82"/>
                  <a:gd name="T19" fmla="*/ 87 h 87"/>
                  <a:gd name="T20" fmla="*/ 0 w 82"/>
                  <a:gd name="T21" fmla="*/ 52 h 87"/>
                  <a:gd name="T22" fmla="*/ 4 w 82"/>
                  <a:gd name="T23" fmla="*/ 54 h 87"/>
                  <a:gd name="T24" fmla="*/ 12 w 82"/>
                  <a:gd name="T25" fmla="*/ 51 h 87"/>
                  <a:gd name="T26" fmla="*/ 39 w 82"/>
                  <a:gd name="T27" fmla="*/ 12 h 87"/>
                  <a:gd name="T28" fmla="*/ 39 w 82"/>
                  <a:gd name="T29" fmla="*/ 3 h 87"/>
                  <a:gd name="T30" fmla="*/ 37 w 82"/>
                  <a:gd name="T31" fmla="*/ 0 h 87"/>
                  <a:gd name="T32" fmla="*/ 82 w 82"/>
                  <a:gd name="T33" fmla="*/ 33 h 87"/>
                  <a:gd name="T34" fmla="*/ 70 w 82"/>
                  <a:gd name="T35" fmla="*/ 48 h 87"/>
                  <a:gd name="T36" fmla="*/ 70 w 82"/>
                  <a:gd name="T37" fmla="*/ 46 h 87"/>
                  <a:gd name="T38" fmla="*/ 65 w 82"/>
                  <a:gd name="T39" fmla="*/ 24 h 87"/>
                  <a:gd name="T40" fmla="*/ 58 w 82"/>
                  <a:gd name="T41" fmla="*/ 19 h 87"/>
                  <a:gd name="T42" fmla="*/ 53 w 82"/>
                  <a:gd name="T43" fmla="*/ 20 h 87"/>
                  <a:gd name="T44" fmla="*/ 41 w 82"/>
                  <a:gd name="T45" fmla="*/ 36 h 87"/>
                  <a:gd name="T46" fmla="*/ 40 w 82"/>
                  <a:gd name="T47" fmla="*/ 39 h 87"/>
                  <a:gd name="T48" fmla="*/ 51 w 82"/>
                  <a:gd name="T49" fmla="*/ 43 h 87"/>
                  <a:gd name="T50" fmla="*/ 61 w 82"/>
                  <a:gd name="T51" fmla="*/ 3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87">
                    <a:moveTo>
                      <a:pt x="61" y="37"/>
                    </a:moveTo>
                    <a:cubicBezTo>
                      <a:pt x="60" y="41"/>
                      <a:pt x="46" y="62"/>
                      <a:pt x="42" y="65"/>
                    </a:cubicBezTo>
                    <a:cubicBezTo>
                      <a:pt x="43" y="62"/>
                      <a:pt x="43" y="60"/>
                      <a:pt x="44" y="59"/>
                    </a:cubicBezTo>
                    <a:cubicBezTo>
                      <a:pt x="46" y="52"/>
                      <a:pt x="44" y="46"/>
                      <a:pt x="37" y="42"/>
                    </a:cubicBezTo>
                    <a:cubicBezTo>
                      <a:pt x="37" y="42"/>
                      <a:pt x="36" y="43"/>
                      <a:pt x="36" y="44"/>
                    </a:cubicBezTo>
                    <a:cubicBezTo>
                      <a:pt x="32" y="50"/>
                      <a:pt x="28" y="55"/>
                      <a:pt x="24" y="61"/>
                    </a:cubicBezTo>
                    <a:cubicBezTo>
                      <a:pt x="22" y="64"/>
                      <a:pt x="22" y="66"/>
                      <a:pt x="25" y="68"/>
                    </a:cubicBezTo>
                    <a:cubicBezTo>
                      <a:pt x="33" y="76"/>
                      <a:pt x="42" y="80"/>
                      <a:pt x="54" y="74"/>
                    </a:cubicBezTo>
                    <a:cubicBezTo>
                      <a:pt x="56" y="73"/>
                      <a:pt x="56" y="73"/>
                      <a:pt x="59" y="73"/>
                    </a:cubicBezTo>
                    <a:cubicBezTo>
                      <a:pt x="57" y="76"/>
                      <a:pt x="50" y="84"/>
                      <a:pt x="45" y="87"/>
                    </a:cubicBezTo>
                    <a:cubicBezTo>
                      <a:pt x="36" y="82"/>
                      <a:pt x="2" y="56"/>
                      <a:pt x="0" y="52"/>
                    </a:cubicBezTo>
                    <a:cubicBezTo>
                      <a:pt x="2" y="53"/>
                      <a:pt x="3" y="53"/>
                      <a:pt x="4" y="54"/>
                    </a:cubicBezTo>
                    <a:cubicBezTo>
                      <a:pt x="8" y="55"/>
                      <a:pt x="10" y="54"/>
                      <a:pt x="12" y="51"/>
                    </a:cubicBezTo>
                    <a:cubicBezTo>
                      <a:pt x="21" y="38"/>
                      <a:pt x="30" y="25"/>
                      <a:pt x="39" y="12"/>
                    </a:cubicBezTo>
                    <a:cubicBezTo>
                      <a:pt x="42" y="8"/>
                      <a:pt x="41" y="6"/>
                      <a:pt x="39" y="3"/>
                    </a:cubicBezTo>
                    <a:cubicBezTo>
                      <a:pt x="38" y="2"/>
                      <a:pt x="38" y="1"/>
                      <a:pt x="37" y="0"/>
                    </a:cubicBezTo>
                    <a:cubicBezTo>
                      <a:pt x="40" y="1"/>
                      <a:pt x="76" y="27"/>
                      <a:pt x="82" y="33"/>
                    </a:cubicBezTo>
                    <a:cubicBezTo>
                      <a:pt x="79" y="38"/>
                      <a:pt x="73" y="46"/>
                      <a:pt x="70" y="48"/>
                    </a:cubicBezTo>
                    <a:cubicBezTo>
                      <a:pt x="70" y="47"/>
                      <a:pt x="70" y="46"/>
                      <a:pt x="70" y="46"/>
                    </a:cubicBezTo>
                    <a:cubicBezTo>
                      <a:pt x="74" y="36"/>
                      <a:pt x="72" y="30"/>
                      <a:pt x="65" y="24"/>
                    </a:cubicBezTo>
                    <a:cubicBezTo>
                      <a:pt x="63" y="22"/>
                      <a:pt x="61" y="20"/>
                      <a:pt x="58" y="19"/>
                    </a:cubicBezTo>
                    <a:cubicBezTo>
                      <a:pt x="56" y="17"/>
                      <a:pt x="54" y="18"/>
                      <a:pt x="53" y="20"/>
                    </a:cubicBezTo>
                    <a:cubicBezTo>
                      <a:pt x="49" y="25"/>
                      <a:pt x="45" y="30"/>
                      <a:pt x="41" y="36"/>
                    </a:cubicBezTo>
                    <a:cubicBezTo>
                      <a:pt x="41" y="37"/>
                      <a:pt x="40" y="38"/>
                      <a:pt x="40" y="39"/>
                    </a:cubicBezTo>
                    <a:cubicBezTo>
                      <a:pt x="43" y="42"/>
                      <a:pt x="46" y="44"/>
                      <a:pt x="51" y="43"/>
                    </a:cubicBezTo>
                    <a:cubicBezTo>
                      <a:pt x="54" y="42"/>
                      <a:pt x="58" y="39"/>
                      <a:pt x="61" y="3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04" name="Freeform 46">
                <a:extLst>
                  <a:ext uri="{FF2B5EF4-FFF2-40B4-BE49-F238E27FC236}">
                    <a16:creationId xmlns:a16="http://schemas.microsoft.com/office/drawing/2014/main" id="{D202D4C6-F78A-4048-8132-DEFFD80BA870}"/>
                  </a:ext>
                </a:extLst>
              </p:cNvPr>
              <p:cNvSpPr>
                <a:spLocks/>
              </p:cNvSpPr>
              <p:nvPr/>
            </p:nvSpPr>
            <p:spPr bwMode="auto">
              <a:xfrm>
                <a:off x="2373206" y="23555723"/>
                <a:ext cx="495489" cy="471895"/>
              </a:xfrm>
              <a:custGeom>
                <a:avLst/>
                <a:gdLst>
                  <a:gd name="T0" fmla="*/ 49 w 71"/>
                  <a:gd name="T1" fmla="*/ 20 h 68"/>
                  <a:gd name="T2" fmla="*/ 37 w 71"/>
                  <a:gd name="T3" fmla="*/ 29 h 68"/>
                  <a:gd name="T4" fmla="*/ 38 w 71"/>
                  <a:gd name="T5" fmla="*/ 39 h 68"/>
                  <a:gd name="T6" fmla="*/ 44 w 71"/>
                  <a:gd name="T7" fmla="*/ 38 h 68"/>
                  <a:gd name="T8" fmla="*/ 60 w 71"/>
                  <a:gd name="T9" fmla="*/ 36 h 68"/>
                  <a:gd name="T10" fmla="*/ 65 w 71"/>
                  <a:gd name="T11" fmla="*/ 30 h 68"/>
                  <a:gd name="T12" fmla="*/ 48 w 71"/>
                  <a:gd name="T13" fmla="*/ 4 h 68"/>
                  <a:gd name="T14" fmla="*/ 44 w 71"/>
                  <a:gd name="T15" fmla="*/ 0 h 68"/>
                  <a:gd name="T16" fmla="*/ 63 w 71"/>
                  <a:gd name="T17" fmla="*/ 1 h 68"/>
                  <a:gd name="T18" fmla="*/ 70 w 71"/>
                  <a:gd name="T19" fmla="*/ 59 h 68"/>
                  <a:gd name="T20" fmla="*/ 68 w 71"/>
                  <a:gd name="T21" fmla="*/ 55 h 68"/>
                  <a:gd name="T22" fmla="*/ 62 w 71"/>
                  <a:gd name="T23" fmla="*/ 51 h 68"/>
                  <a:gd name="T24" fmla="*/ 16 w 71"/>
                  <a:gd name="T25" fmla="*/ 58 h 68"/>
                  <a:gd name="T26" fmla="*/ 9 w 71"/>
                  <a:gd name="T27" fmla="*/ 65 h 68"/>
                  <a:gd name="T28" fmla="*/ 9 w 71"/>
                  <a:gd name="T29" fmla="*/ 68 h 68"/>
                  <a:gd name="T30" fmla="*/ 1 w 71"/>
                  <a:gd name="T31" fmla="*/ 11 h 68"/>
                  <a:gd name="T32" fmla="*/ 18 w 71"/>
                  <a:gd name="T33" fmla="*/ 9 h 68"/>
                  <a:gd name="T34" fmla="*/ 19 w 71"/>
                  <a:gd name="T35" fmla="*/ 10 h 68"/>
                  <a:gd name="T36" fmla="*/ 17 w 71"/>
                  <a:gd name="T37" fmla="*/ 11 h 68"/>
                  <a:gd name="T38" fmla="*/ 6 w 71"/>
                  <a:gd name="T39" fmla="*/ 30 h 68"/>
                  <a:gd name="T40" fmla="*/ 7 w 71"/>
                  <a:gd name="T41" fmla="*/ 38 h 68"/>
                  <a:gd name="T42" fmla="*/ 13 w 71"/>
                  <a:gd name="T43" fmla="*/ 42 h 68"/>
                  <a:gd name="T44" fmla="*/ 33 w 71"/>
                  <a:gd name="T45" fmla="*/ 39 h 68"/>
                  <a:gd name="T46" fmla="*/ 29 w 71"/>
                  <a:gd name="T47" fmla="*/ 28 h 68"/>
                  <a:gd name="T48" fmla="*/ 18 w 71"/>
                  <a:gd name="T49" fmla="*/ 24 h 68"/>
                  <a:gd name="T50" fmla="*/ 19 w 71"/>
                  <a:gd name="T51" fmla="*/ 22 h 68"/>
                  <a:gd name="T52" fmla="*/ 49 w 71"/>
                  <a:gd name="T53" fmla="*/ 18 h 68"/>
                  <a:gd name="T54" fmla="*/ 49 w 71"/>
                  <a:gd name="T55" fmla="*/ 2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1" h="68">
                    <a:moveTo>
                      <a:pt x="49" y="20"/>
                    </a:moveTo>
                    <a:cubicBezTo>
                      <a:pt x="44" y="22"/>
                      <a:pt x="39" y="24"/>
                      <a:pt x="37" y="29"/>
                    </a:cubicBezTo>
                    <a:cubicBezTo>
                      <a:pt x="36" y="32"/>
                      <a:pt x="36" y="35"/>
                      <a:pt x="38" y="39"/>
                    </a:cubicBezTo>
                    <a:cubicBezTo>
                      <a:pt x="40" y="38"/>
                      <a:pt x="42" y="38"/>
                      <a:pt x="44" y="38"/>
                    </a:cubicBezTo>
                    <a:cubicBezTo>
                      <a:pt x="49" y="37"/>
                      <a:pt x="54" y="36"/>
                      <a:pt x="60" y="36"/>
                    </a:cubicBezTo>
                    <a:cubicBezTo>
                      <a:pt x="63" y="35"/>
                      <a:pt x="64" y="34"/>
                      <a:pt x="65" y="30"/>
                    </a:cubicBezTo>
                    <a:cubicBezTo>
                      <a:pt x="65" y="18"/>
                      <a:pt x="59" y="8"/>
                      <a:pt x="48" y="4"/>
                    </a:cubicBezTo>
                    <a:cubicBezTo>
                      <a:pt x="47" y="3"/>
                      <a:pt x="45" y="3"/>
                      <a:pt x="44" y="0"/>
                    </a:cubicBezTo>
                    <a:cubicBezTo>
                      <a:pt x="51" y="0"/>
                      <a:pt x="57" y="1"/>
                      <a:pt x="63" y="1"/>
                    </a:cubicBezTo>
                    <a:cubicBezTo>
                      <a:pt x="65" y="5"/>
                      <a:pt x="71" y="54"/>
                      <a:pt x="70" y="59"/>
                    </a:cubicBezTo>
                    <a:cubicBezTo>
                      <a:pt x="69" y="57"/>
                      <a:pt x="69" y="56"/>
                      <a:pt x="68" y="55"/>
                    </a:cubicBezTo>
                    <a:cubicBezTo>
                      <a:pt x="67" y="52"/>
                      <a:pt x="65" y="51"/>
                      <a:pt x="62" y="51"/>
                    </a:cubicBezTo>
                    <a:cubicBezTo>
                      <a:pt x="46" y="53"/>
                      <a:pt x="31" y="55"/>
                      <a:pt x="16" y="58"/>
                    </a:cubicBezTo>
                    <a:cubicBezTo>
                      <a:pt x="12" y="58"/>
                      <a:pt x="10" y="60"/>
                      <a:pt x="9" y="65"/>
                    </a:cubicBezTo>
                    <a:cubicBezTo>
                      <a:pt x="9" y="66"/>
                      <a:pt x="9" y="67"/>
                      <a:pt x="9" y="68"/>
                    </a:cubicBezTo>
                    <a:cubicBezTo>
                      <a:pt x="7" y="65"/>
                      <a:pt x="0" y="17"/>
                      <a:pt x="1" y="11"/>
                    </a:cubicBezTo>
                    <a:cubicBezTo>
                      <a:pt x="7" y="10"/>
                      <a:pt x="12" y="9"/>
                      <a:pt x="18" y="9"/>
                    </a:cubicBezTo>
                    <a:cubicBezTo>
                      <a:pt x="18" y="9"/>
                      <a:pt x="19" y="9"/>
                      <a:pt x="19" y="10"/>
                    </a:cubicBezTo>
                    <a:cubicBezTo>
                      <a:pt x="18" y="10"/>
                      <a:pt x="18" y="11"/>
                      <a:pt x="17" y="11"/>
                    </a:cubicBezTo>
                    <a:cubicBezTo>
                      <a:pt x="8" y="14"/>
                      <a:pt x="5" y="21"/>
                      <a:pt x="6" y="30"/>
                    </a:cubicBezTo>
                    <a:cubicBezTo>
                      <a:pt x="6" y="32"/>
                      <a:pt x="6" y="35"/>
                      <a:pt x="7" y="38"/>
                    </a:cubicBezTo>
                    <a:cubicBezTo>
                      <a:pt x="7" y="42"/>
                      <a:pt x="8" y="43"/>
                      <a:pt x="13" y="42"/>
                    </a:cubicBezTo>
                    <a:cubicBezTo>
                      <a:pt x="20" y="41"/>
                      <a:pt x="26" y="40"/>
                      <a:pt x="33" y="39"/>
                    </a:cubicBezTo>
                    <a:cubicBezTo>
                      <a:pt x="34" y="34"/>
                      <a:pt x="33" y="30"/>
                      <a:pt x="29" y="28"/>
                    </a:cubicBezTo>
                    <a:cubicBezTo>
                      <a:pt x="26" y="26"/>
                      <a:pt x="22" y="25"/>
                      <a:pt x="18" y="24"/>
                    </a:cubicBezTo>
                    <a:cubicBezTo>
                      <a:pt x="18" y="23"/>
                      <a:pt x="19" y="23"/>
                      <a:pt x="19" y="22"/>
                    </a:cubicBezTo>
                    <a:cubicBezTo>
                      <a:pt x="29" y="21"/>
                      <a:pt x="39" y="20"/>
                      <a:pt x="49" y="18"/>
                    </a:cubicBezTo>
                    <a:cubicBezTo>
                      <a:pt x="49" y="19"/>
                      <a:pt x="49" y="19"/>
                      <a:pt x="49" y="2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05" name="Freeform 47">
                <a:extLst>
                  <a:ext uri="{FF2B5EF4-FFF2-40B4-BE49-F238E27FC236}">
                    <a16:creationId xmlns:a16="http://schemas.microsoft.com/office/drawing/2014/main" id="{38D2C29B-8AE7-40CF-9AC3-F0EFB8D20286}"/>
                  </a:ext>
                </a:extLst>
              </p:cNvPr>
              <p:cNvSpPr>
                <a:spLocks noEditPoints="1"/>
              </p:cNvSpPr>
              <p:nvPr/>
            </p:nvSpPr>
            <p:spPr bwMode="auto">
              <a:xfrm>
                <a:off x="4897841" y="26009575"/>
                <a:ext cx="346056" cy="495489"/>
              </a:xfrm>
              <a:custGeom>
                <a:avLst/>
                <a:gdLst>
                  <a:gd name="T0" fmla="*/ 17 w 50"/>
                  <a:gd name="T1" fmla="*/ 35 h 70"/>
                  <a:gd name="T2" fmla="*/ 10 w 50"/>
                  <a:gd name="T3" fmla="*/ 27 h 70"/>
                  <a:gd name="T4" fmla="*/ 8 w 50"/>
                  <a:gd name="T5" fmla="*/ 11 h 70"/>
                  <a:gd name="T6" fmla="*/ 19 w 50"/>
                  <a:gd name="T7" fmla="*/ 1 h 70"/>
                  <a:gd name="T8" fmla="*/ 39 w 50"/>
                  <a:gd name="T9" fmla="*/ 3 h 70"/>
                  <a:gd name="T10" fmla="*/ 48 w 50"/>
                  <a:gd name="T11" fmla="*/ 12 h 70"/>
                  <a:gd name="T12" fmla="*/ 42 w 50"/>
                  <a:gd name="T13" fmla="*/ 27 h 70"/>
                  <a:gd name="T14" fmla="*/ 34 w 50"/>
                  <a:gd name="T15" fmla="*/ 30 h 70"/>
                  <a:gd name="T16" fmla="*/ 37 w 50"/>
                  <a:gd name="T17" fmla="*/ 33 h 70"/>
                  <a:gd name="T18" fmla="*/ 44 w 50"/>
                  <a:gd name="T19" fmla="*/ 44 h 70"/>
                  <a:gd name="T20" fmla="*/ 30 w 50"/>
                  <a:gd name="T21" fmla="*/ 69 h 70"/>
                  <a:gd name="T22" fmla="*/ 9 w 50"/>
                  <a:gd name="T23" fmla="*/ 65 h 70"/>
                  <a:gd name="T24" fmla="*/ 1 w 50"/>
                  <a:gd name="T25" fmla="*/ 51 h 70"/>
                  <a:gd name="T26" fmla="*/ 11 w 50"/>
                  <a:gd name="T27" fmla="*/ 38 h 70"/>
                  <a:gd name="T28" fmla="*/ 17 w 50"/>
                  <a:gd name="T29" fmla="*/ 35 h 70"/>
                  <a:gd name="T30" fmla="*/ 20 w 50"/>
                  <a:gd name="T31" fmla="*/ 38 h 70"/>
                  <a:gd name="T32" fmla="*/ 14 w 50"/>
                  <a:gd name="T33" fmla="*/ 61 h 70"/>
                  <a:gd name="T34" fmla="*/ 22 w 50"/>
                  <a:gd name="T35" fmla="*/ 67 h 70"/>
                  <a:gd name="T36" fmla="*/ 30 w 50"/>
                  <a:gd name="T37" fmla="*/ 61 h 70"/>
                  <a:gd name="T38" fmla="*/ 20 w 50"/>
                  <a:gd name="T39" fmla="*/ 38 h 70"/>
                  <a:gd name="T40" fmla="*/ 31 w 50"/>
                  <a:gd name="T41" fmla="*/ 27 h 70"/>
                  <a:gd name="T42" fmla="*/ 36 w 50"/>
                  <a:gd name="T43" fmla="*/ 8 h 70"/>
                  <a:gd name="T44" fmla="*/ 28 w 50"/>
                  <a:gd name="T45" fmla="*/ 3 h 70"/>
                  <a:gd name="T46" fmla="*/ 21 w 50"/>
                  <a:gd name="T47" fmla="*/ 8 h 70"/>
                  <a:gd name="T48" fmla="*/ 22 w 50"/>
                  <a:gd name="T49" fmla="*/ 18 h 70"/>
                  <a:gd name="T50" fmla="*/ 31 w 50"/>
                  <a:gd name="T51" fmla="*/ 2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70">
                    <a:moveTo>
                      <a:pt x="17" y="35"/>
                    </a:moveTo>
                    <a:cubicBezTo>
                      <a:pt x="15" y="33"/>
                      <a:pt x="12" y="30"/>
                      <a:pt x="10" y="27"/>
                    </a:cubicBezTo>
                    <a:cubicBezTo>
                      <a:pt x="7" y="22"/>
                      <a:pt x="6" y="17"/>
                      <a:pt x="8" y="11"/>
                    </a:cubicBezTo>
                    <a:cubicBezTo>
                      <a:pt x="10" y="6"/>
                      <a:pt x="14" y="3"/>
                      <a:pt x="19" y="1"/>
                    </a:cubicBezTo>
                    <a:cubicBezTo>
                      <a:pt x="26" y="0"/>
                      <a:pt x="33" y="0"/>
                      <a:pt x="39" y="3"/>
                    </a:cubicBezTo>
                    <a:cubicBezTo>
                      <a:pt x="43" y="5"/>
                      <a:pt x="46" y="8"/>
                      <a:pt x="48" y="12"/>
                    </a:cubicBezTo>
                    <a:cubicBezTo>
                      <a:pt x="50" y="18"/>
                      <a:pt x="48" y="24"/>
                      <a:pt x="42" y="27"/>
                    </a:cubicBezTo>
                    <a:cubicBezTo>
                      <a:pt x="39" y="28"/>
                      <a:pt x="37" y="29"/>
                      <a:pt x="34" y="30"/>
                    </a:cubicBezTo>
                    <a:cubicBezTo>
                      <a:pt x="35" y="31"/>
                      <a:pt x="36" y="32"/>
                      <a:pt x="37" y="33"/>
                    </a:cubicBezTo>
                    <a:cubicBezTo>
                      <a:pt x="40" y="37"/>
                      <a:pt x="43" y="40"/>
                      <a:pt x="44" y="44"/>
                    </a:cubicBezTo>
                    <a:cubicBezTo>
                      <a:pt x="48" y="55"/>
                      <a:pt x="42" y="66"/>
                      <a:pt x="30" y="69"/>
                    </a:cubicBezTo>
                    <a:cubicBezTo>
                      <a:pt x="23" y="70"/>
                      <a:pt x="16" y="69"/>
                      <a:pt x="9" y="65"/>
                    </a:cubicBezTo>
                    <a:cubicBezTo>
                      <a:pt x="3" y="62"/>
                      <a:pt x="0" y="57"/>
                      <a:pt x="1" y="51"/>
                    </a:cubicBezTo>
                    <a:cubicBezTo>
                      <a:pt x="1" y="44"/>
                      <a:pt x="5" y="40"/>
                      <a:pt x="11" y="38"/>
                    </a:cubicBezTo>
                    <a:cubicBezTo>
                      <a:pt x="13" y="37"/>
                      <a:pt x="15" y="36"/>
                      <a:pt x="17" y="35"/>
                    </a:cubicBezTo>
                    <a:close/>
                    <a:moveTo>
                      <a:pt x="20" y="38"/>
                    </a:moveTo>
                    <a:cubicBezTo>
                      <a:pt x="13" y="44"/>
                      <a:pt x="10" y="54"/>
                      <a:pt x="14" y="61"/>
                    </a:cubicBezTo>
                    <a:cubicBezTo>
                      <a:pt x="15" y="65"/>
                      <a:pt x="18" y="67"/>
                      <a:pt x="22" y="67"/>
                    </a:cubicBezTo>
                    <a:cubicBezTo>
                      <a:pt x="26" y="67"/>
                      <a:pt x="28" y="64"/>
                      <a:pt x="30" y="61"/>
                    </a:cubicBezTo>
                    <a:cubicBezTo>
                      <a:pt x="33" y="53"/>
                      <a:pt x="29" y="44"/>
                      <a:pt x="20" y="38"/>
                    </a:cubicBezTo>
                    <a:close/>
                    <a:moveTo>
                      <a:pt x="31" y="27"/>
                    </a:moveTo>
                    <a:cubicBezTo>
                      <a:pt x="37" y="23"/>
                      <a:pt x="39" y="14"/>
                      <a:pt x="36" y="8"/>
                    </a:cubicBezTo>
                    <a:cubicBezTo>
                      <a:pt x="35" y="4"/>
                      <a:pt x="32" y="3"/>
                      <a:pt x="28" y="3"/>
                    </a:cubicBezTo>
                    <a:cubicBezTo>
                      <a:pt x="25" y="3"/>
                      <a:pt x="23" y="5"/>
                      <a:pt x="21" y="8"/>
                    </a:cubicBezTo>
                    <a:cubicBezTo>
                      <a:pt x="20" y="11"/>
                      <a:pt x="20" y="15"/>
                      <a:pt x="22" y="18"/>
                    </a:cubicBezTo>
                    <a:cubicBezTo>
                      <a:pt x="24" y="22"/>
                      <a:pt x="27" y="25"/>
                      <a:pt x="31" y="2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06" name="Freeform 48">
                <a:extLst>
                  <a:ext uri="{FF2B5EF4-FFF2-40B4-BE49-F238E27FC236}">
                    <a16:creationId xmlns:a16="http://schemas.microsoft.com/office/drawing/2014/main" id="{ABA50FBF-BA46-4469-8806-C69C007B2D1B}"/>
                  </a:ext>
                </a:extLst>
              </p:cNvPr>
              <p:cNvSpPr>
                <a:spLocks noEditPoints="1"/>
              </p:cNvSpPr>
              <p:nvPr/>
            </p:nvSpPr>
            <p:spPr bwMode="auto">
              <a:xfrm>
                <a:off x="2569829" y="24342214"/>
                <a:ext cx="511219" cy="440435"/>
              </a:xfrm>
              <a:custGeom>
                <a:avLst/>
                <a:gdLst>
                  <a:gd name="T0" fmla="*/ 16 w 74"/>
                  <a:gd name="T1" fmla="*/ 63 h 63"/>
                  <a:gd name="T2" fmla="*/ 14 w 74"/>
                  <a:gd name="T3" fmla="*/ 60 h 63"/>
                  <a:gd name="T4" fmla="*/ 3 w 74"/>
                  <a:gd name="T5" fmla="*/ 34 h 63"/>
                  <a:gd name="T6" fmla="*/ 0 w 74"/>
                  <a:gd name="T7" fmla="*/ 18 h 63"/>
                  <a:gd name="T8" fmla="*/ 8 w 74"/>
                  <a:gd name="T9" fmla="*/ 3 h 63"/>
                  <a:gd name="T10" fmla="*/ 25 w 74"/>
                  <a:gd name="T11" fmla="*/ 4 h 63"/>
                  <a:gd name="T12" fmla="*/ 33 w 74"/>
                  <a:gd name="T13" fmla="*/ 13 h 63"/>
                  <a:gd name="T14" fmla="*/ 38 w 74"/>
                  <a:gd name="T15" fmla="*/ 26 h 63"/>
                  <a:gd name="T16" fmla="*/ 42 w 74"/>
                  <a:gd name="T17" fmla="*/ 25 h 63"/>
                  <a:gd name="T18" fmla="*/ 55 w 74"/>
                  <a:gd name="T19" fmla="*/ 19 h 63"/>
                  <a:gd name="T20" fmla="*/ 61 w 74"/>
                  <a:gd name="T21" fmla="*/ 9 h 63"/>
                  <a:gd name="T22" fmla="*/ 61 w 74"/>
                  <a:gd name="T23" fmla="*/ 6 h 63"/>
                  <a:gd name="T24" fmla="*/ 66 w 74"/>
                  <a:gd name="T25" fmla="*/ 16 h 63"/>
                  <a:gd name="T26" fmla="*/ 70 w 74"/>
                  <a:gd name="T27" fmla="*/ 27 h 63"/>
                  <a:gd name="T28" fmla="*/ 73 w 74"/>
                  <a:gd name="T29" fmla="*/ 38 h 63"/>
                  <a:gd name="T30" fmla="*/ 70 w 74"/>
                  <a:gd name="T31" fmla="*/ 34 h 63"/>
                  <a:gd name="T32" fmla="*/ 64 w 74"/>
                  <a:gd name="T33" fmla="*/ 32 h 63"/>
                  <a:gd name="T34" fmla="*/ 58 w 74"/>
                  <a:gd name="T35" fmla="*/ 35 h 63"/>
                  <a:gd name="T36" fmla="*/ 22 w 74"/>
                  <a:gd name="T37" fmla="*/ 50 h 63"/>
                  <a:gd name="T38" fmla="*/ 16 w 74"/>
                  <a:gd name="T39" fmla="*/ 61 h 63"/>
                  <a:gd name="T40" fmla="*/ 16 w 74"/>
                  <a:gd name="T41" fmla="*/ 63 h 63"/>
                  <a:gd name="T42" fmla="*/ 36 w 74"/>
                  <a:gd name="T43" fmla="*/ 27 h 63"/>
                  <a:gd name="T44" fmla="*/ 32 w 74"/>
                  <a:gd name="T45" fmla="*/ 20 h 63"/>
                  <a:gd name="T46" fmla="*/ 21 w 74"/>
                  <a:gd name="T47" fmla="*/ 16 h 63"/>
                  <a:gd name="T48" fmla="*/ 10 w 74"/>
                  <a:gd name="T49" fmla="*/ 21 h 63"/>
                  <a:gd name="T50" fmla="*/ 7 w 74"/>
                  <a:gd name="T51" fmla="*/ 35 h 63"/>
                  <a:gd name="T52" fmla="*/ 13 w 74"/>
                  <a:gd name="T53" fmla="*/ 38 h 63"/>
                  <a:gd name="T54" fmla="*/ 36 w 74"/>
                  <a:gd name="T55"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4" h="63">
                    <a:moveTo>
                      <a:pt x="16" y="63"/>
                    </a:moveTo>
                    <a:cubicBezTo>
                      <a:pt x="15" y="62"/>
                      <a:pt x="14" y="61"/>
                      <a:pt x="14" y="60"/>
                    </a:cubicBezTo>
                    <a:cubicBezTo>
                      <a:pt x="10" y="51"/>
                      <a:pt x="7" y="42"/>
                      <a:pt x="3" y="34"/>
                    </a:cubicBezTo>
                    <a:cubicBezTo>
                      <a:pt x="1" y="29"/>
                      <a:pt x="0" y="23"/>
                      <a:pt x="0" y="18"/>
                    </a:cubicBezTo>
                    <a:cubicBezTo>
                      <a:pt x="0" y="11"/>
                      <a:pt x="2" y="6"/>
                      <a:pt x="8" y="3"/>
                    </a:cubicBezTo>
                    <a:cubicBezTo>
                      <a:pt x="14" y="0"/>
                      <a:pt x="19" y="1"/>
                      <a:pt x="25" y="4"/>
                    </a:cubicBezTo>
                    <a:cubicBezTo>
                      <a:pt x="28" y="6"/>
                      <a:pt x="31" y="10"/>
                      <a:pt x="33" y="13"/>
                    </a:cubicBezTo>
                    <a:cubicBezTo>
                      <a:pt x="35" y="17"/>
                      <a:pt x="36" y="22"/>
                      <a:pt x="38" y="26"/>
                    </a:cubicBezTo>
                    <a:cubicBezTo>
                      <a:pt x="40" y="25"/>
                      <a:pt x="41" y="25"/>
                      <a:pt x="42" y="25"/>
                    </a:cubicBezTo>
                    <a:cubicBezTo>
                      <a:pt x="46" y="23"/>
                      <a:pt x="51" y="21"/>
                      <a:pt x="55" y="19"/>
                    </a:cubicBezTo>
                    <a:cubicBezTo>
                      <a:pt x="61" y="16"/>
                      <a:pt x="62" y="15"/>
                      <a:pt x="61" y="9"/>
                    </a:cubicBezTo>
                    <a:cubicBezTo>
                      <a:pt x="61" y="8"/>
                      <a:pt x="61" y="7"/>
                      <a:pt x="61" y="6"/>
                    </a:cubicBezTo>
                    <a:cubicBezTo>
                      <a:pt x="64" y="9"/>
                      <a:pt x="64" y="13"/>
                      <a:pt x="66" y="16"/>
                    </a:cubicBezTo>
                    <a:cubicBezTo>
                      <a:pt x="67" y="20"/>
                      <a:pt x="69" y="23"/>
                      <a:pt x="70" y="27"/>
                    </a:cubicBezTo>
                    <a:cubicBezTo>
                      <a:pt x="71" y="30"/>
                      <a:pt x="74" y="33"/>
                      <a:pt x="73" y="38"/>
                    </a:cubicBezTo>
                    <a:cubicBezTo>
                      <a:pt x="72" y="36"/>
                      <a:pt x="71" y="35"/>
                      <a:pt x="70" y="34"/>
                    </a:cubicBezTo>
                    <a:cubicBezTo>
                      <a:pt x="68" y="32"/>
                      <a:pt x="66" y="31"/>
                      <a:pt x="64" y="32"/>
                    </a:cubicBezTo>
                    <a:cubicBezTo>
                      <a:pt x="62" y="33"/>
                      <a:pt x="60" y="34"/>
                      <a:pt x="58" y="35"/>
                    </a:cubicBezTo>
                    <a:cubicBezTo>
                      <a:pt x="46" y="40"/>
                      <a:pt x="34" y="45"/>
                      <a:pt x="22" y="50"/>
                    </a:cubicBezTo>
                    <a:cubicBezTo>
                      <a:pt x="16" y="53"/>
                      <a:pt x="16" y="54"/>
                      <a:pt x="16" y="61"/>
                    </a:cubicBezTo>
                    <a:cubicBezTo>
                      <a:pt x="16" y="62"/>
                      <a:pt x="16" y="62"/>
                      <a:pt x="16" y="63"/>
                    </a:cubicBezTo>
                    <a:close/>
                    <a:moveTo>
                      <a:pt x="36" y="27"/>
                    </a:moveTo>
                    <a:cubicBezTo>
                      <a:pt x="34" y="25"/>
                      <a:pt x="34" y="22"/>
                      <a:pt x="32" y="20"/>
                    </a:cubicBezTo>
                    <a:cubicBezTo>
                      <a:pt x="29" y="16"/>
                      <a:pt x="25" y="14"/>
                      <a:pt x="21" y="16"/>
                    </a:cubicBezTo>
                    <a:cubicBezTo>
                      <a:pt x="17" y="17"/>
                      <a:pt x="13" y="19"/>
                      <a:pt x="10" y="21"/>
                    </a:cubicBezTo>
                    <a:cubicBezTo>
                      <a:pt x="5" y="24"/>
                      <a:pt x="4" y="30"/>
                      <a:pt x="7" y="35"/>
                    </a:cubicBezTo>
                    <a:cubicBezTo>
                      <a:pt x="9" y="38"/>
                      <a:pt x="10" y="39"/>
                      <a:pt x="13" y="38"/>
                    </a:cubicBezTo>
                    <a:cubicBezTo>
                      <a:pt x="20" y="34"/>
                      <a:pt x="28" y="31"/>
                      <a:pt x="36" y="2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07" name="Freeform 49">
                <a:extLst>
                  <a:ext uri="{FF2B5EF4-FFF2-40B4-BE49-F238E27FC236}">
                    <a16:creationId xmlns:a16="http://schemas.microsoft.com/office/drawing/2014/main" id="{B83B4A3F-FC0E-43BC-BFCA-F5A8EA5B8536}"/>
                  </a:ext>
                </a:extLst>
              </p:cNvPr>
              <p:cNvSpPr>
                <a:spLocks/>
              </p:cNvSpPr>
              <p:nvPr/>
            </p:nvSpPr>
            <p:spPr bwMode="auto">
              <a:xfrm>
                <a:off x="2868695" y="21353548"/>
                <a:ext cx="605598" cy="660652"/>
              </a:xfrm>
              <a:custGeom>
                <a:avLst/>
                <a:gdLst>
                  <a:gd name="T0" fmla="*/ 0 w 87"/>
                  <a:gd name="T1" fmla="*/ 51 h 95"/>
                  <a:gd name="T2" fmla="*/ 6 w 87"/>
                  <a:gd name="T3" fmla="*/ 43 h 95"/>
                  <a:gd name="T4" fmla="*/ 22 w 87"/>
                  <a:gd name="T5" fmla="*/ 36 h 95"/>
                  <a:gd name="T6" fmla="*/ 59 w 87"/>
                  <a:gd name="T7" fmla="*/ 36 h 95"/>
                  <a:gd name="T8" fmla="*/ 64 w 87"/>
                  <a:gd name="T9" fmla="*/ 36 h 95"/>
                  <a:gd name="T10" fmla="*/ 62 w 87"/>
                  <a:gd name="T11" fmla="*/ 33 h 95"/>
                  <a:gd name="T12" fmla="*/ 44 w 87"/>
                  <a:gd name="T13" fmla="*/ 18 h 95"/>
                  <a:gd name="T14" fmla="*/ 30 w 87"/>
                  <a:gd name="T15" fmla="*/ 16 h 95"/>
                  <a:gd name="T16" fmla="*/ 29 w 87"/>
                  <a:gd name="T17" fmla="*/ 16 h 95"/>
                  <a:gd name="T18" fmla="*/ 42 w 87"/>
                  <a:gd name="T19" fmla="*/ 0 h 95"/>
                  <a:gd name="T20" fmla="*/ 42 w 87"/>
                  <a:gd name="T21" fmla="*/ 3 h 95"/>
                  <a:gd name="T22" fmla="*/ 44 w 87"/>
                  <a:gd name="T23" fmla="*/ 13 h 95"/>
                  <a:gd name="T24" fmla="*/ 74 w 87"/>
                  <a:gd name="T25" fmla="*/ 38 h 95"/>
                  <a:gd name="T26" fmla="*/ 87 w 87"/>
                  <a:gd name="T27" fmla="*/ 50 h 95"/>
                  <a:gd name="T28" fmla="*/ 83 w 87"/>
                  <a:gd name="T29" fmla="*/ 52 h 95"/>
                  <a:gd name="T30" fmla="*/ 77 w 87"/>
                  <a:gd name="T31" fmla="*/ 52 h 95"/>
                  <a:gd name="T32" fmla="*/ 25 w 87"/>
                  <a:gd name="T33" fmla="*/ 51 h 95"/>
                  <a:gd name="T34" fmla="*/ 19 w 87"/>
                  <a:gd name="T35" fmla="*/ 51 h 95"/>
                  <a:gd name="T36" fmla="*/ 22 w 87"/>
                  <a:gd name="T37" fmla="*/ 55 h 95"/>
                  <a:gd name="T38" fmla="*/ 47 w 87"/>
                  <a:gd name="T39" fmla="*/ 77 h 95"/>
                  <a:gd name="T40" fmla="*/ 61 w 87"/>
                  <a:gd name="T41" fmla="*/ 78 h 95"/>
                  <a:gd name="T42" fmla="*/ 61 w 87"/>
                  <a:gd name="T43" fmla="*/ 77 h 95"/>
                  <a:gd name="T44" fmla="*/ 48 w 87"/>
                  <a:gd name="T45" fmla="*/ 95 h 95"/>
                  <a:gd name="T46" fmla="*/ 49 w 87"/>
                  <a:gd name="T47" fmla="*/ 91 h 95"/>
                  <a:gd name="T48" fmla="*/ 47 w 87"/>
                  <a:gd name="T49" fmla="*/ 82 h 95"/>
                  <a:gd name="T50" fmla="*/ 30 w 87"/>
                  <a:gd name="T51" fmla="*/ 67 h 95"/>
                  <a:gd name="T52" fmla="*/ 15 w 87"/>
                  <a:gd name="T53" fmla="*/ 54 h 95"/>
                  <a:gd name="T54" fmla="*/ 7 w 87"/>
                  <a:gd name="T55" fmla="*/ 51 h 95"/>
                  <a:gd name="T56" fmla="*/ 1 w 87"/>
                  <a:gd name="T57" fmla="*/ 52 h 95"/>
                  <a:gd name="T58" fmla="*/ 0 w 87"/>
                  <a:gd name="T59" fmla="*/ 5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7" h="95">
                    <a:moveTo>
                      <a:pt x="0" y="51"/>
                    </a:moveTo>
                    <a:cubicBezTo>
                      <a:pt x="2" y="49"/>
                      <a:pt x="5" y="46"/>
                      <a:pt x="6" y="43"/>
                    </a:cubicBezTo>
                    <a:cubicBezTo>
                      <a:pt x="10" y="37"/>
                      <a:pt x="15" y="35"/>
                      <a:pt x="22" y="36"/>
                    </a:cubicBezTo>
                    <a:cubicBezTo>
                      <a:pt x="34" y="36"/>
                      <a:pt x="47" y="36"/>
                      <a:pt x="59" y="36"/>
                    </a:cubicBezTo>
                    <a:cubicBezTo>
                      <a:pt x="61" y="36"/>
                      <a:pt x="62" y="36"/>
                      <a:pt x="64" y="36"/>
                    </a:cubicBezTo>
                    <a:cubicBezTo>
                      <a:pt x="63" y="35"/>
                      <a:pt x="63" y="34"/>
                      <a:pt x="62" y="33"/>
                    </a:cubicBezTo>
                    <a:cubicBezTo>
                      <a:pt x="56" y="28"/>
                      <a:pt x="50" y="23"/>
                      <a:pt x="44" y="18"/>
                    </a:cubicBezTo>
                    <a:cubicBezTo>
                      <a:pt x="38" y="12"/>
                      <a:pt x="37" y="12"/>
                      <a:pt x="30" y="16"/>
                    </a:cubicBezTo>
                    <a:cubicBezTo>
                      <a:pt x="30" y="17"/>
                      <a:pt x="30" y="16"/>
                      <a:pt x="29" y="16"/>
                    </a:cubicBezTo>
                    <a:cubicBezTo>
                      <a:pt x="30" y="13"/>
                      <a:pt x="38" y="3"/>
                      <a:pt x="42" y="0"/>
                    </a:cubicBezTo>
                    <a:cubicBezTo>
                      <a:pt x="42" y="2"/>
                      <a:pt x="42" y="2"/>
                      <a:pt x="42" y="3"/>
                    </a:cubicBezTo>
                    <a:cubicBezTo>
                      <a:pt x="40" y="7"/>
                      <a:pt x="41" y="10"/>
                      <a:pt x="44" y="13"/>
                    </a:cubicBezTo>
                    <a:cubicBezTo>
                      <a:pt x="54" y="21"/>
                      <a:pt x="64" y="30"/>
                      <a:pt x="74" y="38"/>
                    </a:cubicBezTo>
                    <a:cubicBezTo>
                      <a:pt x="78" y="42"/>
                      <a:pt x="82" y="46"/>
                      <a:pt x="87" y="50"/>
                    </a:cubicBezTo>
                    <a:cubicBezTo>
                      <a:pt x="85" y="51"/>
                      <a:pt x="84" y="52"/>
                      <a:pt x="83" y="52"/>
                    </a:cubicBezTo>
                    <a:cubicBezTo>
                      <a:pt x="81" y="52"/>
                      <a:pt x="79" y="52"/>
                      <a:pt x="77" y="52"/>
                    </a:cubicBezTo>
                    <a:cubicBezTo>
                      <a:pt x="60" y="52"/>
                      <a:pt x="42" y="52"/>
                      <a:pt x="25" y="51"/>
                    </a:cubicBezTo>
                    <a:cubicBezTo>
                      <a:pt x="23" y="51"/>
                      <a:pt x="22" y="51"/>
                      <a:pt x="19" y="51"/>
                    </a:cubicBezTo>
                    <a:cubicBezTo>
                      <a:pt x="20" y="53"/>
                      <a:pt x="21" y="54"/>
                      <a:pt x="22" y="55"/>
                    </a:cubicBezTo>
                    <a:cubicBezTo>
                      <a:pt x="30" y="62"/>
                      <a:pt x="39" y="69"/>
                      <a:pt x="47" y="77"/>
                    </a:cubicBezTo>
                    <a:cubicBezTo>
                      <a:pt x="51" y="81"/>
                      <a:pt x="55" y="83"/>
                      <a:pt x="61" y="78"/>
                    </a:cubicBezTo>
                    <a:cubicBezTo>
                      <a:pt x="61" y="77"/>
                      <a:pt x="61" y="77"/>
                      <a:pt x="61" y="77"/>
                    </a:cubicBezTo>
                    <a:cubicBezTo>
                      <a:pt x="61" y="80"/>
                      <a:pt x="52" y="92"/>
                      <a:pt x="48" y="95"/>
                    </a:cubicBezTo>
                    <a:cubicBezTo>
                      <a:pt x="48" y="93"/>
                      <a:pt x="48" y="92"/>
                      <a:pt x="49" y="91"/>
                    </a:cubicBezTo>
                    <a:cubicBezTo>
                      <a:pt x="51" y="87"/>
                      <a:pt x="50" y="85"/>
                      <a:pt x="47" y="82"/>
                    </a:cubicBezTo>
                    <a:cubicBezTo>
                      <a:pt x="41" y="77"/>
                      <a:pt x="35" y="72"/>
                      <a:pt x="30" y="67"/>
                    </a:cubicBezTo>
                    <a:cubicBezTo>
                      <a:pt x="25" y="62"/>
                      <a:pt x="20" y="58"/>
                      <a:pt x="15" y="54"/>
                    </a:cubicBezTo>
                    <a:cubicBezTo>
                      <a:pt x="12" y="51"/>
                      <a:pt x="10" y="51"/>
                      <a:pt x="7" y="51"/>
                    </a:cubicBezTo>
                    <a:cubicBezTo>
                      <a:pt x="5" y="52"/>
                      <a:pt x="3" y="52"/>
                      <a:pt x="1" y="52"/>
                    </a:cubicBezTo>
                    <a:cubicBezTo>
                      <a:pt x="0" y="52"/>
                      <a:pt x="0" y="52"/>
                      <a:pt x="0" y="51"/>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08" name="Freeform 50">
                <a:extLst>
                  <a:ext uri="{FF2B5EF4-FFF2-40B4-BE49-F238E27FC236}">
                    <a16:creationId xmlns:a16="http://schemas.microsoft.com/office/drawing/2014/main" id="{11F4E97B-BA23-4998-BFB7-B0025EC32AFC}"/>
                  </a:ext>
                </a:extLst>
              </p:cNvPr>
              <p:cNvSpPr>
                <a:spLocks noEditPoints="1"/>
              </p:cNvSpPr>
              <p:nvPr/>
            </p:nvSpPr>
            <p:spPr bwMode="auto">
              <a:xfrm>
                <a:off x="6423633" y="25797222"/>
                <a:ext cx="424705" cy="487624"/>
              </a:xfrm>
              <a:custGeom>
                <a:avLst/>
                <a:gdLst>
                  <a:gd name="T0" fmla="*/ 36 w 61"/>
                  <a:gd name="T1" fmla="*/ 26 h 70"/>
                  <a:gd name="T2" fmla="*/ 46 w 61"/>
                  <a:gd name="T3" fmla="*/ 29 h 70"/>
                  <a:gd name="T4" fmla="*/ 60 w 61"/>
                  <a:gd name="T5" fmla="*/ 45 h 70"/>
                  <a:gd name="T6" fmla="*/ 55 w 61"/>
                  <a:gd name="T7" fmla="*/ 59 h 70"/>
                  <a:gd name="T8" fmla="*/ 34 w 61"/>
                  <a:gd name="T9" fmla="*/ 69 h 70"/>
                  <a:gd name="T10" fmla="*/ 21 w 61"/>
                  <a:gd name="T11" fmla="*/ 62 h 70"/>
                  <a:gd name="T12" fmla="*/ 21 w 61"/>
                  <a:gd name="T13" fmla="*/ 46 h 70"/>
                  <a:gd name="T14" fmla="*/ 26 w 61"/>
                  <a:gd name="T15" fmla="*/ 39 h 70"/>
                  <a:gd name="T16" fmla="*/ 17 w 61"/>
                  <a:gd name="T17" fmla="*/ 37 h 70"/>
                  <a:gd name="T18" fmla="*/ 11 w 61"/>
                  <a:gd name="T19" fmla="*/ 8 h 70"/>
                  <a:gd name="T20" fmla="*/ 28 w 61"/>
                  <a:gd name="T21" fmla="*/ 0 h 70"/>
                  <a:gd name="T22" fmla="*/ 42 w 61"/>
                  <a:gd name="T23" fmla="*/ 7 h 70"/>
                  <a:gd name="T24" fmla="*/ 40 w 61"/>
                  <a:gd name="T25" fmla="*/ 21 h 70"/>
                  <a:gd name="T26" fmla="*/ 36 w 61"/>
                  <a:gd name="T27" fmla="*/ 26 h 70"/>
                  <a:gd name="T28" fmla="*/ 29 w 61"/>
                  <a:gd name="T29" fmla="*/ 40 h 70"/>
                  <a:gd name="T30" fmla="*/ 28 w 61"/>
                  <a:gd name="T31" fmla="*/ 48 h 70"/>
                  <a:gd name="T32" fmla="*/ 37 w 61"/>
                  <a:gd name="T33" fmla="*/ 63 h 70"/>
                  <a:gd name="T34" fmla="*/ 46 w 61"/>
                  <a:gd name="T35" fmla="*/ 64 h 70"/>
                  <a:gd name="T36" fmla="*/ 50 w 61"/>
                  <a:gd name="T37" fmla="*/ 55 h 70"/>
                  <a:gd name="T38" fmla="*/ 41 w 61"/>
                  <a:gd name="T39" fmla="*/ 43 h 70"/>
                  <a:gd name="T40" fmla="*/ 29 w 61"/>
                  <a:gd name="T41" fmla="*/ 40 h 70"/>
                  <a:gd name="T42" fmla="*/ 33 w 61"/>
                  <a:gd name="T43" fmla="*/ 26 h 70"/>
                  <a:gd name="T44" fmla="*/ 28 w 61"/>
                  <a:gd name="T45" fmla="*/ 7 h 70"/>
                  <a:gd name="T46" fmla="*/ 22 w 61"/>
                  <a:gd name="T47" fmla="*/ 5 h 70"/>
                  <a:gd name="T48" fmla="*/ 14 w 61"/>
                  <a:gd name="T49" fmla="*/ 10 h 70"/>
                  <a:gd name="T50" fmla="*/ 16 w 61"/>
                  <a:gd name="T51" fmla="*/ 19 h 70"/>
                  <a:gd name="T52" fmla="*/ 33 w 61"/>
                  <a:gd name="T53" fmla="*/ 2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1" h="70">
                    <a:moveTo>
                      <a:pt x="36" y="26"/>
                    </a:moveTo>
                    <a:cubicBezTo>
                      <a:pt x="40" y="27"/>
                      <a:pt x="43" y="28"/>
                      <a:pt x="46" y="29"/>
                    </a:cubicBezTo>
                    <a:cubicBezTo>
                      <a:pt x="54" y="31"/>
                      <a:pt x="59" y="37"/>
                      <a:pt x="60" y="45"/>
                    </a:cubicBezTo>
                    <a:cubicBezTo>
                      <a:pt x="61" y="51"/>
                      <a:pt x="59" y="55"/>
                      <a:pt x="55" y="59"/>
                    </a:cubicBezTo>
                    <a:cubicBezTo>
                      <a:pt x="50" y="65"/>
                      <a:pt x="42" y="69"/>
                      <a:pt x="34" y="69"/>
                    </a:cubicBezTo>
                    <a:cubicBezTo>
                      <a:pt x="28" y="70"/>
                      <a:pt x="24" y="67"/>
                      <a:pt x="21" y="62"/>
                    </a:cubicBezTo>
                    <a:cubicBezTo>
                      <a:pt x="17" y="57"/>
                      <a:pt x="17" y="51"/>
                      <a:pt x="21" y="46"/>
                    </a:cubicBezTo>
                    <a:cubicBezTo>
                      <a:pt x="22" y="44"/>
                      <a:pt x="24" y="42"/>
                      <a:pt x="26" y="39"/>
                    </a:cubicBezTo>
                    <a:cubicBezTo>
                      <a:pt x="23" y="39"/>
                      <a:pt x="20" y="38"/>
                      <a:pt x="17" y="37"/>
                    </a:cubicBezTo>
                    <a:cubicBezTo>
                      <a:pt x="3" y="32"/>
                      <a:pt x="0" y="17"/>
                      <a:pt x="11" y="8"/>
                    </a:cubicBezTo>
                    <a:cubicBezTo>
                      <a:pt x="16" y="4"/>
                      <a:pt x="22" y="1"/>
                      <a:pt x="28" y="0"/>
                    </a:cubicBezTo>
                    <a:cubicBezTo>
                      <a:pt x="34" y="0"/>
                      <a:pt x="39" y="2"/>
                      <a:pt x="42" y="7"/>
                    </a:cubicBezTo>
                    <a:cubicBezTo>
                      <a:pt x="45" y="12"/>
                      <a:pt x="43" y="17"/>
                      <a:pt x="40" y="21"/>
                    </a:cubicBezTo>
                    <a:cubicBezTo>
                      <a:pt x="39" y="23"/>
                      <a:pt x="38" y="24"/>
                      <a:pt x="36" y="26"/>
                    </a:cubicBezTo>
                    <a:close/>
                    <a:moveTo>
                      <a:pt x="29" y="40"/>
                    </a:moveTo>
                    <a:cubicBezTo>
                      <a:pt x="29" y="43"/>
                      <a:pt x="28" y="46"/>
                      <a:pt x="28" y="48"/>
                    </a:cubicBezTo>
                    <a:cubicBezTo>
                      <a:pt x="29" y="54"/>
                      <a:pt x="32" y="59"/>
                      <a:pt x="37" y="63"/>
                    </a:cubicBezTo>
                    <a:cubicBezTo>
                      <a:pt x="40" y="65"/>
                      <a:pt x="43" y="66"/>
                      <a:pt x="46" y="64"/>
                    </a:cubicBezTo>
                    <a:cubicBezTo>
                      <a:pt x="50" y="62"/>
                      <a:pt x="51" y="58"/>
                      <a:pt x="50" y="55"/>
                    </a:cubicBezTo>
                    <a:cubicBezTo>
                      <a:pt x="49" y="49"/>
                      <a:pt x="46" y="45"/>
                      <a:pt x="41" y="43"/>
                    </a:cubicBezTo>
                    <a:cubicBezTo>
                      <a:pt x="37" y="41"/>
                      <a:pt x="34" y="41"/>
                      <a:pt x="29" y="40"/>
                    </a:cubicBezTo>
                    <a:close/>
                    <a:moveTo>
                      <a:pt x="33" y="26"/>
                    </a:moveTo>
                    <a:cubicBezTo>
                      <a:pt x="35" y="18"/>
                      <a:pt x="33" y="12"/>
                      <a:pt x="28" y="7"/>
                    </a:cubicBezTo>
                    <a:cubicBezTo>
                      <a:pt x="26" y="5"/>
                      <a:pt x="24" y="5"/>
                      <a:pt x="22" y="5"/>
                    </a:cubicBezTo>
                    <a:cubicBezTo>
                      <a:pt x="18" y="5"/>
                      <a:pt x="16" y="7"/>
                      <a:pt x="14" y="10"/>
                    </a:cubicBezTo>
                    <a:cubicBezTo>
                      <a:pt x="13" y="13"/>
                      <a:pt x="14" y="16"/>
                      <a:pt x="16" y="19"/>
                    </a:cubicBezTo>
                    <a:cubicBezTo>
                      <a:pt x="21" y="24"/>
                      <a:pt x="26" y="25"/>
                      <a:pt x="33" y="26"/>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09" name="Freeform 51">
                <a:extLst>
                  <a:ext uri="{FF2B5EF4-FFF2-40B4-BE49-F238E27FC236}">
                    <a16:creationId xmlns:a16="http://schemas.microsoft.com/office/drawing/2014/main" id="{9E8B953D-8774-449E-8415-F81822ACB868}"/>
                  </a:ext>
                </a:extLst>
              </p:cNvPr>
              <p:cNvSpPr>
                <a:spLocks/>
              </p:cNvSpPr>
              <p:nvPr/>
            </p:nvSpPr>
            <p:spPr bwMode="auto">
              <a:xfrm>
                <a:off x="3442833" y="20803004"/>
                <a:ext cx="574138" cy="558409"/>
              </a:xfrm>
              <a:custGeom>
                <a:avLst/>
                <a:gdLst>
                  <a:gd name="T0" fmla="*/ 44 w 82"/>
                  <a:gd name="T1" fmla="*/ 0 h 80"/>
                  <a:gd name="T2" fmla="*/ 57 w 82"/>
                  <a:gd name="T3" fmla="*/ 19 h 80"/>
                  <a:gd name="T4" fmla="*/ 53 w 82"/>
                  <a:gd name="T5" fmla="*/ 18 h 80"/>
                  <a:gd name="T6" fmla="*/ 38 w 82"/>
                  <a:gd name="T7" fmla="*/ 14 h 80"/>
                  <a:gd name="T8" fmla="*/ 21 w 82"/>
                  <a:gd name="T9" fmla="*/ 35 h 80"/>
                  <a:gd name="T10" fmla="*/ 44 w 82"/>
                  <a:gd name="T11" fmla="*/ 68 h 80"/>
                  <a:gd name="T12" fmla="*/ 67 w 82"/>
                  <a:gd name="T13" fmla="*/ 66 h 80"/>
                  <a:gd name="T14" fmla="*/ 68 w 82"/>
                  <a:gd name="T15" fmla="*/ 56 h 80"/>
                  <a:gd name="T16" fmla="*/ 62 w 82"/>
                  <a:gd name="T17" fmla="*/ 48 h 80"/>
                  <a:gd name="T18" fmla="*/ 53 w 82"/>
                  <a:gd name="T19" fmla="*/ 46 h 80"/>
                  <a:gd name="T20" fmla="*/ 50 w 82"/>
                  <a:gd name="T21" fmla="*/ 47 h 80"/>
                  <a:gd name="T22" fmla="*/ 58 w 82"/>
                  <a:gd name="T23" fmla="*/ 40 h 80"/>
                  <a:gd name="T24" fmla="*/ 67 w 82"/>
                  <a:gd name="T25" fmla="*/ 33 h 80"/>
                  <a:gd name="T26" fmla="*/ 75 w 82"/>
                  <a:gd name="T27" fmla="*/ 27 h 80"/>
                  <a:gd name="T28" fmla="*/ 76 w 82"/>
                  <a:gd name="T29" fmla="*/ 28 h 80"/>
                  <a:gd name="T30" fmla="*/ 75 w 82"/>
                  <a:gd name="T31" fmla="*/ 29 h 80"/>
                  <a:gd name="T32" fmla="*/ 75 w 82"/>
                  <a:gd name="T33" fmla="*/ 40 h 80"/>
                  <a:gd name="T34" fmla="*/ 82 w 82"/>
                  <a:gd name="T35" fmla="*/ 50 h 80"/>
                  <a:gd name="T36" fmla="*/ 82 w 82"/>
                  <a:gd name="T37" fmla="*/ 52 h 80"/>
                  <a:gd name="T38" fmla="*/ 49 w 82"/>
                  <a:gd name="T39" fmla="*/ 78 h 80"/>
                  <a:gd name="T40" fmla="*/ 31 w 82"/>
                  <a:gd name="T41" fmla="*/ 76 h 80"/>
                  <a:gd name="T42" fmla="*/ 24 w 82"/>
                  <a:gd name="T43" fmla="*/ 15 h 80"/>
                  <a:gd name="T44" fmla="*/ 36 w 82"/>
                  <a:gd name="T45" fmla="*/ 10 h 80"/>
                  <a:gd name="T46" fmla="*/ 39 w 82"/>
                  <a:gd name="T47" fmla="*/ 9 h 80"/>
                  <a:gd name="T48" fmla="*/ 44 w 82"/>
                  <a:gd name="T49" fmla="*/ 2 h 80"/>
                  <a:gd name="T50" fmla="*/ 44 w 82"/>
                  <a:gd name="T51" fmla="*/ 1 h 80"/>
                  <a:gd name="T52" fmla="*/ 44 w 82"/>
                  <a:gd name="T5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80">
                    <a:moveTo>
                      <a:pt x="44" y="0"/>
                    </a:moveTo>
                    <a:cubicBezTo>
                      <a:pt x="47" y="2"/>
                      <a:pt x="56" y="14"/>
                      <a:pt x="57" y="19"/>
                    </a:cubicBezTo>
                    <a:cubicBezTo>
                      <a:pt x="56" y="20"/>
                      <a:pt x="55" y="18"/>
                      <a:pt x="53" y="18"/>
                    </a:cubicBezTo>
                    <a:cubicBezTo>
                      <a:pt x="48" y="15"/>
                      <a:pt x="43" y="14"/>
                      <a:pt x="38" y="14"/>
                    </a:cubicBezTo>
                    <a:cubicBezTo>
                      <a:pt x="26" y="14"/>
                      <a:pt x="18" y="23"/>
                      <a:pt x="21" y="35"/>
                    </a:cubicBezTo>
                    <a:cubicBezTo>
                      <a:pt x="25" y="48"/>
                      <a:pt x="33" y="60"/>
                      <a:pt x="44" y="68"/>
                    </a:cubicBezTo>
                    <a:cubicBezTo>
                      <a:pt x="52" y="74"/>
                      <a:pt x="60" y="73"/>
                      <a:pt x="67" y="66"/>
                    </a:cubicBezTo>
                    <a:cubicBezTo>
                      <a:pt x="70" y="63"/>
                      <a:pt x="71" y="60"/>
                      <a:pt x="68" y="56"/>
                    </a:cubicBezTo>
                    <a:cubicBezTo>
                      <a:pt x="66" y="54"/>
                      <a:pt x="64" y="51"/>
                      <a:pt x="62" y="48"/>
                    </a:cubicBezTo>
                    <a:cubicBezTo>
                      <a:pt x="59" y="44"/>
                      <a:pt x="58" y="44"/>
                      <a:pt x="53" y="46"/>
                    </a:cubicBezTo>
                    <a:cubicBezTo>
                      <a:pt x="52" y="47"/>
                      <a:pt x="51" y="47"/>
                      <a:pt x="50" y="47"/>
                    </a:cubicBezTo>
                    <a:cubicBezTo>
                      <a:pt x="52" y="44"/>
                      <a:pt x="55" y="42"/>
                      <a:pt x="58" y="40"/>
                    </a:cubicBezTo>
                    <a:cubicBezTo>
                      <a:pt x="61" y="38"/>
                      <a:pt x="64" y="35"/>
                      <a:pt x="67" y="33"/>
                    </a:cubicBezTo>
                    <a:cubicBezTo>
                      <a:pt x="70" y="31"/>
                      <a:pt x="72" y="29"/>
                      <a:pt x="75" y="27"/>
                    </a:cubicBezTo>
                    <a:cubicBezTo>
                      <a:pt x="76" y="27"/>
                      <a:pt x="76" y="27"/>
                      <a:pt x="76" y="28"/>
                    </a:cubicBezTo>
                    <a:cubicBezTo>
                      <a:pt x="76" y="28"/>
                      <a:pt x="75" y="29"/>
                      <a:pt x="75" y="29"/>
                    </a:cubicBezTo>
                    <a:cubicBezTo>
                      <a:pt x="72" y="34"/>
                      <a:pt x="71" y="36"/>
                      <a:pt x="75" y="40"/>
                    </a:cubicBezTo>
                    <a:cubicBezTo>
                      <a:pt x="77" y="44"/>
                      <a:pt x="80" y="47"/>
                      <a:pt x="82" y="50"/>
                    </a:cubicBezTo>
                    <a:cubicBezTo>
                      <a:pt x="82" y="51"/>
                      <a:pt x="82" y="51"/>
                      <a:pt x="82" y="52"/>
                    </a:cubicBezTo>
                    <a:cubicBezTo>
                      <a:pt x="74" y="64"/>
                      <a:pt x="64" y="74"/>
                      <a:pt x="49" y="78"/>
                    </a:cubicBezTo>
                    <a:cubicBezTo>
                      <a:pt x="43" y="80"/>
                      <a:pt x="37" y="79"/>
                      <a:pt x="31" y="76"/>
                    </a:cubicBezTo>
                    <a:cubicBezTo>
                      <a:pt x="11" y="66"/>
                      <a:pt x="0" y="35"/>
                      <a:pt x="24" y="15"/>
                    </a:cubicBezTo>
                    <a:cubicBezTo>
                      <a:pt x="27" y="13"/>
                      <a:pt x="32" y="12"/>
                      <a:pt x="36" y="10"/>
                    </a:cubicBezTo>
                    <a:cubicBezTo>
                      <a:pt x="37" y="9"/>
                      <a:pt x="38" y="9"/>
                      <a:pt x="39" y="9"/>
                    </a:cubicBezTo>
                    <a:cubicBezTo>
                      <a:pt x="44" y="7"/>
                      <a:pt x="44" y="7"/>
                      <a:pt x="44" y="2"/>
                    </a:cubicBezTo>
                    <a:cubicBezTo>
                      <a:pt x="44" y="2"/>
                      <a:pt x="44" y="2"/>
                      <a:pt x="44" y="1"/>
                    </a:cubicBezTo>
                    <a:cubicBezTo>
                      <a:pt x="44" y="1"/>
                      <a:pt x="44" y="1"/>
                      <a:pt x="44" y="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10" name="Freeform 52">
                <a:extLst>
                  <a:ext uri="{FF2B5EF4-FFF2-40B4-BE49-F238E27FC236}">
                    <a16:creationId xmlns:a16="http://schemas.microsoft.com/office/drawing/2014/main" id="{139920B7-00AE-4E16-A01E-1994DDBD530B}"/>
                  </a:ext>
                </a:extLst>
              </p:cNvPr>
              <p:cNvSpPr>
                <a:spLocks/>
              </p:cNvSpPr>
              <p:nvPr/>
            </p:nvSpPr>
            <p:spPr bwMode="auto">
              <a:xfrm>
                <a:off x="5141653" y="20291785"/>
                <a:ext cx="456165" cy="495489"/>
              </a:xfrm>
              <a:custGeom>
                <a:avLst/>
                <a:gdLst>
                  <a:gd name="T0" fmla="*/ 58 w 65"/>
                  <a:gd name="T1" fmla="*/ 69 h 70"/>
                  <a:gd name="T2" fmla="*/ 53 w 65"/>
                  <a:gd name="T3" fmla="*/ 66 h 70"/>
                  <a:gd name="T4" fmla="*/ 25 w 65"/>
                  <a:gd name="T5" fmla="*/ 31 h 70"/>
                  <a:gd name="T6" fmla="*/ 13 w 65"/>
                  <a:gd name="T7" fmla="*/ 17 h 70"/>
                  <a:gd name="T8" fmla="*/ 12 w 65"/>
                  <a:gd name="T9" fmla="*/ 21 h 70"/>
                  <a:gd name="T10" fmla="*/ 12 w 65"/>
                  <a:gd name="T11" fmla="*/ 56 h 70"/>
                  <a:gd name="T12" fmla="*/ 20 w 65"/>
                  <a:gd name="T13" fmla="*/ 66 h 70"/>
                  <a:gd name="T14" fmla="*/ 21 w 65"/>
                  <a:gd name="T15" fmla="*/ 68 h 70"/>
                  <a:gd name="T16" fmla="*/ 0 w 65"/>
                  <a:gd name="T17" fmla="*/ 68 h 70"/>
                  <a:gd name="T18" fmla="*/ 3 w 65"/>
                  <a:gd name="T19" fmla="*/ 66 h 70"/>
                  <a:gd name="T20" fmla="*/ 9 w 65"/>
                  <a:gd name="T21" fmla="*/ 58 h 70"/>
                  <a:gd name="T22" fmla="*/ 9 w 65"/>
                  <a:gd name="T23" fmla="*/ 14 h 70"/>
                  <a:gd name="T24" fmla="*/ 6 w 65"/>
                  <a:gd name="T25" fmla="*/ 8 h 70"/>
                  <a:gd name="T26" fmla="*/ 0 w 65"/>
                  <a:gd name="T27" fmla="*/ 2 h 70"/>
                  <a:gd name="T28" fmla="*/ 10 w 65"/>
                  <a:gd name="T29" fmla="*/ 1 h 70"/>
                  <a:gd name="T30" fmla="*/ 27 w 65"/>
                  <a:gd name="T31" fmla="*/ 9 h 70"/>
                  <a:gd name="T32" fmla="*/ 50 w 65"/>
                  <a:gd name="T33" fmla="*/ 39 h 70"/>
                  <a:gd name="T34" fmla="*/ 54 w 65"/>
                  <a:gd name="T35" fmla="*/ 42 h 70"/>
                  <a:gd name="T36" fmla="*/ 54 w 65"/>
                  <a:gd name="T37" fmla="*/ 38 h 70"/>
                  <a:gd name="T38" fmla="*/ 54 w 65"/>
                  <a:gd name="T39" fmla="*/ 15 h 70"/>
                  <a:gd name="T40" fmla="*/ 46 w 65"/>
                  <a:gd name="T41" fmla="*/ 3 h 70"/>
                  <a:gd name="T42" fmla="*/ 45 w 65"/>
                  <a:gd name="T43" fmla="*/ 3 h 70"/>
                  <a:gd name="T44" fmla="*/ 65 w 65"/>
                  <a:gd name="T45" fmla="*/ 2 h 70"/>
                  <a:gd name="T46" fmla="*/ 63 w 65"/>
                  <a:gd name="T47" fmla="*/ 4 h 70"/>
                  <a:gd name="T48" fmla="*/ 58 w 65"/>
                  <a:gd name="T49" fmla="*/ 12 h 70"/>
                  <a:gd name="T50" fmla="*/ 58 w 65"/>
                  <a:gd name="T51" fmla="*/ 26 h 70"/>
                  <a:gd name="T52" fmla="*/ 58 w 65"/>
                  <a:gd name="T53" fmla="*/ 64 h 70"/>
                  <a:gd name="T54" fmla="*/ 58 w 65"/>
                  <a:gd name="T55"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 h="70">
                    <a:moveTo>
                      <a:pt x="58" y="69"/>
                    </a:moveTo>
                    <a:cubicBezTo>
                      <a:pt x="54" y="70"/>
                      <a:pt x="54" y="68"/>
                      <a:pt x="53" y="66"/>
                    </a:cubicBezTo>
                    <a:cubicBezTo>
                      <a:pt x="43" y="55"/>
                      <a:pt x="34" y="43"/>
                      <a:pt x="25" y="31"/>
                    </a:cubicBezTo>
                    <a:cubicBezTo>
                      <a:pt x="21" y="27"/>
                      <a:pt x="17" y="22"/>
                      <a:pt x="13" y="17"/>
                    </a:cubicBezTo>
                    <a:cubicBezTo>
                      <a:pt x="13" y="19"/>
                      <a:pt x="12" y="20"/>
                      <a:pt x="12" y="21"/>
                    </a:cubicBezTo>
                    <a:cubicBezTo>
                      <a:pt x="12" y="33"/>
                      <a:pt x="12" y="44"/>
                      <a:pt x="12" y="56"/>
                    </a:cubicBezTo>
                    <a:cubicBezTo>
                      <a:pt x="12" y="63"/>
                      <a:pt x="13" y="64"/>
                      <a:pt x="20" y="66"/>
                    </a:cubicBezTo>
                    <a:cubicBezTo>
                      <a:pt x="20" y="67"/>
                      <a:pt x="21" y="67"/>
                      <a:pt x="21" y="68"/>
                    </a:cubicBezTo>
                    <a:cubicBezTo>
                      <a:pt x="18" y="69"/>
                      <a:pt x="5" y="69"/>
                      <a:pt x="0" y="68"/>
                    </a:cubicBezTo>
                    <a:cubicBezTo>
                      <a:pt x="1" y="67"/>
                      <a:pt x="2" y="66"/>
                      <a:pt x="3" y="66"/>
                    </a:cubicBezTo>
                    <a:cubicBezTo>
                      <a:pt x="7" y="65"/>
                      <a:pt x="9" y="63"/>
                      <a:pt x="9" y="58"/>
                    </a:cubicBezTo>
                    <a:cubicBezTo>
                      <a:pt x="9" y="44"/>
                      <a:pt x="9" y="29"/>
                      <a:pt x="9" y="14"/>
                    </a:cubicBezTo>
                    <a:cubicBezTo>
                      <a:pt x="9" y="11"/>
                      <a:pt x="7" y="9"/>
                      <a:pt x="6" y="8"/>
                    </a:cubicBezTo>
                    <a:cubicBezTo>
                      <a:pt x="4" y="6"/>
                      <a:pt x="2" y="4"/>
                      <a:pt x="0" y="2"/>
                    </a:cubicBezTo>
                    <a:cubicBezTo>
                      <a:pt x="4" y="1"/>
                      <a:pt x="7" y="2"/>
                      <a:pt x="10" y="1"/>
                    </a:cubicBezTo>
                    <a:cubicBezTo>
                      <a:pt x="18" y="0"/>
                      <a:pt x="22" y="3"/>
                      <a:pt x="27" y="9"/>
                    </a:cubicBezTo>
                    <a:cubicBezTo>
                      <a:pt x="34" y="19"/>
                      <a:pt x="42" y="29"/>
                      <a:pt x="50" y="39"/>
                    </a:cubicBezTo>
                    <a:cubicBezTo>
                      <a:pt x="51" y="40"/>
                      <a:pt x="52" y="41"/>
                      <a:pt x="54" y="42"/>
                    </a:cubicBezTo>
                    <a:cubicBezTo>
                      <a:pt x="54" y="41"/>
                      <a:pt x="54" y="39"/>
                      <a:pt x="54" y="38"/>
                    </a:cubicBezTo>
                    <a:cubicBezTo>
                      <a:pt x="54" y="30"/>
                      <a:pt x="54" y="23"/>
                      <a:pt x="54" y="15"/>
                    </a:cubicBezTo>
                    <a:cubicBezTo>
                      <a:pt x="54" y="9"/>
                      <a:pt x="53" y="4"/>
                      <a:pt x="46" y="3"/>
                    </a:cubicBezTo>
                    <a:cubicBezTo>
                      <a:pt x="46" y="3"/>
                      <a:pt x="45" y="3"/>
                      <a:pt x="45" y="3"/>
                    </a:cubicBezTo>
                    <a:cubicBezTo>
                      <a:pt x="48" y="1"/>
                      <a:pt x="61" y="1"/>
                      <a:pt x="65" y="2"/>
                    </a:cubicBezTo>
                    <a:cubicBezTo>
                      <a:pt x="64" y="3"/>
                      <a:pt x="64" y="3"/>
                      <a:pt x="63" y="4"/>
                    </a:cubicBezTo>
                    <a:cubicBezTo>
                      <a:pt x="59" y="5"/>
                      <a:pt x="57" y="8"/>
                      <a:pt x="58" y="12"/>
                    </a:cubicBezTo>
                    <a:cubicBezTo>
                      <a:pt x="58" y="17"/>
                      <a:pt x="58" y="22"/>
                      <a:pt x="58" y="26"/>
                    </a:cubicBezTo>
                    <a:cubicBezTo>
                      <a:pt x="58" y="39"/>
                      <a:pt x="58" y="51"/>
                      <a:pt x="58" y="64"/>
                    </a:cubicBezTo>
                    <a:cubicBezTo>
                      <a:pt x="58" y="66"/>
                      <a:pt x="58" y="67"/>
                      <a:pt x="58" y="69"/>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11" name="Freeform 53">
                <a:extLst>
                  <a:ext uri="{FF2B5EF4-FFF2-40B4-BE49-F238E27FC236}">
                    <a16:creationId xmlns:a16="http://schemas.microsoft.com/office/drawing/2014/main" id="{F9763041-78AD-4C52-B55D-880766C7F94C}"/>
                  </a:ext>
                </a:extLst>
              </p:cNvPr>
              <p:cNvSpPr>
                <a:spLocks noEditPoints="1"/>
              </p:cNvSpPr>
              <p:nvPr/>
            </p:nvSpPr>
            <p:spPr bwMode="auto">
              <a:xfrm>
                <a:off x="5700062" y="26009575"/>
                <a:ext cx="353921" cy="503354"/>
              </a:xfrm>
              <a:custGeom>
                <a:avLst/>
                <a:gdLst>
                  <a:gd name="T0" fmla="*/ 9 w 50"/>
                  <a:gd name="T1" fmla="*/ 71 h 71"/>
                  <a:gd name="T2" fmla="*/ 31 w 50"/>
                  <a:gd name="T3" fmla="*/ 41 h 71"/>
                  <a:gd name="T4" fmla="*/ 23 w 50"/>
                  <a:gd name="T5" fmla="*/ 44 h 71"/>
                  <a:gd name="T6" fmla="*/ 3 w 50"/>
                  <a:gd name="T7" fmla="*/ 33 h 71"/>
                  <a:gd name="T8" fmla="*/ 3 w 50"/>
                  <a:gd name="T9" fmla="*/ 13 h 71"/>
                  <a:gd name="T10" fmla="*/ 21 w 50"/>
                  <a:gd name="T11" fmla="*/ 1 h 71"/>
                  <a:gd name="T12" fmla="*/ 41 w 50"/>
                  <a:gd name="T13" fmla="*/ 11 h 71"/>
                  <a:gd name="T14" fmla="*/ 34 w 50"/>
                  <a:gd name="T15" fmla="*/ 59 h 71"/>
                  <a:gd name="T16" fmla="*/ 9 w 50"/>
                  <a:gd name="T17" fmla="*/ 71 h 71"/>
                  <a:gd name="T18" fmla="*/ 31 w 50"/>
                  <a:gd name="T19" fmla="*/ 32 h 71"/>
                  <a:gd name="T20" fmla="*/ 32 w 50"/>
                  <a:gd name="T21" fmla="*/ 32 h 71"/>
                  <a:gd name="T22" fmla="*/ 28 w 50"/>
                  <a:gd name="T23" fmla="*/ 12 h 71"/>
                  <a:gd name="T24" fmla="*/ 25 w 50"/>
                  <a:gd name="T25" fmla="*/ 6 h 71"/>
                  <a:gd name="T26" fmla="*/ 19 w 50"/>
                  <a:gd name="T27" fmla="*/ 3 h 71"/>
                  <a:gd name="T28" fmla="*/ 15 w 50"/>
                  <a:gd name="T29" fmla="*/ 8 h 71"/>
                  <a:gd name="T30" fmla="*/ 14 w 50"/>
                  <a:gd name="T31" fmla="*/ 10 h 71"/>
                  <a:gd name="T32" fmla="*/ 18 w 50"/>
                  <a:gd name="T33" fmla="*/ 32 h 71"/>
                  <a:gd name="T34" fmla="*/ 21 w 50"/>
                  <a:gd name="T35" fmla="*/ 37 h 71"/>
                  <a:gd name="T36" fmla="*/ 29 w 50"/>
                  <a:gd name="T37" fmla="*/ 39 h 71"/>
                  <a:gd name="T38" fmla="*/ 31 w 50"/>
                  <a:gd name="T39" fmla="*/ 33 h 71"/>
                  <a:gd name="T40" fmla="*/ 31 w 50"/>
                  <a:gd name="T41" fmla="*/ 3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71">
                    <a:moveTo>
                      <a:pt x="9" y="71"/>
                    </a:moveTo>
                    <a:cubicBezTo>
                      <a:pt x="22" y="66"/>
                      <a:pt x="29" y="55"/>
                      <a:pt x="31" y="41"/>
                    </a:cubicBezTo>
                    <a:cubicBezTo>
                      <a:pt x="28" y="42"/>
                      <a:pt x="26" y="43"/>
                      <a:pt x="23" y="44"/>
                    </a:cubicBezTo>
                    <a:cubicBezTo>
                      <a:pt x="14" y="46"/>
                      <a:pt x="7" y="42"/>
                      <a:pt x="3" y="33"/>
                    </a:cubicBezTo>
                    <a:cubicBezTo>
                      <a:pt x="0" y="26"/>
                      <a:pt x="1" y="19"/>
                      <a:pt x="3" y="13"/>
                    </a:cubicBezTo>
                    <a:cubicBezTo>
                      <a:pt x="7" y="5"/>
                      <a:pt x="13" y="1"/>
                      <a:pt x="21" y="1"/>
                    </a:cubicBezTo>
                    <a:cubicBezTo>
                      <a:pt x="29" y="0"/>
                      <a:pt x="36" y="3"/>
                      <a:pt x="41" y="11"/>
                    </a:cubicBezTo>
                    <a:cubicBezTo>
                      <a:pt x="50" y="26"/>
                      <a:pt x="47" y="47"/>
                      <a:pt x="34" y="59"/>
                    </a:cubicBezTo>
                    <a:cubicBezTo>
                      <a:pt x="28" y="65"/>
                      <a:pt x="17" y="70"/>
                      <a:pt x="9" y="71"/>
                    </a:cubicBezTo>
                    <a:close/>
                    <a:moveTo>
                      <a:pt x="31" y="32"/>
                    </a:moveTo>
                    <a:cubicBezTo>
                      <a:pt x="31" y="32"/>
                      <a:pt x="31" y="32"/>
                      <a:pt x="32" y="32"/>
                    </a:cubicBezTo>
                    <a:cubicBezTo>
                      <a:pt x="30" y="25"/>
                      <a:pt x="29" y="19"/>
                      <a:pt x="28" y="12"/>
                    </a:cubicBezTo>
                    <a:cubicBezTo>
                      <a:pt x="27" y="10"/>
                      <a:pt x="26" y="8"/>
                      <a:pt x="25" y="6"/>
                    </a:cubicBezTo>
                    <a:cubicBezTo>
                      <a:pt x="24" y="4"/>
                      <a:pt x="22" y="3"/>
                      <a:pt x="19" y="3"/>
                    </a:cubicBezTo>
                    <a:cubicBezTo>
                      <a:pt x="17" y="4"/>
                      <a:pt x="15" y="5"/>
                      <a:pt x="15" y="8"/>
                    </a:cubicBezTo>
                    <a:cubicBezTo>
                      <a:pt x="15" y="9"/>
                      <a:pt x="14" y="10"/>
                      <a:pt x="14" y="10"/>
                    </a:cubicBezTo>
                    <a:cubicBezTo>
                      <a:pt x="15" y="18"/>
                      <a:pt x="16" y="25"/>
                      <a:pt x="18" y="32"/>
                    </a:cubicBezTo>
                    <a:cubicBezTo>
                      <a:pt x="19" y="34"/>
                      <a:pt x="20" y="35"/>
                      <a:pt x="21" y="37"/>
                    </a:cubicBezTo>
                    <a:cubicBezTo>
                      <a:pt x="23" y="39"/>
                      <a:pt x="25" y="39"/>
                      <a:pt x="29" y="39"/>
                    </a:cubicBezTo>
                    <a:cubicBezTo>
                      <a:pt x="32" y="38"/>
                      <a:pt x="31" y="35"/>
                      <a:pt x="31" y="33"/>
                    </a:cubicBezTo>
                    <a:cubicBezTo>
                      <a:pt x="31" y="33"/>
                      <a:pt x="31" y="32"/>
                      <a:pt x="31" y="3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12" name="Freeform 54">
                <a:extLst>
                  <a:ext uri="{FF2B5EF4-FFF2-40B4-BE49-F238E27FC236}">
                    <a16:creationId xmlns:a16="http://schemas.microsoft.com/office/drawing/2014/main" id="{F8640249-AA21-4144-8039-62CBDB8DA917}"/>
                  </a:ext>
                </a:extLst>
              </p:cNvPr>
              <p:cNvSpPr>
                <a:spLocks/>
              </p:cNvSpPr>
              <p:nvPr/>
            </p:nvSpPr>
            <p:spPr bwMode="auto">
              <a:xfrm>
                <a:off x="4323703" y="20386164"/>
                <a:ext cx="471894" cy="534814"/>
              </a:xfrm>
              <a:custGeom>
                <a:avLst/>
                <a:gdLst>
                  <a:gd name="T0" fmla="*/ 42 w 68"/>
                  <a:gd name="T1" fmla="*/ 7 h 77"/>
                  <a:gd name="T2" fmla="*/ 62 w 68"/>
                  <a:gd name="T3" fmla="*/ 0 h 77"/>
                  <a:gd name="T4" fmla="*/ 60 w 68"/>
                  <a:gd name="T5" fmla="*/ 3 h 77"/>
                  <a:gd name="T6" fmla="*/ 57 w 68"/>
                  <a:gd name="T7" fmla="*/ 12 h 77"/>
                  <a:gd name="T8" fmla="*/ 65 w 68"/>
                  <a:gd name="T9" fmla="*/ 40 h 77"/>
                  <a:gd name="T10" fmla="*/ 67 w 68"/>
                  <a:gd name="T11" fmla="*/ 55 h 77"/>
                  <a:gd name="T12" fmla="*/ 62 w 68"/>
                  <a:gd name="T13" fmla="*/ 68 h 77"/>
                  <a:gd name="T14" fmla="*/ 34 w 68"/>
                  <a:gd name="T15" fmla="*/ 76 h 77"/>
                  <a:gd name="T16" fmla="*/ 21 w 68"/>
                  <a:gd name="T17" fmla="*/ 66 h 77"/>
                  <a:gd name="T18" fmla="*/ 19 w 68"/>
                  <a:gd name="T19" fmla="*/ 60 h 77"/>
                  <a:gd name="T20" fmla="*/ 10 w 68"/>
                  <a:gd name="T21" fmla="*/ 27 h 77"/>
                  <a:gd name="T22" fmla="*/ 9 w 68"/>
                  <a:gd name="T23" fmla="*/ 25 h 77"/>
                  <a:gd name="T24" fmla="*/ 2 w 68"/>
                  <a:gd name="T25" fmla="*/ 20 h 77"/>
                  <a:gd name="T26" fmla="*/ 0 w 68"/>
                  <a:gd name="T27" fmla="*/ 19 h 77"/>
                  <a:gd name="T28" fmla="*/ 27 w 68"/>
                  <a:gd name="T29" fmla="*/ 10 h 77"/>
                  <a:gd name="T30" fmla="*/ 30 w 68"/>
                  <a:gd name="T31" fmla="*/ 10 h 77"/>
                  <a:gd name="T32" fmla="*/ 30 w 68"/>
                  <a:gd name="T33" fmla="*/ 11 h 77"/>
                  <a:gd name="T34" fmla="*/ 27 w 68"/>
                  <a:gd name="T35" fmla="*/ 12 h 77"/>
                  <a:gd name="T36" fmla="*/ 24 w 68"/>
                  <a:gd name="T37" fmla="*/ 20 h 77"/>
                  <a:gd name="T38" fmla="*/ 34 w 68"/>
                  <a:gd name="T39" fmla="*/ 59 h 77"/>
                  <a:gd name="T40" fmla="*/ 35 w 68"/>
                  <a:gd name="T41" fmla="*/ 61 h 77"/>
                  <a:gd name="T42" fmla="*/ 50 w 68"/>
                  <a:gd name="T43" fmla="*/ 70 h 77"/>
                  <a:gd name="T44" fmla="*/ 64 w 68"/>
                  <a:gd name="T45" fmla="*/ 55 h 77"/>
                  <a:gd name="T46" fmla="*/ 63 w 68"/>
                  <a:gd name="T47" fmla="*/ 45 h 77"/>
                  <a:gd name="T48" fmla="*/ 54 w 68"/>
                  <a:gd name="T49" fmla="*/ 15 h 77"/>
                  <a:gd name="T50" fmla="*/ 44 w 68"/>
                  <a:gd name="T51" fmla="*/ 7 h 77"/>
                  <a:gd name="T52" fmla="*/ 42 w 68"/>
                  <a:gd name="T53" fmla="*/ 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7">
                    <a:moveTo>
                      <a:pt x="42" y="7"/>
                    </a:moveTo>
                    <a:cubicBezTo>
                      <a:pt x="45" y="4"/>
                      <a:pt x="57" y="1"/>
                      <a:pt x="62" y="0"/>
                    </a:cubicBezTo>
                    <a:cubicBezTo>
                      <a:pt x="61" y="1"/>
                      <a:pt x="61" y="2"/>
                      <a:pt x="60" y="3"/>
                    </a:cubicBezTo>
                    <a:cubicBezTo>
                      <a:pt x="57" y="5"/>
                      <a:pt x="56" y="8"/>
                      <a:pt x="57" y="12"/>
                    </a:cubicBezTo>
                    <a:cubicBezTo>
                      <a:pt x="60" y="21"/>
                      <a:pt x="63" y="31"/>
                      <a:pt x="65" y="40"/>
                    </a:cubicBezTo>
                    <a:cubicBezTo>
                      <a:pt x="66" y="45"/>
                      <a:pt x="67" y="50"/>
                      <a:pt x="67" y="55"/>
                    </a:cubicBezTo>
                    <a:cubicBezTo>
                      <a:pt x="68" y="61"/>
                      <a:pt x="66" y="65"/>
                      <a:pt x="62" y="68"/>
                    </a:cubicBezTo>
                    <a:cubicBezTo>
                      <a:pt x="54" y="74"/>
                      <a:pt x="44" y="77"/>
                      <a:pt x="34" y="76"/>
                    </a:cubicBezTo>
                    <a:cubicBezTo>
                      <a:pt x="28" y="75"/>
                      <a:pt x="24" y="72"/>
                      <a:pt x="21" y="66"/>
                    </a:cubicBezTo>
                    <a:cubicBezTo>
                      <a:pt x="20" y="64"/>
                      <a:pt x="19" y="62"/>
                      <a:pt x="19" y="60"/>
                    </a:cubicBezTo>
                    <a:cubicBezTo>
                      <a:pt x="16" y="49"/>
                      <a:pt x="13" y="38"/>
                      <a:pt x="10" y="27"/>
                    </a:cubicBezTo>
                    <a:cubicBezTo>
                      <a:pt x="10" y="27"/>
                      <a:pt x="9" y="26"/>
                      <a:pt x="9" y="25"/>
                    </a:cubicBezTo>
                    <a:cubicBezTo>
                      <a:pt x="8" y="22"/>
                      <a:pt x="6" y="20"/>
                      <a:pt x="2" y="20"/>
                    </a:cubicBezTo>
                    <a:cubicBezTo>
                      <a:pt x="1" y="20"/>
                      <a:pt x="1" y="20"/>
                      <a:pt x="0" y="19"/>
                    </a:cubicBezTo>
                    <a:cubicBezTo>
                      <a:pt x="8" y="15"/>
                      <a:pt x="18" y="13"/>
                      <a:pt x="27" y="10"/>
                    </a:cubicBezTo>
                    <a:cubicBezTo>
                      <a:pt x="28" y="10"/>
                      <a:pt x="29" y="10"/>
                      <a:pt x="30" y="10"/>
                    </a:cubicBezTo>
                    <a:cubicBezTo>
                      <a:pt x="30" y="10"/>
                      <a:pt x="30" y="10"/>
                      <a:pt x="30" y="11"/>
                    </a:cubicBezTo>
                    <a:cubicBezTo>
                      <a:pt x="29" y="11"/>
                      <a:pt x="28" y="12"/>
                      <a:pt x="27" y="12"/>
                    </a:cubicBezTo>
                    <a:cubicBezTo>
                      <a:pt x="24" y="14"/>
                      <a:pt x="23" y="16"/>
                      <a:pt x="24" y="20"/>
                    </a:cubicBezTo>
                    <a:cubicBezTo>
                      <a:pt x="27" y="33"/>
                      <a:pt x="31" y="46"/>
                      <a:pt x="34" y="59"/>
                    </a:cubicBezTo>
                    <a:cubicBezTo>
                      <a:pt x="35" y="60"/>
                      <a:pt x="35" y="60"/>
                      <a:pt x="35" y="61"/>
                    </a:cubicBezTo>
                    <a:cubicBezTo>
                      <a:pt x="38" y="68"/>
                      <a:pt x="43" y="71"/>
                      <a:pt x="50" y="70"/>
                    </a:cubicBezTo>
                    <a:cubicBezTo>
                      <a:pt x="59" y="68"/>
                      <a:pt x="64" y="63"/>
                      <a:pt x="64" y="55"/>
                    </a:cubicBezTo>
                    <a:cubicBezTo>
                      <a:pt x="64" y="51"/>
                      <a:pt x="63" y="48"/>
                      <a:pt x="63" y="45"/>
                    </a:cubicBezTo>
                    <a:cubicBezTo>
                      <a:pt x="60" y="35"/>
                      <a:pt x="57" y="25"/>
                      <a:pt x="54" y="15"/>
                    </a:cubicBezTo>
                    <a:cubicBezTo>
                      <a:pt x="52" y="8"/>
                      <a:pt x="51" y="7"/>
                      <a:pt x="44" y="7"/>
                    </a:cubicBezTo>
                    <a:cubicBezTo>
                      <a:pt x="43" y="7"/>
                      <a:pt x="43" y="7"/>
                      <a:pt x="42" y="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13" name="Freeform 55">
                <a:extLst>
                  <a:ext uri="{FF2B5EF4-FFF2-40B4-BE49-F238E27FC236}">
                    <a16:creationId xmlns:a16="http://schemas.microsoft.com/office/drawing/2014/main" id="{94D56455-C6B2-4D73-808E-1488E2572309}"/>
                  </a:ext>
                </a:extLst>
              </p:cNvPr>
              <p:cNvSpPr>
                <a:spLocks/>
              </p:cNvSpPr>
              <p:nvPr/>
            </p:nvSpPr>
            <p:spPr bwMode="auto">
              <a:xfrm>
                <a:off x="7894371" y="22195094"/>
                <a:ext cx="550543" cy="440435"/>
              </a:xfrm>
              <a:custGeom>
                <a:avLst/>
                <a:gdLst>
                  <a:gd name="T0" fmla="*/ 0 w 79"/>
                  <a:gd name="T1" fmla="*/ 22 h 63"/>
                  <a:gd name="T2" fmla="*/ 20 w 79"/>
                  <a:gd name="T3" fmla="*/ 13 h 63"/>
                  <a:gd name="T4" fmla="*/ 20 w 79"/>
                  <a:gd name="T5" fmla="*/ 17 h 63"/>
                  <a:gd name="T6" fmla="*/ 12 w 79"/>
                  <a:gd name="T7" fmla="*/ 26 h 63"/>
                  <a:gd name="T8" fmla="*/ 13 w 79"/>
                  <a:gd name="T9" fmla="*/ 46 h 63"/>
                  <a:gd name="T10" fmla="*/ 24 w 79"/>
                  <a:gd name="T11" fmla="*/ 50 h 63"/>
                  <a:gd name="T12" fmla="*/ 32 w 79"/>
                  <a:gd name="T13" fmla="*/ 42 h 63"/>
                  <a:gd name="T14" fmla="*/ 32 w 79"/>
                  <a:gd name="T15" fmla="*/ 35 h 63"/>
                  <a:gd name="T16" fmla="*/ 35 w 79"/>
                  <a:gd name="T17" fmla="*/ 14 h 63"/>
                  <a:gd name="T18" fmla="*/ 51 w 79"/>
                  <a:gd name="T19" fmla="*/ 1 h 63"/>
                  <a:gd name="T20" fmla="*/ 66 w 79"/>
                  <a:gd name="T21" fmla="*/ 7 h 63"/>
                  <a:gd name="T22" fmla="*/ 73 w 79"/>
                  <a:gd name="T23" fmla="*/ 24 h 63"/>
                  <a:gd name="T24" fmla="*/ 73 w 79"/>
                  <a:gd name="T25" fmla="*/ 28 h 63"/>
                  <a:gd name="T26" fmla="*/ 76 w 79"/>
                  <a:gd name="T27" fmla="*/ 32 h 63"/>
                  <a:gd name="T28" fmla="*/ 79 w 79"/>
                  <a:gd name="T29" fmla="*/ 34 h 63"/>
                  <a:gd name="T30" fmla="*/ 59 w 79"/>
                  <a:gd name="T31" fmla="*/ 42 h 63"/>
                  <a:gd name="T32" fmla="*/ 62 w 79"/>
                  <a:gd name="T33" fmla="*/ 38 h 63"/>
                  <a:gd name="T34" fmla="*/ 69 w 79"/>
                  <a:gd name="T35" fmla="*/ 26 h 63"/>
                  <a:gd name="T36" fmla="*/ 65 w 79"/>
                  <a:gd name="T37" fmla="*/ 12 h 63"/>
                  <a:gd name="T38" fmla="*/ 50 w 79"/>
                  <a:gd name="T39" fmla="*/ 14 h 63"/>
                  <a:gd name="T40" fmla="*/ 49 w 79"/>
                  <a:gd name="T41" fmla="*/ 21 h 63"/>
                  <a:gd name="T42" fmla="*/ 48 w 79"/>
                  <a:gd name="T43" fmla="*/ 39 h 63"/>
                  <a:gd name="T44" fmla="*/ 45 w 79"/>
                  <a:gd name="T45" fmla="*/ 50 h 63"/>
                  <a:gd name="T46" fmla="*/ 15 w 79"/>
                  <a:gd name="T47" fmla="*/ 53 h 63"/>
                  <a:gd name="T48" fmla="*/ 7 w 79"/>
                  <a:gd name="T49" fmla="*/ 34 h 63"/>
                  <a:gd name="T50" fmla="*/ 0 w 79"/>
                  <a:gd name="T51" fmla="*/ 2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9" h="63">
                    <a:moveTo>
                      <a:pt x="0" y="22"/>
                    </a:moveTo>
                    <a:cubicBezTo>
                      <a:pt x="7" y="19"/>
                      <a:pt x="14" y="16"/>
                      <a:pt x="20" y="13"/>
                    </a:cubicBezTo>
                    <a:cubicBezTo>
                      <a:pt x="22" y="15"/>
                      <a:pt x="21" y="16"/>
                      <a:pt x="20" y="17"/>
                    </a:cubicBezTo>
                    <a:cubicBezTo>
                      <a:pt x="17" y="20"/>
                      <a:pt x="14" y="23"/>
                      <a:pt x="12" y="26"/>
                    </a:cubicBezTo>
                    <a:cubicBezTo>
                      <a:pt x="8" y="33"/>
                      <a:pt x="9" y="39"/>
                      <a:pt x="13" y="46"/>
                    </a:cubicBezTo>
                    <a:cubicBezTo>
                      <a:pt x="16" y="50"/>
                      <a:pt x="19" y="51"/>
                      <a:pt x="24" y="50"/>
                    </a:cubicBezTo>
                    <a:cubicBezTo>
                      <a:pt x="28" y="49"/>
                      <a:pt x="31" y="46"/>
                      <a:pt x="32" y="42"/>
                    </a:cubicBezTo>
                    <a:cubicBezTo>
                      <a:pt x="32" y="40"/>
                      <a:pt x="32" y="37"/>
                      <a:pt x="32" y="35"/>
                    </a:cubicBezTo>
                    <a:cubicBezTo>
                      <a:pt x="33" y="28"/>
                      <a:pt x="33" y="21"/>
                      <a:pt x="35" y="14"/>
                    </a:cubicBezTo>
                    <a:cubicBezTo>
                      <a:pt x="37" y="6"/>
                      <a:pt x="43" y="2"/>
                      <a:pt x="51" y="1"/>
                    </a:cubicBezTo>
                    <a:cubicBezTo>
                      <a:pt x="57" y="0"/>
                      <a:pt x="62" y="3"/>
                      <a:pt x="66" y="7"/>
                    </a:cubicBezTo>
                    <a:cubicBezTo>
                      <a:pt x="70" y="12"/>
                      <a:pt x="72" y="18"/>
                      <a:pt x="73" y="24"/>
                    </a:cubicBezTo>
                    <a:cubicBezTo>
                      <a:pt x="73" y="26"/>
                      <a:pt x="73" y="27"/>
                      <a:pt x="73" y="28"/>
                    </a:cubicBezTo>
                    <a:cubicBezTo>
                      <a:pt x="73" y="30"/>
                      <a:pt x="74" y="32"/>
                      <a:pt x="76" y="32"/>
                    </a:cubicBezTo>
                    <a:cubicBezTo>
                      <a:pt x="77" y="32"/>
                      <a:pt x="78" y="33"/>
                      <a:pt x="79" y="34"/>
                    </a:cubicBezTo>
                    <a:cubicBezTo>
                      <a:pt x="75" y="37"/>
                      <a:pt x="63" y="42"/>
                      <a:pt x="59" y="42"/>
                    </a:cubicBezTo>
                    <a:cubicBezTo>
                      <a:pt x="60" y="40"/>
                      <a:pt x="61" y="39"/>
                      <a:pt x="62" y="38"/>
                    </a:cubicBezTo>
                    <a:cubicBezTo>
                      <a:pt x="65" y="34"/>
                      <a:pt x="68" y="31"/>
                      <a:pt x="69" y="26"/>
                    </a:cubicBezTo>
                    <a:cubicBezTo>
                      <a:pt x="70" y="21"/>
                      <a:pt x="69" y="16"/>
                      <a:pt x="65" y="12"/>
                    </a:cubicBezTo>
                    <a:cubicBezTo>
                      <a:pt x="61" y="7"/>
                      <a:pt x="53" y="8"/>
                      <a:pt x="50" y="14"/>
                    </a:cubicBezTo>
                    <a:cubicBezTo>
                      <a:pt x="49" y="16"/>
                      <a:pt x="49" y="19"/>
                      <a:pt x="49" y="21"/>
                    </a:cubicBezTo>
                    <a:cubicBezTo>
                      <a:pt x="48" y="27"/>
                      <a:pt x="49" y="33"/>
                      <a:pt x="48" y="39"/>
                    </a:cubicBezTo>
                    <a:cubicBezTo>
                      <a:pt x="47" y="42"/>
                      <a:pt x="47" y="46"/>
                      <a:pt x="45" y="50"/>
                    </a:cubicBezTo>
                    <a:cubicBezTo>
                      <a:pt x="39" y="60"/>
                      <a:pt x="24" y="63"/>
                      <a:pt x="15" y="53"/>
                    </a:cubicBezTo>
                    <a:cubicBezTo>
                      <a:pt x="11" y="47"/>
                      <a:pt x="8" y="41"/>
                      <a:pt x="7" y="34"/>
                    </a:cubicBezTo>
                    <a:cubicBezTo>
                      <a:pt x="5" y="27"/>
                      <a:pt x="5" y="27"/>
                      <a:pt x="0" y="2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14" name="Freeform 56">
                <a:extLst>
                  <a:ext uri="{FF2B5EF4-FFF2-40B4-BE49-F238E27FC236}">
                    <a16:creationId xmlns:a16="http://schemas.microsoft.com/office/drawing/2014/main" id="{87C9E5ED-6CE0-49AB-A63F-8E727D78378E}"/>
                  </a:ext>
                </a:extLst>
              </p:cNvPr>
              <p:cNvSpPr>
                <a:spLocks/>
              </p:cNvSpPr>
              <p:nvPr/>
            </p:nvSpPr>
            <p:spPr bwMode="auto">
              <a:xfrm>
                <a:off x="7902235" y="24263565"/>
                <a:ext cx="542679" cy="503354"/>
              </a:xfrm>
              <a:custGeom>
                <a:avLst/>
                <a:gdLst>
                  <a:gd name="T0" fmla="*/ 64 w 77"/>
                  <a:gd name="T1" fmla="*/ 40 h 72"/>
                  <a:gd name="T2" fmla="*/ 65 w 77"/>
                  <a:gd name="T3" fmla="*/ 37 h 72"/>
                  <a:gd name="T4" fmla="*/ 59 w 77"/>
                  <a:gd name="T5" fmla="*/ 30 h 72"/>
                  <a:gd name="T6" fmla="*/ 45 w 77"/>
                  <a:gd name="T7" fmla="*/ 32 h 72"/>
                  <a:gd name="T8" fmla="*/ 37 w 77"/>
                  <a:gd name="T9" fmla="*/ 32 h 72"/>
                  <a:gd name="T10" fmla="*/ 33 w 77"/>
                  <a:gd name="T11" fmla="*/ 33 h 72"/>
                  <a:gd name="T12" fmla="*/ 39 w 77"/>
                  <a:gd name="T13" fmla="*/ 41 h 72"/>
                  <a:gd name="T14" fmla="*/ 47 w 77"/>
                  <a:gd name="T15" fmla="*/ 52 h 72"/>
                  <a:gd name="T16" fmla="*/ 50 w 77"/>
                  <a:gd name="T17" fmla="*/ 56 h 72"/>
                  <a:gd name="T18" fmla="*/ 57 w 77"/>
                  <a:gd name="T19" fmla="*/ 55 h 72"/>
                  <a:gd name="T20" fmla="*/ 60 w 77"/>
                  <a:gd name="T21" fmla="*/ 51 h 72"/>
                  <a:gd name="T22" fmla="*/ 53 w 77"/>
                  <a:gd name="T23" fmla="*/ 72 h 72"/>
                  <a:gd name="T24" fmla="*/ 52 w 77"/>
                  <a:gd name="T25" fmla="*/ 71 h 72"/>
                  <a:gd name="T26" fmla="*/ 48 w 77"/>
                  <a:gd name="T27" fmla="*/ 60 h 72"/>
                  <a:gd name="T28" fmla="*/ 31 w 77"/>
                  <a:gd name="T29" fmla="*/ 37 h 72"/>
                  <a:gd name="T30" fmla="*/ 26 w 77"/>
                  <a:gd name="T31" fmla="*/ 33 h 72"/>
                  <a:gd name="T32" fmla="*/ 13 w 77"/>
                  <a:gd name="T33" fmla="*/ 27 h 72"/>
                  <a:gd name="T34" fmla="*/ 2 w 77"/>
                  <a:gd name="T35" fmla="*/ 31 h 72"/>
                  <a:gd name="T36" fmla="*/ 1 w 77"/>
                  <a:gd name="T37" fmla="*/ 32 h 72"/>
                  <a:gd name="T38" fmla="*/ 0 w 77"/>
                  <a:gd name="T39" fmla="*/ 30 h 72"/>
                  <a:gd name="T40" fmla="*/ 12 w 77"/>
                  <a:gd name="T41" fmla="*/ 1 h 72"/>
                  <a:gd name="T42" fmla="*/ 13 w 77"/>
                  <a:gd name="T43" fmla="*/ 0 h 72"/>
                  <a:gd name="T44" fmla="*/ 13 w 77"/>
                  <a:gd name="T45" fmla="*/ 3 h 72"/>
                  <a:gd name="T46" fmla="*/ 18 w 77"/>
                  <a:gd name="T47" fmla="*/ 12 h 72"/>
                  <a:gd name="T48" fmla="*/ 30 w 77"/>
                  <a:gd name="T49" fmla="*/ 17 h 72"/>
                  <a:gd name="T50" fmla="*/ 34 w 77"/>
                  <a:gd name="T51" fmla="*/ 18 h 72"/>
                  <a:gd name="T52" fmla="*/ 67 w 77"/>
                  <a:gd name="T53" fmla="*/ 14 h 72"/>
                  <a:gd name="T54" fmla="*/ 76 w 77"/>
                  <a:gd name="T55" fmla="*/ 8 h 72"/>
                  <a:gd name="T56" fmla="*/ 77 w 77"/>
                  <a:gd name="T57" fmla="*/ 10 h 72"/>
                  <a:gd name="T58" fmla="*/ 66 w 77"/>
                  <a:gd name="T59" fmla="*/ 39 h 72"/>
                  <a:gd name="T60" fmla="*/ 64 w 77"/>
                  <a:gd name="T61" fmla="*/ 4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72">
                    <a:moveTo>
                      <a:pt x="64" y="40"/>
                    </a:moveTo>
                    <a:cubicBezTo>
                      <a:pt x="65" y="39"/>
                      <a:pt x="65" y="38"/>
                      <a:pt x="65" y="37"/>
                    </a:cubicBezTo>
                    <a:cubicBezTo>
                      <a:pt x="67" y="31"/>
                      <a:pt x="66" y="30"/>
                      <a:pt x="59" y="30"/>
                    </a:cubicBezTo>
                    <a:cubicBezTo>
                      <a:pt x="54" y="31"/>
                      <a:pt x="50" y="31"/>
                      <a:pt x="45" y="32"/>
                    </a:cubicBezTo>
                    <a:cubicBezTo>
                      <a:pt x="42" y="32"/>
                      <a:pt x="40" y="32"/>
                      <a:pt x="37" y="32"/>
                    </a:cubicBezTo>
                    <a:cubicBezTo>
                      <a:pt x="36" y="33"/>
                      <a:pt x="35" y="33"/>
                      <a:pt x="33" y="33"/>
                    </a:cubicBezTo>
                    <a:cubicBezTo>
                      <a:pt x="35" y="36"/>
                      <a:pt x="37" y="39"/>
                      <a:pt x="39" y="41"/>
                    </a:cubicBezTo>
                    <a:cubicBezTo>
                      <a:pt x="41" y="45"/>
                      <a:pt x="44" y="48"/>
                      <a:pt x="47" y="52"/>
                    </a:cubicBezTo>
                    <a:cubicBezTo>
                      <a:pt x="48" y="53"/>
                      <a:pt x="49" y="55"/>
                      <a:pt x="50" y="56"/>
                    </a:cubicBezTo>
                    <a:cubicBezTo>
                      <a:pt x="53" y="58"/>
                      <a:pt x="55" y="58"/>
                      <a:pt x="57" y="55"/>
                    </a:cubicBezTo>
                    <a:cubicBezTo>
                      <a:pt x="58" y="54"/>
                      <a:pt x="59" y="53"/>
                      <a:pt x="60" y="51"/>
                    </a:cubicBezTo>
                    <a:cubicBezTo>
                      <a:pt x="60" y="55"/>
                      <a:pt x="56" y="68"/>
                      <a:pt x="53" y="72"/>
                    </a:cubicBezTo>
                    <a:cubicBezTo>
                      <a:pt x="53" y="71"/>
                      <a:pt x="52" y="71"/>
                      <a:pt x="52" y="71"/>
                    </a:cubicBezTo>
                    <a:cubicBezTo>
                      <a:pt x="52" y="67"/>
                      <a:pt x="50" y="64"/>
                      <a:pt x="48" y="60"/>
                    </a:cubicBezTo>
                    <a:cubicBezTo>
                      <a:pt x="42" y="53"/>
                      <a:pt x="37" y="45"/>
                      <a:pt x="31" y="37"/>
                    </a:cubicBezTo>
                    <a:cubicBezTo>
                      <a:pt x="30" y="35"/>
                      <a:pt x="29" y="34"/>
                      <a:pt x="26" y="33"/>
                    </a:cubicBezTo>
                    <a:cubicBezTo>
                      <a:pt x="22" y="31"/>
                      <a:pt x="17" y="29"/>
                      <a:pt x="13" y="27"/>
                    </a:cubicBezTo>
                    <a:cubicBezTo>
                      <a:pt x="7" y="25"/>
                      <a:pt x="6" y="25"/>
                      <a:pt x="2" y="31"/>
                    </a:cubicBezTo>
                    <a:cubicBezTo>
                      <a:pt x="2" y="31"/>
                      <a:pt x="1" y="31"/>
                      <a:pt x="1" y="32"/>
                    </a:cubicBezTo>
                    <a:cubicBezTo>
                      <a:pt x="1" y="31"/>
                      <a:pt x="0" y="31"/>
                      <a:pt x="0" y="30"/>
                    </a:cubicBezTo>
                    <a:cubicBezTo>
                      <a:pt x="4" y="20"/>
                      <a:pt x="8" y="11"/>
                      <a:pt x="12" y="1"/>
                    </a:cubicBezTo>
                    <a:cubicBezTo>
                      <a:pt x="12" y="1"/>
                      <a:pt x="12" y="0"/>
                      <a:pt x="13" y="0"/>
                    </a:cubicBezTo>
                    <a:cubicBezTo>
                      <a:pt x="13" y="1"/>
                      <a:pt x="13" y="2"/>
                      <a:pt x="13" y="3"/>
                    </a:cubicBezTo>
                    <a:cubicBezTo>
                      <a:pt x="12" y="8"/>
                      <a:pt x="13" y="10"/>
                      <a:pt x="18" y="12"/>
                    </a:cubicBezTo>
                    <a:cubicBezTo>
                      <a:pt x="22" y="14"/>
                      <a:pt x="26" y="16"/>
                      <a:pt x="30" y="17"/>
                    </a:cubicBezTo>
                    <a:cubicBezTo>
                      <a:pt x="31" y="18"/>
                      <a:pt x="33" y="18"/>
                      <a:pt x="34" y="18"/>
                    </a:cubicBezTo>
                    <a:cubicBezTo>
                      <a:pt x="45" y="17"/>
                      <a:pt x="56" y="15"/>
                      <a:pt x="67" y="14"/>
                    </a:cubicBezTo>
                    <a:cubicBezTo>
                      <a:pt x="70" y="13"/>
                      <a:pt x="74" y="12"/>
                      <a:pt x="76" y="8"/>
                    </a:cubicBezTo>
                    <a:cubicBezTo>
                      <a:pt x="77" y="9"/>
                      <a:pt x="77" y="10"/>
                      <a:pt x="77" y="10"/>
                    </a:cubicBezTo>
                    <a:cubicBezTo>
                      <a:pt x="74" y="20"/>
                      <a:pt x="70" y="29"/>
                      <a:pt x="66" y="39"/>
                    </a:cubicBezTo>
                    <a:cubicBezTo>
                      <a:pt x="66" y="39"/>
                      <a:pt x="66" y="39"/>
                      <a:pt x="64" y="4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15" name="Freeform 57">
                <a:extLst>
                  <a:ext uri="{FF2B5EF4-FFF2-40B4-BE49-F238E27FC236}">
                    <a16:creationId xmlns:a16="http://schemas.microsoft.com/office/drawing/2014/main" id="{3FE00EFE-FD79-4957-9FAA-81DA1FEB8090}"/>
                  </a:ext>
                </a:extLst>
              </p:cNvPr>
              <p:cNvSpPr>
                <a:spLocks/>
              </p:cNvSpPr>
              <p:nvPr/>
            </p:nvSpPr>
            <p:spPr bwMode="auto">
              <a:xfrm>
                <a:off x="8098858" y="23484939"/>
                <a:ext cx="479759" cy="424705"/>
              </a:xfrm>
              <a:custGeom>
                <a:avLst/>
                <a:gdLst>
                  <a:gd name="T0" fmla="*/ 5 w 68"/>
                  <a:gd name="T1" fmla="*/ 10 h 61"/>
                  <a:gd name="T2" fmla="*/ 5 w 68"/>
                  <a:gd name="T3" fmla="*/ 13 h 61"/>
                  <a:gd name="T4" fmla="*/ 12 w 68"/>
                  <a:gd name="T5" fmla="*/ 20 h 61"/>
                  <a:gd name="T6" fmla="*/ 37 w 68"/>
                  <a:gd name="T7" fmla="*/ 22 h 61"/>
                  <a:gd name="T8" fmla="*/ 61 w 68"/>
                  <a:gd name="T9" fmla="*/ 23 h 61"/>
                  <a:gd name="T10" fmla="*/ 64 w 68"/>
                  <a:gd name="T11" fmla="*/ 23 h 61"/>
                  <a:gd name="T12" fmla="*/ 63 w 68"/>
                  <a:gd name="T13" fmla="*/ 14 h 61"/>
                  <a:gd name="T14" fmla="*/ 58 w 68"/>
                  <a:gd name="T15" fmla="*/ 6 h 61"/>
                  <a:gd name="T16" fmla="*/ 50 w 68"/>
                  <a:gd name="T17" fmla="*/ 1 h 61"/>
                  <a:gd name="T18" fmla="*/ 68 w 68"/>
                  <a:gd name="T19" fmla="*/ 2 h 61"/>
                  <a:gd name="T20" fmla="*/ 64 w 68"/>
                  <a:gd name="T21" fmla="*/ 61 h 61"/>
                  <a:gd name="T22" fmla="*/ 46 w 68"/>
                  <a:gd name="T23" fmla="*/ 60 h 61"/>
                  <a:gd name="T24" fmla="*/ 47 w 68"/>
                  <a:gd name="T25" fmla="*/ 57 h 61"/>
                  <a:gd name="T26" fmla="*/ 49 w 68"/>
                  <a:gd name="T27" fmla="*/ 57 h 61"/>
                  <a:gd name="T28" fmla="*/ 63 w 68"/>
                  <a:gd name="T29" fmla="*/ 40 h 61"/>
                  <a:gd name="T30" fmla="*/ 60 w 68"/>
                  <a:gd name="T31" fmla="*/ 39 h 61"/>
                  <a:gd name="T32" fmla="*/ 17 w 68"/>
                  <a:gd name="T33" fmla="*/ 36 h 61"/>
                  <a:gd name="T34" fmla="*/ 12 w 68"/>
                  <a:gd name="T35" fmla="*/ 35 h 61"/>
                  <a:gd name="T36" fmla="*/ 3 w 68"/>
                  <a:gd name="T37" fmla="*/ 41 h 61"/>
                  <a:gd name="T38" fmla="*/ 2 w 68"/>
                  <a:gd name="T39" fmla="*/ 45 h 61"/>
                  <a:gd name="T40" fmla="*/ 2 w 68"/>
                  <a:gd name="T41" fmla="*/ 36 h 61"/>
                  <a:gd name="T42" fmla="*/ 2 w 68"/>
                  <a:gd name="T43" fmla="*/ 27 h 61"/>
                  <a:gd name="T44" fmla="*/ 3 w 68"/>
                  <a:gd name="T45" fmla="*/ 18 h 61"/>
                  <a:gd name="T46" fmla="*/ 4 w 68"/>
                  <a:gd name="T47" fmla="*/ 9 h 61"/>
                  <a:gd name="T48" fmla="*/ 5 w 68"/>
                  <a:gd name="T49"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8" h="61">
                    <a:moveTo>
                      <a:pt x="5" y="10"/>
                    </a:moveTo>
                    <a:cubicBezTo>
                      <a:pt x="5" y="11"/>
                      <a:pt x="5" y="12"/>
                      <a:pt x="5" y="13"/>
                    </a:cubicBezTo>
                    <a:cubicBezTo>
                      <a:pt x="6" y="17"/>
                      <a:pt x="8" y="19"/>
                      <a:pt x="12" y="20"/>
                    </a:cubicBezTo>
                    <a:cubicBezTo>
                      <a:pt x="20" y="20"/>
                      <a:pt x="29" y="21"/>
                      <a:pt x="37" y="22"/>
                    </a:cubicBezTo>
                    <a:cubicBezTo>
                      <a:pt x="45" y="22"/>
                      <a:pt x="53" y="23"/>
                      <a:pt x="61" y="23"/>
                    </a:cubicBezTo>
                    <a:cubicBezTo>
                      <a:pt x="62" y="23"/>
                      <a:pt x="63" y="23"/>
                      <a:pt x="64" y="23"/>
                    </a:cubicBezTo>
                    <a:cubicBezTo>
                      <a:pt x="65" y="20"/>
                      <a:pt x="64" y="17"/>
                      <a:pt x="63" y="14"/>
                    </a:cubicBezTo>
                    <a:cubicBezTo>
                      <a:pt x="62" y="10"/>
                      <a:pt x="61" y="8"/>
                      <a:pt x="58" y="6"/>
                    </a:cubicBezTo>
                    <a:cubicBezTo>
                      <a:pt x="55" y="4"/>
                      <a:pt x="52" y="3"/>
                      <a:pt x="50" y="1"/>
                    </a:cubicBezTo>
                    <a:cubicBezTo>
                      <a:pt x="56" y="0"/>
                      <a:pt x="62" y="1"/>
                      <a:pt x="68" y="2"/>
                    </a:cubicBezTo>
                    <a:cubicBezTo>
                      <a:pt x="67" y="21"/>
                      <a:pt x="65" y="41"/>
                      <a:pt x="64" y="61"/>
                    </a:cubicBezTo>
                    <a:cubicBezTo>
                      <a:pt x="58" y="61"/>
                      <a:pt x="52" y="61"/>
                      <a:pt x="46" y="60"/>
                    </a:cubicBezTo>
                    <a:cubicBezTo>
                      <a:pt x="46" y="59"/>
                      <a:pt x="46" y="58"/>
                      <a:pt x="47" y="57"/>
                    </a:cubicBezTo>
                    <a:cubicBezTo>
                      <a:pt x="47" y="57"/>
                      <a:pt x="48" y="57"/>
                      <a:pt x="49" y="57"/>
                    </a:cubicBezTo>
                    <a:cubicBezTo>
                      <a:pt x="58" y="55"/>
                      <a:pt x="63" y="50"/>
                      <a:pt x="63" y="40"/>
                    </a:cubicBezTo>
                    <a:cubicBezTo>
                      <a:pt x="62" y="39"/>
                      <a:pt x="61" y="39"/>
                      <a:pt x="60" y="39"/>
                    </a:cubicBezTo>
                    <a:cubicBezTo>
                      <a:pt x="46" y="38"/>
                      <a:pt x="31" y="37"/>
                      <a:pt x="17" y="36"/>
                    </a:cubicBezTo>
                    <a:cubicBezTo>
                      <a:pt x="15" y="36"/>
                      <a:pt x="13" y="35"/>
                      <a:pt x="12" y="35"/>
                    </a:cubicBezTo>
                    <a:cubicBezTo>
                      <a:pt x="7" y="35"/>
                      <a:pt x="4" y="36"/>
                      <a:pt x="3" y="41"/>
                    </a:cubicBezTo>
                    <a:cubicBezTo>
                      <a:pt x="3" y="42"/>
                      <a:pt x="3" y="43"/>
                      <a:pt x="2" y="45"/>
                    </a:cubicBezTo>
                    <a:cubicBezTo>
                      <a:pt x="0" y="41"/>
                      <a:pt x="2" y="38"/>
                      <a:pt x="2" y="36"/>
                    </a:cubicBezTo>
                    <a:cubicBezTo>
                      <a:pt x="2" y="33"/>
                      <a:pt x="2" y="30"/>
                      <a:pt x="2" y="27"/>
                    </a:cubicBezTo>
                    <a:cubicBezTo>
                      <a:pt x="2" y="24"/>
                      <a:pt x="2" y="21"/>
                      <a:pt x="3" y="18"/>
                    </a:cubicBezTo>
                    <a:cubicBezTo>
                      <a:pt x="3" y="15"/>
                      <a:pt x="2" y="12"/>
                      <a:pt x="4" y="9"/>
                    </a:cubicBezTo>
                    <a:cubicBezTo>
                      <a:pt x="4" y="9"/>
                      <a:pt x="4" y="10"/>
                      <a:pt x="5" y="1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16" name="Freeform 58">
                <a:extLst>
                  <a:ext uri="{FF2B5EF4-FFF2-40B4-BE49-F238E27FC236}">
                    <a16:creationId xmlns:a16="http://schemas.microsoft.com/office/drawing/2014/main" id="{3E36B85B-5FED-4861-8B47-BD80F2C00972}"/>
                  </a:ext>
                </a:extLst>
              </p:cNvPr>
              <p:cNvSpPr>
                <a:spLocks/>
              </p:cNvSpPr>
              <p:nvPr/>
            </p:nvSpPr>
            <p:spPr bwMode="auto">
              <a:xfrm>
                <a:off x="6510147" y="20480543"/>
                <a:ext cx="432570" cy="542679"/>
              </a:xfrm>
              <a:custGeom>
                <a:avLst/>
                <a:gdLst>
                  <a:gd name="T0" fmla="*/ 6 w 61"/>
                  <a:gd name="T1" fmla="*/ 77 h 77"/>
                  <a:gd name="T2" fmla="*/ 5 w 61"/>
                  <a:gd name="T3" fmla="*/ 71 h 77"/>
                  <a:gd name="T4" fmla="*/ 5 w 61"/>
                  <a:gd name="T5" fmla="*/ 14 h 77"/>
                  <a:gd name="T6" fmla="*/ 0 w 61"/>
                  <a:gd name="T7" fmla="*/ 1 h 77"/>
                  <a:gd name="T8" fmla="*/ 29 w 61"/>
                  <a:gd name="T9" fmla="*/ 14 h 77"/>
                  <a:gd name="T10" fmla="*/ 25 w 61"/>
                  <a:gd name="T11" fmla="*/ 13 h 77"/>
                  <a:gd name="T12" fmla="*/ 20 w 61"/>
                  <a:gd name="T13" fmla="*/ 16 h 77"/>
                  <a:gd name="T14" fmla="*/ 20 w 61"/>
                  <a:gd name="T15" fmla="*/ 19 h 77"/>
                  <a:gd name="T16" fmla="*/ 19 w 61"/>
                  <a:gd name="T17" fmla="*/ 55 h 77"/>
                  <a:gd name="T18" fmla="*/ 20 w 61"/>
                  <a:gd name="T19" fmla="*/ 57 h 77"/>
                  <a:gd name="T20" fmla="*/ 21 w 61"/>
                  <a:gd name="T21" fmla="*/ 57 h 77"/>
                  <a:gd name="T22" fmla="*/ 45 w 61"/>
                  <a:gd name="T23" fmla="*/ 31 h 77"/>
                  <a:gd name="T24" fmla="*/ 45 w 61"/>
                  <a:gd name="T25" fmla="*/ 31 h 77"/>
                  <a:gd name="T26" fmla="*/ 44 w 61"/>
                  <a:gd name="T27" fmla="*/ 21 h 77"/>
                  <a:gd name="T28" fmla="*/ 43 w 61"/>
                  <a:gd name="T29" fmla="*/ 19 h 77"/>
                  <a:gd name="T30" fmla="*/ 61 w 61"/>
                  <a:gd name="T31" fmla="*/ 26 h 77"/>
                  <a:gd name="T32" fmla="*/ 59 w 61"/>
                  <a:gd name="T33" fmla="*/ 27 h 77"/>
                  <a:gd name="T34" fmla="*/ 49 w 61"/>
                  <a:gd name="T35" fmla="*/ 32 h 77"/>
                  <a:gd name="T36" fmla="*/ 10 w 61"/>
                  <a:gd name="T37" fmla="*/ 73 h 77"/>
                  <a:gd name="T38" fmla="*/ 6 w 61"/>
                  <a:gd name="T39"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77">
                    <a:moveTo>
                      <a:pt x="6" y="77"/>
                    </a:moveTo>
                    <a:cubicBezTo>
                      <a:pt x="5" y="74"/>
                      <a:pt x="5" y="73"/>
                      <a:pt x="5" y="71"/>
                    </a:cubicBezTo>
                    <a:cubicBezTo>
                      <a:pt x="5" y="52"/>
                      <a:pt x="5" y="33"/>
                      <a:pt x="5" y="14"/>
                    </a:cubicBezTo>
                    <a:cubicBezTo>
                      <a:pt x="5" y="9"/>
                      <a:pt x="5" y="4"/>
                      <a:pt x="0" y="1"/>
                    </a:cubicBezTo>
                    <a:cubicBezTo>
                      <a:pt x="4" y="0"/>
                      <a:pt x="26" y="10"/>
                      <a:pt x="29" y="14"/>
                    </a:cubicBezTo>
                    <a:cubicBezTo>
                      <a:pt x="28" y="13"/>
                      <a:pt x="27" y="13"/>
                      <a:pt x="25" y="13"/>
                    </a:cubicBezTo>
                    <a:cubicBezTo>
                      <a:pt x="22" y="12"/>
                      <a:pt x="21" y="13"/>
                      <a:pt x="20" y="16"/>
                    </a:cubicBezTo>
                    <a:cubicBezTo>
                      <a:pt x="20" y="17"/>
                      <a:pt x="20" y="18"/>
                      <a:pt x="20" y="19"/>
                    </a:cubicBezTo>
                    <a:cubicBezTo>
                      <a:pt x="19" y="31"/>
                      <a:pt x="19" y="43"/>
                      <a:pt x="19" y="55"/>
                    </a:cubicBezTo>
                    <a:cubicBezTo>
                      <a:pt x="19" y="55"/>
                      <a:pt x="19" y="56"/>
                      <a:pt x="20" y="57"/>
                    </a:cubicBezTo>
                    <a:cubicBezTo>
                      <a:pt x="20" y="57"/>
                      <a:pt x="21" y="57"/>
                      <a:pt x="21" y="57"/>
                    </a:cubicBezTo>
                    <a:cubicBezTo>
                      <a:pt x="29" y="48"/>
                      <a:pt x="37" y="40"/>
                      <a:pt x="45" y="31"/>
                    </a:cubicBezTo>
                    <a:cubicBezTo>
                      <a:pt x="45" y="31"/>
                      <a:pt x="45" y="31"/>
                      <a:pt x="45" y="31"/>
                    </a:cubicBezTo>
                    <a:cubicBezTo>
                      <a:pt x="49" y="26"/>
                      <a:pt x="49" y="24"/>
                      <a:pt x="44" y="21"/>
                    </a:cubicBezTo>
                    <a:cubicBezTo>
                      <a:pt x="43" y="20"/>
                      <a:pt x="43" y="20"/>
                      <a:pt x="43" y="19"/>
                    </a:cubicBezTo>
                    <a:cubicBezTo>
                      <a:pt x="49" y="20"/>
                      <a:pt x="55" y="23"/>
                      <a:pt x="61" y="26"/>
                    </a:cubicBezTo>
                    <a:cubicBezTo>
                      <a:pt x="60" y="27"/>
                      <a:pt x="60" y="27"/>
                      <a:pt x="59" y="27"/>
                    </a:cubicBezTo>
                    <a:cubicBezTo>
                      <a:pt x="55" y="27"/>
                      <a:pt x="52" y="29"/>
                      <a:pt x="49" y="32"/>
                    </a:cubicBezTo>
                    <a:cubicBezTo>
                      <a:pt x="36" y="46"/>
                      <a:pt x="23" y="60"/>
                      <a:pt x="10" y="73"/>
                    </a:cubicBezTo>
                    <a:cubicBezTo>
                      <a:pt x="9" y="74"/>
                      <a:pt x="8" y="75"/>
                      <a:pt x="6"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17" name="Freeform 59">
                <a:extLst>
                  <a:ext uri="{FF2B5EF4-FFF2-40B4-BE49-F238E27FC236}">
                    <a16:creationId xmlns:a16="http://schemas.microsoft.com/office/drawing/2014/main" id="{D47BCC9E-103F-42BB-9CE3-0C5F64C02580}"/>
                  </a:ext>
                </a:extLst>
              </p:cNvPr>
              <p:cNvSpPr>
                <a:spLocks/>
              </p:cNvSpPr>
              <p:nvPr/>
            </p:nvSpPr>
            <p:spPr bwMode="auto">
              <a:xfrm>
                <a:off x="2585558" y="22053525"/>
                <a:ext cx="495489" cy="432570"/>
              </a:xfrm>
              <a:custGeom>
                <a:avLst/>
                <a:gdLst>
                  <a:gd name="T0" fmla="*/ 0 w 71"/>
                  <a:gd name="T1" fmla="*/ 32 h 61"/>
                  <a:gd name="T2" fmla="*/ 15 w 71"/>
                  <a:gd name="T3" fmla="*/ 0 h 61"/>
                  <a:gd name="T4" fmla="*/ 14 w 71"/>
                  <a:gd name="T5" fmla="*/ 3 h 61"/>
                  <a:gd name="T6" fmla="*/ 19 w 71"/>
                  <a:gd name="T7" fmla="*/ 13 h 61"/>
                  <a:gd name="T8" fmla="*/ 58 w 71"/>
                  <a:gd name="T9" fmla="*/ 33 h 61"/>
                  <a:gd name="T10" fmla="*/ 68 w 71"/>
                  <a:gd name="T11" fmla="*/ 31 h 61"/>
                  <a:gd name="T12" fmla="*/ 71 w 71"/>
                  <a:gd name="T13" fmla="*/ 28 h 61"/>
                  <a:gd name="T14" fmla="*/ 56 w 71"/>
                  <a:gd name="T15" fmla="*/ 61 h 61"/>
                  <a:gd name="T16" fmla="*/ 56 w 71"/>
                  <a:gd name="T17" fmla="*/ 57 h 61"/>
                  <a:gd name="T18" fmla="*/ 52 w 71"/>
                  <a:gd name="T19" fmla="*/ 47 h 61"/>
                  <a:gd name="T20" fmla="*/ 13 w 71"/>
                  <a:gd name="T21" fmla="*/ 28 h 61"/>
                  <a:gd name="T22" fmla="*/ 1 w 71"/>
                  <a:gd name="T23" fmla="*/ 30 h 61"/>
                  <a:gd name="T24" fmla="*/ 0 w 71"/>
                  <a:gd name="T25" fmla="*/ 3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61">
                    <a:moveTo>
                      <a:pt x="0" y="32"/>
                    </a:moveTo>
                    <a:cubicBezTo>
                      <a:pt x="0" y="27"/>
                      <a:pt x="11" y="4"/>
                      <a:pt x="15" y="0"/>
                    </a:cubicBezTo>
                    <a:cubicBezTo>
                      <a:pt x="14" y="1"/>
                      <a:pt x="14" y="2"/>
                      <a:pt x="14" y="3"/>
                    </a:cubicBezTo>
                    <a:cubicBezTo>
                      <a:pt x="13" y="9"/>
                      <a:pt x="14" y="11"/>
                      <a:pt x="19" y="13"/>
                    </a:cubicBezTo>
                    <a:cubicBezTo>
                      <a:pt x="32" y="20"/>
                      <a:pt x="45" y="27"/>
                      <a:pt x="58" y="33"/>
                    </a:cubicBezTo>
                    <a:cubicBezTo>
                      <a:pt x="63" y="36"/>
                      <a:pt x="65" y="35"/>
                      <a:pt x="68" y="31"/>
                    </a:cubicBezTo>
                    <a:cubicBezTo>
                      <a:pt x="69" y="30"/>
                      <a:pt x="70" y="29"/>
                      <a:pt x="71" y="28"/>
                    </a:cubicBezTo>
                    <a:cubicBezTo>
                      <a:pt x="70" y="32"/>
                      <a:pt x="60" y="56"/>
                      <a:pt x="56" y="61"/>
                    </a:cubicBezTo>
                    <a:cubicBezTo>
                      <a:pt x="56" y="59"/>
                      <a:pt x="56" y="58"/>
                      <a:pt x="56" y="57"/>
                    </a:cubicBezTo>
                    <a:cubicBezTo>
                      <a:pt x="57" y="52"/>
                      <a:pt x="56" y="50"/>
                      <a:pt x="52" y="47"/>
                    </a:cubicBezTo>
                    <a:cubicBezTo>
                      <a:pt x="39" y="41"/>
                      <a:pt x="26" y="34"/>
                      <a:pt x="13" y="28"/>
                    </a:cubicBezTo>
                    <a:cubicBezTo>
                      <a:pt x="7" y="25"/>
                      <a:pt x="6" y="25"/>
                      <a:pt x="1" y="30"/>
                    </a:cubicBezTo>
                    <a:cubicBezTo>
                      <a:pt x="1" y="31"/>
                      <a:pt x="1" y="31"/>
                      <a:pt x="0" y="3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18" name="Freeform 60">
                <a:extLst>
                  <a:ext uri="{FF2B5EF4-FFF2-40B4-BE49-F238E27FC236}">
                    <a16:creationId xmlns:a16="http://schemas.microsoft.com/office/drawing/2014/main" id="{E8B7F0D0-2612-4EB4-948A-2CA494D40DB7}"/>
                  </a:ext>
                </a:extLst>
              </p:cNvPr>
              <p:cNvSpPr>
                <a:spLocks/>
              </p:cNvSpPr>
              <p:nvPr/>
            </p:nvSpPr>
            <p:spPr bwMode="auto">
              <a:xfrm>
                <a:off x="8090993" y="22863611"/>
                <a:ext cx="479759" cy="314596"/>
              </a:xfrm>
              <a:custGeom>
                <a:avLst/>
                <a:gdLst>
                  <a:gd name="T0" fmla="*/ 5 w 69"/>
                  <a:gd name="T1" fmla="*/ 45 h 45"/>
                  <a:gd name="T2" fmla="*/ 0 w 69"/>
                  <a:gd name="T3" fmla="*/ 13 h 45"/>
                  <a:gd name="T4" fmla="*/ 1 w 69"/>
                  <a:gd name="T5" fmla="*/ 11 h 45"/>
                  <a:gd name="T6" fmla="*/ 3 w 69"/>
                  <a:gd name="T7" fmla="*/ 15 h 45"/>
                  <a:gd name="T8" fmla="*/ 11 w 69"/>
                  <a:gd name="T9" fmla="*/ 19 h 45"/>
                  <a:gd name="T10" fmla="*/ 47 w 69"/>
                  <a:gd name="T11" fmla="*/ 13 h 45"/>
                  <a:gd name="T12" fmla="*/ 55 w 69"/>
                  <a:gd name="T13" fmla="*/ 12 h 45"/>
                  <a:gd name="T14" fmla="*/ 62 w 69"/>
                  <a:gd name="T15" fmla="*/ 5 h 45"/>
                  <a:gd name="T16" fmla="*/ 62 w 69"/>
                  <a:gd name="T17" fmla="*/ 0 h 45"/>
                  <a:gd name="T18" fmla="*/ 64 w 69"/>
                  <a:gd name="T19" fmla="*/ 3 h 45"/>
                  <a:gd name="T20" fmla="*/ 69 w 69"/>
                  <a:gd name="T21" fmla="*/ 35 h 45"/>
                  <a:gd name="T22" fmla="*/ 67 w 69"/>
                  <a:gd name="T23" fmla="*/ 35 h 45"/>
                  <a:gd name="T24" fmla="*/ 66 w 69"/>
                  <a:gd name="T25" fmla="*/ 33 h 45"/>
                  <a:gd name="T26" fmla="*/ 57 w 69"/>
                  <a:gd name="T27" fmla="*/ 27 h 45"/>
                  <a:gd name="T28" fmla="*/ 14 w 69"/>
                  <a:gd name="T29" fmla="*/ 35 h 45"/>
                  <a:gd name="T30" fmla="*/ 7 w 69"/>
                  <a:gd name="T31" fmla="*/ 42 h 45"/>
                  <a:gd name="T32" fmla="*/ 6 w 69"/>
                  <a:gd name="T33" fmla="*/ 45 h 45"/>
                  <a:gd name="T34" fmla="*/ 5 w 69"/>
                  <a:gd name="T3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9" h="45">
                    <a:moveTo>
                      <a:pt x="5" y="45"/>
                    </a:moveTo>
                    <a:cubicBezTo>
                      <a:pt x="3" y="35"/>
                      <a:pt x="2" y="24"/>
                      <a:pt x="0" y="13"/>
                    </a:cubicBezTo>
                    <a:cubicBezTo>
                      <a:pt x="0" y="13"/>
                      <a:pt x="0" y="12"/>
                      <a:pt x="1" y="11"/>
                    </a:cubicBezTo>
                    <a:cubicBezTo>
                      <a:pt x="2" y="13"/>
                      <a:pt x="2" y="14"/>
                      <a:pt x="3" y="15"/>
                    </a:cubicBezTo>
                    <a:cubicBezTo>
                      <a:pt x="5" y="19"/>
                      <a:pt x="6" y="20"/>
                      <a:pt x="11" y="19"/>
                    </a:cubicBezTo>
                    <a:cubicBezTo>
                      <a:pt x="23" y="17"/>
                      <a:pt x="35" y="15"/>
                      <a:pt x="47" y="13"/>
                    </a:cubicBezTo>
                    <a:cubicBezTo>
                      <a:pt x="50" y="13"/>
                      <a:pt x="52" y="12"/>
                      <a:pt x="55" y="12"/>
                    </a:cubicBezTo>
                    <a:cubicBezTo>
                      <a:pt x="60" y="11"/>
                      <a:pt x="61" y="9"/>
                      <a:pt x="62" y="5"/>
                    </a:cubicBezTo>
                    <a:cubicBezTo>
                      <a:pt x="62" y="4"/>
                      <a:pt x="62" y="3"/>
                      <a:pt x="62" y="0"/>
                    </a:cubicBezTo>
                    <a:cubicBezTo>
                      <a:pt x="63" y="2"/>
                      <a:pt x="64" y="3"/>
                      <a:pt x="64" y="3"/>
                    </a:cubicBezTo>
                    <a:cubicBezTo>
                      <a:pt x="65" y="14"/>
                      <a:pt x="67" y="24"/>
                      <a:pt x="69" y="35"/>
                    </a:cubicBezTo>
                    <a:cubicBezTo>
                      <a:pt x="68" y="35"/>
                      <a:pt x="68" y="35"/>
                      <a:pt x="67" y="35"/>
                    </a:cubicBezTo>
                    <a:cubicBezTo>
                      <a:pt x="67" y="35"/>
                      <a:pt x="66" y="34"/>
                      <a:pt x="66" y="33"/>
                    </a:cubicBezTo>
                    <a:cubicBezTo>
                      <a:pt x="64" y="28"/>
                      <a:pt x="62" y="27"/>
                      <a:pt x="57" y="27"/>
                    </a:cubicBezTo>
                    <a:cubicBezTo>
                      <a:pt x="43" y="30"/>
                      <a:pt x="28" y="32"/>
                      <a:pt x="14" y="35"/>
                    </a:cubicBezTo>
                    <a:cubicBezTo>
                      <a:pt x="9" y="35"/>
                      <a:pt x="7" y="37"/>
                      <a:pt x="7" y="42"/>
                    </a:cubicBezTo>
                    <a:cubicBezTo>
                      <a:pt x="7" y="43"/>
                      <a:pt x="6" y="44"/>
                      <a:pt x="6" y="45"/>
                    </a:cubicBezTo>
                    <a:cubicBezTo>
                      <a:pt x="6" y="45"/>
                      <a:pt x="5" y="45"/>
                      <a:pt x="5" y="45"/>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19" name="Freeform 61">
                <a:extLst>
                  <a:ext uri="{FF2B5EF4-FFF2-40B4-BE49-F238E27FC236}">
                    <a16:creationId xmlns:a16="http://schemas.microsoft.com/office/drawing/2014/main" id="{A3973DC8-DF16-4791-87B5-6680BEEF3D0E}"/>
                  </a:ext>
                </a:extLst>
              </p:cNvPr>
              <p:cNvSpPr>
                <a:spLocks/>
              </p:cNvSpPr>
              <p:nvPr/>
            </p:nvSpPr>
            <p:spPr bwMode="auto">
              <a:xfrm>
                <a:off x="5865225" y="20346840"/>
                <a:ext cx="291002" cy="487624"/>
              </a:xfrm>
              <a:custGeom>
                <a:avLst/>
                <a:gdLst>
                  <a:gd name="T0" fmla="*/ 1 w 42"/>
                  <a:gd name="T1" fmla="*/ 64 h 70"/>
                  <a:gd name="T2" fmla="*/ 4 w 42"/>
                  <a:gd name="T3" fmla="*/ 64 h 70"/>
                  <a:gd name="T4" fmla="*/ 10 w 42"/>
                  <a:gd name="T5" fmla="*/ 57 h 70"/>
                  <a:gd name="T6" fmla="*/ 13 w 42"/>
                  <a:gd name="T7" fmla="*/ 41 h 70"/>
                  <a:gd name="T8" fmla="*/ 16 w 42"/>
                  <a:gd name="T9" fmla="*/ 14 h 70"/>
                  <a:gd name="T10" fmla="*/ 17 w 42"/>
                  <a:gd name="T11" fmla="*/ 10 h 70"/>
                  <a:gd name="T12" fmla="*/ 11 w 42"/>
                  <a:gd name="T13" fmla="*/ 2 h 70"/>
                  <a:gd name="T14" fmla="*/ 9 w 42"/>
                  <a:gd name="T15" fmla="*/ 0 h 70"/>
                  <a:gd name="T16" fmla="*/ 42 w 42"/>
                  <a:gd name="T17" fmla="*/ 4 h 70"/>
                  <a:gd name="T18" fmla="*/ 42 w 42"/>
                  <a:gd name="T19" fmla="*/ 5 h 70"/>
                  <a:gd name="T20" fmla="*/ 39 w 42"/>
                  <a:gd name="T21" fmla="*/ 6 h 70"/>
                  <a:gd name="T22" fmla="*/ 32 w 42"/>
                  <a:gd name="T23" fmla="*/ 13 h 70"/>
                  <a:gd name="T24" fmla="*/ 27 w 42"/>
                  <a:gd name="T25" fmla="*/ 47 h 70"/>
                  <a:gd name="T26" fmla="*/ 25 w 42"/>
                  <a:gd name="T27" fmla="*/ 58 h 70"/>
                  <a:gd name="T28" fmla="*/ 31 w 42"/>
                  <a:gd name="T29" fmla="*/ 68 h 70"/>
                  <a:gd name="T30" fmla="*/ 33 w 42"/>
                  <a:gd name="T31" fmla="*/ 69 h 70"/>
                  <a:gd name="T32" fmla="*/ 33 w 42"/>
                  <a:gd name="T33" fmla="*/ 70 h 70"/>
                  <a:gd name="T34" fmla="*/ 0 w 42"/>
                  <a:gd name="T35" fmla="*/ 66 h 70"/>
                  <a:gd name="T36" fmla="*/ 1 w 42"/>
                  <a:gd name="T37" fmla="*/ 6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70">
                    <a:moveTo>
                      <a:pt x="1" y="64"/>
                    </a:moveTo>
                    <a:cubicBezTo>
                      <a:pt x="2" y="64"/>
                      <a:pt x="3" y="64"/>
                      <a:pt x="4" y="64"/>
                    </a:cubicBezTo>
                    <a:cubicBezTo>
                      <a:pt x="8" y="63"/>
                      <a:pt x="10" y="62"/>
                      <a:pt x="10" y="57"/>
                    </a:cubicBezTo>
                    <a:cubicBezTo>
                      <a:pt x="11" y="52"/>
                      <a:pt x="12" y="47"/>
                      <a:pt x="13" y="41"/>
                    </a:cubicBezTo>
                    <a:cubicBezTo>
                      <a:pt x="14" y="32"/>
                      <a:pt x="15" y="23"/>
                      <a:pt x="16" y="14"/>
                    </a:cubicBezTo>
                    <a:cubicBezTo>
                      <a:pt x="16" y="13"/>
                      <a:pt x="17" y="12"/>
                      <a:pt x="17" y="10"/>
                    </a:cubicBezTo>
                    <a:cubicBezTo>
                      <a:pt x="17" y="5"/>
                      <a:pt x="16" y="4"/>
                      <a:pt x="11" y="2"/>
                    </a:cubicBezTo>
                    <a:cubicBezTo>
                      <a:pt x="10" y="1"/>
                      <a:pt x="10" y="1"/>
                      <a:pt x="9" y="0"/>
                    </a:cubicBezTo>
                    <a:cubicBezTo>
                      <a:pt x="20" y="1"/>
                      <a:pt x="31" y="2"/>
                      <a:pt x="42" y="4"/>
                    </a:cubicBezTo>
                    <a:cubicBezTo>
                      <a:pt x="42" y="5"/>
                      <a:pt x="42" y="5"/>
                      <a:pt x="42" y="5"/>
                    </a:cubicBezTo>
                    <a:cubicBezTo>
                      <a:pt x="41" y="5"/>
                      <a:pt x="40" y="6"/>
                      <a:pt x="39" y="6"/>
                    </a:cubicBezTo>
                    <a:cubicBezTo>
                      <a:pt x="34" y="6"/>
                      <a:pt x="32" y="7"/>
                      <a:pt x="32" y="13"/>
                    </a:cubicBezTo>
                    <a:cubicBezTo>
                      <a:pt x="30" y="24"/>
                      <a:pt x="28" y="36"/>
                      <a:pt x="27" y="47"/>
                    </a:cubicBezTo>
                    <a:cubicBezTo>
                      <a:pt x="26" y="51"/>
                      <a:pt x="26" y="55"/>
                      <a:pt x="25" y="58"/>
                    </a:cubicBezTo>
                    <a:cubicBezTo>
                      <a:pt x="25" y="64"/>
                      <a:pt x="26" y="66"/>
                      <a:pt x="31" y="68"/>
                    </a:cubicBezTo>
                    <a:cubicBezTo>
                      <a:pt x="32" y="68"/>
                      <a:pt x="32" y="69"/>
                      <a:pt x="33" y="69"/>
                    </a:cubicBezTo>
                    <a:cubicBezTo>
                      <a:pt x="33" y="69"/>
                      <a:pt x="33" y="69"/>
                      <a:pt x="33" y="70"/>
                    </a:cubicBezTo>
                    <a:cubicBezTo>
                      <a:pt x="22" y="69"/>
                      <a:pt x="11" y="68"/>
                      <a:pt x="0" y="66"/>
                    </a:cubicBezTo>
                    <a:cubicBezTo>
                      <a:pt x="1" y="65"/>
                      <a:pt x="1" y="65"/>
                      <a:pt x="1" y="64"/>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20" name="Freeform 62">
                <a:extLst>
                  <a:ext uri="{FF2B5EF4-FFF2-40B4-BE49-F238E27FC236}">
                    <a16:creationId xmlns:a16="http://schemas.microsoft.com/office/drawing/2014/main" id="{40A0B001-1F50-47ED-AD9F-1BA3203E2DB1}"/>
                  </a:ext>
                </a:extLst>
              </p:cNvPr>
              <p:cNvSpPr>
                <a:spLocks/>
              </p:cNvSpPr>
              <p:nvPr/>
            </p:nvSpPr>
            <p:spPr bwMode="auto">
              <a:xfrm>
                <a:off x="4087756" y="25828682"/>
                <a:ext cx="361786" cy="471895"/>
              </a:xfrm>
              <a:custGeom>
                <a:avLst/>
                <a:gdLst>
                  <a:gd name="T0" fmla="*/ 1 w 52"/>
                  <a:gd name="T1" fmla="*/ 51 h 67"/>
                  <a:gd name="T2" fmla="*/ 5 w 52"/>
                  <a:gd name="T3" fmla="*/ 52 h 67"/>
                  <a:gd name="T4" fmla="*/ 16 w 52"/>
                  <a:gd name="T5" fmla="*/ 47 h 67"/>
                  <a:gd name="T6" fmla="*/ 32 w 52"/>
                  <a:gd name="T7" fmla="*/ 12 h 67"/>
                  <a:gd name="T8" fmla="*/ 33 w 52"/>
                  <a:gd name="T9" fmla="*/ 9 h 67"/>
                  <a:gd name="T10" fmla="*/ 29 w 52"/>
                  <a:gd name="T11" fmla="*/ 2 h 67"/>
                  <a:gd name="T12" fmla="*/ 23 w 52"/>
                  <a:gd name="T13" fmla="*/ 1 h 67"/>
                  <a:gd name="T14" fmla="*/ 52 w 52"/>
                  <a:gd name="T15" fmla="*/ 1 h 67"/>
                  <a:gd name="T16" fmla="*/ 51 w 52"/>
                  <a:gd name="T17" fmla="*/ 4 h 67"/>
                  <a:gd name="T18" fmla="*/ 29 w 52"/>
                  <a:gd name="T19" fmla="*/ 52 h 67"/>
                  <a:gd name="T20" fmla="*/ 33 w 52"/>
                  <a:gd name="T21" fmla="*/ 65 h 67"/>
                  <a:gd name="T22" fmla="*/ 34 w 52"/>
                  <a:gd name="T23" fmla="*/ 66 h 67"/>
                  <a:gd name="T24" fmla="*/ 34 w 52"/>
                  <a:gd name="T25" fmla="*/ 67 h 67"/>
                  <a:gd name="T26" fmla="*/ 33 w 52"/>
                  <a:gd name="T27" fmla="*/ 67 h 67"/>
                  <a:gd name="T28" fmla="*/ 2 w 52"/>
                  <a:gd name="T29" fmla="*/ 53 h 67"/>
                  <a:gd name="T30" fmla="*/ 0 w 52"/>
                  <a:gd name="T31" fmla="*/ 52 h 67"/>
                  <a:gd name="T32" fmla="*/ 1 w 52"/>
                  <a:gd name="T33" fmla="*/ 5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67">
                    <a:moveTo>
                      <a:pt x="1" y="51"/>
                    </a:moveTo>
                    <a:cubicBezTo>
                      <a:pt x="2" y="51"/>
                      <a:pt x="4" y="51"/>
                      <a:pt x="5" y="52"/>
                    </a:cubicBezTo>
                    <a:cubicBezTo>
                      <a:pt x="10" y="53"/>
                      <a:pt x="13" y="52"/>
                      <a:pt x="16" y="47"/>
                    </a:cubicBezTo>
                    <a:cubicBezTo>
                      <a:pt x="21" y="35"/>
                      <a:pt x="27" y="23"/>
                      <a:pt x="32" y="12"/>
                    </a:cubicBezTo>
                    <a:cubicBezTo>
                      <a:pt x="33" y="11"/>
                      <a:pt x="33" y="10"/>
                      <a:pt x="33" y="9"/>
                    </a:cubicBezTo>
                    <a:cubicBezTo>
                      <a:pt x="34" y="5"/>
                      <a:pt x="33" y="3"/>
                      <a:pt x="29" y="2"/>
                    </a:cubicBezTo>
                    <a:cubicBezTo>
                      <a:pt x="28" y="2"/>
                      <a:pt x="26" y="2"/>
                      <a:pt x="23" y="1"/>
                    </a:cubicBezTo>
                    <a:cubicBezTo>
                      <a:pt x="27" y="0"/>
                      <a:pt x="44" y="0"/>
                      <a:pt x="52" y="1"/>
                    </a:cubicBezTo>
                    <a:cubicBezTo>
                      <a:pt x="52" y="2"/>
                      <a:pt x="52" y="3"/>
                      <a:pt x="51" y="4"/>
                    </a:cubicBezTo>
                    <a:cubicBezTo>
                      <a:pt x="44" y="20"/>
                      <a:pt x="37" y="36"/>
                      <a:pt x="29" y="52"/>
                    </a:cubicBezTo>
                    <a:cubicBezTo>
                      <a:pt x="26" y="59"/>
                      <a:pt x="26" y="61"/>
                      <a:pt x="33" y="65"/>
                    </a:cubicBezTo>
                    <a:cubicBezTo>
                      <a:pt x="33" y="65"/>
                      <a:pt x="34" y="66"/>
                      <a:pt x="34" y="66"/>
                    </a:cubicBezTo>
                    <a:cubicBezTo>
                      <a:pt x="34" y="66"/>
                      <a:pt x="34" y="67"/>
                      <a:pt x="34" y="67"/>
                    </a:cubicBezTo>
                    <a:cubicBezTo>
                      <a:pt x="34" y="67"/>
                      <a:pt x="33" y="67"/>
                      <a:pt x="33" y="67"/>
                    </a:cubicBezTo>
                    <a:cubicBezTo>
                      <a:pt x="23" y="62"/>
                      <a:pt x="13" y="58"/>
                      <a:pt x="2" y="53"/>
                    </a:cubicBezTo>
                    <a:cubicBezTo>
                      <a:pt x="1" y="53"/>
                      <a:pt x="1" y="52"/>
                      <a:pt x="0" y="52"/>
                    </a:cubicBezTo>
                    <a:cubicBezTo>
                      <a:pt x="1" y="51"/>
                      <a:pt x="1" y="51"/>
                      <a:pt x="1" y="51"/>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21" name="Freeform 71">
                <a:extLst>
                  <a:ext uri="{FF2B5EF4-FFF2-40B4-BE49-F238E27FC236}">
                    <a16:creationId xmlns:a16="http://schemas.microsoft.com/office/drawing/2014/main" id="{30AE187D-C75A-4EC3-8322-8AD80C98F63C}"/>
                  </a:ext>
                </a:extLst>
              </p:cNvPr>
              <p:cNvSpPr>
                <a:spLocks noEditPoints="1"/>
              </p:cNvSpPr>
              <p:nvPr/>
            </p:nvSpPr>
            <p:spPr bwMode="auto">
              <a:xfrm>
                <a:off x="3199023" y="21141194"/>
                <a:ext cx="4561646" cy="4553784"/>
              </a:xfrm>
              <a:custGeom>
                <a:avLst/>
                <a:gdLst>
                  <a:gd name="T0" fmla="*/ 326 w 652"/>
                  <a:gd name="T1" fmla="*/ 652 h 652"/>
                  <a:gd name="T2" fmla="*/ 326 w 652"/>
                  <a:gd name="T3" fmla="*/ 0 h 652"/>
                  <a:gd name="T4" fmla="*/ 300 w 652"/>
                  <a:gd name="T5" fmla="*/ 368 h 652"/>
                  <a:gd name="T6" fmla="*/ 300 w 652"/>
                  <a:gd name="T7" fmla="*/ 408 h 652"/>
                  <a:gd name="T8" fmla="*/ 292 w 652"/>
                  <a:gd name="T9" fmla="*/ 425 h 652"/>
                  <a:gd name="T10" fmla="*/ 239 w 652"/>
                  <a:gd name="T11" fmla="*/ 475 h 652"/>
                  <a:gd name="T12" fmla="*/ 208 w 652"/>
                  <a:gd name="T13" fmla="*/ 558 h 652"/>
                  <a:gd name="T14" fmla="*/ 256 w 652"/>
                  <a:gd name="T15" fmla="*/ 566 h 652"/>
                  <a:gd name="T16" fmla="*/ 264 w 652"/>
                  <a:gd name="T17" fmla="*/ 540 h 652"/>
                  <a:gd name="T18" fmla="*/ 312 w 652"/>
                  <a:gd name="T19" fmla="*/ 473 h 652"/>
                  <a:gd name="T20" fmla="*/ 346 w 652"/>
                  <a:gd name="T21" fmla="*/ 477 h 652"/>
                  <a:gd name="T22" fmla="*/ 390 w 652"/>
                  <a:gd name="T23" fmla="*/ 550 h 652"/>
                  <a:gd name="T24" fmla="*/ 410 w 652"/>
                  <a:gd name="T25" fmla="*/ 582 h 652"/>
                  <a:gd name="T26" fmla="*/ 439 w 652"/>
                  <a:gd name="T27" fmla="*/ 536 h 652"/>
                  <a:gd name="T28" fmla="*/ 360 w 652"/>
                  <a:gd name="T29" fmla="*/ 425 h 652"/>
                  <a:gd name="T30" fmla="*/ 351 w 652"/>
                  <a:gd name="T31" fmla="*/ 372 h 652"/>
                  <a:gd name="T32" fmla="*/ 357 w 652"/>
                  <a:gd name="T33" fmla="*/ 369 h 652"/>
                  <a:gd name="T34" fmla="*/ 453 w 652"/>
                  <a:gd name="T35" fmla="*/ 459 h 652"/>
                  <a:gd name="T36" fmla="*/ 489 w 652"/>
                  <a:gd name="T37" fmla="*/ 522 h 652"/>
                  <a:gd name="T38" fmla="*/ 526 w 652"/>
                  <a:gd name="T39" fmla="*/ 508 h 652"/>
                  <a:gd name="T40" fmla="*/ 512 w 652"/>
                  <a:gd name="T41" fmla="*/ 460 h 652"/>
                  <a:gd name="T42" fmla="*/ 373 w 652"/>
                  <a:gd name="T43" fmla="*/ 322 h 652"/>
                  <a:gd name="T44" fmla="*/ 351 w 652"/>
                  <a:gd name="T45" fmla="*/ 304 h 652"/>
                  <a:gd name="T46" fmla="*/ 306 w 652"/>
                  <a:gd name="T47" fmla="*/ 286 h 652"/>
                  <a:gd name="T48" fmla="*/ 300 w 652"/>
                  <a:gd name="T49" fmla="*/ 316 h 652"/>
                  <a:gd name="T50" fmla="*/ 210 w 652"/>
                  <a:gd name="T51" fmla="*/ 361 h 652"/>
                  <a:gd name="T52" fmla="*/ 128 w 652"/>
                  <a:gd name="T53" fmla="*/ 483 h 652"/>
                  <a:gd name="T54" fmla="*/ 140 w 652"/>
                  <a:gd name="T55" fmla="*/ 526 h 652"/>
                  <a:gd name="T56" fmla="*/ 172 w 652"/>
                  <a:gd name="T57" fmla="*/ 509 h 652"/>
                  <a:gd name="T58" fmla="*/ 246 w 652"/>
                  <a:gd name="T59" fmla="*/ 399 h 652"/>
                  <a:gd name="T60" fmla="*/ 300 w 652"/>
                  <a:gd name="T61" fmla="*/ 368 h 652"/>
                  <a:gd name="T62" fmla="*/ 249 w 652"/>
                  <a:gd name="T63" fmla="*/ 114 h 652"/>
                  <a:gd name="T64" fmla="*/ 123 w 652"/>
                  <a:gd name="T65" fmla="*/ 169 h 652"/>
                  <a:gd name="T66" fmla="*/ 75 w 652"/>
                  <a:gd name="T67" fmla="*/ 214 h 652"/>
                  <a:gd name="T68" fmla="*/ 108 w 652"/>
                  <a:gd name="T69" fmla="*/ 242 h 652"/>
                  <a:gd name="T70" fmla="*/ 158 w 652"/>
                  <a:gd name="T71" fmla="*/ 210 h 652"/>
                  <a:gd name="T72" fmla="*/ 253 w 652"/>
                  <a:gd name="T73" fmla="*/ 164 h 652"/>
                  <a:gd name="T74" fmla="*/ 250 w 652"/>
                  <a:gd name="T75" fmla="*/ 222 h 652"/>
                  <a:gd name="T76" fmla="*/ 65 w 652"/>
                  <a:gd name="T77" fmla="*/ 383 h 652"/>
                  <a:gd name="T78" fmla="*/ 80 w 652"/>
                  <a:gd name="T79" fmla="*/ 422 h 652"/>
                  <a:gd name="T80" fmla="*/ 113 w 652"/>
                  <a:gd name="T81" fmla="*/ 400 h 652"/>
                  <a:gd name="T82" fmla="*/ 215 w 652"/>
                  <a:gd name="T83" fmla="*/ 296 h 652"/>
                  <a:gd name="T84" fmla="*/ 304 w 652"/>
                  <a:gd name="T85" fmla="*/ 240 h 652"/>
                  <a:gd name="T86" fmla="*/ 303 w 652"/>
                  <a:gd name="T87" fmla="*/ 78 h 652"/>
                  <a:gd name="T88" fmla="*/ 269 w 652"/>
                  <a:gd name="T89" fmla="*/ 56 h 652"/>
                  <a:gd name="T90" fmla="*/ 253 w 652"/>
                  <a:gd name="T91" fmla="*/ 90 h 652"/>
                  <a:gd name="T92" fmla="*/ 398 w 652"/>
                  <a:gd name="T93" fmla="*/ 112 h 652"/>
                  <a:gd name="T94" fmla="*/ 398 w 652"/>
                  <a:gd name="T95" fmla="*/ 82 h 652"/>
                  <a:gd name="T96" fmla="*/ 368 w 652"/>
                  <a:gd name="T97" fmla="*/ 54 h 652"/>
                  <a:gd name="T98" fmla="*/ 347 w 652"/>
                  <a:gd name="T99" fmla="*/ 85 h 652"/>
                  <a:gd name="T100" fmla="*/ 347 w 652"/>
                  <a:gd name="T101" fmla="*/ 243 h 652"/>
                  <a:gd name="T102" fmla="*/ 369 w 652"/>
                  <a:gd name="T103" fmla="*/ 264 h 652"/>
                  <a:gd name="T104" fmla="*/ 493 w 652"/>
                  <a:gd name="T105" fmla="*/ 344 h 652"/>
                  <a:gd name="T106" fmla="*/ 549 w 652"/>
                  <a:gd name="T107" fmla="*/ 416 h 652"/>
                  <a:gd name="T108" fmla="*/ 587 w 652"/>
                  <a:gd name="T109" fmla="*/ 384 h 652"/>
                  <a:gd name="T110" fmla="*/ 407 w 652"/>
                  <a:gd name="T111" fmla="*/ 224 h 652"/>
                  <a:gd name="T112" fmla="*/ 398 w 652"/>
                  <a:gd name="T113" fmla="*/ 164 h 652"/>
                  <a:gd name="T114" fmla="*/ 403 w 652"/>
                  <a:gd name="T115" fmla="*/ 165 h 652"/>
                  <a:gd name="T116" fmla="*/ 532 w 652"/>
                  <a:gd name="T117" fmla="*/ 236 h 652"/>
                  <a:gd name="T118" fmla="*/ 575 w 652"/>
                  <a:gd name="T119" fmla="*/ 211 h 652"/>
                  <a:gd name="T120" fmla="*/ 509 w 652"/>
                  <a:gd name="T121" fmla="*/ 157 h 652"/>
                  <a:gd name="T122" fmla="*/ 398 w 652"/>
                  <a:gd name="T123" fmla="*/ 112 h 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52" h="652">
                    <a:moveTo>
                      <a:pt x="652" y="326"/>
                    </a:moveTo>
                    <a:cubicBezTo>
                      <a:pt x="652" y="505"/>
                      <a:pt x="506" y="652"/>
                      <a:pt x="326" y="652"/>
                    </a:cubicBezTo>
                    <a:cubicBezTo>
                      <a:pt x="147" y="652"/>
                      <a:pt x="0" y="507"/>
                      <a:pt x="0" y="326"/>
                    </a:cubicBezTo>
                    <a:cubicBezTo>
                      <a:pt x="0" y="146"/>
                      <a:pt x="146" y="0"/>
                      <a:pt x="326" y="0"/>
                    </a:cubicBezTo>
                    <a:cubicBezTo>
                      <a:pt x="506" y="0"/>
                      <a:pt x="652" y="147"/>
                      <a:pt x="652" y="326"/>
                    </a:cubicBezTo>
                    <a:close/>
                    <a:moveTo>
                      <a:pt x="300" y="368"/>
                    </a:moveTo>
                    <a:cubicBezTo>
                      <a:pt x="300" y="370"/>
                      <a:pt x="300" y="371"/>
                      <a:pt x="300" y="373"/>
                    </a:cubicBezTo>
                    <a:cubicBezTo>
                      <a:pt x="300" y="385"/>
                      <a:pt x="300" y="396"/>
                      <a:pt x="300" y="408"/>
                    </a:cubicBezTo>
                    <a:cubicBezTo>
                      <a:pt x="300" y="409"/>
                      <a:pt x="300" y="410"/>
                      <a:pt x="300" y="411"/>
                    </a:cubicBezTo>
                    <a:cubicBezTo>
                      <a:pt x="300" y="417"/>
                      <a:pt x="297" y="422"/>
                      <a:pt x="292" y="425"/>
                    </a:cubicBezTo>
                    <a:cubicBezTo>
                      <a:pt x="290" y="426"/>
                      <a:pt x="288" y="428"/>
                      <a:pt x="285" y="429"/>
                    </a:cubicBezTo>
                    <a:cubicBezTo>
                      <a:pt x="267" y="441"/>
                      <a:pt x="252" y="457"/>
                      <a:pt x="239" y="475"/>
                    </a:cubicBezTo>
                    <a:cubicBezTo>
                      <a:pt x="225" y="496"/>
                      <a:pt x="216" y="520"/>
                      <a:pt x="210" y="544"/>
                    </a:cubicBezTo>
                    <a:cubicBezTo>
                      <a:pt x="209" y="549"/>
                      <a:pt x="208" y="553"/>
                      <a:pt x="208" y="558"/>
                    </a:cubicBezTo>
                    <a:cubicBezTo>
                      <a:pt x="207" y="571"/>
                      <a:pt x="215" y="581"/>
                      <a:pt x="228" y="583"/>
                    </a:cubicBezTo>
                    <a:cubicBezTo>
                      <a:pt x="239" y="585"/>
                      <a:pt x="252" y="581"/>
                      <a:pt x="256" y="566"/>
                    </a:cubicBezTo>
                    <a:cubicBezTo>
                      <a:pt x="256" y="565"/>
                      <a:pt x="257" y="563"/>
                      <a:pt x="257" y="562"/>
                    </a:cubicBezTo>
                    <a:cubicBezTo>
                      <a:pt x="260" y="555"/>
                      <a:pt x="262" y="547"/>
                      <a:pt x="264" y="540"/>
                    </a:cubicBezTo>
                    <a:cubicBezTo>
                      <a:pt x="270" y="523"/>
                      <a:pt x="278" y="508"/>
                      <a:pt x="289" y="493"/>
                    </a:cubicBezTo>
                    <a:cubicBezTo>
                      <a:pt x="295" y="485"/>
                      <a:pt x="303" y="478"/>
                      <a:pt x="312" y="473"/>
                    </a:cubicBezTo>
                    <a:cubicBezTo>
                      <a:pt x="321" y="468"/>
                      <a:pt x="330" y="468"/>
                      <a:pt x="339" y="473"/>
                    </a:cubicBezTo>
                    <a:cubicBezTo>
                      <a:pt x="341" y="474"/>
                      <a:pt x="344" y="475"/>
                      <a:pt x="346" y="477"/>
                    </a:cubicBezTo>
                    <a:cubicBezTo>
                      <a:pt x="355" y="483"/>
                      <a:pt x="362" y="491"/>
                      <a:pt x="368" y="500"/>
                    </a:cubicBezTo>
                    <a:cubicBezTo>
                      <a:pt x="378" y="516"/>
                      <a:pt x="385" y="533"/>
                      <a:pt x="390" y="550"/>
                    </a:cubicBezTo>
                    <a:cubicBezTo>
                      <a:pt x="392" y="556"/>
                      <a:pt x="394" y="563"/>
                      <a:pt x="396" y="569"/>
                    </a:cubicBezTo>
                    <a:cubicBezTo>
                      <a:pt x="399" y="576"/>
                      <a:pt x="403" y="580"/>
                      <a:pt x="410" y="582"/>
                    </a:cubicBezTo>
                    <a:cubicBezTo>
                      <a:pt x="425" y="588"/>
                      <a:pt x="446" y="577"/>
                      <a:pt x="443" y="555"/>
                    </a:cubicBezTo>
                    <a:cubicBezTo>
                      <a:pt x="442" y="548"/>
                      <a:pt x="440" y="542"/>
                      <a:pt x="439" y="536"/>
                    </a:cubicBezTo>
                    <a:cubicBezTo>
                      <a:pt x="433" y="515"/>
                      <a:pt x="426" y="496"/>
                      <a:pt x="414" y="478"/>
                    </a:cubicBezTo>
                    <a:cubicBezTo>
                      <a:pt x="400" y="456"/>
                      <a:pt x="382" y="439"/>
                      <a:pt x="360" y="425"/>
                    </a:cubicBezTo>
                    <a:cubicBezTo>
                      <a:pt x="354" y="422"/>
                      <a:pt x="351" y="417"/>
                      <a:pt x="351" y="410"/>
                    </a:cubicBezTo>
                    <a:cubicBezTo>
                      <a:pt x="351" y="397"/>
                      <a:pt x="351" y="385"/>
                      <a:pt x="351" y="372"/>
                    </a:cubicBezTo>
                    <a:cubicBezTo>
                      <a:pt x="351" y="371"/>
                      <a:pt x="351" y="370"/>
                      <a:pt x="352" y="368"/>
                    </a:cubicBezTo>
                    <a:cubicBezTo>
                      <a:pt x="354" y="368"/>
                      <a:pt x="355" y="369"/>
                      <a:pt x="357" y="369"/>
                    </a:cubicBezTo>
                    <a:cubicBezTo>
                      <a:pt x="376" y="376"/>
                      <a:pt x="392" y="386"/>
                      <a:pt x="406" y="400"/>
                    </a:cubicBezTo>
                    <a:cubicBezTo>
                      <a:pt x="425" y="417"/>
                      <a:pt x="439" y="437"/>
                      <a:pt x="453" y="459"/>
                    </a:cubicBezTo>
                    <a:cubicBezTo>
                      <a:pt x="462" y="475"/>
                      <a:pt x="471" y="492"/>
                      <a:pt x="479" y="509"/>
                    </a:cubicBezTo>
                    <a:cubicBezTo>
                      <a:pt x="481" y="514"/>
                      <a:pt x="484" y="518"/>
                      <a:pt x="489" y="522"/>
                    </a:cubicBezTo>
                    <a:cubicBezTo>
                      <a:pt x="494" y="526"/>
                      <a:pt x="501" y="529"/>
                      <a:pt x="508" y="527"/>
                    </a:cubicBezTo>
                    <a:cubicBezTo>
                      <a:pt x="518" y="524"/>
                      <a:pt x="524" y="518"/>
                      <a:pt x="526" y="508"/>
                    </a:cubicBezTo>
                    <a:cubicBezTo>
                      <a:pt x="528" y="500"/>
                      <a:pt x="527" y="493"/>
                      <a:pt x="524" y="486"/>
                    </a:cubicBezTo>
                    <a:cubicBezTo>
                      <a:pt x="520" y="477"/>
                      <a:pt x="516" y="469"/>
                      <a:pt x="512" y="460"/>
                    </a:cubicBezTo>
                    <a:cubicBezTo>
                      <a:pt x="498" y="429"/>
                      <a:pt x="480" y="400"/>
                      <a:pt x="456" y="375"/>
                    </a:cubicBezTo>
                    <a:cubicBezTo>
                      <a:pt x="432" y="351"/>
                      <a:pt x="405" y="333"/>
                      <a:pt x="373" y="322"/>
                    </a:cubicBezTo>
                    <a:cubicBezTo>
                      <a:pt x="366" y="320"/>
                      <a:pt x="359" y="318"/>
                      <a:pt x="351" y="316"/>
                    </a:cubicBezTo>
                    <a:cubicBezTo>
                      <a:pt x="351" y="312"/>
                      <a:pt x="351" y="308"/>
                      <a:pt x="351" y="304"/>
                    </a:cubicBezTo>
                    <a:cubicBezTo>
                      <a:pt x="350" y="298"/>
                      <a:pt x="349" y="291"/>
                      <a:pt x="345" y="286"/>
                    </a:cubicBezTo>
                    <a:cubicBezTo>
                      <a:pt x="335" y="271"/>
                      <a:pt x="316" y="271"/>
                      <a:pt x="306" y="286"/>
                    </a:cubicBezTo>
                    <a:cubicBezTo>
                      <a:pt x="302" y="292"/>
                      <a:pt x="301" y="299"/>
                      <a:pt x="301" y="305"/>
                    </a:cubicBezTo>
                    <a:cubicBezTo>
                      <a:pt x="300" y="309"/>
                      <a:pt x="300" y="312"/>
                      <a:pt x="300" y="316"/>
                    </a:cubicBezTo>
                    <a:cubicBezTo>
                      <a:pt x="299" y="317"/>
                      <a:pt x="298" y="317"/>
                      <a:pt x="296" y="317"/>
                    </a:cubicBezTo>
                    <a:cubicBezTo>
                      <a:pt x="264" y="325"/>
                      <a:pt x="235" y="339"/>
                      <a:pt x="210" y="361"/>
                    </a:cubicBezTo>
                    <a:cubicBezTo>
                      <a:pt x="191" y="378"/>
                      <a:pt x="175" y="398"/>
                      <a:pt x="161" y="420"/>
                    </a:cubicBezTo>
                    <a:cubicBezTo>
                      <a:pt x="148" y="440"/>
                      <a:pt x="138" y="462"/>
                      <a:pt x="128" y="483"/>
                    </a:cubicBezTo>
                    <a:cubicBezTo>
                      <a:pt x="126" y="490"/>
                      <a:pt x="124" y="497"/>
                      <a:pt x="125" y="504"/>
                    </a:cubicBezTo>
                    <a:cubicBezTo>
                      <a:pt x="126" y="515"/>
                      <a:pt x="130" y="522"/>
                      <a:pt x="140" y="526"/>
                    </a:cubicBezTo>
                    <a:cubicBezTo>
                      <a:pt x="150" y="530"/>
                      <a:pt x="159" y="526"/>
                      <a:pt x="165" y="519"/>
                    </a:cubicBezTo>
                    <a:cubicBezTo>
                      <a:pt x="168" y="516"/>
                      <a:pt x="170" y="512"/>
                      <a:pt x="172" y="509"/>
                    </a:cubicBezTo>
                    <a:cubicBezTo>
                      <a:pt x="181" y="493"/>
                      <a:pt x="189" y="476"/>
                      <a:pt x="198" y="461"/>
                    </a:cubicBezTo>
                    <a:cubicBezTo>
                      <a:pt x="211" y="438"/>
                      <a:pt x="227" y="417"/>
                      <a:pt x="246" y="399"/>
                    </a:cubicBezTo>
                    <a:cubicBezTo>
                      <a:pt x="260" y="386"/>
                      <a:pt x="276" y="376"/>
                      <a:pt x="294" y="370"/>
                    </a:cubicBezTo>
                    <a:cubicBezTo>
                      <a:pt x="296" y="369"/>
                      <a:pt x="298" y="368"/>
                      <a:pt x="300" y="368"/>
                    </a:cubicBezTo>
                    <a:close/>
                    <a:moveTo>
                      <a:pt x="253" y="112"/>
                    </a:moveTo>
                    <a:cubicBezTo>
                      <a:pt x="252" y="113"/>
                      <a:pt x="250" y="113"/>
                      <a:pt x="249" y="114"/>
                    </a:cubicBezTo>
                    <a:cubicBezTo>
                      <a:pt x="240" y="117"/>
                      <a:pt x="231" y="119"/>
                      <a:pt x="222" y="122"/>
                    </a:cubicBezTo>
                    <a:cubicBezTo>
                      <a:pt x="187" y="134"/>
                      <a:pt x="154" y="149"/>
                      <a:pt x="123" y="169"/>
                    </a:cubicBezTo>
                    <a:cubicBezTo>
                      <a:pt x="110" y="178"/>
                      <a:pt x="97" y="188"/>
                      <a:pt x="85" y="200"/>
                    </a:cubicBezTo>
                    <a:cubicBezTo>
                      <a:pt x="81" y="204"/>
                      <a:pt x="77" y="208"/>
                      <a:pt x="75" y="214"/>
                    </a:cubicBezTo>
                    <a:cubicBezTo>
                      <a:pt x="71" y="225"/>
                      <a:pt x="76" y="237"/>
                      <a:pt x="87" y="241"/>
                    </a:cubicBezTo>
                    <a:cubicBezTo>
                      <a:pt x="94" y="244"/>
                      <a:pt x="101" y="244"/>
                      <a:pt x="108" y="242"/>
                    </a:cubicBezTo>
                    <a:cubicBezTo>
                      <a:pt x="114" y="240"/>
                      <a:pt x="118" y="237"/>
                      <a:pt x="123" y="234"/>
                    </a:cubicBezTo>
                    <a:cubicBezTo>
                      <a:pt x="134" y="226"/>
                      <a:pt x="146" y="217"/>
                      <a:pt x="158" y="210"/>
                    </a:cubicBezTo>
                    <a:cubicBezTo>
                      <a:pt x="186" y="191"/>
                      <a:pt x="216" y="176"/>
                      <a:pt x="249" y="165"/>
                    </a:cubicBezTo>
                    <a:cubicBezTo>
                      <a:pt x="250" y="165"/>
                      <a:pt x="252" y="164"/>
                      <a:pt x="253" y="164"/>
                    </a:cubicBezTo>
                    <a:cubicBezTo>
                      <a:pt x="253" y="183"/>
                      <a:pt x="253" y="202"/>
                      <a:pt x="253" y="220"/>
                    </a:cubicBezTo>
                    <a:cubicBezTo>
                      <a:pt x="252" y="221"/>
                      <a:pt x="251" y="221"/>
                      <a:pt x="250" y="222"/>
                    </a:cubicBezTo>
                    <a:cubicBezTo>
                      <a:pt x="185" y="247"/>
                      <a:pt x="131" y="288"/>
                      <a:pt x="90" y="345"/>
                    </a:cubicBezTo>
                    <a:cubicBezTo>
                      <a:pt x="81" y="357"/>
                      <a:pt x="73" y="370"/>
                      <a:pt x="65" y="383"/>
                    </a:cubicBezTo>
                    <a:cubicBezTo>
                      <a:pt x="62" y="387"/>
                      <a:pt x="60" y="391"/>
                      <a:pt x="60" y="395"/>
                    </a:cubicBezTo>
                    <a:cubicBezTo>
                      <a:pt x="60" y="408"/>
                      <a:pt x="68" y="419"/>
                      <a:pt x="80" y="422"/>
                    </a:cubicBezTo>
                    <a:cubicBezTo>
                      <a:pt x="90" y="425"/>
                      <a:pt x="98" y="422"/>
                      <a:pt x="104" y="413"/>
                    </a:cubicBezTo>
                    <a:cubicBezTo>
                      <a:pt x="107" y="409"/>
                      <a:pt x="110" y="404"/>
                      <a:pt x="113" y="400"/>
                    </a:cubicBezTo>
                    <a:cubicBezTo>
                      <a:pt x="127" y="380"/>
                      <a:pt x="143" y="361"/>
                      <a:pt x="160" y="343"/>
                    </a:cubicBezTo>
                    <a:cubicBezTo>
                      <a:pt x="177" y="325"/>
                      <a:pt x="195" y="309"/>
                      <a:pt x="215" y="296"/>
                    </a:cubicBezTo>
                    <a:cubicBezTo>
                      <a:pt x="237" y="282"/>
                      <a:pt x="261" y="271"/>
                      <a:pt x="286" y="264"/>
                    </a:cubicBezTo>
                    <a:cubicBezTo>
                      <a:pt x="300" y="260"/>
                      <a:pt x="304" y="253"/>
                      <a:pt x="304" y="240"/>
                    </a:cubicBezTo>
                    <a:cubicBezTo>
                      <a:pt x="304" y="189"/>
                      <a:pt x="304" y="138"/>
                      <a:pt x="304" y="88"/>
                    </a:cubicBezTo>
                    <a:cubicBezTo>
                      <a:pt x="304" y="84"/>
                      <a:pt x="304" y="81"/>
                      <a:pt x="303" y="78"/>
                    </a:cubicBezTo>
                    <a:cubicBezTo>
                      <a:pt x="303" y="74"/>
                      <a:pt x="302" y="69"/>
                      <a:pt x="299" y="65"/>
                    </a:cubicBezTo>
                    <a:cubicBezTo>
                      <a:pt x="293" y="55"/>
                      <a:pt x="280" y="51"/>
                      <a:pt x="269" y="56"/>
                    </a:cubicBezTo>
                    <a:cubicBezTo>
                      <a:pt x="261" y="61"/>
                      <a:pt x="256" y="68"/>
                      <a:pt x="254" y="77"/>
                    </a:cubicBezTo>
                    <a:cubicBezTo>
                      <a:pt x="254" y="81"/>
                      <a:pt x="254" y="85"/>
                      <a:pt x="253" y="90"/>
                    </a:cubicBezTo>
                    <a:cubicBezTo>
                      <a:pt x="253" y="97"/>
                      <a:pt x="253" y="105"/>
                      <a:pt x="253" y="112"/>
                    </a:cubicBezTo>
                    <a:close/>
                    <a:moveTo>
                      <a:pt x="398" y="112"/>
                    </a:moveTo>
                    <a:cubicBezTo>
                      <a:pt x="398" y="110"/>
                      <a:pt x="398" y="108"/>
                      <a:pt x="398" y="106"/>
                    </a:cubicBezTo>
                    <a:cubicBezTo>
                      <a:pt x="398" y="98"/>
                      <a:pt x="398" y="90"/>
                      <a:pt x="398" y="82"/>
                    </a:cubicBezTo>
                    <a:cubicBezTo>
                      <a:pt x="397" y="76"/>
                      <a:pt x="396" y="70"/>
                      <a:pt x="392" y="65"/>
                    </a:cubicBezTo>
                    <a:cubicBezTo>
                      <a:pt x="386" y="57"/>
                      <a:pt x="378" y="53"/>
                      <a:pt x="368" y="54"/>
                    </a:cubicBezTo>
                    <a:cubicBezTo>
                      <a:pt x="358" y="56"/>
                      <a:pt x="352" y="62"/>
                      <a:pt x="349" y="71"/>
                    </a:cubicBezTo>
                    <a:cubicBezTo>
                      <a:pt x="348" y="75"/>
                      <a:pt x="347" y="80"/>
                      <a:pt x="347" y="85"/>
                    </a:cubicBezTo>
                    <a:cubicBezTo>
                      <a:pt x="347" y="137"/>
                      <a:pt x="347" y="189"/>
                      <a:pt x="347" y="242"/>
                    </a:cubicBezTo>
                    <a:cubicBezTo>
                      <a:pt x="347" y="242"/>
                      <a:pt x="347" y="243"/>
                      <a:pt x="347" y="243"/>
                    </a:cubicBezTo>
                    <a:cubicBezTo>
                      <a:pt x="347" y="251"/>
                      <a:pt x="351" y="257"/>
                      <a:pt x="358" y="260"/>
                    </a:cubicBezTo>
                    <a:cubicBezTo>
                      <a:pt x="361" y="262"/>
                      <a:pt x="365" y="263"/>
                      <a:pt x="369" y="264"/>
                    </a:cubicBezTo>
                    <a:cubicBezTo>
                      <a:pt x="387" y="270"/>
                      <a:pt x="405" y="277"/>
                      <a:pt x="421" y="286"/>
                    </a:cubicBezTo>
                    <a:cubicBezTo>
                      <a:pt x="449" y="301"/>
                      <a:pt x="473" y="321"/>
                      <a:pt x="493" y="344"/>
                    </a:cubicBezTo>
                    <a:cubicBezTo>
                      <a:pt x="513" y="365"/>
                      <a:pt x="530" y="388"/>
                      <a:pt x="546" y="412"/>
                    </a:cubicBezTo>
                    <a:cubicBezTo>
                      <a:pt x="547" y="413"/>
                      <a:pt x="548" y="415"/>
                      <a:pt x="549" y="416"/>
                    </a:cubicBezTo>
                    <a:cubicBezTo>
                      <a:pt x="553" y="421"/>
                      <a:pt x="558" y="423"/>
                      <a:pt x="564" y="423"/>
                    </a:cubicBezTo>
                    <a:cubicBezTo>
                      <a:pt x="584" y="423"/>
                      <a:pt x="598" y="402"/>
                      <a:pt x="587" y="384"/>
                    </a:cubicBezTo>
                    <a:cubicBezTo>
                      <a:pt x="581" y="374"/>
                      <a:pt x="576" y="365"/>
                      <a:pt x="569" y="355"/>
                    </a:cubicBezTo>
                    <a:cubicBezTo>
                      <a:pt x="528" y="296"/>
                      <a:pt x="474" y="251"/>
                      <a:pt x="407" y="224"/>
                    </a:cubicBezTo>
                    <a:cubicBezTo>
                      <a:pt x="404" y="223"/>
                      <a:pt x="401" y="222"/>
                      <a:pt x="398" y="220"/>
                    </a:cubicBezTo>
                    <a:cubicBezTo>
                      <a:pt x="398" y="201"/>
                      <a:pt x="398" y="183"/>
                      <a:pt x="398" y="164"/>
                    </a:cubicBezTo>
                    <a:cubicBezTo>
                      <a:pt x="399" y="164"/>
                      <a:pt x="399" y="164"/>
                      <a:pt x="399" y="164"/>
                    </a:cubicBezTo>
                    <a:cubicBezTo>
                      <a:pt x="401" y="165"/>
                      <a:pt x="402" y="165"/>
                      <a:pt x="403" y="165"/>
                    </a:cubicBezTo>
                    <a:cubicBezTo>
                      <a:pt x="439" y="177"/>
                      <a:pt x="473" y="195"/>
                      <a:pt x="504" y="217"/>
                    </a:cubicBezTo>
                    <a:cubicBezTo>
                      <a:pt x="513" y="223"/>
                      <a:pt x="522" y="230"/>
                      <a:pt x="532" y="236"/>
                    </a:cubicBezTo>
                    <a:cubicBezTo>
                      <a:pt x="539" y="242"/>
                      <a:pt x="547" y="244"/>
                      <a:pt x="556" y="243"/>
                    </a:cubicBezTo>
                    <a:cubicBezTo>
                      <a:pt x="573" y="242"/>
                      <a:pt x="582" y="226"/>
                      <a:pt x="575" y="211"/>
                    </a:cubicBezTo>
                    <a:cubicBezTo>
                      <a:pt x="572" y="206"/>
                      <a:pt x="569" y="202"/>
                      <a:pt x="566" y="199"/>
                    </a:cubicBezTo>
                    <a:cubicBezTo>
                      <a:pt x="549" y="182"/>
                      <a:pt x="529" y="169"/>
                      <a:pt x="509" y="157"/>
                    </a:cubicBezTo>
                    <a:cubicBezTo>
                      <a:pt x="480" y="141"/>
                      <a:pt x="450" y="129"/>
                      <a:pt x="418" y="119"/>
                    </a:cubicBezTo>
                    <a:cubicBezTo>
                      <a:pt x="412" y="116"/>
                      <a:pt x="405" y="114"/>
                      <a:pt x="398" y="11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grpSp>
      </p:grpSp>
      <p:cxnSp>
        <p:nvCxnSpPr>
          <p:cNvPr id="122" name="直接连接符 121">
            <a:extLst>
              <a:ext uri="{FF2B5EF4-FFF2-40B4-BE49-F238E27FC236}">
                <a16:creationId xmlns:a16="http://schemas.microsoft.com/office/drawing/2014/main" id="{44ED58EF-63CC-4876-87B1-66450A7862C6}"/>
              </a:ext>
            </a:extLst>
          </p:cNvPr>
          <p:cNvCxnSpPr>
            <a:cxnSpLocks/>
          </p:cNvCxnSpPr>
          <p:nvPr userDrawn="1"/>
        </p:nvCxnSpPr>
        <p:spPr>
          <a:xfrm>
            <a:off x="438150" y="6381750"/>
            <a:ext cx="11315700" cy="0"/>
          </a:xfrm>
          <a:prstGeom prst="line">
            <a:avLst/>
          </a:prstGeom>
          <a:ln>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sp>
        <p:nvSpPr>
          <p:cNvPr id="123" name="灯片编号占位符 8">
            <a:extLst>
              <a:ext uri="{FF2B5EF4-FFF2-40B4-BE49-F238E27FC236}">
                <a16:creationId xmlns:a16="http://schemas.microsoft.com/office/drawing/2014/main" id="{DD600323-006F-4A08-BE03-2ABBBD1D9CCD}"/>
              </a:ext>
            </a:extLst>
          </p:cNvPr>
          <p:cNvSpPr>
            <a:spLocks noGrp="1"/>
          </p:cNvSpPr>
          <p:nvPr>
            <p:ph type="sldNum" sz="quarter" idx="4"/>
          </p:nvPr>
        </p:nvSpPr>
        <p:spPr>
          <a:xfrm>
            <a:off x="9005791" y="6394353"/>
            <a:ext cx="2743200" cy="292196"/>
          </a:xfrm>
          <a:prstGeom prst="rect">
            <a:avLst/>
          </a:prstGeom>
        </p:spPr>
        <p:txBody>
          <a:bodyPr vert="horz" lIns="91440" tIns="45720" rIns="91440" bIns="45720" rtlCol="0" anchor="ctr"/>
          <a:lstStyle>
            <a:lvl1pPr algn="r">
              <a:defRPr sz="1200">
                <a:solidFill>
                  <a:schemeClr val="tx1">
                    <a:lumMod val="50000"/>
                    <a:lumOff val="50000"/>
                  </a:schemeClr>
                </a:solidFill>
              </a:defRPr>
            </a:lvl1pPr>
          </a:lstStyle>
          <a:p>
            <a:r>
              <a:rPr lang="en-US" altLang="zh-CN" dirty="0"/>
              <a:t>&lt; </a:t>
            </a:r>
            <a:fld id="{A548B57D-AE10-4CF7-A9DF-59FEFA91B28E}" type="slidenum">
              <a:rPr lang="zh-CN" altLang="en-US" smtClean="0"/>
              <a:pPr/>
              <a:t>‹#›</a:t>
            </a:fld>
            <a:r>
              <a:rPr lang="zh-CN" altLang="en-US" dirty="0"/>
              <a:t> </a:t>
            </a:r>
            <a:r>
              <a:rPr lang="en-US" altLang="zh-CN" dirty="0"/>
              <a:t>&gt;</a:t>
            </a:r>
            <a:endParaRPr lang="zh-CN" altLang="en-US" dirty="0"/>
          </a:p>
        </p:txBody>
      </p:sp>
      <p:sp>
        <p:nvSpPr>
          <p:cNvPr id="125" name="标题 1">
            <a:extLst>
              <a:ext uri="{FF2B5EF4-FFF2-40B4-BE49-F238E27FC236}">
                <a16:creationId xmlns:a16="http://schemas.microsoft.com/office/drawing/2014/main" id="{97EAA164-D07E-4BD8-8F25-2F9AABA01D6D}"/>
              </a:ext>
            </a:extLst>
          </p:cNvPr>
          <p:cNvSpPr>
            <a:spLocks noGrp="1"/>
          </p:cNvSpPr>
          <p:nvPr>
            <p:ph type="title" hasCustomPrompt="1"/>
          </p:nvPr>
        </p:nvSpPr>
        <p:spPr>
          <a:xfrm>
            <a:off x="442913" y="243569"/>
            <a:ext cx="9056851" cy="617518"/>
          </a:xfrm>
        </p:spPr>
        <p:txBody>
          <a:bodyPr>
            <a:normAutofit/>
          </a:bodyPr>
          <a:lstStyle>
            <a:lvl1pPr algn="l" defTabSz="914400" rtl="0" eaLnBrk="1" latinLnBrk="0" hangingPunct="1">
              <a:lnSpc>
                <a:spcPct val="90000"/>
              </a:lnSpc>
              <a:spcBef>
                <a:spcPct val="0"/>
              </a:spcBef>
              <a:buNone/>
              <a:defRPr lang="zh-CN" altLang="en-US" sz="2400" b="1" kern="1200" baseline="0" dirty="0">
                <a:solidFill>
                  <a:schemeClr val="accent1"/>
                </a:solidFill>
                <a:latin typeface="Arial" panose="020B0604020202020204" pitchFamily="34" charset="0"/>
                <a:ea typeface="微软雅黑" panose="020B0503020204020204" pitchFamily="34" charset="-122"/>
                <a:cs typeface="+mn-ea"/>
              </a:defRPr>
            </a:lvl1pPr>
          </a:lstStyle>
          <a:p>
            <a:r>
              <a:rPr lang="en-US" altLang="zh-CN" dirty="0"/>
              <a:t>X.X  </a:t>
            </a:r>
            <a:r>
              <a:rPr lang="zh-CN" altLang="en-US" dirty="0"/>
              <a:t>单击此处输入标题</a:t>
            </a:r>
          </a:p>
        </p:txBody>
      </p:sp>
      <p:sp>
        <p:nvSpPr>
          <p:cNvPr id="71" name="文本框 70">
            <a:extLst>
              <a:ext uri="{FF2B5EF4-FFF2-40B4-BE49-F238E27FC236}">
                <a16:creationId xmlns:a16="http://schemas.microsoft.com/office/drawing/2014/main" id="{A21D5F5E-4FB0-402A-AEA9-76C1EEB139D9}"/>
              </a:ext>
            </a:extLst>
          </p:cNvPr>
          <p:cNvSpPr txBox="1"/>
          <p:nvPr userDrawn="1"/>
        </p:nvSpPr>
        <p:spPr>
          <a:xfrm>
            <a:off x="442913" y="6394353"/>
            <a:ext cx="1545907" cy="276999"/>
          </a:xfrm>
          <a:prstGeom prst="rect">
            <a:avLst/>
          </a:prstGeom>
          <a:noFill/>
        </p:spPr>
        <p:txBody>
          <a:bodyPr wrap="square" rtlCol="0">
            <a:spAutoFit/>
          </a:bodyPr>
          <a:lstStyle/>
          <a:p>
            <a:r>
              <a:rPr lang="zh-CN" altLang="en-US" sz="1200" dirty="0">
                <a:solidFill>
                  <a:schemeClr val="tx1">
                    <a:lumMod val="50000"/>
                    <a:lumOff val="50000"/>
                  </a:schemeClr>
                </a:solidFill>
                <a:cs typeface="+mn-ea"/>
                <a:sym typeface="+mn-lt"/>
              </a:rPr>
              <a:t>思想自由 兼容并包</a:t>
            </a:r>
          </a:p>
        </p:txBody>
      </p:sp>
    </p:spTree>
    <p:extLst>
      <p:ext uri="{BB962C8B-B14F-4D97-AF65-F5344CB8AC3E}">
        <p14:creationId xmlns:p14="http://schemas.microsoft.com/office/powerpoint/2010/main" val="3343342305"/>
      </p:ext>
    </p:extLst>
  </p:cSld>
  <p:clrMapOvr>
    <a:masterClrMapping/>
  </p:clrMapOvr>
  <p:extLst>
    <p:ext uri="{DCECCB84-F9BA-43D5-87BE-67443E8EF086}">
      <p15:sldGuideLst xmlns:p15="http://schemas.microsoft.com/office/powerpoint/2012/main">
        <p15:guide id="2" orient="horz" userDrawn="1">
          <p15:clr>
            <a:srgbClr val="FBAE40"/>
          </p15:clr>
        </p15:guide>
        <p15:guide id="4" pos="3840" userDrawn="1">
          <p15:clr>
            <a:srgbClr val="FBAE40"/>
          </p15:clr>
        </p15:guide>
      </p15:sldGuideLst>
    </p:ext>
  </p:extLst>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内容页-仅logo">
    <p:spTree>
      <p:nvGrpSpPr>
        <p:cNvPr id="1" name=""/>
        <p:cNvGrpSpPr/>
        <p:nvPr/>
      </p:nvGrpSpPr>
      <p:grpSpPr>
        <a:xfrm>
          <a:off x="0" y="0"/>
          <a:ext cx="0" cy="0"/>
          <a:chOff x="0" y="0"/>
          <a:chExt cx="0" cy="0"/>
        </a:xfrm>
      </p:grpSpPr>
      <p:grpSp>
        <p:nvGrpSpPr>
          <p:cNvPr id="121" name="组合 120">
            <a:extLst>
              <a:ext uri="{FF2B5EF4-FFF2-40B4-BE49-F238E27FC236}">
                <a16:creationId xmlns:a16="http://schemas.microsoft.com/office/drawing/2014/main" id="{752A13C3-8076-4A3B-9E60-2D71D978B1DC}"/>
              </a:ext>
            </a:extLst>
          </p:cNvPr>
          <p:cNvGrpSpPr/>
          <p:nvPr userDrawn="1"/>
        </p:nvGrpSpPr>
        <p:grpSpPr>
          <a:xfrm>
            <a:off x="10177780" y="329882"/>
            <a:ext cx="1512002" cy="444892"/>
            <a:chOff x="9556201" y="498129"/>
            <a:chExt cx="1993881" cy="586680"/>
          </a:xfrm>
        </p:grpSpPr>
        <p:grpSp>
          <p:nvGrpSpPr>
            <p:cNvPr id="122" name="组合 121">
              <a:extLst>
                <a:ext uri="{FF2B5EF4-FFF2-40B4-BE49-F238E27FC236}">
                  <a16:creationId xmlns:a16="http://schemas.microsoft.com/office/drawing/2014/main" id="{E27C398B-69FE-4C31-9C38-8ADE52CE9B05}"/>
                </a:ext>
              </a:extLst>
            </p:cNvPr>
            <p:cNvGrpSpPr/>
            <p:nvPr userDrawn="1"/>
          </p:nvGrpSpPr>
          <p:grpSpPr>
            <a:xfrm>
              <a:off x="10239376" y="968937"/>
              <a:ext cx="1307697" cy="96254"/>
              <a:chOff x="4616246" y="3878362"/>
              <a:chExt cx="5571416" cy="410087"/>
            </a:xfrm>
            <a:solidFill>
              <a:schemeClr val="tx1">
                <a:alpha val="80000"/>
              </a:schemeClr>
            </a:solidFill>
          </p:grpSpPr>
          <p:sp>
            <p:nvSpPr>
              <p:cNvPr id="160" name="Freeform 17">
                <a:extLst>
                  <a:ext uri="{FF2B5EF4-FFF2-40B4-BE49-F238E27FC236}">
                    <a16:creationId xmlns:a16="http://schemas.microsoft.com/office/drawing/2014/main" id="{E5B0E9AD-0A05-4036-8DA1-C7E6733E9DF1}"/>
                  </a:ext>
                </a:extLst>
              </p:cNvPr>
              <p:cNvSpPr>
                <a:spLocks noEditPoints="1"/>
              </p:cNvSpPr>
              <p:nvPr/>
            </p:nvSpPr>
            <p:spPr bwMode="auto">
              <a:xfrm>
                <a:off x="8617798" y="3887973"/>
                <a:ext cx="362030" cy="387660"/>
              </a:xfrm>
              <a:custGeom>
                <a:avLst/>
                <a:gdLst>
                  <a:gd name="T0" fmla="*/ 34 w 127"/>
                  <a:gd name="T1" fmla="*/ 71 h 136"/>
                  <a:gd name="T2" fmla="*/ 34 w 127"/>
                  <a:gd name="T3" fmla="*/ 81 h 136"/>
                  <a:gd name="T4" fmla="*/ 34 w 127"/>
                  <a:gd name="T5" fmla="*/ 114 h 136"/>
                  <a:gd name="T6" fmla="*/ 35 w 127"/>
                  <a:gd name="T7" fmla="*/ 122 h 136"/>
                  <a:gd name="T8" fmla="*/ 40 w 127"/>
                  <a:gd name="T9" fmla="*/ 127 h 136"/>
                  <a:gd name="T10" fmla="*/ 49 w 127"/>
                  <a:gd name="T11" fmla="*/ 128 h 136"/>
                  <a:gd name="T12" fmla="*/ 49 w 127"/>
                  <a:gd name="T13" fmla="*/ 135 h 136"/>
                  <a:gd name="T14" fmla="*/ 1 w 127"/>
                  <a:gd name="T15" fmla="*/ 135 h 136"/>
                  <a:gd name="T16" fmla="*/ 0 w 127"/>
                  <a:gd name="T17" fmla="*/ 132 h 136"/>
                  <a:gd name="T18" fmla="*/ 0 w 127"/>
                  <a:gd name="T19" fmla="*/ 128 h 136"/>
                  <a:gd name="T20" fmla="*/ 9 w 127"/>
                  <a:gd name="T21" fmla="*/ 127 h 136"/>
                  <a:gd name="T22" fmla="*/ 16 w 127"/>
                  <a:gd name="T23" fmla="*/ 120 h 136"/>
                  <a:gd name="T24" fmla="*/ 17 w 127"/>
                  <a:gd name="T25" fmla="*/ 111 h 136"/>
                  <a:gd name="T26" fmla="*/ 17 w 127"/>
                  <a:gd name="T27" fmla="*/ 22 h 136"/>
                  <a:gd name="T28" fmla="*/ 16 w 127"/>
                  <a:gd name="T29" fmla="*/ 15 h 136"/>
                  <a:gd name="T30" fmla="*/ 9 w 127"/>
                  <a:gd name="T31" fmla="*/ 9 h 136"/>
                  <a:gd name="T32" fmla="*/ 0 w 127"/>
                  <a:gd name="T33" fmla="*/ 8 h 136"/>
                  <a:gd name="T34" fmla="*/ 0 w 127"/>
                  <a:gd name="T35" fmla="*/ 1 h 136"/>
                  <a:gd name="T36" fmla="*/ 4 w 127"/>
                  <a:gd name="T37" fmla="*/ 0 h 136"/>
                  <a:gd name="T38" fmla="*/ 71 w 127"/>
                  <a:gd name="T39" fmla="*/ 0 h 136"/>
                  <a:gd name="T40" fmla="*/ 94 w 127"/>
                  <a:gd name="T41" fmla="*/ 4 h 136"/>
                  <a:gd name="T42" fmla="*/ 116 w 127"/>
                  <a:gd name="T43" fmla="*/ 32 h 136"/>
                  <a:gd name="T44" fmla="*/ 97 w 127"/>
                  <a:gd name="T45" fmla="*/ 66 h 136"/>
                  <a:gd name="T46" fmla="*/ 80 w 127"/>
                  <a:gd name="T47" fmla="*/ 70 h 136"/>
                  <a:gd name="T48" fmla="*/ 71 w 127"/>
                  <a:gd name="T49" fmla="*/ 71 h 136"/>
                  <a:gd name="T50" fmla="*/ 73 w 127"/>
                  <a:gd name="T51" fmla="*/ 75 h 136"/>
                  <a:gd name="T52" fmla="*/ 104 w 127"/>
                  <a:gd name="T53" fmla="*/ 114 h 136"/>
                  <a:gd name="T54" fmla="*/ 105 w 127"/>
                  <a:gd name="T55" fmla="*/ 116 h 136"/>
                  <a:gd name="T56" fmla="*/ 127 w 127"/>
                  <a:gd name="T57" fmla="*/ 128 h 136"/>
                  <a:gd name="T58" fmla="*/ 127 w 127"/>
                  <a:gd name="T59" fmla="*/ 135 h 136"/>
                  <a:gd name="T60" fmla="*/ 116 w 127"/>
                  <a:gd name="T61" fmla="*/ 135 h 136"/>
                  <a:gd name="T62" fmla="*/ 102 w 127"/>
                  <a:gd name="T63" fmla="*/ 136 h 136"/>
                  <a:gd name="T64" fmla="*/ 96 w 127"/>
                  <a:gd name="T65" fmla="*/ 132 h 136"/>
                  <a:gd name="T66" fmla="*/ 59 w 127"/>
                  <a:gd name="T67" fmla="*/ 82 h 136"/>
                  <a:gd name="T68" fmla="*/ 52 w 127"/>
                  <a:gd name="T69" fmla="*/ 73 h 136"/>
                  <a:gd name="T70" fmla="*/ 49 w 127"/>
                  <a:gd name="T71" fmla="*/ 71 h 136"/>
                  <a:gd name="T72" fmla="*/ 34 w 127"/>
                  <a:gd name="T73" fmla="*/ 71 h 136"/>
                  <a:gd name="T74" fmla="*/ 34 w 127"/>
                  <a:gd name="T75" fmla="*/ 61 h 136"/>
                  <a:gd name="T76" fmla="*/ 36 w 127"/>
                  <a:gd name="T77" fmla="*/ 62 h 136"/>
                  <a:gd name="T78" fmla="*/ 66 w 127"/>
                  <a:gd name="T79" fmla="*/ 62 h 136"/>
                  <a:gd name="T80" fmla="*/ 82 w 127"/>
                  <a:gd name="T81" fmla="*/ 59 h 136"/>
                  <a:gd name="T82" fmla="*/ 96 w 127"/>
                  <a:gd name="T83" fmla="*/ 44 h 136"/>
                  <a:gd name="T84" fmla="*/ 96 w 127"/>
                  <a:gd name="T85" fmla="*/ 29 h 136"/>
                  <a:gd name="T86" fmla="*/ 81 w 127"/>
                  <a:gd name="T87" fmla="*/ 12 h 136"/>
                  <a:gd name="T88" fmla="*/ 70 w 127"/>
                  <a:gd name="T89" fmla="*/ 11 h 136"/>
                  <a:gd name="T90" fmla="*/ 37 w 127"/>
                  <a:gd name="T91" fmla="*/ 11 h 136"/>
                  <a:gd name="T92" fmla="*/ 34 w 127"/>
                  <a:gd name="T93" fmla="*/ 11 h 136"/>
                  <a:gd name="T94" fmla="*/ 34 w 127"/>
                  <a:gd name="T95" fmla="*/ 61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7" h="136">
                    <a:moveTo>
                      <a:pt x="34" y="71"/>
                    </a:moveTo>
                    <a:cubicBezTo>
                      <a:pt x="34" y="75"/>
                      <a:pt x="34" y="78"/>
                      <a:pt x="34" y="81"/>
                    </a:cubicBezTo>
                    <a:cubicBezTo>
                      <a:pt x="34" y="92"/>
                      <a:pt x="34" y="103"/>
                      <a:pt x="34" y="114"/>
                    </a:cubicBezTo>
                    <a:cubicBezTo>
                      <a:pt x="34" y="117"/>
                      <a:pt x="34" y="119"/>
                      <a:pt x="35" y="122"/>
                    </a:cubicBezTo>
                    <a:cubicBezTo>
                      <a:pt x="35" y="125"/>
                      <a:pt x="37" y="127"/>
                      <a:pt x="40" y="127"/>
                    </a:cubicBezTo>
                    <a:cubicBezTo>
                      <a:pt x="43" y="127"/>
                      <a:pt x="46" y="128"/>
                      <a:pt x="49" y="128"/>
                    </a:cubicBezTo>
                    <a:cubicBezTo>
                      <a:pt x="49" y="130"/>
                      <a:pt x="49" y="133"/>
                      <a:pt x="49" y="135"/>
                    </a:cubicBezTo>
                    <a:cubicBezTo>
                      <a:pt x="33" y="135"/>
                      <a:pt x="17" y="135"/>
                      <a:pt x="1" y="135"/>
                    </a:cubicBezTo>
                    <a:cubicBezTo>
                      <a:pt x="0" y="134"/>
                      <a:pt x="0" y="133"/>
                      <a:pt x="0" y="132"/>
                    </a:cubicBezTo>
                    <a:cubicBezTo>
                      <a:pt x="0" y="131"/>
                      <a:pt x="0" y="130"/>
                      <a:pt x="0" y="128"/>
                    </a:cubicBezTo>
                    <a:cubicBezTo>
                      <a:pt x="3" y="128"/>
                      <a:pt x="6" y="128"/>
                      <a:pt x="9" y="127"/>
                    </a:cubicBezTo>
                    <a:cubicBezTo>
                      <a:pt x="14" y="126"/>
                      <a:pt x="15" y="125"/>
                      <a:pt x="16" y="120"/>
                    </a:cubicBezTo>
                    <a:cubicBezTo>
                      <a:pt x="16" y="117"/>
                      <a:pt x="17" y="114"/>
                      <a:pt x="17" y="111"/>
                    </a:cubicBezTo>
                    <a:cubicBezTo>
                      <a:pt x="17" y="81"/>
                      <a:pt x="17" y="52"/>
                      <a:pt x="17" y="22"/>
                    </a:cubicBezTo>
                    <a:cubicBezTo>
                      <a:pt x="17" y="20"/>
                      <a:pt x="16" y="17"/>
                      <a:pt x="16" y="15"/>
                    </a:cubicBezTo>
                    <a:cubicBezTo>
                      <a:pt x="15" y="11"/>
                      <a:pt x="13" y="9"/>
                      <a:pt x="9" y="9"/>
                    </a:cubicBezTo>
                    <a:cubicBezTo>
                      <a:pt x="6" y="8"/>
                      <a:pt x="3" y="8"/>
                      <a:pt x="0" y="8"/>
                    </a:cubicBezTo>
                    <a:cubicBezTo>
                      <a:pt x="0" y="5"/>
                      <a:pt x="0" y="3"/>
                      <a:pt x="0" y="1"/>
                    </a:cubicBezTo>
                    <a:cubicBezTo>
                      <a:pt x="2" y="1"/>
                      <a:pt x="3" y="0"/>
                      <a:pt x="4" y="0"/>
                    </a:cubicBezTo>
                    <a:cubicBezTo>
                      <a:pt x="26" y="0"/>
                      <a:pt x="49" y="0"/>
                      <a:pt x="71" y="0"/>
                    </a:cubicBezTo>
                    <a:cubicBezTo>
                      <a:pt x="79" y="0"/>
                      <a:pt x="86" y="1"/>
                      <a:pt x="94" y="4"/>
                    </a:cubicBezTo>
                    <a:cubicBezTo>
                      <a:pt x="108" y="9"/>
                      <a:pt x="115" y="18"/>
                      <a:pt x="116" y="32"/>
                    </a:cubicBezTo>
                    <a:cubicBezTo>
                      <a:pt x="117" y="48"/>
                      <a:pt x="110" y="60"/>
                      <a:pt x="97" y="66"/>
                    </a:cubicBezTo>
                    <a:cubicBezTo>
                      <a:pt x="91" y="68"/>
                      <a:pt x="86" y="70"/>
                      <a:pt x="80" y="70"/>
                    </a:cubicBezTo>
                    <a:cubicBezTo>
                      <a:pt x="77" y="70"/>
                      <a:pt x="74" y="71"/>
                      <a:pt x="71" y="71"/>
                    </a:cubicBezTo>
                    <a:cubicBezTo>
                      <a:pt x="72" y="73"/>
                      <a:pt x="73" y="74"/>
                      <a:pt x="73" y="75"/>
                    </a:cubicBezTo>
                    <a:cubicBezTo>
                      <a:pt x="84" y="88"/>
                      <a:pt x="94" y="101"/>
                      <a:pt x="104" y="114"/>
                    </a:cubicBezTo>
                    <a:cubicBezTo>
                      <a:pt x="105" y="115"/>
                      <a:pt x="105" y="115"/>
                      <a:pt x="105" y="116"/>
                    </a:cubicBezTo>
                    <a:cubicBezTo>
                      <a:pt x="111" y="122"/>
                      <a:pt x="117" y="128"/>
                      <a:pt x="127" y="128"/>
                    </a:cubicBezTo>
                    <a:cubicBezTo>
                      <a:pt x="127" y="130"/>
                      <a:pt x="127" y="133"/>
                      <a:pt x="127" y="135"/>
                    </a:cubicBezTo>
                    <a:cubicBezTo>
                      <a:pt x="124" y="135"/>
                      <a:pt x="120" y="135"/>
                      <a:pt x="116" y="135"/>
                    </a:cubicBezTo>
                    <a:cubicBezTo>
                      <a:pt x="111" y="135"/>
                      <a:pt x="107" y="135"/>
                      <a:pt x="102" y="136"/>
                    </a:cubicBezTo>
                    <a:cubicBezTo>
                      <a:pt x="99" y="136"/>
                      <a:pt x="97" y="134"/>
                      <a:pt x="96" y="132"/>
                    </a:cubicBezTo>
                    <a:cubicBezTo>
                      <a:pt x="83" y="115"/>
                      <a:pt x="71" y="99"/>
                      <a:pt x="59" y="82"/>
                    </a:cubicBezTo>
                    <a:cubicBezTo>
                      <a:pt x="57" y="79"/>
                      <a:pt x="54" y="76"/>
                      <a:pt x="52" y="73"/>
                    </a:cubicBezTo>
                    <a:cubicBezTo>
                      <a:pt x="51" y="72"/>
                      <a:pt x="50" y="71"/>
                      <a:pt x="49" y="71"/>
                    </a:cubicBezTo>
                    <a:cubicBezTo>
                      <a:pt x="44" y="71"/>
                      <a:pt x="39" y="71"/>
                      <a:pt x="34" y="71"/>
                    </a:cubicBezTo>
                    <a:close/>
                    <a:moveTo>
                      <a:pt x="34" y="61"/>
                    </a:moveTo>
                    <a:cubicBezTo>
                      <a:pt x="35" y="62"/>
                      <a:pt x="36" y="62"/>
                      <a:pt x="36" y="62"/>
                    </a:cubicBezTo>
                    <a:cubicBezTo>
                      <a:pt x="46" y="62"/>
                      <a:pt x="56" y="62"/>
                      <a:pt x="66" y="62"/>
                    </a:cubicBezTo>
                    <a:cubicBezTo>
                      <a:pt x="72" y="61"/>
                      <a:pt x="77" y="60"/>
                      <a:pt x="82" y="59"/>
                    </a:cubicBezTo>
                    <a:cubicBezTo>
                      <a:pt x="90" y="56"/>
                      <a:pt x="94" y="51"/>
                      <a:pt x="96" y="44"/>
                    </a:cubicBezTo>
                    <a:cubicBezTo>
                      <a:pt x="96" y="39"/>
                      <a:pt x="97" y="34"/>
                      <a:pt x="96" y="29"/>
                    </a:cubicBezTo>
                    <a:cubicBezTo>
                      <a:pt x="95" y="20"/>
                      <a:pt x="90" y="15"/>
                      <a:pt x="81" y="12"/>
                    </a:cubicBezTo>
                    <a:cubicBezTo>
                      <a:pt x="77" y="11"/>
                      <a:pt x="74" y="11"/>
                      <a:pt x="70" y="11"/>
                    </a:cubicBezTo>
                    <a:cubicBezTo>
                      <a:pt x="59" y="10"/>
                      <a:pt x="48" y="11"/>
                      <a:pt x="37" y="11"/>
                    </a:cubicBezTo>
                    <a:cubicBezTo>
                      <a:pt x="36" y="11"/>
                      <a:pt x="35" y="11"/>
                      <a:pt x="34" y="11"/>
                    </a:cubicBezTo>
                    <a:cubicBezTo>
                      <a:pt x="34" y="28"/>
                      <a:pt x="34" y="44"/>
                      <a:pt x="34" y="61"/>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1" name="Freeform 18">
                <a:extLst>
                  <a:ext uri="{FF2B5EF4-FFF2-40B4-BE49-F238E27FC236}">
                    <a16:creationId xmlns:a16="http://schemas.microsoft.com/office/drawing/2014/main" id="{029271E6-BD5F-4E7D-809E-C4511BA4F756}"/>
                  </a:ext>
                </a:extLst>
              </p:cNvPr>
              <p:cNvSpPr>
                <a:spLocks/>
              </p:cNvSpPr>
              <p:nvPr/>
            </p:nvSpPr>
            <p:spPr bwMode="auto">
              <a:xfrm>
                <a:off x="5333898" y="3887973"/>
                <a:ext cx="362030" cy="384457"/>
              </a:xfrm>
              <a:custGeom>
                <a:avLst/>
                <a:gdLst>
                  <a:gd name="T0" fmla="*/ 50 w 127"/>
                  <a:gd name="T1" fmla="*/ 70 h 135"/>
                  <a:gd name="T2" fmla="*/ 34 w 127"/>
                  <a:gd name="T3" fmla="*/ 87 h 135"/>
                  <a:gd name="T4" fmla="*/ 33 w 127"/>
                  <a:gd name="T5" fmla="*/ 90 h 135"/>
                  <a:gd name="T6" fmla="*/ 33 w 127"/>
                  <a:gd name="T7" fmla="*/ 116 h 135"/>
                  <a:gd name="T8" fmla="*/ 34 w 127"/>
                  <a:gd name="T9" fmla="*/ 120 h 135"/>
                  <a:gd name="T10" fmla="*/ 41 w 127"/>
                  <a:gd name="T11" fmla="*/ 127 h 135"/>
                  <a:gd name="T12" fmla="*/ 49 w 127"/>
                  <a:gd name="T13" fmla="*/ 128 h 135"/>
                  <a:gd name="T14" fmla="*/ 49 w 127"/>
                  <a:gd name="T15" fmla="*/ 135 h 135"/>
                  <a:gd name="T16" fmla="*/ 0 w 127"/>
                  <a:gd name="T17" fmla="*/ 135 h 135"/>
                  <a:gd name="T18" fmla="*/ 0 w 127"/>
                  <a:gd name="T19" fmla="*/ 128 h 135"/>
                  <a:gd name="T20" fmla="*/ 7 w 127"/>
                  <a:gd name="T21" fmla="*/ 128 h 135"/>
                  <a:gd name="T22" fmla="*/ 16 w 127"/>
                  <a:gd name="T23" fmla="*/ 118 h 135"/>
                  <a:gd name="T24" fmla="*/ 16 w 127"/>
                  <a:gd name="T25" fmla="*/ 111 h 135"/>
                  <a:gd name="T26" fmla="*/ 16 w 127"/>
                  <a:gd name="T27" fmla="*/ 24 h 135"/>
                  <a:gd name="T28" fmla="*/ 16 w 127"/>
                  <a:gd name="T29" fmla="*/ 16 h 135"/>
                  <a:gd name="T30" fmla="*/ 8 w 127"/>
                  <a:gd name="T31" fmla="*/ 9 h 135"/>
                  <a:gd name="T32" fmla="*/ 0 w 127"/>
                  <a:gd name="T33" fmla="*/ 8 h 135"/>
                  <a:gd name="T34" fmla="*/ 0 w 127"/>
                  <a:gd name="T35" fmla="*/ 1 h 135"/>
                  <a:gd name="T36" fmla="*/ 49 w 127"/>
                  <a:gd name="T37" fmla="*/ 1 h 135"/>
                  <a:gd name="T38" fmla="*/ 50 w 127"/>
                  <a:gd name="T39" fmla="*/ 8 h 135"/>
                  <a:gd name="T40" fmla="*/ 41 w 127"/>
                  <a:gd name="T41" fmla="*/ 9 h 135"/>
                  <a:gd name="T42" fmla="*/ 34 w 127"/>
                  <a:gd name="T43" fmla="*/ 16 h 135"/>
                  <a:gd name="T44" fmla="*/ 33 w 127"/>
                  <a:gd name="T45" fmla="*/ 23 h 135"/>
                  <a:gd name="T46" fmla="*/ 33 w 127"/>
                  <a:gd name="T47" fmla="*/ 70 h 135"/>
                  <a:gd name="T48" fmla="*/ 33 w 127"/>
                  <a:gd name="T49" fmla="*/ 73 h 135"/>
                  <a:gd name="T50" fmla="*/ 36 w 127"/>
                  <a:gd name="T51" fmla="*/ 71 h 135"/>
                  <a:gd name="T52" fmla="*/ 83 w 127"/>
                  <a:gd name="T53" fmla="*/ 19 h 135"/>
                  <a:gd name="T54" fmla="*/ 86 w 127"/>
                  <a:gd name="T55" fmla="*/ 14 h 135"/>
                  <a:gd name="T56" fmla="*/ 84 w 127"/>
                  <a:gd name="T57" fmla="*/ 9 h 135"/>
                  <a:gd name="T58" fmla="*/ 76 w 127"/>
                  <a:gd name="T59" fmla="*/ 8 h 135"/>
                  <a:gd name="T60" fmla="*/ 76 w 127"/>
                  <a:gd name="T61" fmla="*/ 1 h 135"/>
                  <a:gd name="T62" fmla="*/ 122 w 127"/>
                  <a:gd name="T63" fmla="*/ 1 h 135"/>
                  <a:gd name="T64" fmla="*/ 122 w 127"/>
                  <a:gd name="T65" fmla="*/ 8 h 135"/>
                  <a:gd name="T66" fmla="*/ 118 w 127"/>
                  <a:gd name="T67" fmla="*/ 8 h 135"/>
                  <a:gd name="T68" fmla="*/ 99 w 127"/>
                  <a:gd name="T69" fmla="*/ 18 h 135"/>
                  <a:gd name="T70" fmla="*/ 77 w 127"/>
                  <a:gd name="T71" fmla="*/ 41 h 135"/>
                  <a:gd name="T72" fmla="*/ 62 w 127"/>
                  <a:gd name="T73" fmla="*/ 57 h 135"/>
                  <a:gd name="T74" fmla="*/ 64 w 127"/>
                  <a:gd name="T75" fmla="*/ 61 h 135"/>
                  <a:gd name="T76" fmla="*/ 102 w 127"/>
                  <a:gd name="T77" fmla="*/ 113 h 135"/>
                  <a:gd name="T78" fmla="*/ 108 w 127"/>
                  <a:gd name="T79" fmla="*/ 120 h 135"/>
                  <a:gd name="T80" fmla="*/ 123 w 127"/>
                  <a:gd name="T81" fmla="*/ 127 h 135"/>
                  <a:gd name="T82" fmla="*/ 127 w 127"/>
                  <a:gd name="T83" fmla="*/ 128 h 135"/>
                  <a:gd name="T84" fmla="*/ 127 w 127"/>
                  <a:gd name="T85" fmla="*/ 135 h 135"/>
                  <a:gd name="T86" fmla="*/ 73 w 127"/>
                  <a:gd name="T87" fmla="*/ 135 h 135"/>
                  <a:gd name="T88" fmla="*/ 73 w 127"/>
                  <a:gd name="T89" fmla="*/ 128 h 135"/>
                  <a:gd name="T90" fmla="*/ 80 w 127"/>
                  <a:gd name="T91" fmla="*/ 127 h 135"/>
                  <a:gd name="T92" fmla="*/ 84 w 127"/>
                  <a:gd name="T93" fmla="*/ 120 h 135"/>
                  <a:gd name="T94" fmla="*/ 82 w 127"/>
                  <a:gd name="T95" fmla="*/ 115 h 135"/>
                  <a:gd name="T96" fmla="*/ 51 w 127"/>
                  <a:gd name="T97" fmla="*/ 72 h 135"/>
                  <a:gd name="T98" fmla="*/ 50 w 127"/>
                  <a:gd name="T99" fmla="*/ 7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7" h="135">
                    <a:moveTo>
                      <a:pt x="50" y="70"/>
                    </a:moveTo>
                    <a:cubicBezTo>
                      <a:pt x="44" y="76"/>
                      <a:pt x="39" y="81"/>
                      <a:pt x="34" y="87"/>
                    </a:cubicBezTo>
                    <a:cubicBezTo>
                      <a:pt x="33" y="88"/>
                      <a:pt x="33" y="89"/>
                      <a:pt x="33" y="90"/>
                    </a:cubicBezTo>
                    <a:cubicBezTo>
                      <a:pt x="33" y="99"/>
                      <a:pt x="33" y="107"/>
                      <a:pt x="33" y="116"/>
                    </a:cubicBezTo>
                    <a:cubicBezTo>
                      <a:pt x="33" y="117"/>
                      <a:pt x="33" y="118"/>
                      <a:pt x="34" y="120"/>
                    </a:cubicBezTo>
                    <a:cubicBezTo>
                      <a:pt x="35" y="125"/>
                      <a:pt x="36" y="126"/>
                      <a:pt x="41" y="127"/>
                    </a:cubicBezTo>
                    <a:cubicBezTo>
                      <a:pt x="44" y="127"/>
                      <a:pt x="46" y="128"/>
                      <a:pt x="49" y="128"/>
                    </a:cubicBezTo>
                    <a:cubicBezTo>
                      <a:pt x="49" y="130"/>
                      <a:pt x="49" y="133"/>
                      <a:pt x="49" y="135"/>
                    </a:cubicBezTo>
                    <a:cubicBezTo>
                      <a:pt x="33" y="135"/>
                      <a:pt x="17" y="135"/>
                      <a:pt x="0" y="135"/>
                    </a:cubicBezTo>
                    <a:cubicBezTo>
                      <a:pt x="0" y="133"/>
                      <a:pt x="0" y="131"/>
                      <a:pt x="0" y="128"/>
                    </a:cubicBezTo>
                    <a:cubicBezTo>
                      <a:pt x="2" y="128"/>
                      <a:pt x="5" y="128"/>
                      <a:pt x="7" y="128"/>
                    </a:cubicBezTo>
                    <a:cubicBezTo>
                      <a:pt x="14" y="127"/>
                      <a:pt x="16" y="125"/>
                      <a:pt x="16" y="118"/>
                    </a:cubicBezTo>
                    <a:cubicBezTo>
                      <a:pt x="16" y="115"/>
                      <a:pt x="16" y="113"/>
                      <a:pt x="16" y="111"/>
                    </a:cubicBezTo>
                    <a:cubicBezTo>
                      <a:pt x="16" y="82"/>
                      <a:pt x="16" y="53"/>
                      <a:pt x="16" y="24"/>
                    </a:cubicBezTo>
                    <a:cubicBezTo>
                      <a:pt x="16" y="21"/>
                      <a:pt x="16" y="18"/>
                      <a:pt x="16" y="16"/>
                    </a:cubicBezTo>
                    <a:cubicBezTo>
                      <a:pt x="15" y="11"/>
                      <a:pt x="13" y="9"/>
                      <a:pt x="8" y="9"/>
                    </a:cubicBezTo>
                    <a:cubicBezTo>
                      <a:pt x="5" y="8"/>
                      <a:pt x="3" y="8"/>
                      <a:pt x="0" y="8"/>
                    </a:cubicBezTo>
                    <a:cubicBezTo>
                      <a:pt x="0" y="5"/>
                      <a:pt x="0" y="3"/>
                      <a:pt x="0" y="1"/>
                    </a:cubicBezTo>
                    <a:cubicBezTo>
                      <a:pt x="4" y="0"/>
                      <a:pt x="40" y="0"/>
                      <a:pt x="49" y="1"/>
                    </a:cubicBezTo>
                    <a:cubicBezTo>
                      <a:pt x="49" y="3"/>
                      <a:pt x="50" y="5"/>
                      <a:pt x="50" y="8"/>
                    </a:cubicBezTo>
                    <a:cubicBezTo>
                      <a:pt x="47" y="8"/>
                      <a:pt x="44" y="8"/>
                      <a:pt x="41" y="9"/>
                    </a:cubicBezTo>
                    <a:cubicBezTo>
                      <a:pt x="37" y="9"/>
                      <a:pt x="34" y="11"/>
                      <a:pt x="34" y="16"/>
                    </a:cubicBezTo>
                    <a:cubicBezTo>
                      <a:pt x="33" y="18"/>
                      <a:pt x="33" y="20"/>
                      <a:pt x="33" y="23"/>
                    </a:cubicBezTo>
                    <a:cubicBezTo>
                      <a:pt x="33" y="39"/>
                      <a:pt x="33" y="54"/>
                      <a:pt x="33" y="70"/>
                    </a:cubicBezTo>
                    <a:cubicBezTo>
                      <a:pt x="33" y="71"/>
                      <a:pt x="33" y="72"/>
                      <a:pt x="33" y="73"/>
                    </a:cubicBezTo>
                    <a:cubicBezTo>
                      <a:pt x="35" y="72"/>
                      <a:pt x="36" y="72"/>
                      <a:pt x="36" y="71"/>
                    </a:cubicBezTo>
                    <a:cubicBezTo>
                      <a:pt x="52" y="54"/>
                      <a:pt x="67" y="37"/>
                      <a:pt x="83" y="19"/>
                    </a:cubicBezTo>
                    <a:cubicBezTo>
                      <a:pt x="84" y="18"/>
                      <a:pt x="85" y="16"/>
                      <a:pt x="86" y="14"/>
                    </a:cubicBezTo>
                    <a:cubicBezTo>
                      <a:pt x="88" y="12"/>
                      <a:pt x="87" y="10"/>
                      <a:pt x="84" y="9"/>
                    </a:cubicBezTo>
                    <a:cubicBezTo>
                      <a:pt x="81" y="8"/>
                      <a:pt x="79" y="8"/>
                      <a:pt x="76" y="8"/>
                    </a:cubicBezTo>
                    <a:cubicBezTo>
                      <a:pt x="76" y="5"/>
                      <a:pt x="76" y="3"/>
                      <a:pt x="76" y="1"/>
                    </a:cubicBezTo>
                    <a:cubicBezTo>
                      <a:pt x="79" y="0"/>
                      <a:pt x="114" y="0"/>
                      <a:pt x="122" y="1"/>
                    </a:cubicBezTo>
                    <a:cubicBezTo>
                      <a:pt x="122" y="3"/>
                      <a:pt x="122" y="5"/>
                      <a:pt x="122" y="8"/>
                    </a:cubicBezTo>
                    <a:cubicBezTo>
                      <a:pt x="121" y="8"/>
                      <a:pt x="120" y="8"/>
                      <a:pt x="118" y="8"/>
                    </a:cubicBezTo>
                    <a:cubicBezTo>
                      <a:pt x="111" y="9"/>
                      <a:pt x="104" y="12"/>
                      <a:pt x="99" y="18"/>
                    </a:cubicBezTo>
                    <a:cubicBezTo>
                      <a:pt x="92" y="25"/>
                      <a:pt x="85" y="33"/>
                      <a:pt x="77" y="41"/>
                    </a:cubicBezTo>
                    <a:cubicBezTo>
                      <a:pt x="72" y="46"/>
                      <a:pt x="67" y="52"/>
                      <a:pt x="62" y="57"/>
                    </a:cubicBezTo>
                    <a:cubicBezTo>
                      <a:pt x="63" y="58"/>
                      <a:pt x="64" y="59"/>
                      <a:pt x="64" y="61"/>
                    </a:cubicBezTo>
                    <a:cubicBezTo>
                      <a:pt x="77" y="78"/>
                      <a:pt x="90" y="95"/>
                      <a:pt x="102" y="113"/>
                    </a:cubicBezTo>
                    <a:cubicBezTo>
                      <a:pt x="104" y="115"/>
                      <a:pt x="106" y="118"/>
                      <a:pt x="108" y="120"/>
                    </a:cubicBezTo>
                    <a:cubicBezTo>
                      <a:pt x="112" y="124"/>
                      <a:pt x="117" y="127"/>
                      <a:pt x="123" y="127"/>
                    </a:cubicBezTo>
                    <a:cubicBezTo>
                      <a:pt x="124" y="128"/>
                      <a:pt x="125" y="128"/>
                      <a:pt x="127" y="128"/>
                    </a:cubicBezTo>
                    <a:cubicBezTo>
                      <a:pt x="127" y="130"/>
                      <a:pt x="127" y="133"/>
                      <a:pt x="127" y="135"/>
                    </a:cubicBezTo>
                    <a:cubicBezTo>
                      <a:pt x="109" y="135"/>
                      <a:pt x="91" y="135"/>
                      <a:pt x="73" y="135"/>
                    </a:cubicBezTo>
                    <a:cubicBezTo>
                      <a:pt x="73" y="133"/>
                      <a:pt x="73" y="131"/>
                      <a:pt x="73" y="128"/>
                    </a:cubicBezTo>
                    <a:cubicBezTo>
                      <a:pt x="75" y="128"/>
                      <a:pt x="78" y="128"/>
                      <a:pt x="80" y="127"/>
                    </a:cubicBezTo>
                    <a:cubicBezTo>
                      <a:pt x="85" y="127"/>
                      <a:pt x="86" y="125"/>
                      <a:pt x="84" y="120"/>
                    </a:cubicBezTo>
                    <a:cubicBezTo>
                      <a:pt x="84" y="118"/>
                      <a:pt x="83" y="117"/>
                      <a:pt x="82" y="115"/>
                    </a:cubicBezTo>
                    <a:cubicBezTo>
                      <a:pt x="72" y="101"/>
                      <a:pt x="61" y="86"/>
                      <a:pt x="51" y="72"/>
                    </a:cubicBezTo>
                    <a:cubicBezTo>
                      <a:pt x="51" y="71"/>
                      <a:pt x="50" y="71"/>
                      <a:pt x="50" y="7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2" name="Freeform 19">
                <a:extLst>
                  <a:ext uri="{FF2B5EF4-FFF2-40B4-BE49-F238E27FC236}">
                    <a16:creationId xmlns:a16="http://schemas.microsoft.com/office/drawing/2014/main" id="{F0E374B4-1D8A-4254-9BF8-9478B61B7867}"/>
                  </a:ext>
                </a:extLst>
              </p:cNvPr>
              <p:cNvSpPr>
                <a:spLocks/>
              </p:cNvSpPr>
              <p:nvPr/>
            </p:nvSpPr>
            <p:spPr bwMode="auto">
              <a:xfrm>
                <a:off x="7278607" y="3887973"/>
                <a:ext cx="358826" cy="384457"/>
              </a:xfrm>
              <a:custGeom>
                <a:avLst/>
                <a:gdLst>
                  <a:gd name="T0" fmla="*/ 28 w 126"/>
                  <a:gd name="T1" fmla="*/ 16 h 135"/>
                  <a:gd name="T2" fmla="*/ 28 w 126"/>
                  <a:gd name="T3" fmla="*/ 20 h 135"/>
                  <a:gd name="T4" fmla="*/ 28 w 126"/>
                  <a:gd name="T5" fmla="*/ 109 h 135"/>
                  <a:gd name="T6" fmla="*/ 28 w 126"/>
                  <a:gd name="T7" fmla="*/ 119 h 135"/>
                  <a:gd name="T8" fmla="*/ 37 w 126"/>
                  <a:gd name="T9" fmla="*/ 127 h 135"/>
                  <a:gd name="T10" fmla="*/ 44 w 126"/>
                  <a:gd name="T11" fmla="*/ 128 h 135"/>
                  <a:gd name="T12" fmla="*/ 44 w 126"/>
                  <a:gd name="T13" fmla="*/ 135 h 135"/>
                  <a:gd name="T14" fmla="*/ 0 w 126"/>
                  <a:gd name="T15" fmla="*/ 135 h 135"/>
                  <a:gd name="T16" fmla="*/ 0 w 126"/>
                  <a:gd name="T17" fmla="*/ 128 h 135"/>
                  <a:gd name="T18" fmla="*/ 8 w 126"/>
                  <a:gd name="T19" fmla="*/ 127 h 135"/>
                  <a:gd name="T20" fmla="*/ 16 w 126"/>
                  <a:gd name="T21" fmla="*/ 120 h 135"/>
                  <a:gd name="T22" fmla="*/ 16 w 126"/>
                  <a:gd name="T23" fmla="*/ 113 h 135"/>
                  <a:gd name="T24" fmla="*/ 16 w 126"/>
                  <a:gd name="T25" fmla="*/ 19 h 135"/>
                  <a:gd name="T26" fmla="*/ 16 w 126"/>
                  <a:gd name="T27" fmla="*/ 15 h 135"/>
                  <a:gd name="T28" fmla="*/ 9 w 126"/>
                  <a:gd name="T29" fmla="*/ 9 h 135"/>
                  <a:gd name="T30" fmla="*/ 5 w 126"/>
                  <a:gd name="T31" fmla="*/ 8 h 135"/>
                  <a:gd name="T32" fmla="*/ 1 w 126"/>
                  <a:gd name="T33" fmla="*/ 8 h 135"/>
                  <a:gd name="T34" fmla="*/ 1 w 126"/>
                  <a:gd name="T35" fmla="*/ 1 h 135"/>
                  <a:gd name="T36" fmla="*/ 40 w 126"/>
                  <a:gd name="T37" fmla="*/ 1 h 135"/>
                  <a:gd name="T38" fmla="*/ 98 w 126"/>
                  <a:gd name="T39" fmla="*/ 100 h 135"/>
                  <a:gd name="T40" fmla="*/ 99 w 126"/>
                  <a:gd name="T41" fmla="*/ 100 h 135"/>
                  <a:gd name="T42" fmla="*/ 99 w 126"/>
                  <a:gd name="T43" fmla="*/ 96 h 135"/>
                  <a:gd name="T44" fmla="*/ 99 w 126"/>
                  <a:gd name="T45" fmla="*/ 24 h 135"/>
                  <a:gd name="T46" fmla="*/ 98 w 126"/>
                  <a:gd name="T47" fmla="*/ 16 h 135"/>
                  <a:gd name="T48" fmla="*/ 90 w 126"/>
                  <a:gd name="T49" fmla="*/ 9 h 135"/>
                  <a:gd name="T50" fmla="*/ 83 w 126"/>
                  <a:gd name="T51" fmla="*/ 8 h 135"/>
                  <a:gd name="T52" fmla="*/ 83 w 126"/>
                  <a:gd name="T53" fmla="*/ 1 h 135"/>
                  <a:gd name="T54" fmla="*/ 126 w 126"/>
                  <a:gd name="T55" fmla="*/ 1 h 135"/>
                  <a:gd name="T56" fmla="*/ 126 w 126"/>
                  <a:gd name="T57" fmla="*/ 8 h 135"/>
                  <a:gd name="T58" fmla="*/ 119 w 126"/>
                  <a:gd name="T59" fmla="*/ 9 h 135"/>
                  <a:gd name="T60" fmla="*/ 111 w 126"/>
                  <a:gd name="T61" fmla="*/ 16 h 135"/>
                  <a:gd name="T62" fmla="*/ 110 w 126"/>
                  <a:gd name="T63" fmla="*/ 27 h 135"/>
                  <a:gd name="T64" fmla="*/ 110 w 126"/>
                  <a:gd name="T65" fmla="*/ 129 h 135"/>
                  <a:gd name="T66" fmla="*/ 110 w 126"/>
                  <a:gd name="T67" fmla="*/ 135 h 135"/>
                  <a:gd name="T68" fmla="*/ 99 w 126"/>
                  <a:gd name="T69" fmla="*/ 135 h 135"/>
                  <a:gd name="T70" fmla="*/ 29 w 126"/>
                  <a:gd name="T71" fmla="*/ 15 h 135"/>
                  <a:gd name="T72" fmla="*/ 28 w 126"/>
                  <a:gd name="T73" fmla="*/ 1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6" h="135">
                    <a:moveTo>
                      <a:pt x="28" y="16"/>
                    </a:moveTo>
                    <a:cubicBezTo>
                      <a:pt x="28" y="17"/>
                      <a:pt x="28" y="19"/>
                      <a:pt x="28" y="20"/>
                    </a:cubicBezTo>
                    <a:cubicBezTo>
                      <a:pt x="28" y="50"/>
                      <a:pt x="28" y="79"/>
                      <a:pt x="28" y="109"/>
                    </a:cubicBezTo>
                    <a:cubicBezTo>
                      <a:pt x="28" y="112"/>
                      <a:pt x="28" y="115"/>
                      <a:pt x="28" y="119"/>
                    </a:cubicBezTo>
                    <a:cubicBezTo>
                      <a:pt x="29" y="124"/>
                      <a:pt x="31" y="126"/>
                      <a:pt x="37" y="127"/>
                    </a:cubicBezTo>
                    <a:cubicBezTo>
                      <a:pt x="39" y="127"/>
                      <a:pt x="41" y="128"/>
                      <a:pt x="44" y="128"/>
                    </a:cubicBezTo>
                    <a:cubicBezTo>
                      <a:pt x="44" y="130"/>
                      <a:pt x="44" y="133"/>
                      <a:pt x="44" y="135"/>
                    </a:cubicBezTo>
                    <a:cubicBezTo>
                      <a:pt x="29" y="135"/>
                      <a:pt x="15" y="135"/>
                      <a:pt x="0" y="135"/>
                    </a:cubicBezTo>
                    <a:cubicBezTo>
                      <a:pt x="0" y="133"/>
                      <a:pt x="0" y="131"/>
                      <a:pt x="0" y="128"/>
                    </a:cubicBezTo>
                    <a:cubicBezTo>
                      <a:pt x="3" y="128"/>
                      <a:pt x="5" y="127"/>
                      <a:pt x="8" y="127"/>
                    </a:cubicBezTo>
                    <a:cubicBezTo>
                      <a:pt x="12" y="127"/>
                      <a:pt x="15" y="124"/>
                      <a:pt x="16" y="120"/>
                    </a:cubicBezTo>
                    <a:cubicBezTo>
                      <a:pt x="16" y="118"/>
                      <a:pt x="16" y="115"/>
                      <a:pt x="16" y="113"/>
                    </a:cubicBezTo>
                    <a:cubicBezTo>
                      <a:pt x="16" y="82"/>
                      <a:pt x="16" y="50"/>
                      <a:pt x="16" y="19"/>
                    </a:cubicBezTo>
                    <a:cubicBezTo>
                      <a:pt x="16" y="18"/>
                      <a:pt x="16" y="17"/>
                      <a:pt x="16" y="15"/>
                    </a:cubicBezTo>
                    <a:cubicBezTo>
                      <a:pt x="16" y="11"/>
                      <a:pt x="14" y="9"/>
                      <a:pt x="9" y="9"/>
                    </a:cubicBezTo>
                    <a:cubicBezTo>
                      <a:pt x="8" y="8"/>
                      <a:pt x="7" y="8"/>
                      <a:pt x="5" y="8"/>
                    </a:cubicBezTo>
                    <a:cubicBezTo>
                      <a:pt x="4" y="8"/>
                      <a:pt x="2" y="8"/>
                      <a:pt x="1" y="8"/>
                    </a:cubicBezTo>
                    <a:cubicBezTo>
                      <a:pt x="1" y="5"/>
                      <a:pt x="1" y="3"/>
                      <a:pt x="1" y="1"/>
                    </a:cubicBezTo>
                    <a:cubicBezTo>
                      <a:pt x="14" y="1"/>
                      <a:pt x="27" y="1"/>
                      <a:pt x="40" y="1"/>
                    </a:cubicBezTo>
                    <a:cubicBezTo>
                      <a:pt x="59" y="34"/>
                      <a:pt x="79" y="67"/>
                      <a:pt x="98" y="100"/>
                    </a:cubicBezTo>
                    <a:cubicBezTo>
                      <a:pt x="98" y="100"/>
                      <a:pt x="99" y="100"/>
                      <a:pt x="99" y="100"/>
                    </a:cubicBezTo>
                    <a:cubicBezTo>
                      <a:pt x="99" y="99"/>
                      <a:pt x="99" y="97"/>
                      <a:pt x="99" y="96"/>
                    </a:cubicBezTo>
                    <a:cubicBezTo>
                      <a:pt x="99" y="72"/>
                      <a:pt x="99" y="48"/>
                      <a:pt x="99" y="24"/>
                    </a:cubicBezTo>
                    <a:cubicBezTo>
                      <a:pt x="99" y="21"/>
                      <a:pt x="99" y="19"/>
                      <a:pt x="98" y="16"/>
                    </a:cubicBezTo>
                    <a:cubicBezTo>
                      <a:pt x="97" y="12"/>
                      <a:pt x="94" y="9"/>
                      <a:pt x="90" y="9"/>
                    </a:cubicBezTo>
                    <a:cubicBezTo>
                      <a:pt x="88" y="8"/>
                      <a:pt x="86" y="8"/>
                      <a:pt x="83" y="8"/>
                    </a:cubicBezTo>
                    <a:cubicBezTo>
                      <a:pt x="83" y="5"/>
                      <a:pt x="83" y="3"/>
                      <a:pt x="83" y="1"/>
                    </a:cubicBezTo>
                    <a:cubicBezTo>
                      <a:pt x="87" y="0"/>
                      <a:pt x="115" y="0"/>
                      <a:pt x="126" y="1"/>
                    </a:cubicBezTo>
                    <a:cubicBezTo>
                      <a:pt x="126" y="3"/>
                      <a:pt x="126" y="5"/>
                      <a:pt x="126" y="8"/>
                    </a:cubicBezTo>
                    <a:cubicBezTo>
                      <a:pt x="124" y="8"/>
                      <a:pt x="122" y="8"/>
                      <a:pt x="119" y="9"/>
                    </a:cubicBezTo>
                    <a:cubicBezTo>
                      <a:pt x="115" y="9"/>
                      <a:pt x="112" y="12"/>
                      <a:pt x="111" y="16"/>
                    </a:cubicBezTo>
                    <a:cubicBezTo>
                      <a:pt x="111" y="20"/>
                      <a:pt x="110" y="23"/>
                      <a:pt x="110" y="27"/>
                    </a:cubicBezTo>
                    <a:cubicBezTo>
                      <a:pt x="110" y="61"/>
                      <a:pt x="110" y="95"/>
                      <a:pt x="110" y="129"/>
                    </a:cubicBezTo>
                    <a:cubicBezTo>
                      <a:pt x="110" y="131"/>
                      <a:pt x="110" y="133"/>
                      <a:pt x="110" y="135"/>
                    </a:cubicBezTo>
                    <a:cubicBezTo>
                      <a:pt x="106" y="135"/>
                      <a:pt x="103" y="135"/>
                      <a:pt x="99" y="135"/>
                    </a:cubicBezTo>
                    <a:cubicBezTo>
                      <a:pt x="76" y="95"/>
                      <a:pt x="52" y="55"/>
                      <a:pt x="29" y="15"/>
                    </a:cubicBezTo>
                    <a:cubicBezTo>
                      <a:pt x="28" y="15"/>
                      <a:pt x="28" y="15"/>
                      <a:pt x="28" y="16"/>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3" name="Freeform 20">
                <a:extLst>
                  <a:ext uri="{FF2B5EF4-FFF2-40B4-BE49-F238E27FC236}">
                    <a16:creationId xmlns:a16="http://schemas.microsoft.com/office/drawing/2014/main" id="{AFBC22B1-E0E5-491D-8D3A-0CADD301B3F1}"/>
                  </a:ext>
                </a:extLst>
              </p:cNvPr>
              <p:cNvSpPr>
                <a:spLocks/>
              </p:cNvSpPr>
              <p:nvPr/>
            </p:nvSpPr>
            <p:spPr bwMode="auto">
              <a:xfrm>
                <a:off x="8233341" y="3887973"/>
                <a:ext cx="352419" cy="384457"/>
              </a:xfrm>
              <a:custGeom>
                <a:avLst/>
                <a:gdLst>
                  <a:gd name="T0" fmla="*/ 0 w 124"/>
                  <a:gd name="T1" fmla="*/ 8 h 135"/>
                  <a:gd name="T2" fmla="*/ 0 w 124"/>
                  <a:gd name="T3" fmla="*/ 1 h 135"/>
                  <a:gd name="T4" fmla="*/ 105 w 124"/>
                  <a:gd name="T5" fmla="*/ 1 h 135"/>
                  <a:gd name="T6" fmla="*/ 117 w 124"/>
                  <a:gd name="T7" fmla="*/ 35 h 135"/>
                  <a:gd name="T8" fmla="*/ 110 w 124"/>
                  <a:gd name="T9" fmla="*/ 39 h 135"/>
                  <a:gd name="T10" fmla="*/ 107 w 124"/>
                  <a:gd name="T11" fmla="*/ 33 h 135"/>
                  <a:gd name="T12" fmla="*/ 78 w 124"/>
                  <a:gd name="T13" fmla="*/ 11 h 135"/>
                  <a:gd name="T14" fmla="*/ 34 w 124"/>
                  <a:gd name="T15" fmla="*/ 11 h 135"/>
                  <a:gd name="T16" fmla="*/ 34 w 124"/>
                  <a:gd name="T17" fmla="*/ 61 h 135"/>
                  <a:gd name="T18" fmla="*/ 55 w 124"/>
                  <a:gd name="T19" fmla="*/ 60 h 135"/>
                  <a:gd name="T20" fmla="*/ 69 w 124"/>
                  <a:gd name="T21" fmla="*/ 45 h 135"/>
                  <a:gd name="T22" fmla="*/ 70 w 124"/>
                  <a:gd name="T23" fmla="*/ 36 h 135"/>
                  <a:gd name="T24" fmla="*/ 78 w 124"/>
                  <a:gd name="T25" fmla="*/ 36 h 135"/>
                  <a:gd name="T26" fmla="*/ 78 w 124"/>
                  <a:gd name="T27" fmla="*/ 95 h 135"/>
                  <a:gd name="T28" fmla="*/ 74 w 124"/>
                  <a:gd name="T29" fmla="*/ 95 h 135"/>
                  <a:gd name="T30" fmla="*/ 70 w 124"/>
                  <a:gd name="T31" fmla="*/ 95 h 135"/>
                  <a:gd name="T32" fmla="*/ 70 w 124"/>
                  <a:gd name="T33" fmla="*/ 88 h 135"/>
                  <a:gd name="T34" fmla="*/ 68 w 124"/>
                  <a:gd name="T35" fmla="*/ 81 h 135"/>
                  <a:gd name="T36" fmla="*/ 58 w 124"/>
                  <a:gd name="T37" fmla="*/ 71 h 135"/>
                  <a:gd name="T38" fmla="*/ 34 w 124"/>
                  <a:gd name="T39" fmla="*/ 70 h 135"/>
                  <a:gd name="T40" fmla="*/ 33 w 124"/>
                  <a:gd name="T41" fmla="*/ 74 h 135"/>
                  <a:gd name="T42" fmla="*/ 33 w 124"/>
                  <a:gd name="T43" fmla="*/ 115 h 135"/>
                  <a:gd name="T44" fmla="*/ 43 w 124"/>
                  <a:gd name="T45" fmla="*/ 125 h 135"/>
                  <a:gd name="T46" fmla="*/ 69 w 124"/>
                  <a:gd name="T47" fmla="*/ 125 h 135"/>
                  <a:gd name="T48" fmla="*/ 112 w 124"/>
                  <a:gd name="T49" fmla="*/ 97 h 135"/>
                  <a:gd name="T50" fmla="*/ 115 w 124"/>
                  <a:gd name="T51" fmla="*/ 90 h 135"/>
                  <a:gd name="T52" fmla="*/ 124 w 124"/>
                  <a:gd name="T53" fmla="*/ 93 h 135"/>
                  <a:gd name="T54" fmla="*/ 109 w 124"/>
                  <a:gd name="T55" fmla="*/ 135 h 135"/>
                  <a:gd name="T56" fmla="*/ 0 w 124"/>
                  <a:gd name="T57" fmla="*/ 135 h 135"/>
                  <a:gd name="T58" fmla="*/ 0 w 124"/>
                  <a:gd name="T59" fmla="*/ 128 h 135"/>
                  <a:gd name="T60" fmla="*/ 8 w 124"/>
                  <a:gd name="T61" fmla="*/ 127 h 135"/>
                  <a:gd name="T62" fmla="*/ 15 w 124"/>
                  <a:gd name="T63" fmla="*/ 120 h 135"/>
                  <a:gd name="T64" fmla="*/ 16 w 124"/>
                  <a:gd name="T65" fmla="*/ 113 h 135"/>
                  <a:gd name="T66" fmla="*/ 16 w 124"/>
                  <a:gd name="T67" fmla="*/ 21 h 135"/>
                  <a:gd name="T68" fmla="*/ 16 w 124"/>
                  <a:gd name="T69" fmla="*/ 16 h 135"/>
                  <a:gd name="T70" fmla="*/ 8 w 124"/>
                  <a:gd name="T71" fmla="*/ 9 h 135"/>
                  <a:gd name="T72" fmla="*/ 4 w 124"/>
                  <a:gd name="T73" fmla="*/ 8 h 135"/>
                  <a:gd name="T74" fmla="*/ 0 w 124"/>
                  <a:gd name="T75" fmla="*/ 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4" h="135">
                    <a:moveTo>
                      <a:pt x="0" y="8"/>
                    </a:moveTo>
                    <a:cubicBezTo>
                      <a:pt x="0" y="5"/>
                      <a:pt x="0" y="3"/>
                      <a:pt x="0" y="1"/>
                    </a:cubicBezTo>
                    <a:cubicBezTo>
                      <a:pt x="3" y="0"/>
                      <a:pt x="98" y="0"/>
                      <a:pt x="105" y="1"/>
                    </a:cubicBezTo>
                    <a:cubicBezTo>
                      <a:pt x="109" y="12"/>
                      <a:pt x="113" y="24"/>
                      <a:pt x="117" y="35"/>
                    </a:cubicBezTo>
                    <a:cubicBezTo>
                      <a:pt x="115" y="37"/>
                      <a:pt x="112" y="38"/>
                      <a:pt x="110" y="39"/>
                    </a:cubicBezTo>
                    <a:cubicBezTo>
                      <a:pt x="109" y="36"/>
                      <a:pt x="108" y="35"/>
                      <a:pt x="107" y="33"/>
                    </a:cubicBezTo>
                    <a:cubicBezTo>
                      <a:pt x="101" y="20"/>
                      <a:pt x="92" y="13"/>
                      <a:pt x="78" y="11"/>
                    </a:cubicBezTo>
                    <a:cubicBezTo>
                      <a:pt x="63" y="10"/>
                      <a:pt x="48" y="11"/>
                      <a:pt x="34" y="11"/>
                    </a:cubicBezTo>
                    <a:cubicBezTo>
                      <a:pt x="33" y="15"/>
                      <a:pt x="33" y="55"/>
                      <a:pt x="34" y="61"/>
                    </a:cubicBezTo>
                    <a:cubicBezTo>
                      <a:pt x="41" y="61"/>
                      <a:pt x="48" y="61"/>
                      <a:pt x="55" y="60"/>
                    </a:cubicBezTo>
                    <a:cubicBezTo>
                      <a:pt x="64" y="59"/>
                      <a:pt x="68" y="54"/>
                      <a:pt x="69" y="45"/>
                    </a:cubicBezTo>
                    <a:cubicBezTo>
                      <a:pt x="70" y="42"/>
                      <a:pt x="70" y="39"/>
                      <a:pt x="70" y="36"/>
                    </a:cubicBezTo>
                    <a:cubicBezTo>
                      <a:pt x="73" y="36"/>
                      <a:pt x="75" y="36"/>
                      <a:pt x="78" y="36"/>
                    </a:cubicBezTo>
                    <a:cubicBezTo>
                      <a:pt x="78" y="56"/>
                      <a:pt x="78" y="75"/>
                      <a:pt x="78" y="95"/>
                    </a:cubicBezTo>
                    <a:cubicBezTo>
                      <a:pt x="77" y="95"/>
                      <a:pt x="76" y="95"/>
                      <a:pt x="74" y="95"/>
                    </a:cubicBezTo>
                    <a:cubicBezTo>
                      <a:pt x="73" y="95"/>
                      <a:pt x="72" y="95"/>
                      <a:pt x="70" y="95"/>
                    </a:cubicBezTo>
                    <a:cubicBezTo>
                      <a:pt x="70" y="93"/>
                      <a:pt x="70" y="90"/>
                      <a:pt x="70" y="88"/>
                    </a:cubicBezTo>
                    <a:cubicBezTo>
                      <a:pt x="69" y="86"/>
                      <a:pt x="69" y="83"/>
                      <a:pt x="68" y="81"/>
                    </a:cubicBezTo>
                    <a:cubicBezTo>
                      <a:pt x="67" y="75"/>
                      <a:pt x="64" y="72"/>
                      <a:pt x="58" y="71"/>
                    </a:cubicBezTo>
                    <a:cubicBezTo>
                      <a:pt x="50" y="69"/>
                      <a:pt x="42" y="70"/>
                      <a:pt x="34" y="70"/>
                    </a:cubicBezTo>
                    <a:cubicBezTo>
                      <a:pt x="33" y="72"/>
                      <a:pt x="33" y="73"/>
                      <a:pt x="33" y="74"/>
                    </a:cubicBezTo>
                    <a:cubicBezTo>
                      <a:pt x="33" y="88"/>
                      <a:pt x="33" y="102"/>
                      <a:pt x="33" y="115"/>
                    </a:cubicBezTo>
                    <a:cubicBezTo>
                      <a:pt x="33" y="124"/>
                      <a:pt x="34" y="125"/>
                      <a:pt x="43" y="125"/>
                    </a:cubicBezTo>
                    <a:cubicBezTo>
                      <a:pt x="52" y="125"/>
                      <a:pt x="60" y="125"/>
                      <a:pt x="69" y="125"/>
                    </a:cubicBezTo>
                    <a:cubicBezTo>
                      <a:pt x="89" y="125"/>
                      <a:pt x="104" y="115"/>
                      <a:pt x="112" y="97"/>
                    </a:cubicBezTo>
                    <a:cubicBezTo>
                      <a:pt x="113" y="95"/>
                      <a:pt x="114" y="93"/>
                      <a:pt x="115" y="90"/>
                    </a:cubicBezTo>
                    <a:cubicBezTo>
                      <a:pt x="118" y="91"/>
                      <a:pt x="121" y="92"/>
                      <a:pt x="124" y="93"/>
                    </a:cubicBezTo>
                    <a:cubicBezTo>
                      <a:pt x="119" y="108"/>
                      <a:pt x="114" y="121"/>
                      <a:pt x="109" y="135"/>
                    </a:cubicBezTo>
                    <a:cubicBezTo>
                      <a:pt x="73" y="135"/>
                      <a:pt x="37" y="135"/>
                      <a:pt x="0" y="135"/>
                    </a:cubicBezTo>
                    <a:cubicBezTo>
                      <a:pt x="0" y="133"/>
                      <a:pt x="0" y="131"/>
                      <a:pt x="0" y="128"/>
                    </a:cubicBezTo>
                    <a:cubicBezTo>
                      <a:pt x="3" y="128"/>
                      <a:pt x="6" y="128"/>
                      <a:pt x="8" y="127"/>
                    </a:cubicBezTo>
                    <a:cubicBezTo>
                      <a:pt x="13" y="126"/>
                      <a:pt x="15" y="125"/>
                      <a:pt x="15" y="120"/>
                    </a:cubicBezTo>
                    <a:cubicBezTo>
                      <a:pt x="16" y="118"/>
                      <a:pt x="16" y="115"/>
                      <a:pt x="16" y="113"/>
                    </a:cubicBezTo>
                    <a:cubicBezTo>
                      <a:pt x="16" y="82"/>
                      <a:pt x="16" y="52"/>
                      <a:pt x="16" y="21"/>
                    </a:cubicBezTo>
                    <a:cubicBezTo>
                      <a:pt x="16" y="20"/>
                      <a:pt x="16" y="18"/>
                      <a:pt x="16" y="16"/>
                    </a:cubicBezTo>
                    <a:cubicBezTo>
                      <a:pt x="15" y="11"/>
                      <a:pt x="13" y="9"/>
                      <a:pt x="8" y="9"/>
                    </a:cubicBezTo>
                    <a:cubicBezTo>
                      <a:pt x="7" y="9"/>
                      <a:pt x="6" y="8"/>
                      <a:pt x="4" y="8"/>
                    </a:cubicBezTo>
                    <a:cubicBezTo>
                      <a:pt x="3" y="8"/>
                      <a:pt x="2" y="8"/>
                      <a:pt x="0" y="8"/>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4" name="Freeform 21">
                <a:extLst>
                  <a:ext uri="{FF2B5EF4-FFF2-40B4-BE49-F238E27FC236}">
                    <a16:creationId xmlns:a16="http://schemas.microsoft.com/office/drawing/2014/main" id="{52A94EBF-BEA5-40C1-BA72-F097DF0149EB}"/>
                  </a:ext>
                </a:extLst>
              </p:cNvPr>
              <p:cNvSpPr>
                <a:spLocks/>
              </p:cNvSpPr>
              <p:nvPr/>
            </p:nvSpPr>
            <p:spPr bwMode="auto">
              <a:xfrm>
                <a:off x="4949441" y="3891177"/>
                <a:ext cx="352419" cy="381253"/>
              </a:xfrm>
              <a:custGeom>
                <a:avLst/>
                <a:gdLst>
                  <a:gd name="T0" fmla="*/ 33 w 123"/>
                  <a:gd name="T1" fmla="*/ 60 h 134"/>
                  <a:gd name="T2" fmla="*/ 55 w 123"/>
                  <a:gd name="T3" fmla="*/ 59 h 134"/>
                  <a:gd name="T4" fmla="*/ 68 w 123"/>
                  <a:gd name="T5" fmla="*/ 45 h 134"/>
                  <a:gd name="T6" fmla="*/ 70 w 123"/>
                  <a:gd name="T7" fmla="*/ 35 h 134"/>
                  <a:gd name="T8" fmla="*/ 77 w 123"/>
                  <a:gd name="T9" fmla="*/ 35 h 134"/>
                  <a:gd name="T10" fmla="*/ 77 w 123"/>
                  <a:gd name="T11" fmla="*/ 94 h 134"/>
                  <a:gd name="T12" fmla="*/ 75 w 123"/>
                  <a:gd name="T13" fmla="*/ 94 h 134"/>
                  <a:gd name="T14" fmla="*/ 70 w 123"/>
                  <a:gd name="T15" fmla="*/ 94 h 134"/>
                  <a:gd name="T16" fmla="*/ 69 w 123"/>
                  <a:gd name="T17" fmla="*/ 83 h 134"/>
                  <a:gd name="T18" fmla="*/ 54 w 123"/>
                  <a:gd name="T19" fmla="*/ 69 h 134"/>
                  <a:gd name="T20" fmla="*/ 33 w 123"/>
                  <a:gd name="T21" fmla="*/ 69 h 134"/>
                  <a:gd name="T22" fmla="*/ 33 w 123"/>
                  <a:gd name="T23" fmla="*/ 73 h 134"/>
                  <a:gd name="T24" fmla="*/ 33 w 123"/>
                  <a:gd name="T25" fmla="*/ 114 h 134"/>
                  <a:gd name="T26" fmla="*/ 43 w 123"/>
                  <a:gd name="T27" fmla="*/ 124 h 134"/>
                  <a:gd name="T28" fmla="*/ 68 w 123"/>
                  <a:gd name="T29" fmla="*/ 124 h 134"/>
                  <a:gd name="T30" fmla="*/ 112 w 123"/>
                  <a:gd name="T31" fmla="*/ 96 h 134"/>
                  <a:gd name="T32" fmla="*/ 115 w 123"/>
                  <a:gd name="T33" fmla="*/ 90 h 134"/>
                  <a:gd name="T34" fmla="*/ 115 w 123"/>
                  <a:gd name="T35" fmla="*/ 90 h 134"/>
                  <a:gd name="T36" fmla="*/ 123 w 123"/>
                  <a:gd name="T37" fmla="*/ 92 h 134"/>
                  <a:gd name="T38" fmla="*/ 109 w 123"/>
                  <a:gd name="T39" fmla="*/ 134 h 134"/>
                  <a:gd name="T40" fmla="*/ 0 w 123"/>
                  <a:gd name="T41" fmla="*/ 134 h 134"/>
                  <a:gd name="T42" fmla="*/ 0 w 123"/>
                  <a:gd name="T43" fmla="*/ 127 h 134"/>
                  <a:gd name="T44" fmla="*/ 8 w 123"/>
                  <a:gd name="T45" fmla="*/ 126 h 134"/>
                  <a:gd name="T46" fmla="*/ 15 w 123"/>
                  <a:gd name="T47" fmla="*/ 120 h 134"/>
                  <a:gd name="T48" fmla="*/ 16 w 123"/>
                  <a:gd name="T49" fmla="*/ 113 h 134"/>
                  <a:gd name="T50" fmla="*/ 16 w 123"/>
                  <a:gd name="T51" fmla="*/ 20 h 134"/>
                  <a:gd name="T52" fmla="*/ 5 w 123"/>
                  <a:gd name="T53" fmla="*/ 7 h 134"/>
                  <a:gd name="T54" fmla="*/ 0 w 123"/>
                  <a:gd name="T55" fmla="*/ 7 h 134"/>
                  <a:gd name="T56" fmla="*/ 0 w 123"/>
                  <a:gd name="T57" fmla="*/ 0 h 134"/>
                  <a:gd name="T58" fmla="*/ 105 w 123"/>
                  <a:gd name="T59" fmla="*/ 0 h 134"/>
                  <a:gd name="T60" fmla="*/ 117 w 123"/>
                  <a:gd name="T61" fmla="*/ 35 h 134"/>
                  <a:gd name="T62" fmla="*/ 109 w 123"/>
                  <a:gd name="T63" fmla="*/ 38 h 134"/>
                  <a:gd name="T64" fmla="*/ 107 w 123"/>
                  <a:gd name="T65" fmla="*/ 34 h 134"/>
                  <a:gd name="T66" fmla="*/ 105 w 123"/>
                  <a:gd name="T67" fmla="*/ 29 h 134"/>
                  <a:gd name="T68" fmla="*/ 78 w 123"/>
                  <a:gd name="T69" fmla="*/ 11 h 134"/>
                  <a:gd name="T70" fmla="*/ 42 w 123"/>
                  <a:gd name="T71" fmla="*/ 10 h 134"/>
                  <a:gd name="T72" fmla="*/ 33 w 123"/>
                  <a:gd name="T73" fmla="*/ 10 h 134"/>
                  <a:gd name="T74" fmla="*/ 33 w 123"/>
                  <a:gd name="T75" fmla="*/ 6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3" h="134">
                    <a:moveTo>
                      <a:pt x="33" y="60"/>
                    </a:moveTo>
                    <a:cubicBezTo>
                      <a:pt x="41" y="60"/>
                      <a:pt x="48" y="61"/>
                      <a:pt x="55" y="59"/>
                    </a:cubicBezTo>
                    <a:cubicBezTo>
                      <a:pt x="63" y="57"/>
                      <a:pt x="67" y="53"/>
                      <a:pt x="68" y="45"/>
                    </a:cubicBezTo>
                    <a:cubicBezTo>
                      <a:pt x="69" y="42"/>
                      <a:pt x="69" y="39"/>
                      <a:pt x="70" y="35"/>
                    </a:cubicBezTo>
                    <a:cubicBezTo>
                      <a:pt x="72" y="35"/>
                      <a:pt x="75" y="35"/>
                      <a:pt x="77" y="35"/>
                    </a:cubicBezTo>
                    <a:cubicBezTo>
                      <a:pt x="77" y="55"/>
                      <a:pt x="77" y="74"/>
                      <a:pt x="77" y="94"/>
                    </a:cubicBezTo>
                    <a:cubicBezTo>
                      <a:pt x="76" y="94"/>
                      <a:pt x="75" y="94"/>
                      <a:pt x="75" y="94"/>
                    </a:cubicBezTo>
                    <a:cubicBezTo>
                      <a:pt x="73" y="94"/>
                      <a:pt x="71" y="94"/>
                      <a:pt x="70" y="94"/>
                    </a:cubicBezTo>
                    <a:cubicBezTo>
                      <a:pt x="69" y="90"/>
                      <a:pt x="69" y="86"/>
                      <a:pt x="69" y="83"/>
                    </a:cubicBezTo>
                    <a:cubicBezTo>
                      <a:pt x="67" y="74"/>
                      <a:pt x="63" y="70"/>
                      <a:pt x="54" y="69"/>
                    </a:cubicBezTo>
                    <a:cubicBezTo>
                      <a:pt x="47" y="69"/>
                      <a:pt x="40" y="69"/>
                      <a:pt x="33" y="69"/>
                    </a:cubicBezTo>
                    <a:cubicBezTo>
                      <a:pt x="33" y="71"/>
                      <a:pt x="33" y="72"/>
                      <a:pt x="33" y="73"/>
                    </a:cubicBezTo>
                    <a:cubicBezTo>
                      <a:pt x="33" y="87"/>
                      <a:pt x="33" y="101"/>
                      <a:pt x="33" y="114"/>
                    </a:cubicBezTo>
                    <a:cubicBezTo>
                      <a:pt x="33" y="123"/>
                      <a:pt x="34" y="124"/>
                      <a:pt x="43" y="124"/>
                    </a:cubicBezTo>
                    <a:cubicBezTo>
                      <a:pt x="51" y="124"/>
                      <a:pt x="60" y="124"/>
                      <a:pt x="68" y="124"/>
                    </a:cubicBezTo>
                    <a:cubicBezTo>
                      <a:pt x="89" y="124"/>
                      <a:pt x="103" y="114"/>
                      <a:pt x="112" y="96"/>
                    </a:cubicBezTo>
                    <a:cubicBezTo>
                      <a:pt x="113" y="94"/>
                      <a:pt x="114" y="92"/>
                      <a:pt x="115" y="90"/>
                    </a:cubicBezTo>
                    <a:cubicBezTo>
                      <a:pt x="115" y="90"/>
                      <a:pt x="115" y="90"/>
                      <a:pt x="115" y="90"/>
                    </a:cubicBezTo>
                    <a:cubicBezTo>
                      <a:pt x="118" y="90"/>
                      <a:pt x="120" y="91"/>
                      <a:pt x="123" y="92"/>
                    </a:cubicBezTo>
                    <a:cubicBezTo>
                      <a:pt x="118" y="107"/>
                      <a:pt x="113" y="120"/>
                      <a:pt x="109" y="134"/>
                    </a:cubicBezTo>
                    <a:cubicBezTo>
                      <a:pt x="72" y="134"/>
                      <a:pt x="36" y="134"/>
                      <a:pt x="0" y="134"/>
                    </a:cubicBezTo>
                    <a:cubicBezTo>
                      <a:pt x="0" y="132"/>
                      <a:pt x="0" y="130"/>
                      <a:pt x="0" y="127"/>
                    </a:cubicBezTo>
                    <a:cubicBezTo>
                      <a:pt x="2" y="127"/>
                      <a:pt x="5" y="126"/>
                      <a:pt x="8" y="126"/>
                    </a:cubicBezTo>
                    <a:cubicBezTo>
                      <a:pt x="12" y="126"/>
                      <a:pt x="14" y="124"/>
                      <a:pt x="15" y="120"/>
                    </a:cubicBezTo>
                    <a:cubicBezTo>
                      <a:pt x="15" y="118"/>
                      <a:pt x="16" y="115"/>
                      <a:pt x="16" y="113"/>
                    </a:cubicBezTo>
                    <a:cubicBezTo>
                      <a:pt x="16" y="82"/>
                      <a:pt x="16" y="51"/>
                      <a:pt x="16" y="20"/>
                    </a:cubicBezTo>
                    <a:cubicBezTo>
                      <a:pt x="16" y="10"/>
                      <a:pt x="14" y="8"/>
                      <a:pt x="5" y="7"/>
                    </a:cubicBezTo>
                    <a:cubicBezTo>
                      <a:pt x="3" y="7"/>
                      <a:pt x="1" y="7"/>
                      <a:pt x="0" y="7"/>
                    </a:cubicBezTo>
                    <a:cubicBezTo>
                      <a:pt x="0" y="4"/>
                      <a:pt x="0" y="2"/>
                      <a:pt x="0" y="0"/>
                    </a:cubicBezTo>
                    <a:cubicBezTo>
                      <a:pt x="34" y="0"/>
                      <a:pt x="69" y="0"/>
                      <a:pt x="105" y="0"/>
                    </a:cubicBezTo>
                    <a:cubicBezTo>
                      <a:pt x="109" y="11"/>
                      <a:pt x="112" y="22"/>
                      <a:pt x="117" y="35"/>
                    </a:cubicBezTo>
                    <a:cubicBezTo>
                      <a:pt x="114" y="36"/>
                      <a:pt x="112" y="37"/>
                      <a:pt x="109" y="38"/>
                    </a:cubicBezTo>
                    <a:cubicBezTo>
                      <a:pt x="108" y="36"/>
                      <a:pt x="108" y="35"/>
                      <a:pt x="107" y="34"/>
                    </a:cubicBezTo>
                    <a:cubicBezTo>
                      <a:pt x="107" y="32"/>
                      <a:pt x="106" y="31"/>
                      <a:pt x="105" y="29"/>
                    </a:cubicBezTo>
                    <a:cubicBezTo>
                      <a:pt x="100" y="18"/>
                      <a:pt x="90" y="11"/>
                      <a:pt x="78" y="11"/>
                    </a:cubicBezTo>
                    <a:cubicBezTo>
                      <a:pt x="66" y="10"/>
                      <a:pt x="54" y="10"/>
                      <a:pt x="42" y="10"/>
                    </a:cubicBezTo>
                    <a:cubicBezTo>
                      <a:pt x="39" y="10"/>
                      <a:pt x="36" y="10"/>
                      <a:pt x="33" y="10"/>
                    </a:cubicBezTo>
                    <a:cubicBezTo>
                      <a:pt x="33" y="26"/>
                      <a:pt x="33" y="43"/>
                      <a:pt x="33" y="6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5" name="Freeform 22">
                <a:extLst>
                  <a:ext uri="{FF2B5EF4-FFF2-40B4-BE49-F238E27FC236}">
                    <a16:creationId xmlns:a16="http://schemas.microsoft.com/office/drawing/2014/main" id="{13446D84-1439-4CA9-B653-7FB33B0DC865}"/>
                  </a:ext>
                </a:extLst>
              </p:cNvPr>
              <p:cNvSpPr>
                <a:spLocks/>
              </p:cNvSpPr>
              <p:nvPr/>
            </p:nvSpPr>
            <p:spPr bwMode="auto">
              <a:xfrm>
                <a:off x="5897767" y="3891177"/>
                <a:ext cx="358826" cy="381253"/>
              </a:xfrm>
              <a:custGeom>
                <a:avLst/>
                <a:gdLst>
                  <a:gd name="T0" fmla="*/ 43 w 126"/>
                  <a:gd name="T1" fmla="*/ 134 h 134"/>
                  <a:gd name="T2" fmla="*/ 0 w 126"/>
                  <a:gd name="T3" fmla="*/ 134 h 134"/>
                  <a:gd name="T4" fmla="*/ 0 w 126"/>
                  <a:gd name="T5" fmla="*/ 127 h 134"/>
                  <a:gd name="T6" fmla="*/ 7 w 126"/>
                  <a:gd name="T7" fmla="*/ 126 h 134"/>
                  <a:gd name="T8" fmla="*/ 16 w 126"/>
                  <a:gd name="T9" fmla="*/ 118 h 134"/>
                  <a:gd name="T10" fmla="*/ 16 w 126"/>
                  <a:gd name="T11" fmla="*/ 110 h 134"/>
                  <a:gd name="T12" fmla="*/ 16 w 126"/>
                  <a:gd name="T13" fmla="*/ 18 h 134"/>
                  <a:gd name="T14" fmla="*/ 5 w 126"/>
                  <a:gd name="T15" fmla="*/ 7 h 134"/>
                  <a:gd name="T16" fmla="*/ 0 w 126"/>
                  <a:gd name="T17" fmla="*/ 7 h 134"/>
                  <a:gd name="T18" fmla="*/ 0 w 126"/>
                  <a:gd name="T19" fmla="*/ 0 h 134"/>
                  <a:gd name="T20" fmla="*/ 40 w 126"/>
                  <a:gd name="T21" fmla="*/ 0 h 134"/>
                  <a:gd name="T22" fmla="*/ 98 w 126"/>
                  <a:gd name="T23" fmla="*/ 100 h 134"/>
                  <a:gd name="T24" fmla="*/ 99 w 126"/>
                  <a:gd name="T25" fmla="*/ 96 h 134"/>
                  <a:gd name="T26" fmla="*/ 99 w 126"/>
                  <a:gd name="T27" fmla="*/ 24 h 134"/>
                  <a:gd name="T28" fmla="*/ 98 w 126"/>
                  <a:gd name="T29" fmla="*/ 17 h 134"/>
                  <a:gd name="T30" fmla="*/ 89 w 126"/>
                  <a:gd name="T31" fmla="*/ 7 h 134"/>
                  <a:gd name="T32" fmla="*/ 83 w 126"/>
                  <a:gd name="T33" fmla="*/ 7 h 134"/>
                  <a:gd name="T34" fmla="*/ 83 w 126"/>
                  <a:gd name="T35" fmla="*/ 4 h 134"/>
                  <a:gd name="T36" fmla="*/ 83 w 126"/>
                  <a:gd name="T37" fmla="*/ 0 h 134"/>
                  <a:gd name="T38" fmla="*/ 125 w 126"/>
                  <a:gd name="T39" fmla="*/ 0 h 134"/>
                  <a:gd name="T40" fmla="*/ 126 w 126"/>
                  <a:gd name="T41" fmla="*/ 3 h 134"/>
                  <a:gd name="T42" fmla="*/ 126 w 126"/>
                  <a:gd name="T43" fmla="*/ 7 h 134"/>
                  <a:gd name="T44" fmla="*/ 120 w 126"/>
                  <a:gd name="T45" fmla="*/ 7 h 134"/>
                  <a:gd name="T46" fmla="*/ 110 w 126"/>
                  <a:gd name="T47" fmla="*/ 16 h 134"/>
                  <a:gd name="T48" fmla="*/ 110 w 126"/>
                  <a:gd name="T49" fmla="*/ 26 h 134"/>
                  <a:gd name="T50" fmla="*/ 110 w 126"/>
                  <a:gd name="T51" fmla="*/ 128 h 134"/>
                  <a:gd name="T52" fmla="*/ 110 w 126"/>
                  <a:gd name="T53" fmla="*/ 134 h 134"/>
                  <a:gd name="T54" fmla="*/ 98 w 126"/>
                  <a:gd name="T55" fmla="*/ 134 h 134"/>
                  <a:gd name="T56" fmla="*/ 28 w 126"/>
                  <a:gd name="T57" fmla="*/ 14 h 134"/>
                  <a:gd name="T58" fmla="*/ 28 w 126"/>
                  <a:gd name="T59" fmla="*/ 14 h 134"/>
                  <a:gd name="T60" fmla="*/ 27 w 126"/>
                  <a:gd name="T61" fmla="*/ 17 h 134"/>
                  <a:gd name="T62" fmla="*/ 27 w 126"/>
                  <a:gd name="T63" fmla="*/ 110 h 134"/>
                  <a:gd name="T64" fmla="*/ 28 w 126"/>
                  <a:gd name="T65" fmla="*/ 118 h 134"/>
                  <a:gd name="T66" fmla="*/ 36 w 126"/>
                  <a:gd name="T67" fmla="*/ 126 h 134"/>
                  <a:gd name="T68" fmla="*/ 43 w 126"/>
                  <a:gd name="T69" fmla="*/ 127 h 134"/>
                  <a:gd name="T70" fmla="*/ 43 w 126"/>
                  <a:gd name="T7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6" h="134">
                    <a:moveTo>
                      <a:pt x="43" y="134"/>
                    </a:moveTo>
                    <a:cubicBezTo>
                      <a:pt x="29" y="134"/>
                      <a:pt x="14" y="134"/>
                      <a:pt x="0" y="134"/>
                    </a:cubicBezTo>
                    <a:cubicBezTo>
                      <a:pt x="0" y="132"/>
                      <a:pt x="0" y="130"/>
                      <a:pt x="0" y="127"/>
                    </a:cubicBezTo>
                    <a:cubicBezTo>
                      <a:pt x="2" y="127"/>
                      <a:pt x="5" y="127"/>
                      <a:pt x="7" y="126"/>
                    </a:cubicBezTo>
                    <a:cubicBezTo>
                      <a:pt x="13" y="125"/>
                      <a:pt x="15" y="123"/>
                      <a:pt x="16" y="118"/>
                    </a:cubicBezTo>
                    <a:cubicBezTo>
                      <a:pt x="16" y="115"/>
                      <a:pt x="16" y="113"/>
                      <a:pt x="16" y="110"/>
                    </a:cubicBezTo>
                    <a:cubicBezTo>
                      <a:pt x="16" y="80"/>
                      <a:pt x="16" y="49"/>
                      <a:pt x="16" y="18"/>
                    </a:cubicBezTo>
                    <a:cubicBezTo>
                      <a:pt x="16" y="9"/>
                      <a:pt x="14" y="8"/>
                      <a:pt x="5" y="7"/>
                    </a:cubicBezTo>
                    <a:cubicBezTo>
                      <a:pt x="4" y="7"/>
                      <a:pt x="2" y="7"/>
                      <a:pt x="0" y="7"/>
                    </a:cubicBezTo>
                    <a:cubicBezTo>
                      <a:pt x="0" y="4"/>
                      <a:pt x="0" y="2"/>
                      <a:pt x="0" y="0"/>
                    </a:cubicBezTo>
                    <a:cubicBezTo>
                      <a:pt x="13" y="0"/>
                      <a:pt x="26" y="0"/>
                      <a:pt x="40" y="0"/>
                    </a:cubicBezTo>
                    <a:cubicBezTo>
                      <a:pt x="59" y="33"/>
                      <a:pt x="78" y="66"/>
                      <a:pt x="98" y="100"/>
                    </a:cubicBezTo>
                    <a:cubicBezTo>
                      <a:pt x="98" y="98"/>
                      <a:pt x="99" y="97"/>
                      <a:pt x="99" y="96"/>
                    </a:cubicBezTo>
                    <a:cubicBezTo>
                      <a:pt x="99" y="72"/>
                      <a:pt x="99" y="48"/>
                      <a:pt x="99" y="24"/>
                    </a:cubicBezTo>
                    <a:cubicBezTo>
                      <a:pt x="99" y="22"/>
                      <a:pt x="99" y="19"/>
                      <a:pt x="98" y="17"/>
                    </a:cubicBezTo>
                    <a:cubicBezTo>
                      <a:pt x="97" y="11"/>
                      <a:pt x="95" y="8"/>
                      <a:pt x="89" y="7"/>
                    </a:cubicBezTo>
                    <a:cubicBezTo>
                      <a:pt x="87" y="7"/>
                      <a:pt x="85" y="7"/>
                      <a:pt x="83" y="7"/>
                    </a:cubicBezTo>
                    <a:cubicBezTo>
                      <a:pt x="83" y="6"/>
                      <a:pt x="83" y="5"/>
                      <a:pt x="83" y="4"/>
                    </a:cubicBezTo>
                    <a:cubicBezTo>
                      <a:pt x="83" y="2"/>
                      <a:pt x="83" y="1"/>
                      <a:pt x="83" y="0"/>
                    </a:cubicBezTo>
                    <a:cubicBezTo>
                      <a:pt x="97" y="0"/>
                      <a:pt x="111" y="0"/>
                      <a:pt x="125" y="0"/>
                    </a:cubicBezTo>
                    <a:cubicBezTo>
                      <a:pt x="125" y="1"/>
                      <a:pt x="126" y="2"/>
                      <a:pt x="126" y="3"/>
                    </a:cubicBezTo>
                    <a:cubicBezTo>
                      <a:pt x="126" y="4"/>
                      <a:pt x="126" y="5"/>
                      <a:pt x="126" y="7"/>
                    </a:cubicBezTo>
                    <a:cubicBezTo>
                      <a:pt x="124" y="7"/>
                      <a:pt x="122" y="7"/>
                      <a:pt x="120" y="7"/>
                    </a:cubicBezTo>
                    <a:cubicBezTo>
                      <a:pt x="114" y="8"/>
                      <a:pt x="111" y="11"/>
                      <a:pt x="110" y="16"/>
                    </a:cubicBezTo>
                    <a:cubicBezTo>
                      <a:pt x="110" y="20"/>
                      <a:pt x="110" y="23"/>
                      <a:pt x="110" y="26"/>
                    </a:cubicBezTo>
                    <a:cubicBezTo>
                      <a:pt x="110" y="60"/>
                      <a:pt x="110" y="94"/>
                      <a:pt x="110" y="128"/>
                    </a:cubicBezTo>
                    <a:cubicBezTo>
                      <a:pt x="110" y="130"/>
                      <a:pt x="110" y="132"/>
                      <a:pt x="110" y="134"/>
                    </a:cubicBezTo>
                    <a:cubicBezTo>
                      <a:pt x="106" y="134"/>
                      <a:pt x="102" y="134"/>
                      <a:pt x="98" y="134"/>
                    </a:cubicBezTo>
                    <a:cubicBezTo>
                      <a:pt x="75" y="94"/>
                      <a:pt x="52" y="54"/>
                      <a:pt x="28" y="14"/>
                    </a:cubicBezTo>
                    <a:cubicBezTo>
                      <a:pt x="28" y="14"/>
                      <a:pt x="28" y="14"/>
                      <a:pt x="28" y="14"/>
                    </a:cubicBezTo>
                    <a:cubicBezTo>
                      <a:pt x="27" y="15"/>
                      <a:pt x="27" y="16"/>
                      <a:pt x="27" y="17"/>
                    </a:cubicBezTo>
                    <a:cubicBezTo>
                      <a:pt x="27" y="48"/>
                      <a:pt x="27" y="79"/>
                      <a:pt x="27" y="110"/>
                    </a:cubicBezTo>
                    <a:cubicBezTo>
                      <a:pt x="27" y="113"/>
                      <a:pt x="27" y="116"/>
                      <a:pt x="28" y="118"/>
                    </a:cubicBezTo>
                    <a:cubicBezTo>
                      <a:pt x="29" y="123"/>
                      <a:pt x="31" y="125"/>
                      <a:pt x="36" y="126"/>
                    </a:cubicBezTo>
                    <a:cubicBezTo>
                      <a:pt x="38" y="126"/>
                      <a:pt x="41" y="127"/>
                      <a:pt x="43" y="127"/>
                    </a:cubicBezTo>
                    <a:cubicBezTo>
                      <a:pt x="43" y="129"/>
                      <a:pt x="43" y="132"/>
                      <a:pt x="43" y="134"/>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6" name="Freeform 23">
                <a:extLst>
                  <a:ext uri="{FF2B5EF4-FFF2-40B4-BE49-F238E27FC236}">
                    <a16:creationId xmlns:a16="http://schemas.microsoft.com/office/drawing/2014/main" id="{E2D267E0-CB35-4383-8A83-2AE643C7ECFF}"/>
                  </a:ext>
                </a:extLst>
              </p:cNvPr>
              <p:cNvSpPr>
                <a:spLocks/>
              </p:cNvSpPr>
              <p:nvPr/>
            </p:nvSpPr>
            <p:spPr bwMode="auto">
              <a:xfrm>
                <a:off x="6285428" y="3878362"/>
                <a:ext cx="397272" cy="410087"/>
              </a:xfrm>
              <a:custGeom>
                <a:avLst/>
                <a:gdLst>
                  <a:gd name="T0" fmla="*/ 87 w 139"/>
                  <a:gd name="T1" fmla="*/ 79 h 144"/>
                  <a:gd name="T2" fmla="*/ 87 w 139"/>
                  <a:gd name="T3" fmla="*/ 71 h 144"/>
                  <a:gd name="T4" fmla="*/ 139 w 139"/>
                  <a:gd name="T5" fmla="*/ 71 h 144"/>
                  <a:gd name="T6" fmla="*/ 139 w 139"/>
                  <a:gd name="T7" fmla="*/ 79 h 144"/>
                  <a:gd name="T8" fmla="*/ 133 w 139"/>
                  <a:gd name="T9" fmla="*/ 79 h 144"/>
                  <a:gd name="T10" fmla="*/ 124 w 139"/>
                  <a:gd name="T11" fmla="*/ 88 h 144"/>
                  <a:gd name="T12" fmla="*/ 124 w 139"/>
                  <a:gd name="T13" fmla="*/ 95 h 144"/>
                  <a:gd name="T14" fmla="*/ 124 w 139"/>
                  <a:gd name="T15" fmla="*/ 134 h 144"/>
                  <a:gd name="T16" fmla="*/ 124 w 139"/>
                  <a:gd name="T17" fmla="*/ 139 h 144"/>
                  <a:gd name="T18" fmla="*/ 115 w 139"/>
                  <a:gd name="T19" fmla="*/ 139 h 144"/>
                  <a:gd name="T20" fmla="*/ 110 w 139"/>
                  <a:gd name="T21" fmla="*/ 128 h 144"/>
                  <a:gd name="T22" fmla="*/ 105 w 139"/>
                  <a:gd name="T23" fmla="*/ 131 h 144"/>
                  <a:gd name="T24" fmla="*/ 56 w 139"/>
                  <a:gd name="T25" fmla="*/ 141 h 144"/>
                  <a:gd name="T26" fmla="*/ 10 w 139"/>
                  <a:gd name="T27" fmla="*/ 103 h 144"/>
                  <a:gd name="T28" fmla="*/ 15 w 139"/>
                  <a:gd name="T29" fmla="*/ 33 h 144"/>
                  <a:gd name="T30" fmla="*/ 56 w 139"/>
                  <a:gd name="T31" fmla="*/ 3 h 144"/>
                  <a:gd name="T32" fmla="*/ 99 w 139"/>
                  <a:gd name="T33" fmla="*/ 11 h 144"/>
                  <a:gd name="T34" fmla="*/ 102 w 139"/>
                  <a:gd name="T35" fmla="*/ 13 h 144"/>
                  <a:gd name="T36" fmla="*/ 105 w 139"/>
                  <a:gd name="T37" fmla="*/ 5 h 144"/>
                  <a:gd name="T38" fmla="*/ 112 w 139"/>
                  <a:gd name="T39" fmla="*/ 5 h 144"/>
                  <a:gd name="T40" fmla="*/ 122 w 139"/>
                  <a:gd name="T41" fmla="*/ 46 h 144"/>
                  <a:gd name="T42" fmla="*/ 114 w 139"/>
                  <a:gd name="T43" fmla="*/ 49 h 144"/>
                  <a:gd name="T44" fmla="*/ 112 w 139"/>
                  <a:gd name="T45" fmla="*/ 44 h 144"/>
                  <a:gd name="T46" fmla="*/ 100 w 139"/>
                  <a:gd name="T47" fmla="*/ 25 h 144"/>
                  <a:gd name="T48" fmla="*/ 42 w 139"/>
                  <a:gd name="T49" fmla="*/ 23 h 144"/>
                  <a:gd name="T50" fmla="*/ 24 w 139"/>
                  <a:gd name="T51" fmla="*/ 62 h 144"/>
                  <a:gd name="T52" fmla="*/ 34 w 139"/>
                  <a:gd name="T53" fmla="*/ 109 h 144"/>
                  <a:gd name="T54" fmla="*/ 77 w 139"/>
                  <a:gd name="T55" fmla="*/ 131 h 144"/>
                  <a:gd name="T56" fmla="*/ 101 w 139"/>
                  <a:gd name="T57" fmla="*/ 120 h 144"/>
                  <a:gd name="T58" fmla="*/ 106 w 139"/>
                  <a:gd name="T59" fmla="*/ 109 h 144"/>
                  <a:gd name="T60" fmla="*/ 106 w 139"/>
                  <a:gd name="T61" fmla="*/ 90 h 144"/>
                  <a:gd name="T62" fmla="*/ 96 w 139"/>
                  <a:gd name="T63" fmla="*/ 79 h 144"/>
                  <a:gd name="T64" fmla="*/ 87 w 139"/>
                  <a:gd name="T65" fmla="*/ 7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9" h="144">
                    <a:moveTo>
                      <a:pt x="87" y="79"/>
                    </a:moveTo>
                    <a:cubicBezTo>
                      <a:pt x="87" y="76"/>
                      <a:pt x="87" y="74"/>
                      <a:pt x="87" y="71"/>
                    </a:cubicBezTo>
                    <a:cubicBezTo>
                      <a:pt x="105" y="71"/>
                      <a:pt x="122" y="71"/>
                      <a:pt x="139" y="71"/>
                    </a:cubicBezTo>
                    <a:cubicBezTo>
                      <a:pt x="139" y="74"/>
                      <a:pt x="139" y="76"/>
                      <a:pt x="139" y="79"/>
                    </a:cubicBezTo>
                    <a:cubicBezTo>
                      <a:pt x="137" y="79"/>
                      <a:pt x="135" y="79"/>
                      <a:pt x="133" y="79"/>
                    </a:cubicBezTo>
                    <a:cubicBezTo>
                      <a:pt x="127" y="79"/>
                      <a:pt x="125" y="81"/>
                      <a:pt x="124" y="88"/>
                    </a:cubicBezTo>
                    <a:cubicBezTo>
                      <a:pt x="124" y="90"/>
                      <a:pt x="124" y="93"/>
                      <a:pt x="124" y="95"/>
                    </a:cubicBezTo>
                    <a:cubicBezTo>
                      <a:pt x="124" y="108"/>
                      <a:pt x="124" y="121"/>
                      <a:pt x="124" y="134"/>
                    </a:cubicBezTo>
                    <a:cubicBezTo>
                      <a:pt x="124" y="135"/>
                      <a:pt x="124" y="137"/>
                      <a:pt x="124" y="139"/>
                    </a:cubicBezTo>
                    <a:cubicBezTo>
                      <a:pt x="121" y="139"/>
                      <a:pt x="118" y="139"/>
                      <a:pt x="115" y="139"/>
                    </a:cubicBezTo>
                    <a:cubicBezTo>
                      <a:pt x="113" y="136"/>
                      <a:pt x="112" y="132"/>
                      <a:pt x="110" y="128"/>
                    </a:cubicBezTo>
                    <a:cubicBezTo>
                      <a:pt x="108" y="129"/>
                      <a:pt x="107" y="130"/>
                      <a:pt x="105" y="131"/>
                    </a:cubicBezTo>
                    <a:cubicBezTo>
                      <a:pt x="90" y="140"/>
                      <a:pt x="74" y="144"/>
                      <a:pt x="56" y="141"/>
                    </a:cubicBezTo>
                    <a:cubicBezTo>
                      <a:pt x="34" y="137"/>
                      <a:pt x="18" y="124"/>
                      <a:pt x="10" y="103"/>
                    </a:cubicBezTo>
                    <a:cubicBezTo>
                      <a:pt x="0" y="79"/>
                      <a:pt x="1" y="55"/>
                      <a:pt x="15" y="33"/>
                    </a:cubicBezTo>
                    <a:cubicBezTo>
                      <a:pt x="24" y="17"/>
                      <a:pt x="38" y="6"/>
                      <a:pt x="56" y="3"/>
                    </a:cubicBezTo>
                    <a:cubicBezTo>
                      <a:pt x="71" y="0"/>
                      <a:pt x="86" y="2"/>
                      <a:pt x="99" y="11"/>
                    </a:cubicBezTo>
                    <a:cubicBezTo>
                      <a:pt x="100" y="12"/>
                      <a:pt x="101" y="12"/>
                      <a:pt x="102" y="13"/>
                    </a:cubicBezTo>
                    <a:cubicBezTo>
                      <a:pt x="103" y="10"/>
                      <a:pt x="104" y="7"/>
                      <a:pt x="105" y="5"/>
                    </a:cubicBezTo>
                    <a:cubicBezTo>
                      <a:pt x="107" y="5"/>
                      <a:pt x="109" y="5"/>
                      <a:pt x="112" y="5"/>
                    </a:cubicBezTo>
                    <a:cubicBezTo>
                      <a:pt x="115" y="18"/>
                      <a:pt x="119" y="32"/>
                      <a:pt x="122" y="46"/>
                    </a:cubicBezTo>
                    <a:cubicBezTo>
                      <a:pt x="120" y="47"/>
                      <a:pt x="117" y="48"/>
                      <a:pt x="114" y="49"/>
                    </a:cubicBezTo>
                    <a:cubicBezTo>
                      <a:pt x="114" y="47"/>
                      <a:pt x="113" y="45"/>
                      <a:pt x="112" y="44"/>
                    </a:cubicBezTo>
                    <a:cubicBezTo>
                      <a:pt x="109" y="37"/>
                      <a:pt x="105" y="30"/>
                      <a:pt x="100" y="25"/>
                    </a:cubicBezTo>
                    <a:cubicBezTo>
                      <a:pt x="84" y="8"/>
                      <a:pt x="59" y="7"/>
                      <a:pt x="42" y="23"/>
                    </a:cubicBezTo>
                    <a:cubicBezTo>
                      <a:pt x="31" y="34"/>
                      <a:pt x="25" y="47"/>
                      <a:pt x="24" y="62"/>
                    </a:cubicBezTo>
                    <a:cubicBezTo>
                      <a:pt x="22" y="79"/>
                      <a:pt x="25" y="95"/>
                      <a:pt x="34" y="109"/>
                    </a:cubicBezTo>
                    <a:cubicBezTo>
                      <a:pt x="44" y="125"/>
                      <a:pt x="59" y="132"/>
                      <a:pt x="77" y="131"/>
                    </a:cubicBezTo>
                    <a:cubicBezTo>
                      <a:pt x="86" y="130"/>
                      <a:pt x="94" y="127"/>
                      <a:pt x="101" y="120"/>
                    </a:cubicBezTo>
                    <a:cubicBezTo>
                      <a:pt x="104" y="117"/>
                      <a:pt x="106" y="114"/>
                      <a:pt x="106" y="109"/>
                    </a:cubicBezTo>
                    <a:cubicBezTo>
                      <a:pt x="106" y="103"/>
                      <a:pt x="107" y="96"/>
                      <a:pt x="106" y="90"/>
                    </a:cubicBezTo>
                    <a:cubicBezTo>
                      <a:pt x="106" y="82"/>
                      <a:pt x="104" y="81"/>
                      <a:pt x="96" y="79"/>
                    </a:cubicBezTo>
                    <a:cubicBezTo>
                      <a:pt x="94" y="79"/>
                      <a:pt x="91" y="79"/>
                      <a:pt x="87" y="79"/>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7" name="Freeform 25">
                <a:extLst>
                  <a:ext uri="{FF2B5EF4-FFF2-40B4-BE49-F238E27FC236}">
                    <a16:creationId xmlns:a16="http://schemas.microsoft.com/office/drawing/2014/main" id="{42C70476-1D30-4F1C-8855-748E43ECBF5C}"/>
                  </a:ext>
                </a:extLst>
              </p:cNvPr>
              <p:cNvSpPr>
                <a:spLocks/>
              </p:cNvSpPr>
              <p:nvPr/>
            </p:nvSpPr>
            <p:spPr bwMode="auto">
              <a:xfrm>
                <a:off x="9005458" y="3884769"/>
                <a:ext cx="323584" cy="397272"/>
              </a:xfrm>
              <a:custGeom>
                <a:avLst/>
                <a:gdLst>
                  <a:gd name="T0" fmla="*/ 103 w 113"/>
                  <a:gd name="T1" fmla="*/ 44 h 140"/>
                  <a:gd name="T2" fmla="*/ 95 w 113"/>
                  <a:gd name="T3" fmla="*/ 46 h 140"/>
                  <a:gd name="T4" fmla="*/ 92 w 113"/>
                  <a:gd name="T5" fmla="*/ 41 h 140"/>
                  <a:gd name="T6" fmla="*/ 72 w 113"/>
                  <a:gd name="T7" fmla="*/ 18 h 140"/>
                  <a:gd name="T8" fmla="*/ 38 w 113"/>
                  <a:gd name="T9" fmla="*/ 12 h 140"/>
                  <a:gd name="T10" fmla="*/ 25 w 113"/>
                  <a:gd name="T11" fmla="*/ 19 h 140"/>
                  <a:gd name="T12" fmla="*/ 26 w 113"/>
                  <a:gd name="T13" fmla="*/ 44 h 140"/>
                  <a:gd name="T14" fmla="*/ 42 w 113"/>
                  <a:gd name="T15" fmla="*/ 53 h 140"/>
                  <a:gd name="T16" fmla="*/ 70 w 113"/>
                  <a:gd name="T17" fmla="*/ 62 h 140"/>
                  <a:gd name="T18" fmla="*/ 90 w 113"/>
                  <a:gd name="T19" fmla="*/ 70 h 140"/>
                  <a:gd name="T20" fmla="*/ 97 w 113"/>
                  <a:gd name="T21" fmla="*/ 125 h 140"/>
                  <a:gd name="T22" fmla="*/ 56 w 113"/>
                  <a:gd name="T23" fmla="*/ 140 h 140"/>
                  <a:gd name="T24" fmla="*/ 25 w 113"/>
                  <a:gd name="T25" fmla="*/ 128 h 140"/>
                  <a:gd name="T26" fmla="*/ 21 w 113"/>
                  <a:gd name="T27" fmla="*/ 125 h 140"/>
                  <a:gd name="T28" fmla="*/ 16 w 113"/>
                  <a:gd name="T29" fmla="*/ 137 h 140"/>
                  <a:gd name="T30" fmla="*/ 10 w 113"/>
                  <a:gd name="T31" fmla="*/ 137 h 140"/>
                  <a:gd name="T32" fmla="*/ 1 w 113"/>
                  <a:gd name="T33" fmla="*/ 89 h 140"/>
                  <a:gd name="T34" fmla="*/ 10 w 113"/>
                  <a:gd name="T35" fmla="*/ 87 h 140"/>
                  <a:gd name="T36" fmla="*/ 13 w 113"/>
                  <a:gd name="T37" fmla="*/ 95 h 140"/>
                  <a:gd name="T38" fmla="*/ 36 w 113"/>
                  <a:gd name="T39" fmla="*/ 122 h 140"/>
                  <a:gd name="T40" fmla="*/ 69 w 113"/>
                  <a:gd name="T41" fmla="*/ 128 h 140"/>
                  <a:gd name="T42" fmla="*/ 85 w 113"/>
                  <a:gd name="T43" fmla="*/ 119 h 140"/>
                  <a:gd name="T44" fmla="*/ 81 w 113"/>
                  <a:gd name="T45" fmla="*/ 86 h 140"/>
                  <a:gd name="T46" fmla="*/ 63 w 113"/>
                  <a:gd name="T47" fmla="*/ 79 h 140"/>
                  <a:gd name="T48" fmla="*/ 38 w 113"/>
                  <a:gd name="T49" fmla="*/ 71 h 140"/>
                  <a:gd name="T50" fmla="*/ 19 w 113"/>
                  <a:gd name="T51" fmla="*/ 62 h 140"/>
                  <a:gd name="T52" fmla="*/ 15 w 113"/>
                  <a:gd name="T53" fmla="*/ 13 h 140"/>
                  <a:gd name="T54" fmla="*/ 51 w 113"/>
                  <a:gd name="T55" fmla="*/ 0 h 140"/>
                  <a:gd name="T56" fmla="*/ 81 w 113"/>
                  <a:gd name="T57" fmla="*/ 10 h 140"/>
                  <a:gd name="T58" fmla="*/ 82 w 113"/>
                  <a:gd name="T59" fmla="*/ 11 h 140"/>
                  <a:gd name="T60" fmla="*/ 83 w 113"/>
                  <a:gd name="T61" fmla="*/ 11 h 140"/>
                  <a:gd name="T62" fmla="*/ 87 w 113"/>
                  <a:gd name="T63" fmla="*/ 2 h 140"/>
                  <a:gd name="T64" fmla="*/ 93 w 113"/>
                  <a:gd name="T65" fmla="*/ 2 h 140"/>
                  <a:gd name="T66" fmla="*/ 103 w 113"/>
                  <a:gd name="T67" fmla="*/ 44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3" h="140">
                    <a:moveTo>
                      <a:pt x="103" y="44"/>
                    </a:moveTo>
                    <a:cubicBezTo>
                      <a:pt x="100" y="45"/>
                      <a:pt x="98" y="45"/>
                      <a:pt x="95" y="46"/>
                    </a:cubicBezTo>
                    <a:cubicBezTo>
                      <a:pt x="94" y="44"/>
                      <a:pt x="93" y="43"/>
                      <a:pt x="92" y="41"/>
                    </a:cubicBezTo>
                    <a:cubicBezTo>
                      <a:pt x="87" y="32"/>
                      <a:pt x="81" y="24"/>
                      <a:pt x="72" y="18"/>
                    </a:cubicBezTo>
                    <a:cubicBezTo>
                      <a:pt x="61" y="11"/>
                      <a:pt x="50" y="9"/>
                      <a:pt x="38" y="12"/>
                    </a:cubicBezTo>
                    <a:cubicBezTo>
                      <a:pt x="33" y="13"/>
                      <a:pt x="28" y="16"/>
                      <a:pt x="25" y="19"/>
                    </a:cubicBezTo>
                    <a:cubicBezTo>
                      <a:pt x="18" y="27"/>
                      <a:pt x="19" y="38"/>
                      <a:pt x="26" y="44"/>
                    </a:cubicBezTo>
                    <a:cubicBezTo>
                      <a:pt x="31" y="49"/>
                      <a:pt x="36" y="51"/>
                      <a:pt x="42" y="53"/>
                    </a:cubicBezTo>
                    <a:cubicBezTo>
                      <a:pt x="51" y="56"/>
                      <a:pt x="61" y="59"/>
                      <a:pt x="70" y="62"/>
                    </a:cubicBezTo>
                    <a:cubicBezTo>
                      <a:pt x="77" y="64"/>
                      <a:pt x="84" y="67"/>
                      <a:pt x="90" y="70"/>
                    </a:cubicBezTo>
                    <a:cubicBezTo>
                      <a:pt x="113" y="83"/>
                      <a:pt x="112" y="111"/>
                      <a:pt x="97" y="125"/>
                    </a:cubicBezTo>
                    <a:cubicBezTo>
                      <a:pt x="85" y="137"/>
                      <a:pt x="71" y="140"/>
                      <a:pt x="56" y="140"/>
                    </a:cubicBezTo>
                    <a:cubicBezTo>
                      <a:pt x="44" y="139"/>
                      <a:pt x="34" y="135"/>
                      <a:pt x="25" y="128"/>
                    </a:cubicBezTo>
                    <a:cubicBezTo>
                      <a:pt x="24" y="127"/>
                      <a:pt x="23" y="126"/>
                      <a:pt x="21" y="125"/>
                    </a:cubicBezTo>
                    <a:cubicBezTo>
                      <a:pt x="19" y="129"/>
                      <a:pt x="18" y="133"/>
                      <a:pt x="16" y="137"/>
                    </a:cubicBezTo>
                    <a:cubicBezTo>
                      <a:pt x="14" y="137"/>
                      <a:pt x="12" y="137"/>
                      <a:pt x="10" y="137"/>
                    </a:cubicBezTo>
                    <a:cubicBezTo>
                      <a:pt x="7" y="121"/>
                      <a:pt x="4" y="105"/>
                      <a:pt x="1" y="89"/>
                    </a:cubicBezTo>
                    <a:cubicBezTo>
                      <a:pt x="4" y="88"/>
                      <a:pt x="7" y="88"/>
                      <a:pt x="10" y="87"/>
                    </a:cubicBezTo>
                    <a:cubicBezTo>
                      <a:pt x="11" y="90"/>
                      <a:pt x="12" y="93"/>
                      <a:pt x="13" y="95"/>
                    </a:cubicBezTo>
                    <a:cubicBezTo>
                      <a:pt x="18" y="106"/>
                      <a:pt x="26" y="116"/>
                      <a:pt x="36" y="122"/>
                    </a:cubicBezTo>
                    <a:cubicBezTo>
                      <a:pt x="46" y="129"/>
                      <a:pt x="57" y="131"/>
                      <a:pt x="69" y="128"/>
                    </a:cubicBezTo>
                    <a:cubicBezTo>
                      <a:pt x="75" y="127"/>
                      <a:pt x="80" y="123"/>
                      <a:pt x="85" y="119"/>
                    </a:cubicBezTo>
                    <a:cubicBezTo>
                      <a:pt x="94" y="110"/>
                      <a:pt x="94" y="93"/>
                      <a:pt x="81" y="86"/>
                    </a:cubicBezTo>
                    <a:cubicBezTo>
                      <a:pt x="75" y="83"/>
                      <a:pt x="69" y="81"/>
                      <a:pt x="63" y="79"/>
                    </a:cubicBezTo>
                    <a:cubicBezTo>
                      <a:pt x="55" y="76"/>
                      <a:pt x="46" y="74"/>
                      <a:pt x="38" y="71"/>
                    </a:cubicBezTo>
                    <a:cubicBezTo>
                      <a:pt x="31" y="69"/>
                      <a:pt x="25" y="66"/>
                      <a:pt x="19" y="62"/>
                    </a:cubicBezTo>
                    <a:cubicBezTo>
                      <a:pt x="1" y="51"/>
                      <a:pt x="0" y="27"/>
                      <a:pt x="15" y="13"/>
                    </a:cubicBezTo>
                    <a:cubicBezTo>
                      <a:pt x="25" y="3"/>
                      <a:pt x="37" y="0"/>
                      <a:pt x="51" y="0"/>
                    </a:cubicBezTo>
                    <a:cubicBezTo>
                      <a:pt x="62" y="0"/>
                      <a:pt x="72" y="3"/>
                      <a:pt x="81" y="10"/>
                    </a:cubicBezTo>
                    <a:cubicBezTo>
                      <a:pt x="81" y="10"/>
                      <a:pt x="81" y="11"/>
                      <a:pt x="82" y="11"/>
                    </a:cubicBezTo>
                    <a:cubicBezTo>
                      <a:pt x="82" y="11"/>
                      <a:pt x="82" y="11"/>
                      <a:pt x="83" y="11"/>
                    </a:cubicBezTo>
                    <a:cubicBezTo>
                      <a:pt x="84" y="8"/>
                      <a:pt x="85" y="5"/>
                      <a:pt x="87" y="2"/>
                    </a:cubicBezTo>
                    <a:cubicBezTo>
                      <a:pt x="89" y="2"/>
                      <a:pt x="91" y="2"/>
                      <a:pt x="93" y="2"/>
                    </a:cubicBezTo>
                    <a:cubicBezTo>
                      <a:pt x="96" y="16"/>
                      <a:pt x="100" y="30"/>
                      <a:pt x="103" y="44"/>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8" name="Freeform 27">
                <a:extLst>
                  <a:ext uri="{FF2B5EF4-FFF2-40B4-BE49-F238E27FC236}">
                    <a16:creationId xmlns:a16="http://schemas.microsoft.com/office/drawing/2014/main" id="{4136D2AD-C6EE-4398-B384-19DEE0F1B390}"/>
                  </a:ext>
                </a:extLst>
              </p:cNvPr>
              <p:cNvSpPr>
                <a:spLocks noEditPoints="1"/>
              </p:cNvSpPr>
              <p:nvPr/>
            </p:nvSpPr>
            <p:spPr bwMode="auto">
              <a:xfrm>
                <a:off x="4616246" y="3887973"/>
                <a:ext cx="323584" cy="384457"/>
              </a:xfrm>
              <a:custGeom>
                <a:avLst/>
                <a:gdLst>
                  <a:gd name="T0" fmla="*/ 33 w 113"/>
                  <a:gd name="T1" fmla="*/ 78 h 135"/>
                  <a:gd name="T2" fmla="*/ 33 w 113"/>
                  <a:gd name="T3" fmla="*/ 82 h 135"/>
                  <a:gd name="T4" fmla="*/ 33 w 113"/>
                  <a:gd name="T5" fmla="*/ 114 h 135"/>
                  <a:gd name="T6" fmla="*/ 33 w 113"/>
                  <a:gd name="T7" fmla="*/ 118 h 135"/>
                  <a:gd name="T8" fmla="*/ 43 w 113"/>
                  <a:gd name="T9" fmla="*/ 128 h 135"/>
                  <a:gd name="T10" fmla="*/ 49 w 113"/>
                  <a:gd name="T11" fmla="*/ 128 h 135"/>
                  <a:gd name="T12" fmla="*/ 49 w 113"/>
                  <a:gd name="T13" fmla="*/ 135 h 135"/>
                  <a:gd name="T14" fmla="*/ 0 w 113"/>
                  <a:gd name="T15" fmla="*/ 135 h 135"/>
                  <a:gd name="T16" fmla="*/ 0 w 113"/>
                  <a:gd name="T17" fmla="*/ 128 h 135"/>
                  <a:gd name="T18" fmla="*/ 8 w 113"/>
                  <a:gd name="T19" fmla="*/ 127 h 135"/>
                  <a:gd name="T20" fmla="*/ 15 w 113"/>
                  <a:gd name="T21" fmla="*/ 120 h 135"/>
                  <a:gd name="T22" fmla="*/ 15 w 113"/>
                  <a:gd name="T23" fmla="*/ 114 h 135"/>
                  <a:gd name="T24" fmla="*/ 15 w 113"/>
                  <a:gd name="T25" fmla="*/ 21 h 135"/>
                  <a:gd name="T26" fmla="*/ 15 w 113"/>
                  <a:gd name="T27" fmla="*/ 14 h 135"/>
                  <a:gd name="T28" fmla="*/ 9 w 113"/>
                  <a:gd name="T29" fmla="*/ 9 h 135"/>
                  <a:gd name="T30" fmla="*/ 0 w 113"/>
                  <a:gd name="T31" fmla="*/ 8 h 135"/>
                  <a:gd name="T32" fmla="*/ 0 w 113"/>
                  <a:gd name="T33" fmla="*/ 1 h 135"/>
                  <a:gd name="T34" fmla="*/ 4 w 113"/>
                  <a:gd name="T35" fmla="*/ 0 h 135"/>
                  <a:gd name="T36" fmla="*/ 56 w 113"/>
                  <a:gd name="T37" fmla="*/ 0 h 135"/>
                  <a:gd name="T38" fmla="*/ 73 w 113"/>
                  <a:gd name="T39" fmla="*/ 1 h 135"/>
                  <a:gd name="T40" fmla="*/ 106 w 113"/>
                  <a:gd name="T41" fmla="*/ 50 h 135"/>
                  <a:gd name="T42" fmla="*/ 78 w 113"/>
                  <a:gd name="T43" fmla="*/ 76 h 135"/>
                  <a:gd name="T44" fmla="*/ 55 w 113"/>
                  <a:gd name="T45" fmla="*/ 78 h 135"/>
                  <a:gd name="T46" fmla="*/ 33 w 113"/>
                  <a:gd name="T47" fmla="*/ 78 h 135"/>
                  <a:gd name="T48" fmla="*/ 33 w 113"/>
                  <a:gd name="T49" fmla="*/ 68 h 135"/>
                  <a:gd name="T50" fmla="*/ 67 w 113"/>
                  <a:gd name="T51" fmla="*/ 67 h 135"/>
                  <a:gd name="T52" fmla="*/ 85 w 113"/>
                  <a:gd name="T53" fmla="*/ 52 h 135"/>
                  <a:gd name="T54" fmla="*/ 87 w 113"/>
                  <a:gd name="T55" fmla="*/ 29 h 135"/>
                  <a:gd name="T56" fmla="*/ 66 w 113"/>
                  <a:gd name="T57" fmla="*/ 11 h 135"/>
                  <a:gd name="T58" fmla="*/ 34 w 113"/>
                  <a:gd name="T59" fmla="*/ 11 h 135"/>
                  <a:gd name="T60" fmla="*/ 33 w 113"/>
                  <a:gd name="T61" fmla="*/ 11 h 135"/>
                  <a:gd name="T62" fmla="*/ 33 w 113"/>
                  <a:gd name="T63" fmla="*/ 6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3" h="135">
                    <a:moveTo>
                      <a:pt x="33" y="78"/>
                    </a:moveTo>
                    <a:cubicBezTo>
                      <a:pt x="33" y="80"/>
                      <a:pt x="33" y="81"/>
                      <a:pt x="33" y="82"/>
                    </a:cubicBezTo>
                    <a:cubicBezTo>
                      <a:pt x="33" y="93"/>
                      <a:pt x="33" y="103"/>
                      <a:pt x="33" y="114"/>
                    </a:cubicBezTo>
                    <a:cubicBezTo>
                      <a:pt x="33" y="115"/>
                      <a:pt x="33" y="117"/>
                      <a:pt x="33" y="118"/>
                    </a:cubicBezTo>
                    <a:cubicBezTo>
                      <a:pt x="34" y="125"/>
                      <a:pt x="35" y="127"/>
                      <a:pt x="43" y="128"/>
                    </a:cubicBezTo>
                    <a:cubicBezTo>
                      <a:pt x="45" y="128"/>
                      <a:pt x="47" y="128"/>
                      <a:pt x="49" y="128"/>
                    </a:cubicBezTo>
                    <a:cubicBezTo>
                      <a:pt x="49" y="130"/>
                      <a:pt x="49" y="133"/>
                      <a:pt x="49" y="135"/>
                    </a:cubicBezTo>
                    <a:cubicBezTo>
                      <a:pt x="33" y="135"/>
                      <a:pt x="16" y="135"/>
                      <a:pt x="0" y="135"/>
                    </a:cubicBezTo>
                    <a:cubicBezTo>
                      <a:pt x="0" y="133"/>
                      <a:pt x="0" y="131"/>
                      <a:pt x="0" y="128"/>
                    </a:cubicBezTo>
                    <a:cubicBezTo>
                      <a:pt x="2" y="128"/>
                      <a:pt x="5" y="128"/>
                      <a:pt x="8" y="127"/>
                    </a:cubicBezTo>
                    <a:cubicBezTo>
                      <a:pt x="13" y="126"/>
                      <a:pt x="14" y="125"/>
                      <a:pt x="15" y="120"/>
                    </a:cubicBezTo>
                    <a:cubicBezTo>
                      <a:pt x="15" y="118"/>
                      <a:pt x="15" y="116"/>
                      <a:pt x="15" y="114"/>
                    </a:cubicBezTo>
                    <a:cubicBezTo>
                      <a:pt x="16" y="83"/>
                      <a:pt x="16" y="52"/>
                      <a:pt x="15" y="21"/>
                    </a:cubicBezTo>
                    <a:cubicBezTo>
                      <a:pt x="15" y="19"/>
                      <a:pt x="15" y="16"/>
                      <a:pt x="15" y="14"/>
                    </a:cubicBezTo>
                    <a:cubicBezTo>
                      <a:pt x="14" y="11"/>
                      <a:pt x="12" y="9"/>
                      <a:pt x="9" y="9"/>
                    </a:cubicBezTo>
                    <a:cubicBezTo>
                      <a:pt x="6" y="8"/>
                      <a:pt x="3" y="8"/>
                      <a:pt x="0" y="8"/>
                    </a:cubicBezTo>
                    <a:cubicBezTo>
                      <a:pt x="0" y="5"/>
                      <a:pt x="0" y="3"/>
                      <a:pt x="0" y="1"/>
                    </a:cubicBezTo>
                    <a:cubicBezTo>
                      <a:pt x="1" y="0"/>
                      <a:pt x="3" y="0"/>
                      <a:pt x="4" y="0"/>
                    </a:cubicBezTo>
                    <a:cubicBezTo>
                      <a:pt x="21" y="0"/>
                      <a:pt x="39" y="0"/>
                      <a:pt x="56" y="0"/>
                    </a:cubicBezTo>
                    <a:cubicBezTo>
                      <a:pt x="62" y="0"/>
                      <a:pt x="68" y="1"/>
                      <a:pt x="73" y="1"/>
                    </a:cubicBezTo>
                    <a:cubicBezTo>
                      <a:pt x="98" y="4"/>
                      <a:pt x="113" y="26"/>
                      <a:pt x="106" y="50"/>
                    </a:cubicBezTo>
                    <a:cubicBezTo>
                      <a:pt x="102" y="64"/>
                      <a:pt x="93" y="73"/>
                      <a:pt x="78" y="76"/>
                    </a:cubicBezTo>
                    <a:cubicBezTo>
                      <a:pt x="70" y="77"/>
                      <a:pt x="63" y="77"/>
                      <a:pt x="55" y="78"/>
                    </a:cubicBezTo>
                    <a:cubicBezTo>
                      <a:pt x="48" y="78"/>
                      <a:pt x="41" y="78"/>
                      <a:pt x="33" y="78"/>
                    </a:cubicBezTo>
                    <a:close/>
                    <a:moveTo>
                      <a:pt x="33" y="68"/>
                    </a:moveTo>
                    <a:cubicBezTo>
                      <a:pt x="45" y="67"/>
                      <a:pt x="56" y="68"/>
                      <a:pt x="67" y="67"/>
                    </a:cubicBezTo>
                    <a:cubicBezTo>
                      <a:pt x="76" y="66"/>
                      <a:pt x="82" y="60"/>
                      <a:pt x="85" y="52"/>
                    </a:cubicBezTo>
                    <a:cubicBezTo>
                      <a:pt x="89" y="45"/>
                      <a:pt x="89" y="37"/>
                      <a:pt x="87" y="29"/>
                    </a:cubicBezTo>
                    <a:cubicBezTo>
                      <a:pt x="84" y="19"/>
                      <a:pt x="78" y="12"/>
                      <a:pt x="66" y="11"/>
                    </a:cubicBezTo>
                    <a:cubicBezTo>
                      <a:pt x="56" y="11"/>
                      <a:pt x="45" y="11"/>
                      <a:pt x="34" y="11"/>
                    </a:cubicBezTo>
                    <a:cubicBezTo>
                      <a:pt x="34" y="11"/>
                      <a:pt x="34" y="11"/>
                      <a:pt x="33" y="11"/>
                    </a:cubicBezTo>
                    <a:cubicBezTo>
                      <a:pt x="33" y="30"/>
                      <a:pt x="33" y="48"/>
                      <a:pt x="33" y="68"/>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9" name="Freeform 29">
                <a:extLst>
                  <a:ext uri="{FF2B5EF4-FFF2-40B4-BE49-F238E27FC236}">
                    <a16:creationId xmlns:a16="http://schemas.microsoft.com/office/drawing/2014/main" id="{26056B2E-6223-4FEE-8248-F2EA17DBAF5B}"/>
                  </a:ext>
                </a:extLst>
              </p:cNvPr>
              <p:cNvSpPr>
                <a:spLocks/>
              </p:cNvSpPr>
              <p:nvPr/>
            </p:nvSpPr>
            <p:spPr bwMode="auto">
              <a:xfrm>
                <a:off x="6858909" y="3891177"/>
                <a:ext cx="381253" cy="394068"/>
              </a:xfrm>
              <a:custGeom>
                <a:avLst/>
                <a:gdLst>
                  <a:gd name="T0" fmla="*/ 49 w 133"/>
                  <a:gd name="T1" fmla="*/ 0 h 138"/>
                  <a:gd name="T2" fmla="*/ 49 w 133"/>
                  <a:gd name="T3" fmla="*/ 7 h 138"/>
                  <a:gd name="T4" fmla="*/ 41 w 133"/>
                  <a:gd name="T5" fmla="*/ 8 h 138"/>
                  <a:gd name="T6" fmla="*/ 34 w 133"/>
                  <a:gd name="T7" fmla="*/ 15 h 138"/>
                  <a:gd name="T8" fmla="*/ 33 w 133"/>
                  <a:gd name="T9" fmla="*/ 23 h 138"/>
                  <a:gd name="T10" fmla="*/ 33 w 133"/>
                  <a:gd name="T11" fmla="*/ 83 h 138"/>
                  <a:gd name="T12" fmla="*/ 34 w 133"/>
                  <a:gd name="T13" fmla="*/ 96 h 138"/>
                  <a:gd name="T14" fmla="*/ 60 w 133"/>
                  <a:gd name="T15" fmla="*/ 124 h 138"/>
                  <a:gd name="T16" fmla="*/ 100 w 133"/>
                  <a:gd name="T17" fmla="*/ 110 h 138"/>
                  <a:gd name="T18" fmla="*/ 106 w 133"/>
                  <a:gd name="T19" fmla="*/ 94 h 138"/>
                  <a:gd name="T20" fmla="*/ 107 w 133"/>
                  <a:gd name="T21" fmla="*/ 80 h 138"/>
                  <a:gd name="T22" fmla="*/ 107 w 133"/>
                  <a:gd name="T23" fmla="*/ 24 h 138"/>
                  <a:gd name="T24" fmla="*/ 106 w 133"/>
                  <a:gd name="T25" fmla="*/ 15 h 138"/>
                  <a:gd name="T26" fmla="*/ 97 w 133"/>
                  <a:gd name="T27" fmla="*/ 8 h 138"/>
                  <a:gd name="T28" fmla="*/ 91 w 133"/>
                  <a:gd name="T29" fmla="*/ 7 h 138"/>
                  <a:gd name="T30" fmla="*/ 91 w 133"/>
                  <a:gd name="T31" fmla="*/ 0 h 138"/>
                  <a:gd name="T32" fmla="*/ 133 w 133"/>
                  <a:gd name="T33" fmla="*/ 0 h 138"/>
                  <a:gd name="T34" fmla="*/ 133 w 133"/>
                  <a:gd name="T35" fmla="*/ 7 h 138"/>
                  <a:gd name="T36" fmla="*/ 126 w 133"/>
                  <a:gd name="T37" fmla="*/ 8 h 138"/>
                  <a:gd name="T38" fmla="*/ 118 w 133"/>
                  <a:gd name="T39" fmla="*/ 15 h 138"/>
                  <a:gd name="T40" fmla="*/ 118 w 133"/>
                  <a:gd name="T41" fmla="*/ 25 h 138"/>
                  <a:gd name="T42" fmla="*/ 117 w 133"/>
                  <a:gd name="T43" fmla="*/ 88 h 138"/>
                  <a:gd name="T44" fmla="*/ 114 w 133"/>
                  <a:gd name="T45" fmla="*/ 105 h 138"/>
                  <a:gd name="T46" fmla="*/ 74 w 133"/>
                  <a:gd name="T47" fmla="*/ 136 h 138"/>
                  <a:gd name="T48" fmla="*/ 35 w 133"/>
                  <a:gd name="T49" fmla="*/ 127 h 138"/>
                  <a:gd name="T50" fmla="*/ 17 w 133"/>
                  <a:gd name="T51" fmla="*/ 96 h 138"/>
                  <a:gd name="T52" fmla="*/ 16 w 133"/>
                  <a:gd name="T53" fmla="*/ 83 h 138"/>
                  <a:gd name="T54" fmla="*/ 16 w 133"/>
                  <a:gd name="T55" fmla="*/ 25 h 138"/>
                  <a:gd name="T56" fmla="*/ 16 w 133"/>
                  <a:gd name="T57" fmla="*/ 15 h 138"/>
                  <a:gd name="T58" fmla="*/ 8 w 133"/>
                  <a:gd name="T59" fmla="*/ 8 h 138"/>
                  <a:gd name="T60" fmla="*/ 0 w 133"/>
                  <a:gd name="T61" fmla="*/ 7 h 138"/>
                  <a:gd name="T62" fmla="*/ 0 w 133"/>
                  <a:gd name="T63" fmla="*/ 0 h 138"/>
                  <a:gd name="T64" fmla="*/ 49 w 133"/>
                  <a:gd name="T65"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3" h="138">
                    <a:moveTo>
                      <a:pt x="49" y="0"/>
                    </a:moveTo>
                    <a:cubicBezTo>
                      <a:pt x="49" y="2"/>
                      <a:pt x="49" y="4"/>
                      <a:pt x="49" y="7"/>
                    </a:cubicBezTo>
                    <a:cubicBezTo>
                      <a:pt x="46" y="7"/>
                      <a:pt x="44" y="7"/>
                      <a:pt x="41" y="8"/>
                    </a:cubicBezTo>
                    <a:cubicBezTo>
                      <a:pt x="36" y="8"/>
                      <a:pt x="34" y="10"/>
                      <a:pt x="34" y="15"/>
                    </a:cubicBezTo>
                    <a:cubicBezTo>
                      <a:pt x="33" y="17"/>
                      <a:pt x="33" y="20"/>
                      <a:pt x="33" y="23"/>
                    </a:cubicBezTo>
                    <a:cubicBezTo>
                      <a:pt x="33" y="43"/>
                      <a:pt x="33" y="63"/>
                      <a:pt x="33" y="83"/>
                    </a:cubicBezTo>
                    <a:cubicBezTo>
                      <a:pt x="33" y="87"/>
                      <a:pt x="33" y="92"/>
                      <a:pt x="34" y="96"/>
                    </a:cubicBezTo>
                    <a:cubicBezTo>
                      <a:pt x="36" y="112"/>
                      <a:pt x="46" y="120"/>
                      <a:pt x="60" y="124"/>
                    </a:cubicBezTo>
                    <a:cubicBezTo>
                      <a:pt x="76" y="128"/>
                      <a:pt x="89" y="123"/>
                      <a:pt x="100" y="110"/>
                    </a:cubicBezTo>
                    <a:cubicBezTo>
                      <a:pt x="104" y="106"/>
                      <a:pt x="105" y="100"/>
                      <a:pt x="106" y="94"/>
                    </a:cubicBezTo>
                    <a:cubicBezTo>
                      <a:pt x="106" y="90"/>
                      <a:pt x="106" y="85"/>
                      <a:pt x="107" y="80"/>
                    </a:cubicBezTo>
                    <a:cubicBezTo>
                      <a:pt x="107" y="62"/>
                      <a:pt x="107" y="43"/>
                      <a:pt x="107" y="24"/>
                    </a:cubicBezTo>
                    <a:cubicBezTo>
                      <a:pt x="107" y="21"/>
                      <a:pt x="106" y="18"/>
                      <a:pt x="106" y="15"/>
                    </a:cubicBezTo>
                    <a:cubicBezTo>
                      <a:pt x="105" y="10"/>
                      <a:pt x="103" y="8"/>
                      <a:pt x="97" y="8"/>
                    </a:cubicBezTo>
                    <a:cubicBezTo>
                      <a:pt x="95" y="7"/>
                      <a:pt x="93" y="7"/>
                      <a:pt x="91" y="7"/>
                    </a:cubicBezTo>
                    <a:cubicBezTo>
                      <a:pt x="91" y="4"/>
                      <a:pt x="91" y="2"/>
                      <a:pt x="91" y="0"/>
                    </a:cubicBezTo>
                    <a:cubicBezTo>
                      <a:pt x="105" y="0"/>
                      <a:pt x="119" y="0"/>
                      <a:pt x="133" y="0"/>
                    </a:cubicBezTo>
                    <a:cubicBezTo>
                      <a:pt x="133" y="2"/>
                      <a:pt x="133" y="4"/>
                      <a:pt x="133" y="7"/>
                    </a:cubicBezTo>
                    <a:cubicBezTo>
                      <a:pt x="131" y="7"/>
                      <a:pt x="128" y="7"/>
                      <a:pt x="126" y="8"/>
                    </a:cubicBezTo>
                    <a:cubicBezTo>
                      <a:pt x="121" y="8"/>
                      <a:pt x="119" y="11"/>
                      <a:pt x="118" y="15"/>
                    </a:cubicBezTo>
                    <a:cubicBezTo>
                      <a:pt x="118" y="18"/>
                      <a:pt x="118" y="22"/>
                      <a:pt x="118" y="25"/>
                    </a:cubicBezTo>
                    <a:cubicBezTo>
                      <a:pt x="117" y="46"/>
                      <a:pt x="118" y="67"/>
                      <a:pt x="117" y="88"/>
                    </a:cubicBezTo>
                    <a:cubicBezTo>
                      <a:pt x="117" y="94"/>
                      <a:pt x="116" y="99"/>
                      <a:pt x="114" y="105"/>
                    </a:cubicBezTo>
                    <a:cubicBezTo>
                      <a:pt x="108" y="124"/>
                      <a:pt x="94" y="134"/>
                      <a:pt x="74" y="136"/>
                    </a:cubicBezTo>
                    <a:cubicBezTo>
                      <a:pt x="60" y="138"/>
                      <a:pt x="47" y="135"/>
                      <a:pt x="35" y="127"/>
                    </a:cubicBezTo>
                    <a:cubicBezTo>
                      <a:pt x="24" y="120"/>
                      <a:pt x="18" y="109"/>
                      <a:pt x="17" y="96"/>
                    </a:cubicBezTo>
                    <a:cubicBezTo>
                      <a:pt x="16" y="92"/>
                      <a:pt x="16" y="87"/>
                      <a:pt x="16" y="83"/>
                    </a:cubicBezTo>
                    <a:cubicBezTo>
                      <a:pt x="16" y="64"/>
                      <a:pt x="16" y="45"/>
                      <a:pt x="16" y="25"/>
                    </a:cubicBezTo>
                    <a:cubicBezTo>
                      <a:pt x="16" y="22"/>
                      <a:pt x="16" y="18"/>
                      <a:pt x="16" y="15"/>
                    </a:cubicBezTo>
                    <a:cubicBezTo>
                      <a:pt x="15" y="10"/>
                      <a:pt x="13" y="8"/>
                      <a:pt x="8" y="8"/>
                    </a:cubicBezTo>
                    <a:cubicBezTo>
                      <a:pt x="5" y="7"/>
                      <a:pt x="3" y="7"/>
                      <a:pt x="0" y="7"/>
                    </a:cubicBezTo>
                    <a:cubicBezTo>
                      <a:pt x="0" y="4"/>
                      <a:pt x="0" y="2"/>
                      <a:pt x="0" y="0"/>
                    </a:cubicBezTo>
                    <a:cubicBezTo>
                      <a:pt x="16" y="0"/>
                      <a:pt x="32" y="0"/>
                      <a:pt x="49" y="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70" name="Freeform 30">
                <a:extLst>
                  <a:ext uri="{FF2B5EF4-FFF2-40B4-BE49-F238E27FC236}">
                    <a16:creationId xmlns:a16="http://schemas.microsoft.com/office/drawing/2014/main" id="{006B390B-42C2-4B79-90D3-881CC2CFDCE9}"/>
                  </a:ext>
                </a:extLst>
              </p:cNvPr>
              <p:cNvSpPr>
                <a:spLocks/>
              </p:cNvSpPr>
              <p:nvPr/>
            </p:nvSpPr>
            <p:spPr bwMode="auto">
              <a:xfrm>
                <a:off x="7832866" y="3891177"/>
                <a:ext cx="378049" cy="390864"/>
              </a:xfrm>
              <a:custGeom>
                <a:avLst/>
                <a:gdLst>
                  <a:gd name="T0" fmla="*/ 73 w 133"/>
                  <a:gd name="T1" fmla="*/ 137 h 137"/>
                  <a:gd name="T2" fmla="*/ 64 w 133"/>
                  <a:gd name="T3" fmla="*/ 137 h 137"/>
                  <a:gd name="T4" fmla="*/ 58 w 133"/>
                  <a:gd name="T5" fmla="*/ 133 h 137"/>
                  <a:gd name="T6" fmla="*/ 39 w 133"/>
                  <a:gd name="T7" fmla="*/ 80 h 137"/>
                  <a:gd name="T8" fmla="*/ 17 w 133"/>
                  <a:gd name="T9" fmla="*/ 23 h 137"/>
                  <a:gd name="T10" fmla="*/ 13 w 133"/>
                  <a:gd name="T11" fmla="*/ 14 h 137"/>
                  <a:gd name="T12" fmla="*/ 4 w 133"/>
                  <a:gd name="T13" fmla="*/ 7 h 137"/>
                  <a:gd name="T14" fmla="*/ 0 w 133"/>
                  <a:gd name="T15" fmla="*/ 7 h 137"/>
                  <a:gd name="T16" fmla="*/ 0 w 133"/>
                  <a:gd name="T17" fmla="*/ 0 h 137"/>
                  <a:gd name="T18" fmla="*/ 47 w 133"/>
                  <a:gd name="T19" fmla="*/ 0 h 137"/>
                  <a:gd name="T20" fmla="*/ 47 w 133"/>
                  <a:gd name="T21" fmla="*/ 7 h 137"/>
                  <a:gd name="T22" fmla="*/ 39 w 133"/>
                  <a:gd name="T23" fmla="*/ 8 h 137"/>
                  <a:gd name="T24" fmla="*/ 34 w 133"/>
                  <a:gd name="T25" fmla="*/ 15 h 137"/>
                  <a:gd name="T26" fmla="*/ 35 w 133"/>
                  <a:gd name="T27" fmla="*/ 20 h 137"/>
                  <a:gd name="T28" fmla="*/ 68 w 133"/>
                  <a:gd name="T29" fmla="*/ 112 h 137"/>
                  <a:gd name="T30" fmla="*/ 70 w 133"/>
                  <a:gd name="T31" fmla="*/ 116 h 137"/>
                  <a:gd name="T32" fmla="*/ 72 w 133"/>
                  <a:gd name="T33" fmla="*/ 113 h 137"/>
                  <a:gd name="T34" fmla="*/ 106 w 133"/>
                  <a:gd name="T35" fmla="*/ 18 h 137"/>
                  <a:gd name="T36" fmla="*/ 106 w 133"/>
                  <a:gd name="T37" fmla="*/ 16 h 137"/>
                  <a:gd name="T38" fmla="*/ 101 w 133"/>
                  <a:gd name="T39" fmla="*/ 7 h 137"/>
                  <a:gd name="T40" fmla="*/ 94 w 133"/>
                  <a:gd name="T41" fmla="*/ 7 h 137"/>
                  <a:gd name="T42" fmla="*/ 94 w 133"/>
                  <a:gd name="T43" fmla="*/ 0 h 137"/>
                  <a:gd name="T44" fmla="*/ 133 w 133"/>
                  <a:gd name="T45" fmla="*/ 0 h 137"/>
                  <a:gd name="T46" fmla="*/ 133 w 133"/>
                  <a:gd name="T47" fmla="*/ 7 h 137"/>
                  <a:gd name="T48" fmla="*/ 130 w 133"/>
                  <a:gd name="T49" fmla="*/ 7 h 137"/>
                  <a:gd name="T50" fmla="*/ 119 w 133"/>
                  <a:gd name="T51" fmla="*/ 16 h 137"/>
                  <a:gd name="T52" fmla="*/ 110 w 133"/>
                  <a:gd name="T53" fmla="*/ 38 h 137"/>
                  <a:gd name="T54" fmla="*/ 74 w 133"/>
                  <a:gd name="T55" fmla="*/ 133 h 137"/>
                  <a:gd name="T56" fmla="*/ 73 w 133"/>
                  <a:gd name="T57" fmla="*/ 137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3" h="137">
                    <a:moveTo>
                      <a:pt x="73" y="137"/>
                    </a:moveTo>
                    <a:cubicBezTo>
                      <a:pt x="69" y="137"/>
                      <a:pt x="66" y="137"/>
                      <a:pt x="64" y="137"/>
                    </a:cubicBezTo>
                    <a:cubicBezTo>
                      <a:pt x="61" y="137"/>
                      <a:pt x="59" y="136"/>
                      <a:pt x="58" y="133"/>
                    </a:cubicBezTo>
                    <a:cubicBezTo>
                      <a:pt x="52" y="115"/>
                      <a:pt x="45" y="98"/>
                      <a:pt x="39" y="80"/>
                    </a:cubicBezTo>
                    <a:cubicBezTo>
                      <a:pt x="31" y="61"/>
                      <a:pt x="24" y="42"/>
                      <a:pt x="17" y="23"/>
                    </a:cubicBezTo>
                    <a:cubicBezTo>
                      <a:pt x="16" y="20"/>
                      <a:pt x="15" y="17"/>
                      <a:pt x="13" y="14"/>
                    </a:cubicBezTo>
                    <a:cubicBezTo>
                      <a:pt x="11" y="10"/>
                      <a:pt x="8" y="8"/>
                      <a:pt x="4" y="7"/>
                    </a:cubicBezTo>
                    <a:cubicBezTo>
                      <a:pt x="3" y="7"/>
                      <a:pt x="2" y="7"/>
                      <a:pt x="0" y="7"/>
                    </a:cubicBezTo>
                    <a:cubicBezTo>
                      <a:pt x="0" y="4"/>
                      <a:pt x="0" y="2"/>
                      <a:pt x="0" y="0"/>
                    </a:cubicBezTo>
                    <a:cubicBezTo>
                      <a:pt x="16" y="0"/>
                      <a:pt x="31" y="0"/>
                      <a:pt x="47" y="0"/>
                    </a:cubicBezTo>
                    <a:cubicBezTo>
                      <a:pt x="47" y="2"/>
                      <a:pt x="47" y="4"/>
                      <a:pt x="47" y="7"/>
                    </a:cubicBezTo>
                    <a:cubicBezTo>
                      <a:pt x="44" y="7"/>
                      <a:pt x="42" y="7"/>
                      <a:pt x="39" y="8"/>
                    </a:cubicBezTo>
                    <a:cubicBezTo>
                      <a:pt x="34" y="8"/>
                      <a:pt x="33" y="10"/>
                      <a:pt x="34" y="15"/>
                    </a:cubicBezTo>
                    <a:cubicBezTo>
                      <a:pt x="34" y="17"/>
                      <a:pt x="35" y="19"/>
                      <a:pt x="35" y="20"/>
                    </a:cubicBezTo>
                    <a:cubicBezTo>
                      <a:pt x="46" y="51"/>
                      <a:pt x="57" y="81"/>
                      <a:pt x="68" y="112"/>
                    </a:cubicBezTo>
                    <a:cubicBezTo>
                      <a:pt x="69" y="113"/>
                      <a:pt x="69" y="114"/>
                      <a:pt x="70" y="116"/>
                    </a:cubicBezTo>
                    <a:cubicBezTo>
                      <a:pt x="71" y="114"/>
                      <a:pt x="71" y="113"/>
                      <a:pt x="72" y="113"/>
                    </a:cubicBezTo>
                    <a:cubicBezTo>
                      <a:pt x="83" y="81"/>
                      <a:pt x="94" y="50"/>
                      <a:pt x="106" y="18"/>
                    </a:cubicBezTo>
                    <a:cubicBezTo>
                      <a:pt x="106" y="17"/>
                      <a:pt x="106" y="17"/>
                      <a:pt x="106" y="16"/>
                    </a:cubicBezTo>
                    <a:cubicBezTo>
                      <a:pt x="107" y="10"/>
                      <a:pt x="106" y="8"/>
                      <a:pt x="101" y="7"/>
                    </a:cubicBezTo>
                    <a:cubicBezTo>
                      <a:pt x="98" y="7"/>
                      <a:pt x="96" y="7"/>
                      <a:pt x="94" y="7"/>
                    </a:cubicBezTo>
                    <a:cubicBezTo>
                      <a:pt x="94" y="4"/>
                      <a:pt x="94" y="2"/>
                      <a:pt x="94" y="0"/>
                    </a:cubicBezTo>
                    <a:cubicBezTo>
                      <a:pt x="106" y="0"/>
                      <a:pt x="119" y="0"/>
                      <a:pt x="133" y="0"/>
                    </a:cubicBezTo>
                    <a:cubicBezTo>
                      <a:pt x="133" y="2"/>
                      <a:pt x="133" y="4"/>
                      <a:pt x="133" y="7"/>
                    </a:cubicBezTo>
                    <a:cubicBezTo>
                      <a:pt x="132" y="7"/>
                      <a:pt x="131" y="7"/>
                      <a:pt x="130" y="7"/>
                    </a:cubicBezTo>
                    <a:cubicBezTo>
                      <a:pt x="124" y="8"/>
                      <a:pt x="121" y="11"/>
                      <a:pt x="119" y="16"/>
                    </a:cubicBezTo>
                    <a:cubicBezTo>
                      <a:pt x="116" y="24"/>
                      <a:pt x="113" y="31"/>
                      <a:pt x="110" y="38"/>
                    </a:cubicBezTo>
                    <a:cubicBezTo>
                      <a:pt x="98" y="70"/>
                      <a:pt x="86" y="101"/>
                      <a:pt x="74" y="133"/>
                    </a:cubicBezTo>
                    <a:cubicBezTo>
                      <a:pt x="74" y="134"/>
                      <a:pt x="73" y="135"/>
                      <a:pt x="73" y="13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71" name="Freeform 31">
                <a:extLst>
                  <a:ext uri="{FF2B5EF4-FFF2-40B4-BE49-F238E27FC236}">
                    <a16:creationId xmlns:a16="http://schemas.microsoft.com/office/drawing/2014/main" id="{50061FAB-489C-4780-AFC9-07435CFCBEA5}"/>
                  </a:ext>
                </a:extLst>
              </p:cNvPr>
              <p:cNvSpPr>
                <a:spLocks/>
              </p:cNvSpPr>
              <p:nvPr/>
            </p:nvSpPr>
            <p:spPr bwMode="auto">
              <a:xfrm>
                <a:off x="9844855" y="3891177"/>
                <a:ext cx="342807" cy="384457"/>
              </a:xfrm>
              <a:custGeom>
                <a:avLst/>
                <a:gdLst>
                  <a:gd name="T0" fmla="*/ 85 w 120"/>
                  <a:gd name="T1" fmla="*/ 127 h 135"/>
                  <a:gd name="T2" fmla="*/ 85 w 120"/>
                  <a:gd name="T3" fmla="*/ 134 h 135"/>
                  <a:gd name="T4" fmla="*/ 35 w 120"/>
                  <a:gd name="T5" fmla="*/ 134 h 135"/>
                  <a:gd name="T6" fmla="*/ 35 w 120"/>
                  <a:gd name="T7" fmla="*/ 127 h 135"/>
                  <a:gd name="T8" fmla="*/ 44 w 120"/>
                  <a:gd name="T9" fmla="*/ 126 h 135"/>
                  <a:gd name="T10" fmla="*/ 50 w 120"/>
                  <a:gd name="T11" fmla="*/ 120 h 135"/>
                  <a:gd name="T12" fmla="*/ 51 w 120"/>
                  <a:gd name="T13" fmla="*/ 113 h 135"/>
                  <a:gd name="T14" fmla="*/ 51 w 120"/>
                  <a:gd name="T15" fmla="*/ 85 h 135"/>
                  <a:gd name="T16" fmla="*/ 50 w 120"/>
                  <a:gd name="T17" fmla="*/ 79 h 135"/>
                  <a:gd name="T18" fmla="*/ 17 w 120"/>
                  <a:gd name="T19" fmla="*/ 19 h 135"/>
                  <a:gd name="T20" fmla="*/ 15 w 120"/>
                  <a:gd name="T21" fmla="*/ 15 h 135"/>
                  <a:gd name="T22" fmla="*/ 3 w 120"/>
                  <a:gd name="T23" fmla="*/ 7 h 135"/>
                  <a:gd name="T24" fmla="*/ 0 w 120"/>
                  <a:gd name="T25" fmla="*/ 7 h 135"/>
                  <a:gd name="T26" fmla="*/ 0 w 120"/>
                  <a:gd name="T27" fmla="*/ 0 h 135"/>
                  <a:gd name="T28" fmla="*/ 48 w 120"/>
                  <a:gd name="T29" fmla="*/ 0 h 135"/>
                  <a:gd name="T30" fmla="*/ 48 w 120"/>
                  <a:gd name="T31" fmla="*/ 7 h 135"/>
                  <a:gd name="T32" fmla="*/ 40 w 120"/>
                  <a:gd name="T33" fmla="*/ 7 h 135"/>
                  <a:gd name="T34" fmla="*/ 36 w 120"/>
                  <a:gd name="T35" fmla="*/ 14 h 135"/>
                  <a:gd name="T36" fmla="*/ 37 w 120"/>
                  <a:gd name="T37" fmla="*/ 18 h 135"/>
                  <a:gd name="T38" fmla="*/ 61 w 120"/>
                  <a:gd name="T39" fmla="*/ 64 h 135"/>
                  <a:gd name="T40" fmla="*/ 63 w 120"/>
                  <a:gd name="T41" fmla="*/ 68 h 135"/>
                  <a:gd name="T42" fmla="*/ 66 w 120"/>
                  <a:gd name="T43" fmla="*/ 64 h 135"/>
                  <a:gd name="T44" fmla="*/ 91 w 120"/>
                  <a:gd name="T45" fmla="*/ 18 h 135"/>
                  <a:gd name="T46" fmla="*/ 93 w 120"/>
                  <a:gd name="T47" fmla="*/ 12 h 135"/>
                  <a:gd name="T48" fmla="*/ 90 w 120"/>
                  <a:gd name="T49" fmla="*/ 8 h 135"/>
                  <a:gd name="T50" fmla="*/ 81 w 120"/>
                  <a:gd name="T51" fmla="*/ 7 h 135"/>
                  <a:gd name="T52" fmla="*/ 81 w 120"/>
                  <a:gd name="T53" fmla="*/ 0 h 135"/>
                  <a:gd name="T54" fmla="*/ 120 w 120"/>
                  <a:gd name="T55" fmla="*/ 0 h 135"/>
                  <a:gd name="T56" fmla="*/ 120 w 120"/>
                  <a:gd name="T57" fmla="*/ 7 h 135"/>
                  <a:gd name="T58" fmla="*/ 115 w 120"/>
                  <a:gd name="T59" fmla="*/ 8 h 135"/>
                  <a:gd name="T60" fmla="*/ 108 w 120"/>
                  <a:gd name="T61" fmla="*/ 12 h 135"/>
                  <a:gd name="T62" fmla="*/ 103 w 120"/>
                  <a:gd name="T63" fmla="*/ 19 h 135"/>
                  <a:gd name="T64" fmla="*/ 71 w 120"/>
                  <a:gd name="T65" fmla="*/ 75 h 135"/>
                  <a:gd name="T66" fmla="*/ 69 w 120"/>
                  <a:gd name="T67" fmla="*/ 82 h 135"/>
                  <a:gd name="T68" fmla="*/ 69 w 120"/>
                  <a:gd name="T69" fmla="*/ 111 h 135"/>
                  <a:gd name="T70" fmla="*/ 69 w 120"/>
                  <a:gd name="T71" fmla="*/ 118 h 135"/>
                  <a:gd name="T72" fmla="*/ 77 w 120"/>
                  <a:gd name="T73" fmla="*/ 126 h 135"/>
                  <a:gd name="T74" fmla="*/ 85 w 120"/>
                  <a:gd name="T75" fmla="*/ 12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0" h="135">
                    <a:moveTo>
                      <a:pt x="85" y="127"/>
                    </a:moveTo>
                    <a:cubicBezTo>
                      <a:pt x="85" y="130"/>
                      <a:pt x="85" y="132"/>
                      <a:pt x="85" y="134"/>
                    </a:cubicBezTo>
                    <a:cubicBezTo>
                      <a:pt x="81" y="135"/>
                      <a:pt x="44" y="135"/>
                      <a:pt x="35" y="134"/>
                    </a:cubicBezTo>
                    <a:cubicBezTo>
                      <a:pt x="35" y="132"/>
                      <a:pt x="35" y="130"/>
                      <a:pt x="35" y="127"/>
                    </a:cubicBezTo>
                    <a:cubicBezTo>
                      <a:pt x="38" y="127"/>
                      <a:pt x="41" y="126"/>
                      <a:pt x="44" y="126"/>
                    </a:cubicBezTo>
                    <a:cubicBezTo>
                      <a:pt x="48" y="126"/>
                      <a:pt x="50" y="124"/>
                      <a:pt x="50" y="120"/>
                    </a:cubicBezTo>
                    <a:cubicBezTo>
                      <a:pt x="51" y="118"/>
                      <a:pt x="51" y="115"/>
                      <a:pt x="51" y="113"/>
                    </a:cubicBezTo>
                    <a:cubicBezTo>
                      <a:pt x="51" y="104"/>
                      <a:pt x="51" y="95"/>
                      <a:pt x="51" y="85"/>
                    </a:cubicBezTo>
                    <a:cubicBezTo>
                      <a:pt x="51" y="83"/>
                      <a:pt x="51" y="81"/>
                      <a:pt x="50" y="79"/>
                    </a:cubicBezTo>
                    <a:cubicBezTo>
                      <a:pt x="39" y="59"/>
                      <a:pt x="28" y="39"/>
                      <a:pt x="17" y="19"/>
                    </a:cubicBezTo>
                    <a:cubicBezTo>
                      <a:pt x="16" y="17"/>
                      <a:pt x="15" y="16"/>
                      <a:pt x="15" y="15"/>
                    </a:cubicBezTo>
                    <a:cubicBezTo>
                      <a:pt x="12" y="10"/>
                      <a:pt x="9" y="7"/>
                      <a:pt x="3" y="7"/>
                    </a:cubicBezTo>
                    <a:cubicBezTo>
                      <a:pt x="2" y="7"/>
                      <a:pt x="1" y="7"/>
                      <a:pt x="0" y="7"/>
                    </a:cubicBezTo>
                    <a:cubicBezTo>
                      <a:pt x="0" y="4"/>
                      <a:pt x="0" y="2"/>
                      <a:pt x="0" y="0"/>
                    </a:cubicBezTo>
                    <a:cubicBezTo>
                      <a:pt x="16" y="0"/>
                      <a:pt x="31" y="0"/>
                      <a:pt x="48" y="0"/>
                    </a:cubicBezTo>
                    <a:cubicBezTo>
                      <a:pt x="48" y="2"/>
                      <a:pt x="48" y="4"/>
                      <a:pt x="48" y="7"/>
                    </a:cubicBezTo>
                    <a:cubicBezTo>
                      <a:pt x="45" y="7"/>
                      <a:pt x="42" y="7"/>
                      <a:pt x="40" y="7"/>
                    </a:cubicBezTo>
                    <a:cubicBezTo>
                      <a:pt x="35" y="8"/>
                      <a:pt x="34" y="10"/>
                      <a:pt x="36" y="14"/>
                    </a:cubicBezTo>
                    <a:cubicBezTo>
                      <a:pt x="36" y="15"/>
                      <a:pt x="37" y="17"/>
                      <a:pt x="37" y="18"/>
                    </a:cubicBezTo>
                    <a:cubicBezTo>
                      <a:pt x="45" y="33"/>
                      <a:pt x="53" y="49"/>
                      <a:pt x="61" y="64"/>
                    </a:cubicBezTo>
                    <a:cubicBezTo>
                      <a:pt x="61" y="65"/>
                      <a:pt x="62" y="66"/>
                      <a:pt x="63" y="68"/>
                    </a:cubicBezTo>
                    <a:cubicBezTo>
                      <a:pt x="64" y="66"/>
                      <a:pt x="65" y="65"/>
                      <a:pt x="66" y="64"/>
                    </a:cubicBezTo>
                    <a:cubicBezTo>
                      <a:pt x="74" y="49"/>
                      <a:pt x="82" y="34"/>
                      <a:pt x="91" y="18"/>
                    </a:cubicBezTo>
                    <a:cubicBezTo>
                      <a:pt x="92" y="16"/>
                      <a:pt x="93" y="14"/>
                      <a:pt x="93" y="12"/>
                    </a:cubicBezTo>
                    <a:cubicBezTo>
                      <a:pt x="94" y="9"/>
                      <a:pt x="93" y="8"/>
                      <a:pt x="90" y="8"/>
                    </a:cubicBezTo>
                    <a:cubicBezTo>
                      <a:pt x="87" y="7"/>
                      <a:pt x="85" y="7"/>
                      <a:pt x="81" y="7"/>
                    </a:cubicBezTo>
                    <a:cubicBezTo>
                      <a:pt x="81" y="4"/>
                      <a:pt x="81" y="2"/>
                      <a:pt x="81" y="0"/>
                    </a:cubicBezTo>
                    <a:cubicBezTo>
                      <a:pt x="94" y="0"/>
                      <a:pt x="107" y="0"/>
                      <a:pt x="120" y="0"/>
                    </a:cubicBezTo>
                    <a:cubicBezTo>
                      <a:pt x="120" y="2"/>
                      <a:pt x="120" y="4"/>
                      <a:pt x="120" y="7"/>
                    </a:cubicBezTo>
                    <a:cubicBezTo>
                      <a:pt x="119" y="7"/>
                      <a:pt x="117" y="7"/>
                      <a:pt x="115" y="8"/>
                    </a:cubicBezTo>
                    <a:cubicBezTo>
                      <a:pt x="112" y="8"/>
                      <a:pt x="109" y="9"/>
                      <a:pt x="108" y="12"/>
                    </a:cubicBezTo>
                    <a:cubicBezTo>
                      <a:pt x="106" y="14"/>
                      <a:pt x="104" y="17"/>
                      <a:pt x="103" y="19"/>
                    </a:cubicBezTo>
                    <a:cubicBezTo>
                      <a:pt x="92" y="38"/>
                      <a:pt x="81" y="56"/>
                      <a:pt x="71" y="75"/>
                    </a:cubicBezTo>
                    <a:cubicBezTo>
                      <a:pt x="69" y="77"/>
                      <a:pt x="68" y="80"/>
                      <a:pt x="69" y="82"/>
                    </a:cubicBezTo>
                    <a:cubicBezTo>
                      <a:pt x="69" y="92"/>
                      <a:pt x="69" y="102"/>
                      <a:pt x="69" y="111"/>
                    </a:cubicBezTo>
                    <a:cubicBezTo>
                      <a:pt x="69" y="114"/>
                      <a:pt x="69" y="116"/>
                      <a:pt x="69" y="118"/>
                    </a:cubicBezTo>
                    <a:cubicBezTo>
                      <a:pt x="70" y="124"/>
                      <a:pt x="71" y="125"/>
                      <a:pt x="77" y="126"/>
                    </a:cubicBezTo>
                    <a:cubicBezTo>
                      <a:pt x="80" y="126"/>
                      <a:pt x="82" y="127"/>
                      <a:pt x="85" y="12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72" name="Freeform 32">
                <a:extLst>
                  <a:ext uri="{FF2B5EF4-FFF2-40B4-BE49-F238E27FC236}">
                    <a16:creationId xmlns:a16="http://schemas.microsoft.com/office/drawing/2014/main" id="{D30E14B5-5B2E-42F0-B3FB-A799A167FB3B}"/>
                  </a:ext>
                </a:extLst>
              </p:cNvPr>
              <p:cNvSpPr>
                <a:spLocks/>
              </p:cNvSpPr>
              <p:nvPr/>
            </p:nvSpPr>
            <p:spPr bwMode="auto">
              <a:xfrm>
                <a:off x="9514863" y="3878362"/>
                <a:ext cx="329992" cy="394068"/>
              </a:xfrm>
              <a:custGeom>
                <a:avLst/>
                <a:gdLst>
                  <a:gd name="T0" fmla="*/ 108 w 116"/>
                  <a:gd name="T1" fmla="*/ 42 h 139"/>
                  <a:gd name="T2" fmla="*/ 102 w 116"/>
                  <a:gd name="T3" fmla="*/ 29 h 139"/>
                  <a:gd name="T4" fmla="*/ 72 w 116"/>
                  <a:gd name="T5" fmla="*/ 14 h 139"/>
                  <a:gd name="T6" fmla="*/ 67 w 116"/>
                  <a:gd name="T7" fmla="*/ 18 h 139"/>
                  <a:gd name="T8" fmla="*/ 66 w 116"/>
                  <a:gd name="T9" fmla="*/ 24 h 139"/>
                  <a:gd name="T10" fmla="*/ 66 w 116"/>
                  <a:gd name="T11" fmla="*/ 115 h 139"/>
                  <a:gd name="T12" fmla="*/ 67 w 116"/>
                  <a:gd name="T13" fmla="*/ 123 h 139"/>
                  <a:gd name="T14" fmla="*/ 75 w 116"/>
                  <a:gd name="T15" fmla="*/ 131 h 139"/>
                  <a:gd name="T16" fmla="*/ 83 w 116"/>
                  <a:gd name="T17" fmla="*/ 132 h 139"/>
                  <a:gd name="T18" fmla="*/ 83 w 116"/>
                  <a:gd name="T19" fmla="*/ 139 h 139"/>
                  <a:gd name="T20" fmla="*/ 33 w 116"/>
                  <a:gd name="T21" fmla="*/ 139 h 139"/>
                  <a:gd name="T22" fmla="*/ 33 w 116"/>
                  <a:gd name="T23" fmla="*/ 132 h 139"/>
                  <a:gd name="T24" fmla="*/ 41 w 116"/>
                  <a:gd name="T25" fmla="*/ 131 h 139"/>
                  <a:gd name="T26" fmla="*/ 49 w 116"/>
                  <a:gd name="T27" fmla="*/ 123 h 139"/>
                  <a:gd name="T28" fmla="*/ 49 w 116"/>
                  <a:gd name="T29" fmla="*/ 118 h 139"/>
                  <a:gd name="T30" fmla="*/ 49 w 116"/>
                  <a:gd name="T31" fmla="*/ 22 h 139"/>
                  <a:gd name="T32" fmla="*/ 41 w 116"/>
                  <a:gd name="T33" fmla="*/ 14 h 139"/>
                  <a:gd name="T34" fmla="*/ 32 w 116"/>
                  <a:gd name="T35" fmla="*/ 15 h 139"/>
                  <a:gd name="T36" fmla="*/ 18 w 116"/>
                  <a:gd name="T37" fmla="*/ 23 h 139"/>
                  <a:gd name="T38" fmla="*/ 11 w 116"/>
                  <a:gd name="T39" fmla="*/ 36 h 139"/>
                  <a:gd name="T40" fmla="*/ 8 w 116"/>
                  <a:gd name="T41" fmla="*/ 42 h 139"/>
                  <a:gd name="T42" fmla="*/ 0 w 116"/>
                  <a:gd name="T43" fmla="*/ 39 h 139"/>
                  <a:gd name="T44" fmla="*/ 13 w 116"/>
                  <a:gd name="T45" fmla="*/ 0 h 139"/>
                  <a:gd name="T46" fmla="*/ 19 w 116"/>
                  <a:gd name="T47" fmla="*/ 0 h 139"/>
                  <a:gd name="T48" fmla="*/ 21 w 116"/>
                  <a:gd name="T49" fmla="*/ 4 h 139"/>
                  <a:gd name="T50" fmla="*/ 95 w 116"/>
                  <a:gd name="T51" fmla="*/ 4 h 139"/>
                  <a:gd name="T52" fmla="*/ 97 w 116"/>
                  <a:gd name="T53" fmla="*/ 0 h 139"/>
                  <a:gd name="T54" fmla="*/ 103 w 116"/>
                  <a:gd name="T55" fmla="*/ 0 h 139"/>
                  <a:gd name="T56" fmla="*/ 116 w 116"/>
                  <a:gd name="T57" fmla="*/ 39 h 139"/>
                  <a:gd name="T58" fmla="*/ 108 w 116"/>
                  <a:gd name="T59" fmla="*/ 42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6" h="139">
                    <a:moveTo>
                      <a:pt x="108" y="42"/>
                    </a:moveTo>
                    <a:cubicBezTo>
                      <a:pt x="106" y="37"/>
                      <a:pt x="104" y="33"/>
                      <a:pt x="102" y="29"/>
                    </a:cubicBezTo>
                    <a:cubicBezTo>
                      <a:pt x="96" y="17"/>
                      <a:pt x="85" y="13"/>
                      <a:pt x="72" y="14"/>
                    </a:cubicBezTo>
                    <a:cubicBezTo>
                      <a:pt x="68" y="14"/>
                      <a:pt x="67" y="15"/>
                      <a:pt x="67" y="18"/>
                    </a:cubicBezTo>
                    <a:cubicBezTo>
                      <a:pt x="66" y="20"/>
                      <a:pt x="66" y="22"/>
                      <a:pt x="66" y="24"/>
                    </a:cubicBezTo>
                    <a:cubicBezTo>
                      <a:pt x="66" y="54"/>
                      <a:pt x="66" y="85"/>
                      <a:pt x="66" y="115"/>
                    </a:cubicBezTo>
                    <a:cubicBezTo>
                      <a:pt x="66" y="118"/>
                      <a:pt x="67" y="120"/>
                      <a:pt x="67" y="123"/>
                    </a:cubicBezTo>
                    <a:cubicBezTo>
                      <a:pt x="68" y="128"/>
                      <a:pt x="70" y="130"/>
                      <a:pt x="75" y="131"/>
                    </a:cubicBezTo>
                    <a:cubicBezTo>
                      <a:pt x="78" y="131"/>
                      <a:pt x="80" y="132"/>
                      <a:pt x="83" y="132"/>
                    </a:cubicBezTo>
                    <a:cubicBezTo>
                      <a:pt x="83" y="134"/>
                      <a:pt x="83" y="137"/>
                      <a:pt x="83" y="139"/>
                    </a:cubicBezTo>
                    <a:cubicBezTo>
                      <a:pt x="66" y="139"/>
                      <a:pt x="50" y="139"/>
                      <a:pt x="33" y="139"/>
                    </a:cubicBezTo>
                    <a:cubicBezTo>
                      <a:pt x="33" y="137"/>
                      <a:pt x="33" y="135"/>
                      <a:pt x="33" y="132"/>
                    </a:cubicBezTo>
                    <a:cubicBezTo>
                      <a:pt x="36" y="132"/>
                      <a:pt x="39" y="131"/>
                      <a:pt x="41" y="131"/>
                    </a:cubicBezTo>
                    <a:cubicBezTo>
                      <a:pt x="47" y="130"/>
                      <a:pt x="49" y="128"/>
                      <a:pt x="49" y="123"/>
                    </a:cubicBezTo>
                    <a:cubicBezTo>
                      <a:pt x="49" y="121"/>
                      <a:pt x="49" y="120"/>
                      <a:pt x="49" y="118"/>
                    </a:cubicBezTo>
                    <a:cubicBezTo>
                      <a:pt x="49" y="86"/>
                      <a:pt x="49" y="54"/>
                      <a:pt x="49" y="22"/>
                    </a:cubicBezTo>
                    <a:cubicBezTo>
                      <a:pt x="49" y="14"/>
                      <a:pt x="49" y="13"/>
                      <a:pt x="41" y="14"/>
                    </a:cubicBezTo>
                    <a:cubicBezTo>
                      <a:pt x="38" y="14"/>
                      <a:pt x="35" y="14"/>
                      <a:pt x="32" y="15"/>
                    </a:cubicBezTo>
                    <a:cubicBezTo>
                      <a:pt x="26" y="16"/>
                      <a:pt x="21" y="18"/>
                      <a:pt x="18" y="23"/>
                    </a:cubicBezTo>
                    <a:cubicBezTo>
                      <a:pt x="15" y="27"/>
                      <a:pt x="13" y="32"/>
                      <a:pt x="11" y="36"/>
                    </a:cubicBezTo>
                    <a:cubicBezTo>
                      <a:pt x="10" y="38"/>
                      <a:pt x="9" y="40"/>
                      <a:pt x="8" y="42"/>
                    </a:cubicBezTo>
                    <a:cubicBezTo>
                      <a:pt x="5" y="41"/>
                      <a:pt x="3" y="40"/>
                      <a:pt x="0" y="39"/>
                    </a:cubicBezTo>
                    <a:cubicBezTo>
                      <a:pt x="5" y="26"/>
                      <a:pt x="9" y="13"/>
                      <a:pt x="13" y="0"/>
                    </a:cubicBezTo>
                    <a:cubicBezTo>
                      <a:pt x="15" y="0"/>
                      <a:pt x="17" y="0"/>
                      <a:pt x="19" y="0"/>
                    </a:cubicBezTo>
                    <a:cubicBezTo>
                      <a:pt x="20" y="1"/>
                      <a:pt x="20" y="3"/>
                      <a:pt x="21" y="4"/>
                    </a:cubicBezTo>
                    <a:cubicBezTo>
                      <a:pt x="46" y="4"/>
                      <a:pt x="70" y="4"/>
                      <a:pt x="95" y="4"/>
                    </a:cubicBezTo>
                    <a:cubicBezTo>
                      <a:pt x="95" y="3"/>
                      <a:pt x="96" y="1"/>
                      <a:pt x="97" y="0"/>
                    </a:cubicBezTo>
                    <a:cubicBezTo>
                      <a:pt x="98" y="0"/>
                      <a:pt x="100" y="0"/>
                      <a:pt x="103" y="0"/>
                    </a:cubicBezTo>
                    <a:cubicBezTo>
                      <a:pt x="107" y="13"/>
                      <a:pt x="112" y="26"/>
                      <a:pt x="116" y="39"/>
                    </a:cubicBezTo>
                    <a:cubicBezTo>
                      <a:pt x="113" y="40"/>
                      <a:pt x="111" y="41"/>
                      <a:pt x="108" y="4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73" name="Freeform 33">
                <a:extLst>
                  <a:ext uri="{FF2B5EF4-FFF2-40B4-BE49-F238E27FC236}">
                    <a16:creationId xmlns:a16="http://schemas.microsoft.com/office/drawing/2014/main" id="{80557463-D295-47EE-83FE-4E7C2CFE5CA8}"/>
                  </a:ext>
                </a:extLst>
              </p:cNvPr>
              <p:cNvSpPr>
                <a:spLocks/>
              </p:cNvSpPr>
              <p:nvPr/>
            </p:nvSpPr>
            <p:spPr bwMode="auto">
              <a:xfrm>
                <a:off x="5715150" y="3891177"/>
                <a:ext cx="140967" cy="381253"/>
              </a:xfrm>
              <a:custGeom>
                <a:avLst/>
                <a:gdLst>
                  <a:gd name="T0" fmla="*/ 0 w 50"/>
                  <a:gd name="T1" fmla="*/ 134 h 134"/>
                  <a:gd name="T2" fmla="*/ 0 w 50"/>
                  <a:gd name="T3" fmla="*/ 127 h 134"/>
                  <a:gd name="T4" fmla="*/ 9 w 50"/>
                  <a:gd name="T5" fmla="*/ 126 h 134"/>
                  <a:gd name="T6" fmla="*/ 16 w 50"/>
                  <a:gd name="T7" fmla="*/ 119 h 134"/>
                  <a:gd name="T8" fmla="*/ 16 w 50"/>
                  <a:gd name="T9" fmla="*/ 113 h 134"/>
                  <a:gd name="T10" fmla="*/ 16 w 50"/>
                  <a:gd name="T11" fmla="*/ 21 h 134"/>
                  <a:gd name="T12" fmla="*/ 16 w 50"/>
                  <a:gd name="T13" fmla="*/ 13 h 134"/>
                  <a:gd name="T14" fmla="*/ 9 w 50"/>
                  <a:gd name="T15" fmla="*/ 8 h 134"/>
                  <a:gd name="T16" fmla="*/ 1 w 50"/>
                  <a:gd name="T17" fmla="*/ 7 h 134"/>
                  <a:gd name="T18" fmla="*/ 1 w 50"/>
                  <a:gd name="T19" fmla="*/ 0 h 134"/>
                  <a:gd name="T20" fmla="*/ 49 w 50"/>
                  <a:gd name="T21" fmla="*/ 0 h 134"/>
                  <a:gd name="T22" fmla="*/ 49 w 50"/>
                  <a:gd name="T23" fmla="*/ 7 h 134"/>
                  <a:gd name="T24" fmla="*/ 42 w 50"/>
                  <a:gd name="T25" fmla="*/ 8 h 134"/>
                  <a:gd name="T26" fmla="*/ 34 w 50"/>
                  <a:gd name="T27" fmla="*/ 15 h 134"/>
                  <a:gd name="T28" fmla="*/ 33 w 50"/>
                  <a:gd name="T29" fmla="*/ 23 h 134"/>
                  <a:gd name="T30" fmla="*/ 33 w 50"/>
                  <a:gd name="T31" fmla="*/ 113 h 134"/>
                  <a:gd name="T32" fmla="*/ 46 w 50"/>
                  <a:gd name="T33" fmla="*/ 127 h 134"/>
                  <a:gd name="T34" fmla="*/ 49 w 50"/>
                  <a:gd name="T35" fmla="*/ 127 h 134"/>
                  <a:gd name="T36" fmla="*/ 50 w 50"/>
                  <a:gd name="T37" fmla="*/ 131 h 134"/>
                  <a:gd name="T38" fmla="*/ 49 w 50"/>
                  <a:gd name="T39" fmla="*/ 134 h 134"/>
                  <a:gd name="T40" fmla="*/ 0 w 50"/>
                  <a:gd name="T4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134">
                    <a:moveTo>
                      <a:pt x="0" y="134"/>
                    </a:moveTo>
                    <a:cubicBezTo>
                      <a:pt x="0" y="132"/>
                      <a:pt x="0" y="130"/>
                      <a:pt x="0" y="127"/>
                    </a:cubicBezTo>
                    <a:cubicBezTo>
                      <a:pt x="3" y="127"/>
                      <a:pt x="6" y="127"/>
                      <a:pt x="9" y="126"/>
                    </a:cubicBezTo>
                    <a:cubicBezTo>
                      <a:pt x="13" y="125"/>
                      <a:pt x="15" y="124"/>
                      <a:pt x="16" y="119"/>
                    </a:cubicBezTo>
                    <a:cubicBezTo>
                      <a:pt x="16" y="117"/>
                      <a:pt x="16" y="115"/>
                      <a:pt x="16" y="113"/>
                    </a:cubicBezTo>
                    <a:cubicBezTo>
                      <a:pt x="16" y="82"/>
                      <a:pt x="16" y="52"/>
                      <a:pt x="16" y="21"/>
                    </a:cubicBezTo>
                    <a:cubicBezTo>
                      <a:pt x="16" y="18"/>
                      <a:pt x="16" y="16"/>
                      <a:pt x="16" y="13"/>
                    </a:cubicBezTo>
                    <a:cubicBezTo>
                      <a:pt x="15" y="10"/>
                      <a:pt x="13" y="8"/>
                      <a:pt x="9" y="8"/>
                    </a:cubicBezTo>
                    <a:cubicBezTo>
                      <a:pt x="6" y="7"/>
                      <a:pt x="4" y="7"/>
                      <a:pt x="1" y="7"/>
                    </a:cubicBezTo>
                    <a:cubicBezTo>
                      <a:pt x="1" y="4"/>
                      <a:pt x="1" y="2"/>
                      <a:pt x="1" y="0"/>
                    </a:cubicBezTo>
                    <a:cubicBezTo>
                      <a:pt x="17" y="0"/>
                      <a:pt x="33" y="0"/>
                      <a:pt x="49" y="0"/>
                    </a:cubicBezTo>
                    <a:cubicBezTo>
                      <a:pt x="49" y="2"/>
                      <a:pt x="49" y="4"/>
                      <a:pt x="49" y="7"/>
                    </a:cubicBezTo>
                    <a:cubicBezTo>
                      <a:pt x="47" y="7"/>
                      <a:pt x="44" y="7"/>
                      <a:pt x="42" y="8"/>
                    </a:cubicBezTo>
                    <a:cubicBezTo>
                      <a:pt x="38" y="8"/>
                      <a:pt x="35" y="10"/>
                      <a:pt x="34" y="15"/>
                    </a:cubicBezTo>
                    <a:cubicBezTo>
                      <a:pt x="34" y="17"/>
                      <a:pt x="33" y="20"/>
                      <a:pt x="33" y="23"/>
                    </a:cubicBezTo>
                    <a:cubicBezTo>
                      <a:pt x="33" y="53"/>
                      <a:pt x="33" y="83"/>
                      <a:pt x="33" y="113"/>
                    </a:cubicBezTo>
                    <a:cubicBezTo>
                      <a:pt x="33" y="124"/>
                      <a:pt x="36" y="126"/>
                      <a:pt x="46" y="127"/>
                    </a:cubicBezTo>
                    <a:cubicBezTo>
                      <a:pt x="47" y="127"/>
                      <a:pt x="48" y="127"/>
                      <a:pt x="49" y="127"/>
                    </a:cubicBezTo>
                    <a:cubicBezTo>
                      <a:pt x="49" y="128"/>
                      <a:pt x="50" y="129"/>
                      <a:pt x="50" y="131"/>
                    </a:cubicBezTo>
                    <a:cubicBezTo>
                      <a:pt x="50" y="132"/>
                      <a:pt x="49" y="133"/>
                      <a:pt x="49" y="134"/>
                    </a:cubicBezTo>
                    <a:cubicBezTo>
                      <a:pt x="33" y="134"/>
                      <a:pt x="17" y="134"/>
                      <a:pt x="0" y="134"/>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74" name="Freeform 34">
                <a:extLst>
                  <a:ext uri="{FF2B5EF4-FFF2-40B4-BE49-F238E27FC236}">
                    <a16:creationId xmlns:a16="http://schemas.microsoft.com/office/drawing/2014/main" id="{59C332FA-9D18-4C13-8F66-7832ED72F4F6}"/>
                  </a:ext>
                </a:extLst>
              </p:cNvPr>
              <p:cNvSpPr>
                <a:spLocks/>
              </p:cNvSpPr>
              <p:nvPr/>
            </p:nvSpPr>
            <p:spPr bwMode="auto">
              <a:xfrm>
                <a:off x="9354673" y="3891177"/>
                <a:ext cx="137764" cy="384457"/>
              </a:xfrm>
              <a:custGeom>
                <a:avLst/>
                <a:gdLst>
                  <a:gd name="T0" fmla="*/ 0 w 49"/>
                  <a:gd name="T1" fmla="*/ 7 h 135"/>
                  <a:gd name="T2" fmla="*/ 0 w 49"/>
                  <a:gd name="T3" fmla="*/ 0 h 135"/>
                  <a:gd name="T4" fmla="*/ 49 w 49"/>
                  <a:gd name="T5" fmla="*/ 0 h 135"/>
                  <a:gd name="T6" fmla="*/ 49 w 49"/>
                  <a:gd name="T7" fmla="*/ 7 h 135"/>
                  <a:gd name="T8" fmla="*/ 42 w 49"/>
                  <a:gd name="T9" fmla="*/ 8 h 135"/>
                  <a:gd name="T10" fmla="*/ 34 w 49"/>
                  <a:gd name="T11" fmla="*/ 15 h 135"/>
                  <a:gd name="T12" fmla="*/ 33 w 49"/>
                  <a:gd name="T13" fmla="*/ 23 h 135"/>
                  <a:gd name="T14" fmla="*/ 33 w 49"/>
                  <a:gd name="T15" fmla="*/ 113 h 135"/>
                  <a:gd name="T16" fmla="*/ 46 w 49"/>
                  <a:gd name="T17" fmla="*/ 127 h 135"/>
                  <a:gd name="T18" fmla="*/ 49 w 49"/>
                  <a:gd name="T19" fmla="*/ 127 h 135"/>
                  <a:gd name="T20" fmla="*/ 49 w 49"/>
                  <a:gd name="T21" fmla="*/ 134 h 135"/>
                  <a:gd name="T22" fmla="*/ 0 w 49"/>
                  <a:gd name="T23" fmla="*/ 134 h 135"/>
                  <a:gd name="T24" fmla="*/ 0 w 49"/>
                  <a:gd name="T25" fmla="*/ 127 h 135"/>
                  <a:gd name="T26" fmla="*/ 7 w 49"/>
                  <a:gd name="T27" fmla="*/ 126 h 135"/>
                  <a:gd name="T28" fmla="*/ 16 w 49"/>
                  <a:gd name="T29" fmla="*/ 118 h 135"/>
                  <a:gd name="T30" fmla="*/ 16 w 49"/>
                  <a:gd name="T31" fmla="*/ 113 h 135"/>
                  <a:gd name="T32" fmla="*/ 16 w 49"/>
                  <a:gd name="T33" fmla="*/ 20 h 135"/>
                  <a:gd name="T34" fmla="*/ 15 w 49"/>
                  <a:gd name="T35" fmla="*/ 13 h 135"/>
                  <a:gd name="T36" fmla="*/ 9 w 49"/>
                  <a:gd name="T37" fmla="*/ 8 h 135"/>
                  <a:gd name="T38" fmla="*/ 0 w 49"/>
                  <a:gd name="T39" fmla="*/ 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9" h="135">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5" y="10"/>
                      <a:pt x="34" y="15"/>
                    </a:cubicBezTo>
                    <a:cubicBezTo>
                      <a:pt x="33" y="18"/>
                      <a:pt x="33" y="20"/>
                      <a:pt x="33" y="23"/>
                    </a:cubicBezTo>
                    <a:cubicBezTo>
                      <a:pt x="33" y="53"/>
                      <a:pt x="33" y="83"/>
                      <a:pt x="33" y="113"/>
                    </a:cubicBezTo>
                    <a:cubicBezTo>
                      <a:pt x="33" y="124"/>
                      <a:pt x="35" y="126"/>
                      <a:pt x="46" y="127"/>
                    </a:cubicBezTo>
                    <a:cubicBezTo>
                      <a:pt x="47" y="127"/>
                      <a:pt x="48" y="127"/>
                      <a:pt x="49" y="127"/>
                    </a:cubicBezTo>
                    <a:cubicBezTo>
                      <a:pt x="49" y="129"/>
                      <a:pt x="49" y="132"/>
                      <a:pt x="49" y="134"/>
                    </a:cubicBezTo>
                    <a:cubicBezTo>
                      <a:pt x="45" y="135"/>
                      <a:pt x="9" y="135"/>
                      <a:pt x="0" y="134"/>
                    </a:cubicBezTo>
                    <a:cubicBezTo>
                      <a:pt x="0" y="132"/>
                      <a:pt x="0" y="130"/>
                      <a:pt x="0" y="127"/>
                    </a:cubicBezTo>
                    <a:cubicBezTo>
                      <a:pt x="3" y="127"/>
                      <a:pt x="5" y="127"/>
                      <a:pt x="7" y="126"/>
                    </a:cubicBezTo>
                    <a:cubicBezTo>
                      <a:pt x="13" y="126"/>
                      <a:pt x="15" y="124"/>
                      <a:pt x="16" y="118"/>
                    </a:cubicBezTo>
                    <a:cubicBezTo>
                      <a:pt x="16" y="117"/>
                      <a:pt x="16" y="115"/>
                      <a:pt x="16" y="113"/>
                    </a:cubicBezTo>
                    <a:cubicBezTo>
                      <a:pt x="16" y="82"/>
                      <a:pt x="16" y="51"/>
                      <a:pt x="16" y="20"/>
                    </a:cubicBezTo>
                    <a:cubicBezTo>
                      <a:pt x="16" y="18"/>
                      <a:pt x="15" y="16"/>
                      <a:pt x="15" y="13"/>
                    </a:cubicBezTo>
                    <a:cubicBezTo>
                      <a:pt x="14" y="10"/>
                      <a:pt x="12" y="8"/>
                      <a:pt x="9" y="8"/>
                    </a:cubicBezTo>
                    <a:cubicBezTo>
                      <a:pt x="6" y="7"/>
                      <a:pt x="3" y="7"/>
                      <a:pt x="0" y="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75" name="Freeform 35">
                <a:extLst>
                  <a:ext uri="{FF2B5EF4-FFF2-40B4-BE49-F238E27FC236}">
                    <a16:creationId xmlns:a16="http://schemas.microsoft.com/office/drawing/2014/main" id="{65E12940-8A45-4E0C-84AF-6AA4577F53A2}"/>
                  </a:ext>
                </a:extLst>
              </p:cNvPr>
              <p:cNvSpPr>
                <a:spLocks/>
              </p:cNvSpPr>
              <p:nvPr/>
            </p:nvSpPr>
            <p:spPr bwMode="auto">
              <a:xfrm>
                <a:off x="7675879" y="3891177"/>
                <a:ext cx="137764" cy="381253"/>
              </a:xfrm>
              <a:custGeom>
                <a:avLst/>
                <a:gdLst>
                  <a:gd name="T0" fmla="*/ 0 w 49"/>
                  <a:gd name="T1" fmla="*/ 7 h 134"/>
                  <a:gd name="T2" fmla="*/ 0 w 49"/>
                  <a:gd name="T3" fmla="*/ 0 h 134"/>
                  <a:gd name="T4" fmla="*/ 49 w 49"/>
                  <a:gd name="T5" fmla="*/ 0 h 134"/>
                  <a:gd name="T6" fmla="*/ 49 w 49"/>
                  <a:gd name="T7" fmla="*/ 7 h 134"/>
                  <a:gd name="T8" fmla="*/ 42 w 49"/>
                  <a:gd name="T9" fmla="*/ 8 h 134"/>
                  <a:gd name="T10" fmla="*/ 34 w 49"/>
                  <a:gd name="T11" fmla="*/ 15 h 134"/>
                  <a:gd name="T12" fmla="*/ 33 w 49"/>
                  <a:gd name="T13" fmla="*/ 23 h 134"/>
                  <a:gd name="T14" fmla="*/ 33 w 49"/>
                  <a:gd name="T15" fmla="*/ 112 h 134"/>
                  <a:gd name="T16" fmla="*/ 34 w 49"/>
                  <a:gd name="T17" fmla="*/ 120 h 134"/>
                  <a:gd name="T18" fmla="*/ 40 w 49"/>
                  <a:gd name="T19" fmla="*/ 126 h 134"/>
                  <a:gd name="T20" fmla="*/ 49 w 49"/>
                  <a:gd name="T21" fmla="*/ 127 h 134"/>
                  <a:gd name="T22" fmla="*/ 49 w 49"/>
                  <a:gd name="T23" fmla="*/ 134 h 134"/>
                  <a:gd name="T24" fmla="*/ 0 w 49"/>
                  <a:gd name="T25" fmla="*/ 134 h 134"/>
                  <a:gd name="T26" fmla="*/ 0 w 49"/>
                  <a:gd name="T27" fmla="*/ 127 h 134"/>
                  <a:gd name="T28" fmla="*/ 8 w 49"/>
                  <a:gd name="T29" fmla="*/ 126 h 134"/>
                  <a:gd name="T30" fmla="*/ 15 w 49"/>
                  <a:gd name="T31" fmla="*/ 119 h 134"/>
                  <a:gd name="T32" fmla="*/ 16 w 49"/>
                  <a:gd name="T33" fmla="*/ 110 h 134"/>
                  <a:gd name="T34" fmla="*/ 16 w 49"/>
                  <a:gd name="T35" fmla="*/ 25 h 134"/>
                  <a:gd name="T36" fmla="*/ 15 w 49"/>
                  <a:gd name="T37" fmla="*/ 15 h 134"/>
                  <a:gd name="T38" fmla="*/ 8 w 49"/>
                  <a:gd name="T39" fmla="*/ 8 h 134"/>
                  <a:gd name="T40" fmla="*/ 0 w 49"/>
                  <a:gd name="T41" fmla="*/ 7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 h="134">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4" y="10"/>
                      <a:pt x="34" y="15"/>
                    </a:cubicBezTo>
                    <a:cubicBezTo>
                      <a:pt x="33" y="18"/>
                      <a:pt x="33" y="21"/>
                      <a:pt x="33" y="23"/>
                    </a:cubicBezTo>
                    <a:cubicBezTo>
                      <a:pt x="33" y="53"/>
                      <a:pt x="33" y="83"/>
                      <a:pt x="33" y="112"/>
                    </a:cubicBezTo>
                    <a:cubicBezTo>
                      <a:pt x="33" y="115"/>
                      <a:pt x="33" y="118"/>
                      <a:pt x="34" y="120"/>
                    </a:cubicBezTo>
                    <a:cubicBezTo>
                      <a:pt x="34" y="124"/>
                      <a:pt x="36" y="126"/>
                      <a:pt x="40" y="126"/>
                    </a:cubicBezTo>
                    <a:cubicBezTo>
                      <a:pt x="43" y="126"/>
                      <a:pt x="45" y="127"/>
                      <a:pt x="49" y="127"/>
                    </a:cubicBezTo>
                    <a:cubicBezTo>
                      <a:pt x="49" y="129"/>
                      <a:pt x="49" y="132"/>
                      <a:pt x="49" y="134"/>
                    </a:cubicBezTo>
                    <a:cubicBezTo>
                      <a:pt x="33" y="134"/>
                      <a:pt x="16" y="134"/>
                      <a:pt x="0" y="134"/>
                    </a:cubicBezTo>
                    <a:cubicBezTo>
                      <a:pt x="0" y="132"/>
                      <a:pt x="0" y="130"/>
                      <a:pt x="0" y="127"/>
                    </a:cubicBezTo>
                    <a:cubicBezTo>
                      <a:pt x="3" y="127"/>
                      <a:pt x="6" y="127"/>
                      <a:pt x="8" y="126"/>
                    </a:cubicBezTo>
                    <a:cubicBezTo>
                      <a:pt x="13" y="125"/>
                      <a:pt x="15" y="123"/>
                      <a:pt x="15" y="119"/>
                    </a:cubicBezTo>
                    <a:cubicBezTo>
                      <a:pt x="16" y="116"/>
                      <a:pt x="16" y="113"/>
                      <a:pt x="16" y="110"/>
                    </a:cubicBezTo>
                    <a:cubicBezTo>
                      <a:pt x="16" y="81"/>
                      <a:pt x="16" y="53"/>
                      <a:pt x="16" y="25"/>
                    </a:cubicBezTo>
                    <a:cubicBezTo>
                      <a:pt x="16" y="21"/>
                      <a:pt x="16" y="18"/>
                      <a:pt x="15" y="15"/>
                    </a:cubicBezTo>
                    <a:cubicBezTo>
                      <a:pt x="15" y="10"/>
                      <a:pt x="13" y="8"/>
                      <a:pt x="8" y="8"/>
                    </a:cubicBezTo>
                    <a:cubicBezTo>
                      <a:pt x="5" y="7"/>
                      <a:pt x="3" y="7"/>
                      <a:pt x="0" y="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grpSp>
        <p:grpSp>
          <p:nvGrpSpPr>
            <p:cNvPr id="123" name="组合 122">
              <a:extLst>
                <a:ext uri="{FF2B5EF4-FFF2-40B4-BE49-F238E27FC236}">
                  <a16:creationId xmlns:a16="http://schemas.microsoft.com/office/drawing/2014/main" id="{F4DC8654-6333-43BF-BBD2-8CC0F92462C8}"/>
                </a:ext>
              </a:extLst>
            </p:cNvPr>
            <p:cNvGrpSpPr/>
            <p:nvPr userDrawn="1"/>
          </p:nvGrpSpPr>
          <p:grpSpPr>
            <a:xfrm>
              <a:off x="10237120" y="539555"/>
              <a:ext cx="1312962" cy="375239"/>
              <a:chOff x="4606634" y="2048989"/>
              <a:chExt cx="5593843" cy="1598699"/>
            </a:xfrm>
            <a:solidFill>
              <a:schemeClr val="accent1">
                <a:alpha val="80000"/>
              </a:schemeClr>
            </a:solidFill>
          </p:grpSpPr>
          <p:sp>
            <p:nvSpPr>
              <p:cNvPr id="148" name="Freeform 9">
                <a:extLst>
                  <a:ext uri="{FF2B5EF4-FFF2-40B4-BE49-F238E27FC236}">
                    <a16:creationId xmlns:a16="http://schemas.microsoft.com/office/drawing/2014/main" id="{1BD02196-28F9-45E0-99D4-C63C486392BF}"/>
                  </a:ext>
                </a:extLst>
              </p:cNvPr>
              <p:cNvSpPr>
                <a:spLocks noEditPoints="1"/>
              </p:cNvSpPr>
              <p:nvPr/>
            </p:nvSpPr>
            <p:spPr bwMode="auto">
              <a:xfrm>
                <a:off x="9274578" y="2071415"/>
                <a:ext cx="925899" cy="1034829"/>
              </a:xfrm>
              <a:custGeom>
                <a:avLst/>
                <a:gdLst>
                  <a:gd name="T0" fmla="*/ 324 w 325"/>
                  <a:gd name="T1" fmla="*/ 106 h 363"/>
                  <a:gd name="T2" fmla="*/ 283 w 325"/>
                  <a:gd name="T3" fmla="*/ 179 h 363"/>
                  <a:gd name="T4" fmla="*/ 247 w 325"/>
                  <a:gd name="T5" fmla="*/ 214 h 363"/>
                  <a:gd name="T6" fmla="*/ 241 w 325"/>
                  <a:gd name="T7" fmla="*/ 228 h 363"/>
                  <a:gd name="T8" fmla="*/ 271 w 325"/>
                  <a:gd name="T9" fmla="*/ 230 h 363"/>
                  <a:gd name="T10" fmla="*/ 282 w 325"/>
                  <a:gd name="T11" fmla="*/ 240 h 363"/>
                  <a:gd name="T12" fmla="*/ 269 w 325"/>
                  <a:gd name="T13" fmla="*/ 277 h 363"/>
                  <a:gd name="T14" fmla="*/ 223 w 325"/>
                  <a:gd name="T15" fmla="*/ 316 h 363"/>
                  <a:gd name="T16" fmla="*/ 176 w 325"/>
                  <a:gd name="T17" fmla="*/ 340 h 363"/>
                  <a:gd name="T18" fmla="*/ 160 w 325"/>
                  <a:gd name="T19" fmla="*/ 339 h 363"/>
                  <a:gd name="T20" fmla="*/ 165 w 325"/>
                  <a:gd name="T21" fmla="*/ 329 h 363"/>
                  <a:gd name="T22" fmla="*/ 195 w 325"/>
                  <a:gd name="T23" fmla="*/ 302 h 363"/>
                  <a:gd name="T24" fmla="*/ 214 w 325"/>
                  <a:gd name="T25" fmla="*/ 282 h 363"/>
                  <a:gd name="T26" fmla="*/ 223 w 325"/>
                  <a:gd name="T27" fmla="*/ 265 h 363"/>
                  <a:gd name="T28" fmla="*/ 220 w 325"/>
                  <a:gd name="T29" fmla="*/ 257 h 363"/>
                  <a:gd name="T30" fmla="*/ 179 w 325"/>
                  <a:gd name="T31" fmla="*/ 289 h 363"/>
                  <a:gd name="T32" fmla="*/ 106 w 325"/>
                  <a:gd name="T33" fmla="*/ 335 h 363"/>
                  <a:gd name="T34" fmla="*/ 20 w 325"/>
                  <a:gd name="T35" fmla="*/ 363 h 363"/>
                  <a:gd name="T36" fmla="*/ 4 w 325"/>
                  <a:gd name="T37" fmla="*/ 360 h 363"/>
                  <a:gd name="T38" fmla="*/ 78 w 325"/>
                  <a:gd name="T39" fmla="*/ 306 h 363"/>
                  <a:gd name="T40" fmla="*/ 102 w 325"/>
                  <a:gd name="T41" fmla="*/ 295 h 363"/>
                  <a:gd name="T42" fmla="*/ 208 w 325"/>
                  <a:gd name="T43" fmla="*/ 238 h 363"/>
                  <a:gd name="T44" fmla="*/ 207 w 325"/>
                  <a:gd name="T45" fmla="*/ 232 h 363"/>
                  <a:gd name="T46" fmla="*/ 171 w 325"/>
                  <a:gd name="T47" fmla="*/ 243 h 363"/>
                  <a:gd name="T48" fmla="*/ 163 w 325"/>
                  <a:gd name="T49" fmla="*/ 239 h 363"/>
                  <a:gd name="T50" fmla="*/ 170 w 325"/>
                  <a:gd name="T51" fmla="*/ 226 h 363"/>
                  <a:gd name="T52" fmla="*/ 154 w 325"/>
                  <a:gd name="T53" fmla="*/ 206 h 363"/>
                  <a:gd name="T54" fmla="*/ 122 w 325"/>
                  <a:gd name="T55" fmla="*/ 224 h 363"/>
                  <a:gd name="T56" fmla="*/ 99 w 325"/>
                  <a:gd name="T57" fmla="*/ 236 h 363"/>
                  <a:gd name="T58" fmla="*/ 100 w 325"/>
                  <a:gd name="T59" fmla="*/ 222 h 363"/>
                  <a:gd name="T60" fmla="*/ 116 w 325"/>
                  <a:gd name="T61" fmla="*/ 204 h 363"/>
                  <a:gd name="T62" fmla="*/ 118 w 325"/>
                  <a:gd name="T63" fmla="*/ 183 h 363"/>
                  <a:gd name="T64" fmla="*/ 116 w 325"/>
                  <a:gd name="T65" fmla="*/ 174 h 363"/>
                  <a:gd name="T66" fmla="*/ 143 w 325"/>
                  <a:gd name="T67" fmla="*/ 167 h 363"/>
                  <a:gd name="T68" fmla="*/ 158 w 325"/>
                  <a:gd name="T69" fmla="*/ 145 h 363"/>
                  <a:gd name="T70" fmla="*/ 147 w 325"/>
                  <a:gd name="T71" fmla="*/ 144 h 363"/>
                  <a:gd name="T72" fmla="*/ 132 w 325"/>
                  <a:gd name="T73" fmla="*/ 141 h 363"/>
                  <a:gd name="T74" fmla="*/ 141 w 325"/>
                  <a:gd name="T75" fmla="*/ 129 h 363"/>
                  <a:gd name="T76" fmla="*/ 140 w 325"/>
                  <a:gd name="T77" fmla="*/ 115 h 363"/>
                  <a:gd name="T78" fmla="*/ 112 w 325"/>
                  <a:gd name="T79" fmla="*/ 96 h 363"/>
                  <a:gd name="T80" fmla="*/ 127 w 325"/>
                  <a:gd name="T81" fmla="*/ 92 h 363"/>
                  <a:gd name="T82" fmla="*/ 167 w 325"/>
                  <a:gd name="T83" fmla="*/ 81 h 363"/>
                  <a:gd name="T84" fmla="*/ 203 w 325"/>
                  <a:gd name="T85" fmla="*/ 36 h 363"/>
                  <a:gd name="T86" fmla="*/ 204 w 325"/>
                  <a:gd name="T87" fmla="*/ 10 h 363"/>
                  <a:gd name="T88" fmla="*/ 216 w 325"/>
                  <a:gd name="T89" fmla="*/ 3 h 363"/>
                  <a:gd name="T90" fmla="*/ 224 w 325"/>
                  <a:gd name="T91" fmla="*/ 56 h 363"/>
                  <a:gd name="T92" fmla="*/ 205 w 325"/>
                  <a:gd name="T93" fmla="*/ 91 h 363"/>
                  <a:gd name="T94" fmla="*/ 208 w 325"/>
                  <a:gd name="T95" fmla="*/ 105 h 363"/>
                  <a:gd name="T96" fmla="*/ 267 w 325"/>
                  <a:gd name="T97" fmla="*/ 87 h 363"/>
                  <a:gd name="T98" fmla="*/ 297 w 325"/>
                  <a:gd name="T99" fmla="*/ 85 h 363"/>
                  <a:gd name="T100" fmla="*/ 309 w 325"/>
                  <a:gd name="T101" fmla="*/ 86 h 363"/>
                  <a:gd name="T102" fmla="*/ 325 w 325"/>
                  <a:gd name="T103" fmla="*/ 104 h 363"/>
                  <a:gd name="T104" fmla="*/ 198 w 325"/>
                  <a:gd name="T105" fmla="*/ 126 h 363"/>
                  <a:gd name="T106" fmla="*/ 164 w 325"/>
                  <a:gd name="T107" fmla="*/ 175 h 363"/>
                  <a:gd name="T108" fmla="*/ 181 w 325"/>
                  <a:gd name="T109" fmla="*/ 191 h 363"/>
                  <a:gd name="T110" fmla="*/ 186 w 325"/>
                  <a:gd name="T111" fmla="*/ 173 h 363"/>
                  <a:gd name="T112" fmla="*/ 199 w 325"/>
                  <a:gd name="T113" fmla="*/ 170 h 363"/>
                  <a:gd name="T114" fmla="*/ 206 w 325"/>
                  <a:gd name="T115" fmla="*/ 204 h 363"/>
                  <a:gd name="T116" fmla="*/ 217 w 325"/>
                  <a:gd name="T117" fmla="*/ 206 h 363"/>
                  <a:gd name="T118" fmla="*/ 229 w 325"/>
                  <a:gd name="T119" fmla="*/ 188 h 363"/>
                  <a:gd name="T120" fmla="*/ 261 w 325"/>
                  <a:gd name="T121" fmla="*/ 141 h 363"/>
                  <a:gd name="T122" fmla="*/ 250 w 325"/>
                  <a:gd name="T123" fmla="*/ 134 h 363"/>
                  <a:gd name="T124" fmla="*/ 206 w 325"/>
                  <a:gd name="T125" fmla="*/ 12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5" h="363">
                    <a:moveTo>
                      <a:pt x="325" y="104"/>
                    </a:moveTo>
                    <a:cubicBezTo>
                      <a:pt x="325" y="104"/>
                      <a:pt x="324" y="105"/>
                      <a:pt x="324" y="106"/>
                    </a:cubicBezTo>
                    <a:cubicBezTo>
                      <a:pt x="323" y="108"/>
                      <a:pt x="323" y="111"/>
                      <a:pt x="322" y="114"/>
                    </a:cubicBezTo>
                    <a:cubicBezTo>
                      <a:pt x="312" y="138"/>
                      <a:pt x="300" y="160"/>
                      <a:pt x="283" y="179"/>
                    </a:cubicBezTo>
                    <a:cubicBezTo>
                      <a:pt x="275" y="188"/>
                      <a:pt x="267" y="197"/>
                      <a:pt x="259" y="205"/>
                    </a:cubicBezTo>
                    <a:cubicBezTo>
                      <a:pt x="255" y="209"/>
                      <a:pt x="251" y="211"/>
                      <a:pt x="247" y="214"/>
                    </a:cubicBezTo>
                    <a:cubicBezTo>
                      <a:pt x="244" y="217"/>
                      <a:pt x="241" y="219"/>
                      <a:pt x="239" y="223"/>
                    </a:cubicBezTo>
                    <a:cubicBezTo>
                      <a:pt x="237" y="226"/>
                      <a:pt x="238" y="227"/>
                      <a:pt x="241" y="228"/>
                    </a:cubicBezTo>
                    <a:cubicBezTo>
                      <a:pt x="243" y="228"/>
                      <a:pt x="245" y="228"/>
                      <a:pt x="246" y="228"/>
                    </a:cubicBezTo>
                    <a:cubicBezTo>
                      <a:pt x="255" y="229"/>
                      <a:pt x="263" y="230"/>
                      <a:pt x="271" y="230"/>
                    </a:cubicBezTo>
                    <a:cubicBezTo>
                      <a:pt x="272" y="230"/>
                      <a:pt x="274" y="231"/>
                      <a:pt x="275" y="231"/>
                    </a:cubicBezTo>
                    <a:cubicBezTo>
                      <a:pt x="280" y="233"/>
                      <a:pt x="282" y="235"/>
                      <a:pt x="282" y="240"/>
                    </a:cubicBezTo>
                    <a:cubicBezTo>
                      <a:pt x="283" y="247"/>
                      <a:pt x="282" y="253"/>
                      <a:pt x="279" y="259"/>
                    </a:cubicBezTo>
                    <a:cubicBezTo>
                      <a:pt x="277" y="265"/>
                      <a:pt x="273" y="271"/>
                      <a:pt x="269" y="277"/>
                    </a:cubicBezTo>
                    <a:cubicBezTo>
                      <a:pt x="260" y="289"/>
                      <a:pt x="248" y="298"/>
                      <a:pt x="237" y="307"/>
                    </a:cubicBezTo>
                    <a:cubicBezTo>
                      <a:pt x="233" y="311"/>
                      <a:pt x="228" y="314"/>
                      <a:pt x="223" y="316"/>
                    </a:cubicBezTo>
                    <a:cubicBezTo>
                      <a:pt x="213" y="321"/>
                      <a:pt x="203" y="327"/>
                      <a:pt x="193" y="332"/>
                    </a:cubicBezTo>
                    <a:cubicBezTo>
                      <a:pt x="187" y="334"/>
                      <a:pt x="182" y="337"/>
                      <a:pt x="176" y="340"/>
                    </a:cubicBezTo>
                    <a:cubicBezTo>
                      <a:pt x="173" y="341"/>
                      <a:pt x="169" y="341"/>
                      <a:pt x="166" y="342"/>
                    </a:cubicBezTo>
                    <a:cubicBezTo>
                      <a:pt x="164" y="342"/>
                      <a:pt x="161" y="341"/>
                      <a:pt x="160" y="339"/>
                    </a:cubicBezTo>
                    <a:cubicBezTo>
                      <a:pt x="159" y="337"/>
                      <a:pt x="160" y="335"/>
                      <a:pt x="162" y="333"/>
                    </a:cubicBezTo>
                    <a:cubicBezTo>
                      <a:pt x="163" y="332"/>
                      <a:pt x="164" y="330"/>
                      <a:pt x="165" y="329"/>
                    </a:cubicBezTo>
                    <a:cubicBezTo>
                      <a:pt x="173" y="323"/>
                      <a:pt x="181" y="316"/>
                      <a:pt x="189" y="310"/>
                    </a:cubicBezTo>
                    <a:cubicBezTo>
                      <a:pt x="192" y="307"/>
                      <a:pt x="194" y="305"/>
                      <a:pt x="195" y="302"/>
                    </a:cubicBezTo>
                    <a:cubicBezTo>
                      <a:pt x="196" y="300"/>
                      <a:pt x="198" y="297"/>
                      <a:pt x="200" y="295"/>
                    </a:cubicBezTo>
                    <a:cubicBezTo>
                      <a:pt x="205" y="291"/>
                      <a:pt x="210" y="287"/>
                      <a:pt x="214" y="282"/>
                    </a:cubicBezTo>
                    <a:cubicBezTo>
                      <a:pt x="217" y="280"/>
                      <a:pt x="218" y="278"/>
                      <a:pt x="219" y="275"/>
                    </a:cubicBezTo>
                    <a:cubicBezTo>
                      <a:pt x="219" y="271"/>
                      <a:pt x="221" y="268"/>
                      <a:pt x="223" y="265"/>
                    </a:cubicBezTo>
                    <a:cubicBezTo>
                      <a:pt x="225" y="263"/>
                      <a:pt x="227" y="261"/>
                      <a:pt x="229" y="259"/>
                    </a:cubicBezTo>
                    <a:cubicBezTo>
                      <a:pt x="227" y="256"/>
                      <a:pt x="224" y="256"/>
                      <a:pt x="220" y="257"/>
                    </a:cubicBezTo>
                    <a:cubicBezTo>
                      <a:pt x="212" y="260"/>
                      <a:pt x="205" y="264"/>
                      <a:pt x="199" y="270"/>
                    </a:cubicBezTo>
                    <a:cubicBezTo>
                      <a:pt x="192" y="276"/>
                      <a:pt x="186" y="282"/>
                      <a:pt x="179" y="289"/>
                    </a:cubicBezTo>
                    <a:cubicBezTo>
                      <a:pt x="169" y="299"/>
                      <a:pt x="157" y="307"/>
                      <a:pt x="144" y="314"/>
                    </a:cubicBezTo>
                    <a:cubicBezTo>
                      <a:pt x="131" y="320"/>
                      <a:pt x="119" y="328"/>
                      <a:pt x="106" y="335"/>
                    </a:cubicBezTo>
                    <a:cubicBezTo>
                      <a:pt x="89" y="344"/>
                      <a:pt x="72" y="352"/>
                      <a:pt x="53" y="357"/>
                    </a:cubicBezTo>
                    <a:cubicBezTo>
                      <a:pt x="43" y="361"/>
                      <a:pt x="32" y="363"/>
                      <a:pt x="20" y="363"/>
                    </a:cubicBezTo>
                    <a:cubicBezTo>
                      <a:pt x="16" y="362"/>
                      <a:pt x="12" y="361"/>
                      <a:pt x="7" y="361"/>
                    </a:cubicBezTo>
                    <a:cubicBezTo>
                      <a:pt x="6" y="361"/>
                      <a:pt x="5" y="360"/>
                      <a:pt x="4" y="360"/>
                    </a:cubicBezTo>
                    <a:cubicBezTo>
                      <a:pt x="0" y="358"/>
                      <a:pt x="0" y="355"/>
                      <a:pt x="4" y="352"/>
                    </a:cubicBezTo>
                    <a:cubicBezTo>
                      <a:pt x="28" y="337"/>
                      <a:pt x="53" y="321"/>
                      <a:pt x="78" y="306"/>
                    </a:cubicBezTo>
                    <a:cubicBezTo>
                      <a:pt x="84" y="302"/>
                      <a:pt x="91" y="298"/>
                      <a:pt x="98" y="297"/>
                    </a:cubicBezTo>
                    <a:cubicBezTo>
                      <a:pt x="100" y="296"/>
                      <a:pt x="101" y="295"/>
                      <a:pt x="102" y="295"/>
                    </a:cubicBezTo>
                    <a:cubicBezTo>
                      <a:pt x="135" y="275"/>
                      <a:pt x="169" y="257"/>
                      <a:pt x="204" y="241"/>
                    </a:cubicBezTo>
                    <a:cubicBezTo>
                      <a:pt x="205" y="240"/>
                      <a:pt x="207" y="239"/>
                      <a:pt x="208" y="238"/>
                    </a:cubicBezTo>
                    <a:cubicBezTo>
                      <a:pt x="209" y="237"/>
                      <a:pt x="210" y="235"/>
                      <a:pt x="210" y="234"/>
                    </a:cubicBezTo>
                    <a:cubicBezTo>
                      <a:pt x="210" y="233"/>
                      <a:pt x="208" y="232"/>
                      <a:pt x="207" y="232"/>
                    </a:cubicBezTo>
                    <a:cubicBezTo>
                      <a:pt x="201" y="231"/>
                      <a:pt x="196" y="233"/>
                      <a:pt x="190" y="235"/>
                    </a:cubicBezTo>
                    <a:cubicBezTo>
                      <a:pt x="184" y="238"/>
                      <a:pt x="178" y="240"/>
                      <a:pt x="171" y="243"/>
                    </a:cubicBezTo>
                    <a:cubicBezTo>
                      <a:pt x="170" y="243"/>
                      <a:pt x="169" y="244"/>
                      <a:pt x="168" y="244"/>
                    </a:cubicBezTo>
                    <a:cubicBezTo>
                      <a:pt x="164" y="244"/>
                      <a:pt x="163" y="244"/>
                      <a:pt x="163" y="239"/>
                    </a:cubicBezTo>
                    <a:cubicBezTo>
                      <a:pt x="163" y="236"/>
                      <a:pt x="164" y="233"/>
                      <a:pt x="166" y="231"/>
                    </a:cubicBezTo>
                    <a:cubicBezTo>
                      <a:pt x="167" y="229"/>
                      <a:pt x="169" y="228"/>
                      <a:pt x="170" y="226"/>
                    </a:cubicBezTo>
                    <a:cubicBezTo>
                      <a:pt x="172" y="222"/>
                      <a:pt x="172" y="218"/>
                      <a:pt x="168" y="215"/>
                    </a:cubicBezTo>
                    <a:cubicBezTo>
                      <a:pt x="164" y="212"/>
                      <a:pt x="159" y="209"/>
                      <a:pt x="154" y="206"/>
                    </a:cubicBezTo>
                    <a:cubicBezTo>
                      <a:pt x="148" y="203"/>
                      <a:pt x="143" y="205"/>
                      <a:pt x="138" y="210"/>
                    </a:cubicBezTo>
                    <a:cubicBezTo>
                      <a:pt x="133" y="215"/>
                      <a:pt x="128" y="219"/>
                      <a:pt x="122" y="224"/>
                    </a:cubicBezTo>
                    <a:cubicBezTo>
                      <a:pt x="118" y="228"/>
                      <a:pt x="112" y="231"/>
                      <a:pt x="107" y="235"/>
                    </a:cubicBezTo>
                    <a:cubicBezTo>
                      <a:pt x="105" y="236"/>
                      <a:pt x="102" y="238"/>
                      <a:pt x="99" y="236"/>
                    </a:cubicBezTo>
                    <a:cubicBezTo>
                      <a:pt x="97" y="234"/>
                      <a:pt x="97" y="231"/>
                      <a:pt x="98" y="229"/>
                    </a:cubicBezTo>
                    <a:cubicBezTo>
                      <a:pt x="98" y="226"/>
                      <a:pt x="99" y="224"/>
                      <a:pt x="100" y="222"/>
                    </a:cubicBezTo>
                    <a:cubicBezTo>
                      <a:pt x="102" y="219"/>
                      <a:pt x="105" y="217"/>
                      <a:pt x="107" y="214"/>
                    </a:cubicBezTo>
                    <a:cubicBezTo>
                      <a:pt x="110" y="211"/>
                      <a:pt x="113" y="208"/>
                      <a:pt x="116" y="204"/>
                    </a:cubicBezTo>
                    <a:cubicBezTo>
                      <a:pt x="118" y="202"/>
                      <a:pt x="119" y="198"/>
                      <a:pt x="120" y="195"/>
                    </a:cubicBezTo>
                    <a:cubicBezTo>
                      <a:pt x="122" y="191"/>
                      <a:pt x="122" y="187"/>
                      <a:pt x="118" y="183"/>
                    </a:cubicBezTo>
                    <a:cubicBezTo>
                      <a:pt x="116" y="182"/>
                      <a:pt x="115" y="181"/>
                      <a:pt x="115" y="179"/>
                    </a:cubicBezTo>
                    <a:cubicBezTo>
                      <a:pt x="113" y="177"/>
                      <a:pt x="113" y="175"/>
                      <a:pt x="116" y="174"/>
                    </a:cubicBezTo>
                    <a:cubicBezTo>
                      <a:pt x="123" y="173"/>
                      <a:pt x="130" y="171"/>
                      <a:pt x="137" y="170"/>
                    </a:cubicBezTo>
                    <a:cubicBezTo>
                      <a:pt x="140" y="170"/>
                      <a:pt x="141" y="169"/>
                      <a:pt x="143" y="167"/>
                    </a:cubicBezTo>
                    <a:cubicBezTo>
                      <a:pt x="146" y="163"/>
                      <a:pt x="150" y="159"/>
                      <a:pt x="153" y="155"/>
                    </a:cubicBezTo>
                    <a:cubicBezTo>
                      <a:pt x="155" y="152"/>
                      <a:pt x="157" y="149"/>
                      <a:pt x="158" y="145"/>
                    </a:cubicBezTo>
                    <a:cubicBezTo>
                      <a:pt x="159" y="141"/>
                      <a:pt x="157" y="140"/>
                      <a:pt x="154" y="141"/>
                    </a:cubicBezTo>
                    <a:cubicBezTo>
                      <a:pt x="151" y="141"/>
                      <a:pt x="149" y="142"/>
                      <a:pt x="147" y="144"/>
                    </a:cubicBezTo>
                    <a:cubicBezTo>
                      <a:pt x="144" y="146"/>
                      <a:pt x="140" y="146"/>
                      <a:pt x="137" y="145"/>
                    </a:cubicBezTo>
                    <a:cubicBezTo>
                      <a:pt x="134" y="145"/>
                      <a:pt x="133" y="144"/>
                      <a:pt x="132" y="141"/>
                    </a:cubicBezTo>
                    <a:cubicBezTo>
                      <a:pt x="132" y="139"/>
                      <a:pt x="132" y="137"/>
                      <a:pt x="134" y="135"/>
                    </a:cubicBezTo>
                    <a:cubicBezTo>
                      <a:pt x="137" y="133"/>
                      <a:pt x="139" y="131"/>
                      <a:pt x="141" y="129"/>
                    </a:cubicBezTo>
                    <a:cubicBezTo>
                      <a:pt x="143" y="126"/>
                      <a:pt x="144" y="123"/>
                      <a:pt x="144" y="119"/>
                    </a:cubicBezTo>
                    <a:cubicBezTo>
                      <a:pt x="144" y="116"/>
                      <a:pt x="143" y="115"/>
                      <a:pt x="140" y="115"/>
                    </a:cubicBezTo>
                    <a:cubicBezTo>
                      <a:pt x="136" y="115"/>
                      <a:pt x="132" y="115"/>
                      <a:pt x="129" y="114"/>
                    </a:cubicBezTo>
                    <a:cubicBezTo>
                      <a:pt x="119" y="112"/>
                      <a:pt x="114" y="106"/>
                      <a:pt x="112" y="96"/>
                    </a:cubicBezTo>
                    <a:cubicBezTo>
                      <a:pt x="112" y="91"/>
                      <a:pt x="113" y="90"/>
                      <a:pt x="118" y="91"/>
                    </a:cubicBezTo>
                    <a:cubicBezTo>
                      <a:pt x="121" y="91"/>
                      <a:pt x="124" y="91"/>
                      <a:pt x="127" y="92"/>
                    </a:cubicBezTo>
                    <a:cubicBezTo>
                      <a:pt x="137" y="93"/>
                      <a:pt x="146" y="92"/>
                      <a:pt x="155" y="86"/>
                    </a:cubicBezTo>
                    <a:cubicBezTo>
                      <a:pt x="158" y="83"/>
                      <a:pt x="163" y="82"/>
                      <a:pt x="167" y="81"/>
                    </a:cubicBezTo>
                    <a:cubicBezTo>
                      <a:pt x="174" y="79"/>
                      <a:pt x="180" y="76"/>
                      <a:pt x="184" y="70"/>
                    </a:cubicBezTo>
                    <a:cubicBezTo>
                      <a:pt x="193" y="60"/>
                      <a:pt x="200" y="49"/>
                      <a:pt x="203" y="36"/>
                    </a:cubicBezTo>
                    <a:cubicBezTo>
                      <a:pt x="204" y="30"/>
                      <a:pt x="205" y="23"/>
                      <a:pt x="205" y="17"/>
                    </a:cubicBezTo>
                    <a:cubicBezTo>
                      <a:pt x="204" y="15"/>
                      <a:pt x="204" y="13"/>
                      <a:pt x="204" y="10"/>
                    </a:cubicBezTo>
                    <a:cubicBezTo>
                      <a:pt x="204" y="7"/>
                      <a:pt x="204" y="4"/>
                      <a:pt x="207" y="2"/>
                    </a:cubicBezTo>
                    <a:cubicBezTo>
                      <a:pt x="211" y="0"/>
                      <a:pt x="213" y="2"/>
                      <a:pt x="216" y="3"/>
                    </a:cubicBezTo>
                    <a:cubicBezTo>
                      <a:pt x="230" y="11"/>
                      <a:pt x="236" y="28"/>
                      <a:pt x="230" y="43"/>
                    </a:cubicBezTo>
                    <a:cubicBezTo>
                      <a:pt x="229" y="48"/>
                      <a:pt x="226" y="52"/>
                      <a:pt x="224" y="56"/>
                    </a:cubicBezTo>
                    <a:cubicBezTo>
                      <a:pt x="219" y="64"/>
                      <a:pt x="214" y="72"/>
                      <a:pt x="209" y="80"/>
                    </a:cubicBezTo>
                    <a:cubicBezTo>
                      <a:pt x="207" y="83"/>
                      <a:pt x="206" y="87"/>
                      <a:pt x="205" y="91"/>
                    </a:cubicBezTo>
                    <a:cubicBezTo>
                      <a:pt x="204" y="93"/>
                      <a:pt x="203" y="95"/>
                      <a:pt x="203" y="98"/>
                    </a:cubicBezTo>
                    <a:cubicBezTo>
                      <a:pt x="203" y="102"/>
                      <a:pt x="205" y="104"/>
                      <a:pt x="208" y="105"/>
                    </a:cubicBezTo>
                    <a:cubicBezTo>
                      <a:pt x="213" y="106"/>
                      <a:pt x="217" y="105"/>
                      <a:pt x="221" y="104"/>
                    </a:cubicBezTo>
                    <a:cubicBezTo>
                      <a:pt x="236" y="97"/>
                      <a:pt x="251" y="91"/>
                      <a:pt x="267" y="87"/>
                    </a:cubicBezTo>
                    <a:cubicBezTo>
                      <a:pt x="274" y="85"/>
                      <a:pt x="280" y="84"/>
                      <a:pt x="287" y="82"/>
                    </a:cubicBezTo>
                    <a:cubicBezTo>
                      <a:pt x="290" y="82"/>
                      <a:pt x="294" y="82"/>
                      <a:pt x="297" y="85"/>
                    </a:cubicBezTo>
                    <a:cubicBezTo>
                      <a:pt x="299" y="86"/>
                      <a:pt x="301" y="86"/>
                      <a:pt x="304" y="86"/>
                    </a:cubicBezTo>
                    <a:cubicBezTo>
                      <a:pt x="305" y="87"/>
                      <a:pt x="307" y="86"/>
                      <a:pt x="309" y="86"/>
                    </a:cubicBezTo>
                    <a:cubicBezTo>
                      <a:pt x="317" y="86"/>
                      <a:pt x="323" y="89"/>
                      <a:pt x="325" y="97"/>
                    </a:cubicBezTo>
                    <a:cubicBezTo>
                      <a:pt x="325" y="99"/>
                      <a:pt x="325" y="101"/>
                      <a:pt x="325" y="104"/>
                    </a:cubicBezTo>
                    <a:close/>
                    <a:moveTo>
                      <a:pt x="206" y="122"/>
                    </a:moveTo>
                    <a:cubicBezTo>
                      <a:pt x="203" y="122"/>
                      <a:pt x="200" y="123"/>
                      <a:pt x="198" y="126"/>
                    </a:cubicBezTo>
                    <a:cubicBezTo>
                      <a:pt x="189" y="138"/>
                      <a:pt x="179" y="150"/>
                      <a:pt x="169" y="162"/>
                    </a:cubicBezTo>
                    <a:cubicBezTo>
                      <a:pt x="166" y="166"/>
                      <a:pt x="164" y="170"/>
                      <a:pt x="164" y="175"/>
                    </a:cubicBezTo>
                    <a:cubicBezTo>
                      <a:pt x="162" y="184"/>
                      <a:pt x="165" y="188"/>
                      <a:pt x="173" y="193"/>
                    </a:cubicBezTo>
                    <a:cubicBezTo>
                      <a:pt x="176" y="195"/>
                      <a:pt x="179" y="194"/>
                      <a:pt x="181" y="191"/>
                    </a:cubicBezTo>
                    <a:cubicBezTo>
                      <a:pt x="183" y="188"/>
                      <a:pt x="183" y="186"/>
                      <a:pt x="184" y="183"/>
                    </a:cubicBezTo>
                    <a:cubicBezTo>
                      <a:pt x="185" y="180"/>
                      <a:pt x="185" y="176"/>
                      <a:pt x="186" y="173"/>
                    </a:cubicBezTo>
                    <a:cubicBezTo>
                      <a:pt x="187" y="171"/>
                      <a:pt x="188" y="168"/>
                      <a:pt x="190" y="167"/>
                    </a:cubicBezTo>
                    <a:cubicBezTo>
                      <a:pt x="194" y="164"/>
                      <a:pt x="197" y="165"/>
                      <a:pt x="199" y="170"/>
                    </a:cubicBezTo>
                    <a:cubicBezTo>
                      <a:pt x="199" y="171"/>
                      <a:pt x="199" y="171"/>
                      <a:pt x="199" y="172"/>
                    </a:cubicBezTo>
                    <a:cubicBezTo>
                      <a:pt x="202" y="183"/>
                      <a:pt x="205" y="193"/>
                      <a:pt x="206" y="204"/>
                    </a:cubicBezTo>
                    <a:cubicBezTo>
                      <a:pt x="206" y="206"/>
                      <a:pt x="207" y="209"/>
                      <a:pt x="210" y="210"/>
                    </a:cubicBezTo>
                    <a:cubicBezTo>
                      <a:pt x="214" y="210"/>
                      <a:pt x="215" y="208"/>
                      <a:pt x="217" y="206"/>
                    </a:cubicBezTo>
                    <a:cubicBezTo>
                      <a:pt x="217" y="205"/>
                      <a:pt x="217" y="205"/>
                      <a:pt x="218" y="204"/>
                    </a:cubicBezTo>
                    <a:cubicBezTo>
                      <a:pt x="221" y="199"/>
                      <a:pt x="225" y="193"/>
                      <a:pt x="229" y="188"/>
                    </a:cubicBezTo>
                    <a:cubicBezTo>
                      <a:pt x="237" y="177"/>
                      <a:pt x="246" y="167"/>
                      <a:pt x="255" y="157"/>
                    </a:cubicBezTo>
                    <a:cubicBezTo>
                      <a:pt x="259" y="152"/>
                      <a:pt x="261" y="147"/>
                      <a:pt x="261" y="141"/>
                    </a:cubicBezTo>
                    <a:cubicBezTo>
                      <a:pt x="261" y="137"/>
                      <a:pt x="259" y="135"/>
                      <a:pt x="255" y="134"/>
                    </a:cubicBezTo>
                    <a:cubicBezTo>
                      <a:pt x="253" y="134"/>
                      <a:pt x="251" y="134"/>
                      <a:pt x="250" y="134"/>
                    </a:cubicBezTo>
                    <a:cubicBezTo>
                      <a:pt x="240" y="131"/>
                      <a:pt x="231" y="129"/>
                      <a:pt x="221" y="126"/>
                    </a:cubicBezTo>
                    <a:cubicBezTo>
                      <a:pt x="216" y="125"/>
                      <a:pt x="211" y="123"/>
                      <a:pt x="206" y="1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49" name="Freeform 10">
                <a:extLst>
                  <a:ext uri="{FF2B5EF4-FFF2-40B4-BE49-F238E27FC236}">
                    <a16:creationId xmlns:a16="http://schemas.microsoft.com/office/drawing/2014/main" id="{F635BA25-F85D-4FD0-B0FF-9852A3FB35CC}"/>
                  </a:ext>
                </a:extLst>
              </p:cNvPr>
              <p:cNvSpPr>
                <a:spLocks/>
              </p:cNvSpPr>
              <p:nvPr/>
            </p:nvSpPr>
            <p:spPr bwMode="auto">
              <a:xfrm>
                <a:off x="7550931" y="2257236"/>
                <a:ext cx="1089293" cy="1169389"/>
              </a:xfrm>
              <a:custGeom>
                <a:avLst/>
                <a:gdLst>
                  <a:gd name="T0" fmla="*/ 83 w 383"/>
                  <a:gd name="T1" fmla="*/ 410 h 411"/>
                  <a:gd name="T2" fmla="*/ 111 w 383"/>
                  <a:gd name="T3" fmla="*/ 380 h 411"/>
                  <a:gd name="T4" fmla="*/ 136 w 383"/>
                  <a:gd name="T5" fmla="*/ 371 h 411"/>
                  <a:gd name="T6" fmla="*/ 198 w 383"/>
                  <a:gd name="T7" fmla="*/ 294 h 411"/>
                  <a:gd name="T8" fmla="*/ 201 w 383"/>
                  <a:gd name="T9" fmla="*/ 280 h 411"/>
                  <a:gd name="T10" fmla="*/ 197 w 383"/>
                  <a:gd name="T11" fmla="*/ 274 h 411"/>
                  <a:gd name="T12" fmla="*/ 166 w 383"/>
                  <a:gd name="T13" fmla="*/ 283 h 411"/>
                  <a:gd name="T14" fmla="*/ 144 w 383"/>
                  <a:gd name="T15" fmla="*/ 291 h 411"/>
                  <a:gd name="T16" fmla="*/ 123 w 383"/>
                  <a:gd name="T17" fmla="*/ 305 h 411"/>
                  <a:gd name="T18" fmla="*/ 62 w 383"/>
                  <a:gd name="T19" fmla="*/ 344 h 411"/>
                  <a:gd name="T20" fmla="*/ 34 w 383"/>
                  <a:gd name="T21" fmla="*/ 353 h 411"/>
                  <a:gd name="T22" fmla="*/ 9 w 383"/>
                  <a:gd name="T23" fmla="*/ 344 h 411"/>
                  <a:gd name="T24" fmla="*/ 1 w 383"/>
                  <a:gd name="T25" fmla="*/ 322 h 411"/>
                  <a:gd name="T26" fmla="*/ 0 w 383"/>
                  <a:gd name="T27" fmla="*/ 288 h 411"/>
                  <a:gd name="T28" fmla="*/ 1 w 383"/>
                  <a:gd name="T29" fmla="*/ 283 h 411"/>
                  <a:gd name="T30" fmla="*/ 6 w 383"/>
                  <a:gd name="T31" fmla="*/ 282 h 411"/>
                  <a:gd name="T32" fmla="*/ 8 w 383"/>
                  <a:gd name="T33" fmla="*/ 285 h 411"/>
                  <a:gd name="T34" fmla="*/ 10 w 383"/>
                  <a:gd name="T35" fmla="*/ 290 h 411"/>
                  <a:gd name="T36" fmla="*/ 32 w 383"/>
                  <a:gd name="T37" fmla="*/ 298 h 411"/>
                  <a:gd name="T38" fmla="*/ 46 w 383"/>
                  <a:gd name="T39" fmla="*/ 293 h 411"/>
                  <a:gd name="T40" fmla="*/ 53 w 383"/>
                  <a:gd name="T41" fmla="*/ 291 h 411"/>
                  <a:gd name="T42" fmla="*/ 65 w 383"/>
                  <a:gd name="T43" fmla="*/ 288 h 411"/>
                  <a:gd name="T44" fmla="*/ 100 w 383"/>
                  <a:gd name="T45" fmla="*/ 268 h 411"/>
                  <a:gd name="T46" fmla="*/ 156 w 383"/>
                  <a:gd name="T47" fmla="*/ 244 h 411"/>
                  <a:gd name="T48" fmla="*/ 197 w 383"/>
                  <a:gd name="T49" fmla="*/ 229 h 411"/>
                  <a:gd name="T50" fmla="*/ 203 w 383"/>
                  <a:gd name="T51" fmla="*/ 226 h 411"/>
                  <a:gd name="T52" fmla="*/ 219 w 383"/>
                  <a:gd name="T53" fmla="*/ 204 h 411"/>
                  <a:gd name="T54" fmla="*/ 222 w 383"/>
                  <a:gd name="T55" fmla="*/ 124 h 411"/>
                  <a:gd name="T56" fmla="*/ 210 w 383"/>
                  <a:gd name="T57" fmla="*/ 69 h 411"/>
                  <a:gd name="T58" fmla="*/ 197 w 383"/>
                  <a:gd name="T59" fmla="*/ 36 h 411"/>
                  <a:gd name="T60" fmla="*/ 194 w 383"/>
                  <a:gd name="T61" fmla="*/ 10 h 411"/>
                  <a:gd name="T62" fmla="*/ 205 w 383"/>
                  <a:gd name="T63" fmla="*/ 2 h 411"/>
                  <a:gd name="T64" fmla="*/ 230 w 383"/>
                  <a:gd name="T65" fmla="*/ 7 h 411"/>
                  <a:gd name="T66" fmla="*/ 237 w 383"/>
                  <a:gd name="T67" fmla="*/ 10 h 411"/>
                  <a:gd name="T68" fmla="*/ 248 w 383"/>
                  <a:gd name="T69" fmla="*/ 19 h 411"/>
                  <a:gd name="T70" fmla="*/ 265 w 383"/>
                  <a:gd name="T71" fmla="*/ 29 h 411"/>
                  <a:gd name="T72" fmla="*/ 280 w 383"/>
                  <a:gd name="T73" fmla="*/ 49 h 411"/>
                  <a:gd name="T74" fmla="*/ 278 w 383"/>
                  <a:gd name="T75" fmla="*/ 66 h 411"/>
                  <a:gd name="T76" fmla="*/ 273 w 383"/>
                  <a:gd name="T77" fmla="*/ 72 h 411"/>
                  <a:gd name="T78" fmla="*/ 270 w 383"/>
                  <a:gd name="T79" fmla="*/ 77 h 411"/>
                  <a:gd name="T80" fmla="*/ 271 w 383"/>
                  <a:gd name="T81" fmla="*/ 158 h 411"/>
                  <a:gd name="T82" fmla="*/ 273 w 383"/>
                  <a:gd name="T83" fmla="*/ 179 h 411"/>
                  <a:gd name="T84" fmla="*/ 278 w 383"/>
                  <a:gd name="T85" fmla="*/ 182 h 411"/>
                  <a:gd name="T86" fmla="*/ 313 w 383"/>
                  <a:gd name="T87" fmla="*/ 160 h 411"/>
                  <a:gd name="T88" fmla="*/ 325 w 383"/>
                  <a:gd name="T89" fmla="*/ 144 h 411"/>
                  <a:gd name="T90" fmla="*/ 341 w 383"/>
                  <a:gd name="T91" fmla="*/ 128 h 411"/>
                  <a:gd name="T92" fmla="*/ 369 w 383"/>
                  <a:gd name="T93" fmla="*/ 122 h 411"/>
                  <a:gd name="T94" fmla="*/ 380 w 383"/>
                  <a:gd name="T95" fmla="*/ 141 h 411"/>
                  <a:gd name="T96" fmla="*/ 372 w 383"/>
                  <a:gd name="T97" fmla="*/ 154 h 411"/>
                  <a:gd name="T98" fmla="*/ 355 w 383"/>
                  <a:gd name="T99" fmla="*/ 169 h 411"/>
                  <a:gd name="T100" fmla="*/ 314 w 383"/>
                  <a:gd name="T101" fmla="*/ 199 h 411"/>
                  <a:gd name="T102" fmla="*/ 275 w 383"/>
                  <a:gd name="T103" fmla="*/ 229 h 411"/>
                  <a:gd name="T104" fmla="*/ 271 w 383"/>
                  <a:gd name="T105" fmla="*/ 238 h 411"/>
                  <a:gd name="T106" fmla="*/ 254 w 383"/>
                  <a:gd name="T107" fmla="*/ 310 h 411"/>
                  <a:gd name="T108" fmla="*/ 250 w 383"/>
                  <a:gd name="T109" fmla="*/ 320 h 411"/>
                  <a:gd name="T110" fmla="*/ 247 w 383"/>
                  <a:gd name="T111" fmla="*/ 325 h 411"/>
                  <a:gd name="T112" fmla="*/ 173 w 383"/>
                  <a:gd name="T113" fmla="*/ 386 h 411"/>
                  <a:gd name="T114" fmla="*/ 95 w 383"/>
                  <a:gd name="T115" fmla="*/ 410 h 411"/>
                  <a:gd name="T116" fmla="*/ 88 w 383"/>
                  <a:gd name="T117" fmla="*/ 411 h 411"/>
                  <a:gd name="T118" fmla="*/ 83 w 383"/>
                  <a:gd name="T119" fmla="*/ 410 h 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3" h="411">
                    <a:moveTo>
                      <a:pt x="83" y="410"/>
                    </a:moveTo>
                    <a:cubicBezTo>
                      <a:pt x="89" y="396"/>
                      <a:pt x="96" y="385"/>
                      <a:pt x="111" y="380"/>
                    </a:cubicBezTo>
                    <a:cubicBezTo>
                      <a:pt x="120" y="378"/>
                      <a:pt x="128" y="375"/>
                      <a:pt x="136" y="371"/>
                    </a:cubicBezTo>
                    <a:cubicBezTo>
                      <a:pt x="168" y="355"/>
                      <a:pt x="188" y="328"/>
                      <a:pt x="198" y="294"/>
                    </a:cubicBezTo>
                    <a:cubicBezTo>
                      <a:pt x="199" y="289"/>
                      <a:pt x="200" y="284"/>
                      <a:pt x="201" y="280"/>
                    </a:cubicBezTo>
                    <a:cubicBezTo>
                      <a:pt x="202" y="275"/>
                      <a:pt x="201" y="274"/>
                      <a:pt x="197" y="274"/>
                    </a:cubicBezTo>
                    <a:cubicBezTo>
                      <a:pt x="186" y="275"/>
                      <a:pt x="176" y="278"/>
                      <a:pt x="166" y="283"/>
                    </a:cubicBezTo>
                    <a:cubicBezTo>
                      <a:pt x="159" y="286"/>
                      <a:pt x="152" y="289"/>
                      <a:pt x="144" y="291"/>
                    </a:cubicBezTo>
                    <a:cubicBezTo>
                      <a:pt x="136" y="294"/>
                      <a:pt x="130" y="300"/>
                      <a:pt x="123" y="305"/>
                    </a:cubicBezTo>
                    <a:cubicBezTo>
                      <a:pt x="105" y="321"/>
                      <a:pt x="84" y="334"/>
                      <a:pt x="62" y="344"/>
                    </a:cubicBezTo>
                    <a:cubicBezTo>
                      <a:pt x="53" y="348"/>
                      <a:pt x="43" y="351"/>
                      <a:pt x="34" y="353"/>
                    </a:cubicBezTo>
                    <a:cubicBezTo>
                      <a:pt x="24" y="356"/>
                      <a:pt x="15" y="352"/>
                      <a:pt x="9" y="344"/>
                    </a:cubicBezTo>
                    <a:cubicBezTo>
                      <a:pt x="4" y="338"/>
                      <a:pt x="1" y="330"/>
                      <a:pt x="1" y="322"/>
                    </a:cubicBezTo>
                    <a:cubicBezTo>
                      <a:pt x="1" y="310"/>
                      <a:pt x="0" y="299"/>
                      <a:pt x="0" y="288"/>
                    </a:cubicBezTo>
                    <a:cubicBezTo>
                      <a:pt x="0" y="286"/>
                      <a:pt x="0" y="284"/>
                      <a:pt x="1" y="283"/>
                    </a:cubicBezTo>
                    <a:cubicBezTo>
                      <a:pt x="1" y="280"/>
                      <a:pt x="4" y="279"/>
                      <a:pt x="6" y="282"/>
                    </a:cubicBezTo>
                    <a:cubicBezTo>
                      <a:pt x="7" y="283"/>
                      <a:pt x="7" y="284"/>
                      <a:pt x="8" y="285"/>
                    </a:cubicBezTo>
                    <a:cubicBezTo>
                      <a:pt x="9" y="286"/>
                      <a:pt x="9" y="288"/>
                      <a:pt x="10" y="290"/>
                    </a:cubicBezTo>
                    <a:cubicBezTo>
                      <a:pt x="16" y="297"/>
                      <a:pt x="23" y="301"/>
                      <a:pt x="32" y="298"/>
                    </a:cubicBezTo>
                    <a:cubicBezTo>
                      <a:pt x="37" y="297"/>
                      <a:pt x="41" y="295"/>
                      <a:pt x="46" y="293"/>
                    </a:cubicBezTo>
                    <a:cubicBezTo>
                      <a:pt x="48" y="292"/>
                      <a:pt x="51" y="291"/>
                      <a:pt x="53" y="291"/>
                    </a:cubicBezTo>
                    <a:cubicBezTo>
                      <a:pt x="58" y="292"/>
                      <a:pt x="61" y="290"/>
                      <a:pt x="65" y="288"/>
                    </a:cubicBezTo>
                    <a:cubicBezTo>
                      <a:pt x="77" y="282"/>
                      <a:pt x="89" y="275"/>
                      <a:pt x="100" y="268"/>
                    </a:cubicBezTo>
                    <a:cubicBezTo>
                      <a:pt x="118" y="258"/>
                      <a:pt x="137" y="251"/>
                      <a:pt x="156" y="244"/>
                    </a:cubicBezTo>
                    <a:cubicBezTo>
                      <a:pt x="169" y="239"/>
                      <a:pt x="183" y="234"/>
                      <a:pt x="197" y="229"/>
                    </a:cubicBezTo>
                    <a:cubicBezTo>
                      <a:pt x="199" y="228"/>
                      <a:pt x="201" y="227"/>
                      <a:pt x="203" y="226"/>
                    </a:cubicBezTo>
                    <a:cubicBezTo>
                      <a:pt x="212" y="222"/>
                      <a:pt x="218" y="215"/>
                      <a:pt x="219" y="204"/>
                    </a:cubicBezTo>
                    <a:cubicBezTo>
                      <a:pt x="221" y="178"/>
                      <a:pt x="223" y="151"/>
                      <a:pt x="222" y="124"/>
                    </a:cubicBezTo>
                    <a:cubicBezTo>
                      <a:pt x="221" y="105"/>
                      <a:pt x="218" y="87"/>
                      <a:pt x="210" y="69"/>
                    </a:cubicBezTo>
                    <a:cubicBezTo>
                      <a:pt x="205" y="58"/>
                      <a:pt x="201" y="47"/>
                      <a:pt x="197" y="36"/>
                    </a:cubicBezTo>
                    <a:cubicBezTo>
                      <a:pt x="194" y="28"/>
                      <a:pt x="193" y="19"/>
                      <a:pt x="194" y="10"/>
                    </a:cubicBezTo>
                    <a:cubicBezTo>
                      <a:pt x="194" y="4"/>
                      <a:pt x="199" y="0"/>
                      <a:pt x="205" y="2"/>
                    </a:cubicBezTo>
                    <a:cubicBezTo>
                      <a:pt x="213" y="4"/>
                      <a:pt x="222" y="5"/>
                      <a:pt x="230" y="7"/>
                    </a:cubicBezTo>
                    <a:cubicBezTo>
                      <a:pt x="233" y="7"/>
                      <a:pt x="235" y="9"/>
                      <a:pt x="237" y="10"/>
                    </a:cubicBezTo>
                    <a:cubicBezTo>
                      <a:pt x="241" y="13"/>
                      <a:pt x="244" y="16"/>
                      <a:pt x="248" y="19"/>
                    </a:cubicBezTo>
                    <a:cubicBezTo>
                      <a:pt x="253" y="23"/>
                      <a:pt x="259" y="26"/>
                      <a:pt x="265" y="29"/>
                    </a:cubicBezTo>
                    <a:cubicBezTo>
                      <a:pt x="274" y="33"/>
                      <a:pt x="279" y="40"/>
                      <a:pt x="280" y="49"/>
                    </a:cubicBezTo>
                    <a:cubicBezTo>
                      <a:pt x="280" y="55"/>
                      <a:pt x="280" y="60"/>
                      <a:pt x="278" y="66"/>
                    </a:cubicBezTo>
                    <a:cubicBezTo>
                      <a:pt x="277" y="68"/>
                      <a:pt x="275" y="70"/>
                      <a:pt x="273" y="72"/>
                    </a:cubicBezTo>
                    <a:cubicBezTo>
                      <a:pt x="271" y="74"/>
                      <a:pt x="270" y="75"/>
                      <a:pt x="270" y="77"/>
                    </a:cubicBezTo>
                    <a:cubicBezTo>
                      <a:pt x="271" y="104"/>
                      <a:pt x="271" y="131"/>
                      <a:pt x="271" y="158"/>
                    </a:cubicBezTo>
                    <a:cubicBezTo>
                      <a:pt x="272" y="165"/>
                      <a:pt x="272" y="172"/>
                      <a:pt x="273" y="179"/>
                    </a:cubicBezTo>
                    <a:cubicBezTo>
                      <a:pt x="274" y="183"/>
                      <a:pt x="275" y="184"/>
                      <a:pt x="278" y="182"/>
                    </a:cubicBezTo>
                    <a:cubicBezTo>
                      <a:pt x="291" y="176"/>
                      <a:pt x="303" y="170"/>
                      <a:pt x="313" y="160"/>
                    </a:cubicBezTo>
                    <a:cubicBezTo>
                      <a:pt x="317" y="155"/>
                      <a:pt x="321" y="150"/>
                      <a:pt x="325" y="144"/>
                    </a:cubicBezTo>
                    <a:cubicBezTo>
                      <a:pt x="330" y="138"/>
                      <a:pt x="335" y="132"/>
                      <a:pt x="341" y="128"/>
                    </a:cubicBezTo>
                    <a:cubicBezTo>
                      <a:pt x="350" y="122"/>
                      <a:pt x="359" y="120"/>
                      <a:pt x="369" y="122"/>
                    </a:cubicBezTo>
                    <a:cubicBezTo>
                      <a:pt x="379" y="124"/>
                      <a:pt x="383" y="131"/>
                      <a:pt x="380" y="141"/>
                    </a:cubicBezTo>
                    <a:cubicBezTo>
                      <a:pt x="379" y="146"/>
                      <a:pt x="376" y="151"/>
                      <a:pt x="372" y="154"/>
                    </a:cubicBezTo>
                    <a:cubicBezTo>
                      <a:pt x="367" y="160"/>
                      <a:pt x="361" y="165"/>
                      <a:pt x="355" y="169"/>
                    </a:cubicBezTo>
                    <a:cubicBezTo>
                      <a:pt x="341" y="178"/>
                      <a:pt x="328" y="189"/>
                      <a:pt x="314" y="199"/>
                    </a:cubicBezTo>
                    <a:cubicBezTo>
                      <a:pt x="301" y="209"/>
                      <a:pt x="289" y="219"/>
                      <a:pt x="275" y="229"/>
                    </a:cubicBezTo>
                    <a:cubicBezTo>
                      <a:pt x="272" y="232"/>
                      <a:pt x="271" y="234"/>
                      <a:pt x="271" y="238"/>
                    </a:cubicBezTo>
                    <a:cubicBezTo>
                      <a:pt x="267" y="263"/>
                      <a:pt x="262" y="287"/>
                      <a:pt x="254" y="310"/>
                    </a:cubicBezTo>
                    <a:cubicBezTo>
                      <a:pt x="253" y="314"/>
                      <a:pt x="251" y="317"/>
                      <a:pt x="250" y="320"/>
                    </a:cubicBezTo>
                    <a:cubicBezTo>
                      <a:pt x="249" y="322"/>
                      <a:pt x="249" y="324"/>
                      <a:pt x="247" y="325"/>
                    </a:cubicBezTo>
                    <a:cubicBezTo>
                      <a:pt x="226" y="349"/>
                      <a:pt x="202" y="371"/>
                      <a:pt x="173" y="386"/>
                    </a:cubicBezTo>
                    <a:cubicBezTo>
                      <a:pt x="149" y="400"/>
                      <a:pt x="123" y="408"/>
                      <a:pt x="95" y="410"/>
                    </a:cubicBezTo>
                    <a:cubicBezTo>
                      <a:pt x="93" y="410"/>
                      <a:pt x="90" y="411"/>
                      <a:pt x="88" y="411"/>
                    </a:cubicBezTo>
                    <a:cubicBezTo>
                      <a:pt x="87" y="411"/>
                      <a:pt x="85" y="411"/>
                      <a:pt x="83" y="4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0" name="Freeform 11">
                <a:extLst>
                  <a:ext uri="{FF2B5EF4-FFF2-40B4-BE49-F238E27FC236}">
                    <a16:creationId xmlns:a16="http://schemas.microsoft.com/office/drawing/2014/main" id="{3039E95C-D1CC-46F7-9248-92AECF3DF875}"/>
                  </a:ext>
                </a:extLst>
              </p:cNvPr>
              <p:cNvSpPr>
                <a:spLocks noEditPoints="1"/>
              </p:cNvSpPr>
              <p:nvPr/>
            </p:nvSpPr>
            <p:spPr bwMode="auto">
              <a:xfrm>
                <a:off x="4606634" y="2270052"/>
                <a:ext cx="551054" cy="1278318"/>
              </a:xfrm>
              <a:custGeom>
                <a:avLst/>
                <a:gdLst>
                  <a:gd name="T0" fmla="*/ 127 w 193"/>
                  <a:gd name="T1" fmla="*/ 371 h 449"/>
                  <a:gd name="T2" fmla="*/ 63 w 193"/>
                  <a:gd name="T3" fmla="*/ 417 h 449"/>
                  <a:gd name="T4" fmla="*/ 47 w 193"/>
                  <a:gd name="T5" fmla="*/ 433 h 449"/>
                  <a:gd name="T6" fmla="*/ 7 w 193"/>
                  <a:gd name="T7" fmla="*/ 434 h 449"/>
                  <a:gd name="T8" fmla="*/ 1 w 193"/>
                  <a:gd name="T9" fmla="*/ 383 h 449"/>
                  <a:gd name="T10" fmla="*/ 33 w 193"/>
                  <a:gd name="T11" fmla="*/ 331 h 449"/>
                  <a:gd name="T12" fmla="*/ 49 w 193"/>
                  <a:gd name="T13" fmla="*/ 286 h 449"/>
                  <a:gd name="T14" fmla="*/ 50 w 193"/>
                  <a:gd name="T15" fmla="*/ 233 h 449"/>
                  <a:gd name="T16" fmla="*/ 38 w 193"/>
                  <a:gd name="T17" fmla="*/ 207 h 449"/>
                  <a:gd name="T18" fmla="*/ 54 w 193"/>
                  <a:gd name="T19" fmla="*/ 201 h 449"/>
                  <a:gd name="T20" fmla="*/ 75 w 193"/>
                  <a:gd name="T21" fmla="*/ 209 h 449"/>
                  <a:gd name="T22" fmla="*/ 107 w 193"/>
                  <a:gd name="T23" fmla="*/ 223 h 449"/>
                  <a:gd name="T24" fmla="*/ 126 w 193"/>
                  <a:gd name="T25" fmla="*/ 233 h 449"/>
                  <a:gd name="T26" fmla="*/ 133 w 193"/>
                  <a:gd name="T27" fmla="*/ 231 h 449"/>
                  <a:gd name="T28" fmla="*/ 135 w 193"/>
                  <a:gd name="T29" fmla="*/ 200 h 449"/>
                  <a:gd name="T30" fmla="*/ 133 w 193"/>
                  <a:gd name="T31" fmla="*/ 99 h 449"/>
                  <a:gd name="T32" fmla="*/ 105 w 193"/>
                  <a:gd name="T33" fmla="*/ 55 h 449"/>
                  <a:gd name="T34" fmla="*/ 77 w 193"/>
                  <a:gd name="T35" fmla="*/ 9 h 449"/>
                  <a:gd name="T36" fmla="*/ 95 w 193"/>
                  <a:gd name="T37" fmla="*/ 6 h 449"/>
                  <a:gd name="T38" fmla="*/ 165 w 193"/>
                  <a:gd name="T39" fmla="*/ 52 h 449"/>
                  <a:gd name="T40" fmla="*/ 189 w 193"/>
                  <a:gd name="T41" fmla="*/ 83 h 449"/>
                  <a:gd name="T42" fmla="*/ 189 w 193"/>
                  <a:gd name="T43" fmla="*/ 292 h 449"/>
                  <a:gd name="T44" fmla="*/ 165 w 193"/>
                  <a:gd name="T45" fmla="*/ 409 h 449"/>
                  <a:gd name="T46" fmla="*/ 145 w 193"/>
                  <a:gd name="T47" fmla="*/ 428 h 449"/>
                  <a:gd name="T48" fmla="*/ 134 w 193"/>
                  <a:gd name="T49" fmla="*/ 415 h 449"/>
                  <a:gd name="T50" fmla="*/ 131 w 193"/>
                  <a:gd name="T51" fmla="*/ 367 h 449"/>
                  <a:gd name="T52" fmla="*/ 124 w 193"/>
                  <a:gd name="T53" fmla="*/ 264 h 449"/>
                  <a:gd name="T54" fmla="*/ 102 w 193"/>
                  <a:gd name="T55" fmla="*/ 280 h 449"/>
                  <a:gd name="T56" fmla="*/ 81 w 193"/>
                  <a:gd name="T57" fmla="*/ 296 h 449"/>
                  <a:gd name="T58" fmla="*/ 59 w 193"/>
                  <a:gd name="T59" fmla="*/ 331 h 449"/>
                  <a:gd name="T60" fmla="*/ 31 w 193"/>
                  <a:gd name="T61" fmla="*/ 373 h 449"/>
                  <a:gd name="T62" fmla="*/ 46 w 193"/>
                  <a:gd name="T63" fmla="*/ 382 h 449"/>
                  <a:gd name="T64" fmla="*/ 78 w 193"/>
                  <a:gd name="T65" fmla="*/ 363 h 449"/>
                  <a:gd name="T66" fmla="*/ 114 w 193"/>
                  <a:gd name="T67" fmla="*/ 346 h 449"/>
                  <a:gd name="T68" fmla="*/ 133 w 193"/>
                  <a:gd name="T69" fmla="*/ 325 h 449"/>
                  <a:gd name="T70" fmla="*/ 132 w 193"/>
                  <a:gd name="T71" fmla="*/ 255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3" h="449">
                    <a:moveTo>
                      <a:pt x="131" y="367"/>
                    </a:moveTo>
                    <a:cubicBezTo>
                      <a:pt x="129" y="369"/>
                      <a:pt x="128" y="370"/>
                      <a:pt x="127" y="371"/>
                    </a:cubicBezTo>
                    <a:cubicBezTo>
                      <a:pt x="112" y="385"/>
                      <a:pt x="97" y="397"/>
                      <a:pt x="80" y="408"/>
                    </a:cubicBezTo>
                    <a:cubicBezTo>
                      <a:pt x="74" y="411"/>
                      <a:pt x="69" y="414"/>
                      <a:pt x="63" y="417"/>
                    </a:cubicBezTo>
                    <a:cubicBezTo>
                      <a:pt x="61" y="419"/>
                      <a:pt x="59" y="420"/>
                      <a:pt x="57" y="422"/>
                    </a:cubicBezTo>
                    <a:cubicBezTo>
                      <a:pt x="54" y="426"/>
                      <a:pt x="50" y="430"/>
                      <a:pt x="47" y="433"/>
                    </a:cubicBezTo>
                    <a:cubicBezTo>
                      <a:pt x="44" y="436"/>
                      <a:pt x="41" y="439"/>
                      <a:pt x="38" y="441"/>
                    </a:cubicBezTo>
                    <a:cubicBezTo>
                      <a:pt x="27" y="449"/>
                      <a:pt x="13" y="446"/>
                      <a:pt x="7" y="434"/>
                    </a:cubicBezTo>
                    <a:cubicBezTo>
                      <a:pt x="4" y="428"/>
                      <a:pt x="2" y="421"/>
                      <a:pt x="1" y="415"/>
                    </a:cubicBezTo>
                    <a:cubicBezTo>
                      <a:pt x="0" y="404"/>
                      <a:pt x="0" y="394"/>
                      <a:pt x="1" y="383"/>
                    </a:cubicBezTo>
                    <a:cubicBezTo>
                      <a:pt x="2" y="379"/>
                      <a:pt x="3" y="374"/>
                      <a:pt x="7" y="372"/>
                    </a:cubicBezTo>
                    <a:cubicBezTo>
                      <a:pt x="20" y="361"/>
                      <a:pt x="28" y="346"/>
                      <a:pt x="33" y="331"/>
                    </a:cubicBezTo>
                    <a:cubicBezTo>
                      <a:pt x="36" y="325"/>
                      <a:pt x="37" y="319"/>
                      <a:pt x="39" y="313"/>
                    </a:cubicBezTo>
                    <a:cubicBezTo>
                      <a:pt x="42" y="304"/>
                      <a:pt x="45" y="294"/>
                      <a:pt x="49" y="286"/>
                    </a:cubicBezTo>
                    <a:cubicBezTo>
                      <a:pt x="56" y="272"/>
                      <a:pt x="56" y="258"/>
                      <a:pt x="53" y="244"/>
                    </a:cubicBezTo>
                    <a:cubicBezTo>
                      <a:pt x="52" y="240"/>
                      <a:pt x="51" y="237"/>
                      <a:pt x="50" y="233"/>
                    </a:cubicBezTo>
                    <a:cubicBezTo>
                      <a:pt x="49" y="229"/>
                      <a:pt x="47" y="225"/>
                      <a:pt x="44" y="221"/>
                    </a:cubicBezTo>
                    <a:cubicBezTo>
                      <a:pt x="42" y="217"/>
                      <a:pt x="39" y="212"/>
                      <a:pt x="38" y="207"/>
                    </a:cubicBezTo>
                    <a:cubicBezTo>
                      <a:pt x="36" y="202"/>
                      <a:pt x="38" y="199"/>
                      <a:pt x="44" y="199"/>
                    </a:cubicBezTo>
                    <a:cubicBezTo>
                      <a:pt x="48" y="199"/>
                      <a:pt x="51" y="199"/>
                      <a:pt x="54" y="201"/>
                    </a:cubicBezTo>
                    <a:cubicBezTo>
                      <a:pt x="55" y="202"/>
                      <a:pt x="56" y="203"/>
                      <a:pt x="57" y="203"/>
                    </a:cubicBezTo>
                    <a:cubicBezTo>
                      <a:pt x="62" y="208"/>
                      <a:pt x="68" y="209"/>
                      <a:pt x="75" y="209"/>
                    </a:cubicBezTo>
                    <a:cubicBezTo>
                      <a:pt x="83" y="209"/>
                      <a:pt x="90" y="212"/>
                      <a:pt x="96" y="218"/>
                    </a:cubicBezTo>
                    <a:cubicBezTo>
                      <a:pt x="99" y="221"/>
                      <a:pt x="103" y="223"/>
                      <a:pt x="107" y="223"/>
                    </a:cubicBezTo>
                    <a:cubicBezTo>
                      <a:pt x="110" y="223"/>
                      <a:pt x="112" y="224"/>
                      <a:pt x="115" y="225"/>
                    </a:cubicBezTo>
                    <a:cubicBezTo>
                      <a:pt x="120" y="226"/>
                      <a:pt x="124" y="229"/>
                      <a:pt x="126" y="233"/>
                    </a:cubicBezTo>
                    <a:cubicBezTo>
                      <a:pt x="126" y="234"/>
                      <a:pt x="127" y="235"/>
                      <a:pt x="128" y="236"/>
                    </a:cubicBezTo>
                    <a:cubicBezTo>
                      <a:pt x="131" y="236"/>
                      <a:pt x="132" y="234"/>
                      <a:pt x="133" y="231"/>
                    </a:cubicBezTo>
                    <a:cubicBezTo>
                      <a:pt x="134" y="229"/>
                      <a:pt x="134" y="227"/>
                      <a:pt x="134" y="225"/>
                    </a:cubicBezTo>
                    <a:cubicBezTo>
                      <a:pt x="134" y="217"/>
                      <a:pt x="134" y="208"/>
                      <a:pt x="135" y="200"/>
                    </a:cubicBezTo>
                    <a:cubicBezTo>
                      <a:pt x="137" y="176"/>
                      <a:pt x="139" y="151"/>
                      <a:pt x="137" y="127"/>
                    </a:cubicBezTo>
                    <a:cubicBezTo>
                      <a:pt x="137" y="118"/>
                      <a:pt x="135" y="109"/>
                      <a:pt x="133" y="99"/>
                    </a:cubicBezTo>
                    <a:cubicBezTo>
                      <a:pt x="132" y="90"/>
                      <a:pt x="127" y="81"/>
                      <a:pt x="121" y="74"/>
                    </a:cubicBezTo>
                    <a:cubicBezTo>
                      <a:pt x="116" y="67"/>
                      <a:pt x="111" y="61"/>
                      <a:pt x="105" y="55"/>
                    </a:cubicBezTo>
                    <a:cubicBezTo>
                      <a:pt x="98" y="46"/>
                      <a:pt x="90" y="36"/>
                      <a:pt x="83" y="27"/>
                    </a:cubicBezTo>
                    <a:cubicBezTo>
                      <a:pt x="79" y="22"/>
                      <a:pt x="77" y="15"/>
                      <a:pt x="77" y="9"/>
                    </a:cubicBezTo>
                    <a:cubicBezTo>
                      <a:pt x="77" y="3"/>
                      <a:pt x="80" y="0"/>
                      <a:pt x="86" y="2"/>
                    </a:cubicBezTo>
                    <a:cubicBezTo>
                      <a:pt x="89" y="2"/>
                      <a:pt x="92" y="4"/>
                      <a:pt x="95" y="6"/>
                    </a:cubicBezTo>
                    <a:cubicBezTo>
                      <a:pt x="105" y="15"/>
                      <a:pt x="116" y="22"/>
                      <a:pt x="128" y="28"/>
                    </a:cubicBezTo>
                    <a:cubicBezTo>
                      <a:pt x="141" y="35"/>
                      <a:pt x="154" y="43"/>
                      <a:pt x="165" y="52"/>
                    </a:cubicBezTo>
                    <a:cubicBezTo>
                      <a:pt x="172" y="58"/>
                      <a:pt x="179" y="64"/>
                      <a:pt x="184" y="72"/>
                    </a:cubicBezTo>
                    <a:cubicBezTo>
                      <a:pt x="186" y="75"/>
                      <a:pt x="188" y="78"/>
                      <a:pt x="189" y="83"/>
                    </a:cubicBezTo>
                    <a:cubicBezTo>
                      <a:pt x="192" y="122"/>
                      <a:pt x="193" y="162"/>
                      <a:pt x="193" y="202"/>
                    </a:cubicBezTo>
                    <a:cubicBezTo>
                      <a:pt x="193" y="232"/>
                      <a:pt x="192" y="262"/>
                      <a:pt x="189" y="292"/>
                    </a:cubicBezTo>
                    <a:cubicBezTo>
                      <a:pt x="186" y="321"/>
                      <a:pt x="183" y="350"/>
                      <a:pt x="176" y="378"/>
                    </a:cubicBezTo>
                    <a:cubicBezTo>
                      <a:pt x="173" y="388"/>
                      <a:pt x="170" y="399"/>
                      <a:pt x="165" y="409"/>
                    </a:cubicBezTo>
                    <a:cubicBezTo>
                      <a:pt x="162" y="414"/>
                      <a:pt x="159" y="419"/>
                      <a:pt x="155" y="423"/>
                    </a:cubicBezTo>
                    <a:cubicBezTo>
                      <a:pt x="152" y="426"/>
                      <a:pt x="149" y="428"/>
                      <a:pt x="145" y="428"/>
                    </a:cubicBezTo>
                    <a:cubicBezTo>
                      <a:pt x="140" y="429"/>
                      <a:pt x="136" y="427"/>
                      <a:pt x="135" y="422"/>
                    </a:cubicBezTo>
                    <a:cubicBezTo>
                      <a:pt x="135" y="420"/>
                      <a:pt x="135" y="418"/>
                      <a:pt x="134" y="415"/>
                    </a:cubicBezTo>
                    <a:cubicBezTo>
                      <a:pt x="134" y="407"/>
                      <a:pt x="135" y="399"/>
                      <a:pt x="135" y="391"/>
                    </a:cubicBezTo>
                    <a:cubicBezTo>
                      <a:pt x="134" y="383"/>
                      <a:pt x="134" y="375"/>
                      <a:pt x="131" y="367"/>
                    </a:cubicBezTo>
                    <a:close/>
                    <a:moveTo>
                      <a:pt x="132" y="255"/>
                    </a:moveTo>
                    <a:cubicBezTo>
                      <a:pt x="127" y="257"/>
                      <a:pt x="125" y="260"/>
                      <a:pt x="124" y="264"/>
                    </a:cubicBezTo>
                    <a:cubicBezTo>
                      <a:pt x="123" y="267"/>
                      <a:pt x="122" y="271"/>
                      <a:pt x="119" y="273"/>
                    </a:cubicBezTo>
                    <a:cubicBezTo>
                      <a:pt x="114" y="277"/>
                      <a:pt x="108" y="280"/>
                      <a:pt x="102" y="280"/>
                    </a:cubicBezTo>
                    <a:cubicBezTo>
                      <a:pt x="97" y="280"/>
                      <a:pt x="94" y="282"/>
                      <a:pt x="91" y="285"/>
                    </a:cubicBezTo>
                    <a:cubicBezTo>
                      <a:pt x="87" y="289"/>
                      <a:pt x="84" y="292"/>
                      <a:pt x="81" y="296"/>
                    </a:cubicBezTo>
                    <a:cubicBezTo>
                      <a:pt x="78" y="299"/>
                      <a:pt x="76" y="302"/>
                      <a:pt x="75" y="305"/>
                    </a:cubicBezTo>
                    <a:cubicBezTo>
                      <a:pt x="71" y="315"/>
                      <a:pt x="66" y="323"/>
                      <a:pt x="59" y="331"/>
                    </a:cubicBezTo>
                    <a:cubicBezTo>
                      <a:pt x="54" y="337"/>
                      <a:pt x="50" y="343"/>
                      <a:pt x="45" y="349"/>
                    </a:cubicBezTo>
                    <a:cubicBezTo>
                      <a:pt x="39" y="356"/>
                      <a:pt x="34" y="364"/>
                      <a:pt x="31" y="373"/>
                    </a:cubicBezTo>
                    <a:cubicBezTo>
                      <a:pt x="29" y="377"/>
                      <a:pt x="29" y="379"/>
                      <a:pt x="34" y="381"/>
                    </a:cubicBezTo>
                    <a:cubicBezTo>
                      <a:pt x="38" y="382"/>
                      <a:pt x="42" y="383"/>
                      <a:pt x="46" y="382"/>
                    </a:cubicBezTo>
                    <a:cubicBezTo>
                      <a:pt x="53" y="381"/>
                      <a:pt x="59" y="378"/>
                      <a:pt x="64" y="374"/>
                    </a:cubicBezTo>
                    <a:cubicBezTo>
                      <a:pt x="69" y="371"/>
                      <a:pt x="73" y="367"/>
                      <a:pt x="78" y="363"/>
                    </a:cubicBezTo>
                    <a:cubicBezTo>
                      <a:pt x="81" y="361"/>
                      <a:pt x="83" y="359"/>
                      <a:pt x="87" y="358"/>
                    </a:cubicBezTo>
                    <a:cubicBezTo>
                      <a:pt x="97" y="356"/>
                      <a:pt x="106" y="351"/>
                      <a:pt x="114" y="346"/>
                    </a:cubicBezTo>
                    <a:cubicBezTo>
                      <a:pt x="119" y="343"/>
                      <a:pt x="123" y="340"/>
                      <a:pt x="127" y="338"/>
                    </a:cubicBezTo>
                    <a:cubicBezTo>
                      <a:pt x="131" y="335"/>
                      <a:pt x="133" y="331"/>
                      <a:pt x="133" y="325"/>
                    </a:cubicBezTo>
                    <a:cubicBezTo>
                      <a:pt x="132" y="304"/>
                      <a:pt x="132" y="282"/>
                      <a:pt x="132" y="260"/>
                    </a:cubicBezTo>
                    <a:cubicBezTo>
                      <a:pt x="132" y="259"/>
                      <a:pt x="132" y="257"/>
                      <a:pt x="132" y="25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1" name="Freeform 12">
                <a:extLst>
                  <a:ext uri="{FF2B5EF4-FFF2-40B4-BE49-F238E27FC236}">
                    <a16:creationId xmlns:a16="http://schemas.microsoft.com/office/drawing/2014/main" id="{D829A78B-B6EB-4549-B14A-40D05309B0CA}"/>
                  </a:ext>
                </a:extLst>
              </p:cNvPr>
              <p:cNvSpPr>
                <a:spLocks/>
              </p:cNvSpPr>
              <p:nvPr/>
            </p:nvSpPr>
            <p:spPr bwMode="auto">
              <a:xfrm>
                <a:off x="5375547" y="2443057"/>
                <a:ext cx="650372" cy="900269"/>
              </a:xfrm>
              <a:custGeom>
                <a:avLst/>
                <a:gdLst>
                  <a:gd name="T0" fmla="*/ 34 w 229"/>
                  <a:gd name="T1" fmla="*/ 0 h 316"/>
                  <a:gd name="T2" fmla="*/ 37 w 229"/>
                  <a:gd name="T3" fmla="*/ 2 h 316"/>
                  <a:gd name="T4" fmla="*/ 69 w 229"/>
                  <a:gd name="T5" fmla="*/ 32 h 316"/>
                  <a:gd name="T6" fmla="*/ 73 w 229"/>
                  <a:gd name="T7" fmla="*/ 38 h 316"/>
                  <a:gd name="T8" fmla="*/ 99 w 229"/>
                  <a:gd name="T9" fmla="*/ 117 h 316"/>
                  <a:gd name="T10" fmla="*/ 101 w 229"/>
                  <a:gd name="T11" fmla="*/ 128 h 316"/>
                  <a:gd name="T12" fmla="*/ 112 w 229"/>
                  <a:gd name="T13" fmla="*/ 132 h 316"/>
                  <a:gd name="T14" fmla="*/ 120 w 229"/>
                  <a:gd name="T15" fmla="*/ 127 h 316"/>
                  <a:gd name="T16" fmla="*/ 145 w 229"/>
                  <a:gd name="T17" fmla="*/ 109 h 316"/>
                  <a:gd name="T18" fmla="*/ 148 w 229"/>
                  <a:gd name="T19" fmla="*/ 103 h 316"/>
                  <a:gd name="T20" fmla="*/ 148 w 229"/>
                  <a:gd name="T21" fmla="*/ 80 h 316"/>
                  <a:gd name="T22" fmla="*/ 159 w 229"/>
                  <a:gd name="T23" fmla="*/ 69 h 316"/>
                  <a:gd name="T24" fmla="*/ 162 w 229"/>
                  <a:gd name="T25" fmla="*/ 71 h 316"/>
                  <a:gd name="T26" fmla="*/ 164 w 229"/>
                  <a:gd name="T27" fmla="*/ 75 h 316"/>
                  <a:gd name="T28" fmla="*/ 171 w 229"/>
                  <a:gd name="T29" fmla="*/ 86 h 316"/>
                  <a:gd name="T30" fmla="*/ 204 w 229"/>
                  <a:gd name="T31" fmla="*/ 104 h 316"/>
                  <a:gd name="T32" fmla="*/ 209 w 229"/>
                  <a:gd name="T33" fmla="*/ 112 h 316"/>
                  <a:gd name="T34" fmla="*/ 169 w 229"/>
                  <a:gd name="T35" fmla="*/ 170 h 316"/>
                  <a:gd name="T36" fmla="*/ 128 w 229"/>
                  <a:gd name="T37" fmla="*/ 175 h 316"/>
                  <a:gd name="T38" fmla="*/ 114 w 229"/>
                  <a:gd name="T39" fmla="*/ 190 h 316"/>
                  <a:gd name="T40" fmla="*/ 115 w 229"/>
                  <a:gd name="T41" fmla="*/ 196 h 316"/>
                  <a:gd name="T42" fmla="*/ 115 w 229"/>
                  <a:gd name="T43" fmla="*/ 219 h 316"/>
                  <a:gd name="T44" fmla="*/ 109 w 229"/>
                  <a:gd name="T45" fmla="*/ 226 h 316"/>
                  <a:gd name="T46" fmla="*/ 89 w 229"/>
                  <a:gd name="T47" fmla="*/ 246 h 316"/>
                  <a:gd name="T48" fmla="*/ 95 w 229"/>
                  <a:gd name="T49" fmla="*/ 260 h 316"/>
                  <a:gd name="T50" fmla="*/ 113 w 229"/>
                  <a:gd name="T51" fmla="*/ 259 h 316"/>
                  <a:gd name="T52" fmla="*/ 148 w 229"/>
                  <a:gd name="T53" fmla="*/ 248 h 316"/>
                  <a:gd name="T54" fmla="*/ 170 w 229"/>
                  <a:gd name="T55" fmla="*/ 243 h 316"/>
                  <a:gd name="T56" fmla="*/ 187 w 229"/>
                  <a:gd name="T57" fmla="*/ 237 h 316"/>
                  <a:gd name="T58" fmla="*/ 212 w 229"/>
                  <a:gd name="T59" fmla="*/ 229 h 316"/>
                  <a:gd name="T60" fmla="*/ 220 w 229"/>
                  <a:gd name="T61" fmla="*/ 229 h 316"/>
                  <a:gd name="T62" fmla="*/ 227 w 229"/>
                  <a:gd name="T63" fmla="*/ 241 h 316"/>
                  <a:gd name="T64" fmla="*/ 214 w 229"/>
                  <a:gd name="T65" fmla="*/ 267 h 316"/>
                  <a:gd name="T66" fmla="*/ 203 w 229"/>
                  <a:gd name="T67" fmla="*/ 277 h 316"/>
                  <a:gd name="T68" fmla="*/ 174 w 229"/>
                  <a:gd name="T69" fmla="*/ 289 h 316"/>
                  <a:gd name="T70" fmla="*/ 140 w 229"/>
                  <a:gd name="T71" fmla="*/ 298 h 316"/>
                  <a:gd name="T72" fmla="*/ 127 w 229"/>
                  <a:gd name="T73" fmla="*/ 298 h 316"/>
                  <a:gd name="T74" fmla="*/ 116 w 229"/>
                  <a:gd name="T75" fmla="*/ 301 h 316"/>
                  <a:gd name="T76" fmla="*/ 55 w 229"/>
                  <a:gd name="T77" fmla="*/ 304 h 316"/>
                  <a:gd name="T78" fmla="*/ 44 w 229"/>
                  <a:gd name="T79" fmla="*/ 292 h 316"/>
                  <a:gd name="T80" fmla="*/ 27 w 229"/>
                  <a:gd name="T81" fmla="*/ 257 h 316"/>
                  <a:gd name="T82" fmla="*/ 25 w 229"/>
                  <a:gd name="T83" fmla="*/ 252 h 316"/>
                  <a:gd name="T84" fmla="*/ 18 w 229"/>
                  <a:gd name="T85" fmla="*/ 217 h 316"/>
                  <a:gd name="T86" fmla="*/ 18 w 229"/>
                  <a:gd name="T87" fmla="*/ 210 h 316"/>
                  <a:gd name="T88" fmla="*/ 1 w 229"/>
                  <a:gd name="T89" fmla="*/ 140 h 316"/>
                  <a:gd name="T90" fmla="*/ 0 w 229"/>
                  <a:gd name="T91" fmla="*/ 134 h 316"/>
                  <a:gd name="T92" fmla="*/ 18 w 229"/>
                  <a:gd name="T93" fmla="*/ 50 h 316"/>
                  <a:gd name="T94" fmla="*/ 32 w 229"/>
                  <a:gd name="T95" fmla="*/ 4 h 316"/>
                  <a:gd name="T96" fmla="*/ 34 w 229"/>
                  <a:gd name="T97" fmla="*/ 0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9" h="316">
                    <a:moveTo>
                      <a:pt x="34" y="0"/>
                    </a:moveTo>
                    <a:cubicBezTo>
                      <a:pt x="35" y="1"/>
                      <a:pt x="36" y="2"/>
                      <a:pt x="37" y="2"/>
                    </a:cubicBezTo>
                    <a:cubicBezTo>
                      <a:pt x="48" y="12"/>
                      <a:pt x="58" y="22"/>
                      <a:pt x="69" y="32"/>
                    </a:cubicBezTo>
                    <a:cubicBezTo>
                      <a:pt x="71" y="34"/>
                      <a:pt x="72" y="36"/>
                      <a:pt x="73" y="38"/>
                    </a:cubicBezTo>
                    <a:cubicBezTo>
                      <a:pt x="86" y="63"/>
                      <a:pt x="94" y="89"/>
                      <a:pt x="99" y="117"/>
                    </a:cubicBezTo>
                    <a:cubicBezTo>
                      <a:pt x="99" y="120"/>
                      <a:pt x="100" y="124"/>
                      <a:pt x="101" y="128"/>
                    </a:cubicBezTo>
                    <a:cubicBezTo>
                      <a:pt x="103" y="133"/>
                      <a:pt x="107" y="134"/>
                      <a:pt x="112" y="132"/>
                    </a:cubicBezTo>
                    <a:cubicBezTo>
                      <a:pt x="115" y="130"/>
                      <a:pt x="117" y="129"/>
                      <a:pt x="120" y="127"/>
                    </a:cubicBezTo>
                    <a:cubicBezTo>
                      <a:pt x="128" y="121"/>
                      <a:pt x="136" y="115"/>
                      <a:pt x="145" y="109"/>
                    </a:cubicBezTo>
                    <a:cubicBezTo>
                      <a:pt x="147" y="108"/>
                      <a:pt x="148" y="106"/>
                      <a:pt x="148" y="103"/>
                    </a:cubicBezTo>
                    <a:cubicBezTo>
                      <a:pt x="148" y="95"/>
                      <a:pt x="148" y="88"/>
                      <a:pt x="148" y="80"/>
                    </a:cubicBezTo>
                    <a:cubicBezTo>
                      <a:pt x="148" y="75"/>
                      <a:pt x="153" y="69"/>
                      <a:pt x="159" y="69"/>
                    </a:cubicBezTo>
                    <a:cubicBezTo>
                      <a:pt x="160" y="69"/>
                      <a:pt x="162" y="70"/>
                      <a:pt x="162" y="71"/>
                    </a:cubicBezTo>
                    <a:cubicBezTo>
                      <a:pt x="163" y="72"/>
                      <a:pt x="164" y="73"/>
                      <a:pt x="164" y="75"/>
                    </a:cubicBezTo>
                    <a:cubicBezTo>
                      <a:pt x="164" y="79"/>
                      <a:pt x="167" y="83"/>
                      <a:pt x="171" y="86"/>
                    </a:cubicBezTo>
                    <a:cubicBezTo>
                      <a:pt x="181" y="94"/>
                      <a:pt x="192" y="100"/>
                      <a:pt x="204" y="104"/>
                    </a:cubicBezTo>
                    <a:cubicBezTo>
                      <a:pt x="208" y="106"/>
                      <a:pt x="209" y="108"/>
                      <a:pt x="209" y="112"/>
                    </a:cubicBezTo>
                    <a:cubicBezTo>
                      <a:pt x="210" y="140"/>
                      <a:pt x="196" y="160"/>
                      <a:pt x="169" y="170"/>
                    </a:cubicBezTo>
                    <a:cubicBezTo>
                      <a:pt x="156" y="175"/>
                      <a:pt x="142" y="177"/>
                      <a:pt x="128" y="175"/>
                    </a:cubicBezTo>
                    <a:cubicBezTo>
                      <a:pt x="119" y="173"/>
                      <a:pt x="112" y="182"/>
                      <a:pt x="114" y="190"/>
                    </a:cubicBezTo>
                    <a:cubicBezTo>
                      <a:pt x="114" y="192"/>
                      <a:pt x="115" y="194"/>
                      <a:pt x="115" y="196"/>
                    </a:cubicBezTo>
                    <a:cubicBezTo>
                      <a:pt x="118" y="203"/>
                      <a:pt x="118" y="211"/>
                      <a:pt x="115" y="219"/>
                    </a:cubicBezTo>
                    <a:cubicBezTo>
                      <a:pt x="114" y="222"/>
                      <a:pt x="112" y="224"/>
                      <a:pt x="109" y="226"/>
                    </a:cubicBezTo>
                    <a:cubicBezTo>
                      <a:pt x="101" y="231"/>
                      <a:pt x="95" y="238"/>
                      <a:pt x="89" y="246"/>
                    </a:cubicBezTo>
                    <a:cubicBezTo>
                      <a:pt x="84" y="254"/>
                      <a:pt x="85" y="258"/>
                      <a:pt x="95" y="260"/>
                    </a:cubicBezTo>
                    <a:cubicBezTo>
                      <a:pt x="101" y="261"/>
                      <a:pt x="107" y="261"/>
                      <a:pt x="113" y="259"/>
                    </a:cubicBezTo>
                    <a:cubicBezTo>
                      <a:pt x="125" y="256"/>
                      <a:pt x="137" y="252"/>
                      <a:pt x="148" y="248"/>
                    </a:cubicBezTo>
                    <a:cubicBezTo>
                      <a:pt x="155" y="245"/>
                      <a:pt x="162" y="243"/>
                      <a:pt x="170" y="243"/>
                    </a:cubicBezTo>
                    <a:cubicBezTo>
                      <a:pt x="176" y="242"/>
                      <a:pt x="182" y="240"/>
                      <a:pt x="187" y="237"/>
                    </a:cubicBezTo>
                    <a:cubicBezTo>
                      <a:pt x="195" y="234"/>
                      <a:pt x="203" y="230"/>
                      <a:pt x="212" y="229"/>
                    </a:cubicBezTo>
                    <a:cubicBezTo>
                      <a:pt x="214" y="229"/>
                      <a:pt x="217" y="229"/>
                      <a:pt x="220" y="229"/>
                    </a:cubicBezTo>
                    <a:cubicBezTo>
                      <a:pt x="226" y="230"/>
                      <a:pt x="229" y="236"/>
                      <a:pt x="227" y="241"/>
                    </a:cubicBezTo>
                    <a:cubicBezTo>
                      <a:pt x="223" y="250"/>
                      <a:pt x="218" y="259"/>
                      <a:pt x="214" y="267"/>
                    </a:cubicBezTo>
                    <a:cubicBezTo>
                      <a:pt x="211" y="271"/>
                      <a:pt x="207" y="274"/>
                      <a:pt x="203" y="277"/>
                    </a:cubicBezTo>
                    <a:cubicBezTo>
                      <a:pt x="194" y="282"/>
                      <a:pt x="184" y="286"/>
                      <a:pt x="174" y="289"/>
                    </a:cubicBezTo>
                    <a:cubicBezTo>
                      <a:pt x="163" y="292"/>
                      <a:pt x="151" y="295"/>
                      <a:pt x="140" y="298"/>
                    </a:cubicBezTo>
                    <a:cubicBezTo>
                      <a:pt x="136" y="299"/>
                      <a:pt x="131" y="298"/>
                      <a:pt x="127" y="298"/>
                    </a:cubicBezTo>
                    <a:cubicBezTo>
                      <a:pt x="122" y="298"/>
                      <a:pt x="119" y="299"/>
                      <a:pt x="116" y="301"/>
                    </a:cubicBezTo>
                    <a:cubicBezTo>
                      <a:pt x="97" y="315"/>
                      <a:pt x="74" y="316"/>
                      <a:pt x="55" y="304"/>
                    </a:cubicBezTo>
                    <a:cubicBezTo>
                      <a:pt x="51" y="301"/>
                      <a:pt x="47" y="297"/>
                      <a:pt x="44" y="292"/>
                    </a:cubicBezTo>
                    <a:cubicBezTo>
                      <a:pt x="37" y="281"/>
                      <a:pt x="32" y="269"/>
                      <a:pt x="27" y="257"/>
                    </a:cubicBezTo>
                    <a:cubicBezTo>
                      <a:pt x="26" y="255"/>
                      <a:pt x="26" y="254"/>
                      <a:pt x="25" y="252"/>
                    </a:cubicBezTo>
                    <a:cubicBezTo>
                      <a:pt x="20" y="241"/>
                      <a:pt x="17" y="230"/>
                      <a:pt x="18" y="217"/>
                    </a:cubicBezTo>
                    <a:cubicBezTo>
                      <a:pt x="19" y="215"/>
                      <a:pt x="18" y="213"/>
                      <a:pt x="18" y="210"/>
                    </a:cubicBezTo>
                    <a:cubicBezTo>
                      <a:pt x="12" y="187"/>
                      <a:pt x="6" y="163"/>
                      <a:pt x="1" y="140"/>
                    </a:cubicBezTo>
                    <a:cubicBezTo>
                      <a:pt x="0" y="138"/>
                      <a:pt x="0" y="136"/>
                      <a:pt x="0" y="134"/>
                    </a:cubicBezTo>
                    <a:cubicBezTo>
                      <a:pt x="6" y="106"/>
                      <a:pt x="12" y="78"/>
                      <a:pt x="18" y="50"/>
                    </a:cubicBezTo>
                    <a:cubicBezTo>
                      <a:pt x="22" y="35"/>
                      <a:pt x="26" y="19"/>
                      <a:pt x="32" y="4"/>
                    </a:cubicBezTo>
                    <a:cubicBezTo>
                      <a:pt x="33" y="2"/>
                      <a:pt x="33" y="1"/>
                      <a:pt x="3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2" name="Freeform 13">
                <a:extLst>
                  <a:ext uri="{FF2B5EF4-FFF2-40B4-BE49-F238E27FC236}">
                    <a16:creationId xmlns:a16="http://schemas.microsoft.com/office/drawing/2014/main" id="{E842F311-7DA4-44B7-A236-43EEB282428F}"/>
                  </a:ext>
                </a:extLst>
              </p:cNvPr>
              <p:cNvSpPr>
                <a:spLocks/>
              </p:cNvSpPr>
              <p:nvPr/>
            </p:nvSpPr>
            <p:spPr bwMode="auto">
              <a:xfrm>
                <a:off x="6355912" y="2792272"/>
                <a:ext cx="772117" cy="855416"/>
              </a:xfrm>
              <a:custGeom>
                <a:avLst/>
                <a:gdLst>
                  <a:gd name="T0" fmla="*/ 194 w 271"/>
                  <a:gd name="T1" fmla="*/ 98 h 300"/>
                  <a:gd name="T2" fmla="*/ 236 w 271"/>
                  <a:gd name="T3" fmla="*/ 96 h 300"/>
                  <a:gd name="T4" fmla="*/ 237 w 271"/>
                  <a:gd name="T5" fmla="*/ 111 h 300"/>
                  <a:gd name="T6" fmla="*/ 175 w 271"/>
                  <a:gd name="T7" fmla="*/ 150 h 300"/>
                  <a:gd name="T8" fmla="*/ 169 w 271"/>
                  <a:gd name="T9" fmla="*/ 195 h 300"/>
                  <a:gd name="T10" fmla="*/ 177 w 271"/>
                  <a:gd name="T11" fmla="*/ 299 h 300"/>
                  <a:gd name="T12" fmla="*/ 159 w 271"/>
                  <a:gd name="T13" fmla="*/ 285 h 300"/>
                  <a:gd name="T14" fmla="*/ 150 w 271"/>
                  <a:gd name="T15" fmla="*/ 266 h 300"/>
                  <a:gd name="T16" fmla="*/ 133 w 271"/>
                  <a:gd name="T17" fmla="*/ 260 h 300"/>
                  <a:gd name="T18" fmla="*/ 132 w 271"/>
                  <a:gd name="T19" fmla="*/ 243 h 300"/>
                  <a:gd name="T20" fmla="*/ 149 w 271"/>
                  <a:gd name="T21" fmla="*/ 232 h 300"/>
                  <a:gd name="T22" fmla="*/ 139 w 271"/>
                  <a:gd name="T23" fmla="*/ 197 h 300"/>
                  <a:gd name="T24" fmla="*/ 117 w 271"/>
                  <a:gd name="T25" fmla="*/ 216 h 300"/>
                  <a:gd name="T26" fmla="*/ 101 w 271"/>
                  <a:gd name="T27" fmla="*/ 235 h 300"/>
                  <a:gd name="T28" fmla="*/ 26 w 271"/>
                  <a:gd name="T29" fmla="*/ 293 h 300"/>
                  <a:gd name="T30" fmla="*/ 0 w 271"/>
                  <a:gd name="T31" fmla="*/ 243 h 300"/>
                  <a:gd name="T32" fmla="*/ 9 w 271"/>
                  <a:gd name="T33" fmla="*/ 237 h 300"/>
                  <a:gd name="T34" fmla="*/ 32 w 271"/>
                  <a:gd name="T35" fmla="*/ 234 h 300"/>
                  <a:gd name="T36" fmla="*/ 59 w 271"/>
                  <a:gd name="T37" fmla="*/ 219 h 300"/>
                  <a:gd name="T38" fmla="*/ 116 w 271"/>
                  <a:gd name="T39" fmla="*/ 185 h 300"/>
                  <a:gd name="T40" fmla="*/ 145 w 271"/>
                  <a:gd name="T41" fmla="*/ 155 h 300"/>
                  <a:gd name="T42" fmla="*/ 133 w 271"/>
                  <a:gd name="T43" fmla="*/ 142 h 300"/>
                  <a:gd name="T44" fmla="*/ 145 w 271"/>
                  <a:gd name="T45" fmla="*/ 112 h 300"/>
                  <a:gd name="T46" fmla="*/ 143 w 271"/>
                  <a:gd name="T47" fmla="*/ 104 h 300"/>
                  <a:gd name="T48" fmla="*/ 124 w 271"/>
                  <a:gd name="T49" fmla="*/ 108 h 300"/>
                  <a:gd name="T50" fmla="*/ 121 w 271"/>
                  <a:gd name="T51" fmla="*/ 140 h 300"/>
                  <a:gd name="T52" fmla="*/ 87 w 271"/>
                  <a:gd name="T53" fmla="*/ 188 h 300"/>
                  <a:gd name="T54" fmla="*/ 73 w 271"/>
                  <a:gd name="T55" fmla="*/ 176 h 300"/>
                  <a:gd name="T56" fmla="*/ 67 w 271"/>
                  <a:gd name="T57" fmla="*/ 159 h 300"/>
                  <a:gd name="T58" fmla="*/ 66 w 271"/>
                  <a:gd name="T59" fmla="*/ 63 h 300"/>
                  <a:gd name="T60" fmla="*/ 72 w 271"/>
                  <a:gd name="T61" fmla="*/ 47 h 300"/>
                  <a:gd name="T62" fmla="*/ 88 w 271"/>
                  <a:gd name="T63" fmla="*/ 55 h 300"/>
                  <a:gd name="T64" fmla="*/ 109 w 271"/>
                  <a:gd name="T65" fmla="*/ 63 h 300"/>
                  <a:gd name="T66" fmla="*/ 160 w 271"/>
                  <a:gd name="T67" fmla="*/ 28 h 300"/>
                  <a:gd name="T68" fmla="*/ 187 w 271"/>
                  <a:gd name="T69" fmla="*/ 16 h 300"/>
                  <a:gd name="T70" fmla="*/ 258 w 271"/>
                  <a:gd name="T71" fmla="*/ 4 h 300"/>
                  <a:gd name="T72" fmla="*/ 271 w 271"/>
                  <a:gd name="T73" fmla="*/ 16 h 300"/>
                  <a:gd name="T74" fmla="*/ 248 w 271"/>
                  <a:gd name="T75" fmla="*/ 37 h 300"/>
                  <a:gd name="T76" fmla="*/ 215 w 271"/>
                  <a:gd name="T77" fmla="*/ 67 h 300"/>
                  <a:gd name="T78" fmla="*/ 186 w 271"/>
                  <a:gd name="T79" fmla="*/ 95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71" h="300">
                    <a:moveTo>
                      <a:pt x="185" y="102"/>
                    </a:moveTo>
                    <a:cubicBezTo>
                      <a:pt x="188" y="101"/>
                      <a:pt x="191" y="99"/>
                      <a:pt x="194" y="98"/>
                    </a:cubicBezTo>
                    <a:cubicBezTo>
                      <a:pt x="200" y="94"/>
                      <a:pt x="206" y="91"/>
                      <a:pt x="213" y="90"/>
                    </a:cubicBezTo>
                    <a:cubicBezTo>
                      <a:pt x="221" y="89"/>
                      <a:pt x="229" y="92"/>
                      <a:pt x="236" y="96"/>
                    </a:cubicBezTo>
                    <a:cubicBezTo>
                      <a:pt x="237" y="97"/>
                      <a:pt x="238" y="98"/>
                      <a:pt x="239" y="99"/>
                    </a:cubicBezTo>
                    <a:cubicBezTo>
                      <a:pt x="242" y="103"/>
                      <a:pt x="242" y="108"/>
                      <a:pt x="237" y="111"/>
                    </a:cubicBezTo>
                    <a:cubicBezTo>
                      <a:pt x="220" y="127"/>
                      <a:pt x="200" y="139"/>
                      <a:pt x="179" y="148"/>
                    </a:cubicBezTo>
                    <a:cubicBezTo>
                      <a:pt x="178" y="149"/>
                      <a:pt x="176" y="149"/>
                      <a:pt x="175" y="150"/>
                    </a:cubicBezTo>
                    <a:cubicBezTo>
                      <a:pt x="167" y="153"/>
                      <a:pt x="164" y="159"/>
                      <a:pt x="163" y="168"/>
                    </a:cubicBezTo>
                    <a:cubicBezTo>
                      <a:pt x="163" y="177"/>
                      <a:pt x="165" y="187"/>
                      <a:pt x="169" y="195"/>
                    </a:cubicBezTo>
                    <a:cubicBezTo>
                      <a:pt x="182" y="226"/>
                      <a:pt x="186" y="259"/>
                      <a:pt x="185" y="292"/>
                    </a:cubicBezTo>
                    <a:cubicBezTo>
                      <a:pt x="185" y="298"/>
                      <a:pt x="183" y="300"/>
                      <a:pt x="177" y="299"/>
                    </a:cubicBezTo>
                    <a:cubicBezTo>
                      <a:pt x="171" y="299"/>
                      <a:pt x="165" y="297"/>
                      <a:pt x="161" y="292"/>
                    </a:cubicBezTo>
                    <a:cubicBezTo>
                      <a:pt x="159" y="290"/>
                      <a:pt x="159" y="287"/>
                      <a:pt x="159" y="285"/>
                    </a:cubicBezTo>
                    <a:cubicBezTo>
                      <a:pt x="159" y="284"/>
                      <a:pt x="159" y="282"/>
                      <a:pt x="159" y="281"/>
                    </a:cubicBezTo>
                    <a:cubicBezTo>
                      <a:pt x="159" y="274"/>
                      <a:pt x="156" y="269"/>
                      <a:pt x="150" y="266"/>
                    </a:cubicBezTo>
                    <a:cubicBezTo>
                      <a:pt x="146" y="263"/>
                      <a:pt x="141" y="262"/>
                      <a:pt x="136" y="260"/>
                    </a:cubicBezTo>
                    <a:cubicBezTo>
                      <a:pt x="135" y="260"/>
                      <a:pt x="134" y="260"/>
                      <a:pt x="133" y="260"/>
                    </a:cubicBezTo>
                    <a:cubicBezTo>
                      <a:pt x="129" y="258"/>
                      <a:pt x="126" y="255"/>
                      <a:pt x="126" y="252"/>
                    </a:cubicBezTo>
                    <a:cubicBezTo>
                      <a:pt x="125" y="248"/>
                      <a:pt x="128" y="244"/>
                      <a:pt x="132" y="243"/>
                    </a:cubicBezTo>
                    <a:cubicBezTo>
                      <a:pt x="134" y="242"/>
                      <a:pt x="136" y="242"/>
                      <a:pt x="138" y="242"/>
                    </a:cubicBezTo>
                    <a:cubicBezTo>
                      <a:pt x="144" y="241"/>
                      <a:pt x="147" y="238"/>
                      <a:pt x="149" y="232"/>
                    </a:cubicBezTo>
                    <a:cubicBezTo>
                      <a:pt x="153" y="220"/>
                      <a:pt x="151" y="208"/>
                      <a:pt x="144" y="197"/>
                    </a:cubicBezTo>
                    <a:cubicBezTo>
                      <a:pt x="142" y="195"/>
                      <a:pt x="141" y="195"/>
                      <a:pt x="139" y="197"/>
                    </a:cubicBezTo>
                    <a:cubicBezTo>
                      <a:pt x="138" y="197"/>
                      <a:pt x="137" y="198"/>
                      <a:pt x="136" y="199"/>
                    </a:cubicBezTo>
                    <a:cubicBezTo>
                      <a:pt x="129" y="205"/>
                      <a:pt x="123" y="210"/>
                      <a:pt x="117" y="216"/>
                    </a:cubicBezTo>
                    <a:cubicBezTo>
                      <a:pt x="112" y="220"/>
                      <a:pt x="108" y="225"/>
                      <a:pt x="105" y="231"/>
                    </a:cubicBezTo>
                    <a:cubicBezTo>
                      <a:pt x="104" y="232"/>
                      <a:pt x="103" y="233"/>
                      <a:pt x="101" y="235"/>
                    </a:cubicBezTo>
                    <a:cubicBezTo>
                      <a:pt x="84" y="253"/>
                      <a:pt x="66" y="270"/>
                      <a:pt x="48" y="288"/>
                    </a:cubicBezTo>
                    <a:cubicBezTo>
                      <a:pt x="41" y="296"/>
                      <a:pt x="35" y="297"/>
                      <a:pt x="26" y="293"/>
                    </a:cubicBezTo>
                    <a:cubicBezTo>
                      <a:pt x="20" y="291"/>
                      <a:pt x="16" y="287"/>
                      <a:pt x="13" y="282"/>
                    </a:cubicBezTo>
                    <a:cubicBezTo>
                      <a:pt x="4" y="271"/>
                      <a:pt x="1" y="257"/>
                      <a:pt x="0" y="243"/>
                    </a:cubicBezTo>
                    <a:cubicBezTo>
                      <a:pt x="0" y="240"/>
                      <a:pt x="1" y="239"/>
                      <a:pt x="3" y="239"/>
                    </a:cubicBezTo>
                    <a:cubicBezTo>
                      <a:pt x="5" y="238"/>
                      <a:pt x="7" y="237"/>
                      <a:pt x="9" y="237"/>
                    </a:cubicBezTo>
                    <a:cubicBezTo>
                      <a:pt x="13" y="235"/>
                      <a:pt x="16" y="235"/>
                      <a:pt x="20" y="237"/>
                    </a:cubicBezTo>
                    <a:cubicBezTo>
                      <a:pt x="24" y="239"/>
                      <a:pt x="28" y="238"/>
                      <a:pt x="32" y="234"/>
                    </a:cubicBezTo>
                    <a:cubicBezTo>
                      <a:pt x="34" y="233"/>
                      <a:pt x="37" y="231"/>
                      <a:pt x="39" y="230"/>
                    </a:cubicBezTo>
                    <a:cubicBezTo>
                      <a:pt x="46" y="226"/>
                      <a:pt x="52" y="222"/>
                      <a:pt x="59" y="219"/>
                    </a:cubicBezTo>
                    <a:cubicBezTo>
                      <a:pt x="60" y="218"/>
                      <a:pt x="62" y="217"/>
                      <a:pt x="63" y="216"/>
                    </a:cubicBezTo>
                    <a:cubicBezTo>
                      <a:pt x="81" y="206"/>
                      <a:pt x="98" y="195"/>
                      <a:pt x="116" y="185"/>
                    </a:cubicBezTo>
                    <a:cubicBezTo>
                      <a:pt x="122" y="181"/>
                      <a:pt x="128" y="177"/>
                      <a:pt x="134" y="172"/>
                    </a:cubicBezTo>
                    <a:cubicBezTo>
                      <a:pt x="139" y="168"/>
                      <a:pt x="143" y="163"/>
                      <a:pt x="145" y="155"/>
                    </a:cubicBezTo>
                    <a:cubicBezTo>
                      <a:pt x="143" y="155"/>
                      <a:pt x="142" y="154"/>
                      <a:pt x="140" y="154"/>
                    </a:cubicBezTo>
                    <a:cubicBezTo>
                      <a:pt x="134" y="152"/>
                      <a:pt x="132" y="148"/>
                      <a:pt x="133" y="142"/>
                    </a:cubicBezTo>
                    <a:cubicBezTo>
                      <a:pt x="134" y="140"/>
                      <a:pt x="135" y="137"/>
                      <a:pt x="136" y="135"/>
                    </a:cubicBezTo>
                    <a:cubicBezTo>
                      <a:pt x="139" y="127"/>
                      <a:pt x="142" y="119"/>
                      <a:pt x="145" y="112"/>
                    </a:cubicBezTo>
                    <a:cubicBezTo>
                      <a:pt x="145" y="111"/>
                      <a:pt x="146" y="110"/>
                      <a:pt x="146" y="109"/>
                    </a:cubicBezTo>
                    <a:cubicBezTo>
                      <a:pt x="147" y="105"/>
                      <a:pt x="146" y="104"/>
                      <a:pt x="143" y="104"/>
                    </a:cubicBezTo>
                    <a:cubicBezTo>
                      <a:pt x="140" y="104"/>
                      <a:pt x="138" y="104"/>
                      <a:pt x="135" y="105"/>
                    </a:cubicBezTo>
                    <a:cubicBezTo>
                      <a:pt x="132" y="106"/>
                      <a:pt x="128" y="107"/>
                      <a:pt x="124" y="108"/>
                    </a:cubicBezTo>
                    <a:cubicBezTo>
                      <a:pt x="122" y="109"/>
                      <a:pt x="121" y="111"/>
                      <a:pt x="121" y="113"/>
                    </a:cubicBezTo>
                    <a:cubicBezTo>
                      <a:pt x="121" y="122"/>
                      <a:pt x="121" y="131"/>
                      <a:pt x="121" y="140"/>
                    </a:cubicBezTo>
                    <a:cubicBezTo>
                      <a:pt x="121" y="142"/>
                      <a:pt x="120" y="144"/>
                      <a:pt x="119" y="146"/>
                    </a:cubicBezTo>
                    <a:cubicBezTo>
                      <a:pt x="108" y="160"/>
                      <a:pt x="98" y="174"/>
                      <a:pt x="87" y="188"/>
                    </a:cubicBezTo>
                    <a:cubicBezTo>
                      <a:pt x="87" y="189"/>
                      <a:pt x="86" y="189"/>
                      <a:pt x="86" y="190"/>
                    </a:cubicBezTo>
                    <a:cubicBezTo>
                      <a:pt x="81" y="185"/>
                      <a:pt x="77" y="181"/>
                      <a:pt x="73" y="176"/>
                    </a:cubicBezTo>
                    <a:cubicBezTo>
                      <a:pt x="70" y="173"/>
                      <a:pt x="69" y="170"/>
                      <a:pt x="69" y="166"/>
                    </a:cubicBezTo>
                    <a:cubicBezTo>
                      <a:pt x="68" y="164"/>
                      <a:pt x="68" y="161"/>
                      <a:pt x="67" y="159"/>
                    </a:cubicBezTo>
                    <a:cubicBezTo>
                      <a:pt x="58" y="138"/>
                      <a:pt x="57" y="117"/>
                      <a:pt x="63" y="95"/>
                    </a:cubicBezTo>
                    <a:cubicBezTo>
                      <a:pt x="67" y="84"/>
                      <a:pt x="67" y="74"/>
                      <a:pt x="66" y="63"/>
                    </a:cubicBezTo>
                    <a:cubicBezTo>
                      <a:pt x="66" y="60"/>
                      <a:pt x="66" y="57"/>
                      <a:pt x="66" y="54"/>
                    </a:cubicBezTo>
                    <a:cubicBezTo>
                      <a:pt x="66" y="50"/>
                      <a:pt x="68" y="47"/>
                      <a:pt x="72" y="47"/>
                    </a:cubicBezTo>
                    <a:cubicBezTo>
                      <a:pt x="75" y="46"/>
                      <a:pt x="78" y="47"/>
                      <a:pt x="80" y="48"/>
                    </a:cubicBezTo>
                    <a:cubicBezTo>
                      <a:pt x="83" y="50"/>
                      <a:pt x="85" y="52"/>
                      <a:pt x="88" y="55"/>
                    </a:cubicBezTo>
                    <a:cubicBezTo>
                      <a:pt x="90" y="57"/>
                      <a:pt x="91" y="59"/>
                      <a:pt x="93" y="61"/>
                    </a:cubicBezTo>
                    <a:cubicBezTo>
                      <a:pt x="99" y="66"/>
                      <a:pt x="103" y="67"/>
                      <a:pt x="109" y="63"/>
                    </a:cubicBezTo>
                    <a:cubicBezTo>
                      <a:pt x="117" y="58"/>
                      <a:pt x="125" y="53"/>
                      <a:pt x="133" y="48"/>
                    </a:cubicBezTo>
                    <a:cubicBezTo>
                      <a:pt x="142" y="41"/>
                      <a:pt x="151" y="35"/>
                      <a:pt x="160" y="28"/>
                    </a:cubicBezTo>
                    <a:cubicBezTo>
                      <a:pt x="163" y="25"/>
                      <a:pt x="167" y="24"/>
                      <a:pt x="171" y="23"/>
                    </a:cubicBezTo>
                    <a:cubicBezTo>
                      <a:pt x="177" y="23"/>
                      <a:pt x="182" y="20"/>
                      <a:pt x="187" y="16"/>
                    </a:cubicBezTo>
                    <a:cubicBezTo>
                      <a:pt x="196" y="6"/>
                      <a:pt x="208" y="2"/>
                      <a:pt x="221" y="1"/>
                    </a:cubicBezTo>
                    <a:cubicBezTo>
                      <a:pt x="233" y="0"/>
                      <a:pt x="246" y="0"/>
                      <a:pt x="258" y="4"/>
                    </a:cubicBezTo>
                    <a:cubicBezTo>
                      <a:pt x="261" y="5"/>
                      <a:pt x="264" y="7"/>
                      <a:pt x="267" y="9"/>
                    </a:cubicBezTo>
                    <a:cubicBezTo>
                      <a:pt x="270" y="10"/>
                      <a:pt x="271" y="13"/>
                      <a:pt x="271" y="16"/>
                    </a:cubicBezTo>
                    <a:cubicBezTo>
                      <a:pt x="271" y="18"/>
                      <a:pt x="271" y="19"/>
                      <a:pt x="269" y="21"/>
                    </a:cubicBezTo>
                    <a:cubicBezTo>
                      <a:pt x="262" y="26"/>
                      <a:pt x="255" y="31"/>
                      <a:pt x="248" y="37"/>
                    </a:cubicBezTo>
                    <a:cubicBezTo>
                      <a:pt x="240" y="43"/>
                      <a:pt x="232" y="50"/>
                      <a:pt x="226" y="58"/>
                    </a:cubicBezTo>
                    <a:cubicBezTo>
                      <a:pt x="223" y="62"/>
                      <a:pt x="219" y="65"/>
                      <a:pt x="215" y="67"/>
                    </a:cubicBezTo>
                    <a:cubicBezTo>
                      <a:pt x="213" y="68"/>
                      <a:pt x="212" y="69"/>
                      <a:pt x="211" y="70"/>
                    </a:cubicBezTo>
                    <a:cubicBezTo>
                      <a:pt x="202" y="79"/>
                      <a:pt x="194" y="87"/>
                      <a:pt x="186" y="95"/>
                    </a:cubicBezTo>
                    <a:cubicBezTo>
                      <a:pt x="184" y="97"/>
                      <a:pt x="183" y="99"/>
                      <a:pt x="185" y="10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3" name="Freeform 14">
                <a:extLst>
                  <a:ext uri="{FF2B5EF4-FFF2-40B4-BE49-F238E27FC236}">
                    <a16:creationId xmlns:a16="http://schemas.microsoft.com/office/drawing/2014/main" id="{170B97E9-7C5C-402F-9D53-9AA87182C27F}"/>
                  </a:ext>
                </a:extLst>
              </p:cNvPr>
              <p:cNvSpPr>
                <a:spLocks/>
              </p:cNvSpPr>
              <p:nvPr/>
            </p:nvSpPr>
            <p:spPr bwMode="auto">
              <a:xfrm>
                <a:off x="9143222" y="3099837"/>
                <a:ext cx="797747" cy="506201"/>
              </a:xfrm>
              <a:custGeom>
                <a:avLst/>
                <a:gdLst>
                  <a:gd name="T0" fmla="*/ 16 w 280"/>
                  <a:gd name="T1" fmla="*/ 133 h 178"/>
                  <a:gd name="T2" fmla="*/ 14 w 280"/>
                  <a:gd name="T3" fmla="*/ 124 h 178"/>
                  <a:gd name="T4" fmla="*/ 2 w 280"/>
                  <a:gd name="T5" fmla="*/ 103 h 178"/>
                  <a:gd name="T6" fmla="*/ 6 w 280"/>
                  <a:gd name="T7" fmla="*/ 81 h 178"/>
                  <a:gd name="T8" fmla="*/ 16 w 280"/>
                  <a:gd name="T9" fmla="*/ 77 h 178"/>
                  <a:gd name="T10" fmla="*/ 22 w 280"/>
                  <a:gd name="T11" fmla="*/ 77 h 178"/>
                  <a:gd name="T12" fmla="*/ 40 w 280"/>
                  <a:gd name="T13" fmla="*/ 71 h 178"/>
                  <a:gd name="T14" fmla="*/ 54 w 280"/>
                  <a:gd name="T15" fmla="*/ 64 h 178"/>
                  <a:gd name="T16" fmla="*/ 63 w 280"/>
                  <a:gd name="T17" fmla="*/ 61 h 178"/>
                  <a:gd name="T18" fmla="*/ 144 w 280"/>
                  <a:gd name="T19" fmla="*/ 25 h 178"/>
                  <a:gd name="T20" fmla="*/ 169 w 280"/>
                  <a:gd name="T21" fmla="*/ 16 h 178"/>
                  <a:gd name="T22" fmla="*/ 186 w 280"/>
                  <a:gd name="T23" fmla="*/ 13 h 178"/>
                  <a:gd name="T24" fmla="*/ 209 w 280"/>
                  <a:gd name="T25" fmla="*/ 9 h 178"/>
                  <a:gd name="T26" fmla="*/ 224 w 280"/>
                  <a:gd name="T27" fmla="*/ 3 h 178"/>
                  <a:gd name="T28" fmla="*/ 233 w 280"/>
                  <a:gd name="T29" fmla="*/ 0 h 178"/>
                  <a:gd name="T30" fmla="*/ 265 w 280"/>
                  <a:gd name="T31" fmla="*/ 5 h 178"/>
                  <a:gd name="T32" fmla="*/ 274 w 280"/>
                  <a:gd name="T33" fmla="*/ 29 h 178"/>
                  <a:gd name="T34" fmla="*/ 256 w 280"/>
                  <a:gd name="T35" fmla="*/ 50 h 178"/>
                  <a:gd name="T36" fmla="*/ 245 w 280"/>
                  <a:gd name="T37" fmla="*/ 53 h 178"/>
                  <a:gd name="T38" fmla="*/ 220 w 280"/>
                  <a:gd name="T39" fmla="*/ 56 h 178"/>
                  <a:gd name="T40" fmla="*/ 213 w 280"/>
                  <a:gd name="T41" fmla="*/ 58 h 178"/>
                  <a:gd name="T42" fmla="*/ 208 w 280"/>
                  <a:gd name="T43" fmla="*/ 67 h 178"/>
                  <a:gd name="T44" fmla="*/ 210 w 280"/>
                  <a:gd name="T45" fmla="*/ 76 h 178"/>
                  <a:gd name="T46" fmla="*/ 218 w 280"/>
                  <a:gd name="T47" fmla="*/ 92 h 178"/>
                  <a:gd name="T48" fmla="*/ 224 w 280"/>
                  <a:gd name="T49" fmla="*/ 115 h 178"/>
                  <a:gd name="T50" fmla="*/ 220 w 280"/>
                  <a:gd name="T51" fmla="*/ 146 h 178"/>
                  <a:gd name="T52" fmla="*/ 197 w 280"/>
                  <a:gd name="T53" fmla="*/ 163 h 178"/>
                  <a:gd name="T54" fmla="*/ 189 w 280"/>
                  <a:gd name="T55" fmla="*/ 163 h 178"/>
                  <a:gd name="T56" fmla="*/ 181 w 280"/>
                  <a:gd name="T57" fmla="*/ 167 h 178"/>
                  <a:gd name="T58" fmla="*/ 178 w 280"/>
                  <a:gd name="T59" fmla="*/ 170 h 178"/>
                  <a:gd name="T60" fmla="*/ 156 w 280"/>
                  <a:gd name="T61" fmla="*/ 175 h 178"/>
                  <a:gd name="T62" fmla="*/ 140 w 280"/>
                  <a:gd name="T63" fmla="*/ 166 h 178"/>
                  <a:gd name="T64" fmla="*/ 126 w 280"/>
                  <a:gd name="T65" fmla="*/ 162 h 178"/>
                  <a:gd name="T66" fmla="*/ 119 w 280"/>
                  <a:gd name="T67" fmla="*/ 160 h 178"/>
                  <a:gd name="T68" fmla="*/ 113 w 280"/>
                  <a:gd name="T69" fmla="*/ 150 h 178"/>
                  <a:gd name="T70" fmla="*/ 115 w 280"/>
                  <a:gd name="T71" fmla="*/ 147 h 178"/>
                  <a:gd name="T72" fmla="*/ 122 w 280"/>
                  <a:gd name="T73" fmla="*/ 147 h 178"/>
                  <a:gd name="T74" fmla="*/ 166 w 280"/>
                  <a:gd name="T75" fmla="*/ 141 h 178"/>
                  <a:gd name="T76" fmla="*/ 185 w 280"/>
                  <a:gd name="T77" fmla="*/ 129 h 178"/>
                  <a:gd name="T78" fmla="*/ 188 w 280"/>
                  <a:gd name="T79" fmla="*/ 120 h 178"/>
                  <a:gd name="T80" fmla="*/ 185 w 280"/>
                  <a:gd name="T81" fmla="*/ 92 h 178"/>
                  <a:gd name="T82" fmla="*/ 184 w 280"/>
                  <a:gd name="T83" fmla="*/ 77 h 178"/>
                  <a:gd name="T84" fmla="*/ 179 w 280"/>
                  <a:gd name="T85" fmla="*/ 71 h 178"/>
                  <a:gd name="T86" fmla="*/ 163 w 280"/>
                  <a:gd name="T87" fmla="*/ 75 h 178"/>
                  <a:gd name="T88" fmla="*/ 158 w 280"/>
                  <a:gd name="T89" fmla="*/ 79 h 178"/>
                  <a:gd name="T90" fmla="*/ 145 w 280"/>
                  <a:gd name="T91" fmla="*/ 82 h 178"/>
                  <a:gd name="T92" fmla="*/ 116 w 280"/>
                  <a:gd name="T93" fmla="*/ 91 h 178"/>
                  <a:gd name="T94" fmla="*/ 80 w 280"/>
                  <a:gd name="T95" fmla="*/ 118 h 178"/>
                  <a:gd name="T96" fmla="*/ 52 w 280"/>
                  <a:gd name="T97" fmla="*/ 135 h 178"/>
                  <a:gd name="T98" fmla="*/ 22 w 280"/>
                  <a:gd name="T99" fmla="*/ 136 h 178"/>
                  <a:gd name="T100" fmla="*/ 18 w 280"/>
                  <a:gd name="T101" fmla="*/ 134 h 178"/>
                  <a:gd name="T102" fmla="*/ 16 w 280"/>
                  <a:gd name="T103" fmla="*/ 133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0" h="178">
                    <a:moveTo>
                      <a:pt x="16" y="133"/>
                    </a:moveTo>
                    <a:cubicBezTo>
                      <a:pt x="18" y="129"/>
                      <a:pt x="16" y="127"/>
                      <a:pt x="14" y="124"/>
                    </a:cubicBezTo>
                    <a:cubicBezTo>
                      <a:pt x="9" y="118"/>
                      <a:pt x="5" y="111"/>
                      <a:pt x="2" y="103"/>
                    </a:cubicBezTo>
                    <a:cubicBezTo>
                      <a:pt x="0" y="95"/>
                      <a:pt x="1" y="88"/>
                      <a:pt x="6" y="81"/>
                    </a:cubicBezTo>
                    <a:cubicBezTo>
                      <a:pt x="9" y="78"/>
                      <a:pt x="12" y="76"/>
                      <a:pt x="16" y="77"/>
                    </a:cubicBezTo>
                    <a:cubicBezTo>
                      <a:pt x="18" y="77"/>
                      <a:pt x="20" y="76"/>
                      <a:pt x="22" y="77"/>
                    </a:cubicBezTo>
                    <a:cubicBezTo>
                      <a:pt x="29" y="79"/>
                      <a:pt x="36" y="76"/>
                      <a:pt x="40" y="71"/>
                    </a:cubicBezTo>
                    <a:cubicBezTo>
                      <a:pt x="44" y="67"/>
                      <a:pt x="49" y="65"/>
                      <a:pt x="54" y="64"/>
                    </a:cubicBezTo>
                    <a:cubicBezTo>
                      <a:pt x="57" y="64"/>
                      <a:pt x="60" y="62"/>
                      <a:pt x="63" y="61"/>
                    </a:cubicBezTo>
                    <a:cubicBezTo>
                      <a:pt x="89" y="47"/>
                      <a:pt x="116" y="35"/>
                      <a:pt x="144" y="25"/>
                    </a:cubicBezTo>
                    <a:cubicBezTo>
                      <a:pt x="152" y="22"/>
                      <a:pt x="161" y="19"/>
                      <a:pt x="169" y="16"/>
                    </a:cubicBezTo>
                    <a:cubicBezTo>
                      <a:pt x="174" y="14"/>
                      <a:pt x="180" y="14"/>
                      <a:pt x="186" y="13"/>
                    </a:cubicBezTo>
                    <a:cubicBezTo>
                      <a:pt x="194" y="12"/>
                      <a:pt x="201" y="11"/>
                      <a:pt x="209" y="9"/>
                    </a:cubicBezTo>
                    <a:cubicBezTo>
                      <a:pt x="214" y="8"/>
                      <a:pt x="219" y="5"/>
                      <a:pt x="224" y="3"/>
                    </a:cubicBezTo>
                    <a:cubicBezTo>
                      <a:pt x="227" y="1"/>
                      <a:pt x="230" y="0"/>
                      <a:pt x="233" y="0"/>
                    </a:cubicBezTo>
                    <a:cubicBezTo>
                      <a:pt x="244" y="0"/>
                      <a:pt x="255" y="1"/>
                      <a:pt x="265" y="5"/>
                    </a:cubicBezTo>
                    <a:cubicBezTo>
                      <a:pt x="276" y="9"/>
                      <a:pt x="280" y="19"/>
                      <a:pt x="274" y="29"/>
                    </a:cubicBezTo>
                    <a:cubicBezTo>
                      <a:pt x="270" y="38"/>
                      <a:pt x="263" y="45"/>
                      <a:pt x="256" y="50"/>
                    </a:cubicBezTo>
                    <a:cubicBezTo>
                      <a:pt x="252" y="53"/>
                      <a:pt x="249" y="53"/>
                      <a:pt x="245" y="53"/>
                    </a:cubicBezTo>
                    <a:cubicBezTo>
                      <a:pt x="236" y="54"/>
                      <a:pt x="228" y="55"/>
                      <a:pt x="220" y="56"/>
                    </a:cubicBezTo>
                    <a:cubicBezTo>
                      <a:pt x="218" y="57"/>
                      <a:pt x="215" y="57"/>
                      <a:pt x="213" y="58"/>
                    </a:cubicBezTo>
                    <a:cubicBezTo>
                      <a:pt x="209" y="60"/>
                      <a:pt x="208" y="63"/>
                      <a:pt x="208" y="67"/>
                    </a:cubicBezTo>
                    <a:cubicBezTo>
                      <a:pt x="208" y="70"/>
                      <a:pt x="209" y="73"/>
                      <a:pt x="210" y="76"/>
                    </a:cubicBezTo>
                    <a:cubicBezTo>
                      <a:pt x="213" y="82"/>
                      <a:pt x="215" y="87"/>
                      <a:pt x="218" y="92"/>
                    </a:cubicBezTo>
                    <a:cubicBezTo>
                      <a:pt x="221" y="100"/>
                      <a:pt x="224" y="107"/>
                      <a:pt x="224" y="115"/>
                    </a:cubicBezTo>
                    <a:cubicBezTo>
                      <a:pt x="224" y="126"/>
                      <a:pt x="223" y="136"/>
                      <a:pt x="220" y="146"/>
                    </a:cubicBezTo>
                    <a:cubicBezTo>
                      <a:pt x="216" y="157"/>
                      <a:pt x="209" y="162"/>
                      <a:pt x="197" y="163"/>
                    </a:cubicBezTo>
                    <a:cubicBezTo>
                      <a:pt x="194" y="163"/>
                      <a:pt x="192" y="163"/>
                      <a:pt x="189" y="163"/>
                    </a:cubicBezTo>
                    <a:cubicBezTo>
                      <a:pt x="186" y="163"/>
                      <a:pt x="183" y="163"/>
                      <a:pt x="181" y="167"/>
                    </a:cubicBezTo>
                    <a:cubicBezTo>
                      <a:pt x="180" y="168"/>
                      <a:pt x="179" y="169"/>
                      <a:pt x="178" y="170"/>
                    </a:cubicBezTo>
                    <a:cubicBezTo>
                      <a:pt x="171" y="176"/>
                      <a:pt x="164" y="178"/>
                      <a:pt x="156" y="175"/>
                    </a:cubicBezTo>
                    <a:cubicBezTo>
                      <a:pt x="151" y="172"/>
                      <a:pt x="145" y="169"/>
                      <a:pt x="140" y="166"/>
                    </a:cubicBezTo>
                    <a:cubicBezTo>
                      <a:pt x="136" y="163"/>
                      <a:pt x="132" y="162"/>
                      <a:pt x="126" y="162"/>
                    </a:cubicBezTo>
                    <a:cubicBezTo>
                      <a:pt x="124" y="162"/>
                      <a:pt x="121" y="163"/>
                      <a:pt x="119" y="160"/>
                    </a:cubicBezTo>
                    <a:cubicBezTo>
                      <a:pt x="116" y="157"/>
                      <a:pt x="114" y="154"/>
                      <a:pt x="113" y="150"/>
                    </a:cubicBezTo>
                    <a:cubicBezTo>
                      <a:pt x="112" y="148"/>
                      <a:pt x="113" y="147"/>
                      <a:pt x="115" y="147"/>
                    </a:cubicBezTo>
                    <a:cubicBezTo>
                      <a:pt x="117" y="147"/>
                      <a:pt x="120" y="147"/>
                      <a:pt x="122" y="147"/>
                    </a:cubicBezTo>
                    <a:cubicBezTo>
                      <a:pt x="137" y="148"/>
                      <a:pt x="152" y="146"/>
                      <a:pt x="166" y="141"/>
                    </a:cubicBezTo>
                    <a:cubicBezTo>
                      <a:pt x="173" y="138"/>
                      <a:pt x="179" y="134"/>
                      <a:pt x="185" y="129"/>
                    </a:cubicBezTo>
                    <a:cubicBezTo>
                      <a:pt x="188" y="126"/>
                      <a:pt x="189" y="123"/>
                      <a:pt x="188" y="120"/>
                    </a:cubicBezTo>
                    <a:cubicBezTo>
                      <a:pt x="187" y="111"/>
                      <a:pt x="186" y="102"/>
                      <a:pt x="185" y="92"/>
                    </a:cubicBezTo>
                    <a:cubicBezTo>
                      <a:pt x="184" y="87"/>
                      <a:pt x="184" y="82"/>
                      <a:pt x="184" y="77"/>
                    </a:cubicBezTo>
                    <a:cubicBezTo>
                      <a:pt x="184" y="73"/>
                      <a:pt x="183" y="71"/>
                      <a:pt x="179" y="71"/>
                    </a:cubicBezTo>
                    <a:cubicBezTo>
                      <a:pt x="173" y="70"/>
                      <a:pt x="168" y="70"/>
                      <a:pt x="163" y="75"/>
                    </a:cubicBezTo>
                    <a:cubicBezTo>
                      <a:pt x="162" y="76"/>
                      <a:pt x="160" y="77"/>
                      <a:pt x="158" y="79"/>
                    </a:cubicBezTo>
                    <a:cubicBezTo>
                      <a:pt x="154" y="81"/>
                      <a:pt x="150" y="83"/>
                      <a:pt x="145" y="82"/>
                    </a:cubicBezTo>
                    <a:cubicBezTo>
                      <a:pt x="134" y="82"/>
                      <a:pt x="124" y="85"/>
                      <a:pt x="116" y="91"/>
                    </a:cubicBezTo>
                    <a:cubicBezTo>
                      <a:pt x="104" y="100"/>
                      <a:pt x="92" y="109"/>
                      <a:pt x="80" y="118"/>
                    </a:cubicBezTo>
                    <a:cubicBezTo>
                      <a:pt x="71" y="124"/>
                      <a:pt x="62" y="131"/>
                      <a:pt x="52" y="135"/>
                    </a:cubicBezTo>
                    <a:cubicBezTo>
                      <a:pt x="42" y="139"/>
                      <a:pt x="32" y="140"/>
                      <a:pt x="22" y="136"/>
                    </a:cubicBezTo>
                    <a:cubicBezTo>
                      <a:pt x="20" y="136"/>
                      <a:pt x="19" y="135"/>
                      <a:pt x="18" y="134"/>
                    </a:cubicBezTo>
                    <a:cubicBezTo>
                      <a:pt x="17" y="134"/>
                      <a:pt x="17" y="134"/>
                      <a:pt x="16" y="1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4" name="Freeform 15">
                <a:extLst>
                  <a:ext uri="{FF2B5EF4-FFF2-40B4-BE49-F238E27FC236}">
                    <a16:creationId xmlns:a16="http://schemas.microsoft.com/office/drawing/2014/main" id="{8F85E7F0-D6E4-48F0-A113-2A9E57A84215}"/>
                  </a:ext>
                </a:extLst>
              </p:cNvPr>
              <p:cNvSpPr>
                <a:spLocks/>
              </p:cNvSpPr>
              <p:nvPr/>
            </p:nvSpPr>
            <p:spPr bwMode="auto">
              <a:xfrm>
                <a:off x="6548140" y="2449465"/>
                <a:ext cx="605519" cy="323584"/>
              </a:xfrm>
              <a:custGeom>
                <a:avLst/>
                <a:gdLst>
                  <a:gd name="T0" fmla="*/ 197 w 212"/>
                  <a:gd name="T1" fmla="*/ 0 h 114"/>
                  <a:gd name="T2" fmla="*/ 205 w 212"/>
                  <a:gd name="T3" fmla="*/ 0 h 114"/>
                  <a:gd name="T4" fmla="*/ 211 w 212"/>
                  <a:gd name="T5" fmla="*/ 9 h 114"/>
                  <a:gd name="T6" fmla="*/ 191 w 212"/>
                  <a:gd name="T7" fmla="*/ 29 h 114"/>
                  <a:gd name="T8" fmla="*/ 187 w 212"/>
                  <a:gd name="T9" fmla="*/ 29 h 114"/>
                  <a:gd name="T10" fmla="*/ 174 w 212"/>
                  <a:gd name="T11" fmla="*/ 33 h 114"/>
                  <a:gd name="T12" fmla="*/ 132 w 212"/>
                  <a:gd name="T13" fmla="*/ 67 h 114"/>
                  <a:gd name="T14" fmla="*/ 109 w 212"/>
                  <a:gd name="T15" fmla="*/ 91 h 114"/>
                  <a:gd name="T16" fmla="*/ 71 w 212"/>
                  <a:gd name="T17" fmla="*/ 112 h 114"/>
                  <a:gd name="T18" fmla="*/ 40 w 212"/>
                  <a:gd name="T19" fmla="*/ 108 h 114"/>
                  <a:gd name="T20" fmla="*/ 9 w 212"/>
                  <a:gd name="T21" fmla="*/ 90 h 114"/>
                  <a:gd name="T22" fmla="*/ 8 w 212"/>
                  <a:gd name="T23" fmla="*/ 89 h 114"/>
                  <a:gd name="T24" fmla="*/ 11 w 212"/>
                  <a:gd name="T25" fmla="*/ 64 h 114"/>
                  <a:gd name="T26" fmla="*/ 15 w 212"/>
                  <a:gd name="T27" fmla="*/ 62 h 114"/>
                  <a:gd name="T28" fmla="*/ 114 w 212"/>
                  <a:gd name="T29" fmla="*/ 23 h 114"/>
                  <a:gd name="T30" fmla="*/ 130 w 212"/>
                  <a:gd name="T31" fmla="*/ 18 h 114"/>
                  <a:gd name="T32" fmla="*/ 164 w 212"/>
                  <a:gd name="T33" fmla="*/ 7 h 114"/>
                  <a:gd name="T34" fmla="*/ 197 w 212"/>
                  <a:gd name="T35"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2" h="114">
                    <a:moveTo>
                      <a:pt x="197" y="0"/>
                    </a:moveTo>
                    <a:cubicBezTo>
                      <a:pt x="199" y="0"/>
                      <a:pt x="202" y="0"/>
                      <a:pt x="205" y="0"/>
                    </a:cubicBezTo>
                    <a:cubicBezTo>
                      <a:pt x="209" y="1"/>
                      <a:pt x="212" y="5"/>
                      <a:pt x="211" y="9"/>
                    </a:cubicBezTo>
                    <a:cubicBezTo>
                      <a:pt x="207" y="18"/>
                      <a:pt x="200" y="25"/>
                      <a:pt x="191" y="29"/>
                    </a:cubicBezTo>
                    <a:cubicBezTo>
                      <a:pt x="189" y="29"/>
                      <a:pt x="188" y="29"/>
                      <a:pt x="187" y="29"/>
                    </a:cubicBezTo>
                    <a:cubicBezTo>
                      <a:pt x="182" y="28"/>
                      <a:pt x="178" y="30"/>
                      <a:pt x="174" y="33"/>
                    </a:cubicBezTo>
                    <a:cubicBezTo>
                      <a:pt x="158" y="43"/>
                      <a:pt x="144" y="54"/>
                      <a:pt x="132" y="67"/>
                    </a:cubicBezTo>
                    <a:cubicBezTo>
                      <a:pt x="124" y="75"/>
                      <a:pt x="116" y="83"/>
                      <a:pt x="109" y="91"/>
                    </a:cubicBezTo>
                    <a:cubicBezTo>
                      <a:pt x="99" y="102"/>
                      <a:pt x="86" y="110"/>
                      <a:pt x="71" y="112"/>
                    </a:cubicBezTo>
                    <a:cubicBezTo>
                      <a:pt x="61" y="114"/>
                      <a:pt x="50" y="112"/>
                      <a:pt x="40" y="108"/>
                    </a:cubicBezTo>
                    <a:cubicBezTo>
                      <a:pt x="29" y="104"/>
                      <a:pt x="19" y="98"/>
                      <a:pt x="9" y="90"/>
                    </a:cubicBezTo>
                    <a:cubicBezTo>
                      <a:pt x="9" y="90"/>
                      <a:pt x="9" y="89"/>
                      <a:pt x="8" y="89"/>
                    </a:cubicBezTo>
                    <a:cubicBezTo>
                      <a:pt x="0" y="81"/>
                      <a:pt x="2" y="70"/>
                      <a:pt x="11" y="64"/>
                    </a:cubicBezTo>
                    <a:cubicBezTo>
                      <a:pt x="12" y="63"/>
                      <a:pt x="14" y="63"/>
                      <a:pt x="15" y="62"/>
                    </a:cubicBezTo>
                    <a:cubicBezTo>
                      <a:pt x="48" y="49"/>
                      <a:pt x="81" y="36"/>
                      <a:pt x="114" y="23"/>
                    </a:cubicBezTo>
                    <a:cubicBezTo>
                      <a:pt x="119" y="21"/>
                      <a:pt x="125" y="19"/>
                      <a:pt x="130" y="18"/>
                    </a:cubicBezTo>
                    <a:cubicBezTo>
                      <a:pt x="142" y="15"/>
                      <a:pt x="153" y="12"/>
                      <a:pt x="164" y="7"/>
                    </a:cubicBezTo>
                    <a:cubicBezTo>
                      <a:pt x="175" y="2"/>
                      <a:pt x="186" y="0"/>
                      <a:pt x="19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5" name="Freeform 16">
                <a:extLst>
                  <a:ext uri="{FF2B5EF4-FFF2-40B4-BE49-F238E27FC236}">
                    <a16:creationId xmlns:a16="http://schemas.microsoft.com/office/drawing/2014/main" id="{9AA89938-51FC-49D9-8A20-AE9CA39EDED4}"/>
                  </a:ext>
                </a:extLst>
              </p:cNvPr>
              <p:cNvSpPr>
                <a:spLocks/>
              </p:cNvSpPr>
              <p:nvPr/>
            </p:nvSpPr>
            <p:spPr bwMode="auto">
              <a:xfrm>
                <a:off x="6746776" y="2048989"/>
                <a:ext cx="323584" cy="358826"/>
              </a:xfrm>
              <a:custGeom>
                <a:avLst/>
                <a:gdLst>
                  <a:gd name="T0" fmla="*/ 114 w 114"/>
                  <a:gd name="T1" fmla="*/ 70 h 126"/>
                  <a:gd name="T2" fmla="*/ 101 w 114"/>
                  <a:gd name="T3" fmla="*/ 91 h 126"/>
                  <a:gd name="T4" fmla="*/ 78 w 114"/>
                  <a:gd name="T5" fmla="*/ 97 h 126"/>
                  <a:gd name="T6" fmla="*/ 58 w 114"/>
                  <a:gd name="T7" fmla="*/ 106 h 126"/>
                  <a:gd name="T8" fmla="*/ 40 w 114"/>
                  <a:gd name="T9" fmla="*/ 121 h 126"/>
                  <a:gd name="T10" fmla="*/ 31 w 114"/>
                  <a:gd name="T11" fmla="*/ 125 h 126"/>
                  <a:gd name="T12" fmla="*/ 23 w 114"/>
                  <a:gd name="T13" fmla="*/ 122 h 126"/>
                  <a:gd name="T14" fmla="*/ 23 w 114"/>
                  <a:gd name="T15" fmla="*/ 112 h 126"/>
                  <a:gd name="T16" fmla="*/ 26 w 114"/>
                  <a:gd name="T17" fmla="*/ 68 h 126"/>
                  <a:gd name="T18" fmla="*/ 16 w 114"/>
                  <a:gd name="T19" fmla="*/ 50 h 126"/>
                  <a:gd name="T20" fmla="*/ 11 w 114"/>
                  <a:gd name="T21" fmla="*/ 39 h 126"/>
                  <a:gd name="T22" fmla="*/ 3 w 114"/>
                  <a:gd name="T23" fmla="*/ 21 h 126"/>
                  <a:gd name="T24" fmla="*/ 3 w 114"/>
                  <a:gd name="T25" fmla="*/ 6 h 126"/>
                  <a:gd name="T26" fmla="*/ 12 w 114"/>
                  <a:gd name="T27" fmla="*/ 0 h 126"/>
                  <a:gd name="T28" fmla="*/ 18 w 114"/>
                  <a:gd name="T29" fmla="*/ 1 h 126"/>
                  <a:gd name="T30" fmla="*/ 50 w 114"/>
                  <a:gd name="T31" fmla="*/ 12 h 126"/>
                  <a:gd name="T32" fmla="*/ 86 w 114"/>
                  <a:gd name="T33" fmla="*/ 31 h 126"/>
                  <a:gd name="T34" fmla="*/ 106 w 114"/>
                  <a:gd name="T35" fmla="*/ 48 h 126"/>
                  <a:gd name="T36" fmla="*/ 114 w 114"/>
                  <a:gd name="T37" fmla="*/ 7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4" h="126">
                    <a:moveTo>
                      <a:pt x="114" y="70"/>
                    </a:moveTo>
                    <a:cubicBezTo>
                      <a:pt x="114" y="79"/>
                      <a:pt x="109" y="86"/>
                      <a:pt x="101" y="91"/>
                    </a:cubicBezTo>
                    <a:cubicBezTo>
                      <a:pt x="94" y="95"/>
                      <a:pt x="86" y="97"/>
                      <a:pt x="78" y="97"/>
                    </a:cubicBezTo>
                    <a:cubicBezTo>
                      <a:pt x="64" y="97"/>
                      <a:pt x="66" y="98"/>
                      <a:pt x="58" y="106"/>
                    </a:cubicBezTo>
                    <a:cubicBezTo>
                      <a:pt x="52" y="111"/>
                      <a:pt x="46" y="116"/>
                      <a:pt x="40" y="121"/>
                    </a:cubicBezTo>
                    <a:cubicBezTo>
                      <a:pt x="38" y="123"/>
                      <a:pt x="35" y="124"/>
                      <a:pt x="31" y="125"/>
                    </a:cubicBezTo>
                    <a:cubicBezTo>
                      <a:pt x="28" y="126"/>
                      <a:pt x="25" y="125"/>
                      <a:pt x="23" y="122"/>
                    </a:cubicBezTo>
                    <a:cubicBezTo>
                      <a:pt x="22" y="118"/>
                      <a:pt x="21" y="115"/>
                      <a:pt x="23" y="112"/>
                    </a:cubicBezTo>
                    <a:cubicBezTo>
                      <a:pt x="33" y="98"/>
                      <a:pt x="33" y="83"/>
                      <a:pt x="26" y="68"/>
                    </a:cubicBezTo>
                    <a:cubicBezTo>
                      <a:pt x="23" y="61"/>
                      <a:pt x="19" y="56"/>
                      <a:pt x="16" y="50"/>
                    </a:cubicBezTo>
                    <a:cubicBezTo>
                      <a:pt x="14" y="46"/>
                      <a:pt x="12" y="43"/>
                      <a:pt x="11" y="39"/>
                    </a:cubicBezTo>
                    <a:cubicBezTo>
                      <a:pt x="9" y="33"/>
                      <a:pt x="7" y="27"/>
                      <a:pt x="3" y="21"/>
                    </a:cubicBezTo>
                    <a:cubicBezTo>
                      <a:pt x="0" y="17"/>
                      <a:pt x="0" y="12"/>
                      <a:pt x="3" y="6"/>
                    </a:cubicBezTo>
                    <a:cubicBezTo>
                      <a:pt x="5" y="2"/>
                      <a:pt x="8" y="0"/>
                      <a:pt x="12" y="0"/>
                    </a:cubicBezTo>
                    <a:cubicBezTo>
                      <a:pt x="14" y="0"/>
                      <a:pt x="16" y="1"/>
                      <a:pt x="18" y="1"/>
                    </a:cubicBezTo>
                    <a:cubicBezTo>
                      <a:pt x="29" y="3"/>
                      <a:pt x="40" y="7"/>
                      <a:pt x="50" y="12"/>
                    </a:cubicBezTo>
                    <a:cubicBezTo>
                      <a:pt x="62" y="19"/>
                      <a:pt x="74" y="25"/>
                      <a:pt x="86" y="31"/>
                    </a:cubicBezTo>
                    <a:cubicBezTo>
                      <a:pt x="94" y="36"/>
                      <a:pt x="101" y="41"/>
                      <a:pt x="106" y="48"/>
                    </a:cubicBezTo>
                    <a:cubicBezTo>
                      <a:pt x="111" y="54"/>
                      <a:pt x="114" y="61"/>
                      <a:pt x="114" y="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6" name="Freeform 24">
                <a:extLst>
                  <a:ext uri="{FF2B5EF4-FFF2-40B4-BE49-F238E27FC236}">
                    <a16:creationId xmlns:a16="http://schemas.microsoft.com/office/drawing/2014/main" id="{1DA43A21-B3DE-46D7-8042-B68A4F8A950B}"/>
                  </a:ext>
                </a:extLst>
              </p:cNvPr>
              <p:cNvSpPr>
                <a:spLocks/>
              </p:cNvSpPr>
              <p:nvPr/>
            </p:nvSpPr>
            <p:spPr bwMode="auto">
              <a:xfrm>
                <a:off x="9216909" y="2378981"/>
                <a:ext cx="317177" cy="429310"/>
              </a:xfrm>
              <a:custGeom>
                <a:avLst/>
                <a:gdLst>
                  <a:gd name="T0" fmla="*/ 111 w 111"/>
                  <a:gd name="T1" fmla="*/ 118 h 150"/>
                  <a:gd name="T2" fmla="*/ 108 w 111"/>
                  <a:gd name="T3" fmla="*/ 125 h 150"/>
                  <a:gd name="T4" fmla="*/ 94 w 111"/>
                  <a:gd name="T5" fmla="*/ 142 h 150"/>
                  <a:gd name="T6" fmla="*/ 80 w 111"/>
                  <a:gd name="T7" fmla="*/ 149 h 150"/>
                  <a:gd name="T8" fmla="*/ 72 w 111"/>
                  <a:gd name="T9" fmla="*/ 144 h 150"/>
                  <a:gd name="T10" fmla="*/ 66 w 111"/>
                  <a:gd name="T11" fmla="*/ 117 h 150"/>
                  <a:gd name="T12" fmla="*/ 59 w 111"/>
                  <a:gd name="T13" fmla="*/ 90 h 150"/>
                  <a:gd name="T14" fmla="*/ 50 w 111"/>
                  <a:gd name="T15" fmla="*/ 75 h 150"/>
                  <a:gd name="T16" fmla="*/ 19 w 111"/>
                  <a:gd name="T17" fmla="*/ 40 h 150"/>
                  <a:gd name="T18" fmla="*/ 6 w 111"/>
                  <a:gd name="T19" fmla="*/ 27 h 150"/>
                  <a:gd name="T20" fmla="*/ 0 w 111"/>
                  <a:gd name="T21" fmla="*/ 10 h 150"/>
                  <a:gd name="T22" fmla="*/ 0 w 111"/>
                  <a:gd name="T23" fmla="*/ 8 h 150"/>
                  <a:gd name="T24" fmla="*/ 9 w 111"/>
                  <a:gd name="T25" fmla="*/ 2 h 150"/>
                  <a:gd name="T26" fmla="*/ 18 w 111"/>
                  <a:gd name="T27" fmla="*/ 7 h 150"/>
                  <a:gd name="T28" fmla="*/ 27 w 111"/>
                  <a:gd name="T29" fmla="*/ 15 h 150"/>
                  <a:gd name="T30" fmla="*/ 44 w 111"/>
                  <a:gd name="T31" fmla="*/ 26 h 150"/>
                  <a:gd name="T32" fmla="*/ 85 w 111"/>
                  <a:gd name="T33" fmla="*/ 57 h 150"/>
                  <a:gd name="T34" fmla="*/ 110 w 111"/>
                  <a:gd name="T35" fmla="*/ 114 h 150"/>
                  <a:gd name="T36" fmla="*/ 110 w 111"/>
                  <a:gd name="T37" fmla="*/ 117 h 150"/>
                  <a:gd name="T38" fmla="*/ 111 w 111"/>
                  <a:gd name="T39" fmla="*/ 118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1" h="150">
                    <a:moveTo>
                      <a:pt x="111" y="118"/>
                    </a:moveTo>
                    <a:cubicBezTo>
                      <a:pt x="110" y="120"/>
                      <a:pt x="109" y="123"/>
                      <a:pt x="108" y="125"/>
                    </a:cubicBezTo>
                    <a:cubicBezTo>
                      <a:pt x="103" y="131"/>
                      <a:pt x="99" y="136"/>
                      <a:pt x="94" y="142"/>
                    </a:cubicBezTo>
                    <a:cubicBezTo>
                      <a:pt x="90" y="146"/>
                      <a:pt x="86" y="148"/>
                      <a:pt x="80" y="149"/>
                    </a:cubicBezTo>
                    <a:cubicBezTo>
                      <a:pt x="75" y="150"/>
                      <a:pt x="73" y="149"/>
                      <a:pt x="72" y="144"/>
                    </a:cubicBezTo>
                    <a:cubicBezTo>
                      <a:pt x="70" y="135"/>
                      <a:pt x="68" y="126"/>
                      <a:pt x="66" y="117"/>
                    </a:cubicBezTo>
                    <a:cubicBezTo>
                      <a:pt x="64" y="108"/>
                      <a:pt x="63" y="99"/>
                      <a:pt x="59" y="90"/>
                    </a:cubicBezTo>
                    <a:cubicBezTo>
                      <a:pt x="57" y="85"/>
                      <a:pt x="54" y="80"/>
                      <a:pt x="50" y="75"/>
                    </a:cubicBezTo>
                    <a:cubicBezTo>
                      <a:pt x="40" y="63"/>
                      <a:pt x="29" y="51"/>
                      <a:pt x="19" y="40"/>
                    </a:cubicBezTo>
                    <a:cubicBezTo>
                      <a:pt x="15" y="35"/>
                      <a:pt x="11" y="31"/>
                      <a:pt x="6" y="27"/>
                    </a:cubicBezTo>
                    <a:cubicBezTo>
                      <a:pt x="1" y="22"/>
                      <a:pt x="0" y="17"/>
                      <a:pt x="0" y="10"/>
                    </a:cubicBezTo>
                    <a:cubicBezTo>
                      <a:pt x="0" y="9"/>
                      <a:pt x="0" y="9"/>
                      <a:pt x="0" y="8"/>
                    </a:cubicBezTo>
                    <a:cubicBezTo>
                      <a:pt x="2" y="1"/>
                      <a:pt x="3" y="0"/>
                      <a:pt x="9" y="2"/>
                    </a:cubicBezTo>
                    <a:cubicBezTo>
                      <a:pt x="12" y="4"/>
                      <a:pt x="15" y="5"/>
                      <a:pt x="18" y="7"/>
                    </a:cubicBezTo>
                    <a:cubicBezTo>
                      <a:pt x="21" y="10"/>
                      <a:pt x="24" y="12"/>
                      <a:pt x="27" y="15"/>
                    </a:cubicBezTo>
                    <a:cubicBezTo>
                      <a:pt x="32" y="20"/>
                      <a:pt x="38" y="24"/>
                      <a:pt x="44" y="26"/>
                    </a:cubicBezTo>
                    <a:cubicBezTo>
                      <a:pt x="61" y="33"/>
                      <a:pt x="74" y="43"/>
                      <a:pt x="85" y="57"/>
                    </a:cubicBezTo>
                    <a:cubicBezTo>
                      <a:pt x="98" y="73"/>
                      <a:pt x="107" y="92"/>
                      <a:pt x="110" y="114"/>
                    </a:cubicBezTo>
                    <a:cubicBezTo>
                      <a:pt x="110" y="115"/>
                      <a:pt x="110" y="116"/>
                      <a:pt x="110" y="117"/>
                    </a:cubicBezTo>
                    <a:cubicBezTo>
                      <a:pt x="110" y="117"/>
                      <a:pt x="110" y="118"/>
                      <a:pt x="111" y="1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7" name="Freeform 26">
                <a:extLst>
                  <a:ext uri="{FF2B5EF4-FFF2-40B4-BE49-F238E27FC236}">
                    <a16:creationId xmlns:a16="http://schemas.microsoft.com/office/drawing/2014/main" id="{6DFF31B1-CB8C-4F29-A011-B6B43254D88F}"/>
                  </a:ext>
                </a:extLst>
              </p:cNvPr>
              <p:cNvSpPr>
                <a:spLocks/>
              </p:cNvSpPr>
              <p:nvPr/>
            </p:nvSpPr>
            <p:spPr bwMode="auto">
              <a:xfrm>
                <a:off x="7022303" y="3189544"/>
                <a:ext cx="230674" cy="281935"/>
              </a:xfrm>
              <a:custGeom>
                <a:avLst/>
                <a:gdLst>
                  <a:gd name="T0" fmla="*/ 0 w 81"/>
                  <a:gd name="T1" fmla="*/ 18 h 99"/>
                  <a:gd name="T2" fmla="*/ 1 w 81"/>
                  <a:gd name="T3" fmla="*/ 9 h 99"/>
                  <a:gd name="T4" fmla="*/ 11 w 81"/>
                  <a:gd name="T5" fmla="*/ 1 h 99"/>
                  <a:gd name="T6" fmla="*/ 50 w 81"/>
                  <a:gd name="T7" fmla="*/ 12 h 99"/>
                  <a:gd name="T8" fmla="*/ 78 w 81"/>
                  <a:gd name="T9" fmla="*/ 44 h 99"/>
                  <a:gd name="T10" fmla="*/ 80 w 81"/>
                  <a:gd name="T11" fmla="*/ 51 h 99"/>
                  <a:gd name="T12" fmla="*/ 77 w 81"/>
                  <a:gd name="T13" fmla="*/ 79 h 99"/>
                  <a:gd name="T14" fmla="*/ 43 w 81"/>
                  <a:gd name="T15" fmla="*/ 92 h 99"/>
                  <a:gd name="T16" fmla="*/ 30 w 81"/>
                  <a:gd name="T17" fmla="*/ 81 h 99"/>
                  <a:gd name="T18" fmla="*/ 12 w 81"/>
                  <a:gd name="T19" fmla="*/ 60 h 99"/>
                  <a:gd name="T20" fmla="*/ 1 w 81"/>
                  <a:gd name="T21" fmla="*/ 24 h 99"/>
                  <a:gd name="T22" fmla="*/ 1 w 81"/>
                  <a:gd name="T23" fmla="*/ 18 h 99"/>
                  <a:gd name="T24" fmla="*/ 0 w 81"/>
                  <a:gd name="T25" fmla="*/ 18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1" h="99">
                    <a:moveTo>
                      <a:pt x="0" y="18"/>
                    </a:moveTo>
                    <a:cubicBezTo>
                      <a:pt x="1" y="15"/>
                      <a:pt x="1" y="12"/>
                      <a:pt x="1" y="9"/>
                    </a:cubicBezTo>
                    <a:cubicBezTo>
                      <a:pt x="2" y="4"/>
                      <a:pt x="5" y="1"/>
                      <a:pt x="11" y="1"/>
                    </a:cubicBezTo>
                    <a:cubicBezTo>
                      <a:pt x="25" y="0"/>
                      <a:pt x="39" y="2"/>
                      <a:pt x="50" y="12"/>
                    </a:cubicBezTo>
                    <a:cubicBezTo>
                      <a:pt x="62" y="21"/>
                      <a:pt x="70" y="32"/>
                      <a:pt x="78" y="44"/>
                    </a:cubicBezTo>
                    <a:cubicBezTo>
                      <a:pt x="79" y="46"/>
                      <a:pt x="80" y="49"/>
                      <a:pt x="80" y="51"/>
                    </a:cubicBezTo>
                    <a:cubicBezTo>
                      <a:pt x="81" y="61"/>
                      <a:pt x="80" y="70"/>
                      <a:pt x="77" y="79"/>
                    </a:cubicBezTo>
                    <a:cubicBezTo>
                      <a:pt x="74" y="89"/>
                      <a:pt x="57" y="99"/>
                      <a:pt x="43" y="92"/>
                    </a:cubicBezTo>
                    <a:cubicBezTo>
                      <a:pt x="38" y="89"/>
                      <a:pt x="33" y="86"/>
                      <a:pt x="30" y="81"/>
                    </a:cubicBezTo>
                    <a:cubicBezTo>
                      <a:pt x="24" y="74"/>
                      <a:pt x="18" y="67"/>
                      <a:pt x="12" y="60"/>
                    </a:cubicBezTo>
                    <a:cubicBezTo>
                      <a:pt x="4" y="49"/>
                      <a:pt x="2" y="37"/>
                      <a:pt x="1" y="24"/>
                    </a:cubicBezTo>
                    <a:cubicBezTo>
                      <a:pt x="1" y="22"/>
                      <a:pt x="1" y="20"/>
                      <a:pt x="1" y="18"/>
                    </a:cubicBezTo>
                    <a:cubicBezTo>
                      <a:pt x="1" y="18"/>
                      <a:pt x="1" y="18"/>
                      <a:pt x="0"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8" name="Freeform 28">
                <a:extLst>
                  <a:ext uri="{FF2B5EF4-FFF2-40B4-BE49-F238E27FC236}">
                    <a16:creationId xmlns:a16="http://schemas.microsoft.com/office/drawing/2014/main" id="{B14ACCE6-5193-44FD-9E60-94C9373CFBD8}"/>
                  </a:ext>
                </a:extLst>
              </p:cNvPr>
              <p:cNvSpPr>
                <a:spLocks/>
              </p:cNvSpPr>
              <p:nvPr/>
            </p:nvSpPr>
            <p:spPr bwMode="auto">
              <a:xfrm>
                <a:off x="8502460" y="3122264"/>
                <a:ext cx="246693" cy="285139"/>
              </a:xfrm>
              <a:custGeom>
                <a:avLst/>
                <a:gdLst>
                  <a:gd name="T0" fmla="*/ 38 w 87"/>
                  <a:gd name="T1" fmla="*/ 100 h 100"/>
                  <a:gd name="T2" fmla="*/ 27 w 87"/>
                  <a:gd name="T3" fmla="*/ 98 h 100"/>
                  <a:gd name="T4" fmla="*/ 22 w 87"/>
                  <a:gd name="T5" fmla="*/ 91 h 100"/>
                  <a:gd name="T6" fmla="*/ 17 w 87"/>
                  <a:gd name="T7" fmla="*/ 65 h 100"/>
                  <a:gd name="T8" fmla="*/ 1 w 87"/>
                  <a:gd name="T9" fmla="*/ 16 h 100"/>
                  <a:gd name="T10" fmla="*/ 0 w 87"/>
                  <a:gd name="T11" fmla="*/ 4 h 100"/>
                  <a:gd name="T12" fmla="*/ 4 w 87"/>
                  <a:gd name="T13" fmla="*/ 0 h 100"/>
                  <a:gd name="T14" fmla="*/ 12 w 87"/>
                  <a:gd name="T15" fmla="*/ 0 h 100"/>
                  <a:gd name="T16" fmla="*/ 20 w 87"/>
                  <a:gd name="T17" fmla="*/ 4 h 100"/>
                  <a:gd name="T18" fmla="*/ 31 w 87"/>
                  <a:gd name="T19" fmla="*/ 12 h 100"/>
                  <a:gd name="T20" fmla="*/ 65 w 87"/>
                  <a:gd name="T21" fmla="*/ 41 h 100"/>
                  <a:gd name="T22" fmla="*/ 78 w 87"/>
                  <a:gd name="T23" fmla="*/ 56 h 100"/>
                  <a:gd name="T24" fmla="*/ 73 w 87"/>
                  <a:gd name="T25" fmla="*/ 87 h 100"/>
                  <a:gd name="T26" fmla="*/ 38 w 87"/>
                  <a:gd name="T27"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7" h="100">
                    <a:moveTo>
                      <a:pt x="38" y="100"/>
                    </a:moveTo>
                    <a:cubicBezTo>
                      <a:pt x="34" y="99"/>
                      <a:pt x="31" y="99"/>
                      <a:pt x="27" y="98"/>
                    </a:cubicBezTo>
                    <a:cubicBezTo>
                      <a:pt x="24" y="97"/>
                      <a:pt x="22" y="94"/>
                      <a:pt x="22" y="91"/>
                    </a:cubicBezTo>
                    <a:cubicBezTo>
                      <a:pt x="23" y="81"/>
                      <a:pt x="20" y="73"/>
                      <a:pt x="17" y="65"/>
                    </a:cubicBezTo>
                    <a:cubicBezTo>
                      <a:pt x="11" y="49"/>
                      <a:pt x="4" y="33"/>
                      <a:pt x="1" y="16"/>
                    </a:cubicBezTo>
                    <a:cubicBezTo>
                      <a:pt x="0" y="12"/>
                      <a:pt x="0" y="8"/>
                      <a:pt x="0" y="4"/>
                    </a:cubicBezTo>
                    <a:cubicBezTo>
                      <a:pt x="0" y="2"/>
                      <a:pt x="2" y="0"/>
                      <a:pt x="4" y="0"/>
                    </a:cubicBezTo>
                    <a:cubicBezTo>
                      <a:pt x="7" y="0"/>
                      <a:pt x="10" y="0"/>
                      <a:pt x="12" y="0"/>
                    </a:cubicBezTo>
                    <a:cubicBezTo>
                      <a:pt x="15" y="1"/>
                      <a:pt x="18" y="2"/>
                      <a:pt x="20" y="4"/>
                    </a:cubicBezTo>
                    <a:cubicBezTo>
                      <a:pt x="24" y="7"/>
                      <a:pt x="28" y="9"/>
                      <a:pt x="31" y="12"/>
                    </a:cubicBezTo>
                    <a:cubicBezTo>
                      <a:pt x="42" y="22"/>
                      <a:pt x="54" y="31"/>
                      <a:pt x="65" y="41"/>
                    </a:cubicBezTo>
                    <a:cubicBezTo>
                      <a:pt x="70" y="45"/>
                      <a:pt x="74" y="51"/>
                      <a:pt x="78" y="56"/>
                    </a:cubicBezTo>
                    <a:cubicBezTo>
                      <a:pt x="87" y="69"/>
                      <a:pt x="85" y="78"/>
                      <a:pt x="73" y="87"/>
                    </a:cubicBezTo>
                    <a:cubicBezTo>
                      <a:pt x="64" y="95"/>
                      <a:pt x="50" y="100"/>
                      <a:pt x="38" y="10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9" name="Freeform 36">
                <a:extLst>
                  <a:ext uri="{FF2B5EF4-FFF2-40B4-BE49-F238E27FC236}">
                    <a16:creationId xmlns:a16="http://schemas.microsoft.com/office/drawing/2014/main" id="{F6CDB00C-7145-4426-A859-8B3F49920A82}"/>
                  </a:ext>
                </a:extLst>
              </p:cNvPr>
              <p:cNvSpPr>
                <a:spLocks/>
              </p:cNvSpPr>
              <p:nvPr/>
            </p:nvSpPr>
            <p:spPr bwMode="auto">
              <a:xfrm>
                <a:off x="9207298" y="2724992"/>
                <a:ext cx="128152" cy="246693"/>
              </a:xfrm>
              <a:custGeom>
                <a:avLst/>
                <a:gdLst>
                  <a:gd name="T0" fmla="*/ 6 w 44"/>
                  <a:gd name="T1" fmla="*/ 57 h 87"/>
                  <a:gd name="T2" fmla="*/ 2 w 44"/>
                  <a:gd name="T3" fmla="*/ 8 h 87"/>
                  <a:gd name="T4" fmla="*/ 3 w 44"/>
                  <a:gd name="T5" fmla="*/ 2 h 87"/>
                  <a:gd name="T6" fmla="*/ 10 w 44"/>
                  <a:gd name="T7" fmla="*/ 2 h 87"/>
                  <a:gd name="T8" fmla="*/ 15 w 44"/>
                  <a:gd name="T9" fmla="*/ 6 h 87"/>
                  <a:gd name="T10" fmla="*/ 29 w 44"/>
                  <a:gd name="T11" fmla="*/ 22 h 87"/>
                  <a:gd name="T12" fmla="*/ 39 w 44"/>
                  <a:gd name="T13" fmla="*/ 36 h 87"/>
                  <a:gd name="T14" fmla="*/ 43 w 44"/>
                  <a:gd name="T15" fmla="*/ 52 h 87"/>
                  <a:gd name="T16" fmla="*/ 38 w 44"/>
                  <a:gd name="T17" fmla="*/ 74 h 87"/>
                  <a:gd name="T18" fmla="*/ 16 w 44"/>
                  <a:gd name="T19" fmla="*/ 87 h 87"/>
                  <a:gd name="T20" fmla="*/ 8 w 44"/>
                  <a:gd name="T21" fmla="*/ 81 h 87"/>
                  <a:gd name="T22" fmla="*/ 6 w 44"/>
                  <a:gd name="T23" fmla="*/ 65 h 87"/>
                  <a:gd name="T24" fmla="*/ 6 w 44"/>
                  <a:gd name="T25" fmla="*/ 5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87">
                    <a:moveTo>
                      <a:pt x="6" y="57"/>
                    </a:moveTo>
                    <a:cubicBezTo>
                      <a:pt x="7" y="39"/>
                      <a:pt x="5" y="23"/>
                      <a:pt x="2" y="8"/>
                    </a:cubicBezTo>
                    <a:cubicBezTo>
                      <a:pt x="1" y="6"/>
                      <a:pt x="0" y="3"/>
                      <a:pt x="3" y="2"/>
                    </a:cubicBezTo>
                    <a:cubicBezTo>
                      <a:pt x="5" y="0"/>
                      <a:pt x="7" y="0"/>
                      <a:pt x="10" y="2"/>
                    </a:cubicBezTo>
                    <a:cubicBezTo>
                      <a:pt x="12" y="3"/>
                      <a:pt x="14" y="4"/>
                      <a:pt x="15" y="6"/>
                    </a:cubicBezTo>
                    <a:cubicBezTo>
                      <a:pt x="20" y="11"/>
                      <a:pt x="25" y="17"/>
                      <a:pt x="29" y="22"/>
                    </a:cubicBezTo>
                    <a:cubicBezTo>
                      <a:pt x="33" y="27"/>
                      <a:pt x="36" y="32"/>
                      <a:pt x="39" y="36"/>
                    </a:cubicBezTo>
                    <a:cubicBezTo>
                      <a:pt x="42" y="41"/>
                      <a:pt x="44" y="46"/>
                      <a:pt x="43" y="52"/>
                    </a:cubicBezTo>
                    <a:cubicBezTo>
                      <a:pt x="42" y="59"/>
                      <a:pt x="41" y="67"/>
                      <a:pt x="38" y="74"/>
                    </a:cubicBezTo>
                    <a:cubicBezTo>
                      <a:pt x="33" y="83"/>
                      <a:pt x="27" y="87"/>
                      <a:pt x="16" y="87"/>
                    </a:cubicBezTo>
                    <a:cubicBezTo>
                      <a:pt x="12" y="87"/>
                      <a:pt x="10" y="85"/>
                      <a:pt x="8" y="81"/>
                    </a:cubicBezTo>
                    <a:cubicBezTo>
                      <a:pt x="6" y="76"/>
                      <a:pt x="6" y="71"/>
                      <a:pt x="6" y="65"/>
                    </a:cubicBezTo>
                    <a:cubicBezTo>
                      <a:pt x="6" y="62"/>
                      <a:pt x="6" y="59"/>
                      <a:pt x="6" y="5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grpSp>
        <p:grpSp>
          <p:nvGrpSpPr>
            <p:cNvPr id="124" name="组合 123">
              <a:extLst>
                <a:ext uri="{FF2B5EF4-FFF2-40B4-BE49-F238E27FC236}">
                  <a16:creationId xmlns:a16="http://schemas.microsoft.com/office/drawing/2014/main" id="{E14EA76D-2E8A-4D79-AD0E-2D65074F86B6}"/>
                </a:ext>
              </a:extLst>
            </p:cNvPr>
            <p:cNvGrpSpPr/>
            <p:nvPr userDrawn="1"/>
          </p:nvGrpSpPr>
          <p:grpSpPr>
            <a:xfrm>
              <a:off x="9556201" y="498129"/>
              <a:ext cx="588050" cy="586680"/>
              <a:chOff x="2105799" y="20055838"/>
              <a:chExt cx="6748090" cy="6732363"/>
            </a:xfrm>
            <a:solidFill>
              <a:schemeClr val="accent1">
                <a:alpha val="80000"/>
              </a:schemeClr>
            </a:solidFill>
          </p:grpSpPr>
          <p:sp>
            <p:nvSpPr>
              <p:cNvPr id="125" name="Freeform 8">
                <a:extLst>
                  <a:ext uri="{FF2B5EF4-FFF2-40B4-BE49-F238E27FC236}">
                    <a16:creationId xmlns:a16="http://schemas.microsoft.com/office/drawing/2014/main" id="{FC735164-8305-4898-8587-92D4181A886B}"/>
                  </a:ext>
                </a:extLst>
              </p:cNvPr>
              <p:cNvSpPr>
                <a:spLocks noEditPoints="1"/>
              </p:cNvSpPr>
              <p:nvPr/>
            </p:nvSpPr>
            <p:spPr bwMode="auto">
              <a:xfrm>
                <a:off x="2105799" y="20055838"/>
                <a:ext cx="6748090" cy="6732363"/>
              </a:xfrm>
              <a:custGeom>
                <a:avLst/>
                <a:gdLst>
                  <a:gd name="T0" fmla="*/ 0 w 965"/>
                  <a:gd name="T1" fmla="*/ 465 h 963"/>
                  <a:gd name="T2" fmla="*/ 1 w 965"/>
                  <a:gd name="T3" fmla="*/ 453 h 963"/>
                  <a:gd name="T4" fmla="*/ 10 w 965"/>
                  <a:gd name="T5" fmla="*/ 384 h 963"/>
                  <a:gd name="T6" fmla="*/ 50 w 965"/>
                  <a:gd name="T7" fmla="*/ 269 h 963"/>
                  <a:gd name="T8" fmla="*/ 220 w 965"/>
                  <a:gd name="T9" fmla="*/ 78 h 963"/>
                  <a:gd name="T10" fmla="*/ 368 w 965"/>
                  <a:gd name="T11" fmla="*/ 14 h 963"/>
                  <a:gd name="T12" fmla="*/ 459 w 965"/>
                  <a:gd name="T13" fmla="*/ 1 h 963"/>
                  <a:gd name="T14" fmla="*/ 465 w 965"/>
                  <a:gd name="T15" fmla="*/ 0 h 963"/>
                  <a:gd name="T16" fmla="*/ 498 w 965"/>
                  <a:gd name="T17" fmla="*/ 0 h 963"/>
                  <a:gd name="T18" fmla="*/ 503 w 965"/>
                  <a:gd name="T19" fmla="*/ 1 h 963"/>
                  <a:gd name="T20" fmla="*/ 746 w 965"/>
                  <a:gd name="T21" fmla="*/ 80 h 963"/>
                  <a:gd name="T22" fmla="*/ 941 w 965"/>
                  <a:gd name="T23" fmla="*/ 338 h 963"/>
                  <a:gd name="T24" fmla="*/ 962 w 965"/>
                  <a:gd name="T25" fmla="*/ 447 h 963"/>
                  <a:gd name="T26" fmla="*/ 945 w 965"/>
                  <a:gd name="T27" fmla="*/ 612 h 963"/>
                  <a:gd name="T28" fmla="*/ 857 w 965"/>
                  <a:gd name="T29" fmla="*/ 782 h 963"/>
                  <a:gd name="T30" fmla="*/ 722 w 965"/>
                  <a:gd name="T31" fmla="*/ 897 h 963"/>
                  <a:gd name="T32" fmla="*/ 584 w 965"/>
                  <a:gd name="T33" fmla="*/ 951 h 963"/>
                  <a:gd name="T34" fmla="*/ 502 w 965"/>
                  <a:gd name="T35" fmla="*/ 962 h 963"/>
                  <a:gd name="T36" fmla="*/ 497 w 965"/>
                  <a:gd name="T37" fmla="*/ 963 h 963"/>
                  <a:gd name="T38" fmla="*/ 466 w 965"/>
                  <a:gd name="T39" fmla="*/ 963 h 963"/>
                  <a:gd name="T40" fmla="*/ 449 w 965"/>
                  <a:gd name="T41" fmla="*/ 961 h 963"/>
                  <a:gd name="T42" fmla="*/ 332 w 965"/>
                  <a:gd name="T43" fmla="*/ 938 h 963"/>
                  <a:gd name="T44" fmla="*/ 51 w 965"/>
                  <a:gd name="T45" fmla="*/ 695 h 963"/>
                  <a:gd name="T46" fmla="*/ 8 w 965"/>
                  <a:gd name="T47" fmla="*/ 564 h 963"/>
                  <a:gd name="T48" fmla="*/ 1 w 965"/>
                  <a:gd name="T49" fmla="*/ 510 h 963"/>
                  <a:gd name="T50" fmla="*/ 0 w 965"/>
                  <a:gd name="T51" fmla="*/ 497 h 963"/>
                  <a:gd name="T52" fmla="*/ 0 w 965"/>
                  <a:gd name="T53" fmla="*/ 465 h 963"/>
                  <a:gd name="T54" fmla="*/ 481 w 965"/>
                  <a:gd name="T55" fmla="*/ 946 h 963"/>
                  <a:gd name="T56" fmla="*/ 946 w 965"/>
                  <a:gd name="T57" fmla="*/ 481 h 963"/>
                  <a:gd name="T58" fmla="*/ 482 w 965"/>
                  <a:gd name="T59" fmla="*/ 17 h 963"/>
                  <a:gd name="T60" fmla="*/ 17 w 965"/>
                  <a:gd name="T61" fmla="*/ 480 h 963"/>
                  <a:gd name="T62" fmla="*/ 481 w 965"/>
                  <a:gd name="T63" fmla="*/ 946 h 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65" h="963">
                    <a:moveTo>
                      <a:pt x="0" y="465"/>
                    </a:moveTo>
                    <a:cubicBezTo>
                      <a:pt x="0" y="461"/>
                      <a:pt x="1" y="457"/>
                      <a:pt x="1" y="453"/>
                    </a:cubicBezTo>
                    <a:cubicBezTo>
                      <a:pt x="3" y="430"/>
                      <a:pt x="6" y="407"/>
                      <a:pt x="10" y="384"/>
                    </a:cubicBezTo>
                    <a:cubicBezTo>
                      <a:pt x="19" y="344"/>
                      <a:pt x="32" y="306"/>
                      <a:pt x="50" y="269"/>
                    </a:cubicBezTo>
                    <a:cubicBezTo>
                      <a:pt x="89" y="190"/>
                      <a:pt x="146" y="127"/>
                      <a:pt x="220" y="78"/>
                    </a:cubicBezTo>
                    <a:cubicBezTo>
                      <a:pt x="265" y="48"/>
                      <a:pt x="315" y="27"/>
                      <a:pt x="368" y="14"/>
                    </a:cubicBezTo>
                    <a:cubicBezTo>
                      <a:pt x="398" y="6"/>
                      <a:pt x="429" y="2"/>
                      <a:pt x="459" y="1"/>
                    </a:cubicBezTo>
                    <a:cubicBezTo>
                      <a:pt x="461" y="1"/>
                      <a:pt x="463" y="0"/>
                      <a:pt x="465" y="0"/>
                    </a:cubicBezTo>
                    <a:cubicBezTo>
                      <a:pt x="476" y="0"/>
                      <a:pt x="487" y="0"/>
                      <a:pt x="498" y="0"/>
                    </a:cubicBezTo>
                    <a:cubicBezTo>
                      <a:pt x="500" y="0"/>
                      <a:pt x="501" y="1"/>
                      <a:pt x="503" y="1"/>
                    </a:cubicBezTo>
                    <a:cubicBezTo>
                      <a:pt x="592" y="5"/>
                      <a:pt x="673" y="31"/>
                      <a:pt x="746" y="80"/>
                    </a:cubicBezTo>
                    <a:cubicBezTo>
                      <a:pt x="841" y="143"/>
                      <a:pt x="906" y="229"/>
                      <a:pt x="941" y="338"/>
                    </a:cubicBezTo>
                    <a:cubicBezTo>
                      <a:pt x="952" y="373"/>
                      <a:pt x="959" y="410"/>
                      <a:pt x="962" y="447"/>
                    </a:cubicBezTo>
                    <a:cubicBezTo>
                      <a:pt x="965" y="503"/>
                      <a:pt x="960" y="558"/>
                      <a:pt x="945" y="612"/>
                    </a:cubicBezTo>
                    <a:cubicBezTo>
                      <a:pt x="927" y="674"/>
                      <a:pt x="897" y="731"/>
                      <a:pt x="857" y="782"/>
                    </a:cubicBezTo>
                    <a:cubicBezTo>
                      <a:pt x="819" y="829"/>
                      <a:pt x="774" y="867"/>
                      <a:pt x="722" y="897"/>
                    </a:cubicBezTo>
                    <a:cubicBezTo>
                      <a:pt x="679" y="923"/>
                      <a:pt x="633" y="940"/>
                      <a:pt x="584" y="951"/>
                    </a:cubicBezTo>
                    <a:cubicBezTo>
                      <a:pt x="557" y="957"/>
                      <a:pt x="530" y="960"/>
                      <a:pt x="502" y="962"/>
                    </a:cubicBezTo>
                    <a:cubicBezTo>
                      <a:pt x="500" y="962"/>
                      <a:pt x="498" y="962"/>
                      <a:pt x="497" y="963"/>
                    </a:cubicBezTo>
                    <a:cubicBezTo>
                      <a:pt x="487" y="963"/>
                      <a:pt x="476" y="963"/>
                      <a:pt x="466" y="963"/>
                    </a:cubicBezTo>
                    <a:cubicBezTo>
                      <a:pt x="460" y="962"/>
                      <a:pt x="455" y="961"/>
                      <a:pt x="449" y="961"/>
                    </a:cubicBezTo>
                    <a:cubicBezTo>
                      <a:pt x="409" y="958"/>
                      <a:pt x="370" y="951"/>
                      <a:pt x="332" y="938"/>
                    </a:cubicBezTo>
                    <a:cubicBezTo>
                      <a:pt x="206" y="895"/>
                      <a:pt x="112" y="814"/>
                      <a:pt x="51" y="695"/>
                    </a:cubicBezTo>
                    <a:cubicBezTo>
                      <a:pt x="30" y="654"/>
                      <a:pt x="16" y="610"/>
                      <a:pt x="8" y="564"/>
                    </a:cubicBezTo>
                    <a:cubicBezTo>
                      <a:pt x="4" y="546"/>
                      <a:pt x="2" y="528"/>
                      <a:pt x="1" y="510"/>
                    </a:cubicBezTo>
                    <a:cubicBezTo>
                      <a:pt x="1" y="506"/>
                      <a:pt x="0" y="501"/>
                      <a:pt x="0" y="497"/>
                    </a:cubicBezTo>
                    <a:cubicBezTo>
                      <a:pt x="0" y="486"/>
                      <a:pt x="0" y="475"/>
                      <a:pt x="0" y="465"/>
                    </a:cubicBezTo>
                    <a:close/>
                    <a:moveTo>
                      <a:pt x="481" y="946"/>
                    </a:moveTo>
                    <a:cubicBezTo>
                      <a:pt x="738" y="946"/>
                      <a:pt x="946" y="736"/>
                      <a:pt x="946" y="481"/>
                    </a:cubicBezTo>
                    <a:cubicBezTo>
                      <a:pt x="947" y="228"/>
                      <a:pt x="740" y="17"/>
                      <a:pt x="482" y="17"/>
                    </a:cubicBezTo>
                    <a:cubicBezTo>
                      <a:pt x="226" y="16"/>
                      <a:pt x="17" y="225"/>
                      <a:pt x="17" y="480"/>
                    </a:cubicBezTo>
                    <a:cubicBezTo>
                      <a:pt x="16" y="736"/>
                      <a:pt x="225" y="945"/>
                      <a:pt x="481" y="946"/>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26" name="Freeform 42">
                <a:extLst>
                  <a:ext uri="{FF2B5EF4-FFF2-40B4-BE49-F238E27FC236}">
                    <a16:creationId xmlns:a16="http://schemas.microsoft.com/office/drawing/2014/main" id="{23AA2149-2C7A-434E-8E58-7FF8833789C6}"/>
                  </a:ext>
                </a:extLst>
              </p:cNvPr>
              <p:cNvSpPr>
                <a:spLocks noEditPoints="1"/>
              </p:cNvSpPr>
              <p:nvPr/>
            </p:nvSpPr>
            <p:spPr bwMode="auto">
              <a:xfrm>
                <a:off x="2986668" y="20928842"/>
                <a:ext cx="4978486" cy="4970622"/>
              </a:xfrm>
              <a:custGeom>
                <a:avLst/>
                <a:gdLst>
                  <a:gd name="T0" fmla="*/ 711 w 711"/>
                  <a:gd name="T1" fmla="*/ 356 h 711"/>
                  <a:gd name="T2" fmla="*/ 355 w 711"/>
                  <a:gd name="T3" fmla="*/ 711 h 711"/>
                  <a:gd name="T4" fmla="*/ 0 w 711"/>
                  <a:gd name="T5" fmla="*/ 357 h 711"/>
                  <a:gd name="T6" fmla="*/ 354 w 711"/>
                  <a:gd name="T7" fmla="*/ 1 h 711"/>
                  <a:gd name="T8" fmla="*/ 711 w 711"/>
                  <a:gd name="T9" fmla="*/ 356 h 711"/>
                  <a:gd name="T10" fmla="*/ 355 w 711"/>
                  <a:gd name="T11" fmla="*/ 700 h 711"/>
                  <a:gd name="T12" fmla="*/ 700 w 711"/>
                  <a:gd name="T13" fmla="*/ 356 h 711"/>
                  <a:gd name="T14" fmla="*/ 355 w 711"/>
                  <a:gd name="T15" fmla="*/ 12 h 711"/>
                  <a:gd name="T16" fmla="*/ 11 w 711"/>
                  <a:gd name="T17" fmla="*/ 356 h 711"/>
                  <a:gd name="T18" fmla="*/ 355 w 711"/>
                  <a:gd name="T19" fmla="*/ 700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1" h="711">
                    <a:moveTo>
                      <a:pt x="711" y="356"/>
                    </a:moveTo>
                    <a:cubicBezTo>
                      <a:pt x="711" y="552"/>
                      <a:pt x="551" y="711"/>
                      <a:pt x="355" y="711"/>
                    </a:cubicBezTo>
                    <a:cubicBezTo>
                      <a:pt x="159" y="711"/>
                      <a:pt x="1" y="551"/>
                      <a:pt x="0" y="357"/>
                    </a:cubicBezTo>
                    <a:cubicBezTo>
                      <a:pt x="0" y="162"/>
                      <a:pt x="158" y="2"/>
                      <a:pt x="354" y="1"/>
                    </a:cubicBezTo>
                    <a:cubicBezTo>
                      <a:pt x="551" y="0"/>
                      <a:pt x="711" y="159"/>
                      <a:pt x="711" y="356"/>
                    </a:cubicBezTo>
                    <a:close/>
                    <a:moveTo>
                      <a:pt x="355" y="700"/>
                    </a:moveTo>
                    <a:cubicBezTo>
                      <a:pt x="545" y="701"/>
                      <a:pt x="700" y="546"/>
                      <a:pt x="700" y="356"/>
                    </a:cubicBezTo>
                    <a:cubicBezTo>
                      <a:pt x="700" y="166"/>
                      <a:pt x="545" y="12"/>
                      <a:pt x="355" y="12"/>
                    </a:cubicBezTo>
                    <a:cubicBezTo>
                      <a:pt x="166" y="12"/>
                      <a:pt x="11" y="166"/>
                      <a:pt x="11" y="356"/>
                    </a:cubicBezTo>
                    <a:cubicBezTo>
                      <a:pt x="11" y="545"/>
                      <a:pt x="166" y="700"/>
                      <a:pt x="355" y="70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27" name="Freeform 43">
                <a:extLst>
                  <a:ext uri="{FF2B5EF4-FFF2-40B4-BE49-F238E27FC236}">
                    <a16:creationId xmlns:a16="http://schemas.microsoft.com/office/drawing/2014/main" id="{DADC64E0-1756-4B00-B739-1AE2D64609EB}"/>
                  </a:ext>
                </a:extLst>
              </p:cNvPr>
              <p:cNvSpPr>
                <a:spLocks noEditPoints="1"/>
              </p:cNvSpPr>
              <p:nvPr/>
            </p:nvSpPr>
            <p:spPr bwMode="auto">
              <a:xfrm>
                <a:off x="7508990" y="21424332"/>
                <a:ext cx="550543" cy="660652"/>
              </a:xfrm>
              <a:custGeom>
                <a:avLst/>
                <a:gdLst>
                  <a:gd name="T0" fmla="*/ 37 w 79"/>
                  <a:gd name="T1" fmla="*/ 41 h 94"/>
                  <a:gd name="T2" fmla="*/ 21 w 79"/>
                  <a:gd name="T3" fmla="*/ 55 h 94"/>
                  <a:gd name="T4" fmla="*/ 19 w 79"/>
                  <a:gd name="T5" fmla="*/ 62 h 94"/>
                  <a:gd name="T6" fmla="*/ 20 w 79"/>
                  <a:gd name="T7" fmla="*/ 66 h 94"/>
                  <a:gd name="T8" fmla="*/ 0 w 79"/>
                  <a:gd name="T9" fmla="*/ 40 h 94"/>
                  <a:gd name="T10" fmla="*/ 3 w 79"/>
                  <a:gd name="T11" fmla="*/ 42 h 94"/>
                  <a:gd name="T12" fmla="*/ 12 w 79"/>
                  <a:gd name="T13" fmla="*/ 42 h 94"/>
                  <a:gd name="T14" fmla="*/ 48 w 79"/>
                  <a:gd name="T15" fmla="*/ 12 h 94"/>
                  <a:gd name="T16" fmla="*/ 50 w 79"/>
                  <a:gd name="T17" fmla="*/ 2 h 94"/>
                  <a:gd name="T18" fmla="*/ 50 w 79"/>
                  <a:gd name="T19" fmla="*/ 0 h 94"/>
                  <a:gd name="T20" fmla="*/ 52 w 79"/>
                  <a:gd name="T21" fmla="*/ 2 h 94"/>
                  <a:gd name="T22" fmla="*/ 70 w 79"/>
                  <a:gd name="T23" fmla="*/ 26 h 94"/>
                  <a:gd name="T24" fmla="*/ 77 w 79"/>
                  <a:gd name="T25" fmla="*/ 40 h 94"/>
                  <a:gd name="T26" fmla="*/ 75 w 79"/>
                  <a:gd name="T27" fmla="*/ 54 h 94"/>
                  <a:gd name="T28" fmla="*/ 57 w 79"/>
                  <a:gd name="T29" fmla="*/ 59 h 94"/>
                  <a:gd name="T30" fmla="*/ 50 w 79"/>
                  <a:gd name="T31" fmla="*/ 56 h 94"/>
                  <a:gd name="T32" fmla="*/ 40 w 79"/>
                  <a:gd name="T33" fmla="*/ 94 h 94"/>
                  <a:gd name="T34" fmla="*/ 38 w 79"/>
                  <a:gd name="T35" fmla="*/ 92 h 94"/>
                  <a:gd name="T36" fmla="*/ 31 w 79"/>
                  <a:gd name="T37" fmla="*/ 82 h 94"/>
                  <a:gd name="T38" fmla="*/ 29 w 79"/>
                  <a:gd name="T39" fmla="*/ 75 h 94"/>
                  <a:gd name="T40" fmla="*/ 38 w 79"/>
                  <a:gd name="T41" fmla="*/ 47 h 94"/>
                  <a:gd name="T42" fmla="*/ 37 w 79"/>
                  <a:gd name="T43" fmla="*/ 41 h 94"/>
                  <a:gd name="T44" fmla="*/ 40 w 79"/>
                  <a:gd name="T45" fmla="*/ 39 h 94"/>
                  <a:gd name="T46" fmla="*/ 45 w 79"/>
                  <a:gd name="T47" fmla="*/ 45 h 94"/>
                  <a:gd name="T48" fmla="*/ 61 w 79"/>
                  <a:gd name="T49" fmla="*/ 45 h 94"/>
                  <a:gd name="T50" fmla="*/ 65 w 79"/>
                  <a:gd name="T51" fmla="*/ 43 h 94"/>
                  <a:gd name="T52" fmla="*/ 65 w 79"/>
                  <a:gd name="T53" fmla="*/ 24 h 94"/>
                  <a:gd name="T54" fmla="*/ 59 w 79"/>
                  <a:gd name="T55" fmla="*/ 24 h 94"/>
                  <a:gd name="T56" fmla="*/ 45 w 79"/>
                  <a:gd name="T57" fmla="*/ 35 h 94"/>
                  <a:gd name="T58" fmla="*/ 40 w 79"/>
                  <a:gd name="T59" fmla="*/ 3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9" h="94">
                    <a:moveTo>
                      <a:pt x="37" y="41"/>
                    </a:moveTo>
                    <a:cubicBezTo>
                      <a:pt x="32" y="46"/>
                      <a:pt x="26" y="50"/>
                      <a:pt x="21" y="55"/>
                    </a:cubicBezTo>
                    <a:cubicBezTo>
                      <a:pt x="18" y="57"/>
                      <a:pt x="18" y="60"/>
                      <a:pt x="19" y="62"/>
                    </a:cubicBezTo>
                    <a:cubicBezTo>
                      <a:pt x="20" y="64"/>
                      <a:pt x="20" y="65"/>
                      <a:pt x="20" y="66"/>
                    </a:cubicBezTo>
                    <a:cubicBezTo>
                      <a:pt x="17" y="65"/>
                      <a:pt x="3" y="47"/>
                      <a:pt x="0" y="40"/>
                    </a:cubicBezTo>
                    <a:cubicBezTo>
                      <a:pt x="2" y="41"/>
                      <a:pt x="2" y="41"/>
                      <a:pt x="3" y="42"/>
                    </a:cubicBezTo>
                    <a:cubicBezTo>
                      <a:pt x="7" y="44"/>
                      <a:pt x="9" y="44"/>
                      <a:pt x="12" y="42"/>
                    </a:cubicBezTo>
                    <a:cubicBezTo>
                      <a:pt x="24" y="32"/>
                      <a:pt x="36" y="22"/>
                      <a:pt x="48" y="12"/>
                    </a:cubicBezTo>
                    <a:cubicBezTo>
                      <a:pt x="52" y="9"/>
                      <a:pt x="52" y="7"/>
                      <a:pt x="50" y="2"/>
                    </a:cubicBezTo>
                    <a:cubicBezTo>
                      <a:pt x="50" y="1"/>
                      <a:pt x="50" y="1"/>
                      <a:pt x="50" y="0"/>
                    </a:cubicBezTo>
                    <a:cubicBezTo>
                      <a:pt x="51" y="1"/>
                      <a:pt x="52" y="1"/>
                      <a:pt x="52" y="2"/>
                    </a:cubicBezTo>
                    <a:cubicBezTo>
                      <a:pt x="58" y="10"/>
                      <a:pt x="64" y="18"/>
                      <a:pt x="70" y="26"/>
                    </a:cubicBezTo>
                    <a:cubicBezTo>
                      <a:pt x="73" y="30"/>
                      <a:pt x="75" y="35"/>
                      <a:pt x="77" y="40"/>
                    </a:cubicBezTo>
                    <a:cubicBezTo>
                      <a:pt x="79" y="45"/>
                      <a:pt x="79" y="50"/>
                      <a:pt x="75" y="54"/>
                    </a:cubicBezTo>
                    <a:cubicBezTo>
                      <a:pt x="71" y="60"/>
                      <a:pt x="64" y="62"/>
                      <a:pt x="57" y="59"/>
                    </a:cubicBezTo>
                    <a:cubicBezTo>
                      <a:pt x="55" y="58"/>
                      <a:pt x="53" y="57"/>
                      <a:pt x="50" y="56"/>
                    </a:cubicBezTo>
                    <a:cubicBezTo>
                      <a:pt x="47" y="69"/>
                      <a:pt x="42" y="81"/>
                      <a:pt x="40" y="94"/>
                    </a:cubicBezTo>
                    <a:cubicBezTo>
                      <a:pt x="40" y="94"/>
                      <a:pt x="39" y="93"/>
                      <a:pt x="38" y="92"/>
                    </a:cubicBezTo>
                    <a:cubicBezTo>
                      <a:pt x="36" y="89"/>
                      <a:pt x="33" y="85"/>
                      <a:pt x="31" y="82"/>
                    </a:cubicBezTo>
                    <a:cubicBezTo>
                      <a:pt x="29" y="80"/>
                      <a:pt x="29" y="78"/>
                      <a:pt x="29" y="75"/>
                    </a:cubicBezTo>
                    <a:cubicBezTo>
                      <a:pt x="33" y="66"/>
                      <a:pt x="36" y="56"/>
                      <a:pt x="38" y="47"/>
                    </a:cubicBezTo>
                    <a:cubicBezTo>
                      <a:pt x="39" y="45"/>
                      <a:pt x="40" y="43"/>
                      <a:pt x="37" y="41"/>
                    </a:cubicBezTo>
                    <a:close/>
                    <a:moveTo>
                      <a:pt x="40" y="39"/>
                    </a:moveTo>
                    <a:cubicBezTo>
                      <a:pt x="42" y="41"/>
                      <a:pt x="43" y="43"/>
                      <a:pt x="45" y="45"/>
                    </a:cubicBezTo>
                    <a:cubicBezTo>
                      <a:pt x="50" y="50"/>
                      <a:pt x="55" y="50"/>
                      <a:pt x="61" y="45"/>
                    </a:cubicBezTo>
                    <a:cubicBezTo>
                      <a:pt x="63" y="45"/>
                      <a:pt x="64" y="44"/>
                      <a:pt x="65" y="43"/>
                    </a:cubicBezTo>
                    <a:cubicBezTo>
                      <a:pt x="71" y="37"/>
                      <a:pt x="71" y="31"/>
                      <a:pt x="65" y="24"/>
                    </a:cubicBezTo>
                    <a:cubicBezTo>
                      <a:pt x="63" y="22"/>
                      <a:pt x="62" y="21"/>
                      <a:pt x="59" y="24"/>
                    </a:cubicBezTo>
                    <a:cubicBezTo>
                      <a:pt x="54" y="27"/>
                      <a:pt x="50" y="31"/>
                      <a:pt x="45" y="35"/>
                    </a:cubicBezTo>
                    <a:cubicBezTo>
                      <a:pt x="44" y="36"/>
                      <a:pt x="42" y="38"/>
                      <a:pt x="40" y="39"/>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28" name="Freeform 44">
                <a:extLst>
                  <a:ext uri="{FF2B5EF4-FFF2-40B4-BE49-F238E27FC236}">
                    <a16:creationId xmlns:a16="http://schemas.microsoft.com/office/drawing/2014/main" id="{02AD4B8E-9C4D-4F37-AAC6-126B7F819AAC}"/>
                  </a:ext>
                </a:extLst>
              </p:cNvPr>
              <p:cNvSpPr>
                <a:spLocks/>
              </p:cNvSpPr>
              <p:nvPr/>
            </p:nvSpPr>
            <p:spPr bwMode="auto">
              <a:xfrm>
                <a:off x="2373206" y="22674853"/>
                <a:ext cx="526949" cy="566274"/>
              </a:xfrm>
              <a:custGeom>
                <a:avLst/>
                <a:gdLst>
                  <a:gd name="T0" fmla="*/ 0 w 76"/>
                  <a:gd name="T1" fmla="*/ 68 h 80"/>
                  <a:gd name="T2" fmla="*/ 5 w 76"/>
                  <a:gd name="T3" fmla="*/ 36 h 80"/>
                  <a:gd name="T4" fmla="*/ 7 w 76"/>
                  <a:gd name="T5" fmla="*/ 36 h 80"/>
                  <a:gd name="T6" fmla="*/ 7 w 76"/>
                  <a:gd name="T7" fmla="*/ 39 h 80"/>
                  <a:gd name="T8" fmla="*/ 13 w 76"/>
                  <a:gd name="T9" fmla="*/ 46 h 80"/>
                  <a:gd name="T10" fmla="*/ 35 w 76"/>
                  <a:gd name="T11" fmla="*/ 50 h 80"/>
                  <a:gd name="T12" fmla="*/ 33 w 76"/>
                  <a:gd name="T13" fmla="*/ 47 h 80"/>
                  <a:gd name="T14" fmla="*/ 18 w 76"/>
                  <a:gd name="T15" fmla="*/ 24 h 80"/>
                  <a:gd name="T16" fmla="*/ 17 w 76"/>
                  <a:gd name="T17" fmla="*/ 22 h 80"/>
                  <a:gd name="T18" fmla="*/ 10 w 76"/>
                  <a:gd name="T19" fmla="*/ 23 h 80"/>
                  <a:gd name="T20" fmla="*/ 8 w 76"/>
                  <a:gd name="T21" fmla="*/ 29 h 80"/>
                  <a:gd name="T22" fmla="*/ 12 w 76"/>
                  <a:gd name="T23" fmla="*/ 0 h 80"/>
                  <a:gd name="T24" fmla="*/ 13 w 76"/>
                  <a:gd name="T25" fmla="*/ 1 h 80"/>
                  <a:gd name="T26" fmla="*/ 19 w 76"/>
                  <a:gd name="T27" fmla="*/ 19 h 80"/>
                  <a:gd name="T28" fmla="*/ 29 w 76"/>
                  <a:gd name="T29" fmla="*/ 35 h 80"/>
                  <a:gd name="T30" fmla="*/ 33 w 76"/>
                  <a:gd name="T31" fmla="*/ 34 h 80"/>
                  <a:gd name="T32" fmla="*/ 69 w 76"/>
                  <a:gd name="T33" fmla="*/ 13 h 80"/>
                  <a:gd name="T34" fmla="*/ 75 w 76"/>
                  <a:gd name="T35" fmla="*/ 8 h 80"/>
                  <a:gd name="T36" fmla="*/ 74 w 76"/>
                  <a:gd name="T37" fmla="*/ 18 h 80"/>
                  <a:gd name="T38" fmla="*/ 72 w 76"/>
                  <a:gd name="T39" fmla="*/ 30 h 80"/>
                  <a:gd name="T40" fmla="*/ 70 w 76"/>
                  <a:gd name="T41" fmla="*/ 40 h 80"/>
                  <a:gd name="T42" fmla="*/ 69 w 76"/>
                  <a:gd name="T43" fmla="*/ 40 h 80"/>
                  <a:gd name="T44" fmla="*/ 68 w 76"/>
                  <a:gd name="T45" fmla="*/ 32 h 80"/>
                  <a:gd name="T46" fmla="*/ 64 w 76"/>
                  <a:gd name="T47" fmla="*/ 33 h 80"/>
                  <a:gd name="T48" fmla="*/ 39 w 76"/>
                  <a:gd name="T49" fmla="*/ 48 h 80"/>
                  <a:gd name="T50" fmla="*/ 42 w 76"/>
                  <a:gd name="T51" fmla="*/ 51 h 80"/>
                  <a:gd name="T52" fmla="*/ 60 w 76"/>
                  <a:gd name="T53" fmla="*/ 55 h 80"/>
                  <a:gd name="T54" fmla="*/ 66 w 76"/>
                  <a:gd name="T55" fmla="*/ 51 h 80"/>
                  <a:gd name="T56" fmla="*/ 68 w 76"/>
                  <a:gd name="T57" fmla="*/ 48 h 80"/>
                  <a:gd name="T58" fmla="*/ 63 w 76"/>
                  <a:gd name="T59" fmla="*/ 80 h 80"/>
                  <a:gd name="T60" fmla="*/ 62 w 76"/>
                  <a:gd name="T61" fmla="*/ 80 h 80"/>
                  <a:gd name="T62" fmla="*/ 62 w 76"/>
                  <a:gd name="T63" fmla="*/ 77 h 80"/>
                  <a:gd name="T64" fmla="*/ 55 w 76"/>
                  <a:gd name="T65" fmla="*/ 70 h 80"/>
                  <a:gd name="T66" fmla="*/ 11 w 76"/>
                  <a:gd name="T67" fmla="*/ 62 h 80"/>
                  <a:gd name="T68" fmla="*/ 3 w 76"/>
                  <a:gd name="T69" fmla="*/ 66 h 80"/>
                  <a:gd name="T70" fmla="*/ 1 w 76"/>
                  <a:gd name="T71" fmla="*/ 68 h 80"/>
                  <a:gd name="T72" fmla="*/ 0 w 76"/>
                  <a:gd name="T7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80">
                    <a:moveTo>
                      <a:pt x="0" y="68"/>
                    </a:moveTo>
                    <a:cubicBezTo>
                      <a:pt x="2" y="57"/>
                      <a:pt x="4" y="47"/>
                      <a:pt x="5" y="36"/>
                    </a:cubicBezTo>
                    <a:cubicBezTo>
                      <a:pt x="6" y="36"/>
                      <a:pt x="6" y="36"/>
                      <a:pt x="7" y="36"/>
                    </a:cubicBezTo>
                    <a:cubicBezTo>
                      <a:pt x="7" y="37"/>
                      <a:pt x="7" y="38"/>
                      <a:pt x="7" y="39"/>
                    </a:cubicBezTo>
                    <a:cubicBezTo>
                      <a:pt x="8" y="43"/>
                      <a:pt x="9" y="45"/>
                      <a:pt x="13" y="46"/>
                    </a:cubicBezTo>
                    <a:cubicBezTo>
                      <a:pt x="20" y="48"/>
                      <a:pt x="27" y="49"/>
                      <a:pt x="35" y="50"/>
                    </a:cubicBezTo>
                    <a:cubicBezTo>
                      <a:pt x="34" y="49"/>
                      <a:pt x="34" y="48"/>
                      <a:pt x="33" y="47"/>
                    </a:cubicBezTo>
                    <a:cubicBezTo>
                      <a:pt x="28" y="39"/>
                      <a:pt x="23" y="32"/>
                      <a:pt x="18" y="24"/>
                    </a:cubicBezTo>
                    <a:cubicBezTo>
                      <a:pt x="18" y="24"/>
                      <a:pt x="17" y="23"/>
                      <a:pt x="17" y="22"/>
                    </a:cubicBezTo>
                    <a:cubicBezTo>
                      <a:pt x="14" y="19"/>
                      <a:pt x="12" y="20"/>
                      <a:pt x="10" y="23"/>
                    </a:cubicBezTo>
                    <a:cubicBezTo>
                      <a:pt x="10" y="25"/>
                      <a:pt x="9" y="26"/>
                      <a:pt x="8" y="29"/>
                    </a:cubicBezTo>
                    <a:cubicBezTo>
                      <a:pt x="7" y="24"/>
                      <a:pt x="10" y="4"/>
                      <a:pt x="12" y="0"/>
                    </a:cubicBezTo>
                    <a:cubicBezTo>
                      <a:pt x="13" y="0"/>
                      <a:pt x="13" y="1"/>
                      <a:pt x="13" y="1"/>
                    </a:cubicBezTo>
                    <a:cubicBezTo>
                      <a:pt x="13" y="8"/>
                      <a:pt x="16" y="14"/>
                      <a:pt x="19" y="19"/>
                    </a:cubicBezTo>
                    <a:cubicBezTo>
                      <a:pt x="22" y="25"/>
                      <a:pt x="26" y="30"/>
                      <a:pt x="29" y="35"/>
                    </a:cubicBezTo>
                    <a:cubicBezTo>
                      <a:pt x="31" y="35"/>
                      <a:pt x="32" y="34"/>
                      <a:pt x="33" y="34"/>
                    </a:cubicBezTo>
                    <a:cubicBezTo>
                      <a:pt x="45" y="27"/>
                      <a:pt x="57" y="20"/>
                      <a:pt x="69" y="13"/>
                    </a:cubicBezTo>
                    <a:cubicBezTo>
                      <a:pt x="71" y="12"/>
                      <a:pt x="73" y="10"/>
                      <a:pt x="75" y="8"/>
                    </a:cubicBezTo>
                    <a:cubicBezTo>
                      <a:pt x="76" y="12"/>
                      <a:pt x="74" y="15"/>
                      <a:pt x="74" y="18"/>
                    </a:cubicBezTo>
                    <a:cubicBezTo>
                      <a:pt x="73" y="22"/>
                      <a:pt x="73" y="26"/>
                      <a:pt x="72" y="30"/>
                    </a:cubicBezTo>
                    <a:cubicBezTo>
                      <a:pt x="71" y="33"/>
                      <a:pt x="71" y="37"/>
                      <a:pt x="70" y="40"/>
                    </a:cubicBezTo>
                    <a:cubicBezTo>
                      <a:pt x="69" y="40"/>
                      <a:pt x="69" y="40"/>
                      <a:pt x="69" y="40"/>
                    </a:cubicBezTo>
                    <a:cubicBezTo>
                      <a:pt x="68" y="38"/>
                      <a:pt x="68" y="35"/>
                      <a:pt x="68" y="32"/>
                    </a:cubicBezTo>
                    <a:cubicBezTo>
                      <a:pt x="66" y="32"/>
                      <a:pt x="65" y="33"/>
                      <a:pt x="64" y="33"/>
                    </a:cubicBezTo>
                    <a:cubicBezTo>
                      <a:pt x="55" y="38"/>
                      <a:pt x="47" y="43"/>
                      <a:pt x="39" y="48"/>
                    </a:cubicBezTo>
                    <a:cubicBezTo>
                      <a:pt x="39" y="50"/>
                      <a:pt x="40" y="51"/>
                      <a:pt x="42" y="51"/>
                    </a:cubicBezTo>
                    <a:cubicBezTo>
                      <a:pt x="48" y="53"/>
                      <a:pt x="54" y="54"/>
                      <a:pt x="60" y="55"/>
                    </a:cubicBezTo>
                    <a:cubicBezTo>
                      <a:pt x="63" y="55"/>
                      <a:pt x="64" y="54"/>
                      <a:pt x="66" y="51"/>
                    </a:cubicBezTo>
                    <a:cubicBezTo>
                      <a:pt x="66" y="50"/>
                      <a:pt x="67" y="49"/>
                      <a:pt x="68" y="48"/>
                    </a:cubicBezTo>
                    <a:cubicBezTo>
                      <a:pt x="67" y="58"/>
                      <a:pt x="65" y="69"/>
                      <a:pt x="63" y="80"/>
                    </a:cubicBezTo>
                    <a:cubicBezTo>
                      <a:pt x="63" y="80"/>
                      <a:pt x="63" y="80"/>
                      <a:pt x="62" y="80"/>
                    </a:cubicBezTo>
                    <a:cubicBezTo>
                      <a:pt x="62" y="79"/>
                      <a:pt x="62" y="78"/>
                      <a:pt x="62" y="77"/>
                    </a:cubicBezTo>
                    <a:cubicBezTo>
                      <a:pt x="61" y="72"/>
                      <a:pt x="60" y="71"/>
                      <a:pt x="55" y="70"/>
                    </a:cubicBezTo>
                    <a:cubicBezTo>
                      <a:pt x="40" y="67"/>
                      <a:pt x="26" y="64"/>
                      <a:pt x="11" y="62"/>
                    </a:cubicBezTo>
                    <a:cubicBezTo>
                      <a:pt x="6" y="61"/>
                      <a:pt x="5" y="62"/>
                      <a:pt x="3" y="66"/>
                    </a:cubicBezTo>
                    <a:cubicBezTo>
                      <a:pt x="2" y="67"/>
                      <a:pt x="2" y="68"/>
                      <a:pt x="1" y="68"/>
                    </a:cubicBezTo>
                    <a:cubicBezTo>
                      <a:pt x="1" y="68"/>
                      <a:pt x="1" y="68"/>
                      <a:pt x="0" y="68"/>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29" name="Freeform 45">
                <a:extLst>
                  <a:ext uri="{FF2B5EF4-FFF2-40B4-BE49-F238E27FC236}">
                    <a16:creationId xmlns:a16="http://schemas.microsoft.com/office/drawing/2014/main" id="{F2C56637-AD32-41CD-B904-7FDE5C590999}"/>
                  </a:ext>
                </a:extLst>
              </p:cNvPr>
              <p:cNvSpPr>
                <a:spLocks/>
              </p:cNvSpPr>
              <p:nvPr/>
            </p:nvSpPr>
            <p:spPr bwMode="auto">
              <a:xfrm>
                <a:off x="6989906" y="20865924"/>
                <a:ext cx="574138" cy="613463"/>
              </a:xfrm>
              <a:custGeom>
                <a:avLst/>
                <a:gdLst>
                  <a:gd name="T0" fmla="*/ 61 w 82"/>
                  <a:gd name="T1" fmla="*/ 37 h 87"/>
                  <a:gd name="T2" fmla="*/ 42 w 82"/>
                  <a:gd name="T3" fmla="*/ 65 h 87"/>
                  <a:gd name="T4" fmla="*/ 44 w 82"/>
                  <a:gd name="T5" fmla="*/ 59 h 87"/>
                  <a:gd name="T6" fmla="*/ 37 w 82"/>
                  <a:gd name="T7" fmla="*/ 42 h 87"/>
                  <a:gd name="T8" fmla="*/ 36 w 82"/>
                  <a:gd name="T9" fmla="*/ 44 h 87"/>
                  <a:gd name="T10" fmla="*/ 24 w 82"/>
                  <a:gd name="T11" fmla="*/ 61 h 87"/>
                  <a:gd name="T12" fmla="*/ 25 w 82"/>
                  <a:gd name="T13" fmla="*/ 68 h 87"/>
                  <a:gd name="T14" fmla="*/ 54 w 82"/>
                  <a:gd name="T15" fmla="*/ 74 h 87"/>
                  <a:gd name="T16" fmla="*/ 59 w 82"/>
                  <a:gd name="T17" fmla="*/ 73 h 87"/>
                  <a:gd name="T18" fmla="*/ 45 w 82"/>
                  <a:gd name="T19" fmla="*/ 87 h 87"/>
                  <a:gd name="T20" fmla="*/ 0 w 82"/>
                  <a:gd name="T21" fmla="*/ 52 h 87"/>
                  <a:gd name="T22" fmla="*/ 4 w 82"/>
                  <a:gd name="T23" fmla="*/ 54 h 87"/>
                  <a:gd name="T24" fmla="*/ 12 w 82"/>
                  <a:gd name="T25" fmla="*/ 51 h 87"/>
                  <a:gd name="T26" fmla="*/ 39 w 82"/>
                  <a:gd name="T27" fmla="*/ 12 h 87"/>
                  <a:gd name="T28" fmla="*/ 39 w 82"/>
                  <a:gd name="T29" fmla="*/ 3 h 87"/>
                  <a:gd name="T30" fmla="*/ 37 w 82"/>
                  <a:gd name="T31" fmla="*/ 0 h 87"/>
                  <a:gd name="T32" fmla="*/ 82 w 82"/>
                  <a:gd name="T33" fmla="*/ 33 h 87"/>
                  <a:gd name="T34" fmla="*/ 70 w 82"/>
                  <a:gd name="T35" fmla="*/ 48 h 87"/>
                  <a:gd name="T36" fmla="*/ 70 w 82"/>
                  <a:gd name="T37" fmla="*/ 46 h 87"/>
                  <a:gd name="T38" fmla="*/ 65 w 82"/>
                  <a:gd name="T39" fmla="*/ 24 h 87"/>
                  <a:gd name="T40" fmla="*/ 58 w 82"/>
                  <a:gd name="T41" fmla="*/ 19 h 87"/>
                  <a:gd name="T42" fmla="*/ 53 w 82"/>
                  <a:gd name="T43" fmla="*/ 20 h 87"/>
                  <a:gd name="T44" fmla="*/ 41 w 82"/>
                  <a:gd name="T45" fmla="*/ 36 h 87"/>
                  <a:gd name="T46" fmla="*/ 40 w 82"/>
                  <a:gd name="T47" fmla="*/ 39 h 87"/>
                  <a:gd name="T48" fmla="*/ 51 w 82"/>
                  <a:gd name="T49" fmla="*/ 43 h 87"/>
                  <a:gd name="T50" fmla="*/ 61 w 82"/>
                  <a:gd name="T51" fmla="*/ 3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87">
                    <a:moveTo>
                      <a:pt x="61" y="37"/>
                    </a:moveTo>
                    <a:cubicBezTo>
                      <a:pt x="60" y="41"/>
                      <a:pt x="46" y="62"/>
                      <a:pt x="42" y="65"/>
                    </a:cubicBezTo>
                    <a:cubicBezTo>
                      <a:pt x="43" y="62"/>
                      <a:pt x="43" y="60"/>
                      <a:pt x="44" y="59"/>
                    </a:cubicBezTo>
                    <a:cubicBezTo>
                      <a:pt x="46" y="52"/>
                      <a:pt x="44" y="46"/>
                      <a:pt x="37" y="42"/>
                    </a:cubicBezTo>
                    <a:cubicBezTo>
                      <a:pt x="37" y="42"/>
                      <a:pt x="36" y="43"/>
                      <a:pt x="36" y="44"/>
                    </a:cubicBezTo>
                    <a:cubicBezTo>
                      <a:pt x="32" y="50"/>
                      <a:pt x="28" y="55"/>
                      <a:pt x="24" y="61"/>
                    </a:cubicBezTo>
                    <a:cubicBezTo>
                      <a:pt x="22" y="64"/>
                      <a:pt x="22" y="66"/>
                      <a:pt x="25" y="68"/>
                    </a:cubicBezTo>
                    <a:cubicBezTo>
                      <a:pt x="33" y="76"/>
                      <a:pt x="42" y="80"/>
                      <a:pt x="54" y="74"/>
                    </a:cubicBezTo>
                    <a:cubicBezTo>
                      <a:pt x="56" y="73"/>
                      <a:pt x="56" y="73"/>
                      <a:pt x="59" y="73"/>
                    </a:cubicBezTo>
                    <a:cubicBezTo>
                      <a:pt x="57" y="76"/>
                      <a:pt x="50" y="84"/>
                      <a:pt x="45" y="87"/>
                    </a:cubicBezTo>
                    <a:cubicBezTo>
                      <a:pt x="36" y="82"/>
                      <a:pt x="2" y="56"/>
                      <a:pt x="0" y="52"/>
                    </a:cubicBezTo>
                    <a:cubicBezTo>
                      <a:pt x="2" y="53"/>
                      <a:pt x="3" y="53"/>
                      <a:pt x="4" y="54"/>
                    </a:cubicBezTo>
                    <a:cubicBezTo>
                      <a:pt x="8" y="55"/>
                      <a:pt x="10" y="54"/>
                      <a:pt x="12" y="51"/>
                    </a:cubicBezTo>
                    <a:cubicBezTo>
                      <a:pt x="21" y="38"/>
                      <a:pt x="30" y="25"/>
                      <a:pt x="39" y="12"/>
                    </a:cubicBezTo>
                    <a:cubicBezTo>
                      <a:pt x="42" y="8"/>
                      <a:pt x="41" y="6"/>
                      <a:pt x="39" y="3"/>
                    </a:cubicBezTo>
                    <a:cubicBezTo>
                      <a:pt x="38" y="2"/>
                      <a:pt x="38" y="1"/>
                      <a:pt x="37" y="0"/>
                    </a:cubicBezTo>
                    <a:cubicBezTo>
                      <a:pt x="40" y="1"/>
                      <a:pt x="76" y="27"/>
                      <a:pt x="82" y="33"/>
                    </a:cubicBezTo>
                    <a:cubicBezTo>
                      <a:pt x="79" y="38"/>
                      <a:pt x="73" y="46"/>
                      <a:pt x="70" y="48"/>
                    </a:cubicBezTo>
                    <a:cubicBezTo>
                      <a:pt x="70" y="47"/>
                      <a:pt x="70" y="46"/>
                      <a:pt x="70" y="46"/>
                    </a:cubicBezTo>
                    <a:cubicBezTo>
                      <a:pt x="74" y="36"/>
                      <a:pt x="72" y="30"/>
                      <a:pt x="65" y="24"/>
                    </a:cubicBezTo>
                    <a:cubicBezTo>
                      <a:pt x="63" y="22"/>
                      <a:pt x="61" y="20"/>
                      <a:pt x="58" y="19"/>
                    </a:cubicBezTo>
                    <a:cubicBezTo>
                      <a:pt x="56" y="17"/>
                      <a:pt x="54" y="18"/>
                      <a:pt x="53" y="20"/>
                    </a:cubicBezTo>
                    <a:cubicBezTo>
                      <a:pt x="49" y="25"/>
                      <a:pt x="45" y="30"/>
                      <a:pt x="41" y="36"/>
                    </a:cubicBezTo>
                    <a:cubicBezTo>
                      <a:pt x="41" y="37"/>
                      <a:pt x="40" y="38"/>
                      <a:pt x="40" y="39"/>
                    </a:cubicBezTo>
                    <a:cubicBezTo>
                      <a:pt x="43" y="42"/>
                      <a:pt x="46" y="44"/>
                      <a:pt x="51" y="43"/>
                    </a:cubicBezTo>
                    <a:cubicBezTo>
                      <a:pt x="54" y="42"/>
                      <a:pt x="58" y="39"/>
                      <a:pt x="61" y="3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0" name="Freeform 46">
                <a:extLst>
                  <a:ext uri="{FF2B5EF4-FFF2-40B4-BE49-F238E27FC236}">
                    <a16:creationId xmlns:a16="http://schemas.microsoft.com/office/drawing/2014/main" id="{F032975D-CF69-4B09-BA05-72D320787553}"/>
                  </a:ext>
                </a:extLst>
              </p:cNvPr>
              <p:cNvSpPr>
                <a:spLocks/>
              </p:cNvSpPr>
              <p:nvPr/>
            </p:nvSpPr>
            <p:spPr bwMode="auto">
              <a:xfrm>
                <a:off x="2373206" y="23555723"/>
                <a:ext cx="495489" cy="471895"/>
              </a:xfrm>
              <a:custGeom>
                <a:avLst/>
                <a:gdLst>
                  <a:gd name="T0" fmla="*/ 49 w 71"/>
                  <a:gd name="T1" fmla="*/ 20 h 68"/>
                  <a:gd name="T2" fmla="*/ 37 w 71"/>
                  <a:gd name="T3" fmla="*/ 29 h 68"/>
                  <a:gd name="T4" fmla="*/ 38 w 71"/>
                  <a:gd name="T5" fmla="*/ 39 h 68"/>
                  <a:gd name="T6" fmla="*/ 44 w 71"/>
                  <a:gd name="T7" fmla="*/ 38 h 68"/>
                  <a:gd name="T8" fmla="*/ 60 w 71"/>
                  <a:gd name="T9" fmla="*/ 36 h 68"/>
                  <a:gd name="T10" fmla="*/ 65 w 71"/>
                  <a:gd name="T11" fmla="*/ 30 h 68"/>
                  <a:gd name="T12" fmla="*/ 48 w 71"/>
                  <a:gd name="T13" fmla="*/ 4 h 68"/>
                  <a:gd name="T14" fmla="*/ 44 w 71"/>
                  <a:gd name="T15" fmla="*/ 0 h 68"/>
                  <a:gd name="T16" fmla="*/ 63 w 71"/>
                  <a:gd name="T17" fmla="*/ 1 h 68"/>
                  <a:gd name="T18" fmla="*/ 70 w 71"/>
                  <a:gd name="T19" fmla="*/ 59 h 68"/>
                  <a:gd name="T20" fmla="*/ 68 w 71"/>
                  <a:gd name="T21" fmla="*/ 55 h 68"/>
                  <a:gd name="T22" fmla="*/ 62 w 71"/>
                  <a:gd name="T23" fmla="*/ 51 h 68"/>
                  <a:gd name="T24" fmla="*/ 16 w 71"/>
                  <a:gd name="T25" fmla="*/ 58 h 68"/>
                  <a:gd name="T26" fmla="*/ 9 w 71"/>
                  <a:gd name="T27" fmla="*/ 65 h 68"/>
                  <a:gd name="T28" fmla="*/ 9 w 71"/>
                  <a:gd name="T29" fmla="*/ 68 h 68"/>
                  <a:gd name="T30" fmla="*/ 1 w 71"/>
                  <a:gd name="T31" fmla="*/ 11 h 68"/>
                  <a:gd name="T32" fmla="*/ 18 w 71"/>
                  <a:gd name="T33" fmla="*/ 9 h 68"/>
                  <a:gd name="T34" fmla="*/ 19 w 71"/>
                  <a:gd name="T35" fmla="*/ 10 h 68"/>
                  <a:gd name="T36" fmla="*/ 17 w 71"/>
                  <a:gd name="T37" fmla="*/ 11 h 68"/>
                  <a:gd name="T38" fmla="*/ 6 w 71"/>
                  <a:gd name="T39" fmla="*/ 30 h 68"/>
                  <a:gd name="T40" fmla="*/ 7 w 71"/>
                  <a:gd name="T41" fmla="*/ 38 h 68"/>
                  <a:gd name="T42" fmla="*/ 13 w 71"/>
                  <a:gd name="T43" fmla="*/ 42 h 68"/>
                  <a:gd name="T44" fmla="*/ 33 w 71"/>
                  <a:gd name="T45" fmla="*/ 39 h 68"/>
                  <a:gd name="T46" fmla="*/ 29 w 71"/>
                  <a:gd name="T47" fmla="*/ 28 h 68"/>
                  <a:gd name="T48" fmla="*/ 18 w 71"/>
                  <a:gd name="T49" fmla="*/ 24 h 68"/>
                  <a:gd name="T50" fmla="*/ 19 w 71"/>
                  <a:gd name="T51" fmla="*/ 22 h 68"/>
                  <a:gd name="T52" fmla="*/ 49 w 71"/>
                  <a:gd name="T53" fmla="*/ 18 h 68"/>
                  <a:gd name="T54" fmla="*/ 49 w 71"/>
                  <a:gd name="T55" fmla="*/ 2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1" h="68">
                    <a:moveTo>
                      <a:pt x="49" y="20"/>
                    </a:moveTo>
                    <a:cubicBezTo>
                      <a:pt x="44" y="22"/>
                      <a:pt x="39" y="24"/>
                      <a:pt x="37" y="29"/>
                    </a:cubicBezTo>
                    <a:cubicBezTo>
                      <a:pt x="36" y="32"/>
                      <a:pt x="36" y="35"/>
                      <a:pt x="38" y="39"/>
                    </a:cubicBezTo>
                    <a:cubicBezTo>
                      <a:pt x="40" y="38"/>
                      <a:pt x="42" y="38"/>
                      <a:pt x="44" y="38"/>
                    </a:cubicBezTo>
                    <a:cubicBezTo>
                      <a:pt x="49" y="37"/>
                      <a:pt x="54" y="36"/>
                      <a:pt x="60" y="36"/>
                    </a:cubicBezTo>
                    <a:cubicBezTo>
                      <a:pt x="63" y="35"/>
                      <a:pt x="64" y="34"/>
                      <a:pt x="65" y="30"/>
                    </a:cubicBezTo>
                    <a:cubicBezTo>
                      <a:pt x="65" y="18"/>
                      <a:pt x="59" y="8"/>
                      <a:pt x="48" y="4"/>
                    </a:cubicBezTo>
                    <a:cubicBezTo>
                      <a:pt x="47" y="3"/>
                      <a:pt x="45" y="3"/>
                      <a:pt x="44" y="0"/>
                    </a:cubicBezTo>
                    <a:cubicBezTo>
                      <a:pt x="51" y="0"/>
                      <a:pt x="57" y="1"/>
                      <a:pt x="63" y="1"/>
                    </a:cubicBezTo>
                    <a:cubicBezTo>
                      <a:pt x="65" y="5"/>
                      <a:pt x="71" y="54"/>
                      <a:pt x="70" y="59"/>
                    </a:cubicBezTo>
                    <a:cubicBezTo>
                      <a:pt x="69" y="57"/>
                      <a:pt x="69" y="56"/>
                      <a:pt x="68" y="55"/>
                    </a:cubicBezTo>
                    <a:cubicBezTo>
                      <a:pt x="67" y="52"/>
                      <a:pt x="65" y="51"/>
                      <a:pt x="62" y="51"/>
                    </a:cubicBezTo>
                    <a:cubicBezTo>
                      <a:pt x="46" y="53"/>
                      <a:pt x="31" y="55"/>
                      <a:pt x="16" y="58"/>
                    </a:cubicBezTo>
                    <a:cubicBezTo>
                      <a:pt x="12" y="58"/>
                      <a:pt x="10" y="60"/>
                      <a:pt x="9" y="65"/>
                    </a:cubicBezTo>
                    <a:cubicBezTo>
                      <a:pt x="9" y="66"/>
                      <a:pt x="9" y="67"/>
                      <a:pt x="9" y="68"/>
                    </a:cubicBezTo>
                    <a:cubicBezTo>
                      <a:pt x="7" y="65"/>
                      <a:pt x="0" y="17"/>
                      <a:pt x="1" y="11"/>
                    </a:cubicBezTo>
                    <a:cubicBezTo>
                      <a:pt x="7" y="10"/>
                      <a:pt x="12" y="9"/>
                      <a:pt x="18" y="9"/>
                    </a:cubicBezTo>
                    <a:cubicBezTo>
                      <a:pt x="18" y="9"/>
                      <a:pt x="19" y="9"/>
                      <a:pt x="19" y="10"/>
                    </a:cubicBezTo>
                    <a:cubicBezTo>
                      <a:pt x="18" y="10"/>
                      <a:pt x="18" y="11"/>
                      <a:pt x="17" y="11"/>
                    </a:cubicBezTo>
                    <a:cubicBezTo>
                      <a:pt x="8" y="14"/>
                      <a:pt x="5" y="21"/>
                      <a:pt x="6" y="30"/>
                    </a:cubicBezTo>
                    <a:cubicBezTo>
                      <a:pt x="6" y="32"/>
                      <a:pt x="6" y="35"/>
                      <a:pt x="7" y="38"/>
                    </a:cubicBezTo>
                    <a:cubicBezTo>
                      <a:pt x="7" y="42"/>
                      <a:pt x="8" y="43"/>
                      <a:pt x="13" y="42"/>
                    </a:cubicBezTo>
                    <a:cubicBezTo>
                      <a:pt x="20" y="41"/>
                      <a:pt x="26" y="40"/>
                      <a:pt x="33" y="39"/>
                    </a:cubicBezTo>
                    <a:cubicBezTo>
                      <a:pt x="34" y="34"/>
                      <a:pt x="33" y="30"/>
                      <a:pt x="29" y="28"/>
                    </a:cubicBezTo>
                    <a:cubicBezTo>
                      <a:pt x="26" y="26"/>
                      <a:pt x="22" y="25"/>
                      <a:pt x="18" y="24"/>
                    </a:cubicBezTo>
                    <a:cubicBezTo>
                      <a:pt x="18" y="23"/>
                      <a:pt x="19" y="23"/>
                      <a:pt x="19" y="22"/>
                    </a:cubicBezTo>
                    <a:cubicBezTo>
                      <a:pt x="29" y="21"/>
                      <a:pt x="39" y="20"/>
                      <a:pt x="49" y="18"/>
                    </a:cubicBezTo>
                    <a:cubicBezTo>
                      <a:pt x="49" y="19"/>
                      <a:pt x="49" y="19"/>
                      <a:pt x="49" y="2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1" name="Freeform 47">
                <a:extLst>
                  <a:ext uri="{FF2B5EF4-FFF2-40B4-BE49-F238E27FC236}">
                    <a16:creationId xmlns:a16="http://schemas.microsoft.com/office/drawing/2014/main" id="{6B6AC068-0EBD-48BD-AE1C-D7481884A830}"/>
                  </a:ext>
                </a:extLst>
              </p:cNvPr>
              <p:cNvSpPr>
                <a:spLocks noEditPoints="1"/>
              </p:cNvSpPr>
              <p:nvPr/>
            </p:nvSpPr>
            <p:spPr bwMode="auto">
              <a:xfrm>
                <a:off x="4897841" y="26009575"/>
                <a:ext cx="346056" cy="495489"/>
              </a:xfrm>
              <a:custGeom>
                <a:avLst/>
                <a:gdLst>
                  <a:gd name="T0" fmla="*/ 17 w 50"/>
                  <a:gd name="T1" fmla="*/ 35 h 70"/>
                  <a:gd name="T2" fmla="*/ 10 w 50"/>
                  <a:gd name="T3" fmla="*/ 27 h 70"/>
                  <a:gd name="T4" fmla="*/ 8 w 50"/>
                  <a:gd name="T5" fmla="*/ 11 h 70"/>
                  <a:gd name="T6" fmla="*/ 19 w 50"/>
                  <a:gd name="T7" fmla="*/ 1 h 70"/>
                  <a:gd name="T8" fmla="*/ 39 w 50"/>
                  <a:gd name="T9" fmla="*/ 3 h 70"/>
                  <a:gd name="T10" fmla="*/ 48 w 50"/>
                  <a:gd name="T11" fmla="*/ 12 h 70"/>
                  <a:gd name="T12" fmla="*/ 42 w 50"/>
                  <a:gd name="T13" fmla="*/ 27 h 70"/>
                  <a:gd name="T14" fmla="*/ 34 w 50"/>
                  <a:gd name="T15" fmla="*/ 30 h 70"/>
                  <a:gd name="T16" fmla="*/ 37 w 50"/>
                  <a:gd name="T17" fmla="*/ 33 h 70"/>
                  <a:gd name="T18" fmla="*/ 44 w 50"/>
                  <a:gd name="T19" fmla="*/ 44 h 70"/>
                  <a:gd name="T20" fmla="*/ 30 w 50"/>
                  <a:gd name="T21" fmla="*/ 69 h 70"/>
                  <a:gd name="T22" fmla="*/ 9 w 50"/>
                  <a:gd name="T23" fmla="*/ 65 h 70"/>
                  <a:gd name="T24" fmla="*/ 1 w 50"/>
                  <a:gd name="T25" fmla="*/ 51 h 70"/>
                  <a:gd name="T26" fmla="*/ 11 w 50"/>
                  <a:gd name="T27" fmla="*/ 38 h 70"/>
                  <a:gd name="T28" fmla="*/ 17 w 50"/>
                  <a:gd name="T29" fmla="*/ 35 h 70"/>
                  <a:gd name="T30" fmla="*/ 20 w 50"/>
                  <a:gd name="T31" fmla="*/ 38 h 70"/>
                  <a:gd name="T32" fmla="*/ 14 w 50"/>
                  <a:gd name="T33" fmla="*/ 61 h 70"/>
                  <a:gd name="T34" fmla="*/ 22 w 50"/>
                  <a:gd name="T35" fmla="*/ 67 h 70"/>
                  <a:gd name="T36" fmla="*/ 30 w 50"/>
                  <a:gd name="T37" fmla="*/ 61 h 70"/>
                  <a:gd name="T38" fmla="*/ 20 w 50"/>
                  <a:gd name="T39" fmla="*/ 38 h 70"/>
                  <a:gd name="T40" fmla="*/ 31 w 50"/>
                  <a:gd name="T41" fmla="*/ 27 h 70"/>
                  <a:gd name="T42" fmla="*/ 36 w 50"/>
                  <a:gd name="T43" fmla="*/ 8 h 70"/>
                  <a:gd name="T44" fmla="*/ 28 w 50"/>
                  <a:gd name="T45" fmla="*/ 3 h 70"/>
                  <a:gd name="T46" fmla="*/ 21 w 50"/>
                  <a:gd name="T47" fmla="*/ 8 h 70"/>
                  <a:gd name="T48" fmla="*/ 22 w 50"/>
                  <a:gd name="T49" fmla="*/ 18 h 70"/>
                  <a:gd name="T50" fmla="*/ 31 w 50"/>
                  <a:gd name="T51" fmla="*/ 2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70">
                    <a:moveTo>
                      <a:pt x="17" y="35"/>
                    </a:moveTo>
                    <a:cubicBezTo>
                      <a:pt x="15" y="33"/>
                      <a:pt x="12" y="30"/>
                      <a:pt x="10" y="27"/>
                    </a:cubicBezTo>
                    <a:cubicBezTo>
                      <a:pt x="7" y="22"/>
                      <a:pt x="6" y="17"/>
                      <a:pt x="8" y="11"/>
                    </a:cubicBezTo>
                    <a:cubicBezTo>
                      <a:pt x="10" y="6"/>
                      <a:pt x="14" y="3"/>
                      <a:pt x="19" y="1"/>
                    </a:cubicBezTo>
                    <a:cubicBezTo>
                      <a:pt x="26" y="0"/>
                      <a:pt x="33" y="0"/>
                      <a:pt x="39" y="3"/>
                    </a:cubicBezTo>
                    <a:cubicBezTo>
                      <a:pt x="43" y="5"/>
                      <a:pt x="46" y="8"/>
                      <a:pt x="48" y="12"/>
                    </a:cubicBezTo>
                    <a:cubicBezTo>
                      <a:pt x="50" y="18"/>
                      <a:pt x="48" y="24"/>
                      <a:pt x="42" y="27"/>
                    </a:cubicBezTo>
                    <a:cubicBezTo>
                      <a:pt x="39" y="28"/>
                      <a:pt x="37" y="29"/>
                      <a:pt x="34" y="30"/>
                    </a:cubicBezTo>
                    <a:cubicBezTo>
                      <a:pt x="35" y="31"/>
                      <a:pt x="36" y="32"/>
                      <a:pt x="37" y="33"/>
                    </a:cubicBezTo>
                    <a:cubicBezTo>
                      <a:pt x="40" y="37"/>
                      <a:pt x="43" y="40"/>
                      <a:pt x="44" y="44"/>
                    </a:cubicBezTo>
                    <a:cubicBezTo>
                      <a:pt x="48" y="55"/>
                      <a:pt x="42" y="66"/>
                      <a:pt x="30" y="69"/>
                    </a:cubicBezTo>
                    <a:cubicBezTo>
                      <a:pt x="23" y="70"/>
                      <a:pt x="16" y="69"/>
                      <a:pt x="9" y="65"/>
                    </a:cubicBezTo>
                    <a:cubicBezTo>
                      <a:pt x="3" y="62"/>
                      <a:pt x="0" y="57"/>
                      <a:pt x="1" y="51"/>
                    </a:cubicBezTo>
                    <a:cubicBezTo>
                      <a:pt x="1" y="44"/>
                      <a:pt x="5" y="40"/>
                      <a:pt x="11" y="38"/>
                    </a:cubicBezTo>
                    <a:cubicBezTo>
                      <a:pt x="13" y="37"/>
                      <a:pt x="15" y="36"/>
                      <a:pt x="17" y="35"/>
                    </a:cubicBezTo>
                    <a:close/>
                    <a:moveTo>
                      <a:pt x="20" y="38"/>
                    </a:moveTo>
                    <a:cubicBezTo>
                      <a:pt x="13" y="44"/>
                      <a:pt x="10" y="54"/>
                      <a:pt x="14" y="61"/>
                    </a:cubicBezTo>
                    <a:cubicBezTo>
                      <a:pt x="15" y="65"/>
                      <a:pt x="18" y="67"/>
                      <a:pt x="22" y="67"/>
                    </a:cubicBezTo>
                    <a:cubicBezTo>
                      <a:pt x="26" y="67"/>
                      <a:pt x="28" y="64"/>
                      <a:pt x="30" y="61"/>
                    </a:cubicBezTo>
                    <a:cubicBezTo>
                      <a:pt x="33" y="53"/>
                      <a:pt x="29" y="44"/>
                      <a:pt x="20" y="38"/>
                    </a:cubicBezTo>
                    <a:close/>
                    <a:moveTo>
                      <a:pt x="31" y="27"/>
                    </a:moveTo>
                    <a:cubicBezTo>
                      <a:pt x="37" y="23"/>
                      <a:pt x="39" y="14"/>
                      <a:pt x="36" y="8"/>
                    </a:cubicBezTo>
                    <a:cubicBezTo>
                      <a:pt x="35" y="4"/>
                      <a:pt x="32" y="3"/>
                      <a:pt x="28" y="3"/>
                    </a:cubicBezTo>
                    <a:cubicBezTo>
                      <a:pt x="25" y="3"/>
                      <a:pt x="23" y="5"/>
                      <a:pt x="21" y="8"/>
                    </a:cubicBezTo>
                    <a:cubicBezTo>
                      <a:pt x="20" y="11"/>
                      <a:pt x="20" y="15"/>
                      <a:pt x="22" y="18"/>
                    </a:cubicBezTo>
                    <a:cubicBezTo>
                      <a:pt x="24" y="22"/>
                      <a:pt x="27" y="25"/>
                      <a:pt x="31" y="2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2" name="Freeform 48">
                <a:extLst>
                  <a:ext uri="{FF2B5EF4-FFF2-40B4-BE49-F238E27FC236}">
                    <a16:creationId xmlns:a16="http://schemas.microsoft.com/office/drawing/2014/main" id="{ACE3F796-5431-4E6C-AC15-7A788620661A}"/>
                  </a:ext>
                </a:extLst>
              </p:cNvPr>
              <p:cNvSpPr>
                <a:spLocks noEditPoints="1"/>
              </p:cNvSpPr>
              <p:nvPr/>
            </p:nvSpPr>
            <p:spPr bwMode="auto">
              <a:xfrm>
                <a:off x="2569829" y="24342214"/>
                <a:ext cx="511219" cy="440435"/>
              </a:xfrm>
              <a:custGeom>
                <a:avLst/>
                <a:gdLst>
                  <a:gd name="T0" fmla="*/ 16 w 74"/>
                  <a:gd name="T1" fmla="*/ 63 h 63"/>
                  <a:gd name="T2" fmla="*/ 14 w 74"/>
                  <a:gd name="T3" fmla="*/ 60 h 63"/>
                  <a:gd name="T4" fmla="*/ 3 w 74"/>
                  <a:gd name="T5" fmla="*/ 34 h 63"/>
                  <a:gd name="T6" fmla="*/ 0 w 74"/>
                  <a:gd name="T7" fmla="*/ 18 h 63"/>
                  <a:gd name="T8" fmla="*/ 8 w 74"/>
                  <a:gd name="T9" fmla="*/ 3 h 63"/>
                  <a:gd name="T10" fmla="*/ 25 w 74"/>
                  <a:gd name="T11" fmla="*/ 4 h 63"/>
                  <a:gd name="T12" fmla="*/ 33 w 74"/>
                  <a:gd name="T13" fmla="*/ 13 h 63"/>
                  <a:gd name="T14" fmla="*/ 38 w 74"/>
                  <a:gd name="T15" fmla="*/ 26 h 63"/>
                  <a:gd name="T16" fmla="*/ 42 w 74"/>
                  <a:gd name="T17" fmla="*/ 25 h 63"/>
                  <a:gd name="T18" fmla="*/ 55 w 74"/>
                  <a:gd name="T19" fmla="*/ 19 h 63"/>
                  <a:gd name="T20" fmla="*/ 61 w 74"/>
                  <a:gd name="T21" fmla="*/ 9 h 63"/>
                  <a:gd name="T22" fmla="*/ 61 w 74"/>
                  <a:gd name="T23" fmla="*/ 6 h 63"/>
                  <a:gd name="T24" fmla="*/ 66 w 74"/>
                  <a:gd name="T25" fmla="*/ 16 h 63"/>
                  <a:gd name="T26" fmla="*/ 70 w 74"/>
                  <a:gd name="T27" fmla="*/ 27 h 63"/>
                  <a:gd name="T28" fmla="*/ 73 w 74"/>
                  <a:gd name="T29" fmla="*/ 38 h 63"/>
                  <a:gd name="T30" fmla="*/ 70 w 74"/>
                  <a:gd name="T31" fmla="*/ 34 h 63"/>
                  <a:gd name="T32" fmla="*/ 64 w 74"/>
                  <a:gd name="T33" fmla="*/ 32 h 63"/>
                  <a:gd name="T34" fmla="*/ 58 w 74"/>
                  <a:gd name="T35" fmla="*/ 35 h 63"/>
                  <a:gd name="T36" fmla="*/ 22 w 74"/>
                  <a:gd name="T37" fmla="*/ 50 h 63"/>
                  <a:gd name="T38" fmla="*/ 16 w 74"/>
                  <a:gd name="T39" fmla="*/ 61 h 63"/>
                  <a:gd name="T40" fmla="*/ 16 w 74"/>
                  <a:gd name="T41" fmla="*/ 63 h 63"/>
                  <a:gd name="T42" fmla="*/ 36 w 74"/>
                  <a:gd name="T43" fmla="*/ 27 h 63"/>
                  <a:gd name="T44" fmla="*/ 32 w 74"/>
                  <a:gd name="T45" fmla="*/ 20 h 63"/>
                  <a:gd name="T46" fmla="*/ 21 w 74"/>
                  <a:gd name="T47" fmla="*/ 16 h 63"/>
                  <a:gd name="T48" fmla="*/ 10 w 74"/>
                  <a:gd name="T49" fmla="*/ 21 h 63"/>
                  <a:gd name="T50" fmla="*/ 7 w 74"/>
                  <a:gd name="T51" fmla="*/ 35 h 63"/>
                  <a:gd name="T52" fmla="*/ 13 w 74"/>
                  <a:gd name="T53" fmla="*/ 38 h 63"/>
                  <a:gd name="T54" fmla="*/ 36 w 74"/>
                  <a:gd name="T55"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4" h="63">
                    <a:moveTo>
                      <a:pt x="16" y="63"/>
                    </a:moveTo>
                    <a:cubicBezTo>
                      <a:pt x="15" y="62"/>
                      <a:pt x="14" y="61"/>
                      <a:pt x="14" y="60"/>
                    </a:cubicBezTo>
                    <a:cubicBezTo>
                      <a:pt x="10" y="51"/>
                      <a:pt x="7" y="42"/>
                      <a:pt x="3" y="34"/>
                    </a:cubicBezTo>
                    <a:cubicBezTo>
                      <a:pt x="1" y="29"/>
                      <a:pt x="0" y="23"/>
                      <a:pt x="0" y="18"/>
                    </a:cubicBezTo>
                    <a:cubicBezTo>
                      <a:pt x="0" y="11"/>
                      <a:pt x="2" y="6"/>
                      <a:pt x="8" y="3"/>
                    </a:cubicBezTo>
                    <a:cubicBezTo>
                      <a:pt x="14" y="0"/>
                      <a:pt x="19" y="1"/>
                      <a:pt x="25" y="4"/>
                    </a:cubicBezTo>
                    <a:cubicBezTo>
                      <a:pt x="28" y="6"/>
                      <a:pt x="31" y="10"/>
                      <a:pt x="33" y="13"/>
                    </a:cubicBezTo>
                    <a:cubicBezTo>
                      <a:pt x="35" y="17"/>
                      <a:pt x="36" y="22"/>
                      <a:pt x="38" y="26"/>
                    </a:cubicBezTo>
                    <a:cubicBezTo>
                      <a:pt x="40" y="25"/>
                      <a:pt x="41" y="25"/>
                      <a:pt x="42" y="25"/>
                    </a:cubicBezTo>
                    <a:cubicBezTo>
                      <a:pt x="46" y="23"/>
                      <a:pt x="51" y="21"/>
                      <a:pt x="55" y="19"/>
                    </a:cubicBezTo>
                    <a:cubicBezTo>
                      <a:pt x="61" y="16"/>
                      <a:pt x="62" y="15"/>
                      <a:pt x="61" y="9"/>
                    </a:cubicBezTo>
                    <a:cubicBezTo>
                      <a:pt x="61" y="8"/>
                      <a:pt x="61" y="7"/>
                      <a:pt x="61" y="6"/>
                    </a:cubicBezTo>
                    <a:cubicBezTo>
                      <a:pt x="64" y="9"/>
                      <a:pt x="64" y="13"/>
                      <a:pt x="66" y="16"/>
                    </a:cubicBezTo>
                    <a:cubicBezTo>
                      <a:pt x="67" y="20"/>
                      <a:pt x="69" y="23"/>
                      <a:pt x="70" y="27"/>
                    </a:cubicBezTo>
                    <a:cubicBezTo>
                      <a:pt x="71" y="30"/>
                      <a:pt x="74" y="33"/>
                      <a:pt x="73" y="38"/>
                    </a:cubicBezTo>
                    <a:cubicBezTo>
                      <a:pt x="72" y="36"/>
                      <a:pt x="71" y="35"/>
                      <a:pt x="70" y="34"/>
                    </a:cubicBezTo>
                    <a:cubicBezTo>
                      <a:pt x="68" y="32"/>
                      <a:pt x="66" y="31"/>
                      <a:pt x="64" y="32"/>
                    </a:cubicBezTo>
                    <a:cubicBezTo>
                      <a:pt x="62" y="33"/>
                      <a:pt x="60" y="34"/>
                      <a:pt x="58" y="35"/>
                    </a:cubicBezTo>
                    <a:cubicBezTo>
                      <a:pt x="46" y="40"/>
                      <a:pt x="34" y="45"/>
                      <a:pt x="22" y="50"/>
                    </a:cubicBezTo>
                    <a:cubicBezTo>
                      <a:pt x="16" y="53"/>
                      <a:pt x="16" y="54"/>
                      <a:pt x="16" y="61"/>
                    </a:cubicBezTo>
                    <a:cubicBezTo>
                      <a:pt x="16" y="62"/>
                      <a:pt x="16" y="62"/>
                      <a:pt x="16" y="63"/>
                    </a:cubicBezTo>
                    <a:close/>
                    <a:moveTo>
                      <a:pt x="36" y="27"/>
                    </a:moveTo>
                    <a:cubicBezTo>
                      <a:pt x="34" y="25"/>
                      <a:pt x="34" y="22"/>
                      <a:pt x="32" y="20"/>
                    </a:cubicBezTo>
                    <a:cubicBezTo>
                      <a:pt x="29" y="16"/>
                      <a:pt x="25" y="14"/>
                      <a:pt x="21" y="16"/>
                    </a:cubicBezTo>
                    <a:cubicBezTo>
                      <a:pt x="17" y="17"/>
                      <a:pt x="13" y="19"/>
                      <a:pt x="10" y="21"/>
                    </a:cubicBezTo>
                    <a:cubicBezTo>
                      <a:pt x="5" y="24"/>
                      <a:pt x="4" y="30"/>
                      <a:pt x="7" y="35"/>
                    </a:cubicBezTo>
                    <a:cubicBezTo>
                      <a:pt x="9" y="38"/>
                      <a:pt x="10" y="39"/>
                      <a:pt x="13" y="38"/>
                    </a:cubicBezTo>
                    <a:cubicBezTo>
                      <a:pt x="20" y="34"/>
                      <a:pt x="28" y="31"/>
                      <a:pt x="36" y="2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3" name="Freeform 49">
                <a:extLst>
                  <a:ext uri="{FF2B5EF4-FFF2-40B4-BE49-F238E27FC236}">
                    <a16:creationId xmlns:a16="http://schemas.microsoft.com/office/drawing/2014/main" id="{74BEA9AB-D681-42C2-B138-90AE983F451A}"/>
                  </a:ext>
                </a:extLst>
              </p:cNvPr>
              <p:cNvSpPr>
                <a:spLocks/>
              </p:cNvSpPr>
              <p:nvPr/>
            </p:nvSpPr>
            <p:spPr bwMode="auto">
              <a:xfrm>
                <a:off x="2868695" y="21353548"/>
                <a:ext cx="605598" cy="660652"/>
              </a:xfrm>
              <a:custGeom>
                <a:avLst/>
                <a:gdLst>
                  <a:gd name="T0" fmla="*/ 0 w 87"/>
                  <a:gd name="T1" fmla="*/ 51 h 95"/>
                  <a:gd name="T2" fmla="*/ 6 w 87"/>
                  <a:gd name="T3" fmla="*/ 43 h 95"/>
                  <a:gd name="T4" fmla="*/ 22 w 87"/>
                  <a:gd name="T5" fmla="*/ 36 h 95"/>
                  <a:gd name="T6" fmla="*/ 59 w 87"/>
                  <a:gd name="T7" fmla="*/ 36 h 95"/>
                  <a:gd name="T8" fmla="*/ 64 w 87"/>
                  <a:gd name="T9" fmla="*/ 36 h 95"/>
                  <a:gd name="T10" fmla="*/ 62 w 87"/>
                  <a:gd name="T11" fmla="*/ 33 h 95"/>
                  <a:gd name="T12" fmla="*/ 44 w 87"/>
                  <a:gd name="T13" fmla="*/ 18 h 95"/>
                  <a:gd name="T14" fmla="*/ 30 w 87"/>
                  <a:gd name="T15" fmla="*/ 16 h 95"/>
                  <a:gd name="T16" fmla="*/ 29 w 87"/>
                  <a:gd name="T17" fmla="*/ 16 h 95"/>
                  <a:gd name="T18" fmla="*/ 42 w 87"/>
                  <a:gd name="T19" fmla="*/ 0 h 95"/>
                  <a:gd name="T20" fmla="*/ 42 w 87"/>
                  <a:gd name="T21" fmla="*/ 3 h 95"/>
                  <a:gd name="T22" fmla="*/ 44 w 87"/>
                  <a:gd name="T23" fmla="*/ 13 h 95"/>
                  <a:gd name="T24" fmla="*/ 74 w 87"/>
                  <a:gd name="T25" fmla="*/ 38 h 95"/>
                  <a:gd name="T26" fmla="*/ 87 w 87"/>
                  <a:gd name="T27" fmla="*/ 50 h 95"/>
                  <a:gd name="T28" fmla="*/ 83 w 87"/>
                  <a:gd name="T29" fmla="*/ 52 h 95"/>
                  <a:gd name="T30" fmla="*/ 77 w 87"/>
                  <a:gd name="T31" fmla="*/ 52 h 95"/>
                  <a:gd name="T32" fmla="*/ 25 w 87"/>
                  <a:gd name="T33" fmla="*/ 51 h 95"/>
                  <a:gd name="T34" fmla="*/ 19 w 87"/>
                  <a:gd name="T35" fmla="*/ 51 h 95"/>
                  <a:gd name="T36" fmla="*/ 22 w 87"/>
                  <a:gd name="T37" fmla="*/ 55 h 95"/>
                  <a:gd name="T38" fmla="*/ 47 w 87"/>
                  <a:gd name="T39" fmla="*/ 77 h 95"/>
                  <a:gd name="T40" fmla="*/ 61 w 87"/>
                  <a:gd name="T41" fmla="*/ 78 h 95"/>
                  <a:gd name="T42" fmla="*/ 61 w 87"/>
                  <a:gd name="T43" fmla="*/ 77 h 95"/>
                  <a:gd name="T44" fmla="*/ 48 w 87"/>
                  <a:gd name="T45" fmla="*/ 95 h 95"/>
                  <a:gd name="T46" fmla="*/ 49 w 87"/>
                  <a:gd name="T47" fmla="*/ 91 h 95"/>
                  <a:gd name="T48" fmla="*/ 47 w 87"/>
                  <a:gd name="T49" fmla="*/ 82 h 95"/>
                  <a:gd name="T50" fmla="*/ 30 w 87"/>
                  <a:gd name="T51" fmla="*/ 67 h 95"/>
                  <a:gd name="T52" fmla="*/ 15 w 87"/>
                  <a:gd name="T53" fmla="*/ 54 h 95"/>
                  <a:gd name="T54" fmla="*/ 7 w 87"/>
                  <a:gd name="T55" fmla="*/ 51 h 95"/>
                  <a:gd name="T56" fmla="*/ 1 w 87"/>
                  <a:gd name="T57" fmla="*/ 52 h 95"/>
                  <a:gd name="T58" fmla="*/ 0 w 87"/>
                  <a:gd name="T59" fmla="*/ 5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7" h="95">
                    <a:moveTo>
                      <a:pt x="0" y="51"/>
                    </a:moveTo>
                    <a:cubicBezTo>
                      <a:pt x="2" y="49"/>
                      <a:pt x="5" y="46"/>
                      <a:pt x="6" y="43"/>
                    </a:cubicBezTo>
                    <a:cubicBezTo>
                      <a:pt x="10" y="37"/>
                      <a:pt x="15" y="35"/>
                      <a:pt x="22" y="36"/>
                    </a:cubicBezTo>
                    <a:cubicBezTo>
                      <a:pt x="34" y="36"/>
                      <a:pt x="47" y="36"/>
                      <a:pt x="59" y="36"/>
                    </a:cubicBezTo>
                    <a:cubicBezTo>
                      <a:pt x="61" y="36"/>
                      <a:pt x="62" y="36"/>
                      <a:pt x="64" y="36"/>
                    </a:cubicBezTo>
                    <a:cubicBezTo>
                      <a:pt x="63" y="35"/>
                      <a:pt x="63" y="34"/>
                      <a:pt x="62" y="33"/>
                    </a:cubicBezTo>
                    <a:cubicBezTo>
                      <a:pt x="56" y="28"/>
                      <a:pt x="50" y="23"/>
                      <a:pt x="44" y="18"/>
                    </a:cubicBezTo>
                    <a:cubicBezTo>
                      <a:pt x="38" y="12"/>
                      <a:pt x="37" y="12"/>
                      <a:pt x="30" y="16"/>
                    </a:cubicBezTo>
                    <a:cubicBezTo>
                      <a:pt x="30" y="17"/>
                      <a:pt x="30" y="16"/>
                      <a:pt x="29" y="16"/>
                    </a:cubicBezTo>
                    <a:cubicBezTo>
                      <a:pt x="30" y="13"/>
                      <a:pt x="38" y="3"/>
                      <a:pt x="42" y="0"/>
                    </a:cubicBezTo>
                    <a:cubicBezTo>
                      <a:pt x="42" y="2"/>
                      <a:pt x="42" y="2"/>
                      <a:pt x="42" y="3"/>
                    </a:cubicBezTo>
                    <a:cubicBezTo>
                      <a:pt x="40" y="7"/>
                      <a:pt x="41" y="10"/>
                      <a:pt x="44" y="13"/>
                    </a:cubicBezTo>
                    <a:cubicBezTo>
                      <a:pt x="54" y="21"/>
                      <a:pt x="64" y="30"/>
                      <a:pt x="74" y="38"/>
                    </a:cubicBezTo>
                    <a:cubicBezTo>
                      <a:pt x="78" y="42"/>
                      <a:pt x="82" y="46"/>
                      <a:pt x="87" y="50"/>
                    </a:cubicBezTo>
                    <a:cubicBezTo>
                      <a:pt x="85" y="51"/>
                      <a:pt x="84" y="52"/>
                      <a:pt x="83" y="52"/>
                    </a:cubicBezTo>
                    <a:cubicBezTo>
                      <a:pt x="81" y="52"/>
                      <a:pt x="79" y="52"/>
                      <a:pt x="77" y="52"/>
                    </a:cubicBezTo>
                    <a:cubicBezTo>
                      <a:pt x="60" y="52"/>
                      <a:pt x="42" y="52"/>
                      <a:pt x="25" y="51"/>
                    </a:cubicBezTo>
                    <a:cubicBezTo>
                      <a:pt x="23" y="51"/>
                      <a:pt x="22" y="51"/>
                      <a:pt x="19" y="51"/>
                    </a:cubicBezTo>
                    <a:cubicBezTo>
                      <a:pt x="20" y="53"/>
                      <a:pt x="21" y="54"/>
                      <a:pt x="22" y="55"/>
                    </a:cubicBezTo>
                    <a:cubicBezTo>
                      <a:pt x="30" y="62"/>
                      <a:pt x="39" y="69"/>
                      <a:pt x="47" y="77"/>
                    </a:cubicBezTo>
                    <a:cubicBezTo>
                      <a:pt x="51" y="81"/>
                      <a:pt x="55" y="83"/>
                      <a:pt x="61" y="78"/>
                    </a:cubicBezTo>
                    <a:cubicBezTo>
                      <a:pt x="61" y="77"/>
                      <a:pt x="61" y="77"/>
                      <a:pt x="61" y="77"/>
                    </a:cubicBezTo>
                    <a:cubicBezTo>
                      <a:pt x="61" y="80"/>
                      <a:pt x="52" y="92"/>
                      <a:pt x="48" y="95"/>
                    </a:cubicBezTo>
                    <a:cubicBezTo>
                      <a:pt x="48" y="93"/>
                      <a:pt x="48" y="92"/>
                      <a:pt x="49" y="91"/>
                    </a:cubicBezTo>
                    <a:cubicBezTo>
                      <a:pt x="51" y="87"/>
                      <a:pt x="50" y="85"/>
                      <a:pt x="47" y="82"/>
                    </a:cubicBezTo>
                    <a:cubicBezTo>
                      <a:pt x="41" y="77"/>
                      <a:pt x="35" y="72"/>
                      <a:pt x="30" y="67"/>
                    </a:cubicBezTo>
                    <a:cubicBezTo>
                      <a:pt x="25" y="62"/>
                      <a:pt x="20" y="58"/>
                      <a:pt x="15" y="54"/>
                    </a:cubicBezTo>
                    <a:cubicBezTo>
                      <a:pt x="12" y="51"/>
                      <a:pt x="10" y="51"/>
                      <a:pt x="7" y="51"/>
                    </a:cubicBezTo>
                    <a:cubicBezTo>
                      <a:pt x="5" y="52"/>
                      <a:pt x="3" y="52"/>
                      <a:pt x="1" y="52"/>
                    </a:cubicBezTo>
                    <a:cubicBezTo>
                      <a:pt x="0" y="52"/>
                      <a:pt x="0" y="52"/>
                      <a:pt x="0" y="51"/>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4" name="Freeform 50">
                <a:extLst>
                  <a:ext uri="{FF2B5EF4-FFF2-40B4-BE49-F238E27FC236}">
                    <a16:creationId xmlns:a16="http://schemas.microsoft.com/office/drawing/2014/main" id="{B4841AFA-06F6-4DE5-A44B-C6843FC702AD}"/>
                  </a:ext>
                </a:extLst>
              </p:cNvPr>
              <p:cNvSpPr>
                <a:spLocks noEditPoints="1"/>
              </p:cNvSpPr>
              <p:nvPr/>
            </p:nvSpPr>
            <p:spPr bwMode="auto">
              <a:xfrm>
                <a:off x="6423633" y="25797222"/>
                <a:ext cx="424705" cy="487624"/>
              </a:xfrm>
              <a:custGeom>
                <a:avLst/>
                <a:gdLst>
                  <a:gd name="T0" fmla="*/ 36 w 61"/>
                  <a:gd name="T1" fmla="*/ 26 h 70"/>
                  <a:gd name="T2" fmla="*/ 46 w 61"/>
                  <a:gd name="T3" fmla="*/ 29 h 70"/>
                  <a:gd name="T4" fmla="*/ 60 w 61"/>
                  <a:gd name="T5" fmla="*/ 45 h 70"/>
                  <a:gd name="T6" fmla="*/ 55 w 61"/>
                  <a:gd name="T7" fmla="*/ 59 h 70"/>
                  <a:gd name="T8" fmla="*/ 34 w 61"/>
                  <a:gd name="T9" fmla="*/ 69 h 70"/>
                  <a:gd name="T10" fmla="*/ 21 w 61"/>
                  <a:gd name="T11" fmla="*/ 62 h 70"/>
                  <a:gd name="T12" fmla="*/ 21 w 61"/>
                  <a:gd name="T13" fmla="*/ 46 h 70"/>
                  <a:gd name="T14" fmla="*/ 26 w 61"/>
                  <a:gd name="T15" fmla="*/ 39 h 70"/>
                  <a:gd name="T16" fmla="*/ 17 w 61"/>
                  <a:gd name="T17" fmla="*/ 37 h 70"/>
                  <a:gd name="T18" fmla="*/ 11 w 61"/>
                  <a:gd name="T19" fmla="*/ 8 h 70"/>
                  <a:gd name="T20" fmla="*/ 28 w 61"/>
                  <a:gd name="T21" fmla="*/ 0 h 70"/>
                  <a:gd name="T22" fmla="*/ 42 w 61"/>
                  <a:gd name="T23" fmla="*/ 7 h 70"/>
                  <a:gd name="T24" fmla="*/ 40 w 61"/>
                  <a:gd name="T25" fmla="*/ 21 h 70"/>
                  <a:gd name="T26" fmla="*/ 36 w 61"/>
                  <a:gd name="T27" fmla="*/ 26 h 70"/>
                  <a:gd name="T28" fmla="*/ 29 w 61"/>
                  <a:gd name="T29" fmla="*/ 40 h 70"/>
                  <a:gd name="T30" fmla="*/ 28 w 61"/>
                  <a:gd name="T31" fmla="*/ 48 h 70"/>
                  <a:gd name="T32" fmla="*/ 37 w 61"/>
                  <a:gd name="T33" fmla="*/ 63 h 70"/>
                  <a:gd name="T34" fmla="*/ 46 w 61"/>
                  <a:gd name="T35" fmla="*/ 64 h 70"/>
                  <a:gd name="T36" fmla="*/ 50 w 61"/>
                  <a:gd name="T37" fmla="*/ 55 h 70"/>
                  <a:gd name="T38" fmla="*/ 41 w 61"/>
                  <a:gd name="T39" fmla="*/ 43 h 70"/>
                  <a:gd name="T40" fmla="*/ 29 w 61"/>
                  <a:gd name="T41" fmla="*/ 40 h 70"/>
                  <a:gd name="T42" fmla="*/ 33 w 61"/>
                  <a:gd name="T43" fmla="*/ 26 h 70"/>
                  <a:gd name="T44" fmla="*/ 28 w 61"/>
                  <a:gd name="T45" fmla="*/ 7 h 70"/>
                  <a:gd name="T46" fmla="*/ 22 w 61"/>
                  <a:gd name="T47" fmla="*/ 5 h 70"/>
                  <a:gd name="T48" fmla="*/ 14 w 61"/>
                  <a:gd name="T49" fmla="*/ 10 h 70"/>
                  <a:gd name="T50" fmla="*/ 16 w 61"/>
                  <a:gd name="T51" fmla="*/ 19 h 70"/>
                  <a:gd name="T52" fmla="*/ 33 w 61"/>
                  <a:gd name="T53" fmla="*/ 2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1" h="70">
                    <a:moveTo>
                      <a:pt x="36" y="26"/>
                    </a:moveTo>
                    <a:cubicBezTo>
                      <a:pt x="40" y="27"/>
                      <a:pt x="43" y="28"/>
                      <a:pt x="46" y="29"/>
                    </a:cubicBezTo>
                    <a:cubicBezTo>
                      <a:pt x="54" y="31"/>
                      <a:pt x="59" y="37"/>
                      <a:pt x="60" y="45"/>
                    </a:cubicBezTo>
                    <a:cubicBezTo>
                      <a:pt x="61" y="51"/>
                      <a:pt x="59" y="55"/>
                      <a:pt x="55" y="59"/>
                    </a:cubicBezTo>
                    <a:cubicBezTo>
                      <a:pt x="50" y="65"/>
                      <a:pt x="42" y="69"/>
                      <a:pt x="34" y="69"/>
                    </a:cubicBezTo>
                    <a:cubicBezTo>
                      <a:pt x="28" y="70"/>
                      <a:pt x="24" y="67"/>
                      <a:pt x="21" y="62"/>
                    </a:cubicBezTo>
                    <a:cubicBezTo>
                      <a:pt x="17" y="57"/>
                      <a:pt x="17" y="51"/>
                      <a:pt x="21" y="46"/>
                    </a:cubicBezTo>
                    <a:cubicBezTo>
                      <a:pt x="22" y="44"/>
                      <a:pt x="24" y="42"/>
                      <a:pt x="26" y="39"/>
                    </a:cubicBezTo>
                    <a:cubicBezTo>
                      <a:pt x="23" y="39"/>
                      <a:pt x="20" y="38"/>
                      <a:pt x="17" y="37"/>
                    </a:cubicBezTo>
                    <a:cubicBezTo>
                      <a:pt x="3" y="32"/>
                      <a:pt x="0" y="17"/>
                      <a:pt x="11" y="8"/>
                    </a:cubicBezTo>
                    <a:cubicBezTo>
                      <a:pt x="16" y="4"/>
                      <a:pt x="22" y="1"/>
                      <a:pt x="28" y="0"/>
                    </a:cubicBezTo>
                    <a:cubicBezTo>
                      <a:pt x="34" y="0"/>
                      <a:pt x="39" y="2"/>
                      <a:pt x="42" y="7"/>
                    </a:cubicBezTo>
                    <a:cubicBezTo>
                      <a:pt x="45" y="12"/>
                      <a:pt x="43" y="17"/>
                      <a:pt x="40" y="21"/>
                    </a:cubicBezTo>
                    <a:cubicBezTo>
                      <a:pt x="39" y="23"/>
                      <a:pt x="38" y="24"/>
                      <a:pt x="36" y="26"/>
                    </a:cubicBezTo>
                    <a:close/>
                    <a:moveTo>
                      <a:pt x="29" y="40"/>
                    </a:moveTo>
                    <a:cubicBezTo>
                      <a:pt x="29" y="43"/>
                      <a:pt x="28" y="46"/>
                      <a:pt x="28" y="48"/>
                    </a:cubicBezTo>
                    <a:cubicBezTo>
                      <a:pt x="29" y="54"/>
                      <a:pt x="32" y="59"/>
                      <a:pt x="37" y="63"/>
                    </a:cubicBezTo>
                    <a:cubicBezTo>
                      <a:pt x="40" y="65"/>
                      <a:pt x="43" y="66"/>
                      <a:pt x="46" y="64"/>
                    </a:cubicBezTo>
                    <a:cubicBezTo>
                      <a:pt x="50" y="62"/>
                      <a:pt x="51" y="58"/>
                      <a:pt x="50" y="55"/>
                    </a:cubicBezTo>
                    <a:cubicBezTo>
                      <a:pt x="49" y="49"/>
                      <a:pt x="46" y="45"/>
                      <a:pt x="41" y="43"/>
                    </a:cubicBezTo>
                    <a:cubicBezTo>
                      <a:pt x="37" y="41"/>
                      <a:pt x="34" y="41"/>
                      <a:pt x="29" y="40"/>
                    </a:cubicBezTo>
                    <a:close/>
                    <a:moveTo>
                      <a:pt x="33" y="26"/>
                    </a:moveTo>
                    <a:cubicBezTo>
                      <a:pt x="35" y="18"/>
                      <a:pt x="33" y="12"/>
                      <a:pt x="28" y="7"/>
                    </a:cubicBezTo>
                    <a:cubicBezTo>
                      <a:pt x="26" y="5"/>
                      <a:pt x="24" y="5"/>
                      <a:pt x="22" y="5"/>
                    </a:cubicBezTo>
                    <a:cubicBezTo>
                      <a:pt x="18" y="5"/>
                      <a:pt x="16" y="7"/>
                      <a:pt x="14" y="10"/>
                    </a:cubicBezTo>
                    <a:cubicBezTo>
                      <a:pt x="13" y="13"/>
                      <a:pt x="14" y="16"/>
                      <a:pt x="16" y="19"/>
                    </a:cubicBezTo>
                    <a:cubicBezTo>
                      <a:pt x="21" y="24"/>
                      <a:pt x="26" y="25"/>
                      <a:pt x="33" y="26"/>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5" name="Freeform 51">
                <a:extLst>
                  <a:ext uri="{FF2B5EF4-FFF2-40B4-BE49-F238E27FC236}">
                    <a16:creationId xmlns:a16="http://schemas.microsoft.com/office/drawing/2014/main" id="{5C773B7E-DC0A-4C6F-81E7-947211B53E3A}"/>
                  </a:ext>
                </a:extLst>
              </p:cNvPr>
              <p:cNvSpPr>
                <a:spLocks/>
              </p:cNvSpPr>
              <p:nvPr/>
            </p:nvSpPr>
            <p:spPr bwMode="auto">
              <a:xfrm>
                <a:off x="3442833" y="20803004"/>
                <a:ext cx="574138" cy="558409"/>
              </a:xfrm>
              <a:custGeom>
                <a:avLst/>
                <a:gdLst>
                  <a:gd name="T0" fmla="*/ 44 w 82"/>
                  <a:gd name="T1" fmla="*/ 0 h 80"/>
                  <a:gd name="T2" fmla="*/ 57 w 82"/>
                  <a:gd name="T3" fmla="*/ 19 h 80"/>
                  <a:gd name="T4" fmla="*/ 53 w 82"/>
                  <a:gd name="T5" fmla="*/ 18 h 80"/>
                  <a:gd name="T6" fmla="*/ 38 w 82"/>
                  <a:gd name="T7" fmla="*/ 14 h 80"/>
                  <a:gd name="T8" fmla="*/ 21 w 82"/>
                  <a:gd name="T9" fmla="*/ 35 h 80"/>
                  <a:gd name="T10" fmla="*/ 44 w 82"/>
                  <a:gd name="T11" fmla="*/ 68 h 80"/>
                  <a:gd name="T12" fmla="*/ 67 w 82"/>
                  <a:gd name="T13" fmla="*/ 66 h 80"/>
                  <a:gd name="T14" fmla="*/ 68 w 82"/>
                  <a:gd name="T15" fmla="*/ 56 h 80"/>
                  <a:gd name="T16" fmla="*/ 62 w 82"/>
                  <a:gd name="T17" fmla="*/ 48 h 80"/>
                  <a:gd name="T18" fmla="*/ 53 w 82"/>
                  <a:gd name="T19" fmla="*/ 46 h 80"/>
                  <a:gd name="T20" fmla="*/ 50 w 82"/>
                  <a:gd name="T21" fmla="*/ 47 h 80"/>
                  <a:gd name="T22" fmla="*/ 58 w 82"/>
                  <a:gd name="T23" fmla="*/ 40 h 80"/>
                  <a:gd name="T24" fmla="*/ 67 w 82"/>
                  <a:gd name="T25" fmla="*/ 33 h 80"/>
                  <a:gd name="T26" fmla="*/ 75 w 82"/>
                  <a:gd name="T27" fmla="*/ 27 h 80"/>
                  <a:gd name="T28" fmla="*/ 76 w 82"/>
                  <a:gd name="T29" fmla="*/ 28 h 80"/>
                  <a:gd name="T30" fmla="*/ 75 w 82"/>
                  <a:gd name="T31" fmla="*/ 29 h 80"/>
                  <a:gd name="T32" fmla="*/ 75 w 82"/>
                  <a:gd name="T33" fmla="*/ 40 h 80"/>
                  <a:gd name="T34" fmla="*/ 82 w 82"/>
                  <a:gd name="T35" fmla="*/ 50 h 80"/>
                  <a:gd name="T36" fmla="*/ 82 w 82"/>
                  <a:gd name="T37" fmla="*/ 52 h 80"/>
                  <a:gd name="T38" fmla="*/ 49 w 82"/>
                  <a:gd name="T39" fmla="*/ 78 h 80"/>
                  <a:gd name="T40" fmla="*/ 31 w 82"/>
                  <a:gd name="T41" fmla="*/ 76 h 80"/>
                  <a:gd name="T42" fmla="*/ 24 w 82"/>
                  <a:gd name="T43" fmla="*/ 15 h 80"/>
                  <a:gd name="T44" fmla="*/ 36 w 82"/>
                  <a:gd name="T45" fmla="*/ 10 h 80"/>
                  <a:gd name="T46" fmla="*/ 39 w 82"/>
                  <a:gd name="T47" fmla="*/ 9 h 80"/>
                  <a:gd name="T48" fmla="*/ 44 w 82"/>
                  <a:gd name="T49" fmla="*/ 2 h 80"/>
                  <a:gd name="T50" fmla="*/ 44 w 82"/>
                  <a:gd name="T51" fmla="*/ 1 h 80"/>
                  <a:gd name="T52" fmla="*/ 44 w 82"/>
                  <a:gd name="T5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80">
                    <a:moveTo>
                      <a:pt x="44" y="0"/>
                    </a:moveTo>
                    <a:cubicBezTo>
                      <a:pt x="47" y="2"/>
                      <a:pt x="56" y="14"/>
                      <a:pt x="57" y="19"/>
                    </a:cubicBezTo>
                    <a:cubicBezTo>
                      <a:pt x="56" y="20"/>
                      <a:pt x="55" y="18"/>
                      <a:pt x="53" y="18"/>
                    </a:cubicBezTo>
                    <a:cubicBezTo>
                      <a:pt x="48" y="15"/>
                      <a:pt x="43" y="14"/>
                      <a:pt x="38" y="14"/>
                    </a:cubicBezTo>
                    <a:cubicBezTo>
                      <a:pt x="26" y="14"/>
                      <a:pt x="18" y="23"/>
                      <a:pt x="21" y="35"/>
                    </a:cubicBezTo>
                    <a:cubicBezTo>
                      <a:pt x="25" y="48"/>
                      <a:pt x="33" y="60"/>
                      <a:pt x="44" y="68"/>
                    </a:cubicBezTo>
                    <a:cubicBezTo>
                      <a:pt x="52" y="74"/>
                      <a:pt x="60" y="73"/>
                      <a:pt x="67" y="66"/>
                    </a:cubicBezTo>
                    <a:cubicBezTo>
                      <a:pt x="70" y="63"/>
                      <a:pt x="71" y="60"/>
                      <a:pt x="68" y="56"/>
                    </a:cubicBezTo>
                    <a:cubicBezTo>
                      <a:pt x="66" y="54"/>
                      <a:pt x="64" y="51"/>
                      <a:pt x="62" y="48"/>
                    </a:cubicBezTo>
                    <a:cubicBezTo>
                      <a:pt x="59" y="44"/>
                      <a:pt x="58" y="44"/>
                      <a:pt x="53" y="46"/>
                    </a:cubicBezTo>
                    <a:cubicBezTo>
                      <a:pt x="52" y="47"/>
                      <a:pt x="51" y="47"/>
                      <a:pt x="50" y="47"/>
                    </a:cubicBezTo>
                    <a:cubicBezTo>
                      <a:pt x="52" y="44"/>
                      <a:pt x="55" y="42"/>
                      <a:pt x="58" y="40"/>
                    </a:cubicBezTo>
                    <a:cubicBezTo>
                      <a:pt x="61" y="38"/>
                      <a:pt x="64" y="35"/>
                      <a:pt x="67" y="33"/>
                    </a:cubicBezTo>
                    <a:cubicBezTo>
                      <a:pt x="70" y="31"/>
                      <a:pt x="72" y="29"/>
                      <a:pt x="75" y="27"/>
                    </a:cubicBezTo>
                    <a:cubicBezTo>
                      <a:pt x="76" y="27"/>
                      <a:pt x="76" y="27"/>
                      <a:pt x="76" y="28"/>
                    </a:cubicBezTo>
                    <a:cubicBezTo>
                      <a:pt x="76" y="28"/>
                      <a:pt x="75" y="29"/>
                      <a:pt x="75" y="29"/>
                    </a:cubicBezTo>
                    <a:cubicBezTo>
                      <a:pt x="72" y="34"/>
                      <a:pt x="71" y="36"/>
                      <a:pt x="75" y="40"/>
                    </a:cubicBezTo>
                    <a:cubicBezTo>
                      <a:pt x="77" y="44"/>
                      <a:pt x="80" y="47"/>
                      <a:pt x="82" y="50"/>
                    </a:cubicBezTo>
                    <a:cubicBezTo>
                      <a:pt x="82" y="51"/>
                      <a:pt x="82" y="51"/>
                      <a:pt x="82" y="52"/>
                    </a:cubicBezTo>
                    <a:cubicBezTo>
                      <a:pt x="74" y="64"/>
                      <a:pt x="64" y="74"/>
                      <a:pt x="49" y="78"/>
                    </a:cubicBezTo>
                    <a:cubicBezTo>
                      <a:pt x="43" y="80"/>
                      <a:pt x="37" y="79"/>
                      <a:pt x="31" y="76"/>
                    </a:cubicBezTo>
                    <a:cubicBezTo>
                      <a:pt x="11" y="66"/>
                      <a:pt x="0" y="35"/>
                      <a:pt x="24" y="15"/>
                    </a:cubicBezTo>
                    <a:cubicBezTo>
                      <a:pt x="27" y="13"/>
                      <a:pt x="32" y="12"/>
                      <a:pt x="36" y="10"/>
                    </a:cubicBezTo>
                    <a:cubicBezTo>
                      <a:pt x="37" y="9"/>
                      <a:pt x="38" y="9"/>
                      <a:pt x="39" y="9"/>
                    </a:cubicBezTo>
                    <a:cubicBezTo>
                      <a:pt x="44" y="7"/>
                      <a:pt x="44" y="7"/>
                      <a:pt x="44" y="2"/>
                    </a:cubicBezTo>
                    <a:cubicBezTo>
                      <a:pt x="44" y="2"/>
                      <a:pt x="44" y="2"/>
                      <a:pt x="44" y="1"/>
                    </a:cubicBezTo>
                    <a:cubicBezTo>
                      <a:pt x="44" y="1"/>
                      <a:pt x="44" y="1"/>
                      <a:pt x="44" y="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6" name="Freeform 52">
                <a:extLst>
                  <a:ext uri="{FF2B5EF4-FFF2-40B4-BE49-F238E27FC236}">
                    <a16:creationId xmlns:a16="http://schemas.microsoft.com/office/drawing/2014/main" id="{B85BE9AC-6F60-4FB5-8137-FF34C3DC57D8}"/>
                  </a:ext>
                </a:extLst>
              </p:cNvPr>
              <p:cNvSpPr>
                <a:spLocks/>
              </p:cNvSpPr>
              <p:nvPr/>
            </p:nvSpPr>
            <p:spPr bwMode="auto">
              <a:xfrm>
                <a:off x="5141653" y="20291785"/>
                <a:ext cx="456165" cy="495489"/>
              </a:xfrm>
              <a:custGeom>
                <a:avLst/>
                <a:gdLst>
                  <a:gd name="T0" fmla="*/ 58 w 65"/>
                  <a:gd name="T1" fmla="*/ 69 h 70"/>
                  <a:gd name="T2" fmla="*/ 53 w 65"/>
                  <a:gd name="T3" fmla="*/ 66 h 70"/>
                  <a:gd name="T4" fmla="*/ 25 w 65"/>
                  <a:gd name="T5" fmla="*/ 31 h 70"/>
                  <a:gd name="T6" fmla="*/ 13 w 65"/>
                  <a:gd name="T7" fmla="*/ 17 h 70"/>
                  <a:gd name="T8" fmla="*/ 12 w 65"/>
                  <a:gd name="T9" fmla="*/ 21 h 70"/>
                  <a:gd name="T10" fmla="*/ 12 w 65"/>
                  <a:gd name="T11" fmla="*/ 56 h 70"/>
                  <a:gd name="T12" fmla="*/ 20 w 65"/>
                  <a:gd name="T13" fmla="*/ 66 h 70"/>
                  <a:gd name="T14" fmla="*/ 21 w 65"/>
                  <a:gd name="T15" fmla="*/ 68 h 70"/>
                  <a:gd name="T16" fmla="*/ 0 w 65"/>
                  <a:gd name="T17" fmla="*/ 68 h 70"/>
                  <a:gd name="T18" fmla="*/ 3 w 65"/>
                  <a:gd name="T19" fmla="*/ 66 h 70"/>
                  <a:gd name="T20" fmla="*/ 9 w 65"/>
                  <a:gd name="T21" fmla="*/ 58 h 70"/>
                  <a:gd name="T22" fmla="*/ 9 w 65"/>
                  <a:gd name="T23" fmla="*/ 14 h 70"/>
                  <a:gd name="T24" fmla="*/ 6 w 65"/>
                  <a:gd name="T25" fmla="*/ 8 h 70"/>
                  <a:gd name="T26" fmla="*/ 0 w 65"/>
                  <a:gd name="T27" fmla="*/ 2 h 70"/>
                  <a:gd name="T28" fmla="*/ 10 w 65"/>
                  <a:gd name="T29" fmla="*/ 1 h 70"/>
                  <a:gd name="T30" fmla="*/ 27 w 65"/>
                  <a:gd name="T31" fmla="*/ 9 h 70"/>
                  <a:gd name="T32" fmla="*/ 50 w 65"/>
                  <a:gd name="T33" fmla="*/ 39 h 70"/>
                  <a:gd name="T34" fmla="*/ 54 w 65"/>
                  <a:gd name="T35" fmla="*/ 42 h 70"/>
                  <a:gd name="T36" fmla="*/ 54 w 65"/>
                  <a:gd name="T37" fmla="*/ 38 h 70"/>
                  <a:gd name="T38" fmla="*/ 54 w 65"/>
                  <a:gd name="T39" fmla="*/ 15 h 70"/>
                  <a:gd name="T40" fmla="*/ 46 w 65"/>
                  <a:gd name="T41" fmla="*/ 3 h 70"/>
                  <a:gd name="T42" fmla="*/ 45 w 65"/>
                  <a:gd name="T43" fmla="*/ 3 h 70"/>
                  <a:gd name="T44" fmla="*/ 65 w 65"/>
                  <a:gd name="T45" fmla="*/ 2 h 70"/>
                  <a:gd name="T46" fmla="*/ 63 w 65"/>
                  <a:gd name="T47" fmla="*/ 4 h 70"/>
                  <a:gd name="T48" fmla="*/ 58 w 65"/>
                  <a:gd name="T49" fmla="*/ 12 h 70"/>
                  <a:gd name="T50" fmla="*/ 58 w 65"/>
                  <a:gd name="T51" fmla="*/ 26 h 70"/>
                  <a:gd name="T52" fmla="*/ 58 w 65"/>
                  <a:gd name="T53" fmla="*/ 64 h 70"/>
                  <a:gd name="T54" fmla="*/ 58 w 65"/>
                  <a:gd name="T55"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 h="70">
                    <a:moveTo>
                      <a:pt x="58" y="69"/>
                    </a:moveTo>
                    <a:cubicBezTo>
                      <a:pt x="54" y="70"/>
                      <a:pt x="54" y="68"/>
                      <a:pt x="53" y="66"/>
                    </a:cubicBezTo>
                    <a:cubicBezTo>
                      <a:pt x="43" y="55"/>
                      <a:pt x="34" y="43"/>
                      <a:pt x="25" y="31"/>
                    </a:cubicBezTo>
                    <a:cubicBezTo>
                      <a:pt x="21" y="27"/>
                      <a:pt x="17" y="22"/>
                      <a:pt x="13" y="17"/>
                    </a:cubicBezTo>
                    <a:cubicBezTo>
                      <a:pt x="13" y="19"/>
                      <a:pt x="12" y="20"/>
                      <a:pt x="12" y="21"/>
                    </a:cubicBezTo>
                    <a:cubicBezTo>
                      <a:pt x="12" y="33"/>
                      <a:pt x="12" y="44"/>
                      <a:pt x="12" y="56"/>
                    </a:cubicBezTo>
                    <a:cubicBezTo>
                      <a:pt x="12" y="63"/>
                      <a:pt x="13" y="64"/>
                      <a:pt x="20" y="66"/>
                    </a:cubicBezTo>
                    <a:cubicBezTo>
                      <a:pt x="20" y="67"/>
                      <a:pt x="21" y="67"/>
                      <a:pt x="21" y="68"/>
                    </a:cubicBezTo>
                    <a:cubicBezTo>
                      <a:pt x="18" y="69"/>
                      <a:pt x="5" y="69"/>
                      <a:pt x="0" y="68"/>
                    </a:cubicBezTo>
                    <a:cubicBezTo>
                      <a:pt x="1" y="67"/>
                      <a:pt x="2" y="66"/>
                      <a:pt x="3" y="66"/>
                    </a:cubicBezTo>
                    <a:cubicBezTo>
                      <a:pt x="7" y="65"/>
                      <a:pt x="9" y="63"/>
                      <a:pt x="9" y="58"/>
                    </a:cubicBezTo>
                    <a:cubicBezTo>
                      <a:pt x="9" y="44"/>
                      <a:pt x="9" y="29"/>
                      <a:pt x="9" y="14"/>
                    </a:cubicBezTo>
                    <a:cubicBezTo>
                      <a:pt x="9" y="11"/>
                      <a:pt x="7" y="9"/>
                      <a:pt x="6" y="8"/>
                    </a:cubicBezTo>
                    <a:cubicBezTo>
                      <a:pt x="4" y="6"/>
                      <a:pt x="2" y="4"/>
                      <a:pt x="0" y="2"/>
                    </a:cubicBezTo>
                    <a:cubicBezTo>
                      <a:pt x="4" y="1"/>
                      <a:pt x="7" y="2"/>
                      <a:pt x="10" y="1"/>
                    </a:cubicBezTo>
                    <a:cubicBezTo>
                      <a:pt x="18" y="0"/>
                      <a:pt x="22" y="3"/>
                      <a:pt x="27" y="9"/>
                    </a:cubicBezTo>
                    <a:cubicBezTo>
                      <a:pt x="34" y="19"/>
                      <a:pt x="42" y="29"/>
                      <a:pt x="50" y="39"/>
                    </a:cubicBezTo>
                    <a:cubicBezTo>
                      <a:pt x="51" y="40"/>
                      <a:pt x="52" y="41"/>
                      <a:pt x="54" y="42"/>
                    </a:cubicBezTo>
                    <a:cubicBezTo>
                      <a:pt x="54" y="41"/>
                      <a:pt x="54" y="39"/>
                      <a:pt x="54" y="38"/>
                    </a:cubicBezTo>
                    <a:cubicBezTo>
                      <a:pt x="54" y="30"/>
                      <a:pt x="54" y="23"/>
                      <a:pt x="54" y="15"/>
                    </a:cubicBezTo>
                    <a:cubicBezTo>
                      <a:pt x="54" y="9"/>
                      <a:pt x="53" y="4"/>
                      <a:pt x="46" y="3"/>
                    </a:cubicBezTo>
                    <a:cubicBezTo>
                      <a:pt x="46" y="3"/>
                      <a:pt x="45" y="3"/>
                      <a:pt x="45" y="3"/>
                    </a:cubicBezTo>
                    <a:cubicBezTo>
                      <a:pt x="48" y="1"/>
                      <a:pt x="61" y="1"/>
                      <a:pt x="65" y="2"/>
                    </a:cubicBezTo>
                    <a:cubicBezTo>
                      <a:pt x="64" y="3"/>
                      <a:pt x="64" y="3"/>
                      <a:pt x="63" y="4"/>
                    </a:cubicBezTo>
                    <a:cubicBezTo>
                      <a:pt x="59" y="5"/>
                      <a:pt x="57" y="8"/>
                      <a:pt x="58" y="12"/>
                    </a:cubicBezTo>
                    <a:cubicBezTo>
                      <a:pt x="58" y="17"/>
                      <a:pt x="58" y="22"/>
                      <a:pt x="58" y="26"/>
                    </a:cubicBezTo>
                    <a:cubicBezTo>
                      <a:pt x="58" y="39"/>
                      <a:pt x="58" y="51"/>
                      <a:pt x="58" y="64"/>
                    </a:cubicBezTo>
                    <a:cubicBezTo>
                      <a:pt x="58" y="66"/>
                      <a:pt x="58" y="67"/>
                      <a:pt x="58" y="69"/>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7" name="Freeform 53">
                <a:extLst>
                  <a:ext uri="{FF2B5EF4-FFF2-40B4-BE49-F238E27FC236}">
                    <a16:creationId xmlns:a16="http://schemas.microsoft.com/office/drawing/2014/main" id="{8F1A2BEF-DE60-43BE-9443-E64E95C8AB6F}"/>
                  </a:ext>
                </a:extLst>
              </p:cNvPr>
              <p:cNvSpPr>
                <a:spLocks noEditPoints="1"/>
              </p:cNvSpPr>
              <p:nvPr/>
            </p:nvSpPr>
            <p:spPr bwMode="auto">
              <a:xfrm>
                <a:off x="5700062" y="26009575"/>
                <a:ext cx="353921" cy="503354"/>
              </a:xfrm>
              <a:custGeom>
                <a:avLst/>
                <a:gdLst>
                  <a:gd name="T0" fmla="*/ 9 w 50"/>
                  <a:gd name="T1" fmla="*/ 71 h 71"/>
                  <a:gd name="T2" fmla="*/ 31 w 50"/>
                  <a:gd name="T3" fmla="*/ 41 h 71"/>
                  <a:gd name="T4" fmla="*/ 23 w 50"/>
                  <a:gd name="T5" fmla="*/ 44 h 71"/>
                  <a:gd name="T6" fmla="*/ 3 w 50"/>
                  <a:gd name="T7" fmla="*/ 33 h 71"/>
                  <a:gd name="T8" fmla="*/ 3 w 50"/>
                  <a:gd name="T9" fmla="*/ 13 h 71"/>
                  <a:gd name="T10" fmla="*/ 21 w 50"/>
                  <a:gd name="T11" fmla="*/ 1 h 71"/>
                  <a:gd name="T12" fmla="*/ 41 w 50"/>
                  <a:gd name="T13" fmla="*/ 11 h 71"/>
                  <a:gd name="T14" fmla="*/ 34 w 50"/>
                  <a:gd name="T15" fmla="*/ 59 h 71"/>
                  <a:gd name="T16" fmla="*/ 9 w 50"/>
                  <a:gd name="T17" fmla="*/ 71 h 71"/>
                  <a:gd name="T18" fmla="*/ 31 w 50"/>
                  <a:gd name="T19" fmla="*/ 32 h 71"/>
                  <a:gd name="T20" fmla="*/ 32 w 50"/>
                  <a:gd name="T21" fmla="*/ 32 h 71"/>
                  <a:gd name="T22" fmla="*/ 28 w 50"/>
                  <a:gd name="T23" fmla="*/ 12 h 71"/>
                  <a:gd name="T24" fmla="*/ 25 w 50"/>
                  <a:gd name="T25" fmla="*/ 6 h 71"/>
                  <a:gd name="T26" fmla="*/ 19 w 50"/>
                  <a:gd name="T27" fmla="*/ 3 h 71"/>
                  <a:gd name="T28" fmla="*/ 15 w 50"/>
                  <a:gd name="T29" fmla="*/ 8 h 71"/>
                  <a:gd name="T30" fmla="*/ 14 w 50"/>
                  <a:gd name="T31" fmla="*/ 10 h 71"/>
                  <a:gd name="T32" fmla="*/ 18 w 50"/>
                  <a:gd name="T33" fmla="*/ 32 h 71"/>
                  <a:gd name="T34" fmla="*/ 21 w 50"/>
                  <a:gd name="T35" fmla="*/ 37 h 71"/>
                  <a:gd name="T36" fmla="*/ 29 w 50"/>
                  <a:gd name="T37" fmla="*/ 39 h 71"/>
                  <a:gd name="T38" fmla="*/ 31 w 50"/>
                  <a:gd name="T39" fmla="*/ 33 h 71"/>
                  <a:gd name="T40" fmla="*/ 31 w 50"/>
                  <a:gd name="T41" fmla="*/ 3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71">
                    <a:moveTo>
                      <a:pt x="9" y="71"/>
                    </a:moveTo>
                    <a:cubicBezTo>
                      <a:pt x="22" y="66"/>
                      <a:pt x="29" y="55"/>
                      <a:pt x="31" y="41"/>
                    </a:cubicBezTo>
                    <a:cubicBezTo>
                      <a:pt x="28" y="42"/>
                      <a:pt x="26" y="43"/>
                      <a:pt x="23" y="44"/>
                    </a:cubicBezTo>
                    <a:cubicBezTo>
                      <a:pt x="14" y="46"/>
                      <a:pt x="7" y="42"/>
                      <a:pt x="3" y="33"/>
                    </a:cubicBezTo>
                    <a:cubicBezTo>
                      <a:pt x="0" y="26"/>
                      <a:pt x="1" y="19"/>
                      <a:pt x="3" y="13"/>
                    </a:cubicBezTo>
                    <a:cubicBezTo>
                      <a:pt x="7" y="5"/>
                      <a:pt x="13" y="1"/>
                      <a:pt x="21" y="1"/>
                    </a:cubicBezTo>
                    <a:cubicBezTo>
                      <a:pt x="29" y="0"/>
                      <a:pt x="36" y="3"/>
                      <a:pt x="41" y="11"/>
                    </a:cubicBezTo>
                    <a:cubicBezTo>
                      <a:pt x="50" y="26"/>
                      <a:pt x="47" y="47"/>
                      <a:pt x="34" y="59"/>
                    </a:cubicBezTo>
                    <a:cubicBezTo>
                      <a:pt x="28" y="65"/>
                      <a:pt x="17" y="70"/>
                      <a:pt x="9" y="71"/>
                    </a:cubicBezTo>
                    <a:close/>
                    <a:moveTo>
                      <a:pt x="31" y="32"/>
                    </a:moveTo>
                    <a:cubicBezTo>
                      <a:pt x="31" y="32"/>
                      <a:pt x="31" y="32"/>
                      <a:pt x="32" y="32"/>
                    </a:cubicBezTo>
                    <a:cubicBezTo>
                      <a:pt x="30" y="25"/>
                      <a:pt x="29" y="19"/>
                      <a:pt x="28" y="12"/>
                    </a:cubicBezTo>
                    <a:cubicBezTo>
                      <a:pt x="27" y="10"/>
                      <a:pt x="26" y="8"/>
                      <a:pt x="25" y="6"/>
                    </a:cubicBezTo>
                    <a:cubicBezTo>
                      <a:pt x="24" y="4"/>
                      <a:pt x="22" y="3"/>
                      <a:pt x="19" y="3"/>
                    </a:cubicBezTo>
                    <a:cubicBezTo>
                      <a:pt x="17" y="4"/>
                      <a:pt x="15" y="5"/>
                      <a:pt x="15" y="8"/>
                    </a:cubicBezTo>
                    <a:cubicBezTo>
                      <a:pt x="15" y="9"/>
                      <a:pt x="14" y="10"/>
                      <a:pt x="14" y="10"/>
                    </a:cubicBezTo>
                    <a:cubicBezTo>
                      <a:pt x="15" y="18"/>
                      <a:pt x="16" y="25"/>
                      <a:pt x="18" y="32"/>
                    </a:cubicBezTo>
                    <a:cubicBezTo>
                      <a:pt x="19" y="34"/>
                      <a:pt x="20" y="35"/>
                      <a:pt x="21" y="37"/>
                    </a:cubicBezTo>
                    <a:cubicBezTo>
                      <a:pt x="23" y="39"/>
                      <a:pt x="25" y="39"/>
                      <a:pt x="29" y="39"/>
                    </a:cubicBezTo>
                    <a:cubicBezTo>
                      <a:pt x="32" y="38"/>
                      <a:pt x="31" y="35"/>
                      <a:pt x="31" y="33"/>
                    </a:cubicBezTo>
                    <a:cubicBezTo>
                      <a:pt x="31" y="33"/>
                      <a:pt x="31" y="32"/>
                      <a:pt x="31" y="3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8" name="Freeform 54">
                <a:extLst>
                  <a:ext uri="{FF2B5EF4-FFF2-40B4-BE49-F238E27FC236}">
                    <a16:creationId xmlns:a16="http://schemas.microsoft.com/office/drawing/2014/main" id="{854BFC4C-273E-4CD3-AA7A-F6841F6A1E71}"/>
                  </a:ext>
                </a:extLst>
              </p:cNvPr>
              <p:cNvSpPr>
                <a:spLocks/>
              </p:cNvSpPr>
              <p:nvPr/>
            </p:nvSpPr>
            <p:spPr bwMode="auto">
              <a:xfrm>
                <a:off x="4323703" y="20386164"/>
                <a:ext cx="471894" cy="534814"/>
              </a:xfrm>
              <a:custGeom>
                <a:avLst/>
                <a:gdLst>
                  <a:gd name="T0" fmla="*/ 42 w 68"/>
                  <a:gd name="T1" fmla="*/ 7 h 77"/>
                  <a:gd name="T2" fmla="*/ 62 w 68"/>
                  <a:gd name="T3" fmla="*/ 0 h 77"/>
                  <a:gd name="T4" fmla="*/ 60 w 68"/>
                  <a:gd name="T5" fmla="*/ 3 h 77"/>
                  <a:gd name="T6" fmla="*/ 57 w 68"/>
                  <a:gd name="T7" fmla="*/ 12 h 77"/>
                  <a:gd name="T8" fmla="*/ 65 w 68"/>
                  <a:gd name="T9" fmla="*/ 40 h 77"/>
                  <a:gd name="T10" fmla="*/ 67 w 68"/>
                  <a:gd name="T11" fmla="*/ 55 h 77"/>
                  <a:gd name="T12" fmla="*/ 62 w 68"/>
                  <a:gd name="T13" fmla="*/ 68 h 77"/>
                  <a:gd name="T14" fmla="*/ 34 w 68"/>
                  <a:gd name="T15" fmla="*/ 76 h 77"/>
                  <a:gd name="T16" fmla="*/ 21 w 68"/>
                  <a:gd name="T17" fmla="*/ 66 h 77"/>
                  <a:gd name="T18" fmla="*/ 19 w 68"/>
                  <a:gd name="T19" fmla="*/ 60 h 77"/>
                  <a:gd name="T20" fmla="*/ 10 w 68"/>
                  <a:gd name="T21" fmla="*/ 27 h 77"/>
                  <a:gd name="T22" fmla="*/ 9 w 68"/>
                  <a:gd name="T23" fmla="*/ 25 h 77"/>
                  <a:gd name="T24" fmla="*/ 2 w 68"/>
                  <a:gd name="T25" fmla="*/ 20 h 77"/>
                  <a:gd name="T26" fmla="*/ 0 w 68"/>
                  <a:gd name="T27" fmla="*/ 19 h 77"/>
                  <a:gd name="T28" fmla="*/ 27 w 68"/>
                  <a:gd name="T29" fmla="*/ 10 h 77"/>
                  <a:gd name="T30" fmla="*/ 30 w 68"/>
                  <a:gd name="T31" fmla="*/ 10 h 77"/>
                  <a:gd name="T32" fmla="*/ 30 w 68"/>
                  <a:gd name="T33" fmla="*/ 11 h 77"/>
                  <a:gd name="T34" fmla="*/ 27 w 68"/>
                  <a:gd name="T35" fmla="*/ 12 h 77"/>
                  <a:gd name="T36" fmla="*/ 24 w 68"/>
                  <a:gd name="T37" fmla="*/ 20 h 77"/>
                  <a:gd name="T38" fmla="*/ 34 w 68"/>
                  <a:gd name="T39" fmla="*/ 59 h 77"/>
                  <a:gd name="T40" fmla="*/ 35 w 68"/>
                  <a:gd name="T41" fmla="*/ 61 h 77"/>
                  <a:gd name="T42" fmla="*/ 50 w 68"/>
                  <a:gd name="T43" fmla="*/ 70 h 77"/>
                  <a:gd name="T44" fmla="*/ 64 w 68"/>
                  <a:gd name="T45" fmla="*/ 55 h 77"/>
                  <a:gd name="T46" fmla="*/ 63 w 68"/>
                  <a:gd name="T47" fmla="*/ 45 h 77"/>
                  <a:gd name="T48" fmla="*/ 54 w 68"/>
                  <a:gd name="T49" fmla="*/ 15 h 77"/>
                  <a:gd name="T50" fmla="*/ 44 w 68"/>
                  <a:gd name="T51" fmla="*/ 7 h 77"/>
                  <a:gd name="T52" fmla="*/ 42 w 68"/>
                  <a:gd name="T53" fmla="*/ 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7">
                    <a:moveTo>
                      <a:pt x="42" y="7"/>
                    </a:moveTo>
                    <a:cubicBezTo>
                      <a:pt x="45" y="4"/>
                      <a:pt x="57" y="1"/>
                      <a:pt x="62" y="0"/>
                    </a:cubicBezTo>
                    <a:cubicBezTo>
                      <a:pt x="61" y="1"/>
                      <a:pt x="61" y="2"/>
                      <a:pt x="60" y="3"/>
                    </a:cubicBezTo>
                    <a:cubicBezTo>
                      <a:pt x="57" y="5"/>
                      <a:pt x="56" y="8"/>
                      <a:pt x="57" y="12"/>
                    </a:cubicBezTo>
                    <a:cubicBezTo>
                      <a:pt x="60" y="21"/>
                      <a:pt x="63" y="31"/>
                      <a:pt x="65" y="40"/>
                    </a:cubicBezTo>
                    <a:cubicBezTo>
                      <a:pt x="66" y="45"/>
                      <a:pt x="67" y="50"/>
                      <a:pt x="67" y="55"/>
                    </a:cubicBezTo>
                    <a:cubicBezTo>
                      <a:pt x="68" y="61"/>
                      <a:pt x="66" y="65"/>
                      <a:pt x="62" y="68"/>
                    </a:cubicBezTo>
                    <a:cubicBezTo>
                      <a:pt x="54" y="74"/>
                      <a:pt x="44" y="77"/>
                      <a:pt x="34" y="76"/>
                    </a:cubicBezTo>
                    <a:cubicBezTo>
                      <a:pt x="28" y="75"/>
                      <a:pt x="24" y="72"/>
                      <a:pt x="21" y="66"/>
                    </a:cubicBezTo>
                    <a:cubicBezTo>
                      <a:pt x="20" y="64"/>
                      <a:pt x="19" y="62"/>
                      <a:pt x="19" y="60"/>
                    </a:cubicBezTo>
                    <a:cubicBezTo>
                      <a:pt x="16" y="49"/>
                      <a:pt x="13" y="38"/>
                      <a:pt x="10" y="27"/>
                    </a:cubicBezTo>
                    <a:cubicBezTo>
                      <a:pt x="10" y="27"/>
                      <a:pt x="9" y="26"/>
                      <a:pt x="9" y="25"/>
                    </a:cubicBezTo>
                    <a:cubicBezTo>
                      <a:pt x="8" y="22"/>
                      <a:pt x="6" y="20"/>
                      <a:pt x="2" y="20"/>
                    </a:cubicBezTo>
                    <a:cubicBezTo>
                      <a:pt x="1" y="20"/>
                      <a:pt x="1" y="20"/>
                      <a:pt x="0" y="19"/>
                    </a:cubicBezTo>
                    <a:cubicBezTo>
                      <a:pt x="8" y="15"/>
                      <a:pt x="18" y="13"/>
                      <a:pt x="27" y="10"/>
                    </a:cubicBezTo>
                    <a:cubicBezTo>
                      <a:pt x="28" y="10"/>
                      <a:pt x="29" y="10"/>
                      <a:pt x="30" y="10"/>
                    </a:cubicBezTo>
                    <a:cubicBezTo>
                      <a:pt x="30" y="10"/>
                      <a:pt x="30" y="10"/>
                      <a:pt x="30" y="11"/>
                    </a:cubicBezTo>
                    <a:cubicBezTo>
                      <a:pt x="29" y="11"/>
                      <a:pt x="28" y="12"/>
                      <a:pt x="27" y="12"/>
                    </a:cubicBezTo>
                    <a:cubicBezTo>
                      <a:pt x="24" y="14"/>
                      <a:pt x="23" y="16"/>
                      <a:pt x="24" y="20"/>
                    </a:cubicBezTo>
                    <a:cubicBezTo>
                      <a:pt x="27" y="33"/>
                      <a:pt x="31" y="46"/>
                      <a:pt x="34" y="59"/>
                    </a:cubicBezTo>
                    <a:cubicBezTo>
                      <a:pt x="35" y="60"/>
                      <a:pt x="35" y="60"/>
                      <a:pt x="35" y="61"/>
                    </a:cubicBezTo>
                    <a:cubicBezTo>
                      <a:pt x="38" y="68"/>
                      <a:pt x="43" y="71"/>
                      <a:pt x="50" y="70"/>
                    </a:cubicBezTo>
                    <a:cubicBezTo>
                      <a:pt x="59" y="68"/>
                      <a:pt x="64" y="63"/>
                      <a:pt x="64" y="55"/>
                    </a:cubicBezTo>
                    <a:cubicBezTo>
                      <a:pt x="64" y="51"/>
                      <a:pt x="63" y="48"/>
                      <a:pt x="63" y="45"/>
                    </a:cubicBezTo>
                    <a:cubicBezTo>
                      <a:pt x="60" y="35"/>
                      <a:pt x="57" y="25"/>
                      <a:pt x="54" y="15"/>
                    </a:cubicBezTo>
                    <a:cubicBezTo>
                      <a:pt x="52" y="8"/>
                      <a:pt x="51" y="7"/>
                      <a:pt x="44" y="7"/>
                    </a:cubicBezTo>
                    <a:cubicBezTo>
                      <a:pt x="43" y="7"/>
                      <a:pt x="43" y="7"/>
                      <a:pt x="42" y="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9" name="Freeform 55">
                <a:extLst>
                  <a:ext uri="{FF2B5EF4-FFF2-40B4-BE49-F238E27FC236}">
                    <a16:creationId xmlns:a16="http://schemas.microsoft.com/office/drawing/2014/main" id="{539B124B-7DF4-4150-9E44-C8FF73B41E51}"/>
                  </a:ext>
                </a:extLst>
              </p:cNvPr>
              <p:cNvSpPr>
                <a:spLocks/>
              </p:cNvSpPr>
              <p:nvPr/>
            </p:nvSpPr>
            <p:spPr bwMode="auto">
              <a:xfrm>
                <a:off x="7894371" y="22195094"/>
                <a:ext cx="550543" cy="440435"/>
              </a:xfrm>
              <a:custGeom>
                <a:avLst/>
                <a:gdLst>
                  <a:gd name="T0" fmla="*/ 0 w 79"/>
                  <a:gd name="T1" fmla="*/ 22 h 63"/>
                  <a:gd name="T2" fmla="*/ 20 w 79"/>
                  <a:gd name="T3" fmla="*/ 13 h 63"/>
                  <a:gd name="T4" fmla="*/ 20 w 79"/>
                  <a:gd name="T5" fmla="*/ 17 h 63"/>
                  <a:gd name="T6" fmla="*/ 12 w 79"/>
                  <a:gd name="T7" fmla="*/ 26 h 63"/>
                  <a:gd name="T8" fmla="*/ 13 w 79"/>
                  <a:gd name="T9" fmla="*/ 46 h 63"/>
                  <a:gd name="T10" fmla="*/ 24 w 79"/>
                  <a:gd name="T11" fmla="*/ 50 h 63"/>
                  <a:gd name="T12" fmla="*/ 32 w 79"/>
                  <a:gd name="T13" fmla="*/ 42 h 63"/>
                  <a:gd name="T14" fmla="*/ 32 w 79"/>
                  <a:gd name="T15" fmla="*/ 35 h 63"/>
                  <a:gd name="T16" fmla="*/ 35 w 79"/>
                  <a:gd name="T17" fmla="*/ 14 h 63"/>
                  <a:gd name="T18" fmla="*/ 51 w 79"/>
                  <a:gd name="T19" fmla="*/ 1 h 63"/>
                  <a:gd name="T20" fmla="*/ 66 w 79"/>
                  <a:gd name="T21" fmla="*/ 7 h 63"/>
                  <a:gd name="T22" fmla="*/ 73 w 79"/>
                  <a:gd name="T23" fmla="*/ 24 h 63"/>
                  <a:gd name="T24" fmla="*/ 73 w 79"/>
                  <a:gd name="T25" fmla="*/ 28 h 63"/>
                  <a:gd name="T26" fmla="*/ 76 w 79"/>
                  <a:gd name="T27" fmla="*/ 32 h 63"/>
                  <a:gd name="T28" fmla="*/ 79 w 79"/>
                  <a:gd name="T29" fmla="*/ 34 h 63"/>
                  <a:gd name="T30" fmla="*/ 59 w 79"/>
                  <a:gd name="T31" fmla="*/ 42 h 63"/>
                  <a:gd name="T32" fmla="*/ 62 w 79"/>
                  <a:gd name="T33" fmla="*/ 38 h 63"/>
                  <a:gd name="T34" fmla="*/ 69 w 79"/>
                  <a:gd name="T35" fmla="*/ 26 h 63"/>
                  <a:gd name="T36" fmla="*/ 65 w 79"/>
                  <a:gd name="T37" fmla="*/ 12 h 63"/>
                  <a:gd name="T38" fmla="*/ 50 w 79"/>
                  <a:gd name="T39" fmla="*/ 14 h 63"/>
                  <a:gd name="T40" fmla="*/ 49 w 79"/>
                  <a:gd name="T41" fmla="*/ 21 h 63"/>
                  <a:gd name="T42" fmla="*/ 48 w 79"/>
                  <a:gd name="T43" fmla="*/ 39 h 63"/>
                  <a:gd name="T44" fmla="*/ 45 w 79"/>
                  <a:gd name="T45" fmla="*/ 50 h 63"/>
                  <a:gd name="T46" fmla="*/ 15 w 79"/>
                  <a:gd name="T47" fmla="*/ 53 h 63"/>
                  <a:gd name="T48" fmla="*/ 7 w 79"/>
                  <a:gd name="T49" fmla="*/ 34 h 63"/>
                  <a:gd name="T50" fmla="*/ 0 w 79"/>
                  <a:gd name="T51" fmla="*/ 2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9" h="63">
                    <a:moveTo>
                      <a:pt x="0" y="22"/>
                    </a:moveTo>
                    <a:cubicBezTo>
                      <a:pt x="7" y="19"/>
                      <a:pt x="14" y="16"/>
                      <a:pt x="20" y="13"/>
                    </a:cubicBezTo>
                    <a:cubicBezTo>
                      <a:pt x="22" y="15"/>
                      <a:pt x="21" y="16"/>
                      <a:pt x="20" y="17"/>
                    </a:cubicBezTo>
                    <a:cubicBezTo>
                      <a:pt x="17" y="20"/>
                      <a:pt x="14" y="23"/>
                      <a:pt x="12" y="26"/>
                    </a:cubicBezTo>
                    <a:cubicBezTo>
                      <a:pt x="8" y="33"/>
                      <a:pt x="9" y="39"/>
                      <a:pt x="13" y="46"/>
                    </a:cubicBezTo>
                    <a:cubicBezTo>
                      <a:pt x="16" y="50"/>
                      <a:pt x="19" y="51"/>
                      <a:pt x="24" y="50"/>
                    </a:cubicBezTo>
                    <a:cubicBezTo>
                      <a:pt x="28" y="49"/>
                      <a:pt x="31" y="46"/>
                      <a:pt x="32" y="42"/>
                    </a:cubicBezTo>
                    <a:cubicBezTo>
                      <a:pt x="32" y="40"/>
                      <a:pt x="32" y="37"/>
                      <a:pt x="32" y="35"/>
                    </a:cubicBezTo>
                    <a:cubicBezTo>
                      <a:pt x="33" y="28"/>
                      <a:pt x="33" y="21"/>
                      <a:pt x="35" y="14"/>
                    </a:cubicBezTo>
                    <a:cubicBezTo>
                      <a:pt x="37" y="6"/>
                      <a:pt x="43" y="2"/>
                      <a:pt x="51" y="1"/>
                    </a:cubicBezTo>
                    <a:cubicBezTo>
                      <a:pt x="57" y="0"/>
                      <a:pt x="62" y="3"/>
                      <a:pt x="66" y="7"/>
                    </a:cubicBezTo>
                    <a:cubicBezTo>
                      <a:pt x="70" y="12"/>
                      <a:pt x="72" y="18"/>
                      <a:pt x="73" y="24"/>
                    </a:cubicBezTo>
                    <a:cubicBezTo>
                      <a:pt x="73" y="26"/>
                      <a:pt x="73" y="27"/>
                      <a:pt x="73" y="28"/>
                    </a:cubicBezTo>
                    <a:cubicBezTo>
                      <a:pt x="73" y="30"/>
                      <a:pt x="74" y="32"/>
                      <a:pt x="76" y="32"/>
                    </a:cubicBezTo>
                    <a:cubicBezTo>
                      <a:pt x="77" y="32"/>
                      <a:pt x="78" y="33"/>
                      <a:pt x="79" y="34"/>
                    </a:cubicBezTo>
                    <a:cubicBezTo>
                      <a:pt x="75" y="37"/>
                      <a:pt x="63" y="42"/>
                      <a:pt x="59" y="42"/>
                    </a:cubicBezTo>
                    <a:cubicBezTo>
                      <a:pt x="60" y="40"/>
                      <a:pt x="61" y="39"/>
                      <a:pt x="62" y="38"/>
                    </a:cubicBezTo>
                    <a:cubicBezTo>
                      <a:pt x="65" y="34"/>
                      <a:pt x="68" y="31"/>
                      <a:pt x="69" y="26"/>
                    </a:cubicBezTo>
                    <a:cubicBezTo>
                      <a:pt x="70" y="21"/>
                      <a:pt x="69" y="16"/>
                      <a:pt x="65" y="12"/>
                    </a:cubicBezTo>
                    <a:cubicBezTo>
                      <a:pt x="61" y="7"/>
                      <a:pt x="53" y="8"/>
                      <a:pt x="50" y="14"/>
                    </a:cubicBezTo>
                    <a:cubicBezTo>
                      <a:pt x="49" y="16"/>
                      <a:pt x="49" y="19"/>
                      <a:pt x="49" y="21"/>
                    </a:cubicBezTo>
                    <a:cubicBezTo>
                      <a:pt x="48" y="27"/>
                      <a:pt x="49" y="33"/>
                      <a:pt x="48" y="39"/>
                    </a:cubicBezTo>
                    <a:cubicBezTo>
                      <a:pt x="47" y="42"/>
                      <a:pt x="47" y="46"/>
                      <a:pt x="45" y="50"/>
                    </a:cubicBezTo>
                    <a:cubicBezTo>
                      <a:pt x="39" y="60"/>
                      <a:pt x="24" y="63"/>
                      <a:pt x="15" y="53"/>
                    </a:cubicBezTo>
                    <a:cubicBezTo>
                      <a:pt x="11" y="47"/>
                      <a:pt x="8" y="41"/>
                      <a:pt x="7" y="34"/>
                    </a:cubicBezTo>
                    <a:cubicBezTo>
                      <a:pt x="5" y="27"/>
                      <a:pt x="5" y="27"/>
                      <a:pt x="0" y="2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0" name="Freeform 56">
                <a:extLst>
                  <a:ext uri="{FF2B5EF4-FFF2-40B4-BE49-F238E27FC236}">
                    <a16:creationId xmlns:a16="http://schemas.microsoft.com/office/drawing/2014/main" id="{67B36885-76BA-4B87-9989-58BAB32207E3}"/>
                  </a:ext>
                </a:extLst>
              </p:cNvPr>
              <p:cNvSpPr>
                <a:spLocks/>
              </p:cNvSpPr>
              <p:nvPr/>
            </p:nvSpPr>
            <p:spPr bwMode="auto">
              <a:xfrm>
                <a:off x="7902235" y="24263565"/>
                <a:ext cx="542679" cy="503354"/>
              </a:xfrm>
              <a:custGeom>
                <a:avLst/>
                <a:gdLst>
                  <a:gd name="T0" fmla="*/ 64 w 77"/>
                  <a:gd name="T1" fmla="*/ 40 h 72"/>
                  <a:gd name="T2" fmla="*/ 65 w 77"/>
                  <a:gd name="T3" fmla="*/ 37 h 72"/>
                  <a:gd name="T4" fmla="*/ 59 w 77"/>
                  <a:gd name="T5" fmla="*/ 30 h 72"/>
                  <a:gd name="T6" fmla="*/ 45 w 77"/>
                  <a:gd name="T7" fmla="*/ 32 h 72"/>
                  <a:gd name="T8" fmla="*/ 37 w 77"/>
                  <a:gd name="T9" fmla="*/ 32 h 72"/>
                  <a:gd name="T10" fmla="*/ 33 w 77"/>
                  <a:gd name="T11" fmla="*/ 33 h 72"/>
                  <a:gd name="T12" fmla="*/ 39 w 77"/>
                  <a:gd name="T13" fmla="*/ 41 h 72"/>
                  <a:gd name="T14" fmla="*/ 47 w 77"/>
                  <a:gd name="T15" fmla="*/ 52 h 72"/>
                  <a:gd name="T16" fmla="*/ 50 w 77"/>
                  <a:gd name="T17" fmla="*/ 56 h 72"/>
                  <a:gd name="T18" fmla="*/ 57 w 77"/>
                  <a:gd name="T19" fmla="*/ 55 h 72"/>
                  <a:gd name="T20" fmla="*/ 60 w 77"/>
                  <a:gd name="T21" fmla="*/ 51 h 72"/>
                  <a:gd name="T22" fmla="*/ 53 w 77"/>
                  <a:gd name="T23" fmla="*/ 72 h 72"/>
                  <a:gd name="T24" fmla="*/ 52 w 77"/>
                  <a:gd name="T25" fmla="*/ 71 h 72"/>
                  <a:gd name="T26" fmla="*/ 48 w 77"/>
                  <a:gd name="T27" fmla="*/ 60 h 72"/>
                  <a:gd name="T28" fmla="*/ 31 w 77"/>
                  <a:gd name="T29" fmla="*/ 37 h 72"/>
                  <a:gd name="T30" fmla="*/ 26 w 77"/>
                  <a:gd name="T31" fmla="*/ 33 h 72"/>
                  <a:gd name="T32" fmla="*/ 13 w 77"/>
                  <a:gd name="T33" fmla="*/ 27 h 72"/>
                  <a:gd name="T34" fmla="*/ 2 w 77"/>
                  <a:gd name="T35" fmla="*/ 31 h 72"/>
                  <a:gd name="T36" fmla="*/ 1 w 77"/>
                  <a:gd name="T37" fmla="*/ 32 h 72"/>
                  <a:gd name="T38" fmla="*/ 0 w 77"/>
                  <a:gd name="T39" fmla="*/ 30 h 72"/>
                  <a:gd name="T40" fmla="*/ 12 w 77"/>
                  <a:gd name="T41" fmla="*/ 1 h 72"/>
                  <a:gd name="T42" fmla="*/ 13 w 77"/>
                  <a:gd name="T43" fmla="*/ 0 h 72"/>
                  <a:gd name="T44" fmla="*/ 13 w 77"/>
                  <a:gd name="T45" fmla="*/ 3 h 72"/>
                  <a:gd name="T46" fmla="*/ 18 w 77"/>
                  <a:gd name="T47" fmla="*/ 12 h 72"/>
                  <a:gd name="T48" fmla="*/ 30 w 77"/>
                  <a:gd name="T49" fmla="*/ 17 h 72"/>
                  <a:gd name="T50" fmla="*/ 34 w 77"/>
                  <a:gd name="T51" fmla="*/ 18 h 72"/>
                  <a:gd name="T52" fmla="*/ 67 w 77"/>
                  <a:gd name="T53" fmla="*/ 14 h 72"/>
                  <a:gd name="T54" fmla="*/ 76 w 77"/>
                  <a:gd name="T55" fmla="*/ 8 h 72"/>
                  <a:gd name="T56" fmla="*/ 77 w 77"/>
                  <a:gd name="T57" fmla="*/ 10 h 72"/>
                  <a:gd name="T58" fmla="*/ 66 w 77"/>
                  <a:gd name="T59" fmla="*/ 39 h 72"/>
                  <a:gd name="T60" fmla="*/ 64 w 77"/>
                  <a:gd name="T61" fmla="*/ 4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72">
                    <a:moveTo>
                      <a:pt x="64" y="40"/>
                    </a:moveTo>
                    <a:cubicBezTo>
                      <a:pt x="65" y="39"/>
                      <a:pt x="65" y="38"/>
                      <a:pt x="65" y="37"/>
                    </a:cubicBezTo>
                    <a:cubicBezTo>
                      <a:pt x="67" y="31"/>
                      <a:pt x="66" y="30"/>
                      <a:pt x="59" y="30"/>
                    </a:cubicBezTo>
                    <a:cubicBezTo>
                      <a:pt x="54" y="31"/>
                      <a:pt x="50" y="31"/>
                      <a:pt x="45" y="32"/>
                    </a:cubicBezTo>
                    <a:cubicBezTo>
                      <a:pt x="42" y="32"/>
                      <a:pt x="40" y="32"/>
                      <a:pt x="37" y="32"/>
                    </a:cubicBezTo>
                    <a:cubicBezTo>
                      <a:pt x="36" y="33"/>
                      <a:pt x="35" y="33"/>
                      <a:pt x="33" y="33"/>
                    </a:cubicBezTo>
                    <a:cubicBezTo>
                      <a:pt x="35" y="36"/>
                      <a:pt x="37" y="39"/>
                      <a:pt x="39" y="41"/>
                    </a:cubicBezTo>
                    <a:cubicBezTo>
                      <a:pt x="41" y="45"/>
                      <a:pt x="44" y="48"/>
                      <a:pt x="47" y="52"/>
                    </a:cubicBezTo>
                    <a:cubicBezTo>
                      <a:pt x="48" y="53"/>
                      <a:pt x="49" y="55"/>
                      <a:pt x="50" y="56"/>
                    </a:cubicBezTo>
                    <a:cubicBezTo>
                      <a:pt x="53" y="58"/>
                      <a:pt x="55" y="58"/>
                      <a:pt x="57" y="55"/>
                    </a:cubicBezTo>
                    <a:cubicBezTo>
                      <a:pt x="58" y="54"/>
                      <a:pt x="59" y="53"/>
                      <a:pt x="60" y="51"/>
                    </a:cubicBezTo>
                    <a:cubicBezTo>
                      <a:pt x="60" y="55"/>
                      <a:pt x="56" y="68"/>
                      <a:pt x="53" y="72"/>
                    </a:cubicBezTo>
                    <a:cubicBezTo>
                      <a:pt x="53" y="71"/>
                      <a:pt x="52" y="71"/>
                      <a:pt x="52" y="71"/>
                    </a:cubicBezTo>
                    <a:cubicBezTo>
                      <a:pt x="52" y="67"/>
                      <a:pt x="50" y="64"/>
                      <a:pt x="48" y="60"/>
                    </a:cubicBezTo>
                    <a:cubicBezTo>
                      <a:pt x="42" y="53"/>
                      <a:pt x="37" y="45"/>
                      <a:pt x="31" y="37"/>
                    </a:cubicBezTo>
                    <a:cubicBezTo>
                      <a:pt x="30" y="35"/>
                      <a:pt x="29" y="34"/>
                      <a:pt x="26" y="33"/>
                    </a:cubicBezTo>
                    <a:cubicBezTo>
                      <a:pt x="22" y="31"/>
                      <a:pt x="17" y="29"/>
                      <a:pt x="13" y="27"/>
                    </a:cubicBezTo>
                    <a:cubicBezTo>
                      <a:pt x="7" y="25"/>
                      <a:pt x="6" y="25"/>
                      <a:pt x="2" y="31"/>
                    </a:cubicBezTo>
                    <a:cubicBezTo>
                      <a:pt x="2" y="31"/>
                      <a:pt x="1" y="31"/>
                      <a:pt x="1" y="32"/>
                    </a:cubicBezTo>
                    <a:cubicBezTo>
                      <a:pt x="1" y="31"/>
                      <a:pt x="0" y="31"/>
                      <a:pt x="0" y="30"/>
                    </a:cubicBezTo>
                    <a:cubicBezTo>
                      <a:pt x="4" y="20"/>
                      <a:pt x="8" y="11"/>
                      <a:pt x="12" y="1"/>
                    </a:cubicBezTo>
                    <a:cubicBezTo>
                      <a:pt x="12" y="1"/>
                      <a:pt x="12" y="0"/>
                      <a:pt x="13" y="0"/>
                    </a:cubicBezTo>
                    <a:cubicBezTo>
                      <a:pt x="13" y="1"/>
                      <a:pt x="13" y="2"/>
                      <a:pt x="13" y="3"/>
                    </a:cubicBezTo>
                    <a:cubicBezTo>
                      <a:pt x="12" y="8"/>
                      <a:pt x="13" y="10"/>
                      <a:pt x="18" y="12"/>
                    </a:cubicBezTo>
                    <a:cubicBezTo>
                      <a:pt x="22" y="14"/>
                      <a:pt x="26" y="16"/>
                      <a:pt x="30" y="17"/>
                    </a:cubicBezTo>
                    <a:cubicBezTo>
                      <a:pt x="31" y="18"/>
                      <a:pt x="33" y="18"/>
                      <a:pt x="34" y="18"/>
                    </a:cubicBezTo>
                    <a:cubicBezTo>
                      <a:pt x="45" y="17"/>
                      <a:pt x="56" y="15"/>
                      <a:pt x="67" y="14"/>
                    </a:cubicBezTo>
                    <a:cubicBezTo>
                      <a:pt x="70" y="13"/>
                      <a:pt x="74" y="12"/>
                      <a:pt x="76" y="8"/>
                    </a:cubicBezTo>
                    <a:cubicBezTo>
                      <a:pt x="77" y="9"/>
                      <a:pt x="77" y="10"/>
                      <a:pt x="77" y="10"/>
                    </a:cubicBezTo>
                    <a:cubicBezTo>
                      <a:pt x="74" y="20"/>
                      <a:pt x="70" y="29"/>
                      <a:pt x="66" y="39"/>
                    </a:cubicBezTo>
                    <a:cubicBezTo>
                      <a:pt x="66" y="39"/>
                      <a:pt x="66" y="39"/>
                      <a:pt x="64" y="4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1" name="Freeform 57">
                <a:extLst>
                  <a:ext uri="{FF2B5EF4-FFF2-40B4-BE49-F238E27FC236}">
                    <a16:creationId xmlns:a16="http://schemas.microsoft.com/office/drawing/2014/main" id="{4018EAC7-7004-4BD9-9402-D3B0CA3BFADB}"/>
                  </a:ext>
                </a:extLst>
              </p:cNvPr>
              <p:cNvSpPr>
                <a:spLocks/>
              </p:cNvSpPr>
              <p:nvPr/>
            </p:nvSpPr>
            <p:spPr bwMode="auto">
              <a:xfrm>
                <a:off x="8098858" y="23484939"/>
                <a:ext cx="479759" cy="424705"/>
              </a:xfrm>
              <a:custGeom>
                <a:avLst/>
                <a:gdLst>
                  <a:gd name="T0" fmla="*/ 5 w 68"/>
                  <a:gd name="T1" fmla="*/ 10 h 61"/>
                  <a:gd name="T2" fmla="*/ 5 w 68"/>
                  <a:gd name="T3" fmla="*/ 13 h 61"/>
                  <a:gd name="T4" fmla="*/ 12 w 68"/>
                  <a:gd name="T5" fmla="*/ 20 h 61"/>
                  <a:gd name="T6" fmla="*/ 37 w 68"/>
                  <a:gd name="T7" fmla="*/ 22 h 61"/>
                  <a:gd name="T8" fmla="*/ 61 w 68"/>
                  <a:gd name="T9" fmla="*/ 23 h 61"/>
                  <a:gd name="T10" fmla="*/ 64 w 68"/>
                  <a:gd name="T11" fmla="*/ 23 h 61"/>
                  <a:gd name="T12" fmla="*/ 63 w 68"/>
                  <a:gd name="T13" fmla="*/ 14 h 61"/>
                  <a:gd name="T14" fmla="*/ 58 w 68"/>
                  <a:gd name="T15" fmla="*/ 6 h 61"/>
                  <a:gd name="T16" fmla="*/ 50 w 68"/>
                  <a:gd name="T17" fmla="*/ 1 h 61"/>
                  <a:gd name="T18" fmla="*/ 68 w 68"/>
                  <a:gd name="T19" fmla="*/ 2 h 61"/>
                  <a:gd name="T20" fmla="*/ 64 w 68"/>
                  <a:gd name="T21" fmla="*/ 61 h 61"/>
                  <a:gd name="T22" fmla="*/ 46 w 68"/>
                  <a:gd name="T23" fmla="*/ 60 h 61"/>
                  <a:gd name="T24" fmla="*/ 47 w 68"/>
                  <a:gd name="T25" fmla="*/ 57 h 61"/>
                  <a:gd name="T26" fmla="*/ 49 w 68"/>
                  <a:gd name="T27" fmla="*/ 57 h 61"/>
                  <a:gd name="T28" fmla="*/ 63 w 68"/>
                  <a:gd name="T29" fmla="*/ 40 h 61"/>
                  <a:gd name="T30" fmla="*/ 60 w 68"/>
                  <a:gd name="T31" fmla="*/ 39 h 61"/>
                  <a:gd name="T32" fmla="*/ 17 w 68"/>
                  <a:gd name="T33" fmla="*/ 36 h 61"/>
                  <a:gd name="T34" fmla="*/ 12 w 68"/>
                  <a:gd name="T35" fmla="*/ 35 h 61"/>
                  <a:gd name="T36" fmla="*/ 3 w 68"/>
                  <a:gd name="T37" fmla="*/ 41 h 61"/>
                  <a:gd name="T38" fmla="*/ 2 w 68"/>
                  <a:gd name="T39" fmla="*/ 45 h 61"/>
                  <a:gd name="T40" fmla="*/ 2 w 68"/>
                  <a:gd name="T41" fmla="*/ 36 h 61"/>
                  <a:gd name="T42" fmla="*/ 2 w 68"/>
                  <a:gd name="T43" fmla="*/ 27 h 61"/>
                  <a:gd name="T44" fmla="*/ 3 w 68"/>
                  <a:gd name="T45" fmla="*/ 18 h 61"/>
                  <a:gd name="T46" fmla="*/ 4 w 68"/>
                  <a:gd name="T47" fmla="*/ 9 h 61"/>
                  <a:gd name="T48" fmla="*/ 5 w 68"/>
                  <a:gd name="T49"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8" h="61">
                    <a:moveTo>
                      <a:pt x="5" y="10"/>
                    </a:moveTo>
                    <a:cubicBezTo>
                      <a:pt x="5" y="11"/>
                      <a:pt x="5" y="12"/>
                      <a:pt x="5" y="13"/>
                    </a:cubicBezTo>
                    <a:cubicBezTo>
                      <a:pt x="6" y="17"/>
                      <a:pt x="8" y="19"/>
                      <a:pt x="12" y="20"/>
                    </a:cubicBezTo>
                    <a:cubicBezTo>
                      <a:pt x="20" y="20"/>
                      <a:pt x="29" y="21"/>
                      <a:pt x="37" y="22"/>
                    </a:cubicBezTo>
                    <a:cubicBezTo>
                      <a:pt x="45" y="22"/>
                      <a:pt x="53" y="23"/>
                      <a:pt x="61" y="23"/>
                    </a:cubicBezTo>
                    <a:cubicBezTo>
                      <a:pt x="62" y="23"/>
                      <a:pt x="63" y="23"/>
                      <a:pt x="64" y="23"/>
                    </a:cubicBezTo>
                    <a:cubicBezTo>
                      <a:pt x="65" y="20"/>
                      <a:pt x="64" y="17"/>
                      <a:pt x="63" y="14"/>
                    </a:cubicBezTo>
                    <a:cubicBezTo>
                      <a:pt x="62" y="10"/>
                      <a:pt x="61" y="8"/>
                      <a:pt x="58" y="6"/>
                    </a:cubicBezTo>
                    <a:cubicBezTo>
                      <a:pt x="55" y="4"/>
                      <a:pt x="52" y="3"/>
                      <a:pt x="50" y="1"/>
                    </a:cubicBezTo>
                    <a:cubicBezTo>
                      <a:pt x="56" y="0"/>
                      <a:pt x="62" y="1"/>
                      <a:pt x="68" y="2"/>
                    </a:cubicBezTo>
                    <a:cubicBezTo>
                      <a:pt x="67" y="21"/>
                      <a:pt x="65" y="41"/>
                      <a:pt x="64" y="61"/>
                    </a:cubicBezTo>
                    <a:cubicBezTo>
                      <a:pt x="58" y="61"/>
                      <a:pt x="52" y="61"/>
                      <a:pt x="46" y="60"/>
                    </a:cubicBezTo>
                    <a:cubicBezTo>
                      <a:pt x="46" y="59"/>
                      <a:pt x="46" y="58"/>
                      <a:pt x="47" y="57"/>
                    </a:cubicBezTo>
                    <a:cubicBezTo>
                      <a:pt x="47" y="57"/>
                      <a:pt x="48" y="57"/>
                      <a:pt x="49" y="57"/>
                    </a:cubicBezTo>
                    <a:cubicBezTo>
                      <a:pt x="58" y="55"/>
                      <a:pt x="63" y="50"/>
                      <a:pt x="63" y="40"/>
                    </a:cubicBezTo>
                    <a:cubicBezTo>
                      <a:pt x="62" y="39"/>
                      <a:pt x="61" y="39"/>
                      <a:pt x="60" y="39"/>
                    </a:cubicBezTo>
                    <a:cubicBezTo>
                      <a:pt x="46" y="38"/>
                      <a:pt x="31" y="37"/>
                      <a:pt x="17" y="36"/>
                    </a:cubicBezTo>
                    <a:cubicBezTo>
                      <a:pt x="15" y="36"/>
                      <a:pt x="13" y="35"/>
                      <a:pt x="12" y="35"/>
                    </a:cubicBezTo>
                    <a:cubicBezTo>
                      <a:pt x="7" y="35"/>
                      <a:pt x="4" y="36"/>
                      <a:pt x="3" y="41"/>
                    </a:cubicBezTo>
                    <a:cubicBezTo>
                      <a:pt x="3" y="42"/>
                      <a:pt x="3" y="43"/>
                      <a:pt x="2" y="45"/>
                    </a:cubicBezTo>
                    <a:cubicBezTo>
                      <a:pt x="0" y="41"/>
                      <a:pt x="2" y="38"/>
                      <a:pt x="2" y="36"/>
                    </a:cubicBezTo>
                    <a:cubicBezTo>
                      <a:pt x="2" y="33"/>
                      <a:pt x="2" y="30"/>
                      <a:pt x="2" y="27"/>
                    </a:cubicBezTo>
                    <a:cubicBezTo>
                      <a:pt x="2" y="24"/>
                      <a:pt x="2" y="21"/>
                      <a:pt x="3" y="18"/>
                    </a:cubicBezTo>
                    <a:cubicBezTo>
                      <a:pt x="3" y="15"/>
                      <a:pt x="2" y="12"/>
                      <a:pt x="4" y="9"/>
                    </a:cubicBezTo>
                    <a:cubicBezTo>
                      <a:pt x="4" y="9"/>
                      <a:pt x="4" y="10"/>
                      <a:pt x="5" y="1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2" name="Freeform 58">
                <a:extLst>
                  <a:ext uri="{FF2B5EF4-FFF2-40B4-BE49-F238E27FC236}">
                    <a16:creationId xmlns:a16="http://schemas.microsoft.com/office/drawing/2014/main" id="{35BAD759-B240-4EB7-9681-EBBBFAC24096}"/>
                  </a:ext>
                </a:extLst>
              </p:cNvPr>
              <p:cNvSpPr>
                <a:spLocks/>
              </p:cNvSpPr>
              <p:nvPr/>
            </p:nvSpPr>
            <p:spPr bwMode="auto">
              <a:xfrm>
                <a:off x="6510147" y="20480543"/>
                <a:ext cx="432570" cy="542679"/>
              </a:xfrm>
              <a:custGeom>
                <a:avLst/>
                <a:gdLst>
                  <a:gd name="T0" fmla="*/ 6 w 61"/>
                  <a:gd name="T1" fmla="*/ 77 h 77"/>
                  <a:gd name="T2" fmla="*/ 5 w 61"/>
                  <a:gd name="T3" fmla="*/ 71 h 77"/>
                  <a:gd name="T4" fmla="*/ 5 w 61"/>
                  <a:gd name="T5" fmla="*/ 14 h 77"/>
                  <a:gd name="T6" fmla="*/ 0 w 61"/>
                  <a:gd name="T7" fmla="*/ 1 h 77"/>
                  <a:gd name="T8" fmla="*/ 29 w 61"/>
                  <a:gd name="T9" fmla="*/ 14 h 77"/>
                  <a:gd name="T10" fmla="*/ 25 w 61"/>
                  <a:gd name="T11" fmla="*/ 13 h 77"/>
                  <a:gd name="T12" fmla="*/ 20 w 61"/>
                  <a:gd name="T13" fmla="*/ 16 h 77"/>
                  <a:gd name="T14" fmla="*/ 20 w 61"/>
                  <a:gd name="T15" fmla="*/ 19 h 77"/>
                  <a:gd name="T16" fmla="*/ 19 w 61"/>
                  <a:gd name="T17" fmla="*/ 55 h 77"/>
                  <a:gd name="T18" fmla="*/ 20 w 61"/>
                  <a:gd name="T19" fmla="*/ 57 h 77"/>
                  <a:gd name="T20" fmla="*/ 21 w 61"/>
                  <a:gd name="T21" fmla="*/ 57 h 77"/>
                  <a:gd name="T22" fmla="*/ 45 w 61"/>
                  <a:gd name="T23" fmla="*/ 31 h 77"/>
                  <a:gd name="T24" fmla="*/ 45 w 61"/>
                  <a:gd name="T25" fmla="*/ 31 h 77"/>
                  <a:gd name="T26" fmla="*/ 44 w 61"/>
                  <a:gd name="T27" fmla="*/ 21 h 77"/>
                  <a:gd name="T28" fmla="*/ 43 w 61"/>
                  <a:gd name="T29" fmla="*/ 19 h 77"/>
                  <a:gd name="T30" fmla="*/ 61 w 61"/>
                  <a:gd name="T31" fmla="*/ 26 h 77"/>
                  <a:gd name="T32" fmla="*/ 59 w 61"/>
                  <a:gd name="T33" fmla="*/ 27 h 77"/>
                  <a:gd name="T34" fmla="*/ 49 w 61"/>
                  <a:gd name="T35" fmla="*/ 32 h 77"/>
                  <a:gd name="T36" fmla="*/ 10 w 61"/>
                  <a:gd name="T37" fmla="*/ 73 h 77"/>
                  <a:gd name="T38" fmla="*/ 6 w 61"/>
                  <a:gd name="T39"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77">
                    <a:moveTo>
                      <a:pt x="6" y="77"/>
                    </a:moveTo>
                    <a:cubicBezTo>
                      <a:pt x="5" y="74"/>
                      <a:pt x="5" y="73"/>
                      <a:pt x="5" y="71"/>
                    </a:cubicBezTo>
                    <a:cubicBezTo>
                      <a:pt x="5" y="52"/>
                      <a:pt x="5" y="33"/>
                      <a:pt x="5" y="14"/>
                    </a:cubicBezTo>
                    <a:cubicBezTo>
                      <a:pt x="5" y="9"/>
                      <a:pt x="5" y="4"/>
                      <a:pt x="0" y="1"/>
                    </a:cubicBezTo>
                    <a:cubicBezTo>
                      <a:pt x="4" y="0"/>
                      <a:pt x="26" y="10"/>
                      <a:pt x="29" y="14"/>
                    </a:cubicBezTo>
                    <a:cubicBezTo>
                      <a:pt x="28" y="13"/>
                      <a:pt x="27" y="13"/>
                      <a:pt x="25" y="13"/>
                    </a:cubicBezTo>
                    <a:cubicBezTo>
                      <a:pt x="22" y="12"/>
                      <a:pt x="21" y="13"/>
                      <a:pt x="20" y="16"/>
                    </a:cubicBezTo>
                    <a:cubicBezTo>
                      <a:pt x="20" y="17"/>
                      <a:pt x="20" y="18"/>
                      <a:pt x="20" y="19"/>
                    </a:cubicBezTo>
                    <a:cubicBezTo>
                      <a:pt x="19" y="31"/>
                      <a:pt x="19" y="43"/>
                      <a:pt x="19" y="55"/>
                    </a:cubicBezTo>
                    <a:cubicBezTo>
                      <a:pt x="19" y="55"/>
                      <a:pt x="19" y="56"/>
                      <a:pt x="20" y="57"/>
                    </a:cubicBezTo>
                    <a:cubicBezTo>
                      <a:pt x="20" y="57"/>
                      <a:pt x="21" y="57"/>
                      <a:pt x="21" y="57"/>
                    </a:cubicBezTo>
                    <a:cubicBezTo>
                      <a:pt x="29" y="48"/>
                      <a:pt x="37" y="40"/>
                      <a:pt x="45" y="31"/>
                    </a:cubicBezTo>
                    <a:cubicBezTo>
                      <a:pt x="45" y="31"/>
                      <a:pt x="45" y="31"/>
                      <a:pt x="45" y="31"/>
                    </a:cubicBezTo>
                    <a:cubicBezTo>
                      <a:pt x="49" y="26"/>
                      <a:pt x="49" y="24"/>
                      <a:pt x="44" y="21"/>
                    </a:cubicBezTo>
                    <a:cubicBezTo>
                      <a:pt x="43" y="20"/>
                      <a:pt x="43" y="20"/>
                      <a:pt x="43" y="19"/>
                    </a:cubicBezTo>
                    <a:cubicBezTo>
                      <a:pt x="49" y="20"/>
                      <a:pt x="55" y="23"/>
                      <a:pt x="61" y="26"/>
                    </a:cubicBezTo>
                    <a:cubicBezTo>
                      <a:pt x="60" y="27"/>
                      <a:pt x="60" y="27"/>
                      <a:pt x="59" y="27"/>
                    </a:cubicBezTo>
                    <a:cubicBezTo>
                      <a:pt x="55" y="27"/>
                      <a:pt x="52" y="29"/>
                      <a:pt x="49" y="32"/>
                    </a:cubicBezTo>
                    <a:cubicBezTo>
                      <a:pt x="36" y="46"/>
                      <a:pt x="23" y="60"/>
                      <a:pt x="10" y="73"/>
                    </a:cubicBezTo>
                    <a:cubicBezTo>
                      <a:pt x="9" y="74"/>
                      <a:pt x="8" y="75"/>
                      <a:pt x="6"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3" name="Freeform 59">
                <a:extLst>
                  <a:ext uri="{FF2B5EF4-FFF2-40B4-BE49-F238E27FC236}">
                    <a16:creationId xmlns:a16="http://schemas.microsoft.com/office/drawing/2014/main" id="{8E8CE081-A623-4054-907F-BB84B3247BC2}"/>
                  </a:ext>
                </a:extLst>
              </p:cNvPr>
              <p:cNvSpPr>
                <a:spLocks/>
              </p:cNvSpPr>
              <p:nvPr/>
            </p:nvSpPr>
            <p:spPr bwMode="auto">
              <a:xfrm>
                <a:off x="2585558" y="22053525"/>
                <a:ext cx="495489" cy="432570"/>
              </a:xfrm>
              <a:custGeom>
                <a:avLst/>
                <a:gdLst>
                  <a:gd name="T0" fmla="*/ 0 w 71"/>
                  <a:gd name="T1" fmla="*/ 32 h 61"/>
                  <a:gd name="T2" fmla="*/ 15 w 71"/>
                  <a:gd name="T3" fmla="*/ 0 h 61"/>
                  <a:gd name="T4" fmla="*/ 14 w 71"/>
                  <a:gd name="T5" fmla="*/ 3 h 61"/>
                  <a:gd name="T6" fmla="*/ 19 w 71"/>
                  <a:gd name="T7" fmla="*/ 13 h 61"/>
                  <a:gd name="T8" fmla="*/ 58 w 71"/>
                  <a:gd name="T9" fmla="*/ 33 h 61"/>
                  <a:gd name="T10" fmla="*/ 68 w 71"/>
                  <a:gd name="T11" fmla="*/ 31 h 61"/>
                  <a:gd name="T12" fmla="*/ 71 w 71"/>
                  <a:gd name="T13" fmla="*/ 28 h 61"/>
                  <a:gd name="T14" fmla="*/ 56 w 71"/>
                  <a:gd name="T15" fmla="*/ 61 h 61"/>
                  <a:gd name="T16" fmla="*/ 56 w 71"/>
                  <a:gd name="T17" fmla="*/ 57 h 61"/>
                  <a:gd name="T18" fmla="*/ 52 w 71"/>
                  <a:gd name="T19" fmla="*/ 47 h 61"/>
                  <a:gd name="T20" fmla="*/ 13 w 71"/>
                  <a:gd name="T21" fmla="*/ 28 h 61"/>
                  <a:gd name="T22" fmla="*/ 1 w 71"/>
                  <a:gd name="T23" fmla="*/ 30 h 61"/>
                  <a:gd name="T24" fmla="*/ 0 w 71"/>
                  <a:gd name="T25" fmla="*/ 3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61">
                    <a:moveTo>
                      <a:pt x="0" y="32"/>
                    </a:moveTo>
                    <a:cubicBezTo>
                      <a:pt x="0" y="27"/>
                      <a:pt x="11" y="4"/>
                      <a:pt x="15" y="0"/>
                    </a:cubicBezTo>
                    <a:cubicBezTo>
                      <a:pt x="14" y="1"/>
                      <a:pt x="14" y="2"/>
                      <a:pt x="14" y="3"/>
                    </a:cubicBezTo>
                    <a:cubicBezTo>
                      <a:pt x="13" y="9"/>
                      <a:pt x="14" y="11"/>
                      <a:pt x="19" y="13"/>
                    </a:cubicBezTo>
                    <a:cubicBezTo>
                      <a:pt x="32" y="20"/>
                      <a:pt x="45" y="27"/>
                      <a:pt x="58" y="33"/>
                    </a:cubicBezTo>
                    <a:cubicBezTo>
                      <a:pt x="63" y="36"/>
                      <a:pt x="65" y="35"/>
                      <a:pt x="68" y="31"/>
                    </a:cubicBezTo>
                    <a:cubicBezTo>
                      <a:pt x="69" y="30"/>
                      <a:pt x="70" y="29"/>
                      <a:pt x="71" y="28"/>
                    </a:cubicBezTo>
                    <a:cubicBezTo>
                      <a:pt x="70" y="32"/>
                      <a:pt x="60" y="56"/>
                      <a:pt x="56" y="61"/>
                    </a:cubicBezTo>
                    <a:cubicBezTo>
                      <a:pt x="56" y="59"/>
                      <a:pt x="56" y="58"/>
                      <a:pt x="56" y="57"/>
                    </a:cubicBezTo>
                    <a:cubicBezTo>
                      <a:pt x="57" y="52"/>
                      <a:pt x="56" y="50"/>
                      <a:pt x="52" y="47"/>
                    </a:cubicBezTo>
                    <a:cubicBezTo>
                      <a:pt x="39" y="41"/>
                      <a:pt x="26" y="34"/>
                      <a:pt x="13" y="28"/>
                    </a:cubicBezTo>
                    <a:cubicBezTo>
                      <a:pt x="7" y="25"/>
                      <a:pt x="6" y="25"/>
                      <a:pt x="1" y="30"/>
                    </a:cubicBezTo>
                    <a:cubicBezTo>
                      <a:pt x="1" y="31"/>
                      <a:pt x="1" y="31"/>
                      <a:pt x="0" y="3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4" name="Freeform 60">
                <a:extLst>
                  <a:ext uri="{FF2B5EF4-FFF2-40B4-BE49-F238E27FC236}">
                    <a16:creationId xmlns:a16="http://schemas.microsoft.com/office/drawing/2014/main" id="{404E5F0E-9B1C-4DFA-8827-BB06ABFB6B59}"/>
                  </a:ext>
                </a:extLst>
              </p:cNvPr>
              <p:cNvSpPr>
                <a:spLocks/>
              </p:cNvSpPr>
              <p:nvPr/>
            </p:nvSpPr>
            <p:spPr bwMode="auto">
              <a:xfrm>
                <a:off x="8090993" y="22863611"/>
                <a:ext cx="479759" cy="314596"/>
              </a:xfrm>
              <a:custGeom>
                <a:avLst/>
                <a:gdLst>
                  <a:gd name="T0" fmla="*/ 5 w 69"/>
                  <a:gd name="T1" fmla="*/ 45 h 45"/>
                  <a:gd name="T2" fmla="*/ 0 w 69"/>
                  <a:gd name="T3" fmla="*/ 13 h 45"/>
                  <a:gd name="T4" fmla="*/ 1 w 69"/>
                  <a:gd name="T5" fmla="*/ 11 h 45"/>
                  <a:gd name="T6" fmla="*/ 3 w 69"/>
                  <a:gd name="T7" fmla="*/ 15 h 45"/>
                  <a:gd name="T8" fmla="*/ 11 w 69"/>
                  <a:gd name="T9" fmla="*/ 19 h 45"/>
                  <a:gd name="T10" fmla="*/ 47 w 69"/>
                  <a:gd name="T11" fmla="*/ 13 h 45"/>
                  <a:gd name="T12" fmla="*/ 55 w 69"/>
                  <a:gd name="T13" fmla="*/ 12 h 45"/>
                  <a:gd name="T14" fmla="*/ 62 w 69"/>
                  <a:gd name="T15" fmla="*/ 5 h 45"/>
                  <a:gd name="T16" fmla="*/ 62 w 69"/>
                  <a:gd name="T17" fmla="*/ 0 h 45"/>
                  <a:gd name="T18" fmla="*/ 64 w 69"/>
                  <a:gd name="T19" fmla="*/ 3 h 45"/>
                  <a:gd name="T20" fmla="*/ 69 w 69"/>
                  <a:gd name="T21" fmla="*/ 35 h 45"/>
                  <a:gd name="T22" fmla="*/ 67 w 69"/>
                  <a:gd name="T23" fmla="*/ 35 h 45"/>
                  <a:gd name="T24" fmla="*/ 66 w 69"/>
                  <a:gd name="T25" fmla="*/ 33 h 45"/>
                  <a:gd name="T26" fmla="*/ 57 w 69"/>
                  <a:gd name="T27" fmla="*/ 27 h 45"/>
                  <a:gd name="T28" fmla="*/ 14 w 69"/>
                  <a:gd name="T29" fmla="*/ 35 h 45"/>
                  <a:gd name="T30" fmla="*/ 7 w 69"/>
                  <a:gd name="T31" fmla="*/ 42 h 45"/>
                  <a:gd name="T32" fmla="*/ 6 w 69"/>
                  <a:gd name="T33" fmla="*/ 45 h 45"/>
                  <a:gd name="T34" fmla="*/ 5 w 69"/>
                  <a:gd name="T3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9" h="45">
                    <a:moveTo>
                      <a:pt x="5" y="45"/>
                    </a:moveTo>
                    <a:cubicBezTo>
                      <a:pt x="3" y="35"/>
                      <a:pt x="2" y="24"/>
                      <a:pt x="0" y="13"/>
                    </a:cubicBezTo>
                    <a:cubicBezTo>
                      <a:pt x="0" y="13"/>
                      <a:pt x="0" y="12"/>
                      <a:pt x="1" y="11"/>
                    </a:cubicBezTo>
                    <a:cubicBezTo>
                      <a:pt x="2" y="13"/>
                      <a:pt x="2" y="14"/>
                      <a:pt x="3" y="15"/>
                    </a:cubicBezTo>
                    <a:cubicBezTo>
                      <a:pt x="5" y="19"/>
                      <a:pt x="6" y="20"/>
                      <a:pt x="11" y="19"/>
                    </a:cubicBezTo>
                    <a:cubicBezTo>
                      <a:pt x="23" y="17"/>
                      <a:pt x="35" y="15"/>
                      <a:pt x="47" y="13"/>
                    </a:cubicBezTo>
                    <a:cubicBezTo>
                      <a:pt x="50" y="13"/>
                      <a:pt x="52" y="12"/>
                      <a:pt x="55" y="12"/>
                    </a:cubicBezTo>
                    <a:cubicBezTo>
                      <a:pt x="60" y="11"/>
                      <a:pt x="61" y="9"/>
                      <a:pt x="62" y="5"/>
                    </a:cubicBezTo>
                    <a:cubicBezTo>
                      <a:pt x="62" y="4"/>
                      <a:pt x="62" y="3"/>
                      <a:pt x="62" y="0"/>
                    </a:cubicBezTo>
                    <a:cubicBezTo>
                      <a:pt x="63" y="2"/>
                      <a:pt x="64" y="3"/>
                      <a:pt x="64" y="3"/>
                    </a:cubicBezTo>
                    <a:cubicBezTo>
                      <a:pt x="65" y="14"/>
                      <a:pt x="67" y="24"/>
                      <a:pt x="69" y="35"/>
                    </a:cubicBezTo>
                    <a:cubicBezTo>
                      <a:pt x="68" y="35"/>
                      <a:pt x="68" y="35"/>
                      <a:pt x="67" y="35"/>
                    </a:cubicBezTo>
                    <a:cubicBezTo>
                      <a:pt x="67" y="35"/>
                      <a:pt x="66" y="34"/>
                      <a:pt x="66" y="33"/>
                    </a:cubicBezTo>
                    <a:cubicBezTo>
                      <a:pt x="64" y="28"/>
                      <a:pt x="62" y="27"/>
                      <a:pt x="57" y="27"/>
                    </a:cubicBezTo>
                    <a:cubicBezTo>
                      <a:pt x="43" y="30"/>
                      <a:pt x="28" y="32"/>
                      <a:pt x="14" y="35"/>
                    </a:cubicBezTo>
                    <a:cubicBezTo>
                      <a:pt x="9" y="35"/>
                      <a:pt x="7" y="37"/>
                      <a:pt x="7" y="42"/>
                    </a:cubicBezTo>
                    <a:cubicBezTo>
                      <a:pt x="7" y="43"/>
                      <a:pt x="6" y="44"/>
                      <a:pt x="6" y="45"/>
                    </a:cubicBezTo>
                    <a:cubicBezTo>
                      <a:pt x="6" y="45"/>
                      <a:pt x="5" y="45"/>
                      <a:pt x="5" y="45"/>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5" name="Freeform 61">
                <a:extLst>
                  <a:ext uri="{FF2B5EF4-FFF2-40B4-BE49-F238E27FC236}">
                    <a16:creationId xmlns:a16="http://schemas.microsoft.com/office/drawing/2014/main" id="{203E702D-7AE6-4B01-B868-0C7BE3CB52D1}"/>
                  </a:ext>
                </a:extLst>
              </p:cNvPr>
              <p:cNvSpPr>
                <a:spLocks/>
              </p:cNvSpPr>
              <p:nvPr/>
            </p:nvSpPr>
            <p:spPr bwMode="auto">
              <a:xfrm>
                <a:off x="5865225" y="20346840"/>
                <a:ext cx="291002" cy="487624"/>
              </a:xfrm>
              <a:custGeom>
                <a:avLst/>
                <a:gdLst>
                  <a:gd name="T0" fmla="*/ 1 w 42"/>
                  <a:gd name="T1" fmla="*/ 64 h 70"/>
                  <a:gd name="T2" fmla="*/ 4 w 42"/>
                  <a:gd name="T3" fmla="*/ 64 h 70"/>
                  <a:gd name="T4" fmla="*/ 10 w 42"/>
                  <a:gd name="T5" fmla="*/ 57 h 70"/>
                  <a:gd name="T6" fmla="*/ 13 w 42"/>
                  <a:gd name="T7" fmla="*/ 41 h 70"/>
                  <a:gd name="T8" fmla="*/ 16 w 42"/>
                  <a:gd name="T9" fmla="*/ 14 h 70"/>
                  <a:gd name="T10" fmla="*/ 17 w 42"/>
                  <a:gd name="T11" fmla="*/ 10 h 70"/>
                  <a:gd name="T12" fmla="*/ 11 w 42"/>
                  <a:gd name="T13" fmla="*/ 2 h 70"/>
                  <a:gd name="T14" fmla="*/ 9 w 42"/>
                  <a:gd name="T15" fmla="*/ 0 h 70"/>
                  <a:gd name="T16" fmla="*/ 42 w 42"/>
                  <a:gd name="T17" fmla="*/ 4 h 70"/>
                  <a:gd name="T18" fmla="*/ 42 w 42"/>
                  <a:gd name="T19" fmla="*/ 5 h 70"/>
                  <a:gd name="T20" fmla="*/ 39 w 42"/>
                  <a:gd name="T21" fmla="*/ 6 h 70"/>
                  <a:gd name="T22" fmla="*/ 32 w 42"/>
                  <a:gd name="T23" fmla="*/ 13 h 70"/>
                  <a:gd name="T24" fmla="*/ 27 w 42"/>
                  <a:gd name="T25" fmla="*/ 47 h 70"/>
                  <a:gd name="T26" fmla="*/ 25 w 42"/>
                  <a:gd name="T27" fmla="*/ 58 h 70"/>
                  <a:gd name="T28" fmla="*/ 31 w 42"/>
                  <a:gd name="T29" fmla="*/ 68 h 70"/>
                  <a:gd name="T30" fmla="*/ 33 w 42"/>
                  <a:gd name="T31" fmla="*/ 69 h 70"/>
                  <a:gd name="T32" fmla="*/ 33 w 42"/>
                  <a:gd name="T33" fmla="*/ 70 h 70"/>
                  <a:gd name="T34" fmla="*/ 0 w 42"/>
                  <a:gd name="T35" fmla="*/ 66 h 70"/>
                  <a:gd name="T36" fmla="*/ 1 w 42"/>
                  <a:gd name="T37" fmla="*/ 6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70">
                    <a:moveTo>
                      <a:pt x="1" y="64"/>
                    </a:moveTo>
                    <a:cubicBezTo>
                      <a:pt x="2" y="64"/>
                      <a:pt x="3" y="64"/>
                      <a:pt x="4" y="64"/>
                    </a:cubicBezTo>
                    <a:cubicBezTo>
                      <a:pt x="8" y="63"/>
                      <a:pt x="10" y="62"/>
                      <a:pt x="10" y="57"/>
                    </a:cubicBezTo>
                    <a:cubicBezTo>
                      <a:pt x="11" y="52"/>
                      <a:pt x="12" y="47"/>
                      <a:pt x="13" y="41"/>
                    </a:cubicBezTo>
                    <a:cubicBezTo>
                      <a:pt x="14" y="32"/>
                      <a:pt x="15" y="23"/>
                      <a:pt x="16" y="14"/>
                    </a:cubicBezTo>
                    <a:cubicBezTo>
                      <a:pt x="16" y="13"/>
                      <a:pt x="17" y="12"/>
                      <a:pt x="17" y="10"/>
                    </a:cubicBezTo>
                    <a:cubicBezTo>
                      <a:pt x="17" y="5"/>
                      <a:pt x="16" y="4"/>
                      <a:pt x="11" y="2"/>
                    </a:cubicBezTo>
                    <a:cubicBezTo>
                      <a:pt x="10" y="1"/>
                      <a:pt x="10" y="1"/>
                      <a:pt x="9" y="0"/>
                    </a:cubicBezTo>
                    <a:cubicBezTo>
                      <a:pt x="20" y="1"/>
                      <a:pt x="31" y="2"/>
                      <a:pt x="42" y="4"/>
                    </a:cubicBezTo>
                    <a:cubicBezTo>
                      <a:pt x="42" y="5"/>
                      <a:pt x="42" y="5"/>
                      <a:pt x="42" y="5"/>
                    </a:cubicBezTo>
                    <a:cubicBezTo>
                      <a:pt x="41" y="5"/>
                      <a:pt x="40" y="6"/>
                      <a:pt x="39" y="6"/>
                    </a:cubicBezTo>
                    <a:cubicBezTo>
                      <a:pt x="34" y="6"/>
                      <a:pt x="32" y="7"/>
                      <a:pt x="32" y="13"/>
                    </a:cubicBezTo>
                    <a:cubicBezTo>
                      <a:pt x="30" y="24"/>
                      <a:pt x="28" y="36"/>
                      <a:pt x="27" y="47"/>
                    </a:cubicBezTo>
                    <a:cubicBezTo>
                      <a:pt x="26" y="51"/>
                      <a:pt x="26" y="55"/>
                      <a:pt x="25" y="58"/>
                    </a:cubicBezTo>
                    <a:cubicBezTo>
                      <a:pt x="25" y="64"/>
                      <a:pt x="26" y="66"/>
                      <a:pt x="31" y="68"/>
                    </a:cubicBezTo>
                    <a:cubicBezTo>
                      <a:pt x="32" y="68"/>
                      <a:pt x="32" y="69"/>
                      <a:pt x="33" y="69"/>
                    </a:cubicBezTo>
                    <a:cubicBezTo>
                      <a:pt x="33" y="69"/>
                      <a:pt x="33" y="69"/>
                      <a:pt x="33" y="70"/>
                    </a:cubicBezTo>
                    <a:cubicBezTo>
                      <a:pt x="22" y="69"/>
                      <a:pt x="11" y="68"/>
                      <a:pt x="0" y="66"/>
                    </a:cubicBezTo>
                    <a:cubicBezTo>
                      <a:pt x="1" y="65"/>
                      <a:pt x="1" y="65"/>
                      <a:pt x="1" y="64"/>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6" name="Freeform 62">
                <a:extLst>
                  <a:ext uri="{FF2B5EF4-FFF2-40B4-BE49-F238E27FC236}">
                    <a16:creationId xmlns:a16="http://schemas.microsoft.com/office/drawing/2014/main" id="{00A3E78C-A2CF-4F84-BD83-F8BEF41AD073}"/>
                  </a:ext>
                </a:extLst>
              </p:cNvPr>
              <p:cNvSpPr>
                <a:spLocks/>
              </p:cNvSpPr>
              <p:nvPr/>
            </p:nvSpPr>
            <p:spPr bwMode="auto">
              <a:xfrm>
                <a:off x="4087756" y="25828682"/>
                <a:ext cx="361786" cy="471895"/>
              </a:xfrm>
              <a:custGeom>
                <a:avLst/>
                <a:gdLst>
                  <a:gd name="T0" fmla="*/ 1 w 52"/>
                  <a:gd name="T1" fmla="*/ 51 h 67"/>
                  <a:gd name="T2" fmla="*/ 5 w 52"/>
                  <a:gd name="T3" fmla="*/ 52 h 67"/>
                  <a:gd name="T4" fmla="*/ 16 w 52"/>
                  <a:gd name="T5" fmla="*/ 47 h 67"/>
                  <a:gd name="T6" fmla="*/ 32 w 52"/>
                  <a:gd name="T7" fmla="*/ 12 h 67"/>
                  <a:gd name="T8" fmla="*/ 33 w 52"/>
                  <a:gd name="T9" fmla="*/ 9 h 67"/>
                  <a:gd name="T10" fmla="*/ 29 w 52"/>
                  <a:gd name="T11" fmla="*/ 2 h 67"/>
                  <a:gd name="T12" fmla="*/ 23 w 52"/>
                  <a:gd name="T13" fmla="*/ 1 h 67"/>
                  <a:gd name="T14" fmla="*/ 52 w 52"/>
                  <a:gd name="T15" fmla="*/ 1 h 67"/>
                  <a:gd name="T16" fmla="*/ 51 w 52"/>
                  <a:gd name="T17" fmla="*/ 4 h 67"/>
                  <a:gd name="T18" fmla="*/ 29 w 52"/>
                  <a:gd name="T19" fmla="*/ 52 h 67"/>
                  <a:gd name="T20" fmla="*/ 33 w 52"/>
                  <a:gd name="T21" fmla="*/ 65 h 67"/>
                  <a:gd name="T22" fmla="*/ 34 w 52"/>
                  <a:gd name="T23" fmla="*/ 66 h 67"/>
                  <a:gd name="T24" fmla="*/ 34 w 52"/>
                  <a:gd name="T25" fmla="*/ 67 h 67"/>
                  <a:gd name="T26" fmla="*/ 33 w 52"/>
                  <a:gd name="T27" fmla="*/ 67 h 67"/>
                  <a:gd name="T28" fmla="*/ 2 w 52"/>
                  <a:gd name="T29" fmla="*/ 53 h 67"/>
                  <a:gd name="T30" fmla="*/ 0 w 52"/>
                  <a:gd name="T31" fmla="*/ 52 h 67"/>
                  <a:gd name="T32" fmla="*/ 1 w 52"/>
                  <a:gd name="T33" fmla="*/ 5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67">
                    <a:moveTo>
                      <a:pt x="1" y="51"/>
                    </a:moveTo>
                    <a:cubicBezTo>
                      <a:pt x="2" y="51"/>
                      <a:pt x="4" y="51"/>
                      <a:pt x="5" y="52"/>
                    </a:cubicBezTo>
                    <a:cubicBezTo>
                      <a:pt x="10" y="53"/>
                      <a:pt x="13" y="52"/>
                      <a:pt x="16" y="47"/>
                    </a:cubicBezTo>
                    <a:cubicBezTo>
                      <a:pt x="21" y="35"/>
                      <a:pt x="27" y="23"/>
                      <a:pt x="32" y="12"/>
                    </a:cubicBezTo>
                    <a:cubicBezTo>
                      <a:pt x="33" y="11"/>
                      <a:pt x="33" y="10"/>
                      <a:pt x="33" y="9"/>
                    </a:cubicBezTo>
                    <a:cubicBezTo>
                      <a:pt x="34" y="5"/>
                      <a:pt x="33" y="3"/>
                      <a:pt x="29" y="2"/>
                    </a:cubicBezTo>
                    <a:cubicBezTo>
                      <a:pt x="28" y="2"/>
                      <a:pt x="26" y="2"/>
                      <a:pt x="23" y="1"/>
                    </a:cubicBezTo>
                    <a:cubicBezTo>
                      <a:pt x="27" y="0"/>
                      <a:pt x="44" y="0"/>
                      <a:pt x="52" y="1"/>
                    </a:cubicBezTo>
                    <a:cubicBezTo>
                      <a:pt x="52" y="2"/>
                      <a:pt x="52" y="3"/>
                      <a:pt x="51" y="4"/>
                    </a:cubicBezTo>
                    <a:cubicBezTo>
                      <a:pt x="44" y="20"/>
                      <a:pt x="37" y="36"/>
                      <a:pt x="29" y="52"/>
                    </a:cubicBezTo>
                    <a:cubicBezTo>
                      <a:pt x="26" y="59"/>
                      <a:pt x="26" y="61"/>
                      <a:pt x="33" y="65"/>
                    </a:cubicBezTo>
                    <a:cubicBezTo>
                      <a:pt x="33" y="65"/>
                      <a:pt x="34" y="66"/>
                      <a:pt x="34" y="66"/>
                    </a:cubicBezTo>
                    <a:cubicBezTo>
                      <a:pt x="34" y="66"/>
                      <a:pt x="34" y="67"/>
                      <a:pt x="34" y="67"/>
                    </a:cubicBezTo>
                    <a:cubicBezTo>
                      <a:pt x="34" y="67"/>
                      <a:pt x="33" y="67"/>
                      <a:pt x="33" y="67"/>
                    </a:cubicBezTo>
                    <a:cubicBezTo>
                      <a:pt x="23" y="62"/>
                      <a:pt x="13" y="58"/>
                      <a:pt x="2" y="53"/>
                    </a:cubicBezTo>
                    <a:cubicBezTo>
                      <a:pt x="1" y="53"/>
                      <a:pt x="1" y="52"/>
                      <a:pt x="0" y="52"/>
                    </a:cubicBezTo>
                    <a:cubicBezTo>
                      <a:pt x="1" y="51"/>
                      <a:pt x="1" y="51"/>
                      <a:pt x="1" y="51"/>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7" name="Freeform 71">
                <a:extLst>
                  <a:ext uri="{FF2B5EF4-FFF2-40B4-BE49-F238E27FC236}">
                    <a16:creationId xmlns:a16="http://schemas.microsoft.com/office/drawing/2014/main" id="{0265EC9A-215C-4451-94F2-BA2294AE20B1}"/>
                  </a:ext>
                </a:extLst>
              </p:cNvPr>
              <p:cNvSpPr>
                <a:spLocks noEditPoints="1"/>
              </p:cNvSpPr>
              <p:nvPr/>
            </p:nvSpPr>
            <p:spPr bwMode="auto">
              <a:xfrm>
                <a:off x="3199023" y="21141194"/>
                <a:ext cx="4561646" cy="4553784"/>
              </a:xfrm>
              <a:custGeom>
                <a:avLst/>
                <a:gdLst>
                  <a:gd name="T0" fmla="*/ 326 w 652"/>
                  <a:gd name="T1" fmla="*/ 652 h 652"/>
                  <a:gd name="T2" fmla="*/ 326 w 652"/>
                  <a:gd name="T3" fmla="*/ 0 h 652"/>
                  <a:gd name="T4" fmla="*/ 300 w 652"/>
                  <a:gd name="T5" fmla="*/ 368 h 652"/>
                  <a:gd name="T6" fmla="*/ 300 w 652"/>
                  <a:gd name="T7" fmla="*/ 408 h 652"/>
                  <a:gd name="T8" fmla="*/ 292 w 652"/>
                  <a:gd name="T9" fmla="*/ 425 h 652"/>
                  <a:gd name="T10" fmla="*/ 239 w 652"/>
                  <a:gd name="T11" fmla="*/ 475 h 652"/>
                  <a:gd name="T12" fmla="*/ 208 w 652"/>
                  <a:gd name="T13" fmla="*/ 558 h 652"/>
                  <a:gd name="T14" fmla="*/ 256 w 652"/>
                  <a:gd name="T15" fmla="*/ 566 h 652"/>
                  <a:gd name="T16" fmla="*/ 264 w 652"/>
                  <a:gd name="T17" fmla="*/ 540 h 652"/>
                  <a:gd name="T18" fmla="*/ 312 w 652"/>
                  <a:gd name="T19" fmla="*/ 473 h 652"/>
                  <a:gd name="T20" fmla="*/ 346 w 652"/>
                  <a:gd name="T21" fmla="*/ 477 h 652"/>
                  <a:gd name="T22" fmla="*/ 390 w 652"/>
                  <a:gd name="T23" fmla="*/ 550 h 652"/>
                  <a:gd name="T24" fmla="*/ 410 w 652"/>
                  <a:gd name="T25" fmla="*/ 582 h 652"/>
                  <a:gd name="T26" fmla="*/ 439 w 652"/>
                  <a:gd name="T27" fmla="*/ 536 h 652"/>
                  <a:gd name="T28" fmla="*/ 360 w 652"/>
                  <a:gd name="T29" fmla="*/ 425 h 652"/>
                  <a:gd name="T30" fmla="*/ 351 w 652"/>
                  <a:gd name="T31" fmla="*/ 372 h 652"/>
                  <a:gd name="T32" fmla="*/ 357 w 652"/>
                  <a:gd name="T33" fmla="*/ 369 h 652"/>
                  <a:gd name="T34" fmla="*/ 453 w 652"/>
                  <a:gd name="T35" fmla="*/ 459 h 652"/>
                  <a:gd name="T36" fmla="*/ 489 w 652"/>
                  <a:gd name="T37" fmla="*/ 522 h 652"/>
                  <a:gd name="T38" fmla="*/ 526 w 652"/>
                  <a:gd name="T39" fmla="*/ 508 h 652"/>
                  <a:gd name="T40" fmla="*/ 512 w 652"/>
                  <a:gd name="T41" fmla="*/ 460 h 652"/>
                  <a:gd name="T42" fmla="*/ 373 w 652"/>
                  <a:gd name="T43" fmla="*/ 322 h 652"/>
                  <a:gd name="T44" fmla="*/ 351 w 652"/>
                  <a:gd name="T45" fmla="*/ 304 h 652"/>
                  <a:gd name="T46" fmla="*/ 306 w 652"/>
                  <a:gd name="T47" fmla="*/ 286 h 652"/>
                  <a:gd name="T48" fmla="*/ 300 w 652"/>
                  <a:gd name="T49" fmla="*/ 316 h 652"/>
                  <a:gd name="T50" fmla="*/ 210 w 652"/>
                  <a:gd name="T51" fmla="*/ 361 h 652"/>
                  <a:gd name="T52" fmla="*/ 128 w 652"/>
                  <a:gd name="T53" fmla="*/ 483 h 652"/>
                  <a:gd name="T54" fmla="*/ 140 w 652"/>
                  <a:gd name="T55" fmla="*/ 526 h 652"/>
                  <a:gd name="T56" fmla="*/ 172 w 652"/>
                  <a:gd name="T57" fmla="*/ 509 h 652"/>
                  <a:gd name="T58" fmla="*/ 246 w 652"/>
                  <a:gd name="T59" fmla="*/ 399 h 652"/>
                  <a:gd name="T60" fmla="*/ 300 w 652"/>
                  <a:gd name="T61" fmla="*/ 368 h 652"/>
                  <a:gd name="T62" fmla="*/ 249 w 652"/>
                  <a:gd name="T63" fmla="*/ 114 h 652"/>
                  <a:gd name="T64" fmla="*/ 123 w 652"/>
                  <a:gd name="T65" fmla="*/ 169 h 652"/>
                  <a:gd name="T66" fmla="*/ 75 w 652"/>
                  <a:gd name="T67" fmla="*/ 214 h 652"/>
                  <a:gd name="T68" fmla="*/ 108 w 652"/>
                  <a:gd name="T69" fmla="*/ 242 h 652"/>
                  <a:gd name="T70" fmla="*/ 158 w 652"/>
                  <a:gd name="T71" fmla="*/ 210 h 652"/>
                  <a:gd name="T72" fmla="*/ 253 w 652"/>
                  <a:gd name="T73" fmla="*/ 164 h 652"/>
                  <a:gd name="T74" fmla="*/ 250 w 652"/>
                  <a:gd name="T75" fmla="*/ 222 h 652"/>
                  <a:gd name="T76" fmla="*/ 65 w 652"/>
                  <a:gd name="T77" fmla="*/ 383 h 652"/>
                  <a:gd name="T78" fmla="*/ 80 w 652"/>
                  <a:gd name="T79" fmla="*/ 422 h 652"/>
                  <a:gd name="T80" fmla="*/ 113 w 652"/>
                  <a:gd name="T81" fmla="*/ 400 h 652"/>
                  <a:gd name="T82" fmla="*/ 215 w 652"/>
                  <a:gd name="T83" fmla="*/ 296 h 652"/>
                  <a:gd name="T84" fmla="*/ 304 w 652"/>
                  <a:gd name="T85" fmla="*/ 240 h 652"/>
                  <a:gd name="T86" fmla="*/ 303 w 652"/>
                  <a:gd name="T87" fmla="*/ 78 h 652"/>
                  <a:gd name="T88" fmla="*/ 269 w 652"/>
                  <a:gd name="T89" fmla="*/ 56 h 652"/>
                  <a:gd name="T90" fmla="*/ 253 w 652"/>
                  <a:gd name="T91" fmla="*/ 90 h 652"/>
                  <a:gd name="T92" fmla="*/ 398 w 652"/>
                  <a:gd name="T93" fmla="*/ 112 h 652"/>
                  <a:gd name="T94" fmla="*/ 398 w 652"/>
                  <a:gd name="T95" fmla="*/ 82 h 652"/>
                  <a:gd name="T96" fmla="*/ 368 w 652"/>
                  <a:gd name="T97" fmla="*/ 54 h 652"/>
                  <a:gd name="T98" fmla="*/ 347 w 652"/>
                  <a:gd name="T99" fmla="*/ 85 h 652"/>
                  <a:gd name="T100" fmla="*/ 347 w 652"/>
                  <a:gd name="T101" fmla="*/ 243 h 652"/>
                  <a:gd name="T102" fmla="*/ 369 w 652"/>
                  <a:gd name="T103" fmla="*/ 264 h 652"/>
                  <a:gd name="T104" fmla="*/ 493 w 652"/>
                  <a:gd name="T105" fmla="*/ 344 h 652"/>
                  <a:gd name="T106" fmla="*/ 549 w 652"/>
                  <a:gd name="T107" fmla="*/ 416 h 652"/>
                  <a:gd name="T108" fmla="*/ 587 w 652"/>
                  <a:gd name="T109" fmla="*/ 384 h 652"/>
                  <a:gd name="T110" fmla="*/ 407 w 652"/>
                  <a:gd name="T111" fmla="*/ 224 h 652"/>
                  <a:gd name="T112" fmla="*/ 398 w 652"/>
                  <a:gd name="T113" fmla="*/ 164 h 652"/>
                  <a:gd name="T114" fmla="*/ 403 w 652"/>
                  <a:gd name="T115" fmla="*/ 165 h 652"/>
                  <a:gd name="T116" fmla="*/ 532 w 652"/>
                  <a:gd name="T117" fmla="*/ 236 h 652"/>
                  <a:gd name="T118" fmla="*/ 575 w 652"/>
                  <a:gd name="T119" fmla="*/ 211 h 652"/>
                  <a:gd name="T120" fmla="*/ 509 w 652"/>
                  <a:gd name="T121" fmla="*/ 157 h 652"/>
                  <a:gd name="T122" fmla="*/ 398 w 652"/>
                  <a:gd name="T123" fmla="*/ 112 h 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52" h="652">
                    <a:moveTo>
                      <a:pt x="652" y="326"/>
                    </a:moveTo>
                    <a:cubicBezTo>
                      <a:pt x="652" y="505"/>
                      <a:pt x="506" y="652"/>
                      <a:pt x="326" y="652"/>
                    </a:cubicBezTo>
                    <a:cubicBezTo>
                      <a:pt x="147" y="652"/>
                      <a:pt x="0" y="507"/>
                      <a:pt x="0" y="326"/>
                    </a:cubicBezTo>
                    <a:cubicBezTo>
                      <a:pt x="0" y="146"/>
                      <a:pt x="146" y="0"/>
                      <a:pt x="326" y="0"/>
                    </a:cubicBezTo>
                    <a:cubicBezTo>
                      <a:pt x="506" y="0"/>
                      <a:pt x="652" y="147"/>
                      <a:pt x="652" y="326"/>
                    </a:cubicBezTo>
                    <a:close/>
                    <a:moveTo>
                      <a:pt x="300" y="368"/>
                    </a:moveTo>
                    <a:cubicBezTo>
                      <a:pt x="300" y="370"/>
                      <a:pt x="300" y="371"/>
                      <a:pt x="300" y="373"/>
                    </a:cubicBezTo>
                    <a:cubicBezTo>
                      <a:pt x="300" y="385"/>
                      <a:pt x="300" y="396"/>
                      <a:pt x="300" y="408"/>
                    </a:cubicBezTo>
                    <a:cubicBezTo>
                      <a:pt x="300" y="409"/>
                      <a:pt x="300" y="410"/>
                      <a:pt x="300" y="411"/>
                    </a:cubicBezTo>
                    <a:cubicBezTo>
                      <a:pt x="300" y="417"/>
                      <a:pt x="297" y="422"/>
                      <a:pt x="292" y="425"/>
                    </a:cubicBezTo>
                    <a:cubicBezTo>
                      <a:pt x="290" y="426"/>
                      <a:pt x="288" y="428"/>
                      <a:pt x="285" y="429"/>
                    </a:cubicBezTo>
                    <a:cubicBezTo>
                      <a:pt x="267" y="441"/>
                      <a:pt x="252" y="457"/>
                      <a:pt x="239" y="475"/>
                    </a:cubicBezTo>
                    <a:cubicBezTo>
                      <a:pt x="225" y="496"/>
                      <a:pt x="216" y="520"/>
                      <a:pt x="210" y="544"/>
                    </a:cubicBezTo>
                    <a:cubicBezTo>
                      <a:pt x="209" y="549"/>
                      <a:pt x="208" y="553"/>
                      <a:pt x="208" y="558"/>
                    </a:cubicBezTo>
                    <a:cubicBezTo>
                      <a:pt x="207" y="571"/>
                      <a:pt x="215" y="581"/>
                      <a:pt x="228" y="583"/>
                    </a:cubicBezTo>
                    <a:cubicBezTo>
                      <a:pt x="239" y="585"/>
                      <a:pt x="252" y="581"/>
                      <a:pt x="256" y="566"/>
                    </a:cubicBezTo>
                    <a:cubicBezTo>
                      <a:pt x="256" y="565"/>
                      <a:pt x="257" y="563"/>
                      <a:pt x="257" y="562"/>
                    </a:cubicBezTo>
                    <a:cubicBezTo>
                      <a:pt x="260" y="555"/>
                      <a:pt x="262" y="547"/>
                      <a:pt x="264" y="540"/>
                    </a:cubicBezTo>
                    <a:cubicBezTo>
                      <a:pt x="270" y="523"/>
                      <a:pt x="278" y="508"/>
                      <a:pt x="289" y="493"/>
                    </a:cubicBezTo>
                    <a:cubicBezTo>
                      <a:pt x="295" y="485"/>
                      <a:pt x="303" y="478"/>
                      <a:pt x="312" y="473"/>
                    </a:cubicBezTo>
                    <a:cubicBezTo>
                      <a:pt x="321" y="468"/>
                      <a:pt x="330" y="468"/>
                      <a:pt x="339" y="473"/>
                    </a:cubicBezTo>
                    <a:cubicBezTo>
                      <a:pt x="341" y="474"/>
                      <a:pt x="344" y="475"/>
                      <a:pt x="346" y="477"/>
                    </a:cubicBezTo>
                    <a:cubicBezTo>
                      <a:pt x="355" y="483"/>
                      <a:pt x="362" y="491"/>
                      <a:pt x="368" y="500"/>
                    </a:cubicBezTo>
                    <a:cubicBezTo>
                      <a:pt x="378" y="516"/>
                      <a:pt x="385" y="533"/>
                      <a:pt x="390" y="550"/>
                    </a:cubicBezTo>
                    <a:cubicBezTo>
                      <a:pt x="392" y="556"/>
                      <a:pt x="394" y="563"/>
                      <a:pt x="396" y="569"/>
                    </a:cubicBezTo>
                    <a:cubicBezTo>
                      <a:pt x="399" y="576"/>
                      <a:pt x="403" y="580"/>
                      <a:pt x="410" y="582"/>
                    </a:cubicBezTo>
                    <a:cubicBezTo>
                      <a:pt x="425" y="588"/>
                      <a:pt x="446" y="577"/>
                      <a:pt x="443" y="555"/>
                    </a:cubicBezTo>
                    <a:cubicBezTo>
                      <a:pt x="442" y="548"/>
                      <a:pt x="440" y="542"/>
                      <a:pt x="439" y="536"/>
                    </a:cubicBezTo>
                    <a:cubicBezTo>
                      <a:pt x="433" y="515"/>
                      <a:pt x="426" y="496"/>
                      <a:pt x="414" y="478"/>
                    </a:cubicBezTo>
                    <a:cubicBezTo>
                      <a:pt x="400" y="456"/>
                      <a:pt x="382" y="439"/>
                      <a:pt x="360" y="425"/>
                    </a:cubicBezTo>
                    <a:cubicBezTo>
                      <a:pt x="354" y="422"/>
                      <a:pt x="351" y="417"/>
                      <a:pt x="351" y="410"/>
                    </a:cubicBezTo>
                    <a:cubicBezTo>
                      <a:pt x="351" y="397"/>
                      <a:pt x="351" y="385"/>
                      <a:pt x="351" y="372"/>
                    </a:cubicBezTo>
                    <a:cubicBezTo>
                      <a:pt x="351" y="371"/>
                      <a:pt x="351" y="370"/>
                      <a:pt x="352" y="368"/>
                    </a:cubicBezTo>
                    <a:cubicBezTo>
                      <a:pt x="354" y="368"/>
                      <a:pt x="355" y="369"/>
                      <a:pt x="357" y="369"/>
                    </a:cubicBezTo>
                    <a:cubicBezTo>
                      <a:pt x="376" y="376"/>
                      <a:pt x="392" y="386"/>
                      <a:pt x="406" y="400"/>
                    </a:cubicBezTo>
                    <a:cubicBezTo>
                      <a:pt x="425" y="417"/>
                      <a:pt x="439" y="437"/>
                      <a:pt x="453" y="459"/>
                    </a:cubicBezTo>
                    <a:cubicBezTo>
                      <a:pt x="462" y="475"/>
                      <a:pt x="471" y="492"/>
                      <a:pt x="479" y="509"/>
                    </a:cubicBezTo>
                    <a:cubicBezTo>
                      <a:pt x="481" y="514"/>
                      <a:pt x="484" y="518"/>
                      <a:pt x="489" y="522"/>
                    </a:cubicBezTo>
                    <a:cubicBezTo>
                      <a:pt x="494" y="526"/>
                      <a:pt x="501" y="529"/>
                      <a:pt x="508" y="527"/>
                    </a:cubicBezTo>
                    <a:cubicBezTo>
                      <a:pt x="518" y="524"/>
                      <a:pt x="524" y="518"/>
                      <a:pt x="526" y="508"/>
                    </a:cubicBezTo>
                    <a:cubicBezTo>
                      <a:pt x="528" y="500"/>
                      <a:pt x="527" y="493"/>
                      <a:pt x="524" y="486"/>
                    </a:cubicBezTo>
                    <a:cubicBezTo>
                      <a:pt x="520" y="477"/>
                      <a:pt x="516" y="469"/>
                      <a:pt x="512" y="460"/>
                    </a:cubicBezTo>
                    <a:cubicBezTo>
                      <a:pt x="498" y="429"/>
                      <a:pt x="480" y="400"/>
                      <a:pt x="456" y="375"/>
                    </a:cubicBezTo>
                    <a:cubicBezTo>
                      <a:pt x="432" y="351"/>
                      <a:pt x="405" y="333"/>
                      <a:pt x="373" y="322"/>
                    </a:cubicBezTo>
                    <a:cubicBezTo>
                      <a:pt x="366" y="320"/>
                      <a:pt x="359" y="318"/>
                      <a:pt x="351" y="316"/>
                    </a:cubicBezTo>
                    <a:cubicBezTo>
                      <a:pt x="351" y="312"/>
                      <a:pt x="351" y="308"/>
                      <a:pt x="351" y="304"/>
                    </a:cubicBezTo>
                    <a:cubicBezTo>
                      <a:pt x="350" y="298"/>
                      <a:pt x="349" y="291"/>
                      <a:pt x="345" y="286"/>
                    </a:cubicBezTo>
                    <a:cubicBezTo>
                      <a:pt x="335" y="271"/>
                      <a:pt x="316" y="271"/>
                      <a:pt x="306" y="286"/>
                    </a:cubicBezTo>
                    <a:cubicBezTo>
                      <a:pt x="302" y="292"/>
                      <a:pt x="301" y="299"/>
                      <a:pt x="301" y="305"/>
                    </a:cubicBezTo>
                    <a:cubicBezTo>
                      <a:pt x="300" y="309"/>
                      <a:pt x="300" y="312"/>
                      <a:pt x="300" y="316"/>
                    </a:cubicBezTo>
                    <a:cubicBezTo>
                      <a:pt x="299" y="317"/>
                      <a:pt x="298" y="317"/>
                      <a:pt x="296" y="317"/>
                    </a:cubicBezTo>
                    <a:cubicBezTo>
                      <a:pt x="264" y="325"/>
                      <a:pt x="235" y="339"/>
                      <a:pt x="210" y="361"/>
                    </a:cubicBezTo>
                    <a:cubicBezTo>
                      <a:pt x="191" y="378"/>
                      <a:pt x="175" y="398"/>
                      <a:pt x="161" y="420"/>
                    </a:cubicBezTo>
                    <a:cubicBezTo>
                      <a:pt x="148" y="440"/>
                      <a:pt x="138" y="462"/>
                      <a:pt x="128" y="483"/>
                    </a:cubicBezTo>
                    <a:cubicBezTo>
                      <a:pt x="126" y="490"/>
                      <a:pt x="124" y="497"/>
                      <a:pt x="125" y="504"/>
                    </a:cubicBezTo>
                    <a:cubicBezTo>
                      <a:pt x="126" y="515"/>
                      <a:pt x="130" y="522"/>
                      <a:pt x="140" y="526"/>
                    </a:cubicBezTo>
                    <a:cubicBezTo>
                      <a:pt x="150" y="530"/>
                      <a:pt x="159" y="526"/>
                      <a:pt x="165" y="519"/>
                    </a:cubicBezTo>
                    <a:cubicBezTo>
                      <a:pt x="168" y="516"/>
                      <a:pt x="170" y="512"/>
                      <a:pt x="172" y="509"/>
                    </a:cubicBezTo>
                    <a:cubicBezTo>
                      <a:pt x="181" y="493"/>
                      <a:pt x="189" y="476"/>
                      <a:pt x="198" y="461"/>
                    </a:cubicBezTo>
                    <a:cubicBezTo>
                      <a:pt x="211" y="438"/>
                      <a:pt x="227" y="417"/>
                      <a:pt x="246" y="399"/>
                    </a:cubicBezTo>
                    <a:cubicBezTo>
                      <a:pt x="260" y="386"/>
                      <a:pt x="276" y="376"/>
                      <a:pt x="294" y="370"/>
                    </a:cubicBezTo>
                    <a:cubicBezTo>
                      <a:pt x="296" y="369"/>
                      <a:pt x="298" y="368"/>
                      <a:pt x="300" y="368"/>
                    </a:cubicBezTo>
                    <a:close/>
                    <a:moveTo>
                      <a:pt x="253" y="112"/>
                    </a:moveTo>
                    <a:cubicBezTo>
                      <a:pt x="252" y="113"/>
                      <a:pt x="250" y="113"/>
                      <a:pt x="249" y="114"/>
                    </a:cubicBezTo>
                    <a:cubicBezTo>
                      <a:pt x="240" y="117"/>
                      <a:pt x="231" y="119"/>
                      <a:pt x="222" y="122"/>
                    </a:cubicBezTo>
                    <a:cubicBezTo>
                      <a:pt x="187" y="134"/>
                      <a:pt x="154" y="149"/>
                      <a:pt x="123" y="169"/>
                    </a:cubicBezTo>
                    <a:cubicBezTo>
                      <a:pt x="110" y="178"/>
                      <a:pt x="97" y="188"/>
                      <a:pt x="85" y="200"/>
                    </a:cubicBezTo>
                    <a:cubicBezTo>
                      <a:pt x="81" y="204"/>
                      <a:pt x="77" y="208"/>
                      <a:pt x="75" y="214"/>
                    </a:cubicBezTo>
                    <a:cubicBezTo>
                      <a:pt x="71" y="225"/>
                      <a:pt x="76" y="237"/>
                      <a:pt x="87" y="241"/>
                    </a:cubicBezTo>
                    <a:cubicBezTo>
                      <a:pt x="94" y="244"/>
                      <a:pt x="101" y="244"/>
                      <a:pt x="108" y="242"/>
                    </a:cubicBezTo>
                    <a:cubicBezTo>
                      <a:pt x="114" y="240"/>
                      <a:pt x="118" y="237"/>
                      <a:pt x="123" y="234"/>
                    </a:cubicBezTo>
                    <a:cubicBezTo>
                      <a:pt x="134" y="226"/>
                      <a:pt x="146" y="217"/>
                      <a:pt x="158" y="210"/>
                    </a:cubicBezTo>
                    <a:cubicBezTo>
                      <a:pt x="186" y="191"/>
                      <a:pt x="216" y="176"/>
                      <a:pt x="249" y="165"/>
                    </a:cubicBezTo>
                    <a:cubicBezTo>
                      <a:pt x="250" y="165"/>
                      <a:pt x="252" y="164"/>
                      <a:pt x="253" y="164"/>
                    </a:cubicBezTo>
                    <a:cubicBezTo>
                      <a:pt x="253" y="183"/>
                      <a:pt x="253" y="202"/>
                      <a:pt x="253" y="220"/>
                    </a:cubicBezTo>
                    <a:cubicBezTo>
                      <a:pt x="252" y="221"/>
                      <a:pt x="251" y="221"/>
                      <a:pt x="250" y="222"/>
                    </a:cubicBezTo>
                    <a:cubicBezTo>
                      <a:pt x="185" y="247"/>
                      <a:pt x="131" y="288"/>
                      <a:pt x="90" y="345"/>
                    </a:cubicBezTo>
                    <a:cubicBezTo>
                      <a:pt x="81" y="357"/>
                      <a:pt x="73" y="370"/>
                      <a:pt x="65" y="383"/>
                    </a:cubicBezTo>
                    <a:cubicBezTo>
                      <a:pt x="62" y="387"/>
                      <a:pt x="60" y="391"/>
                      <a:pt x="60" y="395"/>
                    </a:cubicBezTo>
                    <a:cubicBezTo>
                      <a:pt x="60" y="408"/>
                      <a:pt x="68" y="419"/>
                      <a:pt x="80" y="422"/>
                    </a:cubicBezTo>
                    <a:cubicBezTo>
                      <a:pt x="90" y="425"/>
                      <a:pt x="98" y="422"/>
                      <a:pt x="104" y="413"/>
                    </a:cubicBezTo>
                    <a:cubicBezTo>
                      <a:pt x="107" y="409"/>
                      <a:pt x="110" y="404"/>
                      <a:pt x="113" y="400"/>
                    </a:cubicBezTo>
                    <a:cubicBezTo>
                      <a:pt x="127" y="380"/>
                      <a:pt x="143" y="361"/>
                      <a:pt x="160" y="343"/>
                    </a:cubicBezTo>
                    <a:cubicBezTo>
                      <a:pt x="177" y="325"/>
                      <a:pt x="195" y="309"/>
                      <a:pt x="215" y="296"/>
                    </a:cubicBezTo>
                    <a:cubicBezTo>
                      <a:pt x="237" y="282"/>
                      <a:pt x="261" y="271"/>
                      <a:pt x="286" y="264"/>
                    </a:cubicBezTo>
                    <a:cubicBezTo>
                      <a:pt x="300" y="260"/>
                      <a:pt x="304" y="253"/>
                      <a:pt x="304" y="240"/>
                    </a:cubicBezTo>
                    <a:cubicBezTo>
                      <a:pt x="304" y="189"/>
                      <a:pt x="304" y="138"/>
                      <a:pt x="304" y="88"/>
                    </a:cubicBezTo>
                    <a:cubicBezTo>
                      <a:pt x="304" y="84"/>
                      <a:pt x="304" y="81"/>
                      <a:pt x="303" y="78"/>
                    </a:cubicBezTo>
                    <a:cubicBezTo>
                      <a:pt x="303" y="74"/>
                      <a:pt x="302" y="69"/>
                      <a:pt x="299" y="65"/>
                    </a:cubicBezTo>
                    <a:cubicBezTo>
                      <a:pt x="293" y="55"/>
                      <a:pt x="280" y="51"/>
                      <a:pt x="269" y="56"/>
                    </a:cubicBezTo>
                    <a:cubicBezTo>
                      <a:pt x="261" y="61"/>
                      <a:pt x="256" y="68"/>
                      <a:pt x="254" y="77"/>
                    </a:cubicBezTo>
                    <a:cubicBezTo>
                      <a:pt x="254" y="81"/>
                      <a:pt x="254" y="85"/>
                      <a:pt x="253" y="90"/>
                    </a:cubicBezTo>
                    <a:cubicBezTo>
                      <a:pt x="253" y="97"/>
                      <a:pt x="253" y="105"/>
                      <a:pt x="253" y="112"/>
                    </a:cubicBezTo>
                    <a:close/>
                    <a:moveTo>
                      <a:pt x="398" y="112"/>
                    </a:moveTo>
                    <a:cubicBezTo>
                      <a:pt x="398" y="110"/>
                      <a:pt x="398" y="108"/>
                      <a:pt x="398" y="106"/>
                    </a:cubicBezTo>
                    <a:cubicBezTo>
                      <a:pt x="398" y="98"/>
                      <a:pt x="398" y="90"/>
                      <a:pt x="398" y="82"/>
                    </a:cubicBezTo>
                    <a:cubicBezTo>
                      <a:pt x="397" y="76"/>
                      <a:pt x="396" y="70"/>
                      <a:pt x="392" y="65"/>
                    </a:cubicBezTo>
                    <a:cubicBezTo>
                      <a:pt x="386" y="57"/>
                      <a:pt x="378" y="53"/>
                      <a:pt x="368" y="54"/>
                    </a:cubicBezTo>
                    <a:cubicBezTo>
                      <a:pt x="358" y="56"/>
                      <a:pt x="352" y="62"/>
                      <a:pt x="349" y="71"/>
                    </a:cubicBezTo>
                    <a:cubicBezTo>
                      <a:pt x="348" y="75"/>
                      <a:pt x="347" y="80"/>
                      <a:pt x="347" y="85"/>
                    </a:cubicBezTo>
                    <a:cubicBezTo>
                      <a:pt x="347" y="137"/>
                      <a:pt x="347" y="189"/>
                      <a:pt x="347" y="242"/>
                    </a:cubicBezTo>
                    <a:cubicBezTo>
                      <a:pt x="347" y="242"/>
                      <a:pt x="347" y="243"/>
                      <a:pt x="347" y="243"/>
                    </a:cubicBezTo>
                    <a:cubicBezTo>
                      <a:pt x="347" y="251"/>
                      <a:pt x="351" y="257"/>
                      <a:pt x="358" y="260"/>
                    </a:cubicBezTo>
                    <a:cubicBezTo>
                      <a:pt x="361" y="262"/>
                      <a:pt x="365" y="263"/>
                      <a:pt x="369" y="264"/>
                    </a:cubicBezTo>
                    <a:cubicBezTo>
                      <a:pt x="387" y="270"/>
                      <a:pt x="405" y="277"/>
                      <a:pt x="421" y="286"/>
                    </a:cubicBezTo>
                    <a:cubicBezTo>
                      <a:pt x="449" y="301"/>
                      <a:pt x="473" y="321"/>
                      <a:pt x="493" y="344"/>
                    </a:cubicBezTo>
                    <a:cubicBezTo>
                      <a:pt x="513" y="365"/>
                      <a:pt x="530" y="388"/>
                      <a:pt x="546" y="412"/>
                    </a:cubicBezTo>
                    <a:cubicBezTo>
                      <a:pt x="547" y="413"/>
                      <a:pt x="548" y="415"/>
                      <a:pt x="549" y="416"/>
                    </a:cubicBezTo>
                    <a:cubicBezTo>
                      <a:pt x="553" y="421"/>
                      <a:pt x="558" y="423"/>
                      <a:pt x="564" y="423"/>
                    </a:cubicBezTo>
                    <a:cubicBezTo>
                      <a:pt x="584" y="423"/>
                      <a:pt x="598" y="402"/>
                      <a:pt x="587" y="384"/>
                    </a:cubicBezTo>
                    <a:cubicBezTo>
                      <a:pt x="581" y="374"/>
                      <a:pt x="576" y="365"/>
                      <a:pt x="569" y="355"/>
                    </a:cubicBezTo>
                    <a:cubicBezTo>
                      <a:pt x="528" y="296"/>
                      <a:pt x="474" y="251"/>
                      <a:pt x="407" y="224"/>
                    </a:cubicBezTo>
                    <a:cubicBezTo>
                      <a:pt x="404" y="223"/>
                      <a:pt x="401" y="222"/>
                      <a:pt x="398" y="220"/>
                    </a:cubicBezTo>
                    <a:cubicBezTo>
                      <a:pt x="398" y="201"/>
                      <a:pt x="398" y="183"/>
                      <a:pt x="398" y="164"/>
                    </a:cubicBezTo>
                    <a:cubicBezTo>
                      <a:pt x="399" y="164"/>
                      <a:pt x="399" y="164"/>
                      <a:pt x="399" y="164"/>
                    </a:cubicBezTo>
                    <a:cubicBezTo>
                      <a:pt x="401" y="165"/>
                      <a:pt x="402" y="165"/>
                      <a:pt x="403" y="165"/>
                    </a:cubicBezTo>
                    <a:cubicBezTo>
                      <a:pt x="439" y="177"/>
                      <a:pt x="473" y="195"/>
                      <a:pt x="504" y="217"/>
                    </a:cubicBezTo>
                    <a:cubicBezTo>
                      <a:pt x="513" y="223"/>
                      <a:pt x="522" y="230"/>
                      <a:pt x="532" y="236"/>
                    </a:cubicBezTo>
                    <a:cubicBezTo>
                      <a:pt x="539" y="242"/>
                      <a:pt x="547" y="244"/>
                      <a:pt x="556" y="243"/>
                    </a:cubicBezTo>
                    <a:cubicBezTo>
                      <a:pt x="573" y="242"/>
                      <a:pt x="582" y="226"/>
                      <a:pt x="575" y="211"/>
                    </a:cubicBezTo>
                    <a:cubicBezTo>
                      <a:pt x="572" y="206"/>
                      <a:pt x="569" y="202"/>
                      <a:pt x="566" y="199"/>
                    </a:cubicBezTo>
                    <a:cubicBezTo>
                      <a:pt x="549" y="182"/>
                      <a:pt x="529" y="169"/>
                      <a:pt x="509" y="157"/>
                    </a:cubicBezTo>
                    <a:cubicBezTo>
                      <a:pt x="480" y="141"/>
                      <a:pt x="450" y="129"/>
                      <a:pt x="418" y="119"/>
                    </a:cubicBezTo>
                    <a:cubicBezTo>
                      <a:pt x="412" y="116"/>
                      <a:pt x="405" y="114"/>
                      <a:pt x="398" y="11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grpSp>
      </p:grpSp>
      <p:sp>
        <p:nvSpPr>
          <p:cNvPr id="57" name="灯片编号占位符 8">
            <a:extLst>
              <a:ext uri="{FF2B5EF4-FFF2-40B4-BE49-F238E27FC236}">
                <a16:creationId xmlns:a16="http://schemas.microsoft.com/office/drawing/2014/main" id="{EA30CFCD-47F5-4BDB-9235-4899110ACBB2}"/>
              </a:ext>
            </a:extLst>
          </p:cNvPr>
          <p:cNvSpPr>
            <a:spLocks noGrp="1"/>
          </p:cNvSpPr>
          <p:nvPr>
            <p:ph type="sldNum" sz="quarter" idx="4"/>
          </p:nvPr>
        </p:nvSpPr>
        <p:spPr>
          <a:xfrm>
            <a:off x="9005791" y="6394353"/>
            <a:ext cx="2743200" cy="292196"/>
          </a:xfrm>
          <a:prstGeom prst="rect">
            <a:avLst/>
          </a:prstGeom>
        </p:spPr>
        <p:txBody>
          <a:bodyPr vert="horz" lIns="91440" tIns="45720" rIns="91440" bIns="45720" rtlCol="0" anchor="ctr"/>
          <a:lstStyle>
            <a:lvl1pPr algn="r">
              <a:defRPr sz="1200">
                <a:solidFill>
                  <a:schemeClr val="tx1">
                    <a:lumMod val="50000"/>
                    <a:lumOff val="50000"/>
                  </a:schemeClr>
                </a:solidFill>
              </a:defRPr>
            </a:lvl1pPr>
          </a:lstStyle>
          <a:p>
            <a:r>
              <a:rPr lang="en-US" altLang="zh-CN"/>
              <a:t>&lt; </a:t>
            </a:r>
            <a:fld id="{A548B57D-AE10-4CF7-A9DF-59FEFA91B28E}" type="slidenum">
              <a:rPr lang="zh-CN" altLang="en-US" smtClean="0"/>
              <a:pPr/>
              <a:t>‹#›</a:t>
            </a:fld>
            <a:r>
              <a:rPr lang="zh-CN" altLang="en-US"/>
              <a:t> </a:t>
            </a:r>
            <a:r>
              <a:rPr lang="en-US" altLang="zh-CN"/>
              <a:t>&gt;</a:t>
            </a:r>
            <a:endParaRPr lang="zh-CN" altLang="en-US" dirty="0"/>
          </a:p>
        </p:txBody>
      </p:sp>
    </p:spTree>
    <p:extLst>
      <p:ext uri="{BB962C8B-B14F-4D97-AF65-F5344CB8AC3E}">
        <p14:creationId xmlns:p14="http://schemas.microsoft.com/office/powerpoint/2010/main" val="656950449"/>
      </p:ext>
    </p:extLst>
  </p:cSld>
  <p:clrMapOvr>
    <a:masterClrMapping/>
  </p:clrMapOvr>
  <p:extLst>
    <p:ext uri="{DCECCB84-F9BA-43D5-87BE-67443E8EF086}">
      <p15:sldGuideLst xmlns:p15="http://schemas.microsoft.com/office/powerpoint/2012/main"/>
    </p:ext>
  </p:extLst>
</p:sldLayout>
</file>

<file path=ppt/slideLayouts/slideLayout12.xml><?xml version="1.0" encoding="utf-8"?>
<p:sldLayout xmlns:a="http://schemas.openxmlformats.org/drawingml/2006/main" xmlns:r="http://schemas.openxmlformats.org/officeDocument/2006/relationships" xmlns:p="http://schemas.openxmlformats.org/presentationml/2006/main" type="blank">
  <p:cSld name="全空白">
    <p:spTree>
      <p:nvGrpSpPr>
        <p:cNvPr id="1" name=""/>
        <p:cNvGrpSpPr/>
        <p:nvPr/>
      </p:nvGrpSpPr>
      <p:grpSpPr>
        <a:xfrm>
          <a:off x="0" y="0"/>
          <a:ext cx="0" cy="0"/>
          <a:chOff x="0" y="0"/>
          <a:chExt cx="0" cy="0"/>
        </a:xfrm>
      </p:grpSpPr>
    </p:spTree>
    <p:extLst>
      <p:ext uri="{BB962C8B-B14F-4D97-AF65-F5344CB8AC3E}">
        <p14:creationId xmlns:p14="http://schemas.microsoft.com/office/powerpoint/2010/main" val="3667700358"/>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图片占位1">
    <p:spTree>
      <p:nvGrpSpPr>
        <p:cNvPr id="1" name=""/>
        <p:cNvGrpSpPr/>
        <p:nvPr/>
      </p:nvGrpSpPr>
      <p:grpSpPr>
        <a:xfrm>
          <a:off x="0" y="0"/>
          <a:ext cx="0" cy="0"/>
          <a:chOff x="0" y="0"/>
          <a:chExt cx="0" cy="0"/>
        </a:xfrm>
      </p:grpSpPr>
      <p:grpSp>
        <p:nvGrpSpPr>
          <p:cNvPr id="121" name="组合 120">
            <a:extLst>
              <a:ext uri="{FF2B5EF4-FFF2-40B4-BE49-F238E27FC236}">
                <a16:creationId xmlns:a16="http://schemas.microsoft.com/office/drawing/2014/main" id="{752A13C3-8076-4A3B-9E60-2D71D978B1DC}"/>
              </a:ext>
            </a:extLst>
          </p:cNvPr>
          <p:cNvGrpSpPr/>
          <p:nvPr userDrawn="1"/>
        </p:nvGrpSpPr>
        <p:grpSpPr>
          <a:xfrm>
            <a:off x="10177780" y="329882"/>
            <a:ext cx="1512002" cy="444892"/>
            <a:chOff x="9556201" y="498129"/>
            <a:chExt cx="1993881" cy="586680"/>
          </a:xfrm>
        </p:grpSpPr>
        <p:grpSp>
          <p:nvGrpSpPr>
            <p:cNvPr id="122" name="组合 121">
              <a:extLst>
                <a:ext uri="{FF2B5EF4-FFF2-40B4-BE49-F238E27FC236}">
                  <a16:creationId xmlns:a16="http://schemas.microsoft.com/office/drawing/2014/main" id="{E27C398B-69FE-4C31-9C38-8ADE52CE9B05}"/>
                </a:ext>
              </a:extLst>
            </p:cNvPr>
            <p:cNvGrpSpPr/>
            <p:nvPr userDrawn="1"/>
          </p:nvGrpSpPr>
          <p:grpSpPr>
            <a:xfrm>
              <a:off x="10239376" y="968937"/>
              <a:ext cx="1307697" cy="96254"/>
              <a:chOff x="4616246" y="3878362"/>
              <a:chExt cx="5571416" cy="410087"/>
            </a:xfrm>
            <a:solidFill>
              <a:schemeClr val="tx1">
                <a:alpha val="80000"/>
              </a:schemeClr>
            </a:solidFill>
          </p:grpSpPr>
          <p:sp>
            <p:nvSpPr>
              <p:cNvPr id="160" name="Freeform 17">
                <a:extLst>
                  <a:ext uri="{FF2B5EF4-FFF2-40B4-BE49-F238E27FC236}">
                    <a16:creationId xmlns:a16="http://schemas.microsoft.com/office/drawing/2014/main" id="{E5B0E9AD-0A05-4036-8DA1-C7E6733E9DF1}"/>
                  </a:ext>
                </a:extLst>
              </p:cNvPr>
              <p:cNvSpPr>
                <a:spLocks noEditPoints="1"/>
              </p:cNvSpPr>
              <p:nvPr/>
            </p:nvSpPr>
            <p:spPr bwMode="auto">
              <a:xfrm>
                <a:off x="8617798" y="3887973"/>
                <a:ext cx="362030" cy="387660"/>
              </a:xfrm>
              <a:custGeom>
                <a:avLst/>
                <a:gdLst>
                  <a:gd name="T0" fmla="*/ 34 w 127"/>
                  <a:gd name="T1" fmla="*/ 71 h 136"/>
                  <a:gd name="T2" fmla="*/ 34 w 127"/>
                  <a:gd name="T3" fmla="*/ 81 h 136"/>
                  <a:gd name="T4" fmla="*/ 34 w 127"/>
                  <a:gd name="T5" fmla="*/ 114 h 136"/>
                  <a:gd name="T6" fmla="*/ 35 w 127"/>
                  <a:gd name="T7" fmla="*/ 122 h 136"/>
                  <a:gd name="T8" fmla="*/ 40 w 127"/>
                  <a:gd name="T9" fmla="*/ 127 h 136"/>
                  <a:gd name="T10" fmla="*/ 49 w 127"/>
                  <a:gd name="T11" fmla="*/ 128 h 136"/>
                  <a:gd name="T12" fmla="*/ 49 w 127"/>
                  <a:gd name="T13" fmla="*/ 135 h 136"/>
                  <a:gd name="T14" fmla="*/ 1 w 127"/>
                  <a:gd name="T15" fmla="*/ 135 h 136"/>
                  <a:gd name="T16" fmla="*/ 0 w 127"/>
                  <a:gd name="T17" fmla="*/ 132 h 136"/>
                  <a:gd name="T18" fmla="*/ 0 w 127"/>
                  <a:gd name="T19" fmla="*/ 128 h 136"/>
                  <a:gd name="T20" fmla="*/ 9 w 127"/>
                  <a:gd name="T21" fmla="*/ 127 h 136"/>
                  <a:gd name="T22" fmla="*/ 16 w 127"/>
                  <a:gd name="T23" fmla="*/ 120 h 136"/>
                  <a:gd name="T24" fmla="*/ 17 w 127"/>
                  <a:gd name="T25" fmla="*/ 111 h 136"/>
                  <a:gd name="T26" fmla="*/ 17 w 127"/>
                  <a:gd name="T27" fmla="*/ 22 h 136"/>
                  <a:gd name="T28" fmla="*/ 16 w 127"/>
                  <a:gd name="T29" fmla="*/ 15 h 136"/>
                  <a:gd name="T30" fmla="*/ 9 w 127"/>
                  <a:gd name="T31" fmla="*/ 9 h 136"/>
                  <a:gd name="T32" fmla="*/ 0 w 127"/>
                  <a:gd name="T33" fmla="*/ 8 h 136"/>
                  <a:gd name="T34" fmla="*/ 0 w 127"/>
                  <a:gd name="T35" fmla="*/ 1 h 136"/>
                  <a:gd name="T36" fmla="*/ 4 w 127"/>
                  <a:gd name="T37" fmla="*/ 0 h 136"/>
                  <a:gd name="T38" fmla="*/ 71 w 127"/>
                  <a:gd name="T39" fmla="*/ 0 h 136"/>
                  <a:gd name="T40" fmla="*/ 94 w 127"/>
                  <a:gd name="T41" fmla="*/ 4 h 136"/>
                  <a:gd name="T42" fmla="*/ 116 w 127"/>
                  <a:gd name="T43" fmla="*/ 32 h 136"/>
                  <a:gd name="T44" fmla="*/ 97 w 127"/>
                  <a:gd name="T45" fmla="*/ 66 h 136"/>
                  <a:gd name="T46" fmla="*/ 80 w 127"/>
                  <a:gd name="T47" fmla="*/ 70 h 136"/>
                  <a:gd name="T48" fmla="*/ 71 w 127"/>
                  <a:gd name="T49" fmla="*/ 71 h 136"/>
                  <a:gd name="T50" fmla="*/ 73 w 127"/>
                  <a:gd name="T51" fmla="*/ 75 h 136"/>
                  <a:gd name="T52" fmla="*/ 104 w 127"/>
                  <a:gd name="T53" fmla="*/ 114 h 136"/>
                  <a:gd name="T54" fmla="*/ 105 w 127"/>
                  <a:gd name="T55" fmla="*/ 116 h 136"/>
                  <a:gd name="T56" fmla="*/ 127 w 127"/>
                  <a:gd name="T57" fmla="*/ 128 h 136"/>
                  <a:gd name="T58" fmla="*/ 127 w 127"/>
                  <a:gd name="T59" fmla="*/ 135 h 136"/>
                  <a:gd name="T60" fmla="*/ 116 w 127"/>
                  <a:gd name="T61" fmla="*/ 135 h 136"/>
                  <a:gd name="T62" fmla="*/ 102 w 127"/>
                  <a:gd name="T63" fmla="*/ 136 h 136"/>
                  <a:gd name="T64" fmla="*/ 96 w 127"/>
                  <a:gd name="T65" fmla="*/ 132 h 136"/>
                  <a:gd name="T66" fmla="*/ 59 w 127"/>
                  <a:gd name="T67" fmla="*/ 82 h 136"/>
                  <a:gd name="T68" fmla="*/ 52 w 127"/>
                  <a:gd name="T69" fmla="*/ 73 h 136"/>
                  <a:gd name="T70" fmla="*/ 49 w 127"/>
                  <a:gd name="T71" fmla="*/ 71 h 136"/>
                  <a:gd name="T72" fmla="*/ 34 w 127"/>
                  <a:gd name="T73" fmla="*/ 71 h 136"/>
                  <a:gd name="T74" fmla="*/ 34 w 127"/>
                  <a:gd name="T75" fmla="*/ 61 h 136"/>
                  <a:gd name="T76" fmla="*/ 36 w 127"/>
                  <a:gd name="T77" fmla="*/ 62 h 136"/>
                  <a:gd name="T78" fmla="*/ 66 w 127"/>
                  <a:gd name="T79" fmla="*/ 62 h 136"/>
                  <a:gd name="T80" fmla="*/ 82 w 127"/>
                  <a:gd name="T81" fmla="*/ 59 h 136"/>
                  <a:gd name="T82" fmla="*/ 96 w 127"/>
                  <a:gd name="T83" fmla="*/ 44 h 136"/>
                  <a:gd name="T84" fmla="*/ 96 w 127"/>
                  <a:gd name="T85" fmla="*/ 29 h 136"/>
                  <a:gd name="T86" fmla="*/ 81 w 127"/>
                  <a:gd name="T87" fmla="*/ 12 h 136"/>
                  <a:gd name="T88" fmla="*/ 70 w 127"/>
                  <a:gd name="T89" fmla="*/ 11 h 136"/>
                  <a:gd name="T90" fmla="*/ 37 w 127"/>
                  <a:gd name="T91" fmla="*/ 11 h 136"/>
                  <a:gd name="T92" fmla="*/ 34 w 127"/>
                  <a:gd name="T93" fmla="*/ 11 h 136"/>
                  <a:gd name="T94" fmla="*/ 34 w 127"/>
                  <a:gd name="T95" fmla="*/ 61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7" h="136">
                    <a:moveTo>
                      <a:pt x="34" y="71"/>
                    </a:moveTo>
                    <a:cubicBezTo>
                      <a:pt x="34" y="75"/>
                      <a:pt x="34" y="78"/>
                      <a:pt x="34" y="81"/>
                    </a:cubicBezTo>
                    <a:cubicBezTo>
                      <a:pt x="34" y="92"/>
                      <a:pt x="34" y="103"/>
                      <a:pt x="34" y="114"/>
                    </a:cubicBezTo>
                    <a:cubicBezTo>
                      <a:pt x="34" y="117"/>
                      <a:pt x="34" y="119"/>
                      <a:pt x="35" y="122"/>
                    </a:cubicBezTo>
                    <a:cubicBezTo>
                      <a:pt x="35" y="125"/>
                      <a:pt x="37" y="127"/>
                      <a:pt x="40" y="127"/>
                    </a:cubicBezTo>
                    <a:cubicBezTo>
                      <a:pt x="43" y="127"/>
                      <a:pt x="46" y="128"/>
                      <a:pt x="49" y="128"/>
                    </a:cubicBezTo>
                    <a:cubicBezTo>
                      <a:pt x="49" y="130"/>
                      <a:pt x="49" y="133"/>
                      <a:pt x="49" y="135"/>
                    </a:cubicBezTo>
                    <a:cubicBezTo>
                      <a:pt x="33" y="135"/>
                      <a:pt x="17" y="135"/>
                      <a:pt x="1" y="135"/>
                    </a:cubicBezTo>
                    <a:cubicBezTo>
                      <a:pt x="0" y="134"/>
                      <a:pt x="0" y="133"/>
                      <a:pt x="0" y="132"/>
                    </a:cubicBezTo>
                    <a:cubicBezTo>
                      <a:pt x="0" y="131"/>
                      <a:pt x="0" y="130"/>
                      <a:pt x="0" y="128"/>
                    </a:cubicBezTo>
                    <a:cubicBezTo>
                      <a:pt x="3" y="128"/>
                      <a:pt x="6" y="128"/>
                      <a:pt x="9" y="127"/>
                    </a:cubicBezTo>
                    <a:cubicBezTo>
                      <a:pt x="14" y="126"/>
                      <a:pt x="15" y="125"/>
                      <a:pt x="16" y="120"/>
                    </a:cubicBezTo>
                    <a:cubicBezTo>
                      <a:pt x="16" y="117"/>
                      <a:pt x="17" y="114"/>
                      <a:pt x="17" y="111"/>
                    </a:cubicBezTo>
                    <a:cubicBezTo>
                      <a:pt x="17" y="81"/>
                      <a:pt x="17" y="52"/>
                      <a:pt x="17" y="22"/>
                    </a:cubicBezTo>
                    <a:cubicBezTo>
                      <a:pt x="17" y="20"/>
                      <a:pt x="16" y="17"/>
                      <a:pt x="16" y="15"/>
                    </a:cubicBezTo>
                    <a:cubicBezTo>
                      <a:pt x="15" y="11"/>
                      <a:pt x="13" y="9"/>
                      <a:pt x="9" y="9"/>
                    </a:cubicBezTo>
                    <a:cubicBezTo>
                      <a:pt x="6" y="8"/>
                      <a:pt x="3" y="8"/>
                      <a:pt x="0" y="8"/>
                    </a:cubicBezTo>
                    <a:cubicBezTo>
                      <a:pt x="0" y="5"/>
                      <a:pt x="0" y="3"/>
                      <a:pt x="0" y="1"/>
                    </a:cubicBezTo>
                    <a:cubicBezTo>
                      <a:pt x="2" y="1"/>
                      <a:pt x="3" y="0"/>
                      <a:pt x="4" y="0"/>
                    </a:cubicBezTo>
                    <a:cubicBezTo>
                      <a:pt x="26" y="0"/>
                      <a:pt x="49" y="0"/>
                      <a:pt x="71" y="0"/>
                    </a:cubicBezTo>
                    <a:cubicBezTo>
                      <a:pt x="79" y="0"/>
                      <a:pt x="86" y="1"/>
                      <a:pt x="94" y="4"/>
                    </a:cubicBezTo>
                    <a:cubicBezTo>
                      <a:pt x="108" y="9"/>
                      <a:pt x="115" y="18"/>
                      <a:pt x="116" y="32"/>
                    </a:cubicBezTo>
                    <a:cubicBezTo>
                      <a:pt x="117" y="48"/>
                      <a:pt x="110" y="60"/>
                      <a:pt x="97" y="66"/>
                    </a:cubicBezTo>
                    <a:cubicBezTo>
                      <a:pt x="91" y="68"/>
                      <a:pt x="86" y="70"/>
                      <a:pt x="80" y="70"/>
                    </a:cubicBezTo>
                    <a:cubicBezTo>
                      <a:pt x="77" y="70"/>
                      <a:pt x="74" y="71"/>
                      <a:pt x="71" y="71"/>
                    </a:cubicBezTo>
                    <a:cubicBezTo>
                      <a:pt x="72" y="73"/>
                      <a:pt x="73" y="74"/>
                      <a:pt x="73" y="75"/>
                    </a:cubicBezTo>
                    <a:cubicBezTo>
                      <a:pt x="84" y="88"/>
                      <a:pt x="94" y="101"/>
                      <a:pt x="104" y="114"/>
                    </a:cubicBezTo>
                    <a:cubicBezTo>
                      <a:pt x="105" y="115"/>
                      <a:pt x="105" y="115"/>
                      <a:pt x="105" y="116"/>
                    </a:cubicBezTo>
                    <a:cubicBezTo>
                      <a:pt x="111" y="122"/>
                      <a:pt x="117" y="128"/>
                      <a:pt x="127" y="128"/>
                    </a:cubicBezTo>
                    <a:cubicBezTo>
                      <a:pt x="127" y="130"/>
                      <a:pt x="127" y="133"/>
                      <a:pt x="127" y="135"/>
                    </a:cubicBezTo>
                    <a:cubicBezTo>
                      <a:pt x="124" y="135"/>
                      <a:pt x="120" y="135"/>
                      <a:pt x="116" y="135"/>
                    </a:cubicBezTo>
                    <a:cubicBezTo>
                      <a:pt x="111" y="135"/>
                      <a:pt x="107" y="135"/>
                      <a:pt x="102" y="136"/>
                    </a:cubicBezTo>
                    <a:cubicBezTo>
                      <a:pt x="99" y="136"/>
                      <a:pt x="97" y="134"/>
                      <a:pt x="96" y="132"/>
                    </a:cubicBezTo>
                    <a:cubicBezTo>
                      <a:pt x="83" y="115"/>
                      <a:pt x="71" y="99"/>
                      <a:pt x="59" y="82"/>
                    </a:cubicBezTo>
                    <a:cubicBezTo>
                      <a:pt x="57" y="79"/>
                      <a:pt x="54" y="76"/>
                      <a:pt x="52" y="73"/>
                    </a:cubicBezTo>
                    <a:cubicBezTo>
                      <a:pt x="51" y="72"/>
                      <a:pt x="50" y="71"/>
                      <a:pt x="49" y="71"/>
                    </a:cubicBezTo>
                    <a:cubicBezTo>
                      <a:pt x="44" y="71"/>
                      <a:pt x="39" y="71"/>
                      <a:pt x="34" y="71"/>
                    </a:cubicBezTo>
                    <a:close/>
                    <a:moveTo>
                      <a:pt x="34" y="61"/>
                    </a:moveTo>
                    <a:cubicBezTo>
                      <a:pt x="35" y="62"/>
                      <a:pt x="36" y="62"/>
                      <a:pt x="36" y="62"/>
                    </a:cubicBezTo>
                    <a:cubicBezTo>
                      <a:pt x="46" y="62"/>
                      <a:pt x="56" y="62"/>
                      <a:pt x="66" y="62"/>
                    </a:cubicBezTo>
                    <a:cubicBezTo>
                      <a:pt x="72" y="61"/>
                      <a:pt x="77" y="60"/>
                      <a:pt x="82" y="59"/>
                    </a:cubicBezTo>
                    <a:cubicBezTo>
                      <a:pt x="90" y="56"/>
                      <a:pt x="94" y="51"/>
                      <a:pt x="96" y="44"/>
                    </a:cubicBezTo>
                    <a:cubicBezTo>
                      <a:pt x="96" y="39"/>
                      <a:pt x="97" y="34"/>
                      <a:pt x="96" y="29"/>
                    </a:cubicBezTo>
                    <a:cubicBezTo>
                      <a:pt x="95" y="20"/>
                      <a:pt x="90" y="15"/>
                      <a:pt x="81" y="12"/>
                    </a:cubicBezTo>
                    <a:cubicBezTo>
                      <a:pt x="77" y="11"/>
                      <a:pt x="74" y="11"/>
                      <a:pt x="70" y="11"/>
                    </a:cubicBezTo>
                    <a:cubicBezTo>
                      <a:pt x="59" y="10"/>
                      <a:pt x="48" y="11"/>
                      <a:pt x="37" y="11"/>
                    </a:cubicBezTo>
                    <a:cubicBezTo>
                      <a:pt x="36" y="11"/>
                      <a:pt x="35" y="11"/>
                      <a:pt x="34" y="11"/>
                    </a:cubicBezTo>
                    <a:cubicBezTo>
                      <a:pt x="34" y="28"/>
                      <a:pt x="34" y="44"/>
                      <a:pt x="34" y="61"/>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1" name="Freeform 18">
                <a:extLst>
                  <a:ext uri="{FF2B5EF4-FFF2-40B4-BE49-F238E27FC236}">
                    <a16:creationId xmlns:a16="http://schemas.microsoft.com/office/drawing/2014/main" id="{029271E6-BD5F-4E7D-809E-C4511BA4F756}"/>
                  </a:ext>
                </a:extLst>
              </p:cNvPr>
              <p:cNvSpPr>
                <a:spLocks/>
              </p:cNvSpPr>
              <p:nvPr/>
            </p:nvSpPr>
            <p:spPr bwMode="auto">
              <a:xfrm>
                <a:off x="5333898" y="3887973"/>
                <a:ext cx="362030" cy="384457"/>
              </a:xfrm>
              <a:custGeom>
                <a:avLst/>
                <a:gdLst>
                  <a:gd name="T0" fmla="*/ 50 w 127"/>
                  <a:gd name="T1" fmla="*/ 70 h 135"/>
                  <a:gd name="T2" fmla="*/ 34 w 127"/>
                  <a:gd name="T3" fmla="*/ 87 h 135"/>
                  <a:gd name="T4" fmla="*/ 33 w 127"/>
                  <a:gd name="T5" fmla="*/ 90 h 135"/>
                  <a:gd name="T6" fmla="*/ 33 w 127"/>
                  <a:gd name="T7" fmla="*/ 116 h 135"/>
                  <a:gd name="T8" fmla="*/ 34 w 127"/>
                  <a:gd name="T9" fmla="*/ 120 h 135"/>
                  <a:gd name="T10" fmla="*/ 41 w 127"/>
                  <a:gd name="T11" fmla="*/ 127 h 135"/>
                  <a:gd name="T12" fmla="*/ 49 w 127"/>
                  <a:gd name="T13" fmla="*/ 128 h 135"/>
                  <a:gd name="T14" fmla="*/ 49 w 127"/>
                  <a:gd name="T15" fmla="*/ 135 h 135"/>
                  <a:gd name="T16" fmla="*/ 0 w 127"/>
                  <a:gd name="T17" fmla="*/ 135 h 135"/>
                  <a:gd name="T18" fmla="*/ 0 w 127"/>
                  <a:gd name="T19" fmla="*/ 128 h 135"/>
                  <a:gd name="T20" fmla="*/ 7 w 127"/>
                  <a:gd name="T21" fmla="*/ 128 h 135"/>
                  <a:gd name="T22" fmla="*/ 16 w 127"/>
                  <a:gd name="T23" fmla="*/ 118 h 135"/>
                  <a:gd name="T24" fmla="*/ 16 w 127"/>
                  <a:gd name="T25" fmla="*/ 111 h 135"/>
                  <a:gd name="T26" fmla="*/ 16 w 127"/>
                  <a:gd name="T27" fmla="*/ 24 h 135"/>
                  <a:gd name="T28" fmla="*/ 16 w 127"/>
                  <a:gd name="T29" fmla="*/ 16 h 135"/>
                  <a:gd name="T30" fmla="*/ 8 w 127"/>
                  <a:gd name="T31" fmla="*/ 9 h 135"/>
                  <a:gd name="T32" fmla="*/ 0 w 127"/>
                  <a:gd name="T33" fmla="*/ 8 h 135"/>
                  <a:gd name="T34" fmla="*/ 0 w 127"/>
                  <a:gd name="T35" fmla="*/ 1 h 135"/>
                  <a:gd name="T36" fmla="*/ 49 w 127"/>
                  <a:gd name="T37" fmla="*/ 1 h 135"/>
                  <a:gd name="T38" fmla="*/ 50 w 127"/>
                  <a:gd name="T39" fmla="*/ 8 h 135"/>
                  <a:gd name="T40" fmla="*/ 41 w 127"/>
                  <a:gd name="T41" fmla="*/ 9 h 135"/>
                  <a:gd name="T42" fmla="*/ 34 w 127"/>
                  <a:gd name="T43" fmla="*/ 16 h 135"/>
                  <a:gd name="T44" fmla="*/ 33 w 127"/>
                  <a:gd name="T45" fmla="*/ 23 h 135"/>
                  <a:gd name="T46" fmla="*/ 33 w 127"/>
                  <a:gd name="T47" fmla="*/ 70 h 135"/>
                  <a:gd name="T48" fmla="*/ 33 w 127"/>
                  <a:gd name="T49" fmla="*/ 73 h 135"/>
                  <a:gd name="T50" fmla="*/ 36 w 127"/>
                  <a:gd name="T51" fmla="*/ 71 h 135"/>
                  <a:gd name="T52" fmla="*/ 83 w 127"/>
                  <a:gd name="T53" fmla="*/ 19 h 135"/>
                  <a:gd name="T54" fmla="*/ 86 w 127"/>
                  <a:gd name="T55" fmla="*/ 14 h 135"/>
                  <a:gd name="T56" fmla="*/ 84 w 127"/>
                  <a:gd name="T57" fmla="*/ 9 h 135"/>
                  <a:gd name="T58" fmla="*/ 76 w 127"/>
                  <a:gd name="T59" fmla="*/ 8 h 135"/>
                  <a:gd name="T60" fmla="*/ 76 w 127"/>
                  <a:gd name="T61" fmla="*/ 1 h 135"/>
                  <a:gd name="T62" fmla="*/ 122 w 127"/>
                  <a:gd name="T63" fmla="*/ 1 h 135"/>
                  <a:gd name="T64" fmla="*/ 122 w 127"/>
                  <a:gd name="T65" fmla="*/ 8 h 135"/>
                  <a:gd name="T66" fmla="*/ 118 w 127"/>
                  <a:gd name="T67" fmla="*/ 8 h 135"/>
                  <a:gd name="T68" fmla="*/ 99 w 127"/>
                  <a:gd name="T69" fmla="*/ 18 h 135"/>
                  <a:gd name="T70" fmla="*/ 77 w 127"/>
                  <a:gd name="T71" fmla="*/ 41 h 135"/>
                  <a:gd name="T72" fmla="*/ 62 w 127"/>
                  <a:gd name="T73" fmla="*/ 57 h 135"/>
                  <a:gd name="T74" fmla="*/ 64 w 127"/>
                  <a:gd name="T75" fmla="*/ 61 h 135"/>
                  <a:gd name="T76" fmla="*/ 102 w 127"/>
                  <a:gd name="T77" fmla="*/ 113 h 135"/>
                  <a:gd name="T78" fmla="*/ 108 w 127"/>
                  <a:gd name="T79" fmla="*/ 120 h 135"/>
                  <a:gd name="T80" fmla="*/ 123 w 127"/>
                  <a:gd name="T81" fmla="*/ 127 h 135"/>
                  <a:gd name="T82" fmla="*/ 127 w 127"/>
                  <a:gd name="T83" fmla="*/ 128 h 135"/>
                  <a:gd name="T84" fmla="*/ 127 w 127"/>
                  <a:gd name="T85" fmla="*/ 135 h 135"/>
                  <a:gd name="T86" fmla="*/ 73 w 127"/>
                  <a:gd name="T87" fmla="*/ 135 h 135"/>
                  <a:gd name="T88" fmla="*/ 73 w 127"/>
                  <a:gd name="T89" fmla="*/ 128 h 135"/>
                  <a:gd name="T90" fmla="*/ 80 w 127"/>
                  <a:gd name="T91" fmla="*/ 127 h 135"/>
                  <a:gd name="T92" fmla="*/ 84 w 127"/>
                  <a:gd name="T93" fmla="*/ 120 h 135"/>
                  <a:gd name="T94" fmla="*/ 82 w 127"/>
                  <a:gd name="T95" fmla="*/ 115 h 135"/>
                  <a:gd name="T96" fmla="*/ 51 w 127"/>
                  <a:gd name="T97" fmla="*/ 72 h 135"/>
                  <a:gd name="T98" fmla="*/ 50 w 127"/>
                  <a:gd name="T99" fmla="*/ 7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7" h="135">
                    <a:moveTo>
                      <a:pt x="50" y="70"/>
                    </a:moveTo>
                    <a:cubicBezTo>
                      <a:pt x="44" y="76"/>
                      <a:pt x="39" y="81"/>
                      <a:pt x="34" y="87"/>
                    </a:cubicBezTo>
                    <a:cubicBezTo>
                      <a:pt x="33" y="88"/>
                      <a:pt x="33" y="89"/>
                      <a:pt x="33" y="90"/>
                    </a:cubicBezTo>
                    <a:cubicBezTo>
                      <a:pt x="33" y="99"/>
                      <a:pt x="33" y="107"/>
                      <a:pt x="33" y="116"/>
                    </a:cubicBezTo>
                    <a:cubicBezTo>
                      <a:pt x="33" y="117"/>
                      <a:pt x="33" y="118"/>
                      <a:pt x="34" y="120"/>
                    </a:cubicBezTo>
                    <a:cubicBezTo>
                      <a:pt x="35" y="125"/>
                      <a:pt x="36" y="126"/>
                      <a:pt x="41" y="127"/>
                    </a:cubicBezTo>
                    <a:cubicBezTo>
                      <a:pt x="44" y="127"/>
                      <a:pt x="46" y="128"/>
                      <a:pt x="49" y="128"/>
                    </a:cubicBezTo>
                    <a:cubicBezTo>
                      <a:pt x="49" y="130"/>
                      <a:pt x="49" y="133"/>
                      <a:pt x="49" y="135"/>
                    </a:cubicBezTo>
                    <a:cubicBezTo>
                      <a:pt x="33" y="135"/>
                      <a:pt x="17" y="135"/>
                      <a:pt x="0" y="135"/>
                    </a:cubicBezTo>
                    <a:cubicBezTo>
                      <a:pt x="0" y="133"/>
                      <a:pt x="0" y="131"/>
                      <a:pt x="0" y="128"/>
                    </a:cubicBezTo>
                    <a:cubicBezTo>
                      <a:pt x="2" y="128"/>
                      <a:pt x="5" y="128"/>
                      <a:pt x="7" y="128"/>
                    </a:cubicBezTo>
                    <a:cubicBezTo>
                      <a:pt x="14" y="127"/>
                      <a:pt x="16" y="125"/>
                      <a:pt x="16" y="118"/>
                    </a:cubicBezTo>
                    <a:cubicBezTo>
                      <a:pt x="16" y="115"/>
                      <a:pt x="16" y="113"/>
                      <a:pt x="16" y="111"/>
                    </a:cubicBezTo>
                    <a:cubicBezTo>
                      <a:pt x="16" y="82"/>
                      <a:pt x="16" y="53"/>
                      <a:pt x="16" y="24"/>
                    </a:cubicBezTo>
                    <a:cubicBezTo>
                      <a:pt x="16" y="21"/>
                      <a:pt x="16" y="18"/>
                      <a:pt x="16" y="16"/>
                    </a:cubicBezTo>
                    <a:cubicBezTo>
                      <a:pt x="15" y="11"/>
                      <a:pt x="13" y="9"/>
                      <a:pt x="8" y="9"/>
                    </a:cubicBezTo>
                    <a:cubicBezTo>
                      <a:pt x="5" y="8"/>
                      <a:pt x="3" y="8"/>
                      <a:pt x="0" y="8"/>
                    </a:cubicBezTo>
                    <a:cubicBezTo>
                      <a:pt x="0" y="5"/>
                      <a:pt x="0" y="3"/>
                      <a:pt x="0" y="1"/>
                    </a:cubicBezTo>
                    <a:cubicBezTo>
                      <a:pt x="4" y="0"/>
                      <a:pt x="40" y="0"/>
                      <a:pt x="49" y="1"/>
                    </a:cubicBezTo>
                    <a:cubicBezTo>
                      <a:pt x="49" y="3"/>
                      <a:pt x="50" y="5"/>
                      <a:pt x="50" y="8"/>
                    </a:cubicBezTo>
                    <a:cubicBezTo>
                      <a:pt x="47" y="8"/>
                      <a:pt x="44" y="8"/>
                      <a:pt x="41" y="9"/>
                    </a:cubicBezTo>
                    <a:cubicBezTo>
                      <a:pt x="37" y="9"/>
                      <a:pt x="34" y="11"/>
                      <a:pt x="34" y="16"/>
                    </a:cubicBezTo>
                    <a:cubicBezTo>
                      <a:pt x="33" y="18"/>
                      <a:pt x="33" y="20"/>
                      <a:pt x="33" y="23"/>
                    </a:cubicBezTo>
                    <a:cubicBezTo>
                      <a:pt x="33" y="39"/>
                      <a:pt x="33" y="54"/>
                      <a:pt x="33" y="70"/>
                    </a:cubicBezTo>
                    <a:cubicBezTo>
                      <a:pt x="33" y="71"/>
                      <a:pt x="33" y="72"/>
                      <a:pt x="33" y="73"/>
                    </a:cubicBezTo>
                    <a:cubicBezTo>
                      <a:pt x="35" y="72"/>
                      <a:pt x="36" y="72"/>
                      <a:pt x="36" y="71"/>
                    </a:cubicBezTo>
                    <a:cubicBezTo>
                      <a:pt x="52" y="54"/>
                      <a:pt x="67" y="37"/>
                      <a:pt x="83" y="19"/>
                    </a:cubicBezTo>
                    <a:cubicBezTo>
                      <a:pt x="84" y="18"/>
                      <a:pt x="85" y="16"/>
                      <a:pt x="86" y="14"/>
                    </a:cubicBezTo>
                    <a:cubicBezTo>
                      <a:pt x="88" y="12"/>
                      <a:pt x="87" y="10"/>
                      <a:pt x="84" y="9"/>
                    </a:cubicBezTo>
                    <a:cubicBezTo>
                      <a:pt x="81" y="8"/>
                      <a:pt x="79" y="8"/>
                      <a:pt x="76" y="8"/>
                    </a:cubicBezTo>
                    <a:cubicBezTo>
                      <a:pt x="76" y="5"/>
                      <a:pt x="76" y="3"/>
                      <a:pt x="76" y="1"/>
                    </a:cubicBezTo>
                    <a:cubicBezTo>
                      <a:pt x="79" y="0"/>
                      <a:pt x="114" y="0"/>
                      <a:pt x="122" y="1"/>
                    </a:cubicBezTo>
                    <a:cubicBezTo>
                      <a:pt x="122" y="3"/>
                      <a:pt x="122" y="5"/>
                      <a:pt x="122" y="8"/>
                    </a:cubicBezTo>
                    <a:cubicBezTo>
                      <a:pt x="121" y="8"/>
                      <a:pt x="120" y="8"/>
                      <a:pt x="118" y="8"/>
                    </a:cubicBezTo>
                    <a:cubicBezTo>
                      <a:pt x="111" y="9"/>
                      <a:pt x="104" y="12"/>
                      <a:pt x="99" y="18"/>
                    </a:cubicBezTo>
                    <a:cubicBezTo>
                      <a:pt x="92" y="25"/>
                      <a:pt x="85" y="33"/>
                      <a:pt x="77" y="41"/>
                    </a:cubicBezTo>
                    <a:cubicBezTo>
                      <a:pt x="72" y="46"/>
                      <a:pt x="67" y="52"/>
                      <a:pt x="62" y="57"/>
                    </a:cubicBezTo>
                    <a:cubicBezTo>
                      <a:pt x="63" y="58"/>
                      <a:pt x="64" y="59"/>
                      <a:pt x="64" y="61"/>
                    </a:cubicBezTo>
                    <a:cubicBezTo>
                      <a:pt x="77" y="78"/>
                      <a:pt x="90" y="95"/>
                      <a:pt x="102" y="113"/>
                    </a:cubicBezTo>
                    <a:cubicBezTo>
                      <a:pt x="104" y="115"/>
                      <a:pt x="106" y="118"/>
                      <a:pt x="108" y="120"/>
                    </a:cubicBezTo>
                    <a:cubicBezTo>
                      <a:pt x="112" y="124"/>
                      <a:pt x="117" y="127"/>
                      <a:pt x="123" y="127"/>
                    </a:cubicBezTo>
                    <a:cubicBezTo>
                      <a:pt x="124" y="128"/>
                      <a:pt x="125" y="128"/>
                      <a:pt x="127" y="128"/>
                    </a:cubicBezTo>
                    <a:cubicBezTo>
                      <a:pt x="127" y="130"/>
                      <a:pt x="127" y="133"/>
                      <a:pt x="127" y="135"/>
                    </a:cubicBezTo>
                    <a:cubicBezTo>
                      <a:pt x="109" y="135"/>
                      <a:pt x="91" y="135"/>
                      <a:pt x="73" y="135"/>
                    </a:cubicBezTo>
                    <a:cubicBezTo>
                      <a:pt x="73" y="133"/>
                      <a:pt x="73" y="131"/>
                      <a:pt x="73" y="128"/>
                    </a:cubicBezTo>
                    <a:cubicBezTo>
                      <a:pt x="75" y="128"/>
                      <a:pt x="78" y="128"/>
                      <a:pt x="80" y="127"/>
                    </a:cubicBezTo>
                    <a:cubicBezTo>
                      <a:pt x="85" y="127"/>
                      <a:pt x="86" y="125"/>
                      <a:pt x="84" y="120"/>
                    </a:cubicBezTo>
                    <a:cubicBezTo>
                      <a:pt x="84" y="118"/>
                      <a:pt x="83" y="117"/>
                      <a:pt x="82" y="115"/>
                    </a:cubicBezTo>
                    <a:cubicBezTo>
                      <a:pt x="72" y="101"/>
                      <a:pt x="61" y="86"/>
                      <a:pt x="51" y="72"/>
                    </a:cubicBezTo>
                    <a:cubicBezTo>
                      <a:pt x="51" y="71"/>
                      <a:pt x="50" y="71"/>
                      <a:pt x="50" y="7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2" name="Freeform 19">
                <a:extLst>
                  <a:ext uri="{FF2B5EF4-FFF2-40B4-BE49-F238E27FC236}">
                    <a16:creationId xmlns:a16="http://schemas.microsoft.com/office/drawing/2014/main" id="{F0E374B4-1D8A-4254-9BF8-9478B61B7867}"/>
                  </a:ext>
                </a:extLst>
              </p:cNvPr>
              <p:cNvSpPr>
                <a:spLocks/>
              </p:cNvSpPr>
              <p:nvPr/>
            </p:nvSpPr>
            <p:spPr bwMode="auto">
              <a:xfrm>
                <a:off x="7278607" y="3887973"/>
                <a:ext cx="358826" cy="384457"/>
              </a:xfrm>
              <a:custGeom>
                <a:avLst/>
                <a:gdLst>
                  <a:gd name="T0" fmla="*/ 28 w 126"/>
                  <a:gd name="T1" fmla="*/ 16 h 135"/>
                  <a:gd name="T2" fmla="*/ 28 w 126"/>
                  <a:gd name="T3" fmla="*/ 20 h 135"/>
                  <a:gd name="T4" fmla="*/ 28 w 126"/>
                  <a:gd name="T5" fmla="*/ 109 h 135"/>
                  <a:gd name="T6" fmla="*/ 28 w 126"/>
                  <a:gd name="T7" fmla="*/ 119 h 135"/>
                  <a:gd name="T8" fmla="*/ 37 w 126"/>
                  <a:gd name="T9" fmla="*/ 127 h 135"/>
                  <a:gd name="T10" fmla="*/ 44 w 126"/>
                  <a:gd name="T11" fmla="*/ 128 h 135"/>
                  <a:gd name="T12" fmla="*/ 44 w 126"/>
                  <a:gd name="T13" fmla="*/ 135 h 135"/>
                  <a:gd name="T14" fmla="*/ 0 w 126"/>
                  <a:gd name="T15" fmla="*/ 135 h 135"/>
                  <a:gd name="T16" fmla="*/ 0 w 126"/>
                  <a:gd name="T17" fmla="*/ 128 h 135"/>
                  <a:gd name="T18" fmla="*/ 8 w 126"/>
                  <a:gd name="T19" fmla="*/ 127 h 135"/>
                  <a:gd name="T20" fmla="*/ 16 w 126"/>
                  <a:gd name="T21" fmla="*/ 120 h 135"/>
                  <a:gd name="T22" fmla="*/ 16 w 126"/>
                  <a:gd name="T23" fmla="*/ 113 h 135"/>
                  <a:gd name="T24" fmla="*/ 16 w 126"/>
                  <a:gd name="T25" fmla="*/ 19 h 135"/>
                  <a:gd name="T26" fmla="*/ 16 w 126"/>
                  <a:gd name="T27" fmla="*/ 15 h 135"/>
                  <a:gd name="T28" fmla="*/ 9 w 126"/>
                  <a:gd name="T29" fmla="*/ 9 h 135"/>
                  <a:gd name="T30" fmla="*/ 5 w 126"/>
                  <a:gd name="T31" fmla="*/ 8 h 135"/>
                  <a:gd name="T32" fmla="*/ 1 w 126"/>
                  <a:gd name="T33" fmla="*/ 8 h 135"/>
                  <a:gd name="T34" fmla="*/ 1 w 126"/>
                  <a:gd name="T35" fmla="*/ 1 h 135"/>
                  <a:gd name="T36" fmla="*/ 40 w 126"/>
                  <a:gd name="T37" fmla="*/ 1 h 135"/>
                  <a:gd name="T38" fmla="*/ 98 w 126"/>
                  <a:gd name="T39" fmla="*/ 100 h 135"/>
                  <a:gd name="T40" fmla="*/ 99 w 126"/>
                  <a:gd name="T41" fmla="*/ 100 h 135"/>
                  <a:gd name="T42" fmla="*/ 99 w 126"/>
                  <a:gd name="T43" fmla="*/ 96 h 135"/>
                  <a:gd name="T44" fmla="*/ 99 w 126"/>
                  <a:gd name="T45" fmla="*/ 24 h 135"/>
                  <a:gd name="T46" fmla="*/ 98 w 126"/>
                  <a:gd name="T47" fmla="*/ 16 h 135"/>
                  <a:gd name="T48" fmla="*/ 90 w 126"/>
                  <a:gd name="T49" fmla="*/ 9 h 135"/>
                  <a:gd name="T50" fmla="*/ 83 w 126"/>
                  <a:gd name="T51" fmla="*/ 8 h 135"/>
                  <a:gd name="T52" fmla="*/ 83 w 126"/>
                  <a:gd name="T53" fmla="*/ 1 h 135"/>
                  <a:gd name="T54" fmla="*/ 126 w 126"/>
                  <a:gd name="T55" fmla="*/ 1 h 135"/>
                  <a:gd name="T56" fmla="*/ 126 w 126"/>
                  <a:gd name="T57" fmla="*/ 8 h 135"/>
                  <a:gd name="T58" fmla="*/ 119 w 126"/>
                  <a:gd name="T59" fmla="*/ 9 h 135"/>
                  <a:gd name="T60" fmla="*/ 111 w 126"/>
                  <a:gd name="T61" fmla="*/ 16 h 135"/>
                  <a:gd name="T62" fmla="*/ 110 w 126"/>
                  <a:gd name="T63" fmla="*/ 27 h 135"/>
                  <a:gd name="T64" fmla="*/ 110 w 126"/>
                  <a:gd name="T65" fmla="*/ 129 h 135"/>
                  <a:gd name="T66" fmla="*/ 110 w 126"/>
                  <a:gd name="T67" fmla="*/ 135 h 135"/>
                  <a:gd name="T68" fmla="*/ 99 w 126"/>
                  <a:gd name="T69" fmla="*/ 135 h 135"/>
                  <a:gd name="T70" fmla="*/ 29 w 126"/>
                  <a:gd name="T71" fmla="*/ 15 h 135"/>
                  <a:gd name="T72" fmla="*/ 28 w 126"/>
                  <a:gd name="T73" fmla="*/ 1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6" h="135">
                    <a:moveTo>
                      <a:pt x="28" y="16"/>
                    </a:moveTo>
                    <a:cubicBezTo>
                      <a:pt x="28" y="17"/>
                      <a:pt x="28" y="19"/>
                      <a:pt x="28" y="20"/>
                    </a:cubicBezTo>
                    <a:cubicBezTo>
                      <a:pt x="28" y="50"/>
                      <a:pt x="28" y="79"/>
                      <a:pt x="28" y="109"/>
                    </a:cubicBezTo>
                    <a:cubicBezTo>
                      <a:pt x="28" y="112"/>
                      <a:pt x="28" y="115"/>
                      <a:pt x="28" y="119"/>
                    </a:cubicBezTo>
                    <a:cubicBezTo>
                      <a:pt x="29" y="124"/>
                      <a:pt x="31" y="126"/>
                      <a:pt x="37" y="127"/>
                    </a:cubicBezTo>
                    <a:cubicBezTo>
                      <a:pt x="39" y="127"/>
                      <a:pt x="41" y="128"/>
                      <a:pt x="44" y="128"/>
                    </a:cubicBezTo>
                    <a:cubicBezTo>
                      <a:pt x="44" y="130"/>
                      <a:pt x="44" y="133"/>
                      <a:pt x="44" y="135"/>
                    </a:cubicBezTo>
                    <a:cubicBezTo>
                      <a:pt x="29" y="135"/>
                      <a:pt x="15" y="135"/>
                      <a:pt x="0" y="135"/>
                    </a:cubicBezTo>
                    <a:cubicBezTo>
                      <a:pt x="0" y="133"/>
                      <a:pt x="0" y="131"/>
                      <a:pt x="0" y="128"/>
                    </a:cubicBezTo>
                    <a:cubicBezTo>
                      <a:pt x="3" y="128"/>
                      <a:pt x="5" y="127"/>
                      <a:pt x="8" y="127"/>
                    </a:cubicBezTo>
                    <a:cubicBezTo>
                      <a:pt x="12" y="127"/>
                      <a:pt x="15" y="124"/>
                      <a:pt x="16" y="120"/>
                    </a:cubicBezTo>
                    <a:cubicBezTo>
                      <a:pt x="16" y="118"/>
                      <a:pt x="16" y="115"/>
                      <a:pt x="16" y="113"/>
                    </a:cubicBezTo>
                    <a:cubicBezTo>
                      <a:pt x="16" y="82"/>
                      <a:pt x="16" y="50"/>
                      <a:pt x="16" y="19"/>
                    </a:cubicBezTo>
                    <a:cubicBezTo>
                      <a:pt x="16" y="18"/>
                      <a:pt x="16" y="17"/>
                      <a:pt x="16" y="15"/>
                    </a:cubicBezTo>
                    <a:cubicBezTo>
                      <a:pt x="16" y="11"/>
                      <a:pt x="14" y="9"/>
                      <a:pt x="9" y="9"/>
                    </a:cubicBezTo>
                    <a:cubicBezTo>
                      <a:pt x="8" y="8"/>
                      <a:pt x="7" y="8"/>
                      <a:pt x="5" y="8"/>
                    </a:cubicBezTo>
                    <a:cubicBezTo>
                      <a:pt x="4" y="8"/>
                      <a:pt x="2" y="8"/>
                      <a:pt x="1" y="8"/>
                    </a:cubicBezTo>
                    <a:cubicBezTo>
                      <a:pt x="1" y="5"/>
                      <a:pt x="1" y="3"/>
                      <a:pt x="1" y="1"/>
                    </a:cubicBezTo>
                    <a:cubicBezTo>
                      <a:pt x="14" y="1"/>
                      <a:pt x="27" y="1"/>
                      <a:pt x="40" y="1"/>
                    </a:cubicBezTo>
                    <a:cubicBezTo>
                      <a:pt x="59" y="34"/>
                      <a:pt x="79" y="67"/>
                      <a:pt x="98" y="100"/>
                    </a:cubicBezTo>
                    <a:cubicBezTo>
                      <a:pt x="98" y="100"/>
                      <a:pt x="99" y="100"/>
                      <a:pt x="99" y="100"/>
                    </a:cubicBezTo>
                    <a:cubicBezTo>
                      <a:pt x="99" y="99"/>
                      <a:pt x="99" y="97"/>
                      <a:pt x="99" y="96"/>
                    </a:cubicBezTo>
                    <a:cubicBezTo>
                      <a:pt x="99" y="72"/>
                      <a:pt x="99" y="48"/>
                      <a:pt x="99" y="24"/>
                    </a:cubicBezTo>
                    <a:cubicBezTo>
                      <a:pt x="99" y="21"/>
                      <a:pt x="99" y="19"/>
                      <a:pt x="98" y="16"/>
                    </a:cubicBezTo>
                    <a:cubicBezTo>
                      <a:pt x="97" y="12"/>
                      <a:pt x="94" y="9"/>
                      <a:pt x="90" y="9"/>
                    </a:cubicBezTo>
                    <a:cubicBezTo>
                      <a:pt x="88" y="8"/>
                      <a:pt x="86" y="8"/>
                      <a:pt x="83" y="8"/>
                    </a:cubicBezTo>
                    <a:cubicBezTo>
                      <a:pt x="83" y="5"/>
                      <a:pt x="83" y="3"/>
                      <a:pt x="83" y="1"/>
                    </a:cubicBezTo>
                    <a:cubicBezTo>
                      <a:pt x="87" y="0"/>
                      <a:pt x="115" y="0"/>
                      <a:pt x="126" y="1"/>
                    </a:cubicBezTo>
                    <a:cubicBezTo>
                      <a:pt x="126" y="3"/>
                      <a:pt x="126" y="5"/>
                      <a:pt x="126" y="8"/>
                    </a:cubicBezTo>
                    <a:cubicBezTo>
                      <a:pt x="124" y="8"/>
                      <a:pt x="122" y="8"/>
                      <a:pt x="119" y="9"/>
                    </a:cubicBezTo>
                    <a:cubicBezTo>
                      <a:pt x="115" y="9"/>
                      <a:pt x="112" y="12"/>
                      <a:pt x="111" y="16"/>
                    </a:cubicBezTo>
                    <a:cubicBezTo>
                      <a:pt x="111" y="20"/>
                      <a:pt x="110" y="23"/>
                      <a:pt x="110" y="27"/>
                    </a:cubicBezTo>
                    <a:cubicBezTo>
                      <a:pt x="110" y="61"/>
                      <a:pt x="110" y="95"/>
                      <a:pt x="110" y="129"/>
                    </a:cubicBezTo>
                    <a:cubicBezTo>
                      <a:pt x="110" y="131"/>
                      <a:pt x="110" y="133"/>
                      <a:pt x="110" y="135"/>
                    </a:cubicBezTo>
                    <a:cubicBezTo>
                      <a:pt x="106" y="135"/>
                      <a:pt x="103" y="135"/>
                      <a:pt x="99" y="135"/>
                    </a:cubicBezTo>
                    <a:cubicBezTo>
                      <a:pt x="76" y="95"/>
                      <a:pt x="52" y="55"/>
                      <a:pt x="29" y="15"/>
                    </a:cubicBezTo>
                    <a:cubicBezTo>
                      <a:pt x="28" y="15"/>
                      <a:pt x="28" y="15"/>
                      <a:pt x="28" y="16"/>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3" name="Freeform 20">
                <a:extLst>
                  <a:ext uri="{FF2B5EF4-FFF2-40B4-BE49-F238E27FC236}">
                    <a16:creationId xmlns:a16="http://schemas.microsoft.com/office/drawing/2014/main" id="{AFBC22B1-E0E5-491D-8D3A-0CADD301B3F1}"/>
                  </a:ext>
                </a:extLst>
              </p:cNvPr>
              <p:cNvSpPr>
                <a:spLocks/>
              </p:cNvSpPr>
              <p:nvPr/>
            </p:nvSpPr>
            <p:spPr bwMode="auto">
              <a:xfrm>
                <a:off x="8233341" y="3887973"/>
                <a:ext cx="352419" cy="384457"/>
              </a:xfrm>
              <a:custGeom>
                <a:avLst/>
                <a:gdLst>
                  <a:gd name="T0" fmla="*/ 0 w 124"/>
                  <a:gd name="T1" fmla="*/ 8 h 135"/>
                  <a:gd name="T2" fmla="*/ 0 w 124"/>
                  <a:gd name="T3" fmla="*/ 1 h 135"/>
                  <a:gd name="T4" fmla="*/ 105 w 124"/>
                  <a:gd name="T5" fmla="*/ 1 h 135"/>
                  <a:gd name="T6" fmla="*/ 117 w 124"/>
                  <a:gd name="T7" fmla="*/ 35 h 135"/>
                  <a:gd name="T8" fmla="*/ 110 w 124"/>
                  <a:gd name="T9" fmla="*/ 39 h 135"/>
                  <a:gd name="T10" fmla="*/ 107 w 124"/>
                  <a:gd name="T11" fmla="*/ 33 h 135"/>
                  <a:gd name="T12" fmla="*/ 78 w 124"/>
                  <a:gd name="T13" fmla="*/ 11 h 135"/>
                  <a:gd name="T14" fmla="*/ 34 w 124"/>
                  <a:gd name="T15" fmla="*/ 11 h 135"/>
                  <a:gd name="T16" fmla="*/ 34 w 124"/>
                  <a:gd name="T17" fmla="*/ 61 h 135"/>
                  <a:gd name="T18" fmla="*/ 55 w 124"/>
                  <a:gd name="T19" fmla="*/ 60 h 135"/>
                  <a:gd name="T20" fmla="*/ 69 w 124"/>
                  <a:gd name="T21" fmla="*/ 45 h 135"/>
                  <a:gd name="T22" fmla="*/ 70 w 124"/>
                  <a:gd name="T23" fmla="*/ 36 h 135"/>
                  <a:gd name="T24" fmla="*/ 78 w 124"/>
                  <a:gd name="T25" fmla="*/ 36 h 135"/>
                  <a:gd name="T26" fmla="*/ 78 w 124"/>
                  <a:gd name="T27" fmla="*/ 95 h 135"/>
                  <a:gd name="T28" fmla="*/ 74 w 124"/>
                  <a:gd name="T29" fmla="*/ 95 h 135"/>
                  <a:gd name="T30" fmla="*/ 70 w 124"/>
                  <a:gd name="T31" fmla="*/ 95 h 135"/>
                  <a:gd name="T32" fmla="*/ 70 w 124"/>
                  <a:gd name="T33" fmla="*/ 88 h 135"/>
                  <a:gd name="T34" fmla="*/ 68 w 124"/>
                  <a:gd name="T35" fmla="*/ 81 h 135"/>
                  <a:gd name="T36" fmla="*/ 58 w 124"/>
                  <a:gd name="T37" fmla="*/ 71 h 135"/>
                  <a:gd name="T38" fmla="*/ 34 w 124"/>
                  <a:gd name="T39" fmla="*/ 70 h 135"/>
                  <a:gd name="T40" fmla="*/ 33 w 124"/>
                  <a:gd name="T41" fmla="*/ 74 h 135"/>
                  <a:gd name="T42" fmla="*/ 33 w 124"/>
                  <a:gd name="T43" fmla="*/ 115 h 135"/>
                  <a:gd name="T44" fmla="*/ 43 w 124"/>
                  <a:gd name="T45" fmla="*/ 125 h 135"/>
                  <a:gd name="T46" fmla="*/ 69 w 124"/>
                  <a:gd name="T47" fmla="*/ 125 h 135"/>
                  <a:gd name="T48" fmla="*/ 112 w 124"/>
                  <a:gd name="T49" fmla="*/ 97 h 135"/>
                  <a:gd name="T50" fmla="*/ 115 w 124"/>
                  <a:gd name="T51" fmla="*/ 90 h 135"/>
                  <a:gd name="T52" fmla="*/ 124 w 124"/>
                  <a:gd name="T53" fmla="*/ 93 h 135"/>
                  <a:gd name="T54" fmla="*/ 109 w 124"/>
                  <a:gd name="T55" fmla="*/ 135 h 135"/>
                  <a:gd name="T56" fmla="*/ 0 w 124"/>
                  <a:gd name="T57" fmla="*/ 135 h 135"/>
                  <a:gd name="T58" fmla="*/ 0 w 124"/>
                  <a:gd name="T59" fmla="*/ 128 h 135"/>
                  <a:gd name="T60" fmla="*/ 8 w 124"/>
                  <a:gd name="T61" fmla="*/ 127 h 135"/>
                  <a:gd name="T62" fmla="*/ 15 w 124"/>
                  <a:gd name="T63" fmla="*/ 120 h 135"/>
                  <a:gd name="T64" fmla="*/ 16 w 124"/>
                  <a:gd name="T65" fmla="*/ 113 h 135"/>
                  <a:gd name="T66" fmla="*/ 16 w 124"/>
                  <a:gd name="T67" fmla="*/ 21 h 135"/>
                  <a:gd name="T68" fmla="*/ 16 w 124"/>
                  <a:gd name="T69" fmla="*/ 16 h 135"/>
                  <a:gd name="T70" fmla="*/ 8 w 124"/>
                  <a:gd name="T71" fmla="*/ 9 h 135"/>
                  <a:gd name="T72" fmla="*/ 4 w 124"/>
                  <a:gd name="T73" fmla="*/ 8 h 135"/>
                  <a:gd name="T74" fmla="*/ 0 w 124"/>
                  <a:gd name="T75" fmla="*/ 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4" h="135">
                    <a:moveTo>
                      <a:pt x="0" y="8"/>
                    </a:moveTo>
                    <a:cubicBezTo>
                      <a:pt x="0" y="5"/>
                      <a:pt x="0" y="3"/>
                      <a:pt x="0" y="1"/>
                    </a:cubicBezTo>
                    <a:cubicBezTo>
                      <a:pt x="3" y="0"/>
                      <a:pt x="98" y="0"/>
                      <a:pt x="105" y="1"/>
                    </a:cubicBezTo>
                    <a:cubicBezTo>
                      <a:pt x="109" y="12"/>
                      <a:pt x="113" y="24"/>
                      <a:pt x="117" y="35"/>
                    </a:cubicBezTo>
                    <a:cubicBezTo>
                      <a:pt x="115" y="37"/>
                      <a:pt x="112" y="38"/>
                      <a:pt x="110" y="39"/>
                    </a:cubicBezTo>
                    <a:cubicBezTo>
                      <a:pt x="109" y="36"/>
                      <a:pt x="108" y="35"/>
                      <a:pt x="107" y="33"/>
                    </a:cubicBezTo>
                    <a:cubicBezTo>
                      <a:pt x="101" y="20"/>
                      <a:pt x="92" y="13"/>
                      <a:pt x="78" y="11"/>
                    </a:cubicBezTo>
                    <a:cubicBezTo>
                      <a:pt x="63" y="10"/>
                      <a:pt x="48" y="11"/>
                      <a:pt x="34" y="11"/>
                    </a:cubicBezTo>
                    <a:cubicBezTo>
                      <a:pt x="33" y="15"/>
                      <a:pt x="33" y="55"/>
                      <a:pt x="34" y="61"/>
                    </a:cubicBezTo>
                    <a:cubicBezTo>
                      <a:pt x="41" y="61"/>
                      <a:pt x="48" y="61"/>
                      <a:pt x="55" y="60"/>
                    </a:cubicBezTo>
                    <a:cubicBezTo>
                      <a:pt x="64" y="59"/>
                      <a:pt x="68" y="54"/>
                      <a:pt x="69" y="45"/>
                    </a:cubicBezTo>
                    <a:cubicBezTo>
                      <a:pt x="70" y="42"/>
                      <a:pt x="70" y="39"/>
                      <a:pt x="70" y="36"/>
                    </a:cubicBezTo>
                    <a:cubicBezTo>
                      <a:pt x="73" y="36"/>
                      <a:pt x="75" y="36"/>
                      <a:pt x="78" y="36"/>
                    </a:cubicBezTo>
                    <a:cubicBezTo>
                      <a:pt x="78" y="56"/>
                      <a:pt x="78" y="75"/>
                      <a:pt x="78" y="95"/>
                    </a:cubicBezTo>
                    <a:cubicBezTo>
                      <a:pt x="77" y="95"/>
                      <a:pt x="76" y="95"/>
                      <a:pt x="74" y="95"/>
                    </a:cubicBezTo>
                    <a:cubicBezTo>
                      <a:pt x="73" y="95"/>
                      <a:pt x="72" y="95"/>
                      <a:pt x="70" y="95"/>
                    </a:cubicBezTo>
                    <a:cubicBezTo>
                      <a:pt x="70" y="93"/>
                      <a:pt x="70" y="90"/>
                      <a:pt x="70" y="88"/>
                    </a:cubicBezTo>
                    <a:cubicBezTo>
                      <a:pt x="69" y="86"/>
                      <a:pt x="69" y="83"/>
                      <a:pt x="68" y="81"/>
                    </a:cubicBezTo>
                    <a:cubicBezTo>
                      <a:pt x="67" y="75"/>
                      <a:pt x="64" y="72"/>
                      <a:pt x="58" y="71"/>
                    </a:cubicBezTo>
                    <a:cubicBezTo>
                      <a:pt x="50" y="69"/>
                      <a:pt x="42" y="70"/>
                      <a:pt x="34" y="70"/>
                    </a:cubicBezTo>
                    <a:cubicBezTo>
                      <a:pt x="33" y="72"/>
                      <a:pt x="33" y="73"/>
                      <a:pt x="33" y="74"/>
                    </a:cubicBezTo>
                    <a:cubicBezTo>
                      <a:pt x="33" y="88"/>
                      <a:pt x="33" y="102"/>
                      <a:pt x="33" y="115"/>
                    </a:cubicBezTo>
                    <a:cubicBezTo>
                      <a:pt x="33" y="124"/>
                      <a:pt x="34" y="125"/>
                      <a:pt x="43" y="125"/>
                    </a:cubicBezTo>
                    <a:cubicBezTo>
                      <a:pt x="52" y="125"/>
                      <a:pt x="60" y="125"/>
                      <a:pt x="69" y="125"/>
                    </a:cubicBezTo>
                    <a:cubicBezTo>
                      <a:pt x="89" y="125"/>
                      <a:pt x="104" y="115"/>
                      <a:pt x="112" y="97"/>
                    </a:cubicBezTo>
                    <a:cubicBezTo>
                      <a:pt x="113" y="95"/>
                      <a:pt x="114" y="93"/>
                      <a:pt x="115" y="90"/>
                    </a:cubicBezTo>
                    <a:cubicBezTo>
                      <a:pt x="118" y="91"/>
                      <a:pt x="121" y="92"/>
                      <a:pt x="124" y="93"/>
                    </a:cubicBezTo>
                    <a:cubicBezTo>
                      <a:pt x="119" y="108"/>
                      <a:pt x="114" y="121"/>
                      <a:pt x="109" y="135"/>
                    </a:cubicBezTo>
                    <a:cubicBezTo>
                      <a:pt x="73" y="135"/>
                      <a:pt x="37" y="135"/>
                      <a:pt x="0" y="135"/>
                    </a:cubicBezTo>
                    <a:cubicBezTo>
                      <a:pt x="0" y="133"/>
                      <a:pt x="0" y="131"/>
                      <a:pt x="0" y="128"/>
                    </a:cubicBezTo>
                    <a:cubicBezTo>
                      <a:pt x="3" y="128"/>
                      <a:pt x="6" y="128"/>
                      <a:pt x="8" y="127"/>
                    </a:cubicBezTo>
                    <a:cubicBezTo>
                      <a:pt x="13" y="126"/>
                      <a:pt x="15" y="125"/>
                      <a:pt x="15" y="120"/>
                    </a:cubicBezTo>
                    <a:cubicBezTo>
                      <a:pt x="16" y="118"/>
                      <a:pt x="16" y="115"/>
                      <a:pt x="16" y="113"/>
                    </a:cubicBezTo>
                    <a:cubicBezTo>
                      <a:pt x="16" y="82"/>
                      <a:pt x="16" y="52"/>
                      <a:pt x="16" y="21"/>
                    </a:cubicBezTo>
                    <a:cubicBezTo>
                      <a:pt x="16" y="20"/>
                      <a:pt x="16" y="18"/>
                      <a:pt x="16" y="16"/>
                    </a:cubicBezTo>
                    <a:cubicBezTo>
                      <a:pt x="15" y="11"/>
                      <a:pt x="13" y="9"/>
                      <a:pt x="8" y="9"/>
                    </a:cubicBezTo>
                    <a:cubicBezTo>
                      <a:pt x="7" y="9"/>
                      <a:pt x="6" y="8"/>
                      <a:pt x="4" y="8"/>
                    </a:cubicBezTo>
                    <a:cubicBezTo>
                      <a:pt x="3" y="8"/>
                      <a:pt x="2" y="8"/>
                      <a:pt x="0" y="8"/>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4" name="Freeform 21">
                <a:extLst>
                  <a:ext uri="{FF2B5EF4-FFF2-40B4-BE49-F238E27FC236}">
                    <a16:creationId xmlns:a16="http://schemas.microsoft.com/office/drawing/2014/main" id="{52A94EBF-BEA5-40C1-BA72-F097DF0149EB}"/>
                  </a:ext>
                </a:extLst>
              </p:cNvPr>
              <p:cNvSpPr>
                <a:spLocks/>
              </p:cNvSpPr>
              <p:nvPr/>
            </p:nvSpPr>
            <p:spPr bwMode="auto">
              <a:xfrm>
                <a:off x="4949441" y="3891177"/>
                <a:ext cx="352419" cy="381253"/>
              </a:xfrm>
              <a:custGeom>
                <a:avLst/>
                <a:gdLst>
                  <a:gd name="T0" fmla="*/ 33 w 123"/>
                  <a:gd name="T1" fmla="*/ 60 h 134"/>
                  <a:gd name="T2" fmla="*/ 55 w 123"/>
                  <a:gd name="T3" fmla="*/ 59 h 134"/>
                  <a:gd name="T4" fmla="*/ 68 w 123"/>
                  <a:gd name="T5" fmla="*/ 45 h 134"/>
                  <a:gd name="T6" fmla="*/ 70 w 123"/>
                  <a:gd name="T7" fmla="*/ 35 h 134"/>
                  <a:gd name="T8" fmla="*/ 77 w 123"/>
                  <a:gd name="T9" fmla="*/ 35 h 134"/>
                  <a:gd name="T10" fmla="*/ 77 w 123"/>
                  <a:gd name="T11" fmla="*/ 94 h 134"/>
                  <a:gd name="T12" fmla="*/ 75 w 123"/>
                  <a:gd name="T13" fmla="*/ 94 h 134"/>
                  <a:gd name="T14" fmla="*/ 70 w 123"/>
                  <a:gd name="T15" fmla="*/ 94 h 134"/>
                  <a:gd name="T16" fmla="*/ 69 w 123"/>
                  <a:gd name="T17" fmla="*/ 83 h 134"/>
                  <a:gd name="T18" fmla="*/ 54 w 123"/>
                  <a:gd name="T19" fmla="*/ 69 h 134"/>
                  <a:gd name="T20" fmla="*/ 33 w 123"/>
                  <a:gd name="T21" fmla="*/ 69 h 134"/>
                  <a:gd name="T22" fmla="*/ 33 w 123"/>
                  <a:gd name="T23" fmla="*/ 73 h 134"/>
                  <a:gd name="T24" fmla="*/ 33 w 123"/>
                  <a:gd name="T25" fmla="*/ 114 h 134"/>
                  <a:gd name="T26" fmla="*/ 43 w 123"/>
                  <a:gd name="T27" fmla="*/ 124 h 134"/>
                  <a:gd name="T28" fmla="*/ 68 w 123"/>
                  <a:gd name="T29" fmla="*/ 124 h 134"/>
                  <a:gd name="T30" fmla="*/ 112 w 123"/>
                  <a:gd name="T31" fmla="*/ 96 h 134"/>
                  <a:gd name="T32" fmla="*/ 115 w 123"/>
                  <a:gd name="T33" fmla="*/ 90 h 134"/>
                  <a:gd name="T34" fmla="*/ 115 w 123"/>
                  <a:gd name="T35" fmla="*/ 90 h 134"/>
                  <a:gd name="T36" fmla="*/ 123 w 123"/>
                  <a:gd name="T37" fmla="*/ 92 h 134"/>
                  <a:gd name="T38" fmla="*/ 109 w 123"/>
                  <a:gd name="T39" fmla="*/ 134 h 134"/>
                  <a:gd name="T40" fmla="*/ 0 w 123"/>
                  <a:gd name="T41" fmla="*/ 134 h 134"/>
                  <a:gd name="T42" fmla="*/ 0 w 123"/>
                  <a:gd name="T43" fmla="*/ 127 h 134"/>
                  <a:gd name="T44" fmla="*/ 8 w 123"/>
                  <a:gd name="T45" fmla="*/ 126 h 134"/>
                  <a:gd name="T46" fmla="*/ 15 w 123"/>
                  <a:gd name="T47" fmla="*/ 120 h 134"/>
                  <a:gd name="T48" fmla="*/ 16 w 123"/>
                  <a:gd name="T49" fmla="*/ 113 h 134"/>
                  <a:gd name="T50" fmla="*/ 16 w 123"/>
                  <a:gd name="T51" fmla="*/ 20 h 134"/>
                  <a:gd name="T52" fmla="*/ 5 w 123"/>
                  <a:gd name="T53" fmla="*/ 7 h 134"/>
                  <a:gd name="T54" fmla="*/ 0 w 123"/>
                  <a:gd name="T55" fmla="*/ 7 h 134"/>
                  <a:gd name="T56" fmla="*/ 0 w 123"/>
                  <a:gd name="T57" fmla="*/ 0 h 134"/>
                  <a:gd name="T58" fmla="*/ 105 w 123"/>
                  <a:gd name="T59" fmla="*/ 0 h 134"/>
                  <a:gd name="T60" fmla="*/ 117 w 123"/>
                  <a:gd name="T61" fmla="*/ 35 h 134"/>
                  <a:gd name="T62" fmla="*/ 109 w 123"/>
                  <a:gd name="T63" fmla="*/ 38 h 134"/>
                  <a:gd name="T64" fmla="*/ 107 w 123"/>
                  <a:gd name="T65" fmla="*/ 34 h 134"/>
                  <a:gd name="T66" fmla="*/ 105 w 123"/>
                  <a:gd name="T67" fmla="*/ 29 h 134"/>
                  <a:gd name="T68" fmla="*/ 78 w 123"/>
                  <a:gd name="T69" fmla="*/ 11 h 134"/>
                  <a:gd name="T70" fmla="*/ 42 w 123"/>
                  <a:gd name="T71" fmla="*/ 10 h 134"/>
                  <a:gd name="T72" fmla="*/ 33 w 123"/>
                  <a:gd name="T73" fmla="*/ 10 h 134"/>
                  <a:gd name="T74" fmla="*/ 33 w 123"/>
                  <a:gd name="T75" fmla="*/ 6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3" h="134">
                    <a:moveTo>
                      <a:pt x="33" y="60"/>
                    </a:moveTo>
                    <a:cubicBezTo>
                      <a:pt x="41" y="60"/>
                      <a:pt x="48" y="61"/>
                      <a:pt x="55" y="59"/>
                    </a:cubicBezTo>
                    <a:cubicBezTo>
                      <a:pt x="63" y="57"/>
                      <a:pt x="67" y="53"/>
                      <a:pt x="68" y="45"/>
                    </a:cubicBezTo>
                    <a:cubicBezTo>
                      <a:pt x="69" y="42"/>
                      <a:pt x="69" y="39"/>
                      <a:pt x="70" y="35"/>
                    </a:cubicBezTo>
                    <a:cubicBezTo>
                      <a:pt x="72" y="35"/>
                      <a:pt x="75" y="35"/>
                      <a:pt x="77" y="35"/>
                    </a:cubicBezTo>
                    <a:cubicBezTo>
                      <a:pt x="77" y="55"/>
                      <a:pt x="77" y="74"/>
                      <a:pt x="77" y="94"/>
                    </a:cubicBezTo>
                    <a:cubicBezTo>
                      <a:pt x="76" y="94"/>
                      <a:pt x="75" y="94"/>
                      <a:pt x="75" y="94"/>
                    </a:cubicBezTo>
                    <a:cubicBezTo>
                      <a:pt x="73" y="94"/>
                      <a:pt x="71" y="94"/>
                      <a:pt x="70" y="94"/>
                    </a:cubicBezTo>
                    <a:cubicBezTo>
                      <a:pt x="69" y="90"/>
                      <a:pt x="69" y="86"/>
                      <a:pt x="69" y="83"/>
                    </a:cubicBezTo>
                    <a:cubicBezTo>
                      <a:pt x="67" y="74"/>
                      <a:pt x="63" y="70"/>
                      <a:pt x="54" y="69"/>
                    </a:cubicBezTo>
                    <a:cubicBezTo>
                      <a:pt x="47" y="69"/>
                      <a:pt x="40" y="69"/>
                      <a:pt x="33" y="69"/>
                    </a:cubicBezTo>
                    <a:cubicBezTo>
                      <a:pt x="33" y="71"/>
                      <a:pt x="33" y="72"/>
                      <a:pt x="33" y="73"/>
                    </a:cubicBezTo>
                    <a:cubicBezTo>
                      <a:pt x="33" y="87"/>
                      <a:pt x="33" y="101"/>
                      <a:pt x="33" y="114"/>
                    </a:cubicBezTo>
                    <a:cubicBezTo>
                      <a:pt x="33" y="123"/>
                      <a:pt x="34" y="124"/>
                      <a:pt x="43" y="124"/>
                    </a:cubicBezTo>
                    <a:cubicBezTo>
                      <a:pt x="51" y="124"/>
                      <a:pt x="60" y="124"/>
                      <a:pt x="68" y="124"/>
                    </a:cubicBezTo>
                    <a:cubicBezTo>
                      <a:pt x="89" y="124"/>
                      <a:pt x="103" y="114"/>
                      <a:pt x="112" y="96"/>
                    </a:cubicBezTo>
                    <a:cubicBezTo>
                      <a:pt x="113" y="94"/>
                      <a:pt x="114" y="92"/>
                      <a:pt x="115" y="90"/>
                    </a:cubicBezTo>
                    <a:cubicBezTo>
                      <a:pt x="115" y="90"/>
                      <a:pt x="115" y="90"/>
                      <a:pt x="115" y="90"/>
                    </a:cubicBezTo>
                    <a:cubicBezTo>
                      <a:pt x="118" y="90"/>
                      <a:pt x="120" y="91"/>
                      <a:pt x="123" y="92"/>
                    </a:cubicBezTo>
                    <a:cubicBezTo>
                      <a:pt x="118" y="107"/>
                      <a:pt x="113" y="120"/>
                      <a:pt x="109" y="134"/>
                    </a:cubicBezTo>
                    <a:cubicBezTo>
                      <a:pt x="72" y="134"/>
                      <a:pt x="36" y="134"/>
                      <a:pt x="0" y="134"/>
                    </a:cubicBezTo>
                    <a:cubicBezTo>
                      <a:pt x="0" y="132"/>
                      <a:pt x="0" y="130"/>
                      <a:pt x="0" y="127"/>
                    </a:cubicBezTo>
                    <a:cubicBezTo>
                      <a:pt x="2" y="127"/>
                      <a:pt x="5" y="126"/>
                      <a:pt x="8" y="126"/>
                    </a:cubicBezTo>
                    <a:cubicBezTo>
                      <a:pt x="12" y="126"/>
                      <a:pt x="14" y="124"/>
                      <a:pt x="15" y="120"/>
                    </a:cubicBezTo>
                    <a:cubicBezTo>
                      <a:pt x="15" y="118"/>
                      <a:pt x="16" y="115"/>
                      <a:pt x="16" y="113"/>
                    </a:cubicBezTo>
                    <a:cubicBezTo>
                      <a:pt x="16" y="82"/>
                      <a:pt x="16" y="51"/>
                      <a:pt x="16" y="20"/>
                    </a:cubicBezTo>
                    <a:cubicBezTo>
                      <a:pt x="16" y="10"/>
                      <a:pt x="14" y="8"/>
                      <a:pt x="5" y="7"/>
                    </a:cubicBezTo>
                    <a:cubicBezTo>
                      <a:pt x="3" y="7"/>
                      <a:pt x="1" y="7"/>
                      <a:pt x="0" y="7"/>
                    </a:cubicBezTo>
                    <a:cubicBezTo>
                      <a:pt x="0" y="4"/>
                      <a:pt x="0" y="2"/>
                      <a:pt x="0" y="0"/>
                    </a:cubicBezTo>
                    <a:cubicBezTo>
                      <a:pt x="34" y="0"/>
                      <a:pt x="69" y="0"/>
                      <a:pt x="105" y="0"/>
                    </a:cubicBezTo>
                    <a:cubicBezTo>
                      <a:pt x="109" y="11"/>
                      <a:pt x="112" y="22"/>
                      <a:pt x="117" y="35"/>
                    </a:cubicBezTo>
                    <a:cubicBezTo>
                      <a:pt x="114" y="36"/>
                      <a:pt x="112" y="37"/>
                      <a:pt x="109" y="38"/>
                    </a:cubicBezTo>
                    <a:cubicBezTo>
                      <a:pt x="108" y="36"/>
                      <a:pt x="108" y="35"/>
                      <a:pt x="107" y="34"/>
                    </a:cubicBezTo>
                    <a:cubicBezTo>
                      <a:pt x="107" y="32"/>
                      <a:pt x="106" y="31"/>
                      <a:pt x="105" y="29"/>
                    </a:cubicBezTo>
                    <a:cubicBezTo>
                      <a:pt x="100" y="18"/>
                      <a:pt x="90" y="11"/>
                      <a:pt x="78" y="11"/>
                    </a:cubicBezTo>
                    <a:cubicBezTo>
                      <a:pt x="66" y="10"/>
                      <a:pt x="54" y="10"/>
                      <a:pt x="42" y="10"/>
                    </a:cubicBezTo>
                    <a:cubicBezTo>
                      <a:pt x="39" y="10"/>
                      <a:pt x="36" y="10"/>
                      <a:pt x="33" y="10"/>
                    </a:cubicBezTo>
                    <a:cubicBezTo>
                      <a:pt x="33" y="26"/>
                      <a:pt x="33" y="43"/>
                      <a:pt x="33" y="6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5" name="Freeform 22">
                <a:extLst>
                  <a:ext uri="{FF2B5EF4-FFF2-40B4-BE49-F238E27FC236}">
                    <a16:creationId xmlns:a16="http://schemas.microsoft.com/office/drawing/2014/main" id="{13446D84-1439-4CA9-B653-7FB33B0DC865}"/>
                  </a:ext>
                </a:extLst>
              </p:cNvPr>
              <p:cNvSpPr>
                <a:spLocks/>
              </p:cNvSpPr>
              <p:nvPr/>
            </p:nvSpPr>
            <p:spPr bwMode="auto">
              <a:xfrm>
                <a:off x="5897767" y="3891177"/>
                <a:ext cx="358826" cy="381253"/>
              </a:xfrm>
              <a:custGeom>
                <a:avLst/>
                <a:gdLst>
                  <a:gd name="T0" fmla="*/ 43 w 126"/>
                  <a:gd name="T1" fmla="*/ 134 h 134"/>
                  <a:gd name="T2" fmla="*/ 0 w 126"/>
                  <a:gd name="T3" fmla="*/ 134 h 134"/>
                  <a:gd name="T4" fmla="*/ 0 w 126"/>
                  <a:gd name="T5" fmla="*/ 127 h 134"/>
                  <a:gd name="T6" fmla="*/ 7 w 126"/>
                  <a:gd name="T7" fmla="*/ 126 h 134"/>
                  <a:gd name="T8" fmla="*/ 16 w 126"/>
                  <a:gd name="T9" fmla="*/ 118 h 134"/>
                  <a:gd name="T10" fmla="*/ 16 w 126"/>
                  <a:gd name="T11" fmla="*/ 110 h 134"/>
                  <a:gd name="T12" fmla="*/ 16 w 126"/>
                  <a:gd name="T13" fmla="*/ 18 h 134"/>
                  <a:gd name="T14" fmla="*/ 5 w 126"/>
                  <a:gd name="T15" fmla="*/ 7 h 134"/>
                  <a:gd name="T16" fmla="*/ 0 w 126"/>
                  <a:gd name="T17" fmla="*/ 7 h 134"/>
                  <a:gd name="T18" fmla="*/ 0 w 126"/>
                  <a:gd name="T19" fmla="*/ 0 h 134"/>
                  <a:gd name="T20" fmla="*/ 40 w 126"/>
                  <a:gd name="T21" fmla="*/ 0 h 134"/>
                  <a:gd name="T22" fmla="*/ 98 w 126"/>
                  <a:gd name="T23" fmla="*/ 100 h 134"/>
                  <a:gd name="T24" fmla="*/ 99 w 126"/>
                  <a:gd name="T25" fmla="*/ 96 h 134"/>
                  <a:gd name="T26" fmla="*/ 99 w 126"/>
                  <a:gd name="T27" fmla="*/ 24 h 134"/>
                  <a:gd name="T28" fmla="*/ 98 w 126"/>
                  <a:gd name="T29" fmla="*/ 17 h 134"/>
                  <a:gd name="T30" fmla="*/ 89 w 126"/>
                  <a:gd name="T31" fmla="*/ 7 h 134"/>
                  <a:gd name="T32" fmla="*/ 83 w 126"/>
                  <a:gd name="T33" fmla="*/ 7 h 134"/>
                  <a:gd name="T34" fmla="*/ 83 w 126"/>
                  <a:gd name="T35" fmla="*/ 4 h 134"/>
                  <a:gd name="T36" fmla="*/ 83 w 126"/>
                  <a:gd name="T37" fmla="*/ 0 h 134"/>
                  <a:gd name="T38" fmla="*/ 125 w 126"/>
                  <a:gd name="T39" fmla="*/ 0 h 134"/>
                  <a:gd name="T40" fmla="*/ 126 w 126"/>
                  <a:gd name="T41" fmla="*/ 3 h 134"/>
                  <a:gd name="T42" fmla="*/ 126 w 126"/>
                  <a:gd name="T43" fmla="*/ 7 h 134"/>
                  <a:gd name="T44" fmla="*/ 120 w 126"/>
                  <a:gd name="T45" fmla="*/ 7 h 134"/>
                  <a:gd name="T46" fmla="*/ 110 w 126"/>
                  <a:gd name="T47" fmla="*/ 16 h 134"/>
                  <a:gd name="T48" fmla="*/ 110 w 126"/>
                  <a:gd name="T49" fmla="*/ 26 h 134"/>
                  <a:gd name="T50" fmla="*/ 110 w 126"/>
                  <a:gd name="T51" fmla="*/ 128 h 134"/>
                  <a:gd name="T52" fmla="*/ 110 w 126"/>
                  <a:gd name="T53" fmla="*/ 134 h 134"/>
                  <a:gd name="T54" fmla="*/ 98 w 126"/>
                  <a:gd name="T55" fmla="*/ 134 h 134"/>
                  <a:gd name="T56" fmla="*/ 28 w 126"/>
                  <a:gd name="T57" fmla="*/ 14 h 134"/>
                  <a:gd name="T58" fmla="*/ 28 w 126"/>
                  <a:gd name="T59" fmla="*/ 14 h 134"/>
                  <a:gd name="T60" fmla="*/ 27 w 126"/>
                  <a:gd name="T61" fmla="*/ 17 h 134"/>
                  <a:gd name="T62" fmla="*/ 27 w 126"/>
                  <a:gd name="T63" fmla="*/ 110 h 134"/>
                  <a:gd name="T64" fmla="*/ 28 w 126"/>
                  <a:gd name="T65" fmla="*/ 118 h 134"/>
                  <a:gd name="T66" fmla="*/ 36 w 126"/>
                  <a:gd name="T67" fmla="*/ 126 h 134"/>
                  <a:gd name="T68" fmla="*/ 43 w 126"/>
                  <a:gd name="T69" fmla="*/ 127 h 134"/>
                  <a:gd name="T70" fmla="*/ 43 w 126"/>
                  <a:gd name="T7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6" h="134">
                    <a:moveTo>
                      <a:pt x="43" y="134"/>
                    </a:moveTo>
                    <a:cubicBezTo>
                      <a:pt x="29" y="134"/>
                      <a:pt x="14" y="134"/>
                      <a:pt x="0" y="134"/>
                    </a:cubicBezTo>
                    <a:cubicBezTo>
                      <a:pt x="0" y="132"/>
                      <a:pt x="0" y="130"/>
                      <a:pt x="0" y="127"/>
                    </a:cubicBezTo>
                    <a:cubicBezTo>
                      <a:pt x="2" y="127"/>
                      <a:pt x="5" y="127"/>
                      <a:pt x="7" y="126"/>
                    </a:cubicBezTo>
                    <a:cubicBezTo>
                      <a:pt x="13" y="125"/>
                      <a:pt x="15" y="123"/>
                      <a:pt x="16" y="118"/>
                    </a:cubicBezTo>
                    <a:cubicBezTo>
                      <a:pt x="16" y="115"/>
                      <a:pt x="16" y="113"/>
                      <a:pt x="16" y="110"/>
                    </a:cubicBezTo>
                    <a:cubicBezTo>
                      <a:pt x="16" y="80"/>
                      <a:pt x="16" y="49"/>
                      <a:pt x="16" y="18"/>
                    </a:cubicBezTo>
                    <a:cubicBezTo>
                      <a:pt x="16" y="9"/>
                      <a:pt x="14" y="8"/>
                      <a:pt x="5" y="7"/>
                    </a:cubicBezTo>
                    <a:cubicBezTo>
                      <a:pt x="4" y="7"/>
                      <a:pt x="2" y="7"/>
                      <a:pt x="0" y="7"/>
                    </a:cubicBezTo>
                    <a:cubicBezTo>
                      <a:pt x="0" y="4"/>
                      <a:pt x="0" y="2"/>
                      <a:pt x="0" y="0"/>
                    </a:cubicBezTo>
                    <a:cubicBezTo>
                      <a:pt x="13" y="0"/>
                      <a:pt x="26" y="0"/>
                      <a:pt x="40" y="0"/>
                    </a:cubicBezTo>
                    <a:cubicBezTo>
                      <a:pt x="59" y="33"/>
                      <a:pt x="78" y="66"/>
                      <a:pt x="98" y="100"/>
                    </a:cubicBezTo>
                    <a:cubicBezTo>
                      <a:pt x="98" y="98"/>
                      <a:pt x="99" y="97"/>
                      <a:pt x="99" y="96"/>
                    </a:cubicBezTo>
                    <a:cubicBezTo>
                      <a:pt x="99" y="72"/>
                      <a:pt x="99" y="48"/>
                      <a:pt x="99" y="24"/>
                    </a:cubicBezTo>
                    <a:cubicBezTo>
                      <a:pt x="99" y="22"/>
                      <a:pt x="99" y="19"/>
                      <a:pt x="98" y="17"/>
                    </a:cubicBezTo>
                    <a:cubicBezTo>
                      <a:pt x="97" y="11"/>
                      <a:pt x="95" y="8"/>
                      <a:pt x="89" y="7"/>
                    </a:cubicBezTo>
                    <a:cubicBezTo>
                      <a:pt x="87" y="7"/>
                      <a:pt x="85" y="7"/>
                      <a:pt x="83" y="7"/>
                    </a:cubicBezTo>
                    <a:cubicBezTo>
                      <a:pt x="83" y="6"/>
                      <a:pt x="83" y="5"/>
                      <a:pt x="83" y="4"/>
                    </a:cubicBezTo>
                    <a:cubicBezTo>
                      <a:pt x="83" y="2"/>
                      <a:pt x="83" y="1"/>
                      <a:pt x="83" y="0"/>
                    </a:cubicBezTo>
                    <a:cubicBezTo>
                      <a:pt x="97" y="0"/>
                      <a:pt x="111" y="0"/>
                      <a:pt x="125" y="0"/>
                    </a:cubicBezTo>
                    <a:cubicBezTo>
                      <a:pt x="125" y="1"/>
                      <a:pt x="126" y="2"/>
                      <a:pt x="126" y="3"/>
                    </a:cubicBezTo>
                    <a:cubicBezTo>
                      <a:pt x="126" y="4"/>
                      <a:pt x="126" y="5"/>
                      <a:pt x="126" y="7"/>
                    </a:cubicBezTo>
                    <a:cubicBezTo>
                      <a:pt x="124" y="7"/>
                      <a:pt x="122" y="7"/>
                      <a:pt x="120" y="7"/>
                    </a:cubicBezTo>
                    <a:cubicBezTo>
                      <a:pt x="114" y="8"/>
                      <a:pt x="111" y="11"/>
                      <a:pt x="110" y="16"/>
                    </a:cubicBezTo>
                    <a:cubicBezTo>
                      <a:pt x="110" y="20"/>
                      <a:pt x="110" y="23"/>
                      <a:pt x="110" y="26"/>
                    </a:cubicBezTo>
                    <a:cubicBezTo>
                      <a:pt x="110" y="60"/>
                      <a:pt x="110" y="94"/>
                      <a:pt x="110" y="128"/>
                    </a:cubicBezTo>
                    <a:cubicBezTo>
                      <a:pt x="110" y="130"/>
                      <a:pt x="110" y="132"/>
                      <a:pt x="110" y="134"/>
                    </a:cubicBezTo>
                    <a:cubicBezTo>
                      <a:pt x="106" y="134"/>
                      <a:pt x="102" y="134"/>
                      <a:pt x="98" y="134"/>
                    </a:cubicBezTo>
                    <a:cubicBezTo>
                      <a:pt x="75" y="94"/>
                      <a:pt x="52" y="54"/>
                      <a:pt x="28" y="14"/>
                    </a:cubicBezTo>
                    <a:cubicBezTo>
                      <a:pt x="28" y="14"/>
                      <a:pt x="28" y="14"/>
                      <a:pt x="28" y="14"/>
                    </a:cubicBezTo>
                    <a:cubicBezTo>
                      <a:pt x="27" y="15"/>
                      <a:pt x="27" y="16"/>
                      <a:pt x="27" y="17"/>
                    </a:cubicBezTo>
                    <a:cubicBezTo>
                      <a:pt x="27" y="48"/>
                      <a:pt x="27" y="79"/>
                      <a:pt x="27" y="110"/>
                    </a:cubicBezTo>
                    <a:cubicBezTo>
                      <a:pt x="27" y="113"/>
                      <a:pt x="27" y="116"/>
                      <a:pt x="28" y="118"/>
                    </a:cubicBezTo>
                    <a:cubicBezTo>
                      <a:pt x="29" y="123"/>
                      <a:pt x="31" y="125"/>
                      <a:pt x="36" y="126"/>
                    </a:cubicBezTo>
                    <a:cubicBezTo>
                      <a:pt x="38" y="126"/>
                      <a:pt x="41" y="127"/>
                      <a:pt x="43" y="127"/>
                    </a:cubicBezTo>
                    <a:cubicBezTo>
                      <a:pt x="43" y="129"/>
                      <a:pt x="43" y="132"/>
                      <a:pt x="43" y="134"/>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6" name="Freeform 23">
                <a:extLst>
                  <a:ext uri="{FF2B5EF4-FFF2-40B4-BE49-F238E27FC236}">
                    <a16:creationId xmlns:a16="http://schemas.microsoft.com/office/drawing/2014/main" id="{E2D267E0-CB35-4383-8A83-2AE643C7ECFF}"/>
                  </a:ext>
                </a:extLst>
              </p:cNvPr>
              <p:cNvSpPr>
                <a:spLocks/>
              </p:cNvSpPr>
              <p:nvPr/>
            </p:nvSpPr>
            <p:spPr bwMode="auto">
              <a:xfrm>
                <a:off x="6285428" y="3878362"/>
                <a:ext cx="397272" cy="410087"/>
              </a:xfrm>
              <a:custGeom>
                <a:avLst/>
                <a:gdLst>
                  <a:gd name="T0" fmla="*/ 87 w 139"/>
                  <a:gd name="T1" fmla="*/ 79 h 144"/>
                  <a:gd name="T2" fmla="*/ 87 w 139"/>
                  <a:gd name="T3" fmla="*/ 71 h 144"/>
                  <a:gd name="T4" fmla="*/ 139 w 139"/>
                  <a:gd name="T5" fmla="*/ 71 h 144"/>
                  <a:gd name="T6" fmla="*/ 139 w 139"/>
                  <a:gd name="T7" fmla="*/ 79 h 144"/>
                  <a:gd name="T8" fmla="*/ 133 w 139"/>
                  <a:gd name="T9" fmla="*/ 79 h 144"/>
                  <a:gd name="T10" fmla="*/ 124 w 139"/>
                  <a:gd name="T11" fmla="*/ 88 h 144"/>
                  <a:gd name="T12" fmla="*/ 124 w 139"/>
                  <a:gd name="T13" fmla="*/ 95 h 144"/>
                  <a:gd name="T14" fmla="*/ 124 w 139"/>
                  <a:gd name="T15" fmla="*/ 134 h 144"/>
                  <a:gd name="T16" fmla="*/ 124 w 139"/>
                  <a:gd name="T17" fmla="*/ 139 h 144"/>
                  <a:gd name="T18" fmla="*/ 115 w 139"/>
                  <a:gd name="T19" fmla="*/ 139 h 144"/>
                  <a:gd name="T20" fmla="*/ 110 w 139"/>
                  <a:gd name="T21" fmla="*/ 128 h 144"/>
                  <a:gd name="T22" fmla="*/ 105 w 139"/>
                  <a:gd name="T23" fmla="*/ 131 h 144"/>
                  <a:gd name="T24" fmla="*/ 56 w 139"/>
                  <a:gd name="T25" fmla="*/ 141 h 144"/>
                  <a:gd name="T26" fmla="*/ 10 w 139"/>
                  <a:gd name="T27" fmla="*/ 103 h 144"/>
                  <a:gd name="T28" fmla="*/ 15 w 139"/>
                  <a:gd name="T29" fmla="*/ 33 h 144"/>
                  <a:gd name="T30" fmla="*/ 56 w 139"/>
                  <a:gd name="T31" fmla="*/ 3 h 144"/>
                  <a:gd name="T32" fmla="*/ 99 w 139"/>
                  <a:gd name="T33" fmla="*/ 11 h 144"/>
                  <a:gd name="T34" fmla="*/ 102 w 139"/>
                  <a:gd name="T35" fmla="*/ 13 h 144"/>
                  <a:gd name="T36" fmla="*/ 105 w 139"/>
                  <a:gd name="T37" fmla="*/ 5 h 144"/>
                  <a:gd name="T38" fmla="*/ 112 w 139"/>
                  <a:gd name="T39" fmla="*/ 5 h 144"/>
                  <a:gd name="T40" fmla="*/ 122 w 139"/>
                  <a:gd name="T41" fmla="*/ 46 h 144"/>
                  <a:gd name="T42" fmla="*/ 114 w 139"/>
                  <a:gd name="T43" fmla="*/ 49 h 144"/>
                  <a:gd name="T44" fmla="*/ 112 w 139"/>
                  <a:gd name="T45" fmla="*/ 44 h 144"/>
                  <a:gd name="T46" fmla="*/ 100 w 139"/>
                  <a:gd name="T47" fmla="*/ 25 h 144"/>
                  <a:gd name="T48" fmla="*/ 42 w 139"/>
                  <a:gd name="T49" fmla="*/ 23 h 144"/>
                  <a:gd name="T50" fmla="*/ 24 w 139"/>
                  <a:gd name="T51" fmla="*/ 62 h 144"/>
                  <a:gd name="T52" fmla="*/ 34 w 139"/>
                  <a:gd name="T53" fmla="*/ 109 h 144"/>
                  <a:gd name="T54" fmla="*/ 77 w 139"/>
                  <a:gd name="T55" fmla="*/ 131 h 144"/>
                  <a:gd name="T56" fmla="*/ 101 w 139"/>
                  <a:gd name="T57" fmla="*/ 120 h 144"/>
                  <a:gd name="T58" fmla="*/ 106 w 139"/>
                  <a:gd name="T59" fmla="*/ 109 h 144"/>
                  <a:gd name="T60" fmla="*/ 106 w 139"/>
                  <a:gd name="T61" fmla="*/ 90 h 144"/>
                  <a:gd name="T62" fmla="*/ 96 w 139"/>
                  <a:gd name="T63" fmla="*/ 79 h 144"/>
                  <a:gd name="T64" fmla="*/ 87 w 139"/>
                  <a:gd name="T65" fmla="*/ 7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9" h="144">
                    <a:moveTo>
                      <a:pt x="87" y="79"/>
                    </a:moveTo>
                    <a:cubicBezTo>
                      <a:pt x="87" y="76"/>
                      <a:pt x="87" y="74"/>
                      <a:pt x="87" y="71"/>
                    </a:cubicBezTo>
                    <a:cubicBezTo>
                      <a:pt x="105" y="71"/>
                      <a:pt x="122" y="71"/>
                      <a:pt x="139" y="71"/>
                    </a:cubicBezTo>
                    <a:cubicBezTo>
                      <a:pt x="139" y="74"/>
                      <a:pt x="139" y="76"/>
                      <a:pt x="139" y="79"/>
                    </a:cubicBezTo>
                    <a:cubicBezTo>
                      <a:pt x="137" y="79"/>
                      <a:pt x="135" y="79"/>
                      <a:pt x="133" y="79"/>
                    </a:cubicBezTo>
                    <a:cubicBezTo>
                      <a:pt x="127" y="79"/>
                      <a:pt x="125" y="81"/>
                      <a:pt x="124" y="88"/>
                    </a:cubicBezTo>
                    <a:cubicBezTo>
                      <a:pt x="124" y="90"/>
                      <a:pt x="124" y="93"/>
                      <a:pt x="124" y="95"/>
                    </a:cubicBezTo>
                    <a:cubicBezTo>
                      <a:pt x="124" y="108"/>
                      <a:pt x="124" y="121"/>
                      <a:pt x="124" y="134"/>
                    </a:cubicBezTo>
                    <a:cubicBezTo>
                      <a:pt x="124" y="135"/>
                      <a:pt x="124" y="137"/>
                      <a:pt x="124" y="139"/>
                    </a:cubicBezTo>
                    <a:cubicBezTo>
                      <a:pt x="121" y="139"/>
                      <a:pt x="118" y="139"/>
                      <a:pt x="115" y="139"/>
                    </a:cubicBezTo>
                    <a:cubicBezTo>
                      <a:pt x="113" y="136"/>
                      <a:pt x="112" y="132"/>
                      <a:pt x="110" y="128"/>
                    </a:cubicBezTo>
                    <a:cubicBezTo>
                      <a:pt x="108" y="129"/>
                      <a:pt x="107" y="130"/>
                      <a:pt x="105" y="131"/>
                    </a:cubicBezTo>
                    <a:cubicBezTo>
                      <a:pt x="90" y="140"/>
                      <a:pt x="74" y="144"/>
                      <a:pt x="56" y="141"/>
                    </a:cubicBezTo>
                    <a:cubicBezTo>
                      <a:pt x="34" y="137"/>
                      <a:pt x="18" y="124"/>
                      <a:pt x="10" y="103"/>
                    </a:cubicBezTo>
                    <a:cubicBezTo>
                      <a:pt x="0" y="79"/>
                      <a:pt x="1" y="55"/>
                      <a:pt x="15" y="33"/>
                    </a:cubicBezTo>
                    <a:cubicBezTo>
                      <a:pt x="24" y="17"/>
                      <a:pt x="38" y="6"/>
                      <a:pt x="56" y="3"/>
                    </a:cubicBezTo>
                    <a:cubicBezTo>
                      <a:pt x="71" y="0"/>
                      <a:pt x="86" y="2"/>
                      <a:pt x="99" y="11"/>
                    </a:cubicBezTo>
                    <a:cubicBezTo>
                      <a:pt x="100" y="12"/>
                      <a:pt x="101" y="12"/>
                      <a:pt x="102" y="13"/>
                    </a:cubicBezTo>
                    <a:cubicBezTo>
                      <a:pt x="103" y="10"/>
                      <a:pt x="104" y="7"/>
                      <a:pt x="105" y="5"/>
                    </a:cubicBezTo>
                    <a:cubicBezTo>
                      <a:pt x="107" y="5"/>
                      <a:pt x="109" y="5"/>
                      <a:pt x="112" y="5"/>
                    </a:cubicBezTo>
                    <a:cubicBezTo>
                      <a:pt x="115" y="18"/>
                      <a:pt x="119" y="32"/>
                      <a:pt x="122" y="46"/>
                    </a:cubicBezTo>
                    <a:cubicBezTo>
                      <a:pt x="120" y="47"/>
                      <a:pt x="117" y="48"/>
                      <a:pt x="114" y="49"/>
                    </a:cubicBezTo>
                    <a:cubicBezTo>
                      <a:pt x="114" y="47"/>
                      <a:pt x="113" y="45"/>
                      <a:pt x="112" y="44"/>
                    </a:cubicBezTo>
                    <a:cubicBezTo>
                      <a:pt x="109" y="37"/>
                      <a:pt x="105" y="30"/>
                      <a:pt x="100" y="25"/>
                    </a:cubicBezTo>
                    <a:cubicBezTo>
                      <a:pt x="84" y="8"/>
                      <a:pt x="59" y="7"/>
                      <a:pt x="42" y="23"/>
                    </a:cubicBezTo>
                    <a:cubicBezTo>
                      <a:pt x="31" y="34"/>
                      <a:pt x="25" y="47"/>
                      <a:pt x="24" y="62"/>
                    </a:cubicBezTo>
                    <a:cubicBezTo>
                      <a:pt x="22" y="79"/>
                      <a:pt x="25" y="95"/>
                      <a:pt x="34" y="109"/>
                    </a:cubicBezTo>
                    <a:cubicBezTo>
                      <a:pt x="44" y="125"/>
                      <a:pt x="59" y="132"/>
                      <a:pt x="77" y="131"/>
                    </a:cubicBezTo>
                    <a:cubicBezTo>
                      <a:pt x="86" y="130"/>
                      <a:pt x="94" y="127"/>
                      <a:pt x="101" y="120"/>
                    </a:cubicBezTo>
                    <a:cubicBezTo>
                      <a:pt x="104" y="117"/>
                      <a:pt x="106" y="114"/>
                      <a:pt x="106" y="109"/>
                    </a:cubicBezTo>
                    <a:cubicBezTo>
                      <a:pt x="106" y="103"/>
                      <a:pt x="107" y="96"/>
                      <a:pt x="106" y="90"/>
                    </a:cubicBezTo>
                    <a:cubicBezTo>
                      <a:pt x="106" y="82"/>
                      <a:pt x="104" y="81"/>
                      <a:pt x="96" y="79"/>
                    </a:cubicBezTo>
                    <a:cubicBezTo>
                      <a:pt x="94" y="79"/>
                      <a:pt x="91" y="79"/>
                      <a:pt x="87" y="79"/>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7" name="Freeform 25">
                <a:extLst>
                  <a:ext uri="{FF2B5EF4-FFF2-40B4-BE49-F238E27FC236}">
                    <a16:creationId xmlns:a16="http://schemas.microsoft.com/office/drawing/2014/main" id="{42C70476-1D30-4F1C-8855-748E43ECBF5C}"/>
                  </a:ext>
                </a:extLst>
              </p:cNvPr>
              <p:cNvSpPr>
                <a:spLocks/>
              </p:cNvSpPr>
              <p:nvPr/>
            </p:nvSpPr>
            <p:spPr bwMode="auto">
              <a:xfrm>
                <a:off x="9005458" y="3884769"/>
                <a:ext cx="323584" cy="397272"/>
              </a:xfrm>
              <a:custGeom>
                <a:avLst/>
                <a:gdLst>
                  <a:gd name="T0" fmla="*/ 103 w 113"/>
                  <a:gd name="T1" fmla="*/ 44 h 140"/>
                  <a:gd name="T2" fmla="*/ 95 w 113"/>
                  <a:gd name="T3" fmla="*/ 46 h 140"/>
                  <a:gd name="T4" fmla="*/ 92 w 113"/>
                  <a:gd name="T5" fmla="*/ 41 h 140"/>
                  <a:gd name="T6" fmla="*/ 72 w 113"/>
                  <a:gd name="T7" fmla="*/ 18 h 140"/>
                  <a:gd name="T8" fmla="*/ 38 w 113"/>
                  <a:gd name="T9" fmla="*/ 12 h 140"/>
                  <a:gd name="T10" fmla="*/ 25 w 113"/>
                  <a:gd name="T11" fmla="*/ 19 h 140"/>
                  <a:gd name="T12" fmla="*/ 26 w 113"/>
                  <a:gd name="T13" fmla="*/ 44 h 140"/>
                  <a:gd name="T14" fmla="*/ 42 w 113"/>
                  <a:gd name="T15" fmla="*/ 53 h 140"/>
                  <a:gd name="T16" fmla="*/ 70 w 113"/>
                  <a:gd name="T17" fmla="*/ 62 h 140"/>
                  <a:gd name="T18" fmla="*/ 90 w 113"/>
                  <a:gd name="T19" fmla="*/ 70 h 140"/>
                  <a:gd name="T20" fmla="*/ 97 w 113"/>
                  <a:gd name="T21" fmla="*/ 125 h 140"/>
                  <a:gd name="T22" fmla="*/ 56 w 113"/>
                  <a:gd name="T23" fmla="*/ 140 h 140"/>
                  <a:gd name="T24" fmla="*/ 25 w 113"/>
                  <a:gd name="T25" fmla="*/ 128 h 140"/>
                  <a:gd name="T26" fmla="*/ 21 w 113"/>
                  <a:gd name="T27" fmla="*/ 125 h 140"/>
                  <a:gd name="T28" fmla="*/ 16 w 113"/>
                  <a:gd name="T29" fmla="*/ 137 h 140"/>
                  <a:gd name="T30" fmla="*/ 10 w 113"/>
                  <a:gd name="T31" fmla="*/ 137 h 140"/>
                  <a:gd name="T32" fmla="*/ 1 w 113"/>
                  <a:gd name="T33" fmla="*/ 89 h 140"/>
                  <a:gd name="T34" fmla="*/ 10 w 113"/>
                  <a:gd name="T35" fmla="*/ 87 h 140"/>
                  <a:gd name="T36" fmla="*/ 13 w 113"/>
                  <a:gd name="T37" fmla="*/ 95 h 140"/>
                  <a:gd name="T38" fmla="*/ 36 w 113"/>
                  <a:gd name="T39" fmla="*/ 122 h 140"/>
                  <a:gd name="T40" fmla="*/ 69 w 113"/>
                  <a:gd name="T41" fmla="*/ 128 h 140"/>
                  <a:gd name="T42" fmla="*/ 85 w 113"/>
                  <a:gd name="T43" fmla="*/ 119 h 140"/>
                  <a:gd name="T44" fmla="*/ 81 w 113"/>
                  <a:gd name="T45" fmla="*/ 86 h 140"/>
                  <a:gd name="T46" fmla="*/ 63 w 113"/>
                  <a:gd name="T47" fmla="*/ 79 h 140"/>
                  <a:gd name="T48" fmla="*/ 38 w 113"/>
                  <a:gd name="T49" fmla="*/ 71 h 140"/>
                  <a:gd name="T50" fmla="*/ 19 w 113"/>
                  <a:gd name="T51" fmla="*/ 62 h 140"/>
                  <a:gd name="T52" fmla="*/ 15 w 113"/>
                  <a:gd name="T53" fmla="*/ 13 h 140"/>
                  <a:gd name="T54" fmla="*/ 51 w 113"/>
                  <a:gd name="T55" fmla="*/ 0 h 140"/>
                  <a:gd name="T56" fmla="*/ 81 w 113"/>
                  <a:gd name="T57" fmla="*/ 10 h 140"/>
                  <a:gd name="T58" fmla="*/ 82 w 113"/>
                  <a:gd name="T59" fmla="*/ 11 h 140"/>
                  <a:gd name="T60" fmla="*/ 83 w 113"/>
                  <a:gd name="T61" fmla="*/ 11 h 140"/>
                  <a:gd name="T62" fmla="*/ 87 w 113"/>
                  <a:gd name="T63" fmla="*/ 2 h 140"/>
                  <a:gd name="T64" fmla="*/ 93 w 113"/>
                  <a:gd name="T65" fmla="*/ 2 h 140"/>
                  <a:gd name="T66" fmla="*/ 103 w 113"/>
                  <a:gd name="T67" fmla="*/ 44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3" h="140">
                    <a:moveTo>
                      <a:pt x="103" y="44"/>
                    </a:moveTo>
                    <a:cubicBezTo>
                      <a:pt x="100" y="45"/>
                      <a:pt x="98" y="45"/>
                      <a:pt x="95" y="46"/>
                    </a:cubicBezTo>
                    <a:cubicBezTo>
                      <a:pt x="94" y="44"/>
                      <a:pt x="93" y="43"/>
                      <a:pt x="92" y="41"/>
                    </a:cubicBezTo>
                    <a:cubicBezTo>
                      <a:pt x="87" y="32"/>
                      <a:pt x="81" y="24"/>
                      <a:pt x="72" y="18"/>
                    </a:cubicBezTo>
                    <a:cubicBezTo>
                      <a:pt x="61" y="11"/>
                      <a:pt x="50" y="9"/>
                      <a:pt x="38" y="12"/>
                    </a:cubicBezTo>
                    <a:cubicBezTo>
                      <a:pt x="33" y="13"/>
                      <a:pt x="28" y="16"/>
                      <a:pt x="25" y="19"/>
                    </a:cubicBezTo>
                    <a:cubicBezTo>
                      <a:pt x="18" y="27"/>
                      <a:pt x="19" y="38"/>
                      <a:pt x="26" y="44"/>
                    </a:cubicBezTo>
                    <a:cubicBezTo>
                      <a:pt x="31" y="49"/>
                      <a:pt x="36" y="51"/>
                      <a:pt x="42" y="53"/>
                    </a:cubicBezTo>
                    <a:cubicBezTo>
                      <a:pt x="51" y="56"/>
                      <a:pt x="61" y="59"/>
                      <a:pt x="70" y="62"/>
                    </a:cubicBezTo>
                    <a:cubicBezTo>
                      <a:pt x="77" y="64"/>
                      <a:pt x="84" y="67"/>
                      <a:pt x="90" y="70"/>
                    </a:cubicBezTo>
                    <a:cubicBezTo>
                      <a:pt x="113" y="83"/>
                      <a:pt x="112" y="111"/>
                      <a:pt x="97" y="125"/>
                    </a:cubicBezTo>
                    <a:cubicBezTo>
                      <a:pt x="85" y="137"/>
                      <a:pt x="71" y="140"/>
                      <a:pt x="56" y="140"/>
                    </a:cubicBezTo>
                    <a:cubicBezTo>
                      <a:pt x="44" y="139"/>
                      <a:pt x="34" y="135"/>
                      <a:pt x="25" y="128"/>
                    </a:cubicBezTo>
                    <a:cubicBezTo>
                      <a:pt x="24" y="127"/>
                      <a:pt x="23" y="126"/>
                      <a:pt x="21" y="125"/>
                    </a:cubicBezTo>
                    <a:cubicBezTo>
                      <a:pt x="19" y="129"/>
                      <a:pt x="18" y="133"/>
                      <a:pt x="16" y="137"/>
                    </a:cubicBezTo>
                    <a:cubicBezTo>
                      <a:pt x="14" y="137"/>
                      <a:pt x="12" y="137"/>
                      <a:pt x="10" y="137"/>
                    </a:cubicBezTo>
                    <a:cubicBezTo>
                      <a:pt x="7" y="121"/>
                      <a:pt x="4" y="105"/>
                      <a:pt x="1" y="89"/>
                    </a:cubicBezTo>
                    <a:cubicBezTo>
                      <a:pt x="4" y="88"/>
                      <a:pt x="7" y="88"/>
                      <a:pt x="10" y="87"/>
                    </a:cubicBezTo>
                    <a:cubicBezTo>
                      <a:pt x="11" y="90"/>
                      <a:pt x="12" y="93"/>
                      <a:pt x="13" y="95"/>
                    </a:cubicBezTo>
                    <a:cubicBezTo>
                      <a:pt x="18" y="106"/>
                      <a:pt x="26" y="116"/>
                      <a:pt x="36" y="122"/>
                    </a:cubicBezTo>
                    <a:cubicBezTo>
                      <a:pt x="46" y="129"/>
                      <a:pt x="57" y="131"/>
                      <a:pt x="69" y="128"/>
                    </a:cubicBezTo>
                    <a:cubicBezTo>
                      <a:pt x="75" y="127"/>
                      <a:pt x="80" y="123"/>
                      <a:pt x="85" y="119"/>
                    </a:cubicBezTo>
                    <a:cubicBezTo>
                      <a:pt x="94" y="110"/>
                      <a:pt x="94" y="93"/>
                      <a:pt x="81" y="86"/>
                    </a:cubicBezTo>
                    <a:cubicBezTo>
                      <a:pt x="75" y="83"/>
                      <a:pt x="69" y="81"/>
                      <a:pt x="63" y="79"/>
                    </a:cubicBezTo>
                    <a:cubicBezTo>
                      <a:pt x="55" y="76"/>
                      <a:pt x="46" y="74"/>
                      <a:pt x="38" y="71"/>
                    </a:cubicBezTo>
                    <a:cubicBezTo>
                      <a:pt x="31" y="69"/>
                      <a:pt x="25" y="66"/>
                      <a:pt x="19" y="62"/>
                    </a:cubicBezTo>
                    <a:cubicBezTo>
                      <a:pt x="1" y="51"/>
                      <a:pt x="0" y="27"/>
                      <a:pt x="15" y="13"/>
                    </a:cubicBezTo>
                    <a:cubicBezTo>
                      <a:pt x="25" y="3"/>
                      <a:pt x="37" y="0"/>
                      <a:pt x="51" y="0"/>
                    </a:cubicBezTo>
                    <a:cubicBezTo>
                      <a:pt x="62" y="0"/>
                      <a:pt x="72" y="3"/>
                      <a:pt x="81" y="10"/>
                    </a:cubicBezTo>
                    <a:cubicBezTo>
                      <a:pt x="81" y="10"/>
                      <a:pt x="81" y="11"/>
                      <a:pt x="82" y="11"/>
                    </a:cubicBezTo>
                    <a:cubicBezTo>
                      <a:pt x="82" y="11"/>
                      <a:pt x="82" y="11"/>
                      <a:pt x="83" y="11"/>
                    </a:cubicBezTo>
                    <a:cubicBezTo>
                      <a:pt x="84" y="8"/>
                      <a:pt x="85" y="5"/>
                      <a:pt x="87" y="2"/>
                    </a:cubicBezTo>
                    <a:cubicBezTo>
                      <a:pt x="89" y="2"/>
                      <a:pt x="91" y="2"/>
                      <a:pt x="93" y="2"/>
                    </a:cubicBezTo>
                    <a:cubicBezTo>
                      <a:pt x="96" y="16"/>
                      <a:pt x="100" y="30"/>
                      <a:pt x="103" y="44"/>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8" name="Freeform 27">
                <a:extLst>
                  <a:ext uri="{FF2B5EF4-FFF2-40B4-BE49-F238E27FC236}">
                    <a16:creationId xmlns:a16="http://schemas.microsoft.com/office/drawing/2014/main" id="{4136D2AD-C6EE-4398-B384-19DEE0F1B390}"/>
                  </a:ext>
                </a:extLst>
              </p:cNvPr>
              <p:cNvSpPr>
                <a:spLocks noEditPoints="1"/>
              </p:cNvSpPr>
              <p:nvPr/>
            </p:nvSpPr>
            <p:spPr bwMode="auto">
              <a:xfrm>
                <a:off x="4616246" y="3887973"/>
                <a:ext cx="323584" cy="384457"/>
              </a:xfrm>
              <a:custGeom>
                <a:avLst/>
                <a:gdLst>
                  <a:gd name="T0" fmla="*/ 33 w 113"/>
                  <a:gd name="T1" fmla="*/ 78 h 135"/>
                  <a:gd name="T2" fmla="*/ 33 w 113"/>
                  <a:gd name="T3" fmla="*/ 82 h 135"/>
                  <a:gd name="T4" fmla="*/ 33 w 113"/>
                  <a:gd name="T5" fmla="*/ 114 h 135"/>
                  <a:gd name="T6" fmla="*/ 33 w 113"/>
                  <a:gd name="T7" fmla="*/ 118 h 135"/>
                  <a:gd name="T8" fmla="*/ 43 w 113"/>
                  <a:gd name="T9" fmla="*/ 128 h 135"/>
                  <a:gd name="T10" fmla="*/ 49 w 113"/>
                  <a:gd name="T11" fmla="*/ 128 h 135"/>
                  <a:gd name="T12" fmla="*/ 49 w 113"/>
                  <a:gd name="T13" fmla="*/ 135 h 135"/>
                  <a:gd name="T14" fmla="*/ 0 w 113"/>
                  <a:gd name="T15" fmla="*/ 135 h 135"/>
                  <a:gd name="T16" fmla="*/ 0 w 113"/>
                  <a:gd name="T17" fmla="*/ 128 h 135"/>
                  <a:gd name="T18" fmla="*/ 8 w 113"/>
                  <a:gd name="T19" fmla="*/ 127 h 135"/>
                  <a:gd name="T20" fmla="*/ 15 w 113"/>
                  <a:gd name="T21" fmla="*/ 120 h 135"/>
                  <a:gd name="T22" fmla="*/ 15 w 113"/>
                  <a:gd name="T23" fmla="*/ 114 h 135"/>
                  <a:gd name="T24" fmla="*/ 15 w 113"/>
                  <a:gd name="T25" fmla="*/ 21 h 135"/>
                  <a:gd name="T26" fmla="*/ 15 w 113"/>
                  <a:gd name="T27" fmla="*/ 14 h 135"/>
                  <a:gd name="T28" fmla="*/ 9 w 113"/>
                  <a:gd name="T29" fmla="*/ 9 h 135"/>
                  <a:gd name="T30" fmla="*/ 0 w 113"/>
                  <a:gd name="T31" fmla="*/ 8 h 135"/>
                  <a:gd name="T32" fmla="*/ 0 w 113"/>
                  <a:gd name="T33" fmla="*/ 1 h 135"/>
                  <a:gd name="T34" fmla="*/ 4 w 113"/>
                  <a:gd name="T35" fmla="*/ 0 h 135"/>
                  <a:gd name="T36" fmla="*/ 56 w 113"/>
                  <a:gd name="T37" fmla="*/ 0 h 135"/>
                  <a:gd name="T38" fmla="*/ 73 w 113"/>
                  <a:gd name="T39" fmla="*/ 1 h 135"/>
                  <a:gd name="T40" fmla="*/ 106 w 113"/>
                  <a:gd name="T41" fmla="*/ 50 h 135"/>
                  <a:gd name="T42" fmla="*/ 78 w 113"/>
                  <a:gd name="T43" fmla="*/ 76 h 135"/>
                  <a:gd name="T44" fmla="*/ 55 w 113"/>
                  <a:gd name="T45" fmla="*/ 78 h 135"/>
                  <a:gd name="T46" fmla="*/ 33 w 113"/>
                  <a:gd name="T47" fmla="*/ 78 h 135"/>
                  <a:gd name="T48" fmla="*/ 33 w 113"/>
                  <a:gd name="T49" fmla="*/ 68 h 135"/>
                  <a:gd name="T50" fmla="*/ 67 w 113"/>
                  <a:gd name="T51" fmla="*/ 67 h 135"/>
                  <a:gd name="T52" fmla="*/ 85 w 113"/>
                  <a:gd name="T53" fmla="*/ 52 h 135"/>
                  <a:gd name="T54" fmla="*/ 87 w 113"/>
                  <a:gd name="T55" fmla="*/ 29 h 135"/>
                  <a:gd name="T56" fmla="*/ 66 w 113"/>
                  <a:gd name="T57" fmla="*/ 11 h 135"/>
                  <a:gd name="T58" fmla="*/ 34 w 113"/>
                  <a:gd name="T59" fmla="*/ 11 h 135"/>
                  <a:gd name="T60" fmla="*/ 33 w 113"/>
                  <a:gd name="T61" fmla="*/ 11 h 135"/>
                  <a:gd name="T62" fmla="*/ 33 w 113"/>
                  <a:gd name="T63" fmla="*/ 6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3" h="135">
                    <a:moveTo>
                      <a:pt x="33" y="78"/>
                    </a:moveTo>
                    <a:cubicBezTo>
                      <a:pt x="33" y="80"/>
                      <a:pt x="33" y="81"/>
                      <a:pt x="33" y="82"/>
                    </a:cubicBezTo>
                    <a:cubicBezTo>
                      <a:pt x="33" y="93"/>
                      <a:pt x="33" y="103"/>
                      <a:pt x="33" y="114"/>
                    </a:cubicBezTo>
                    <a:cubicBezTo>
                      <a:pt x="33" y="115"/>
                      <a:pt x="33" y="117"/>
                      <a:pt x="33" y="118"/>
                    </a:cubicBezTo>
                    <a:cubicBezTo>
                      <a:pt x="34" y="125"/>
                      <a:pt x="35" y="127"/>
                      <a:pt x="43" y="128"/>
                    </a:cubicBezTo>
                    <a:cubicBezTo>
                      <a:pt x="45" y="128"/>
                      <a:pt x="47" y="128"/>
                      <a:pt x="49" y="128"/>
                    </a:cubicBezTo>
                    <a:cubicBezTo>
                      <a:pt x="49" y="130"/>
                      <a:pt x="49" y="133"/>
                      <a:pt x="49" y="135"/>
                    </a:cubicBezTo>
                    <a:cubicBezTo>
                      <a:pt x="33" y="135"/>
                      <a:pt x="16" y="135"/>
                      <a:pt x="0" y="135"/>
                    </a:cubicBezTo>
                    <a:cubicBezTo>
                      <a:pt x="0" y="133"/>
                      <a:pt x="0" y="131"/>
                      <a:pt x="0" y="128"/>
                    </a:cubicBezTo>
                    <a:cubicBezTo>
                      <a:pt x="2" y="128"/>
                      <a:pt x="5" y="128"/>
                      <a:pt x="8" y="127"/>
                    </a:cubicBezTo>
                    <a:cubicBezTo>
                      <a:pt x="13" y="126"/>
                      <a:pt x="14" y="125"/>
                      <a:pt x="15" y="120"/>
                    </a:cubicBezTo>
                    <a:cubicBezTo>
                      <a:pt x="15" y="118"/>
                      <a:pt x="15" y="116"/>
                      <a:pt x="15" y="114"/>
                    </a:cubicBezTo>
                    <a:cubicBezTo>
                      <a:pt x="16" y="83"/>
                      <a:pt x="16" y="52"/>
                      <a:pt x="15" y="21"/>
                    </a:cubicBezTo>
                    <a:cubicBezTo>
                      <a:pt x="15" y="19"/>
                      <a:pt x="15" y="16"/>
                      <a:pt x="15" y="14"/>
                    </a:cubicBezTo>
                    <a:cubicBezTo>
                      <a:pt x="14" y="11"/>
                      <a:pt x="12" y="9"/>
                      <a:pt x="9" y="9"/>
                    </a:cubicBezTo>
                    <a:cubicBezTo>
                      <a:pt x="6" y="8"/>
                      <a:pt x="3" y="8"/>
                      <a:pt x="0" y="8"/>
                    </a:cubicBezTo>
                    <a:cubicBezTo>
                      <a:pt x="0" y="5"/>
                      <a:pt x="0" y="3"/>
                      <a:pt x="0" y="1"/>
                    </a:cubicBezTo>
                    <a:cubicBezTo>
                      <a:pt x="1" y="0"/>
                      <a:pt x="3" y="0"/>
                      <a:pt x="4" y="0"/>
                    </a:cubicBezTo>
                    <a:cubicBezTo>
                      <a:pt x="21" y="0"/>
                      <a:pt x="39" y="0"/>
                      <a:pt x="56" y="0"/>
                    </a:cubicBezTo>
                    <a:cubicBezTo>
                      <a:pt x="62" y="0"/>
                      <a:pt x="68" y="1"/>
                      <a:pt x="73" y="1"/>
                    </a:cubicBezTo>
                    <a:cubicBezTo>
                      <a:pt x="98" y="4"/>
                      <a:pt x="113" y="26"/>
                      <a:pt x="106" y="50"/>
                    </a:cubicBezTo>
                    <a:cubicBezTo>
                      <a:pt x="102" y="64"/>
                      <a:pt x="93" y="73"/>
                      <a:pt x="78" y="76"/>
                    </a:cubicBezTo>
                    <a:cubicBezTo>
                      <a:pt x="70" y="77"/>
                      <a:pt x="63" y="77"/>
                      <a:pt x="55" y="78"/>
                    </a:cubicBezTo>
                    <a:cubicBezTo>
                      <a:pt x="48" y="78"/>
                      <a:pt x="41" y="78"/>
                      <a:pt x="33" y="78"/>
                    </a:cubicBezTo>
                    <a:close/>
                    <a:moveTo>
                      <a:pt x="33" y="68"/>
                    </a:moveTo>
                    <a:cubicBezTo>
                      <a:pt x="45" y="67"/>
                      <a:pt x="56" y="68"/>
                      <a:pt x="67" y="67"/>
                    </a:cubicBezTo>
                    <a:cubicBezTo>
                      <a:pt x="76" y="66"/>
                      <a:pt x="82" y="60"/>
                      <a:pt x="85" y="52"/>
                    </a:cubicBezTo>
                    <a:cubicBezTo>
                      <a:pt x="89" y="45"/>
                      <a:pt x="89" y="37"/>
                      <a:pt x="87" y="29"/>
                    </a:cubicBezTo>
                    <a:cubicBezTo>
                      <a:pt x="84" y="19"/>
                      <a:pt x="78" y="12"/>
                      <a:pt x="66" y="11"/>
                    </a:cubicBezTo>
                    <a:cubicBezTo>
                      <a:pt x="56" y="11"/>
                      <a:pt x="45" y="11"/>
                      <a:pt x="34" y="11"/>
                    </a:cubicBezTo>
                    <a:cubicBezTo>
                      <a:pt x="34" y="11"/>
                      <a:pt x="34" y="11"/>
                      <a:pt x="33" y="11"/>
                    </a:cubicBezTo>
                    <a:cubicBezTo>
                      <a:pt x="33" y="30"/>
                      <a:pt x="33" y="48"/>
                      <a:pt x="33" y="68"/>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9" name="Freeform 29">
                <a:extLst>
                  <a:ext uri="{FF2B5EF4-FFF2-40B4-BE49-F238E27FC236}">
                    <a16:creationId xmlns:a16="http://schemas.microsoft.com/office/drawing/2014/main" id="{26056B2E-6223-4FEE-8248-F2EA17DBAF5B}"/>
                  </a:ext>
                </a:extLst>
              </p:cNvPr>
              <p:cNvSpPr>
                <a:spLocks/>
              </p:cNvSpPr>
              <p:nvPr/>
            </p:nvSpPr>
            <p:spPr bwMode="auto">
              <a:xfrm>
                <a:off x="6858909" y="3891177"/>
                <a:ext cx="381253" cy="394068"/>
              </a:xfrm>
              <a:custGeom>
                <a:avLst/>
                <a:gdLst>
                  <a:gd name="T0" fmla="*/ 49 w 133"/>
                  <a:gd name="T1" fmla="*/ 0 h 138"/>
                  <a:gd name="T2" fmla="*/ 49 w 133"/>
                  <a:gd name="T3" fmla="*/ 7 h 138"/>
                  <a:gd name="T4" fmla="*/ 41 w 133"/>
                  <a:gd name="T5" fmla="*/ 8 h 138"/>
                  <a:gd name="T6" fmla="*/ 34 w 133"/>
                  <a:gd name="T7" fmla="*/ 15 h 138"/>
                  <a:gd name="T8" fmla="*/ 33 w 133"/>
                  <a:gd name="T9" fmla="*/ 23 h 138"/>
                  <a:gd name="T10" fmla="*/ 33 w 133"/>
                  <a:gd name="T11" fmla="*/ 83 h 138"/>
                  <a:gd name="T12" fmla="*/ 34 w 133"/>
                  <a:gd name="T13" fmla="*/ 96 h 138"/>
                  <a:gd name="T14" fmla="*/ 60 w 133"/>
                  <a:gd name="T15" fmla="*/ 124 h 138"/>
                  <a:gd name="T16" fmla="*/ 100 w 133"/>
                  <a:gd name="T17" fmla="*/ 110 h 138"/>
                  <a:gd name="T18" fmla="*/ 106 w 133"/>
                  <a:gd name="T19" fmla="*/ 94 h 138"/>
                  <a:gd name="T20" fmla="*/ 107 w 133"/>
                  <a:gd name="T21" fmla="*/ 80 h 138"/>
                  <a:gd name="T22" fmla="*/ 107 w 133"/>
                  <a:gd name="T23" fmla="*/ 24 h 138"/>
                  <a:gd name="T24" fmla="*/ 106 w 133"/>
                  <a:gd name="T25" fmla="*/ 15 h 138"/>
                  <a:gd name="T26" fmla="*/ 97 w 133"/>
                  <a:gd name="T27" fmla="*/ 8 h 138"/>
                  <a:gd name="T28" fmla="*/ 91 w 133"/>
                  <a:gd name="T29" fmla="*/ 7 h 138"/>
                  <a:gd name="T30" fmla="*/ 91 w 133"/>
                  <a:gd name="T31" fmla="*/ 0 h 138"/>
                  <a:gd name="T32" fmla="*/ 133 w 133"/>
                  <a:gd name="T33" fmla="*/ 0 h 138"/>
                  <a:gd name="T34" fmla="*/ 133 w 133"/>
                  <a:gd name="T35" fmla="*/ 7 h 138"/>
                  <a:gd name="T36" fmla="*/ 126 w 133"/>
                  <a:gd name="T37" fmla="*/ 8 h 138"/>
                  <a:gd name="T38" fmla="*/ 118 w 133"/>
                  <a:gd name="T39" fmla="*/ 15 h 138"/>
                  <a:gd name="T40" fmla="*/ 118 w 133"/>
                  <a:gd name="T41" fmla="*/ 25 h 138"/>
                  <a:gd name="T42" fmla="*/ 117 w 133"/>
                  <a:gd name="T43" fmla="*/ 88 h 138"/>
                  <a:gd name="T44" fmla="*/ 114 w 133"/>
                  <a:gd name="T45" fmla="*/ 105 h 138"/>
                  <a:gd name="T46" fmla="*/ 74 w 133"/>
                  <a:gd name="T47" fmla="*/ 136 h 138"/>
                  <a:gd name="T48" fmla="*/ 35 w 133"/>
                  <a:gd name="T49" fmla="*/ 127 h 138"/>
                  <a:gd name="T50" fmla="*/ 17 w 133"/>
                  <a:gd name="T51" fmla="*/ 96 h 138"/>
                  <a:gd name="T52" fmla="*/ 16 w 133"/>
                  <a:gd name="T53" fmla="*/ 83 h 138"/>
                  <a:gd name="T54" fmla="*/ 16 w 133"/>
                  <a:gd name="T55" fmla="*/ 25 h 138"/>
                  <a:gd name="T56" fmla="*/ 16 w 133"/>
                  <a:gd name="T57" fmla="*/ 15 h 138"/>
                  <a:gd name="T58" fmla="*/ 8 w 133"/>
                  <a:gd name="T59" fmla="*/ 8 h 138"/>
                  <a:gd name="T60" fmla="*/ 0 w 133"/>
                  <a:gd name="T61" fmla="*/ 7 h 138"/>
                  <a:gd name="T62" fmla="*/ 0 w 133"/>
                  <a:gd name="T63" fmla="*/ 0 h 138"/>
                  <a:gd name="T64" fmla="*/ 49 w 133"/>
                  <a:gd name="T65"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3" h="138">
                    <a:moveTo>
                      <a:pt x="49" y="0"/>
                    </a:moveTo>
                    <a:cubicBezTo>
                      <a:pt x="49" y="2"/>
                      <a:pt x="49" y="4"/>
                      <a:pt x="49" y="7"/>
                    </a:cubicBezTo>
                    <a:cubicBezTo>
                      <a:pt x="46" y="7"/>
                      <a:pt x="44" y="7"/>
                      <a:pt x="41" y="8"/>
                    </a:cubicBezTo>
                    <a:cubicBezTo>
                      <a:pt x="36" y="8"/>
                      <a:pt x="34" y="10"/>
                      <a:pt x="34" y="15"/>
                    </a:cubicBezTo>
                    <a:cubicBezTo>
                      <a:pt x="33" y="17"/>
                      <a:pt x="33" y="20"/>
                      <a:pt x="33" y="23"/>
                    </a:cubicBezTo>
                    <a:cubicBezTo>
                      <a:pt x="33" y="43"/>
                      <a:pt x="33" y="63"/>
                      <a:pt x="33" y="83"/>
                    </a:cubicBezTo>
                    <a:cubicBezTo>
                      <a:pt x="33" y="87"/>
                      <a:pt x="33" y="92"/>
                      <a:pt x="34" y="96"/>
                    </a:cubicBezTo>
                    <a:cubicBezTo>
                      <a:pt x="36" y="112"/>
                      <a:pt x="46" y="120"/>
                      <a:pt x="60" y="124"/>
                    </a:cubicBezTo>
                    <a:cubicBezTo>
                      <a:pt x="76" y="128"/>
                      <a:pt x="89" y="123"/>
                      <a:pt x="100" y="110"/>
                    </a:cubicBezTo>
                    <a:cubicBezTo>
                      <a:pt x="104" y="106"/>
                      <a:pt x="105" y="100"/>
                      <a:pt x="106" y="94"/>
                    </a:cubicBezTo>
                    <a:cubicBezTo>
                      <a:pt x="106" y="90"/>
                      <a:pt x="106" y="85"/>
                      <a:pt x="107" y="80"/>
                    </a:cubicBezTo>
                    <a:cubicBezTo>
                      <a:pt x="107" y="62"/>
                      <a:pt x="107" y="43"/>
                      <a:pt x="107" y="24"/>
                    </a:cubicBezTo>
                    <a:cubicBezTo>
                      <a:pt x="107" y="21"/>
                      <a:pt x="106" y="18"/>
                      <a:pt x="106" y="15"/>
                    </a:cubicBezTo>
                    <a:cubicBezTo>
                      <a:pt x="105" y="10"/>
                      <a:pt x="103" y="8"/>
                      <a:pt x="97" y="8"/>
                    </a:cubicBezTo>
                    <a:cubicBezTo>
                      <a:pt x="95" y="7"/>
                      <a:pt x="93" y="7"/>
                      <a:pt x="91" y="7"/>
                    </a:cubicBezTo>
                    <a:cubicBezTo>
                      <a:pt x="91" y="4"/>
                      <a:pt x="91" y="2"/>
                      <a:pt x="91" y="0"/>
                    </a:cubicBezTo>
                    <a:cubicBezTo>
                      <a:pt x="105" y="0"/>
                      <a:pt x="119" y="0"/>
                      <a:pt x="133" y="0"/>
                    </a:cubicBezTo>
                    <a:cubicBezTo>
                      <a:pt x="133" y="2"/>
                      <a:pt x="133" y="4"/>
                      <a:pt x="133" y="7"/>
                    </a:cubicBezTo>
                    <a:cubicBezTo>
                      <a:pt x="131" y="7"/>
                      <a:pt x="128" y="7"/>
                      <a:pt x="126" y="8"/>
                    </a:cubicBezTo>
                    <a:cubicBezTo>
                      <a:pt x="121" y="8"/>
                      <a:pt x="119" y="11"/>
                      <a:pt x="118" y="15"/>
                    </a:cubicBezTo>
                    <a:cubicBezTo>
                      <a:pt x="118" y="18"/>
                      <a:pt x="118" y="22"/>
                      <a:pt x="118" y="25"/>
                    </a:cubicBezTo>
                    <a:cubicBezTo>
                      <a:pt x="117" y="46"/>
                      <a:pt x="118" y="67"/>
                      <a:pt x="117" y="88"/>
                    </a:cubicBezTo>
                    <a:cubicBezTo>
                      <a:pt x="117" y="94"/>
                      <a:pt x="116" y="99"/>
                      <a:pt x="114" y="105"/>
                    </a:cubicBezTo>
                    <a:cubicBezTo>
                      <a:pt x="108" y="124"/>
                      <a:pt x="94" y="134"/>
                      <a:pt x="74" y="136"/>
                    </a:cubicBezTo>
                    <a:cubicBezTo>
                      <a:pt x="60" y="138"/>
                      <a:pt x="47" y="135"/>
                      <a:pt x="35" y="127"/>
                    </a:cubicBezTo>
                    <a:cubicBezTo>
                      <a:pt x="24" y="120"/>
                      <a:pt x="18" y="109"/>
                      <a:pt x="17" y="96"/>
                    </a:cubicBezTo>
                    <a:cubicBezTo>
                      <a:pt x="16" y="92"/>
                      <a:pt x="16" y="87"/>
                      <a:pt x="16" y="83"/>
                    </a:cubicBezTo>
                    <a:cubicBezTo>
                      <a:pt x="16" y="64"/>
                      <a:pt x="16" y="45"/>
                      <a:pt x="16" y="25"/>
                    </a:cubicBezTo>
                    <a:cubicBezTo>
                      <a:pt x="16" y="22"/>
                      <a:pt x="16" y="18"/>
                      <a:pt x="16" y="15"/>
                    </a:cubicBezTo>
                    <a:cubicBezTo>
                      <a:pt x="15" y="10"/>
                      <a:pt x="13" y="8"/>
                      <a:pt x="8" y="8"/>
                    </a:cubicBezTo>
                    <a:cubicBezTo>
                      <a:pt x="5" y="7"/>
                      <a:pt x="3" y="7"/>
                      <a:pt x="0" y="7"/>
                    </a:cubicBezTo>
                    <a:cubicBezTo>
                      <a:pt x="0" y="4"/>
                      <a:pt x="0" y="2"/>
                      <a:pt x="0" y="0"/>
                    </a:cubicBezTo>
                    <a:cubicBezTo>
                      <a:pt x="16" y="0"/>
                      <a:pt x="32" y="0"/>
                      <a:pt x="49" y="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70" name="Freeform 30">
                <a:extLst>
                  <a:ext uri="{FF2B5EF4-FFF2-40B4-BE49-F238E27FC236}">
                    <a16:creationId xmlns:a16="http://schemas.microsoft.com/office/drawing/2014/main" id="{006B390B-42C2-4B79-90D3-881CC2CFDCE9}"/>
                  </a:ext>
                </a:extLst>
              </p:cNvPr>
              <p:cNvSpPr>
                <a:spLocks/>
              </p:cNvSpPr>
              <p:nvPr/>
            </p:nvSpPr>
            <p:spPr bwMode="auto">
              <a:xfrm>
                <a:off x="7832866" y="3891177"/>
                <a:ext cx="378049" cy="390864"/>
              </a:xfrm>
              <a:custGeom>
                <a:avLst/>
                <a:gdLst>
                  <a:gd name="T0" fmla="*/ 73 w 133"/>
                  <a:gd name="T1" fmla="*/ 137 h 137"/>
                  <a:gd name="T2" fmla="*/ 64 w 133"/>
                  <a:gd name="T3" fmla="*/ 137 h 137"/>
                  <a:gd name="T4" fmla="*/ 58 w 133"/>
                  <a:gd name="T5" fmla="*/ 133 h 137"/>
                  <a:gd name="T6" fmla="*/ 39 w 133"/>
                  <a:gd name="T7" fmla="*/ 80 h 137"/>
                  <a:gd name="T8" fmla="*/ 17 w 133"/>
                  <a:gd name="T9" fmla="*/ 23 h 137"/>
                  <a:gd name="T10" fmla="*/ 13 w 133"/>
                  <a:gd name="T11" fmla="*/ 14 h 137"/>
                  <a:gd name="T12" fmla="*/ 4 w 133"/>
                  <a:gd name="T13" fmla="*/ 7 h 137"/>
                  <a:gd name="T14" fmla="*/ 0 w 133"/>
                  <a:gd name="T15" fmla="*/ 7 h 137"/>
                  <a:gd name="T16" fmla="*/ 0 w 133"/>
                  <a:gd name="T17" fmla="*/ 0 h 137"/>
                  <a:gd name="T18" fmla="*/ 47 w 133"/>
                  <a:gd name="T19" fmla="*/ 0 h 137"/>
                  <a:gd name="T20" fmla="*/ 47 w 133"/>
                  <a:gd name="T21" fmla="*/ 7 h 137"/>
                  <a:gd name="T22" fmla="*/ 39 w 133"/>
                  <a:gd name="T23" fmla="*/ 8 h 137"/>
                  <a:gd name="T24" fmla="*/ 34 w 133"/>
                  <a:gd name="T25" fmla="*/ 15 h 137"/>
                  <a:gd name="T26" fmla="*/ 35 w 133"/>
                  <a:gd name="T27" fmla="*/ 20 h 137"/>
                  <a:gd name="T28" fmla="*/ 68 w 133"/>
                  <a:gd name="T29" fmla="*/ 112 h 137"/>
                  <a:gd name="T30" fmla="*/ 70 w 133"/>
                  <a:gd name="T31" fmla="*/ 116 h 137"/>
                  <a:gd name="T32" fmla="*/ 72 w 133"/>
                  <a:gd name="T33" fmla="*/ 113 h 137"/>
                  <a:gd name="T34" fmla="*/ 106 w 133"/>
                  <a:gd name="T35" fmla="*/ 18 h 137"/>
                  <a:gd name="T36" fmla="*/ 106 w 133"/>
                  <a:gd name="T37" fmla="*/ 16 h 137"/>
                  <a:gd name="T38" fmla="*/ 101 w 133"/>
                  <a:gd name="T39" fmla="*/ 7 h 137"/>
                  <a:gd name="T40" fmla="*/ 94 w 133"/>
                  <a:gd name="T41" fmla="*/ 7 h 137"/>
                  <a:gd name="T42" fmla="*/ 94 w 133"/>
                  <a:gd name="T43" fmla="*/ 0 h 137"/>
                  <a:gd name="T44" fmla="*/ 133 w 133"/>
                  <a:gd name="T45" fmla="*/ 0 h 137"/>
                  <a:gd name="T46" fmla="*/ 133 w 133"/>
                  <a:gd name="T47" fmla="*/ 7 h 137"/>
                  <a:gd name="T48" fmla="*/ 130 w 133"/>
                  <a:gd name="T49" fmla="*/ 7 h 137"/>
                  <a:gd name="T50" fmla="*/ 119 w 133"/>
                  <a:gd name="T51" fmla="*/ 16 h 137"/>
                  <a:gd name="T52" fmla="*/ 110 w 133"/>
                  <a:gd name="T53" fmla="*/ 38 h 137"/>
                  <a:gd name="T54" fmla="*/ 74 w 133"/>
                  <a:gd name="T55" fmla="*/ 133 h 137"/>
                  <a:gd name="T56" fmla="*/ 73 w 133"/>
                  <a:gd name="T57" fmla="*/ 137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3" h="137">
                    <a:moveTo>
                      <a:pt x="73" y="137"/>
                    </a:moveTo>
                    <a:cubicBezTo>
                      <a:pt x="69" y="137"/>
                      <a:pt x="66" y="137"/>
                      <a:pt x="64" y="137"/>
                    </a:cubicBezTo>
                    <a:cubicBezTo>
                      <a:pt x="61" y="137"/>
                      <a:pt x="59" y="136"/>
                      <a:pt x="58" y="133"/>
                    </a:cubicBezTo>
                    <a:cubicBezTo>
                      <a:pt x="52" y="115"/>
                      <a:pt x="45" y="98"/>
                      <a:pt x="39" y="80"/>
                    </a:cubicBezTo>
                    <a:cubicBezTo>
                      <a:pt x="31" y="61"/>
                      <a:pt x="24" y="42"/>
                      <a:pt x="17" y="23"/>
                    </a:cubicBezTo>
                    <a:cubicBezTo>
                      <a:pt x="16" y="20"/>
                      <a:pt x="15" y="17"/>
                      <a:pt x="13" y="14"/>
                    </a:cubicBezTo>
                    <a:cubicBezTo>
                      <a:pt x="11" y="10"/>
                      <a:pt x="8" y="8"/>
                      <a:pt x="4" y="7"/>
                    </a:cubicBezTo>
                    <a:cubicBezTo>
                      <a:pt x="3" y="7"/>
                      <a:pt x="2" y="7"/>
                      <a:pt x="0" y="7"/>
                    </a:cubicBezTo>
                    <a:cubicBezTo>
                      <a:pt x="0" y="4"/>
                      <a:pt x="0" y="2"/>
                      <a:pt x="0" y="0"/>
                    </a:cubicBezTo>
                    <a:cubicBezTo>
                      <a:pt x="16" y="0"/>
                      <a:pt x="31" y="0"/>
                      <a:pt x="47" y="0"/>
                    </a:cubicBezTo>
                    <a:cubicBezTo>
                      <a:pt x="47" y="2"/>
                      <a:pt x="47" y="4"/>
                      <a:pt x="47" y="7"/>
                    </a:cubicBezTo>
                    <a:cubicBezTo>
                      <a:pt x="44" y="7"/>
                      <a:pt x="42" y="7"/>
                      <a:pt x="39" y="8"/>
                    </a:cubicBezTo>
                    <a:cubicBezTo>
                      <a:pt x="34" y="8"/>
                      <a:pt x="33" y="10"/>
                      <a:pt x="34" y="15"/>
                    </a:cubicBezTo>
                    <a:cubicBezTo>
                      <a:pt x="34" y="17"/>
                      <a:pt x="35" y="19"/>
                      <a:pt x="35" y="20"/>
                    </a:cubicBezTo>
                    <a:cubicBezTo>
                      <a:pt x="46" y="51"/>
                      <a:pt x="57" y="81"/>
                      <a:pt x="68" y="112"/>
                    </a:cubicBezTo>
                    <a:cubicBezTo>
                      <a:pt x="69" y="113"/>
                      <a:pt x="69" y="114"/>
                      <a:pt x="70" y="116"/>
                    </a:cubicBezTo>
                    <a:cubicBezTo>
                      <a:pt x="71" y="114"/>
                      <a:pt x="71" y="113"/>
                      <a:pt x="72" y="113"/>
                    </a:cubicBezTo>
                    <a:cubicBezTo>
                      <a:pt x="83" y="81"/>
                      <a:pt x="94" y="50"/>
                      <a:pt x="106" y="18"/>
                    </a:cubicBezTo>
                    <a:cubicBezTo>
                      <a:pt x="106" y="17"/>
                      <a:pt x="106" y="17"/>
                      <a:pt x="106" y="16"/>
                    </a:cubicBezTo>
                    <a:cubicBezTo>
                      <a:pt x="107" y="10"/>
                      <a:pt x="106" y="8"/>
                      <a:pt x="101" y="7"/>
                    </a:cubicBezTo>
                    <a:cubicBezTo>
                      <a:pt x="98" y="7"/>
                      <a:pt x="96" y="7"/>
                      <a:pt x="94" y="7"/>
                    </a:cubicBezTo>
                    <a:cubicBezTo>
                      <a:pt x="94" y="4"/>
                      <a:pt x="94" y="2"/>
                      <a:pt x="94" y="0"/>
                    </a:cubicBezTo>
                    <a:cubicBezTo>
                      <a:pt x="106" y="0"/>
                      <a:pt x="119" y="0"/>
                      <a:pt x="133" y="0"/>
                    </a:cubicBezTo>
                    <a:cubicBezTo>
                      <a:pt x="133" y="2"/>
                      <a:pt x="133" y="4"/>
                      <a:pt x="133" y="7"/>
                    </a:cubicBezTo>
                    <a:cubicBezTo>
                      <a:pt x="132" y="7"/>
                      <a:pt x="131" y="7"/>
                      <a:pt x="130" y="7"/>
                    </a:cubicBezTo>
                    <a:cubicBezTo>
                      <a:pt x="124" y="8"/>
                      <a:pt x="121" y="11"/>
                      <a:pt x="119" y="16"/>
                    </a:cubicBezTo>
                    <a:cubicBezTo>
                      <a:pt x="116" y="24"/>
                      <a:pt x="113" y="31"/>
                      <a:pt x="110" y="38"/>
                    </a:cubicBezTo>
                    <a:cubicBezTo>
                      <a:pt x="98" y="70"/>
                      <a:pt x="86" y="101"/>
                      <a:pt x="74" y="133"/>
                    </a:cubicBezTo>
                    <a:cubicBezTo>
                      <a:pt x="74" y="134"/>
                      <a:pt x="73" y="135"/>
                      <a:pt x="73" y="13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71" name="Freeform 31">
                <a:extLst>
                  <a:ext uri="{FF2B5EF4-FFF2-40B4-BE49-F238E27FC236}">
                    <a16:creationId xmlns:a16="http://schemas.microsoft.com/office/drawing/2014/main" id="{50061FAB-489C-4780-AFC9-07435CFCBEA5}"/>
                  </a:ext>
                </a:extLst>
              </p:cNvPr>
              <p:cNvSpPr>
                <a:spLocks/>
              </p:cNvSpPr>
              <p:nvPr/>
            </p:nvSpPr>
            <p:spPr bwMode="auto">
              <a:xfrm>
                <a:off x="9844855" y="3891177"/>
                <a:ext cx="342807" cy="384457"/>
              </a:xfrm>
              <a:custGeom>
                <a:avLst/>
                <a:gdLst>
                  <a:gd name="T0" fmla="*/ 85 w 120"/>
                  <a:gd name="T1" fmla="*/ 127 h 135"/>
                  <a:gd name="T2" fmla="*/ 85 w 120"/>
                  <a:gd name="T3" fmla="*/ 134 h 135"/>
                  <a:gd name="T4" fmla="*/ 35 w 120"/>
                  <a:gd name="T5" fmla="*/ 134 h 135"/>
                  <a:gd name="T6" fmla="*/ 35 w 120"/>
                  <a:gd name="T7" fmla="*/ 127 h 135"/>
                  <a:gd name="T8" fmla="*/ 44 w 120"/>
                  <a:gd name="T9" fmla="*/ 126 h 135"/>
                  <a:gd name="T10" fmla="*/ 50 w 120"/>
                  <a:gd name="T11" fmla="*/ 120 h 135"/>
                  <a:gd name="T12" fmla="*/ 51 w 120"/>
                  <a:gd name="T13" fmla="*/ 113 h 135"/>
                  <a:gd name="T14" fmla="*/ 51 w 120"/>
                  <a:gd name="T15" fmla="*/ 85 h 135"/>
                  <a:gd name="T16" fmla="*/ 50 w 120"/>
                  <a:gd name="T17" fmla="*/ 79 h 135"/>
                  <a:gd name="T18" fmla="*/ 17 w 120"/>
                  <a:gd name="T19" fmla="*/ 19 h 135"/>
                  <a:gd name="T20" fmla="*/ 15 w 120"/>
                  <a:gd name="T21" fmla="*/ 15 h 135"/>
                  <a:gd name="T22" fmla="*/ 3 w 120"/>
                  <a:gd name="T23" fmla="*/ 7 h 135"/>
                  <a:gd name="T24" fmla="*/ 0 w 120"/>
                  <a:gd name="T25" fmla="*/ 7 h 135"/>
                  <a:gd name="T26" fmla="*/ 0 w 120"/>
                  <a:gd name="T27" fmla="*/ 0 h 135"/>
                  <a:gd name="T28" fmla="*/ 48 w 120"/>
                  <a:gd name="T29" fmla="*/ 0 h 135"/>
                  <a:gd name="T30" fmla="*/ 48 w 120"/>
                  <a:gd name="T31" fmla="*/ 7 h 135"/>
                  <a:gd name="T32" fmla="*/ 40 w 120"/>
                  <a:gd name="T33" fmla="*/ 7 h 135"/>
                  <a:gd name="T34" fmla="*/ 36 w 120"/>
                  <a:gd name="T35" fmla="*/ 14 h 135"/>
                  <a:gd name="T36" fmla="*/ 37 w 120"/>
                  <a:gd name="T37" fmla="*/ 18 h 135"/>
                  <a:gd name="T38" fmla="*/ 61 w 120"/>
                  <a:gd name="T39" fmla="*/ 64 h 135"/>
                  <a:gd name="T40" fmla="*/ 63 w 120"/>
                  <a:gd name="T41" fmla="*/ 68 h 135"/>
                  <a:gd name="T42" fmla="*/ 66 w 120"/>
                  <a:gd name="T43" fmla="*/ 64 h 135"/>
                  <a:gd name="T44" fmla="*/ 91 w 120"/>
                  <a:gd name="T45" fmla="*/ 18 h 135"/>
                  <a:gd name="T46" fmla="*/ 93 w 120"/>
                  <a:gd name="T47" fmla="*/ 12 h 135"/>
                  <a:gd name="T48" fmla="*/ 90 w 120"/>
                  <a:gd name="T49" fmla="*/ 8 h 135"/>
                  <a:gd name="T50" fmla="*/ 81 w 120"/>
                  <a:gd name="T51" fmla="*/ 7 h 135"/>
                  <a:gd name="T52" fmla="*/ 81 w 120"/>
                  <a:gd name="T53" fmla="*/ 0 h 135"/>
                  <a:gd name="T54" fmla="*/ 120 w 120"/>
                  <a:gd name="T55" fmla="*/ 0 h 135"/>
                  <a:gd name="T56" fmla="*/ 120 w 120"/>
                  <a:gd name="T57" fmla="*/ 7 h 135"/>
                  <a:gd name="T58" fmla="*/ 115 w 120"/>
                  <a:gd name="T59" fmla="*/ 8 h 135"/>
                  <a:gd name="T60" fmla="*/ 108 w 120"/>
                  <a:gd name="T61" fmla="*/ 12 h 135"/>
                  <a:gd name="T62" fmla="*/ 103 w 120"/>
                  <a:gd name="T63" fmla="*/ 19 h 135"/>
                  <a:gd name="T64" fmla="*/ 71 w 120"/>
                  <a:gd name="T65" fmla="*/ 75 h 135"/>
                  <a:gd name="T66" fmla="*/ 69 w 120"/>
                  <a:gd name="T67" fmla="*/ 82 h 135"/>
                  <a:gd name="T68" fmla="*/ 69 w 120"/>
                  <a:gd name="T69" fmla="*/ 111 h 135"/>
                  <a:gd name="T70" fmla="*/ 69 w 120"/>
                  <a:gd name="T71" fmla="*/ 118 h 135"/>
                  <a:gd name="T72" fmla="*/ 77 w 120"/>
                  <a:gd name="T73" fmla="*/ 126 h 135"/>
                  <a:gd name="T74" fmla="*/ 85 w 120"/>
                  <a:gd name="T75" fmla="*/ 12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0" h="135">
                    <a:moveTo>
                      <a:pt x="85" y="127"/>
                    </a:moveTo>
                    <a:cubicBezTo>
                      <a:pt x="85" y="130"/>
                      <a:pt x="85" y="132"/>
                      <a:pt x="85" y="134"/>
                    </a:cubicBezTo>
                    <a:cubicBezTo>
                      <a:pt x="81" y="135"/>
                      <a:pt x="44" y="135"/>
                      <a:pt x="35" y="134"/>
                    </a:cubicBezTo>
                    <a:cubicBezTo>
                      <a:pt x="35" y="132"/>
                      <a:pt x="35" y="130"/>
                      <a:pt x="35" y="127"/>
                    </a:cubicBezTo>
                    <a:cubicBezTo>
                      <a:pt x="38" y="127"/>
                      <a:pt x="41" y="126"/>
                      <a:pt x="44" y="126"/>
                    </a:cubicBezTo>
                    <a:cubicBezTo>
                      <a:pt x="48" y="126"/>
                      <a:pt x="50" y="124"/>
                      <a:pt x="50" y="120"/>
                    </a:cubicBezTo>
                    <a:cubicBezTo>
                      <a:pt x="51" y="118"/>
                      <a:pt x="51" y="115"/>
                      <a:pt x="51" y="113"/>
                    </a:cubicBezTo>
                    <a:cubicBezTo>
                      <a:pt x="51" y="104"/>
                      <a:pt x="51" y="95"/>
                      <a:pt x="51" y="85"/>
                    </a:cubicBezTo>
                    <a:cubicBezTo>
                      <a:pt x="51" y="83"/>
                      <a:pt x="51" y="81"/>
                      <a:pt x="50" y="79"/>
                    </a:cubicBezTo>
                    <a:cubicBezTo>
                      <a:pt x="39" y="59"/>
                      <a:pt x="28" y="39"/>
                      <a:pt x="17" y="19"/>
                    </a:cubicBezTo>
                    <a:cubicBezTo>
                      <a:pt x="16" y="17"/>
                      <a:pt x="15" y="16"/>
                      <a:pt x="15" y="15"/>
                    </a:cubicBezTo>
                    <a:cubicBezTo>
                      <a:pt x="12" y="10"/>
                      <a:pt x="9" y="7"/>
                      <a:pt x="3" y="7"/>
                    </a:cubicBezTo>
                    <a:cubicBezTo>
                      <a:pt x="2" y="7"/>
                      <a:pt x="1" y="7"/>
                      <a:pt x="0" y="7"/>
                    </a:cubicBezTo>
                    <a:cubicBezTo>
                      <a:pt x="0" y="4"/>
                      <a:pt x="0" y="2"/>
                      <a:pt x="0" y="0"/>
                    </a:cubicBezTo>
                    <a:cubicBezTo>
                      <a:pt x="16" y="0"/>
                      <a:pt x="31" y="0"/>
                      <a:pt x="48" y="0"/>
                    </a:cubicBezTo>
                    <a:cubicBezTo>
                      <a:pt x="48" y="2"/>
                      <a:pt x="48" y="4"/>
                      <a:pt x="48" y="7"/>
                    </a:cubicBezTo>
                    <a:cubicBezTo>
                      <a:pt x="45" y="7"/>
                      <a:pt x="42" y="7"/>
                      <a:pt x="40" y="7"/>
                    </a:cubicBezTo>
                    <a:cubicBezTo>
                      <a:pt x="35" y="8"/>
                      <a:pt x="34" y="10"/>
                      <a:pt x="36" y="14"/>
                    </a:cubicBezTo>
                    <a:cubicBezTo>
                      <a:pt x="36" y="15"/>
                      <a:pt x="37" y="17"/>
                      <a:pt x="37" y="18"/>
                    </a:cubicBezTo>
                    <a:cubicBezTo>
                      <a:pt x="45" y="33"/>
                      <a:pt x="53" y="49"/>
                      <a:pt x="61" y="64"/>
                    </a:cubicBezTo>
                    <a:cubicBezTo>
                      <a:pt x="61" y="65"/>
                      <a:pt x="62" y="66"/>
                      <a:pt x="63" y="68"/>
                    </a:cubicBezTo>
                    <a:cubicBezTo>
                      <a:pt x="64" y="66"/>
                      <a:pt x="65" y="65"/>
                      <a:pt x="66" y="64"/>
                    </a:cubicBezTo>
                    <a:cubicBezTo>
                      <a:pt x="74" y="49"/>
                      <a:pt x="82" y="34"/>
                      <a:pt x="91" y="18"/>
                    </a:cubicBezTo>
                    <a:cubicBezTo>
                      <a:pt x="92" y="16"/>
                      <a:pt x="93" y="14"/>
                      <a:pt x="93" y="12"/>
                    </a:cubicBezTo>
                    <a:cubicBezTo>
                      <a:pt x="94" y="9"/>
                      <a:pt x="93" y="8"/>
                      <a:pt x="90" y="8"/>
                    </a:cubicBezTo>
                    <a:cubicBezTo>
                      <a:pt x="87" y="7"/>
                      <a:pt x="85" y="7"/>
                      <a:pt x="81" y="7"/>
                    </a:cubicBezTo>
                    <a:cubicBezTo>
                      <a:pt x="81" y="4"/>
                      <a:pt x="81" y="2"/>
                      <a:pt x="81" y="0"/>
                    </a:cubicBezTo>
                    <a:cubicBezTo>
                      <a:pt x="94" y="0"/>
                      <a:pt x="107" y="0"/>
                      <a:pt x="120" y="0"/>
                    </a:cubicBezTo>
                    <a:cubicBezTo>
                      <a:pt x="120" y="2"/>
                      <a:pt x="120" y="4"/>
                      <a:pt x="120" y="7"/>
                    </a:cubicBezTo>
                    <a:cubicBezTo>
                      <a:pt x="119" y="7"/>
                      <a:pt x="117" y="7"/>
                      <a:pt x="115" y="8"/>
                    </a:cubicBezTo>
                    <a:cubicBezTo>
                      <a:pt x="112" y="8"/>
                      <a:pt x="109" y="9"/>
                      <a:pt x="108" y="12"/>
                    </a:cubicBezTo>
                    <a:cubicBezTo>
                      <a:pt x="106" y="14"/>
                      <a:pt x="104" y="17"/>
                      <a:pt x="103" y="19"/>
                    </a:cubicBezTo>
                    <a:cubicBezTo>
                      <a:pt x="92" y="38"/>
                      <a:pt x="81" y="56"/>
                      <a:pt x="71" y="75"/>
                    </a:cubicBezTo>
                    <a:cubicBezTo>
                      <a:pt x="69" y="77"/>
                      <a:pt x="68" y="80"/>
                      <a:pt x="69" y="82"/>
                    </a:cubicBezTo>
                    <a:cubicBezTo>
                      <a:pt x="69" y="92"/>
                      <a:pt x="69" y="102"/>
                      <a:pt x="69" y="111"/>
                    </a:cubicBezTo>
                    <a:cubicBezTo>
                      <a:pt x="69" y="114"/>
                      <a:pt x="69" y="116"/>
                      <a:pt x="69" y="118"/>
                    </a:cubicBezTo>
                    <a:cubicBezTo>
                      <a:pt x="70" y="124"/>
                      <a:pt x="71" y="125"/>
                      <a:pt x="77" y="126"/>
                    </a:cubicBezTo>
                    <a:cubicBezTo>
                      <a:pt x="80" y="126"/>
                      <a:pt x="82" y="127"/>
                      <a:pt x="85" y="12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72" name="Freeform 32">
                <a:extLst>
                  <a:ext uri="{FF2B5EF4-FFF2-40B4-BE49-F238E27FC236}">
                    <a16:creationId xmlns:a16="http://schemas.microsoft.com/office/drawing/2014/main" id="{D30E14B5-5B2E-42F0-B3FB-A799A167FB3B}"/>
                  </a:ext>
                </a:extLst>
              </p:cNvPr>
              <p:cNvSpPr>
                <a:spLocks/>
              </p:cNvSpPr>
              <p:nvPr/>
            </p:nvSpPr>
            <p:spPr bwMode="auto">
              <a:xfrm>
                <a:off x="9514863" y="3878362"/>
                <a:ext cx="329992" cy="394068"/>
              </a:xfrm>
              <a:custGeom>
                <a:avLst/>
                <a:gdLst>
                  <a:gd name="T0" fmla="*/ 108 w 116"/>
                  <a:gd name="T1" fmla="*/ 42 h 139"/>
                  <a:gd name="T2" fmla="*/ 102 w 116"/>
                  <a:gd name="T3" fmla="*/ 29 h 139"/>
                  <a:gd name="T4" fmla="*/ 72 w 116"/>
                  <a:gd name="T5" fmla="*/ 14 h 139"/>
                  <a:gd name="T6" fmla="*/ 67 w 116"/>
                  <a:gd name="T7" fmla="*/ 18 h 139"/>
                  <a:gd name="T8" fmla="*/ 66 w 116"/>
                  <a:gd name="T9" fmla="*/ 24 h 139"/>
                  <a:gd name="T10" fmla="*/ 66 w 116"/>
                  <a:gd name="T11" fmla="*/ 115 h 139"/>
                  <a:gd name="T12" fmla="*/ 67 w 116"/>
                  <a:gd name="T13" fmla="*/ 123 h 139"/>
                  <a:gd name="T14" fmla="*/ 75 w 116"/>
                  <a:gd name="T15" fmla="*/ 131 h 139"/>
                  <a:gd name="T16" fmla="*/ 83 w 116"/>
                  <a:gd name="T17" fmla="*/ 132 h 139"/>
                  <a:gd name="T18" fmla="*/ 83 w 116"/>
                  <a:gd name="T19" fmla="*/ 139 h 139"/>
                  <a:gd name="T20" fmla="*/ 33 w 116"/>
                  <a:gd name="T21" fmla="*/ 139 h 139"/>
                  <a:gd name="T22" fmla="*/ 33 w 116"/>
                  <a:gd name="T23" fmla="*/ 132 h 139"/>
                  <a:gd name="T24" fmla="*/ 41 w 116"/>
                  <a:gd name="T25" fmla="*/ 131 h 139"/>
                  <a:gd name="T26" fmla="*/ 49 w 116"/>
                  <a:gd name="T27" fmla="*/ 123 h 139"/>
                  <a:gd name="T28" fmla="*/ 49 w 116"/>
                  <a:gd name="T29" fmla="*/ 118 h 139"/>
                  <a:gd name="T30" fmla="*/ 49 w 116"/>
                  <a:gd name="T31" fmla="*/ 22 h 139"/>
                  <a:gd name="T32" fmla="*/ 41 w 116"/>
                  <a:gd name="T33" fmla="*/ 14 h 139"/>
                  <a:gd name="T34" fmla="*/ 32 w 116"/>
                  <a:gd name="T35" fmla="*/ 15 h 139"/>
                  <a:gd name="T36" fmla="*/ 18 w 116"/>
                  <a:gd name="T37" fmla="*/ 23 h 139"/>
                  <a:gd name="T38" fmla="*/ 11 w 116"/>
                  <a:gd name="T39" fmla="*/ 36 h 139"/>
                  <a:gd name="T40" fmla="*/ 8 w 116"/>
                  <a:gd name="T41" fmla="*/ 42 h 139"/>
                  <a:gd name="T42" fmla="*/ 0 w 116"/>
                  <a:gd name="T43" fmla="*/ 39 h 139"/>
                  <a:gd name="T44" fmla="*/ 13 w 116"/>
                  <a:gd name="T45" fmla="*/ 0 h 139"/>
                  <a:gd name="T46" fmla="*/ 19 w 116"/>
                  <a:gd name="T47" fmla="*/ 0 h 139"/>
                  <a:gd name="T48" fmla="*/ 21 w 116"/>
                  <a:gd name="T49" fmla="*/ 4 h 139"/>
                  <a:gd name="T50" fmla="*/ 95 w 116"/>
                  <a:gd name="T51" fmla="*/ 4 h 139"/>
                  <a:gd name="T52" fmla="*/ 97 w 116"/>
                  <a:gd name="T53" fmla="*/ 0 h 139"/>
                  <a:gd name="T54" fmla="*/ 103 w 116"/>
                  <a:gd name="T55" fmla="*/ 0 h 139"/>
                  <a:gd name="T56" fmla="*/ 116 w 116"/>
                  <a:gd name="T57" fmla="*/ 39 h 139"/>
                  <a:gd name="T58" fmla="*/ 108 w 116"/>
                  <a:gd name="T59" fmla="*/ 42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6" h="139">
                    <a:moveTo>
                      <a:pt x="108" y="42"/>
                    </a:moveTo>
                    <a:cubicBezTo>
                      <a:pt x="106" y="37"/>
                      <a:pt x="104" y="33"/>
                      <a:pt x="102" y="29"/>
                    </a:cubicBezTo>
                    <a:cubicBezTo>
                      <a:pt x="96" y="17"/>
                      <a:pt x="85" y="13"/>
                      <a:pt x="72" y="14"/>
                    </a:cubicBezTo>
                    <a:cubicBezTo>
                      <a:pt x="68" y="14"/>
                      <a:pt x="67" y="15"/>
                      <a:pt x="67" y="18"/>
                    </a:cubicBezTo>
                    <a:cubicBezTo>
                      <a:pt x="66" y="20"/>
                      <a:pt x="66" y="22"/>
                      <a:pt x="66" y="24"/>
                    </a:cubicBezTo>
                    <a:cubicBezTo>
                      <a:pt x="66" y="54"/>
                      <a:pt x="66" y="85"/>
                      <a:pt x="66" y="115"/>
                    </a:cubicBezTo>
                    <a:cubicBezTo>
                      <a:pt x="66" y="118"/>
                      <a:pt x="67" y="120"/>
                      <a:pt x="67" y="123"/>
                    </a:cubicBezTo>
                    <a:cubicBezTo>
                      <a:pt x="68" y="128"/>
                      <a:pt x="70" y="130"/>
                      <a:pt x="75" y="131"/>
                    </a:cubicBezTo>
                    <a:cubicBezTo>
                      <a:pt x="78" y="131"/>
                      <a:pt x="80" y="132"/>
                      <a:pt x="83" y="132"/>
                    </a:cubicBezTo>
                    <a:cubicBezTo>
                      <a:pt x="83" y="134"/>
                      <a:pt x="83" y="137"/>
                      <a:pt x="83" y="139"/>
                    </a:cubicBezTo>
                    <a:cubicBezTo>
                      <a:pt x="66" y="139"/>
                      <a:pt x="50" y="139"/>
                      <a:pt x="33" y="139"/>
                    </a:cubicBezTo>
                    <a:cubicBezTo>
                      <a:pt x="33" y="137"/>
                      <a:pt x="33" y="135"/>
                      <a:pt x="33" y="132"/>
                    </a:cubicBezTo>
                    <a:cubicBezTo>
                      <a:pt x="36" y="132"/>
                      <a:pt x="39" y="131"/>
                      <a:pt x="41" y="131"/>
                    </a:cubicBezTo>
                    <a:cubicBezTo>
                      <a:pt x="47" y="130"/>
                      <a:pt x="49" y="128"/>
                      <a:pt x="49" y="123"/>
                    </a:cubicBezTo>
                    <a:cubicBezTo>
                      <a:pt x="49" y="121"/>
                      <a:pt x="49" y="120"/>
                      <a:pt x="49" y="118"/>
                    </a:cubicBezTo>
                    <a:cubicBezTo>
                      <a:pt x="49" y="86"/>
                      <a:pt x="49" y="54"/>
                      <a:pt x="49" y="22"/>
                    </a:cubicBezTo>
                    <a:cubicBezTo>
                      <a:pt x="49" y="14"/>
                      <a:pt x="49" y="13"/>
                      <a:pt x="41" y="14"/>
                    </a:cubicBezTo>
                    <a:cubicBezTo>
                      <a:pt x="38" y="14"/>
                      <a:pt x="35" y="14"/>
                      <a:pt x="32" y="15"/>
                    </a:cubicBezTo>
                    <a:cubicBezTo>
                      <a:pt x="26" y="16"/>
                      <a:pt x="21" y="18"/>
                      <a:pt x="18" y="23"/>
                    </a:cubicBezTo>
                    <a:cubicBezTo>
                      <a:pt x="15" y="27"/>
                      <a:pt x="13" y="32"/>
                      <a:pt x="11" y="36"/>
                    </a:cubicBezTo>
                    <a:cubicBezTo>
                      <a:pt x="10" y="38"/>
                      <a:pt x="9" y="40"/>
                      <a:pt x="8" y="42"/>
                    </a:cubicBezTo>
                    <a:cubicBezTo>
                      <a:pt x="5" y="41"/>
                      <a:pt x="3" y="40"/>
                      <a:pt x="0" y="39"/>
                    </a:cubicBezTo>
                    <a:cubicBezTo>
                      <a:pt x="5" y="26"/>
                      <a:pt x="9" y="13"/>
                      <a:pt x="13" y="0"/>
                    </a:cubicBezTo>
                    <a:cubicBezTo>
                      <a:pt x="15" y="0"/>
                      <a:pt x="17" y="0"/>
                      <a:pt x="19" y="0"/>
                    </a:cubicBezTo>
                    <a:cubicBezTo>
                      <a:pt x="20" y="1"/>
                      <a:pt x="20" y="3"/>
                      <a:pt x="21" y="4"/>
                    </a:cubicBezTo>
                    <a:cubicBezTo>
                      <a:pt x="46" y="4"/>
                      <a:pt x="70" y="4"/>
                      <a:pt x="95" y="4"/>
                    </a:cubicBezTo>
                    <a:cubicBezTo>
                      <a:pt x="95" y="3"/>
                      <a:pt x="96" y="1"/>
                      <a:pt x="97" y="0"/>
                    </a:cubicBezTo>
                    <a:cubicBezTo>
                      <a:pt x="98" y="0"/>
                      <a:pt x="100" y="0"/>
                      <a:pt x="103" y="0"/>
                    </a:cubicBezTo>
                    <a:cubicBezTo>
                      <a:pt x="107" y="13"/>
                      <a:pt x="112" y="26"/>
                      <a:pt x="116" y="39"/>
                    </a:cubicBezTo>
                    <a:cubicBezTo>
                      <a:pt x="113" y="40"/>
                      <a:pt x="111" y="41"/>
                      <a:pt x="108" y="4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73" name="Freeform 33">
                <a:extLst>
                  <a:ext uri="{FF2B5EF4-FFF2-40B4-BE49-F238E27FC236}">
                    <a16:creationId xmlns:a16="http://schemas.microsoft.com/office/drawing/2014/main" id="{80557463-D295-47EE-83FE-4E7C2CFE5CA8}"/>
                  </a:ext>
                </a:extLst>
              </p:cNvPr>
              <p:cNvSpPr>
                <a:spLocks/>
              </p:cNvSpPr>
              <p:nvPr/>
            </p:nvSpPr>
            <p:spPr bwMode="auto">
              <a:xfrm>
                <a:off x="5715150" y="3891177"/>
                <a:ext cx="140967" cy="381253"/>
              </a:xfrm>
              <a:custGeom>
                <a:avLst/>
                <a:gdLst>
                  <a:gd name="T0" fmla="*/ 0 w 50"/>
                  <a:gd name="T1" fmla="*/ 134 h 134"/>
                  <a:gd name="T2" fmla="*/ 0 w 50"/>
                  <a:gd name="T3" fmla="*/ 127 h 134"/>
                  <a:gd name="T4" fmla="*/ 9 w 50"/>
                  <a:gd name="T5" fmla="*/ 126 h 134"/>
                  <a:gd name="T6" fmla="*/ 16 w 50"/>
                  <a:gd name="T7" fmla="*/ 119 h 134"/>
                  <a:gd name="T8" fmla="*/ 16 w 50"/>
                  <a:gd name="T9" fmla="*/ 113 h 134"/>
                  <a:gd name="T10" fmla="*/ 16 w 50"/>
                  <a:gd name="T11" fmla="*/ 21 h 134"/>
                  <a:gd name="T12" fmla="*/ 16 w 50"/>
                  <a:gd name="T13" fmla="*/ 13 h 134"/>
                  <a:gd name="T14" fmla="*/ 9 w 50"/>
                  <a:gd name="T15" fmla="*/ 8 h 134"/>
                  <a:gd name="T16" fmla="*/ 1 w 50"/>
                  <a:gd name="T17" fmla="*/ 7 h 134"/>
                  <a:gd name="T18" fmla="*/ 1 w 50"/>
                  <a:gd name="T19" fmla="*/ 0 h 134"/>
                  <a:gd name="T20" fmla="*/ 49 w 50"/>
                  <a:gd name="T21" fmla="*/ 0 h 134"/>
                  <a:gd name="T22" fmla="*/ 49 w 50"/>
                  <a:gd name="T23" fmla="*/ 7 h 134"/>
                  <a:gd name="T24" fmla="*/ 42 w 50"/>
                  <a:gd name="T25" fmla="*/ 8 h 134"/>
                  <a:gd name="T26" fmla="*/ 34 w 50"/>
                  <a:gd name="T27" fmla="*/ 15 h 134"/>
                  <a:gd name="T28" fmla="*/ 33 w 50"/>
                  <a:gd name="T29" fmla="*/ 23 h 134"/>
                  <a:gd name="T30" fmla="*/ 33 w 50"/>
                  <a:gd name="T31" fmla="*/ 113 h 134"/>
                  <a:gd name="T32" fmla="*/ 46 w 50"/>
                  <a:gd name="T33" fmla="*/ 127 h 134"/>
                  <a:gd name="T34" fmla="*/ 49 w 50"/>
                  <a:gd name="T35" fmla="*/ 127 h 134"/>
                  <a:gd name="T36" fmla="*/ 50 w 50"/>
                  <a:gd name="T37" fmla="*/ 131 h 134"/>
                  <a:gd name="T38" fmla="*/ 49 w 50"/>
                  <a:gd name="T39" fmla="*/ 134 h 134"/>
                  <a:gd name="T40" fmla="*/ 0 w 50"/>
                  <a:gd name="T4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134">
                    <a:moveTo>
                      <a:pt x="0" y="134"/>
                    </a:moveTo>
                    <a:cubicBezTo>
                      <a:pt x="0" y="132"/>
                      <a:pt x="0" y="130"/>
                      <a:pt x="0" y="127"/>
                    </a:cubicBezTo>
                    <a:cubicBezTo>
                      <a:pt x="3" y="127"/>
                      <a:pt x="6" y="127"/>
                      <a:pt x="9" y="126"/>
                    </a:cubicBezTo>
                    <a:cubicBezTo>
                      <a:pt x="13" y="125"/>
                      <a:pt x="15" y="124"/>
                      <a:pt x="16" y="119"/>
                    </a:cubicBezTo>
                    <a:cubicBezTo>
                      <a:pt x="16" y="117"/>
                      <a:pt x="16" y="115"/>
                      <a:pt x="16" y="113"/>
                    </a:cubicBezTo>
                    <a:cubicBezTo>
                      <a:pt x="16" y="82"/>
                      <a:pt x="16" y="52"/>
                      <a:pt x="16" y="21"/>
                    </a:cubicBezTo>
                    <a:cubicBezTo>
                      <a:pt x="16" y="18"/>
                      <a:pt x="16" y="16"/>
                      <a:pt x="16" y="13"/>
                    </a:cubicBezTo>
                    <a:cubicBezTo>
                      <a:pt x="15" y="10"/>
                      <a:pt x="13" y="8"/>
                      <a:pt x="9" y="8"/>
                    </a:cubicBezTo>
                    <a:cubicBezTo>
                      <a:pt x="6" y="7"/>
                      <a:pt x="4" y="7"/>
                      <a:pt x="1" y="7"/>
                    </a:cubicBezTo>
                    <a:cubicBezTo>
                      <a:pt x="1" y="4"/>
                      <a:pt x="1" y="2"/>
                      <a:pt x="1" y="0"/>
                    </a:cubicBezTo>
                    <a:cubicBezTo>
                      <a:pt x="17" y="0"/>
                      <a:pt x="33" y="0"/>
                      <a:pt x="49" y="0"/>
                    </a:cubicBezTo>
                    <a:cubicBezTo>
                      <a:pt x="49" y="2"/>
                      <a:pt x="49" y="4"/>
                      <a:pt x="49" y="7"/>
                    </a:cubicBezTo>
                    <a:cubicBezTo>
                      <a:pt x="47" y="7"/>
                      <a:pt x="44" y="7"/>
                      <a:pt x="42" y="8"/>
                    </a:cubicBezTo>
                    <a:cubicBezTo>
                      <a:pt x="38" y="8"/>
                      <a:pt x="35" y="10"/>
                      <a:pt x="34" y="15"/>
                    </a:cubicBezTo>
                    <a:cubicBezTo>
                      <a:pt x="34" y="17"/>
                      <a:pt x="33" y="20"/>
                      <a:pt x="33" y="23"/>
                    </a:cubicBezTo>
                    <a:cubicBezTo>
                      <a:pt x="33" y="53"/>
                      <a:pt x="33" y="83"/>
                      <a:pt x="33" y="113"/>
                    </a:cubicBezTo>
                    <a:cubicBezTo>
                      <a:pt x="33" y="124"/>
                      <a:pt x="36" y="126"/>
                      <a:pt x="46" y="127"/>
                    </a:cubicBezTo>
                    <a:cubicBezTo>
                      <a:pt x="47" y="127"/>
                      <a:pt x="48" y="127"/>
                      <a:pt x="49" y="127"/>
                    </a:cubicBezTo>
                    <a:cubicBezTo>
                      <a:pt x="49" y="128"/>
                      <a:pt x="50" y="129"/>
                      <a:pt x="50" y="131"/>
                    </a:cubicBezTo>
                    <a:cubicBezTo>
                      <a:pt x="50" y="132"/>
                      <a:pt x="49" y="133"/>
                      <a:pt x="49" y="134"/>
                    </a:cubicBezTo>
                    <a:cubicBezTo>
                      <a:pt x="33" y="134"/>
                      <a:pt x="17" y="134"/>
                      <a:pt x="0" y="134"/>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74" name="Freeform 34">
                <a:extLst>
                  <a:ext uri="{FF2B5EF4-FFF2-40B4-BE49-F238E27FC236}">
                    <a16:creationId xmlns:a16="http://schemas.microsoft.com/office/drawing/2014/main" id="{59C332FA-9D18-4C13-8F66-7832ED72F4F6}"/>
                  </a:ext>
                </a:extLst>
              </p:cNvPr>
              <p:cNvSpPr>
                <a:spLocks/>
              </p:cNvSpPr>
              <p:nvPr/>
            </p:nvSpPr>
            <p:spPr bwMode="auto">
              <a:xfrm>
                <a:off x="9354673" y="3891177"/>
                <a:ext cx="137764" cy="384457"/>
              </a:xfrm>
              <a:custGeom>
                <a:avLst/>
                <a:gdLst>
                  <a:gd name="T0" fmla="*/ 0 w 49"/>
                  <a:gd name="T1" fmla="*/ 7 h 135"/>
                  <a:gd name="T2" fmla="*/ 0 w 49"/>
                  <a:gd name="T3" fmla="*/ 0 h 135"/>
                  <a:gd name="T4" fmla="*/ 49 w 49"/>
                  <a:gd name="T5" fmla="*/ 0 h 135"/>
                  <a:gd name="T6" fmla="*/ 49 w 49"/>
                  <a:gd name="T7" fmla="*/ 7 h 135"/>
                  <a:gd name="T8" fmla="*/ 42 w 49"/>
                  <a:gd name="T9" fmla="*/ 8 h 135"/>
                  <a:gd name="T10" fmla="*/ 34 w 49"/>
                  <a:gd name="T11" fmla="*/ 15 h 135"/>
                  <a:gd name="T12" fmla="*/ 33 w 49"/>
                  <a:gd name="T13" fmla="*/ 23 h 135"/>
                  <a:gd name="T14" fmla="*/ 33 w 49"/>
                  <a:gd name="T15" fmla="*/ 113 h 135"/>
                  <a:gd name="T16" fmla="*/ 46 w 49"/>
                  <a:gd name="T17" fmla="*/ 127 h 135"/>
                  <a:gd name="T18" fmla="*/ 49 w 49"/>
                  <a:gd name="T19" fmla="*/ 127 h 135"/>
                  <a:gd name="T20" fmla="*/ 49 w 49"/>
                  <a:gd name="T21" fmla="*/ 134 h 135"/>
                  <a:gd name="T22" fmla="*/ 0 w 49"/>
                  <a:gd name="T23" fmla="*/ 134 h 135"/>
                  <a:gd name="T24" fmla="*/ 0 w 49"/>
                  <a:gd name="T25" fmla="*/ 127 h 135"/>
                  <a:gd name="T26" fmla="*/ 7 w 49"/>
                  <a:gd name="T27" fmla="*/ 126 h 135"/>
                  <a:gd name="T28" fmla="*/ 16 w 49"/>
                  <a:gd name="T29" fmla="*/ 118 h 135"/>
                  <a:gd name="T30" fmla="*/ 16 w 49"/>
                  <a:gd name="T31" fmla="*/ 113 h 135"/>
                  <a:gd name="T32" fmla="*/ 16 w 49"/>
                  <a:gd name="T33" fmla="*/ 20 h 135"/>
                  <a:gd name="T34" fmla="*/ 15 w 49"/>
                  <a:gd name="T35" fmla="*/ 13 h 135"/>
                  <a:gd name="T36" fmla="*/ 9 w 49"/>
                  <a:gd name="T37" fmla="*/ 8 h 135"/>
                  <a:gd name="T38" fmla="*/ 0 w 49"/>
                  <a:gd name="T39" fmla="*/ 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9" h="135">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5" y="10"/>
                      <a:pt x="34" y="15"/>
                    </a:cubicBezTo>
                    <a:cubicBezTo>
                      <a:pt x="33" y="18"/>
                      <a:pt x="33" y="20"/>
                      <a:pt x="33" y="23"/>
                    </a:cubicBezTo>
                    <a:cubicBezTo>
                      <a:pt x="33" y="53"/>
                      <a:pt x="33" y="83"/>
                      <a:pt x="33" y="113"/>
                    </a:cubicBezTo>
                    <a:cubicBezTo>
                      <a:pt x="33" y="124"/>
                      <a:pt x="35" y="126"/>
                      <a:pt x="46" y="127"/>
                    </a:cubicBezTo>
                    <a:cubicBezTo>
                      <a:pt x="47" y="127"/>
                      <a:pt x="48" y="127"/>
                      <a:pt x="49" y="127"/>
                    </a:cubicBezTo>
                    <a:cubicBezTo>
                      <a:pt x="49" y="129"/>
                      <a:pt x="49" y="132"/>
                      <a:pt x="49" y="134"/>
                    </a:cubicBezTo>
                    <a:cubicBezTo>
                      <a:pt x="45" y="135"/>
                      <a:pt x="9" y="135"/>
                      <a:pt x="0" y="134"/>
                    </a:cubicBezTo>
                    <a:cubicBezTo>
                      <a:pt x="0" y="132"/>
                      <a:pt x="0" y="130"/>
                      <a:pt x="0" y="127"/>
                    </a:cubicBezTo>
                    <a:cubicBezTo>
                      <a:pt x="3" y="127"/>
                      <a:pt x="5" y="127"/>
                      <a:pt x="7" y="126"/>
                    </a:cubicBezTo>
                    <a:cubicBezTo>
                      <a:pt x="13" y="126"/>
                      <a:pt x="15" y="124"/>
                      <a:pt x="16" y="118"/>
                    </a:cubicBezTo>
                    <a:cubicBezTo>
                      <a:pt x="16" y="117"/>
                      <a:pt x="16" y="115"/>
                      <a:pt x="16" y="113"/>
                    </a:cubicBezTo>
                    <a:cubicBezTo>
                      <a:pt x="16" y="82"/>
                      <a:pt x="16" y="51"/>
                      <a:pt x="16" y="20"/>
                    </a:cubicBezTo>
                    <a:cubicBezTo>
                      <a:pt x="16" y="18"/>
                      <a:pt x="15" y="16"/>
                      <a:pt x="15" y="13"/>
                    </a:cubicBezTo>
                    <a:cubicBezTo>
                      <a:pt x="14" y="10"/>
                      <a:pt x="12" y="8"/>
                      <a:pt x="9" y="8"/>
                    </a:cubicBezTo>
                    <a:cubicBezTo>
                      <a:pt x="6" y="7"/>
                      <a:pt x="3" y="7"/>
                      <a:pt x="0" y="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75" name="Freeform 35">
                <a:extLst>
                  <a:ext uri="{FF2B5EF4-FFF2-40B4-BE49-F238E27FC236}">
                    <a16:creationId xmlns:a16="http://schemas.microsoft.com/office/drawing/2014/main" id="{65E12940-8A45-4E0C-84AF-6AA4577F53A2}"/>
                  </a:ext>
                </a:extLst>
              </p:cNvPr>
              <p:cNvSpPr>
                <a:spLocks/>
              </p:cNvSpPr>
              <p:nvPr/>
            </p:nvSpPr>
            <p:spPr bwMode="auto">
              <a:xfrm>
                <a:off x="7675879" y="3891177"/>
                <a:ext cx="137764" cy="381253"/>
              </a:xfrm>
              <a:custGeom>
                <a:avLst/>
                <a:gdLst>
                  <a:gd name="T0" fmla="*/ 0 w 49"/>
                  <a:gd name="T1" fmla="*/ 7 h 134"/>
                  <a:gd name="T2" fmla="*/ 0 w 49"/>
                  <a:gd name="T3" fmla="*/ 0 h 134"/>
                  <a:gd name="T4" fmla="*/ 49 w 49"/>
                  <a:gd name="T5" fmla="*/ 0 h 134"/>
                  <a:gd name="T6" fmla="*/ 49 w 49"/>
                  <a:gd name="T7" fmla="*/ 7 h 134"/>
                  <a:gd name="T8" fmla="*/ 42 w 49"/>
                  <a:gd name="T9" fmla="*/ 8 h 134"/>
                  <a:gd name="T10" fmla="*/ 34 w 49"/>
                  <a:gd name="T11" fmla="*/ 15 h 134"/>
                  <a:gd name="T12" fmla="*/ 33 w 49"/>
                  <a:gd name="T13" fmla="*/ 23 h 134"/>
                  <a:gd name="T14" fmla="*/ 33 w 49"/>
                  <a:gd name="T15" fmla="*/ 112 h 134"/>
                  <a:gd name="T16" fmla="*/ 34 w 49"/>
                  <a:gd name="T17" fmla="*/ 120 h 134"/>
                  <a:gd name="T18" fmla="*/ 40 w 49"/>
                  <a:gd name="T19" fmla="*/ 126 h 134"/>
                  <a:gd name="T20" fmla="*/ 49 w 49"/>
                  <a:gd name="T21" fmla="*/ 127 h 134"/>
                  <a:gd name="T22" fmla="*/ 49 w 49"/>
                  <a:gd name="T23" fmla="*/ 134 h 134"/>
                  <a:gd name="T24" fmla="*/ 0 w 49"/>
                  <a:gd name="T25" fmla="*/ 134 h 134"/>
                  <a:gd name="T26" fmla="*/ 0 w 49"/>
                  <a:gd name="T27" fmla="*/ 127 h 134"/>
                  <a:gd name="T28" fmla="*/ 8 w 49"/>
                  <a:gd name="T29" fmla="*/ 126 h 134"/>
                  <a:gd name="T30" fmla="*/ 15 w 49"/>
                  <a:gd name="T31" fmla="*/ 119 h 134"/>
                  <a:gd name="T32" fmla="*/ 16 w 49"/>
                  <a:gd name="T33" fmla="*/ 110 h 134"/>
                  <a:gd name="T34" fmla="*/ 16 w 49"/>
                  <a:gd name="T35" fmla="*/ 25 h 134"/>
                  <a:gd name="T36" fmla="*/ 15 w 49"/>
                  <a:gd name="T37" fmla="*/ 15 h 134"/>
                  <a:gd name="T38" fmla="*/ 8 w 49"/>
                  <a:gd name="T39" fmla="*/ 8 h 134"/>
                  <a:gd name="T40" fmla="*/ 0 w 49"/>
                  <a:gd name="T41" fmla="*/ 7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 h="134">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4" y="10"/>
                      <a:pt x="34" y="15"/>
                    </a:cubicBezTo>
                    <a:cubicBezTo>
                      <a:pt x="33" y="18"/>
                      <a:pt x="33" y="21"/>
                      <a:pt x="33" y="23"/>
                    </a:cubicBezTo>
                    <a:cubicBezTo>
                      <a:pt x="33" y="53"/>
                      <a:pt x="33" y="83"/>
                      <a:pt x="33" y="112"/>
                    </a:cubicBezTo>
                    <a:cubicBezTo>
                      <a:pt x="33" y="115"/>
                      <a:pt x="33" y="118"/>
                      <a:pt x="34" y="120"/>
                    </a:cubicBezTo>
                    <a:cubicBezTo>
                      <a:pt x="34" y="124"/>
                      <a:pt x="36" y="126"/>
                      <a:pt x="40" y="126"/>
                    </a:cubicBezTo>
                    <a:cubicBezTo>
                      <a:pt x="43" y="126"/>
                      <a:pt x="45" y="127"/>
                      <a:pt x="49" y="127"/>
                    </a:cubicBezTo>
                    <a:cubicBezTo>
                      <a:pt x="49" y="129"/>
                      <a:pt x="49" y="132"/>
                      <a:pt x="49" y="134"/>
                    </a:cubicBezTo>
                    <a:cubicBezTo>
                      <a:pt x="33" y="134"/>
                      <a:pt x="16" y="134"/>
                      <a:pt x="0" y="134"/>
                    </a:cubicBezTo>
                    <a:cubicBezTo>
                      <a:pt x="0" y="132"/>
                      <a:pt x="0" y="130"/>
                      <a:pt x="0" y="127"/>
                    </a:cubicBezTo>
                    <a:cubicBezTo>
                      <a:pt x="3" y="127"/>
                      <a:pt x="6" y="127"/>
                      <a:pt x="8" y="126"/>
                    </a:cubicBezTo>
                    <a:cubicBezTo>
                      <a:pt x="13" y="125"/>
                      <a:pt x="15" y="123"/>
                      <a:pt x="15" y="119"/>
                    </a:cubicBezTo>
                    <a:cubicBezTo>
                      <a:pt x="16" y="116"/>
                      <a:pt x="16" y="113"/>
                      <a:pt x="16" y="110"/>
                    </a:cubicBezTo>
                    <a:cubicBezTo>
                      <a:pt x="16" y="81"/>
                      <a:pt x="16" y="53"/>
                      <a:pt x="16" y="25"/>
                    </a:cubicBezTo>
                    <a:cubicBezTo>
                      <a:pt x="16" y="21"/>
                      <a:pt x="16" y="18"/>
                      <a:pt x="15" y="15"/>
                    </a:cubicBezTo>
                    <a:cubicBezTo>
                      <a:pt x="15" y="10"/>
                      <a:pt x="13" y="8"/>
                      <a:pt x="8" y="8"/>
                    </a:cubicBezTo>
                    <a:cubicBezTo>
                      <a:pt x="5" y="7"/>
                      <a:pt x="3" y="7"/>
                      <a:pt x="0" y="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grpSp>
        <p:grpSp>
          <p:nvGrpSpPr>
            <p:cNvPr id="123" name="组合 122">
              <a:extLst>
                <a:ext uri="{FF2B5EF4-FFF2-40B4-BE49-F238E27FC236}">
                  <a16:creationId xmlns:a16="http://schemas.microsoft.com/office/drawing/2014/main" id="{F4DC8654-6333-43BF-BBD2-8CC0F92462C8}"/>
                </a:ext>
              </a:extLst>
            </p:cNvPr>
            <p:cNvGrpSpPr/>
            <p:nvPr userDrawn="1"/>
          </p:nvGrpSpPr>
          <p:grpSpPr>
            <a:xfrm>
              <a:off x="10237120" y="539555"/>
              <a:ext cx="1312962" cy="375239"/>
              <a:chOff x="4606634" y="2048989"/>
              <a:chExt cx="5593843" cy="1598699"/>
            </a:xfrm>
            <a:solidFill>
              <a:schemeClr val="accent1">
                <a:alpha val="80000"/>
              </a:schemeClr>
            </a:solidFill>
          </p:grpSpPr>
          <p:sp>
            <p:nvSpPr>
              <p:cNvPr id="148" name="Freeform 9">
                <a:extLst>
                  <a:ext uri="{FF2B5EF4-FFF2-40B4-BE49-F238E27FC236}">
                    <a16:creationId xmlns:a16="http://schemas.microsoft.com/office/drawing/2014/main" id="{1BD02196-28F9-45E0-99D4-C63C486392BF}"/>
                  </a:ext>
                </a:extLst>
              </p:cNvPr>
              <p:cNvSpPr>
                <a:spLocks noEditPoints="1"/>
              </p:cNvSpPr>
              <p:nvPr/>
            </p:nvSpPr>
            <p:spPr bwMode="auto">
              <a:xfrm>
                <a:off x="9274578" y="2071415"/>
                <a:ext cx="925899" cy="1034829"/>
              </a:xfrm>
              <a:custGeom>
                <a:avLst/>
                <a:gdLst>
                  <a:gd name="T0" fmla="*/ 324 w 325"/>
                  <a:gd name="T1" fmla="*/ 106 h 363"/>
                  <a:gd name="T2" fmla="*/ 283 w 325"/>
                  <a:gd name="T3" fmla="*/ 179 h 363"/>
                  <a:gd name="T4" fmla="*/ 247 w 325"/>
                  <a:gd name="T5" fmla="*/ 214 h 363"/>
                  <a:gd name="T6" fmla="*/ 241 w 325"/>
                  <a:gd name="T7" fmla="*/ 228 h 363"/>
                  <a:gd name="T8" fmla="*/ 271 w 325"/>
                  <a:gd name="T9" fmla="*/ 230 h 363"/>
                  <a:gd name="T10" fmla="*/ 282 w 325"/>
                  <a:gd name="T11" fmla="*/ 240 h 363"/>
                  <a:gd name="T12" fmla="*/ 269 w 325"/>
                  <a:gd name="T13" fmla="*/ 277 h 363"/>
                  <a:gd name="T14" fmla="*/ 223 w 325"/>
                  <a:gd name="T15" fmla="*/ 316 h 363"/>
                  <a:gd name="T16" fmla="*/ 176 w 325"/>
                  <a:gd name="T17" fmla="*/ 340 h 363"/>
                  <a:gd name="T18" fmla="*/ 160 w 325"/>
                  <a:gd name="T19" fmla="*/ 339 h 363"/>
                  <a:gd name="T20" fmla="*/ 165 w 325"/>
                  <a:gd name="T21" fmla="*/ 329 h 363"/>
                  <a:gd name="T22" fmla="*/ 195 w 325"/>
                  <a:gd name="T23" fmla="*/ 302 h 363"/>
                  <a:gd name="T24" fmla="*/ 214 w 325"/>
                  <a:gd name="T25" fmla="*/ 282 h 363"/>
                  <a:gd name="T26" fmla="*/ 223 w 325"/>
                  <a:gd name="T27" fmla="*/ 265 h 363"/>
                  <a:gd name="T28" fmla="*/ 220 w 325"/>
                  <a:gd name="T29" fmla="*/ 257 h 363"/>
                  <a:gd name="T30" fmla="*/ 179 w 325"/>
                  <a:gd name="T31" fmla="*/ 289 h 363"/>
                  <a:gd name="T32" fmla="*/ 106 w 325"/>
                  <a:gd name="T33" fmla="*/ 335 h 363"/>
                  <a:gd name="T34" fmla="*/ 20 w 325"/>
                  <a:gd name="T35" fmla="*/ 363 h 363"/>
                  <a:gd name="T36" fmla="*/ 4 w 325"/>
                  <a:gd name="T37" fmla="*/ 360 h 363"/>
                  <a:gd name="T38" fmla="*/ 78 w 325"/>
                  <a:gd name="T39" fmla="*/ 306 h 363"/>
                  <a:gd name="T40" fmla="*/ 102 w 325"/>
                  <a:gd name="T41" fmla="*/ 295 h 363"/>
                  <a:gd name="T42" fmla="*/ 208 w 325"/>
                  <a:gd name="T43" fmla="*/ 238 h 363"/>
                  <a:gd name="T44" fmla="*/ 207 w 325"/>
                  <a:gd name="T45" fmla="*/ 232 h 363"/>
                  <a:gd name="T46" fmla="*/ 171 w 325"/>
                  <a:gd name="T47" fmla="*/ 243 h 363"/>
                  <a:gd name="T48" fmla="*/ 163 w 325"/>
                  <a:gd name="T49" fmla="*/ 239 h 363"/>
                  <a:gd name="T50" fmla="*/ 170 w 325"/>
                  <a:gd name="T51" fmla="*/ 226 h 363"/>
                  <a:gd name="T52" fmla="*/ 154 w 325"/>
                  <a:gd name="T53" fmla="*/ 206 h 363"/>
                  <a:gd name="T54" fmla="*/ 122 w 325"/>
                  <a:gd name="T55" fmla="*/ 224 h 363"/>
                  <a:gd name="T56" fmla="*/ 99 w 325"/>
                  <a:gd name="T57" fmla="*/ 236 h 363"/>
                  <a:gd name="T58" fmla="*/ 100 w 325"/>
                  <a:gd name="T59" fmla="*/ 222 h 363"/>
                  <a:gd name="T60" fmla="*/ 116 w 325"/>
                  <a:gd name="T61" fmla="*/ 204 h 363"/>
                  <a:gd name="T62" fmla="*/ 118 w 325"/>
                  <a:gd name="T63" fmla="*/ 183 h 363"/>
                  <a:gd name="T64" fmla="*/ 116 w 325"/>
                  <a:gd name="T65" fmla="*/ 174 h 363"/>
                  <a:gd name="T66" fmla="*/ 143 w 325"/>
                  <a:gd name="T67" fmla="*/ 167 h 363"/>
                  <a:gd name="T68" fmla="*/ 158 w 325"/>
                  <a:gd name="T69" fmla="*/ 145 h 363"/>
                  <a:gd name="T70" fmla="*/ 147 w 325"/>
                  <a:gd name="T71" fmla="*/ 144 h 363"/>
                  <a:gd name="T72" fmla="*/ 132 w 325"/>
                  <a:gd name="T73" fmla="*/ 141 h 363"/>
                  <a:gd name="T74" fmla="*/ 141 w 325"/>
                  <a:gd name="T75" fmla="*/ 129 h 363"/>
                  <a:gd name="T76" fmla="*/ 140 w 325"/>
                  <a:gd name="T77" fmla="*/ 115 h 363"/>
                  <a:gd name="T78" fmla="*/ 112 w 325"/>
                  <a:gd name="T79" fmla="*/ 96 h 363"/>
                  <a:gd name="T80" fmla="*/ 127 w 325"/>
                  <a:gd name="T81" fmla="*/ 92 h 363"/>
                  <a:gd name="T82" fmla="*/ 167 w 325"/>
                  <a:gd name="T83" fmla="*/ 81 h 363"/>
                  <a:gd name="T84" fmla="*/ 203 w 325"/>
                  <a:gd name="T85" fmla="*/ 36 h 363"/>
                  <a:gd name="T86" fmla="*/ 204 w 325"/>
                  <a:gd name="T87" fmla="*/ 10 h 363"/>
                  <a:gd name="T88" fmla="*/ 216 w 325"/>
                  <a:gd name="T89" fmla="*/ 3 h 363"/>
                  <a:gd name="T90" fmla="*/ 224 w 325"/>
                  <a:gd name="T91" fmla="*/ 56 h 363"/>
                  <a:gd name="T92" fmla="*/ 205 w 325"/>
                  <a:gd name="T93" fmla="*/ 91 h 363"/>
                  <a:gd name="T94" fmla="*/ 208 w 325"/>
                  <a:gd name="T95" fmla="*/ 105 h 363"/>
                  <a:gd name="T96" fmla="*/ 267 w 325"/>
                  <a:gd name="T97" fmla="*/ 87 h 363"/>
                  <a:gd name="T98" fmla="*/ 297 w 325"/>
                  <a:gd name="T99" fmla="*/ 85 h 363"/>
                  <a:gd name="T100" fmla="*/ 309 w 325"/>
                  <a:gd name="T101" fmla="*/ 86 h 363"/>
                  <a:gd name="T102" fmla="*/ 325 w 325"/>
                  <a:gd name="T103" fmla="*/ 104 h 363"/>
                  <a:gd name="T104" fmla="*/ 198 w 325"/>
                  <a:gd name="T105" fmla="*/ 126 h 363"/>
                  <a:gd name="T106" fmla="*/ 164 w 325"/>
                  <a:gd name="T107" fmla="*/ 175 h 363"/>
                  <a:gd name="T108" fmla="*/ 181 w 325"/>
                  <a:gd name="T109" fmla="*/ 191 h 363"/>
                  <a:gd name="T110" fmla="*/ 186 w 325"/>
                  <a:gd name="T111" fmla="*/ 173 h 363"/>
                  <a:gd name="T112" fmla="*/ 199 w 325"/>
                  <a:gd name="T113" fmla="*/ 170 h 363"/>
                  <a:gd name="T114" fmla="*/ 206 w 325"/>
                  <a:gd name="T115" fmla="*/ 204 h 363"/>
                  <a:gd name="T116" fmla="*/ 217 w 325"/>
                  <a:gd name="T117" fmla="*/ 206 h 363"/>
                  <a:gd name="T118" fmla="*/ 229 w 325"/>
                  <a:gd name="T119" fmla="*/ 188 h 363"/>
                  <a:gd name="T120" fmla="*/ 261 w 325"/>
                  <a:gd name="T121" fmla="*/ 141 h 363"/>
                  <a:gd name="T122" fmla="*/ 250 w 325"/>
                  <a:gd name="T123" fmla="*/ 134 h 363"/>
                  <a:gd name="T124" fmla="*/ 206 w 325"/>
                  <a:gd name="T125" fmla="*/ 12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5" h="363">
                    <a:moveTo>
                      <a:pt x="325" y="104"/>
                    </a:moveTo>
                    <a:cubicBezTo>
                      <a:pt x="325" y="104"/>
                      <a:pt x="324" y="105"/>
                      <a:pt x="324" y="106"/>
                    </a:cubicBezTo>
                    <a:cubicBezTo>
                      <a:pt x="323" y="108"/>
                      <a:pt x="323" y="111"/>
                      <a:pt x="322" y="114"/>
                    </a:cubicBezTo>
                    <a:cubicBezTo>
                      <a:pt x="312" y="138"/>
                      <a:pt x="300" y="160"/>
                      <a:pt x="283" y="179"/>
                    </a:cubicBezTo>
                    <a:cubicBezTo>
                      <a:pt x="275" y="188"/>
                      <a:pt x="267" y="197"/>
                      <a:pt x="259" y="205"/>
                    </a:cubicBezTo>
                    <a:cubicBezTo>
                      <a:pt x="255" y="209"/>
                      <a:pt x="251" y="211"/>
                      <a:pt x="247" y="214"/>
                    </a:cubicBezTo>
                    <a:cubicBezTo>
                      <a:pt x="244" y="217"/>
                      <a:pt x="241" y="219"/>
                      <a:pt x="239" y="223"/>
                    </a:cubicBezTo>
                    <a:cubicBezTo>
                      <a:pt x="237" y="226"/>
                      <a:pt x="238" y="227"/>
                      <a:pt x="241" y="228"/>
                    </a:cubicBezTo>
                    <a:cubicBezTo>
                      <a:pt x="243" y="228"/>
                      <a:pt x="245" y="228"/>
                      <a:pt x="246" y="228"/>
                    </a:cubicBezTo>
                    <a:cubicBezTo>
                      <a:pt x="255" y="229"/>
                      <a:pt x="263" y="230"/>
                      <a:pt x="271" y="230"/>
                    </a:cubicBezTo>
                    <a:cubicBezTo>
                      <a:pt x="272" y="230"/>
                      <a:pt x="274" y="231"/>
                      <a:pt x="275" y="231"/>
                    </a:cubicBezTo>
                    <a:cubicBezTo>
                      <a:pt x="280" y="233"/>
                      <a:pt x="282" y="235"/>
                      <a:pt x="282" y="240"/>
                    </a:cubicBezTo>
                    <a:cubicBezTo>
                      <a:pt x="283" y="247"/>
                      <a:pt x="282" y="253"/>
                      <a:pt x="279" y="259"/>
                    </a:cubicBezTo>
                    <a:cubicBezTo>
                      <a:pt x="277" y="265"/>
                      <a:pt x="273" y="271"/>
                      <a:pt x="269" y="277"/>
                    </a:cubicBezTo>
                    <a:cubicBezTo>
                      <a:pt x="260" y="289"/>
                      <a:pt x="248" y="298"/>
                      <a:pt x="237" y="307"/>
                    </a:cubicBezTo>
                    <a:cubicBezTo>
                      <a:pt x="233" y="311"/>
                      <a:pt x="228" y="314"/>
                      <a:pt x="223" y="316"/>
                    </a:cubicBezTo>
                    <a:cubicBezTo>
                      <a:pt x="213" y="321"/>
                      <a:pt x="203" y="327"/>
                      <a:pt x="193" y="332"/>
                    </a:cubicBezTo>
                    <a:cubicBezTo>
                      <a:pt x="187" y="334"/>
                      <a:pt x="182" y="337"/>
                      <a:pt x="176" y="340"/>
                    </a:cubicBezTo>
                    <a:cubicBezTo>
                      <a:pt x="173" y="341"/>
                      <a:pt x="169" y="341"/>
                      <a:pt x="166" y="342"/>
                    </a:cubicBezTo>
                    <a:cubicBezTo>
                      <a:pt x="164" y="342"/>
                      <a:pt x="161" y="341"/>
                      <a:pt x="160" y="339"/>
                    </a:cubicBezTo>
                    <a:cubicBezTo>
                      <a:pt x="159" y="337"/>
                      <a:pt x="160" y="335"/>
                      <a:pt x="162" y="333"/>
                    </a:cubicBezTo>
                    <a:cubicBezTo>
                      <a:pt x="163" y="332"/>
                      <a:pt x="164" y="330"/>
                      <a:pt x="165" y="329"/>
                    </a:cubicBezTo>
                    <a:cubicBezTo>
                      <a:pt x="173" y="323"/>
                      <a:pt x="181" y="316"/>
                      <a:pt x="189" y="310"/>
                    </a:cubicBezTo>
                    <a:cubicBezTo>
                      <a:pt x="192" y="307"/>
                      <a:pt x="194" y="305"/>
                      <a:pt x="195" y="302"/>
                    </a:cubicBezTo>
                    <a:cubicBezTo>
                      <a:pt x="196" y="300"/>
                      <a:pt x="198" y="297"/>
                      <a:pt x="200" y="295"/>
                    </a:cubicBezTo>
                    <a:cubicBezTo>
                      <a:pt x="205" y="291"/>
                      <a:pt x="210" y="287"/>
                      <a:pt x="214" y="282"/>
                    </a:cubicBezTo>
                    <a:cubicBezTo>
                      <a:pt x="217" y="280"/>
                      <a:pt x="218" y="278"/>
                      <a:pt x="219" y="275"/>
                    </a:cubicBezTo>
                    <a:cubicBezTo>
                      <a:pt x="219" y="271"/>
                      <a:pt x="221" y="268"/>
                      <a:pt x="223" y="265"/>
                    </a:cubicBezTo>
                    <a:cubicBezTo>
                      <a:pt x="225" y="263"/>
                      <a:pt x="227" y="261"/>
                      <a:pt x="229" y="259"/>
                    </a:cubicBezTo>
                    <a:cubicBezTo>
                      <a:pt x="227" y="256"/>
                      <a:pt x="224" y="256"/>
                      <a:pt x="220" y="257"/>
                    </a:cubicBezTo>
                    <a:cubicBezTo>
                      <a:pt x="212" y="260"/>
                      <a:pt x="205" y="264"/>
                      <a:pt x="199" y="270"/>
                    </a:cubicBezTo>
                    <a:cubicBezTo>
                      <a:pt x="192" y="276"/>
                      <a:pt x="186" y="282"/>
                      <a:pt x="179" y="289"/>
                    </a:cubicBezTo>
                    <a:cubicBezTo>
                      <a:pt x="169" y="299"/>
                      <a:pt x="157" y="307"/>
                      <a:pt x="144" y="314"/>
                    </a:cubicBezTo>
                    <a:cubicBezTo>
                      <a:pt x="131" y="320"/>
                      <a:pt x="119" y="328"/>
                      <a:pt x="106" y="335"/>
                    </a:cubicBezTo>
                    <a:cubicBezTo>
                      <a:pt x="89" y="344"/>
                      <a:pt x="72" y="352"/>
                      <a:pt x="53" y="357"/>
                    </a:cubicBezTo>
                    <a:cubicBezTo>
                      <a:pt x="43" y="361"/>
                      <a:pt x="32" y="363"/>
                      <a:pt x="20" y="363"/>
                    </a:cubicBezTo>
                    <a:cubicBezTo>
                      <a:pt x="16" y="362"/>
                      <a:pt x="12" y="361"/>
                      <a:pt x="7" y="361"/>
                    </a:cubicBezTo>
                    <a:cubicBezTo>
                      <a:pt x="6" y="361"/>
                      <a:pt x="5" y="360"/>
                      <a:pt x="4" y="360"/>
                    </a:cubicBezTo>
                    <a:cubicBezTo>
                      <a:pt x="0" y="358"/>
                      <a:pt x="0" y="355"/>
                      <a:pt x="4" y="352"/>
                    </a:cubicBezTo>
                    <a:cubicBezTo>
                      <a:pt x="28" y="337"/>
                      <a:pt x="53" y="321"/>
                      <a:pt x="78" y="306"/>
                    </a:cubicBezTo>
                    <a:cubicBezTo>
                      <a:pt x="84" y="302"/>
                      <a:pt x="91" y="298"/>
                      <a:pt x="98" y="297"/>
                    </a:cubicBezTo>
                    <a:cubicBezTo>
                      <a:pt x="100" y="296"/>
                      <a:pt x="101" y="295"/>
                      <a:pt x="102" y="295"/>
                    </a:cubicBezTo>
                    <a:cubicBezTo>
                      <a:pt x="135" y="275"/>
                      <a:pt x="169" y="257"/>
                      <a:pt x="204" y="241"/>
                    </a:cubicBezTo>
                    <a:cubicBezTo>
                      <a:pt x="205" y="240"/>
                      <a:pt x="207" y="239"/>
                      <a:pt x="208" y="238"/>
                    </a:cubicBezTo>
                    <a:cubicBezTo>
                      <a:pt x="209" y="237"/>
                      <a:pt x="210" y="235"/>
                      <a:pt x="210" y="234"/>
                    </a:cubicBezTo>
                    <a:cubicBezTo>
                      <a:pt x="210" y="233"/>
                      <a:pt x="208" y="232"/>
                      <a:pt x="207" y="232"/>
                    </a:cubicBezTo>
                    <a:cubicBezTo>
                      <a:pt x="201" y="231"/>
                      <a:pt x="196" y="233"/>
                      <a:pt x="190" y="235"/>
                    </a:cubicBezTo>
                    <a:cubicBezTo>
                      <a:pt x="184" y="238"/>
                      <a:pt x="178" y="240"/>
                      <a:pt x="171" y="243"/>
                    </a:cubicBezTo>
                    <a:cubicBezTo>
                      <a:pt x="170" y="243"/>
                      <a:pt x="169" y="244"/>
                      <a:pt x="168" y="244"/>
                    </a:cubicBezTo>
                    <a:cubicBezTo>
                      <a:pt x="164" y="244"/>
                      <a:pt x="163" y="244"/>
                      <a:pt x="163" y="239"/>
                    </a:cubicBezTo>
                    <a:cubicBezTo>
                      <a:pt x="163" y="236"/>
                      <a:pt x="164" y="233"/>
                      <a:pt x="166" y="231"/>
                    </a:cubicBezTo>
                    <a:cubicBezTo>
                      <a:pt x="167" y="229"/>
                      <a:pt x="169" y="228"/>
                      <a:pt x="170" y="226"/>
                    </a:cubicBezTo>
                    <a:cubicBezTo>
                      <a:pt x="172" y="222"/>
                      <a:pt x="172" y="218"/>
                      <a:pt x="168" y="215"/>
                    </a:cubicBezTo>
                    <a:cubicBezTo>
                      <a:pt x="164" y="212"/>
                      <a:pt x="159" y="209"/>
                      <a:pt x="154" y="206"/>
                    </a:cubicBezTo>
                    <a:cubicBezTo>
                      <a:pt x="148" y="203"/>
                      <a:pt x="143" y="205"/>
                      <a:pt x="138" y="210"/>
                    </a:cubicBezTo>
                    <a:cubicBezTo>
                      <a:pt x="133" y="215"/>
                      <a:pt x="128" y="219"/>
                      <a:pt x="122" y="224"/>
                    </a:cubicBezTo>
                    <a:cubicBezTo>
                      <a:pt x="118" y="228"/>
                      <a:pt x="112" y="231"/>
                      <a:pt x="107" y="235"/>
                    </a:cubicBezTo>
                    <a:cubicBezTo>
                      <a:pt x="105" y="236"/>
                      <a:pt x="102" y="238"/>
                      <a:pt x="99" y="236"/>
                    </a:cubicBezTo>
                    <a:cubicBezTo>
                      <a:pt x="97" y="234"/>
                      <a:pt x="97" y="231"/>
                      <a:pt x="98" y="229"/>
                    </a:cubicBezTo>
                    <a:cubicBezTo>
                      <a:pt x="98" y="226"/>
                      <a:pt x="99" y="224"/>
                      <a:pt x="100" y="222"/>
                    </a:cubicBezTo>
                    <a:cubicBezTo>
                      <a:pt x="102" y="219"/>
                      <a:pt x="105" y="217"/>
                      <a:pt x="107" y="214"/>
                    </a:cubicBezTo>
                    <a:cubicBezTo>
                      <a:pt x="110" y="211"/>
                      <a:pt x="113" y="208"/>
                      <a:pt x="116" y="204"/>
                    </a:cubicBezTo>
                    <a:cubicBezTo>
                      <a:pt x="118" y="202"/>
                      <a:pt x="119" y="198"/>
                      <a:pt x="120" y="195"/>
                    </a:cubicBezTo>
                    <a:cubicBezTo>
                      <a:pt x="122" y="191"/>
                      <a:pt x="122" y="187"/>
                      <a:pt x="118" y="183"/>
                    </a:cubicBezTo>
                    <a:cubicBezTo>
                      <a:pt x="116" y="182"/>
                      <a:pt x="115" y="181"/>
                      <a:pt x="115" y="179"/>
                    </a:cubicBezTo>
                    <a:cubicBezTo>
                      <a:pt x="113" y="177"/>
                      <a:pt x="113" y="175"/>
                      <a:pt x="116" y="174"/>
                    </a:cubicBezTo>
                    <a:cubicBezTo>
                      <a:pt x="123" y="173"/>
                      <a:pt x="130" y="171"/>
                      <a:pt x="137" y="170"/>
                    </a:cubicBezTo>
                    <a:cubicBezTo>
                      <a:pt x="140" y="170"/>
                      <a:pt x="141" y="169"/>
                      <a:pt x="143" y="167"/>
                    </a:cubicBezTo>
                    <a:cubicBezTo>
                      <a:pt x="146" y="163"/>
                      <a:pt x="150" y="159"/>
                      <a:pt x="153" y="155"/>
                    </a:cubicBezTo>
                    <a:cubicBezTo>
                      <a:pt x="155" y="152"/>
                      <a:pt x="157" y="149"/>
                      <a:pt x="158" y="145"/>
                    </a:cubicBezTo>
                    <a:cubicBezTo>
                      <a:pt x="159" y="141"/>
                      <a:pt x="157" y="140"/>
                      <a:pt x="154" y="141"/>
                    </a:cubicBezTo>
                    <a:cubicBezTo>
                      <a:pt x="151" y="141"/>
                      <a:pt x="149" y="142"/>
                      <a:pt x="147" y="144"/>
                    </a:cubicBezTo>
                    <a:cubicBezTo>
                      <a:pt x="144" y="146"/>
                      <a:pt x="140" y="146"/>
                      <a:pt x="137" y="145"/>
                    </a:cubicBezTo>
                    <a:cubicBezTo>
                      <a:pt x="134" y="145"/>
                      <a:pt x="133" y="144"/>
                      <a:pt x="132" y="141"/>
                    </a:cubicBezTo>
                    <a:cubicBezTo>
                      <a:pt x="132" y="139"/>
                      <a:pt x="132" y="137"/>
                      <a:pt x="134" y="135"/>
                    </a:cubicBezTo>
                    <a:cubicBezTo>
                      <a:pt x="137" y="133"/>
                      <a:pt x="139" y="131"/>
                      <a:pt x="141" y="129"/>
                    </a:cubicBezTo>
                    <a:cubicBezTo>
                      <a:pt x="143" y="126"/>
                      <a:pt x="144" y="123"/>
                      <a:pt x="144" y="119"/>
                    </a:cubicBezTo>
                    <a:cubicBezTo>
                      <a:pt x="144" y="116"/>
                      <a:pt x="143" y="115"/>
                      <a:pt x="140" y="115"/>
                    </a:cubicBezTo>
                    <a:cubicBezTo>
                      <a:pt x="136" y="115"/>
                      <a:pt x="132" y="115"/>
                      <a:pt x="129" y="114"/>
                    </a:cubicBezTo>
                    <a:cubicBezTo>
                      <a:pt x="119" y="112"/>
                      <a:pt x="114" y="106"/>
                      <a:pt x="112" y="96"/>
                    </a:cubicBezTo>
                    <a:cubicBezTo>
                      <a:pt x="112" y="91"/>
                      <a:pt x="113" y="90"/>
                      <a:pt x="118" y="91"/>
                    </a:cubicBezTo>
                    <a:cubicBezTo>
                      <a:pt x="121" y="91"/>
                      <a:pt x="124" y="91"/>
                      <a:pt x="127" y="92"/>
                    </a:cubicBezTo>
                    <a:cubicBezTo>
                      <a:pt x="137" y="93"/>
                      <a:pt x="146" y="92"/>
                      <a:pt x="155" y="86"/>
                    </a:cubicBezTo>
                    <a:cubicBezTo>
                      <a:pt x="158" y="83"/>
                      <a:pt x="163" y="82"/>
                      <a:pt x="167" y="81"/>
                    </a:cubicBezTo>
                    <a:cubicBezTo>
                      <a:pt x="174" y="79"/>
                      <a:pt x="180" y="76"/>
                      <a:pt x="184" y="70"/>
                    </a:cubicBezTo>
                    <a:cubicBezTo>
                      <a:pt x="193" y="60"/>
                      <a:pt x="200" y="49"/>
                      <a:pt x="203" y="36"/>
                    </a:cubicBezTo>
                    <a:cubicBezTo>
                      <a:pt x="204" y="30"/>
                      <a:pt x="205" y="23"/>
                      <a:pt x="205" y="17"/>
                    </a:cubicBezTo>
                    <a:cubicBezTo>
                      <a:pt x="204" y="15"/>
                      <a:pt x="204" y="13"/>
                      <a:pt x="204" y="10"/>
                    </a:cubicBezTo>
                    <a:cubicBezTo>
                      <a:pt x="204" y="7"/>
                      <a:pt x="204" y="4"/>
                      <a:pt x="207" y="2"/>
                    </a:cubicBezTo>
                    <a:cubicBezTo>
                      <a:pt x="211" y="0"/>
                      <a:pt x="213" y="2"/>
                      <a:pt x="216" y="3"/>
                    </a:cubicBezTo>
                    <a:cubicBezTo>
                      <a:pt x="230" y="11"/>
                      <a:pt x="236" y="28"/>
                      <a:pt x="230" y="43"/>
                    </a:cubicBezTo>
                    <a:cubicBezTo>
                      <a:pt x="229" y="48"/>
                      <a:pt x="226" y="52"/>
                      <a:pt x="224" y="56"/>
                    </a:cubicBezTo>
                    <a:cubicBezTo>
                      <a:pt x="219" y="64"/>
                      <a:pt x="214" y="72"/>
                      <a:pt x="209" y="80"/>
                    </a:cubicBezTo>
                    <a:cubicBezTo>
                      <a:pt x="207" y="83"/>
                      <a:pt x="206" y="87"/>
                      <a:pt x="205" y="91"/>
                    </a:cubicBezTo>
                    <a:cubicBezTo>
                      <a:pt x="204" y="93"/>
                      <a:pt x="203" y="95"/>
                      <a:pt x="203" y="98"/>
                    </a:cubicBezTo>
                    <a:cubicBezTo>
                      <a:pt x="203" y="102"/>
                      <a:pt x="205" y="104"/>
                      <a:pt x="208" y="105"/>
                    </a:cubicBezTo>
                    <a:cubicBezTo>
                      <a:pt x="213" y="106"/>
                      <a:pt x="217" y="105"/>
                      <a:pt x="221" y="104"/>
                    </a:cubicBezTo>
                    <a:cubicBezTo>
                      <a:pt x="236" y="97"/>
                      <a:pt x="251" y="91"/>
                      <a:pt x="267" y="87"/>
                    </a:cubicBezTo>
                    <a:cubicBezTo>
                      <a:pt x="274" y="85"/>
                      <a:pt x="280" y="84"/>
                      <a:pt x="287" y="82"/>
                    </a:cubicBezTo>
                    <a:cubicBezTo>
                      <a:pt x="290" y="82"/>
                      <a:pt x="294" y="82"/>
                      <a:pt x="297" y="85"/>
                    </a:cubicBezTo>
                    <a:cubicBezTo>
                      <a:pt x="299" y="86"/>
                      <a:pt x="301" y="86"/>
                      <a:pt x="304" y="86"/>
                    </a:cubicBezTo>
                    <a:cubicBezTo>
                      <a:pt x="305" y="87"/>
                      <a:pt x="307" y="86"/>
                      <a:pt x="309" y="86"/>
                    </a:cubicBezTo>
                    <a:cubicBezTo>
                      <a:pt x="317" y="86"/>
                      <a:pt x="323" y="89"/>
                      <a:pt x="325" y="97"/>
                    </a:cubicBezTo>
                    <a:cubicBezTo>
                      <a:pt x="325" y="99"/>
                      <a:pt x="325" y="101"/>
                      <a:pt x="325" y="104"/>
                    </a:cubicBezTo>
                    <a:close/>
                    <a:moveTo>
                      <a:pt x="206" y="122"/>
                    </a:moveTo>
                    <a:cubicBezTo>
                      <a:pt x="203" y="122"/>
                      <a:pt x="200" y="123"/>
                      <a:pt x="198" y="126"/>
                    </a:cubicBezTo>
                    <a:cubicBezTo>
                      <a:pt x="189" y="138"/>
                      <a:pt x="179" y="150"/>
                      <a:pt x="169" y="162"/>
                    </a:cubicBezTo>
                    <a:cubicBezTo>
                      <a:pt x="166" y="166"/>
                      <a:pt x="164" y="170"/>
                      <a:pt x="164" y="175"/>
                    </a:cubicBezTo>
                    <a:cubicBezTo>
                      <a:pt x="162" y="184"/>
                      <a:pt x="165" y="188"/>
                      <a:pt x="173" y="193"/>
                    </a:cubicBezTo>
                    <a:cubicBezTo>
                      <a:pt x="176" y="195"/>
                      <a:pt x="179" y="194"/>
                      <a:pt x="181" y="191"/>
                    </a:cubicBezTo>
                    <a:cubicBezTo>
                      <a:pt x="183" y="188"/>
                      <a:pt x="183" y="186"/>
                      <a:pt x="184" y="183"/>
                    </a:cubicBezTo>
                    <a:cubicBezTo>
                      <a:pt x="185" y="180"/>
                      <a:pt x="185" y="176"/>
                      <a:pt x="186" y="173"/>
                    </a:cubicBezTo>
                    <a:cubicBezTo>
                      <a:pt x="187" y="171"/>
                      <a:pt x="188" y="168"/>
                      <a:pt x="190" y="167"/>
                    </a:cubicBezTo>
                    <a:cubicBezTo>
                      <a:pt x="194" y="164"/>
                      <a:pt x="197" y="165"/>
                      <a:pt x="199" y="170"/>
                    </a:cubicBezTo>
                    <a:cubicBezTo>
                      <a:pt x="199" y="171"/>
                      <a:pt x="199" y="171"/>
                      <a:pt x="199" y="172"/>
                    </a:cubicBezTo>
                    <a:cubicBezTo>
                      <a:pt x="202" y="183"/>
                      <a:pt x="205" y="193"/>
                      <a:pt x="206" y="204"/>
                    </a:cubicBezTo>
                    <a:cubicBezTo>
                      <a:pt x="206" y="206"/>
                      <a:pt x="207" y="209"/>
                      <a:pt x="210" y="210"/>
                    </a:cubicBezTo>
                    <a:cubicBezTo>
                      <a:pt x="214" y="210"/>
                      <a:pt x="215" y="208"/>
                      <a:pt x="217" y="206"/>
                    </a:cubicBezTo>
                    <a:cubicBezTo>
                      <a:pt x="217" y="205"/>
                      <a:pt x="217" y="205"/>
                      <a:pt x="218" y="204"/>
                    </a:cubicBezTo>
                    <a:cubicBezTo>
                      <a:pt x="221" y="199"/>
                      <a:pt x="225" y="193"/>
                      <a:pt x="229" y="188"/>
                    </a:cubicBezTo>
                    <a:cubicBezTo>
                      <a:pt x="237" y="177"/>
                      <a:pt x="246" y="167"/>
                      <a:pt x="255" y="157"/>
                    </a:cubicBezTo>
                    <a:cubicBezTo>
                      <a:pt x="259" y="152"/>
                      <a:pt x="261" y="147"/>
                      <a:pt x="261" y="141"/>
                    </a:cubicBezTo>
                    <a:cubicBezTo>
                      <a:pt x="261" y="137"/>
                      <a:pt x="259" y="135"/>
                      <a:pt x="255" y="134"/>
                    </a:cubicBezTo>
                    <a:cubicBezTo>
                      <a:pt x="253" y="134"/>
                      <a:pt x="251" y="134"/>
                      <a:pt x="250" y="134"/>
                    </a:cubicBezTo>
                    <a:cubicBezTo>
                      <a:pt x="240" y="131"/>
                      <a:pt x="231" y="129"/>
                      <a:pt x="221" y="126"/>
                    </a:cubicBezTo>
                    <a:cubicBezTo>
                      <a:pt x="216" y="125"/>
                      <a:pt x="211" y="123"/>
                      <a:pt x="206" y="1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49" name="Freeform 10">
                <a:extLst>
                  <a:ext uri="{FF2B5EF4-FFF2-40B4-BE49-F238E27FC236}">
                    <a16:creationId xmlns:a16="http://schemas.microsoft.com/office/drawing/2014/main" id="{F635BA25-F85D-4FD0-B0FF-9852A3FB35CC}"/>
                  </a:ext>
                </a:extLst>
              </p:cNvPr>
              <p:cNvSpPr>
                <a:spLocks/>
              </p:cNvSpPr>
              <p:nvPr/>
            </p:nvSpPr>
            <p:spPr bwMode="auto">
              <a:xfrm>
                <a:off x="7550931" y="2257236"/>
                <a:ext cx="1089293" cy="1169389"/>
              </a:xfrm>
              <a:custGeom>
                <a:avLst/>
                <a:gdLst>
                  <a:gd name="T0" fmla="*/ 83 w 383"/>
                  <a:gd name="T1" fmla="*/ 410 h 411"/>
                  <a:gd name="T2" fmla="*/ 111 w 383"/>
                  <a:gd name="T3" fmla="*/ 380 h 411"/>
                  <a:gd name="T4" fmla="*/ 136 w 383"/>
                  <a:gd name="T5" fmla="*/ 371 h 411"/>
                  <a:gd name="T6" fmla="*/ 198 w 383"/>
                  <a:gd name="T7" fmla="*/ 294 h 411"/>
                  <a:gd name="T8" fmla="*/ 201 w 383"/>
                  <a:gd name="T9" fmla="*/ 280 h 411"/>
                  <a:gd name="T10" fmla="*/ 197 w 383"/>
                  <a:gd name="T11" fmla="*/ 274 h 411"/>
                  <a:gd name="T12" fmla="*/ 166 w 383"/>
                  <a:gd name="T13" fmla="*/ 283 h 411"/>
                  <a:gd name="T14" fmla="*/ 144 w 383"/>
                  <a:gd name="T15" fmla="*/ 291 h 411"/>
                  <a:gd name="T16" fmla="*/ 123 w 383"/>
                  <a:gd name="T17" fmla="*/ 305 h 411"/>
                  <a:gd name="T18" fmla="*/ 62 w 383"/>
                  <a:gd name="T19" fmla="*/ 344 h 411"/>
                  <a:gd name="T20" fmla="*/ 34 w 383"/>
                  <a:gd name="T21" fmla="*/ 353 h 411"/>
                  <a:gd name="T22" fmla="*/ 9 w 383"/>
                  <a:gd name="T23" fmla="*/ 344 h 411"/>
                  <a:gd name="T24" fmla="*/ 1 w 383"/>
                  <a:gd name="T25" fmla="*/ 322 h 411"/>
                  <a:gd name="T26" fmla="*/ 0 w 383"/>
                  <a:gd name="T27" fmla="*/ 288 h 411"/>
                  <a:gd name="T28" fmla="*/ 1 w 383"/>
                  <a:gd name="T29" fmla="*/ 283 h 411"/>
                  <a:gd name="T30" fmla="*/ 6 w 383"/>
                  <a:gd name="T31" fmla="*/ 282 h 411"/>
                  <a:gd name="T32" fmla="*/ 8 w 383"/>
                  <a:gd name="T33" fmla="*/ 285 h 411"/>
                  <a:gd name="T34" fmla="*/ 10 w 383"/>
                  <a:gd name="T35" fmla="*/ 290 h 411"/>
                  <a:gd name="T36" fmla="*/ 32 w 383"/>
                  <a:gd name="T37" fmla="*/ 298 h 411"/>
                  <a:gd name="T38" fmla="*/ 46 w 383"/>
                  <a:gd name="T39" fmla="*/ 293 h 411"/>
                  <a:gd name="T40" fmla="*/ 53 w 383"/>
                  <a:gd name="T41" fmla="*/ 291 h 411"/>
                  <a:gd name="T42" fmla="*/ 65 w 383"/>
                  <a:gd name="T43" fmla="*/ 288 h 411"/>
                  <a:gd name="T44" fmla="*/ 100 w 383"/>
                  <a:gd name="T45" fmla="*/ 268 h 411"/>
                  <a:gd name="T46" fmla="*/ 156 w 383"/>
                  <a:gd name="T47" fmla="*/ 244 h 411"/>
                  <a:gd name="T48" fmla="*/ 197 w 383"/>
                  <a:gd name="T49" fmla="*/ 229 h 411"/>
                  <a:gd name="T50" fmla="*/ 203 w 383"/>
                  <a:gd name="T51" fmla="*/ 226 h 411"/>
                  <a:gd name="T52" fmla="*/ 219 w 383"/>
                  <a:gd name="T53" fmla="*/ 204 h 411"/>
                  <a:gd name="T54" fmla="*/ 222 w 383"/>
                  <a:gd name="T55" fmla="*/ 124 h 411"/>
                  <a:gd name="T56" fmla="*/ 210 w 383"/>
                  <a:gd name="T57" fmla="*/ 69 h 411"/>
                  <a:gd name="T58" fmla="*/ 197 w 383"/>
                  <a:gd name="T59" fmla="*/ 36 h 411"/>
                  <a:gd name="T60" fmla="*/ 194 w 383"/>
                  <a:gd name="T61" fmla="*/ 10 h 411"/>
                  <a:gd name="T62" fmla="*/ 205 w 383"/>
                  <a:gd name="T63" fmla="*/ 2 h 411"/>
                  <a:gd name="T64" fmla="*/ 230 w 383"/>
                  <a:gd name="T65" fmla="*/ 7 h 411"/>
                  <a:gd name="T66" fmla="*/ 237 w 383"/>
                  <a:gd name="T67" fmla="*/ 10 h 411"/>
                  <a:gd name="T68" fmla="*/ 248 w 383"/>
                  <a:gd name="T69" fmla="*/ 19 h 411"/>
                  <a:gd name="T70" fmla="*/ 265 w 383"/>
                  <a:gd name="T71" fmla="*/ 29 h 411"/>
                  <a:gd name="T72" fmla="*/ 280 w 383"/>
                  <a:gd name="T73" fmla="*/ 49 h 411"/>
                  <a:gd name="T74" fmla="*/ 278 w 383"/>
                  <a:gd name="T75" fmla="*/ 66 h 411"/>
                  <a:gd name="T76" fmla="*/ 273 w 383"/>
                  <a:gd name="T77" fmla="*/ 72 h 411"/>
                  <a:gd name="T78" fmla="*/ 270 w 383"/>
                  <a:gd name="T79" fmla="*/ 77 h 411"/>
                  <a:gd name="T80" fmla="*/ 271 w 383"/>
                  <a:gd name="T81" fmla="*/ 158 h 411"/>
                  <a:gd name="T82" fmla="*/ 273 w 383"/>
                  <a:gd name="T83" fmla="*/ 179 h 411"/>
                  <a:gd name="T84" fmla="*/ 278 w 383"/>
                  <a:gd name="T85" fmla="*/ 182 h 411"/>
                  <a:gd name="T86" fmla="*/ 313 w 383"/>
                  <a:gd name="T87" fmla="*/ 160 h 411"/>
                  <a:gd name="T88" fmla="*/ 325 w 383"/>
                  <a:gd name="T89" fmla="*/ 144 h 411"/>
                  <a:gd name="T90" fmla="*/ 341 w 383"/>
                  <a:gd name="T91" fmla="*/ 128 h 411"/>
                  <a:gd name="T92" fmla="*/ 369 w 383"/>
                  <a:gd name="T93" fmla="*/ 122 h 411"/>
                  <a:gd name="T94" fmla="*/ 380 w 383"/>
                  <a:gd name="T95" fmla="*/ 141 h 411"/>
                  <a:gd name="T96" fmla="*/ 372 w 383"/>
                  <a:gd name="T97" fmla="*/ 154 h 411"/>
                  <a:gd name="T98" fmla="*/ 355 w 383"/>
                  <a:gd name="T99" fmla="*/ 169 h 411"/>
                  <a:gd name="T100" fmla="*/ 314 w 383"/>
                  <a:gd name="T101" fmla="*/ 199 h 411"/>
                  <a:gd name="T102" fmla="*/ 275 w 383"/>
                  <a:gd name="T103" fmla="*/ 229 h 411"/>
                  <a:gd name="T104" fmla="*/ 271 w 383"/>
                  <a:gd name="T105" fmla="*/ 238 h 411"/>
                  <a:gd name="T106" fmla="*/ 254 w 383"/>
                  <a:gd name="T107" fmla="*/ 310 h 411"/>
                  <a:gd name="T108" fmla="*/ 250 w 383"/>
                  <a:gd name="T109" fmla="*/ 320 h 411"/>
                  <a:gd name="T110" fmla="*/ 247 w 383"/>
                  <a:gd name="T111" fmla="*/ 325 h 411"/>
                  <a:gd name="T112" fmla="*/ 173 w 383"/>
                  <a:gd name="T113" fmla="*/ 386 h 411"/>
                  <a:gd name="T114" fmla="*/ 95 w 383"/>
                  <a:gd name="T115" fmla="*/ 410 h 411"/>
                  <a:gd name="T116" fmla="*/ 88 w 383"/>
                  <a:gd name="T117" fmla="*/ 411 h 411"/>
                  <a:gd name="T118" fmla="*/ 83 w 383"/>
                  <a:gd name="T119" fmla="*/ 410 h 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3" h="411">
                    <a:moveTo>
                      <a:pt x="83" y="410"/>
                    </a:moveTo>
                    <a:cubicBezTo>
                      <a:pt x="89" y="396"/>
                      <a:pt x="96" y="385"/>
                      <a:pt x="111" y="380"/>
                    </a:cubicBezTo>
                    <a:cubicBezTo>
                      <a:pt x="120" y="378"/>
                      <a:pt x="128" y="375"/>
                      <a:pt x="136" y="371"/>
                    </a:cubicBezTo>
                    <a:cubicBezTo>
                      <a:pt x="168" y="355"/>
                      <a:pt x="188" y="328"/>
                      <a:pt x="198" y="294"/>
                    </a:cubicBezTo>
                    <a:cubicBezTo>
                      <a:pt x="199" y="289"/>
                      <a:pt x="200" y="284"/>
                      <a:pt x="201" y="280"/>
                    </a:cubicBezTo>
                    <a:cubicBezTo>
                      <a:pt x="202" y="275"/>
                      <a:pt x="201" y="274"/>
                      <a:pt x="197" y="274"/>
                    </a:cubicBezTo>
                    <a:cubicBezTo>
                      <a:pt x="186" y="275"/>
                      <a:pt x="176" y="278"/>
                      <a:pt x="166" y="283"/>
                    </a:cubicBezTo>
                    <a:cubicBezTo>
                      <a:pt x="159" y="286"/>
                      <a:pt x="152" y="289"/>
                      <a:pt x="144" y="291"/>
                    </a:cubicBezTo>
                    <a:cubicBezTo>
                      <a:pt x="136" y="294"/>
                      <a:pt x="130" y="300"/>
                      <a:pt x="123" y="305"/>
                    </a:cubicBezTo>
                    <a:cubicBezTo>
                      <a:pt x="105" y="321"/>
                      <a:pt x="84" y="334"/>
                      <a:pt x="62" y="344"/>
                    </a:cubicBezTo>
                    <a:cubicBezTo>
                      <a:pt x="53" y="348"/>
                      <a:pt x="43" y="351"/>
                      <a:pt x="34" y="353"/>
                    </a:cubicBezTo>
                    <a:cubicBezTo>
                      <a:pt x="24" y="356"/>
                      <a:pt x="15" y="352"/>
                      <a:pt x="9" y="344"/>
                    </a:cubicBezTo>
                    <a:cubicBezTo>
                      <a:pt x="4" y="338"/>
                      <a:pt x="1" y="330"/>
                      <a:pt x="1" y="322"/>
                    </a:cubicBezTo>
                    <a:cubicBezTo>
                      <a:pt x="1" y="310"/>
                      <a:pt x="0" y="299"/>
                      <a:pt x="0" y="288"/>
                    </a:cubicBezTo>
                    <a:cubicBezTo>
                      <a:pt x="0" y="286"/>
                      <a:pt x="0" y="284"/>
                      <a:pt x="1" y="283"/>
                    </a:cubicBezTo>
                    <a:cubicBezTo>
                      <a:pt x="1" y="280"/>
                      <a:pt x="4" y="279"/>
                      <a:pt x="6" y="282"/>
                    </a:cubicBezTo>
                    <a:cubicBezTo>
                      <a:pt x="7" y="283"/>
                      <a:pt x="7" y="284"/>
                      <a:pt x="8" y="285"/>
                    </a:cubicBezTo>
                    <a:cubicBezTo>
                      <a:pt x="9" y="286"/>
                      <a:pt x="9" y="288"/>
                      <a:pt x="10" y="290"/>
                    </a:cubicBezTo>
                    <a:cubicBezTo>
                      <a:pt x="16" y="297"/>
                      <a:pt x="23" y="301"/>
                      <a:pt x="32" y="298"/>
                    </a:cubicBezTo>
                    <a:cubicBezTo>
                      <a:pt x="37" y="297"/>
                      <a:pt x="41" y="295"/>
                      <a:pt x="46" y="293"/>
                    </a:cubicBezTo>
                    <a:cubicBezTo>
                      <a:pt x="48" y="292"/>
                      <a:pt x="51" y="291"/>
                      <a:pt x="53" y="291"/>
                    </a:cubicBezTo>
                    <a:cubicBezTo>
                      <a:pt x="58" y="292"/>
                      <a:pt x="61" y="290"/>
                      <a:pt x="65" y="288"/>
                    </a:cubicBezTo>
                    <a:cubicBezTo>
                      <a:pt x="77" y="282"/>
                      <a:pt x="89" y="275"/>
                      <a:pt x="100" y="268"/>
                    </a:cubicBezTo>
                    <a:cubicBezTo>
                      <a:pt x="118" y="258"/>
                      <a:pt x="137" y="251"/>
                      <a:pt x="156" y="244"/>
                    </a:cubicBezTo>
                    <a:cubicBezTo>
                      <a:pt x="169" y="239"/>
                      <a:pt x="183" y="234"/>
                      <a:pt x="197" y="229"/>
                    </a:cubicBezTo>
                    <a:cubicBezTo>
                      <a:pt x="199" y="228"/>
                      <a:pt x="201" y="227"/>
                      <a:pt x="203" y="226"/>
                    </a:cubicBezTo>
                    <a:cubicBezTo>
                      <a:pt x="212" y="222"/>
                      <a:pt x="218" y="215"/>
                      <a:pt x="219" y="204"/>
                    </a:cubicBezTo>
                    <a:cubicBezTo>
                      <a:pt x="221" y="178"/>
                      <a:pt x="223" y="151"/>
                      <a:pt x="222" y="124"/>
                    </a:cubicBezTo>
                    <a:cubicBezTo>
                      <a:pt x="221" y="105"/>
                      <a:pt x="218" y="87"/>
                      <a:pt x="210" y="69"/>
                    </a:cubicBezTo>
                    <a:cubicBezTo>
                      <a:pt x="205" y="58"/>
                      <a:pt x="201" y="47"/>
                      <a:pt x="197" y="36"/>
                    </a:cubicBezTo>
                    <a:cubicBezTo>
                      <a:pt x="194" y="28"/>
                      <a:pt x="193" y="19"/>
                      <a:pt x="194" y="10"/>
                    </a:cubicBezTo>
                    <a:cubicBezTo>
                      <a:pt x="194" y="4"/>
                      <a:pt x="199" y="0"/>
                      <a:pt x="205" y="2"/>
                    </a:cubicBezTo>
                    <a:cubicBezTo>
                      <a:pt x="213" y="4"/>
                      <a:pt x="222" y="5"/>
                      <a:pt x="230" y="7"/>
                    </a:cubicBezTo>
                    <a:cubicBezTo>
                      <a:pt x="233" y="7"/>
                      <a:pt x="235" y="9"/>
                      <a:pt x="237" y="10"/>
                    </a:cubicBezTo>
                    <a:cubicBezTo>
                      <a:pt x="241" y="13"/>
                      <a:pt x="244" y="16"/>
                      <a:pt x="248" y="19"/>
                    </a:cubicBezTo>
                    <a:cubicBezTo>
                      <a:pt x="253" y="23"/>
                      <a:pt x="259" y="26"/>
                      <a:pt x="265" y="29"/>
                    </a:cubicBezTo>
                    <a:cubicBezTo>
                      <a:pt x="274" y="33"/>
                      <a:pt x="279" y="40"/>
                      <a:pt x="280" y="49"/>
                    </a:cubicBezTo>
                    <a:cubicBezTo>
                      <a:pt x="280" y="55"/>
                      <a:pt x="280" y="60"/>
                      <a:pt x="278" y="66"/>
                    </a:cubicBezTo>
                    <a:cubicBezTo>
                      <a:pt x="277" y="68"/>
                      <a:pt x="275" y="70"/>
                      <a:pt x="273" y="72"/>
                    </a:cubicBezTo>
                    <a:cubicBezTo>
                      <a:pt x="271" y="74"/>
                      <a:pt x="270" y="75"/>
                      <a:pt x="270" y="77"/>
                    </a:cubicBezTo>
                    <a:cubicBezTo>
                      <a:pt x="271" y="104"/>
                      <a:pt x="271" y="131"/>
                      <a:pt x="271" y="158"/>
                    </a:cubicBezTo>
                    <a:cubicBezTo>
                      <a:pt x="272" y="165"/>
                      <a:pt x="272" y="172"/>
                      <a:pt x="273" y="179"/>
                    </a:cubicBezTo>
                    <a:cubicBezTo>
                      <a:pt x="274" y="183"/>
                      <a:pt x="275" y="184"/>
                      <a:pt x="278" y="182"/>
                    </a:cubicBezTo>
                    <a:cubicBezTo>
                      <a:pt x="291" y="176"/>
                      <a:pt x="303" y="170"/>
                      <a:pt x="313" y="160"/>
                    </a:cubicBezTo>
                    <a:cubicBezTo>
                      <a:pt x="317" y="155"/>
                      <a:pt x="321" y="150"/>
                      <a:pt x="325" y="144"/>
                    </a:cubicBezTo>
                    <a:cubicBezTo>
                      <a:pt x="330" y="138"/>
                      <a:pt x="335" y="132"/>
                      <a:pt x="341" y="128"/>
                    </a:cubicBezTo>
                    <a:cubicBezTo>
                      <a:pt x="350" y="122"/>
                      <a:pt x="359" y="120"/>
                      <a:pt x="369" y="122"/>
                    </a:cubicBezTo>
                    <a:cubicBezTo>
                      <a:pt x="379" y="124"/>
                      <a:pt x="383" y="131"/>
                      <a:pt x="380" y="141"/>
                    </a:cubicBezTo>
                    <a:cubicBezTo>
                      <a:pt x="379" y="146"/>
                      <a:pt x="376" y="151"/>
                      <a:pt x="372" y="154"/>
                    </a:cubicBezTo>
                    <a:cubicBezTo>
                      <a:pt x="367" y="160"/>
                      <a:pt x="361" y="165"/>
                      <a:pt x="355" y="169"/>
                    </a:cubicBezTo>
                    <a:cubicBezTo>
                      <a:pt x="341" y="178"/>
                      <a:pt x="328" y="189"/>
                      <a:pt x="314" y="199"/>
                    </a:cubicBezTo>
                    <a:cubicBezTo>
                      <a:pt x="301" y="209"/>
                      <a:pt x="289" y="219"/>
                      <a:pt x="275" y="229"/>
                    </a:cubicBezTo>
                    <a:cubicBezTo>
                      <a:pt x="272" y="232"/>
                      <a:pt x="271" y="234"/>
                      <a:pt x="271" y="238"/>
                    </a:cubicBezTo>
                    <a:cubicBezTo>
                      <a:pt x="267" y="263"/>
                      <a:pt x="262" y="287"/>
                      <a:pt x="254" y="310"/>
                    </a:cubicBezTo>
                    <a:cubicBezTo>
                      <a:pt x="253" y="314"/>
                      <a:pt x="251" y="317"/>
                      <a:pt x="250" y="320"/>
                    </a:cubicBezTo>
                    <a:cubicBezTo>
                      <a:pt x="249" y="322"/>
                      <a:pt x="249" y="324"/>
                      <a:pt x="247" y="325"/>
                    </a:cubicBezTo>
                    <a:cubicBezTo>
                      <a:pt x="226" y="349"/>
                      <a:pt x="202" y="371"/>
                      <a:pt x="173" y="386"/>
                    </a:cubicBezTo>
                    <a:cubicBezTo>
                      <a:pt x="149" y="400"/>
                      <a:pt x="123" y="408"/>
                      <a:pt x="95" y="410"/>
                    </a:cubicBezTo>
                    <a:cubicBezTo>
                      <a:pt x="93" y="410"/>
                      <a:pt x="90" y="411"/>
                      <a:pt x="88" y="411"/>
                    </a:cubicBezTo>
                    <a:cubicBezTo>
                      <a:pt x="87" y="411"/>
                      <a:pt x="85" y="411"/>
                      <a:pt x="83" y="4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0" name="Freeform 11">
                <a:extLst>
                  <a:ext uri="{FF2B5EF4-FFF2-40B4-BE49-F238E27FC236}">
                    <a16:creationId xmlns:a16="http://schemas.microsoft.com/office/drawing/2014/main" id="{3039E95C-D1CC-46F7-9248-92AECF3DF875}"/>
                  </a:ext>
                </a:extLst>
              </p:cNvPr>
              <p:cNvSpPr>
                <a:spLocks noEditPoints="1"/>
              </p:cNvSpPr>
              <p:nvPr/>
            </p:nvSpPr>
            <p:spPr bwMode="auto">
              <a:xfrm>
                <a:off x="4606634" y="2270052"/>
                <a:ext cx="551054" cy="1278318"/>
              </a:xfrm>
              <a:custGeom>
                <a:avLst/>
                <a:gdLst>
                  <a:gd name="T0" fmla="*/ 127 w 193"/>
                  <a:gd name="T1" fmla="*/ 371 h 449"/>
                  <a:gd name="T2" fmla="*/ 63 w 193"/>
                  <a:gd name="T3" fmla="*/ 417 h 449"/>
                  <a:gd name="T4" fmla="*/ 47 w 193"/>
                  <a:gd name="T5" fmla="*/ 433 h 449"/>
                  <a:gd name="T6" fmla="*/ 7 w 193"/>
                  <a:gd name="T7" fmla="*/ 434 h 449"/>
                  <a:gd name="T8" fmla="*/ 1 w 193"/>
                  <a:gd name="T9" fmla="*/ 383 h 449"/>
                  <a:gd name="T10" fmla="*/ 33 w 193"/>
                  <a:gd name="T11" fmla="*/ 331 h 449"/>
                  <a:gd name="T12" fmla="*/ 49 w 193"/>
                  <a:gd name="T13" fmla="*/ 286 h 449"/>
                  <a:gd name="T14" fmla="*/ 50 w 193"/>
                  <a:gd name="T15" fmla="*/ 233 h 449"/>
                  <a:gd name="T16" fmla="*/ 38 w 193"/>
                  <a:gd name="T17" fmla="*/ 207 h 449"/>
                  <a:gd name="T18" fmla="*/ 54 w 193"/>
                  <a:gd name="T19" fmla="*/ 201 h 449"/>
                  <a:gd name="T20" fmla="*/ 75 w 193"/>
                  <a:gd name="T21" fmla="*/ 209 h 449"/>
                  <a:gd name="T22" fmla="*/ 107 w 193"/>
                  <a:gd name="T23" fmla="*/ 223 h 449"/>
                  <a:gd name="T24" fmla="*/ 126 w 193"/>
                  <a:gd name="T25" fmla="*/ 233 h 449"/>
                  <a:gd name="T26" fmla="*/ 133 w 193"/>
                  <a:gd name="T27" fmla="*/ 231 h 449"/>
                  <a:gd name="T28" fmla="*/ 135 w 193"/>
                  <a:gd name="T29" fmla="*/ 200 h 449"/>
                  <a:gd name="T30" fmla="*/ 133 w 193"/>
                  <a:gd name="T31" fmla="*/ 99 h 449"/>
                  <a:gd name="T32" fmla="*/ 105 w 193"/>
                  <a:gd name="T33" fmla="*/ 55 h 449"/>
                  <a:gd name="T34" fmla="*/ 77 w 193"/>
                  <a:gd name="T35" fmla="*/ 9 h 449"/>
                  <a:gd name="T36" fmla="*/ 95 w 193"/>
                  <a:gd name="T37" fmla="*/ 6 h 449"/>
                  <a:gd name="T38" fmla="*/ 165 w 193"/>
                  <a:gd name="T39" fmla="*/ 52 h 449"/>
                  <a:gd name="T40" fmla="*/ 189 w 193"/>
                  <a:gd name="T41" fmla="*/ 83 h 449"/>
                  <a:gd name="T42" fmla="*/ 189 w 193"/>
                  <a:gd name="T43" fmla="*/ 292 h 449"/>
                  <a:gd name="T44" fmla="*/ 165 w 193"/>
                  <a:gd name="T45" fmla="*/ 409 h 449"/>
                  <a:gd name="T46" fmla="*/ 145 w 193"/>
                  <a:gd name="T47" fmla="*/ 428 h 449"/>
                  <a:gd name="T48" fmla="*/ 134 w 193"/>
                  <a:gd name="T49" fmla="*/ 415 h 449"/>
                  <a:gd name="T50" fmla="*/ 131 w 193"/>
                  <a:gd name="T51" fmla="*/ 367 h 449"/>
                  <a:gd name="T52" fmla="*/ 124 w 193"/>
                  <a:gd name="T53" fmla="*/ 264 h 449"/>
                  <a:gd name="T54" fmla="*/ 102 w 193"/>
                  <a:gd name="T55" fmla="*/ 280 h 449"/>
                  <a:gd name="T56" fmla="*/ 81 w 193"/>
                  <a:gd name="T57" fmla="*/ 296 h 449"/>
                  <a:gd name="T58" fmla="*/ 59 w 193"/>
                  <a:gd name="T59" fmla="*/ 331 h 449"/>
                  <a:gd name="T60" fmla="*/ 31 w 193"/>
                  <a:gd name="T61" fmla="*/ 373 h 449"/>
                  <a:gd name="T62" fmla="*/ 46 w 193"/>
                  <a:gd name="T63" fmla="*/ 382 h 449"/>
                  <a:gd name="T64" fmla="*/ 78 w 193"/>
                  <a:gd name="T65" fmla="*/ 363 h 449"/>
                  <a:gd name="T66" fmla="*/ 114 w 193"/>
                  <a:gd name="T67" fmla="*/ 346 h 449"/>
                  <a:gd name="T68" fmla="*/ 133 w 193"/>
                  <a:gd name="T69" fmla="*/ 325 h 449"/>
                  <a:gd name="T70" fmla="*/ 132 w 193"/>
                  <a:gd name="T71" fmla="*/ 255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3" h="449">
                    <a:moveTo>
                      <a:pt x="131" y="367"/>
                    </a:moveTo>
                    <a:cubicBezTo>
                      <a:pt x="129" y="369"/>
                      <a:pt x="128" y="370"/>
                      <a:pt x="127" y="371"/>
                    </a:cubicBezTo>
                    <a:cubicBezTo>
                      <a:pt x="112" y="385"/>
                      <a:pt x="97" y="397"/>
                      <a:pt x="80" y="408"/>
                    </a:cubicBezTo>
                    <a:cubicBezTo>
                      <a:pt x="74" y="411"/>
                      <a:pt x="69" y="414"/>
                      <a:pt x="63" y="417"/>
                    </a:cubicBezTo>
                    <a:cubicBezTo>
                      <a:pt x="61" y="419"/>
                      <a:pt x="59" y="420"/>
                      <a:pt x="57" y="422"/>
                    </a:cubicBezTo>
                    <a:cubicBezTo>
                      <a:pt x="54" y="426"/>
                      <a:pt x="50" y="430"/>
                      <a:pt x="47" y="433"/>
                    </a:cubicBezTo>
                    <a:cubicBezTo>
                      <a:pt x="44" y="436"/>
                      <a:pt x="41" y="439"/>
                      <a:pt x="38" y="441"/>
                    </a:cubicBezTo>
                    <a:cubicBezTo>
                      <a:pt x="27" y="449"/>
                      <a:pt x="13" y="446"/>
                      <a:pt x="7" y="434"/>
                    </a:cubicBezTo>
                    <a:cubicBezTo>
                      <a:pt x="4" y="428"/>
                      <a:pt x="2" y="421"/>
                      <a:pt x="1" y="415"/>
                    </a:cubicBezTo>
                    <a:cubicBezTo>
                      <a:pt x="0" y="404"/>
                      <a:pt x="0" y="394"/>
                      <a:pt x="1" y="383"/>
                    </a:cubicBezTo>
                    <a:cubicBezTo>
                      <a:pt x="2" y="379"/>
                      <a:pt x="3" y="374"/>
                      <a:pt x="7" y="372"/>
                    </a:cubicBezTo>
                    <a:cubicBezTo>
                      <a:pt x="20" y="361"/>
                      <a:pt x="28" y="346"/>
                      <a:pt x="33" y="331"/>
                    </a:cubicBezTo>
                    <a:cubicBezTo>
                      <a:pt x="36" y="325"/>
                      <a:pt x="37" y="319"/>
                      <a:pt x="39" y="313"/>
                    </a:cubicBezTo>
                    <a:cubicBezTo>
                      <a:pt x="42" y="304"/>
                      <a:pt x="45" y="294"/>
                      <a:pt x="49" y="286"/>
                    </a:cubicBezTo>
                    <a:cubicBezTo>
                      <a:pt x="56" y="272"/>
                      <a:pt x="56" y="258"/>
                      <a:pt x="53" y="244"/>
                    </a:cubicBezTo>
                    <a:cubicBezTo>
                      <a:pt x="52" y="240"/>
                      <a:pt x="51" y="237"/>
                      <a:pt x="50" y="233"/>
                    </a:cubicBezTo>
                    <a:cubicBezTo>
                      <a:pt x="49" y="229"/>
                      <a:pt x="47" y="225"/>
                      <a:pt x="44" y="221"/>
                    </a:cubicBezTo>
                    <a:cubicBezTo>
                      <a:pt x="42" y="217"/>
                      <a:pt x="39" y="212"/>
                      <a:pt x="38" y="207"/>
                    </a:cubicBezTo>
                    <a:cubicBezTo>
                      <a:pt x="36" y="202"/>
                      <a:pt x="38" y="199"/>
                      <a:pt x="44" y="199"/>
                    </a:cubicBezTo>
                    <a:cubicBezTo>
                      <a:pt x="48" y="199"/>
                      <a:pt x="51" y="199"/>
                      <a:pt x="54" y="201"/>
                    </a:cubicBezTo>
                    <a:cubicBezTo>
                      <a:pt x="55" y="202"/>
                      <a:pt x="56" y="203"/>
                      <a:pt x="57" y="203"/>
                    </a:cubicBezTo>
                    <a:cubicBezTo>
                      <a:pt x="62" y="208"/>
                      <a:pt x="68" y="209"/>
                      <a:pt x="75" y="209"/>
                    </a:cubicBezTo>
                    <a:cubicBezTo>
                      <a:pt x="83" y="209"/>
                      <a:pt x="90" y="212"/>
                      <a:pt x="96" y="218"/>
                    </a:cubicBezTo>
                    <a:cubicBezTo>
                      <a:pt x="99" y="221"/>
                      <a:pt x="103" y="223"/>
                      <a:pt x="107" y="223"/>
                    </a:cubicBezTo>
                    <a:cubicBezTo>
                      <a:pt x="110" y="223"/>
                      <a:pt x="112" y="224"/>
                      <a:pt x="115" y="225"/>
                    </a:cubicBezTo>
                    <a:cubicBezTo>
                      <a:pt x="120" y="226"/>
                      <a:pt x="124" y="229"/>
                      <a:pt x="126" y="233"/>
                    </a:cubicBezTo>
                    <a:cubicBezTo>
                      <a:pt x="126" y="234"/>
                      <a:pt x="127" y="235"/>
                      <a:pt x="128" y="236"/>
                    </a:cubicBezTo>
                    <a:cubicBezTo>
                      <a:pt x="131" y="236"/>
                      <a:pt x="132" y="234"/>
                      <a:pt x="133" y="231"/>
                    </a:cubicBezTo>
                    <a:cubicBezTo>
                      <a:pt x="134" y="229"/>
                      <a:pt x="134" y="227"/>
                      <a:pt x="134" y="225"/>
                    </a:cubicBezTo>
                    <a:cubicBezTo>
                      <a:pt x="134" y="217"/>
                      <a:pt x="134" y="208"/>
                      <a:pt x="135" y="200"/>
                    </a:cubicBezTo>
                    <a:cubicBezTo>
                      <a:pt x="137" y="176"/>
                      <a:pt x="139" y="151"/>
                      <a:pt x="137" y="127"/>
                    </a:cubicBezTo>
                    <a:cubicBezTo>
                      <a:pt x="137" y="118"/>
                      <a:pt x="135" y="109"/>
                      <a:pt x="133" y="99"/>
                    </a:cubicBezTo>
                    <a:cubicBezTo>
                      <a:pt x="132" y="90"/>
                      <a:pt x="127" y="81"/>
                      <a:pt x="121" y="74"/>
                    </a:cubicBezTo>
                    <a:cubicBezTo>
                      <a:pt x="116" y="67"/>
                      <a:pt x="111" y="61"/>
                      <a:pt x="105" y="55"/>
                    </a:cubicBezTo>
                    <a:cubicBezTo>
                      <a:pt x="98" y="46"/>
                      <a:pt x="90" y="36"/>
                      <a:pt x="83" y="27"/>
                    </a:cubicBezTo>
                    <a:cubicBezTo>
                      <a:pt x="79" y="22"/>
                      <a:pt x="77" y="15"/>
                      <a:pt x="77" y="9"/>
                    </a:cubicBezTo>
                    <a:cubicBezTo>
                      <a:pt x="77" y="3"/>
                      <a:pt x="80" y="0"/>
                      <a:pt x="86" y="2"/>
                    </a:cubicBezTo>
                    <a:cubicBezTo>
                      <a:pt x="89" y="2"/>
                      <a:pt x="92" y="4"/>
                      <a:pt x="95" y="6"/>
                    </a:cubicBezTo>
                    <a:cubicBezTo>
                      <a:pt x="105" y="15"/>
                      <a:pt x="116" y="22"/>
                      <a:pt x="128" y="28"/>
                    </a:cubicBezTo>
                    <a:cubicBezTo>
                      <a:pt x="141" y="35"/>
                      <a:pt x="154" y="43"/>
                      <a:pt x="165" y="52"/>
                    </a:cubicBezTo>
                    <a:cubicBezTo>
                      <a:pt x="172" y="58"/>
                      <a:pt x="179" y="64"/>
                      <a:pt x="184" y="72"/>
                    </a:cubicBezTo>
                    <a:cubicBezTo>
                      <a:pt x="186" y="75"/>
                      <a:pt x="188" y="78"/>
                      <a:pt x="189" y="83"/>
                    </a:cubicBezTo>
                    <a:cubicBezTo>
                      <a:pt x="192" y="122"/>
                      <a:pt x="193" y="162"/>
                      <a:pt x="193" y="202"/>
                    </a:cubicBezTo>
                    <a:cubicBezTo>
                      <a:pt x="193" y="232"/>
                      <a:pt x="192" y="262"/>
                      <a:pt x="189" y="292"/>
                    </a:cubicBezTo>
                    <a:cubicBezTo>
                      <a:pt x="186" y="321"/>
                      <a:pt x="183" y="350"/>
                      <a:pt x="176" y="378"/>
                    </a:cubicBezTo>
                    <a:cubicBezTo>
                      <a:pt x="173" y="388"/>
                      <a:pt x="170" y="399"/>
                      <a:pt x="165" y="409"/>
                    </a:cubicBezTo>
                    <a:cubicBezTo>
                      <a:pt x="162" y="414"/>
                      <a:pt x="159" y="419"/>
                      <a:pt x="155" y="423"/>
                    </a:cubicBezTo>
                    <a:cubicBezTo>
                      <a:pt x="152" y="426"/>
                      <a:pt x="149" y="428"/>
                      <a:pt x="145" y="428"/>
                    </a:cubicBezTo>
                    <a:cubicBezTo>
                      <a:pt x="140" y="429"/>
                      <a:pt x="136" y="427"/>
                      <a:pt x="135" y="422"/>
                    </a:cubicBezTo>
                    <a:cubicBezTo>
                      <a:pt x="135" y="420"/>
                      <a:pt x="135" y="418"/>
                      <a:pt x="134" y="415"/>
                    </a:cubicBezTo>
                    <a:cubicBezTo>
                      <a:pt x="134" y="407"/>
                      <a:pt x="135" y="399"/>
                      <a:pt x="135" y="391"/>
                    </a:cubicBezTo>
                    <a:cubicBezTo>
                      <a:pt x="134" y="383"/>
                      <a:pt x="134" y="375"/>
                      <a:pt x="131" y="367"/>
                    </a:cubicBezTo>
                    <a:close/>
                    <a:moveTo>
                      <a:pt x="132" y="255"/>
                    </a:moveTo>
                    <a:cubicBezTo>
                      <a:pt x="127" y="257"/>
                      <a:pt x="125" y="260"/>
                      <a:pt x="124" y="264"/>
                    </a:cubicBezTo>
                    <a:cubicBezTo>
                      <a:pt x="123" y="267"/>
                      <a:pt x="122" y="271"/>
                      <a:pt x="119" y="273"/>
                    </a:cubicBezTo>
                    <a:cubicBezTo>
                      <a:pt x="114" y="277"/>
                      <a:pt x="108" y="280"/>
                      <a:pt x="102" y="280"/>
                    </a:cubicBezTo>
                    <a:cubicBezTo>
                      <a:pt x="97" y="280"/>
                      <a:pt x="94" y="282"/>
                      <a:pt x="91" y="285"/>
                    </a:cubicBezTo>
                    <a:cubicBezTo>
                      <a:pt x="87" y="289"/>
                      <a:pt x="84" y="292"/>
                      <a:pt x="81" y="296"/>
                    </a:cubicBezTo>
                    <a:cubicBezTo>
                      <a:pt x="78" y="299"/>
                      <a:pt x="76" y="302"/>
                      <a:pt x="75" y="305"/>
                    </a:cubicBezTo>
                    <a:cubicBezTo>
                      <a:pt x="71" y="315"/>
                      <a:pt x="66" y="323"/>
                      <a:pt x="59" y="331"/>
                    </a:cubicBezTo>
                    <a:cubicBezTo>
                      <a:pt x="54" y="337"/>
                      <a:pt x="50" y="343"/>
                      <a:pt x="45" y="349"/>
                    </a:cubicBezTo>
                    <a:cubicBezTo>
                      <a:pt x="39" y="356"/>
                      <a:pt x="34" y="364"/>
                      <a:pt x="31" y="373"/>
                    </a:cubicBezTo>
                    <a:cubicBezTo>
                      <a:pt x="29" y="377"/>
                      <a:pt x="29" y="379"/>
                      <a:pt x="34" y="381"/>
                    </a:cubicBezTo>
                    <a:cubicBezTo>
                      <a:pt x="38" y="382"/>
                      <a:pt x="42" y="383"/>
                      <a:pt x="46" y="382"/>
                    </a:cubicBezTo>
                    <a:cubicBezTo>
                      <a:pt x="53" y="381"/>
                      <a:pt x="59" y="378"/>
                      <a:pt x="64" y="374"/>
                    </a:cubicBezTo>
                    <a:cubicBezTo>
                      <a:pt x="69" y="371"/>
                      <a:pt x="73" y="367"/>
                      <a:pt x="78" y="363"/>
                    </a:cubicBezTo>
                    <a:cubicBezTo>
                      <a:pt x="81" y="361"/>
                      <a:pt x="83" y="359"/>
                      <a:pt x="87" y="358"/>
                    </a:cubicBezTo>
                    <a:cubicBezTo>
                      <a:pt x="97" y="356"/>
                      <a:pt x="106" y="351"/>
                      <a:pt x="114" y="346"/>
                    </a:cubicBezTo>
                    <a:cubicBezTo>
                      <a:pt x="119" y="343"/>
                      <a:pt x="123" y="340"/>
                      <a:pt x="127" y="338"/>
                    </a:cubicBezTo>
                    <a:cubicBezTo>
                      <a:pt x="131" y="335"/>
                      <a:pt x="133" y="331"/>
                      <a:pt x="133" y="325"/>
                    </a:cubicBezTo>
                    <a:cubicBezTo>
                      <a:pt x="132" y="304"/>
                      <a:pt x="132" y="282"/>
                      <a:pt x="132" y="260"/>
                    </a:cubicBezTo>
                    <a:cubicBezTo>
                      <a:pt x="132" y="259"/>
                      <a:pt x="132" y="257"/>
                      <a:pt x="132" y="25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1" name="Freeform 12">
                <a:extLst>
                  <a:ext uri="{FF2B5EF4-FFF2-40B4-BE49-F238E27FC236}">
                    <a16:creationId xmlns:a16="http://schemas.microsoft.com/office/drawing/2014/main" id="{D829A78B-B6EB-4549-B14A-40D05309B0CA}"/>
                  </a:ext>
                </a:extLst>
              </p:cNvPr>
              <p:cNvSpPr>
                <a:spLocks/>
              </p:cNvSpPr>
              <p:nvPr/>
            </p:nvSpPr>
            <p:spPr bwMode="auto">
              <a:xfrm>
                <a:off x="5375547" y="2443057"/>
                <a:ext cx="650372" cy="900269"/>
              </a:xfrm>
              <a:custGeom>
                <a:avLst/>
                <a:gdLst>
                  <a:gd name="T0" fmla="*/ 34 w 229"/>
                  <a:gd name="T1" fmla="*/ 0 h 316"/>
                  <a:gd name="T2" fmla="*/ 37 w 229"/>
                  <a:gd name="T3" fmla="*/ 2 h 316"/>
                  <a:gd name="T4" fmla="*/ 69 w 229"/>
                  <a:gd name="T5" fmla="*/ 32 h 316"/>
                  <a:gd name="T6" fmla="*/ 73 w 229"/>
                  <a:gd name="T7" fmla="*/ 38 h 316"/>
                  <a:gd name="T8" fmla="*/ 99 w 229"/>
                  <a:gd name="T9" fmla="*/ 117 h 316"/>
                  <a:gd name="T10" fmla="*/ 101 w 229"/>
                  <a:gd name="T11" fmla="*/ 128 h 316"/>
                  <a:gd name="T12" fmla="*/ 112 w 229"/>
                  <a:gd name="T13" fmla="*/ 132 h 316"/>
                  <a:gd name="T14" fmla="*/ 120 w 229"/>
                  <a:gd name="T15" fmla="*/ 127 h 316"/>
                  <a:gd name="T16" fmla="*/ 145 w 229"/>
                  <a:gd name="T17" fmla="*/ 109 h 316"/>
                  <a:gd name="T18" fmla="*/ 148 w 229"/>
                  <a:gd name="T19" fmla="*/ 103 h 316"/>
                  <a:gd name="T20" fmla="*/ 148 w 229"/>
                  <a:gd name="T21" fmla="*/ 80 h 316"/>
                  <a:gd name="T22" fmla="*/ 159 w 229"/>
                  <a:gd name="T23" fmla="*/ 69 h 316"/>
                  <a:gd name="T24" fmla="*/ 162 w 229"/>
                  <a:gd name="T25" fmla="*/ 71 h 316"/>
                  <a:gd name="T26" fmla="*/ 164 w 229"/>
                  <a:gd name="T27" fmla="*/ 75 h 316"/>
                  <a:gd name="T28" fmla="*/ 171 w 229"/>
                  <a:gd name="T29" fmla="*/ 86 h 316"/>
                  <a:gd name="T30" fmla="*/ 204 w 229"/>
                  <a:gd name="T31" fmla="*/ 104 h 316"/>
                  <a:gd name="T32" fmla="*/ 209 w 229"/>
                  <a:gd name="T33" fmla="*/ 112 h 316"/>
                  <a:gd name="T34" fmla="*/ 169 w 229"/>
                  <a:gd name="T35" fmla="*/ 170 h 316"/>
                  <a:gd name="T36" fmla="*/ 128 w 229"/>
                  <a:gd name="T37" fmla="*/ 175 h 316"/>
                  <a:gd name="T38" fmla="*/ 114 w 229"/>
                  <a:gd name="T39" fmla="*/ 190 h 316"/>
                  <a:gd name="T40" fmla="*/ 115 w 229"/>
                  <a:gd name="T41" fmla="*/ 196 h 316"/>
                  <a:gd name="T42" fmla="*/ 115 w 229"/>
                  <a:gd name="T43" fmla="*/ 219 h 316"/>
                  <a:gd name="T44" fmla="*/ 109 w 229"/>
                  <a:gd name="T45" fmla="*/ 226 h 316"/>
                  <a:gd name="T46" fmla="*/ 89 w 229"/>
                  <a:gd name="T47" fmla="*/ 246 h 316"/>
                  <a:gd name="T48" fmla="*/ 95 w 229"/>
                  <a:gd name="T49" fmla="*/ 260 h 316"/>
                  <a:gd name="T50" fmla="*/ 113 w 229"/>
                  <a:gd name="T51" fmla="*/ 259 h 316"/>
                  <a:gd name="T52" fmla="*/ 148 w 229"/>
                  <a:gd name="T53" fmla="*/ 248 h 316"/>
                  <a:gd name="T54" fmla="*/ 170 w 229"/>
                  <a:gd name="T55" fmla="*/ 243 h 316"/>
                  <a:gd name="T56" fmla="*/ 187 w 229"/>
                  <a:gd name="T57" fmla="*/ 237 h 316"/>
                  <a:gd name="T58" fmla="*/ 212 w 229"/>
                  <a:gd name="T59" fmla="*/ 229 h 316"/>
                  <a:gd name="T60" fmla="*/ 220 w 229"/>
                  <a:gd name="T61" fmla="*/ 229 h 316"/>
                  <a:gd name="T62" fmla="*/ 227 w 229"/>
                  <a:gd name="T63" fmla="*/ 241 h 316"/>
                  <a:gd name="T64" fmla="*/ 214 w 229"/>
                  <a:gd name="T65" fmla="*/ 267 h 316"/>
                  <a:gd name="T66" fmla="*/ 203 w 229"/>
                  <a:gd name="T67" fmla="*/ 277 h 316"/>
                  <a:gd name="T68" fmla="*/ 174 w 229"/>
                  <a:gd name="T69" fmla="*/ 289 h 316"/>
                  <a:gd name="T70" fmla="*/ 140 w 229"/>
                  <a:gd name="T71" fmla="*/ 298 h 316"/>
                  <a:gd name="T72" fmla="*/ 127 w 229"/>
                  <a:gd name="T73" fmla="*/ 298 h 316"/>
                  <a:gd name="T74" fmla="*/ 116 w 229"/>
                  <a:gd name="T75" fmla="*/ 301 h 316"/>
                  <a:gd name="T76" fmla="*/ 55 w 229"/>
                  <a:gd name="T77" fmla="*/ 304 h 316"/>
                  <a:gd name="T78" fmla="*/ 44 w 229"/>
                  <a:gd name="T79" fmla="*/ 292 h 316"/>
                  <a:gd name="T80" fmla="*/ 27 w 229"/>
                  <a:gd name="T81" fmla="*/ 257 h 316"/>
                  <a:gd name="T82" fmla="*/ 25 w 229"/>
                  <a:gd name="T83" fmla="*/ 252 h 316"/>
                  <a:gd name="T84" fmla="*/ 18 w 229"/>
                  <a:gd name="T85" fmla="*/ 217 h 316"/>
                  <a:gd name="T86" fmla="*/ 18 w 229"/>
                  <a:gd name="T87" fmla="*/ 210 h 316"/>
                  <a:gd name="T88" fmla="*/ 1 w 229"/>
                  <a:gd name="T89" fmla="*/ 140 h 316"/>
                  <a:gd name="T90" fmla="*/ 0 w 229"/>
                  <a:gd name="T91" fmla="*/ 134 h 316"/>
                  <a:gd name="T92" fmla="*/ 18 w 229"/>
                  <a:gd name="T93" fmla="*/ 50 h 316"/>
                  <a:gd name="T94" fmla="*/ 32 w 229"/>
                  <a:gd name="T95" fmla="*/ 4 h 316"/>
                  <a:gd name="T96" fmla="*/ 34 w 229"/>
                  <a:gd name="T97" fmla="*/ 0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9" h="316">
                    <a:moveTo>
                      <a:pt x="34" y="0"/>
                    </a:moveTo>
                    <a:cubicBezTo>
                      <a:pt x="35" y="1"/>
                      <a:pt x="36" y="2"/>
                      <a:pt x="37" y="2"/>
                    </a:cubicBezTo>
                    <a:cubicBezTo>
                      <a:pt x="48" y="12"/>
                      <a:pt x="58" y="22"/>
                      <a:pt x="69" y="32"/>
                    </a:cubicBezTo>
                    <a:cubicBezTo>
                      <a:pt x="71" y="34"/>
                      <a:pt x="72" y="36"/>
                      <a:pt x="73" y="38"/>
                    </a:cubicBezTo>
                    <a:cubicBezTo>
                      <a:pt x="86" y="63"/>
                      <a:pt x="94" y="89"/>
                      <a:pt x="99" y="117"/>
                    </a:cubicBezTo>
                    <a:cubicBezTo>
                      <a:pt x="99" y="120"/>
                      <a:pt x="100" y="124"/>
                      <a:pt x="101" y="128"/>
                    </a:cubicBezTo>
                    <a:cubicBezTo>
                      <a:pt x="103" y="133"/>
                      <a:pt x="107" y="134"/>
                      <a:pt x="112" y="132"/>
                    </a:cubicBezTo>
                    <a:cubicBezTo>
                      <a:pt x="115" y="130"/>
                      <a:pt x="117" y="129"/>
                      <a:pt x="120" y="127"/>
                    </a:cubicBezTo>
                    <a:cubicBezTo>
                      <a:pt x="128" y="121"/>
                      <a:pt x="136" y="115"/>
                      <a:pt x="145" y="109"/>
                    </a:cubicBezTo>
                    <a:cubicBezTo>
                      <a:pt x="147" y="108"/>
                      <a:pt x="148" y="106"/>
                      <a:pt x="148" y="103"/>
                    </a:cubicBezTo>
                    <a:cubicBezTo>
                      <a:pt x="148" y="95"/>
                      <a:pt x="148" y="88"/>
                      <a:pt x="148" y="80"/>
                    </a:cubicBezTo>
                    <a:cubicBezTo>
                      <a:pt x="148" y="75"/>
                      <a:pt x="153" y="69"/>
                      <a:pt x="159" y="69"/>
                    </a:cubicBezTo>
                    <a:cubicBezTo>
                      <a:pt x="160" y="69"/>
                      <a:pt x="162" y="70"/>
                      <a:pt x="162" y="71"/>
                    </a:cubicBezTo>
                    <a:cubicBezTo>
                      <a:pt x="163" y="72"/>
                      <a:pt x="164" y="73"/>
                      <a:pt x="164" y="75"/>
                    </a:cubicBezTo>
                    <a:cubicBezTo>
                      <a:pt x="164" y="79"/>
                      <a:pt x="167" y="83"/>
                      <a:pt x="171" y="86"/>
                    </a:cubicBezTo>
                    <a:cubicBezTo>
                      <a:pt x="181" y="94"/>
                      <a:pt x="192" y="100"/>
                      <a:pt x="204" y="104"/>
                    </a:cubicBezTo>
                    <a:cubicBezTo>
                      <a:pt x="208" y="106"/>
                      <a:pt x="209" y="108"/>
                      <a:pt x="209" y="112"/>
                    </a:cubicBezTo>
                    <a:cubicBezTo>
                      <a:pt x="210" y="140"/>
                      <a:pt x="196" y="160"/>
                      <a:pt x="169" y="170"/>
                    </a:cubicBezTo>
                    <a:cubicBezTo>
                      <a:pt x="156" y="175"/>
                      <a:pt x="142" y="177"/>
                      <a:pt x="128" y="175"/>
                    </a:cubicBezTo>
                    <a:cubicBezTo>
                      <a:pt x="119" y="173"/>
                      <a:pt x="112" y="182"/>
                      <a:pt x="114" y="190"/>
                    </a:cubicBezTo>
                    <a:cubicBezTo>
                      <a:pt x="114" y="192"/>
                      <a:pt x="115" y="194"/>
                      <a:pt x="115" y="196"/>
                    </a:cubicBezTo>
                    <a:cubicBezTo>
                      <a:pt x="118" y="203"/>
                      <a:pt x="118" y="211"/>
                      <a:pt x="115" y="219"/>
                    </a:cubicBezTo>
                    <a:cubicBezTo>
                      <a:pt x="114" y="222"/>
                      <a:pt x="112" y="224"/>
                      <a:pt x="109" y="226"/>
                    </a:cubicBezTo>
                    <a:cubicBezTo>
                      <a:pt x="101" y="231"/>
                      <a:pt x="95" y="238"/>
                      <a:pt x="89" y="246"/>
                    </a:cubicBezTo>
                    <a:cubicBezTo>
                      <a:pt x="84" y="254"/>
                      <a:pt x="85" y="258"/>
                      <a:pt x="95" y="260"/>
                    </a:cubicBezTo>
                    <a:cubicBezTo>
                      <a:pt x="101" y="261"/>
                      <a:pt x="107" y="261"/>
                      <a:pt x="113" y="259"/>
                    </a:cubicBezTo>
                    <a:cubicBezTo>
                      <a:pt x="125" y="256"/>
                      <a:pt x="137" y="252"/>
                      <a:pt x="148" y="248"/>
                    </a:cubicBezTo>
                    <a:cubicBezTo>
                      <a:pt x="155" y="245"/>
                      <a:pt x="162" y="243"/>
                      <a:pt x="170" y="243"/>
                    </a:cubicBezTo>
                    <a:cubicBezTo>
                      <a:pt x="176" y="242"/>
                      <a:pt x="182" y="240"/>
                      <a:pt x="187" y="237"/>
                    </a:cubicBezTo>
                    <a:cubicBezTo>
                      <a:pt x="195" y="234"/>
                      <a:pt x="203" y="230"/>
                      <a:pt x="212" y="229"/>
                    </a:cubicBezTo>
                    <a:cubicBezTo>
                      <a:pt x="214" y="229"/>
                      <a:pt x="217" y="229"/>
                      <a:pt x="220" y="229"/>
                    </a:cubicBezTo>
                    <a:cubicBezTo>
                      <a:pt x="226" y="230"/>
                      <a:pt x="229" y="236"/>
                      <a:pt x="227" y="241"/>
                    </a:cubicBezTo>
                    <a:cubicBezTo>
                      <a:pt x="223" y="250"/>
                      <a:pt x="218" y="259"/>
                      <a:pt x="214" y="267"/>
                    </a:cubicBezTo>
                    <a:cubicBezTo>
                      <a:pt x="211" y="271"/>
                      <a:pt x="207" y="274"/>
                      <a:pt x="203" y="277"/>
                    </a:cubicBezTo>
                    <a:cubicBezTo>
                      <a:pt x="194" y="282"/>
                      <a:pt x="184" y="286"/>
                      <a:pt x="174" y="289"/>
                    </a:cubicBezTo>
                    <a:cubicBezTo>
                      <a:pt x="163" y="292"/>
                      <a:pt x="151" y="295"/>
                      <a:pt x="140" y="298"/>
                    </a:cubicBezTo>
                    <a:cubicBezTo>
                      <a:pt x="136" y="299"/>
                      <a:pt x="131" y="298"/>
                      <a:pt x="127" y="298"/>
                    </a:cubicBezTo>
                    <a:cubicBezTo>
                      <a:pt x="122" y="298"/>
                      <a:pt x="119" y="299"/>
                      <a:pt x="116" y="301"/>
                    </a:cubicBezTo>
                    <a:cubicBezTo>
                      <a:pt x="97" y="315"/>
                      <a:pt x="74" y="316"/>
                      <a:pt x="55" y="304"/>
                    </a:cubicBezTo>
                    <a:cubicBezTo>
                      <a:pt x="51" y="301"/>
                      <a:pt x="47" y="297"/>
                      <a:pt x="44" y="292"/>
                    </a:cubicBezTo>
                    <a:cubicBezTo>
                      <a:pt x="37" y="281"/>
                      <a:pt x="32" y="269"/>
                      <a:pt x="27" y="257"/>
                    </a:cubicBezTo>
                    <a:cubicBezTo>
                      <a:pt x="26" y="255"/>
                      <a:pt x="26" y="254"/>
                      <a:pt x="25" y="252"/>
                    </a:cubicBezTo>
                    <a:cubicBezTo>
                      <a:pt x="20" y="241"/>
                      <a:pt x="17" y="230"/>
                      <a:pt x="18" y="217"/>
                    </a:cubicBezTo>
                    <a:cubicBezTo>
                      <a:pt x="19" y="215"/>
                      <a:pt x="18" y="213"/>
                      <a:pt x="18" y="210"/>
                    </a:cubicBezTo>
                    <a:cubicBezTo>
                      <a:pt x="12" y="187"/>
                      <a:pt x="6" y="163"/>
                      <a:pt x="1" y="140"/>
                    </a:cubicBezTo>
                    <a:cubicBezTo>
                      <a:pt x="0" y="138"/>
                      <a:pt x="0" y="136"/>
                      <a:pt x="0" y="134"/>
                    </a:cubicBezTo>
                    <a:cubicBezTo>
                      <a:pt x="6" y="106"/>
                      <a:pt x="12" y="78"/>
                      <a:pt x="18" y="50"/>
                    </a:cubicBezTo>
                    <a:cubicBezTo>
                      <a:pt x="22" y="35"/>
                      <a:pt x="26" y="19"/>
                      <a:pt x="32" y="4"/>
                    </a:cubicBezTo>
                    <a:cubicBezTo>
                      <a:pt x="33" y="2"/>
                      <a:pt x="33" y="1"/>
                      <a:pt x="3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2" name="Freeform 13">
                <a:extLst>
                  <a:ext uri="{FF2B5EF4-FFF2-40B4-BE49-F238E27FC236}">
                    <a16:creationId xmlns:a16="http://schemas.microsoft.com/office/drawing/2014/main" id="{E842F311-7DA4-44B7-A236-43EEB282428F}"/>
                  </a:ext>
                </a:extLst>
              </p:cNvPr>
              <p:cNvSpPr>
                <a:spLocks/>
              </p:cNvSpPr>
              <p:nvPr/>
            </p:nvSpPr>
            <p:spPr bwMode="auto">
              <a:xfrm>
                <a:off x="6355912" y="2792272"/>
                <a:ext cx="772117" cy="855416"/>
              </a:xfrm>
              <a:custGeom>
                <a:avLst/>
                <a:gdLst>
                  <a:gd name="T0" fmla="*/ 194 w 271"/>
                  <a:gd name="T1" fmla="*/ 98 h 300"/>
                  <a:gd name="T2" fmla="*/ 236 w 271"/>
                  <a:gd name="T3" fmla="*/ 96 h 300"/>
                  <a:gd name="T4" fmla="*/ 237 w 271"/>
                  <a:gd name="T5" fmla="*/ 111 h 300"/>
                  <a:gd name="T6" fmla="*/ 175 w 271"/>
                  <a:gd name="T7" fmla="*/ 150 h 300"/>
                  <a:gd name="T8" fmla="*/ 169 w 271"/>
                  <a:gd name="T9" fmla="*/ 195 h 300"/>
                  <a:gd name="T10" fmla="*/ 177 w 271"/>
                  <a:gd name="T11" fmla="*/ 299 h 300"/>
                  <a:gd name="T12" fmla="*/ 159 w 271"/>
                  <a:gd name="T13" fmla="*/ 285 h 300"/>
                  <a:gd name="T14" fmla="*/ 150 w 271"/>
                  <a:gd name="T15" fmla="*/ 266 h 300"/>
                  <a:gd name="T16" fmla="*/ 133 w 271"/>
                  <a:gd name="T17" fmla="*/ 260 h 300"/>
                  <a:gd name="T18" fmla="*/ 132 w 271"/>
                  <a:gd name="T19" fmla="*/ 243 h 300"/>
                  <a:gd name="T20" fmla="*/ 149 w 271"/>
                  <a:gd name="T21" fmla="*/ 232 h 300"/>
                  <a:gd name="T22" fmla="*/ 139 w 271"/>
                  <a:gd name="T23" fmla="*/ 197 h 300"/>
                  <a:gd name="T24" fmla="*/ 117 w 271"/>
                  <a:gd name="T25" fmla="*/ 216 h 300"/>
                  <a:gd name="T26" fmla="*/ 101 w 271"/>
                  <a:gd name="T27" fmla="*/ 235 h 300"/>
                  <a:gd name="T28" fmla="*/ 26 w 271"/>
                  <a:gd name="T29" fmla="*/ 293 h 300"/>
                  <a:gd name="T30" fmla="*/ 0 w 271"/>
                  <a:gd name="T31" fmla="*/ 243 h 300"/>
                  <a:gd name="T32" fmla="*/ 9 w 271"/>
                  <a:gd name="T33" fmla="*/ 237 h 300"/>
                  <a:gd name="T34" fmla="*/ 32 w 271"/>
                  <a:gd name="T35" fmla="*/ 234 h 300"/>
                  <a:gd name="T36" fmla="*/ 59 w 271"/>
                  <a:gd name="T37" fmla="*/ 219 h 300"/>
                  <a:gd name="T38" fmla="*/ 116 w 271"/>
                  <a:gd name="T39" fmla="*/ 185 h 300"/>
                  <a:gd name="T40" fmla="*/ 145 w 271"/>
                  <a:gd name="T41" fmla="*/ 155 h 300"/>
                  <a:gd name="T42" fmla="*/ 133 w 271"/>
                  <a:gd name="T43" fmla="*/ 142 h 300"/>
                  <a:gd name="T44" fmla="*/ 145 w 271"/>
                  <a:gd name="T45" fmla="*/ 112 h 300"/>
                  <a:gd name="T46" fmla="*/ 143 w 271"/>
                  <a:gd name="T47" fmla="*/ 104 h 300"/>
                  <a:gd name="T48" fmla="*/ 124 w 271"/>
                  <a:gd name="T49" fmla="*/ 108 h 300"/>
                  <a:gd name="T50" fmla="*/ 121 w 271"/>
                  <a:gd name="T51" fmla="*/ 140 h 300"/>
                  <a:gd name="T52" fmla="*/ 87 w 271"/>
                  <a:gd name="T53" fmla="*/ 188 h 300"/>
                  <a:gd name="T54" fmla="*/ 73 w 271"/>
                  <a:gd name="T55" fmla="*/ 176 h 300"/>
                  <a:gd name="T56" fmla="*/ 67 w 271"/>
                  <a:gd name="T57" fmla="*/ 159 h 300"/>
                  <a:gd name="T58" fmla="*/ 66 w 271"/>
                  <a:gd name="T59" fmla="*/ 63 h 300"/>
                  <a:gd name="T60" fmla="*/ 72 w 271"/>
                  <a:gd name="T61" fmla="*/ 47 h 300"/>
                  <a:gd name="T62" fmla="*/ 88 w 271"/>
                  <a:gd name="T63" fmla="*/ 55 h 300"/>
                  <a:gd name="T64" fmla="*/ 109 w 271"/>
                  <a:gd name="T65" fmla="*/ 63 h 300"/>
                  <a:gd name="T66" fmla="*/ 160 w 271"/>
                  <a:gd name="T67" fmla="*/ 28 h 300"/>
                  <a:gd name="T68" fmla="*/ 187 w 271"/>
                  <a:gd name="T69" fmla="*/ 16 h 300"/>
                  <a:gd name="T70" fmla="*/ 258 w 271"/>
                  <a:gd name="T71" fmla="*/ 4 h 300"/>
                  <a:gd name="T72" fmla="*/ 271 w 271"/>
                  <a:gd name="T73" fmla="*/ 16 h 300"/>
                  <a:gd name="T74" fmla="*/ 248 w 271"/>
                  <a:gd name="T75" fmla="*/ 37 h 300"/>
                  <a:gd name="T76" fmla="*/ 215 w 271"/>
                  <a:gd name="T77" fmla="*/ 67 h 300"/>
                  <a:gd name="T78" fmla="*/ 186 w 271"/>
                  <a:gd name="T79" fmla="*/ 95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71" h="300">
                    <a:moveTo>
                      <a:pt x="185" y="102"/>
                    </a:moveTo>
                    <a:cubicBezTo>
                      <a:pt x="188" y="101"/>
                      <a:pt x="191" y="99"/>
                      <a:pt x="194" y="98"/>
                    </a:cubicBezTo>
                    <a:cubicBezTo>
                      <a:pt x="200" y="94"/>
                      <a:pt x="206" y="91"/>
                      <a:pt x="213" y="90"/>
                    </a:cubicBezTo>
                    <a:cubicBezTo>
                      <a:pt x="221" y="89"/>
                      <a:pt x="229" y="92"/>
                      <a:pt x="236" y="96"/>
                    </a:cubicBezTo>
                    <a:cubicBezTo>
                      <a:pt x="237" y="97"/>
                      <a:pt x="238" y="98"/>
                      <a:pt x="239" y="99"/>
                    </a:cubicBezTo>
                    <a:cubicBezTo>
                      <a:pt x="242" y="103"/>
                      <a:pt x="242" y="108"/>
                      <a:pt x="237" y="111"/>
                    </a:cubicBezTo>
                    <a:cubicBezTo>
                      <a:pt x="220" y="127"/>
                      <a:pt x="200" y="139"/>
                      <a:pt x="179" y="148"/>
                    </a:cubicBezTo>
                    <a:cubicBezTo>
                      <a:pt x="178" y="149"/>
                      <a:pt x="176" y="149"/>
                      <a:pt x="175" y="150"/>
                    </a:cubicBezTo>
                    <a:cubicBezTo>
                      <a:pt x="167" y="153"/>
                      <a:pt x="164" y="159"/>
                      <a:pt x="163" y="168"/>
                    </a:cubicBezTo>
                    <a:cubicBezTo>
                      <a:pt x="163" y="177"/>
                      <a:pt x="165" y="187"/>
                      <a:pt x="169" y="195"/>
                    </a:cubicBezTo>
                    <a:cubicBezTo>
                      <a:pt x="182" y="226"/>
                      <a:pt x="186" y="259"/>
                      <a:pt x="185" y="292"/>
                    </a:cubicBezTo>
                    <a:cubicBezTo>
                      <a:pt x="185" y="298"/>
                      <a:pt x="183" y="300"/>
                      <a:pt x="177" y="299"/>
                    </a:cubicBezTo>
                    <a:cubicBezTo>
                      <a:pt x="171" y="299"/>
                      <a:pt x="165" y="297"/>
                      <a:pt x="161" y="292"/>
                    </a:cubicBezTo>
                    <a:cubicBezTo>
                      <a:pt x="159" y="290"/>
                      <a:pt x="159" y="287"/>
                      <a:pt x="159" y="285"/>
                    </a:cubicBezTo>
                    <a:cubicBezTo>
                      <a:pt x="159" y="284"/>
                      <a:pt x="159" y="282"/>
                      <a:pt x="159" y="281"/>
                    </a:cubicBezTo>
                    <a:cubicBezTo>
                      <a:pt x="159" y="274"/>
                      <a:pt x="156" y="269"/>
                      <a:pt x="150" y="266"/>
                    </a:cubicBezTo>
                    <a:cubicBezTo>
                      <a:pt x="146" y="263"/>
                      <a:pt x="141" y="262"/>
                      <a:pt x="136" y="260"/>
                    </a:cubicBezTo>
                    <a:cubicBezTo>
                      <a:pt x="135" y="260"/>
                      <a:pt x="134" y="260"/>
                      <a:pt x="133" y="260"/>
                    </a:cubicBezTo>
                    <a:cubicBezTo>
                      <a:pt x="129" y="258"/>
                      <a:pt x="126" y="255"/>
                      <a:pt x="126" y="252"/>
                    </a:cubicBezTo>
                    <a:cubicBezTo>
                      <a:pt x="125" y="248"/>
                      <a:pt x="128" y="244"/>
                      <a:pt x="132" y="243"/>
                    </a:cubicBezTo>
                    <a:cubicBezTo>
                      <a:pt x="134" y="242"/>
                      <a:pt x="136" y="242"/>
                      <a:pt x="138" y="242"/>
                    </a:cubicBezTo>
                    <a:cubicBezTo>
                      <a:pt x="144" y="241"/>
                      <a:pt x="147" y="238"/>
                      <a:pt x="149" y="232"/>
                    </a:cubicBezTo>
                    <a:cubicBezTo>
                      <a:pt x="153" y="220"/>
                      <a:pt x="151" y="208"/>
                      <a:pt x="144" y="197"/>
                    </a:cubicBezTo>
                    <a:cubicBezTo>
                      <a:pt x="142" y="195"/>
                      <a:pt x="141" y="195"/>
                      <a:pt x="139" y="197"/>
                    </a:cubicBezTo>
                    <a:cubicBezTo>
                      <a:pt x="138" y="197"/>
                      <a:pt x="137" y="198"/>
                      <a:pt x="136" y="199"/>
                    </a:cubicBezTo>
                    <a:cubicBezTo>
                      <a:pt x="129" y="205"/>
                      <a:pt x="123" y="210"/>
                      <a:pt x="117" y="216"/>
                    </a:cubicBezTo>
                    <a:cubicBezTo>
                      <a:pt x="112" y="220"/>
                      <a:pt x="108" y="225"/>
                      <a:pt x="105" y="231"/>
                    </a:cubicBezTo>
                    <a:cubicBezTo>
                      <a:pt x="104" y="232"/>
                      <a:pt x="103" y="233"/>
                      <a:pt x="101" y="235"/>
                    </a:cubicBezTo>
                    <a:cubicBezTo>
                      <a:pt x="84" y="253"/>
                      <a:pt x="66" y="270"/>
                      <a:pt x="48" y="288"/>
                    </a:cubicBezTo>
                    <a:cubicBezTo>
                      <a:pt x="41" y="296"/>
                      <a:pt x="35" y="297"/>
                      <a:pt x="26" y="293"/>
                    </a:cubicBezTo>
                    <a:cubicBezTo>
                      <a:pt x="20" y="291"/>
                      <a:pt x="16" y="287"/>
                      <a:pt x="13" y="282"/>
                    </a:cubicBezTo>
                    <a:cubicBezTo>
                      <a:pt x="4" y="271"/>
                      <a:pt x="1" y="257"/>
                      <a:pt x="0" y="243"/>
                    </a:cubicBezTo>
                    <a:cubicBezTo>
                      <a:pt x="0" y="240"/>
                      <a:pt x="1" y="239"/>
                      <a:pt x="3" y="239"/>
                    </a:cubicBezTo>
                    <a:cubicBezTo>
                      <a:pt x="5" y="238"/>
                      <a:pt x="7" y="237"/>
                      <a:pt x="9" y="237"/>
                    </a:cubicBezTo>
                    <a:cubicBezTo>
                      <a:pt x="13" y="235"/>
                      <a:pt x="16" y="235"/>
                      <a:pt x="20" y="237"/>
                    </a:cubicBezTo>
                    <a:cubicBezTo>
                      <a:pt x="24" y="239"/>
                      <a:pt x="28" y="238"/>
                      <a:pt x="32" y="234"/>
                    </a:cubicBezTo>
                    <a:cubicBezTo>
                      <a:pt x="34" y="233"/>
                      <a:pt x="37" y="231"/>
                      <a:pt x="39" y="230"/>
                    </a:cubicBezTo>
                    <a:cubicBezTo>
                      <a:pt x="46" y="226"/>
                      <a:pt x="52" y="222"/>
                      <a:pt x="59" y="219"/>
                    </a:cubicBezTo>
                    <a:cubicBezTo>
                      <a:pt x="60" y="218"/>
                      <a:pt x="62" y="217"/>
                      <a:pt x="63" y="216"/>
                    </a:cubicBezTo>
                    <a:cubicBezTo>
                      <a:pt x="81" y="206"/>
                      <a:pt x="98" y="195"/>
                      <a:pt x="116" y="185"/>
                    </a:cubicBezTo>
                    <a:cubicBezTo>
                      <a:pt x="122" y="181"/>
                      <a:pt x="128" y="177"/>
                      <a:pt x="134" y="172"/>
                    </a:cubicBezTo>
                    <a:cubicBezTo>
                      <a:pt x="139" y="168"/>
                      <a:pt x="143" y="163"/>
                      <a:pt x="145" y="155"/>
                    </a:cubicBezTo>
                    <a:cubicBezTo>
                      <a:pt x="143" y="155"/>
                      <a:pt x="142" y="154"/>
                      <a:pt x="140" y="154"/>
                    </a:cubicBezTo>
                    <a:cubicBezTo>
                      <a:pt x="134" y="152"/>
                      <a:pt x="132" y="148"/>
                      <a:pt x="133" y="142"/>
                    </a:cubicBezTo>
                    <a:cubicBezTo>
                      <a:pt x="134" y="140"/>
                      <a:pt x="135" y="137"/>
                      <a:pt x="136" y="135"/>
                    </a:cubicBezTo>
                    <a:cubicBezTo>
                      <a:pt x="139" y="127"/>
                      <a:pt x="142" y="119"/>
                      <a:pt x="145" y="112"/>
                    </a:cubicBezTo>
                    <a:cubicBezTo>
                      <a:pt x="145" y="111"/>
                      <a:pt x="146" y="110"/>
                      <a:pt x="146" y="109"/>
                    </a:cubicBezTo>
                    <a:cubicBezTo>
                      <a:pt x="147" y="105"/>
                      <a:pt x="146" y="104"/>
                      <a:pt x="143" y="104"/>
                    </a:cubicBezTo>
                    <a:cubicBezTo>
                      <a:pt x="140" y="104"/>
                      <a:pt x="138" y="104"/>
                      <a:pt x="135" y="105"/>
                    </a:cubicBezTo>
                    <a:cubicBezTo>
                      <a:pt x="132" y="106"/>
                      <a:pt x="128" y="107"/>
                      <a:pt x="124" y="108"/>
                    </a:cubicBezTo>
                    <a:cubicBezTo>
                      <a:pt x="122" y="109"/>
                      <a:pt x="121" y="111"/>
                      <a:pt x="121" y="113"/>
                    </a:cubicBezTo>
                    <a:cubicBezTo>
                      <a:pt x="121" y="122"/>
                      <a:pt x="121" y="131"/>
                      <a:pt x="121" y="140"/>
                    </a:cubicBezTo>
                    <a:cubicBezTo>
                      <a:pt x="121" y="142"/>
                      <a:pt x="120" y="144"/>
                      <a:pt x="119" y="146"/>
                    </a:cubicBezTo>
                    <a:cubicBezTo>
                      <a:pt x="108" y="160"/>
                      <a:pt x="98" y="174"/>
                      <a:pt x="87" y="188"/>
                    </a:cubicBezTo>
                    <a:cubicBezTo>
                      <a:pt x="87" y="189"/>
                      <a:pt x="86" y="189"/>
                      <a:pt x="86" y="190"/>
                    </a:cubicBezTo>
                    <a:cubicBezTo>
                      <a:pt x="81" y="185"/>
                      <a:pt x="77" y="181"/>
                      <a:pt x="73" y="176"/>
                    </a:cubicBezTo>
                    <a:cubicBezTo>
                      <a:pt x="70" y="173"/>
                      <a:pt x="69" y="170"/>
                      <a:pt x="69" y="166"/>
                    </a:cubicBezTo>
                    <a:cubicBezTo>
                      <a:pt x="68" y="164"/>
                      <a:pt x="68" y="161"/>
                      <a:pt x="67" y="159"/>
                    </a:cubicBezTo>
                    <a:cubicBezTo>
                      <a:pt x="58" y="138"/>
                      <a:pt x="57" y="117"/>
                      <a:pt x="63" y="95"/>
                    </a:cubicBezTo>
                    <a:cubicBezTo>
                      <a:pt x="67" y="84"/>
                      <a:pt x="67" y="74"/>
                      <a:pt x="66" y="63"/>
                    </a:cubicBezTo>
                    <a:cubicBezTo>
                      <a:pt x="66" y="60"/>
                      <a:pt x="66" y="57"/>
                      <a:pt x="66" y="54"/>
                    </a:cubicBezTo>
                    <a:cubicBezTo>
                      <a:pt x="66" y="50"/>
                      <a:pt x="68" y="47"/>
                      <a:pt x="72" y="47"/>
                    </a:cubicBezTo>
                    <a:cubicBezTo>
                      <a:pt x="75" y="46"/>
                      <a:pt x="78" y="47"/>
                      <a:pt x="80" y="48"/>
                    </a:cubicBezTo>
                    <a:cubicBezTo>
                      <a:pt x="83" y="50"/>
                      <a:pt x="85" y="52"/>
                      <a:pt x="88" y="55"/>
                    </a:cubicBezTo>
                    <a:cubicBezTo>
                      <a:pt x="90" y="57"/>
                      <a:pt x="91" y="59"/>
                      <a:pt x="93" y="61"/>
                    </a:cubicBezTo>
                    <a:cubicBezTo>
                      <a:pt x="99" y="66"/>
                      <a:pt x="103" y="67"/>
                      <a:pt x="109" y="63"/>
                    </a:cubicBezTo>
                    <a:cubicBezTo>
                      <a:pt x="117" y="58"/>
                      <a:pt x="125" y="53"/>
                      <a:pt x="133" y="48"/>
                    </a:cubicBezTo>
                    <a:cubicBezTo>
                      <a:pt x="142" y="41"/>
                      <a:pt x="151" y="35"/>
                      <a:pt x="160" y="28"/>
                    </a:cubicBezTo>
                    <a:cubicBezTo>
                      <a:pt x="163" y="25"/>
                      <a:pt x="167" y="24"/>
                      <a:pt x="171" y="23"/>
                    </a:cubicBezTo>
                    <a:cubicBezTo>
                      <a:pt x="177" y="23"/>
                      <a:pt x="182" y="20"/>
                      <a:pt x="187" y="16"/>
                    </a:cubicBezTo>
                    <a:cubicBezTo>
                      <a:pt x="196" y="6"/>
                      <a:pt x="208" y="2"/>
                      <a:pt x="221" y="1"/>
                    </a:cubicBezTo>
                    <a:cubicBezTo>
                      <a:pt x="233" y="0"/>
                      <a:pt x="246" y="0"/>
                      <a:pt x="258" y="4"/>
                    </a:cubicBezTo>
                    <a:cubicBezTo>
                      <a:pt x="261" y="5"/>
                      <a:pt x="264" y="7"/>
                      <a:pt x="267" y="9"/>
                    </a:cubicBezTo>
                    <a:cubicBezTo>
                      <a:pt x="270" y="10"/>
                      <a:pt x="271" y="13"/>
                      <a:pt x="271" y="16"/>
                    </a:cubicBezTo>
                    <a:cubicBezTo>
                      <a:pt x="271" y="18"/>
                      <a:pt x="271" y="19"/>
                      <a:pt x="269" y="21"/>
                    </a:cubicBezTo>
                    <a:cubicBezTo>
                      <a:pt x="262" y="26"/>
                      <a:pt x="255" y="31"/>
                      <a:pt x="248" y="37"/>
                    </a:cubicBezTo>
                    <a:cubicBezTo>
                      <a:pt x="240" y="43"/>
                      <a:pt x="232" y="50"/>
                      <a:pt x="226" y="58"/>
                    </a:cubicBezTo>
                    <a:cubicBezTo>
                      <a:pt x="223" y="62"/>
                      <a:pt x="219" y="65"/>
                      <a:pt x="215" y="67"/>
                    </a:cubicBezTo>
                    <a:cubicBezTo>
                      <a:pt x="213" y="68"/>
                      <a:pt x="212" y="69"/>
                      <a:pt x="211" y="70"/>
                    </a:cubicBezTo>
                    <a:cubicBezTo>
                      <a:pt x="202" y="79"/>
                      <a:pt x="194" y="87"/>
                      <a:pt x="186" y="95"/>
                    </a:cubicBezTo>
                    <a:cubicBezTo>
                      <a:pt x="184" y="97"/>
                      <a:pt x="183" y="99"/>
                      <a:pt x="185" y="10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3" name="Freeform 14">
                <a:extLst>
                  <a:ext uri="{FF2B5EF4-FFF2-40B4-BE49-F238E27FC236}">
                    <a16:creationId xmlns:a16="http://schemas.microsoft.com/office/drawing/2014/main" id="{170B97E9-7C5C-402F-9D53-9AA87182C27F}"/>
                  </a:ext>
                </a:extLst>
              </p:cNvPr>
              <p:cNvSpPr>
                <a:spLocks/>
              </p:cNvSpPr>
              <p:nvPr/>
            </p:nvSpPr>
            <p:spPr bwMode="auto">
              <a:xfrm>
                <a:off x="9143222" y="3099837"/>
                <a:ext cx="797747" cy="506201"/>
              </a:xfrm>
              <a:custGeom>
                <a:avLst/>
                <a:gdLst>
                  <a:gd name="T0" fmla="*/ 16 w 280"/>
                  <a:gd name="T1" fmla="*/ 133 h 178"/>
                  <a:gd name="T2" fmla="*/ 14 w 280"/>
                  <a:gd name="T3" fmla="*/ 124 h 178"/>
                  <a:gd name="T4" fmla="*/ 2 w 280"/>
                  <a:gd name="T5" fmla="*/ 103 h 178"/>
                  <a:gd name="T6" fmla="*/ 6 w 280"/>
                  <a:gd name="T7" fmla="*/ 81 h 178"/>
                  <a:gd name="T8" fmla="*/ 16 w 280"/>
                  <a:gd name="T9" fmla="*/ 77 h 178"/>
                  <a:gd name="T10" fmla="*/ 22 w 280"/>
                  <a:gd name="T11" fmla="*/ 77 h 178"/>
                  <a:gd name="T12" fmla="*/ 40 w 280"/>
                  <a:gd name="T13" fmla="*/ 71 h 178"/>
                  <a:gd name="T14" fmla="*/ 54 w 280"/>
                  <a:gd name="T15" fmla="*/ 64 h 178"/>
                  <a:gd name="T16" fmla="*/ 63 w 280"/>
                  <a:gd name="T17" fmla="*/ 61 h 178"/>
                  <a:gd name="T18" fmla="*/ 144 w 280"/>
                  <a:gd name="T19" fmla="*/ 25 h 178"/>
                  <a:gd name="T20" fmla="*/ 169 w 280"/>
                  <a:gd name="T21" fmla="*/ 16 h 178"/>
                  <a:gd name="T22" fmla="*/ 186 w 280"/>
                  <a:gd name="T23" fmla="*/ 13 h 178"/>
                  <a:gd name="T24" fmla="*/ 209 w 280"/>
                  <a:gd name="T25" fmla="*/ 9 h 178"/>
                  <a:gd name="T26" fmla="*/ 224 w 280"/>
                  <a:gd name="T27" fmla="*/ 3 h 178"/>
                  <a:gd name="T28" fmla="*/ 233 w 280"/>
                  <a:gd name="T29" fmla="*/ 0 h 178"/>
                  <a:gd name="T30" fmla="*/ 265 w 280"/>
                  <a:gd name="T31" fmla="*/ 5 h 178"/>
                  <a:gd name="T32" fmla="*/ 274 w 280"/>
                  <a:gd name="T33" fmla="*/ 29 h 178"/>
                  <a:gd name="T34" fmla="*/ 256 w 280"/>
                  <a:gd name="T35" fmla="*/ 50 h 178"/>
                  <a:gd name="T36" fmla="*/ 245 w 280"/>
                  <a:gd name="T37" fmla="*/ 53 h 178"/>
                  <a:gd name="T38" fmla="*/ 220 w 280"/>
                  <a:gd name="T39" fmla="*/ 56 h 178"/>
                  <a:gd name="T40" fmla="*/ 213 w 280"/>
                  <a:gd name="T41" fmla="*/ 58 h 178"/>
                  <a:gd name="T42" fmla="*/ 208 w 280"/>
                  <a:gd name="T43" fmla="*/ 67 h 178"/>
                  <a:gd name="T44" fmla="*/ 210 w 280"/>
                  <a:gd name="T45" fmla="*/ 76 h 178"/>
                  <a:gd name="T46" fmla="*/ 218 w 280"/>
                  <a:gd name="T47" fmla="*/ 92 h 178"/>
                  <a:gd name="T48" fmla="*/ 224 w 280"/>
                  <a:gd name="T49" fmla="*/ 115 h 178"/>
                  <a:gd name="T50" fmla="*/ 220 w 280"/>
                  <a:gd name="T51" fmla="*/ 146 h 178"/>
                  <a:gd name="T52" fmla="*/ 197 w 280"/>
                  <a:gd name="T53" fmla="*/ 163 h 178"/>
                  <a:gd name="T54" fmla="*/ 189 w 280"/>
                  <a:gd name="T55" fmla="*/ 163 h 178"/>
                  <a:gd name="T56" fmla="*/ 181 w 280"/>
                  <a:gd name="T57" fmla="*/ 167 h 178"/>
                  <a:gd name="T58" fmla="*/ 178 w 280"/>
                  <a:gd name="T59" fmla="*/ 170 h 178"/>
                  <a:gd name="T60" fmla="*/ 156 w 280"/>
                  <a:gd name="T61" fmla="*/ 175 h 178"/>
                  <a:gd name="T62" fmla="*/ 140 w 280"/>
                  <a:gd name="T63" fmla="*/ 166 h 178"/>
                  <a:gd name="T64" fmla="*/ 126 w 280"/>
                  <a:gd name="T65" fmla="*/ 162 h 178"/>
                  <a:gd name="T66" fmla="*/ 119 w 280"/>
                  <a:gd name="T67" fmla="*/ 160 h 178"/>
                  <a:gd name="T68" fmla="*/ 113 w 280"/>
                  <a:gd name="T69" fmla="*/ 150 h 178"/>
                  <a:gd name="T70" fmla="*/ 115 w 280"/>
                  <a:gd name="T71" fmla="*/ 147 h 178"/>
                  <a:gd name="T72" fmla="*/ 122 w 280"/>
                  <a:gd name="T73" fmla="*/ 147 h 178"/>
                  <a:gd name="T74" fmla="*/ 166 w 280"/>
                  <a:gd name="T75" fmla="*/ 141 h 178"/>
                  <a:gd name="T76" fmla="*/ 185 w 280"/>
                  <a:gd name="T77" fmla="*/ 129 h 178"/>
                  <a:gd name="T78" fmla="*/ 188 w 280"/>
                  <a:gd name="T79" fmla="*/ 120 h 178"/>
                  <a:gd name="T80" fmla="*/ 185 w 280"/>
                  <a:gd name="T81" fmla="*/ 92 h 178"/>
                  <a:gd name="T82" fmla="*/ 184 w 280"/>
                  <a:gd name="T83" fmla="*/ 77 h 178"/>
                  <a:gd name="T84" fmla="*/ 179 w 280"/>
                  <a:gd name="T85" fmla="*/ 71 h 178"/>
                  <a:gd name="T86" fmla="*/ 163 w 280"/>
                  <a:gd name="T87" fmla="*/ 75 h 178"/>
                  <a:gd name="T88" fmla="*/ 158 w 280"/>
                  <a:gd name="T89" fmla="*/ 79 h 178"/>
                  <a:gd name="T90" fmla="*/ 145 w 280"/>
                  <a:gd name="T91" fmla="*/ 82 h 178"/>
                  <a:gd name="T92" fmla="*/ 116 w 280"/>
                  <a:gd name="T93" fmla="*/ 91 h 178"/>
                  <a:gd name="T94" fmla="*/ 80 w 280"/>
                  <a:gd name="T95" fmla="*/ 118 h 178"/>
                  <a:gd name="T96" fmla="*/ 52 w 280"/>
                  <a:gd name="T97" fmla="*/ 135 h 178"/>
                  <a:gd name="T98" fmla="*/ 22 w 280"/>
                  <a:gd name="T99" fmla="*/ 136 h 178"/>
                  <a:gd name="T100" fmla="*/ 18 w 280"/>
                  <a:gd name="T101" fmla="*/ 134 h 178"/>
                  <a:gd name="T102" fmla="*/ 16 w 280"/>
                  <a:gd name="T103" fmla="*/ 133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0" h="178">
                    <a:moveTo>
                      <a:pt x="16" y="133"/>
                    </a:moveTo>
                    <a:cubicBezTo>
                      <a:pt x="18" y="129"/>
                      <a:pt x="16" y="127"/>
                      <a:pt x="14" y="124"/>
                    </a:cubicBezTo>
                    <a:cubicBezTo>
                      <a:pt x="9" y="118"/>
                      <a:pt x="5" y="111"/>
                      <a:pt x="2" y="103"/>
                    </a:cubicBezTo>
                    <a:cubicBezTo>
                      <a:pt x="0" y="95"/>
                      <a:pt x="1" y="88"/>
                      <a:pt x="6" y="81"/>
                    </a:cubicBezTo>
                    <a:cubicBezTo>
                      <a:pt x="9" y="78"/>
                      <a:pt x="12" y="76"/>
                      <a:pt x="16" y="77"/>
                    </a:cubicBezTo>
                    <a:cubicBezTo>
                      <a:pt x="18" y="77"/>
                      <a:pt x="20" y="76"/>
                      <a:pt x="22" y="77"/>
                    </a:cubicBezTo>
                    <a:cubicBezTo>
                      <a:pt x="29" y="79"/>
                      <a:pt x="36" y="76"/>
                      <a:pt x="40" y="71"/>
                    </a:cubicBezTo>
                    <a:cubicBezTo>
                      <a:pt x="44" y="67"/>
                      <a:pt x="49" y="65"/>
                      <a:pt x="54" y="64"/>
                    </a:cubicBezTo>
                    <a:cubicBezTo>
                      <a:pt x="57" y="64"/>
                      <a:pt x="60" y="62"/>
                      <a:pt x="63" y="61"/>
                    </a:cubicBezTo>
                    <a:cubicBezTo>
                      <a:pt x="89" y="47"/>
                      <a:pt x="116" y="35"/>
                      <a:pt x="144" y="25"/>
                    </a:cubicBezTo>
                    <a:cubicBezTo>
                      <a:pt x="152" y="22"/>
                      <a:pt x="161" y="19"/>
                      <a:pt x="169" y="16"/>
                    </a:cubicBezTo>
                    <a:cubicBezTo>
                      <a:pt x="174" y="14"/>
                      <a:pt x="180" y="14"/>
                      <a:pt x="186" y="13"/>
                    </a:cubicBezTo>
                    <a:cubicBezTo>
                      <a:pt x="194" y="12"/>
                      <a:pt x="201" y="11"/>
                      <a:pt x="209" y="9"/>
                    </a:cubicBezTo>
                    <a:cubicBezTo>
                      <a:pt x="214" y="8"/>
                      <a:pt x="219" y="5"/>
                      <a:pt x="224" y="3"/>
                    </a:cubicBezTo>
                    <a:cubicBezTo>
                      <a:pt x="227" y="1"/>
                      <a:pt x="230" y="0"/>
                      <a:pt x="233" y="0"/>
                    </a:cubicBezTo>
                    <a:cubicBezTo>
                      <a:pt x="244" y="0"/>
                      <a:pt x="255" y="1"/>
                      <a:pt x="265" y="5"/>
                    </a:cubicBezTo>
                    <a:cubicBezTo>
                      <a:pt x="276" y="9"/>
                      <a:pt x="280" y="19"/>
                      <a:pt x="274" y="29"/>
                    </a:cubicBezTo>
                    <a:cubicBezTo>
                      <a:pt x="270" y="38"/>
                      <a:pt x="263" y="45"/>
                      <a:pt x="256" y="50"/>
                    </a:cubicBezTo>
                    <a:cubicBezTo>
                      <a:pt x="252" y="53"/>
                      <a:pt x="249" y="53"/>
                      <a:pt x="245" y="53"/>
                    </a:cubicBezTo>
                    <a:cubicBezTo>
                      <a:pt x="236" y="54"/>
                      <a:pt x="228" y="55"/>
                      <a:pt x="220" y="56"/>
                    </a:cubicBezTo>
                    <a:cubicBezTo>
                      <a:pt x="218" y="57"/>
                      <a:pt x="215" y="57"/>
                      <a:pt x="213" y="58"/>
                    </a:cubicBezTo>
                    <a:cubicBezTo>
                      <a:pt x="209" y="60"/>
                      <a:pt x="208" y="63"/>
                      <a:pt x="208" y="67"/>
                    </a:cubicBezTo>
                    <a:cubicBezTo>
                      <a:pt x="208" y="70"/>
                      <a:pt x="209" y="73"/>
                      <a:pt x="210" y="76"/>
                    </a:cubicBezTo>
                    <a:cubicBezTo>
                      <a:pt x="213" y="82"/>
                      <a:pt x="215" y="87"/>
                      <a:pt x="218" y="92"/>
                    </a:cubicBezTo>
                    <a:cubicBezTo>
                      <a:pt x="221" y="100"/>
                      <a:pt x="224" y="107"/>
                      <a:pt x="224" y="115"/>
                    </a:cubicBezTo>
                    <a:cubicBezTo>
                      <a:pt x="224" y="126"/>
                      <a:pt x="223" y="136"/>
                      <a:pt x="220" y="146"/>
                    </a:cubicBezTo>
                    <a:cubicBezTo>
                      <a:pt x="216" y="157"/>
                      <a:pt x="209" y="162"/>
                      <a:pt x="197" y="163"/>
                    </a:cubicBezTo>
                    <a:cubicBezTo>
                      <a:pt x="194" y="163"/>
                      <a:pt x="192" y="163"/>
                      <a:pt x="189" y="163"/>
                    </a:cubicBezTo>
                    <a:cubicBezTo>
                      <a:pt x="186" y="163"/>
                      <a:pt x="183" y="163"/>
                      <a:pt x="181" y="167"/>
                    </a:cubicBezTo>
                    <a:cubicBezTo>
                      <a:pt x="180" y="168"/>
                      <a:pt x="179" y="169"/>
                      <a:pt x="178" y="170"/>
                    </a:cubicBezTo>
                    <a:cubicBezTo>
                      <a:pt x="171" y="176"/>
                      <a:pt x="164" y="178"/>
                      <a:pt x="156" y="175"/>
                    </a:cubicBezTo>
                    <a:cubicBezTo>
                      <a:pt x="151" y="172"/>
                      <a:pt x="145" y="169"/>
                      <a:pt x="140" y="166"/>
                    </a:cubicBezTo>
                    <a:cubicBezTo>
                      <a:pt x="136" y="163"/>
                      <a:pt x="132" y="162"/>
                      <a:pt x="126" y="162"/>
                    </a:cubicBezTo>
                    <a:cubicBezTo>
                      <a:pt x="124" y="162"/>
                      <a:pt x="121" y="163"/>
                      <a:pt x="119" y="160"/>
                    </a:cubicBezTo>
                    <a:cubicBezTo>
                      <a:pt x="116" y="157"/>
                      <a:pt x="114" y="154"/>
                      <a:pt x="113" y="150"/>
                    </a:cubicBezTo>
                    <a:cubicBezTo>
                      <a:pt x="112" y="148"/>
                      <a:pt x="113" y="147"/>
                      <a:pt x="115" y="147"/>
                    </a:cubicBezTo>
                    <a:cubicBezTo>
                      <a:pt x="117" y="147"/>
                      <a:pt x="120" y="147"/>
                      <a:pt x="122" y="147"/>
                    </a:cubicBezTo>
                    <a:cubicBezTo>
                      <a:pt x="137" y="148"/>
                      <a:pt x="152" y="146"/>
                      <a:pt x="166" y="141"/>
                    </a:cubicBezTo>
                    <a:cubicBezTo>
                      <a:pt x="173" y="138"/>
                      <a:pt x="179" y="134"/>
                      <a:pt x="185" y="129"/>
                    </a:cubicBezTo>
                    <a:cubicBezTo>
                      <a:pt x="188" y="126"/>
                      <a:pt x="189" y="123"/>
                      <a:pt x="188" y="120"/>
                    </a:cubicBezTo>
                    <a:cubicBezTo>
                      <a:pt x="187" y="111"/>
                      <a:pt x="186" y="102"/>
                      <a:pt x="185" y="92"/>
                    </a:cubicBezTo>
                    <a:cubicBezTo>
                      <a:pt x="184" y="87"/>
                      <a:pt x="184" y="82"/>
                      <a:pt x="184" y="77"/>
                    </a:cubicBezTo>
                    <a:cubicBezTo>
                      <a:pt x="184" y="73"/>
                      <a:pt x="183" y="71"/>
                      <a:pt x="179" y="71"/>
                    </a:cubicBezTo>
                    <a:cubicBezTo>
                      <a:pt x="173" y="70"/>
                      <a:pt x="168" y="70"/>
                      <a:pt x="163" y="75"/>
                    </a:cubicBezTo>
                    <a:cubicBezTo>
                      <a:pt x="162" y="76"/>
                      <a:pt x="160" y="77"/>
                      <a:pt x="158" y="79"/>
                    </a:cubicBezTo>
                    <a:cubicBezTo>
                      <a:pt x="154" y="81"/>
                      <a:pt x="150" y="83"/>
                      <a:pt x="145" y="82"/>
                    </a:cubicBezTo>
                    <a:cubicBezTo>
                      <a:pt x="134" y="82"/>
                      <a:pt x="124" y="85"/>
                      <a:pt x="116" y="91"/>
                    </a:cubicBezTo>
                    <a:cubicBezTo>
                      <a:pt x="104" y="100"/>
                      <a:pt x="92" y="109"/>
                      <a:pt x="80" y="118"/>
                    </a:cubicBezTo>
                    <a:cubicBezTo>
                      <a:pt x="71" y="124"/>
                      <a:pt x="62" y="131"/>
                      <a:pt x="52" y="135"/>
                    </a:cubicBezTo>
                    <a:cubicBezTo>
                      <a:pt x="42" y="139"/>
                      <a:pt x="32" y="140"/>
                      <a:pt x="22" y="136"/>
                    </a:cubicBezTo>
                    <a:cubicBezTo>
                      <a:pt x="20" y="136"/>
                      <a:pt x="19" y="135"/>
                      <a:pt x="18" y="134"/>
                    </a:cubicBezTo>
                    <a:cubicBezTo>
                      <a:pt x="17" y="134"/>
                      <a:pt x="17" y="134"/>
                      <a:pt x="16" y="1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4" name="Freeform 15">
                <a:extLst>
                  <a:ext uri="{FF2B5EF4-FFF2-40B4-BE49-F238E27FC236}">
                    <a16:creationId xmlns:a16="http://schemas.microsoft.com/office/drawing/2014/main" id="{8F85E7F0-D6E4-48F0-A113-2A9E57A84215}"/>
                  </a:ext>
                </a:extLst>
              </p:cNvPr>
              <p:cNvSpPr>
                <a:spLocks/>
              </p:cNvSpPr>
              <p:nvPr/>
            </p:nvSpPr>
            <p:spPr bwMode="auto">
              <a:xfrm>
                <a:off x="6548140" y="2449465"/>
                <a:ext cx="605519" cy="323584"/>
              </a:xfrm>
              <a:custGeom>
                <a:avLst/>
                <a:gdLst>
                  <a:gd name="T0" fmla="*/ 197 w 212"/>
                  <a:gd name="T1" fmla="*/ 0 h 114"/>
                  <a:gd name="T2" fmla="*/ 205 w 212"/>
                  <a:gd name="T3" fmla="*/ 0 h 114"/>
                  <a:gd name="T4" fmla="*/ 211 w 212"/>
                  <a:gd name="T5" fmla="*/ 9 h 114"/>
                  <a:gd name="T6" fmla="*/ 191 w 212"/>
                  <a:gd name="T7" fmla="*/ 29 h 114"/>
                  <a:gd name="T8" fmla="*/ 187 w 212"/>
                  <a:gd name="T9" fmla="*/ 29 h 114"/>
                  <a:gd name="T10" fmla="*/ 174 w 212"/>
                  <a:gd name="T11" fmla="*/ 33 h 114"/>
                  <a:gd name="T12" fmla="*/ 132 w 212"/>
                  <a:gd name="T13" fmla="*/ 67 h 114"/>
                  <a:gd name="T14" fmla="*/ 109 w 212"/>
                  <a:gd name="T15" fmla="*/ 91 h 114"/>
                  <a:gd name="T16" fmla="*/ 71 w 212"/>
                  <a:gd name="T17" fmla="*/ 112 h 114"/>
                  <a:gd name="T18" fmla="*/ 40 w 212"/>
                  <a:gd name="T19" fmla="*/ 108 h 114"/>
                  <a:gd name="T20" fmla="*/ 9 w 212"/>
                  <a:gd name="T21" fmla="*/ 90 h 114"/>
                  <a:gd name="T22" fmla="*/ 8 w 212"/>
                  <a:gd name="T23" fmla="*/ 89 h 114"/>
                  <a:gd name="T24" fmla="*/ 11 w 212"/>
                  <a:gd name="T25" fmla="*/ 64 h 114"/>
                  <a:gd name="T26" fmla="*/ 15 w 212"/>
                  <a:gd name="T27" fmla="*/ 62 h 114"/>
                  <a:gd name="T28" fmla="*/ 114 w 212"/>
                  <a:gd name="T29" fmla="*/ 23 h 114"/>
                  <a:gd name="T30" fmla="*/ 130 w 212"/>
                  <a:gd name="T31" fmla="*/ 18 h 114"/>
                  <a:gd name="T32" fmla="*/ 164 w 212"/>
                  <a:gd name="T33" fmla="*/ 7 h 114"/>
                  <a:gd name="T34" fmla="*/ 197 w 212"/>
                  <a:gd name="T35"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2" h="114">
                    <a:moveTo>
                      <a:pt x="197" y="0"/>
                    </a:moveTo>
                    <a:cubicBezTo>
                      <a:pt x="199" y="0"/>
                      <a:pt x="202" y="0"/>
                      <a:pt x="205" y="0"/>
                    </a:cubicBezTo>
                    <a:cubicBezTo>
                      <a:pt x="209" y="1"/>
                      <a:pt x="212" y="5"/>
                      <a:pt x="211" y="9"/>
                    </a:cubicBezTo>
                    <a:cubicBezTo>
                      <a:pt x="207" y="18"/>
                      <a:pt x="200" y="25"/>
                      <a:pt x="191" y="29"/>
                    </a:cubicBezTo>
                    <a:cubicBezTo>
                      <a:pt x="189" y="29"/>
                      <a:pt x="188" y="29"/>
                      <a:pt x="187" y="29"/>
                    </a:cubicBezTo>
                    <a:cubicBezTo>
                      <a:pt x="182" y="28"/>
                      <a:pt x="178" y="30"/>
                      <a:pt x="174" y="33"/>
                    </a:cubicBezTo>
                    <a:cubicBezTo>
                      <a:pt x="158" y="43"/>
                      <a:pt x="144" y="54"/>
                      <a:pt x="132" y="67"/>
                    </a:cubicBezTo>
                    <a:cubicBezTo>
                      <a:pt x="124" y="75"/>
                      <a:pt x="116" y="83"/>
                      <a:pt x="109" y="91"/>
                    </a:cubicBezTo>
                    <a:cubicBezTo>
                      <a:pt x="99" y="102"/>
                      <a:pt x="86" y="110"/>
                      <a:pt x="71" y="112"/>
                    </a:cubicBezTo>
                    <a:cubicBezTo>
                      <a:pt x="61" y="114"/>
                      <a:pt x="50" y="112"/>
                      <a:pt x="40" y="108"/>
                    </a:cubicBezTo>
                    <a:cubicBezTo>
                      <a:pt x="29" y="104"/>
                      <a:pt x="19" y="98"/>
                      <a:pt x="9" y="90"/>
                    </a:cubicBezTo>
                    <a:cubicBezTo>
                      <a:pt x="9" y="90"/>
                      <a:pt x="9" y="89"/>
                      <a:pt x="8" y="89"/>
                    </a:cubicBezTo>
                    <a:cubicBezTo>
                      <a:pt x="0" y="81"/>
                      <a:pt x="2" y="70"/>
                      <a:pt x="11" y="64"/>
                    </a:cubicBezTo>
                    <a:cubicBezTo>
                      <a:pt x="12" y="63"/>
                      <a:pt x="14" y="63"/>
                      <a:pt x="15" y="62"/>
                    </a:cubicBezTo>
                    <a:cubicBezTo>
                      <a:pt x="48" y="49"/>
                      <a:pt x="81" y="36"/>
                      <a:pt x="114" y="23"/>
                    </a:cubicBezTo>
                    <a:cubicBezTo>
                      <a:pt x="119" y="21"/>
                      <a:pt x="125" y="19"/>
                      <a:pt x="130" y="18"/>
                    </a:cubicBezTo>
                    <a:cubicBezTo>
                      <a:pt x="142" y="15"/>
                      <a:pt x="153" y="12"/>
                      <a:pt x="164" y="7"/>
                    </a:cubicBezTo>
                    <a:cubicBezTo>
                      <a:pt x="175" y="2"/>
                      <a:pt x="186" y="0"/>
                      <a:pt x="19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5" name="Freeform 16">
                <a:extLst>
                  <a:ext uri="{FF2B5EF4-FFF2-40B4-BE49-F238E27FC236}">
                    <a16:creationId xmlns:a16="http://schemas.microsoft.com/office/drawing/2014/main" id="{9AA89938-51FC-49D9-8A20-AE9CA39EDED4}"/>
                  </a:ext>
                </a:extLst>
              </p:cNvPr>
              <p:cNvSpPr>
                <a:spLocks/>
              </p:cNvSpPr>
              <p:nvPr/>
            </p:nvSpPr>
            <p:spPr bwMode="auto">
              <a:xfrm>
                <a:off x="6746776" y="2048989"/>
                <a:ext cx="323584" cy="358826"/>
              </a:xfrm>
              <a:custGeom>
                <a:avLst/>
                <a:gdLst>
                  <a:gd name="T0" fmla="*/ 114 w 114"/>
                  <a:gd name="T1" fmla="*/ 70 h 126"/>
                  <a:gd name="T2" fmla="*/ 101 w 114"/>
                  <a:gd name="T3" fmla="*/ 91 h 126"/>
                  <a:gd name="T4" fmla="*/ 78 w 114"/>
                  <a:gd name="T5" fmla="*/ 97 h 126"/>
                  <a:gd name="T6" fmla="*/ 58 w 114"/>
                  <a:gd name="T7" fmla="*/ 106 h 126"/>
                  <a:gd name="T8" fmla="*/ 40 w 114"/>
                  <a:gd name="T9" fmla="*/ 121 h 126"/>
                  <a:gd name="T10" fmla="*/ 31 w 114"/>
                  <a:gd name="T11" fmla="*/ 125 h 126"/>
                  <a:gd name="T12" fmla="*/ 23 w 114"/>
                  <a:gd name="T13" fmla="*/ 122 h 126"/>
                  <a:gd name="T14" fmla="*/ 23 w 114"/>
                  <a:gd name="T15" fmla="*/ 112 h 126"/>
                  <a:gd name="T16" fmla="*/ 26 w 114"/>
                  <a:gd name="T17" fmla="*/ 68 h 126"/>
                  <a:gd name="T18" fmla="*/ 16 w 114"/>
                  <a:gd name="T19" fmla="*/ 50 h 126"/>
                  <a:gd name="T20" fmla="*/ 11 w 114"/>
                  <a:gd name="T21" fmla="*/ 39 h 126"/>
                  <a:gd name="T22" fmla="*/ 3 w 114"/>
                  <a:gd name="T23" fmla="*/ 21 h 126"/>
                  <a:gd name="T24" fmla="*/ 3 w 114"/>
                  <a:gd name="T25" fmla="*/ 6 h 126"/>
                  <a:gd name="T26" fmla="*/ 12 w 114"/>
                  <a:gd name="T27" fmla="*/ 0 h 126"/>
                  <a:gd name="T28" fmla="*/ 18 w 114"/>
                  <a:gd name="T29" fmla="*/ 1 h 126"/>
                  <a:gd name="T30" fmla="*/ 50 w 114"/>
                  <a:gd name="T31" fmla="*/ 12 h 126"/>
                  <a:gd name="T32" fmla="*/ 86 w 114"/>
                  <a:gd name="T33" fmla="*/ 31 h 126"/>
                  <a:gd name="T34" fmla="*/ 106 w 114"/>
                  <a:gd name="T35" fmla="*/ 48 h 126"/>
                  <a:gd name="T36" fmla="*/ 114 w 114"/>
                  <a:gd name="T37" fmla="*/ 7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4" h="126">
                    <a:moveTo>
                      <a:pt x="114" y="70"/>
                    </a:moveTo>
                    <a:cubicBezTo>
                      <a:pt x="114" y="79"/>
                      <a:pt x="109" y="86"/>
                      <a:pt x="101" y="91"/>
                    </a:cubicBezTo>
                    <a:cubicBezTo>
                      <a:pt x="94" y="95"/>
                      <a:pt x="86" y="97"/>
                      <a:pt x="78" y="97"/>
                    </a:cubicBezTo>
                    <a:cubicBezTo>
                      <a:pt x="64" y="97"/>
                      <a:pt x="66" y="98"/>
                      <a:pt x="58" y="106"/>
                    </a:cubicBezTo>
                    <a:cubicBezTo>
                      <a:pt x="52" y="111"/>
                      <a:pt x="46" y="116"/>
                      <a:pt x="40" y="121"/>
                    </a:cubicBezTo>
                    <a:cubicBezTo>
                      <a:pt x="38" y="123"/>
                      <a:pt x="35" y="124"/>
                      <a:pt x="31" y="125"/>
                    </a:cubicBezTo>
                    <a:cubicBezTo>
                      <a:pt x="28" y="126"/>
                      <a:pt x="25" y="125"/>
                      <a:pt x="23" y="122"/>
                    </a:cubicBezTo>
                    <a:cubicBezTo>
                      <a:pt x="22" y="118"/>
                      <a:pt x="21" y="115"/>
                      <a:pt x="23" y="112"/>
                    </a:cubicBezTo>
                    <a:cubicBezTo>
                      <a:pt x="33" y="98"/>
                      <a:pt x="33" y="83"/>
                      <a:pt x="26" y="68"/>
                    </a:cubicBezTo>
                    <a:cubicBezTo>
                      <a:pt x="23" y="61"/>
                      <a:pt x="19" y="56"/>
                      <a:pt x="16" y="50"/>
                    </a:cubicBezTo>
                    <a:cubicBezTo>
                      <a:pt x="14" y="46"/>
                      <a:pt x="12" y="43"/>
                      <a:pt x="11" y="39"/>
                    </a:cubicBezTo>
                    <a:cubicBezTo>
                      <a:pt x="9" y="33"/>
                      <a:pt x="7" y="27"/>
                      <a:pt x="3" y="21"/>
                    </a:cubicBezTo>
                    <a:cubicBezTo>
                      <a:pt x="0" y="17"/>
                      <a:pt x="0" y="12"/>
                      <a:pt x="3" y="6"/>
                    </a:cubicBezTo>
                    <a:cubicBezTo>
                      <a:pt x="5" y="2"/>
                      <a:pt x="8" y="0"/>
                      <a:pt x="12" y="0"/>
                    </a:cubicBezTo>
                    <a:cubicBezTo>
                      <a:pt x="14" y="0"/>
                      <a:pt x="16" y="1"/>
                      <a:pt x="18" y="1"/>
                    </a:cubicBezTo>
                    <a:cubicBezTo>
                      <a:pt x="29" y="3"/>
                      <a:pt x="40" y="7"/>
                      <a:pt x="50" y="12"/>
                    </a:cubicBezTo>
                    <a:cubicBezTo>
                      <a:pt x="62" y="19"/>
                      <a:pt x="74" y="25"/>
                      <a:pt x="86" y="31"/>
                    </a:cubicBezTo>
                    <a:cubicBezTo>
                      <a:pt x="94" y="36"/>
                      <a:pt x="101" y="41"/>
                      <a:pt x="106" y="48"/>
                    </a:cubicBezTo>
                    <a:cubicBezTo>
                      <a:pt x="111" y="54"/>
                      <a:pt x="114" y="61"/>
                      <a:pt x="114" y="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6" name="Freeform 24">
                <a:extLst>
                  <a:ext uri="{FF2B5EF4-FFF2-40B4-BE49-F238E27FC236}">
                    <a16:creationId xmlns:a16="http://schemas.microsoft.com/office/drawing/2014/main" id="{1DA43A21-B3DE-46D7-8042-B68A4F8A950B}"/>
                  </a:ext>
                </a:extLst>
              </p:cNvPr>
              <p:cNvSpPr>
                <a:spLocks/>
              </p:cNvSpPr>
              <p:nvPr/>
            </p:nvSpPr>
            <p:spPr bwMode="auto">
              <a:xfrm>
                <a:off x="9216909" y="2378981"/>
                <a:ext cx="317177" cy="429310"/>
              </a:xfrm>
              <a:custGeom>
                <a:avLst/>
                <a:gdLst>
                  <a:gd name="T0" fmla="*/ 111 w 111"/>
                  <a:gd name="T1" fmla="*/ 118 h 150"/>
                  <a:gd name="T2" fmla="*/ 108 w 111"/>
                  <a:gd name="T3" fmla="*/ 125 h 150"/>
                  <a:gd name="T4" fmla="*/ 94 w 111"/>
                  <a:gd name="T5" fmla="*/ 142 h 150"/>
                  <a:gd name="T6" fmla="*/ 80 w 111"/>
                  <a:gd name="T7" fmla="*/ 149 h 150"/>
                  <a:gd name="T8" fmla="*/ 72 w 111"/>
                  <a:gd name="T9" fmla="*/ 144 h 150"/>
                  <a:gd name="T10" fmla="*/ 66 w 111"/>
                  <a:gd name="T11" fmla="*/ 117 h 150"/>
                  <a:gd name="T12" fmla="*/ 59 w 111"/>
                  <a:gd name="T13" fmla="*/ 90 h 150"/>
                  <a:gd name="T14" fmla="*/ 50 w 111"/>
                  <a:gd name="T15" fmla="*/ 75 h 150"/>
                  <a:gd name="T16" fmla="*/ 19 w 111"/>
                  <a:gd name="T17" fmla="*/ 40 h 150"/>
                  <a:gd name="T18" fmla="*/ 6 w 111"/>
                  <a:gd name="T19" fmla="*/ 27 h 150"/>
                  <a:gd name="T20" fmla="*/ 0 w 111"/>
                  <a:gd name="T21" fmla="*/ 10 h 150"/>
                  <a:gd name="T22" fmla="*/ 0 w 111"/>
                  <a:gd name="T23" fmla="*/ 8 h 150"/>
                  <a:gd name="T24" fmla="*/ 9 w 111"/>
                  <a:gd name="T25" fmla="*/ 2 h 150"/>
                  <a:gd name="T26" fmla="*/ 18 w 111"/>
                  <a:gd name="T27" fmla="*/ 7 h 150"/>
                  <a:gd name="T28" fmla="*/ 27 w 111"/>
                  <a:gd name="T29" fmla="*/ 15 h 150"/>
                  <a:gd name="T30" fmla="*/ 44 w 111"/>
                  <a:gd name="T31" fmla="*/ 26 h 150"/>
                  <a:gd name="T32" fmla="*/ 85 w 111"/>
                  <a:gd name="T33" fmla="*/ 57 h 150"/>
                  <a:gd name="T34" fmla="*/ 110 w 111"/>
                  <a:gd name="T35" fmla="*/ 114 h 150"/>
                  <a:gd name="T36" fmla="*/ 110 w 111"/>
                  <a:gd name="T37" fmla="*/ 117 h 150"/>
                  <a:gd name="T38" fmla="*/ 111 w 111"/>
                  <a:gd name="T39" fmla="*/ 118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1" h="150">
                    <a:moveTo>
                      <a:pt x="111" y="118"/>
                    </a:moveTo>
                    <a:cubicBezTo>
                      <a:pt x="110" y="120"/>
                      <a:pt x="109" y="123"/>
                      <a:pt x="108" y="125"/>
                    </a:cubicBezTo>
                    <a:cubicBezTo>
                      <a:pt x="103" y="131"/>
                      <a:pt x="99" y="136"/>
                      <a:pt x="94" y="142"/>
                    </a:cubicBezTo>
                    <a:cubicBezTo>
                      <a:pt x="90" y="146"/>
                      <a:pt x="86" y="148"/>
                      <a:pt x="80" y="149"/>
                    </a:cubicBezTo>
                    <a:cubicBezTo>
                      <a:pt x="75" y="150"/>
                      <a:pt x="73" y="149"/>
                      <a:pt x="72" y="144"/>
                    </a:cubicBezTo>
                    <a:cubicBezTo>
                      <a:pt x="70" y="135"/>
                      <a:pt x="68" y="126"/>
                      <a:pt x="66" y="117"/>
                    </a:cubicBezTo>
                    <a:cubicBezTo>
                      <a:pt x="64" y="108"/>
                      <a:pt x="63" y="99"/>
                      <a:pt x="59" y="90"/>
                    </a:cubicBezTo>
                    <a:cubicBezTo>
                      <a:pt x="57" y="85"/>
                      <a:pt x="54" y="80"/>
                      <a:pt x="50" y="75"/>
                    </a:cubicBezTo>
                    <a:cubicBezTo>
                      <a:pt x="40" y="63"/>
                      <a:pt x="29" y="51"/>
                      <a:pt x="19" y="40"/>
                    </a:cubicBezTo>
                    <a:cubicBezTo>
                      <a:pt x="15" y="35"/>
                      <a:pt x="11" y="31"/>
                      <a:pt x="6" y="27"/>
                    </a:cubicBezTo>
                    <a:cubicBezTo>
                      <a:pt x="1" y="22"/>
                      <a:pt x="0" y="17"/>
                      <a:pt x="0" y="10"/>
                    </a:cubicBezTo>
                    <a:cubicBezTo>
                      <a:pt x="0" y="9"/>
                      <a:pt x="0" y="9"/>
                      <a:pt x="0" y="8"/>
                    </a:cubicBezTo>
                    <a:cubicBezTo>
                      <a:pt x="2" y="1"/>
                      <a:pt x="3" y="0"/>
                      <a:pt x="9" y="2"/>
                    </a:cubicBezTo>
                    <a:cubicBezTo>
                      <a:pt x="12" y="4"/>
                      <a:pt x="15" y="5"/>
                      <a:pt x="18" y="7"/>
                    </a:cubicBezTo>
                    <a:cubicBezTo>
                      <a:pt x="21" y="10"/>
                      <a:pt x="24" y="12"/>
                      <a:pt x="27" y="15"/>
                    </a:cubicBezTo>
                    <a:cubicBezTo>
                      <a:pt x="32" y="20"/>
                      <a:pt x="38" y="24"/>
                      <a:pt x="44" y="26"/>
                    </a:cubicBezTo>
                    <a:cubicBezTo>
                      <a:pt x="61" y="33"/>
                      <a:pt x="74" y="43"/>
                      <a:pt x="85" y="57"/>
                    </a:cubicBezTo>
                    <a:cubicBezTo>
                      <a:pt x="98" y="73"/>
                      <a:pt x="107" y="92"/>
                      <a:pt x="110" y="114"/>
                    </a:cubicBezTo>
                    <a:cubicBezTo>
                      <a:pt x="110" y="115"/>
                      <a:pt x="110" y="116"/>
                      <a:pt x="110" y="117"/>
                    </a:cubicBezTo>
                    <a:cubicBezTo>
                      <a:pt x="110" y="117"/>
                      <a:pt x="110" y="118"/>
                      <a:pt x="111" y="1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7" name="Freeform 26">
                <a:extLst>
                  <a:ext uri="{FF2B5EF4-FFF2-40B4-BE49-F238E27FC236}">
                    <a16:creationId xmlns:a16="http://schemas.microsoft.com/office/drawing/2014/main" id="{6DFF31B1-CB8C-4F29-A011-B6B43254D88F}"/>
                  </a:ext>
                </a:extLst>
              </p:cNvPr>
              <p:cNvSpPr>
                <a:spLocks/>
              </p:cNvSpPr>
              <p:nvPr/>
            </p:nvSpPr>
            <p:spPr bwMode="auto">
              <a:xfrm>
                <a:off x="7022303" y="3189544"/>
                <a:ext cx="230674" cy="281935"/>
              </a:xfrm>
              <a:custGeom>
                <a:avLst/>
                <a:gdLst>
                  <a:gd name="T0" fmla="*/ 0 w 81"/>
                  <a:gd name="T1" fmla="*/ 18 h 99"/>
                  <a:gd name="T2" fmla="*/ 1 w 81"/>
                  <a:gd name="T3" fmla="*/ 9 h 99"/>
                  <a:gd name="T4" fmla="*/ 11 w 81"/>
                  <a:gd name="T5" fmla="*/ 1 h 99"/>
                  <a:gd name="T6" fmla="*/ 50 w 81"/>
                  <a:gd name="T7" fmla="*/ 12 h 99"/>
                  <a:gd name="T8" fmla="*/ 78 w 81"/>
                  <a:gd name="T9" fmla="*/ 44 h 99"/>
                  <a:gd name="T10" fmla="*/ 80 w 81"/>
                  <a:gd name="T11" fmla="*/ 51 h 99"/>
                  <a:gd name="T12" fmla="*/ 77 w 81"/>
                  <a:gd name="T13" fmla="*/ 79 h 99"/>
                  <a:gd name="T14" fmla="*/ 43 w 81"/>
                  <a:gd name="T15" fmla="*/ 92 h 99"/>
                  <a:gd name="T16" fmla="*/ 30 w 81"/>
                  <a:gd name="T17" fmla="*/ 81 h 99"/>
                  <a:gd name="T18" fmla="*/ 12 w 81"/>
                  <a:gd name="T19" fmla="*/ 60 h 99"/>
                  <a:gd name="T20" fmla="*/ 1 w 81"/>
                  <a:gd name="T21" fmla="*/ 24 h 99"/>
                  <a:gd name="T22" fmla="*/ 1 w 81"/>
                  <a:gd name="T23" fmla="*/ 18 h 99"/>
                  <a:gd name="T24" fmla="*/ 0 w 81"/>
                  <a:gd name="T25" fmla="*/ 18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1" h="99">
                    <a:moveTo>
                      <a:pt x="0" y="18"/>
                    </a:moveTo>
                    <a:cubicBezTo>
                      <a:pt x="1" y="15"/>
                      <a:pt x="1" y="12"/>
                      <a:pt x="1" y="9"/>
                    </a:cubicBezTo>
                    <a:cubicBezTo>
                      <a:pt x="2" y="4"/>
                      <a:pt x="5" y="1"/>
                      <a:pt x="11" y="1"/>
                    </a:cubicBezTo>
                    <a:cubicBezTo>
                      <a:pt x="25" y="0"/>
                      <a:pt x="39" y="2"/>
                      <a:pt x="50" y="12"/>
                    </a:cubicBezTo>
                    <a:cubicBezTo>
                      <a:pt x="62" y="21"/>
                      <a:pt x="70" y="32"/>
                      <a:pt x="78" y="44"/>
                    </a:cubicBezTo>
                    <a:cubicBezTo>
                      <a:pt x="79" y="46"/>
                      <a:pt x="80" y="49"/>
                      <a:pt x="80" y="51"/>
                    </a:cubicBezTo>
                    <a:cubicBezTo>
                      <a:pt x="81" y="61"/>
                      <a:pt x="80" y="70"/>
                      <a:pt x="77" y="79"/>
                    </a:cubicBezTo>
                    <a:cubicBezTo>
                      <a:pt x="74" y="89"/>
                      <a:pt x="57" y="99"/>
                      <a:pt x="43" y="92"/>
                    </a:cubicBezTo>
                    <a:cubicBezTo>
                      <a:pt x="38" y="89"/>
                      <a:pt x="33" y="86"/>
                      <a:pt x="30" y="81"/>
                    </a:cubicBezTo>
                    <a:cubicBezTo>
                      <a:pt x="24" y="74"/>
                      <a:pt x="18" y="67"/>
                      <a:pt x="12" y="60"/>
                    </a:cubicBezTo>
                    <a:cubicBezTo>
                      <a:pt x="4" y="49"/>
                      <a:pt x="2" y="37"/>
                      <a:pt x="1" y="24"/>
                    </a:cubicBezTo>
                    <a:cubicBezTo>
                      <a:pt x="1" y="22"/>
                      <a:pt x="1" y="20"/>
                      <a:pt x="1" y="18"/>
                    </a:cubicBezTo>
                    <a:cubicBezTo>
                      <a:pt x="1" y="18"/>
                      <a:pt x="1" y="18"/>
                      <a:pt x="0"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8" name="Freeform 28">
                <a:extLst>
                  <a:ext uri="{FF2B5EF4-FFF2-40B4-BE49-F238E27FC236}">
                    <a16:creationId xmlns:a16="http://schemas.microsoft.com/office/drawing/2014/main" id="{B14ACCE6-5193-44FD-9E60-94C9373CFBD8}"/>
                  </a:ext>
                </a:extLst>
              </p:cNvPr>
              <p:cNvSpPr>
                <a:spLocks/>
              </p:cNvSpPr>
              <p:nvPr/>
            </p:nvSpPr>
            <p:spPr bwMode="auto">
              <a:xfrm>
                <a:off x="8502460" y="3122264"/>
                <a:ext cx="246693" cy="285139"/>
              </a:xfrm>
              <a:custGeom>
                <a:avLst/>
                <a:gdLst>
                  <a:gd name="T0" fmla="*/ 38 w 87"/>
                  <a:gd name="T1" fmla="*/ 100 h 100"/>
                  <a:gd name="T2" fmla="*/ 27 w 87"/>
                  <a:gd name="T3" fmla="*/ 98 h 100"/>
                  <a:gd name="T4" fmla="*/ 22 w 87"/>
                  <a:gd name="T5" fmla="*/ 91 h 100"/>
                  <a:gd name="T6" fmla="*/ 17 w 87"/>
                  <a:gd name="T7" fmla="*/ 65 h 100"/>
                  <a:gd name="T8" fmla="*/ 1 w 87"/>
                  <a:gd name="T9" fmla="*/ 16 h 100"/>
                  <a:gd name="T10" fmla="*/ 0 w 87"/>
                  <a:gd name="T11" fmla="*/ 4 h 100"/>
                  <a:gd name="T12" fmla="*/ 4 w 87"/>
                  <a:gd name="T13" fmla="*/ 0 h 100"/>
                  <a:gd name="T14" fmla="*/ 12 w 87"/>
                  <a:gd name="T15" fmla="*/ 0 h 100"/>
                  <a:gd name="T16" fmla="*/ 20 w 87"/>
                  <a:gd name="T17" fmla="*/ 4 h 100"/>
                  <a:gd name="T18" fmla="*/ 31 w 87"/>
                  <a:gd name="T19" fmla="*/ 12 h 100"/>
                  <a:gd name="T20" fmla="*/ 65 w 87"/>
                  <a:gd name="T21" fmla="*/ 41 h 100"/>
                  <a:gd name="T22" fmla="*/ 78 w 87"/>
                  <a:gd name="T23" fmla="*/ 56 h 100"/>
                  <a:gd name="T24" fmla="*/ 73 w 87"/>
                  <a:gd name="T25" fmla="*/ 87 h 100"/>
                  <a:gd name="T26" fmla="*/ 38 w 87"/>
                  <a:gd name="T27"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7" h="100">
                    <a:moveTo>
                      <a:pt x="38" y="100"/>
                    </a:moveTo>
                    <a:cubicBezTo>
                      <a:pt x="34" y="99"/>
                      <a:pt x="31" y="99"/>
                      <a:pt x="27" y="98"/>
                    </a:cubicBezTo>
                    <a:cubicBezTo>
                      <a:pt x="24" y="97"/>
                      <a:pt x="22" y="94"/>
                      <a:pt x="22" y="91"/>
                    </a:cubicBezTo>
                    <a:cubicBezTo>
                      <a:pt x="23" y="81"/>
                      <a:pt x="20" y="73"/>
                      <a:pt x="17" y="65"/>
                    </a:cubicBezTo>
                    <a:cubicBezTo>
                      <a:pt x="11" y="49"/>
                      <a:pt x="4" y="33"/>
                      <a:pt x="1" y="16"/>
                    </a:cubicBezTo>
                    <a:cubicBezTo>
                      <a:pt x="0" y="12"/>
                      <a:pt x="0" y="8"/>
                      <a:pt x="0" y="4"/>
                    </a:cubicBezTo>
                    <a:cubicBezTo>
                      <a:pt x="0" y="2"/>
                      <a:pt x="2" y="0"/>
                      <a:pt x="4" y="0"/>
                    </a:cubicBezTo>
                    <a:cubicBezTo>
                      <a:pt x="7" y="0"/>
                      <a:pt x="10" y="0"/>
                      <a:pt x="12" y="0"/>
                    </a:cubicBezTo>
                    <a:cubicBezTo>
                      <a:pt x="15" y="1"/>
                      <a:pt x="18" y="2"/>
                      <a:pt x="20" y="4"/>
                    </a:cubicBezTo>
                    <a:cubicBezTo>
                      <a:pt x="24" y="7"/>
                      <a:pt x="28" y="9"/>
                      <a:pt x="31" y="12"/>
                    </a:cubicBezTo>
                    <a:cubicBezTo>
                      <a:pt x="42" y="22"/>
                      <a:pt x="54" y="31"/>
                      <a:pt x="65" y="41"/>
                    </a:cubicBezTo>
                    <a:cubicBezTo>
                      <a:pt x="70" y="45"/>
                      <a:pt x="74" y="51"/>
                      <a:pt x="78" y="56"/>
                    </a:cubicBezTo>
                    <a:cubicBezTo>
                      <a:pt x="87" y="69"/>
                      <a:pt x="85" y="78"/>
                      <a:pt x="73" y="87"/>
                    </a:cubicBezTo>
                    <a:cubicBezTo>
                      <a:pt x="64" y="95"/>
                      <a:pt x="50" y="100"/>
                      <a:pt x="38" y="10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9" name="Freeform 36">
                <a:extLst>
                  <a:ext uri="{FF2B5EF4-FFF2-40B4-BE49-F238E27FC236}">
                    <a16:creationId xmlns:a16="http://schemas.microsoft.com/office/drawing/2014/main" id="{F6CDB00C-7145-4426-A859-8B3F49920A82}"/>
                  </a:ext>
                </a:extLst>
              </p:cNvPr>
              <p:cNvSpPr>
                <a:spLocks/>
              </p:cNvSpPr>
              <p:nvPr/>
            </p:nvSpPr>
            <p:spPr bwMode="auto">
              <a:xfrm>
                <a:off x="9207298" y="2724992"/>
                <a:ext cx="128152" cy="246693"/>
              </a:xfrm>
              <a:custGeom>
                <a:avLst/>
                <a:gdLst>
                  <a:gd name="T0" fmla="*/ 6 w 44"/>
                  <a:gd name="T1" fmla="*/ 57 h 87"/>
                  <a:gd name="T2" fmla="*/ 2 w 44"/>
                  <a:gd name="T3" fmla="*/ 8 h 87"/>
                  <a:gd name="T4" fmla="*/ 3 w 44"/>
                  <a:gd name="T5" fmla="*/ 2 h 87"/>
                  <a:gd name="T6" fmla="*/ 10 w 44"/>
                  <a:gd name="T7" fmla="*/ 2 h 87"/>
                  <a:gd name="T8" fmla="*/ 15 w 44"/>
                  <a:gd name="T9" fmla="*/ 6 h 87"/>
                  <a:gd name="T10" fmla="*/ 29 w 44"/>
                  <a:gd name="T11" fmla="*/ 22 h 87"/>
                  <a:gd name="T12" fmla="*/ 39 w 44"/>
                  <a:gd name="T13" fmla="*/ 36 h 87"/>
                  <a:gd name="T14" fmla="*/ 43 w 44"/>
                  <a:gd name="T15" fmla="*/ 52 h 87"/>
                  <a:gd name="T16" fmla="*/ 38 w 44"/>
                  <a:gd name="T17" fmla="*/ 74 h 87"/>
                  <a:gd name="T18" fmla="*/ 16 w 44"/>
                  <a:gd name="T19" fmla="*/ 87 h 87"/>
                  <a:gd name="T20" fmla="*/ 8 w 44"/>
                  <a:gd name="T21" fmla="*/ 81 h 87"/>
                  <a:gd name="T22" fmla="*/ 6 w 44"/>
                  <a:gd name="T23" fmla="*/ 65 h 87"/>
                  <a:gd name="T24" fmla="*/ 6 w 44"/>
                  <a:gd name="T25" fmla="*/ 5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87">
                    <a:moveTo>
                      <a:pt x="6" y="57"/>
                    </a:moveTo>
                    <a:cubicBezTo>
                      <a:pt x="7" y="39"/>
                      <a:pt x="5" y="23"/>
                      <a:pt x="2" y="8"/>
                    </a:cubicBezTo>
                    <a:cubicBezTo>
                      <a:pt x="1" y="6"/>
                      <a:pt x="0" y="3"/>
                      <a:pt x="3" y="2"/>
                    </a:cubicBezTo>
                    <a:cubicBezTo>
                      <a:pt x="5" y="0"/>
                      <a:pt x="7" y="0"/>
                      <a:pt x="10" y="2"/>
                    </a:cubicBezTo>
                    <a:cubicBezTo>
                      <a:pt x="12" y="3"/>
                      <a:pt x="14" y="4"/>
                      <a:pt x="15" y="6"/>
                    </a:cubicBezTo>
                    <a:cubicBezTo>
                      <a:pt x="20" y="11"/>
                      <a:pt x="25" y="17"/>
                      <a:pt x="29" y="22"/>
                    </a:cubicBezTo>
                    <a:cubicBezTo>
                      <a:pt x="33" y="27"/>
                      <a:pt x="36" y="32"/>
                      <a:pt x="39" y="36"/>
                    </a:cubicBezTo>
                    <a:cubicBezTo>
                      <a:pt x="42" y="41"/>
                      <a:pt x="44" y="46"/>
                      <a:pt x="43" y="52"/>
                    </a:cubicBezTo>
                    <a:cubicBezTo>
                      <a:pt x="42" y="59"/>
                      <a:pt x="41" y="67"/>
                      <a:pt x="38" y="74"/>
                    </a:cubicBezTo>
                    <a:cubicBezTo>
                      <a:pt x="33" y="83"/>
                      <a:pt x="27" y="87"/>
                      <a:pt x="16" y="87"/>
                    </a:cubicBezTo>
                    <a:cubicBezTo>
                      <a:pt x="12" y="87"/>
                      <a:pt x="10" y="85"/>
                      <a:pt x="8" y="81"/>
                    </a:cubicBezTo>
                    <a:cubicBezTo>
                      <a:pt x="6" y="76"/>
                      <a:pt x="6" y="71"/>
                      <a:pt x="6" y="65"/>
                    </a:cubicBezTo>
                    <a:cubicBezTo>
                      <a:pt x="6" y="62"/>
                      <a:pt x="6" y="59"/>
                      <a:pt x="6" y="5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grpSp>
        <p:grpSp>
          <p:nvGrpSpPr>
            <p:cNvPr id="124" name="组合 123">
              <a:extLst>
                <a:ext uri="{FF2B5EF4-FFF2-40B4-BE49-F238E27FC236}">
                  <a16:creationId xmlns:a16="http://schemas.microsoft.com/office/drawing/2014/main" id="{E14EA76D-2E8A-4D79-AD0E-2D65074F86B6}"/>
                </a:ext>
              </a:extLst>
            </p:cNvPr>
            <p:cNvGrpSpPr/>
            <p:nvPr userDrawn="1"/>
          </p:nvGrpSpPr>
          <p:grpSpPr>
            <a:xfrm>
              <a:off x="9556201" y="498129"/>
              <a:ext cx="588050" cy="586680"/>
              <a:chOff x="2105799" y="20055838"/>
              <a:chExt cx="6748090" cy="6732363"/>
            </a:xfrm>
            <a:solidFill>
              <a:schemeClr val="accent1">
                <a:alpha val="80000"/>
              </a:schemeClr>
            </a:solidFill>
          </p:grpSpPr>
          <p:sp>
            <p:nvSpPr>
              <p:cNvPr id="125" name="Freeform 8">
                <a:extLst>
                  <a:ext uri="{FF2B5EF4-FFF2-40B4-BE49-F238E27FC236}">
                    <a16:creationId xmlns:a16="http://schemas.microsoft.com/office/drawing/2014/main" id="{FC735164-8305-4898-8587-92D4181A886B}"/>
                  </a:ext>
                </a:extLst>
              </p:cNvPr>
              <p:cNvSpPr>
                <a:spLocks noEditPoints="1"/>
              </p:cNvSpPr>
              <p:nvPr/>
            </p:nvSpPr>
            <p:spPr bwMode="auto">
              <a:xfrm>
                <a:off x="2105799" y="20055838"/>
                <a:ext cx="6748090" cy="6732363"/>
              </a:xfrm>
              <a:custGeom>
                <a:avLst/>
                <a:gdLst>
                  <a:gd name="T0" fmla="*/ 0 w 965"/>
                  <a:gd name="T1" fmla="*/ 465 h 963"/>
                  <a:gd name="T2" fmla="*/ 1 w 965"/>
                  <a:gd name="T3" fmla="*/ 453 h 963"/>
                  <a:gd name="T4" fmla="*/ 10 w 965"/>
                  <a:gd name="T5" fmla="*/ 384 h 963"/>
                  <a:gd name="T6" fmla="*/ 50 w 965"/>
                  <a:gd name="T7" fmla="*/ 269 h 963"/>
                  <a:gd name="T8" fmla="*/ 220 w 965"/>
                  <a:gd name="T9" fmla="*/ 78 h 963"/>
                  <a:gd name="T10" fmla="*/ 368 w 965"/>
                  <a:gd name="T11" fmla="*/ 14 h 963"/>
                  <a:gd name="T12" fmla="*/ 459 w 965"/>
                  <a:gd name="T13" fmla="*/ 1 h 963"/>
                  <a:gd name="T14" fmla="*/ 465 w 965"/>
                  <a:gd name="T15" fmla="*/ 0 h 963"/>
                  <a:gd name="T16" fmla="*/ 498 w 965"/>
                  <a:gd name="T17" fmla="*/ 0 h 963"/>
                  <a:gd name="T18" fmla="*/ 503 w 965"/>
                  <a:gd name="T19" fmla="*/ 1 h 963"/>
                  <a:gd name="T20" fmla="*/ 746 w 965"/>
                  <a:gd name="T21" fmla="*/ 80 h 963"/>
                  <a:gd name="T22" fmla="*/ 941 w 965"/>
                  <a:gd name="T23" fmla="*/ 338 h 963"/>
                  <a:gd name="T24" fmla="*/ 962 w 965"/>
                  <a:gd name="T25" fmla="*/ 447 h 963"/>
                  <a:gd name="T26" fmla="*/ 945 w 965"/>
                  <a:gd name="T27" fmla="*/ 612 h 963"/>
                  <a:gd name="T28" fmla="*/ 857 w 965"/>
                  <a:gd name="T29" fmla="*/ 782 h 963"/>
                  <a:gd name="T30" fmla="*/ 722 w 965"/>
                  <a:gd name="T31" fmla="*/ 897 h 963"/>
                  <a:gd name="T32" fmla="*/ 584 w 965"/>
                  <a:gd name="T33" fmla="*/ 951 h 963"/>
                  <a:gd name="T34" fmla="*/ 502 w 965"/>
                  <a:gd name="T35" fmla="*/ 962 h 963"/>
                  <a:gd name="T36" fmla="*/ 497 w 965"/>
                  <a:gd name="T37" fmla="*/ 963 h 963"/>
                  <a:gd name="T38" fmla="*/ 466 w 965"/>
                  <a:gd name="T39" fmla="*/ 963 h 963"/>
                  <a:gd name="T40" fmla="*/ 449 w 965"/>
                  <a:gd name="T41" fmla="*/ 961 h 963"/>
                  <a:gd name="T42" fmla="*/ 332 w 965"/>
                  <a:gd name="T43" fmla="*/ 938 h 963"/>
                  <a:gd name="T44" fmla="*/ 51 w 965"/>
                  <a:gd name="T45" fmla="*/ 695 h 963"/>
                  <a:gd name="T46" fmla="*/ 8 w 965"/>
                  <a:gd name="T47" fmla="*/ 564 h 963"/>
                  <a:gd name="T48" fmla="*/ 1 w 965"/>
                  <a:gd name="T49" fmla="*/ 510 h 963"/>
                  <a:gd name="T50" fmla="*/ 0 w 965"/>
                  <a:gd name="T51" fmla="*/ 497 h 963"/>
                  <a:gd name="T52" fmla="*/ 0 w 965"/>
                  <a:gd name="T53" fmla="*/ 465 h 963"/>
                  <a:gd name="T54" fmla="*/ 481 w 965"/>
                  <a:gd name="T55" fmla="*/ 946 h 963"/>
                  <a:gd name="T56" fmla="*/ 946 w 965"/>
                  <a:gd name="T57" fmla="*/ 481 h 963"/>
                  <a:gd name="T58" fmla="*/ 482 w 965"/>
                  <a:gd name="T59" fmla="*/ 17 h 963"/>
                  <a:gd name="T60" fmla="*/ 17 w 965"/>
                  <a:gd name="T61" fmla="*/ 480 h 963"/>
                  <a:gd name="T62" fmla="*/ 481 w 965"/>
                  <a:gd name="T63" fmla="*/ 946 h 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65" h="963">
                    <a:moveTo>
                      <a:pt x="0" y="465"/>
                    </a:moveTo>
                    <a:cubicBezTo>
                      <a:pt x="0" y="461"/>
                      <a:pt x="1" y="457"/>
                      <a:pt x="1" y="453"/>
                    </a:cubicBezTo>
                    <a:cubicBezTo>
                      <a:pt x="3" y="430"/>
                      <a:pt x="6" y="407"/>
                      <a:pt x="10" y="384"/>
                    </a:cubicBezTo>
                    <a:cubicBezTo>
                      <a:pt x="19" y="344"/>
                      <a:pt x="32" y="306"/>
                      <a:pt x="50" y="269"/>
                    </a:cubicBezTo>
                    <a:cubicBezTo>
                      <a:pt x="89" y="190"/>
                      <a:pt x="146" y="127"/>
                      <a:pt x="220" y="78"/>
                    </a:cubicBezTo>
                    <a:cubicBezTo>
                      <a:pt x="265" y="48"/>
                      <a:pt x="315" y="27"/>
                      <a:pt x="368" y="14"/>
                    </a:cubicBezTo>
                    <a:cubicBezTo>
                      <a:pt x="398" y="6"/>
                      <a:pt x="429" y="2"/>
                      <a:pt x="459" y="1"/>
                    </a:cubicBezTo>
                    <a:cubicBezTo>
                      <a:pt x="461" y="1"/>
                      <a:pt x="463" y="0"/>
                      <a:pt x="465" y="0"/>
                    </a:cubicBezTo>
                    <a:cubicBezTo>
                      <a:pt x="476" y="0"/>
                      <a:pt x="487" y="0"/>
                      <a:pt x="498" y="0"/>
                    </a:cubicBezTo>
                    <a:cubicBezTo>
                      <a:pt x="500" y="0"/>
                      <a:pt x="501" y="1"/>
                      <a:pt x="503" y="1"/>
                    </a:cubicBezTo>
                    <a:cubicBezTo>
                      <a:pt x="592" y="5"/>
                      <a:pt x="673" y="31"/>
                      <a:pt x="746" y="80"/>
                    </a:cubicBezTo>
                    <a:cubicBezTo>
                      <a:pt x="841" y="143"/>
                      <a:pt x="906" y="229"/>
                      <a:pt x="941" y="338"/>
                    </a:cubicBezTo>
                    <a:cubicBezTo>
                      <a:pt x="952" y="373"/>
                      <a:pt x="959" y="410"/>
                      <a:pt x="962" y="447"/>
                    </a:cubicBezTo>
                    <a:cubicBezTo>
                      <a:pt x="965" y="503"/>
                      <a:pt x="960" y="558"/>
                      <a:pt x="945" y="612"/>
                    </a:cubicBezTo>
                    <a:cubicBezTo>
                      <a:pt x="927" y="674"/>
                      <a:pt x="897" y="731"/>
                      <a:pt x="857" y="782"/>
                    </a:cubicBezTo>
                    <a:cubicBezTo>
                      <a:pt x="819" y="829"/>
                      <a:pt x="774" y="867"/>
                      <a:pt x="722" y="897"/>
                    </a:cubicBezTo>
                    <a:cubicBezTo>
                      <a:pt x="679" y="923"/>
                      <a:pt x="633" y="940"/>
                      <a:pt x="584" y="951"/>
                    </a:cubicBezTo>
                    <a:cubicBezTo>
                      <a:pt x="557" y="957"/>
                      <a:pt x="530" y="960"/>
                      <a:pt x="502" y="962"/>
                    </a:cubicBezTo>
                    <a:cubicBezTo>
                      <a:pt x="500" y="962"/>
                      <a:pt x="498" y="962"/>
                      <a:pt x="497" y="963"/>
                    </a:cubicBezTo>
                    <a:cubicBezTo>
                      <a:pt x="487" y="963"/>
                      <a:pt x="476" y="963"/>
                      <a:pt x="466" y="963"/>
                    </a:cubicBezTo>
                    <a:cubicBezTo>
                      <a:pt x="460" y="962"/>
                      <a:pt x="455" y="961"/>
                      <a:pt x="449" y="961"/>
                    </a:cubicBezTo>
                    <a:cubicBezTo>
                      <a:pt x="409" y="958"/>
                      <a:pt x="370" y="951"/>
                      <a:pt x="332" y="938"/>
                    </a:cubicBezTo>
                    <a:cubicBezTo>
                      <a:pt x="206" y="895"/>
                      <a:pt x="112" y="814"/>
                      <a:pt x="51" y="695"/>
                    </a:cubicBezTo>
                    <a:cubicBezTo>
                      <a:pt x="30" y="654"/>
                      <a:pt x="16" y="610"/>
                      <a:pt x="8" y="564"/>
                    </a:cubicBezTo>
                    <a:cubicBezTo>
                      <a:pt x="4" y="546"/>
                      <a:pt x="2" y="528"/>
                      <a:pt x="1" y="510"/>
                    </a:cubicBezTo>
                    <a:cubicBezTo>
                      <a:pt x="1" y="506"/>
                      <a:pt x="0" y="501"/>
                      <a:pt x="0" y="497"/>
                    </a:cubicBezTo>
                    <a:cubicBezTo>
                      <a:pt x="0" y="486"/>
                      <a:pt x="0" y="475"/>
                      <a:pt x="0" y="465"/>
                    </a:cubicBezTo>
                    <a:close/>
                    <a:moveTo>
                      <a:pt x="481" y="946"/>
                    </a:moveTo>
                    <a:cubicBezTo>
                      <a:pt x="738" y="946"/>
                      <a:pt x="946" y="736"/>
                      <a:pt x="946" y="481"/>
                    </a:cubicBezTo>
                    <a:cubicBezTo>
                      <a:pt x="947" y="228"/>
                      <a:pt x="740" y="17"/>
                      <a:pt x="482" y="17"/>
                    </a:cubicBezTo>
                    <a:cubicBezTo>
                      <a:pt x="226" y="16"/>
                      <a:pt x="17" y="225"/>
                      <a:pt x="17" y="480"/>
                    </a:cubicBezTo>
                    <a:cubicBezTo>
                      <a:pt x="16" y="736"/>
                      <a:pt x="225" y="945"/>
                      <a:pt x="481" y="946"/>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26" name="Freeform 42">
                <a:extLst>
                  <a:ext uri="{FF2B5EF4-FFF2-40B4-BE49-F238E27FC236}">
                    <a16:creationId xmlns:a16="http://schemas.microsoft.com/office/drawing/2014/main" id="{23AA2149-2C7A-434E-8E58-7FF8833789C6}"/>
                  </a:ext>
                </a:extLst>
              </p:cNvPr>
              <p:cNvSpPr>
                <a:spLocks noEditPoints="1"/>
              </p:cNvSpPr>
              <p:nvPr/>
            </p:nvSpPr>
            <p:spPr bwMode="auto">
              <a:xfrm>
                <a:off x="2986668" y="20928842"/>
                <a:ext cx="4978486" cy="4970622"/>
              </a:xfrm>
              <a:custGeom>
                <a:avLst/>
                <a:gdLst>
                  <a:gd name="T0" fmla="*/ 711 w 711"/>
                  <a:gd name="T1" fmla="*/ 356 h 711"/>
                  <a:gd name="T2" fmla="*/ 355 w 711"/>
                  <a:gd name="T3" fmla="*/ 711 h 711"/>
                  <a:gd name="T4" fmla="*/ 0 w 711"/>
                  <a:gd name="T5" fmla="*/ 357 h 711"/>
                  <a:gd name="T6" fmla="*/ 354 w 711"/>
                  <a:gd name="T7" fmla="*/ 1 h 711"/>
                  <a:gd name="T8" fmla="*/ 711 w 711"/>
                  <a:gd name="T9" fmla="*/ 356 h 711"/>
                  <a:gd name="T10" fmla="*/ 355 w 711"/>
                  <a:gd name="T11" fmla="*/ 700 h 711"/>
                  <a:gd name="T12" fmla="*/ 700 w 711"/>
                  <a:gd name="T13" fmla="*/ 356 h 711"/>
                  <a:gd name="T14" fmla="*/ 355 w 711"/>
                  <a:gd name="T15" fmla="*/ 12 h 711"/>
                  <a:gd name="T16" fmla="*/ 11 w 711"/>
                  <a:gd name="T17" fmla="*/ 356 h 711"/>
                  <a:gd name="T18" fmla="*/ 355 w 711"/>
                  <a:gd name="T19" fmla="*/ 700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1" h="711">
                    <a:moveTo>
                      <a:pt x="711" y="356"/>
                    </a:moveTo>
                    <a:cubicBezTo>
                      <a:pt x="711" y="552"/>
                      <a:pt x="551" y="711"/>
                      <a:pt x="355" y="711"/>
                    </a:cubicBezTo>
                    <a:cubicBezTo>
                      <a:pt x="159" y="711"/>
                      <a:pt x="1" y="551"/>
                      <a:pt x="0" y="357"/>
                    </a:cubicBezTo>
                    <a:cubicBezTo>
                      <a:pt x="0" y="162"/>
                      <a:pt x="158" y="2"/>
                      <a:pt x="354" y="1"/>
                    </a:cubicBezTo>
                    <a:cubicBezTo>
                      <a:pt x="551" y="0"/>
                      <a:pt x="711" y="159"/>
                      <a:pt x="711" y="356"/>
                    </a:cubicBezTo>
                    <a:close/>
                    <a:moveTo>
                      <a:pt x="355" y="700"/>
                    </a:moveTo>
                    <a:cubicBezTo>
                      <a:pt x="545" y="701"/>
                      <a:pt x="700" y="546"/>
                      <a:pt x="700" y="356"/>
                    </a:cubicBezTo>
                    <a:cubicBezTo>
                      <a:pt x="700" y="166"/>
                      <a:pt x="545" y="12"/>
                      <a:pt x="355" y="12"/>
                    </a:cubicBezTo>
                    <a:cubicBezTo>
                      <a:pt x="166" y="12"/>
                      <a:pt x="11" y="166"/>
                      <a:pt x="11" y="356"/>
                    </a:cubicBezTo>
                    <a:cubicBezTo>
                      <a:pt x="11" y="545"/>
                      <a:pt x="166" y="700"/>
                      <a:pt x="355" y="70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27" name="Freeform 43">
                <a:extLst>
                  <a:ext uri="{FF2B5EF4-FFF2-40B4-BE49-F238E27FC236}">
                    <a16:creationId xmlns:a16="http://schemas.microsoft.com/office/drawing/2014/main" id="{DADC64E0-1756-4B00-B739-1AE2D64609EB}"/>
                  </a:ext>
                </a:extLst>
              </p:cNvPr>
              <p:cNvSpPr>
                <a:spLocks noEditPoints="1"/>
              </p:cNvSpPr>
              <p:nvPr/>
            </p:nvSpPr>
            <p:spPr bwMode="auto">
              <a:xfrm>
                <a:off x="7508990" y="21424332"/>
                <a:ext cx="550543" cy="660652"/>
              </a:xfrm>
              <a:custGeom>
                <a:avLst/>
                <a:gdLst>
                  <a:gd name="T0" fmla="*/ 37 w 79"/>
                  <a:gd name="T1" fmla="*/ 41 h 94"/>
                  <a:gd name="T2" fmla="*/ 21 w 79"/>
                  <a:gd name="T3" fmla="*/ 55 h 94"/>
                  <a:gd name="T4" fmla="*/ 19 w 79"/>
                  <a:gd name="T5" fmla="*/ 62 h 94"/>
                  <a:gd name="T6" fmla="*/ 20 w 79"/>
                  <a:gd name="T7" fmla="*/ 66 h 94"/>
                  <a:gd name="T8" fmla="*/ 0 w 79"/>
                  <a:gd name="T9" fmla="*/ 40 h 94"/>
                  <a:gd name="T10" fmla="*/ 3 w 79"/>
                  <a:gd name="T11" fmla="*/ 42 h 94"/>
                  <a:gd name="T12" fmla="*/ 12 w 79"/>
                  <a:gd name="T13" fmla="*/ 42 h 94"/>
                  <a:gd name="T14" fmla="*/ 48 w 79"/>
                  <a:gd name="T15" fmla="*/ 12 h 94"/>
                  <a:gd name="T16" fmla="*/ 50 w 79"/>
                  <a:gd name="T17" fmla="*/ 2 h 94"/>
                  <a:gd name="T18" fmla="*/ 50 w 79"/>
                  <a:gd name="T19" fmla="*/ 0 h 94"/>
                  <a:gd name="T20" fmla="*/ 52 w 79"/>
                  <a:gd name="T21" fmla="*/ 2 h 94"/>
                  <a:gd name="T22" fmla="*/ 70 w 79"/>
                  <a:gd name="T23" fmla="*/ 26 h 94"/>
                  <a:gd name="T24" fmla="*/ 77 w 79"/>
                  <a:gd name="T25" fmla="*/ 40 h 94"/>
                  <a:gd name="T26" fmla="*/ 75 w 79"/>
                  <a:gd name="T27" fmla="*/ 54 h 94"/>
                  <a:gd name="T28" fmla="*/ 57 w 79"/>
                  <a:gd name="T29" fmla="*/ 59 h 94"/>
                  <a:gd name="T30" fmla="*/ 50 w 79"/>
                  <a:gd name="T31" fmla="*/ 56 h 94"/>
                  <a:gd name="T32" fmla="*/ 40 w 79"/>
                  <a:gd name="T33" fmla="*/ 94 h 94"/>
                  <a:gd name="T34" fmla="*/ 38 w 79"/>
                  <a:gd name="T35" fmla="*/ 92 h 94"/>
                  <a:gd name="T36" fmla="*/ 31 w 79"/>
                  <a:gd name="T37" fmla="*/ 82 h 94"/>
                  <a:gd name="T38" fmla="*/ 29 w 79"/>
                  <a:gd name="T39" fmla="*/ 75 h 94"/>
                  <a:gd name="T40" fmla="*/ 38 w 79"/>
                  <a:gd name="T41" fmla="*/ 47 h 94"/>
                  <a:gd name="T42" fmla="*/ 37 w 79"/>
                  <a:gd name="T43" fmla="*/ 41 h 94"/>
                  <a:gd name="T44" fmla="*/ 40 w 79"/>
                  <a:gd name="T45" fmla="*/ 39 h 94"/>
                  <a:gd name="T46" fmla="*/ 45 w 79"/>
                  <a:gd name="T47" fmla="*/ 45 h 94"/>
                  <a:gd name="T48" fmla="*/ 61 w 79"/>
                  <a:gd name="T49" fmla="*/ 45 h 94"/>
                  <a:gd name="T50" fmla="*/ 65 w 79"/>
                  <a:gd name="T51" fmla="*/ 43 h 94"/>
                  <a:gd name="T52" fmla="*/ 65 w 79"/>
                  <a:gd name="T53" fmla="*/ 24 h 94"/>
                  <a:gd name="T54" fmla="*/ 59 w 79"/>
                  <a:gd name="T55" fmla="*/ 24 h 94"/>
                  <a:gd name="T56" fmla="*/ 45 w 79"/>
                  <a:gd name="T57" fmla="*/ 35 h 94"/>
                  <a:gd name="T58" fmla="*/ 40 w 79"/>
                  <a:gd name="T59" fmla="*/ 3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9" h="94">
                    <a:moveTo>
                      <a:pt x="37" y="41"/>
                    </a:moveTo>
                    <a:cubicBezTo>
                      <a:pt x="32" y="46"/>
                      <a:pt x="26" y="50"/>
                      <a:pt x="21" y="55"/>
                    </a:cubicBezTo>
                    <a:cubicBezTo>
                      <a:pt x="18" y="57"/>
                      <a:pt x="18" y="60"/>
                      <a:pt x="19" y="62"/>
                    </a:cubicBezTo>
                    <a:cubicBezTo>
                      <a:pt x="20" y="64"/>
                      <a:pt x="20" y="65"/>
                      <a:pt x="20" y="66"/>
                    </a:cubicBezTo>
                    <a:cubicBezTo>
                      <a:pt x="17" y="65"/>
                      <a:pt x="3" y="47"/>
                      <a:pt x="0" y="40"/>
                    </a:cubicBezTo>
                    <a:cubicBezTo>
                      <a:pt x="2" y="41"/>
                      <a:pt x="2" y="41"/>
                      <a:pt x="3" y="42"/>
                    </a:cubicBezTo>
                    <a:cubicBezTo>
                      <a:pt x="7" y="44"/>
                      <a:pt x="9" y="44"/>
                      <a:pt x="12" y="42"/>
                    </a:cubicBezTo>
                    <a:cubicBezTo>
                      <a:pt x="24" y="32"/>
                      <a:pt x="36" y="22"/>
                      <a:pt x="48" y="12"/>
                    </a:cubicBezTo>
                    <a:cubicBezTo>
                      <a:pt x="52" y="9"/>
                      <a:pt x="52" y="7"/>
                      <a:pt x="50" y="2"/>
                    </a:cubicBezTo>
                    <a:cubicBezTo>
                      <a:pt x="50" y="1"/>
                      <a:pt x="50" y="1"/>
                      <a:pt x="50" y="0"/>
                    </a:cubicBezTo>
                    <a:cubicBezTo>
                      <a:pt x="51" y="1"/>
                      <a:pt x="52" y="1"/>
                      <a:pt x="52" y="2"/>
                    </a:cubicBezTo>
                    <a:cubicBezTo>
                      <a:pt x="58" y="10"/>
                      <a:pt x="64" y="18"/>
                      <a:pt x="70" y="26"/>
                    </a:cubicBezTo>
                    <a:cubicBezTo>
                      <a:pt x="73" y="30"/>
                      <a:pt x="75" y="35"/>
                      <a:pt x="77" y="40"/>
                    </a:cubicBezTo>
                    <a:cubicBezTo>
                      <a:pt x="79" y="45"/>
                      <a:pt x="79" y="50"/>
                      <a:pt x="75" y="54"/>
                    </a:cubicBezTo>
                    <a:cubicBezTo>
                      <a:pt x="71" y="60"/>
                      <a:pt x="64" y="62"/>
                      <a:pt x="57" y="59"/>
                    </a:cubicBezTo>
                    <a:cubicBezTo>
                      <a:pt x="55" y="58"/>
                      <a:pt x="53" y="57"/>
                      <a:pt x="50" y="56"/>
                    </a:cubicBezTo>
                    <a:cubicBezTo>
                      <a:pt x="47" y="69"/>
                      <a:pt x="42" y="81"/>
                      <a:pt x="40" y="94"/>
                    </a:cubicBezTo>
                    <a:cubicBezTo>
                      <a:pt x="40" y="94"/>
                      <a:pt x="39" y="93"/>
                      <a:pt x="38" y="92"/>
                    </a:cubicBezTo>
                    <a:cubicBezTo>
                      <a:pt x="36" y="89"/>
                      <a:pt x="33" y="85"/>
                      <a:pt x="31" y="82"/>
                    </a:cubicBezTo>
                    <a:cubicBezTo>
                      <a:pt x="29" y="80"/>
                      <a:pt x="29" y="78"/>
                      <a:pt x="29" y="75"/>
                    </a:cubicBezTo>
                    <a:cubicBezTo>
                      <a:pt x="33" y="66"/>
                      <a:pt x="36" y="56"/>
                      <a:pt x="38" y="47"/>
                    </a:cubicBezTo>
                    <a:cubicBezTo>
                      <a:pt x="39" y="45"/>
                      <a:pt x="40" y="43"/>
                      <a:pt x="37" y="41"/>
                    </a:cubicBezTo>
                    <a:close/>
                    <a:moveTo>
                      <a:pt x="40" y="39"/>
                    </a:moveTo>
                    <a:cubicBezTo>
                      <a:pt x="42" y="41"/>
                      <a:pt x="43" y="43"/>
                      <a:pt x="45" y="45"/>
                    </a:cubicBezTo>
                    <a:cubicBezTo>
                      <a:pt x="50" y="50"/>
                      <a:pt x="55" y="50"/>
                      <a:pt x="61" y="45"/>
                    </a:cubicBezTo>
                    <a:cubicBezTo>
                      <a:pt x="63" y="45"/>
                      <a:pt x="64" y="44"/>
                      <a:pt x="65" y="43"/>
                    </a:cubicBezTo>
                    <a:cubicBezTo>
                      <a:pt x="71" y="37"/>
                      <a:pt x="71" y="31"/>
                      <a:pt x="65" y="24"/>
                    </a:cubicBezTo>
                    <a:cubicBezTo>
                      <a:pt x="63" y="22"/>
                      <a:pt x="62" y="21"/>
                      <a:pt x="59" y="24"/>
                    </a:cubicBezTo>
                    <a:cubicBezTo>
                      <a:pt x="54" y="27"/>
                      <a:pt x="50" y="31"/>
                      <a:pt x="45" y="35"/>
                    </a:cubicBezTo>
                    <a:cubicBezTo>
                      <a:pt x="44" y="36"/>
                      <a:pt x="42" y="38"/>
                      <a:pt x="40" y="39"/>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28" name="Freeform 44">
                <a:extLst>
                  <a:ext uri="{FF2B5EF4-FFF2-40B4-BE49-F238E27FC236}">
                    <a16:creationId xmlns:a16="http://schemas.microsoft.com/office/drawing/2014/main" id="{02AD4B8E-9C4D-4F37-AAC6-126B7F819AAC}"/>
                  </a:ext>
                </a:extLst>
              </p:cNvPr>
              <p:cNvSpPr>
                <a:spLocks/>
              </p:cNvSpPr>
              <p:nvPr/>
            </p:nvSpPr>
            <p:spPr bwMode="auto">
              <a:xfrm>
                <a:off x="2373206" y="22674853"/>
                <a:ext cx="526949" cy="566274"/>
              </a:xfrm>
              <a:custGeom>
                <a:avLst/>
                <a:gdLst>
                  <a:gd name="T0" fmla="*/ 0 w 76"/>
                  <a:gd name="T1" fmla="*/ 68 h 80"/>
                  <a:gd name="T2" fmla="*/ 5 w 76"/>
                  <a:gd name="T3" fmla="*/ 36 h 80"/>
                  <a:gd name="T4" fmla="*/ 7 w 76"/>
                  <a:gd name="T5" fmla="*/ 36 h 80"/>
                  <a:gd name="T6" fmla="*/ 7 w 76"/>
                  <a:gd name="T7" fmla="*/ 39 h 80"/>
                  <a:gd name="T8" fmla="*/ 13 w 76"/>
                  <a:gd name="T9" fmla="*/ 46 h 80"/>
                  <a:gd name="T10" fmla="*/ 35 w 76"/>
                  <a:gd name="T11" fmla="*/ 50 h 80"/>
                  <a:gd name="T12" fmla="*/ 33 w 76"/>
                  <a:gd name="T13" fmla="*/ 47 h 80"/>
                  <a:gd name="T14" fmla="*/ 18 w 76"/>
                  <a:gd name="T15" fmla="*/ 24 h 80"/>
                  <a:gd name="T16" fmla="*/ 17 w 76"/>
                  <a:gd name="T17" fmla="*/ 22 h 80"/>
                  <a:gd name="T18" fmla="*/ 10 w 76"/>
                  <a:gd name="T19" fmla="*/ 23 h 80"/>
                  <a:gd name="T20" fmla="*/ 8 w 76"/>
                  <a:gd name="T21" fmla="*/ 29 h 80"/>
                  <a:gd name="T22" fmla="*/ 12 w 76"/>
                  <a:gd name="T23" fmla="*/ 0 h 80"/>
                  <a:gd name="T24" fmla="*/ 13 w 76"/>
                  <a:gd name="T25" fmla="*/ 1 h 80"/>
                  <a:gd name="T26" fmla="*/ 19 w 76"/>
                  <a:gd name="T27" fmla="*/ 19 h 80"/>
                  <a:gd name="T28" fmla="*/ 29 w 76"/>
                  <a:gd name="T29" fmla="*/ 35 h 80"/>
                  <a:gd name="T30" fmla="*/ 33 w 76"/>
                  <a:gd name="T31" fmla="*/ 34 h 80"/>
                  <a:gd name="T32" fmla="*/ 69 w 76"/>
                  <a:gd name="T33" fmla="*/ 13 h 80"/>
                  <a:gd name="T34" fmla="*/ 75 w 76"/>
                  <a:gd name="T35" fmla="*/ 8 h 80"/>
                  <a:gd name="T36" fmla="*/ 74 w 76"/>
                  <a:gd name="T37" fmla="*/ 18 h 80"/>
                  <a:gd name="T38" fmla="*/ 72 w 76"/>
                  <a:gd name="T39" fmla="*/ 30 h 80"/>
                  <a:gd name="T40" fmla="*/ 70 w 76"/>
                  <a:gd name="T41" fmla="*/ 40 h 80"/>
                  <a:gd name="T42" fmla="*/ 69 w 76"/>
                  <a:gd name="T43" fmla="*/ 40 h 80"/>
                  <a:gd name="T44" fmla="*/ 68 w 76"/>
                  <a:gd name="T45" fmla="*/ 32 h 80"/>
                  <a:gd name="T46" fmla="*/ 64 w 76"/>
                  <a:gd name="T47" fmla="*/ 33 h 80"/>
                  <a:gd name="T48" fmla="*/ 39 w 76"/>
                  <a:gd name="T49" fmla="*/ 48 h 80"/>
                  <a:gd name="T50" fmla="*/ 42 w 76"/>
                  <a:gd name="T51" fmla="*/ 51 h 80"/>
                  <a:gd name="T52" fmla="*/ 60 w 76"/>
                  <a:gd name="T53" fmla="*/ 55 h 80"/>
                  <a:gd name="T54" fmla="*/ 66 w 76"/>
                  <a:gd name="T55" fmla="*/ 51 h 80"/>
                  <a:gd name="T56" fmla="*/ 68 w 76"/>
                  <a:gd name="T57" fmla="*/ 48 h 80"/>
                  <a:gd name="T58" fmla="*/ 63 w 76"/>
                  <a:gd name="T59" fmla="*/ 80 h 80"/>
                  <a:gd name="T60" fmla="*/ 62 w 76"/>
                  <a:gd name="T61" fmla="*/ 80 h 80"/>
                  <a:gd name="T62" fmla="*/ 62 w 76"/>
                  <a:gd name="T63" fmla="*/ 77 h 80"/>
                  <a:gd name="T64" fmla="*/ 55 w 76"/>
                  <a:gd name="T65" fmla="*/ 70 h 80"/>
                  <a:gd name="T66" fmla="*/ 11 w 76"/>
                  <a:gd name="T67" fmla="*/ 62 h 80"/>
                  <a:gd name="T68" fmla="*/ 3 w 76"/>
                  <a:gd name="T69" fmla="*/ 66 h 80"/>
                  <a:gd name="T70" fmla="*/ 1 w 76"/>
                  <a:gd name="T71" fmla="*/ 68 h 80"/>
                  <a:gd name="T72" fmla="*/ 0 w 76"/>
                  <a:gd name="T7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80">
                    <a:moveTo>
                      <a:pt x="0" y="68"/>
                    </a:moveTo>
                    <a:cubicBezTo>
                      <a:pt x="2" y="57"/>
                      <a:pt x="4" y="47"/>
                      <a:pt x="5" y="36"/>
                    </a:cubicBezTo>
                    <a:cubicBezTo>
                      <a:pt x="6" y="36"/>
                      <a:pt x="6" y="36"/>
                      <a:pt x="7" y="36"/>
                    </a:cubicBezTo>
                    <a:cubicBezTo>
                      <a:pt x="7" y="37"/>
                      <a:pt x="7" y="38"/>
                      <a:pt x="7" y="39"/>
                    </a:cubicBezTo>
                    <a:cubicBezTo>
                      <a:pt x="8" y="43"/>
                      <a:pt x="9" y="45"/>
                      <a:pt x="13" y="46"/>
                    </a:cubicBezTo>
                    <a:cubicBezTo>
                      <a:pt x="20" y="48"/>
                      <a:pt x="27" y="49"/>
                      <a:pt x="35" y="50"/>
                    </a:cubicBezTo>
                    <a:cubicBezTo>
                      <a:pt x="34" y="49"/>
                      <a:pt x="34" y="48"/>
                      <a:pt x="33" y="47"/>
                    </a:cubicBezTo>
                    <a:cubicBezTo>
                      <a:pt x="28" y="39"/>
                      <a:pt x="23" y="32"/>
                      <a:pt x="18" y="24"/>
                    </a:cubicBezTo>
                    <a:cubicBezTo>
                      <a:pt x="18" y="24"/>
                      <a:pt x="17" y="23"/>
                      <a:pt x="17" y="22"/>
                    </a:cubicBezTo>
                    <a:cubicBezTo>
                      <a:pt x="14" y="19"/>
                      <a:pt x="12" y="20"/>
                      <a:pt x="10" y="23"/>
                    </a:cubicBezTo>
                    <a:cubicBezTo>
                      <a:pt x="10" y="25"/>
                      <a:pt x="9" y="26"/>
                      <a:pt x="8" y="29"/>
                    </a:cubicBezTo>
                    <a:cubicBezTo>
                      <a:pt x="7" y="24"/>
                      <a:pt x="10" y="4"/>
                      <a:pt x="12" y="0"/>
                    </a:cubicBezTo>
                    <a:cubicBezTo>
                      <a:pt x="13" y="0"/>
                      <a:pt x="13" y="1"/>
                      <a:pt x="13" y="1"/>
                    </a:cubicBezTo>
                    <a:cubicBezTo>
                      <a:pt x="13" y="8"/>
                      <a:pt x="16" y="14"/>
                      <a:pt x="19" y="19"/>
                    </a:cubicBezTo>
                    <a:cubicBezTo>
                      <a:pt x="22" y="25"/>
                      <a:pt x="26" y="30"/>
                      <a:pt x="29" y="35"/>
                    </a:cubicBezTo>
                    <a:cubicBezTo>
                      <a:pt x="31" y="35"/>
                      <a:pt x="32" y="34"/>
                      <a:pt x="33" y="34"/>
                    </a:cubicBezTo>
                    <a:cubicBezTo>
                      <a:pt x="45" y="27"/>
                      <a:pt x="57" y="20"/>
                      <a:pt x="69" y="13"/>
                    </a:cubicBezTo>
                    <a:cubicBezTo>
                      <a:pt x="71" y="12"/>
                      <a:pt x="73" y="10"/>
                      <a:pt x="75" y="8"/>
                    </a:cubicBezTo>
                    <a:cubicBezTo>
                      <a:pt x="76" y="12"/>
                      <a:pt x="74" y="15"/>
                      <a:pt x="74" y="18"/>
                    </a:cubicBezTo>
                    <a:cubicBezTo>
                      <a:pt x="73" y="22"/>
                      <a:pt x="73" y="26"/>
                      <a:pt x="72" y="30"/>
                    </a:cubicBezTo>
                    <a:cubicBezTo>
                      <a:pt x="71" y="33"/>
                      <a:pt x="71" y="37"/>
                      <a:pt x="70" y="40"/>
                    </a:cubicBezTo>
                    <a:cubicBezTo>
                      <a:pt x="69" y="40"/>
                      <a:pt x="69" y="40"/>
                      <a:pt x="69" y="40"/>
                    </a:cubicBezTo>
                    <a:cubicBezTo>
                      <a:pt x="68" y="38"/>
                      <a:pt x="68" y="35"/>
                      <a:pt x="68" y="32"/>
                    </a:cubicBezTo>
                    <a:cubicBezTo>
                      <a:pt x="66" y="32"/>
                      <a:pt x="65" y="33"/>
                      <a:pt x="64" y="33"/>
                    </a:cubicBezTo>
                    <a:cubicBezTo>
                      <a:pt x="55" y="38"/>
                      <a:pt x="47" y="43"/>
                      <a:pt x="39" y="48"/>
                    </a:cubicBezTo>
                    <a:cubicBezTo>
                      <a:pt x="39" y="50"/>
                      <a:pt x="40" y="51"/>
                      <a:pt x="42" y="51"/>
                    </a:cubicBezTo>
                    <a:cubicBezTo>
                      <a:pt x="48" y="53"/>
                      <a:pt x="54" y="54"/>
                      <a:pt x="60" y="55"/>
                    </a:cubicBezTo>
                    <a:cubicBezTo>
                      <a:pt x="63" y="55"/>
                      <a:pt x="64" y="54"/>
                      <a:pt x="66" y="51"/>
                    </a:cubicBezTo>
                    <a:cubicBezTo>
                      <a:pt x="66" y="50"/>
                      <a:pt x="67" y="49"/>
                      <a:pt x="68" y="48"/>
                    </a:cubicBezTo>
                    <a:cubicBezTo>
                      <a:pt x="67" y="58"/>
                      <a:pt x="65" y="69"/>
                      <a:pt x="63" y="80"/>
                    </a:cubicBezTo>
                    <a:cubicBezTo>
                      <a:pt x="63" y="80"/>
                      <a:pt x="63" y="80"/>
                      <a:pt x="62" y="80"/>
                    </a:cubicBezTo>
                    <a:cubicBezTo>
                      <a:pt x="62" y="79"/>
                      <a:pt x="62" y="78"/>
                      <a:pt x="62" y="77"/>
                    </a:cubicBezTo>
                    <a:cubicBezTo>
                      <a:pt x="61" y="72"/>
                      <a:pt x="60" y="71"/>
                      <a:pt x="55" y="70"/>
                    </a:cubicBezTo>
                    <a:cubicBezTo>
                      <a:pt x="40" y="67"/>
                      <a:pt x="26" y="64"/>
                      <a:pt x="11" y="62"/>
                    </a:cubicBezTo>
                    <a:cubicBezTo>
                      <a:pt x="6" y="61"/>
                      <a:pt x="5" y="62"/>
                      <a:pt x="3" y="66"/>
                    </a:cubicBezTo>
                    <a:cubicBezTo>
                      <a:pt x="2" y="67"/>
                      <a:pt x="2" y="68"/>
                      <a:pt x="1" y="68"/>
                    </a:cubicBezTo>
                    <a:cubicBezTo>
                      <a:pt x="1" y="68"/>
                      <a:pt x="1" y="68"/>
                      <a:pt x="0" y="68"/>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29" name="Freeform 45">
                <a:extLst>
                  <a:ext uri="{FF2B5EF4-FFF2-40B4-BE49-F238E27FC236}">
                    <a16:creationId xmlns:a16="http://schemas.microsoft.com/office/drawing/2014/main" id="{F2C56637-AD32-41CD-B904-7FDE5C590999}"/>
                  </a:ext>
                </a:extLst>
              </p:cNvPr>
              <p:cNvSpPr>
                <a:spLocks/>
              </p:cNvSpPr>
              <p:nvPr/>
            </p:nvSpPr>
            <p:spPr bwMode="auto">
              <a:xfrm>
                <a:off x="6989906" y="20865924"/>
                <a:ext cx="574138" cy="613463"/>
              </a:xfrm>
              <a:custGeom>
                <a:avLst/>
                <a:gdLst>
                  <a:gd name="T0" fmla="*/ 61 w 82"/>
                  <a:gd name="T1" fmla="*/ 37 h 87"/>
                  <a:gd name="T2" fmla="*/ 42 w 82"/>
                  <a:gd name="T3" fmla="*/ 65 h 87"/>
                  <a:gd name="T4" fmla="*/ 44 w 82"/>
                  <a:gd name="T5" fmla="*/ 59 h 87"/>
                  <a:gd name="T6" fmla="*/ 37 w 82"/>
                  <a:gd name="T7" fmla="*/ 42 h 87"/>
                  <a:gd name="T8" fmla="*/ 36 w 82"/>
                  <a:gd name="T9" fmla="*/ 44 h 87"/>
                  <a:gd name="T10" fmla="*/ 24 w 82"/>
                  <a:gd name="T11" fmla="*/ 61 h 87"/>
                  <a:gd name="T12" fmla="*/ 25 w 82"/>
                  <a:gd name="T13" fmla="*/ 68 h 87"/>
                  <a:gd name="T14" fmla="*/ 54 w 82"/>
                  <a:gd name="T15" fmla="*/ 74 h 87"/>
                  <a:gd name="T16" fmla="*/ 59 w 82"/>
                  <a:gd name="T17" fmla="*/ 73 h 87"/>
                  <a:gd name="T18" fmla="*/ 45 w 82"/>
                  <a:gd name="T19" fmla="*/ 87 h 87"/>
                  <a:gd name="T20" fmla="*/ 0 w 82"/>
                  <a:gd name="T21" fmla="*/ 52 h 87"/>
                  <a:gd name="T22" fmla="*/ 4 w 82"/>
                  <a:gd name="T23" fmla="*/ 54 h 87"/>
                  <a:gd name="T24" fmla="*/ 12 w 82"/>
                  <a:gd name="T25" fmla="*/ 51 h 87"/>
                  <a:gd name="T26" fmla="*/ 39 w 82"/>
                  <a:gd name="T27" fmla="*/ 12 h 87"/>
                  <a:gd name="T28" fmla="*/ 39 w 82"/>
                  <a:gd name="T29" fmla="*/ 3 h 87"/>
                  <a:gd name="T30" fmla="*/ 37 w 82"/>
                  <a:gd name="T31" fmla="*/ 0 h 87"/>
                  <a:gd name="T32" fmla="*/ 82 w 82"/>
                  <a:gd name="T33" fmla="*/ 33 h 87"/>
                  <a:gd name="T34" fmla="*/ 70 w 82"/>
                  <a:gd name="T35" fmla="*/ 48 h 87"/>
                  <a:gd name="T36" fmla="*/ 70 w 82"/>
                  <a:gd name="T37" fmla="*/ 46 h 87"/>
                  <a:gd name="T38" fmla="*/ 65 w 82"/>
                  <a:gd name="T39" fmla="*/ 24 h 87"/>
                  <a:gd name="T40" fmla="*/ 58 w 82"/>
                  <a:gd name="T41" fmla="*/ 19 h 87"/>
                  <a:gd name="T42" fmla="*/ 53 w 82"/>
                  <a:gd name="T43" fmla="*/ 20 h 87"/>
                  <a:gd name="T44" fmla="*/ 41 w 82"/>
                  <a:gd name="T45" fmla="*/ 36 h 87"/>
                  <a:gd name="T46" fmla="*/ 40 w 82"/>
                  <a:gd name="T47" fmla="*/ 39 h 87"/>
                  <a:gd name="T48" fmla="*/ 51 w 82"/>
                  <a:gd name="T49" fmla="*/ 43 h 87"/>
                  <a:gd name="T50" fmla="*/ 61 w 82"/>
                  <a:gd name="T51" fmla="*/ 3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87">
                    <a:moveTo>
                      <a:pt x="61" y="37"/>
                    </a:moveTo>
                    <a:cubicBezTo>
                      <a:pt x="60" y="41"/>
                      <a:pt x="46" y="62"/>
                      <a:pt x="42" y="65"/>
                    </a:cubicBezTo>
                    <a:cubicBezTo>
                      <a:pt x="43" y="62"/>
                      <a:pt x="43" y="60"/>
                      <a:pt x="44" y="59"/>
                    </a:cubicBezTo>
                    <a:cubicBezTo>
                      <a:pt x="46" y="52"/>
                      <a:pt x="44" y="46"/>
                      <a:pt x="37" y="42"/>
                    </a:cubicBezTo>
                    <a:cubicBezTo>
                      <a:pt x="37" y="42"/>
                      <a:pt x="36" y="43"/>
                      <a:pt x="36" y="44"/>
                    </a:cubicBezTo>
                    <a:cubicBezTo>
                      <a:pt x="32" y="50"/>
                      <a:pt x="28" y="55"/>
                      <a:pt x="24" y="61"/>
                    </a:cubicBezTo>
                    <a:cubicBezTo>
                      <a:pt x="22" y="64"/>
                      <a:pt x="22" y="66"/>
                      <a:pt x="25" y="68"/>
                    </a:cubicBezTo>
                    <a:cubicBezTo>
                      <a:pt x="33" y="76"/>
                      <a:pt x="42" y="80"/>
                      <a:pt x="54" y="74"/>
                    </a:cubicBezTo>
                    <a:cubicBezTo>
                      <a:pt x="56" y="73"/>
                      <a:pt x="56" y="73"/>
                      <a:pt x="59" y="73"/>
                    </a:cubicBezTo>
                    <a:cubicBezTo>
                      <a:pt x="57" y="76"/>
                      <a:pt x="50" y="84"/>
                      <a:pt x="45" y="87"/>
                    </a:cubicBezTo>
                    <a:cubicBezTo>
                      <a:pt x="36" y="82"/>
                      <a:pt x="2" y="56"/>
                      <a:pt x="0" y="52"/>
                    </a:cubicBezTo>
                    <a:cubicBezTo>
                      <a:pt x="2" y="53"/>
                      <a:pt x="3" y="53"/>
                      <a:pt x="4" y="54"/>
                    </a:cubicBezTo>
                    <a:cubicBezTo>
                      <a:pt x="8" y="55"/>
                      <a:pt x="10" y="54"/>
                      <a:pt x="12" y="51"/>
                    </a:cubicBezTo>
                    <a:cubicBezTo>
                      <a:pt x="21" y="38"/>
                      <a:pt x="30" y="25"/>
                      <a:pt x="39" y="12"/>
                    </a:cubicBezTo>
                    <a:cubicBezTo>
                      <a:pt x="42" y="8"/>
                      <a:pt x="41" y="6"/>
                      <a:pt x="39" y="3"/>
                    </a:cubicBezTo>
                    <a:cubicBezTo>
                      <a:pt x="38" y="2"/>
                      <a:pt x="38" y="1"/>
                      <a:pt x="37" y="0"/>
                    </a:cubicBezTo>
                    <a:cubicBezTo>
                      <a:pt x="40" y="1"/>
                      <a:pt x="76" y="27"/>
                      <a:pt x="82" y="33"/>
                    </a:cubicBezTo>
                    <a:cubicBezTo>
                      <a:pt x="79" y="38"/>
                      <a:pt x="73" y="46"/>
                      <a:pt x="70" y="48"/>
                    </a:cubicBezTo>
                    <a:cubicBezTo>
                      <a:pt x="70" y="47"/>
                      <a:pt x="70" y="46"/>
                      <a:pt x="70" y="46"/>
                    </a:cubicBezTo>
                    <a:cubicBezTo>
                      <a:pt x="74" y="36"/>
                      <a:pt x="72" y="30"/>
                      <a:pt x="65" y="24"/>
                    </a:cubicBezTo>
                    <a:cubicBezTo>
                      <a:pt x="63" y="22"/>
                      <a:pt x="61" y="20"/>
                      <a:pt x="58" y="19"/>
                    </a:cubicBezTo>
                    <a:cubicBezTo>
                      <a:pt x="56" y="17"/>
                      <a:pt x="54" y="18"/>
                      <a:pt x="53" y="20"/>
                    </a:cubicBezTo>
                    <a:cubicBezTo>
                      <a:pt x="49" y="25"/>
                      <a:pt x="45" y="30"/>
                      <a:pt x="41" y="36"/>
                    </a:cubicBezTo>
                    <a:cubicBezTo>
                      <a:pt x="41" y="37"/>
                      <a:pt x="40" y="38"/>
                      <a:pt x="40" y="39"/>
                    </a:cubicBezTo>
                    <a:cubicBezTo>
                      <a:pt x="43" y="42"/>
                      <a:pt x="46" y="44"/>
                      <a:pt x="51" y="43"/>
                    </a:cubicBezTo>
                    <a:cubicBezTo>
                      <a:pt x="54" y="42"/>
                      <a:pt x="58" y="39"/>
                      <a:pt x="61" y="3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0" name="Freeform 46">
                <a:extLst>
                  <a:ext uri="{FF2B5EF4-FFF2-40B4-BE49-F238E27FC236}">
                    <a16:creationId xmlns:a16="http://schemas.microsoft.com/office/drawing/2014/main" id="{F032975D-CF69-4B09-BA05-72D320787553}"/>
                  </a:ext>
                </a:extLst>
              </p:cNvPr>
              <p:cNvSpPr>
                <a:spLocks/>
              </p:cNvSpPr>
              <p:nvPr/>
            </p:nvSpPr>
            <p:spPr bwMode="auto">
              <a:xfrm>
                <a:off x="2373206" y="23555723"/>
                <a:ext cx="495489" cy="471895"/>
              </a:xfrm>
              <a:custGeom>
                <a:avLst/>
                <a:gdLst>
                  <a:gd name="T0" fmla="*/ 49 w 71"/>
                  <a:gd name="T1" fmla="*/ 20 h 68"/>
                  <a:gd name="T2" fmla="*/ 37 w 71"/>
                  <a:gd name="T3" fmla="*/ 29 h 68"/>
                  <a:gd name="T4" fmla="*/ 38 w 71"/>
                  <a:gd name="T5" fmla="*/ 39 h 68"/>
                  <a:gd name="T6" fmla="*/ 44 w 71"/>
                  <a:gd name="T7" fmla="*/ 38 h 68"/>
                  <a:gd name="T8" fmla="*/ 60 w 71"/>
                  <a:gd name="T9" fmla="*/ 36 h 68"/>
                  <a:gd name="T10" fmla="*/ 65 w 71"/>
                  <a:gd name="T11" fmla="*/ 30 h 68"/>
                  <a:gd name="T12" fmla="*/ 48 w 71"/>
                  <a:gd name="T13" fmla="*/ 4 h 68"/>
                  <a:gd name="T14" fmla="*/ 44 w 71"/>
                  <a:gd name="T15" fmla="*/ 0 h 68"/>
                  <a:gd name="T16" fmla="*/ 63 w 71"/>
                  <a:gd name="T17" fmla="*/ 1 h 68"/>
                  <a:gd name="T18" fmla="*/ 70 w 71"/>
                  <a:gd name="T19" fmla="*/ 59 h 68"/>
                  <a:gd name="T20" fmla="*/ 68 w 71"/>
                  <a:gd name="T21" fmla="*/ 55 h 68"/>
                  <a:gd name="T22" fmla="*/ 62 w 71"/>
                  <a:gd name="T23" fmla="*/ 51 h 68"/>
                  <a:gd name="T24" fmla="*/ 16 w 71"/>
                  <a:gd name="T25" fmla="*/ 58 h 68"/>
                  <a:gd name="T26" fmla="*/ 9 w 71"/>
                  <a:gd name="T27" fmla="*/ 65 h 68"/>
                  <a:gd name="T28" fmla="*/ 9 w 71"/>
                  <a:gd name="T29" fmla="*/ 68 h 68"/>
                  <a:gd name="T30" fmla="*/ 1 w 71"/>
                  <a:gd name="T31" fmla="*/ 11 h 68"/>
                  <a:gd name="T32" fmla="*/ 18 w 71"/>
                  <a:gd name="T33" fmla="*/ 9 h 68"/>
                  <a:gd name="T34" fmla="*/ 19 w 71"/>
                  <a:gd name="T35" fmla="*/ 10 h 68"/>
                  <a:gd name="T36" fmla="*/ 17 w 71"/>
                  <a:gd name="T37" fmla="*/ 11 h 68"/>
                  <a:gd name="T38" fmla="*/ 6 w 71"/>
                  <a:gd name="T39" fmla="*/ 30 h 68"/>
                  <a:gd name="T40" fmla="*/ 7 w 71"/>
                  <a:gd name="T41" fmla="*/ 38 h 68"/>
                  <a:gd name="T42" fmla="*/ 13 w 71"/>
                  <a:gd name="T43" fmla="*/ 42 h 68"/>
                  <a:gd name="T44" fmla="*/ 33 w 71"/>
                  <a:gd name="T45" fmla="*/ 39 h 68"/>
                  <a:gd name="T46" fmla="*/ 29 w 71"/>
                  <a:gd name="T47" fmla="*/ 28 h 68"/>
                  <a:gd name="T48" fmla="*/ 18 w 71"/>
                  <a:gd name="T49" fmla="*/ 24 h 68"/>
                  <a:gd name="T50" fmla="*/ 19 w 71"/>
                  <a:gd name="T51" fmla="*/ 22 h 68"/>
                  <a:gd name="T52" fmla="*/ 49 w 71"/>
                  <a:gd name="T53" fmla="*/ 18 h 68"/>
                  <a:gd name="T54" fmla="*/ 49 w 71"/>
                  <a:gd name="T55" fmla="*/ 2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1" h="68">
                    <a:moveTo>
                      <a:pt x="49" y="20"/>
                    </a:moveTo>
                    <a:cubicBezTo>
                      <a:pt x="44" y="22"/>
                      <a:pt x="39" y="24"/>
                      <a:pt x="37" y="29"/>
                    </a:cubicBezTo>
                    <a:cubicBezTo>
                      <a:pt x="36" y="32"/>
                      <a:pt x="36" y="35"/>
                      <a:pt x="38" y="39"/>
                    </a:cubicBezTo>
                    <a:cubicBezTo>
                      <a:pt x="40" y="38"/>
                      <a:pt x="42" y="38"/>
                      <a:pt x="44" y="38"/>
                    </a:cubicBezTo>
                    <a:cubicBezTo>
                      <a:pt x="49" y="37"/>
                      <a:pt x="54" y="36"/>
                      <a:pt x="60" y="36"/>
                    </a:cubicBezTo>
                    <a:cubicBezTo>
                      <a:pt x="63" y="35"/>
                      <a:pt x="64" y="34"/>
                      <a:pt x="65" y="30"/>
                    </a:cubicBezTo>
                    <a:cubicBezTo>
                      <a:pt x="65" y="18"/>
                      <a:pt x="59" y="8"/>
                      <a:pt x="48" y="4"/>
                    </a:cubicBezTo>
                    <a:cubicBezTo>
                      <a:pt x="47" y="3"/>
                      <a:pt x="45" y="3"/>
                      <a:pt x="44" y="0"/>
                    </a:cubicBezTo>
                    <a:cubicBezTo>
                      <a:pt x="51" y="0"/>
                      <a:pt x="57" y="1"/>
                      <a:pt x="63" y="1"/>
                    </a:cubicBezTo>
                    <a:cubicBezTo>
                      <a:pt x="65" y="5"/>
                      <a:pt x="71" y="54"/>
                      <a:pt x="70" y="59"/>
                    </a:cubicBezTo>
                    <a:cubicBezTo>
                      <a:pt x="69" y="57"/>
                      <a:pt x="69" y="56"/>
                      <a:pt x="68" y="55"/>
                    </a:cubicBezTo>
                    <a:cubicBezTo>
                      <a:pt x="67" y="52"/>
                      <a:pt x="65" y="51"/>
                      <a:pt x="62" y="51"/>
                    </a:cubicBezTo>
                    <a:cubicBezTo>
                      <a:pt x="46" y="53"/>
                      <a:pt x="31" y="55"/>
                      <a:pt x="16" y="58"/>
                    </a:cubicBezTo>
                    <a:cubicBezTo>
                      <a:pt x="12" y="58"/>
                      <a:pt x="10" y="60"/>
                      <a:pt x="9" y="65"/>
                    </a:cubicBezTo>
                    <a:cubicBezTo>
                      <a:pt x="9" y="66"/>
                      <a:pt x="9" y="67"/>
                      <a:pt x="9" y="68"/>
                    </a:cubicBezTo>
                    <a:cubicBezTo>
                      <a:pt x="7" y="65"/>
                      <a:pt x="0" y="17"/>
                      <a:pt x="1" y="11"/>
                    </a:cubicBezTo>
                    <a:cubicBezTo>
                      <a:pt x="7" y="10"/>
                      <a:pt x="12" y="9"/>
                      <a:pt x="18" y="9"/>
                    </a:cubicBezTo>
                    <a:cubicBezTo>
                      <a:pt x="18" y="9"/>
                      <a:pt x="19" y="9"/>
                      <a:pt x="19" y="10"/>
                    </a:cubicBezTo>
                    <a:cubicBezTo>
                      <a:pt x="18" y="10"/>
                      <a:pt x="18" y="11"/>
                      <a:pt x="17" y="11"/>
                    </a:cubicBezTo>
                    <a:cubicBezTo>
                      <a:pt x="8" y="14"/>
                      <a:pt x="5" y="21"/>
                      <a:pt x="6" y="30"/>
                    </a:cubicBezTo>
                    <a:cubicBezTo>
                      <a:pt x="6" y="32"/>
                      <a:pt x="6" y="35"/>
                      <a:pt x="7" y="38"/>
                    </a:cubicBezTo>
                    <a:cubicBezTo>
                      <a:pt x="7" y="42"/>
                      <a:pt x="8" y="43"/>
                      <a:pt x="13" y="42"/>
                    </a:cubicBezTo>
                    <a:cubicBezTo>
                      <a:pt x="20" y="41"/>
                      <a:pt x="26" y="40"/>
                      <a:pt x="33" y="39"/>
                    </a:cubicBezTo>
                    <a:cubicBezTo>
                      <a:pt x="34" y="34"/>
                      <a:pt x="33" y="30"/>
                      <a:pt x="29" y="28"/>
                    </a:cubicBezTo>
                    <a:cubicBezTo>
                      <a:pt x="26" y="26"/>
                      <a:pt x="22" y="25"/>
                      <a:pt x="18" y="24"/>
                    </a:cubicBezTo>
                    <a:cubicBezTo>
                      <a:pt x="18" y="23"/>
                      <a:pt x="19" y="23"/>
                      <a:pt x="19" y="22"/>
                    </a:cubicBezTo>
                    <a:cubicBezTo>
                      <a:pt x="29" y="21"/>
                      <a:pt x="39" y="20"/>
                      <a:pt x="49" y="18"/>
                    </a:cubicBezTo>
                    <a:cubicBezTo>
                      <a:pt x="49" y="19"/>
                      <a:pt x="49" y="19"/>
                      <a:pt x="49" y="2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1" name="Freeform 47">
                <a:extLst>
                  <a:ext uri="{FF2B5EF4-FFF2-40B4-BE49-F238E27FC236}">
                    <a16:creationId xmlns:a16="http://schemas.microsoft.com/office/drawing/2014/main" id="{6B6AC068-0EBD-48BD-AE1C-D7481884A830}"/>
                  </a:ext>
                </a:extLst>
              </p:cNvPr>
              <p:cNvSpPr>
                <a:spLocks noEditPoints="1"/>
              </p:cNvSpPr>
              <p:nvPr/>
            </p:nvSpPr>
            <p:spPr bwMode="auto">
              <a:xfrm>
                <a:off x="4897841" y="26009575"/>
                <a:ext cx="346056" cy="495489"/>
              </a:xfrm>
              <a:custGeom>
                <a:avLst/>
                <a:gdLst>
                  <a:gd name="T0" fmla="*/ 17 w 50"/>
                  <a:gd name="T1" fmla="*/ 35 h 70"/>
                  <a:gd name="T2" fmla="*/ 10 w 50"/>
                  <a:gd name="T3" fmla="*/ 27 h 70"/>
                  <a:gd name="T4" fmla="*/ 8 w 50"/>
                  <a:gd name="T5" fmla="*/ 11 h 70"/>
                  <a:gd name="T6" fmla="*/ 19 w 50"/>
                  <a:gd name="T7" fmla="*/ 1 h 70"/>
                  <a:gd name="T8" fmla="*/ 39 w 50"/>
                  <a:gd name="T9" fmla="*/ 3 h 70"/>
                  <a:gd name="T10" fmla="*/ 48 w 50"/>
                  <a:gd name="T11" fmla="*/ 12 h 70"/>
                  <a:gd name="T12" fmla="*/ 42 w 50"/>
                  <a:gd name="T13" fmla="*/ 27 h 70"/>
                  <a:gd name="T14" fmla="*/ 34 w 50"/>
                  <a:gd name="T15" fmla="*/ 30 h 70"/>
                  <a:gd name="T16" fmla="*/ 37 w 50"/>
                  <a:gd name="T17" fmla="*/ 33 h 70"/>
                  <a:gd name="T18" fmla="*/ 44 w 50"/>
                  <a:gd name="T19" fmla="*/ 44 h 70"/>
                  <a:gd name="T20" fmla="*/ 30 w 50"/>
                  <a:gd name="T21" fmla="*/ 69 h 70"/>
                  <a:gd name="T22" fmla="*/ 9 w 50"/>
                  <a:gd name="T23" fmla="*/ 65 h 70"/>
                  <a:gd name="T24" fmla="*/ 1 w 50"/>
                  <a:gd name="T25" fmla="*/ 51 h 70"/>
                  <a:gd name="T26" fmla="*/ 11 w 50"/>
                  <a:gd name="T27" fmla="*/ 38 h 70"/>
                  <a:gd name="T28" fmla="*/ 17 w 50"/>
                  <a:gd name="T29" fmla="*/ 35 h 70"/>
                  <a:gd name="T30" fmla="*/ 20 w 50"/>
                  <a:gd name="T31" fmla="*/ 38 h 70"/>
                  <a:gd name="T32" fmla="*/ 14 w 50"/>
                  <a:gd name="T33" fmla="*/ 61 h 70"/>
                  <a:gd name="T34" fmla="*/ 22 w 50"/>
                  <a:gd name="T35" fmla="*/ 67 h 70"/>
                  <a:gd name="T36" fmla="*/ 30 w 50"/>
                  <a:gd name="T37" fmla="*/ 61 h 70"/>
                  <a:gd name="T38" fmla="*/ 20 w 50"/>
                  <a:gd name="T39" fmla="*/ 38 h 70"/>
                  <a:gd name="T40" fmla="*/ 31 w 50"/>
                  <a:gd name="T41" fmla="*/ 27 h 70"/>
                  <a:gd name="T42" fmla="*/ 36 w 50"/>
                  <a:gd name="T43" fmla="*/ 8 h 70"/>
                  <a:gd name="T44" fmla="*/ 28 w 50"/>
                  <a:gd name="T45" fmla="*/ 3 h 70"/>
                  <a:gd name="T46" fmla="*/ 21 w 50"/>
                  <a:gd name="T47" fmla="*/ 8 h 70"/>
                  <a:gd name="T48" fmla="*/ 22 w 50"/>
                  <a:gd name="T49" fmla="*/ 18 h 70"/>
                  <a:gd name="T50" fmla="*/ 31 w 50"/>
                  <a:gd name="T51" fmla="*/ 2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70">
                    <a:moveTo>
                      <a:pt x="17" y="35"/>
                    </a:moveTo>
                    <a:cubicBezTo>
                      <a:pt x="15" y="33"/>
                      <a:pt x="12" y="30"/>
                      <a:pt x="10" y="27"/>
                    </a:cubicBezTo>
                    <a:cubicBezTo>
                      <a:pt x="7" y="22"/>
                      <a:pt x="6" y="17"/>
                      <a:pt x="8" y="11"/>
                    </a:cubicBezTo>
                    <a:cubicBezTo>
                      <a:pt x="10" y="6"/>
                      <a:pt x="14" y="3"/>
                      <a:pt x="19" y="1"/>
                    </a:cubicBezTo>
                    <a:cubicBezTo>
                      <a:pt x="26" y="0"/>
                      <a:pt x="33" y="0"/>
                      <a:pt x="39" y="3"/>
                    </a:cubicBezTo>
                    <a:cubicBezTo>
                      <a:pt x="43" y="5"/>
                      <a:pt x="46" y="8"/>
                      <a:pt x="48" y="12"/>
                    </a:cubicBezTo>
                    <a:cubicBezTo>
                      <a:pt x="50" y="18"/>
                      <a:pt x="48" y="24"/>
                      <a:pt x="42" y="27"/>
                    </a:cubicBezTo>
                    <a:cubicBezTo>
                      <a:pt x="39" y="28"/>
                      <a:pt x="37" y="29"/>
                      <a:pt x="34" y="30"/>
                    </a:cubicBezTo>
                    <a:cubicBezTo>
                      <a:pt x="35" y="31"/>
                      <a:pt x="36" y="32"/>
                      <a:pt x="37" y="33"/>
                    </a:cubicBezTo>
                    <a:cubicBezTo>
                      <a:pt x="40" y="37"/>
                      <a:pt x="43" y="40"/>
                      <a:pt x="44" y="44"/>
                    </a:cubicBezTo>
                    <a:cubicBezTo>
                      <a:pt x="48" y="55"/>
                      <a:pt x="42" y="66"/>
                      <a:pt x="30" y="69"/>
                    </a:cubicBezTo>
                    <a:cubicBezTo>
                      <a:pt x="23" y="70"/>
                      <a:pt x="16" y="69"/>
                      <a:pt x="9" y="65"/>
                    </a:cubicBezTo>
                    <a:cubicBezTo>
                      <a:pt x="3" y="62"/>
                      <a:pt x="0" y="57"/>
                      <a:pt x="1" y="51"/>
                    </a:cubicBezTo>
                    <a:cubicBezTo>
                      <a:pt x="1" y="44"/>
                      <a:pt x="5" y="40"/>
                      <a:pt x="11" y="38"/>
                    </a:cubicBezTo>
                    <a:cubicBezTo>
                      <a:pt x="13" y="37"/>
                      <a:pt x="15" y="36"/>
                      <a:pt x="17" y="35"/>
                    </a:cubicBezTo>
                    <a:close/>
                    <a:moveTo>
                      <a:pt x="20" y="38"/>
                    </a:moveTo>
                    <a:cubicBezTo>
                      <a:pt x="13" y="44"/>
                      <a:pt x="10" y="54"/>
                      <a:pt x="14" y="61"/>
                    </a:cubicBezTo>
                    <a:cubicBezTo>
                      <a:pt x="15" y="65"/>
                      <a:pt x="18" y="67"/>
                      <a:pt x="22" y="67"/>
                    </a:cubicBezTo>
                    <a:cubicBezTo>
                      <a:pt x="26" y="67"/>
                      <a:pt x="28" y="64"/>
                      <a:pt x="30" y="61"/>
                    </a:cubicBezTo>
                    <a:cubicBezTo>
                      <a:pt x="33" y="53"/>
                      <a:pt x="29" y="44"/>
                      <a:pt x="20" y="38"/>
                    </a:cubicBezTo>
                    <a:close/>
                    <a:moveTo>
                      <a:pt x="31" y="27"/>
                    </a:moveTo>
                    <a:cubicBezTo>
                      <a:pt x="37" y="23"/>
                      <a:pt x="39" y="14"/>
                      <a:pt x="36" y="8"/>
                    </a:cubicBezTo>
                    <a:cubicBezTo>
                      <a:pt x="35" y="4"/>
                      <a:pt x="32" y="3"/>
                      <a:pt x="28" y="3"/>
                    </a:cubicBezTo>
                    <a:cubicBezTo>
                      <a:pt x="25" y="3"/>
                      <a:pt x="23" y="5"/>
                      <a:pt x="21" y="8"/>
                    </a:cubicBezTo>
                    <a:cubicBezTo>
                      <a:pt x="20" y="11"/>
                      <a:pt x="20" y="15"/>
                      <a:pt x="22" y="18"/>
                    </a:cubicBezTo>
                    <a:cubicBezTo>
                      <a:pt x="24" y="22"/>
                      <a:pt x="27" y="25"/>
                      <a:pt x="31" y="2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2" name="Freeform 48">
                <a:extLst>
                  <a:ext uri="{FF2B5EF4-FFF2-40B4-BE49-F238E27FC236}">
                    <a16:creationId xmlns:a16="http://schemas.microsoft.com/office/drawing/2014/main" id="{ACE3F796-5431-4E6C-AC15-7A788620661A}"/>
                  </a:ext>
                </a:extLst>
              </p:cNvPr>
              <p:cNvSpPr>
                <a:spLocks noEditPoints="1"/>
              </p:cNvSpPr>
              <p:nvPr/>
            </p:nvSpPr>
            <p:spPr bwMode="auto">
              <a:xfrm>
                <a:off x="2569829" y="24342214"/>
                <a:ext cx="511219" cy="440435"/>
              </a:xfrm>
              <a:custGeom>
                <a:avLst/>
                <a:gdLst>
                  <a:gd name="T0" fmla="*/ 16 w 74"/>
                  <a:gd name="T1" fmla="*/ 63 h 63"/>
                  <a:gd name="T2" fmla="*/ 14 w 74"/>
                  <a:gd name="T3" fmla="*/ 60 h 63"/>
                  <a:gd name="T4" fmla="*/ 3 w 74"/>
                  <a:gd name="T5" fmla="*/ 34 h 63"/>
                  <a:gd name="T6" fmla="*/ 0 w 74"/>
                  <a:gd name="T7" fmla="*/ 18 h 63"/>
                  <a:gd name="T8" fmla="*/ 8 w 74"/>
                  <a:gd name="T9" fmla="*/ 3 h 63"/>
                  <a:gd name="T10" fmla="*/ 25 w 74"/>
                  <a:gd name="T11" fmla="*/ 4 h 63"/>
                  <a:gd name="T12" fmla="*/ 33 w 74"/>
                  <a:gd name="T13" fmla="*/ 13 h 63"/>
                  <a:gd name="T14" fmla="*/ 38 w 74"/>
                  <a:gd name="T15" fmla="*/ 26 h 63"/>
                  <a:gd name="T16" fmla="*/ 42 w 74"/>
                  <a:gd name="T17" fmla="*/ 25 h 63"/>
                  <a:gd name="T18" fmla="*/ 55 w 74"/>
                  <a:gd name="T19" fmla="*/ 19 h 63"/>
                  <a:gd name="T20" fmla="*/ 61 w 74"/>
                  <a:gd name="T21" fmla="*/ 9 h 63"/>
                  <a:gd name="T22" fmla="*/ 61 w 74"/>
                  <a:gd name="T23" fmla="*/ 6 h 63"/>
                  <a:gd name="T24" fmla="*/ 66 w 74"/>
                  <a:gd name="T25" fmla="*/ 16 h 63"/>
                  <a:gd name="T26" fmla="*/ 70 w 74"/>
                  <a:gd name="T27" fmla="*/ 27 h 63"/>
                  <a:gd name="T28" fmla="*/ 73 w 74"/>
                  <a:gd name="T29" fmla="*/ 38 h 63"/>
                  <a:gd name="T30" fmla="*/ 70 w 74"/>
                  <a:gd name="T31" fmla="*/ 34 h 63"/>
                  <a:gd name="T32" fmla="*/ 64 w 74"/>
                  <a:gd name="T33" fmla="*/ 32 h 63"/>
                  <a:gd name="T34" fmla="*/ 58 w 74"/>
                  <a:gd name="T35" fmla="*/ 35 h 63"/>
                  <a:gd name="T36" fmla="*/ 22 w 74"/>
                  <a:gd name="T37" fmla="*/ 50 h 63"/>
                  <a:gd name="T38" fmla="*/ 16 w 74"/>
                  <a:gd name="T39" fmla="*/ 61 h 63"/>
                  <a:gd name="T40" fmla="*/ 16 w 74"/>
                  <a:gd name="T41" fmla="*/ 63 h 63"/>
                  <a:gd name="T42" fmla="*/ 36 w 74"/>
                  <a:gd name="T43" fmla="*/ 27 h 63"/>
                  <a:gd name="T44" fmla="*/ 32 w 74"/>
                  <a:gd name="T45" fmla="*/ 20 h 63"/>
                  <a:gd name="T46" fmla="*/ 21 w 74"/>
                  <a:gd name="T47" fmla="*/ 16 h 63"/>
                  <a:gd name="T48" fmla="*/ 10 w 74"/>
                  <a:gd name="T49" fmla="*/ 21 h 63"/>
                  <a:gd name="T50" fmla="*/ 7 w 74"/>
                  <a:gd name="T51" fmla="*/ 35 h 63"/>
                  <a:gd name="T52" fmla="*/ 13 w 74"/>
                  <a:gd name="T53" fmla="*/ 38 h 63"/>
                  <a:gd name="T54" fmla="*/ 36 w 74"/>
                  <a:gd name="T55"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4" h="63">
                    <a:moveTo>
                      <a:pt x="16" y="63"/>
                    </a:moveTo>
                    <a:cubicBezTo>
                      <a:pt x="15" y="62"/>
                      <a:pt x="14" y="61"/>
                      <a:pt x="14" y="60"/>
                    </a:cubicBezTo>
                    <a:cubicBezTo>
                      <a:pt x="10" y="51"/>
                      <a:pt x="7" y="42"/>
                      <a:pt x="3" y="34"/>
                    </a:cubicBezTo>
                    <a:cubicBezTo>
                      <a:pt x="1" y="29"/>
                      <a:pt x="0" y="23"/>
                      <a:pt x="0" y="18"/>
                    </a:cubicBezTo>
                    <a:cubicBezTo>
                      <a:pt x="0" y="11"/>
                      <a:pt x="2" y="6"/>
                      <a:pt x="8" y="3"/>
                    </a:cubicBezTo>
                    <a:cubicBezTo>
                      <a:pt x="14" y="0"/>
                      <a:pt x="19" y="1"/>
                      <a:pt x="25" y="4"/>
                    </a:cubicBezTo>
                    <a:cubicBezTo>
                      <a:pt x="28" y="6"/>
                      <a:pt x="31" y="10"/>
                      <a:pt x="33" y="13"/>
                    </a:cubicBezTo>
                    <a:cubicBezTo>
                      <a:pt x="35" y="17"/>
                      <a:pt x="36" y="22"/>
                      <a:pt x="38" y="26"/>
                    </a:cubicBezTo>
                    <a:cubicBezTo>
                      <a:pt x="40" y="25"/>
                      <a:pt x="41" y="25"/>
                      <a:pt x="42" y="25"/>
                    </a:cubicBezTo>
                    <a:cubicBezTo>
                      <a:pt x="46" y="23"/>
                      <a:pt x="51" y="21"/>
                      <a:pt x="55" y="19"/>
                    </a:cubicBezTo>
                    <a:cubicBezTo>
                      <a:pt x="61" y="16"/>
                      <a:pt x="62" y="15"/>
                      <a:pt x="61" y="9"/>
                    </a:cubicBezTo>
                    <a:cubicBezTo>
                      <a:pt x="61" y="8"/>
                      <a:pt x="61" y="7"/>
                      <a:pt x="61" y="6"/>
                    </a:cubicBezTo>
                    <a:cubicBezTo>
                      <a:pt x="64" y="9"/>
                      <a:pt x="64" y="13"/>
                      <a:pt x="66" y="16"/>
                    </a:cubicBezTo>
                    <a:cubicBezTo>
                      <a:pt x="67" y="20"/>
                      <a:pt x="69" y="23"/>
                      <a:pt x="70" y="27"/>
                    </a:cubicBezTo>
                    <a:cubicBezTo>
                      <a:pt x="71" y="30"/>
                      <a:pt x="74" y="33"/>
                      <a:pt x="73" y="38"/>
                    </a:cubicBezTo>
                    <a:cubicBezTo>
                      <a:pt x="72" y="36"/>
                      <a:pt x="71" y="35"/>
                      <a:pt x="70" y="34"/>
                    </a:cubicBezTo>
                    <a:cubicBezTo>
                      <a:pt x="68" y="32"/>
                      <a:pt x="66" y="31"/>
                      <a:pt x="64" y="32"/>
                    </a:cubicBezTo>
                    <a:cubicBezTo>
                      <a:pt x="62" y="33"/>
                      <a:pt x="60" y="34"/>
                      <a:pt x="58" y="35"/>
                    </a:cubicBezTo>
                    <a:cubicBezTo>
                      <a:pt x="46" y="40"/>
                      <a:pt x="34" y="45"/>
                      <a:pt x="22" y="50"/>
                    </a:cubicBezTo>
                    <a:cubicBezTo>
                      <a:pt x="16" y="53"/>
                      <a:pt x="16" y="54"/>
                      <a:pt x="16" y="61"/>
                    </a:cubicBezTo>
                    <a:cubicBezTo>
                      <a:pt x="16" y="62"/>
                      <a:pt x="16" y="62"/>
                      <a:pt x="16" y="63"/>
                    </a:cubicBezTo>
                    <a:close/>
                    <a:moveTo>
                      <a:pt x="36" y="27"/>
                    </a:moveTo>
                    <a:cubicBezTo>
                      <a:pt x="34" y="25"/>
                      <a:pt x="34" y="22"/>
                      <a:pt x="32" y="20"/>
                    </a:cubicBezTo>
                    <a:cubicBezTo>
                      <a:pt x="29" y="16"/>
                      <a:pt x="25" y="14"/>
                      <a:pt x="21" y="16"/>
                    </a:cubicBezTo>
                    <a:cubicBezTo>
                      <a:pt x="17" y="17"/>
                      <a:pt x="13" y="19"/>
                      <a:pt x="10" y="21"/>
                    </a:cubicBezTo>
                    <a:cubicBezTo>
                      <a:pt x="5" y="24"/>
                      <a:pt x="4" y="30"/>
                      <a:pt x="7" y="35"/>
                    </a:cubicBezTo>
                    <a:cubicBezTo>
                      <a:pt x="9" y="38"/>
                      <a:pt x="10" y="39"/>
                      <a:pt x="13" y="38"/>
                    </a:cubicBezTo>
                    <a:cubicBezTo>
                      <a:pt x="20" y="34"/>
                      <a:pt x="28" y="31"/>
                      <a:pt x="36" y="2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3" name="Freeform 49">
                <a:extLst>
                  <a:ext uri="{FF2B5EF4-FFF2-40B4-BE49-F238E27FC236}">
                    <a16:creationId xmlns:a16="http://schemas.microsoft.com/office/drawing/2014/main" id="{74BEA9AB-D681-42C2-B138-90AE983F451A}"/>
                  </a:ext>
                </a:extLst>
              </p:cNvPr>
              <p:cNvSpPr>
                <a:spLocks/>
              </p:cNvSpPr>
              <p:nvPr/>
            </p:nvSpPr>
            <p:spPr bwMode="auto">
              <a:xfrm>
                <a:off x="2868695" y="21353548"/>
                <a:ext cx="605598" cy="660652"/>
              </a:xfrm>
              <a:custGeom>
                <a:avLst/>
                <a:gdLst>
                  <a:gd name="T0" fmla="*/ 0 w 87"/>
                  <a:gd name="T1" fmla="*/ 51 h 95"/>
                  <a:gd name="T2" fmla="*/ 6 w 87"/>
                  <a:gd name="T3" fmla="*/ 43 h 95"/>
                  <a:gd name="T4" fmla="*/ 22 w 87"/>
                  <a:gd name="T5" fmla="*/ 36 h 95"/>
                  <a:gd name="T6" fmla="*/ 59 w 87"/>
                  <a:gd name="T7" fmla="*/ 36 h 95"/>
                  <a:gd name="T8" fmla="*/ 64 w 87"/>
                  <a:gd name="T9" fmla="*/ 36 h 95"/>
                  <a:gd name="T10" fmla="*/ 62 w 87"/>
                  <a:gd name="T11" fmla="*/ 33 h 95"/>
                  <a:gd name="T12" fmla="*/ 44 w 87"/>
                  <a:gd name="T13" fmla="*/ 18 h 95"/>
                  <a:gd name="T14" fmla="*/ 30 w 87"/>
                  <a:gd name="T15" fmla="*/ 16 h 95"/>
                  <a:gd name="T16" fmla="*/ 29 w 87"/>
                  <a:gd name="T17" fmla="*/ 16 h 95"/>
                  <a:gd name="T18" fmla="*/ 42 w 87"/>
                  <a:gd name="T19" fmla="*/ 0 h 95"/>
                  <a:gd name="T20" fmla="*/ 42 w 87"/>
                  <a:gd name="T21" fmla="*/ 3 h 95"/>
                  <a:gd name="T22" fmla="*/ 44 w 87"/>
                  <a:gd name="T23" fmla="*/ 13 h 95"/>
                  <a:gd name="T24" fmla="*/ 74 w 87"/>
                  <a:gd name="T25" fmla="*/ 38 h 95"/>
                  <a:gd name="T26" fmla="*/ 87 w 87"/>
                  <a:gd name="T27" fmla="*/ 50 h 95"/>
                  <a:gd name="T28" fmla="*/ 83 w 87"/>
                  <a:gd name="T29" fmla="*/ 52 h 95"/>
                  <a:gd name="T30" fmla="*/ 77 w 87"/>
                  <a:gd name="T31" fmla="*/ 52 h 95"/>
                  <a:gd name="T32" fmla="*/ 25 w 87"/>
                  <a:gd name="T33" fmla="*/ 51 h 95"/>
                  <a:gd name="T34" fmla="*/ 19 w 87"/>
                  <a:gd name="T35" fmla="*/ 51 h 95"/>
                  <a:gd name="T36" fmla="*/ 22 w 87"/>
                  <a:gd name="T37" fmla="*/ 55 h 95"/>
                  <a:gd name="T38" fmla="*/ 47 w 87"/>
                  <a:gd name="T39" fmla="*/ 77 h 95"/>
                  <a:gd name="T40" fmla="*/ 61 w 87"/>
                  <a:gd name="T41" fmla="*/ 78 h 95"/>
                  <a:gd name="T42" fmla="*/ 61 w 87"/>
                  <a:gd name="T43" fmla="*/ 77 h 95"/>
                  <a:gd name="T44" fmla="*/ 48 w 87"/>
                  <a:gd name="T45" fmla="*/ 95 h 95"/>
                  <a:gd name="T46" fmla="*/ 49 w 87"/>
                  <a:gd name="T47" fmla="*/ 91 h 95"/>
                  <a:gd name="T48" fmla="*/ 47 w 87"/>
                  <a:gd name="T49" fmla="*/ 82 h 95"/>
                  <a:gd name="T50" fmla="*/ 30 w 87"/>
                  <a:gd name="T51" fmla="*/ 67 h 95"/>
                  <a:gd name="T52" fmla="*/ 15 w 87"/>
                  <a:gd name="T53" fmla="*/ 54 h 95"/>
                  <a:gd name="T54" fmla="*/ 7 w 87"/>
                  <a:gd name="T55" fmla="*/ 51 h 95"/>
                  <a:gd name="T56" fmla="*/ 1 w 87"/>
                  <a:gd name="T57" fmla="*/ 52 h 95"/>
                  <a:gd name="T58" fmla="*/ 0 w 87"/>
                  <a:gd name="T59" fmla="*/ 5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7" h="95">
                    <a:moveTo>
                      <a:pt x="0" y="51"/>
                    </a:moveTo>
                    <a:cubicBezTo>
                      <a:pt x="2" y="49"/>
                      <a:pt x="5" y="46"/>
                      <a:pt x="6" y="43"/>
                    </a:cubicBezTo>
                    <a:cubicBezTo>
                      <a:pt x="10" y="37"/>
                      <a:pt x="15" y="35"/>
                      <a:pt x="22" y="36"/>
                    </a:cubicBezTo>
                    <a:cubicBezTo>
                      <a:pt x="34" y="36"/>
                      <a:pt x="47" y="36"/>
                      <a:pt x="59" y="36"/>
                    </a:cubicBezTo>
                    <a:cubicBezTo>
                      <a:pt x="61" y="36"/>
                      <a:pt x="62" y="36"/>
                      <a:pt x="64" y="36"/>
                    </a:cubicBezTo>
                    <a:cubicBezTo>
                      <a:pt x="63" y="35"/>
                      <a:pt x="63" y="34"/>
                      <a:pt x="62" y="33"/>
                    </a:cubicBezTo>
                    <a:cubicBezTo>
                      <a:pt x="56" y="28"/>
                      <a:pt x="50" y="23"/>
                      <a:pt x="44" y="18"/>
                    </a:cubicBezTo>
                    <a:cubicBezTo>
                      <a:pt x="38" y="12"/>
                      <a:pt x="37" y="12"/>
                      <a:pt x="30" y="16"/>
                    </a:cubicBezTo>
                    <a:cubicBezTo>
                      <a:pt x="30" y="17"/>
                      <a:pt x="30" y="16"/>
                      <a:pt x="29" y="16"/>
                    </a:cubicBezTo>
                    <a:cubicBezTo>
                      <a:pt x="30" y="13"/>
                      <a:pt x="38" y="3"/>
                      <a:pt x="42" y="0"/>
                    </a:cubicBezTo>
                    <a:cubicBezTo>
                      <a:pt x="42" y="2"/>
                      <a:pt x="42" y="2"/>
                      <a:pt x="42" y="3"/>
                    </a:cubicBezTo>
                    <a:cubicBezTo>
                      <a:pt x="40" y="7"/>
                      <a:pt x="41" y="10"/>
                      <a:pt x="44" y="13"/>
                    </a:cubicBezTo>
                    <a:cubicBezTo>
                      <a:pt x="54" y="21"/>
                      <a:pt x="64" y="30"/>
                      <a:pt x="74" y="38"/>
                    </a:cubicBezTo>
                    <a:cubicBezTo>
                      <a:pt x="78" y="42"/>
                      <a:pt x="82" y="46"/>
                      <a:pt x="87" y="50"/>
                    </a:cubicBezTo>
                    <a:cubicBezTo>
                      <a:pt x="85" y="51"/>
                      <a:pt x="84" y="52"/>
                      <a:pt x="83" y="52"/>
                    </a:cubicBezTo>
                    <a:cubicBezTo>
                      <a:pt x="81" y="52"/>
                      <a:pt x="79" y="52"/>
                      <a:pt x="77" y="52"/>
                    </a:cubicBezTo>
                    <a:cubicBezTo>
                      <a:pt x="60" y="52"/>
                      <a:pt x="42" y="52"/>
                      <a:pt x="25" y="51"/>
                    </a:cubicBezTo>
                    <a:cubicBezTo>
                      <a:pt x="23" y="51"/>
                      <a:pt x="22" y="51"/>
                      <a:pt x="19" y="51"/>
                    </a:cubicBezTo>
                    <a:cubicBezTo>
                      <a:pt x="20" y="53"/>
                      <a:pt x="21" y="54"/>
                      <a:pt x="22" y="55"/>
                    </a:cubicBezTo>
                    <a:cubicBezTo>
                      <a:pt x="30" y="62"/>
                      <a:pt x="39" y="69"/>
                      <a:pt x="47" y="77"/>
                    </a:cubicBezTo>
                    <a:cubicBezTo>
                      <a:pt x="51" y="81"/>
                      <a:pt x="55" y="83"/>
                      <a:pt x="61" y="78"/>
                    </a:cubicBezTo>
                    <a:cubicBezTo>
                      <a:pt x="61" y="77"/>
                      <a:pt x="61" y="77"/>
                      <a:pt x="61" y="77"/>
                    </a:cubicBezTo>
                    <a:cubicBezTo>
                      <a:pt x="61" y="80"/>
                      <a:pt x="52" y="92"/>
                      <a:pt x="48" y="95"/>
                    </a:cubicBezTo>
                    <a:cubicBezTo>
                      <a:pt x="48" y="93"/>
                      <a:pt x="48" y="92"/>
                      <a:pt x="49" y="91"/>
                    </a:cubicBezTo>
                    <a:cubicBezTo>
                      <a:pt x="51" y="87"/>
                      <a:pt x="50" y="85"/>
                      <a:pt x="47" y="82"/>
                    </a:cubicBezTo>
                    <a:cubicBezTo>
                      <a:pt x="41" y="77"/>
                      <a:pt x="35" y="72"/>
                      <a:pt x="30" y="67"/>
                    </a:cubicBezTo>
                    <a:cubicBezTo>
                      <a:pt x="25" y="62"/>
                      <a:pt x="20" y="58"/>
                      <a:pt x="15" y="54"/>
                    </a:cubicBezTo>
                    <a:cubicBezTo>
                      <a:pt x="12" y="51"/>
                      <a:pt x="10" y="51"/>
                      <a:pt x="7" y="51"/>
                    </a:cubicBezTo>
                    <a:cubicBezTo>
                      <a:pt x="5" y="52"/>
                      <a:pt x="3" y="52"/>
                      <a:pt x="1" y="52"/>
                    </a:cubicBezTo>
                    <a:cubicBezTo>
                      <a:pt x="0" y="52"/>
                      <a:pt x="0" y="52"/>
                      <a:pt x="0" y="51"/>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4" name="Freeform 50">
                <a:extLst>
                  <a:ext uri="{FF2B5EF4-FFF2-40B4-BE49-F238E27FC236}">
                    <a16:creationId xmlns:a16="http://schemas.microsoft.com/office/drawing/2014/main" id="{B4841AFA-06F6-4DE5-A44B-C6843FC702AD}"/>
                  </a:ext>
                </a:extLst>
              </p:cNvPr>
              <p:cNvSpPr>
                <a:spLocks noEditPoints="1"/>
              </p:cNvSpPr>
              <p:nvPr/>
            </p:nvSpPr>
            <p:spPr bwMode="auto">
              <a:xfrm>
                <a:off x="6423633" y="25797222"/>
                <a:ext cx="424705" cy="487624"/>
              </a:xfrm>
              <a:custGeom>
                <a:avLst/>
                <a:gdLst>
                  <a:gd name="T0" fmla="*/ 36 w 61"/>
                  <a:gd name="T1" fmla="*/ 26 h 70"/>
                  <a:gd name="T2" fmla="*/ 46 w 61"/>
                  <a:gd name="T3" fmla="*/ 29 h 70"/>
                  <a:gd name="T4" fmla="*/ 60 w 61"/>
                  <a:gd name="T5" fmla="*/ 45 h 70"/>
                  <a:gd name="T6" fmla="*/ 55 w 61"/>
                  <a:gd name="T7" fmla="*/ 59 h 70"/>
                  <a:gd name="T8" fmla="*/ 34 w 61"/>
                  <a:gd name="T9" fmla="*/ 69 h 70"/>
                  <a:gd name="T10" fmla="*/ 21 w 61"/>
                  <a:gd name="T11" fmla="*/ 62 h 70"/>
                  <a:gd name="T12" fmla="*/ 21 w 61"/>
                  <a:gd name="T13" fmla="*/ 46 h 70"/>
                  <a:gd name="T14" fmla="*/ 26 w 61"/>
                  <a:gd name="T15" fmla="*/ 39 h 70"/>
                  <a:gd name="T16" fmla="*/ 17 w 61"/>
                  <a:gd name="T17" fmla="*/ 37 h 70"/>
                  <a:gd name="T18" fmla="*/ 11 w 61"/>
                  <a:gd name="T19" fmla="*/ 8 h 70"/>
                  <a:gd name="T20" fmla="*/ 28 w 61"/>
                  <a:gd name="T21" fmla="*/ 0 h 70"/>
                  <a:gd name="T22" fmla="*/ 42 w 61"/>
                  <a:gd name="T23" fmla="*/ 7 h 70"/>
                  <a:gd name="T24" fmla="*/ 40 w 61"/>
                  <a:gd name="T25" fmla="*/ 21 h 70"/>
                  <a:gd name="T26" fmla="*/ 36 w 61"/>
                  <a:gd name="T27" fmla="*/ 26 h 70"/>
                  <a:gd name="T28" fmla="*/ 29 w 61"/>
                  <a:gd name="T29" fmla="*/ 40 h 70"/>
                  <a:gd name="T30" fmla="*/ 28 w 61"/>
                  <a:gd name="T31" fmla="*/ 48 h 70"/>
                  <a:gd name="T32" fmla="*/ 37 w 61"/>
                  <a:gd name="T33" fmla="*/ 63 h 70"/>
                  <a:gd name="T34" fmla="*/ 46 w 61"/>
                  <a:gd name="T35" fmla="*/ 64 h 70"/>
                  <a:gd name="T36" fmla="*/ 50 w 61"/>
                  <a:gd name="T37" fmla="*/ 55 h 70"/>
                  <a:gd name="T38" fmla="*/ 41 w 61"/>
                  <a:gd name="T39" fmla="*/ 43 h 70"/>
                  <a:gd name="T40" fmla="*/ 29 w 61"/>
                  <a:gd name="T41" fmla="*/ 40 h 70"/>
                  <a:gd name="T42" fmla="*/ 33 w 61"/>
                  <a:gd name="T43" fmla="*/ 26 h 70"/>
                  <a:gd name="T44" fmla="*/ 28 w 61"/>
                  <a:gd name="T45" fmla="*/ 7 h 70"/>
                  <a:gd name="T46" fmla="*/ 22 w 61"/>
                  <a:gd name="T47" fmla="*/ 5 h 70"/>
                  <a:gd name="T48" fmla="*/ 14 w 61"/>
                  <a:gd name="T49" fmla="*/ 10 h 70"/>
                  <a:gd name="T50" fmla="*/ 16 w 61"/>
                  <a:gd name="T51" fmla="*/ 19 h 70"/>
                  <a:gd name="T52" fmla="*/ 33 w 61"/>
                  <a:gd name="T53" fmla="*/ 2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1" h="70">
                    <a:moveTo>
                      <a:pt x="36" y="26"/>
                    </a:moveTo>
                    <a:cubicBezTo>
                      <a:pt x="40" y="27"/>
                      <a:pt x="43" y="28"/>
                      <a:pt x="46" y="29"/>
                    </a:cubicBezTo>
                    <a:cubicBezTo>
                      <a:pt x="54" y="31"/>
                      <a:pt x="59" y="37"/>
                      <a:pt x="60" y="45"/>
                    </a:cubicBezTo>
                    <a:cubicBezTo>
                      <a:pt x="61" y="51"/>
                      <a:pt x="59" y="55"/>
                      <a:pt x="55" y="59"/>
                    </a:cubicBezTo>
                    <a:cubicBezTo>
                      <a:pt x="50" y="65"/>
                      <a:pt x="42" y="69"/>
                      <a:pt x="34" y="69"/>
                    </a:cubicBezTo>
                    <a:cubicBezTo>
                      <a:pt x="28" y="70"/>
                      <a:pt x="24" y="67"/>
                      <a:pt x="21" y="62"/>
                    </a:cubicBezTo>
                    <a:cubicBezTo>
                      <a:pt x="17" y="57"/>
                      <a:pt x="17" y="51"/>
                      <a:pt x="21" y="46"/>
                    </a:cubicBezTo>
                    <a:cubicBezTo>
                      <a:pt x="22" y="44"/>
                      <a:pt x="24" y="42"/>
                      <a:pt x="26" y="39"/>
                    </a:cubicBezTo>
                    <a:cubicBezTo>
                      <a:pt x="23" y="39"/>
                      <a:pt x="20" y="38"/>
                      <a:pt x="17" y="37"/>
                    </a:cubicBezTo>
                    <a:cubicBezTo>
                      <a:pt x="3" y="32"/>
                      <a:pt x="0" y="17"/>
                      <a:pt x="11" y="8"/>
                    </a:cubicBezTo>
                    <a:cubicBezTo>
                      <a:pt x="16" y="4"/>
                      <a:pt x="22" y="1"/>
                      <a:pt x="28" y="0"/>
                    </a:cubicBezTo>
                    <a:cubicBezTo>
                      <a:pt x="34" y="0"/>
                      <a:pt x="39" y="2"/>
                      <a:pt x="42" y="7"/>
                    </a:cubicBezTo>
                    <a:cubicBezTo>
                      <a:pt x="45" y="12"/>
                      <a:pt x="43" y="17"/>
                      <a:pt x="40" y="21"/>
                    </a:cubicBezTo>
                    <a:cubicBezTo>
                      <a:pt x="39" y="23"/>
                      <a:pt x="38" y="24"/>
                      <a:pt x="36" y="26"/>
                    </a:cubicBezTo>
                    <a:close/>
                    <a:moveTo>
                      <a:pt x="29" y="40"/>
                    </a:moveTo>
                    <a:cubicBezTo>
                      <a:pt x="29" y="43"/>
                      <a:pt x="28" y="46"/>
                      <a:pt x="28" y="48"/>
                    </a:cubicBezTo>
                    <a:cubicBezTo>
                      <a:pt x="29" y="54"/>
                      <a:pt x="32" y="59"/>
                      <a:pt x="37" y="63"/>
                    </a:cubicBezTo>
                    <a:cubicBezTo>
                      <a:pt x="40" y="65"/>
                      <a:pt x="43" y="66"/>
                      <a:pt x="46" y="64"/>
                    </a:cubicBezTo>
                    <a:cubicBezTo>
                      <a:pt x="50" y="62"/>
                      <a:pt x="51" y="58"/>
                      <a:pt x="50" y="55"/>
                    </a:cubicBezTo>
                    <a:cubicBezTo>
                      <a:pt x="49" y="49"/>
                      <a:pt x="46" y="45"/>
                      <a:pt x="41" y="43"/>
                    </a:cubicBezTo>
                    <a:cubicBezTo>
                      <a:pt x="37" y="41"/>
                      <a:pt x="34" y="41"/>
                      <a:pt x="29" y="40"/>
                    </a:cubicBezTo>
                    <a:close/>
                    <a:moveTo>
                      <a:pt x="33" y="26"/>
                    </a:moveTo>
                    <a:cubicBezTo>
                      <a:pt x="35" y="18"/>
                      <a:pt x="33" y="12"/>
                      <a:pt x="28" y="7"/>
                    </a:cubicBezTo>
                    <a:cubicBezTo>
                      <a:pt x="26" y="5"/>
                      <a:pt x="24" y="5"/>
                      <a:pt x="22" y="5"/>
                    </a:cubicBezTo>
                    <a:cubicBezTo>
                      <a:pt x="18" y="5"/>
                      <a:pt x="16" y="7"/>
                      <a:pt x="14" y="10"/>
                    </a:cubicBezTo>
                    <a:cubicBezTo>
                      <a:pt x="13" y="13"/>
                      <a:pt x="14" y="16"/>
                      <a:pt x="16" y="19"/>
                    </a:cubicBezTo>
                    <a:cubicBezTo>
                      <a:pt x="21" y="24"/>
                      <a:pt x="26" y="25"/>
                      <a:pt x="33" y="26"/>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5" name="Freeform 51">
                <a:extLst>
                  <a:ext uri="{FF2B5EF4-FFF2-40B4-BE49-F238E27FC236}">
                    <a16:creationId xmlns:a16="http://schemas.microsoft.com/office/drawing/2014/main" id="{5C773B7E-DC0A-4C6F-81E7-947211B53E3A}"/>
                  </a:ext>
                </a:extLst>
              </p:cNvPr>
              <p:cNvSpPr>
                <a:spLocks/>
              </p:cNvSpPr>
              <p:nvPr/>
            </p:nvSpPr>
            <p:spPr bwMode="auto">
              <a:xfrm>
                <a:off x="3442833" y="20803004"/>
                <a:ext cx="574138" cy="558409"/>
              </a:xfrm>
              <a:custGeom>
                <a:avLst/>
                <a:gdLst>
                  <a:gd name="T0" fmla="*/ 44 w 82"/>
                  <a:gd name="T1" fmla="*/ 0 h 80"/>
                  <a:gd name="T2" fmla="*/ 57 w 82"/>
                  <a:gd name="T3" fmla="*/ 19 h 80"/>
                  <a:gd name="T4" fmla="*/ 53 w 82"/>
                  <a:gd name="T5" fmla="*/ 18 h 80"/>
                  <a:gd name="T6" fmla="*/ 38 w 82"/>
                  <a:gd name="T7" fmla="*/ 14 h 80"/>
                  <a:gd name="T8" fmla="*/ 21 w 82"/>
                  <a:gd name="T9" fmla="*/ 35 h 80"/>
                  <a:gd name="T10" fmla="*/ 44 w 82"/>
                  <a:gd name="T11" fmla="*/ 68 h 80"/>
                  <a:gd name="T12" fmla="*/ 67 w 82"/>
                  <a:gd name="T13" fmla="*/ 66 h 80"/>
                  <a:gd name="T14" fmla="*/ 68 w 82"/>
                  <a:gd name="T15" fmla="*/ 56 h 80"/>
                  <a:gd name="T16" fmla="*/ 62 w 82"/>
                  <a:gd name="T17" fmla="*/ 48 h 80"/>
                  <a:gd name="T18" fmla="*/ 53 w 82"/>
                  <a:gd name="T19" fmla="*/ 46 h 80"/>
                  <a:gd name="T20" fmla="*/ 50 w 82"/>
                  <a:gd name="T21" fmla="*/ 47 h 80"/>
                  <a:gd name="T22" fmla="*/ 58 w 82"/>
                  <a:gd name="T23" fmla="*/ 40 h 80"/>
                  <a:gd name="T24" fmla="*/ 67 w 82"/>
                  <a:gd name="T25" fmla="*/ 33 h 80"/>
                  <a:gd name="T26" fmla="*/ 75 w 82"/>
                  <a:gd name="T27" fmla="*/ 27 h 80"/>
                  <a:gd name="T28" fmla="*/ 76 w 82"/>
                  <a:gd name="T29" fmla="*/ 28 h 80"/>
                  <a:gd name="T30" fmla="*/ 75 w 82"/>
                  <a:gd name="T31" fmla="*/ 29 h 80"/>
                  <a:gd name="T32" fmla="*/ 75 w 82"/>
                  <a:gd name="T33" fmla="*/ 40 h 80"/>
                  <a:gd name="T34" fmla="*/ 82 w 82"/>
                  <a:gd name="T35" fmla="*/ 50 h 80"/>
                  <a:gd name="T36" fmla="*/ 82 w 82"/>
                  <a:gd name="T37" fmla="*/ 52 h 80"/>
                  <a:gd name="T38" fmla="*/ 49 w 82"/>
                  <a:gd name="T39" fmla="*/ 78 h 80"/>
                  <a:gd name="T40" fmla="*/ 31 w 82"/>
                  <a:gd name="T41" fmla="*/ 76 h 80"/>
                  <a:gd name="T42" fmla="*/ 24 w 82"/>
                  <a:gd name="T43" fmla="*/ 15 h 80"/>
                  <a:gd name="T44" fmla="*/ 36 w 82"/>
                  <a:gd name="T45" fmla="*/ 10 h 80"/>
                  <a:gd name="T46" fmla="*/ 39 w 82"/>
                  <a:gd name="T47" fmla="*/ 9 h 80"/>
                  <a:gd name="T48" fmla="*/ 44 w 82"/>
                  <a:gd name="T49" fmla="*/ 2 h 80"/>
                  <a:gd name="T50" fmla="*/ 44 w 82"/>
                  <a:gd name="T51" fmla="*/ 1 h 80"/>
                  <a:gd name="T52" fmla="*/ 44 w 82"/>
                  <a:gd name="T5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80">
                    <a:moveTo>
                      <a:pt x="44" y="0"/>
                    </a:moveTo>
                    <a:cubicBezTo>
                      <a:pt x="47" y="2"/>
                      <a:pt x="56" y="14"/>
                      <a:pt x="57" y="19"/>
                    </a:cubicBezTo>
                    <a:cubicBezTo>
                      <a:pt x="56" y="20"/>
                      <a:pt x="55" y="18"/>
                      <a:pt x="53" y="18"/>
                    </a:cubicBezTo>
                    <a:cubicBezTo>
                      <a:pt x="48" y="15"/>
                      <a:pt x="43" y="14"/>
                      <a:pt x="38" y="14"/>
                    </a:cubicBezTo>
                    <a:cubicBezTo>
                      <a:pt x="26" y="14"/>
                      <a:pt x="18" y="23"/>
                      <a:pt x="21" y="35"/>
                    </a:cubicBezTo>
                    <a:cubicBezTo>
                      <a:pt x="25" y="48"/>
                      <a:pt x="33" y="60"/>
                      <a:pt x="44" y="68"/>
                    </a:cubicBezTo>
                    <a:cubicBezTo>
                      <a:pt x="52" y="74"/>
                      <a:pt x="60" y="73"/>
                      <a:pt x="67" y="66"/>
                    </a:cubicBezTo>
                    <a:cubicBezTo>
                      <a:pt x="70" y="63"/>
                      <a:pt x="71" y="60"/>
                      <a:pt x="68" y="56"/>
                    </a:cubicBezTo>
                    <a:cubicBezTo>
                      <a:pt x="66" y="54"/>
                      <a:pt x="64" y="51"/>
                      <a:pt x="62" y="48"/>
                    </a:cubicBezTo>
                    <a:cubicBezTo>
                      <a:pt x="59" y="44"/>
                      <a:pt x="58" y="44"/>
                      <a:pt x="53" y="46"/>
                    </a:cubicBezTo>
                    <a:cubicBezTo>
                      <a:pt x="52" y="47"/>
                      <a:pt x="51" y="47"/>
                      <a:pt x="50" y="47"/>
                    </a:cubicBezTo>
                    <a:cubicBezTo>
                      <a:pt x="52" y="44"/>
                      <a:pt x="55" y="42"/>
                      <a:pt x="58" y="40"/>
                    </a:cubicBezTo>
                    <a:cubicBezTo>
                      <a:pt x="61" y="38"/>
                      <a:pt x="64" y="35"/>
                      <a:pt x="67" y="33"/>
                    </a:cubicBezTo>
                    <a:cubicBezTo>
                      <a:pt x="70" y="31"/>
                      <a:pt x="72" y="29"/>
                      <a:pt x="75" y="27"/>
                    </a:cubicBezTo>
                    <a:cubicBezTo>
                      <a:pt x="76" y="27"/>
                      <a:pt x="76" y="27"/>
                      <a:pt x="76" y="28"/>
                    </a:cubicBezTo>
                    <a:cubicBezTo>
                      <a:pt x="76" y="28"/>
                      <a:pt x="75" y="29"/>
                      <a:pt x="75" y="29"/>
                    </a:cubicBezTo>
                    <a:cubicBezTo>
                      <a:pt x="72" y="34"/>
                      <a:pt x="71" y="36"/>
                      <a:pt x="75" y="40"/>
                    </a:cubicBezTo>
                    <a:cubicBezTo>
                      <a:pt x="77" y="44"/>
                      <a:pt x="80" y="47"/>
                      <a:pt x="82" y="50"/>
                    </a:cubicBezTo>
                    <a:cubicBezTo>
                      <a:pt x="82" y="51"/>
                      <a:pt x="82" y="51"/>
                      <a:pt x="82" y="52"/>
                    </a:cubicBezTo>
                    <a:cubicBezTo>
                      <a:pt x="74" y="64"/>
                      <a:pt x="64" y="74"/>
                      <a:pt x="49" y="78"/>
                    </a:cubicBezTo>
                    <a:cubicBezTo>
                      <a:pt x="43" y="80"/>
                      <a:pt x="37" y="79"/>
                      <a:pt x="31" y="76"/>
                    </a:cubicBezTo>
                    <a:cubicBezTo>
                      <a:pt x="11" y="66"/>
                      <a:pt x="0" y="35"/>
                      <a:pt x="24" y="15"/>
                    </a:cubicBezTo>
                    <a:cubicBezTo>
                      <a:pt x="27" y="13"/>
                      <a:pt x="32" y="12"/>
                      <a:pt x="36" y="10"/>
                    </a:cubicBezTo>
                    <a:cubicBezTo>
                      <a:pt x="37" y="9"/>
                      <a:pt x="38" y="9"/>
                      <a:pt x="39" y="9"/>
                    </a:cubicBezTo>
                    <a:cubicBezTo>
                      <a:pt x="44" y="7"/>
                      <a:pt x="44" y="7"/>
                      <a:pt x="44" y="2"/>
                    </a:cubicBezTo>
                    <a:cubicBezTo>
                      <a:pt x="44" y="2"/>
                      <a:pt x="44" y="2"/>
                      <a:pt x="44" y="1"/>
                    </a:cubicBezTo>
                    <a:cubicBezTo>
                      <a:pt x="44" y="1"/>
                      <a:pt x="44" y="1"/>
                      <a:pt x="44" y="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6" name="Freeform 52">
                <a:extLst>
                  <a:ext uri="{FF2B5EF4-FFF2-40B4-BE49-F238E27FC236}">
                    <a16:creationId xmlns:a16="http://schemas.microsoft.com/office/drawing/2014/main" id="{B85BE9AC-6F60-4FB5-8137-FF34C3DC57D8}"/>
                  </a:ext>
                </a:extLst>
              </p:cNvPr>
              <p:cNvSpPr>
                <a:spLocks/>
              </p:cNvSpPr>
              <p:nvPr/>
            </p:nvSpPr>
            <p:spPr bwMode="auto">
              <a:xfrm>
                <a:off x="5141653" y="20291785"/>
                <a:ext cx="456165" cy="495489"/>
              </a:xfrm>
              <a:custGeom>
                <a:avLst/>
                <a:gdLst>
                  <a:gd name="T0" fmla="*/ 58 w 65"/>
                  <a:gd name="T1" fmla="*/ 69 h 70"/>
                  <a:gd name="T2" fmla="*/ 53 w 65"/>
                  <a:gd name="T3" fmla="*/ 66 h 70"/>
                  <a:gd name="T4" fmla="*/ 25 w 65"/>
                  <a:gd name="T5" fmla="*/ 31 h 70"/>
                  <a:gd name="T6" fmla="*/ 13 w 65"/>
                  <a:gd name="T7" fmla="*/ 17 h 70"/>
                  <a:gd name="T8" fmla="*/ 12 w 65"/>
                  <a:gd name="T9" fmla="*/ 21 h 70"/>
                  <a:gd name="T10" fmla="*/ 12 w 65"/>
                  <a:gd name="T11" fmla="*/ 56 h 70"/>
                  <a:gd name="T12" fmla="*/ 20 w 65"/>
                  <a:gd name="T13" fmla="*/ 66 h 70"/>
                  <a:gd name="T14" fmla="*/ 21 w 65"/>
                  <a:gd name="T15" fmla="*/ 68 h 70"/>
                  <a:gd name="T16" fmla="*/ 0 w 65"/>
                  <a:gd name="T17" fmla="*/ 68 h 70"/>
                  <a:gd name="T18" fmla="*/ 3 w 65"/>
                  <a:gd name="T19" fmla="*/ 66 h 70"/>
                  <a:gd name="T20" fmla="*/ 9 w 65"/>
                  <a:gd name="T21" fmla="*/ 58 h 70"/>
                  <a:gd name="T22" fmla="*/ 9 w 65"/>
                  <a:gd name="T23" fmla="*/ 14 h 70"/>
                  <a:gd name="T24" fmla="*/ 6 w 65"/>
                  <a:gd name="T25" fmla="*/ 8 h 70"/>
                  <a:gd name="T26" fmla="*/ 0 w 65"/>
                  <a:gd name="T27" fmla="*/ 2 h 70"/>
                  <a:gd name="T28" fmla="*/ 10 w 65"/>
                  <a:gd name="T29" fmla="*/ 1 h 70"/>
                  <a:gd name="T30" fmla="*/ 27 w 65"/>
                  <a:gd name="T31" fmla="*/ 9 h 70"/>
                  <a:gd name="T32" fmla="*/ 50 w 65"/>
                  <a:gd name="T33" fmla="*/ 39 h 70"/>
                  <a:gd name="T34" fmla="*/ 54 w 65"/>
                  <a:gd name="T35" fmla="*/ 42 h 70"/>
                  <a:gd name="T36" fmla="*/ 54 w 65"/>
                  <a:gd name="T37" fmla="*/ 38 h 70"/>
                  <a:gd name="T38" fmla="*/ 54 w 65"/>
                  <a:gd name="T39" fmla="*/ 15 h 70"/>
                  <a:gd name="T40" fmla="*/ 46 w 65"/>
                  <a:gd name="T41" fmla="*/ 3 h 70"/>
                  <a:gd name="T42" fmla="*/ 45 w 65"/>
                  <a:gd name="T43" fmla="*/ 3 h 70"/>
                  <a:gd name="T44" fmla="*/ 65 w 65"/>
                  <a:gd name="T45" fmla="*/ 2 h 70"/>
                  <a:gd name="T46" fmla="*/ 63 w 65"/>
                  <a:gd name="T47" fmla="*/ 4 h 70"/>
                  <a:gd name="T48" fmla="*/ 58 w 65"/>
                  <a:gd name="T49" fmla="*/ 12 h 70"/>
                  <a:gd name="T50" fmla="*/ 58 w 65"/>
                  <a:gd name="T51" fmla="*/ 26 h 70"/>
                  <a:gd name="T52" fmla="*/ 58 w 65"/>
                  <a:gd name="T53" fmla="*/ 64 h 70"/>
                  <a:gd name="T54" fmla="*/ 58 w 65"/>
                  <a:gd name="T55"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 h="70">
                    <a:moveTo>
                      <a:pt x="58" y="69"/>
                    </a:moveTo>
                    <a:cubicBezTo>
                      <a:pt x="54" y="70"/>
                      <a:pt x="54" y="68"/>
                      <a:pt x="53" y="66"/>
                    </a:cubicBezTo>
                    <a:cubicBezTo>
                      <a:pt x="43" y="55"/>
                      <a:pt x="34" y="43"/>
                      <a:pt x="25" y="31"/>
                    </a:cubicBezTo>
                    <a:cubicBezTo>
                      <a:pt x="21" y="27"/>
                      <a:pt x="17" y="22"/>
                      <a:pt x="13" y="17"/>
                    </a:cubicBezTo>
                    <a:cubicBezTo>
                      <a:pt x="13" y="19"/>
                      <a:pt x="12" y="20"/>
                      <a:pt x="12" y="21"/>
                    </a:cubicBezTo>
                    <a:cubicBezTo>
                      <a:pt x="12" y="33"/>
                      <a:pt x="12" y="44"/>
                      <a:pt x="12" y="56"/>
                    </a:cubicBezTo>
                    <a:cubicBezTo>
                      <a:pt x="12" y="63"/>
                      <a:pt x="13" y="64"/>
                      <a:pt x="20" y="66"/>
                    </a:cubicBezTo>
                    <a:cubicBezTo>
                      <a:pt x="20" y="67"/>
                      <a:pt x="21" y="67"/>
                      <a:pt x="21" y="68"/>
                    </a:cubicBezTo>
                    <a:cubicBezTo>
                      <a:pt x="18" y="69"/>
                      <a:pt x="5" y="69"/>
                      <a:pt x="0" y="68"/>
                    </a:cubicBezTo>
                    <a:cubicBezTo>
                      <a:pt x="1" y="67"/>
                      <a:pt x="2" y="66"/>
                      <a:pt x="3" y="66"/>
                    </a:cubicBezTo>
                    <a:cubicBezTo>
                      <a:pt x="7" y="65"/>
                      <a:pt x="9" y="63"/>
                      <a:pt x="9" y="58"/>
                    </a:cubicBezTo>
                    <a:cubicBezTo>
                      <a:pt x="9" y="44"/>
                      <a:pt x="9" y="29"/>
                      <a:pt x="9" y="14"/>
                    </a:cubicBezTo>
                    <a:cubicBezTo>
                      <a:pt x="9" y="11"/>
                      <a:pt x="7" y="9"/>
                      <a:pt x="6" y="8"/>
                    </a:cubicBezTo>
                    <a:cubicBezTo>
                      <a:pt x="4" y="6"/>
                      <a:pt x="2" y="4"/>
                      <a:pt x="0" y="2"/>
                    </a:cubicBezTo>
                    <a:cubicBezTo>
                      <a:pt x="4" y="1"/>
                      <a:pt x="7" y="2"/>
                      <a:pt x="10" y="1"/>
                    </a:cubicBezTo>
                    <a:cubicBezTo>
                      <a:pt x="18" y="0"/>
                      <a:pt x="22" y="3"/>
                      <a:pt x="27" y="9"/>
                    </a:cubicBezTo>
                    <a:cubicBezTo>
                      <a:pt x="34" y="19"/>
                      <a:pt x="42" y="29"/>
                      <a:pt x="50" y="39"/>
                    </a:cubicBezTo>
                    <a:cubicBezTo>
                      <a:pt x="51" y="40"/>
                      <a:pt x="52" y="41"/>
                      <a:pt x="54" y="42"/>
                    </a:cubicBezTo>
                    <a:cubicBezTo>
                      <a:pt x="54" y="41"/>
                      <a:pt x="54" y="39"/>
                      <a:pt x="54" y="38"/>
                    </a:cubicBezTo>
                    <a:cubicBezTo>
                      <a:pt x="54" y="30"/>
                      <a:pt x="54" y="23"/>
                      <a:pt x="54" y="15"/>
                    </a:cubicBezTo>
                    <a:cubicBezTo>
                      <a:pt x="54" y="9"/>
                      <a:pt x="53" y="4"/>
                      <a:pt x="46" y="3"/>
                    </a:cubicBezTo>
                    <a:cubicBezTo>
                      <a:pt x="46" y="3"/>
                      <a:pt x="45" y="3"/>
                      <a:pt x="45" y="3"/>
                    </a:cubicBezTo>
                    <a:cubicBezTo>
                      <a:pt x="48" y="1"/>
                      <a:pt x="61" y="1"/>
                      <a:pt x="65" y="2"/>
                    </a:cubicBezTo>
                    <a:cubicBezTo>
                      <a:pt x="64" y="3"/>
                      <a:pt x="64" y="3"/>
                      <a:pt x="63" y="4"/>
                    </a:cubicBezTo>
                    <a:cubicBezTo>
                      <a:pt x="59" y="5"/>
                      <a:pt x="57" y="8"/>
                      <a:pt x="58" y="12"/>
                    </a:cubicBezTo>
                    <a:cubicBezTo>
                      <a:pt x="58" y="17"/>
                      <a:pt x="58" y="22"/>
                      <a:pt x="58" y="26"/>
                    </a:cubicBezTo>
                    <a:cubicBezTo>
                      <a:pt x="58" y="39"/>
                      <a:pt x="58" y="51"/>
                      <a:pt x="58" y="64"/>
                    </a:cubicBezTo>
                    <a:cubicBezTo>
                      <a:pt x="58" y="66"/>
                      <a:pt x="58" y="67"/>
                      <a:pt x="58" y="69"/>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7" name="Freeform 53">
                <a:extLst>
                  <a:ext uri="{FF2B5EF4-FFF2-40B4-BE49-F238E27FC236}">
                    <a16:creationId xmlns:a16="http://schemas.microsoft.com/office/drawing/2014/main" id="{8F1A2BEF-DE60-43BE-9443-E64E95C8AB6F}"/>
                  </a:ext>
                </a:extLst>
              </p:cNvPr>
              <p:cNvSpPr>
                <a:spLocks noEditPoints="1"/>
              </p:cNvSpPr>
              <p:nvPr/>
            </p:nvSpPr>
            <p:spPr bwMode="auto">
              <a:xfrm>
                <a:off x="5700062" y="26009575"/>
                <a:ext cx="353921" cy="503354"/>
              </a:xfrm>
              <a:custGeom>
                <a:avLst/>
                <a:gdLst>
                  <a:gd name="T0" fmla="*/ 9 w 50"/>
                  <a:gd name="T1" fmla="*/ 71 h 71"/>
                  <a:gd name="T2" fmla="*/ 31 w 50"/>
                  <a:gd name="T3" fmla="*/ 41 h 71"/>
                  <a:gd name="T4" fmla="*/ 23 w 50"/>
                  <a:gd name="T5" fmla="*/ 44 h 71"/>
                  <a:gd name="T6" fmla="*/ 3 w 50"/>
                  <a:gd name="T7" fmla="*/ 33 h 71"/>
                  <a:gd name="T8" fmla="*/ 3 w 50"/>
                  <a:gd name="T9" fmla="*/ 13 h 71"/>
                  <a:gd name="T10" fmla="*/ 21 w 50"/>
                  <a:gd name="T11" fmla="*/ 1 h 71"/>
                  <a:gd name="T12" fmla="*/ 41 w 50"/>
                  <a:gd name="T13" fmla="*/ 11 h 71"/>
                  <a:gd name="T14" fmla="*/ 34 w 50"/>
                  <a:gd name="T15" fmla="*/ 59 h 71"/>
                  <a:gd name="T16" fmla="*/ 9 w 50"/>
                  <a:gd name="T17" fmla="*/ 71 h 71"/>
                  <a:gd name="T18" fmla="*/ 31 w 50"/>
                  <a:gd name="T19" fmla="*/ 32 h 71"/>
                  <a:gd name="T20" fmla="*/ 32 w 50"/>
                  <a:gd name="T21" fmla="*/ 32 h 71"/>
                  <a:gd name="T22" fmla="*/ 28 w 50"/>
                  <a:gd name="T23" fmla="*/ 12 h 71"/>
                  <a:gd name="T24" fmla="*/ 25 w 50"/>
                  <a:gd name="T25" fmla="*/ 6 h 71"/>
                  <a:gd name="T26" fmla="*/ 19 w 50"/>
                  <a:gd name="T27" fmla="*/ 3 h 71"/>
                  <a:gd name="T28" fmla="*/ 15 w 50"/>
                  <a:gd name="T29" fmla="*/ 8 h 71"/>
                  <a:gd name="T30" fmla="*/ 14 w 50"/>
                  <a:gd name="T31" fmla="*/ 10 h 71"/>
                  <a:gd name="T32" fmla="*/ 18 w 50"/>
                  <a:gd name="T33" fmla="*/ 32 h 71"/>
                  <a:gd name="T34" fmla="*/ 21 w 50"/>
                  <a:gd name="T35" fmla="*/ 37 h 71"/>
                  <a:gd name="T36" fmla="*/ 29 w 50"/>
                  <a:gd name="T37" fmla="*/ 39 h 71"/>
                  <a:gd name="T38" fmla="*/ 31 w 50"/>
                  <a:gd name="T39" fmla="*/ 33 h 71"/>
                  <a:gd name="T40" fmla="*/ 31 w 50"/>
                  <a:gd name="T41" fmla="*/ 3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71">
                    <a:moveTo>
                      <a:pt x="9" y="71"/>
                    </a:moveTo>
                    <a:cubicBezTo>
                      <a:pt x="22" y="66"/>
                      <a:pt x="29" y="55"/>
                      <a:pt x="31" y="41"/>
                    </a:cubicBezTo>
                    <a:cubicBezTo>
                      <a:pt x="28" y="42"/>
                      <a:pt x="26" y="43"/>
                      <a:pt x="23" y="44"/>
                    </a:cubicBezTo>
                    <a:cubicBezTo>
                      <a:pt x="14" y="46"/>
                      <a:pt x="7" y="42"/>
                      <a:pt x="3" y="33"/>
                    </a:cubicBezTo>
                    <a:cubicBezTo>
                      <a:pt x="0" y="26"/>
                      <a:pt x="1" y="19"/>
                      <a:pt x="3" y="13"/>
                    </a:cubicBezTo>
                    <a:cubicBezTo>
                      <a:pt x="7" y="5"/>
                      <a:pt x="13" y="1"/>
                      <a:pt x="21" y="1"/>
                    </a:cubicBezTo>
                    <a:cubicBezTo>
                      <a:pt x="29" y="0"/>
                      <a:pt x="36" y="3"/>
                      <a:pt x="41" y="11"/>
                    </a:cubicBezTo>
                    <a:cubicBezTo>
                      <a:pt x="50" y="26"/>
                      <a:pt x="47" y="47"/>
                      <a:pt x="34" y="59"/>
                    </a:cubicBezTo>
                    <a:cubicBezTo>
                      <a:pt x="28" y="65"/>
                      <a:pt x="17" y="70"/>
                      <a:pt x="9" y="71"/>
                    </a:cubicBezTo>
                    <a:close/>
                    <a:moveTo>
                      <a:pt x="31" y="32"/>
                    </a:moveTo>
                    <a:cubicBezTo>
                      <a:pt x="31" y="32"/>
                      <a:pt x="31" y="32"/>
                      <a:pt x="32" y="32"/>
                    </a:cubicBezTo>
                    <a:cubicBezTo>
                      <a:pt x="30" y="25"/>
                      <a:pt x="29" y="19"/>
                      <a:pt x="28" y="12"/>
                    </a:cubicBezTo>
                    <a:cubicBezTo>
                      <a:pt x="27" y="10"/>
                      <a:pt x="26" y="8"/>
                      <a:pt x="25" y="6"/>
                    </a:cubicBezTo>
                    <a:cubicBezTo>
                      <a:pt x="24" y="4"/>
                      <a:pt x="22" y="3"/>
                      <a:pt x="19" y="3"/>
                    </a:cubicBezTo>
                    <a:cubicBezTo>
                      <a:pt x="17" y="4"/>
                      <a:pt x="15" y="5"/>
                      <a:pt x="15" y="8"/>
                    </a:cubicBezTo>
                    <a:cubicBezTo>
                      <a:pt x="15" y="9"/>
                      <a:pt x="14" y="10"/>
                      <a:pt x="14" y="10"/>
                    </a:cubicBezTo>
                    <a:cubicBezTo>
                      <a:pt x="15" y="18"/>
                      <a:pt x="16" y="25"/>
                      <a:pt x="18" y="32"/>
                    </a:cubicBezTo>
                    <a:cubicBezTo>
                      <a:pt x="19" y="34"/>
                      <a:pt x="20" y="35"/>
                      <a:pt x="21" y="37"/>
                    </a:cubicBezTo>
                    <a:cubicBezTo>
                      <a:pt x="23" y="39"/>
                      <a:pt x="25" y="39"/>
                      <a:pt x="29" y="39"/>
                    </a:cubicBezTo>
                    <a:cubicBezTo>
                      <a:pt x="32" y="38"/>
                      <a:pt x="31" y="35"/>
                      <a:pt x="31" y="33"/>
                    </a:cubicBezTo>
                    <a:cubicBezTo>
                      <a:pt x="31" y="33"/>
                      <a:pt x="31" y="32"/>
                      <a:pt x="31" y="3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8" name="Freeform 54">
                <a:extLst>
                  <a:ext uri="{FF2B5EF4-FFF2-40B4-BE49-F238E27FC236}">
                    <a16:creationId xmlns:a16="http://schemas.microsoft.com/office/drawing/2014/main" id="{854BFC4C-273E-4CD3-AA7A-F6841F6A1E71}"/>
                  </a:ext>
                </a:extLst>
              </p:cNvPr>
              <p:cNvSpPr>
                <a:spLocks/>
              </p:cNvSpPr>
              <p:nvPr/>
            </p:nvSpPr>
            <p:spPr bwMode="auto">
              <a:xfrm>
                <a:off x="4323703" y="20386164"/>
                <a:ext cx="471894" cy="534814"/>
              </a:xfrm>
              <a:custGeom>
                <a:avLst/>
                <a:gdLst>
                  <a:gd name="T0" fmla="*/ 42 w 68"/>
                  <a:gd name="T1" fmla="*/ 7 h 77"/>
                  <a:gd name="T2" fmla="*/ 62 w 68"/>
                  <a:gd name="T3" fmla="*/ 0 h 77"/>
                  <a:gd name="T4" fmla="*/ 60 w 68"/>
                  <a:gd name="T5" fmla="*/ 3 h 77"/>
                  <a:gd name="T6" fmla="*/ 57 w 68"/>
                  <a:gd name="T7" fmla="*/ 12 h 77"/>
                  <a:gd name="T8" fmla="*/ 65 w 68"/>
                  <a:gd name="T9" fmla="*/ 40 h 77"/>
                  <a:gd name="T10" fmla="*/ 67 w 68"/>
                  <a:gd name="T11" fmla="*/ 55 h 77"/>
                  <a:gd name="T12" fmla="*/ 62 w 68"/>
                  <a:gd name="T13" fmla="*/ 68 h 77"/>
                  <a:gd name="T14" fmla="*/ 34 w 68"/>
                  <a:gd name="T15" fmla="*/ 76 h 77"/>
                  <a:gd name="T16" fmla="*/ 21 w 68"/>
                  <a:gd name="T17" fmla="*/ 66 h 77"/>
                  <a:gd name="T18" fmla="*/ 19 w 68"/>
                  <a:gd name="T19" fmla="*/ 60 h 77"/>
                  <a:gd name="T20" fmla="*/ 10 w 68"/>
                  <a:gd name="T21" fmla="*/ 27 h 77"/>
                  <a:gd name="T22" fmla="*/ 9 w 68"/>
                  <a:gd name="T23" fmla="*/ 25 h 77"/>
                  <a:gd name="T24" fmla="*/ 2 w 68"/>
                  <a:gd name="T25" fmla="*/ 20 h 77"/>
                  <a:gd name="T26" fmla="*/ 0 w 68"/>
                  <a:gd name="T27" fmla="*/ 19 h 77"/>
                  <a:gd name="T28" fmla="*/ 27 w 68"/>
                  <a:gd name="T29" fmla="*/ 10 h 77"/>
                  <a:gd name="T30" fmla="*/ 30 w 68"/>
                  <a:gd name="T31" fmla="*/ 10 h 77"/>
                  <a:gd name="T32" fmla="*/ 30 w 68"/>
                  <a:gd name="T33" fmla="*/ 11 h 77"/>
                  <a:gd name="T34" fmla="*/ 27 w 68"/>
                  <a:gd name="T35" fmla="*/ 12 h 77"/>
                  <a:gd name="T36" fmla="*/ 24 w 68"/>
                  <a:gd name="T37" fmla="*/ 20 h 77"/>
                  <a:gd name="T38" fmla="*/ 34 w 68"/>
                  <a:gd name="T39" fmla="*/ 59 h 77"/>
                  <a:gd name="T40" fmla="*/ 35 w 68"/>
                  <a:gd name="T41" fmla="*/ 61 h 77"/>
                  <a:gd name="T42" fmla="*/ 50 w 68"/>
                  <a:gd name="T43" fmla="*/ 70 h 77"/>
                  <a:gd name="T44" fmla="*/ 64 w 68"/>
                  <a:gd name="T45" fmla="*/ 55 h 77"/>
                  <a:gd name="T46" fmla="*/ 63 w 68"/>
                  <a:gd name="T47" fmla="*/ 45 h 77"/>
                  <a:gd name="T48" fmla="*/ 54 w 68"/>
                  <a:gd name="T49" fmla="*/ 15 h 77"/>
                  <a:gd name="T50" fmla="*/ 44 w 68"/>
                  <a:gd name="T51" fmla="*/ 7 h 77"/>
                  <a:gd name="T52" fmla="*/ 42 w 68"/>
                  <a:gd name="T53" fmla="*/ 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7">
                    <a:moveTo>
                      <a:pt x="42" y="7"/>
                    </a:moveTo>
                    <a:cubicBezTo>
                      <a:pt x="45" y="4"/>
                      <a:pt x="57" y="1"/>
                      <a:pt x="62" y="0"/>
                    </a:cubicBezTo>
                    <a:cubicBezTo>
                      <a:pt x="61" y="1"/>
                      <a:pt x="61" y="2"/>
                      <a:pt x="60" y="3"/>
                    </a:cubicBezTo>
                    <a:cubicBezTo>
                      <a:pt x="57" y="5"/>
                      <a:pt x="56" y="8"/>
                      <a:pt x="57" y="12"/>
                    </a:cubicBezTo>
                    <a:cubicBezTo>
                      <a:pt x="60" y="21"/>
                      <a:pt x="63" y="31"/>
                      <a:pt x="65" y="40"/>
                    </a:cubicBezTo>
                    <a:cubicBezTo>
                      <a:pt x="66" y="45"/>
                      <a:pt x="67" y="50"/>
                      <a:pt x="67" y="55"/>
                    </a:cubicBezTo>
                    <a:cubicBezTo>
                      <a:pt x="68" y="61"/>
                      <a:pt x="66" y="65"/>
                      <a:pt x="62" y="68"/>
                    </a:cubicBezTo>
                    <a:cubicBezTo>
                      <a:pt x="54" y="74"/>
                      <a:pt x="44" y="77"/>
                      <a:pt x="34" y="76"/>
                    </a:cubicBezTo>
                    <a:cubicBezTo>
                      <a:pt x="28" y="75"/>
                      <a:pt x="24" y="72"/>
                      <a:pt x="21" y="66"/>
                    </a:cubicBezTo>
                    <a:cubicBezTo>
                      <a:pt x="20" y="64"/>
                      <a:pt x="19" y="62"/>
                      <a:pt x="19" y="60"/>
                    </a:cubicBezTo>
                    <a:cubicBezTo>
                      <a:pt x="16" y="49"/>
                      <a:pt x="13" y="38"/>
                      <a:pt x="10" y="27"/>
                    </a:cubicBezTo>
                    <a:cubicBezTo>
                      <a:pt x="10" y="27"/>
                      <a:pt x="9" y="26"/>
                      <a:pt x="9" y="25"/>
                    </a:cubicBezTo>
                    <a:cubicBezTo>
                      <a:pt x="8" y="22"/>
                      <a:pt x="6" y="20"/>
                      <a:pt x="2" y="20"/>
                    </a:cubicBezTo>
                    <a:cubicBezTo>
                      <a:pt x="1" y="20"/>
                      <a:pt x="1" y="20"/>
                      <a:pt x="0" y="19"/>
                    </a:cubicBezTo>
                    <a:cubicBezTo>
                      <a:pt x="8" y="15"/>
                      <a:pt x="18" y="13"/>
                      <a:pt x="27" y="10"/>
                    </a:cubicBezTo>
                    <a:cubicBezTo>
                      <a:pt x="28" y="10"/>
                      <a:pt x="29" y="10"/>
                      <a:pt x="30" y="10"/>
                    </a:cubicBezTo>
                    <a:cubicBezTo>
                      <a:pt x="30" y="10"/>
                      <a:pt x="30" y="10"/>
                      <a:pt x="30" y="11"/>
                    </a:cubicBezTo>
                    <a:cubicBezTo>
                      <a:pt x="29" y="11"/>
                      <a:pt x="28" y="12"/>
                      <a:pt x="27" y="12"/>
                    </a:cubicBezTo>
                    <a:cubicBezTo>
                      <a:pt x="24" y="14"/>
                      <a:pt x="23" y="16"/>
                      <a:pt x="24" y="20"/>
                    </a:cubicBezTo>
                    <a:cubicBezTo>
                      <a:pt x="27" y="33"/>
                      <a:pt x="31" y="46"/>
                      <a:pt x="34" y="59"/>
                    </a:cubicBezTo>
                    <a:cubicBezTo>
                      <a:pt x="35" y="60"/>
                      <a:pt x="35" y="60"/>
                      <a:pt x="35" y="61"/>
                    </a:cubicBezTo>
                    <a:cubicBezTo>
                      <a:pt x="38" y="68"/>
                      <a:pt x="43" y="71"/>
                      <a:pt x="50" y="70"/>
                    </a:cubicBezTo>
                    <a:cubicBezTo>
                      <a:pt x="59" y="68"/>
                      <a:pt x="64" y="63"/>
                      <a:pt x="64" y="55"/>
                    </a:cubicBezTo>
                    <a:cubicBezTo>
                      <a:pt x="64" y="51"/>
                      <a:pt x="63" y="48"/>
                      <a:pt x="63" y="45"/>
                    </a:cubicBezTo>
                    <a:cubicBezTo>
                      <a:pt x="60" y="35"/>
                      <a:pt x="57" y="25"/>
                      <a:pt x="54" y="15"/>
                    </a:cubicBezTo>
                    <a:cubicBezTo>
                      <a:pt x="52" y="8"/>
                      <a:pt x="51" y="7"/>
                      <a:pt x="44" y="7"/>
                    </a:cubicBezTo>
                    <a:cubicBezTo>
                      <a:pt x="43" y="7"/>
                      <a:pt x="43" y="7"/>
                      <a:pt x="42" y="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9" name="Freeform 55">
                <a:extLst>
                  <a:ext uri="{FF2B5EF4-FFF2-40B4-BE49-F238E27FC236}">
                    <a16:creationId xmlns:a16="http://schemas.microsoft.com/office/drawing/2014/main" id="{539B124B-7DF4-4150-9E44-C8FF73B41E51}"/>
                  </a:ext>
                </a:extLst>
              </p:cNvPr>
              <p:cNvSpPr>
                <a:spLocks/>
              </p:cNvSpPr>
              <p:nvPr/>
            </p:nvSpPr>
            <p:spPr bwMode="auto">
              <a:xfrm>
                <a:off x="7894371" y="22195094"/>
                <a:ext cx="550543" cy="440435"/>
              </a:xfrm>
              <a:custGeom>
                <a:avLst/>
                <a:gdLst>
                  <a:gd name="T0" fmla="*/ 0 w 79"/>
                  <a:gd name="T1" fmla="*/ 22 h 63"/>
                  <a:gd name="T2" fmla="*/ 20 w 79"/>
                  <a:gd name="T3" fmla="*/ 13 h 63"/>
                  <a:gd name="T4" fmla="*/ 20 w 79"/>
                  <a:gd name="T5" fmla="*/ 17 h 63"/>
                  <a:gd name="T6" fmla="*/ 12 w 79"/>
                  <a:gd name="T7" fmla="*/ 26 h 63"/>
                  <a:gd name="T8" fmla="*/ 13 w 79"/>
                  <a:gd name="T9" fmla="*/ 46 h 63"/>
                  <a:gd name="T10" fmla="*/ 24 w 79"/>
                  <a:gd name="T11" fmla="*/ 50 h 63"/>
                  <a:gd name="T12" fmla="*/ 32 w 79"/>
                  <a:gd name="T13" fmla="*/ 42 h 63"/>
                  <a:gd name="T14" fmla="*/ 32 w 79"/>
                  <a:gd name="T15" fmla="*/ 35 h 63"/>
                  <a:gd name="T16" fmla="*/ 35 w 79"/>
                  <a:gd name="T17" fmla="*/ 14 h 63"/>
                  <a:gd name="T18" fmla="*/ 51 w 79"/>
                  <a:gd name="T19" fmla="*/ 1 h 63"/>
                  <a:gd name="T20" fmla="*/ 66 w 79"/>
                  <a:gd name="T21" fmla="*/ 7 h 63"/>
                  <a:gd name="T22" fmla="*/ 73 w 79"/>
                  <a:gd name="T23" fmla="*/ 24 h 63"/>
                  <a:gd name="T24" fmla="*/ 73 w 79"/>
                  <a:gd name="T25" fmla="*/ 28 h 63"/>
                  <a:gd name="T26" fmla="*/ 76 w 79"/>
                  <a:gd name="T27" fmla="*/ 32 h 63"/>
                  <a:gd name="T28" fmla="*/ 79 w 79"/>
                  <a:gd name="T29" fmla="*/ 34 h 63"/>
                  <a:gd name="T30" fmla="*/ 59 w 79"/>
                  <a:gd name="T31" fmla="*/ 42 h 63"/>
                  <a:gd name="T32" fmla="*/ 62 w 79"/>
                  <a:gd name="T33" fmla="*/ 38 h 63"/>
                  <a:gd name="T34" fmla="*/ 69 w 79"/>
                  <a:gd name="T35" fmla="*/ 26 h 63"/>
                  <a:gd name="T36" fmla="*/ 65 w 79"/>
                  <a:gd name="T37" fmla="*/ 12 h 63"/>
                  <a:gd name="T38" fmla="*/ 50 w 79"/>
                  <a:gd name="T39" fmla="*/ 14 h 63"/>
                  <a:gd name="T40" fmla="*/ 49 w 79"/>
                  <a:gd name="T41" fmla="*/ 21 h 63"/>
                  <a:gd name="T42" fmla="*/ 48 w 79"/>
                  <a:gd name="T43" fmla="*/ 39 h 63"/>
                  <a:gd name="T44" fmla="*/ 45 w 79"/>
                  <a:gd name="T45" fmla="*/ 50 h 63"/>
                  <a:gd name="T46" fmla="*/ 15 w 79"/>
                  <a:gd name="T47" fmla="*/ 53 h 63"/>
                  <a:gd name="T48" fmla="*/ 7 w 79"/>
                  <a:gd name="T49" fmla="*/ 34 h 63"/>
                  <a:gd name="T50" fmla="*/ 0 w 79"/>
                  <a:gd name="T51" fmla="*/ 2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9" h="63">
                    <a:moveTo>
                      <a:pt x="0" y="22"/>
                    </a:moveTo>
                    <a:cubicBezTo>
                      <a:pt x="7" y="19"/>
                      <a:pt x="14" y="16"/>
                      <a:pt x="20" y="13"/>
                    </a:cubicBezTo>
                    <a:cubicBezTo>
                      <a:pt x="22" y="15"/>
                      <a:pt x="21" y="16"/>
                      <a:pt x="20" y="17"/>
                    </a:cubicBezTo>
                    <a:cubicBezTo>
                      <a:pt x="17" y="20"/>
                      <a:pt x="14" y="23"/>
                      <a:pt x="12" y="26"/>
                    </a:cubicBezTo>
                    <a:cubicBezTo>
                      <a:pt x="8" y="33"/>
                      <a:pt x="9" y="39"/>
                      <a:pt x="13" y="46"/>
                    </a:cubicBezTo>
                    <a:cubicBezTo>
                      <a:pt x="16" y="50"/>
                      <a:pt x="19" y="51"/>
                      <a:pt x="24" y="50"/>
                    </a:cubicBezTo>
                    <a:cubicBezTo>
                      <a:pt x="28" y="49"/>
                      <a:pt x="31" y="46"/>
                      <a:pt x="32" y="42"/>
                    </a:cubicBezTo>
                    <a:cubicBezTo>
                      <a:pt x="32" y="40"/>
                      <a:pt x="32" y="37"/>
                      <a:pt x="32" y="35"/>
                    </a:cubicBezTo>
                    <a:cubicBezTo>
                      <a:pt x="33" y="28"/>
                      <a:pt x="33" y="21"/>
                      <a:pt x="35" y="14"/>
                    </a:cubicBezTo>
                    <a:cubicBezTo>
                      <a:pt x="37" y="6"/>
                      <a:pt x="43" y="2"/>
                      <a:pt x="51" y="1"/>
                    </a:cubicBezTo>
                    <a:cubicBezTo>
                      <a:pt x="57" y="0"/>
                      <a:pt x="62" y="3"/>
                      <a:pt x="66" y="7"/>
                    </a:cubicBezTo>
                    <a:cubicBezTo>
                      <a:pt x="70" y="12"/>
                      <a:pt x="72" y="18"/>
                      <a:pt x="73" y="24"/>
                    </a:cubicBezTo>
                    <a:cubicBezTo>
                      <a:pt x="73" y="26"/>
                      <a:pt x="73" y="27"/>
                      <a:pt x="73" y="28"/>
                    </a:cubicBezTo>
                    <a:cubicBezTo>
                      <a:pt x="73" y="30"/>
                      <a:pt x="74" y="32"/>
                      <a:pt x="76" y="32"/>
                    </a:cubicBezTo>
                    <a:cubicBezTo>
                      <a:pt x="77" y="32"/>
                      <a:pt x="78" y="33"/>
                      <a:pt x="79" y="34"/>
                    </a:cubicBezTo>
                    <a:cubicBezTo>
                      <a:pt x="75" y="37"/>
                      <a:pt x="63" y="42"/>
                      <a:pt x="59" y="42"/>
                    </a:cubicBezTo>
                    <a:cubicBezTo>
                      <a:pt x="60" y="40"/>
                      <a:pt x="61" y="39"/>
                      <a:pt x="62" y="38"/>
                    </a:cubicBezTo>
                    <a:cubicBezTo>
                      <a:pt x="65" y="34"/>
                      <a:pt x="68" y="31"/>
                      <a:pt x="69" y="26"/>
                    </a:cubicBezTo>
                    <a:cubicBezTo>
                      <a:pt x="70" y="21"/>
                      <a:pt x="69" y="16"/>
                      <a:pt x="65" y="12"/>
                    </a:cubicBezTo>
                    <a:cubicBezTo>
                      <a:pt x="61" y="7"/>
                      <a:pt x="53" y="8"/>
                      <a:pt x="50" y="14"/>
                    </a:cubicBezTo>
                    <a:cubicBezTo>
                      <a:pt x="49" y="16"/>
                      <a:pt x="49" y="19"/>
                      <a:pt x="49" y="21"/>
                    </a:cubicBezTo>
                    <a:cubicBezTo>
                      <a:pt x="48" y="27"/>
                      <a:pt x="49" y="33"/>
                      <a:pt x="48" y="39"/>
                    </a:cubicBezTo>
                    <a:cubicBezTo>
                      <a:pt x="47" y="42"/>
                      <a:pt x="47" y="46"/>
                      <a:pt x="45" y="50"/>
                    </a:cubicBezTo>
                    <a:cubicBezTo>
                      <a:pt x="39" y="60"/>
                      <a:pt x="24" y="63"/>
                      <a:pt x="15" y="53"/>
                    </a:cubicBezTo>
                    <a:cubicBezTo>
                      <a:pt x="11" y="47"/>
                      <a:pt x="8" y="41"/>
                      <a:pt x="7" y="34"/>
                    </a:cubicBezTo>
                    <a:cubicBezTo>
                      <a:pt x="5" y="27"/>
                      <a:pt x="5" y="27"/>
                      <a:pt x="0" y="2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0" name="Freeform 56">
                <a:extLst>
                  <a:ext uri="{FF2B5EF4-FFF2-40B4-BE49-F238E27FC236}">
                    <a16:creationId xmlns:a16="http://schemas.microsoft.com/office/drawing/2014/main" id="{67B36885-76BA-4B87-9989-58BAB32207E3}"/>
                  </a:ext>
                </a:extLst>
              </p:cNvPr>
              <p:cNvSpPr>
                <a:spLocks/>
              </p:cNvSpPr>
              <p:nvPr/>
            </p:nvSpPr>
            <p:spPr bwMode="auto">
              <a:xfrm>
                <a:off x="7902235" y="24263565"/>
                <a:ext cx="542679" cy="503354"/>
              </a:xfrm>
              <a:custGeom>
                <a:avLst/>
                <a:gdLst>
                  <a:gd name="T0" fmla="*/ 64 w 77"/>
                  <a:gd name="T1" fmla="*/ 40 h 72"/>
                  <a:gd name="T2" fmla="*/ 65 w 77"/>
                  <a:gd name="T3" fmla="*/ 37 h 72"/>
                  <a:gd name="T4" fmla="*/ 59 w 77"/>
                  <a:gd name="T5" fmla="*/ 30 h 72"/>
                  <a:gd name="T6" fmla="*/ 45 w 77"/>
                  <a:gd name="T7" fmla="*/ 32 h 72"/>
                  <a:gd name="T8" fmla="*/ 37 w 77"/>
                  <a:gd name="T9" fmla="*/ 32 h 72"/>
                  <a:gd name="T10" fmla="*/ 33 w 77"/>
                  <a:gd name="T11" fmla="*/ 33 h 72"/>
                  <a:gd name="T12" fmla="*/ 39 w 77"/>
                  <a:gd name="T13" fmla="*/ 41 h 72"/>
                  <a:gd name="T14" fmla="*/ 47 w 77"/>
                  <a:gd name="T15" fmla="*/ 52 h 72"/>
                  <a:gd name="T16" fmla="*/ 50 w 77"/>
                  <a:gd name="T17" fmla="*/ 56 h 72"/>
                  <a:gd name="T18" fmla="*/ 57 w 77"/>
                  <a:gd name="T19" fmla="*/ 55 h 72"/>
                  <a:gd name="T20" fmla="*/ 60 w 77"/>
                  <a:gd name="T21" fmla="*/ 51 h 72"/>
                  <a:gd name="T22" fmla="*/ 53 w 77"/>
                  <a:gd name="T23" fmla="*/ 72 h 72"/>
                  <a:gd name="T24" fmla="*/ 52 w 77"/>
                  <a:gd name="T25" fmla="*/ 71 h 72"/>
                  <a:gd name="T26" fmla="*/ 48 w 77"/>
                  <a:gd name="T27" fmla="*/ 60 h 72"/>
                  <a:gd name="T28" fmla="*/ 31 w 77"/>
                  <a:gd name="T29" fmla="*/ 37 h 72"/>
                  <a:gd name="T30" fmla="*/ 26 w 77"/>
                  <a:gd name="T31" fmla="*/ 33 h 72"/>
                  <a:gd name="T32" fmla="*/ 13 w 77"/>
                  <a:gd name="T33" fmla="*/ 27 h 72"/>
                  <a:gd name="T34" fmla="*/ 2 w 77"/>
                  <a:gd name="T35" fmla="*/ 31 h 72"/>
                  <a:gd name="T36" fmla="*/ 1 w 77"/>
                  <a:gd name="T37" fmla="*/ 32 h 72"/>
                  <a:gd name="T38" fmla="*/ 0 w 77"/>
                  <a:gd name="T39" fmla="*/ 30 h 72"/>
                  <a:gd name="T40" fmla="*/ 12 w 77"/>
                  <a:gd name="T41" fmla="*/ 1 h 72"/>
                  <a:gd name="T42" fmla="*/ 13 w 77"/>
                  <a:gd name="T43" fmla="*/ 0 h 72"/>
                  <a:gd name="T44" fmla="*/ 13 w 77"/>
                  <a:gd name="T45" fmla="*/ 3 h 72"/>
                  <a:gd name="T46" fmla="*/ 18 w 77"/>
                  <a:gd name="T47" fmla="*/ 12 h 72"/>
                  <a:gd name="T48" fmla="*/ 30 w 77"/>
                  <a:gd name="T49" fmla="*/ 17 h 72"/>
                  <a:gd name="T50" fmla="*/ 34 w 77"/>
                  <a:gd name="T51" fmla="*/ 18 h 72"/>
                  <a:gd name="T52" fmla="*/ 67 w 77"/>
                  <a:gd name="T53" fmla="*/ 14 h 72"/>
                  <a:gd name="T54" fmla="*/ 76 w 77"/>
                  <a:gd name="T55" fmla="*/ 8 h 72"/>
                  <a:gd name="T56" fmla="*/ 77 w 77"/>
                  <a:gd name="T57" fmla="*/ 10 h 72"/>
                  <a:gd name="T58" fmla="*/ 66 w 77"/>
                  <a:gd name="T59" fmla="*/ 39 h 72"/>
                  <a:gd name="T60" fmla="*/ 64 w 77"/>
                  <a:gd name="T61" fmla="*/ 4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72">
                    <a:moveTo>
                      <a:pt x="64" y="40"/>
                    </a:moveTo>
                    <a:cubicBezTo>
                      <a:pt x="65" y="39"/>
                      <a:pt x="65" y="38"/>
                      <a:pt x="65" y="37"/>
                    </a:cubicBezTo>
                    <a:cubicBezTo>
                      <a:pt x="67" y="31"/>
                      <a:pt x="66" y="30"/>
                      <a:pt x="59" y="30"/>
                    </a:cubicBezTo>
                    <a:cubicBezTo>
                      <a:pt x="54" y="31"/>
                      <a:pt x="50" y="31"/>
                      <a:pt x="45" y="32"/>
                    </a:cubicBezTo>
                    <a:cubicBezTo>
                      <a:pt x="42" y="32"/>
                      <a:pt x="40" y="32"/>
                      <a:pt x="37" y="32"/>
                    </a:cubicBezTo>
                    <a:cubicBezTo>
                      <a:pt x="36" y="33"/>
                      <a:pt x="35" y="33"/>
                      <a:pt x="33" y="33"/>
                    </a:cubicBezTo>
                    <a:cubicBezTo>
                      <a:pt x="35" y="36"/>
                      <a:pt x="37" y="39"/>
                      <a:pt x="39" y="41"/>
                    </a:cubicBezTo>
                    <a:cubicBezTo>
                      <a:pt x="41" y="45"/>
                      <a:pt x="44" y="48"/>
                      <a:pt x="47" y="52"/>
                    </a:cubicBezTo>
                    <a:cubicBezTo>
                      <a:pt x="48" y="53"/>
                      <a:pt x="49" y="55"/>
                      <a:pt x="50" y="56"/>
                    </a:cubicBezTo>
                    <a:cubicBezTo>
                      <a:pt x="53" y="58"/>
                      <a:pt x="55" y="58"/>
                      <a:pt x="57" y="55"/>
                    </a:cubicBezTo>
                    <a:cubicBezTo>
                      <a:pt x="58" y="54"/>
                      <a:pt x="59" y="53"/>
                      <a:pt x="60" y="51"/>
                    </a:cubicBezTo>
                    <a:cubicBezTo>
                      <a:pt x="60" y="55"/>
                      <a:pt x="56" y="68"/>
                      <a:pt x="53" y="72"/>
                    </a:cubicBezTo>
                    <a:cubicBezTo>
                      <a:pt x="53" y="71"/>
                      <a:pt x="52" y="71"/>
                      <a:pt x="52" y="71"/>
                    </a:cubicBezTo>
                    <a:cubicBezTo>
                      <a:pt x="52" y="67"/>
                      <a:pt x="50" y="64"/>
                      <a:pt x="48" y="60"/>
                    </a:cubicBezTo>
                    <a:cubicBezTo>
                      <a:pt x="42" y="53"/>
                      <a:pt x="37" y="45"/>
                      <a:pt x="31" y="37"/>
                    </a:cubicBezTo>
                    <a:cubicBezTo>
                      <a:pt x="30" y="35"/>
                      <a:pt x="29" y="34"/>
                      <a:pt x="26" y="33"/>
                    </a:cubicBezTo>
                    <a:cubicBezTo>
                      <a:pt x="22" y="31"/>
                      <a:pt x="17" y="29"/>
                      <a:pt x="13" y="27"/>
                    </a:cubicBezTo>
                    <a:cubicBezTo>
                      <a:pt x="7" y="25"/>
                      <a:pt x="6" y="25"/>
                      <a:pt x="2" y="31"/>
                    </a:cubicBezTo>
                    <a:cubicBezTo>
                      <a:pt x="2" y="31"/>
                      <a:pt x="1" y="31"/>
                      <a:pt x="1" y="32"/>
                    </a:cubicBezTo>
                    <a:cubicBezTo>
                      <a:pt x="1" y="31"/>
                      <a:pt x="0" y="31"/>
                      <a:pt x="0" y="30"/>
                    </a:cubicBezTo>
                    <a:cubicBezTo>
                      <a:pt x="4" y="20"/>
                      <a:pt x="8" y="11"/>
                      <a:pt x="12" y="1"/>
                    </a:cubicBezTo>
                    <a:cubicBezTo>
                      <a:pt x="12" y="1"/>
                      <a:pt x="12" y="0"/>
                      <a:pt x="13" y="0"/>
                    </a:cubicBezTo>
                    <a:cubicBezTo>
                      <a:pt x="13" y="1"/>
                      <a:pt x="13" y="2"/>
                      <a:pt x="13" y="3"/>
                    </a:cubicBezTo>
                    <a:cubicBezTo>
                      <a:pt x="12" y="8"/>
                      <a:pt x="13" y="10"/>
                      <a:pt x="18" y="12"/>
                    </a:cubicBezTo>
                    <a:cubicBezTo>
                      <a:pt x="22" y="14"/>
                      <a:pt x="26" y="16"/>
                      <a:pt x="30" y="17"/>
                    </a:cubicBezTo>
                    <a:cubicBezTo>
                      <a:pt x="31" y="18"/>
                      <a:pt x="33" y="18"/>
                      <a:pt x="34" y="18"/>
                    </a:cubicBezTo>
                    <a:cubicBezTo>
                      <a:pt x="45" y="17"/>
                      <a:pt x="56" y="15"/>
                      <a:pt x="67" y="14"/>
                    </a:cubicBezTo>
                    <a:cubicBezTo>
                      <a:pt x="70" y="13"/>
                      <a:pt x="74" y="12"/>
                      <a:pt x="76" y="8"/>
                    </a:cubicBezTo>
                    <a:cubicBezTo>
                      <a:pt x="77" y="9"/>
                      <a:pt x="77" y="10"/>
                      <a:pt x="77" y="10"/>
                    </a:cubicBezTo>
                    <a:cubicBezTo>
                      <a:pt x="74" y="20"/>
                      <a:pt x="70" y="29"/>
                      <a:pt x="66" y="39"/>
                    </a:cubicBezTo>
                    <a:cubicBezTo>
                      <a:pt x="66" y="39"/>
                      <a:pt x="66" y="39"/>
                      <a:pt x="64" y="4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1" name="Freeform 57">
                <a:extLst>
                  <a:ext uri="{FF2B5EF4-FFF2-40B4-BE49-F238E27FC236}">
                    <a16:creationId xmlns:a16="http://schemas.microsoft.com/office/drawing/2014/main" id="{4018EAC7-7004-4BD9-9402-D3B0CA3BFADB}"/>
                  </a:ext>
                </a:extLst>
              </p:cNvPr>
              <p:cNvSpPr>
                <a:spLocks/>
              </p:cNvSpPr>
              <p:nvPr/>
            </p:nvSpPr>
            <p:spPr bwMode="auto">
              <a:xfrm>
                <a:off x="8098858" y="23484939"/>
                <a:ext cx="479759" cy="424705"/>
              </a:xfrm>
              <a:custGeom>
                <a:avLst/>
                <a:gdLst>
                  <a:gd name="T0" fmla="*/ 5 w 68"/>
                  <a:gd name="T1" fmla="*/ 10 h 61"/>
                  <a:gd name="T2" fmla="*/ 5 w 68"/>
                  <a:gd name="T3" fmla="*/ 13 h 61"/>
                  <a:gd name="T4" fmla="*/ 12 w 68"/>
                  <a:gd name="T5" fmla="*/ 20 h 61"/>
                  <a:gd name="T6" fmla="*/ 37 w 68"/>
                  <a:gd name="T7" fmla="*/ 22 h 61"/>
                  <a:gd name="T8" fmla="*/ 61 w 68"/>
                  <a:gd name="T9" fmla="*/ 23 h 61"/>
                  <a:gd name="T10" fmla="*/ 64 w 68"/>
                  <a:gd name="T11" fmla="*/ 23 h 61"/>
                  <a:gd name="T12" fmla="*/ 63 w 68"/>
                  <a:gd name="T13" fmla="*/ 14 h 61"/>
                  <a:gd name="T14" fmla="*/ 58 w 68"/>
                  <a:gd name="T15" fmla="*/ 6 h 61"/>
                  <a:gd name="T16" fmla="*/ 50 w 68"/>
                  <a:gd name="T17" fmla="*/ 1 h 61"/>
                  <a:gd name="T18" fmla="*/ 68 w 68"/>
                  <a:gd name="T19" fmla="*/ 2 h 61"/>
                  <a:gd name="T20" fmla="*/ 64 w 68"/>
                  <a:gd name="T21" fmla="*/ 61 h 61"/>
                  <a:gd name="T22" fmla="*/ 46 w 68"/>
                  <a:gd name="T23" fmla="*/ 60 h 61"/>
                  <a:gd name="T24" fmla="*/ 47 w 68"/>
                  <a:gd name="T25" fmla="*/ 57 h 61"/>
                  <a:gd name="T26" fmla="*/ 49 w 68"/>
                  <a:gd name="T27" fmla="*/ 57 h 61"/>
                  <a:gd name="T28" fmla="*/ 63 w 68"/>
                  <a:gd name="T29" fmla="*/ 40 h 61"/>
                  <a:gd name="T30" fmla="*/ 60 w 68"/>
                  <a:gd name="T31" fmla="*/ 39 h 61"/>
                  <a:gd name="T32" fmla="*/ 17 w 68"/>
                  <a:gd name="T33" fmla="*/ 36 h 61"/>
                  <a:gd name="T34" fmla="*/ 12 w 68"/>
                  <a:gd name="T35" fmla="*/ 35 h 61"/>
                  <a:gd name="T36" fmla="*/ 3 w 68"/>
                  <a:gd name="T37" fmla="*/ 41 h 61"/>
                  <a:gd name="T38" fmla="*/ 2 w 68"/>
                  <a:gd name="T39" fmla="*/ 45 h 61"/>
                  <a:gd name="T40" fmla="*/ 2 w 68"/>
                  <a:gd name="T41" fmla="*/ 36 h 61"/>
                  <a:gd name="T42" fmla="*/ 2 w 68"/>
                  <a:gd name="T43" fmla="*/ 27 h 61"/>
                  <a:gd name="T44" fmla="*/ 3 w 68"/>
                  <a:gd name="T45" fmla="*/ 18 h 61"/>
                  <a:gd name="T46" fmla="*/ 4 w 68"/>
                  <a:gd name="T47" fmla="*/ 9 h 61"/>
                  <a:gd name="T48" fmla="*/ 5 w 68"/>
                  <a:gd name="T49"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8" h="61">
                    <a:moveTo>
                      <a:pt x="5" y="10"/>
                    </a:moveTo>
                    <a:cubicBezTo>
                      <a:pt x="5" y="11"/>
                      <a:pt x="5" y="12"/>
                      <a:pt x="5" y="13"/>
                    </a:cubicBezTo>
                    <a:cubicBezTo>
                      <a:pt x="6" y="17"/>
                      <a:pt x="8" y="19"/>
                      <a:pt x="12" y="20"/>
                    </a:cubicBezTo>
                    <a:cubicBezTo>
                      <a:pt x="20" y="20"/>
                      <a:pt x="29" y="21"/>
                      <a:pt x="37" y="22"/>
                    </a:cubicBezTo>
                    <a:cubicBezTo>
                      <a:pt x="45" y="22"/>
                      <a:pt x="53" y="23"/>
                      <a:pt x="61" y="23"/>
                    </a:cubicBezTo>
                    <a:cubicBezTo>
                      <a:pt x="62" y="23"/>
                      <a:pt x="63" y="23"/>
                      <a:pt x="64" y="23"/>
                    </a:cubicBezTo>
                    <a:cubicBezTo>
                      <a:pt x="65" y="20"/>
                      <a:pt x="64" y="17"/>
                      <a:pt x="63" y="14"/>
                    </a:cubicBezTo>
                    <a:cubicBezTo>
                      <a:pt x="62" y="10"/>
                      <a:pt x="61" y="8"/>
                      <a:pt x="58" y="6"/>
                    </a:cubicBezTo>
                    <a:cubicBezTo>
                      <a:pt x="55" y="4"/>
                      <a:pt x="52" y="3"/>
                      <a:pt x="50" y="1"/>
                    </a:cubicBezTo>
                    <a:cubicBezTo>
                      <a:pt x="56" y="0"/>
                      <a:pt x="62" y="1"/>
                      <a:pt x="68" y="2"/>
                    </a:cubicBezTo>
                    <a:cubicBezTo>
                      <a:pt x="67" y="21"/>
                      <a:pt x="65" y="41"/>
                      <a:pt x="64" y="61"/>
                    </a:cubicBezTo>
                    <a:cubicBezTo>
                      <a:pt x="58" y="61"/>
                      <a:pt x="52" y="61"/>
                      <a:pt x="46" y="60"/>
                    </a:cubicBezTo>
                    <a:cubicBezTo>
                      <a:pt x="46" y="59"/>
                      <a:pt x="46" y="58"/>
                      <a:pt x="47" y="57"/>
                    </a:cubicBezTo>
                    <a:cubicBezTo>
                      <a:pt x="47" y="57"/>
                      <a:pt x="48" y="57"/>
                      <a:pt x="49" y="57"/>
                    </a:cubicBezTo>
                    <a:cubicBezTo>
                      <a:pt x="58" y="55"/>
                      <a:pt x="63" y="50"/>
                      <a:pt x="63" y="40"/>
                    </a:cubicBezTo>
                    <a:cubicBezTo>
                      <a:pt x="62" y="39"/>
                      <a:pt x="61" y="39"/>
                      <a:pt x="60" y="39"/>
                    </a:cubicBezTo>
                    <a:cubicBezTo>
                      <a:pt x="46" y="38"/>
                      <a:pt x="31" y="37"/>
                      <a:pt x="17" y="36"/>
                    </a:cubicBezTo>
                    <a:cubicBezTo>
                      <a:pt x="15" y="36"/>
                      <a:pt x="13" y="35"/>
                      <a:pt x="12" y="35"/>
                    </a:cubicBezTo>
                    <a:cubicBezTo>
                      <a:pt x="7" y="35"/>
                      <a:pt x="4" y="36"/>
                      <a:pt x="3" y="41"/>
                    </a:cubicBezTo>
                    <a:cubicBezTo>
                      <a:pt x="3" y="42"/>
                      <a:pt x="3" y="43"/>
                      <a:pt x="2" y="45"/>
                    </a:cubicBezTo>
                    <a:cubicBezTo>
                      <a:pt x="0" y="41"/>
                      <a:pt x="2" y="38"/>
                      <a:pt x="2" y="36"/>
                    </a:cubicBezTo>
                    <a:cubicBezTo>
                      <a:pt x="2" y="33"/>
                      <a:pt x="2" y="30"/>
                      <a:pt x="2" y="27"/>
                    </a:cubicBezTo>
                    <a:cubicBezTo>
                      <a:pt x="2" y="24"/>
                      <a:pt x="2" y="21"/>
                      <a:pt x="3" y="18"/>
                    </a:cubicBezTo>
                    <a:cubicBezTo>
                      <a:pt x="3" y="15"/>
                      <a:pt x="2" y="12"/>
                      <a:pt x="4" y="9"/>
                    </a:cubicBezTo>
                    <a:cubicBezTo>
                      <a:pt x="4" y="9"/>
                      <a:pt x="4" y="10"/>
                      <a:pt x="5" y="1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2" name="Freeform 58">
                <a:extLst>
                  <a:ext uri="{FF2B5EF4-FFF2-40B4-BE49-F238E27FC236}">
                    <a16:creationId xmlns:a16="http://schemas.microsoft.com/office/drawing/2014/main" id="{35BAD759-B240-4EB7-9681-EBBBFAC24096}"/>
                  </a:ext>
                </a:extLst>
              </p:cNvPr>
              <p:cNvSpPr>
                <a:spLocks/>
              </p:cNvSpPr>
              <p:nvPr/>
            </p:nvSpPr>
            <p:spPr bwMode="auto">
              <a:xfrm>
                <a:off x="6510147" y="20480543"/>
                <a:ext cx="432570" cy="542679"/>
              </a:xfrm>
              <a:custGeom>
                <a:avLst/>
                <a:gdLst>
                  <a:gd name="T0" fmla="*/ 6 w 61"/>
                  <a:gd name="T1" fmla="*/ 77 h 77"/>
                  <a:gd name="T2" fmla="*/ 5 w 61"/>
                  <a:gd name="T3" fmla="*/ 71 h 77"/>
                  <a:gd name="T4" fmla="*/ 5 w 61"/>
                  <a:gd name="T5" fmla="*/ 14 h 77"/>
                  <a:gd name="T6" fmla="*/ 0 w 61"/>
                  <a:gd name="T7" fmla="*/ 1 h 77"/>
                  <a:gd name="T8" fmla="*/ 29 w 61"/>
                  <a:gd name="T9" fmla="*/ 14 h 77"/>
                  <a:gd name="T10" fmla="*/ 25 w 61"/>
                  <a:gd name="T11" fmla="*/ 13 h 77"/>
                  <a:gd name="T12" fmla="*/ 20 w 61"/>
                  <a:gd name="T13" fmla="*/ 16 h 77"/>
                  <a:gd name="T14" fmla="*/ 20 w 61"/>
                  <a:gd name="T15" fmla="*/ 19 h 77"/>
                  <a:gd name="T16" fmla="*/ 19 w 61"/>
                  <a:gd name="T17" fmla="*/ 55 h 77"/>
                  <a:gd name="T18" fmla="*/ 20 w 61"/>
                  <a:gd name="T19" fmla="*/ 57 h 77"/>
                  <a:gd name="T20" fmla="*/ 21 w 61"/>
                  <a:gd name="T21" fmla="*/ 57 h 77"/>
                  <a:gd name="T22" fmla="*/ 45 w 61"/>
                  <a:gd name="T23" fmla="*/ 31 h 77"/>
                  <a:gd name="T24" fmla="*/ 45 w 61"/>
                  <a:gd name="T25" fmla="*/ 31 h 77"/>
                  <a:gd name="T26" fmla="*/ 44 w 61"/>
                  <a:gd name="T27" fmla="*/ 21 h 77"/>
                  <a:gd name="T28" fmla="*/ 43 w 61"/>
                  <a:gd name="T29" fmla="*/ 19 h 77"/>
                  <a:gd name="T30" fmla="*/ 61 w 61"/>
                  <a:gd name="T31" fmla="*/ 26 h 77"/>
                  <a:gd name="T32" fmla="*/ 59 w 61"/>
                  <a:gd name="T33" fmla="*/ 27 h 77"/>
                  <a:gd name="T34" fmla="*/ 49 w 61"/>
                  <a:gd name="T35" fmla="*/ 32 h 77"/>
                  <a:gd name="T36" fmla="*/ 10 w 61"/>
                  <a:gd name="T37" fmla="*/ 73 h 77"/>
                  <a:gd name="T38" fmla="*/ 6 w 61"/>
                  <a:gd name="T39"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77">
                    <a:moveTo>
                      <a:pt x="6" y="77"/>
                    </a:moveTo>
                    <a:cubicBezTo>
                      <a:pt x="5" y="74"/>
                      <a:pt x="5" y="73"/>
                      <a:pt x="5" y="71"/>
                    </a:cubicBezTo>
                    <a:cubicBezTo>
                      <a:pt x="5" y="52"/>
                      <a:pt x="5" y="33"/>
                      <a:pt x="5" y="14"/>
                    </a:cubicBezTo>
                    <a:cubicBezTo>
                      <a:pt x="5" y="9"/>
                      <a:pt x="5" y="4"/>
                      <a:pt x="0" y="1"/>
                    </a:cubicBezTo>
                    <a:cubicBezTo>
                      <a:pt x="4" y="0"/>
                      <a:pt x="26" y="10"/>
                      <a:pt x="29" y="14"/>
                    </a:cubicBezTo>
                    <a:cubicBezTo>
                      <a:pt x="28" y="13"/>
                      <a:pt x="27" y="13"/>
                      <a:pt x="25" y="13"/>
                    </a:cubicBezTo>
                    <a:cubicBezTo>
                      <a:pt x="22" y="12"/>
                      <a:pt x="21" y="13"/>
                      <a:pt x="20" y="16"/>
                    </a:cubicBezTo>
                    <a:cubicBezTo>
                      <a:pt x="20" y="17"/>
                      <a:pt x="20" y="18"/>
                      <a:pt x="20" y="19"/>
                    </a:cubicBezTo>
                    <a:cubicBezTo>
                      <a:pt x="19" y="31"/>
                      <a:pt x="19" y="43"/>
                      <a:pt x="19" y="55"/>
                    </a:cubicBezTo>
                    <a:cubicBezTo>
                      <a:pt x="19" y="55"/>
                      <a:pt x="19" y="56"/>
                      <a:pt x="20" y="57"/>
                    </a:cubicBezTo>
                    <a:cubicBezTo>
                      <a:pt x="20" y="57"/>
                      <a:pt x="21" y="57"/>
                      <a:pt x="21" y="57"/>
                    </a:cubicBezTo>
                    <a:cubicBezTo>
                      <a:pt x="29" y="48"/>
                      <a:pt x="37" y="40"/>
                      <a:pt x="45" y="31"/>
                    </a:cubicBezTo>
                    <a:cubicBezTo>
                      <a:pt x="45" y="31"/>
                      <a:pt x="45" y="31"/>
                      <a:pt x="45" y="31"/>
                    </a:cubicBezTo>
                    <a:cubicBezTo>
                      <a:pt x="49" y="26"/>
                      <a:pt x="49" y="24"/>
                      <a:pt x="44" y="21"/>
                    </a:cubicBezTo>
                    <a:cubicBezTo>
                      <a:pt x="43" y="20"/>
                      <a:pt x="43" y="20"/>
                      <a:pt x="43" y="19"/>
                    </a:cubicBezTo>
                    <a:cubicBezTo>
                      <a:pt x="49" y="20"/>
                      <a:pt x="55" y="23"/>
                      <a:pt x="61" y="26"/>
                    </a:cubicBezTo>
                    <a:cubicBezTo>
                      <a:pt x="60" y="27"/>
                      <a:pt x="60" y="27"/>
                      <a:pt x="59" y="27"/>
                    </a:cubicBezTo>
                    <a:cubicBezTo>
                      <a:pt x="55" y="27"/>
                      <a:pt x="52" y="29"/>
                      <a:pt x="49" y="32"/>
                    </a:cubicBezTo>
                    <a:cubicBezTo>
                      <a:pt x="36" y="46"/>
                      <a:pt x="23" y="60"/>
                      <a:pt x="10" y="73"/>
                    </a:cubicBezTo>
                    <a:cubicBezTo>
                      <a:pt x="9" y="74"/>
                      <a:pt x="8" y="75"/>
                      <a:pt x="6"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3" name="Freeform 59">
                <a:extLst>
                  <a:ext uri="{FF2B5EF4-FFF2-40B4-BE49-F238E27FC236}">
                    <a16:creationId xmlns:a16="http://schemas.microsoft.com/office/drawing/2014/main" id="{8E8CE081-A623-4054-907F-BB84B3247BC2}"/>
                  </a:ext>
                </a:extLst>
              </p:cNvPr>
              <p:cNvSpPr>
                <a:spLocks/>
              </p:cNvSpPr>
              <p:nvPr/>
            </p:nvSpPr>
            <p:spPr bwMode="auto">
              <a:xfrm>
                <a:off x="2585558" y="22053525"/>
                <a:ext cx="495489" cy="432570"/>
              </a:xfrm>
              <a:custGeom>
                <a:avLst/>
                <a:gdLst>
                  <a:gd name="T0" fmla="*/ 0 w 71"/>
                  <a:gd name="T1" fmla="*/ 32 h 61"/>
                  <a:gd name="T2" fmla="*/ 15 w 71"/>
                  <a:gd name="T3" fmla="*/ 0 h 61"/>
                  <a:gd name="T4" fmla="*/ 14 w 71"/>
                  <a:gd name="T5" fmla="*/ 3 h 61"/>
                  <a:gd name="T6" fmla="*/ 19 w 71"/>
                  <a:gd name="T7" fmla="*/ 13 h 61"/>
                  <a:gd name="T8" fmla="*/ 58 w 71"/>
                  <a:gd name="T9" fmla="*/ 33 h 61"/>
                  <a:gd name="T10" fmla="*/ 68 w 71"/>
                  <a:gd name="T11" fmla="*/ 31 h 61"/>
                  <a:gd name="T12" fmla="*/ 71 w 71"/>
                  <a:gd name="T13" fmla="*/ 28 h 61"/>
                  <a:gd name="T14" fmla="*/ 56 w 71"/>
                  <a:gd name="T15" fmla="*/ 61 h 61"/>
                  <a:gd name="T16" fmla="*/ 56 w 71"/>
                  <a:gd name="T17" fmla="*/ 57 h 61"/>
                  <a:gd name="T18" fmla="*/ 52 w 71"/>
                  <a:gd name="T19" fmla="*/ 47 h 61"/>
                  <a:gd name="T20" fmla="*/ 13 w 71"/>
                  <a:gd name="T21" fmla="*/ 28 h 61"/>
                  <a:gd name="T22" fmla="*/ 1 w 71"/>
                  <a:gd name="T23" fmla="*/ 30 h 61"/>
                  <a:gd name="T24" fmla="*/ 0 w 71"/>
                  <a:gd name="T25" fmla="*/ 3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61">
                    <a:moveTo>
                      <a:pt x="0" y="32"/>
                    </a:moveTo>
                    <a:cubicBezTo>
                      <a:pt x="0" y="27"/>
                      <a:pt x="11" y="4"/>
                      <a:pt x="15" y="0"/>
                    </a:cubicBezTo>
                    <a:cubicBezTo>
                      <a:pt x="14" y="1"/>
                      <a:pt x="14" y="2"/>
                      <a:pt x="14" y="3"/>
                    </a:cubicBezTo>
                    <a:cubicBezTo>
                      <a:pt x="13" y="9"/>
                      <a:pt x="14" y="11"/>
                      <a:pt x="19" y="13"/>
                    </a:cubicBezTo>
                    <a:cubicBezTo>
                      <a:pt x="32" y="20"/>
                      <a:pt x="45" y="27"/>
                      <a:pt x="58" y="33"/>
                    </a:cubicBezTo>
                    <a:cubicBezTo>
                      <a:pt x="63" y="36"/>
                      <a:pt x="65" y="35"/>
                      <a:pt x="68" y="31"/>
                    </a:cubicBezTo>
                    <a:cubicBezTo>
                      <a:pt x="69" y="30"/>
                      <a:pt x="70" y="29"/>
                      <a:pt x="71" y="28"/>
                    </a:cubicBezTo>
                    <a:cubicBezTo>
                      <a:pt x="70" y="32"/>
                      <a:pt x="60" y="56"/>
                      <a:pt x="56" y="61"/>
                    </a:cubicBezTo>
                    <a:cubicBezTo>
                      <a:pt x="56" y="59"/>
                      <a:pt x="56" y="58"/>
                      <a:pt x="56" y="57"/>
                    </a:cubicBezTo>
                    <a:cubicBezTo>
                      <a:pt x="57" y="52"/>
                      <a:pt x="56" y="50"/>
                      <a:pt x="52" y="47"/>
                    </a:cubicBezTo>
                    <a:cubicBezTo>
                      <a:pt x="39" y="41"/>
                      <a:pt x="26" y="34"/>
                      <a:pt x="13" y="28"/>
                    </a:cubicBezTo>
                    <a:cubicBezTo>
                      <a:pt x="7" y="25"/>
                      <a:pt x="6" y="25"/>
                      <a:pt x="1" y="30"/>
                    </a:cubicBezTo>
                    <a:cubicBezTo>
                      <a:pt x="1" y="31"/>
                      <a:pt x="1" y="31"/>
                      <a:pt x="0" y="3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4" name="Freeform 60">
                <a:extLst>
                  <a:ext uri="{FF2B5EF4-FFF2-40B4-BE49-F238E27FC236}">
                    <a16:creationId xmlns:a16="http://schemas.microsoft.com/office/drawing/2014/main" id="{404E5F0E-9B1C-4DFA-8827-BB06ABFB6B59}"/>
                  </a:ext>
                </a:extLst>
              </p:cNvPr>
              <p:cNvSpPr>
                <a:spLocks/>
              </p:cNvSpPr>
              <p:nvPr/>
            </p:nvSpPr>
            <p:spPr bwMode="auto">
              <a:xfrm>
                <a:off x="8090993" y="22863611"/>
                <a:ext cx="479759" cy="314596"/>
              </a:xfrm>
              <a:custGeom>
                <a:avLst/>
                <a:gdLst>
                  <a:gd name="T0" fmla="*/ 5 w 69"/>
                  <a:gd name="T1" fmla="*/ 45 h 45"/>
                  <a:gd name="T2" fmla="*/ 0 w 69"/>
                  <a:gd name="T3" fmla="*/ 13 h 45"/>
                  <a:gd name="T4" fmla="*/ 1 w 69"/>
                  <a:gd name="T5" fmla="*/ 11 h 45"/>
                  <a:gd name="T6" fmla="*/ 3 w 69"/>
                  <a:gd name="T7" fmla="*/ 15 h 45"/>
                  <a:gd name="T8" fmla="*/ 11 w 69"/>
                  <a:gd name="T9" fmla="*/ 19 h 45"/>
                  <a:gd name="T10" fmla="*/ 47 w 69"/>
                  <a:gd name="T11" fmla="*/ 13 h 45"/>
                  <a:gd name="T12" fmla="*/ 55 w 69"/>
                  <a:gd name="T13" fmla="*/ 12 h 45"/>
                  <a:gd name="T14" fmla="*/ 62 w 69"/>
                  <a:gd name="T15" fmla="*/ 5 h 45"/>
                  <a:gd name="T16" fmla="*/ 62 w 69"/>
                  <a:gd name="T17" fmla="*/ 0 h 45"/>
                  <a:gd name="T18" fmla="*/ 64 w 69"/>
                  <a:gd name="T19" fmla="*/ 3 h 45"/>
                  <a:gd name="T20" fmla="*/ 69 w 69"/>
                  <a:gd name="T21" fmla="*/ 35 h 45"/>
                  <a:gd name="T22" fmla="*/ 67 w 69"/>
                  <a:gd name="T23" fmla="*/ 35 h 45"/>
                  <a:gd name="T24" fmla="*/ 66 w 69"/>
                  <a:gd name="T25" fmla="*/ 33 h 45"/>
                  <a:gd name="T26" fmla="*/ 57 w 69"/>
                  <a:gd name="T27" fmla="*/ 27 h 45"/>
                  <a:gd name="T28" fmla="*/ 14 w 69"/>
                  <a:gd name="T29" fmla="*/ 35 h 45"/>
                  <a:gd name="T30" fmla="*/ 7 w 69"/>
                  <a:gd name="T31" fmla="*/ 42 h 45"/>
                  <a:gd name="T32" fmla="*/ 6 w 69"/>
                  <a:gd name="T33" fmla="*/ 45 h 45"/>
                  <a:gd name="T34" fmla="*/ 5 w 69"/>
                  <a:gd name="T3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9" h="45">
                    <a:moveTo>
                      <a:pt x="5" y="45"/>
                    </a:moveTo>
                    <a:cubicBezTo>
                      <a:pt x="3" y="35"/>
                      <a:pt x="2" y="24"/>
                      <a:pt x="0" y="13"/>
                    </a:cubicBezTo>
                    <a:cubicBezTo>
                      <a:pt x="0" y="13"/>
                      <a:pt x="0" y="12"/>
                      <a:pt x="1" y="11"/>
                    </a:cubicBezTo>
                    <a:cubicBezTo>
                      <a:pt x="2" y="13"/>
                      <a:pt x="2" y="14"/>
                      <a:pt x="3" y="15"/>
                    </a:cubicBezTo>
                    <a:cubicBezTo>
                      <a:pt x="5" y="19"/>
                      <a:pt x="6" y="20"/>
                      <a:pt x="11" y="19"/>
                    </a:cubicBezTo>
                    <a:cubicBezTo>
                      <a:pt x="23" y="17"/>
                      <a:pt x="35" y="15"/>
                      <a:pt x="47" y="13"/>
                    </a:cubicBezTo>
                    <a:cubicBezTo>
                      <a:pt x="50" y="13"/>
                      <a:pt x="52" y="12"/>
                      <a:pt x="55" y="12"/>
                    </a:cubicBezTo>
                    <a:cubicBezTo>
                      <a:pt x="60" y="11"/>
                      <a:pt x="61" y="9"/>
                      <a:pt x="62" y="5"/>
                    </a:cubicBezTo>
                    <a:cubicBezTo>
                      <a:pt x="62" y="4"/>
                      <a:pt x="62" y="3"/>
                      <a:pt x="62" y="0"/>
                    </a:cubicBezTo>
                    <a:cubicBezTo>
                      <a:pt x="63" y="2"/>
                      <a:pt x="64" y="3"/>
                      <a:pt x="64" y="3"/>
                    </a:cubicBezTo>
                    <a:cubicBezTo>
                      <a:pt x="65" y="14"/>
                      <a:pt x="67" y="24"/>
                      <a:pt x="69" y="35"/>
                    </a:cubicBezTo>
                    <a:cubicBezTo>
                      <a:pt x="68" y="35"/>
                      <a:pt x="68" y="35"/>
                      <a:pt x="67" y="35"/>
                    </a:cubicBezTo>
                    <a:cubicBezTo>
                      <a:pt x="67" y="35"/>
                      <a:pt x="66" y="34"/>
                      <a:pt x="66" y="33"/>
                    </a:cubicBezTo>
                    <a:cubicBezTo>
                      <a:pt x="64" y="28"/>
                      <a:pt x="62" y="27"/>
                      <a:pt x="57" y="27"/>
                    </a:cubicBezTo>
                    <a:cubicBezTo>
                      <a:pt x="43" y="30"/>
                      <a:pt x="28" y="32"/>
                      <a:pt x="14" y="35"/>
                    </a:cubicBezTo>
                    <a:cubicBezTo>
                      <a:pt x="9" y="35"/>
                      <a:pt x="7" y="37"/>
                      <a:pt x="7" y="42"/>
                    </a:cubicBezTo>
                    <a:cubicBezTo>
                      <a:pt x="7" y="43"/>
                      <a:pt x="6" y="44"/>
                      <a:pt x="6" y="45"/>
                    </a:cubicBezTo>
                    <a:cubicBezTo>
                      <a:pt x="6" y="45"/>
                      <a:pt x="5" y="45"/>
                      <a:pt x="5" y="45"/>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5" name="Freeform 61">
                <a:extLst>
                  <a:ext uri="{FF2B5EF4-FFF2-40B4-BE49-F238E27FC236}">
                    <a16:creationId xmlns:a16="http://schemas.microsoft.com/office/drawing/2014/main" id="{203E702D-7AE6-4B01-B868-0C7BE3CB52D1}"/>
                  </a:ext>
                </a:extLst>
              </p:cNvPr>
              <p:cNvSpPr>
                <a:spLocks/>
              </p:cNvSpPr>
              <p:nvPr/>
            </p:nvSpPr>
            <p:spPr bwMode="auto">
              <a:xfrm>
                <a:off x="5865225" y="20346840"/>
                <a:ext cx="291002" cy="487624"/>
              </a:xfrm>
              <a:custGeom>
                <a:avLst/>
                <a:gdLst>
                  <a:gd name="T0" fmla="*/ 1 w 42"/>
                  <a:gd name="T1" fmla="*/ 64 h 70"/>
                  <a:gd name="T2" fmla="*/ 4 w 42"/>
                  <a:gd name="T3" fmla="*/ 64 h 70"/>
                  <a:gd name="T4" fmla="*/ 10 w 42"/>
                  <a:gd name="T5" fmla="*/ 57 h 70"/>
                  <a:gd name="T6" fmla="*/ 13 w 42"/>
                  <a:gd name="T7" fmla="*/ 41 h 70"/>
                  <a:gd name="T8" fmla="*/ 16 w 42"/>
                  <a:gd name="T9" fmla="*/ 14 h 70"/>
                  <a:gd name="T10" fmla="*/ 17 w 42"/>
                  <a:gd name="T11" fmla="*/ 10 h 70"/>
                  <a:gd name="T12" fmla="*/ 11 w 42"/>
                  <a:gd name="T13" fmla="*/ 2 h 70"/>
                  <a:gd name="T14" fmla="*/ 9 w 42"/>
                  <a:gd name="T15" fmla="*/ 0 h 70"/>
                  <a:gd name="T16" fmla="*/ 42 w 42"/>
                  <a:gd name="T17" fmla="*/ 4 h 70"/>
                  <a:gd name="T18" fmla="*/ 42 w 42"/>
                  <a:gd name="T19" fmla="*/ 5 h 70"/>
                  <a:gd name="T20" fmla="*/ 39 w 42"/>
                  <a:gd name="T21" fmla="*/ 6 h 70"/>
                  <a:gd name="T22" fmla="*/ 32 w 42"/>
                  <a:gd name="T23" fmla="*/ 13 h 70"/>
                  <a:gd name="T24" fmla="*/ 27 w 42"/>
                  <a:gd name="T25" fmla="*/ 47 h 70"/>
                  <a:gd name="T26" fmla="*/ 25 w 42"/>
                  <a:gd name="T27" fmla="*/ 58 h 70"/>
                  <a:gd name="T28" fmla="*/ 31 w 42"/>
                  <a:gd name="T29" fmla="*/ 68 h 70"/>
                  <a:gd name="T30" fmla="*/ 33 w 42"/>
                  <a:gd name="T31" fmla="*/ 69 h 70"/>
                  <a:gd name="T32" fmla="*/ 33 w 42"/>
                  <a:gd name="T33" fmla="*/ 70 h 70"/>
                  <a:gd name="T34" fmla="*/ 0 w 42"/>
                  <a:gd name="T35" fmla="*/ 66 h 70"/>
                  <a:gd name="T36" fmla="*/ 1 w 42"/>
                  <a:gd name="T37" fmla="*/ 6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70">
                    <a:moveTo>
                      <a:pt x="1" y="64"/>
                    </a:moveTo>
                    <a:cubicBezTo>
                      <a:pt x="2" y="64"/>
                      <a:pt x="3" y="64"/>
                      <a:pt x="4" y="64"/>
                    </a:cubicBezTo>
                    <a:cubicBezTo>
                      <a:pt x="8" y="63"/>
                      <a:pt x="10" y="62"/>
                      <a:pt x="10" y="57"/>
                    </a:cubicBezTo>
                    <a:cubicBezTo>
                      <a:pt x="11" y="52"/>
                      <a:pt x="12" y="47"/>
                      <a:pt x="13" y="41"/>
                    </a:cubicBezTo>
                    <a:cubicBezTo>
                      <a:pt x="14" y="32"/>
                      <a:pt x="15" y="23"/>
                      <a:pt x="16" y="14"/>
                    </a:cubicBezTo>
                    <a:cubicBezTo>
                      <a:pt x="16" y="13"/>
                      <a:pt x="17" y="12"/>
                      <a:pt x="17" y="10"/>
                    </a:cubicBezTo>
                    <a:cubicBezTo>
                      <a:pt x="17" y="5"/>
                      <a:pt x="16" y="4"/>
                      <a:pt x="11" y="2"/>
                    </a:cubicBezTo>
                    <a:cubicBezTo>
                      <a:pt x="10" y="1"/>
                      <a:pt x="10" y="1"/>
                      <a:pt x="9" y="0"/>
                    </a:cubicBezTo>
                    <a:cubicBezTo>
                      <a:pt x="20" y="1"/>
                      <a:pt x="31" y="2"/>
                      <a:pt x="42" y="4"/>
                    </a:cubicBezTo>
                    <a:cubicBezTo>
                      <a:pt x="42" y="5"/>
                      <a:pt x="42" y="5"/>
                      <a:pt x="42" y="5"/>
                    </a:cubicBezTo>
                    <a:cubicBezTo>
                      <a:pt x="41" y="5"/>
                      <a:pt x="40" y="6"/>
                      <a:pt x="39" y="6"/>
                    </a:cubicBezTo>
                    <a:cubicBezTo>
                      <a:pt x="34" y="6"/>
                      <a:pt x="32" y="7"/>
                      <a:pt x="32" y="13"/>
                    </a:cubicBezTo>
                    <a:cubicBezTo>
                      <a:pt x="30" y="24"/>
                      <a:pt x="28" y="36"/>
                      <a:pt x="27" y="47"/>
                    </a:cubicBezTo>
                    <a:cubicBezTo>
                      <a:pt x="26" y="51"/>
                      <a:pt x="26" y="55"/>
                      <a:pt x="25" y="58"/>
                    </a:cubicBezTo>
                    <a:cubicBezTo>
                      <a:pt x="25" y="64"/>
                      <a:pt x="26" y="66"/>
                      <a:pt x="31" y="68"/>
                    </a:cubicBezTo>
                    <a:cubicBezTo>
                      <a:pt x="32" y="68"/>
                      <a:pt x="32" y="69"/>
                      <a:pt x="33" y="69"/>
                    </a:cubicBezTo>
                    <a:cubicBezTo>
                      <a:pt x="33" y="69"/>
                      <a:pt x="33" y="69"/>
                      <a:pt x="33" y="70"/>
                    </a:cubicBezTo>
                    <a:cubicBezTo>
                      <a:pt x="22" y="69"/>
                      <a:pt x="11" y="68"/>
                      <a:pt x="0" y="66"/>
                    </a:cubicBezTo>
                    <a:cubicBezTo>
                      <a:pt x="1" y="65"/>
                      <a:pt x="1" y="65"/>
                      <a:pt x="1" y="64"/>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6" name="Freeform 62">
                <a:extLst>
                  <a:ext uri="{FF2B5EF4-FFF2-40B4-BE49-F238E27FC236}">
                    <a16:creationId xmlns:a16="http://schemas.microsoft.com/office/drawing/2014/main" id="{00A3E78C-A2CF-4F84-BD83-F8BEF41AD073}"/>
                  </a:ext>
                </a:extLst>
              </p:cNvPr>
              <p:cNvSpPr>
                <a:spLocks/>
              </p:cNvSpPr>
              <p:nvPr/>
            </p:nvSpPr>
            <p:spPr bwMode="auto">
              <a:xfrm>
                <a:off x="4087756" y="25828682"/>
                <a:ext cx="361786" cy="471895"/>
              </a:xfrm>
              <a:custGeom>
                <a:avLst/>
                <a:gdLst>
                  <a:gd name="T0" fmla="*/ 1 w 52"/>
                  <a:gd name="T1" fmla="*/ 51 h 67"/>
                  <a:gd name="T2" fmla="*/ 5 w 52"/>
                  <a:gd name="T3" fmla="*/ 52 h 67"/>
                  <a:gd name="T4" fmla="*/ 16 w 52"/>
                  <a:gd name="T5" fmla="*/ 47 h 67"/>
                  <a:gd name="T6" fmla="*/ 32 w 52"/>
                  <a:gd name="T7" fmla="*/ 12 h 67"/>
                  <a:gd name="T8" fmla="*/ 33 w 52"/>
                  <a:gd name="T9" fmla="*/ 9 h 67"/>
                  <a:gd name="T10" fmla="*/ 29 w 52"/>
                  <a:gd name="T11" fmla="*/ 2 h 67"/>
                  <a:gd name="T12" fmla="*/ 23 w 52"/>
                  <a:gd name="T13" fmla="*/ 1 h 67"/>
                  <a:gd name="T14" fmla="*/ 52 w 52"/>
                  <a:gd name="T15" fmla="*/ 1 h 67"/>
                  <a:gd name="T16" fmla="*/ 51 w 52"/>
                  <a:gd name="T17" fmla="*/ 4 h 67"/>
                  <a:gd name="T18" fmla="*/ 29 w 52"/>
                  <a:gd name="T19" fmla="*/ 52 h 67"/>
                  <a:gd name="T20" fmla="*/ 33 w 52"/>
                  <a:gd name="T21" fmla="*/ 65 h 67"/>
                  <a:gd name="T22" fmla="*/ 34 w 52"/>
                  <a:gd name="T23" fmla="*/ 66 h 67"/>
                  <a:gd name="T24" fmla="*/ 34 w 52"/>
                  <a:gd name="T25" fmla="*/ 67 h 67"/>
                  <a:gd name="T26" fmla="*/ 33 w 52"/>
                  <a:gd name="T27" fmla="*/ 67 h 67"/>
                  <a:gd name="T28" fmla="*/ 2 w 52"/>
                  <a:gd name="T29" fmla="*/ 53 h 67"/>
                  <a:gd name="T30" fmla="*/ 0 w 52"/>
                  <a:gd name="T31" fmla="*/ 52 h 67"/>
                  <a:gd name="T32" fmla="*/ 1 w 52"/>
                  <a:gd name="T33" fmla="*/ 5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67">
                    <a:moveTo>
                      <a:pt x="1" y="51"/>
                    </a:moveTo>
                    <a:cubicBezTo>
                      <a:pt x="2" y="51"/>
                      <a:pt x="4" y="51"/>
                      <a:pt x="5" y="52"/>
                    </a:cubicBezTo>
                    <a:cubicBezTo>
                      <a:pt x="10" y="53"/>
                      <a:pt x="13" y="52"/>
                      <a:pt x="16" y="47"/>
                    </a:cubicBezTo>
                    <a:cubicBezTo>
                      <a:pt x="21" y="35"/>
                      <a:pt x="27" y="23"/>
                      <a:pt x="32" y="12"/>
                    </a:cubicBezTo>
                    <a:cubicBezTo>
                      <a:pt x="33" y="11"/>
                      <a:pt x="33" y="10"/>
                      <a:pt x="33" y="9"/>
                    </a:cubicBezTo>
                    <a:cubicBezTo>
                      <a:pt x="34" y="5"/>
                      <a:pt x="33" y="3"/>
                      <a:pt x="29" y="2"/>
                    </a:cubicBezTo>
                    <a:cubicBezTo>
                      <a:pt x="28" y="2"/>
                      <a:pt x="26" y="2"/>
                      <a:pt x="23" y="1"/>
                    </a:cubicBezTo>
                    <a:cubicBezTo>
                      <a:pt x="27" y="0"/>
                      <a:pt x="44" y="0"/>
                      <a:pt x="52" y="1"/>
                    </a:cubicBezTo>
                    <a:cubicBezTo>
                      <a:pt x="52" y="2"/>
                      <a:pt x="52" y="3"/>
                      <a:pt x="51" y="4"/>
                    </a:cubicBezTo>
                    <a:cubicBezTo>
                      <a:pt x="44" y="20"/>
                      <a:pt x="37" y="36"/>
                      <a:pt x="29" y="52"/>
                    </a:cubicBezTo>
                    <a:cubicBezTo>
                      <a:pt x="26" y="59"/>
                      <a:pt x="26" y="61"/>
                      <a:pt x="33" y="65"/>
                    </a:cubicBezTo>
                    <a:cubicBezTo>
                      <a:pt x="33" y="65"/>
                      <a:pt x="34" y="66"/>
                      <a:pt x="34" y="66"/>
                    </a:cubicBezTo>
                    <a:cubicBezTo>
                      <a:pt x="34" y="66"/>
                      <a:pt x="34" y="67"/>
                      <a:pt x="34" y="67"/>
                    </a:cubicBezTo>
                    <a:cubicBezTo>
                      <a:pt x="34" y="67"/>
                      <a:pt x="33" y="67"/>
                      <a:pt x="33" y="67"/>
                    </a:cubicBezTo>
                    <a:cubicBezTo>
                      <a:pt x="23" y="62"/>
                      <a:pt x="13" y="58"/>
                      <a:pt x="2" y="53"/>
                    </a:cubicBezTo>
                    <a:cubicBezTo>
                      <a:pt x="1" y="53"/>
                      <a:pt x="1" y="52"/>
                      <a:pt x="0" y="52"/>
                    </a:cubicBezTo>
                    <a:cubicBezTo>
                      <a:pt x="1" y="51"/>
                      <a:pt x="1" y="51"/>
                      <a:pt x="1" y="51"/>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7" name="Freeform 71">
                <a:extLst>
                  <a:ext uri="{FF2B5EF4-FFF2-40B4-BE49-F238E27FC236}">
                    <a16:creationId xmlns:a16="http://schemas.microsoft.com/office/drawing/2014/main" id="{0265EC9A-215C-4451-94F2-BA2294AE20B1}"/>
                  </a:ext>
                </a:extLst>
              </p:cNvPr>
              <p:cNvSpPr>
                <a:spLocks noEditPoints="1"/>
              </p:cNvSpPr>
              <p:nvPr/>
            </p:nvSpPr>
            <p:spPr bwMode="auto">
              <a:xfrm>
                <a:off x="3199023" y="21141194"/>
                <a:ext cx="4561646" cy="4553784"/>
              </a:xfrm>
              <a:custGeom>
                <a:avLst/>
                <a:gdLst>
                  <a:gd name="T0" fmla="*/ 326 w 652"/>
                  <a:gd name="T1" fmla="*/ 652 h 652"/>
                  <a:gd name="T2" fmla="*/ 326 w 652"/>
                  <a:gd name="T3" fmla="*/ 0 h 652"/>
                  <a:gd name="T4" fmla="*/ 300 w 652"/>
                  <a:gd name="T5" fmla="*/ 368 h 652"/>
                  <a:gd name="T6" fmla="*/ 300 w 652"/>
                  <a:gd name="T7" fmla="*/ 408 h 652"/>
                  <a:gd name="T8" fmla="*/ 292 w 652"/>
                  <a:gd name="T9" fmla="*/ 425 h 652"/>
                  <a:gd name="T10" fmla="*/ 239 w 652"/>
                  <a:gd name="T11" fmla="*/ 475 h 652"/>
                  <a:gd name="T12" fmla="*/ 208 w 652"/>
                  <a:gd name="T13" fmla="*/ 558 h 652"/>
                  <a:gd name="T14" fmla="*/ 256 w 652"/>
                  <a:gd name="T15" fmla="*/ 566 h 652"/>
                  <a:gd name="T16" fmla="*/ 264 w 652"/>
                  <a:gd name="T17" fmla="*/ 540 h 652"/>
                  <a:gd name="T18" fmla="*/ 312 w 652"/>
                  <a:gd name="T19" fmla="*/ 473 h 652"/>
                  <a:gd name="T20" fmla="*/ 346 w 652"/>
                  <a:gd name="T21" fmla="*/ 477 h 652"/>
                  <a:gd name="T22" fmla="*/ 390 w 652"/>
                  <a:gd name="T23" fmla="*/ 550 h 652"/>
                  <a:gd name="T24" fmla="*/ 410 w 652"/>
                  <a:gd name="T25" fmla="*/ 582 h 652"/>
                  <a:gd name="T26" fmla="*/ 439 w 652"/>
                  <a:gd name="T27" fmla="*/ 536 h 652"/>
                  <a:gd name="T28" fmla="*/ 360 w 652"/>
                  <a:gd name="T29" fmla="*/ 425 h 652"/>
                  <a:gd name="T30" fmla="*/ 351 w 652"/>
                  <a:gd name="T31" fmla="*/ 372 h 652"/>
                  <a:gd name="T32" fmla="*/ 357 w 652"/>
                  <a:gd name="T33" fmla="*/ 369 h 652"/>
                  <a:gd name="T34" fmla="*/ 453 w 652"/>
                  <a:gd name="T35" fmla="*/ 459 h 652"/>
                  <a:gd name="T36" fmla="*/ 489 w 652"/>
                  <a:gd name="T37" fmla="*/ 522 h 652"/>
                  <a:gd name="T38" fmla="*/ 526 w 652"/>
                  <a:gd name="T39" fmla="*/ 508 h 652"/>
                  <a:gd name="T40" fmla="*/ 512 w 652"/>
                  <a:gd name="T41" fmla="*/ 460 h 652"/>
                  <a:gd name="T42" fmla="*/ 373 w 652"/>
                  <a:gd name="T43" fmla="*/ 322 h 652"/>
                  <a:gd name="T44" fmla="*/ 351 w 652"/>
                  <a:gd name="T45" fmla="*/ 304 h 652"/>
                  <a:gd name="T46" fmla="*/ 306 w 652"/>
                  <a:gd name="T47" fmla="*/ 286 h 652"/>
                  <a:gd name="T48" fmla="*/ 300 w 652"/>
                  <a:gd name="T49" fmla="*/ 316 h 652"/>
                  <a:gd name="T50" fmla="*/ 210 w 652"/>
                  <a:gd name="T51" fmla="*/ 361 h 652"/>
                  <a:gd name="T52" fmla="*/ 128 w 652"/>
                  <a:gd name="T53" fmla="*/ 483 h 652"/>
                  <a:gd name="T54" fmla="*/ 140 w 652"/>
                  <a:gd name="T55" fmla="*/ 526 h 652"/>
                  <a:gd name="T56" fmla="*/ 172 w 652"/>
                  <a:gd name="T57" fmla="*/ 509 h 652"/>
                  <a:gd name="T58" fmla="*/ 246 w 652"/>
                  <a:gd name="T59" fmla="*/ 399 h 652"/>
                  <a:gd name="T60" fmla="*/ 300 w 652"/>
                  <a:gd name="T61" fmla="*/ 368 h 652"/>
                  <a:gd name="T62" fmla="*/ 249 w 652"/>
                  <a:gd name="T63" fmla="*/ 114 h 652"/>
                  <a:gd name="T64" fmla="*/ 123 w 652"/>
                  <a:gd name="T65" fmla="*/ 169 h 652"/>
                  <a:gd name="T66" fmla="*/ 75 w 652"/>
                  <a:gd name="T67" fmla="*/ 214 h 652"/>
                  <a:gd name="T68" fmla="*/ 108 w 652"/>
                  <a:gd name="T69" fmla="*/ 242 h 652"/>
                  <a:gd name="T70" fmla="*/ 158 w 652"/>
                  <a:gd name="T71" fmla="*/ 210 h 652"/>
                  <a:gd name="T72" fmla="*/ 253 w 652"/>
                  <a:gd name="T73" fmla="*/ 164 h 652"/>
                  <a:gd name="T74" fmla="*/ 250 w 652"/>
                  <a:gd name="T75" fmla="*/ 222 h 652"/>
                  <a:gd name="T76" fmla="*/ 65 w 652"/>
                  <a:gd name="T77" fmla="*/ 383 h 652"/>
                  <a:gd name="T78" fmla="*/ 80 w 652"/>
                  <a:gd name="T79" fmla="*/ 422 h 652"/>
                  <a:gd name="T80" fmla="*/ 113 w 652"/>
                  <a:gd name="T81" fmla="*/ 400 h 652"/>
                  <a:gd name="T82" fmla="*/ 215 w 652"/>
                  <a:gd name="T83" fmla="*/ 296 h 652"/>
                  <a:gd name="T84" fmla="*/ 304 w 652"/>
                  <a:gd name="T85" fmla="*/ 240 h 652"/>
                  <a:gd name="T86" fmla="*/ 303 w 652"/>
                  <a:gd name="T87" fmla="*/ 78 h 652"/>
                  <a:gd name="T88" fmla="*/ 269 w 652"/>
                  <a:gd name="T89" fmla="*/ 56 h 652"/>
                  <a:gd name="T90" fmla="*/ 253 w 652"/>
                  <a:gd name="T91" fmla="*/ 90 h 652"/>
                  <a:gd name="T92" fmla="*/ 398 w 652"/>
                  <a:gd name="T93" fmla="*/ 112 h 652"/>
                  <a:gd name="T94" fmla="*/ 398 w 652"/>
                  <a:gd name="T95" fmla="*/ 82 h 652"/>
                  <a:gd name="T96" fmla="*/ 368 w 652"/>
                  <a:gd name="T97" fmla="*/ 54 h 652"/>
                  <a:gd name="T98" fmla="*/ 347 w 652"/>
                  <a:gd name="T99" fmla="*/ 85 h 652"/>
                  <a:gd name="T100" fmla="*/ 347 w 652"/>
                  <a:gd name="T101" fmla="*/ 243 h 652"/>
                  <a:gd name="T102" fmla="*/ 369 w 652"/>
                  <a:gd name="T103" fmla="*/ 264 h 652"/>
                  <a:gd name="T104" fmla="*/ 493 w 652"/>
                  <a:gd name="T105" fmla="*/ 344 h 652"/>
                  <a:gd name="T106" fmla="*/ 549 w 652"/>
                  <a:gd name="T107" fmla="*/ 416 h 652"/>
                  <a:gd name="T108" fmla="*/ 587 w 652"/>
                  <a:gd name="T109" fmla="*/ 384 h 652"/>
                  <a:gd name="T110" fmla="*/ 407 w 652"/>
                  <a:gd name="T111" fmla="*/ 224 h 652"/>
                  <a:gd name="T112" fmla="*/ 398 w 652"/>
                  <a:gd name="T113" fmla="*/ 164 h 652"/>
                  <a:gd name="T114" fmla="*/ 403 w 652"/>
                  <a:gd name="T115" fmla="*/ 165 h 652"/>
                  <a:gd name="T116" fmla="*/ 532 w 652"/>
                  <a:gd name="T117" fmla="*/ 236 h 652"/>
                  <a:gd name="T118" fmla="*/ 575 w 652"/>
                  <a:gd name="T119" fmla="*/ 211 h 652"/>
                  <a:gd name="T120" fmla="*/ 509 w 652"/>
                  <a:gd name="T121" fmla="*/ 157 h 652"/>
                  <a:gd name="T122" fmla="*/ 398 w 652"/>
                  <a:gd name="T123" fmla="*/ 112 h 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52" h="652">
                    <a:moveTo>
                      <a:pt x="652" y="326"/>
                    </a:moveTo>
                    <a:cubicBezTo>
                      <a:pt x="652" y="505"/>
                      <a:pt x="506" y="652"/>
                      <a:pt x="326" y="652"/>
                    </a:cubicBezTo>
                    <a:cubicBezTo>
                      <a:pt x="147" y="652"/>
                      <a:pt x="0" y="507"/>
                      <a:pt x="0" y="326"/>
                    </a:cubicBezTo>
                    <a:cubicBezTo>
                      <a:pt x="0" y="146"/>
                      <a:pt x="146" y="0"/>
                      <a:pt x="326" y="0"/>
                    </a:cubicBezTo>
                    <a:cubicBezTo>
                      <a:pt x="506" y="0"/>
                      <a:pt x="652" y="147"/>
                      <a:pt x="652" y="326"/>
                    </a:cubicBezTo>
                    <a:close/>
                    <a:moveTo>
                      <a:pt x="300" y="368"/>
                    </a:moveTo>
                    <a:cubicBezTo>
                      <a:pt x="300" y="370"/>
                      <a:pt x="300" y="371"/>
                      <a:pt x="300" y="373"/>
                    </a:cubicBezTo>
                    <a:cubicBezTo>
                      <a:pt x="300" y="385"/>
                      <a:pt x="300" y="396"/>
                      <a:pt x="300" y="408"/>
                    </a:cubicBezTo>
                    <a:cubicBezTo>
                      <a:pt x="300" y="409"/>
                      <a:pt x="300" y="410"/>
                      <a:pt x="300" y="411"/>
                    </a:cubicBezTo>
                    <a:cubicBezTo>
                      <a:pt x="300" y="417"/>
                      <a:pt x="297" y="422"/>
                      <a:pt x="292" y="425"/>
                    </a:cubicBezTo>
                    <a:cubicBezTo>
                      <a:pt x="290" y="426"/>
                      <a:pt x="288" y="428"/>
                      <a:pt x="285" y="429"/>
                    </a:cubicBezTo>
                    <a:cubicBezTo>
                      <a:pt x="267" y="441"/>
                      <a:pt x="252" y="457"/>
                      <a:pt x="239" y="475"/>
                    </a:cubicBezTo>
                    <a:cubicBezTo>
                      <a:pt x="225" y="496"/>
                      <a:pt x="216" y="520"/>
                      <a:pt x="210" y="544"/>
                    </a:cubicBezTo>
                    <a:cubicBezTo>
                      <a:pt x="209" y="549"/>
                      <a:pt x="208" y="553"/>
                      <a:pt x="208" y="558"/>
                    </a:cubicBezTo>
                    <a:cubicBezTo>
                      <a:pt x="207" y="571"/>
                      <a:pt x="215" y="581"/>
                      <a:pt x="228" y="583"/>
                    </a:cubicBezTo>
                    <a:cubicBezTo>
                      <a:pt x="239" y="585"/>
                      <a:pt x="252" y="581"/>
                      <a:pt x="256" y="566"/>
                    </a:cubicBezTo>
                    <a:cubicBezTo>
                      <a:pt x="256" y="565"/>
                      <a:pt x="257" y="563"/>
                      <a:pt x="257" y="562"/>
                    </a:cubicBezTo>
                    <a:cubicBezTo>
                      <a:pt x="260" y="555"/>
                      <a:pt x="262" y="547"/>
                      <a:pt x="264" y="540"/>
                    </a:cubicBezTo>
                    <a:cubicBezTo>
                      <a:pt x="270" y="523"/>
                      <a:pt x="278" y="508"/>
                      <a:pt x="289" y="493"/>
                    </a:cubicBezTo>
                    <a:cubicBezTo>
                      <a:pt x="295" y="485"/>
                      <a:pt x="303" y="478"/>
                      <a:pt x="312" y="473"/>
                    </a:cubicBezTo>
                    <a:cubicBezTo>
                      <a:pt x="321" y="468"/>
                      <a:pt x="330" y="468"/>
                      <a:pt x="339" y="473"/>
                    </a:cubicBezTo>
                    <a:cubicBezTo>
                      <a:pt x="341" y="474"/>
                      <a:pt x="344" y="475"/>
                      <a:pt x="346" y="477"/>
                    </a:cubicBezTo>
                    <a:cubicBezTo>
                      <a:pt x="355" y="483"/>
                      <a:pt x="362" y="491"/>
                      <a:pt x="368" y="500"/>
                    </a:cubicBezTo>
                    <a:cubicBezTo>
                      <a:pt x="378" y="516"/>
                      <a:pt x="385" y="533"/>
                      <a:pt x="390" y="550"/>
                    </a:cubicBezTo>
                    <a:cubicBezTo>
                      <a:pt x="392" y="556"/>
                      <a:pt x="394" y="563"/>
                      <a:pt x="396" y="569"/>
                    </a:cubicBezTo>
                    <a:cubicBezTo>
                      <a:pt x="399" y="576"/>
                      <a:pt x="403" y="580"/>
                      <a:pt x="410" y="582"/>
                    </a:cubicBezTo>
                    <a:cubicBezTo>
                      <a:pt x="425" y="588"/>
                      <a:pt x="446" y="577"/>
                      <a:pt x="443" y="555"/>
                    </a:cubicBezTo>
                    <a:cubicBezTo>
                      <a:pt x="442" y="548"/>
                      <a:pt x="440" y="542"/>
                      <a:pt x="439" y="536"/>
                    </a:cubicBezTo>
                    <a:cubicBezTo>
                      <a:pt x="433" y="515"/>
                      <a:pt x="426" y="496"/>
                      <a:pt x="414" y="478"/>
                    </a:cubicBezTo>
                    <a:cubicBezTo>
                      <a:pt x="400" y="456"/>
                      <a:pt x="382" y="439"/>
                      <a:pt x="360" y="425"/>
                    </a:cubicBezTo>
                    <a:cubicBezTo>
                      <a:pt x="354" y="422"/>
                      <a:pt x="351" y="417"/>
                      <a:pt x="351" y="410"/>
                    </a:cubicBezTo>
                    <a:cubicBezTo>
                      <a:pt x="351" y="397"/>
                      <a:pt x="351" y="385"/>
                      <a:pt x="351" y="372"/>
                    </a:cubicBezTo>
                    <a:cubicBezTo>
                      <a:pt x="351" y="371"/>
                      <a:pt x="351" y="370"/>
                      <a:pt x="352" y="368"/>
                    </a:cubicBezTo>
                    <a:cubicBezTo>
                      <a:pt x="354" y="368"/>
                      <a:pt x="355" y="369"/>
                      <a:pt x="357" y="369"/>
                    </a:cubicBezTo>
                    <a:cubicBezTo>
                      <a:pt x="376" y="376"/>
                      <a:pt x="392" y="386"/>
                      <a:pt x="406" y="400"/>
                    </a:cubicBezTo>
                    <a:cubicBezTo>
                      <a:pt x="425" y="417"/>
                      <a:pt x="439" y="437"/>
                      <a:pt x="453" y="459"/>
                    </a:cubicBezTo>
                    <a:cubicBezTo>
                      <a:pt x="462" y="475"/>
                      <a:pt x="471" y="492"/>
                      <a:pt x="479" y="509"/>
                    </a:cubicBezTo>
                    <a:cubicBezTo>
                      <a:pt x="481" y="514"/>
                      <a:pt x="484" y="518"/>
                      <a:pt x="489" y="522"/>
                    </a:cubicBezTo>
                    <a:cubicBezTo>
                      <a:pt x="494" y="526"/>
                      <a:pt x="501" y="529"/>
                      <a:pt x="508" y="527"/>
                    </a:cubicBezTo>
                    <a:cubicBezTo>
                      <a:pt x="518" y="524"/>
                      <a:pt x="524" y="518"/>
                      <a:pt x="526" y="508"/>
                    </a:cubicBezTo>
                    <a:cubicBezTo>
                      <a:pt x="528" y="500"/>
                      <a:pt x="527" y="493"/>
                      <a:pt x="524" y="486"/>
                    </a:cubicBezTo>
                    <a:cubicBezTo>
                      <a:pt x="520" y="477"/>
                      <a:pt x="516" y="469"/>
                      <a:pt x="512" y="460"/>
                    </a:cubicBezTo>
                    <a:cubicBezTo>
                      <a:pt x="498" y="429"/>
                      <a:pt x="480" y="400"/>
                      <a:pt x="456" y="375"/>
                    </a:cubicBezTo>
                    <a:cubicBezTo>
                      <a:pt x="432" y="351"/>
                      <a:pt x="405" y="333"/>
                      <a:pt x="373" y="322"/>
                    </a:cubicBezTo>
                    <a:cubicBezTo>
                      <a:pt x="366" y="320"/>
                      <a:pt x="359" y="318"/>
                      <a:pt x="351" y="316"/>
                    </a:cubicBezTo>
                    <a:cubicBezTo>
                      <a:pt x="351" y="312"/>
                      <a:pt x="351" y="308"/>
                      <a:pt x="351" y="304"/>
                    </a:cubicBezTo>
                    <a:cubicBezTo>
                      <a:pt x="350" y="298"/>
                      <a:pt x="349" y="291"/>
                      <a:pt x="345" y="286"/>
                    </a:cubicBezTo>
                    <a:cubicBezTo>
                      <a:pt x="335" y="271"/>
                      <a:pt x="316" y="271"/>
                      <a:pt x="306" y="286"/>
                    </a:cubicBezTo>
                    <a:cubicBezTo>
                      <a:pt x="302" y="292"/>
                      <a:pt x="301" y="299"/>
                      <a:pt x="301" y="305"/>
                    </a:cubicBezTo>
                    <a:cubicBezTo>
                      <a:pt x="300" y="309"/>
                      <a:pt x="300" y="312"/>
                      <a:pt x="300" y="316"/>
                    </a:cubicBezTo>
                    <a:cubicBezTo>
                      <a:pt x="299" y="317"/>
                      <a:pt x="298" y="317"/>
                      <a:pt x="296" y="317"/>
                    </a:cubicBezTo>
                    <a:cubicBezTo>
                      <a:pt x="264" y="325"/>
                      <a:pt x="235" y="339"/>
                      <a:pt x="210" y="361"/>
                    </a:cubicBezTo>
                    <a:cubicBezTo>
                      <a:pt x="191" y="378"/>
                      <a:pt x="175" y="398"/>
                      <a:pt x="161" y="420"/>
                    </a:cubicBezTo>
                    <a:cubicBezTo>
                      <a:pt x="148" y="440"/>
                      <a:pt x="138" y="462"/>
                      <a:pt x="128" y="483"/>
                    </a:cubicBezTo>
                    <a:cubicBezTo>
                      <a:pt x="126" y="490"/>
                      <a:pt x="124" y="497"/>
                      <a:pt x="125" y="504"/>
                    </a:cubicBezTo>
                    <a:cubicBezTo>
                      <a:pt x="126" y="515"/>
                      <a:pt x="130" y="522"/>
                      <a:pt x="140" y="526"/>
                    </a:cubicBezTo>
                    <a:cubicBezTo>
                      <a:pt x="150" y="530"/>
                      <a:pt x="159" y="526"/>
                      <a:pt x="165" y="519"/>
                    </a:cubicBezTo>
                    <a:cubicBezTo>
                      <a:pt x="168" y="516"/>
                      <a:pt x="170" y="512"/>
                      <a:pt x="172" y="509"/>
                    </a:cubicBezTo>
                    <a:cubicBezTo>
                      <a:pt x="181" y="493"/>
                      <a:pt x="189" y="476"/>
                      <a:pt x="198" y="461"/>
                    </a:cubicBezTo>
                    <a:cubicBezTo>
                      <a:pt x="211" y="438"/>
                      <a:pt x="227" y="417"/>
                      <a:pt x="246" y="399"/>
                    </a:cubicBezTo>
                    <a:cubicBezTo>
                      <a:pt x="260" y="386"/>
                      <a:pt x="276" y="376"/>
                      <a:pt x="294" y="370"/>
                    </a:cubicBezTo>
                    <a:cubicBezTo>
                      <a:pt x="296" y="369"/>
                      <a:pt x="298" y="368"/>
                      <a:pt x="300" y="368"/>
                    </a:cubicBezTo>
                    <a:close/>
                    <a:moveTo>
                      <a:pt x="253" y="112"/>
                    </a:moveTo>
                    <a:cubicBezTo>
                      <a:pt x="252" y="113"/>
                      <a:pt x="250" y="113"/>
                      <a:pt x="249" y="114"/>
                    </a:cubicBezTo>
                    <a:cubicBezTo>
                      <a:pt x="240" y="117"/>
                      <a:pt x="231" y="119"/>
                      <a:pt x="222" y="122"/>
                    </a:cubicBezTo>
                    <a:cubicBezTo>
                      <a:pt x="187" y="134"/>
                      <a:pt x="154" y="149"/>
                      <a:pt x="123" y="169"/>
                    </a:cubicBezTo>
                    <a:cubicBezTo>
                      <a:pt x="110" y="178"/>
                      <a:pt x="97" y="188"/>
                      <a:pt x="85" y="200"/>
                    </a:cubicBezTo>
                    <a:cubicBezTo>
                      <a:pt x="81" y="204"/>
                      <a:pt x="77" y="208"/>
                      <a:pt x="75" y="214"/>
                    </a:cubicBezTo>
                    <a:cubicBezTo>
                      <a:pt x="71" y="225"/>
                      <a:pt x="76" y="237"/>
                      <a:pt x="87" y="241"/>
                    </a:cubicBezTo>
                    <a:cubicBezTo>
                      <a:pt x="94" y="244"/>
                      <a:pt x="101" y="244"/>
                      <a:pt x="108" y="242"/>
                    </a:cubicBezTo>
                    <a:cubicBezTo>
                      <a:pt x="114" y="240"/>
                      <a:pt x="118" y="237"/>
                      <a:pt x="123" y="234"/>
                    </a:cubicBezTo>
                    <a:cubicBezTo>
                      <a:pt x="134" y="226"/>
                      <a:pt x="146" y="217"/>
                      <a:pt x="158" y="210"/>
                    </a:cubicBezTo>
                    <a:cubicBezTo>
                      <a:pt x="186" y="191"/>
                      <a:pt x="216" y="176"/>
                      <a:pt x="249" y="165"/>
                    </a:cubicBezTo>
                    <a:cubicBezTo>
                      <a:pt x="250" y="165"/>
                      <a:pt x="252" y="164"/>
                      <a:pt x="253" y="164"/>
                    </a:cubicBezTo>
                    <a:cubicBezTo>
                      <a:pt x="253" y="183"/>
                      <a:pt x="253" y="202"/>
                      <a:pt x="253" y="220"/>
                    </a:cubicBezTo>
                    <a:cubicBezTo>
                      <a:pt x="252" y="221"/>
                      <a:pt x="251" y="221"/>
                      <a:pt x="250" y="222"/>
                    </a:cubicBezTo>
                    <a:cubicBezTo>
                      <a:pt x="185" y="247"/>
                      <a:pt x="131" y="288"/>
                      <a:pt x="90" y="345"/>
                    </a:cubicBezTo>
                    <a:cubicBezTo>
                      <a:pt x="81" y="357"/>
                      <a:pt x="73" y="370"/>
                      <a:pt x="65" y="383"/>
                    </a:cubicBezTo>
                    <a:cubicBezTo>
                      <a:pt x="62" y="387"/>
                      <a:pt x="60" y="391"/>
                      <a:pt x="60" y="395"/>
                    </a:cubicBezTo>
                    <a:cubicBezTo>
                      <a:pt x="60" y="408"/>
                      <a:pt x="68" y="419"/>
                      <a:pt x="80" y="422"/>
                    </a:cubicBezTo>
                    <a:cubicBezTo>
                      <a:pt x="90" y="425"/>
                      <a:pt x="98" y="422"/>
                      <a:pt x="104" y="413"/>
                    </a:cubicBezTo>
                    <a:cubicBezTo>
                      <a:pt x="107" y="409"/>
                      <a:pt x="110" y="404"/>
                      <a:pt x="113" y="400"/>
                    </a:cubicBezTo>
                    <a:cubicBezTo>
                      <a:pt x="127" y="380"/>
                      <a:pt x="143" y="361"/>
                      <a:pt x="160" y="343"/>
                    </a:cubicBezTo>
                    <a:cubicBezTo>
                      <a:pt x="177" y="325"/>
                      <a:pt x="195" y="309"/>
                      <a:pt x="215" y="296"/>
                    </a:cubicBezTo>
                    <a:cubicBezTo>
                      <a:pt x="237" y="282"/>
                      <a:pt x="261" y="271"/>
                      <a:pt x="286" y="264"/>
                    </a:cubicBezTo>
                    <a:cubicBezTo>
                      <a:pt x="300" y="260"/>
                      <a:pt x="304" y="253"/>
                      <a:pt x="304" y="240"/>
                    </a:cubicBezTo>
                    <a:cubicBezTo>
                      <a:pt x="304" y="189"/>
                      <a:pt x="304" y="138"/>
                      <a:pt x="304" y="88"/>
                    </a:cubicBezTo>
                    <a:cubicBezTo>
                      <a:pt x="304" y="84"/>
                      <a:pt x="304" y="81"/>
                      <a:pt x="303" y="78"/>
                    </a:cubicBezTo>
                    <a:cubicBezTo>
                      <a:pt x="303" y="74"/>
                      <a:pt x="302" y="69"/>
                      <a:pt x="299" y="65"/>
                    </a:cubicBezTo>
                    <a:cubicBezTo>
                      <a:pt x="293" y="55"/>
                      <a:pt x="280" y="51"/>
                      <a:pt x="269" y="56"/>
                    </a:cubicBezTo>
                    <a:cubicBezTo>
                      <a:pt x="261" y="61"/>
                      <a:pt x="256" y="68"/>
                      <a:pt x="254" y="77"/>
                    </a:cubicBezTo>
                    <a:cubicBezTo>
                      <a:pt x="254" y="81"/>
                      <a:pt x="254" y="85"/>
                      <a:pt x="253" y="90"/>
                    </a:cubicBezTo>
                    <a:cubicBezTo>
                      <a:pt x="253" y="97"/>
                      <a:pt x="253" y="105"/>
                      <a:pt x="253" y="112"/>
                    </a:cubicBezTo>
                    <a:close/>
                    <a:moveTo>
                      <a:pt x="398" y="112"/>
                    </a:moveTo>
                    <a:cubicBezTo>
                      <a:pt x="398" y="110"/>
                      <a:pt x="398" y="108"/>
                      <a:pt x="398" y="106"/>
                    </a:cubicBezTo>
                    <a:cubicBezTo>
                      <a:pt x="398" y="98"/>
                      <a:pt x="398" y="90"/>
                      <a:pt x="398" y="82"/>
                    </a:cubicBezTo>
                    <a:cubicBezTo>
                      <a:pt x="397" y="76"/>
                      <a:pt x="396" y="70"/>
                      <a:pt x="392" y="65"/>
                    </a:cubicBezTo>
                    <a:cubicBezTo>
                      <a:pt x="386" y="57"/>
                      <a:pt x="378" y="53"/>
                      <a:pt x="368" y="54"/>
                    </a:cubicBezTo>
                    <a:cubicBezTo>
                      <a:pt x="358" y="56"/>
                      <a:pt x="352" y="62"/>
                      <a:pt x="349" y="71"/>
                    </a:cubicBezTo>
                    <a:cubicBezTo>
                      <a:pt x="348" y="75"/>
                      <a:pt x="347" y="80"/>
                      <a:pt x="347" y="85"/>
                    </a:cubicBezTo>
                    <a:cubicBezTo>
                      <a:pt x="347" y="137"/>
                      <a:pt x="347" y="189"/>
                      <a:pt x="347" y="242"/>
                    </a:cubicBezTo>
                    <a:cubicBezTo>
                      <a:pt x="347" y="242"/>
                      <a:pt x="347" y="243"/>
                      <a:pt x="347" y="243"/>
                    </a:cubicBezTo>
                    <a:cubicBezTo>
                      <a:pt x="347" y="251"/>
                      <a:pt x="351" y="257"/>
                      <a:pt x="358" y="260"/>
                    </a:cubicBezTo>
                    <a:cubicBezTo>
                      <a:pt x="361" y="262"/>
                      <a:pt x="365" y="263"/>
                      <a:pt x="369" y="264"/>
                    </a:cubicBezTo>
                    <a:cubicBezTo>
                      <a:pt x="387" y="270"/>
                      <a:pt x="405" y="277"/>
                      <a:pt x="421" y="286"/>
                    </a:cubicBezTo>
                    <a:cubicBezTo>
                      <a:pt x="449" y="301"/>
                      <a:pt x="473" y="321"/>
                      <a:pt x="493" y="344"/>
                    </a:cubicBezTo>
                    <a:cubicBezTo>
                      <a:pt x="513" y="365"/>
                      <a:pt x="530" y="388"/>
                      <a:pt x="546" y="412"/>
                    </a:cubicBezTo>
                    <a:cubicBezTo>
                      <a:pt x="547" y="413"/>
                      <a:pt x="548" y="415"/>
                      <a:pt x="549" y="416"/>
                    </a:cubicBezTo>
                    <a:cubicBezTo>
                      <a:pt x="553" y="421"/>
                      <a:pt x="558" y="423"/>
                      <a:pt x="564" y="423"/>
                    </a:cubicBezTo>
                    <a:cubicBezTo>
                      <a:pt x="584" y="423"/>
                      <a:pt x="598" y="402"/>
                      <a:pt x="587" y="384"/>
                    </a:cubicBezTo>
                    <a:cubicBezTo>
                      <a:pt x="581" y="374"/>
                      <a:pt x="576" y="365"/>
                      <a:pt x="569" y="355"/>
                    </a:cubicBezTo>
                    <a:cubicBezTo>
                      <a:pt x="528" y="296"/>
                      <a:pt x="474" y="251"/>
                      <a:pt x="407" y="224"/>
                    </a:cubicBezTo>
                    <a:cubicBezTo>
                      <a:pt x="404" y="223"/>
                      <a:pt x="401" y="222"/>
                      <a:pt x="398" y="220"/>
                    </a:cubicBezTo>
                    <a:cubicBezTo>
                      <a:pt x="398" y="201"/>
                      <a:pt x="398" y="183"/>
                      <a:pt x="398" y="164"/>
                    </a:cubicBezTo>
                    <a:cubicBezTo>
                      <a:pt x="399" y="164"/>
                      <a:pt x="399" y="164"/>
                      <a:pt x="399" y="164"/>
                    </a:cubicBezTo>
                    <a:cubicBezTo>
                      <a:pt x="401" y="165"/>
                      <a:pt x="402" y="165"/>
                      <a:pt x="403" y="165"/>
                    </a:cubicBezTo>
                    <a:cubicBezTo>
                      <a:pt x="439" y="177"/>
                      <a:pt x="473" y="195"/>
                      <a:pt x="504" y="217"/>
                    </a:cubicBezTo>
                    <a:cubicBezTo>
                      <a:pt x="513" y="223"/>
                      <a:pt x="522" y="230"/>
                      <a:pt x="532" y="236"/>
                    </a:cubicBezTo>
                    <a:cubicBezTo>
                      <a:pt x="539" y="242"/>
                      <a:pt x="547" y="244"/>
                      <a:pt x="556" y="243"/>
                    </a:cubicBezTo>
                    <a:cubicBezTo>
                      <a:pt x="573" y="242"/>
                      <a:pt x="582" y="226"/>
                      <a:pt x="575" y="211"/>
                    </a:cubicBezTo>
                    <a:cubicBezTo>
                      <a:pt x="572" y="206"/>
                      <a:pt x="569" y="202"/>
                      <a:pt x="566" y="199"/>
                    </a:cubicBezTo>
                    <a:cubicBezTo>
                      <a:pt x="549" y="182"/>
                      <a:pt x="529" y="169"/>
                      <a:pt x="509" y="157"/>
                    </a:cubicBezTo>
                    <a:cubicBezTo>
                      <a:pt x="480" y="141"/>
                      <a:pt x="450" y="129"/>
                      <a:pt x="418" y="119"/>
                    </a:cubicBezTo>
                    <a:cubicBezTo>
                      <a:pt x="412" y="116"/>
                      <a:pt x="405" y="114"/>
                      <a:pt x="398" y="11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grpSp>
      </p:grpSp>
      <p:grpSp>
        <p:nvGrpSpPr>
          <p:cNvPr id="177" name="组合 176">
            <a:extLst>
              <a:ext uri="{FF2B5EF4-FFF2-40B4-BE49-F238E27FC236}">
                <a16:creationId xmlns:a16="http://schemas.microsoft.com/office/drawing/2014/main" id="{6C8FB0F2-E609-4DAC-AB11-F95107BFE505}"/>
              </a:ext>
            </a:extLst>
          </p:cNvPr>
          <p:cNvGrpSpPr/>
          <p:nvPr userDrawn="1"/>
        </p:nvGrpSpPr>
        <p:grpSpPr>
          <a:xfrm>
            <a:off x="528706" y="867990"/>
            <a:ext cx="2433027" cy="0"/>
            <a:chOff x="7460343" y="1311756"/>
            <a:chExt cx="2433027" cy="0"/>
          </a:xfrm>
        </p:grpSpPr>
        <p:cxnSp>
          <p:nvCxnSpPr>
            <p:cNvPr id="178" name="直接连接符 177">
              <a:extLst>
                <a:ext uri="{FF2B5EF4-FFF2-40B4-BE49-F238E27FC236}">
                  <a16:creationId xmlns:a16="http://schemas.microsoft.com/office/drawing/2014/main" id="{0B974DCA-43CD-4CCE-AA3A-6B26A93AA425}"/>
                </a:ext>
              </a:extLst>
            </p:cNvPr>
            <p:cNvCxnSpPr>
              <a:cxnSpLocks/>
            </p:cNvCxnSpPr>
            <p:nvPr/>
          </p:nvCxnSpPr>
          <p:spPr>
            <a:xfrm>
              <a:off x="7460343" y="1311756"/>
              <a:ext cx="2433027" cy="0"/>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179" name="直接连接符 178">
              <a:extLst>
                <a:ext uri="{FF2B5EF4-FFF2-40B4-BE49-F238E27FC236}">
                  <a16:creationId xmlns:a16="http://schemas.microsoft.com/office/drawing/2014/main" id="{41D435DD-C47F-4708-B422-342FDD1F8EB1}"/>
                </a:ext>
              </a:extLst>
            </p:cNvPr>
            <p:cNvCxnSpPr>
              <a:cxnSpLocks/>
            </p:cNvCxnSpPr>
            <p:nvPr/>
          </p:nvCxnSpPr>
          <p:spPr>
            <a:xfrm>
              <a:off x="7460343" y="1311756"/>
              <a:ext cx="589713" cy="0"/>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grpSp>
      <p:sp>
        <p:nvSpPr>
          <p:cNvPr id="61" name="灯片编号占位符 8">
            <a:extLst>
              <a:ext uri="{FF2B5EF4-FFF2-40B4-BE49-F238E27FC236}">
                <a16:creationId xmlns:a16="http://schemas.microsoft.com/office/drawing/2014/main" id="{553F13DD-45BC-4F3B-9DF1-AE612D3E2637}"/>
              </a:ext>
            </a:extLst>
          </p:cNvPr>
          <p:cNvSpPr>
            <a:spLocks noGrp="1"/>
          </p:cNvSpPr>
          <p:nvPr>
            <p:ph type="sldNum" sz="quarter" idx="4"/>
          </p:nvPr>
        </p:nvSpPr>
        <p:spPr>
          <a:xfrm>
            <a:off x="9005791" y="6394353"/>
            <a:ext cx="2743200" cy="292196"/>
          </a:xfrm>
          <a:prstGeom prst="rect">
            <a:avLst/>
          </a:prstGeom>
        </p:spPr>
        <p:txBody>
          <a:bodyPr vert="horz" lIns="91440" tIns="45720" rIns="91440" bIns="45720" rtlCol="0" anchor="ctr"/>
          <a:lstStyle>
            <a:lvl1pPr algn="r">
              <a:defRPr sz="1200">
                <a:solidFill>
                  <a:schemeClr val="tx1">
                    <a:lumMod val="50000"/>
                    <a:lumOff val="50000"/>
                  </a:schemeClr>
                </a:solidFill>
              </a:defRPr>
            </a:lvl1pPr>
          </a:lstStyle>
          <a:p>
            <a:r>
              <a:rPr lang="en-US" altLang="zh-CN"/>
              <a:t>&lt; </a:t>
            </a:r>
            <a:fld id="{A548B57D-AE10-4CF7-A9DF-59FEFA91B28E}" type="slidenum">
              <a:rPr lang="zh-CN" altLang="en-US" smtClean="0"/>
              <a:pPr/>
              <a:t>‹#›</a:t>
            </a:fld>
            <a:r>
              <a:rPr lang="zh-CN" altLang="en-US"/>
              <a:t> </a:t>
            </a:r>
            <a:r>
              <a:rPr lang="en-US" altLang="zh-CN"/>
              <a:t>&gt;</a:t>
            </a:r>
            <a:endParaRPr lang="zh-CN" altLang="en-US" dirty="0"/>
          </a:p>
        </p:txBody>
      </p:sp>
      <p:sp>
        <p:nvSpPr>
          <p:cNvPr id="63" name="标题 1">
            <a:extLst>
              <a:ext uri="{FF2B5EF4-FFF2-40B4-BE49-F238E27FC236}">
                <a16:creationId xmlns:a16="http://schemas.microsoft.com/office/drawing/2014/main" id="{8F22FD4E-E65A-45E3-8A02-74A1A8B316C9}"/>
              </a:ext>
            </a:extLst>
          </p:cNvPr>
          <p:cNvSpPr>
            <a:spLocks noGrp="1"/>
          </p:cNvSpPr>
          <p:nvPr>
            <p:ph type="title" hasCustomPrompt="1"/>
          </p:nvPr>
        </p:nvSpPr>
        <p:spPr>
          <a:xfrm>
            <a:off x="442913" y="243569"/>
            <a:ext cx="9056851" cy="617518"/>
          </a:xfrm>
        </p:spPr>
        <p:txBody>
          <a:bodyPr>
            <a:normAutofit/>
          </a:bodyPr>
          <a:lstStyle>
            <a:lvl1pPr algn="l" defTabSz="914400" rtl="0" eaLnBrk="1" latinLnBrk="0" hangingPunct="1">
              <a:lnSpc>
                <a:spcPct val="90000"/>
              </a:lnSpc>
              <a:spcBef>
                <a:spcPct val="0"/>
              </a:spcBef>
              <a:buNone/>
              <a:defRPr lang="zh-CN" altLang="en-US" sz="2400" b="1" kern="1200" baseline="0" dirty="0">
                <a:solidFill>
                  <a:schemeClr val="accent1"/>
                </a:solidFill>
                <a:latin typeface="Arial" panose="020B0604020202020204" pitchFamily="34" charset="0"/>
                <a:ea typeface="微软雅黑" panose="020B0503020204020204" pitchFamily="34" charset="-122"/>
                <a:cs typeface="+mn-ea"/>
              </a:defRPr>
            </a:lvl1pPr>
          </a:lstStyle>
          <a:p>
            <a:r>
              <a:rPr lang="en-US" altLang="zh-CN" dirty="0"/>
              <a:t>X.X  </a:t>
            </a:r>
            <a:r>
              <a:rPr lang="zh-CN" altLang="en-US" dirty="0"/>
              <a:t>单击此处输入标题</a:t>
            </a:r>
          </a:p>
        </p:txBody>
      </p:sp>
      <p:sp>
        <p:nvSpPr>
          <p:cNvPr id="3" name="文本占位符 2">
            <a:extLst>
              <a:ext uri="{FF2B5EF4-FFF2-40B4-BE49-F238E27FC236}">
                <a16:creationId xmlns:a16="http://schemas.microsoft.com/office/drawing/2014/main" id="{30E2DE02-8659-4706-8CD5-61C4D3C2AC15}"/>
              </a:ext>
            </a:extLst>
          </p:cNvPr>
          <p:cNvSpPr>
            <a:spLocks noGrp="1"/>
          </p:cNvSpPr>
          <p:nvPr>
            <p:ph type="body" sz="quarter" idx="10" hasCustomPrompt="1"/>
          </p:nvPr>
        </p:nvSpPr>
        <p:spPr>
          <a:xfrm>
            <a:off x="442913" y="944610"/>
            <a:ext cx="9056687" cy="381629"/>
          </a:xfrm>
        </p:spPr>
        <p:txBody>
          <a:bodyPr vert="horz" lIns="91440" tIns="45720" rIns="91440" bIns="45720" rtlCol="0" anchor="ctr">
            <a:normAutofit/>
          </a:bodyPr>
          <a:lstStyle>
            <a:lvl1pPr>
              <a:defRPr lang="zh-CN" altLang="en-US" sz="2000" b="1" dirty="0" smtClean="0">
                <a:solidFill>
                  <a:schemeClr val="tx1">
                    <a:lumMod val="75000"/>
                    <a:lumOff val="25000"/>
                  </a:schemeClr>
                </a:solidFill>
                <a:cs typeface="+mn-ea"/>
              </a:defRPr>
            </a:lvl1pPr>
          </a:lstStyle>
          <a:p>
            <a:pPr marL="342900" marR="0" lvl="0" indent="-342900" fontAlgn="auto">
              <a:spcBef>
                <a:spcPct val="0"/>
              </a:spcBef>
              <a:spcAft>
                <a:spcPts val="0"/>
              </a:spcAft>
              <a:buClrTx/>
              <a:buSzTx/>
              <a:tabLst/>
            </a:pPr>
            <a:r>
              <a:rPr lang="zh-CN" altLang="en-US" dirty="0"/>
              <a:t>单击此处输入本页的结论单击此处输入本页的结论单击此处输入本页的结论</a:t>
            </a:r>
          </a:p>
        </p:txBody>
      </p:sp>
      <p:sp>
        <p:nvSpPr>
          <p:cNvPr id="64" name="文本框 63">
            <a:extLst>
              <a:ext uri="{FF2B5EF4-FFF2-40B4-BE49-F238E27FC236}">
                <a16:creationId xmlns:a16="http://schemas.microsoft.com/office/drawing/2014/main" id="{5714EDAB-B933-4491-9DBA-4C7C4FD8E939}"/>
              </a:ext>
            </a:extLst>
          </p:cNvPr>
          <p:cNvSpPr txBox="1"/>
          <p:nvPr userDrawn="1"/>
        </p:nvSpPr>
        <p:spPr>
          <a:xfrm>
            <a:off x="442913" y="6394353"/>
            <a:ext cx="1545907" cy="276999"/>
          </a:xfrm>
          <a:prstGeom prst="rect">
            <a:avLst/>
          </a:prstGeom>
          <a:noFill/>
        </p:spPr>
        <p:txBody>
          <a:bodyPr wrap="square" rtlCol="0">
            <a:spAutoFit/>
          </a:bodyPr>
          <a:lstStyle/>
          <a:p>
            <a:r>
              <a:rPr lang="zh-CN" altLang="en-US" sz="1200" dirty="0">
                <a:solidFill>
                  <a:schemeClr val="tx1">
                    <a:lumMod val="50000"/>
                    <a:lumOff val="50000"/>
                  </a:schemeClr>
                </a:solidFill>
                <a:cs typeface="+mn-ea"/>
                <a:sym typeface="+mn-lt"/>
              </a:rPr>
              <a:t>思想自由 兼容并包</a:t>
            </a:r>
          </a:p>
        </p:txBody>
      </p:sp>
      <p:sp>
        <p:nvSpPr>
          <p:cNvPr id="2" name="图片占位符 1">
            <a:extLst>
              <a:ext uri="{FF2B5EF4-FFF2-40B4-BE49-F238E27FC236}">
                <a16:creationId xmlns:a16="http://schemas.microsoft.com/office/drawing/2014/main" id="{77467291-1F4D-4401-BBE0-17BCD8258297}"/>
              </a:ext>
            </a:extLst>
          </p:cNvPr>
          <p:cNvSpPr>
            <a:spLocks noGrp="1"/>
          </p:cNvSpPr>
          <p:nvPr>
            <p:ph type="pic" sz="quarter" idx="11" hasCustomPrompt="1"/>
          </p:nvPr>
        </p:nvSpPr>
        <p:spPr>
          <a:xfrm>
            <a:off x="0" y="1432906"/>
            <a:ext cx="12192000" cy="2762250"/>
          </a:xfrm>
          <a:prstGeom prst="rect">
            <a:avLst/>
          </a:prstGeom>
        </p:spPr>
        <p:txBody>
          <a:bodyPr vert="horz" lIns="91440" tIns="45720" rIns="91440" bIns="45720" rtlCol="0" anchor="ctr">
            <a:normAutofit/>
          </a:bodyPr>
          <a:lstStyle>
            <a:lvl1pPr marL="0" indent="0">
              <a:buNone/>
              <a:defRPr lang="zh-CN" altLang="en-US"/>
            </a:lvl1pPr>
          </a:lstStyle>
          <a:p>
            <a:pPr lvl="0" algn="ctr"/>
            <a:r>
              <a:rPr lang="zh-CN" altLang="en-US" dirty="0"/>
              <a:t>单击此处修改图片</a:t>
            </a:r>
          </a:p>
        </p:txBody>
      </p:sp>
    </p:spTree>
    <p:extLst>
      <p:ext uri="{BB962C8B-B14F-4D97-AF65-F5344CB8AC3E}">
        <p14:creationId xmlns:p14="http://schemas.microsoft.com/office/powerpoint/2010/main" val="320391281"/>
      </p:ext>
    </p:extLst>
  </p:cSld>
  <p:clrMapOvr>
    <a:masterClrMapping/>
  </p:clrMapOvr>
  <p:extLst>
    <p:ext uri="{DCECCB84-F9BA-43D5-87BE-67443E8EF086}">
      <p15:sldGuideLst xmlns:p15="http://schemas.microsoft.com/office/powerpoint/2012/main"/>
    </p:ext>
  </p:extLst>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图片占位2">
    <p:spTree>
      <p:nvGrpSpPr>
        <p:cNvPr id="1" name=""/>
        <p:cNvGrpSpPr/>
        <p:nvPr/>
      </p:nvGrpSpPr>
      <p:grpSpPr>
        <a:xfrm>
          <a:off x="0" y="0"/>
          <a:ext cx="0" cy="0"/>
          <a:chOff x="0" y="0"/>
          <a:chExt cx="0" cy="0"/>
        </a:xfrm>
      </p:grpSpPr>
      <p:grpSp>
        <p:nvGrpSpPr>
          <p:cNvPr id="121" name="组合 120">
            <a:extLst>
              <a:ext uri="{FF2B5EF4-FFF2-40B4-BE49-F238E27FC236}">
                <a16:creationId xmlns:a16="http://schemas.microsoft.com/office/drawing/2014/main" id="{752A13C3-8076-4A3B-9E60-2D71D978B1DC}"/>
              </a:ext>
            </a:extLst>
          </p:cNvPr>
          <p:cNvGrpSpPr/>
          <p:nvPr userDrawn="1"/>
        </p:nvGrpSpPr>
        <p:grpSpPr>
          <a:xfrm>
            <a:off x="10177780" y="329882"/>
            <a:ext cx="1512002" cy="444892"/>
            <a:chOff x="9556201" y="498129"/>
            <a:chExt cx="1993881" cy="586680"/>
          </a:xfrm>
        </p:grpSpPr>
        <p:grpSp>
          <p:nvGrpSpPr>
            <p:cNvPr id="122" name="组合 121">
              <a:extLst>
                <a:ext uri="{FF2B5EF4-FFF2-40B4-BE49-F238E27FC236}">
                  <a16:creationId xmlns:a16="http://schemas.microsoft.com/office/drawing/2014/main" id="{E27C398B-69FE-4C31-9C38-8ADE52CE9B05}"/>
                </a:ext>
              </a:extLst>
            </p:cNvPr>
            <p:cNvGrpSpPr/>
            <p:nvPr userDrawn="1"/>
          </p:nvGrpSpPr>
          <p:grpSpPr>
            <a:xfrm>
              <a:off x="10239376" y="968937"/>
              <a:ext cx="1307697" cy="96254"/>
              <a:chOff x="4616246" y="3878362"/>
              <a:chExt cx="5571416" cy="410087"/>
            </a:xfrm>
            <a:solidFill>
              <a:schemeClr val="tx1">
                <a:alpha val="80000"/>
              </a:schemeClr>
            </a:solidFill>
          </p:grpSpPr>
          <p:sp>
            <p:nvSpPr>
              <p:cNvPr id="160" name="Freeform 17">
                <a:extLst>
                  <a:ext uri="{FF2B5EF4-FFF2-40B4-BE49-F238E27FC236}">
                    <a16:creationId xmlns:a16="http://schemas.microsoft.com/office/drawing/2014/main" id="{E5B0E9AD-0A05-4036-8DA1-C7E6733E9DF1}"/>
                  </a:ext>
                </a:extLst>
              </p:cNvPr>
              <p:cNvSpPr>
                <a:spLocks noEditPoints="1"/>
              </p:cNvSpPr>
              <p:nvPr/>
            </p:nvSpPr>
            <p:spPr bwMode="auto">
              <a:xfrm>
                <a:off x="8617798" y="3887973"/>
                <a:ext cx="362030" cy="387660"/>
              </a:xfrm>
              <a:custGeom>
                <a:avLst/>
                <a:gdLst>
                  <a:gd name="T0" fmla="*/ 34 w 127"/>
                  <a:gd name="T1" fmla="*/ 71 h 136"/>
                  <a:gd name="T2" fmla="*/ 34 w 127"/>
                  <a:gd name="T3" fmla="*/ 81 h 136"/>
                  <a:gd name="T4" fmla="*/ 34 w 127"/>
                  <a:gd name="T5" fmla="*/ 114 h 136"/>
                  <a:gd name="T6" fmla="*/ 35 w 127"/>
                  <a:gd name="T7" fmla="*/ 122 h 136"/>
                  <a:gd name="T8" fmla="*/ 40 w 127"/>
                  <a:gd name="T9" fmla="*/ 127 h 136"/>
                  <a:gd name="T10" fmla="*/ 49 w 127"/>
                  <a:gd name="T11" fmla="*/ 128 h 136"/>
                  <a:gd name="T12" fmla="*/ 49 w 127"/>
                  <a:gd name="T13" fmla="*/ 135 h 136"/>
                  <a:gd name="T14" fmla="*/ 1 w 127"/>
                  <a:gd name="T15" fmla="*/ 135 h 136"/>
                  <a:gd name="T16" fmla="*/ 0 w 127"/>
                  <a:gd name="T17" fmla="*/ 132 h 136"/>
                  <a:gd name="T18" fmla="*/ 0 w 127"/>
                  <a:gd name="T19" fmla="*/ 128 h 136"/>
                  <a:gd name="T20" fmla="*/ 9 w 127"/>
                  <a:gd name="T21" fmla="*/ 127 h 136"/>
                  <a:gd name="T22" fmla="*/ 16 w 127"/>
                  <a:gd name="T23" fmla="*/ 120 h 136"/>
                  <a:gd name="T24" fmla="*/ 17 w 127"/>
                  <a:gd name="T25" fmla="*/ 111 h 136"/>
                  <a:gd name="T26" fmla="*/ 17 w 127"/>
                  <a:gd name="T27" fmla="*/ 22 h 136"/>
                  <a:gd name="T28" fmla="*/ 16 w 127"/>
                  <a:gd name="T29" fmla="*/ 15 h 136"/>
                  <a:gd name="T30" fmla="*/ 9 w 127"/>
                  <a:gd name="T31" fmla="*/ 9 h 136"/>
                  <a:gd name="T32" fmla="*/ 0 w 127"/>
                  <a:gd name="T33" fmla="*/ 8 h 136"/>
                  <a:gd name="T34" fmla="*/ 0 w 127"/>
                  <a:gd name="T35" fmla="*/ 1 h 136"/>
                  <a:gd name="T36" fmla="*/ 4 w 127"/>
                  <a:gd name="T37" fmla="*/ 0 h 136"/>
                  <a:gd name="T38" fmla="*/ 71 w 127"/>
                  <a:gd name="T39" fmla="*/ 0 h 136"/>
                  <a:gd name="T40" fmla="*/ 94 w 127"/>
                  <a:gd name="T41" fmla="*/ 4 h 136"/>
                  <a:gd name="T42" fmla="*/ 116 w 127"/>
                  <a:gd name="T43" fmla="*/ 32 h 136"/>
                  <a:gd name="T44" fmla="*/ 97 w 127"/>
                  <a:gd name="T45" fmla="*/ 66 h 136"/>
                  <a:gd name="T46" fmla="*/ 80 w 127"/>
                  <a:gd name="T47" fmla="*/ 70 h 136"/>
                  <a:gd name="T48" fmla="*/ 71 w 127"/>
                  <a:gd name="T49" fmla="*/ 71 h 136"/>
                  <a:gd name="T50" fmla="*/ 73 w 127"/>
                  <a:gd name="T51" fmla="*/ 75 h 136"/>
                  <a:gd name="T52" fmla="*/ 104 w 127"/>
                  <a:gd name="T53" fmla="*/ 114 h 136"/>
                  <a:gd name="T54" fmla="*/ 105 w 127"/>
                  <a:gd name="T55" fmla="*/ 116 h 136"/>
                  <a:gd name="T56" fmla="*/ 127 w 127"/>
                  <a:gd name="T57" fmla="*/ 128 h 136"/>
                  <a:gd name="T58" fmla="*/ 127 w 127"/>
                  <a:gd name="T59" fmla="*/ 135 h 136"/>
                  <a:gd name="T60" fmla="*/ 116 w 127"/>
                  <a:gd name="T61" fmla="*/ 135 h 136"/>
                  <a:gd name="T62" fmla="*/ 102 w 127"/>
                  <a:gd name="T63" fmla="*/ 136 h 136"/>
                  <a:gd name="T64" fmla="*/ 96 w 127"/>
                  <a:gd name="T65" fmla="*/ 132 h 136"/>
                  <a:gd name="T66" fmla="*/ 59 w 127"/>
                  <a:gd name="T67" fmla="*/ 82 h 136"/>
                  <a:gd name="T68" fmla="*/ 52 w 127"/>
                  <a:gd name="T69" fmla="*/ 73 h 136"/>
                  <a:gd name="T70" fmla="*/ 49 w 127"/>
                  <a:gd name="T71" fmla="*/ 71 h 136"/>
                  <a:gd name="T72" fmla="*/ 34 w 127"/>
                  <a:gd name="T73" fmla="*/ 71 h 136"/>
                  <a:gd name="T74" fmla="*/ 34 w 127"/>
                  <a:gd name="T75" fmla="*/ 61 h 136"/>
                  <a:gd name="T76" fmla="*/ 36 w 127"/>
                  <a:gd name="T77" fmla="*/ 62 h 136"/>
                  <a:gd name="T78" fmla="*/ 66 w 127"/>
                  <a:gd name="T79" fmla="*/ 62 h 136"/>
                  <a:gd name="T80" fmla="*/ 82 w 127"/>
                  <a:gd name="T81" fmla="*/ 59 h 136"/>
                  <a:gd name="T82" fmla="*/ 96 w 127"/>
                  <a:gd name="T83" fmla="*/ 44 h 136"/>
                  <a:gd name="T84" fmla="*/ 96 w 127"/>
                  <a:gd name="T85" fmla="*/ 29 h 136"/>
                  <a:gd name="T86" fmla="*/ 81 w 127"/>
                  <a:gd name="T87" fmla="*/ 12 h 136"/>
                  <a:gd name="T88" fmla="*/ 70 w 127"/>
                  <a:gd name="T89" fmla="*/ 11 h 136"/>
                  <a:gd name="T90" fmla="*/ 37 w 127"/>
                  <a:gd name="T91" fmla="*/ 11 h 136"/>
                  <a:gd name="T92" fmla="*/ 34 w 127"/>
                  <a:gd name="T93" fmla="*/ 11 h 136"/>
                  <a:gd name="T94" fmla="*/ 34 w 127"/>
                  <a:gd name="T95" fmla="*/ 61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7" h="136">
                    <a:moveTo>
                      <a:pt x="34" y="71"/>
                    </a:moveTo>
                    <a:cubicBezTo>
                      <a:pt x="34" y="75"/>
                      <a:pt x="34" y="78"/>
                      <a:pt x="34" y="81"/>
                    </a:cubicBezTo>
                    <a:cubicBezTo>
                      <a:pt x="34" y="92"/>
                      <a:pt x="34" y="103"/>
                      <a:pt x="34" y="114"/>
                    </a:cubicBezTo>
                    <a:cubicBezTo>
                      <a:pt x="34" y="117"/>
                      <a:pt x="34" y="119"/>
                      <a:pt x="35" y="122"/>
                    </a:cubicBezTo>
                    <a:cubicBezTo>
                      <a:pt x="35" y="125"/>
                      <a:pt x="37" y="127"/>
                      <a:pt x="40" y="127"/>
                    </a:cubicBezTo>
                    <a:cubicBezTo>
                      <a:pt x="43" y="127"/>
                      <a:pt x="46" y="128"/>
                      <a:pt x="49" y="128"/>
                    </a:cubicBezTo>
                    <a:cubicBezTo>
                      <a:pt x="49" y="130"/>
                      <a:pt x="49" y="133"/>
                      <a:pt x="49" y="135"/>
                    </a:cubicBezTo>
                    <a:cubicBezTo>
                      <a:pt x="33" y="135"/>
                      <a:pt x="17" y="135"/>
                      <a:pt x="1" y="135"/>
                    </a:cubicBezTo>
                    <a:cubicBezTo>
                      <a:pt x="0" y="134"/>
                      <a:pt x="0" y="133"/>
                      <a:pt x="0" y="132"/>
                    </a:cubicBezTo>
                    <a:cubicBezTo>
                      <a:pt x="0" y="131"/>
                      <a:pt x="0" y="130"/>
                      <a:pt x="0" y="128"/>
                    </a:cubicBezTo>
                    <a:cubicBezTo>
                      <a:pt x="3" y="128"/>
                      <a:pt x="6" y="128"/>
                      <a:pt x="9" y="127"/>
                    </a:cubicBezTo>
                    <a:cubicBezTo>
                      <a:pt x="14" y="126"/>
                      <a:pt x="15" y="125"/>
                      <a:pt x="16" y="120"/>
                    </a:cubicBezTo>
                    <a:cubicBezTo>
                      <a:pt x="16" y="117"/>
                      <a:pt x="17" y="114"/>
                      <a:pt x="17" y="111"/>
                    </a:cubicBezTo>
                    <a:cubicBezTo>
                      <a:pt x="17" y="81"/>
                      <a:pt x="17" y="52"/>
                      <a:pt x="17" y="22"/>
                    </a:cubicBezTo>
                    <a:cubicBezTo>
                      <a:pt x="17" y="20"/>
                      <a:pt x="16" y="17"/>
                      <a:pt x="16" y="15"/>
                    </a:cubicBezTo>
                    <a:cubicBezTo>
                      <a:pt x="15" y="11"/>
                      <a:pt x="13" y="9"/>
                      <a:pt x="9" y="9"/>
                    </a:cubicBezTo>
                    <a:cubicBezTo>
                      <a:pt x="6" y="8"/>
                      <a:pt x="3" y="8"/>
                      <a:pt x="0" y="8"/>
                    </a:cubicBezTo>
                    <a:cubicBezTo>
                      <a:pt x="0" y="5"/>
                      <a:pt x="0" y="3"/>
                      <a:pt x="0" y="1"/>
                    </a:cubicBezTo>
                    <a:cubicBezTo>
                      <a:pt x="2" y="1"/>
                      <a:pt x="3" y="0"/>
                      <a:pt x="4" y="0"/>
                    </a:cubicBezTo>
                    <a:cubicBezTo>
                      <a:pt x="26" y="0"/>
                      <a:pt x="49" y="0"/>
                      <a:pt x="71" y="0"/>
                    </a:cubicBezTo>
                    <a:cubicBezTo>
                      <a:pt x="79" y="0"/>
                      <a:pt x="86" y="1"/>
                      <a:pt x="94" y="4"/>
                    </a:cubicBezTo>
                    <a:cubicBezTo>
                      <a:pt x="108" y="9"/>
                      <a:pt x="115" y="18"/>
                      <a:pt x="116" y="32"/>
                    </a:cubicBezTo>
                    <a:cubicBezTo>
                      <a:pt x="117" y="48"/>
                      <a:pt x="110" y="60"/>
                      <a:pt x="97" y="66"/>
                    </a:cubicBezTo>
                    <a:cubicBezTo>
                      <a:pt x="91" y="68"/>
                      <a:pt x="86" y="70"/>
                      <a:pt x="80" y="70"/>
                    </a:cubicBezTo>
                    <a:cubicBezTo>
                      <a:pt x="77" y="70"/>
                      <a:pt x="74" y="71"/>
                      <a:pt x="71" y="71"/>
                    </a:cubicBezTo>
                    <a:cubicBezTo>
                      <a:pt x="72" y="73"/>
                      <a:pt x="73" y="74"/>
                      <a:pt x="73" y="75"/>
                    </a:cubicBezTo>
                    <a:cubicBezTo>
                      <a:pt x="84" y="88"/>
                      <a:pt x="94" y="101"/>
                      <a:pt x="104" y="114"/>
                    </a:cubicBezTo>
                    <a:cubicBezTo>
                      <a:pt x="105" y="115"/>
                      <a:pt x="105" y="115"/>
                      <a:pt x="105" y="116"/>
                    </a:cubicBezTo>
                    <a:cubicBezTo>
                      <a:pt x="111" y="122"/>
                      <a:pt x="117" y="128"/>
                      <a:pt x="127" y="128"/>
                    </a:cubicBezTo>
                    <a:cubicBezTo>
                      <a:pt x="127" y="130"/>
                      <a:pt x="127" y="133"/>
                      <a:pt x="127" y="135"/>
                    </a:cubicBezTo>
                    <a:cubicBezTo>
                      <a:pt x="124" y="135"/>
                      <a:pt x="120" y="135"/>
                      <a:pt x="116" y="135"/>
                    </a:cubicBezTo>
                    <a:cubicBezTo>
                      <a:pt x="111" y="135"/>
                      <a:pt x="107" y="135"/>
                      <a:pt x="102" y="136"/>
                    </a:cubicBezTo>
                    <a:cubicBezTo>
                      <a:pt x="99" y="136"/>
                      <a:pt x="97" y="134"/>
                      <a:pt x="96" y="132"/>
                    </a:cubicBezTo>
                    <a:cubicBezTo>
                      <a:pt x="83" y="115"/>
                      <a:pt x="71" y="99"/>
                      <a:pt x="59" y="82"/>
                    </a:cubicBezTo>
                    <a:cubicBezTo>
                      <a:pt x="57" y="79"/>
                      <a:pt x="54" y="76"/>
                      <a:pt x="52" y="73"/>
                    </a:cubicBezTo>
                    <a:cubicBezTo>
                      <a:pt x="51" y="72"/>
                      <a:pt x="50" y="71"/>
                      <a:pt x="49" y="71"/>
                    </a:cubicBezTo>
                    <a:cubicBezTo>
                      <a:pt x="44" y="71"/>
                      <a:pt x="39" y="71"/>
                      <a:pt x="34" y="71"/>
                    </a:cubicBezTo>
                    <a:close/>
                    <a:moveTo>
                      <a:pt x="34" y="61"/>
                    </a:moveTo>
                    <a:cubicBezTo>
                      <a:pt x="35" y="62"/>
                      <a:pt x="36" y="62"/>
                      <a:pt x="36" y="62"/>
                    </a:cubicBezTo>
                    <a:cubicBezTo>
                      <a:pt x="46" y="62"/>
                      <a:pt x="56" y="62"/>
                      <a:pt x="66" y="62"/>
                    </a:cubicBezTo>
                    <a:cubicBezTo>
                      <a:pt x="72" y="61"/>
                      <a:pt x="77" y="60"/>
                      <a:pt x="82" y="59"/>
                    </a:cubicBezTo>
                    <a:cubicBezTo>
                      <a:pt x="90" y="56"/>
                      <a:pt x="94" y="51"/>
                      <a:pt x="96" y="44"/>
                    </a:cubicBezTo>
                    <a:cubicBezTo>
                      <a:pt x="96" y="39"/>
                      <a:pt x="97" y="34"/>
                      <a:pt x="96" y="29"/>
                    </a:cubicBezTo>
                    <a:cubicBezTo>
                      <a:pt x="95" y="20"/>
                      <a:pt x="90" y="15"/>
                      <a:pt x="81" y="12"/>
                    </a:cubicBezTo>
                    <a:cubicBezTo>
                      <a:pt x="77" y="11"/>
                      <a:pt x="74" y="11"/>
                      <a:pt x="70" y="11"/>
                    </a:cubicBezTo>
                    <a:cubicBezTo>
                      <a:pt x="59" y="10"/>
                      <a:pt x="48" y="11"/>
                      <a:pt x="37" y="11"/>
                    </a:cubicBezTo>
                    <a:cubicBezTo>
                      <a:pt x="36" y="11"/>
                      <a:pt x="35" y="11"/>
                      <a:pt x="34" y="11"/>
                    </a:cubicBezTo>
                    <a:cubicBezTo>
                      <a:pt x="34" y="28"/>
                      <a:pt x="34" y="44"/>
                      <a:pt x="34" y="61"/>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1" name="Freeform 18">
                <a:extLst>
                  <a:ext uri="{FF2B5EF4-FFF2-40B4-BE49-F238E27FC236}">
                    <a16:creationId xmlns:a16="http://schemas.microsoft.com/office/drawing/2014/main" id="{029271E6-BD5F-4E7D-809E-C4511BA4F756}"/>
                  </a:ext>
                </a:extLst>
              </p:cNvPr>
              <p:cNvSpPr>
                <a:spLocks/>
              </p:cNvSpPr>
              <p:nvPr/>
            </p:nvSpPr>
            <p:spPr bwMode="auto">
              <a:xfrm>
                <a:off x="5333898" y="3887973"/>
                <a:ext cx="362030" cy="384457"/>
              </a:xfrm>
              <a:custGeom>
                <a:avLst/>
                <a:gdLst>
                  <a:gd name="T0" fmla="*/ 50 w 127"/>
                  <a:gd name="T1" fmla="*/ 70 h 135"/>
                  <a:gd name="T2" fmla="*/ 34 w 127"/>
                  <a:gd name="T3" fmla="*/ 87 h 135"/>
                  <a:gd name="T4" fmla="*/ 33 w 127"/>
                  <a:gd name="T5" fmla="*/ 90 h 135"/>
                  <a:gd name="T6" fmla="*/ 33 w 127"/>
                  <a:gd name="T7" fmla="*/ 116 h 135"/>
                  <a:gd name="T8" fmla="*/ 34 w 127"/>
                  <a:gd name="T9" fmla="*/ 120 h 135"/>
                  <a:gd name="T10" fmla="*/ 41 w 127"/>
                  <a:gd name="T11" fmla="*/ 127 h 135"/>
                  <a:gd name="T12" fmla="*/ 49 w 127"/>
                  <a:gd name="T13" fmla="*/ 128 h 135"/>
                  <a:gd name="T14" fmla="*/ 49 w 127"/>
                  <a:gd name="T15" fmla="*/ 135 h 135"/>
                  <a:gd name="T16" fmla="*/ 0 w 127"/>
                  <a:gd name="T17" fmla="*/ 135 h 135"/>
                  <a:gd name="T18" fmla="*/ 0 w 127"/>
                  <a:gd name="T19" fmla="*/ 128 h 135"/>
                  <a:gd name="T20" fmla="*/ 7 w 127"/>
                  <a:gd name="T21" fmla="*/ 128 h 135"/>
                  <a:gd name="T22" fmla="*/ 16 w 127"/>
                  <a:gd name="T23" fmla="*/ 118 h 135"/>
                  <a:gd name="T24" fmla="*/ 16 w 127"/>
                  <a:gd name="T25" fmla="*/ 111 h 135"/>
                  <a:gd name="T26" fmla="*/ 16 w 127"/>
                  <a:gd name="T27" fmla="*/ 24 h 135"/>
                  <a:gd name="T28" fmla="*/ 16 w 127"/>
                  <a:gd name="T29" fmla="*/ 16 h 135"/>
                  <a:gd name="T30" fmla="*/ 8 w 127"/>
                  <a:gd name="T31" fmla="*/ 9 h 135"/>
                  <a:gd name="T32" fmla="*/ 0 w 127"/>
                  <a:gd name="T33" fmla="*/ 8 h 135"/>
                  <a:gd name="T34" fmla="*/ 0 w 127"/>
                  <a:gd name="T35" fmla="*/ 1 h 135"/>
                  <a:gd name="T36" fmla="*/ 49 w 127"/>
                  <a:gd name="T37" fmla="*/ 1 h 135"/>
                  <a:gd name="T38" fmla="*/ 50 w 127"/>
                  <a:gd name="T39" fmla="*/ 8 h 135"/>
                  <a:gd name="T40" fmla="*/ 41 w 127"/>
                  <a:gd name="T41" fmla="*/ 9 h 135"/>
                  <a:gd name="T42" fmla="*/ 34 w 127"/>
                  <a:gd name="T43" fmla="*/ 16 h 135"/>
                  <a:gd name="T44" fmla="*/ 33 w 127"/>
                  <a:gd name="T45" fmla="*/ 23 h 135"/>
                  <a:gd name="T46" fmla="*/ 33 w 127"/>
                  <a:gd name="T47" fmla="*/ 70 h 135"/>
                  <a:gd name="T48" fmla="*/ 33 w 127"/>
                  <a:gd name="T49" fmla="*/ 73 h 135"/>
                  <a:gd name="T50" fmla="*/ 36 w 127"/>
                  <a:gd name="T51" fmla="*/ 71 h 135"/>
                  <a:gd name="T52" fmla="*/ 83 w 127"/>
                  <a:gd name="T53" fmla="*/ 19 h 135"/>
                  <a:gd name="T54" fmla="*/ 86 w 127"/>
                  <a:gd name="T55" fmla="*/ 14 h 135"/>
                  <a:gd name="T56" fmla="*/ 84 w 127"/>
                  <a:gd name="T57" fmla="*/ 9 h 135"/>
                  <a:gd name="T58" fmla="*/ 76 w 127"/>
                  <a:gd name="T59" fmla="*/ 8 h 135"/>
                  <a:gd name="T60" fmla="*/ 76 w 127"/>
                  <a:gd name="T61" fmla="*/ 1 h 135"/>
                  <a:gd name="T62" fmla="*/ 122 w 127"/>
                  <a:gd name="T63" fmla="*/ 1 h 135"/>
                  <a:gd name="T64" fmla="*/ 122 w 127"/>
                  <a:gd name="T65" fmla="*/ 8 h 135"/>
                  <a:gd name="T66" fmla="*/ 118 w 127"/>
                  <a:gd name="T67" fmla="*/ 8 h 135"/>
                  <a:gd name="T68" fmla="*/ 99 w 127"/>
                  <a:gd name="T69" fmla="*/ 18 h 135"/>
                  <a:gd name="T70" fmla="*/ 77 w 127"/>
                  <a:gd name="T71" fmla="*/ 41 h 135"/>
                  <a:gd name="T72" fmla="*/ 62 w 127"/>
                  <a:gd name="T73" fmla="*/ 57 h 135"/>
                  <a:gd name="T74" fmla="*/ 64 w 127"/>
                  <a:gd name="T75" fmla="*/ 61 h 135"/>
                  <a:gd name="T76" fmla="*/ 102 w 127"/>
                  <a:gd name="T77" fmla="*/ 113 h 135"/>
                  <a:gd name="T78" fmla="*/ 108 w 127"/>
                  <a:gd name="T79" fmla="*/ 120 h 135"/>
                  <a:gd name="T80" fmla="*/ 123 w 127"/>
                  <a:gd name="T81" fmla="*/ 127 h 135"/>
                  <a:gd name="T82" fmla="*/ 127 w 127"/>
                  <a:gd name="T83" fmla="*/ 128 h 135"/>
                  <a:gd name="T84" fmla="*/ 127 w 127"/>
                  <a:gd name="T85" fmla="*/ 135 h 135"/>
                  <a:gd name="T86" fmla="*/ 73 w 127"/>
                  <a:gd name="T87" fmla="*/ 135 h 135"/>
                  <a:gd name="T88" fmla="*/ 73 w 127"/>
                  <a:gd name="T89" fmla="*/ 128 h 135"/>
                  <a:gd name="T90" fmla="*/ 80 w 127"/>
                  <a:gd name="T91" fmla="*/ 127 h 135"/>
                  <a:gd name="T92" fmla="*/ 84 w 127"/>
                  <a:gd name="T93" fmla="*/ 120 h 135"/>
                  <a:gd name="T94" fmla="*/ 82 w 127"/>
                  <a:gd name="T95" fmla="*/ 115 h 135"/>
                  <a:gd name="T96" fmla="*/ 51 w 127"/>
                  <a:gd name="T97" fmla="*/ 72 h 135"/>
                  <a:gd name="T98" fmla="*/ 50 w 127"/>
                  <a:gd name="T99" fmla="*/ 7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7" h="135">
                    <a:moveTo>
                      <a:pt x="50" y="70"/>
                    </a:moveTo>
                    <a:cubicBezTo>
                      <a:pt x="44" y="76"/>
                      <a:pt x="39" y="81"/>
                      <a:pt x="34" y="87"/>
                    </a:cubicBezTo>
                    <a:cubicBezTo>
                      <a:pt x="33" y="88"/>
                      <a:pt x="33" y="89"/>
                      <a:pt x="33" y="90"/>
                    </a:cubicBezTo>
                    <a:cubicBezTo>
                      <a:pt x="33" y="99"/>
                      <a:pt x="33" y="107"/>
                      <a:pt x="33" y="116"/>
                    </a:cubicBezTo>
                    <a:cubicBezTo>
                      <a:pt x="33" y="117"/>
                      <a:pt x="33" y="118"/>
                      <a:pt x="34" y="120"/>
                    </a:cubicBezTo>
                    <a:cubicBezTo>
                      <a:pt x="35" y="125"/>
                      <a:pt x="36" y="126"/>
                      <a:pt x="41" y="127"/>
                    </a:cubicBezTo>
                    <a:cubicBezTo>
                      <a:pt x="44" y="127"/>
                      <a:pt x="46" y="128"/>
                      <a:pt x="49" y="128"/>
                    </a:cubicBezTo>
                    <a:cubicBezTo>
                      <a:pt x="49" y="130"/>
                      <a:pt x="49" y="133"/>
                      <a:pt x="49" y="135"/>
                    </a:cubicBezTo>
                    <a:cubicBezTo>
                      <a:pt x="33" y="135"/>
                      <a:pt x="17" y="135"/>
                      <a:pt x="0" y="135"/>
                    </a:cubicBezTo>
                    <a:cubicBezTo>
                      <a:pt x="0" y="133"/>
                      <a:pt x="0" y="131"/>
                      <a:pt x="0" y="128"/>
                    </a:cubicBezTo>
                    <a:cubicBezTo>
                      <a:pt x="2" y="128"/>
                      <a:pt x="5" y="128"/>
                      <a:pt x="7" y="128"/>
                    </a:cubicBezTo>
                    <a:cubicBezTo>
                      <a:pt x="14" y="127"/>
                      <a:pt x="16" y="125"/>
                      <a:pt x="16" y="118"/>
                    </a:cubicBezTo>
                    <a:cubicBezTo>
                      <a:pt x="16" y="115"/>
                      <a:pt x="16" y="113"/>
                      <a:pt x="16" y="111"/>
                    </a:cubicBezTo>
                    <a:cubicBezTo>
                      <a:pt x="16" y="82"/>
                      <a:pt x="16" y="53"/>
                      <a:pt x="16" y="24"/>
                    </a:cubicBezTo>
                    <a:cubicBezTo>
                      <a:pt x="16" y="21"/>
                      <a:pt x="16" y="18"/>
                      <a:pt x="16" y="16"/>
                    </a:cubicBezTo>
                    <a:cubicBezTo>
                      <a:pt x="15" y="11"/>
                      <a:pt x="13" y="9"/>
                      <a:pt x="8" y="9"/>
                    </a:cubicBezTo>
                    <a:cubicBezTo>
                      <a:pt x="5" y="8"/>
                      <a:pt x="3" y="8"/>
                      <a:pt x="0" y="8"/>
                    </a:cubicBezTo>
                    <a:cubicBezTo>
                      <a:pt x="0" y="5"/>
                      <a:pt x="0" y="3"/>
                      <a:pt x="0" y="1"/>
                    </a:cubicBezTo>
                    <a:cubicBezTo>
                      <a:pt x="4" y="0"/>
                      <a:pt x="40" y="0"/>
                      <a:pt x="49" y="1"/>
                    </a:cubicBezTo>
                    <a:cubicBezTo>
                      <a:pt x="49" y="3"/>
                      <a:pt x="50" y="5"/>
                      <a:pt x="50" y="8"/>
                    </a:cubicBezTo>
                    <a:cubicBezTo>
                      <a:pt x="47" y="8"/>
                      <a:pt x="44" y="8"/>
                      <a:pt x="41" y="9"/>
                    </a:cubicBezTo>
                    <a:cubicBezTo>
                      <a:pt x="37" y="9"/>
                      <a:pt x="34" y="11"/>
                      <a:pt x="34" y="16"/>
                    </a:cubicBezTo>
                    <a:cubicBezTo>
                      <a:pt x="33" y="18"/>
                      <a:pt x="33" y="20"/>
                      <a:pt x="33" y="23"/>
                    </a:cubicBezTo>
                    <a:cubicBezTo>
                      <a:pt x="33" y="39"/>
                      <a:pt x="33" y="54"/>
                      <a:pt x="33" y="70"/>
                    </a:cubicBezTo>
                    <a:cubicBezTo>
                      <a:pt x="33" y="71"/>
                      <a:pt x="33" y="72"/>
                      <a:pt x="33" y="73"/>
                    </a:cubicBezTo>
                    <a:cubicBezTo>
                      <a:pt x="35" y="72"/>
                      <a:pt x="36" y="72"/>
                      <a:pt x="36" y="71"/>
                    </a:cubicBezTo>
                    <a:cubicBezTo>
                      <a:pt x="52" y="54"/>
                      <a:pt x="67" y="37"/>
                      <a:pt x="83" y="19"/>
                    </a:cubicBezTo>
                    <a:cubicBezTo>
                      <a:pt x="84" y="18"/>
                      <a:pt x="85" y="16"/>
                      <a:pt x="86" y="14"/>
                    </a:cubicBezTo>
                    <a:cubicBezTo>
                      <a:pt x="88" y="12"/>
                      <a:pt x="87" y="10"/>
                      <a:pt x="84" y="9"/>
                    </a:cubicBezTo>
                    <a:cubicBezTo>
                      <a:pt x="81" y="8"/>
                      <a:pt x="79" y="8"/>
                      <a:pt x="76" y="8"/>
                    </a:cubicBezTo>
                    <a:cubicBezTo>
                      <a:pt x="76" y="5"/>
                      <a:pt x="76" y="3"/>
                      <a:pt x="76" y="1"/>
                    </a:cubicBezTo>
                    <a:cubicBezTo>
                      <a:pt x="79" y="0"/>
                      <a:pt x="114" y="0"/>
                      <a:pt x="122" y="1"/>
                    </a:cubicBezTo>
                    <a:cubicBezTo>
                      <a:pt x="122" y="3"/>
                      <a:pt x="122" y="5"/>
                      <a:pt x="122" y="8"/>
                    </a:cubicBezTo>
                    <a:cubicBezTo>
                      <a:pt x="121" y="8"/>
                      <a:pt x="120" y="8"/>
                      <a:pt x="118" y="8"/>
                    </a:cubicBezTo>
                    <a:cubicBezTo>
                      <a:pt x="111" y="9"/>
                      <a:pt x="104" y="12"/>
                      <a:pt x="99" y="18"/>
                    </a:cubicBezTo>
                    <a:cubicBezTo>
                      <a:pt x="92" y="25"/>
                      <a:pt x="85" y="33"/>
                      <a:pt x="77" y="41"/>
                    </a:cubicBezTo>
                    <a:cubicBezTo>
                      <a:pt x="72" y="46"/>
                      <a:pt x="67" y="52"/>
                      <a:pt x="62" y="57"/>
                    </a:cubicBezTo>
                    <a:cubicBezTo>
                      <a:pt x="63" y="58"/>
                      <a:pt x="64" y="59"/>
                      <a:pt x="64" y="61"/>
                    </a:cubicBezTo>
                    <a:cubicBezTo>
                      <a:pt x="77" y="78"/>
                      <a:pt x="90" y="95"/>
                      <a:pt x="102" y="113"/>
                    </a:cubicBezTo>
                    <a:cubicBezTo>
                      <a:pt x="104" y="115"/>
                      <a:pt x="106" y="118"/>
                      <a:pt x="108" y="120"/>
                    </a:cubicBezTo>
                    <a:cubicBezTo>
                      <a:pt x="112" y="124"/>
                      <a:pt x="117" y="127"/>
                      <a:pt x="123" y="127"/>
                    </a:cubicBezTo>
                    <a:cubicBezTo>
                      <a:pt x="124" y="128"/>
                      <a:pt x="125" y="128"/>
                      <a:pt x="127" y="128"/>
                    </a:cubicBezTo>
                    <a:cubicBezTo>
                      <a:pt x="127" y="130"/>
                      <a:pt x="127" y="133"/>
                      <a:pt x="127" y="135"/>
                    </a:cubicBezTo>
                    <a:cubicBezTo>
                      <a:pt x="109" y="135"/>
                      <a:pt x="91" y="135"/>
                      <a:pt x="73" y="135"/>
                    </a:cubicBezTo>
                    <a:cubicBezTo>
                      <a:pt x="73" y="133"/>
                      <a:pt x="73" y="131"/>
                      <a:pt x="73" y="128"/>
                    </a:cubicBezTo>
                    <a:cubicBezTo>
                      <a:pt x="75" y="128"/>
                      <a:pt x="78" y="128"/>
                      <a:pt x="80" y="127"/>
                    </a:cubicBezTo>
                    <a:cubicBezTo>
                      <a:pt x="85" y="127"/>
                      <a:pt x="86" y="125"/>
                      <a:pt x="84" y="120"/>
                    </a:cubicBezTo>
                    <a:cubicBezTo>
                      <a:pt x="84" y="118"/>
                      <a:pt x="83" y="117"/>
                      <a:pt x="82" y="115"/>
                    </a:cubicBezTo>
                    <a:cubicBezTo>
                      <a:pt x="72" y="101"/>
                      <a:pt x="61" y="86"/>
                      <a:pt x="51" y="72"/>
                    </a:cubicBezTo>
                    <a:cubicBezTo>
                      <a:pt x="51" y="71"/>
                      <a:pt x="50" y="71"/>
                      <a:pt x="50" y="7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2" name="Freeform 19">
                <a:extLst>
                  <a:ext uri="{FF2B5EF4-FFF2-40B4-BE49-F238E27FC236}">
                    <a16:creationId xmlns:a16="http://schemas.microsoft.com/office/drawing/2014/main" id="{F0E374B4-1D8A-4254-9BF8-9478B61B7867}"/>
                  </a:ext>
                </a:extLst>
              </p:cNvPr>
              <p:cNvSpPr>
                <a:spLocks/>
              </p:cNvSpPr>
              <p:nvPr/>
            </p:nvSpPr>
            <p:spPr bwMode="auto">
              <a:xfrm>
                <a:off x="7278607" y="3887973"/>
                <a:ext cx="358826" cy="384457"/>
              </a:xfrm>
              <a:custGeom>
                <a:avLst/>
                <a:gdLst>
                  <a:gd name="T0" fmla="*/ 28 w 126"/>
                  <a:gd name="T1" fmla="*/ 16 h 135"/>
                  <a:gd name="T2" fmla="*/ 28 w 126"/>
                  <a:gd name="T3" fmla="*/ 20 h 135"/>
                  <a:gd name="T4" fmla="*/ 28 w 126"/>
                  <a:gd name="T5" fmla="*/ 109 h 135"/>
                  <a:gd name="T6" fmla="*/ 28 w 126"/>
                  <a:gd name="T7" fmla="*/ 119 h 135"/>
                  <a:gd name="T8" fmla="*/ 37 w 126"/>
                  <a:gd name="T9" fmla="*/ 127 h 135"/>
                  <a:gd name="T10" fmla="*/ 44 w 126"/>
                  <a:gd name="T11" fmla="*/ 128 h 135"/>
                  <a:gd name="T12" fmla="*/ 44 w 126"/>
                  <a:gd name="T13" fmla="*/ 135 h 135"/>
                  <a:gd name="T14" fmla="*/ 0 w 126"/>
                  <a:gd name="T15" fmla="*/ 135 h 135"/>
                  <a:gd name="T16" fmla="*/ 0 w 126"/>
                  <a:gd name="T17" fmla="*/ 128 h 135"/>
                  <a:gd name="T18" fmla="*/ 8 w 126"/>
                  <a:gd name="T19" fmla="*/ 127 h 135"/>
                  <a:gd name="T20" fmla="*/ 16 w 126"/>
                  <a:gd name="T21" fmla="*/ 120 h 135"/>
                  <a:gd name="T22" fmla="*/ 16 w 126"/>
                  <a:gd name="T23" fmla="*/ 113 h 135"/>
                  <a:gd name="T24" fmla="*/ 16 w 126"/>
                  <a:gd name="T25" fmla="*/ 19 h 135"/>
                  <a:gd name="T26" fmla="*/ 16 w 126"/>
                  <a:gd name="T27" fmla="*/ 15 h 135"/>
                  <a:gd name="T28" fmla="*/ 9 w 126"/>
                  <a:gd name="T29" fmla="*/ 9 h 135"/>
                  <a:gd name="T30" fmla="*/ 5 w 126"/>
                  <a:gd name="T31" fmla="*/ 8 h 135"/>
                  <a:gd name="T32" fmla="*/ 1 w 126"/>
                  <a:gd name="T33" fmla="*/ 8 h 135"/>
                  <a:gd name="T34" fmla="*/ 1 w 126"/>
                  <a:gd name="T35" fmla="*/ 1 h 135"/>
                  <a:gd name="T36" fmla="*/ 40 w 126"/>
                  <a:gd name="T37" fmla="*/ 1 h 135"/>
                  <a:gd name="T38" fmla="*/ 98 w 126"/>
                  <a:gd name="T39" fmla="*/ 100 h 135"/>
                  <a:gd name="T40" fmla="*/ 99 w 126"/>
                  <a:gd name="T41" fmla="*/ 100 h 135"/>
                  <a:gd name="T42" fmla="*/ 99 w 126"/>
                  <a:gd name="T43" fmla="*/ 96 h 135"/>
                  <a:gd name="T44" fmla="*/ 99 w 126"/>
                  <a:gd name="T45" fmla="*/ 24 h 135"/>
                  <a:gd name="T46" fmla="*/ 98 w 126"/>
                  <a:gd name="T47" fmla="*/ 16 h 135"/>
                  <a:gd name="T48" fmla="*/ 90 w 126"/>
                  <a:gd name="T49" fmla="*/ 9 h 135"/>
                  <a:gd name="T50" fmla="*/ 83 w 126"/>
                  <a:gd name="T51" fmla="*/ 8 h 135"/>
                  <a:gd name="T52" fmla="*/ 83 w 126"/>
                  <a:gd name="T53" fmla="*/ 1 h 135"/>
                  <a:gd name="T54" fmla="*/ 126 w 126"/>
                  <a:gd name="T55" fmla="*/ 1 h 135"/>
                  <a:gd name="T56" fmla="*/ 126 w 126"/>
                  <a:gd name="T57" fmla="*/ 8 h 135"/>
                  <a:gd name="T58" fmla="*/ 119 w 126"/>
                  <a:gd name="T59" fmla="*/ 9 h 135"/>
                  <a:gd name="T60" fmla="*/ 111 w 126"/>
                  <a:gd name="T61" fmla="*/ 16 h 135"/>
                  <a:gd name="T62" fmla="*/ 110 w 126"/>
                  <a:gd name="T63" fmla="*/ 27 h 135"/>
                  <a:gd name="T64" fmla="*/ 110 w 126"/>
                  <a:gd name="T65" fmla="*/ 129 h 135"/>
                  <a:gd name="T66" fmla="*/ 110 w 126"/>
                  <a:gd name="T67" fmla="*/ 135 h 135"/>
                  <a:gd name="T68" fmla="*/ 99 w 126"/>
                  <a:gd name="T69" fmla="*/ 135 h 135"/>
                  <a:gd name="T70" fmla="*/ 29 w 126"/>
                  <a:gd name="T71" fmla="*/ 15 h 135"/>
                  <a:gd name="T72" fmla="*/ 28 w 126"/>
                  <a:gd name="T73" fmla="*/ 1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6" h="135">
                    <a:moveTo>
                      <a:pt x="28" y="16"/>
                    </a:moveTo>
                    <a:cubicBezTo>
                      <a:pt x="28" y="17"/>
                      <a:pt x="28" y="19"/>
                      <a:pt x="28" y="20"/>
                    </a:cubicBezTo>
                    <a:cubicBezTo>
                      <a:pt x="28" y="50"/>
                      <a:pt x="28" y="79"/>
                      <a:pt x="28" y="109"/>
                    </a:cubicBezTo>
                    <a:cubicBezTo>
                      <a:pt x="28" y="112"/>
                      <a:pt x="28" y="115"/>
                      <a:pt x="28" y="119"/>
                    </a:cubicBezTo>
                    <a:cubicBezTo>
                      <a:pt x="29" y="124"/>
                      <a:pt x="31" y="126"/>
                      <a:pt x="37" y="127"/>
                    </a:cubicBezTo>
                    <a:cubicBezTo>
                      <a:pt x="39" y="127"/>
                      <a:pt x="41" y="128"/>
                      <a:pt x="44" y="128"/>
                    </a:cubicBezTo>
                    <a:cubicBezTo>
                      <a:pt x="44" y="130"/>
                      <a:pt x="44" y="133"/>
                      <a:pt x="44" y="135"/>
                    </a:cubicBezTo>
                    <a:cubicBezTo>
                      <a:pt x="29" y="135"/>
                      <a:pt x="15" y="135"/>
                      <a:pt x="0" y="135"/>
                    </a:cubicBezTo>
                    <a:cubicBezTo>
                      <a:pt x="0" y="133"/>
                      <a:pt x="0" y="131"/>
                      <a:pt x="0" y="128"/>
                    </a:cubicBezTo>
                    <a:cubicBezTo>
                      <a:pt x="3" y="128"/>
                      <a:pt x="5" y="127"/>
                      <a:pt x="8" y="127"/>
                    </a:cubicBezTo>
                    <a:cubicBezTo>
                      <a:pt x="12" y="127"/>
                      <a:pt x="15" y="124"/>
                      <a:pt x="16" y="120"/>
                    </a:cubicBezTo>
                    <a:cubicBezTo>
                      <a:pt x="16" y="118"/>
                      <a:pt x="16" y="115"/>
                      <a:pt x="16" y="113"/>
                    </a:cubicBezTo>
                    <a:cubicBezTo>
                      <a:pt x="16" y="82"/>
                      <a:pt x="16" y="50"/>
                      <a:pt x="16" y="19"/>
                    </a:cubicBezTo>
                    <a:cubicBezTo>
                      <a:pt x="16" y="18"/>
                      <a:pt x="16" y="17"/>
                      <a:pt x="16" y="15"/>
                    </a:cubicBezTo>
                    <a:cubicBezTo>
                      <a:pt x="16" y="11"/>
                      <a:pt x="14" y="9"/>
                      <a:pt x="9" y="9"/>
                    </a:cubicBezTo>
                    <a:cubicBezTo>
                      <a:pt x="8" y="8"/>
                      <a:pt x="7" y="8"/>
                      <a:pt x="5" y="8"/>
                    </a:cubicBezTo>
                    <a:cubicBezTo>
                      <a:pt x="4" y="8"/>
                      <a:pt x="2" y="8"/>
                      <a:pt x="1" y="8"/>
                    </a:cubicBezTo>
                    <a:cubicBezTo>
                      <a:pt x="1" y="5"/>
                      <a:pt x="1" y="3"/>
                      <a:pt x="1" y="1"/>
                    </a:cubicBezTo>
                    <a:cubicBezTo>
                      <a:pt x="14" y="1"/>
                      <a:pt x="27" y="1"/>
                      <a:pt x="40" y="1"/>
                    </a:cubicBezTo>
                    <a:cubicBezTo>
                      <a:pt x="59" y="34"/>
                      <a:pt x="79" y="67"/>
                      <a:pt x="98" y="100"/>
                    </a:cubicBezTo>
                    <a:cubicBezTo>
                      <a:pt x="98" y="100"/>
                      <a:pt x="99" y="100"/>
                      <a:pt x="99" y="100"/>
                    </a:cubicBezTo>
                    <a:cubicBezTo>
                      <a:pt x="99" y="99"/>
                      <a:pt x="99" y="97"/>
                      <a:pt x="99" y="96"/>
                    </a:cubicBezTo>
                    <a:cubicBezTo>
                      <a:pt x="99" y="72"/>
                      <a:pt x="99" y="48"/>
                      <a:pt x="99" y="24"/>
                    </a:cubicBezTo>
                    <a:cubicBezTo>
                      <a:pt x="99" y="21"/>
                      <a:pt x="99" y="19"/>
                      <a:pt x="98" y="16"/>
                    </a:cubicBezTo>
                    <a:cubicBezTo>
                      <a:pt x="97" y="12"/>
                      <a:pt x="94" y="9"/>
                      <a:pt x="90" y="9"/>
                    </a:cubicBezTo>
                    <a:cubicBezTo>
                      <a:pt x="88" y="8"/>
                      <a:pt x="86" y="8"/>
                      <a:pt x="83" y="8"/>
                    </a:cubicBezTo>
                    <a:cubicBezTo>
                      <a:pt x="83" y="5"/>
                      <a:pt x="83" y="3"/>
                      <a:pt x="83" y="1"/>
                    </a:cubicBezTo>
                    <a:cubicBezTo>
                      <a:pt x="87" y="0"/>
                      <a:pt x="115" y="0"/>
                      <a:pt x="126" y="1"/>
                    </a:cubicBezTo>
                    <a:cubicBezTo>
                      <a:pt x="126" y="3"/>
                      <a:pt x="126" y="5"/>
                      <a:pt x="126" y="8"/>
                    </a:cubicBezTo>
                    <a:cubicBezTo>
                      <a:pt x="124" y="8"/>
                      <a:pt x="122" y="8"/>
                      <a:pt x="119" y="9"/>
                    </a:cubicBezTo>
                    <a:cubicBezTo>
                      <a:pt x="115" y="9"/>
                      <a:pt x="112" y="12"/>
                      <a:pt x="111" y="16"/>
                    </a:cubicBezTo>
                    <a:cubicBezTo>
                      <a:pt x="111" y="20"/>
                      <a:pt x="110" y="23"/>
                      <a:pt x="110" y="27"/>
                    </a:cubicBezTo>
                    <a:cubicBezTo>
                      <a:pt x="110" y="61"/>
                      <a:pt x="110" y="95"/>
                      <a:pt x="110" y="129"/>
                    </a:cubicBezTo>
                    <a:cubicBezTo>
                      <a:pt x="110" y="131"/>
                      <a:pt x="110" y="133"/>
                      <a:pt x="110" y="135"/>
                    </a:cubicBezTo>
                    <a:cubicBezTo>
                      <a:pt x="106" y="135"/>
                      <a:pt x="103" y="135"/>
                      <a:pt x="99" y="135"/>
                    </a:cubicBezTo>
                    <a:cubicBezTo>
                      <a:pt x="76" y="95"/>
                      <a:pt x="52" y="55"/>
                      <a:pt x="29" y="15"/>
                    </a:cubicBezTo>
                    <a:cubicBezTo>
                      <a:pt x="28" y="15"/>
                      <a:pt x="28" y="15"/>
                      <a:pt x="28" y="16"/>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3" name="Freeform 20">
                <a:extLst>
                  <a:ext uri="{FF2B5EF4-FFF2-40B4-BE49-F238E27FC236}">
                    <a16:creationId xmlns:a16="http://schemas.microsoft.com/office/drawing/2014/main" id="{AFBC22B1-E0E5-491D-8D3A-0CADD301B3F1}"/>
                  </a:ext>
                </a:extLst>
              </p:cNvPr>
              <p:cNvSpPr>
                <a:spLocks/>
              </p:cNvSpPr>
              <p:nvPr/>
            </p:nvSpPr>
            <p:spPr bwMode="auto">
              <a:xfrm>
                <a:off x="8233341" y="3887973"/>
                <a:ext cx="352419" cy="384457"/>
              </a:xfrm>
              <a:custGeom>
                <a:avLst/>
                <a:gdLst>
                  <a:gd name="T0" fmla="*/ 0 w 124"/>
                  <a:gd name="T1" fmla="*/ 8 h 135"/>
                  <a:gd name="T2" fmla="*/ 0 w 124"/>
                  <a:gd name="T3" fmla="*/ 1 h 135"/>
                  <a:gd name="T4" fmla="*/ 105 w 124"/>
                  <a:gd name="T5" fmla="*/ 1 h 135"/>
                  <a:gd name="T6" fmla="*/ 117 w 124"/>
                  <a:gd name="T7" fmla="*/ 35 h 135"/>
                  <a:gd name="T8" fmla="*/ 110 w 124"/>
                  <a:gd name="T9" fmla="*/ 39 h 135"/>
                  <a:gd name="T10" fmla="*/ 107 w 124"/>
                  <a:gd name="T11" fmla="*/ 33 h 135"/>
                  <a:gd name="T12" fmla="*/ 78 w 124"/>
                  <a:gd name="T13" fmla="*/ 11 h 135"/>
                  <a:gd name="T14" fmla="*/ 34 w 124"/>
                  <a:gd name="T15" fmla="*/ 11 h 135"/>
                  <a:gd name="T16" fmla="*/ 34 w 124"/>
                  <a:gd name="T17" fmla="*/ 61 h 135"/>
                  <a:gd name="T18" fmla="*/ 55 w 124"/>
                  <a:gd name="T19" fmla="*/ 60 h 135"/>
                  <a:gd name="T20" fmla="*/ 69 w 124"/>
                  <a:gd name="T21" fmla="*/ 45 h 135"/>
                  <a:gd name="T22" fmla="*/ 70 w 124"/>
                  <a:gd name="T23" fmla="*/ 36 h 135"/>
                  <a:gd name="T24" fmla="*/ 78 w 124"/>
                  <a:gd name="T25" fmla="*/ 36 h 135"/>
                  <a:gd name="T26" fmla="*/ 78 w 124"/>
                  <a:gd name="T27" fmla="*/ 95 h 135"/>
                  <a:gd name="T28" fmla="*/ 74 w 124"/>
                  <a:gd name="T29" fmla="*/ 95 h 135"/>
                  <a:gd name="T30" fmla="*/ 70 w 124"/>
                  <a:gd name="T31" fmla="*/ 95 h 135"/>
                  <a:gd name="T32" fmla="*/ 70 w 124"/>
                  <a:gd name="T33" fmla="*/ 88 h 135"/>
                  <a:gd name="T34" fmla="*/ 68 w 124"/>
                  <a:gd name="T35" fmla="*/ 81 h 135"/>
                  <a:gd name="T36" fmla="*/ 58 w 124"/>
                  <a:gd name="T37" fmla="*/ 71 h 135"/>
                  <a:gd name="T38" fmla="*/ 34 w 124"/>
                  <a:gd name="T39" fmla="*/ 70 h 135"/>
                  <a:gd name="T40" fmla="*/ 33 w 124"/>
                  <a:gd name="T41" fmla="*/ 74 h 135"/>
                  <a:gd name="T42" fmla="*/ 33 w 124"/>
                  <a:gd name="T43" fmla="*/ 115 h 135"/>
                  <a:gd name="T44" fmla="*/ 43 w 124"/>
                  <a:gd name="T45" fmla="*/ 125 h 135"/>
                  <a:gd name="T46" fmla="*/ 69 w 124"/>
                  <a:gd name="T47" fmla="*/ 125 h 135"/>
                  <a:gd name="T48" fmla="*/ 112 w 124"/>
                  <a:gd name="T49" fmla="*/ 97 h 135"/>
                  <a:gd name="T50" fmla="*/ 115 w 124"/>
                  <a:gd name="T51" fmla="*/ 90 h 135"/>
                  <a:gd name="T52" fmla="*/ 124 w 124"/>
                  <a:gd name="T53" fmla="*/ 93 h 135"/>
                  <a:gd name="T54" fmla="*/ 109 w 124"/>
                  <a:gd name="T55" fmla="*/ 135 h 135"/>
                  <a:gd name="T56" fmla="*/ 0 w 124"/>
                  <a:gd name="T57" fmla="*/ 135 h 135"/>
                  <a:gd name="T58" fmla="*/ 0 w 124"/>
                  <a:gd name="T59" fmla="*/ 128 h 135"/>
                  <a:gd name="T60" fmla="*/ 8 w 124"/>
                  <a:gd name="T61" fmla="*/ 127 h 135"/>
                  <a:gd name="T62" fmla="*/ 15 w 124"/>
                  <a:gd name="T63" fmla="*/ 120 h 135"/>
                  <a:gd name="T64" fmla="*/ 16 w 124"/>
                  <a:gd name="T65" fmla="*/ 113 h 135"/>
                  <a:gd name="T66" fmla="*/ 16 w 124"/>
                  <a:gd name="T67" fmla="*/ 21 h 135"/>
                  <a:gd name="T68" fmla="*/ 16 w 124"/>
                  <a:gd name="T69" fmla="*/ 16 h 135"/>
                  <a:gd name="T70" fmla="*/ 8 w 124"/>
                  <a:gd name="T71" fmla="*/ 9 h 135"/>
                  <a:gd name="T72" fmla="*/ 4 w 124"/>
                  <a:gd name="T73" fmla="*/ 8 h 135"/>
                  <a:gd name="T74" fmla="*/ 0 w 124"/>
                  <a:gd name="T75" fmla="*/ 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4" h="135">
                    <a:moveTo>
                      <a:pt x="0" y="8"/>
                    </a:moveTo>
                    <a:cubicBezTo>
                      <a:pt x="0" y="5"/>
                      <a:pt x="0" y="3"/>
                      <a:pt x="0" y="1"/>
                    </a:cubicBezTo>
                    <a:cubicBezTo>
                      <a:pt x="3" y="0"/>
                      <a:pt x="98" y="0"/>
                      <a:pt x="105" y="1"/>
                    </a:cubicBezTo>
                    <a:cubicBezTo>
                      <a:pt x="109" y="12"/>
                      <a:pt x="113" y="24"/>
                      <a:pt x="117" y="35"/>
                    </a:cubicBezTo>
                    <a:cubicBezTo>
                      <a:pt x="115" y="37"/>
                      <a:pt x="112" y="38"/>
                      <a:pt x="110" y="39"/>
                    </a:cubicBezTo>
                    <a:cubicBezTo>
                      <a:pt x="109" y="36"/>
                      <a:pt x="108" y="35"/>
                      <a:pt x="107" y="33"/>
                    </a:cubicBezTo>
                    <a:cubicBezTo>
                      <a:pt x="101" y="20"/>
                      <a:pt x="92" y="13"/>
                      <a:pt x="78" y="11"/>
                    </a:cubicBezTo>
                    <a:cubicBezTo>
                      <a:pt x="63" y="10"/>
                      <a:pt x="48" y="11"/>
                      <a:pt x="34" y="11"/>
                    </a:cubicBezTo>
                    <a:cubicBezTo>
                      <a:pt x="33" y="15"/>
                      <a:pt x="33" y="55"/>
                      <a:pt x="34" y="61"/>
                    </a:cubicBezTo>
                    <a:cubicBezTo>
                      <a:pt x="41" y="61"/>
                      <a:pt x="48" y="61"/>
                      <a:pt x="55" y="60"/>
                    </a:cubicBezTo>
                    <a:cubicBezTo>
                      <a:pt x="64" y="59"/>
                      <a:pt x="68" y="54"/>
                      <a:pt x="69" y="45"/>
                    </a:cubicBezTo>
                    <a:cubicBezTo>
                      <a:pt x="70" y="42"/>
                      <a:pt x="70" y="39"/>
                      <a:pt x="70" y="36"/>
                    </a:cubicBezTo>
                    <a:cubicBezTo>
                      <a:pt x="73" y="36"/>
                      <a:pt x="75" y="36"/>
                      <a:pt x="78" y="36"/>
                    </a:cubicBezTo>
                    <a:cubicBezTo>
                      <a:pt x="78" y="56"/>
                      <a:pt x="78" y="75"/>
                      <a:pt x="78" y="95"/>
                    </a:cubicBezTo>
                    <a:cubicBezTo>
                      <a:pt x="77" y="95"/>
                      <a:pt x="76" y="95"/>
                      <a:pt x="74" y="95"/>
                    </a:cubicBezTo>
                    <a:cubicBezTo>
                      <a:pt x="73" y="95"/>
                      <a:pt x="72" y="95"/>
                      <a:pt x="70" y="95"/>
                    </a:cubicBezTo>
                    <a:cubicBezTo>
                      <a:pt x="70" y="93"/>
                      <a:pt x="70" y="90"/>
                      <a:pt x="70" y="88"/>
                    </a:cubicBezTo>
                    <a:cubicBezTo>
                      <a:pt x="69" y="86"/>
                      <a:pt x="69" y="83"/>
                      <a:pt x="68" y="81"/>
                    </a:cubicBezTo>
                    <a:cubicBezTo>
                      <a:pt x="67" y="75"/>
                      <a:pt x="64" y="72"/>
                      <a:pt x="58" y="71"/>
                    </a:cubicBezTo>
                    <a:cubicBezTo>
                      <a:pt x="50" y="69"/>
                      <a:pt x="42" y="70"/>
                      <a:pt x="34" y="70"/>
                    </a:cubicBezTo>
                    <a:cubicBezTo>
                      <a:pt x="33" y="72"/>
                      <a:pt x="33" y="73"/>
                      <a:pt x="33" y="74"/>
                    </a:cubicBezTo>
                    <a:cubicBezTo>
                      <a:pt x="33" y="88"/>
                      <a:pt x="33" y="102"/>
                      <a:pt x="33" y="115"/>
                    </a:cubicBezTo>
                    <a:cubicBezTo>
                      <a:pt x="33" y="124"/>
                      <a:pt x="34" y="125"/>
                      <a:pt x="43" y="125"/>
                    </a:cubicBezTo>
                    <a:cubicBezTo>
                      <a:pt x="52" y="125"/>
                      <a:pt x="60" y="125"/>
                      <a:pt x="69" y="125"/>
                    </a:cubicBezTo>
                    <a:cubicBezTo>
                      <a:pt x="89" y="125"/>
                      <a:pt x="104" y="115"/>
                      <a:pt x="112" y="97"/>
                    </a:cubicBezTo>
                    <a:cubicBezTo>
                      <a:pt x="113" y="95"/>
                      <a:pt x="114" y="93"/>
                      <a:pt x="115" y="90"/>
                    </a:cubicBezTo>
                    <a:cubicBezTo>
                      <a:pt x="118" y="91"/>
                      <a:pt x="121" y="92"/>
                      <a:pt x="124" y="93"/>
                    </a:cubicBezTo>
                    <a:cubicBezTo>
                      <a:pt x="119" y="108"/>
                      <a:pt x="114" y="121"/>
                      <a:pt x="109" y="135"/>
                    </a:cubicBezTo>
                    <a:cubicBezTo>
                      <a:pt x="73" y="135"/>
                      <a:pt x="37" y="135"/>
                      <a:pt x="0" y="135"/>
                    </a:cubicBezTo>
                    <a:cubicBezTo>
                      <a:pt x="0" y="133"/>
                      <a:pt x="0" y="131"/>
                      <a:pt x="0" y="128"/>
                    </a:cubicBezTo>
                    <a:cubicBezTo>
                      <a:pt x="3" y="128"/>
                      <a:pt x="6" y="128"/>
                      <a:pt x="8" y="127"/>
                    </a:cubicBezTo>
                    <a:cubicBezTo>
                      <a:pt x="13" y="126"/>
                      <a:pt x="15" y="125"/>
                      <a:pt x="15" y="120"/>
                    </a:cubicBezTo>
                    <a:cubicBezTo>
                      <a:pt x="16" y="118"/>
                      <a:pt x="16" y="115"/>
                      <a:pt x="16" y="113"/>
                    </a:cubicBezTo>
                    <a:cubicBezTo>
                      <a:pt x="16" y="82"/>
                      <a:pt x="16" y="52"/>
                      <a:pt x="16" y="21"/>
                    </a:cubicBezTo>
                    <a:cubicBezTo>
                      <a:pt x="16" y="20"/>
                      <a:pt x="16" y="18"/>
                      <a:pt x="16" y="16"/>
                    </a:cubicBezTo>
                    <a:cubicBezTo>
                      <a:pt x="15" y="11"/>
                      <a:pt x="13" y="9"/>
                      <a:pt x="8" y="9"/>
                    </a:cubicBezTo>
                    <a:cubicBezTo>
                      <a:pt x="7" y="9"/>
                      <a:pt x="6" y="8"/>
                      <a:pt x="4" y="8"/>
                    </a:cubicBezTo>
                    <a:cubicBezTo>
                      <a:pt x="3" y="8"/>
                      <a:pt x="2" y="8"/>
                      <a:pt x="0" y="8"/>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4" name="Freeform 21">
                <a:extLst>
                  <a:ext uri="{FF2B5EF4-FFF2-40B4-BE49-F238E27FC236}">
                    <a16:creationId xmlns:a16="http://schemas.microsoft.com/office/drawing/2014/main" id="{52A94EBF-BEA5-40C1-BA72-F097DF0149EB}"/>
                  </a:ext>
                </a:extLst>
              </p:cNvPr>
              <p:cNvSpPr>
                <a:spLocks/>
              </p:cNvSpPr>
              <p:nvPr/>
            </p:nvSpPr>
            <p:spPr bwMode="auto">
              <a:xfrm>
                <a:off x="4949441" y="3891177"/>
                <a:ext cx="352419" cy="381253"/>
              </a:xfrm>
              <a:custGeom>
                <a:avLst/>
                <a:gdLst>
                  <a:gd name="T0" fmla="*/ 33 w 123"/>
                  <a:gd name="T1" fmla="*/ 60 h 134"/>
                  <a:gd name="T2" fmla="*/ 55 w 123"/>
                  <a:gd name="T3" fmla="*/ 59 h 134"/>
                  <a:gd name="T4" fmla="*/ 68 w 123"/>
                  <a:gd name="T5" fmla="*/ 45 h 134"/>
                  <a:gd name="T6" fmla="*/ 70 w 123"/>
                  <a:gd name="T7" fmla="*/ 35 h 134"/>
                  <a:gd name="T8" fmla="*/ 77 w 123"/>
                  <a:gd name="T9" fmla="*/ 35 h 134"/>
                  <a:gd name="T10" fmla="*/ 77 w 123"/>
                  <a:gd name="T11" fmla="*/ 94 h 134"/>
                  <a:gd name="T12" fmla="*/ 75 w 123"/>
                  <a:gd name="T13" fmla="*/ 94 h 134"/>
                  <a:gd name="T14" fmla="*/ 70 w 123"/>
                  <a:gd name="T15" fmla="*/ 94 h 134"/>
                  <a:gd name="T16" fmla="*/ 69 w 123"/>
                  <a:gd name="T17" fmla="*/ 83 h 134"/>
                  <a:gd name="T18" fmla="*/ 54 w 123"/>
                  <a:gd name="T19" fmla="*/ 69 h 134"/>
                  <a:gd name="T20" fmla="*/ 33 w 123"/>
                  <a:gd name="T21" fmla="*/ 69 h 134"/>
                  <a:gd name="T22" fmla="*/ 33 w 123"/>
                  <a:gd name="T23" fmla="*/ 73 h 134"/>
                  <a:gd name="T24" fmla="*/ 33 w 123"/>
                  <a:gd name="T25" fmla="*/ 114 h 134"/>
                  <a:gd name="T26" fmla="*/ 43 w 123"/>
                  <a:gd name="T27" fmla="*/ 124 h 134"/>
                  <a:gd name="T28" fmla="*/ 68 w 123"/>
                  <a:gd name="T29" fmla="*/ 124 h 134"/>
                  <a:gd name="T30" fmla="*/ 112 w 123"/>
                  <a:gd name="T31" fmla="*/ 96 h 134"/>
                  <a:gd name="T32" fmla="*/ 115 w 123"/>
                  <a:gd name="T33" fmla="*/ 90 h 134"/>
                  <a:gd name="T34" fmla="*/ 115 w 123"/>
                  <a:gd name="T35" fmla="*/ 90 h 134"/>
                  <a:gd name="T36" fmla="*/ 123 w 123"/>
                  <a:gd name="T37" fmla="*/ 92 h 134"/>
                  <a:gd name="T38" fmla="*/ 109 w 123"/>
                  <a:gd name="T39" fmla="*/ 134 h 134"/>
                  <a:gd name="T40" fmla="*/ 0 w 123"/>
                  <a:gd name="T41" fmla="*/ 134 h 134"/>
                  <a:gd name="T42" fmla="*/ 0 w 123"/>
                  <a:gd name="T43" fmla="*/ 127 h 134"/>
                  <a:gd name="T44" fmla="*/ 8 w 123"/>
                  <a:gd name="T45" fmla="*/ 126 h 134"/>
                  <a:gd name="T46" fmla="*/ 15 w 123"/>
                  <a:gd name="T47" fmla="*/ 120 h 134"/>
                  <a:gd name="T48" fmla="*/ 16 w 123"/>
                  <a:gd name="T49" fmla="*/ 113 h 134"/>
                  <a:gd name="T50" fmla="*/ 16 w 123"/>
                  <a:gd name="T51" fmla="*/ 20 h 134"/>
                  <a:gd name="T52" fmla="*/ 5 w 123"/>
                  <a:gd name="T53" fmla="*/ 7 h 134"/>
                  <a:gd name="T54" fmla="*/ 0 w 123"/>
                  <a:gd name="T55" fmla="*/ 7 h 134"/>
                  <a:gd name="T56" fmla="*/ 0 w 123"/>
                  <a:gd name="T57" fmla="*/ 0 h 134"/>
                  <a:gd name="T58" fmla="*/ 105 w 123"/>
                  <a:gd name="T59" fmla="*/ 0 h 134"/>
                  <a:gd name="T60" fmla="*/ 117 w 123"/>
                  <a:gd name="T61" fmla="*/ 35 h 134"/>
                  <a:gd name="T62" fmla="*/ 109 w 123"/>
                  <a:gd name="T63" fmla="*/ 38 h 134"/>
                  <a:gd name="T64" fmla="*/ 107 w 123"/>
                  <a:gd name="T65" fmla="*/ 34 h 134"/>
                  <a:gd name="T66" fmla="*/ 105 w 123"/>
                  <a:gd name="T67" fmla="*/ 29 h 134"/>
                  <a:gd name="T68" fmla="*/ 78 w 123"/>
                  <a:gd name="T69" fmla="*/ 11 h 134"/>
                  <a:gd name="T70" fmla="*/ 42 w 123"/>
                  <a:gd name="T71" fmla="*/ 10 h 134"/>
                  <a:gd name="T72" fmla="*/ 33 w 123"/>
                  <a:gd name="T73" fmla="*/ 10 h 134"/>
                  <a:gd name="T74" fmla="*/ 33 w 123"/>
                  <a:gd name="T75" fmla="*/ 6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3" h="134">
                    <a:moveTo>
                      <a:pt x="33" y="60"/>
                    </a:moveTo>
                    <a:cubicBezTo>
                      <a:pt x="41" y="60"/>
                      <a:pt x="48" y="61"/>
                      <a:pt x="55" y="59"/>
                    </a:cubicBezTo>
                    <a:cubicBezTo>
                      <a:pt x="63" y="57"/>
                      <a:pt x="67" y="53"/>
                      <a:pt x="68" y="45"/>
                    </a:cubicBezTo>
                    <a:cubicBezTo>
                      <a:pt x="69" y="42"/>
                      <a:pt x="69" y="39"/>
                      <a:pt x="70" y="35"/>
                    </a:cubicBezTo>
                    <a:cubicBezTo>
                      <a:pt x="72" y="35"/>
                      <a:pt x="75" y="35"/>
                      <a:pt x="77" y="35"/>
                    </a:cubicBezTo>
                    <a:cubicBezTo>
                      <a:pt x="77" y="55"/>
                      <a:pt x="77" y="74"/>
                      <a:pt x="77" y="94"/>
                    </a:cubicBezTo>
                    <a:cubicBezTo>
                      <a:pt x="76" y="94"/>
                      <a:pt x="75" y="94"/>
                      <a:pt x="75" y="94"/>
                    </a:cubicBezTo>
                    <a:cubicBezTo>
                      <a:pt x="73" y="94"/>
                      <a:pt x="71" y="94"/>
                      <a:pt x="70" y="94"/>
                    </a:cubicBezTo>
                    <a:cubicBezTo>
                      <a:pt x="69" y="90"/>
                      <a:pt x="69" y="86"/>
                      <a:pt x="69" y="83"/>
                    </a:cubicBezTo>
                    <a:cubicBezTo>
                      <a:pt x="67" y="74"/>
                      <a:pt x="63" y="70"/>
                      <a:pt x="54" y="69"/>
                    </a:cubicBezTo>
                    <a:cubicBezTo>
                      <a:pt x="47" y="69"/>
                      <a:pt x="40" y="69"/>
                      <a:pt x="33" y="69"/>
                    </a:cubicBezTo>
                    <a:cubicBezTo>
                      <a:pt x="33" y="71"/>
                      <a:pt x="33" y="72"/>
                      <a:pt x="33" y="73"/>
                    </a:cubicBezTo>
                    <a:cubicBezTo>
                      <a:pt x="33" y="87"/>
                      <a:pt x="33" y="101"/>
                      <a:pt x="33" y="114"/>
                    </a:cubicBezTo>
                    <a:cubicBezTo>
                      <a:pt x="33" y="123"/>
                      <a:pt x="34" y="124"/>
                      <a:pt x="43" y="124"/>
                    </a:cubicBezTo>
                    <a:cubicBezTo>
                      <a:pt x="51" y="124"/>
                      <a:pt x="60" y="124"/>
                      <a:pt x="68" y="124"/>
                    </a:cubicBezTo>
                    <a:cubicBezTo>
                      <a:pt x="89" y="124"/>
                      <a:pt x="103" y="114"/>
                      <a:pt x="112" y="96"/>
                    </a:cubicBezTo>
                    <a:cubicBezTo>
                      <a:pt x="113" y="94"/>
                      <a:pt x="114" y="92"/>
                      <a:pt x="115" y="90"/>
                    </a:cubicBezTo>
                    <a:cubicBezTo>
                      <a:pt x="115" y="90"/>
                      <a:pt x="115" y="90"/>
                      <a:pt x="115" y="90"/>
                    </a:cubicBezTo>
                    <a:cubicBezTo>
                      <a:pt x="118" y="90"/>
                      <a:pt x="120" y="91"/>
                      <a:pt x="123" y="92"/>
                    </a:cubicBezTo>
                    <a:cubicBezTo>
                      <a:pt x="118" y="107"/>
                      <a:pt x="113" y="120"/>
                      <a:pt x="109" y="134"/>
                    </a:cubicBezTo>
                    <a:cubicBezTo>
                      <a:pt x="72" y="134"/>
                      <a:pt x="36" y="134"/>
                      <a:pt x="0" y="134"/>
                    </a:cubicBezTo>
                    <a:cubicBezTo>
                      <a:pt x="0" y="132"/>
                      <a:pt x="0" y="130"/>
                      <a:pt x="0" y="127"/>
                    </a:cubicBezTo>
                    <a:cubicBezTo>
                      <a:pt x="2" y="127"/>
                      <a:pt x="5" y="126"/>
                      <a:pt x="8" y="126"/>
                    </a:cubicBezTo>
                    <a:cubicBezTo>
                      <a:pt x="12" y="126"/>
                      <a:pt x="14" y="124"/>
                      <a:pt x="15" y="120"/>
                    </a:cubicBezTo>
                    <a:cubicBezTo>
                      <a:pt x="15" y="118"/>
                      <a:pt x="16" y="115"/>
                      <a:pt x="16" y="113"/>
                    </a:cubicBezTo>
                    <a:cubicBezTo>
                      <a:pt x="16" y="82"/>
                      <a:pt x="16" y="51"/>
                      <a:pt x="16" y="20"/>
                    </a:cubicBezTo>
                    <a:cubicBezTo>
                      <a:pt x="16" y="10"/>
                      <a:pt x="14" y="8"/>
                      <a:pt x="5" y="7"/>
                    </a:cubicBezTo>
                    <a:cubicBezTo>
                      <a:pt x="3" y="7"/>
                      <a:pt x="1" y="7"/>
                      <a:pt x="0" y="7"/>
                    </a:cubicBezTo>
                    <a:cubicBezTo>
                      <a:pt x="0" y="4"/>
                      <a:pt x="0" y="2"/>
                      <a:pt x="0" y="0"/>
                    </a:cubicBezTo>
                    <a:cubicBezTo>
                      <a:pt x="34" y="0"/>
                      <a:pt x="69" y="0"/>
                      <a:pt x="105" y="0"/>
                    </a:cubicBezTo>
                    <a:cubicBezTo>
                      <a:pt x="109" y="11"/>
                      <a:pt x="112" y="22"/>
                      <a:pt x="117" y="35"/>
                    </a:cubicBezTo>
                    <a:cubicBezTo>
                      <a:pt x="114" y="36"/>
                      <a:pt x="112" y="37"/>
                      <a:pt x="109" y="38"/>
                    </a:cubicBezTo>
                    <a:cubicBezTo>
                      <a:pt x="108" y="36"/>
                      <a:pt x="108" y="35"/>
                      <a:pt x="107" y="34"/>
                    </a:cubicBezTo>
                    <a:cubicBezTo>
                      <a:pt x="107" y="32"/>
                      <a:pt x="106" y="31"/>
                      <a:pt x="105" y="29"/>
                    </a:cubicBezTo>
                    <a:cubicBezTo>
                      <a:pt x="100" y="18"/>
                      <a:pt x="90" y="11"/>
                      <a:pt x="78" y="11"/>
                    </a:cubicBezTo>
                    <a:cubicBezTo>
                      <a:pt x="66" y="10"/>
                      <a:pt x="54" y="10"/>
                      <a:pt x="42" y="10"/>
                    </a:cubicBezTo>
                    <a:cubicBezTo>
                      <a:pt x="39" y="10"/>
                      <a:pt x="36" y="10"/>
                      <a:pt x="33" y="10"/>
                    </a:cubicBezTo>
                    <a:cubicBezTo>
                      <a:pt x="33" y="26"/>
                      <a:pt x="33" y="43"/>
                      <a:pt x="33" y="6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5" name="Freeform 22">
                <a:extLst>
                  <a:ext uri="{FF2B5EF4-FFF2-40B4-BE49-F238E27FC236}">
                    <a16:creationId xmlns:a16="http://schemas.microsoft.com/office/drawing/2014/main" id="{13446D84-1439-4CA9-B653-7FB33B0DC865}"/>
                  </a:ext>
                </a:extLst>
              </p:cNvPr>
              <p:cNvSpPr>
                <a:spLocks/>
              </p:cNvSpPr>
              <p:nvPr/>
            </p:nvSpPr>
            <p:spPr bwMode="auto">
              <a:xfrm>
                <a:off x="5897767" y="3891177"/>
                <a:ext cx="358826" cy="381253"/>
              </a:xfrm>
              <a:custGeom>
                <a:avLst/>
                <a:gdLst>
                  <a:gd name="T0" fmla="*/ 43 w 126"/>
                  <a:gd name="T1" fmla="*/ 134 h 134"/>
                  <a:gd name="T2" fmla="*/ 0 w 126"/>
                  <a:gd name="T3" fmla="*/ 134 h 134"/>
                  <a:gd name="T4" fmla="*/ 0 w 126"/>
                  <a:gd name="T5" fmla="*/ 127 h 134"/>
                  <a:gd name="T6" fmla="*/ 7 w 126"/>
                  <a:gd name="T7" fmla="*/ 126 h 134"/>
                  <a:gd name="T8" fmla="*/ 16 w 126"/>
                  <a:gd name="T9" fmla="*/ 118 h 134"/>
                  <a:gd name="T10" fmla="*/ 16 w 126"/>
                  <a:gd name="T11" fmla="*/ 110 h 134"/>
                  <a:gd name="T12" fmla="*/ 16 w 126"/>
                  <a:gd name="T13" fmla="*/ 18 h 134"/>
                  <a:gd name="T14" fmla="*/ 5 w 126"/>
                  <a:gd name="T15" fmla="*/ 7 h 134"/>
                  <a:gd name="T16" fmla="*/ 0 w 126"/>
                  <a:gd name="T17" fmla="*/ 7 h 134"/>
                  <a:gd name="T18" fmla="*/ 0 w 126"/>
                  <a:gd name="T19" fmla="*/ 0 h 134"/>
                  <a:gd name="T20" fmla="*/ 40 w 126"/>
                  <a:gd name="T21" fmla="*/ 0 h 134"/>
                  <a:gd name="T22" fmla="*/ 98 w 126"/>
                  <a:gd name="T23" fmla="*/ 100 h 134"/>
                  <a:gd name="T24" fmla="*/ 99 w 126"/>
                  <a:gd name="T25" fmla="*/ 96 h 134"/>
                  <a:gd name="T26" fmla="*/ 99 w 126"/>
                  <a:gd name="T27" fmla="*/ 24 h 134"/>
                  <a:gd name="T28" fmla="*/ 98 w 126"/>
                  <a:gd name="T29" fmla="*/ 17 h 134"/>
                  <a:gd name="T30" fmla="*/ 89 w 126"/>
                  <a:gd name="T31" fmla="*/ 7 h 134"/>
                  <a:gd name="T32" fmla="*/ 83 w 126"/>
                  <a:gd name="T33" fmla="*/ 7 h 134"/>
                  <a:gd name="T34" fmla="*/ 83 w 126"/>
                  <a:gd name="T35" fmla="*/ 4 h 134"/>
                  <a:gd name="T36" fmla="*/ 83 w 126"/>
                  <a:gd name="T37" fmla="*/ 0 h 134"/>
                  <a:gd name="T38" fmla="*/ 125 w 126"/>
                  <a:gd name="T39" fmla="*/ 0 h 134"/>
                  <a:gd name="T40" fmla="*/ 126 w 126"/>
                  <a:gd name="T41" fmla="*/ 3 h 134"/>
                  <a:gd name="T42" fmla="*/ 126 w 126"/>
                  <a:gd name="T43" fmla="*/ 7 h 134"/>
                  <a:gd name="T44" fmla="*/ 120 w 126"/>
                  <a:gd name="T45" fmla="*/ 7 h 134"/>
                  <a:gd name="T46" fmla="*/ 110 w 126"/>
                  <a:gd name="T47" fmla="*/ 16 h 134"/>
                  <a:gd name="T48" fmla="*/ 110 w 126"/>
                  <a:gd name="T49" fmla="*/ 26 h 134"/>
                  <a:gd name="T50" fmla="*/ 110 w 126"/>
                  <a:gd name="T51" fmla="*/ 128 h 134"/>
                  <a:gd name="T52" fmla="*/ 110 w 126"/>
                  <a:gd name="T53" fmla="*/ 134 h 134"/>
                  <a:gd name="T54" fmla="*/ 98 w 126"/>
                  <a:gd name="T55" fmla="*/ 134 h 134"/>
                  <a:gd name="T56" fmla="*/ 28 w 126"/>
                  <a:gd name="T57" fmla="*/ 14 h 134"/>
                  <a:gd name="T58" fmla="*/ 28 w 126"/>
                  <a:gd name="T59" fmla="*/ 14 h 134"/>
                  <a:gd name="T60" fmla="*/ 27 w 126"/>
                  <a:gd name="T61" fmla="*/ 17 h 134"/>
                  <a:gd name="T62" fmla="*/ 27 w 126"/>
                  <a:gd name="T63" fmla="*/ 110 h 134"/>
                  <a:gd name="T64" fmla="*/ 28 w 126"/>
                  <a:gd name="T65" fmla="*/ 118 h 134"/>
                  <a:gd name="T66" fmla="*/ 36 w 126"/>
                  <a:gd name="T67" fmla="*/ 126 h 134"/>
                  <a:gd name="T68" fmla="*/ 43 w 126"/>
                  <a:gd name="T69" fmla="*/ 127 h 134"/>
                  <a:gd name="T70" fmla="*/ 43 w 126"/>
                  <a:gd name="T7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6" h="134">
                    <a:moveTo>
                      <a:pt x="43" y="134"/>
                    </a:moveTo>
                    <a:cubicBezTo>
                      <a:pt x="29" y="134"/>
                      <a:pt x="14" y="134"/>
                      <a:pt x="0" y="134"/>
                    </a:cubicBezTo>
                    <a:cubicBezTo>
                      <a:pt x="0" y="132"/>
                      <a:pt x="0" y="130"/>
                      <a:pt x="0" y="127"/>
                    </a:cubicBezTo>
                    <a:cubicBezTo>
                      <a:pt x="2" y="127"/>
                      <a:pt x="5" y="127"/>
                      <a:pt x="7" y="126"/>
                    </a:cubicBezTo>
                    <a:cubicBezTo>
                      <a:pt x="13" y="125"/>
                      <a:pt x="15" y="123"/>
                      <a:pt x="16" y="118"/>
                    </a:cubicBezTo>
                    <a:cubicBezTo>
                      <a:pt x="16" y="115"/>
                      <a:pt x="16" y="113"/>
                      <a:pt x="16" y="110"/>
                    </a:cubicBezTo>
                    <a:cubicBezTo>
                      <a:pt x="16" y="80"/>
                      <a:pt x="16" y="49"/>
                      <a:pt x="16" y="18"/>
                    </a:cubicBezTo>
                    <a:cubicBezTo>
                      <a:pt x="16" y="9"/>
                      <a:pt x="14" y="8"/>
                      <a:pt x="5" y="7"/>
                    </a:cubicBezTo>
                    <a:cubicBezTo>
                      <a:pt x="4" y="7"/>
                      <a:pt x="2" y="7"/>
                      <a:pt x="0" y="7"/>
                    </a:cubicBezTo>
                    <a:cubicBezTo>
                      <a:pt x="0" y="4"/>
                      <a:pt x="0" y="2"/>
                      <a:pt x="0" y="0"/>
                    </a:cubicBezTo>
                    <a:cubicBezTo>
                      <a:pt x="13" y="0"/>
                      <a:pt x="26" y="0"/>
                      <a:pt x="40" y="0"/>
                    </a:cubicBezTo>
                    <a:cubicBezTo>
                      <a:pt x="59" y="33"/>
                      <a:pt x="78" y="66"/>
                      <a:pt x="98" y="100"/>
                    </a:cubicBezTo>
                    <a:cubicBezTo>
                      <a:pt x="98" y="98"/>
                      <a:pt x="99" y="97"/>
                      <a:pt x="99" y="96"/>
                    </a:cubicBezTo>
                    <a:cubicBezTo>
                      <a:pt x="99" y="72"/>
                      <a:pt x="99" y="48"/>
                      <a:pt x="99" y="24"/>
                    </a:cubicBezTo>
                    <a:cubicBezTo>
                      <a:pt x="99" y="22"/>
                      <a:pt x="99" y="19"/>
                      <a:pt x="98" y="17"/>
                    </a:cubicBezTo>
                    <a:cubicBezTo>
                      <a:pt x="97" y="11"/>
                      <a:pt x="95" y="8"/>
                      <a:pt x="89" y="7"/>
                    </a:cubicBezTo>
                    <a:cubicBezTo>
                      <a:pt x="87" y="7"/>
                      <a:pt x="85" y="7"/>
                      <a:pt x="83" y="7"/>
                    </a:cubicBezTo>
                    <a:cubicBezTo>
                      <a:pt x="83" y="6"/>
                      <a:pt x="83" y="5"/>
                      <a:pt x="83" y="4"/>
                    </a:cubicBezTo>
                    <a:cubicBezTo>
                      <a:pt x="83" y="2"/>
                      <a:pt x="83" y="1"/>
                      <a:pt x="83" y="0"/>
                    </a:cubicBezTo>
                    <a:cubicBezTo>
                      <a:pt x="97" y="0"/>
                      <a:pt x="111" y="0"/>
                      <a:pt x="125" y="0"/>
                    </a:cubicBezTo>
                    <a:cubicBezTo>
                      <a:pt x="125" y="1"/>
                      <a:pt x="126" y="2"/>
                      <a:pt x="126" y="3"/>
                    </a:cubicBezTo>
                    <a:cubicBezTo>
                      <a:pt x="126" y="4"/>
                      <a:pt x="126" y="5"/>
                      <a:pt x="126" y="7"/>
                    </a:cubicBezTo>
                    <a:cubicBezTo>
                      <a:pt x="124" y="7"/>
                      <a:pt x="122" y="7"/>
                      <a:pt x="120" y="7"/>
                    </a:cubicBezTo>
                    <a:cubicBezTo>
                      <a:pt x="114" y="8"/>
                      <a:pt x="111" y="11"/>
                      <a:pt x="110" y="16"/>
                    </a:cubicBezTo>
                    <a:cubicBezTo>
                      <a:pt x="110" y="20"/>
                      <a:pt x="110" y="23"/>
                      <a:pt x="110" y="26"/>
                    </a:cubicBezTo>
                    <a:cubicBezTo>
                      <a:pt x="110" y="60"/>
                      <a:pt x="110" y="94"/>
                      <a:pt x="110" y="128"/>
                    </a:cubicBezTo>
                    <a:cubicBezTo>
                      <a:pt x="110" y="130"/>
                      <a:pt x="110" y="132"/>
                      <a:pt x="110" y="134"/>
                    </a:cubicBezTo>
                    <a:cubicBezTo>
                      <a:pt x="106" y="134"/>
                      <a:pt x="102" y="134"/>
                      <a:pt x="98" y="134"/>
                    </a:cubicBezTo>
                    <a:cubicBezTo>
                      <a:pt x="75" y="94"/>
                      <a:pt x="52" y="54"/>
                      <a:pt x="28" y="14"/>
                    </a:cubicBezTo>
                    <a:cubicBezTo>
                      <a:pt x="28" y="14"/>
                      <a:pt x="28" y="14"/>
                      <a:pt x="28" y="14"/>
                    </a:cubicBezTo>
                    <a:cubicBezTo>
                      <a:pt x="27" y="15"/>
                      <a:pt x="27" y="16"/>
                      <a:pt x="27" y="17"/>
                    </a:cubicBezTo>
                    <a:cubicBezTo>
                      <a:pt x="27" y="48"/>
                      <a:pt x="27" y="79"/>
                      <a:pt x="27" y="110"/>
                    </a:cubicBezTo>
                    <a:cubicBezTo>
                      <a:pt x="27" y="113"/>
                      <a:pt x="27" y="116"/>
                      <a:pt x="28" y="118"/>
                    </a:cubicBezTo>
                    <a:cubicBezTo>
                      <a:pt x="29" y="123"/>
                      <a:pt x="31" y="125"/>
                      <a:pt x="36" y="126"/>
                    </a:cubicBezTo>
                    <a:cubicBezTo>
                      <a:pt x="38" y="126"/>
                      <a:pt x="41" y="127"/>
                      <a:pt x="43" y="127"/>
                    </a:cubicBezTo>
                    <a:cubicBezTo>
                      <a:pt x="43" y="129"/>
                      <a:pt x="43" y="132"/>
                      <a:pt x="43" y="134"/>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6" name="Freeform 23">
                <a:extLst>
                  <a:ext uri="{FF2B5EF4-FFF2-40B4-BE49-F238E27FC236}">
                    <a16:creationId xmlns:a16="http://schemas.microsoft.com/office/drawing/2014/main" id="{E2D267E0-CB35-4383-8A83-2AE643C7ECFF}"/>
                  </a:ext>
                </a:extLst>
              </p:cNvPr>
              <p:cNvSpPr>
                <a:spLocks/>
              </p:cNvSpPr>
              <p:nvPr/>
            </p:nvSpPr>
            <p:spPr bwMode="auto">
              <a:xfrm>
                <a:off x="6285428" y="3878362"/>
                <a:ext cx="397272" cy="410087"/>
              </a:xfrm>
              <a:custGeom>
                <a:avLst/>
                <a:gdLst>
                  <a:gd name="T0" fmla="*/ 87 w 139"/>
                  <a:gd name="T1" fmla="*/ 79 h 144"/>
                  <a:gd name="T2" fmla="*/ 87 w 139"/>
                  <a:gd name="T3" fmla="*/ 71 h 144"/>
                  <a:gd name="T4" fmla="*/ 139 w 139"/>
                  <a:gd name="T5" fmla="*/ 71 h 144"/>
                  <a:gd name="T6" fmla="*/ 139 w 139"/>
                  <a:gd name="T7" fmla="*/ 79 h 144"/>
                  <a:gd name="T8" fmla="*/ 133 w 139"/>
                  <a:gd name="T9" fmla="*/ 79 h 144"/>
                  <a:gd name="T10" fmla="*/ 124 w 139"/>
                  <a:gd name="T11" fmla="*/ 88 h 144"/>
                  <a:gd name="T12" fmla="*/ 124 w 139"/>
                  <a:gd name="T13" fmla="*/ 95 h 144"/>
                  <a:gd name="T14" fmla="*/ 124 w 139"/>
                  <a:gd name="T15" fmla="*/ 134 h 144"/>
                  <a:gd name="T16" fmla="*/ 124 w 139"/>
                  <a:gd name="T17" fmla="*/ 139 h 144"/>
                  <a:gd name="T18" fmla="*/ 115 w 139"/>
                  <a:gd name="T19" fmla="*/ 139 h 144"/>
                  <a:gd name="T20" fmla="*/ 110 w 139"/>
                  <a:gd name="T21" fmla="*/ 128 h 144"/>
                  <a:gd name="T22" fmla="*/ 105 w 139"/>
                  <a:gd name="T23" fmla="*/ 131 h 144"/>
                  <a:gd name="T24" fmla="*/ 56 w 139"/>
                  <a:gd name="T25" fmla="*/ 141 h 144"/>
                  <a:gd name="T26" fmla="*/ 10 w 139"/>
                  <a:gd name="T27" fmla="*/ 103 h 144"/>
                  <a:gd name="T28" fmla="*/ 15 w 139"/>
                  <a:gd name="T29" fmla="*/ 33 h 144"/>
                  <a:gd name="T30" fmla="*/ 56 w 139"/>
                  <a:gd name="T31" fmla="*/ 3 h 144"/>
                  <a:gd name="T32" fmla="*/ 99 w 139"/>
                  <a:gd name="T33" fmla="*/ 11 h 144"/>
                  <a:gd name="T34" fmla="*/ 102 w 139"/>
                  <a:gd name="T35" fmla="*/ 13 h 144"/>
                  <a:gd name="T36" fmla="*/ 105 w 139"/>
                  <a:gd name="T37" fmla="*/ 5 h 144"/>
                  <a:gd name="T38" fmla="*/ 112 w 139"/>
                  <a:gd name="T39" fmla="*/ 5 h 144"/>
                  <a:gd name="T40" fmla="*/ 122 w 139"/>
                  <a:gd name="T41" fmla="*/ 46 h 144"/>
                  <a:gd name="T42" fmla="*/ 114 w 139"/>
                  <a:gd name="T43" fmla="*/ 49 h 144"/>
                  <a:gd name="T44" fmla="*/ 112 w 139"/>
                  <a:gd name="T45" fmla="*/ 44 h 144"/>
                  <a:gd name="T46" fmla="*/ 100 w 139"/>
                  <a:gd name="T47" fmla="*/ 25 h 144"/>
                  <a:gd name="T48" fmla="*/ 42 w 139"/>
                  <a:gd name="T49" fmla="*/ 23 h 144"/>
                  <a:gd name="T50" fmla="*/ 24 w 139"/>
                  <a:gd name="T51" fmla="*/ 62 h 144"/>
                  <a:gd name="T52" fmla="*/ 34 w 139"/>
                  <a:gd name="T53" fmla="*/ 109 h 144"/>
                  <a:gd name="T54" fmla="*/ 77 w 139"/>
                  <a:gd name="T55" fmla="*/ 131 h 144"/>
                  <a:gd name="T56" fmla="*/ 101 w 139"/>
                  <a:gd name="T57" fmla="*/ 120 h 144"/>
                  <a:gd name="T58" fmla="*/ 106 w 139"/>
                  <a:gd name="T59" fmla="*/ 109 h 144"/>
                  <a:gd name="T60" fmla="*/ 106 w 139"/>
                  <a:gd name="T61" fmla="*/ 90 h 144"/>
                  <a:gd name="T62" fmla="*/ 96 w 139"/>
                  <a:gd name="T63" fmla="*/ 79 h 144"/>
                  <a:gd name="T64" fmla="*/ 87 w 139"/>
                  <a:gd name="T65" fmla="*/ 7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9" h="144">
                    <a:moveTo>
                      <a:pt x="87" y="79"/>
                    </a:moveTo>
                    <a:cubicBezTo>
                      <a:pt x="87" y="76"/>
                      <a:pt x="87" y="74"/>
                      <a:pt x="87" y="71"/>
                    </a:cubicBezTo>
                    <a:cubicBezTo>
                      <a:pt x="105" y="71"/>
                      <a:pt x="122" y="71"/>
                      <a:pt x="139" y="71"/>
                    </a:cubicBezTo>
                    <a:cubicBezTo>
                      <a:pt x="139" y="74"/>
                      <a:pt x="139" y="76"/>
                      <a:pt x="139" y="79"/>
                    </a:cubicBezTo>
                    <a:cubicBezTo>
                      <a:pt x="137" y="79"/>
                      <a:pt x="135" y="79"/>
                      <a:pt x="133" y="79"/>
                    </a:cubicBezTo>
                    <a:cubicBezTo>
                      <a:pt x="127" y="79"/>
                      <a:pt x="125" y="81"/>
                      <a:pt x="124" y="88"/>
                    </a:cubicBezTo>
                    <a:cubicBezTo>
                      <a:pt x="124" y="90"/>
                      <a:pt x="124" y="93"/>
                      <a:pt x="124" y="95"/>
                    </a:cubicBezTo>
                    <a:cubicBezTo>
                      <a:pt x="124" y="108"/>
                      <a:pt x="124" y="121"/>
                      <a:pt x="124" y="134"/>
                    </a:cubicBezTo>
                    <a:cubicBezTo>
                      <a:pt x="124" y="135"/>
                      <a:pt x="124" y="137"/>
                      <a:pt x="124" y="139"/>
                    </a:cubicBezTo>
                    <a:cubicBezTo>
                      <a:pt x="121" y="139"/>
                      <a:pt x="118" y="139"/>
                      <a:pt x="115" y="139"/>
                    </a:cubicBezTo>
                    <a:cubicBezTo>
                      <a:pt x="113" y="136"/>
                      <a:pt x="112" y="132"/>
                      <a:pt x="110" y="128"/>
                    </a:cubicBezTo>
                    <a:cubicBezTo>
                      <a:pt x="108" y="129"/>
                      <a:pt x="107" y="130"/>
                      <a:pt x="105" y="131"/>
                    </a:cubicBezTo>
                    <a:cubicBezTo>
                      <a:pt x="90" y="140"/>
                      <a:pt x="74" y="144"/>
                      <a:pt x="56" y="141"/>
                    </a:cubicBezTo>
                    <a:cubicBezTo>
                      <a:pt x="34" y="137"/>
                      <a:pt x="18" y="124"/>
                      <a:pt x="10" y="103"/>
                    </a:cubicBezTo>
                    <a:cubicBezTo>
                      <a:pt x="0" y="79"/>
                      <a:pt x="1" y="55"/>
                      <a:pt x="15" y="33"/>
                    </a:cubicBezTo>
                    <a:cubicBezTo>
                      <a:pt x="24" y="17"/>
                      <a:pt x="38" y="6"/>
                      <a:pt x="56" y="3"/>
                    </a:cubicBezTo>
                    <a:cubicBezTo>
                      <a:pt x="71" y="0"/>
                      <a:pt x="86" y="2"/>
                      <a:pt x="99" y="11"/>
                    </a:cubicBezTo>
                    <a:cubicBezTo>
                      <a:pt x="100" y="12"/>
                      <a:pt x="101" y="12"/>
                      <a:pt x="102" y="13"/>
                    </a:cubicBezTo>
                    <a:cubicBezTo>
                      <a:pt x="103" y="10"/>
                      <a:pt x="104" y="7"/>
                      <a:pt x="105" y="5"/>
                    </a:cubicBezTo>
                    <a:cubicBezTo>
                      <a:pt x="107" y="5"/>
                      <a:pt x="109" y="5"/>
                      <a:pt x="112" y="5"/>
                    </a:cubicBezTo>
                    <a:cubicBezTo>
                      <a:pt x="115" y="18"/>
                      <a:pt x="119" y="32"/>
                      <a:pt x="122" y="46"/>
                    </a:cubicBezTo>
                    <a:cubicBezTo>
                      <a:pt x="120" y="47"/>
                      <a:pt x="117" y="48"/>
                      <a:pt x="114" y="49"/>
                    </a:cubicBezTo>
                    <a:cubicBezTo>
                      <a:pt x="114" y="47"/>
                      <a:pt x="113" y="45"/>
                      <a:pt x="112" y="44"/>
                    </a:cubicBezTo>
                    <a:cubicBezTo>
                      <a:pt x="109" y="37"/>
                      <a:pt x="105" y="30"/>
                      <a:pt x="100" y="25"/>
                    </a:cubicBezTo>
                    <a:cubicBezTo>
                      <a:pt x="84" y="8"/>
                      <a:pt x="59" y="7"/>
                      <a:pt x="42" y="23"/>
                    </a:cubicBezTo>
                    <a:cubicBezTo>
                      <a:pt x="31" y="34"/>
                      <a:pt x="25" y="47"/>
                      <a:pt x="24" y="62"/>
                    </a:cubicBezTo>
                    <a:cubicBezTo>
                      <a:pt x="22" y="79"/>
                      <a:pt x="25" y="95"/>
                      <a:pt x="34" y="109"/>
                    </a:cubicBezTo>
                    <a:cubicBezTo>
                      <a:pt x="44" y="125"/>
                      <a:pt x="59" y="132"/>
                      <a:pt x="77" y="131"/>
                    </a:cubicBezTo>
                    <a:cubicBezTo>
                      <a:pt x="86" y="130"/>
                      <a:pt x="94" y="127"/>
                      <a:pt x="101" y="120"/>
                    </a:cubicBezTo>
                    <a:cubicBezTo>
                      <a:pt x="104" y="117"/>
                      <a:pt x="106" y="114"/>
                      <a:pt x="106" y="109"/>
                    </a:cubicBezTo>
                    <a:cubicBezTo>
                      <a:pt x="106" y="103"/>
                      <a:pt x="107" y="96"/>
                      <a:pt x="106" y="90"/>
                    </a:cubicBezTo>
                    <a:cubicBezTo>
                      <a:pt x="106" y="82"/>
                      <a:pt x="104" y="81"/>
                      <a:pt x="96" y="79"/>
                    </a:cubicBezTo>
                    <a:cubicBezTo>
                      <a:pt x="94" y="79"/>
                      <a:pt x="91" y="79"/>
                      <a:pt x="87" y="79"/>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7" name="Freeform 25">
                <a:extLst>
                  <a:ext uri="{FF2B5EF4-FFF2-40B4-BE49-F238E27FC236}">
                    <a16:creationId xmlns:a16="http://schemas.microsoft.com/office/drawing/2014/main" id="{42C70476-1D30-4F1C-8855-748E43ECBF5C}"/>
                  </a:ext>
                </a:extLst>
              </p:cNvPr>
              <p:cNvSpPr>
                <a:spLocks/>
              </p:cNvSpPr>
              <p:nvPr/>
            </p:nvSpPr>
            <p:spPr bwMode="auto">
              <a:xfrm>
                <a:off x="9005458" y="3884769"/>
                <a:ext cx="323584" cy="397272"/>
              </a:xfrm>
              <a:custGeom>
                <a:avLst/>
                <a:gdLst>
                  <a:gd name="T0" fmla="*/ 103 w 113"/>
                  <a:gd name="T1" fmla="*/ 44 h 140"/>
                  <a:gd name="T2" fmla="*/ 95 w 113"/>
                  <a:gd name="T3" fmla="*/ 46 h 140"/>
                  <a:gd name="T4" fmla="*/ 92 w 113"/>
                  <a:gd name="T5" fmla="*/ 41 h 140"/>
                  <a:gd name="T6" fmla="*/ 72 w 113"/>
                  <a:gd name="T7" fmla="*/ 18 h 140"/>
                  <a:gd name="T8" fmla="*/ 38 w 113"/>
                  <a:gd name="T9" fmla="*/ 12 h 140"/>
                  <a:gd name="T10" fmla="*/ 25 w 113"/>
                  <a:gd name="T11" fmla="*/ 19 h 140"/>
                  <a:gd name="T12" fmla="*/ 26 w 113"/>
                  <a:gd name="T13" fmla="*/ 44 h 140"/>
                  <a:gd name="T14" fmla="*/ 42 w 113"/>
                  <a:gd name="T15" fmla="*/ 53 h 140"/>
                  <a:gd name="T16" fmla="*/ 70 w 113"/>
                  <a:gd name="T17" fmla="*/ 62 h 140"/>
                  <a:gd name="T18" fmla="*/ 90 w 113"/>
                  <a:gd name="T19" fmla="*/ 70 h 140"/>
                  <a:gd name="T20" fmla="*/ 97 w 113"/>
                  <a:gd name="T21" fmla="*/ 125 h 140"/>
                  <a:gd name="T22" fmla="*/ 56 w 113"/>
                  <a:gd name="T23" fmla="*/ 140 h 140"/>
                  <a:gd name="T24" fmla="*/ 25 w 113"/>
                  <a:gd name="T25" fmla="*/ 128 h 140"/>
                  <a:gd name="T26" fmla="*/ 21 w 113"/>
                  <a:gd name="T27" fmla="*/ 125 h 140"/>
                  <a:gd name="T28" fmla="*/ 16 w 113"/>
                  <a:gd name="T29" fmla="*/ 137 h 140"/>
                  <a:gd name="T30" fmla="*/ 10 w 113"/>
                  <a:gd name="T31" fmla="*/ 137 h 140"/>
                  <a:gd name="T32" fmla="*/ 1 w 113"/>
                  <a:gd name="T33" fmla="*/ 89 h 140"/>
                  <a:gd name="T34" fmla="*/ 10 w 113"/>
                  <a:gd name="T35" fmla="*/ 87 h 140"/>
                  <a:gd name="T36" fmla="*/ 13 w 113"/>
                  <a:gd name="T37" fmla="*/ 95 h 140"/>
                  <a:gd name="T38" fmla="*/ 36 w 113"/>
                  <a:gd name="T39" fmla="*/ 122 h 140"/>
                  <a:gd name="T40" fmla="*/ 69 w 113"/>
                  <a:gd name="T41" fmla="*/ 128 h 140"/>
                  <a:gd name="T42" fmla="*/ 85 w 113"/>
                  <a:gd name="T43" fmla="*/ 119 h 140"/>
                  <a:gd name="T44" fmla="*/ 81 w 113"/>
                  <a:gd name="T45" fmla="*/ 86 h 140"/>
                  <a:gd name="T46" fmla="*/ 63 w 113"/>
                  <a:gd name="T47" fmla="*/ 79 h 140"/>
                  <a:gd name="T48" fmla="*/ 38 w 113"/>
                  <a:gd name="T49" fmla="*/ 71 h 140"/>
                  <a:gd name="T50" fmla="*/ 19 w 113"/>
                  <a:gd name="T51" fmla="*/ 62 h 140"/>
                  <a:gd name="T52" fmla="*/ 15 w 113"/>
                  <a:gd name="T53" fmla="*/ 13 h 140"/>
                  <a:gd name="T54" fmla="*/ 51 w 113"/>
                  <a:gd name="T55" fmla="*/ 0 h 140"/>
                  <a:gd name="T56" fmla="*/ 81 w 113"/>
                  <a:gd name="T57" fmla="*/ 10 h 140"/>
                  <a:gd name="T58" fmla="*/ 82 w 113"/>
                  <a:gd name="T59" fmla="*/ 11 h 140"/>
                  <a:gd name="T60" fmla="*/ 83 w 113"/>
                  <a:gd name="T61" fmla="*/ 11 h 140"/>
                  <a:gd name="T62" fmla="*/ 87 w 113"/>
                  <a:gd name="T63" fmla="*/ 2 h 140"/>
                  <a:gd name="T64" fmla="*/ 93 w 113"/>
                  <a:gd name="T65" fmla="*/ 2 h 140"/>
                  <a:gd name="T66" fmla="*/ 103 w 113"/>
                  <a:gd name="T67" fmla="*/ 44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3" h="140">
                    <a:moveTo>
                      <a:pt x="103" y="44"/>
                    </a:moveTo>
                    <a:cubicBezTo>
                      <a:pt x="100" y="45"/>
                      <a:pt x="98" y="45"/>
                      <a:pt x="95" y="46"/>
                    </a:cubicBezTo>
                    <a:cubicBezTo>
                      <a:pt x="94" y="44"/>
                      <a:pt x="93" y="43"/>
                      <a:pt x="92" y="41"/>
                    </a:cubicBezTo>
                    <a:cubicBezTo>
                      <a:pt x="87" y="32"/>
                      <a:pt x="81" y="24"/>
                      <a:pt x="72" y="18"/>
                    </a:cubicBezTo>
                    <a:cubicBezTo>
                      <a:pt x="61" y="11"/>
                      <a:pt x="50" y="9"/>
                      <a:pt x="38" y="12"/>
                    </a:cubicBezTo>
                    <a:cubicBezTo>
                      <a:pt x="33" y="13"/>
                      <a:pt x="28" y="16"/>
                      <a:pt x="25" y="19"/>
                    </a:cubicBezTo>
                    <a:cubicBezTo>
                      <a:pt x="18" y="27"/>
                      <a:pt x="19" y="38"/>
                      <a:pt x="26" y="44"/>
                    </a:cubicBezTo>
                    <a:cubicBezTo>
                      <a:pt x="31" y="49"/>
                      <a:pt x="36" y="51"/>
                      <a:pt x="42" y="53"/>
                    </a:cubicBezTo>
                    <a:cubicBezTo>
                      <a:pt x="51" y="56"/>
                      <a:pt x="61" y="59"/>
                      <a:pt x="70" y="62"/>
                    </a:cubicBezTo>
                    <a:cubicBezTo>
                      <a:pt x="77" y="64"/>
                      <a:pt x="84" y="67"/>
                      <a:pt x="90" y="70"/>
                    </a:cubicBezTo>
                    <a:cubicBezTo>
                      <a:pt x="113" y="83"/>
                      <a:pt x="112" y="111"/>
                      <a:pt x="97" y="125"/>
                    </a:cubicBezTo>
                    <a:cubicBezTo>
                      <a:pt x="85" y="137"/>
                      <a:pt x="71" y="140"/>
                      <a:pt x="56" y="140"/>
                    </a:cubicBezTo>
                    <a:cubicBezTo>
                      <a:pt x="44" y="139"/>
                      <a:pt x="34" y="135"/>
                      <a:pt x="25" y="128"/>
                    </a:cubicBezTo>
                    <a:cubicBezTo>
                      <a:pt x="24" y="127"/>
                      <a:pt x="23" y="126"/>
                      <a:pt x="21" y="125"/>
                    </a:cubicBezTo>
                    <a:cubicBezTo>
                      <a:pt x="19" y="129"/>
                      <a:pt x="18" y="133"/>
                      <a:pt x="16" y="137"/>
                    </a:cubicBezTo>
                    <a:cubicBezTo>
                      <a:pt x="14" y="137"/>
                      <a:pt x="12" y="137"/>
                      <a:pt x="10" y="137"/>
                    </a:cubicBezTo>
                    <a:cubicBezTo>
                      <a:pt x="7" y="121"/>
                      <a:pt x="4" y="105"/>
                      <a:pt x="1" y="89"/>
                    </a:cubicBezTo>
                    <a:cubicBezTo>
                      <a:pt x="4" y="88"/>
                      <a:pt x="7" y="88"/>
                      <a:pt x="10" y="87"/>
                    </a:cubicBezTo>
                    <a:cubicBezTo>
                      <a:pt x="11" y="90"/>
                      <a:pt x="12" y="93"/>
                      <a:pt x="13" y="95"/>
                    </a:cubicBezTo>
                    <a:cubicBezTo>
                      <a:pt x="18" y="106"/>
                      <a:pt x="26" y="116"/>
                      <a:pt x="36" y="122"/>
                    </a:cubicBezTo>
                    <a:cubicBezTo>
                      <a:pt x="46" y="129"/>
                      <a:pt x="57" y="131"/>
                      <a:pt x="69" y="128"/>
                    </a:cubicBezTo>
                    <a:cubicBezTo>
                      <a:pt x="75" y="127"/>
                      <a:pt x="80" y="123"/>
                      <a:pt x="85" y="119"/>
                    </a:cubicBezTo>
                    <a:cubicBezTo>
                      <a:pt x="94" y="110"/>
                      <a:pt x="94" y="93"/>
                      <a:pt x="81" y="86"/>
                    </a:cubicBezTo>
                    <a:cubicBezTo>
                      <a:pt x="75" y="83"/>
                      <a:pt x="69" y="81"/>
                      <a:pt x="63" y="79"/>
                    </a:cubicBezTo>
                    <a:cubicBezTo>
                      <a:pt x="55" y="76"/>
                      <a:pt x="46" y="74"/>
                      <a:pt x="38" y="71"/>
                    </a:cubicBezTo>
                    <a:cubicBezTo>
                      <a:pt x="31" y="69"/>
                      <a:pt x="25" y="66"/>
                      <a:pt x="19" y="62"/>
                    </a:cubicBezTo>
                    <a:cubicBezTo>
                      <a:pt x="1" y="51"/>
                      <a:pt x="0" y="27"/>
                      <a:pt x="15" y="13"/>
                    </a:cubicBezTo>
                    <a:cubicBezTo>
                      <a:pt x="25" y="3"/>
                      <a:pt x="37" y="0"/>
                      <a:pt x="51" y="0"/>
                    </a:cubicBezTo>
                    <a:cubicBezTo>
                      <a:pt x="62" y="0"/>
                      <a:pt x="72" y="3"/>
                      <a:pt x="81" y="10"/>
                    </a:cubicBezTo>
                    <a:cubicBezTo>
                      <a:pt x="81" y="10"/>
                      <a:pt x="81" y="11"/>
                      <a:pt x="82" y="11"/>
                    </a:cubicBezTo>
                    <a:cubicBezTo>
                      <a:pt x="82" y="11"/>
                      <a:pt x="82" y="11"/>
                      <a:pt x="83" y="11"/>
                    </a:cubicBezTo>
                    <a:cubicBezTo>
                      <a:pt x="84" y="8"/>
                      <a:pt x="85" y="5"/>
                      <a:pt x="87" y="2"/>
                    </a:cubicBezTo>
                    <a:cubicBezTo>
                      <a:pt x="89" y="2"/>
                      <a:pt x="91" y="2"/>
                      <a:pt x="93" y="2"/>
                    </a:cubicBezTo>
                    <a:cubicBezTo>
                      <a:pt x="96" y="16"/>
                      <a:pt x="100" y="30"/>
                      <a:pt x="103" y="44"/>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8" name="Freeform 27">
                <a:extLst>
                  <a:ext uri="{FF2B5EF4-FFF2-40B4-BE49-F238E27FC236}">
                    <a16:creationId xmlns:a16="http://schemas.microsoft.com/office/drawing/2014/main" id="{4136D2AD-C6EE-4398-B384-19DEE0F1B390}"/>
                  </a:ext>
                </a:extLst>
              </p:cNvPr>
              <p:cNvSpPr>
                <a:spLocks noEditPoints="1"/>
              </p:cNvSpPr>
              <p:nvPr/>
            </p:nvSpPr>
            <p:spPr bwMode="auto">
              <a:xfrm>
                <a:off x="4616246" y="3887973"/>
                <a:ext cx="323584" cy="384457"/>
              </a:xfrm>
              <a:custGeom>
                <a:avLst/>
                <a:gdLst>
                  <a:gd name="T0" fmla="*/ 33 w 113"/>
                  <a:gd name="T1" fmla="*/ 78 h 135"/>
                  <a:gd name="T2" fmla="*/ 33 w 113"/>
                  <a:gd name="T3" fmla="*/ 82 h 135"/>
                  <a:gd name="T4" fmla="*/ 33 w 113"/>
                  <a:gd name="T5" fmla="*/ 114 h 135"/>
                  <a:gd name="T6" fmla="*/ 33 w 113"/>
                  <a:gd name="T7" fmla="*/ 118 h 135"/>
                  <a:gd name="T8" fmla="*/ 43 w 113"/>
                  <a:gd name="T9" fmla="*/ 128 h 135"/>
                  <a:gd name="T10" fmla="*/ 49 w 113"/>
                  <a:gd name="T11" fmla="*/ 128 h 135"/>
                  <a:gd name="T12" fmla="*/ 49 w 113"/>
                  <a:gd name="T13" fmla="*/ 135 h 135"/>
                  <a:gd name="T14" fmla="*/ 0 w 113"/>
                  <a:gd name="T15" fmla="*/ 135 h 135"/>
                  <a:gd name="T16" fmla="*/ 0 w 113"/>
                  <a:gd name="T17" fmla="*/ 128 h 135"/>
                  <a:gd name="T18" fmla="*/ 8 w 113"/>
                  <a:gd name="T19" fmla="*/ 127 h 135"/>
                  <a:gd name="T20" fmla="*/ 15 w 113"/>
                  <a:gd name="T21" fmla="*/ 120 h 135"/>
                  <a:gd name="T22" fmla="*/ 15 w 113"/>
                  <a:gd name="T23" fmla="*/ 114 h 135"/>
                  <a:gd name="T24" fmla="*/ 15 w 113"/>
                  <a:gd name="T25" fmla="*/ 21 h 135"/>
                  <a:gd name="T26" fmla="*/ 15 w 113"/>
                  <a:gd name="T27" fmla="*/ 14 h 135"/>
                  <a:gd name="T28" fmla="*/ 9 w 113"/>
                  <a:gd name="T29" fmla="*/ 9 h 135"/>
                  <a:gd name="T30" fmla="*/ 0 w 113"/>
                  <a:gd name="T31" fmla="*/ 8 h 135"/>
                  <a:gd name="T32" fmla="*/ 0 w 113"/>
                  <a:gd name="T33" fmla="*/ 1 h 135"/>
                  <a:gd name="T34" fmla="*/ 4 w 113"/>
                  <a:gd name="T35" fmla="*/ 0 h 135"/>
                  <a:gd name="T36" fmla="*/ 56 w 113"/>
                  <a:gd name="T37" fmla="*/ 0 h 135"/>
                  <a:gd name="T38" fmla="*/ 73 w 113"/>
                  <a:gd name="T39" fmla="*/ 1 h 135"/>
                  <a:gd name="T40" fmla="*/ 106 w 113"/>
                  <a:gd name="T41" fmla="*/ 50 h 135"/>
                  <a:gd name="T42" fmla="*/ 78 w 113"/>
                  <a:gd name="T43" fmla="*/ 76 h 135"/>
                  <a:gd name="T44" fmla="*/ 55 w 113"/>
                  <a:gd name="T45" fmla="*/ 78 h 135"/>
                  <a:gd name="T46" fmla="*/ 33 w 113"/>
                  <a:gd name="T47" fmla="*/ 78 h 135"/>
                  <a:gd name="T48" fmla="*/ 33 w 113"/>
                  <a:gd name="T49" fmla="*/ 68 h 135"/>
                  <a:gd name="T50" fmla="*/ 67 w 113"/>
                  <a:gd name="T51" fmla="*/ 67 h 135"/>
                  <a:gd name="T52" fmla="*/ 85 w 113"/>
                  <a:gd name="T53" fmla="*/ 52 h 135"/>
                  <a:gd name="T54" fmla="*/ 87 w 113"/>
                  <a:gd name="T55" fmla="*/ 29 h 135"/>
                  <a:gd name="T56" fmla="*/ 66 w 113"/>
                  <a:gd name="T57" fmla="*/ 11 h 135"/>
                  <a:gd name="T58" fmla="*/ 34 w 113"/>
                  <a:gd name="T59" fmla="*/ 11 h 135"/>
                  <a:gd name="T60" fmla="*/ 33 w 113"/>
                  <a:gd name="T61" fmla="*/ 11 h 135"/>
                  <a:gd name="T62" fmla="*/ 33 w 113"/>
                  <a:gd name="T63" fmla="*/ 6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3" h="135">
                    <a:moveTo>
                      <a:pt x="33" y="78"/>
                    </a:moveTo>
                    <a:cubicBezTo>
                      <a:pt x="33" y="80"/>
                      <a:pt x="33" y="81"/>
                      <a:pt x="33" y="82"/>
                    </a:cubicBezTo>
                    <a:cubicBezTo>
                      <a:pt x="33" y="93"/>
                      <a:pt x="33" y="103"/>
                      <a:pt x="33" y="114"/>
                    </a:cubicBezTo>
                    <a:cubicBezTo>
                      <a:pt x="33" y="115"/>
                      <a:pt x="33" y="117"/>
                      <a:pt x="33" y="118"/>
                    </a:cubicBezTo>
                    <a:cubicBezTo>
                      <a:pt x="34" y="125"/>
                      <a:pt x="35" y="127"/>
                      <a:pt x="43" y="128"/>
                    </a:cubicBezTo>
                    <a:cubicBezTo>
                      <a:pt x="45" y="128"/>
                      <a:pt x="47" y="128"/>
                      <a:pt x="49" y="128"/>
                    </a:cubicBezTo>
                    <a:cubicBezTo>
                      <a:pt x="49" y="130"/>
                      <a:pt x="49" y="133"/>
                      <a:pt x="49" y="135"/>
                    </a:cubicBezTo>
                    <a:cubicBezTo>
                      <a:pt x="33" y="135"/>
                      <a:pt x="16" y="135"/>
                      <a:pt x="0" y="135"/>
                    </a:cubicBezTo>
                    <a:cubicBezTo>
                      <a:pt x="0" y="133"/>
                      <a:pt x="0" y="131"/>
                      <a:pt x="0" y="128"/>
                    </a:cubicBezTo>
                    <a:cubicBezTo>
                      <a:pt x="2" y="128"/>
                      <a:pt x="5" y="128"/>
                      <a:pt x="8" y="127"/>
                    </a:cubicBezTo>
                    <a:cubicBezTo>
                      <a:pt x="13" y="126"/>
                      <a:pt x="14" y="125"/>
                      <a:pt x="15" y="120"/>
                    </a:cubicBezTo>
                    <a:cubicBezTo>
                      <a:pt x="15" y="118"/>
                      <a:pt x="15" y="116"/>
                      <a:pt x="15" y="114"/>
                    </a:cubicBezTo>
                    <a:cubicBezTo>
                      <a:pt x="16" y="83"/>
                      <a:pt x="16" y="52"/>
                      <a:pt x="15" y="21"/>
                    </a:cubicBezTo>
                    <a:cubicBezTo>
                      <a:pt x="15" y="19"/>
                      <a:pt x="15" y="16"/>
                      <a:pt x="15" y="14"/>
                    </a:cubicBezTo>
                    <a:cubicBezTo>
                      <a:pt x="14" y="11"/>
                      <a:pt x="12" y="9"/>
                      <a:pt x="9" y="9"/>
                    </a:cubicBezTo>
                    <a:cubicBezTo>
                      <a:pt x="6" y="8"/>
                      <a:pt x="3" y="8"/>
                      <a:pt x="0" y="8"/>
                    </a:cubicBezTo>
                    <a:cubicBezTo>
                      <a:pt x="0" y="5"/>
                      <a:pt x="0" y="3"/>
                      <a:pt x="0" y="1"/>
                    </a:cubicBezTo>
                    <a:cubicBezTo>
                      <a:pt x="1" y="0"/>
                      <a:pt x="3" y="0"/>
                      <a:pt x="4" y="0"/>
                    </a:cubicBezTo>
                    <a:cubicBezTo>
                      <a:pt x="21" y="0"/>
                      <a:pt x="39" y="0"/>
                      <a:pt x="56" y="0"/>
                    </a:cubicBezTo>
                    <a:cubicBezTo>
                      <a:pt x="62" y="0"/>
                      <a:pt x="68" y="1"/>
                      <a:pt x="73" y="1"/>
                    </a:cubicBezTo>
                    <a:cubicBezTo>
                      <a:pt x="98" y="4"/>
                      <a:pt x="113" y="26"/>
                      <a:pt x="106" y="50"/>
                    </a:cubicBezTo>
                    <a:cubicBezTo>
                      <a:pt x="102" y="64"/>
                      <a:pt x="93" y="73"/>
                      <a:pt x="78" y="76"/>
                    </a:cubicBezTo>
                    <a:cubicBezTo>
                      <a:pt x="70" y="77"/>
                      <a:pt x="63" y="77"/>
                      <a:pt x="55" y="78"/>
                    </a:cubicBezTo>
                    <a:cubicBezTo>
                      <a:pt x="48" y="78"/>
                      <a:pt x="41" y="78"/>
                      <a:pt x="33" y="78"/>
                    </a:cubicBezTo>
                    <a:close/>
                    <a:moveTo>
                      <a:pt x="33" y="68"/>
                    </a:moveTo>
                    <a:cubicBezTo>
                      <a:pt x="45" y="67"/>
                      <a:pt x="56" y="68"/>
                      <a:pt x="67" y="67"/>
                    </a:cubicBezTo>
                    <a:cubicBezTo>
                      <a:pt x="76" y="66"/>
                      <a:pt x="82" y="60"/>
                      <a:pt x="85" y="52"/>
                    </a:cubicBezTo>
                    <a:cubicBezTo>
                      <a:pt x="89" y="45"/>
                      <a:pt x="89" y="37"/>
                      <a:pt x="87" y="29"/>
                    </a:cubicBezTo>
                    <a:cubicBezTo>
                      <a:pt x="84" y="19"/>
                      <a:pt x="78" y="12"/>
                      <a:pt x="66" y="11"/>
                    </a:cubicBezTo>
                    <a:cubicBezTo>
                      <a:pt x="56" y="11"/>
                      <a:pt x="45" y="11"/>
                      <a:pt x="34" y="11"/>
                    </a:cubicBezTo>
                    <a:cubicBezTo>
                      <a:pt x="34" y="11"/>
                      <a:pt x="34" y="11"/>
                      <a:pt x="33" y="11"/>
                    </a:cubicBezTo>
                    <a:cubicBezTo>
                      <a:pt x="33" y="30"/>
                      <a:pt x="33" y="48"/>
                      <a:pt x="33" y="68"/>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9" name="Freeform 29">
                <a:extLst>
                  <a:ext uri="{FF2B5EF4-FFF2-40B4-BE49-F238E27FC236}">
                    <a16:creationId xmlns:a16="http://schemas.microsoft.com/office/drawing/2014/main" id="{26056B2E-6223-4FEE-8248-F2EA17DBAF5B}"/>
                  </a:ext>
                </a:extLst>
              </p:cNvPr>
              <p:cNvSpPr>
                <a:spLocks/>
              </p:cNvSpPr>
              <p:nvPr/>
            </p:nvSpPr>
            <p:spPr bwMode="auto">
              <a:xfrm>
                <a:off x="6858909" y="3891177"/>
                <a:ext cx="381253" cy="394068"/>
              </a:xfrm>
              <a:custGeom>
                <a:avLst/>
                <a:gdLst>
                  <a:gd name="T0" fmla="*/ 49 w 133"/>
                  <a:gd name="T1" fmla="*/ 0 h 138"/>
                  <a:gd name="T2" fmla="*/ 49 w 133"/>
                  <a:gd name="T3" fmla="*/ 7 h 138"/>
                  <a:gd name="T4" fmla="*/ 41 w 133"/>
                  <a:gd name="T5" fmla="*/ 8 h 138"/>
                  <a:gd name="T6" fmla="*/ 34 w 133"/>
                  <a:gd name="T7" fmla="*/ 15 h 138"/>
                  <a:gd name="T8" fmla="*/ 33 w 133"/>
                  <a:gd name="T9" fmla="*/ 23 h 138"/>
                  <a:gd name="T10" fmla="*/ 33 w 133"/>
                  <a:gd name="T11" fmla="*/ 83 h 138"/>
                  <a:gd name="T12" fmla="*/ 34 w 133"/>
                  <a:gd name="T13" fmla="*/ 96 h 138"/>
                  <a:gd name="T14" fmla="*/ 60 w 133"/>
                  <a:gd name="T15" fmla="*/ 124 h 138"/>
                  <a:gd name="T16" fmla="*/ 100 w 133"/>
                  <a:gd name="T17" fmla="*/ 110 h 138"/>
                  <a:gd name="T18" fmla="*/ 106 w 133"/>
                  <a:gd name="T19" fmla="*/ 94 h 138"/>
                  <a:gd name="T20" fmla="*/ 107 w 133"/>
                  <a:gd name="T21" fmla="*/ 80 h 138"/>
                  <a:gd name="T22" fmla="*/ 107 w 133"/>
                  <a:gd name="T23" fmla="*/ 24 h 138"/>
                  <a:gd name="T24" fmla="*/ 106 w 133"/>
                  <a:gd name="T25" fmla="*/ 15 h 138"/>
                  <a:gd name="T26" fmla="*/ 97 w 133"/>
                  <a:gd name="T27" fmla="*/ 8 h 138"/>
                  <a:gd name="T28" fmla="*/ 91 w 133"/>
                  <a:gd name="T29" fmla="*/ 7 h 138"/>
                  <a:gd name="T30" fmla="*/ 91 w 133"/>
                  <a:gd name="T31" fmla="*/ 0 h 138"/>
                  <a:gd name="T32" fmla="*/ 133 w 133"/>
                  <a:gd name="T33" fmla="*/ 0 h 138"/>
                  <a:gd name="T34" fmla="*/ 133 w 133"/>
                  <a:gd name="T35" fmla="*/ 7 h 138"/>
                  <a:gd name="T36" fmla="*/ 126 w 133"/>
                  <a:gd name="T37" fmla="*/ 8 h 138"/>
                  <a:gd name="T38" fmla="*/ 118 w 133"/>
                  <a:gd name="T39" fmla="*/ 15 h 138"/>
                  <a:gd name="T40" fmla="*/ 118 w 133"/>
                  <a:gd name="T41" fmla="*/ 25 h 138"/>
                  <a:gd name="T42" fmla="*/ 117 w 133"/>
                  <a:gd name="T43" fmla="*/ 88 h 138"/>
                  <a:gd name="T44" fmla="*/ 114 w 133"/>
                  <a:gd name="T45" fmla="*/ 105 h 138"/>
                  <a:gd name="T46" fmla="*/ 74 w 133"/>
                  <a:gd name="T47" fmla="*/ 136 h 138"/>
                  <a:gd name="T48" fmla="*/ 35 w 133"/>
                  <a:gd name="T49" fmla="*/ 127 h 138"/>
                  <a:gd name="T50" fmla="*/ 17 w 133"/>
                  <a:gd name="T51" fmla="*/ 96 h 138"/>
                  <a:gd name="T52" fmla="*/ 16 w 133"/>
                  <a:gd name="T53" fmla="*/ 83 h 138"/>
                  <a:gd name="T54" fmla="*/ 16 w 133"/>
                  <a:gd name="T55" fmla="*/ 25 h 138"/>
                  <a:gd name="T56" fmla="*/ 16 w 133"/>
                  <a:gd name="T57" fmla="*/ 15 h 138"/>
                  <a:gd name="T58" fmla="*/ 8 w 133"/>
                  <a:gd name="T59" fmla="*/ 8 h 138"/>
                  <a:gd name="T60" fmla="*/ 0 w 133"/>
                  <a:gd name="T61" fmla="*/ 7 h 138"/>
                  <a:gd name="T62" fmla="*/ 0 w 133"/>
                  <a:gd name="T63" fmla="*/ 0 h 138"/>
                  <a:gd name="T64" fmla="*/ 49 w 133"/>
                  <a:gd name="T65"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3" h="138">
                    <a:moveTo>
                      <a:pt x="49" y="0"/>
                    </a:moveTo>
                    <a:cubicBezTo>
                      <a:pt x="49" y="2"/>
                      <a:pt x="49" y="4"/>
                      <a:pt x="49" y="7"/>
                    </a:cubicBezTo>
                    <a:cubicBezTo>
                      <a:pt x="46" y="7"/>
                      <a:pt x="44" y="7"/>
                      <a:pt x="41" y="8"/>
                    </a:cubicBezTo>
                    <a:cubicBezTo>
                      <a:pt x="36" y="8"/>
                      <a:pt x="34" y="10"/>
                      <a:pt x="34" y="15"/>
                    </a:cubicBezTo>
                    <a:cubicBezTo>
                      <a:pt x="33" y="17"/>
                      <a:pt x="33" y="20"/>
                      <a:pt x="33" y="23"/>
                    </a:cubicBezTo>
                    <a:cubicBezTo>
                      <a:pt x="33" y="43"/>
                      <a:pt x="33" y="63"/>
                      <a:pt x="33" y="83"/>
                    </a:cubicBezTo>
                    <a:cubicBezTo>
                      <a:pt x="33" y="87"/>
                      <a:pt x="33" y="92"/>
                      <a:pt x="34" y="96"/>
                    </a:cubicBezTo>
                    <a:cubicBezTo>
                      <a:pt x="36" y="112"/>
                      <a:pt x="46" y="120"/>
                      <a:pt x="60" y="124"/>
                    </a:cubicBezTo>
                    <a:cubicBezTo>
                      <a:pt x="76" y="128"/>
                      <a:pt x="89" y="123"/>
                      <a:pt x="100" y="110"/>
                    </a:cubicBezTo>
                    <a:cubicBezTo>
                      <a:pt x="104" y="106"/>
                      <a:pt x="105" y="100"/>
                      <a:pt x="106" y="94"/>
                    </a:cubicBezTo>
                    <a:cubicBezTo>
                      <a:pt x="106" y="90"/>
                      <a:pt x="106" y="85"/>
                      <a:pt x="107" y="80"/>
                    </a:cubicBezTo>
                    <a:cubicBezTo>
                      <a:pt x="107" y="62"/>
                      <a:pt x="107" y="43"/>
                      <a:pt x="107" y="24"/>
                    </a:cubicBezTo>
                    <a:cubicBezTo>
                      <a:pt x="107" y="21"/>
                      <a:pt x="106" y="18"/>
                      <a:pt x="106" y="15"/>
                    </a:cubicBezTo>
                    <a:cubicBezTo>
                      <a:pt x="105" y="10"/>
                      <a:pt x="103" y="8"/>
                      <a:pt x="97" y="8"/>
                    </a:cubicBezTo>
                    <a:cubicBezTo>
                      <a:pt x="95" y="7"/>
                      <a:pt x="93" y="7"/>
                      <a:pt x="91" y="7"/>
                    </a:cubicBezTo>
                    <a:cubicBezTo>
                      <a:pt x="91" y="4"/>
                      <a:pt x="91" y="2"/>
                      <a:pt x="91" y="0"/>
                    </a:cubicBezTo>
                    <a:cubicBezTo>
                      <a:pt x="105" y="0"/>
                      <a:pt x="119" y="0"/>
                      <a:pt x="133" y="0"/>
                    </a:cubicBezTo>
                    <a:cubicBezTo>
                      <a:pt x="133" y="2"/>
                      <a:pt x="133" y="4"/>
                      <a:pt x="133" y="7"/>
                    </a:cubicBezTo>
                    <a:cubicBezTo>
                      <a:pt x="131" y="7"/>
                      <a:pt x="128" y="7"/>
                      <a:pt x="126" y="8"/>
                    </a:cubicBezTo>
                    <a:cubicBezTo>
                      <a:pt x="121" y="8"/>
                      <a:pt x="119" y="11"/>
                      <a:pt x="118" y="15"/>
                    </a:cubicBezTo>
                    <a:cubicBezTo>
                      <a:pt x="118" y="18"/>
                      <a:pt x="118" y="22"/>
                      <a:pt x="118" y="25"/>
                    </a:cubicBezTo>
                    <a:cubicBezTo>
                      <a:pt x="117" y="46"/>
                      <a:pt x="118" y="67"/>
                      <a:pt x="117" y="88"/>
                    </a:cubicBezTo>
                    <a:cubicBezTo>
                      <a:pt x="117" y="94"/>
                      <a:pt x="116" y="99"/>
                      <a:pt x="114" y="105"/>
                    </a:cubicBezTo>
                    <a:cubicBezTo>
                      <a:pt x="108" y="124"/>
                      <a:pt x="94" y="134"/>
                      <a:pt x="74" y="136"/>
                    </a:cubicBezTo>
                    <a:cubicBezTo>
                      <a:pt x="60" y="138"/>
                      <a:pt x="47" y="135"/>
                      <a:pt x="35" y="127"/>
                    </a:cubicBezTo>
                    <a:cubicBezTo>
                      <a:pt x="24" y="120"/>
                      <a:pt x="18" y="109"/>
                      <a:pt x="17" y="96"/>
                    </a:cubicBezTo>
                    <a:cubicBezTo>
                      <a:pt x="16" y="92"/>
                      <a:pt x="16" y="87"/>
                      <a:pt x="16" y="83"/>
                    </a:cubicBezTo>
                    <a:cubicBezTo>
                      <a:pt x="16" y="64"/>
                      <a:pt x="16" y="45"/>
                      <a:pt x="16" y="25"/>
                    </a:cubicBezTo>
                    <a:cubicBezTo>
                      <a:pt x="16" y="22"/>
                      <a:pt x="16" y="18"/>
                      <a:pt x="16" y="15"/>
                    </a:cubicBezTo>
                    <a:cubicBezTo>
                      <a:pt x="15" y="10"/>
                      <a:pt x="13" y="8"/>
                      <a:pt x="8" y="8"/>
                    </a:cubicBezTo>
                    <a:cubicBezTo>
                      <a:pt x="5" y="7"/>
                      <a:pt x="3" y="7"/>
                      <a:pt x="0" y="7"/>
                    </a:cubicBezTo>
                    <a:cubicBezTo>
                      <a:pt x="0" y="4"/>
                      <a:pt x="0" y="2"/>
                      <a:pt x="0" y="0"/>
                    </a:cubicBezTo>
                    <a:cubicBezTo>
                      <a:pt x="16" y="0"/>
                      <a:pt x="32" y="0"/>
                      <a:pt x="49" y="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70" name="Freeform 30">
                <a:extLst>
                  <a:ext uri="{FF2B5EF4-FFF2-40B4-BE49-F238E27FC236}">
                    <a16:creationId xmlns:a16="http://schemas.microsoft.com/office/drawing/2014/main" id="{006B390B-42C2-4B79-90D3-881CC2CFDCE9}"/>
                  </a:ext>
                </a:extLst>
              </p:cNvPr>
              <p:cNvSpPr>
                <a:spLocks/>
              </p:cNvSpPr>
              <p:nvPr/>
            </p:nvSpPr>
            <p:spPr bwMode="auto">
              <a:xfrm>
                <a:off x="7832866" y="3891177"/>
                <a:ext cx="378049" cy="390864"/>
              </a:xfrm>
              <a:custGeom>
                <a:avLst/>
                <a:gdLst>
                  <a:gd name="T0" fmla="*/ 73 w 133"/>
                  <a:gd name="T1" fmla="*/ 137 h 137"/>
                  <a:gd name="T2" fmla="*/ 64 w 133"/>
                  <a:gd name="T3" fmla="*/ 137 h 137"/>
                  <a:gd name="T4" fmla="*/ 58 w 133"/>
                  <a:gd name="T5" fmla="*/ 133 h 137"/>
                  <a:gd name="T6" fmla="*/ 39 w 133"/>
                  <a:gd name="T7" fmla="*/ 80 h 137"/>
                  <a:gd name="T8" fmla="*/ 17 w 133"/>
                  <a:gd name="T9" fmla="*/ 23 h 137"/>
                  <a:gd name="T10" fmla="*/ 13 w 133"/>
                  <a:gd name="T11" fmla="*/ 14 h 137"/>
                  <a:gd name="T12" fmla="*/ 4 w 133"/>
                  <a:gd name="T13" fmla="*/ 7 h 137"/>
                  <a:gd name="T14" fmla="*/ 0 w 133"/>
                  <a:gd name="T15" fmla="*/ 7 h 137"/>
                  <a:gd name="T16" fmla="*/ 0 w 133"/>
                  <a:gd name="T17" fmla="*/ 0 h 137"/>
                  <a:gd name="T18" fmla="*/ 47 w 133"/>
                  <a:gd name="T19" fmla="*/ 0 h 137"/>
                  <a:gd name="T20" fmla="*/ 47 w 133"/>
                  <a:gd name="T21" fmla="*/ 7 h 137"/>
                  <a:gd name="T22" fmla="*/ 39 w 133"/>
                  <a:gd name="T23" fmla="*/ 8 h 137"/>
                  <a:gd name="T24" fmla="*/ 34 w 133"/>
                  <a:gd name="T25" fmla="*/ 15 h 137"/>
                  <a:gd name="T26" fmla="*/ 35 w 133"/>
                  <a:gd name="T27" fmla="*/ 20 h 137"/>
                  <a:gd name="T28" fmla="*/ 68 w 133"/>
                  <a:gd name="T29" fmla="*/ 112 h 137"/>
                  <a:gd name="T30" fmla="*/ 70 w 133"/>
                  <a:gd name="T31" fmla="*/ 116 h 137"/>
                  <a:gd name="T32" fmla="*/ 72 w 133"/>
                  <a:gd name="T33" fmla="*/ 113 h 137"/>
                  <a:gd name="T34" fmla="*/ 106 w 133"/>
                  <a:gd name="T35" fmla="*/ 18 h 137"/>
                  <a:gd name="T36" fmla="*/ 106 w 133"/>
                  <a:gd name="T37" fmla="*/ 16 h 137"/>
                  <a:gd name="T38" fmla="*/ 101 w 133"/>
                  <a:gd name="T39" fmla="*/ 7 h 137"/>
                  <a:gd name="T40" fmla="*/ 94 w 133"/>
                  <a:gd name="T41" fmla="*/ 7 h 137"/>
                  <a:gd name="T42" fmla="*/ 94 w 133"/>
                  <a:gd name="T43" fmla="*/ 0 h 137"/>
                  <a:gd name="T44" fmla="*/ 133 w 133"/>
                  <a:gd name="T45" fmla="*/ 0 h 137"/>
                  <a:gd name="T46" fmla="*/ 133 w 133"/>
                  <a:gd name="T47" fmla="*/ 7 h 137"/>
                  <a:gd name="T48" fmla="*/ 130 w 133"/>
                  <a:gd name="T49" fmla="*/ 7 h 137"/>
                  <a:gd name="T50" fmla="*/ 119 w 133"/>
                  <a:gd name="T51" fmla="*/ 16 h 137"/>
                  <a:gd name="T52" fmla="*/ 110 w 133"/>
                  <a:gd name="T53" fmla="*/ 38 h 137"/>
                  <a:gd name="T54" fmla="*/ 74 w 133"/>
                  <a:gd name="T55" fmla="*/ 133 h 137"/>
                  <a:gd name="T56" fmla="*/ 73 w 133"/>
                  <a:gd name="T57" fmla="*/ 137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3" h="137">
                    <a:moveTo>
                      <a:pt x="73" y="137"/>
                    </a:moveTo>
                    <a:cubicBezTo>
                      <a:pt x="69" y="137"/>
                      <a:pt x="66" y="137"/>
                      <a:pt x="64" y="137"/>
                    </a:cubicBezTo>
                    <a:cubicBezTo>
                      <a:pt x="61" y="137"/>
                      <a:pt x="59" y="136"/>
                      <a:pt x="58" y="133"/>
                    </a:cubicBezTo>
                    <a:cubicBezTo>
                      <a:pt x="52" y="115"/>
                      <a:pt x="45" y="98"/>
                      <a:pt x="39" y="80"/>
                    </a:cubicBezTo>
                    <a:cubicBezTo>
                      <a:pt x="31" y="61"/>
                      <a:pt x="24" y="42"/>
                      <a:pt x="17" y="23"/>
                    </a:cubicBezTo>
                    <a:cubicBezTo>
                      <a:pt x="16" y="20"/>
                      <a:pt x="15" y="17"/>
                      <a:pt x="13" y="14"/>
                    </a:cubicBezTo>
                    <a:cubicBezTo>
                      <a:pt x="11" y="10"/>
                      <a:pt x="8" y="8"/>
                      <a:pt x="4" y="7"/>
                    </a:cubicBezTo>
                    <a:cubicBezTo>
                      <a:pt x="3" y="7"/>
                      <a:pt x="2" y="7"/>
                      <a:pt x="0" y="7"/>
                    </a:cubicBezTo>
                    <a:cubicBezTo>
                      <a:pt x="0" y="4"/>
                      <a:pt x="0" y="2"/>
                      <a:pt x="0" y="0"/>
                    </a:cubicBezTo>
                    <a:cubicBezTo>
                      <a:pt x="16" y="0"/>
                      <a:pt x="31" y="0"/>
                      <a:pt x="47" y="0"/>
                    </a:cubicBezTo>
                    <a:cubicBezTo>
                      <a:pt x="47" y="2"/>
                      <a:pt x="47" y="4"/>
                      <a:pt x="47" y="7"/>
                    </a:cubicBezTo>
                    <a:cubicBezTo>
                      <a:pt x="44" y="7"/>
                      <a:pt x="42" y="7"/>
                      <a:pt x="39" y="8"/>
                    </a:cubicBezTo>
                    <a:cubicBezTo>
                      <a:pt x="34" y="8"/>
                      <a:pt x="33" y="10"/>
                      <a:pt x="34" y="15"/>
                    </a:cubicBezTo>
                    <a:cubicBezTo>
                      <a:pt x="34" y="17"/>
                      <a:pt x="35" y="19"/>
                      <a:pt x="35" y="20"/>
                    </a:cubicBezTo>
                    <a:cubicBezTo>
                      <a:pt x="46" y="51"/>
                      <a:pt x="57" y="81"/>
                      <a:pt x="68" y="112"/>
                    </a:cubicBezTo>
                    <a:cubicBezTo>
                      <a:pt x="69" y="113"/>
                      <a:pt x="69" y="114"/>
                      <a:pt x="70" y="116"/>
                    </a:cubicBezTo>
                    <a:cubicBezTo>
                      <a:pt x="71" y="114"/>
                      <a:pt x="71" y="113"/>
                      <a:pt x="72" y="113"/>
                    </a:cubicBezTo>
                    <a:cubicBezTo>
                      <a:pt x="83" y="81"/>
                      <a:pt x="94" y="50"/>
                      <a:pt x="106" y="18"/>
                    </a:cubicBezTo>
                    <a:cubicBezTo>
                      <a:pt x="106" y="17"/>
                      <a:pt x="106" y="17"/>
                      <a:pt x="106" y="16"/>
                    </a:cubicBezTo>
                    <a:cubicBezTo>
                      <a:pt x="107" y="10"/>
                      <a:pt x="106" y="8"/>
                      <a:pt x="101" y="7"/>
                    </a:cubicBezTo>
                    <a:cubicBezTo>
                      <a:pt x="98" y="7"/>
                      <a:pt x="96" y="7"/>
                      <a:pt x="94" y="7"/>
                    </a:cubicBezTo>
                    <a:cubicBezTo>
                      <a:pt x="94" y="4"/>
                      <a:pt x="94" y="2"/>
                      <a:pt x="94" y="0"/>
                    </a:cubicBezTo>
                    <a:cubicBezTo>
                      <a:pt x="106" y="0"/>
                      <a:pt x="119" y="0"/>
                      <a:pt x="133" y="0"/>
                    </a:cubicBezTo>
                    <a:cubicBezTo>
                      <a:pt x="133" y="2"/>
                      <a:pt x="133" y="4"/>
                      <a:pt x="133" y="7"/>
                    </a:cubicBezTo>
                    <a:cubicBezTo>
                      <a:pt x="132" y="7"/>
                      <a:pt x="131" y="7"/>
                      <a:pt x="130" y="7"/>
                    </a:cubicBezTo>
                    <a:cubicBezTo>
                      <a:pt x="124" y="8"/>
                      <a:pt x="121" y="11"/>
                      <a:pt x="119" y="16"/>
                    </a:cubicBezTo>
                    <a:cubicBezTo>
                      <a:pt x="116" y="24"/>
                      <a:pt x="113" y="31"/>
                      <a:pt x="110" y="38"/>
                    </a:cubicBezTo>
                    <a:cubicBezTo>
                      <a:pt x="98" y="70"/>
                      <a:pt x="86" y="101"/>
                      <a:pt x="74" y="133"/>
                    </a:cubicBezTo>
                    <a:cubicBezTo>
                      <a:pt x="74" y="134"/>
                      <a:pt x="73" y="135"/>
                      <a:pt x="73" y="13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71" name="Freeform 31">
                <a:extLst>
                  <a:ext uri="{FF2B5EF4-FFF2-40B4-BE49-F238E27FC236}">
                    <a16:creationId xmlns:a16="http://schemas.microsoft.com/office/drawing/2014/main" id="{50061FAB-489C-4780-AFC9-07435CFCBEA5}"/>
                  </a:ext>
                </a:extLst>
              </p:cNvPr>
              <p:cNvSpPr>
                <a:spLocks/>
              </p:cNvSpPr>
              <p:nvPr/>
            </p:nvSpPr>
            <p:spPr bwMode="auto">
              <a:xfrm>
                <a:off x="9844855" y="3891177"/>
                <a:ext cx="342807" cy="384457"/>
              </a:xfrm>
              <a:custGeom>
                <a:avLst/>
                <a:gdLst>
                  <a:gd name="T0" fmla="*/ 85 w 120"/>
                  <a:gd name="T1" fmla="*/ 127 h 135"/>
                  <a:gd name="T2" fmla="*/ 85 w 120"/>
                  <a:gd name="T3" fmla="*/ 134 h 135"/>
                  <a:gd name="T4" fmla="*/ 35 w 120"/>
                  <a:gd name="T5" fmla="*/ 134 h 135"/>
                  <a:gd name="T6" fmla="*/ 35 w 120"/>
                  <a:gd name="T7" fmla="*/ 127 h 135"/>
                  <a:gd name="T8" fmla="*/ 44 w 120"/>
                  <a:gd name="T9" fmla="*/ 126 h 135"/>
                  <a:gd name="T10" fmla="*/ 50 w 120"/>
                  <a:gd name="T11" fmla="*/ 120 h 135"/>
                  <a:gd name="T12" fmla="*/ 51 w 120"/>
                  <a:gd name="T13" fmla="*/ 113 h 135"/>
                  <a:gd name="T14" fmla="*/ 51 w 120"/>
                  <a:gd name="T15" fmla="*/ 85 h 135"/>
                  <a:gd name="T16" fmla="*/ 50 w 120"/>
                  <a:gd name="T17" fmla="*/ 79 h 135"/>
                  <a:gd name="T18" fmla="*/ 17 w 120"/>
                  <a:gd name="T19" fmla="*/ 19 h 135"/>
                  <a:gd name="T20" fmla="*/ 15 w 120"/>
                  <a:gd name="T21" fmla="*/ 15 h 135"/>
                  <a:gd name="T22" fmla="*/ 3 w 120"/>
                  <a:gd name="T23" fmla="*/ 7 h 135"/>
                  <a:gd name="T24" fmla="*/ 0 w 120"/>
                  <a:gd name="T25" fmla="*/ 7 h 135"/>
                  <a:gd name="T26" fmla="*/ 0 w 120"/>
                  <a:gd name="T27" fmla="*/ 0 h 135"/>
                  <a:gd name="T28" fmla="*/ 48 w 120"/>
                  <a:gd name="T29" fmla="*/ 0 h 135"/>
                  <a:gd name="T30" fmla="*/ 48 w 120"/>
                  <a:gd name="T31" fmla="*/ 7 h 135"/>
                  <a:gd name="T32" fmla="*/ 40 w 120"/>
                  <a:gd name="T33" fmla="*/ 7 h 135"/>
                  <a:gd name="T34" fmla="*/ 36 w 120"/>
                  <a:gd name="T35" fmla="*/ 14 h 135"/>
                  <a:gd name="T36" fmla="*/ 37 w 120"/>
                  <a:gd name="T37" fmla="*/ 18 h 135"/>
                  <a:gd name="T38" fmla="*/ 61 w 120"/>
                  <a:gd name="T39" fmla="*/ 64 h 135"/>
                  <a:gd name="T40" fmla="*/ 63 w 120"/>
                  <a:gd name="T41" fmla="*/ 68 h 135"/>
                  <a:gd name="T42" fmla="*/ 66 w 120"/>
                  <a:gd name="T43" fmla="*/ 64 h 135"/>
                  <a:gd name="T44" fmla="*/ 91 w 120"/>
                  <a:gd name="T45" fmla="*/ 18 h 135"/>
                  <a:gd name="T46" fmla="*/ 93 w 120"/>
                  <a:gd name="T47" fmla="*/ 12 h 135"/>
                  <a:gd name="T48" fmla="*/ 90 w 120"/>
                  <a:gd name="T49" fmla="*/ 8 h 135"/>
                  <a:gd name="T50" fmla="*/ 81 w 120"/>
                  <a:gd name="T51" fmla="*/ 7 h 135"/>
                  <a:gd name="T52" fmla="*/ 81 w 120"/>
                  <a:gd name="T53" fmla="*/ 0 h 135"/>
                  <a:gd name="T54" fmla="*/ 120 w 120"/>
                  <a:gd name="T55" fmla="*/ 0 h 135"/>
                  <a:gd name="T56" fmla="*/ 120 w 120"/>
                  <a:gd name="T57" fmla="*/ 7 h 135"/>
                  <a:gd name="T58" fmla="*/ 115 w 120"/>
                  <a:gd name="T59" fmla="*/ 8 h 135"/>
                  <a:gd name="T60" fmla="*/ 108 w 120"/>
                  <a:gd name="T61" fmla="*/ 12 h 135"/>
                  <a:gd name="T62" fmla="*/ 103 w 120"/>
                  <a:gd name="T63" fmla="*/ 19 h 135"/>
                  <a:gd name="T64" fmla="*/ 71 w 120"/>
                  <a:gd name="T65" fmla="*/ 75 h 135"/>
                  <a:gd name="T66" fmla="*/ 69 w 120"/>
                  <a:gd name="T67" fmla="*/ 82 h 135"/>
                  <a:gd name="T68" fmla="*/ 69 w 120"/>
                  <a:gd name="T69" fmla="*/ 111 h 135"/>
                  <a:gd name="T70" fmla="*/ 69 w 120"/>
                  <a:gd name="T71" fmla="*/ 118 h 135"/>
                  <a:gd name="T72" fmla="*/ 77 w 120"/>
                  <a:gd name="T73" fmla="*/ 126 h 135"/>
                  <a:gd name="T74" fmla="*/ 85 w 120"/>
                  <a:gd name="T75" fmla="*/ 12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0" h="135">
                    <a:moveTo>
                      <a:pt x="85" y="127"/>
                    </a:moveTo>
                    <a:cubicBezTo>
                      <a:pt x="85" y="130"/>
                      <a:pt x="85" y="132"/>
                      <a:pt x="85" y="134"/>
                    </a:cubicBezTo>
                    <a:cubicBezTo>
                      <a:pt x="81" y="135"/>
                      <a:pt x="44" y="135"/>
                      <a:pt x="35" y="134"/>
                    </a:cubicBezTo>
                    <a:cubicBezTo>
                      <a:pt x="35" y="132"/>
                      <a:pt x="35" y="130"/>
                      <a:pt x="35" y="127"/>
                    </a:cubicBezTo>
                    <a:cubicBezTo>
                      <a:pt x="38" y="127"/>
                      <a:pt x="41" y="126"/>
                      <a:pt x="44" y="126"/>
                    </a:cubicBezTo>
                    <a:cubicBezTo>
                      <a:pt x="48" y="126"/>
                      <a:pt x="50" y="124"/>
                      <a:pt x="50" y="120"/>
                    </a:cubicBezTo>
                    <a:cubicBezTo>
                      <a:pt x="51" y="118"/>
                      <a:pt x="51" y="115"/>
                      <a:pt x="51" y="113"/>
                    </a:cubicBezTo>
                    <a:cubicBezTo>
                      <a:pt x="51" y="104"/>
                      <a:pt x="51" y="95"/>
                      <a:pt x="51" y="85"/>
                    </a:cubicBezTo>
                    <a:cubicBezTo>
                      <a:pt x="51" y="83"/>
                      <a:pt x="51" y="81"/>
                      <a:pt x="50" y="79"/>
                    </a:cubicBezTo>
                    <a:cubicBezTo>
                      <a:pt x="39" y="59"/>
                      <a:pt x="28" y="39"/>
                      <a:pt x="17" y="19"/>
                    </a:cubicBezTo>
                    <a:cubicBezTo>
                      <a:pt x="16" y="17"/>
                      <a:pt x="15" y="16"/>
                      <a:pt x="15" y="15"/>
                    </a:cubicBezTo>
                    <a:cubicBezTo>
                      <a:pt x="12" y="10"/>
                      <a:pt x="9" y="7"/>
                      <a:pt x="3" y="7"/>
                    </a:cubicBezTo>
                    <a:cubicBezTo>
                      <a:pt x="2" y="7"/>
                      <a:pt x="1" y="7"/>
                      <a:pt x="0" y="7"/>
                    </a:cubicBezTo>
                    <a:cubicBezTo>
                      <a:pt x="0" y="4"/>
                      <a:pt x="0" y="2"/>
                      <a:pt x="0" y="0"/>
                    </a:cubicBezTo>
                    <a:cubicBezTo>
                      <a:pt x="16" y="0"/>
                      <a:pt x="31" y="0"/>
                      <a:pt x="48" y="0"/>
                    </a:cubicBezTo>
                    <a:cubicBezTo>
                      <a:pt x="48" y="2"/>
                      <a:pt x="48" y="4"/>
                      <a:pt x="48" y="7"/>
                    </a:cubicBezTo>
                    <a:cubicBezTo>
                      <a:pt x="45" y="7"/>
                      <a:pt x="42" y="7"/>
                      <a:pt x="40" y="7"/>
                    </a:cubicBezTo>
                    <a:cubicBezTo>
                      <a:pt x="35" y="8"/>
                      <a:pt x="34" y="10"/>
                      <a:pt x="36" y="14"/>
                    </a:cubicBezTo>
                    <a:cubicBezTo>
                      <a:pt x="36" y="15"/>
                      <a:pt x="37" y="17"/>
                      <a:pt x="37" y="18"/>
                    </a:cubicBezTo>
                    <a:cubicBezTo>
                      <a:pt x="45" y="33"/>
                      <a:pt x="53" y="49"/>
                      <a:pt x="61" y="64"/>
                    </a:cubicBezTo>
                    <a:cubicBezTo>
                      <a:pt x="61" y="65"/>
                      <a:pt x="62" y="66"/>
                      <a:pt x="63" y="68"/>
                    </a:cubicBezTo>
                    <a:cubicBezTo>
                      <a:pt x="64" y="66"/>
                      <a:pt x="65" y="65"/>
                      <a:pt x="66" y="64"/>
                    </a:cubicBezTo>
                    <a:cubicBezTo>
                      <a:pt x="74" y="49"/>
                      <a:pt x="82" y="34"/>
                      <a:pt x="91" y="18"/>
                    </a:cubicBezTo>
                    <a:cubicBezTo>
                      <a:pt x="92" y="16"/>
                      <a:pt x="93" y="14"/>
                      <a:pt x="93" y="12"/>
                    </a:cubicBezTo>
                    <a:cubicBezTo>
                      <a:pt x="94" y="9"/>
                      <a:pt x="93" y="8"/>
                      <a:pt x="90" y="8"/>
                    </a:cubicBezTo>
                    <a:cubicBezTo>
                      <a:pt x="87" y="7"/>
                      <a:pt x="85" y="7"/>
                      <a:pt x="81" y="7"/>
                    </a:cubicBezTo>
                    <a:cubicBezTo>
                      <a:pt x="81" y="4"/>
                      <a:pt x="81" y="2"/>
                      <a:pt x="81" y="0"/>
                    </a:cubicBezTo>
                    <a:cubicBezTo>
                      <a:pt x="94" y="0"/>
                      <a:pt x="107" y="0"/>
                      <a:pt x="120" y="0"/>
                    </a:cubicBezTo>
                    <a:cubicBezTo>
                      <a:pt x="120" y="2"/>
                      <a:pt x="120" y="4"/>
                      <a:pt x="120" y="7"/>
                    </a:cubicBezTo>
                    <a:cubicBezTo>
                      <a:pt x="119" y="7"/>
                      <a:pt x="117" y="7"/>
                      <a:pt x="115" y="8"/>
                    </a:cubicBezTo>
                    <a:cubicBezTo>
                      <a:pt x="112" y="8"/>
                      <a:pt x="109" y="9"/>
                      <a:pt x="108" y="12"/>
                    </a:cubicBezTo>
                    <a:cubicBezTo>
                      <a:pt x="106" y="14"/>
                      <a:pt x="104" y="17"/>
                      <a:pt x="103" y="19"/>
                    </a:cubicBezTo>
                    <a:cubicBezTo>
                      <a:pt x="92" y="38"/>
                      <a:pt x="81" y="56"/>
                      <a:pt x="71" y="75"/>
                    </a:cubicBezTo>
                    <a:cubicBezTo>
                      <a:pt x="69" y="77"/>
                      <a:pt x="68" y="80"/>
                      <a:pt x="69" y="82"/>
                    </a:cubicBezTo>
                    <a:cubicBezTo>
                      <a:pt x="69" y="92"/>
                      <a:pt x="69" y="102"/>
                      <a:pt x="69" y="111"/>
                    </a:cubicBezTo>
                    <a:cubicBezTo>
                      <a:pt x="69" y="114"/>
                      <a:pt x="69" y="116"/>
                      <a:pt x="69" y="118"/>
                    </a:cubicBezTo>
                    <a:cubicBezTo>
                      <a:pt x="70" y="124"/>
                      <a:pt x="71" y="125"/>
                      <a:pt x="77" y="126"/>
                    </a:cubicBezTo>
                    <a:cubicBezTo>
                      <a:pt x="80" y="126"/>
                      <a:pt x="82" y="127"/>
                      <a:pt x="85" y="12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72" name="Freeform 32">
                <a:extLst>
                  <a:ext uri="{FF2B5EF4-FFF2-40B4-BE49-F238E27FC236}">
                    <a16:creationId xmlns:a16="http://schemas.microsoft.com/office/drawing/2014/main" id="{D30E14B5-5B2E-42F0-B3FB-A799A167FB3B}"/>
                  </a:ext>
                </a:extLst>
              </p:cNvPr>
              <p:cNvSpPr>
                <a:spLocks/>
              </p:cNvSpPr>
              <p:nvPr/>
            </p:nvSpPr>
            <p:spPr bwMode="auto">
              <a:xfrm>
                <a:off x="9514863" y="3878362"/>
                <a:ext cx="329992" cy="394068"/>
              </a:xfrm>
              <a:custGeom>
                <a:avLst/>
                <a:gdLst>
                  <a:gd name="T0" fmla="*/ 108 w 116"/>
                  <a:gd name="T1" fmla="*/ 42 h 139"/>
                  <a:gd name="T2" fmla="*/ 102 w 116"/>
                  <a:gd name="T3" fmla="*/ 29 h 139"/>
                  <a:gd name="T4" fmla="*/ 72 w 116"/>
                  <a:gd name="T5" fmla="*/ 14 h 139"/>
                  <a:gd name="T6" fmla="*/ 67 w 116"/>
                  <a:gd name="T7" fmla="*/ 18 h 139"/>
                  <a:gd name="T8" fmla="*/ 66 w 116"/>
                  <a:gd name="T9" fmla="*/ 24 h 139"/>
                  <a:gd name="T10" fmla="*/ 66 w 116"/>
                  <a:gd name="T11" fmla="*/ 115 h 139"/>
                  <a:gd name="T12" fmla="*/ 67 w 116"/>
                  <a:gd name="T13" fmla="*/ 123 h 139"/>
                  <a:gd name="T14" fmla="*/ 75 w 116"/>
                  <a:gd name="T15" fmla="*/ 131 h 139"/>
                  <a:gd name="T16" fmla="*/ 83 w 116"/>
                  <a:gd name="T17" fmla="*/ 132 h 139"/>
                  <a:gd name="T18" fmla="*/ 83 w 116"/>
                  <a:gd name="T19" fmla="*/ 139 h 139"/>
                  <a:gd name="T20" fmla="*/ 33 w 116"/>
                  <a:gd name="T21" fmla="*/ 139 h 139"/>
                  <a:gd name="T22" fmla="*/ 33 w 116"/>
                  <a:gd name="T23" fmla="*/ 132 h 139"/>
                  <a:gd name="T24" fmla="*/ 41 w 116"/>
                  <a:gd name="T25" fmla="*/ 131 h 139"/>
                  <a:gd name="T26" fmla="*/ 49 w 116"/>
                  <a:gd name="T27" fmla="*/ 123 h 139"/>
                  <a:gd name="T28" fmla="*/ 49 w 116"/>
                  <a:gd name="T29" fmla="*/ 118 h 139"/>
                  <a:gd name="T30" fmla="*/ 49 w 116"/>
                  <a:gd name="T31" fmla="*/ 22 h 139"/>
                  <a:gd name="T32" fmla="*/ 41 w 116"/>
                  <a:gd name="T33" fmla="*/ 14 h 139"/>
                  <a:gd name="T34" fmla="*/ 32 w 116"/>
                  <a:gd name="T35" fmla="*/ 15 h 139"/>
                  <a:gd name="T36" fmla="*/ 18 w 116"/>
                  <a:gd name="T37" fmla="*/ 23 h 139"/>
                  <a:gd name="T38" fmla="*/ 11 w 116"/>
                  <a:gd name="T39" fmla="*/ 36 h 139"/>
                  <a:gd name="T40" fmla="*/ 8 w 116"/>
                  <a:gd name="T41" fmla="*/ 42 h 139"/>
                  <a:gd name="T42" fmla="*/ 0 w 116"/>
                  <a:gd name="T43" fmla="*/ 39 h 139"/>
                  <a:gd name="T44" fmla="*/ 13 w 116"/>
                  <a:gd name="T45" fmla="*/ 0 h 139"/>
                  <a:gd name="T46" fmla="*/ 19 w 116"/>
                  <a:gd name="T47" fmla="*/ 0 h 139"/>
                  <a:gd name="T48" fmla="*/ 21 w 116"/>
                  <a:gd name="T49" fmla="*/ 4 h 139"/>
                  <a:gd name="T50" fmla="*/ 95 w 116"/>
                  <a:gd name="T51" fmla="*/ 4 h 139"/>
                  <a:gd name="T52" fmla="*/ 97 w 116"/>
                  <a:gd name="T53" fmla="*/ 0 h 139"/>
                  <a:gd name="T54" fmla="*/ 103 w 116"/>
                  <a:gd name="T55" fmla="*/ 0 h 139"/>
                  <a:gd name="T56" fmla="*/ 116 w 116"/>
                  <a:gd name="T57" fmla="*/ 39 h 139"/>
                  <a:gd name="T58" fmla="*/ 108 w 116"/>
                  <a:gd name="T59" fmla="*/ 42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6" h="139">
                    <a:moveTo>
                      <a:pt x="108" y="42"/>
                    </a:moveTo>
                    <a:cubicBezTo>
                      <a:pt x="106" y="37"/>
                      <a:pt x="104" y="33"/>
                      <a:pt x="102" y="29"/>
                    </a:cubicBezTo>
                    <a:cubicBezTo>
                      <a:pt x="96" y="17"/>
                      <a:pt x="85" y="13"/>
                      <a:pt x="72" y="14"/>
                    </a:cubicBezTo>
                    <a:cubicBezTo>
                      <a:pt x="68" y="14"/>
                      <a:pt x="67" y="15"/>
                      <a:pt x="67" y="18"/>
                    </a:cubicBezTo>
                    <a:cubicBezTo>
                      <a:pt x="66" y="20"/>
                      <a:pt x="66" y="22"/>
                      <a:pt x="66" y="24"/>
                    </a:cubicBezTo>
                    <a:cubicBezTo>
                      <a:pt x="66" y="54"/>
                      <a:pt x="66" y="85"/>
                      <a:pt x="66" y="115"/>
                    </a:cubicBezTo>
                    <a:cubicBezTo>
                      <a:pt x="66" y="118"/>
                      <a:pt x="67" y="120"/>
                      <a:pt x="67" y="123"/>
                    </a:cubicBezTo>
                    <a:cubicBezTo>
                      <a:pt x="68" y="128"/>
                      <a:pt x="70" y="130"/>
                      <a:pt x="75" y="131"/>
                    </a:cubicBezTo>
                    <a:cubicBezTo>
                      <a:pt x="78" y="131"/>
                      <a:pt x="80" y="132"/>
                      <a:pt x="83" y="132"/>
                    </a:cubicBezTo>
                    <a:cubicBezTo>
                      <a:pt x="83" y="134"/>
                      <a:pt x="83" y="137"/>
                      <a:pt x="83" y="139"/>
                    </a:cubicBezTo>
                    <a:cubicBezTo>
                      <a:pt x="66" y="139"/>
                      <a:pt x="50" y="139"/>
                      <a:pt x="33" y="139"/>
                    </a:cubicBezTo>
                    <a:cubicBezTo>
                      <a:pt x="33" y="137"/>
                      <a:pt x="33" y="135"/>
                      <a:pt x="33" y="132"/>
                    </a:cubicBezTo>
                    <a:cubicBezTo>
                      <a:pt x="36" y="132"/>
                      <a:pt x="39" y="131"/>
                      <a:pt x="41" y="131"/>
                    </a:cubicBezTo>
                    <a:cubicBezTo>
                      <a:pt x="47" y="130"/>
                      <a:pt x="49" y="128"/>
                      <a:pt x="49" y="123"/>
                    </a:cubicBezTo>
                    <a:cubicBezTo>
                      <a:pt x="49" y="121"/>
                      <a:pt x="49" y="120"/>
                      <a:pt x="49" y="118"/>
                    </a:cubicBezTo>
                    <a:cubicBezTo>
                      <a:pt x="49" y="86"/>
                      <a:pt x="49" y="54"/>
                      <a:pt x="49" y="22"/>
                    </a:cubicBezTo>
                    <a:cubicBezTo>
                      <a:pt x="49" y="14"/>
                      <a:pt x="49" y="13"/>
                      <a:pt x="41" y="14"/>
                    </a:cubicBezTo>
                    <a:cubicBezTo>
                      <a:pt x="38" y="14"/>
                      <a:pt x="35" y="14"/>
                      <a:pt x="32" y="15"/>
                    </a:cubicBezTo>
                    <a:cubicBezTo>
                      <a:pt x="26" y="16"/>
                      <a:pt x="21" y="18"/>
                      <a:pt x="18" y="23"/>
                    </a:cubicBezTo>
                    <a:cubicBezTo>
                      <a:pt x="15" y="27"/>
                      <a:pt x="13" y="32"/>
                      <a:pt x="11" y="36"/>
                    </a:cubicBezTo>
                    <a:cubicBezTo>
                      <a:pt x="10" y="38"/>
                      <a:pt x="9" y="40"/>
                      <a:pt x="8" y="42"/>
                    </a:cubicBezTo>
                    <a:cubicBezTo>
                      <a:pt x="5" y="41"/>
                      <a:pt x="3" y="40"/>
                      <a:pt x="0" y="39"/>
                    </a:cubicBezTo>
                    <a:cubicBezTo>
                      <a:pt x="5" y="26"/>
                      <a:pt x="9" y="13"/>
                      <a:pt x="13" y="0"/>
                    </a:cubicBezTo>
                    <a:cubicBezTo>
                      <a:pt x="15" y="0"/>
                      <a:pt x="17" y="0"/>
                      <a:pt x="19" y="0"/>
                    </a:cubicBezTo>
                    <a:cubicBezTo>
                      <a:pt x="20" y="1"/>
                      <a:pt x="20" y="3"/>
                      <a:pt x="21" y="4"/>
                    </a:cubicBezTo>
                    <a:cubicBezTo>
                      <a:pt x="46" y="4"/>
                      <a:pt x="70" y="4"/>
                      <a:pt x="95" y="4"/>
                    </a:cubicBezTo>
                    <a:cubicBezTo>
                      <a:pt x="95" y="3"/>
                      <a:pt x="96" y="1"/>
                      <a:pt x="97" y="0"/>
                    </a:cubicBezTo>
                    <a:cubicBezTo>
                      <a:pt x="98" y="0"/>
                      <a:pt x="100" y="0"/>
                      <a:pt x="103" y="0"/>
                    </a:cubicBezTo>
                    <a:cubicBezTo>
                      <a:pt x="107" y="13"/>
                      <a:pt x="112" y="26"/>
                      <a:pt x="116" y="39"/>
                    </a:cubicBezTo>
                    <a:cubicBezTo>
                      <a:pt x="113" y="40"/>
                      <a:pt x="111" y="41"/>
                      <a:pt x="108" y="4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73" name="Freeform 33">
                <a:extLst>
                  <a:ext uri="{FF2B5EF4-FFF2-40B4-BE49-F238E27FC236}">
                    <a16:creationId xmlns:a16="http://schemas.microsoft.com/office/drawing/2014/main" id="{80557463-D295-47EE-83FE-4E7C2CFE5CA8}"/>
                  </a:ext>
                </a:extLst>
              </p:cNvPr>
              <p:cNvSpPr>
                <a:spLocks/>
              </p:cNvSpPr>
              <p:nvPr/>
            </p:nvSpPr>
            <p:spPr bwMode="auto">
              <a:xfrm>
                <a:off x="5715150" y="3891177"/>
                <a:ext cx="140967" cy="381253"/>
              </a:xfrm>
              <a:custGeom>
                <a:avLst/>
                <a:gdLst>
                  <a:gd name="T0" fmla="*/ 0 w 50"/>
                  <a:gd name="T1" fmla="*/ 134 h 134"/>
                  <a:gd name="T2" fmla="*/ 0 w 50"/>
                  <a:gd name="T3" fmla="*/ 127 h 134"/>
                  <a:gd name="T4" fmla="*/ 9 w 50"/>
                  <a:gd name="T5" fmla="*/ 126 h 134"/>
                  <a:gd name="T6" fmla="*/ 16 w 50"/>
                  <a:gd name="T7" fmla="*/ 119 h 134"/>
                  <a:gd name="T8" fmla="*/ 16 w 50"/>
                  <a:gd name="T9" fmla="*/ 113 h 134"/>
                  <a:gd name="T10" fmla="*/ 16 w 50"/>
                  <a:gd name="T11" fmla="*/ 21 h 134"/>
                  <a:gd name="T12" fmla="*/ 16 w 50"/>
                  <a:gd name="T13" fmla="*/ 13 h 134"/>
                  <a:gd name="T14" fmla="*/ 9 w 50"/>
                  <a:gd name="T15" fmla="*/ 8 h 134"/>
                  <a:gd name="T16" fmla="*/ 1 w 50"/>
                  <a:gd name="T17" fmla="*/ 7 h 134"/>
                  <a:gd name="T18" fmla="*/ 1 w 50"/>
                  <a:gd name="T19" fmla="*/ 0 h 134"/>
                  <a:gd name="T20" fmla="*/ 49 w 50"/>
                  <a:gd name="T21" fmla="*/ 0 h 134"/>
                  <a:gd name="T22" fmla="*/ 49 w 50"/>
                  <a:gd name="T23" fmla="*/ 7 h 134"/>
                  <a:gd name="T24" fmla="*/ 42 w 50"/>
                  <a:gd name="T25" fmla="*/ 8 h 134"/>
                  <a:gd name="T26" fmla="*/ 34 w 50"/>
                  <a:gd name="T27" fmla="*/ 15 h 134"/>
                  <a:gd name="T28" fmla="*/ 33 w 50"/>
                  <a:gd name="T29" fmla="*/ 23 h 134"/>
                  <a:gd name="T30" fmla="*/ 33 w 50"/>
                  <a:gd name="T31" fmla="*/ 113 h 134"/>
                  <a:gd name="T32" fmla="*/ 46 w 50"/>
                  <a:gd name="T33" fmla="*/ 127 h 134"/>
                  <a:gd name="T34" fmla="*/ 49 w 50"/>
                  <a:gd name="T35" fmla="*/ 127 h 134"/>
                  <a:gd name="T36" fmla="*/ 50 w 50"/>
                  <a:gd name="T37" fmla="*/ 131 h 134"/>
                  <a:gd name="T38" fmla="*/ 49 w 50"/>
                  <a:gd name="T39" fmla="*/ 134 h 134"/>
                  <a:gd name="T40" fmla="*/ 0 w 50"/>
                  <a:gd name="T4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134">
                    <a:moveTo>
                      <a:pt x="0" y="134"/>
                    </a:moveTo>
                    <a:cubicBezTo>
                      <a:pt x="0" y="132"/>
                      <a:pt x="0" y="130"/>
                      <a:pt x="0" y="127"/>
                    </a:cubicBezTo>
                    <a:cubicBezTo>
                      <a:pt x="3" y="127"/>
                      <a:pt x="6" y="127"/>
                      <a:pt x="9" y="126"/>
                    </a:cubicBezTo>
                    <a:cubicBezTo>
                      <a:pt x="13" y="125"/>
                      <a:pt x="15" y="124"/>
                      <a:pt x="16" y="119"/>
                    </a:cubicBezTo>
                    <a:cubicBezTo>
                      <a:pt x="16" y="117"/>
                      <a:pt x="16" y="115"/>
                      <a:pt x="16" y="113"/>
                    </a:cubicBezTo>
                    <a:cubicBezTo>
                      <a:pt x="16" y="82"/>
                      <a:pt x="16" y="52"/>
                      <a:pt x="16" y="21"/>
                    </a:cubicBezTo>
                    <a:cubicBezTo>
                      <a:pt x="16" y="18"/>
                      <a:pt x="16" y="16"/>
                      <a:pt x="16" y="13"/>
                    </a:cubicBezTo>
                    <a:cubicBezTo>
                      <a:pt x="15" y="10"/>
                      <a:pt x="13" y="8"/>
                      <a:pt x="9" y="8"/>
                    </a:cubicBezTo>
                    <a:cubicBezTo>
                      <a:pt x="6" y="7"/>
                      <a:pt x="4" y="7"/>
                      <a:pt x="1" y="7"/>
                    </a:cubicBezTo>
                    <a:cubicBezTo>
                      <a:pt x="1" y="4"/>
                      <a:pt x="1" y="2"/>
                      <a:pt x="1" y="0"/>
                    </a:cubicBezTo>
                    <a:cubicBezTo>
                      <a:pt x="17" y="0"/>
                      <a:pt x="33" y="0"/>
                      <a:pt x="49" y="0"/>
                    </a:cubicBezTo>
                    <a:cubicBezTo>
                      <a:pt x="49" y="2"/>
                      <a:pt x="49" y="4"/>
                      <a:pt x="49" y="7"/>
                    </a:cubicBezTo>
                    <a:cubicBezTo>
                      <a:pt x="47" y="7"/>
                      <a:pt x="44" y="7"/>
                      <a:pt x="42" y="8"/>
                    </a:cubicBezTo>
                    <a:cubicBezTo>
                      <a:pt x="38" y="8"/>
                      <a:pt x="35" y="10"/>
                      <a:pt x="34" y="15"/>
                    </a:cubicBezTo>
                    <a:cubicBezTo>
                      <a:pt x="34" y="17"/>
                      <a:pt x="33" y="20"/>
                      <a:pt x="33" y="23"/>
                    </a:cubicBezTo>
                    <a:cubicBezTo>
                      <a:pt x="33" y="53"/>
                      <a:pt x="33" y="83"/>
                      <a:pt x="33" y="113"/>
                    </a:cubicBezTo>
                    <a:cubicBezTo>
                      <a:pt x="33" y="124"/>
                      <a:pt x="36" y="126"/>
                      <a:pt x="46" y="127"/>
                    </a:cubicBezTo>
                    <a:cubicBezTo>
                      <a:pt x="47" y="127"/>
                      <a:pt x="48" y="127"/>
                      <a:pt x="49" y="127"/>
                    </a:cubicBezTo>
                    <a:cubicBezTo>
                      <a:pt x="49" y="128"/>
                      <a:pt x="50" y="129"/>
                      <a:pt x="50" y="131"/>
                    </a:cubicBezTo>
                    <a:cubicBezTo>
                      <a:pt x="50" y="132"/>
                      <a:pt x="49" y="133"/>
                      <a:pt x="49" y="134"/>
                    </a:cubicBezTo>
                    <a:cubicBezTo>
                      <a:pt x="33" y="134"/>
                      <a:pt x="17" y="134"/>
                      <a:pt x="0" y="134"/>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74" name="Freeform 34">
                <a:extLst>
                  <a:ext uri="{FF2B5EF4-FFF2-40B4-BE49-F238E27FC236}">
                    <a16:creationId xmlns:a16="http://schemas.microsoft.com/office/drawing/2014/main" id="{59C332FA-9D18-4C13-8F66-7832ED72F4F6}"/>
                  </a:ext>
                </a:extLst>
              </p:cNvPr>
              <p:cNvSpPr>
                <a:spLocks/>
              </p:cNvSpPr>
              <p:nvPr/>
            </p:nvSpPr>
            <p:spPr bwMode="auto">
              <a:xfrm>
                <a:off x="9354673" y="3891177"/>
                <a:ext cx="137764" cy="384457"/>
              </a:xfrm>
              <a:custGeom>
                <a:avLst/>
                <a:gdLst>
                  <a:gd name="T0" fmla="*/ 0 w 49"/>
                  <a:gd name="T1" fmla="*/ 7 h 135"/>
                  <a:gd name="T2" fmla="*/ 0 w 49"/>
                  <a:gd name="T3" fmla="*/ 0 h 135"/>
                  <a:gd name="T4" fmla="*/ 49 w 49"/>
                  <a:gd name="T5" fmla="*/ 0 h 135"/>
                  <a:gd name="T6" fmla="*/ 49 w 49"/>
                  <a:gd name="T7" fmla="*/ 7 h 135"/>
                  <a:gd name="T8" fmla="*/ 42 w 49"/>
                  <a:gd name="T9" fmla="*/ 8 h 135"/>
                  <a:gd name="T10" fmla="*/ 34 w 49"/>
                  <a:gd name="T11" fmla="*/ 15 h 135"/>
                  <a:gd name="T12" fmla="*/ 33 w 49"/>
                  <a:gd name="T13" fmla="*/ 23 h 135"/>
                  <a:gd name="T14" fmla="*/ 33 w 49"/>
                  <a:gd name="T15" fmla="*/ 113 h 135"/>
                  <a:gd name="T16" fmla="*/ 46 w 49"/>
                  <a:gd name="T17" fmla="*/ 127 h 135"/>
                  <a:gd name="T18" fmla="*/ 49 w 49"/>
                  <a:gd name="T19" fmla="*/ 127 h 135"/>
                  <a:gd name="T20" fmla="*/ 49 w 49"/>
                  <a:gd name="T21" fmla="*/ 134 h 135"/>
                  <a:gd name="T22" fmla="*/ 0 w 49"/>
                  <a:gd name="T23" fmla="*/ 134 h 135"/>
                  <a:gd name="T24" fmla="*/ 0 w 49"/>
                  <a:gd name="T25" fmla="*/ 127 h 135"/>
                  <a:gd name="T26" fmla="*/ 7 w 49"/>
                  <a:gd name="T27" fmla="*/ 126 h 135"/>
                  <a:gd name="T28" fmla="*/ 16 w 49"/>
                  <a:gd name="T29" fmla="*/ 118 h 135"/>
                  <a:gd name="T30" fmla="*/ 16 w 49"/>
                  <a:gd name="T31" fmla="*/ 113 h 135"/>
                  <a:gd name="T32" fmla="*/ 16 w 49"/>
                  <a:gd name="T33" fmla="*/ 20 h 135"/>
                  <a:gd name="T34" fmla="*/ 15 w 49"/>
                  <a:gd name="T35" fmla="*/ 13 h 135"/>
                  <a:gd name="T36" fmla="*/ 9 w 49"/>
                  <a:gd name="T37" fmla="*/ 8 h 135"/>
                  <a:gd name="T38" fmla="*/ 0 w 49"/>
                  <a:gd name="T39" fmla="*/ 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9" h="135">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5" y="10"/>
                      <a:pt x="34" y="15"/>
                    </a:cubicBezTo>
                    <a:cubicBezTo>
                      <a:pt x="33" y="18"/>
                      <a:pt x="33" y="20"/>
                      <a:pt x="33" y="23"/>
                    </a:cubicBezTo>
                    <a:cubicBezTo>
                      <a:pt x="33" y="53"/>
                      <a:pt x="33" y="83"/>
                      <a:pt x="33" y="113"/>
                    </a:cubicBezTo>
                    <a:cubicBezTo>
                      <a:pt x="33" y="124"/>
                      <a:pt x="35" y="126"/>
                      <a:pt x="46" y="127"/>
                    </a:cubicBezTo>
                    <a:cubicBezTo>
                      <a:pt x="47" y="127"/>
                      <a:pt x="48" y="127"/>
                      <a:pt x="49" y="127"/>
                    </a:cubicBezTo>
                    <a:cubicBezTo>
                      <a:pt x="49" y="129"/>
                      <a:pt x="49" y="132"/>
                      <a:pt x="49" y="134"/>
                    </a:cubicBezTo>
                    <a:cubicBezTo>
                      <a:pt x="45" y="135"/>
                      <a:pt x="9" y="135"/>
                      <a:pt x="0" y="134"/>
                    </a:cubicBezTo>
                    <a:cubicBezTo>
                      <a:pt x="0" y="132"/>
                      <a:pt x="0" y="130"/>
                      <a:pt x="0" y="127"/>
                    </a:cubicBezTo>
                    <a:cubicBezTo>
                      <a:pt x="3" y="127"/>
                      <a:pt x="5" y="127"/>
                      <a:pt x="7" y="126"/>
                    </a:cubicBezTo>
                    <a:cubicBezTo>
                      <a:pt x="13" y="126"/>
                      <a:pt x="15" y="124"/>
                      <a:pt x="16" y="118"/>
                    </a:cubicBezTo>
                    <a:cubicBezTo>
                      <a:pt x="16" y="117"/>
                      <a:pt x="16" y="115"/>
                      <a:pt x="16" y="113"/>
                    </a:cubicBezTo>
                    <a:cubicBezTo>
                      <a:pt x="16" y="82"/>
                      <a:pt x="16" y="51"/>
                      <a:pt x="16" y="20"/>
                    </a:cubicBezTo>
                    <a:cubicBezTo>
                      <a:pt x="16" y="18"/>
                      <a:pt x="15" y="16"/>
                      <a:pt x="15" y="13"/>
                    </a:cubicBezTo>
                    <a:cubicBezTo>
                      <a:pt x="14" y="10"/>
                      <a:pt x="12" y="8"/>
                      <a:pt x="9" y="8"/>
                    </a:cubicBezTo>
                    <a:cubicBezTo>
                      <a:pt x="6" y="7"/>
                      <a:pt x="3" y="7"/>
                      <a:pt x="0" y="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75" name="Freeform 35">
                <a:extLst>
                  <a:ext uri="{FF2B5EF4-FFF2-40B4-BE49-F238E27FC236}">
                    <a16:creationId xmlns:a16="http://schemas.microsoft.com/office/drawing/2014/main" id="{65E12940-8A45-4E0C-84AF-6AA4577F53A2}"/>
                  </a:ext>
                </a:extLst>
              </p:cNvPr>
              <p:cNvSpPr>
                <a:spLocks/>
              </p:cNvSpPr>
              <p:nvPr/>
            </p:nvSpPr>
            <p:spPr bwMode="auto">
              <a:xfrm>
                <a:off x="7675879" y="3891177"/>
                <a:ext cx="137764" cy="381253"/>
              </a:xfrm>
              <a:custGeom>
                <a:avLst/>
                <a:gdLst>
                  <a:gd name="T0" fmla="*/ 0 w 49"/>
                  <a:gd name="T1" fmla="*/ 7 h 134"/>
                  <a:gd name="T2" fmla="*/ 0 w 49"/>
                  <a:gd name="T3" fmla="*/ 0 h 134"/>
                  <a:gd name="T4" fmla="*/ 49 w 49"/>
                  <a:gd name="T5" fmla="*/ 0 h 134"/>
                  <a:gd name="T6" fmla="*/ 49 w 49"/>
                  <a:gd name="T7" fmla="*/ 7 h 134"/>
                  <a:gd name="T8" fmla="*/ 42 w 49"/>
                  <a:gd name="T9" fmla="*/ 8 h 134"/>
                  <a:gd name="T10" fmla="*/ 34 w 49"/>
                  <a:gd name="T11" fmla="*/ 15 h 134"/>
                  <a:gd name="T12" fmla="*/ 33 w 49"/>
                  <a:gd name="T13" fmla="*/ 23 h 134"/>
                  <a:gd name="T14" fmla="*/ 33 w 49"/>
                  <a:gd name="T15" fmla="*/ 112 h 134"/>
                  <a:gd name="T16" fmla="*/ 34 w 49"/>
                  <a:gd name="T17" fmla="*/ 120 h 134"/>
                  <a:gd name="T18" fmla="*/ 40 w 49"/>
                  <a:gd name="T19" fmla="*/ 126 h 134"/>
                  <a:gd name="T20" fmla="*/ 49 w 49"/>
                  <a:gd name="T21" fmla="*/ 127 h 134"/>
                  <a:gd name="T22" fmla="*/ 49 w 49"/>
                  <a:gd name="T23" fmla="*/ 134 h 134"/>
                  <a:gd name="T24" fmla="*/ 0 w 49"/>
                  <a:gd name="T25" fmla="*/ 134 h 134"/>
                  <a:gd name="T26" fmla="*/ 0 w 49"/>
                  <a:gd name="T27" fmla="*/ 127 h 134"/>
                  <a:gd name="T28" fmla="*/ 8 w 49"/>
                  <a:gd name="T29" fmla="*/ 126 h 134"/>
                  <a:gd name="T30" fmla="*/ 15 w 49"/>
                  <a:gd name="T31" fmla="*/ 119 h 134"/>
                  <a:gd name="T32" fmla="*/ 16 w 49"/>
                  <a:gd name="T33" fmla="*/ 110 h 134"/>
                  <a:gd name="T34" fmla="*/ 16 w 49"/>
                  <a:gd name="T35" fmla="*/ 25 h 134"/>
                  <a:gd name="T36" fmla="*/ 15 w 49"/>
                  <a:gd name="T37" fmla="*/ 15 h 134"/>
                  <a:gd name="T38" fmla="*/ 8 w 49"/>
                  <a:gd name="T39" fmla="*/ 8 h 134"/>
                  <a:gd name="T40" fmla="*/ 0 w 49"/>
                  <a:gd name="T41" fmla="*/ 7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 h="134">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4" y="10"/>
                      <a:pt x="34" y="15"/>
                    </a:cubicBezTo>
                    <a:cubicBezTo>
                      <a:pt x="33" y="18"/>
                      <a:pt x="33" y="21"/>
                      <a:pt x="33" y="23"/>
                    </a:cubicBezTo>
                    <a:cubicBezTo>
                      <a:pt x="33" y="53"/>
                      <a:pt x="33" y="83"/>
                      <a:pt x="33" y="112"/>
                    </a:cubicBezTo>
                    <a:cubicBezTo>
                      <a:pt x="33" y="115"/>
                      <a:pt x="33" y="118"/>
                      <a:pt x="34" y="120"/>
                    </a:cubicBezTo>
                    <a:cubicBezTo>
                      <a:pt x="34" y="124"/>
                      <a:pt x="36" y="126"/>
                      <a:pt x="40" y="126"/>
                    </a:cubicBezTo>
                    <a:cubicBezTo>
                      <a:pt x="43" y="126"/>
                      <a:pt x="45" y="127"/>
                      <a:pt x="49" y="127"/>
                    </a:cubicBezTo>
                    <a:cubicBezTo>
                      <a:pt x="49" y="129"/>
                      <a:pt x="49" y="132"/>
                      <a:pt x="49" y="134"/>
                    </a:cubicBezTo>
                    <a:cubicBezTo>
                      <a:pt x="33" y="134"/>
                      <a:pt x="16" y="134"/>
                      <a:pt x="0" y="134"/>
                    </a:cubicBezTo>
                    <a:cubicBezTo>
                      <a:pt x="0" y="132"/>
                      <a:pt x="0" y="130"/>
                      <a:pt x="0" y="127"/>
                    </a:cubicBezTo>
                    <a:cubicBezTo>
                      <a:pt x="3" y="127"/>
                      <a:pt x="6" y="127"/>
                      <a:pt x="8" y="126"/>
                    </a:cubicBezTo>
                    <a:cubicBezTo>
                      <a:pt x="13" y="125"/>
                      <a:pt x="15" y="123"/>
                      <a:pt x="15" y="119"/>
                    </a:cubicBezTo>
                    <a:cubicBezTo>
                      <a:pt x="16" y="116"/>
                      <a:pt x="16" y="113"/>
                      <a:pt x="16" y="110"/>
                    </a:cubicBezTo>
                    <a:cubicBezTo>
                      <a:pt x="16" y="81"/>
                      <a:pt x="16" y="53"/>
                      <a:pt x="16" y="25"/>
                    </a:cubicBezTo>
                    <a:cubicBezTo>
                      <a:pt x="16" y="21"/>
                      <a:pt x="16" y="18"/>
                      <a:pt x="15" y="15"/>
                    </a:cubicBezTo>
                    <a:cubicBezTo>
                      <a:pt x="15" y="10"/>
                      <a:pt x="13" y="8"/>
                      <a:pt x="8" y="8"/>
                    </a:cubicBezTo>
                    <a:cubicBezTo>
                      <a:pt x="5" y="7"/>
                      <a:pt x="3" y="7"/>
                      <a:pt x="0" y="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grpSp>
        <p:grpSp>
          <p:nvGrpSpPr>
            <p:cNvPr id="123" name="组合 122">
              <a:extLst>
                <a:ext uri="{FF2B5EF4-FFF2-40B4-BE49-F238E27FC236}">
                  <a16:creationId xmlns:a16="http://schemas.microsoft.com/office/drawing/2014/main" id="{F4DC8654-6333-43BF-BBD2-8CC0F92462C8}"/>
                </a:ext>
              </a:extLst>
            </p:cNvPr>
            <p:cNvGrpSpPr/>
            <p:nvPr userDrawn="1"/>
          </p:nvGrpSpPr>
          <p:grpSpPr>
            <a:xfrm>
              <a:off x="10237120" y="539555"/>
              <a:ext cx="1312962" cy="375239"/>
              <a:chOff x="4606634" y="2048989"/>
              <a:chExt cx="5593843" cy="1598699"/>
            </a:xfrm>
            <a:solidFill>
              <a:schemeClr val="accent1">
                <a:alpha val="80000"/>
              </a:schemeClr>
            </a:solidFill>
          </p:grpSpPr>
          <p:sp>
            <p:nvSpPr>
              <p:cNvPr id="148" name="Freeform 9">
                <a:extLst>
                  <a:ext uri="{FF2B5EF4-FFF2-40B4-BE49-F238E27FC236}">
                    <a16:creationId xmlns:a16="http://schemas.microsoft.com/office/drawing/2014/main" id="{1BD02196-28F9-45E0-99D4-C63C486392BF}"/>
                  </a:ext>
                </a:extLst>
              </p:cNvPr>
              <p:cNvSpPr>
                <a:spLocks noEditPoints="1"/>
              </p:cNvSpPr>
              <p:nvPr/>
            </p:nvSpPr>
            <p:spPr bwMode="auto">
              <a:xfrm>
                <a:off x="9274578" y="2071415"/>
                <a:ext cx="925899" cy="1034829"/>
              </a:xfrm>
              <a:custGeom>
                <a:avLst/>
                <a:gdLst>
                  <a:gd name="T0" fmla="*/ 324 w 325"/>
                  <a:gd name="T1" fmla="*/ 106 h 363"/>
                  <a:gd name="T2" fmla="*/ 283 w 325"/>
                  <a:gd name="T3" fmla="*/ 179 h 363"/>
                  <a:gd name="T4" fmla="*/ 247 w 325"/>
                  <a:gd name="T5" fmla="*/ 214 h 363"/>
                  <a:gd name="T6" fmla="*/ 241 w 325"/>
                  <a:gd name="T7" fmla="*/ 228 h 363"/>
                  <a:gd name="T8" fmla="*/ 271 w 325"/>
                  <a:gd name="T9" fmla="*/ 230 h 363"/>
                  <a:gd name="T10" fmla="*/ 282 w 325"/>
                  <a:gd name="T11" fmla="*/ 240 h 363"/>
                  <a:gd name="T12" fmla="*/ 269 w 325"/>
                  <a:gd name="T13" fmla="*/ 277 h 363"/>
                  <a:gd name="T14" fmla="*/ 223 w 325"/>
                  <a:gd name="T15" fmla="*/ 316 h 363"/>
                  <a:gd name="T16" fmla="*/ 176 w 325"/>
                  <a:gd name="T17" fmla="*/ 340 h 363"/>
                  <a:gd name="T18" fmla="*/ 160 w 325"/>
                  <a:gd name="T19" fmla="*/ 339 h 363"/>
                  <a:gd name="T20" fmla="*/ 165 w 325"/>
                  <a:gd name="T21" fmla="*/ 329 h 363"/>
                  <a:gd name="T22" fmla="*/ 195 w 325"/>
                  <a:gd name="T23" fmla="*/ 302 h 363"/>
                  <a:gd name="T24" fmla="*/ 214 w 325"/>
                  <a:gd name="T25" fmla="*/ 282 h 363"/>
                  <a:gd name="T26" fmla="*/ 223 w 325"/>
                  <a:gd name="T27" fmla="*/ 265 h 363"/>
                  <a:gd name="T28" fmla="*/ 220 w 325"/>
                  <a:gd name="T29" fmla="*/ 257 h 363"/>
                  <a:gd name="T30" fmla="*/ 179 w 325"/>
                  <a:gd name="T31" fmla="*/ 289 h 363"/>
                  <a:gd name="T32" fmla="*/ 106 w 325"/>
                  <a:gd name="T33" fmla="*/ 335 h 363"/>
                  <a:gd name="T34" fmla="*/ 20 w 325"/>
                  <a:gd name="T35" fmla="*/ 363 h 363"/>
                  <a:gd name="T36" fmla="*/ 4 w 325"/>
                  <a:gd name="T37" fmla="*/ 360 h 363"/>
                  <a:gd name="T38" fmla="*/ 78 w 325"/>
                  <a:gd name="T39" fmla="*/ 306 h 363"/>
                  <a:gd name="T40" fmla="*/ 102 w 325"/>
                  <a:gd name="T41" fmla="*/ 295 h 363"/>
                  <a:gd name="T42" fmla="*/ 208 w 325"/>
                  <a:gd name="T43" fmla="*/ 238 h 363"/>
                  <a:gd name="T44" fmla="*/ 207 w 325"/>
                  <a:gd name="T45" fmla="*/ 232 h 363"/>
                  <a:gd name="T46" fmla="*/ 171 w 325"/>
                  <a:gd name="T47" fmla="*/ 243 h 363"/>
                  <a:gd name="T48" fmla="*/ 163 w 325"/>
                  <a:gd name="T49" fmla="*/ 239 h 363"/>
                  <a:gd name="T50" fmla="*/ 170 w 325"/>
                  <a:gd name="T51" fmla="*/ 226 h 363"/>
                  <a:gd name="T52" fmla="*/ 154 w 325"/>
                  <a:gd name="T53" fmla="*/ 206 h 363"/>
                  <a:gd name="T54" fmla="*/ 122 w 325"/>
                  <a:gd name="T55" fmla="*/ 224 h 363"/>
                  <a:gd name="T56" fmla="*/ 99 w 325"/>
                  <a:gd name="T57" fmla="*/ 236 h 363"/>
                  <a:gd name="T58" fmla="*/ 100 w 325"/>
                  <a:gd name="T59" fmla="*/ 222 h 363"/>
                  <a:gd name="T60" fmla="*/ 116 w 325"/>
                  <a:gd name="T61" fmla="*/ 204 h 363"/>
                  <a:gd name="T62" fmla="*/ 118 w 325"/>
                  <a:gd name="T63" fmla="*/ 183 h 363"/>
                  <a:gd name="T64" fmla="*/ 116 w 325"/>
                  <a:gd name="T65" fmla="*/ 174 h 363"/>
                  <a:gd name="T66" fmla="*/ 143 w 325"/>
                  <a:gd name="T67" fmla="*/ 167 h 363"/>
                  <a:gd name="T68" fmla="*/ 158 w 325"/>
                  <a:gd name="T69" fmla="*/ 145 h 363"/>
                  <a:gd name="T70" fmla="*/ 147 w 325"/>
                  <a:gd name="T71" fmla="*/ 144 h 363"/>
                  <a:gd name="T72" fmla="*/ 132 w 325"/>
                  <a:gd name="T73" fmla="*/ 141 h 363"/>
                  <a:gd name="T74" fmla="*/ 141 w 325"/>
                  <a:gd name="T75" fmla="*/ 129 h 363"/>
                  <a:gd name="T76" fmla="*/ 140 w 325"/>
                  <a:gd name="T77" fmla="*/ 115 h 363"/>
                  <a:gd name="T78" fmla="*/ 112 w 325"/>
                  <a:gd name="T79" fmla="*/ 96 h 363"/>
                  <a:gd name="T80" fmla="*/ 127 w 325"/>
                  <a:gd name="T81" fmla="*/ 92 h 363"/>
                  <a:gd name="T82" fmla="*/ 167 w 325"/>
                  <a:gd name="T83" fmla="*/ 81 h 363"/>
                  <a:gd name="T84" fmla="*/ 203 w 325"/>
                  <a:gd name="T85" fmla="*/ 36 h 363"/>
                  <a:gd name="T86" fmla="*/ 204 w 325"/>
                  <a:gd name="T87" fmla="*/ 10 h 363"/>
                  <a:gd name="T88" fmla="*/ 216 w 325"/>
                  <a:gd name="T89" fmla="*/ 3 h 363"/>
                  <a:gd name="T90" fmla="*/ 224 w 325"/>
                  <a:gd name="T91" fmla="*/ 56 h 363"/>
                  <a:gd name="T92" fmla="*/ 205 w 325"/>
                  <a:gd name="T93" fmla="*/ 91 h 363"/>
                  <a:gd name="T94" fmla="*/ 208 w 325"/>
                  <a:gd name="T95" fmla="*/ 105 h 363"/>
                  <a:gd name="T96" fmla="*/ 267 w 325"/>
                  <a:gd name="T97" fmla="*/ 87 h 363"/>
                  <a:gd name="T98" fmla="*/ 297 w 325"/>
                  <a:gd name="T99" fmla="*/ 85 h 363"/>
                  <a:gd name="T100" fmla="*/ 309 w 325"/>
                  <a:gd name="T101" fmla="*/ 86 h 363"/>
                  <a:gd name="T102" fmla="*/ 325 w 325"/>
                  <a:gd name="T103" fmla="*/ 104 h 363"/>
                  <a:gd name="T104" fmla="*/ 198 w 325"/>
                  <a:gd name="T105" fmla="*/ 126 h 363"/>
                  <a:gd name="T106" fmla="*/ 164 w 325"/>
                  <a:gd name="T107" fmla="*/ 175 h 363"/>
                  <a:gd name="T108" fmla="*/ 181 w 325"/>
                  <a:gd name="T109" fmla="*/ 191 h 363"/>
                  <a:gd name="T110" fmla="*/ 186 w 325"/>
                  <a:gd name="T111" fmla="*/ 173 h 363"/>
                  <a:gd name="T112" fmla="*/ 199 w 325"/>
                  <a:gd name="T113" fmla="*/ 170 h 363"/>
                  <a:gd name="T114" fmla="*/ 206 w 325"/>
                  <a:gd name="T115" fmla="*/ 204 h 363"/>
                  <a:gd name="T116" fmla="*/ 217 w 325"/>
                  <a:gd name="T117" fmla="*/ 206 h 363"/>
                  <a:gd name="T118" fmla="*/ 229 w 325"/>
                  <a:gd name="T119" fmla="*/ 188 h 363"/>
                  <a:gd name="T120" fmla="*/ 261 w 325"/>
                  <a:gd name="T121" fmla="*/ 141 h 363"/>
                  <a:gd name="T122" fmla="*/ 250 w 325"/>
                  <a:gd name="T123" fmla="*/ 134 h 363"/>
                  <a:gd name="T124" fmla="*/ 206 w 325"/>
                  <a:gd name="T125" fmla="*/ 12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5" h="363">
                    <a:moveTo>
                      <a:pt x="325" y="104"/>
                    </a:moveTo>
                    <a:cubicBezTo>
                      <a:pt x="325" y="104"/>
                      <a:pt x="324" y="105"/>
                      <a:pt x="324" y="106"/>
                    </a:cubicBezTo>
                    <a:cubicBezTo>
                      <a:pt x="323" y="108"/>
                      <a:pt x="323" y="111"/>
                      <a:pt x="322" y="114"/>
                    </a:cubicBezTo>
                    <a:cubicBezTo>
                      <a:pt x="312" y="138"/>
                      <a:pt x="300" y="160"/>
                      <a:pt x="283" y="179"/>
                    </a:cubicBezTo>
                    <a:cubicBezTo>
                      <a:pt x="275" y="188"/>
                      <a:pt x="267" y="197"/>
                      <a:pt x="259" y="205"/>
                    </a:cubicBezTo>
                    <a:cubicBezTo>
                      <a:pt x="255" y="209"/>
                      <a:pt x="251" y="211"/>
                      <a:pt x="247" y="214"/>
                    </a:cubicBezTo>
                    <a:cubicBezTo>
                      <a:pt x="244" y="217"/>
                      <a:pt x="241" y="219"/>
                      <a:pt x="239" y="223"/>
                    </a:cubicBezTo>
                    <a:cubicBezTo>
                      <a:pt x="237" y="226"/>
                      <a:pt x="238" y="227"/>
                      <a:pt x="241" y="228"/>
                    </a:cubicBezTo>
                    <a:cubicBezTo>
                      <a:pt x="243" y="228"/>
                      <a:pt x="245" y="228"/>
                      <a:pt x="246" y="228"/>
                    </a:cubicBezTo>
                    <a:cubicBezTo>
                      <a:pt x="255" y="229"/>
                      <a:pt x="263" y="230"/>
                      <a:pt x="271" y="230"/>
                    </a:cubicBezTo>
                    <a:cubicBezTo>
                      <a:pt x="272" y="230"/>
                      <a:pt x="274" y="231"/>
                      <a:pt x="275" y="231"/>
                    </a:cubicBezTo>
                    <a:cubicBezTo>
                      <a:pt x="280" y="233"/>
                      <a:pt x="282" y="235"/>
                      <a:pt x="282" y="240"/>
                    </a:cubicBezTo>
                    <a:cubicBezTo>
                      <a:pt x="283" y="247"/>
                      <a:pt x="282" y="253"/>
                      <a:pt x="279" y="259"/>
                    </a:cubicBezTo>
                    <a:cubicBezTo>
                      <a:pt x="277" y="265"/>
                      <a:pt x="273" y="271"/>
                      <a:pt x="269" y="277"/>
                    </a:cubicBezTo>
                    <a:cubicBezTo>
                      <a:pt x="260" y="289"/>
                      <a:pt x="248" y="298"/>
                      <a:pt x="237" y="307"/>
                    </a:cubicBezTo>
                    <a:cubicBezTo>
                      <a:pt x="233" y="311"/>
                      <a:pt x="228" y="314"/>
                      <a:pt x="223" y="316"/>
                    </a:cubicBezTo>
                    <a:cubicBezTo>
                      <a:pt x="213" y="321"/>
                      <a:pt x="203" y="327"/>
                      <a:pt x="193" y="332"/>
                    </a:cubicBezTo>
                    <a:cubicBezTo>
                      <a:pt x="187" y="334"/>
                      <a:pt x="182" y="337"/>
                      <a:pt x="176" y="340"/>
                    </a:cubicBezTo>
                    <a:cubicBezTo>
                      <a:pt x="173" y="341"/>
                      <a:pt x="169" y="341"/>
                      <a:pt x="166" y="342"/>
                    </a:cubicBezTo>
                    <a:cubicBezTo>
                      <a:pt x="164" y="342"/>
                      <a:pt x="161" y="341"/>
                      <a:pt x="160" y="339"/>
                    </a:cubicBezTo>
                    <a:cubicBezTo>
                      <a:pt x="159" y="337"/>
                      <a:pt x="160" y="335"/>
                      <a:pt x="162" y="333"/>
                    </a:cubicBezTo>
                    <a:cubicBezTo>
                      <a:pt x="163" y="332"/>
                      <a:pt x="164" y="330"/>
                      <a:pt x="165" y="329"/>
                    </a:cubicBezTo>
                    <a:cubicBezTo>
                      <a:pt x="173" y="323"/>
                      <a:pt x="181" y="316"/>
                      <a:pt x="189" y="310"/>
                    </a:cubicBezTo>
                    <a:cubicBezTo>
                      <a:pt x="192" y="307"/>
                      <a:pt x="194" y="305"/>
                      <a:pt x="195" y="302"/>
                    </a:cubicBezTo>
                    <a:cubicBezTo>
                      <a:pt x="196" y="300"/>
                      <a:pt x="198" y="297"/>
                      <a:pt x="200" y="295"/>
                    </a:cubicBezTo>
                    <a:cubicBezTo>
                      <a:pt x="205" y="291"/>
                      <a:pt x="210" y="287"/>
                      <a:pt x="214" y="282"/>
                    </a:cubicBezTo>
                    <a:cubicBezTo>
                      <a:pt x="217" y="280"/>
                      <a:pt x="218" y="278"/>
                      <a:pt x="219" y="275"/>
                    </a:cubicBezTo>
                    <a:cubicBezTo>
                      <a:pt x="219" y="271"/>
                      <a:pt x="221" y="268"/>
                      <a:pt x="223" y="265"/>
                    </a:cubicBezTo>
                    <a:cubicBezTo>
                      <a:pt x="225" y="263"/>
                      <a:pt x="227" y="261"/>
                      <a:pt x="229" y="259"/>
                    </a:cubicBezTo>
                    <a:cubicBezTo>
                      <a:pt x="227" y="256"/>
                      <a:pt x="224" y="256"/>
                      <a:pt x="220" y="257"/>
                    </a:cubicBezTo>
                    <a:cubicBezTo>
                      <a:pt x="212" y="260"/>
                      <a:pt x="205" y="264"/>
                      <a:pt x="199" y="270"/>
                    </a:cubicBezTo>
                    <a:cubicBezTo>
                      <a:pt x="192" y="276"/>
                      <a:pt x="186" y="282"/>
                      <a:pt x="179" y="289"/>
                    </a:cubicBezTo>
                    <a:cubicBezTo>
                      <a:pt x="169" y="299"/>
                      <a:pt x="157" y="307"/>
                      <a:pt x="144" y="314"/>
                    </a:cubicBezTo>
                    <a:cubicBezTo>
                      <a:pt x="131" y="320"/>
                      <a:pt x="119" y="328"/>
                      <a:pt x="106" y="335"/>
                    </a:cubicBezTo>
                    <a:cubicBezTo>
                      <a:pt x="89" y="344"/>
                      <a:pt x="72" y="352"/>
                      <a:pt x="53" y="357"/>
                    </a:cubicBezTo>
                    <a:cubicBezTo>
                      <a:pt x="43" y="361"/>
                      <a:pt x="32" y="363"/>
                      <a:pt x="20" y="363"/>
                    </a:cubicBezTo>
                    <a:cubicBezTo>
                      <a:pt x="16" y="362"/>
                      <a:pt x="12" y="361"/>
                      <a:pt x="7" y="361"/>
                    </a:cubicBezTo>
                    <a:cubicBezTo>
                      <a:pt x="6" y="361"/>
                      <a:pt x="5" y="360"/>
                      <a:pt x="4" y="360"/>
                    </a:cubicBezTo>
                    <a:cubicBezTo>
                      <a:pt x="0" y="358"/>
                      <a:pt x="0" y="355"/>
                      <a:pt x="4" y="352"/>
                    </a:cubicBezTo>
                    <a:cubicBezTo>
                      <a:pt x="28" y="337"/>
                      <a:pt x="53" y="321"/>
                      <a:pt x="78" y="306"/>
                    </a:cubicBezTo>
                    <a:cubicBezTo>
                      <a:pt x="84" y="302"/>
                      <a:pt x="91" y="298"/>
                      <a:pt x="98" y="297"/>
                    </a:cubicBezTo>
                    <a:cubicBezTo>
                      <a:pt x="100" y="296"/>
                      <a:pt x="101" y="295"/>
                      <a:pt x="102" y="295"/>
                    </a:cubicBezTo>
                    <a:cubicBezTo>
                      <a:pt x="135" y="275"/>
                      <a:pt x="169" y="257"/>
                      <a:pt x="204" y="241"/>
                    </a:cubicBezTo>
                    <a:cubicBezTo>
                      <a:pt x="205" y="240"/>
                      <a:pt x="207" y="239"/>
                      <a:pt x="208" y="238"/>
                    </a:cubicBezTo>
                    <a:cubicBezTo>
                      <a:pt x="209" y="237"/>
                      <a:pt x="210" y="235"/>
                      <a:pt x="210" y="234"/>
                    </a:cubicBezTo>
                    <a:cubicBezTo>
                      <a:pt x="210" y="233"/>
                      <a:pt x="208" y="232"/>
                      <a:pt x="207" y="232"/>
                    </a:cubicBezTo>
                    <a:cubicBezTo>
                      <a:pt x="201" y="231"/>
                      <a:pt x="196" y="233"/>
                      <a:pt x="190" y="235"/>
                    </a:cubicBezTo>
                    <a:cubicBezTo>
                      <a:pt x="184" y="238"/>
                      <a:pt x="178" y="240"/>
                      <a:pt x="171" y="243"/>
                    </a:cubicBezTo>
                    <a:cubicBezTo>
                      <a:pt x="170" y="243"/>
                      <a:pt x="169" y="244"/>
                      <a:pt x="168" y="244"/>
                    </a:cubicBezTo>
                    <a:cubicBezTo>
                      <a:pt x="164" y="244"/>
                      <a:pt x="163" y="244"/>
                      <a:pt x="163" y="239"/>
                    </a:cubicBezTo>
                    <a:cubicBezTo>
                      <a:pt x="163" y="236"/>
                      <a:pt x="164" y="233"/>
                      <a:pt x="166" y="231"/>
                    </a:cubicBezTo>
                    <a:cubicBezTo>
                      <a:pt x="167" y="229"/>
                      <a:pt x="169" y="228"/>
                      <a:pt x="170" y="226"/>
                    </a:cubicBezTo>
                    <a:cubicBezTo>
                      <a:pt x="172" y="222"/>
                      <a:pt x="172" y="218"/>
                      <a:pt x="168" y="215"/>
                    </a:cubicBezTo>
                    <a:cubicBezTo>
                      <a:pt x="164" y="212"/>
                      <a:pt x="159" y="209"/>
                      <a:pt x="154" y="206"/>
                    </a:cubicBezTo>
                    <a:cubicBezTo>
                      <a:pt x="148" y="203"/>
                      <a:pt x="143" y="205"/>
                      <a:pt x="138" y="210"/>
                    </a:cubicBezTo>
                    <a:cubicBezTo>
                      <a:pt x="133" y="215"/>
                      <a:pt x="128" y="219"/>
                      <a:pt x="122" y="224"/>
                    </a:cubicBezTo>
                    <a:cubicBezTo>
                      <a:pt x="118" y="228"/>
                      <a:pt x="112" y="231"/>
                      <a:pt x="107" y="235"/>
                    </a:cubicBezTo>
                    <a:cubicBezTo>
                      <a:pt x="105" y="236"/>
                      <a:pt x="102" y="238"/>
                      <a:pt x="99" y="236"/>
                    </a:cubicBezTo>
                    <a:cubicBezTo>
                      <a:pt x="97" y="234"/>
                      <a:pt x="97" y="231"/>
                      <a:pt x="98" y="229"/>
                    </a:cubicBezTo>
                    <a:cubicBezTo>
                      <a:pt x="98" y="226"/>
                      <a:pt x="99" y="224"/>
                      <a:pt x="100" y="222"/>
                    </a:cubicBezTo>
                    <a:cubicBezTo>
                      <a:pt x="102" y="219"/>
                      <a:pt x="105" y="217"/>
                      <a:pt x="107" y="214"/>
                    </a:cubicBezTo>
                    <a:cubicBezTo>
                      <a:pt x="110" y="211"/>
                      <a:pt x="113" y="208"/>
                      <a:pt x="116" y="204"/>
                    </a:cubicBezTo>
                    <a:cubicBezTo>
                      <a:pt x="118" y="202"/>
                      <a:pt x="119" y="198"/>
                      <a:pt x="120" y="195"/>
                    </a:cubicBezTo>
                    <a:cubicBezTo>
                      <a:pt x="122" y="191"/>
                      <a:pt x="122" y="187"/>
                      <a:pt x="118" y="183"/>
                    </a:cubicBezTo>
                    <a:cubicBezTo>
                      <a:pt x="116" y="182"/>
                      <a:pt x="115" y="181"/>
                      <a:pt x="115" y="179"/>
                    </a:cubicBezTo>
                    <a:cubicBezTo>
                      <a:pt x="113" y="177"/>
                      <a:pt x="113" y="175"/>
                      <a:pt x="116" y="174"/>
                    </a:cubicBezTo>
                    <a:cubicBezTo>
                      <a:pt x="123" y="173"/>
                      <a:pt x="130" y="171"/>
                      <a:pt x="137" y="170"/>
                    </a:cubicBezTo>
                    <a:cubicBezTo>
                      <a:pt x="140" y="170"/>
                      <a:pt x="141" y="169"/>
                      <a:pt x="143" y="167"/>
                    </a:cubicBezTo>
                    <a:cubicBezTo>
                      <a:pt x="146" y="163"/>
                      <a:pt x="150" y="159"/>
                      <a:pt x="153" y="155"/>
                    </a:cubicBezTo>
                    <a:cubicBezTo>
                      <a:pt x="155" y="152"/>
                      <a:pt x="157" y="149"/>
                      <a:pt x="158" y="145"/>
                    </a:cubicBezTo>
                    <a:cubicBezTo>
                      <a:pt x="159" y="141"/>
                      <a:pt x="157" y="140"/>
                      <a:pt x="154" y="141"/>
                    </a:cubicBezTo>
                    <a:cubicBezTo>
                      <a:pt x="151" y="141"/>
                      <a:pt x="149" y="142"/>
                      <a:pt x="147" y="144"/>
                    </a:cubicBezTo>
                    <a:cubicBezTo>
                      <a:pt x="144" y="146"/>
                      <a:pt x="140" y="146"/>
                      <a:pt x="137" y="145"/>
                    </a:cubicBezTo>
                    <a:cubicBezTo>
                      <a:pt x="134" y="145"/>
                      <a:pt x="133" y="144"/>
                      <a:pt x="132" y="141"/>
                    </a:cubicBezTo>
                    <a:cubicBezTo>
                      <a:pt x="132" y="139"/>
                      <a:pt x="132" y="137"/>
                      <a:pt x="134" y="135"/>
                    </a:cubicBezTo>
                    <a:cubicBezTo>
                      <a:pt x="137" y="133"/>
                      <a:pt x="139" y="131"/>
                      <a:pt x="141" y="129"/>
                    </a:cubicBezTo>
                    <a:cubicBezTo>
                      <a:pt x="143" y="126"/>
                      <a:pt x="144" y="123"/>
                      <a:pt x="144" y="119"/>
                    </a:cubicBezTo>
                    <a:cubicBezTo>
                      <a:pt x="144" y="116"/>
                      <a:pt x="143" y="115"/>
                      <a:pt x="140" y="115"/>
                    </a:cubicBezTo>
                    <a:cubicBezTo>
                      <a:pt x="136" y="115"/>
                      <a:pt x="132" y="115"/>
                      <a:pt x="129" y="114"/>
                    </a:cubicBezTo>
                    <a:cubicBezTo>
                      <a:pt x="119" y="112"/>
                      <a:pt x="114" y="106"/>
                      <a:pt x="112" y="96"/>
                    </a:cubicBezTo>
                    <a:cubicBezTo>
                      <a:pt x="112" y="91"/>
                      <a:pt x="113" y="90"/>
                      <a:pt x="118" y="91"/>
                    </a:cubicBezTo>
                    <a:cubicBezTo>
                      <a:pt x="121" y="91"/>
                      <a:pt x="124" y="91"/>
                      <a:pt x="127" y="92"/>
                    </a:cubicBezTo>
                    <a:cubicBezTo>
                      <a:pt x="137" y="93"/>
                      <a:pt x="146" y="92"/>
                      <a:pt x="155" y="86"/>
                    </a:cubicBezTo>
                    <a:cubicBezTo>
                      <a:pt x="158" y="83"/>
                      <a:pt x="163" y="82"/>
                      <a:pt x="167" y="81"/>
                    </a:cubicBezTo>
                    <a:cubicBezTo>
                      <a:pt x="174" y="79"/>
                      <a:pt x="180" y="76"/>
                      <a:pt x="184" y="70"/>
                    </a:cubicBezTo>
                    <a:cubicBezTo>
                      <a:pt x="193" y="60"/>
                      <a:pt x="200" y="49"/>
                      <a:pt x="203" y="36"/>
                    </a:cubicBezTo>
                    <a:cubicBezTo>
                      <a:pt x="204" y="30"/>
                      <a:pt x="205" y="23"/>
                      <a:pt x="205" y="17"/>
                    </a:cubicBezTo>
                    <a:cubicBezTo>
                      <a:pt x="204" y="15"/>
                      <a:pt x="204" y="13"/>
                      <a:pt x="204" y="10"/>
                    </a:cubicBezTo>
                    <a:cubicBezTo>
                      <a:pt x="204" y="7"/>
                      <a:pt x="204" y="4"/>
                      <a:pt x="207" y="2"/>
                    </a:cubicBezTo>
                    <a:cubicBezTo>
                      <a:pt x="211" y="0"/>
                      <a:pt x="213" y="2"/>
                      <a:pt x="216" y="3"/>
                    </a:cubicBezTo>
                    <a:cubicBezTo>
                      <a:pt x="230" y="11"/>
                      <a:pt x="236" y="28"/>
                      <a:pt x="230" y="43"/>
                    </a:cubicBezTo>
                    <a:cubicBezTo>
                      <a:pt x="229" y="48"/>
                      <a:pt x="226" y="52"/>
                      <a:pt x="224" y="56"/>
                    </a:cubicBezTo>
                    <a:cubicBezTo>
                      <a:pt x="219" y="64"/>
                      <a:pt x="214" y="72"/>
                      <a:pt x="209" y="80"/>
                    </a:cubicBezTo>
                    <a:cubicBezTo>
                      <a:pt x="207" y="83"/>
                      <a:pt x="206" y="87"/>
                      <a:pt x="205" y="91"/>
                    </a:cubicBezTo>
                    <a:cubicBezTo>
                      <a:pt x="204" y="93"/>
                      <a:pt x="203" y="95"/>
                      <a:pt x="203" y="98"/>
                    </a:cubicBezTo>
                    <a:cubicBezTo>
                      <a:pt x="203" y="102"/>
                      <a:pt x="205" y="104"/>
                      <a:pt x="208" y="105"/>
                    </a:cubicBezTo>
                    <a:cubicBezTo>
                      <a:pt x="213" y="106"/>
                      <a:pt x="217" y="105"/>
                      <a:pt x="221" y="104"/>
                    </a:cubicBezTo>
                    <a:cubicBezTo>
                      <a:pt x="236" y="97"/>
                      <a:pt x="251" y="91"/>
                      <a:pt x="267" y="87"/>
                    </a:cubicBezTo>
                    <a:cubicBezTo>
                      <a:pt x="274" y="85"/>
                      <a:pt x="280" y="84"/>
                      <a:pt x="287" y="82"/>
                    </a:cubicBezTo>
                    <a:cubicBezTo>
                      <a:pt x="290" y="82"/>
                      <a:pt x="294" y="82"/>
                      <a:pt x="297" y="85"/>
                    </a:cubicBezTo>
                    <a:cubicBezTo>
                      <a:pt x="299" y="86"/>
                      <a:pt x="301" y="86"/>
                      <a:pt x="304" y="86"/>
                    </a:cubicBezTo>
                    <a:cubicBezTo>
                      <a:pt x="305" y="87"/>
                      <a:pt x="307" y="86"/>
                      <a:pt x="309" y="86"/>
                    </a:cubicBezTo>
                    <a:cubicBezTo>
                      <a:pt x="317" y="86"/>
                      <a:pt x="323" y="89"/>
                      <a:pt x="325" y="97"/>
                    </a:cubicBezTo>
                    <a:cubicBezTo>
                      <a:pt x="325" y="99"/>
                      <a:pt x="325" y="101"/>
                      <a:pt x="325" y="104"/>
                    </a:cubicBezTo>
                    <a:close/>
                    <a:moveTo>
                      <a:pt x="206" y="122"/>
                    </a:moveTo>
                    <a:cubicBezTo>
                      <a:pt x="203" y="122"/>
                      <a:pt x="200" y="123"/>
                      <a:pt x="198" y="126"/>
                    </a:cubicBezTo>
                    <a:cubicBezTo>
                      <a:pt x="189" y="138"/>
                      <a:pt x="179" y="150"/>
                      <a:pt x="169" y="162"/>
                    </a:cubicBezTo>
                    <a:cubicBezTo>
                      <a:pt x="166" y="166"/>
                      <a:pt x="164" y="170"/>
                      <a:pt x="164" y="175"/>
                    </a:cubicBezTo>
                    <a:cubicBezTo>
                      <a:pt x="162" y="184"/>
                      <a:pt x="165" y="188"/>
                      <a:pt x="173" y="193"/>
                    </a:cubicBezTo>
                    <a:cubicBezTo>
                      <a:pt x="176" y="195"/>
                      <a:pt x="179" y="194"/>
                      <a:pt x="181" y="191"/>
                    </a:cubicBezTo>
                    <a:cubicBezTo>
                      <a:pt x="183" y="188"/>
                      <a:pt x="183" y="186"/>
                      <a:pt x="184" y="183"/>
                    </a:cubicBezTo>
                    <a:cubicBezTo>
                      <a:pt x="185" y="180"/>
                      <a:pt x="185" y="176"/>
                      <a:pt x="186" y="173"/>
                    </a:cubicBezTo>
                    <a:cubicBezTo>
                      <a:pt x="187" y="171"/>
                      <a:pt x="188" y="168"/>
                      <a:pt x="190" y="167"/>
                    </a:cubicBezTo>
                    <a:cubicBezTo>
                      <a:pt x="194" y="164"/>
                      <a:pt x="197" y="165"/>
                      <a:pt x="199" y="170"/>
                    </a:cubicBezTo>
                    <a:cubicBezTo>
                      <a:pt x="199" y="171"/>
                      <a:pt x="199" y="171"/>
                      <a:pt x="199" y="172"/>
                    </a:cubicBezTo>
                    <a:cubicBezTo>
                      <a:pt x="202" y="183"/>
                      <a:pt x="205" y="193"/>
                      <a:pt x="206" y="204"/>
                    </a:cubicBezTo>
                    <a:cubicBezTo>
                      <a:pt x="206" y="206"/>
                      <a:pt x="207" y="209"/>
                      <a:pt x="210" y="210"/>
                    </a:cubicBezTo>
                    <a:cubicBezTo>
                      <a:pt x="214" y="210"/>
                      <a:pt x="215" y="208"/>
                      <a:pt x="217" y="206"/>
                    </a:cubicBezTo>
                    <a:cubicBezTo>
                      <a:pt x="217" y="205"/>
                      <a:pt x="217" y="205"/>
                      <a:pt x="218" y="204"/>
                    </a:cubicBezTo>
                    <a:cubicBezTo>
                      <a:pt x="221" y="199"/>
                      <a:pt x="225" y="193"/>
                      <a:pt x="229" y="188"/>
                    </a:cubicBezTo>
                    <a:cubicBezTo>
                      <a:pt x="237" y="177"/>
                      <a:pt x="246" y="167"/>
                      <a:pt x="255" y="157"/>
                    </a:cubicBezTo>
                    <a:cubicBezTo>
                      <a:pt x="259" y="152"/>
                      <a:pt x="261" y="147"/>
                      <a:pt x="261" y="141"/>
                    </a:cubicBezTo>
                    <a:cubicBezTo>
                      <a:pt x="261" y="137"/>
                      <a:pt x="259" y="135"/>
                      <a:pt x="255" y="134"/>
                    </a:cubicBezTo>
                    <a:cubicBezTo>
                      <a:pt x="253" y="134"/>
                      <a:pt x="251" y="134"/>
                      <a:pt x="250" y="134"/>
                    </a:cubicBezTo>
                    <a:cubicBezTo>
                      <a:pt x="240" y="131"/>
                      <a:pt x="231" y="129"/>
                      <a:pt x="221" y="126"/>
                    </a:cubicBezTo>
                    <a:cubicBezTo>
                      <a:pt x="216" y="125"/>
                      <a:pt x="211" y="123"/>
                      <a:pt x="206" y="1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49" name="Freeform 10">
                <a:extLst>
                  <a:ext uri="{FF2B5EF4-FFF2-40B4-BE49-F238E27FC236}">
                    <a16:creationId xmlns:a16="http://schemas.microsoft.com/office/drawing/2014/main" id="{F635BA25-F85D-4FD0-B0FF-9852A3FB35CC}"/>
                  </a:ext>
                </a:extLst>
              </p:cNvPr>
              <p:cNvSpPr>
                <a:spLocks/>
              </p:cNvSpPr>
              <p:nvPr/>
            </p:nvSpPr>
            <p:spPr bwMode="auto">
              <a:xfrm>
                <a:off x="7550931" y="2257236"/>
                <a:ext cx="1089293" cy="1169389"/>
              </a:xfrm>
              <a:custGeom>
                <a:avLst/>
                <a:gdLst>
                  <a:gd name="T0" fmla="*/ 83 w 383"/>
                  <a:gd name="T1" fmla="*/ 410 h 411"/>
                  <a:gd name="T2" fmla="*/ 111 w 383"/>
                  <a:gd name="T3" fmla="*/ 380 h 411"/>
                  <a:gd name="T4" fmla="*/ 136 w 383"/>
                  <a:gd name="T5" fmla="*/ 371 h 411"/>
                  <a:gd name="T6" fmla="*/ 198 w 383"/>
                  <a:gd name="T7" fmla="*/ 294 h 411"/>
                  <a:gd name="T8" fmla="*/ 201 w 383"/>
                  <a:gd name="T9" fmla="*/ 280 h 411"/>
                  <a:gd name="T10" fmla="*/ 197 w 383"/>
                  <a:gd name="T11" fmla="*/ 274 h 411"/>
                  <a:gd name="T12" fmla="*/ 166 w 383"/>
                  <a:gd name="T13" fmla="*/ 283 h 411"/>
                  <a:gd name="T14" fmla="*/ 144 w 383"/>
                  <a:gd name="T15" fmla="*/ 291 h 411"/>
                  <a:gd name="T16" fmla="*/ 123 w 383"/>
                  <a:gd name="T17" fmla="*/ 305 h 411"/>
                  <a:gd name="T18" fmla="*/ 62 w 383"/>
                  <a:gd name="T19" fmla="*/ 344 h 411"/>
                  <a:gd name="T20" fmla="*/ 34 w 383"/>
                  <a:gd name="T21" fmla="*/ 353 h 411"/>
                  <a:gd name="T22" fmla="*/ 9 w 383"/>
                  <a:gd name="T23" fmla="*/ 344 h 411"/>
                  <a:gd name="T24" fmla="*/ 1 w 383"/>
                  <a:gd name="T25" fmla="*/ 322 h 411"/>
                  <a:gd name="T26" fmla="*/ 0 w 383"/>
                  <a:gd name="T27" fmla="*/ 288 h 411"/>
                  <a:gd name="T28" fmla="*/ 1 w 383"/>
                  <a:gd name="T29" fmla="*/ 283 h 411"/>
                  <a:gd name="T30" fmla="*/ 6 w 383"/>
                  <a:gd name="T31" fmla="*/ 282 h 411"/>
                  <a:gd name="T32" fmla="*/ 8 w 383"/>
                  <a:gd name="T33" fmla="*/ 285 h 411"/>
                  <a:gd name="T34" fmla="*/ 10 w 383"/>
                  <a:gd name="T35" fmla="*/ 290 h 411"/>
                  <a:gd name="T36" fmla="*/ 32 w 383"/>
                  <a:gd name="T37" fmla="*/ 298 h 411"/>
                  <a:gd name="T38" fmla="*/ 46 w 383"/>
                  <a:gd name="T39" fmla="*/ 293 h 411"/>
                  <a:gd name="T40" fmla="*/ 53 w 383"/>
                  <a:gd name="T41" fmla="*/ 291 h 411"/>
                  <a:gd name="T42" fmla="*/ 65 w 383"/>
                  <a:gd name="T43" fmla="*/ 288 h 411"/>
                  <a:gd name="T44" fmla="*/ 100 w 383"/>
                  <a:gd name="T45" fmla="*/ 268 h 411"/>
                  <a:gd name="T46" fmla="*/ 156 w 383"/>
                  <a:gd name="T47" fmla="*/ 244 h 411"/>
                  <a:gd name="T48" fmla="*/ 197 w 383"/>
                  <a:gd name="T49" fmla="*/ 229 h 411"/>
                  <a:gd name="T50" fmla="*/ 203 w 383"/>
                  <a:gd name="T51" fmla="*/ 226 h 411"/>
                  <a:gd name="T52" fmla="*/ 219 w 383"/>
                  <a:gd name="T53" fmla="*/ 204 h 411"/>
                  <a:gd name="T54" fmla="*/ 222 w 383"/>
                  <a:gd name="T55" fmla="*/ 124 h 411"/>
                  <a:gd name="T56" fmla="*/ 210 w 383"/>
                  <a:gd name="T57" fmla="*/ 69 h 411"/>
                  <a:gd name="T58" fmla="*/ 197 w 383"/>
                  <a:gd name="T59" fmla="*/ 36 h 411"/>
                  <a:gd name="T60" fmla="*/ 194 w 383"/>
                  <a:gd name="T61" fmla="*/ 10 h 411"/>
                  <a:gd name="T62" fmla="*/ 205 w 383"/>
                  <a:gd name="T63" fmla="*/ 2 h 411"/>
                  <a:gd name="T64" fmla="*/ 230 w 383"/>
                  <a:gd name="T65" fmla="*/ 7 h 411"/>
                  <a:gd name="T66" fmla="*/ 237 w 383"/>
                  <a:gd name="T67" fmla="*/ 10 h 411"/>
                  <a:gd name="T68" fmla="*/ 248 w 383"/>
                  <a:gd name="T69" fmla="*/ 19 h 411"/>
                  <a:gd name="T70" fmla="*/ 265 w 383"/>
                  <a:gd name="T71" fmla="*/ 29 h 411"/>
                  <a:gd name="T72" fmla="*/ 280 w 383"/>
                  <a:gd name="T73" fmla="*/ 49 h 411"/>
                  <a:gd name="T74" fmla="*/ 278 w 383"/>
                  <a:gd name="T75" fmla="*/ 66 h 411"/>
                  <a:gd name="T76" fmla="*/ 273 w 383"/>
                  <a:gd name="T77" fmla="*/ 72 h 411"/>
                  <a:gd name="T78" fmla="*/ 270 w 383"/>
                  <a:gd name="T79" fmla="*/ 77 h 411"/>
                  <a:gd name="T80" fmla="*/ 271 w 383"/>
                  <a:gd name="T81" fmla="*/ 158 h 411"/>
                  <a:gd name="T82" fmla="*/ 273 w 383"/>
                  <a:gd name="T83" fmla="*/ 179 h 411"/>
                  <a:gd name="T84" fmla="*/ 278 w 383"/>
                  <a:gd name="T85" fmla="*/ 182 h 411"/>
                  <a:gd name="T86" fmla="*/ 313 w 383"/>
                  <a:gd name="T87" fmla="*/ 160 h 411"/>
                  <a:gd name="T88" fmla="*/ 325 w 383"/>
                  <a:gd name="T89" fmla="*/ 144 h 411"/>
                  <a:gd name="T90" fmla="*/ 341 w 383"/>
                  <a:gd name="T91" fmla="*/ 128 h 411"/>
                  <a:gd name="T92" fmla="*/ 369 w 383"/>
                  <a:gd name="T93" fmla="*/ 122 h 411"/>
                  <a:gd name="T94" fmla="*/ 380 w 383"/>
                  <a:gd name="T95" fmla="*/ 141 h 411"/>
                  <a:gd name="T96" fmla="*/ 372 w 383"/>
                  <a:gd name="T97" fmla="*/ 154 h 411"/>
                  <a:gd name="T98" fmla="*/ 355 w 383"/>
                  <a:gd name="T99" fmla="*/ 169 h 411"/>
                  <a:gd name="T100" fmla="*/ 314 w 383"/>
                  <a:gd name="T101" fmla="*/ 199 h 411"/>
                  <a:gd name="T102" fmla="*/ 275 w 383"/>
                  <a:gd name="T103" fmla="*/ 229 h 411"/>
                  <a:gd name="T104" fmla="*/ 271 w 383"/>
                  <a:gd name="T105" fmla="*/ 238 h 411"/>
                  <a:gd name="T106" fmla="*/ 254 w 383"/>
                  <a:gd name="T107" fmla="*/ 310 h 411"/>
                  <a:gd name="T108" fmla="*/ 250 w 383"/>
                  <a:gd name="T109" fmla="*/ 320 h 411"/>
                  <a:gd name="T110" fmla="*/ 247 w 383"/>
                  <a:gd name="T111" fmla="*/ 325 h 411"/>
                  <a:gd name="T112" fmla="*/ 173 w 383"/>
                  <a:gd name="T113" fmla="*/ 386 h 411"/>
                  <a:gd name="T114" fmla="*/ 95 w 383"/>
                  <a:gd name="T115" fmla="*/ 410 h 411"/>
                  <a:gd name="T116" fmla="*/ 88 w 383"/>
                  <a:gd name="T117" fmla="*/ 411 h 411"/>
                  <a:gd name="T118" fmla="*/ 83 w 383"/>
                  <a:gd name="T119" fmla="*/ 410 h 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3" h="411">
                    <a:moveTo>
                      <a:pt x="83" y="410"/>
                    </a:moveTo>
                    <a:cubicBezTo>
                      <a:pt x="89" y="396"/>
                      <a:pt x="96" y="385"/>
                      <a:pt x="111" y="380"/>
                    </a:cubicBezTo>
                    <a:cubicBezTo>
                      <a:pt x="120" y="378"/>
                      <a:pt x="128" y="375"/>
                      <a:pt x="136" y="371"/>
                    </a:cubicBezTo>
                    <a:cubicBezTo>
                      <a:pt x="168" y="355"/>
                      <a:pt x="188" y="328"/>
                      <a:pt x="198" y="294"/>
                    </a:cubicBezTo>
                    <a:cubicBezTo>
                      <a:pt x="199" y="289"/>
                      <a:pt x="200" y="284"/>
                      <a:pt x="201" y="280"/>
                    </a:cubicBezTo>
                    <a:cubicBezTo>
                      <a:pt x="202" y="275"/>
                      <a:pt x="201" y="274"/>
                      <a:pt x="197" y="274"/>
                    </a:cubicBezTo>
                    <a:cubicBezTo>
                      <a:pt x="186" y="275"/>
                      <a:pt x="176" y="278"/>
                      <a:pt x="166" y="283"/>
                    </a:cubicBezTo>
                    <a:cubicBezTo>
                      <a:pt x="159" y="286"/>
                      <a:pt x="152" y="289"/>
                      <a:pt x="144" y="291"/>
                    </a:cubicBezTo>
                    <a:cubicBezTo>
                      <a:pt x="136" y="294"/>
                      <a:pt x="130" y="300"/>
                      <a:pt x="123" y="305"/>
                    </a:cubicBezTo>
                    <a:cubicBezTo>
                      <a:pt x="105" y="321"/>
                      <a:pt x="84" y="334"/>
                      <a:pt x="62" y="344"/>
                    </a:cubicBezTo>
                    <a:cubicBezTo>
                      <a:pt x="53" y="348"/>
                      <a:pt x="43" y="351"/>
                      <a:pt x="34" y="353"/>
                    </a:cubicBezTo>
                    <a:cubicBezTo>
                      <a:pt x="24" y="356"/>
                      <a:pt x="15" y="352"/>
                      <a:pt x="9" y="344"/>
                    </a:cubicBezTo>
                    <a:cubicBezTo>
                      <a:pt x="4" y="338"/>
                      <a:pt x="1" y="330"/>
                      <a:pt x="1" y="322"/>
                    </a:cubicBezTo>
                    <a:cubicBezTo>
                      <a:pt x="1" y="310"/>
                      <a:pt x="0" y="299"/>
                      <a:pt x="0" y="288"/>
                    </a:cubicBezTo>
                    <a:cubicBezTo>
                      <a:pt x="0" y="286"/>
                      <a:pt x="0" y="284"/>
                      <a:pt x="1" y="283"/>
                    </a:cubicBezTo>
                    <a:cubicBezTo>
                      <a:pt x="1" y="280"/>
                      <a:pt x="4" y="279"/>
                      <a:pt x="6" y="282"/>
                    </a:cubicBezTo>
                    <a:cubicBezTo>
                      <a:pt x="7" y="283"/>
                      <a:pt x="7" y="284"/>
                      <a:pt x="8" y="285"/>
                    </a:cubicBezTo>
                    <a:cubicBezTo>
                      <a:pt x="9" y="286"/>
                      <a:pt x="9" y="288"/>
                      <a:pt x="10" y="290"/>
                    </a:cubicBezTo>
                    <a:cubicBezTo>
                      <a:pt x="16" y="297"/>
                      <a:pt x="23" y="301"/>
                      <a:pt x="32" y="298"/>
                    </a:cubicBezTo>
                    <a:cubicBezTo>
                      <a:pt x="37" y="297"/>
                      <a:pt x="41" y="295"/>
                      <a:pt x="46" y="293"/>
                    </a:cubicBezTo>
                    <a:cubicBezTo>
                      <a:pt x="48" y="292"/>
                      <a:pt x="51" y="291"/>
                      <a:pt x="53" y="291"/>
                    </a:cubicBezTo>
                    <a:cubicBezTo>
                      <a:pt x="58" y="292"/>
                      <a:pt x="61" y="290"/>
                      <a:pt x="65" y="288"/>
                    </a:cubicBezTo>
                    <a:cubicBezTo>
                      <a:pt x="77" y="282"/>
                      <a:pt x="89" y="275"/>
                      <a:pt x="100" y="268"/>
                    </a:cubicBezTo>
                    <a:cubicBezTo>
                      <a:pt x="118" y="258"/>
                      <a:pt x="137" y="251"/>
                      <a:pt x="156" y="244"/>
                    </a:cubicBezTo>
                    <a:cubicBezTo>
                      <a:pt x="169" y="239"/>
                      <a:pt x="183" y="234"/>
                      <a:pt x="197" y="229"/>
                    </a:cubicBezTo>
                    <a:cubicBezTo>
                      <a:pt x="199" y="228"/>
                      <a:pt x="201" y="227"/>
                      <a:pt x="203" y="226"/>
                    </a:cubicBezTo>
                    <a:cubicBezTo>
                      <a:pt x="212" y="222"/>
                      <a:pt x="218" y="215"/>
                      <a:pt x="219" y="204"/>
                    </a:cubicBezTo>
                    <a:cubicBezTo>
                      <a:pt x="221" y="178"/>
                      <a:pt x="223" y="151"/>
                      <a:pt x="222" y="124"/>
                    </a:cubicBezTo>
                    <a:cubicBezTo>
                      <a:pt x="221" y="105"/>
                      <a:pt x="218" y="87"/>
                      <a:pt x="210" y="69"/>
                    </a:cubicBezTo>
                    <a:cubicBezTo>
                      <a:pt x="205" y="58"/>
                      <a:pt x="201" y="47"/>
                      <a:pt x="197" y="36"/>
                    </a:cubicBezTo>
                    <a:cubicBezTo>
                      <a:pt x="194" y="28"/>
                      <a:pt x="193" y="19"/>
                      <a:pt x="194" y="10"/>
                    </a:cubicBezTo>
                    <a:cubicBezTo>
                      <a:pt x="194" y="4"/>
                      <a:pt x="199" y="0"/>
                      <a:pt x="205" y="2"/>
                    </a:cubicBezTo>
                    <a:cubicBezTo>
                      <a:pt x="213" y="4"/>
                      <a:pt x="222" y="5"/>
                      <a:pt x="230" y="7"/>
                    </a:cubicBezTo>
                    <a:cubicBezTo>
                      <a:pt x="233" y="7"/>
                      <a:pt x="235" y="9"/>
                      <a:pt x="237" y="10"/>
                    </a:cubicBezTo>
                    <a:cubicBezTo>
                      <a:pt x="241" y="13"/>
                      <a:pt x="244" y="16"/>
                      <a:pt x="248" y="19"/>
                    </a:cubicBezTo>
                    <a:cubicBezTo>
                      <a:pt x="253" y="23"/>
                      <a:pt x="259" y="26"/>
                      <a:pt x="265" y="29"/>
                    </a:cubicBezTo>
                    <a:cubicBezTo>
                      <a:pt x="274" y="33"/>
                      <a:pt x="279" y="40"/>
                      <a:pt x="280" y="49"/>
                    </a:cubicBezTo>
                    <a:cubicBezTo>
                      <a:pt x="280" y="55"/>
                      <a:pt x="280" y="60"/>
                      <a:pt x="278" y="66"/>
                    </a:cubicBezTo>
                    <a:cubicBezTo>
                      <a:pt x="277" y="68"/>
                      <a:pt x="275" y="70"/>
                      <a:pt x="273" y="72"/>
                    </a:cubicBezTo>
                    <a:cubicBezTo>
                      <a:pt x="271" y="74"/>
                      <a:pt x="270" y="75"/>
                      <a:pt x="270" y="77"/>
                    </a:cubicBezTo>
                    <a:cubicBezTo>
                      <a:pt x="271" y="104"/>
                      <a:pt x="271" y="131"/>
                      <a:pt x="271" y="158"/>
                    </a:cubicBezTo>
                    <a:cubicBezTo>
                      <a:pt x="272" y="165"/>
                      <a:pt x="272" y="172"/>
                      <a:pt x="273" y="179"/>
                    </a:cubicBezTo>
                    <a:cubicBezTo>
                      <a:pt x="274" y="183"/>
                      <a:pt x="275" y="184"/>
                      <a:pt x="278" y="182"/>
                    </a:cubicBezTo>
                    <a:cubicBezTo>
                      <a:pt x="291" y="176"/>
                      <a:pt x="303" y="170"/>
                      <a:pt x="313" y="160"/>
                    </a:cubicBezTo>
                    <a:cubicBezTo>
                      <a:pt x="317" y="155"/>
                      <a:pt x="321" y="150"/>
                      <a:pt x="325" y="144"/>
                    </a:cubicBezTo>
                    <a:cubicBezTo>
                      <a:pt x="330" y="138"/>
                      <a:pt x="335" y="132"/>
                      <a:pt x="341" y="128"/>
                    </a:cubicBezTo>
                    <a:cubicBezTo>
                      <a:pt x="350" y="122"/>
                      <a:pt x="359" y="120"/>
                      <a:pt x="369" y="122"/>
                    </a:cubicBezTo>
                    <a:cubicBezTo>
                      <a:pt x="379" y="124"/>
                      <a:pt x="383" y="131"/>
                      <a:pt x="380" y="141"/>
                    </a:cubicBezTo>
                    <a:cubicBezTo>
                      <a:pt x="379" y="146"/>
                      <a:pt x="376" y="151"/>
                      <a:pt x="372" y="154"/>
                    </a:cubicBezTo>
                    <a:cubicBezTo>
                      <a:pt x="367" y="160"/>
                      <a:pt x="361" y="165"/>
                      <a:pt x="355" y="169"/>
                    </a:cubicBezTo>
                    <a:cubicBezTo>
                      <a:pt x="341" y="178"/>
                      <a:pt x="328" y="189"/>
                      <a:pt x="314" y="199"/>
                    </a:cubicBezTo>
                    <a:cubicBezTo>
                      <a:pt x="301" y="209"/>
                      <a:pt x="289" y="219"/>
                      <a:pt x="275" y="229"/>
                    </a:cubicBezTo>
                    <a:cubicBezTo>
                      <a:pt x="272" y="232"/>
                      <a:pt x="271" y="234"/>
                      <a:pt x="271" y="238"/>
                    </a:cubicBezTo>
                    <a:cubicBezTo>
                      <a:pt x="267" y="263"/>
                      <a:pt x="262" y="287"/>
                      <a:pt x="254" y="310"/>
                    </a:cubicBezTo>
                    <a:cubicBezTo>
                      <a:pt x="253" y="314"/>
                      <a:pt x="251" y="317"/>
                      <a:pt x="250" y="320"/>
                    </a:cubicBezTo>
                    <a:cubicBezTo>
                      <a:pt x="249" y="322"/>
                      <a:pt x="249" y="324"/>
                      <a:pt x="247" y="325"/>
                    </a:cubicBezTo>
                    <a:cubicBezTo>
                      <a:pt x="226" y="349"/>
                      <a:pt x="202" y="371"/>
                      <a:pt x="173" y="386"/>
                    </a:cubicBezTo>
                    <a:cubicBezTo>
                      <a:pt x="149" y="400"/>
                      <a:pt x="123" y="408"/>
                      <a:pt x="95" y="410"/>
                    </a:cubicBezTo>
                    <a:cubicBezTo>
                      <a:pt x="93" y="410"/>
                      <a:pt x="90" y="411"/>
                      <a:pt x="88" y="411"/>
                    </a:cubicBezTo>
                    <a:cubicBezTo>
                      <a:pt x="87" y="411"/>
                      <a:pt x="85" y="411"/>
                      <a:pt x="83" y="4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0" name="Freeform 11">
                <a:extLst>
                  <a:ext uri="{FF2B5EF4-FFF2-40B4-BE49-F238E27FC236}">
                    <a16:creationId xmlns:a16="http://schemas.microsoft.com/office/drawing/2014/main" id="{3039E95C-D1CC-46F7-9248-92AECF3DF875}"/>
                  </a:ext>
                </a:extLst>
              </p:cNvPr>
              <p:cNvSpPr>
                <a:spLocks noEditPoints="1"/>
              </p:cNvSpPr>
              <p:nvPr/>
            </p:nvSpPr>
            <p:spPr bwMode="auto">
              <a:xfrm>
                <a:off x="4606634" y="2270052"/>
                <a:ext cx="551054" cy="1278318"/>
              </a:xfrm>
              <a:custGeom>
                <a:avLst/>
                <a:gdLst>
                  <a:gd name="T0" fmla="*/ 127 w 193"/>
                  <a:gd name="T1" fmla="*/ 371 h 449"/>
                  <a:gd name="T2" fmla="*/ 63 w 193"/>
                  <a:gd name="T3" fmla="*/ 417 h 449"/>
                  <a:gd name="T4" fmla="*/ 47 w 193"/>
                  <a:gd name="T5" fmla="*/ 433 h 449"/>
                  <a:gd name="T6" fmla="*/ 7 w 193"/>
                  <a:gd name="T7" fmla="*/ 434 h 449"/>
                  <a:gd name="T8" fmla="*/ 1 w 193"/>
                  <a:gd name="T9" fmla="*/ 383 h 449"/>
                  <a:gd name="T10" fmla="*/ 33 w 193"/>
                  <a:gd name="T11" fmla="*/ 331 h 449"/>
                  <a:gd name="T12" fmla="*/ 49 w 193"/>
                  <a:gd name="T13" fmla="*/ 286 h 449"/>
                  <a:gd name="T14" fmla="*/ 50 w 193"/>
                  <a:gd name="T15" fmla="*/ 233 h 449"/>
                  <a:gd name="T16" fmla="*/ 38 w 193"/>
                  <a:gd name="T17" fmla="*/ 207 h 449"/>
                  <a:gd name="T18" fmla="*/ 54 w 193"/>
                  <a:gd name="T19" fmla="*/ 201 h 449"/>
                  <a:gd name="T20" fmla="*/ 75 w 193"/>
                  <a:gd name="T21" fmla="*/ 209 h 449"/>
                  <a:gd name="T22" fmla="*/ 107 w 193"/>
                  <a:gd name="T23" fmla="*/ 223 h 449"/>
                  <a:gd name="T24" fmla="*/ 126 w 193"/>
                  <a:gd name="T25" fmla="*/ 233 h 449"/>
                  <a:gd name="T26" fmla="*/ 133 w 193"/>
                  <a:gd name="T27" fmla="*/ 231 h 449"/>
                  <a:gd name="T28" fmla="*/ 135 w 193"/>
                  <a:gd name="T29" fmla="*/ 200 h 449"/>
                  <a:gd name="T30" fmla="*/ 133 w 193"/>
                  <a:gd name="T31" fmla="*/ 99 h 449"/>
                  <a:gd name="T32" fmla="*/ 105 w 193"/>
                  <a:gd name="T33" fmla="*/ 55 h 449"/>
                  <a:gd name="T34" fmla="*/ 77 w 193"/>
                  <a:gd name="T35" fmla="*/ 9 h 449"/>
                  <a:gd name="T36" fmla="*/ 95 w 193"/>
                  <a:gd name="T37" fmla="*/ 6 h 449"/>
                  <a:gd name="T38" fmla="*/ 165 w 193"/>
                  <a:gd name="T39" fmla="*/ 52 h 449"/>
                  <a:gd name="T40" fmla="*/ 189 w 193"/>
                  <a:gd name="T41" fmla="*/ 83 h 449"/>
                  <a:gd name="T42" fmla="*/ 189 w 193"/>
                  <a:gd name="T43" fmla="*/ 292 h 449"/>
                  <a:gd name="T44" fmla="*/ 165 w 193"/>
                  <a:gd name="T45" fmla="*/ 409 h 449"/>
                  <a:gd name="T46" fmla="*/ 145 w 193"/>
                  <a:gd name="T47" fmla="*/ 428 h 449"/>
                  <a:gd name="T48" fmla="*/ 134 w 193"/>
                  <a:gd name="T49" fmla="*/ 415 h 449"/>
                  <a:gd name="T50" fmla="*/ 131 w 193"/>
                  <a:gd name="T51" fmla="*/ 367 h 449"/>
                  <a:gd name="T52" fmla="*/ 124 w 193"/>
                  <a:gd name="T53" fmla="*/ 264 h 449"/>
                  <a:gd name="T54" fmla="*/ 102 w 193"/>
                  <a:gd name="T55" fmla="*/ 280 h 449"/>
                  <a:gd name="T56" fmla="*/ 81 w 193"/>
                  <a:gd name="T57" fmla="*/ 296 h 449"/>
                  <a:gd name="T58" fmla="*/ 59 w 193"/>
                  <a:gd name="T59" fmla="*/ 331 h 449"/>
                  <a:gd name="T60" fmla="*/ 31 w 193"/>
                  <a:gd name="T61" fmla="*/ 373 h 449"/>
                  <a:gd name="T62" fmla="*/ 46 w 193"/>
                  <a:gd name="T63" fmla="*/ 382 h 449"/>
                  <a:gd name="T64" fmla="*/ 78 w 193"/>
                  <a:gd name="T65" fmla="*/ 363 h 449"/>
                  <a:gd name="T66" fmla="*/ 114 w 193"/>
                  <a:gd name="T67" fmla="*/ 346 h 449"/>
                  <a:gd name="T68" fmla="*/ 133 w 193"/>
                  <a:gd name="T69" fmla="*/ 325 h 449"/>
                  <a:gd name="T70" fmla="*/ 132 w 193"/>
                  <a:gd name="T71" fmla="*/ 255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3" h="449">
                    <a:moveTo>
                      <a:pt x="131" y="367"/>
                    </a:moveTo>
                    <a:cubicBezTo>
                      <a:pt x="129" y="369"/>
                      <a:pt x="128" y="370"/>
                      <a:pt x="127" y="371"/>
                    </a:cubicBezTo>
                    <a:cubicBezTo>
                      <a:pt x="112" y="385"/>
                      <a:pt x="97" y="397"/>
                      <a:pt x="80" y="408"/>
                    </a:cubicBezTo>
                    <a:cubicBezTo>
                      <a:pt x="74" y="411"/>
                      <a:pt x="69" y="414"/>
                      <a:pt x="63" y="417"/>
                    </a:cubicBezTo>
                    <a:cubicBezTo>
                      <a:pt x="61" y="419"/>
                      <a:pt x="59" y="420"/>
                      <a:pt x="57" y="422"/>
                    </a:cubicBezTo>
                    <a:cubicBezTo>
                      <a:pt x="54" y="426"/>
                      <a:pt x="50" y="430"/>
                      <a:pt x="47" y="433"/>
                    </a:cubicBezTo>
                    <a:cubicBezTo>
                      <a:pt x="44" y="436"/>
                      <a:pt x="41" y="439"/>
                      <a:pt x="38" y="441"/>
                    </a:cubicBezTo>
                    <a:cubicBezTo>
                      <a:pt x="27" y="449"/>
                      <a:pt x="13" y="446"/>
                      <a:pt x="7" y="434"/>
                    </a:cubicBezTo>
                    <a:cubicBezTo>
                      <a:pt x="4" y="428"/>
                      <a:pt x="2" y="421"/>
                      <a:pt x="1" y="415"/>
                    </a:cubicBezTo>
                    <a:cubicBezTo>
                      <a:pt x="0" y="404"/>
                      <a:pt x="0" y="394"/>
                      <a:pt x="1" y="383"/>
                    </a:cubicBezTo>
                    <a:cubicBezTo>
                      <a:pt x="2" y="379"/>
                      <a:pt x="3" y="374"/>
                      <a:pt x="7" y="372"/>
                    </a:cubicBezTo>
                    <a:cubicBezTo>
                      <a:pt x="20" y="361"/>
                      <a:pt x="28" y="346"/>
                      <a:pt x="33" y="331"/>
                    </a:cubicBezTo>
                    <a:cubicBezTo>
                      <a:pt x="36" y="325"/>
                      <a:pt x="37" y="319"/>
                      <a:pt x="39" y="313"/>
                    </a:cubicBezTo>
                    <a:cubicBezTo>
                      <a:pt x="42" y="304"/>
                      <a:pt x="45" y="294"/>
                      <a:pt x="49" y="286"/>
                    </a:cubicBezTo>
                    <a:cubicBezTo>
                      <a:pt x="56" y="272"/>
                      <a:pt x="56" y="258"/>
                      <a:pt x="53" y="244"/>
                    </a:cubicBezTo>
                    <a:cubicBezTo>
                      <a:pt x="52" y="240"/>
                      <a:pt x="51" y="237"/>
                      <a:pt x="50" y="233"/>
                    </a:cubicBezTo>
                    <a:cubicBezTo>
                      <a:pt x="49" y="229"/>
                      <a:pt x="47" y="225"/>
                      <a:pt x="44" y="221"/>
                    </a:cubicBezTo>
                    <a:cubicBezTo>
                      <a:pt x="42" y="217"/>
                      <a:pt x="39" y="212"/>
                      <a:pt x="38" y="207"/>
                    </a:cubicBezTo>
                    <a:cubicBezTo>
                      <a:pt x="36" y="202"/>
                      <a:pt x="38" y="199"/>
                      <a:pt x="44" y="199"/>
                    </a:cubicBezTo>
                    <a:cubicBezTo>
                      <a:pt x="48" y="199"/>
                      <a:pt x="51" y="199"/>
                      <a:pt x="54" y="201"/>
                    </a:cubicBezTo>
                    <a:cubicBezTo>
                      <a:pt x="55" y="202"/>
                      <a:pt x="56" y="203"/>
                      <a:pt x="57" y="203"/>
                    </a:cubicBezTo>
                    <a:cubicBezTo>
                      <a:pt x="62" y="208"/>
                      <a:pt x="68" y="209"/>
                      <a:pt x="75" y="209"/>
                    </a:cubicBezTo>
                    <a:cubicBezTo>
                      <a:pt x="83" y="209"/>
                      <a:pt x="90" y="212"/>
                      <a:pt x="96" y="218"/>
                    </a:cubicBezTo>
                    <a:cubicBezTo>
                      <a:pt x="99" y="221"/>
                      <a:pt x="103" y="223"/>
                      <a:pt x="107" y="223"/>
                    </a:cubicBezTo>
                    <a:cubicBezTo>
                      <a:pt x="110" y="223"/>
                      <a:pt x="112" y="224"/>
                      <a:pt x="115" y="225"/>
                    </a:cubicBezTo>
                    <a:cubicBezTo>
                      <a:pt x="120" y="226"/>
                      <a:pt x="124" y="229"/>
                      <a:pt x="126" y="233"/>
                    </a:cubicBezTo>
                    <a:cubicBezTo>
                      <a:pt x="126" y="234"/>
                      <a:pt x="127" y="235"/>
                      <a:pt x="128" y="236"/>
                    </a:cubicBezTo>
                    <a:cubicBezTo>
                      <a:pt x="131" y="236"/>
                      <a:pt x="132" y="234"/>
                      <a:pt x="133" y="231"/>
                    </a:cubicBezTo>
                    <a:cubicBezTo>
                      <a:pt x="134" y="229"/>
                      <a:pt x="134" y="227"/>
                      <a:pt x="134" y="225"/>
                    </a:cubicBezTo>
                    <a:cubicBezTo>
                      <a:pt x="134" y="217"/>
                      <a:pt x="134" y="208"/>
                      <a:pt x="135" y="200"/>
                    </a:cubicBezTo>
                    <a:cubicBezTo>
                      <a:pt x="137" y="176"/>
                      <a:pt x="139" y="151"/>
                      <a:pt x="137" y="127"/>
                    </a:cubicBezTo>
                    <a:cubicBezTo>
                      <a:pt x="137" y="118"/>
                      <a:pt x="135" y="109"/>
                      <a:pt x="133" y="99"/>
                    </a:cubicBezTo>
                    <a:cubicBezTo>
                      <a:pt x="132" y="90"/>
                      <a:pt x="127" y="81"/>
                      <a:pt x="121" y="74"/>
                    </a:cubicBezTo>
                    <a:cubicBezTo>
                      <a:pt x="116" y="67"/>
                      <a:pt x="111" y="61"/>
                      <a:pt x="105" y="55"/>
                    </a:cubicBezTo>
                    <a:cubicBezTo>
                      <a:pt x="98" y="46"/>
                      <a:pt x="90" y="36"/>
                      <a:pt x="83" y="27"/>
                    </a:cubicBezTo>
                    <a:cubicBezTo>
                      <a:pt x="79" y="22"/>
                      <a:pt x="77" y="15"/>
                      <a:pt x="77" y="9"/>
                    </a:cubicBezTo>
                    <a:cubicBezTo>
                      <a:pt x="77" y="3"/>
                      <a:pt x="80" y="0"/>
                      <a:pt x="86" y="2"/>
                    </a:cubicBezTo>
                    <a:cubicBezTo>
                      <a:pt x="89" y="2"/>
                      <a:pt x="92" y="4"/>
                      <a:pt x="95" y="6"/>
                    </a:cubicBezTo>
                    <a:cubicBezTo>
                      <a:pt x="105" y="15"/>
                      <a:pt x="116" y="22"/>
                      <a:pt x="128" y="28"/>
                    </a:cubicBezTo>
                    <a:cubicBezTo>
                      <a:pt x="141" y="35"/>
                      <a:pt x="154" y="43"/>
                      <a:pt x="165" y="52"/>
                    </a:cubicBezTo>
                    <a:cubicBezTo>
                      <a:pt x="172" y="58"/>
                      <a:pt x="179" y="64"/>
                      <a:pt x="184" y="72"/>
                    </a:cubicBezTo>
                    <a:cubicBezTo>
                      <a:pt x="186" y="75"/>
                      <a:pt x="188" y="78"/>
                      <a:pt x="189" y="83"/>
                    </a:cubicBezTo>
                    <a:cubicBezTo>
                      <a:pt x="192" y="122"/>
                      <a:pt x="193" y="162"/>
                      <a:pt x="193" y="202"/>
                    </a:cubicBezTo>
                    <a:cubicBezTo>
                      <a:pt x="193" y="232"/>
                      <a:pt x="192" y="262"/>
                      <a:pt x="189" y="292"/>
                    </a:cubicBezTo>
                    <a:cubicBezTo>
                      <a:pt x="186" y="321"/>
                      <a:pt x="183" y="350"/>
                      <a:pt x="176" y="378"/>
                    </a:cubicBezTo>
                    <a:cubicBezTo>
                      <a:pt x="173" y="388"/>
                      <a:pt x="170" y="399"/>
                      <a:pt x="165" y="409"/>
                    </a:cubicBezTo>
                    <a:cubicBezTo>
                      <a:pt x="162" y="414"/>
                      <a:pt x="159" y="419"/>
                      <a:pt x="155" y="423"/>
                    </a:cubicBezTo>
                    <a:cubicBezTo>
                      <a:pt x="152" y="426"/>
                      <a:pt x="149" y="428"/>
                      <a:pt x="145" y="428"/>
                    </a:cubicBezTo>
                    <a:cubicBezTo>
                      <a:pt x="140" y="429"/>
                      <a:pt x="136" y="427"/>
                      <a:pt x="135" y="422"/>
                    </a:cubicBezTo>
                    <a:cubicBezTo>
                      <a:pt x="135" y="420"/>
                      <a:pt x="135" y="418"/>
                      <a:pt x="134" y="415"/>
                    </a:cubicBezTo>
                    <a:cubicBezTo>
                      <a:pt x="134" y="407"/>
                      <a:pt x="135" y="399"/>
                      <a:pt x="135" y="391"/>
                    </a:cubicBezTo>
                    <a:cubicBezTo>
                      <a:pt x="134" y="383"/>
                      <a:pt x="134" y="375"/>
                      <a:pt x="131" y="367"/>
                    </a:cubicBezTo>
                    <a:close/>
                    <a:moveTo>
                      <a:pt x="132" y="255"/>
                    </a:moveTo>
                    <a:cubicBezTo>
                      <a:pt x="127" y="257"/>
                      <a:pt x="125" y="260"/>
                      <a:pt x="124" y="264"/>
                    </a:cubicBezTo>
                    <a:cubicBezTo>
                      <a:pt x="123" y="267"/>
                      <a:pt x="122" y="271"/>
                      <a:pt x="119" y="273"/>
                    </a:cubicBezTo>
                    <a:cubicBezTo>
                      <a:pt x="114" y="277"/>
                      <a:pt x="108" y="280"/>
                      <a:pt x="102" y="280"/>
                    </a:cubicBezTo>
                    <a:cubicBezTo>
                      <a:pt x="97" y="280"/>
                      <a:pt x="94" y="282"/>
                      <a:pt x="91" y="285"/>
                    </a:cubicBezTo>
                    <a:cubicBezTo>
                      <a:pt x="87" y="289"/>
                      <a:pt x="84" y="292"/>
                      <a:pt x="81" y="296"/>
                    </a:cubicBezTo>
                    <a:cubicBezTo>
                      <a:pt x="78" y="299"/>
                      <a:pt x="76" y="302"/>
                      <a:pt x="75" y="305"/>
                    </a:cubicBezTo>
                    <a:cubicBezTo>
                      <a:pt x="71" y="315"/>
                      <a:pt x="66" y="323"/>
                      <a:pt x="59" y="331"/>
                    </a:cubicBezTo>
                    <a:cubicBezTo>
                      <a:pt x="54" y="337"/>
                      <a:pt x="50" y="343"/>
                      <a:pt x="45" y="349"/>
                    </a:cubicBezTo>
                    <a:cubicBezTo>
                      <a:pt x="39" y="356"/>
                      <a:pt x="34" y="364"/>
                      <a:pt x="31" y="373"/>
                    </a:cubicBezTo>
                    <a:cubicBezTo>
                      <a:pt x="29" y="377"/>
                      <a:pt x="29" y="379"/>
                      <a:pt x="34" y="381"/>
                    </a:cubicBezTo>
                    <a:cubicBezTo>
                      <a:pt x="38" y="382"/>
                      <a:pt x="42" y="383"/>
                      <a:pt x="46" y="382"/>
                    </a:cubicBezTo>
                    <a:cubicBezTo>
                      <a:pt x="53" y="381"/>
                      <a:pt x="59" y="378"/>
                      <a:pt x="64" y="374"/>
                    </a:cubicBezTo>
                    <a:cubicBezTo>
                      <a:pt x="69" y="371"/>
                      <a:pt x="73" y="367"/>
                      <a:pt x="78" y="363"/>
                    </a:cubicBezTo>
                    <a:cubicBezTo>
                      <a:pt x="81" y="361"/>
                      <a:pt x="83" y="359"/>
                      <a:pt x="87" y="358"/>
                    </a:cubicBezTo>
                    <a:cubicBezTo>
                      <a:pt x="97" y="356"/>
                      <a:pt x="106" y="351"/>
                      <a:pt x="114" y="346"/>
                    </a:cubicBezTo>
                    <a:cubicBezTo>
                      <a:pt x="119" y="343"/>
                      <a:pt x="123" y="340"/>
                      <a:pt x="127" y="338"/>
                    </a:cubicBezTo>
                    <a:cubicBezTo>
                      <a:pt x="131" y="335"/>
                      <a:pt x="133" y="331"/>
                      <a:pt x="133" y="325"/>
                    </a:cubicBezTo>
                    <a:cubicBezTo>
                      <a:pt x="132" y="304"/>
                      <a:pt x="132" y="282"/>
                      <a:pt x="132" y="260"/>
                    </a:cubicBezTo>
                    <a:cubicBezTo>
                      <a:pt x="132" y="259"/>
                      <a:pt x="132" y="257"/>
                      <a:pt x="132" y="25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1" name="Freeform 12">
                <a:extLst>
                  <a:ext uri="{FF2B5EF4-FFF2-40B4-BE49-F238E27FC236}">
                    <a16:creationId xmlns:a16="http://schemas.microsoft.com/office/drawing/2014/main" id="{D829A78B-B6EB-4549-B14A-40D05309B0CA}"/>
                  </a:ext>
                </a:extLst>
              </p:cNvPr>
              <p:cNvSpPr>
                <a:spLocks/>
              </p:cNvSpPr>
              <p:nvPr/>
            </p:nvSpPr>
            <p:spPr bwMode="auto">
              <a:xfrm>
                <a:off x="5375547" y="2443057"/>
                <a:ext cx="650372" cy="900269"/>
              </a:xfrm>
              <a:custGeom>
                <a:avLst/>
                <a:gdLst>
                  <a:gd name="T0" fmla="*/ 34 w 229"/>
                  <a:gd name="T1" fmla="*/ 0 h 316"/>
                  <a:gd name="T2" fmla="*/ 37 w 229"/>
                  <a:gd name="T3" fmla="*/ 2 h 316"/>
                  <a:gd name="T4" fmla="*/ 69 w 229"/>
                  <a:gd name="T5" fmla="*/ 32 h 316"/>
                  <a:gd name="T6" fmla="*/ 73 w 229"/>
                  <a:gd name="T7" fmla="*/ 38 h 316"/>
                  <a:gd name="T8" fmla="*/ 99 w 229"/>
                  <a:gd name="T9" fmla="*/ 117 h 316"/>
                  <a:gd name="T10" fmla="*/ 101 w 229"/>
                  <a:gd name="T11" fmla="*/ 128 h 316"/>
                  <a:gd name="T12" fmla="*/ 112 w 229"/>
                  <a:gd name="T13" fmla="*/ 132 h 316"/>
                  <a:gd name="T14" fmla="*/ 120 w 229"/>
                  <a:gd name="T15" fmla="*/ 127 h 316"/>
                  <a:gd name="T16" fmla="*/ 145 w 229"/>
                  <a:gd name="T17" fmla="*/ 109 h 316"/>
                  <a:gd name="T18" fmla="*/ 148 w 229"/>
                  <a:gd name="T19" fmla="*/ 103 h 316"/>
                  <a:gd name="T20" fmla="*/ 148 w 229"/>
                  <a:gd name="T21" fmla="*/ 80 h 316"/>
                  <a:gd name="T22" fmla="*/ 159 w 229"/>
                  <a:gd name="T23" fmla="*/ 69 h 316"/>
                  <a:gd name="T24" fmla="*/ 162 w 229"/>
                  <a:gd name="T25" fmla="*/ 71 h 316"/>
                  <a:gd name="T26" fmla="*/ 164 w 229"/>
                  <a:gd name="T27" fmla="*/ 75 h 316"/>
                  <a:gd name="T28" fmla="*/ 171 w 229"/>
                  <a:gd name="T29" fmla="*/ 86 h 316"/>
                  <a:gd name="T30" fmla="*/ 204 w 229"/>
                  <a:gd name="T31" fmla="*/ 104 h 316"/>
                  <a:gd name="T32" fmla="*/ 209 w 229"/>
                  <a:gd name="T33" fmla="*/ 112 h 316"/>
                  <a:gd name="T34" fmla="*/ 169 w 229"/>
                  <a:gd name="T35" fmla="*/ 170 h 316"/>
                  <a:gd name="T36" fmla="*/ 128 w 229"/>
                  <a:gd name="T37" fmla="*/ 175 h 316"/>
                  <a:gd name="T38" fmla="*/ 114 w 229"/>
                  <a:gd name="T39" fmla="*/ 190 h 316"/>
                  <a:gd name="T40" fmla="*/ 115 w 229"/>
                  <a:gd name="T41" fmla="*/ 196 h 316"/>
                  <a:gd name="T42" fmla="*/ 115 w 229"/>
                  <a:gd name="T43" fmla="*/ 219 h 316"/>
                  <a:gd name="T44" fmla="*/ 109 w 229"/>
                  <a:gd name="T45" fmla="*/ 226 h 316"/>
                  <a:gd name="T46" fmla="*/ 89 w 229"/>
                  <a:gd name="T47" fmla="*/ 246 h 316"/>
                  <a:gd name="T48" fmla="*/ 95 w 229"/>
                  <a:gd name="T49" fmla="*/ 260 h 316"/>
                  <a:gd name="T50" fmla="*/ 113 w 229"/>
                  <a:gd name="T51" fmla="*/ 259 h 316"/>
                  <a:gd name="T52" fmla="*/ 148 w 229"/>
                  <a:gd name="T53" fmla="*/ 248 h 316"/>
                  <a:gd name="T54" fmla="*/ 170 w 229"/>
                  <a:gd name="T55" fmla="*/ 243 h 316"/>
                  <a:gd name="T56" fmla="*/ 187 w 229"/>
                  <a:gd name="T57" fmla="*/ 237 h 316"/>
                  <a:gd name="T58" fmla="*/ 212 w 229"/>
                  <a:gd name="T59" fmla="*/ 229 h 316"/>
                  <a:gd name="T60" fmla="*/ 220 w 229"/>
                  <a:gd name="T61" fmla="*/ 229 h 316"/>
                  <a:gd name="T62" fmla="*/ 227 w 229"/>
                  <a:gd name="T63" fmla="*/ 241 h 316"/>
                  <a:gd name="T64" fmla="*/ 214 w 229"/>
                  <a:gd name="T65" fmla="*/ 267 h 316"/>
                  <a:gd name="T66" fmla="*/ 203 w 229"/>
                  <a:gd name="T67" fmla="*/ 277 h 316"/>
                  <a:gd name="T68" fmla="*/ 174 w 229"/>
                  <a:gd name="T69" fmla="*/ 289 h 316"/>
                  <a:gd name="T70" fmla="*/ 140 w 229"/>
                  <a:gd name="T71" fmla="*/ 298 h 316"/>
                  <a:gd name="T72" fmla="*/ 127 w 229"/>
                  <a:gd name="T73" fmla="*/ 298 h 316"/>
                  <a:gd name="T74" fmla="*/ 116 w 229"/>
                  <a:gd name="T75" fmla="*/ 301 h 316"/>
                  <a:gd name="T76" fmla="*/ 55 w 229"/>
                  <a:gd name="T77" fmla="*/ 304 h 316"/>
                  <a:gd name="T78" fmla="*/ 44 w 229"/>
                  <a:gd name="T79" fmla="*/ 292 h 316"/>
                  <a:gd name="T80" fmla="*/ 27 w 229"/>
                  <a:gd name="T81" fmla="*/ 257 h 316"/>
                  <a:gd name="T82" fmla="*/ 25 w 229"/>
                  <a:gd name="T83" fmla="*/ 252 h 316"/>
                  <a:gd name="T84" fmla="*/ 18 w 229"/>
                  <a:gd name="T85" fmla="*/ 217 h 316"/>
                  <a:gd name="T86" fmla="*/ 18 w 229"/>
                  <a:gd name="T87" fmla="*/ 210 h 316"/>
                  <a:gd name="T88" fmla="*/ 1 w 229"/>
                  <a:gd name="T89" fmla="*/ 140 h 316"/>
                  <a:gd name="T90" fmla="*/ 0 w 229"/>
                  <a:gd name="T91" fmla="*/ 134 h 316"/>
                  <a:gd name="T92" fmla="*/ 18 w 229"/>
                  <a:gd name="T93" fmla="*/ 50 h 316"/>
                  <a:gd name="T94" fmla="*/ 32 w 229"/>
                  <a:gd name="T95" fmla="*/ 4 h 316"/>
                  <a:gd name="T96" fmla="*/ 34 w 229"/>
                  <a:gd name="T97" fmla="*/ 0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9" h="316">
                    <a:moveTo>
                      <a:pt x="34" y="0"/>
                    </a:moveTo>
                    <a:cubicBezTo>
                      <a:pt x="35" y="1"/>
                      <a:pt x="36" y="2"/>
                      <a:pt x="37" y="2"/>
                    </a:cubicBezTo>
                    <a:cubicBezTo>
                      <a:pt x="48" y="12"/>
                      <a:pt x="58" y="22"/>
                      <a:pt x="69" y="32"/>
                    </a:cubicBezTo>
                    <a:cubicBezTo>
                      <a:pt x="71" y="34"/>
                      <a:pt x="72" y="36"/>
                      <a:pt x="73" y="38"/>
                    </a:cubicBezTo>
                    <a:cubicBezTo>
                      <a:pt x="86" y="63"/>
                      <a:pt x="94" y="89"/>
                      <a:pt x="99" y="117"/>
                    </a:cubicBezTo>
                    <a:cubicBezTo>
                      <a:pt x="99" y="120"/>
                      <a:pt x="100" y="124"/>
                      <a:pt x="101" y="128"/>
                    </a:cubicBezTo>
                    <a:cubicBezTo>
                      <a:pt x="103" y="133"/>
                      <a:pt x="107" y="134"/>
                      <a:pt x="112" y="132"/>
                    </a:cubicBezTo>
                    <a:cubicBezTo>
                      <a:pt x="115" y="130"/>
                      <a:pt x="117" y="129"/>
                      <a:pt x="120" y="127"/>
                    </a:cubicBezTo>
                    <a:cubicBezTo>
                      <a:pt x="128" y="121"/>
                      <a:pt x="136" y="115"/>
                      <a:pt x="145" y="109"/>
                    </a:cubicBezTo>
                    <a:cubicBezTo>
                      <a:pt x="147" y="108"/>
                      <a:pt x="148" y="106"/>
                      <a:pt x="148" y="103"/>
                    </a:cubicBezTo>
                    <a:cubicBezTo>
                      <a:pt x="148" y="95"/>
                      <a:pt x="148" y="88"/>
                      <a:pt x="148" y="80"/>
                    </a:cubicBezTo>
                    <a:cubicBezTo>
                      <a:pt x="148" y="75"/>
                      <a:pt x="153" y="69"/>
                      <a:pt x="159" y="69"/>
                    </a:cubicBezTo>
                    <a:cubicBezTo>
                      <a:pt x="160" y="69"/>
                      <a:pt x="162" y="70"/>
                      <a:pt x="162" y="71"/>
                    </a:cubicBezTo>
                    <a:cubicBezTo>
                      <a:pt x="163" y="72"/>
                      <a:pt x="164" y="73"/>
                      <a:pt x="164" y="75"/>
                    </a:cubicBezTo>
                    <a:cubicBezTo>
                      <a:pt x="164" y="79"/>
                      <a:pt x="167" y="83"/>
                      <a:pt x="171" y="86"/>
                    </a:cubicBezTo>
                    <a:cubicBezTo>
                      <a:pt x="181" y="94"/>
                      <a:pt x="192" y="100"/>
                      <a:pt x="204" y="104"/>
                    </a:cubicBezTo>
                    <a:cubicBezTo>
                      <a:pt x="208" y="106"/>
                      <a:pt x="209" y="108"/>
                      <a:pt x="209" y="112"/>
                    </a:cubicBezTo>
                    <a:cubicBezTo>
                      <a:pt x="210" y="140"/>
                      <a:pt x="196" y="160"/>
                      <a:pt x="169" y="170"/>
                    </a:cubicBezTo>
                    <a:cubicBezTo>
                      <a:pt x="156" y="175"/>
                      <a:pt x="142" y="177"/>
                      <a:pt x="128" y="175"/>
                    </a:cubicBezTo>
                    <a:cubicBezTo>
                      <a:pt x="119" y="173"/>
                      <a:pt x="112" y="182"/>
                      <a:pt x="114" y="190"/>
                    </a:cubicBezTo>
                    <a:cubicBezTo>
                      <a:pt x="114" y="192"/>
                      <a:pt x="115" y="194"/>
                      <a:pt x="115" y="196"/>
                    </a:cubicBezTo>
                    <a:cubicBezTo>
                      <a:pt x="118" y="203"/>
                      <a:pt x="118" y="211"/>
                      <a:pt x="115" y="219"/>
                    </a:cubicBezTo>
                    <a:cubicBezTo>
                      <a:pt x="114" y="222"/>
                      <a:pt x="112" y="224"/>
                      <a:pt x="109" y="226"/>
                    </a:cubicBezTo>
                    <a:cubicBezTo>
                      <a:pt x="101" y="231"/>
                      <a:pt x="95" y="238"/>
                      <a:pt x="89" y="246"/>
                    </a:cubicBezTo>
                    <a:cubicBezTo>
                      <a:pt x="84" y="254"/>
                      <a:pt x="85" y="258"/>
                      <a:pt x="95" y="260"/>
                    </a:cubicBezTo>
                    <a:cubicBezTo>
                      <a:pt x="101" y="261"/>
                      <a:pt x="107" y="261"/>
                      <a:pt x="113" y="259"/>
                    </a:cubicBezTo>
                    <a:cubicBezTo>
                      <a:pt x="125" y="256"/>
                      <a:pt x="137" y="252"/>
                      <a:pt x="148" y="248"/>
                    </a:cubicBezTo>
                    <a:cubicBezTo>
                      <a:pt x="155" y="245"/>
                      <a:pt x="162" y="243"/>
                      <a:pt x="170" y="243"/>
                    </a:cubicBezTo>
                    <a:cubicBezTo>
                      <a:pt x="176" y="242"/>
                      <a:pt x="182" y="240"/>
                      <a:pt x="187" y="237"/>
                    </a:cubicBezTo>
                    <a:cubicBezTo>
                      <a:pt x="195" y="234"/>
                      <a:pt x="203" y="230"/>
                      <a:pt x="212" y="229"/>
                    </a:cubicBezTo>
                    <a:cubicBezTo>
                      <a:pt x="214" y="229"/>
                      <a:pt x="217" y="229"/>
                      <a:pt x="220" y="229"/>
                    </a:cubicBezTo>
                    <a:cubicBezTo>
                      <a:pt x="226" y="230"/>
                      <a:pt x="229" y="236"/>
                      <a:pt x="227" y="241"/>
                    </a:cubicBezTo>
                    <a:cubicBezTo>
                      <a:pt x="223" y="250"/>
                      <a:pt x="218" y="259"/>
                      <a:pt x="214" y="267"/>
                    </a:cubicBezTo>
                    <a:cubicBezTo>
                      <a:pt x="211" y="271"/>
                      <a:pt x="207" y="274"/>
                      <a:pt x="203" y="277"/>
                    </a:cubicBezTo>
                    <a:cubicBezTo>
                      <a:pt x="194" y="282"/>
                      <a:pt x="184" y="286"/>
                      <a:pt x="174" y="289"/>
                    </a:cubicBezTo>
                    <a:cubicBezTo>
                      <a:pt x="163" y="292"/>
                      <a:pt x="151" y="295"/>
                      <a:pt x="140" y="298"/>
                    </a:cubicBezTo>
                    <a:cubicBezTo>
                      <a:pt x="136" y="299"/>
                      <a:pt x="131" y="298"/>
                      <a:pt x="127" y="298"/>
                    </a:cubicBezTo>
                    <a:cubicBezTo>
                      <a:pt x="122" y="298"/>
                      <a:pt x="119" y="299"/>
                      <a:pt x="116" y="301"/>
                    </a:cubicBezTo>
                    <a:cubicBezTo>
                      <a:pt x="97" y="315"/>
                      <a:pt x="74" y="316"/>
                      <a:pt x="55" y="304"/>
                    </a:cubicBezTo>
                    <a:cubicBezTo>
                      <a:pt x="51" y="301"/>
                      <a:pt x="47" y="297"/>
                      <a:pt x="44" y="292"/>
                    </a:cubicBezTo>
                    <a:cubicBezTo>
                      <a:pt x="37" y="281"/>
                      <a:pt x="32" y="269"/>
                      <a:pt x="27" y="257"/>
                    </a:cubicBezTo>
                    <a:cubicBezTo>
                      <a:pt x="26" y="255"/>
                      <a:pt x="26" y="254"/>
                      <a:pt x="25" y="252"/>
                    </a:cubicBezTo>
                    <a:cubicBezTo>
                      <a:pt x="20" y="241"/>
                      <a:pt x="17" y="230"/>
                      <a:pt x="18" y="217"/>
                    </a:cubicBezTo>
                    <a:cubicBezTo>
                      <a:pt x="19" y="215"/>
                      <a:pt x="18" y="213"/>
                      <a:pt x="18" y="210"/>
                    </a:cubicBezTo>
                    <a:cubicBezTo>
                      <a:pt x="12" y="187"/>
                      <a:pt x="6" y="163"/>
                      <a:pt x="1" y="140"/>
                    </a:cubicBezTo>
                    <a:cubicBezTo>
                      <a:pt x="0" y="138"/>
                      <a:pt x="0" y="136"/>
                      <a:pt x="0" y="134"/>
                    </a:cubicBezTo>
                    <a:cubicBezTo>
                      <a:pt x="6" y="106"/>
                      <a:pt x="12" y="78"/>
                      <a:pt x="18" y="50"/>
                    </a:cubicBezTo>
                    <a:cubicBezTo>
                      <a:pt x="22" y="35"/>
                      <a:pt x="26" y="19"/>
                      <a:pt x="32" y="4"/>
                    </a:cubicBezTo>
                    <a:cubicBezTo>
                      <a:pt x="33" y="2"/>
                      <a:pt x="33" y="1"/>
                      <a:pt x="3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2" name="Freeform 13">
                <a:extLst>
                  <a:ext uri="{FF2B5EF4-FFF2-40B4-BE49-F238E27FC236}">
                    <a16:creationId xmlns:a16="http://schemas.microsoft.com/office/drawing/2014/main" id="{E842F311-7DA4-44B7-A236-43EEB282428F}"/>
                  </a:ext>
                </a:extLst>
              </p:cNvPr>
              <p:cNvSpPr>
                <a:spLocks/>
              </p:cNvSpPr>
              <p:nvPr/>
            </p:nvSpPr>
            <p:spPr bwMode="auto">
              <a:xfrm>
                <a:off x="6355912" y="2792272"/>
                <a:ext cx="772117" cy="855416"/>
              </a:xfrm>
              <a:custGeom>
                <a:avLst/>
                <a:gdLst>
                  <a:gd name="T0" fmla="*/ 194 w 271"/>
                  <a:gd name="T1" fmla="*/ 98 h 300"/>
                  <a:gd name="T2" fmla="*/ 236 w 271"/>
                  <a:gd name="T3" fmla="*/ 96 h 300"/>
                  <a:gd name="T4" fmla="*/ 237 w 271"/>
                  <a:gd name="T5" fmla="*/ 111 h 300"/>
                  <a:gd name="T6" fmla="*/ 175 w 271"/>
                  <a:gd name="T7" fmla="*/ 150 h 300"/>
                  <a:gd name="T8" fmla="*/ 169 w 271"/>
                  <a:gd name="T9" fmla="*/ 195 h 300"/>
                  <a:gd name="T10" fmla="*/ 177 w 271"/>
                  <a:gd name="T11" fmla="*/ 299 h 300"/>
                  <a:gd name="T12" fmla="*/ 159 w 271"/>
                  <a:gd name="T13" fmla="*/ 285 h 300"/>
                  <a:gd name="T14" fmla="*/ 150 w 271"/>
                  <a:gd name="T15" fmla="*/ 266 h 300"/>
                  <a:gd name="T16" fmla="*/ 133 w 271"/>
                  <a:gd name="T17" fmla="*/ 260 h 300"/>
                  <a:gd name="T18" fmla="*/ 132 w 271"/>
                  <a:gd name="T19" fmla="*/ 243 h 300"/>
                  <a:gd name="T20" fmla="*/ 149 w 271"/>
                  <a:gd name="T21" fmla="*/ 232 h 300"/>
                  <a:gd name="T22" fmla="*/ 139 w 271"/>
                  <a:gd name="T23" fmla="*/ 197 h 300"/>
                  <a:gd name="T24" fmla="*/ 117 w 271"/>
                  <a:gd name="T25" fmla="*/ 216 h 300"/>
                  <a:gd name="T26" fmla="*/ 101 w 271"/>
                  <a:gd name="T27" fmla="*/ 235 h 300"/>
                  <a:gd name="T28" fmla="*/ 26 w 271"/>
                  <a:gd name="T29" fmla="*/ 293 h 300"/>
                  <a:gd name="T30" fmla="*/ 0 w 271"/>
                  <a:gd name="T31" fmla="*/ 243 h 300"/>
                  <a:gd name="T32" fmla="*/ 9 w 271"/>
                  <a:gd name="T33" fmla="*/ 237 h 300"/>
                  <a:gd name="T34" fmla="*/ 32 w 271"/>
                  <a:gd name="T35" fmla="*/ 234 h 300"/>
                  <a:gd name="T36" fmla="*/ 59 w 271"/>
                  <a:gd name="T37" fmla="*/ 219 h 300"/>
                  <a:gd name="T38" fmla="*/ 116 w 271"/>
                  <a:gd name="T39" fmla="*/ 185 h 300"/>
                  <a:gd name="T40" fmla="*/ 145 w 271"/>
                  <a:gd name="T41" fmla="*/ 155 h 300"/>
                  <a:gd name="T42" fmla="*/ 133 w 271"/>
                  <a:gd name="T43" fmla="*/ 142 h 300"/>
                  <a:gd name="T44" fmla="*/ 145 w 271"/>
                  <a:gd name="T45" fmla="*/ 112 h 300"/>
                  <a:gd name="T46" fmla="*/ 143 w 271"/>
                  <a:gd name="T47" fmla="*/ 104 h 300"/>
                  <a:gd name="T48" fmla="*/ 124 w 271"/>
                  <a:gd name="T49" fmla="*/ 108 h 300"/>
                  <a:gd name="T50" fmla="*/ 121 w 271"/>
                  <a:gd name="T51" fmla="*/ 140 h 300"/>
                  <a:gd name="T52" fmla="*/ 87 w 271"/>
                  <a:gd name="T53" fmla="*/ 188 h 300"/>
                  <a:gd name="T54" fmla="*/ 73 w 271"/>
                  <a:gd name="T55" fmla="*/ 176 h 300"/>
                  <a:gd name="T56" fmla="*/ 67 w 271"/>
                  <a:gd name="T57" fmla="*/ 159 h 300"/>
                  <a:gd name="T58" fmla="*/ 66 w 271"/>
                  <a:gd name="T59" fmla="*/ 63 h 300"/>
                  <a:gd name="T60" fmla="*/ 72 w 271"/>
                  <a:gd name="T61" fmla="*/ 47 h 300"/>
                  <a:gd name="T62" fmla="*/ 88 w 271"/>
                  <a:gd name="T63" fmla="*/ 55 h 300"/>
                  <a:gd name="T64" fmla="*/ 109 w 271"/>
                  <a:gd name="T65" fmla="*/ 63 h 300"/>
                  <a:gd name="T66" fmla="*/ 160 w 271"/>
                  <a:gd name="T67" fmla="*/ 28 h 300"/>
                  <a:gd name="T68" fmla="*/ 187 w 271"/>
                  <a:gd name="T69" fmla="*/ 16 h 300"/>
                  <a:gd name="T70" fmla="*/ 258 w 271"/>
                  <a:gd name="T71" fmla="*/ 4 h 300"/>
                  <a:gd name="T72" fmla="*/ 271 w 271"/>
                  <a:gd name="T73" fmla="*/ 16 h 300"/>
                  <a:gd name="T74" fmla="*/ 248 w 271"/>
                  <a:gd name="T75" fmla="*/ 37 h 300"/>
                  <a:gd name="T76" fmla="*/ 215 w 271"/>
                  <a:gd name="T77" fmla="*/ 67 h 300"/>
                  <a:gd name="T78" fmla="*/ 186 w 271"/>
                  <a:gd name="T79" fmla="*/ 95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71" h="300">
                    <a:moveTo>
                      <a:pt x="185" y="102"/>
                    </a:moveTo>
                    <a:cubicBezTo>
                      <a:pt x="188" y="101"/>
                      <a:pt x="191" y="99"/>
                      <a:pt x="194" y="98"/>
                    </a:cubicBezTo>
                    <a:cubicBezTo>
                      <a:pt x="200" y="94"/>
                      <a:pt x="206" y="91"/>
                      <a:pt x="213" y="90"/>
                    </a:cubicBezTo>
                    <a:cubicBezTo>
                      <a:pt x="221" y="89"/>
                      <a:pt x="229" y="92"/>
                      <a:pt x="236" y="96"/>
                    </a:cubicBezTo>
                    <a:cubicBezTo>
                      <a:pt x="237" y="97"/>
                      <a:pt x="238" y="98"/>
                      <a:pt x="239" y="99"/>
                    </a:cubicBezTo>
                    <a:cubicBezTo>
                      <a:pt x="242" y="103"/>
                      <a:pt x="242" y="108"/>
                      <a:pt x="237" y="111"/>
                    </a:cubicBezTo>
                    <a:cubicBezTo>
                      <a:pt x="220" y="127"/>
                      <a:pt x="200" y="139"/>
                      <a:pt x="179" y="148"/>
                    </a:cubicBezTo>
                    <a:cubicBezTo>
                      <a:pt x="178" y="149"/>
                      <a:pt x="176" y="149"/>
                      <a:pt x="175" y="150"/>
                    </a:cubicBezTo>
                    <a:cubicBezTo>
                      <a:pt x="167" y="153"/>
                      <a:pt x="164" y="159"/>
                      <a:pt x="163" y="168"/>
                    </a:cubicBezTo>
                    <a:cubicBezTo>
                      <a:pt x="163" y="177"/>
                      <a:pt x="165" y="187"/>
                      <a:pt x="169" y="195"/>
                    </a:cubicBezTo>
                    <a:cubicBezTo>
                      <a:pt x="182" y="226"/>
                      <a:pt x="186" y="259"/>
                      <a:pt x="185" y="292"/>
                    </a:cubicBezTo>
                    <a:cubicBezTo>
                      <a:pt x="185" y="298"/>
                      <a:pt x="183" y="300"/>
                      <a:pt x="177" y="299"/>
                    </a:cubicBezTo>
                    <a:cubicBezTo>
                      <a:pt x="171" y="299"/>
                      <a:pt x="165" y="297"/>
                      <a:pt x="161" y="292"/>
                    </a:cubicBezTo>
                    <a:cubicBezTo>
                      <a:pt x="159" y="290"/>
                      <a:pt x="159" y="287"/>
                      <a:pt x="159" y="285"/>
                    </a:cubicBezTo>
                    <a:cubicBezTo>
                      <a:pt x="159" y="284"/>
                      <a:pt x="159" y="282"/>
                      <a:pt x="159" y="281"/>
                    </a:cubicBezTo>
                    <a:cubicBezTo>
                      <a:pt x="159" y="274"/>
                      <a:pt x="156" y="269"/>
                      <a:pt x="150" y="266"/>
                    </a:cubicBezTo>
                    <a:cubicBezTo>
                      <a:pt x="146" y="263"/>
                      <a:pt x="141" y="262"/>
                      <a:pt x="136" y="260"/>
                    </a:cubicBezTo>
                    <a:cubicBezTo>
                      <a:pt x="135" y="260"/>
                      <a:pt x="134" y="260"/>
                      <a:pt x="133" y="260"/>
                    </a:cubicBezTo>
                    <a:cubicBezTo>
                      <a:pt x="129" y="258"/>
                      <a:pt x="126" y="255"/>
                      <a:pt x="126" y="252"/>
                    </a:cubicBezTo>
                    <a:cubicBezTo>
                      <a:pt x="125" y="248"/>
                      <a:pt x="128" y="244"/>
                      <a:pt x="132" y="243"/>
                    </a:cubicBezTo>
                    <a:cubicBezTo>
                      <a:pt x="134" y="242"/>
                      <a:pt x="136" y="242"/>
                      <a:pt x="138" y="242"/>
                    </a:cubicBezTo>
                    <a:cubicBezTo>
                      <a:pt x="144" y="241"/>
                      <a:pt x="147" y="238"/>
                      <a:pt x="149" y="232"/>
                    </a:cubicBezTo>
                    <a:cubicBezTo>
                      <a:pt x="153" y="220"/>
                      <a:pt x="151" y="208"/>
                      <a:pt x="144" y="197"/>
                    </a:cubicBezTo>
                    <a:cubicBezTo>
                      <a:pt x="142" y="195"/>
                      <a:pt x="141" y="195"/>
                      <a:pt x="139" y="197"/>
                    </a:cubicBezTo>
                    <a:cubicBezTo>
                      <a:pt x="138" y="197"/>
                      <a:pt x="137" y="198"/>
                      <a:pt x="136" y="199"/>
                    </a:cubicBezTo>
                    <a:cubicBezTo>
                      <a:pt x="129" y="205"/>
                      <a:pt x="123" y="210"/>
                      <a:pt x="117" y="216"/>
                    </a:cubicBezTo>
                    <a:cubicBezTo>
                      <a:pt x="112" y="220"/>
                      <a:pt x="108" y="225"/>
                      <a:pt x="105" y="231"/>
                    </a:cubicBezTo>
                    <a:cubicBezTo>
                      <a:pt x="104" y="232"/>
                      <a:pt x="103" y="233"/>
                      <a:pt x="101" y="235"/>
                    </a:cubicBezTo>
                    <a:cubicBezTo>
                      <a:pt x="84" y="253"/>
                      <a:pt x="66" y="270"/>
                      <a:pt x="48" y="288"/>
                    </a:cubicBezTo>
                    <a:cubicBezTo>
                      <a:pt x="41" y="296"/>
                      <a:pt x="35" y="297"/>
                      <a:pt x="26" y="293"/>
                    </a:cubicBezTo>
                    <a:cubicBezTo>
                      <a:pt x="20" y="291"/>
                      <a:pt x="16" y="287"/>
                      <a:pt x="13" y="282"/>
                    </a:cubicBezTo>
                    <a:cubicBezTo>
                      <a:pt x="4" y="271"/>
                      <a:pt x="1" y="257"/>
                      <a:pt x="0" y="243"/>
                    </a:cubicBezTo>
                    <a:cubicBezTo>
                      <a:pt x="0" y="240"/>
                      <a:pt x="1" y="239"/>
                      <a:pt x="3" y="239"/>
                    </a:cubicBezTo>
                    <a:cubicBezTo>
                      <a:pt x="5" y="238"/>
                      <a:pt x="7" y="237"/>
                      <a:pt x="9" y="237"/>
                    </a:cubicBezTo>
                    <a:cubicBezTo>
                      <a:pt x="13" y="235"/>
                      <a:pt x="16" y="235"/>
                      <a:pt x="20" y="237"/>
                    </a:cubicBezTo>
                    <a:cubicBezTo>
                      <a:pt x="24" y="239"/>
                      <a:pt x="28" y="238"/>
                      <a:pt x="32" y="234"/>
                    </a:cubicBezTo>
                    <a:cubicBezTo>
                      <a:pt x="34" y="233"/>
                      <a:pt x="37" y="231"/>
                      <a:pt x="39" y="230"/>
                    </a:cubicBezTo>
                    <a:cubicBezTo>
                      <a:pt x="46" y="226"/>
                      <a:pt x="52" y="222"/>
                      <a:pt x="59" y="219"/>
                    </a:cubicBezTo>
                    <a:cubicBezTo>
                      <a:pt x="60" y="218"/>
                      <a:pt x="62" y="217"/>
                      <a:pt x="63" y="216"/>
                    </a:cubicBezTo>
                    <a:cubicBezTo>
                      <a:pt x="81" y="206"/>
                      <a:pt x="98" y="195"/>
                      <a:pt x="116" y="185"/>
                    </a:cubicBezTo>
                    <a:cubicBezTo>
                      <a:pt x="122" y="181"/>
                      <a:pt x="128" y="177"/>
                      <a:pt x="134" y="172"/>
                    </a:cubicBezTo>
                    <a:cubicBezTo>
                      <a:pt x="139" y="168"/>
                      <a:pt x="143" y="163"/>
                      <a:pt x="145" y="155"/>
                    </a:cubicBezTo>
                    <a:cubicBezTo>
                      <a:pt x="143" y="155"/>
                      <a:pt x="142" y="154"/>
                      <a:pt x="140" y="154"/>
                    </a:cubicBezTo>
                    <a:cubicBezTo>
                      <a:pt x="134" y="152"/>
                      <a:pt x="132" y="148"/>
                      <a:pt x="133" y="142"/>
                    </a:cubicBezTo>
                    <a:cubicBezTo>
                      <a:pt x="134" y="140"/>
                      <a:pt x="135" y="137"/>
                      <a:pt x="136" y="135"/>
                    </a:cubicBezTo>
                    <a:cubicBezTo>
                      <a:pt x="139" y="127"/>
                      <a:pt x="142" y="119"/>
                      <a:pt x="145" y="112"/>
                    </a:cubicBezTo>
                    <a:cubicBezTo>
                      <a:pt x="145" y="111"/>
                      <a:pt x="146" y="110"/>
                      <a:pt x="146" y="109"/>
                    </a:cubicBezTo>
                    <a:cubicBezTo>
                      <a:pt x="147" y="105"/>
                      <a:pt x="146" y="104"/>
                      <a:pt x="143" y="104"/>
                    </a:cubicBezTo>
                    <a:cubicBezTo>
                      <a:pt x="140" y="104"/>
                      <a:pt x="138" y="104"/>
                      <a:pt x="135" y="105"/>
                    </a:cubicBezTo>
                    <a:cubicBezTo>
                      <a:pt x="132" y="106"/>
                      <a:pt x="128" y="107"/>
                      <a:pt x="124" y="108"/>
                    </a:cubicBezTo>
                    <a:cubicBezTo>
                      <a:pt x="122" y="109"/>
                      <a:pt x="121" y="111"/>
                      <a:pt x="121" y="113"/>
                    </a:cubicBezTo>
                    <a:cubicBezTo>
                      <a:pt x="121" y="122"/>
                      <a:pt x="121" y="131"/>
                      <a:pt x="121" y="140"/>
                    </a:cubicBezTo>
                    <a:cubicBezTo>
                      <a:pt x="121" y="142"/>
                      <a:pt x="120" y="144"/>
                      <a:pt x="119" y="146"/>
                    </a:cubicBezTo>
                    <a:cubicBezTo>
                      <a:pt x="108" y="160"/>
                      <a:pt x="98" y="174"/>
                      <a:pt x="87" y="188"/>
                    </a:cubicBezTo>
                    <a:cubicBezTo>
                      <a:pt x="87" y="189"/>
                      <a:pt x="86" y="189"/>
                      <a:pt x="86" y="190"/>
                    </a:cubicBezTo>
                    <a:cubicBezTo>
                      <a:pt x="81" y="185"/>
                      <a:pt x="77" y="181"/>
                      <a:pt x="73" y="176"/>
                    </a:cubicBezTo>
                    <a:cubicBezTo>
                      <a:pt x="70" y="173"/>
                      <a:pt x="69" y="170"/>
                      <a:pt x="69" y="166"/>
                    </a:cubicBezTo>
                    <a:cubicBezTo>
                      <a:pt x="68" y="164"/>
                      <a:pt x="68" y="161"/>
                      <a:pt x="67" y="159"/>
                    </a:cubicBezTo>
                    <a:cubicBezTo>
                      <a:pt x="58" y="138"/>
                      <a:pt x="57" y="117"/>
                      <a:pt x="63" y="95"/>
                    </a:cubicBezTo>
                    <a:cubicBezTo>
                      <a:pt x="67" y="84"/>
                      <a:pt x="67" y="74"/>
                      <a:pt x="66" y="63"/>
                    </a:cubicBezTo>
                    <a:cubicBezTo>
                      <a:pt x="66" y="60"/>
                      <a:pt x="66" y="57"/>
                      <a:pt x="66" y="54"/>
                    </a:cubicBezTo>
                    <a:cubicBezTo>
                      <a:pt x="66" y="50"/>
                      <a:pt x="68" y="47"/>
                      <a:pt x="72" y="47"/>
                    </a:cubicBezTo>
                    <a:cubicBezTo>
                      <a:pt x="75" y="46"/>
                      <a:pt x="78" y="47"/>
                      <a:pt x="80" y="48"/>
                    </a:cubicBezTo>
                    <a:cubicBezTo>
                      <a:pt x="83" y="50"/>
                      <a:pt x="85" y="52"/>
                      <a:pt x="88" y="55"/>
                    </a:cubicBezTo>
                    <a:cubicBezTo>
                      <a:pt x="90" y="57"/>
                      <a:pt x="91" y="59"/>
                      <a:pt x="93" y="61"/>
                    </a:cubicBezTo>
                    <a:cubicBezTo>
                      <a:pt x="99" y="66"/>
                      <a:pt x="103" y="67"/>
                      <a:pt x="109" y="63"/>
                    </a:cubicBezTo>
                    <a:cubicBezTo>
                      <a:pt x="117" y="58"/>
                      <a:pt x="125" y="53"/>
                      <a:pt x="133" y="48"/>
                    </a:cubicBezTo>
                    <a:cubicBezTo>
                      <a:pt x="142" y="41"/>
                      <a:pt x="151" y="35"/>
                      <a:pt x="160" y="28"/>
                    </a:cubicBezTo>
                    <a:cubicBezTo>
                      <a:pt x="163" y="25"/>
                      <a:pt x="167" y="24"/>
                      <a:pt x="171" y="23"/>
                    </a:cubicBezTo>
                    <a:cubicBezTo>
                      <a:pt x="177" y="23"/>
                      <a:pt x="182" y="20"/>
                      <a:pt x="187" y="16"/>
                    </a:cubicBezTo>
                    <a:cubicBezTo>
                      <a:pt x="196" y="6"/>
                      <a:pt x="208" y="2"/>
                      <a:pt x="221" y="1"/>
                    </a:cubicBezTo>
                    <a:cubicBezTo>
                      <a:pt x="233" y="0"/>
                      <a:pt x="246" y="0"/>
                      <a:pt x="258" y="4"/>
                    </a:cubicBezTo>
                    <a:cubicBezTo>
                      <a:pt x="261" y="5"/>
                      <a:pt x="264" y="7"/>
                      <a:pt x="267" y="9"/>
                    </a:cubicBezTo>
                    <a:cubicBezTo>
                      <a:pt x="270" y="10"/>
                      <a:pt x="271" y="13"/>
                      <a:pt x="271" y="16"/>
                    </a:cubicBezTo>
                    <a:cubicBezTo>
                      <a:pt x="271" y="18"/>
                      <a:pt x="271" y="19"/>
                      <a:pt x="269" y="21"/>
                    </a:cubicBezTo>
                    <a:cubicBezTo>
                      <a:pt x="262" y="26"/>
                      <a:pt x="255" y="31"/>
                      <a:pt x="248" y="37"/>
                    </a:cubicBezTo>
                    <a:cubicBezTo>
                      <a:pt x="240" y="43"/>
                      <a:pt x="232" y="50"/>
                      <a:pt x="226" y="58"/>
                    </a:cubicBezTo>
                    <a:cubicBezTo>
                      <a:pt x="223" y="62"/>
                      <a:pt x="219" y="65"/>
                      <a:pt x="215" y="67"/>
                    </a:cubicBezTo>
                    <a:cubicBezTo>
                      <a:pt x="213" y="68"/>
                      <a:pt x="212" y="69"/>
                      <a:pt x="211" y="70"/>
                    </a:cubicBezTo>
                    <a:cubicBezTo>
                      <a:pt x="202" y="79"/>
                      <a:pt x="194" y="87"/>
                      <a:pt x="186" y="95"/>
                    </a:cubicBezTo>
                    <a:cubicBezTo>
                      <a:pt x="184" y="97"/>
                      <a:pt x="183" y="99"/>
                      <a:pt x="185" y="10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3" name="Freeform 14">
                <a:extLst>
                  <a:ext uri="{FF2B5EF4-FFF2-40B4-BE49-F238E27FC236}">
                    <a16:creationId xmlns:a16="http://schemas.microsoft.com/office/drawing/2014/main" id="{170B97E9-7C5C-402F-9D53-9AA87182C27F}"/>
                  </a:ext>
                </a:extLst>
              </p:cNvPr>
              <p:cNvSpPr>
                <a:spLocks/>
              </p:cNvSpPr>
              <p:nvPr/>
            </p:nvSpPr>
            <p:spPr bwMode="auto">
              <a:xfrm>
                <a:off x="9143222" y="3099837"/>
                <a:ext cx="797747" cy="506201"/>
              </a:xfrm>
              <a:custGeom>
                <a:avLst/>
                <a:gdLst>
                  <a:gd name="T0" fmla="*/ 16 w 280"/>
                  <a:gd name="T1" fmla="*/ 133 h 178"/>
                  <a:gd name="T2" fmla="*/ 14 w 280"/>
                  <a:gd name="T3" fmla="*/ 124 h 178"/>
                  <a:gd name="T4" fmla="*/ 2 w 280"/>
                  <a:gd name="T5" fmla="*/ 103 h 178"/>
                  <a:gd name="T6" fmla="*/ 6 w 280"/>
                  <a:gd name="T7" fmla="*/ 81 h 178"/>
                  <a:gd name="T8" fmla="*/ 16 w 280"/>
                  <a:gd name="T9" fmla="*/ 77 h 178"/>
                  <a:gd name="T10" fmla="*/ 22 w 280"/>
                  <a:gd name="T11" fmla="*/ 77 h 178"/>
                  <a:gd name="T12" fmla="*/ 40 w 280"/>
                  <a:gd name="T13" fmla="*/ 71 h 178"/>
                  <a:gd name="T14" fmla="*/ 54 w 280"/>
                  <a:gd name="T15" fmla="*/ 64 h 178"/>
                  <a:gd name="T16" fmla="*/ 63 w 280"/>
                  <a:gd name="T17" fmla="*/ 61 h 178"/>
                  <a:gd name="T18" fmla="*/ 144 w 280"/>
                  <a:gd name="T19" fmla="*/ 25 h 178"/>
                  <a:gd name="T20" fmla="*/ 169 w 280"/>
                  <a:gd name="T21" fmla="*/ 16 h 178"/>
                  <a:gd name="T22" fmla="*/ 186 w 280"/>
                  <a:gd name="T23" fmla="*/ 13 h 178"/>
                  <a:gd name="T24" fmla="*/ 209 w 280"/>
                  <a:gd name="T25" fmla="*/ 9 h 178"/>
                  <a:gd name="T26" fmla="*/ 224 w 280"/>
                  <a:gd name="T27" fmla="*/ 3 h 178"/>
                  <a:gd name="T28" fmla="*/ 233 w 280"/>
                  <a:gd name="T29" fmla="*/ 0 h 178"/>
                  <a:gd name="T30" fmla="*/ 265 w 280"/>
                  <a:gd name="T31" fmla="*/ 5 h 178"/>
                  <a:gd name="T32" fmla="*/ 274 w 280"/>
                  <a:gd name="T33" fmla="*/ 29 h 178"/>
                  <a:gd name="T34" fmla="*/ 256 w 280"/>
                  <a:gd name="T35" fmla="*/ 50 h 178"/>
                  <a:gd name="T36" fmla="*/ 245 w 280"/>
                  <a:gd name="T37" fmla="*/ 53 h 178"/>
                  <a:gd name="T38" fmla="*/ 220 w 280"/>
                  <a:gd name="T39" fmla="*/ 56 h 178"/>
                  <a:gd name="T40" fmla="*/ 213 w 280"/>
                  <a:gd name="T41" fmla="*/ 58 h 178"/>
                  <a:gd name="T42" fmla="*/ 208 w 280"/>
                  <a:gd name="T43" fmla="*/ 67 h 178"/>
                  <a:gd name="T44" fmla="*/ 210 w 280"/>
                  <a:gd name="T45" fmla="*/ 76 h 178"/>
                  <a:gd name="T46" fmla="*/ 218 w 280"/>
                  <a:gd name="T47" fmla="*/ 92 h 178"/>
                  <a:gd name="T48" fmla="*/ 224 w 280"/>
                  <a:gd name="T49" fmla="*/ 115 h 178"/>
                  <a:gd name="T50" fmla="*/ 220 w 280"/>
                  <a:gd name="T51" fmla="*/ 146 h 178"/>
                  <a:gd name="T52" fmla="*/ 197 w 280"/>
                  <a:gd name="T53" fmla="*/ 163 h 178"/>
                  <a:gd name="T54" fmla="*/ 189 w 280"/>
                  <a:gd name="T55" fmla="*/ 163 h 178"/>
                  <a:gd name="T56" fmla="*/ 181 w 280"/>
                  <a:gd name="T57" fmla="*/ 167 h 178"/>
                  <a:gd name="T58" fmla="*/ 178 w 280"/>
                  <a:gd name="T59" fmla="*/ 170 h 178"/>
                  <a:gd name="T60" fmla="*/ 156 w 280"/>
                  <a:gd name="T61" fmla="*/ 175 h 178"/>
                  <a:gd name="T62" fmla="*/ 140 w 280"/>
                  <a:gd name="T63" fmla="*/ 166 h 178"/>
                  <a:gd name="T64" fmla="*/ 126 w 280"/>
                  <a:gd name="T65" fmla="*/ 162 h 178"/>
                  <a:gd name="T66" fmla="*/ 119 w 280"/>
                  <a:gd name="T67" fmla="*/ 160 h 178"/>
                  <a:gd name="T68" fmla="*/ 113 w 280"/>
                  <a:gd name="T69" fmla="*/ 150 h 178"/>
                  <a:gd name="T70" fmla="*/ 115 w 280"/>
                  <a:gd name="T71" fmla="*/ 147 h 178"/>
                  <a:gd name="T72" fmla="*/ 122 w 280"/>
                  <a:gd name="T73" fmla="*/ 147 h 178"/>
                  <a:gd name="T74" fmla="*/ 166 w 280"/>
                  <a:gd name="T75" fmla="*/ 141 h 178"/>
                  <a:gd name="T76" fmla="*/ 185 w 280"/>
                  <a:gd name="T77" fmla="*/ 129 h 178"/>
                  <a:gd name="T78" fmla="*/ 188 w 280"/>
                  <a:gd name="T79" fmla="*/ 120 h 178"/>
                  <a:gd name="T80" fmla="*/ 185 w 280"/>
                  <a:gd name="T81" fmla="*/ 92 h 178"/>
                  <a:gd name="T82" fmla="*/ 184 w 280"/>
                  <a:gd name="T83" fmla="*/ 77 h 178"/>
                  <a:gd name="T84" fmla="*/ 179 w 280"/>
                  <a:gd name="T85" fmla="*/ 71 h 178"/>
                  <a:gd name="T86" fmla="*/ 163 w 280"/>
                  <a:gd name="T87" fmla="*/ 75 h 178"/>
                  <a:gd name="T88" fmla="*/ 158 w 280"/>
                  <a:gd name="T89" fmla="*/ 79 h 178"/>
                  <a:gd name="T90" fmla="*/ 145 w 280"/>
                  <a:gd name="T91" fmla="*/ 82 h 178"/>
                  <a:gd name="T92" fmla="*/ 116 w 280"/>
                  <a:gd name="T93" fmla="*/ 91 h 178"/>
                  <a:gd name="T94" fmla="*/ 80 w 280"/>
                  <a:gd name="T95" fmla="*/ 118 h 178"/>
                  <a:gd name="T96" fmla="*/ 52 w 280"/>
                  <a:gd name="T97" fmla="*/ 135 h 178"/>
                  <a:gd name="T98" fmla="*/ 22 w 280"/>
                  <a:gd name="T99" fmla="*/ 136 h 178"/>
                  <a:gd name="T100" fmla="*/ 18 w 280"/>
                  <a:gd name="T101" fmla="*/ 134 h 178"/>
                  <a:gd name="T102" fmla="*/ 16 w 280"/>
                  <a:gd name="T103" fmla="*/ 133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0" h="178">
                    <a:moveTo>
                      <a:pt x="16" y="133"/>
                    </a:moveTo>
                    <a:cubicBezTo>
                      <a:pt x="18" y="129"/>
                      <a:pt x="16" y="127"/>
                      <a:pt x="14" y="124"/>
                    </a:cubicBezTo>
                    <a:cubicBezTo>
                      <a:pt x="9" y="118"/>
                      <a:pt x="5" y="111"/>
                      <a:pt x="2" y="103"/>
                    </a:cubicBezTo>
                    <a:cubicBezTo>
                      <a:pt x="0" y="95"/>
                      <a:pt x="1" y="88"/>
                      <a:pt x="6" y="81"/>
                    </a:cubicBezTo>
                    <a:cubicBezTo>
                      <a:pt x="9" y="78"/>
                      <a:pt x="12" y="76"/>
                      <a:pt x="16" y="77"/>
                    </a:cubicBezTo>
                    <a:cubicBezTo>
                      <a:pt x="18" y="77"/>
                      <a:pt x="20" y="76"/>
                      <a:pt x="22" y="77"/>
                    </a:cubicBezTo>
                    <a:cubicBezTo>
                      <a:pt x="29" y="79"/>
                      <a:pt x="36" y="76"/>
                      <a:pt x="40" y="71"/>
                    </a:cubicBezTo>
                    <a:cubicBezTo>
                      <a:pt x="44" y="67"/>
                      <a:pt x="49" y="65"/>
                      <a:pt x="54" y="64"/>
                    </a:cubicBezTo>
                    <a:cubicBezTo>
                      <a:pt x="57" y="64"/>
                      <a:pt x="60" y="62"/>
                      <a:pt x="63" y="61"/>
                    </a:cubicBezTo>
                    <a:cubicBezTo>
                      <a:pt x="89" y="47"/>
                      <a:pt x="116" y="35"/>
                      <a:pt x="144" y="25"/>
                    </a:cubicBezTo>
                    <a:cubicBezTo>
                      <a:pt x="152" y="22"/>
                      <a:pt x="161" y="19"/>
                      <a:pt x="169" y="16"/>
                    </a:cubicBezTo>
                    <a:cubicBezTo>
                      <a:pt x="174" y="14"/>
                      <a:pt x="180" y="14"/>
                      <a:pt x="186" y="13"/>
                    </a:cubicBezTo>
                    <a:cubicBezTo>
                      <a:pt x="194" y="12"/>
                      <a:pt x="201" y="11"/>
                      <a:pt x="209" y="9"/>
                    </a:cubicBezTo>
                    <a:cubicBezTo>
                      <a:pt x="214" y="8"/>
                      <a:pt x="219" y="5"/>
                      <a:pt x="224" y="3"/>
                    </a:cubicBezTo>
                    <a:cubicBezTo>
                      <a:pt x="227" y="1"/>
                      <a:pt x="230" y="0"/>
                      <a:pt x="233" y="0"/>
                    </a:cubicBezTo>
                    <a:cubicBezTo>
                      <a:pt x="244" y="0"/>
                      <a:pt x="255" y="1"/>
                      <a:pt x="265" y="5"/>
                    </a:cubicBezTo>
                    <a:cubicBezTo>
                      <a:pt x="276" y="9"/>
                      <a:pt x="280" y="19"/>
                      <a:pt x="274" y="29"/>
                    </a:cubicBezTo>
                    <a:cubicBezTo>
                      <a:pt x="270" y="38"/>
                      <a:pt x="263" y="45"/>
                      <a:pt x="256" y="50"/>
                    </a:cubicBezTo>
                    <a:cubicBezTo>
                      <a:pt x="252" y="53"/>
                      <a:pt x="249" y="53"/>
                      <a:pt x="245" y="53"/>
                    </a:cubicBezTo>
                    <a:cubicBezTo>
                      <a:pt x="236" y="54"/>
                      <a:pt x="228" y="55"/>
                      <a:pt x="220" y="56"/>
                    </a:cubicBezTo>
                    <a:cubicBezTo>
                      <a:pt x="218" y="57"/>
                      <a:pt x="215" y="57"/>
                      <a:pt x="213" y="58"/>
                    </a:cubicBezTo>
                    <a:cubicBezTo>
                      <a:pt x="209" y="60"/>
                      <a:pt x="208" y="63"/>
                      <a:pt x="208" y="67"/>
                    </a:cubicBezTo>
                    <a:cubicBezTo>
                      <a:pt x="208" y="70"/>
                      <a:pt x="209" y="73"/>
                      <a:pt x="210" y="76"/>
                    </a:cubicBezTo>
                    <a:cubicBezTo>
                      <a:pt x="213" y="82"/>
                      <a:pt x="215" y="87"/>
                      <a:pt x="218" y="92"/>
                    </a:cubicBezTo>
                    <a:cubicBezTo>
                      <a:pt x="221" y="100"/>
                      <a:pt x="224" y="107"/>
                      <a:pt x="224" y="115"/>
                    </a:cubicBezTo>
                    <a:cubicBezTo>
                      <a:pt x="224" y="126"/>
                      <a:pt x="223" y="136"/>
                      <a:pt x="220" y="146"/>
                    </a:cubicBezTo>
                    <a:cubicBezTo>
                      <a:pt x="216" y="157"/>
                      <a:pt x="209" y="162"/>
                      <a:pt x="197" y="163"/>
                    </a:cubicBezTo>
                    <a:cubicBezTo>
                      <a:pt x="194" y="163"/>
                      <a:pt x="192" y="163"/>
                      <a:pt x="189" y="163"/>
                    </a:cubicBezTo>
                    <a:cubicBezTo>
                      <a:pt x="186" y="163"/>
                      <a:pt x="183" y="163"/>
                      <a:pt x="181" y="167"/>
                    </a:cubicBezTo>
                    <a:cubicBezTo>
                      <a:pt x="180" y="168"/>
                      <a:pt x="179" y="169"/>
                      <a:pt x="178" y="170"/>
                    </a:cubicBezTo>
                    <a:cubicBezTo>
                      <a:pt x="171" y="176"/>
                      <a:pt x="164" y="178"/>
                      <a:pt x="156" y="175"/>
                    </a:cubicBezTo>
                    <a:cubicBezTo>
                      <a:pt x="151" y="172"/>
                      <a:pt x="145" y="169"/>
                      <a:pt x="140" y="166"/>
                    </a:cubicBezTo>
                    <a:cubicBezTo>
                      <a:pt x="136" y="163"/>
                      <a:pt x="132" y="162"/>
                      <a:pt x="126" y="162"/>
                    </a:cubicBezTo>
                    <a:cubicBezTo>
                      <a:pt x="124" y="162"/>
                      <a:pt x="121" y="163"/>
                      <a:pt x="119" y="160"/>
                    </a:cubicBezTo>
                    <a:cubicBezTo>
                      <a:pt x="116" y="157"/>
                      <a:pt x="114" y="154"/>
                      <a:pt x="113" y="150"/>
                    </a:cubicBezTo>
                    <a:cubicBezTo>
                      <a:pt x="112" y="148"/>
                      <a:pt x="113" y="147"/>
                      <a:pt x="115" y="147"/>
                    </a:cubicBezTo>
                    <a:cubicBezTo>
                      <a:pt x="117" y="147"/>
                      <a:pt x="120" y="147"/>
                      <a:pt x="122" y="147"/>
                    </a:cubicBezTo>
                    <a:cubicBezTo>
                      <a:pt x="137" y="148"/>
                      <a:pt x="152" y="146"/>
                      <a:pt x="166" y="141"/>
                    </a:cubicBezTo>
                    <a:cubicBezTo>
                      <a:pt x="173" y="138"/>
                      <a:pt x="179" y="134"/>
                      <a:pt x="185" y="129"/>
                    </a:cubicBezTo>
                    <a:cubicBezTo>
                      <a:pt x="188" y="126"/>
                      <a:pt x="189" y="123"/>
                      <a:pt x="188" y="120"/>
                    </a:cubicBezTo>
                    <a:cubicBezTo>
                      <a:pt x="187" y="111"/>
                      <a:pt x="186" y="102"/>
                      <a:pt x="185" y="92"/>
                    </a:cubicBezTo>
                    <a:cubicBezTo>
                      <a:pt x="184" y="87"/>
                      <a:pt x="184" y="82"/>
                      <a:pt x="184" y="77"/>
                    </a:cubicBezTo>
                    <a:cubicBezTo>
                      <a:pt x="184" y="73"/>
                      <a:pt x="183" y="71"/>
                      <a:pt x="179" y="71"/>
                    </a:cubicBezTo>
                    <a:cubicBezTo>
                      <a:pt x="173" y="70"/>
                      <a:pt x="168" y="70"/>
                      <a:pt x="163" y="75"/>
                    </a:cubicBezTo>
                    <a:cubicBezTo>
                      <a:pt x="162" y="76"/>
                      <a:pt x="160" y="77"/>
                      <a:pt x="158" y="79"/>
                    </a:cubicBezTo>
                    <a:cubicBezTo>
                      <a:pt x="154" y="81"/>
                      <a:pt x="150" y="83"/>
                      <a:pt x="145" y="82"/>
                    </a:cubicBezTo>
                    <a:cubicBezTo>
                      <a:pt x="134" y="82"/>
                      <a:pt x="124" y="85"/>
                      <a:pt x="116" y="91"/>
                    </a:cubicBezTo>
                    <a:cubicBezTo>
                      <a:pt x="104" y="100"/>
                      <a:pt x="92" y="109"/>
                      <a:pt x="80" y="118"/>
                    </a:cubicBezTo>
                    <a:cubicBezTo>
                      <a:pt x="71" y="124"/>
                      <a:pt x="62" y="131"/>
                      <a:pt x="52" y="135"/>
                    </a:cubicBezTo>
                    <a:cubicBezTo>
                      <a:pt x="42" y="139"/>
                      <a:pt x="32" y="140"/>
                      <a:pt x="22" y="136"/>
                    </a:cubicBezTo>
                    <a:cubicBezTo>
                      <a:pt x="20" y="136"/>
                      <a:pt x="19" y="135"/>
                      <a:pt x="18" y="134"/>
                    </a:cubicBezTo>
                    <a:cubicBezTo>
                      <a:pt x="17" y="134"/>
                      <a:pt x="17" y="134"/>
                      <a:pt x="16" y="1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4" name="Freeform 15">
                <a:extLst>
                  <a:ext uri="{FF2B5EF4-FFF2-40B4-BE49-F238E27FC236}">
                    <a16:creationId xmlns:a16="http://schemas.microsoft.com/office/drawing/2014/main" id="{8F85E7F0-D6E4-48F0-A113-2A9E57A84215}"/>
                  </a:ext>
                </a:extLst>
              </p:cNvPr>
              <p:cNvSpPr>
                <a:spLocks/>
              </p:cNvSpPr>
              <p:nvPr/>
            </p:nvSpPr>
            <p:spPr bwMode="auto">
              <a:xfrm>
                <a:off x="6548140" y="2449465"/>
                <a:ext cx="605519" cy="323584"/>
              </a:xfrm>
              <a:custGeom>
                <a:avLst/>
                <a:gdLst>
                  <a:gd name="T0" fmla="*/ 197 w 212"/>
                  <a:gd name="T1" fmla="*/ 0 h 114"/>
                  <a:gd name="T2" fmla="*/ 205 w 212"/>
                  <a:gd name="T3" fmla="*/ 0 h 114"/>
                  <a:gd name="T4" fmla="*/ 211 w 212"/>
                  <a:gd name="T5" fmla="*/ 9 h 114"/>
                  <a:gd name="T6" fmla="*/ 191 w 212"/>
                  <a:gd name="T7" fmla="*/ 29 h 114"/>
                  <a:gd name="T8" fmla="*/ 187 w 212"/>
                  <a:gd name="T9" fmla="*/ 29 h 114"/>
                  <a:gd name="T10" fmla="*/ 174 w 212"/>
                  <a:gd name="T11" fmla="*/ 33 h 114"/>
                  <a:gd name="T12" fmla="*/ 132 w 212"/>
                  <a:gd name="T13" fmla="*/ 67 h 114"/>
                  <a:gd name="T14" fmla="*/ 109 w 212"/>
                  <a:gd name="T15" fmla="*/ 91 h 114"/>
                  <a:gd name="T16" fmla="*/ 71 w 212"/>
                  <a:gd name="T17" fmla="*/ 112 h 114"/>
                  <a:gd name="T18" fmla="*/ 40 w 212"/>
                  <a:gd name="T19" fmla="*/ 108 h 114"/>
                  <a:gd name="T20" fmla="*/ 9 w 212"/>
                  <a:gd name="T21" fmla="*/ 90 h 114"/>
                  <a:gd name="T22" fmla="*/ 8 w 212"/>
                  <a:gd name="T23" fmla="*/ 89 h 114"/>
                  <a:gd name="T24" fmla="*/ 11 w 212"/>
                  <a:gd name="T25" fmla="*/ 64 h 114"/>
                  <a:gd name="T26" fmla="*/ 15 w 212"/>
                  <a:gd name="T27" fmla="*/ 62 h 114"/>
                  <a:gd name="T28" fmla="*/ 114 w 212"/>
                  <a:gd name="T29" fmla="*/ 23 h 114"/>
                  <a:gd name="T30" fmla="*/ 130 w 212"/>
                  <a:gd name="T31" fmla="*/ 18 h 114"/>
                  <a:gd name="T32" fmla="*/ 164 w 212"/>
                  <a:gd name="T33" fmla="*/ 7 h 114"/>
                  <a:gd name="T34" fmla="*/ 197 w 212"/>
                  <a:gd name="T35"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2" h="114">
                    <a:moveTo>
                      <a:pt x="197" y="0"/>
                    </a:moveTo>
                    <a:cubicBezTo>
                      <a:pt x="199" y="0"/>
                      <a:pt x="202" y="0"/>
                      <a:pt x="205" y="0"/>
                    </a:cubicBezTo>
                    <a:cubicBezTo>
                      <a:pt x="209" y="1"/>
                      <a:pt x="212" y="5"/>
                      <a:pt x="211" y="9"/>
                    </a:cubicBezTo>
                    <a:cubicBezTo>
                      <a:pt x="207" y="18"/>
                      <a:pt x="200" y="25"/>
                      <a:pt x="191" y="29"/>
                    </a:cubicBezTo>
                    <a:cubicBezTo>
                      <a:pt x="189" y="29"/>
                      <a:pt x="188" y="29"/>
                      <a:pt x="187" y="29"/>
                    </a:cubicBezTo>
                    <a:cubicBezTo>
                      <a:pt x="182" y="28"/>
                      <a:pt x="178" y="30"/>
                      <a:pt x="174" y="33"/>
                    </a:cubicBezTo>
                    <a:cubicBezTo>
                      <a:pt x="158" y="43"/>
                      <a:pt x="144" y="54"/>
                      <a:pt x="132" y="67"/>
                    </a:cubicBezTo>
                    <a:cubicBezTo>
                      <a:pt x="124" y="75"/>
                      <a:pt x="116" y="83"/>
                      <a:pt x="109" y="91"/>
                    </a:cubicBezTo>
                    <a:cubicBezTo>
                      <a:pt x="99" y="102"/>
                      <a:pt x="86" y="110"/>
                      <a:pt x="71" y="112"/>
                    </a:cubicBezTo>
                    <a:cubicBezTo>
                      <a:pt x="61" y="114"/>
                      <a:pt x="50" y="112"/>
                      <a:pt x="40" y="108"/>
                    </a:cubicBezTo>
                    <a:cubicBezTo>
                      <a:pt x="29" y="104"/>
                      <a:pt x="19" y="98"/>
                      <a:pt x="9" y="90"/>
                    </a:cubicBezTo>
                    <a:cubicBezTo>
                      <a:pt x="9" y="90"/>
                      <a:pt x="9" y="89"/>
                      <a:pt x="8" y="89"/>
                    </a:cubicBezTo>
                    <a:cubicBezTo>
                      <a:pt x="0" y="81"/>
                      <a:pt x="2" y="70"/>
                      <a:pt x="11" y="64"/>
                    </a:cubicBezTo>
                    <a:cubicBezTo>
                      <a:pt x="12" y="63"/>
                      <a:pt x="14" y="63"/>
                      <a:pt x="15" y="62"/>
                    </a:cubicBezTo>
                    <a:cubicBezTo>
                      <a:pt x="48" y="49"/>
                      <a:pt x="81" y="36"/>
                      <a:pt x="114" y="23"/>
                    </a:cubicBezTo>
                    <a:cubicBezTo>
                      <a:pt x="119" y="21"/>
                      <a:pt x="125" y="19"/>
                      <a:pt x="130" y="18"/>
                    </a:cubicBezTo>
                    <a:cubicBezTo>
                      <a:pt x="142" y="15"/>
                      <a:pt x="153" y="12"/>
                      <a:pt x="164" y="7"/>
                    </a:cubicBezTo>
                    <a:cubicBezTo>
                      <a:pt x="175" y="2"/>
                      <a:pt x="186" y="0"/>
                      <a:pt x="19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5" name="Freeform 16">
                <a:extLst>
                  <a:ext uri="{FF2B5EF4-FFF2-40B4-BE49-F238E27FC236}">
                    <a16:creationId xmlns:a16="http://schemas.microsoft.com/office/drawing/2014/main" id="{9AA89938-51FC-49D9-8A20-AE9CA39EDED4}"/>
                  </a:ext>
                </a:extLst>
              </p:cNvPr>
              <p:cNvSpPr>
                <a:spLocks/>
              </p:cNvSpPr>
              <p:nvPr/>
            </p:nvSpPr>
            <p:spPr bwMode="auto">
              <a:xfrm>
                <a:off x="6746776" y="2048989"/>
                <a:ext cx="323584" cy="358826"/>
              </a:xfrm>
              <a:custGeom>
                <a:avLst/>
                <a:gdLst>
                  <a:gd name="T0" fmla="*/ 114 w 114"/>
                  <a:gd name="T1" fmla="*/ 70 h 126"/>
                  <a:gd name="T2" fmla="*/ 101 w 114"/>
                  <a:gd name="T3" fmla="*/ 91 h 126"/>
                  <a:gd name="T4" fmla="*/ 78 w 114"/>
                  <a:gd name="T5" fmla="*/ 97 h 126"/>
                  <a:gd name="T6" fmla="*/ 58 w 114"/>
                  <a:gd name="T7" fmla="*/ 106 h 126"/>
                  <a:gd name="T8" fmla="*/ 40 w 114"/>
                  <a:gd name="T9" fmla="*/ 121 h 126"/>
                  <a:gd name="T10" fmla="*/ 31 w 114"/>
                  <a:gd name="T11" fmla="*/ 125 h 126"/>
                  <a:gd name="T12" fmla="*/ 23 w 114"/>
                  <a:gd name="T13" fmla="*/ 122 h 126"/>
                  <a:gd name="T14" fmla="*/ 23 w 114"/>
                  <a:gd name="T15" fmla="*/ 112 h 126"/>
                  <a:gd name="T16" fmla="*/ 26 w 114"/>
                  <a:gd name="T17" fmla="*/ 68 h 126"/>
                  <a:gd name="T18" fmla="*/ 16 w 114"/>
                  <a:gd name="T19" fmla="*/ 50 h 126"/>
                  <a:gd name="T20" fmla="*/ 11 w 114"/>
                  <a:gd name="T21" fmla="*/ 39 h 126"/>
                  <a:gd name="T22" fmla="*/ 3 w 114"/>
                  <a:gd name="T23" fmla="*/ 21 h 126"/>
                  <a:gd name="T24" fmla="*/ 3 w 114"/>
                  <a:gd name="T25" fmla="*/ 6 h 126"/>
                  <a:gd name="T26" fmla="*/ 12 w 114"/>
                  <a:gd name="T27" fmla="*/ 0 h 126"/>
                  <a:gd name="T28" fmla="*/ 18 w 114"/>
                  <a:gd name="T29" fmla="*/ 1 h 126"/>
                  <a:gd name="T30" fmla="*/ 50 w 114"/>
                  <a:gd name="T31" fmla="*/ 12 h 126"/>
                  <a:gd name="T32" fmla="*/ 86 w 114"/>
                  <a:gd name="T33" fmla="*/ 31 h 126"/>
                  <a:gd name="T34" fmla="*/ 106 w 114"/>
                  <a:gd name="T35" fmla="*/ 48 h 126"/>
                  <a:gd name="T36" fmla="*/ 114 w 114"/>
                  <a:gd name="T37" fmla="*/ 7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4" h="126">
                    <a:moveTo>
                      <a:pt x="114" y="70"/>
                    </a:moveTo>
                    <a:cubicBezTo>
                      <a:pt x="114" y="79"/>
                      <a:pt x="109" y="86"/>
                      <a:pt x="101" y="91"/>
                    </a:cubicBezTo>
                    <a:cubicBezTo>
                      <a:pt x="94" y="95"/>
                      <a:pt x="86" y="97"/>
                      <a:pt x="78" y="97"/>
                    </a:cubicBezTo>
                    <a:cubicBezTo>
                      <a:pt x="64" y="97"/>
                      <a:pt x="66" y="98"/>
                      <a:pt x="58" y="106"/>
                    </a:cubicBezTo>
                    <a:cubicBezTo>
                      <a:pt x="52" y="111"/>
                      <a:pt x="46" y="116"/>
                      <a:pt x="40" y="121"/>
                    </a:cubicBezTo>
                    <a:cubicBezTo>
                      <a:pt x="38" y="123"/>
                      <a:pt x="35" y="124"/>
                      <a:pt x="31" y="125"/>
                    </a:cubicBezTo>
                    <a:cubicBezTo>
                      <a:pt x="28" y="126"/>
                      <a:pt x="25" y="125"/>
                      <a:pt x="23" y="122"/>
                    </a:cubicBezTo>
                    <a:cubicBezTo>
                      <a:pt x="22" y="118"/>
                      <a:pt x="21" y="115"/>
                      <a:pt x="23" y="112"/>
                    </a:cubicBezTo>
                    <a:cubicBezTo>
                      <a:pt x="33" y="98"/>
                      <a:pt x="33" y="83"/>
                      <a:pt x="26" y="68"/>
                    </a:cubicBezTo>
                    <a:cubicBezTo>
                      <a:pt x="23" y="61"/>
                      <a:pt x="19" y="56"/>
                      <a:pt x="16" y="50"/>
                    </a:cubicBezTo>
                    <a:cubicBezTo>
                      <a:pt x="14" y="46"/>
                      <a:pt x="12" y="43"/>
                      <a:pt x="11" y="39"/>
                    </a:cubicBezTo>
                    <a:cubicBezTo>
                      <a:pt x="9" y="33"/>
                      <a:pt x="7" y="27"/>
                      <a:pt x="3" y="21"/>
                    </a:cubicBezTo>
                    <a:cubicBezTo>
                      <a:pt x="0" y="17"/>
                      <a:pt x="0" y="12"/>
                      <a:pt x="3" y="6"/>
                    </a:cubicBezTo>
                    <a:cubicBezTo>
                      <a:pt x="5" y="2"/>
                      <a:pt x="8" y="0"/>
                      <a:pt x="12" y="0"/>
                    </a:cubicBezTo>
                    <a:cubicBezTo>
                      <a:pt x="14" y="0"/>
                      <a:pt x="16" y="1"/>
                      <a:pt x="18" y="1"/>
                    </a:cubicBezTo>
                    <a:cubicBezTo>
                      <a:pt x="29" y="3"/>
                      <a:pt x="40" y="7"/>
                      <a:pt x="50" y="12"/>
                    </a:cubicBezTo>
                    <a:cubicBezTo>
                      <a:pt x="62" y="19"/>
                      <a:pt x="74" y="25"/>
                      <a:pt x="86" y="31"/>
                    </a:cubicBezTo>
                    <a:cubicBezTo>
                      <a:pt x="94" y="36"/>
                      <a:pt x="101" y="41"/>
                      <a:pt x="106" y="48"/>
                    </a:cubicBezTo>
                    <a:cubicBezTo>
                      <a:pt x="111" y="54"/>
                      <a:pt x="114" y="61"/>
                      <a:pt x="114" y="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6" name="Freeform 24">
                <a:extLst>
                  <a:ext uri="{FF2B5EF4-FFF2-40B4-BE49-F238E27FC236}">
                    <a16:creationId xmlns:a16="http://schemas.microsoft.com/office/drawing/2014/main" id="{1DA43A21-B3DE-46D7-8042-B68A4F8A950B}"/>
                  </a:ext>
                </a:extLst>
              </p:cNvPr>
              <p:cNvSpPr>
                <a:spLocks/>
              </p:cNvSpPr>
              <p:nvPr/>
            </p:nvSpPr>
            <p:spPr bwMode="auto">
              <a:xfrm>
                <a:off x="9216909" y="2378981"/>
                <a:ext cx="317177" cy="429310"/>
              </a:xfrm>
              <a:custGeom>
                <a:avLst/>
                <a:gdLst>
                  <a:gd name="T0" fmla="*/ 111 w 111"/>
                  <a:gd name="T1" fmla="*/ 118 h 150"/>
                  <a:gd name="T2" fmla="*/ 108 w 111"/>
                  <a:gd name="T3" fmla="*/ 125 h 150"/>
                  <a:gd name="T4" fmla="*/ 94 w 111"/>
                  <a:gd name="T5" fmla="*/ 142 h 150"/>
                  <a:gd name="T6" fmla="*/ 80 w 111"/>
                  <a:gd name="T7" fmla="*/ 149 h 150"/>
                  <a:gd name="T8" fmla="*/ 72 w 111"/>
                  <a:gd name="T9" fmla="*/ 144 h 150"/>
                  <a:gd name="T10" fmla="*/ 66 w 111"/>
                  <a:gd name="T11" fmla="*/ 117 h 150"/>
                  <a:gd name="T12" fmla="*/ 59 w 111"/>
                  <a:gd name="T13" fmla="*/ 90 h 150"/>
                  <a:gd name="T14" fmla="*/ 50 w 111"/>
                  <a:gd name="T15" fmla="*/ 75 h 150"/>
                  <a:gd name="T16" fmla="*/ 19 w 111"/>
                  <a:gd name="T17" fmla="*/ 40 h 150"/>
                  <a:gd name="T18" fmla="*/ 6 w 111"/>
                  <a:gd name="T19" fmla="*/ 27 h 150"/>
                  <a:gd name="T20" fmla="*/ 0 w 111"/>
                  <a:gd name="T21" fmla="*/ 10 h 150"/>
                  <a:gd name="T22" fmla="*/ 0 w 111"/>
                  <a:gd name="T23" fmla="*/ 8 h 150"/>
                  <a:gd name="T24" fmla="*/ 9 w 111"/>
                  <a:gd name="T25" fmla="*/ 2 h 150"/>
                  <a:gd name="T26" fmla="*/ 18 w 111"/>
                  <a:gd name="T27" fmla="*/ 7 h 150"/>
                  <a:gd name="T28" fmla="*/ 27 w 111"/>
                  <a:gd name="T29" fmla="*/ 15 h 150"/>
                  <a:gd name="T30" fmla="*/ 44 w 111"/>
                  <a:gd name="T31" fmla="*/ 26 h 150"/>
                  <a:gd name="T32" fmla="*/ 85 w 111"/>
                  <a:gd name="T33" fmla="*/ 57 h 150"/>
                  <a:gd name="T34" fmla="*/ 110 w 111"/>
                  <a:gd name="T35" fmla="*/ 114 h 150"/>
                  <a:gd name="T36" fmla="*/ 110 w 111"/>
                  <a:gd name="T37" fmla="*/ 117 h 150"/>
                  <a:gd name="T38" fmla="*/ 111 w 111"/>
                  <a:gd name="T39" fmla="*/ 118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1" h="150">
                    <a:moveTo>
                      <a:pt x="111" y="118"/>
                    </a:moveTo>
                    <a:cubicBezTo>
                      <a:pt x="110" y="120"/>
                      <a:pt x="109" y="123"/>
                      <a:pt x="108" y="125"/>
                    </a:cubicBezTo>
                    <a:cubicBezTo>
                      <a:pt x="103" y="131"/>
                      <a:pt x="99" y="136"/>
                      <a:pt x="94" y="142"/>
                    </a:cubicBezTo>
                    <a:cubicBezTo>
                      <a:pt x="90" y="146"/>
                      <a:pt x="86" y="148"/>
                      <a:pt x="80" y="149"/>
                    </a:cubicBezTo>
                    <a:cubicBezTo>
                      <a:pt x="75" y="150"/>
                      <a:pt x="73" y="149"/>
                      <a:pt x="72" y="144"/>
                    </a:cubicBezTo>
                    <a:cubicBezTo>
                      <a:pt x="70" y="135"/>
                      <a:pt x="68" y="126"/>
                      <a:pt x="66" y="117"/>
                    </a:cubicBezTo>
                    <a:cubicBezTo>
                      <a:pt x="64" y="108"/>
                      <a:pt x="63" y="99"/>
                      <a:pt x="59" y="90"/>
                    </a:cubicBezTo>
                    <a:cubicBezTo>
                      <a:pt x="57" y="85"/>
                      <a:pt x="54" y="80"/>
                      <a:pt x="50" y="75"/>
                    </a:cubicBezTo>
                    <a:cubicBezTo>
                      <a:pt x="40" y="63"/>
                      <a:pt x="29" y="51"/>
                      <a:pt x="19" y="40"/>
                    </a:cubicBezTo>
                    <a:cubicBezTo>
                      <a:pt x="15" y="35"/>
                      <a:pt x="11" y="31"/>
                      <a:pt x="6" y="27"/>
                    </a:cubicBezTo>
                    <a:cubicBezTo>
                      <a:pt x="1" y="22"/>
                      <a:pt x="0" y="17"/>
                      <a:pt x="0" y="10"/>
                    </a:cubicBezTo>
                    <a:cubicBezTo>
                      <a:pt x="0" y="9"/>
                      <a:pt x="0" y="9"/>
                      <a:pt x="0" y="8"/>
                    </a:cubicBezTo>
                    <a:cubicBezTo>
                      <a:pt x="2" y="1"/>
                      <a:pt x="3" y="0"/>
                      <a:pt x="9" y="2"/>
                    </a:cubicBezTo>
                    <a:cubicBezTo>
                      <a:pt x="12" y="4"/>
                      <a:pt x="15" y="5"/>
                      <a:pt x="18" y="7"/>
                    </a:cubicBezTo>
                    <a:cubicBezTo>
                      <a:pt x="21" y="10"/>
                      <a:pt x="24" y="12"/>
                      <a:pt x="27" y="15"/>
                    </a:cubicBezTo>
                    <a:cubicBezTo>
                      <a:pt x="32" y="20"/>
                      <a:pt x="38" y="24"/>
                      <a:pt x="44" y="26"/>
                    </a:cubicBezTo>
                    <a:cubicBezTo>
                      <a:pt x="61" y="33"/>
                      <a:pt x="74" y="43"/>
                      <a:pt x="85" y="57"/>
                    </a:cubicBezTo>
                    <a:cubicBezTo>
                      <a:pt x="98" y="73"/>
                      <a:pt x="107" y="92"/>
                      <a:pt x="110" y="114"/>
                    </a:cubicBezTo>
                    <a:cubicBezTo>
                      <a:pt x="110" y="115"/>
                      <a:pt x="110" y="116"/>
                      <a:pt x="110" y="117"/>
                    </a:cubicBezTo>
                    <a:cubicBezTo>
                      <a:pt x="110" y="117"/>
                      <a:pt x="110" y="118"/>
                      <a:pt x="111" y="1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7" name="Freeform 26">
                <a:extLst>
                  <a:ext uri="{FF2B5EF4-FFF2-40B4-BE49-F238E27FC236}">
                    <a16:creationId xmlns:a16="http://schemas.microsoft.com/office/drawing/2014/main" id="{6DFF31B1-CB8C-4F29-A011-B6B43254D88F}"/>
                  </a:ext>
                </a:extLst>
              </p:cNvPr>
              <p:cNvSpPr>
                <a:spLocks/>
              </p:cNvSpPr>
              <p:nvPr/>
            </p:nvSpPr>
            <p:spPr bwMode="auto">
              <a:xfrm>
                <a:off x="7022303" y="3189544"/>
                <a:ext cx="230674" cy="281935"/>
              </a:xfrm>
              <a:custGeom>
                <a:avLst/>
                <a:gdLst>
                  <a:gd name="T0" fmla="*/ 0 w 81"/>
                  <a:gd name="T1" fmla="*/ 18 h 99"/>
                  <a:gd name="T2" fmla="*/ 1 w 81"/>
                  <a:gd name="T3" fmla="*/ 9 h 99"/>
                  <a:gd name="T4" fmla="*/ 11 w 81"/>
                  <a:gd name="T5" fmla="*/ 1 h 99"/>
                  <a:gd name="T6" fmla="*/ 50 w 81"/>
                  <a:gd name="T7" fmla="*/ 12 h 99"/>
                  <a:gd name="T8" fmla="*/ 78 w 81"/>
                  <a:gd name="T9" fmla="*/ 44 h 99"/>
                  <a:gd name="T10" fmla="*/ 80 w 81"/>
                  <a:gd name="T11" fmla="*/ 51 h 99"/>
                  <a:gd name="T12" fmla="*/ 77 w 81"/>
                  <a:gd name="T13" fmla="*/ 79 h 99"/>
                  <a:gd name="T14" fmla="*/ 43 w 81"/>
                  <a:gd name="T15" fmla="*/ 92 h 99"/>
                  <a:gd name="T16" fmla="*/ 30 w 81"/>
                  <a:gd name="T17" fmla="*/ 81 h 99"/>
                  <a:gd name="T18" fmla="*/ 12 w 81"/>
                  <a:gd name="T19" fmla="*/ 60 h 99"/>
                  <a:gd name="T20" fmla="*/ 1 w 81"/>
                  <a:gd name="T21" fmla="*/ 24 h 99"/>
                  <a:gd name="T22" fmla="*/ 1 w 81"/>
                  <a:gd name="T23" fmla="*/ 18 h 99"/>
                  <a:gd name="T24" fmla="*/ 0 w 81"/>
                  <a:gd name="T25" fmla="*/ 18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1" h="99">
                    <a:moveTo>
                      <a:pt x="0" y="18"/>
                    </a:moveTo>
                    <a:cubicBezTo>
                      <a:pt x="1" y="15"/>
                      <a:pt x="1" y="12"/>
                      <a:pt x="1" y="9"/>
                    </a:cubicBezTo>
                    <a:cubicBezTo>
                      <a:pt x="2" y="4"/>
                      <a:pt x="5" y="1"/>
                      <a:pt x="11" y="1"/>
                    </a:cubicBezTo>
                    <a:cubicBezTo>
                      <a:pt x="25" y="0"/>
                      <a:pt x="39" y="2"/>
                      <a:pt x="50" y="12"/>
                    </a:cubicBezTo>
                    <a:cubicBezTo>
                      <a:pt x="62" y="21"/>
                      <a:pt x="70" y="32"/>
                      <a:pt x="78" y="44"/>
                    </a:cubicBezTo>
                    <a:cubicBezTo>
                      <a:pt x="79" y="46"/>
                      <a:pt x="80" y="49"/>
                      <a:pt x="80" y="51"/>
                    </a:cubicBezTo>
                    <a:cubicBezTo>
                      <a:pt x="81" y="61"/>
                      <a:pt x="80" y="70"/>
                      <a:pt x="77" y="79"/>
                    </a:cubicBezTo>
                    <a:cubicBezTo>
                      <a:pt x="74" y="89"/>
                      <a:pt x="57" y="99"/>
                      <a:pt x="43" y="92"/>
                    </a:cubicBezTo>
                    <a:cubicBezTo>
                      <a:pt x="38" y="89"/>
                      <a:pt x="33" y="86"/>
                      <a:pt x="30" y="81"/>
                    </a:cubicBezTo>
                    <a:cubicBezTo>
                      <a:pt x="24" y="74"/>
                      <a:pt x="18" y="67"/>
                      <a:pt x="12" y="60"/>
                    </a:cubicBezTo>
                    <a:cubicBezTo>
                      <a:pt x="4" y="49"/>
                      <a:pt x="2" y="37"/>
                      <a:pt x="1" y="24"/>
                    </a:cubicBezTo>
                    <a:cubicBezTo>
                      <a:pt x="1" y="22"/>
                      <a:pt x="1" y="20"/>
                      <a:pt x="1" y="18"/>
                    </a:cubicBezTo>
                    <a:cubicBezTo>
                      <a:pt x="1" y="18"/>
                      <a:pt x="1" y="18"/>
                      <a:pt x="0"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8" name="Freeform 28">
                <a:extLst>
                  <a:ext uri="{FF2B5EF4-FFF2-40B4-BE49-F238E27FC236}">
                    <a16:creationId xmlns:a16="http://schemas.microsoft.com/office/drawing/2014/main" id="{B14ACCE6-5193-44FD-9E60-94C9373CFBD8}"/>
                  </a:ext>
                </a:extLst>
              </p:cNvPr>
              <p:cNvSpPr>
                <a:spLocks/>
              </p:cNvSpPr>
              <p:nvPr/>
            </p:nvSpPr>
            <p:spPr bwMode="auto">
              <a:xfrm>
                <a:off x="8502460" y="3122264"/>
                <a:ext cx="246693" cy="285139"/>
              </a:xfrm>
              <a:custGeom>
                <a:avLst/>
                <a:gdLst>
                  <a:gd name="T0" fmla="*/ 38 w 87"/>
                  <a:gd name="T1" fmla="*/ 100 h 100"/>
                  <a:gd name="T2" fmla="*/ 27 w 87"/>
                  <a:gd name="T3" fmla="*/ 98 h 100"/>
                  <a:gd name="T4" fmla="*/ 22 w 87"/>
                  <a:gd name="T5" fmla="*/ 91 h 100"/>
                  <a:gd name="T6" fmla="*/ 17 w 87"/>
                  <a:gd name="T7" fmla="*/ 65 h 100"/>
                  <a:gd name="T8" fmla="*/ 1 w 87"/>
                  <a:gd name="T9" fmla="*/ 16 h 100"/>
                  <a:gd name="T10" fmla="*/ 0 w 87"/>
                  <a:gd name="T11" fmla="*/ 4 h 100"/>
                  <a:gd name="T12" fmla="*/ 4 w 87"/>
                  <a:gd name="T13" fmla="*/ 0 h 100"/>
                  <a:gd name="T14" fmla="*/ 12 w 87"/>
                  <a:gd name="T15" fmla="*/ 0 h 100"/>
                  <a:gd name="T16" fmla="*/ 20 w 87"/>
                  <a:gd name="T17" fmla="*/ 4 h 100"/>
                  <a:gd name="T18" fmla="*/ 31 w 87"/>
                  <a:gd name="T19" fmla="*/ 12 h 100"/>
                  <a:gd name="T20" fmla="*/ 65 w 87"/>
                  <a:gd name="T21" fmla="*/ 41 h 100"/>
                  <a:gd name="T22" fmla="*/ 78 w 87"/>
                  <a:gd name="T23" fmla="*/ 56 h 100"/>
                  <a:gd name="T24" fmla="*/ 73 w 87"/>
                  <a:gd name="T25" fmla="*/ 87 h 100"/>
                  <a:gd name="T26" fmla="*/ 38 w 87"/>
                  <a:gd name="T27"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7" h="100">
                    <a:moveTo>
                      <a:pt x="38" y="100"/>
                    </a:moveTo>
                    <a:cubicBezTo>
                      <a:pt x="34" y="99"/>
                      <a:pt x="31" y="99"/>
                      <a:pt x="27" y="98"/>
                    </a:cubicBezTo>
                    <a:cubicBezTo>
                      <a:pt x="24" y="97"/>
                      <a:pt x="22" y="94"/>
                      <a:pt x="22" y="91"/>
                    </a:cubicBezTo>
                    <a:cubicBezTo>
                      <a:pt x="23" y="81"/>
                      <a:pt x="20" y="73"/>
                      <a:pt x="17" y="65"/>
                    </a:cubicBezTo>
                    <a:cubicBezTo>
                      <a:pt x="11" y="49"/>
                      <a:pt x="4" y="33"/>
                      <a:pt x="1" y="16"/>
                    </a:cubicBezTo>
                    <a:cubicBezTo>
                      <a:pt x="0" y="12"/>
                      <a:pt x="0" y="8"/>
                      <a:pt x="0" y="4"/>
                    </a:cubicBezTo>
                    <a:cubicBezTo>
                      <a:pt x="0" y="2"/>
                      <a:pt x="2" y="0"/>
                      <a:pt x="4" y="0"/>
                    </a:cubicBezTo>
                    <a:cubicBezTo>
                      <a:pt x="7" y="0"/>
                      <a:pt x="10" y="0"/>
                      <a:pt x="12" y="0"/>
                    </a:cubicBezTo>
                    <a:cubicBezTo>
                      <a:pt x="15" y="1"/>
                      <a:pt x="18" y="2"/>
                      <a:pt x="20" y="4"/>
                    </a:cubicBezTo>
                    <a:cubicBezTo>
                      <a:pt x="24" y="7"/>
                      <a:pt x="28" y="9"/>
                      <a:pt x="31" y="12"/>
                    </a:cubicBezTo>
                    <a:cubicBezTo>
                      <a:pt x="42" y="22"/>
                      <a:pt x="54" y="31"/>
                      <a:pt x="65" y="41"/>
                    </a:cubicBezTo>
                    <a:cubicBezTo>
                      <a:pt x="70" y="45"/>
                      <a:pt x="74" y="51"/>
                      <a:pt x="78" y="56"/>
                    </a:cubicBezTo>
                    <a:cubicBezTo>
                      <a:pt x="87" y="69"/>
                      <a:pt x="85" y="78"/>
                      <a:pt x="73" y="87"/>
                    </a:cubicBezTo>
                    <a:cubicBezTo>
                      <a:pt x="64" y="95"/>
                      <a:pt x="50" y="100"/>
                      <a:pt x="38" y="10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9" name="Freeform 36">
                <a:extLst>
                  <a:ext uri="{FF2B5EF4-FFF2-40B4-BE49-F238E27FC236}">
                    <a16:creationId xmlns:a16="http://schemas.microsoft.com/office/drawing/2014/main" id="{F6CDB00C-7145-4426-A859-8B3F49920A82}"/>
                  </a:ext>
                </a:extLst>
              </p:cNvPr>
              <p:cNvSpPr>
                <a:spLocks/>
              </p:cNvSpPr>
              <p:nvPr/>
            </p:nvSpPr>
            <p:spPr bwMode="auto">
              <a:xfrm>
                <a:off x="9207298" y="2724992"/>
                <a:ext cx="128152" cy="246693"/>
              </a:xfrm>
              <a:custGeom>
                <a:avLst/>
                <a:gdLst>
                  <a:gd name="T0" fmla="*/ 6 w 44"/>
                  <a:gd name="T1" fmla="*/ 57 h 87"/>
                  <a:gd name="T2" fmla="*/ 2 w 44"/>
                  <a:gd name="T3" fmla="*/ 8 h 87"/>
                  <a:gd name="T4" fmla="*/ 3 w 44"/>
                  <a:gd name="T5" fmla="*/ 2 h 87"/>
                  <a:gd name="T6" fmla="*/ 10 w 44"/>
                  <a:gd name="T7" fmla="*/ 2 h 87"/>
                  <a:gd name="T8" fmla="*/ 15 w 44"/>
                  <a:gd name="T9" fmla="*/ 6 h 87"/>
                  <a:gd name="T10" fmla="*/ 29 w 44"/>
                  <a:gd name="T11" fmla="*/ 22 h 87"/>
                  <a:gd name="T12" fmla="*/ 39 w 44"/>
                  <a:gd name="T13" fmla="*/ 36 h 87"/>
                  <a:gd name="T14" fmla="*/ 43 w 44"/>
                  <a:gd name="T15" fmla="*/ 52 h 87"/>
                  <a:gd name="T16" fmla="*/ 38 w 44"/>
                  <a:gd name="T17" fmla="*/ 74 h 87"/>
                  <a:gd name="T18" fmla="*/ 16 w 44"/>
                  <a:gd name="T19" fmla="*/ 87 h 87"/>
                  <a:gd name="T20" fmla="*/ 8 w 44"/>
                  <a:gd name="T21" fmla="*/ 81 h 87"/>
                  <a:gd name="T22" fmla="*/ 6 w 44"/>
                  <a:gd name="T23" fmla="*/ 65 h 87"/>
                  <a:gd name="T24" fmla="*/ 6 w 44"/>
                  <a:gd name="T25" fmla="*/ 5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87">
                    <a:moveTo>
                      <a:pt x="6" y="57"/>
                    </a:moveTo>
                    <a:cubicBezTo>
                      <a:pt x="7" y="39"/>
                      <a:pt x="5" y="23"/>
                      <a:pt x="2" y="8"/>
                    </a:cubicBezTo>
                    <a:cubicBezTo>
                      <a:pt x="1" y="6"/>
                      <a:pt x="0" y="3"/>
                      <a:pt x="3" y="2"/>
                    </a:cubicBezTo>
                    <a:cubicBezTo>
                      <a:pt x="5" y="0"/>
                      <a:pt x="7" y="0"/>
                      <a:pt x="10" y="2"/>
                    </a:cubicBezTo>
                    <a:cubicBezTo>
                      <a:pt x="12" y="3"/>
                      <a:pt x="14" y="4"/>
                      <a:pt x="15" y="6"/>
                    </a:cubicBezTo>
                    <a:cubicBezTo>
                      <a:pt x="20" y="11"/>
                      <a:pt x="25" y="17"/>
                      <a:pt x="29" y="22"/>
                    </a:cubicBezTo>
                    <a:cubicBezTo>
                      <a:pt x="33" y="27"/>
                      <a:pt x="36" y="32"/>
                      <a:pt x="39" y="36"/>
                    </a:cubicBezTo>
                    <a:cubicBezTo>
                      <a:pt x="42" y="41"/>
                      <a:pt x="44" y="46"/>
                      <a:pt x="43" y="52"/>
                    </a:cubicBezTo>
                    <a:cubicBezTo>
                      <a:pt x="42" y="59"/>
                      <a:pt x="41" y="67"/>
                      <a:pt x="38" y="74"/>
                    </a:cubicBezTo>
                    <a:cubicBezTo>
                      <a:pt x="33" y="83"/>
                      <a:pt x="27" y="87"/>
                      <a:pt x="16" y="87"/>
                    </a:cubicBezTo>
                    <a:cubicBezTo>
                      <a:pt x="12" y="87"/>
                      <a:pt x="10" y="85"/>
                      <a:pt x="8" y="81"/>
                    </a:cubicBezTo>
                    <a:cubicBezTo>
                      <a:pt x="6" y="76"/>
                      <a:pt x="6" y="71"/>
                      <a:pt x="6" y="65"/>
                    </a:cubicBezTo>
                    <a:cubicBezTo>
                      <a:pt x="6" y="62"/>
                      <a:pt x="6" y="59"/>
                      <a:pt x="6" y="5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grpSp>
        <p:grpSp>
          <p:nvGrpSpPr>
            <p:cNvPr id="124" name="组合 123">
              <a:extLst>
                <a:ext uri="{FF2B5EF4-FFF2-40B4-BE49-F238E27FC236}">
                  <a16:creationId xmlns:a16="http://schemas.microsoft.com/office/drawing/2014/main" id="{E14EA76D-2E8A-4D79-AD0E-2D65074F86B6}"/>
                </a:ext>
              </a:extLst>
            </p:cNvPr>
            <p:cNvGrpSpPr/>
            <p:nvPr userDrawn="1"/>
          </p:nvGrpSpPr>
          <p:grpSpPr>
            <a:xfrm>
              <a:off x="9556201" y="498129"/>
              <a:ext cx="588050" cy="586680"/>
              <a:chOff x="2105799" y="20055838"/>
              <a:chExt cx="6748090" cy="6732363"/>
            </a:xfrm>
            <a:solidFill>
              <a:schemeClr val="accent1">
                <a:alpha val="80000"/>
              </a:schemeClr>
            </a:solidFill>
          </p:grpSpPr>
          <p:sp>
            <p:nvSpPr>
              <p:cNvPr id="125" name="Freeform 8">
                <a:extLst>
                  <a:ext uri="{FF2B5EF4-FFF2-40B4-BE49-F238E27FC236}">
                    <a16:creationId xmlns:a16="http://schemas.microsoft.com/office/drawing/2014/main" id="{FC735164-8305-4898-8587-92D4181A886B}"/>
                  </a:ext>
                </a:extLst>
              </p:cNvPr>
              <p:cNvSpPr>
                <a:spLocks noEditPoints="1"/>
              </p:cNvSpPr>
              <p:nvPr/>
            </p:nvSpPr>
            <p:spPr bwMode="auto">
              <a:xfrm>
                <a:off x="2105799" y="20055838"/>
                <a:ext cx="6748090" cy="6732363"/>
              </a:xfrm>
              <a:custGeom>
                <a:avLst/>
                <a:gdLst>
                  <a:gd name="T0" fmla="*/ 0 w 965"/>
                  <a:gd name="T1" fmla="*/ 465 h 963"/>
                  <a:gd name="T2" fmla="*/ 1 w 965"/>
                  <a:gd name="T3" fmla="*/ 453 h 963"/>
                  <a:gd name="T4" fmla="*/ 10 w 965"/>
                  <a:gd name="T5" fmla="*/ 384 h 963"/>
                  <a:gd name="T6" fmla="*/ 50 w 965"/>
                  <a:gd name="T7" fmla="*/ 269 h 963"/>
                  <a:gd name="T8" fmla="*/ 220 w 965"/>
                  <a:gd name="T9" fmla="*/ 78 h 963"/>
                  <a:gd name="T10" fmla="*/ 368 w 965"/>
                  <a:gd name="T11" fmla="*/ 14 h 963"/>
                  <a:gd name="T12" fmla="*/ 459 w 965"/>
                  <a:gd name="T13" fmla="*/ 1 h 963"/>
                  <a:gd name="T14" fmla="*/ 465 w 965"/>
                  <a:gd name="T15" fmla="*/ 0 h 963"/>
                  <a:gd name="T16" fmla="*/ 498 w 965"/>
                  <a:gd name="T17" fmla="*/ 0 h 963"/>
                  <a:gd name="T18" fmla="*/ 503 w 965"/>
                  <a:gd name="T19" fmla="*/ 1 h 963"/>
                  <a:gd name="T20" fmla="*/ 746 w 965"/>
                  <a:gd name="T21" fmla="*/ 80 h 963"/>
                  <a:gd name="T22" fmla="*/ 941 w 965"/>
                  <a:gd name="T23" fmla="*/ 338 h 963"/>
                  <a:gd name="T24" fmla="*/ 962 w 965"/>
                  <a:gd name="T25" fmla="*/ 447 h 963"/>
                  <a:gd name="T26" fmla="*/ 945 w 965"/>
                  <a:gd name="T27" fmla="*/ 612 h 963"/>
                  <a:gd name="T28" fmla="*/ 857 w 965"/>
                  <a:gd name="T29" fmla="*/ 782 h 963"/>
                  <a:gd name="T30" fmla="*/ 722 w 965"/>
                  <a:gd name="T31" fmla="*/ 897 h 963"/>
                  <a:gd name="T32" fmla="*/ 584 w 965"/>
                  <a:gd name="T33" fmla="*/ 951 h 963"/>
                  <a:gd name="T34" fmla="*/ 502 w 965"/>
                  <a:gd name="T35" fmla="*/ 962 h 963"/>
                  <a:gd name="T36" fmla="*/ 497 w 965"/>
                  <a:gd name="T37" fmla="*/ 963 h 963"/>
                  <a:gd name="T38" fmla="*/ 466 w 965"/>
                  <a:gd name="T39" fmla="*/ 963 h 963"/>
                  <a:gd name="T40" fmla="*/ 449 w 965"/>
                  <a:gd name="T41" fmla="*/ 961 h 963"/>
                  <a:gd name="T42" fmla="*/ 332 w 965"/>
                  <a:gd name="T43" fmla="*/ 938 h 963"/>
                  <a:gd name="T44" fmla="*/ 51 w 965"/>
                  <a:gd name="T45" fmla="*/ 695 h 963"/>
                  <a:gd name="T46" fmla="*/ 8 w 965"/>
                  <a:gd name="T47" fmla="*/ 564 h 963"/>
                  <a:gd name="T48" fmla="*/ 1 w 965"/>
                  <a:gd name="T49" fmla="*/ 510 h 963"/>
                  <a:gd name="T50" fmla="*/ 0 w 965"/>
                  <a:gd name="T51" fmla="*/ 497 h 963"/>
                  <a:gd name="T52" fmla="*/ 0 w 965"/>
                  <a:gd name="T53" fmla="*/ 465 h 963"/>
                  <a:gd name="T54" fmla="*/ 481 w 965"/>
                  <a:gd name="T55" fmla="*/ 946 h 963"/>
                  <a:gd name="T56" fmla="*/ 946 w 965"/>
                  <a:gd name="T57" fmla="*/ 481 h 963"/>
                  <a:gd name="T58" fmla="*/ 482 w 965"/>
                  <a:gd name="T59" fmla="*/ 17 h 963"/>
                  <a:gd name="T60" fmla="*/ 17 w 965"/>
                  <a:gd name="T61" fmla="*/ 480 h 963"/>
                  <a:gd name="T62" fmla="*/ 481 w 965"/>
                  <a:gd name="T63" fmla="*/ 946 h 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65" h="963">
                    <a:moveTo>
                      <a:pt x="0" y="465"/>
                    </a:moveTo>
                    <a:cubicBezTo>
                      <a:pt x="0" y="461"/>
                      <a:pt x="1" y="457"/>
                      <a:pt x="1" y="453"/>
                    </a:cubicBezTo>
                    <a:cubicBezTo>
                      <a:pt x="3" y="430"/>
                      <a:pt x="6" y="407"/>
                      <a:pt x="10" y="384"/>
                    </a:cubicBezTo>
                    <a:cubicBezTo>
                      <a:pt x="19" y="344"/>
                      <a:pt x="32" y="306"/>
                      <a:pt x="50" y="269"/>
                    </a:cubicBezTo>
                    <a:cubicBezTo>
                      <a:pt x="89" y="190"/>
                      <a:pt x="146" y="127"/>
                      <a:pt x="220" y="78"/>
                    </a:cubicBezTo>
                    <a:cubicBezTo>
                      <a:pt x="265" y="48"/>
                      <a:pt x="315" y="27"/>
                      <a:pt x="368" y="14"/>
                    </a:cubicBezTo>
                    <a:cubicBezTo>
                      <a:pt x="398" y="6"/>
                      <a:pt x="429" y="2"/>
                      <a:pt x="459" y="1"/>
                    </a:cubicBezTo>
                    <a:cubicBezTo>
                      <a:pt x="461" y="1"/>
                      <a:pt x="463" y="0"/>
                      <a:pt x="465" y="0"/>
                    </a:cubicBezTo>
                    <a:cubicBezTo>
                      <a:pt x="476" y="0"/>
                      <a:pt x="487" y="0"/>
                      <a:pt x="498" y="0"/>
                    </a:cubicBezTo>
                    <a:cubicBezTo>
                      <a:pt x="500" y="0"/>
                      <a:pt x="501" y="1"/>
                      <a:pt x="503" y="1"/>
                    </a:cubicBezTo>
                    <a:cubicBezTo>
                      <a:pt x="592" y="5"/>
                      <a:pt x="673" y="31"/>
                      <a:pt x="746" y="80"/>
                    </a:cubicBezTo>
                    <a:cubicBezTo>
                      <a:pt x="841" y="143"/>
                      <a:pt x="906" y="229"/>
                      <a:pt x="941" y="338"/>
                    </a:cubicBezTo>
                    <a:cubicBezTo>
                      <a:pt x="952" y="373"/>
                      <a:pt x="959" y="410"/>
                      <a:pt x="962" y="447"/>
                    </a:cubicBezTo>
                    <a:cubicBezTo>
                      <a:pt x="965" y="503"/>
                      <a:pt x="960" y="558"/>
                      <a:pt x="945" y="612"/>
                    </a:cubicBezTo>
                    <a:cubicBezTo>
                      <a:pt x="927" y="674"/>
                      <a:pt x="897" y="731"/>
                      <a:pt x="857" y="782"/>
                    </a:cubicBezTo>
                    <a:cubicBezTo>
                      <a:pt x="819" y="829"/>
                      <a:pt x="774" y="867"/>
                      <a:pt x="722" y="897"/>
                    </a:cubicBezTo>
                    <a:cubicBezTo>
                      <a:pt x="679" y="923"/>
                      <a:pt x="633" y="940"/>
                      <a:pt x="584" y="951"/>
                    </a:cubicBezTo>
                    <a:cubicBezTo>
                      <a:pt x="557" y="957"/>
                      <a:pt x="530" y="960"/>
                      <a:pt x="502" y="962"/>
                    </a:cubicBezTo>
                    <a:cubicBezTo>
                      <a:pt x="500" y="962"/>
                      <a:pt x="498" y="962"/>
                      <a:pt x="497" y="963"/>
                    </a:cubicBezTo>
                    <a:cubicBezTo>
                      <a:pt x="487" y="963"/>
                      <a:pt x="476" y="963"/>
                      <a:pt x="466" y="963"/>
                    </a:cubicBezTo>
                    <a:cubicBezTo>
                      <a:pt x="460" y="962"/>
                      <a:pt x="455" y="961"/>
                      <a:pt x="449" y="961"/>
                    </a:cubicBezTo>
                    <a:cubicBezTo>
                      <a:pt x="409" y="958"/>
                      <a:pt x="370" y="951"/>
                      <a:pt x="332" y="938"/>
                    </a:cubicBezTo>
                    <a:cubicBezTo>
                      <a:pt x="206" y="895"/>
                      <a:pt x="112" y="814"/>
                      <a:pt x="51" y="695"/>
                    </a:cubicBezTo>
                    <a:cubicBezTo>
                      <a:pt x="30" y="654"/>
                      <a:pt x="16" y="610"/>
                      <a:pt x="8" y="564"/>
                    </a:cubicBezTo>
                    <a:cubicBezTo>
                      <a:pt x="4" y="546"/>
                      <a:pt x="2" y="528"/>
                      <a:pt x="1" y="510"/>
                    </a:cubicBezTo>
                    <a:cubicBezTo>
                      <a:pt x="1" y="506"/>
                      <a:pt x="0" y="501"/>
                      <a:pt x="0" y="497"/>
                    </a:cubicBezTo>
                    <a:cubicBezTo>
                      <a:pt x="0" y="486"/>
                      <a:pt x="0" y="475"/>
                      <a:pt x="0" y="465"/>
                    </a:cubicBezTo>
                    <a:close/>
                    <a:moveTo>
                      <a:pt x="481" y="946"/>
                    </a:moveTo>
                    <a:cubicBezTo>
                      <a:pt x="738" y="946"/>
                      <a:pt x="946" y="736"/>
                      <a:pt x="946" y="481"/>
                    </a:cubicBezTo>
                    <a:cubicBezTo>
                      <a:pt x="947" y="228"/>
                      <a:pt x="740" y="17"/>
                      <a:pt x="482" y="17"/>
                    </a:cubicBezTo>
                    <a:cubicBezTo>
                      <a:pt x="226" y="16"/>
                      <a:pt x="17" y="225"/>
                      <a:pt x="17" y="480"/>
                    </a:cubicBezTo>
                    <a:cubicBezTo>
                      <a:pt x="16" y="736"/>
                      <a:pt x="225" y="945"/>
                      <a:pt x="481" y="946"/>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26" name="Freeform 42">
                <a:extLst>
                  <a:ext uri="{FF2B5EF4-FFF2-40B4-BE49-F238E27FC236}">
                    <a16:creationId xmlns:a16="http://schemas.microsoft.com/office/drawing/2014/main" id="{23AA2149-2C7A-434E-8E58-7FF8833789C6}"/>
                  </a:ext>
                </a:extLst>
              </p:cNvPr>
              <p:cNvSpPr>
                <a:spLocks noEditPoints="1"/>
              </p:cNvSpPr>
              <p:nvPr/>
            </p:nvSpPr>
            <p:spPr bwMode="auto">
              <a:xfrm>
                <a:off x="2986668" y="20928842"/>
                <a:ext cx="4978486" cy="4970622"/>
              </a:xfrm>
              <a:custGeom>
                <a:avLst/>
                <a:gdLst>
                  <a:gd name="T0" fmla="*/ 711 w 711"/>
                  <a:gd name="T1" fmla="*/ 356 h 711"/>
                  <a:gd name="T2" fmla="*/ 355 w 711"/>
                  <a:gd name="T3" fmla="*/ 711 h 711"/>
                  <a:gd name="T4" fmla="*/ 0 w 711"/>
                  <a:gd name="T5" fmla="*/ 357 h 711"/>
                  <a:gd name="T6" fmla="*/ 354 w 711"/>
                  <a:gd name="T7" fmla="*/ 1 h 711"/>
                  <a:gd name="T8" fmla="*/ 711 w 711"/>
                  <a:gd name="T9" fmla="*/ 356 h 711"/>
                  <a:gd name="T10" fmla="*/ 355 w 711"/>
                  <a:gd name="T11" fmla="*/ 700 h 711"/>
                  <a:gd name="T12" fmla="*/ 700 w 711"/>
                  <a:gd name="T13" fmla="*/ 356 h 711"/>
                  <a:gd name="T14" fmla="*/ 355 w 711"/>
                  <a:gd name="T15" fmla="*/ 12 h 711"/>
                  <a:gd name="T16" fmla="*/ 11 w 711"/>
                  <a:gd name="T17" fmla="*/ 356 h 711"/>
                  <a:gd name="T18" fmla="*/ 355 w 711"/>
                  <a:gd name="T19" fmla="*/ 700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1" h="711">
                    <a:moveTo>
                      <a:pt x="711" y="356"/>
                    </a:moveTo>
                    <a:cubicBezTo>
                      <a:pt x="711" y="552"/>
                      <a:pt x="551" y="711"/>
                      <a:pt x="355" y="711"/>
                    </a:cubicBezTo>
                    <a:cubicBezTo>
                      <a:pt x="159" y="711"/>
                      <a:pt x="1" y="551"/>
                      <a:pt x="0" y="357"/>
                    </a:cubicBezTo>
                    <a:cubicBezTo>
                      <a:pt x="0" y="162"/>
                      <a:pt x="158" y="2"/>
                      <a:pt x="354" y="1"/>
                    </a:cubicBezTo>
                    <a:cubicBezTo>
                      <a:pt x="551" y="0"/>
                      <a:pt x="711" y="159"/>
                      <a:pt x="711" y="356"/>
                    </a:cubicBezTo>
                    <a:close/>
                    <a:moveTo>
                      <a:pt x="355" y="700"/>
                    </a:moveTo>
                    <a:cubicBezTo>
                      <a:pt x="545" y="701"/>
                      <a:pt x="700" y="546"/>
                      <a:pt x="700" y="356"/>
                    </a:cubicBezTo>
                    <a:cubicBezTo>
                      <a:pt x="700" y="166"/>
                      <a:pt x="545" y="12"/>
                      <a:pt x="355" y="12"/>
                    </a:cubicBezTo>
                    <a:cubicBezTo>
                      <a:pt x="166" y="12"/>
                      <a:pt x="11" y="166"/>
                      <a:pt x="11" y="356"/>
                    </a:cubicBezTo>
                    <a:cubicBezTo>
                      <a:pt x="11" y="545"/>
                      <a:pt x="166" y="700"/>
                      <a:pt x="355" y="70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27" name="Freeform 43">
                <a:extLst>
                  <a:ext uri="{FF2B5EF4-FFF2-40B4-BE49-F238E27FC236}">
                    <a16:creationId xmlns:a16="http://schemas.microsoft.com/office/drawing/2014/main" id="{DADC64E0-1756-4B00-B739-1AE2D64609EB}"/>
                  </a:ext>
                </a:extLst>
              </p:cNvPr>
              <p:cNvSpPr>
                <a:spLocks noEditPoints="1"/>
              </p:cNvSpPr>
              <p:nvPr/>
            </p:nvSpPr>
            <p:spPr bwMode="auto">
              <a:xfrm>
                <a:off x="7508990" y="21424332"/>
                <a:ext cx="550543" cy="660652"/>
              </a:xfrm>
              <a:custGeom>
                <a:avLst/>
                <a:gdLst>
                  <a:gd name="T0" fmla="*/ 37 w 79"/>
                  <a:gd name="T1" fmla="*/ 41 h 94"/>
                  <a:gd name="T2" fmla="*/ 21 w 79"/>
                  <a:gd name="T3" fmla="*/ 55 h 94"/>
                  <a:gd name="T4" fmla="*/ 19 w 79"/>
                  <a:gd name="T5" fmla="*/ 62 h 94"/>
                  <a:gd name="T6" fmla="*/ 20 w 79"/>
                  <a:gd name="T7" fmla="*/ 66 h 94"/>
                  <a:gd name="T8" fmla="*/ 0 w 79"/>
                  <a:gd name="T9" fmla="*/ 40 h 94"/>
                  <a:gd name="T10" fmla="*/ 3 w 79"/>
                  <a:gd name="T11" fmla="*/ 42 h 94"/>
                  <a:gd name="T12" fmla="*/ 12 w 79"/>
                  <a:gd name="T13" fmla="*/ 42 h 94"/>
                  <a:gd name="T14" fmla="*/ 48 w 79"/>
                  <a:gd name="T15" fmla="*/ 12 h 94"/>
                  <a:gd name="T16" fmla="*/ 50 w 79"/>
                  <a:gd name="T17" fmla="*/ 2 h 94"/>
                  <a:gd name="T18" fmla="*/ 50 w 79"/>
                  <a:gd name="T19" fmla="*/ 0 h 94"/>
                  <a:gd name="T20" fmla="*/ 52 w 79"/>
                  <a:gd name="T21" fmla="*/ 2 h 94"/>
                  <a:gd name="T22" fmla="*/ 70 w 79"/>
                  <a:gd name="T23" fmla="*/ 26 h 94"/>
                  <a:gd name="T24" fmla="*/ 77 w 79"/>
                  <a:gd name="T25" fmla="*/ 40 h 94"/>
                  <a:gd name="T26" fmla="*/ 75 w 79"/>
                  <a:gd name="T27" fmla="*/ 54 h 94"/>
                  <a:gd name="T28" fmla="*/ 57 w 79"/>
                  <a:gd name="T29" fmla="*/ 59 h 94"/>
                  <a:gd name="T30" fmla="*/ 50 w 79"/>
                  <a:gd name="T31" fmla="*/ 56 h 94"/>
                  <a:gd name="T32" fmla="*/ 40 w 79"/>
                  <a:gd name="T33" fmla="*/ 94 h 94"/>
                  <a:gd name="T34" fmla="*/ 38 w 79"/>
                  <a:gd name="T35" fmla="*/ 92 h 94"/>
                  <a:gd name="T36" fmla="*/ 31 w 79"/>
                  <a:gd name="T37" fmla="*/ 82 h 94"/>
                  <a:gd name="T38" fmla="*/ 29 w 79"/>
                  <a:gd name="T39" fmla="*/ 75 h 94"/>
                  <a:gd name="T40" fmla="*/ 38 w 79"/>
                  <a:gd name="T41" fmla="*/ 47 h 94"/>
                  <a:gd name="T42" fmla="*/ 37 w 79"/>
                  <a:gd name="T43" fmla="*/ 41 h 94"/>
                  <a:gd name="T44" fmla="*/ 40 w 79"/>
                  <a:gd name="T45" fmla="*/ 39 h 94"/>
                  <a:gd name="T46" fmla="*/ 45 w 79"/>
                  <a:gd name="T47" fmla="*/ 45 h 94"/>
                  <a:gd name="T48" fmla="*/ 61 w 79"/>
                  <a:gd name="T49" fmla="*/ 45 h 94"/>
                  <a:gd name="T50" fmla="*/ 65 w 79"/>
                  <a:gd name="T51" fmla="*/ 43 h 94"/>
                  <a:gd name="T52" fmla="*/ 65 w 79"/>
                  <a:gd name="T53" fmla="*/ 24 h 94"/>
                  <a:gd name="T54" fmla="*/ 59 w 79"/>
                  <a:gd name="T55" fmla="*/ 24 h 94"/>
                  <a:gd name="T56" fmla="*/ 45 w 79"/>
                  <a:gd name="T57" fmla="*/ 35 h 94"/>
                  <a:gd name="T58" fmla="*/ 40 w 79"/>
                  <a:gd name="T59" fmla="*/ 3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9" h="94">
                    <a:moveTo>
                      <a:pt x="37" y="41"/>
                    </a:moveTo>
                    <a:cubicBezTo>
                      <a:pt x="32" y="46"/>
                      <a:pt x="26" y="50"/>
                      <a:pt x="21" y="55"/>
                    </a:cubicBezTo>
                    <a:cubicBezTo>
                      <a:pt x="18" y="57"/>
                      <a:pt x="18" y="60"/>
                      <a:pt x="19" y="62"/>
                    </a:cubicBezTo>
                    <a:cubicBezTo>
                      <a:pt x="20" y="64"/>
                      <a:pt x="20" y="65"/>
                      <a:pt x="20" y="66"/>
                    </a:cubicBezTo>
                    <a:cubicBezTo>
                      <a:pt x="17" y="65"/>
                      <a:pt x="3" y="47"/>
                      <a:pt x="0" y="40"/>
                    </a:cubicBezTo>
                    <a:cubicBezTo>
                      <a:pt x="2" y="41"/>
                      <a:pt x="2" y="41"/>
                      <a:pt x="3" y="42"/>
                    </a:cubicBezTo>
                    <a:cubicBezTo>
                      <a:pt x="7" y="44"/>
                      <a:pt x="9" y="44"/>
                      <a:pt x="12" y="42"/>
                    </a:cubicBezTo>
                    <a:cubicBezTo>
                      <a:pt x="24" y="32"/>
                      <a:pt x="36" y="22"/>
                      <a:pt x="48" y="12"/>
                    </a:cubicBezTo>
                    <a:cubicBezTo>
                      <a:pt x="52" y="9"/>
                      <a:pt x="52" y="7"/>
                      <a:pt x="50" y="2"/>
                    </a:cubicBezTo>
                    <a:cubicBezTo>
                      <a:pt x="50" y="1"/>
                      <a:pt x="50" y="1"/>
                      <a:pt x="50" y="0"/>
                    </a:cubicBezTo>
                    <a:cubicBezTo>
                      <a:pt x="51" y="1"/>
                      <a:pt x="52" y="1"/>
                      <a:pt x="52" y="2"/>
                    </a:cubicBezTo>
                    <a:cubicBezTo>
                      <a:pt x="58" y="10"/>
                      <a:pt x="64" y="18"/>
                      <a:pt x="70" y="26"/>
                    </a:cubicBezTo>
                    <a:cubicBezTo>
                      <a:pt x="73" y="30"/>
                      <a:pt x="75" y="35"/>
                      <a:pt x="77" y="40"/>
                    </a:cubicBezTo>
                    <a:cubicBezTo>
                      <a:pt x="79" y="45"/>
                      <a:pt x="79" y="50"/>
                      <a:pt x="75" y="54"/>
                    </a:cubicBezTo>
                    <a:cubicBezTo>
                      <a:pt x="71" y="60"/>
                      <a:pt x="64" y="62"/>
                      <a:pt x="57" y="59"/>
                    </a:cubicBezTo>
                    <a:cubicBezTo>
                      <a:pt x="55" y="58"/>
                      <a:pt x="53" y="57"/>
                      <a:pt x="50" y="56"/>
                    </a:cubicBezTo>
                    <a:cubicBezTo>
                      <a:pt x="47" y="69"/>
                      <a:pt x="42" y="81"/>
                      <a:pt x="40" y="94"/>
                    </a:cubicBezTo>
                    <a:cubicBezTo>
                      <a:pt x="40" y="94"/>
                      <a:pt x="39" y="93"/>
                      <a:pt x="38" y="92"/>
                    </a:cubicBezTo>
                    <a:cubicBezTo>
                      <a:pt x="36" y="89"/>
                      <a:pt x="33" y="85"/>
                      <a:pt x="31" y="82"/>
                    </a:cubicBezTo>
                    <a:cubicBezTo>
                      <a:pt x="29" y="80"/>
                      <a:pt x="29" y="78"/>
                      <a:pt x="29" y="75"/>
                    </a:cubicBezTo>
                    <a:cubicBezTo>
                      <a:pt x="33" y="66"/>
                      <a:pt x="36" y="56"/>
                      <a:pt x="38" y="47"/>
                    </a:cubicBezTo>
                    <a:cubicBezTo>
                      <a:pt x="39" y="45"/>
                      <a:pt x="40" y="43"/>
                      <a:pt x="37" y="41"/>
                    </a:cubicBezTo>
                    <a:close/>
                    <a:moveTo>
                      <a:pt x="40" y="39"/>
                    </a:moveTo>
                    <a:cubicBezTo>
                      <a:pt x="42" y="41"/>
                      <a:pt x="43" y="43"/>
                      <a:pt x="45" y="45"/>
                    </a:cubicBezTo>
                    <a:cubicBezTo>
                      <a:pt x="50" y="50"/>
                      <a:pt x="55" y="50"/>
                      <a:pt x="61" y="45"/>
                    </a:cubicBezTo>
                    <a:cubicBezTo>
                      <a:pt x="63" y="45"/>
                      <a:pt x="64" y="44"/>
                      <a:pt x="65" y="43"/>
                    </a:cubicBezTo>
                    <a:cubicBezTo>
                      <a:pt x="71" y="37"/>
                      <a:pt x="71" y="31"/>
                      <a:pt x="65" y="24"/>
                    </a:cubicBezTo>
                    <a:cubicBezTo>
                      <a:pt x="63" y="22"/>
                      <a:pt x="62" y="21"/>
                      <a:pt x="59" y="24"/>
                    </a:cubicBezTo>
                    <a:cubicBezTo>
                      <a:pt x="54" y="27"/>
                      <a:pt x="50" y="31"/>
                      <a:pt x="45" y="35"/>
                    </a:cubicBezTo>
                    <a:cubicBezTo>
                      <a:pt x="44" y="36"/>
                      <a:pt x="42" y="38"/>
                      <a:pt x="40" y="39"/>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28" name="Freeform 44">
                <a:extLst>
                  <a:ext uri="{FF2B5EF4-FFF2-40B4-BE49-F238E27FC236}">
                    <a16:creationId xmlns:a16="http://schemas.microsoft.com/office/drawing/2014/main" id="{02AD4B8E-9C4D-4F37-AAC6-126B7F819AAC}"/>
                  </a:ext>
                </a:extLst>
              </p:cNvPr>
              <p:cNvSpPr>
                <a:spLocks/>
              </p:cNvSpPr>
              <p:nvPr/>
            </p:nvSpPr>
            <p:spPr bwMode="auto">
              <a:xfrm>
                <a:off x="2373206" y="22674853"/>
                <a:ext cx="526949" cy="566274"/>
              </a:xfrm>
              <a:custGeom>
                <a:avLst/>
                <a:gdLst>
                  <a:gd name="T0" fmla="*/ 0 w 76"/>
                  <a:gd name="T1" fmla="*/ 68 h 80"/>
                  <a:gd name="T2" fmla="*/ 5 w 76"/>
                  <a:gd name="T3" fmla="*/ 36 h 80"/>
                  <a:gd name="T4" fmla="*/ 7 w 76"/>
                  <a:gd name="T5" fmla="*/ 36 h 80"/>
                  <a:gd name="T6" fmla="*/ 7 w 76"/>
                  <a:gd name="T7" fmla="*/ 39 h 80"/>
                  <a:gd name="T8" fmla="*/ 13 w 76"/>
                  <a:gd name="T9" fmla="*/ 46 h 80"/>
                  <a:gd name="T10" fmla="*/ 35 w 76"/>
                  <a:gd name="T11" fmla="*/ 50 h 80"/>
                  <a:gd name="T12" fmla="*/ 33 w 76"/>
                  <a:gd name="T13" fmla="*/ 47 h 80"/>
                  <a:gd name="T14" fmla="*/ 18 w 76"/>
                  <a:gd name="T15" fmla="*/ 24 h 80"/>
                  <a:gd name="T16" fmla="*/ 17 w 76"/>
                  <a:gd name="T17" fmla="*/ 22 h 80"/>
                  <a:gd name="T18" fmla="*/ 10 w 76"/>
                  <a:gd name="T19" fmla="*/ 23 h 80"/>
                  <a:gd name="T20" fmla="*/ 8 w 76"/>
                  <a:gd name="T21" fmla="*/ 29 h 80"/>
                  <a:gd name="T22" fmla="*/ 12 w 76"/>
                  <a:gd name="T23" fmla="*/ 0 h 80"/>
                  <a:gd name="T24" fmla="*/ 13 w 76"/>
                  <a:gd name="T25" fmla="*/ 1 h 80"/>
                  <a:gd name="T26" fmla="*/ 19 w 76"/>
                  <a:gd name="T27" fmla="*/ 19 h 80"/>
                  <a:gd name="T28" fmla="*/ 29 w 76"/>
                  <a:gd name="T29" fmla="*/ 35 h 80"/>
                  <a:gd name="T30" fmla="*/ 33 w 76"/>
                  <a:gd name="T31" fmla="*/ 34 h 80"/>
                  <a:gd name="T32" fmla="*/ 69 w 76"/>
                  <a:gd name="T33" fmla="*/ 13 h 80"/>
                  <a:gd name="T34" fmla="*/ 75 w 76"/>
                  <a:gd name="T35" fmla="*/ 8 h 80"/>
                  <a:gd name="T36" fmla="*/ 74 w 76"/>
                  <a:gd name="T37" fmla="*/ 18 h 80"/>
                  <a:gd name="T38" fmla="*/ 72 w 76"/>
                  <a:gd name="T39" fmla="*/ 30 h 80"/>
                  <a:gd name="T40" fmla="*/ 70 w 76"/>
                  <a:gd name="T41" fmla="*/ 40 h 80"/>
                  <a:gd name="T42" fmla="*/ 69 w 76"/>
                  <a:gd name="T43" fmla="*/ 40 h 80"/>
                  <a:gd name="T44" fmla="*/ 68 w 76"/>
                  <a:gd name="T45" fmla="*/ 32 h 80"/>
                  <a:gd name="T46" fmla="*/ 64 w 76"/>
                  <a:gd name="T47" fmla="*/ 33 h 80"/>
                  <a:gd name="T48" fmla="*/ 39 w 76"/>
                  <a:gd name="T49" fmla="*/ 48 h 80"/>
                  <a:gd name="T50" fmla="*/ 42 w 76"/>
                  <a:gd name="T51" fmla="*/ 51 h 80"/>
                  <a:gd name="T52" fmla="*/ 60 w 76"/>
                  <a:gd name="T53" fmla="*/ 55 h 80"/>
                  <a:gd name="T54" fmla="*/ 66 w 76"/>
                  <a:gd name="T55" fmla="*/ 51 h 80"/>
                  <a:gd name="T56" fmla="*/ 68 w 76"/>
                  <a:gd name="T57" fmla="*/ 48 h 80"/>
                  <a:gd name="T58" fmla="*/ 63 w 76"/>
                  <a:gd name="T59" fmla="*/ 80 h 80"/>
                  <a:gd name="T60" fmla="*/ 62 w 76"/>
                  <a:gd name="T61" fmla="*/ 80 h 80"/>
                  <a:gd name="T62" fmla="*/ 62 w 76"/>
                  <a:gd name="T63" fmla="*/ 77 h 80"/>
                  <a:gd name="T64" fmla="*/ 55 w 76"/>
                  <a:gd name="T65" fmla="*/ 70 h 80"/>
                  <a:gd name="T66" fmla="*/ 11 w 76"/>
                  <a:gd name="T67" fmla="*/ 62 h 80"/>
                  <a:gd name="T68" fmla="*/ 3 w 76"/>
                  <a:gd name="T69" fmla="*/ 66 h 80"/>
                  <a:gd name="T70" fmla="*/ 1 w 76"/>
                  <a:gd name="T71" fmla="*/ 68 h 80"/>
                  <a:gd name="T72" fmla="*/ 0 w 76"/>
                  <a:gd name="T7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80">
                    <a:moveTo>
                      <a:pt x="0" y="68"/>
                    </a:moveTo>
                    <a:cubicBezTo>
                      <a:pt x="2" y="57"/>
                      <a:pt x="4" y="47"/>
                      <a:pt x="5" y="36"/>
                    </a:cubicBezTo>
                    <a:cubicBezTo>
                      <a:pt x="6" y="36"/>
                      <a:pt x="6" y="36"/>
                      <a:pt x="7" y="36"/>
                    </a:cubicBezTo>
                    <a:cubicBezTo>
                      <a:pt x="7" y="37"/>
                      <a:pt x="7" y="38"/>
                      <a:pt x="7" y="39"/>
                    </a:cubicBezTo>
                    <a:cubicBezTo>
                      <a:pt x="8" y="43"/>
                      <a:pt x="9" y="45"/>
                      <a:pt x="13" y="46"/>
                    </a:cubicBezTo>
                    <a:cubicBezTo>
                      <a:pt x="20" y="48"/>
                      <a:pt x="27" y="49"/>
                      <a:pt x="35" y="50"/>
                    </a:cubicBezTo>
                    <a:cubicBezTo>
                      <a:pt x="34" y="49"/>
                      <a:pt x="34" y="48"/>
                      <a:pt x="33" y="47"/>
                    </a:cubicBezTo>
                    <a:cubicBezTo>
                      <a:pt x="28" y="39"/>
                      <a:pt x="23" y="32"/>
                      <a:pt x="18" y="24"/>
                    </a:cubicBezTo>
                    <a:cubicBezTo>
                      <a:pt x="18" y="24"/>
                      <a:pt x="17" y="23"/>
                      <a:pt x="17" y="22"/>
                    </a:cubicBezTo>
                    <a:cubicBezTo>
                      <a:pt x="14" y="19"/>
                      <a:pt x="12" y="20"/>
                      <a:pt x="10" y="23"/>
                    </a:cubicBezTo>
                    <a:cubicBezTo>
                      <a:pt x="10" y="25"/>
                      <a:pt x="9" y="26"/>
                      <a:pt x="8" y="29"/>
                    </a:cubicBezTo>
                    <a:cubicBezTo>
                      <a:pt x="7" y="24"/>
                      <a:pt x="10" y="4"/>
                      <a:pt x="12" y="0"/>
                    </a:cubicBezTo>
                    <a:cubicBezTo>
                      <a:pt x="13" y="0"/>
                      <a:pt x="13" y="1"/>
                      <a:pt x="13" y="1"/>
                    </a:cubicBezTo>
                    <a:cubicBezTo>
                      <a:pt x="13" y="8"/>
                      <a:pt x="16" y="14"/>
                      <a:pt x="19" y="19"/>
                    </a:cubicBezTo>
                    <a:cubicBezTo>
                      <a:pt x="22" y="25"/>
                      <a:pt x="26" y="30"/>
                      <a:pt x="29" y="35"/>
                    </a:cubicBezTo>
                    <a:cubicBezTo>
                      <a:pt x="31" y="35"/>
                      <a:pt x="32" y="34"/>
                      <a:pt x="33" y="34"/>
                    </a:cubicBezTo>
                    <a:cubicBezTo>
                      <a:pt x="45" y="27"/>
                      <a:pt x="57" y="20"/>
                      <a:pt x="69" y="13"/>
                    </a:cubicBezTo>
                    <a:cubicBezTo>
                      <a:pt x="71" y="12"/>
                      <a:pt x="73" y="10"/>
                      <a:pt x="75" y="8"/>
                    </a:cubicBezTo>
                    <a:cubicBezTo>
                      <a:pt x="76" y="12"/>
                      <a:pt x="74" y="15"/>
                      <a:pt x="74" y="18"/>
                    </a:cubicBezTo>
                    <a:cubicBezTo>
                      <a:pt x="73" y="22"/>
                      <a:pt x="73" y="26"/>
                      <a:pt x="72" y="30"/>
                    </a:cubicBezTo>
                    <a:cubicBezTo>
                      <a:pt x="71" y="33"/>
                      <a:pt x="71" y="37"/>
                      <a:pt x="70" y="40"/>
                    </a:cubicBezTo>
                    <a:cubicBezTo>
                      <a:pt x="69" y="40"/>
                      <a:pt x="69" y="40"/>
                      <a:pt x="69" y="40"/>
                    </a:cubicBezTo>
                    <a:cubicBezTo>
                      <a:pt x="68" y="38"/>
                      <a:pt x="68" y="35"/>
                      <a:pt x="68" y="32"/>
                    </a:cubicBezTo>
                    <a:cubicBezTo>
                      <a:pt x="66" y="32"/>
                      <a:pt x="65" y="33"/>
                      <a:pt x="64" y="33"/>
                    </a:cubicBezTo>
                    <a:cubicBezTo>
                      <a:pt x="55" y="38"/>
                      <a:pt x="47" y="43"/>
                      <a:pt x="39" y="48"/>
                    </a:cubicBezTo>
                    <a:cubicBezTo>
                      <a:pt x="39" y="50"/>
                      <a:pt x="40" y="51"/>
                      <a:pt x="42" y="51"/>
                    </a:cubicBezTo>
                    <a:cubicBezTo>
                      <a:pt x="48" y="53"/>
                      <a:pt x="54" y="54"/>
                      <a:pt x="60" y="55"/>
                    </a:cubicBezTo>
                    <a:cubicBezTo>
                      <a:pt x="63" y="55"/>
                      <a:pt x="64" y="54"/>
                      <a:pt x="66" y="51"/>
                    </a:cubicBezTo>
                    <a:cubicBezTo>
                      <a:pt x="66" y="50"/>
                      <a:pt x="67" y="49"/>
                      <a:pt x="68" y="48"/>
                    </a:cubicBezTo>
                    <a:cubicBezTo>
                      <a:pt x="67" y="58"/>
                      <a:pt x="65" y="69"/>
                      <a:pt x="63" y="80"/>
                    </a:cubicBezTo>
                    <a:cubicBezTo>
                      <a:pt x="63" y="80"/>
                      <a:pt x="63" y="80"/>
                      <a:pt x="62" y="80"/>
                    </a:cubicBezTo>
                    <a:cubicBezTo>
                      <a:pt x="62" y="79"/>
                      <a:pt x="62" y="78"/>
                      <a:pt x="62" y="77"/>
                    </a:cubicBezTo>
                    <a:cubicBezTo>
                      <a:pt x="61" y="72"/>
                      <a:pt x="60" y="71"/>
                      <a:pt x="55" y="70"/>
                    </a:cubicBezTo>
                    <a:cubicBezTo>
                      <a:pt x="40" y="67"/>
                      <a:pt x="26" y="64"/>
                      <a:pt x="11" y="62"/>
                    </a:cubicBezTo>
                    <a:cubicBezTo>
                      <a:pt x="6" y="61"/>
                      <a:pt x="5" y="62"/>
                      <a:pt x="3" y="66"/>
                    </a:cubicBezTo>
                    <a:cubicBezTo>
                      <a:pt x="2" y="67"/>
                      <a:pt x="2" y="68"/>
                      <a:pt x="1" y="68"/>
                    </a:cubicBezTo>
                    <a:cubicBezTo>
                      <a:pt x="1" y="68"/>
                      <a:pt x="1" y="68"/>
                      <a:pt x="0" y="68"/>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29" name="Freeform 45">
                <a:extLst>
                  <a:ext uri="{FF2B5EF4-FFF2-40B4-BE49-F238E27FC236}">
                    <a16:creationId xmlns:a16="http://schemas.microsoft.com/office/drawing/2014/main" id="{F2C56637-AD32-41CD-B904-7FDE5C590999}"/>
                  </a:ext>
                </a:extLst>
              </p:cNvPr>
              <p:cNvSpPr>
                <a:spLocks/>
              </p:cNvSpPr>
              <p:nvPr/>
            </p:nvSpPr>
            <p:spPr bwMode="auto">
              <a:xfrm>
                <a:off x="6989906" y="20865924"/>
                <a:ext cx="574138" cy="613463"/>
              </a:xfrm>
              <a:custGeom>
                <a:avLst/>
                <a:gdLst>
                  <a:gd name="T0" fmla="*/ 61 w 82"/>
                  <a:gd name="T1" fmla="*/ 37 h 87"/>
                  <a:gd name="T2" fmla="*/ 42 w 82"/>
                  <a:gd name="T3" fmla="*/ 65 h 87"/>
                  <a:gd name="T4" fmla="*/ 44 w 82"/>
                  <a:gd name="T5" fmla="*/ 59 h 87"/>
                  <a:gd name="T6" fmla="*/ 37 w 82"/>
                  <a:gd name="T7" fmla="*/ 42 h 87"/>
                  <a:gd name="T8" fmla="*/ 36 w 82"/>
                  <a:gd name="T9" fmla="*/ 44 h 87"/>
                  <a:gd name="T10" fmla="*/ 24 w 82"/>
                  <a:gd name="T11" fmla="*/ 61 h 87"/>
                  <a:gd name="T12" fmla="*/ 25 w 82"/>
                  <a:gd name="T13" fmla="*/ 68 h 87"/>
                  <a:gd name="T14" fmla="*/ 54 w 82"/>
                  <a:gd name="T15" fmla="*/ 74 h 87"/>
                  <a:gd name="T16" fmla="*/ 59 w 82"/>
                  <a:gd name="T17" fmla="*/ 73 h 87"/>
                  <a:gd name="T18" fmla="*/ 45 w 82"/>
                  <a:gd name="T19" fmla="*/ 87 h 87"/>
                  <a:gd name="T20" fmla="*/ 0 w 82"/>
                  <a:gd name="T21" fmla="*/ 52 h 87"/>
                  <a:gd name="T22" fmla="*/ 4 w 82"/>
                  <a:gd name="T23" fmla="*/ 54 h 87"/>
                  <a:gd name="T24" fmla="*/ 12 w 82"/>
                  <a:gd name="T25" fmla="*/ 51 h 87"/>
                  <a:gd name="T26" fmla="*/ 39 w 82"/>
                  <a:gd name="T27" fmla="*/ 12 h 87"/>
                  <a:gd name="T28" fmla="*/ 39 w 82"/>
                  <a:gd name="T29" fmla="*/ 3 h 87"/>
                  <a:gd name="T30" fmla="*/ 37 w 82"/>
                  <a:gd name="T31" fmla="*/ 0 h 87"/>
                  <a:gd name="T32" fmla="*/ 82 w 82"/>
                  <a:gd name="T33" fmla="*/ 33 h 87"/>
                  <a:gd name="T34" fmla="*/ 70 w 82"/>
                  <a:gd name="T35" fmla="*/ 48 h 87"/>
                  <a:gd name="T36" fmla="*/ 70 w 82"/>
                  <a:gd name="T37" fmla="*/ 46 h 87"/>
                  <a:gd name="T38" fmla="*/ 65 w 82"/>
                  <a:gd name="T39" fmla="*/ 24 h 87"/>
                  <a:gd name="T40" fmla="*/ 58 w 82"/>
                  <a:gd name="T41" fmla="*/ 19 h 87"/>
                  <a:gd name="T42" fmla="*/ 53 w 82"/>
                  <a:gd name="T43" fmla="*/ 20 h 87"/>
                  <a:gd name="T44" fmla="*/ 41 w 82"/>
                  <a:gd name="T45" fmla="*/ 36 h 87"/>
                  <a:gd name="T46" fmla="*/ 40 w 82"/>
                  <a:gd name="T47" fmla="*/ 39 h 87"/>
                  <a:gd name="T48" fmla="*/ 51 w 82"/>
                  <a:gd name="T49" fmla="*/ 43 h 87"/>
                  <a:gd name="T50" fmla="*/ 61 w 82"/>
                  <a:gd name="T51" fmla="*/ 3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87">
                    <a:moveTo>
                      <a:pt x="61" y="37"/>
                    </a:moveTo>
                    <a:cubicBezTo>
                      <a:pt x="60" y="41"/>
                      <a:pt x="46" y="62"/>
                      <a:pt x="42" y="65"/>
                    </a:cubicBezTo>
                    <a:cubicBezTo>
                      <a:pt x="43" y="62"/>
                      <a:pt x="43" y="60"/>
                      <a:pt x="44" y="59"/>
                    </a:cubicBezTo>
                    <a:cubicBezTo>
                      <a:pt x="46" y="52"/>
                      <a:pt x="44" y="46"/>
                      <a:pt x="37" y="42"/>
                    </a:cubicBezTo>
                    <a:cubicBezTo>
                      <a:pt x="37" y="42"/>
                      <a:pt x="36" y="43"/>
                      <a:pt x="36" y="44"/>
                    </a:cubicBezTo>
                    <a:cubicBezTo>
                      <a:pt x="32" y="50"/>
                      <a:pt x="28" y="55"/>
                      <a:pt x="24" y="61"/>
                    </a:cubicBezTo>
                    <a:cubicBezTo>
                      <a:pt x="22" y="64"/>
                      <a:pt x="22" y="66"/>
                      <a:pt x="25" y="68"/>
                    </a:cubicBezTo>
                    <a:cubicBezTo>
                      <a:pt x="33" y="76"/>
                      <a:pt x="42" y="80"/>
                      <a:pt x="54" y="74"/>
                    </a:cubicBezTo>
                    <a:cubicBezTo>
                      <a:pt x="56" y="73"/>
                      <a:pt x="56" y="73"/>
                      <a:pt x="59" y="73"/>
                    </a:cubicBezTo>
                    <a:cubicBezTo>
                      <a:pt x="57" y="76"/>
                      <a:pt x="50" y="84"/>
                      <a:pt x="45" y="87"/>
                    </a:cubicBezTo>
                    <a:cubicBezTo>
                      <a:pt x="36" y="82"/>
                      <a:pt x="2" y="56"/>
                      <a:pt x="0" y="52"/>
                    </a:cubicBezTo>
                    <a:cubicBezTo>
                      <a:pt x="2" y="53"/>
                      <a:pt x="3" y="53"/>
                      <a:pt x="4" y="54"/>
                    </a:cubicBezTo>
                    <a:cubicBezTo>
                      <a:pt x="8" y="55"/>
                      <a:pt x="10" y="54"/>
                      <a:pt x="12" y="51"/>
                    </a:cubicBezTo>
                    <a:cubicBezTo>
                      <a:pt x="21" y="38"/>
                      <a:pt x="30" y="25"/>
                      <a:pt x="39" y="12"/>
                    </a:cubicBezTo>
                    <a:cubicBezTo>
                      <a:pt x="42" y="8"/>
                      <a:pt x="41" y="6"/>
                      <a:pt x="39" y="3"/>
                    </a:cubicBezTo>
                    <a:cubicBezTo>
                      <a:pt x="38" y="2"/>
                      <a:pt x="38" y="1"/>
                      <a:pt x="37" y="0"/>
                    </a:cubicBezTo>
                    <a:cubicBezTo>
                      <a:pt x="40" y="1"/>
                      <a:pt x="76" y="27"/>
                      <a:pt x="82" y="33"/>
                    </a:cubicBezTo>
                    <a:cubicBezTo>
                      <a:pt x="79" y="38"/>
                      <a:pt x="73" y="46"/>
                      <a:pt x="70" y="48"/>
                    </a:cubicBezTo>
                    <a:cubicBezTo>
                      <a:pt x="70" y="47"/>
                      <a:pt x="70" y="46"/>
                      <a:pt x="70" y="46"/>
                    </a:cubicBezTo>
                    <a:cubicBezTo>
                      <a:pt x="74" y="36"/>
                      <a:pt x="72" y="30"/>
                      <a:pt x="65" y="24"/>
                    </a:cubicBezTo>
                    <a:cubicBezTo>
                      <a:pt x="63" y="22"/>
                      <a:pt x="61" y="20"/>
                      <a:pt x="58" y="19"/>
                    </a:cubicBezTo>
                    <a:cubicBezTo>
                      <a:pt x="56" y="17"/>
                      <a:pt x="54" y="18"/>
                      <a:pt x="53" y="20"/>
                    </a:cubicBezTo>
                    <a:cubicBezTo>
                      <a:pt x="49" y="25"/>
                      <a:pt x="45" y="30"/>
                      <a:pt x="41" y="36"/>
                    </a:cubicBezTo>
                    <a:cubicBezTo>
                      <a:pt x="41" y="37"/>
                      <a:pt x="40" y="38"/>
                      <a:pt x="40" y="39"/>
                    </a:cubicBezTo>
                    <a:cubicBezTo>
                      <a:pt x="43" y="42"/>
                      <a:pt x="46" y="44"/>
                      <a:pt x="51" y="43"/>
                    </a:cubicBezTo>
                    <a:cubicBezTo>
                      <a:pt x="54" y="42"/>
                      <a:pt x="58" y="39"/>
                      <a:pt x="61" y="3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0" name="Freeform 46">
                <a:extLst>
                  <a:ext uri="{FF2B5EF4-FFF2-40B4-BE49-F238E27FC236}">
                    <a16:creationId xmlns:a16="http://schemas.microsoft.com/office/drawing/2014/main" id="{F032975D-CF69-4B09-BA05-72D320787553}"/>
                  </a:ext>
                </a:extLst>
              </p:cNvPr>
              <p:cNvSpPr>
                <a:spLocks/>
              </p:cNvSpPr>
              <p:nvPr/>
            </p:nvSpPr>
            <p:spPr bwMode="auto">
              <a:xfrm>
                <a:off x="2373206" y="23555723"/>
                <a:ext cx="495489" cy="471895"/>
              </a:xfrm>
              <a:custGeom>
                <a:avLst/>
                <a:gdLst>
                  <a:gd name="T0" fmla="*/ 49 w 71"/>
                  <a:gd name="T1" fmla="*/ 20 h 68"/>
                  <a:gd name="T2" fmla="*/ 37 w 71"/>
                  <a:gd name="T3" fmla="*/ 29 h 68"/>
                  <a:gd name="T4" fmla="*/ 38 w 71"/>
                  <a:gd name="T5" fmla="*/ 39 h 68"/>
                  <a:gd name="T6" fmla="*/ 44 w 71"/>
                  <a:gd name="T7" fmla="*/ 38 h 68"/>
                  <a:gd name="T8" fmla="*/ 60 w 71"/>
                  <a:gd name="T9" fmla="*/ 36 h 68"/>
                  <a:gd name="T10" fmla="*/ 65 w 71"/>
                  <a:gd name="T11" fmla="*/ 30 h 68"/>
                  <a:gd name="T12" fmla="*/ 48 w 71"/>
                  <a:gd name="T13" fmla="*/ 4 h 68"/>
                  <a:gd name="T14" fmla="*/ 44 w 71"/>
                  <a:gd name="T15" fmla="*/ 0 h 68"/>
                  <a:gd name="T16" fmla="*/ 63 w 71"/>
                  <a:gd name="T17" fmla="*/ 1 h 68"/>
                  <a:gd name="T18" fmla="*/ 70 w 71"/>
                  <a:gd name="T19" fmla="*/ 59 h 68"/>
                  <a:gd name="T20" fmla="*/ 68 w 71"/>
                  <a:gd name="T21" fmla="*/ 55 h 68"/>
                  <a:gd name="T22" fmla="*/ 62 w 71"/>
                  <a:gd name="T23" fmla="*/ 51 h 68"/>
                  <a:gd name="T24" fmla="*/ 16 w 71"/>
                  <a:gd name="T25" fmla="*/ 58 h 68"/>
                  <a:gd name="T26" fmla="*/ 9 w 71"/>
                  <a:gd name="T27" fmla="*/ 65 h 68"/>
                  <a:gd name="T28" fmla="*/ 9 w 71"/>
                  <a:gd name="T29" fmla="*/ 68 h 68"/>
                  <a:gd name="T30" fmla="*/ 1 w 71"/>
                  <a:gd name="T31" fmla="*/ 11 h 68"/>
                  <a:gd name="T32" fmla="*/ 18 w 71"/>
                  <a:gd name="T33" fmla="*/ 9 h 68"/>
                  <a:gd name="T34" fmla="*/ 19 w 71"/>
                  <a:gd name="T35" fmla="*/ 10 h 68"/>
                  <a:gd name="T36" fmla="*/ 17 w 71"/>
                  <a:gd name="T37" fmla="*/ 11 h 68"/>
                  <a:gd name="T38" fmla="*/ 6 w 71"/>
                  <a:gd name="T39" fmla="*/ 30 h 68"/>
                  <a:gd name="T40" fmla="*/ 7 w 71"/>
                  <a:gd name="T41" fmla="*/ 38 h 68"/>
                  <a:gd name="T42" fmla="*/ 13 w 71"/>
                  <a:gd name="T43" fmla="*/ 42 h 68"/>
                  <a:gd name="T44" fmla="*/ 33 w 71"/>
                  <a:gd name="T45" fmla="*/ 39 h 68"/>
                  <a:gd name="T46" fmla="*/ 29 w 71"/>
                  <a:gd name="T47" fmla="*/ 28 h 68"/>
                  <a:gd name="T48" fmla="*/ 18 w 71"/>
                  <a:gd name="T49" fmla="*/ 24 h 68"/>
                  <a:gd name="T50" fmla="*/ 19 w 71"/>
                  <a:gd name="T51" fmla="*/ 22 h 68"/>
                  <a:gd name="T52" fmla="*/ 49 w 71"/>
                  <a:gd name="T53" fmla="*/ 18 h 68"/>
                  <a:gd name="T54" fmla="*/ 49 w 71"/>
                  <a:gd name="T55" fmla="*/ 2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1" h="68">
                    <a:moveTo>
                      <a:pt x="49" y="20"/>
                    </a:moveTo>
                    <a:cubicBezTo>
                      <a:pt x="44" y="22"/>
                      <a:pt x="39" y="24"/>
                      <a:pt x="37" y="29"/>
                    </a:cubicBezTo>
                    <a:cubicBezTo>
                      <a:pt x="36" y="32"/>
                      <a:pt x="36" y="35"/>
                      <a:pt x="38" y="39"/>
                    </a:cubicBezTo>
                    <a:cubicBezTo>
                      <a:pt x="40" y="38"/>
                      <a:pt x="42" y="38"/>
                      <a:pt x="44" y="38"/>
                    </a:cubicBezTo>
                    <a:cubicBezTo>
                      <a:pt x="49" y="37"/>
                      <a:pt x="54" y="36"/>
                      <a:pt x="60" y="36"/>
                    </a:cubicBezTo>
                    <a:cubicBezTo>
                      <a:pt x="63" y="35"/>
                      <a:pt x="64" y="34"/>
                      <a:pt x="65" y="30"/>
                    </a:cubicBezTo>
                    <a:cubicBezTo>
                      <a:pt x="65" y="18"/>
                      <a:pt x="59" y="8"/>
                      <a:pt x="48" y="4"/>
                    </a:cubicBezTo>
                    <a:cubicBezTo>
                      <a:pt x="47" y="3"/>
                      <a:pt x="45" y="3"/>
                      <a:pt x="44" y="0"/>
                    </a:cubicBezTo>
                    <a:cubicBezTo>
                      <a:pt x="51" y="0"/>
                      <a:pt x="57" y="1"/>
                      <a:pt x="63" y="1"/>
                    </a:cubicBezTo>
                    <a:cubicBezTo>
                      <a:pt x="65" y="5"/>
                      <a:pt x="71" y="54"/>
                      <a:pt x="70" y="59"/>
                    </a:cubicBezTo>
                    <a:cubicBezTo>
                      <a:pt x="69" y="57"/>
                      <a:pt x="69" y="56"/>
                      <a:pt x="68" y="55"/>
                    </a:cubicBezTo>
                    <a:cubicBezTo>
                      <a:pt x="67" y="52"/>
                      <a:pt x="65" y="51"/>
                      <a:pt x="62" y="51"/>
                    </a:cubicBezTo>
                    <a:cubicBezTo>
                      <a:pt x="46" y="53"/>
                      <a:pt x="31" y="55"/>
                      <a:pt x="16" y="58"/>
                    </a:cubicBezTo>
                    <a:cubicBezTo>
                      <a:pt x="12" y="58"/>
                      <a:pt x="10" y="60"/>
                      <a:pt x="9" y="65"/>
                    </a:cubicBezTo>
                    <a:cubicBezTo>
                      <a:pt x="9" y="66"/>
                      <a:pt x="9" y="67"/>
                      <a:pt x="9" y="68"/>
                    </a:cubicBezTo>
                    <a:cubicBezTo>
                      <a:pt x="7" y="65"/>
                      <a:pt x="0" y="17"/>
                      <a:pt x="1" y="11"/>
                    </a:cubicBezTo>
                    <a:cubicBezTo>
                      <a:pt x="7" y="10"/>
                      <a:pt x="12" y="9"/>
                      <a:pt x="18" y="9"/>
                    </a:cubicBezTo>
                    <a:cubicBezTo>
                      <a:pt x="18" y="9"/>
                      <a:pt x="19" y="9"/>
                      <a:pt x="19" y="10"/>
                    </a:cubicBezTo>
                    <a:cubicBezTo>
                      <a:pt x="18" y="10"/>
                      <a:pt x="18" y="11"/>
                      <a:pt x="17" y="11"/>
                    </a:cubicBezTo>
                    <a:cubicBezTo>
                      <a:pt x="8" y="14"/>
                      <a:pt x="5" y="21"/>
                      <a:pt x="6" y="30"/>
                    </a:cubicBezTo>
                    <a:cubicBezTo>
                      <a:pt x="6" y="32"/>
                      <a:pt x="6" y="35"/>
                      <a:pt x="7" y="38"/>
                    </a:cubicBezTo>
                    <a:cubicBezTo>
                      <a:pt x="7" y="42"/>
                      <a:pt x="8" y="43"/>
                      <a:pt x="13" y="42"/>
                    </a:cubicBezTo>
                    <a:cubicBezTo>
                      <a:pt x="20" y="41"/>
                      <a:pt x="26" y="40"/>
                      <a:pt x="33" y="39"/>
                    </a:cubicBezTo>
                    <a:cubicBezTo>
                      <a:pt x="34" y="34"/>
                      <a:pt x="33" y="30"/>
                      <a:pt x="29" y="28"/>
                    </a:cubicBezTo>
                    <a:cubicBezTo>
                      <a:pt x="26" y="26"/>
                      <a:pt x="22" y="25"/>
                      <a:pt x="18" y="24"/>
                    </a:cubicBezTo>
                    <a:cubicBezTo>
                      <a:pt x="18" y="23"/>
                      <a:pt x="19" y="23"/>
                      <a:pt x="19" y="22"/>
                    </a:cubicBezTo>
                    <a:cubicBezTo>
                      <a:pt x="29" y="21"/>
                      <a:pt x="39" y="20"/>
                      <a:pt x="49" y="18"/>
                    </a:cubicBezTo>
                    <a:cubicBezTo>
                      <a:pt x="49" y="19"/>
                      <a:pt x="49" y="19"/>
                      <a:pt x="49" y="2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1" name="Freeform 47">
                <a:extLst>
                  <a:ext uri="{FF2B5EF4-FFF2-40B4-BE49-F238E27FC236}">
                    <a16:creationId xmlns:a16="http://schemas.microsoft.com/office/drawing/2014/main" id="{6B6AC068-0EBD-48BD-AE1C-D7481884A830}"/>
                  </a:ext>
                </a:extLst>
              </p:cNvPr>
              <p:cNvSpPr>
                <a:spLocks noEditPoints="1"/>
              </p:cNvSpPr>
              <p:nvPr/>
            </p:nvSpPr>
            <p:spPr bwMode="auto">
              <a:xfrm>
                <a:off x="4897841" y="26009575"/>
                <a:ext cx="346056" cy="495489"/>
              </a:xfrm>
              <a:custGeom>
                <a:avLst/>
                <a:gdLst>
                  <a:gd name="T0" fmla="*/ 17 w 50"/>
                  <a:gd name="T1" fmla="*/ 35 h 70"/>
                  <a:gd name="T2" fmla="*/ 10 w 50"/>
                  <a:gd name="T3" fmla="*/ 27 h 70"/>
                  <a:gd name="T4" fmla="*/ 8 w 50"/>
                  <a:gd name="T5" fmla="*/ 11 h 70"/>
                  <a:gd name="T6" fmla="*/ 19 w 50"/>
                  <a:gd name="T7" fmla="*/ 1 h 70"/>
                  <a:gd name="T8" fmla="*/ 39 w 50"/>
                  <a:gd name="T9" fmla="*/ 3 h 70"/>
                  <a:gd name="T10" fmla="*/ 48 w 50"/>
                  <a:gd name="T11" fmla="*/ 12 h 70"/>
                  <a:gd name="T12" fmla="*/ 42 w 50"/>
                  <a:gd name="T13" fmla="*/ 27 h 70"/>
                  <a:gd name="T14" fmla="*/ 34 w 50"/>
                  <a:gd name="T15" fmla="*/ 30 h 70"/>
                  <a:gd name="T16" fmla="*/ 37 w 50"/>
                  <a:gd name="T17" fmla="*/ 33 h 70"/>
                  <a:gd name="T18" fmla="*/ 44 w 50"/>
                  <a:gd name="T19" fmla="*/ 44 h 70"/>
                  <a:gd name="T20" fmla="*/ 30 w 50"/>
                  <a:gd name="T21" fmla="*/ 69 h 70"/>
                  <a:gd name="T22" fmla="*/ 9 w 50"/>
                  <a:gd name="T23" fmla="*/ 65 h 70"/>
                  <a:gd name="T24" fmla="*/ 1 w 50"/>
                  <a:gd name="T25" fmla="*/ 51 h 70"/>
                  <a:gd name="T26" fmla="*/ 11 w 50"/>
                  <a:gd name="T27" fmla="*/ 38 h 70"/>
                  <a:gd name="T28" fmla="*/ 17 w 50"/>
                  <a:gd name="T29" fmla="*/ 35 h 70"/>
                  <a:gd name="T30" fmla="*/ 20 w 50"/>
                  <a:gd name="T31" fmla="*/ 38 h 70"/>
                  <a:gd name="T32" fmla="*/ 14 w 50"/>
                  <a:gd name="T33" fmla="*/ 61 h 70"/>
                  <a:gd name="T34" fmla="*/ 22 w 50"/>
                  <a:gd name="T35" fmla="*/ 67 h 70"/>
                  <a:gd name="T36" fmla="*/ 30 w 50"/>
                  <a:gd name="T37" fmla="*/ 61 h 70"/>
                  <a:gd name="T38" fmla="*/ 20 w 50"/>
                  <a:gd name="T39" fmla="*/ 38 h 70"/>
                  <a:gd name="T40" fmla="*/ 31 w 50"/>
                  <a:gd name="T41" fmla="*/ 27 h 70"/>
                  <a:gd name="T42" fmla="*/ 36 w 50"/>
                  <a:gd name="T43" fmla="*/ 8 h 70"/>
                  <a:gd name="T44" fmla="*/ 28 w 50"/>
                  <a:gd name="T45" fmla="*/ 3 h 70"/>
                  <a:gd name="T46" fmla="*/ 21 w 50"/>
                  <a:gd name="T47" fmla="*/ 8 h 70"/>
                  <a:gd name="T48" fmla="*/ 22 w 50"/>
                  <a:gd name="T49" fmla="*/ 18 h 70"/>
                  <a:gd name="T50" fmla="*/ 31 w 50"/>
                  <a:gd name="T51" fmla="*/ 2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70">
                    <a:moveTo>
                      <a:pt x="17" y="35"/>
                    </a:moveTo>
                    <a:cubicBezTo>
                      <a:pt x="15" y="33"/>
                      <a:pt x="12" y="30"/>
                      <a:pt x="10" y="27"/>
                    </a:cubicBezTo>
                    <a:cubicBezTo>
                      <a:pt x="7" y="22"/>
                      <a:pt x="6" y="17"/>
                      <a:pt x="8" y="11"/>
                    </a:cubicBezTo>
                    <a:cubicBezTo>
                      <a:pt x="10" y="6"/>
                      <a:pt x="14" y="3"/>
                      <a:pt x="19" y="1"/>
                    </a:cubicBezTo>
                    <a:cubicBezTo>
                      <a:pt x="26" y="0"/>
                      <a:pt x="33" y="0"/>
                      <a:pt x="39" y="3"/>
                    </a:cubicBezTo>
                    <a:cubicBezTo>
                      <a:pt x="43" y="5"/>
                      <a:pt x="46" y="8"/>
                      <a:pt x="48" y="12"/>
                    </a:cubicBezTo>
                    <a:cubicBezTo>
                      <a:pt x="50" y="18"/>
                      <a:pt x="48" y="24"/>
                      <a:pt x="42" y="27"/>
                    </a:cubicBezTo>
                    <a:cubicBezTo>
                      <a:pt x="39" y="28"/>
                      <a:pt x="37" y="29"/>
                      <a:pt x="34" y="30"/>
                    </a:cubicBezTo>
                    <a:cubicBezTo>
                      <a:pt x="35" y="31"/>
                      <a:pt x="36" y="32"/>
                      <a:pt x="37" y="33"/>
                    </a:cubicBezTo>
                    <a:cubicBezTo>
                      <a:pt x="40" y="37"/>
                      <a:pt x="43" y="40"/>
                      <a:pt x="44" y="44"/>
                    </a:cubicBezTo>
                    <a:cubicBezTo>
                      <a:pt x="48" y="55"/>
                      <a:pt x="42" y="66"/>
                      <a:pt x="30" y="69"/>
                    </a:cubicBezTo>
                    <a:cubicBezTo>
                      <a:pt x="23" y="70"/>
                      <a:pt x="16" y="69"/>
                      <a:pt x="9" y="65"/>
                    </a:cubicBezTo>
                    <a:cubicBezTo>
                      <a:pt x="3" y="62"/>
                      <a:pt x="0" y="57"/>
                      <a:pt x="1" y="51"/>
                    </a:cubicBezTo>
                    <a:cubicBezTo>
                      <a:pt x="1" y="44"/>
                      <a:pt x="5" y="40"/>
                      <a:pt x="11" y="38"/>
                    </a:cubicBezTo>
                    <a:cubicBezTo>
                      <a:pt x="13" y="37"/>
                      <a:pt x="15" y="36"/>
                      <a:pt x="17" y="35"/>
                    </a:cubicBezTo>
                    <a:close/>
                    <a:moveTo>
                      <a:pt x="20" y="38"/>
                    </a:moveTo>
                    <a:cubicBezTo>
                      <a:pt x="13" y="44"/>
                      <a:pt x="10" y="54"/>
                      <a:pt x="14" y="61"/>
                    </a:cubicBezTo>
                    <a:cubicBezTo>
                      <a:pt x="15" y="65"/>
                      <a:pt x="18" y="67"/>
                      <a:pt x="22" y="67"/>
                    </a:cubicBezTo>
                    <a:cubicBezTo>
                      <a:pt x="26" y="67"/>
                      <a:pt x="28" y="64"/>
                      <a:pt x="30" y="61"/>
                    </a:cubicBezTo>
                    <a:cubicBezTo>
                      <a:pt x="33" y="53"/>
                      <a:pt x="29" y="44"/>
                      <a:pt x="20" y="38"/>
                    </a:cubicBezTo>
                    <a:close/>
                    <a:moveTo>
                      <a:pt x="31" y="27"/>
                    </a:moveTo>
                    <a:cubicBezTo>
                      <a:pt x="37" y="23"/>
                      <a:pt x="39" y="14"/>
                      <a:pt x="36" y="8"/>
                    </a:cubicBezTo>
                    <a:cubicBezTo>
                      <a:pt x="35" y="4"/>
                      <a:pt x="32" y="3"/>
                      <a:pt x="28" y="3"/>
                    </a:cubicBezTo>
                    <a:cubicBezTo>
                      <a:pt x="25" y="3"/>
                      <a:pt x="23" y="5"/>
                      <a:pt x="21" y="8"/>
                    </a:cubicBezTo>
                    <a:cubicBezTo>
                      <a:pt x="20" y="11"/>
                      <a:pt x="20" y="15"/>
                      <a:pt x="22" y="18"/>
                    </a:cubicBezTo>
                    <a:cubicBezTo>
                      <a:pt x="24" y="22"/>
                      <a:pt x="27" y="25"/>
                      <a:pt x="31" y="2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2" name="Freeform 48">
                <a:extLst>
                  <a:ext uri="{FF2B5EF4-FFF2-40B4-BE49-F238E27FC236}">
                    <a16:creationId xmlns:a16="http://schemas.microsoft.com/office/drawing/2014/main" id="{ACE3F796-5431-4E6C-AC15-7A788620661A}"/>
                  </a:ext>
                </a:extLst>
              </p:cNvPr>
              <p:cNvSpPr>
                <a:spLocks noEditPoints="1"/>
              </p:cNvSpPr>
              <p:nvPr/>
            </p:nvSpPr>
            <p:spPr bwMode="auto">
              <a:xfrm>
                <a:off x="2569829" y="24342214"/>
                <a:ext cx="511219" cy="440435"/>
              </a:xfrm>
              <a:custGeom>
                <a:avLst/>
                <a:gdLst>
                  <a:gd name="T0" fmla="*/ 16 w 74"/>
                  <a:gd name="T1" fmla="*/ 63 h 63"/>
                  <a:gd name="T2" fmla="*/ 14 w 74"/>
                  <a:gd name="T3" fmla="*/ 60 h 63"/>
                  <a:gd name="T4" fmla="*/ 3 w 74"/>
                  <a:gd name="T5" fmla="*/ 34 h 63"/>
                  <a:gd name="T6" fmla="*/ 0 w 74"/>
                  <a:gd name="T7" fmla="*/ 18 h 63"/>
                  <a:gd name="T8" fmla="*/ 8 w 74"/>
                  <a:gd name="T9" fmla="*/ 3 h 63"/>
                  <a:gd name="T10" fmla="*/ 25 w 74"/>
                  <a:gd name="T11" fmla="*/ 4 h 63"/>
                  <a:gd name="T12" fmla="*/ 33 w 74"/>
                  <a:gd name="T13" fmla="*/ 13 h 63"/>
                  <a:gd name="T14" fmla="*/ 38 w 74"/>
                  <a:gd name="T15" fmla="*/ 26 h 63"/>
                  <a:gd name="T16" fmla="*/ 42 w 74"/>
                  <a:gd name="T17" fmla="*/ 25 h 63"/>
                  <a:gd name="T18" fmla="*/ 55 w 74"/>
                  <a:gd name="T19" fmla="*/ 19 h 63"/>
                  <a:gd name="T20" fmla="*/ 61 w 74"/>
                  <a:gd name="T21" fmla="*/ 9 h 63"/>
                  <a:gd name="T22" fmla="*/ 61 w 74"/>
                  <a:gd name="T23" fmla="*/ 6 h 63"/>
                  <a:gd name="T24" fmla="*/ 66 w 74"/>
                  <a:gd name="T25" fmla="*/ 16 h 63"/>
                  <a:gd name="T26" fmla="*/ 70 w 74"/>
                  <a:gd name="T27" fmla="*/ 27 h 63"/>
                  <a:gd name="T28" fmla="*/ 73 w 74"/>
                  <a:gd name="T29" fmla="*/ 38 h 63"/>
                  <a:gd name="T30" fmla="*/ 70 w 74"/>
                  <a:gd name="T31" fmla="*/ 34 h 63"/>
                  <a:gd name="T32" fmla="*/ 64 w 74"/>
                  <a:gd name="T33" fmla="*/ 32 h 63"/>
                  <a:gd name="T34" fmla="*/ 58 w 74"/>
                  <a:gd name="T35" fmla="*/ 35 h 63"/>
                  <a:gd name="T36" fmla="*/ 22 w 74"/>
                  <a:gd name="T37" fmla="*/ 50 h 63"/>
                  <a:gd name="T38" fmla="*/ 16 w 74"/>
                  <a:gd name="T39" fmla="*/ 61 h 63"/>
                  <a:gd name="T40" fmla="*/ 16 w 74"/>
                  <a:gd name="T41" fmla="*/ 63 h 63"/>
                  <a:gd name="T42" fmla="*/ 36 w 74"/>
                  <a:gd name="T43" fmla="*/ 27 h 63"/>
                  <a:gd name="T44" fmla="*/ 32 w 74"/>
                  <a:gd name="T45" fmla="*/ 20 h 63"/>
                  <a:gd name="T46" fmla="*/ 21 w 74"/>
                  <a:gd name="T47" fmla="*/ 16 h 63"/>
                  <a:gd name="T48" fmla="*/ 10 w 74"/>
                  <a:gd name="T49" fmla="*/ 21 h 63"/>
                  <a:gd name="T50" fmla="*/ 7 w 74"/>
                  <a:gd name="T51" fmla="*/ 35 h 63"/>
                  <a:gd name="T52" fmla="*/ 13 w 74"/>
                  <a:gd name="T53" fmla="*/ 38 h 63"/>
                  <a:gd name="T54" fmla="*/ 36 w 74"/>
                  <a:gd name="T55"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4" h="63">
                    <a:moveTo>
                      <a:pt x="16" y="63"/>
                    </a:moveTo>
                    <a:cubicBezTo>
                      <a:pt x="15" y="62"/>
                      <a:pt x="14" y="61"/>
                      <a:pt x="14" y="60"/>
                    </a:cubicBezTo>
                    <a:cubicBezTo>
                      <a:pt x="10" y="51"/>
                      <a:pt x="7" y="42"/>
                      <a:pt x="3" y="34"/>
                    </a:cubicBezTo>
                    <a:cubicBezTo>
                      <a:pt x="1" y="29"/>
                      <a:pt x="0" y="23"/>
                      <a:pt x="0" y="18"/>
                    </a:cubicBezTo>
                    <a:cubicBezTo>
                      <a:pt x="0" y="11"/>
                      <a:pt x="2" y="6"/>
                      <a:pt x="8" y="3"/>
                    </a:cubicBezTo>
                    <a:cubicBezTo>
                      <a:pt x="14" y="0"/>
                      <a:pt x="19" y="1"/>
                      <a:pt x="25" y="4"/>
                    </a:cubicBezTo>
                    <a:cubicBezTo>
                      <a:pt x="28" y="6"/>
                      <a:pt x="31" y="10"/>
                      <a:pt x="33" y="13"/>
                    </a:cubicBezTo>
                    <a:cubicBezTo>
                      <a:pt x="35" y="17"/>
                      <a:pt x="36" y="22"/>
                      <a:pt x="38" y="26"/>
                    </a:cubicBezTo>
                    <a:cubicBezTo>
                      <a:pt x="40" y="25"/>
                      <a:pt x="41" y="25"/>
                      <a:pt x="42" y="25"/>
                    </a:cubicBezTo>
                    <a:cubicBezTo>
                      <a:pt x="46" y="23"/>
                      <a:pt x="51" y="21"/>
                      <a:pt x="55" y="19"/>
                    </a:cubicBezTo>
                    <a:cubicBezTo>
                      <a:pt x="61" y="16"/>
                      <a:pt x="62" y="15"/>
                      <a:pt x="61" y="9"/>
                    </a:cubicBezTo>
                    <a:cubicBezTo>
                      <a:pt x="61" y="8"/>
                      <a:pt x="61" y="7"/>
                      <a:pt x="61" y="6"/>
                    </a:cubicBezTo>
                    <a:cubicBezTo>
                      <a:pt x="64" y="9"/>
                      <a:pt x="64" y="13"/>
                      <a:pt x="66" y="16"/>
                    </a:cubicBezTo>
                    <a:cubicBezTo>
                      <a:pt x="67" y="20"/>
                      <a:pt x="69" y="23"/>
                      <a:pt x="70" y="27"/>
                    </a:cubicBezTo>
                    <a:cubicBezTo>
                      <a:pt x="71" y="30"/>
                      <a:pt x="74" y="33"/>
                      <a:pt x="73" y="38"/>
                    </a:cubicBezTo>
                    <a:cubicBezTo>
                      <a:pt x="72" y="36"/>
                      <a:pt x="71" y="35"/>
                      <a:pt x="70" y="34"/>
                    </a:cubicBezTo>
                    <a:cubicBezTo>
                      <a:pt x="68" y="32"/>
                      <a:pt x="66" y="31"/>
                      <a:pt x="64" y="32"/>
                    </a:cubicBezTo>
                    <a:cubicBezTo>
                      <a:pt x="62" y="33"/>
                      <a:pt x="60" y="34"/>
                      <a:pt x="58" y="35"/>
                    </a:cubicBezTo>
                    <a:cubicBezTo>
                      <a:pt x="46" y="40"/>
                      <a:pt x="34" y="45"/>
                      <a:pt x="22" y="50"/>
                    </a:cubicBezTo>
                    <a:cubicBezTo>
                      <a:pt x="16" y="53"/>
                      <a:pt x="16" y="54"/>
                      <a:pt x="16" y="61"/>
                    </a:cubicBezTo>
                    <a:cubicBezTo>
                      <a:pt x="16" y="62"/>
                      <a:pt x="16" y="62"/>
                      <a:pt x="16" y="63"/>
                    </a:cubicBezTo>
                    <a:close/>
                    <a:moveTo>
                      <a:pt x="36" y="27"/>
                    </a:moveTo>
                    <a:cubicBezTo>
                      <a:pt x="34" y="25"/>
                      <a:pt x="34" y="22"/>
                      <a:pt x="32" y="20"/>
                    </a:cubicBezTo>
                    <a:cubicBezTo>
                      <a:pt x="29" y="16"/>
                      <a:pt x="25" y="14"/>
                      <a:pt x="21" y="16"/>
                    </a:cubicBezTo>
                    <a:cubicBezTo>
                      <a:pt x="17" y="17"/>
                      <a:pt x="13" y="19"/>
                      <a:pt x="10" y="21"/>
                    </a:cubicBezTo>
                    <a:cubicBezTo>
                      <a:pt x="5" y="24"/>
                      <a:pt x="4" y="30"/>
                      <a:pt x="7" y="35"/>
                    </a:cubicBezTo>
                    <a:cubicBezTo>
                      <a:pt x="9" y="38"/>
                      <a:pt x="10" y="39"/>
                      <a:pt x="13" y="38"/>
                    </a:cubicBezTo>
                    <a:cubicBezTo>
                      <a:pt x="20" y="34"/>
                      <a:pt x="28" y="31"/>
                      <a:pt x="36" y="2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3" name="Freeform 49">
                <a:extLst>
                  <a:ext uri="{FF2B5EF4-FFF2-40B4-BE49-F238E27FC236}">
                    <a16:creationId xmlns:a16="http://schemas.microsoft.com/office/drawing/2014/main" id="{74BEA9AB-D681-42C2-B138-90AE983F451A}"/>
                  </a:ext>
                </a:extLst>
              </p:cNvPr>
              <p:cNvSpPr>
                <a:spLocks/>
              </p:cNvSpPr>
              <p:nvPr/>
            </p:nvSpPr>
            <p:spPr bwMode="auto">
              <a:xfrm>
                <a:off x="2868695" y="21353548"/>
                <a:ext cx="605598" cy="660652"/>
              </a:xfrm>
              <a:custGeom>
                <a:avLst/>
                <a:gdLst>
                  <a:gd name="T0" fmla="*/ 0 w 87"/>
                  <a:gd name="T1" fmla="*/ 51 h 95"/>
                  <a:gd name="T2" fmla="*/ 6 w 87"/>
                  <a:gd name="T3" fmla="*/ 43 h 95"/>
                  <a:gd name="T4" fmla="*/ 22 w 87"/>
                  <a:gd name="T5" fmla="*/ 36 h 95"/>
                  <a:gd name="T6" fmla="*/ 59 w 87"/>
                  <a:gd name="T7" fmla="*/ 36 h 95"/>
                  <a:gd name="T8" fmla="*/ 64 w 87"/>
                  <a:gd name="T9" fmla="*/ 36 h 95"/>
                  <a:gd name="T10" fmla="*/ 62 w 87"/>
                  <a:gd name="T11" fmla="*/ 33 h 95"/>
                  <a:gd name="T12" fmla="*/ 44 w 87"/>
                  <a:gd name="T13" fmla="*/ 18 h 95"/>
                  <a:gd name="T14" fmla="*/ 30 w 87"/>
                  <a:gd name="T15" fmla="*/ 16 h 95"/>
                  <a:gd name="T16" fmla="*/ 29 w 87"/>
                  <a:gd name="T17" fmla="*/ 16 h 95"/>
                  <a:gd name="T18" fmla="*/ 42 w 87"/>
                  <a:gd name="T19" fmla="*/ 0 h 95"/>
                  <a:gd name="T20" fmla="*/ 42 w 87"/>
                  <a:gd name="T21" fmla="*/ 3 h 95"/>
                  <a:gd name="T22" fmla="*/ 44 w 87"/>
                  <a:gd name="T23" fmla="*/ 13 h 95"/>
                  <a:gd name="T24" fmla="*/ 74 w 87"/>
                  <a:gd name="T25" fmla="*/ 38 h 95"/>
                  <a:gd name="T26" fmla="*/ 87 w 87"/>
                  <a:gd name="T27" fmla="*/ 50 h 95"/>
                  <a:gd name="T28" fmla="*/ 83 w 87"/>
                  <a:gd name="T29" fmla="*/ 52 h 95"/>
                  <a:gd name="T30" fmla="*/ 77 w 87"/>
                  <a:gd name="T31" fmla="*/ 52 h 95"/>
                  <a:gd name="T32" fmla="*/ 25 w 87"/>
                  <a:gd name="T33" fmla="*/ 51 h 95"/>
                  <a:gd name="T34" fmla="*/ 19 w 87"/>
                  <a:gd name="T35" fmla="*/ 51 h 95"/>
                  <a:gd name="T36" fmla="*/ 22 w 87"/>
                  <a:gd name="T37" fmla="*/ 55 h 95"/>
                  <a:gd name="T38" fmla="*/ 47 w 87"/>
                  <a:gd name="T39" fmla="*/ 77 h 95"/>
                  <a:gd name="T40" fmla="*/ 61 w 87"/>
                  <a:gd name="T41" fmla="*/ 78 h 95"/>
                  <a:gd name="T42" fmla="*/ 61 w 87"/>
                  <a:gd name="T43" fmla="*/ 77 h 95"/>
                  <a:gd name="T44" fmla="*/ 48 w 87"/>
                  <a:gd name="T45" fmla="*/ 95 h 95"/>
                  <a:gd name="T46" fmla="*/ 49 w 87"/>
                  <a:gd name="T47" fmla="*/ 91 h 95"/>
                  <a:gd name="T48" fmla="*/ 47 w 87"/>
                  <a:gd name="T49" fmla="*/ 82 h 95"/>
                  <a:gd name="T50" fmla="*/ 30 w 87"/>
                  <a:gd name="T51" fmla="*/ 67 h 95"/>
                  <a:gd name="T52" fmla="*/ 15 w 87"/>
                  <a:gd name="T53" fmla="*/ 54 h 95"/>
                  <a:gd name="T54" fmla="*/ 7 w 87"/>
                  <a:gd name="T55" fmla="*/ 51 h 95"/>
                  <a:gd name="T56" fmla="*/ 1 w 87"/>
                  <a:gd name="T57" fmla="*/ 52 h 95"/>
                  <a:gd name="T58" fmla="*/ 0 w 87"/>
                  <a:gd name="T59" fmla="*/ 5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7" h="95">
                    <a:moveTo>
                      <a:pt x="0" y="51"/>
                    </a:moveTo>
                    <a:cubicBezTo>
                      <a:pt x="2" y="49"/>
                      <a:pt x="5" y="46"/>
                      <a:pt x="6" y="43"/>
                    </a:cubicBezTo>
                    <a:cubicBezTo>
                      <a:pt x="10" y="37"/>
                      <a:pt x="15" y="35"/>
                      <a:pt x="22" y="36"/>
                    </a:cubicBezTo>
                    <a:cubicBezTo>
                      <a:pt x="34" y="36"/>
                      <a:pt x="47" y="36"/>
                      <a:pt x="59" y="36"/>
                    </a:cubicBezTo>
                    <a:cubicBezTo>
                      <a:pt x="61" y="36"/>
                      <a:pt x="62" y="36"/>
                      <a:pt x="64" y="36"/>
                    </a:cubicBezTo>
                    <a:cubicBezTo>
                      <a:pt x="63" y="35"/>
                      <a:pt x="63" y="34"/>
                      <a:pt x="62" y="33"/>
                    </a:cubicBezTo>
                    <a:cubicBezTo>
                      <a:pt x="56" y="28"/>
                      <a:pt x="50" y="23"/>
                      <a:pt x="44" y="18"/>
                    </a:cubicBezTo>
                    <a:cubicBezTo>
                      <a:pt x="38" y="12"/>
                      <a:pt x="37" y="12"/>
                      <a:pt x="30" y="16"/>
                    </a:cubicBezTo>
                    <a:cubicBezTo>
                      <a:pt x="30" y="17"/>
                      <a:pt x="30" y="16"/>
                      <a:pt x="29" y="16"/>
                    </a:cubicBezTo>
                    <a:cubicBezTo>
                      <a:pt x="30" y="13"/>
                      <a:pt x="38" y="3"/>
                      <a:pt x="42" y="0"/>
                    </a:cubicBezTo>
                    <a:cubicBezTo>
                      <a:pt x="42" y="2"/>
                      <a:pt x="42" y="2"/>
                      <a:pt x="42" y="3"/>
                    </a:cubicBezTo>
                    <a:cubicBezTo>
                      <a:pt x="40" y="7"/>
                      <a:pt x="41" y="10"/>
                      <a:pt x="44" y="13"/>
                    </a:cubicBezTo>
                    <a:cubicBezTo>
                      <a:pt x="54" y="21"/>
                      <a:pt x="64" y="30"/>
                      <a:pt x="74" y="38"/>
                    </a:cubicBezTo>
                    <a:cubicBezTo>
                      <a:pt x="78" y="42"/>
                      <a:pt x="82" y="46"/>
                      <a:pt x="87" y="50"/>
                    </a:cubicBezTo>
                    <a:cubicBezTo>
                      <a:pt x="85" y="51"/>
                      <a:pt x="84" y="52"/>
                      <a:pt x="83" y="52"/>
                    </a:cubicBezTo>
                    <a:cubicBezTo>
                      <a:pt x="81" y="52"/>
                      <a:pt x="79" y="52"/>
                      <a:pt x="77" y="52"/>
                    </a:cubicBezTo>
                    <a:cubicBezTo>
                      <a:pt x="60" y="52"/>
                      <a:pt x="42" y="52"/>
                      <a:pt x="25" y="51"/>
                    </a:cubicBezTo>
                    <a:cubicBezTo>
                      <a:pt x="23" y="51"/>
                      <a:pt x="22" y="51"/>
                      <a:pt x="19" y="51"/>
                    </a:cubicBezTo>
                    <a:cubicBezTo>
                      <a:pt x="20" y="53"/>
                      <a:pt x="21" y="54"/>
                      <a:pt x="22" y="55"/>
                    </a:cubicBezTo>
                    <a:cubicBezTo>
                      <a:pt x="30" y="62"/>
                      <a:pt x="39" y="69"/>
                      <a:pt x="47" y="77"/>
                    </a:cubicBezTo>
                    <a:cubicBezTo>
                      <a:pt x="51" y="81"/>
                      <a:pt x="55" y="83"/>
                      <a:pt x="61" y="78"/>
                    </a:cubicBezTo>
                    <a:cubicBezTo>
                      <a:pt x="61" y="77"/>
                      <a:pt x="61" y="77"/>
                      <a:pt x="61" y="77"/>
                    </a:cubicBezTo>
                    <a:cubicBezTo>
                      <a:pt x="61" y="80"/>
                      <a:pt x="52" y="92"/>
                      <a:pt x="48" y="95"/>
                    </a:cubicBezTo>
                    <a:cubicBezTo>
                      <a:pt x="48" y="93"/>
                      <a:pt x="48" y="92"/>
                      <a:pt x="49" y="91"/>
                    </a:cubicBezTo>
                    <a:cubicBezTo>
                      <a:pt x="51" y="87"/>
                      <a:pt x="50" y="85"/>
                      <a:pt x="47" y="82"/>
                    </a:cubicBezTo>
                    <a:cubicBezTo>
                      <a:pt x="41" y="77"/>
                      <a:pt x="35" y="72"/>
                      <a:pt x="30" y="67"/>
                    </a:cubicBezTo>
                    <a:cubicBezTo>
                      <a:pt x="25" y="62"/>
                      <a:pt x="20" y="58"/>
                      <a:pt x="15" y="54"/>
                    </a:cubicBezTo>
                    <a:cubicBezTo>
                      <a:pt x="12" y="51"/>
                      <a:pt x="10" y="51"/>
                      <a:pt x="7" y="51"/>
                    </a:cubicBezTo>
                    <a:cubicBezTo>
                      <a:pt x="5" y="52"/>
                      <a:pt x="3" y="52"/>
                      <a:pt x="1" y="52"/>
                    </a:cubicBezTo>
                    <a:cubicBezTo>
                      <a:pt x="0" y="52"/>
                      <a:pt x="0" y="52"/>
                      <a:pt x="0" y="51"/>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4" name="Freeform 50">
                <a:extLst>
                  <a:ext uri="{FF2B5EF4-FFF2-40B4-BE49-F238E27FC236}">
                    <a16:creationId xmlns:a16="http://schemas.microsoft.com/office/drawing/2014/main" id="{B4841AFA-06F6-4DE5-A44B-C6843FC702AD}"/>
                  </a:ext>
                </a:extLst>
              </p:cNvPr>
              <p:cNvSpPr>
                <a:spLocks noEditPoints="1"/>
              </p:cNvSpPr>
              <p:nvPr/>
            </p:nvSpPr>
            <p:spPr bwMode="auto">
              <a:xfrm>
                <a:off x="6423633" y="25797222"/>
                <a:ext cx="424705" cy="487624"/>
              </a:xfrm>
              <a:custGeom>
                <a:avLst/>
                <a:gdLst>
                  <a:gd name="T0" fmla="*/ 36 w 61"/>
                  <a:gd name="T1" fmla="*/ 26 h 70"/>
                  <a:gd name="T2" fmla="*/ 46 w 61"/>
                  <a:gd name="T3" fmla="*/ 29 h 70"/>
                  <a:gd name="T4" fmla="*/ 60 w 61"/>
                  <a:gd name="T5" fmla="*/ 45 h 70"/>
                  <a:gd name="T6" fmla="*/ 55 w 61"/>
                  <a:gd name="T7" fmla="*/ 59 h 70"/>
                  <a:gd name="T8" fmla="*/ 34 w 61"/>
                  <a:gd name="T9" fmla="*/ 69 h 70"/>
                  <a:gd name="T10" fmla="*/ 21 w 61"/>
                  <a:gd name="T11" fmla="*/ 62 h 70"/>
                  <a:gd name="T12" fmla="*/ 21 w 61"/>
                  <a:gd name="T13" fmla="*/ 46 h 70"/>
                  <a:gd name="T14" fmla="*/ 26 w 61"/>
                  <a:gd name="T15" fmla="*/ 39 h 70"/>
                  <a:gd name="T16" fmla="*/ 17 w 61"/>
                  <a:gd name="T17" fmla="*/ 37 h 70"/>
                  <a:gd name="T18" fmla="*/ 11 w 61"/>
                  <a:gd name="T19" fmla="*/ 8 h 70"/>
                  <a:gd name="T20" fmla="*/ 28 w 61"/>
                  <a:gd name="T21" fmla="*/ 0 h 70"/>
                  <a:gd name="T22" fmla="*/ 42 w 61"/>
                  <a:gd name="T23" fmla="*/ 7 h 70"/>
                  <a:gd name="T24" fmla="*/ 40 w 61"/>
                  <a:gd name="T25" fmla="*/ 21 h 70"/>
                  <a:gd name="T26" fmla="*/ 36 w 61"/>
                  <a:gd name="T27" fmla="*/ 26 h 70"/>
                  <a:gd name="T28" fmla="*/ 29 w 61"/>
                  <a:gd name="T29" fmla="*/ 40 h 70"/>
                  <a:gd name="T30" fmla="*/ 28 w 61"/>
                  <a:gd name="T31" fmla="*/ 48 h 70"/>
                  <a:gd name="T32" fmla="*/ 37 w 61"/>
                  <a:gd name="T33" fmla="*/ 63 h 70"/>
                  <a:gd name="T34" fmla="*/ 46 w 61"/>
                  <a:gd name="T35" fmla="*/ 64 h 70"/>
                  <a:gd name="T36" fmla="*/ 50 w 61"/>
                  <a:gd name="T37" fmla="*/ 55 h 70"/>
                  <a:gd name="T38" fmla="*/ 41 w 61"/>
                  <a:gd name="T39" fmla="*/ 43 h 70"/>
                  <a:gd name="T40" fmla="*/ 29 w 61"/>
                  <a:gd name="T41" fmla="*/ 40 h 70"/>
                  <a:gd name="T42" fmla="*/ 33 w 61"/>
                  <a:gd name="T43" fmla="*/ 26 h 70"/>
                  <a:gd name="T44" fmla="*/ 28 w 61"/>
                  <a:gd name="T45" fmla="*/ 7 h 70"/>
                  <a:gd name="T46" fmla="*/ 22 w 61"/>
                  <a:gd name="T47" fmla="*/ 5 h 70"/>
                  <a:gd name="T48" fmla="*/ 14 w 61"/>
                  <a:gd name="T49" fmla="*/ 10 h 70"/>
                  <a:gd name="T50" fmla="*/ 16 w 61"/>
                  <a:gd name="T51" fmla="*/ 19 h 70"/>
                  <a:gd name="T52" fmla="*/ 33 w 61"/>
                  <a:gd name="T53" fmla="*/ 2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1" h="70">
                    <a:moveTo>
                      <a:pt x="36" y="26"/>
                    </a:moveTo>
                    <a:cubicBezTo>
                      <a:pt x="40" y="27"/>
                      <a:pt x="43" y="28"/>
                      <a:pt x="46" y="29"/>
                    </a:cubicBezTo>
                    <a:cubicBezTo>
                      <a:pt x="54" y="31"/>
                      <a:pt x="59" y="37"/>
                      <a:pt x="60" y="45"/>
                    </a:cubicBezTo>
                    <a:cubicBezTo>
                      <a:pt x="61" y="51"/>
                      <a:pt x="59" y="55"/>
                      <a:pt x="55" y="59"/>
                    </a:cubicBezTo>
                    <a:cubicBezTo>
                      <a:pt x="50" y="65"/>
                      <a:pt x="42" y="69"/>
                      <a:pt x="34" y="69"/>
                    </a:cubicBezTo>
                    <a:cubicBezTo>
                      <a:pt x="28" y="70"/>
                      <a:pt x="24" y="67"/>
                      <a:pt x="21" y="62"/>
                    </a:cubicBezTo>
                    <a:cubicBezTo>
                      <a:pt x="17" y="57"/>
                      <a:pt x="17" y="51"/>
                      <a:pt x="21" y="46"/>
                    </a:cubicBezTo>
                    <a:cubicBezTo>
                      <a:pt x="22" y="44"/>
                      <a:pt x="24" y="42"/>
                      <a:pt x="26" y="39"/>
                    </a:cubicBezTo>
                    <a:cubicBezTo>
                      <a:pt x="23" y="39"/>
                      <a:pt x="20" y="38"/>
                      <a:pt x="17" y="37"/>
                    </a:cubicBezTo>
                    <a:cubicBezTo>
                      <a:pt x="3" y="32"/>
                      <a:pt x="0" y="17"/>
                      <a:pt x="11" y="8"/>
                    </a:cubicBezTo>
                    <a:cubicBezTo>
                      <a:pt x="16" y="4"/>
                      <a:pt x="22" y="1"/>
                      <a:pt x="28" y="0"/>
                    </a:cubicBezTo>
                    <a:cubicBezTo>
                      <a:pt x="34" y="0"/>
                      <a:pt x="39" y="2"/>
                      <a:pt x="42" y="7"/>
                    </a:cubicBezTo>
                    <a:cubicBezTo>
                      <a:pt x="45" y="12"/>
                      <a:pt x="43" y="17"/>
                      <a:pt x="40" y="21"/>
                    </a:cubicBezTo>
                    <a:cubicBezTo>
                      <a:pt x="39" y="23"/>
                      <a:pt x="38" y="24"/>
                      <a:pt x="36" y="26"/>
                    </a:cubicBezTo>
                    <a:close/>
                    <a:moveTo>
                      <a:pt x="29" y="40"/>
                    </a:moveTo>
                    <a:cubicBezTo>
                      <a:pt x="29" y="43"/>
                      <a:pt x="28" y="46"/>
                      <a:pt x="28" y="48"/>
                    </a:cubicBezTo>
                    <a:cubicBezTo>
                      <a:pt x="29" y="54"/>
                      <a:pt x="32" y="59"/>
                      <a:pt x="37" y="63"/>
                    </a:cubicBezTo>
                    <a:cubicBezTo>
                      <a:pt x="40" y="65"/>
                      <a:pt x="43" y="66"/>
                      <a:pt x="46" y="64"/>
                    </a:cubicBezTo>
                    <a:cubicBezTo>
                      <a:pt x="50" y="62"/>
                      <a:pt x="51" y="58"/>
                      <a:pt x="50" y="55"/>
                    </a:cubicBezTo>
                    <a:cubicBezTo>
                      <a:pt x="49" y="49"/>
                      <a:pt x="46" y="45"/>
                      <a:pt x="41" y="43"/>
                    </a:cubicBezTo>
                    <a:cubicBezTo>
                      <a:pt x="37" y="41"/>
                      <a:pt x="34" y="41"/>
                      <a:pt x="29" y="40"/>
                    </a:cubicBezTo>
                    <a:close/>
                    <a:moveTo>
                      <a:pt x="33" y="26"/>
                    </a:moveTo>
                    <a:cubicBezTo>
                      <a:pt x="35" y="18"/>
                      <a:pt x="33" y="12"/>
                      <a:pt x="28" y="7"/>
                    </a:cubicBezTo>
                    <a:cubicBezTo>
                      <a:pt x="26" y="5"/>
                      <a:pt x="24" y="5"/>
                      <a:pt x="22" y="5"/>
                    </a:cubicBezTo>
                    <a:cubicBezTo>
                      <a:pt x="18" y="5"/>
                      <a:pt x="16" y="7"/>
                      <a:pt x="14" y="10"/>
                    </a:cubicBezTo>
                    <a:cubicBezTo>
                      <a:pt x="13" y="13"/>
                      <a:pt x="14" y="16"/>
                      <a:pt x="16" y="19"/>
                    </a:cubicBezTo>
                    <a:cubicBezTo>
                      <a:pt x="21" y="24"/>
                      <a:pt x="26" y="25"/>
                      <a:pt x="33" y="26"/>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5" name="Freeform 51">
                <a:extLst>
                  <a:ext uri="{FF2B5EF4-FFF2-40B4-BE49-F238E27FC236}">
                    <a16:creationId xmlns:a16="http://schemas.microsoft.com/office/drawing/2014/main" id="{5C773B7E-DC0A-4C6F-81E7-947211B53E3A}"/>
                  </a:ext>
                </a:extLst>
              </p:cNvPr>
              <p:cNvSpPr>
                <a:spLocks/>
              </p:cNvSpPr>
              <p:nvPr/>
            </p:nvSpPr>
            <p:spPr bwMode="auto">
              <a:xfrm>
                <a:off x="3442833" y="20803004"/>
                <a:ext cx="574138" cy="558409"/>
              </a:xfrm>
              <a:custGeom>
                <a:avLst/>
                <a:gdLst>
                  <a:gd name="T0" fmla="*/ 44 w 82"/>
                  <a:gd name="T1" fmla="*/ 0 h 80"/>
                  <a:gd name="T2" fmla="*/ 57 w 82"/>
                  <a:gd name="T3" fmla="*/ 19 h 80"/>
                  <a:gd name="T4" fmla="*/ 53 w 82"/>
                  <a:gd name="T5" fmla="*/ 18 h 80"/>
                  <a:gd name="T6" fmla="*/ 38 w 82"/>
                  <a:gd name="T7" fmla="*/ 14 h 80"/>
                  <a:gd name="T8" fmla="*/ 21 w 82"/>
                  <a:gd name="T9" fmla="*/ 35 h 80"/>
                  <a:gd name="T10" fmla="*/ 44 w 82"/>
                  <a:gd name="T11" fmla="*/ 68 h 80"/>
                  <a:gd name="T12" fmla="*/ 67 w 82"/>
                  <a:gd name="T13" fmla="*/ 66 h 80"/>
                  <a:gd name="T14" fmla="*/ 68 w 82"/>
                  <a:gd name="T15" fmla="*/ 56 h 80"/>
                  <a:gd name="T16" fmla="*/ 62 w 82"/>
                  <a:gd name="T17" fmla="*/ 48 h 80"/>
                  <a:gd name="T18" fmla="*/ 53 w 82"/>
                  <a:gd name="T19" fmla="*/ 46 h 80"/>
                  <a:gd name="T20" fmla="*/ 50 w 82"/>
                  <a:gd name="T21" fmla="*/ 47 h 80"/>
                  <a:gd name="T22" fmla="*/ 58 w 82"/>
                  <a:gd name="T23" fmla="*/ 40 h 80"/>
                  <a:gd name="T24" fmla="*/ 67 w 82"/>
                  <a:gd name="T25" fmla="*/ 33 h 80"/>
                  <a:gd name="T26" fmla="*/ 75 w 82"/>
                  <a:gd name="T27" fmla="*/ 27 h 80"/>
                  <a:gd name="T28" fmla="*/ 76 w 82"/>
                  <a:gd name="T29" fmla="*/ 28 h 80"/>
                  <a:gd name="T30" fmla="*/ 75 w 82"/>
                  <a:gd name="T31" fmla="*/ 29 h 80"/>
                  <a:gd name="T32" fmla="*/ 75 w 82"/>
                  <a:gd name="T33" fmla="*/ 40 h 80"/>
                  <a:gd name="T34" fmla="*/ 82 w 82"/>
                  <a:gd name="T35" fmla="*/ 50 h 80"/>
                  <a:gd name="T36" fmla="*/ 82 w 82"/>
                  <a:gd name="T37" fmla="*/ 52 h 80"/>
                  <a:gd name="T38" fmla="*/ 49 w 82"/>
                  <a:gd name="T39" fmla="*/ 78 h 80"/>
                  <a:gd name="T40" fmla="*/ 31 w 82"/>
                  <a:gd name="T41" fmla="*/ 76 h 80"/>
                  <a:gd name="T42" fmla="*/ 24 w 82"/>
                  <a:gd name="T43" fmla="*/ 15 h 80"/>
                  <a:gd name="T44" fmla="*/ 36 w 82"/>
                  <a:gd name="T45" fmla="*/ 10 h 80"/>
                  <a:gd name="T46" fmla="*/ 39 w 82"/>
                  <a:gd name="T47" fmla="*/ 9 h 80"/>
                  <a:gd name="T48" fmla="*/ 44 w 82"/>
                  <a:gd name="T49" fmla="*/ 2 h 80"/>
                  <a:gd name="T50" fmla="*/ 44 w 82"/>
                  <a:gd name="T51" fmla="*/ 1 h 80"/>
                  <a:gd name="T52" fmla="*/ 44 w 82"/>
                  <a:gd name="T5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80">
                    <a:moveTo>
                      <a:pt x="44" y="0"/>
                    </a:moveTo>
                    <a:cubicBezTo>
                      <a:pt x="47" y="2"/>
                      <a:pt x="56" y="14"/>
                      <a:pt x="57" y="19"/>
                    </a:cubicBezTo>
                    <a:cubicBezTo>
                      <a:pt x="56" y="20"/>
                      <a:pt x="55" y="18"/>
                      <a:pt x="53" y="18"/>
                    </a:cubicBezTo>
                    <a:cubicBezTo>
                      <a:pt x="48" y="15"/>
                      <a:pt x="43" y="14"/>
                      <a:pt x="38" y="14"/>
                    </a:cubicBezTo>
                    <a:cubicBezTo>
                      <a:pt x="26" y="14"/>
                      <a:pt x="18" y="23"/>
                      <a:pt x="21" y="35"/>
                    </a:cubicBezTo>
                    <a:cubicBezTo>
                      <a:pt x="25" y="48"/>
                      <a:pt x="33" y="60"/>
                      <a:pt x="44" y="68"/>
                    </a:cubicBezTo>
                    <a:cubicBezTo>
                      <a:pt x="52" y="74"/>
                      <a:pt x="60" y="73"/>
                      <a:pt x="67" y="66"/>
                    </a:cubicBezTo>
                    <a:cubicBezTo>
                      <a:pt x="70" y="63"/>
                      <a:pt x="71" y="60"/>
                      <a:pt x="68" y="56"/>
                    </a:cubicBezTo>
                    <a:cubicBezTo>
                      <a:pt x="66" y="54"/>
                      <a:pt x="64" y="51"/>
                      <a:pt x="62" y="48"/>
                    </a:cubicBezTo>
                    <a:cubicBezTo>
                      <a:pt x="59" y="44"/>
                      <a:pt x="58" y="44"/>
                      <a:pt x="53" y="46"/>
                    </a:cubicBezTo>
                    <a:cubicBezTo>
                      <a:pt x="52" y="47"/>
                      <a:pt x="51" y="47"/>
                      <a:pt x="50" y="47"/>
                    </a:cubicBezTo>
                    <a:cubicBezTo>
                      <a:pt x="52" y="44"/>
                      <a:pt x="55" y="42"/>
                      <a:pt x="58" y="40"/>
                    </a:cubicBezTo>
                    <a:cubicBezTo>
                      <a:pt x="61" y="38"/>
                      <a:pt x="64" y="35"/>
                      <a:pt x="67" y="33"/>
                    </a:cubicBezTo>
                    <a:cubicBezTo>
                      <a:pt x="70" y="31"/>
                      <a:pt x="72" y="29"/>
                      <a:pt x="75" y="27"/>
                    </a:cubicBezTo>
                    <a:cubicBezTo>
                      <a:pt x="76" y="27"/>
                      <a:pt x="76" y="27"/>
                      <a:pt x="76" y="28"/>
                    </a:cubicBezTo>
                    <a:cubicBezTo>
                      <a:pt x="76" y="28"/>
                      <a:pt x="75" y="29"/>
                      <a:pt x="75" y="29"/>
                    </a:cubicBezTo>
                    <a:cubicBezTo>
                      <a:pt x="72" y="34"/>
                      <a:pt x="71" y="36"/>
                      <a:pt x="75" y="40"/>
                    </a:cubicBezTo>
                    <a:cubicBezTo>
                      <a:pt x="77" y="44"/>
                      <a:pt x="80" y="47"/>
                      <a:pt x="82" y="50"/>
                    </a:cubicBezTo>
                    <a:cubicBezTo>
                      <a:pt x="82" y="51"/>
                      <a:pt x="82" y="51"/>
                      <a:pt x="82" y="52"/>
                    </a:cubicBezTo>
                    <a:cubicBezTo>
                      <a:pt x="74" y="64"/>
                      <a:pt x="64" y="74"/>
                      <a:pt x="49" y="78"/>
                    </a:cubicBezTo>
                    <a:cubicBezTo>
                      <a:pt x="43" y="80"/>
                      <a:pt x="37" y="79"/>
                      <a:pt x="31" y="76"/>
                    </a:cubicBezTo>
                    <a:cubicBezTo>
                      <a:pt x="11" y="66"/>
                      <a:pt x="0" y="35"/>
                      <a:pt x="24" y="15"/>
                    </a:cubicBezTo>
                    <a:cubicBezTo>
                      <a:pt x="27" y="13"/>
                      <a:pt x="32" y="12"/>
                      <a:pt x="36" y="10"/>
                    </a:cubicBezTo>
                    <a:cubicBezTo>
                      <a:pt x="37" y="9"/>
                      <a:pt x="38" y="9"/>
                      <a:pt x="39" y="9"/>
                    </a:cubicBezTo>
                    <a:cubicBezTo>
                      <a:pt x="44" y="7"/>
                      <a:pt x="44" y="7"/>
                      <a:pt x="44" y="2"/>
                    </a:cubicBezTo>
                    <a:cubicBezTo>
                      <a:pt x="44" y="2"/>
                      <a:pt x="44" y="2"/>
                      <a:pt x="44" y="1"/>
                    </a:cubicBezTo>
                    <a:cubicBezTo>
                      <a:pt x="44" y="1"/>
                      <a:pt x="44" y="1"/>
                      <a:pt x="44" y="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6" name="Freeform 52">
                <a:extLst>
                  <a:ext uri="{FF2B5EF4-FFF2-40B4-BE49-F238E27FC236}">
                    <a16:creationId xmlns:a16="http://schemas.microsoft.com/office/drawing/2014/main" id="{B85BE9AC-6F60-4FB5-8137-FF34C3DC57D8}"/>
                  </a:ext>
                </a:extLst>
              </p:cNvPr>
              <p:cNvSpPr>
                <a:spLocks/>
              </p:cNvSpPr>
              <p:nvPr/>
            </p:nvSpPr>
            <p:spPr bwMode="auto">
              <a:xfrm>
                <a:off x="5141653" y="20291785"/>
                <a:ext cx="456165" cy="495489"/>
              </a:xfrm>
              <a:custGeom>
                <a:avLst/>
                <a:gdLst>
                  <a:gd name="T0" fmla="*/ 58 w 65"/>
                  <a:gd name="T1" fmla="*/ 69 h 70"/>
                  <a:gd name="T2" fmla="*/ 53 w 65"/>
                  <a:gd name="T3" fmla="*/ 66 h 70"/>
                  <a:gd name="T4" fmla="*/ 25 w 65"/>
                  <a:gd name="T5" fmla="*/ 31 h 70"/>
                  <a:gd name="T6" fmla="*/ 13 w 65"/>
                  <a:gd name="T7" fmla="*/ 17 h 70"/>
                  <a:gd name="T8" fmla="*/ 12 w 65"/>
                  <a:gd name="T9" fmla="*/ 21 h 70"/>
                  <a:gd name="T10" fmla="*/ 12 w 65"/>
                  <a:gd name="T11" fmla="*/ 56 h 70"/>
                  <a:gd name="T12" fmla="*/ 20 w 65"/>
                  <a:gd name="T13" fmla="*/ 66 h 70"/>
                  <a:gd name="T14" fmla="*/ 21 w 65"/>
                  <a:gd name="T15" fmla="*/ 68 h 70"/>
                  <a:gd name="T16" fmla="*/ 0 w 65"/>
                  <a:gd name="T17" fmla="*/ 68 h 70"/>
                  <a:gd name="T18" fmla="*/ 3 w 65"/>
                  <a:gd name="T19" fmla="*/ 66 h 70"/>
                  <a:gd name="T20" fmla="*/ 9 w 65"/>
                  <a:gd name="T21" fmla="*/ 58 h 70"/>
                  <a:gd name="T22" fmla="*/ 9 w 65"/>
                  <a:gd name="T23" fmla="*/ 14 h 70"/>
                  <a:gd name="T24" fmla="*/ 6 w 65"/>
                  <a:gd name="T25" fmla="*/ 8 h 70"/>
                  <a:gd name="T26" fmla="*/ 0 w 65"/>
                  <a:gd name="T27" fmla="*/ 2 h 70"/>
                  <a:gd name="T28" fmla="*/ 10 w 65"/>
                  <a:gd name="T29" fmla="*/ 1 h 70"/>
                  <a:gd name="T30" fmla="*/ 27 w 65"/>
                  <a:gd name="T31" fmla="*/ 9 h 70"/>
                  <a:gd name="T32" fmla="*/ 50 w 65"/>
                  <a:gd name="T33" fmla="*/ 39 h 70"/>
                  <a:gd name="T34" fmla="*/ 54 w 65"/>
                  <a:gd name="T35" fmla="*/ 42 h 70"/>
                  <a:gd name="T36" fmla="*/ 54 w 65"/>
                  <a:gd name="T37" fmla="*/ 38 h 70"/>
                  <a:gd name="T38" fmla="*/ 54 w 65"/>
                  <a:gd name="T39" fmla="*/ 15 h 70"/>
                  <a:gd name="T40" fmla="*/ 46 w 65"/>
                  <a:gd name="T41" fmla="*/ 3 h 70"/>
                  <a:gd name="T42" fmla="*/ 45 w 65"/>
                  <a:gd name="T43" fmla="*/ 3 h 70"/>
                  <a:gd name="T44" fmla="*/ 65 w 65"/>
                  <a:gd name="T45" fmla="*/ 2 h 70"/>
                  <a:gd name="T46" fmla="*/ 63 w 65"/>
                  <a:gd name="T47" fmla="*/ 4 h 70"/>
                  <a:gd name="T48" fmla="*/ 58 w 65"/>
                  <a:gd name="T49" fmla="*/ 12 h 70"/>
                  <a:gd name="T50" fmla="*/ 58 w 65"/>
                  <a:gd name="T51" fmla="*/ 26 h 70"/>
                  <a:gd name="T52" fmla="*/ 58 w 65"/>
                  <a:gd name="T53" fmla="*/ 64 h 70"/>
                  <a:gd name="T54" fmla="*/ 58 w 65"/>
                  <a:gd name="T55"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 h="70">
                    <a:moveTo>
                      <a:pt x="58" y="69"/>
                    </a:moveTo>
                    <a:cubicBezTo>
                      <a:pt x="54" y="70"/>
                      <a:pt x="54" y="68"/>
                      <a:pt x="53" y="66"/>
                    </a:cubicBezTo>
                    <a:cubicBezTo>
                      <a:pt x="43" y="55"/>
                      <a:pt x="34" y="43"/>
                      <a:pt x="25" y="31"/>
                    </a:cubicBezTo>
                    <a:cubicBezTo>
                      <a:pt x="21" y="27"/>
                      <a:pt x="17" y="22"/>
                      <a:pt x="13" y="17"/>
                    </a:cubicBezTo>
                    <a:cubicBezTo>
                      <a:pt x="13" y="19"/>
                      <a:pt x="12" y="20"/>
                      <a:pt x="12" y="21"/>
                    </a:cubicBezTo>
                    <a:cubicBezTo>
                      <a:pt x="12" y="33"/>
                      <a:pt x="12" y="44"/>
                      <a:pt x="12" y="56"/>
                    </a:cubicBezTo>
                    <a:cubicBezTo>
                      <a:pt x="12" y="63"/>
                      <a:pt x="13" y="64"/>
                      <a:pt x="20" y="66"/>
                    </a:cubicBezTo>
                    <a:cubicBezTo>
                      <a:pt x="20" y="67"/>
                      <a:pt x="21" y="67"/>
                      <a:pt x="21" y="68"/>
                    </a:cubicBezTo>
                    <a:cubicBezTo>
                      <a:pt x="18" y="69"/>
                      <a:pt x="5" y="69"/>
                      <a:pt x="0" y="68"/>
                    </a:cubicBezTo>
                    <a:cubicBezTo>
                      <a:pt x="1" y="67"/>
                      <a:pt x="2" y="66"/>
                      <a:pt x="3" y="66"/>
                    </a:cubicBezTo>
                    <a:cubicBezTo>
                      <a:pt x="7" y="65"/>
                      <a:pt x="9" y="63"/>
                      <a:pt x="9" y="58"/>
                    </a:cubicBezTo>
                    <a:cubicBezTo>
                      <a:pt x="9" y="44"/>
                      <a:pt x="9" y="29"/>
                      <a:pt x="9" y="14"/>
                    </a:cubicBezTo>
                    <a:cubicBezTo>
                      <a:pt x="9" y="11"/>
                      <a:pt x="7" y="9"/>
                      <a:pt x="6" y="8"/>
                    </a:cubicBezTo>
                    <a:cubicBezTo>
                      <a:pt x="4" y="6"/>
                      <a:pt x="2" y="4"/>
                      <a:pt x="0" y="2"/>
                    </a:cubicBezTo>
                    <a:cubicBezTo>
                      <a:pt x="4" y="1"/>
                      <a:pt x="7" y="2"/>
                      <a:pt x="10" y="1"/>
                    </a:cubicBezTo>
                    <a:cubicBezTo>
                      <a:pt x="18" y="0"/>
                      <a:pt x="22" y="3"/>
                      <a:pt x="27" y="9"/>
                    </a:cubicBezTo>
                    <a:cubicBezTo>
                      <a:pt x="34" y="19"/>
                      <a:pt x="42" y="29"/>
                      <a:pt x="50" y="39"/>
                    </a:cubicBezTo>
                    <a:cubicBezTo>
                      <a:pt x="51" y="40"/>
                      <a:pt x="52" y="41"/>
                      <a:pt x="54" y="42"/>
                    </a:cubicBezTo>
                    <a:cubicBezTo>
                      <a:pt x="54" y="41"/>
                      <a:pt x="54" y="39"/>
                      <a:pt x="54" y="38"/>
                    </a:cubicBezTo>
                    <a:cubicBezTo>
                      <a:pt x="54" y="30"/>
                      <a:pt x="54" y="23"/>
                      <a:pt x="54" y="15"/>
                    </a:cubicBezTo>
                    <a:cubicBezTo>
                      <a:pt x="54" y="9"/>
                      <a:pt x="53" y="4"/>
                      <a:pt x="46" y="3"/>
                    </a:cubicBezTo>
                    <a:cubicBezTo>
                      <a:pt x="46" y="3"/>
                      <a:pt x="45" y="3"/>
                      <a:pt x="45" y="3"/>
                    </a:cubicBezTo>
                    <a:cubicBezTo>
                      <a:pt x="48" y="1"/>
                      <a:pt x="61" y="1"/>
                      <a:pt x="65" y="2"/>
                    </a:cubicBezTo>
                    <a:cubicBezTo>
                      <a:pt x="64" y="3"/>
                      <a:pt x="64" y="3"/>
                      <a:pt x="63" y="4"/>
                    </a:cubicBezTo>
                    <a:cubicBezTo>
                      <a:pt x="59" y="5"/>
                      <a:pt x="57" y="8"/>
                      <a:pt x="58" y="12"/>
                    </a:cubicBezTo>
                    <a:cubicBezTo>
                      <a:pt x="58" y="17"/>
                      <a:pt x="58" y="22"/>
                      <a:pt x="58" y="26"/>
                    </a:cubicBezTo>
                    <a:cubicBezTo>
                      <a:pt x="58" y="39"/>
                      <a:pt x="58" y="51"/>
                      <a:pt x="58" y="64"/>
                    </a:cubicBezTo>
                    <a:cubicBezTo>
                      <a:pt x="58" y="66"/>
                      <a:pt x="58" y="67"/>
                      <a:pt x="58" y="69"/>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7" name="Freeform 53">
                <a:extLst>
                  <a:ext uri="{FF2B5EF4-FFF2-40B4-BE49-F238E27FC236}">
                    <a16:creationId xmlns:a16="http://schemas.microsoft.com/office/drawing/2014/main" id="{8F1A2BEF-DE60-43BE-9443-E64E95C8AB6F}"/>
                  </a:ext>
                </a:extLst>
              </p:cNvPr>
              <p:cNvSpPr>
                <a:spLocks noEditPoints="1"/>
              </p:cNvSpPr>
              <p:nvPr/>
            </p:nvSpPr>
            <p:spPr bwMode="auto">
              <a:xfrm>
                <a:off x="5700062" y="26009575"/>
                <a:ext cx="353921" cy="503354"/>
              </a:xfrm>
              <a:custGeom>
                <a:avLst/>
                <a:gdLst>
                  <a:gd name="T0" fmla="*/ 9 w 50"/>
                  <a:gd name="T1" fmla="*/ 71 h 71"/>
                  <a:gd name="T2" fmla="*/ 31 w 50"/>
                  <a:gd name="T3" fmla="*/ 41 h 71"/>
                  <a:gd name="T4" fmla="*/ 23 w 50"/>
                  <a:gd name="T5" fmla="*/ 44 h 71"/>
                  <a:gd name="T6" fmla="*/ 3 w 50"/>
                  <a:gd name="T7" fmla="*/ 33 h 71"/>
                  <a:gd name="T8" fmla="*/ 3 w 50"/>
                  <a:gd name="T9" fmla="*/ 13 h 71"/>
                  <a:gd name="T10" fmla="*/ 21 w 50"/>
                  <a:gd name="T11" fmla="*/ 1 h 71"/>
                  <a:gd name="T12" fmla="*/ 41 w 50"/>
                  <a:gd name="T13" fmla="*/ 11 h 71"/>
                  <a:gd name="T14" fmla="*/ 34 w 50"/>
                  <a:gd name="T15" fmla="*/ 59 h 71"/>
                  <a:gd name="T16" fmla="*/ 9 w 50"/>
                  <a:gd name="T17" fmla="*/ 71 h 71"/>
                  <a:gd name="T18" fmla="*/ 31 w 50"/>
                  <a:gd name="T19" fmla="*/ 32 h 71"/>
                  <a:gd name="T20" fmla="*/ 32 w 50"/>
                  <a:gd name="T21" fmla="*/ 32 h 71"/>
                  <a:gd name="T22" fmla="*/ 28 w 50"/>
                  <a:gd name="T23" fmla="*/ 12 h 71"/>
                  <a:gd name="T24" fmla="*/ 25 w 50"/>
                  <a:gd name="T25" fmla="*/ 6 h 71"/>
                  <a:gd name="T26" fmla="*/ 19 w 50"/>
                  <a:gd name="T27" fmla="*/ 3 h 71"/>
                  <a:gd name="T28" fmla="*/ 15 w 50"/>
                  <a:gd name="T29" fmla="*/ 8 h 71"/>
                  <a:gd name="T30" fmla="*/ 14 w 50"/>
                  <a:gd name="T31" fmla="*/ 10 h 71"/>
                  <a:gd name="T32" fmla="*/ 18 w 50"/>
                  <a:gd name="T33" fmla="*/ 32 h 71"/>
                  <a:gd name="T34" fmla="*/ 21 w 50"/>
                  <a:gd name="T35" fmla="*/ 37 h 71"/>
                  <a:gd name="T36" fmla="*/ 29 w 50"/>
                  <a:gd name="T37" fmla="*/ 39 h 71"/>
                  <a:gd name="T38" fmla="*/ 31 w 50"/>
                  <a:gd name="T39" fmla="*/ 33 h 71"/>
                  <a:gd name="T40" fmla="*/ 31 w 50"/>
                  <a:gd name="T41" fmla="*/ 3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71">
                    <a:moveTo>
                      <a:pt x="9" y="71"/>
                    </a:moveTo>
                    <a:cubicBezTo>
                      <a:pt x="22" y="66"/>
                      <a:pt x="29" y="55"/>
                      <a:pt x="31" y="41"/>
                    </a:cubicBezTo>
                    <a:cubicBezTo>
                      <a:pt x="28" y="42"/>
                      <a:pt x="26" y="43"/>
                      <a:pt x="23" y="44"/>
                    </a:cubicBezTo>
                    <a:cubicBezTo>
                      <a:pt x="14" y="46"/>
                      <a:pt x="7" y="42"/>
                      <a:pt x="3" y="33"/>
                    </a:cubicBezTo>
                    <a:cubicBezTo>
                      <a:pt x="0" y="26"/>
                      <a:pt x="1" y="19"/>
                      <a:pt x="3" y="13"/>
                    </a:cubicBezTo>
                    <a:cubicBezTo>
                      <a:pt x="7" y="5"/>
                      <a:pt x="13" y="1"/>
                      <a:pt x="21" y="1"/>
                    </a:cubicBezTo>
                    <a:cubicBezTo>
                      <a:pt x="29" y="0"/>
                      <a:pt x="36" y="3"/>
                      <a:pt x="41" y="11"/>
                    </a:cubicBezTo>
                    <a:cubicBezTo>
                      <a:pt x="50" y="26"/>
                      <a:pt x="47" y="47"/>
                      <a:pt x="34" y="59"/>
                    </a:cubicBezTo>
                    <a:cubicBezTo>
                      <a:pt x="28" y="65"/>
                      <a:pt x="17" y="70"/>
                      <a:pt x="9" y="71"/>
                    </a:cubicBezTo>
                    <a:close/>
                    <a:moveTo>
                      <a:pt x="31" y="32"/>
                    </a:moveTo>
                    <a:cubicBezTo>
                      <a:pt x="31" y="32"/>
                      <a:pt x="31" y="32"/>
                      <a:pt x="32" y="32"/>
                    </a:cubicBezTo>
                    <a:cubicBezTo>
                      <a:pt x="30" y="25"/>
                      <a:pt x="29" y="19"/>
                      <a:pt x="28" y="12"/>
                    </a:cubicBezTo>
                    <a:cubicBezTo>
                      <a:pt x="27" y="10"/>
                      <a:pt x="26" y="8"/>
                      <a:pt x="25" y="6"/>
                    </a:cubicBezTo>
                    <a:cubicBezTo>
                      <a:pt x="24" y="4"/>
                      <a:pt x="22" y="3"/>
                      <a:pt x="19" y="3"/>
                    </a:cubicBezTo>
                    <a:cubicBezTo>
                      <a:pt x="17" y="4"/>
                      <a:pt x="15" y="5"/>
                      <a:pt x="15" y="8"/>
                    </a:cubicBezTo>
                    <a:cubicBezTo>
                      <a:pt x="15" y="9"/>
                      <a:pt x="14" y="10"/>
                      <a:pt x="14" y="10"/>
                    </a:cubicBezTo>
                    <a:cubicBezTo>
                      <a:pt x="15" y="18"/>
                      <a:pt x="16" y="25"/>
                      <a:pt x="18" y="32"/>
                    </a:cubicBezTo>
                    <a:cubicBezTo>
                      <a:pt x="19" y="34"/>
                      <a:pt x="20" y="35"/>
                      <a:pt x="21" y="37"/>
                    </a:cubicBezTo>
                    <a:cubicBezTo>
                      <a:pt x="23" y="39"/>
                      <a:pt x="25" y="39"/>
                      <a:pt x="29" y="39"/>
                    </a:cubicBezTo>
                    <a:cubicBezTo>
                      <a:pt x="32" y="38"/>
                      <a:pt x="31" y="35"/>
                      <a:pt x="31" y="33"/>
                    </a:cubicBezTo>
                    <a:cubicBezTo>
                      <a:pt x="31" y="33"/>
                      <a:pt x="31" y="32"/>
                      <a:pt x="31" y="3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8" name="Freeform 54">
                <a:extLst>
                  <a:ext uri="{FF2B5EF4-FFF2-40B4-BE49-F238E27FC236}">
                    <a16:creationId xmlns:a16="http://schemas.microsoft.com/office/drawing/2014/main" id="{854BFC4C-273E-4CD3-AA7A-F6841F6A1E71}"/>
                  </a:ext>
                </a:extLst>
              </p:cNvPr>
              <p:cNvSpPr>
                <a:spLocks/>
              </p:cNvSpPr>
              <p:nvPr/>
            </p:nvSpPr>
            <p:spPr bwMode="auto">
              <a:xfrm>
                <a:off x="4323703" y="20386164"/>
                <a:ext cx="471894" cy="534814"/>
              </a:xfrm>
              <a:custGeom>
                <a:avLst/>
                <a:gdLst>
                  <a:gd name="T0" fmla="*/ 42 w 68"/>
                  <a:gd name="T1" fmla="*/ 7 h 77"/>
                  <a:gd name="T2" fmla="*/ 62 w 68"/>
                  <a:gd name="T3" fmla="*/ 0 h 77"/>
                  <a:gd name="T4" fmla="*/ 60 w 68"/>
                  <a:gd name="T5" fmla="*/ 3 h 77"/>
                  <a:gd name="T6" fmla="*/ 57 w 68"/>
                  <a:gd name="T7" fmla="*/ 12 h 77"/>
                  <a:gd name="T8" fmla="*/ 65 w 68"/>
                  <a:gd name="T9" fmla="*/ 40 h 77"/>
                  <a:gd name="T10" fmla="*/ 67 w 68"/>
                  <a:gd name="T11" fmla="*/ 55 h 77"/>
                  <a:gd name="T12" fmla="*/ 62 w 68"/>
                  <a:gd name="T13" fmla="*/ 68 h 77"/>
                  <a:gd name="T14" fmla="*/ 34 w 68"/>
                  <a:gd name="T15" fmla="*/ 76 h 77"/>
                  <a:gd name="T16" fmla="*/ 21 w 68"/>
                  <a:gd name="T17" fmla="*/ 66 h 77"/>
                  <a:gd name="T18" fmla="*/ 19 w 68"/>
                  <a:gd name="T19" fmla="*/ 60 h 77"/>
                  <a:gd name="T20" fmla="*/ 10 w 68"/>
                  <a:gd name="T21" fmla="*/ 27 h 77"/>
                  <a:gd name="T22" fmla="*/ 9 w 68"/>
                  <a:gd name="T23" fmla="*/ 25 h 77"/>
                  <a:gd name="T24" fmla="*/ 2 w 68"/>
                  <a:gd name="T25" fmla="*/ 20 h 77"/>
                  <a:gd name="T26" fmla="*/ 0 w 68"/>
                  <a:gd name="T27" fmla="*/ 19 h 77"/>
                  <a:gd name="T28" fmla="*/ 27 w 68"/>
                  <a:gd name="T29" fmla="*/ 10 h 77"/>
                  <a:gd name="T30" fmla="*/ 30 w 68"/>
                  <a:gd name="T31" fmla="*/ 10 h 77"/>
                  <a:gd name="T32" fmla="*/ 30 w 68"/>
                  <a:gd name="T33" fmla="*/ 11 h 77"/>
                  <a:gd name="T34" fmla="*/ 27 w 68"/>
                  <a:gd name="T35" fmla="*/ 12 h 77"/>
                  <a:gd name="T36" fmla="*/ 24 w 68"/>
                  <a:gd name="T37" fmla="*/ 20 h 77"/>
                  <a:gd name="T38" fmla="*/ 34 w 68"/>
                  <a:gd name="T39" fmla="*/ 59 h 77"/>
                  <a:gd name="T40" fmla="*/ 35 w 68"/>
                  <a:gd name="T41" fmla="*/ 61 h 77"/>
                  <a:gd name="T42" fmla="*/ 50 w 68"/>
                  <a:gd name="T43" fmla="*/ 70 h 77"/>
                  <a:gd name="T44" fmla="*/ 64 w 68"/>
                  <a:gd name="T45" fmla="*/ 55 h 77"/>
                  <a:gd name="T46" fmla="*/ 63 w 68"/>
                  <a:gd name="T47" fmla="*/ 45 h 77"/>
                  <a:gd name="T48" fmla="*/ 54 w 68"/>
                  <a:gd name="T49" fmla="*/ 15 h 77"/>
                  <a:gd name="T50" fmla="*/ 44 w 68"/>
                  <a:gd name="T51" fmla="*/ 7 h 77"/>
                  <a:gd name="T52" fmla="*/ 42 w 68"/>
                  <a:gd name="T53" fmla="*/ 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7">
                    <a:moveTo>
                      <a:pt x="42" y="7"/>
                    </a:moveTo>
                    <a:cubicBezTo>
                      <a:pt x="45" y="4"/>
                      <a:pt x="57" y="1"/>
                      <a:pt x="62" y="0"/>
                    </a:cubicBezTo>
                    <a:cubicBezTo>
                      <a:pt x="61" y="1"/>
                      <a:pt x="61" y="2"/>
                      <a:pt x="60" y="3"/>
                    </a:cubicBezTo>
                    <a:cubicBezTo>
                      <a:pt x="57" y="5"/>
                      <a:pt x="56" y="8"/>
                      <a:pt x="57" y="12"/>
                    </a:cubicBezTo>
                    <a:cubicBezTo>
                      <a:pt x="60" y="21"/>
                      <a:pt x="63" y="31"/>
                      <a:pt x="65" y="40"/>
                    </a:cubicBezTo>
                    <a:cubicBezTo>
                      <a:pt x="66" y="45"/>
                      <a:pt x="67" y="50"/>
                      <a:pt x="67" y="55"/>
                    </a:cubicBezTo>
                    <a:cubicBezTo>
                      <a:pt x="68" y="61"/>
                      <a:pt x="66" y="65"/>
                      <a:pt x="62" y="68"/>
                    </a:cubicBezTo>
                    <a:cubicBezTo>
                      <a:pt x="54" y="74"/>
                      <a:pt x="44" y="77"/>
                      <a:pt x="34" y="76"/>
                    </a:cubicBezTo>
                    <a:cubicBezTo>
                      <a:pt x="28" y="75"/>
                      <a:pt x="24" y="72"/>
                      <a:pt x="21" y="66"/>
                    </a:cubicBezTo>
                    <a:cubicBezTo>
                      <a:pt x="20" y="64"/>
                      <a:pt x="19" y="62"/>
                      <a:pt x="19" y="60"/>
                    </a:cubicBezTo>
                    <a:cubicBezTo>
                      <a:pt x="16" y="49"/>
                      <a:pt x="13" y="38"/>
                      <a:pt x="10" y="27"/>
                    </a:cubicBezTo>
                    <a:cubicBezTo>
                      <a:pt x="10" y="27"/>
                      <a:pt x="9" y="26"/>
                      <a:pt x="9" y="25"/>
                    </a:cubicBezTo>
                    <a:cubicBezTo>
                      <a:pt x="8" y="22"/>
                      <a:pt x="6" y="20"/>
                      <a:pt x="2" y="20"/>
                    </a:cubicBezTo>
                    <a:cubicBezTo>
                      <a:pt x="1" y="20"/>
                      <a:pt x="1" y="20"/>
                      <a:pt x="0" y="19"/>
                    </a:cubicBezTo>
                    <a:cubicBezTo>
                      <a:pt x="8" y="15"/>
                      <a:pt x="18" y="13"/>
                      <a:pt x="27" y="10"/>
                    </a:cubicBezTo>
                    <a:cubicBezTo>
                      <a:pt x="28" y="10"/>
                      <a:pt x="29" y="10"/>
                      <a:pt x="30" y="10"/>
                    </a:cubicBezTo>
                    <a:cubicBezTo>
                      <a:pt x="30" y="10"/>
                      <a:pt x="30" y="10"/>
                      <a:pt x="30" y="11"/>
                    </a:cubicBezTo>
                    <a:cubicBezTo>
                      <a:pt x="29" y="11"/>
                      <a:pt x="28" y="12"/>
                      <a:pt x="27" y="12"/>
                    </a:cubicBezTo>
                    <a:cubicBezTo>
                      <a:pt x="24" y="14"/>
                      <a:pt x="23" y="16"/>
                      <a:pt x="24" y="20"/>
                    </a:cubicBezTo>
                    <a:cubicBezTo>
                      <a:pt x="27" y="33"/>
                      <a:pt x="31" y="46"/>
                      <a:pt x="34" y="59"/>
                    </a:cubicBezTo>
                    <a:cubicBezTo>
                      <a:pt x="35" y="60"/>
                      <a:pt x="35" y="60"/>
                      <a:pt x="35" y="61"/>
                    </a:cubicBezTo>
                    <a:cubicBezTo>
                      <a:pt x="38" y="68"/>
                      <a:pt x="43" y="71"/>
                      <a:pt x="50" y="70"/>
                    </a:cubicBezTo>
                    <a:cubicBezTo>
                      <a:pt x="59" y="68"/>
                      <a:pt x="64" y="63"/>
                      <a:pt x="64" y="55"/>
                    </a:cubicBezTo>
                    <a:cubicBezTo>
                      <a:pt x="64" y="51"/>
                      <a:pt x="63" y="48"/>
                      <a:pt x="63" y="45"/>
                    </a:cubicBezTo>
                    <a:cubicBezTo>
                      <a:pt x="60" y="35"/>
                      <a:pt x="57" y="25"/>
                      <a:pt x="54" y="15"/>
                    </a:cubicBezTo>
                    <a:cubicBezTo>
                      <a:pt x="52" y="8"/>
                      <a:pt x="51" y="7"/>
                      <a:pt x="44" y="7"/>
                    </a:cubicBezTo>
                    <a:cubicBezTo>
                      <a:pt x="43" y="7"/>
                      <a:pt x="43" y="7"/>
                      <a:pt x="42" y="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9" name="Freeform 55">
                <a:extLst>
                  <a:ext uri="{FF2B5EF4-FFF2-40B4-BE49-F238E27FC236}">
                    <a16:creationId xmlns:a16="http://schemas.microsoft.com/office/drawing/2014/main" id="{539B124B-7DF4-4150-9E44-C8FF73B41E51}"/>
                  </a:ext>
                </a:extLst>
              </p:cNvPr>
              <p:cNvSpPr>
                <a:spLocks/>
              </p:cNvSpPr>
              <p:nvPr/>
            </p:nvSpPr>
            <p:spPr bwMode="auto">
              <a:xfrm>
                <a:off x="7894371" y="22195094"/>
                <a:ext cx="550543" cy="440435"/>
              </a:xfrm>
              <a:custGeom>
                <a:avLst/>
                <a:gdLst>
                  <a:gd name="T0" fmla="*/ 0 w 79"/>
                  <a:gd name="T1" fmla="*/ 22 h 63"/>
                  <a:gd name="T2" fmla="*/ 20 w 79"/>
                  <a:gd name="T3" fmla="*/ 13 h 63"/>
                  <a:gd name="T4" fmla="*/ 20 w 79"/>
                  <a:gd name="T5" fmla="*/ 17 h 63"/>
                  <a:gd name="T6" fmla="*/ 12 w 79"/>
                  <a:gd name="T7" fmla="*/ 26 h 63"/>
                  <a:gd name="T8" fmla="*/ 13 w 79"/>
                  <a:gd name="T9" fmla="*/ 46 h 63"/>
                  <a:gd name="T10" fmla="*/ 24 w 79"/>
                  <a:gd name="T11" fmla="*/ 50 h 63"/>
                  <a:gd name="T12" fmla="*/ 32 w 79"/>
                  <a:gd name="T13" fmla="*/ 42 h 63"/>
                  <a:gd name="T14" fmla="*/ 32 w 79"/>
                  <a:gd name="T15" fmla="*/ 35 h 63"/>
                  <a:gd name="T16" fmla="*/ 35 w 79"/>
                  <a:gd name="T17" fmla="*/ 14 h 63"/>
                  <a:gd name="T18" fmla="*/ 51 w 79"/>
                  <a:gd name="T19" fmla="*/ 1 h 63"/>
                  <a:gd name="T20" fmla="*/ 66 w 79"/>
                  <a:gd name="T21" fmla="*/ 7 h 63"/>
                  <a:gd name="T22" fmla="*/ 73 w 79"/>
                  <a:gd name="T23" fmla="*/ 24 h 63"/>
                  <a:gd name="T24" fmla="*/ 73 w 79"/>
                  <a:gd name="T25" fmla="*/ 28 h 63"/>
                  <a:gd name="T26" fmla="*/ 76 w 79"/>
                  <a:gd name="T27" fmla="*/ 32 h 63"/>
                  <a:gd name="T28" fmla="*/ 79 w 79"/>
                  <a:gd name="T29" fmla="*/ 34 h 63"/>
                  <a:gd name="T30" fmla="*/ 59 w 79"/>
                  <a:gd name="T31" fmla="*/ 42 h 63"/>
                  <a:gd name="T32" fmla="*/ 62 w 79"/>
                  <a:gd name="T33" fmla="*/ 38 h 63"/>
                  <a:gd name="T34" fmla="*/ 69 w 79"/>
                  <a:gd name="T35" fmla="*/ 26 h 63"/>
                  <a:gd name="T36" fmla="*/ 65 w 79"/>
                  <a:gd name="T37" fmla="*/ 12 h 63"/>
                  <a:gd name="T38" fmla="*/ 50 w 79"/>
                  <a:gd name="T39" fmla="*/ 14 h 63"/>
                  <a:gd name="T40" fmla="*/ 49 w 79"/>
                  <a:gd name="T41" fmla="*/ 21 h 63"/>
                  <a:gd name="T42" fmla="*/ 48 w 79"/>
                  <a:gd name="T43" fmla="*/ 39 h 63"/>
                  <a:gd name="T44" fmla="*/ 45 w 79"/>
                  <a:gd name="T45" fmla="*/ 50 h 63"/>
                  <a:gd name="T46" fmla="*/ 15 w 79"/>
                  <a:gd name="T47" fmla="*/ 53 h 63"/>
                  <a:gd name="T48" fmla="*/ 7 w 79"/>
                  <a:gd name="T49" fmla="*/ 34 h 63"/>
                  <a:gd name="T50" fmla="*/ 0 w 79"/>
                  <a:gd name="T51" fmla="*/ 2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9" h="63">
                    <a:moveTo>
                      <a:pt x="0" y="22"/>
                    </a:moveTo>
                    <a:cubicBezTo>
                      <a:pt x="7" y="19"/>
                      <a:pt x="14" y="16"/>
                      <a:pt x="20" y="13"/>
                    </a:cubicBezTo>
                    <a:cubicBezTo>
                      <a:pt x="22" y="15"/>
                      <a:pt x="21" y="16"/>
                      <a:pt x="20" y="17"/>
                    </a:cubicBezTo>
                    <a:cubicBezTo>
                      <a:pt x="17" y="20"/>
                      <a:pt x="14" y="23"/>
                      <a:pt x="12" y="26"/>
                    </a:cubicBezTo>
                    <a:cubicBezTo>
                      <a:pt x="8" y="33"/>
                      <a:pt x="9" y="39"/>
                      <a:pt x="13" y="46"/>
                    </a:cubicBezTo>
                    <a:cubicBezTo>
                      <a:pt x="16" y="50"/>
                      <a:pt x="19" y="51"/>
                      <a:pt x="24" y="50"/>
                    </a:cubicBezTo>
                    <a:cubicBezTo>
                      <a:pt x="28" y="49"/>
                      <a:pt x="31" y="46"/>
                      <a:pt x="32" y="42"/>
                    </a:cubicBezTo>
                    <a:cubicBezTo>
                      <a:pt x="32" y="40"/>
                      <a:pt x="32" y="37"/>
                      <a:pt x="32" y="35"/>
                    </a:cubicBezTo>
                    <a:cubicBezTo>
                      <a:pt x="33" y="28"/>
                      <a:pt x="33" y="21"/>
                      <a:pt x="35" y="14"/>
                    </a:cubicBezTo>
                    <a:cubicBezTo>
                      <a:pt x="37" y="6"/>
                      <a:pt x="43" y="2"/>
                      <a:pt x="51" y="1"/>
                    </a:cubicBezTo>
                    <a:cubicBezTo>
                      <a:pt x="57" y="0"/>
                      <a:pt x="62" y="3"/>
                      <a:pt x="66" y="7"/>
                    </a:cubicBezTo>
                    <a:cubicBezTo>
                      <a:pt x="70" y="12"/>
                      <a:pt x="72" y="18"/>
                      <a:pt x="73" y="24"/>
                    </a:cubicBezTo>
                    <a:cubicBezTo>
                      <a:pt x="73" y="26"/>
                      <a:pt x="73" y="27"/>
                      <a:pt x="73" y="28"/>
                    </a:cubicBezTo>
                    <a:cubicBezTo>
                      <a:pt x="73" y="30"/>
                      <a:pt x="74" y="32"/>
                      <a:pt x="76" y="32"/>
                    </a:cubicBezTo>
                    <a:cubicBezTo>
                      <a:pt x="77" y="32"/>
                      <a:pt x="78" y="33"/>
                      <a:pt x="79" y="34"/>
                    </a:cubicBezTo>
                    <a:cubicBezTo>
                      <a:pt x="75" y="37"/>
                      <a:pt x="63" y="42"/>
                      <a:pt x="59" y="42"/>
                    </a:cubicBezTo>
                    <a:cubicBezTo>
                      <a:pt x="60" y="40"/>
                      <a:pt x="61" y="39"/>
                      <a:pt x="62" y="38"/>
                    </a:cubicBezTo>
                    <a:cubicBezTo>
                      <a:pt x="65" y="34"/>
                      <a:pt x="68" y="31"/>
                      <a:pt x="69" y="26"/>
                    </a:cubicBezTo>
                    <a:cubicBezTo>
                      <a:pt x="70" y="21"/>
                      <a:pt x="69" y="16"/>
                      <a:pt x="65" y="12"/>
                    </a:cubicBezTo>
                    <a:cubicBezTo>
                      <a:pt x="61" y="7"/>
                      <a:pt x="53" y="8"/>
                      <a:pt x="50" y="14"/>
                    </a:cubicBezTo>
                    <a:cubicBezTo>
                      <a:pt x="49" y="16"/>
                      <a:pt x="49" y="19"/>
                      <a:pt x="49" y="21"/>
                    </a:cubicBezTo>
                    <a:cubicBezTo>
                      <a:pt x="48" y="27"/>
                      <a:pt x="49" y="33"/>
                      <a:pt x="48" y="39"/>
                    </a:cubicBezTo>
                    <a:cubicBezTo>
                      <a:pt x="47" y="42"/>
                      <a:pt x="47" y="46"/>
                      <a:pt x="45" y="50"/>
                    </a:cubicBezTo>
                    <a:cubicBezTo>
                      <a:pt x="39" y="60"/>
                      <a:pt x="24" y="63"/>
                      <a:pt x="15" y="53"/>
                    </a:cubicBezTo>
                    <a:cubicBezTo>
                      <a:pt x="11" y="47"/>
                      <a:pt x="8" y="41"/>
                      <a:pt x="7" y="34"/>
                    </a:cubicBezTo>
                    <a:cubicBezTo>
                      <a:pt x="5" y="27"/>
                      <a:pt x="5" y="27"/>
                      <a:pt x="0" y="2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0" name="Freeform 56">
                <a:extLst>
                  <a:ext uri="{FF2B5EF4-FFF2-40B4-BE49-F238E27FC236}">
                    <a16:creationId xmlns:a16="http://schemas.microsoft.com/office/drawing/2014/main" id="{67B36885-76BA-4B87-9989-58BAB32207E3}"/>
                  </a:ext>
                </a:extLst>
              </p:cNvPr>
              <p:cNvSpPr>
                <a:spLocks/>
              </p:cNvSpPr>
              <p:nvPr/>
            </p:nvSpPr>
            <p:spPr bwMode="auto">
              <a:xfrm>
                <a:off x="7902235" y="24263565"/>
                <a:ext cx="542679" cy="503354"/>
              </a:xfrm>
              <a:custGeom>
                <a:avLst/>
                <a:gdLst>
                  <a:gd name="T0" fmla="*/ 64 w 77"/>
                  <a:gd name="T1" fmla="*/ 40 h 72"/>
                  <a:gd name="T2" fmla="*/ 65 w 77"/>
                  <a:gd name="T3" fmla="*/ 37 h 72"/>
                  <a:gd name="T4" fmla="*/ 59 w 77"/>
                  <a:gd name="T5" fmla="*/ 30 h 72"/>
                  <a:gd name="T6" fmla="*/ 45 w 77"/>
                  <a:gd name="T7" fmla="*/ 32 h 72"/>
                  <a:gd name="T8" fmla="*/ 37 w 77"/>
                  <a:gd name="T9" fmla="*/ 32 h 72"/>
                  <a:gd name="T10" fmla="*/ 33 w 77"/>
                  <a:gd name="T11" fmla="*/ 33 h 72"/>
                  <a:gd name="T12" fmla="*/ 39 w 77"/>
                  <a:gd name="T13" fmla="*/ 41 h 72"/>
                  <a:gd name="T14" fmla="*/ 47 w 77"/>
                  <a:gd name="T15" fmla="*/ 52 h 72"/>
                  <a:gd name="T16" fmla="*/ 50 w 77"/>
                  <a:gd name="T17" fmla="*/ 56 h 72"/>
                  <a:gd name="T18" fmla="*/ 57 w 77"/>
                  <a:gd name="T19" fmla="*/ 55 h 72"/>
                  <a:gd name="T20" fmla="*/ 60 w 77"/>
                  <a:gd name="T21" fmla="*/ 51 h 72"/>
                  <a:gd name="T22" fmla="*/ 53 w 77"/>
                  <a:gd name="T23" fmla="*/ 72 h 72"/>
                  <a:gd name="T24" fmla="*/ 52 w 77"/>
                  <a:gd name="T25" fmla="*/ 71 h 72"/>
                  <a:gd name="T26" fmla="*/ 48 w 77"/>
                  <a:gd name="T27" fmla="*/ 60 h 72"/>
                  <a:gd name="T28" fmla="*/ 31 w 77"/>
                  <a:gd name="T29" fmla="*/ 37 h 72"/>
                  <a:gd name="T30" fmla="*/ 26 w 77"/>
                  <a:gd name="T31" fmla="*/ 33 h 72"/>
                  <a:gd name="T32" fmla="*/ 13 w 77"/>
                  <a:gd name="T33" fmla="*/ 27 h 72"/>
                  <a:gd name="T34" fmla="*/ 2 w 77"/>
                  <a:gd name="T35" fmla="*/ 31 h 72"/>
                  <a:gd name="T36" fmla="*/ 1 w 77"/>
                  <a:gd name="T37" fmla="*/ 32 h 72"/>
                  <a:gd name="T38" fmla="*/ 0 w 77"/>
                  <a:gd name="T39" fmla="*/ 30 h 72"/>
                  <a:gd name="T40" fmla="*/ 12 w 77"/>
                  <a:gd name="T41" fmla="*/ 1 h 72"/>
                  <a:gd name="T42" fmla="*/ 13 w 77"/>
                  <a:gd name="T43" fmla="*/ 0 h 72"/>
                  <a:gd name="T44" fmla="*/ 13 w 77"/>
                  <a:gd name="T45" fmla="*/ 3 h 72"/>
                  <a:gd name="T46" fmla="*/ 18 w 77"/>
                  <a:gd name="T47" fmla="*/ 12 h 72"/>
                  <a:gd name="T48" fmla="*/ 30 w 77"/>
                  <a:gd name="T49" fmla="*/ 17 h 72"/>
                  <a:gd name="T50" fmla="*/ 34 w 77"/>
                  <a:gd name="T51" fmla="*/ 18 h 72"/>
                  <a:gd name="T52" fmla="*/ 67 w 77"/>
                  <a:gd name="T53" fmla="*/ 14 h 72"/>
                  <a:gd name="T54" fmla="*/ 76 w 77"/>
                  <a:gd name="T55" fmla="*/ 8 h 72"/>
                  <a:gd name="T56" fmla="*/ 77 w 77"/>
                  <a:gd name="T57" fmla="*/ 10 h 72"/>
                  <a:gd name="T58" fmla="*/ 66 w 77"/>
                  <a:gd name="T59" fmla="*/ 39 h 72"/>
                  <a:gd name="T60" fmla="*/ 64 w 77"/>
                  <a:gd name="T61" fmla="*/ 4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72">
                    <a:moveTo>
                      <a:pt x="64" y="40"/>
                    </a:moveTo>
                    <a:cubicBezTo>
                      <a:pt x="65" y="39"/>
                      <a:pt x="65" y="38"/>
                      <a:pt x="65" y="37"/>
                    </a:cubicBezTo>
                    <a:cubicBezTo>
                      <a:pt x="67" y="31"/>
                      <a:pt x="66" y="30"/>
                      <a:pt x="59" y="30"/>
                    </a:cubicBezTo>
                    <a:cubicBezTo>
                      <a:pt x="54" y="31"/>
                      <a:pt x="50" y="31"/>
                      <a:pt x="45" y="32"/>
                    </a:cubicBezTo>
                    <a:cubicBezTo>
                      <a:pt x="42" y="32"/>
                      <a:pt x="40" y="32"/>
                      <a:pt x="37" y="32"/>
                    </a:cubicBezTo>
                    <a:cubicBezTo>
                      <a:pt x="36" y="33"/>
                      <a:pt x="35" y="33"/>
                      <a:pt x="33" y="33"/>
                    </a:cubicBezTo>
                    <a:cubicBezTo>
                      <a:pt x="35" y="36"/>
                      <a:pt x="37" y="39"/>
                      <a:pt x="39" y="41"/>
                    </a:cubicBezTo>
                    <a:cubicBezTo>
                      <a:pt x="41" y="45"/>
                      <a:pt x="44" y="48"/>
                      <a:pt x="47" y="52"/>
                    </a:cubicBezTo>
                    <a:cubicBezTo>
                      <a:pt x="48" y="53"/>
                      <a:pt x="49" y="55"/>
                      <a:pt x="50" y="56"/>
                    </a:cubicBezTo>
                    <a:cubicBezTo>
                      <a:pt x="53" y="58"/>
                      <a:pt x="55" y="58"/>
                      <a:pt x="57" y="55"/>
                    </a:cubicBezTo>
                    <a:cubicBezTo>
                      <a:pt x="58" y="54"/>
                      <a:pt x="59" y="53"/>
                      <a:pt x="60" y="51"/>
                    </a:cubicBezTo>
                    <a:cubicBezTo>
                      <a:pt x="60" y="55"/>
                      <a:pt x="56" y="68"/>
                      <a:pt x="53" y="72"/>
                    </a:cubicBezTo>
                    <a:cubicBezTo>
                      <a:pt x="53" y="71"/>
                      <a:pt x="52" y="71"/>
                      <a:pt x="52" y="71"/>
                    </a:cubicBezTo>
                    <a:cubicBezTo>
                      <a:pt x="52" y="67"/>
                      <a:pt x="50" y="64"/>
                      <a:pt x="48" y="60"/>
                    </a:cubicBezTo>
                    <a:cubicBezTo>
                      <a:pt x="42" y="53"/>
                      <a:pt x="37" y="45"/>
                      <a:pt x="31" y="37"/>
                    </a:cubicBezTo>
                    <a:cubicBezTo>
                      <a:pt x="30" y="35"/>
                      <a:pt x="29" y="34"/>
                      <a:pt x="26" y="33"/>
                    </a:cubicBezTo>
                    <a:cubicBezTo>
                      <a:pt x="22" y="31"/>
                      <a:pt x="17" y="29"/>
                      <a:pt x="13" y="27"/>
                    </a:cubicBezTo>
                    <a:cubicBezTo>
                      <a:pt x="7" y="25"/>
                      <a:pt x="6" y="25"/>
                      <a:pt x="2" y="31"/>
                    </a:cubicBezTo>
                    <a:cubicBezTo>
                      <a:pt x="2" y="31"/>
                      <a:pt x="1" y="31"/>
                      <a:pt x="1" y="32"/>
                    </a:cubicBezTo>
                    <a:cubicBezTo>
                      <a:pt x="1" y="31"/>
                      <a:pt x="0" y="31"/>
                      <a:pt x="0" y="30"/>
                    </a:cubicBezTo>
                    <a:cubicBezTo>
                      <a:pt x="4" y="20"/>
                      <a:pt x="8" y="11"/>
                      <a:pt x="12" y="1"/>
                    </a:cubicBezTo>
                    <a:cubicBezTo>
                      <a:pt x="12" y="1"/>
                      <a:pt x="12" y="0"/>
                      <a:pt x="13" y="0"/>
                    </a:cubicBezTo>
                    <a:cubicBezTo>
                      <a:pt x="13" y="1"/>
                      <a:pt x="13" y="2"/>
                      <a:pt x="13" y="3"/>
                    </a:cubicBezTo>
                    <a:cubicBezTo>
                      <a:pt x="12" y="8"/>
                      <a:pt x="13" y="10"/>
                      <a:pt x="18" y="12"/>
                    </a:cubicBezTo>
                    <a:cubicBezTo>
                      <a:pt x="22" y="14"/>
                      <a:pt x="26" y="16"/>
                      <a:pt x="30" y="17"/>
                    </a:cubicBezTo>
                    <a:cubicBezTo>
                      <a:pt x="31" y="18"/>
                      <a:pt x="33" y="18"/>
                      <a:pt x="34" y="18"/>
                    </a:cubicBezTo>
                    <a:cubicBezTo>
                      <a:pt x="45" y="17"/>
                      <a:pt x="56" y="15"/>
                      <a:pt x="67" y="14"/>
                    </a:cubicBezTo>
                    <a:cubicBezTo>
                      <a:pt x="70" y="13"/>
                      <a:pt x="74" y="12"/>
                      <a:pt x="76" y="8"/>
                    </a:cubicBezTo>
                    <a:cubicBezTo>
                      <a:pt x="77" y="9"/>
                      <a:pt x="77" y="10"/>
                      <a:pt x="77" y="10"/>
                    </a:cubicBezTo>
                    <a:cubicBezTo>
                      <a:pt x="74" y="20"/>
                      <a:pt x="70" y="29"/>
                      <a:pt x="66" y="39"/>
                    </a:cubicBezTo>
                    <a:cubicBezTo>
                      <a:pt x="66" y="39"/>
                      <a:pt x="66" y="39"/>
                      <a:pt x="64" y="4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1" name="Freeform 57">
                <a:extLst>
                  <a:ext uri="{FF2B5EF4-FFF2-40B4-BE49-F238E27FC236}">
                    <a16:creationId xmlns:a16="http://schemas.microsoft.com/office/drawing/2014/main" id="{4018EAC7-7004-4BD9-9402-D3B0CA3BFADB}"/>
                  </a:ext>
                </a:extLst>
              </p:cNvPr>
              <p:cNvSpPr>
                <a:spLocks/>
              </p:cNvSpPr>
              <p:nvPr/>
            </p:nvSpPr>
            <p:spPr bwMode="auto">
              <a:xfrm>
                <a:off x="8098858" y="23484939"/>
                <a:ext cx="479759" cy="424705"/>
              </a:xfrm>
              <a:custGeom>
                <a:avLst/>
                <a:gdLst>
                  <a:gd name="T0" fmla="*/ 5 w 68"/>
                  <a:gd name="T1" fmla="*/ 10 h 61"/>
                  <a:gd name="T2" fmla="*/ 5 w 68"/>
                  <a:gd name="T3" fmla="*/ 13 h 61"/>
                  <a:gd name="T4" fmla="*/ 12 w 68"/>
                  <a:gd name="T5" fmla="*/ 20 h 61"/>
                  <a:gd name="T6" fmla="*/ 37 w 68"/>
                  <a:gd name="T7" fmla="*/ 22 h 61"/>
                  <a:gd name="T8" fmla="*/ 61 w 68"/>
                  <a:gd name="T9" fmla="*/ 23 h 61"/>
                  <a:gd name="T10" fmla="*/ 64 w 68"/>
                  <a:gd name="T11" fmla="*/ 23 h 61"/>
                  <a:gd name="T12" fmla="*/ 63 w 68"/>
                  <a:gd name="T13" fmla="*/ 14 h 61"/>
                  <a:gd name="T14" fmla="*/ 58 w 68"/>
                  <a:gd name="T15" fmla="*/ 6 h 61"/>
                  <a:gd name="T16" fmla="*/ 50 w 68"/>
                  <a:gd name="T17" fmla="*/ 1 h 61"/>
                  <a:gd name="T18" fmla="*/ 68 w 68"/>
                  <a:gd name="T19" fmla="*/ 2 h 61"/>
                  <a:gd name="T20" fmla="*/ 64 w 68"/>
                  <a:gd name="T21" fmla="*/ 61 h 61"/>
                  <a:gd name="T22" fmla="*/ 46 w 68"/>
                  <a:gd name="T23" fmla="*/ 60 h 61"/>
                  <a:gd name="T24" fmla="*/ 47 w 68"/>
                  <a:gd name="T25" fmla="*/ 57 h 61"/>
                  <a:gd name="T26" fmla="*/ 49 w 68"/>
                  <a:gd name="T27" fmla="*/ 57 h 61"/>
                  <a:gd name="T28" fmla="*/ 63 w 68"/>
                  <a:gd name="T29" fmla="*/ 40 h 61"/>
                  <a:gd name="T30" fmla="*/ 60 w 68"/>
                  <a:gd name="T31" fmla="*/ 39 h 61"/>
                  <a:gd name="T32" fmla="*/ 17 w 68"/>
                  <a:gd name="T33" fmla="*/ 36 h 61"/>
                  <a:gd name="T34" fmla="*/ 12 w 68"/>
                  <a:gd name="T35" fmla="*/ 35 h 61"/>
                  <a:gd name="T36" fmla="*/ 3 w 68"/>
                  <a:gd name="T37" fmla="*/ 41 h 61"/>
                  <a:gd name="T38" fmla="*/ 2 w 68"/>
                  <a:gd name="T39" fmla="*/ 45 h 61"/>
                  <a:gd name="T40" fmla="*/ 2 w 68"/>
                  <a:gd name="T41" fmla="*/ 36 h 61"/>
                  <a:gd name="T42" fmla="*/ 2 w 68"/>
                  <a:gd name="T43" fmla="*/ 27 h 61"/>
                  <a:gd name="T44" fmla="*/ 3 w 68"/>
                  <a:gd name="T45" fmla="*/ 18 h 61"/>
                  <a:gd name="T46" fmla="*/ 4 w 68"/>
                  <a:gd name="T47" fmla="*/ 9 h 61"/>
                  <a:gd name="T48" fmla="*/ 5 w 68"/>
                  <a:gd name="T49"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8" h="61">
                    <a:moveTo>
                      <a:pt x="5" y="10"/>
                    </a:moveTo>
                    <a:cubicBezTo>
                      <a:pt x="5" y="11"/>
                      <a:pt x="5" y="12"/>
                      <a:pt x="5" y="13"/>
                    </a:cubicBezTo>
                    <a:cubicBezTo>
                      <a:pt x="6" y="17"/>
                      <a:pt x="8" y="19"/>
                      <a:pt x="12" y="20"/>
                    </a:cubicBezTo>
                    <a:cubicBezTo>
                      <a:pt x="20" y="20"/>
                      <a:pt x="29" y="21"/>
                      <a:pt x="37" y="22"/>
                    </a:cubicBezTo>
                    <a:cubicBezTo>
                      <a:pt x="45" y="22"/>
                      <a:pt x="53" y="23"/>
                      <a:pt x="61" y="23"/>
                    </a:cubicBezTo>
                    <a:cubicBezTo>
                      <a:pt x="62" y="23"/>
                      <a:pt x="63" y="23"/>
                      <a:pt x="64" y="23"/>
                    </a:cubicBezTo>
                    <a:cubicBezTo>
                      <a:pt x="65" y="20"/>
                      <a:pt x="64" y="17"/>
                      <a:pt x="63" y="14"/>
                    </a:cubicBezTo>
                    <a:cubicBezTo>
                      <a:pt x="62" y="10"/>
                      <a:pt x="61" y="8"/>
                      <a:pt x="58" y="6"/>
                    </a:cubicBezTo>
                    <a:cubicBezTo>
                      <a:pt x="55" y="4"/>
                      <a:pt x="52" y="3"/>
                      <a:pt x="50" y="1"/>
                    </a:cubicBezTo>
                    <a:cubicBezTo>
                      <a:pt x="56" y="0"/>
                      <a:pt x="62" y="1"/>
                      <a:pt x="68" y="2"/>
                    </a:cubicBezTo>
                    <a:cubicBezTo>
                      <a:pt x="67" y="21"/>
                      <a:pt x="65" y="41"/>
                      <a:pt x="64" y="61"/>
                    </a:cubicBezTo>
                    <a:cubicBezTo>
                      <a:pt x="58" y="61"/>
                      <a:pt x="52" y="61"/>
                      <a:pt x="46" y="60"/>
                    </a:cubicBezTo>
                    <a:cubicBezTo>
                      <a:pt x="46" y="59"/>
                      <a:pt x="46" y="58"/>
                      <a:pt x="47" y="57"/>
                    </a:cubicBezTo>
                    <a:cubicBezTo>
                      <a:pt x="47" y="57"/>
                      <a:pt x="48" y="57"/>
                      <a:pt x="49" y="57"/>
                    </a:cubicBezTo>
                    <a:cubicBezTo>
                      <a:pt x="58" y="55"/>
                      <a:pt x="63" y="50"/>
                      <a:pt x="63" y="40"/>
                    </a:cubicBezTo>
                    <a:cubicBezTo>
                      <a:pt x="62" y="39"/>
                      <a:pt x="61" y="39"/>
                      <a:pt x="60" y="39"/>
                    </a:cubicBezTo>
                    <a:cubicBezTo>
                      <a:pt x="46" y="38"/>
                      <a:pt x="31" y="37"/>
                      <a:pt x="17" y="36"/>
                    </a:cubicBezTo>
                    <a:cubicBezTo>
                      <a:pt x="15" y="36"/>
                      <a:pt x="13" y="35"/>
                      <a:pt x="12" y="35"/>
                    </a:cubicBezTo>
                    <a:cubicBezTo>
                      <a:pt x="7" y="35"/>
                      <a:pt x="4" y="36"/>
                      <a:pt x="3" y="41"/>
                    </a:cubicBezTo>
                    <a:cubicBezTo>
                      <a:pt x="3" y="42"/>
                      <a:pt x="3" y="43"/>
                      <a:pt x="2" y="45"/>
                    </a:cubicBezTo>
                    <a:cubicBezTo>
                      <a:pt x="0" y="41"/>
                      <a:pt x="2" y="38"/>
                      <a:pt x="2" y="36"/>
                    </a:cubicBezTo>
                    <a:cubicBezTo>
                      <a:pt x="2" y="33"/>
                      <a:pt x="2" y="30"/>
                      <a:pt x="2" y="27"/>
                    </a:cubicBezTo>
                    <a:cubicBezTo>
                      <a:pt x="2" y="24"/>
                      <a:pt x="2" y="21"/>
                      <a:pt x="3" y="18"/>
                    </a:cubicBezTo>
                    <a:cubicBezTo>
                      <a:pt x="3" y="15"/>
                      <a:pt x="2" y="12"/>
                      <a:pt x="4" y="9"/>
                    </a:cubicBezTo>
                    <a:cubicBezTo>
                      <a:pt x="4" y="9"/>
                      <a:pt x="4" y="10"/>
                      <a:pt x="5" y="1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2" name="Freeform 58">
                <a:extLst>
                  <a:ext uri="{FF2B5EF4-FFF2-40B4-BE49-F238E27FC236}">
                    <a16:creationId xmlns:a16="http://schemas.microsoft.com/office/drawing/2014/main" id="{35BAD759-B240-4EB7-9681-EBBBFAC24096}"/>
                  </a:ext>
                </a:extLst>
              </p:cNvPr>
              <p:cNvSpPr>
                <a:spLocks/>
              </p:cNvSpPr>
              <p:nvPr/>
            </p:nvSpPr>
            <p:spPr bwMode="auto">
              <a:xfrm>
                <a:off x="6510147" y="20480543"/>
                <a:ext cx="432570" cy="542679"/>
              </a:xfrm>
              <a:custGeom>
                <a:avLst/>
                <a:gdLst>
                  <a:gd name="T0" fmla="*/ 6 w 61"/>
                  <a:gd name="T1" fmla="*/ 77 h 77"/>
                  <a:gd name="T2" fmla="*/ 5 w 61"/>
                  <a:gd name="T3" fmla="*/ 71 h 77"/>
                  <a:gd name="T4" fmla="*/ 5 w 61"/>
                  <a:gd name="T5" fmla="*/ 14 h 77"/>
                  <a:gd name="T6" fmla="*/ 0 w 61"/>
                  <a:gd name="T7" fmla="*/ 1 h 77"/>
                  <a:gd name="T8" fmla="*/ 29 w 61"/>
                  <a:gd name="T9" fmla="*/ 14 h 77"/>
                  <a:gd name="T10" fmla="*/ 25 w 61"/>
                  <a:gd name="T11" fmla="*/ 13 h 77"/>
                  <a:gd name="T12" fmla="*/ 20 w 61"/>
                  <a:gd name="T13" fmla="*/ 16 h 77"/>
                  <a:gd name="T14" fmla="*/ 20 w 61"/>
                  <a:gd name="T15" fmla="*/ 19 h 77"/>
                  <a:gd name="T16" fmla="*/ 19 w 61"/>
                  <a:gd name="T17" fmla="*/ 55 h 77"/>
                  <a:gd name="T18" fmla="*/ 20 w 61"/>
                  <a:gd name="T19" fmla="*/ 57 h 77"/>
                  <a:gd name="T20" fmla="*/ 21 w 61"/>
                  <a:gd name="T21" fmla="*/ 57 h 77"/>
                  <a:gd name="T22" fmla="*/ 45 w 61"/>
                  <a:gd name="T23" fmla="*/ 31 h 77"/>
                  <a:gd name="T24" fmla="*/ 45 w 61"/>
                  <a:gd name="T25" fmla="*/ 31 h 77"/>
                  <a:gd name="T26" fmla="*/ 44 w 61"/>
                  <a:gd name="T27" fmla="*/ 21 h 77"/>
                  <a:gd name="T28" fmla="*/ 43 w 61"/>
                  <a:gd name="T29" fmla="*/ 19 h 77"/>
                  <a:gd name="T30" fmla="*/ 61 w 61"/>
                  <a:gd name="T31" fmla="*/ 26 h 77"/>
                  <a:gd name="T32" fmla="*/ 59 w 61"/>
                  <a:gd name="T33" fmla="*/ 27 h 77"/>
                  <a:gd name="T34" fmla="*/ 49 w 61"/>
                  <a:gd name="T35" fmla="*/ 32 h 77"/>
                  <a:gd name="T36" fmla="*/ 10 w 61"/>
                  <a:gd name="T37" fmla="*/ 73 h 77"/>
                  <a:gd name="T38" fmla="*/ 6 w 61"/>
                  <a:gd name="T39"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77">
                    <a:moveTo>
                      <a:pt x="6" y="77"/>
                    </a:moveTo>
                    <a:cubicBezTo>
                      <a:pt x="5" y="74"/>
                      <a:pt x="5" y="73"/>
                      <a:pt x="5" y="71"/>
                    </a:cubicBezTo>
                    <a:cubicBezTo>
                      <a:pt x="5" y="52"/>
                      <a:pt x="5" y="33"/>
                      <a:pt x="5" y="14"/>
                    </a:cubicBezTo>
                    <a:cubicBezTo>
                      <a:pt x="5" y="9"/>
                      <a:pt x="5" y="4"/>
                      <a:pt x="0" y="1"/>
                    </a:cubicBezTo>
                    <a:cubicBezTo>
                      <a:pt x="4" y="0"/>
                      <a:pt x="26" y="10"/>
                      <a:pt x="29" y="14"/>
                    </a:cubicBezTo>
                    <a:cubicBezTo>
                      <a:pt x="28" y="13"/>
                      <a:pt x="27" y="13"/>
                      <a:pt x="25" y="13"/>
                    </a:cubicBezTo>
                    <a:cubicBezTo>
                      <a:pt x="22" y="12"/>
                      <a:pt x="21" y="13"/>
                      <a:pt x="20" y="16"/>
                    </a:cubicBezTo>
                    <a:cubicBezTo>
                      <a:pt x="20" y="17"/>
                      <a:pt x="20" y="18"/>
                      <a:pt x="20" y="19"/>
                    </a:cubicBezTo>
                    <a:cubicBezTo>
                      <a:pt x="19" y="31"/>
                      <a:pt x="19" y="43"/>
                      <a:pt x="19" y="55"/>
                    </a:cubicBezTo>
                    <a:cubicBezTo>
                      <a:pt x="19" y="55"/>
                      <a:pt x="19" y="56"/>
                      <a:pt x="20" y="57"/>
                    </a:cubicBezTo>
                    <a:cubicBezTo>
                      <a:pt x="20" y="57"/>
                      <a:pt x="21" y="57"/>
                      <a:pt x="21" y="57"/>
                    </a:cubicBezTo>
                    <a:cubicBezTo>
                      <a:pt x="29" y="48"/>
                      <a:pt x="37" y="40"/>
                      <a:pt x="45" y="31"/>
                    </a:cubicBezTo>
                    <a:cubicBezTo>
                      <a:pt x="45" y="31"/>
                      <a:pt x="45" y="31"/>
                      <a:pt x="45" y="31"/>
                    </a:cubicBezTo>
                    <a:cubicBezTo>
                      <a:pt x="49" y="26"/>
                      <a:pt x="49" y="24"/>
                      <a:pt x="44" y="21"/>
                    </a:cubicBezTo>
                    <a:cubicBezTo>
                      <a:pt x="43" y="20"/>
                      <a:pt x="43" y="20"/>
                      <a:pt x="43" y="19"/>
                    </a:cubicBezTo>
                    <a:cubicBezTo>
                      <a:pt x="49" y="20"/>
                      <a:pt x="55" y="23"/>
                      <a:pt x="61" y="26"/>
                    </a:cubicBezTo>
                    <a:cubicBezTo>
                      <a:pt x="60" y="27"/>
                      <a:pt x="60" y="27"/>
                      <a:pt x="59" y="27"/>
                    </a:cubicBezTo>
                    <a:cubicBezTo>
                      <a:pt x="55" y="27"/>
                      <a:pt x="52" y="29"/>
                      <a:pt x="49" y="32"/>
                    </a:cubicBezTo>
                    <a:cubicBezTo>
                      <a:pt x="36" y="46"/>
                      <a:pt x="23" y="60"/>
                      <a:pt x="10" y="73"/>
                    </a:cubicBezTo>
                    <a:cubicBezTo>
                      <a:pt x="9" y="74"/>
                      <a:pt x="8" y="75"/>
                      <a:pt x="6"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3" name="Freeform 59">
                <a:extLst>
                  <a:ext uri="{FF2B5EF4-FFF2-40B4-BE49-F238E27FC236}">
                    <a16:creationId xmlns:a16="http://schemas.microsoft.com/office/drawing/2014/main" id="{8E8CE081-A623-4054-907F-BB84B3247BC2}"/>
                  </a:ext>
                </a:extLst>
              </p:cNvPr>
              <p:cNvSpPr>
                <a:spLocks/>
              </p:cNvSpPr>
              <p:nvPr/>
            </p:nvSpPr>
            <p:spPr bwMode="auto">
              <a:xfrm>
                <a:off x="2585558" y="22053525"/>
                <a:ext cx="495489" cy="432570"/>
              </a:xfrm>
              <a:custGeom>
                <a:avLst/>
                <a:gdLst>
                  <a:gd name="T0" fmla="*/ 0 w 71"/>
                  <a:gd name="T1" fmla="*/ 32 h 61"/>
                  <a:gd name="T2" fmla="*/ 15 w 71"/>
                  <a:gd name="T3" fmla="*/ 0 h 61"/>
                  <a:gd name="T4" fmla="*/ 14 w 71"/>
                  <a:gd name="T5" fmla="*/ 3 h 61"/>
                  <a:gd name="T6" fmla="*/ 19 w 71"/>
                  <a:gd name="T7" fmla="*/ 13 h 61"/>
                  <a:gd name="T8" fmla="*/ 58 w 71"/>
                  <a:gd name="T9" fmla="*/ 33 h 61"/>
                  <a:gd name="T10" fmla="*/ 68 w 71"/>
                  <a:gd name="T11" fmla="*/ 31 h 61"/>
                  <a:gd name="T12" fmla="*/ 71 w 71"/>
                  <a:gd name="T13" fmla="*/ 28 h 61"/>
                  <a:gd name="T14" fmla="*/ 56 w 71"/>
                  <a:gd name="T15" fmla="*/ 61 h 61"/>
                  <a:gd name="T16" fmla="*/ 56 w 71"/>
                  <a:gd name="T17" fmla="*/ 57 h 61"/>
                  <a:gd name="T18" fmla="*/ 52 w 71"/>
                  <a:gd name="T19" fmla="*/ 47 h 61"/>
                  <a:gd name="T20" fmla="*/ 13 w 71"/>
                  <a:gd name="T21" fmla="*/ 28 h 61"/>
                  <a:gd name="T22" fmla="*/ 1 w 71"/>
                  <a:gd name="T23" fmla="*/ 30 h 61"/>
                  <a:gd name="T24" fmla="*/ 0 w 71"/>
                  <a:gd name="T25" fmla="*/ 3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61">
                    <a:moveTo>
                      <a:pt x="0" y="32"/>
                    </a:moveTo>
                    <a:cubicBezTo>
                      <a:pt x="0" y="27"/>
                      <a:pt x="11" y="4"/>
                      <a:pt x="15" y="0"/>
                    </a:cubicBezTo>
                    <a:cubicBezTo>
                      <a:pt x="14" y="1"/>
                      <a:pt x="14" y="2"/>
                      <a:pt x="14" y="3"/>
                    </a:cubicBezTo>
                    <a:cubicBezTo>
                      <a:pt x="13" y="9"/>
                      <a:pt x="14" y="11"/>
                      <a:pt x="19" y="13"/>
                    </a:cubicBezTo>
                    <a:cubicBezTo>
                      <a:pt x="32" y="20"/>
                      <a:pt x="45" y="27"/>
                      <a:pt x="58" y="33"/>
                    </a:cubicBezTo>
                    <a:cubicBezTo>
                      <a:pt x="63" y="36"/>
                      <a:pt x="65" y="35"/>
                      <a:pt x="68" y="31"/>
                    </a:cubicBezTo>
                    <a:cubicBezTo>
                      <a:pt x="69" y="30"/>
                      <a:pt x="70" y="29"/>
                      <a:pt x="71" y="28"/>
                    </a:cubicBezTo>
                    <a:cubicBezTo>
                      <a:pt x="70" y="32"/>
                      <a:pt x="60" y="56"/>
                      <a:pt x="56" y="61"/>
                    </a:cubicBezTo>
                    <a:cubicBezTo>
                      <a:pt x="56" y="59"/>
                      <a:pt x="56" y="58"/>
                      <a:pt x="56" y="57"/>
                    </a:cubicBezTo>
                    <a:cubicBezTo>
                      <a:pt x="57" y="52"/>
                      <a:pt x="56" y="50"/>
                      <a:pt x="52" y="47"/>
                    </a:cubicBezTo>
                    <a:cubicBezTo>
                      <a:pt x="39" y="41"/>
                      <a:pt x="26" y="34"/>
                      <a:pt x="13" y="28"/>
                    </a:cubicBezTo>
                    <a:cubicBezTo>
                      <a:pt x="7" y="25"/>
                      <a:pt x="6" y="25"/>
                      <a:pt x="1" y="30"/>
                    </a:cubicBezTo>
                    <a:cubicBezTo>
                      <a:pt x="1" y="31"/>
                      <a:pt x="1" y="31"/>
                      <a:pt x="0" y="3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4" name="Freeform 60">
                <a:extLst>
                  <a:ext uri="{FF2B5EF4-FFF2-40B4-BE49-F238E27FC236}">
                    <a16:creationId xmlns:a16="http://schemas.microsoft.com/office/drawing/2014/main" id="{404E5F0E-9B1C-4DFA-8827-BB06ABFB6B59}"/>
                  </a:ext>
                </a:extLst>
              </p:cNvPr>
              <p:cNvSpPr>
                <a:spLocks/>
              </p:cNvSpPr>
              <p:nvPr/>
            </p:nvSpPr>
            <p:spPr bwMode="auto">
              <a:xfrm>
                <a:off x="8090993" y="22863611"/>
                <a:ext cx="479759" cy="314596"/>
              </a:xfrm>
              <a:custGeom>
                <a:avLst/>
                <a:gdLst>
                  <a:gd name="T0" fmla="*/ 5 w 69"/>
                  <a:gd name="T1" fmla="*/ 45 h 45"/>
                  <a:gd name="T2" fmla="*/ 0 w 69"/>
                  <a:gd name="T3" fmla="*/ 13 h 45"/>
                  <a:gd name="T4" fmla="*/ 1 w 69"/>
                  <a:gd name="T5" fmla="*/ 11 h 45"/>
                  <a:gd name="T6" fmla="*/ 3 w 69"/>
                  <a:gd name="T7" fmla="*/ 15 h 45"/>
                  <a:gd name="T8" fmla="*/ 11 w 69"/>
                  <a:gd name="T9" fmla="*/ 19 h 45"/>
                  <a:gd name="T10" fmla="*/ 47 w 69"/>
                  <a:gd name="T11" fmla="*/ 13 h 45"/>
                  <a:gd name="T12" fmla="*/ 55 w 69"/>
                  <a:gd name="T13" fmla="*/ 12 h 45"/>
                  <a:gd name="T14" fmla="*/ 62 w 69"/>
                  <a:gd name="T15" fmla="*/ 5 h 45"/>
                  <a:gd name="T16" fmla="*/ 62 w 69"/>
                  <a:gd name="T17" fmla="*/ 0 h 45"/>
                  <a:gd name="T18" fmla="*/ 64 w 69"/>
                  <a:gd name="T19" fmla="*/ 3 h 45"/>
                  <a:gd name="T20" fmla="*/ 69 w 69"/>
                  <a:gd name="T21" fmla="*/ 35 h 45"/>
                  <a:gd name="T22" fmla="*/ 67 w 69"/>
                  <a:gd name="T23" fmla="*/ 35 h 45"/>
                  <a:gd name="T24" fmla="*/ 66 w 69"/>
                  <a:gd name="T25" fmla="*/ 33 h 45"/>
                  <a:gd name="T26" fmla="*/ 57 w 69"/>
                  <a:gd name="T27" fmla="*/ 27 h 45"/>
                  <a:gd name="T28" fmla="*/ 14 w 69"/>
                  <a:gd name="T29" fmla="*/ 35 h 45"/>
                  <a:gd name="T30" fmla="*/ 7 w 69"/>
                  <a:gd name="T31" fmla="*/ 42 h 45"/>
                  <a:gd name="T32" fmla="*/ 6 w 69"/>
                  <a:gd name="T33" fmla="*/ 45 h 45"/>
                  <a:gd name="T34" fmla="*/ 5 w 69"/>
                  <a:gd name="T3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9" h="45">
                    <a:moveTo>
                      <a:pt x="5" y="45"/>
                    </a:moveTo>
                    <a:cubicBezTo>
                      <a:pt x="3" y="35"/>
                      <a:pt x="2" y="24"/>
                      <a:pt x="0" y="13"/>
                    </a:cubicBezTo>
                    <a:cubicBezTo>
                      <a:pt x="0" y="13"/>
                      <a:pt x="0" y="12"/>
                      <a:pt x="1" y="11"/>
                    </a:cubicBezTo>
                    <a:cubicBezTo>
                      <a:pt x="2" y="13"/>
                      <a:pt x="2" y="14"/>
                      <a:pt x="3" y="15"/>
                    </a:cubicBezTo>
                    <a:cubicBezTo>
                      <a:pt x="5" y="19"/>
                      <a:pt x="6" y="20"/>
                      <a:pt x="11" y="19"/>
                    </a:cubicBezTo>
                    <a:cubicBezTo>
                      <a:pt x="23" y="17"/>
                      <a:pt x="35" y="15"/>
                      <a:pt x="47" y="13"/>
                    </a:cubicBezTo>
                    <a:cubicBezTo>
                      <a:pt x="50" y="13"/>
                      <a:pt x="52" y="12"/>
                      <a:pt x="55" y="12"/>
                    </a:cubicBezTo>
                    <a:cubicBezTo>
                      <a:pt x="60" y="11"/>
                      <a:pt x="61" y="9"/>
                      <a:pt x="62" y="5"/>
                    </a:cubicBezTo>
                    <a:cubicBezTo>
                      <a:pt x="62" y="4"/>
                      <a:pt x="62" y="3"/>
                      <a:pt x="62" y="0"/>
                    </a:cubicBezTo>
                    <a:cubicBezTo>
                      <a:pt x="63" y="2"/>
                      <a:pt x="64" y="3"/>
                      <a:pt x="64" y="3"/>
                    </a:cubicBezTo>
                    <a:cubicBezTo>
                      <a:pt x="65" y="14"/>
                      <a:pt x="67" y="24"/>
                      <a:pt x="69" y="35"/>
                    </a:cubicBezTo>
                    <a:cubicBezTo>
                      <a:pt x="68" y="35"/>
                      <a:pt x="68" y="35"/>
                      <a:pt x="67" y="35"/>
                    </a:cubicBezTo>
                    <a:cubicBezTo>
                      <a:pt x="67" y="35"/>
                      <a:pt x="66" y="34"/>
                      <a:pt x="66" y="33"/>
                    </a:cubicBezTo>
                    <a:cubicBezTo>
                      <a:pt x="64" y="28"/>
                      <a:pt x="62" y="27"/>
                      <a:pt x="57" y="27"/>
                    </a:cubicBezTo>
                    <a:cubicBezTo>
                      <a:pt x="43" y="30"/>
                      <a:pt x="28" y="32"/>
                      <a:pt x="14" y="35"/>
                    </a:cubicBezTo>
                    <a:cubicBezTo>
                      <a:pt x="9" y="35"/>
                      <a:pt x="7" y="37"/>
                      <a:pt x="7" y="42"/>
                    </a:cubicBezTo>
                    <a:cubicBezTo>
                      <a:pt x="7" y="43"/>
                      <a:pt x="6" y="44"/>
                      <a:pt x="6" y="45"/>
                    </a:cubicBezTo>
                    <a:cubicBezTo>
                      <a:pt x="6" y="45"/>
                      <a:pt x="5" y="45"/>
                      <a:pt x="5" y="45"/>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5" name="Freeform 61">
                <a:extLst>
                  <a:ext uri="{FF2B5EF4-FFF2-40B4-BE49-F238E27FC236}">
                    <a16:creationId xmlns:a16="http://schemas.microsoft.com/office/drawing/2014/main" id="{203E702D-7AE6-4B01-B868-0C7BE3CB52D1}"/>
                  </a:ext>
                </a:extLst>
              </p:cNvPr>
              <p:cNvSpPr>
                <a:spLocks/>
              </p:cNvSpPr>
              <p:nvPr/>
            </p:nvSpPr>
            <p:spPr bwMode="auto">
              <a:xfrm>
                <a:off x="5865225" y="20346840"/>
                <a:ext cx="291002" cy="487624"/>
              </a:xfrm>
              <a:custGeom>
                <a:avLst/>
                <a:gdLst>
                  <a:gd name="T0" fmla="*/ 1 w 42"/>
                  <a:gd name="T1" fmla="*/ 64 h 70"/>
                  <a:gd name="T2" fmla="*/ 4 w 42"/>
                  <a:gd name="T3" fmla="*/ 64 h 70"/>
                  <a:gd name="T4" fmla="*/ 10 w 42"/>
                  <a:gd name="T5" fmla="*/ 57 h 70"/>
                  <a:gd name="T6" fmla="*/ 13 w 42"/>
                  <a:gd name="T7" fmla="*/ 41 h 70"/>
                  <a:gd name="T8" fmla="*/ 16 w 42"/>
                  <a:gd name="T9" fmla="*/ 14 h 70"/>
                  <a:gd name="T10" fmla="*/ 17 w 42"/>
                  <a:gd name="T11" fmla="*/ 10 h 70"/>
                  <a:gd name="T12" fmla="*/ 11 w 42"/>
                  <a:gd name="T13" fmla="*/ 2 h 70"/>
                  <a:gd name="T14" fmla="*/ 9 w 42"/>
                  <a:gd name="T15" fmla="*/ 0 h 70"/>
                  <a:gd name="T16" fmla="*/ 42 w 42"/>
                  <a:gd name="T17" fmla="*/ 4 h 70"/>
                  <a:gd name="T18" fmla="*/ 42 w 42"/>
                  <a:gd name="T19" fmla="*/ 5 h 70"/>
                  <a:gd name="T20" fmla="*/ 39 w 42"/>
                  <a:gd name="T21" fmla="*/ 6 h 70"/>
                  <a:gd name="T22" fmla="*/ 32 w 42"/>
                  <a:gd name="T23" fmla="*/ 13 h 70"/>
                  <a:gd name="T24" fmla="*/ 27 w 42"/>
                  <a:gd name="T25" fmla="*/ 47 h 70"/>
                  <a:gd name="T26" fmla="*/ 25 w 42"/>
                  <a:gd name="T27" fmla="*/ 58 h 70"/>
                  <a:gd name="T28" fmla="*/ 31 w 42"/>
                  <a:gd name="T29" fmla="*/ 68 h 70"/>
                  <a:gd name="T30" fmla="*/ 33 w 42"/>
                  <a:gd name="T31" fmla="*/ 69 h 70"/>
                  <a:gd name="T32" fmla="*/ 33 w 42"/>
                  <a:gd name="T33" fmla="*/ 70 h 70"/>
                  <a:gd name="T34" fmla="*/ 0 w 42"/>
                  <a:gd name="T35" fmla="*/ 66 h 70"/>
                  <a:gd name="T36" fmla="*/ 1 w 42"/>
                  <a:gd name="T37" fmla="*/ 6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70">
                    <a:moveTo>
                      <a:pt x="1" y="64"/>
                    </a:moveTo>
                    <a:cubicBezTo>
                      <a:pt x="2" y="64"/>
                      <a:pt x="3" y="64"/>
                      <a:pt x="4" y="64"/>
                    </a:cubicBezTo>
                    <a:cubicBezTo>
                      <a:pt x="8" y="63"/>
                      <a:pt x="10" y="62"/>
                      <a:pt x="10" y="57"/>
                    </a:cubicBezTo>
                    <a:cubicBezTo>
                      <a:pt x="11" y="52"/>
                      <a:pt x="12" y="47"/>
                      <a:pt x="13" y="41"/>
                    </a:cubicBezTo>
                    <a:cubicBezTo>
                      <a:pt x="14" y="32"/>
                      <a:pt x="15" y="23"/>
                      <a:pt x="16" y="14"/>
                    </a:cubicBezTo>
                    <a:cubicBezTo>
                      <a:pt x="16" y="13"/>
                      <a:pt x="17" y="12"/>
                      <a:pt x="17" y="10"/>
                    </a:cubicBezTo>
                    <a:cubicBezTo>
                      <a:pt x="17" y="5"/>
                      <a:pt x="16" y="4"/>
                      <a:pt x="11" y="2"/>
                    </a:cubicBezTo>
                    <a:cubicBezTo>
                      <a:pt x="10" y="1"/>
                      <a:pt x="10" y="1"/>
                      <a:pt x="9" y="0"/>
                    </a:cubicBezTo>
                    <a:cubicBezTo>
                      <a:pt x="20" y="1"/>
                      <a:pt x="31" y="2"/>
                      <a:pt x="42" y="4"/>
                    </a:cubicBezTo>
                    <a:cubicBezTo>
                      <a:pt x="42" y="5"/>
                      <a:pt x="42" y="5"/>
                      <a:pt x="42" y="5"/>
                    </a:cubicBezTo>
                    <a:cubicBezTo>
                      <a:pt x="41" y="5"/>
                      <a:pt x="40" y="6"/>
                      <a:pt x="39" y="6"/>
                    </a:cubicBezTo>
                    <a:cubicBezTo>
                      <a:pt x="34" y="6"/>
                      <a:pt x="32" y="7"/>
                      <a:pt x="32" y="13"/>
                    </a:cubicBezTo>
                    <a:cubicBezTo>
                      <a:pt x="30" y="24"/>
                      <a:pt x="28" y="36"/>
                      <a:pt x="27" y="47"/>
                    </a:cubicBezTo>
                    <a:cubicBezTo>
                      <a:pt x="26" y="51"/>
                      <a:pt x="26" y="55"/>
                      <a:pt x="25" y="58"/>
                    </a:cubicBezTo>
                    <a:cubicBezTo>
                      <a:pt x="25" y="64"/>
                      <a:pt x="26" y="66"/>
                      <a:pt x="31" y="68"/>
                    </a:cubicBezTo>
                    <a:cubicBezTo>
                      <a:pt x="32" y="68"/>
                      <a:pt x="32" y="69"/>
                      <a:pt x="33" y="69"/>
                    </a:cubicBezTo>
                    <a:cubicBezTo>
                      <a:pt x="33" y="69"/>
                      <a:pt x="33" y="69"/>
                      <a:pt x="33" y="70"/>
                    </a:cubicBezTo>
                    <a:cubicBezTo>
                      <a:pt x="22" y="69"/>
                      <a:pt x="11" y="68"/>
                      <a:pt x="0" y="66"/>
                    </a:cubicBezTo>
                    <a:cubicBezTo>
                      <a:pt x="1" y="65"/>
                      <a:pt x="1" y="65"/>
                      <a:pt x="1" y="64"/>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6" name="Freeform 62">
                <a:extLst>
                  <a:ext uri="{FF2B5EF4-FFF2-40B4-BE49-F238E27FC236}">
                    <a16:creationId xmlns:a16="http://schemas.microsoft.com/office/drawing/2014/main" id="{00A3E78C-A2CF-4F84-BD83-F8BEF41AD073}"/>
                  </a:ext>
                </a:extLst>
              </p:cNvPr>
              <p:cNvSpPr>
                <a:spLocks/>
              </p:cNvSpPr>
              <p:nvPr/>
            </p:nvSpPr>
            <p:spPr bwMode="auto">
              <a:xfrm>
                <a:off x="4087756" y="25828682"/>
                <a:ext cx="361786" cy="471895"/>
              </a:xfrm>
              <a:custGeom>
                <a:avLst/>
                <a:gdLst>
                  <a:gd name="T0" fmla="*/ 1 w 52"/>
                  <a:gd name="T1" fmla="*/ 51 h 67"/>
                  <a:gd name="T2" fmla="*/ 5 w 52"/>
                  <a:gd name="T3" fmla="*/ 52 h 67"/>
                  <a:gd name="T4" fmla="*/ 16 w 52"/>
                  <a:gd name="T5" fmla="*/ 47 h 67"/>
                  <a:gd name="T6" fmla="*/ 32 w 52"/>
                  <a:gd name="T7" fmla="*/ 12 h 67"/>
                  <a:gd name="T8" fmla="*/ 33 w 52"/>
                  <a:gd name="T9" fmla="*/ 9 h 67"/>
                  <a:gd name="T10" fmla="*/ 29 w 52"/>
                  <a:gd name="T11" fmla="*/ 2 h 67"/>
                  <a:gd name="T12" fmla="*/ 23 w 52"/>
                  <a:gd name="T13" fmla="*/ 1 h 67"/>
                  <a:gd name="T14" fmla="*/ 52 w 52"/>
                  <a:gd name="T15" fmla="*/ 1 h 67"/>
                  <a:gd name="T16" fmla="*/ 51 w 52"/>
                  <a:gd name="T17" fmla="*/ 4 h 67"/>
                  <a:gd name="T18" fmla="*/ 29 w 52"/>
                  <a:gd name="T19" fmla="*/ 52 h 67"/>
                  <a:gd name="T20" fmla="*/ 33 w 52"/>
                  <a:gd name="T21" fmla="*/ 65 h 67"/>
                  <a:gd name="T22" fmla="*/ 34 w 52"/>
                  <a:gd name="T23" fmla="*/ 66 h 67"/>
                  <a:gd name="T24" fmla="*/ 34 w 52"/>
                  <a:gd name="T25" fmla="*/ 67 h 67"/>
                  <a:gd name="T26" fmla="*/ 33 w 52"/>
                  <a:gd name="T27" fmla="*/ 67 h 67"/>
                  <a:gd name="T28" fmla="*/ 2 w 52"/>
                  <a:gd name="T29" fmla="*/ 53 h 67"/>
                  <a:gd name="T30" fmla="*/ 0 w 52"/>
                  <a:gd name="T31" fmla="*/ 52 h 67"/>
                  <a:gd name="T32" fmla="*/ 1 w 52"/>
                  <a:gd name="T33" fmla="*/ 5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67">
                    <a:moveTo>
                      <a:pt x="1" y="51"/>
                    </a:moveTo>
                    <a:cubicBezTo>
                      <a:pt x="2" y="51"/>
                      <a:pt x="4" y="51"/>
                      <a:pt x="5" y="52"/>
                    </a:cubicBezTo>
                    <a:cubicBezTo>
                      <a:pt x="10" y="53"/>
                      <a:pt x="13" y="52"/>
                      <a:pt x="16" y="47"/>
                    </a:cubicBezTo>
                    <a:cubicBezTo>
                      <a:pt x="21" y="35"/>
                      <a:pt x="27" y="23"/>
                      <a:pt x="32" y="12"/>
                    </a:cubicBezTo>
                    <a:cubicBezTo>
                      <a:pt x="33" y="11"/>
                      <a:pt x="33" y="10"/>
                      <a:pt x="33" y="9"/>
                    </a:cubicBezTo>
                    <a:cubicBezTo>
                      <a:pt x="34" y="5"/>
                      <a:pt x="33" y="3"/>
                      <a:pt x="29" y="2"/>
                    </a:cubicBezTo>
                    <a:cubicBezTo>
                      <a:pt x="28" y="2"/>
                      <a:pt x="26" y="2"/>
                      <a:pt x="23" y="1"/>
                    </a:cubicBezTo>
                    <a:cubicBezTo>
                      <a:pt x="27" y="0"/>
                      <a:pt x="44" y="0"/>
                      <a:pt x="52" y="1"/>
                    </a:cubicBezTo>
                    <a:cubicBezTo>
                      <a:pt x="52" y="2"/>
                      <a:pt x="52" y="3"/>
                      <a:pt x="51" y="4"/>
                    </a:cubicBezTo>
                    <a:cubicBezTo>
                      <a:pt x="44" y="20"/>
                      <a:pt x="37" y="36"/>
                      <a:pt x="29" y="52"/>
                    </a:cubicBezTo>
                    <a:cubicBezTo>
                      <a:pt x="26" y="59"/>
                      <a:pt x="26" y="61"/>
                      <a:pt x="33" y="65"/>
                    </a:cubicBezTo>
                    <a:cubicBezTo>
                      <a:pt x="33" y="65"/>
                      <a:pt x="34" y="66"/>
                      <a:pt x="34" y="66"/>
                    </a:cubicBezTo>
                    <a:cubicBezTo>
                      <a:pt x="34" y="66"/>
                      <a:pt x="34" y="67"/>
                      <a:pt x="34" y="67"/>
                    </a:cubicBezTo>
                    <a:cubicBezTo>
                      <a:pt x="34" y="67"/>
                      <a:pt x="33" y="67"/>
                      <a:pt x="33" y="67"/>
                    </a:cubicBezTo>
                    <a:cubicBezTo>
                      <a:pt x="23" y="62"/>
                      <a:pt x="13" y="58"/>
                      <a:pt x="2" y="53"/>
                    </a:cubicBezTo>
                    <a:cubicBezTo>
                      <a:pt x="1" y="53"/>
                      <a:pt x="1" y="52"/>
                      <a:pt x="0" y="52"/>
                    </a:cubicBezTo>
                    <a:cubicBezTo>
                      <a:pt x="1" y="51"/>
                      <a:pt x="1" y="51"/>
                      <a:pt x="1" y="51"/>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7" name="Freeform 71">
                <a:extLst>
                  <a:ext uri="{FF2B5EF4-FFF2-40B4-BE49-F238E27FC236}">
                    <a16:creationId xmlns:a16="http://schemas.microsoft.com/office/drawing/2014/main" id="{0265EC9A-215C-4451-94F2-BA2294AE20B1}"/>
                  </a:ext>
                </a:extLst>
              </p:cNvPr>
              <p:cNvSpPr>
                <a:spLocks noEditPoints="1"/>
              </p:cNvSpPr>
              <p:nvPr/>
            </p:nvSpPr>
            <p:spPr bwMode="auto">
              <a:xfrm>
                <a:off x="3199023" y="21141194"/>
                <a:ext cx="4561646" cy="4553784"/>
              </a:xfrm>
              <a:custGeom>
                <a:avLst/>
                <a:gdLst>
                  <a:gd name="T0" fmla="*/ 326 w 652"/>
                  <a:gd name="T1" fmla="*/ 652 h 652"/>
                  <a:gd name="T2" fmla="*/ 326 w 652"/>
                  <a:gd name="T3" fmla="*/ 0 h 652"/>
                  <a:gd name="T4" fmla="*/ 300 w 652"/>
                  <a:gd name="T5" fmla="*/ 368 h 652"/>
                  <a:gd name="T6" fmla="*/ 300 w 652"/>
                  <a:gd name="T7" fmla="*/ 408 h 652"/>
                  <a:gd name="T8" fmla="*/ 292 w 652"/>
                  <a:gd name="T9" fmla="*/ 425 h 652"/>
                  <a:gd name="T10" fmla="*/ 239 w 652"/>
                  <a:gd name="T11" fmla="*/ 475 h 652"/>
                  <a:gd name="T12" fmla="*/ 208 w 652"/>
                  <a:gd name="T13" fmla="*/ 558 h 652"/>
                  <a:gd name="T14" fmla="*/ 256 w 652"/>
                  <a:gd name="T15" fmla="*/ 566 h 652"/>
                  <a:gd name="T16" fmla="*/ 264 w 652"/>
                  <a:gd name="T17" fmla="*/ 540 h 652"/>
                  <a:gd name="T18" fmla="*/ 312 w 652"/>
                  <a:gd name="T19" fmla="*/ 473 h 652"/>
                  <a:gd name="T20" fmla="*/ 346 w 652"/>
                  <a:gd name="T21" fmla="*/ 477 h 652"/>
                  <a:gd name="T22" fmla="*/ 390 w 652"/>
                  <a:gd name="T23" fmla="*/ 550 h 652"/>
                  <a:gd name="T24" fmla="*/ 410 w 652"/>
                  <a:gd name="T25" fmla="*/ 582 h 652"/>
                  <a:gd name="T26" fmla="*/ 439 w 652"/>
                  <a:gd name="T27" fmla="*/ 536 h 652"/>
                  <a:gd name="T28" fmla="*/ 360 w 652"/>
                  <a:gd name="T29" fmla="*/ 425 h 652"/>
                  <a:gd name="T30" fmla="*/ 351 w 652"/>
                  <a:gd name="T31" fmla="*/ 372 h 652"/>
                  <a:gd name="T32" fmla="*/ 357 w 652"/>
                  <a:gd name="T33" fmla="*/ 369 h 652"/>
                  <a:gd name="T34" fmla="*/ 453 w 652"/>
                  <a:gd name="T35" fmla="*/ 459 h 652"/>
                  <a:gd name="T36" fmla="*/ 489 w 652"/>
                  <a:gd name="T37" fmla="*/ 522 h 652"/>
                  <a:gd name="T38" fmla="*/ 526 w 652"/>
                  <a:gd name="T39" fmla="*/ 508 h 652"/>
                  <a:gd name="T40" fmla="*/ 512 w 652"/>
                  <a:gd name="T41" fmla="*/ 460 h 652"/>
                  <a:gd name="T42" fmla="*/ 373 w 652"/>
                  <a:gd name="T43" fmla="*/ 322 h 652"/>
                  <a:gd name="T44" fmla="*/ 351 w 652"/>
                  <a:gd name="T45" fmla="*/ 304 h 652"/>
                  <a:gd name="T46" fmla="*/ 306 w 652"/>
                  <a:gd name="T47" fmla="*/ 286 h 652"/>
                  <a:gd name="T48" fmla="*/ 300 w 652"/>
                  <a:gd name="T49" fmla="*/ 316 h 652"/>
                  <a:gd name="T50" fmla="*/ 210 w 652"/>
                  <a:gd name="T51" fmla="*/ 361 h 652"/>
                  <a:gd name="T52" fmla="*/ 128 w 652"/>
                  <a:gd name="T53" fmla="*/ 483 h 652"/>
                  <a:gd name="T54" fmla="*/ 140 w 652"/>
                  <a:gd name="T55" fmla="*/ 526 h 652"/>
                  <a:gd name="T56" fmla="*/ 172 w 652"/>
                  <a:gd name="T57" fmla="*/ 509 h 652"/>
                  <a:gd name="T58" fmla="*/ 246 w 652"/>
                  <a:gd name="T59" fmla="*/ 399 h 652"/>
                  <a:gd name="T60" fmla="*/ 300 w 652"/>
                  <a:gd name="T61" fmla="*/ 368 h 652"/>
                  <a:gd name="T62" fmla="*/ 249 w 652"/>
                  <a:gd name="T63" fmla="*/ 114 h 652"/>
                  <a:gd name="T64" fmla="*/ 123 w 652"/>
                  <a:gd name="T65" fmla="*/ 169 h 652"/>
                  <a:gd name="T66" fmla="*/ 75 w 652"/>
                  <a:gd name="T67" fmla="*/ 214 h 652"/>
                  <a:gd name="T68" fmla="*/ 108 w 652"/>
                  <a:gd name="T69" fmla="*/ 242 h 652"/>
                  <a:gd name="T70" fmla="*/ 158 w 652"/>
                  <a:gd name="T71" fmla="*/ 210 h 652"/>
                  <a:gd name="T72" fmla="*/ 253 w 652"/>
                  <a:gd name="T73" fmla="*/ 164 h 652"/>
                  <a:gd name="T74" fmla="*/ 250 w 652"/>
                  <a:gd name="T75" fmla="*/ 222 h 652"/>
                  <a:gd name="T76" fmla="*/ 65 w 652"/>
                  <a:gd name="T77" fmla="*/ 383 h 652"/>
                  <a:gd name="T78" fmla="*/ 80 w 652"/>
                  <a:gd name="T79" fmla="*/ 422 h 652"/>
                  <a:gd name="T80" fmla="*/ 113 w 652"/>
                  <a:gd name="T81" fmla="*/ 400 h 652"/>
                  <a:gd name="T82" fmla="*/ 215 w 652"/>
                  <a:gd name="T83" fmla="*/ 296 h 652"/>
                  <a:gd name="T84" fmla="*/ 304 w 652"/>
                  <a:gd name="T85" fmla="*/ 240 h 652"/>
                  <a:gd name="T86" fmla="*/ 303 w 652"/>
                  <a:gd name="T87" fmla="*/ 78 h 652"/>
                  <a:gd name="T88" fmla="*/ 269 w 652"/>
                  <a:gd name="T89" fmla="*/ 56 h 652"/>
                  <a:gd name="T90" fmla="*/ 253 w 652"/>
                  <a:gd name="T91" fmla="*/ 90 h 652"/>
                  <a:gd name="T92" fmla="*/ 398 w 652"/>
                  <a:gd name="T93" fmla="*/ 112 h 652"/>
                  <a:gd name="T94" fmla="*/ 398 w 652"/>
                  <a:gd name="T95" fmla="*/ 82 h 652"/>
                  <a:gd name="T96" fmla="*/ 368 w 652"/>
                  <a:gd name="T97" fmla="*/ 54 h 652"/>
                  <a:gd name="T98" fmla="*/ 347 w 652"/>
                  <a:gd name="T99" fmla="*/ 85 h 652"/>
                  <a:gd name="T100" fmla="*/ 347 w 652"/>
                  <a:gd name="T101" fmla="*/ 243 h 652"/>
                  <a:gd name="T102" fmla="*/ 369 w 652"/>
                  <a:gd name="T103" fmla="*/ 264 h 652"/>
                  <a:gd name="T104" fmla="*/ 493 w 652"/>
                  <a:gd name="T105" fmla="*/ 344 h 652"/>
                  <a:gd name="T106" fmla="*/ 549 w 652"/>
                  <a:gd name="T107" fmla="*/ 416 h 652"/>
                  <a:gd name="T108" fmla="*/ 587 w 652"/>
                  <a:gd name="T109" fmla="*/ 384 h 652"/>
                  <a:gd name="T110" fmla="*/ 407 w 652"/>
                  <a:gd name="T111" fmla="*/ 224 h 652"/>
                  <a:gd name="T112" fmla="*/ 398 w 652"/>
                  <a:gd name="T113" fmla="*/ 164 h 652"/>
                  <a:gd name="T114" fmla="*/ 403 w 652"/>
                  <a:gd name="T115" fmla="*/ 165 h 652"/>
                  <a:gd name="T116" fmla="*/ 532 w 652"/>
                  <a:gd name="T117" fmla="*/ 236 h 652"/>
                  <a:gd name="T118" fmla="*/ 575 w 652"/>
                  <a:gd name="T119" fmla="*/ 211 h 652"/>
                  <a:gd name="T120" fmla="*/ 509 w 652"/>
                  <a:gd name="T121" fmla="*/ 157 h 652"/>
                  <a:gd name="T122" fmla="*/ 398 w 652"/>
                  <a:gd name="T123" fmla="*/ 112 h 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52" h="652">
                    <a:moveTo>
                      <a:pt x="652" y="326"/>
                    </a:moveTo>
                    <a:cubicBezTo>
                      <a:pt x="652" y="505"/>
                      <a:pt x="506" y="652"/>
                      <a:pt x="326" y="652"/>
                    </a:cubicBezTo>
                    <a:cubicBezTo>
                      <a:pt x="147" y="652"/>
                      <a:pt x="0" y="507"/>
                      <a:pt x="0" y="326"/>
                    </a:cubicBezTo>
                    <a:cubicBezTo>
                      <a:pt x="0" y="146"/>
                      <a:pt x="146" y="0"/>
                      <a:pt x="326" y="0"/>
                    </a:cubicBezTo>
                    <a:cubicBezTo>
                      <a:pt x="506" y="0"/>
                      <a:pt x="652" y="147"/>
                      <a:pt x="652" y="326"/>
                    </a:cubicBezTo>
                    <a:close/>
                    <a:moveTo>
                      <a:pt x="300" y="368"/>
                    </a:moveTo>
                    <a:cubicBezTo>
                      <a:pt x="300" y="370"/>
                      <a:pt x="300" y="371"/>
                      <a:pt x="300" y="373"/>
                    </a:cubicBezTo>
                    <a:cubicBezTo>
                      <a:pt x="300" y="385"/>
                      <a:pt x="300" y="396"/>
                      <a:pt x="300" y="408"/>
                    </a:cubicBezTo>
                    <a:cubicBezTo>
                      <a:pt x="300" y="409"/>
                      <a:pt x="300" y="410"/>
                      <a:pt x="300" y="411"/>
                    </a:cubicBezTo>
                    <a:cubicBezTo>
                      <a:pt x="300" y="417"/>
                      <a:pt x="297" y="422"/>
                      <a:pt x="292" y="425"/>
                    </a:cubicBezTo>
                    <a:cubicBezTo>
                      <a:pt x="290" y="426"/>
                      <a:pt x="288" y="428"/>
                      <a:pt x="285" y="429"/>
                    </a:cubicBezTo>
                    <a:cubicBezTo>
                      <a:pt x="267" y="441"/>
                      <a:pt x="252" y="457"/>
                      <a:pt x="239" y="475"/>
                    </a:cubicBezTo>
                    <a:cubicBezTo>
                      <a:pt x="225" y="496"/>
                      <a:pt x="216" y="520"/>
                      <a:pt x="210" y="544"/>
                    </a:cubicBezTo>
                    <a:cubicBezTo>
                      <a:pt x="209" y="549"/>
                      <a:pt x="208" y="553"/>
                      <a:pt x="208" y="558"/>
                    </a:cubicBezTo>
                    <a:cubicBezTo>
                      <a:pt x="207" y="571"/>
                      <a:pt x="215" y="581"/>
                      <a:pt x="228" y="583"/>
                    </a:cubicBezTo>
                    <a:cubicBezTo>
                      <a:pt x="239" y="585"/>
                      <a:pt x="252" y="581"/>
                      <a:pt x="256" y="566"/>
                    </a:cubicBezTo>
                    <a:cubicBezTo>
                      <a:pt x="256" y="565"/>
                      <a:pt x="257" y="563"/>
                      <a:pt x="257" y="562"/>
                    </a:cubicBezTo>
                    <a:cubicBezTo>
                      <a:pt x="260" y="555"/>
                      <a:pt x="262" y="547"/>
                      <a:pt x="264" y="540"/>
                    </a:cubicBezTo>
                    <a:cubicBezTo>
                      <a:pt x="270" y="523"/>
                      <a:pt x="278" y="508"/>
                      <a:pt x="289" y="493"/>
                    </a:cubicBezTo>
                    <a:cubicBezTo>
                      <a:pt x="295" y="485"/>
                      <a:pt x="303" y="478"/>
                      <a:pt x="312" y="473"/>
                    </a:cubicBezTo>
                    <a:cubicBezTo>
                      <a:pt x="321" y="468"/>
                      <a:pt x="330" y="468"/>
                      <a:pt x="339" y="473"/>
                    </a:cubicBezTo>
                    <a:cubicBezTo>
                      <a:pt x="341" y="474"/>
                      <a:pt x="344" y="475"/>
                      <a:pt x="346" y="477"/>
                    </a:cubicBezTo>
                    <a:cubicBezTo>
                      <a:pt x="355" y="483"/>
                      <a:pt x="362" y="491"/>
                      <a:pt x="368" y="500"/>
                    </a:cubicBezTo>
                    <a:cubicBezTo>
                      <a:pt x="378" y="516"/>
                      <a:pt x="385" y="533"/>
                      <a:pt x="390" y="550"/>
                    </a:cubicBezTo>
                    <a:cubicBezTo>
                      <a:pt x="392" y="556"/>
                      <a:pt x="394" y="563"/>
                      <a:pt x="396" y="569"/>
                    </a:cubicBezTo>
                    <a:cubicBezTo>
                      <a:pt x="399" y="576"/>
                      <a:pt x="403" y="580"/>
                      <a:pt x="410" y="582"/>
                    </a:cubicBezTo>
                    <a:cubicBezTo>
                      <a:pt x="425" y="588"/>
                      <a:pt x="446" y="577"/>
                      <a:pt x="443" y="555"/>
                    </a:cubicBezTo>
                    <a:cubicBezTo>
                      <a:pt x="442" y="548"/>
                      <a:pt x="440" y="542"/>
                      <a:pt x="439" y="536"/>
                    </a:cubicBezTo>
                    <a:cubicBezTo>
                      <a:pt x="433" y="515"/>
                      <a:pt x="426" y="496"/>
                      <a:pt x="414" y="478"/>
                    </a:cubicBezTo>
                    <a:cubicBezTo>
                      <a:pt x="400" y="456"/>
                      <a:pt x="382" y="439"/>
                      <a:pt x="360" y="425"/>
                    </a:cubicBezTo>
                    <a:cubicBezTo>
                      <a:pt x="354" y="422"/>
                      <a:pt x="351" y="417"/>
                      <a:pt x="351" y="410"/>
                    </a:cubicBezTo>
                    <a:cubicBezTo>
                      <a:pt x="351" y="397"/>
                      <a:pt x="351" y="385"/>
                      <a:pt x="351" y="372"/>
                    </a:cubicBezTo>
                    <a:cubicBezTo>
                      <a:pt x="351" y="371"/>
                      <a:pt x="351" y="370"/>
                      <a:pt x="352" y="368"/>
                    </a:cubicBezTo>
                    <a:cubicBezTo>
                      <a:pt x="354" y="368"/>
                      <a:pt x="355" y="369"/>
                      <a:pt x="357" y="369"/>
                    </a:cubicBezTo>
                    <a:cubicBezTo>
                      <a:pt x="376" y="376"/>
                      <a:pt x="392" y="386"/>
                      <a:pt x="406" y="400"/>
                    </a:cubicBezTo>
                    <a:cubicBezTo>
                      <a:pt x="425" y="417"/>
                      <a:pt x="439" y="437"/>
                      <a:pt x="453" y="459"/>
                    </a:cubicBezTo>
                    <a:cubicBezTo>
                      <a:pt x="462" y="475"/>
                      <a:pt x="471" y="492"/>
                      <a:pt x="479" y="509"/>
                    </a:cubicBezTo>
                    <a:cubicBezTo>
                      <a:pt x="481" y="514"/>
                      <a:pt x="484" y="518"/>
                      <a:pt x="489" y="522"/>
                    </a:cubicBezTo>
                    <a:cubicBezTo>
                      <a:pt x="494" y="526"/>
                      <a:pt x="501" y="529"/>
                      <a:pt x="508" y="527"/>
                    </a:cubicBezTo>
                    <a:cubicBezTo>
                      <a:pt x="518" y="524"/>
                      <a:pt x="524" y="518"/>
                      <a:pt x="526" y="508"/>
                    </a:cubicBezTo>
                    <a:cubicBezTo>
                      <a:pt x="528" y="500"/>
                      <a:pt x="527" y="493"/>
                      <a:pt x="524" y="486"/>
                    </a:cubicBezTo>
                    <a:cubicBezTo>
                      <a:pt x="520" y="477"/>
                      <a:pt x="516" y="469"/>
                      <a:pt x="512" y="460"/>
                    </a:cubicBezTo>
                    <a:cubicBezTo>
                      <a:pt x="498" y="429"/>
                      <a:pt x="480" y="400"/>
                      <a:pt x="456" y="375"/>
                    </a:cubicBezTo>
                    <a:cubicBezTo>
                      <a:pt x="432" y="351"/>
                      <a:pt x="405" y="333"/>
                      <a:pt x="373" y="322"/>
                    </a:cubicBezTo>
                    <a:cubicBezTo>
                      <a:pt x="366" y="320"/>
                      <a:pt x="359" y="318"/>
                      <a:pt x="351" y="316"/>
                    </a:cubicBezTo>
                    <a:cubicBezTo>
                      <a:pt x="351" y="312"/>
                      <a:pt x="351" y="308"/>
                      <a:pt x="351" y="304"/>
                    </a:cubicBezTo>
                    <a:cubicBezTo>
                      <a:pt x="350" y="298"/>
                      <a:pt x="349" y="291"/>
                      <a:pt x="345" y="286"/>
                    </a:cubicBezTo>
                    <a:cubicBezTo>
                      <a:pt x="335" y="271"/>
                      <a:pt x="316" y="271"/>
                      <a:pt x="306" y="286"/>
                    </a:cubicBezTo>
                    <a:cubicBezTo>
                      <a:pt x="302" y="292"/>
                      <a:pt x="301" y="299"/>
                      <a:pt x="301" y="305"/>
                    </a:cubicBezTo>
                    <a:cubicBezTo>
                      <a:pt x="300" y="309"/>
                      <a:pt x="300" y="312"/>
                      <a:pt x="300" y="316"/>
                    </a:cubicBezTo>
                    <a:cubicBezTo>
                      <a:pt x="299" y="317"/>
                      <a:pt x="298" y="317"/>
                      <a:pt x="296" y="317"/>
                    </a:cubicBezTo>
                    <a:cubicBezTo>
                      <a:pt x="264" y="325"/>
                      <a:pt x="235" y="339"/>
                      <a:pt x="210" y="361"/>
                    </a:cubicBezTo>
                    <a:cubicBezTo>
                      <a:pt x="191" y="378"/>
                      <a:pt x="175" y="398"/>
                      <a:pt x="161" y="420"/>
                    </a:cubicBezTo>
                    <a:cubicBezTo>
                      <a:pt x="148" y="440"/>
                      <a:pt x="138" y="462"/>
                      <a:pt x="128" y="483"/>
                    </a:cubicBezTo>
                    <a:cubicBezTo>
                      <a:pt x="126" y="490"/>
                      <a:pt x="124" y="497"/>
                      <a:pt x="125" y="504"/>
                    </a:cubicBezTo>
                    <a:cubicBezTo>
                      <a:pt x="126" y="515"/>
                      <a:pt x="130" y="522"/>
                      <a:pt x="140" y="526"/>
                    </a:cubicBezTo>
                    <a:cubicBezTo>
                      <a:pt x="150" y="530"/>
                      <a:pt x="159" y="526"/>
                      <a:pt x="165" y="519"/>
                    </a:cubicBezTo>
                    <a:cubicBezTo>
                      <a:pt x="168" y="516"/>
                      <a:pt x="170" y="512"/>
                      <a:pt x="172" y="509"/>
                    </a:cubicBezTo>
                    <a:cubicBezTo>
                      <a:pt x="181" y="493"/>
                      <a:pt x="189" y="476"/>
                      <a:pt x="198" y="461"/>
                    </a:cubicBezTo>
                    <a:cubicBezTo>
                      <a:pt x="211" y="438"/>
                      <a:pt x="227" y="417"/>
                      <a:pt x="246" y="399"/>
                    </a:cubicBezTo>
                    <a:cubicBezTo>
                      <a:pt x="260" y="386"/>
                      <a:pt x="276" y="376"/>
                      <a:pt x="294" y="370"/>
                    </a:cubicBezTo>
                    <a:cubicBezTo>
                      <a:pt x="296" y="369"/>
                      <a:pt x="298" y="368"/>
                      <a:pt x="300" y="368"/>
                    </a:cubicBezTo>
                    <a:close/>
                    <a:moveTo>
                      <a:pt x="253" y="112"/>
                    </a:moveTo>
                    <a:cubicBezTo>
                      <a:pt x="252" y="113"/>
                      <a:pt x="250" y="113"/>
                      <a:pt x="249" y="114"/>
                    </a:cubicBezTo>
                    <a:cubicBezTo>
                      <a:pt x="240" y="117"/>
                      <a:pt x="231" y="119"/>
                      <a:pt x="222" y="122"/>
                    </a:cubicBezTo>
                    <a:cubicBezTo>
                      <a:pt x="187" y="134"/>
                      <a:pt x="154" y="149"/>
                      <a:pt x="123" y="169"/>
                    </a:cubicBezTo>
                    <a:cubicBezTo>
                      <a:pt x="110" y="178"/>
                      <a:pt x="97" y="188"/>
                      <a:pt x="85" y="200"/>
                    </a:cubicBezTo>
                    <a:cubicBezTo>
                      <a:pt x="81" y="204"/>
                      <a:pt x="77" y="208"/>
                      <a:pt x="75" y="214"/>
                    </a:cubicBezTo>
                    <a:cubicBezTo>
                      <a:pt x="71" y="225"/>
                      <a:pt x="76" y="237"/>
                      <a:pt x="87" y="241"/>
                    </a:cubicBezTo>
                    <a:cubicBezTo>
                      <a:pt x="94" y="244"/>
                      <a:pt x="101" y="244"/>
                      <a:pt x="108" y="242"/>
                    </a:cubicBezTo>
                    <a:cubicBezTo>
                      <a:pt x="114" y="240"/>
                      <a:pt x="118" y="237"/>
                      <a:pt x="123" y="234"/>
                    </a:cubicBezTo>
                    <a:cubicBezTo>
                      <a:pt x="134" y="226"/>
                      <a:pt x="146" y="217"/>
                      <a:pt x="158" y="210"/>
                    </a:cubicBezTo>
                    <a:cubicBezTo>
                      <a:pt x="186" y="191"/>
                      <a:pt x="216" y="176"/>
                      <a:pt x="249" y="165"/>
                    </a:cubicBezTo>
                    <a:cubicBezTo>
                      <a:pt x="250" y="165"/>
                      <a:pt x="252" y="164"/>
                      <a:pt x="253" y="164"/>
                    </a:cubicBezTo>
                    <a:cubicBezTo>
                      <a:pt x="253" y="183"/>
                      <a:pt x="253" y="202"/>
                      <a:pt x="253" y="220"/>
                    </a:cubicBezTo>
                    <a:cubicBezTo>
                      <a:pt x="252" y="221"/>
                      <a:pt x="251" y="221"/>
                      <a:pt x="250" y="222"/>
                    </a:cubicBezTo>
                    <a:cubicBezTo>
                      <a:pt x="185" y="247"/>
                      <a:pt x="131" y="288"/>
                      <a:pt x="90" y="345"/>
                    </a:cubicBezTo>
                    <a:cubicBezTo>
                      <a:pt x="81" y="357"/>
                      <a:pt x="73" y="370"/>
                      <a:pt x="65" y="383"/>
                    </a:cubicBezTo>
                    <a:cubicBezTo>
                      <a:pt x="62" y="387"/>
                      <a:pt x="60" y="391"/>
                      <a:pt x="60" y="395"/>
                    </a:cubicBezTo>
                    <a:cubicBezTo>
                      <a:pt x="60" y="408"/>
                      <a:pt x="68" y="419"/>
                      <a:pt x="80" y="422"/>
                    </a:cubicBezTo>
                    <a:cubicBezTo>
                      <a:pt x="90" y="425"/>
                      <a:pt x="98" y="422"/>
                      <a:pt x="104" y="413"/>
                    </a:cubicBezTo>
                    <a:cubicBezTo>
                      <a:pt x="107" y="409"/>
                      <a:pt x="110" y="404"/>
                      <a:pt x="113" y="400"/>
                    </a:cubicBezTo>
                    <a:cubicBezTo>
                      <a:pt x="127" y="380"/>
                      <a:pt x="143" y="361"/>
                      <a:pt x="160" y="343"/>
                    </a:cubicBezTo>
                    <a:cubicBezTo>
                      <a:pt x="177" y="325"/>
                      <a:pt x="195" y="309"/>
                      <a:pt x="215" y="296"/>
                    </a:cubicBezTo>
                    <a:cubicBezTo>
                      <a:pt x="237" y="282"/>
                      <a:pt x="261" y="271"/>
                      <a:pt x="286" y="264"/>
                    </a:cubicBezTo>
                    <a:cubicBezTo>
                      <a:pt x="300" y="260"/>
                      <a:pt x="304" y="253"/>
                      <a:pt x="304" y="240"/>
                    </a:cubicBezTo>
                    <a:cubicBezTo>
                      <a:pt x="304" y="189"/>
                      <a:pt x="304" y="138"/>
                      <a:pt x="304" y="88"/>
                    </a:cubicBezTo>
                    <a:cubicBezTo>
                      <a:pt x="304" y="84"/>
                      <a:pt x="304" y="81"/>
                      <a:pt x="303" y="78"/>
                    </a:cubicBezTo>
                    <a:cubicBezTo>
                      <a:pt x="303" y="74"/>
                      <a:pt x="302" y="69"/>
                      <a:pt x="299" y="65"/>
                    </a:cubicBezTo>
                    <a:cubicBezTo>
                      <a:pt x="293" y="55"/>
                      <a:pt x="280" y="51"/>
                      <a:pt x="269" y="56"/>
                    </a:cubicBezTo>
                    <a:cubicBezTo>
                      <a:pt x="261" y="61"/>
                      <a:pt x="256" y="68"/>
                      <a:pt x="254" y="77"/>
                    </a:cubicBezTo>
                    <a:cubicBezTo>
                      <a:pt x="254" y="81"/>
                      <a:pt x="254" y="85"/>
                      <a:pt x="253" y="90"/>
                    </a:cubicBezTo>
                    <a:cubicBezTo>
                      <a:pt x="253" y="97"/>
                      <a:pt x="253" y="105"/>
                      <a:pt x="253" y="112"/>
                    </a:cubicBezTo>
                    <a:close/>
                    <a:moveTo>
                      <a:pt x="398" y="112"/>
                    </a:moveTo>
                    <a:cubicBezTo>
                      <a:pt x="398" y="110"/>
                      <a:pt x="398" y="108"/>
                      <a:pt x="398" y="106"/>
                    </a:cubicBezTo>
                    <a:cubicBezTo>
                      <a:pt x="398" y="98"/>
                      <a:pt x="398" y="90"/>
                      <a:pt x="398" y="82"/>
                    </a:cubicBezTo>
                    <a:cubicBezTo>
                      <a:pt x="397" y="76"/>
                      <a:pt x="396" y="70"/>
                      <a:pt x="392" y="65"/>
                    </a:cubicBezTo>
                    <a:cubicBezTo>
                      <a:pt x="386" y="57"/>
                      <a:pt x="378" y="53"/>
                      <a:pt x="368" y="54"/>
                    </a:cubicBezTo>
                    <a:cubicBezTo>
                      <a:pt x="358" y="56"/>
                      <a:pt x="352" y="62"/>
                      <a:pt x="349" y="71"/>
                    </a:cubicBezTo>
                    <a:cubicBezTo>
                      <a:pt x="348" y="75"/>
                      <a:pt x="347" y="80"/>
                      <a:pt x="347" y="85"/>
                    </a:cubicBezTo>
                    <a:cubicBezTo>
                      <a:pt x="347" y="137"/>
                      <a:pt x="347" y="189"/>
                      <a:pt x="347" y="242"/>
                    </a:cubicBezTo>
                    <a:cubicBezTo>
                      <a:pt x="347" y="242"/>
                      <a:pt x="347" y="243"/>
                      <a:pt x="347" y="243"/>
                    </a:cubicBezTo>
                    <a:cubicBezTo>
                      <a:pt x="347" y="251"/>
                      <a:pt x="351" y="257"/>
                      <a:pt x="358" y="260"/>
                    </a:cubicBezTo>
                    <a:cubicBezTo>
                      <a:pt x="361" y="262"/>
                      <a:pt x="365" y="263"/>
                      <a:pt x="369" y="264"/>
                    </a:cubicBezTo>
                    <a:cubicBezTo>
                      <a:pt x="387" y="270"/>
                      <a:pt x="405" y="277"/>
                      <a:pt x="421" y="286"/>
                    </a:cubicBezTo>
                    <a:cubicBezTo>
                      <a:pt x="449" y="301"/>
                      <a:pt x="473" y="321"/>
                      <a:pt x="493" y="344"/>
                    </a:cubicBezTo>
                    <a:cubicBezTo>
                      <a:pt x="513" y="365"/>
                      <a:pt x="530" y="388"/>
                      <a:pt x="546" y="412"/>
                    </a:cubicBezTo>
                    <a:cubicBezTo>
                      <a:pt x="547" y="413"/>
                      <a:pt x="548" y="415"/>
                      <a:pt x="549" y="416"/>
                    </a:cubicBezTo>
                    <a:cubicBezTo>
                      <a:pt x="553" y="421"/>
                      <a:pt x="558" y="423"/>
                      <a:pt x="564" y="423"/>
                    </a:cubicBezTo>
                    <a:cubicBezTo>
                      <a:pt x="584" y="423"/>
                      <a:pt x="598" y="402"/>
                      <a:pt x="587" y="384"/>
                    </a:cubicBezTo>
                    <a:cubicBezTo>
                      <a:pt x="581" y="374"/>
                      <a:pt x="576" y="365"/>
                      <a:pt x="569" y="355"/>
                    </a:cubicBezTo>
                    <a:cubicBezTo>
                      <a:pt x="528" y="296"/>
                      <a:pt x="474" y="251"/>
                      <a:pt x="407" y="224"/>
                    </a:cubicBezTo>
                    <a:cubicBezTo>
                      <a:pt x="404" y="223"/>
                      <a:pt x="401" y="222"/>
                      <a:pt x="398" y="220"/>
                    </a:cubicBezTo>
                    <a:cubicBezTo>
                      <a:pt x="398" y="201"/>
                      <a:pt x="398" y="183"/>
                      <a:pt x="398" y="164"/>
                    </a:cubicBezTo>
                    <a:cubicBezTo>
                      <a:pt x="399" y="164"/>
                      <a:pt x="399" y="164"/>
                      <a:pt x="399" y="164"/>
                    </a:cubicBezTo>
                    <a:cubicBezTo>
                      <a:pt x="401" y="165"/>
                      <a:pt x="402" y="165"/>
                      <a:pt x="403" y="165"/>
                    </a:cubicBezTo>
                    <a:cubicBezTo>
                      <a:pt x="439" y="177"/>
                      <a:pt x="473" y="195"/>
                      <a:pt x="504" y="217"/>
                    </a:cubicBezTo>
                    <a:cubicBezTo>
                      <a:pt x="513" y="223"/>
                      <a:pt x="522" y="230"/>
                      <a:pt x="532" y="236"/>
                    </a:cubicBezTo>
                    <a:cubicBezTo>
                      <a:pt x="539" y="242"/>
                      <a:pt x="547" y="244"/>
                      <a:pt x="556" y="243"/>
                    </a:cubicBezTo>
                    <a:cubicBezTo>
                      <a:pt x="573" y="242"/>
                      <a:pt x="582" y="226"/>
                      <a:pt x="575" y="211"/>
                    </a:cubicBezTo>
                    <a:cubicBezTo>
                      <a:pt x="572" y="206"/>
                      <a:pt x="569" y="202"/>
                      <a:pt x="566" y="199"/>
                    </a:cubicBezTo>
                    <a:cubicBezTo>
                      <a:pt x="549" y="182"/>
                      <a:pt x="529" y="169"/>
                      <a:pt x="509" y="157"/>
                    </a:cubicBezTo>
                    <a:cubicBezTo>
                      <a:pt x="480" y="141"/>
                      <a:pt x="450" y="129"/>
                      <a:pt x="418" y="119"/>
                    </a:cubicBezTo>
                    <a:cubicBezTo>
                      <a:pt x="412" y="116"/>
                      <a:pt x="405" y="114"/>
                      <a:pt x="398" y="11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grpSp>
      </p:grpSp>
      <p:sp>
        <p:nvSpPr>
          <p:cNvPr id="176" name="标题 1">
            <a:extLst>
              <a:ext uri="{FF2B5EF4-FFF2-40B4-BE49-F238E27FC236}">
                <a16:creationId xmlns:a16="http://schemas.microsoft.com/office/drawing/2014/main" id="{A029B501-2847-412D-8A34-C4C9BFB8FA29}"/>
              </a:ext>
            </a:extLst>
          </p:cNvPr>
          <p:cNvSpPr>
            <a:spLocks noGrp="1"/>
          </p:cNvSpPr>
          <p:nvPr>
            <p:ph type="title" hasCustomPrompt="1"/>
          </p:nvPr>
        </p:nvSpPr>
        <p:spPr>
          <a:xfrm>
            <a:off x="442913" y="243569"/>
            <a:ext cx="9056851" cy="617518"/>
          </a:xfrm>
        </p:spPr>
        <p:txBody>
          <a:bodyPr>
            <a:normAutofit/>
          </a:bodyPr>
          <a:lstStyle>
            <a:lvl1pPr algn="l" defTabSz="914400" rtl="0" eaLnBrk="1" latinLnBrk="0" hangingPunct="1">
              <a:lnSpc>
                <a:spcPct val="90000"/>
              </a:lnSpc>
              <a:spcBef>
                <a:spcPct val="0"/>
              </a:spcBef>
              <a:buNone/>
              <a:defRPr lang="zh-CN" altLang="en-US" sz="2400" b="1" kern="1200" baseline="0" dirty="0">
                <a:solidFill>
                  <a:schemeClr val="accent1"/>
                </a:solidFill>
                <a:latin typeface="Arial" panose="020B0604020202020204" pitchFamily="34" charset="0"/>
                <a:ea typeface="微软雅黑" panose="020B0503020204020204" pitchFamily="34" charset="-122"/>
                <a:cs typeface="+mn-ea"/>
              </a:defRPr>
            </a:lvl1pPr>
          </a:lstStyle>
          <a:p>
            <a:r>
              <a:rPr lang="en-US" altLang="zh-CN" dirty="0"/>
              <a:t>X.X  </a:t>
            </a:r>
            <a:r>
              <a:rPr lang="zh-CN" altLang="en-US" dirty="0"/>
              <a:t>单击此处输入标题</a:t>
            </a:r>
          </a:p>
        </p:txBody>
      </p:sp>
      <p:grpSp>
        <p:nvGrpSpPr>
          <p:cNvPr id="177" name="组合 176">
            <a:extLst>
              <a:ext uri="{FF2B5EF4-FFF2-40B4-BE49-F238E27FC236}">
                <a16:creationId xmlns:a16="http://schemas.microsoft.com/office/drawing/2014/main" id="{6C8FB0F2-E609-4DAC-AB11-F95107BFE505}"/>
              </a:ext>
            </a:extLst>
          </p:cNvPr>
          <p:cNvGrpSpPr/>
          <p:nvPr userDrawn="1"/>
        </p:nvGrpSpPr>
        <p:grpSpPr>
          <a:xfrm>
            <a:off x="528706" y="867990"/>
            <a:ext cx="2433027" cy="0"/>
            <a:chOff x="7460343" y="1311756"/>
            <a:chExt cx="2433027" cy="0"/>
          </a:xfrm>
        </p:grpSpPr>
        <p:cxnSp>
          <p:nvCxnSpPr>
            <p:cNvPr id="178" name="直接连接符 177">
              <a:extLst>
                <a:ext uri="{FF2B5EF4-FFF2-40B4-BE49-F238E27FC236}">
                  <a16:creationId xmlns:a16="http://schemas.microsoft.com/office/drawing/2014/main" id="{0B974DCA-43CD-4CCE-AA3A-6B26A93AA425}"/>
                </a:ext>
              </a:extLst>
            </p:cNvPr>
            <p:cNvCxnSpPr>
              <a:cxnSpLocks/>
            </p:cNvCxnSpPr>
            <p:nvPr/>
          </p:nvCxnSpPr>
          <p:spPr>
            <a:xfrm>
              <a:off x="7460343" y="1311756"/>
              <a:ext cx="2433027" cy="0"/>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179" name="直接连接符 178">
              <a:extLst>
                <a:ext uri="{FF2B5EF4-FFF2-40B4-BE49-F238E27FC236}">
                  <a16:creationId xmlns:a16="http://schemas.microsoft.com/office/drawing/2014/main" id="{41D435DD-C47F-4708-B422-342FDD1F8EB1}"/>
                </a:ext>
              </a:extLst>
            </p:cNvPr>
            <p:cNvCxnSpPr>
              <a:cxnSpLocks/>
            </p:cNvCxnSpPr>
            <p:nvPr/>
          </p:nvCxnSpPr>
          <p:spPr>
            <a:xfrm>
              <a:off x="7460343" y="1311756"/>
              <a:ext cx="589713" cy="0"/>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grpSp>
      <p:sp>
        <p:nvSpPr>
          <p:cNvPr id="61" name="灯片编号占位符 8">
            <a:extLst>
              <a:ext uri="{FF2B5EF4-FFF2-40B4-BE49-F238E27FC236}">
                <a16:creationId xmlns:a16="http://schemas.microsoft.com/office/drawing/2014/main" id="{553F13DD-45BC-4F3B-9DF1-AE612D3E2637}"/>
              </a:ext>
            </a:extLst>
          </p:cNvPr>
          <p:cNvSpPr>
            <a:spLocks noGrp="1"/>
          </p:cNvSpPr>
          <p:nvPr>
            <p:ph type="sldNum" sz="quarter" idx="4"/>
          </p:nvPr>
        </p:nvSpPr>
        <p:spPr>
          <a:xfrm>
            <a:off x="9005791" y="6394353"/>
            <a:ext cx="2743200" cy="292196"/>
          </a:xfrm>
          <a:prstGeom prst="rect">
            <a:avLst/>
          </a:prstGeom>
        </p:spPr>
        <p:txBody>
          <a:bodyPr vert="horz" lIns="91440" tIns="45720" rIns="91440" bIns="45720" rtlCol="0" anchor="ctr"/>
          <a:lstStyle>
            <a:lvl1pPr algn="r">
              <a:defRPr sz="1200">
                <a:solidFill>
                  <a:schemeClr val="tx1">
                    <a:lumMod val="50000"/>
                    <a:lumOff val="50000"/>
                  </a:schemeClr>
                </a:solidFill>
              </a:defRPr>
            </a:lvl1pPr>
          </a:lstStyle>
          <a:p>
            <a:r>
              <a:rPr lang="en-US" altLang="zh-CN"/>
              <a:t>&lt; </a:t>
            </a:r>
            <a:fld id="{A548B57D-AE10-4CF7-A9DF-59FEFA91B28E}" type="slidenum">
              <a:rPr lang="zh-CN" altLang="en-US" smtClean="0"/>
              <a:pPr/>
              <a:t>‹#›</a:t>
            </a:fld>
            <a:r>
              <a:rPr lang="zh-CN" altLang="en-US"/>
              <a:t> </a:t>
            </a:r>
            <a:r>
              <a:rPr lang="en-US" altLang="zh-CN"/>
              <a:t>&gt;</a:t>
            </a:r>
            <a:endParaRPr lang="zh-CN" altLang="en-US" dirty="0"/>
          </a:p>
        </p:txBody>
      </p:sp>
      <p:sp>
        <p:nvSpPr>
          <p:cNvPr id="63" name="文本框 62">
            <a:extLst>
              <a:ext uri="{FF2B5EF4-FFF2-40B4-BE49-F238E27FC236}">
                <a16:creationId xmlns:a16="http://schemas.microsoft.com/office/drawing/2014/main" id="{E1F02CE6-DCDF-458C-8C9E-36CAA35D4B77}"/>
              </a:ext>
            </a:extLst>
          </p:cNvPr>
          <p:cNvSpPr txBox="1"/>
          <p:nvPr userDrawn="1"/>
        </p:nvSpPr>
        <p:spPr>
          <a:xfrm>
            <a:off x="442913" y="6394353"/>
            <a:ext cx="1545907" cy="276999"/>
          </a:xfrm>
          <a:prstGeom prst="rect">
            <a:avLst/>
          </a:prstGeom>
          <a:noFill/>
        </p:spPr>
        <p:txBody>
          <a:bodyPr wrap="square" rtlCol="0">
            <a:spAutoFit/>
          </a:bodyPr>
          <a:lstStyle/>
          <a:p>
            <a:r>
              <a:rPr lang="zh-CN" altLang="en-US" sz="1200" dirty="0">
                <a:solidFill>
                  <a:schemeClr val="tx1">
                    <a:lumMod val="50000"/>
                    <a:lumOff val="50000"/>
                  </a:schemeClr>
                </a:solidFill>
                <a:cs typeface="+mn-ea"/>
                <a:sym typeface="+mn-lt"/>
              </a:rPr>
              <a:t>思想自由 兼容并包</a:t>
            </a:r>
          </a:p>
        </p:txBody>
      </p:sp>
      <p:sp>
        <p:nvSpPr>
          <p:cNvPr id="2" name="图片占位符 1">
            <a:extLst>
              <a:ext uri="{FF2B5EF4-FFF2-40B4-BE49-F238E27FC236}">
                <a16:creationId xmlns:a16="http://schemas.microsoft.com/office/drawing/2014/main" id="{D6EEF3A2-ACC0-4E28-9306-12EF02038760}"/>
              </a:ext>
            </a:extLst>
          </p:cNvPr>
          <p:cNvSpPr>
            <a:spLocks noGrp="1"/>
          </p:cNvSpPr>
          <p:nvPr>
            <p:ph type="pic" idx="10" hasCustomPrompt="1"/>
          </p:nvPr>
        </p:nvSpPr>
        <p:spPr>
          <a:xfrm>
            <a:off x="0" y="1196753"/>
            <a:ext cx="12192000" cy="3121152"/>
          </a:xfrm>
        </p:spPr>
        <p:txBody>
          <a:bodyPr anchor="ctr"/>
          <a:lstStyle>
            <a:lvl1pPr algn="ctr">
              <a:defRPr/>
            </a:lvl1pPr>
          </a:lstStyle>
          <a:p>
            <a:r>
              <a:rPr lang="zh-CN" altLang="en-US" dirty="0"/>
              <a:t>单击此处修改图片</a:t>
            </a:r>
          </a:p>
        </p:txBody>
      </p:sp>
    </p:spTree>
    <p:extLst>
      <p:ext uri="{BB962C8B-B14F-4D97-AF65-F5344CB8AC3E}">
        <p14:creationId xmlns:p14="http://schemas.microsoft.com/office/powerpoint/2010/main" val="2297414712"/>
      </p:ext>
    </p:extLst>
  </p:cSld>
  <p:clrMapOvr>
    <a:masterClrMapping/>
  </p:clrMapOvr>
  <p:extLst>
    <p:ext uri="{DCECCB84-F9BA-43D5-87BE-67443E8EF086}">
      <p15:sldGuideLst xmlns:p15="http://schemas.microsoft.com/office/powerpoint/2012/main"/>
    </p:ext>
  </p:extLst>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图片占位3">
    <p:spTree>
      <p:nvGrpSpPr>
        <p:cNvPr id="1" name=""/>
        <p:cNvGrpSpPr/>
        <p:nvPr/>
      </p:nvGrpSpPr>
      <p:grpSpPr>
        <a:xfrm>
          <a:off x="0" y="0"/>
          <a:ext cx="0" cy="0"/>
          <a:chOff x="0" y="0"/>
          <a:chExt cx="0" cy="0"/>
        </a:xfrm>
      </p:grpSpPr>
      <p:grpSp>
        <p:nvGrpSpPr>
          <p:cNvPr id="121" name="组合 120">
            <a:extLst>
              <a:ext uri="{FF2B5EF4-FFF2-40B4-BE49-F238E27FC236}">
                <a16:creationId xmlns:a16="http://schemas.microsoft.com/office/drawing/2014/main" id="{752A13C3-8076-4A3B-9E60-2D71D978B1DC}"/>
              </a:ext>
            </a:extLst>
          </p:cNvPr>
          <p:cNvGrpSpPr/>
          <p:nvPr userDrawn="1"/>
        </p:nvGrpSpPr>
        <p:grpSpPr>
          <a:xfrm>
            <a:off x="10177780" y="329882"/>
            <a:ext cx="1512002" cy="444892"/>
            <a:chOff x="9556201" y="498129"/>
            <a:chExt cx="1993881" cy="586680"/>
          </a:xfrm>
        </p:grpSpPr>
        <p:grpSp>
          <p:nvGrpSpPr>
            <p:cNvPr id="122" name="组合 121">
              <a:extLst>
                <a:ext uri="{FF2B5EF4-FFF2-40B4-BE49-F238E27FC236}">
                  <a16:creationId xmlns:a16="http://schemas.microsoft.com/office/drawing/2014/main" id="{E27C398B-69FE-4C31-9C38-8ADE52CE9B05}"/>
                </a:ext>
              </a:extLst>
            </p:cNvPr>
            <p:cNvGrpSpPr/>
            <p:nvPr userDrawn="1"/>
          </p:nvGrpSpPr>
          <p:grpSpPr>
            <a:xfrm>
              <a:off x="10239376" y="968937"/>
              <a:ext cx="1307697" cy="96254"/>
              <a:chOff x="4616246" y="3878362"/>
              <a:chExt cx="5571416" cy="410087"/>
            </a:xfrm>
            <a:solidFill>
              <a:schemeClr val="tx1">
                <a:alpha val="80000"/>
              </a:schemeClr>
            </a:solidFill>
          </p:grpSpPr>
          <p:sp>
            <p:nvSpPr>
              <p:cNvPr id="160" name="Freeform 17">
                <a:extLst>
                  <a:ext uri="{FF2B5EF4-FFF2-40B4-BE49-F238E27FC236}">
                    <a16:creationId xmlns:a16="http://schemas.microsoft.com/office/drawing/2014/main" id="{E5B0E9AD-0A05-4036-8DA1-C7E6733E9DF1}"/>
                  </a:ext>
                </a:extLst>
              </p:cNvPr>
              <p:cNvSpPr>
                <a:spLocks noEditPoints="1"/>
              </p:cNvSpPr>
              <p:nvPr/>
            </p:nvSpPr>
            <p:spPr bwMode="auto">
              <a:xfrm>
                <a:off x="8617798" y="3887973"/>
                <a:ext cx="362030" cy="387660"/>
              </a:xfrm>
              <a:custGeom>
                <a:avLst/>
                <a:gdLst>
                  <a:gd name="T0" fmla="*/ 34 w 127"/>
                  <a:gd name="T1" fmla="*/ 71 h 136"/>
                  <a:gd name="T2" fmla="*/ 34 w 127"/>
                  <a:gd name="T3" fmla="*/ 81 h 136"/>
                  <a:gd name="T4" fmla="*/ 34 w 127"/>
                  <a:gd name="T5" fmla="*/ 114 h 136"/>
                  <a:gd name="T6" fmla="*/ 35 w 127"/>
                  <a:gd name="T7" fmla="*/ 122 h 136"/>
                  <a:gd name="T8" fmla="*/ 40 w 127"/>
                  <a:gd name="T9" fmla="*/ 127 h 136"/>
                  <a:gd name="T10" fmla="*/ 49 w 127"/>
                  <a:gd name="T11" fmla="*/ 128 h 136"/>
                  <a:gd name="T12" fmla="*/ 49 w 127"/>
                  <a:gd name="T13" fmla="*/ 135 h 136"/>
                  <a:gd name="T14" fmla="*/ 1 w 127"/>
                  <a:gd name="T15" fmla="*/ 135 h 136"/>
                  <a:gd name="T16" fmla="*/ 0 w 127"/>
                  <a:gd name="T17" fmla="*/ 132 h 136"/>
                  <a:gd name="T18" fmla="*/ 0 w 127"/>
                  <a:gd name="T19" fmla="*/ 128 h 136"/>
                  <a:gd name="T20" fmla="*/ 9 w 127"/>
                  <a:gd name="T21" fmla="*/ 127 h 136"/>
                  <a:gd name="T22" fmla="*/ 16 w 127"/>
                  <a:gd name="T23" fmla="*/ 120 h 136"/>
                  <a:gd name="T24" fmla="*/ 17 w 127"/>
                  <a:gd name="T25" fmla="*/ 111 h 136"/>
                  <a:gd name="T26" fmla="*/ 17 w 127"/>
                  <a:gd name="T27" fmla="*/ 22 h 136"/>
                  <a:gd name="T28" fmla="*/ 16 w 127"/>
                  <a:gd name="T29" fmla="*/ 15 h 136"/>
                  <a:gd name="T30" fmla="*/ 9 w 127"/>
                  <a:gd name="T31" fmla="*/ 9 h 136"/>
                  <a:gd name="T32" fmla="*/ 0 w 127"/>
                  <a:gd name="T33" fmla="*/ 8 h 136"/>
                  <a:gd name="T34" fmla="*/ 0 w 127"/>
                  <a:gd name="T35" fmla="*/ 1 h 136"/>
                  <a:gd name="T36" fmla="*/ 4 w 127"/>
                  <a:gd name="T37" fmla="*/ 0 h 136"/>
                  <a:gd name="T38" fmla="*/ 71 w 127"/>
                  <a:gd name="T39" fmla="*/ 0 h 136"/>
                  <a:gd name="T40" fmla="*/ 94 w 127"/>
                  <a:gd name="T41" fmla="*/ 4 h 136"/>
                  <a:gd name="T42" fmla="*/ 116 w 127"/>
                  <a:gd name="T43" fmla="*/ 32 h 136"/>
                  <a:gd name="T44" fmla="*/ 97 w 127"/>
                  <a:gd name="T45" fmla="*/ 66 h 136"/>
                  <a:gd name="T46" fmla="*/ 80 w 127"/>
                  <a:gd name="T47" fmla="*/ 70 h 136"/>
                  <a:gd name="T48" fmla="*/ 71 w 127"/>
                  <a:gd name="T49" fmla="*/ 71 h 136"/>
                  <a:gd name="T50" fmla="*/ 73 w 127"/>
                  <a:gd name="T51" fmla="*/ 75 h 136"/>
                  <a:gd name="T52" fmla="*/ 104 w 127"/>
                  <a:gd name="T53" fmla="*/ 114 h 136"/>
                  <a:gd name="T54" fmla="*/ 105 w 127"/>
                  <a:gd name="T55" fmla="*/ 116 h 136"/>
                  <a:gd name="T56" fmla="*/ 127 w 127"/>
                  <a:gd name="T57" fmla="*/ 128 h 136"/>
                  <a:gd name="T58" fmla="*/ 127 w 127"/>
                  <a:gd name="T59" fmla="*/ 135 h 136"/>
                  <a:gd name="T60" fmla="*/ 116 w 127"/>
                  <a:gd name="T61" fmla="*/ 135 h 136"/>
                  <a:gd name="T62" fmla="*/ 102 w 127"/>
                  <a:gd name="T63" fmla="*/ 136 h 136"/>
                  <a:gd name="T64" fmla="*/ 96 w 127"/>
                  <a:gd name="T65" fmla="*/ 132 h 136"/>
                  <a:gd name="T66" fmla="*/ 59 w 127"/>
                  <a:gd name="T67" fmla="*/ 82 h 136"/>
                  <a:gd name="T68" fmla="*/ 52 w 127"/>
                  <a:gd name="T69" fmla="*/ 73 h 136"/>
                  <a:gd name="T70" fmla="*/ 49 w 127"/>
                  <a:gd name="T71" fmla="*/ 71 h 136"/>
                  <a:gd name="T72" fmla="*/ 34 w 127"/>
                  <a:gd name="T73" fmla="*/ 71 h 136"/>
                  <a:gd name="T74" fmla="*/ 34 w 127"/>
                  <a:gd name="T75" fmla="*/ 61 h 136"/>
                  <a:gd name="T76" fmla="*/ 36 w 127"/>
                  <a:gd name="T77" fmla="*/ 62 h 136"/>
                  <a:gd name="T78" fmla="*/ 66 w 127"/>
                  <a:gd name="T79" fmla="*/ 62 h 136"/>
                  <a:gd name="T80" fmla="*/ 82 w 127"/>
                  <a:gd name="T81" fmla="*/ 59 h 136"/>
                  <a:gd name="T82" fmla="*/ 96 w 127"/>
                  <a:gd name="T83" fmla="*/ 44 h 136"/>
                  <a:gd name="T84" fmla="*/ 96 w 127"/>
                  <a:gd name="T85" fmla="*/ 29 h 136"/>
                  <a:gd name="T86" fmla="*/ 81 w 127"/>
                  <a:gd name="T87" fmla="*/ 12 h 136"/>
                  <a:gd name="T88" fmla="*/ 70 w 127"/>
                  <a:gd name="T89" fmla="*/ 11 h 136"/>
                  <a:gd name="T90" fmla="*/ 37 w 127"/>
                  <a:gd name="T91" fmla="*/ 11 h 136"/>
                  <a:gd name="T92" fmla="*/ 34 w 127"/>
                  <a:gd name="T93" fmla="*/ 11 h 136"/>
                  <a:gd name="T94" fmla="*/ 34 w 127"/>
                  <a:gd name="T95" fmla="*/ 61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7" h="136">
                    <a:moveTo>
                      <a:pt x="34" y="71"/>
                    </a:moveTo>
                    <a:cubicBezTo>
                      <a:pt x="34" y="75"/>
                      <a:pt x="34" y="78"/>
                      <a:pt x="34" y="81"/>
                    </a:cubicBezTo>
                    <a:cubicBezTo>
                      <a:pt x="34" y="92"/>
                      <a:pt x="34" y="103"/>
                      <a:pt x="34" y="114"/>
                    </a:cubicBezTo>
                    <a:cubicBezTo>
                      <a:pt x="34" y="117"/>
                      <a:pt x="34" y="119"/>
                      <a:pt x="35" y="122"/>
                    </a:cubicBezTo>
                    <a:cubicBezTo>
                      <a:pt x="35" y="125"/>
                      <a:pt x="37" y="127"/>
                      <a:pt x="40" y="127"/>
                    </a:cubicBezTo>
                    <a:cubicBezTo>
                      <a:pt x="43" y="127"/>
                      <a:pt x="46" y="128"/>
                      <a:pt x="49" y="128"/>
                    </a:cubicBezTo>
                    <a:cubicBezTo>
                      <a:pt x="49" y="130"/>
                      <a:pt x="49" y="133"/>
                      <a:pt x="49" y="135"/>
                    </a:cubicBezTo>
                    <a:cubicBezTo>
                      <a:pt x="33" y="135"/>
                      <a:pt x="17" y="135"/>
                      <a:pt x="1" y="135"/>
                    </a:cubicBezTo>
                    <a:cubicBezTo>
                      <a:pt x="0" y="134"/>
                      <a:pt x="0" y="133"/>
                      <a:pt x="0" y="132"/>
                    </a:cubicBezTo>
                    <a:cubicBezTo>
                      <a:pt x="0" y="131"/>
                      <a:pt x="0" y="130"/>
                      <a:pt x="0" y="128"/>
                    </a:cubicBezTo>
                    <a:cubicBezTo>
                      <a:pt x="3" y="128"/>
                      <a:pt x="6" y="128"/>
                      <a:pt x="9" y="127"/>
                    </a:cubicBezTo>
                    <a:cubicBezTo>
                      <a:pt x="14" y="126"/>
                      <a:pt x="15" y="125"/>
                      <a:pt x="16" y="120"/>
                    </a:cubicBezTo>
                    <a:cubicBezTo>
                      <a:pt x="16" y="117"/>
                      <a:pt x="17" y="114"/>
                      <a:pt x="17" y="111"/>
                    </a:cubicBezTo>
                    <a:cubicBezTo>
                      <a:pt x="17" y="81"/>
                      <a:pt x="17" y="52"/>
                      <a:pt x="17" y="22"/>
                    </a:cubicBezTo>
                    <a:cubicBezTo>
                      <a:pt x="17" y="20"/>
                      <a:pt x="16" y="17"/>
                      <a:pt x="16" y="15"/>
                    </a:cubicBezTo>
                    <a:cubicBezTo>
                      <a:pt x="15" y="11"/>
                      <a:pt x="13" y="9"/>
                      <a:pt x="9" y="9"/>
                    </a:cubicBezTo>
                    <a:cubicBezTo>
                      <a:pt x="6" y="8"/>
                      <a:pt x="3" y="8"/>
                      <a:pt x="0" y="8"/>
                    </a:cubicBezTo>
                    <a:cubicBezTo>
                      <a:pt x="0" y="5"/>
                      <a:pt x="0" y="3"/>
                      <a:pt x="0" y="1"/>
                    </a:cubicBezTo>
                    <a:cubicBezTo>
                      <a:pt x="2" y="1"/>
                      <a:pt x="3" y="0"/>
                      <a:pt x="4" y="0"/>
                    </a:cubicBezTo>
                    <a:cubicBezTo>
                      <a:pt x="26" y="0"/>
                      <a:pt x="49" y="0"/>
                      <a:pt x="71" y="0"/>
                    </a:cubicBezTo>
                    <a:cubicBezTo>
                      <a:pt x="79" y="0"/>
                      <a:pt x="86" y="1"/>
                      <a:pt x="94" y="4"/>
                    </a:cubicBezTo>
                    <a:cubicBezTo>
                      <a:pt x="108" y="9"/>
                      <a:pt x="115" y="18"/>
                      <a:pt x="116" y="32"/>
                    </a:cubicBezTo>
                    <a:cubicBezTo>
                      <a:pt x="117" y="48"/>
                      <a:pt x="110" y="60"/>
                      <a:pt x="97" y="66"/>
                    </a:cubicBezTo>
                    <a:cubicBezTo>
                      <a:pt x="91" y="68"/>
                      <a:pt x="86" y="70"/>
                      <a:pt x="80" y="70"/>
                    </a:cubicBezTo>
                    <a:cubicBezTo>
                      <a:pt x="77" y="70"/>
                      <a:pt x="74" y="71"/>
                      <a:pt x="71" y="71"/>
                    </a:cubicBezTo>
                    <a:cubicBezTo>
                      <a:pt x="72" y="73"/>
                      <a:pt x="73" y="74"/>
                      <a:pt x="73" y="75"/>
                    </a:cubicBezTo>
                    <a:cubicBezTo>
                      <a:pt x="84" y="88"/>
                      <a:pt x="94" y="101"/>
                      <a:pt x="104" y="114"/>
                    </a:cubicBezTo>
                    <a:cubicBezTo>
                      <a:pt x="105" y="115"/>
                      <a:pt x="105" y="115"/>
                      <a:pt x="105" y="116"/>
                    </a:cubicBezTo>
                    <a:cubicBezTo>
                      <a:pt x="111" y="122"/>
                      <a:pt x="117" y="128"/>
                      <a:pt x="127" y="128"/>
                    </a:cubicBezTo>
                    <a:cubicBezTo>
                      <a:pt x="127" y="130"/>
                      <a:pt x="127" y="133"/>
                      <a:pt x="127" y="135"/>
                    </a:cubicBezTo>
                    <a:cubicBezTo>
                      <a:pt x="124" y="135"/>
                      <a:pt x="120" y="135"/>
                      <a:pt x="116" y="135"/>
                    </a:cubicBezTo>
                    <a:cubicBezTo>
                      <a:pt x="111" y="135"/>
                      <a:pt x="107" y="135"/>
                      <a:pt x="102" y="136"/>
                    </a:cubicBezTo>
                    <a:cubicBezTo>
                      <a:pt x="99" y="136"/>
                      <a:pt x="97" y="134"/>
                      <a:pt x="96" y="132"/>
                    </a:cubicBezTo>
                    <a:cubicBezTo>
                      <a:pt x="83" y="115"/>
                      <a:pt x="71" y="99"/>
                      <a:pt x="59" y="82"/>
                    </a:cubicBezTo>
                    <a:cubicBezTo>
                      <a:pt x="57" y="79"/>
                      <a:pt x="54" y="76"/>
                      <a:pt x="52" y="73"/>
                    </a:cubicBezTo>
                    <a:cubicBezTo>
                      <a:pt x="51" y="72"/>
                      <a:pt x="50" y="71"/>
                      <a:pt x="49" y="71"/>
                    </a:cubicBezTo>
                    <a:cubicBezTo>
                      <a:pt x="44" y="71"/>
                      <a:pt x="39" y="71"/>
                      <a:pt x="34" y="71"/>
                    </a:cubicBezTo>
                    <a:close/>
                    <a:moveTo>
                      <a:pt x="34" y="61"/>
                    </a:moveTo>
                    <a:cubicBezTo>
                      <a:pt x="35" y="62"/>
                      <a:pt x="36" y="62"/>
                      <a:pt x="36" y="62"/>
                    </a:cubicBezTo>
                    <a:cubicBezTo>
                      <a:pt x="46" y="62"/>
                      <a:pt x="56" y="62"/>
                      <a:pt x="66" y="62"/>
                    </a:cubicBezTo>
                    <a:cubicBezTo>
                      <a:pt x="72" y="61"/>
                      <a:pt x="77" y="60"/>
                      <a:pt x="82" y="59"/>
                    </a:cubicBezTo>
                    <a:cubicBezTo>
                      <a:pt x="90" y="56"/>
                      <a:pt x="94" y="51"/>
                      <a:pt x="96" y="44"/>
                    </a:cubicBezTo>
                    <a:cubicBezTo>
                      <a:pt x="96" y="39"/>
                      <a:pt x="97" y="34"/>
                      <a:pt x="96" y="29"/>
                    </a:cubicBezTo>
                    <a:cubicBezTo>
                      <a:pt x="95" y="20"/>
                      <a:pt x="90" y="15"/>
                      <a:pt x="81" y="12"/>
                    </a:cubicBezTo>
                    <a:cubicBezTo>
                      <a:pt x="77" y="11"/>
                      <a:pt x="74" y="11"/>
                      <a:pt x="70" y="11"/>
                    </a:cubicBezTo>
                    <a:cubicBezTo>
                      <a:pt x="59" y="10"/>
                      <a:pt x="48" y="11"/>
                      <a:pt x="37" y="11"/>
                    </a:cubicBezTo>
                    <a:cubicBezTo>
                      <a:pt x="36" y="11"/>
                      <a:pt x="35" y="11"/>
                      <a:pt x="34" y="11"/>
                    </a:cubicBezTo>
                    <a:cubicBezTo>
                      <a:pt x="34" y="28"/>
                      <a:pt x="34" y="44"/>
                      <a:pt x="34" y="61"/>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1" name="Freeform 18">
                <a:extLst>
                  <a:ext uri="{FF2B5EF4-FFF2-40B4-BE49-F238E27FC236}">
                    <a16:creationId xmlns:a16="http://schemas.microsoft.com/office/drawing/2014/main" id="{029271E6-BD5F-4E7D-809E-C4511BA4F756}"/>
                  </a:ext>
                </a:extLst>
              </p:cNvPr>
              <p:cNvSpPr>
                <a:spLocks/>
              </p:cNvSpPr>
              <p:nvPr/>
            </p:nvSpPr>
            <p:spPr bwMode="auto">
              <a:xfrm>
                <a:off x="5333898" y="3887973"/>
                <a:ext cx="362030" cy="384457"/>
              </a:xfrm>
              <a:custGeom>
                <a:avLst/>
                <a:gdLst>
                  <a:gd name="T0" fmla="*/ 50 w 127"/>
                  <a:gd name="T1" fmla="*/ 70 h 135"/>
                  <a:gd name="T2" fmla="*/ 34 w 127"/>
                  <a:gd name="T3" fmla="*/ 87 h 135"/>
                  <a:gd name="T4" fmla="*/ 33 w 127"/>
                  <a:gd name="T5" fmla="*/ 90 h 135"/>
                  <a:gd name="T6" fmla="*/ 33 w 127"/>
                  <a:gd name="T7" fmla="*/ 116 h 135"/>
                  <a:gd name="T8" fmla="*/ 34 w 127"/>
                  <a:gd name="T9" fmla="*/ 120 h 135"/>
                  <a:gd name="T10" fmla="*/ 41 w 127"/>
                  <a:gd name="T11" fmla="*/ 127 h 135"/>
                  <a:gd name="T12" fmla="*/ 49 w 127"/>
                  <a:gd name="T13" fmla="*/ 128 h 135"/>
                  <a:gd name="T14" fmla="*/ 49 w 127"/>
                  <a:gd name="T15" fmla="*/ 135 h 135"/>
                  <a:gd name="T16" fmla="*/ 0 w 127"/>
                  <a:gd name="T17" fmla="*/ 135 h 135"/>
                  <a:gd name="T18" fmla="*/ 0 w 127"/>
                  <a:gd name="T19" fmla="*/ 128 h 135"/>
                  <a:gd name="T20" fmla="*/ 7 w 127"/>
                  <a:gd name="T21" fmla="*/ 128 h 135"/>
                  <a:gd name="T22" fmla="*/ 16 w 127"/>
                  <a:gd name="T23" fmla="*/ 118 h 135"/>
                  <a:gd name="T24" fmla="*/ 16 w 127"/>
                  <a:gd name="T25" fmla="*/ 111 h 135"/>
                  <a:gd name="T26" fmla="*/ 16 w 127"/>
                  <a:gd name="T27" fmla="*/ 24 h 135"/>
                  <a:gd name="T28" fmla="*/ 16 w 127"/>
                  <a:gd name="T29" fmla="*/ 16 h 135"/>
                  <a:gd name="T30" fmla="*/ 8 w 127"/>
                  <a:gd name="T31" fmla="*/ 9 h 135"/>
                  <a:gd name="T32" fmla="*/ 0 w 127"/>
                  <a:gd name="T33" fmla="*/ 8 h 135"/>
                  <a:gd name="T34" fmla="*/ 0 w 127"/>
                  <a:gd name="T35" fmla="*/ 1 h 135"/>
                  <a:gd name="T36" fmla="*/ 49 w 127"/>
                  <a:gd name="T37" fmla="*/ 1 h 135"/>
                  <a:gd name="T38" fmla="*/ 50 w 127"/>
                  <a:gd name="T39" fmla="*/ 8 h 135"/>
                  <a:gd name="T40" fmla="*/ 41 w 127"/>
                  <a:gd name="T41" fmla="*/ 9 h 135"/>
                  <a:gd name="T42" fmla="*/ 34 w 127"/>
                  <a:gd name="T43" fmla="*/ 16 h 135"/>
                  <a:gd name="T44" fmla="*/ 33 w 127"/>
                  <a:gd name="T45" fmla="*/ 23 h 135"/>
                  <a:gd name="T46" fmla="*/ 33 w 127"/>
                  <a:gd name="T47" fmla="*/ 70 h 135"/>
                  <a:gd name="T48" fmla="*/ 33 w 127"/>
                  <a:gd name="T49" fmla="*/ 73 h 135"/>
                  <a:gd name="T50" fmla="*/ 36 w 127"/>
                  <a:gd name="T51" fmla="*/ 71 h 135"/>
                  <a:gd name="T52" fmla="*/ 83 w 127"/>
                  <a:gd name="T53" fmla="*/ 19 h 135"/>
                  <a:gd name="T54" fmla="*/ 86 w 127"/>
                  <a:gd name="T55" fmla="*/ 14 h 135"/>
                  <a:gd name="T56" fmla="*/ 84 w 127"/>
                  <a:gd name="T57" fmla="*/ 9 h 135"/>
                  <a:gd name="T58" fmla="*/ 76 w 127"/>
                  <a:gd name="T59" fmla="*/ 8 h 135"/>
                  <a:gd name="T60" fmla="*/ 76 w 127"/>
                  <a:gd name="T61" fmla="*/ 1 h 135"/>
                  <a:gd name="T62" fmla="*/ 122 w 127"/>
                  <a:gd name="T63" fmla="*/ 1 h 135"/>
                  <a:gd name="T64" fmla="*/ 122 w 127"/>
                  <a:gd name="T65" fmla="*/ 8 h 135"/>
                  <a:gd name="T66" fmla="*/ 118 w 127"/>
                  <a:gd name="T67" fmla="*/ 8 h 135"/>
                  <a:gd name="T68" fmla="*/ 99 w 127"/>
                  <a:gd name="T69" fmla="*/ 18 h 135"/>
                  <a:gd name="T70" fmla="*/ 77 w 127"/>
                  <a:gd name="T71" fmla="*/ 41 h 135"/>
                  <a:gd name="T72" fmla="*/ 62 w 127"/>
                  <a:gd name="T73" fmla="*/ 57 h 135"/>
                  <a:gd name="T74" fmla="*/ 64 w 127"/>
                  <a:gd name="T75" fmla="*/ 61 h 135"/>
                  <a:gd name="T76" fmla="*/ 102 w 127"/>
                  <a:gd name="T77" fmla="*/ 113 h 135"/>
                  <a:gd name="T78" fmla="*/ 108 w 127"/>
                  <a:gd name="T79" fmla="*/ 120 h 135"/>
                  <a:gd name="T80" fmla="*/ 123 w 127"/>
                  <a:gd name="T81" fmla="*/ 127 h 135"/>
                  <a:gd name="T82" fmla="*/ 127 w 127"/>
                  <a:gd name="T83" fmla="*/ 128 h 135"/>
                  <a:gd name="T84" fmla="*/ 127 w 127"/>
                  <a:gd name="T85" fmla="*/ 135 h 135"/>
                  <a:gd name="T86" fmla="*/ 73 w 127"/>
                  <a:gd name="T87" fmla="*/ 135 h 135"/>
                  <a:gd name="T88" fmla="*/ 73 w 127"/>
                  <a:gd name="T89" fmla="*/ 128 h 135"/>
                  <a:gd name="T90" fmla="*/ 80 w 127"/>
                  <a:gd name="T91" fmla="*/ 127 h 135"/>
                  <a:gd name="T92" fmla="*/ 84 w 127"/>
                  <a:gd name="T93" fmla="*/ 120 h 135"/>
                  <a:gd name="T94" fmla="*/ 82 w 127"/>
                  <a:gd name="T95" fmla="*/ 115 h 135"/>
                  <a:gd name="T96" fmla="*/ 51 w 127"/>
                  <a:gd name="T97" fmla="*/ 72 h 135"/>
                  <a:gd name="T98" fmla="*/ 50 w 127"/>
                  <a:gd name="T99" fmla="*/ 7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7" h="135">
                    <a:moveTo>
                      <a:pt x="50" y="70"/>
                    </a:moveTo>
                    <a:cubicBezTo>
                      <a:pt x="44" y="76"/>
                      <a:pt x="39" y="81"/>
                      <a:pt x="34" y="87"/>
                    </a:cubicBezTo>
                    <a:cubicBezTo>
                      <a:pt x="33" y="88"/>
                      <a:pt x="33" y="89"/>
                      <a:pt x="33" y="90"/>
                    </a:cubicBezTo>
                    <a:cubicBezTo>
                      <a:pt x="33" y="99"/>
                      <a:pt x="33" y="107"/>
                      <a:pt x="33" y="116"/>
                    </a:cubicBezTo>
                    <a:cubicBezTo>
                      <a:pt x="33" y="117"/>
                      <a:pt x="33" y="118"/>
                      <a:pt x="34" y="120"/>
                    </a:cubicBezTo>
                    <a:cubicBezTo>
                      <a:pt x="35" y="125"/>
                      <a:pt x="36" y="126"/>
                      <a:pt x="41" y="127"/>
                    </a:cubicBezTo>
                    <a:cubicBezTo>
                      <a:pt x="44" y="127"/>
                      <a:pt x="46" y="128"/>
                      <a:pt x="49" y="128"/>
                    </a:cubicBezTo>
                    <a:cubicBezTo>
                      <a:pt x="49" y="130"/>
                      <a:pt x="49" y="133"/>
                      <a:pt x="49" y="135"/>
                    </a:cubicBezTo>
                    <a:cubicBezTo>
                      <a:pt x="33" y="135"/>
                      <a:pt x="17" y="135"/>
                      <a:pt x="0" y="135"/>
                    </a:cubicBezTo>
                    <a:cubicBezTo>
                      <a:pt x="0" y="133"/>
                      <a:pt x="0" y="131"/>
                      <a:pt x="0" y="128"/>
                    </a:cubicBezTo>
                    <a:cubicBezTo>
                      <a:pt x="2" y="128"/>
                      <a:pt x="5" y="128"/>
                      <a:pt x="7" y="128"/>
                    </a:cubicBezTo>
                    <a:cubicBezTo>
                      <a:pt x="14" y="127"/>
                      <a:pt x="16" y="125"/>
                      <a:pt x="16" y="118"/>
                    </a:cubicBezTo>
                    <a:cubicBezTo>
                      <a:pt x="16" y="115"/>
                      <a:pt x="16" y="113"/>
                      <a:pt x="16" y="111"/>
                    </a:cubicBezTo>
                    <a:cubicBezTo>
                      <a:pt x="16" y="82"/>
                      <a:pt x="16" y="53"/>
                      <a:pt x="16" y="24"/>
                    </a:cubicBezTo>
                    <a:cubicBezTo>
                      <a:pt x="16" y="21"/>
                      <a:pt x="16" y="18"/>
                      <a:pt x="16" y="16"/>
                    </a:cubicBezTo>
                    <a:cubicBezTo>
                      <a:pt x="15" y="11"/>
                      <a:pt x="13" y="9"/>
                      <a:pt x="8" y="9"/>
                    </a:cubicBezTo>
                    <a:cubicBezTo>
                      <a:pt x="5" y="8"/>
                      <a:pt x="3" y="8"/>
                      <a:pt x="0" y="8"/>
                    </a:cubicBezTo>
                    <a:cubicBezTo>
                      <a:pt x="0" y="5"/>
                      <a:pt x="0" y="3"/>
                      <a:pt x="0" y="1"/>
                    </a:cubicBezTo>
                    <a:cubicBezTo>
                      <a:pt x="4" y="0"/>
                      <a:pt x="40" y="0"/>
                      <a:pt x="49" y="1"/>
                    </a:cubicBezTo>
                    <a:cubicBezTo>
                      <a:pt x="49" y="3"/>
                      <a:pt x="50" y="5"/>
                      <a:pt x="50" y="8"/>
                    </a:cubicBezTo>
                    <a:cubicBezTo>
                      <a:pt x="47" y="8"/>
                      <a:pt x="44" y="8"/>
                      <a:pt x="41" y="9"/>
                    </a:cubicBezTo>
                    <a:cubicBezTo>
                      <a:pt x="37" y="9"/>
                      <a:pt x="34" y="11"/>
                      <a:pt x="34" y="16"/>
                    </a:cubicBezTo>
                    <a:cubicBezTo>
                      <a:pt x="33" y="18"/>
                      <a:pt x="33" y="20"/>
                      <a:pt x="33" y="23"/>
                    </a:cubicBezTo>
                    <a:cubicBezTo>
                      <a:pt x="33" y="39"/>
                      <a:pt x="33" y="54"/>
                      <a:pt x="33" y="70"/>
                    </a:cubicBezTo>
                    <a:cubicBezTo>
                      <a:pt x="33" y="71"/>
                      <a:pt x="33" y="72"/>
                      <a:pt x="33" y="73"/>
                    </a:cubicBezTo>
                    <a:cubicBezTo>
                      <a:pt x="35" y="72"/>
                      <a:pt x="36" y="72"/>
                      <a:pt x="36" y="71"/>
                    </a:cubicBezTo>
                    <a:cubicBezTo>
                      <a:pt x="52" y="54"/>
                      <a:pt x="67" y="37"/>
                      <a:pt x="83" y="19"/>
                    </a:cubicBezTo>
                    <a:cubicBezTo>
                      <a:pt x="84" y="18"/>
                      <a:pt x="85" y="16"/>
                      <a:pt x="86" y="14"/>
                    </a:cubicBezTo>
                    <a:cubicBezTo>
                      <a:pt x="88" y="12"/>
                      <a:pt x="87" y="10"/>
                      <a:pt x="84" y="9"/>
                    </a:cubicBezTo>
                    <a:cubicBezTo>
                      <a:pt x="81" y="8"/>
                      <a:pt x="79" y="8"/>
                      <a:pt x="76" y="8"/>
                    </a:cubicBezTo>
                    <a:cubicBezTo>
                      <a:pt x="76" y="5"/>
                      <a:pt x="76" y="3"/>
                      <a:pt x="76" y="1"/>
                    </a:cubicBezTo>
                    <a:cubicBezTo>
                      <a:pt x="79" y="0"/>
                      <a:pt x="114" y="0"/>
                      <a:pt x="122" y="1"/>
                    </a:cubicBezTo>
                    <a:cubicBezTo>
                      <a:pt x="122" y="3"/>
                      <a:pt x="122" y="5"/>
                      <a:pt x="122" y="8"/>
                    </a:cubicBezTo>
                    <a:cubicBezTo>
                      <a:pt x="121" y="8"/>
                      <a:pt x="120" y="8"/>
                      <a:pt x="118" y="8"/>
                    </a:cubicBezTo>
                    <a:cubicBezTo>
                      <a:pt x="111" y="9"/>
                      <a:pt x="104" y="12"/>
                      <a:pt x="99" y="18"/>
                    </a:cubicBezTo>
                    <a:cubicBezTo>
                      <a:pt x="92" y="25"/>
                      <a:pt x="85" y="33"/>
                      <a:pt x="77" y="41"/>
                    </a:cubicBezTo>
                    <a:cubicBezTo>
                      <a:pt x="72" y="46"/>
                      <a:pt x="67" y="52"/>
                      <a:pt x="62" y="57"/>
                    </a:cubicBezTo>
                    <a:cubicBezTo>
                      <a:pt x="63" y="58"/>
                      <a:pt x="64" y="59"/>
                      <a:pt x="64" y="61"/>
                    </a:cubicBezTo>
                    <a:cubicBezTo>
                      <a:pt x="77" y="78"/>
                      <a:pt x="90" y="95"/>
                      <a:pt x="102" y="113"/>
                    </a:cubicBezTo>
                    <a:cubicBezTo>
                      <a:pt x="104" y="115"/>
                      <a:pt x="106" y="118"/>
                      <a:pt x="108" y="120"/>
                    </a:cubicBezTo>
                    <a:cubicBezTo>
                      <a:pt x="112" y="124"/>
                      <a:pt x="117" y="127"/>
                      <a:pt x="123" y="127"/>
                    </a:cubicBezTo>
                    <a:cubicBezTo>
                      <a:pt x="124" y="128"/>
                      <a:pt x="125" y="128"/>
                      <a:pt x="127" y="128"/>
                    </a:cubicBezTo>
                    <a:cubicBezTo>
                      <a:pt x="127" y="130"/>
                      <a:pt x="127" y="133"/>
                      <a:pt x="127" y="135"/>
                    </a:cubicBezTo>
                    <a:cubicBezTo>
                      <a:pt x="109" y="135"/>
                      <a:pt x="91" y="135"/>
                      <a:pt x="73" y="135"/>
                    </a:cubicBezTo>
                    <a:cubicBezTo>
                      <a:pt x="73" y="133"/>
                      <a:pt x="73" y="131"/>
                      <a:pt x="73" y="128"/>
                    </a:cubicBezTo>
                    <a:cubicBezTo>
                      <a:pt x="75" y="128"/>
                      <a:pt x="78" y="128"/>
                      <a:pt x="80" y="127"/>
                    </a:cubicBezTo>
                    <a:cubicBezTo>
                      <a:pt x="85" y="127"/>
                      <a:pt x="86" y="125"/>
                      <a:pt x="84" y="120"/>
                    </a:cubicBezTo>
                    <a:cubicBezTo>
                      <a:pt x="84" y="118"/>
                      <a:pt x="83" y="117"/>
                      <a:pt x="82" y="115"/>
                    </a:cubicBezTo>
                    <a:cubicBezTo>
                      <a:pt x="72" y="101"/>
                      <a:pt x="61" y="86"/>
                      <a:pt x="51" y="72"/>
                    </a:cubicBezTo>
                    <a:cubicBezTo>
                      <a:pt x="51" y="71"/>
                      <a:pt x="50" y="71"/>
                      <a:pt x="50" y="7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2" name="Freeform 19">
                <a:extLst>
                  <a:ext uri="{FF2B5EF4-FFF2-40B4-BE49-F238E27FC236}">
                    <a16:creationId xmlns:a16="http://schemas.microsoft.com/office/drawing/2014/main" id="{F0E374B4-1D8A-4254-9BF8-9478B61B7867}"/>
                  </a:ext>
                </a:extLst>
              </p:cNvPr>
              <p:cNvSpPr>
                <a:spLocks/>
              </p:cNvSpPr>
              <p:nvPr/>
            </p:nvSpPr>
            <p:spPr bwMode="auto">
              <a:xfrm>
                <a:off x="7278607" y="3887973"/>
                <a:ext cx="358826" cy="384457"/>
              </a:xfrm>
              <a:custGeom>
                <a:avLst/>
                <a:gdLst>
                  <a:gd name="T0" fmla="*/ 28 w 126"/>
                  <a:gd name="T1" fmla="*/ 16 h 135"/>
                  <a:gd name="T2" fmla="*/ 28 w 126"/>
                  <a:gd name="T3" fmla="*/ 20 h 135"/>
                  <a:gd name="T4" fmla="*/ 28 w 126"/>
                  <a:gd name="T5" fmla="*/ 109 h 135"/>
                  <a:gd name="T6" fmla="*/ 28 w 126"/>
                  <a:gd name="T7" fmla="*/ 119 h 135"/>
                  <a:gd name="T8" fmla="*/ 37 w 126"/>
                  <a:gd name="T9" fmla="*/ 127 h 135"/>
                  <a:gd name="T10" fmla="*/ 44 w 126"/>
                  <a:gd name="T11" fmla="*/ 128 h 135"/>
                  <a:gd name="T12" fmla="*/ 44 w 126"/>
                  <a:gd name="T13" fmla="*/ 135 h 135"/>
                  <a:gd name="T14" fmla="*/ 0 w 126"/>
                  <a:gd name="T15" fmla="*/ 135 h 135"/>
                  <a:gd name="T16" fmla="*/ 0 w 126"/>
                  <a:gd name="T17" fmla="*/ 128 h 135"/>
                  <a:gd name="T18" fmla="*/ 8 w 126"/>
                  <a:gd name="T19" fmla="*/ 127 h 135"/>
                  <a:gd name="T20" fmla="*/ 16 w 126"/>
                  <a:gd name="T21" fmla="*/ 120 h 135"/>
                  <a:gd name="T22" fmla="*/ 16 w 126"/>
                  <a:gd name="T23" fmla="*/ 113 h 135"/>
                  <a:gd name="T24" fmla="*/ 16 w 126"/>
                  <a:gd name="T25" fmla="*/ 19 h 135"/>
                  <a:gd name="T26" fmla="*/ 16 w 126"/>
                  <a:gd name="T27" fmla="*/ 15 h 135"/>
                  <a:gd name="T28" fmla="*/ 9 w 126"/>
                  <a:gd name="T29" fmla="*/ 9 h 135"/>
                  <a:gd name="T30" fmla="*/ 5 w 126"/>
                  <a:gd name="T31" fmla="*/ 8 h 135"/>
                  <a:gd name="T32" fmla="*/ 1 w 126"/>
                  <a:gd name="T33" fmla="*/ 8 h 135"/>
                  <a:gd name="T34" fmla="*/ 1 w 126"/>
                  <a:gd name="T35" fmla="*/ 1 h 135"/>
                  <a:gd name="T36" fmla="*/ 40 w 126"/>
                  <a:gd name="T37" fmla="*/ 1 h 135"/>
                  <a:gd name="T38" fmla="*/ 98 w 126"/>
                  <a:gd name="T39" fmla="*/ 100 h 135"/>
                  <a:gd name="T40" fmla="*/ 99 w 126"/>
                  <a:gd name="T41" fmla="*/ 100 h 135"/>
                  <a:gd name="T42" fmla="*/ 99 w 126"/>
                  <a:gd name="T43" fmla="*/ 96 h 135"/>
                  <a:gd name="T44" fmla="*/ 99 w 126"/>
                  <a:gd name="T45" fmla="*/ 24 h 135"/>
                  <a:gd name="T46" fmla="*/ 98 w 126"/>
                  <a:gd name="T47" fmla="*/ 16 h 135"/>
                  <a:gd name="T48" fmla="*/ 90 w 126"/>
                  <a:gd name="T49" fmla="*/ 9 h 135"/>
                  <a:gd name="T50" fmla="*/ 83 w 126"/>
                  <a:gd name="T51" fmla="*/ 8 h 135"/>
                  <a:gd name="T52" fmla="*/ 83 w 126"/>
                  <a:gd name="T53" fmla="*/ 1 h 135"/>
                  <a:gd name="T54" fmla="*/ 126 w 126"/>
                  <a:gd name="T55" fmla="*/ 1 h 135"/>
                  <a:gd name="T56" fmla="*/ 126 w 126"/>
                  <a:gd name="T57" fmla="*/ 8 h 135"/>
                  <a:gd name="T58" fmla="*/ 119 w 126"/>
                  <a:gd name="T59" fmla="*/ 9 h 135"/>
                  <a:gd name="T60" fmla="*/ 111 w 126"/>
                  <a:gd name="T61" fmla="*/ 16 h 135"/>
                  <a:gd name="T62" fmla="*/ 110 w 126"/>
                  <a:gd name="T63" fmla="*/ 27 h 135"/>
                  <a:gd name="T64" fmla="*/ 110 w 126"/>
                  <a:gd name="T65" fmla="*/ 129 h 135"/>
                  <a:gd name="T66" fmla="*/ 110 w 126"/>
                  <a:gd name="T67" fmla="*/ 135 h 135"/>
                  <a:gd name="T68" fmla="*/ 99 w 126"/>
                  <a:gd name="T69" fmla="*/ 135 h 135"/>
                  <a:gd name="T70" fmla="*/ 29 w 126"/>
                  <a:gd name="T71" fmla="*/ 15 h 135"/>
                  <a:gd name="T72" fmla="*/ 28 w 126"/>
                  <a:gd name="T73" fmla="*/ 1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6" h="135">
                    <a:moveTo>
                      <a:pt x="28" y="16"/>
                    </a:moveTo>
                    <a:cubicBezTo>
                      <a:pt x="28" y="17"/>
                      <a:pt x="28" y="19"/>
                      <a:pt x="28" y="20"/>
                    </a:cubicBezTo>
                    <a:cubicBezTo>
                      <a:pt x="28" y="50"/>
                      <a:pt x="28" y="79"/>
                      <a:pt x="28" y="109"/>
                    </a:cubicBezTo>
                    <a:cubicBezTo>
                      <a:pt x="28" y="112"/>
                      <a:pt x="28" y="115"/>
                      <a:pt x="28" y="119"/>
                    </a:cubicBezTo>
                    <a:cubicBezTo>
                      <a:pt x="29" y="124"/>
                      <a:pt x="31" y="126"/>
                      <a:pt x="37" y="127"/>
                    </a:cubicBezTo>
                    <a:cubicBezTo>
                      <a:pt x="39" y="127"/>
                      <a:pt x="41" y="128"/>
                      <a:pt x="44" y="128"/>
                    </a:cubicBezTo>
                    <a:cubicBezTo>
                      <a:pt x="44" y="130"/>
                      <a:pt x="44" y="133"/>
                      <a:pt x="44" y="135"/>
                    </a:cubicBezTo>
                    <a:cubicBezTo>
                      <a:pt x="29" y="135"/>
                      <a:pt x="15" y="135"/>
                      <a:pt x="0" y="135"/>
                    </a:cubicBezTo>
                    <a:cubicBezTo>
                      <a:pt x="0" y="133"/>
                      <a:pt x="0" y="131"/>
                      <a:pt x="0" y="128"/>
                    </a:cubicBezTo>
                    <a:cubicBezTo>
                      <a:pt x="3" y="128"/>
                      <a:pt x="5" y="127"/>
                      <a:pt x="8" y="127"/>
                    </a:cubicBezTo>
                    <a:cubicBezTo>
                      <a:pt x="12" y="127"/>
                      <a:pt x="15" y="124"/>
                      <a:pt x="16" y="120"/>
                    </a:cubicBezTo>
                    <a:cubicBezTo>
                      <a:pt x="16" y="118"/>
                      <a:pt x="16" y="115"/>
                      <a:pt x="16" y="113"/>
                    </a:cubicBezTo>
                    <a:cubicBezTo>
                      <a:pt x="16" y="82"/>
                      <a:pt x="16" y="50"/>
                      <a:pt x="16" y="19"/>
                    </a:cubicBezTo>
                    <a:cubicBezTo>
                      <a:pt x="16" y="18"/>
                      <a:pt x="16" y="17"/>
                      <a:pt x="16" y="15"/>
                    </a:cubicBezTo>
                    <a:cubicBezTo>
                      <a:pt x="16" y="11"/>
                      <a:pt x="14" y="9"/>
                      <a:pt x="9" y="9"/>
                    </a:cubicBezTo>
                    <a:cubicBezTo>
                      <a:pt x="8" y="8"/>
                      <a:pt x="7" y="8"/>
                      <a:pt x="5" y="8"/>
                    </a:cubicBezTo>
                    <a:cubicBezTo>
                      <a:pt x="4" y="8"/>
                      <a:pt x="2" y="8"/>
                      <a:pt x="1" y="8"/>
                    </a:cubicBezTo>
                    <a:cubicBezTo>
                      <a:pt x="1" y="5"/>
                      <a:pt x="1" y="3"/>
                      <a:pt x="1" y="1"/>
                    </a:cubicBezTo>
                    <a:cubicBezTo>
                      <a:pt x="14" y="1"/>
                      <a:pt x="27" y="1"/>
                      <a:pt x="40" y="1"/>
                    </a:cubicBezTo>
                    <a:cubicBezTo>
                      <a:pt x="59" y="34"/>
                      <a:pt x="79" y="67"/>
                      <a:pt x="98" y="100"/>
                    </a:cubicBezTo>
                    <a:cubicBezTo>
                      <a:pt x="98" y="100"/>
                      <a:pt x="99" y="100"/>
                      <a:pt x="99" y="100"/>
                    </a:cubicBezTo>
                    <a:cubicBezTo>
                      <a:pt x="99" y="99"/>
                      <a:pt x="99" y="97"/>
                      <a:pt x="99" y="96"/>
                    </a:cubicBezTo>
                    <a:cubicBezTo>
                      <a:pt x="99" y="72"/>
                      <a:pt x="99" y="48"/>
                      <a:pt x="99" y="24"/>
                    </a:cubicBezTo>
                    <a:cubicBezTo>
                      <a:pt x="99" y="21"/>
                      <a:pt x="99" y="19"/>
                      <a:pt x="98" y="16"/>
                    </a:cubicBezTo>
                    <a:cubicBezTo>
                      <a:pt x="97" y="12"/>
                      <a:pt x="94" y="9"/>
                      <a:pt x="90" y="9"/>
                    </a:cubicBezTo>
                    <a:cubicBezTo>
                      <a:pt x="88" y="8"/>
                      <a:pt x="86" y="8"/>
                      <a:pt x="83" y="8"/>
                    </a:cubicBezTo>
                    <a:cubicBezTo>
                      <a:pt x="83" y="5"/>
                      <a:pt x="83" y="3"/>
                      <a:pt x="83" y="1"/>
                    </a:cubicBezTo>
                    <a:cubicBezTo>
                      <a:pt x="87" y="0"/>
                      <a:pt x="115" y="0"/>
                      <a:pt x="126" y="1"/>
                    </a:cubicBezTo>
                    <a:cubicBezTo>
                      <a:pt x="126" y="3"/>
                      <a:pt x="126" y="5"/>
                      <a:pt x="126" y="8"/>
                    </a:cubicBezTo>
                    <a:cubicBezTo>
                      <a:pt x="124" y="8"/>
                      <a:pt x="122" y="8"/>
                      <a:pt x="119" y="9"/>
                    </a:cubicBezTo>
                    <a:cubicBezTo>
                      <a:pt x="115" y="9"/>
                      <a:pt x="112" y="12"/>
                      <a:pt x="111" y="16"/>
                    </a:cubicBezTo>
                    <a:cubicBezTo>
                      <a:pt x="111" y="20"/>
                      <a:pt x="110" y="23"/>
                      <a:pt x="110" y="27"/>
                    </a:cubicBezTo>
                    <a:cubicBezTo>
                      <a:pt x="110" y="61"/>
                      <a:pt x="110" y="95"/>
                      <a:pt x="110" y="129"/>
                    </a:cubicBezTo>
                    <a:cubicBezTo>
                      <a:pt x="110" y="131"/>
                      <a:pt x="110" y="133"/>
                      <a:pt x="110" y="135"/>
                    </a:cubicBezTo>
                    <a:cubicBezTo>
                      <a:pt x="106" y="135"/>
                      <a:pt x="103" y="135"/>
                      <a:pt x="99" y="135"/>
                    </a:cubicBezTo>
                    <a:cubicBezTo>
                      <a:pt x="76" y="95"/>
                      <a:pt x="52" y="55"/>
                      <a:pt x="29" y="15"/>
                    </a:cubicBezTo>
                    <a:cubicBezTo>
                      <a:pt x="28" y="15"/>
                      <a:pt x="28" y="15"/>
                      <a:pt x="28" y="16"/>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3" name="Freeform 20">
                <a:extLst>
                  <a:ext uri="{FF2B5EF4-FFF2-40B4-BE49-F238E27FC236}">
                    <a16:creationId xmlns:a16="http://schemas.microsoft.com/office/drawing/2014/main" id="{AFBC22B1-E0E5-491D-8D3A-0CADD301B3F1}"/>
                  </a:ext>
                </a:extLst>
              </p:cNvPr>
              <p:cNvSpPr>
                <a:spLocks/>
              </p:cNvSpPr>
              <p:nvPr/>
            </p:nvSpPr>
            <p:spPr bwMode="auto">
              <a:xfrm>
                <a:off x="8233341" y="3887973"/>
                <a:ext cx="352419" cy="384457"/>
              </a:xfrm>
              <a:custGeom>
                <a:avLst/>
                <a:gdLst>
                  <a:gd name="T0" fmla="*/ 0 w 124"/>
                  <a:gd name="T1" fmla="*/ 8 h 135"/>
                  <a:gd name="T2" fmla="*/ 0 w 124"/>
                  <a:gd name="T3" fmla="*/ 1 h 135"/>
                  <a:gd name="T4" fmla="*/ 105 w 124"/>
                  <a:gd name="T5" fmla="*/ 1 h 135"/>
                  <a:gd name="T6" fmla="*/ 117 w 124"/>
                  <a:gd name="T7" fmla="*/ 35 h 135"/>
                  <a:gd name="T8" fmla="*/ 110 w 124"/>
                  <a:gd name="T9" fmla="*/ 39 h 135"/>
                  <a:gd name="T10" fmla="*/ 107 w 124"/>
                  <a:gd name="T11" fmla="*/ 33 h 135"/>
                  <a:gd name="T12" fmla="*/ 78 w 124"/>
                  <a:gd name="T13" fmla="*/ 11 h 135"/>
                  <a:gd name="T14" fmla="*/ 34 w 124"/>
                  <a:gd name="T15" fmla="*/ 11 h 135"/>
                  <a:gd name="T16" fmla="*/ 34 w 124"/>
                  <a:gd name="T17" fmla="*/ 61 h 135"/>
                  <a:gd name="T18" fmla="*/ 55 w 124"/>
                  <a:gd name="T19" fmla="*/ 60 h 135"/>
                  <a:gd name="T20" fmla="*/ 69 w 124"/>
                  <a:gd name="T21" fmla="*/ 45 h 135"/>
                  <a:gd name="T22" fmla="*/ 70 w 124"/>
                  <a:gd name="T23" fmla="*/ 36 h 135"/>
                  <a:gd name="T24" fmla="*/ 78 w 124"/>
                  <a:gd name="T25" fmla="*/ 36 h 135"/>
                  <a:gd name="T26" fmla="*/ 78 w 124"/>
                  <a:gd name="T27" fmla="*/ 95 h 135"/>
                  <a:gd name="T28" fmla="*/ 74 w 124"/>
                  <a:gd name="T29" fmla="*/ 95 h 135"/>
                  <a:gd name="T30" fmla="*/ 70 w 124"/>
                  <a:gd name="T31" fmla="*/ 95 h 135"/>
                  <a:gd name="T32" fmla="*/ 70 w 124"/>
                  <a:gd name="T33" fmla="*/ 88 h 135"/>
                  <a:gd name="T34" fmla="*/ 68 w 124"/>
                  <a:gd name="T35" fmla="*/ 81 h 135"/>
                  <a:gd name="T36" fmla="*/ 58 w 124"/>
                  <a:gd name="T37" fmla="*/ 71 h 135"/>
                  <a:gd name="T38" fmla="*/ 34 w 124"/>
                  <a:gd name="T39" fmla="*/ 70 h 135"/>
                  <a:gd name="T40" fmla="*/ 33 w 124"/>
                  <a:gd name="T41" fmla="*/ 74 h 135"/>
                  <a:gd name="T42" fmla="*/ 33 w 124"/>
                  <a:gd name="T43" fmla="*/ 115 h 135"/>
                  <a:gd name="T44" fmla="*/ 43 w 124"/>
                  <a:gd name="T45" fmla="*/ 125 h 135"/>
                  <a:gd name="T46" fmla="*/ 69 w 124"/>
                  <a:gd name="T47" fmla="*/ 125 h 135"/>
                  <a:gd name="T48" fmla="*/ 112 w 124"/>
                  <a:gd name="T49" fmla="*/ 97 h 135"/>
                  <a:gd name="T50" fmla="*/ 115 w 124"/>
                  <a:gd name="T51" fmla="*/ 90 h 135"/>
                  <a:gd name="T52" fmla="*/ 124 w 124"/>
                  <a:gd name="T53" fmla="*/ 93 h 135"/>
                  <a:gd name="T54" fmla="*/ 109 w 124"/>
                  <a:gd name="T55" fmla="*/ 135 h 135"/>
                  <a:gd name="T56" fmla="*/ 0 w 124"/>
                  <a:gd name="T57" fmla="*/ 135 h 135"/>
                  <a:gd name="T58" fmla="*/ 0 w 124"/>
                  <a:gd name="T59" fmla="*/ 128 h 135"/>
                  <a:gd name="T60" fmla="*/ 8 w 124"/>
                  <a:gd name="T61" fmla="*/ 127 h 135"/>
                  <a:gd name="T62" fmla="*/ 15 w 124"/>
                  <a:gd name="T63" fmla="*/ 120 h 135"/>
                  <a:gd name="T64" fmla="*/ 16 w 124"/>
                  <a:gd name="T65" fmla="*/ 113 h 135"/>
                  <a:gd name="T66" fmla="*/ 16 w 124"/>
                  <a:gd name="T67" fmla="*/ 21 h 135"/>
                  <a:gd name="T68" fmla="*/ 16 w 124"/>
                  <a:gd name="T69" fmla="*/ 16 h 135"/>
                  <a:gd name="T70" fmla="*/ 8 w 124"/>
                  <a:gd name="T71" fmla="*/ 9 h 135"/>
                  <a:gd name="T72" fmla="*/ 4 w 124"/>
                  <a:gd name="T73" fmla="*/ 8 h 135"/>
                  <a:gd name="T74" fmla="*/ 0 w 124"/>
                  <a:gd name="T75" fmla="*/ 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4" h="135">
                    <a:moveTo>
                      <a:pt x="0" y="8"/>
                    </a:moveTo>
                    <a:cubicBezTo>
                      <a:pt x="0" y="5"/>
                      <a:pt x="0" y="3"/>
                      <a:pt x="0" y="1"/>
                    </a:cubicBezTo>
                    <a:cubicBezTo>
                      <a:pt x="3" y="0"/>
                      <a:pt x="98" y="0"/>
                      <a:pt x="105" y="1"/>
                    </a:cubicBezTo>
                    <a:cubicBezTo>
                      <a:pt x="109" y="12"/>
                      <a:pt x="113" y="24"/>
                      <a:pt x="117" y="35"/>
                    </a:cubicBezTo>
                    <a:cubicBezTo>
                      <a:pt x="115" y="37"/>
                      <a:pt x="112" y="38"/>
                      <a:pt x="110" y="39"/>
                    </a:cubicBezTo>
                    <a:cubicBezTo>
                      <a:pt x="109" y="36"/>
                      <a:pt x="108" y="35"/>
                      <a:pt x="107" y="33"/>
                    </a:cubicBezTo>
                    <a:cubicBezTo>
                      <a:pt x="101" y="20"/>
                      <a:pt x="92" y="13"/>
                      <a:pt x="78" y="11"/>
                    </a:cubicBezTo>
                    <a:cubicBezTo>
                      <a:pt x="63" y="10"/>
                      <a:pt x="48" y="11"/>
                      <a:pt x="34" y="11"/>
                    </a:cubicBezTo>
                    <a:cubicBezTo>
                      <a:pt x="33" y="15"/>
                      <a:pt x="33" y="55"/>
                      <a:pt x="34" y="61"/>
                    </a:cubicBezTo>
                    <a:cubicBezTo>
                      <a:pt x="41" y="61"/>
                      <a:pt x="48" y="61"/>
                      <a:pt x="55" y="60"/>
                    </a:cubicBezTo>
                    <a:cubicBezTo>
                      <a:pt x="64" y="59"/>
                      <a:pt x="68" y="54"/>
                      <a:pt x="69" y="45"/>
                    </a:cubicBezTo>
                    <a:cubicBezTo>
                      <a:pt x="70" y="42"/>
                      <a:pt x="70" y="39"/>
                      <a:pt x="70" y="36"/>
                    </a:cubicBezTo>
                    <a:cubicBezTo>
                      <a:pt x="73" y="36"/>
                      <a:pt x="75" y="36"/>
                      <a:pt x="78" y="36"/>
                    </a:cubicBezTo>
                    <a:cubicBezTo>
                      <a:pt x="78" y="56"/>
                      <a:pt x="78" y="75"/>
                      <a:pt x="78" y="95"/>
                    </a:cubicBezTo>
                    <a:cubicBezTo>
                      <a:pt x="77" y="95"/>
                      <a:pt x="76" y="95"/>
                      <a:pt x="74" y="95"/>
                    </a:cubicBezTo>
                    <a:cubicBezTo>
                      <a:pt x="73" y="95"/>
                      <a:pt x="72" y="95"/>
                      <a:pt x="70" y="95"/>
                    </a:cubicBezTo>
                    <a:cubicBezTo>
                      <a:pt x="70" y="93"/>
                      <a:pt x="70" y="90"/>
                      <a:pt x="70" y="88"/>
                    </a:cubicBezTo>
                    <a:cubicBezTo>
                      <a:pt x="69" y="86"/>
                      <a:pt x="69" y="83"/>
                      <a:pt x="68" y="81"/>
                    </a:cubicBezTo>
                    <a:cubicBezTo>
                      <a:pt x="67" y="75"/>
                      <a:pt x="64" y="72"/>
                      <a:pt x="58" y="71"/>
                    </a:cubicBezTo>
                    <a:cubicBezTo>
                      <a:pt x="50" y="69"/>
                      <a:pt x="42" y="70"/>
                      <a:pt x="34" y="70"/>
                    </a:cubicBezTo>
                    <a:cubicBezTo>
                      <a:pt x="33" y="72"/>
                      <a:pt x="33" y="73"/>
                      <a:pt x="33" y="74"/>
                    </a:cubicBezTo>
                    <a:cubicBezTo>
                      <a:pt x="33" y="88"/>
                      <a:pt x="33" y="102"/>
                      <a:pt x="33" y="115"/>
                    </a:cubicBezTo>
                    <a:cubicBezTo>
                      <a:pt x="33" y="124"/>
                      <a:pt x="34" y="125"/>
                      <a:pt x="43" y="125"/>
                    </a:cubicBezTo>
                    <a:cubicBezTo>
                      <a:pt x="52" y="125"/>
                      <a:pt x="60" y="125"/>
                      <a:pt x="69" y="125"/>
                    </a:cubicBezTo>
                    <a:cubicBezTo>
                      <a:pt x="89" y="125"/>
                      <a:pt x="104" y="115"/>
                      <a:pt x="112" y="97"/>
                    </a:cubicBezTo>
                    <a:cubicBezTo>
                      <a:pt x="113" y="95"/>
                      <a:pt x="114" y="93"/>
                      <a:pt x="115" y="90"/>
                    </a:cubicBezTo>
                    <a:cubicBezTo>
                      <a:pt x="118" y="91"/>
                      <a:pt x="121" y="92"/>
                      <a:pt x="124" y="93"/>
                    </a:cubicBezTo>
                    <a:cubicBezTo>
                      <a:pt x="119" y="108"/>
                      <a:pt x="114" y="121"/>
                      <a:pt x="109" y="135"/>
                    </a:cubicBezTo>
                    <a:cubicBezTo>
                      <a:pt x="73" y="135"/>
                      <a:pt x="37" y="135"/>
                      <a:pt x="0" y="135"/>
                    </a:cubicBezTo>
                    <a:cubicBezTo>
                      <a:pt x="0" y="133"/>
                      <a:pt x="0" y="131"/>
                      <a:pt x="0" y="128"/>
                    </a:cubicBezTo>
                    <a:cubicBezTo>
                      <a:pt x="3" y="128"/>
                      <a:pt x="6" y="128"/>
                      <a:pt x="8" y="127"/>
                    </a:cubicBezTo>
                    <a:cubicBezTo>
                      <a:pt x="13" y="126"/>
                      <a:pt x="15" y="125"/>
                      <a:pt x="15" y="120"/>
                    </a:cubicBezTo>
                    <a:cubicBezTo>
                      <a:pt x="16" y="118"/>
                      <a:pt x="16" y="115"/>
                      <a:pt x="16" y="113"/>
                    </a:cubicBezTo>
                    <a:cubicBezTo>
                      <a:pt x="16" y="82"/>
                      <a:pt x="16" y="52"/>
                      <a:pt x="16" y="21"/>
                    </a:cubicBezTo>
                    <a:cubicBezTo>
                      <a:pt x="16" y="20"/>
                      <a:pt x="16" y="18"/>
                      <a:pt x="16" y="16"/>
                    </a:cubicBezTo>
                    <a:cubicBezTo>
                      <a:pt x="15" y="11"/>
                      <a:pt x="13" y="9"/>
                      <a:pt x="8" y="9"/>
                    </a:cubicBezTo>
                    <a:cubicBezTo>
                      <a:pt x="7" y="9"/>
                      <a:pt x="6" y="8"/>
                      <a:pt x="4" y="8"/>
                    </a:cubicBezTo>
                    <a:cubicBezTo>
                      <a:pt x="3" y="8"/>
                      <a:pt x="2" y="8"/>
                      <a:pt x="0" y="8"/>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4" name="Freeform 21">
                <a:extLst>
                  <a:ext uri="{FF2B5EF4-FFF2-40B4-BE49-F238E27FC236}">
                    <a16:creationId xmlns:a16="http://schemas.microsoft.com/office/drawing/2014/main" id="{52A94EBF-BEA5-40C1-BA72-F097DF0149EB}"/>
                  </a:ext>
                </a:extLst>
              </p:cNvPr>
              <p:cNvSpPr>
                <a:spLocks/>
              </p:cNvSpPr>
              <p:nvPr/>
            </p:nvSpPr>
            <p:spPr bwMode="auto">
              <a:xfrm>
                <a:off x="4949441" y="3891177"/>
                <a:ext cx="352419" cy="381253"/>
              </a:xfrm>
              <a:custGeom>
                <a:avLst/>
                <a:gdLst>
                  <a:gd name="T0" fmla="*/ 33 w 123"/>
                  <a:gd name="T1" fmla="*/ 60 h 134"/>
                  <a:gd name="T2" fmla="*/ 55 w 123"/>
                  <a:gd name="T3" fmla="*/ 59 h 134"/>
                  <a:gd name="T4" fmla="*/ 68 w 123"/>
                  <a:gd name="T5" fmla="*/ 45 h 134"/>
                  <a:gd name="T6" fmla="*/ 70 w 123"/>
                  <a:gd name="T7" fmla="*/ 35 h 134"/>
                  <a:gd name="T8" fmla="*/ 77 w 123"/>
                  <a:gd name="T9" fmla="*/ 35 h 134"/>
                  <a:gd name="T10" fmla="*/ 77 w 123"/>
                  <a:gd name="T11" fmla="*/ 94 h 134"/>
                  <a:gd name="T12" fmla="*/ 75 w 123"/>
                  <a:gd name="T13" fmla="*/ 94 h 134"/>
                  <a:gd name="T14" fmla="*/ 70 w 123"/>
                  <a:gd name="T15" fmla="*/ 94 h 134"/>
                  <a:gd name="T16" fmla="*/ 69 w 123"/>
                  <a:gd name="T17" fmla="*/ 83 h 134"/>
                  <a:gd name="T18" fmla="*/ 54 w 123"/>
                  <a:gd name="T19" fmla="*/ 69 h 134"/>
                  <a:gd name="T20" fmla="*/ 33 w 123"/>
                  <a:gd name="T21" fmla="*/ 69 h 134"/>
                  <a:gd name="T22" fmla="*/ 33 w 123"/>
                  <a:gd name="T23" fmla="*/ 73 h 134"/>
                  <a:gd name="T24" fmla="*/ 33 w 123"/>
                  <a:gd name="T25" fmla="*/ 114 h 134"/>
                  <a:gd name="T26" fmla="*/ 43 w 123"/>
                  <a:gd name="T27" fmla="*/ 124 h 134"/>
                  <a:gd name="T28" fmla="*/ 68 w 123"/>
                  <a:gd name="T29" fmla="*/ 124 h 134"/>
                  <a:gd name="T30" fmla="*/ 112 w 123"/>
                  <a:gd name="T31" fmla="*/ 96 h 134"/>
                  <a:gd name="T32" fmla="*/ 115 w 123"/>
                  <a:gd name="T33" fmla="*/ 90 h 134"/>
                  <a:gd name="T34" fmla="*/ 115 w 123"/>
                  <a:gd name="T35" fmla="*/ 90 h 134"/>
                  <a:gd name="T36" fmla="*/ 123 w 123"/>
                  <a:gd name="T37" fmla="*/ 92 h 134"/>
                  <a:gd name="T38" fmla="*/ 109 w 123"/>
                  <a:gd name="T39" fmla="*/ 134 h 134"/>
                  <a:gd name="T40" fmla="*/ 0 w 123"/>
                  <a:gd name="T41" fmla="*/ 134 h 134"/>
                  <a:gd name="T42" fmla="*/ 0 w 123"/>
                  <a:gd name="T43" fmla="*/ 127 h 134"/>
                  <a:gd name="T44" fmla="*/ 8 w 123"/>
                  <a:gd name="T45" fmla="*/ 126 h 134"/>
                  <a:gd name="T46" fmla="*/ 15 w 123"/>
                  <a:gd name="T47" fmla="*/ 120 h 134"/>
                  <a:gd name="T48" fmla="*/ 16 w 123"/>
                  <a:gd name="T49" fmla="*/ 113 h 134"/>
                  <a:gd name="T50" fmla="*/ 16 w 123"/>
                  <a:gd name="T51" fmla="*/ 20 h 134"/>
                  <a:gd name="T52" fmla="*/ 5 w 123"/>
                  <a:gd name="T53" fmla="*/ 7 h 134"/>
                  <a:gd name="T54" fmla="*/ 0 w 123"/>
                  <a:gd name="T55" fmla="*/ 7 h 134"/>
                  <a:gd name="T56" fmla="*/ 0 w 123"/>
                  <a:gd name="T57" fmla="*/ 0 h 134"/>
                  <a:gd name="T58" fmla="*/ 105 w 123"/>
                  <a:gd name="T59" fmla="*/ 0 h 134"/>
                  <a:gd name="T60" fmla="*/ 117 w 123"/>
                  <a:gd name="T61" fmla="*/ 35 h 134"/>
                  <a:gd name="T62" fmla="*/ 109 w 123"/>
                  <a:gd name="T63" fmla="*/ 38 h 134"/>
                  <a:gd name="T64" fmla="*/ 107 w 123"/>
                  <a:gd name="T65" fmla="*/ 34 h 134"/>
                  <a:gd name="T66" fmla="*/ 105 w 123"/>
                  <a:gd name="T67" fmla="*/ 29 h 134"/>
                  <a:gd name="T68" fmla="*/ 78 w 123"/>
                  <a:gd name="T69" fmla="*/ 11 h 134"/>
                  <a:gd name="T70" fmla="*/ 42 w 123"/>
                  <a:gd name="T71" fmla="*/ 10 h 134"/>
                  <a:gd name="T72" fmla="*/ 33 w 123"/>
                  <a:gd name="T73" fmla="*/ 10 h 134"/>
                  <a:gd name="T74" fmla="*/ 33 w 123"/>
                  <a:gd name="T75" fmla="*/ 6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3" h="134">
                    <a:moveTo>
                      <a:pt x="33" y="60"/>
                    </a:moveTo>
                    <a:cubicBezTo>
                      <a:pt x="41" y="60"/>
                      <a:pt x="48" y="61"/>
                      <a:pt x="55" y="59"/>
                    </a:cubicBezTo>
                    <a:cubicBezTo>
                      <a:pt x="63" y="57"/>
                      <a:pt x="67" y="53"/>
                      <a:pt x="68" y="45"/>
                    </a:cubicBezTo>
                    <a:cubicBezTo>
                      <a:pt x="69" y="42"/>
                      <a:pt x="69" y="39"/>
                      <a:pt x="70" y="35"/>
                    </a:cubicBezTo>
                    <a:cubicBezTo>
                      <a:pt x="72" y="35"/>
                      <a:pt x="75" y="35"/>
                      <a:pt x="77" y="35"/>
                    </a:cubicBezTo>
                    <a:cubicBezTo>
                      <a:pt x="77" y="55"/>
                      <a:pt x="77" y="74"/>
                      <a:pt x="77" y="94"/>
                    </a:cubicBezTo>
                    <a:cubicBezTo>
                      <a:pt x="76" y="94"/>
                      <a:pt x="75" y="94"/>
                      <a:pt x="75" y="94"/>
                    </a:cubicBezTo>
                    <a:cubicBezTo>
                      <a:pt x="73" y="94"/>
                      <a:pt x="71" y="94"/>
                      <a:pt x="70" y="94"/>
                    </a:cubicBezTo>
                    <a:cubicBezTo>
                      <a:pt x="69" y="90"/>
                      <a:pt x="69" y="86"/>
                      <a:pt x="69" y="83"/>
                    </a:cubicBezTo>
                    <a:cubicBezTo>
                      <a:pt x="67" y="74"/>
                      <a:pt x="63" y="70"/>
                      <a:pt x="54" y="69"/>
                    </a:cubicBezTo>
                    <a:cubicBezTo>
                      <a:pt x="47" y="69"/>
                      <a:pt x="40" y="69"/>
                      <a:pt x="33" y="69"/>
                    </a:cubicBezTo>
                    <a:cubicBezTo>
                      <a:pt x="33" y="71"/>
                      <a:pt x="33" y="72"/>
                      <a:pt x="33" y="73"/>
                    </a:cubicBezTo>
                    <a:cubicBezTo>
                      <a:pt x="33" y="87"/>
                      <a:pt x="33" y="101"/>
                      <a:pt x="33" y="114"/>
                    </a:cubicBezTo>
                    <a:cubicBezTo>
                      <a:pt x="33" y="123"/>
                      <a:pt x="34" y="124"/>
                      <a:pt x="43" y="124"/>
                    </a:cubicBezTo>
                    <a:cubicBezTo>
                      <a:pt x="51" y="124"/>
                      <a:pt x="60" y="124"/>
                      <a:pt x="68" y="124"/>
                    </a:cubicBezTo>
                    <a:cubicBezTo>
                      <a:pt x="89" y="124"/>
                      <a:pt x="103" y="114"/>
                      <a:pt x="112" y="96"/>
                    </a:cubicBezTo>
                    <a:cubicBezTo>
                      <a:pt x="113" y="94"/>
                      <a:pt x="114" y="92"/>
                      <a:pt x="115" y="90"/>
                    </a:cubicBezTo>
                    <a:cubicBezTo>
                      <a:pt x="115" y="90"/>
                      <a:pt x="115" y="90"/>
                      <a:pt x="115" y="90"/>
                    </a:cubicBezTo>
                    <a:cubicBezTo>
                      <a:pt x="118" y="90"/>
                      <a:pt x="120" y="91"/>
                      <a:pt x="123" y="92"/>
                    </a:cubicBezTo>
                    <a:cubicBezTo>
                      <a:pt x="118" y="107"/>
                      <a:pt x="113" y="120"/>
                      <a:pt x="109" y="134"/>
                    </a:cubicBezTo>
                    <a:cubicBezTo>
                      <a:pt x="72" y="134"/>
                      <a:pt x="36" y="134"/>
                      <a:pt x="0" y="134"/>
                    </a:cubicBezTo>
                    <a:cubicBezTo>
                      <a:pt x="0" y="132"/>
                      <a:pt x="0" y="130"/>
                      <a:pt x="0" y="127"/>
                    </a:cubicBezTo>
                    <a:cubicBezTo>
                      <a:pt x="2" y="127"/>
                      <a:pt x="5" y="126"/>
                      <a:pt x="8" y="126"/>
                    </a:cubicBezTo>
                    <a:cubicBezTo>
                      <a:pt x="12" y="126"/>
                      <a:pt x="14" y="124"/>
                      <a:pt x="15" y="120"/>
                    </a:cubicBezTo>
                    <a:cubicBezTo>
                      <a:pt x="15" y="118"/>
                      <a:pt x="16" y="115"/>
                      <a:pt x="16" y="113"/>
                    </a:cubicBezTo>
                    <a:cubicBezTo>
                      <a:pt x="16" y="82"/>
                      <a:pt x="16" y="51"/>
                      <a:pt x="16" y="20"/>
                    </a:cubicBezTo>
                    <a:cubicBezTo>
                      <a:pt x="16" y="10"/>
                      <a:pt x="14" y="8"/>
                      <a:pt x="5" y="7"/>
                    </a:cubicBezTo>
                    <a:cubicBezTo>
                      <a:pt x="3" y="7"/>
                      <a:pt x="1" y="7"/>
                      <a:pt x="0" y="7"/>
                    </a:cubicBezTo>
                    <a:cubicBezTo>
                      <a:pt x="0" y="4"/>
                      <a:pt x="0" y="2"/>
                      <a:pt x="0" y="0"/>
                    </a:cubicBezTo>
                    <a:cubicBezTo>
                      <a:pt x="34" y="0"/>
                      <a:pt x="69" y="0"/>
                      <a:pt x="105" y="0"/>
                    </a:cubicBezTo>
                    <a:cubicBezTo>
                      <a:pt x="109" y="11"/>
                      <a:pt x="112" y="22"/>
                      <a:pt x="117" y="35"/>
                    </a:cubicBezTo>
                    <a:cubicBezTo>
                      <a:pt x="114" y="36"/>
                      <a:pt x="112" y="37"/>
                      <a:pt x="109" y="38"/>
                    </a:cubicBezTo>
                    <a:cubicBezTo>
                      <a:pt x="108" y="36"/>
                      <a:pt x="108" y="35"/>
                      <a:pt x="107" y="34"/>
                    </a:cubicBezTo>
                    <a:cubicBezTo>
                      <a:pt x="107" y="32"/>
                      <a:pt x="106" y="31"/>
                      <a:pt x="105" y="29"/>
                    </a:cubicBezTo>
                    <a:cubicBezTo>
                      <a:pt x="100" y="18"/>
                      <a:pt x="90" y="11"/>
                      <a:pt x="78" y="11"/>
                    </a:cubicBezTo>
                    <a:cubicBezTo>
                      <a:pt x="66" y="10"/>
                      <a:pt x="54" y="10"/>
                      <a:pt x="42" y="10"/>
                    </a:cubicBezTo>
                    <a:cubicBezTo>
                      <a:pt x="39" y="10"/>
                      <a:pt x="36" y="10"/>
                      <a:pt x="33" y="10"/>
                    </a:cubicBezTo>
                    <a:cubicBezTo>
                      <a:pt x="33" y="26"/>
                      <a:pt x="33" y="43"/>
                      <a:pt x="33" y="6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5" name="Freeform 22">
                <a:extLst>
                  <a:ext uri="{FF2B5EF4-FFF2-40B4-BE49-F238E27FC236}">
                    <a16:creationId xmlns:a16="http://schemas.microsoft.com/office/drawing/2014/main" id="{13446D84-1439-4CA9-B653-7FB33B0DC865}"/>
                  </a:ext>
                </a:extLst>
              </p:cNvPr>
              <p:cNvSpPr>
                <a:spLocks/>
              </p:cNvSpPr>
              <p:nvPr/>
            </p:nvSpPr>
            <p:spPr bwMode="auto">
              <a:xfrm>
                <a:off x="5897767" y="3891177"/>
                <a:ext cx="358826" cy="381253"/>
              </a:xfrm>
              <a:custGeom>
                <a:avLst/>
                <a:gdLst>
                  <a:gd name="T0" fmla="*/ 43 w 126"/>
                  <a:gd name="T1" fmla="*/ 134 h 134"/>
                  <a:gd name="T2" fmla="*/ 0 w 126"/>
                  <a:gd name="T3" fmla="*/ 134 h 134"/>
                  <a:gd name="T4" fmla="*/ 0 w 126"/>
                  <a:gd name="T5" fmla="*/ 127 h 134"/>
                  <a:gd name="T6" fmla="*/ 7 w 126"/>
                  <a:gd name="T7" fmla="*/ 126 h 134"/>
                  <a:gd name="T8" fmla="*/ 16 w 126"/>
                  <a:gd name="T9" fmla="*/ 118 h 134"/>
                  <a:gd name="T10" fmla="*/ 16 w 126"/>
                  <a:gd name="T11" fmla="*/ 110 h 134"/>
                  <a:gd name="T12" fmla="*/ 16 w 126"/>
                  <a:gd name="T13" fmla="*/ 18 h 134"/>
                  <a:gd name="T14" fmla="*/ 5 w 126"/>
                  <a:gd name="T15" fmla="*/ 7 h 134"/>
                  <a:gd name="T16" fmla="*/ 0 w 126"/>
                  <a:gd name="T17" fmla="*/ 7 h 134"/>
                  <a:gd name="T18" fmla="*/ 0 w 126"/>
                  <a:gd name="T19" fmla="*/ 0 h 134"/>
                  <a:gd name="T20" fmla="*/ 40 w 126"/>
                  <a:gd name="T21" fmla="*/ 0 h 134"/>
                  <a:gd name="T22" fmla="*/ 98 w 126"/>
                  <a:gd name="T23" fmla="*/ 100 h 134"/>
                  <a:gd name="T24" fmla="*/ 99 w 126"/>
                  <a:gd name="T25" fmla="*/ 96 h 134"/>
                  <a:gd name="T26" fmla="*/ 99 w 126"/>
                  <a:gd name="T27" fmla="*/ 24 h 134"/>
                  <a:gd name="T28" fmla="*/ 98 w 126"/>
                  <a:gd name="T29" fmla="*/ 17 h 134"/>
                  <a:gd name="T30" fmla="*/ 89 w 126"/>
                  <a:gd name="T31" fmla="*/ 7 h 134"/>
                  <a:gd name="T32" fmla="*/ 83 w 126"/>
                  <a:gd name="T33" fmla="*/ 7 h 134"/>
                  <a:gd name="T34" fmla="*/ 83 w 126"/>
                  <a:gd name="T35" fmla="*/ 4 h 134"/>
                  <a:gd name="T36" fmla="*/ 83 w 126"/>
                  <a:gd name="T37" fmla="*/ 0 h 134"/>
                  <a:gd name="T38" fmla="*/ 125 w 126"/>
                  <a:gd name="T39" fmla="*/ 0 h 134"/>
                  <a:gd name="T40" fmla="*/ 126 w 126"/>
                  <a:gd name="T41" fmla="*/ 3 h 134"/>
                  <a:gd name="T42" fmla="*/ 126 w 126"/>
                  <a:gd name="T43" fmla="*/ 7 h 134"/>
                  <a:gd name="T44" fmla="*/ 120 w 126"/>
                  <a:gd name="T45" fmla="*/ 7 h 134"/>
                  <a:gd name="T46" fmla="*/ 110 w 126"/>
                  <a:gd name="T47" fmla="*/ 16 h 134"/>
                  <a:gd name="T48" fmla="*/ 110 w 126"/>
                  <a:gd name="T49" fmla="*/ 26 h 134"/>
                  <a:gd name="T50" fmla="*/ 110 w 126"/>
                  <a:gd name="T51" fmla="*/ 128 h 134"/>
                  <a:gd name="T52" fmla="*/ 110 w 126"/>
                  <a:gd name="T53" fmla="*/ 134 h 134"/>
                  <a:gd name="T54" fmla="*/ 98 w 126"/>
                  <a:gd name="T55" fmla="*/ 134 h 134"/>
                  <a:gd name="T56" fmla="*/ 28 w 126"/>
                  <a:gd name="T57" fmla="*/ 14 h 134"/>
                  <a:gd name="T58" fmla="*/ 28 w 126"/>
                  <a:gd name="T59" fmla="*/ 14 h 134"/>
                  <a:gd name="T60" fmla="*/ 27 w 126"/>
                  <a:gd name="T61" fmla="*/ 17 h 134"/>
                  <a:gd name="T62" fmla="*/ 27 w 126"/>
                  <a:gd name="T63" fmla="*/ 110 h 134"/>
                  <a:gd name="T64" fmla="*/ 28 w 126"/>
                  <a:gd name="T65" fmla="*/ 118 h 134"/>
                  <a:gd name="T66" fmla="*/ 36 w 126"/>
                  <a:gd name="T67" fmla="*/ 126 h 134"/>
                  <a:gd name="T68" fmla="*/ 43 w 126"/>
                  <a:gd name="T69" fmla="*/ 127 h 134"/>
                  <a:gd name="T70" fmla="*/ 43 w 126"/>
                  <a:gd name="T7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6" h="134">
                    <a:moveTo>
                      <a:pt x="43" y="134"/>
                    </a:moveTo>
                    <a:cubicBezTo>
                      <a:pt x="29" y="134"/>
                      <a:pt x="14" y="134"/>
                      <a:pt x="0" y="134"/>
                    </a:cubicBezTo>
                    <a:cubicBezTo>
                      <a:pt x="0" y="132"/>
                      <a:pt x="0" y="130"/>
                      <a:pt x="0" y="127"/>
                    </a:cubicBezTo>
                    <a:cubicBezTo>
                      <a:pt x="2" y="127"/>
                      <a:pt x="5" y="127"/>
                      <a:pt x="7" y="126"/>
                    </a:cubicBezTo>
                    <a:cubicBezTo>
                      <a:pt x="13" y="125"/>
                      <a:pt x="15" y="123"/>
                      <a:pt x="16" y="118"/>
                    </a:cubicBezTo>
                    <a:cubicBezTo>
                      <a:pt x="16" y="115"/>
                      <a:pt x="16" y="113"/>
                      <a:pt x="16" y="110"/>
                    </a:cubicBezTo>
                    <a:cubicBezTo>
                      <a:pt x="16" y="80"/>
                      <a:pt x="16" y="49"/>
                      <a:pt x="16" y="18"/>
                    </a:cubicBezTo>
                    <a:cubicBezTo>
                      <a:pt x="16" y="9"/>
                      <a:pt x="14" y="8"/>
                      <a:pt x="5" y="7"/>
                    </a:cubicBezTo>
                    <a:cubicBezTo>
                      <a:pt x="4" y="7"/>
                      <a:pt x="2" y="7"/>
                      <a:pt x="0" y="7"/>
                    </a:cubicBezTo>
                    <a:cubicBezTo>
                      <a:pt x="0" y="4"/>
                      <a:pt x="0" y="2"/>
                      <a:pt x="0" y="0"/>
                    </a:cubicBezTo>
                    <a:cubicBezTo>
                      <a:pt x="13" y="0"/>
                      <a:pt x="26" y="0"/>
                      <a:pt x="40" y="0"/>
                    </a:cubicBezTo>
                    <a:cubicBezTo>
                      <a:pt x="59" y="33"/>
                      <a:pt x="78" y="66"/>
                      <a:pt x="98" y="100"/>
                    </a:cubicBezTo>
                    <a:cubicBezTo>
                      <a:pt x="98" y="98"/>
                      <a:pt x="99" y="97"/>
                      <a:pt x="99" y="96"/>
                    </a:cubicBezTo>
                    <a:cubicBezTo>
                      <a:pt x="99" y="72"/>
                      <a:pt x="99" y="48"/>
                      <a:pt x="99" y="24"/>
                    </a:cubicBezTo>
                    <a:cubicBezTo>
                      <a:pt x="99" y="22"/>
                      <a:pt x="99" y="19"/>
                      <a:pt x="98" y="17"/>
                    </a:cubicBezTo>
                    <a:cubicBezTo>
                      <a:pt x="97" y="11"/>
                      <a:pt x="95" y="8"/>
                      <a:pt x="89" y="7"/>
                    </a:cubicBezTo>
                    <a:cubicBezTo>
                      <a:pt x="87" y="7"/>
                      <a:pt x="85" y="7"/>
                      <a:pt x="83" y="7"/>
                    </a:cubicBezTo>
                    <a:cubicBezTo>
                      <a:pt x="83" y="6"/>
                      <a:pt x="83" y="5"/>
                      <a:pt x="83" y="4"/>
                    </a:cubicBezTo>
                    <a:cubicBezTo>
                      <a:pt x="83" y="2"/>
                      <a:pt x="83" y="1"/>
                      <a:pt x="83" y="0"/>
                    </a:cubicBezTo>
                    <a:cubicBezTo>
                      <a:pt x="97" y="0"/>
                      <a:pt x="111" y="0"/>
                      <a:pt x="125" y="0"/>
                    </a:cubicBezTo>
                    <a:cubicBezTo>
                      <a:pt x="125" y="1"/>
                      <a:pt x="126" y="2"/>
                      <a:pt x="126" y="3"/>
                    </a:cubicBezTo>
                    <a:cubicBezTo>
                      <a:pt x="126" y="4"/>
                      <a:pt x="126" y="5"/>
                      <a:pt x="126" y="7"/>
                    </a:cubicBezTo>
                    <a:cubicBezTo>
                      <a:pt x="124" y="7"/>
                      <a:pt x="122" y="7"/>
                      <a:pt x="120" y="7"/>
                    </a:cubicBezTo>
                    <a:cubicBezTo>
                      <a:pt x="114" y="8"/>
                      <a:pt x="111" y="11"/>
                      <a:pt x="110" y="16"/>
                    </a:cubicBezTo>
                    <a:cubicBezTo>
                      <a:pt x="110" y="20"/>
                      <a:pt x="110" y="23"/>
                      <a:pt x="110" y="26"/>
                    </a:cubicBezTo>
                    <a:cubicBezTo>
                      <a:pt x="110" y="60"/>
                      <a:pt x="110" y="94"/>
                      <a:pt x="110" y="128"/>
                    </a:cubicBezTo>
                    <a:cubicBezTo>
                      <a:pt x="110" y="130"/>
                      <a:pt x="110" y="132"/>
                      <a:pt x="110" y="134"/>
                    </a:cubicBezTo>
                    <a:cubicBezTo>
                      <a:pt x="106" y="134"/>
                      <a:pt x="102" y="134"/>
                      <a:pt x="98" y="134"/>
                    </a:cubicBezTo>
                    <a:cubicBezTo>
                      <a:pt x="75" y="94"/>
                      <a:pt x="52" y="54"/>
                      <a:pt x="28" y="14"/>
                    </a:cubicBezTo>
                    <a:cubicBezTo>
                      <a:pt x="28" y="14"/>
                      <a:pt x="28" y="14"/>
                      <a:pt x="28" y="14"/>
                    </a:cubicBezTo>
                    <a:cubicBezTo>
                      <a:pt x="27" y="15"/>
                      <a:pt x="27" y="16"/>
                      <a:pt x="27" y="17"/>
                    </a:cubicBezTo>
                    <a:cubicBezTo>
                      <a:pt x="27" y="48"/>
                      <a:pt x="27" y="79"/>
                      <a:pt x="27" y="110"/>
                    </a:cubicBezTo>
                    <a:cubicBezTo>
                      <a:pt x="27" y="113"/>
                      <a:pt x="27" y="116"/>
                      <a:pt x="28" y="118"/>
                    </a:cubicBezTo>
                    <a:cubicBezTo>
                      <a:pt x="29" y="123"/>
                      <a:pt x="31" y="125"/>
                      <a:pt x="36" y="126"/>
                    </a:cubicBezTo>
                    <a:cubicBezTo>
                      <a:pt x="38" y="126"/>
                      <a:pt x="41" y="127"/>
                      <a:pt x="43" y="127"/>
                    </a:cubicBezTo>
                    <a:cubicBezTo>
                      <a:pt x="43" y="129"/>
                      <a:pt x="43" y="132"/>
                      <a:pt x="43" y="134"/>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6" name="Freeform 23">
                <a:extLst>
                  <a:ext uri="{FF2B5EF4-FFF2-40B4-BE49-F238E27FC236}">
                    <a16:creationId xmlns:a16="http://schemas.microsoft.com/office/drawing/2014/main" id="{E2D267E0-CB35-4383-8A83-2AE643C7ECFF}"/>
                  </a:ext>
                </a:extLst>
              </p:cNvPr>
              <p:cNvSpPr>
                <a:spLocks/>
              </p:cNvSpPr>
              <p:nvPr/>
            </p:nvSpPr>
            <p:spPr bwMode="auto">
              <a:xfrm>
                <a:off x="6285428" y="3878362"/>
                <a:ext cx="397272" cy="410087"/>
              </a:xfrm>
              <a:custGeom>
                <a:avLst/>
                <a:gdLst>
                  <a:gd name="T0" fmla="*/ 87 w 139"/>
                  <a:gd name="T1" fmla="*/ 79 h 144"/>
                  <a:gd name="T2" fmla="*/ 87 w 139"/>
                  <a:gd name="T3" fmla="*/ 71 h 144"/>
                  <a:gd name="T4" fmla="*/ 139 w 139"/>
                  <a:gd name="T5" fmla="*/ 71 h 144"/>
                  <a:gd name="T6" fmla="*/ 139 w 139"/>
                  <a:gd name="T7" fmla="*/ 79 h 144"/>
                  <a:gd name="T8" fmla="*/ 133 w 139"/>
                  <a:gd name="T9" fmla="*/ 79 h 144"/>
                  <a:gd name="T10" fmla="*/ 124 w 139"/>
                  <a:gd name="T11" fmla="*/ 88 h 144"/>
                  <a:gd name="T12" fmla="*/ 124 w 139"/>
                  <a:gd name="T13" fmla="*/ 95 h 144"/>
                  <a:gd name="T14" fmla="*/ 124 w 139"/>
                  <a:gd name="T15" fmla="*/ 134 h 144"/>
                  <a:gd name="T16" fmla="*/ 124 w 139"/>
                  <a:gd name="T17" fmla="*/ 139 h 144"/>
                  <a:gd name="T18" fmla="*/ 115 w 139"/>
                  <a:gd name="T19" fmla="*/ 139 h 144"/>
                  <a:gd name="T20" fmla="*/ 110 w 139"/>
                  <a:gd name="T21" fmla="*/ 128 h 144"/>
                  <a:gd name="T22" fmla="*/ 105 w 139"/>
                  <a:gd name="T23" fmla="*/ 131 h 144"/>
                  <a:gd name="T24" fmla="*/ 56 w 139"/>
                  <a:gd name="T25" fmla="*/ 141 h 144"/>
                  <a:gd name="T26" fmla="*/ 10 w 139"/>
                  <a:gd name="T27" fmla="*/ 103 h 144"/>
                  <a:gd name="T28" fmla="*/ 15 w 139"/>
                  <a:gd name="T29" fmla="*/ 33 h 144"/>
                  <a:gd name="T30" fmla="*/ 56 w 139"/>
                  <a:gd name="T31" fmla="*/ 3 h 144"/>
                  <a:gd name="T32" fmla="*/ 99 w 139"/>
                  <a:gd name="T33" fmla="*/ 11 h 144"/>
                  <a:gd name="T34" fmla="*/ 102 w 139"/>
                  <a:gd name="T35" fmla="*/ 13 h 144"/>
                  <a:gd name="T36" fmla="*/ 105 w 139"/>
                  <a:gd name="T37" fmla="*/ 5 h 144"/>
                  <a:gd name="T38" fmla="*/ 112 w 139"/>
                  <a:gd name="T39" fmla="*/ 5 h 144"/>
                  <a:gd name="T40" fmla="*/ 122 w 139"/>
                  <a:gd name="T41" fmla="*/ 46 h 144"/>
                  <a:gd name="T42" fmla="*/ 114 w 139"/>
                  <a:gd name="T43" fmla="*/ 49 h 144"/>
                  <a:gd name="T44" fmla="*/ 112 w 139"/>
                  <a:gd name="T45" fmla="*/ 44 h 144"/>
                  <a:gd name="T46" fmla="*/ 100 w 139"/>
                  <a:gd name="T47" fmla="*/ 25 h 144"/>
                  <a:gd name="T48" fmla="*/ 42 w 139"/>
                  <a:gd name="T49" fmla="*/ 23 h 144"/>
                  <a:gd name="T50" fmla="*/ 24 w 139"/>
                  <a:gd name="T51" fmla="*/ 62 h 144"/>
                  <a:gd name="T52" fmla="*/ 34 w 139"/>
                  <a:gd name="T53" fmla="*/ 109 h 144"/>
                  <a:gd name="T54" fmla="*/ 77 w 139"/>
                  <a:gd name="T55" fmla="*/ 131 h 144"/>
                  <a:gd name="T56" fmla="*/ 101 w 139"/>
                  <a:gd name="T57" fmla="*/ 120 h 144"/>
                  <a:gd name="T58" fmla="*/ 106 w 139"/>
                  <a:gd name="T59" fmla="*/ 109 h 144"/>
                  <a:gd name="T60" fmla="*/ 106 w 139"/>
                  <a:gd name="T61" fmla="*/ 90 h 144"/>
                  <a:gd name="T62" fmla="*/ 96 w 139"/>
                  <a:gd name="T63" fmla="*/ 79 h 144"/>
                  <a:gd name="T64" fmla="*/ 87 w 139"/>
                  <a:gd name="T65" fmla="*/ 7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9" h="144">
                    <a:moveTo>
                      <a:pt x="87" y="79"/>
                    </a:moveTo>
                    <a:cubicBezTo>
                      <a:pt x="87" y="76"/>
                      <a:pt x="87" y="74"/>
                      <a:pt x="87" y="71"/>
                    </a:cubicBezTo>
                    <a:cubicBezTo>
                      <a:pt x="105" y="71"/>
                      <a:pt x="122" y="71"/>
                      <a:pt x="139" y="71"/>
                    </a:cubicBezTo>
                    <a:cubicBezTo>
                      <a:pt x="139" y="74"/>
                      <a:pt x="139" y="76"/>
                      <a:pt x="139" y="79"/>
                    </a:cubicBezTo>
                    <a:cubicBezTo>
                      <a:pt x="137" y="79"/>
                      <a:pt x="135" y="79"/>
                      <a:pt x="133" y="79"/>
                    </a:cubicBezTo>
                    <a:cubicBezTo>
                      <a:pt x="127" y="79"/>
                      <a:pt x="125" y="81"/>
                      <a:pt x="124" y="88"/>
                    </a:cubicBezTo>
                    <a:cubicBezTo>
                      <a:pt x="124" y="90"/>
                      <a:pt x="124" y="93"/>
                      <a:pt x="124" y="95"/>
                    </a:cubicBezTo>
                    <a:cubicBezTo>
                      <a:pt x="124" y="108"/>
                      <a:pt x="124" y="121"/>
                      <a:pt x="124" y="134"/>
                    </a:cubicBezTo>
                    <a:cubicBezTo>
                      <a:pt x="124" y="135"/>
                      <a:pt x="124" y="137"/>
                      <a:pt x="124" y="139"/>
                    </a:cubicBezTo>
                    <a:cubicBezTo>
                      <a:pt x="121" y="139"/>
                      <a:pt x="118" y="139"/>
                      <a:pt x="115" y="139"/>
                    </a:cubicBezTo>
                    <a:cubicBezTo>
                      <a:pt x="113" y="136"/>
                      <a:pt x="112" y="132"/>
                      <a:pt x="110" y="128"/>
                    </a:cubicBezTo>
                    <a:cubicBezTo>
                      <a:pt x="108" y="129"/>
                      <a:pt x="107" y="130"/>
                      <a:pt x="105" y="131"/>
                    </a:cubicBezTo>
                    <a:cubicBezTo>
                      <a:pt x="90" y="140"/>
                      <a:pt x="74" y="144"/>
                      <a:pt x="56" y="141"/>
                    </a:cubicBezTo>
                    <a:cubicBezTo>
                      <a:pt x="34" y="137"/>
                      <a:pt x="18" y="124"/>
                      <a:pt x="10" y="103"/>
                    </a:cubicBezTo>
                    <a:cubicBezTo>
                      <a:pt x="0" y="79"/>
                      <a:pt x="1" y="55"/>
                      <a:pt x="15" y="33"/>
                    </a:cubicBezTo>
                    <a:cubicBezTo>
                      <a:pt x="24" y="17"/>
                      <a:pt x="38" y="6"/>
                      <a:pt x="56" y="3"/>
                    </a:cubicBezTo>
                    <a:cubicBezTo>
                      <a:pt x="71" y="0"/>
                      <a:pt x="86" y="2"/>
                      <a:pt x="99" y="11"/>
                    </a:cubicBezTo>
                    <a:cubicBezTo>
                      <a:pt x="100" y="12"/>
                      <a:pt x="101" y="12"/>
                      <a:pt x="102" y="13"/>
                    </a:cubicBezTo>
                    <a:cubicBezTo>
                      <a:pt x="103" y="10"/>
                      <a:pt x="104" y="7"/>
                      <a:pt x="105" y="5"/>
                    </a:cubicBezTo>
                    <a:cubicBezTo>
                      <a:pt x="107" y="5"/>
                      <a:pt x="109" y="5"/>
                      <a:pt x="112" y="5"/>
                    </a:cubicBezTo>
                    <a:cubicBezTo>
                      <a:pt x="115" y="18"/>
                      <a:pt x="119" y="32"/>
                      <a:pt x="122" y="46"/>
                    </a:cubicBezTo>
                    <a:cubicBezTo>
                      <a:pt x="120" y="47"/>
                      <a:pt x="117" y="48"/>
                      <a:pt x="114" y="49"/>
                    </a:cubicBezTo>
                    <a:cubicBezTo>
                      <a:pt x="114" y="47"/>
                      <a:pt x="113" y="45"/>
                      <a:pt x="112" y="44"/>
                    </a:cubicBezTo>
                    <a:cubicBezTo>
                      <a:pt x="109" y="37"/>
                      <a:pt x="105" y="30"/>
                      <a:pt x="100" y="25"/>
                    </a:cubicBezTo>
                    <a:cubicBezTo>
                      <a:pt x="84" y="8"/>
                      <a:pt x="59" y="7"/>
                      <a:pt x="42" y="23"/>
                    </a:cubicBezTo>
                    <a:cubicBezTo>
                      <a:pt x="31" y="34"/>
                      <a:pt x="25" y="47"/>
                      <a:pt x="24" y="62"/>
                    </a:cubicBezTo>
                    <a:cubicBezTo>
                      <a:pt x="22" y="79"/>
                      <a:pt x="25" y="95"/>
                      <a:pt x="34" y="109"/>
                    </a:cubicBezTo>
                    <a:cubicBezTo>
                      <a:pt x="44" y="125"/>
                      <a:pt x="59" y="132"/>
                      <a:pt x="77" y="131"/>
                    </a:cubicBezTo>
                    <a:cubicBezTo>
                      <a:pt x="86" y="130"/>
                      <a:pt x="94" y="127"/>
                      <a:pt x="101" y="120"/>
                    </a:cubicBezTo>
                    <a:cubicBezTo>
                      <a:pt x="104" y="117"/>
                      <a:pt x="106" y="114"/>
                      <a:pt x="106" y="109"/>
                    </a:cubicBezTo>
                    <a:cubicBezTo>
                      <a:pt x="106" y="103"/>
                      <a:pt x="107" y="96"/>
                      <a:pt x="106" y="90"/>
                    </a:cubicBezTo>
                    <a:cubicBezTo>
                      <a:pt x="106" y="82"/>
                      <a:pt x="104" y="81"/>
                      <a:pt x="96" y="79"/>
                    </a:cubicBezTo>
                    <a:cubicBezTo>
                      <a:pt x="94" y="79"/>
                      <a:pt x="91" y="79"/>
                      <a:pt x="87" y="79"/>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7" name="Freeform 25">
                <a:extLst>
                  <a:ext uri="{FF2B5EF4-FFF2-40B4-BE49-F238E27FC236}">
                    <a16:creationId xmlns:a16="http://schemas.microsoft.com/office/drawing/2014/main" id="{42C70476-1D30-4F1C-8855-748E43ECBF5C}"/>
                  </a:ext>
                </a:extLst>
              </p:cNvPr>
              <p:cNvSpPr>
                <a:spLocks/>
              </p:cNvSpPr>
              <p:nvPr/>
            </p:nvSpPr>
            <p:spPr bwMode="auto">
              <a:xfrm>
                <a:off x="9005458" y="3884769"/>
                <a:ext cx="323584" cy="397272"/>
              </a:xfrm>
              <a:custGeom>
                <a:avLst/>
                <a:gdLst>
                  <a:gd name="T0" fmla="*/ 103 w 113"/>
                  <a:gd name="T1" fmla="*/ 44 h 140"/>
                  <a:gd name="T2" fmla="*/ 95 w 113"/>
                  <a:gd name="T3" fmla="*/ 46 h 140"/>
                  <a:gd name="T4" fmla="*/ 92 w 113"/>
                  <a:gd name="T5" fmla="*/ 41 h 140"/>
                  <a:gd name="T6" fmla="*/ 72 w 113"/>
                  <a:gd name="T7" fmla="*/ 18 h 140"/>
                  <a:gd name="T8" fmla="*/ 38 w 113"/>
                  <a:gd name="T9" fmla="*/ 12 h 140"/>
                  <a:gd name="T10" fmla="*/ 25 w 113"/>
                  <a:gd name="T11" fmla="*/ 19 h 140"/>
                  <a:gd name="T12" fmla="*/ 26 w 113"/>
                  <a:gd name="T13" fmla="*/ 44 h 140"/>
                  <a:gd name="T14" fmla="*/ 42 w 113"/>
                  <a:gd name="T15" fmla="*/ 53 h 140"/>
                  <a:gd name="T16" fmla="*/ 70 w 113"/>
                  <a:gd name="T17" fmla="*/ 62 h 140"/>
                  <a:gd name="T18" fmla="*/ 90 w 113"/>
                  <a:gd name="T19" fmla="*/ 70 h 140"/>
                  <a:gd name="T20" fmla="*/ 97 w 113"/>
                  <a:gd name="T21" fmla="*/ 125 h 140"/>
                  <a:gd name="T22" fmla="*/ 56 w 113"/>
                  <a:gd name="T23" fmla="*/ 140 h 140"/>
                  <a:gd name="T24" fmla="*/ 25 w 113"/>
                  <a:gd name="T25" fmla="*/ 128 h 140"/>
                  <a:gd name="T26" fmla="*/ 21 w 113"/>
                  <a:gd name="T27" fmla="*/ 125 h 140"/>
                  <a:gd name="T28" fmla="*/ 16 w 113"/>
                  <a:gd name="T29" fmla="*/ 137 h 140"/>
                  <a:gd name="T30" fmla="*/ 10 w 113"/>
                  <a:gd name="T31" fmla="*/ 137 h 140"/>
                  <a:gd name="T32" fmla="*/ 1 w 113"/>
                  <a:gd name="T33" fmla="*/ 89 h 140"/>
                  <a:gd name="T34" fmla="*/ 10 w 113"/>
                  <a:gd name="T35" fmla="*/ 87 h 140"/>
                  <a:gd name="T36" fmla="*/ 13 w 113"/>
                  <a:gd name="T37" fmla="*/ 95 h 140"/>
                  <a:gd name="T38" fmla="*/ 36 w 113"/>
                  <a:gd name="T39" fmla="*/ 122 h 140"/>
                  <a:gd name="T40" fmla="*/ 69 w 113"/>
                  <a:gd name="T41" fmla="*/ 128 h 140"/>
                  <a:gd name="T42" fmla="*/ 85 w 113"/>
                  <a:gd name="T43" fmla="*/ 119 h 140"/>
                  <a:gd name="T44" fmla="*/ 81 w 113"/>
                  <a:gd name="T45" fmla="*/ 86 h 140"/>
                  <a:gd name="T46" fmla="*/ 63 w 113"/>
                  <a:gd name="T47" fmla="*/ 79 h 140"/>
                  <a:gd name="T48" fmla="*/ 38 w 113"/>
                  <a:gd name="T49" fmla="*/ 71 h 140"/>
                  <a:gd name="T50" fmla="*/ 19 w 113"/>
                  <a:gd name="T51" fmla="*/ 62 h 140"/>
                  <a:gd name="T52" fmla="*/ 15 w 113"/>
                  <a:gd name="T53" fmla="*/ 13 h 140"/>
                  <a:gd name="T54" fmla="*/ 51 w 113"/>
                  <a:gd name="T55" fmla="*/ 0 h 140"/>
                  <a:gd name="T56" fmla="*/ 81 w 113"/>
                  <a:gd name="T57" fmla="*/ 10 h 140"/>
                  <a:gd name="T58" fmla="*/ 82 w 113"/>
                  <a:gd name="T59" fmla="*/ 11 h 140"/>
                  <a:gd name="T60" fmla="*/ 83 w 113"/>
                  <a:gd name="T61" fmla="*/ 11 h 140"/>
                  <a:gd name="T62" fmla="*/ 87 w 113"/>
                  <a:gd name="T63" fmla="*/ 2 h 140"/>
                  <a:gd name="T64" fmla="*/ 93 w 113"/>
                  <a:gd name="T65" fmla="*/ 2 h 140"/>
                  <a:gd name="T66" fmla="*/ 103 w 113"/>
                  <a:gd name="T67" fmla="*/ 44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3" h="140">
                    <a:moveTo>
                      <a:pt x="103" y="44"/>
                    </a:moveTo>
                    <a:cubicBezTo>
                      <a:pt x="100" y="45"/>
                      <a:pt x="98" y="45"/>
                      <a:pt x="95" y="46"/>
                    </a:cubicBezTo>
                    <a:cubicBezTo>
                      <a:pt x="94" y="44"/>
                      <a:pt x="93" y="43"/>
                      <a:pt x="92" y="41"/>
                    </a:cubicBezTo>
                    <a:cubicBezTo>
                      <a:pt x="87" y="32"/>
                      <a:pt x="81" y="24"/>
                      <a:pt x="72" y="18"/>
                    </a:cubicBezTo>
                    <a:cubicBezTo>
                      <a:pt x="61" y="11"/>
                      <a:pt x="50" y="9"/>
                      <a:pt x="38" y="12"/>
                    </a:cubicBezTo>
                    <a:cubicBezTo>
                      <a:pt x="33" y="13"/>
                      <a:pt x="28" y="16"/>
                      <a:pt x="25" y="19"/>
                    </a:cubicBezTo>
                    <a:cubicBezTo>
                      <a:pt x="18" y="27"/>
                      <a:pt x="19" y="38"/>
                      <a:pt x="26" y="44"/>
                    </a:cubicBezTo>
                    <a:cubicBezTo>
                      <a:pt x="31" y="49"/>
                      <a:pt x="36" y="51"/>
                      <a:pt x="42" y="53"/>
                    </a:cubicBezTo>
                    <a:cubicBezTo>
                      <a:pt x="51" y="56"/>
                      <a:pt x="61" y="59"/>
                      <a:pt x="70" y="62"/>
                    </a:cubicBezTo>
                    <a:cubicBezTo>
                      <a:pt x="77" y="64"/>
                      <a:pt x="84" y="67"/>
                      <a:pt x="90" y="70"/>
                    </a:cubicBezTo>
                    <a:cubicBezTo>
                      <a:pt x="113" y="83"/>
                      <a:pt x="112" y="111"/>
                      <a:pt x="97" y="125"/>
                    </a:cubicBezTo>
                    <a:cubicBezTo>
                      <a:pt x="85" y="137"/>
                      <a:pt x="71" y="140"/>
                      <a:pt x="56" y="140"/>
                    </a:cubicBezTo>
                    <a:cubicBezTo>
                      <a:pt x="44" y="139"/>
                      <a:pt x="34" y="135"/>
                      <a:pt x="25" y="128"/>
                    </a:cubicBezTo>
                    <a:cubicBezTo>
                      <a:pt x="24" y="127"/>
                      <a:pt x="23" y="126"/>
                      <a:pt x="21" y="125"/>
                    </a:cubicBezTo>
                    <a:cubicBezTo>
                      <a:pt x="19" y="129"/>
                      <a:pt x="18" y="133"/>
                      <a:pt x="16" y="137"/>
                    </a:cubicBezTo>
                    <a:cubicBezTo>
                      <a:pt x="14" y="137"/>
                      <a:pt x="12" y="137"/>
                      <a:pt x="10" y="137"/>
                    </a:cubicBezTo>
                    <a:cubicBezTo>
                      <a:pt x="7" y="121"/>
                      <a:pt x="4" y="105"/>
                      <a:pt x="1" y="89"/>
                    </a:cubicBezTo>
                    <a:cubicBezTo>
                      <a:pt x="4" y="88"/>
                      <a:pt x="7" y="88"/>
                      <a:pt x="10" y="87"/>
                    </a:cubicBezTo>
                    <a:cubicBezTo>
                      <a:pt x="11" y="90"/>
                      <a:pt x="12" y="93"/>
                      <a:pt x="13" y="95"/>
                    </a:cubicBezTo>
                    <a:cubicBezTo>
                      <a:pt x="18" y="106"/>
                      <a:pt x="26" y="116"/>
                      <a:pt x="36" y="122"/>
                    </a:cubicBezTo>
                    <a:cubicBezTo>
                      <a:pt x="46" y="129"/>
                      <a:pt x="57" y="131"/>
                      <a:pt x="69" y="128"/>
                    </a:cubicBezTo>
                    <a:cubicBezTo>
                      <a:pt x="75" y="127"/>
                      <a:pt x="80" y="123"/>
                      <a:pt x="85" y="119"/>
                    </a:cubicBezTo>
                    <a:cubicBezTo>
                      <a:pt x="94" y="110"/>
                      <a:pt x="94" y="93"/>
                      <a:pt x="81" y="86"/>
                    </a:cubicBezTo>
                    <a:cubicBezTo>
                      <a:pt x="75" y="83"/>
                      <a:pt x="69" y="81"/>
                      <a:pt x="63" y="79"/>
                    </a:cubicBezTo>
                    <a:cubicBezTo>
                      <a:pt x="55" y="76"/>
                      <a:pt x="46" y="74"/>
                      <a:pt x="38" y="71"/>
                    </a:cubicBezTo>
                    <a:cubicBezTo>
                      <a:pt x="31" y="69"/>
                      <a:pt x="25" y="66"/>
                      <a:pt x="19" y="62"/>
                    </a:cubicBezTo>
                    <a:cubicBezTo>
                      <a:pt x="1" y="51"/>
                      <a:pt x="0" y="27"/>
                      <a:pt x="15" y="13"/>
                    </a:cubicBezTo>
                    <a:cubicBezTo>
                      <a:pt x="25" y="3"/>
                      <a:pt x="37" y="0"/>
                      <a:pt x="51" y="0"/>
                    </a:cubicBezTo>
                    <a:cubicBezTo>
                      <a:pt x="62" y="0"/>
                      <a:pt x="72" y="3"/>
                      <a:pt x="81" y="10"/>
                    </a:cubicBezTo>
                    <a:cubicBezTo>
                      <a:pt x="81" y="10"/>
                      <a:pt x="81" y="11"/>
                      <a:pt x="82" y="11"/>
                    </a:cubicBezTo>
                    <a:cubicBezTo>
                      <a:pt x="82" y="11"/>
                      <a:pt x="82" y="11"/>
                      <a:pt x="83" y="11"/>
                    </a:cubicBezTo>
                    <a:cubicBezTo>
                      <a:pt x="84" y="8"/>
                      <a:pt x="85" y="5"/>
                      <a:pt x="87" y="2"/>
                    </a:cubicBezTo>
                    <a:cubicBezTo>
                      <a:pt x="89" y="2"/>
                      <a:pt x="91" y="2"/>
                      <a:pt x="93" y="2"/>
                    </a:cubicBezTo>
                    <a:cubicBezTo>
                      <a:pt x="96" y="16"/>
                      <a:pt x="100" y="30"/>
                      <a:pt x="103" y="44"/>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8" name="Freeform 27">
                <a:extLst>
                  <a:ext uri="{FF2B5EF4-FFF2-40B4-BE49-F238E27FC236}">
                    <a16:creationId xmlns:a16="http://schemas.microsoft.com/office/drawing/2014/main" id="{4136D2AD-C6EE-4398-B384-19DEE0F1B390}"/>
                  </a:ext>
                </a:extLst>
              </p:cNvPr>
              <p:cNvSpPr>
                <a:spLocks noEditPoints="1"/>
              </p:cNvSpPr>
              <p:nvPr/>
            </p:nvSpPr>
            <p:spPr bwMode="auto">
              <a:xfrm>
                <a:off x="4616246" y="3887973"/>
                <a:ext cx="323584" cy="384457"/>
              </a:xfrm>
              <a:custGeom>
                <a:avLst/>
                <a:gdLst>
                  <a:gd name="T0" fmla="*/ 33 w 113"/>
                  <a:gd name="T1" fmla="*/ 78 h 135"/>
                  <a:gd name="T2" fmla="*/ 33 w 113"/>
                  <a:gd name="T3" fmla="*/ 82 h 135"/>
                  <a:gd name="T4" fmla="*/ 33 w 113"/>
                  <a:gd name="T5" fmla="*/ 114 h 135"/>
                  <a:gd name="T6" fmla="*/ 33 w 113"/>
                  <a:gd name="T7" fmla="*/ 118 h 135"/>
                  <a:gd name="T8" fmla="*/ 43 w 113"/>
                  <a:gd name="T9" fmla="*/ 128 h 135"/>
                  <a:gd name="T10" fmla="*/ 49 w 113"/>
                  <a:gd name="T11" fmla="*/ 128 h 135"/>
                  <a:gd name="T12" fmla="*/ 49 w 113"/>
                  <a:gd name="T13" fmla="*/ 135 h 135"/>
                  <a:gd name="T14" fmla="*/ 0 w 113"/>
                  <a:gd name="T15" fmla="*/ 135 h 135"/>
                  <a:gd name="T16" fmla="*/ 0 w 113"/>
                  <a:gd name="T17" fmla="*/ 128 h 135"/>
                  <a:gd name="T18" fmla="*/ 8 w 113"/>
                  <a:gd name="T19" fmla="*/ 127 h 135"/>
                  <a:gd name="T20" fmla="*/ 15 w 113"/>
                  <a:gd name="T21" fmla="*/ 120 h 135"/>
                  <a:gd name="T22" fmla="*/ 15 w 113"/>
                  <a:gd name="T23" fmla="*/ 114 h 135"/>
                  <a:gd name="T24" fmla="*/ 15 w 113"/>
                  <a:gd name="T25" fmla="*/ 21 h 135"/>
                  <a:gd name="T26" fmla="*/ 15 w 113"/>
                  <a:gd name="T27" fmla="*/ 14 h 135"/>
                  <a:gd name="T28" fmla="*/ 9 w 113"/>
                  <a:gd name="T29" fmla="*/ 9 h 135"/>
                  <a:gd name="T30" fmla="*/ 0 w 113"/>
                  <a:gd name="T31" fmla="*/ 8 h 135"/>
                  <a:gd name="T32" fmla="*/ 0 w 113"/>
                  <a:gd name="T33" fmla="*/ 1 h 135"/>
                  <a:gd name="T34" fmla="*/ 4 w 113"/>
                  <a:gd name="T35" fmla="*/ 0 h 135"/>
                  <a:gd name="T36" fmla="*/ 56 w 113"/>
                  <a:gd name="T37" fmla="*/ 0 h 135"/>
                  <a:gd name="T38" fmla="*/ 73 w 113"/>
                  <a:gd name="T39" fmla="*/ 1 h 135"/>
                  <a:gd name="T40" fmla="*/ 106 w 113"/>
                  <a:gd name="T41" fmla="*/ 50 h 135"/>
                  <a:gd name="T42" fmla="*/ 78 w 113"/>
                  <a:gd name="T43" fmla="*/ 76 h 135"/>
                  <a:gd name="T44" fmla="*/ 55 w 113"/>
                  <a:gd name="T45" fmla="*/ 78 h 135"/>
                  <a:gd name="T46" fmla="*/ 33 w 113"/>
                  <a:gd name="T47" fmla="*/ 78 h 135"/>
                  <a:gd name="T48" fmla="*/ 33 w 113"/>
                  <a:gd name="T49" fmla="*/ 68 h 135"/>
                  <a:gd name="T50" fmla="*/ 67 w 113"/>
                  <a:gd name="T51" fmla="*/ 67 h 135"/>
                  <a:gd name="T52" fmla="*/ 85 w 113"/>
                  <a:gd name="T53" fmla="*/ 52 h 135"/>
                  <a:gd name="T54" fmla="*/ 87 w 113"/>
                  <a:gd name="T55" fmla="*/ 29 h 135"/>
                  <a:gd name="T56" fmla="*/ 66 w 113"/>
                  <a:gd name="T57" fmla="*/ 11 h 135"/>
                  <a:gd name="T58" fmla="*/ 34 w 113"/>
                  <a:gd name="T59" fmla="*/ 11 h 135"/>
                  <a:gd name="T60" fmla="*/ 33 w 113"/>
                  <a:gd name="T61" fmla="*/ 11 h 135"/>
                  <a:gd name="T62" fmla="*/ 33 w 113"/>
                  <a:gd name="T63" fmla="*/ 6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3" h="135">
                    <a:moveTo>
                      <a:pt x="33" y="78"/>
                    </a:moveTo>
                    <a:cubicBezTo>
                      <a:pt x="33" y="80"/>
                      <a:pt x="33" y="81"/>
                      <a:pt x="33" y="82"/>
                    </a:cubicBezTo>
                    <a:cubicBezTo>
                      <a:pt x="33" y="93"/>
                      <a:pt x="33" y="103"/>
                      <a:pt x="33" y="114"/>
                    </a:cubicBezTo>
                    <a:cubicBezTo>
                      <a:pt x="33" y="115"/>
                      <a:pt x="33" y="117"/>
                      <a:pt x="33" y="118"/>
                    </a:cubicBezTo>
                    <a:cubicBezTo>
                      <a:pt x="34" y="125"/>
                      <a:pt x="35" y="127"/>
                      <a:pt x="43" y="128"/>
                    </a:cubicBezTo>
                    <a:cubicBezTo>
                      <a:pt x="45" y="128"/>
                      <a:pt x="47" y="128"/>
                      <a:pt x="49" y="128"/>
                    </a:cubicBezTo>
                    <a:cubicBezTo>
                      <a:pt x="49" y="130"/>
                      <a:pt x="49" y="133"/>
                      <a:pt x="49" y="135"/>
                    </a:cubicBezTo>
                    <a:cubicBezTo>
                      <a:pt x="33" y="135"/>
                      <a:pt x="16" y="135"/>
                      <a:pt x="0" y="135"/>
                    </a:cubicBezTo>
                    <a:cubicBezTo>
                      <a:pt x="0" y="133"/>
                      <a:pt x="0" y="131"/>
                      <a:pt x="0" y="128"/>
                    </a:cubicBezTo>
                    <a:cubicBezTo>
                      <a:pt x="2" y="128"/>
                      <a:pt x="5" y="128"/>
                      <a:pt x="8" y="127"/>
                    </a:cubicBezTo>
                    <a:cubicBezTo>
                      <a:pt x="13" y="126"/>
                      <a:pt x="14" y="125"/>
                      <a:pt x="15" y="120"/>
                    </a:cubicBezTo>
                    <a:cubicBezTo>
                      <a:pt x="15" y="118"/>
                      <a:pt x="15" y="116"/>
                      <a:pt x="15" y="114"/>
                    </a:cubicBezTo>
                    <a:cubicBezTo>
                      <a:pt x="16" y="83"/>
                      <a:pt x="16" y="52"/>
                      <a:pt x="15" y="21"/>
                    </a:cubicBezTo>
                    <a:cubicBezTo>
                      <a:pt x="15" y="19"/>
                      <a:pt x="15" y="16"/>
                      <a:pt x="15" y="14"/>
                    </a:cubicBezTo>
                    <a:cubicBezTo>
                      <a:pt x="14" y="11"/>
                      <a:pt x="12" y="9"/>
                      <a:pt x="9" y="9"/>
                    </a:cubicBezTo>
                    <a:cubicBezTo>
                      <a:pt x="6" y="8"/>
                      <a:pt x="3" y="8"/>
                      <a:pt x="0" y="8"/>
                    </a:cubicBezTo>
                    <a:cubicBezTo>
                      <a:pt x="0" y="5"/>
                      <a:pt x="0" y="3"/>
                      <a:pt x="0" y="1"/>
                    </a:cubicBezTo>
                    <a:cubicBezTo>
                      <a:pt x="1" y="0"/>
                      <a:pt x="3" y="0"/>
                      <a:pt x="4" y="0"/>
                    </a:cubicBezTo>
                    <a:cubicBezTo>
                      <a:pt x="21" y="0"/>
                      <a:pt x="39" y="0"/>
                      <a:pt x="56" y="0"/>
                    </a:cubicBezTo>
                    <a:cubicBezTo>
                      <a:pt x="62" y="0"/>
                      <a:pt x="68" y="1"/>
                      <a:pt x="73" y="1"/>
                    </a:cubicBezTo>
                    <a:cubicBezTo>
                      <a:pt x="98" y="4"/>
                      <a:pt x="113" y="26"/>
                      <a:pt x="106" y="50"/>
                    </a:cubicBezTo>
                    <a:cubicBezTo>
                      <a:pt x="102" y="64"/>
                      <a:pt x="93" y="73"/>
                      <a:pt x="78" y="76"/>
                    </a:cubicBezTo>
                    <a:cubicBezTo>
                      <a:pt x="70" y="77"/>
                      <a:pt x="63" y="77"/>
                      <a:pt x="55" y="78"/>
                    </a:cubicBezTo>
                    <a:cubicBezTo>
                      <a:pt x="48" y="78"/>
                      <a:pt x="41" y="78"/>
                      <a:pt x="33" y="78"/>
                    </a:cubicBezTo>
                    <a:close/>
                    <a:moveTo>
                      <a:pt x="33" y="68"/>
                    </a:moveTo>
                    <a:cubicBezTo>
                      <a:pt x="45" y="67"/>
                      <a:pt x="56" y="68"/>
                      <a:pt x="67" y="67"/>
                    </a:cubicBezTo>
                    <a:cubicBezTo>
                      <a:pt x="76" y="66"/>
                      <a:pt x="82" y="60"/>
                      <a:pt x="85" y="52"/>
                    </a:cubicBezTo>
                    <a:cubicBezTo>
                      <a:pt x="89" y="45"/>
                      <a:pt x="89" y="37"/>
                      <a:pt x="87" y="29"/>
                    </a:cubicBezTo>
                    <a:cubicBezTo>
                      <a:pt x="84" y="19"/>
                      <a:pt x="78" y="12"/>
                      <a:pt x="66" y="11"/>
                    </a:cubicBezTo>
                    <a:cubicBezTo>
                      <a:pt x="56" y="11"/>
                      <a:pt x="45" y="11"/>
                      <a:pt x="34" y="11"/>
                    </a:cubicBezTo>
                    <a:cubicBezTo>
                      <a:pt x="34" y="11"/>
                      <a:pt x="34" y="11"/>
                      <a:pt x="33" y="11"/>
                    </a:cubicBezTo>
                    <a:cubicBezTo>
                      <a:pt x="33" y="30"/>
                      <a:pt x="33" y="48"/>
                      <a:pt x="33" y="68"/>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9" name="Freeform 29">
                <a:extLst>
                  <a:ext uri="{FF2B5EF4-FFF2-40B4-BE49-F238E27FC236}">
                    <a16:creationId xmlns:a16="http://schemas.microsoft.com/office/drawing/2014/main" id="{26056B2E-6223-4FEE-8248-F2EA17DBAF5B}"/>
                  </a:ext>
                </a:extLst>
              </p:cNvPr>
              <p:cNvSpPr>
                <a:spLocks/>
              </p:cNvSpPr>
              <p:nvPr/>
            </p:nvSpPr>
            <p:spPr bwMode="auto">
              <a:xfrm>
                <a:off x="6858909" y="3891177"/>
                <a:ext cx="381253" cy="394068"/>
              </a:xfrm>
              <a:custGeom>
                <a:avLst/>
                <a:gdLst>
                  <a:gd name="T0" fmla="*/ 49 w 133"/>
                  <a:gd name="T1" fmla="*/ 0 h 138"/>
                  <a:gd name="T2" fmla="*/ 49 w 133"/>
                  <a:gd name="T3" fmla="*/ 7 h 138"/>
                  <a:gd name="T4" fmla="*/ 41 w 133"/>
                  <a:gd name="T5" fmla="*/ 8 h 138"/>
                  <a:gd name="T6" fmla="*/ 34 w 133"/>
                  <a:gd name="T7" fmla="*/ 15 h 138"/>
                  <a:gd name="T8" fmla="*/ 33 w 133"/>
                  <a:gd name="T9" fmla="*/ 23 h 138"/>
                  <a:gd name="T10" fmla="*/ 33 w 133"/>
                  <a:gd name="T11" fmla="*/ 83 h 138"/>
                  <a:gd name="T12" fmla="*/ 34 w 133"/>
                  <a:gd name="T13" fmla="*/ 96 h 138"/>
                  <a:gd name="T14" fmla="*/ 60 w 133"/>
                  <a:gd name="T15" fmla="*/ 124 h 138"/>
                  <a:gd name="T16" fmla="*/ 100 w 133"/>
                  <a:gd name="T17" fmla="*/ 110 h 138"/>
                  <a:gd name="T18" fmla="*/ 106 w 133"/>
                  <a:gd name="T19" fmla="*/ 94 h 138"/>
                  <a:gd name="T20" fmla="*/ 107 w 133"/>
                  <a:gd name="T21" fmla="*/ 80 h 138"/>
                  <a:gd name="T22" fmla="*/ 107 w 133"/>
                  <a:gd name="T23" fmla="*/ 24 h 138"/>
                  <a:gd name="T24" fmla="*/ 106 w 133"/>
                  <a:gd name="T25" fmla="*/ 15 h 138"/>
                  <a:gd name="T26" fmla="*/ 97 w 133"/>
                  <a:gd name="T27" fmla="*/ 8 h 138"/>
                  <a:gd name="T28" fmla="*/ 91 w 133"/>
                  <a:gd name="T29" fmla="*/ 7 h 138"/>
                  <a:gd name="T30" fmla="*/ 91 w 133"/>
                  <a:gd name="T31" fmla="*/ 0 h 138"/>
                  <a:gd name="T32" fmla="*/ 133 w 133"/>
                  <a:gd name="T33" fmla="*/ 0 h 138"/>
                  <a:gd name="T34" fmla="*/ 133 w 133"/>
                  <a:gd name="T35" fmla="*/ 7 h 138"/>
                  <a:gd name="T36" fmla="*/ 126 w 133"/>
                  <a:gd name="T37" fmla="*/ 8 h 138"/>
                  <a:gd name="T38" fmla="*/ 118 w 133"/>
                  <a:gd name="T39" fmla="*/ 15 h 138"/>
                  <a:gd name="T40" fmla="*/ 118 w 133"/>
                  <a:gd name="T41" fmla="*/ 25 h 138"/>
                  <a:gd name="T42" fmla="*/ 117 w 133"/>
                  <a:gd name="T43" fmla="*/ 88 h 138"/>
                  <a:gd name="T44" fmla="*/ 114 w 133"/>
                  <a:gd name="T45" fmla="*/ 105 h 138"/>
                  <a:gd name="T46" fmla="*/ 74 w 133"/>
                  <a:gd name="T47" fmla="*/ 136 h 138"/>
                  <a:gd name="T48" fmla="*/ 35 w 133"/>
                  <a:gd name="T49" fmla="*/ 127 h 138"/>
                  <a:gd name="T50" fmla="*/ 17 w 133"/>
                  <a:gd name="T51" fmla="*/ 96 h 138"/>
                  <a:gd name="T52" fmla="*/ 16 w 133"/>
                  <a:gd name="T53" fmla="*/ 83 h 138"/>
                  <a:gd name="T54" fmla="*/ 16 w 133"/>
                  <a:gd name="T55" fmla="*/ 25 h 138"/>
                  <a:gd name="T56" fmla="*/ 16 w 133"/>
                  <a:gd name="T57" fmla="*/ 15 h 138"/>
                  <a:gd name="T58" fmla="*/ 8 w 133"/>
                  <a:gd name="T59" fmla="*/ 8 h 138"/>
                  <a:gd name="T60" fmla="*/ 0 w 133"/>
                  <a:gd name="T61" fmla="*/ 7 h 138"/>
                  <a:gd name="T62" fmla="*/ 0 w 133"/>
                  <a:gd name="T63" fmla="*/ 0 h 138"/>
                  <a:gd name="T64" fmla="*/ 49 w 133"/>
                  <a:gd name="T65"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3" h="138">
                    <a:moveTo>
                      <a:pt x="49" y="0"/>
                    </a:moveTo>
                    <a:cubicBezTo>
                      <a:pt x="49" y="2"/>
                      <a:pt x="49" y="4"/>
                      <a:pt x="49" y="7"/>
                    </a:cubicBezTo>
                    <a:cubicBezTo>
                      <a:pt x="46" y="7"/>
                      <a:pt x="44" y="7"/>
                      <a:pt x="41" y="8"/>
                    </a:cubicBezTo>
                    <a:cubicBezTo>
                      <a:pt x="36" y="8"/>
                      <a:pt x="34" y="10"/>
                      <a:pt x="34" y="15"/>
                    </a:cubicBezTo>
                    <a:cubicBezTo>
                      <a:pt x="33" y="17"/>
                      <a:pt x="33" y="20"/>
                      <a:pt x="33" y="23"/>
                    </a:cubicBezTo>
                    <a:cubicBezTo>
                      <a:pt x="33" y="43"/>
                      <a:pt x="33" y="63"/>
                      <a:pt x="33" y="83"/>
                    </a:cubicBezTo>
                    <a:cubicBezTo>
                      <a:pt x="33" y="87"/>
                      <a:pt x="33" y="92"/>
                      <a:pt x="34" y="96"/>
                    </a:cubicBezTo>
                    <a:cubicBezTo>
                      <a:pt x="36" y="112"/>
                      <a:pt x="46" y="120"/>
                      <a:pt x="60" y="124"/>
                    </a:cubicBezTo>
                    <a:cubicBezTo>
                      <a:pt x="76" y="128"/>
                      <a:pt x="89" y="123"/>
                      <a:pt x="100" y="110"/>
                    </a:cubicBezTo>
                    <a:cubicBezTo>
                      <a:pt x="104" y="106"/>
                      <a:pt x="105" y="100"/>
                      <a:pt x="106" y="94"/>
                    </a:cubicBezTo>
                    <a:cubicBezTo>
                      <a:pt x="106" y="90"/>
                      <a:pt x="106" y="85"/>
                      <a:pt x="107" y="80"/>
                    </a:cubicBezTo>
                    <a:cubicBezTo>
                      <a:pt x="107" y="62"/>
                      <a:pt x="107" y="43"/>
                      <a:pt x="107" y="24"/>
                    </a:cubicBezTo>
                    <a:cubicBezTo>
                      <a:pt x="107" y="21"/>
                      <a:pt x="106" y="18"/>
                      <a:pt x="106" y="15"/>
                    </a:cubicBezTo>
                    <a:cubicBezTo>
                      <a:pt x="105" y="10"/>
                      <a:pt x="103" y="8"/>
                      <a:pt x="97" y="8"/>
                    </a:cubicBezTo>
                    <a:cubicBezTo>
                      <a:pt x="95" y="7"/>
                      <a:pt x="93" y="7"/>
                      <a:pt x="91" y="7"/>
                    </a:cubicBezTo>
                    <a:cubicBezTo>
                      <a:pt x="91" y="4"/>
                      <a:pt x="91" y="2"/>
                      <a:pt x="91" y="0"/>
                    </a:cubicBezTo>
                    <a:cubicBezTo>
                      <a:pt x="105" y="0"/>
                      <a:pt x="119" y="0"/>
                      <a:pt x="133" y="0"/>
                    </a:cubicBezTo>
                    <a:cubicBezTo>
                      <a:pt x="133" y="2"/>
                      <a:pt x="133" y="4"/>
                      <a:pt x="133" y="7"/>
                    </a:cubicBezTo>
                    <a:cubicBezTo>
                      <a:pt x="131" y="7"/>
                      <a:pt x="128" y="7"/>
                      <a:pt x="126" y="8"/>
                    </a:cubicBezTo>
                    <a:cubicBezTo>
                      <a:pt x="121" y="8"/>
                      <a:pt x="119" y="11"/>
                      <a:pt x="118" y="15"/>
                    </a:cubicBezTo>
                    <a:cubicBezTo>
                      <a:pt x="118" y="18"/>
                      <a:pt x="118" y="22"/>
                      <a:pt x="118" y="25"/>
                    </a:cubicBezTo>
                    <a:cubicBezTo>
                      <a:pt x="117" y="46"/>
                      <a:pt x="118" y="67"/>
                      <a:pt x="117" y="88"/>
                    </a:cubicBezTo>
                    <a:cubicBezTo>
                      <a:pt x="117" y="94"/>
                      <a:pt x="116" y="99"/>
                      <a:pt x="114" y="105"/>
                    </a:cubicBezTo>
                    <a:cubicBezTo>
                      <a:pt x="108" y="124"/>
                      <a:pt x="94" y="134"/>
                      <a:pt x="74" y="136"/>
                    </a:cubicBezTo>
                    <a:cubicBezTo>
                      <a:pt x="60" y="138"/>
                      <a:pt x="47" y="135"/>
                      <a:pt x="35" y="127"/>
                    </a:cubicBezTo>
                    <a:cubicBezTo>
                      <a:pt x="24" y="120"/>
                      <a:pt x="18" y="109"/>
                      <a:pt x="17" y="96"/>
                    </a:cubicBezTo>
                    <a:cubicBezTo>
                      <a:pt x="16" y="92"/>
                      <a:pt x="16" y="87"/>
                      <a:pt x="16" y="83"/>
                    </a:cubicBezTo>
                    <a:cubicBezTo>
                      <a:pt x="16" y="64"/>
                      <a:pt x="16" y="45"/>
                      <a:pt x="16" y="25"/>
                    </a:cubicBezTo>
                    <a:cubicBezTo>
                      <a:pt x="16" y="22"/>
                      <a:pt x="16" y="18"/>
                      <a:pt x="16" y="15"/>
                    </a:cubicBezTo>
                    <a:cubicBezTo>
                      <a:pt x="15" y="10"/>
                      <a:pt x="13" y="8"/>
                      <a:pt x="8" y="8"/>
                    </a:cubicBezTo>
                    <a:cubicBezTo>
                      <a:pt x="5" y="7"/>
                      <a:pt x="3" y="7"/>
                      <a:pt x="0" y="7"/>
                    </a:cubicBezTo>
                    <a:cubicBezTo>
                      <a:pt x="0" y="4"/>
                      <a:pt x="0" y="2"/>
                      <a:pt x="0" y="0"/>
                    </a:cubicBezTo>
                    <a:cubicBezTo>
                      <a:pt x="16" y="0"/>
                      <a:pt x="32" y="0"/>
                      <a:pt x="49" y="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70" name="Freeform 30">
                <a:extLst>
                  <a:ext uri="{FF2B5EF4-FFF2-40B4-BE49-F238E27FC236}">
                    <a16:creationId xmlns:a16="http://schemas.microsoft.com/office/drawing/2014/main" id="{006B390B-42C2-4B79-90D3-881CC2CFDCE9}"/>
                  </a:ext>
                </a:extLst>
              </p:cNvPr>
              <p:cNvSpPr>
                <a:spLocks/>
              </p:cNvSpPr>
              <p:nvPr/>
            </p:nvSpPr>
            <p:spPr bwMode="auto">
              <a:xfrm>
                <a:off x="7832866" y="3891177"/>
                <a:ext cx="378049" cy="390864"/>
              </a:xfrm>
              <a:custGeom>
                <a:avLst/>
                <a:gdLst>
                  <a:gd name="T0" fmla="*/ 73 w 133"/>
                  <a:gd name="T1" fmla="*/ 137 h 137"/>
                  <a:gd name="T2" fmla="*/ 64 w 133"/>
                  <a:gd name="T3" fmla="*/ 137 h 137"/>
                  <a:gd name="T4" fmla="*/ 58 w 133"/>
                  <a:gd name="T5" fmla="*/ 133 h 137"/>
                  <a:gd name="T6" fmla="*/ 39 w 133"/>
                  <a:gd name="T7" fmla="*/ 80 h 137"/>
                  <a:gd name="T8" fmla="*/ 17 w 133"/>
                  <a:gd name="T9" fmla="*/ 23 h 137"/>
                  <a:gd name="T10" fmla="*/ 13 w 133"/>
                  <a:gd name="T11" fmla="*/ 14 h 137"/>
                  <a:gd name="T12" fmla="*/ 4 w 133"/>
                  <a:gd name="T13" fmla="*/ 7 h 137"/>
                  <a:gd name="T14" fmla="*/ 0 w 133"/>
                  <a:gd name="T15" fmla="*/ 7 h 137"/>
                  <a:gd name="T16" fmla="*/ 0 w 133"/>
                  <a:gd name="T17" fmla="*/ 0 h 137"/>
                  <a:gd name="T18" fmla="*/ 47 w 133"/>
                  <a:gd name="T19" fmla="*/ 0 h 137"/>
                  <a:gd name="T20" fmla="*/ 47 w 133"/>
                  <a:gd name="T21" fmla="*/ 7 h 137"/>
                  <a:gd name="T22" fmla="*/ 39 w 133"/>
                  <a:gd name="T23" fmla="*/ 8 h 137"/>
                  <a:gd name="T24" fmla="*/ 34 w 133"/>
                  <a:gd name="T25" fmla="*/ 15 h 137"/>
                  <a:gd name="T26" fmla="*/ 35 w 133"/>
                  <a:gd name="T27" fmla="*/ 20 h 137"/>
                  <a:gd name="T28" fmla="*/ 68 w 133"/>
                  <a:gd name="T29" fmla="*/ 112 h 137"/>
                  <a:gd name="T30" fmla="*/ 70 w 133"/>
                  <a:gd name="T31" fmla="*/ 116 h 137"/>
                  <a:gd name="T32" fmla="*/ 72 w 133"/>
                  <a:gd name="T33" fmla="*/ 113 h 137"/>
                  <a:gd name="T34" fmla="*/ 106 w 133"/>
                  <a:gd name="T35" fmla="*/ 18 h 137"/>
                  <a:gd name="T36" fmla="*/ 106 w 133"/>
                  <a:gd name="T37" fmla="*/ 16 h 137"/>
                  <a:gd name="T38" fmla="*/ 101 w 133"/>
                  <a:gd name="T39" fmla="*/ 7 h 137"/>
                  <a:gd name="T40" fmla="*/ 94 w 133"/>
                  <a:gd name="T41" fmla="*/ 7 h 137"/>
                  <a:gd name="T42" fmla="*/ 94 w 133"/>
                  <a:gd name="T43" fmla="*/ 0 h 137"/>
                  <a:gd name="T44" fmla="*/ 133 w 133"/>
                  <a:gd name="T45" fmla="*/ 0 h 137"/>
                  <a:gd name="T46" fmla="*/ 133 w 133"/>
                  <a:gd name="T47" fmla="*/ 7 h 137"/>
                  <a:gd name="T48" fmla="*/ 130 w 133"/>
                  <a:gd name="T49" fmla="*/ 7 h 137"/>
                  <a:gd name="T50" fmla="*/ 119 w 133"/>
                  <a:gd name="T51" fmla="*/ 16 h 137"/>
                  <a:gd name="T52" fmla="*/ 110 w 133"/>
                  <a:gd name="T53" fmla="*/ 38 h 137"/>
                  <a:gd name="T54" fmla="*/ 74 w 133"/>
                  <a:gd name="T55" fmla="*/ 133 h 137"/>
                  <a:gd name="T56" fmla="*/ 73 w 133"/>
                  <a:gd name="T57" fmla="*/ 137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3" h="137">
                    <a:moveTo>
                      <a:pt x="73" y="137"/>
                    </a:moveTo>
                    <a:cubicBezTo>
                      <a:pt x="69" y="137"/>
                      <a:pt x="66" y="137"/>
                      <a:pt x="64" y="137"/>
                    </a:cubicBezTo>
                    <a:cubicBezTo>
                      <a:pt x="61" y="137"/>
                      <a:pt x="59" y="136"/>
                      <a:pt x="58" y="133"/>
                    </a:cubicBezTo>
                    <a:cubicBezTo>
                      <a:pt x="52" y="115"/>
                      <a:pt x="45" y="98"/>
                      <a:pt x="39" y="80"/>
                    </a:cubicBezTo>
                    <a:cubicBezTo>
                      <a:pt x="31" y="61"/>
                      <a:pt x="24" y="42"/>
                      <a:pt x="17" y="23"/>
                    </a:cubicBezTo>
                    <a:cubicBezTo>
                      <a:pt x="16" y="20"/>
                      <a:pt x="15" y="17"/>
                      <a:pt x="13" y="14"/>
                    </a:cubicBezTo>
                    <a:cubicBezTo>
                      <a:pt x="11" y="10"/>
                      <a:pt x="8" y="8"/>
                      <a:pt x="4" y="7"/>
                    </a:cubicBezTo>
                    <a:cubicBezTo>
                      <a:pt x="3" y="7"/>
                      <a:pt x="2" y="7"/>
                      <a:pt x="0" y="7"/>
                    </a:cubicBezTo>
                    <a:cubicBezTo>
                      <a:pt x="0" y="4"/>
                      <a:pt x="0" y="2"/>
                      <a:pt x="0" y="0"/>
                    </a:cubicBezTo>
                    <a:cubicBezTo>
                      <a:pt x="16" y="0"/>
                      <a:pt x="31" y="0"/>
                      <a:pt x="47" y="0"/>
                    </a:cubicBezTo>
                    <a:cubicBezTo>
                      <a:pt x="47" y="2"/>
                      <a:pt x="47" y="4"/>
                      <a:pt x="47" y="7"/>
                    </a:cubicBezTo>
                    <a:cubicBezTo>
                      <a:pt x="44" y="7"/>
                      <a:pt x="42" y="7"/>
                      <a:pt x="39" y="8"/>
                    </a:cubicBezTo>
                    <a:cubicBezTo>
                      <a:pt x="34" y="8"/>
                      <a:pt x="33" y="10"/>
                      <a:pt x="34" y="15"/>
                    </a:cubicBezTo>
                    <a:cubicBezTo>
                      <a:pt x="34" y="17"/>
                      <a:pt x="35" y="19"/>
                      <a:pt x="35" y="20"/>
                    </a:cubicBezTo>
                    <a:cubicBezTo>
                      <a:pt x="46" y="51"/>
                      <a:pt x="57" y="81"/>
                      <a:pt x="68" y="112"/>
                    </a:cubicBezTo>
                    <a:cubicBezTo>
                      <a:pt x="69" y="113"/>
                      <a:pt x="69" y="114"/>
                      <a:pt x="70" y="116"/>
                    </a:cubicBezTo>
                    <a:cubicBezTo>
                      <a:pt x="71" y="114"/>
                      <a:pt x="71" y="113"/>
                      <a:pt x="72" y="113"/>
                    </a:cubicBezTo>
                    <a:cubicBezTo>
                      <a:pt x="83" y="81"/>
                      <a:pt x="94" y="50"/>
                      <a:pt x="106" y="18"/>
                    </a:cubicBezTo>
                    <a:cubicBezTo>
                      <a:pt x="106" y="17"/>
                      <a:pt x="106" y="17"/>
                      <a:pt x="106" y="16"/>
                    </a:cubicBezTo>
                    <a:cubicBezTo>
                      <a:pt x="107" y="10"/>
                      <a:pt x="106" y="8"/>
                      <a:pt x="101" y="7"/>
                    </a:cubicBezTo>
                    <a:cubicBezTo>
                      <a:pt x="98" y="7"/>
                      <a:pt x="96" y="7"/>
                      <a:pt x="94" y="7"/>
                    </a:cubicBezTo>
                    <a:cubicBezTo>
                      <a:pt x="94" y="4"/>
                      <a:pt x="94" y="2"/>
                      <a:pt x="94" y="0"/>
                    </a:cubicBezTo>
                    <a:cubicBezTo>
                      <a:pt x="106" y="0"/>
                      <a:pt x="119" y="0"/>
                      <a:pt x="133" y="0"/>
                    </a:cubicBezTo>
                    <a:cubicBezTo>
                      <a:pt x="133" y="2"/>
                      <a:pt x="133" y="4"/>
                      <a:pt x="133" y="7"/>
                    </a:cubicBezTo>
                    <a:cubicBezTo>
                      <a:pt x="132" y="7"/>
                      <a:pt x="131" y="7"/>
                      <a:pt x="130" y="7"/>
                    </a:cubicBezTo>
                    <a:cubicBezTo>
                      <a:pt x="124" y="8"/>
                      <a:pt x="121" y="11"/>
                      <a:pt x="119" y="16"/>
                    </a:cubicBezTo>
                    <a:cubicBezTo>
                      <a:pt x="116" y="24"/>
                      <a:pt x="113" y="31"/>
                      <a:pt x="110" y="38"/>
                    </a:cubicBezTo>
                    <a:cubicBezTo>
                      <a:pt x="98" y="70"/>
                      <a:pt x="86" y="101"/>
                      <a:pt x="74" y="133"/>
                    </a:cubicBezTo>
                    <a:cubicBezTo>
                      <a:pt x="74" y="134"/>
                      <a:pt x="73" y="135"/>
                      <a:pt x="73" y="13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71" name="Freeform 31">
                <a:extLst>
                  <a:ext uri="{FF2B5EF4-FFF2-40B4-BE49-F238E27FC236}">
                    <a16:creationId xmlns:a16="http://schemas.microsoft.com/office/drawing/2014/main" id="{50061FAB-489C-4780-AFC9-07435CFCBEA5}"/>
                  </a:ext>
                </a:extLst>
              </p:cNvPr>
              <p:cNvSpPr>
                <a:spLocks/>
              </p:cNvSpPr>
              <p:nvPr/>
            </p:nvSpPr>
            <p:spPr bwMode="auto">
              <a:xfrm>
                <a:off x="9844855" y="3891177"/>
                <a:ext cx="342807" cy="384457"/>
              </a:xfrm>
              <a:custGeom>
                <a:avLst/>
                <a:gdLst>
                  <a:gd name="T0" fmla="*/ 85 w 120"/>
                  <a:gd name="T1" fmla="*/ 127 h 135"/>
                  <a:gd name="T2" fmla="*/ 85 w 120"/>
                  <a:gd name="T3" fmla="*/ 134 h 135"/>
                  <a:gd name="T4" fmla="*/ 35 w 120"/>
                  <a:gd name="T5" fmla="*/ 134 h 135"/>
                  <a:gd name="T6" fmla="*/ 35 w 120"/>
                  <a:gd name="T7" fmla="*/ 127 h 135"/>
                  <a:gd name="T8" fmla="*/ 44 w 120"/>
                  <a:gd name="T9" fmla="*/ 126 h 135"/>
                  <a:gd name="T10" fmla="*/ 50 w 120"/>
                  <a:gd name="T11" fmla="*/ 120 h 135"/>
                  <a:gd name="T12" fmla="*/ 51 w 120"/>
                  <a:gd name="T13" fmla="*/ 113 h 135"/>
                  <a:gd name="T14" fmla="*/ 51 w 120"/>
                  <a:gd name="T15" fmla="*/ 85 h 135"/>
                  <a:gd name="T16" fmla="*/ 50 w 120"/>
                  <a:gd name="T17" fmla="*/ 79 h 135"/>
                  <a:gd name="T18" fmla="*/ 17 w 120"/>
                  <a:gd name="T19" fmla="*/ 19 h 135"/>
                  <a:gd name="T20" fmla="*/ 15 w 120"/>
                  <a:gd name="T21" fmla="*/ 15 h 135"/>
                  <a:gd name="T22" fmla="*/ 3 w 120"/>
                  <a:gd name="T23" fmla="*/ 7 h 135"/>
                  <a:gd name="T24" fmla="*/ 0 w 120"/>
                  <a:gd name="T25" fmla="*/ 7 h 135"/>
                  <a:gd name="T26" fmla="*/ 0 w 120"/>
                  <a:gd name="T27" fmla="*/ 0 h 135"/>
                  <a:gd name="T28" fmla="*/ 48 w 120"/>
                  <a:gd name="T29" fmla="*/ 0 h 135"/>
                  <a:gd name="T30" fmla="*/ 48 w 120"/>
                  <a:gd name="T31" fmla="*/ 7 h 135"/>
                  <a:gd name="T32" fmla="*/ 40 w 120"/>
                  <a:gd name="T33" fmla="*/ 7 h 135"/>
                  <a:gd name="T34" fmla="*/ 36 w 120"/>
                  <a:gd name="T35" fmla="*/ 14 h 135"/>
                  <a:gd name="T36" fmla="*/ 37 w 120"/>
                  <a:gd name="T37" fmla="*/ 18 h 135"/>
                  <a:gd name="T38" fmla="*/ 61 w 120"/>
                  <a:gd name="T39" fmla="*/ 64 h 135"/>
                  <a:gd name="T40" fmla="*/ 63 w 120"/>
                  <a:gd name="T41" fmla="*/ 68 h 135"/>
                  <a:gd name="T42" fmla="*/ 66 w 120"/>
                  <a:gd name="T43" fmla="*/ 64 h 135"/>
                  <a:gd name="T44" fmla="*/ 91 w 120"/>
                  <a:gd name="T45" fmla="*/ 18 h 135"/>
                  <a:gd name="T46" fmla="*/ 93 w 120"/>
                  <a:gd name="T47" fmla="*/ 12 h 135"/>
                  <a:gd name="T48" fmla="*/ 90 w 120"/>
                  <a:gd name="T49" fmla="*/ 8 h 135"/>
                  <a:gd name="T50" fmla="*/ 81 w 120"/>
                  <a:gd name="T51" fmla="*/ 7 h 135"/>
                  <a:gd name="T52" fmla="*/ 81 w 120"/>
                  <a:gd name="T53" fmla="*/ 0 h 135"/>
                  <a:gd name="T54" fmla="*/ 120 w 120"/>
                  <a:gd name="T55" fmla="*/ 0 h 135"/>
                  <a:gd name="T56" fmla="*/ 120 w 120"/>
                  <a:gd name="T57" fmla="*/ 7 h 135"/>
                  <a:gd name="T58" fmla="*/ 115 w 120"/>
                  <a:gd name="T59" fmla="*/ 8 h 135"/>
                  <a:gd name="T60" fmla="*/ 108 w 120"/>
                  <a:gd name="T61" fmla="*/ 12 h 135"/>
                  <a:gd name="T62" fmla="*/ 103 w 120"/>
                  <a:gd name="T63" fmla="*/ 19 h 135"/>
                  <a:gd name="T64" fmla="*/ 71 w 120"/>
                  <a:gd name="T65" fmla="*/ 75 h 135"/>
                  <a:gd name="T66" fmla="*/ 69 w 120"/>
                  <a:gd name="T67" fmla="*/ 82 h 135"/>
                  <a:gd name="T68" fmla="*/ 69 w 120"/>
                  <a:gd name="T69" fmla="*/ 111 h 135"/>
                  <a:gd name="T70" fmla="*/ 69 w 120"/>
                  <a:gd name="T71" fmla="*/ 118 h 135"/>
                  <a:gd name="T72" fmla="*/ 77 w 120"/>
                  <a:gd name="T73" fmla="*/ 126 h 135"/>
                  <a:gd name="T74" fmla="*/ 85 w 120"/>
                  <a:gd name="T75" fmla="*/ 12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0" h="135">
                    <a:moveTo>
                      <a:pt x="85" y="127"/>
                    </a:moveTo>
                    <a:cubicBezTo>
                      <a:pt x="85" y="130"/>
                      <a:pt x="85" y="132"/>
                      <a:pt x="85" y="134"/>
                    </a:cubicBezTo>
                    <a:cubicBezTo>
                      <a:pt x="81" y="135"/>
                      <a:pt x="44" y="135"/>
                      <a:pt x="35" y="134"/>
                    </a:cubicBezTo>
                    <a:cubicBezTo>
                      <a:pt x="35" y="132"/>
                      <a:pt x="35" y="130"/>
                      <a:pt x="35" y="127"/>
                    </a:cubicBezTo>
                    <a:cubicBezTo>
                      <a:pt x="38" y="127"/>
                      <a:pt x="41" y="126"/>
                      <a:pt x="44" y="126"/>
                    </a:cubicBezTo>
                    <a:cubicBezTo>
                      <a:pt x="48" y="126"/>
                      <a:pt x="50" y="124"/>
                      <a:pt x="50" y="120"/>
                    </a:cubicBezTo>
                    <a:cubicBezTo>
                      <a:pt x="51" y="118"/>
                      <a:pt x="51" y="115"/>
                      <a:pt x="51" y="113"/>
                    </a:cubicBezTo>
                    <a:cubicBezTo>
                      <a:pt x="51" y="104"/>
                      <a:pt x="51" y="95"/>
                      <a:pt x="51" y="85"/>
                    </a:cubicBezTo>
                    <a:cubicBezTo>
                      <a:pt x="51" y="83"/>
                      <a:pt x="51" y="81"/>
                      <a:pt x="50" y="79"/>
                    </a:cubicBezTo>
                    <a:cubicBezTo>
                      <a:pt x="39" y="59"/>
                      <a:pt x="28" y="39"/>
                      <a:pt x="17" y="19"/>
                    </a:cubicBezTo>
                    <a:cubicBezTo>
                      <a:pt x="16" y="17"/>
                      <a:pt x="15" y="16"/>
                      <a:pt x="15" y="15"/>
                    </a:cubicBezTo>
                    <a:cubicBezTo>
                      <a:pt x="12" y="10"/>
                      <a:pt x="9" y="7"/>
                      <a:pt x="3" y="7"/>
                    </a:cubicBezTo>
                    <a:cubicBezTo>
                      <a:pt x="2" y="7"/>
                      <a:pt x="1" y="7"/>
                      <a:pt x="0" y="7"/>
                    </a:cubicBezTo>
                    <a:cubicBezTo>
                      <a:pt x="0" y="4"/>
                      <a:pt x="0" y="2"/>
                      <a:pt x="0" y="0"/>
                    </a:cubicBezTo>
                    <a:cubicBezTo>
                      <a:pt x="16" y="0"/>
                      <a:pt x="31" y="0"/>
                      <a:pt x="48" y="0"/>
                    </a:cubicBezTo>
                    <a:cubicBezTo>
                      <a:pt x="48" y="2"/>
                      <a:pt x="48" y="4"/>
                      <a:pt x="48" y="7"/>
                    </a:cubicBezTo>
                    <a:cubicBezTo>
                      <a:pt x="45" y="7"/>
                      <a:pt x="42" y="7"/>
                      <a:pt x="40" y="7"/>
                    </a:cubicBezTo>
                    <a:cubicBezTo>
                      <a:pt x="35" y="8"/>
                      <a:pt x="34" y="10"/>
                      <a:pt x="36" y="14"/>
                    </a:cubicBezTo>
                    <a:cubicBezTo>
                      <a:pt x="36" y="15"/>
                      <a:pt x="37" y="17"/>
                      <a:pt x="37" y="18"/>
                    </a:cubicBezTo>
                    <a:cubicBezTo>
                      <a:pt x="45" y="33"/>
                      <a:pt x="53" y="49"/>
                      <a:pt x="61" y="64"/>
                    </a:cubicBezTo>
                    <a:cubicBezTo>
                      <a:pt x="61" y="65"/>
                      <a:pt x="62" y="66"/>
                      <a:pt x="63" y="68"/>
                    </a:cubicBezTo>
                    <a:cubicBezTo>
                      <a:pt x="64" y="66"/>
                      <a:pt x="65" y="65"/>
                      <a:pt x="66" y="64"/>
                    </a:cubicBezTo>
                    <a:cubicBezTo>
                      <a:pt x="74" y="49"/>
                      <a:pt x="82" y="34"/>
                      <a:pt x="91" y="18"/>
                    </a:cubicBezTo>
                    <a:cubicBezTo>
                      <a:pt x="92" y="16"/>
                      <a:pt x="93" y="14"/>
                      <a:pt x="93" y="12"/>
                    </a:cubicBezTo>
                    <a:cubicBezTo>
                      <a:pt x="94" y="9"/>
                      <a:pt x="93" y="8"/>
                      <a:pt x="90" y="8"/>
                    </a:cubicBezTo>
                    <a:cubicBezTo>
                      <a:pt x="87" y="7"/>
                      <a:pt x="85" y="7"/>
                      <a:pt x="81" y="7"/>
                    </a:cubicBezTo>
                    <a:cubicBezTo>
                      <a:pt x="81" y="4"/>
                      <a:pt x="81" y="2"/>
                      <a:pt x="81" y="0"/>
                    </a:cubicBezTo>
                    <a:cubicBezTo>
                      <a:pt x="94" y="0"/>
                      <a:pt x="107" y="0"/>
                      <a:pt x="120" y="0"/>
                    </a:cubicBezTo>
                    <a:cubicBezTo>
                      <a:pt x="120" y="2"/>
                      <a:pt x="120" y="4"/>
                      <a:pt x="120" y="7"/>
                    </a:cubicBezTo>
                    <a:cubicBezTo>
                      <a:pt x="119" y="7"/>
                      <a:pt x="117" y="7"/>
                      <a:pt x="115" y="8"/>
                    </a:cubicBezTo>
                    <a:cubicBezTo>
                      <a:pt x="112" y="8"/>
                      <a:pt x="109" y="9"/>
                      <a:pt x="108" y="12"/>
                    </a:cubicBezTo>
                    <a:cubicBezTo>
                      <a:pt x="106" y="14"/>
                      <a:pt x="104" y="17"/>
                      <a:pt x="103" y="19"/>
                    </a:cubicBezTo>
                    <a:cubicBezTo>
                      <a:pt x="92" y="38"/>
                      <a:pt x="81" y="56"/>
                      <a:pt x="71" y="75"/>
                    </a:cubicBezTo>
                    <a:cubicBezTo>
                      <a:pt x="69" y="77"/>
                      <a:pt x="68" y="80"/>
                      <a:pt x="69" y="82"/>
                    </a:cubicBezTo>
                    <a:cubicBezTo>
                      <a:pt x="69" y="92"/>
                      <a:pt x="69" y="102"/>
                      <a:pt x="69" y="111"/>
                    </a:cubicBezTo>
                    <a:cubicBezTo>
                      <a:pt x="69" y="114"/>
                      <a:pt x="69" y="116"/>
                      <a:pt x="69" y="118"/>
                    </a:cubicBezTo>
                    <a:cubicBezTo>
                      <a:pt x="70" y="124"/>
                      <a:pt x="71" y="125"/>
                      <a:pt x="77" y="126"/>
                    </a:cubicBezTo>
                    <a:cubicBezTo>
                      <a:pt x="80" y="126"/>
                      <a:pt x="82" y="127"/>
                      <a:pt x="85" y="12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72" name="Freeform 32">
                <a:extLst>
                  <a:ext uri="{FF2B5EF4-FFF2-40B4-BE49-F238E27FC236}">
                    <a16:creationId xmlns:a16="http://schemas.microsoft.com/office/drawing/2014/main" id="{D30E14B5-5B2E-42F0-B3FB-A799A167FB3B}"/>
                  </a:ext>
                </a:extLst>
              </p:cNvPr>
              <p:cNvSpPr>
                <a:spLocks/>
              </p:cNvSpPr>
              <p:nvPr/>
            </p:nvSpPr>
            <p:spPr bwMode="auto">
              <a:xfrm>
                <a:off x="9514863" y="3878362"/>
                <a:ext cx="329992" cy="394068"/>
              </a:xfrm>
              <a:custGeom>
                <a:avLst/>
                <a:gdLst>
                  <a:gd name="T0" fmla="*/ 108 w 116"/>
                  <a:gd name="T1" fmla="*/ 42 h 139"/>
                  <a:gd name="T2" fmla="*/ 102 w 116"/>
                  <a:gd name="T3" fmla="*/ 29 h 139"/>
                  <a:gd name="T4" fmla="*/ 72 w 116"/>
                  <a:gd name="T5" fmla="*/ 14 h 139"/>
                  <a:gd name="T6" fmla="*/ 67 w 116"/>
                  <a:gd name="T7" fmla="*/ 18 h 139"/>
                  <a:gd name="T8" fmla="*/ 66 w 116"/>
                  <a:gd name="T9" fmla="*/ 24 h 139"/>
                  <a:gd name="T10" fmla="*/ 66 w 116"/>
                  <a:gd name="T11" fmla="*/ 115 h 139"/>
                  <a:gd name="T12" fmla="*/ 67 w 116"/>
                  <a:gd name="T13" fmla="*/ 123 h 139"/>
                  <a:gd name="T14" fmla="*/ 75 w 116"/>
                  <a:gd name="T15" fmla="*/ 131 h 139"/>
                  <a:gd name="T16" fmla="*/ 83 w 116"/>
                  <a:gd name="T17" fmla="*/ 132 h 139"/>
                  <a:gd name="T18" fmla="*/ 83 w 116"/>
                  <a:gd name="T19" fmla="*/ 139 h 139"/>
                  <a:gd name="T20" fmla="*/ 33 w 116"/>
                  <a:gd name="T21" fmla="*/ 139 h 139"/>
                  <a:gd name="T22" fmla="*/ 33 w 116"/>
                  <a:gd name="T23" fmla="*/ 132 h 139"/>
                  <a:gd name="T24" fmla="*/ 41 w 116"/>
                  <a:gd name="T25" fmla="*/ 131 h 139"/>
                  <a:gd name="T26" fmla="*/ 49 w 116"/>
                  <a:gd name="T27" fmla="*/ 123 h 139"/>
                  <a:gd name="T28" fmla="*/ 49 w 116"/>
                  <a:gd name="T29" fmla="*/ 118 h 139"/>
                  <a:gd name="T30" fmla="*/ 49 w 116"/>
                  <a:gd name="T31" fmla="*/ 22 h 139"/>
                  <a:gd name="T32" fmla="*/ 41 w 116"/>
                  <a:gd name="T33" fmla="*/ 14 h 139"/>
                  <a:gd name="T34" fmla="*/ 32 w 116"/>
                  <a:gd name="T35" fmla="*/ 15 h 139"/>
                  <a:gd name="T36" fmla="*/ 18 w 116"/>
                  <a:gd name="T37" fmla="*/ 23 h 139"/>
                  <a:gd name="T38" fmla="*/ 11 w 116"/>
                  <a:gd name="T39" fmla="*/ 36 h 139"/>
                  <a:gd name="T40" fmla="*/ 8 w 116"/>
                  <a:gd name="T41" fmla="*/ 42 h 139"/>
                  <a:gd name="T42" fmla="*/ 0 w 116"/>
                  <a:gd name="T43" fmla="*/ 39 h 139"/>
                  <a:gd name="T44" fmla="*/ 13 w 116"/>
                  <a:gd name="T45" fmla="*/ 0 h 139"/>
                  <a:gd name="T46" fmla="*/ 19 w 116"/>
                  <a:gd name="T47" fmla="*/ 0 h 139"/>
                  <a:gd name="T48" fmla="*/ 21 w 116"/>
                  <a:gd name="T49" fmla="*/ 4 h 139"/>
                  <a:gd name="T50" fmla="*/ 95 w 116"/>
                  <a:gd name="T51" fmla="*/ 4 h 139"/>
                  <a:gd name="T52" fmla="*/ 97 w 116"/>
                  <a:gd name="T53" fmla="*/ 0 h 139"/>
                  <a:gd name="T54" fmla="*/ 103 w 116"/>
                  <a:gd name="T55" fmla="*/ 0 h 139"/>
                  <a:gd name="T56" fmla="*/ 116 w 116"/>
                  <a:gd name="T57" fmla="*/ 39 h 139"/>
                  <a:gd name="T58" fmla="*/ 108 w 116"/>
                  <a:gd name="T59" fmla="*/ 42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6" h="139">
                    <a:moveTo>
                      <a:pt x="108" y="42"/>
                    </a:moveTo>
                    <a:cubicBezTo>
                      <a:pt x="106" y="37"/>
                      <a:pt x="104" y="33"/>
                      <a:pt x="102" y="29"/>
                    </a:cubicBezTo>
                    <a:cubicBezTo>
                      <a:pt x="96" y="17"/>
                      <a:pt x="85" y="13"/>
                      <a:pt x="72" y="14"/>
                    </a:cubicBezTo>
                    <a:cubicBezTo>
                      <a:pt x="68" y="14"/>
                      <a:pt x="67" y="15"/>
                      <a:pt x="67" y="18"/>
                    </a:cubicBezTo>
                    <a:cubicBezTo>
                      <a:pt x="66" y="20"/>
                      <a:pt x="66" y="22"/>
                      <a:pt x="66" y="24"/>
                    </a:cubicBezTo>
                    <a:cubicBezTo>
                      <a:pt x="66" y="54"/>
                      <a:pt x="66" y="85"/>
                      <a:pt x="66" y="115"/>
                    </a:cubicBezTo>
                    <a:cubicBezTo>
                      <a:pt x="66" y="118"/>
                      <a:pt x="67" y="120"/>
                      <a:pt x="67" y="123"/>
                    </a:cubicBezTo>
                    <a:cubicBezTo>
                      <a:pt x="68" y="128"/>
                      <a:pt x="70" y="130"/>
                      <a:pt x="75" y="131"/>
                    </a:cubicBezTo>
                    <a:cubicBezTo>
                      <a:pt x="78" y="131"/>
                      <a:pt x="80" y="132"/>
                      <a:pt x="83" y="132"/>
                    </a:cubicBezTo>
                    <a:cubicBezTo>
                      <a:pt x="83" y="134"/>
                      <a:pt x="83" y="137"/>
                      <a:pt x="83" y="139"/>
                    </a:cubicBezTo>
                    <a:cubicBezTo>
                      <a:pt x="66" y="139"/>
                      <a:pt x="50" y="139"/>
                      <a:pt x="33" y="139"/>
                    </a:cubicBezTo>
                    <a:cubicBezTo>
                      <a:pt x="33" y="137"/>
                      <a:pt x="33" y="135"/>
                      <a:pt x="33" y="132"/>
                    </a:cubicBezTo>
                    <a:cubicBezTo>
                      <a:pt x="36" y="132"/>
                      <a:pt x="39" y="131"/>
                      <a:pt x="41" y="131"/>
                    </a:cubicBezTo>
                    <a:cubicBezTo>
                      <a:pt x="47" y="130"/>
                      <a:pt x="49" y="128"/>
                      <a:pt x="49" y="123"/>
                    </a:cubicBezTo>
                    <a:cubicBezTo>
                      <a:pt x="49" y="121"/>
                      <a:pt x="49" y="120"/>
                      <a:pt x="49" y="118"/>
                    </a:cubicBezTo>
                    <a:cubicBezTo>
                      <a:pt x="49" y="86"/>
                      <a:pt x="49" y="54"/>
                      <a:pt x="49" y="22"/>
                    </a:cubicBezTo>
                    <a:cubicBezTo>
                      <a:pt x="49" y="14"/>
                      <a:pt x="49" y="13"/>
                      <a:pt x="41" y="14"/>
                    </a:cubicBezTo>
                    <a:cubicBezTo>
                      <a:pt x="38" y="14"/>
                      <a:pt x="35" y="14"/>
                      <a:pt x="32" y="15"/>
                    </a:cubicBezTo>
                    <a:cubicBezTo>
                      <a:pt x="26" y="16"/>
                      <a:pt x="21" y="18"/>
                      <a:pt x="18" y="23"/>
                    </a:cubicBezTo>
                    <a:cubicBezTo>
                      <a:pt x="15" y="27"/>
                      <a:pt x="13" y="32"/>
                      <a:pt x="11" y="36"/>
                    </a:cubicBezTo>
                    <a:cubicBezTo>
                      <a:pt x="10" y="38"/>
                      <a:pt x="9" y="40"/>
                      <a:pt x="8" y="42"/>
                    </a:cubicBezTo>
                    <a:cubicBezTo>
                      <a:pt x="5" y="41"/>
                      <a:pt x="3" y="40"/>
                      <a:pt x="0" y="39"/>
                    </a:cubicBezTo>
                    <a:cubicBezTo>
                      <a:pt x="5" y="26"/>
                      <a:pt x="9" y="13"/>
                      <a:pt x="13" y="0"/>
                    </a:cubicBezTo>
                    <a:cubicBezTo>
                      <a:pt x="15" y="0"/>
                      <a:pt x="17" y="0"/>
                      <a:pt x="19" y="0"/>
                    </a:cubicBezTo>
                    <a:cubicBezTo>
                      <a:pt x="20" y="1"/>
                      <a:pt x="20" y="3"/>
                      <a:pt x="21" y="4"/>
                    </a:cubicBezTo>
                    <a:cubicBezTo>
                      <a:pt x="46" y="4"/>
                      <a:pt x="70" y="4"/>
                      <a:pt x="95" y="4"/>
                    </a:cubicBezTo>
                    <a:cubicBezTo>
                      <a:pt x="95" y="3"/>
                      <a:pt x="96" y="1"/>
                      <a:pt x="97" y="0"/>
                    </a:cubicBezTo>
                    <a:cubicBezTo>
                      <a:pt x="98" y="0"/>
                      <a:pt x="100" y="0"/>
                      <a:pt x="103" y="0"/>
                    </a:cubicBezTo>
                    <a:cubicBezTo>
                      <a:pt x="107" y="13"/>
                      <a:pt x="112" y="26"/>
                      <a:pt x="116" y="39"/>
                    </a:cubicBezTo>
                    <a:cubicBezTo>
                      <a:pt x="113" y="40"/>
                      <a:pt x="111" y="41"/>
                      <a:pt x="108" y="4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73" name="Freeform 33">
                <a:extLst>
                  <a:ext uri="{FF2B5EF4-FFF2-40B4-BE49-F238E27FC236}">
                    <a16:creationId xmlns:a16="http://schemas.microsoft.com/office/drawing/2014/main" id="{80557463-D295-47EE-83FE-4E7C2CFE5CA8}"/>
                  </a:ext>
                </a:extLst>
              </p:cNvPr>
              <p:cNvSpPr>
                <a:spLocks/>
              </p:cNvSpPr>
              <p:nvPr/>
            </p:nvSpPr>
            <p:spPr bwMode="auto">
              <a:xfrm>
                <a:off x="5715150" y="3891177"/>
                <a:ext cx="140967" cy="381253"/>
              </a:xfrm>
              <a:custGeom>
                <a:avLst/>
                <a:gdLst>
                  <a:gd name="T0" fmla="*/ 0 w 50"/>
                  <a:gd name="T1" fmla="*/ 134 h 134"/>
                  <a:gd name="T2" fmla="*/ 0 w 50"/>
                  <a:gd name="T3" fmla="*/ 127 h 134"/>
                  <a:gd name="T4" fmla="*/ 9 w 50"/>
                  <a:gd name="T5" fmla="*/ 126 h 134"/>
                  <a:gd name="T6" fmla="*/ 16 w 50"/>
                  <a:gd name="T7" fmla="*/ 119 h 134"/>
                  <a:gd name="T8" fmla="*/ 16 w 50"/>
                  <a:gd name="T9" fmla="*/ 113 h 134"/>
                  <a:gd name="T10" fmla="*/ 16 w 50"/>
                  <a:gd name="T11" fmla="*/ 21 h 134"/>
                  <a:gd name="T12" fmla="*/ 16 w 50"/>
                  <a:gd name="T13" fmla="*/ 13 h 134"/>
                  <a:gd name="T14" fmla="*/ 9 w 50"/>
                  <a:gd name="T15" fmla="*/ 8 h 134"/>
                  <a:gd name="T16" fmla="*/ 1 w 50"/>
                  <a:gd name="T17" fmla="*/ 7 h 134"/>
                  <a:gd name="T18" fmla="*/ 1 w 50"/>
                  <a:gd name="T19" fmla="*/ 0 h 134"/>
                  <a:gd name="T20" fmla="*/ 49 w 50"/>
                  <a:gd name="T21" fmla="*/ 0 h 134"/>
                  <a:gd name="T22" fmla="*/ 49 w 50"/>
                  <a:gd name="T23" fmla="*/ 7 h 134"/>
                  <a:gd name="T24" fmla="*/ 42 w 50"/>
                  <a:gd name="T25" fmla="*/ 8 h 134"/>
                  <a:gd name="T26" fmla="*/ 34 w 50"/>
                  <a:gd name="T27" fmla="*/ 15 h 134"/>
                  <a:gd name="T28" fmla="*/ 33 w 50"/>
                  <a:gd name="T29" fmla="*/ 23 h 134"/>
                  <a:gd name="T30" fmla="*/ 33 w 50"/>
                  <a:gd name="T31" fmla="*/ 113 h 134"/>
                  <a:gd name="T32" fmla="*/ 46 w 50"/>
                  <a:gd name="T33" fmla="*/ 127 h 134"/>
                  <a:gd name="T34" fmla="*/ 49 w 50"/>
                  <a:gd name="T35" fmla="*/ 127 h 134"/>
                  <a:gd name="T36" fmla="*/ 50 w 50"/>
                  <a:gd name="T37" fmla="*/ 131 h 134"/>
                  <a:gd name="T38" fmla="*/ 49 w 50"/>
                  <a:gd name="T39" fmla="*/ 134 h 134"/>
                  <a:gd name="T40" fmla="*/ 0 w 50"/>
                  <a:gd name="T4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134">
                    <a:moveTo>
                      <a:pt x="0" y="134"/>
                    </a:moveTo>
                    <a:cubicBezTo>
                      <a:pt x="0" y="132"/>
                      <a:pt x="0" y="130"/>
                      <a:pt x="0" y="127"/>
                    </a:cubicBezTo>
                    <a:cubicBezTo>
                      <a:pt x="3" y="127"/>
                      <a:pt x="6" y="127"/>
                      <a:pt x="9" y="126"/>
                    </a:cubicBezTo>
                    <a:cubicBezTo>
                      <a:pt x="13" y="125"/>
                      <a:pt x="15" y="124"/>
                      <a:pt x="16" y="119"/>
                    </a:cubicBezTo>
                    <a:cubicBezTo>
                      <a:pt x="16" y="117"/>
                      <a:pt x="16" y="115"/>
                      <a:pt x="16" y="113"/>
                    </a:cubicBezTo>
                    <a:cubicBezTo>
                      <a:pt x="16" y="82"/>
                      <a:pt x="16" y="52"/>
                      <a:pt x="16" y="21"/>
                    </a:cubicBezTo>
                    <a:cubicBezTo>
                      <a:pt x="16" y="18"/>
                      <a:pt x="16" y="16"/>
                      <a:pt x="16" y="13"/>
                    </a:cubicBezTo>
                    <a:cubicBezTo>
                      <a:pt x="15" y="10"/>
                      <a:pt x="13" y="8"/>
                      <a:pt x="9" y="8"/>
                    </a:cubicBezTo>
                    <a:cubicBezTo>
                      <a:pt x="6" y="7"/>
                      <a:pt x="4" y="7"/>
                      <a:pt x="1" y="7"/>
                    </a:cubicBezTo>
                    <a:cubicBezTo>
                      <a:pt x="1" y="4"/>
                      <a:pt x="1" y="2"/>
                      <a:pt x="1" y="0"/>
                    </a:cubicBezTo>
                    <a:cubicBezTo>
                      <a:pt x="17" y="0"/>
                      <a:pt x="33" y="0"/>
                      <a:pt x="49" y="0"/>
                    </a:cubicBezTo>
                    <a:cubicBezTo>
                      <a:pt x="49" y="2"/>
                      <a:pt x="49" y="4"/>
                      <a:pt x="49" y="7"/>
                    </a:cubicBezTo>
                    <a:cubicBezTo>
                      <a:pt x="47" y="7"/>
                      <a:pt x="44" y="7"/>
                      <a:pt x="42" y="8"/>
                    </a:cubicBezTo>
                    <a:cubicBezTo>
                      <a:pt x="38" y="8"/>
                      <a:pt x="35" y="10"/>
                      <a:pt x="34" y="15"/>
                    </a:cubicBezTo>
                    <a:cubicBezTo>
                      <a:pt x="34" y="17"/>
                      <a:pt x="33" y="20"/>
                      <a:pt x="33" y="23"/>
                    </a:cubicBezTo>
                    <a:cubicBezTo>
                      <a:pt x="33" y="53"/>
                      <a:pt x="33" y="83"/>
                      <a:pt x="33" y="113"/>
                    </a:cubicBezTo>
                    <a:cubicBezTo>
                      <a:pt x="33" y="124"/>
                      <a:pt x="36" y="126"/>
                      <a:pt x="46" y="127"/>
                    </a:cubicBezTo>
                    <a:cubicBezTo>
                      <a:pt x="47" y="127"/>
                      <a:pt x="48" y="127"/>
                      <a:pt x="49" y="127"/>
                    </a:cubicBezTo>
                    <a:cubicBezTo>
                      <a:pt x="49" y="128"/>
                      <a:pt x="50" y="129"/>
                      <a:pt x="50" y="131"/>
                    </a:cubicBezTo>
                    <a:cubicBezTo>
                      <a:pt x="50" y="132"/>
                      <a:pt x="49" y="133"/>
                      <a:pt x="49" y="134"/>
                    </a:cubicBezTo>
                    <a:cubicBezTo>
                      <a:pt x="33" y="134"/>
                      <a:pt x="17" y="134"/>
                      <a:pt x="0" y="134"/>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74" name="Freeform 34">
                <a:extLst>
                  <a:ext uri="{FF2B5EF4-FFF2-40B4-BE49-F238E27FC236}">
                    <a16:creationId xmlns:a16="http://schemas.microsoft.com/office/drawing/2014/main" id="{59C332FA-9D18-4C13-8F66-7832ED72F4F6}"/>
                  </a:ext>
                </a:extLst>
              </p:cNvPr>
              <p:cNvSpPr>
                <a:spLocks/>
              </p:cNvSpPr>
              <p:nvPr/>
            </p:nvSpPr>
            <p:spPr bwMode="auto">
              <a:xfrm>
                <a:off x="9354673" y="3891177"/>
                <a:ext cx="137764" cy="384457"/>
              </a:xfrm>
              <a:custGeom>
                <a:avLst/>
                <a:gdLst>
                  <a:gd name="T0" fmla="*/ 0 w 49"/>
                  <a:gd name="T1" fmla="*/ 7 h 135"/>
                  <a:gd name="T2" fmla="*/ 0 w 49"/>
                  <a:gd name="T3" fmla="*/ 0 h 135"/>
                  <a:gd name="T4" fmla="*/ 49 w 49"/>
                  <a:gd name="T5" fmla="*/ 0 h 135"/>
                  <a:gd name="T6" fmla="*/ 49 w 49"/>
                  <a:gd name="T7" fmla="*/ 7 h 135"/>
                  <a:gd name="T8" fmla="*/ 42 w 49"/>
                  <a:gd name="T9" fmla="*/ 8 h 135"/>
                  <a:gd name="T10" fmla="*/ 34 w 49"/>
                  <a:gd name="T11" fmla="*/ 15 h 135"/>
                  <a:gd name="T12" fmla="*/ 33 w 49"/>
                  <a:gd name="T13" fmla="*/ 23 h 135"/>
                  <a:gd name="T14" fmla="*/ 33 w 49"/>
                  <a:gd name="T15" fmla="*/ 113 h 135"/>
                  <a:gd name="T16" fmla="*/ 46 w 49"/>
                  <a:gd name="T17" fmla="*/ 127 h 135"/>
                  <a:gd name="T18" fmla="*/ 49 w 49"/>
                  <a:gd name="T19" fmla="*/ 127 h 135"/>
                  <a:gd name="T20" fmla="*/ 49 w 49"/>
                  <a:gd name="T21" fmla="*/ 134 h 135"/>
                  <a:gd name="T22" fmla="*/ 0 w 49"/>
                  <a:gd name="T23" fmla="*/ 134 h 135"/>
                  <a:gd name="T24" fmla="*/ 0 w 49"/>
                  <a:gd name="T25" fmla="*/ 127 h 135"/>
                  <a:gd name="T26" fmla="*/ 7 w 49"/>
                  <a:gd name="T27" fmla="*/ 126 h 135"/>
                  <a:gd name="T28" fmla="*/ 16 w 49"/>
                  <a:gd name="T29" fmla="*/ 118 h 135"/>
                  <a:gd name="T30" fmla="*/ 16 w 49"/>
                  <a:gd name="T31" fmla="*/ 113 h 135"/>
                  <a:gd name="T32" fmla="*/ 16 w 49"/>
                  <a:gd name="T33" fmla="*/ 20 h 135"/>
                  <a:gd name="T34" fmla="*/ 15 w 49"/>
                  <a:gd name="T35" fmla="*/ 13 h 135"/>
                  <a:gd name="T36" fmla="*/ 9 w 49"/>
                  <a:gd name="T37" fmla="*/ 8 h 135"/>
                  <a:gd name="T38" fmla="*/ 0 w 49"/>
                  <a:gd name="T39" fmla="*/ 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9" h="135">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5" y="10"/>
                      <a:pt x="34" y="15"/>
                    </a:cubicBezTo>
                    <a:cubicBezTo>
                      <a:pt x="33" y="18"/>
                      <a:pt x="33" y="20"/>
                      <a:pt x="33" y="23"/>
                    </a:cubicBezTo>
                    <a:cubicBezTo>
                      <a:pt x="33" y="53"/>
                      <a:pt x="33" y="83"/>
                      <a:pt x="33" y="113"/>
                    </a:cubicBezTo>
                    <a:cubicBezTo>
                      <a:pt x="33" y="124"/>
                      <a:pt x="35" y="126"/>
                      <a:pt x="46" y="127"/>
                    </a:cubicBezTo>
                    <a:cubicBezTo>
                      <a:pt x="47" y="127"/>
                      <a:pt x="48" y="127"/>
                      <a:pt x="49" y="127"/>
                    </a:cubicBezTo>
                    <a:cubicBezTo>
                      <a:pt x="49" y="129"/>
                      <a:pt x="49" y="132"/>
                      <a:pt x="49" y="134"/>
                    </a:cubicBezTo>
                    <a:cubicBezTo>
                      <a:pt x="45" y="135"/>
                      <a:pt x="9" y="135"/>
                      <a:pt x="0" y="134"/>
                    </a:cubicBezTo>
                    <a:cubicBezTo>
                      <a:pt x="0" y="132"/>
                      <a:pt x="0" y="130"/>
                      <a:pt x="0" y="127"/>
                    </a:cubicBezTo>
                    <a:cubicBezTo>
                      <a:pt x="3" y="127"/>
                      <a:pt x="5" y="127"/>
                      <a:pt x="7" y="126"/>
                    </a:cubicBezTo>
                    <a:cubicBezTo>
                      <a:pt x="13" y="126"/>
                      <a:pt x="15" y="124"/>
                      <a:pt x="16" y="118"/>
                    </a:cubicBezTo>
                    <a:cubicBezTo>
                      <a:pt x="16" y="117"/>
                      <a:pt x="16" y="115"/>
                      <a:pt x="16" y="113"/>
                    </a:cubicBezTo>
                    <a:cubicBezTo>
                      <a:pt x="16" y="82"/>
                      <a:pt x="16" y="51"/>
                      <a:pt x="16" y="20"/>
                    </a:cubicBezTo>
                    <a:cubicBezTo>
                      <a:pt x="16" y="18"/>
                      <a:pt x="15" y="16"/>
                      <a:pt x="15" y="13"/>
                    </a:cubicBezTo>
                    <a:cubicBezTo>
                      <a:pt x="14" y="10"/>
                      <a:pt x="12" y="8"/>
                      <a:pt x="9" y="8"/>
                    </a:cubicBezTo>
                    <a:cubicBezTo>
                      <a:pt x="6" y="7"/>
                      <a:pt x="3" y="7"/>
                      <a:pt x="0" y="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75" name="Freeform 35">
                <a:extLst>
                  <a:ext uri="{FF2B5EF4-FFF2-40B4-BE49-F238E27FC236}">
                    <a16:creationId xmlns:a16="http://schemas.microsoft.com/office/drawing/2014/main" id="{65E12940-8A45-4E0C-84AF-6AA4577F53A2}"/>
                  </a:ext>
                </a:extLst>
              </p:cNvPr>
              <p:cNvSpPr>
                <a:spLocks/>
              </p:cNvSpPr>
              <p:nvPr/>
            </p:nvSpPr>
            <p:spPr bwMode="auto">
              <a:xfrm>
                <a:off x="7675879" y="3891177"/>
                <a:ext cx="137764" cy="381253"/>
              </a:xfrm>
              <a:custGeom>
                <a:avLst/>
                <a:gdLst>
                  <a:gd name="T0" fmla="*/ 0 w 49"/>
                  <a:gd name="T1" fmla="*/ 7 h 134"/>
                  <a:gd name="T2" fmla="*/ 0 w 49"/>
                  <a:gd name="T3" fmla="*/ 0 h 134"/>
                  <a:gd name="T4" fmla="*/ 49 w 49"/>
                  <a:gd name="T5" fmla="*/ 0 h 134"/>
                  <a:gd name="T6" fmla="*/ 49 w 49"/>
                  <a:gd name="T7" fmla="*/ 7 h 134"/>
                  <a:gd name="T8" fmla="*/ 42 w 49"/>
                  <a:gd name="T9" fmla="*/ 8 h 134"/>
                  <a:gd name="T10" fmla="*/ 34 w 49"/>
                  <a:gd name="T11" fmla="*/ 15 h 134"/>
                  <a:gd name="T12" fmla="*/ 33 w 49"/>
                  <a:gd name="T13" fmla="*/ 23 h 134"/>
                  <a:gd name="T14" fmla="*/ 33 w 49"/>
                  <a:gd name="T15" fmla="*/ 112 h 134"/>
                  <a:gd name="T16" fmla="*/ 34 w 49"/>
                  <a:gd name="T17" fmla="*/ 120 h 134"/>
                  <a:gd name="T18" fmla="*/ 40 w 49"/>
                  <a:gd name="T19" fmla="*/ 126 h 134"/>
                  <a:gd name="T20" fmla="*/ 49 w 49"/>
                  <a:gd name="T21" fmla="*/ 127 h 134"/>
                  <a:gd name="T22" fmla="*/ 49 w 49"/>
                  <a:gd name="T23" fmla="*/ 134 h 134"/>
                  <a:gd name="T24" fmla="*/ 0 w 49"/>
                  <a:gd name="T25" fmla="*/ 134 h 134"/>
                  <a:gd name="T26" fmla="*/ 0 w 49"/>
                  <a:gd name="T27" fmla="*/ 127 h 134"/>
                  <a:gd name="T28" fmla="*/ 8 w 49"/>
                  <a:gd name="T29" fmla="*/ 126 h 134"/>
                  <a:gd name="T30" fmla="*/ 15 w 49"/>
                  <a:gd name="T31" fmla="*/ 119 h 134"/>
                  <a:gd name="T32" fmla="*/ 16 w 49"/>
                  <a:gd name="T33" fmla="*/ 110 h 134"/>
                  <a:gd name="T34" fmla="*/ 16 w 49"/>
                  <a:gd name="T35" fmla="*/ 25 h 134"/>
                  <a:gd name="T36" fmla="*/ 15 w 49"/>
                  <a:gd name="T37" fmla="*/ 15 h 134"/>
                  <a:gd name="T38" fmla="*/ 8 w 49"/>
                  <a:gd name="T39" fmla="*/ 8 h 134"/>
                  <a:gd name="T40" fmla="*/ 0 w 49"/>
                  <a:gd name="T41" fmla="*/ 7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 h="134">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4" y="10"/>
                      <a:pt x="34" y="15"/>
                    </a:cubicBezTo>
                    <a:cubicBezTo>
                      <a:pt x="33" y="18"/>
                      <a:pt x="33" y="21"/>
                      <a:pt x="33" y="23"/>
                    </a:cubicBezTo>
                    <a:cubicBezTo>
                      <a:pt x="33" y="53"/>
                      <a:pt x="33" y="83"/>
                      <a:pt x="33" y="112"/>
                    </a:cubicBezTo>
                    <a:cubicBezTo>
                      <a:pt x="33" y="115"/>
                      <a:pt x="33" y="118"/>
                      <a:pt x="34" y="120"/>
                    </a:cubicBezTo>
                    <a:cubicBezTo>
                      <a:pt x="34" y="124"/>
                      <a:pt x="36" y="126"/>
                      <a:pt x="40" y="126"/>
                    </a:cubicBezTo>
                    <a:cubicBezTo>
                      <a:pt x="43" y="126"/>
                      <a:pt x="45" y="127"/>
                      <a:pt x="49" y="127"/>
                    </a:cubicBezTo>
                    <a:cubicBezTo>
                      <a:pt x="49" y="129"/>
                      <a:pt x="49" y="132"/>
                      <a:pt x="49" y="134"/>
                    </a:cubicBezTo>
                    <a:cubicBezTo>
                      <a:pt x="33" y="134"/>
                      <a:pt x="16" y="134"/>
                      <a:pt x="0" y="134"/>
                    </a:cubicBezTo>
                    <a:cubicBezTo>
                      <a:pt x="0" y="132"/>
                      <a:pt x="0" y="130"/>
                      <a:pt x="0" y="127"/>
                    </a:cubicBezTo>
                    <a:cubicBezTo>
                      <a:pt x="3" y="127"/>
                      <a:pt x="6" y="127"/>
                      <a:pt x="8" y="126"/>
                    </a:cubicBezTo>
                    <a:cubicBezTo>
                      <a:pt x="13" y="125"/>
                      <a:pt x="15" y="123"/>
                      <a:pt x="15" y="119"/>
                    </a:cubicBezTo>
                    <a:cubicBezTo>
                      <a:pt x="16" y="116"/>
                      <a:pt x="16" y="113"/>
                      <a:pt x="16" y="110"/>
                    </a:cubicBezTo>
                    <a:cubicBezTo>
                      <a:pt x="16" y="81"/>
                      <a:pt x="16" y="53"/>
                      <a:pt x="16" y="25"/>
                    </a:cubicBezTo>
                    <a:cubicBezTo>
                      <a:pt x="16" y="21"/>
                      <a:pt x="16" y="18"/>
                      <a:pt x="15" y="15"/>
                    </a:cubicBezTo>
                    <a:cubicBezTo>
                      <a:pt x="15" y="10"/>
                      <a:pt x="13" y="8"/>
                      <a:pt x="8" y="8"/>
                    </a:cubicBezTo>
                    <a:cubicBezTo>
                      <a:pt x="5" y="7"/>
                      <a:pt x="3" y="7"/>
                      <a:pt x="0" y="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grpSp>
        <p:grpSp>
          <p:nvGrpSpPr>
            <p:cNvPr id="123" name="组合 122">
              <a:extLst>
                <a:ext uri="{FF2B5EF4-FFF2-40B4-BE49-F238E27FC236}">
                  <a16:creationId xmlns:a16="http://schemas.microsoft.com/office/drawing/2014/main" id="{F4DC8654-6333-43BF-BBD2-8CC0F92462C8}"/>
                </a:ext>
              </a:extLst>
            </p:cNvPr>
            <p:cNvGrpSpPr/>
            <p:nvPr userDrawn="1"/>
          </p:nvGrpSpPr>
          <p:grpSpPr>
            <a:xfrm>
              <a:off x="10237120" y="539555"/>
              <a:ext cx="1312962" cy="375239"/>
              <a:chOff x="4606634" y="2048989"/>
              <a:chExt cx="5593843" cy="1598699"/>
            </a:xfrm>
            <a:solidFill>
              <a:schemeClr val="accent1">
                <a:alpha val="80000"/>
              </a:schemeClr>
            </a:solidFill>
          </p:grpSpPr>
          <p:sp>
            <p:nvSpPr>
              <p:cNvPr id="148" name="Freeform 9">
                <a:extLst>
                  <a:ext uri="{FF2B5EF4-FFF2-40B4-BE49-F238E27FC236}">
                    <a16:creationId xmlns:a16="http://schemas.microsoft.com/office/drawing/2014/main" id="{1BD02196-28F9-45E0-99D4-C63C486392BF}"/>
                  </a:ext>
                </a:extLst>
              </p:cNvPr>
              <p:cNvSpPr>
                <a:spLocks noEditPoints="1"/>
              </p:cNvSpPr>
              <p:nvPr/>
            </p:nvSpPr>
            <p:spPr bwMode="auto">
              <a:xfrm>
                <a:off x="9274578" y="2071415"/>
                <a:ext cx="925899" cy="1034829"/>
              </a:xfrm>
              <a:custGeom>
                <a:avLst/>
                <a:gdLst>
                  <a:gd name="T0" fmla="*/ 324 w 325"/>
                  <a:gd name="T1" fmla="*/ 106 h 363"/>
                  <a:gd name="T2" fmla="*/ 283 w 325"/>
                  <a:gd name="T3" fmla="*/ 179 h 363"/>
                  <a:gd name="T4" fmla="*/ 247 w 325"/>
                  <a:gd name="T5" fmla="*/ 214 h 363"/>
                  <a:gd name="T6" fmla="*/ 241 w 325"/>
                  <a:gd name="T7" fmla="*/ 228 h 363"/>
                  <a:gd name="T8" fmla="*/ 271 w 325"/>
                  <a:gd name="T9" fmla="*/ 230 h 363"/>
                  <a:gd name="T10" fmla="*/ 282 w 325"/>
                  <a:gd name="T11" fmla="*/ 240 h 363"/>
                  <a:gd name="T12" fmla="*/ 269 w 325"/>
                  <a:gd name="T13" fmla="*/ 277 h 363"/>
                  <a:gd name="T14" fmla="*/ 223 w 325"/>
                  <a:gd name="T15" fmla="*/ 316 h 363"/>
                  <a:gd name="T16" fmla="*/ 176 w 325"/>
                  <a:gd name="T17" fmla="*/ 340 h 363"/>
                  <a:gd name="T18" fmla="*/ 160 w 325"/>
                  <a:gd name="T19" fmla="*/ 339 h 363"/>
                  <a:gd name="T20" fmla="*/ 165 w 325"/>
                  <a:gd name="T21" fmla="*/ 329 h 363"/>
                  <a:gd name="T22" fmla="*/ 195 w 325"/>
                  <a:gd name="T23" fmla="*/ 302 h 363"/>
                  <a:gd name="T24" fmla="*/ 214 w 325"/>
                  <a:gd name="T25" fmla="*/ 282 h 363"/>
                  <a:gd name="T26" fmla="*/ 223 w 325"/>
                  <a:gd name="T27" fmla="*/ 265 h 363"/>
                  <a:gd name="T28" fmla="*/ 220 w 325"/>
                  <a:gd name="T29" fmla="*/ 257 h 363"/>
                  <a:gd name="T30" fmla="*/ 179 w 325"/>
                  <a:gd name="T31" fmla="*/ 289 h 363"/>
                  <a:gd name="T32" fmla="*/ 106 w 325"/>
                  <a:gd name="T33" fmla="*/ 335 h 363"/>
                  <a:gd name="T34" fmla="*/ 20 w 325"/>
                  <a:gd name="T35" fmla="*/ 363 h 363"/>
                  <a:gd name="T36" fmla="*/ 4 w 325"/>
                  <a:gd name="T37" fmla="*/ 360 h 363"/>
                  <a:gd name="T38" fmla="*/ 78 w 325"/>
                  <a:gd name="T39" fmla="*/ 306 h 363"/>
                  <a:gd name="T40" fmla="*/ 102 w 325"/>
                  <a:gd name="T41" fmla="*/ 295 h 363"/>
                  <a:gd name="T42" fmla="*/ 208 w 325"/>
                  <a:gd name="T43" fmla="*/ 238 h 363"/>
                  <a:gd name="T44" fmla="*/ 207 w 325"/>
                  <a:gd name="T45" fmla="*/ 232 h 363"/>
                  <a:gd name="T46" fmla="*/ 171 w 325"/>
                  <a:gd name="T47" fmla="*/ 243 h 363"/>
                  <a:gd name="T48" fmla="*/ 163 w 325"/>
                  <a:gd name="T49" fmla="*/ 239 h 363"/>
                  <a:gd name="T50" fmla="*/ 170 w 325"/>
                  <a:gd name="T51" fmla="*/ 226 h 363"/>
                  <a:gd name="T52" fmla="*/ 154 w 325"/>
                  <a:gd name="T53" fmla="*/ 206 h 363"/>
                  <a:gd name="T54" fmla="*/ 122 w 325"/>
                  <a:gd name="T55" fmla="*/ 224 h 363"/>
                  <a:gd name="T56" fmla="*/ 99 w 325"/>
                  <a:gd name="T57" fmla="*/ 236 h 363"/>
                  <a:gd name="T58" fmla="*/ 100 w 325"/>
                  <a:gd name="T59" fmla="*/ 222 h 363"/>
                  <a:gd name="T60" fmla="*/ 116 w 325"/>
                  <a:gd name="T61" fmla="*/ 204 h 363"/>
                  <a:gd name="T62" fmla="*/ 118 w 325"/>
                  <a:gd name="T63" fmla="*/ 183 h 363"/>
                  <a:gd name="T64" fmla="*/ 116 w 325"/>
                  <a:gd name="T65" fmla="*/ 174 h 363"/>
                  <a:gd name="T66" fmla="*/ 143 w 325"/>
                  <a:gd name="T67" fmla="*/ 167 h 363"/>
                  <a:gd name="T68" fmla="*/ 158 w 325"/>
                  <a:gd name="T69" fmla="*/ 145 h 363"/>
                  <a:gd name="T70" fmla="*/ 147 w 325"/>
                  <a:gd name="T71" fmla="*/ 144 h 363"/>
                  <a:gd name="T72" fmla="*/ 132 w 325"/>
                  <a:gd name="T73" fmla="*/ 141 h 363"/>
                  <a:gd name="T74" fmla="*/ 141 w 325"/>
                  <a:gd name="T75" fmla="*/ 129 h 363"/>
                  <a:gd name="T76" fmla="*/ 140 w 325"/>
                  <a:gd name="T77" fmla="*/ 115 h 363"/>
                  <a:gd name="T78" fmla="*/ 112 w 325"/>
                  <a:gd name="T79" fmla="*/ 96 h 363"/>
                  <a:gd name="T80" fmla="*/ 127 w 325"/>
                  <a:gd name="T81" fmla="*/ 92 h 363"/>
                  <a:gd name="T82" fmla="*/ 167 w 325"/>
                  <a:gd name="T83" fmla="*/ 81 h 363"/>
                  <a:gd name="T84" fmla="*/ 203 w 325"/>
                  <a:gd name="T85" fmla="*/ 36 h 363"/>
                  <a:gd name="T86" fmla="*/ 204 w 325"/>
                  <a:gd name="T87" fmla="*/ 10 h 363"/>
                  <a:gd name="T88" fmla="*/ 216 w 325"/>
                  <a:gd name="T89" fmla="*/ 3 h 363"/>
                  <a:gd name="T90" fmla="*/ 224 w 325"/>
                  <a:gd name="T91" fmla="*/ 56 h 363"/>
                  <a:gd name="T92" fmla="*/ 205 w 325"/>
                  <a:gd name="T93" fmla="*/ 91 h 363"/>
                  <a:gd name="T94" fmla="*/ 208 w 325"/>
                  <a:gd name="T95" fmla="*/ 105 h 363"/>
                  <a:gd name="T96" fmla="*/ 267 w 325"/>
                  <a:gd name="T97" fmla="*/ 87 h 363"/>
                  <a:gd name="T98" fmla="*/ 297 w 325"/>
                  <a:gd name="T99" fmla="*/ 85 h 363"/>
                  <a:gd name="T100" fmla="*/ 309 w 325"/>
                  <a:gd name="T101" fmla="*/ 86 h 363"/>
                  <a:gd name="T102" fmla="*/ 325 w 325"/>
                  <a:gd name="T103" fmla="*/ 104 h 363"/>
                  <a:gd name="T104" fmla="*/ 198 w 325"/>
                  <a:gd name="T105" fmla="*/ 126 h 363"/>
                  <a:gd name="T106" fmla="*/ 164 w 325"/>
                  <a:gd name="T107" fmla="*/ 175 h 363"/>
                  <a:gd name="T108" fmla="*/ 181 w 325"/>
                  <a:gd name="T109" fmla="*/ 191 h 363"/>
                  <a:gd name="T110" fmla="*/ 186 w 325"/>
                  <a:gd name="T111" fmla="*/ 173 h 363"/>
                  <a:gd name="T112" fmla="*/ 199 w 325"/>
                  <a:gd name="T113" fmla="*/ 170 h 363"/>
                  <a:gd name="T114" fmla="*/ 206 w 325"/>
                  <a:gd name="T115" fmla="*/ 204 h 363"/>
                  <a:gd name="T116" fmla="*/ 217 w 325"/>
                  <a:gd name="T117" fmla="*/ 206 h 363"/>
                  <a:gd name="T118" fmla="*/ 229 w 325"/>
                  <a:gd name="T119" fmla="*/ 188 h 363"/>
                  <a:gd name="T120" fmla="*/ 261 w 325"/>
                  <a:gd name="T121" fmla="*/ 141 h 363"/>
                  <a:gd name="T122" fmla="*/ 250 w 325"/>
                  <a:gd name="T123" fmla="*/ 134 h 363"/>
                  <a:gd name="T124" fmla="*/ 206 w 325"/>
                  <a:gd name="T125" fmla="*/ 12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5" h="363">
                    <a:moveTo>
                      <a:pt x="325" y="104"/>
                    </a:moveTo>
                    <a:cubicBezTo>
                      <a:pt x="325" y="104"/>
                      <a:pt x="324" y="105"/>
                      <a:pt x="324" y="106"/>
                    </a:cubicBezTo>
                    <a:cubicBezTo>
                      <a:pt x="323" y="108"/>
                      <a:pt x="323" y="111"/>
                      <a:pt x="322" y="114"/>
                    </a:cubicBezTo>
                    <a:cubicBezTo>
                      <a:pt x="312" y="138"/>
                      <a:pt x="300" y="160"/>
                      <a:pt x="283" y="179"/>
                    </a:cubicBezTo>
                    <a:cubicBezTo>
                      <a:pt x="275" y="188"/>
                      <a:pt x="267" y="197"/>
                      <a:pt x="259" y="205"/>
                    </a:cubicBezTo>
                    <a:cubicBezTo>
                      <a:pt x="255" y="209"/>
                      <a:pt x="251" y="211"/>
                      <a:pt x="247" y="214"/>
                    </a:cubicBezTo>
                    <a:cubicBezTo>
                      <a:pt x="244" y="217"/>
                      <a:pt x="241" y="219"/>
                      <a:pt x="239" y="223"/>
                    </a:cubicBezTo>
                    <a:cubicBezTo>
                      <a:pt x="237" y="226"/>
                      <a:pt x="238" y="227"/>
                      <a:pt x="241" y="228"/>
                    </a:cubicBezTo>
                    <a:cubicBezTo>
                      <a:pt x="243" y="228"/>
                      <a:pt x="245" y="228"/>
                      <a:pt x="246" y="228"/>
                    </a:cubicBezTo>
                    <a:cubicBezTo>
                      <a:pt x="255" y="229"/>
                      <a:pt x="263" y="230"/>
                      <a:pt x="271" y="230"/>
                    </a:cubicBezTo>
                    <a:cubicBezTo>
                      <a:pt x="272" y="230"/>
                      <a:pt x="274" y="231"/>
                      <a:pt x="275" y="231"/>
                    </a:cubicBezTo>
                    <a:cubicBezTo>
                      <a:pt x="280" y="233"/>
                      <a:pt x="282" y="235"/>
                      <a:pt x="282" y="240"/>
                    </a:cubicBezTo>
                    <a:cubicBezTo>
                      <a:pt x="283" y="247"/>
                      <a:pt x="282" y="253"/>
                      <a:pt x="279" y="259"/>
                    </a:cubicBezTo>
                    <a:cubicBezTo>
                      <a:pt x="277" y="265"/>
                      <a:pt x="273" y="271"/>
                      <a:pt x="269" y="277"/>
                    </a:cubicBezTo>
                    <a:cubicBezTo>
                      <a:pt x="260" y="289"/>
                      <a:pt x="248" y="298"/>
                      <a:pt x="237" y="307"/>
                    </a:cubicBezTo>
                    <a:cubicBezTo>
                      <a:pt x="233" y="311"/>
                      <a:pt x="228" y="314"/>
                      <a:pt x="223" y="316"/>
                    </a:cubicBezTo>
                    <a:cubicBezTo>
                      <a:pt x="213" y="321"/>
                      <a:pt x="203" y="327"/>
                      <a:pt x="193" y="332"/>
                    </a:cubicBezTo>
                    <a:cubicBezTo>
                      <a:pt x="187" y="334"/>
                      <a:pt x="182" y="337"/>
                      <a:pt x="176" y="340"/>
                    </a:cubicBezTo>
                    <a:cubicBezTo>
                      <a:pt x="173" y="341"/>
                      <a:pt x="169" y="341"/>
                      <a:pt x="166" y="342"/>
                    </a:cubicBezTo>
                    <a:cubicBezTo>
                      <a:pt x="164" y="342"/>
                      <a:pt x="161" y="341"/>
                      <a:pt x="160" y="339"/>
                    </a:cubicBezTo>
                    <a:cubicBezTo>
                      <a:pt x="159" y="337"/>
                      <a:pt x="160" y="335"/>
                      <a:pt x="162" y="333"/>
                    </a:cubicBezTo>
                    <a:cubicBezTo>
                      <a:pt x="163" y="332"/>
                      <a:pt x="164" y="330"/>
                      <a:pt x="165" y="329"/>
                    </a:cubicBezTo>
                    <a:cubicBezTo>
                      <a:pt x="173" y="323"/>
                      <a:pt x="181" y="316"/>
                      <a:pt x="189" y="310"/>
                    </a:cubicBezTo>
                    <a:cubicBezTo>
                      <a:pt x="192" y="307"/>
                      <a:pt x="194" y="305"/>
                      <a:pt x="195" y="302"/>
                    </a:cubicBezTo>
                    <a:cubicBezTo>
                      <a:pt x="196" y="300"/>
                      <a:pt x="198" y="297"/>
                      <a:pt x="200" y="295"/>
                    </a:cubicBezTo>
                    <a:cubicBezTo>
                      <a:pt x="205" y="291"/>
                      <a:pt x="210" y="287"/>
                      <a:pt x="214" y="282"/>
                    </a:cubicBezTo>
                    <a:cubicBezTo>
                      <a:pt x="217" y="280"/>
                      <a:pt x="218" y="278"/>
                      <a:pt x="219" y="275"/>
                    </a:cubicBezTo>
                    <a:cubicBezTo>
                      <a:pt x="219" y="271"/>
                      <a:pt x="221" y="268"/>
                      <a:pt x="223" y="265"/>
                    </a:cubicBezTo>
                    <a:cubicBezTo>
                      <a:pt x="225" y="263"/>
                      <a:pt x="227" y="261"/>
                      <a:pt x="229" y="259"/>
                    </a:cubicBezTo>
                    <a:cubicBezTo>
                      <a:pt x="227" y="256"/>
                      <a:pt x="224" y="256"/>
                      <a:pt x="220" y="257"/>
                    </a:cubicBezTo>
                    <a:cubicBezTo>
                      <a:pt x="212" y="260"/>
                      <a:pt x="205" y="264"/>
                      <a:pt x="199" y="270"/>
                    </a:cubicBezTo>
                    <a:cubicBezTo>
                      <a:pt x="192" y="276"/>
                      <a:pt x="186" y="282"/>
                      <a:pt x="179" y="289"/>
                    </a:cubicBezTo>
                    <a:cubicBezTo>
                      <a:pt x="169" y="299"/>
                      <a:pt x="157" y="307"/>
                      <a:pt x="144" y="314"/>
                    </a:cubicBezTo>
                    <a:cubicBezTo>
                      <a:pt x="131" y="320"/>
                      <a:pt x="119" y="328"/>
                      <a:pt x="106" y="335"/>
                    </a:cubicBezTo>
                    <a:cubicBezTo>
                      <a:pt x="89" y="344"/>
                      <a:pt x="72" y="352"/>
                      <a:pt x="53" y="357"/>
                    </a:cubicBezTo>
                    <a:cubicBezTo>
                      <a:pt x="43" y="361"/>
                      <a:pt x="32" y="363"/>
                      <a:pt x="20" y="363"/>
                    </a:cubicBezTo>
                    <a:cubicBezTo>
                      <a:pt x="16" y="362"/>
                      <a:pt x="12" y="361"/>
                      <a:pt x="7" y="361"/>
                    </a:cubicBezTo>
                    <a:cubicBezTo>
                      <a:pt x="6" y="361"/>
                      <a:pt x="5" y="360"/>
                      <a:pt x="4" y="360"/>
                    </a:cubicBezTo>
                    <a:cubicBezTo>
                      <a:pt x="0" y="358"/>
                      <a:pt x="0" y="355"/>
                      <a:pt x="4" y="352"/>
                    </a:cubicBezTo>
                    <a:cubicBezTo>
                      <a:pt x="28" y="337"/>
                      <a:pt x="53" y="321"/>
                      <a:pt x="78" y="306"/>
                    </a:cubicBezTo>
                    <a:cubicBezTo>
                      <a:pt x="84" y="302"/>
                      <a:pt x="91" y="298"/>
                      <a:pt x="98" y="297"/>
                    </a:cubicBezTo>
                    <a:cubicBezTo>
                      <a:pt x="100" y="296"/>
                      <a:pt x="101" y="295"/>
                      <a:pt x="102" y="295"/>
                    </a:cubicBezTo>
                    <a:cubicBezTo>
                      <a:pt x="135" y="275"/>
                      <a:pt x="169" y="257"/>
                      <a:pt x="204" y="241"/>
                    </a:cubicBezTo>
                    <a:cubicBezTo>
                      <a:pt x="205" y="240"/>
                      <a:pt x="207" y="239"/>
                      <a:pt x="208" y="238"/>
                    </a:cubicBezTo>
                    <a:cubicBezTo>
                      <a:pt x="209" y="237"/>
                      <a:pt x="210" y="235"/>
                      <a:pt x="210" y="234"/>
                    </a:cubicBezTo>
                    <a:cubicBezTo>
                      <a:pt x="210" y="233"/>
                      <a:pt x="208" y="232"/>
                      <a:pt x="207" y="232"/>
                    </a:cubicBezTo>
                    <a:cubicBezTo>
                      <a:pt x="201" y="231"/>
                      <a:pt x="196" y="233"/>
                      <a:pt x="190" y="235"/>
                    </a:cubicBezTo>
                    <a:cubicBezTo>
                      <a:pt x="184" y="238"/>
                      <a:pt x="178" y="240"/>
                      <a:pt x="171" y="243"/>
                    </a:cubicBezTo>
                    <a:cubicBezTo>
                      <a:pt x="170" y="243"/>
                      <a:pt x="169" y="244"/>
                      <a:pt x="168" y="244"/>
                    </a:cubicBezTo>
                    <a:cubicBezTo>
                      <a:pt x="164" y="244"/>
                      <a:pt x="163" y="244"/>
                      <a:pt x="163" y="239"/>
                    </a:cubicBezTo>
                    <a:cubicBezTo>
                      <a:pt x="163" y="236"/>
                      <a:pt x="164" y="233"/>
                      <a:pt x="166" y="231"/>
                    </a:cubicBezTo>
                    <a:cubicBezTo>
                      <a:pt x="167" y="229"/>
                      <a:pt x="169" y="228"/>
                      <a:pt x="170" y="226"/>
                    </a:cubicBezTo>
                    <a:cubicBezTo>
                      <a:pt x="172" y="222"/>
                      <a:pt x="172" y="218"/>
                      <a:pt x="168" y="215"/>
                    </a:cubicBezTo>
                    <a:cubicBezTo>
                      <a:pt x="164" y="212"/>
                      <a:pt x="159" y="209"/>
                      <a:pt x="154" y="206"/>
                    </a:cubicBezTo>
                    <a:cubicBezTo>
                      <a:pt x="148" y="203"/>
                      <a:pt x="143" y="205"/>
                      <a:pt x="138" y="210"/>
                    </a:cubicBezTo>
                    <a:cubicBezTo>
                      <a:pt x="133" y="215"/>
                      <a:pt x="128" y="219"/>
                      <a:pt x="122" y="224"/>
                    </a:cubicBezTo>
                    <a:cubicBezTo>
                      <a:pt x="118" y="228"/>
                      <a:pt x="112" y="231"/>
                      <a:pt x="107" y="235"/>
                    </a:cubicBezTo>
                    <a:cubicBezTo>
                      <a:pt x="105" y="236"/>
                      <a:pt x="102" y="238"/>
                      <a:pt x="99" y="236"/>
                    </a:cubicBezTo>
                    <a:cubicBezTo>
                      <a:pt x="97" y="234"/>
                      <a:pt x="97" y="231"/>
                      <a:pt x="98" y="229"/>
                    </a:cubicBezTo>
                    <a:cubicBezTo>
                      <a:pt x="98" y="226"/>
                      <a:pt x="99" y="224"/>
                      <a:pt x="100" y="222"/>
                    </a:cubicBezTo>
                    <a:cubicBezTo>
                      <a:pt x="102" y="219"/>
                      <a:pt x="105" y="217"/>
                      <a:pt x="107" y="214"/>
                    </a:cubicBezTo>
                    <a:cubicBezTo>
                      <a:pt x="110" y="211"/>
                      <a:pt x="113" y="208"/>
                      <a:pt x="116" y="204"/>
                    </a:cubicBezTo>
                    <a:cubicBezTo>
                      <a:pt x="118" y="202"/>
                      <a:pt x="119" y="198"/>
                      <a:pt x="120" y="195"/>
                    </a:cubicBezTo>
                    <a:cubicBezTo>
                      <a:pt x="122" y="191"/>
                      <a:pt x="122" y="187"/>
                      <a:pt x="118" y="183"/>
                    </a:cubicBezTo>
                    <a:cubicBezTo>
                      <a:pt x="116" y="182"/>
                      <a:pt x="115" y="181"/>
                      <a:pt x="115" y="179"/>
                    </a:cubicBezTo>
                    <a:cubicBezTo>
                      <a:pt x="113" y="177"/>
                      <a:pt x="113" y="175"/>
                      <a:pt x="116" y="174"/>
                    </a:cubicBezTo>
                    <a:cubicBezTo>
                      <a:pt x="123" y="173"/>
                      <a:pt x="130" y="171"/>
                      <a:pt x="137" y="170"/>
                    </a:cubicBezTo>
                    <a:cubicBezTo>
                      <a:pt x="140" y="170"/>
                      <a:pt x="141" y="169"/>
                      <a:pt x="143" y="167"/>
                    </a:cubicBezTo>
                    <a:cubicBezTo>
                      <a:pt x="146" y="163"/>
                      <a:pt x="150" y="159"/>
                      <a:pt x="153" y="155"/>
                    </a:cubicBezTo>
                    <a:cubicBezTo>
                      <a:pt x="155" y="152"/>
                      <a:pt x="157" y="149"/>
                      <a:pt x="158" y="145"/>
                    </a:cubicBezTo>
                    <a:cubicBezTo>
                      <a:pt x="159" y="141"/>
                      <a:pt x="157" y="140"/>
                      <a:pt x="154" y="141"/>
                    </a:cubicBezTo>
                    <a:cubicBezTo>
                      <a:pt x="151" y="141"/>
                      <a:pt x="149" y="142"/>
                      <a:pt x="147" y="144"/>
                    </a:cubicBezTo>
                    <a:cubicBezTo>
                      <a:pt x="144" y="146"/>
                      <a:pt x="140" y="146"/>
                      <a:pt x="137" y="145"/>
                    </a:cubicBezTo>
                    <a:cubicBezTo>
                      <a:pt x="134" y="145"/>
                      <a:pt x="133" y="144"/>
                      <a:pt x="132" y="141"/>
                    </a:cubicBezTo>
                    <a:cubicBezTo>
                      <a:pt x="132" y="139"/>
                      <a:pt x="132" y="137"/>
                      <a:pt x="134" y="135"/>
                    </a:cubicBezTo>
                    <a:cubicBezTo>
                      <a:pt x="137" y="133"/>
                      <a:pt x="139" y="131"/>
                      <a:pt x="141" y="129"/>
                    </a:cubicBezTo>
                    <a:cubicBezTo>
                      <a:pt x="143" y="126"/>
                      <a:pt x="144" y="123"/>
                      <a:pt x="144" y="119"/>
                    </a:cubicBezTo>
                    <a:cubicBezTo>
                      <a:pt x="144" y="116"/>
                      <a:pt x="143" y="115"/>
                      <a:pt x="140" y="115"/>
                    </a:cubicBezTo>
                    <a:cubicBezTo>
                      <a:pt x="136" y="115"/>
                      <a:pt x="132" y="115"/>
                      <a:pt x="129" y="114"/>
                    </a:cubicBezTo>
                    <a:cubicBezTo>
                      <a:pt x="119" y="112"/>
                      <a:pt x="114" y="106"/>
                      <a:pt x="112" y="96"/>
                    </a:cubicBezTo>
                    <a:cubicBezTo>
                      <a:pt x="112" y="91"/>
                      <a:pt x="113" y="90"/>
                      <a:pt x="118" y="91"/>
                    </a:cubicBezTo>
                    <a:cubicBezTo>
                      <a:pt x="121" y="91"/>
                      <a:pt x="124" y="91"/>
                      <a:pt x="127" y="92"/>
                    </a:cubicBezTo>
                    <a:cubicBezTo>
                      <a:pt x="137" y="93"/>
                      <a:pt x="146" y="92"/>
                      <a:pt x="155" y="86"/>
                    </a:cubicBezTo>
                    <a:cubicBezTo>
                      <a:pt x="158" y="83"/>
                      <a:pt x="163" y="82"/>
                      <a:pt x="167" y="81"/>
                    </a:cubicBezTo>
                    <a:cubicBezTo>
                      <a:pt x="174" y="79"/>
                      <a:pt x="180" y="76"/>
                      <a:pt x="184" y="70"/>
                    </a:cubicBezTo>
                    <a:cubicBezTo>
                      <a:pt x="193" y="60"/>
                      <a:pt x="200" y="49"/>
                      <a:pt x="203" y="36"/>
                    </a:cubicBezTo>
                    <a:cubicBezTo>
                      <a:pt x="204" y="30"/>
                      <a:pt x="205" y="23"/>
                      <a:pt x="205" y="17"/>
                    </a:cubicBezTo>
                    <a:cubicBezTo>
                      <a:pt x="204" y="15"/>
                      <a:pt x="204" y="13"/>
                      <a:pt x="204" y="10"/>
                    </a:cubicBezTo>
                    <a:cubicBezTo>
                      <a:pt x="204" y="7"/>
                      <a:pt x="204" y="4"/>
                      <a:pt x="207" y="2"/>
                    </a:cubicBezTo>
                    <a:cubicBezTo>
                      <a:pt x="211" y="0"/>
                      <a:pt x="213" y="2"/>
                      <a:pt x="216" y="3"/>
                    </a:cubicBezTo>
                    <a:cubicBezTo>
                      <a:pt x="230" y="11"/>
                      <a:pt x="236" y="28"/>
                      <a:pt x="230" y="43"/>
                    </a:cubicBezTo>
                    <a:cubicBezTo>
                      <a:pt x="229" y="48"/>
                      <a:pt x="226" y="52"/>
                      <a:pt x="224" y="56"/>
                    </a:cubicBezTo>
                    <a:cubicBezTo>
                      <a:pt x="219" y="64"/>
                      <a:pt x="214" y="72"/>
                      <a:pt x="209" y="80"/>
                    </a:cubicBezTo>
                    <a:cubicBezTo>
                      <a:pt x="207" y="83"/>
                      <a:pt x="206" y="87"/>
                      <a:pt x="205" y="91"/>
                    </a:cubicBezTo>
                    <a:cubicBezTo>
                      <a:pt x="204" y="93"/>
                      <a:pt x="203" y="95"/>
                      <a:pt x="203" y="98"/>
                    </a:cubicBezTo>
                    <a:cubicBezTo>
                      <a:pt x="203" y="102"/>
                      <a:pt x="205" y="104"/>
                      <a:pt x="208" y="105"/>
                    </a:cubicBezTo>
                    <a:cubicBezTo>
                      <a:pt x="213" y="106"/>
                      <a:pt x="217" y="105"/>
                      <a:pt x="221" y="104"/>
                    </a:cubicBezTo>
                    <a:cubicBezTo>
                      <a:pt x="236" y="97"/>
                      <a:pt x="251" y="91"/>
                      <a:pt x="267" y="87"/>
                    </a:cubicBezTo>
                    <a:cubicBezTo>
                      <a:pt x="274" y="85"/>
                      <a:pt x="280" y="84"/>
                      <a:pt x="287" y="82"/>
                    </a:cubicBezTo>
                    <a:cubicBezTo>
                      <a:pt x="290" y="82"/>
                      <a:pt x="294" y="82"/>
                      <a:pt x="297" y="85"/>
                    </a:cubicBezTo>
                    <a:cubicBezTo>
                      <a:pt x="299" y="86"/>
                      <a:pt x="301" y="86"/>
                      <a:pt x="304" y="86"/>
                    </a:cubicBezTo>
                    <a:cubicBezTo>
                      <a:pt x="305" y="87"/>
                      <a:pt x="307" y="86"/>
                      <a:pt x="309" y="86"/>
                    </a:cubicBezTo>
                    <a:cubicBezTo>
                      <a:pt x="317" y="86"/>
                      <a:pt x="323" y="89"/>
                      <a:pt x="325" y="97"/>
                    </a:cubicBezTo>
                    <a:cubicBezTo>
                      <a:pt x="325" y="99"/>
                      <a:pt x="325" y="101"/>
                      <a:pt x="325" y="104"/>
                    </a:cubicBezTo>
                    <a:close/>
                    <a:moveTo>
                      <a:pt x="206" y="122"/>
                    </a:moveTo>
                    <a:cubicBezTo>
                      <a:pt x="203" y="122"/>
                      <a:pt x="200" y="123"/>
                      <a:pt x="198" y="126"/>
                    </a:cubicBezTo>
                    <a:cubicBezTo>
                      <a:pt x="189" y="138"/>
                      <a:pt x="179" y="150"/>
                      <a:pt x="169" y="162"/>
                    </a:cubicBezTo>
                    <a:cubicBezTo>
                      <a:pt x="166" y="166"/>
                      <a:pt x="164" y="170"/>
                      <a:pt x="164" y="175"/>
                    </a:cubicBezTo>
                    <a:cubicBezTo>
                      <a:pt x="162" y="184"/>
                      <a:pt x="165" y="188"/>
                      <a:pt x="173" y="193"/>
                    </a:cubicBezTo>
                    <a:cubicBezTo>
                      <a:pt x="176" y="195"/>
                      <a:pt x="179" y="194"/>
                      <a:pt x="181" y="191"/>
                    </a:cubicBezTo>
                    <a:cubicBezTo>
                      <a:pt x="183" y="188"/>
                      <a:pt x="183" y="186"/>
                      <a:pt x="184" y="183"/>
                    </a:cubicBezTo>
                    <a:cubicBezTo>
                      <a:pt x="185" y="180"/>
                      <a:pt x="185" y="176"/>
                      <a:pt x="186" y="173"/>
                    </a:cubicBezTo>
                    <a:cubicBezTo>
                      <a:pt x="187" y="171"/>
                      <a:pt x="188" y="168"/>
                      <a:pt x="190" y="167"/>
                    </a:cubicBezTo>
                    <a:cubicBezTo>
                      <a:pt x="194" y="164"/>
                      <a:pt x="197" y="165"/>
                      <a:pt x="199" y="170"/>
                    </a:cubicBezTo>
                    <a:cubicBezTo>
                      <a:pt x="199" y="171"/>
                      <a:pt x="199" y="171"/>
                      <a:pt x="199" y="172"/>
                    </a:cubicBezTo>
                    <a:cubicBezTo>
                      <a:pt x="202" y="183"/>
                      <a:pt x="205" y="193"/>
                      <a:pt x="206" y="204"/>
                    </a:cubicBezTo>
                    <a:cubicBezTo>
                      <a:pt x="206" y="206"/>
                      <a:pt x="207" y="209"/>
                      <a:pt x="210" y="210"/>
                    </a:cubicBezTo>
                    <a:cubicBezTo>
                      <a:pt x="214" y="210"/>
                      <a:pt x="215" y="208"/>
                      <a:pt x="217" y="206"/>
                    </a:cubicBezTo>
                    <a:cubicBezTo>
                      <a:pt x="217" y="205"/>
                      <a:pt x="217" y="205"/>
                      <a:pt x="218" y="204"/>
                    </a:cubicBezTo>
                    <a:cubicBezTo>
                      <a:pt x="221" y="199"/>
                      <a:pt x="225" y="193"/>
                      <a:pt x="229" y="188"/>
                    </a:cubicBezTo>
                    <a:cubicBezTo>
                      <a:pt x="237" y="177"/>
                      <a:pt x="246" y="167"/>
                      <a:pt x="255" y="157"/>
                    </a:cubicBezTo>
                    <a:cubicBezTo>
                      <a:pt x="259" y="152"/>
                      <a:pt x="261" y="147"/>
                      <a:pt x="261" y="141"/>
                    </a:cubicBezTo>
                    <a:cubicBezTo>
                      <a:pt x="261" y="137"/>
                      <a:pt x="259" y="135"/>
                      <a:pt x="255" y="134"/>
                    </a:cubicBezTo>
                    <a:cubicBezTo>
                      <a:pt x="253" y="134"/>
                      <a:pt x="251" y="134"/>
                      <a:pt x="250" y="134"/>
                    </a:cubicBezTo>
                    <a:cubicBezTo>
                      <a:pt x="240" y="131"/>
                      <a:pt x="231" y="129"/>
                      <a:pt x="221" y="126"/>
                    </a:cubicBezTo>
                    <a:cubicBezTo>
                      <a:pt x="216" y="125"/>
                      <a:pt x="211" y="123"/>
                      <a:pt x="206" y="1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49" name="Freeform 10">
                <a:extLst>
                  <a:ext uri="{FF2B5EF4-FFF2-40B4-BE49-F238E27FC236}">
                    <a16:creationId xmlns:a16="http://schemas.microsoft.com/office/drawing/2014/main" id="{F635BA25-F85D-4FD0-B0FF-9852A3FB35CC}"/>
                  </a:ext>
                </a:extLst>
              </p:cNvPr>
              <p:cNvSpPr>
                <a:spLocks/>
              </p:cNvSpPr>
              <p:nvPr/>
            </p:nvSpPr>
            <p:spPr bwMode="auto">
              <a:xfrm>
                <a:off x="7550931" y="2257236"/>
                <a:ext cx="1089293" cy="1169389"/>
              </a:xfrm>
              <a:custGeom>
                <a:avLst/>
                <a:gdLst>
                  <a:gd name="T0" fmla="*/ 83 w 383"/>
                  <a:gd name="T1" fmla="*/ 410 h 411"/>
                  <a:gd name="T2" fmla="*/ 111 w 383"/>
                  <a:gd name="T3" fmla="*/ 380 h 411"/>
                  <a:gd name="T4" fmla="*/ 136 w 383"/>
                  <a:gd name="T5" fmla="*/ 371 h 411"/>
                  <a:gd name="T6" fmla="*/ 198 w 383"/>
                  <a:gd name="T7" fmla="*/ 294 h 411"/>
                  <a:gd name="T8" fmla="*/ 201 w 383"/>
                  <a:gd name="T9" fmla="*/ 280 h 411"/>
                  <a:gd name="T10" fmla="*/ 197 w 383"/>
                  <a:gd name="T11" fmla="*/ 274 h 411"/>
                  <a:gd name="T12" fmla="*/ 166 w 383"/>
                  <a:gd name="T13" fmla="*/ 283 h 411"/>
                  <a:gd name="T14" fmla="*/ 144 w 383"/>
                  <a:gd name="T15" fmla="*/ 291 h 411"/>
                  <a:gd name="T16" fmla="*/ 123 w 383"/>
                  <a:gd name="T17" fmla="*/ 305 h 411"/>
                  <a:gd name="T18" fmla="*/ 62 w 383"/>
                  <a:gd name="T19" fmla="*/ 344 h 411"/>
                  <a:gd name="T20" fmla="*/ 34 w 383"/>
                  <a:gd name="T21" fmla="*/ 353 h 411"/>
                  <a:gd name="T22" fmla="*/ 9 w 383"/>
                  <a:gd name="T23" fmla="*/ 344 h 411"/>
                  <a:gd name="T24" fmla="*/ 1 w 383"/>
                  <a:gd name="T25" fmla="*/ 322 h 411"/>
                  <a:gd name="T26" fmla="*/ 0 w 383"/>
                  <a:gd name="T27" fmla="*/ 288 h 411"/>
                  <a:gd name="T28" fmla="*/ 1 w 383"/>
                  <a:gd name="T29" fmla="*/ 283 h 411"/>
                  <a:gd name="T30" fmla="*/ 6 w 383"/>
                  <a:gd name="T31" fmla="*/ 282 h 411"/>
                  <a:gd name="T32" fmla="*/ 8 w 383"/>
                  <a:gd name="T33" fmla="*/ 285 h 411"/>
                  <a:gd name="T34" fmla="*/ 10 w 383"/>
                  <a:gd name="T35" fmla="*/ 290 h 411"/>
                  <a:gd name="T36" fmla="*/ 32 w 383"/>
                  <a:gd name="T37" fmla="*/ 298 h 411"/>
                  <a:gd name="T38" fmla="*/ 46 w 383"/>
                  <a:gd name="T39" fmla="*/ 293 h 411"/>
                  <a:gd name="T40" fmla="*/ 53 w 383"/>
                  <a:gd name="T41" fmla="*/ 291 h 411"/>
                  <a:gd name="T42" fmla="*/ 65 w 383"/>
                  <a:gd name="T43" fmla="*/ 288 h 411"/>
                  <a:gd name="T44" fmla="*/ 100 w 383"/>
                  <a:gd name="T45" fmla="*/ 268 h 411"/>
                  <a:gd name="T46" fmla="*/ 156 w 383"/>
                  <a:gd name="T47" fmla="*/ 244 h 411"/>
                  <a:gd name="T48" fmla="*/ 197 w 383"/>
                  <a:gd name="T49" fmla="*/ 229 h 411"/>
                  <a:gd name="T50" fmla="*/ 203 w 383"/>
                  <a:gd name="T51" fmla="*/ 226 h 411"/>
                  <a:gd name="T52" fmla="*/ 219 w 383"/>
                  <a:gd name="T53" fmla="*/ 204 h 411"/>
                  <a:gd name="T54" fmla="*/ 222 w 383"/>
                  <a:gd name="T55" fmla="*/ 124 h 411"/>
                  <a:gd name="T56" fmla="*/ 210 w 383"/>
                  <a:gd name="T57" fmla="*/ 69 h 411"/>
                  <a:gd name="T58" fmla="*/ 197 w 383"/>
                  <a:gd name="T59" fmla="*/ 36 h 411"/>
                  <a:gd name="T60" fmla="*/ 194 w 383"/>
                  <a:gd name="T61" fmla="*/ 10 h 411"/>
                  <a:gd name="T62" fmla="*/ 205 w 383"/>
                  <a:gd name="T63" fmla="*/ 2 h 411"/>
                  <a:gd name="T64" fmla="*/ 230 w 383"/>
                  <a:gd name="T65" fmla="*/ 7 h 411"/>
                  <a:gd name="T66" fmla="*/ 237 w 383"/>
                  <a:gd name="T67" fmla="*/ 10 h 411"/>
                  <a:gd name="T68" fmla="*/ 248 w 383"/>
                  <a:gd name="T69" fmla="*/ 19 h 411"/>
                  <a:gd name="T70" fmla="*/ 265 w 383"/>
                  <a:gd name="T71" fmla="*/ 29 h 411"/>
                  <a:gd name="T72" fmla="*/ 280 w 383"/>
                  <a:gd name="T73" fmla="*/ 49 h 411"/>
                  <a:gd name="T74" fmla="*/ 278 w 383"/>
                  <a:gd name="T75" fmla="*/ 66 h 411"/>
                  <a:gd name="T76" fmla="*/ 273 w 383"/>
                  <a:gd name="T77" fmla="*/ 72 h 411"/>
                  <a:gd name="T78" fmla="*/ 270 w 383"/>
                  <a:gd name="T79" fmla="*/ 77 h 411"/>
                  <a:gd name="T80" fmla="*/ 271 w 383"/>
                  <a:gd name="T81" fmla="*/ 158 h 411"/>
                  <a:gd name="T82" fmla="*/ 273 w 383"/>
                  <a:gd name="T83" fmla="*/ 179 h 411"/>
                  <a:gd name="T84" fmla="*/ 278 w 383"/>
                  <a:gd name="T85" fmla="*/ 182 h 411"/>
                  <a:gd name="T86" fmla="*/ 313 w 383"/>
                  <a:gd name="T87" fmla="*/ 160 h 411"/>
                  <a:gd name="T88" fmla="*/ 325 w 383"/>
                  <a:gd name="T89" fmla="*/ 144 h 411"/>
                  <a:gd name="T90" fmla="*/ 341 w 383"/>
                  <a:gd name="T91" fmla="*/ 128 h 411"/>
                  <a:gd name="T92" fmla="*/ 369 w 383"/>
                  <a:gd name="T93" fmla="*/ 122 h 411"/>
                  <a:gd name="T94" fmla="*/ 380 w 383"/>
                  <a:gd name="T95" fmla="*/ 141 h 411"/>
                  <a:gd name="T96" fmla="*/ 372 w 383"/>
                  <a:gd name="T97" fmla="*/ 154 h 411"/>
                  <a:gd name="T98" fmla="*/ 355 w 383"/>
                  <a:gd name="T99" fmla="*/ 169 h 411"/>
                  <a:gd name="T100" fmla="*/ 314 w 383"/>
                  <a:gd name="T101" fmla="*/ 199 h 411"/>
                  <a:gd name="T102" fmla="*/ 275 w 383"/>
                  <a:gd name="T103" fmla="*/ 229 h 411"/>
                  <a:gd name="T104" fmla="*/ 271 w 383"/>
                  <a:gd name="T105" fmla="*/ 238 h 411"/>
                  <a:gd name="T106" fmla="*/ 254 w 383"/>
                  <a:gd name="T107" fmla="*/ 310 h 411"/>
                  <a:gd name="T108" fmla="*/ 250 w 383"/>
                  <a:gd name="T109" fmla="*/ 320 h 411"/>
                  <a:gd name="T110" fmla="*/ 247 w 383"/>
                  <a:gd name="T111" fmla="*/ 325 h 411"/>
                  <a:gd name="T112" fmla="*/ 173 w 383"/>
                  <a:gd name="T113" fmla="*/ 386 h 411"/>
                  <a:gd name="T114" fmla="*/ 95 w 383"/>
                  <a:gd name="T115" fmla="*/ 410 h 411"/>
                  <a:gd name="T116" fmla="*/ 88 w 383"/>
                  <a:gd name="T117" fmla="*/ 411 h 411"/>
                  <a:gd name="T118" fmla="*/ 83 w 383"/>
                  <a:gd name="T119" fmla="*/ 410 h 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3" h="411">
                    <a:moveTo>
                      <a:pt x="83" y="410"/>
                    </a:moveTo>
                    <a:cubicBezTo>
                      <a:pt x="89" y="396"/>
                      <a:pt x="96" y="385"/>
                      <a:pt x="111" y="380"/>
                    </a:cubicBezTo>
                    <a:cubicBezTo>
                      <a:pt x="120" y="378"/>
                      <a:pt x="128" y="375"/>
                      <a:pt x="136" y="371"/>
                    </a:cubicBezTo>
                    <a:cubicBezTo>
                      <a:pt x="168" y="355"/>
                      <a:pt x="188" y="328"/>
                      <a:pt x="198" y="294"/>
                    </a:cubicBezTo>
                    <a:cubicBezTo>
                      <a:pt x="199" y="289"/>
                      <a:pt x="200" y="284"/>
                      <a:pt x="201" y="280"/>
                    </a:cubicBezTo>
                    <a:cubicBezTo>
                      <a:pt x="202" y="275"/>
                      <a:pt x="201" y="274"/>
                      <a:pt x="197" y="274"/>
                    </a:cubicBezTo>
                    <a:cubicBezTo>
                      <a:pt x="186" y="275"/>
                      <a:pt x="176" y="278"/>
                      <a:pt x="166" y="283"/>
                    </a:cubicBezTo>
                    <a:cubicBezTo>
                      <a:pt x="159" y="286"/>
                      <a:pt x="152" y="289"/>
                      <a:pt x="144" y="291"/>
                    </a:cubicBezTo>
                    <a:cubicBezTo>
                      <a:pt x="136" y="294"/>
                      <a:pt x="130" y="300"/>
                      <a:pt x="123" y="305"/>
                    </a:cubicBezTo>
                    <a:cubicBezTo>
                      <a:pt x="105" y="321"/>
                      <a:pt x="84" y="334"/>
                      <a:pt x="62" y="344"/>
                    </a:cubicBezTo>
                    <a:cubicBezTo>
                      <a:pt x="53" y="348"/>
                      <a:pt x="43" y="351"/>
                      <a:pt x="34" y="353"/>
                    </a:cubicBezTo>
                    <a:cubicBezTo>
                      <a:pt x="24" y="356"/>
                      <a:pt x="15" y="352"/>
                      <a:pt x="9" y="344"/>
                    </a:cubicBezTo>
                    <a:cubicBezTo>
                      <a:pt x="4" y="338"/>
                      <a:pt x="1" y="330"/>
                      <a:pt x="1" y="322"/>
                    </a:cubicBezTo>
                    <a:cubicBezTo>
                      <a:pt x="1" y="310"/>
                      <a:pt x="0" y="299"/>
                      <a:pt x="0" y="288"/>
                    </a:cubicBezTo>
                    <a:cubicBezTo>
                      <a:pt x="0" y="286"/>
                      <a:pt x="0" y="284"/>
                      <a:pt x="1" y="283"/>
                    </a:cubicBezTo>
                    <a:cubicBezTo>
                      <a:pt x="1" y="280"/>
                      <a:pt x="4" y="279"/>
                      <a:pt x="6" y="282"/>
                    </a:cubicBezTo>
                    <a:cubicBezTo>
                      <a:pt x="7" y="283"/>
                      <a:pt x="7" y="284"/>
                      <a:pt x="8" y="285"/>
                    </a:cubicBezTo>
                    <a:cubicBezTo>
                      <a:pt x="9" y="286"/>
                      <a:pt x="9" y="288"/>
                      <a:pt x="10" y="290"/>
                    </a:cubicBezTo>
                    <a:cubicBezTo>
                      <a:pt x="16" y="297"/>
                      <a:pt x="23" y="301"/>
                      <a:pt x="32" y="298"/>
                    </a:cubicBezTo>
                    <a:cubicBezTo>
                      <a:pt x="37" y="297"/>
                      <a:pt x="41" y="295"/>
                      <a:pt x="46" y="293"/>
                    </a:cubicBezTo>
                    <a:cubicBezTo>
                      <a:pt x="48" y="292"/>
                      <a:pt x="51" y="291"/>
                      <a:pt x="53" y="291"/>
                    </a:cubicBezTo>
                    <a:cubicBezTo>
                      <a:pt x="58" y="292"/>
                      <a:pt x="61" y="290"/>
                      <a:pt x="65" y="288"/>
                    </a:cubicBezTo>
                    <a:cubicBezTo>
                      <a:pt x="77" y="282"/>
                      <a:pt x="89" y="275"/>
                      <a:pt x="100" y="268"/>
                    </a:cubicBezTo>
                    <a:cubicBezTo>
                      <a:pt x="118" y="258"/>
                      <a:pt x="137" y="251"/>
                      <a:pt x="156" y="244"/>
                    </a:cubicBezTo>
                    <a:cubicBezTo>
                      <a:pt x="169" y="239"/>
                      <a:pt x="183" y="234"/>
                      <a:pt x="197" y="229"/>
                    </a:cubicBezTo>
                    <a:cubicBezTo>
                      <a:pt x="199" y="228"/>
                      <a:pt x="201" y="227"/>
                      <a:pt x="203" y="226"/>
                    </a:cubicBezTo>
                    <a:cubicBezTo>
                      <a:pt x="212" y="222"/>
                      <a:pt x="218" y="215"/>
                      <a:pt x="219" y="204"/>
                    </a:cubicBezTo>
                    <a:cubicBezTo>
                      <a:pt x="221" y="178"/>
                      <a:pt x="223" y="151"/>
                      <a:pt x="222" y="124"/>
                    </a:cubicBezTo>
                    <a:cubicBezTo>
                      <a:pt x="221" y="105"/>
                      <a:pt x="218" y="87"/>
                      <a:pt x="210" y="69"/>
                    </a:cubicBezTo>
                    <a:cubicBezTo>
                      <a:pt x="205" y="58"/>
                      <a:pt x="201" y="47"/>
                      <a:pt x="197" y="36"/>
                    </a:cubicBezTo>
                    <a:cubicBezTo>
                      <a:pt x="194" y="28"/>
                      <a:pt x="193" y="19"/>
                      <a:pt x="194" y="10"/>
                    </a:cubicBezTo>
                    <a:cubicBezTo>
                      <a:pt x="194" y="4"/>
                      <a:pt x="199" y="0"/>
                      <a:pt x="205" y="2"/>
                    </a:cubicBezTo>
                    <a:cubicBezTo>
                      <a:pt x="213" y="4"/>
                      <a:pt x="222" y="5"/>
                      <a:pt x="230" y="7"/>
                    </a:cubicBezTo>
                    <a:cubicBezTo>
                      <a:pt x="233" y="7"/>
                      <a:pt x="235" y="9"/>
                      <a:pt x="237" y="10"/>
                    </a:cubicBezTo>
                    <a:cubicBezTo>
                      <a:pt x="241" y="13"/>
                      <a:pt x="244" y="16"/>
                      <a:pt x="248" y="19"/>
                    </a:cubicBezTo>
                    <a:cubicBezTo>
                      <a:pt x="253" y="23"/>
                      <a:pt x="259" y="26"/>
                      <a:pt x="265" y="29"/>
                    </a:cubicBezTo>
                    <a:cubicBezTo>
                      <a:pt x="274" y="33"/>
                      <a:pt x="279" y="40"/>
                      <a:pt x="280" y="49"/>
                    </a:cubicBezTo>
                    <a:cubicBezTo>
                      <a:pt x="280" y="55"/>
                      <a:pt x="280" y="60"/>
                      <a:pt x="278" y="66"/>
                    </a:cubicBezTo>
                    <a:cubicBezTo>
                      <a:pt x="277" y="68"/>
                      <a:pt x="275" y="70"/>
                      <a:pt x="273" y="72"/>
                    </a:cubicBezTo>
                    <a:cubicBezTo>
                      <a:pt x="271" y="74"/>
                      <a:pt x="270" y="75"/>
                      <a:pt x="270" y="77"/>
                    </a:cubicBezTo>
                    <a:cubicBezTo>
                      <a:pt x="271" y="104"/>
                      <a:pt x="271" y="131"/>
                      <a:pt x="271" y="158"/>
                    </a:cubicBezTo>
                    <a:cubicBezTo>
                      <a:pt x="272" y="165"/>
                      <a:pt x="272" y="172"/>
                      <a:pt x="273" y="179"/>
                    </a:cubicBezTo>
                    <a:cubicBezTo>
                      <a:pt x="274" y="183"/>
                      <a:pt x="275" y="184"/>
                      <a:pt x="278" y="182"/>
                    </a:cubicBezTo>
                    <a:cubicBezTo>
                      <a:pt x="291" y="176"/>
                      <a:pt x="303" y="170"/>
                      <a:pt x="313" y="160"/>
                    </a:cubicBezTo>
                    <a:cubicBezTo>
                      <a:pt x="317" y="155"/>
                      <a:pt x="321" y="150"/>
                      <a:pt x="325" y="144"/>
                    </a:cubicBezTo>
                    <a:cubicBezTo>
                      <a:pt x="330" y="138"/>
                      <a:pt x="335" y="132"/>
                      <a:pt x="341" y="128"/>
                    </a:cubicBezTo>
                    <a:cubicBezTo>
                      <a:pt x="350" y="122"/>
                      <a:pt x="359" y="120"/>
                      <a:pt x="369" y="122"/>
                    </a:cubicBezTo>
                    <a:cubicBezTo>
                      <a:pt x="379" y="124"/>
                      <a:pt x="383" y="131"/>
                      <a:pt x="380" y="141"/>
                    </a:cubicBezTo>
                    <a:cubicBezTo>
                      <a:pt x="379" y="146"/>
                      <a:pt x="376" y="151"/>
                      <a:pt x="372" y="154"/>
                    </a:cubicBezTo>
                    <a:cubicBezTo>
                      <a:pt x="367" y="160"/>
                      <a:pt x="361" y="165"/>
                      <a:pt x="355" y="169"/>
                    </a:cubicBezTo>
                    <a:cubicBezTo>
                      <a:pt x="341" y="178"/>
                      <a:pt x="328" y="189"/>
                      <a:pt x="314" y="199"/>
                    </a:cubicBezTo>
                    <a:cubicBezTo>
                      <a:pt x="301" y="209"/>
                      <a:pt x="289" y="219"/>
                      <a:pt x="275" y="229"/>
                    </a:cubicBezTo>
                    <a:cubicBezTo>
                      <a:pt x="272" y="232"/>
                      <a:pt x="271" y="234"/>
                      <a:pt x="271" y="238"/>
                    </a:cubicBezTo>
                    <a:cubicBezTo>
                      <a:pt x="267" y="263"/>
                      <a:pt x="262" y="287"/>
                      <a:pt x="254" y="310"/>
                    </a:cubicBezTo>
                    <a:cubicBezTo>
                      <a:pt x="253" y="314"/>
                      <a:pt x="251" y="317"/>
                      <a:pt x="250" y="320"/>
                    </a:cubicBezTo>
                    <a:cubicBezTo>
                      <a:pt x="249" y="322"/>
                      <a:pt x="249" y="324"/>
                      <a:pt x="247" y="325"/>
                    </a:cubicBezTo>
                    <a:cubicBezTo>
                      <a:pt x="226" y="349"/>
                      <a:pt x="202" y="371"/>
                      <a:pt x="173" y="386"/>
                    </a:cubicBezTo>
                    <a:cubicBezTo>
                      <a:pt x="149" y="400"/>
                      <a:pt x="123" y="408"/>
                      <a:pt x="95" y="410"/>
                    </a:cubicBezTo>
                    <a:cubicBezTo>
                      <a:pt x="93" y="410"/>
                      <a:pt x="90" y="411"/>
                      <a:pt x="88" y="411"/>
                    </a:cubicBezTo>
                    <a:cubicBezTo>
                      <a:pt x="87" y="411"/>
                      <a:pt x="85" y="411"/>
                      <a:pt x="83" y="4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0" name="Freeform 11">
                <a:extLst>
                  <a:ext uri="{FF2B5EF4-FFF2-40B4-BE49-F238E27FC236}">
                    <a16:creationId xmlns:a16="http://schemas.microsoft.com/office/drawing/2014/main" id="{3039E95C-D1CC-46F7-9248-92AECF3DF875}"/>
                  </a:ext>
                </a:extLst>
              </p:cNvPr>
              <p:cNvSpPr>
                <a:spLocks noEditPoints="1"/>
              </p:cNvSpPr>
              <p:nvPr/>
            </p:nvSpPr>
            <p:spPr bwMode="auto">
              <a:xfrm>
                <a:off x="4606634" y="2270052"/>
                <a:ext cx="551054" cy="1278318"/>
              </a:xfrm>
              <a:custGeom>
                <a:avLst/>
                <a:gdLst>
                  <a:gd name="T0" fmla="*/ 127 w 193"/>
                  <a:gd name="T1" fmla="*/ 371 h 449"/>
                  <a:gd name="T2" fmla="*/ 63 w 193"/>
                  <a:gd name="T3" fmla="*/ 417 h 449"/>
                  <a:gd name="T4" fmla="*/ 47 w 193"/>
                  <a:gd name="T5" fmla="*/ 433 h 449"/>
                  <a:gd name="T6" fmla="*/ 7 w 193"/>
                  <a:gd name="T7" fmla="*/ 434 h 449"/>
                  <a:gd name="T8" fmla="*/ 1 w 193"/>
                  <a:gd name="T9" fmla="*/ 383 h 449"/>
                  <a:gd name="T10" fmla="*/ 33 w 193"/>
                  <a:gd name="T11" fmla="*/ 331 h 449"/>
                  <a:gd name="T12" fmla="*/ 49 w 193"/>
                  <a:gd name="T13" fmla="*/ 286 h 449"/>
                  <a:gd name="T14" fmla="*/ 50 w 193"/>
                  <a:gd name="T15" fmla="*/ 233 h 449"/>
                  <a:gd name="T16" fmla="*/ 38 w 193"/>
                  <a:gd name="T17" fmla="*/ 207 h 449"/>
                  <a:gd name="T18" fmla="*/ 54 w 193"/>
                  <a:gd name="T19" fmla="*/ 201 h 449"/>
                  <a:gd name="T20" fmla="*/ 75 w 193"/>
                  <a:gd name="T21" fmla="*/ 209 h 449"/>
                  <a:gd name="T22" fmla="*/ 107 w 193"/>
                  <a:gd name="T23" fmla="*/ 223 h 449"/>
                  <a:gd name="T24" fmla="*/ 126 w 193"/>
                  <a:gd name="T25" fmla="*/ 233 h 449"/>
                  <a:gd name="T26" fmla="*/ 133 w 193"/>
                  <a:gd name="T27" fmla="*/ 231 h 449"/>
                  <a:gd name="T28" fmla="*/ 135 w 193"/>
                  <a:gd name="T29" fmla="*/ 200 h 449"/>
                  <a:gd name="T30" fmla="*/ 133 w 193"/>
                  <a:gd name="T31" fmla="*/ 99 h 449"/>
                  <a:gd name="T32" fmla="*/ 105 w 193"/>
                  <a:gd name="T33" fmla="*/ 55 h 449"/>
                  <a:gd name="T34" fmla="*/ 77 w 193"/>
                  <a:gd name="T35" fmla="*/ 9 h 449"/>
                  <a:gd name="T36" fmla="*/ 95 w 193"/>
                  <a:gd name="T37" fmla="*/ 6 h 449"/>
                  <a:gd name="T38" fmla="*/ 165 w 193"/>
                  <a:gd name="T39" fmla="*/ 52 h 449"/>
                  <a:gd name="T40" fmla="*/ 189 w 193"/>
                  <a:gd name="T41" fmla="*/ 83 h 449"/>
                  <a:gd name="T42" fmla="*/ 189 w 193"/>
                  <a:gd name="T43" fmla="*/ 292 h 449"/>
                  <a:gd name="T44" fmla="*/ 165 w 193"/>
                  <a:gd name="T45" fmla="*/ 409 h 449"/>
                  <a:gd name="T46" fmla="*/ 145 w 193"/>
                  <a:gd name="T47" fmla="*/ 428 h 449"/>
                  <a:gd name="T48" fmla="*/ 134 w 193"/>
                  <a:gd name="T49" fmla="*/ 415 h 449"/>
                  <a:gd name="T50" fmla="*/ 131 w 193"/>
                  <a:gd name="T51" fmla="*/ 367 h 449"/>
                  <a:gd name="T52" fmla="*/ 124 w 193"/>
                  <a:gd name="T53" fmla="*/ 264 h 449"/>
                  <a:gd name="T54" fmla="*/ 102 w 193"/>
                  <a:gd name="T55" fmla="*/ 280 h 449"/>
                  <a:gd name="T56" fmla="*/ 81 w 193"/>
                  <a:gd name="T57" fmla="*/ 296 h 449"/>
                  <a:gd name="T58" fmla="*/ 59 w 193"/>
                  <a:gd name="T59" fmla="*/ 331 h 449"/>
                  <a:gd name="T60" fmla="*/ 31 w 193"/>
                  <a:gd name="T61" fmla="*/ 373 h 449"/>
                  <a:gd name="T62" fmla="*/ 46 w 193"/>
                  <a:gd name="T63" fmla="*/ 382 h 449"/>
                  <a:gd name="T64" fmla="*/ 78 w 193"/>
                  <a:gd name="T65" fmla="*/ 363 h 449"/>
                  <a:gd name="T66" fmla="*/ 114 w 193"/>
                  <a:gd name="T67" fmla="*/ 346 h 449"/>
                  <a:gd name="T68" fmla="*/ 133 w 193"/>
                  <a:gd name="T69" fmla="*/ 325 h 449"/>
                  <a:gd name="T70" fmla="*/ 132 w 193"/>
                  <a:gd name="T71" fmla="*/ 255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3" h="449">
                    <a:moveTo>
                      <a:pt x="131" y="367"/>
                    </a:moveTo>
                    <a:cubicBezTo>
                      <a:pt x="129" y="369"/>
                      <a:pt x="128" y="370"/>
                      <a:pt x="127" y="371"/>
                    </a:cubicBezTo>
                    <a:cubicBezTo>
                      <a:pt x="112" y="385"/>
                      <a:pt x="97" y="397"/>
                      <a:pt x="80" y="408"/>
                    </a:cubicBezTo>
                    <a:cubicBezTo>
                      <a:pt x="74" y="411"/>
                      <a:pt x="69" y="414"/>
                      <a:pt x="63" y="417"/>
                    </a:cubicBezTo>
                    <a:cubicBezTo>
                      <a:pt x="61" y="419"/>
                      <a:pt x="59" y="420"/>
                      <a:pt x="57" y="422"/>
                    </a:cubicBezTo>
                    <a:cubicBezTo>
                      <a:pt x="54" y="426"/>
                      <a:pt x="50" y="430"/>
                      <a:pt x="47" y="433"/>
                    </a:cubicBezTo>
                    <a:cubicBezTo>
                      <a:pt x="44" y="436"/>
                      <a:pt x="41" y="439"/>
                      <a:pt x="38" y="441"/>
                    </a:cubicBezTo>
                    <a:cubicBezTo>
                      <a:pt x="27" y="449"/>
                      <a:pt x="13" y="446"/>
                      <a:pt x="7" y="434"/>
                    </a:cubicBezTo>
                    <a:cubicBezTo>
                      <a:pt x="4" y="428"/>
                      <a:pt x="2" y="421"/>
                      <a:pt x="1" y="415"/>
                    </a:cubicBezTo>
                    <a:cubicBezTo>
                      <a:pt x="0" y="404"/>
                      <a:pt x="0" y="394"/>
                      <a:pt x="1" y="383"/>
                    </a:cubicBezTo>
                    <a:cubicBezTo>
                      <a:pt x="2" y="379"/>
                      <a:pt x="3" y="374"/>
                      <a:pt x="7" y="372"/>
                    </a:cubicBezTo>
                    <a:cubicBezTo>
                      <a:pt x="20" y="361"/>
                      <a:pt x="28" y="346"/>
                      <a:pt x="33" y="331"/>
                    </a:cubicBezTo>
                    <a:cubicBezTo>
                      <a:pt x="36" y="325"/>
                      <a:pt x="37" y="319"/>
                      <a:pt x="39" y="313"/>
                    </a:cubicBezTo>
                    <a:cubicBezTo>
                      <a:pt x="42" y="304"/>
                      <a:pt x="45" y="294"/>
                      <a:pt x="49" y="286"/>
                    </a:cubicBezTo>
                    <a:cubicBezTo>
                      <a:pt x="56" y="272"/>
                      <a:pt x="56" y="258"/>
                      <a:pt x="53" y="244"/>
                    </a:cubicBezTo>
                    <a:cubicBezTo>
                      <a:pt x="52" y="240"/>
                      <a:pt x="51" y="237"/>
                      <a:pt x="50" y="233"/>
                    </a:cubicBezTo>
                    <a:cubicBezTo>
                      <a:pt x="49" y="229"/>
                      <a:pt x="47" y="225"/>
                      <a:pt x="44" y="221"/>
                    </a:cubicBezTo>
                    <a:cubicBezTo>
                      <a:pt x="42" y="217"/>
                      <a:pt x="39" y="212"/>
                      <a:pt x="38" y="207"/>
                    </a:cubicBezTo>
                    <a:cubicBezTo>
                      <a:pt x="36" y="202"/>
                      <a:pt x="38" y="199"/>
                      <a:pt x="44" y="199"/>
                    </a:cubicBezTo>
                    <a:cubicBezTo>
                      <a:pt x="48" y="199"/>
                      <a:pt x="51" y="199"/>
                      <a:pt x="54" y="201"/>
                    </a:cubicBezTo>
                    <a:cubicBezTo>
                      <a:pt x="55" y="202"/>
                      <a:pt x="56" y="203"/>
                      <a:pt x="57" y="203"/>
                    </a:cubicBezTo>
                    <a:cubicBezTo>
                      <a:pt x="62" y="208"/>
                      <a:pt x="68" y="209"/>
                      <a:pt x="75" y="209"/>
                    </a:cubicBezTo>
                    <a:cubicBezTo>
                      <a:pt x="83" y="209"/>
                      <a:pt x="90" y="212"/>
                      <a:pt x="96" y="218"/>
                    </a:cubicBezTo>
                    <a:cubicBezTo>
                      <a:pt x="99" y="221"/>
                      <a:pt x="103" y="223"/>
                      <a:pt x="107" y="223"/>
                    </a:cubicBezTo>
                    <a:cubicBezTo>
                      <a:pt x="110" y="223"/>
                      <a:pt x="112" y="224"/>
                      <a:pt x="115" y="225"/>
                    </a:cubicBezTo>
                    <a:cubicBezTo>
                      <a:pt x="120" y="226"/>
                      <a:pt x="124" y="229"/>
                      <a:pt x="126" y="233"/>
                    </a:cubicBezTo>
                    <a:cubicBezTo>
                      <a:pt x="126" y="234"/>
                      <a:pt x="127" y="235"/>
                      <a:pt x="128" y="236"/>
                    </a:cubicBezTo>
                    <a:cubicBezTo>
                      <a:pt x="131" y="236"/>
                      <a:pt x="132" y="234"/>
                      <a:pt x="133" y="231"/>
                    </a:cubicBezTo>
                    <a:cubicBezTo>
                      <a:pt x="134" y="229"/>
                      <a:pt x="134" y="227"/>
                      <a:pt x="134" y="225"/>
                    </a:cubicBezTo>
                    <a:cubicBezTo>
                      <a:pt x="134" y="217"/>
                      <a:pt x="134" y="208"/>
                      <a:pt x="135" y="200"/>
                    </a:cubicBezTo>
                    <a:cubicBezTo>
                      <a:pt x="137" y="176"/>
                      <a:pt x="139" y="151"/>
                      <a:pt x="137" y="127"/>
                    </a:cubicBezTo>
                    <a:cubicBezTo>
                      <a:pt x="137" y="118"/>
                      <a:pt x="135" y="109"/>
                      <a:pt x="133" y="99"/>
                    </a:cubicBezTo>
                    <a:cubicBezTo>
                      <a:pt x="132" y="90"/>
                      <a:pt x="127" y="81"/>
                      <a:pt x="121" y="74"/>
                    </a:cubicBezTo>
                    <a:cubicBezTo>
                      <a:pt x="116" y="67"/>
                      <a:pt x="111" y="61"/>
                      <a:pt x="105" y="55"/>
                    </a:cubicBezTo>
                    <a:cubicBezTo>
                      <a:pt x="98" y="46"/>
                      <a:pt x="90" y="36"/>
                      <a:pt x="83" y="27"/>
                    </a:cubicBezTo>
                    <a:cubicBezTo>
                      <a:pt x="79" y="22"/>
                      <a:pt x="77" y="15"/>
                      <a:pt x="77" y="9"/>
                    </a:cubicBezTo>
                    <a:cubicBezTo>
                      <a:pt x="77" y="3"/>
                      <a:pt x="80" y="0"/>
                      <a:pt x="86" y="2"/>
                    </a:cubicBezTo>
                    <a:cubicBezTo>
                      <a:pt x="89" y="2"/>
                      <a:pt x="92" y="4"/>
                      <a:pt x="95" y="6"/>
                    </a:cubicBezTo>
                    <a:cubicBezTo>
                      <a:pt x="105" y="15"/>
                      <a:pt x="116" y="22"/>
                      <a:pt x="128" y="28"/>
                    </a:cubicBezTo>
                    <a:cubicBezTo>
                      <a:pt x="141" y="35"/>
                      <a:pt x="154" y="43"/>
                      <a:pt x="165" y="52"/>
                    </a:cubicBezTo>
                    <a:cubicBezTo>
                      <a:pt x="172" y="58"/>
                      <a:pt x="179" y="64"/>
                      <a:pt x="184" y="72"/>
                    </a:cubicBezTo>
                    <a:cubicBezTo>
                      <a:pt x="186" y="75"/>
                      <a:pt x="188" y="78"/>
                      <a:pt x="189" y="83"/>
                    </a:cubicBezTo>
                    <a:cubicBezTo>
                      <a:pt x="192" y="122"/>
                      <a:pt x="193" y="162"/>
                      <a:pt x="193" y="202"/>
                    </a:cubicBezTo>
                    <a:cubicBezTo>
                      <a:pt x="193" y="232"/>
                      <a:pt x="192" y="262"/>
                      <a:pt x="189" y="292"/>
                    </a:cubicBezTo>
                    <a:cubicBezTo>
                      <a:pt x="186" y="321"/>
                      <a:pt x="183" y="350"/>
                      <a:pt x="176" y="378"/>
                    </a:cubicBezTo>
                    <a:cubicBezTo>
                      <a:pt x="173" y="388"/>
                      <a:pt x="170" y="399"/>
                      <a:pt x="165" y="409"/>
                    </a:cubicBezTo>
                    <a:cubicBezTo>
                      <a:pt x="162" y="414"/>
                      <a:pt x="159" y="419"/>
                      <a:pt x="155" y="423"/>
                    </a:cubicBezTo>
                    <a:cubicBezTo>
                      <a:pt x="152" y="426"/>
                      <a:pt x="149" y="428"/>
                      <a:pt x="145" y="428"/>
                    </a:cubicBezTo>
                    <a:cubicBezTo>
                      <a:pt x="140" y="429"/>
                      <a:pt x="136" y="427"/>
                      <a:pt x="135" y="422"/>
                    </a:cubicBezTo>
                    <a:cubicBezTo>
                      <a:pt x="135" y="420"/>
                      <a:pt x="135" y="418"/>
                      <a:pt x="134" y="415"/>
                    </a:cubicBezTo>
                    <a:cubicBezTo>
                      <a:pt x="134" y="407"/>
                      <a:pt x="135" y="399"/>
                      <a:pt x="135" y="391"/>
                    </a:cubicBezTo>
                    <a:cubicBezTo>
                      <a:pt x="134" y="383"/>
                      <a:pt x="134" y="375"/>
                      <a:pt x="131" y="367"/>
                    </a:cubicBezTo>
                    <a:close/>
                    <a:moveTo>
                      <a:pt x="132" y="255"/>
                    </a:moveTo>
                    <a:cubicBezTo>
                      <a:pt x="127" y="257"/>
                      <a:pt x="125" y="260"/>
                      <a:pt x="124" y="264"/>
                    </a:cubicBezTo>
                    <a:cubicBezTo>
                      <a:pt x="123" y="267"/>
                      <a:pt x="122" y="271"/>
                      <a:pt x="119" y="273"/>
                    </a:cubicBezTo>
                    <a:cubicBezTo>
                      <a:pt x="114" y="277"/>
                      <a:pt x="108" y="280"/>
                      <a:pt x="102" y="280"/>
                    </a:cubicBezTo>
                    <a:cubicBezTo>
                      <a:pt x="97" y="280"/>
                      <a:pt x="94" y="282"/>
                      <a:pt x="91" y="285"/>
                    </a:cubicBezTo>
                    <a:cubicBezTo>
                      <a:pt x="87" y="289"/>
                      <a:pt x="84" y="292"/>
                      <a:pt x="81" y="296"/>
                    </a:cubicBezTo>
                    <a:cubicBezTo>
                      <a:pt x="78" y="299"/>
                      <a:pt x="76" y="302"/>
                      <a:pt x="75" y="305"/>
                    </a:cubicBezTo>
                    <a:cubicBezTo>
                      <a:pt x="71" y="315"/>
                      <a:pt x="66" y="323"/>
                      <a:pt x="59" y="331"/>
                    </a:cubicBezTo>
                    <a:cubicBezTo>
                      <a:pt x="54" y="337"/>
                      <a:pt x="50" y="343"/>
                      <a:pt x="45" y="349"/>
                    </a:cubicBezTo>
                    <a:cubicBezTo>
                      <a:pt x="39" y="356"/>
                      <a:pt x="34" y="364"/>
                      <a:pt x="31" y="373"/>
                    </a:cubicBezTo>
                    <a:cubicBezTo>
                      <a:pt x="29" y="377"/>
                      <a:pt x="29" y="379"/>
                      <a:pt x="34" y="381"/>
                    </a:cubicBezTo>
                    <a:cubicBezTo>
                      <a:pt x="38" y="382"/>
                      <a:pt x="42" y="383"/>
                      <a:pt x="46" y="382"/>
                    </a:cubicBezTo>
                    <a:cubicBezTo>
                      <a:pt x="53" y="381"/>
                      <a:pt x="59" y="378"/>
                      <a:pt x="64" y="374"/>
                    </a:cubicBezTo>
                    <a:cubicBezTo>
                      <a:pt x="69" y="371"/>
                      <a:pt x="73" y="367"/>
                      <a:pt x="78" y="363"/>
                    </a:cubicBezTo>
                    <a:cubicBezTo>
                      <a:pt x="81" y="361"/>
                      <a:pt x="83" y="359"/>
                      <a:pt x="87" y="358"/>
                    </a:cubicBezTo>
                    <a:cubicBezTo>
                      <a:pt x="97" y="356"/>
                      <a:pt x="106" y="351"/>
                      <a:pt x="114" y="346"/>
                    </a:cubicBezTo>
                    <a:cubicBezTo>
                      <a:pt x="119" y="343"/>
                      <a:pt x="123" y="340"/>
                      <a:pt x="127" y="338"/>
                    </a:cubicBezTo>
                    <a:cubicBezTo>
                      <a:pt x="131" y="335"/>
                      <a:pt x="133" y="331"/>
                      <a:pt x="133" y="325"/>
                    </a:cubicBezTo>
                    <a:cubicBezTo>
                      <a:pt x="132" y="304"/>
                      <a:pt x="132" y="282"/>
                      <a:pt x="132" y="260"/>
                    </a:cubicBezTo>
                    <a:cubicBezTo>
                      <a:pt x="132" y="259"/>
                      <a:pt x="132" y="257"/>
                      <a:pt x="132" y="25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1" name="Freeform 12">
                <a:extLst>
                  <a:ext uri="{FF2B5EF4-FFF2-40B4-BE49-F238E27FC236}">
                    <a16:creationId xmlns:a16="http://schemas.microsoft.com/office/drawing/2014/main" id="{D829A78B-B6EB-4549-B14A-40D05309B0CA}"/>
                  </a:ext>
                </a:extLst>
              </p:cNvPr>
              <p:cNvSpPr>
                <a:spLocks/>
              </p:cNvSpPr>
              <p:nvPr/>
            </p:nvSpPr>
            <p:spPr bwMode="auto">
              <a:xfrm>
                <a:off x="5375547" y="2443057"/>
                <a:ext cx="650372" cy="900269"/>
              </a:xfrm>
              <a:custGeom>
                <a:avLst/>
                <a:gdLst>
                  <a:gd name="T0" fmla="*/ 34 w 229"/>
                  <a:gd name="T1" fmla="*/ 0 h 316"/>
                  <a:gd name="T2" fmla="*/ 37 w 229"/>
                  <a:gd name="T3" fmla="*/ 2 h 316"/>
                  <a:gd name="T4" fmla="*/ 69 w 229"/>
                  <a:gd name="T5" fmla="*/ 32 h 316"/>
                  <a:gd name="T6" fmla="*/ 73 w 229"/>
                  <a:gd name="T7" fmla="*/ 38 h 316"/>
                  <a:gd name="T8" fmla="*/ 99 w 229"/>
                  <a:gd name="T9" fmla="*/ 117 h 316"/>
                  <a:gd name="T10" fmla="*/ 101 w 229"/>
                  <a:gd name="T11" fmla="*/ 128 h 316"/>
                  <a:gd name="T12" fmla="*/ 112 w 229"/>
                  <a:gd name="T13" fmla="*/ 132 h 316"/>
                  <a:gd name="T14" fmla="*/ 120 w 229"/>
                  <a:gd name="T15" fmla="*/ 127 h 316"/>
                  <a:gd name="T16" fmla="*/ 145 w 229"/>
                  <a:gd name="T17" fmla="*/ 109 h 316"/>
                  <a:gd name="T18" fmla="*/ 148 w 229"/>
                  <a:gd name="T19" fmla="*/ 103 h 316"/>
                  <a:gd name="T20" fmla="*/ 148 w 229"/>
                  <a:gd name="T21" fmla="*/ 80 h 316"/>
                  <a:gd name="T22" fmla="*/ 159 w 229"/>
                  <a:gd name="T23" fmla="*/ 69 h 316"/>
                  <a:gd name="T24" fmla="*/ 162 w 229"/>
                  <a:gd name="T25" fmla="*/ 71 h 316"/>
                  <a:gd name="T26" fmla="*/ 164 w 229"/>
                  <a:gd name="T27" fmla="*/ 75 h 316"/>
                  <a:gd name="T28" fmla="*/ 171 w 229"/>
                  <a:gd name="T29" fmla="*/ 86 h 316"/>
                  <a:gd name="T30" fmla="*/ 204 w 229"/>
                  <a:gd name="T31" fmla="*/ 104 h 316"/>
                  <a:gd name="T32" fmla="*/ 209 w 229"/>
                  <a:gd name="T33" fmla="*/ 112 h 316"/>
                  <a:gd name="T34" fmla="*/ 169 w 229"/>
                  <a:gd name="T35" fmla="*/ 170 h 316"/>
                  <a:gd name="T36" fmla="*/ 128 w 229"/>
                  <a:gd name="T37" fmla="*/ 175 h 316"/>
                  <a:gd name="T38" fmla="*/ 114 w 229"/>
                  <a:gd name="T39" fmla="*/ 190 h 316"/>
                  <a:gd name="T40" fmla="*/ 115 w 229"/>
                  <a:gd name="T41" fmla="*/ 196 h 316"/>
                  <a:gd name="T42" fmla="*/ 115 w 229"/>
                  <a:gd name="T43" fmla="*/ 219 h 316"/>
                  <a:gd name="T44" fmla="*/ 109 w 229"/>
                  <a:gd name="T45" fmla="*/ 226 h 316"/>
                  <a:gd name="T46" fmla="*/ 89 w 229"/>
                  <a:gd name="T47" fmla="*/ 246 h 316"/>
                  <a:gd name="T48" fmla="*/ 95 w 229"/>
                  <a:gd name="T49" fmla="*/ 260 h 316"/>
                  <a:gd name="T50" fmla="*/ 113 w 229"/>
                  <a:gd name="T51" fmla="*/ 259 h 316"/>
                  <a:gd name="T52" fmla="*/ 148 w 229"/>
                  <a:gd name="T53" fmla="*/ 248 h 316"/>
                  <a:gd name="T54" fmla="*/ 170 w 229"/>
                  <a:gd name="T55" fmla="*/ 243 h 316"/>
                  <a:gd name="T56" fmla="*/ 187 w 229"/>
                  <a:gd name="T57" fmla="*/ 237 h 316"/>
                  <a:gd name="T58" fmla="*/ 212 w 229"/>
                  <a:gd name="T59" fmla="*/ 229 h 316"/>
                  <a:gd name="T60" fmla="*/ 220 w 229"/>
                  <a:gd name="T61" fmla="*/ 229 h 316"/>
                  <a:gd name="T62" fmla="*/ 227 w 229"/>
                  <a:gd name="T63" fmla="*/ 241 h 316"/>
                  <a:gd name="T64" fmla="*/ 214 w 229"/>
                  <a:gd name="T65" fmla="*/ 267 h 316"/>
                  <a:gd name="T66" fmla="*/ 203 w 229"/>
                  <a:gd name="T67" fmla="*/ 277 h 316"/>
                  <a:gd name="T68" fmla="*/ 174 w 229"/>
                  <a:gd name="T69" fmla="*/ 289 h 316"/>
                  <a:gd name="T70" fmla="*/ 140 w 229"/>
                  <a:gd name="T71" fmla="*/ 298 h 316"/>
                  <a:gd name="T72" fmla="*/ 127 w 229"/>
                  <a:gd name="T73" fmla="*/ 298 h 316"/>
                  <a:gd name="T74" fmla="*/ 116 w 229"/>
                  <a:gd name="T75" fmla="*/ 301 h 316"/>
                  <a:gd name="T76" fmla="*/ 55 w 229"/>
                  <a:gd name="T77" fmla="*/ 304 h 316"/>
                  <a:gd name="T78" fmla="*/ 44 w 229"/>
                  <a:gd name="T79" fmla="*/ 292 h 316"/>
                  <a:gd name="T80" fmla="*/ 27 w 229"/>
                  <a:gd name="T81" fmla="*/ 257 h 316"/>
                  <a:gd name="T82" fmla="*/ 25 w 229"/>
                  <a:gd name="T83" fmla="*/ 252 h 316"/>
                  <a:gd name="T84" fmla="*/ 18 w 229"/>
                  <a:gd name="T85" fmla="*/ 217 h 316"/>
                  <a:gd name="T86" fmla="*/ 18 w 229"/>
                  <a:gd name="T87" fmla="*/ 210 h 316"/>
                  <a:gd name="T88" fmla="*/ 1 w 229"/>
                  <a:gd name="T89" fmla="*/ 140 h 316"/>
                  <a:gd name="T90" fmla="*/ 0 w 229"/>
                  <a:gd name="T91" fmla="*/ 134 h 316"/>
                  <a:gd name="T92" fmla="*/ 18 w 229"/>
                  <a:gd name="T93" fmla="*/ 50 h 316"/>
                  <a:gd name="T94" fmla="*/ 32 w 229"/>
                  <a:gd name="T95" fmla="*/ 4 h 316"/>
                  <a:gd name="T96" fmla="*/ 34 w 229"/>
                  <a:gd name="T97" fmla="*/ 0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9" h="316">
                    <a:moveTo>
                      <a:pt x="34" y="0"/>
                    </a:moveTo>
                    <a:cubicBezTo>
                      <a:pt x="35" y="1"/>
                      <a:pt x="36" y="2"/>
                      <a:pt x="37" y="2"/>
                    </a:cubicBezTo>
                    <a:cubicBezTo>
                      <a:pt x="48" y="12"/>
                      <a:pt x="58" y="22"/>
                      <a:pt x="69" y="32"/>
                    </a:cubicBezTo>
                    <a:cubicBezTo>
                      <a:pt x="71" y="34"/>
                      <a:pt x="72" y="36"/>
                      <a:pt x="73" y="38"/>
                    </a:cubicBezTo>
                    <a:cubicBezTo>
                      <a:pt x="86" y="63"/>
                      <a:pt x="94" y="89"/>
                      <a:pt x="99" y="117"/>
                    </a:cubicBezTo>
                    <a:cubicBezTo>
                      <a:pt x="99" y="120"/>
                      <a:pt x="100" y="124"/>
                      <a:pt x="101" y="128"/>
                    </a:cubicBezTo>
                    <a:cubicBezTo>
                      <a:pt x="103" y="133"/>
                      <a:pt x="107" y="134"/>
                      <a:pt x="112" y="132"/>
                    </a:cubicBezTo>
                    <a:cubicBezTo>
                      <a:pt x="115" y="130"/>
                      <a:pt x="117" y="129"/>
                      <a:pt x="120" y="127"/>
                    </a:cubicBezTo>
                    <a:cubicBezTo>
                      <a:pt x="128" y="121"/>
                      <a:pt x="136" y="115"/>
                      <a:pt x="145" y="109"/>
                    </a:cubicBezTo>
                    <a:cubicBezTo>
                      <a:pt x="147" y="108"/>
                      <a:pt x="148" y="106"/>
                      <a:pt x="148" y="103"/>
                    </a:cubicBezTo>
                    <a:cubicBezTo>
                      <a:pt x="148" y="95"/>
                      <a:pt x="148" y="88"/>
                      <a:pt x="148" y="80"/>
                    </a:cubicBezTo>
                    <a:cubicBezTo>
                      <a:pt x="148" y="75"/>
                      <a:pt x="153" y="69"/>
                      <a:pt x="159" y="69"/>
                    </a:cubicBezTo>
                    <a:cubicBezTo>
                      <a:pt x="160" y="69"/>
                      <a:pt x="162" y="70"/>
                      <a:pt x="162" y="71"/>
                    </a:cubicBezTo>
                    <a:cubicBezTo>
                      <a:pt x="163" y="72"/>
                      <a:pt x="164" y="73"/>
                      <a:pt x="164" y="75"/>
                    </a:cubicBezTo>
                    <a:cubicBezTo>
                      <a:pt x="164" y="79"/>
                      <a:pt x="167" y="83"/>
                      <a:pt x="171" y="86"/>
                    </a:cubicBezTo>
                    <a:cubicBezTo>
                      <a:pt x="181" y="94"/>
                      <a:pt x="192" y="100"/>
                      <a:pt x="204" y="104"/>
                    </a:cubicBezTo>
                    <a:cubicBezTo>
                      <a:pt x="208" y="106"/>
                      <a:pt x="209" y="108"/>
                      <a:pt x="209" y="112"/>
                    </a:cubicBezTo>
                    <a:cubicBezTo>
                      <a:pt x="210" y="140"/>
                      <a:pt x="196" y="160"/>
                      <a:pt x="169" y="170"/>
                    </a:cubicBezTo>
                    <a:cubicBezTo>
                      <a:pt x="156" y="175"/>
                      <a:pt x="142" y="177"/>
                      <a:pt x="128" y="175"/>
                    </a:cubicBezTo>
                    <a:cubicBezTo>
                      <a:pt x="119" y="173"/>
                      <a:pt x="112" y="182"/>
                      <a:pt x="114" y="190"/>
                    </a:cubicBezTo>
                    <a:cubicBezTo>
                      <a:pt x="114" y="192"/>
                      <a:pt x="115" y="194"/>
                      <a:pt x="115" y="196"/>
                    </a:cubicBezTo>
                    <a:cubicBezTo>
                      <a:pt x="118" y="203"/>
                      <a:pt x="118" y="211"/>
                      <a:pt x="115" y="219"/>
                    </a:cubicBezTo>
                    <a:cubicBezTo>
                      <a:pt x="114" y="222"/>
                      <a:pt x="112" y="224"/>
                      <a:pt x="109" y="226"/>
                    </a:cubicBezTo>
                    <a:cubicBezTo>
                      <a:pt x="101" y="231"/>
                      <a:pt x="95" y="238"/>
                      <a:pt x="89" y="246"/>
                    </a:cubicBezTo>
                    <a:cubicBezTo>
                      <a:pt x="84" y="254"/>
                      <a:pt x="85" y="258"/>
                      <a:pt x="95" y="260"/>
                    </a:cubicBezTo>
                    <a:cubicBezTo>
                      <a:pt x="101" y="261"/>
                      <a:pt x="107" y="261"/>
                      <a:pt x="113" y="259"/>
                    </a:cubicBezTo>
                    <a:cubicBezTo>
                      <a:pt x="125" y="256"/>
                      <a:pt x="137" y="252"/>
                      <a:pt x="148" y="248"/>
                    </a:cubicBezTo>
                    <a:cubicBezTo>
                      <a:pt x="155" y="245"/>
                      <a:pt x="162" y="243"/>
                      <a:pt x="170" y="243"/>
                    </a:cubicBezTo>
                    <a:cubicBezTo>
                      <a:pt x="176" y="242"/>
                      <a:pt x="182" y="240"/>
                      <a:pt x="187" y="237"/>
                    </a:cubicBezTo>
                    <a:cubicBezTo>
                      <a:pt x="195" y="234"/>
                      <a:pt x="203" y="230"/>
                      <a:pt x="212" y="229"/>
                    </a:cubicBezTo>
                    <a:cubicBezTo>
                      <a:pt x="214" y="229"/>
                      <a:pt x="217" y="229"/>
                      <a:pt x="220" y="229"/>
                    </a:cubicBezTo>
                    <a:cubicBezTo>
                      <a:pt x="226" y="230"/>
                      <a:pt x="229" y="236"/>
                      <a:pt x="227" y="241"/>
                    </a:cubicBezTo>
                    <a:cubicBezTo>
                      <a:pt x="223" y="250"/>
                      <a:pt x="218" y="259"/>
                      <a:pt x="214" y="267"/>
                    </a:cubicBezTo>
                    <a:cubicBezTo>
                      <a:pt x="211" y="271"/>
                      <a:pt x="207" y="274"/>
                      <a:pt x="203" y="277"/>
                    </a:cubicBezTo>
                    <a:cubicBezTo>
                      <a:pt x="194" y="282"/>
                      <a:pt x="184" y="286"/>
                      <a:pt x="174" y="289"/>
                    </a:cubicBezTo>
                    <a:cubicBezTo>
                      <a:pt x="163" y="292"/>
                      <a:pt x="151" y="295"/>
                      <a:pt x="140" y="298"/>
                    </a:cubicBezTo>
                    <a:cubicBezTo>
                      <a:pt x="136" y="299"/>
                      <a:pt x="131" y="298"/>
                      <a:pt x="127" y="298"/>
                    </a:cubicBezTo>
                    <a:cubicBezTo>
                      <a:pt x="122" y="298"/>
                      <a:pt x="119" y="299"/>
                      <a:pt x="116" y="301"/>
                    </a:cubicBezTo>
                    <a:cubicBezTo>
                      <a:pt x="97" y="315"/>
                      <a:pt x="74" y="316"/>
                      <a:pt x="55" y="304"/>
                    </a:cubicBezTo>
                    <a:cubicBezTo>
                      <a:pt x="51" y="301"/>
                      <a:pt x="47" y="297"/>
                      <a:pt x="44" y="292"/>
                    </a:cubicBezTo>
                    <a:cubicBezTo>
                      <a:pt x="37" y="281"/>
                      <a:pt x="32" y="269"/>
                      <a:pt x="27" y="257"/>
                    </a:cubicBezTo>
                    <a:cubicBezTo>
                      <a:pt x="26" y="255"/>
                      <a:pt x="26" y="254"/>
                      <a:pt x="25" y="252"/>
                    </a:cubicBezTo>
                    <a:cubicBezTo>
                      <a:pt x="20" y="241"/>
                      <a:pt x="17" y="230"/>
                      <a:pt x="18" y="217"/>
                    </a:cubicBezTo>
                    <a:cubicBezTo>
                      <a:pt x="19" y="215"/>
                      <a:pt x="18" y="213"/>
                      <a:pt x="18" y="210"/>
                    </a:cubicBezTo>
                    <a:cubicBezTo>
                      <a:pt x="12" y="187"/>
                      <a:pt x="6" y="163"/>
                      <a:pt x="1" y="140"/>
                    </a:cubicBezTo>
                    <a:cubicBezTo>
                      <a:pt x="0" y="138"/>
                      <a:pt x="0" y="136"/>
                      <a:pt x="0" y="134"/>
                    </a:cubicBezTo>
                    <a:cubicBezTo>
                      <a:pt x="6" y="106"/>
                      <a:pt x="12" y="78"/>
                      <a:pt x="18" y="50"/>
                    </a:cubicBezTo>
                    <a:cubicBezTo>
                      <a:pt x="22" y="35"/>
                      <a:pt x="26" y="19"/>
                      <a:pt x="32" y="4"/>
                    </a:cubicBezTo>
                    <a:cubicBezTo>
                      <a:pt x="33" y="2"/>
                      <a:pt x="33" y="1"/>
                      <a:pt x="3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2" name="Freeform 13">
                <a:extLst>
                  <a:ext uri="{FF2B5EF4-FFF2-40B4-BE49-F238E27FC236}">
                    <a16:creationId xmlns:a16="http://schemas.microsoft.com/office/drawing/2014/main" id="{E842F311-7DA4-44B7-A236-43EEB282428F}"/>
                  </a:ext>
                </a:extLst>
              </p:cNvPr>
              <p:cNvSpPr>
                <a:spLocks/>
              </p:cNvSpPr>
              <p:nvPr/>
            </p:nvSpPr>
            <p:spPr bwMode="auto">
              <a:xfrm>
                <a:off x="6355912" y="2792272"/>
                <a:ext cx="772117" cy="855416"/>
              </a:xfrm>
              <a:custGeom>
                <a:avLst/>
                <a:gdLst>
                  <a:gd name="T0" fmla="*/ 194 w 271"/>
                  <a:gd name="T1" fmla="*/ 98 h 300"/>
                  <a:gd name="T2" fmla="*/ 236 w 271"/>
                  <a:gd name="T3" fmla="*/ 96 h 300"/>
                  <a:gd name="T4" fmla="*/ 237 w 271"/>
                  <a:gd name="T5" fmla="*/ 111 h 300"/>
                  <a:gd name="T6" fmla="*/ 175 w 271"/>
                  <a:gd name="T7" fmla="*/ 150 h 300"/>
                  <a:gd name="T8" fmla="*/ 169 w 271"/>
                  <a:gd name="T9" fmla="*/ 195 h 300"/>
                  <a:gd name="T10" fmla="*/ 177 w 271"/>
                  <a:gd name="T11" fmla="*/ 299 h 300"/>
                  <a:gd name="T12" fmla="*/ 159 w 271"/>
                  <a:gd name="T13" fmla="*/ 285 h 300"/>
                  <a:gd name="T14" fmla="*/ 150 w 271"/>
                  <a:gd name="T15" fmla="*/ 266 h 300"/>
                  <a:gd name="T16" fmla="*/ 133 w 271"/>
                  <a:gd name="T17" fmla="*/ 260 h 300"/>
                  <a:gd name="T18" fmla="*/ 132 w 271"/>
                  <a:gd name="T19" fmla="*/ 243 h 300"/>
                  <a:gd name="T20" fmla="*/ 149 w 271"/>
                  <a:gd name="T21" fmla="*/ 232 h 300"/>
                  <a:gd name="T22" fmla="*/ 139 w 271"/>
                  <a:gd name="T23" fmla="*/ 197 h 300"/>
                  <a:gd name="T24" fmla="*/ 117 w 271"/>
                  <a:gd name="T25" fmla="*/ 216 h 300"/>
                  <a:gd name="T26" fmla="*/ 101 w 271"/>
                  <a:gd name="T27" fmla="*/ 235 h 300"/>
                  <a:gd name="T28" fmla="*/ 26 w 271"/>
                  <a:gd name="T29" fmla="*/ 293 h 300"/>
                  <a:gd name="T30" fmla="*/ 0 w 271"/>
                  <a:gd name="T31" fmla="*/ 243 h 300"/>
                  <a:gd name="T32" fmla="*/ 9 w 271"/>
                  <a:gd name="T33" fmla="*/ 237 h 300"/>
                  <a:gd name="T34" fmla="*/ 32 w 271"/>
                  <a:gd name="T35" fmla="*/ 234 h 300"/>
                  <a:gd name="T36" fmla="*/ 59 w 271"/>
                  <a:gd name="T37" fmla="*/ 219 h 300"/>
                  <a:gd name="T38" fmla="*/ 116 w 271"/>
                  <a:gd name="T39" fmla="*/ 185 h 300"/>
                  <a:gd name="T40" fmla="*/ 145 w 271"/>
                  <a:gd name="T41" fmla="*/ 155 h 300"/>
                  <a:gd name="T42" fmla="*/ 133 w 271"/>
                  <a:gd name="T43" fmla="*/ 142 h 300"/>
                  <a:gd name="T44" fmla="*/ 145 w 271"/>
                  <a:gd name="T45" fmla="*/ 112 h 300"/>
                  <a:gd name="T46" fmla="*/ 143 w 271"/>
                  <a:gd name="T47" fmla="*/ 104 h 300"/>
                  <a:gd name="T48" fmla="*/ 124 w 271"/>
                  <a:gd name="T49" fmla="*/ 108 h 300"/>
                  <a:gd name="T50" fmla="*/ 121 w 271"/>
                  <a:gd name="T51" fmla="*/ 140 h 300"/>
                  <a:gd name="T52" fmla="*/ 87 w 271"/>
                  <a:gd name="T53" fmla="*/ 188 h 300"/>
                  <a:gd name="T54" fmla="*/ 73 w 271"/>
                  <a:gd name="T55" fmla="*/ 176 h 300"/>
                  <a:gd name="T56" fmla="*/ 67 w 271"/>
                  <a:gd name="T57" fmla="*/ 159 h 300"/>
                  <a:gd name="T58" fmla="*/ 66 w 271"/>
                  <a:gd name="T59" fmla="*/ 63 h 300"/>
                  <a:gd name="T60" fmla="*/ 72 w 271"/>
                  <a:gd name="T61" fmla="*/ 47 h 300"/>
                  <a:gd name="T62" fmla="*/ 88 w 271"/>
                  <a:gd name="T63" fmla="*/ 55 h 300"/>
                  <a:gd name="T64" fmla="*/ 109 w 271"/>
                  <a:gd name="T65" fmla="*/ 63 h 300"/>
                  <a:gd name="T66" fmla="*/ 160 w 271"/>
                  <a:gd name="T67" fmla="*/ 28 h 300"/>
                  <a:gd name="T68" fmla="*/ 187 w 271"/>
                  <a:gd name="T69" fmla="*/ 16 h 300"/>
                  <a:gd name="T70" fmla="*/ 258 w 271"/>
                  <a:gd name="T71" fmla="*/ 4 h 300"/>
                  <a:gd name="T72" fmla="*/ 271 w 271"/>
                  <a:gd name="T73" fmla="*/ 16 h 300"/>
                  <a:gd name="T74" fmla="*/ 248 w 271"/>
                  <a:gd name="T75" fmla="*/ 37 h 300"/>
                  <a:gd name="T76" fmla="*/ 215 w 271"/>
                  <a:gd name="T77" fmla="*/ 67 h 300"/>
                  <a:gd name="T78" fmla="*/ 186 w 271"/>
                  <a:gd name="T79" fmla="*/ 95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71" h="300">
                    <a:moveTo>
                      <a:pt x="185" y="102"/>
                    </a:moveTo>
                    <a:cubicBezTo>
                      <a:pt x="188" y="101"/>
                      <a:pt x="191" y="99"/>
                      <a:pt x="194" y="98"/>
                    </a:cubicBezTo>
                    <a:cubicBezTo>
                      <a:pt x="200" y="94"/>
                      <a:pt x="206" y="91"/>
                      <a:pt x="213" y="90"/>
                    </a:cubicBezTo>
                    <a:cubicBezTo>
                      <a:pt x="221" y="89"/>
                      <a:pt x="229" y="92"/>
                      <a:pt x="236" y="96"/>
                    </a:cubicBezTo>
                    <a:cubicBezTo>
                      <a:pt x="237" y="97"/>
                      <a:pt x="238" y="98"/>
                      <a:pt x="239" y="99"/>
                    </a:cubicBezTo>
                    <a:cubicBezTo>
                      <a:pt x="242" y="103"/>
                      <a:pt x="242" y="108"/>
                      <a:pt x="237" y="111"/>
                    </a:cubicBezTo>
                    <a:cubicBezTo>
                      <a:pt x="220" y="127"/>
                      <a:pt x="200" y="139"/>
                      <a:pt x="179" y="148"/>
                    </a:cubicBezTo>
                    <a:cubicBezTo>
                      <a:pt x="178" y="149"/>
                      <a:pt x="176" y="149"/>
                      <a:pt x="175" y="150"/>
                    </a:cubicBezTo>
                    <a:cubicBezTo>
                      <a:pt x="167" y="153"/>
                      <a:pt x="164" y="159"/>
                      <a:pt x="163" y="168"/>
                    </a:cubicBezTo>
                    <a:cubicBezTo>
                      <a:pt x="163" y="177"/>
                      <a:pt x="165" y="187"/>
                      <a:pt x="169" y="195"/>
                    </a:cubicBezTo>
                    <a:cubicBezTo>
                      <a:pt x="182" y="226"/>
                      <a:pt x="186" y="259"/>
                      <a:pt x="185" y="292"/>
                    </a:cubicBezTo>
                    <a:cubicBezTo>
                      <a:pt x="185" y="298"/>
                      <a:pt x="183" y="300"/>
                      <a:pt x="177" y="299"/>
                    </a:cubicBezTo>
                    <a:cubicBezTo>
                      <a:pt x="171" y="299"/>
                      <a:pt x="165" y="297"/>
                      <a:pt x="161" y="292"/>
                    </a:cubicBezTo>
                    <a:cubicBezTo>
                      <a:pt x="159" y="290"/>
                      <a:pt x="159" y="287"/>
                      <a:pt x="159" y="285"/>
                    </a:cubicBezTo>
                    <a:cubicBezTo>
                      <a:pt x="159" y="284"/>
                      <a:pt x="159" y="282"/>
                      <a:pt x="159" y="281"/>
                    </a:cubicBezTo>
                    <a:cubicBezTo>
                      <a:pt x="159" y="274"/>
                      <a:pt x="156" y="269"/>
                      <a:pt x="150" y="266"/>
                    </a:cubicBezTo>
                    <a:cubicBezTo>
                      <a:pt x="146" y="263"/>
                      <a:pt x="141" y="262"/>
                      <a:pt x="136" y="260"/>
                    </a:cubicBezTo>
                    <a:cubicBezTo>
                      <a:pt x="135" y="260"/>
                      <a:pt x="134" y="260"/>
                      <a:pt x="133" y="260"/>
                    </a:cubicBezTo>
                    <a:cubicBezTo>
                      <a:pt x="129" y="258"/>
                      <a:pt x="126" y="255"/>
                      <a:pt x="126" y="252"/>
                    </a:cubicBezTo>
                    <a:cubicBezTo>
                      <a:pt x="125" y="248"/>
                      <a:pt x="128" y="244"/>
                      <a:pt x="132" y="243"/>
                    </a:cubicBezTo>
                    <a:cubicBezTo>
                      <a:pt x="134" y="242"/>
                      <a:pt x="136" y="242"/>
                      <a:pt x="138" y="242"/>
                    </a:cubicBezTo>
                    <a:cubicBezTo>
                      <a:pt x="144" y="241"/>
                      <a:pt x="147" y="238"/>
                      <a:pt x="149" y="232"/>
                    </a:cubicBezTo>
                    <a:cubicBezTo>
                      <a:pt x="153" y="220"/>
                      <a:pt x="151" y="208"/>
                      <a:pt x="144" y="197"/>
                    </a:cubicBezTo>
                    <a:cubicBezTo>
                      <a:pt x="142" y="195"/>
                      <a:pt x="141" y="195"/>
                      <a:pt x="139" y="197"/>
                    </a:cubicBezTo>
                    <a:cubicBezTo>
                      <a:pt x="138" y="197"/>
                      <a:pt x="137" y="198"/>
                      <a:pt x="136" y="199"/>
                    </a:cubicBezTo>
                    <a:cubicBezTo>
                      <a:pt x="129" y="205"/>
                      <a:pt x="123" y="210"/>
                      <a:pt x="117" y="216"/>
                    </a:cubicBezTo>
                    <a:cubicBezTo>
                      <a:pt x="112" y="220"/>
                      <a:pt x="108" y="225"/>
                      <a:pt x="105" y="231"/>
                    </a:cubicBezTo>
                    <a:cubicBezTo>
                      <a:pt x="104" y="232"/>
                      <a:pt x="103" y="233"/>
                      <a:pt x="101" y="235"/>
                    </a:cubicBezTo>
                    <a:cubicBezTo>
                      <a:pt x="84" y="253"/>
                      <a:pt x="66" y="270"/>
                      <a:pt x="48" y="288"/>
                    </a:cubicBezTo>
                    <a:cubicBezTo>
                      <a:pt x="41" y="296"/>
                      <a:pt x="35" y="297"/>
                      <a:pt x="26" y="293"/>
                    </a:cubicBezTo>
                    <a:cubicBezTo>
                      <a:pt x="20" y="291"/>
                      <a:pt x="16" y="287"/>
                      <a:pt x="13" y="282"/>
                    </a:cubicBezTo>
                    <a:cubicBezTo>
                      <a:pt x="4" y="271"/>
                      <a:pt x="1" y="257"/>
                      <a:pt x="0" y="243"/>
                    </a:cubicBezTo>
                    <a:cubicBezTo>
                      <a:pt x="0" y="240"/>
                      <a:pt x="1" y="239"/>
                      <a:pt x="3" y="239"/>
                    </a:cubicBezTo>
                    <a:cubicBezTo>
                      <a:pt x="5" y="238"/>
                      <a:pt x="7" y="237"/>
                      <a:pt x="9" y="237"/>
                    </a:cubicBezTo>
                    <a:cubicBezTo>
                      <a:pt x="13" y="235"/>
                      <a:pt x="16" y="235"/>
                      <a:pt x="20" y="237"/>
                    </a:cubicBezTo>
                    <a:cubicBezTo>
                      <a:pt x="24" y="239"/>
                      <a:pt x="28" y="238"/>
                      <a:pt x="32" y="234"/>
                    </a:cubicBezTo>
                    <a:cubicBezTo>
                      <a:pt x="34" y="233"/>
                      <a:pt x="37" y="231"/>
                      <a:pt x="39" y="230"/>
                    </a:cubicBezTo>
                    <a:cubicBezTo>
                      <a:pt x="46" y="226"/>
                      <a:pt x="52" y="222"/>
                      <a:pt x="59" y="219"/>
                    </a:cubicBezTo>
                    <a:cubicBezTo>
                      <a:pt x="60" y="218"/>
                      <a:pt x="62" y="217"/>
                      <a:pt x="63" y="216"/>
                    </a:cubicBezTo>
                    <a:cubicBezTo>
                      <a:pt x="81" y="206"/>
                      <a:pt x="98" y="195"/>
                      <a:pt x="116" y="185"/>
                    </a:cubicBezTo>
                    <a:cubicBezTo>
                      <a:pt x="122" y="181"/>
                      <a:pt x="128" y="177"/>
                      <a:pt x="134" y="172"/>
                    </a:cubicBezTo>
                    <a:cubicBezTo>
                      <a:pt x="139" y="168"/>
                      <a:pt x="143" y="163"/>
                      <a:pt x="145" y="155"/>
                    </a:cubicBezTo>
                    <a:cubicBezTo>
                      <a:pt x="143" y="155"/>
                      <a:pt x="142" y="154"/>
                      <a:pt x="140" y="154"/>
                    </a:cubicBezTo>
                    <a:cubicBezTo>
                      <a:pt x="134" y="152"/>
                      <a:pt x="132" y="148"/>
                      <a:pt x="133" y="142"/>
                    </a:cubicBezTo>
                    <a:cubicBezTo>
                      <a:pt x="134" y="140"/>
                      <a:pt x="135" y="137"/>
                      <a:pt x="136" y="135"/>
                    </a:cubicBezTo>
                    <a:cubicBezTo>
                      <a:pt x="139" y="127"/>
                      <a:pt x="142" y="119"/>
                      <a:pt x="145" y="112"/>
                    </a:cubicBezTo>
                    <a:cubicBezTo>
                      <a:pt x="145" y="111"/>
                      <a:pt x="146" y="110"/>
                      <a:pt x="146" y="109"/>
                    </a:cubicBezTo>
                    <a:cubicBezTo>
                      <a:pt x="147" y="105"/>
                      <a:pt x="146" y="104"/>
                      <a:pt x="143" y="104"/>
                    </a:cubicBezTo>
                    <a:cubicBezTo>
                      <a:pt x="140" y="104"/>
                      <a:pt x="138" y="104"/>
                      <a:pt x="135" y="105"/>
                    </a:cubicBezTo>
                    <a:cubicBezTo>
                      <a:pt x="132" y="106"/>
                      <a:pt x="128" y="107"/>
                      <a:pt x="124" y="108"/>
                    </a:cubicBezTo>
                    <a:cubicBezTo>
                      <a:pt x="122" y="109"/>
                      <a:pt x="121" y="111"/>
                      <a:pt x="121" y="113"/>
                    </a:cubicBezTo>
                    <a:cubicBezTo>
                      <a:pt x="121" y="122"/>
                      <a:pt x="121" y="131"/>
                      <a:pt x="121" y="140"/>
                    </a:cubicBezTo>
                    <a:cubicBezTo>
                      <a:pt x="121" y="142"/>
                      <a:pt x="120" y="144"/>
                      <a:pt x="119" y="146"/>
                    </a:cubicBezTo>
                    <a:cubicBezTo>
                      <a:pt x="108" y="160"/>
                      <a:pt x="98" y="174"/>
                      <a:pt x="87" y="188"/>
                    </a:cubicBezTo>
                    <a:cubicBezTo>
                      <a:pt x="87" y="189"/>
                      <a:pt x="86" y="189"/>
                      <a:pt x="86" y="190"/>
                    </a:cubicBezTo>
                    <a:cubicBezTo>
                      <a:pt x="81" y="185"/>
                      <a:pt x="77" y="181"/>
                      <a:pt x="73" y="176"/>
                    </a:cubicBezTo>
                    <a:cubicBezTo>
                      <a:pt x="70" y="173"/>
                      <a:pt x="69" y="170"/>
                      <a:pt x="69" y="166"/>
                    </a:cubicBezTo>
                    <a:cubicBezTo>
                      <a:pt x="68" y="164"/>
                      <a:pt x="68" y="161"/>
                      <a:pt x="67" y="159"/>
                    </a:cubicBezTo>
                    <a:cubicBezTo>
                      <a:pt x="58" y="138"/>
                      <a:pt x="57" y="117"/>
                      <a:pt x="63" y="95"/>
                    </a:cubicBezTo>
                    <a:cubicBezTo>
                      <a:pt x="67" y="84"/>
                      <a:pt x="67" y="74"/>
                      <a:pt x="66" y="63"/>
                    </a:cubicBezTo>
                    <a:cubicBezTo>
                      <a:pt x="66" y="60"/>
                      <a:pt x="66" y="57"/>
                      <a:pt x="66" y="54"/>
                    </a:cubicBezTo>
                    <a:cubicBezTo>
                      <a:pt x="66" y="50"/>
                      <a:pt x="68" y="47"/>
                      <a:pt x="72" y="47"/>
                    </a:cubicBezTo>
                    <a:cubicBezTo>
                      <a:pt x="75" y="46"/>
                      <a:pt x="78" y="47"/>
                      <a:pt x="80" y="48"/>
                    </a:cubicBezTo>
                    <a:cubicBezTo>
                      <a:pt x="83" y="50"/>
                      <a:pt x="85" y="52"/>
                      <a:pt x="88" y="55"/>
                    </a:cubicBezTo>
                    <a:cubicBezTo>
                      <a:pt x="90" y="57"/>
                      <a:pt x="91" y="59"/>
                      <a:pt x="93" y="61"/>
                    </a:cubicBezTo>
                    <a:cubicBezTo>
                      <a:pt x="99" y="66"/>
                      <a:pt x="103" y="67"/>
                      <a:pt x="109" y="63"/>
                    </a:cubicBezTo>
                    <a:cubicBezTo>
                      <a:pt x="117" y="58"/>
                      <a:pt x="125" y="53"/>
                      <a:pt x="133" y="48"/>
                    </a:cubicBezTo>
                    <a:cubicBezTo>
                      <a:pt x="142" y="41"/>
                      <a:pt x="151" y="35"/>
                      <a:pt x="160" y="28"/>
                    </a:cubicBezTo>
                    <a:cubicBezTo>
                      <a:pt x="163" y="25"/>
                      <a:pt x="167" y="24"/>
                      <a:pt x="171" y="23"/>
                    </a:cubicBezTo>
                    <a:cubicBezTo>
                      <a:pt x="177" y="23"/>
                      <a:pt x="182" y="20"/>
                      <a:pt x="187" y="16"/>
                    </a:cubicBezTo>
                    <a:cubicBezTo>
                      <a:pt x="196" y="6"/>
                      <a:pt x="208" y="2"/>
                      <a:pt x="221" y="1"/>
                    </a:cubicBezTo>
                    <a:cubicBezTo>
                      <a:pt x="233" y="0"/>
                      <a:pt x="246" y="0"/>
                      <a:pt x="258" y="4"/>
                    </a:cubicBezTo>
                    <a:cubicBezTo>
                      <a:pt x="261" y="5"/>
                      <a:pt x="264" y="7"/>
                      <a:pt x="267" y="9"/>
                    </a:cubicBezTo>
                    <a:cubicBezTo>
                      <a:pt x="270" y="10"/>
                      <a:pt x="271" y="13"/>
                      <a:pt x="271" y="16"/>
                    </a:cubicBezTo>
                    <a:cubicBezTo>
                      <a:pt x="271" y="18"/>
                      <a:pt x="271" y="19"/>
                      <a:pt x="269" y="21"/>
                    </a:cubicBezTo>
                    <a:cubicBezTo>
                      <a:pt x="262" y="26"/>
                      <a:pt x="255" y="31"/>
                      <a:pt x="248" y="37"/>
                    </a:cubicBezTo>
                    <a:cubicBezTo>
                      <a:pt x="240" y="43"/>
                      <a:pt x="232" y="50"/>
                      <a:pt x="226" y="58"/>
                    </a:cubicBezTo>
                    <a:cubicBezTo>
                      <a:pt x="223" y="62"/>
                      <a:pt x="219" y="65"/>
                      <a:pt x="215" y="67"/>
                    </a:cubicBezTo>
                    <a:cubicBezTo>
                      <a:pt x="213" y="68"/>
                      <a:pt x="212" y="69"/>
                      <a:pt x="211" y="70"/>
                    </a:cubicBezTo>
                    <a:cubicBezTo>
                      <a:pt x="202" y="79"/>
                      <a:pt x="194" y="87"/>
                      <a:pt x="186" y="95"/>
                    </a:cubicBezTo>
                    <a:cubicBezTo>
                      <a:pt x="184" y="97"/>
                      <a:pt x="183" y="99"/>
                      <a:pt x="185" y="10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3" name="Freeform 14">
                <a:extLst>
                  <a:ext uri="{FF2B5EF4-FFF2-40B4-BE49-F238E27FC236}">
                    <a16:creationId xmlns:a16="http://schemas.microsoft.com/office/drawing/2014/main" id="{170B97E9-7C5C-402F-9D53-9AA87182C27F}"/>
                  </a:ext>
                </a:extLst>
              </p:cNvPr>
              <p:cNvSpPr>
                <a:spLocks/>
              </p:cNvSpPr>
              <p:nvPr/>
            </p:nvSpPr>
            <p:spPr bwMode="auto">
              <a:xfrm>
                <a:off x="9143222" y="3099837"/>
                <a:ext cx="797747" cy="506201"/>
              </a:xfrm>
              <a:custGeom>
                <a:avLst/>
                <a:gdLst>
                  <a:gd name="T0" fmla="*/ 16 w 280"/>
                  <a:gd name="T1" fmla="*/ 133 h 178"/>
                  <a:gd name="T2" fmla="*/ 14 w 280"/>
                  <a:gd name="T3" fmla="*/ 124 h 178"/>
                  <a:gd name="T4" fmla="*/ 2 w 280"/>
                  <a:gd name="T5" fmla="*/ 103 h 178"/>
                  <a:gd name="T6" fmla="*/ 6 w 280"/>
                  <a:gd name="T7" fmla="*/ 81 h 178"/>
                  <a:gd name="T8" fmla="*/ 16 w 280"/>
                  <a:gd name="T9" fmla="*/ 77 h 178"/>
                  <a:gd name="T10" fmla="*/ 22 w 280"/>
                  <a:gd name="T11" fmla="*/ 77 h 178"/>
                  <a:gd name="T12" fmla="*/ 40 w 280"/>
                  <a:gd name="T13" fmla="*/ 71 h 178"/>
                  <a:gd name="T14" fmla="*/ 54 w 280"/>
                  <a:gd name="T15" fmla="*/ 64 h 178"/>
                  <a:gd name="T16" fmla="*/ 63 w 280"/>
                  <a:gd name="T17" fmla="*/ 61 h 178"/>
                  <a:gd name="T18" fmla="*/ 144 w 280"/>
                  <a:gd name="T19" fmla="*/ 25 h 178"/>
                  <a:gd name="T20" fmla="*/ 169 w 280"/>
                  <a:gd name="T21" fmla="*/ 16 h 178"/>
                  <a:gd name="T22" fmla="*/ 186 w 280"/>
                  <a:gd name="T23" fmla="*/ 13 h 178"/>
                  <a:gd name="T24" fmla="*/ 209 w 280"/>
                  <a:gd name="T25" fmla="*/ 9 h 178"/>
                  <a:gd name="T26" fmla="*/ 224 w 280"/>
                  <a:gd name="T27" fmla="*/ 3 h 178"/>
                  <a:gd name="T28" fmla="*/ 233 w 280"/>
                  <a:gd name="T29" fmla="*/ 0 h 178"/>
                  <a:gd name="T30" fmla="*/ 265 w 280"/>
                  <a:gd name="T31" fmla="*/ 5 h 178"/>
                  <a:gd name="T32" fmla="*/ 274 w 280"/>
                  <a:gd name="T33" fmla="*/ 29 h 178"/>
                  <a:gd name="T34" fmla="*/ 256 w 280"/>
                  <a:gd name="T35" fmla="*/ 50 h 178"/>
                  <a:gd name="T36" fmla="*/ 245 w 280"/>
                  <a:gd name="T37" fmla="*/ 53 h 178"/>
                  <a:gd name="T38" fmla="*/ 220 w 280"/>
                  <a:gd name="T39" fmla="*/ 56 h 178"/>
                  <a:gd name="T40" fmla="*/ 213 w 280"/>
                  <a:gd name="T41" fmla="*/ 58 h 178"/>
                  <a:gd name="T42" fmla="*/ 208 w 280"/>
                  <a:gd name="T43" fmla="*/ 67 h 178"/>
                  <a:gd name="T44" fmla="*/ 210 w 280"/>
                  <a:gd name="T45" fmla="*/ 76 h 178"/>
                  <a:gd name="T46" fmla="*/ 218 w 280"/>
                  <a:gd name="T47" fmla="*/ 92 h 178"/>
                  <a:gd name="T48" fmla="*/ 224 w 280"/>
                  <a:gd name="T49" fmla="*/ 115 h 178"/>
                  <a:gd name="T50" fmla="*/ 220 w 280"/>
                  <a:gd name="T51" fmla="*/ 146 h 178"/>
                  <a:gd name="T52" fmla="*/ 197 w 280"/>
                  <a:gd name="T53" fmla="*/ 163 h 178"/>
                  <a:gd name="T54" fmla="*/ 189 w 280"/>
                  <a:gd name="T55" fmla="*/ 163 h 178"/>
                  <a:gd name="T56" fmla="*/ 181 w 280"/>
                  <a:gd name="T57" fmla="*/ 167 h 178"/>
                  <a:gd name="T58" fmla="*/ 178 w 280"/>
                  <a:gd name="T59" fmla="*/ 170 h 178"/>
                  <a:gd name="T60" fmla="*/ 156 w 280"/>
                  <a:gd name="T61" fmla="*/ 175 h 178"/>
                  <a:gd name="T62" fmla="*/ 140 w 280"/>
                  <a:gd name="T63" fmla="*/ 166 h 178"/>
                  <a:gd name="T64" fmla="*/ 126 w 280"/>
                  <a:gd name="T65" fmla="*/ 162 h 178"/>
                  <a:gd name="T66" fmla="*/ 119 w 280"/>
                  <a:gd name="T67" fmla="*/ 160 h 178"/>
                  <a:gd name="T68" fmla="*/ 113 w 280"/>
                  <a:gd name="T69" fmla="*/ 150 h 178"/>
                  <a:gd name="T70" fmla="*/ 115 w 280"/>
                  <a:gd name="T71" fmla="*/ 147 h 178"/>
                  <a:gd name="T72" fmla="*/ 122 w 280"/>
                  <a:gd name="T73" fmla="*/ 147 h 178"/>
                  <a:gd name="T74" fmla="*/ 166 w 280"/>
                  <a:gd name="T75" fmla="*/ 141 h 178"/>
                  <a:gd name="T76" fmla="*/ 185 w 280"/>
                  <a:gd name="T77" fmla="*/ 129 h 178"/>
                  <a:gd name="T78" fmla="*/ 188 w 280"/>
                  <a:gd name="T79" fmla="*/ 120 h 178"/>
                  <a:gd name="T80" fmla="*/ 185 w 280"/>
                  <a:gd name="T81" fmla="*/ 92 h 178"/>
                  <a:gd name="T82" fmla="*/ 184 w 280"/>
                  <a:gd name="T83" fmla="*/ 77 h 178"/>
                  <a:gd name="T84" fmla="*/ 179 w 280"/>
                  <a:gd name="T85" fmla="*/ 71 h 178"/>
                  <a:gd name="T86" fmla="*/ 163 w 280"/>
                  <a:gd name="T87" fmla="*/ 75 h 178"/>
                  <a:gd name="T88" fmla="*/ 158 w 280"/>
                  <a:gd name="T89" fmla="*/ 79 h 178"/>
                  <a:gd name="T90" fmla="*/ 145 w 280"/>
                  <a:gd name="T91" fmla="*/ 82 h 178"/>
                  <a:gd name="T92" fmla="*/ 116 w 280"/>
                  <a:gd name="T93" fmla="*/ 91 h 178"/>
                  <a:gd name="T94" fmla="*/ 80 w 280"/>
                  <a:gd name="T95" fmla="*/ 118 h 178"/>
                  <a:gd name="T96" fmla="*/ 52 w 280"/>
                  <a:gd name="T97" fmla="*/ 135 h 178"/>
                  <a:gd name="T98" fmla="*/ 22 w 280"/>
                  <a:gd name="T99" fmla="*/ 136 h 178"/>
                  <a:gd name="T100" fmla="*/ 18 w 280"/>
                  <a:gd name="T101" fmla="*/ 134 h 178"/>
                  <a:gd name="T102" fmla="*/ 16 w 280"/>
                  <a:gd name="T103" fmla="*/ 133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0" h="178">
                    <a:moveTo>
                      <a:pt x="16" y="133"/>
                    </a:moveTo>
                    <a:cubicBezTo>
                      <a:pt x="18" y="129"/>
                      <a:pt x="16" y="127"/>
                      <a:pt x="14" y="124"/>
                    </a:cubicBezTo>
                    <a:cubicBezTo>
                      <a:pt x="9" y="118"/>
                      <a:pt x="5" y="111"/>
                      <a:pt x="2" y="103"/>
                    </a:cubicBezTo>
                    <a:cubicBezTo>
                      <a:pt x="0" y="95"/>
                      <a:pt x="1" y="88"/>
                      <a:pt x="6" y="81"/>
                    </a:cubicBezTo>
                    <a:cubicBezTo>
                      <a:pt x="9" y="78"/>
                      <a:pt x="12" y="76"/>
                      <a:pt x="16" y="77"/>
                    </a:cubicBezTo>
                    <a:cubicBezTo>
                      <a:pt x="18" y="77"/>
                      <a:pt x="20" y="76"/>
                      <a:pt x="22" y="77"/>
                    </a:cubicBezTo>
                    <a:cubicBezTo>
                      <a:pt x="29" y="79"/>
                      <a:pt x="36" y="76"/>
                      <a:pt x="40" y="71"/>
                    </a:cubicBezTo>
                    <a:cubicBezTo>
                      <a:pt x="44" y="67"/>
                      <a:pt x="49" y="65"/>
                      <a:pt x="54" y="64"/>
                    </a:cubicBezTo>
                    <a:cubicBezTo>
                      <a:pt x="57" y="64"/>
                      <a:pt x="60" y="62"/>
                      <a:pt x="63" y="61"/>
                    </a:cubicBezTo>
                    <a:cubicBezTo>
                      <a:pt x="89" y="47"/>
                      <a:pt x="116" y="35"/>
                      <a:pt x="144" y="25"/>
                    </a:cubicBezTo>
                    <a:cubicBezTo>
                      <a:pt x="152" y="22"/>
                      <a:pt x="161" y="19"/>
                      <a:pt x="169" y="16"/>
                    </a:cubicBezTo>
                    <a:cubicBezTo>
                      <a:pt x="174" y="14"/>
                      <a:pt x="180" y="14"/>
                      <a:pt x="186" y="13"/>
                    </a:cubicBezTo>
                    <a:cubicBezTo>
                      <a:pt x="194" y="12"/>
                      <a:pt x="201" y="11"/>
                      <a:pt x="209" y="9"/>
                    </a:cubicBezTo>
                    <a:cubicBezTo>
                      <a:pt x="214" y="8"/>
                      <a:pt x="219" y="5"/>
                      <a:pt x="224" y="3"/>
                    </a:cubicBezTo>
                    <a:cubicBezTo>
                      <a:pt x="227" y="1"/>
                      <a:pt x="230" y="0"/>
                      <a:pt x="233" y="0"/>
                    </a:cubicBezTo>
                    <a:cubicBezTo>
                      <a:pt x="244" y="0"/>
                      <a:pt x="255" y="1"/>
                      <a:pt x="265" y="5"/>
                    </a:cubicBezTo>
                    <a:cubicBezTo>
                      <a:pt x="276" y="9"/>
                      <a:pt x="280" y="19"/>
                      <a:pt x="274" y="29"/>
                    </a:cubicBezTo>
                    <a:cubicBezTo>
                      <a:pt x="270" y="38"/>
                      <a:pt x="263" y="45"/>
                      <a:pt x="256" y="50"/>
                    </a:cubicBezTo>
                    <a:cubicBezTo>
                      <a:pt x="252" y="53"/>
                      <a:pt x="249" y="53"/>
                      <a:pt x="245" y="53"/>
                    </a:cubicBezTo>
                    <a:cubicBezTo>
                      <a:pt x="236" y="54"/>
                      <a:pt x="228" y="55"/>
                      <a:pt x="220" y="56"/>
                    </a:cubicBezTo>
                    <a:cubicBezTo>
                      <a:pt x="218" y="57"/>
                      <a:pt x="215" y="57"/>
                      <a:pt x="213" y="58"/>
                    </a:cubicBezTo>
                    <a:cubicBezTo>
                      <a:pt x="209" y="60"/>
                      <a:pt x="208" y="63"/>
                      <a:pt x="208" y="67"/>
                    </a:cubicBezTo>
                    <a:cubicBezTo>
                      <a:pt x="208" y="70"/>
                      <a:pt x="209" y="73"/>
                      <a:pt x="210" y="76"/>
                    </a:cubicBezTo>
                    <a:cubicBezTo>
                      <a:pt x="213" y="82"/>
                      <a:pt x="215" y="87"/>
                      <a:pt x="218" y="92"/>
                    </a:cubicBezTo>
                    <a:cubicBezTo>
                      <a:pt x="221" y="100"/>
                      <a:pt x="224" y="107"/>
                      <a:pt x="224" y="115"/>
                    </a:cubicBezTo>
                    <a:cubicBezTo>
                      <a:pt x="224" y="126"/>
                      <a:pt x="223" y="136"/>
                      <a:pt x="220" y="146"/>
                    </a:cubicBezTo>
                    <a:cubicBezTo>
                      <a:pt x="216" y="157"/>
                      <a:pt x="209" y="162"/>
                      <a:pt x="197" y="163"/>
                    </a:cubicBezTo>
                    <a:cubicBezTo>
                      <a:pt x="194" y="163"/>
                      <a:pt x="192" y="163"/>
                      <a:pt x="189" y="163"/>
                    </a:cubicBezTo>
                    <a:cubicBezTo>
                      <a:pt x="186" y="163"/>
                      <a:pt x="183" y="163"/>
                      <a:pt x="181" y="167"/>
                    </a:cubicBezTo>
                    <a:cubicBezTo>
                      <a:pt x="180" y="168"/>
                      <a:pt x="179" y="169"/>
                      <a:pt x="178" y="170"/>
                    </a:cubicBezTo>
                    <a:cubicBezTo>
                      <a:pt x="171" y="176"/>
                      <a:pt x="164" y="178"/>
                      <a:pt x="156" y="175"/>
                    </a:cubicBezTo>
                    <a:cubicBezTo>
                      <a:pt x="151" y="172"/>
                      <a:pt x="145" y="169"/>
                      <a:pt x="140" y="166"/>
                    </a:cubicBezTo>
                    <a:cubicBezTo>
                      <a:pt x="136" y="163"/>
                      <a:pt x="132" y="162"/>
                      <a:pt x="126" y="162"/>
                    </a:cubicBezTo>
                    <a:cubicBezTo>
                      <a:pt x="124" y="162"/>
                      <a:pt x="121" y="163"/>
                      <a:pt x="119" y="160"/>
                    </a:cubicBezTo>
                    <a:cubicBezTo>
                      <a:pt x="116" y="157"/>
                      <a:pt x="114" y="154"/>
                      <a:pt x="113" y="150"/>
                    </a:cubicBezTo>
                    <a:cubicBezTo>
                      <a:pt x="112" y="148"/>
                      <a:pt x="113" y="147"/>
                      <a:pt x="115" y="147"/>
                    </a:cubicBezTo>
                    <a:cubicBezTo>
                      <a:pt x="117" y="147"/>
                      <a:pt x="120" y="147"/>
                      <a:pt x="122" y="147"/>
                    </a:cubicBezTo>
                    <a:cubicBezTo>
                      <a:pt x="137" y="148"/>
                      <a:pt x="152" y="146"/>
                      <a:pt x="166" y="141"/>
                    </a:cubicBezTo>
                    <a:cubicBezTo>
                      <a:pt x="173" y="138"/>
                      <a:pt x="179" y="134"/>
                      <a:pt x="185" y="129"/>
                    </a:cubicBezTo>
                    <a:cubicBezTo>
                      <a:pt x="188" y="126"/>
                      <a:pt x="189" y="123"/>
                      <a:pt x="188" y="120"/>
                    </a:cubicBezTo>
                    <a:cubicBezTo>
                      <a:pt x="187" y="111"/>
                      <a:pt x="186" y="102"/>
                      <a:pt x="185" y="92"/>
                    </a:cubicBezTo>
                    <a:cubicBezTo>
                      <a:pt x="184" y="87"/>
                      <a:pt x="184" y="82"/>
                      <a:pt x="184" y="77"/>
                    </a:cubicBezTo>
                    <a:cubicBezTo>
                      <a:pt x="184" y="73"/>
                      <a:pt x="183" y="71"/>
                      <a:pt x="179" y="71"/>
                    </a:cubicBezTo>
                    <a:cubicBezTo>
                      <a:pt x="173" y="70"/>
                      <a:pt x="168" y="70"/>
                      <a:pt x="163" y="75"/>
                    </a:cubicBezTo>
                    <a:cubicBezTo>
                      <a:pt x="162" y="76"/>
                      <a:pt x="160" y="77"/>
                      <a:pt x="158" y="79"/>
                    </a:cubicBezTo>
                    <a:cubicBezTo>
                      <a:pt x="154" y="81"/>
                      <a:pt x="150" y="83"/>
                      <a:pt x="145" y="82"/>
                    </a:cubicBezTo>
                    <a:cubicBezTo>
                      <a:pt x="134" y="82"/>
                      <a:pt x="124" y="85"/>
                      <a:pt x="116" y="91"/>
                    </a:cubicBezTo>
                    <a:cubicBezTo>
                      <a:pt x="104" y="100"/>
                      <a:pt x="92" y="109"/>
                      <a:pt x="80" y="118"/>
                    </a:cubicBezTo>
                    <a:cubicBezTo>
                      <a:pt x="71" y="124"/>
                      <a:pt x="62" y="131"/>
                      <a:pt x="52" y="135"/>
                    </a:cubicBezTo>
                    <a:cubicBezTo>
                      <a:pt x="42" y="139"/>
                      <a:pt x="32" y="140"/>
                      <a:pt x="22" y="136"/>
                    </a:cubicBezTo>
                    <a:cubicBezTo>
                      <a:pt x="20" y="136"/>
                      <a:pt x="19" y="135"/>
                      <a:pt x="18" y="134"/>
                    </a:cubicBezTo>
                    <a:cubicBezTo>
                      <a:pt x="17" y="134"/>
                      <a:pt x="17" y="134"/>
                      <a:pt x="16" y="1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4" name="Freeform 15">
                <a:extLst>
                  <a:ext uri="{FF2B5EF4-FFF2-40B4-BE49-F238E27FC236}">
                    <a16:creationId xmlns:a16="http://schemas.microsoft.com/office/drawing/2014/main" id="{8F85E7F0-D6E4-48F0-A113-2A9E57A84215}"/>
                  </a:ext>
                </a:extLst>
              </p:cNvPr>
              <p:cNvSpPr>
                <a:spLocks/>
              </p:cNvSpPr>
              <p:nvPr/>
            </p:nvSpPr>
            <p:spPr bwMode="auto">
              <a:xfrm>
                <a:off x="6548140" y="2449465"/>
                <a:ext cx="605519" cy="323584"/>
              </a:xfrm>
              <a:custGeom>
                <a:avLst/>
                <a:gdLst>
                  <a:gd name="T0" fmla="*/ 197 w 212"/>
                  <a:gd name="T1" fmla="*/ 0 h 114"/>
                  <a:gd name="T2" fmla="*/ 205 w 212"/>
                  <a:gd name="T3" fmla="*/ 0 h 114"/>
                  <a:gd name="T4" fmla="*/ 211 w 212"/>
                  <a:gd name="T5" fmla="*/ 9 h 114"/>
                  <a:gd name="T6" fmla="*/ 191 w 212"/>
                  <a:gd name="T7" fmla="*/ 29 h 114"/>
                  <a:gd name="T8" fmla="*/ 187 w 212"/>
                  <a:gd name="T9" fmla="*/ 29 h 114"/>
                  <a:gd name="T10" fmla="*/ 174 w 212"/>
                  <a:gd name="T11" fmla="*/ 33 h 114"/>
                  <a:gd name="T12" fmla="*/ 132 w 212"/>
                  <a:gd name="T13" fmla="*/ 67 h 114"/>
                  <a:gd name="T14" fmla="*/ 109 w 212"/>
                  <a:gd name="T15" fmla="*/ 91 h 114"/>
                  <a:gd name="T16" fmla="*/ 71 w 212"/>
                  <a:gd name="T17" fmla="*/ 112 h 114"/>
                  <a:gd name="T18" fmla="*/ 40 w 212"/>
                  <a:gd name="T19" fmla="*/ 108 h 114"/>
                  <a:gd name="T20" fmla="*/ 9 w 212"/>
                  <a:gd name="T21" fmla="*/ 90 h 114"/>
                  <a:gd name="T22" fmla="*/ 8 w 212"/>
                  <a:gd name="T23" fmla="*/ 89 h 114"/>
                  <a:gd name="T24" fmla="*/ 11 w 212"/>
                  <a:gd name="T25" fmla="*/ 64 h 114"/>
                  <a:gd name="T26" fmla="*/ 15 w 212"/>
                  <a:gd name="T27" fmla="*/ 62 h 114"/>
                  <a:gd name="T28" fmla="*/ 114 w 212"/>
                  <a:gd name="T29" fmla="*/ 23 h 114"/>
                  <a:gd name="T30" fmla="*/ 130 w 212"/>
                  <a:gd name="T31" fmla="*/ 18 h 114"/>
                  <a:gd name="T32" fmla="*/ 164 w 212"/>
                  <a:gd name="T33" fmla="*/ 7 h 114"/>
                  <a:gd name="T34" fmla="*/ 197 w 212"/>
                  <a:gd name="T35"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2" h="114">
                    <a:moveTo>
                      <a:pt x="197" y="0"/>
                    </a:moveTo>
                    <a:cubicBezTo>
                      <a:pt x="199" y="0"/>
                      <a:pt x="202" y="0"/>
                      <a:pt x="205" y="0"/>
                    </a:cubicBezTo>
                    <a:cubicBezTo>
                      <a:pt x="209" y="1"/>
                      <a:pt x="212" y="5"/>
                      <a:pt x="211" y="9"/>
                    </a:cubicBezTo>
                    <a:cubicBezTo>
                      <a:pt x="207" y="18"/>
                      <a:pt x="200" y="25"/>
                      <a:pt x="191" y="29"/>
                    </a:cubicBezTo>
                    <a:cubicBezTo>
                      <a:pt x="189" y="29"/>
                      <a:pt x="188" y="29"/>
                      <a:pt x="187" y="29"/>
                    </a:cubicBezTo>
                    <a:cubicBezTo>
                      <a:pt x="182" y="28"/>
                      <a:pt x="178" y="30"/>
                      <a:pt x="174" y="33"/>
                    </a:cubicBezTo>
                    <a:cubicBezTo>
                      <a:pt x="158" y="43"/>
                      <a:pt x="144" y="54"/>
                      <a:pt x="132" y="67"/>
                    </a:cubicBezTo>
                    <a:cubicBezTo>
                      <a:pt x="124" y="75"/>
                      <a:pt x="116" y="83"/>
                      <a:pt x="109" y="91"/>
                    </a:cubicBezTo>
                    <a:cubicBezTo>
                      <a:pt x="99" y="102"/>
                      <a:pt x="86" y="110"/>
                      <a:pt x="71" y="112"/>
                    </a:cubicBezTo>
                    <a:cubicBezTo>
                      <a:pt x="61" y="114"/>
                      <a:pt x="50" y="112"/>
                      <a:pt x="40" y="108"/>
                    </a:cubicBezTo>
                    <a:cubicBezTo>
                      <a:pt x="29" y="104"/>
                      <a:pt x="19" y="98"/>
                      <a:pt x="9" y="90"/>
                    </a:cubicBezTo>
                    <a:cubicBezTo>
                      <a:pt x="9" y="90"/>
                      <a:pt x="9" y="89"/>
                      <a:pt x="8" y="89"/>
                    </a:cubicBezTo>
                    <a:cubicBezTo>
                      <a:pt x="0" y="81"/>
                      <a:pt x="2" y="70"/>
                      <a:pt x="11" y="64"/>
                    </a:cubicBezTo>
                    <a:cubicBezTo>
                      <a:pt x="12" y="63"/>
                      <a:pt x="14" y="63"/>
                      <a:pt x="15" y="62"/>
                    </a:cubicBezTo>
                    <a:cubicBezTo>
                      <a:pt x="48" y="49"/>
                      <a:pt x="81" y="36"/>
                      <a:pt x="114" y="23"/>
                    </a:cubicBezTo>
                    <a:cubicBezTo>
                      <a:pt x="119" y="21"/>
                      <a:pt x="125" y="19"/>
                      <a:pt x="130" y="18"/>
                    </a:cubicBezTo>
                    <a:cubicBezTo>
                      <a:pt x="142" y="15"/>
                      <a:pt x="153" y="12"/>
                      <a:pt x="164" y="7"/>
                    </a:cubicBezTo>
                    <a:cubicBezTo>
                      <a:pt x="175" y="2"/>
                      <a:pt x="186" y="0"/>
                      <a:pt x="19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5" name="Freeform 16">
                <a:extLst>
                  <a:ext uri="{FF2B5EF4-FFF2-40B4-BE49-F238E27FC236}">
                    <a16:creationId xmlns:a16="http://schemas.microsoft.com/office/drawing/2014/main" id="{9AA89938-51FC-49D9-8A20-AE9CA39EDED4}"/>
                  </a:ext>
                </a:extLst>
              </p:cNvPr>
              <p:cNvSpPr>
                <a:spLocks/>
              </p:cNvSpPr>
              <p:nvPr/>
            </p:nvSpPr>
            <p:spPr bwMode="auto">
              <a:xfrm>
                <a:off x="6746776" y="2048989"/>
                <a:ext cx="323584" cy="358826"/>
              </a:xfrm>
              <a:custGeom>
                <a:avLst/>
                <a:gdLst>
                  <a:gd name="T0" fmla="*/ 114 w 114"/>
                  <a:gd name="T1" fmla="*/ 70 h 126"/>
                  <a:gd name="T2" fmla="*/ 101 w 114"/>
                  <a:gd name="T3" fmla="*/ 91 h 126"/>
                  <a:gd name="T4" fmla="*/ 78 w 114"/>
                  <a:gd name="T5" fmla="*/ 97 h 126"/>
                  <a:gd name="T6" fmla="*/ 58 w 114"/>
                  <a:gd name="T7" fmla="*/ 106 h 126"/>
                  <a:gd name="T8" fmla="*/ 40 w 114"/>
                  <a:gd name="T9" fmla="*/ 121 h 126"/>
                  <a:gd name="T10" fmla="*/ 31 w 114"/>
                  <a:gd name="T11" fmla="*/ 125 h 126"/>
                  <a:gd name="T12" fmla="*/ 23 w 114"/>
                  <a:gd name="T13" fmla="*/ 122 h 126"/>
                  <a:gd name="T14" fmla="*/ 23 w 114"/>
                  <a:gd name="T15" fmla="*/ 112 h 126"/>
                  <a:gd name="T16" fmla="*/ 26 w 114"/>
                  <a:gd name="T17" fmla="*/ 68 h 126"/>
                  <a:gd name="T18" fmla="*/ 16 w 114"/>
                  <a:gd name="T19" fmla="*/ 50 h 126"/>
                  <a:gd name="T20" fmla="*/ 11 w 114"/>
                  <a:gd name="T21" fmla="*/ 39 h 126"/>
                  <a:gd name="T22" fmla="*/ 3 w 114"/>
                  <a:gd name="T23" fmla="*/ 21 h 126"/>
                  <a:gd name="T24" fmla="*/ 3 w 114"/>
                  <a:gd name="T25" fmla="*/ 6 h 126"/>
                  <a:gd name="T26" fmla="*/ 12 w 114"/>
                  <a:gd name="T27" fmla="*/ 0 h 126"/>
                  <a:gd name="T28" fmla="*/ 18 w 114"/>
                  <a:gd name="T29" fmla="*/ 1 h 126"/>
                  <a:gd name="T30" fmla="*/ 50 w 114"/>
                  <a:gd name="T31" fmla="*/ 12 h 126"/>
                  <a:gd name="T32" fmla="*/ 86 w 114"/>
                  <a:gd name="T33" fmla="*/ 31 h 126"/>
                  <a:gd name="T34" fmla="*/ 106 w 114"/>
                  <a:gd name="T35" fmla="*/ 48 h 126"/>
                  <a:gd name="T36" fmla="*/ 114 w 114"/>
                  <a:gd name="T37" fmla="*/ 7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4" h="126">
                    <a:moveTo>
                      <a:pt x="114" y="70"/>
                    </a:moveTo>
                    <a:cubicBezTo>
                      <a:pt x="114" y="79"/>
                      <a:pt x="109" y="86"/>
                      <a:pt x="101" y="91"/>
                    </a:cubicBezTo>
                    <a:cubicBezTo>
                      <a:pt x="94" y="95"/>
                      <a:pt x="86" y="97"/>
                      <a:pt x="78" y="97"/>
                    </a:cubicBezTo>
                    <a:cubicBezTo>
                      <a:pt x="64" y="97"/>
                      <a:pt x="66" y="98"/>
                      <a:pt x="58" y="106"/>
                    </a:cubicBezTo>
                    <a:cubicBezTo>
                      <a:pt x="52" y="111"/>
                      <a:pt x="46" y="116"/>
                      <a:pt x="40" y="121"/>
                    </a:cubicBezTo>
                    <a:cubicBezTo>
                      <a:pt x="38" y="123"/>
                      <a:pt x="35" y="124"/>
                      <a:pt x="31" y="125"/>
                    </a:cubicBezTo>
                    <a:cubicBezTo>
                      <a:pt x="28" y="126"/>
                      <a:pt x="25" y="125"/>
                      <a:pt x="23" y="122"/>
                    </a:cubicBezTo>
                    <a:cubicBezTo>
                      <a:pt x="22" y="118"/>
                      <a:pt x="21" y="115"/>
                      <a:pt x="23" y="112"/>
                    </a:cubicBezTo>
                    <a:cubicBezTo>
                      <a:pt x="33" y="98"/>
                      <a:pt x="33" y="83"/>
                      <a:pt x="26" y="68"/>
                    </a:cubicBezTo>
                    <a:cubicBezTo>
                      <a:pt x="23" y="61"/>
                      <a:pt x="19" y="56"/>
                      <a:pt x="16" y="50"/>
                    </a:cubicBezTo>
                    <a:cubicBezTo>
                      <a:pt x="14" y="46"/>
                      <a:pt x="12" y="43"/>
                      <a:pt x="11" y="39"/>
                    </a:cubicBezTo>
                    <a:cubicBezTo>
                      <a:pt x="9" y="33"/>
                      <a:pt x="7" y="27"/>
                      <a:pt x="3" y="21"/>
                    </a:cubicBezTo>
                    <a:cubicBezTo>
                      <a:pt x="0" y="17"/>
                      <a:pt x="0" y="12"/>
                      <a:pt x="3" y="6"/>
                    </a:cubicBezTo>
                    <a:cubicBezTo>
                      <a:pt x="5" y="2"/>
                      <a:pt x="8" y="0"/>
                      <a:pt x="12" y="0"/>
                    </a:cubicBezTo>
                    <a:cubicBezTo>
                      <a:pt x="14" y="0"/>
                      <a:pt x="16" y="1"/>
                      <a:pt x="18" y="1"/>
                    </a:cubicBezTo>
                    <a:cubicBezTo>
                      <a:pt x="29" y="3"/>
                      <a:pt x="40" y="7"/>
                      <a:pt x="50" y="12"/>
                    </a:cubicBezTo>
                    <a:cubicBezTo>
                      <a:pt x="62" y="19"/>
                      <a:pt x="74" y="25"/>
                      <a:pt x="86" y="31"/>
                    </a:cubicBezTo>
                    <a:cubicBezTo>
                      <a:pt x="94" y="36"/>
                      <a:pt x="101" y="41"/>
                      <a:pt x="106" y="48"/>
                    </a:cubicBezTo>
                    <a:cubicBezTo>
                      <a:pt x="111" y="54"/>
                      <a:pt x="114" y="61"/>
                      <a:pt x="114" y="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6" name="Freeform 24">
                <a:extLst>
                  <a:ext uri="{FF2B5EF4-FFF2-40B4-BE49-F238E27FC236}">
                    <a16:creationId xmlns:a16="http://schemas.microsoft.com/office/drawing/2014/main" id="{1DA43A21-B3DE-46D7-8042-B68A4F8A950B}"/>
                  </a:ext>
                </a:extLst>
              </p:cNvPr>
              <p:cNvSpPr>
                <a:spLocks/>
              </p:cNvSpPr>
              <p:nvPr/>
            </p:nvSpPr>
            <p:spPr bwMode="auto">
              <a:xfrm>
                <a:off x="9216909" y="2378981"/>
                <a:ext cx="317177" cy="429310"/>
              </a:xfrm>
              <a:custGeom>
                <a:avLst/>
                <a:gdLst>
                  <a:gd name="T0" fmla="*/ 111 w 111"/>
                  <a:gd name="T1" fmla="*/ 118 h 150"/>
                  <a:gd name="T2" fmla="*/ 108 w 111"/>
                  <a:gd name="T3" fmla="*/ 125 h 150"/>
                  <a:gd name="T4" fmla="*/ 94 w 111"/>
                  <a:gd name="T5" fmla="*/ 142 h 150"/>
                  <a:gd name="T6" fmla="*/ 80 w 111"/>
                  <a:gd name="T7" fmla="*/ 149 h 150"/>
                  <a:gd name="T8" fmla="*/ 72 w 111"/>
                  <a:gd name="T9" fmla="*/ 144 h 150"/>
                  <a:gd name="T10" fmla="*/ 66 w 111"/>
                  <a:gd name="T11" fmla="*/ 117 h 150"/>
                  <a:gd name="T12" fmla="*/ 59 w 111"/>
                  <a:gd name="T13" fmla="*/ 90 h 150"/>
                  <a:gd name="T14" fmla="*/ 50 w 111"/>
                  <a:gd name="T15" fmla="*/ 75 h 150"/>
                  <a:gd name="T16" fmla="*/ 19 w 111"/>
                  <a:gd name="T17" fmla="*/ 40 h 150"/>
                  <a:gd name="T18" fmla="*/ 6 w 111"/>
                  <a:gd name="T19" fmla="*/ 27 h 150"/>
                  <a:gd name="T20" fmla="*/ 0 w 111"/>
                  <a:gd name="T21" fmla="*/ 10 h 150"/>
                  <a:gd name="T22" fmla="*/ 0 w 111"/>
                  <a:gd name="T23" fmla="*/ 8 h 150"/>
                  <a:gd name="T24" fmla="*/ 9 w 111"/>
                  <a:gd name="T25" fmla="*/ 2 h 150"/>
                  <a:gd name="T26" fmla="*/ 18 w 111"/>
                  <a:gd name="T27" fmla="*/ 7 h 150"/>
                  <a:gd name="T28" fmla="*/ 27 w 111"/>
                  <a:gd name="T29" fmla="*/ 15 h 150"/>
                  <a:gd name="T30" fmla="*/ 44 w 111"/>
                  <a:gd name="T31" fmla="*/ 26 h 150"/>
                  <a:gd name="T32" fmla="*/ 85 w 111"/>
                  <a:gd name="T33" fmla="*/ 57 h 150"/>
                  <a:gd name="T34" fmla="*/ 110 w 111"/>
                  <a:gd name="T35" fmla="*/ 114 h 150"/>
                  <a:gd name="T36" fmla="*/ 110 w 111"/>
                  <a:gd name="T37" fmla="*/ 117 h 150"/>
                  <a:gd name="T38" fmla="*/ 111 w 111"/>
                  <a:gd name="T39" fmla="*/ 118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1" h="150">
                    <a:moveTo>
                      <a:pt x="111" y="118"/>
                    </a:moveTo>
                    <a:cubicBezTo>
                      <a:pt x="110" y="120"/>
                      <a:pt x="109" y="123"/>
                      <a:pt x="108" y="125"/>
                    </a:cubicBezTo>
                    <a:cubicBezTo>
                      <a:pt x="103" y="131"/>
                      <a:pt x="99" y="136"/>
                      <a:pt x="94" y="142"/>
                    </a:cubicBezTo>
                    <a:cubicBezTo>
                      <a:pt x="90" y="146"/>
                      <a:pt x="86" y="148"/>
                      <a:pt x="80" y="149"/>
                    </a:cubicBezTo>
                    <a:cubicBezTo>
                      <a:pt x="75" y="150"/>
                      <a:pt x="73" y="149"/>
                      <a:pt x="72" y="144"/>
                    </a:cubicBezTo>
                    <a:cubicBezTo>
                      <a:pt x="70" y="135"/>
                      <a:pt x="68" y="126"/>
                      <a:pt x="66" y="117"/>
                    </a:cubicBezTo>
                    <a:cubicBezTo>
                      <a:pt x="64" y="108"/>
                      <a:pt x="63" y="99"/>
                      <a:pt x="59" y="90"/>
                    </a:cubicBezTo>
                    <a:cubicBezTo>
                      <a:pt x="57" y="85"/>
                      <a:pt x="54" y="80"/>
                      <a:pt x="50" y="75"/>
                    </a:cubicBezTo>
                    <a:cubicBezTo>
                      <a:pt x="40" y="63"/>
                      <a:pt x="29" y="51"/>
                      <a:pt x="19" y="40"/>
                    </a:cubicBezTo>
                    <a:cubicBezTo>
                      <a:pt x="15" y="35"/>
                      <a:pt x="11" y="31"/>
                      <a:pt x="6" y="27"/>
                    </a:cubicBezTo>
                    <a:cubicBezTo>
                      <a:pt x="1" y="22"/>
                      <a:pt x="0" y="17"/>
                      <a:pt x="0" y="10"/>
                    </a:cubicBezTo>
                    <a:cubicBezTo>
                      <a:pt x="0" y="9"/>
                      <a:pt x="0" y="9"/>
                      <a:pt x="0" y="8"/>
                    </a:cubicBezTo>
                    <a:cubicBezTo>
                      <a:pt x="2" y="1"/>
                      <a:pt x="3" y="0"/>
                      <a:pt x="9" y="2"/>
                    </a:cubicBezTo>
                    <a:cubicBezTo>
                      <a:pt x="12" y="4"/>
                      <a:pt x="15" y="5"/>
                      <a:pt x="18" y="7"/>
                    </a:cubicBezTo>
                    <a:cubicBezTo>
                      <a:pt x="21" y="10"/>
                      <a:pt x="24" y="12"/>
                      <a:pt x="27" y="15"/>
                    </a:cubicBezTo>
                    <a:cubicBezTo>
                      <a:pt x="32" y="20"/>
                      <a:pt x="38" y="24"/>
                      <a:pt x="44" y="26"/>
                    </a:cubicBezTo>
                    <a:cubicBezTo>
                      <a:pt x="61" y="33"/>
                      <a:pt x="74" y="43"/>
                      <a:pt x="85" y="57"/>
                    </a:cubicBezTo>
                    <a:cubicBezTo>
                      <a:pt x="98" y="73"/>
                      <a:pt x="107" y="92"/>
                      <a:pt x="110" y="114"/>
                    </a:cubicBezTo>
                    <a:cubicBezTo>
                      <a:pt x="110" y="115"/>
                      <a:pt x="110" y="116"/>
                      <a:pt x="110" y="117"/>
                    </a:cubicBezTo>
                    <a:cubicBezTo>
                      <a:pt x="110" y="117"/>
                      <a:pt x="110" y="118"/>
                      <a:pt x="111" y="1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7" name="Freeform 26">
                <a:extLst>
                  <a:ext uri="{FF2B5EF4-FFF2-40B4-BE49-F238E27FC236}">
                    <a16:creationId xmlns:a16="http://schemas.microsoft.com/office/drawing/2014/main" id="{6DFF31B1-CB8C-4F29-A011-B6B43254D88F}"/>
                  </a:ext>
                </a:extLst>
              </p:cNvPr>
              <p:cNvSpPr>
                <a:spLocks/>
              </p:cNvSpPr>
              <p:nvPr/>
            </p:nvSpPr>
            <p:spPr bwMode="auto">
              <a:xfrm>
                <a:off x="7022303" y="3189544"/>
                <a:ext cx="230674" cy="281935"/>
              </a:xfrm>
              <a:custGeom>
                <a:avLst/>
                <a:gdLst>
                  <a:gd name="T0" fmla="*/ 0 w 81"/>
                  <a:gd name="T1" fmla="*/ 18 h 99"/>
                  <a:gd name="T2" fmla="*/ 1 w 81"/>
                  <a:gd name="T3" fmla="*/ 9 h 99"/>
                  <a:gd name="T4" fmla="*/ 11 w 81"/>
                  <a:gd name="T5" fmla="*/ 1 h 99"/>
                  <a:gd name="T6" fmla="*/ 50 w 81"/>
                  <a:gd name="T7" fmla="*/ 12 h 99"/>
                  <a:gd name="T8" fmla="*/ 78 w 81"/>
                  <a:gd name="T9" fmla="*/ 44 h 99"/>
                  <a:gd name="T10" fmla="*/ 80 w 81"/>
                  <a:gd name="T11" fmla="*/ 51 h 99"/>
                  <a:gd name="T12" fmla="*/ 77 w 81"/>
                  <a:gd name="T13" fmla="*/ 79 h 99"/>
                  <a:gd name="T14" fmla="*/ 43 w 81"/>
                  <a:gd name="T15" fmla="*/ 92 h 99"/>
                  <a:gd name="T16" fmla="*/ 30 w 81"/>
                  <a:gd name="T17" fmla="*/ 81 h 99"/>
                  <a:gd name="T18" fmla="*/ 12 w 81"/>
                  <a:gd name="T19" fmla="*/ 60 h 99"/>
                  <a:gd name="T20" fmla="*/ 1 w 81"/>
                  <a:gd name="T21" fmla="*/ 24 h 99"/>
                  <a:gd name="T22" fmla="*/ 1 w 81"/>
                  <a:gd name="T23" fmla="*/ 18 h 99"/>
                  <a:gd name="T24" fmla="*/ 0 w 81"/>
                  <a:gd name="T25" fmla="*/ 18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1" h="99">
                    <a:moveTo>
                      <a:pt x="0" y="18"/>
                    </a:moveTo>
                    <a:cubicBezTo>
                      <a:pt x="1" y="15"/>
                      <a:pt x="1" y="12"/>
                      <a:pt x="1" y="9"/>
                    </a:cubicBezTo>
                    <a:cubicBezTo>
                      <a:pt x="2" y="4"/>
                      <a:pt x="5" y="1"/>
                      <a:pt x="11" y="1"/>
                    </a:cubicBezTo>
                    <a:cubicBezTo>
                      <a:pt x="25" y="0"/>
                      <a:pt x="39" y="2"/>
                      <a:pt x="50" y="12"/>
                    </a:cubicBezTo>
                    <a:cubicBezTo>
                      <a:pt x="62" y="21"/>
                      <a:pt x="70" y="32"/>
                      <a:pt x="78" y="44"/>
                    </a:cubicBezTo>
                    <a:cubicBezTo>
                      <a:pt x="79" y="46"/>
                      <a:pt x="80" y="49"/>
                      <a:pt x="80" y="51"/>
                    </a:cubicBezTo>
                    <a:cubicBezTo>
                      <a:pt x="81" y="61"/>
                      <a:pt x="80" y="70"/>
                      <a:pt x="77" y="79"/>
                    </a:cubicBezTo>
                    <a:cubicBezTo>
                      <a:pt x="74" y="89"/>
                      <a:pt x="57" y="99"/>
                      <a:pt x="43" y="92"/>
                    </a:cubicBezTo>
                    <a:cubicBezTo>
                      <a:pt x="38" y="89"/>
                      <a:pt x="33" y="86"/>
                      <a:pt x="30" y="81"/>
                    </a:cubicBezTo>
                    <a:cubicBezTo>
                      <a:pt x="24" y="74"/>
                      <a:pt x="18" y="67"/>
                      <a:pt x="12" y="60"/>
                    </a:cubicBezTo>
                    <a:cubicBezTo>
                      <a:pt x="4" y="49"/>
                      <a:pt x="2" y="37"/>
                      <a:pt x="1" y="24"/>
                    </a:cubicBezTo>
                    <a:cubicBezTo>
                      <a:pt x="1" y="22"/>
                      <a:pt x="1" y="20"/>
                      <a:pt x="1" y="18"/>
                    </a:cubicBezTo>
                    <a:cubicBezTo>
                      <a:pt x="1" y="18"/>
                      <a:pt x="1" y="18"/>
                      <a:pt x="0"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8" name="Freeform 28">
                <a:extLst>
                  <a:ext uri="{FF2B5EF4-FFF2-40B4-BE49-F238E27FC236}">
                    <a16:creationId xmlns:a16="http://schemas.microsoft.com/office/drawing/2014/main" id="{B14ACCE6-5193-44FD-9E60-94C9373CFBD8}"/>
                  </a:ext>
                </a:extLst>
              </p:cNvPr>
              <p:cNvSpPr>
                <a:spLocks/>
              </p:cNvSpPr>
              <p:nvPr/>
            </p:nvSpPr>
            <p:spPr bwMode="auto">
              <a:xfrm>
                <a:off x="8502460" y="3122264"/>
                <a:ext cx="246693" cy="285139"/>
              </a:xfrm>
              <a:custGeom>
                <a:avLst/>
                <a:gdLst>
                  <a:gd name="T0" fmla="*/ 38 w 87"/>
                  <a:gd name="T1" fmla="*/ 100 h 100"/>
                  <a:gd name="T2" fmla="*/ 27 w 87"/>
                  <a:gd name="T3" fmla="*/ 98 h 100"/>
                  <a:gd name="T4" fmla="*/ 22 w 87"/>
                  <a:gd name="T5" fmla="*/ 91 h 100"/>
                  <a:gd name="T6" fmla="*/ 17 w 87"/>
                  <a:gd name="T7" fmla="*/ 65 h 100"/>
                  <a:gd name="T8" fmla="*/ 1 w 87"/>
                  <a:gd name="T9" fmla="*/ 16 h 100"/>
                  <a:gd name="T10" fmla="*/ 0 w 87"/>
                  <a:gd name="T11" fmla="*/ 4 h 100"/>
                  <a:gd name="T12" fmla="*/ 4 w 87"/>
                  <a:gd name="T13" fmla="*/ 0 h 100"/>
                  <a:gd name="T14" fmla="*/ 12 w 87"/>
                  <a:gd name="T15" fmla="*/ 0 h 100"/>
                  <a:gd name="T16" fmla="*/ 20 w 87"/>
                  <a:gd name="T17" fmla="*/ 4 h 100"/>
                  <a:gd name="T18" fmla="*/ 31 w 87"/>
                  <a:gd name="T19" fmla="*/ 12 h 100"/>
                  <a:gd name="T20" fmla="*/ 65 w 87"/>
                  <a:gd name="T21" fmla="*/ 41 h 100"/>
                  <a:gd name="T22" fmla="*/ 78 w 87"/>
                  <a:gd name="T23" fmla="*/ 56 h 100"/>
                  <a:gd name="T24" fmla="*/ 73 w 87"/>
                  <a:gd name="T25" fmla="*/ 87 h 100"/>
                  <a:gd name="T26" fmla="*/ 38 w 87"/>
                  <a:gd name="T27"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7" h="100">
                    <a:moveTo>
                      <a:pt x="38" y="100"/>
                    </a:moveTo>
                    <a:cubicBezTo>
                      <a:pt x="34" y="99"/>
                      <a:pt x="31" y="99"/>
                      <a:pt x="27" y="98"/>
                    </a:cubicBezTo>
                    <a:cubicBezTo>
                      <a:pt x="24" y="97"/>
                      <a:pt x="22" y="94"/>
                      <a:pt x="22" y="91"/>
                    </a:cubicBezTo>
                    <a:cubicBezTo>
                      <a:pt x="23" y="81"/>
                      <a:pt x="20" y="73"/>
                      <a:pt x="17" y="65"/>
                    </a:cubicBezTo>
                    <a:cubicBezTo>
                      <a:pt x="11" y="49"/>
                      <a:pt x="4" y="33"/>
                      <a:pt x="1" y="16"/>
                    </a:cubicBezTo>
                    <a:cubicBezTo>
                      <a:pt x="0" y="12"/>
                      <a:pt x="0" y="8"/>
                      <a:pt x="0" y="4"/>
                    </a:cubicBezTo>
                    <a:cubicBezTo>
                      <a:pt x="0" y="2"/>
                      <a:pt x="2" y="0"/>
                      <a:pt x="4" y="0"/>
                    </a:cubicBezTo>
                    <a:cubicBezTo>
                      <a:pt x="7" y="0"/>
                      <a:pt x="10" y="0"/>
                      <a:pt x="12" y="0"/>
                    </a:cubicBezTo>
                    <a:cubicBezTo>
                      <a:pt x="15" y="1"/>
                      <a:pt x="18" y="2"/>
                      <a:pt x="20" y="4"/>
                    </a:cubicBezTo>
                    <a:cubicBezTo>
                      <a:pt x="24" y="7"/>
                      <a:pt x="28" y="9"/>
                      <a:pt x="31" y="12"/>
                    </a:cubicBezTo>
                    <a:cubicBezTo>
                      <a:pt x="42" y="22"/>
                      <a:pt x="54" y="31"/>
                      <a:pt x="65" y="41"/>
                    </a:cubicBezTo>
                    <a:cubicBezTo>
                      <a:pt x="70" y="45"/>
                      <a:pt x="74" y="51"/>
                      <a:pt x="78" y="56"/>
                    </a:cubicBezTo>
                    <a:cubicBezTo>
                      <a:pt x="87" y="69"/>
                      <a:pt x="85" y="78"/>
                      <a:pt x="73" y="87"/>
                    </a:cubicBezTo>
                    <a:cubicBezTo>
                      <a:pt x="64" y="95"/>
                      <a:pt x="50" y="100"/>
                      <a:pt x="38" y="10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9" name="Freeform 36">
                <a:extLst>
                  <a:ext uri="{FF2B5EF4-FFF2-40B4-BE49-F238E27FC236}">
                    <a16:creationId xmlns:a16="http://schemas.microsoft.com/office/drawing/2014/main" id="{F6CDB00C-7145-4426-A859-8B3F49920A82}"/>
                  </a:ext>
                </a:extLst>
              </p:cNvPr>
              <p:cNvSpPr>
                <a:spLocks/>
              </p:cNvSpPr>
              <p:nvPr/>
            </p:nvSpPr>
            <p:spPr bwMode="auto">
              <a:xfrm>
                <a:off x="9207298" y="2724992"/>
                <a:ext cx="128152" cy="246693"/>
              </a:xfrm>
              <a:custGeom>
                <a:avLst/>
                <a:gdLst>
                  <a:gd name="T0" fmla="*/ 6 w 44"/>
                  <a:gd name="T1" fmla="*/ 57 h 87"/>
                  <a:gd name="T2" fmla="*/ 2 w 44"/>
                  <a:gd name="T3" fmla="*/ 8 h 87"/>
                  <a:gd name="T4" fmla="*/ 3 w 44"/>
                  <a:gd name="T5" fmla="*/ 2 h 87"/>
                  <a:gd name="T6" fmla="*/ 10 w 44"/>
                  <a:gd name="T7" fmla="*/ 2 h 87"/>
                  <a:gd name="T8" fmla="*/ 15 w 44"/>
                  <a:gd name="T9" fmla="*/ 6 h 87"/>
                  <a:gd name="T10" fmla="*/ 29 w 44"/>
                  <a:gd name="T11" fmla="*/ 22 h 87"/>
                  <a:gd name="T12" fmla="*/ 39 w 44"/>
                  <a:gd name="T13" fmla="*/ 36 h 87"/>
                  <a:gd name="T14" fmla="*/ 43 w 44"/>
                  <a:gd name="T15" fmla="*/ 52 h 87"/>
                  <a:gd name="T16" fmla="*/ 38 w 44"/>
                  <a:gd name="T17" fmla="*/ 74 h 87"/>
                  <a:gd name="T18" fmla="*/ 16 w 44"/>
                  <a:gd name="T19" fmla="*/ 87 h 87"/>
                  <a:gd name="T20" fmla="*/ 8 w 44"/>
                  <a:gd name="T21" fmla="*/ 81 h 87"/>
                  <a:gd name="T22" fmla="*/ 6 w 44"/>
                  <a:gd name="T23" fmla="*/ 65 h 87"/>
                  <a:gd name="T24" fmla="*/ 6 w 44"/>
                  <a:gd name="T25" fmla="*/ 5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87">
                    <a:moveTo>
                      <a:pt x="6" y="57"/>
                    </a:moveTo>
                    <a:cubicBezTo>
                      <a:pt x="7" y="39"/>
                      <a:pt x="5" y="23"/>
                      <a:pt x="2" y="8"/>
                    </a:cubicBezTo>
                    <a:cubicBezTo>
                      <a:pt x="1" y="6"/>
                      <a:pt x="0" y="3"/>
                      <a:pt x="3" y="2"/>
                    </a:cubicBezTo>
                    <a:cubicBezTo>
                      <a:pt x="5" y="0"/>
                      <a:pt x="7" y="0"/>
                      <a:pt x="10" y="2"/>
                    </a:cubicBezTo>
                    <a:cubicBezTo>
                      <a:pt x="12" y="3"/>
                      <a:pt x="14" y="4"/>
                      <a:pt x="15" y="6"/>
                    </a:cubicBezTo>
                    <a:cubicBezTo>
                      <a:pt x="20" y="11"/>
                      <a:pt x="25" y="17"/>
                      <a:pt x="29" y="22"/>
                    </a:cubicBezTo>
                    <a:cubicBezTo>
                      <a:pt x="33" y="27"/>
                      <a:pt x="36" y="32"/>
                      <a:pt x="39" y="36"/>
                    </a:cubicBezTo>
                    <a:cubicBezTo>
                      <a:pt x="42" y="41"/>
                      <a:pt x="44" y="46"/>
                      <a:pt x="43" y="52"/>
                    </a:cubicBezTo>
                    <a:cubicBezTo>
                      <a:pt x="42" y="59"/>
                      <a:pt x="41" y="67"/>
                      <a:pt x="38" y="74"/>
                    </a:cubicBezTo>
                    <a:cubicBezTo>
                      <a:pt x="33" y="83"/>
                      <a:pt x="27" y="87"/>
                      <a:pt x="16" y="87"/>
                    </a:cubicBezTo>
                    <a:cubicBezTo>
                      <a:pt x="12" y="87"/>
                      <a:pt x="10" y="85"/>
                      <a:pt x="8" y="81"/>
                    </a:cubicBezTo>
                    <a:cubicBezTo>
                      <a:pt x="6" y="76"/>
                      <a:pt x="6" y="71"/>
                      <a:pt x="6" y="65"/>
                    </a:cubicBezTo>
                    <a:cubicBezTo>
                      <a:pt x="6" y="62"/>
                      <a:pt x="6" y="59"/>
                      <a:pt x="6" y="5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grpSp>
        <p:grpSp>
          <p:nvGrpSpPr>
            <p:cNvPr id="124" name="组合 123">
              <a:extLst>
                <a:ext uri="{FF2B5EF4-FFF2-40B4-BE49-F238E27FC236}">
                  <a16:creationId xmlns:a16="http://schemas.microsoft.com/office/drawing/2014/main" id="{E14EA76D-2E8A-4D79-AD0E-2D65074F86B6}"/>
                </a:ext>
              </a:extLst>
            </p:cNvPr>
            <p:cNvGrpSpPr/>
            <p:nvPr userDrawn="1"/>
          </p:nvGrpSpPr>
          <p:grpSpPr>
            <a:xfrm>
              <a:off x="9556201" y="498129"/>
              <a:ext cx="588050" cy="586680"/>
              <a:chOff x="2105799" y="20055838"/>
              <a:chExt cx="6748090" cy="6732363"/>
            </a:xfrm>
            <a:solidFill>
              <a:schemeClr val="accent1">
                <a:alpha val="80000"/>
              </a:schemeClr>
            </a:solidFill>
          </p:grpSpPr>
          <p:sp>
            <p:nvSpPr>
              <p:cNvPr id="125" name="Freeform 8">
                <a:extLst>
                  <a:ext uri="{FF2B5EF4-FFF2-40B4-BE49-F238E27FC236}">
                    <a16:creationId xmlns:a16="http://schemas.microsoft.com/office/drawing/2014/main" id="{FC735164-8305-4898-8587-92D4181A886B}"/>
                  </a:ext>
                </a:extLst>
              </p:cNvPr>
              <p:cNvSpPr>
                <a:spLocks noEditPoints="1"/>
              </p:cNvSpPr>
              <p:nvPr/>
            </p:nvSpPr>
            <p:spPr bwMode="auto">
              <a:xfrm>
                <a:off x="2105799" y="20055838"/>
                <a:ext cx="6748090" cy="6732363"/>
              </a:xfrm>
              <a:custGeom>
                <a:avLst/>
                <a:gdLst>
                  <a:gd name="T0" fmla="*/ 0 w 965"/>
                  <a:gd name="T1" fmla="*/ 465 h 963"/>
                  <a:gd name="T2" fmla="*/ 1 w 965"/>
                  <a:gd name="T3" fmla="*/ 453 h 963"/>
                  <a:gd name="T4" fmla="*/ 10 w 965"/>
                  <a:gd name="T5" fmla="*/ 384 h 963"/>
                  <a:gd name="T6" fmla="*/ 50 w 965"/>
                  <a:gd name="T7" fmla="*/ 269 h 963"/>
                  <a:gd name="T8" fmla="*/ 220 w 965"/>
                  <a:gd name="T9" fmla="*/ 78 h 963"/>
                  <a:gd name="T10" fmla="*/ 368 w 965"/>
                  <a:gd name="T11" fmla="*/ 14 h 963"/>
                  <a:gd name="T12" fmla="*/ 459 w 965"/>
                  <a:gd name="T13" fmla="*/ 1 h 963"/>
                  <a:gd name="T14" fmla="*/ 465 w 965"/>
                  <a:gd name="T15" fmla="*/ 0 h 963"/>
                  <a:gd name="T16" fmla="*/ 498 w 965"/>
                  <a:gd name="T17" fmla="*/ 0 h 963"/>
                  <a:gd name="T18" fmla="*/ 503 w 965"/>
                  <a:gd name="T19" fmla="*/ 1 h 963"/>
                  <a:gd name="T20" fmla="*/ 746 w 965"/>
                  <a:gd name="T21" fmla="*/ 80 h 963"/>
                  <a:gd name="T22" fmla="*/ 941 w 965"/>
                  <a:gd name="T23" fmla="*/ 338 h 963"/>
                  <a:gd name="T24" fmla="*/ 962 w 965"/>
                  <a:gd name="T25" fmla="*/ 447 h 963"/>
                  <a:gd name="T26" fmla="*/ 945 w 965"/>
                  <a:gd name="T27" fmla="*/ 612 h 963"/>
                  <a:gd name="T28" fmla="*/ 857 w 965"/>
                  <a:gd name="T29" fmla="*/ 782 h 963"/>
                  <a:gd name="T30" fmla="*/ 722 w 965"/>
                  <a:gd name="T31" fmla="*/ 897 h 963"/>
                  <a:gd name="T32" fmla="*/ 584 w 965"/>
                  <a:gd name="T33" fmla="*/ 951 h 963"/>
                  <a:gd name="T34" fmla="*/ 502 w 965"/>
                  <a:gd name="T35" fmla="*/ 962 h 963"/>
                  <a:gd name="T36" fmla="*/ 497 w 965"/>
                  <a:gd name="T37" fmla="*/ 963 h 963"/>
                  <a:gd name="T38" fmla="*/ 466 w 965"/>
                  <a:gd name="T39" fmla="*/ 963 h 963"/>
                  <a:gd name="T40" fmla="*/ 449 w 965"/>
                  <a:gd name="T41" fmla="*/ 961 h 963"/>
                  <a:gd name="T42" fmla="*/ 332 w 965"/>
                  <a:gd name="T43" fmla="*/ 938 h 963"/>
                  <a:gd name="T44" fmla="*/ 51 w 965"/>
                  <a:gd name="T45" fmla="*/ 695 h 963"/>
                  <a:gd name="T46" fmla="*/ 8 w 965"/>
                  <a:gd name="T47" fmla="*/ 564 h 963"/>
                  <a:gd name="T48" fmla="*/ 1 w 965"/>
                  <a:gd name="T49" fmla="*/ 510 h 963"/>
                  <a:gd name="T50" fmla="*/ 0 w 965"/>
                  <a:gd name="T51" fmla="*/ 497 h 963"/>
                  <a:gd name="T52" fmla="*/ 0 w 965"/>
                  <a:gd name="T53" fmla="*/ 465 h 963"/>
                  <a:gd name="T54" fmla="*/ 481 w 965"/>
                  <a:gd name="T55" fmla="*/ 946 h 963"/>
                  <a:gd name="T56" fmla="*/ 946 w 965"/>
                  <a:gd name="T57" fmla="*/ 481 h 963"/>
                  <a:gd name="T58" fmla="*/ 482 w 965"/>
                  <a:gd name="T59" fmla="*/ 17 h 963"/>
                  <a:gd name="T60" fmla="*/ 17 w 965"/>
                  <a:gd name="T61" fmla="*/ 480 h 963"/>
                  <a:gd name="T62" fmla="*/ 481 w 965"/>
                  <a:gd name="T63" fmla="*/ 946 h 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65" h="963">
                    <a:moveTo>
                      <a:pt x="0" y="465"/>
                    </a:moveTo>
                    <a:cubicBezTo>
                      <a:pt x="0" y="461"/>
                      <a:pt x="1" y="457"/>
                      <a:pt x="1" y="453"/>
                    </a:cubicBezTo>
                    <a:cubicBezTo>
                      <a:pt x="3" y="430"/>
                      <a:pt x="6" y="407"/>
                      <a:pt x="10" y="384"/>
                    </a:cubicBezTo>
                    <a:cubicBezTo>
                      <a:pt x="19" y="344"/>
                      <a:pt x="32" y="306"/>
                      <a:pt x="50" y="269"/>
                    </a:cubicBezTo>
                    <a:cubicBezTo>
                      <a:pt x="89" y="190"/>
                      <a:pt x="146" y="127"/>
                      <a:pt x="220" y="78"/>
                    </a:cubicBezTo>
                    <a:cubicBezTo>
                      <a:pt x="265" y="48"/>
                      <a:pt x="315" y="27"/>
                      <a:pt x="368" y="14"/>
                    </a:cubicBezTo>
                    <a:cubicBezTo>
                      <a:pt x="398" y="6"/>
                      <a:pt x="429" y="2"/>
                      <a:pt x="459" y="1"/>
                    </a:cubicBezTo>
                    <a:cubicBezTo>
                      <a:pt x="461" y="1"/>
                      <a:pt x="463" y="0"/>
                      <a:pt x="465" y="0"/>
                    </a:cubicBezTo>
                    <a:cubicBezTo>
                      <a:pt x="476" y="0"/>
                      <a:pt x="487" y="0"/>
                      <a:pt x="498" y="0"/>
                    </a:cubicBezTo>
                    <a:cubicBezTo>
                      <a:pt x="500" y="0"/>
                      <a:pt x="501" y="1"/>
                      <a:pt x="503" y="1"/>
                    </a:cubicBezTo>
                    <a:cubicBezTo>
                      <a:pt x="592" y="5"/>
                      <a:pt x="673" y="31"/>
                      <a:pt x="746" y="80"/>
                    </a:cubicBezTo>
                    <a:cubicBezTo>
                      <a:pt x="841" y="143"/>
                      <a:pt x="906" y="229"/>
                      <a:pt x="941" y="338"/>
                    </a:cubicBezTo>
                    <a:cubicBezTo>
                      <a:pt x="952" y="373"/>
                      <a:pt x="959" y="410"/>
                      <a:pt x="962" y="447"/>
                    </a:cubicBezTo>
                    <a:cubicBezTo>
                      <a:pt x="965" y="503"/>
                      <a:pt x="960" y="558"/>
                      <a:pt x="945" y="612"/>
                    </a:cubicBezTo>
                    <a:cubicBezTo>
                      <a:pt x="927" y="674"/>
                      <a:pt x="897" y="731"/>
                      <a:pt x="857" y="782"/>
                    </a:cubicBezTo>
                    <a:cubicBezTo>
                      <a:pt x="819" y="829"/>
                      <a:pt x="774" y="867"/>
                      <a:pt x="722" y="897"/>
                    </a:cubicBezTo>
                    <a:cubicBezTo>
                      <a:pt x="679" y="923"/>
                      <a:pt x="633" y="940"/>
                      <a:pt x="584" y="951"/>
                    </a:cubicBezTo>
                    <a:cubicBezTo>
                      <a:pt x="557" y="957"/>
                      <a:pt x="530" y="960"/>
                      <a:pt x="502" y="962"/>
                    </a:cubicBezTo>
                    <a:cubicBezTo>
                      <a:pt x="500" y="962"/>
                      <a:pt x="498" y="962"/>
                      <a:pt x="497" y="963"/>
                    </a:cubicBezTo>
                    <a:cubicBezTo>
                      <a:pt x="487" y="963"/>
                      <a:pt x="476" y="963"/>
                      <a:pt x="466" y="963"/>
                    </a:cubicBezTo>
                    <a:cubicBezTo>
                      <a:pt x="460" y="962"/>
                      <a:pt x="455" y="961"/>
                      <a:pt x="449" y="961"/>
                    </a:cubicBezTo>
                    <a:cubicBezTo>
                      <a:pt x="409" y="958"/>
                      <a:pt x="370" y="951"/>
                      <a:pt x="332" y="938"/>
                    </a:cubicBezTo>
                    <a:cubicBezTo>
                      <a:pt x="206" y="895"/>
                      <a:pt x="112" y="814"/>
                      <a:pt x="51" y="695"/>
                    </a:cubicBezTo>
                    <a:cubicBezTo>
                      <a:pt x="30" y="654"/>
                      <a:pt x="16" y="610"/>
                      <a:pt x="8" y="564"/>
                    </a:cubicBezTo>
                    <a:cubicBezTo>
                      <a:pt x="4" y="546"/>
                      <a:pt x="2" y="528"/>
                      <a:pt x="1" y="510"/>
                    </a:cubicBezTo>
                    <a:cubicBezTo>
                      <a:pt x="1" y="506"/>
                      <a:pt x="0" y="501"/>
                      <a:pt x="0" y="497"/>
                    </a:cubicBezTo>
                    <a:cubicBezTo>
                      <a:pt x="0" y="486"/>
                      <a:pt x="0" y="475"/>
                      <a:pt x="0" y="465"/>
                    </a:cubicBezTo>
                    <a:close/>
                    <a:moveTo>
                      <a:pt x="481" y="946"/>
                    </a:moveTo>
                    <a:cubicBezTo>
                      <a:pt x="738" y="946"/>
                      <a:pt x="946" y="736"/>
                      <a:pt x="946" y="481"/>
                    </a:cubicBezTo>
                    <a:cubicBezTo>
                      <a:pt x="947" y="228"/>
                      <a:pt x="740" y="17"/>
                      <a:pt x="482" y="17"/>
                    </a:cubicBezTo>
                    <a:cubicBezTo>
                      <a:pt x="226" y="16"/>
                      <a:pt x="17" y="225"/>
                      <a:pt x="17" y="480"/>
                    </a:cubicBezTo>
                    <a:cubicBezTo>
                      <a:pt x="16" y="736"/>
                      <a:pt x="225" y="945"/>
                      <a:pt x="481" y="946"/>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26" name="Freeform 42">
                <a:extLst>
                  <a:ext uri="{FF2B5EF4-FFF2-40B4-BE49-F238E27FC236}">
                    <a16:creationId xmlns:a16="http://schemas.microsoft.com/office/drawing/2014/main" id="{23AA2149-2C7A-434E-8E58-7FF8833789C6}"/>
                  </a:ext>
                </a:extLst>
              </p:cNvPr>
              <p:cNvSpPr>
                <a:spLocks noEditPoints="1"/>
              </p:cNvSpPr>
              <p:nvPr/>
            </p:nvSpPr>
            <p:spPr bwMode="auto">
              <a:xfrm>
                <a:off x="2986668" y="20928842"/>
                <a:ext cx="4978486" cy="4970622"/>
              </a:xfrm>
              <a:custGeom>
                <a:avLst/>
                <a:gdLst>
                  <a:gd name="T0" fmla="*/ 711 w 711"/>
                  <a:gd name="T1" fmla="*/ 356 h 711"/>
                  <a:gd name="T2" fmla="*/ 355 w 711"/>
                  <a:gd name="T3" fmla="*/ 711 h 711"/>
                  <a:gd name="T4" fmla="*/ 0 w 711"/>
                  <a:gd name="T5" fmla="*/ 357 h 711"/>
                  <a:gd name="T6" fmla="*/ 354 w 711"/>
                  <a:gd name="T7" fmla="*/ 1 h 711"/>
                  <a:gd name="T8" fmla="*/ 711 w 711"/>
                  <a:gd name="T9" fmla="*/ 356 h 711"/>
                  <a:gd name="T10" fmla="*/ 355 w 711"/>
                  <a:gd name="T11" fmla="*/ 700 h 711"/>
                  <a:gd name="T12" fmla="*/ 700 w 711"/>
                  <a:gd name="T13" fmla="*/ 356 h 711"/>
                  <a:gd name="T14" fmla="*/ 355 w 711"/>
                  <a:gd name="T15" fmla="*/ 12 h 711"/>
                  <a:gd name="T16" fmla="*/ 11 w 711"/>
                  <a:gd name="T17" fmla="*/ 356 h 711"/>
                  <a:gd name="T18" fmla="*/ 355 w 711"/>
                  <a:gd name="T19" fmla="*/ 700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1" h="711">
                    <a:moveTo>
                      <a:pt x="711" y="356"/>
                    </a:moveTo>
                    <a:cubicBezTo>
                      <a:pt x="711" y="552"/>
                      <a:pt x="551" y="711"/>
                      <a:pt x="355" y="711"/>
                    </a:cubicBezTo>
                    <a:cubicBezTo>
                      <a:pt x="159" y="711"/>
                      <a:pt x="1" y="551"/>
                      <a:pt x="0" y="357"/>
                    </a:cubicBezTo>
                    <a:cubicBezTo>
                      <a:pt x="0" y="162"/>
                      <a:pt x="158" y="2"/>
                      <a:pt x="354" y="1"/>
                    </a:cubicBezTo>
                    <a:cubicBezTo>
                      <a:pt x="551" y="0"/>
                      <a:pt x="711" y="159"/>
                      <a:pt x="711" y="356"/>
                    </a:cubicBezTo>
                    <a:close/>
                    <a:moveTo>
                      <a:pt x="355" y="700"/>
                    </a:moveTo>
                    <a:cubicBezTo>
                      <a:pt x="545" y="701"/>
                      <a:pt x="700" y="546"/>
                      <a:pt x="700" y="356"/>
                    </a:cubicBezTo>
                    <a:cubicBezTo>
                      <a:pt x="700" y="166"/>
                      <a:pt x="545" y="12"/>
                      <a:pt x="355" y="12"/>
                    </a:cubicBezTo>
                    <a:cubicBezTo>
                      <a:pt x="166" y="12"/>
                      <a:pt x="11" y="166"/>
                      <a:pt x="11" y="356"/>
                    </a:cubicBezTo>
                    <a:cubicBezTo>
                      <a:pt x="11" y="545"/>
                      <a:pt x="166" y="700"/>
                      <a:pt x="355" y="70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27" name="Freeform 43">
                <a:extLst>
                  <a:ext uri="{FF2B5EF4-FFF2-40B4-BE49-F238E27FC236}">
                    <a16:creationId xmlns:a16="http://schemas.microsoft.com/office/drawing/2014/main" id="{DADC64E0-1756-4B00-B739-1AE2D64609EB}"/>
                  </a:ext>
                </a:extLst>
              </p:cNvPr>
              <p:cNvSpPr>
                <a:spLocks noEditPoints="1"/>
              </p:cNvSpPr>
              <p:nvPr/>
            </p:nvSpPr>
            <p:spPr bwMode="auto">
              <a:xfrm>
                <a:off x="7508990" y="21424332"/>
                <a:ext cx="550543" cy="660652"/>
              </a:xfrm>
              <a:custGeom>
                <a:avLst/>
                <a:gdLst>
                  <a:gd name="T0" fmla="*/ 37 w 79"/>
                  <a:gd name="T1" fmla="*/ 41 h 94"/>
                  <a:gd name="T2" fmla="*/ 21 w 79"/>
                  <a:gd name="T3" fmla="*/ 55 h 94"/>
                  <a:gd name="T4" fmla="*/ 19 w 79"/>
                  <a:gd name="T5" fmla="*/ 62 h 94"/>
                  <a:gd name="T6" fmla="*/ 20 w 79"/>
                  <a:gd name="T7" fmla="*/ 66 h 94"/>
                  <a:gd name="T8" fmla="*/ 0 w 79"/>
                  <a:gd name="T9" fmla="*/ 40 h 94"/>
                  <a:gd name="T10" fmla="*/ 3 w 79"/>
                  <a:gd name="T11" fmla="*/ 42 h 94"/>
                  <a:gd name="T12" fmla="*/ 12 w 79"/>
                  <a:gd name="T13" fmla="*/ 42 h 94"/>
                  <a:gd name="T14" fmla="*/ 48 w 79"/>
                  <a:gd name="T15" fmla="*/ 12 h 94"/>
                  <a:gd name="T16" fmla="*/ 50 w 79"/>
                  <a:gd name="T17" fmla="*/ 2 h 94"/>
                  <a:gd name="T18" fmla="*/ 50 w 79"/>
                  <a:gd name="T19" fmla="*/ 0 h 94"/>
                  <a:gd name="T20" fmla="*/ 52 w 79"/>
                  <a:gd name="T21" fmla="*/ 2 h 94"/>
                  <a:gd name="T22" fmla="*/ 70 w 79"/>
                  <a:gd name="T23" fmla="*/ 26 h 94"/>
                  <a:gd name="T24" fmla="*/ 77 w 79"/>
                  <a:gd name="T25" fmla="*/ 40 h 94"/>
                  <a:gd name="T26" fmla="*/ 75 w 79"/>
                  <a:gd name="T27" fmla="*/ 54 h 94"/>
                  <a:gd name="T28" fmla="*/ 57 w 79"/>
                  <a:gd name="T29" fmla="*/ 59 h 94"/>
                  <a:gd name="T30" fmla="*/ 50 w 79"/>
                  <a:gd name="T31" fmla="*/ 56 h 94"/>
                  <a:gd name="T32" fmla="*/ 40 w 79"/>
                  <a:gd name="T33" fmla="*/ 94 h 94"/>
                  <a:gd name="T34" fmla="*/ 38 w 79"/>
                  <a:gd name="T35" fmla="*/ 92 h 94"/>
                  <a:gd name="T36" fmla="*/ 31 w 79"/>
                  <a:gd name="T37" fmla="*/ 82 h 94"/>
                  <a:gd name="T38" fmla="*/ 29 w 79"/>
                  <a:gd name="T39" fmla="*/ 75 h 94"/>
                  <a:gd name="T40" fmla="*/ 38 w 79"/>
                  <a:gd name="T41" fmla="*/ 47 h 94"/>
                  <a:gd name="T42" fmla="*/ 37 w 79"/>
                  <a:gd name="T43" fmla="*/ 41 h 94"/>
                  <a:gd name="T44" fmla="*/ 40 w 79"/>
                  <a:gd name="T45" fmla="*/ 39 h 94"/>
                  <a:gd name="T46" fmla="*/ 45 w 79"/>
                  <a:gd name="T47" fmla="*/ 45 h 94"/>
                  <a:gd name="T48" fmla="*/ 61 w 79"/>
                  <a:gd name="T49" fmla="*/ 45 h 94"/>
                  <a:gd name="T50" fmla="*/ 65 w 79"/>
                  <a:gd name="T51" fmla="*/ 43 h 94"/>
                  <a:gd name="T52" fmla="*/ 65 w 79"/>
                  <a:gd name="T53" fmla="*/ 24 h 94"/>
                  <a:gd name="T54" fmla="*/ 59 w 79"/>
                  <a:gd name="T55" fmla="*/ 24 h 94"/>
                  <a:gd name="T56" fmla="*/ 45 w 79"/>
                  <a:gd name="T57" fmla="*/ 35 h 94"/>
                  <a:gd name="T58" fmla="*/ 40 w 79"/>
                  <a:gd name="T59" fmla="*/ 3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9" h="94">
                    <a:moveTo>
                      <a:pt x="37" y="41"/>
                    </a:moveTo>
                    <a:cubicBezTo>
                      <a:pt x="32" y="46"/>
                      <a:pt x="26" y="50"/>
                      <a:pt x="21" y="55"/>
                    </a:cubicBezTo>
                    <a:cubicBezTo>
                      <a:pt x="18" y="57"/>
                      <a:pt x="18" y="60"/>
                      <a:pt x="19" y="62"/>
                    </a:cubicBezTo>
                    <a:cubicBezTo>
                      <a:pt x="20" y="64"/>
                      <a:pt x="20" y="65"/>
                      <a:pt x="20" y="66"/>
                    </a:cubicBezTo>
                    <a:cubicBezTo>
                      <a:pt x="17" y="65"/>
                      <a:pt x="3" y="47"/>
                      <a:pt x="0" y="40"/>
                    </a:cubicBezTo>
                    <a:cubicBezTo>
                      <a:pt x="2" y="41"/>
                      <a:pt x="2" y="41"/>
                      <a:pt x="3" y="42"/>
                    </a:cubicBezTo>
                    <a:cubicBezTo>
                      <a:pt x="7" y="44"/>
                      <a:pt x="9" y="44"/>
                      <a:pt x="12" y="42"/>
                    </a:cubicBezTo>
                    <a:cubicBezTo>
                      <a:pt x="24" y="32"/>
                      <a:pt x="36" y="22"/>
                      <a:pt x="48" y="12"/>
                    </a:cubicBezTo>
                    <a:cubicBezTo>
                      <a:pt x="52" y="9"/>
                      <a:pt x="52" y="7"/>
                      <a:pt x="50" y="2"/>
                    </a:cubicBezTo>
                    <a:cubicBezTo>
                      <a:pt x="50" y="1"/>
                      <a:pt x="50" y="1"/>
                      <a:pt x="50" y="0"/>
                    </a:cubicBezTo>
                    <a:cubicBezTo>
                      <a:pt x="51" y="1"/>
                      <a:pt x="52" y="1"/>
                      <a:pt x="52" y="2"/>
                    </a:cubicBezTo>
                    <a:cubicBezTo>
                      <a:pt x="58" y="10"/>
                      <a:pt x="64" y="18"/>
                      <a:pt x="70" y="26"/>
                    </a:cubicBezTo>
                    <a:cubicBezTo>
                      <a:pt x="73" y="30"/>
                      <a:pt x="75" y="35"/>
                      <a:pt x="77" y="40"/>
                    </a:cubicBezTo>
                    <a:cubicBezTo>
                      <a:pt x="79" y="45"/>
                      <a:pt x="79" y="50"/>
                      <a:pt x="75" y="54"/>
                    </a:cubicBezTo>
                    <a:cubicBezTo>
                      <a:pt x="71" y="60"/>
                      <a:pt x="64" y="62"/>
                      <a:pt x="57" y="59"/>
                    </a:cubicBezTo>
                    <a:cubicBezTo>
                      <a:pt x="55" y="58"/>
                      <a:pt x="53" y="57"/>
                      <a:pt x="50" y="56"/>
                    </a:cubicBezTo>
                    <a:cubicBezTo>
                      <a:pt x="47" y="69"/>
                      <a:pt x="42" y="81"/>
                      <a:pt x="40" y="94"/>
                    </a:cubicBezTo>
                    <a:cubicBezTo>
                      <a:pt x="40" y="94"/>
                      <a:pt x="39" y="93"/>
                      <a:pt x="38" y="92"/>
                    </a:cubicBezTo>
                    <a:cubicBezTo>
                      <a:pt x="36" y="89"/>
                      <a:pt x="33" y="85"/>
                      <a:pt x="31" y="82"/>
                    </a:cubicBezTo>
                    <a:cubicBezTo>
                      <a:pt x="29" y="80"/>
                      <a:pt x="29" y="78"/>
                      <a:pt x="29" y="75"/>
                    </a:cubicBezTo>
                    <a:cubicBezTo>
                      <a:pt x="33" y="66"/>
                      <a:pt x="36" y="56"/>
                      <a:pt x="38" y="47"/>
                    </a:cubicBezTo>
                    <a:cubicBezTo>
                      <a:pt x="39" y="45"/>
                      <a:pt x="40" y="43"/>
                      <a:pt x="37" y="41"/>
                    </a:cubicBezTo>
                    <a:close/>
                    <a:moveTo>
                      <a:pt x="40" y="39"/>
                    </a:moveTo>
                    <a:cubicBezTo>
                      <a:pt x="42" y="41"/>
                      <a:pt x="43" y="43"/>
                      <a:pt x="45" y="45"/>
                    </a:cubicBezTo>
                    <a:cubicBezTo>
                      <a:pt x="50" y="50"/>
                      <a:pt x="55" y="50"/>
                      <a:pt x="61" y="45"/>
                    </a:cubicBezTo>
                    <a:cubicBezTo>
                      <a:pt x="63" y="45"/>
                      <a:pt x="64" y="44"/>
                      <a:pt x="65" y="43"/>
                    </a:cubicBezTo>
                    <a:cubicBezTo>
                      <a:pt x="71" y="37"/>
                      <a:pt x="71" y="31"/>
                      <a:pt x="65" y="24"/>
                    </a:cubicBezTo>
                    <a:cubicBezTo>
                      <a:pt x="63" y="22"/>
                      <a:pt x="62" y="21"/>
                      <a:pt x="59" y="24"/>
                    </a:cubicBezTo>
                    <a:cubicBezTo>
                      <a:pt x="54" y="27"/>
                      <a:pt x="50" y="31"/>
                      <a:pt x="45" y="35"/>
                    </a:cubicBezTo>
                    <a:cubicBezTo>
                      <a:pt x="44" y="36"/>
                      <a:pt x="42" y="38"/>
                      <a:pt x="40" y="39"/>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28" name="Freeform 44">
                <a:extLst>
                  <a:ext uri="{FF2B5EF4-FFF2-40B4-BE49-F238E27FC236}">
                    <a16:creationId xmlns:a16="http://schemas.microsoft.com/office/drawing/2014/main" id="{02AD4B8E-9C4D-4F37-AAC6-126B7F819AAC}"/>
                  </a:ext>
                </a:extLst>
              </p:cNvPr>
              <p:cNvSpPr>
                <a:spLocks/>
              </p:cNvSpPr>
              <p:nvPr/>
            </p:nvSpPr>
            <p:spPr bwMode="auto">
              <a:xfrm>
                <a:off x="2373206" y="22674853"/>
                <a:ext cx="526949" cy="566274"/>
              </a:xfrm>
              <a:custGeom>
                <a:avLst/>
                <a:gdLst>
                  <a:gd name="T0" fmla="*/ 0 w 76"/>
                  <a:gd name="T1" fmla="*/ 68 h 80"/>
                  <a:gd name="T2" fmla="*/ 5 w 76"/>
                  <a:gd name="T3" fmla="*/ 36 h 80"/>
                  <a:gd name="T4" fmla="*/ 7 w 76"/>
                  <a:gd name="T5" fmla="*/ 36 h 80"/>
                  <a:gd name="T6" fmla="*/ 7 w 76"/>
                  <a:gd name="T7" fmla="*/ 39 h 80"/>
                  <a:gd name="T8" fmla="*/ 13 w 76"/>
                  <a:gd name="T9" fmla="*/ 46 h 80"/>
                  <a:gd name="T10" fmla="*/ 35 w 76"/>
                  <a:gd name="T11" fmla="*/ 50 h 80"/>
                  <a:gd name="T12" fmla="*/ 33 w 76"/>
                  <a:gd name="T13" fmla="*/ 47 h 80"/>
                  <a:gd name="T14" fmla="*/ 18 w 76"/>
                  <a:gd name="T15" fmla="*/ 24 h 80"/>
                  <a:gd name="T16" fmla="*/ 17 w 76"/>
                  <a:gd name="T17" fmla="*/ 22 h 80"/>
                  <a:gd name="T18" fmla="*/ 10 w 76"/>
                  <a:gd name="T19" fmla="*/ 23 h 80"/>
                  <a:gd name="T20" fmla="*/ 8 w 76"/>
                  <a:gd name="T21" fmla="*/ 29 h 80"/>
                  <a:gd name="T22" fmla="*/ 12 w 76"/>
                  <a:gd name="T23" fmla="*/ 0 h 80"/>
                  <a:gd name="T24" fmla="*/ 13 w 76"/>
                  <a:gd name="T25" fmla="*/ 1 h 80"/>
                  <a:gd name="T26" fmla="*/ 19 w 76"/>
                  <a:gd name="T27" fmla="*/ 19 h 80"/>
                  <a:gd name="T28" fmla="*/ 29 w 76"/>
                  <a:gd name="T29" fmla="*/ 35 h 80"/>
                  <a:gd name="T30" fmla="*/ 33 w 76"/>
                  <a:gd name="T31" fmla="*/ 34 h 80"/>
                  <a:gd name="T32" fmla="*/ 69 w 76"/>
                  <a:gd name="T33" fmla="*/ 13 h 80"/>
                  <a:gd name="T34" fmla="*/ 75 w 76"/>
                  <a:gd name="T35" fmla="*/ 8 h 80"/>
                  <a:gd name="T36" fmla="*/ 74 w 76"/>
                  <a:gd name="T37" fmla="*/ 18 h 80"/>
                  <a:gd name="T38" fmla="*/ 72 w 76"/>
                  <a:gd name="T39" fmla="*/ 30 h 80"/>
                  <a:gd name="T40" fmla="*/ 70 w 76"/>
                  <a:gd name="T41" fmla="*/ 40 h 80"/>
                  <a:gd name="T42" fmla="*/ 69 w 76"/>
                  <a:gd name="T43" fmla="*/ 40 h 80"/>
                  <a:gd name="T44" fmla="*/ 68 w 76"/>
                  <a:gd name="T45" fmla="*/ 32 h 80"/>
                  <a:gd name="T46" fmla="*/ 64 w 76"/>
                  <a:gd name="T47" fmla="*/ 33 h 80"/>
                  <a:gd name="T48" fmla="*/ 39 w 76"/>
                  <a:gd name="T49" fmla="*/ 48 h 80"/>
                  <a:gd name="T50" fmla="*/ 42 w 76"/>
                  <a:gd name="T51" fmla="*/ 51 h 80"/>
                  <a:gd name="T52" fmla="*/ 60 w 76"/>
                  <a:gd name="T53" fmla="*/ 55 h 80"/>
                  <a:gd name="T54" fmla="*/ 66 w 76"/>
                  <a:gd name="T55" fmla="*/ 51 h 80"/>
                  <a:gd name="T56" fmla="*/ 68 w 76"/>
                  <a:gd name="T57" fmla="*/ 48 h 80"/>
                  <a:gd name="T58" fmla="*/ 63 w 76"/>
                  <a:gd name="T59" fmla="*/ 80 h 80"/>
                  <a:gd name="T60" fmla="*/ 62 w 76"/>
                  <a:gd name="T61" fmla="*/ 80 h 80"/>
                  <a:gd name="T62" fmla="*/ 62 w 76"/>
                  <a:gd name="T63" fmla="*/ 77 h 80"/>
                  <a:gd name="T64" fmla="*/ 55 w 76"/>
                  <a:gd name="T65" fmla="*/ 70 h 80"/>
                  <a:gd name="T66" fmla="*/ 11 w 76"/>
                  <a:gd name="T67" fmla="*/ 62 h 80"/>
                  <a:gd name="T68" fmla="*/ 3 w 76"/>
                  <a:gd name="T69" fmla="*/ 66 h 80"/>
                  <a:gd name="T70" fmla="*/ 1 w 76"/>
                  <a:gd name="T71" fmla="*/ 68 h 80"/>
                  <a:gd name="T72" fmla="*/ 0 w 76"/>
                  <a:gd name="T7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80">
                    <a:moveTo>
                      <a:pt x="0" y="68"/>
                    </a:moveTo>
                    <a:cubicBezTo>
                      <a:pt x="2" y="57"/>
                      <a:pt x="4" y="47"/>
                      <a:pt x="5" y="36"/>
                    </a:cubicBezTo>
                    <a:cubicBezTo>
                      <a:pt x="6" y="36"/>
                      <a:pt x="6" y="36"/>
                      <a:pt x="7" y="36"/>
                    </a:cubicBezTo>
                    <a:cubicBezTo>
                      <a:pt x="7" y="37"/>
                      <a:pt x="7" y="38"/>
                      <a:pt x="7" y="39"/>
                    </a:cubicBezTo>
                    <a:cubicBezTo>
                      <a:pt x="8" y="43"/>
                      <a:pt x="9" y="45"/>
                      <a:pt x="13" y="46"/>
                    </a:cubicBezTo>
                    <a:cubicBezTo>
                      <a:pt x="20" y="48"/>
                      <a:pt x="27" y="49"/>
                      <a:pt x="35" y="50"/>
                    </a:cubicBezTo>
                    <a:cubicBezTo>
                      <a:pt x="34" y="49"/>
                      <a:pt x="34" y="48"/>
                      <a:pt x="33" y="47"/>
                    </a:cubicBezTo>
                    <a:cubicBezTo>
                      <a:pt x="28" y="39"/>
                      <a:pt x="23" y="32"/>
                      <a:pt x="18" y="24"/>
                    </a:cubicBezTo>
                    <a:cubicBezTo>
                      <a:pt x="18" y="24"/>
                      <a:pt x="17" y="23"/>
                      <a:pt x="17" y="22"/>
                    </a:cubicBezTo>
                    <a:cubicBezTo>
                      <a:pt x="14" y="19"/>
                      <a:pt x="12" y="20"/>
                      <a:pt x="10" y="23"/>
                    </a:cubicBezTo>
                    <a:cubicBezTo>
                      <a:pt x="10" y="25"/>
                      <a:pt x="9" y="26"/>
                      <a:pt x="8" y="29"/>
                    </a:cubicBezTo>
                    <a:cubicBezTo>
                      <a:pt x="7" y="24"/>
                      <a:pt x="10" y="4"/>
                      <a:pt x="12" y="0"/>
                    </a:cubicBezTo>
                    <a:cubicBezTo>
                      <a:pt x="13" y="0"/>
                      <a:pt x="13" y="1"/>
                      <a:pt x="13" y="1"/>
                    </a:cubicBezTo>
                    <a:cubicBezTo>
                      <a:pt x="13" y="8"/>
                      <a:pt x="16" y="14"/>
                      <a:pt x="19" y="19"/>
                    </a:cubicBezTo>
                    <a:cubicBezTo>
                      <a:pt x="22" y="25"/>
                      <a:pt x="26" y="30"/>
                      <a:pt x="29" y="35"/>
                    </a:cubicBezTo>
                    <a:cubicBezTo>
                      <a:pt x="31" y="35"/>
                      <a:pt x="32" y="34"/>
                      <a:pt x="33" y="34"/>
                    </a:cubicBezTo>
                    <a:cubicBezTo>
                      <a:pt x="45" y="27"/>
                      <a:pt x="57" y="20"/>
                      <a:pt x="69" y="13"/>
                    </a:cubicBezTo>
                    <a:cubicBezTo>
                      <a:pt x="71" y="12"/>
                      <a:pt x="73" y="10"/>
                      <a:pt x="75" y="8"/>
                    </a:cubicBezTo>
                    <a:cubicBezTo>
                      <a:pt x="76" y="12"/>
                      <a:pt x="74" y="15"/>
                      <a:pt x="74" y="18"/>
                    </a:cubicBezTo>
                    <a:cubicBezTo>
                      <a:pt x="73" y="22"/>
                      <a:pt x="73" y="26"/>
                      <a:pt x="72" y="30"/>
                    </a:cubicBezTo>
                    <a:cubicBezTo>
                      <a:pt x="71" y="33"/>
                      <a:pt x="71" y="37"/>
                      <a:pt x="70" y="40"/>
                    </a:cubicBezTo>
                    <a:cubicBezTo>
                      <a:pt x="69" y="40"/>
                      <a:pt x="69" y="40"/>
                      <a:pt x="69" y="40"/>
                    </a:cubicBezTo>
                    <a:cubicBezTo>
                      <a:pt x="68" y="38"/>
                      <a:pt x="68" y="35"/>
                      <a:pt x="68" y="32"/>
                    </a:cubicBezTo>
                    <a:cubicBezTo>
                      <a:pt x="66" y="32"/>
                      <a:pt x="65" y="33"/>
                      <a:pt x="64" y="33"/>
                    </a:cubicBezTo>
                    <a:cubicBezTo>
                      <a:pt x="55" y="38"/>
                      <a:pt x="47" y="43"/>
                      <a:pt x="39" y="48"/>
                    </a:cubicBezTo>
                    <a:cubicBezTo>
                      <a:pt x="39" y="50"/>
                      <a:pt x="40" y="51"/>
                      <a:pt x="42" y="51"/>
                    </a:cubicBezTo>
                    <a:cubicBezTo>
                      <a:pt x="48" y="53"/>
                      <a:pt x="54" y="54"/>
                      <a:pt x="60" y="55"/>
                    </a:cubicBezTo>
                    <a:cubicBezTo>
                      <a:pt x="63" y="55"/>
                      <a:pt x="64" y="54"/>
                      <a:pt x="66" y="51"/>
                    </a:cubicBezTo>
                    <a:cubicBezTo>
                      <a:pt x="66" y="50"/>
                      <a:pt x="67" y="49"/>
                      <a:pt x="68" y="48"/>
                    </a:cubicBezTo>
                    <a:cubicBezTo>
                      <a:pt x="67" y="58"/>
                      <a:pt x="65" y="69"/>
                      <a:pt x="63" y="80"/>
                    </a:cubicBezTo>
                    <a:cubicBezTo>
                      <a:pt x="63" y="80"/>
                      <a:pt x="63" y="80"/>
                      <a:pt x="62" y="80"/>
                    </a:cubicBezTo>
                    <a:cubicBezTo>
                      <a:pt x="62" y="79"/>
                      <a:pt x="62" y="78"/>
                      <a:pt x="62" y="77"/>
                    </a:cubicBezTo>
                    <a:cubicBezTo>
                      <a:pt x="61" y="72"/>
                      <a:pt x="60" y="71"/>
                      <a:pt x="55" y="70"/>
                    </a:cubicBezTo>
                    <a:cubicBezTo>
                      <a:pt x="40" y="67"/>
                      <a:pt x="26" y="64"/>
                      <a:pt x="11" y="62"/>
                    </a:cubicBezTo>
                    <a:cubicBezTo>
                      <a:pt x="6" y="61"/>
                      <a:pt x="5" y="62"/>
                      <a:pt x="3" y="66"/>
                    </a:cubicBezTo>
                    <a:cubicBezTo>
                      <a:pt x="2" y="67"/>
                      <a:pt x="2" y="68"/>
                      <a:pt x="1" y="68"/>
                    </a:cubicBezTo>
                    <a:cubicBezTo>
                      <a:pt x="1" y="68"/>
                      <a:pt x="1" y="68"/>
                      <a:pt x="0" y="68"/>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29" name="Freeform 45">
                <a:extLst>
                  <a:ext uri="{FF2B5EF4-FFF2-40B4-BE49-F238E27FC236}">
                    <a16:creationId xmlns:a16="http://schemas.microsoft.com/office/drawing/2014/main" id="{F2C56637-AD32-41CD-B904-7FDE5C590999}"/>
                  </a:ext>
                </a:extLst>
              </p:cNvPr>
              <p:cNvSpPr>
                <a:spLocks/>
              </p:cNvSpPr>
              <p:nvPr/>
            </p:nvSpPr>
            <p:spPr bwMode="auto">
              <a:xfrm>
                <a:off x="6989906" y="20865924"/>
                <a:ext cx="574138" cy="613463"/>
              </a:xfrm>
              <a:custGeom>
                <a:avLst/>
                <a:gdLst>
                  <a:gd name="T0" fmla="*/ 61 w 82"/>
                  <a:gd name="T1" fmla="*/ 37 h 87"/>
                  <a:gd name="T2" fmla="*/ 42 w 82"/>
                  <a:gd name="T3" fmla="*/ 65 h 87"/>
                  <a:gd name="T4" fmla="*/ 44 w 82"/>
                  <a:gd name="T5" fmla="*/ 59 h 87"/>
                  <a:gd name="T6" fmla="*/ 37 w 82"/>
                  <a:gd name="T7" fmla="*/ 42 h 87"/>
                  <a:gd name="T8" fmla="*/ 36 w 82"/>
                  <a:gd name="T9" fmla="*/ 44 h 87"/>
                  <a:gd name="T10" fmla="*/ 24 w 82"/>
                  <a:gd name="T11" fmla="*/ 61 h 87"/>
                  <a:gd name="T12" fmla="*/ 25 w 82"/>
                  <a:gd name="T13" fmla="*/ 68 h 87"/>
                  <a:gd name="T14" fmla="*/ 54 w 82"/>
                  <a:gd name="T15" fmla="*/ 74 h 87"/>
                  <a:gd name="T16" fmla="*/ 59 w 82"/>
                  <a:gd name="T17" fmla="*/ 73 h 87"/>
                  <a:gd name="T18" fmla="*/ 45 w 82"/>
                  <a:gd name="T19" fmla="*/ 87 h 87"/>
                  <a:gd name="T20" fmla="*/ 0 w 82"/>
                  <a:gd name="T21" fmla="*/ 52 h 87"/>
                  <a:gd name="T22" fmla="*/ 4 w 82"/>
                  <a:gd name="T23" fmla="*/ 54 h 87"/>
                  <a:gd name="T24" fmla="*/ 12 w 82"/>
                  <a:gd name="T25" fmla="*/ 51 h 87"/>
                  <a:gd name="T26" fmla="*/ 39 w 82"/>
                  <a:gd name="T27" fmla="*/ 12 h 87"/>
                  <a:gd name="T28" fmla="*/ 39 w 82"/>
                  <a:gd name="T29" fmla="*/ 3 h 87"/>
                  <a:gd name="T30" fmla="*/ 37 w 82"/>
                  <a:gd name="T31" fmla="*/ 0 h 87"/>
                  <a:gd name="T32" fmla="*/ 82 w 82"/>
                  <a:gd name="T33" fmla="*/ 33 h 87"/>
                  <a:gd name="T34" fmla="*/ 70 w 82"/>
                  <a:gd name="T35" fmla="*/ 48 h 87"/>
                  <a:gd name="T36" fmla="*/ 70 w 82"/>
                  <a:gd name="T37" fmla="*/ 46 h 87"/>
                  <a:gd name="T38" fmla="*/ 65 w 82"/>
                  <a:gd name="T39" fmla="*/ 24 h 87"/>
                  <a:gd name="T40" fmla="*/ 58 w 82"/>
                  <a:gd name="T41" fmla="*/ 19 h 87"/>
                  <a:gd name="T42" fmla="*/ 53 w 82"/>
                  <a:gd name="T43" fmla="*/ 20 h 87"/>
                  <a:gd name="T44" fmla="*/ 41 w 82"/>
                  <a:gd name="T45" fmla="*/ 36 h 87"/>
                  <a:gd name="T46" fmla="*/ 40 w 82"/>
                  <a:gd name="T47" fmla="*/ 39 h 87"/>
                  <a:gd name="T48" fmla="*/ 51 w 82"/>
                  <a:gd name="T49" fmla="*/ 43 h 87"/>
                  <a:gd name="T50" fmla="*/ 61 w 82"/>
                  <a:gd name="T51" fmla="*/ 3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87">
                    <a:moveTo>
                      <a:pt x="61" y="37"/>
                    </a:moveTo>
                    <a:cubicBezTo>
                      <a:pt x="60" y="41"/>
                      <a:pt x="46" y="62"/>
                      <a:pt x="42" y="65"/>
                    </a:cubicBezTo>
                    <a:cubicBezTo>
                      <a:pt x="43" y="62"/>
                      <a:pt x="43" y="60"/>
                      <a:pt x="44" y="59"/>
                    </a:cubicBezTo>
                    <a:cubicBezTo>
                      <a:pt x="46" y="52"/>
                      <a:pt x="44" y="46"/>
                      <a:pt x="37" y="42"/>
                    </a:cubicBezTo>
                    <a:cubicBezTo>
                      <a:pt x="37" y="42"/>
                      <a:pt x="36" y="43"/>
                      <a:pt x="36" y="44"/>
                    </a:cubicBezTo>
                    <a:cubicBezTo>
                      <a:pt x="32" y="50"/>
                      <a:pt x="28" y="55"/>
                      <a:pt x="24" y="61"/>
                    </a:cubicBezTo>
                    <a:cubicBezTo>
                      <a:pt x="22" y="64"/>
                      <a:pt x="22" y="66"/>
                      <a:pt x="25" y="68"/>
                    </a:cubicBezTo>
                    <a:cubicBezTo>
                      <a:pt x="33" y="76"/>
                      <a:pt x="42" y="80"/>
                      <a:pt x="54" y="74"/>
                    </a:cubicBezTo>
                    <a:cubicBezTo>
                      <a:pt x="56" y="73"/>
                      <a:pt x="56" y="73"/>
                      <a:pt x="59" y="73"/>
                    </a:cubicBezTo>
                    <a:cubicBezTo>
                      <a:pt x="57" y="76"/>
                      <a:pt x="50" y="84"/>
                      <a:pt x="45" y="87"/>
                    </a:cubicBezTo>
                    <a:cubicBezTo>
                      <a:pt x="36" y="82"/>
                      <a:pt x="2" y="56"/>
                      <a:pt x="0" y="52"/>
                    </a:cubicBezTo>
                    <a:cubicBezTo>
                      <a:pt x="2" y="53"/>
                      <a:pt x="3" y="53"/>
                      <a:pt x="4" y="54"/>
                    </a:cubicBezTo>
                    <a:cubicBezTo>
                      <a:pt x="8" y="55"/>
                      <a:pt x="10" y="54"/>
                      <a:pt x="12" y="51"/>
                    </a:cubicBezTo>
                    <a:cubicBezTo>
                      <a:pt x="21" y="38"/>
                      <a:pt x="30" y="25"/>
                      <a:pt x="39" y="12"/>
                    </a:cubicBezTo>
                    <a:cubicBezTo>
                      <a:pt x="42" y="8"/>
                      <a:pt x="41" y="6"/>
                      <a:pt x="39" y="3"/>
                    </a:cubicBezTo>
                    <a:cubicBezTo>
                      <a:pt x="38" y="2"/>
                      <a:pt x="38" y="1"/>
                      <a:pt x="37" y="0"/>
                    </a:cubicBezTo>
                    <a:cubicBezTo>
                      <a:pt x="40" y="1"/>
                      <a:pt x="76" y="27"/>
                      <a:pt x="82" y="33"/>
                    </a:cubicBezTo>
                    <a:cubicBezTo>
                      <a:pt x="79" y="38"/>
                      <a:pt x="73" y="46"/>
                      <a:pt x="70" y="48"/>
                    </a:cubicBezTo>
                    <a:cubicBezTo>
                      <a:pt x="70" y="47"/>
                      <a:pt x="70" y="46"/>
                      <a:pt x="70" y="46"/>
                    </a:cubicBezTo>
                    <a:cubicBezTo>
                      <a:pt x="74" y="36"/>
                      <a:pt x="72" y="30"/>
                      <a:pt x="65" y="24"/>
                    </a:cubicBezTo>
                    <a:cubicBezTo>
                      <a:pt x="63" y="22"/>
                      <a:pt x="61" y="20"/>
                      <a:pt x="58" y="19"/>
                    </a:cubicBezTo>
                    <a:cubicBezTo>
                      <a:pt x="56" y="17"/>
                      <a:pt x="54" y="18"/>
                      <a:pt x="53" y="20"/>
                    </a:cubicBezTo>
                    <a:cubicBezTo>
                      <a:pt x="49" y="25"/>
                      <a:pt x="45" y="30"/>
                      <a:pt x="41" y="36"/>
                    </a:cubicBezTo>
                    <a:cubicBezTo>
                      <a:pt x="41" y="37"/>
                      <a:pt x="40" y="38"/>
                      <a:pt x="40" y="39"/>
                    </a:cubicBezTo>
                    <a:cubicBezTo>
                      <a:pt x="43" y="42"/>
                      <a:pt x="46" y="44"/>
                      <a:pt x="51" y="43"/>
                    </a:cubicBezTo>
                    <a:cubicBezTo>
                      <a:pt x="54" y="42"/>
                      <a:pt x="58" y="39"/>
                      <a:pt x="61" y="3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0" name="Freeform 46">
                <a:extLst>
                  <a:ext uri="{FF2B5EF4-FFF2-40B4-BE49-F238E27FC236}">
                    <a16:creationId xmlns:a16="http://schemas.microsoft.com/office/drawing/2014/main" id="{F032975D-CF69-4B09-BA05-72D320787553}"/>
                  </a:ext>
                </a:extLst>
              </p:cNvPr>
              <p:cNvSpPr>
                <a:spLocks/>
              </p:cNvSpPr>
              <p:nvPr/>
            </p:nvSpPr>
            <p:spPr bwMode="auto">
              <a:xfrm>
                <a:off x="2373206" y="23555723"/>
                <a:ext cx="495489" cy="471895"/>
              </a:xfrm>
              <a:custGeom>
                <a:avLst/>
                <a:gdLst>
                  <a:gd name="T0" fmla="*/ 49 w 71"/>
                  <a:gd name="T1" fmla="*/ 20 h 68"/>
                  <a:gd name="T2" fmla="*/ 37 w 71"/>
                  <a:gd name="T3" fmla="*/ 29 h 68"/>
                  <a:gd name="T4" fmla="*/ 38 w 71"/>
                  <a:gd name="T5" fmla="*/ 39 h 68"/>
                  <a:gd name="T6" fmla="*/ 44 w 71"/>
                  <a:gd name="T7" fmla="*/ 38 h 68"/>
                  <a:gd name="T8" fmla="*/ 60 w 71"/>
                  <a:gd name="T9" fmla="*/ 36 h 68"/>
                  <a:gd name="T10" fmla="*/ 65 w 71"/>
                  <a:gd name="T11" fmla="*/ 30 h 68"/>
                  <a:gd name="T12" fmla="*/ 48 w 71"/>
                  <a:gd name="T13" fmla="*/ 4 h 68"/>
                  <a:gd name="T14" fmla="*/ 44 w 71"/>
                  <a:gd name="T15" fmla="*/ 0 h 68"/>
                  <a:gd name="T16" fmla="*/ 63 w 71"/>
                  <a:gd name="T17" fmla="*/ 1 h 68"/>
                  <a:gd name="T18" fmla="*/ 70 w 71"/>
                  <a:gd name="T19" fmla="*/ 59 h 68"/>
                  <a:gd name="T20" fmla="*/ 68 w 71"/>
                  <a:gd name="T21" fmla="*/ 55 h 68"/>
                  <a:gd name="T22" fmla="*/ 62 w 71"/>
                  <a:gd name="T23" fmla="*/ 51 h 68"/>
                  <a:gd name="T24" fmla="*/ 16 w 71"/>
                  <a:gd name="T25" fmla="*/ 58 h 68"/>
                  <a:gd name="T26" fmla="*/ 9 w 71"/>
                  <a:gd name="T27" fmla="*/ 65 h 68"/>
                  <a:gd name="T28" fmla="*/ 9 w 71"/>
                  <a:gd name="T29" fmla="*/ 68 h 68"/>
                  <a:gd name="T30" fmla="*/ 1 w 71"/>
                  <a:gd name="T31" fmla="*/ 11 h 68"/>
                  <a:gd name="T32" fmla="*/ 18 w 71"/>
                  <a:gd name="T33" fmla="*/ 9 h 68"/>
                  <a:gd name="T34" fmla="*/ 19 w 71"/>
                  <a:gd name="T35" fmla="*/ 10 h 68"/>
                  <a:gd name="T36" fmla="*/ 17 w 71"/>
                  <a:gd name="T37" fmla="*/ 11 h 68"/>
                  <a:gd name="T38" fmla="*/ 6 w 71"/>
                  <a:gd name="T39" fmla="*/ 30 h 68"/>
                  <a:gd name="T40" fmla="*/ 7 w 71"/>
                  <a:gd name="T41" fmla="*/ 38 h 68"/>
                  <a:gd name="T42" fmla="*/ 13 w 71"/>
                  <a:gd name="T43" fmla="*/ 42 h 68"/>
                  <a:gd name="T44" fmla="*/ 33 w 71"/>
                  <a:gd name="T45" fmla="*/ 39 h 68"/>
                  <a:gd name="T46" fmla="*/ 29 w 71"/>
                  <a:gd name="T47" fmla="*/ 28 h 68"/>
                  <a:gd name="T48" fmla="*/ 18 w 71"/>
                  <a:gd name="T49" fmla="*/ 24 h 68"/>
                  <a:gd name="T50" fmla="*/ 19 w 71"/>
                  <a:gd name="T51" fmla="*/ 22 h 68"/>
                  <a:gd name="T52" fmla="*/ 49 w 71"/>
                  <a:gd name="T53" fmla="*/ 18 h 68"/>
                  <a:gd name="T54" fmla="*/ 49 w 71"/>
                  <a:gd name="T55" fmla="*/ 2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1" h="68">
                    <a:moveTo>
                      <a:pt x="49" y="20"/>
                    </a:moveTo>
                    <a:cubicBezTo>
                      <a:pt x="44" y="22"/>
                      <a:pt x="39" y="24"/>
                      <a:pt x="37" y="29"/>
                    </a:cubicBezTo>
                    <a:cubicBezTo>
                      <a:pt x="36" y="32"/>
                      <a:pt x="36" y="35"/>
                      <a:pt x="38" y="39"/>
                    </a:cubicBezTo>
                    <a:cubicBezTo>
                      <a:pt x="40" y="38"/>
                      <a:pt x="42" y="38"/>
                      <a:pt x="44" y="38"/>
                    </a:cubicBezTo>
                    <a:cubicBezTo>
                      <a:pt x="49" y="37"/>
                      <a:pt x="54" y="36"/>
                      <a:pt x="60" y="36"/>
                    </a:cubicBezTo>
                    <a:cubicBezTo>
                      <a:pt x="63" y="35"/>
                      <a:pt x="64" y="34"/>
                      <a:pt x="65" y="30"/>
                    </a:cubicBezTo>
                    <a:cubicBezTo>
                      <a:pt x="65" y="18"/>
                      <a:pt x="59" y="8"/>
                      <a:pt x="48" y="4"/>
                    </a:cubicBezTo>
                    <a:cubicBezTo>
                      <a:pt x="47" y="3"/>
                      <a:pt x="45" y="3"/>
                      <a:pt x="44" y="0"/>
                    </a:cubicBezTo>
                    <a:cubicBezTo>
                      <a:pt x="51" y="0"/>
                      <a:pt x="57" y="1"/>
                      <a:pt x="63" y="1"/>
                    </a:cubicBezTo>
                    <a:cubicBezTo>
                      <a:pt x="65" y="5"/>
                      <a:pt x="71" y="54"/>
                      <a:pt x="70" y="59"/>
                    </a:cubicBezTo>
                    <a:cubicBezTo>
                      <a:pt x="69" y="57"/>
                      <a:pt x="69" y="56"/>
                      <a:pt x="68" y="55"/>
                    </a:cubicBezTo>
                    <a:cubicBezTo>
                      <a:pt x="67" y="52"/>
                      <a:pt x="65" y="51"/>
                      <a:pt x="62" y="51"/>
                    </a:cubicBezTo>
                    <a:cubicBezTo>
                      <a:pt x="46" y="53"/>
                      <a:pt x="31" y="55"/>
                      <a:pt x="16" y="58"/>
                    </a:cubicBezTo>
                    <a:cubicBezTo>
                      <a:pt x="12" y="58"/>
                      <a:pt x="10" y="60"/>
                      <a:pt x="9" y="65"/>
                    </a:cubicBezTo>
                    <a:cubicBezTo>
                      <a:pt x="9" y="66"/>
                      <a:pt x="9" y="67"/>
                      <a:pt x="9" y="68"/>
                    </a:cubicBezTo>
                    <a:cubicBezTo>
                      <a:pt x="7" y="65"/>
                      <a:pt x="0" y="17"/>
                      <a:pt x="1" y="11"/>
                    </a:cubicBezTo>
                    <a:cubicBezTo>
                      <a:pt x="7" y="10"/>
                      <a:pt x="12" y="9"/>
                      <a:pt x="18" y="9"/>
                    </a:cubicBezTo>
                    <a:cubicBezTo>
                      <a:pt x="18" y="9"/>
                      <a:pt x="19" y="9"/>
                      <a:pt x="19" y="10"/>
                    </a:cubicBezTo>
                    <a:cubicBezTo>
                      <a:pt x="18" y="10"/>
                      <a:pt x="18" y="11"/>
                      <a:pt x="17" y="11"/>
                    </a:cubicBezTo>
                    <a:cubicBezTo>
                      <a:pt x="8" y="14"/>
                      <a:pt x="5" y="21"/>
                      <a:pt x="6" y="30"/>
                    </a:cubicBezTo>
                    <a:cubicBezTo>
                      <a:pt x="6" y="32"/>
                      <a:pt x="6" y="35"/>
                      <a:pt x="7" y="38"/>
                    </a:cubicBezTo>
                    <a:cubicBezTo>
                      <a:pt x="7" y="42"/>
                      <a:pt x="8" y="43"/>
                      <a:pt x="13" y="42"/>
                    </a:cubicBezTo>
                    <a:cubicBezTo>
                      <a:pt x="20" y="41"/>
                      <a:pt x="26" y="40"/>
                      <a:pt x="33" y="39"/>
                    </a:cubicBezTo>
                    <a:cubicBezTo>
                      <a:pt x="34" y="34"/>
                      <a:pt x="33" y="30"/>
                      <a:pt x="29" y="28"/>
                    </a:cubicBezTo>
                    <a:cubicBezTo>
                      <a:pt x="26" y="26"/>
                      <a:pt x="22" y="25"/>
                      <a:pt x="18" y="24"/>
                    </a:cubicBezTo>
                    <a:cubicBezTo>
                      <a:pt x="18" y="23"/>
                      <a:pt x="19" y="23"/>
                      <a:pt x="19" y="22"/>
                    </a:cubicBezTo>
                    <a:cubicBezTo>
                      <a:pt x="29" y="21"/>
                      <a:pt x="39" y="20"/>
                      <a:pt x="49" y="18"/>
                    </a:cubicBezTo>
                    <a:cubicBezTo>
                      <a:pt x="49" y="19"/>
                      <a:pt x="49" y="19"/>
                      <a:pt x="49" y="2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1" name="Freeform 47">
                <a:extLst>
                  <a:ext uri="{FF2B5EF4-FFF2-40B4-BE49-F238E27FC236}">
                    <a16:creationId xmlns:a16="http://schemas.microsoft.com/office/drawing/2014/main" id="{6B6AC068-0EBD-48BD-AE1C-D7481884A830}"/>
                  </a:ext>
                </a:extLst>
              </p:cNvPr>
              <p:cNvSpPr>
                <a:spLocks noEditPoints="1"/>
              </p:cNvSpPr>
              <p:nvPr/>
            </p:nvSpPr>
            <p:spPr bwMode="auto">
              <a:xfrm>
                <a:off x="4897841" y="26009575"/>
                <a:ext cx="346056" cy="495489"/>
              </a:xfrm>
              <a:custGeom>
                <a:avLst/>
                <a:gdLst>
                  <a:gd name="T0" fmla="*/ 17 w 50"/>
                  <a:gd name="T1" fmla="*/ 35 h 70"/>
                  <a:gd name="T2" fmla="*/ 10 w 50"/>
                  <a:gd name="T3" fmla="*/ 27 h 70"/>
                  <a:gd name="T4" fmla="*/ 8 w 50"/>
                  <a:gd name="T5" fmla="*/ 11 h 70"/>
                  <a:gd name="T6" fmla="*/ 19 w 50"/>
                  <a:gd name="T7" fmla="*/ 1 h 70"/>
                  <a:gd name="T8" fmla="*/ 39 w 50"/>
                  <a:gd name="T9" fmla="*/ 3 h 70"/>
                  <a:gd name="T10" fmla="*/ 48 w 50"/>
                  <a:gd name="T11" fmla="*/ 12 h 70"/>
                  <a:gd name="T12" fmla="*/ 42 w 50"/>
                  <a:gd name="T13" fmla="*/ 27 h 70"/>
                  <a:gd name="T14" fmla="*/ 34 w 50"/>
                  <a:gd name="T15" fmla="*/ 30 h 70"/>
                  <a:gd name="T16" fmla="*/ 37 w 50"/>
                  <a:gd name="T17" fmla="*/ 33 h 70"/>
                  <a:gd name="T18" fmla="*/ 44 w 50"/>
                  <a:gd name="T19" fmla="*/ 44 h 70"/>
                  <a:gd name="T20" fmla="*/ 30 w 50"/>
                  <a:gd name="T21" fmla="*/ 69 h 70"/>
                  <a:gd name="T22" fmla="*/ 9 w 50"/>
                  <a:gd name="T23" fmla="*/ 65 h 70"/>
                  <a:gd name="T24" fmla="*/ 1 w 50"/>
                  <a:gd name="T25" fmla="*/ 51 h 70"/>
                  <a:gd name="T26" fmla="*/ 11 w 50"/>
                  <a:gd name="T27" fmla="*/ 38 h 70"/>
                  <a:gd name="T28" fmla="*/ 17 w 50"/>
                  <a:gd name="T29" fmla="*/ 35 h 70"/>
                  <a:gd name="T30" fmla="*/ 20 w 50"/>
                  <a:gd name="T31" fmla="*/ 38 h 70"/>
                  <a:gd name="T32" fmla="*/ 14 w 50"/>
                  <a:gd name="T33" fmla="*/ 61 h 70"/>
                  <a:gd name="T34" fmla="*/ 22 w 50"/>
                  <a:gd name="T35" fmla="*/ 67 h 70"/>
                  <a:gd name="T36" fmla="*/ 30 w 50"/>
                  <a:gd name="T37" fmla="*/ 61 h 70"/>
                  <a:gd name="T38" fmla="*/ 20 w 50"/>
                  <a:gd name="T39" fmla="*/ 38 h 70"/>
                  <a:gd name="T40" fmla="*/ 31 w 50"/>
                  <a:gd name="T41" fmla="*/ 27 h 70"/>
                  <a:gd name="T42" fmla="*/ 36 w 50"/>
                  <a:gd name="T43" fmla="*/ 8 h 70"/>
                  <a:gd name="T44" fmla="*/ 28 w 50"/>
                  <a:gd name="T45" fmla="*/ 3 h 70"/>
                  <a:gd name="T46" fmla="*/ 21 w 50"/>
                  <a:gd name="T47" fmla="*/ 8 h 70"/>
                  <a:gd name="T48" fmla="*/ 22 w 50"/>
                  <a:gd name="T49" fmla="*/ 18 h 70"/>
                  <a:gd name="T50" fmla="*/ 31 w 50"/>
                  <a:gd name="T51" fmla="*/ 2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70">
                    <a:moveTo>
                      <a:pt x="17" y="35"/>
                    </a:moveTo>
                    <a:cubicBezTo>
                      <a:pt x="15" y="33"/>
                      <a:pt x="12" y="30"/>
                      <a:pt x="10" y="27"/>
                    </a:cubicBezTo>
                    <a:cubicBezTo>
                      <a:pt x="7" y="22"/>
                      <a:pt x="6" y="17"/>
                      <a:pt x="8" y="11"/>
                    </a:cubicBezTo>
                    <a:cubicBezTo>
                      <a:pt x="10" y="6"/>
                      <a:pt x="14" y="3"/>
                      <a:pt x="19" y="1"/>
                    </a:cubicBezTo>
                    <a:cubicBezTo>
                      <a:pt x="26" y="0"/>
                      <a:pt x="33" y="0"/>
                      <a:pt x="39" y="3"/>
                    </a:cubicBezTo>
                    <a:cubicBezTo>
                      <a:pt x="43" y="5"/>
                      <a:pt x="46" y="8"/>
                      <a:pt x="48" y="12"/>
                    </a:cubicBezTo>
                    <a:cubicBezTo>
                      <a:pt x="50" y="18"/>
                      <a:pt x="48" y="24"/>
                      <a:pt x="42" y="27"/>
                    </a:cubicBezTo>
                    <a:cubicBezTo>
                      <a:pt x="39" y="28"/>
                      <a:pt x="37" y="29"/>
                      <a:pt x="34" y="30"/>
                    </a:cubicBezTo>
                    <a:cubicBezTo>
                      <a:pt x="35" y="31"/>
                      <a:pt x="36" y="32"/>
                      <a:pt x="37" y="33"/>
                    </a:cubicBezTo>
                    <a:cubicBezTo>
                      <a:pt x="40" y="37"/>
                      <a:pt x="43" y="40"/>
                      <a:pt x="44" y="44"/>
                    </a:cubicBezTo>
                    <a:cubicBezTo>
                      <a:pt x="48" y="55"/>
                      <a:pt x="42" y="66"/>
                      <a:pt x="30" y="69"/>
                    </a:cubicBezTo>
                    <a:cubicBezTo>
                      <a:pt x="23" y="70"/>
                      <a:pt x="16" y="69"/>
                      <a:pt x="9" y="65"/>
                    </a:cubicBezTo>
                    <a:cubicBezTo>
                      <a:pt x="3" y="62"/>
                      <a:pt x="0" y="57"/>
                      <a:pt x="1" y="51"/>
                    </a:cubicBezTo>
                    <a:cubicBezTo>
                      <a:pt x="1" y="44"/>
                      <a:pt x="5" y="40"/>
                      <a:pt x="11" y="38"/>
                    </a:cubicBezTo>
                    <a:cubicBezTo>
                      <a:pt x="13" y="37"/>
                      <a:pt x="15" y="36"/>
                      <a:pt x="17" y="35"/>
                    </a:cubicBezTo>
                    <a:close/>
                    <a:moveTo>
                      <a:pt x="20" y="38"/>
                    </a:moveTo>
                    <a:cubicBezTo>
                      <a:pt x="13" y="44"/>
                      <a:pt x="10" y="54"/>
                      <a:pt x="14" y="61"/>
                    </a:cubicBezTo>
                    <a:cubicBezTo>
                      <a:pt x="15" y="65"/>
                      <a:pt x="18" y="67"/>
                      <a:pt x="22" y="67"/>
                    </a:cubicBezTo>
                    <a:cubicBezTo>
                      <a:pt x="26" y="67"/>
                      <a:pt x="28" y="64"/>
                      <a:pt x="30" y="61"/>
                    </a:cubicBezTo>
                    <a:cubicBezTo>
                      <a:pt x="33" y="53"/>
                      <a:pt x="29" y="44"/>
                      <a:pt x="20" y="38"/>
                    </a:cubicBezTo>
                    <a:close/>
                    <a:moveTo>
                      <a:pt x="31" y="27"/>
                    </a:moveTo>
                    <a:cubicBezTo>
                      <a:pt x="37" y="23"/>
                      <a:pt x="39" y="14"/>
                      <a:pt x="36" y="8"/>
                    </a:cubicBezTo>
                    <a:cubicBezTo>
                      <a:pt x="35" y="4"/>
                      <a:pt x="32" y="3"/>
                      <a:pt x="28" y="3"/>
                    </a:cubicBezTo>
                    <a:cubicBezTo>
                      <a:pt x="25" y="3"/>
                      <a:pt x="23" y="5"/>
                      <a:pt x="21" y="8"/>
                    </a:cubicBezTo>
                    <a:cubicBezTo>
                      <a:pt x="20" y="11"/>
                      <a:pt x="20" y="15"/>
                      <a:pt x="22" y="18"/>
                    </a:cubicBezTo>
                    <a:cubicBezTo>
                      <a:pt x="24" y="22"/>
                      <a:pt x="27" y="25"/>
                      <a:pt x="31" y="2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2" name="Freeform 48">
                <a:extLst>
                  <a:ext uri="{FF2B5EF4-FFF2-40B4-BE49-F238E27FC236}">
                    <a16:creationId xmlns:a16="http://schemas.microsoft.com/office/drawing/2014/main" id="{ACE3F796-5431-4E6C-AC15-7A788620661A}"/>
                  </a:ext>
                </a:extLst>
              </p:cNvPr>
              <p:cNvSpPr>
                <a:spLocks noEditPoints="1"/>
              </p:cNvSpPr>
              <p:nvPr/>
            </p:nvSpPr>
            <p:spPr bwMode="auto">
              <a:xfrm>
                <a:off x="2569829" y="24342214"/>
                <a:ext cx="511219" cy="440435"/>
              </a:xfrm>
              <a:custGeom>
                <a:avLst/>
                <a:gdLst>
                  <a:gd name="T0" fmla="*/ 16 w 74"/>
                  <a:gd name="T1" fmla="*/ 63 h 63"/>
                  <a:gd name="T2" fmla="*/ 14 w 74"/>
                  <a:gd name="T3" fmla="*/ 60 h 63"/>
                  <a:gd name="T4" fmla="*/ 3 w 74"/>
                  <a:gd name="T5" fmla="*/ 34 h 63"/>
                  <a:gd name="T6" fmla="*/ 0 w 74"/>
                  <a:gd name="T7" fmla="*/ 18 h 63"/>
                  <a:gd name="T8" fmla="*/ 8 w 74"/>
                  <a:gd name="T9" fmla="*/ 3 h 63"/>
                  <a:gd name="T10" fmla="*/ 25 w 74"/>
                  <a:gd name="T11" fmla="*/ 4 h 63"/>
                  <a:gd name="T12" fmla="*/ 33 w 74"/>
                  <a:gd name="T13" fmla="*/ 13 h 63"/>
                  <a:gd name="T14" fmla="*/ 38 w 74"/>
                  <a:gd name="T15" fmla="*/ 26 h 63"/>
                  <a:gd name="T16" fmla="*/ 42 w 74"/>
                  <a:gd name="T17" fmla="*/ 25 h 63"/>
                  <a:gd name="T18" fmla="*/ 55 w 74"/>
                  <a:gd name="T19" fmla="*/ 19 h 63"/>
                  <a:gd name="T20" fmla="*/ 61 w 74"/>
                  <a:gd name="T21" fmla="*/ 9 h 63"/>
                  <a:gd name="T22" fmla="*/ 61 w 74"/>
                  <a:gd name="T23" fmla="*/ 6 h 63"/>
                  <a:gd name="T24" fmla="*/ 66 w 74"/>
                  <a:gd name="T25" fmla="*/ 16 h 63"/>
                  <a:gd name="T26" fmla="*/ 70 w 74"/>
                  <a:gd name="T27" fmla="*/ 27 h 63"/>
                  <a:gd name="T28" fmla="*/ 73 w 74"/>
                  <a:gd name="T29" fmla="*/ 38 h 63"/>
                  <a:gd name="T30" fmla="*/ 70 w 74"/>
                  <a:gd name="T31" fmla="*/ 34 h 63"/>
                  <a:gd name="T32" fmla="*/ 64 w 74"/>
                  <a:gd name="T33" fmla="*/ 32 h 63"/>
                  <a:gd name="T34" fmla="*/ 58 w 74"/>
                  <a:gd name="T35" fmla="*/ 35 h 63"/>
                  <a:gd name="T36" fmla="*/ 22 w 74"/>
                  <a:gd name="T37" fmla="*/ 50 h 63"/>
                  <a:gd name="T38" fmla="*/ 16 w 74"/>
                  <a:gd name="T39" fmla="*/ 61 h 63"/>
                  <a:gd name="T40" fmla="*/ 16 w 74"/>
                  <a:gd name="T41" fmla="*/ 63 h 63"/>
                  <a:gd name="T42" fmla="*/ 36 w 74"/>
                  <a:gd name="T43" fmla="*/ 27 h 63"/>
                  <a:gd name="T44" fmla="*/ 32 w 74"/>
                  <a:gd name="T45" fmla="*/ 20 h 63"/>
                  <a:gd name="T46" fmla="*/ 21 w 74"/>
                  <a:gd name="T47" fmla="*/ 16 h 63"/>
                  <a:gd name="T48" fmla="*/ 10 w 74"/>
                  <a:gd name="T49" fmla="*/ 21 h 63"/>
                  <a:gd name="T50" fmla="*/ 7 w 74"/>
                  <a:gd name="T51" fmla="*/ 35 h 63"/>
                  <a:gd name="T52" fmla="*/ 13 w 74"/>
                  <a:gd name="T53" fmla="*/ 38 h 63"/>
                  <a:gd name="T54" fmla="*/ 36 w 74"/>
                  <a:gd name="T55"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4" h="63">
                    <a:moveTo>
                      <a:pt x="16" y="63"/>
                    </a:moveTo>
                    <a:cubicBezTo>
                      <a:pt x="15" y="62"/>
                      <a:pt x="14" y="61"/>
                      <a:pt x="14" y="60"/>
                    </a:cubicBezTo>
                    <a:cubicBezTo>
                      <a:pt x="10" y="51"/>
                      <a:pt x="7" y="42"/>
                      <a:pt x="3" y="34"/>
                    </a:cubicBezTo>
                    <a:cubicBezTo>
                      <a:pt x="1" y="29"/>
                      <a:pt x="0" y="23"/>
                      <a:pt x="0" y="18"/>
                    </a:cubicBezTo>
                    <a:cubicBezTo>
                      <a:pt x="0" y="11"/>
                      <a:pt x="2" y="6"/>
                      <a:pt x="8" y="3"/>
                    </a:cubicBezTo>
                    <a:cubicBezTo>
                      <a:pt x="14" y="0"/>
                      <a:pt x="19" y="1"/>
                      <a:pt x="25" y="4"/>
                    </a:cubicBezTo>
                    <a:cubicBezTo>
                      <a:pt x="28" y="6"/>
                      <a:pt x="31" y="10"/>
                      <a:pt x="33" y="13"/>
                    </a:cubicBezTo>
                    <a:cubicBezTo>
                      <a:pt x="35" y="17"/>
                      <a:pt x="36" y="22"/>
                      <a:pt x="38" y="26"/>
                    </a:cubicBezTo>
                    <a:cubicBezTo>
                      <a:pt x="40" y="25"/>
                      <a:pt x="41" y="25"/>
                      <a:pt x="42" y="25"/>
                    </a:cubicBezTo>
                    <a:cubicBezTo>
                      <a:pt x="46" y="23"/>
                      <a:pt x="51" y="21"/>
                      <a:pt x="55" y="19"/>
                    </a:cubicBezTo>
                    <a:cubicBezTo>
                      <a:pt x="61" y="16"/>
                      <a:pt x="62" y="15"/>
                      <a:pt x="61" y="9"/>
                    </a:cubicBezTo>
                    <a:cubicBezTo>
                      <a:pt x="61" y="8"/>
                      <a:pt x="61" y="7"/>
                      <a:pt x="61" y="6"/>
                    </a:cubicBezTo>
                    <a:cubicBezTo>
                      <a:pt x="64" y="9"/>
                      <a:pt x="64" y="13"/>
                      <a:pt x="66" y="16"/>
                    </a:cubicBezTo>
                    <a:cubicBezTo>
                      <a:pt x="67" y="20"/>
                      <a:pt x="69" y="23"/>
                      <a:pt x="70" y="27"/>
                    </a:cubicBezTo>
                    <a:cubicBezTo>
                      <a:pt x="71" y="30"/>
                      <a:pt x="74" y="33"/>
                      <a:pt x="73" y="38"/>
                    </a:cubicBezTo>
                    <a:cubicBezTo>
                      <a:pt x="72" y="36"/>
                      <a:pt x="71" y="35"/>
                      <a:pt x="70" y="34"/>
                    </a:cubicBezTo>
                    <a:cubicBezTo>
                      <a:pt x="68" y="32"/>
                      <a:pt x="66" y="31"/>
                      <a:pt x="64" y="32"/>
                    </a:cubicBezTo>
                    <a:cubicBezTo>
                      <a:pt x="62" y="33"/>
                      <a:pt x="60" y="34"/>
                      <a:pt x="58" y="35"/>
                    </a:cubicBezTo>
                    <a:cubicBezTo>
                      <a:pt x="46" y="40"/>
                      <a:pt x="34" y="45"/>
                      <a:pt x="22" y="50"/>
                    </a:cubicBezTo>
                    <a:cubicBezTo>
                      <a:pt x="16" y="53"/>
                      <a:pt x="16" y="54"/>
                      <a:pt x="16" y="61"/>
                    </a:cubicBezTo>
                    <a:cubicBezTo>
                      <a:pt x="16" y="62"/>
                      <a:pt x="16" y="62"/>
                      <a:pt x="16" y="63"/>
                    </a:cubicBezTo>
                    <a:close/>
                    <a:moveTo>
                      <a:pt x="36" y="27"/>
                    </a:moveTo>
                    <a:cubicBezTo>
                      <a:pt x="34" y="25"/>
                      <a:pt x="34" y="22"/>
                      <a:pt x="32" y="20"/>
                    </a:cubicBezTo>
                    <a:cubicBezTo>
                      <a:pt x="29" y="16"/>
                      <a:pt x="25" y="14"/>
                      <a:pt x="21" y="16"/>
                    </a:cubicBezTo>
                    <a:cubicBezTo>
                      <a:pt x="17" y="17"/>
                      <a:pt x="13" y="19"/>
                      <a:pt x="10" y="21"/>
                    </a:cubicBezTo>
                    <a:cubicBezTo>
                      <a:pt x="5" y="24"/>
                      <a:pt x="4" y="30"/>
                      <a:pt x="7" y="35"/>
                    </a:cubicBezTo>
                    <a:cubicBezTo>
                      <a:pt x="9" y="38"/>
                      <a:pt x="10" y="39"/>
                      <a:pt x="13" y="38"/>
                    </a:cubicBezTo>
                    <a:cubicBezTo>
                      <a:pt x="20" y="34"/>
                      <a:pt x="28" y="31"/>
                      <a:pt x="36" y="2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3" name="Freeform 49">
                <a:extLst>
                  <a:ext uri="{FF2B5EF4-FFF2-40B4-BE49-F238E27FC236}">
                    <a16:creationId xmlns:a16="http://schemas.microsoft.com/office/drawing/2014/main" id="{74BEA9AB-D681-42C2-B138-90AE983F451A}"/>
                  </a:ext>
                </a:extLst>
              </p:cNvPr>
              <p:cNvSpPr>
                <a:spLocks/>
              </p:cNvSpPr>
              <p:nvPr/>
            </p:nvSpPr>
            <p:spPr bwMode="auto">
              <a:xfrm>
                <a:off x="2868695" y="21353548"/>
                <a:ext cx="605598" cy="660652"/>
              </a:xfrm>
              <a:custGeom>
                <a:avLst/>
                <a:gdLst>
                  <a:gd name="T0" fmla="*/ 0 w 87"/>
                  <a:gd name="T1" fmla="*/ 51 h 95"/>
                  <a:gd name="T2" fmla="*/ 6 w 87"/>
                  <a:gd name="T3" fmla="*/ 43 h 95"/>
                  <a:gd name="T4" fmla="*/ 22 w 87"/>
                  <a:gd name="T5" fmla="*/ 36 h 95"/>
                  <a:gd name="T6" fmla="*/ 59 w 87"/>
                  <a:gd name="T7" fmla="*/ 36 h 95"/>
                  <a:gd name="T8" fmla="*/ 64 w 87"/>
                  <a:gd name="T9" fmla="*/ 36 h 95"/>
                  <a:gd name="T10" fmla="*/ 62 w 87"/>
                  <a:gd name="T11" fmla="*/ 33 h 95"/>
                  <a:gd name="T12" fmla="*/ 44 w 87"/>
                  <a:gd name="T13" fmla="*/ 18 h 95"/>
                  <a:gd name="T14" fmla="*/ 30 w 87"/>
                  <a:gd name="T15" fmla="*/ 16 h 95"/>
                  <a:gd name="T16" fmla="*/ 29 w 87"/>
                  <a:gd name="T17" fmla="*/ 16 h 95"/>
                  <a:gd name="T18" fmla="*/ 42 w 87"/>
                  <a:gd name="T19" fmla="*/ 0 h 95"/>
                  <a:gd name="T20" fmla="*/ 42 w 87"/>
                  <a:gd name="T21" fmla="*/ 3 h 95"/>
                  <a:gd name="T22" fmla="*/ 44 w 87"/>
                  <a:gd name="T23" fmla="*/ 13 h 95"/>
                  <a:gd name="T24" fmla="*/ 74 w 87"/>
                  <a:gd name="T25" fmla="*/ 38 h 95"/>
                  <a:gd name="T26" fmla="*/ 87 w 87"/>
                  <a:gd name="T27" fmla="*/ 50 h 95"/>
                  <a:gd name="T28" fmla="*/ 83 w 87"/>
                  <a:gd name="T29" fmla="*/ 52 h 95"/>
                  <a:gd name="T30" fmla="*/ 77 w 87"/>
                  <a:gd name="T31" fmla="*/ 52 h 95"/>
                  <a:gd name="T32" fmla="*/ 25 w 87"/>
                  <a:gd name="T33" fmla="*/ 51 h 95"/>
                  <a:gd name="T34" fmla="*/ 19 w 87"/>
                  <a:gd name="T35" fmla="*/ 51 h 95"/>
                  <a:gd name="T36" fmla="*/ 22 w 87"/>
                  <a:gd name="T37" fmla="*/ 55 h 95"/>
                  <a:gd name="T38" fmla="*/ 47 w 87"/>
                  <a:gd name="T39" fmla="*/ 77 h 95"/>
                  <a:gd name="T40" fmla="*/ 61 w 87"/>
                  <a:gd name="T41" fmla="*/ 78 h 95"/>
                  <a:gd name="T42" fmla="*/ 61 w 87"/>
                  <a:gd name="T43" fmla="*/ 77 h 95"/>
                  <a:gd name="T44" fmla="*/ 48 w 87"/>
                  <a:gd name="T45" fmla="*/ 95 h 95"/>
                  <a:gd name="T46" fmla="*/ 49 w 87"/>
                  <a:gd name="T47" fmla="*/ 91 h 95"/>
                  <a:gd name="T48" fmla="*/ 47 w 87"/>
                  <a:gd name="T49" fmla="*/ 82 h 95"/>
                  <a:gd name="T50" fmla="*/ 30 w 87"/>
                  <a:gd name="T51" fmla="*/ 67 h 95"/>
                  <a:gd name="T52" fmla="*/ 15 w 87"/>
                  <a:gd name="T53" fmla="*/ 54 h 95"/>
                  <a:gd name="T54" fmla="*/ 7 w 87"/>
                  <a:gd name="T55" fmla="*/ 51 h 95"/>
                  <a:gd name="T56" fmla="*/ 1 w 87"/>
                  <a:gd name="T57" fmla="*/ 52 h 95"/>
                  <a:gd name="T58" fmla="*/ 0 w 87"/>
                  <a:gd name="T59" fmla="*/ 5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7" h="95">
                    <a:moveTo>
                      <a:pt x="0" y="51"/>
                    </a:moveTo>
                    <a:cubicBezTo>
                      <a:pt x="2" y="49"/>
                      <a:pt x="5" y="46"/>
                      <a:pt x="6" y="43"/>
                    </a:cubicBezTo>
                    <a:cubicBezTo>
                      <a:pt x="10" y="37"/>
                      <a:pt x="15" y="35"/>
                      <a:pt x="22" y="36"/>
                    </a:cubicBezTo>
                    <a:cubicBezTo>
                      <a:pt x="34" y="36"/>
                      <a:pt x="47" y="36"/>
                      <a:pt x="59" y="36"/>
                    </a:cubicBezTo>
                    <a:cubicBezTo>
                      <a:pt x="61" y="36"/>
                      <a:pt x="62" y="36"/>
                      <a:pt x="64" y="36"/>
                    </a:cubicBezTo>
                    <a:cubicBezTo>
                      <a:pt x="63" y="35"/>
                      <a:pt x="63" y="34"/>
                      <a:pt x="62" y="33"/>
                    </a:cubicBezTo>
                    <a:cubicBezTo>
                      <a:pt x="56" y="28"/>
                      <a:pt x="50" y="23"/>
                      <a:pt x="44" y="18"/>
                    </a:cubicBezTo>
                    <a:cubicBezTo>
                      <a:pt x="38" y="12"/>
                      <a:pt x="37" y="12"/>
                      <a:pt x="30" y="16"/>
                    </a:cubicBezTo>
                    <a:cubicBezTo>
                      <a:pt x="30" y="17"/>
                      <a:pt x="30" y="16"/>
                      <a:pt x="29" y="16"/>
                    </a:cubicBezTo>
                    <a:cubicBezTo>
                      <a:pt x="30" y="13"/>
                      <a:pt x="38" y="3"/>
                      <a:pt x="42" y="0"/>
                    </a:cubicBezTo>
                    <a:cubicBezTo>
                      <a:pt x="42" y="2"/>
                      <a:pt x="42" y="2"/>
                      <a:pt x="42" y="3"/>
                    </a:cubicBezTo>
                    <a:cubicBezTo>
                      <a:pt x="40" y="7"/>
                      <a:pt x="41" y="10"/>
                      <a:pt x="44" y="13"/>
                    </a:cubicBezTo>
                    <a:cubicBezTo>
                      <a:pt x="54" y="21"/>
                      <a:pt x="64" y="30"/>
                      <a:pt x="74" y="38"/>
                    </a:cubicBezTo>
                    <a:cubicBezTo>
                      <a:pt x="78" y="42"/>
                      <a:pt x="82" y="46"/>
                      <a:pt x="87" y="50"/>
                    </a:cubicBezTo>
                    <a:cubicBezTo>
                      <a:pt x="85" y="51"/>
                      <a:pt x="84" y="52"/>
                      <a:pt x="83" y="52"/>
                    </a:cubicBezTo>
                    <a:cubicBezTo>
                      <a:pt x="81" y="52"/>
                      <a:pt x="79" y="52"/>
                      <a:pt x="77" y="52"/>
                    </a:cubicBezTo>
                    <a:cubicBezTo>
                      <a:pt x="60" y="52"/>
                      <a:pt x="42" y="52"/>
                      <a:pt x="25" y="51"/>
                    </a:cubicBezTo>
                    <a:cubicBezTo>
                      <a:pt x="23" y="51"/>
                      <a:pt x="22" y="51"/>
                      <a:pt x="19" y="51"/>
                    </a:cubicBezTo>
                    <a:cubicBezTo>
                      <a:pt x="20" y="53"/>
                      <a:pt x="21" y="54"/>
                      <a:pt x="22" y="55"/>
                    </a:cubicBezTo>
                    <a:cubicBezTo>
                      <a:pt x="30" y="62"/>
                      <a:pt x="39" y="69"/>
                      <a:pt x="47" y="77"/>
                    </a:cubicBezTo>
                    <a:cubicBezTo>
                      <a:pt x="51" y="81"/>
                      <a:pt x="55" y="83"/>
                      <a:pt x="61" y="78"/>
                    </a:cubicBezTo>
                    <a:cubicBezTo>
                      <a:pt x="61" y="77"/>
                      <a:pt x="61" y="77"/>
                      <a:pt x="61" y="77"/>
                    </a:cubicBezTo>
                    <a:cubicBezTo>
                      <a:pt x="61" y="80"/>
                      <a:pt x="52" y="92"/>
                      <a:pt x="48" y="95"/>
                    </a:cubicBezTo>
                    <a:cubicBezTo>
                      <a:pt x="48" y="93"/>
                      <a:pt x="48" y="92"/>
                      <a:pt x="49" y="91"/>
                    </a:cubicBezTo>
                    <a:cubicBezTo>
                      <a:pt x="51" y="87"/>
                      <a:pt x="50" y="85"/>
                      <a:pt x="47" y="82"/>
                    </a:cubicBezTo>
                    <a:cubicBezTo>
                      <a:pt x="41" y="77"/>
                      <a:pt x="35" y="72"/>
                      <a:pt x="30" y="67"/>
                    </a:cubicBezTo>
                    <a:cubicBezTo>
                      <a:pt x="25" y="62"/>
                      <a:pt x="20" y="58"/>
                      <a:pt x="15" y="54"/>
                    </a:cubicBezTo>
                    <a:cubicBezTo>
                      <a:pt x="12" y="51"/>
                      <a:pt x="10" y="51"/>
                      <a:pt x="7" y="51"/>
                    </a:cubicBezTo>
                    <a:cubicBezTo>
                      <a:pt x="5" y="52"/>
                      <a:pt x="3" y="52"/>
                      <a:pt x="1" y="52"/>
                    </a:cubicBezTo>
                    <a:cubicBezTo>
                      <a:pt x="0" y="52"/>
                      <a:pt x="0" y="52"/>
                      <a:pt x="0" y="51"/>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4" name="Freeform 50">
                <a:extLst>
                  <a:ext uri="{FF2B5EF4-FFF2-40B4-BE49-F238E27FC236}">
                    <a16:creationId xmlns:a16="http://schemas.microsoft.com/office/drawing/2014/main" id="{B4841AFA-06F6-4DE5-A44B-C6843FC702AD}"/>
                  </a:ext>
                </a:extLst>
              </p:cNvPr>
              <p:cNvSpPr>
                <a:spLocks noEditPoints="1"/>
              </p:cNvSpPr>
              <p:nvPr/>
            </p:nvSpPr>
            <p:spPr bwMode="auto">
              <a:xfrm>
                <a:off x="6423633" y="25797222"/>
                <a:ext cx="424705" cy="487624"/>
              </a:xfrm>
              <a:custGeom>
                <a:avLst/>
                <a:gdLst>
                  <a:gd name="T0" fmla="*/ 36 w 61"/>
                  <a:gd name="T1" fmla="*/ 26 h 70"/>
                  <a:gd name="T2" fmla="*/ 46 w 61"/>
                  <a:gd name="T3" fmla="*/ 29 h 70"/>
                  <a:gd name="T4" fmla="*/ 60 w 61"/>
                  <a:gd name="T5" fmla="*/ 45 h 70"/>
                  <a:gd name="T6" fmla="*/ 55 w 61"/>
                  <a:gd name="T7" fmla="*/ 59 h 70"/>
                  <a:gd name="T8" fmla="*/ 34 w 61"/>
                  <a:gd name="T9" fmla="*/ 69 h 70"/>
                  <a:gd name="T10" fmla="*/ 21 w 61"/>
                  <a:gd name="T11" fmla="*/ 62 h 70"/>
                  <a:gd name="T12" fmla="*/ 21 w 61"/>
                  <a:gd name="T13" fmla="*/ 46 h 70"/>
                  <a:gd name="T14" fmla="*/ 26 w 61"/>
                  <a:gd name="T15" fmla="*/ 39 h 70"/>
                  <a:gd name="T16" fmla="*/ 17 w 61"/>
                  <a:gd name="T17" fmla="*/ 37 h 70"/>
                  <a:gd name="T18" fmla="*/ 11 w 61"/>
                  <a:gd name="T19" fmla="*/ 8 h 70"/>
                  <a:gd name="T20" fmla="*/ 28 w 61"/>
                  <a:gd name="T21" fmla="*/ 0 h 70"/>
                  <a:gd name="T22" fmla="*/ 42 w 61"/>
                  <a:gd name="T23" fmla="*/ 7 h 70"/>
                  <a:gd name="T24" fmla="*/ 40 w 61"/>
                  <a:gd name="T25" fmla="*/ 21 h 70"/>
                  <a:gd name="T26" fmla="*/ 36 w 61"/>
                  <a:gd name="T27" fmla="*/ 26 h 70"/>
                  <a:gd name="T28" fmla="*/ 29 w 61"/>
                  <a:gd name="T29" fmla="*/ 40 h 70"/>
                  <a:gd name="T30" fmla="*/ 28 w 61"/>
                  <a:gd name="T31" fmla="*/ 48 h 70"/>
                  <a:gd name="T32" fmla="*/ 37 w 61"/>
                  <a:gd name="T33" fmla="*/ 63 h 70"/>
                  <a:gd name="T34" fmla="*/ 46 w 61"/>
                  <a:gd name="T35" fmla="*/ 64 h 70"/>
                  <a:gd name="T36" fmla="*/ 50 w 61"/>
                  <a:gd name="T37" fmla="*/ 55 h 70"/>
                  <a:gd name="T38" fmla="*/ 41 w 61"/>
                  <a:gd name="T39" fmla="*/ 43 h 70"/>
                  <a:gd name="T40" fmla="*/ 29 w 61"/>
                  <a:gd name="T41" fmla="*/ 40 h 70"/>
                  <a:gd name="T42" fmla="*/ 33 w 61"/>
                  <a:gd name="T43" fmla="*/ 26 h 70"/>
                  <a:gd name="T44" fmla="*/ 28 w 61"/>
                  <a:gd name="T45" fmla="*/ 7 h 70"/>
                  <a:gd name="T46" fmla="*/ 22 w 61"/>
                  <a:gd name="T47" fmla="*/ 5 h 70"/>
                  <a:gd name="T48" fmla="*/ 14 w 61"/>
                  <a:gd name="T49" fmla="*/ 10 h 70"/>
                  <a:gd name="T50" fmla="*/ 16 w 61"/>
                  <a:gd name="T51" fmla="*/ 19 h 70"/>
                  <a:gd name="T52" fmla="*/ 33 w 61"/>
                  <a:gd name="T53" fmla="*/ 2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1" h="70">
                    <a:moveTo>
                      <a:pt x="36" y="26"/>
                    </a:moveTo>
                    <a:cubicBezTo>
                      <a:pt x="40" y="27"/>
                      <a:pt x="43" y="28"/>
                      <a:pt x="46" y="29"/>
                    </a:cubicBezTo>
                    <a:cubicBezTo>
                      <a:pt x="54" y="31"/>
                      <a:pt x="59" y="37"/>
                      <a:pt x="60" y="45"/>
                    </a:cubicBezTo>
                    <a:cubicBezTo>
                      <a:pt x="61" y="51"/>
                      <a:pt x="59" y="55"/>
                      <a:pt x="55" y="59"/>
                    </a:cubicBezTo>
                    <a:cubicBezTo>
                      <a:pt x="50" y="65"/>
                      <a:pt x="42" y="69"/>
                      <a:pt x="34" y="69"/>
                    </a:cubicBezTo>
                    <a:cubicBezTo>
                      <a:pt x="28" y="70"/>
                      <a:pt x="24" y="67"/>
                      <a:pt x="21" y="62"/>
                    </a:cubicBezTo>
                    <a:cubicBezTo>
                      <a:pt x="17" y="57"/>
                      <a:pt x="17" y="51"/>
                      <a:pt x="21" y="46"/>
                    </a:cubicBezTo>
                    <a:cubicBezTo>
                      <a:pt x="22" y="44"/>
                      <a:pt x="24" y="42"/>
                      <a:pt x="26" y="39"/>
                    </a:cubicBezTo>
                    <a:cubicBezTo>
                      <a:pt x="23" y="39"/>
                      <a:pt x="20" y="38"/>
                      <a:pt x="17" y="37"/>
                    </a:cubicBezTo>
                    <a:cubicBezTo>
                      <a:pt x="3" y="32"/>
                      <a:pt x="0" y="17"/>
                      <a:pt x="11" y="8"/>
                    </a:cubicBezTo>
                    <a:cubicBezTo>
                      <a:pt x="16" y="4"/>
                      <a:pt x="22" y="1"/>
                      <a:pt x="28" y="0"/>
                    </a:cubicBezTo>
                    <a:cubicBezTo>
                      <a:pt x="34" y="0"/>
                      <a:pt x="39" y="2"/>
                      <a:pt x="42" y="7"/>
                    </a:cubicBezTo>
                    <a:cubicBezTo>
                      <a:pt x="45" y="12"/>
                      <a:pt x="43" y="17"/>
                      <a:pt x="40" y="21"/>
                    </a:cubicBezTo>
                    <a:cubicBezTo>
                      <a:pt x="39" y="23"/>
                      <a:pt x="38" y="24"/>
                      <a:pt x="36" y="26"/>
                    </a:cubicBezTo>
                    <a:close/>
                    <a:moveTo>
                      <a:pt x="29" y="40"/>
                    </a:moveTo>
                    <a:cubicBezTo>
                      <a:pt x="29" y="43"/>
                      <a:pt x="28" y="46"/>
                      <a:pt x="28" y="48"/>
                    </a:cubicBezTo>
                    <a:cubicBezTo>
                      <a:pt x="29" y="54"/>
                      <a:pt x="32" y="59"/>
                      <a:pt x="37" y="63"/>
                    </a:cubicBezTo>
                    <a:cubicBezTo>
                      <a:pt x="40" y="65"/>
                      <a:pt x="43" y="66"/>
                      <a:pt x="46" y="64"/>
                    </a:cubicBezTo>
                    <a:cubicBezTo>
                      <a:pt x="50" y="62"/>
                      <a:pt x="51" y="58"/>
                      <a:pt x="50" y="55"/>
                    </a:cubicBezTo>
                    <a:cubicBezTo>
                      <a:pt x="49" y="49"/>
                      <a:pt x="46" y="45"/>
                      <a:pt x="41" y="43"/>
                    </a:cubicBezTo>
                    <a:cubicBezTo>
                      <a:pt x="37" y="41"/>
                      <a:pt x="34" y="41"/>
                      <a:pt x="29" y="40"/>
                    </a:cubicBezTo>
                    <a:close/>
                    <a:moveTo>
                      <a:pt x="33" y="26"/>
                    </a:moveTo>
                    <a:cubicBezTo>
                      <a:pt x="35" y="18"/>
                      <a:pt x="33" y="12"/>
                      <a:pt x="28" y="7"/>
                    </a:cubicBezTo>
                    <a:cubicBezTo>
                      <a:pt x="26" y="5"/>
                      <a:pt x="24" y="5"/>
                      <a:pt x="22" y="5"/>
                    </a:cubicBezTo>
                    <a:cubicBezTo>
                      <a:pt x="18" y="5"/>
                      <a:pt x="16" y="7"/>
                      <a:pt x="14" y="10"/>
                    </a:cubicBezTo>
                    <a:cubicBezTo>
                      <a:pt x="13" y="13"/>
                      <a:pt x="14" y="16"/>
                      <a:pt x="16" y="19"/>
                    </a:cubicBezTo>
                    <a:cubicBezTo>
                      <a:pt x="21" y="24"/>
                      <a:pt x="26" y="25"/>
                      <a:pt x="33" y="26"/>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5" name="Freeform 51">
                <a:extLst>
                  <a:ext uri="{FF2B5EF4-FFF2-40B4-BE49-F238E27FC236}">
                    <a16:creationId xmlns:a16="http://schemas.microsoft.com/office/drawing/2014/main" id="{5C773B7E-DC0A-4C6F-81E7-947211B53E3A}"/>
                  </a:ext>
                </a:extLst>
              </p:cNvPr>
              <p:cNvSpPr>
                <a:spLocks/>
              </p:cNvSpPr>
              <p:nvPr/>
            </p:nvSpPr>
            <p:spPr bwMode="auto">
              <a:xfrm>
                <a:off x="3442833" y="20803004"/>
                <a:ext cx="574138" cy="558409"/>
              </a:xfrm>
              <a:custGeom>
                <a:avLst/>
                <a:gdLst>
                  <a:gd name="T0" fmla="*/ 44 w 82"/>
                  <a:gd name="T1" fmla="*/ 0 h 80"/>
                  <a:gd name="T2" fmla="*/ 57 w 82"/>
                  <a:gd name="T3" fmla="*/ 19 h 80"/>
                  <a:gd name="T4" fmla="*/ 53 w 82"/>
                  <a:gd name="T5" fmla="*/ 18 h 80"/>
                  <a:gd name="T6" fmla="*/ 38 w 82"/>
                  <a:gd name="T7" fmla="*/ 14 h 80"/>
                  <a:gd name="T8" fmla="*/ 21 w 82"/>
                  <a:gd name="T9" fmla="*/ 35 h 80"/>
                  <a:gd name="T10" fmla="*/ 44 w 82"/>
                  <a:gd name="T11" fmla="*/ 68 h 80"/>
                  <a:gd name="T12" fmla="*/ 67 w 82"/>
                  <a:gd name="T13" fmla="*/ 66 h 80"/>
                  <a:gd name="T14" fmla="*/ 68 w 82"/>
                  <a:gd name="T15" fmla="*/ 56 h 80"/>
                  <a:gd name="T16" fmla="*/ 62 w 82"/>
                  <a:gd name="T17" fmla="*/ 48 h 80"/>
                  <a:gd name="T18" fmla="*/ 53 w 82"/>
                  <a:gd name="T19" fmla="*/ 46 h 80"/>
                  <a:gd name="T20" fmla="*/ 50 w 82"/>
                  <a:gd name="T21" fmla="*/ 47 h 80"/>
                  <a:gd name="T22" fmla="*/ 58 w 82"/>
                  <a:gd name="T23" fmla="*/ 40 h 80"/>
                  <a:gd name="T24" fmla="*/ 67 w 82"/>
                  <a:gd name="T25" fmla="*/ 33 h 80"/>
                  <a:gd name="T26" fmla="*/ 75 w 82"/>
                  <a:gd name="T27" fmla="*/ 27 h 80"/>
                  <a:gd name="T28" fmla="*/ 76 w 82"/>
                  <a:gd name="T29" fmla="*/ 28 h 80"/>
                  <a:gd name="T30" fmla="*/ 75 w 82"/>
                  <a:gd name="T31" fmla="*/ 29 h 80"/>
                  <a:gd name="T32" fmla="*/ 75 w 82"/>
                  <a:gd name="T33" fmla="*/ 40 h 80"/>
                  <a:gd name="T34" fmla="*/ 82 w 82"/>
                  <a:gd name="T35" fmla="*/ 50 h 80"/>
                  <a:gd name="T36" fmla="*/ 82 w 82"/>
                  <a:gd name="T37" fmla="*/ 52 h 80"/>
                  <a:gd name="T38" fmla="*/ 49 w 82"/>
                  <a:gd name="T39" fmla="*/ 78 h 80"/>
                  <a:gd name="T40" fmla="*/ 31 w 82"/>
                  <a:gd name="T41" fmla="*/ 76 h 80"/>
                  <a:gd name="T42" fmla="*/ 24 w 82"/>
                  <a:gd name="T43" fmla="*/ 15 h 80"/>
                  <a:gd name="T44" fmla="*/ 36 w 82"/>
                  <a:gd name="T45" fmla="*/ 10 h 80"/>
                  <a:gd name="T46" fmla="*/ 39 w 82"/>
                  <a:gd name="T47" fmla="*/ 9 h 80"/>
                  <a:gd name="T48" fmla="*/ 44 w 82"/>
                  <a:gd name="T49" fmla="*/ 2 h 80"/>
                  <a:gd name="T50" fmla="*/ 44 w 82"/>
                  <a:gd name="T51" fmla="*/ 1 h 80"/>
                  <a:gd name="T52" fmla="*/ 44 w 82"/>
                  <a:gd name="T5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80">
                    <a:moveTo>
                      <a:pt x="44" y="0"/>
                    </a:moveTo>
                    <a:cubicBezTo>
                      <a:pt x="47" y="2"/>
                      <a:pt x="56" y="14"/>
                      <a:pt x="57" y="19"/>
                    </a:cubicBezTo>
                    <a:cubicBezTo>
                      <a:pt x="56" y="20"/>
                      <a:pt x="55" y="18"/>
                      <a:pt x="53" y="18"/>
                    </a:cubicBezTo>
                    <a:cubicBezTo>
                      <a:pt x="48" y="15"/>
                      <a:pt x="43" y="14"/>
                      <a:pt x="38" y="14"/>
                    </a:cubicBezTo>
                    <a:cubicBezTo>
                      <a:pt x="26" y="14"/>
                      <a:pt x="18" y="23"/>
                      <a:pt x="21" y="35"/>
                    </a:cubicBezTo>
                    <a:cubicBezTo>
                      <a:pt x="25" y="48"/>
                      <a:pt x="33" y="60"/>
                      <a:pt x="44" y="68"/>
                    </a:cubicBezTo>
                    <a:cubicBezTo>
                      <a:pt x="52" y="74"/>
                      <a:pt x="60" y="73"/>
                      <a:pt x="67" y="66"/>
                    </a:cubicBezTo>
                    <a:cubicBezTo>
                      <a:pt x="70" y="63"/>
                      <a:pt x="71" y="60"/>
                      <a:pt x="68" y="56"/>
                    </a:cubicBezTo>
                    <a:cubicBezTo>
                      <a:pt x="66" y="54"/>
                      <a:pt x="64" y="51"/>
                      <a:pt x="62" y="48"/>
                    </a:cubicBezTo>
                    <a:cubicBezTo>
                      <a:pt x="59" y="44"/>
                      <a:pt x="58" y="44"/>
                      <a:pt x="53" y="46"/>
                    </a:cubicBezTo>
                    <a:cubicBezTo>
                      <a:pt x="52" y="47"/>
                      <a:pt x="51" y="47"/>
                      <a:pt x="50" y="47"/>
                    </a:cubicBezTo>
                    <a:cubicBezTo>
                      <a:pt x="52" y="44"/>
                      <a:pt x="55" y="42"/>
                      <a:pt x="58" y="40"/>
                    </a:cubicBezTo>
                    <a:cubicBezTo>
                      <a:pt x="61" y="38"/>
                      <a:pt x="64" y="35"/>
                      <a:pt x="67" y="33"/>
                    </a:cubicBezTo>
                    <a:cubicBezTo>
                      <a:pt x="70" y="31"/>
                      <a:pt x="72" y="29"/>
                      <a:pt x="75" y="27"/>
                    </a:cubicBezTo>
                    <a:cubicBezTo>
                      <a:pt x="76" y="27"/>
                      <a:pt x="76" y="27"/>
                      <a:pt x="76" y="28"/>
                    </a:cubicBezTo>
                    <a:cubicBezTo>
                      <a:pt x="76" y="28"/>
                      <a:pt x="75" y="29"/>
                      <a:pt x="75" y="29"/>
                    </a:cubicBezTo>
                    <a:cubicBezTo>
                      <a:pt x="72" y="34"/>
                      <a:pt x="71" y="36"/>
                      <a:pt x="75" y="40"/>
                    </a:cubicBezTo>
                    <a:cubicBezTo>
                      <a:pt x="77" y="44"/>
                      <a:pt x="80" y="47"/>
                      <a:pt x="82" y="50"/>
                    </a:cubicBezTo>
                    <a:cubicBezTo>
                      <a:pt x="82" y="51"/>
                      <a:pt x="82" y="51"/>
                      <a:pt x="82" y="52"/>
                    </a:cubicBezTo>
                    <a:cubicBezTo>
                      <a:pt x="74" y="64"/>
                      <a:pt x="64" y="74"/>
                      <a:pt x="49" y="78"/>
                    </a:cubicBezTo>
                    <a:cubicBezTo>
                      <a:pt x="43" y="80"/>
                      <a:pt x="37" y="79"/>
                      <a:pt x="31" y="76"/>
                    </a:cubicBezTo>
                    <a:cubicBezTo>
                      <a:pt x="11" y="66"/>
                      <a:pt x="0" y="35"/>
                      <a:pt x="24" y="15"/>
                    </a:cubicBezTo>
                    <a:cubicBezTo>
                      <a:pt x="27" y="13"/>
                      <a:pt x="32" y="12"/>
                      <a:pt x="36" y="10"/>
                    </a:cubicBezTo>
                    <a:cubicBezTo>
                      <a:pt x="37" y="9"/>
                      <a:pt x="38" y="9"/>
                      <a:pt x="39" y="9"/>
                    </a:cubicBezTo>
                    <a:cubicBezTo>
                      <a:pt x="44" y="7"/>
                      <a:pt x="44" y="7"/>
                      <a:pt x="44" y="2"/>
                    </a:cubicBezTo>
                    <a:cubicBezTo>
                      <a:pt x="44" y="2"/>
                      <a:pt x="44" y="2"/>
                      <a:pt x="44" y="1"/>
                    </a:cubicBezTo>
                    <a:cubicBezTo>
                      <a:pt x="44" y="1"/>
                      <a:pt x="44" y="1"/>
                      <a:pt x="44" y="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6" name="Freeform 52">
                <a:extLst>
                  <a:ext uri="{FF2B5EF4-FFF2-40B4-BE49-F238E27FC236}">
                    <a16:creationId xmlns:a16="http://schemas.microsoft.com/office/drawing/2014/main" id="{B85BE9AC-6F60-4FB5-8137-FF34C3DC57D8}"/>
                  </a:ext>
                </a:extLst>
              </p:cNvPr>
              <p:cNvSpPr>
                <a:spLocks/>
              </p:cNvSpPr>
              <p:nvPr/>
            </p:nvSpPr>
            <p:spPr bwMode="auto">
              <a:xfrm>
                <a:off x="5141653" y="20291785"/>
                <a:ext cx="456165" cy="495489"/>
              </a:xfrm>
              <a:custGeom>
                <a:avLst/>
                <a:gdLst>
                  <a:gd name="T0" fmla="*/ 58 w 65"/>
                  <a:gd name="T1" fmla="*/ 69 h 70"/>
                  <a:gd name="T2" fmla="*/ 53 w 65"/>
                  <a:gd name="T3" fmla="*/ 66 h 70"/>
                  <a:gd name="T4" fmla="*/ 25 w 65"/>
                  <a:gd name="T5" fmla="*/ 31 h 70"/>
                  <a:gd name="T6" fmla="*/ 13 w 65"/>
                  <a:gd name="T7" fmla="*/ 17 h 70"/>
                  <a:gd name="T8" fmla="*/ 12 w 65"/>
                  <a:gd name="T9" fmla="*/ 21 h 70"/>
                  <a:gd name="T10" fmla="*/ 12 w 65"/>
                  <a:gd name="T11" fmla="*/ 56 h 70"/>
                  <a:gd name="T12" fmla="*/ 20 w 65"/>
                  <a:gd name="T13" fmla="*/ 66 h 70"/>
                  <a:gd name="T14" fmla="*/ 21 w 65"/>
                  <a:gd name="T15" fmla="*/ 68 h 70"/>
                  <a:gd name="T16" fmla="*/ 0 w 65"/>
                  <a:gd name="T17" fmla="*/ 68 h 70"/>
                  <a:gd name="T18" fmla="*/ 3 w 65"/>
                  <a:gd name="T19" fmla="*/ 66 h 70"/>
                  <a:gd name="T20" fmla="*/ 9 w 65"/>
                  <a:gd name="T21" fmla="*/ 58 h 70"/>
                  <a:gd name="T22" fmla="*/ 9 w 65"/>
                  <a:gd name="T23" fmla="*/ 14 h 70"/>
                  <a:gd name="T24" fmla="*/ 6 w 65"/>
                  <a:gd name="T25" fmla="*/ 8 h 70"/>
                  <a:gd name="T26" fmla="*/ 0 w 65"/>
                  <a:gd name="T27" fmla="*/ 2 h 70"/>
                  <a:gd name="T28" fmla="*/ 10 w 65"/>
                  <a:gd name="T29" fmla="*/ 1 h 70"/>
                  <a:gd name="T30" fmla="*/ 27 w 65"/>
                  <a:gd name="T31" fmla="*/ 9 h 70"/>
                  <a:gd name="T32" fmla="*/ 50 w 65"/>
                  <a:gd name="T33" fmla="*/ 39 h 70"/>
                  <a:gd name="T34" fmla="*/ 54 w 65"/>
                  <a:gd name="T35" fmla="*/ 42 h 70"/>
                  <a:gd name="T36" fmla="*/ 54 w 65"/>
                  <a:gd name="T37" fmla="*/ 38 h 70"/>
                  <a:gd name="T38" fmla="*/ 54 w 65"/>
                  <a:gd name="T39" fmla="*/ 15 h 70"/>
                  <a:gd name="T40" fmla="*/ 46 w 65"/>
                  <a:gd name="T41" fmla="*/ 3 h 70"/>
                  <a:gd name="T42" fmla="*/ 45 w 65"/>
                  <a:gd name="T43" fmla="*/ 3 h 70"/>
                  <a:gd name="T44" fmla="*/ 65 w 65"/>
                  <a:gd name="T45" fmla="*/ 2 h 70"/>
                  <a:gd name="T46" fmla="*/ 63 w 65"/>
                  <a:gd name="T47" fmla="*/ 4 h 70"/>
                  <a:gd name="T48" fmla="*/ 58 w 65"/>
                  <a:gd name="T49" fmla="*/ 12 h 70"/>
                  <a:gd name="T50" fmla="*/ 58 w 65"/>
                  <a:gd name="T51" fmla="*/ 26 h 70"/>
                  <a:gd name="T52" fmla="*/ 58 w 65"/>
                  <a:gd name="T53" fmla="*/ 64 h 70"/>
                  <a:gd name="T54" fmla="*/ 58 w 65"/>
                  <a:gd name="T55"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 h="70">
                    <a:moveTo>
                      <a:pt x="58" y="69"/>
                    </a:moveTo>
                    <a:cubicBezTo>
                      <a:pt x="54" y="70"/>
                      <a:pt x="54" y="68"/>
                      <a:pt x="53" y="66"/>
                    </a:cubicBezTo>
                    <a:cubicBezTo>
                      <a:pt x="43" y="55"/>
                      <a:pt x="34" y="43"/>
                      <a:pt x="25" y="31"/>
                    </a:cubicBezTo>
                    <a:cubicBezTo>
                      <a:pt x="21" y="27"/>
                      <a:pt x="17" y="22"/>
                      <a:pt x="13" y="17"/>
                    </a:cubicBezTo>
                    <a:cubicBezTo>
                      <a:pt x="13" y="19"/>
                      <a:pt x="12" y="20"/>
                      <a:pt x="12" y="21"/>
                    </a:cubicBezTo>
                    <a:cubicBezTo>
                      <a:pt x="12" y="33"/>
                      <a:pt x="12" y="44"/>
                      <a:pt x="12" y="56"/>
                    </a:cubicBezTo>
                    <a:cubicBezTo>
                      <a:pt x="12" y="63"/>
                      <a:pt x="13" y="64"/>
                      <a:pt x="20" y="66"/>
                    </a:cubicBezTo>
                    <a:cubicBezTo>
                      <a:pt x="20" y="67"/>
                      <a:pt x="21" y="67"/>
                      <a:pt x="21" y="68"/>
                    </a:cubicBezTo>
                    <a:cubicBezTo>
                      <a:pt x="18" y="69"/>
                      <a:pt x="5" y="69"/>
                      <a:pt x="0" y="68"/>
                    </a:cubicBezTo>
                    <a:cubicBezTo>
                      <a:pt x="1" y="67"/>
                      <a:pt x="2" y="66"/>
                      <a:pt x="3" y="66"/>
                    </a:cubicBezTo>
                    <a:cubicBezTo>
                      <a:pt x="7" y="65"/>
                      <a:pt x="9" y="63"/>
                      <a:pt x="9" y="58"/>
                    </a:cubicBezTo>
                    <a:cubicBezTo>
                      <a:pt x="9" y="44"/>
                      <a:pt x="9" y="29"/>
                      <a:pt x="9" y="14"/>
                    </a:cubicBezTo>
                    <a:cubicBezTo>
                      <a:pt x="9" y="11"/>
                      <a:pt x="7" y="9"/>
                      <a:pt x="6" y="8"/>
                    </a:cubicBezTo>
                    <a:cubicBezTo>
                      <a:pt x="4" y="6"/>
                      <a:pt x="2" y="4"/>
                      <a:pt x="0" y="2"/>
                    </a:cubicBezTo>
                    <a:cubicBezTo>
                      <a:pt x="4" y="1"/>
                      <a:pt x="7" y="2"/>
                      <a:pt x="10" y="1"/>
                    </a:cubicBezTo>
                    <a:cubicBezTo>
                      <a:pt x="18" y="0"/>
                      <a:pt x="22" y="3"/>
                      <a:pt x="27" y="9"/>
                    </a:cubicBezTo>
                    <a:cubicBezTo>
                      <a:pt x="34" y="19"/>
                      <a:pt x="42" y="29"/>
                      <a:pt x="50" y="39"/>
                    </a:cubicBezTo>
                    <a:cubicBezTo>
                      <a:pt x="51" y="40"/>
                      <a:pt x="52" y="41"/>
                      <a:pt x="54" y="42"/>
                    </a:cubicBezTo>
                    <a:cubicBezTo>
                      <a:pt x="54" y="41"/>
                      <a:pt x="54" y="39"/>
                      <a:pt x="54" y="38"/>
                    </a:cubicBezTo>
                    <a:cubicBezTo>
                      <a:pt x="54" y="30"/>
                      <a:pt x="54" y="23"/>
                      <a:pt x="54" y="15"/>
                    </a:cubicBezTo>
                    <a:cubicBezTo>
                      <a:pt x="54" y="9"/>
                      <a:pt x="53" y="4"/>
                      <a:pt x="46" y="3"/>
                    </a:cubicBezTo>
                    <a:cubicBezTo>
                      <a:pt x="46" y="3"/>
                      <a:pt x="45" y="3"/>
                      <a:pt x="45" y="3"/>
                    </a:cubicBezTo>
                    <a:cubicBezTo>
                      <a:pt x="48" y="1"/>
                      <a:pt x="61" y="1"/>
                      <a:pt x="65" y="2"/>
                    </a:cubicBezTo>
                    <a:cubicBezTo>
                      <a:pt x="64" y="3"/>
                      <a:pt x="64" y="3"/>
                      <a:pt x="63" y="4"/>
                    </a:cubicBezTo>
                    <a:cubicBezTo>
                      <a:pt x="59" y="5"/>
                      <a:pt x="57" y="8"/>
                      <a:pt x="58" y="12"/>
                    </a:cubicBezTo>
                    <a:cubicBezTo>
                      <a:pt x="58" y="17"/>
                      <a:pt x="58" y="22"/>
                      <a:pt x="58" y="26"/>
                    </a:cubicBezTo>
                    <a:cubicBezTo>
                      <a:pt x="58" y="39"/>
                      <a:pt x="58" y="51"/>
                      <a:pt x="58" y="64"/>
                    </a:cubicBezTo>
                    <a:cubicBezTo>
                      <a:pt x="58" y="66"/>
                      <a:pt x="58" y="67"/>
                      <a:pt x="58" y="69"/>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7" name="Freeform 53">
                <a:extLst>
                  <a:ext uri="{FF2B5EF4-FFF2-40B4-BE49-F238E27FC236}">
                    <a16:creationId xmlns:a16="http://schemas.microsoft.com/office/drawing/2014/main" id="{8F1A2BEF-DE60-43BE-9443-E64E95C8AB6F}"/>
                  </a:ext>
                </a:extLst>
              </p:cNvPr>
              <p:cNvSpPr>
                <a:spLocks noEditPoints="1"/>
              </p:cNvSpPr>
              <p:nvPr/>
            </p:nvSpPr>
            <p:spPr bwMode="auto">
              <a:xfrm>
                <a:off x="5700062" y="26009575"/>
                <a:ext cx="353921" cy="503354"/>
              </a:xfrm>
              <a:custGeom>
                <a:avLst/>
                <a:gdLst>
                  <a:gd name="T0" fmla="*/ 9 w 50"/>
                  <a:gd name="T1" fmla="*/ 71 h 71"/>
                  <a:gd name="T2" fmla="*/ 31 w 50"/>
                  <a:gd name="T3" fmla="*/ 41 h 71"/>
                  <a:gd name="T4" fmla="*/ 23 w 50"/>
                  <a:gd name="T5" fmla="*/ 44 h 71"/>
                  <a:gd name="T6" fmla="*/ 3 w 50"/>
                  <a:gd name="T7" fmla="*/ 33 h 71"/>
                  <a:gd name="T8" fmla="*/ 3 w 50"/>
                  <a:gd name="T9" fmla="*/ 13 h 71"/>
                  <a:gd name="T10" fmla="*/ 21 w 50"/>
                  <a:gd name="T11" fmla="*/ 1 h 71"/>
                  <a:gd name="T12" fmla="*/ 41 w 50"/>
                  <a:gd name="T13" fmla="*/ 11 h 71"/>
                  <a:gd name="T14" fmla="*/ 34 w 50"/>
                  <a:gd name="T15" fmla="*/ 59 h 71"/>
                  <a:gd name="T16" fmla="*/ 9 w 50"/>
                  <a:gd name="T17" fmla="*/ 71 h 71"/>
                  <a:gd name="T18" fmla="*/ 31 w 50"/>
                  <a:gd name="T19" fmla="*/ 32 h 71"/>
                  <a:gd name="T20" fmla="*/ 32 w 50"/>
                  <a:gd name="T21" fmla="*/ 32 h 71"/>
                  <a:gd name="T22" fmla="*/ 28 w 50"/>
                  <a:gd name="T23" fmla="*/ 12 h 71"/>
                  <a:gd name="T24" fmla="*/ 25 w 50"/>
                  <a:gd name="T25" fmla="*/ 6 h 71"/>
                  <a:gd name="T26" fmla="*/ 19 w 50"/>
                  <a:gd name="T27" fmla="*/ 3 h 71"/>
                  <a:gd name="T28" fmla="*/ 15 w 50"/>
                  <a:gd name="T29" fmla="*/ 8 h 71"/>
                  <a:gd name="T30" fmla="*/ 14 w 50"/>
                  <a:gd name="T31" fmla="*/ 10 h 71"/>
                  <a:gd name="T32" fmla="*/ 18 w 50"/>
                  <a:gd name="T33" fmla="*/ 32 h 71"/>
                  <a:gd name="T34" fmla="*/ 21 w 50"/>
                  <a:gd name="T35" fmla="*/ 37 h 71"/>
                  <a:gd name="T36" fmla="*/ 29 w 50"/>
                  <a:gd name="T37" fmla="*/ 39 h 71"/>
                  <a:gd name="T38" fmla="*/ 31 w 50"/>
                  <a:gd name="T39" fmla="*/ 33 h 71"/>
                  <a:gd name="T40" fmla="*/ 31 w 50"/>
                  <a:gd name="T41" fmla="*/ 3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71">
                    <a:moveTo>
                      <a:pt x="9" y="71"/>
                    </a:moveTo>
                    <a:cubicBezTo>
                      <a:pt x="22" y="66"/>
                      <a:pt x="29" y="55"/>
                      <a:pt x="31" y="41"/>
                    </a:cubicBezTo>
                    <a:cubicBezTo>
                      <a:pt x="28" y="42"/>
                      <a:pt x="26" y="43"/>
                      <a:pt x="23" y="44"/>
                    </a:cubicBezTo>
                    <a:cubicBezTo>
                      <a:pt x="14" y="46"/>
                      <a:pt x="7" y="42"/>
                      <a:pt x="3" y="33"/>
                    </a:cubicBezTo>
                    <a:cubicBezTo>
                      <a:pt x="0" y="26"/>
                      <a:pt x="1" y="19"/>
                      <a:pt x="3" y="13"/>
                    </a:cubicBezTo>
                    <a:cubicBezTo>
                      <a:pt x="7" y="5"/>
                      <a:pt x="13" y="1"/>
                      <a:pt x="21" y="1"/>
                    </a:cubicBezTo>
                    <a:cubicBezTo>
                      <a:pt x="29" y="0"/>
                      <a:pt x="36" y="3"/>
                      <a:pt x="41" y="11"/>
                    </a:cubicBezTo>
                    <a:cubicBezTo>
                      <a:pt x="50" y="26"/>
                      <a:pt x="47" y="47"/>
                      <a:pt x="34" y="59"/>
                    </a:cubicBezTo>
                    <a:cubicBezTo>
                      <a:pt x="28" y="65"/>
                      <a:pt x="17" y="70"/>
                      <a:pt x="9" y="71"/>
                    </a:cubicBezTo>
                    <a:close/>
                    <a:moveTo>
                      <a:pt x="31" y="32"/>
                    </a:moveTo>
                    <a:cubicBezTo>
                      <a:pt x="31" y="32"/>
                      <a:pt x="31" y="32"/>
                      <a:pt x="32" y="32"/>
                    </a:cubicBezTo>
                    <a:cubicBezTo>
                      <a:pt x="30" y="25"/>
                      <a:pt x="29" y="19"/>
                      <a:pt x="28" y="12"/>
                    </a:cubicBezTo>
                    <a:cubicBezTo>
                      <a:pt x="27" y="10"/>
                      <a:pt x="26" y="8"/>
                      <a:pt x="25" y="6"/>
                    </a:cubicBezTo>
                    <a:cubicBezTo>
                      <a:pt x="24" y="4"/>
                      <a:pt x="22" y="3"/>
                      <a:pt x="19" y="3"/>
                    </a:cubicBezTo>
                    <a:cubicBezTo>
                      <a:pt x="17" y="4"/>
                      <a:pt x="15" y="5"/>
                      <a:pt x="15" y="8"/>
                    </a:cubicBezTo>
                    <a:cubicBezTo>
                      <a:pt x="15" y="9"/>
                      <a:pt x="14" y="10"/>
                      <a:pt x="14" y="10"/>
                    </a:cubicBezTo>
                    <a:cubicBezTo>
                      <a:pt x="15" y="18"/>
                      <a:pt x="16" y="25"/>
                      <a:pt x="18" y="32"/>
                    </a:cubicBezTo>
                    <a:cubicBezTo>
                      <a:pt x="19" y="34"/>
                      <a:pt x="20" y="35"/>
                      <a:pt x="21" y="37"/>
                    </a:cubicBezTo>
                    <a:cubicBezTo>
                      <a:pt x="23" y="39"/>
                      <a:pt x="25" y="39"/>
                      <a:pt x="29" y="39"/>
                    </a:cubicBezTo>
                    <a:cubicBezTo>
                      <a:pt x="32" y="38"/>
                      <a:pt x="31" y="35"/>
                      <a:pt x="31" y="33"/>
                    </a:cubicBezTo>
                    <a:cubicBezTo>
                      <a:pt x="31" y="33"/>
                      <a:pt x="31" y="32"/>
                      <a:pt x="31" y="3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8" name="Freeform 54">
                <a:extLst>
                  <a:ext uri="{FF2B5EF4-FFF2-40B4-BE49-F238E27FC236}">
                    <a16:creationId xmlns:a16="http://schemas.microsoft.com/office/drawing/2014/main" id="{854BFC4C-273E-4CD3-AA7A-F6841F6A1E71}"/>
                  </a:ext>
                </a:extLst>
              </p:cNvPr>
              <p:cNvSpPr>
                <a:spLocks/>
              </p:cNvSpPr>
              <p:nvPr/>
            </p:nvSpPr>
            <p:spPr bwMode="auto">
              <a:xfrm>
                <a:off x="4323703" y="20386164"/>
                <a:ext cx="471894" cy="534814"/>
              </a:xfrm>
              <a:custGeom>
                <a:avLst/>
                <a:gdLst>
                  <a:gd name="T0" fmla="*/ 42 w 68"/>
                  <a:gd name="T1" fmla="*/ 7 h 77"/>
                  <a:gd name="T2" fmla="*/ 62 w 68"/>
                  <a:gd name="T3" fmla="*/ 0 h 77"/>
                  <a:gd name="T4" fmla="*/ 60 w 68"/>
                  <a:gd name="T5" fmla="*/ 3 h 77"/>
                  <a:gd name="T6" fmla="*/ 57 w 68"/>
                  <a:gd name="T7" fmla="*/ 12 h 77"/>
                  <a:gd name="T8" fmla="*/ 65 w 68"/>
                  <a:gd name="T9" fmla="*/ 40 h 77"/>
                  <a:gd name="T10" fmla="*/ 67 w 68"/>
                  <a:gd name="T11" fmla="*/ 55 h 77"/>
                  <a:gd name="T12" fmla="*/ 62 w 68"/>
                  <a:gd name="T13" fmla="*/ 68 h 77"/>
                  <a:gd name="T14" fmla="*/ 34 w 68"/>
                  <a:gd name="T15" fmla="*/ 76 h 77"/>
                  <a:gd name="T16" fmla="*/ 21 w 68"/>
                  <a:gd name="T17" fmla="*/ 66 h 77"/>
                  <a:gd name="T18" fmla="*/ 19 w 68"/>
                  <a:gd name="T19" fmla="*/ 60 h 77"/>
                  <a:gd name="T20" fmla="*/ 10 w 68"/>
                  <a:gd name="T21" fmla="*/ 27 h 77"/>
                  <a:gd name="T22" fmla="*/ 9 w 68"/>
                  <a:gd name="T23" fmla="*/ 25 h 77"/>
                  <a:gd name="T24" fmla="*/ 2 w 68"/>
                  <a:gd name="T25" fmla="*/ 20 h 77"/>
                  <a:gd name="T26" fmla="*/ 0 w 68"/>
                  <a:gd name="T27" fmla="*/ 19 h 77"/>
                  <a:gd name="T28" fmla="*/ 27 w 68"/>
                  <a:gd name="T29" fmla="*/ 10 h 77"/>
                  <a:gd name="T30" fmla="*/ 30 w 68"/>
                  <a:gd name="T31" fmla="*/ 10 h 77"/>
                  <a:gd name="T32" fmla="*/ 30 w 68"/>
                  <a:gd name="T33" fmla="*/ 11 h 77"/>
                  <a:gd name="T34" fmla="*/ 27 w 68"/>
                  <a:gd name="T35" fmla="*/ 12 h 77"/>
                  <a:gd name="T36" fmla="*/ 24 w 68"/>
                  <a:gd name="T37" fmla="*/ 20 h 77"/>
                  <a:gd name="T38" fmla="*/ 34 w 68"/>
                  <a:gd name="T39" fmla="*/ 59 h 77"/>
                  <a:gd name="T40" fmla="*/ 35 w 68"/>
                  <a:gd name="T41" fmla="*/ 61 h 77"/>
                  <a:gd name="T42" fmla="*/ 50 w 68"/>
                  <a:gd name="T43" fmla="*/ 70 h 77"/>
                  <a:gd name="T44" fmla="*/ 64 w 68"/>
                  <a:gd name="T45" fmla="*/ 55 h 77"/>
                  <a:gd name="T46" fmla="*/ 63 w 68"/>
                  <a:gd name="T47" fmla="*/ 45 h 77"/>
                  <a:gd name="T48" fmla="*/ 54 w 68"/>
                  <a:gd name="T49" fmla="*/ 15 h 77"/>
                  <a:gd name="T50" fmla="*/ 44 w 68"/>
                  <a:gd name="T51" fmla="*/ 7 h 77"/>
                  <a:gd name="T52" fmla="*/ 42 w 68"/>
                  <a:gd name="T53" fmla="*/ 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7">
                    <a:moveTo>
                      <a:pt x="42" y="7"/>
                    </a:moveTo>
                    <a:cubicBezTo>
                      <a:pt x="45" y="4"/>
                      <a:pt x="57" y="1"/>
                      <a:pt x="62" y="0"/>
                    </a:cubicBezTo>
                    <a:cubicBezTo>
                      <a:pt x="61" y="1"/>
                      <a:pt x="61" y="2"/>
                      <a:pt x="60" y="3"/>
                    </a:cubicBezTo>
                    <a:cubicBezTo>
                      <a:pt x="57" y="5"/>
                      <a:pt x="56" y="8"/>
                      <a:pt x="57" y="12"/>
                    </a:cubicBezTo>
                    <a:cubicBezTo>
                      <a:pt x="60" y="21"/>
                      <a:pt x="63" y="31"/>
                      <a:pt x="65" y="40"/>
                    </a:cubicBezTo>
                    <a:cubicBezTo>
                      <a:pt x="66" y="45"/>
                      <a:pt x="67" y="50"/>
                      <a:pt x="67" y="55"/>
                    </a:cubicBezTo>
                    <a:cubicBezTo>
                      <a:pt x="68" y="61"/>
                      <a:pt x="66" y="65"/>
                      <a:pt x="62" y="68"/>
                    </a:cubicBezTo>
                    <a:cubicBezTo>
                      <a:pt x="54" y="74"/>
                      <a:pt x="44" y="77"/>
                      <a:pt x="34" y="76"/>
                    </a:cubicBezTo>
                    <a:cubicBezTo>
                      <a:pt x="28" y="75"/>
                      <a:pt x="24" y="72"/>
                      <a:pt x="21" y="66"/>
                    </a:cubicBezTo>
                    <a:cubicBezTo>
                      <a:pt x="20" y="64"/>
                      <a:pt x="19" y="62"/>
                      <a:pt x="19" y="60"/>
                    </a:cubicBezTo>
                    <a:cubicBezTo>
                      <a:pt x="16" y="49"/>
                      <a:pt x="13" y="38"/>
                      <a:pt x="10" y="27"/>
                    </a:cubicBezTo>
                    <a:cubicBezTo>
                      <a:pt x="10" y="27"/>
                      <a:pt x="9" y="26"/>
                      <a:pt x="9" y="25"/>
                    </a:cubicBezTo>
                    <a:cubicBezTo>
                      <a:pt x="8" y="22"/>
                      <a:pt x="6" y="20"/>
                      <a:pt x="2" y="20"/>
                    </a:cubicBezTo>
                    <a:cubicBezTo>
                      <a:pt x="1" y="20"/>
                      <a:pt x="1" y="20"/>
                      <a:pt x="0" y="19"/>
                    </a:cubicBezTo>
                    <a:cubicBezTo>
                      <a:pt x="8" y="15"/>
                      <a:pt x="18" y="13"/>
                      <a:pt x="27" y="10"/>
                    </a:cubicBezTo>
                    <a:cubicBezTo>
                      <a:pt x="28" y="10"/>
                      <a:pt x="29" y="10"/>
                      <a:pt x="30" y="10"/>
                    </a:cubicBezTo>
                    <a:cubicBezTo>
                      <a:pt x="30" y="10"/>
                      <a:pt x="30" y="10"/>
                      <a:pt x="30" y="11"/>
                    </a:cubicBezTo>
                    <a:cubicBezTo>
                      <a:pt x="29" y="11"/>
                      <a:pt x="28" y="12"/>
                      <a:pt x="27" y="12"/>
                    </a:cubicBezTo>
                    <a:cubicBezTo>
                      <a:pt x="24" y="14"/>
                      <a:pt x="23" y="16"/>
                      <a:pt x="24" y="20"/>
                    </a:cubicBezTo>
                    <a:cubicBezTo>
                      <a:pt x="27" y="33"/>
                      <a:pt x="31" y="46"/>
                      <a:pt x="34" y="59"/>
                    </a:cubicBezTo>
                    <a:cubicBezTo>
                      <a:pt x="35" y="60"/>
                      <a:pt x="35" y="60"/>
                      <a:pt x="35" y="61"/>
                    </a:cubicBezTo>
                    <a:cubicBezTo>
                      <a:pt x="38" y="68"/>
                      <a:pt x="43" y="71"/>
                      <a:pt x="50" y="70"/>
                    </a:cubicBezTo>
                    <a:cubicBezTo>
                      <a:pt x="59" y="68"/>
                      <a:pt x="64" y="63"/>
                      <a:pt x="64" y="55"/>
                    </a:cubicBezTo>
                    <a:cubicBezTo>
                      <a:pt x="64" y="51"/>
                      <a:pt x="63" y="48"/>
                      <a:pt x="63" y="45"/>
                    </a:cubicBezTo>
                    <a:cubicBezTo>
                      <a:pt x="60" y="35"/>
                      <a:pt x="57" y="25"/>
                      <a:pt x="54" y="15"/>
                    </a:cubicBezTo>
                    <a:cubicBezTo>
                      <a:pt x="52" y="8"/>
                      <a:pt x="51" y="7"/>
                      <a:pt x="44" y="7"/>
                    </a:cubicBezTo>
                    <a:cubicBezTo>
                      <a:pt x="43" y="7"/>
                      <a:pt x="43" y="7"/>
                      <a:pt x="42" y="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9" name="Freeform 55">
                <a:extLst>
                  <a:ext uri="{FF2B5EF4-FFF2-40B4-BE49-F238E27FC236}">
                    <a16:creationId xmlns:a16="http://schemas.microsoft.com/office/drawing/2014/main" id="{539B124B-7DF4-4150-9E44-C8FF73B41E51}"/>
                  </a:ext>
                </a:extLst>
              </p:cNvPr>
              <p:cNvSpPr>
                <a:spLocks/>
              </p:cNvSpPr>
              <p:nvPr/>
            </p:nvSpPr>
            <p:spPr bwMode="auto">
              <a:xfrm>
                <a:off x="7894371" y="22195094"/>
                <a:ext cx="550543" cy="440435"/>
              </a:xfrm>
              <a:custGeom>
                <a:avLst/>
                <a:gdLst>
                  <a:gd name="T0" fmla="*/ 0 w 79"/>
                  <a:gd name="T1" fmla="*/ 22 h 63"/>
                  <a:gd name="T2" fmla="*/ 20 w 79"/>
                  <a:gd name="T3" fmla="*/ 13 h 63"/>
                  <a:gd name="T4" fmla="*/ 20 w 79"/>
                  <a:gd name="T5" fmla="*/ 17 h 63"/>
                  <a:gd name="T6" fmla="*/ 12 w 79"/>
                  <a:gd name="T7" fmla="*/ 26 h 63"/>
                  <a:gd name="T8" fmla="*/ 13 w 79"/>
                  <a:gd name="T9" fmla="*/ 46 h 63"/>
                  <a:gd name="T10" fmla="*/ 24 w 79"/>
                  <a:gd name="T11" fmla="*/ 50 h 63"/>
                  <a:gd name="T12" fmla="*/ 32 w 79"/>
                  <a:gd name="T13" fmla="*/ 42 h 63"/>
                  <a:gd name="T14" fmla="*/ 32 w 79"/>
                  <a:gd name="T15" fmla="*/ 35 h 63"/>
                  <a:gd name="T16" fmla="*/ 35 w 79"/>
                  <a:gd name="T17" fmla="*/ 14 h 63"/>
                  <a:gd name="T18" fmla="*/ 51 w 79"/>
                  <a:gd name="T19" fmla="*/ 1 h 63"/>
                  <a:gd name="T20" fmla="*/ 66 w 79"/>
                  <a:gd name="T21" fmla="*/ 7 h 63"/>
                  <a:gd name="T22" fmla="*/ 73 w 79"/>
                  <a:gd name="T23" fmla="*/ 24 h 63"/>
                  <a:gd name="T24" fmla="*/ 73 w 79"/>
                  <a:gd name="T25" fmla="*/ 28 h 63"/>
                  <a:gd name="T26" fmla="*/ 76 w 79"/>
                  <a:gd name="T27" fmla="*/ 32 h 63"/>
                  <a:gd name="T28" fmla="*/ 79 w 79"/>
                  <a:gd name="T29" fmla="*/ 34 h 63"/>
                  <a:gd name="T30" fmla="*/ 59 w 79"/>
                  <a:gd name="T31" fmla="*/ 42 h 63"/>
                  <a:gd name="T32" fmla="*/ 62 w 79"/>
                  <a:gd name="T33" fmla="*/ 38 h 63"/>
                  <a:gd name="T34" fmla="*/ 69 w 79"/>
                  <a:gd name="T35" fmla="*/ 26 h 63"/>
                  <a:gd name="T36" fmla="*/ 65 w 79"/>
                  <a:gd name="T37" fmla="*/ 12 h 63"/>
                  <a:gd name="T38" fmla="*/ 50 w 79"/>
                  <a:gd name="T39" fmla="*/ 14 h 63"/>
                  <a:gd name="T40" fmla="*/ 49 w 79"/>
                  <a:gd name="T41" fmla="*/ 21 h 63"/>
                  <a:gd name="T42" fmla="*/ 48 w 79"/>
                  <a:gd name="T43" fmla="*/ 39 h 63"/>
                  <a:gd name="T44" fmla="*/ 45 w 79"/>
                  <a:gd name="T45" fmla="*/ 50 h 63"/>
                  <a:gd name="T46" fmla="*/ 15 w 79"/>
                  <a:gd name="T47" fmla="*/ 53 h 63"/>
                  <a:gd name="T48" fmla="*/ 7 w 79"/>
                  <a:gd name="T49" fmla="*/ 34 h 63"/>
                  <a:gd name="T50" fmla="*/ 0 w 79"/>
                  <a:gd name="T51" fmla="*/ 2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9" h="63">
                    <a:moveTo>
                      <a:pt x="0" y="22"/>
                    </a:moveTo>
                    <a:cubicBezTo>
                      <a:pt x="7" y="19"/>
                      <a:pt x="14" y="16"/>
                      <a:pt x="20" y="13"/>
                    </a:cubicBezTo>
                    <a:cubicBezTo>
                      <a:pt x="22" y="15"/>
                      <a:pt x="21" y="16"/>
                      <a:pt x="20" y="17"/>
                    </a:cubicBezTo>
                    <a:cubicBezTo>
                      <a:pt x="17" y="20"/>
                      <a:pt x="14" y="23"/>
                      <a:pt x="12" y="26"/>
                    </a:cubicBezTo>
                    <a:cubicBezTo>
                      <a:pt x="8" y="33"/>
                      <a:pt x="9" y="39"/>
                      <a:pt x="13" y="46"/>
                    </a:cubicBezTo>
                    <a:cubicBezTo>
                      <a:pt x="16" y="50"/>
                      <a:pt x="19" y="51"/>
                      <a:pt x="24" y="50"/>
                    </a:cubicBezTo>
                    <a:cubicBezTo>
                      <a:pt x="28" y="49"/>
                      <a:pt x="31" y="46"/>
                      <a:pt x="32" y="42"/>
                    </a:cubicBezTo>
                    <a:cubicBezTo>
                      <a:pt x="32" y="40"/>
                      <a:pt x="32" y="37"/>
                      <a:pt x="32" y="35"/>
                    </a:cubicBezTo>
                    <a:cubicBezTo>
                      <a:pt x="33" y="28"/>
                      <a:pt x="33" y="21"/>
                      <a:pt x="35" y="14"/>
                    </a:cubicBezTo>
                    <a:cubicBezTo>
                      <a:pt x="37" y="6"/>
                      <a:pt x="43" y="2"/>
                      <a:pt x="51" y="1"/>
                    </a:cubicBezTo>
                    <a:cubicBezTo>
                      <a:pt x="57" y="0"/>
                      <a:pt x="62" y="3"/>
                      <a:pt x="66" y="7"/>
                    </a:cubicBezTo>
                    <a:cubicBezTo>
                      <a:pt x="70" y="12"/>
                      <a:pt x="72" y="18"/>
                      <a:pt x="73" y="24"/>
                    </a:cubicBezTo>
                    <a:cubicBezTo>
                      <a:pt x="73" y="26"/>
                      <a:pt x="73" y="27"/>
                      <a:pt x="73" y="28"/>
                    </a:cubicBezTo>
                    <a:cubicBezTo>
                      <a:pt x="73" y="30"/>
                      <a:pt x="74" y="32"/>
                      <a:pt x="76" y="32"/>
                    </a:cubicBezTo>
                    <a:cubicBezTo>
                      <a:pt x="77" y="32"/>
                      <a:pt x="78" y="33"/>
                      <a:pt x="79" y="34"/>
                    </a:cubicBezTo>
                    <a:cubicBezTo>
                      <a:pt x="75" y="37"/>
                      <a:pt x="63" y="42"/>
                      <a:pt x="59" y="42"/>
                    </a:cubicBezTo>
                    <a:cubicBezTo>
                      <a:pt x="60" y="40"/>
                      <a:pt x="61" y="39"/>
                      <a:pt x="62" y="38"/>
                    </a:cubicBezTo>
                    <a:cubicBezTo>
                      <a:pt x="65" y="34"/>
                      <a:pt x="68" y="31"/>
                      <a:pt x="69" y="26"/>
                    </a:cubicBezTo>
                    <a:cubicBezTo>
                      <a:pt x="70" y="21"/>
                      <a:pt x="69" y="16"/>
                      <a:pt x="65" y="12"/>
                    </a:cubicBezTo>
                    <a:cubicBezTo>
                      <a:pt x="61" y="7"/>
                      <a:pt x="53" y="8"/>
                      <a:pt x="50" y="14"/>
                    </a:cubicBezTo>
                    <a:cubicBezTo>
                      <a:pt x="49" y="16"/>
                      <a:pt x="49" y="19"/>
                      <a:pt x="49" y="21"/>
                    </a:cubicBezTo>
                    <a:cubicBezTo>
                      <a:pt x="48" y="27"/>
                      <a:pt x="49" y="33"/>
                      <a:pt x="48" y="39"/>
                    </a:cubicBezTo>
                    <a:cubicBezTo>
                      <a:pt x="47" y="42"/>
                      <a:pt x="47" y="46"/>
                      <a:pt x="45" y="50"/>
                    </a:cubicBezTo>
                    <a:cubicBezTo>
                      <a:pt x="39" y="60"/>
                      <a:pt x="24" y="63"/>
                      <a:pt x="15" y="53"/>
                    </a:cubicBezTo>
                    <a:cubicBezTo>
                      <a:pt x="11" y="47"/>
                      <a:pt x="8" y="41"/>
                      <a:pt x="7" y="34"/>
                    </a:cubicBezTo>
                    <a:cubicBezTo>
                      <a:pt x="5" y="27"/>
                      <a:pt x="5" y="27"/>
                      <a:pt x="0" y="2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0" name="Freeform 56">
                <a:extLst>
                  <a:ext uri="{FF2B5EF4-FFF2-40B4-BE49-F238E27FC236}">
                    <a16:creationId xmlns:a16="http://schemas.microsoft.com/office/drawing/2014/main" id="{67B36885-76BA-4B87-9989-58BAB32207E3}"/>
                  </a:ext>
                </a:extLst>
              </p:cNvPr>
              <p:cNvSpPr>
                <a:spLocks/>
              </p:cNvSpPr>
              <p:nvPr/>
            </p:nvSpPr>
            <p:spPr bwMode="auto">
              <a:xfrm>
                <a:off x="7902235" y="24263565"/>
                <a:ext cx="542679" cy="503354"/>
              </a:xfrm>
              <a:custGeom>
                <a:avLst/>
                <a:gdLst>
                  <a:gd name="T0" fmla="*/ 64 w 77"/>
                  <a:gd name="T1" fmla="*/ 40 h 72"/>
                  <a:gd name="T2" fmla="*/ 65 w 77"/>
                  <a:gd name="T3" fmla="*/ 37 h 72"/>
                  <a:gd name="T4" fmla="*/ 59 w 77"/>
                  <a:gd name="T5" fmla="*/ 30 h 72"/>
                  <a:gd name="T6" fmla="*/ 45 w 77"/>
                  <a:gd name="T7" fmla="*/ 32 h 72"/>
                  <a:gd name="T8" fmla="*/ 37 w 77"/>
                  <a:gd name="T9" fmla="*/ 32 h 72"/>
                  <a:gd name="T10" fmla="*/ 33 w 77"/>
                  <a:gd name="T11" fmla="*/ 33 h 72"/>
                  <a:gd name="T12" fmla="*/ 39 w 77"/>
                  <a:gd name="T13" fmla="*/ 41 h 72"/>
                  <a:gd name="T14" fmla="*/ 47 w 77"/>
                  <a:gd name="T15" fmla="*/ 52 h 72"/>
                  <a:gd name="T16" fmla="*/ 50 w 77"/>
                  <a:gd name="T17" fmla="*/ 56 h 72"/>
                  <a:gd name="T18" fmla="*/ 57 w 77"/>
                  <a:gd name="T19" fmla="*/ 55 h 72"/>
                  <a:gd name="T20" fmla="*/ 60 w 77"/>
                  <a:gd name="T21" fmla="*/ 51 h 72"/>
                  <a:gd name="T22" fmla="*/ 53 w 77"/>
                  <a:gd name="T23" fmla="*/ 72 h 72"/>
                  <a:gd name="T24" fmla="*/ 52 w 77"/>
                  <a:gd name="T25" fmla="*/ 71 h 72"/>
                  <a:gd name="T26" fmla="*/ 48 w 77"/>
                  <a:gd name="T27" fmla="*/ 60 h 72"/>
                  <a:gd name="T28" fmla="*/ 31 w 77"/>
                  <a:gd name="T29" fmla="*/ 37 h 72"/>
                  <a:gd name="T30" fmla="*/ 26 w 77"/>
                  <a:gd name="T31" fmla="*/ 33 h 72"/>
                  <a:gd name="T32" fmla="*/ 13 w 77"/>
                  <a:gd name="T33" fmla="*/ 27 h 72"/>
                  <a:gd name="T34" fmla="*/ 2 w 77"/>
                  <a:gd name="T35" fmla="*/ 31 h 72"/>
                  <a:gd name="T36" fmla="*/ 1 w 77"/>
                  <a:gd name="T37" fmla="*/ 32 h 72"/>
                  <a:gd name="T38" fmla="*/ 0 w 77"/>
                  <a:gd name="T39" fmla="*/ 30 h 72"/>
                  <a:gd name="T40" fmla="*/ 12 w 77"/>
                  <a:gd name="T41" fmla="*/ 1 h 72"/>
                  <a:gd name="T42" fmla="*/ 13 w 77"/>
                  <a:gd name="T43" fmla="*/ 0 h 72"/>
                  <a:gd name="T44" fmla="*/ 13 w 77"/>
                  <a:gd name="T45" fmla="*/ 3 h 72"/>
                  <a:gd name="T46" fmla="*/ 18 w 77"/>
                  <a:gd name="T47" fmla="*/ 12 h 72"/>
                  <a:gd name="T48" fmla="*/ 30 w 77"/>
                  <a:gd name="T49" fmla="*/ 17 h 72"/>
                  <a:gd name="T50" fmla="*/ 34 w 77"/>
                  <a:gd name="T51" fmla="*/ 18 h 72"/>
                  <a:gd name="T52" fmla="*/ 67 w 77"/>
                  <a:gd name="T53" fmla="*/ 14 h 72"/>
                  <a:gd name="T54" fmla="*/ 76 w 77"/>
                  <a:gd name="T55" fmla="*/ 8 h 72"/>
                  <a:gd name="T56" fmla="*/ 77 w 77"/>
                  <a:gd name="T57" fmla="*/ 10 h 72"/>
                  <a:gd name="T58" fmla="*/ 66 w 77"/>
                  <a:gd name="T59" fmla="*/ 39 h 72"/>
                  <a:gd name="T60" fmla="*/ 64 w 77"/>
                  <a:gd name="T61" fmla="*/ 4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72">
                    <a:moveTo>
                      <a:pt x="64" y="40"/>
                    </a:moveTo>
                    <a:cubicBezTo>
                      <a:pt x="65" y="39"/>
                      <a:pt x="65" y="38"/>
                      <a:pt x="65" y="37"/>
                    </a:cubicBezTo>
                    <a:cubicBezTo>
                      <a:pt x="67" y="31"/>
                      <a:pt x="66" y="30"/>
                      <a:pt x="59" y="30"/>
                    </a:cubicBezTo>
                    <a:cubicBezTo>
                      <a:pt x="54" y="31"/>
                      <a:pt x="50" y="31"/>
                      <a:pt x="45" y="32"/>
                    </a:cubicBezTo>
                    <a:cubicBezTo>
                      <a:pt x="42" y="32"/>
                      <a:pt x="40" y="32"/>
                      <a:pt x="37" y="32"/>
                    </a:cubicBezTo>
                    <a:cubicBezTo>
                      <a:pt x="36" y="33"/>
                      <a:pt x="35" y="33"/>
                      <a:pt x="33" y="33"/>
                    </a:cubicBezTo>
                    <a:cubicBezTo>
                      <a:pt x="35" y="36"/>
                      <a:pt x="37" y="39"/>
                      <a:pt x="39" y="41"/>
                    </a:cubicBezTo>
                    <a:cubicBezTo>
                      <a:pt x="41" y="45"/>
                      <a:pt x="44" y="48"/>
                      <a:pt x="47" y="52"/>
                    </a:cubicBezTo>
                    <a:cubicBezTo>
                      <a:pt x="48" y="53"/>
                      <a:pt x="49" y="55"/>
                      <a:pt x="50" y="56"/>
                    </a:cubicBezTo>
                    <a:cubicBezTo>
                      <a:pt x="53" y="58"/>
                      <a:pt x="55" y="58"/>
                      <a:pt x="57" y="55"/>
                    </a:cubicBezTo>
                    <a:cubicBezTo>
                      <a:pt x="58" y="54"/>
                      <a:pt x="59" y="53"/>
                      <a:pt x="60" y="51"/>
                    </a:cubicBezTo>
                    <a:cubicBezTo>
                      <a:pt x="60" y="55"/>
                      <a:pt x="56" y="68"/>
                      <a:pt x="53" y="72"/>
                    </a:cubicBezTo>
                    <a:cubicBezTo>
                      <a:pt x="53" y="71"/>
                      <a:pt x="52" y="71"/>
                      <a:pt x="52" y="71"/>
                    </a:cubicBezTo>
                    <a:cubicBezTo>
                      <a:pt x="52" y="67"/>
                      <a:pt x="50" y="64"/>
                      <a:pt x="48" y="60"/>
                    </a:cubicBezTo>
                    <a:cubicBezTo>
                      <a:pt x="42" y="53"/>
                      <a:pt x="37" y="45"/>
                      <a:pt x="31" y="37"/>
                    </a:cubicBezTo>
                    <a:cubicBezTo>
                      <a:pt x="30" y="35"/>
                      <a:pt x="29" y="34"/>
                      <a:pt x="26" y="33"/>
                    </a:cubicBezTo>
                    <a:cubicBezTo>
                      <a:pt x="22" y="31"/>
                      <a:pt x="17" y="29"/>
                      <a:pt x="13" y="27"/>
                    </a:cubicBezTo>
                    <a:cubicBezTo>
                      <a:pt x="7" y="25"/>
                      <a:pt x="6" y="25"/>
                      <a:pt x="2" y="31"/>
                    </a:cubicBezTo>
                    <a:cubicBezTo>
                      <a:pt x="2" y="31"/>
                      <a:pt x="1" y="31"/>
                      <a:pt x="1" y="32"/>
                    </a:cubicBezTo>
                    <a:cubicBezTo>
                      <a:pt x="1" y="31"/>
                      <a:pt x="0" y="31"/>
                      <a:pt x="0" y="30"/>
                    </a:cubicBezTo>
                    <a:cubicBezTo>
                      <a:pt x="4" y="20"/>
                      <a:pt x="8" y="11"/>
                      <a:pt x="12" y="1"/>
                    </a:cubicBezTo>
                    <a:cubicBezTo>
                      <a:pt x="12" y="1"/>
                      <a:pt x="12" y="0"/>
                      <a:pt x="13" y="0"/>
                    </a:cubicBezTo>
                    <a:cubicBezTo>
                      <a:pt x="13" y="1"/>
                      <a:pt x="13" y="2"/>
                      <a:pt x="13" y="3"/>
                    </a:cubicBezTo>
                    <a:cubicBezTo>
                      <a:pt x="12" y="8"/>
                      <a:pt x="13" y="10"/>
                      <a:pt x="18" y="12"/>
                    </a:cubicBezTo>
                    <a:cubicBezTo>
                      <a:pt x="22" y="14"/>
                      <a:pt x="26" y="16"/>
                      <a:pt x="30" y="17"/>
                    </a:cubicBezTo>
                    <a:cubicBezTo>
                      <a:pt x="31" y="18"/>
                      <a:pt x="33" y="18"/>
                      <a:pt x="34" y="18"/>
                    </a:cubicBezTo>
                    <a:cubicBezTo>
                      <a:pt x="45" y="17"/>
                      <a:pt x="56" y="15"/>
                      <a:pt x="67" y="14"/>
                    </a:cubicBezTo>
                    <a:cubicBezTo>
                      <a:pt x="70" y="13"/>
                      <a:pt x="74" y="12"/>
                      <a:pt x="76" y="8"/>
                    </a:cubicBezTo>
                    <a:cubicBezTo>
                      <a:pt x="77" y="9"/>
                      <a:pt x="77" y="10"/>
                      <a:pt x="77" y="10"/>
                    </a:cubicBezTo>
                    <a:cubicBezTo>
                      <a:pt x="74" y="20"/>
                      <a:pt x="70" y="29"/>
                      <a:pt x="66" y="39"/>
                    </a:cubicBezTo>
                    <a:cubicBezTo>
                      <a:pt x="66" y="39"/>
                      <a:pt x="66" y="39"/>
                      <a:pt x="64" y="4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1" name="Freeform 57">
                <a:extLst>
                  <a:ext uri="{FF2B5EF4-FFF2-40B4-BE49-F238E27FC236}">
                    <a16:creationId xmlns:a16="http://schemas.microsoft.com/office/drawing/2014/main" id="{4018EAC7-7004-4BD9-9402-D3B0CA3BFADB}"/>
                  </a:ext>
                </a:extLst>
              </p:cNvPr>
              <p:cNvSpPr>
                <a:spLocks/>
              </p:cNvSpPr>
              <p:nvPr/>
            </p:nvSpPr>
            <p:spPr bwMode="auto">
              <a:xfrm>
                <a:off x="8098858" y="23484939"/>
                <a:ext cx="479759" cy="424705"/>
              </a:xfrm>
              <a:custGeom>
                <a:avLst/>
                <a:gdLst>
                  <a:gd name="T0" fmla="*/ 5 w 68"/>
                  <a:gd name="T1" fmla="*/ 10 h 61"/>
                  <a:gd name="T2" fmla="*/ 5 w 68"/>
                  <a:gd name="T3" fmla="*/ 13 h 61"/>
                  <a:gd name="T4" fmla="*/ 12 w 68"/>
                  <a:gd name="T5" fmla="*/ 20 h 61"/>
                  <a:gd name="T6" fmla="*/ 37 w 68"/>
                  <a:gd name="T7" fmla="*/ 22 h 61"/>
                  <a:gd name="T8" fmla="*/ 61 w 68"/>
                  <a:gd name="T9" fmla="*/ 23 h 61"/>
                  <a:gd name="T10" fmla="*/ 64 w 68"/>
                  <a:gd name="T11" fmla="*/ 23 h 61"/>
                  <a:gd name="T12" fmla="*/ 63 w 68"/>
                  <a:gd name="T13" fmla="*/ 14 h 61"/>
                  <a:gd name="T14" fmla="*/ 58 w 68"/>
                  <a:gd name="T15" fmla="*/ 6 h 61"/>
                  <a:gd name="T16" fmla="*/ 50 w 68"/>
                  <a:gd name="T17" fmla="*/ 1 h 61"/>
                  <a:gd name="T18" fmla="*/ 68 w 68"/>
                  <a:gd name="T19" fmla="*/ 2 h 61"/>
                  <a:gd name="T20" fmla="*/ 64 w 68"/>
                  <a:gd name="T21" fmla="*/ 61 h 61"/>
                  <a:gd name="T22" fmla="*/ 46 w 68"/>
                  <a:gd name="T23" fmla="*/ 60 h 61"/>
                  <a:gd name="T24" fmla="*/ 47 w 68"/>
                  <a:gd name="T25" fmla="*/ 57 h 61"/>
                  <a:gd name="T26" fmla="*/ 49 w 68"/>
                  <a:gd name="T27" fmla="*/ 57 h 61"/>
                  <a:gd name="T28" fmla="*/ 63 w 68"/>
                  <a:gd name="T29" fmla="*/ 40 h 61"/>
                  <a:gd name="T30" fmla="*/ 60 w 68"/>
                  <a:gd name="T31" fmla="*/ 39 h 61"/>
                  <a:gd name="T32" fmla="*/ 17 w 68"/>
                  <a:gd name="T33" fmla="*/ 36 h 61"/>
                  <a:gd name="T34" fmla="*/ 12 w 68"/>
                  <a:gd name="T35" fmla="*/ 35 h 61"/>
                  <a:gd name="T36" fmla="*/ 3 w 68"/>
                  <a:gd name="T37" fmla="*/ 41 h 61"/>
                  <a:gd name="T38" fmla="*/ 2 w 68"/>
                  <a:gd name="T39" fmla="*/ 45 h 61"/>
                  <a:gd name="T40" fmla="*/ 2 w 68"/>
                  <a:gd name="T41" fmla="*/ 36 h 61"/>
                  <a:gd name="T42" fmla="*/ 2 w 68"/>
                  <a:gd name="T43" fmla="*/ 27 h 61"/>
                  <a:gd name="T44" fmla="*/ 3 w 68"/>
                  <a:gd name="T45" fmla="*/ 18 h 61"/>
                  <a:gd name="T46" fmla="*/ 4 w 68"/>
                  <a:gd name="T47" fmla="*/ 9 h 61"/>
                  <a:gd name="T48" fmla="*/ 5 w 68"/>
                  <a:gd name="T49"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8" h="61">
                    <a:moveTo>
                      <a:pt x="5" y="10"/>
                    </a:moveTo>
                    <a:cubicBezTo>
                      <a:pt x="5" y="11"/>
                      <a:pt x="5" y="12"/>
                      <a:pt x="5" y="13"/>
                    </a:cubicBezTo>
                    <a:cubicBezTo>
                      <a:pt x="6" y="17"/>
                      <a:pt x="8" y="19"/>
                      <a:pt x="12" y="20"/>
                    </a:cubicBezTo>
                    <a:cubicBezTo>
                      <a:pt x="20" y="20"/>
                      <a:pt x="29" y="21"/>
                      <a:pt x="37" y="22"/>
                    </a:cubicBezTo>
                    <a:cubicBezTo>
                      <a:pt x="45" y="22"/>
                      <a:pt x="53" y="23"/>
                      <a:pt x="61" y="23"/>
                    </a:cubicBezTo>
                    <a:cubicBezTo>
                      <a:pt x="62" y="23"/>
                      <a:pt x="63" y="23"/>
                      <a:pt x="64" y="23"/>
                    </a:cubicBezTo>
                    <a:cubicBezTo>
                      <a:pt x="65" y="20"/>
                      <a:pt x="64" y="17"/>
                      <a:pt x="63" y="14"/>
                    </a:cubicBezTo>
                    <a:cubicBezTo>
                      <a:pt x="62" y="10"/>
                      <a:pt x="61" y="8"/>
                      <a:pt x="58" y="6"/>
                    </a:cubicBezTo>
                    <a:cubicBezTo>
                      <a:pt x="55" y="4"/>
                      <a:pt x="52" y="3"/>
                      <a:pt x="50" y="1"/>
                    </a:cubicBezTo>
                    <a:cubicBezTo>
                      <a:pt x="56" y="0"/>
                      <a:pt x="62" y="1"/>
                      <a:pt x="68" y="2"/>
                    </a:cubicBezTo>
                    <a:cubicBezTo>
                      <a:pt x="67" y="21"/>
                      <a:pt x="65" y="41"/>
                      <a:pt x="64" y="61"/>
                    </a:cubicBezTo>
                    <a:cubicBezTo>
                      <a:pt x="58" y="61"/>
                      <a:pt x="52" y="61"/>
                      <a:pt x="46" y="60"/>
                    </a:cubicBezTo>
                    <a:cubicBezTo>
                      <a:pt x="46" y="59"/>
                      <a:pt x="46" y="58"/>
                      <a:pt x="47" y="57"/>
                    </a:cubicBezTo>
                    <a:cubicBezTo>
                      <a:pt x="47" y="57"/>
                      <a:pt x="48" y="57"/>
                      <a:pt x="49" y="57"/>
                    </a:cubicBezTo>
                    <a:cubicBezTo>
                      <a:pt x="58" y="55"/>
                      <a:pt x="63" y="50"/>
                      <a:pt x="63" y="40"/>
                    </a:cubicBezTo>
                    <a:cubicBezTo>
                      <a:pt x="62" y="39"/>
                      <a:pt x="61" y="39"/>
                      <a:pt x="60" y="39"/>
                    </a:cubicBezTo>
                    <a:cubicBezTo>
                      <a:pt x="46" y="38"/>
                      <a:pt x="31" y="37"/>
                      <a:pt x="17" y="36"/>
                    </a:cubicBezTo>
                    <a:cubicBezTo>
                      <a:pt x="15" y="36"/>
                      <a:pt x="13" y="35"/>
                      <a:pt x="12" y="35"/>
                    </a:cubicBezTo>
                    <a:cubicBezTo>
                      <a:pt x="7" y="35"/>
                      <a:pt x="4" y="36"/>
                      <a:pt x="3" y="41"/>
                    </a:cubicBezTo>
                    <a:cubicBezTo>
                      <a:pt x="3" y="42"/>
                      <a:pt x="3" y="43"/>
                      <a:pt x="2" y="45"/>
                    </a:cubicBezTo>
                    <a:cubicBezTo>
                      <a:pt x="0" y="41"/>
                      <a:pt x="2" y="38"/>
                      <a:pt x="2" y="36"/>
                    </a:cubicBezTo>
                    <a:cubicBezTo>
                      <a:pt x="2" y="33"/>
                      <a:pt x="2" y="30"/>
                      <a:pt x="2" y="27"/>
                    </a:cubicBezTo>
                    <a:cubicBezTo>
                      <a:pt x="2" y="24"/>
                      <a:pt x="2" y="21"/>
                      <a:pt x="3" y="18"/>
                    </a:cubicBezTo>
                    <a:cubicBezTo>
                      <a:pt x="3" y="15"/>
                      <a:pt x="2" y="12"/>
                      <a:pt x="4" y="9"/>
                    </a:cubicBezTo>
                    <a:cubicBezTo>
                      <a:pt x="4" y="9"/>
                      <a:pt x="4" y="10"/>
                      <a:pt x="5" y="1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2" name="Freeform 58">
                <a:extLst>
                  <a:ext uri="{FF2B5EF4-FFF2-40B4-BE49-F238E27FC236}">
                    <a16:creationId xmlns:a16="http://schemas.microsoft.com/office/drawing/2014/main" id="{35BAD759-B240-4EB7-9681-EBBBFAC24096}"/>
                  </a:ext>
                </a:extLst>
              </p:cNvPr>
              <p:cNvSpPr>
                <a:spLocks/>
              </p:cNvSpPr>
              <p:nvPr/>
            </p:nvSpPr>
            <p:spPr bwMode="auto">
              <a:xfrm>
                <a:off x="6510147" y="20480543"/>
                <a:ext cx="432570" cy="542679"/>
              </a:xfrm>
              <a:custGeom>
                <a:avLst/>
                <a:gdLst>
                  <a:gd name="T0" fmla="*/ 6 w 61"/>
                  <a:gd name="T1" fmla="*/ 77 h 77"/>
                  <a:gd name="T2" fmla="*/ 5 w 61"/>
                  <a:gd name="T3" fmla="*/ 71 h 77"/>
                  <a:gd name="T4" fmla="*/ 5 w 61"/>
                  <a:gd name="T5" fmla="*/ 14 h 77"/>
                  <a:gd name="T6" fmla="*/ 0 w 61"/>
                  <a:gd name="T7" fmla="*/ 1 h 77"/>
                  <a:gd name="T8" fmla="*/ 29 w 61"/>
                  <a:gd name="T9" fmla="*/ 14 h 77"/>
                  <a:gd name="T10" fmla="*/ 25 w 61"/>
                  <a:gd name="T11" fmla="*/ 13 h 77"/>
                  <a:gd name="T12" fmla="*/ 20 w 61"/>
                  <a:gd name="T13" fmla="*/ 16 h 77"/>
                  <a:gd name="T14" fmla="*/ 20 w 61"/>
                  <a:gd name="T15" fmla="*/ 19 h 77"/>
                  <a:gd name="T16" fmla="*/ 19 w 61"/>
                  <a:gd name="T17" fmla="*/ 55 h 77"/>
                  <a:gd name="T18" fmla="*/ 20 w 61"/>
                  <a:gd name="T19" fmla="*/ 57 h 77"/>
                  <a:gd name="T20" fmla="*/ 21 w 61"/>
                  <a:gd name="T21" fmla="*/ 57 h 77"/>
                  <a:gd name="T22" fmla="*/ 45 w 61"/>
                  <a:gd name="T23" fmla="*/ 31 h 77"/>
                  <a:gd name="T24" fmla="*/ 45 w 61"/>
                  <a:gd name="T25" fmla="*/ 31 h 77"/>
                  <a:gd name="T26" fmla="*/ 44 w 61"/>
                  <a:gd name="T27" fmla="*/ 21 h 77"/>
                  <a:gd name="T28" fmla="*/ 43 w 61"/>
                  <a:gd name="T29" fmla="*/ 19 h 77"/>
                  <a:gd name="T30" fmla="*/ 61 w 61"/>
                  <a:gd name="T31" fmla="*/ 26 h 77"/>
                  <a:gd name="T32" fmla="*/ 59 w 61"/>
                  <a:gd name="T33" fmla="*/ 27 h 77"/>
                  <a:gd name="T34" fmla="*/ 49 w 61"/>
                  <a:gd name="T35" fmla="*/ 32 h 77"/>
                  <a:gd name="T36" fmla="*/ 10 w 61"/>
                  <a:gd name="T37" fmla="*/ 73 h 77"/>
                  <a:gd name="T38" fmla="*/ 6 w 61"/>
                  <a:gd name="T39"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77">
                    <a:moveTo>
                      <a:pt x="6" y="77"/>
                    </a:moveTo>
                    <a:cubicBezTo>
                      <a:pt x="5" y="74"/>
                      <a:pt x="5" y="73"/>
                      <a:pt x="5" y="71"/>
                    </a:cubicBezTo>
                    <a:cubicBezTo>
                      <a:pt x="5" y="52"/>
                      <a:pt x="5" y="33"/>
                      <a:pt x="5" y="14"/>
                    </a:cubicBezTo>
                    <a:cubicBezTo>
                      <a:pt x="5" y="9"/>
                      <a:pt x="5" y="4"/>
                      <a:pt x="0" y="1"/>
                    </a:cubicBezTo>
                    <a:cubicBezTo>
                      <a:pt x="4" y="0"/>
                      <a:pt x="26" y="10"/>
                      <a:pt x="29" y="14"/>
                    </a:cubicBezTo>
                    <a:cubicBezTo>
                      <a:pt x="28" y="13"/>
                      <a:pt x="27" y="13"/>
                      <a:pt x="25" y="13"/>
                    </a:cubicBezTo>
                    <a:cubicBezTo>
                      <a:pt x="22" y="12"/>
                      <a:pt x="21" y="13"/>
                      <a:pt x="20" y="16"/>
                    </a:cubicBezTo>
                    <a:cubicBezTo>
                      <a:pt x="20" y="17"/>
                      <a:pt x="20" y="18"/>
                      <a:pt x="20" y="19"/>
                    </a:cubicBezTo>
                    <a:cubicBezTo>
                      <a:pt x="19" y="31"/>
                      <a:pt x="19" y="43"/>
                      <a:pt x="19" y="55"/>
                    </a:cubicBezTo>
                    <a:cubicBezTo>
                      <a:pt x="19" y="55"/>
                      <a:pt x="19" y="56"/>
                      <a:pt x="20" y="57"/>
                    </a:cubicBezTo>
                    <a:cubicBezTo>
                      <a:pt x="20" y="57"/>
                      <a:pt x="21" y="57"/>
                      <a:pt x="21" y="57"/>
                    </a:cubicBezTo>
                    <a:cubicBezTo>
                      <a:pt x="29" y="48"/>
                      <a:pt x="37" y="40"/>
                      <a:pt x="45" y="31"/>
                    </a:cubicBezTo>
                    <a:cubicBezTo>
                      <a:pt x="45" y="31"/>
                      <a:pt x="45" y="31"/>
                      <a:pt x="45" y="31"/>
                    </a:cubicBezTo>
                    <a:cubicBezTo>
                      <a:pt x="49" y="26"/>
                      <a:pt x="49" y="24"/>
                      <a:pt x="44" y="21"/>
                    </a:cubicBezTo>
                    <a:cubicBezTo>
                      <a:pt x="43" y="20"/>
                      <a:pt x="43" y="20"/>
                      <a:pt x="43" y="19"/>
                    </a:cubicBezTo>
                    <a:cubicBezTo>
                      <a:pt x="49" y="20"/>
                      <a:pt x="55" y="23"/>
                      <a:pt x="61" y="26"/>
                    </a:cubicBezTo>
                    <a:cubicBezTo>
                      <a:pt x="60" y="27"/>
                      <a:pt x="60" y="27"/>
                      <a:pt x="59" y="27"/>
                    </a:cubicBezTo>
                    <a:cubicBezTo>
                      <a:pt x="55" y="27"/>
                      <a:pt x="52" y="29"/>
                      <a:pt x="49" y="32"/>
                    </a:cubicBezTo>
                    <a:cubicBezTo>
                      <a:pt x="36" y="46"/>
                      <a:pt x="23" y="60"/>
                      <a:pt x="10" y="73"/>
                    </a:cubicBezTo>
                    <a:cubicBezTo>
                      <a:pt x="9" y="74"/>
                      <a:pt x="8" y="75"/>
                      <a:pt x="6"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3" name="Freeform 59">
                <a:extLst>
                  <a:ext uri="{FF2B5EF4-FFF2-40B4-BE49-F238E27FC236}">
                    <a16:creationId xmlns:a16="http://schemas.microsoft.com/office/drawing/2014/main" id="{8E8CE081-A623-4054-907F-BB84B3247BC2}"/>
                  </a:ext>
                </a:extLst>
              </p:cNvPr>
              <p:cNvSpPr>
                <a:spLocks/>
              </p:cNvSpPr>
              <p:nvPr/>
            </p:nvSpPr>
            <p:spPr bwMode="auto">
              <a:xfrm>
                <a:off x="2585558" y="22053525"/>
                <a:ext cx="495489" cy="432570"/>
              </a:xfrm>
              <a:custGeom>
                <a:avLst/>
                <a:gdLst>
                  <a:gd name="T0" fmla="*/ 0 w 71"/>
                  <a:gd name="T1" fmla="*/ 32 h 61"/>
                  <a:gd name="T2" fmla="*/ 15 w 71"/>
                  <a:gd name="T3" fmla="*/ 0 h 61"/>
                  <a:gd name="T4" fmla="*/ 14 w 71"/>
                  <a:gd name="T5" fmla="*/ 3 h 61"/>
                  <a:gd name="T6" fmla="*/ 19 w 71"/>
                  <a:gd name="T7" fmla="*/ 13 h 61"/>
                  <a:gd name="T8" fmla="*/ 58 w 71"/>
                  <a:gd name="T9" fmla="*/ 33 h 61"/>
                  <a:gd name="T10" fmla="*/ 68 w 71"/>
                  <a:gd name="T11" fmla="*/ 31 h 61"/>
                  <a:gd name="T12" fmla="*/ 71 w 71"/>
                  <a:gd name="T13" fmla="*/ 28 h 61"/>
                  <a:gd name="T14" fmla="*/ 56 w 71"/>
                  <a:gd name="T15" fmla="*/ 61 h 61"/>
                  <a:gd name="T16" fmla="*/ 56 w 71"/>
                  <a:gd name="T17" fmla="*/ 57 h 61"/>
                  <a:gd name="T18" fmla="*/ 52 w 71"/>
                  <a:gd name="T19" fmla="*/ 47 h 61"/>
                  <a:gd name="T20" fmla="*/ 13 w 71"/>
                  <a:gd name="T21" fmla="*/ 28 h 61"/>
                  <a:gd name="T22" fmla="*/ 1 w 71"/>
                  <a:gd name="T23" fmla="*/ 30 h 61"/>
                  <a:gd name="T24" fmla="*/ 0 w 71"/>
                  <a:gd name="T25" fmla="*/ 3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61">
                    <a:moveTo>
                      <a:pt x="0" y="32"/>
                    </a:moveTo>
                    <a:cubicBezTo>
                      <a:pt x="0" y="27"/>
                      <a:pt x="11" y="4"/>
                      <a:pt x="15" y="0"/>
                    </a:cubicBezTo>
                    <a:cubicBezTo>
                      <a:pt x="14" y="1"/>
                      <a:pt x="14" y="2"/>
                      <a:pt x="14" y="3"/>
                    </a:cubicBezTo>
                    <a:cubicBezTo>
                      <a:pt x="13" y="9"/>
                      <a:pt x="14" y="11"/>
                      <a:pt x="19" y="13"/>
                    </a:cubicBezTo>
                    <a:cubicBezTo>
                      <a:pt x="32" y="20"/>
                      <a:pt x="45" y="27"/>
                      <a:pt x="58" y="33"/>
                    </a:cubicBezTo>
                    <a:cubicBezTo>
                      <a:pt x="63" y="36"/>
                      <a:pt x="65" y="35"/>
                      <a:pt x="68" y="31"/>
                    </a:cubicBezTo>
                    <a:cubicBezTo>
                      <a:pt x="69" y="30"/>
                      <a:pt x="70" y="29"/>
                      <a:pt x="71" y="28"/>
                    </a:cubicBezTo>
                    <a:cubicBezTo>
                      <a:pt x="70" y="32"/>
                      <a:pt x="60" y="56"/>
                      <a:pt x="56" y="61"/>
                    </a:cubicBezTo>
                    <a:cubicBezTo>
                      <a:pt x="56" y="59"/>
                      <a:pt x="56" y="58"/>
                      <a:pt x="56" y="57"/>
                    </a:cubicBezTo>
                    <a:cubicBezTo>
                      <a:pt x="57" y="52"/>
                      <a:pt x="56" y="50"/>
                      <a:pt x="52" y="47"/>
                    </a:cubicBezTo>
                    <a:cubicBezTo>
                      <a:pt x="39" y="41"/>
                      <a:pt x="26" y="34"/>
                      <a:pt x="13" y="28"/>
                    </a:cubicBezTo>
                    <a:cubicBezTo>
                      <a:pt x="7" y="25"/>
                      <a:pt x="6" y="25"/>
                      <a:pt x="1" y="30"/>
                    </a:cubicBezTo>
                    <a:cubicBezTo>
                      <a:pt x="1" y="31"/>
                      <a:pt x="1" y="31"/>
                      <a:pt x="0" y="3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4" name="Freeform 60">
                <a:extLst>
                  <a:ext uri="{FF2B5EF4-FFF2-40B4-BE49-F238E27FC236}">
                    <a16:creationId xmlns:a16="http://schemas.microsoft.com/office/drawing/2014/main" id="{404E5F0E-9B1C-4DFA-8827-BB06ABFB6B59}"/>
                  </a:ext>
                </a:extLst>
              </p:cNvPr>
              <p:cNvSpPr>
                <a:spLocks/>
              </p:cNvSpPr>
              <p:nvPr/>
            </p:nvSpPr>
            <p:spPr bwMode="auto">
              <a:xfrm>
                <a:off x="8090993" y="22863611"/>
                <a:ext cx="479759" cy="314596"/>
              </a:xfrm>
              <a:custGeom>
                <a:avLst/>
                <a:gdLst>
                  <a:gd name="T0" fmla="*/ 5 w 69"/>
                  <a:gd name="T1" fmla="*/ 45 h 45"/>
                  <a:gd name="T2" fmla="*/ 0 w 69"/>
                  <a:gd name="T3" fmla="*/ 13 h 45"/>
                  <a:gd name="T4" fmla="*/ 1 w 69"/>
                  <a:gd name="T5" fmla="*/ 11 h 45"/>
                  <a:gd name="T6" fmla="*/ 3 w 69"/>
                  <a:gd name="T7" fmla="*/ 15 h 45"/>
                  <a:gd name="T8" fmla="*/ 11 w 69"/>
                  <a:gd name="T9" fmla="*/ 19 h 45"/>
                  <a:gd name="T10" fmla="*/ 47 w 69"/>
                  <a:gd name="T11" fmla="*/ 13 h 45"/>
                  <a:gd name="T12" fmla="*/ 55 w 69"/>
                  <a:gd name="T13" fmla="*/ 12 h 45"/>
                  <a:gd name="T14" fmla="*/ 62 w 69"/>
                  <a:gd name="T15" fmla="*/ 5 h 45"/>
                  <a:gd name="T16" fmla="*/ 62 w 69"/>
                  <a:gd name="T17" fmla="*/ 0 h 45"/>
                  <a:gd name="T18" fmla="*/ 64 w 69"/>
                  <a:gd name="T19" fmla="*/ 3 h 45"/>
                  <a:gd name="T20" fmla="*/ 69 w 69"/>
                  <a:gd name="T21" fmla="*/ 35 h 45"/>
                  <a:gd name="T22" fmla="*/ 67 w 69"/>
                  <a:gd name="T23" fmla="*/ 35 h 45"/>
                  <a:gd name="T24" fmla="*/ 66 w 69"/>
                  <a:gd name="T25" fmla="*/ 33 h 45"/>
                  <a:gd name="T26" fmla="*/ 57 w 69"/>
                  <a:gd name="T27" fmla="*/ 27 h 45"/>
                  <a:gd name="T28" fmla="*/ 14 w 69"/>
                  <a:gd name="T29" fmla="*/ 35 h 45"/>
                  <a:gd name="T30" fmla="*/ 7 w 69"/>
                  <a:gd name="T31" fmla="*/ 42 h 45"/>
                  <a:gd name="T32" fmla="*/ 6 w 69"/>
                  <a:gd name="T33" fmla="*/ 45 h 45"/>
                  <a:gd name="T34" fmla="*/ 5 w 69"/>
                  <a:gd name="T3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9" h="45">
                    <a:moveTo>
                      <a:pt x="5" y="45"/>
                    </a:moveTo>
                    <a:cubicBezTo>
                      <a:pt x="3" y="35"/>
                      <a:pt x="2" y="24"/>
                      <a:pt x="0" y="13"/>
                    </a:cubicBezTo>
                    <a:cubicBezTo>
                      <a:pt x="0" y="13"/>
                      <a:pt x="0" y="12"/>
                      <a:pt x="1" y="11"/>
                    </a:cubicBezTo>
                    <a:cubicBezTo>
                      <a:pt x="2" y="13"/>
                      <a:pt x="2" y="14"/>
                      <a:pt x="3" y="15"/>
                    </a:cubicBezTo>
                    <a:cubicBezTo>
                      <a:pt x="5" y="19"/>
                      <a:pt x="6" y="20"/>
                      <a:pt x="11" y="19"/>
                    </a:cubicBezTo>
                    <a:cubicBezTo>
                      <a:pt x="23" y="17"/>
                      <a:pt x="35" y="15"/>
                      <a:pt x="47" y="13"/>
                    </a:cubicBezTo>
                    <a:cubicBezTo>
                      <a:pt x="50" y="13"/>
                      <a:pt x="52" y="12"/>
                      <a:pt x="55" y="12"/>
                    </a:cubicBezTo>
                    <a:cubicBezTo>
                      <a:pt x="60" y="11"/>
                      <a:pt x="61" y="9"/>
                      <a:pt x="62" y="5"/>
                    </a:cubicBezTo>
                    <a:cubicBezTo>
                      <a:pt x="62" y="4"/>
                      <a:pt x="62" y="3"/>
                      <a:pt x="62" y="0"/>
                    </a:cubicBezTo>
                    <a:cubicBezTo>
                      <a:pt x="63" y="2"/>
                      <a:pt x="64" y="3"/>
                      <a:pt x="64" y="3"/>
                    </a:cubicBezTo>
                    <a:cubicBezTo>
                      <a:pt x="65" y="14"/>
                      <a:pt x="67" y="24"/>
                      <a:pt x="69" y="35"/>
                    </a:cubicBezTo>
                    <a:cubicBezTo>
                      <a:pt x="68" y="35"/>
                      <a:pt x="68" y="35"/>
                      <a:pt x="67" y="35"/>
                    </a:cubicBezTo>
                    <a:cubicBezTo>
                      <a:pt x="67" y="35"/>
                      <a:pt x="66" y="34"/>
                      <a:pt x="66" y="33"/>
                    </a:cubicBezTo>
                    <a:cubicBezTo>
                      <a:pt x="64" y="28"/>
                      <a:pt x="62" y="27"/>
                      <a:pt x="57" y="27"/>
                    </a:cubicBezTo>
                    <a:cubicBezTo>
                      <a:pt x="43" y="30"/>
                      <a:pt x="28" y="32"/>
                      <a:pt x="14" y="35"/>
                    </a:cubicBezTo>
                    <a:cubicBezTo>
                      <a:pt x="9" y="35"/>
                      <a:pt x="7" y="37"/>
                      <a:pt x="7" y="42"/>
                    </a:cubicBezTo>
                    <a:cubicBezTo>
                      <a:pt x="7" y="43"/>
                      <a:pt x="6" y="44"/>
                      <a:pt x="6" y="45"/>
                    </a:cubicBezTo>
                    <a:cubicBezTo>
                      <a:pt x="6" y="45"/>
                      <a:pt x="5" y="45"/>
                      <a:pt x="5" y="45"/>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5" name="Freeform 61">
                <a:extLst>
                  <a:ext uri="{FF2B5EF4-FFF2-40B4-BE49-F238E27FC236}">
                    <a16:creationId xmlns:a16="http://schemas.microsoft.com/office/drawing/2014/main" id="{203E702D-7AE6-4B01-B868-0C7BE3CB52D1}"/>
                  </a:ext>
                </a:extLst>
              </p:cNvPr>
              <p:cNvSpPr>
                <a:spLocks/>
              </p:cNvSpPr>
              <p:nvPr/>
            </p:nvSpPr>
            <p:spPr bwMode="auto">
              <a:xfrm>
                <a:off x="5865225" y="20346840"/>
                <a:ext cx="291002" cy="487624"/>
              </a:xfrm>
              <a:custGeom>
                <a:avLst/>
                <a:gdLst>
                  <a:gd name="T0" fmla="*/ 1 w 42"/>
                  <a:gd name="T1" fmla="*/ 64 h 70"/>
                  <a:gd name="T2" fmla="*/ 4 w 42"/>
                  <a:gd name="T3" fmla="*/ 64 h 70"/>
                  <a:gd name="T4" fmla="*/ 10 w 42"/>
                  <a:gd name="T5" fmla="*/ 57 h 70"/>
                  <a:gd name="T6" fmla="*/ 13 w 42"/>
                  <a:gd name="T7" fmla="*/ 41 h 70"/>
                  <a:gd name="T8" fmla="*/ 16 w 42"/>
                  <a:gd name="T9" fmla="*/ 14 h 70"/>
                  <a:gd name="T10" fmla="*/ 17 w 42"/>
                  <a:gd name="T11" fmla="*/ 10 h 70"/>
                  <a:gd name="T12" fmla="*/ 11 w 42"/>
                  <a:gd name="T13" fmla="*/ 2 h 70"/>
                  <a:gd name="T14" fmla="*/ 9 w 42"/>
                  <a:gd name="T15" fmla="*/ 0 h 70"/>
                  <a:gd name="T16" fmla="*/ 42 w 42"/>
                  <a:gd name="T17" fmla="*/ 4 h 70"/>
                  <a:gd name="T18" fmla="*/ 42 w 42"/>
                  <a:gd name="T19" fmla="*/ 5 h 70"/>
                  <a:gd name="T20" fmla="*/ 39 w 42"/>
                  <a:gd name="T21" fmla="*/ 6 h 70"/>
                  <a:gd name="T22" fmla="*/ 32 w 42"/>
                  <a:gd name="T23" fmla="*/ 13 h 70"/>
                  <a:gd name="T24" fmla="*/ 27 w 42"/>
                  <a:gd name="T25" fmla="*/ 47 h 70"/>
                  <a:gd name="T26" fmla="*/ 25 w 42"/>
                  <a:gd name="T27" fmla="*/ 58 h 70"/>
                  <a:gd name="T28" fmla="*/ 31 w 42"/>
                  <a:gd name="T29" fmla="*/ 68 h 70"/>
                  <a:gd name="T30" fmla="*/ 33 w 42"/>
                  <a:gd name="T31" fmla="*/ 69 h 70"/>
                  <a:gd name="T32" fmla="*/ 33 w 42"/>
                  <a:gd name="T33" fmla="*/ 70 h 70"/>
                  <a:gd name="T34" fmla="*/ 0 w 42"/>
                  <a:gd name="T35" fmla="*/ 66 h 70"/>
                  <a:gd name="T36" fmla="*/ 1 w 42"/>
                  <a:gd name="T37" fmla="*/ 6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70">
                    <a:moveTo>
                      <a:pt x="1" y="64"/>
                    </a:moveTo>
                    <a:cubicBezTo>
                      <a:pt x="2" y="64"/>
                      <a:pt x="3" y="64"/>
                      <a:pt x="4" y="64"/>
                    </a:cubicBezTo>
                    <a:cubicBezTo>
                      <a:pt x="8" y="63"/>
                      <a:pt x="10" y="62"/>
                      <a:pt x="10" y="57"/>
                    </a:cubicBezTo>
                    <a:cubicBezTo>
                      <a:pt x="11" y="52"/>
                      <a:pt x="12" y="47"/>
                      <a:pt x="13" y="41"/>
                    </a:cubicBezTo>
                    <a:cubicBezTo>
                      <a:pt x="14" y="32"/>
                      <a:pt x="15" y="23"/>
                      <a:pt x="16" y="14"/>
                    </a:cubicBezTo>
                    <a:cubicBezTo>
                      <a:pt x="16" y="13"/>
                      <a:pt x="17" y="12"/>
                      <a:pt x="17" y="10"/>
                    </a:cubicBezTo>
                    <a:cubicBezTo>
                      <a:pt x="17" y="5"/>
                      <a:pt x="16" y="4"/>
                      <a:pt x="11" y="2"/>
                    </a:cubicBezTo>
                    <a:cubicBezTo>
                      <a:pt x="10" y="1"/>
                      <a:pt x="10" y="1"/>
                      <a:pt x="9" y="0"/>
                    </a:cubicBezTo>
                    <a:cubicBezTo>
                      <a:pt x="20" y="1"/>
                      <a:pt x="31" y="2"/>
                      <a:pt x="42" y="4"/>
                    </a:cubicBezTo>
                    <a:cubicBezTo>
                      <a:pt x="42" y="5"/>
                      <a:pt x="42" y="5"/>
                      <a:pt x="42" y="5"/>
                    </a:cubicBezTo>
                    <a:cubicBezTo>
                      <a:pt x="41" y="5"/>
                      <a:pt x="40" y="6"/>
                      <a:pt x="39" y="6"/>
                    </a:cubicBezTo>
                    <a:cubicBezTo>
                      <a:pt x="34" y="6"/>
                      <a:pt x="32" y="7"/>
                      <a:pt x="32" y="13"/>
                    </a:cubicBezTo>
                    <a:cubicBezTo>
                      <a:pt x="30" y="24"/>
                      <a:pt x="28" y="36"/>
                      <a:pt x="27" y="47"/>
                    </a:cubicBezTo>
                    <a:cubicBezTo>
                      <a:pt x="26" y="51"/>
                      <a:pt x="26" y="55"/>
                      <a:pt x="25" y="58"/>
                    </a:cubicBezTo>
                    <a:cubicBezTo>
                      <a:pt x="25" y="64"/>
                      <a:pt x="26" y="66"/>
                      <a:pt x="31" y="68"/>
                    </a:cubicBezTo>
                    <a:cubicBezTo>
                      <a:pt x="32" y="68"/>
                      <a:pt x="32" y="69"/>
                      <a:pt x="33" y="69"/>
                    </a:cubicBezTo>
                    <a:cubicBezTo>
                      <a:pt x="33" y="69"/>
                      <a:pt x="33" y="69"/>
                      <a:pt x="33" y="70"/>
                    </a:cubicBezTo>
                    <a:cubicBezTo>
                      <a:pt x="22" y="69"/>
                      <a:pt x="11" y="68"/>
                      <a:pt x="0" y="66"/>
                    </a:cubicBezTo>
                    <a:cubicBezTo>
                      <a:pt x="1" y="65"/>
                      <a:pt x="1" y="65"/>
                      <a:pt x="1" y="64"/>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6" name="Freeform 62">
                <a:extLst>
                  <a:ext uri="{FF2B5EF4-FFF2-40B4-BE49-F238E27FC236}">
                    <a16:creationId xmlns:a16="http://schemas.microsoft.com/office/drawing/2014/main" id="{00A3E78C-A2CF-4F84-BD83-F8BEF41AD073}"/>
                  </a:ext>
                </a:extLst>
              </p:cNvPr>
              <p:cNvSpPr>
                <a:spLocks/>
              </p:cNvSpPr>
              <p:nvPr/>
            </p:nvSpPr>
            <p:spPr bwMode="auto">
              <a:xfrm>
                <a:off x="4087756" y="25828682"/>
                <a:ext cx="361786" cy="471895"/>
              </a:xfrm>
              <a:custGeom>
                <a:avLst/>
                <a:gdLst>
                  <a:gd name="T0" fmla="*/ 1 w 52"/>
                  <a:gd name="T1" fmla="*/ 51 h 67"/>
                  <a:gd name="T2" fmla="*/ 5 w 52"/>
                  <a:gd name="T3" fmla="*/ 52 h 67"/>
                  <a:gd name="T4" fmla="*/ 16 w 52"/>
                  <a:gd name="T5" fmla="*/ 47 h 67"/>
                  <a:gd name="T6" fmla="*/ 32 w 52"/>
                  <a:gd name="T7" fmla="*/ 12 h 67"/>
                  <a:gd name="T8" fmla="*/ 33 w 52"/>
                  <a:gd name="T9" fmla="*/ 9 h 67"/>
                  <a:gd name="T10" fmla="*/ 29 w 52"/>
                  <a:gd name="T11" fmla="*/ 2 h 67"/>
                  <a:gd name="T12" fmla="*/ 23 w 52"/>
                  <a:gd name="T13" fmla="*/ 1 h 67"/>
                  <a:gd name="T14" fmla="*/ 52 w 52"/>
                  <a:gd name="T15" fmla="*/ 1 h 67"/>
                  <a:gd name="T16" fmla="*/ 51 w 52"/>
                  <a:gd name="T17" fmla="*/ 4 h 67"/>
                  <a:gd name="T18" fmla="*/ 29 w 52"/>
                  <a:gd name="T19" fmla="*/ 52 h 67"/>
                  <a:gd name="T20" fmla="*/ 33 w 52"/>
                  <a:gd name="T21" fmla="*/ 65 h 67"/>
                  <a:gd name="T22" fmla="*/ 34 w 52"/>
                  <a:gd name="T23" fmla="*/ 66 h 67"/>
                  <a:gd name="T24" fmla="*/ 34 w 52"/>
                  <a:gd name="T25" fmla="*/ 67 h 67"/>
                  <a:gd name="T26" fmla="*/ 33 w 52"/>
                  <a:gd name="T27" fmla="*/ 67 h 67"/>
                  <a:gd name="T28" fmla="*/ 2 w 52"/>
                  <a:gd name="T29" fmla="*/ 53 h 67"/>
                  <a:gd name="T30" fmla="*/ 0 w 52"/>
                  <a:gd name="T31" fmla="*/ 52 h 67"/>
                  <a:gd name="T32" fmla="*/ 1 w 52"/>
                  <a:gd name="T33" fmla="*/ 5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67">
                    <a:moveTo>
                      <a:pt x="1" y="51"/>
                    </a:moveTo>
                    <a:cubicBezTo>
                      <a:pt x="2" y="51"/>
                      <a:pt x="4" y="51"/>
                      <a:pt x="5" y="52"/>
                    </a:cubicBezTo>
                    <a:cubicBezTo>
                      <a:pt x="10" y="53"/>
                      <a:pt x="13" y="52"/>
                      <a:pt x="16" y="47"/>
                    </a:cubicBezTo>
                    <a:cubicBezTo>
                      <a:pt x="21" y="35"/>
                      <a:pt x="27" y="23"/>
                      <a:pt x="32" y="12"/>
                    </a:cubicBezTo>
                    <a:cubicBezTo>
                      <a:pt x="33" y="11"/>
                      <a:pt x="33" y="10"/>
                      <a:pt x="33" y="9"/>
                    </a:cubicBezTo>
                    <a:cubicBezTo>
                      <a:pt x="34" y="5"/>
                      <a:pt x="33" y="3"/>
                      <a:pt x="29" y="2"/>
                    </a:cubicBezTo>
                    <a:cubicBezTo>
                      <a:pt x="28" y="2"/>
                      <a:pt x="26" y="2"/>
                      <a:pt x="23" y="1"/>
                    </a:cubicBezTo>
                    <a:cubicBezTo>
                      <a:pt x="27" y="0"/>
                      <a:pt x="44" y="0"/>
                      <a:pt x="52" y="1"/>
                    </a:cubicBezTo>
                    <a:cubicBezTo>
                      <a:pt x="52" y="2"/>
                      <a:pt x="52" y="3"/>
                      <a:pt x="51" y="4"/>
                    </a:cubicBezTo>
                    <a:cubicBezTo>
                      <a:pt x="44" y="20"/>
                      <a:pt x="37" y="36"/>
                      <a:pt x="29" y="52"/>
                    </a:cubicBezTo>
                    <a:cubicBezTo>
                      <a:pt x="26" y="59"/>
                      <a:pt x="26" y="61"/>
                      <a:pt x="33" y="65"/>
                    </a:cubicBezTo>
                    <a:cubicBezTo>
                      <a:pt x="33" y="65"/>
                      <a:pt x="34" y="66"/>
                      <a:pt x="34" y="66"/>
                    </a:cubicBezTo>
                    <a:cubicBezTo>
                      <a:pt x="34" y="66"/>
                      <a:pt x="34" y="67"/>
                      <a:pt x="34" y="67"/>
                    </a:cubicBezTo>
                    <a:cubicBezTo>
                      <a:pt x="34" y="67"/>
                      <a:pt x="33" y="67"/>
                      <a:pt x="33" y="67"/>
                    </a:cubicBezTo>
                    <a:cubicBezTo>
                      <a:pt x="23" y="62"/>
                      <a:pt x="13" y="58"/>
                      <a:pt x="2" y="53"/>
                    </a:cubicBezTo>
                    <a:cubicBezTo>
                      <a:pt x="1" y="53"/>
                      <a:pt x="1" y="52"/>
                      <a:pt x="0" y="52"/>
                    </a:cubicBezTo>
                    <a:cubicBezTo>
                      <a:pt x="1" y="51"/>
                      <a:pt x="1" y="51"/>
                      <a:pt x="1" y="51"/>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7" name="Freeform 71">
                <a:extLst>
                  <a:ext uri="{FF2B5EF4-FFF2-40B4-BE49-F238E27FC236}">
                    <a16:creationId xmlns:a16="http://schemas.microsoft.com/office/drawing/2014/main" id="{0265EC9A-215C-4451-94F2-BA2294AE20B1}"/>
                  </a:ext>
                </a:extLst>
              </p:cNvPr>
              <p:cNvSpPr>
                <a:spLocks noEditPoints="1"/>
              </p:cNvSpPr>
              <p:nvPr/>
            </p:nvSpPr>
            <p:spPr bwMode="auto">
              <a:xfrm>
                <a:off x="3199023" y="21141194"/>
                <a:ext cx="4561646" cy="4553784"/>
              </a:xfrm>
              <a:custGeom>
                <a:avLst/>
                <a:gdLst>
                  <a:gd name="T0" fmla="*/ 326 w 652"/>
                  <a:gd name="T1" fmla="*/ 652 h 652"/>
                  <a:gd name="T2" fmla="*/ 326 w 652"/>
                  <a:gd name="T3" fmla="*/ 0 h 652"/>
                  <a:gd name="T4" fmla="*/ 300 w 652"/>
                  <a:gd name="T5" fmla="*/ 368 h 652"/>
                  <a:gd name="T6" fmla="*/ 300 w 652"/>
                  <a:gd name="T7" fmla="*/ 408 h 652"/>
                  <a:gd name="T8" fmla="*/ 292 w 652"/>
                  <a:gd name="T9" fmla="*/ 425 h 652"/>
                  <a:gd name="T10" fmla="*/ 239 w 652"/>
                  <a:gd name="T11" fmla="*/ 475 h 652"/>
                  <a:gd name="T12" fmla="*/ 208 w 652"/>
                  <a:gd name="T13" fmla="*/ 558 h 652"/>
                  <a:gd name="T14" fmla="*/ 256 w 652"/>
                  <a:gd name="T15" fmla="*/ 566 h 652"/>
                  <a:gd name="T16" fmla="*/ 264 w 652"/>
                  <a:gd name="T17" fmla="*/ 540 h 652"/>
                  <a:gd name="T18" fmla="*/ 312 w 652"/>
                  <a:gd name="T19" fmla="*/ 473 h 652"/>
                  <a:gd name="T20" fmla="*/ 346 w 652"/>
                  <a:gd name="T21" fmla="*/ 477 h 652"/>
                  <a:gd name="T22" fmla="*/ 390 w 652"/>
                  <a:gd name="T23" fmla="*/ 550 h 652"/>
                  <a:gd name="T24" fmla="*/ 410 w 652"/>
                  <a:gd name="T25" fmla="*/ 582 h 652"/>
                  <a:gd name="T26" fmla="*/ 439 w 652"/>
                  <a:gd name="T27" fmla="*/ 536 h 652"/>
                  <a:gd name="T28" fmla="*/ 360 w 652"/>
                  <a:gd name="T29" fmla="*/ 425 h 652"/>
                  <a:gd name="T30" fmla="*/ 351 w 652"/>
                  <a:gd name="T31" fmla="*/ 372 h 652"/>
                  <a:gd name="T32" fmla="*/ 357 w 652"/>
                  <a:gd name="T33" fmla="*/ 369 h 652"/>
                  <a:gd name="T34" fmla="*/ 453 w 652"/>
                  <a:gd name="T35" fmla="*/ 459 h 652"/>
                  <a:gd name="T36" fmla="*/ 489 w 652"/>
                  <a:gd name="T37" fmla="*/ 522 h 652"/>
                  <a:gd name="T38" fmla="*/ 526 w 652"/>
                  <a:gd name="T39" fmla="*/ 508 h 652"/>
                  <a:gd name="T40" fmla="*/ 512 w 652"/>
                  <a:gd name="T41" fmla="*/ 460 h 652"/>
                  <a:gd name="T42" fmla="*/ 373 w 652"/>
                  <a:gd name="T43" fmla="*/ 322 h 652"/>
                  <a:gd name="T44" fmla="*/ 351 w 652"/>
                  <a:gd name="T45" fmla="*/ 304 h 652"/>
                  <a:gd name="T46" fmla="*/ 306 w 652"/>
                  <a:gd name="T47" fmla="*/ 286 h 652"/>
                  <a:gd name="T48" fmla="*/ 300 w 652"/>
                  <a:gd name="T49" fmla="*/ 316 h 652"/>
                  <a:gd name="T50" fmla="*/ 210 w 652"/>
                  <a:gd name="T51" fmla="*/ 361 h 652"/>
                  <a:gd name="T52" fmla="*/ 128 w 652"/>
                  <a:gd name="T53" fmla="*/ 483 h 652"/>
                  <a:gd name="T54" fmla="*/ 140 w 652"/>
                  <a:gd name="T55" fmla="*/ 526 h 652"/>
                  <a:gd name="T56" fmla="*/ 172 w 652"/>
                  <a:gd name="T57" fmla="*/ 509 h 652"/>
                  <a:gd name="T58" fmla="*/ 246 w 652"/>
                  <a:gd name="T59" fmla="*/ 399 h 652"/>
                  <a:gd name="T60" fmla="*/ 300 w 652"/>
                  <a:gd name="T61" fmla="*/ 368 h 652"/>
                  <a:gd name="T62" fmla="*/ 249 w 652"/>
                  <a:gd name="T63" fmla="*/ 114 h 652"/>
                  <a:gd name="T64" fmla="*/ 123 w 652"/>
                  <a:gd name="T65" fmla="*/ 169 h 652"/>
                  <a:gd name="T66" fmla="*/ 75 w 652"/>
                  <a:gd name="T67" fmla="*/ 214 h 652"/>
                  <a:gd name="T68" fmla="*/ 108 w 652"/>
                  <a:gd name="T69" fmla="*/ 242 h 652"/>
                  <a:gd name="T70" fmla="*/ 158 w 652"/>
                  <a:gd name="T71" fmla="*/ 210 h 652"/>
                  <a:gd name="T72" fmla="*/ 253 w 652"/>
                  <a:gd name="T73" fmla="*/ 164 h 652"/>
                  <a:gd name="T74" fmla="*/ 250 w 652"/>
                  <a:gd name="T75" fmla="*/ 222 h 652"/>
                  <a:gd name="T76" fmla="*/ 65 w 652"/>
                  <a:gd name="T77" fmla="*/ 383 h 652"/>
                  <a:gd name="T78" fmla="*/ 80 w 652"/>
                  <a:gd name="T79" fmla="*/ 422 h 652"/>
                  <a:gd name="T80" fmla="*/ 113 w 652"/>
                  <a:gd name="T81" fmla="*/ 400 h 652"/>
                  <a:gd name="T82" fmla="*/ 215 w 652"/>
                  <a:gd name="T83" fmla="*/ 296 h 652"/>
                  <a:gd name="T84" fmla="*/ 304 w 652"/>
                  <a:gd name="T85" fmla="*/ 240 h 652"/>
                  <a:gd name="T86" fmla="*/ 303 w 652"/>
                  <a:gd name="T87" fmla="*/ 78 h 652"/>
                  <a:gd name="T88" fmla="*/ 269 w 652"/>
                  <a:gd name="T89" fmla="*/ 56 h 652"/>
                  <a:gd name="T90" fmla="*/ 253 w 652"/>
                  <a:gd name="T91" fmla="*/ 90 h 652"/>
                  <a:gd name="T92" fmla="*/ 398 w 652"/>
                  <a:gd name="T93" fmla="*/ 112 h 652"/>
                  <a:gd name="T94" fmla="*/ 398 w 652"/>
                  <a:gd name="T95" fmla="*/ 82 h 652"/>
                  <a:gd name="T96" fmla="*/ 368 w 652"/>
                  <a:gd name="T97" fmla="*/ 54 h 652"/>
                  <a:gd name="T98" fmla="*/ 347 w 652"/>
                  <a:gd name="T99" fmla="*/ 85 h 652"/>
                  <a:gd name="T100" fmla="*/ 347 w 652"/>
                  <a:gd name="T101" fmla="*/ 243 h 652"/>
                  <a:gd name="T102" fmla="*/ 369 w 652"/>
                  <a:gd name="T103" fmla="*/ 264 h 652"/>
                  <a:gd name="T104" fmla="*/ 493 w 652"/>
                  <a:gd name="T105" fmla="*/ 344 h 652"/>
                  <a:gd name="T106" fmla="*/ 549 w 652"/>
                  <a:gd name="T107" fmla="*/ 416 h 652"/>
                  <a:gd name="T108" fmla="*/ 587 w 652"/>
                  <a:gd name="T109" fmla="*/ 384 h 652"/>
                  <a:gd name="T110" fmla="*/ 407 w 652"/>
                  <a:gd name="T111" fmla="*/ 224 h 652"/>
                  <a:gd name="T112" fmla="*/ 398 w 652"/>
                  <a:gd name="T113" fmla="*/ 164 h 652"/>
                  <a:gd name="T114" fmla="*/ 403 w 652"/>
                  <a:gd name="T115" fmla="*/ 165 h 652"/>
                  <a:gd name="T116" fmla="*/ 532 w 652"/>
                  <a:gd name="T117" fmla="*/ 236 h 652"/>
                  <a:gd name="T118" fmla="*/ 575 w 652"/>
                  <a:gd name="T119" fmla="*/ 211 h 652"/>
                  <a:gd name="T120" fmla="*/ 509 w 652"/>
                  <a:gd name="T121" fmla="*/ 157 h 652"/>
                  <a:gd name="T122" fmla="*/ 398 w 652"/>
                  <a:gd name="T123" fmla="*/ 112 h 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52" h="652">
                    <a:moveTo>
                      <a:pt x="652" y="326"/>
                    </a:moveTo>
                    <a:cubicBezTo>
                      <a:pt x="652" y="505"/>
                      <a:pt x="506" y="652"/>
                      <a:pt x="326" y="652"/>
                    </a:cubicBezTo>
                    <a:cubicBezTo>
                      <a:pt x="147" y="652"/>
                      <a:pt x="0" y="507"/>
                      <a:pt x="0" y="326"/>
                    </a:cubicBezTo>
                    <a:cubicBezTo>
                      <a:pt x="0" y="146"/>
                      <a:pt x="146" y="0"/>
                      <a:pt x="326" y="0"/>
                    </a:cubicBezTo>
                    <a:cubicBezTo>
                      <a:pt x="506" y="0"/>
                      <a:pt x="652" y="147"/>
                      <a:pt x="652" y="326"/>
                    </a:cubicBezTo>
                    <a:close/>
                    <a:moveTo>
                      <a:pt x="300" y="368"/>
                    </a:moveTo>
                    <a:cubicBezTo>
                      <a:pt x="300" y="370"/>
                      <a:pt x="300" y="371"/>
                      <a:pt x="300" y="373"/>
                    </a:cubicBezTo>
                    <a:cubicBezTo>
                      <a:pt x="300" y="385"/>
                      <a:pt x="300" y="396"/>
                      <a:pt x="300" y="408"/>
                    </a:cubicBezTo>
                    <a:cubicBezTo>
                      <a:pt x="300" y="409"/>
                      <a:pt x="300" y="410"/>
                      <a:pt x="300" y="411"/>
                    </a:cubicBezTo>
                    <a:cubicBezTo>
                      <a:pt x="300" y="417"/>
                      <a:pt x="297" y="422"/>
                      <a:pt x="292" y="425"/>
                    </a:cubicBezTo>
                    <a:cubicBezTo>
                      <a:pt x="290" y="426"/>
                      <a:pt x="288" y="428"/>
                      <a:pt x="285" y="429"/>
                    </a:cubicBezTo>
                    <a:cubicBezTo>
                      <a:pt x="267" y="441"/>
                      <a:pt x="252" y="457"/>
                      <a:pt x="239" y="475"/>
                    </a:cubicBezTo>
                    <a:cubicBezTo>
                      <a:pt x="225" y="496"/>
                      <a:pt x="216" y="520"/>
                      <a:pt x="210" y="544"/>
                    </a:cubicBezTo>
                    <a:cubicBezTo>
                      <a:pt x="209" y="549"/>
                      <a:pt x="208" y="553"/>
                      <a:pt x="208" y="558"/>
                    </a:cubicBezTo>
                    <a:cubicBezTo>
                      <a:pt x="207" y="571"/>
                      <a:pt x="215" y="581"/>
                      <a:pt x="228" y="583"/>
                    </a:cubicBezTo>
                    <a:cubicBezTo>
                      <a:pt x="239" y="585"/>
                      <a:pt x="252" y="581"/>
                      <a:pt x="256" y="566"/>
                    </a:cubicBezTo>
                    <a:cubicBezTo>
                      <a:pt x="256" y="565"/>
                      <a:pt x="257" y="563"/>
                      <a:pt x="257" y="562"/>
                    </a:cubicBezTo>
                    <a:cubicBezTo>
                      <a:pt x="260" y="555"/>
                      <a:pt x="262" y="547"/>
                      <a:pt x="264" y="540"/>
                    </a:cubicBezTo>
                    <a:cubicBezTo>
                      <a:pt x="270" y="523"/>
                      <a:pt x="278" y="508"/>
                      <a:pt x="289" y="493"/>
                    </a:cubicBezTo>
                    <a:cubicBezTo>
                      <a:pt x="295" y="485"/>
                      <a:pt x="303" y="478"/>
                      <a:pt x="312" y="473"/>
                    </a:cubicBezTo>
                    <a:cubicBezTo>
                      <a:pt x="321" y="468"/>
                      <a:pt x="330" y="468"/>
                      <a:pt x="339" y="473"/>
                    </a:cubicBezTo>
                    <a:cubicBezTo>
                      <a:pt x="341" y="474"/>
                      <a:pt x="344" y="475"/>
                      <a:pt x="346" y="477"/>
                    </a:cubicBezTo>
                    <a:cubicBezTo>
                      <a:pt x="355" y="483"/>
                      <a:pt x="362" y="491"/>
                      <a:pt x="368" y="500"/>
                    </a:cubicBezTo>
                    <a:cubicBezTo>
                      <a:pt x="378" y="516"/>
                      <a:pt x="385" y="533"/>
                      <a:pt x="390" y="550"/>
                    </a:cubicBezTo>
                    <a:cubicBezTo>
                      <a:pt x="392" y="556"/>
                      <a:pt x="394" y="563"/>
                      <a:pt x="396" y="569"/>
                    </a:cubicBezTo>
                    <a:cubicBezTo>
                      <a:pt x="399" y="576"/>
                      <a:pt x="403" y="580"/>
                      <a:pt x="410" y="582"/>
                    </a:cubicBezTo>
                    <a:cubicBezTo>
                      <a:pt x="425" y="588"/>
                      <a:pt x="446" y="577"/>
                      <a:pt x="443" y="555"/>
                    </a:cubicBezTo>
                    <a:cubicBezTo>
                      <a:pt x="442" y="548"/>
                      <a:pt x="440" y="542"/>
                      <a:pt x="439" y="536"/>
                    </a:cubicBezTo>
                    <a:cubicBezTo>
                      <a:pt x="433" y="515"/>
                      <a:pt x="426" y="496"/>
                      <a:pt x="414" y="478"/>
                    </a:cubicBezTo>
                    <a:cubicBezTo>
                      <a:pt x="400" y="456"/>
                      <a:pt x="382" y="439"/>
                      <a:pt x="360" y="425"/>
                    </a:cubicBezTo>
                    <a:cubicBezTo>
                      <a:pt x="354" y="422"/>
                      <a:pt x="351" y="417"/>
                      <a:pt x="351" y="410"/>
                    </a:cubicBezTo>
                    <a:cubicBezTo>
                      <a:pt x="351" y="397"/>
                      <a:pt x="351" y="385"/>
                      <a:pt x="351" y="372"/>
                    </a:cubicBezTo>
                    <a:cubicBezTo>
                      <a:pt x="351" y="371"/>
                      <a:pt x="351" y="370"/>
                      <a:pt x="352" y="368"/>
                    </a:cubicBezTo>
                    <a:cubicBezTo>
                      <a:pt x="354" y="368"/>
                      <a:pt x="355" y="369"/>
                      <a:pt x="357" y="369"/>
                    </a:cubicBezTo>
                    <a:cubicBezTo>
                      <a:pt x="376" y="376"/>
                      <a:pt x="392" y="386"/>
                      <a:pt x="406" y="400"/>
                    </a:cubicBezTo>
                    <a:cubicBezTo>
                      <a:pt x="425" y="417"/>
                      <a:pt x="439" y="437"/>
                      <a:pt x="453" y="459"/>
                    </a:cubicBezTo>
                    <a:cubicBezTo>
                      <a:pt x="462" y="475"/>
                      <a:pt x="471" y="492"/>
                      <a:pt x="479" y="509"/>
                    </a:cubicBezTo>
                    <a:cubicBezTo>
                      <a:pt x="481" y="514"/>
                      <a:pt x="484" y="518"/>
                      <a:pt x="489" y="522"/>
                    </a:cubicBezTo>
                    <a:cubicBezTo>
                      <a:pt x="494" y="526"/>
                      <a:pt x="501" y="529"/>
                      <a:pt x="508" y="527"/>
                    </a:cubicBezTo>
                    <a:cubicBezTo>
                      <a:pt x="518" y="524"/>
                      <a:pt x="524" y="518"/>
                      <a:pt x="526" y="508"/>
                    </a:cubicBezTo>
                    <a:cubicBezTo>
                      <a:pt x="528" y="500"/>
                      <a:pt x="527" y="493"/>
                      <a:pt x="524" y="486"/>
                    </a:cubicBezTo>
                    <a:cubicBezTo>
                      <a:pt x="520" y="477"/>
                      <a:pt x="516" y="469"/>
                      <a:pt x="512" y="460"/>
                    </a:cubicBezTo>
                    <a:cubicBezTo>
                      <a:pt x="498" y="429"/>
                      <a:pt x="480" y="400"/>
                      <a:pt x="456" y="375"/>
                    </a:cubicBezTo>
                    <a:cubicBezTo>
                      <a:pt x="432" y="351"/>
                      <a:pt x="405" y="333"/>
                      <a:pt x="373" y="322"/>
                    </a:cubicBezTo>
                    <a:cubicBezTo>
                      <a:pt x="366" y="320"/>
                      <a:pt x="359" y="318"/>
                      <a:pt x="351" y="316"/>
                    </a:cubicBezTo>
                    <a:cubicBezTo>
                      <a:pt x="351" y="312"/>
                      <a:pt x="351" y="308"/>
                      <a:pt x="351" y="304"/>
                    </a:cubicBezTo>
                    <a:cubicBezTo>
                      <a:pt x="350" y="298"/>
                      <a:pt x="349" y="291"/>
                      <a:pt x="345" y="286"/>
                    </a:cubicBezTo>
                    <a:cubicBezTo>
                      <a:pt x="335" y="271"/>
                      <a:pt x="316" y="271"/>
                      <a:pt x="306" y="286"/>
                    </a:cubicBezTo>
                    <a:cubicBezTo>
                      <a:pt x="302" y="292"/>
                      <a:pt x="301" y="299"/>
                      <a:pt x="301" y="305"/>
                    </a:cubicBezTo>
                    <a:cubicBezTo>
                      <a:pt x="300" y="309"/>
                      <a:pt x="300" y="312"/>
                      <a:pt x="300" y="316"/>
                    </a:cubicBezTo>
                    <a:cubicBezTo>
                      <a:pt x="299" y="317"/>
                      <a:pt x="298" y="317"/>
                      <a:pt x="296" y="317"/>
                    </a:cubicBezTo>
                    <a:cubicBezTo>
                      <a:pt x="264" y="325"/>
                      <a:pt x="235" y="339"/>
                      <a:pt x="210" y="361"/>
                    </a:cubicBezTo>
                    <a:cubicBezTo>
                      <a:pt x="191" y="378"/>
                      <a:pt x="175" y="398"/>
                      <a:pt x="161" y="420"/>
                    </a:cubicBezTo>
                    <a:cubicBezTo>
                      <a:pt x="148" y="440"/>
                      <a:pt x="138" y="462"/>
                      <a:pt x="128" y="483"/>
                    </a:cubicBezTo>
                    <a:cubicBezTo>
                      <a:pt x="126" y="490"/>
                      <a:pt x="124" y="497"/>
                      <a:pt x="125" y="504"/>
                    </a:cubicBezTo>
                    <a:cubicBezTo>
                      <a:pt x="126" y="515"/>
                      <a:pt x="130" y="522"/>
                      <a:pt x="140" y="526"/>
                    </a:cubicBezTo>
                    <a:cubicBezTo>
                      <a:pt x="150" y="530"/>
                      <a:pt x="159" y="526"/>
                      <a:pt x="165" y="519"/>
                    </a:cubicBezTo>
                    <a:cubicBezTo>
                      <a:pt x="168" y="516"/>
                      <a:pt x="170" y="512"/>
                      <a:pt x="172" y="509"/>
                    </a:cubicBezTo>
                    <a:cubicBezTo>
                      <a:pt x="181" y="493"/>
                      <a:pt x="189" y="476"/>
                      <a:pt x="198" y="461"/>
                    </a:cubicBezTo>
                    <a:cubicBezTo>
                      <a:pt x="211" y="438"/>
                      <a:pt x="227" y="417"/>
                      <a:pt x="246" y="399"/>
                    </a:cubicBezTo>
                    <a:cubicBezTo>
                      <a:pt x="260" y="386"/>
                      <a:pt x="276" y="376"/>
                      <a:pt x="294" y="370"/>
                    </a:cubicBezTo>
                    <a:cubicBezTo>
                      <a:pt x="296" y="369"/>
                      <a:pt x="298" y="368"/>
                      <a:pt x="300" y="368"/>
                    </a:cubicBezTo>
                    <a:close/>
                    <a:moveTo>
                      <a:pt x="253" y="112"/>
                    </a:moveTo>
                    <a:cubicBezTo>
                      <a:pt x="252" y="113"/>
                      <a:pt x="250" y="113"/>
                      <a:pt x="249" y="114"/>
                    </a:cubicBezTo>
                    <a:cubicBezTo>
                      <a:pt x="240" y="117"/>
                      <a:pt x="231" y="119"/>
                      <a:pt x="222" y="122"/>
                    </a:cubicBezTo>
                    <a:cubicBezTo>
                      <a:pt x="187" y="134"/>
                      <a:pt x="154" y="149"/>
                      <a:pt x="123" y="169"/>
                    </a:cubicBezTo>
                    <a:cubicBezTo>
                      <a:pt x="110" y="178"/>
                      <a:pt x="97" y="188"/>
                      <a:pt x="85" y="200"/>
                    </a:cubicBezTo>
                    <a:cubicBezTo>
                      <a:pt x="81" y="204"/>
                      <a:pt x="77" y="208"/>
                      <a:pt x="75" y="214"/>
                    </a:cubicBezTo>
                    <a:cubicBezTo>
                      <a:pt x="71" y="225"/>
                      <a:pt x="76" y="237"/>
                      <a:pt x="87" y="241"/>
                    </a:cubicBezTo>
                    <a:cubicBezTo>
                      <a:pt x="94" y="244"/>
                      <a:pt x="101" y="244"/>
                      <a:pt x="108" y="242"/>
                    </a:cubicBezTo>
                    <a:cubicBezTo>
                      <a:pt x="114" y="240"/>
                      <a:pt x="118" y="237"/>
                      <a:pt x="123" y="234"/>
                    </a:cubicBezTo>
                    <a:cubicBezTo>
                      <a:pt x="134" y="226"/>
                      <a:pt x="146" y="217"/>
                      <a:pt x="158" y="210"/>
                    </a:cubicBezTo>
                    <a:cubicBezTo>
                      <a:pt x="186" y="191"/>
                      <a:pt x="216" y="176"/>
                      <a:pt x="249" y="165"/>
                    </a:cubicBezTo>
                    <a:cubicBezTo>
                      <a:pt x="250" y="165"/>
                      <a:pt x="252" y="164"/>
                      <a:pt x="253" y="164"/>
                    </a:cubicBezTo>
                    <a:cubicBezTo>
                      <a:pt x="253" y="183"/>
                      <a:pt x="253" y="202"/>
                      <a:pt x="253" y="220"/>
                    </a:cubicBezTo>
                    <a:cubicBezTo>
                      <a:pt x="252" y="221"/>
                      <a:pt x="251" y="221"/>
                      <a:pt x="250" y="222"/>
                    </a:cubicBezTo>
                    <a:cubicBezTo>
                      <a:pt x="185" y="247"/>
                      <a:pt x="131" y="288"/>
                      <a:pt x="90" y="345"/>
                    </a:cubicBezTo>
                    <a:cubicBezTo>
                      <a:pt x="81" y="357"/>
                      <a:pt x="73" y="370"/>
                      <a:pt x="65" y="383"/>
                    </a:cubicBezTo>
                    <a:cubicBezTo>
                      <a:pt x="62" y="387"/>
                      <a:pt x="60" y="391"/>
                      <a:pt x="60" y="395"/>
                    </a:cubicBezTo>
                    <a:cubicBezTo>
                      <a:pt x="60" y="408"/>
                      <a:pt x="68" y="419"/>
                      <a:pt x="80" y="422"/>
                    </a:cubicBezTo>
                    <a:cubicBezTo>
                      <a:pt x="90" y="425"/>
                      <a:pt x="98" y="422"/>
                      <a:pt x="104" y="413"/>
                    </a:cubicBezTo>
                    <a:cubicBezTo>
                      <a:pt x="107" y="409"/>
                      <a:pt x="110" y="404"/>
                      <a:pt x="113" y="400"/>
                    </a:cubicBezTo>
                    <a:cubicBezTo>
                      <a:pt x="127" y="380"/>
                      <a:pt x="143" y="361"/>
                      <a:pt x="160" y="343"/>
                    </a:cubicBezTo>
                    <a:cubicBezTo>
                      <a:pt x="177" y="325"/>
                      <a:pt x="195" y="309"/>
                      <a:pt x="215" y="296"/>
                    </a:cubicBezTo>
                    <a:cubicBezTo>
                      <a:pt x="237" y="282"/>
                      <a:pt x="261" y="271"/>
                      <a:pt x="286" y="264"/>
                    </a:cubicBezTo>
                    <a:cubicBezTo>
                      <a:pt x="300" y="260"/>
                      <a:pt x="304" y="253"/>
                      <a:pt x="304" y="240"/>
                    </a:cubicBezTo>
                    <a:cubicBezTo>
                      <a:pt x="304" y="189"/>
                      <a:pt x="304" y="138"/>
                      <a:pt x="304" y="88"/>
                    </a:cubicBezTo>
                    <a:cubicBezTo>
                      <a:pt x="304" y="84"/>
                      <a:pt x="304" y="81"/>
                      <a:pt x="303" y="78"/>
                    </a:cubicBezTo>
                    <a:cubicBezTo>
                      <a:pt x="303" y="74"/>
                      <a:pt x="302" y="69"/>
                      <a:pt x="299" y="65"/>
                    </a:cubicBezTo>
                    <a:cubicBezTo>
                      <a:pt x="293" y="55"/>
                      <a:pt x="280" y="51"/>
                      <a:pt x="269" y="56"/>
                    </a:cubicBezTo>
                    <a:cubicBezTo>
                      <a:pt x="261" y="61"/>
                      <a:pt x="256" y="68"/>
                      <a:pt x="254" y="77"/>
                    </a:cubicBezTo>
                    <a:cubicBezTo>
                      <a:pt x="254" y="81"/>
                      <a:pt x="254" y="85"/>
                      <a:pt x="253" y="90"/>
                    </a:cubicBezTo>
                    <a:cubicBezTo>
                      <a:pt x="253" y="97"/>
                      <a:pt x="253" y="105"/>
                      <a:pt x="253" y="112"/>
                    </a:cubicBezTo>
                    <a:close/>
                    <a:moveTo>
                      <a:pt x="398" y="112"/>
                    </a:moveTo>
                    <a:cubicBezTo>
                      <a:pt x="398" y="110"/>
                      <a:pt x="398" y="108"/>
                      <a:pt x="398" y="106"/>
                    </a:cubicBezTo>
                    <a:cubicBezTo>
                      <a:pt x="398" y="98"/>
                      <a:pt x="398" y="90"/>
                      <a:pt x="398" y="82"/>
                    </a:cubicBezTo>
                    <a:cubicBezTo>
                      <a:pt x="397" y="76"/>
                      <a:pt x="396" y="70"/>
                      <a:pt x="392" y="65"/>
                    </a:cubicBezTo>
                    <a:cubicBezTo>
                      <a:pt x="386" y="57"/>
                      <a:pt x="378" y="53"/>
                      <a:pt x="368" y="54"/>
                    </a:cubicBezTo>
                    <a:cubicBezTo>
                      <a:pt x="358" y="56"/>
                      <a:pt x="352" y="62"/>
                      <a:pt x="349" y="71"/>
                    </a:cubicBezTo>
                    <a:cubicBezTo>
                      <a:pt x="348" y="75"/>
                      <a:pt x="347" y="80"/>
                      <a:pt x="347" y="85"/>
                    </a:cubicBezTo>
                    <a:cubicBezTo>
                      <a:pt x="347" y="137"/>
                      <a:pt x="347" y="189"/>
                      <a:pt x="347" y="242"/>
                    </a:cubicBezTo>
                    <a:cubicBezTo>
                      <a:pt x="347" y="242"/>
                      <a:pt x="347" y="243"/>
                      <a:pt x="347" y="243"/>
                    </a:cubicBezTo>
                    <a:cubicBezTo>
                      <a:pt x="347" y="251"/>
                      <a:pt x="351" y="257"/>
                      <a:pt x="358" y="260"/>
                    </a:cubicBezTo>
                    <a:cubicBezTo>
                      <a:pt x="361" y="262"/>
                      <a:pt x="365" y="263"/>
                      <a:pt x="369" y="264"/>
                    </a:cubicBezTo>
                    <a:cubicBezTo>
                      <a:pt x="387" y="270"/>
                      <a:pt x="405" y="277"/>
                      <a:pt x="421" y="286"/>
                    </a:cubicBezTo>
                    <a:cubicBezTo>
                      <a:pt x="449" y="301"/>
                      <a:pt x="473" y="321"/>
                      <a:pt x="493" y="344"/>
                    </a:cubicBezTo>
                    <a:cubicBezTo>
                      <a:pt x="513" y="365"/>
                      <a:pt x="530" y="388"/>
                      <a:pt x="546" y="412"/>
                    </a:cubicBezTo>
                    <a:cubicBezTo>
                      <a:pt x="547" y="413"/>
                      <a:pt x="548" y="415"/>
                      <a:pt x="549" y="416"/>
                    </a:cubicBezTo>
                    <a:cubicBezTo>
                      <a:pt x="553" y="421"/>
                      <a:pt x="558" y="423"/>
                      <a:pt x="564" y="423"/>
                    </a:cubicBezTo>
                    <a:cubicBezTo>
                      <a:pt x="584" y="423"/>
                      <a:pt x="598" y="402"/>
                      <a:pt x="587" y="384"/>
                    </a:cubicBezTo>
                    <a:cubicBezTo>
                      <a:pt x="581" y="374"/>
                      <a:pt x="576" y="365"/>
                      <a:pt x="569" y="355"/>
                    </a:cubicBezTo>
                    <a:cubicBezTo>
                      <a:pt x="528" y="296"/>
                      <a:pt x="474" y="251"/>
                      <a:pt x="407" y="224"/>
                    </a:cubicBezTo>
                    <a:cubicBezTo>
                      <a:pt x="404" y="223"/>
                      <a:pt x="401" y="222"/>
                      <a:pt x="398" y="220"/>
                    </a:cubicBezTo>
                    <a:cubicBezTo>
                      <a:pt x="398" y="201"/>
                      <a:pt x="398" y="183"/>
                      <a:pt x="398" y="164"/>
                    </a:cubicBezTo>
                    <a:cubicBezTo>
                      <a:pt x="399" y="164"/>
                      <a:pt x="399" y="164"/>
                      <a:pt x="399" y="164"/>
                    </a:cubicBezTo>
                    <a:cubicBezTo>
                      <a:pt x="401" y="165"/>
                      <a:pt x="402" y="165"/>
                      <a:pt x="403" y="165"/>
                    </a:cubicBezTo>
                    <a:cubicBezTo>
                      <a:pt x="439" y="177"/>
                      <a:pt x="473" y="195"/>
                      <a:pt x="504" y="217"/>
                    </a:cubicBezTo>
                    <a:cubicBezTo>
                      <a:pt x="513" y="223"/>
                      <a:pt x="522" y="230"/>
                      <a:pt x="532" y="236"/>
                    </a:cubicBezTo>
                    <a:cubicBezTo>
                      <a:pt x="539" y="242"/>
                      <a:pt x="547" y="244"/>
                      <a:pt x="556" y="243"/>
                    </a:cubicBezTo>
                    <a:cubicBezTo>
                      <a:pt x="573" y="242"/>
                      <a:pt x="582" y="226"/>
                      <a:pt x="575" y="211"/>
                    </a:cubicBezTo>
                    <a:cubicBezTo>
                      <a:pt x="572" y="206"/>
                      <a:pt x="569" y="202"/>
                      <a:pt x="566" y="199"/>
                    </a:cubicBezTo>
                    <a:cubicBezTo>
                      <a:pt x="549" y="182"/>
                      <a:pt x="529" y="169"/>
                      <a:pt x="509" y="157"/>
                    </a:cubicBezTo>
                    <a:cubicBezTo>
                      <a:pt x="480" y="141"/>
                      <a:pt x="450" y="129"/>
                      <a:pt x="418" y="119"/>
                    </a:cubicBezTo>
                    <a:cubicBezTo>
                      <a:pt x="412" y="116"/>
                      <a:pt x="405" y="114"/>
                      <a:pt x="398" y="11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grpSp>
      </p:grpSp>
      <p:grpSp>
        <p:nvGrpSpPr>
          <p:cNvPr id="177" name="组合 176">
            <a:extLst>
              <a:ext uri="{FF2B5EF4-FFF2-40B4-BE49-F238E27FC236}">
                <a16:creationId xmlns:a16="http://schemas.microsoft.com/office/drawing/2014/main" id="{6C8FB0F2-E609-4DAC-AB11-F95107BFE505}"/>
              </a:ext>
            </a:extLst>
          </p:cNvPr>
          <p:cNvGrpSpPr/>
          <p:nvPr userDrawn="1"/>
        </p:nvGrpSpPr>
        <p:grpSpPr>
          <a:xfrm>
            <a:off x="528706" y="867990"/>
            <a:ext cx="2433027" cy="0"/>
            <a:chOff x="7460343" y="1311756"/>
            <a:chExt cx="2433027" cy="0"/>
          </a:xfrm>
        </p:grpSpPr>
        <p:cxnSp>
          <p:nvCxnSpPr>
            <p:cNvPr id="178" name="直接连接符 177">
              <a:extLst>
                <a:ext uri="{FF2B5EF4-FFF2-40B4-BE49-F238E27FC236}">
                  <a16:creationId xmlns:a16="http://schemas.microsoft.com/office/drawing/2014/main" id="{0B974DCA-43CD-4CCE-AA3A-6B26A93AA425}"/>
                </a:ext>
              </a:extLst>
            </p:cNvPr>
            <p:cNvCxnSpPr>
              <a:cxnSpLocks/>
            </p:cNvCxnSpPr>
            <p:nvPr/>
          </p:nvCxnSpPr>
          <p:spPr>
            <a:xfrm>
              <a:off x="7460343" y="1311756"/>
              <a:ext cx="2433027" cy="0"/>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179" name="直接连接符 178">
              <a:extLst>
                <a:ext uri="{FF2B5EF4-FFF2-40B4-BE49-F238E27FC236}">
                  <a16:creationId xmlns:a16="http://schemas.microsoft.com/office/drawing/2014/main" id="{41D435DD-C47F-4708-B422-342FDD1F8EB1}"/>
                </a:ext>
              </a:extLst>
            </p:cNvPr>
            <p:cNvCxnSpPr>
              <a:cxnSpLocks/>
            </p:cNvCxnSpPr>
            <p:nvPr/>
          </p:nvCxnSpPr>
          <p:spPr>
            <a:xfrm>
              <a:off x="7460343" y="1311756"/>
              <a:ext cx="589713" cy="0"/>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grpSp>
      <p:sp>
        <p:nvSpPr>
          <p:cNvPr id="61" name="灯片编号占位符 8">
            <a:extLst>
              <a:ext uri="{FF2B5EF4-FFF2-40B4-BE49-F238E27FC236}">
                <a16:creationId xmlns:a16="http://schemas.microsoft.com/office/drawing/2014/main" id="{553F13DD-45BC-4F3B-9DF1-AE612D3E2637}"/>
              </a:ext>
            </a:extLst>
          </p:cNvPr>
          <p:cNvSpPr>
            <a:spLocks noGrp="1"/>
          </p:cNvSpPr>
          <p:nvPr>
            <p:ph type="sldNum" sz="quarter" idx="4"/>
          </p:nvPr>
        </p:nvSpPr>
        <p:spPr>
          <a:xfrm>
            <a:off x="9005791" y="6394353"/>
            <a:ext cx="2743200" cy="292196"/>
          </a:xfrm>
          <a:prstGeom prst="rect">
            <a:avLst/>
          </a:prstGeom>
        </p:spPr>
        <p:txBody>
          <a:bodyPr vert="horz" lIns="91440" tIns="45720" rIns="91440" bIns="45720" rtlCol="0" anchor="ctr"/>
          <a:lstStyle>
            <a:lvl1pPr algn="r">
              <a:defRPr sz="1200">
                <a:solidFill>
                  <a:schemeClr val="tx1">
                    <a:lumMod val="50000"/>
                    <a:lumOff val="50000"/>
                  </a:schemeClr>
                </a:solidFill>
              </a:defRPr>
            </a:lvl1pPr>
          </a:lstStyle>
          <a:p>
            <a:r>
              <a:rPr lang="en-US" altLang="zh-CN"/>
              <a:t>&lt; </a:t>
            </a:r>
            <a:fld id="{A548B57D-AE10-4CF7-A9DF-59FEFA91B28E}" type="slidenum">
              <a:rPr lang="zh-CN" altLang="en-US" smtClean="0"/>
              <a:pPr/>
              <a:t>‹#›</a:t>
            </a:fld>
            <a:r>
              <a:rPr lang="zh-CN" altLang="en-US"/>
              <a:t> </a:t>
            </a:r>
            <a:r>
              <a:rPr lang="en-US" altLang="zh-CN"/>
              <a:t>&gt;</a:t>
            </a:r>
            <a:endParaRPr lang="zh-CN" altLang="en-US" dirty="0"/>
          </a:p>
        </p:txBody>
      </p:sp>
      <p:sp>
        <p:nvSpPr>
          <p:cNvPr id="63" name="标题 1">
            <a:extLst>
              <a:ext uri="{FF2B5EF4-FFF2-40B4-BE49-F238E27FC236}">
                <a16:creationId xmlns:a16="http://schemas.microsoft.com/office/drawing/2014/main" id="{8F22FD4E-E65A-45E3-8A02-74A1A8B316C9}"/>
              </a:ext>
            </a:extLst>
          </p:cNvPr>
          <p:cNvSpPr>
            <a:spLocks noGrp="1"/>
          </p:cNvSpPr>
          <p:nvPr>
            <p:ph type="title" hasCustomPrompt="1"/>
          </p:nvPr>
        </p:nvSpPr>
        <p:spPr>
          <a:xfrm>
            <a:off x="442913" y="243569"/>
            <a:ext cx="9056851" cy="617518"/>
          </a:xfrm>
        </p:spPr>
        <p:txBody>
          <a:bodyPr>
            <a:normAutofit/>
          </a:bodyPr>
          <a:lstStyle>
            <a:lvl1pPr algn="l" defTabSz="914400" rtl="0" eaLnBrk="1" latinLnBrk="0" hangingPunct="1">
              <a:lnSpc>
                <a:spcPct val="90000"/>
              </a:lnSpc>
              <a:spcBef>
                <a:spcPct val="0"/>
              </a:spcBef>
              <a:buNone/>
              <a:defRPr lang="zh-CN" altLang="en-US" sz="2400" b="1" kern="1200" baseline="0" dirty="0">
                <a:solidFill>
                  <a:schemeClr val="accent1"/>
                </a:solidFill>
                <a:latin typeface="Arial" panose="020B0604020202020204" pitchFamily="34" charset="0"/>
                <a:ea typeface="微软雅黑" panose="020B0503020204020204" pitchFamily="34" charset="-122"/>
                <a:cs typeface="+mn-ea"/>
              </a:defRPr>
            </a:lvl1pPr>
          </a:lstStyle>
          <a:p>
            <a:r>
              <a:rPr lang="en-US" altLang="zh-CN" dirty="0"/>
              <a:t>X.X  </a:t>
            </a:r>
            <a:r>
              <a:rPr lang="zh-CN" altLang="en-US" dirty="0"/>
              <a:t>单击此处输入标题</a:t>
            </a:r>
          </a:p>
        </p:txBody>
      </p:sp>
      <p:sp>
        <p:nvSpPr>
          <p:cNvPr id="3" name="文本占位符 2">
            <a:extLst>
              <a:ext uri="{FF2B5EF4-FFF2-40B4-BE49-F238E27FC236}">
                <a16:creationId xmlns:a16="http://schemas.microsoft.com/office/drawing/2014/main" id="{30E2DE02-8659-4706-8CD5-61C4D3C2AC15}"/>
              </a:ext>
            </a:extLst>
          </p:cNvPr>
          <p:cNvSpPr>
            <a:spLocks noGrp="1"/>
          </p:cNvSpPr>
          <p:nvPr>
            <p:ph type="body" sz="quarter" idx="10" hasCustomPrompt="1"/>
          </p:nvPr>
        </p:nvSpPr>
        <p:spPr>
          <a:xfrm>
            <a:off x="442913" y="944610"/>
            <a:ext cx="9056687" cy="381629"/>
          </a:xfrm>
        </p:spPr>
        <p:txBody>
          <a:bodyPr vert="horz" lIns="91440" tIns="45720" rIns="91440" bIns="45720" rtlCol="0" anchor="ctr">
            <a:normAutofit/>
          </a:bodyPr>
          <a:lstStyle>
            <a:lvl1pPr>
              <a:defRPr lang="zh-CN" altLang="en-US" sz="2000" b="1" dirty="0" smtClean="0">
                <a:solidFill>
                  <a:schemeClr val="tx1">
                    <a:lumMod val="75000"/>
                    <a:lumOff val="25000"/>
                  </a:schemeClr>
                </a:solidFill>
                <a:cs typeface="+mn-ea"/>
              </a:defRPr>
            </a:lvl1pPr>
          </a:lstStyle>
          <a:p>
            <a:pPr marL="342900" marR="0" lvl="0" indent="-342900" fontAlgn="auto">
              <a:spcBef>
                <a:spcPct val="0"/>
              </a:spcBef>
              <a:spcAft>
                <a:spcPts val="0"/>
              </a:spcAft>
              <a:buClrTx/>
              <a:buSzTx/>
              <a:tabLst/>
            </a:pPr>
            <a:r>
              <a:rPr lang="zh-CN" altLang="en-US" dirty="0"/>
              <a:t>单击此处输入本页的结论单击此处输入本页的结论单击此处输入本页的结论</a:t>
            </a:r>
          </a:p>
        </p:txBody>
      </p:sp>
      <p:sp>
        <p:nvSpPr>
          <p:cNvPr id="64" name="文本框 63">
            <a:extLst>
              <a:ext uri="{FF2B5EF4-FFF2-40B4-BE49-F238E27FC236}">
                <a16:creationId xmlns:a16="http://schemas.microsoft.com/office/drawing/2014/main" id="{5714EDAB-B933-4491-9DBA-4C7C4FD8E939}"/>
              </a:ext>
            </a:extLst>
          </p:cNvPr>
          <p:cNvSpPr txBox="1"/>
          <p:nvPr userDrawn="1"/>
        </p:nvSpPr>
        <p:spPr>
          <a:xfrm>
            <a:off x="442913" y="6394353"/>
            <a:ext cx="1545907" cy="276999"/>
          </a:xfrm>
          <a:prstGeom prst="rect">
            <a:avLst/>
          </a:prstGeom>
          <a:noFill/>
        </p:spPr>
        <p:txBody>
          <a:bodyPr wrap="square" rtlCol="0">
            <a:spAutoFit/>
          </a:bodyPr>
          <a:lstStyle/>
          <a:p>
            <a:r>
              <a:rPr lang="zh-CN" altLang="en-US" sz="1200" dirty="0">
                <a:solidFill>
                  <a:schemeClr val="tx1">
                    <a:lumMod val="50000"/>
                    <a:lumOff val="50000"/>
                  </a:schemeClr>
                </a:solidFill>
                <a:cs typeface="+mn-ea"/>
                <a:sym typeface="+mn-lt"/>
              </a:rPr>
              <a:t>思想自由 兼容并包</a:t>
            </a:r>
          </a:p>
        </p:txBody>
      </p:sp>
      <p:sp>
        <p:nvSpPr>
          <p:cNvPr id="66" name="图片占位符 65">
            <a:extLst>
              <a:ext uri="{FF2B5EF4-FFF2-40B4-BE49-F238E27FC236}">
                <a16:creationId xmlns:a16="http://schemas.microsoft.com/office/drawing/2014/main" id="{712652DD-B310-4939-8011-D71B950A1B21}"/>
              </a:ext>
            </a:extLst>
          </p:cNvPr>
          <p:cNvSpPr>
            <a:spLocks noGrp="1"/>
          </p:cNvSpPr>
          <p:nvPr>
            <p:ph type="pic" sz="quarter" idx="11" hasCustomPrompt="1"/>
          </p:nvPr>
        </p:nvSpPr>
        <p:spPr>
          <a:xfrm>
            <a:off x="4452445" y="1999139"/>
            <a:ext cx="3287111" cy="3287111"/>
          </a:xfrm>
          <a:custGeom>
            <a:avLst/>
            <a:gdLst>
              <a:gd name="connsiteX0" fmla="*/ 1643556 w 3287111"/>
              <a:gd name="connsiteY0" fmla="*/ 0 h 3287111"/>
              <a:gd name="connsiteX1" fmla="*/ 3278627 w 3287111"/>
              <a:gd name="connsiteY1" fmla="*/ 1475512 h 3287111"/>
              <a:gd name="connsiteX2" fmla="*/ 3287111 w 3287111"/>
              <a:gd name="connsiteY2" fmla="*/ 1643536 h 3287111"/>
              <a:gd name="connsiteX3" fmla="*/ 3287111 w 3287111"/>
              <a:gd name="connsiteY3" fmla="*/ 1643576 h 3287111"/>
              <a:gd name="connsiteX4" fmla="*/ 3278627 w 3287111"/>
              <a:gd name="connsiteY4" fmla="*/ 1811600 h 3287111"/>
              <a:gd name="connsiteX5" fmla="*/ 1811600 w 3287111"/>
              <a:gd name="connsiteY5" fmla="*/ 3278627 h 3287111"/>
              <a:gd name="connsiteX6" fmla="*/ 1643576 w 3287111"/>
              <a:gd name="connsiteY6" fmla="*/ 3287111 h 3287111"/>
              <a:gd name="connsiteX7" fmla="*/ 1643537 w 3287111"/>
              <a:gd name="connsiteY7" fmla="*/ 3287111 h 3287111"/>
              <a:gd name="connsiteX8" fmla="*/ 1475512 w 3287111"/>
              <a:gd name="connsiteY8" fmla="*/ 3278627 h 3287111"/>
              <a:gd name="connsiteX9" fmla="*/ 0 w 3287111"/>
              <a:gd name="connsiteY9" fmla="*/ 1643556 h 3287111"/>
              <a:gd name="connsiteX10" fmla="*/ 1643556 w 3287111"/>
              <a:gd name="connsiteY10" fmla="*/ 0 h 3287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287111" h="3287111">
                <a:moveTo>
                  <a:pt x="1643556" y="0"/>
                </a:moveTo>
                <a:cubicBezTo>
                  <a:pt x="2494535" y="0"/>
                  <a:pt x="3194460" y="646739"/>
                  <a:pt x="3278627" y="1475512"/>
                </a:cubicBezTo>
                <a:lnTo>
                  <a:pt x="3287111" y="1643536"/>
                </a:lnTo>
                <a:lnTo>
                  <a:pt x="3287111" y="1643576"/>
                </a:lnTo>
                <a:lnTo>
                  <a:pt x="3278627" y="1811600"/>
                </a:lnTo>
                <a:cubicBezTo>
                  <a:pt x="3200071" y="2585122"/>
                  <a:pt x="2585122" y="3200071"/>
                  <a:pt x="1811600" y="3278627"/>
                </a:cubicBezTo>
                <a:lnTo>
                  <a:pt x="1643576" y="3287111"/>
                </a:lnTo>
                <a:lnTo>
                  <a:pt x="1643537" y="3287111"/>
                </a:lnTo>
                <a:lnTo>
                  <a:pt x="1475512" y="3278627"/>
                </a:lnTo>
                <a:cubicBezTo>
                  <a:pt x="646739" y="3194460"/>
                  <a:pt x="0" y="2494535"/>
                  <a:pt x="0" y="1643556"/>
                </a:cubicBezTo>
                <a:cubicBezTo>
                  <a:pt x="0" y="735845"/>
                  <a:pt x="735845" y="0"/>
                  <a:pt x="1643556" y="0"/>
                </a:cubicBezTo>
                <a:close/>
              </a:path>
            </a:pathLst>
          </a:custGeom>
        </p:spPr>
        <p:txBody>
          <a:bodyPr wrap="square" anchor="ctr">
            <a:noAutofit/>
          </a:bodyPr>
          <a:lstStyle>
            <a:lvl1pPr algn="ctr">
              <a:defRPr/>
            </a:lvl1pPr>
          </a:lstStyle>
          <a:p>
            <a:r>
              <a:rPr lang="zh-CN" altLang="en-US" dirty="0"/>
              <a:t>点击此处修改图片</a:t>
            </a:r>
          </a:p>
        </p:txBody>
      </p:sp>
    </p:spTree>
    <p:extLst>
      <p:ext uri="{BB962C8B-B14F-4D97-AF65-F5344CB8AC3E}">
        <p14:creationId xmlns:p14="http://schemas.microsoft.com/office/powerpoint/2010/main" val="4077410927"/>
      </p:ext>
    </p:extLst>
  </p:cSld>
  <p:clrMapOvr>
    <a:masterClrMapping/>
  </p:clrMapOvr>
  <p:extLst>
    <p:ext uri="{DCECCB84-F9BA-43D5-87BE-67443E8EF086}">
      <p15:sldGuideLst xmlns:p15="http://schemas.microsoft.com/office/powerpoint/2012/main"/>
    </p:ext>
  </p:extLst>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图片占位4">
    <p:spTree>
      <p:nvGrpSpPr>
        <p:cNvPr id="1" name=""/>
        <p:cNvGrpSpPr/>
        <p:nvPr/>
      </p:nvGrpSpPr>
      <p:grpSpPr>
        <a:xfrm>
          <a:off x="0" y="0"/>
          <a:ext cx="0" cy="0"/>
          <a:chOff x="0" y="0"/>
          <a:chExt cx="0" cy="0"/>
        </a:xfrm>
      </p:grpSpPr>
      <p:grpSp>
        <p:nvGrpSpPr>
          <p:cNvPr id="121" name="组合 120">
            <a:extLst>
              <a:ext uri="{FF2B5EF4-FFF2-40B4-BE49-F238E27FC236}">
                <a16:creationId xmlns:a16="http://schemas.microsoft.com/office/drawing/2014/main" id="{752A13C3-8076-4A3B-9E60-2D71D978B1DC}"/>
              </a:ext>
            </a:extLst>
          </p:cNvPr>
          <p:cNvGrpSpPr/>
          <p:nvPr userDrawn="1"/>
        </p:nvGrpSpPr>
        <p:grpSpPr>
          <a:xfrm>
            <a:off x="10177780" y="329882"/>
            <a:ext cx="1512002" cy="444892"/>
            <a:chOff x="9556201" y="498129"/>
            <a:chExt cx="1993881" cy="586680"/>
          </a:xfrm>
        </p:grpSpPr>
        <p:grpSp>
          <p:nvGrpSpPr>
            <p:cNvPr id="122" name="组合 121">
              <a:extLst>
                <a:ext uri="{FF2B5EF4-FFF2-40B4-BE49-F238E27FC236}">
                  <a16:creationId xmlns:a16="http://schemas.microsoft.com/office/drawing/2014/main" id="{E27C398B-69FE-4C31-9C38-8ADE52CE9B05}"/>
                </a:ext>
              </a:extLst>
            </p:cNvPr>
            <p:cNvGrpSpPr/>
            <p:nvPr userDrawn="1"/>
          </p:nvGrpSpPr>
          <p:grpSpPr>
            <a:xfrm>
              <a:off x="10239376" y="968937"/>
              <a:ext cx="1307697" cy="96254"/>
              <a:chOff x="4616246" y="3878362"/>
              <a:chExt cx="5571416" cy="410087"/>
            </a:xfrm>
            <a:solidFill>
              <a:schemeClr val="tx1">
                <a:alpha val="80000"/>
              </a:schemeClr>
            </a:solidFill>
          </p:grpSpPr>
          <p:sp>
            <p:nvSpPr>
              <p:cNvPr id="160" name="Freeform 17">
                <a:extLst>
                  <a:ext uri="{FF2B5EF4-FFF2-40B4-BE49-F238E27FC236}">
                    <a16:creationId xmlns:a16="http://schemas.microsoft.com/office/drawing/2014/main" id="{E5B0E9AD-0A05-4036-8DA1-C7E6733E9DF1}"/>
                  </a:ext>
                </a:extLst>
              </p:cNvPr>
              <p:cNvSpPr>
                <a:spLocks noEditPoints="1"/>
              </p:cNvSpPr>
              <p:nvPr/>
            </p:nvSpPr>
            <p:spPr bwMode="auto">
              <a:xfrm>
                <a:off x="8617798" y="3887973"/>
                <a:ext cx="362030" cy="387660"/>
              </a:xfrm>
              <a:custGeom>
                <a:avLst/>
                <a:gdLst>
                  <a:gd name="T0" fmla="*/ 34 w 127"/>
                  <a:gd name="T1" fmla="*/ 71 h 136"/>
                  <a:gd name="T2" fmla="*/ 34 w 127"/>
                  <a:gd name="T3" fmla="*/ 81 h 136"/>
                  <a:gd name="T4" fmla="*/ 34 w 127"/>
                  <a:gd name="T5" fmla="*/ 114 h 136"/>
                  <a:gd name="T6" fmla="*/ 35 w 127"/>
                  <a:gd name="T7" fmla="*/ 122 h 136"/>
                  <a:gd name="T8" fmla="*/ 40 w 127"/>
                  <a:gd name="T9" fmla="*/ 127 h 136"/>
                  <a:gd name="T10" fmla="*/ 49 w 127"/>
                  <a:gd name="T11" fmla="*/ 128 h 136"/>
                  <a:gd name="T12" fmla="*/ 49 w 127"/>
                  <a:gd name="T13" fmla="*/ 135 h 136"/>
                  <a:gd name="T14" fmla="*/ 1 w 127"/>
                  <a:gd name="T15" fmla="*/ 135 h 136"/>
                  <a:gd name="T16" fmla="*/ 0 w 127"/>
                  <a:gd name="T17" fmla="*/ 132 h 136"/>
                  <a:gd name="T18" fmla="*/ 0 w 127"/>
                  <a:gd name="T19" fmla="*/ 128 h 136"/>
                  <a:gd name="T20" fmla="*/ 9 w 127"/>
                  <a:gd name="T21" fmla="*/ 127 h 136"/>
                  <a:gd name="T22" fmla="*/ 16 w 127"/>
                  <a:gd name="T23" fmla="*/ 120 h 136"/>
                  <a:gd name="T24" fmla="*/ 17 w 127"/>
                  <a:gd name="T25" fmla="*/ 111 h 136"/>
                  <a:gd name="T26" fmla="*/ 17 w 127"/>
                  <a:gd name="T27" fmla="*/ 22 h 136"/>
                  <a:gd name="T28" fmla="*/ 16 w 127"/>
                  <a:gd name="T29" fmla="*/ 15 h 136"/>
                  <a:gd name="T30" fmla="*/ 9 w 127"/>
                  <a:gd name="T31" fmla="*/ 9 h 136"/>
                  <a:gd name="T32" fmla="*/ 0 w 127"/>
                  <a:gd name="T33" fmla="*/ 8 h 136"/>
                  <a:gd name="T34" fmla="*/ 0 w 127"/>
                  <a:gd name="T35" fmla="*/ 1 h 136"/>
                  <a:gd name="T36" fmla="*/ 4 w 127"/>
                  <a:gd name="T37" fmla="*/ 0 h 136"/>
                  <a:gd name="T38" fmla="*/ 71 w 127"/>
                  <a:gd name="T39" fmla="*/ 0 h 136"/>
                  <a:gd name="T40" fmla="*/ 94 w 127"/>
                  <a:gd name="T41" fmla="*/ 4 h 136"/>
                  <a:gd name="T42" fmla="*/ 116 w 127"/>
                  <a:gd name="T43" fmla="*/ 32 h 136"/>
                  <a:gd name="T44" fmla="*/ 97 w 127"/>
                  <a:gd name="T45" fmla="*/ 66 h 136"/>
                  <a:gd name="T46" fmla="*/ 80 w 127"/>
                  <a:gd name="T47" fmla="*/ 70 h 136"/>
                  <a:gd name="T48" fmla="*/ 71 w 127"/>
                  <a:gd name="T49" fmla="*/ 71 h 136"/>
                  <a:gd name="T50" fmla="*/ 73 w 127"/>
                  <a:gd name="T51" fmla="*/ 75 h 136"/>
                  <a:gd name="T52" fmla="*/ 104 w 127"/>
                  <a:gd name="T53" fmla="*/ 114 h 136"/>
                  <a:gd name="T54" fmla="*/ 105 w 127"/>
                  <a:gd name="T55" fmla="*/ 116 h 136"/>
                  <a:gd name="T56" fmla="*/ 127 w 127"/>
                  <a:gd name="T57" fmla="*/ 128 h 136"/>
                  <a:gd name="T58" fmla="*/ 127 w 127"/>
                  <a:gd name="T59" fmla="*/ 135 h 136"/>
                  <a:gd name="T60" fmla="*/ 116 w 127"/>
                  <a:gd name="T61" fmla="*/ 135 h 136"/>
                  <a:gd name="T62" fmla="*/ 102 w 127"/>
                  <a:gd name="T63" fmla="*/ 136 h 136"/>
                  <a:gd name="T64" fmla="*/ 96 w 127"/>
                  <a:gd name="T65" fmla="*/ 132 h 136"/>
                  <a:gd name="T66" fmla="*/ 59 w 127"/>
                  <a:gd name="T67" fmla="*/ 82 h 136"/>
                  <a:gd name="T68" fmla="*/ 52 w 127"/>
                  <a:gd name="T69" fmla="*/ 73 h 136"/>
                  <a:gd name="T70" fmla="*/ 49 w 127"/>
                  <a:gd name="T71" fmla="*/ 71 h 136"/>
                  <a:gd name="T72" fmla="*/ 34 w 127"/>
                  <a:gd name="T73" fmla="*/ 71 h 136"/>
                  <a:gd name="T74" fmla="*/ 34 w 127"/>
                  <a:gd name="T75" fmla="*/ 61 h 136"/>
                  <a:gd name="T76" fmla="*/ 36 w 127"/>
                  <a:gd name="T77" fmla="*/ 62 h 136"/>
                  <a:gd name="T78" fmla="*/ 66 w 127"/>
                  <a:gd name="T79" fmla="*/ 62 h 136"/>
                  <a:gd name="T80" fmla="*/ 82 w 127"/>
                  <a:gd name="T81" fmla="*/ 59 h 136"/>
                  <a:gd name="T82" fmla="*/ 96 w 127"/>
                  <a:gd name="T83" fmla="*/ 44 h 136"/>
                  <a:gd name="T84" fmla="*/ 96 w 127"/>
                  <a:gd name="T85" fmla="*/ 29 h 136"/>
                  <a:gd name="T86" fmla="*/ 81 w 127"/>
                  <a:gd name="T87" fmla="*/ 12 h 136"/>
                  <a:gd name="T88" fmla="*/ 70 w 127"/>
                  <a:gd name="T89" fmla="*/ 11 h 136"/>
                  <a:gd name="T90" fmla="*/ 37 w 127"/>
                  <a:gd name="T91" fmla="*/ 11 h 136"/>
                  <a:gd name="T92" fmla="*/ 34 w 127"/>
                  <a:gd name="T93" fmla="*/ 11 h 136"/>
                  <a:gd name="T94" fmla="*/ 34 w 127"/>
                  <a:gd name="T95" fmla="*/ 61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7" h="136">
                    <a:moveTo>
                      <a:pt x="34" y="71"/>
                    </a:moveTo>
                    <a:cubicBezTo>
                      <a:pt x="34" y="75"/>
                      <a:pt x="34" y="78"/>
                      <a:pt x="34" y="81"/>
                    </a:cubicBezTo>
                    <a:cubicBezTo>
                      <a:pt x="34" y="92"/>
                      <a:pt x="34" y="103"/>
                      <a:pt x="34" y="114"/>
                    </a:cubicBezTo>
                    <a:cubicBezTo>
                      <a:pt x="34" y="117"/>
                      <a:pt x="34" y="119"/>
                      <a:pt x="35" y="122"/>
                    </a:cubicBezTo>
                    <a:cubicBezTo>
                      <a:pt x="35" y="125"/>
                      <a:pt x="37" y="127"/>
                      <a:pt x="40" y="127"/>
                    </a:cubicBezTo>
                    <a:cubicBezTo>
                      <a:pt x="43" y="127"/>
                      <a:pt x="46" y="128"/>
                      <a:pt x="49" y="128"/>
                    </a:cubicBezTo>
                    <a:cubicBezTo>
                      <a:pt x="49" y="130"/>
                      <a:pt x="49" y="133"/>
                      <a:pt x="49" y="135"/>
                    </a:cubicBezTo>
                    <a:cubicBezTo>
                      <a:pt x="33" y="135"/>
                      <a:pt x="17" y="135"/>
                      <a:pt x="1" y="135"/>
                    </a:cubicBezTo>
                    <a:cubicBezTo>
                      <a:pt x="0" y="134"/>
                      <a:pt x="0" y="133"/>
                      <a:pt x="0" y="132"/>
                    </a:cubicBezTo>
                    <a:cubicBezTo>
                      <a:pt x="0" y="131"/>
                      <a:pt x="0" y="130"/>
                      <a:pt x="0" y="128"/>
                    </a:cubicBezTo>
                    <a:cubicBezTo>
                      <a:pt x="3" y="128"/>
                      <a:pt x="6" y="128"/>
                      <a:pt x="9" y="127"/>
                    </a:cubicBezTo>
                    <a:cubicBezTo>
                      <a:pt x="14" y="126"/>
                      <a:pt x="15" y="125"/>
                      <a:pt x="16" y="120"/>
                    </a:cubicBezTo>
                    <a:cubicBezTo>
                      <a:pt x="16" y="117"/>
                      <a:pt x="17" y="114"/>
                      <a:pt x="17" y="111"/>
                    </a:cubicBezTo>
                    <a:cubicBezTo>
                      <a:pt x="17" y="81"/>
                      <a:pt x="17" y="52"/>
                      <a:pt x="17" y="22"/>
                    </a:cubicBezTo>
                    <a:cubicBezTo>
                      <a:pt x="17" y="20"/>
                      <a:pt x="16" y="17"/>
                      <a:pt x="16" y="15"/>
                    </a:cubicBezTo>
                    <a:cubicBezTo>
                      <a:pt x="15" y="11"/>
                      <a:pt x="13" y="9"/>
                      <a:pt x="9" y="9"/>
                    </a:cubicBezTo>
                    <a:cubicBezTo>
                      <a:pt x="6" y="8"/>
                      <a:pt x="3" y="8"/>
                      <a:pt x="0" y="8"/>
                    </a:cubicBezTo>
                    <a:cubicBezTo>
                      <a:pt x="0" y="5"/>
                      <a:pt x="0" y="3"/>
                      <a:pt x="0" y="1"/>
                    </a:cubicBezTo>
                    <a:cubicBezTo>
                      <a:pt x="2" y="1"/>
                      <a:pt x="3" y="0"/>
                      <a:pt x="4" y="0"/>
                    </a:cubicBezTo>
                    <a:cubicBezTo>
                      <a:pt x="26" y="0"/>
                      <a:pt x="49" y="0"/>
                      <a:pt x="71" y="0"/>
                    </a:cubicBezTo>
                    <a:cubicBezTo>
                      <a:pt x="79" y="0"/>
                      <a:pt x="86" y="1"/>
                      <a:pt x="94" y="4"/>
                    </a:cubicBezTo>
                    <a:cubicBezTo>
                      <a:pt x="108" y="9"/>
                      <a:pt x="115" y="18"/>
                      <a:pt x="116" y="32"/>
                    </a:cubicBezTo>
                    <a:cubicBezTo>
                      <a:pt x="117" y="48"/>
                      <a:pt x="110" y="60"/>
                      <a:pt x="97" y="66"/>
                    </a:cubicBezTo>
                    <a:cubicBezTo>
                      <a:pt x="91" y="68"/>
                      <a:pt x="86" y="70"/>
                      <a:pt x="80" y="70"/>
                    </a:cubicBezTo>
                    <a:cubicBezTo>
                      <a:pt x="77" y="70"/>
                      <a:pt x="74" y="71"/>
                      <a:pt x="71" y="71"/>
                    </a:cubicBezTo>
                    <a:cubicBezTo>
                      <a:pt x="72" y="73"/>
                      <a:pt x="73" y="74"/>
                      <a:pt x="73" y="75"/>
                    </a:cubicBezTo>
                    <a:cubicBezTo>
                      <a:pt x="84" y="88"/>
                      <a:pt x="94" y="101"/>
                      <a:pt x="104" y="114"/>
                    </a:cubicBezTo>
                    <a:cubicBezTo>
                      <a:pt x="105" y="115"/>
                      <a:pt x="105" y="115"/>
                      <a:pt x="105" y="116"/>
                    </a:cubicBezTo>
                    <a:cubicBezTo>
                      <a:pt x="111" y="122"/>
                      <a:pt x="117" y="128"/>
                      <a:pt x="127" y="128"/>
                    </a:cubicBezTo>
                    <a:cubicBezTo>
                      <a:pt x="127" y="130"/>
                      <a:pt x="127" y="133"/>
                      <a:pt x="127" y="135"/>
                    </a:cubicBezTo>
                    <a:cubicBezTo>
                      <a:pt x="124" y="135"/>
                      <a:pt x="120" y="135"/>
                      <a:pt x="116" y="135"/>
                    </a:cubicBezTo>
                    <a:cubicBezTo>
                      <a:pt x="111" y="135"/>
                      <a:pt x="107" y="135"/>
                      <a:pt x="102" y="136"/>
                    </a:cubicBezTo>
                    <a:cubicBezTo>
                      <a:pt x="99" y="136"/>
                      <a:pt x="97" y="134"/>
                      <a:pt x="96" y="132"/>
                    </a:cubicBezTo>
                    <a:cubicBezTo>
                      <a:pt x="83" y="115"/>
                      <a:pt x="71" y="99"/>
                      <a:pt x="59" y="82"/>
                    </a:cubicBezTo>
                    <a:cubicBezTo>
                      <a:pt x="57" y="79"/>
                      <a:pt x="54" y="76"/>
                      <a:pt x="52" y="73"/>
                    </a:cubicBezTo>
                    <a:cubicBezTo>
                      <a:pt x="51" y="72"/>
                      <a:pt x="50" y="71"/>
                      <a:pt x="49" y="71"/>
                    </a:cubicBezTo>
                    <a:cubicBezTo>
                      <a:pt x="44" y="71"/>
                      <a:pt x="39" y="71"/>
                      <a:pt x="34" y="71"/>
                    </a:cubicBezTo>
                    <a:close/>
                    <a:moveTo>
                      <a:pt x="34" y="61"/>
                    </a:moveTo>
                    <a:cubicBezTo>
                      <a:pt x="35" y="62"/>
                      <a:pt x="36" y="62"/>
                      <a:pt x="36" y="62"/>
                    </a:cubicBezTo>
                    <a:cubicBezTo>
                      <a:pt x="46" y="62"/>
                      <a:pt x="56" y="62"/>
                      <a:pt x="66" y="62"/>
                    </a:cubicBezTo>
                    <a:cubicBezTo>
                      <a:pt x="72" y="61"/>
                      <a:pt x="77" y="60"/>
                      <a:pt x="82" y="59"/>
                    </a:cubicBezTo>
                    <a:cubicBezTo>
                      <a:pt x="90" y="56"/>
                      <a:pt x="94" y="51"/>
                      <a:pt x="96" y="44"/>
                    </a:cubicBezTo>
                    <a:cubicBezTo>
                      <a:pt x="96" y="39"/>
                      <a:pt x="97" y="34"/>
                      <a:pt x="96" y="29"/>
                    </a:cubicBezTo>
                    <a:cubicBezTo>
                      <a:pt x="95" y="20"/>
                      <a:pt x="90" y="15"/>
                      <a:pt x="81" y="12"/>
                    </a:cubicBezTo>
                    <a:cubicBezTo>
                      <a:pt x="77" y="11"/>
                      <a:pt x="74" y="11"/>
                      <a:pt x="70" y="11"/>
                    </a:cubicBezTo>
                    <a:cubicBezTo>
                      <a:pt x="59" y="10"/>
                      <a:pt x="48" y="11"/>
                      <a:pt x="37" y="11"/>
                    </a:cubicBezTo>
                    <a:cubicBezTo>
                      <a:pt x="36" y="11"/>
                      <a:pt x="35" y="11"/>
                      <a:pt x="34" y="11"/>
                    </a:cubicBezTo>
                    <a:cubicBezTo>
                      <a:pt x="34" y="28"/>
                      <a:pt x="34" y="44"/>
                      <a:pt x="34" y="61"/>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1" name="Freeform 18">
                <a:extLst>
                  <a:ext uri="{FF2B5EF4-FFF2-40B4-BE49-F238E27FC236}">
                    <a16:creationId xmlns:a16="http://schemas.microsoft.com/office/drawing/2014/main" id="{029271E6-BD5F-4E7D-809E-C4511BA4F756}"/>
                  </a:ext>
                </a:extLst>
              </p:cNvPr>
              <p:cNvSpPr>
                <a:spLocks/>
              </p:cNvSpPr>
              <p:nvPr/>
            </p:nvSpPr>
            <p:spPr bwMode="auto">
              <a:xfrm>
                <a:off x="5333898" y="3887973"/>
                <a:ext cx="362030" cy="384457"/>
              </a:xfrm>
              <a:custGeom>
                <a:avLst/>
                <a:gdLst>
                  <a:gd name="T0" fmla="*/ 50 w 127"/>
                  <a:gd name="T1" fmla="*/ 70 h 135"/>
                  <a:gd name="T2" fmla="*/ 34 w 127"/>
                  <a:gd name="T3" fmla="*/ 87 h 135"/>
                  <a:gd name="T4" fmla="*/ 33 w 127"/>
                  <a:gd name="T5" fmla="*/ 90 h 135"/>
                  <a:gd name="T6" fmla="*/ 33 w 127"/>
                  <a:gd name="T7" fmla="*/ 116 h 135"/>
                  <a:gd name="T8" fmla="*/ 34 w 127"/>
                  <a:gd name="T9" fmla="*/ 120 h 135"/>
                  <a:gd name="T10" fmla="*/ 41 w 127"/>
                  <a:gd name="T11" fmla="*/ 127 h 135"/>
                  <a:gd name="T12" fmla="*/ 49 w 127"/>
                  <a:gd name="T13" fmla="*/ 128 h 135"/>
                  <a:gd name="T14" fmla="*/ 49 w 127"/>
                  <a:gd name="T15" fmla="*/ 135 h 135"/>
                  <a:gd name="T16" fmla="*/ 0 w 127"/>
                  <a:gd name="T17" fmla="*/ 135 h 135"/>
                  <a:gd name="T18" fmla="*/ 0 w 127"/>
                  <a:gd name="T19" fmla="*/ 128 h 135"/>
                  <a:gd name="T20" fmla="*/ 7 w 127"/>
                  <a:gd name="T21" fmla="*/ 128 h 135"/>
                  <a:gd name="T22" fmla="*/ 16 w 127"/>
                  <a:gd name="T23" fmla="*/ 118 h 135"/>
                  <a:gd name="T24" fmla="*/ 16 w 127"/>
                  <a:gd name="T25" fmla="*/ 111 h 135"/>
                  <a:gd name="T26" fmla="*/ 16 w 127"/>
                  <a:gd name="T27" fmla="*/ 24 h 135"/>
                  <a:gd name="T28" fmla="*/ 16 w 127"/>
                  <a:gd name="T29" fmla="*/ 16 h 135"/>
                  <a:gd name="T30" fmla="*/ 8 w 127"/>
                  <a:gd name="T31" fmla="*/ 9 h 135"/>
                  <a:gd name="T32" fmla="*/ 0 w 127"/>
                  <a:gd name="T33" fmla="*/ 8 h 135"/>
                  <a:gd name="T34" fmla="*/ 0 w 127"/>
                  <a:gd name="T35" fmla="*/ 1 h 135"/>
                  <a:gd name="T36" fmla="*/ 49 w 127"/>
                  <a:gd name="T37" fmla="*/ 1 h 135"/>
                  <a:gd name="T38" fmla="*/ 50 w 127"/>
                  <a:gd name="T39" fmla="*/ 8 h 135"/>
                  <a:gd name="T40" fmla="*/ 41 w 127"/>
                  <a:gd name="T41" fmla="*/ 9 h 135"/>
                  <a:gd name="T42" fmla="*/ 34 w 127"/>
                  <a:gd name="T43" fmla="*/ 16 h 135"/>
                  <a:gd name="T44" fmla="*/ 33 w 127"/>
                  <a:gd name="T45" fmla="*/ 23 h 135"/>
                  <a:gd name="T46" fmla="*/ 33 w 127"/>
                  <a:gd name="T47" fmla="*/ 70 h 135"/>
                  <a:gd name="T48" fmla="*/ 33 w 127"/>
                  <a:gd name="T49" fmla="*/ 73 h 135"/>
                  <a:gd name="T50" fmla="*/ 36 w 127"/>
                  <a:gd name="T51" fmla="*/ 71 h 135"/>
                  <a:gd name="T52" fmla="*/ 83 w 127"/>
                  <a:gd name="T53" fmla="*/ 19 h 135"/>
                  <a:gd name="T54" fmla="*/ 86 w 127"/>
                  <a:gd name="T55" fmla="*/ 14 h 135"/>
                  <a:gd name="T56" fmla="*/ 84 w 127"/>
                  <a:gd name="T57" fmla="*/ 9 h 135"/>
                  <a:gd name="T58" fmla="*/ 76 w 127"/>
                  <a:gd name="T59" fmla="*/ 8 h 135"/>
                  <a:gd name="T60" fmla="*/ 76 w 127"/>
                  <a:gd name="T61" fmla="*/ 1 h 135"/>
                  <a:gd name="T62" fmla="*/ 122 w 127"/>
                  <a:gd name="T63" fmla="*/ 1 h 135"/>
                  <a:gd name="T64" fmla="*/ 122 w 127"/>
                  <a:gd name="T65" fmla="*/ 8 h 135"/>
                  <a:gd name="T66" fmla="*/ 118 w 127"/>
                  <a:gd name="T67" fmla="*/ 8 h 135"/>
                  <a:gd name="T68" fmla="*/ 99 w 127"/>
                  <a:gd name="T69" fmla="*/ 18 h 135"/>
                  <a:gd name="T70" fmla="*/ 77 w 127"/>
                  <a:gd name="T71" fmla="*/ 41 h 135"/>
                  <a:gd name="T72" fmla="*/ 62 w 127"/>
                  <a:gd name="T73" fmla="*/ 57 h 135"/>
                  <a:gd name="T74" fmla="*/ 64 w 127"/>
                  <a:gd name="T75" fmla="*/ 61 h 135"/>
                  <a:gd name="T76" fmla="*/ 102 w 127"/>
                  <a:gd name="T77" fmla="*/ 113 h 135"/>
                  <a:gd name="T78" fmla="*/ 108 w 127"/>
                  <a:gd name="T79" fmla="*/ 120 h 135"/>
                  <a:gd name="T80" fmla="*/ 123 w 127"/>
                  <a:gd name="T81" fmla="*/ 127 h 135"/>
                  <a:gd name="T82" fmla="*/ 127 w 127"/>
                  <a:gd name="T83" fmla="*/ 128 h 135"/>
                  <a:gd name="T84" fmla="*/ 127 w 127"/>
                  <a:gd name="T85" fmla="*/ 135 h 135"/>
                  <a:gd name="T86" fmla="*/ 73 w 127"/>
                  <a:gd name="T87" fmla="*/ 135 h 135"/>
                  <a:gd name="T88" fmla="*/ 73 w 127"/>
                  <a:gd name="T89" fmla="*/ 128 h 135"/>
                  <a:gd name="T90" fmla="*/ 80 w 127"/>
                  <a:gd name="T91" fmla="*/ 127 h 135"/>
                  <a:gd name="T92" fmla="*/ 84 w 127"/>
                  <a:gd name="T93" fmla="*/ 120 h 135"/>
                  <a:gd name="T94" fmla="*/ 82 w 127"/>
                  <a:gd name="T95" fmla="*/ 115 h 135"/>
                  <a:gd name="T96" fmla="*/ 51 w 127"/>
                  <a:gd name="T97" fmla="*/ 72 h 135"/>
                  <a:gd name="T98" fmla="*/ 50 w 127"/>
                  <a:gd name="T99" fmla="*/ 7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7" h="135">
                    <a:moveTo>
                      <a:pt x="50" y="70"/>
                    </a:moveTo>
                    <a:cubicBezTo>
                      <a:pt x="44" y="76"/>
                      <a:pt x="39" y="81"/>
                      <a:pt x="34" y="87"/>
                    </a:cubicBezTo>
                    <a:cubicBezTo>
                      <a:pt x="33" y="88"/>
                      <a:pt x="33" y="89"/>
                      <a:pt x="33" y="90"/>
                    </a:cubicBezTo>
                    <a:cubicBezTo>
                      <a:pt x="33" y="99"/>
                      <a:pt x="33" y="107"/>
                      <a:pt x="33" y="116"/>
                    </a:cubicBezTo>
                    <a:cubicBezTo>
                      <a:pt x="33" y="117"/>
                      <a:pt x="33" y="118"/>
                      <a:pt x="34" y="120"/>
                    </a:cubicBezTo>
                    <a:cubicBezTo>
                      <a:pt x="35" y="125"/>
                      <a:pt x="36" y="126"/>
                      <a:pt x="41" y="127"/>
                    </a:cubicBezTo>
                    <a:cubicBezTo>
                      <a:pt x="44" y="127"/>
                      <a:pt x="46" y="128"/>
                      <a:pt x="49" y="128"/>
                    </a:cubicBezTo>
                    <a:cubicBezTo>
                      <a:pt x="49" y="130"/>
                      <a:pt x="49" y="133"/>
                      <a:pt x="49" y="135"/>
                    </a:cubicBezTo>
                    <a:cubicBezTo>
                      <a:pt x="33" y="135"/>
                      <a:pt x="17" y="135"/>
                      <a:pt x="0" y="135"/>
                    </a:cubicBezTo>
                    <a:cubicBezTo>
                      <a:pt x="0" y="133"/>
                      <a:pt x="0" y="131"/>
                      <a:pt x="0" y="128"/>
                    </a:cubicBezTo>
                    <a:cubicBezTo>
                      <a:pt x="2" y="128"/>
                      <a:pt x="5" y="128"/>
                      <a:pt x="7" y="128"/>
                    </a:cubicBezTo>
                    <a:cubicBezTo>
                      <a:pt x="14" y="127"/>
                      <a:pt x="16" y="125"/>
                      <a:pt x="16" y="118"/>
                    </a:cubicBezTo>
                    <a:cubicBezTo>
                      <a:pt x="16" y="115"/>
                      <a:pt x="16" y="113"/>
                      <a:pt x="16" y="111"/>
                    </a:cubicBezTo>
                    <a:cubicBezTo>
                      <a:pt x="16" y="82"/>
                      <a:pt x="16" y="53"/>
                      <a:pt x="16" y="24"/>
                    </a:cubicBezTo>
                    <a:cubicBezTo>
                      <a:pt x="16" y="21"/>
                      <a:pt x="16" y="18"/>
                      <a:pt x="16" y="16"/>
                    </a:cubicBezTo>
                    <a:cubicBezTo>
                      <a:pt x="15" y="11"/>
                      <a:pt x="13" y="9"/>
                      <a:pt x="8" y="9"/>
                    </a:cubicBezTo>
                    <a:cubicBezTo>
                      <a:pt x="5" y="8"/>
                      <a:pt x="3" y="8"/>
                      <a:pt x="0" y="8"/>
                    </a:cubicBezTo>
                    <a:cubicBezTo>
                      <a:pt x="0" y="5"/>
                      <a:pt x="0" y="3"/>
                      <a:pt x="0" y="1"/>
                    </a:cubicBezTo>
                    <a:cubicBezTo>
                      <a:pt x="4" y="0"/>
                      <a:pt x="40" y="0"/>
                      <a:pt x="49" y="1"/>
                    </a:cubicBezTo>
                    <a:cubicBezTo>
                      <a:pt x="49" y="3"/>
                      <a:pt x="50" y="5"/>
                      <a:pt x="50" y="8"/>
                    </a:cubicBezTo>
                    <a:cubicBezTo>
                      <a:pt x="47" y="8"/>
                      <a:pt x="44" y="8"/>
                      <a:pt x="41" y="9"/>
                    </a:cubicBezTo>
                    <a:cubicBezTo>
                      <a:pt x="37" y="9"/>
                      <a:pt x="34" y="11"/>
                      <a:pt x="34" y="16"/>
                    </a:cubicBezTo>
                    <a:cubicBezTo>
                      <a:pt x="33" y="18"/>
                      <a:pt x="33" y="20"/>
                      <a:pt x="33" y="23"/>
                    </a:cubicBezTo>
                    <a:cubicBezTo>
                      <a:pt x="33" y="39"/>
                      <a:pt x="33" y="54"/>
                      <a:pt x="33" y="70"/>
                    </a:cubicBezTo>
                    <a:cubicBezTo>
                      <a:pt x="33" y="71"/>
                      <a:pt x="33" y="72"/>
                      <a:pt x="33" y="73"/>
                    </a:cubicBezTo>
                    <a:cubicBezTo>
                      <a:pt x="35" y="72"/>
                      <a:pt x="36" y="72"/>
                      <a:pt x="36" y="71"/>
                    </a:cubicBezTo>
                    <a:cubicBezTo>
                      <a:pt x="52" y="54"/>
                      <a:pt x="67" y="37"/>
                      <a:pt x="83" y="19"/>
                    </a:cubicBezTo>
                    <a:cubicBezTo>
                      <a:pt x="84" y="18"/>
                      <a:pt x="85" y="16"/>
                      <a:pt x="86" y="14"/>
                    </a:cubicBezTo>
                    <a:cubicBezTo>
                      <a:pt x="88" y="12"/>
                      <a:pt x="87" y="10"/>
                      <a:pt x="84" y="9"/>
                    </a:cubicBezTo>
                    <a:cubicBezTo>
                      <a:pt x="81" y="8"/>
                      <a:pt x="79" y="8"/>
                      <a:pt x="76" y="8"/>
                    </a:cubicBezTo>
                    <a:cubicBezTo>
                      <a:pt x="76" y="5"/>
                      <a:pt x="76" y="3"/>
                      <a:pt x="76" y="1"/>
                    </a:cubicBezTo>
                    <a:cubicBezTo>
                      <a:pt x="79" y="0"/>
                      <a:pt x="114" y="0"/>
                      <a:pt x="122" y="1"/>
                    </a:cubicBezTo>
                    <a:cubicBezTo>
                      <a:pt x="122" y="3"/>
                      <a:pt x="122" y="5"/>
                      <a:pt x="122" y="8"/>
                    </a:cubicBezTo>
                    <a:cubicBezTo>
                      <a:pt x="121" y="8"/>
                      <a:pt x="120" y="8"/>
                      <a:pt x="118" y="8"/>
                    </a:cubicBezTo>
                    <a:cubicBezTo>
                      <a:pt x="111" y="9"/>
                      <a:pt x="104" y="12"/>
                      <a:pt x="99" y="18"/>
                    </a:cubicBezTo>
                    <a:cubicBezTo>
                      <a:pt x="92" y="25"/>
                      <a:pt x="85" y="33"/>
                      <a:pt x="77" y="41"/>
                    </a:cubicBezTo>
                    <a:cubicBezTo>
                      <a:pt x="72" y="46"/>
                      <a:pt x="67" y="52"/>
                      <a:pt x="62" y="57"/>
                    </a:cubicBezTo>
                    <a:cubicBezTo>
                      <a:pt x="63" y="58"/>
                      <a:pt x="64" y="59"/>
                      <a:pt x="64" y="61"/>
                    </a:cubicBezTo>
                    <a:cubicBezTo>
                      <a:pt x="77" y="78"/>
                      <a:pt x="90" y="95"/>
                      <a:pt x="102" y="113"/>
                    </a:cubicBezTo>
                    <a:cubicBezTo>
                      <a:pt x="104" y="115"/>
                      <a:pt x="106" y="118"/>
                      <a:pt x="108" y="120"/>
                    </a:cubicBezTo>
                    <a:cubicBezTo>
                      <a:pt x="112" y="124"/>
                      <a:pt x="117" y="127"/>
                      <a:pt x="123" y="127"/>
                    </a:cubicBezTo>
                    <a:cubicBezTo>
                      <a:pt x="124" y="128"/>
                      <a:pt x="125" y="128"/>
                      <a:pt x="127" y="128"/>
                    </a:cubicBezTo>
                    <a:cubicBezTo>
                      <a:pt x="127" y="130"/>
                      <a:pt x="127" y="133"/>
                      <a:pt x="127" y="135"/>
                    </a:cubicBezTo>
                    <a:cubicBezTo>
                      <a:pt x="109" y="135"/>
                      <a:pt x="91" y="135"/>
                      <a:pt x="73" y="135"/>
                    </a:cubicBezTo>
                    <a:cubicBezTo>
                      <a:pt x="73" y="133"/>
                      <a:pt x="73" y="131"/>
                      <a:pt x="73" y="128"/>
                    </a:cubicBezTo>
                    <a:cubicBezTo>
                      <a:pt x="75" y="128"/>
                      <a:pt x="78" y="128"/>
                      <a:pt x="80" y="127"/>
                    </a:cubicBezTo>
                    <a:cubicBezTo>
                      <a:pt x="85" y="127"/>
                      <a:pt x="86" y="125"/>
                      <a:pt x="84" y="120"/>
                    </a:cubicBezTo>
                    <a:cubicBezTo>
                      <a:pt x="84" y="118"/>
                      <a:pt x="83" y="117"/>
                      <a:pt x="82" y="115"/>
                    </a:cubicBezTo>
                    <a:cubicBezTo>
                      <a:pt x="72" y="101"/>
                      <a:pt x="61" y="86"/>
                      <a:pt x="51" y="72"/>
                    </a:cubicBezTo>
                    <a:cubicBezTo>
                      <a:pt x="51" y="71"/>
                      <a:pt x="50" y="71"/>
                      <a:pt x="50" y="7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2" name="Freeform 19">
                <a:extLst>
                  <a:ext uri="{FF2B5EF4-FFF2-40B4-BE49-F238E27FC236}">
                    <a16:creationId xmlns:a16="http://schemas.microsoft.com/office/drawing/2014/main" id="{F0E374B4-1D8A-4254-9BF8-9478B61B7867}"/>
                  </a:ext>
                </a:extLst>
              </p:cNvPr>
              <p:cNvSpPr>
                <a:spLocks/>
              </p:cNvSpPr>
              <p:nvPr/>
            </p:nvSpPr>
            <p:spPr bwMode="auto">
              <a:xfrm>
                <a:off x="7278607" y="3887973"/>
                <a:ext cx="358826" cy="384457"/>
              </a:xfrm>
              <a:custGeom>
                <a:avLst/>
                <a:gdLst>
                  <a:gd name="T0" fmla="*/ 28 w 126"/>
                  <a:gd name="T1" fmla="*/ 16 h 135"/>
                  <a:gd name="T2" fmla="*/ 28 w 126"/>
                  <a:gd name="T3" fmla="*/ 20 h 135"/>
                  <a:gd name="T4" fmla="*/ 28 w 126"/>
                  <a:gd name="T5" fmla="*/ 109 h 135"/>
                  <a:gd name="T6" fmla="*/ 28 w 126"/>
                  <a:gd name="T7" fmla="*/ 119 h 135"/>
                  <a:gd name="T8" fmla="*/ 37 w 126"/>
                  <a:gd name="T9" fmla="*/ 127 h 135"/>
                  <a:gd name="T10" fmla="*/ 44 w 126"/>
                  <a:gd name="T11" fmla="*/ 128 h 135"/>
                  <a:gd name="T12" fmla="*/ 44 w 126"/>
                  <a:gd name="T13" fmla="*/ 135 h 135"/>
                  <a:gd name="T14" fmla="*/ 0 w 126"/>
                  <a:gd name="T15" fmla="*/ 135 h 135"/>
                  <a:gd name="T16" fmla="*/ 0 w 126"/>
                  <a:gd name="T17" fmla="*/ 128 h 135"/>
                  <a:gd name="T18" fmla="*/ 8 w 126"/>
                  <a:gd name="T19" fmla="*/ 127 h 135"/>
                  <a:gd name="T20" fmla="*/ 16 w 126"/>
                  <a:gd name="T21" fmla="*/ 120 h 135"/>
                  <a:gd name="T22" fmla="*/ 16 w 126"/>
                  <a:gd name="T23" fmla="*/ 113 h 135"/>
                  <a:gd name="T24" fmla="*/ 16 w 126"/>
                  <a:gd name="T25" fmla="*/ 19 h 135"/>
                  <a:gd name="T26" fmla="*/ 16 w 126"/>
                  <a:gd name="T27" fmla="*/ 15 h 135"/>
                  <a:gd name="T28" fmla="*/ 9 w 126"/>
                  <a:gd name="T29" fmla="*/ 9 h 135"/>
                  <a:gd name="T30" fmla="*/ 5 w 126"/>
                  <a:gd name="T31" fmla="*/ 8 h 135"/>
                  <a:gd name="T32" fmla="*/ 1 w 126"/>
                  <a:gd name="T33" fmla="*/ 8 h 135"/>
                  <a:gd name="T34" fmla="*/ 1 w 126"/>
                  <a:gd name="T35" fmla="*/ 1 h 135"/>
                  <a:gd name="T36" fmla="*/ 40 w 126"/>
                  <a:gd name="T37" fmla="*/ 1 h 135"/>
                  <a:gd name="T38" fmla="*/ 98 w 126"/>
                  <a:gd name="T39" fmla="*/ 100 h 135"/>
                  <a:gd name="T40" fmla="*/ 99 w 126"/>
                  <a:gd name="T41" fmla="*/ 100 h 135"/>
                  <a:gd name="T42" fmla="*/ 99 w 126"/>
                  <a:gd name="T43" fmla="*/ 96 h 135"/>
                  <a:gd name="T44" fmla="*/ 99 w 126"/>
                  <a:gd name="T45" fmla="*/ 24 h 135"/>
                  <a:gd name="T46" fmla="*/ 98 w 126"/>
                  <a:gd name="T47" fmla="*/ 16 h 135"/>
                  <a:gd name="T48" fmla="*/ 90 w 126"/>
                  <a:gd name="T49" fmla="*/ 9 h 135"/>
                  <a:gd name="T50" fmla="*/ 83 w 126"/>
                  <a:gd name="T51" fmla="*/ 8 h 135"/>
                  <a:gd name="T52" fmla="*/ 83 w 126"/>
                  <a:gd name="T53" fmla="*/ 1 h 135"/>
                  <a:gd name="T54" fmla="*/ 126 w 126"/>
                  <a:gd name="T55" fmla="*/ 1 h 135"/>
                  <a:gd name="T56" fmla="*/ 126 w 126"/>
                  <a:gd name="T57" fmla="*/ 8 h 135"/>
                  <a:gd name="T58" fmla="*/ 119 w 126"/>
                  <a:gd name="T59" fmla="*/ 9 h 135"/>
                  <a:gd name="T60" fmla="*/ 111 w 126"/>
                  <a:gd name="T61" fmla="*/ 16 h 135"/>
                  <a:gd name="T62" fmla="*/ 110 w 126"/>
                  <a:gd name="T63" fmla="*/ 27 h 135"/>
                  <a:gd name="T64" fmla="*/ 110 w 126"/>
                  <a:gd name="T65" fmla="*/ 129 h 135"/>
                  <a:gd name="T66" fmla="*/ 110 w 126"/>
                  <a:gd name="T67" fmla="*/ 135 h 135"/>
                  <a:gd name="T68" fmla="*/ 99 w 126"/>
                  <a:gd name="T69" fmla="*/ 135 h 135"/>
                  <a:gd name="T70" fmla="*/ 29 w 126"/>
                  <a:gd name="T71" fmla="*/ 15 h 135"/>
                  <a:gd name="T72" fmla="*/ 28 w 126"/>
                  <a:gd name="T73" fmla="*/ 1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6" h="135">
                    <a:moveTo>
                      <a:pt x="28" y="16"/>
                    </a:moveTo>
                    <a:cubicBezTo>
                      <a:pt x="28" y="17"/>
                      <a:pt x="28" y="19"/>
                      <a:pt x="28" y="20"/>
                    </a:cubicBezTo>
                    <a:cubicBezTo>
                      <a:pt x="28" y="50"/>
                      <a:pt x="28" y="79"/>
                      <a:pt x="28" y="109"/>
                    </a:cubicBezTo>
                    <a:cubicBezTo>
                      <a:pt x="28" y="112"/>
                      <a:pt x="28" y="115"/>
                      <a:pt x="28" y="119"/>
                    </a:cubicBezTo>
                    <a:cubicBezTo>
                      <a:pt x="29" y="124"/>
                      <a:pt x="31" y="126"/>
                      <a:pt x="37" y="127"/>
                    </a:cubicBezTo>
                    <a:cubicBezTo>
                      <a:pt x="39" y="127"/>
                      <a:pt x="41" y="128"/>
                      <a:pt x="44" y="128"/>
                    </a:cubicBezTo>
                    <a:cubicBezTo>
                      <a:pt x="44" y="130"/>
                      <a:pt x="44" y="133"/>
                      <a:pt x="44" y="135"/>
                    </a:cubicBezTo>
                    <a:cubicBezTo>
                      <a:pt x="29" y="135"/>
                      <a:pt x="15" y="135"/>
                      <a:pt x="0" y="135"/>
                    </a:cubicBezTo>
                    <a:cubicBezTo>
                      <a:pt x="0" y="133"/>
                      <a:pt x="0" y="131"/>
                      <a:pt x="0" y="128"/>
                    </a:cubicBezTo>
                    <a:cubicBezTo>
                      <a:pt x="3" y="128"/>
                      <a:pt x="5" y="127"/>
                      <a:pt x="8" y="127"/>
                    </a:cubicBezTo>
                    <a:cubicBezTo>
                      <a:pt x="12" y="127"/>
                      <a:pt x="15" y="124"/>
                      <a:pt x="16" y="120"/>
                    </a:cubicBezTo>
                    <a:cubicBezTo>
                      <a:pt x="16" y="118"/>
                      <a:pt x="16" y="115"/>
                      <a:pt x="16" y="113"/>
                    </a:cubicBezTo>
                    <a:cubicBezTo>
                      <a:pt x="16" y="82"/>
                      <a:pt x="16" y="50"/>
                      <a:pt x="16" y="19"/>
                    </a:cubicBezTo>
                    <a:cubicBezTo>
                      <a:pt x="16" y="18"/>
                      <a:pt x="16" y="17"/>
                      <a:pt x="16" y="15"/>
                    </a:cubicBezTo>
                    <a:cubicBezTo>
                      <a:pt x="16" y="11"/>
                      <a:pt x="14" y="9"/>
                      <a:pt x="9" y="9"/>
                    </a:cubicBezTo>
                    <a:cubicBezTo>
                      <a:pt x="8" y="8"/>
                      <a:pt x="7" y="8"/>
                      <a:pt x="5" y="8"/>
                    </a:cubicBezTo>
                    <a:cubicBezTo>
                      <a:pt x="4" y="8"/>
                      <a:pt x="2" y="8"/>
                      <a:pt x="1" y="8"/>
                    </a:cubicBezTo>
                    <a:cubicBezTo>
                      <a:pt x="1" y="5"/>
                      <a:pt x="1" y="3"/>
                      <a:pt x="1" y="1"/>
                    </a:cubicBezTo>
                    <a:cubicBezTo>
                      <a:pt x="14" y="1"/>
                      <a:pt x="27" y="1"/>
                      <a:pt x="40" y="1"/>
                    </a:cubicBezTo>
                    <a:cubicBezTo>
                      <a:pt x="59" y="34"/>
                      <a:pt x="79" y="67"/>
                      <a:pt x="98" y="100"/>
                    </a:cubicBezTo>
                    <a:cubicBezTo>
                      <a:pt x="98" y="100"/>
                      <a:pt x="99" y="100"/>
                      <a:pt x="99" y="100"/>
                    </a:cubicBezTo>
                    <a:cubicBezTo>
                      <a:pt x="99" y="99"/>
                      <a:pt x="99" y="97"/>
                      <a:pt x="99" y="96"/>
                    </a:cubicBezTo>
                    <a:cubicBezTo>
                      <a:pt x="99" y="72"/>
                      <a:pt x="99" y="48"/>
                      <a:pt x="99" y="24"/>
                    </a:cubicBezTo>
                    <a:cubicBezTo>
                      <a:pt x="99" y="21"/>
                      <a:pt x="99" y="19"/>
                      <a:pt x="98" y="16"/>
                    </a:cubicBezTo>
                    <a:cubicBezTo>
                      <a:pt x="97" y="12"/>
                      <a:pt x="94" y="9"/>
                      <a:pt x="90" y="9"/>
                    </a:cubicBezTo>
                    <a:cubicBezTo>
                      <a:pt x="88" y="8"/>
                      <a:pt x="86" y="8"/>
                      <a:pt x="83" y="8"/>
                    </a:cubicBezTo>
                    <a:cubicBezTo>
                      <a:pt x="83" y="5"/>
                      <a:pt x="83" y="3"/>
                      <a:pt x="83" y="1"/>
                    </a:cubicBezTo>
                    <a:cubicBezTo>
                      <a:pt x="87" y="0"/>
                      <a:pt x="115" y="0"/>
                      <a:pt x="126" y="1"/>
                    </a:cubicBezTo>
                    <a:cubicBezTo>
                      <a:pt x="126" y="3"/>
                      <a:pt x="126" y="5"/>
                      <a:pt x="126" y="8"/>
                    </a:cubicBezTo>
                    <a:cubicBezTo>
                      <a:pt x="124" y="8"/>
                      <a:pt x="122" y="8"/>
                      <a:pt x="119" y="9"/>
                    </a:cubicBezTo>
                    <a:cubicBezTo>
                      <a:pt x="115" y="9"/>
                      <a:pt x="112" y="12"/>
                      <a:pt x="111" y="16"/>
                    </a:cubicBezTo>
                    <a:cubicBezTo>
                      <a:pt x="111" y="20"/>
                      <a:pt x="110" y="23"/>
                      <a:pt x="110" y="27"/>
                    </a:cubicBezTo>
                    <a:cubicBezTo>
                      <a:pt x="110" y="61"/>
                      <a:pt x="110" y="95"/>
                      <a:pt x="110" y="129"/>
                    </a:cubicBezTo>
                    <a:cubicBezTo>
                      <a:pt x="110" y="131"/>
                      <a:pt x="110" y="133"/>
                      <a:pt x="110" y="135"/>
                    </a:cubicBezTo>
                    <a:cubicBezTo>
                      <a:pt x="106" y="135"/>
                      <a:pt x="103" y="135"/>
                      <a:pt x="99" y="135"/>
                    </a:cubicBezTo>
                    <a:cubicBezTo>
                      <a:pt x="76" y="95"/>
                      <a:pt x="52" y="55"/>
                      <a:pt x="29" y="15"/>
                    </a:cubicBezTo>
                    <a:cubicBezTo>
                      <a:pt x="28" y="15"/>
                      <a:pt x="28" y="15"/>
                      <a:pt x="28" y="16"/>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3" name="Freeform 20">
                <a:extLst>
                  <a:ext uri="{FF2B5EF4-FFF2-40B4-BE49-F238E27FC236}">
                    <a16:creationId xmlns:a16="http://schemas.microsoft.com/office/drawing/2014/main" id="{AFBC22B1-E0E5-491D-8D3A-0CADD301B3F1}"/>
                  </a:ext>
                </a:extLst>
              </p:cNvPr>
              <p:cNvSpPr>
                <a:spLocks/>
              </p:cNvSpPr>
              <p:nvPr/>
            </p:nvSpPr>
            <p:spPr bwMode="auto">
              <a:xfrm>
                <a:off x="8233341" y="3887973"/>
                <a:ext cx="352419" cy="384457"/>
              </a:xfrm>
              <a:custGeom>
                <a:avLst/>
                <a:gdLst>
                  <a:gd name="T0" fmla="*/ 0 w 124"/>
                  <a:gd name="T1" fmla="*/ 8 h 135"/>
                  <a:gd name="T2" fmla="*/ 0 w 124"/>
                  <a:gd name="T3" fmla="*/ 1 h 135"/>
                  <a:gd name="T4" fmla="*/ 105 w 124"/>
                  <a:gd name="T5" fmla="*/ 1 h 135"/>
                  <a:gd name="T6" fmla="*/ 117 w 124"/>
                  <a:gd name="T7" fmla="*/ 35 h 135"/>
                  <a:gd name="T8" fmla="*/ 110 w 124"/>
                  <a:gd name="T9" fmla="*/ 39 h 135"/>
                  <a:gd name="T10" fmla="*/ 107 w 124"/>
                  <a:gd name="T11" fmla="*/ 33 h 135"/>
                  <a:gd name="T12" fmla="*/ 78 w 124"/>
                  <a:gd name="T13" fmla="*/ 11 h 135"/>
                  <a:gd name="T14" fmla="*/ 34 w 124"/>
                  <a:gd name="T15" fmla="*/ 11 h 135"/>
                  <a:gd name="T16" fmla="*/ 34 w 124"/>
                  <a:gd name="T17" fmla="*/ 61 h 135"/>
                  <a:gd name="T18" fmla="*/ 55 w 124"/>
                  <a:gd name="T19" fmla="*/ 60 h 135"/>
                  <a:gd name="T20" fmla="*/ 69 w 124"/>
                  <a:gd name="T21" fmla="*/ 45 h 135"/>
                  <a:gd name="T22" fmla="*/ 70 w 124"/>
                  <a:gd name="T23" fmla="*/ 36 h 135"/>
                  <a:gd name="T24" fmla="*/ 78 w 124"/>
                  <a:gd name="T25" fmla="*/ 36 h 135"/>
                  <a:gd name="T26" fmla="*/ 78 w 124"/>
                  <a:gd name="T27" fmla="*/ 95 h 135"/>
                  <a:gd name="T28" fmla="*/ 74 w 124"/>
                  <a:gd name="T29" fmla="*/ 95 h 135"/>
                  <a:gd name="T30" fmla="*/ 70 w 124"/>
                  <a:gd name="T31" fmla="*/ 95 h 135"/>
                  <a:gd name="T32" fmla="*/ 70 w 124"/>
                  <a:gd name="T33" fmla="*/ 88 h 135"/>
                  <a:gd name="T34" fmla="*/ 68 w 124"/>
                  <a:gd name="T35" fmla="*/ 81 h 135"/>
                  <a:gd name="T36" fmla="*/ 58 w 124"/>
                  <a:gd name="T37" fmla="*/ 71 h 135"/>
                  <a:gd name="T38" fmla="*/ 34 w 124"/>
                  <a:gd name="T39" fmla="*/ 70 h 135"/>
                  <a:gd name="T40" fmla="*/ 33 w 124"/>
                  <a:gd name="T41" fmla="*/ 74 h 135"/>
                  <a:gd name="T42" fmla="*/ 33 w 124"/>
                  <a:gd name="T43" fmla="*/ 115 h 135"/>
                  <a:gd name="T44" fmla="*/ 43 w 124"/>
                  <a:gd name="T45" fmla="*/ 125 h 135"/>
                  <a:gd name="T46" fmla="*/ 69 w 124"/>
                  <a:gd name="T47" fmla="*/ 125 h 135"/>
                  <a:gd name="T48" fmla="*/ 112 w 124"/>
                  <a:gd name="T49" fmla="*/ 97 h 135"/>
                  <a:gd name="T50" fmla="*/ 115 w 124"/>
                  <a:gd name="T51" fmla="*/ 90 h 135"/>
                  <a:gd name="T52" fmla="*/ 124 w 124"/>
                  <a:gd name="T53" fmla="*/ 93 h 135"/>
                  <a:gd name="T54" fmla="*/ 109 w 124"/>
                  <a:gd name="T55" fmla="*/ 135 h 135"/>
                  <a:gd name="T56" fmla="*/ 0 w 124"/>
                  <a:gd name="T57" fmla="*/ 135 h 135"/>
                  <a:gd name="T58" fmla="*/ 0 w 124"/>
                  <a:gd name="T59" fmla="*/ 128 h 135"/>
                  <a:gd name="T60" fmla="*/ 8 w 124"/>
                  <a:gd name="T61" fmla="*/ 127 h 135"/>
                  <a:gd name="T62" fmla="*/ 15 w 124"/>
                  <a:gd name="T63" fmla="*/ 120 h 135"/>
                  <a:gd name="T64" fmla="*/ 16 w 124"/>
                  <a:gd name="T65" fmla="*/ 113 h 135"/>
                  <a:gd name="T66" fmla="*/ 16 w 124"/>
                  <a:gd name="T67" fmla="*/ 21 h 135"/>
                  <a:gd name="T68" fmla="*/ 16 w 124"/>
                  <a:gd name="T69" fmla="*/ 16 h 135"/>
                  <a:gd name="T70" fmla="*/ 8 w 124"/>
                  <a:gd name="T71" fmla="*/ 9 h 135"/>
                  <a:gd name="T72" fmla="*/ 4 w 124"/>
                  <a:gd name="T73" fmla="*/ 8 h 135"/>
                  <a:gd name="T74" fmla="*/ 0 w 124"/>
                  <a:gd name="T75" fmla="*/ 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4" h="135">
                    <a:moveTo>
                      <a:pt x="0" y="8"/>
                    </a:moveTo>
                    <a:cubicBezTo>
                      <a:pt x="0" y="5"/>
                      <a:pt x="0" y="3"/>
                      <a:pt x="0" y="1"/>
                    </a:cubicBezTo>
                    <a:cubicBezTo>
                      <a:pt x="3" y="0"/>
                      <a:pt x="98" y="0"/>
                      <a:pt x="105" y="1"/>
                    </a:cubicBezTo>
                    <a:cubicBezTo>
                      <a:pt x="109" y="12"/>
                      <a:pt x="113" y="24"/>
                      <a:pt x="117" y="35"/>
                    </a:cubicBezTo>
                    <a:cubicBezTo>
                      <a:pt x="115" y="37"/>
                      <a:pt x="112" y="38"/>
                      <a:pt x="110" y="39"/>
                    </a:cubicBezTo>
                    <a:cubicBezTo>
                      <a:pt x="109" y="36"/>
                      <a:pt x="108" y="35"/>
                      <a:pt x="107" y="33"/>
                    </a:cubicBezTo>
                    <a:cubicBezTo>
                      <a:pt x="101" y="20"/>
                      <a:pt x="92" y="13"/>
                      <a:pt x="78" y="11"/>
                    </a:cubicBezTo>
                    <a:cubicBezTo>
                      <a:pt x="63" y="10"/>
                      <a:pt x="48" y="11"/>
                      <a:pt x="34" y="11"/>
                    </a:cubicBezTo>
                    <a:cubicBezTo>
                      <a:pt x="33" y="15"/>
                      <a:pt x="33" y="55"/>
                      <a:pt x="34" y="61"/>
                    </a:cubicBezTo>
                    <a:cubicBezTo>
                      <a:pt x="41" y="61"/>
                      <a:pt x="48" y="61"/>
                      <a:pt x="55" y="60"/>
                    </a:cubicBezTo>
                    <a:cubicBezTo>
                      <a:pt x="64" y="59"/>
                      <a:pt x="68" y="54"/>
                      <a:pt x="69" y="45"/>
                    </a:cubicBezTo>
                    <a:cubicBezTo>
                      <a:pt x="70" y="42"/>
                      <a:pt x="70" y="39"/>
                      <a:pt x="70" y="36"/>
                    </a:cubicBezTo>
                    <a:cubicBezTo>
                      <a:pt x="73" y="36"/>
                      <a:pt x="75" y="36"/>
                      <a:pt x="78" y="36"/>
                    </a:cubicBezTo>
                    <a:cubicBezTo>
                      <a:pt x="78" y="56"/>
                      <a:pt x="78" y="75"/>
                      <a:pt x="78" y="95"/>
                    </a:cubicBezTo>
                    <a:cubicBezTo>
                      <a:pt x="77" y="95"/>
                      <a:pt x="76" y="95"/>
                      <a:pt x="74" y="95"/>
                    </a:cubicBezTo>
                    <a:cubicBezTo>
                      <a:pt x="73" y="95"/>
                      <a:pt x="72" y="95"/>
                      <a:pt x="70" y="95"/>
                    </a:cubicBezTo>
                    <a:cubicBezTo>
                      <a:pt x="70" y="93"/>
                      <a:pt x="70" y="90"/>
                      <a:pt x="70" y="88"/>
                    </a:cubicBezTo>
                    <a:cubicBezTo>
                      <a:pt x="69" y="86"/>
                      <a:pt x="69" y="83"/>
                      <a:pt x="68" y="81"/>
                    </a:cubicBezTo>
                    <a:cubicBezTo>
                      <a:pt x="67" y="75"/>
                      <a:pt x="64" y="72"/>
                      <a:pt x="58" y="71"/>
                    </a:cubicBezTo>
                    <a:cubicBezTo>
                      <a:pt x="50" y="69"/>
                      <a:pt x="42" y="70"/>
                      <a:pt x="34" y="70"/>
                    </a:cubicBezTo>
                    <a:cubicBezTo>
                      <a:pt x="33" y="72"/>
                      <a:pt x="33" y="73"/>
                      <a:pt x="33" y="74"/>
                    </a:cubicBezTo>
                    <a:cubicBezTo>
                      <a:pt x="33" y="88"/>
                      <a:pt x="33" y="102"/>
                      <a:pt x="33" y="115"/>
                    </a:cubicBezTo>
                    <a:cubicBezTo>
                      <a:pt x="33" y="124"/>
                      <a:pt x="34" y="125"/>
                      <a:pt x="43" y="125"/>
                    </a:cubicBezTo>
                    <a:cubicBezTo>
                      <a:pt x="52" y="125"/>
                      <a:pt x="60" y="125"/>
                      <a:pt x="69" y="125"/>
                    </a:cubicBezTo>
                    <a:cubicBezTo>
                      <a:pt x="89" y="125"/>
                      <a:pt x="104" y="115"/>
                      <a:pt x="112" y="97"/>
                    </a:cubicBezTo>
                    <a:cubicBezTo>
                      <a:pt x="113" y="95"/>
                      <a:pt x="114" y="93"/>
                      <a:pt x="115" y="90"/>
                    </a:cubicBezTo>
                    <a:cubicBezTo>
                      <a:pt x="118" y="91"/>
                      <a:pt x="121" y="92"/>
                      <a:pt x="124" y="93"/>
                    </a:cubicBezTo>
                    <a:cubicBezTo>
                      <a:pt x="119" y="108"/>
                      <a:pt x="114" y="121"/>
                      <a:pt x="109" y="135"/>
                    </a:cubicBezTo>
                    <a:cubicBezTo>
                      <a:pt x="73" y="135"/>
                      <a:pt x="37" y="135"/>
                      <a:pt x="0" y="135"/>
                    </a:cubicBezTo>
                    <a:cubicBezTo>
                      <a:pt x="0" y="133"/>
                      <a:pt x="0" y="131"/>
                      <a:pt x="0" y="128"/>
                    </a:cubicBezTo>
                    <a:cubicBezTo>
                      <a:pt x="3" y="128"/>
                      <a:pt x="6" y="128"/>
                      <a:pt x="8" y="127"/>
                    </a:cubicBezTo>
                    <a:cubicBezTo>
                      <a:pt x="13" y="126"/>
                      <a:pt x="15" y="125"/>
                      <a:pt x="15" y="120"/>
                    </a:cubicBezTo>
                    <a:cubicBezTo>
                      <a:pt x="16" y="118"/>
                      <a:pt x="16" y="115"/>
                      <a:pt x="16" y="113"/>
                    </a:cubicBezTo>
                    <a:cubicBezTo>
                      <a:pt x="16" y="82"/>
                      <a:pt x="16" y="52"/>
                      <a:pt x="16" y="21"/>
                    </a:cubicBezTo>
                    <a:cubicBezTo>
                      <a:pt x="16" y="20"/>
                      <a:pt x="16" y="18"/>
                      <a:pt x="16" y="16"/>
                    </a:cubicBezTo>
                    <a:cubicBezTo>
                      <a:pt x="15" y="11"/>
                      <a:pt x="13" y="9"/>
                      <a:pt x="8" y="9"/>
                    </a:cubicBezTo>
                    <a:cubicBezTo>
                      <a:pt x="7" y="9"/>
                      <a:pt x="6" y="8"/>
                      <a:pt x="4" y="8"/>
                    </a:cubicBezTo>
                    <a:cubicBezTo>
                      <a:pt x="3" y="8"/>
                      <a:pt x="2" y="8"/>
                      <a:pt x="0" y="8"/>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4" name="Freeform 21">
                <a:extLst>
                  <a:ext uri="{FF2B5EF4-FFF2-40B4-BE49-F238E27FC236}">
                    <a16:creationId xmlns:a16="http://schemas.microsoft.com/office/drawing/2014/main" id="{52A94EBF-BEA5-40C1-BA72-F097DF0149EB}"/>
                  </a:ext>
                </a:extLst>
              </p:cNvPr>
              <p:cNvSpPr>
                <a:spLocks/>
              </p:cNvSpPr>
              <p:nvPr/>
            </p:nvSpPr>
            <p:spPr bwMode="auto">
              <a:xfrm>
                <a:off x="4949441" y="3891177"/>
                <a:ext cx="352419" cy="381253"/>
              </a:xfrm>
              <a:custGeom>
                <a:avLst/>
                <a:gdLst>
                  <a:gd name="T0" fmla="*/ 33 w 123"/>
                  <a:gd name="T1" fmla="*/ 60 h 134"/>
                  <a:gd name="T2" fmla="*/ 55 w 123"/>
                  <a:gd name="T3" fmla="*/ 59 h 134"/>
                  <a:gd name="T4" fmla="*/ 68 w 123"/>
                  <a:gd name="T5" fmla="*/ 45 h 134"/>
                  <a:gd name="T6" fmla="*/ 70 w 123"/>
                  <a:gd name="T7" fmla="*/ 35 h 134"/>
                  <a:gd name="T8" fmla="*/ 77 w 123"/>
                  <a:gd name="T9" fmla="*/ 35 h 134"/>
                  <a:gd name="T10" fmla="*/ 77 w 123"/>
                  <a:gd name="T11" fmla="*/ 94 h 134"/>
                  <a:gd name="T12" fmla="*/ 75 w 123"/>
                  <a:gd name="T13" fmla="*/ 94 h 134"/>
                  <a:gd name="T14" fmla="*/ 70 w 123"/>
                  <a:gd name="T15" fmla="*/ 94 h 134"/>
                  <a:gd name="T16" fmla="*/ 69 w 123"/>
                  <a:gd name="T17" fmla="*/ 83 h 134"/>
                  <a:gd name="T18" fmla="*/ 54 w 123"/>
                  <a:gd name="T19" fmla="*/ 69 h 134"/>
                  <a:gd name="T20" fmla="*/ 33 w 123"/>
                  <a:gd name="T21" fmla="*/ 69 h 134"/>
                  <a:gd name="T22" fmla="*/ 33 w 123"/>
                  <a:gd name="T23" fmla="*/ 73 h 134"/>
                  <a:gd name="T24" fmla="*/ 33 w 123"/>
                  <a:gd name="T25" fmla="*/ 114 h 134"/>
                  <a:gd name="T26" fmla="*/ 43 w 123"/>
                  <a:gd name="T27" fmla="*/ 124 h 134"/>
                  <a:gd name="T28" fmla="*/ 68 w 123"/>
                  <a:gd name="T29" fmla="*/ 124 h 134"/>
                  <a:gd name="T30" fmla="*/ 112 w 123"/>
                  <a:gd name="T31" fmla="*/ 96 h 134"/>
                  <a:gd name="T32" fmla="*/ 115 w 123"/>
                  <a:gd name="T33" fmla="*/ 90 h 134"/>
                  <a:gd name="T34" fmla="*/ 115 w 123"/>
                  <a:gd name="T35" fmla="*/ 90 h 134"/>
                  <a:gd name="T36" fmla="*/ 123 w 123"/>
                  <a:gd name="T37" fmla="*/ 92 h 134"/>
                  <a:gd name="T38" fmla="*/ 109 w 123"/>
                  <a:gd name="T39" fmla="*/ 134 h 134"/>
                  <a:gd name="T40" fmla="*/ 0 w 123"/>
                  <a:gd name="T41" fmla="*/ 134 h 134"/>
                  <a:gd name="T42" fmla="*/ 0 w 123"/>
                  <a:gd name="T43" fmla="*/ 127 h 134"/>
                  <a:gd name="T44" fmla="*/ 8 w 123"/>
                  <a:gd name="T45" fmla="*/ 126 h 134"/>
                  <a:gd name="T46" fmla="*/ 15 w 123"/>
                  <a:gd name="T47" fmla="*/ 120 h 134"/>
                  <a:gd name="T48" fmla="*/ 16 w 123"/>
                  <a:gd name="T49" fmla="*/ 113 h 134"/>
                  <a:gd name="T50" fmla="*/ 16 w 123"/>
                  <a:gd name="T51" fmla="*/ 20 h 134"/>
                  <a:gd name="T52" fmla="*/ 5 w 123"/>
                  <a:gd name="T53" fmla="*/ 7 h 134"/>
                  <a:gd name="T54" fmla="*/ 0 w 123"/>
                  <a:gd name="T55" fmla="*/ 7 h 134"/>
                  <a:gd name="T56" fmla="*/ 0 w 123"/>
                  <a:gd name="T57" fmla="*/ 0 h 134"/>
                  <a:gd name="T58" fmla="*/ 105 w 123"/>
                  <a:gd name="T59" fmla="*/ 0 h 134"/>
                  <a:gd name="T60" fmla="*/ 117 w 123"/>
                  <a:gd name="T61" fmla="*/ 35 h 134"/>
                  <a:gd name="T62" fmla="*/ 109 w 123"/>
                  <a:gd name="T63" fmla="*/ 38 h 134"/>
                  <a:gd name="T64" fmla="*/ 107 w 123"/>
                  <a:gd name="T65" fmla="*/ 34 h 134"/>
                  <a:gd name="T66" fmla="*/ 105 w 123"/>
                  <a:gd name="T67" fmla="*/ 29 h 134"/>
                  <a:gd name="T68" fmla="*/ 78 w 123"/>
                  <a:gd name="T69" fmla="*/ 11 h 134"/>
                  <a:gd name="T70" fmla="*/ 42 w 123"/>
                  <a:gd name="T71" fmla="*/ 10 h 134"/>
                  <a:gd name="T72" fmla="*/ 33 w 123"/>
                  <a:gd name="T73" fmla="*/ 10 h 134"/>
                  <a:gd name="T74" fmla="*/ 33 w 123"/>
                  <a:gd name="T75" fmla="*/ 6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3" h="134">
                    <a:moveTo>
                      <a:pt x="33" y="60"/>
                    </a:moveTo>
                    <a:cubicBezTo>
                      <a:pt x="41" y="60"/>
                      <a:pt x="48" y="61"/>
                      <a:pt x="55" y="59"/>
                    </a:cubicBezTo>
                    <a:cubicBezTo>
                      <a:pt x="63" y="57"/>
                      <a:pt x="67" y="53"/>
                      <a:pt x="68" y="45"/>
                    </a:cubicBezTo>
                    <a:cubicBezTo>
                      <a:pt x="69" y="42"/>
                      <a:pt x="69" y="39"/>
                      <a:pt x="70" y="35"/>
                    </a:cubicBezTo>
                    <a:cubicBezTo>
                      <a:pt x="72" y="35"/>
                      <a:pt x="75" y="35"/>
                      <a:pt x="77" y="35"/>
                    </a:cubicBezTo>
                    <a:cubicBezTo>
                      <a:pt x="77" y="55"/>
                      <a:pt x="77" y="74"/>
                      <a:pt x="77" y="94"/>
                    </a:cubicBezTo>
                    <a:cubicBezTo>
                      <a:pt x="76" y="94"/>
                      <a:pt x="75" y="94"/>
                      <a:pt x="75" y="94"/>
                    </a:cubicBezTo>
                    <a:cubicBezTo>
                      <a:pt x="73" y="94"/>
                      <a:pt x="71" y="94"/>
                      <a:pt x="70" y="94"/>
                    </a:cubicBezTo>
                    <a:cubicBezTo>
                      <a:pt x="69" y="90"/>
                      <a:pt x="69" y="86"/>
                      <a:pt x="69" y="83"/>
                    </a:cubicBezTo>
                    <a:cubicBezTo>
                      <a:pt x="67" y="74"/>
                      <a:pt x="63" y="70"/>
                      <a:pt x="54" y="69"/>
                    </a:cubicBezTo>
                    <a:cubicBezTo>
                      <a:pt x="47" y="69"/>
                      <a:pt x="40" y="69"/>
                      <a:pt x="33" y="69"/>
                    </a:cubicBezTo>
                    <a:cubicBezTo>
                      <a:pt x="33" y="71"/>
                      <a:pt x="33" y="72"/>
                      <a:pt x="33" y="73"/>
                    </a:cubicBezTo>
                    <a:cubicBezTo>
                      <a:pt x="33" y="87"/>
                      <a:pt x="33" y="101"/>
                      <a:pt x="33" y="114"/>
                    </a:cubicBezTo>
                    <a:cubicBezTo>
                      <a:pt x="33" y="123"/>
                      <a:pt x="34" y="124"/>
                      <a:pt x="43" y="124"/>
                    </a:cubicBezTo>
                    <a:cubicBezTo>
                      <a:pt x="51" y="124"/>
                      <a:pt x="60" y="124"/>
                      <a:pt x="68" y="124"/>
                    </a:cubicBezTo>
                    <a:cubicBezTo>
                      <a:pt x="89" y="124"/>
                      <a:pt x="103" y="114"/>
                      <a:pt x="112" y="96"/>
                    </a:cubicBezTo>
                    <a:cubicBezTo>
                      <a:pt x="113" y="94"/>
                      <a:pt x="114" y="92"/>
                      <a:pt x="115" y="90"/>
                    </a:cubicBezTo>
                    <a:cubicBezTo>
                      <a:pt x="115" y="90"/>
                      <a:pt x="115" y="90"/>
                      <a:pt x="115" y="90"/>
                    </a:cubicBezTo>
                    <a:cubicBezTo>
                      <a:pt x="118" y="90"/>
                      <a:pt x="120" y="91"/>
                      <a:pt x="123" y="92"/>
                    </a:cubicBezTo>
                    <a:cubicBezTo>
                      <a:pt x="118" y="107"/>
                      <a:pt x="113" y="120"/>
                      <a:pt x="109" y="134"/>
                    </a:cubicBezTo>
                    <a:cubicBezTo>
                      <a:pt x="72" y="134"/>
                      <a:pt x="36" y="134"/>
                      <a:pt x="0" y="134"/>
                    </a:cubicBezTo>
                    <a:cubicBezTo>
                      <a:pt x="0" y="132"/>
                      <a:pt x="0" y="130"/>
                      <a:pt x="0" y="127"/>
                    </a:cubicBezTo>
                    <a:cubicBezTo>
                      <a:pt x="2" y="127"/>
                      <a:pt x="5" y="126"/>
                      <a:pt x="8" y="126"/>
                    </a:cubicBezTo>
                    <a:cubicBezTo>
                      <a:pt x="12" y="126"/>
                      <a:pt x="14" y="124"/>
                      <a:pt x="15" y="120"/>
                    </a:cubicBezTo>
                    <a:cubicBezTo>
                      <a:pt x="15" y="118"/>
                      <a:pt x="16" y="115"/>
                      <a:pt x="16" y="113"/>
                    </a:cubicBezTo>
                    <a:cubicBezTo>
                      <a:pt x="16" y="82"/>
                      <a:pt x="16" y="51"/>
                      <a:pt x="16" y="20"/>
                    </a:cubicBezTo>
                    <a:cubicBezTo>
                      <a:pt x="16" y="10"/>
                      <a:pt x="14" y="8"/>
                      <a:pt x="5" y="7"/>
                    </a:cubicBezTo>
                    <a:cubicBezTo>
                      <a:pt x="3" y="7"/>
                      <a:pt x="1" y="7"/>
                      <a:pt x="0" y="7"/>
                    </a:cubicBezTo>
                    <a:cubicBezTo>
                      <a:pt x="0" y="4"/>
                      <a:pt x="0" y="2"/>
                      <a:pt x="0" y="0"/>
                    </a:cubicBezTo>
                    <a:cubicBezTo>
                      <a:pt x="34" y="0"/>
                      <a:pt x="69" y="0"/>
                      <a:pt x="105" y="0"/>
                    </a:cubicBezTo>
                    <a:cubicBezTo>
                      <a:pt x="109" y="11"/>
                      <a:pt x="112" y="22"/>
                      <a:pt x="117" y="35"/>
                    </a:cubicBezTo>
                    <a:cubicBezTo>
                      <a:pt x="114" y="36"/>
                      <a:pt x="112" y="37"/>
                      <a:pt x="109" y="38"/>
                    </a:cubicBezTo>
                    <a:cubicBezTo>
                      <a:pt x="108" y="36"/>
                      <a:pt x="108" y="35"/>
                      <a:pt x="107" y="34"/>
                    </a:cubicBezTo>
                    <a:cubicBezTo>
                      <a:pt x="107" y="32"/>
                      <a:pt x="106" y="31"/>
                      <a:pt x="105" y="29"/>
                    </a:cubicBezTo>
                    <a:cubicBezTo>
                      <a:pt x="100" y="18"/>
                      <a:pt x="90" y="11"/>
                      <a:pt x="78" y="11"/>
                    </a:cubicBezTo>
                    <a:cubicBezTo>
                      <a:pt x="66" y="10"/>
                      <a:pt x="54" y="10"/>
                      <a:pt x="42" y="10"/>
                    </a:cubicBezTo>
                    <a:cubicBezTo>
                      <a:pt x="39" y="10"/>
                      <a:pt x="36" y="10"/>
                      <a:pt x="33" y="10"/>
                    </a:cubicBezTo>
                    <a:cubicBezTo>
                      <a:pt x="33" y="26"/>
                      <a:pt x="33" y="43"/>
                      <a:pt x="33" y="6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5" name="Freeform 22">
                <a:extLst>
                  <a:ext uri="{FF2B5EF4-FFF2-40B4-BE49-F238E27FC236}">
                    <a16:creationId xmlns:a16="http://schemas.microsoft.com/office/drawing/2014/main" id="{13446D84-1439-4CA9-B653-7FB33B0DC865}"/>
                  </a:ext>
                </a:extLst>
              </p:cNvPr>
              <p:cNvSpPr>
                <a:spLocks/>
              </p:cNvSpPr>
              <p:nvPr/>
            </p:nvSpPr>
            <p:spPr bwMode="auto">
              <a:xfrm>
                <a:off x="5897767" y="3891177"/>
                <a:ext cx="358826" cy="381253"/>
              </a:xfrm>
              <a:custGeom>
                <a:avLst/>
                <a:gdLst>
                  <a:gd name="T0" fmla="*/ 43 w 126"/>
                  <a:gd name="T1" fmla="*/ 134 h 134"/>
                  <a:gd name="T2" fmla="*/ 0 w 126"/>
                  <a:gd name="T3" fmla="*/ 134 h 134"/>
                  <a:gd name="T4" fmla="*/ 0 w 126"/>
                  <a:gd name="T5" fmla="*/ 127 h 134"/>
                  <a:gd name="T6" fmla="*/ 7 w 126"/>
                  <a:gd name="T7" fmla="*/ 126 h 134"/>
                  <a:gd name="T8" fmla="*/ 16 w 126"/>
                  <a:gd name="T9" fmla="*/ 118 h 134"/>
                  <a:gd name="T10" fmla="*/ 16 w 126"/>
                  <a:gd name="T11" fmla="*/ 110 h 134"/>
                  <a:gd name="T12" fmla="*/ 16 w 126"/>
                  <a:gd name="T13" fmla="*/ 18 h 134"/>
                  <a:gd name="T14" fmla="*/ 5 w 126"/>
                  <a:gd name="T15" fmla="*/ 7 h 134"/>
                  <a:gd name="T16" fmla="*/ 0 w 126"/>
                  <a:gd name="T17" fmla="*/ 7 h 134"/>
                  <a:gd name="T18" fmla="*/ 0 w 126"/>
                  <a:gd name="T19" fmla="*/ 0 h 134"/>
                  <a:gd name="T20" fmla="*/ 40 w 126"/>
                  <a:gd name="T21" fmla="*/ 0 h 134"/>
                  <a:gd name="T22" fmla="*/ 98 w 126"/>
                  <a:gd name="T23" fmla="*/ 100 h 134"/>
                  <a:gd name="T24" fmla="*/ 99 w 126"/>
                  <a:gd name="T25" fmla="*/ 96 h 134"/>
                  <a:gd name="T26" fmla="*/ 99 w 126"/>
                  <a:gd name="T27" fmla="*/ 24 h 134"/>
                  <a:gd name="T28" fmla="*/ 98 w 126"/>
                  <a:gd name="T29" fmla="*/ 17 h 134"/>
                  <a:gd name="T30" fmla="*/ 89 w 126"/>
                  <a:gd name="T31" fmla="*/ 7 h 134"/>
                  <a:gd name="T32" fmla="*/ 83 w 126"/>
                  <a:gd name="T33" fmla="*/ 7 h 134"/>
                  <a:gd name="T34" fmla="*/ 83 w 126"/>
                  <a:gd name="T35" fmla="*/ 4 h 134"/>
                  <a:gd name="T36" fmla="*/ 83 w 126"/>
                  <a:gd name="T37" fmla="*/ 0 h 134"/>
                  <a:gd name="T38" fmla="*/ 125 w 126"/>
                  <a:gd name="T39" fmla="*/ 0 h 134"/>
                  <a:gd name="T40" fmla="*/ 126 w 126"/>
                  <a:gd name="T41" fmla="*/ 3 h 134"/>
                  <a:gd name="T42" fmla="*/ 126 w 126"/>
                  <a:gd name="T43" fmla="*/ 7 h 134"/>
                  <a:gd name="T44" fmla="*/ 120 w 126"/>
                  <a:gd name="T45" fmla="*/ 7 h 134"/>
                  <a:gd name="T46" fmla="*/ 110 w 126"/>
                  <a:gd name="T47" fmla="*/ 16 h 134"/>
                  <a:gd name="T48" fmla="*/ 110 w 126"/>
                  <a:gd name="T49" fmla="*/ 26 h 134"/>
                  <a:gd name="T50" fmla="*/ 110 w 126"/>
                  <a:gd name="T51" fmla="*/ 128 h 134"/>
                  <a:gd name="T52" fmla="*/ 110 w 126"/>
                  <a:gd name="T53" fmla="*/ 134 h 134"/>
                  <a:gd name="T54" fmla="*/ 98 w 126"/>
                  <a:gd name="T55" fmla="*/ 134 h 134"/>
                  <a:gd name="T56" fmla="*/ 28 w 126"/>
                  <a:gd name="T57" fmla="*/ 14 h 134"/>
                  <a:gd name="T58" fmla="*/ 28 w 126"/>
                  <a:gd name="T59" fmla="*/ 14 h 134"/>
                  <a:gd name="T60" fmla="*/ 27 w 126"/>
                  <a:gd name="T61" fmla="*/ 17 h 134"/>
                  <a:gd name="T62" fmla="*/ 27 w 126"/>
                  <a:gd name="T63" fmla="*/ 110 h 134"/>
                  <a:gd name="T64" fmla="*/ 28 w 126"/>
                  <a:gd name="T65" fmla="*/ 118 h 134"/>
                  <a:gd name="T66" fmla="*/ 36 w 126"/>
                  <a:gd name="T67" fmla="*/ 126 h 134"/>
                  <a:gd name="T68" fmla="*/ 43 w 126"/>
                  <a:gd name="T69" fmla="*/ 127 h 134"/>
                  <a:gd name="T70" fmla="*/ 43 w 126"/>
                  <a:gd name="T7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6" h="134">
                    <a:moveTo>
                      <a:pt x="43" y="134"/>
                    </a:moveTo>
                    <a:cubicBezTo>
                      <a:pt x="29" y="134"/>
                      <a:pt x="14" y="134"/>
                      <a:pt x="0" y="134"/>
                    </a:cubicBezTo>
                    <a:cubicBezTo>
                      <a:pt x="0" y="132"/>
                      <a:pt x="0" y="130"/>
                      <a:pt x="0" y="127"/>
                    </a:cubicBezTo>
                    <a:cubicBezTo>
                      <a:pt x="2" y="127"/>
                      <a:pt x="5" y="127"/>
                      <a:pt x="7" y="126"/>
                    </a:cubicBezTo>
                    <a:cubicBezTo>
                      <a:pt x="13" y="125"/>
                      <a:pt x="15" y="123"/>
                      <a:pt x="16" y="118"/>
                    </a:cubicBezTo>
                    <a:cubicBezTo>
                      <a:pt x="16" y="115"/>
                      <a:pt x="16" y="113"/>
                      <a:pt x="16" y="110"/>
                    </a:cubicBezTo>
                    <a:cubicBezTo>
                      <a:pt x="16" y="80"/>
                      <a:pt x="16" y="49"/>
                      <a:pt x="16" y="18"/>
                    </a:cubicBezTo>
                    <a:cubicBezTo>
                      <a:pt x="16" y="9"/>
                      <a:pt x="14" y="8"/>
                      <a:pt x="5" y="7"/>
                    </a:cubicBezTo>
                    <a:cubicBezTo>
                      <a:pt x="4" y="7"/>
                      <a:pt x="2" y="7"/>
                      <a:pt x="0" y="7"/>
                    </a:cubicBezTo>
                    <a:cubicBezTo>
                      <a:pt x="0" y="4"/>
                      <a:pt x="0" y="2"/>
                      <a:pt x="0" y="0"/>
                    </a:cubicBezTo>
                    <a:cubicBezTo>
                      <a:pt x="13" y="0"/>
                      <a:pt x="26" y="0"/>
                      <a:pt x="40" y="0"/>
                    </a:cubicBezTo>
                    <a:cubicBezTo>
                      <a:pt x="59" y="33"/>
                      <a:pt x="78" y="66"/>
                      <a:pt x="98" y="100"/>
                    </a:cubicBezTo>
                    <a:cubicBezTo>
                      <a:pt x="98" y="98"/>
                      <a:pt x="99" y="97"/>
                      <a:pt x="99" y="96"/>
                    </a:cubicBezTo>
                    <a:cubicBezTo>
                      <a:pt x="99" y="72"/>
                      <a:pt x="99" y="48"/>
                      <a:pt x="99" y="24"/>
                    </a:cubicBezTo>
                    <a:cubicBezTo>
                      <a:pt x="99" y="22"/>
                      <a:pt x="99" y="19"/>
                      <a:pt x="98" y="17"/>
                    </a:cubicBezTo>
                    <a:cubicBezTo>
                      <a:pt x="97" y="11"/>
                      <a:pt x="95" y="8"/>
                      <a:pt x="89" y="7"/>
                    </a:cubicBezTo>
                    <a:cubicBezTo>
                      <a:pt x="87" y="7"/>
                      <a:pt x="85" y="7"/>
                      <a:pt x="83" y="7"/>
                    </a:cubicBezTo>
                    <a:cubicBezTo>
                      <a:pt x="83" y="6"/>
                      <a:pt x="83" y="5"/>
                      <a:pt x="83" y="4"/>
                    </a:cubicBezTo>
                    <a:cubicBezTo>
                      <a:pt x="83" y="2"/>
                      <a:pt x="83" y="1"/>
                      <a:pt x="83" y="0"/>
                    </a:cubicBezTo>
                    <a:cubicBezTo>
                      <a:pt x="97" y="0"/>
                      <a:pt x="111" y="0"/>
                      <a:pt x="125" y="0"/>
                    </a:cubicBezTo>
                    <a:cubicBezTo>
                      <a:pt x="125" y="1"/>
                      <a:pt x="126" y="2"/>
                      <a:pt x="126" y="3"/>
                    </a:cubicBezTo>
                    <a:cubicBezTo>
                      <a:pt x="126" y="4"/>
                      <a:pt x="126" y="5"/>
                      <a:pt x="126" y="7"/>
                    </a:cubicBezTo>
                    <a:cubicBezTo>
                      <a:pt x="124" y="7"/>
                      <a:pt x="122" y="7"/>
                      <a:pt x="120" y="7"/>
                    </a:cubicBezTo>
                    <a:cubicBezTo>
                      <a:pt x="114" y="8"/>
                      <a:pt x="111" y="11"/>
                      <a:pt x="110" y="16"/>
                    </a:cubicBezTo>
                    <a:cubicBezTo>
                      <a:pt x="110" y="20"/>
                      <a:pt x="110" y="23"/>
                      <a:pt x="110" y="26"/>
                    </a:cubicBezTo>
                    <a:cubicBezTo>
                      <a:pt x="110" y="60"/>
                      <a:pt x="110" y="94"/>
                      <a:pt x="110" y="128"/>
                    </a:cubicBezTo>
                    <a:cubicBezTo>
                      <a:pt x="110" y="130"/>
                      <a:pt x="110" y="132"/>
                      <a:pt x="110" y="134"/>
                    </a:cubicBezTo>
                    <a:cubicBezTo>
                      <a:pt x="106" y="134"/>
                      <a:pt x="102" y="134"/>
                      <a:pt x="98" y="134"/>
                    </a:cubicBezTo>
                    <a:cubicBezTo>
                      <a:pt x="75" y="94"/>
                      <a:pt x="52" y="54"/>
                      <a:pt x="28" y="14"/>
                    </a:cubicBezTo>
                    <a:cubicBezTo>
                      <a:pt x="28" y="14"/>
                      <a:pt x="28" y="14"/>
                      <a:pt x="28" y="14"/>
                    </a:cubicBezTo>
                    <a:cubicBezTo>
                      <a:pt x="27" y="15"/>
                      <a:pt x="27" y="16"/>
                      <a:pt x="27" y="17"/>
                    </a:cubicBezTo>
                    <a:cubicBezTo>
                      <a:pt x="27" y="48"/>
                      <a:pt x="27" y="79"/>
                      <a:pt x="27" y="110"/>
                    </a:cubicBezTo>
                    <a:cubicBezTo>
                      <a:pt x="27" y="113"/>
                      <a:pt x="27" y="116"/>
                      <a:pt x="28" y="118"/>
                    </a:cubicBezTo>
                    <a:cubicBezTo>
                      <a:pt x="29" y="123"/>
                      <a:pt x="31" y="125"/>
                      <a:pt x="36" y="126"/>
                    </a:cubicBezTo>
                    <a:cubicBezTo>
                      <a:pt x="38" y="126"/>
                      <a:pt x="41" y="127"/>
                      <a:pt x="43" y="127"/>
                    </a:cubicBezTo>
                    <a:cubicBezTo>
                      <a:pt x="43" y="129"/>
                      <a:pt x="43" y="132"/>
                      <a:pt x="43" y="134"/>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6" name="Freeform 23">
                <a:extLst>
                  <a:ext uri="{FF2B5EF4-FFF2-40B4-BE49-F238E27FC236}">
                    <a16:creationId xmlns:a16="http://schemas.microsoft.com/office/drawing/2014/main" id="{E2D267E0-CB35-4383-8A83-2AE643C7ECFF}"/>
                  </a:ext>
                </a:extLst>
              </p:cNvPr>
              <p:cNvSpPr>
                <a:spLocks/>
              </p:cNvSpPr>
              <p:nvPr/>
            </p:nvSpPr>
            <p:spPr bwMode="auto">
              <a:xfrm>
                <a:off x="6285428" y="3878362"/>
                <a:ext cx="397272" cy="410087"/>
              </a:xfrm>
              <a:custGeom>
                <a:avLst/>
                <a:gdLst>
                  <a:gd name="T0" fmla="*/ 87 w 139"/>
                  <a:gd name="T1" fmla="*/ 79 h 144"/>
                  <a:gd name="T2" fmla="*/ 87 w 139"/>
                  <a:gd name="T3" fmla="*/ 71 h 144"/>
                  <a:gd name="T4" fmla="*/ 139 w 139"/>
                  <a:gd name="T5" fmla="*/ 71 h 144"/>
                  <a:gd name="T6" fmla="*/ 139 w 139"/>
                  <a:gd name="T7" fmla="*/ 79 h 144"/>
                  <a:gd name="T8" fmla="*/ 133 w 139"/>
                  <a:gd name="T9" fmla="*/ 79 h 144"/>
                  <a:gd name="T10" fmla="*/ 124 w 139"/>
                  <a:gd name="T11" fmla="*/ 88 h 144"/>
                  <a:gd name="T12" fmla="*/ 124 w 139"/>
                  <a:gd name="T13" fmla="*/ 95 h 144"/>
                  <a:gd name="T14" fmla="*/ 124 w 139"/>
                  <a:gd name="T15" fmla="*/ 134 h 144"/>
                  <a:gd name="T16" fmla="*/ 124 w 139"/>
                  <a:gd name="T17" fmla="*/ 139 h 144"/>
                  <a:gd name="T18" fmla="*/ 115 w 139"/>
                  <a:gd name="T19" fmla="*/ 139 h 144"/>
                  <a:gd name="T20" fmla="*/ 110 w 139"/>
                  <a:gd name="T21" fmla="*/ 128 h 144"/>
                  <a:gd name="T22" fmla="*/ 105 w 139"/>
                  <a:gd name="T23" fmla="*/ 131 h 144"/>
                  <a:gd name="T24" fmla="*/ 56 w 139"/>
                  <a:gd name="T25" fmla="*/ 141 h 144"/>
                  <a:gd name="T26" fmla="*/ 10 w 139"/>
                  <a:gd name="T27" fmla="*/ 103 h 144"/>
                  <a:gd name="T28" fmla="*/ 15 w 139"/>
                  <a:gd name="T29" fmla="*/ 33 h 144"/>
                  <a:gd name="T30" fmla="*/ 56 w 139"/>
                  <a:gd name="T31" fmla="*/ 3 h 144"/>
                  <a:gd name="T32" fmla="*/ 99 w 139"/>
                  <a:gd name="T33" fmla="*/ 11 h 144"/>
                  <a:gd name="T34" fmla="*/ 102 w 139"/>
                  <a:gd name="T35" fmla="*/ 13 h 144"/>
                  <a:gd name="T36" fmla="*/ 105 w 139"/>
                  <a:gd name="T37" fmla="*/ 5 h 144"/>
                  <a:gd name="T38" fmla="*/ 112 w 139"/>
                  <a:gd name="T39" fmla="*/ 5 h 144"/>
                  <a:gd name="T40" fmla="*/ 122 w 139"/>
                  <a:gd name="T41" fmla="*/ 46 h 144"/>
                  <a:gd name="T42" fmla="*/ 114 w 139"/>
                  <a:gd name="T43" fmla="*/ 49 h 144"/>
                  <a:gd name="T44" fmla="*/ 112 w 139"/>
                  <a:gd name="T45" fmla="*/ 44 h 144"/>
                  <a:gd name="T46" fmla="*/ 100 w 139"/>
                  <a:gd name="T47" fmla="*/ 25 h 144"/>
                  <a:gd name="T48" fmla="*/ 42 w 139"/>
                  <a:gd name="T49" fmla="*/ 23 h 144"/>
                  <a:gd name="T50" fmla="*/ 24 w 139"/>
                  <a:gd name="T51" fmla="*/ 62 h 144"/>
                  <a:gd name="T52" fmla="*/ 34 w 139"/>
                  <a:gd name="T53" fmla="*/ 109 h 144"/>
                  <a:gd name="T54" fmla="*/ 77 w 139"/>
                  <a:gd name="T55" fmla="*/ 131 h 144"/>
                  <a:gd name="T56" fmla="*/ 101 w 139"/>
                  <a:gd name="T57" fmla="*/ 120 h 144"/>
                  <a:gd name="T58" fmla="*/ 106 w 139"/>
                  <a:gd name="T59" fmla="*/ 109 h 144"/>
                  <a:gd name="T60" fmla="*/ 106 w 139"/>
                  <a:gd name="T61" fmla="*/ 90 h 144"/>
                  <a:gd name="T62" fmla="*/ 96 w 139"/>
                  <a:gd name="T63" fmla="*/ 79 h 144"/>
                  <a:gd name="T64" fmla="*/ 87 w 139"/>
                  <a:gd name="T65" fmla="*/ 7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9" h="144">
                    <a:moveTo>
                      <a:pt x="87" y="79"/>
                    </a:moveTo>
                    <a:cubicBezTo>
                      <a:pt x="87" y="76"/>
                      <a:pt x="87" y="74"/>
                      <a:pt x="87" y="71"/>
                    </a:cubicBezTo>
                    <a:cubicBezTo>
                      <a:pt x="105" y="71"/>
                      <a:pt x="122" y="71"/>
                      <a:pt x="139" y="71"/>
                    </a:cubicBezTo>
                    <a:cubicBezTo>
                      <a:pt x="139" y="74"/>
                      <a:pt x="139" y="76"/>
                      <a:pt x="139" y="79"/>
                    </a:cubicBezTo>
                    <a:cubicBezTo>
                      <a:pt x="137" y="79"/>
                      <a:pt x="135" y="79"/>
                      <a:pt x="133" y="79"/>
                    </a:cubicBezTo>
                    <a:cubicBezTo>
                      <a:pt x="127" y="79"/>
                      <a:pt x="125" y="81"/>
                      <a:pt x="124" y="88"/>
                    </a:cubicBezTo>
                    <a:cubicBezTo>
                      <a:pt x="124" y="90"/>
                      <a:pt x="124" y="93"/>
                      <a:pt x="124" y="95"/>
                    </a:cubicBezTo>
                    <a:cubicBezTo>
                      <a:pt x="124" y="108"/>
                      <a:pt x="124" y="121"/>
                      <a:pt x="124" y="134"/>
                    </a:cubicBezTo>
                    <a:cubicBezTo>
                      <a:pt x="124" y="135"/>
                      <a:pt x="124" y="137"/>
                      <a:pt x="124" y="139"/>
                    </a:cubicBezTo>
                    <a:cubicBezTo>
                      <a:pt x="121" y="139"/>
                      <a:pt x="118" y="139"/>
                      <a:pt x="115" y="139"/>
                    </a:cubicBezTo>
                    <a:cubicBezTo>
                      <a:pt x="113" y="136"/>
                      <a:pt x="112" y="132"/>
                      <a:pt x="110" y="128"/>
                    </a:cubicBezTo>
                    <a:cubicBezTo>
                      <a:pt x="108" y="129"/>
                      <a:pt x="107" y="130"/>
                      <a:pt x="105" y="131"/>
                    </a:cubicBezTo>
                    <a:cubicBezTo>
                      <a:pt x="90" y="140"/>
                      <a:pt x="74" y="144"/>
                      <a:pt x="56" y="141"/>
                    </a:cubicBezTo>
                    <a:cubicBezTo>
                      <a:pt x="34" y="137"/>
                      <a:pt x="18" y="124"/>
                      <a:pt x="10" y="103"/>
                    </a:cubicBezTo>
                    <a:cubicBezTo>
                      <a:pt x="0" y="79"/>
                      <a:pt x="1" y="55"/>
                      <a:pt x="15" y="33"/>
                    </a:cubicBezTo>
                    <a:cubicBezTo>
                      <a:pt x="24" y="17"/>
                      <a:pt x="38" y="6"/>
                      <a:pt x="56" y="3"/>
                    </a:cubicBezTo>
                    <a:cubicBezTo>
                      <a:pt x="71" y="0"/>
                      <a:pt x="86" y="2"/>
                      <a:pt x="99" y="11"/>
                    </a:cubicBezTo>
                    <a:cubicBezTo>
                      <a:pt x="100" y="12"/>
                      <a:pt x="101" y="12"/>
                      <a:pt x="102" y="13"/>
                    </a:cubicBezTo>
                    <a:cubicBezTo>
                      <a:pt x="103" y="10"/>
                      <a:pt x="104" y="7"/>
                      <a:pt x="105" y="5"/>
                    </a:cubicBezTo>
                    <a:cubicBezTo>
                      <a:pt x="107" y="5"/>
                      <a:pt x="109" y="5"/>
                      <a:pt x="112" y="5"/>
                    </a:cubicBezTo>
                    <a:cubicBezTo>
                      <a:pt x="115" y="18"/>
                      <a:pt x="119" y="32"/>
                      <a:pt x="122" y="46"/>
                    </a:cubicBezTo>
                    <a:cubicBezTo>
                      <a:pt x="120" y="47"/>
                      <a:pt x="117" y="48"/>
                      <a:pt x="114" y="49"/>
                    </a:cubicBezTo>
                    <a:cubicBezTo>
                      <a:pt x="114" y="47"/>
                      <a:pt x="113" y="45"/>
                      <a:pt x="112" y="44"/>
                    </a:cubicBezTo>
                    <a:cubicBezTo>
                      <a:pt x="109" y="37"/>
                      <a:pt x="105" y="30"/>
                      <a:pt x="100" y="25"/>
                    </a:cubicBezTo>
                    <a:cubicBezTo>
                      <a:pt x="84" y="8"/>
                      <a:pt x="59" y="7"/>
                      <a:pt x="42" y="23"/>
                    </a:cubicBezTo>
                    <a:cubicBezTo>
                      <a:pt x="31" y="34"/>
                      <a:pt x="25" y="47"/>
                      <a:pt x="24" y="62"/>
                    </a:cubicBezTo>
                    <a:cubicBezTo>
                      <a:pt x="22" y="79"/>
                      <a:pt x="25" y="95"/>
                      <a:pt x="34" y="109"/>
                    </a:cubicBezTo>
                    <a:cubicBezTo>
                      <a:pt x="44" y="125"/>
                      <a:pt x="59" y="132"/>
                      <a:pt x="77" y="131"/>
                    </a:cubicBezTo>
                    <a:cubicBezTo>
                      <a:pt x="86" y="130"/>
                      <a:pt x="94" y="127"/>
                      <a:pt x="101" y="120"/>
                    </a:cubicBezTo>
                    <a:cubicBezTo>
                      <a:pt x="104" y="117"/>
                      <a:pt x="106" y="114"/>
                      <a:pt x="106" y="109"/>
                    </a:cubicBezTo>
                    <a:cubicBezTo>
                      <a:pt x="106" y="103"/>
                      <a:pt x="107" y="96"/>
                      <a:pt x="106" y="90"/>
                    </a:cubicBezTo>
                    <a:cubicBezTo>
                      <a:pt x="106" y="82"/>
                      <a:pt x="104" y="81"/>
                      <a:pt x="96" y="79"/>
                    </a:cubicBezTo>
                    <a:cubicBezTo>
                      <a:pt x="94" y="79"/>
                      <a:pt x="91" y="79"/>
                      <a:pt x="87" y="79"/>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7" name="Freeform 25">
                <a:extLst>
                  <a:ext uri="{FF2B5EF4-FFF2-40B4-BE49-F238E27FC236}">
                    <a16:creationId xmlns:a16="http://schemas.microsoft.com/office/drawing/2014/main" id="{42C70476-1D30-4F1C-8855-748E43ECBF5C}"/>
                  </a:ext>
                </a:extLst>
              </p:cNvPr>
              <p:cNvSpPr>
                <a:spLocks/>
              </p:cNvSpPr>
              <p:nvPr/>
            </p:nvSpPr>
            <p:spPr bwMode="auto">
              <a:xfrm>
                <a:off x="9005458" y="3884769"/>
                <a:ext cx="323584" cy="397272"/>
              </a:xfrm>
              <a:custGeom>
                <a:avLst/>
                <a:gdLst>
                  <a:gd name="T0" fmla="*/ 103 w 113"/>
                  <a:gd name="T1" fmla="*/ 44 h 140"/>
                  <a:gd name="T2" fmla="*/ 95 w 113"/>
                  <a:gd name="T3" fmla="*/ 46 h 140"/>
                  <a:gd name="T4" fmla="*/ 92 w 113"/>
                  <a:gd name="T5" fmla="*/ 41 h 140"/>
                  <a:gd name="T6" fmla="*/ 72 w 113"/>
                  <a:gd name="T7" fmla="*/ 18 h 140"/>
                  <a:gd name="T8" fmla="*/ 38 w 113"/>
                  <a:gd name="T9" fmla="*/ 12 h 140"/>
                  <a:gd name="T10" fmla="*/ 25 w 113"/>
                  <a:gd name="T11" fmla="*/ 19 h 140"/>
                  <a:gd name="T12" fmla="*/ 26 w 113"/>
                  <a:gd name="T13" fmla="*/ 44 h 140"/>
                  <a:gd name="T14" fmla="*/ 42 w 113"/>
                  <a:gd name="T15" fmla="*/ 53 h 140"/>
                  <a:gd name="T16" fmla="*/ 70 w 113"/>
                  <a:gd name="T17" fmla="*/ 62 h 140"/>
                  <a:gd name="T18" fmla="*/ 90 w 113"/>
                  <a:gd name="T19" fmla="*/ 70 h 140"/>
                  <a:gd name="T20" fmla="*/ 97 w 113"/>
                  <a:gd name="T21" fmla="*/ 125 h 140"/>
                  <a:gd name="T22" fmla="*/ 56 w 113"/>
                  <a:gd name="T23" fmla="*/ 140 h 140"/>
                  <a:gd name="T24" fmla="*/ 25 w 113"/>
                  <a:gd name="T25" fmla="*/ 128 h 140"/>
                  <a:gd name="T26" fmla="*/ 21 w 113"/>
                  <a:gd name="T27" fmla="*/ 125 h 140"/>
                  <a:gd name="T28" fmla="*/ 16 w 113"/>
                  <a:gd name="T29" fmla="*/ 137 h 140"/>
                  <a:gd name="T30" fmla="*/ 10 w 113"/>
                  <a:gd name="T31" fmla="*/ 137 h 140"/>
                  <a:gd name="T32" fmla="*/ 1 w 113"/>
                  <a:gd name="T33" fmla="*/ 89 h 140"/>
                  <a:gd name="T34" fmla="*/ 10 w 113"/>
                  <a:gd name="T35" fmla="*/ 87 h 140"/>
                  <a:gd name="T36" fmla="*/ 13 w 113"/>
                  <a:gd name="T37" fmla="*/ 95 h 140"/>
                  <a:gd name="T38" fmla="*/ 36 w 113"/>
                  <a:gd name="T39" fmla="*/ 122 h 140"/>
                  <a:gd name="T40" fmla="*/ 69 w 113"/>
                  <a:gd name="T41" fmla="*/ 128 h 140"/>
                  <a:gd name="T42" fmla="*/ 85 w 113"/>
                  <a:gd name="T43" fmla="*/ 119 h 140"/>
                  <a:gd name="T44" fmla="*/ 81 w 113"/>
                  <a:gd name="T45" fmla="*/ 86 h 140"/>
                  <a:gd name="T46" fmla="*/ 63 w 113"/>
                  <a:gd name="T47" fmla="*/ 79 h 140"/>
                  <a:gd name="T48" fmla="*/ 38 w 113"/>
                  <a:gd name="T49" fmla="*/ 71 h 140"/>
                  <a:gd name="T50" fmla="*/ 19 w 113"/>
                  <a:gd name="T51" fmla="*/ 62 h 140"/>
                  <a:gd name="T52" fmla="*/ 15 w 113"/>
                  <a:gd name="T53" fmla="*/ 13 h 140"/>
                  <a:gd name="T54" fmla="*/ 51 w 113"/>
                  <a:gd name="T55" fmla="*/ 0 h 140"/>
                  <a:gd name="T56" fmla="*/ 81 w 113"/>
                  <a:gd name="T57" fmla="*/ 10 h 140"/>
                  <a:gd name="T58" fmla="*/ 82 w 113"/>
                  <a:gd name="T59" fmla="*/ 11 h 140"/>
                  <a:gd name="T60" fmla="*/ 83 w 113"/>
                  <a:gd name="T61" fmla="*/ 11 h 140"/>
                  <a:gd name="T62" fmla="*/ 87 w 113"/>
                  <a:gd name="T63" fmla="*/ 2 h 140"/>
                  <a:gd name="T64" fmla="*/ 93 w 113"/>
                  <a:gd name="T65" fmla="*/ 2 h 140"/>
                  <a:gd name="T66" fmla="*/ 103 w 113"/>
                  <a:gd name="T67" fmla="*/ 44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3" h="140">
                    <a:moveTo>
                      <a:pt x="103" y="44"/>
                    </a:moveTo>
                    <a:cubicBezTo>
                      <a:pt x="100" y="45"/>
                      <a:pt x="98" y="45"/>
                      <a:pt x="95" y="46"/>
                    </a:cubicBezTo>
                    <a:cubicBezTo>
                      <a:pt x="94" y="44"/>
                      <a:pt x="93" y="43"/>
                      <a:pt x="92" y="41"/>
                    </a:cubicBezTo>
                    <a:cubicBezTo>
                      <a:pt x="87" y="32"/>
                      <a:pt x="81" y="24"/>
                      <a:pt x="72" y="18"/>
                    </a:cubicBezTo>
                    <a:cubicBezTo>
                      <a:pt x="61" y="11"/>
                      <a:pt x="50" y="9"/>
                      <a:pt x="38" y="12"/>
                    </a:cubicBezTo>
                    <a:cubicBezTo>
                      <a:pt x="33" y="13"/>
                      <a:pt x="28" y="16"/>
                      <a:pt x="25" y="19"/>
                    </a:cubicBezTo>
                    <a:cubicBezTo>
                      <a:pt x="18" y="27"/>
                      <a:pt x="19" y="38"/>
                      <a:pt x="26" y="44"/>
                    </a:cubicBezTo>
                    <a:cubicBezTo>
                      <a:pt x="31" y="49"/>
                      <a:pt x="36" y="51"/>
                      <a:pt x="42" y="53"/>
                    </a:cubicBezTo>
                    <a:cubicBezTo>
                      <a:pt x="51" y="56"/>
                      <a:pt x="61" y="59"/>
                      <a:pt x="70" y="62"/>
                    </a:cubicBezTo>
                    <a:cubicBezTo>
                      <a:pt x="77" y="64"/>
                      <a:pt x="84" y="67"/>
                      <a:pt x="90" y="70"/>
                    </a:cubicBezTo>
                    <a:cubicBezTo>
                      <a:pt x="113" y="83"/>
                      <a:pt x="112" y="111"/>
                      <a:pt x="97" y="125"/>
                    </a:cubicBezTo>
                    <a:cubicBezTo>
                      <a:pt x="85" y="137"/>
                      <a:pt x="71" y="140"/>
                      <a:pt x="56" y="140"/>
                    </a:cubicBezTo>
                    <a:cubicBezTo>
                      <a:pt x="44" y="139"/>
                      <a:pt x="34" y="135"/>
                      <a:pt x="25" y="128"/>
                    </a:cubicBezTo>
                    <a:cubicBezTo>
                      <a:pt x="24" y="127"/>
                      <a:pt x="23" y="126"/>
                      <a:pt x="21" y="125"/>
                    </a:cubicBezTo>
                    <a:cubicBezTo>
                      <a:pt x="19" y="129"/>
                      <a:pt x="18" y="133"/>
                      <a:pt x="16" y="137"/>
                    </a:cubicBezTo>
                    <a:cubicBezTo>
                      <a:pt x="14" y="137"/>
                      <a:pt x="12" y="137"/>
                      <a:pt x="10" y="137"/>
                    </a:cubicBezTo>
                    <a:cubicBezTo>
                      <a:pt x="7" y="121"/>
                      <a:pt x="4" y="105"/>
                      <a:pt x="1" y="89"/>
                    </a:cubicBezTo>
                    <a:cubicBezTo>
                      <a:pt x="4" y="88"/>
                      <a:pt x="7" y="88"/>
                      <a:pt x="10" y="87"/>
                    </a:cubicBezTo>
                    <a:cubicBezTo>
                      <a:pt x="11" y="90"/>
                      <a:pt x="12" y="93"/>
                      <a:pt x="13" y="95"/>
                    </a:cubicBezTo>
                    <a:cubicBezTo>
                      <a:pt x="18" y="106"/>
                      <a:pt x="26" y="116"/>
                      <a:pt x="36" y="122"/>
                    </a:cubicBezTo>
                    <a:cubicBezTo>
                      <a:pt x="46" y="129"/>
                      <a:pt x="57" y="131"/>
                      <a:pt x="69" y="128"/>
                    </a:cubicBezTo>
                    <a:cubicBezTo>
                      <a:pt x="75" y="127"/>
                      <a:pt x="80" y="123"/>
                      <a:pt x="85" y="119"/>
                    </a:cubicBezTo>
                    <a:cubicBezTo>
                      <a:pt x="94" y="110"/>
                      <a:pt x="94" y="93"/>
                      <a:pt x="81" y="86"/>
                    </a:cubicBezTo>
                    <a:cubicBezTo>
                      <a:pt x="75" y="83"/>
                      <a:pt x="69" y="81"/>
                      <a:pt x="63" y="79"/>
                    </a:cubicBezTo>
                    <a:cubicBezTo>
                      <a:pt x="55" y="76"/>
                      <a:pt x="46" y="74"/>
                      <a:pt x="38" y="71"/>
                    </a:cubicBezTo>
                    <a:cubicBezTo>
                      <a:pt x="31" y="69"/>
                      <a:pt x="25" y="66"/>
                      <a:pt x="19" y="62"/>
                    </a:cubicBezTo>
                    <a:cubicBezTo>
                      <a:pt x="1" y="51"/>
                      <a:pt x="0" y="27"/>
                      <a:pt x="15" y="13"/>
                    </a:cubicBezTo>
                    <a:cubicBezTo>
                      <a:pt x="25" y="3"/>
                      <a:pt x="37" y="0"/>
                      <a:pt x="51" y="0"/>
                    </a:cubicBezTo>
                    <a:cubicBezTo>
                      <a:pt x="62" y="0"/>
                      <a:pt x="72" y="3"/>
                      <a:pt x="81" y="10"/>
                    </a:cubicBezTo>
                    <a:cubicBezTo>
                      <a:pt x="81" y="10"/>
                      <a:pt x="81" y="11"/>
                      <a:pt x="82" y="11"/>
                    </a:cubicBezTo>
                    <a:cubicBezTo>
                      <a:pt x="82" y="11"/>
                      <a:pt x="82" y="11"/>
                      <a:pt x="83" y="11"/>
                    </a:cubicBezTo>
                    <a:cubicBezTo>
                      <a:pt x="84" y="8"/>
                      <a:pt x="85" y="5"/>
                      <a:pt x="87" y="2"/>
                    </a:cubicBezTo>
                    <a:cubicBezTo>
                      <a:pt x="89" y="2"/>
                      <a:pt x="91" y="2"/>
                      <a:pt x="93" y="2"/>
                    </a:cubicBezTo>
                    <a:cubicBezTo>
                      <a:pt x="96" y="16"/>
                      <a:pt x="100" y="30"/>
                      <a:pt x="103" y="44"/>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8" name="Freeform 27">
                <a:extLst>
                  <a:ext uri="{FF2B5EF4-FFF2-40B4-BE49-F238E27FC236}">
                    <a16:creationId xmlns:a16="http://schemas.microsoft.com/office/drawing/2014/main" id="{4136D2AD-C6EE-4398-B384-19DEE0F1B390}"/>
                  </a:ext>
                </a:extLst>
              </p:cNvPr>
              <p:cNvSpPr>
                <a:spLocks noEditPoints="1"/>
              </p:cNvSpPr>
              <p:nvPr/>
            </p:nvSpPr>
            <p:spPr bwMode="auto">
              <a:xfrm>
                <a:off x="4616246" y="3887973"/>
                <a:ext cx="323584" cy="384457"/>
              </a:xfrm>
              <a:custGeom>
                <a:avLst/>
                <a:gdLst>
                  <a:gd name="T0" fmla="*/ 33 w 113"/>
                  <a:gd name="T1" fmla="*/ 78 h 135"/>
                  <a:gd name="T2" fmla="*/ 33 w 113"/>
                  <a:gd name="T3" fmla="*/ 82 h 135"/>
                  <a:gd name="T4" fmla="*/ 33 w 113"/>
                  <a:gd name="T5" fmla="*/ 114 h 135"/>
                  <a:gd name="T6" fmla="*/ 33 w 113"/>
                  <a:gd name="T7" fmla="*/ 118 h 135"/>
                  <a:gd name="T8" fmla="*/ 43 w 113"/>
                  <a:gd name="T9" fmla="*/ 128 h 135"/>
                  <a:gd name="T10" fmla="*/ 49 w 113"/>
                  <a:gd name="T11" fmla="*/ 128 h 135"/>
                  <a:gd name="T12" fmla="*/ 49 w 113"/>
                  <a:gd name="T13" fmla="*/ 135 h 135"/>
                  <a:gd name="T14" fmla="*/ 0 w 113"/>
                  <a:gd name="T15" fmla="*/ 135 h 135"/>
                  <a:gd name="T16" fmla="*/ 0 w 113"/>
                  <a:gd name="T17" fmla="*/ 128 h 135"/>
                  <a:gd name="T18" fmla="*/ 8 w 113"/>
                  <a:gd name="T19" fmla="*/ 127 h 135"/>
                  <a:gd name="T20" fmla="*/ 15 w 113"/>
                  <a:gd name="T21" fmla="*/ 120 h 135"/>
                  <a:gd name="T22" fmla="*/ 15 w 113"/>
                  <a:gd name="T23" fmla="*/ 114 h 135"/>
                  <a:gd name="T24" fmla="*/ 15 w 113"/>
                  <a:gd name="T25" fmla="*/ 21 h 135"/>
                  <a:gd name="T26" fmla="*/ 15 w 113"/>
                  <a:gd name="T27" fmla="*/ 14 h 135"/>
                  <a:gd name="T28" fmla="*/ 9 w 113"/>
                  <a:gd name="T29" fmla="*/ 9 h 135"/>
                  <a:gd name="T30" fmla="*/ 0 w 113"/>
                  <a:gd name="T31" fmla="*/ 8 h 135"/>
                  <a:gd name="T32" fmla="*/ 0 w 113"/>
                  <a:gd name="T33" fmla="*/ 1 h 135"/>
                  <a:gd name="T34" fmla="*/ 4 w 113"/>
                  <a:gd name="T35" fmla="*/ 0 h 135"/>
                  <a:gd name="T36" fmla="*/ 56 w 113"/>
                  <a:gd name="T37" fmla="*/ 0 h 135"/>
                  <a:gd name="T38" fmla="*/ 73 w 113"/>
                  <a:gd name="T39" fmla="*/ 1 h 135"/>
                  <a:gd name="T40" fmla="*/ 106 w 113"/>
                  <a:gd name="T41" fmla="*/ 50 h 135"/>
                  <a:gd name="T42" fmla="*/ 78 w 113"/>
                  <a:gd name="T43" fmla="*/ 76 h 135"/>
                  <a:gd name="T44" fmla="*/ 55 w 113"/>
                  <a:gd name="T45" fmla="*/ 78 h 135"/>
                  <a:gd name="T46" fmla="*/ 33 w 113"/>
                  <a:gd name="T47" fmla="*/ 78 h 135"/>
                  <a:gd name="T48" fmla="*/ 33 w 113"/>
                  <a:gd name="T49" fmla="*/ 68 h 135"/>
                  <a:gd name="T50" fmla="*/ 67 w 113"/>
                  <a:gd name="T51" fmla="*/ 67 h 135"/>
                  <a:gd name="T52" fmla="*/ 85 w 113"/>
                  <a:gd name="T53" fmla="*/ 52 h 135"/>
                  <a:gd name="T54" fmla="*/ 87 w 113"/>
                  <a:gd name="T55" fmla="*/ 29 h 135"/>
                  <a:gd name="T56" fmla="*/ 66 w 113"/>
                  <a:gd name="T57" fmla="*/ 11 h 135"/>
                  <a:gd name="T58" fmla="*/ 34 w 113"/>
                  <a:gd name="T59" fmla="*/ 11 h 135"/>
                  <a:gd name="T60" fmla="*/ 33 w 113"/>
                  <a:gd name="T61" fmla="*/ 11 h 135"/>
                  <a:gd name="T62" fmla="*/ 33 w 113"/>
                  <a:gd name="T63" fmla="*/ 6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3" h="135">
                    <a:moveTo>
                      <a:pt x="33" y="78"/>
                    </a:moveTo>
                    <a:cubicBezTo>
                      <a:pt x="33" y="80"/>
                      <a:pt x="33" y="81"/>
                      <a:pt x="33" y="82"/>
                    </a:cubicBezTo>
                    <a:cubicBezTo>
                      <a:pt x="33" y="93"/>
                      <a:pt x="33" y="103"/>
                      <a:pt x="33" y="114"/>
                    </a:cubicBezTo>
                    <a:cubicBezTo>
                      <a:pt x="33" y="115"/>
                      <a:pt x="33" y="117"/>
                      <a:pt x="33" y="118"/>
                    </a:cubicBezTo>
                    <a:cubicBezTo>
                      <a:pt x="34" y="125"/>
                      <a:pt x="35" y="127"/>
                      <a:pt x="43" y="128"/>
                    </a:cubicBezTo>
                    <a:cubicBezTo>
                      <a:pt x="45" y="128"/>
                      <a:pt x="47" y="128"/>
                      <a:pt x="49" y="128"/>
                    </a:cubicBezTo>
                    <a:cubicBezTo>
                      <a:pt x="49" y="130"/>
                      <a:pt x="49" y="133"/>
                      <a:pt x="49" y="135"/>
                    </a:cubicBezTo>
                    <a:cubicBezTo>
                      <a:pt x="33" y="135"/>
                      <a:pt x="16" y="135"/>
                      <a:pt x="0" y="135"/>
                    </a:cubicBezTo>
                    <a:cubicBezTo>
                      <a:pt x="0" y="133"/>
                      <a:pt x="0" y="131"/>
                      <a:pt x="0" y="128"/>
                    </a:cubicBezTo>
                    <a:cubicBezTo>
                      <a:pt x="2" y="128"/>
                      <a:pt x="5" y="128"/>
                      <a:pt x="8" y="127"/>
                    </a:cubicBezTo>
                    <a:cubicBezTo>
                      <a:pt x="13" y="126"/>
                      <a:pt x="14" y="125"/>
                      <a:pt x="15" y="120"/>
                    </a:cubicBezTo>
                    <a:cubicBezTo>
                      <a:pt x="15" y="118"/>
                      <a:pt x="15" y="116"/>
                      <a:pt x="15" y="114"/>
                    </a:cubicBezTo>
                    <a:cubicBezTo>
                      <a:pt x="16" y="83"/>
                      <a:pt x="16" y="52"/>
                      <a:pt x="15" y="21"/>
                    </a:cubicBezTo>
                    <a:cubicBezTo>
                      <a:pt x="15" y="19"/>
                      <a:pt x="15" y="16"/>
                      <a:pt x="15" y="14"/>
                    </a:cubicBezTo>
                    <a:cubicBezTo>
                      <a:pt x="14" y="11"/>
                      <a:pt x="12" y="9"/>
                      <a:pt x="9" y="9"/>
                    </a:cubicBezTo>
                    <a:cubicBezTo>
                      <a:pt x="6" y="8"/>
                      <a:pt x="3" y="8"/>
                      <a:pt x="0" y="8"/>
                    </a:cubicBezTo>
                    <a:cubicBezTo>
                      <a:pt x="0" y="5"/>
                      <a:pt x="0" y="3"/>
                      <a:pt x="0" y="1"/>
                    </a:cubicBezTo>
                    <a:cubicBezTo>
                      <a:pt x="1" y="0"/>
                      <a:pt x="3" y="0"/>
                      <a:pt x="4" y="0"/>
                    </a:cubicBezTo>
                    <a:cubicBezTo>
                      <a:pt x="21" y="0"/>
                      <a:pt x="39" y="0"/>
                      <a:pt x="56" y="0"/>
                    </a:cubicBezTo>
                    <a:cubicBezTo>
                      <a:pt x="62" y="0"/>
                      <a:pt x="68" y="1"/>
                      <a:pt x="73" y="1"/>
                    </a:cubicBezTo>
                    <a:cubicBezTo>
                      <a:pt x="98" y="4"/>
                      <a:pt x="113" y="26"/>
                      <a:pt x="106" y="50"/>
                    </a:cubicBezTo>
                    <a:cubicBezTo>
                      <a:pt x="102" y="64"/>
                      <a:pt x="93" y="73"/>
                      <a:pt x="78" y="76"/>
                    </a:cubicBezTo>
                    <a:cubicBezTo>
                      <a:pt x="70" y="77"/>
                      <a:pt x="63" y="77"/>
                      <a:pt x="55" y="78"/>
                    </a:cubicBezTo>
                    <a:cubicBezTo>
                      <a:pt x="48" y="78"/>
                      <a:pt x="41" y="78"/>
                      <a:pt x="33" y="78"/>
                    </a:cubicBezTo>
                    <a:close/>
                    <a:moveTo>
                      <a:pt x="33" y="68"/>
                    </a:moveTo>
                    <a:cubicBezTo>
                      <a:pt x="45" y="67"/>
                      <a:pt x="56" y="68"/>
                      <a:pt x="67" y="67"/>
                    </a:cubicBezTo>
                    <a:cubicBezTo>
                      <a:pt x="76" y="66"/>
                      <a:pt x="82" y="60"/>
                      <a:pt x="85" y="52"/>
                    </a:cubicBezTo>
                    <a:cubicBezTo>
                      <a:pt x="89" y="45"/>
                      <a:pt x="89" y="37"/>
                      <a:pt x="87" y="29"/>
                    </a:cubicBezTo>
                    <a:cubicBezTo>
                      <a:pt x="84" y="19"/>
                      <a:pt x="78" y="12"/>
                      <a:pt x="66" y="11"/>
                    </a:cubicBezTo>
                    <a:cubicBezTo>
                      <a:pt x="56" y="11"/>
                      <a:pt x="45" y="11"/>
                      <a:pt x="34" y="11"/>
                    </a:cubicBezTo>
                    <a:cubicBezTo>
                      <a:pt x="34" y="11"/>
                      <a:pt x="34" y="11"/>
                      <a:pt x="33" y="11"/>
                    </a:cubicBezTo>
                    <a:cubicBezTo>
                      <a:pt x="33" y="30"/>
                      <a:pt x="33" y="48"/>
                      <a:pt x="33" y="68"/>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9" name="Freeform 29">
                <a:extLst>
                  <a:ext uri="{FF2B5EF4-FFF2-40B4-BE49-F238E27FC236}">
                    <a16:creationId xmlns:a16="http://schemas.microsoft.com/office/drawing/2014/main" id="{26056B2E-6223-4FEE-8248-F2EA17DBAF5B}"/>
                  </a:ext>
                </a:extLst>
              </p:cNvPr>
              <p:cNvSpPr>
                <a:spLocks/>
              </p:cNvSpPr>
              <p:nvPr/>
            </p:nvSpPr>
            <p:spPr bwMode="auto">
              <a:xfrm>
                <a:off x="6858909" y="3891177"/>
                <a:ext cx="381253" cy="394068"/>
              </a:xfrm>
              <a:custGeom>
                <a:avLst/>
                <a:gdLst>
                  <a:gd name="T0" fmla="*/ 49 w 133"/>
                  <a:gd name="T1" fmla="*/ 0 h 138"/>
                  <a:gd name="T2" fmla="*/ 49 w 133"/>
                  <a:gd name="T3" fmla="*/ 7 h 138"/>
                  <a:gd name="T4" fmla="*/ 41 w 133"/>
                  <a:gd name="T5" fmla="*/ 8 h 138"/>
                  <a:gd name="T6" fmla="*/ 34 w 133"/>
                  <a:gd name="T7" fmla="*/ 15 h 138"/>
                  <a:gd name="T8" fmla="*/ 33 w 133"/>
                  <a:gd name="T9" fmla="*/ 23 h 138"/>
                  <a:gd name="T10" fmla="*/ 33 w 133"/>
                  <a:gd name="T11" fmla="*/ 83 h 138"/>
                  <a:gd name="T12" fmla="*/ 34 w 133"/>
                  <a:gd name="T13" fmla="*/ 96 h 138"/>
                  <a:gd name="T14" fmla="*/ 60 w 133"/>
                  <a:gd name="T15" fmla="*/ 124 h 138"/>
                  <a:gd name="T16" fmla="*/ 100 w 133"/>
                  <a:gd name="T17" fmla="*/ 110 h 138"/>
                  <a:gd name="T18" fmla="*/ 106 w 133"/>
                  <a:gd name="T19" fmla="*/ 94 h 138"/>
                  <a:gd name="T20" fmla="*/ 107 w 133"/>
                  <a:gd name="T21" fmla="*/ 80 h 138"/>
                  <a:gd name="T22" fmla="*/ 107 w 133"/>
                  <a:gd name="T23" fmla="*/ 24 h 138"/>
                  <a:gd name="T24" fmla="*/ 106 w 133"/>
                  <a:gd name="T25" fmla="*/ 15 h 138"/>
                  <a:gd name="T26" fmla="*/ 97 w 133"/>
                  <a:gd name="T27" fmla="*/ 8 h 138"/>
                  <a:gd name="T28" fmla="*/ 91 w 133"/>
                  <a:gd name="T29" fmla="*/ 7 h 138"/>
                  <a:gd name="T30" fmla="*/ 91 w 133"/>
                  <a:gd name="T31" fmla="*/ 0 h 138"/>
                  <a:gd name="T32" fmla="*/ 133 w 133"/>
                  <a:gd name="T33" fmla="*/ 0 h 138"/>
                  <a:gd name="T34" fmla="*/ 133 w 133"/>
                  <a:gd name="T35" fmla="*/ 7 h 138"/>
                  <a:gd name="T36" fmla="*/ 126 w 133"/>
                  <a:gd name="T37" fmla="*/ 8 h 138"/>
                  <a:gd name="T38" fmla="*/ 118 w 133"/>
                  <a:gd name="T39" fmla="*/ 15 h 138"/>
                  <a:gd name="T40" fmla="*/ 118 w 133"/>
                  <a:gd name="T41" fmla="*/ 25 h 138"/>
                  <a:gd name="T42" fmla="*/ 117 w 133"/>
                  <a:gd name="T43" fmla="*/ 88 h 138"/>
                  <a:gd name="T44" fmla="*/ 114 w 133"/>
                  <a:gd name="T45" fmla="*/ 105 h 138"/>
                  <a:gd name="T46" fmla="*/ 74 w 133"/>
                  <a:gd name="T47" fmla="*/ 136 h 138"/>
                  <a:gd name="T48" fmla="*/ 35 w 133"/>
                  <a:gd name="T49" fmla="*/ 127 h 138"/>
                  <a:gd name="T50" fmla="*/ 17 w 133"/>
                  <a:gd name="T51" fmla="*/ 96 h 138"/>
                  <a:gd name="T52" fmla="*/ 16 w 133"/>
                  <a:gd name="T53" fmla="*/ 83 h 138"/>
                  <a:gd name="T54" fmla="*/ 16 w 133"/>
                  <a:gd name="T55" fmla="*/ 25 h 138"/>
                  <a:gd name="T56" fmla="*/ 16 w 133"/>
                  <a:gd name="T57" fmla="*/ 15 h 138"/>
                  <a:gd name="T58" fmla="*/ 8 w 133"/>
                  <a:gd name="T59" fmla="*/ 8 h 138"/>
                  <a:gd name="T60" fmla="*/ 0 w 133"/>
                  <a:gd name="T61" fmla="*/ 7 h 138"/>
                  <a:gd name="T62" fmla="*/ 0 w 133"/>
                  <a:gd name="T63" fmla="*/ 0 h 138"/>
                  <a:gd name="T64" fmla="*/ 49 w 133"/>
                  <a:gd name="T65"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3" h="138">
                    <a:moveTo>
                      <a:pt x="49" y="0"/>
                    </a:moveTo>
                    <a:cubicBezTo>
                      <a:pt x="49" y="2"/>
                      <a:pt x="49" y="4"/>
                      <a:pt x="49" y="7"/>
                    </a:cubicBezTo>
                    <a:cubicBezTo>
                      <a:pt x="46" y="7"/>
                      <a:pt x="44" y="7"/>
                      <a:pt x="41" y="8"/>
                    </a:cubicBezTo>
                    <a:cubicBezTo>
                      <a:pt x="36" y="8"/>
                      <a:pt x="34" y="10"/>
                      <a:pt x="34" y="15"/>
                    </a:cubicBezTo>
                    <a:cubicBezTo>
                      <a:pt x="33" y="17"/>
                      <a:pt x="33" y="20"/>
                      <a:pt x="33" y="23"/>
                    </a:cubicBezTo>
                    <a:cubicBezTo>
                      <a:pt x="33" y="43"/>
                      <a:pt x="33" y="63"/>
                      <a:pt x="33" y="83"/>
                    </a:cubicBezTo>
                    <a:cubicBezTo>
                      <a:pt x="33" y="87"/>
                      <a:pt x="33" y="92"/>
                      <a:pt x="34" y="96"/>
                    </a:cubicBezTo>
                    <a:cubicBezTo>
                      <a:pt x="36" y="112"/>
                      <a:pt x="46" y="120"/>
                      <a:pt x="60" y="124"/>
                    </a:cubicBezTo>
                    <a:cubicBezTo>
                      <a:pt x="76" y="128"/>
                      <a:pt x="89" y="123"/>
                      <a:pt x="100" y="110"/>
                    </a:cubicBezTo>
                    <a:cubicBezTo>
                      <a:pt x="104" y="106"/>
                      <a:pt x="105" y="100"/>
                      <a:pt x="106" y="94"/>
                    </a:cubicBezTo>
                    <a:cubicBezTo>
                      <a:pt x="106" y="90"/>
                      <a:pt x="106" y="85"/>
                      <a:pt x="107" y="80"/>
                    </a:cubicBezTo>
                    <a:cubicBezTo>
                      <a:pt x="107" y="62"/>
                      <a:pt x="107" y="43"/>
                      <a:pt x="107" y="24"/>
                    </a:cubicBezTo>
                    <a:cubicBezTo>
                      <a:pt x="107" y="21"/>
                      <a:pt x="106" y="18"/>
                      <a:pt x="106" y="15"/>
                    </a:cubicBezTo>
                    <a:cubicBezTo>
                      <a:pt x="105" y="10"/>
                      <a:pt x="103" y="8"/>
                      <a:pt x="97" y="8"/>
                    </a:cubicBezTo>
                    <a:cubicBezTo>
                      <a:pt x="95" y="7"/>
                      <a:pt x="93" y="7"/>
                      <a:pt x="91" y="7"/>
                    </a:cubicBezTo>
                    <a:cubicBezTo>
                      <a:pt x="91" y="4"/>
                      <a:pt x="91" y="2"/>
                      <a:pt x="91" y="0"/>
                    </a:cubicBezTo>
                    <a:cubicBezTo>
                      <a:pt x="105" y="0"/>
                      <a:pt x="119" y="0"/>
                      <a:pt x="133" y="0"/>
                    </a:cubicBezTo>
                    <a:cubicBezTo>
                      <a:pt x="133" y="2"/>
                      <a:pt x="133" y="4"/>
                      <a:pt x="133" y="7"/>
                    </a:cubicBezTo>
                    <a:cubicBezTo>
                      <a:pt x="131" y="7"/>
                      <a:pt x="128" y="7"/>
                      <a:pt x="126" y="8"/>
                    </a:cubicBezTo>
                    <a:cubicBezTo>
                      <a:pt x="121" y="8"/>
                      <a:pt x="119" y="11"/>
                      <a:pt x="118" y="15"/>
                    </a:cubicBezTo>
                    <a:cubicBezTo>
                      <a:pt x="118" y="18"/>
                      <a:pt x="118" y="22"/>
                      <a:pt x="118" y="25"/>
                    </a:cubicBezTo>
                    <a:cubicBezTo>
                      <a:pt x="117" y="46"/>
                      <a:pt x="118" y="67"/>
                      <a:pt x="117" y="88"/>
                    </a:cubicBezTo>
                    <a:cubicBezTo>
                      <a:pt x="117" y="94"/>
                      <a:pt x="116" y="99"/>
                      <a:pt x="114" y="105"/>
                    </a:cubicBezTo>
                    <a:cubicBezTo>
                      <a:pt x="108" y="124"/>
                      <a:pt x="94" y="134"/>
                      <a:pt x="74" y="136"/>
                    </a:cubicBezTo>
                    <a:cubicBezTo>
                      <a:pt x="60" y="138"/>
                      <a:pt x="47" y="135"/>
                      <a:pt x="35" y="127"/>
                    </a:cubicBezTo>
                    <a:cubicBezTo>
                      <a:pt x="24" y="120"/>
                      <a:pt x="18" y="109"/>
                      <a:pt x="17" y="96"/>
                    </a:cubicBezTo>
                    <a:cubicBezTo>
                      <a:pt x="16" y="92"/>
                      <a:pt x="16" y="87"/>
                      <a:pt x="16" y="83"/>
                    </a:cubicBezTo>
                    <a:cubicBezTo>
                      <a:pt x="16" y="64"/>
                      <a:pt x="16" y="45"/>
                      <a:pt x="16" y="25"/>
                    </a:cubicBezTo>
                    <a:cubicBezTo>
                      <a:pt x="16" y="22"/>
                      <a:pt x="16" y="18"/>
                      <a:pt x="16" y="15"/>
                    </a:cubicBezTo>
                    <a:cubicBezTo>
                      <a:pt x="15" y="10"/>
                      <a:pt x="13" y="8"/>
                      <a:pt x="8" y="8"/>
                    </a:cubicBezTo>
                    <a:cubicBezTo>
                      <a:pt x="5" y="7"/>
                      <a:pt x="3" y="7"/>
                      <a:pt x="0" y="7"/>
                    </a:cubicBezTo>
                    <a:cubicBezTo>
                      <a:pt x="0" y="4"/>
                      <a:pt x="0" y="2"/>
                      <a:pt x="0" y="0"/>
                    </a:cubicBezTo>
                    <a:cubicBezTo>
                      <a:pt x="16" y="0"/>
                      <a:pt x="32" y="0"/>
                      <a:pt x="49" y="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70" name="Freeform 30">
                <a:extLst>
                  <a:ext uri="{FF2B5EF4-FFF2-40B4-BE49-F238E27FC236}">
                    <a16:creationId xmlns:a16="http://schemas.microsoft.com/office/drawing/2014/main" id="{006B390B-42C2-4B79-90D3-881CC2CFDCE9}"/>
                  </a:ext>
                </a:extLst>
              </p:cNvPr>
              <p:cNvSpPr>
                <a:spLocks/>
              </p:cNvSpPr>
              <p:nvPr/>
            </p:nvSpPr>
            <p:spPr bwMode="auto">
              <a:xfrm>
                <a:off x="7832866" y="3891177"/>
                <a:ext cx="378049" cy="390864"/>
              </a:xfrm>
              <a:custGeom>
                <a:avLst/>
                <a:gdLst>
                  <a:gd name="T0" fmla="*/ 73 w 133"/>
                  <a:gd name="T1" fmla="*/ 137 h 137"/>
                  <a:gd name="T2" fmla="*/ 64 w 133"/>
                  <a:gd name="T3" fmla="*/ 137 h 137"/>
                  <a:gd name="T4" fmla="*/ 58 w 133"/>
                  <a:gd name="T5" fmla="*/ 133 h 137"/>
                  <a:gd name="T6" fmla="*/ 39 w 133"/>
                  <a:gd name="T7" fmla="*/ 80 h 137"/>
                  <a:gd name="T8" fmla="*/ 17 w 133"/>
                  <a:gd name="T9" fmla="*/ 23 h 137"/>
                  <a:gd name="T10" fmla="*/ 13 w 133"/>
                  <a:gd name="T11" fmla="*/ 14 h 137"/>
                  <a:gd name="T12" fmla="*/ 4 w 133"/>
                  <a:gd name="T13" fmla="*/ 7 h 137"/>
                  <a:gd name="T14" fmla="*/ 0 w 133"/>
                  <a:gd name="T15" fmla="*/ 7 h 137"/>
                  <a:gd name="T16" fmla="*/ 0 w 133"/>
                  <a:gd name="T17" fmla="*/ 0 h 137"/>
                  <a:gd name="T18" fmla="*/ 47 w 133"/>
                  <a:gd name="T19" fmla="*/ 0 h 137"/>
                  <a:gd name="T20" fmla="*/ 47 w 133"/>
                  <a:gd name="T21" fmla="*/ 7 h 137"/>
                  <a:gd name="T22" fmla="*/ 39 w 133"/>
                  <a:gd name="T23" fmla="*/ 8 h 137"/>
                  <a:gd name="T24" fmla="*/ 34 w 133"/>
                  <a:gd name="T25" fmla="*/ 15 h 137"/>
                  <a:gd name="T26" fmla="*/ 35 w 133"/>
                  <a:gd name="T27" fmla="*/ 20 h 137"/>
                  <a:gd name="T28" fmla="*/ 68 w 133"/>
                  <a:gd name="T29" fmla="*/ 112 h 137"/>
                  <a:gd name="T30" fmla="*/ 70 w 133"/>
                  <a:gd name="T31" fmla="*/ 116 h 137"/>
                  <a:gd name="T32" fmla="*/ 72 w 133"/>
                  <a:gd name="T33" fmla="*/ 113 h 137"/>
                  <a:gd name="T34" fmla="*/ 106 w 133"/>
                  <a:gd name="T35" fmla="*/ 18 h 137"/>
                  <a:gd name="T36" fmla="*/ 106 w 133"/>
                  <a:gd name="T37" fmla="*/ 16 h 137"/>
                  <a:gd name="T38" fmla="*/ 101 w 133"/>
                  <a:gd name="T39" fmla="*/ 7 h 137"/>
                  <a:gd name="T40" fmla="*/ 94 w 133"/>
                  <a:gd name="T41" fmla="*/ 7 h 137"/>
                  <a:gd name="T42" fmla="*/ 94 w 133"/>
                  <a:gd name="T43" fmla="*/ 0 h 137"/>
                  <a:gd name="T44" fmla="*/ 133 w 133"/>
                  <a:gd name="T45" fmla="*/ 0 h 137"/>
                  <a:gd name="T46" fmla="*/ 133 w 133"/>
                  <a:gd name="T47" fmla="*/ 7 h 137"/>
                  <a:gd name="T48" fmla="*/ 130 w 133"/>
                  <a:gd name="T49" fmla="*/ 7 h 137"/>
                  <a:gd name="T50" fmla="*/ 119 w 133"/>
                  <a:gd name="T51" fmla="*/ 16 h 137"/>
                  <a:gd name="T52" fmla="*/ 110 w 133"/>
                  <a:gd name="T53" fmla="*/ 38 h 137"/>
                  <a:gd name="T54" fmla="*/ 74 w 133"/>
                  <a:gd name="T55" fmla="*/ 133 h 137"/>
                  <a:gd name="T56" fmla="*/ 73 w 133"/>
                  <a:gd name="T57" fmla="*/ 137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3" h="137">
                    <a:moveTo>
                      <a:pt x="73" y="137"/>
                    </a:moveTo>
                    <a:cubicBezTo>
                      <a:pt x="69" y="137"/>
                      <a:pt x="66" y="137"/>
                      <a:pt x="64" y="137"/>
                    </a:cubicBezTo>
                    <a:cubicBezTo>
                      <a:pt x="61" y="137"/>
                      <a:pt x="59" y="136"/>
                      <a:pt x="58" y="133"/>
                    </a:cubicBezTo>
                    <a:cubicBezTo>
                      <a:pt x="52" y="115"/>
                      <a:pt x="45" y="98"/>
                      <a:pt x="39" y="80"/>
                    </a:cubicBezTo>
                    <a:cubicBezTo>
                      <a:pt x="31" y="61"/>
                      <a:pt x="24" y="42"/>
                      <a:pt x="17" y="23"/>
                    </a:cubicBezTo>
                    <a:cubicBezTo>
                      <a:pt x="16" y="20"/>
                      <a:pt x="15" y="17"/>
                      <a:pt x="13" y="14"/>
                    </a:cubicBezTo>
                    <a:cubicBezTo>
                      <a:pt x="11" y="10"/>
                      <a:pt x="8" y="8"/>
                      <a:pt x="4" y="7"/>
                    </a:cubicBezTo>
                    <a:cubicBezTo>
                      <a:pt x="3" y="7"/>
                      <a:pt x="2" y="7"/>
                      <a:pt x="0" y="7"/>
                    </a:cubicBezTo>
                    <a:cubicBezTo>
                      <a:pt x="0" y="4"/>
                      <a:pt x="0" y="2"/>
                      <a:pt x="0" y="0"/>
                    </a:cubicBezTo>
                    <a:cubicBezTo>
                      <a:pt x="16" y="0"/>
                      <a:pt x="31" y="0"/>
                      <a:pt x="47" y="0"/>
                    </a:cubicBezTo>
                    <a:cubicBezTo>
                      <a:pt x="47" y="2"/>
                      <a:pt x="47" y="4"/>
                      <a:pt x="47" y="7"/>
                    </a:cubicBezTo>
                    <a:cubicBezTo>
                      <a:pt x="44" y="7"/>
                      <a:pt x="42" y="7"/>
                      <a:pt x="39" y="8"/>
                    </a:cubicBezTo>
                    <a:cubicBezTo>
                      <a:pt x="34" y="8"/>
                      <a:pt x="33" y="10"/>
                      <a:pt x="34" y="15"/>
                    </a:cubicBezTo>
                    <a:cubicBezTo>
                      <a:pt x="34" y="17"/>
                      <a:pt x="35" y="19"/>
                      <a:pt x="35" y="20"/>
                    </a:cubicBezTo>
                    <a:cubicBezTo>
                      <a:pt x="46" y="51"/>
                      <a:pt x="57" y="81"/>
                      <a:pt x="68" y="112"/>
                    </a:cubicBezTo>
                    <a:cubicBezTo>
                      <a:pt x="69" y="113"/>
                      <a:pt x="69" y="114"/>
                      <a:pt x="70" y="116"/>
                    </a:cubicBezTo>
                    <a:cubicBezTo>
                      <a:pt x="71" y="114"/>
                      <a:pt x="71" y="113"/>
                      <a:pt x="72" y="113"/>
                    </a:cubicBezTo>
                    <a:cubicBezTo>
                      <a:pt x="83" y="81"/>
                      <a:pt x="94" y="50"/>
                      <a:pt x="106" y="18"/>
                    </a:cubicBezTo>
                    <a:cubicBezTo>
                      <a:pt x="106" y="17"/>
                      <a:pt x="106" y="17"/>
                      <a:pt x="106" y="16"/>
                    </a:cubicBezTo>
                    <a:cubicBezTo>
                      <a:pt x="107" y="10"/>
                      <a:pt x="106" y="8"/>
                      <a:pt x="101" y="7"/>
                    </a:cubicBezTo>
                    <a:cubicBezTo>
                      <a:pt x="98" y="7"/>
                      <a:pt x="96" y="7"/>
                      <a:pt x="94" y="7"/>
                    </a:cubicBezTo>
                    <a:cubicBezTo>
                      <a:pt x="94" y="4"/>
                      <a:pt x="94" y="2"/>
                      <a:pt x="94" y="0"/>
                    </a:cubicBezTo>
                    <a:cubicBezTo>
                      <a:pt x="106" y="0"/>
                      <a:pt x="119" y="0"/>
                      <a:pt x="133" y="0"/>
                    </a:cubicBezTo>
                    <a:cubicBezTo>
                      <a:pt x="133" y="2"/>
                      <a:pt x="133" y="4"/>
                      <a:pt x="133" y="7"/>
                    </a:cubicBezTo>
                    <a:cubicBezTo>
                      <a:pt x="132" y="7"/>
                      <a:pt x="131" y="7"/>
                      <a:pt x="130" y="7"/>
                    </a:cubicBezTo>
                    <a:cubicBezTo>
                      <a:pt x="124" y="8"/>
                      <a:pt x="121" y="11"/>
                      <a:pt x="119" y="16"/>
                    </a:cubicBezTo>
                    <a:cubicBezTo>
                      <a:pt x="116" y="24"/>
                      <a:pt x="113" y="31"/>
                      <a:pt x="110" y="38"/>
                    </a:cubicBezTo>
                    <a:cubicBezTo>
                      <a:pt x="98" y="70"/>
                      <a:pt x="86" y="101"/>
                      <a:pt x="74" y="133"/>
                    </a:cubicBezTo>
                    <a:cubicBezTo>
                      <a:pt x="74" y="134"/>
                      <a:pt x="73" y="135"/>
                      <a:pt x="73" y="13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71" name="Freeform 31">
                <a:extLst>
                  <a:ext uri="{FF2B5EF4-FFF2-40B4-BE49-F238E27FC236}">
                    <a16:creationId xmlns:a16="http://schemas.microsoft.com/office/drawing/2014/main" id="{50061FAB-489C-4780-AFC9-07435CFCBEA5}"/>
                  </a:ext>
                </a:extLst>
              </p:cNvPr>
              <p:cNvSpPr>
                <a:spLocks/>
              </p:cNvSpPr>
              <p:nvPr/>
            </p:nvSpPr>
            <p:spPr bwMode="auto">
              <a:xfrm>
                <a:off x="9844855" y="3891177"/>
                <a:ext cx="342807" cy="384457"/>
              </a:xfrm>
              <a:custGeom>
                <a:avLst/>
                <a:gdLst>
                  <a:gd name="T0" fmla="*/ 85 w 120"/>
                  <a:gd name="T1" fmla="*/ 127 h 135"/>
                  <a:gd name="T2" fmla="*/ 85 w 120"/>
                  <a:gd name="T3" fmla="*/ 134 h 135"/>
                  <a:gd name="T4" fmla="*/ 35 w 120"/>
                  <a:gd name="T5" fmla="*/ 134 h 135"/>
                  <a:gd name="T6" fmla="*/ 35 w 120"/>
                  <a:gd name="T7" fmla="*/ 127 h 135"/>
                  <a:gd name="T8" fmla="*/ 44 w 120"/>
                  <a:gd name="T9" fmla="*/ 126 h 135"/>
                  <a:gd name="T10" fmla="*/ 50 w 120"/>
                  <a:gd name="T11" fmla="*/ 120 h 135"/>
                  <a:gd name="T12" fmla="*/ 51 w 120"/>
                  <a:gd name="T13" fmla="*/ 113 h 135"/>
                  <a:gd name="T14" fmla="*/ 51 w 120"/>
                  <a:gd name="T15" fmla="*/ 85 h 135"/>
                  <a:gd name="T16" fmla="*/ 50 w 120"/>
                  <a:gd name="T17" fmla="*/ 79 h 135"/>
                  <a:gd name="T18" fmla="*/ 17 w 120"/>
                  <a:gd name="T19" fmla="*/ 19 h 135"/>
                  <a:gd name="T20" fmla="*/ 15 w 120"/>
                  <a:gd name="T21" fmla="*/ 15 h 135"/>
                  <a:gd name="T22" fmla="*/ 3 w 120"/>
                  <a:gd name="T23" fmla="*/ 7 h 135"/>
                  <a:gd name="T24" fmla="*/ 0 w 120"/>
                  <a:gd name="T25" fmla="*/ 7 h 135"/>
                  <a:gd name="T26" fmla="*/ 0 w 120"/>
                  <a:gd name="T27" fmla="*/ 0 h 135"/>
                  <a:gd name="T28" fmla="*/ 48 w 120"/>
                  <a:gd name="T29" fmla="*/ 0 h 135"/>
                  <a:gd name="T30" fmla="*/ 48 w 120"/>
                  <a:gd name="T31" fmla="*/ 7 h 135"/>
                  <a:gd name="T32" fmla="*/ 40 w 120"/>
                  <a:gd name="T33" fmla="*/ 7 h 135"/>
                  <a:gd name="T34" fmla="*/ 36 w 120"/>
                  <a:gd name="T35" fmla="*/ 14 h 135"/>
                  <a:gd name="T36" fmla="*/ 37 w 120"/>
                  <a:gd name="T37" fmla="*/ 18 h 135"/>
                  <a:gd name="T38" fmla="*/ 61 w 120"/>
                  <a:gd name="T39" fmla="*/ 64 h 135"/>
                  <a:gd name="T40" fmla="*/ 63 w 120"/>
                  <a:gd name="T41" fmla="*/ 68 h 135"/>
                  <a:gd name="T42" fmla="*/ 66 w 120"/>
                  <a:gd name="T43" fmla="*/ 64 h 135"/>
                  <a:gd name="T44" fmla="*/ 91 w 120"/>
                  <a:gd name="T45" fmla="*/ 18 h 135"/>
                  <a:gd name="T46" fmla="*/ 93 w 120"/>
                  <a:gd name="T47" fmla="*/ 12 h 135"/>
                  <a:gd name="T48" fmla="*/ 90 w 120"/>
                  <a:gd name="T49" fmla="*/ 8 h 135"/>
                  <a:gd name="T50" fmla="*/ 81 w 120"/>
                  <a:gd name="T51" fmla="*/ 7 h 135"/>
                  <a:gd name="T52" fmla="*/ 81 w 120"/>
                  <a:gd name="T53" fmla="*/ 0 h 135"/>
                  <a:gd name="T54" fmla="*/ 120 w 120"/>
                  <a:gd name="T55" fmla="*/ 0 h 135"/>
                  <a:gd name="T56" fmla="*/ 120 w 120"/>
                  <a:gd name="T57" fmla="*/ 7 h 135"/>
                  <a:gd name="T58" fmla="*/ 115 w 120"/>
                  <a:gd name="T59" fmla="*/ 8 h 135"/>
                  <a:gd name="T60" fmla="*/ 108 w 120"/>
                  <a:gd name="T61" fmla="*/ 12 h 135"/>
                  <a:gd name="T62" fmla="*/ 103 w 120"/>
                  <a:gd name="T63" fmla="*/ 19 h 135"/>
                  <a:gd name="T64" fmla="*/ 71 w 120"/>
                  <a:gd name="T65" fmla="*/ 75 h 135"/>
                  <a:gd name="T66" fmla="*/ 69 w 120"/>
                  <a:gd name="T67" fmla="*/ 82 h 135"/>
                  <a:gd name="T68" fmla="*/ 69 w 120"/>
                  <a:gd name="T69" fmla="*/ 111 h 135"/>
                  <a:gd name="T70" fmla="*/ 69 w 120"/>
                  <a:gd name="T71" fmla="*/ 118 h 135"/>
                  <a:gd name="T72" fmla="*/ 77 w 120"/>
                  <a:gd name="T73" fmla="*/ 126 h 135"/>
                  <a:gd name="T74" fmla="*/ 85 w 120"/>
                  <a:gd name="T75" fmla="*/ 12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0" h="135">
                    <a:moveTo>
                      <a:pt x="85" y="127"/>
                    </a:moveTo>
                    <a:cubicBezTo>
                      <a:pt x="85" y="130"/>
                      <a:pt x="85" y="132"/>
                      <a:pt x="85" y="134"/>
                    </a:cubicBezTo>
                    <a:cubicBezTo>
                      <a:pt x="81" y="135"/>
                      <a:pt x="44" y="135"/>
                      <a:pt x="35" y="134"/>
                    </a:cubicBezTo>
                    <a:cubicBezTo>
                      <a:pt x="35" y="132"/>
                      <a:pt x="35" y="130"/>
                      <a:pt x="35" y="127"/>
                    </a:cubicBezTo>
                    <a:cubicBezTo>
                      <a:pt x="38" y="127"/>
                      <a:pt x="41" y="126"/>
                      <a:pt x="44" y="126"/>
                    </a:cubicBezTo>
                    <a:cubicBezTo>
                      <a:pt x="48" y="126"/>
                      <a:pt x="50" y="124"/>
                      <a:pt x="50" y="120"/>
                    </a:cubicBezTo>
                    <a:cubicBezTo>
                      <a:pt x="51" y="118"/>
                      <a:pt x="51" y="115"/>
                      <a:pt x="51" y="113"/>
                    </a:cubicBezTo>
                    <a:cubicBezTo>
                      <a:pt x="51" y="104"/>
                      <a:pt x="51" y="95"/>
                      <a:pt x="51" y="85"/>
                    </a:cubicBezTo>
                    <a:cubicBezTo>
                      <a:pt x="51" y="83"/>
                      <a:pt x="51" y="81"/>
                      <a:pt x="50" y="79"/>
                    </a:cubicBezTo>
                    <a:cubicBezTo>
                      <a:pt x="39" y="59"/>
                      <a:pt x="28" y="39"/>
                      <a:pt x="17" y="19"/>
                    </a:cubicBezTo>
                    <a:cubicBezTo>
                      <a:pt x="16" y="17"/>
                      <a:pt x="15" y="16"/>
                      <a:pt x="15" y="15"/>
                    </a:cubicBezTo>
                    <a:cubicBezTo>
                      <a:pt x="12" y="10"/>
                      <a:pt x="9" y="7"/>
                      <a:pt x="3" y="7"/>
                    </a:cubicBezTo>
                    <a:cubicBezTo>
                      <a:pt x="2" y="7"/>
                      <a:pt x="1" y="7"/>
                      <a:pt x="0" y="7"/>
                    </a:cubicBezTo>
                    <a:cubicBezTo>
                      <a:pt x="0" y="4"/>
                      <a:pt x="0" y="2"/>
                      <a:pt x="0" y="0"/>
                    </a:cubicBezTo>
                    <a:cubicBezTo>
                      <a:pt x="16" y="0"/>
                      <a:pt x="31" y="0"/>
                      <a:pt x="48" y="0"/>
                    </a:cubicBezTo>
                    <a:cubicBezTo>
                      <a:pt x="48" y="2"/>
                      <a:pt x="48" y="4"/>
                      <a:pt x="48" y="7"/>
                    </a:cubicBezTo>
                    <a:cubicBezTo>
                      <a:pt x="45" y="7"/>
                      <a:pt x="42" y="7"/>
                      <a:pt x="40" y="7"/>
                    </a:cubicBezTo>
                    <a:cubicBezTo>
                      <a:pt x="35" y="8"/>
                      <a:pt x="34" y="10"/>
                      <a:pt x="36" y="14"/>
                    </a:cubicBezTo>
                    <a:cubicBezTo>
                      <a:pt x="36" y="15"/>
                      <a:pt x="37" y="17"/>
                      <a:pt x="37" y="18"/>
                    </a:cubicBezTo>
                    <a:cubicBezTo>
                      <a:pt x="45" y="33"/>
                      <a:pt x="53" y="49"/>
                      <a:pt x="61" y="64"/>
                    </a:cubicBezTo>
                    <a:cubicBezTo>
                      <a:pt x="61" y="65"/>
                      <a:pt x="62" y="66"/>
                      <a:pt x="63" y="68"/>
                    </a:cubicBezTo>
                    <a:cubicBezTo>
                      <a:pt x="64" y="66"/>
                      <a:pt x="65" y="65"/>
                      <a:pt x="66" y="64"/>
                    </a:cubicBezTo>
                    <a:cubicBezTo>
                      <a:pt x="74" y="49"/>
                      <a:pt x="82" y="34"/>
                      <a:pt x="91" y="18"/>
                    </a:cubicBezTo>
                    <a:cubicBezTo>
                      <a:pt x="92" y="16"/>
                      <a:pt x="93" y="14"/>
                      <a:pt x="93" y="12"/>
                    </a:cubicBezTo>
                    <a:cubicBezTo>
                      <a:pt x="94" y="9"/>
                      <a:pt x="93" y="8"/>
                      <a:pt x="90" y="8"/>
                    </a:cubicBezTo>
                    <a:cubicBezTo>
                      <a:pt x="87" y="7"/>
                      <a:pt x="85" y="7"/>
                      <a:pt x="81" y="7"/>
                    </a:cubicBezTo>
                    <a:cubicBezTo>
                      <a:pt x="81" y="4"/>
                      <a:pt x="81" y="2"/>
                      <a:pt x="81" y="0"/>
                    </a:cubicBezTo>
                    <a:cubicBezTo>
                      <a:pt x="94" y="0"/>
                      <a:pt x="107" y="0"/>
                      <a:pt x="120" y="0"/>
                    </a:cubicBezTo>
                    <a:cubicBezTo>
                      <a:pt x="120" y="2"/>
                      <a:pt x="120" y="4"/>
                      <a:pt x="120" y="7"/>
                    </a:cubicBezTo>
                    <a:cubicBezTo>
                      <a:pt x="119" y="7"/>
                      <a:pt x="117" y="7"/>
                      <a:pt x="115" y="8"/>
                    </a:cubicBezTo>
                    <a:cubicBezTo>
                      <a:pt x="112" y="8"/>
                      <a:pt x="109" y="9"/>
                      <a:pt x="108" y="12"/>
                    </a:cubicBezTo>
                    <a:cubicBezTo>
                      <a:pt x="106" y="14"/>
                      <a:pt x="104" y="17"/>
                      <a:pt x="103" y="19"/>
                    </a:cubicBezTo>
                    <a:cubicBezTo>
                      <a:pt x="92" y="38"/>
                      <a:pt x="81" y="56"/>
                      <a:pt x="71" y="75"/>
                    </a:cubicBezTo>
                    <a:cubicBezTo>
                      <a:pt x="69" y="77"/>
                      <a:pt x="68" y="80"/>
                      <a:pt x="69" y="82"/>
                    </a:cubicBezTo>
                    <a:cubicBezTo>
                      <a:pt x="69" y="92"/>
                      <a:pt x="69" y="102"/>
                      <a:pt x="69" y="111"/>
                    </a:cubicBezTo>
                    <a:cubicBezTo>
                      <a:pt x="69" y="114"/>
                      <a:pt x="69" y="116"/>
                      <a:pt x="69" y="118"/>
                    </a:cubicBezTo>
                    <a:cubicBezTo>
                      <a:pt x="70" y="124"/>
                      <a:pt x="71" y="125"/>
                      <a:pt x="77" y="126"/>
                    </a:cubicBezTo>
                    <a:cubicBezTo>
                      <a:pt x="80" y="126"/>
                      <a:pt x="82" y="127"/>
                      <a:pt x="85" y="12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72" name="Freeform 32">
                <a:extLst>
                  <a:ext uri="{FF2B5EF4-FFF2-40B4-BE49-F238E27FC236}">
                    <a16:creationId xmlns:a16="http://schemas.microsoft.com/office/drawing/2014/main" id="{D30E14B5-5B2E-42F0-B3FB-A799A167FB3B}"/>
                  </a:ext>
                </a:extLst>
              </p:cNvPr>
              <p:cNvSpPr>
                <a:spLocks/>
              </p:cNvSpPr>
              <p:nvPr/>
            </p:nvSpPr>
            <p:spPr bwMode="auto">
              <a:xfrm>
                <a:off x="9514863" y="3878362"/>
                <a:ext cx="329992" cy="394068"/>
              </a:xfrm>
              <a:custGeom>
                <a:avLst/>
                <a:gdLst>
                  <a:gd name="T0" fmla="*/ 108 w 116"/>
                  <a:gd name="T1" fmla="*/ 42 h 139"/>
                  <a:gd name="T2" fmla="*/ 102 w 116"/>
                  <a:gd name="T3" fmla="*/ 29 h 139"/>
                  <a:gd name="T4" fmla="*/ 72 w 116"/>
                  <a:gd name="T5" fmla="*/ 14 h 139"/>
                  <a:gd name="T6" fmla="*/ 67 w 116"/>
                  <a:gd name="T7" fmla="*/ 18 h 139"/>
                  <a:gd name="T8" fmla="*/ 66 w 116"/>
                  <a:gd name="T9" fmla="*/ 24 h 139"/>
                  <a:gd name="T10" fmla="*/ 66 w 116"/>
                  <a:gd name="T11" fmla="*/ 115 h 139"/>
                  <a:gd name="T12" fmla="*/ 67 w 116"/>
                  <a:gd name="T13" fmla="*/ 123 h 139"/>
                  <a:gd name="T14" fmla="*/ 75 w 116"/>
                  <a:gd name="T15" fmla="*/ 131 h 139"/>
                  <a:gd name="T16" fmla="*/ 83 w 116"/>
                  <a:gd name="T17" fmla="*/ 132 h 139"/>
                  <a:gd name="T18" fmla="*/ 83 w 116"/>
                  <a:gd name="T19" fmla="*/ 139 h 139"/>
                  <a:gd name="T20" fmla="*/ 33 w 116"/>
                  <a:gd name="T21" fmla="*/ 139 h 139"/>
                  <a:gd name="T22" fmla="*/ 33 w 116"/>
                  <a:gd name="T23" fmla="*/ 132 h 139"/>
                  <a:gd name="T24" fmla="*/ 41 w 116"/>
                  <a:gd name="T25" fmla="*/ 131 h 139"/>
                  <a:gd name="T26" fmla="*/ 49 w 116"/>
                  <a:gd name="T27" fmla="*/ 123 h 139"/>
                  <a:gd name="T28" fmla="*/ 49 w 116"/>
                  <a:gd name="T29" fmla="*/ 118 h 139"/>
                  <a:gd name="T30" fmla="*/ 49 w 116"/>
                  <a:gd name="T31" fmla="*/ 22 h 139"/>
                  <a:gd name="T32" fmla="*/ 41 w 116"/>
                  <a:gd name="T33" fmla="*/ 14 h 139"/>
                  <a:gd name="T34" fmla="*/ 32 w 116"/>
                  <a:gd name="T35" fmla="*/ 15 h 139"/>
                  <a:gd name="T36" fmla="*/ 18 w 116"/>
                  <a:gd name="T37" fmla="*/ 23 h 139"/>
                  <a:gd name="T38" fmla="*/ 11 w 116"/>
                  <a:gd name="T39" fmla="*/ 36 h 139"/>
                  <a:gd name="T40" fmla="*/ 8 w 116"/>
                  <a:gd name="T41" fmla="*/ 42 h 139"/>
                  <a:gd name="T42" fmla="*/ 0 w 116"/>
                  <a:gd name="T43" fmla="*/ 39 h 139"/>
                  <a:gd name="T44" fmla="*/ 13 w 116"/>
                  <a:gd name="T45" fmla="*/ 0 h 139"/>
                  <a:gd name="T46" fmla="*/ 19 w 116"/>
                  <a:gd name="T47" fmla="*/ 0 h 139"/>
                  <a:gd name="T48" fmla="*/ 21 w 116"/>
                  <a:gd name="T49" fmla="*/ 4 h 139"/>
                  <a:gd name="T50" fmla="*/ 95 w 116"/>
                  <a:gd name="T51" fmla="*/ 4 h 139"/>
                  <a:gd name="T52" fmla="*/ 97 w 116"/>
                  <a:gd name="T53" fmla="*/ 0 h 139"/>
                  <a:gd name="T54" fmla="*/ 103 w 116"/>
                  <a:gd name="T55" fmla="*/ 0 h 139"/>
                  <a:gd name="T56" fmla="*/ 116 w 116"/>
                  <a:gd name="T57" fmla="*/ 39 h 139"/>
                  <a:gd name="T58" fmla="*/ 108 w 116"/>
                  <a:gd name="T59" fmla="*/ 42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6" h="139">
                    <a:moveTo>
                      <a:pt x="108" y="42"/>
                    </a:moveTo>
                    <a:cubicBezTo>
                      <a:pt x="106" y="37"/>
                      <a:pt x="104" y="33"/>
                      <a:pt x="102" y="29"/>
                    </a:cubicBezTo>
                    <a:cubicBezTo>
                      <a:pt x="96" y="17"/>
                      <a:pt x="85" y="13"/>
                      <a:pt x="72" y="14"/>
                    </a:cubicBezTo>
                    <a:cubicBezTo>
                      <a:pt x="68" y="14"/>
                      <a:pt x="67" y="15"/>
                      <a:pt x="67" y="18"/>
                    </a:cubicBezTo>
                    <a:cubicBezTo>
                      <a:pt x="66" y="20"/>
                      <a:pt x="66" y="22"/>
                      <a:pt x="66" y="24"/>
                    </a:cubicBezTo>
                    <a:cubicBezTo>
                      <a:pt x="66" y="54"/>
                      <a:pt x="66" y="85"/>
                      <a:pt x="66" y="115"/>
                    </a:cubicBezTo>
                    <a:cubicBezTo>
                      <a:pt x="66" y="118"/>
                      <a:pt x="67" y="120"/>
                      <a:pt x="67" y="123"/>
                    </a:cubicBezTo>
                    <a:cubicBezTo>
                      <a:pt x="68" y="128"/>
                      <a:pt x="70" y="130"/>
                      <a:pt x="75" y="131"/>
                    </a:cubicBezTo>
                    <a:cubicBezTo>
                      <a:pt x="78" y="131"/>
                      <a:pt x="80" y="132"/>
                      <a:pt x="83" y="132"/>
                    </a:cubicBezTo>
                    <a:cubicBezTo>
                      <a:pt x="83" y="134"/>
                      <a:pt x="83" y="137"/>
                      <a:pt x="83" y="139"/>
                    </a:cubicBezTo>
                    <a:cubicBezTo>
                      <a:pt x="66" y="139"/>
                      <a:pt x="50" y="139"/>
                      <a:pt x="33" y="139"/>
                    </a:cubicBezTo>
                    <a:cubicBezTo>
                      <a:pt x="33" y="137"/>
                      <a:pt x="33" y="135"/>
                      <a:pt x="33" y="132"/>
                    </a:cubicBezTo>
                    <a:cubicBezTo>
                      <a:pt x="36" y="132"/>
                      <a:pt x="39" y="131"/>
                      <a:pt x="41" y="131"/>
                    </a:cubicBezTo>
                    <a:cubicBezTo>
                      <a:pt x="47" y="130"/>
                      <a:pt x="49" y="128"/>
                      <a:pt x="49" y="123"/>
                    </a:cubicBezTo>
                    <a:cubicBezTo>
                      <a:pt x="49" y="121"/>
                      <a:pt x="49" y="120"/>
                      <a:pt x="49" y="118"/>
                    </a:cubicBezTo>
                    <a:cubicBezTo>
                      <a:pt x="49" y="86"/>
                      <a:pt x="49" y="54"/>
                      <a:pt x="49" y="22"/>
                    </a:cubicBezTo>
                    <a:cubicBezTo>
                      <a:pt x="49" y="14"/>
                      <a:pt x="49" y="13"/>
                      <a:pt x="41" y="14"/>
                    </a:cubicBezTo>
                    <a:cubicBezTo>
                      <a:pt x="38" y="14"/>
                      <a:pt x="35" y="14"/>
                      <a:pt x="32" y="15"/>
                    </a:cubicBezTo>
                    <a:cubicBezTo>
                      <a:pt x="26" y="16"/>
                      <a:pt x="21" y="18"/>
                      <a:pt x="18" y="23"/>
                    </a:cubicBezTo>
                    <a:cubicBezTo>
                      <a:pt x="15" y="27"/>
                      <a:pt x="13" y="32"/>
                      <a:pt x="11" y="36"/>
                    </a:cubicBezTo>
                    <a:cubicBezTo>
                      <a:pt x="10" y="38"/>
                      <a:pt x="9" y="40"/>
                      <a:pt x="8" y="42"/>
                    </a:cubicBezTo>
                    <a:cubicBezTo>
                      <a:pt x="5" y="41"/>
                      <a:pt x="3" y="40"/>
                      <a:pt x="0" y="39"/>
                    </a:cubicBezTo>
                    <a:cubicBezTo>
                      <a:pt x="5" y="26"/>
                      <a:pt x="9" y="13"/>
                      <a:pt x="13" y="0"/>
                    </a:cubicBezTo>
                    <a:cubicBezTo>
                      <a:pt x="15" y="0"/>
                      <a:pt x="17" y="0"/>
                      <a:pt x="19" y="0"/>
                    </a:cubicBezTo>
                    <a:cubicBezTo>
                      <a:pt x="20" y="1"/>
                      <a:pt x="20" y="3"/>
                      <a:pt x="21" y="4"/>
                    </a:cubicBezTo>
                    <a:cubicBezTo>
                      <a:pt x="46" y="4"/>
                      <a:pt x="70" y="4"/>
                      <a:pt x="95" y="4"/>
                    </a:cubicBezTo>
                    <a:cubicBezTo>
                      <a:pt x="95" y="3"/>
                      <a:pt x="96" y="1"/>
                      <a:pt x="97" y="0"/>
                    </a:cubicBezTo>
                    <a:cubicBezTo>
                      <a:pt x="98" y="0"/>
                      <a:pt x="100" y="0"/>
                      <a:pt x="103" y="0"/>
                    </a:cubicBezTo>
                    <a:cubicBezTo>
                      <a:pt x="107" y="13"/>
                      <a:pt x="112" y="26"/>
                      <a:pt x="116" y="39"/>
                    </a:cubicBezTo>
                    <a:cubicBezTo>
                      <a:pt x="113" y="40"/>
                      <a:pt x="111" y="41"/>
                      <a:pt x="108" y="4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73" name="Freeform 33">
                <a:extLst>
                  <a:ext uri="{FF2B5EF4-FFF2-40B4-BE49-F238E27FC236}">
                    <a16:creationId xmlns:a16="http://schemas.microsoft.com/office/drawing/2014/main" id="{80557463-D295-47EE-83FE-4E7C2CFE5CA8}"/>
                  </a:ext>
                </a:extLst>
              </p:cNvPr>
              <p:cNvSpPr>
                <a:spLocks/>
              </p:cNvSpPr>
              <p:nvPr/>
            </p:nvSpPr>
            <p:spPr bwMode="auto">
              <a:xfrm>
                <a:off x="5715150" y="3891177"/>
                <a:ext cx="140967" cy="381253"/>
              </a:xfrm>
              <a:custGeom>
                <a:avLst/>
                <a:gdLst>
                  <a:gd name="T0" fmla="*/ 0 w 50"/>
                  <a:gd name="T1" fmla="*/ 134 h 134"/>
                  <a:gd name="T2" fmla="*/ 0 w 50"/>
                  <a:gd name="T3" fmla="*/ 127 h 134"/>
                  <a:gd name="T4" fmla="*/ 9 w 50"/>
                  <a:gd name="T5" fmla="*/ 126 h 134"/>
                  <a:gd name="T6" fmla="*/ 16 w 50"/>
                  <a:gd name="T7" fmla="*/ 119 h 134"/>
                  <a:gd name="T8" fmla="*/ 16 w 50"/>
                  <a:gd name="T9" fmla="*/ 113 h 134"/>
                  <a:gd name="T10" fmla="*/ 16 w 50"/>
                  <a:gd name="T11" fmla="*/ 21 h 134"/>
                  <a:gd name="T12" fmla="*/ 16 w 50"/>
                  <a:gd name="T13" fmla="*/ 13 h 134"/>
                  <a:gd name="T14" fmla="*/ 9 w 50"/>
                  <a:gd name="T15" fmla="*/ 8 h 134"/>
                  <a:gd name="T16" fmla="*/ 1 w 50"/>
                  <a:gd name="T17" fmla="*/ 7 h 134"/>
                  <a:gd name="T18" fmla="*/ 1 w 50"/>
                  <a:gd name="T19" fmla="*/ 0 h 134"/>
                  <a:gd name="T20" fmla="*/ 49 w 50"/>
                  <a:gd name="T21" fmla="*/ 0 h 134"/>
                  <a:gd name="T22" fmla="*/ 49 w 50"/>
                  <a:gd name="T23" fmla="*/ 7 h 134"/>
                  <a:gd name="T24" fmla="*/ 42 w 50"/>
                  <a:gd name="T25" fmla="*/ 8 h 134"/>
                  <a:gd name="T26" fmla="*/ 34 w 50"/>
                  <a:gd name="T27" fmla="*/ 15 h 134"/>
                  <a:gd name="T28" fmla="*/ 33 w 50"/>
                  <a:gd name="T29" fmla="*/ 23 h 134"/>
                  <a:gd name="T30" fmla="*/ 33 w 50"/>
                  <a:gd name="T31" fmla="*/ 113 h 134"/>
                  <a:gd name="T32" fmla="*/ 46 w 50"/>
                  <a:gd name="T33" fmla="*/ 127 h 134"/>
                  <a:gd name="T34" fmla="*/ 49 w 50"/>
                  <a:gd name="T35" fmla="*/ 127 h 134"/>
                  <a:gd name="T36" fmla="*/ 50 w 50"/>
                  <a:gd name="T37" fmla="*/ 131 h 134"/>
                  <a:gd name="T38" fmla="*/ 49 w 50"/>
                  <a:gd name="T39" fmla="*/ 134 h 134"/>
                  <a:gd name="T40" fmla="*/ 0 w 50"/>
                  <a:gd name="T4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134">
                    <a:moveTo>
                      <a:pt x="0" y="134"/>
                    </a:moveTo>
                    <a:cubicBezTo>
                      <a:pt x="0" y="132"/>
                      <a:pt x="0" y="130"/>
                      <a:pt x="0" y="127"/>
                    </a:cubicBezTo>
                    <a:cubicBezTo>
                      <a:pt x="3" y="127"/>
                      <a:pt x="6" y="127"/>
                      <a:pt x="9" y="126"/>
                    </a:cubicBezTo>
                    <a:cubicBezTo>
                      <a:pt x="13" y="125"/>
                      <a:pt x="15" y="124"/>
                      <a:pt x="16" y="119"/>
                    </a:cubicBezTo>
                    <a:cubicBezTo>
                      <a:pt x="16" y="117"/>
                      <a:pt x="16" y="115"/>
                      <a:pt x="16" y="113"/>
                    </a:cubicBezTo>
                    <a:cubicBezTo>
                      <a:pt x="16" y="82"/>
                      <a:pt x="16" y="52"/>
                      <a:pt x="16" y="21"/>
                    </a:cubicBezTo>
                    <a:cubicBezTo>
                      <a:pt x="16" y="18"/>
                      <a:pt x="16" y="16"/>
                      <a:pt x="16" y="13"/>
                    </a:cubicBezTo>
                    <a:cubicBezTo>
                      <a:pt x="15" y="10"/>
                      <a:pt x="13" y="8"/>
                      <a:pt x="9" y="8"/>
                    </a:cubicBezTo>
                    <a:cubicBezTo>
                      <a:pt x="6" y="7"/>
                      <a:pt x="4" y="7"/>
                      <a:pt x="1" y="7"/>
                    </a:cubicBezTo>
                    <a:cubicBezTo>
                      <a:pt x="1" y="4"/>
                      <a:pt x="1" y="2"/>
                      <a:pt x="1" y="0"/>
                    </a:cubicBezTo>
                    <a:cubicBezTo>
                      <a:pt x="17" y="0"/>
                      <a:pt x="33" y="0"/>
                      <a:pt x="49" y="0"/>
                    </a:cubicBezTo>
                    <a:cubicBezTo>
                      <a:pt x="49" y="2"/>
                      <a:pt x="49" y="4"/>
                      <a:pt x="49" y="7"/>
                    </a:cubicBezTo>
                    <a:cubicBezTo>
                      <a:pt x="47" y="7"/>
                      <a:pt x="44" y="7"/>
                      <a:pt x="42" y="8"/>
                    </a:cubicBezTo>
                    <a:cubicBezTo>
                      <a:pt x="38" y="8"/>
                      <a:pt x="35" y="10"/>
                      <a:pt x="34" y="15"/>
                    </a:cubicBezTo>
                    <a:cubicBezTo>
                      <a:pt x="34" y="17"/>
                      <a:pt x="33" y="20"/>
                      <a:pt x="33" y="23"/>
                    </a:cubicBezTo>
                    <a:cubicBezTo>
                      <a:pt x="33" y="53"/>
                      <a:pt x="33" y="83"/>
                      <a:pt x="33" y="113"/>
                    </a:cubicBezTo>
                    <a:cubicBezTo>
                      <a:pt x="33" y="124"/>
                      <a:pt x="36" y="126"/>
                      <a:pt x="46" y="127"/>
                    </a:cubicBezTo>
                    <a:cubicBezTo>
                      <a:pt x="47" y="127"/>
                      <a:pt x="48" y="127"/>
                      <a:pt x="49" y="127"/>
                    </a:cubicBezTo>
                    <a:cubicBezTo>
                      <a:pt x="49" y="128"/>
                      <a:pt x="50" y="129"/>
                      <a:pt x="50" y="131"/>
                    </a:cubicBezTo>
                    <a:cubicBezTo>
                      <a:pt x="50" y="132"/>
                      <a:pt x="49" y="133"/>
                      <a:pt x="49" y="134"/>
                    </a:cubicBezTo>
                    <a:cubicBezTo>
                      <a:pt x="33" y="134"/>
                      <a:pt x="17" y="134"/>
                      <a:pt x="0" y="134"/>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74" name="Freeform 34">
                <a:extLst>
                  <a:ext uri="{FF2B5EF4-FFF2-40B4-BE49-F238E27FC236}">
                    <a16:creationId xmlns:a16="http://schemas.microsoft.com/office/drawing/2014/main" id="{59C332FA-9D18-4C13-8F66-7832ED72F4F6}"/>
                  </a:ext>
                </a:extLst>
              </p:cNvPr>
              <p:cNvSpPr>
                <a:spLocks/>
              </p:cNvSpPr>
              <p:nvPr/>
            </p:nvSpPr>
            <p:spPr bwMode="auto">
              <a:xfrm>
                <a:off x="9354673" y="3891177"/>
                <a:ext cx="137764" cy="384457"/>
              </a:xfrm>
              <a:custGeom>
                <a:avLst/>
                <a:gdLst>
                  <a:gd name="T0" fmla="*/ 0 w 49"/>
                  <a:gd name="T1" fmla="*/ 7 h 135"/>
                  <a:gd name="T2" fmla="*/ 0 w 49"/>
                  <a:gd name="T3" fmla="*/ 0 h 135"/>
                  <a:gd name="T4" fmla="*/ 49 w 49"/>
                  <a:gd name="T5" fmla="*/ 0 h 135"/>
                  <a:gd name="T6" fmla="*/ 49 w 49"/>
                  <a:gd name="T7" fmla="*/ 7 h 135"/>
                  <a:gd name="T8" fmla="*/ 42 w 49"/>
                  <a:gd name="T9" fmla="*/ 8 h 135"/>
                  <a:gd name="T10" fmla="*/ 34 w 49"/>
                  <a:gd name="T11" fmla="*/ 15 h 135"/>
                  <a:gd name="T12" fmla="*/ 33 w 49"/>
                  <a:gd name="T13" fmla="*/ 23 h 135"/>
                  <a:gd name="T14" fmla="*/ 33 w 49"/>
                  <a:gd name="T15" fmla="*/ 113 h 135"/>
                  <a:gd name="T16" fmla="*/ 46 w 49"/>
                  <a:gd name="T17" fmla="*/ 127 h 135"/>
                  <a:gd name="T18" fmla="*/ 49 w 49"/>
                  <a:gd name="T19" fmla="*/ 127 h 135"/>
                  <a:gd name="T20" fmla="*/ 49 w 49"/>
                  <a:gd name="T21" fmla="*/ 134 h 135"/>
                  <a:gd name="T22" fmla="*/ 0 w 49"/>
                  <a:gd name="T23" fmla="*/ 134 h 135"/>
                  <a:gd name="T24" fmla="*/ 0 w 49"/>
                  <a:gd name="T25" fmla="*/ 127 h 135"/>
                  <a:gd name="T26" fmla="*/ 7 w 49"/>
                  <a:gd name="T27" fmla="*/ 126 h 135"/>
                  <a:gd name="T28" fmla="*/ 16 w 49"/>
                  <a:gd name="T29" fmla="*/ 118 h 135"/>
                  <a:gd name="T30" fmla="*/ 16 w 49"/>
                  <a:gd name="T31" fmla="*/ 113 h 135"/>
                  <a:gd name="T32" fmla="*/ 16 w 49"/>
                  <a:gd name="T33" fmla="*/ 20 h 135"/>
                  <a:gd name="T34" fmla="*/ 15 w 49"/>
                  <a:gd name="T35" fmla="*/ 13 h 135"/>
                  <a:gd name="T36" fmla="*/ 9 w 49"/>
                  <a:gd name="T37" fmla="*/ 8 h 135"/>
                  <a:gd name="T38" fmla="*/ 0 w 49"/>
                  <a:gd name="T39" fmla="*/ 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9" h="135">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5" y="10"/>
                      <a:pt x="34" y="15"/>
                    </a:cubicBezTo>
                    <a:cubicBezTo>
                      <a:pt x="33" y="18"/>
                      <a:pt x="33" y="20"/>
                      <a:pt x="33" y="23"/>
                    </a:cubicBezTo>
                    <a:cubicBezTo>
                      <a:pt x="33" y="53"/>
                      <a:pt x="33" y="83"/>
                      <a:pt x="33" y="113"/>
                    </a:cubicBezTo>
                    <a:cubicBezTo>
                      <a:pt x="33" y="124"/>
                      <a:pt x="35" y="126"/>
                      <a:pt x="46" y="127"/>
                    </a:cubicBezTo>
                    <a:cubicBezTo>
                      <a:pt x="47" y="127"/>
                      <a:pt x="48" y="127"/>
                      <a:pt x="49" y="127"/>
                    </a:cubicBezTo>
                    <a:cubicBezTo>
                      <a:pt x="49" y="129"/>
                      <a:pt x="49" y="132"/>
                      <a:pt x="49" y="134"/>
                    </a:cubicBezTo>
                    <a:cubicBezTo>
                      <a:pt x="45" y="135"/>
                      <a:pt x="9" y="135"/>
                      <a:pt x="0" y="134"/>
                    </a:cubicBezTo>
                    <a:cubicBezTo>
                      <a:pt x="0" y="132"/>
                      <a:pt x="0" y="130"/>
                      <a:pt x="0" y="127"/>
                    </a:cubicBezTo>
                    <a:cubicBezTo>
                      <a:pt x="3" y="127"/>
                      <a:pt x="5" y="127"/>
                      <a:pt x="7" y="126"/>
                    </a:cubicBezTo>
                    <a:cubicBezTo>
                      <a:pt x="13" y="126"/>
                      <a:pt x="15" y="124"/>
                      <a:pt x="16" y="118"/>
                    </a:cubicBezTo>
                    <a:cubicBezTo>
                      <a:pt x="16" y="117"/>
                      <a:pt x="16" y="115"/>
                      <a:pt x="16" y="113"/>
                    </a:cubicBezTo>
                    <a:cubicBezTo>
                      <a:pt x="16" y="82"/>
                      <a:pt x="16" y="51"/>
                      <a:pt x="16" y="20"/>
                    </a:cubicBezTo>
                    <a:cubicBezTo>
                      <a:pt x="16" y="18"/>
                      <a:pt x="15" y="16"/>
                      <a:pt x="15" y="13"/>
                    </a:cubicBezTo>
                    <a:cubicBezTo>
                      <a:pt x="14" y="10"/>
                      <a:pt x="12" y="8"/>
                      <a:pt x="9" y="8"/>
                    </a:cubicBezTo>
                    <a:cubicBezTo>
                      <a:pt x="6" y="7"/>
                      <a:pt x="3" y="7"/>
                      <a:pt x="0" y="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75" name="Freeform 35">
                <a:extLst>
                  <a:ext uri="{FF2B5EF4-FFF2-40B4-BE49-F238E27FC236}">
                    <a16:creationId xmlns:a16="http://schemas.microsoft.com/office/drawing/2014/main" id="{65E12940-8A45-4E0C-84AF-6AA4577F53A2}"/>
                  </a:ext>
                </a:extLst>
              </p:cNvPr>
              <p:cNvSpPr>
                <a:spLocks/>
              </p:cNvSpPr>
              <p:nvPr/>
            </p:nvSpPr>
            <p:spPr bwMode="auto">
              <a:xfrm>
                <a:off x="7675879" y="3891177"/>
                <a:ext cx="137764" cy="381253"/>
              </a:xfrm>
              <a:custGeom>
                <a:avLst/>
                <a:gdLst>
                  <a:gd name="T0" fmla="*/ 0 w 49"/>
                  <a:gd name="T1" fmla="*/ 7 h 134"/>
                  <a:gd name="T2" fmla="*/ 0 w 49"/>
                  <a:gd name="T3" fmla="*/ 0 h 134"/>
                  <a:gd name="T4" fmla="*/ 49 w 49"/>
                  <a:gd name="T5" fmla="*/ 0 h 134"/>
                  <a:gd name="T6" fmla="*/ 49 w 49"/>
                  <a:gd name="T7" fmla="*/ 7 h 134"/>
                  <a:gd name="T8" fmla="*/ 42 w 49"/>
                  <a:gd name="T9" fmla="*/ 8 h 134"/>
                  <a:gd name="T10" fmla="*/ 34 w 49"/>
                  <a:gd name="T11" fmla="*/ 15 h 134"/>
                  <a:gd name="T12" fmla="*/ 33 w 49"/>
                  <a:gd name="T13" fmla="*/ 23 h 134"/>
                  <a:gd name="T14" fmla="*/ 33 w 49"/>
                  <a:gd name="T15" fmla="*/ 112 h 134"/>
                  <a:gd name="T16" fmla="*/ 34 w 49"/>
                  <a:gd name="T17" fmla="*/ 120 h 134"/>
                  <a:gd name="T18" fmla="*/ 40 w 49"/>
                  <a:gd name="T19" fmla="*/ 126 h 134"/>
                  <a:gd name="T20" fmla="*/ 49 w 49"/>
                  <a:gd name="T21" fmla="*/ 127 h 134"/>
                  <a:gd name="T22" fmla="*/ 49 w 49"/>
                  <a:gd name="T23" fmla="*/ 134 h 134"/>
                  <a:gd name="T24" fmla="*/ 0 w 49"/>
                  <a:gd name="T25" fmla="*/ 134 h 134"/>
                  <a:gd name="T26" fmla="*/ 0 w 49"/>
                  <a:gd name="T27" fmla="*/ 127 h 134"/>
                  <a:gd name="T28" fmla="*/ 8 w 49"/>
                  <a:gd name="T29" fmla="*/ 126 h 134"/>
                  <a:gd name="T30" fmla="*/ 15 w 49"/>
                  <a:gd name="T31" fmla="*/ 119 h 134"/>
                  <a:gd name="T32" fmla="*/ 16 w 49"/>
                  <a:gd name="T33" fmla="*/ 110 h 134"/>
                  <a:gd name="T34" fmla="*/ 16 w 49"/>
                  <a:gd name="T35" fmla="*/ 25 h 134"/>
                  <a:gd name="T36" fmla="*/ 15 w 49"/>
                  <a:gd name="T37" fmla="*/ 15 h 134"/>
                  <a:gd name="T38" fmla="*/ 8 w 49"/>
                  <a:gd name="T39" fmla="*/ 8 h 134"/>
                  <a:gd name="T40" fmla="*/ 0 w 49"/>
                  <a:gd name="T41" fmla="*/ 7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 h="134">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4" y="10"/>
                      <a:pt x="34" y="15"/>
                    </a:cubicBezTo>
                    <a:cubicBezTo>
                      <a:pt x="33" y="18"/>
                      <a:pt x="33" y="21"/>
                      <a:pt x="33" y="23"/>
                    </a:cubicBezTo>
                    <a:cubicBezTo>
                      <a:pt x="33" y="53"/>
                      <a:pt x="33" y="83"/>
                      <a:pt x="33" y="112"/>
                    </a:cubicBezTo>
                    <a:cubicBezTo>
                      <a:pt x="33" y="115"/>
                      <a:pt x="33" y="118"/>
                      <a:pt x="34" y="120"/>
                    </a:cubicBezTo>
                    <a:cubicBezTo>
                      <a:pt x="34" y="124"/>
                      <a:pt x="36" y="126"/>
                      <a:pt x="40" y="126"/>
                    </a:cubicBezTo>
                    <a:cubicBezTo>
                      <a:pt x="43" y="126"/>
                      <a:pt x="45" y="127"/>
                      <a:pt x="49" y="127"/>
                    </a:cubicBezTo>
                    <a:cubicBezTo>
                      <a:pt x="49" y="129"/>
                      <a:pt x="49" y="132"/>
                      <a:pt x="49" y="134"/>
                    </a:cubicBezTo>
                    <a:cubicBezTo>
                      <a:pt x="33" y="134"/>
                      <a:pt x="16" y="134"/>
                      <a:pt x="0" y="134"/>
                    </a:cubicBezTo>
                    <a:cubicBezTo>
                      <a:pt x="0" y="132"/>
                      <a:pt x="0" y="130"/>
                      <a:pt x="0" y="127"/>
                    </a:cubicBezTo>
                    <a:cubicBezTo>
                      <a:pt x="3" y="127"/>
                      <a:pt x="6" y="127"/>
                      <a:pt x="8" y="126"/>
                    </a:cubicBezTo>
                    <a:cubicBezTo>
                      <a:pt x="13" y="125"/>
                      <a:pt x="15" y="123"/>
                      <a:pt x="15" y="119"/>
                    </a:cubicBezTo>
                    <a:cubicBezTo>
                      <a:pt x="16" y="116"/>
                      <a:pt x="16" y="113"/>
                      <a:pt x="16" y="110"/>
                    </a:cubicBezTo>
                    <a:cubicBezTo>
                      <a:pt x="16" y="81"/>
                      <a:pt x="16" y="53"/>
                      <a:pt x="16" y="25"/>
                    </a:cubicBezTo>
                    <a:cubicBezTo>
                      <a:pt x="16" y="21"/>
                      <a:pt x="16" y="18"/>
                      <a:pt x="15" y="15"/>
                    </a:cubicBezTo>
                    <a:cubicBezTo>
                      <a:pt x="15" y="10"/>
                      <a:pt x="13" y="8"/>
                      <a:pt x="8" y="8"/>
                    </a:cubicBezTo>
                    <a:cubicBezTo>
                      <a:pt x="5" y="7"/>
                      <a:pt x="3" y="7"/>
                      <a:pt x="0" y="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grpSp>
        <p:grpSp>
          <p:nvGrpSpPr>
            <p:cNvPr id="123" name="组合 122">
              <a:extLst>
                <a:ext uri="{FF2B5EF4-FFF2-40B4-BE49-F238E27FC236}">
                  <a16:creationId xmlns:a16="http://schemas.microsoft.com/office/drawing/2014/main" id="{F4DC8654-6333-43BF-BBD2-8CC0F92462C8}"/>
                </a:ext>
              </a:extLst>
            </p:cNvPr>
            <p:cNvGrpSpPr/>
            <p:nvPr userDrawn="1"/>
          </p:nvGrpSpPr>
          <p:grpSpPr>
            <a:xfrm>
              <a:off x="10237120" y="539555"/>
              <a:ext cx="1312962" cy="375239"/>
              <a:chOff x="4606634" y="2048989"/>
              <a:chExt cx="5593843" cy="1598699"/>
            </a:xfrm>
            <a:solidFill>
              <a:schemeClr val="accent1">
                <a:alpha val="80000"/>
              </a:schemeClr>
            </a:solidFill>
          </p:grpSpPr>
          <p:sp>
            <p:nvSpPr>
              <p:cNvPr id="148" name="Freeform 9">
                <a:extLst>
                  <a:ext uri="{FF2B5EF4-FFF2-40B4-BE49-F238E27FC236}">
                    <a16:creationId xmlns:a16="http://schemas.microsoft.com/office/drawing/2014/main" id="{1BD02196-28F9-45E0-99D4-C63C486392BF}"/>
                  </a:ext>
                </a:extLst>
              </p:cNvPr>
              <p:cNvSpPr>
                <a:spLocks noEditPoints="1"/>
              </p:cNvSpPr>
              <p:nvPr/>
            </p:nvSpPr>
            <p:spPr bwMode="auto">
              <a:xfrm>
                <a:off x="9274578" y="2071415"/>
                <a:ext cx="925899" cy="1034829"/>
              </a:xfrm>
              <a:custGeom>
                <a:avLst/>
                <a:gdLst>
                  <a:gd name="T0" fmla="*/ 324 w 325"/>
                  <a:gd name="T1" fmla="*/ 106 h 363"/>
                  <a:gd name="T2" fmla="*/ 283 w 325"/>
                  <a:gd name="T3" fmla="*/ 179 h 363"/>
                  <a:gd name="T4" fmla="*/ 247 w 325"/>
                  <a:gd name="T5" fmla="*/ 214 h 363"/>
                  <a:gd name="T6" fmla="*/ 241 w 325"/>
                  <a:gd name="T7" fmla="*/ 228 h 363"/>
                  <a:gd name="T8" fmla="*/ 271 w 325"/>
                  <a:gd name="T9" fmla="*/ 230 h 363"/>
                  <a:gd name="T10" fmla="*/ 282 w 325"/>
                  <a:gd name="T11" fmla="*/ 240 h 363"/>
                  <a:gd name="T12" fmla="*/ 269 w 325"/>
                  <a:gd name="T13" fmla="*/ 277 h 363"/>
                  <a:gd name="T14" fmla="*/ 223 w 325"/>
                  <a:gd name="T15" fmla="*/ 316 h 363"/>
                  <a:gd name="T16" fmla="*/ 176 w 325"/>
                  <a:gd name="T17" fmla="*/ 340 h 363"/>
                  <a:gd name="T18" fmla="*/ 160 w 325"/>
                  <a:gd name="T19" fmla="*/ 339 h 363"/>
                  <a:gd name="T20" fmla="*/ 165 w 325"/>
                  <a:gd name="T21" fmla="*/ 329 h 363"/>
                  <a:gd name="T22" fmla="*/ 195 w 325"/>
                  <a:gd name="T23" fmla="*/ 302 h 363"/>
                  <a:gd name="T24" fmla="*/ 214 w 325"/>
                  <a:gd name="T25" fmla="*/ 282 h 363"/>
                  <a:gd name="T26" fmla="*/ 223 w 325"/>
                  <a:gd name="T27" fmla="*/ 265 h 363"/>
                  <a:gd name="T28" fmla="*/ 220 w 325"/>
                  <a:gd name="T29" fmla="*/ 257 h 363"/>
                  <a:gd name="T30" fmla="*/ 179 w 325"/>
                  <a:gd name="T31" fmla="*/ 289 h 363"/>
                  <a:gd name="T32" fmla="*/ 106 w 325"/>
                  <a:gd name="T33" fmla="*/ 335 h 363"/>
                  <a:gd name="T34" fmla="*/ 20 w 325"/>
                  <a:gd name="T35" fmla="*/ 363 h 363"/>
                  <a:gd name="T36" fmla="*/ 4 w 325"/>
                  <a:gd name="T37" fmla="*/ 360 h 363"/>
                  <a:gd name="T38" fmla="*/ 78 w 325"/>
                  <a:gd name="T39" fmla="*/ 306 h 363"/>
                  <a:gd name="T40" fmla="*/ 102 w 325"/>
                  <a:gd name="T41" fmla="*/ 295 h 363"/>
                  <a:gd name="T42" fmla="*/ 208 w 325"/>
                  <a:gd name="T43" fmla="*/ 238 h 363"/>
                  <a:gd name="T44" fmla="*/ 207 w 325"/>
                  <a:gd name="T45" fmla="*/ 232 h 363"/>
                  <a:gd name="T46" fmla="*/ 171 w 325"/>
                  <a:gd name="T47" fmla="*/ 243 h 363"/>
                  <a:gd name="T48" fmla="*/ 163 w 325"/>
                  <a:gd name="T49" fmla="*/ 239 h 363"/>
                  <a:gd name="T50" fmla="*/ 170 w 325"/>
                  <a:gd name="T51" fmla="*/ 226 h 363"/>
                  <a:gd name="T52" fmla="*/ 154 w 325"/>
                  <a:gd name="T53" fmla="*/ 206 h 363"/>
                  <a:gd name="T54" fmla="*/ 122 w 325"/>
                  <a:gd name="T55" fmla="*/ 224 h 363"/>
                  <a:gd name="T56" fmla="*/ 99 w 325"/>
                  <a:gd name="T57" fmla="*/ 236 h 363"/>
                  <a:gd name="T58" fmla="*/ 100 w 325"/>
                  <a:gd name="T59" fmla="*/ 222 h 363"/>
                  <a:gd name="T60" fmla="*/ 116 w 325"/>
                  <a:gd name="T61" fmla="*/ 204 h 363"/>
                  <a:gd name="T62" fmla="*/ 118 w 325"/>
                  <a:gd name="T63" fmla="*/ 183 h 363"/>
                  <a:gd name="T64" fmla="*/ 116 w 325"/>
                  <a:gd name="T65" fmla="*/ 174 h 363"/>
                  <a:gd name="T66" fmla="*/ 143 w 325"/>
                  <a:gd name="T67" fmla="*/ 167 h 363"/>
                  <a:gd name="T68" fmla="*/ 158 w 325"/>
                  <a:gd name="T69" fmla="*/ 145 h 363"/>
                  <a:gd name="T70" fmla="*/ 147 w 325"/>
                  <a:gd name="T71" fmla="*/ 144 h 363"/>
                  <a:gd name="T72" fmla="*/ 132 w 325"/>
                  <a:gd name="T73" fmla="*/ 141 h 363"/>
                  <a:gd name="T74" fmla="*/ 141 w 325"/>
                  <a:gd name="T75" fmla="*/ 129 h 363"/>
                  <a:gd name="T76" fmla="*/ 140 w 325"/>
                  <a:gd name="T77" fmla="*/ 115 h 363"/>
                  <a:gd name="T78" fmla="*/ 112 w 325"/>
                  <a:gd name="T79" fmla="*/ 96 h 363"/>
                  <a:gd name="T80" fmla="*/ 127 w 325"/>
                  <a:gd name="T81" fmla="*/ 92 h 363"/>
                  <a:gd name="T82" fmla="*/ 167 w 325"/>
                  <a:gd name="T83" fmla="*/ 81 h 363"/>
                  <a:gd name="T84" fmla="*/ 203 w 325"/>
                  <a:gd name="T85" fmla="*/ 36 h 363"/>
                  <a:gd name="T86" fmla="*/ 204 w 325"/>
                  <a:gd name="T87" fmla="*/ 10 h 363"/>
                  <a:gd name="T88" fmla="*/ 216 w 325"/>
                  <a:gd name="T89" fmla="*/ 3 h 363"/>
                  <a:gd name="T90" fmla="*/ 224 w 325"/>
                  <a:gd name="T91" fmla="*/ 56 h 363"/>
                  <a:gd name="T92" fmla="*/ 205 w 325"/>
                  <a:gd name="T93" fmla="*/ 91 h 363"/>
                  <a:gd name="T94" fmla="*/ 208 w 325"/>
                  <a:gd name="T95" fmla="*/ 105 h 363"/>
                  <a:gd name="T96" fmla="*/ 267 w 325"/>
                  <a:gd name="T97" fmla="*/ 87 h 363"/>
                  <a:gd name="T98" fmla="*/ 297 w 325"/>
                  <a:gd name="T99" fmla="*/ 85 h 363"/>
                  <a:gd name="T100" fmla="*/ 309 w 325"/>
                  <a:gd name="T101" fmla="*/ 86 h 363"/>
                  <a:gd name="T102" fmla="*/ 325 w 325"/>
                  <a:gd name="T103" fmla="*/ 104 h 363"/>
                  <a:gd name="T104" fmla="*/ 198 w 325"/>
                  <a:gd name="T105" fmla="*/ 126 h 363"/>
                  <a:gd name="T106" fmla="*/ 164 w 325"/>
                  <a:gd name="T107" fmla="*/ 175 h 363"/>
                  <a:gd name="T108" fmla="*/ 181 w 325"/>
                  <a:gd name="T109" fmla="*/ 191 h 363"/>
                  <a:gd name="T110" fmla="*/ 186 w 325"/>
                  <a:gd name="T111" fmla="*/ 173 h 363"/>
                  <a:gd name="T112" fmla="*/ 199 w 325"/>
                  <a:gd name="T113" fmla="*/ 170 h 363"/>
                  <a:gd name="T114" fmla="*/ 206 w 325"/>
                  <a:gd name="T115" fmla="*/ 204 h 363"/>
                  <a:gd name="T116" fmla="*/ 217 w 325"/>
                  <a:gd name="T117" fmla="*/ 206 h 363"/>
                  <a:gd name="T118" fmla="*/ 229 w 325"/>
                  <a:gd name="T119" fmla="*/ 188 h 363"/>
                  <a:gd name="T120" fmla="*/ 261 w 325"/>
                  <a:gd name="T121" fmla="*/ 141 h 363"/>
                  <a:gd name="T122" fmla="*/ 250 w 325"/>
                  <a:gd name="T123" fmla="*/ 134 h 363"/>
                  <a:gd name="T124" fmla="*/ 206 w 325"/>
                  <a:gd name="T125" fmla="*/ 12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5" h="363">
                    <a:moveTo>
                      <a:pt x="325" y="104"/>
                    </a:moveTo>
                    <a:cubicBezTo>
                      <a:pt x="325" y="104"/>
                      <a:pt x="324" y="105"/>
                      <a:pt x="324" y="106"/>
                    </a:cubicBezTo>
                    <a:cubicBezTo>
                      <a:pt x="323" y="108"/>
                      <a:pt x="323" y="111"/>
                      <a:pt x="322" y="114"/>
                    </a:cubicBezTo>
                    <a:cubicBezTo>
                      <a:pt x="312" y="138"/>
                      <a:pt x="300" y="160"/>
                      <a:pt x="283" y="179"/>
                    </a:cubicBezTo>
                    <a:cubicBezTo>
                      <a:pt x="275" y="188"/>
                      <a:pt x="267" y="197"/>
                      <a:pt x="259" y="205"/>
                    </a:cubicBezTo>
                    <a:cubicBezTo>
                      <a:pt x="255" y="209"/>
                      <a:pt x="251" y="211"/>
                      <a:pt x="247" y="214"/>
                    </a:cubicBezTo>
                    <a:cubicBezTo>
                      <a:pt x="244" y="217"/>
                      <a:pt x="241" y="219"/>
                      <a:pt x="239" y="223"/>
                    </a:cubicBezTo>
                    <a:cubicBezTo>
                      <a:pt x="237" y="226"/>
                      <a:pt x="238" y="227"/>
                      <a:pt x="241" y="228"/>
                    </a:cubicBezTo>
                    <a:cubicBezTo>
                      <a:pt x="243" y="228"/>
                      <a:pt x="245" y="228"/>
                      <a:pt x="246" y="228"/>
                    </a:cubicBezTo>
                    <a:cubicBezTo>
                      <a:pt x="255" y="229"/>
                      <a:pt x="263" y="230"/>
                      <a:pt x="271" y="230"/>
                    </a:cubicBezTo>
                    <a:cubicBezTo>
                      <a:pt x="272" y="230"/>
                      <a:pt x="274" y="231"/>
                      <a:pt x="275" y="231"/>
                    </a:cubicBezTo>
                    <a:cubicBezTo>
                      <a:pt x="280" y="233"/>
                      <a:pt x="282" y="235"/>
                      <a:pt x="282" y="240"/>
                    </a:cubicBezTo>
                    <a:cubicBezTo>
                      <a:pt x="283" y="247"/>
                      <a:pt x="282" y="253"/>
                      <a:pt x="279" y="259"/>
                    </a:cubicBezTo>
                    <a:cubicBezTo>
                      <a:pt x="277" y="265"/>
                      <a:pt x="273" y="271"/>
                      <a:pt x="269" y="277"/>
                    </a:cubicBezTo>
                    <a:cubicBezTo>
                      <a:pt x="260" y="289"/>
                      <a:pt x="248" y="298"/>
                      <a:pt x="237" y="307"/>
                    </a:cubicBezTo>
                    <a:cubicBezTo>
                      <a:pt x="233" y="311"/>
                      <a:pt x="228" y="314"/>
                      <a:pt x="223" y="316"/>
                    </a:cubicBezTo>
                    <a:cubicBezTo>
                      <a:pt x="213" y="321"/>
                      <a:pt x="203" y="327"/>
                      <a:pt x="193" y="332"/>
                    </a:cubicBezTo>
                    <a:cubicBezTo>
                      <a:pt x="187" y="334"/>
                      <a:pt x="182" y="337"/>
                      <a:pt x="176" y="340"/>
                    </a:cubicBezTo>
                    <a:cubicBezTo>
                      <a:pt x="173" y="341"/>
                      <a:pt x="169" y="341"/>
                      <a:pt x="166" y="342"/>
                    </a:cubicBezTo>
                    <a:cubicBezTo>
                      <a:pt x="164" y="342"/>
                      <a:pt x="161" y="341"/>
                      <a:pt x="160" y="339"/>
                    </a:cubicBezTo>
                    <a:cubicBezTo>
                      <a:pt x="159" y="337"/>
                      <a:pt x="160" y="335"/>
                      <a:pt x="162" y="333"/>
                    </a:cubicBezTo>
                    <a:cubicBezTo>
                      <a:pt x="163" y="332"/>
                      <a:pt x="164" y="330"/>
                      <a:pt x="165" y="329"/>
                    </a:cubicBezTo>
                    <a:cubicBezTo>
                      <a:pt x="173" y="323"/>
                      <a:pt x="181" y="316"/>
                      <a:pt x="189" y="310"/>
                    </a:cubicBezTo>
                    <a:cubicBezTo>
                      <a:pt x="192" y="307"/>
                      <a:pt x="194" y="305"/>
                      <a:pt x="195" y="302"/>
                    </a:cubicBezTo>
                    <a:cubicBezTo>
                      <a:pt x="196" y="300"/>
                      <a:pt x="198" y="297"/>
                      <a:pt x="200" y="295"/>
                    </a:cubicBezTo>
                    <a:cubicBezTo>
                      <a:pt x="205" y="291"/>
                      <a:pt x="210" y="287"/>
                      <a:pt x="214" y="282"/>
                    </a:cubicBezTo>
                    <a:cubicBezTo>
                      <a:pt x="217" y="280"/>
                      <a:pt x="218" y="278"/>
                      <a:pt x="219" y="275"/>
                    </a:cubicBezTo>
                    <a:cubicBezTo>
                      <a:pt x="219" y="271"/>
                      <a:pt x="221" y="268"/>
                      <a:pt x="223" y="265"/>
                    </a:cubicBezTo>
                    <a:cubicBezTo>
                      <a:pt x="225" y="263"/>
                      <a:pt x="227" y="261"/>
                      <a:pt x="229" y="259"/>
                    </a:cubicBezTo>
                    <a:cubicBezTo>
                      <a:pt x="227" y="256"/>
                      <a:pt x="224" y="256"/>
                      <a:pt x="220" y="257"/>
                    </a:cubicBezTo>
                    <a:cubicBezTo>
                      <a:pt x="212" y="260"/>
                      <a:pt x="205" y="264"/>
                      <a:pt x="199" y="270"/>
                    </a:cubicBezTo>
                    <a:cubicBezTo>
                      <a:pt x="192" y="276"/>
                      <a:pt x="186" y="282"/>
                      <a:pt x="179" y="289"/>
                    </a:cubicBezTo>
                    <a:cubicBezTo>
                      <a:pt x="169" y="299"/>
                      <a:pt x="157" y="307"/>
                      <a:pt x="144" y="314"/>
                    </a:cubicBezTo>
                    <a:cubicBezTo>
                      <a:pt x="131" y="320"/>
                      <a:pt x="119" y="328"/>
                      <a:pt x="106" y="335"/>
                    </a:cubicBezTo>
                    <a:cubicBezTo>
                      <a:pt x="89" y="344"/>
                      <a:pt x="72" y="352"/>
                      <a:pt x="53" y="357"/>
                    </a:cubicBezTo>
                    <a:cubicBezTo>
                      <a:pt x="43" y="361"/>
                      <a:pt x="32" y="363"/>
                      <a:pt x="20" y="363"/>
                    </a:cubicBezTo>
                    <a:cubicBezTo>
                      <a:pt x="16" y="362"/>
                      <a:pt x="12" y="361"/>
                      <a:pt x="7" y="361"/>
                    </a:cubicBezTo>
                    <a:cubicBezTo>
                      <a:pt x="6" y="361"/>
                      <a:pt x="5" y="360"/>
                      <a:pt x="4" y="360"/>
                    </a:cubicBezTo>
                    <a:cubicBezTo>
                      <a:pt x="0" y="358"/>
                      <a:pt x="0" y="355"/>
                      <a:pt x="4" y="352"/>
                    </a:cubicBezTo>
                    <a:cubicBezTo>
                      <a:pt x="28" y="337"/>
                      <a:pt x="53" y="321"/>
                      <a:pt x="78" y="306"/>
                    </a:cubicBezTo>
                    <a:cubicBezTo>
                      <a:pt x="84" y="302"/>
                      <a:pt x="91" y="298"/>
                      <a:pt x="98" y="297"/>
                    </a:cubicBezTo>
                    <a:cubicBezTo>
                      <a:pt x="100" y="296"/>
                      <a:pt x="101" y="295"/>
                      <a:pt x="102" y="295"/>
                    </a:cubicBezTo>
                    <a:cubicBezTo>
                      <a:pt x="135" y="275"/>
                      <a:pt x="169" y="257"/>
                      <a:pt x="204" y="241"/>
                    </a:cubicBezTo>
                    <a:cubicBezTo>
                      <a:pt x="205" y="240"/>
                      <a:pt x="207" y="239"/>
                      <a:pt x="208" y="238"/>
                    </a:cubicBezTo>
                    <a:cubicBezTo>
                      <a:pt x="209" y="237"/>
                      <a:pt x="210" y="235"/>
                      <a:pt x="210" y="234"/>
                    </a:cubicBezTo>
                    <a:cubicBezTo>
                      <a:pt x="210" y="233"/>
                      <a:pt x="208" y="232"/>
                      <a:pt x="207" y="232"/>
                    </a:cubicBezTo>
                    <a:cubicBezTo>
                      <a:pt x="201" y="231"/>
                      <a:pt x="196" y="233"/>
                      <a:pt x="190" y="235"/>
                    </a:cubicBezTo>
                    <a:cubicBezTo>
                      <a:pt x="184" y="238"/>
                      <a:pt x="178" y="240"/>
                      <a:pt x="171" y="243"/>
                    </a:cubicBezTo>
                    <a:cubicBezTo>
                      <a:pt x="170" y="243"/>
                      <a:pt x="169" y="244"/>
                      <a:pt x="168" y="244"/>
                    </a:cubicBezTo>
                    <a:cubicBezTo>
                      <a:pt x="164" y="244"/>
                      <a:pt x="163" y="244"/>
                      <a:pt x="163" y="239"/>
                    </a:cubicBezTo>
                    <a:cubicBezTo>
                      <a:pt x="163" y="236"/>
                      <a:pt x="164" y="233"/>
                      <a:pt x="166" y="231"/>
                    </a:cubicBezTo>
                    <a:cubicBezTo>
                      <a:pt x="167" y="229"/>
                      <a:pt x="169" y="228"/>
                      <a:pt x="170" y="226"/>
                    </a:cubicBezTo>
                    <a:cubicBezTo>
                      <a:pt x="172" y="222"/>
                      <a:pt x="172" y="218"/>
                      <a:pt x="168" y="215"/>
                    </a:cubicBezTo>
                    <a:cubicBezTo>
                      <a:pt x="164" y="212"/>
                      <a:pt x="159" y="209"/>
                      <a:pt x="154" y="206"/>
                    </a:cubicBezTo>
                    <a:cubicBezTo>
                      <a:pt x="148" y="203"/>
                      <a:pt x="143" y="205"/>
                      <a:pt x="138" y="210"/>
                    </a:cubicBezTo>
                    <a:cubicBezTo>
                      <a:pt x="133" y="215"/>
                      <a:pt x="128" y="219"/>
                      <a:pt x="122" y="224"/>
                    </a:cubicBezTo>
                    <a:cubicBezTo>
                      <a:pt x="118" y="228"/>
                      <a:pt x="112" y="231"/>
                      <a:pt x="107" y="235"/>
                    </a:cubicBezTo>
                    <a:cubicBezTo>
                      <a:pt x="105" y="236"/>
                      <a:pt x="102" y="238"/>
                      <a:pt x="99" y="236"/>
                    </a:cubicBezTo>
                    <a:cubicBezTo>
                      <a:pt x="97" y="234"/>
                      <a:pt x="97" y="231"/>
                      <a:pt x="98" y="229"/>
                    </a:cubicBezTo>
                    <a:cubicBezTo>
                      <a:pt x="98" y="226"/>
                      <a:pt x="99" y="224"/>
                      <a:pt x="100" y="222"/>
                    </a:cubicBezTo>
                    <a:cubicBezTo>
                      <a:pt x="102" y="219"/>
                      <a:pt x="105" y="217"/>
                      <a:pt x="107" y="214"/>
                    </a:cubicBezTo>
                    <a:cubicBezTo>
                      <a:pt x="110" y="211"/>
                      <a:pt x="113" y="208"/>
                      <a:pt x="116" y="204"/>
                    </a:cubicBezTo>
                    <a:cubicBezTo>
                      <a:pt x="118" y="202"/>
                      <a:pt x="119" y="198"/>
                      <a:pt x="120" y="195"/>
                    </a:cubicBezTo>
                    <a:cubicBezTo>
                      <a:pt x="122" y="191"/>
                      <a:pt x="122" y="187"/>
                      <a:pt x="118" y="183"/>
                    </a:cubicBezTo>
                    <a:cubicBezTo>
                      <a:pt x="116" y="182"/>
                      <a:pt x="115" y="181"/>
                      <a:pt x="115" y="179"/>
                    </a:cubicBezTo>
                    <a:cubicBezTo>
                      <a:pt x="113" y="177"/>
                      <a:pt x="113" y="175"/>
                      <a:pt x="116" y="174"/>
                    </a:cubicBezTo>
                    <a:cubicBezTo>
                      <a:pt x="123" y="173"/>
                      <a:pt x="130" y="171"/>
                      <a:pt x="137" y="170"/>
                    </a:cubicBezTo>
                    <a:cubicBezTo>
                      <a:pt x="140" y="170"/>
                      <a:pt x="141" y="169"/>
                      <a:pt x="143" y="167"/>
                    </a:cubicBezTo>
                    <a:cubicBezTo>
                      <a:pt x="146" y="163"/>
                      <a:pt x="150" y="159"/>
                      <a:pt x="153" y="155"/>
                    </a:cubicBezTo>
                    <a:cubicBezTo>
                      <a:pt x="155" y="152"/>
                      <a:pt x="157" y="149"/>
                      <a:pt x="158" y="145"/>
                    </a:cubicBezTo>
                    <a:cubicBezTo>
                      <a:pt x="159" y="141"/>
                      <a:pt x="157" y="140"/>
                      <a:pt x="154" y="141"/>
                    </a:cubicBezTo>
                    <a:cubicBezTo>
                      <a:pt x="151" y="141"/>
                      <a:pt x="149" y="142"/>
                      <a:pt x="147" y="144"/>
                    </a:cubicBezTo>
                    <a:cubicBezTo>
                      <a:pt x="144" y="146"/>
                      <a:pt x="140" y="146"/>
                      <a:pt x="137" y="145"/>
                    </a:cubicBezTo>
                    <a:cubicBezTo>
                      <a:pt x="134" y="145"/>
                      <a:pt x="133" y="144"/>
                      <a:pt x="132" y="141"/>
                    </a:cubicBezTo>
                    <a:cubicBezTo>
                      <a:pt x="132" y="139"/>
                      <a:pt x="132" y="137"/>
                      <a:pt x="134" y="135"/>
                    </a:cubicBezTo>
                    <a:cubicBezTo>
                      <a:pt x="137" y="133"/>
                      <a:pt x="139" y="131"/>
                      <a:pt x="141" y="129"/>
                    </a:cubicBezTo>
                    <a:cubicBezTo>
                      <a:pt x="143" y="126"/>
                      <a:pt x="144" y="123"/>
                      <a:pt x="144" y="119"/>
                    </a:cubicBezTo>
                    <a:cubicBezTo>
                      <a:pt x="144" y="116"/>
                      <a:pt x="143" y="115"/>
                      <a:pt x="140" y="115"/>
                    </a:cubicBezTo>
                    <a:cubicBezTo>
                      <a:pt x="136" y="115"/>
                      <a:pt x="132" y="115"/>
                      <a:pt x="129" y="114"/>
                    </a:cubicBezTo>
                    <a:cubicBezTo>
                      <a:pt x="119" y="112"/>
                      <a:pt x="114" y="106"/>
                      <a:pt x="112" y="96"/>
                    </a:cubicBezTo>
                    <a:cubicBezTo>
                      <a:pt x="112" y="91"/>
                      <a:pt x="113" y="90"/>
                      <a:pt x="118" y="91"/>
                    </a:cubicBezTo>
                    <a:cubicBezTo>
                      <a:pt x="121" y="91"/>
                      <a:pt x="124" y="91"/>
                      <a:pt x="127" y="92"/>
                    </a:cubicBezTo>
                    <a:cubicBezTo>
                      <a:pt x="137" y="93"/>
                      <a:pt x="146" y="92"/>
                      <a:pt x="155" y="86"/>
                    </a:cubicBezTo>
                    <a:cubicBezTo>
                      <a:pt x="158" y="83"/>
                      <a:pt x="163" y="82"/>
                      <a:pt x="167" y="81"/>
                    </a:cubicBezTo>
                    <a:cubicBezTo>
                      <a:pt x="174" y="79"/>
                      <a:pt x="180" y="76"/>
                      <a:pt x="184" y="70"/>
                    </a:cubicBezTo>
                    <a:cubicBezTo>
                      <a:pt x="193" y="60"/>
                      <a:pt x="200" y="49"/>
                      <a:pt x="203" y="36"/>
                    </a:cubicBezTo>
                    <a:cubicBezTo>
                      <a:pt x="204" y="30"/>
                      <a:pt x="205" y="23"/>
                      <a:pt x="205" y="17"/>
                    </a:cubicBezTo>
                    <a:cubicBezTo>
                      <a:pt x="204" y="15"/>
                      <a:pt x="204" y="13"/>
                      <a:pt x="204" y="10"/>
                    </a:cubicBezTo>
                    <a:cubicBezTo>
                      <a:pt x="204" y="7"/>
                      <a:pt x="204" y="4"/>
                      <a:pt x="207" y="2"/>
                    </a:cubicBezTo>
                    <a:cubicBezTo>
                      <a:pt x="211" y="0"/>
                      <a:pt x="213" y="2"/>
                      <a:pt x="216" y="3"/>
                    </a:cubicBezTo>
                    <a:cubicBezTo>
                      <a:pt x="230" y="11"/>
                      <a:pt x="236" y="28"/>
                      <a:pt x="230" y="43"/>
                    </a:cubicBezTo>
                    <a:cubicBezTo>
                      <a:pt x="229" y="48"/>
                      <a:pt x="226" y="52"/>
                      <a:pt x="224" y="56"/>
                    </a:cubicBezTo>
                    <a:cubicBezTo>
                      <a:pt x="219" y="64"/>
                      <a:pt x="214" y="72"/>
                      <a:pt x="209" y="80"/>
                    </a:cubicBezTo>
                    <a:cubicBezTo>
                      <a:pt x="207" y="83"/>
                      <a:pt x="206" y="87"/>
                      <a:pt x="205" y="91"/>
                    </a:cubicBezTo>
                    <a:cubicBezTo>
                      <a:pt x="204" y="93"/>
                      <a:pt x="203" y="95"/>
                      <a:pt x="203" y="98"/>
                    </a:cubicBezTo>
                    <a:cubicBezTo>
                      <a:pt x="203" y="102"/>
                      <a:pt x="205" y="104"/>
                      <a:pt x="208" y="105"/>
                    </a:cubicBezTo>
                    <a:cubicBezTo>
                      <a:pt x="213" y="106"/>
                      <a:pt x="217" y="105"/>
                      <a:pt x="221" y="104"/>
                    </a:cubicBezTo>
                    <a:cubicBezTo>
                      <a:pt x="236" y="97"/>
                      <a:pt x="251" y="91"/>
                      <a:pt x="267" y="87"/>
                    </a:cubicBezTo>
                    <a:cubicBezTo>
                      <a:pt x="274" y="85"/>
                      <a:pt x="280" y="84"/>
                      <a:pt x="287" y="82"/>
                    </a:cubicBezTo>
                    <a:cubicBezTo>
                      <a:pt x="290" y="82"/>
                      <a:pt x="294" y="82"/>
                      <a:pt x="297" y="85"/>
                    </a:cubicBezTo>
                    <a:cubicBezTo>
                      <a:pt x="299" y="86"/>
                      <a:pt x="301" y="86"/>
                      <a:pt x="304" y="86"/>
                    </a:cubicBezTo>
                    <a:cubicBezTo>
                      <a:pt x="305" y="87"/>
                      <a:pt x="307" y="86"/>
                      <a:pt x="309" y="86"/>
                    </a:cubicBezTo>
                    <a:cubicBezTo>
                      <a:pt x="317" y="86"/>
                      <a:pt x="323" y="89"/>
                      <a:pt x="325" y="97"/>
                    </a:cubicBezTo>
                    <a:cubicBezTo>
                      <a:pt x="325" y="99"/>
                      <a:pt x="325" y="101"/>
                      <a:pt x="325" y="104"/>
                    </a:cubicBezTo>
                    <a:close/>
                    <a:moveTo>
                      <a:pt x="206" y="122"/>
                    </a:moveTo>
                    <a:cubicBezTo>
                      <a:pt x="203" y="122"/>
                      <a:pt x="200" y="123"/>
                      <a:pt x="198" y="126"/>
                    </a:cubicBezTo>
                    <a:cubicBezTo>
                      <a:pt x="189" y="138"/>
                      <a:pt x="179" y="150"/>
                      <a:pt x="169" y="162"/>
                    </a:cubicBezTo>
                    <a:cubicBezTo>
                      <a:pt x="166" y="166"/>
                      <a:pt x="164" y="170"/>
                      <a:pt x="164" y="175"/>
                    </a:cubicBezTo>
                    <a:cubicBezTo>
                      <a:pt x="162" y="184"/>
                      <a:pt x="165" y="188"/>
                      <a:pt x="173" y="193"/>
                    </a:cubicBezTo>
                    <a:cubicBezTo>
                      <a:pt x="176" y="195"/>
                      <a:pt x="179" y="194"/>
                      <a:pt x="181" y="191"/>
                    </a:cubicBezTo>
                    <a:cubicBezTo>
                      <a:pt x="183" y="188"/>
                      <a:pt x="183" y="186"/>
                      <a:pt x="184" y="183"/>
                    </a:cubicBezTo>
                    <a:cubicBezTo>
                      <a:pt x="185" y="180"/>
                      <a:pt x="185" y="176"/>
                      <a:pt x="186" y="173"/>
                    </a:cubicBezTo>
                    <a:cubicBezTo>
                      <a:pt x="187" y="171"/>
                      <a:pt x="188" y="168"/>
                      <a:pt x="190" y="167"/>
                    </a:cubicBezTo>
                    <a:cubicBezTo>
                      <a:pt x="194" y="164"/>
                      <a:pt x="197" y="165"/>
                      <a:pt x="199" y="170"/>
                    </a:cubicBezTo>
                    <a:cubicBezTo>
                      <a:pt x="199" y="171"/>
                      <a:pt x="199" y="171"/>
                      <a:pt x="199" y="172"/>
                    </a:cubicBezTo>
                    <a:cubicBezTo>
                      <a:pt x="202" y="183"/>
                      <a:pt x="205" y="193"/>
                      <a:pt x="206" y="204"/>
                    </a:cubicBezTo>
                    <a:cubicBezTo>
                      <a:pt x="206" y="206"/>
                      <a:pt x="207" y="209"/>
                      <a:pt x="210" y="210"/>
                    </a:cubicBezTo>
                    <a:cubicBezTo>
                      <a:pt x="214" y="210"/>
                      <a:pt x="215" y="208"/>
                      <a:pt x="217" y="206"/>
                    </a:cubicBezTo>
                    <a:cubicBezTo>
                      <a:pt x="217" y="205"/>
                      <a:pt x="217" y="205"/>
                      <a:pt x="218" y="204"/>
                    </a:cubicBezTo>
                    <a:cubicBezTo>
                      <a:pt x="221" y="199"/>
                      <a:pt x="225" y="193"/>
                      <a:pt x="229" y="188"/>
                    </a:cubicBezTo>
                    <a:cubicBezTo>
                      <a:pt x="237" y="177"/>
                      <a:pt x="246" y="167"/>
                      <a:pt x="255" y="157"/>
                    </a:cubicBezTo>
                    <a:cubicBezTo>
                      <a:pt x="259" y="152"/>
                      <a:pt x="261" y="147"/>
                      <a:pt x="261" y="141"/>
                    </a:cubicBezTo>
                    <a:cubicBezTo>
                      <a:pt x="261" y="137"/>
                      <a:pt x="259" y="135"/>
                      <a:pt x="255" y="134"/>
                    </a:cubicBezTo>
                    <a:cubicBezTo>
                      <a:pt x="253" y="134"/>
                      <a:pt x="251" y="134"/>
                      <a:pt x="250" y="134"/>
                    </a:cubicBezTo>
                    <a:cubicBezTo>
                      <a:pt x="240" y="131"/>
                      <a:pt x="231" y="129"/>
                      <a:pt x="221" y="126"/>
                    </a:cubicBezTo>
                    <a:cubicBezTo>
                      <a:pt x="216" y="125"/>
                      <a:pt x="211" y="123"/>
                      <a:pt x="206" y="1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49" name="Freeform 10">
                <a:extLst>
                  <a:ext uri="{FF2B5EF4-FFF2-40B4-BE49-F238E27FC236}">
                    <a16:creationId xmlns:a16="http://schemas.microsoft.com/office/drawing/2014/main" id="{F635BA25-F85D-4FD0-B0FF-9852A3FB35CC}"/>
                  </a:ext>
                </a:extLst>
              </p:cNvPr>
              <p:cNvSpPr>
                <a:spLocks/>
              </p:cNvSpPr>
              <p:nvPr/>
            </p:nvSpPr>
            <p:spPr bwMode="auto">
              <a:xfrm>
                <a:off x="7550931" y="2257236"/>
                <a:ext cx="1089293" cy="1169389"/>
              </a:xfrm>
              <a:custGeom>
                <a:avLst/>
                <a:gdLst>
                  <a:gd name="T0" fmla="*/ 83 w 383"/>
                  <a:gd name="T1" fmla="*/ 410 h 411"/>
                  <a:gd name="T2" fmla="*/ 111 w 383"/>
                  <a:gd name="T3" fmla="*/ 380 h 411"/>
                  <a:gd name="T4" fmla="*/ 136 w 383"/>
                  <a:gd name="T5" fmla="*/ 371 h 411"/>
                  <a:gd name="T6" fmla="*/ 198 w 383"/>
                  <a:gd name="T7" fmla="*/ 294 h 411"/>
                  <a:gd name="T8" fmla="*/ 201 w 383"/>
                  <a:gd name="T9" fmla="*/ 280 h 411"/>
                  <a:gd name="T10" fmla="*/ 197 w 383"/>
                  <a:gd name="T11" fmla="*/ 274 h 411"/>
                  <a:gd name="T12" fmla="*/ 166 w 383"/>
                  <a:gd name="T13" fmla="*/ 283 h 411"/>
                  <a:gd name="T14" fmla="*/ 144 w 383"/>
                  <a:gd name="T15" fmla="*/ 291 h 411"/>
                  <a:gd name="T16" fmla="*/ 123 w 383"/>
                  <a:gd name="T17" fmla="*/ 305 h 411"/>
                  <a:gd name="T18" fmla="*/ 62 w 383"/>
                  <a:gd name="T19" fmla="*/ 344 h 411"/>
                  <a:gd name="T20" fmla="*/ 34 w 383"/>
                  <a:gd name="T21" fmla="*/ 353 h 411"/>
                  <a:gd name="T22" fmla="*/ 9 w 383"/>
                  <a:gd name="T23" fmla="*/ 344 h 411"/>
                  <a:gd name="T24" fmla="*/ 1 w 383"/>
                  <a:gd name="T25" fmla="*/ 322 h 411"/>
                  <a:gd name="T26" fmla="*/ 0 w 383"/>
                  <a:gd name="T27" fmla="*/ 288 h 411"/>
                  <a:gd name="T28" fmla="*/ 1 w 383"/>
                  <a:gd name="T29" fmla="*/ 283 h 411"/>
                  <a:gd name="T30" fmla="*/ 6 w 383"/>
                  <a:gd name="T31" fmla="*/ 282 h 411"/>
                  <a:gd name="T32" fmla="*/ 8 w 383"/>
                  <a:gd name="T33" fmla="*/ 285 h 411"/>
                  <a:gd name="T34" fmla="*/ 10 w 383"/>
                  <a:gd name="T35" fmla="*/ 290 h 411"/>
                  <a:gd name="T36" fmla="*/ 32 w 383"/>
                  <a:gd name="T37" fmla="*/ 298 h 411"/>
                  <a:gd name="T38" fmla="*/ 46 w 383"/>
                  <a:gd name="T39" fmla="*/ 293 h 411"/>
                  <a:gd name="T40" fmla="*/ 53 w 383"/>
                  <a:gd name="T41" fmla="*/ 291 h 411"/>
                  <a:gd name="T42" fmla="*/ 65 w 383"/>
                  <a:gd name="T43" fmla="*/ 288 h 411"/>
                  <a:gd name="T44" fmla="*/ 100 w 383"/>
                  <a:gd name="T45" fmla="*/ 268 h 411"/>
                  <a:gd name="T46" fmla="*/ 156 w 383"/>
                  <a:gd name="T47" fmla="*/ 244 h 411"/>
                  <a:gd name="T48" fmla="*/ 197 w 383"/>
                  <a:gd name="T49" fmla="*/ 229 h 411"/>
                  <a:gd name="T50" fmla="*/ 203 w 383"/>
                  <a:gd name="T51" fmla="*/ 226 h 411"/>
                  <a:gd name="T52" fmla="*/ 219 w 383"/>
                  <a:gd name="T53" fmla="*/ 204 h 411"/>
                  <a:gd name="T54" fmla="*/ 222 w 383"/>
                  <a:gd name="T55" fmla="*/ 124 h 411"/>
                  <a:gd name="T56" fmla="*/ 210 w 383"/>
                  <a:gd name="T57" fmla="*/ 69 h 411"/>
                  <a:gd name="T58" fmla="*/ 197 w 383"/>
                  <a:gd name="T59" fmla="*/ 36 h 411"/>
                  <a:gd name="T60" fmla="*/ 194 w 383"/>
                  <a:gd name="T61" fmla="*/ 10 h 411"/>
                  <a:gd name="T62" fmla="*/ 205 w 383"/>
                  <a:gd name="T63" fmla="*/ 2 h 411"/>
                  <a:gd name="T64" fmla="*/ 230 w 383"/>
                  <a:gd name="T65" fmla="*/ 7 h 411"/>
                  <a:gd name="T66" fmla="*/ 237 w 383"/>
                  <a:gd name="T67" fmla="*/ 10 h 411"/>
                  <a:gd name="T68" fmla="*/ 248 w 383"/>
                  <a:gd name="T69" fmla="*/ 19 h 411"/>
                  <a:gd name="T70" fmla="*/ 265 w 383"/>
                  <a:gd name="T71" fmla="*/ 29 h 411"/>
                  <a:gd name="T72" fmla="*/ 280 w 383"/>
                  <a:gd name="T73" fmla="*/ 49 h 411"/>
                  <a:gd name="T74" fmla="*/ 278 w 383"/>
                  <a:gd name="T75" fmla="*/ 66 h 411"/>
                  <a:gd name="T76" fmla="*/ 273 w 383"/>
                  <a:gd name="T77" fmla="*/ 72 h 411"/>
                  <a:gd name="T78" fmla="*/ 270 w 383"/>
                  <a:gd name="T79" fmla="*/ 77 h 411"/>
                  <a:gd name="T80" fmla="*/ 271 w 383"/>
                  <a:gd name="T81" fmla="*/ 158 h 411"/>
                  <a:gd name="T82" fmla="*/ 273 w 383"/>
                  <a:gd name="T83" fmla="*/ 179 h 411"/>
                  <a:gd name="T84" fmla="*/ 278 w 383"/>
                  <a:gd name="T85" fmla="*/ 182 h 411"/>
                  <a:gd name="T86" fmla="*/ 313 w 383"/>
                  <a:gd name="T87" fmla="*/ 160 h 411"/>
                  <a:gd name="T88" fmla="*/ 325 w 383"/>
                  <a:gd name="T89" fmla="*/ 144 h 411"/>
                  <a:gd name="T90" fmla="*/ 341 w 383"/>
                  <a:gd name="T91" fmla="*/ 128 h 411"/>
                  <a:gd name="T92" fmla="*/ 369 w 383"/>
                  <a:gd name="T93" fmla="*/ 122 h 411"/>
                  <a:gd name="T94" fmla="*/ 380 w 383"/>
                  <a:gd name="T95" fmla="*/ 141 h 411"/>
                  <a:gd name="T96" fmla="*/ 372 w 383"/>
                  <a:gd name="T97" fmla="*/ 154 h 411"/>
                  <a:gd name="T98" fmla="*/ 355 w 383"/>
                  <a:gd name="T99" fmla="*/ 169 h 411"/>
                  <a:gd name="T100" fmla="*/ 314 w 383"/>
                  <a:gd name="T101" fmla="*/ 199 h 411"/>
                  <a:gd name="T102" fmla="*/ 275 w 383"/>
                  <a:gd name="T103" fmla="*/ 229 h 411"/>
                  <a:gd name="T104" fmla="*/ 271 w 383"/>
                  <a:gd name="T105" fmla="*/ 238 h 411"/>
                  <a:gd name="T106" fmla="*/ 254 w 383"/>
                  <a:gd name="T107" fmla="*/ 310 h 411"/>
                  <a:gd name="T108" fmla="*/ 250 w 383"/>
                  <a:gd name="T109" fmla="*/ 320 h 411"/>
                  <a:gd name="T110" fmla="*/ 247 w 383"/>
                  <a:gd name="T111" fmla="*/ 325 h 411"/>
                  <a:gd name="T112" fmla="*/ 173 w 383"/>
                  <a:gd name="T113" fmla="*/ 386 h 411"/>
                  <a:gd name="T114" fmla="*/ 95 w 383"/>
                  <a:gd name="T115" fmla="*/ 410 h 411"/>
                  <a:gd name="T116" fmla="*/ 88 w 383"/>
                  <a:gd name="T117" fmla="*/ 411 h 411"/>
                  <a:gd name="T118" fmla="*/ 83 w 383"/>
                  <a:gd name="T119" fmla="*/ 410 h 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3" h="411">
                    <a:moveTo>
                      <a:pt x="83" y="410"/>
                    </a:moveTo>
                    <a:cubicBezTo>
                      <a:pt x="89" y="396"/>
                      <a:pt x="96" y="385"/>
                      <a:pt x="111" y="380"/>
                    </a:cubicBezTo>
                    <a:cubicBezTo>
                      <a:pt x="120" y="378"/>
                      <a:pt x="128" y="375"/>
                      <a:pt x="136" y="371"/>
                    </a:cubicBezTo>
                    <a:cubicBezTo>
                      <a:pt x="168" y="355"/>
                      <a:pt x="188" y="328"/>
                      <a:pt x="198" y="294"/>
                    </a:cubicBezTo>
                    <a:cubicBezTo>
                      <a:pt x="199" y="289"/>
                      <a:pt x="200" y="284"/>
                      <a:pt x="201" y="280"/>
                    </a:cubicBezTo>
                    <a:cubicBezTo>
                      <a:pt x="202" y="275"/>
                      <a:pt x="201" y="274"/>
                      <a:pt x="197" y="274"/>
                    </a:cubicBezTo>
                    <a:cubicBezTo>
                      <a:pt x="186" y="275"/>
                      <a:pt x="176" y="278"/>
                      <a:pt x="166" y="283"/>
                    </a:cubicBezTo>
                    <a:cubicBezTo>
                      <a:pt x="159" y="286"/>
                      <a:pt x="152" y="289"/>
                      <a:pt x="144" y="291"/>
                    </a:cubicBezTo>
                    <a:cubicBezTo>
                      <a:pt x="136" y="294"/>
                      <a:pt x="130" y="300"/>
                      <a:pt x="123" y="305"/>
                    </a:cubicBezTo>
                    <a:cubicBezTo>
                      <a:pt x="105" y="321"/>
                      <a:pt x="84" y="334"/>
                      <a:pt x="62" y="344"/>
                    </a:cubicBezTo>
                    <a:cubicBezTo>
                      <a:pt x="53" y="348"/>
                      <a:pt x="43" y="351"/>
                      <a:pt x="34" y="353"/>
                    </a:cubicBezTo>
                    <a:cubicBezTo>
                      <a:pt x="24" y="356"/>
                      <a:pt x="15" y="352"/>
                      <a:pt x="9" y="344"/>
                    </a:cubicBezTo>
                    <a:cubicBezTo>
                      <a:pt x="4" y="338"/>
                      <a:pt x="1" y="330"/>
                      <a:pt x="1" y="322"/>
                    </a:cubicBezTo>
                    <a:cubicBezTo>
                      <a:pt x="1" y="310"/>
                      <a:pt x="0" y="299"/>
                      <a:pt x="0" y="288"/>
                    </a:cubicBezTo>
                    <a:cubicBezTo>
                      <a:pt x="0" y="286"/>
                      <a:pt x="0" y="284"/>
                      <a:pt x="1" y="283"/>
                    </a:cubicBezTo>
                    <a:cubicBezTo>
                      <a:pt x="1" y="280"/>
                      <a:pt x="4" y="279"/>
                      <a:pt x="6" y="282"/>
                    </a:cubicBezTo>
                    <a:cubicBezTo>
                      <a:pt x="7" y="283"/>
                      <a:pt x="7" y="284"/>
                      <a:pt x="8" y="285"/>
                    </a:cubicBezTo>
                    <a:cubicBezTo>
                      <a:pt x="9" y="286"/>
                      <a:pt x="9" y="288"/>
                      <a:pt x="10" y="290"/>
                    </a:cubicBezTo>
                    <a:cubicBezTo>
                      <a:pt x="16" y="297"/>
                      <a:pt x="23" y="301"/>
                      <a:pt x="32" y="298"/>
                    </a:cubicBezTo>
                    <a:cubicBezTo>
                      <a:pt x="37" y="297"/>
                      <a:pt x="41" y="295"/>
                      <a:pt x="46" y="293"/>
                    </a:cubicBezTo>
                    <a:cubicBezTo>
                      <a:pt x="48" y="292"/>
                      <a:pt x="51" y="291"/>
                      <a:pt x="53" y="291"/>
                    </a:cubicBezTo>
                    <a:cubicBezTo>
                      <a:pt x="58" y="292"/>
                      <a:pt x="61" y="290"/>
                      <a:pt x="65" y="288"/>
                    </a:cubicBezTo>
                    <a:cubicBezTo>
                      <a:pt x="77" y="282"/>
                      <a:pt x="89" y="275"/>
                      <a:pt x="100" y="268"/>
                    </a:cubicBezTo>
                    <a:cubicBezTo>
                      <a:pt x="118" y="258"/>
                      <a:pt x="137" y="251"/>
                      <a:pt x="156" y="244"/>
                    </a:cubicBezTo>
                    <a:cubicBezTo>
                      <a:pt x="169" y="239"/>
                      <a:pt x="183" y="234"/>
                      <a:pt x="197" y="229"/>
                    </a:cubicBezTo>
                    <a:cubicBezTo>
                      <a:pt x="199" y="228"/>
                      <a:pt x="201" y="227"/>
                      <a:pt x="203" y="226"/>
                    </a:cubicBezTo>
                    <a:cubicBezTo>
                      <a:pt x="212" y="222"/>
                      <a:pt x="218" y="215"/>
                      <a:pt x="219" y="204"/>
                    </a:cubicBezTo>
                    <a:cubicBezTo>
                      <a:pt x="221" y="178"/>
                      <a:pt x="223" y="151"/>
                      <a:pt x="222" y="124"/>
                    </a:cubicBezTo>
                    <a:cubicBezTo>
                      <a:pt x="221" y="105"/>
                      <a:pt x="218" y="87"/>
                      <a:pt x="210" y="69"/>
                    </a:cubicBezTo>
                    <a:cubicBezTo>
                      <a:pt x="205" y="58"/>
                      <a:pt x="201" y="47"/>
                      <a:pt x="197" y="36"/>
                    </a:cubicBezTo>
                    <a:cubicBezTo>
                      <a:pt x="194" y="28"/>
                      <a:pt x="193" y="19"/>
                      <a:pt x="194" y="10"/>
                    </a:cubicBezTo>
                    <a:cubicBezTo>
                      <a:pt x="194" y="4"/>
                      <a:pt x="199" y="0"/>
                      <a:pt x="205" y="2"/>
                    </a:cubicBezTo>
                    <a:cubicBezTo>
                      <a:pt x="213" y="4"/>
                      <a:pt x="222" y="5"/>
                      <a:pt x="230" y="7"/>
                    </a:cubicBezTo>
                    <a:cubicBezTo>
                      <a:pt x="233" y="7"/>
                      <a:pt x="235" y="9"/>
                      <a:pt x="237" y="10"/>
                    </a:cubicBezTo>
                    <a:cubicBezTo>
                      <a:pt x="241" y="13"/>
                      <a:pt x="244" y="16"/>
                      <a:pt x="248" y="19"/>
                    </a:cubicBezTo>
                    <a:cubicBezTo>
                      <a:pt x="253" y="23"/>
                      <a:pt x="259" y="26"/>
                      <a:pt x="265" y="29"/>
                    </a:cubicBezTo>
                    <a:cubicBezTo>
                      <a:pt x="274" y="33"/>
                      <a:pt x="279" y="40"/>
                      <a:pt x="280" y="49"/>
                    </a:cubicBezTo>
                    <a:cubicBezTo>
                      <a:pt x="280" y="55"/>
                      <a:pt x="280" y="60"/>
                      <a:pt x="278" y="66"/>
                    </a:cubicBezTo>
                    <a:cubicBezTo>
                      <a:pt x="277" y="68"/>
                      <a:pt x="275" y="70"/>
                      <a:pt x="273" y="72"/>
                    </a:cubicBezTo>
                    <a:cubicBezTo>
                      <a:pt x="271" y="74"/>
                      <a:pt x="270" y="75"/>
                      <a:pt x="270" y="77"/>
                    </a:cubicBezTo>
                    <a:cubicBezTo>
                      <a:pt x="271" y="104"/>
                      <a:pt x="271" y="131"/>
                      <a:pt x="271" y="158"/>
                    </a:cubicBezTo>
                    <a:cubicBezTo>
                      <a:pt x="272" y="165"/>
                      <a:pt x="272" y="172"/>
                      <a:pt x="273" y="179"/>
                    </a:cubicBezTo>
                    <a:cubicBezTo>
                      <a:pt x="274" y="183"/>
                      <a:pt x="275" y="184"/>
                      <a:pt x="278" y="182"/>
                    </a:cubicBezTo>
                    <a:cubicBezTo>
                      <a:pt x="291" y="176"/>
                      <a:pt x="303" y="170"/>
                      <a:pt x="313" y="160"/>
                    </a:cubicBezTo>
                    <a:cubicBezTo>
                      <a:pt x="317" y="155"/>
                      <a:pt x="321" y="150"/>
                      <a:pt x="325" y="144"/>
                    </a:cubicBezTo>
                    <a:cubicBezTo>
                      <a:pt x="330" y="138"/>
                      <a:pt x="335" y="132"/>
                      <a:pt x="341" y="128"/>
                    </a:cubicBezTo>
                    <a:cubicBezTo>
                      <a:pt x="350" y="122"/>
                      <a:pt x="359" y="120"/>
                      <a:pt x="369" y="122"/>
                    </a:cubicBezTo>
                    <a:cubicBezTo>
                      <a:pt x="379" y="124"/>
                      <a:pt x="383" y="131"/>
                      <a:pt x="380" y="141"/>
                    </a:cubicBezTo>
                    <a:cubicBezTo>
                      <a:pt x="379" y="146"/>
                      <a:pt x="376" y="151"/>
                      <a:pt x="372" y="154"/>
                    </a:cubicBezTo>
                    <a:cubicBezTo>
                      <a:pt x="367" y="160"/>
                      <a:pt x="361" y="165"/>
                      <a:pt x="355" y="169"/>
                    </a:cubicBezTo>
                    <a:cubicBezTo>
                      <a:pt x="341" y="178"/>
                      <a:pt x="328" y="189"/>
                      <a:pt x="314" y="199"/>
                    </a:cubicBezTo>
                    <a:cubicBezTo>
                      <a:pt x="301" y="209"/>
                      <a:pt x="289" y="219"/>
                      <a:pt x="275" y="229"/>
                    </a:cubicBezTo>
                    <a:cubicBezTo>
                      <a:pt x="272" y="232"/>
                      <a:pt x="271" y="234"/>
                      <a:pt x="271" y="238"/>
                    </a:cubicBezTo>
                    <a:cubicBezTo>
                      <a:pt x="267" y="263"/>
                      <a:pt x="262" y="287"/>
                      <a:pt x="254" y="310"/>
                    </a:cubicBezTo>
                    <a:cubicBezTo>
                      <a:pt x="253" y="314"/>
                      <a:pt x="251" y="317"/>
                      <a:pt x="250" y="320"/>
                    </a:cubicBezTo>
                    <a:cubicBezTo>
                      <a:pt x="249" y="322"/>
                      <a:pt x="249" y="324"/>
                      <a:pt x="247" y="325"/>
                    </a:cubicBezTo>
                    <a:cubicBezTo>
                      <a:pt x="226" y="349"/>
                      <a:pt x="202" y="371"/>
                      <a:pt x="173" y="386"/>
                    </a:cubicBezTo>
                    <a:cubicBezTo>
                      <a:pt x="149" y="400"/>
                      <a:pt x="123" y="408"/>
                      <a:pt x="95" y="410"/>
                    </a:cubicBezTo>
                    <a:cubicBezTo>
                      <a:pt x="93" y="410"/>
                      <a:pt x="90" y="411"/>
                      <a:pt x="88" y="411"/>
                    </a:cubicBezTo>
                    <a:cubicBezTo>
                      <a:pt x="87" y="411"/>
                      <a:pt x="85" y="411"/>
                      <a:pt x="83" y="4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0" name="Freeform 11">
                <a:extLst>
                  <a:ext uri="{FF2B5EF4-FFF2-40B4-BE49-F238E27FC236}">
                    <a16:creationId xmlns:a16="http://schemas.microsoft.com/office/drawing/2014/main" id="{3039E95C-D1CC-46F7-9248-92AECF3DF875}"/>
                  </a:ext>
                </a:extLst>
              </p:cNvPr>
              <p:cNvSpPr>
                <a:spLocks noEditPoints="1"/>
              </p:cNvSpPr>
              <p:nvPr/>
            </p:nvSpPr>
            <p:spPr bwMode="auto">
              <a:xfrm>
                <a:off x="4606634" y="2270052"/>
                <a:ext cx="551054" cy="1278318"/>
              </a:xfrm>
              <a:custGeom>
                <a:avLst/>
                <a:gdLst>
                  <a:gd name="T0" fmla="*/ 127 w 193"/>
                  <a:gd name="T1" fmla="*/ 371 h 449"/>
                  <a:gd name="T2" fmla="*/ 63 w 193"/>
                  <a:gd name="T3" fmla="*/ 417 h 449"/>
                  <a:gd name="T4" fmla="*/ 47 w 193"/>
                  <a:gd name="T5" fmla="*/ 433 h 449"/>
                  <a:gd name="T6" fmla="*/ 7 w 193"/>
                  <a:gd name="T7" fmla="*/ 434 h 449"/>
                  <a:gd name="T8" fmla="*/ 1 w 193"/>
                  <a:gd name="T9" fmla="*/ 383 h 449"/>
                  <a:gd name="T10" fmla="*/ 33 w 193"/>
                  <a:gd name="T11" fmla="*/ 331 h 449"/>
                  <a:gd name="T12" fmla="*/ 49 w 193"/>
                  <a:gd name="T13" fmla="*/ 286 h 449"/>
                  <a:gd name="T14" fmla="*/ 50 w 193"/>
                  <a:gd name="T15" fmla="*/ 233 h 449"/>
                  <a:gd name="T16" fmla="*/ 38 w 193"/>
                  <a:gd name="T17" fmla="*/ 207 h 449"/>
                  <a:gd name="T18" fmla="*/ 54 w 193"/>
                  <a:gd name="T19" fmla="*/ 201 h 449"/>
                  <a:gd name="T20" fmla="*/ 75 w 193"/>
                  <a:gd name="T21" fmla="*/ 209 h 449"/>
                  <a:gd name="T22" fmla="*/ 107 w 193"/>
                  <a:gd name="T23" fmla="*/ 223 h 449"/>
                  <a:gd name="T24" fmla="*/ 126 w 193"/>
                  <a:gd name="T25" fmla="*/ 233 h 449"/>
                  <a:gd name="T26" fmla="*/ 133 w 193"/>
                  <a:gd name="T27" fmla="*/ 231 h 449"/>
                  <a:gd name="T28" fmla="*/ 135 w 193"/>
                  <a:gd name="T29" fmla="*/ 200 h 449"/>
                  <a:gd name="T30" fmla="*/ 133 w 193"/>
                  <a:gd name="T31" fmla="*/ 99 h 449"/>
                  <a:gd name="T32" fmla="*/ 105 w 193"/>
                  <a:gd name="T33" fmla="*/ 55 h 449"/>
                  <a:gd name="T34" fmla="*/ 77 w 193"/>
                  <a:gd name="T35" fmla="*/ 9 h 449"/>
                  <a:gd name="T36" fmla="*/ 95 w 193"/>
                  <a:gd name="T37" fmla="*/ 6 h 449"/>
                  <a:gd name="T38" fmla="*/ 165 w 193"/>
                  <a:gd name="T39" fmla="*/ 52 h 449"/>
                  <a:gd name="T40" fmla="*/ 189 w 193"/>
                  <a:gd name="T41" fmla="*/ 83 h 449"/>
                  <a:gd name="T42" fmla="*/ 189 w 193"/>
                  <a:gd name="T43" fmla="*/ 292 h 449"/>
                  <a:gd name="T44" fmla="*/ 165 w 193"/>
                  <a:gd name="T45" fmla="*/ 409 h 449"/>
                  <a:gd name="T46" fmla="*/ 145 w 193"/>
                  <a:gd name="T47" fmla="*/ 428 h 449"/>
                  <a:gd name="T48" fmla="*/ 134 w 193"/>
                  <a:gd name="T49" fmla="*/ 415 h 449"/>
                  <a:gd name="T50" fmla="*/ 131 w 193"/>
                  <a:gd name="T51" fmla="*/ 367 h 449"/>
                  <a:gd name="T52" fmla="*/ 124 w 193"/>
                  <a:gd name="T53" fmla="*/ 264 h 449"/>
                  <a:gd name="T54" fmla="*/ 102 w 193"/>
                  <a:gd name="T55" fmla="*/ 280 h 449"/>
                  <a:gd name="T56" fmla="*/ 81 w 193"/>
                  <a:gd name="T57" fmla="*/ 296 h 449"/>
                  <a:gd name="T58" fmla="*/ 59 w 193"/>
                  <a:gd name="T59" fmla="*/ 331 h 449"/>
                  <a:gd name="T60" fmla="*/ 31 w 193"/>
                  <a:gd name="T61" fmla="*/ 373 h 449"/>
                  <a:gd name="T62" fmla="*/ 46 w 193"/>
                  <a:gd name="T63" fmla="*/ 382 h 449"/>
                  <a:gd name="T64" fmla="*/ 78 w 193"/>
                  <a:gd name="T65" fmla="*/ 363 h 449"/>
                  <a:gd name="T66" fmla="*/ 114 w 193"/>
                  <a:gd name="T67" fmla="*/ 346 h 449"/>
                  <a:gd name="T68" fmla="*/ 133 w 193"/>
                  <a:gd name="T69" fmla="*/ 325 h 449"/>
                  <a:gd name="T70" fmla="*/ 132 w 193"/>
                  <a:gd name="T71" fmla="*/ 255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3" h="449">
                    <a:moveTo>
                      <a:pt x="131" y="367"/>
                    </a:moveTo>
                    <a:cubicBezTo>
                      <a:pt x="129" y="369"/>
                      <a:pt x="128" y="370"/>
                      <a:pt x="127" y="371"/>
                    </a:cubicBezTo>
                    <a:cubicBezTo>
                      <a:pt x="112" y="385"/>
                      <a:pt x="97" y="397"/>
                      <a:pt x="80" y="408"/>
                    </a:cubicBezTo>
                    <a:cubicBezTo>
                      <a:pt x="74" y="411"/>
                      <a:pt x="69" y="414"/>
                      <a:pt x="63" y="417"/>
                    </a:cubicBezTo>
                    <a:cubicBezTo>
                      <a:pt x="61" y="419"/>
                      <a:pt x="59" y="420"/>
                      <a:pt x="57" y="422"/>
                    </a:cubicBezTo>
                    <a:cubicBezTo>
                      <a:pt x="54" y="426"/>
                      <a:pt x="50" y="430"/>
                      <a:pt x="47" y="433"/>
                    </a:cubicBezTo>
                    <a:cubicBezTo>
                      <a:pt x="44" y="436"/>
                      <a:pt x="41" y="439"/>
                      <a:pt x="38" y="441"/>
                    </a:cubicBezTo>
                    <a:cubicBezTo>
                      <a:pt x="27" y="449"/>
                      <a:pt x="13" y="446"/>
                      <a:pt x="7" y="434"/>
                    </a:cubicBezTo>
                    <a:cubicBezTo>
                      <a:pt x="4" y="428"/>
                      <a:pt x="2" y="421"/>
                      <a:pt x="1" y="415"/>
                    </a:cubicBezTo>
                    <a:cubicBezTo>
                      <a:pt x="0" y="404"/>
                      <a:pt x="0" y="394"/>
                      <a:pt x="1" y="383"/>
                    </a:cubicBezTo>
                    <a:cubicBezTo>
                      <a:pt x="2" y="379"/>
                      <a:pt x="3" y="374"/>
                      <a:pt x="7" y="372"/>
                    </a:cubicBezTo>
                    <a:cubicBezTo>
                      <a:pt x="20" y="361"/>
                      <a:pt x="28" y="346"/>
                      <a:pt x="33" y="331"/>
                    </a:cubicBezTo>
                    <a:cubicBezTo>
                      <a:pt x="36" y="325"/>
                      <a:pt x="37" y="319"/>
                      <a:pt x="39" y="313"/>
                    </a:cubicBezTo>
                    <a:cubicBezTo>
                      <a:pt x="42" y="304"/>
                      <a:pt x="45" y="294"/>
                      <a:pt x="49" y="286"/>
                    </a:cubicBezTo>
                    <a:cubicBezTo>
                      <a:pt x="56" y="272"/>
                      <a:pt x="56" y="258"/>
                      <a:pt x="53" y="244"/>
                    </a:cubicBezTo>
                    <a:cubicBezTo>
                      <a:pt x="52" y="240"/>
                      <a:pt x="51" y="237"/>
                      <a:pt x="50" y="233"/>
                    </a:cubicBezTo>
                    <a:cubicBezTo>
                      <a:pt x="49" y="229"/>
                      <a:pt x="47" y="225"/>
                      <a:pt x="44" y="221"/>
                    </a:cubicBezTo>
                    <a:cubicBezTo>
                      <a:pt x="42" y="217"/>
                      <a:pt x="39" y="212"/>
                      <a:pt x="38" y="207"/>
                    </a:cubicBezTo>
                    <a:cubicBezTo>
                      <a:pt x="36" y="202"/>
                      <a:pt x="38" y="199"/>
                      <a:pt x="44" y="199"/>
                    </a:cubicBezTo>
                    <a:cubicBezTo>
                      <a:pt x="48" y="199"/>
                      <a:pt x="51" y="199"/>
                      <a:pt x="54" y="201"/>
                    </a:cubicBezTo>
                    <a:cubicBezTo>
                      <a:pt x="55" y="202"/>
                      <a:pt x="56" y="203"/>
                      <a:pt x="57" y="203"/>
                    </a:cubicBezTo>
                    <a:cubicBezTo>
                      <a:pt x="62" y="208"/>
                      <a:pt x="68" y="209"/>
                      <a:pt x="75" y="209"/>
                    </a:cubicBezTo>
                    <a:cubicBezTo>
                      <a:pt x="83" y="209"/>
                      <a:pt x="90" y="212"/>
                      <a:pt x="96" y="218"/>
                    </a:cubicBezTo>
                    <a:cubicBezTo>
                      <a:pt x="99" y="221"/>
                      <a:pt x="103" y="223"/>
                      <a:pt x="107" y="223"/>
                    </a:cubicBezTo>
                    <a:cubicBezTo>
                      <a:pt x="110" y="223"/>
                      <a:pt x="112" y="224"/>
                      <a:pt x="115" y="225"/>
                    </a:cubicBezTo>
                    <a:cubicBezTo>
                      <a:pt x="120" y="226"/>
                      <a:pt x="124" y="229"/>
                      <a:pt x="126" y="233"/>
                    </a:cubicBezTo>
                    <a:cubicBezTo>
                      <a:pt x="126" y="234"/>
                      <a:pt x="127" y="235"/>
                      <a:pt x="128" y="236"/>
                    </a:cubicBezTo>
                    <a:cubicBezTo>
                      <a:pt x="131" y="236"/>
                      <a:pt x="132" y="234"/>
                      <a:pt x="133" y="231"/>
                    </a:cubicBezTo>
                    <a:cubicBezTo>
                      <a:pt x="134" y="229"/>
                      <a:pt x="134" y="227"/>
                      <a:pt x="134" y="225"/>
                    </a:cubicBezTo>
                    <a:cubicBezTo>
                      <a:pt x="134" y="217"/>
                      <a:pt x="134" y="208"/>
                      <a:pt x="135" y="200"/>
                    </a:cubicBezTo>
                    <a:cubicBezTo>
                      <a:pt x="137" y="176"/>
                      <a:pt x="139" y="151"/>
                      <a:pt x="137" y="127"/>
                    </a:cubicBezTo>
                    <a:cubicBezTo>
                      <a:pt x="137" y="118"/>
                      <a:pt x="135" y="109"/>
                      <a:pt x="133" y="99"/>
                    </a:cubicBezTo>
                    <a:cubicBezTo>
                      <a:pt x="132" y="90"/>
                      <a:pt x="127" y="81"/>
                      <a:pt x="121" y="74"/>
                    </a:cubicBezTo>
                    <a:cubicBezTo>
                      <a:pt x="116" y="67"/>
                      <a:pt x="111" y="61"/>
                      <a:pt x="105" y="55"/>
                    </a:cubicBezTo>
                    <a:cubicBezTo>
                      <a:pt x="98" y="46"/>
                      <a:pt x="90" y="36"/>
                      <a:pt x="83" y="27"/>
                    </a:cubicBezTo>
                    <a:cubicBezTo>
                      <a:pt x="79" y="22"/>
                      <a:pt x="77" y="15"/>
                      <a:pt x="77" y="9"/>
                    </a:cubicBezTo>
                    <a:cubicBezTo>
                      <a:pt x="77" y="3"/>
                      <a:pt x="80" y="0"/>
                      <a:pt x="86" y="2"/>
                    </a:cubicBezTo>
                    <a:cubicBezTo>
                      <a:pt x="89" y="2"/>
                      <a:pt x="92" y="4"/>
                      <a:pt x="95" y="6"/>
                    </a:cubicBezTo>
                    <a:cubicBezTo>
                      <a:pt x="105" y="15"/>
                      <a:pt x="116" y="22"/>
                      <a:pt x="128" y="28"/>
                    </a:cubicBezTo>
                    <a:cubicBezTo>
                      <a:pt x="141" y="35"/>
                      <a:pt x="154" y="43"/>
                      <a:pt x="165" y="52"/>
                    </a:cubicBezTo>
                    <a:cubicBezTo>
                      <a:pt x="172" y="58"/>
                      <a:pt x="179" y="64"/>
                      <a:pt x="184" y="72"/>
                    </a:cubicBezTo>
                    <a:cubicBezTo>
                      <a:pt x="186" y="75"/>
                      <a:pt x="188" y="78"/>
                      <a:pt x="189" y="83"/>
                    </a:cubicBezTo>
                    <a:cubicBezTo>
                      <a:pt x="192" y="122"/>
                      <a:pt x="193" y="162"/>
                      <a:pt x="193" y="202"/>
                    </a:cubicBezTo>
                    <a:cubicBezTo>
                      <a:pt x="193" y="232"/>
                      <a:pt x="192" y="262"/>
                      <a:pt x="189" y="292"/>
                    </a:cubicBezTo>
                    <a:cubicBezTo>
                      <a:pt x="186" y="321"/>
                      <a:pt x="183" y="350"/>
                      <a:pt x="176" y="378"/>
                    </a:cubicBezTo>
                    <a:cubicBezTo>
                      <a:pt x="173" y="388"/>
                      <a:pt x="170" y="399"/>
                      <a:pt x="165" y="409"/>
                    </a:cubicBezTo>
                    <a:cubicBezTo>
                      <a:pt x="162" y="414"/>
                      <a:pt x="159" y="419"/>
                      <a:pt x="155" y="423"/>
                    </a:cubicBezTo>
                    <a:cubicBezTo>
                      <a:pt x="152" y="426"/>
                      <a:pt x="149" y="428"/>
                      <a:pt x="145" y="428"/>
                    </a:cubicBezTo>
                    <a:cubicBezTo>
                      <a:pt x="140" y="429"/>
                      <a:pt x="136" y="427"/>
                      <a:pt x="135" y="422"/>
                    </a:cubicBezTo>
                    <a:cubicBezTo>
                      <a:pt x="135" y="420"/>
                      <a:pt x="135" y="418"/>
                      <a:pt x="134" y="415"/>
                    </a:cubicBezTo>
                    <a:cubicBezTo>
                      <a:pt x="134" y="407"/>
                      <a:pt x="135" y="399"/>
                      <a:pt x="135" y="391"/>
                    </a:cubicBezTo>
                    <a:cubicBezTo>
                      <a:pt x="134" y="383"/>
                      <a:pt x="134" y="375"/>
                      <a:pt x="131" y="367"/>
                    </a:cubicBezTo>
                    <a:close/>
                    <a:moveTo>
                      <a:pt x="132" y="255"/>
                    </a:moveTo>
                    <a:cubicBezTo>
                      <a:pt x="127" y="257"/>
                      <a:pt x="125" y="260"/>
                      <a:pt x="124" y="264"/>
                    </a:cubicBezTo>
                    <a:cubicBezTo>
                      <a:pt x="123" y="267"/>
                      <a:pt x="122" y="271"/>
                      <a:pt x="119" y="273"/>
                    </a:cubicBezTo>
                    <a:cubicBezTo>
                      <a:pt x="114" y="277"/>
                      <a:pt x="108" y="280"/>
                      <a:pt x="102" y="280"/>
                    </a:cubicBezTo>
                    <a:cubicBezTo>
                      <a:pt x="97" y="280"/>
                      <a:pt x="94" y="282"/>
                      <a:pt x="91" y="285"/>
                    </a:cubicBezTo>
                    <a:cubicBezTo>
                      <a:pt x="87" y="289"/>
                      <a:pt x="84" y="292"/>
                      <a:pt x="81" y="296"/>
                    </a:cubicBezTo>
                    <a:cubicBezTo>
                      <a:pt x="78" y="299"/>
                      <a:pt x="76" y="302"/>
                      <a:pt x="75" y="305"/>
                    </a:cubicBezTo>
                    <a:cubicBezTo>
                      <a:pt x="71" y="315"/>
                      <a:pt x="66" y="323"/>
                      <a:pt x="59" y="331"/>
                    </a:cubicBezTo>
                    <a:cubicBezTo>
                      <a:pt x="54" y="337"/>
                      <a:pt x="50" y="343"/>
                      <a:pt x="45" y="349"/>
                    </a:cubicBezTo>
                    <a:cubicBezTo>
                      <a:pt x="39" y="356"/>
                      <a:pt x="34" y="364"/>
                      <a:pt x="31" y="373"/>
                    </a:cubicBezTo>
                    <a:cubicBezTo>
                      <a:pt x="29" y="377"/>
                      <a:pt x="29" y="379"/>
                      <a:pt x="34" y="381"/>
                    </a:cubicBezTo>
                    <a:cubicBezTo>
                      <a:pt x="38" y="382"/>
                      <a:pt x="42" y="383"/>
                      <a:pt x="46" y="382"/>
                    </a:cubicBezTo>
                    <a:cubicBezTo>
                      <a:pt x="53" y="381"/>
                      <a:pt x="59" y="378"/>
                      <a:pt x="64" y="374"/>
                    </a:cubicBezTo>
                    <a:cubicBezTo>
                      <a:pt x="69" y="371"/>
                      <a:pt x="73" y="367"/>
                      <a:pt x="78" y="363"/>
                    </a:cubicBezTo>
                    <a:cubicBezTo>
                      <a:pt x="81" y="361"/>
                      <a:pt x="83" y="359"/>
                      <a:pt x="87" y="358"/>
                    </a:cubicBezTo>
                    <a:cubicBezTo>
                      <a:pt x="97" y="356"/>
                      <a:pt x="106" y="351"/>
                      <a:pt x="114" y="346"/>
                    </a:cubicBezTo>
                    <a:cubicBezTo>
                      <a:pt x="119" y="343"/>
                      <a:pt x="123" y="340"/>
                      <a:pt x="127" y="338"/>
                    </a:cubicBezTo>
                    <a:cubicBezTo>
                      <a:pt x="131" y="335"/>
                      <a:pt x="133" y="331"/>
                      <a:pt x="133" y="325"/>
                    </a:cubicBezTo>
                    <a:cubicBezTo>
                      <a:pt x="132" y="304"/>
                      <a:pt x="132" y="282"/>
                      <a:pt x="132" y="260"/>
                    </a:cubicBezTo>
                    <a:cubicBezTo>
                      <a:pt x="132" y="259"/>
                      <a:pt x="132" y="257"/>
                      <a:pt x="132" y="25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1" name="Freeform 12">
                <a:extLst>
                  <a:ext uri="{FF2B5EF4-FFF2-40B4-BE49-F238E27FC236}">
                    <a16:creationId xmlns:a16="http://schemas.microsoft.com/office/drawing/2014/main" id="{D829A78B-B6EB-4549-B14A-40D05309B0CA}"/>
                  </a:ext>
                </a:extLst>
              </p:cNvPr>
              <p:cNvSpPr>
                <a:spLocks/>
              </p:cNvSpPr>
              <p:nvPr/>
            </p:nvSpPr>
            <p:spPr bwMode="auto">
              <a:xfrm>
                <a:off x="5375547" y="2443057"/>
                <a:ext cx="650372" cy="900269"/>
              </a:xfrm>
              <a:custGeom>
                <a:avLst/>
                <a:gdLst>
                  <a:gd name="T0" fmla="*/ 34 w 229"/>
                  <a:gd name="T1" fmla="*/ 0 h 316"/>
                  <a:gd name="T2" fmla="*/ 37 w 229"/>
                  <a:gd name="T3" fmla="*/ 2 h 316"/>
                  <a:gd name="T4" fmla="*/ 69 w 229"/>
                  <a:gd name="T5" fmla="*/ 32 h 316"/>
                  <a:gd name="T6" fmla="*/ 73 w 229"/>
                  <a:gd name="T7" fmla="*/ 38 h 316"/>
                  <a:gd name="T8" fmla="*/ 99 w 229"/>
                  <a:gd name="T9" fmla="*/ 117 h 316"/>
                  <a:gd name="T10" fmla="*/ 101 w 229"/>
                  <a:gd name="T11" fmla="*/ 128 h 316"/>
                  <a:gd name="T12" fmla="*/ 112 w 229"/>
                  <a:gd name="T13" fmla="*/ 132 h 316"/>
                  <a:gd name="T14" fmla="*/ 120 w 229"/>
                  <a:gd name="T15" fmla="*/ 127 h 316"/>
                  <a:gd name="T16" fmla="*/ 145 w 229"/>
                  <a:gd name="T17" fmla="*/ 109 h 316"/>
                  <a:gd name="T18" fmla="*/ 148 w 229"/>
                  <a:gd name="T19" fmla="*/ 103 h 316"/>
                  <a:gd name="T20" fmla="*/ 148 w 229"/>
                  <a:gd name="T21" fmla="*/ 80 h 316"/>
                  <a:gd name="T22" fmla="*/ 159 w 229"/>
                  <a:gd name="T23" fmla="*/ 69 h 316"/>
                  <a:gd name="T24" fmla="*/ 162 w 229"/>
                  <a:gd name="T25" fmla="*/ 71 h 316"/>
                  <a:gd name="T26" fmla="*/ 164 w 229"/>
                  <a:gd name="T27" fmla="*/ 75 h 316"/>
                  <a:gd name="T28" fmla="*/ 171 w 229"/>
                  <a:gd name="T29" fmla="*/ 86 h 316"/>
                  <a:gd name="T30" fmla="*/ 204 w 229"/>
                  <a:gd name="T31" fmla="*/ 104 h 316"/>
                  <a:gd name="T32" fmla="*/ 209 w 229"/>
                  <a:gd name="T33" fmla="*/ 112 h 316"/>
                  <a:gd name="T34" fmla="*/ 169 w 229"/>
                  <a:gd name="T35" fmla="*/ 170 h 316"/>
                  <a:gd name="T36" fmla="*/ 128 w 229"/>
                  <a:gd name="T37" fmla="*/ 175 h 316"/>
                  <a:gd name="T38" fmla="*/ 114 w 229"/>
                  <a:gd name="T39" fmla="*/ 190 h 316"/>
                  <a:gd name="T40" fmla="*/ 115 w 229"/>
                  <a:gd name="T41" fmla="*/ 196 h 316"/>
                  <a:gd name="T42" fmla="*/ 115 w 229"/>
                  <a:gd name="T43" fmla="*/ 219 h 316"/>
                  <a:gd name="T44" fmla="*/ 109 w 229"/>
                  <a:gd name="T45" fmla="*/ 226 h 316"/>
                  <a:gd name="T46" fmla="*/ 89 w 229"/>
                  <a:gd name="T47" fmla="*/ 246 h 316"/>
                  <a:gd name="T48" fmla="*/ 95 w 229"/>
                  <a:gd name="T49" fmla="*/ 260 h 316"/>
                  <a:gd name="T50" fmla="*/ 113 w 229"/>
                  <a:gd name="T51" fmla="*/ 259 h 316"/>
                  <a:gd name="T52" fmla="*/ 148 w 229"/>
                  <a:gd name="T53" fmla="*/ 248 h 316"/>
                  <a:gd name="T54" fmla="*/ 170 w 229"/>
                  <a:gd name="T55" fmla="*/ 243 h 316"/>
                  <a:gd name="T56" fmla="*/ 187 w 229"/>
                  <a:gd name="T57" fmla="*/ 237 h 316"/>
                  <a:gd name="T58" fmla="*/ 212 w 229"/>
                  <a:gd name="T59" fmla="*/ 229 h 316"/>
                  <a:gd name="T60" fmla="*/ 220 w 229"/>
                  <a:gd name="T61" fmla="*/ 229 h 316"/>
                  <a:gd name="T62" fmla="*/ 227 w 229"/>
                  <a:gd name="T63" fmla="*/ 241 h 316"/>
                  <a:gd name="T64" fmla="*/ 214 w 229"/>
                  <a:gd name="T65" fmla="*/ 267 h 316"/>
                  <a:gd name="T66" fmla="*/ 203 w 229"/>
                  <a:gd name="T67" fmla="*/ 277 h 316"/>
                  <a:gd name="T68" fmla="*/ 174 w 229"/>
                  <a:gd name="T69" fmla="*/ 289 h 316"/>
                  <a:gd name="T70" fmla="*/ 140 w 229"/>
                  <a:gd name="T71" fmla="*/ 298 h 316"/>
                  <a:gd name="T72" fmla="*/ 127 w 229"/>
                  <a:gd name="T73" fmla="*/ 298 h 316"/>
                  <a:gd name="T74" fmla="*/ 116 w 229"/>
                  <a:gd name="T75" fmla="*/ 301 h 316"/>
                  <a:gd name="T76" fmla="*/ 55 w 229"/>
                  <a:gd name="T77" fmla="*/ 304 h 316"/>
                  <a:gd name="T78" fmla="*/ 44 w 229"/>
                  <a:gd name="T79" fmla="*/ 292 h 316"/>
                  <a:gd name="T80" fmla="*/ 27 w 229"/>
                  <a:gd name="T81" fmla="*/ 257 h 316"/>
                  <a:gd name="T82" fmla="*/ 25 w 229"/>
                  <a:gd name="T83" fmla="*/ 252 h 316"/>
                  <a:gd name="T84" fmla="*/ 18 w 229"/>
                  <a:gd name="T85" fmla="*/ 217 h 316"/>
                  <a:gd name="T86" fmla="*/ 18 w 229"/>
                  <a:gd name="T87" fmla="*/ 210 h 316"/>
                  <a:gd name="T88" fmla="*/ 1 w 229"/>
                  <a:gd name="T89" fmla="*/ 140 h 316"/>
                  <a:gd name="T90" fmla="*/ 0 w 229"/>
                  <a:gd name="T91" fmla="*/ 134 h 316"/>
                  <a:gd name="T92" fmla="*/ 18 w 229"/>
                  <a:gd name="T93" fmla="*/ 50 h 316"/>
                  <a:gd name="T94" fmla="*/ 32 w 229"/>
                  <a:gd name="T95" fmla="*/ 4 h 316"/>
                  <a:gd name="T96" fmla="*/ 34 w 229"/>
                  <a:gd name="T97" fmla="*/ 0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9" h="316">
                    <a:moveTo>
                      <a:pt x="34" y="0"/>
                    </a:moveTo>
                    <a:cubicBezTo>
                      <a:pt x="35" y="1"/>
                      <a:pt x="36" y="2"/>
                      <a:pt x="37" y="2"/>
                    </a:cubicBezTo>
                    <a:cubicBezTo>
                      <a:pt x="48" y="12"/>
                      <a:pt x="58" y="22"/>
                      <a:pt x="69" y="32"/>
                    </a:cubicBezTo>
                    <a:cubicBezTo>
                      <a:pt x="71" y="34"/>
                      <a:pt x="72" y="36"/>
                      <a:pt x="73" y="38"/>
                    </a:cubicBezTo>
                    <a:cubicBezTo>
                      <a:pt x="86" y="63"/>
                      <a:pt x="94" y="89"/>
                      <a:pt x="99" y="117"/>
                    </a:cubicBezTo>
                    <a:cubicBezTo>
                      <a:pt x="99" y="120"/>
                      <a:pt x="100" y="124"/>
                      <a:pt x="101" y="128"/>
                    </a:cubicBezTo>
                    <a:cubicBezTo>
                      <a:pt x="103" y="133"/>
                      <a:pt x="107" y="134"/>
                      <a:pt x="112" y="132"/>
                    </a:cubicBezTo>
                    <a:cubicBezTo>
                      <a:pt x="115" y="130"/>
                      <a:pt x="117" y="129"/>
                      <a:pt x="120" y="127"/>
                    </a:cubicBezTo>
                    <a:cubicBezTo>
                      <a:pt x="128" y="121"/>
                      <a:pt x="136" y="115"/>
                      <a:pt x="145" y="109"/>
                    </a:cubicBezTo>
                    <a:cubicBezTo>
                      <a:pt x="147" y="108"/>
                      <a:pt x="148" y="106"/>
                      <a:pt x="148" y="103"/>
                    </a:cubicBezTo>
                    <a:cubicBezTo>
                      <a:pt x="148" y="95"/>
                      <a:pt x="148" y="88"/>
                      <a:pt x="148" y="80"/>
                    </a:cubicBezTo>
                    <a:cubicBezTo>
                      <a:pt x="148" y="75"/>
                      <a:pt x="153" y="69"/>
                      <a:pt x="159" y="69"/>
                    </a:cubicBezTo>
                    <a:cubicBezTo>
                      <a:pt x="160" y="69"/>
                      <a:pt x="162" y="70"/>
                      <a:pt x="162" y="71"/>
                    </a:cubicBezTo>
                    <a:cubicBezTo>
                      <a:pt x="163" y="72"/>
                      <a:pt x="164" y="73"/>
                      <a:pt x="164" y="75"/>
                    </a:cubicBezTo>
                    <a:cubicBezTo>
                      <a:pt x="164" y="79"/>
                      <a:pt x="167" y="83"/>
                      <a:pt x="171" y="86"/>
                    </a:cubicBezTo>
                    <a:cubicBezTo>
                      <a:pt x="181" y="94"/>
                      <a:pt x="192" y="100"/>
                      <a:pt x="204" y="104"/>
                    </a:cubicBezTo>
                    <a:cubicBezTo>
                      <a:pt x="208" y="106"/>
                      <a:pt x="209" y="108"/>
                      <a:pt x="209" y="112"/>
                    </a:cubicBezTo>
                    <a:cubicBezTo>
                      <a:pt x="210" y="140"/>
                      <a:pt x="196" y="160"/>
                      <a:pt x="169" y="170"/>
                    </a:cubicBezTo>
                    <a:cubicBezTo>
                      <a:pt x="156" y="175"/>
                      <a:pt x="142" y="177"/>
                      <a:pt x="128" y="175"/>
                    </a:cubicBezTo>
                    <a:cubicBezTo>
                      <a:pt x="119" y="173"/>
                      <a:pt x="112" y="182"/>
                      <a:pt x="114" y="190"/>
                    </a:cubicBezTo>
                    <a:cubicBezTo>
                      <a:pt x="114" y="192"/>
                      <a:pt x="115" y="194"/>
                      <a:pt x="115" y="196"/>
                    </a:cubicBezTo>
                    <a:cubicBezTo>
                      <a:pt x="118" y="203"/>
                      <a:pt x="118" y="211"/>
                      <a:pt x="115" y="219"/>
                    </a:cubicBezTo>
                    <a:cubicBezTo>
                      <a:pt x="114" y="222"/>
                      <a:pt x="112" y="224"/>
                      <a:pt x="109" y="226"/>
                    </a:cubicBezTo>
                    <a:cubicBezTo>
                      <a:pt x="101" y="231"/>
                      <a:pt x="95" y="238"/>
                      <a:pt x="89" y="246"/>
                    </a:cubicBezTo>
                    <a:cubicBezTo>
                      <a:pt x="84" y="254"/>
                      <a:pt x="85" y="258"/>
                      <a:pt x="95" y="260"/>
                    </a:cubicBezTo>
                    <a:cubicBezTo>
                      <a:pt x="101" y="261"/>
                      <a:pt x="107" y="261"/>
                      <a:pt x="113" y="259"/>
                    </a:cubicBezTo>
                    <a:cubicBezTo>
                      <a:pt x="125" y="256"/>
                      <a:pt x="137" y="252"/>
                      <a:pt x="148" y="248"/>
                    </a:cubicBezTo>
                    <a:cubicBezTo>
                      <a:pt x="155" y="245"/>
                      <a:pt x="162" y="243"/>
                      <a:pt x="170" y="243"/>
                    </a:cubicBezTo>
                    <a:cubicBezTo>
                      <a:pt x="176" y="242"/>
                      <a:pt x="182" y="240"/>
                      <a:pt x="187" y="237"/>
                    </a:cubicBezTo>
                    <a:cubicBezTo>
                      <a:pt x="195" y="234"/>
                      <a:pt x="203" y="230"/>
                      <a:pt x="212" y="229"/>
                    </a:cubicBezTo>
                    <a:cubicBezTo>
                      <a:pt x="214" y="229"/>
                      <a:pt x="217" y="229"/>
                      <a:pt x="220" y="229"/>
                    </a:cubicBezTo>
                    <a:cubicBezTo>
                      <a:pt x="226" y="230"/>
                      <a:pt x="229" y="236"/>
                      <a:pt x="227" y="241"/>
                    </a:cubicBezTo>
                    <a:cubicBezTo>
                      <a:pt x="223" y="250"/>
                      <a:pt x="218" y="259"/>
                      <a:pt x="214" y="267"/>
                    </a:cubicBezTo>
                    <a:cubicBezTo>
                      <a:pt x="211" y="271"/>
                      <a:pt x="207" y="274"/>
                      <a:pt x="203" y="277"/>
                    </a:cubicBezTo>
                    <a:cubicBezTo>
                      <a:pt x="194" y="282"/>
                      <a:pt x="184" y="286"/>
                      <a:pt x="174" y="289"/>
                    </a:cubicBezTo>
                    <a:cubicBezTo>
                      <a:pt x="163" y="292"/>
                      <a:pt x="151" y="295"/>
                      <a:pt x="140" y="298"/>
                    </a:cubicBezTo>
                    <a:cubicBezTo>
                      <a:pt x="136" y="299"/>
                      <a:pt x="131" y="298"/>
                      <a:pt x="127" y="298"/>
                    </a:cubicBezTo>
                    <a:cubicBezTo>
                      <a:pt x="122" y="298"/>
                      <a:pt x="119" y="299"/>
                      <a:pt x="116" y="301"/>
                    </a:cubicBezTo>
                    <a:cubicBezTo>
                      <a:pt x="97" y="315"/>
                      <a:pt x="74" y="316"/>
                      <a:pt x="55" y="304"/>
                    </a:cubicBezTo>
                    <a:cubicBezTo>
                      <a:pt x="51" y="301"/>
                      <a:pt x="47" y="297"/>
                      <a:pt x="44" y="292"/>
                    </a:cubicBezTo>
                    <a:cubicBezTo>
                      <a:pt x="37" y="281"/>
                      <a:pt x="32" y="269"/>
                      <a:pt x="27" y="257"/>
                    </a:cubicBezTo>
                    <a:cubicBezTo>
                      <a:pt x="26" y="255"/>
                      <a:pt x="26" y="254"/>
                      <a:pt x="25" y="252"/>
                    </a:cubicBezTo>
                    <a:cubicBezTo>
                      <a:pt x="20" y="241"/>
                      <a:pt x="17" y="230"/>
                      <a:pt x="18" y="217"/>
                    </a:cubicBezTo>
                    <a:cubicBezTo>
                      <a:pt x="19" y="215"/>
                      <a:pt x="18" y="213"/>
                      <a:pt x="18" y="210"/>
                    </a:cubicBezTo>
                    <a:cubicBezTo>
                      <a:pt x="12" y="187"/>
                      <a:pt x="6" y="163"/>
                      <a:pt x="1" y="140"/>
                    </a:cubicBezTo>
                    <a:cubicBezTo>
                      <a:pt x="0" y="138"/>
                      <a:pt x="0" y="136"/>
                      <a:pt x="0" y="134"/>
                    </a:cubicBezTo>
                    <a:cubicBezTo>
                      <a:pt x="6" y="106"/>
                      <a:pt x="12" y="78"/>
                      <a:pt x="18" y="50"/>
                    </a:cubicBezTo>
                    <a:cubicBezTo>
                      <a:pt x="22" y="35"/>
                      <a:pt x="26" y="19"/>
                      <a:pt x="32" y="4"/>
                    </a:cubicBezTo>
                    <a:cubicBezTo>
                      <a:pt x="33" y="2"/>
                      <a:pt x="33" y="1"/>
                      <a:pt x="3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2" name="Freeform 13">
                <a:extLst>
                  <a:ext uri="{FF2B5EF4-FFF2-40B4-BE49-F238E27FC236}">
                    <a16:creationId xmlns:a16="http://schemas.microsoft.com/office/drawing/2014/main" id="{E842F311-7DA4-44B7-A236-43EEB282428F}"/>
                  </a:ext>
                </a:extLst>
              </p:cNvPr>
              <p:cNvSpPr>
                <a:spLocks/>
              </p:cNvSpPr>
              <p:nvPr/>
            </p:nvSpPr>
            <p:spPr bwMode="auto">
              <a:xfrm>
                <a:off x="6355912" y="2792272"/>
                <a:ext cx="772117" cy="855416"/>
              </a:xfrm>
              <a:custGeom>
                <a:avLst/>
                <a:gdLst>
                  <a:gd name="T0" fmla="*/ 194 w 271"/>
                  <a:gd name="T1" fmla="*/ 98 h 300"/>
                  <a:gd name="T2" fmla="*/ 236 w 271"/>
                  <a:gd name="T3" fmla="*/ 96 h 300"/>
                  <a:gd name="T4" fmla="*/ 237 w 271"/>
                  <a:gd name="T5" fmla="*/ 111 h 300"/>
                  <a:gd name="T6" fmla="*/ 175 w 271"/>
                  <a:gd name="T7" fmla="*/ 150 h 300"/>
                  <a:gd name="T8" fmla="*/ 169 w 271"/>
                  <a:gd name="T9" fmla="*/ 195 h 300"/>
                  <a:gd name="T10" fmla="*/ 177 w 271"/>
                  <a:gd name="T11" fmla="*/ 299 h 300"/>
                  <a:gd name="T12" fmla="*/ 159 w 271"/>
                  <a:gd name="T13" fmla="*/ 285 h 300"/>
                  <a:gd name="T14" fmla="*/ 150 w 271"/>
                  <a:gd name="T15" fmla="*/ 266 h 300"/>
                  <a:gd name="T16" fmla="*/ 133 w 271"/>
                  <a:gd name="T17" fmla="*/ 260 h 300"/>
                  <a:gd name="T18" fmla="*/ 132 w 271"/>
                  <a:gd name="T19" fmla="*/ 243 h 300"/>
                  <a:gd name="T20" fmla="*/ 149 w 271"/>
                  <a:gd name="T21" fmla="*/ 232 h 300"/>
                  <a:gd name="T22" fmla="*/ 139 w 271"/>
                  <a:gd name="T23" fmla="*/ 197 h 300"/>
                  <a:gd name="T24" fmla="*/ 117 w 271"/>
                  <a:gd name="T25" fmla="*/ 216 h 300"/>
                  <a:gd name="T26" fmla="*/ 101 w 271"/>
                  <a:gd name="T27" fmla="*/ 235 h 300"/>
                  <a:gd name="T28" fmla="*/ 26 w 271"/>
                  <a:gd name="T29" fmla="*/ 293 h 300"/>
                  <a:gd name="T30" fmla="*/ 0 w 271"/>
                  <a:gd name="T31" fmla="*/ 243 h 300"/>
                  <a:gd name="T32" fmla="*/ 9 w 271"/>
                  <a:gd name="T33" fmla="*/ 237 h 300"/>
                  <a:gd name="T34" fmla="*/ 32 w 271"/>
                  <a:gd name="T35" fmla="*/ 234 h 300"/>
                  <a:gd name="T36" fmla="*/ 59 w 271"/>
                  <a:gd name="T37" fmla="*/ 219 h 300"/>
                  <a:gd name="T38" fmla="*/ 116 w 271"/>
                  <a:gd name="T39" fmla="*/ 185 h 300"/>
                  <a:gd name="T40" fmla="*/ 145 w 271"/>
                  <a:gd name="T41" fmla="*/ 155 h 300"/>
                  <a:gd name="T42" fmla="*/ 133 w 271"/>
                  <a:gd name="T43" fmla="*/ 142 h 300"/>
                  <a:gd name="T44" fmla="*/ 145 w 271"/>
                  <a:gd name="T45" fmla="*/ 112 h 300"/>
                  <a:gd name="T46" fmla="*/ 143 w 271"/>
                  <a:gd name="T47" fmla="*/ 104 h 300"/>
                  <a:gd name="T48" fmla="*/ 124 w 271"/>
                  <a:gd name="T49" fmla="*/ 108 h 300"/>
                  <a:gd name="T50" fmla="*/ 121 w 271"/>
                  <a:gd name="T51" fmla="*/ 140 h 300"/>
                  <a:gd name="T52" fmla="*/ 87 w 271"/>
                  <a:gd name="T53" fmla="*/ 188 h 300"/>
                  <a:gd name="T54" fmla="*/ 73 w 271"/>
                  <a:gd name="T55" fmla="*/ 176 h 300"/>
                  <a:gd name="T56" fmla="*/ 67 w 271"/>
                  <a:gd name="T57" fmla="*/ 159 h 300"/>
                  <a:gd name="T58" fmla="*/ 66 w 271"/>
                  <a:gd name="T59" fmla="*/ 63 h 300"/>
                  <a:gd name="T60" fmla="*/ 72 w 271"/>
                  <a:gd name="T61" fmla="*/ 47 h 300"/>
                  <a:gd name="T62" fmla="*/ 88 w 271"/>
                  <a:gd name="T63" fmla="*/ 55 h 300"/>
                  <a:gd name="T64" fmla="*/ 109 w 271"/>
                  <a:gd name="T65" fmla="*/ 63 h 300"/>
                  <a:gd name="T66" fmla="*/ 160 w 271"/>
                  <a:gd name="T67" fmla="*/ 28 h 300"/>
                  <a:gd name="T68" fmla="*/ 187 w 271"/>
                  <a:gd name="T69" fmla="*/ 16 h 300"/>
                  <a:gd name="T70" fmla="*/ 258 w 271"/>
                  <a:gd name="T71" fmla="*/ 4 h 300"/>
                  <a:gd name="T72" fmla="*/ 271 w 271"/>
                  <a:gd name="T73" fmla="*/ 16 h 300"/>
                  <a:gd name="T74" fmla="*/ 248 w 271"/>
                  <a:gd name="T75" fmla="*/ 37 h 300"/>
                  <a:gd name="T76" fmla="*/ 215 w 271"/>
                  <a:gd name="T77" fmla="*/ 67 h 300"/>
                  <a:gd name="T78" fmla="*/ 186 w 271"/>
                  <a:gd name="T79" fmla="*/ 95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71" h="300">
                    <a:moveTo>
                      <a:pt x="185" y="102"/>
                    </a:moveTo>
                    <a:cubicBezTo>
                      <a:pt x="188" y="101"/>
                      <a:pt x="191" y="99"/>
                      <a:pt x="194" y="98"/>
                    </a:cubicBezTo>
                    <a:cubicBezTo>
                      <a:pt x="200" y="94"/>
                      <a:pt x="206" y="91"/>
                      <a:pt x="213" y="90"/>
                    </a:cubicBezTo>
                    <a:cubicBezTo>
                      <a:pt x="221" y="89"/>
                      <a:pt x="229" y="92"/>
                      <a:pt x="236" y="96"/>
                    </a:cubicBezTo>
                    <a:cubicBezTo>
                      <a:pt x="237" y="97"/>
                      <a:pt x="238" y="98"/>
                      <a:pt x="239" y="99"/>
                    </a:cubicBezTo>
                    <a:cubicBezTo>
                      <a:pt x="242" y="103"/>
                      <a:pt x="242" y="108"/>
                      <a:pt x="237" y="111"/>
                    </a:cubicBezTo>
                    <a:cubicBezTo>
                      <a:pt x="220" y="127"/>
                      <a:pt x="200" y="139"/>
                      <a:pt x="179" y="148"/>
                    </a:cubicBezTo>
                    <a:cubicBezTo>
                      <a:pt x="178" y="149"/>
                      <a:pt x="176" y="149"/>
                      <a:pt x="175" y="150"/>
                    </a:cubicBezTo>
                    <a:cubicBezTo>
                      <a:pt x="167" y="153"/>
                      <a:pt x="164" y="159"/>
                      <a:pt x="163" y="168"/>
                    </a:cubicBezTo>
                    <a:cubicBezTo>
                      <a:pt x="163" y="177"/>
                      <a:pt x="165" y="187"/>
                      <a:pt x="169" y="195"/>
                    </a:cubicBezTo>
                    <a:cubicBezTo>
                      <a:pt x="182" y="226"/>
                      <a:pt x="186" y="259"/>
                      <a:pt x="185" y="292"/>
                    </a:cubicBezTo>
                    <a:cubicBezTo>
                      <a:pt x="185" y="298"/>
                      <a:pt x="183" y="300"/>
                      <a:pt x="177" y="299"/>
                    </a:cubicBezTo>
                    <a:cubicBezTo>
                      <a:pt x="171" y="299"/>
                      <a:pt x="165" y="297"/>
                      <a:pt x="161" y="292"/>
                    </a:cubicBezTo>
                    <a:cubicBezTo>
                      <a:pt x="159" y="290"/>
                      <a:pt x="159" y="287"/>
                      <a:pt x="159" y="285"/>
                    </a:cubicBezTo>
                    <a:cubicBezTo>
                      <a:pt x="159" y="284"/>
                      <a:pt x="159" y="282"/>
                      <a:pt x="159" y="281"/>
                    </a:cubicBezTo>
                    <a:cubicBezTo>
                      <a:pt x="159" y="274"/>
                      <a:pt x="156" y="269"/>
                      <a:pt x="150" y="266"/>
                    </a:cubicBezTo>
                    <a:cubicBezTo>
                      <a:pt x="146" y="263"/>
                      <a:pt x="141" y="262"/>
                      <a:pt x="136" y="260"/>
                    </a:cubicBezTo>
                    <a:cubicBezTo>
                      <a:pt x="135" y="260"/>
                      <a:pt x="134" y="260"/>
                      <a:pt x="133" y="260"/>
                    </a:cubicBezTo>
                    <a:cubicBezTo>
                      <a:pt x="129" y="258"/>
                      <a:pt x="126" y="255"/>
                      <a:pt x="126" y="252"/>
                    </a:cubicBezTo>
                    <a:cubicBezTo>
                      <a:pt x="125" y="248"/>
                      <a:pt x="128" y="244"/>
                      <a:pt x="132" y="243"/>
                    </a:cubicBezTo>
                    <a:cubicBezTo>
                      <a:pt x="134" y="242"/>
                      <a:pt x="136" y="242"/>
                      <a:pt x="138" y="242"/>
                    </a:cubicBezTo>
                    <a:cubicBezTo>
                      <a:pt x="144" y="241"/>
                      <a:pt x="147" y="238"/>
                      <a:pt x="149" y="232"/>
                    </a:cubicBezTo>
                    <a:cubicBezTo>
                      <a:pt x="153" y="220"/>
                      <a:pt x="151" y="208"/>
                      <a:pt x="144" y="197"/>
                    </a:cubicBezTo>
                    <a:cubicBezTo>
                      <a:pt x="142" y="195"/>
                      <a:pt x="141" y="195"/>
                      <a:pt x="139" y="197"/>
                    </a:cubicBezTo>
                    <a:cubicBezTo>
                      <a:pt x="138" y="197"/>
                      <a:pt x="137" y="198"/>
                      <a:pt x="136" y="199"/>
                    </a:cubicBezTo>
                    <a:cubicBezTo>
                      <a:pt x="129" y="205"/>
                      <a:pt x="123" y="210"/>
                      <a:pt x="117" y="216"/>
                    </a:cubicBezTo>
                    <a:cubicBezTo>
                      <a:pt x="112" y="220"/>
                      <a:pt x="108" y="225"/>
                      <a:pt x="105" y="231"/>
                    </a:cubicBezTo>
                    <a:cubicBezTo>
                      <a:pt x="104" y="232"/>
                      <a:pt x="103" y="233"/>
                      <a:pt x="101" y="235"/>
                    </a:cubicBezTo>
                    <a:cubicBezTo>
                      <a:pt x="84" y="253"/>
                      <a:pt x="66" y="270"/>
                      <a:pt x="48" y="288"/>
                    </a:cubicBezTo>
                    <a:cubicBezTo>
                      <a:pt x="41" y="296"/>
                      <a:pt x="35" y="297"/>
                      <a:pt x="26" y="293"/>
                    </a:cubicBezTo>
                    <a:cubicBezTo>
                      <a:pt x="20" y="291"/>
                      <a:pt x="16" y="287"/>
                      <a:pt x="13" y="282"/>
                    </a:cubicBezTo>
                    <a:cubicBezTo>
                      <a:pt x="4" y="271"/>
                      <a:pt x="1" y="257"/>
                      <a:pt x="0" y="243"/>
                    </a:cubicBezTo>
                    <a:cubicBezTo>
                      <a:pt x="0" y="240"/>
                      <a:pt x="1" y="239"/>
                      <a:pt x="3" y="239"/>
                    </a:cubicBezTo>
                    <a:cubicBezTo>
                      <a:pt x="5" y="238"/>
                      <a:pt x="7" y="237"/>
                      <a:pt x="9" y="237"/>
                    </a:cubicBezTo>
                    <a:cubicBezTo>
                      <a:pt x="13" y="235"/>
                      <a:pt x="16" y="235"/>
                      <a:pt x="20" y="237"/>
                    </a:cubicBezTo>
                    <a:cubicBezTo>
                      <a:pt x="24" y="239"/>
                      <a:pt x="28" y="238"/>
                      <a:pt x="32" y="234"/>
                    </a:cubicBezTo>
                    <a:cubicBezTo>
                      <a:pt x="34" y="233"/>
                      <a:pt x="37" y="231"/>
                      <a:pt x="39" y="230"/>
                    </a:cubicBezTo>
                    <a:cubicBezTo>
                      <a:pt x="46" y="226"/>
                      <a:pt x="52" y="222"/>
                      <a:pt x="59" y="219"/>
                    </a:cubicBezTo>
                    <a:cubicBezTo>
                      <a:pt x="60" y="218"/>
                      <a:pt x="62" y="217"/>
                      <a:pt x="63" y="216"/>
                    </a:cubicBezTo>
                    <a:cubicBezTo>
                      <a:pt x="81" y="206"/>
                      <a:pt x="98" y="195"/>
                      <a:pt x="116" y="185"/>
                    </a:cubicBezTo>
                    <a:cubicBezTo>
                      <a:pt x="122" y="181"/>
                      <a:pt x="128" y="177"/>
                      <a:pt x="134" y="172"/>
                    </a:cubicBezTo>
                    <a:cubicBezTo>
                      <a:pt x="139" y="168"/>
                      <a:pt x="143" y="163"/>
                      <a:pt x="145" y="155"/>
                    </a:cubicBezTo>
                    <a:cubicBezTo>
                      <a:pt x="143" y="155"/>
                      <a:pt x="142" y="154"/>
                      <a:pt x="140" y="154"/>
                    </a:cubicBezTo>
                    <a:cubicBezTo>
                      <a:pt x="134" y="152"/>
                      <a:pt x="132" y="148"/>
                      <a:pt x="133" y="142"/>
                    </a:cubicBezTo>
                    <a:cubicBezTo>
                      <a:pt x="134" y="140"/>
                      <a:pt x="135" y="137"/>
                      <a:pt x="136" y="135"/>
                    </a:cubicBezTo>
                    <a:cubicBezTo>
                      <a:pt x="139" y="127"/>
                      <a:pt x="142" y="119"/>
                      <a:pt x="145" y="112"/>
                    </a:cubicBezTo>
                    <a:cubicBezTo>
                      <a:pt x="145" y="111"/>
                      <a:pt x="146" y="110"/>
                      <a:pt x="146" y="109"/>
                    </a:cubicBezTo>
                    <a:cubicBezTo>
                      <a:pt x="147" y="105"/>
                      <a:pt x="146" y="104"/>
                      <a:pt x="143" y="104"/>
                    </a:cubicBezTo>
                    <a:cubicBezTo>
                      <a:pt x="140" y="104"/>
                      <a:pt x="138" y="104"/>
                      <a:pt x="135" y="105"/>
                    </a:cubicBezTo>
                    <a:cubicBezTo>
                      <a:pt x="132" y="106"/>
                      <a:pt x="128" y="107"/>
                      <a:pt x="124" y="108"/>
                    </a:cubicBezTo>
                    <a:cubicBezTo>
                      <a:pt x="122" y="109"/>
                      <a:pt x="121" y="111"/>
                      <a:pt x="121" y="113"/>
                    </a:cubicBezTo>
                    <a:cubicBezTo>
                      <a:pt x="121" y="122"/>
                      <a:pt x="121" y="131"/>
                      <a:pt x="121" y="140"/>
                    </a:cubicBezTo>
                    <a:cubicBezTo>
                      <a:pt x="121" y="142"/>
                      <a:pt x="120" y="144"/>
                      <a:pt x="119" y="146"/>
                    </a:cubicBezTo>
                    <a:cubicBezTo>
                      <a:pt x="108" y="160"/>
                      <a:pt x="98" y="174"/>
                      <a:pt x="87" y="188"/>
                    </a:cubicBezTo>
                    <a:cubicBezTo>
                      <a:pt x="87" y="189"/>
                      <a:pt x="86" y="189"/>
                      <a:pt x="86" y="190"/>
                    </a:cubicBezTo>
                    <a:cubicBezTo>
                      <a:pt x="81" y="185"/>
                      <a:pt x="77" y="181"/>
                      <a:pt x="73" y="176"/>
                    </a:cubicBezTo>
                    <a:cubicBezTo>
                      <a:pt x="70" y="173"/>
                      <a:pt x="69" y="170"/>
                      <a:pt x="69" y="166"/>
                    </a:cubicBezTo>
                    <a:cubicBezTo>
                      <a:pt x="68" y="164"/>
                      <a:pt x="68" y="161"/>
                      <a:pt x="67" y="159"/>
                    </a:cubicBezTo>
                    <a:cubicBezTo>
                      <a:pt x="58" y="138"/>
                      <a:pt x="57" y="117"/>
                      <a:pt x="63" y="95"/>
                    </a:cubicBezTo>
                    <a:cubicBezTo>
                      <a:pt x="67" y="84"/>
                      <a:pt x="67" y="74"/>
                      <a:pt x="66" y="63"/>
                    </a:cubicBezTo>
                    <a:cubicBezTo>
                      <a:pt x="66" y="60"/>
                      <a:pt x="66" y="57"/>
                      <a:pt x="66" y="54"/>
                    </a:cubicBezTo>
                    <a:cubicBezTo>
                      <a:pt x="66" y="50"/>
                      <a:pt x="68" y="47"/>
                      <a:pt x="72" y="47"/>
                    </a:cubicBezTo>
                    <a:cubicBezTo>
                      <a:pt x="75" y="46"/>
                      <a:pt x="78" y="47"/>
                      <a:pt x="80" y="48"/>
                    </a:cubicBezTo>
                    <a:cubicBezTo>
                      <a:pt x="83" y="50"/>
                      <a:pt x="85" y="52"/>
                      <a:pt x="88" y="55"/>
                    </a:cubicBezTo>
                    <a:cubicBezTo>
                      <a:pt x="90" y="57"/>
                      <a:pt x="91" y="59"/>
                      <a:pt x="93" y="61"/>
                    </a:cubicBezTo>
                    <a:cubicBezTo>
                      <a:pt x="99" y="66"/>
                      <a:pt x="103" y="67"/>
                      <a:pt x="109" y="63"/>
                    </a:cubicBezTo>
                    <a:cubicBezTo>
                      <a:pt x="117" y="58"/>
                      <a:pt x="125" y="53"/>
                      <a:pt x="133" y="48"/>
                    </a:cubicBezTo>
                    <a:cubicBezTo>
                      <a:pt x="142" y="41"/>
                      <a:pt x="151" y="35"/>
                      <a:pt x="160" y="28"/>
                    </a:cubicBezTo>
                    <a:cubicBezTo>
                      <a:pt x="163" y="25"/>
                      <a:pt x="167" y="24"/>
                      <a:pt x="171" y="23"/>
                    </a:cubicBezTo>
                    <a:cubicBezTo>
                      <a:pt x="177" y="23"/>
                      <a:pt x="182" y="20"/>
                      <a:pt x="187" y="16"/>
                    </a:cubicBezTo>
                    <a:cubicBezTo>
                      <a:pt x="196" y="6"/>
                      <a:pt x="208" y="2"/>
                      <a:pt x="221" y="1"/>
                    </a:cubicBezTo>
                    <a:cubicBezTo>
                      <a:pt x="233" y="0"/>
                      <a:pt x="246" y="0"/>
                      <a:pt x="258" y="4"/>
                    </a:cubicBezTo>
                    <a:cubicBezTo>
                      <a:pt x="261" y="5"/>
                      <a:pt x="264" y="7"/>
                      <a:pt x="267" y="9"/>
                    </a:cubicBezTo>
                    <a:cubicBezTo>
                      <a:pt x="270" y="10"/>
                      <a:pt x="271" y="13"/>
                      <a:pt x="271" y="16"/>
                    </a:cubicBezTo>
                    <a:cubicBezTo>
                      <a:pt x="271" y="18"/>
                      <a:pt x="271" y="19"/>
                      <a:pt x="269" y="21"/>
                    </a:cubicBezTo>
                    <a:cubicBezTo>
                      <a:pt x="262" y="26"/>
                      <a:pt x="255" y="31"/>
                      <a:pt x="248" y="37"/>
                    </a:cubicBezTo>
                    <a:cubicBezTo>
                      <a:pt x="240" y="43"/>
                      <a:pt x="232" y="50"/>
                      <a:pt x="226" y="58"/>
                    </a:cubicBezTo>
                    <a:cubicBezTo>
                      <a:pt x="223" y="62"/>
                      <a:pt x="219" y="65"/>
                      <a:pt x="215" y="67"/>
                    </a:cubicBezTo>
                    <a:cubicBezTo>
                      <a:pt x="213" y="68"/>
                      <a:pt x="212" y="69"/>
                      <a:pt x="211" y="70"/>
                    </a:cubicBezTo>
                    <a:cubicBezTo>
                      <a:pt x="202" y="79"/>
                      <a:pt x="194" y="87"/>
                      <a:pt x="186" y="95"/>
                    </a:cubicBezTo>
                    <a:cubicBezTo>
                      <a:pt x="184" y="97"/>
                      <a:pt x="183" y="99"/>
                      <a:pt x="185" y="10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3" name="Freeform 14">
                <a:extLst>
                  <a:ext uri="{FF2B5EF4-FFF2-40B4-BE49-F238E27FC236}">
                    <a16:creationId xmlns:a16="http://schemas.microsoft.com/office/drawing/2014/main" id="{170B97E9-7C5C-402F-9D53-9AA87182C27F}"/>
                  </a:ext>
                </a:extLst>
              </p:cNvPr>
              <p:cNvSpPr>
                <a:spLocks/>
              </p:cNvSpPr>
              <p:nvPr/>
            </p:nvSpPr>
            <p:spPr bwMode="auto">
              <a:xfrm>
                <a:off x="9143222" y="3099837"/>
                <a:ext cx="797747" cy="506201"/>
              </a:xfrm>
              <a:custGeom>
                <a:avLst/>
                <a:gdLst>
                  <a:gd name="T0" fmla="*/ 16 w 280"/>
                  <a:gd name="T1" fmla="*/ 133 h 178"/>
                  <a:gd name="T2" fmla="*/ 14 w 280"/>
                  <a:gd name="T3" fmla="*/ 124 h 178"/>
                  <a:gd name="T4" fmla="*/ 2 w 280"/>
                  <a:gd name="T5" fmla="*/ 103 h 178"/>
                  <a:gd name="T6" fmla="*/ 6 w 280"/>
                  <a:gd name="T7" fmla="*/ 81 h 178"/>
                  <a:gd name="T8" fmla="*/ 16 w 280"/>
                  <a:gd name="T9" fmla="*/ 77 h 178"/>
                  <a:gd name="T10" fmla="*/ 22 w 280"/>
                  <a:gd name="T11" fmla="*/ 77 h 178"/>
                  <a:gd name="T12" fmla="*/ 40 w 280"/>
                  <a:gd name="T13" fmla="*/ 71 h 178"/>
                  <a:gd name="T14" fmla="*/ 54 w 280"/>
                  <a:gd name="T15" fmla="*/ 64 h 178"/>
                  <a:gd name="T16" fmla="*/ 63 w 280"/>
                  <a:gd name="T17" fmla="*/ 61 h 178"/>
                  <a:gd name="T18" fmla="*/ 144 w 280"/>
                  <a:gd name="T19" fmla="*/ 25 h 178"/>
                  <a:gd name="T20" fmla="*/ 169 w 280"/>
                  <a:gd name="T21" fmla="*/ 16 h 178"/>
                  <a:gd name="T22" fmla="*/ 186 w 280"/>
                  <a:gd name="T23" fmla="*/ 13 h 178"/>
                  <a:gd name="T24" fmla="*/ 209 w 280"/>
                  <a:gd name="T25" fmla="*/ 9 h 178"/>
                  <a:gd name="T26" fmla="*/ 224 w 280"/>
                  <a:gd name="T27" fmla="*/ 3 h 178"/>
                  <a:gd name="T28" fmla="*/ 233 w 280"/>
                  <a:gd name="T29" fmla="*/ 0 h 178"/>
                  <a:gd name="T30" fmla="*/ 265 w 280"/>
                  <a:gd name="T31" fmla="*/ 5 h 178"/>
                  <a:gd name="T32" fmla="*/ 274 w 280"/>
                  <a:gd name="T33" fmla="*/ 29 h 178"/>
                  <a:gd name="T34" fmla="*/ 256 w 280"/>
                  <a:gd name="T35" fmla="*/ 50 h 178"/>
                  <a:gd name="T36" fmla="*/ 245 w 280"/>
                  <a:gd name="T37" fmla="*/ 53 h 178"/>
                  <a:gd name="T38" fmla="*/ 220 w 280"/>
                  <a:gd name="T39" fmla="*/ 56 h 178"/>
                  <a:gd name="T40" fmla="*/ 213 w 280"/>
                  <a:gd name="T41" fmla="*/ 58 h 178"/>
                  <a:gd name="T42" fmla="*/ 208 w 280"/>
                  <a:gd name="T43" fmla="*/ 67 h 178"/>
                  <a:gd name="T44" fmla="*/ 210 w 280"/>
                  <a:gd name="T45" fmla="*/ 76 h 178"/>
                  <a:gd name="T46" fmla="*/ 218 w 280"/>
                  <a:gd name="T47" fmla="*/ 92 h 178"/>
                  <a:gd name="T48" fmla="*/ 224 w 280"/>
                  <a:gd name="T49" fmla="*/ 115 h 178"/>
                  <a:gd name="T50" fmla="*/ 220 w 280"/>
                  <a:gd name="T51" fmla="*/ 146 h 178"/>
                  <a:gd name="T52" fmla="*/ 197 w 280"/>
                  <a:gd name="T53" fmla="*/ 163 h 178"/>
                  <a:gd name="T54" fmla="*/ 189 w 280"/>
                  <a:gd name="T55" fmla="*/ 163 h 178"/>
                  <a:gd name="T56" fmla="*/ 181 w 280"/>
                  <a:gd name="T57" fmla="*/ 167 h 178"/>
                  <a:gd name="T58" fmla="*/ 178 w 280"/>
                  <a:gd name="T59" fmla="*/ 170 h 178"/>
                  <a:gd name="T60" fmla="*/ 156 w 280"/>
                  <a:gd name="T61" fmla="*/ 175 h 178"/>
                  <a:gd name="T62" fmla="*/ 140 w 280"/>
                  <a:gd name="T63" fmla="*/ 166 h 178"/>
                  <a:gd name="T64" fmla="*/ 126 w 280"/>
                  <a:gd name="T65" fmla="*/ 162 h 178"/>
                  <a:gd name="T66" fmla="*/ 119 w 280"/>
                  <a:gd name="T67" fmla="*/ 160 h 178"/>
                  <a:gd name="T68" fmla="*/ 113 w 280"/>
                  <a:gd name="T69" fmla="*/ 150 h 178"/>
                  <a:gd name="T70" fmla="*/ 115 w 280"/>
                  <a:gd name="T71" fmla="*/ 147 h 178"/>
                  <a:gd name="T72" fmla="*/ 122 w 280"/>
                  <a:gd name="T73" fmla="*/ 147 h 178"/>
                  <a:gd name="T74" fmla="*/ 166 w 280"/>
                  <a:gd name="T75" fmla="*/ 141 h 178"/>
                  <a:gd name="T76" fmla="*/ 185 w 280"/>
                  <a:gd name="T77" fmla="*/ 129 h 178"/>
                  <a:gd name="T78" fmla="*/ 188 w 280"/>
                  <a:gd name="T79" fmla="*/ 120 h 178"/>
                  <a:gd name="T80" fmla="*/ 185 w 280"/>
                  <a:gd name="T81" fmla="*/ 92 h 178"/>
                  <a:gd name="T82" fmla="*/ 184 w 280"/>
                  <a:gd name="T83" fmla="*/ 77 h 178"/>
                  <a:gd name="T84" fmla="*/ 179 w 280"/>
                  <a:gd name="T85" fmla="*/ 71 h 178"/>
                  <a:gd name="T86" fmla="*/ 163 w 280"/>
                  <a:gd name="T87" fmla="*/ 75 h 178"/>
                  <a:gd name="T88" fmla="*/ 158 w 280"/>
                  <a:gd name="T89" fmla="*/ 79 h 178"/>
                  <a:gd name="T90" fmla="*/ 145 w 280"/>
                  <a:gd name="T91" fmla="*/ 82 h 178"/>
                  <a:gd name="T92" fmla="*/ 116 w 280"/>
                  <a:gd name="T93" fmla="*/ 91 h 178"/>
                  <a:gd name="T94" fmla="*/ 80 w 280"/>
                  <a:gd name="T95" fmla="*/ 118 h 178"/>
                  <a:gd name="T96" fmla="*/ 52 w 280"/>
                  <a:gd name="T97" fmla="*/ 135 h 178"/>
                  <a:gd name="T98" fmla="*/ 22 w 280"/>
                  <a:gd name="T99" fmla="*/ 136 h 178"/>
                  <a:gd name="T100" fmla="*/ 18 w 280"/>
                  <a:gd name="T101" fmla="*/ 134 h 178"/>
                  <a:gd name="T102" fmla="*/ 16 w 280"/>
                  <a:gd name="T103" fmla="*/ 133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0" h="178">
                    <a:moveTo>
                      <a:pt x="16" y="133"/>
                    </a:moveTo>
                    <a:cubicBezTo>
                      <a:pt x="18" y="129"/>
                      <a:pt x="16" y="127"/>
                      <a:pt x="14" y="124"/>
                    </a:cubicBezTo>
                    <a:cubicBezTo>
                      <a:pt x="9" y="118"/>
                      <a:pt x="5" y="111"/>
                      <a:pt x="2" y="103"/>
                    </a:cubicBezTo>
                    <a:cubicBezTo>
                      <a:pt x="0" y="95"/>
                      <a:pt x="1" y="88"/>
                      <a:pt x="6" y="81"/>
                    </a:cubicBezTo>
                    <a:cubicBezTo>
                      <a:pt x="9" y="78"/>
                      <a:pt x="12" y="76"/>
                      <a:pt x="16" y="77"/>
                    </a:cubicBezTo>
                    <a:cubicBezTo>
                      <a:pt x="18" y="77"/>
                      <a:pt x="20" y="76"/>
                      <a:pt x="22" y="77"/>
                    </a:cubicBezTo>
                    <a:cubicBezTo>
                      <a:pt x="29" y="79"/>
                      <a:pt x="36" y="76"/>
                      <a:pt x="40" y="71"/>
                    </a:cubicBezTo>
                    <a:cubicBezTo>
                      <a:pt x="44" y="67"/>
                      <a:pt x="49" y="65"/>
                      <a:pt x="54" y="64"/>
                    </a:cubicBezTo>
                    <a:cubicBezTo>
                      <a:pt x="57" y="64"/>
                      <a:pt x="60" y="62"/>
                      <a:pt x="63" y="61"/>
                    </a:cubicBezTo>
                    <a:cubicBezTo>
                      <a:pt x="89" y="47"/>
                      <a:pt x="116" y="35"/>
                      <a:pt x="144" y="25"/>
                    </a:cubicBezTo>
                    <a:cubicBezTo>
                      <a:pt x="152" y="22"/>
                      <a:pt x="161" y="19"/>
                      <a:pt x="169" y="16"/>
                    </a:cubicBezTo>
                    <a:cubicBezTo>
                      <a:pt x="174" y="14"/>
                      <a:pt x="180" y="14"/>
                      <a:pt x="186" y="13"/>
                    </a:cubicBezTo>
                    <a:cubicBezTo>
                      <a:pt x="194" y="12"/>
                      <a:pt x="201" y="11"/>
                      <a:pt x="209" y="9"/>
                    </a:cubicBezTo>
                    <a:cubicBezTo>
                      <a:pt x="214" y="8"/>
                      <a:pt x="219" y="5"/>
                      <a:pt x="224" y="3"/>
                    </a:cubicBezTo>
                    <a:cubicBezTo>
                      <a:pt x="227" y="1"/>
                      <a:pt x="230" y="0"/>
                      <a:pt x="233" y="0"/>
                    </a:cubicBezTo>
                    <a:cubicBezTo>
                      <a:pt x="244" y="0"/>
                      <a:pt x="255" y="1"/>
                      <a:pt x="265" y="5"/>
                    </a:cubicBezTo>
                    <a:cubicBezTo>
                      <a:pt x="276" y="9"/>
                      <a:pt x="280" y="19"/>
                      <a:pt x="274" y="29"/>
                    </a:cubicBezTo>
                    <a:cubicBezTo>
                      <a:pt x="270" y="38"/>
                      <a:pt x="263" y="45"/>
                      <a:pt x="256" y="50"/>
                    </a:cubicBezTo>
                    <a:cubicBezTo>
                      <a:pt x="252" y="53"/>
                      <a:pt x="249" y="53"/>
                      <a:pt x="245" y="53"/>
                    </a:cubicBezTo>
                    <a:cubicBezTo>
                      <a:pt x="236" y="54"/>
                      <a:pt x="228" y="55"/>
                      <a:pt x="220" y="56"/>
                    </a:cubicBezTo>
                    <a:cubicBezTo>
                      <a:pt x="218" y="57"/>
                      <a:pt x="215" y="57"/>
                      <a:pt x="213" y="58"/>
                    </a:cubicBezTo>
                    <a:cubicBezTo>
                      <a:pt x="209" y="60"/>
                      <a:pt x="208" y="63"/>
                      <a:pt x="208" y="67"/>
                    </a:cubicBezTo>
                    <a:cubicBezTo>
                      <a:pt x="208" y="70"/>
                      <a:pt x="209" y="73"/>
                      <a:pt x="210" y="76"/>
                    </a:cubicBezTo>
                    <a:cubicBezTo>
                      <a:pt x="213" y="82"/>
                      <a:pt x="215" y="87"/>
                      <a:pt x="218" y="92"/>
                    </a:cubicBezTo>
                    <a:cubicBezTo>
                      <a:pt x="221" y="100"/>
                      <a:pt x="224" y="107"/>
                      <a:pt x="224" y="115"/>
                    </a:cubicBezTo>
                    <a:cubicBezTo>
                      <a:pt x="224" y="126"/>
                      <a:pt x="223" y="136"/>
                      <a:pt x="220" y="146"/>
                    </a:cubicBezTo>
                    <a:cubicBezTo>
                      <a:pt x="216" y="157"/>
                      <a:pt x="209" y="162"/>
                      <a:pt x="197" y="163"/>
                    </a:cubicBezTo>
                    <a:cubicBezTo>
                      <a:pt x="194" y="163"/>
                      <a:pt x="192" y="163"/>
                      <a:pt x="189" y="163"/>
                    </a:cubicBezTo>
                    <a:cubicBezTo>
                      <a:pt x="186" y="163"/>
                      <a:pt x="183" y="163"/>
                      <a:pt x="181" y="167"/>
                    </a:cubicBezTo>
                    <a:cubicBezTo>
                      <a:pt x="180" y="168"/>
                      <a:pt x="179" y="169"/>
                      <a:pt x="178" y="170"/>
                    </a:cubicBezTo>
                    <a:cubicBezTo>
                      <a:pt x="171" y="176"/>
                      <a:pt x="164" y="178"/>
                      <a:pt x="156" y="175"/>
                    </a:cubicBezTo>
                    <a:cubicBezTo>
                      <a:pt x="151" y="172"/>
                      <a:pt x="145" y="169"/>
                      <a:pt x="140" y="166"/>
                    </a:cubicBezTo>
                    <a:cubicBezTo>
                      <a:pt x="136" y="163"/>
                      <a:pt x="132" y="162"/>
                      <a:pt x="126" y="162"/>
                    </a:cubicBezTo>
                    <a:cubicBezTo>
                      <a:pt x="124" y="162"/>
                      <a:pt x="121" y="163"/>
                      <a:pt x="119" y="160"/>
                    </a:cubicBezTo>
                    <a:cubicBezTo>
                      <a:pt x="116" y="157"/>
                      <a:pt x="114" y="154"/>
                      <a:pt x="113" y="150"/>
                    </a:cubicBezTo>
                    <a:cubicBezTo>
                      <a:pt x="112" y="148"/>
                      <a:pt x="113" y="147"/>
                      <a:pt x="115" y="147"/>
                    </a:cubicBezTo>
                    <a:cubicBezTo>
                      <a:pt x="117" y="147"/>
                      <a:pt x="120" y="147"/>
                      <a:pt x="122" y="147"/>
                    </a:cubicBezTo>
                    <a:cubicBezTo>
                      <a:pt x="137" y="148"/>
                      <a:pt x="152" y="146"/>
                      <a:pt x="166" y="141"/>
                    </a:cubicBezTo>
                    <a:cubicBezTo>
                      <a:pt x="173" y="138"/>
                      <a:pt x="179" y="134"/>
                      <a:pt x="185" y="129"/>
                    </a:cubicBezTo>
                    <a:cubicBezTo>
                      <a:pt x="188" y="126"/>
                      <a:pt x="189" y="123"/>
                      <a:pt x="188" y="120"/>
                    </a:cubicBezTo>
                    <a:cubicBezTo>
                      <a:pt x="187" y="111"/>
                      <a:pt x="186" y="102"/>
                      <a:pt x="185" y="92"/>
                    </a:cubicBezTo>
                    <a:cubicBezTo>
                      <a:pt x="184" y="87"/>
                      <a:pt x="184" y="82"/>
                      <a:pt x="184" y="77"/>
                    </a:cubicBezTo>
                    <a:cubicBezTo>
                      <a:pt x="184" y="73"/>
                      <a:pt x="183" y="71"/>
                      <a:pt x="179" y="71"/>
                    </a:cubicBezTo>
                    <a:cubicBezTo>
                      <a:pt x="173" y="70"/>
                      <a:pt x="168" y="70"/>
                      <a:pt x="163" y="75"/>
                    </a:cubicBezTo>
                    <a:cubicBezTo>
                      <a:pt x="162" y="76"/>
                      <a:pt x="160" y="77"/>
                      <a:pt x="158" y="79"/>
                    </a:cubicBezTo>
                    <a:cubicBezTo>
                      <a:pt x="154" y="81"/>
                      <a:pt x="150" y="83"/>
                      <a:pt x="145" y="82"/>
                    </a:cubicBezTo>
                    <a:cubicBezTo>
                      <a:pt x="134" y="82"/>
                      <a:pt x="124" y="85"/>
                      <a:pt x="116" y="91"/>
                    </a:cubicBezTo>
                    <a:cubicBezTo>
                      <a:pt x="104" y="100"/>
                      <a:pt x="92" y="109"/>
                      <a:pt x="80" y="118"/>
                    </a:cubicBezTo>
                    <a:cubicBezTo>
                      <a:pt x="71" y="124"/>
                      <a:pt x="62" y="131"/>
                      <a:pt x="52" y="135"/>
                    </a:cubicBezTo>
                    <a:cubicBezTo>
                      <a:pt x="42" y="139"/>
                      <a:pt x="32" y="140"/>
                      <a:pt x="22" y="136"/>
                    </a:cubicBezTo>
                    <a:cubicBezTo>
                      <a:pt x="20" y="136"/>
                      <a:pt x="19" y="135"/>
                      <a:pt x="18" y="134"/>
                    </a:cubicBezTo>
                    <a:cubicBezTo>
                      <a:pt x="17" y="134"/>
                      <a:pt x="17" y="134"/>
                      <a:pt x="16" y="1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4" name="Freeform 15">
                <a:extLst>
                  <a:ext uri="{FF2B5EF4-FFF2-40B4-BE49-F238E27FC236}">
                    <a16:creationId xmlns:a16="http://schemas.microsoft.com/office/drawing/2014/main" id="{8F85E7F0-D6E4-48F0-A113-2A9E57A84215}"/>
                  </a:ext>
                </a:extLst>
              </p:cNvPr>
              <p:cNvSpPr>
                <a:spLocks/>
              </p:cNvSpPr>
              <p:nvPr/>
            </p:nvSpPr>
            <p:spPr bwMode="auto">
              <a:xfrm>
                <a:off x="6548140" y="2449465"/>
                <a:ext cx="605519" cy="323584"/>
              </a:xfrm>
              <a:custGeom>
                <a:avLst/>
                <a:gdLst>
                  <a:gd name="T0" fmla="*/ 197 w 212"/>
                  <a:gd name="T1" fmla="*/ 0 h 114"/>
                  <a:gd name="T2" fmla="*/ 205 w 212"/>
                  <a:gd name="T3" fmla="*/ 0 h 114"/>
                  <a:gd name="T4" fmla="*/ 211 w 212"/>
                  <a:gd name="T5" fmla="*/ 9 h 114"/>
                  <a:gd name="T6" fmla="*/ 191 w 212"/>
                  <a:gd name="T7" fmla="*/ 29 h 114"/>
                  <a:gd name="T8" fmla="*/ 187 w 212"/>
                  <a:gd name="T9" fmla="*/ 29 h 114"/>
                  <a:gd name="T10" fmla="*/ 174 w 212"/>
                  <a:gd name="T11" fmla="*/ 33 h 114"/>
                  <a:gd name="T12" fmla="*/ 132 w 212"/>
                  <a:gd name="T13" fmla="*/ 67 h 114"/>
                  <a:gd name="T14" fmla="*/ 109 w 212"/>
                  <a:gd name="T15" fmla="*/ 91 h 114"/>
                  <a:gd name="T16" fmla="*/ 71 w 212"/>
                  <a:gd name="T17" fmla="*/ 112 h 114"/>
                  <a:gd name="T18" fmla="*/ 40 w 212"/>
                  <a:gd name="T19" fmla="*/ 108 h 114"/>
                  <a:gd name="T20" fmla="*/ 9 w 212"/>
                  <a:gd name="T21" fmla="*/ 90 h 114"/>
                  <a:gd name="T22" fmla="*/ 8 w 212"/>
                  <a:gd name="T23" fmla="*/ 89 h 114"/>
                  <a:gd name="T24" fmla="*/ 11 w 212"/>
                  <a:gd name="T25" fmla="*/ 64 h 114"/>
                  <a:gd name="T26" fmla="*/ 15 w 212"/>
                  <a:gd name="T27" fmla="*/ 62 h 114"/>
                  <a:gd name="T28" fmla="*/ 114 w 212"/>
                  <a:gd name="T29" fmla="*/ 23 h 114"/>
                  <a:gd name="T30" fmla="*/ 130 w 212"/>
                  <a:gd name="T31" fmla="*/ 18 h 114"/>
                  <a:gd name="T32" fmla="*/ 164 w 212"/>
                  <a:gd name="T33" fmla="*/ 7 h 114"/>
                  <a:gd name="T34" fmla="*/ 197 w 212"/>
                  <a:gd name="T35"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2" h="114">
                    <a:moveTo>
                      <a:pt x="197" y="0"/>
                    </a:moveTo>
                    <a:cubicBezTo>
                      <a:pt x="199" y="0"/>
                      <a:pt x="202" y="0"/>
                      <a:pt x="205" y="0"/>
                    </a:cubicBezTo>
                    <a:cubicBezTo>
                      <a:pt x="209" y="1"/>
                      <a:pt x="212" y="5"/>
                      <a:pt x="211" y="9"/>
                    </a:cubicBezTo>
                    <a:cubicBezTo>
                      <a:pt x="207" y="18"/>
                      <a:pt x="200" y="25"/>
                      <a:pt x="191" y="29"/>
                    </a:cubicBezTo>
                    <a:cubicBezTo>
                      <a:pt x="189" y="29"/>
                      <a:pt x="188" y="29"/>
                      <a:pt x="187" y="29"/>
                    </a:cubicBezTo>
                    <a:cubicBezTo>
                      <a:pt x="182" y="28"/>
                      <a:pt x="178" y="30"/>
                      <a:pt x="174" y="33"/>
                    </a:cubicBezTo>
                    <a:cubicBezTo>
                      <a:pt x="158" y="43"/>
                      <a:pt x="144" y="54"/>
                      <a:pt x="132" y="67"/>
                    </a:cubicBezTo>
                    <a:cubicBezTo>
                      <a:pt x="124" y="75"/>
                      <a:pt x="116" y="83"/>
                      <a:pt x="109" y="91"/>
                    </a:cubicBezTo>
                    <a:cubicBezTo>
                      <a:pt x="99" y="102"/>
                      <a:pt x="86" y="110"/>
                      <a:pt x="71" y="112"/>
                    </a:cubicBezTo>
                    <a:cubicBezTo>
                      <a:pt x="61" y="114"/>
                      <a:pt x="50" y="112"/>
                      <a:pt x="40" y="108"/>
                    </a:cubicBezTo>
                    <a:cubicBezTo>
                      <a:pt x="29" y="104"/>
                      <a:pt x="19" y="98"/>
                      <a:pt x="9" y="90"/>
                    </a:cubicBezTo>
                    <a:cubicBezTo>
                      <a:pt x="9" y="90"/>
                      <a:pt x="9" y="89"/>
                      <a:pt x="8" y="89"/>
                    </a:cubicBezTo>
                    <a:cubicBezTo>
                      <a:pt x="0" y="81"/>
                      <a:pt x="2" y="70"/>
                      <a:pt x="11" y="64"/>
                    </a:cubicBezTo>
                    <a:cubicBezTo>
                      <a:pt x="12" y="63"/>
                      <a:pt x="14" y="63"/>
                      <a:pt x="15" y="62"/>
                    </a:cubicBezTo>
                    <a:cubicBezTo>
                      <a:pt x="48" y="49"/>
                      <a:pt x="81" y="36"/>
                      <a:pt x="114" y="23"/>
                    </a:cubicBezTo>
                    <a:cubicBezTo>
                      <a:pt x="119" y="21"/>
                      <a:pt x="125" y="19"/>
                      <a:pt x="130" y="18"/>
                    </a:cubicBezTo>
                    <a:cubicBezTo>
                      <a:pt x="142" y="15"/>
                      <a:pt x="153" y="12"/>
                      <a:pt x="164" y="7"/>
                    </a:cubicBezTo>
                    <a:cubicBezTo>
                      <a:pt x="175" y="2"/>
                      <a:pt x="186" y="0"/>
                      <a:pt x="19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5" name="Freeform 16">
                <a:extLst>
                  <a:ext uri="{FF2B5EF4-FFF2-40B4-BE49-F238E27FC236}">
                    <a16:creationId xmlns:a16="http://schemas.microsoft.com/office/drawing/2014/main" id="{9AA89938-51FC-49D9-8A20-AE9CA39EDED4}"/>
                  </a:ext>
                </a:extLst>
              </p:cNvPr>
              <p:cNvSpPr>
                <a:spLocks/>
              </p:cNvSpPr>
              <p:nvPr/>
            </p:nvSpPr>
            <p:spPr bwMode="auto">
              <a:xfrm>
                <a:off x="6746776" y="2048989"/>
                <a:ext cx="323584" cy="358826"/>
              </a:xfrm>
              <a:custGeom>
                <a:avLst/>
                <a:gdLst>
                  <a:gd name="T0" fmla="*/ 114 w 114"/>
                  <a:gd name="T1" fmla="*/ 70 h 126"/>
                  <a:gd name="T2" fmla="*/ 101 w 114"/>
                  <a:gd name="T3" fmla="*/ 91 h 126"/>
                  <a:gd name="T4" fmla="*/ 78 w 114"/>
                  <a:gd name="T5" fmla="*/ 97 h 126"/>
                  <a:gd name="T6" fmla="*/ 58 w 114"/>
                  <a:gd name="T7" fmla="*/ 106 h 126"/>
                  <a:gd name="T8" fmla="*/ 40 w 114"/>
                  <a:gd name="T9" fmla="*/ 121 h 126"/>
                  <a:gd name="T10" fmla="*/ 31 w 114"/>
                  <a:gd name="T11" fmla="*/ 125 h 126"/>
                  <a:gd name="T12" fmla="*/ 23 w 114"/>
                  <a:gd name="T13" fmla="*/ 122 h 126"/>
                  <a:gd name="T14" fmla="*/ 23 w 114"/>
                  <a:gd name="T15" fmla="*/ 112 h 126"/>
                  <a:gd name="T16" fmla="*/ 26 w 114"/>
                  <a:gd name="T17" fmla="*/ 68 h 126"/>
                  <a:gd name="T18" fmla="*/ 16 w 114"/>
                  <a:gd name="T19" fmla="*/ 50 h 126"/>
                  <a:gd name="T20" fmla="*/ 11 w 114"/>
                  <a:gd name="T21" fmla="*/ 39 h 126"/>
                  <a:gd name="T22" fmla="*/ 3 w 114"/>
                  <a:gd name="T23" fmla="*/ 21 h 126"/>
                  <a:gd name="T24" fmla="*/ 3 w 114"/>
                  <a:gd name="T25" fmla="*/ 6 h 126"/>
                  <a:gd name="T26" fmla="*/ 12 w 114"/>
                  <a:gd name="T27" fmla="*/ 0 h 126"/>
                  <a:gd name="T28" fmla="*/ 18 w 114"/>
                  <a:gd name="T29" fmla="*/ 1 h 126"/>
                  <a:gd name="T30" fmla="*/ 50 w 114"/>
                  <a:gd name="T31" fmla="*/ 12 h 126"/>
                  <a:gd name="T32" fmla="*/ 86 w 114"/>
                  <a:gd name="T33" fmla="*/ 31 h 126"/>
                  <a:gd name="T34" fmla="*/ 106 w 114"/>
                  <a:gd name="T35" fmla="*/ 48 h 126"/>
                  <a:gd name="T36" fmla="*/ 114 w 114"/>
                  <a:gd name="T37" fmla="*/ 7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4" h="126">
                    <a:moveTo>
                      <a:pt x="114" y="70"/>
                    </a:moveTo>
                    <a:cubicBezTo>
                      <a:pt x="114" y="79"/>
                      <a:pt x="109" y="86"/>
                      <a:pt x="101" y="91"/>
                    </a:cubicBezTo>
                    <a:cubicBezTo>
                      <a:pt x="94" y="95"/>
                      <a:pt x="86" y="97"/>
                      <a:pt x="78" y="97"/>
                    </a:cubicBezTo>
                    <a:cubicBezTo>
                      <a:pt x="64" y="97"/>
                      <a:pt x="66" y="98"/>
                      <a:pt x="58" y="106"/>
                    </a:cubicBezTo>
                    <a:cubicBezTo>
                      <a:pt x="52" y="111"/>
                      <a:pt x="46" y="116"/>
                      <a:pt x="40" y="121"/>
                    </a:cubicBezTo>
                    <a:cubicBezTo>
                      <a:pt x="38" y="123"/>
                      <a:pt x="35" y="124"/>
                      <a:pt x="31" y="125"/>
                    </a:cubicBezTo>
                    <a:cubicBezTo>
                      <a:pt x="28" y="126"/>
                      <a:pt x="25" y="125"/>
                      <a:pt x="23" y="122"/>
                    </a:cubicBezTo>
                    <a:cubicBezTo>
                      <a:pt x="22" y="118"/>
                      <a:pt x="21" y="115"/>
                      <a:pt x="23" y="112"/>
                    </a:cubicBezTo>
                    <a:cubicBezTo>
                      <a:pt x="33" y="98"/>
                      <a:pt x="33" y="83"/>
                      <a:pt x="26" y="68"/>
                    </a:cubicBezTo>
                    <a:cubicBezTo>
                      <a:pt x="23" y="61"/>
                      <a:pt x="19" y="56"/>
                      <a:pt x="16" y="50"/>
                    </a:cubicBezTo>
                    <a:cubicBezTo>
                      <a:pt x="14" y="46"/>
                      <a:pt x="12" y="43"/>
                      <a:pt x="11" y="39"/>
                    </a:cubicBezTo>
                    <a:cubicBezTo>
                      <a:pt x="9" y="33"/>
                      <a:pt x="7" y="27"/>
                      <a:pt x="3" y="21"/>
                    </a:cubicBezTo>
                    <a:cubicBezTo>
                      <a:pt x="0" y="17"/>
                      <a:pt x="0" y="12"/>
                      <a:pt x="3" y="6"/>
                    </a:cubicBezTo>
                    <a:cubicBezTo>
                      <a:pt x="5" y="2"/>
                      <a:pt x="8" y="0"/>
                      <a:pt x="12" y="0"/>
                    </a:cubicBezTo>
                    <a:cubicBezTo>
                      <a:pt x="14" y="0"/>
                      <a:pt x="16" y="1"/>
                      <a:pt x="18" y="1"/>
                    </a:cubicBezTo>
                    <a:cubicBezTo>
                      <a:pt x="29" y="3"/>
                      <a:pt x="40" y="7"/>
                      <a:pt x="50" y="12"/>
                    </a:cubicBezTo>
                    <a:cubicBezTo>
                      <a:pt x="62" y="19"/>
                      <a:pt x="74" y="25"/>
                      <a:pt x="86" y="31"/>
                    </a:cubicBezTo>
                    <a:cubicBezTo>
                      <a:pt x="94" y="36"/>
                      <a:pt x="101" y="41"/>
                      <a:pt x="106" y="48"/>
                    </a:cubicBezTo>
                    <a:cubicBezTo>
                      <a:pt x="111" y="54"/>
                      <a:pt x="114" y="61"/>
                      <a:pt x="114" y="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6" name="Freeform 24">
                <a:extLst>
                  <a:ext uri="{FF2B5EF4-FFF2-40B4-BE49-F238E27FC236}">
                    <a16:creationId xmlns:a16="http://schemas.microsoft.com/office/drawing/2014/main" id="{1DA43A21-B3DE-46D7-8042-B68A4F8A950B}"/>
                  </a:ext>
                </a:extLst>
              </p:cNvPr>
              <p:cNvSpPr>
                <a:spLocks/>
              </p:cNvSpPr>
              <p:nvPr/>
            </p:nvSpPr>
            <p:spPr bwMode="auto">
              <a:xfrm>
                <a:off x="9216909" y="2378981"/>
                <a:ext cx="317177" cy="429310"/>
              </a:xfrm>
              <a:custGeom>
                <a:avLst/>
                <a:gdLst>
                  <a:gd name="T0" fmla="*/ 111 w 111"/>
                  <a:gd name="T1" fmla="*/ 118 h 150"/>
                  <a:gd name="T2" fmla="*/ 108 w 111"/>
                  <a:gd name="T3" fmla="*/ 125 h 150"/>
                  <a:gd name="T4" fmla="*/ 94 w 111"/>
                  <a:gd name="T5" fmla="*/ 142 h 150"/>
                  <a:gd name="T6" fmla="*/ 80 w 111"/>
                  <a:gd name="T7" fmla="*/ 149 h 150"/>
                  <a:gd name="T8" fmla="*/ 72 w 111"/>
                  <a:gd name="T9" fmla="*/ 144 h 150"/>
                  <a:gd name="T10" fmla="*/ 66 w 111"/>
                  <a:gd name="T11" fmla="*/ 117 h 150"/>
                  <a:gd name="T12" fmla="*/ 59 w 111"/>
                  <a:gd name="T13" fmla="*/ 90 h 150"/>
                  <a:gd name="T14" fmla="*/ 50 w 111"/>
                  <a:gd name="T15" fmla="*/ 75 h 150"/>
                  <a:gd name="T16" fmla="*/ 19 w 111"/>
                  <a:gd name="T17" fmla="*/ 40 h 150"/>
                  <a:gd name="T18" fmla="*/ 6 w 111"/>
                  <a:gd name="T19" fmla="*/ 27 h 150"/>
                  <a:gd name="T20" fmla="*/ 0 w 111"/>
                  <a:gd name="T21" fmla="*/ 10 h 150"/>
                  <a:gd name="T22" fmla="*/ 0 w 111"/>
                  <a:gd name="T23" fmla="*/ 8 h 150"/>
                  <a:gd name="T24" fmla="*/ 9 w 111"/>
                  <a:gd name="T25" fmla="*/ 2 h 150"/>
                  <a:gd name="T26" fmla="*/ 18 w 111"/>
                  <a:gd name="T27" fmla="*/ 7 h 150"/>
                  <a:gd name="T28" fmla="*/ 27 w 111"/>
                  <a:gd name="T29" fmla="*/ 15 h 150"/>
                  <a:gd name="T30" fmla="*/ 44 w 111"/>
                  <a:gd name="T31" fmla="*/ 26 h 150"/>
                  <a:gd name="T32" fmla="*/ 85 w 111"/>
                  <a:gd name="T33" fmla="*/ 57 h 150"/>
                  <a:gd name="T34" fmla="*/ 110 w 111"/>
                  <a:gd name="T35" fmla="*/ 114 h 150"/>
                  <a:gd name="T36" fmla="*/ 110 w 111"/>
                  <a:gd name="T37" fmla="*/ 117 h 150"/>
                  <a:gd name="T38" fmla="*/ 111 w 111"/>
                  <a:gd name="T39" fmla="*/ 118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1" h="150">
                    <a:moveTo>
                      <a:pt x="111" y="118"/>
                    </a:moveTo>
                    <a:cubicBezTo>
                      <a:pt x="110" y="120"/>
                      <a:pt x="109" y="123"/>
                      <a:pt x="108" y="125"/>
                    </a:cubicBezTo>
                    <a:cubicBezTo>
                      <a:pt x="103" y="131"/>
                      <a:pt x="99" y="136"/>
                      <a:pt x="94" y="142"/>
                    </a:cubicBezTo>
                    <a:cubicBezTo>
                      <a:pt x="90" y="146"/>
                      <a:pt x="86" y="148"/>
                      <a:pt x="80" y="149"/>
                    </a:cubicBezTo>
                    <a:cubicBezTo>
                      <a:pt x="75" y="150"/>
                      <a:pt x="73" y="149"/>
                      <a:pt x="72" y="144"/>
                    </a:cubicBezTo>
                    <a:cubicBezTo>
                      <a:pt x="70" y="135"/>
                      <a:pt x="68" y="126"/>
                      <a:pt x="66" y="117"/>
                    </a:cubicBezTo>
                    <a:cubicBezTo>
                      <a:pt x="64" y="108"/>
                      <a:pt x="63" y="99"/>
                      <a:pt x="59" y="90"/>
                    </a:cubicBezTo>
                    <a:cubicBezTo>
                      <a:pt x="57" y="85"/>
                      <a:pt x="54" y="80"/>
                      <a:pt x="50" y="75"/>
                    </a:cubicBezTo>
                    <a:cubicBezTo>
                      <a:pt x="40" y="63"/>
                      <a:pt x="29" y="51"/>
                      <a:pt x="19" y="40"/>
                    </a:cubicBezTo>
                    <a:cubicBezTo>
                      <a:pt x="15" y="35"/>
                      <a:pt x="11" y="31"/>
                      <a:pt x="6" y="27"/>
                    </a:cubicBezTo>
                    <a:cubicBezTo>
                      <a:pt x="1" y="22"/>
                      <a:pt x="0" y="17"/>
                      <a:pt x="0" y="10"/>
                    </a:cubicBezTo>
                    <a:cubicBezTo>
                      <a:pt x="0" y="9"/>
                      <a:pt x="0" y="9"/>
                      <a:pt x="0" y="8"/>
                    </a:cubicBezTo>
                    <a:cubicBezTo>
                      <a:pt x="2" y="1"/>
                      <a:pt x="3" y="0"/>
                      <a:pt x="9" y="2"/>
                    </a:cubicBezTo>
                    <a:cubicBezTo>
                      <a:pt x="12" y="4"/>
                      <a:pt x="15" y="5"/>
                      <a:pt x="18" y="7"/>
                    </a:cubicBezTo>
                    <a:cubicBezTo>
                      <a:pt x="21" y="10"/>
                      <a:pt x="24" y="12"/>
                      <a:pt x="27" y="15"/>
                    </a:cubicBezTo>
                    <a:cubicBezTo>
                      <a:pt x="32" y="20"/>
                      <a:pt x="38" y="24"/>
                      <a:pt x="44" y="26"/>
                    </a:cubicBezTo>
                    <a:cubicBezTo>
                      <a:pt x="61" y="33"/>
                      <a:pt x="74" y="43"/>
                      <a:pt x="85" y="57"/>
                    </a:cubicBezTo>
                    <a:cubicBezTo>
                      <a:pt x="98" y="73"/>
                      <a:pt x="107" y="92"/>
                      <a:pt x="110" y="114"/>
                    </a:cubicBezTo>
                    <a:cubicBezTo>
                      <a:pt x="110" y="115"/>
                      <a:pt x="110" y="116"/>
                      <a:pt x="110" y="117"/>
                    </a:cubicBezTo>
                    <a:cubicBezTo>
                      <a:pt x="110" y="117"/>
                      <a:pt x="110" y="118"/>
                      <a:pt x="111" y="1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7" name="Freeform 26">
                <a:extLst>
                  <a:ext uri="{FF2B5EF4-FFF2-40B4-BE49-F238E27FC236}">
                    <a16:creationId xmlns:a16="http://schemas.microsoft.com/office/drawing/2014/main" id="{6DFF31B1-CB8C-4F29-A011-B6B43254D88F}"/>
                  </a:ext>
                </a:extLst>
              </p:cNvPr>
              <p:cNvSpPr>
                <a:spLocks/>
              </p:cNvSpPr>
              <p:nvPr/>
            </p:nvSpPr>
            <p:spPr bwMode="auto">
              <a:xfrm>
                <a:off x="7022303" y="3189544"/>
                <a:ext cx="230674" cy="281935"/>
              </a:xfrm>
              <a:custGeom>
                <a:avLst/>
                <a:gdLst>
                  <a:gd name="T0" fmla="*/ 0 w 81"/>
                  <a:gd name="T1" fmla="*/ 18 h 99"/>
                  <a:gd name="T2" fmla="*/ 1 w 81"/>
                  <a:gd name="T3" fmla="*/ 9 h 99"/>
                  <a:gd name="T4" fmla="*/ 11 w 81"/>
                  <a:gd name="T5" fmla="*/ 1 h 99"/>
                  <a:gd name="T6" fmla="*/ 50 w 81"/>
                  <a:gd name="T7" fmla="*/ 12 h 99"/>
                  <a:gd name="T8" fmla="*/ 78 w 81"/>
                  <a:gd name="T9" fmla="*/ 44 h 99"/>
                  <a:gd name="T10" fmla="*/ 80 w 81"/>
                  <a:gd name="T11" fmla="*/ 51 h 99"/>
                  <a:gd name="T12" fmla="*/ 77 w 81"/>
                  <a:gd name="T13" fmla="*/ 79 h 99"/>
                  <a:gd name="T14" fmla="*/ 43 w 81"/>
                  <a:gd name="T15" fmla="*/ 92 h 99"/>
                  <a:gd name="T16" fmla="*/ 30 w 81"/>
                  <a:gd name="T17" fmla="*/ 81 h 99"/>
                  <a:gd name="T18" fmla="*/ 12 w 81"/>
                  <a:gd name="T19" fmla="*/ 60 h 99"/>
                  <a:gd name="T20" fmla="*/ 1 w 81"/>
                  <a:gd name="T21" fmla="*/ 24 h 99"/>
                  <a:gd name="T22" fmla="*/ 1 w 81"/>
                  <a:gd name="T23" fmla="*/ 18 h 99"/>
                  <a:gd name="T24" fmla="*/ 0 w 81"/>
                  <a:gd name="T25" fmla="*/ 18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1" h="99">
                    <a:moveTo>
                      <a:pt x="0" y="18"/>
                    </a:moveTo>
                    <a:cubicBezTo>
                      <a:pt x="1" y="15"/>
                      <a:pt x="1" y="12"/>
                      <a:pt x="1" y="9"/>
                    </a:cubicBezTo>
                    <a:cubicBezTo>
                      <a:pt x="2" y="4"/>
                      <a:pt x="5" y="1"/>
                      <a:pt x="11" y="1"/>
                    </a:cubicBezTo>
                    <a:cubicBezTo>
                      <a:pt x="25" y="0"/>
                      <a:pt x="39" y="2"/>
                      <a:pt x="50" y="12"/>
                    </a:cubicBezTo>
                    <a:cubicBezTo>
                      <a:pt x="62" y="21"/>
                      <a:pt x="70" y="32"/>
                      <a:pt x="78" y="44"/>
                    </a:cubicBezTo>
                    <a:cubicBezTo>
                      <a:pt x="79" y="46"/>
                      <a:pt x="80" y="49"/>
                      <a:pt x="80" y="51"/>
                    </a:cubicBezTo>
                    <a:cubicBezTo>
                      <a:pt x="81" y="61"/>
                      <a:pt x="80" y="70"/>
                      <a:pt x="77" y="79"/>
                    </a:cubicBezTo>
                    <a:cubicBezTo>
                      <a:pt x="74" y="89"/>
                      <a:pt x="57" y="99"/>
                      <a:pt x="43" y="92"/>
                    </a:cubicBezTo>
                    <a:cubicBezTo>
                      <a:pt x="38" y="89"/>
                      <a:pt x="33" y="86"/>
                      <a:pt x="30" y="81"/>
                    </a:cubicBezTo>
                    <a:cubicBezTo>
                      <a:pt x="24" y="74"/>
                      <a:pt x="18" y="67"/>
                      <a:pt x="12" y="60"/>
                    </a:cubicBezTo>
                    <a:cubicBezTo>
                      <a:pt x="4" y="49"/>
                      <a:pt x="2" y="37"/>
                      <a:pt x="1" y="24"/>
                    </a:cubicBezTo>
                    <a:cubicBezTo>
                      <a:pt x="1" y="22"/>
                      <a:pt x="1" y="20"/>
                      <a:pt x="1" y="18"/>
                    </a:cubicBezTo>
                    <a:cubicBezTo>
                      <a:pt x="1" y="18"/>
                      <a:pt x="1" y="18"/>
                      <a:pt x="0"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8" name="Freeform 28">
                <a:extLst>
                  <a:ext uri="{FF2B5EF4-FFF2-40B4-BE49-F238E27FC236}">
                    <a16:creationId xmlns:a16="http://schemas.microsoft.com/office/drawing/2014/main" id="{B14ACCE6-5193-44FD-9E60-94C9373CFBD8}"/>
                  </a:ext>
                </a:extLst>
              </p:cNvPr>
              <p:cNvSpPr>
                <a:spLocks/>
              </p:cNvSpPr>
              <p:nvPr/>
            </p:nvSpPr>
            <p:spPr bwMode="auto">
              <a:xfrm>
                <a:off x="8502460" y="3122264"/>
                <a:ext cx="246693" cy="285139"/>
              </a:xfrm>
              <a:custGeom>
                <a:avLst/>
                <a:gdLst>
                  <a:gd name="T0" fmla="*/ 38 w 87"/>
                  <a:gd name="T1" fmla="*/ 100 h 100"/>
                  <a:gd name="T2" fmla="*/ 27 w 87"/>
                  <a:gd name="T3" fmla="*/ 98 h 100"/>
                  <a:gd name="T4" fmla="*/ 22 w 87"/>
                  <a:gd name="T5" fmla="*/ 91 h 100"/>
                  <a:gd name="T6" fmla="*/ 17 w 87"/>
                  <a:gd name="T7" fmla="*/ 65 h 100"/>
                  <a:gd name="T8" fmla="*/ 1 w 87"/>
                  <a:gd name="T9" fmla="*/ 16 h 100"/>
                  <a:gd name="T10" fmla="*/ 0 w 87"/>
                  <a:gd name="T11" fmla="*/ 4 h 100"/>
                  <a:gd name="T12" fmla="*/ 4 w 87"/>
                  <a:gd name="T13" fmla="*/ 0 h 100"/>
                  <a:gd name="T14" fmla="*/ 12 w 87"/>
                  <a:gd name="T15" fmla="*/ 0 h 100"/>
                  <a:gd name="T16" fmla="*/ 20 w 87"/>
                  <a:gd name="T17" fmla="*/ 4 h 100"/>
                  <a:gd name="T18" fmla="*/ 31 w 87"/>
                  <a:gd name="T19" fmla="*/ 12 h 100"/>
                  <a:gd name="T20" fmla="*/ 65 w 87"/>
                  <a:gd name="T21" fmla="*/ 41 h 100"/>
                  <a:gd name="T22" fmla="*/ 78 w 87"/>
                  <a:gd name="T23" fmla="*/ 56 h 100"/>
                  <a:gd name="T24" fmla="*/ 73 w 87"/>
                  <a:gd name="T25" fmla="*/ 87 h 100"/>
                  <a:gd name="T26" fmla="*/ 38 w 87"/>
                  <a:gd name="T27"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7" h="100">
                    <a:moveTo>
                      <a:pt x="38" y="100"/>
                    </a:moveTo>
                    <a:cubicBezTo>
                      <a:pt x="34" y="99"/>
                      <a:pt x="31" y="99"/>
                      <a:pt x="27" y="98"/>
                    </a:cubicBezTo>
                    <a:cubicBezTo>
                      <a:pt x="24" y="97"/>
                      <a:pt x="22" y="94"/>
                      <a:pt x="22" y="91"/>
                    </a:cubicBezTo>
                    <a:cubicBezTo>
                      <a:pt x="23" y="81"/>
                      <a:pt x="20" y="73"/>
                      <a:pt x="17" y="65"/>
                    </a:cubicBezTo>
                    <a:cubicBezTo>
                      <a:pt x="11" y="49"/>
                      <a:pt x="4" y="33"/>
                      <a:pt x="1" y="16"/>
                    </a:cubicBezTo>
                    <a:cubicBezTo>
                      <a:pt x="0" y="12"/>
                      <a:pt x="0" y="8"/>
                      <a:pt x="0" y="4"/>
                    </a:cubicBezTo>
                    <a:cubicBezTo>
                      <a:pt x="0" y="2"/>
                      <a:pt x="2" y="0"/>
                      <a:pt x="4" y="0"/>
                    </a:cubicBezTo>
                    <a:cubicBezTo>
                      <a:pt x="7" y="0"/>
                      <a:pt x="10" y="0"/>
                      <a:pt x="12" y="0"/>
                    </a:cubicBezTo>
                    <a:cubicBezTo>
                      <a:pt x="15" y="1"/>
                      <a:pt x="18" y="2"/>
                      <a:pt x="20" y="4"/>
                    </a:cubicBezTo>
                    <a:cubicBezTo>
                      <a:pt x="24" y="7"/>
                      <a:pt x="28" y="9"/>
                      <a:pt x="31" y="12"/>
                    </a:cubicBezTo>
                    <a:cubicBezTo>
                      <a:pt x="42" y="22"/>
                      <a:pt x="54" y="31"/>
                      <a:pt x="65" y="41"/>
                    </a:cubicBezTo>
                    <a:cubicBezTo>
                      <a:pt x="70" y="45"/>
                      <a:pt x="74" y="51"/>
                      <a:pt x="78" y="56"/>
                    </a:cubicBezTo>
                    <a:cubicBezTo>
                      <a:pt x="87" y="69"/>
                      <a:pt x="85" y="78"/>
                      <a:pt x="73" y="87"/>
                    </a:cubicBezTo>
                    <a:cubicBezTo>
                      <a:pt x="64" y="95"/>
                      <a:pt x="50" y="100"/>
                      <a:pt x="38" y="10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9" name="Freeform 36">
                <a:extLst>
                  <a:ext uri="{FF2B5EF4-FFF2-40B4-BE49-F238E27FC236}">
                    <a16:creationId xmlns:a16="http://schemas.microsoft.com/office/drawing/2014/main" id="{F6CDB00C-7145-4426-A859-8B3F49920A82}"/>
                  </a:ext>
                </a:extLst>
              </p:cNvPr>
              <p:cNvSpPr>
                <a:spLocks/>
              </p:cNvSpPr>
              <p:nvPr/>
            </p:nvSpPr>
            <p:spPr bwMode="auto">
              <a:xfrm>
                <a:off x="9207298" y="2724992"/>
                <a:ext cx="128152" cy="246693"/>
              </a:xfrm>
              <a:custGeom>
                <a:avLst/>
                <a:gdLst>
                  <a:gd name="T0" fmla="*/ 6 w 44"/>
                  <a:gd name="T1" fmla="*/ 57 h 87"/>
                  <a:gd name="T2" fmla="*/ 2 w 44"/>
                  <a:gd name="T3" fmla="*/ 8 h 87"/>
                  <a:gd name="T4" fmla="*/ 3 w 44"/>
                  <a:gd name="T5" fmla="*/ 2 h 87"/>
                  <a:gd name="T6" fmla="*/ 10 w 44"/>
                  <a:gd name="T7" fmla="*/ 2 h 87"/>
                  <a:gd name="T8" fmla="*/ 15 w 44"/>
                  <a:gd name="T9" fmla="*/ 6 h 87"/>
                  <a:gd name="T10" fmla="*/ 29 w 44"/>
                  <a:gd name="T11" fmla="*/ 22 h 87"/>
                  <a:gd name="T12" fmla="*/ 39 w 44"/>
                  <a:gd name="T13" fmla="*/ 36 h 87"/>
                  <a:gd name="T14" fmla="*/ 43 w 44"/>
                  <a:gd name="T15" fmla="*/ 52 h 87"/>
                  <a:gd name="T16" fmla="*/ 38 w 44"/>
                  <a:gd name="T17" fmla="*/ 74 h 87"/>
                  <a:gd name="T18" fmla="*/ 16 w 44"/>
                  <a:gd name="T19" fmla="*/ 87 h 87"/>
                  <a:gd name="T20" fmla="*/ 8 w 44"/>
                  <a:gd name="T21" fmla="*/ 81 h 87"/>
                  <a:gd name="T22" fmla="*/ 6 w 44"/>
                  <a:gd name="T23" fmla="*/ 65 h 87"/>
                  <a:gd name="T24" fmla="*/ 6 w 44"/>
                  <a:gd name="T25" fmla="*/ 5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87">
                    <a:moveTo>
                      <a:pt x="6" y="57"/>
                    </a:moveTo>
                    <a:cubicBezTo>
                      <a:pt x="7" y="39"/>
                      <a:pt x="5" y="23"/>
                      <a:pt x="2" y="8"/>
                    </a:cubicBezTo>
                    <a:cubicBezTo>
                      <a:pt x="1" y="6"/>
                      <a:pt x="0" y="3"/>
                      <a:pt x="3" y="2"/>
                    </a:cubicBezTo>
                    <a:cubicBezTo>
                      <a:pt x="5" y="0"/>
                      <a:pt x="7" y="0"/>
                      <a:pt x="10" y="2"/>
                    </a:cubicBezTo>
                    <a:cubicBezTo>
                      <a:pt x="12" y="3"/>
                      <a:pt x="14" y="4"/>
                      <a:pt x="15" y="6"/>
                    </a:cubicBezTo>
                    <a:cubicBezTo>
                      <a:pt x="20" y="11"/>
                      <a:pt x="25" y="17"/>
                      <a:pt x="29" y="22"/>
                    </a:cubicBezTo>
                    <a:cubicBezTo>
                      <a:pt x="33" y="27"/>
                      <a:pt x="36" y="32"/>
                      <a:pt x="39" y="36"/>
                    </a:cubicBezTo>
                    <a:cubicBezTo>
                      <a:pt x="42" y="41"/>
                      <a:pt x="44" y="46"/>
                      <a:pt x="43" y="52"/>
                    </a:cubicBezTo>
                    <a:cubicBezTo>
                      <a:pt x="42" y="59"/>
                      <a:pt x="41" y="67"/>
                      <a:pt x="38" y="74"/>
                    </a:cubicBezTo>
                    <a:cubicBezTo>
                      <a:pt x="33" y="83"/>
                      <a:pt x="27" y="87"/>
                      <a:pt x="16" y="87"/>
                    </a:cubicBezTo>
                    <a:cubicBezTo>
                      <a:pt x="12" y="87"/>
                      <a:pt x="10" y="85"/>
                      <a:pt x="8" y="81"/>
                    </a:cubicBezTo>
                    <a:cubicBezTo>
                      <a:pt x="6" y="76"/>
                      <a:pt x="6" y="71"/>
                      <a:pt x="6" y="65"/>
                    </a:cubicBezTo>
                    <a:cubicBezTo>
                      <a:pt x="6" y="62"/>
                      <a:pt x="6" y="59"/>
                      <a:pt x="6" y="5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grpSp>
        <p:grpSp>
          <p:nvGrpSpPr>
            <p:cNvPr id="124" name="组合 123">
              <a:extLst>
                <a:ext uri="{FF2B5EF4-FFF2-40B4-BE49-F238E27FC236}">
                  <a16:creationId xmlns:a16="http://schemas.microsoft.com/office/drawing/2014/main" id="{E14EA76D-2E8A-4D79-AD0E-2D65074F86B6}"/>
                </a:ext>
              </a:extLst>
            </p:cNvPr>
            <p:cNvGrpSpPr/>
            <p:nvPr userDrawn="1"/>
          </p:nvGrpSpPr>
          <p:grpSpPr>
            <a:xfrm>
              <a:off x="9556201" y="498129"/>
              <a:ext cx="588050" cy="586680"/>
              <a:chOff x="2105799" y="20055838"/>
              <a:chExt cx="6748090" cy="6732363"/>
            </a:xfrm>
            <a:solidFill>
              <a:schemeClr val="accent1">
                <a:alpha val="80000"/>
              </a:schemeClr>
            </a:solidFill>
          </p:grpSpPr>
          <p:sp>
            <p:nvSpPr>
              <p:cNvPr id="125" name="Freeform 8">
                <a:extLst>
                  <a:ext uri="{FF2B5EF4-FFF2-40B4-BE49-F238E27FC236}">
                    <a16:creationId xmlns:a16="http://schemas.microsoft.com/office/drawing/2014/main" id="{FC735164-8305-4898-8587-92D4181A886B}"/>
                  </a:ext>
                </a:extLst>
              </p:cNvPr>
              <p:cNvSpPr>
                <a:spLocks noEditPoints="1"/>
              </p:cNvSpPr>
              <p:nvPr/>
            </p:nvSpPr>
            <p:spPr bwMode="auto">
              <a:xfrm>
                <a:off x="2105799" y="20055838"/>
                <a:ext cx="6748090" cy="6732363"/>
              </a:xfrm>
              <a:custGeom>
                <a:avLst/>
                <a:gdLst>
                  <a:gd name="T0" fmla="*/ 0 w 965"/>
                  <a:gd name="T1" fmla="*/ 465 h 963"/>
                  <a:gd name="T2" fmla="*/ 1 w 965"/>
                  <a:gd name="T3" fmla="*/ 453 h 963"/>
                  <a:gd name="T4" fmla="*/ 10 w 965"/>
                  <a:gd name="T5" fmla="*/ 384 h 963"/>
                  <a:gd name="T6" fmla="*/ 50 w 965"/>
                  <a:gd name="T7" fmla="*/ 269 h 963"/>
                  <a:gd name="T8" fmla="*/ 220 w 965"/>
                  <a:gd name="T9" fmla="*/ 78 h 963"/>
                  <a:gd name="T10" fmla="*/ 368 w 965"/>
                  <a:gd name="T11" fmla="*/ 14 h 963"/>
                  <a:gd name="T12" fmla="*/ 459 w 965"/>
                  <a:gd name="T13" fmla="*/ 1 h 963"/>
                  <a:gd name="T14" fmla="*/ 465 w 965"/>
                  <a:gd name="T15" fmla="*/ 0 h 963"/>
                  <a:gd name="T16" fmla="*/ 498 w 965"/>
                  <a:gd name="T17" fmla="*/ 0 h 963"/>
                  <a:gd name="T18" fmla="*/ 503 w 965"/>
                  <a:gd name="T19" fmla="*/ 1 h 963"/>
                  <a:gd name="T20" fmla="*/ 746 w 965"/>
                  <a:gd name="T21" fmla="*/ 80 h 963"/>
                  <a:gd name="T22" fmla="*/ 941 w 965"/>
                  <a:gd name="T23" fmla="*/ 338 h 963"/>
                  <a:gd name="T24" fmla="*/ 962 w 965"/>
                  <a:gd name="T25" fmla="*/ 447 h 963"/>
                  <a:gd name="T26" fmla="*/ 945 w 965"/>
                  <a:gd name="T27" fmla="*/ 612 h 963"/>
                  <a:gd name="T28" fmla="*/ 857 w 965"/>
                  <a:gd name="T29" fmla="*/ 782 h 963"/>
                  <a:gd name="T30" fmla="*/ 722 w 965"/>
                  <a:gd name="T31" fmla="*/ 897 h 963"/>
                  <a:gd name="T32" fmla="*/ 584 w 965"/>
                  <a:gd name="T33" fmla="*/ 951 h 963"/>
                  <a:gd name="T34" fmla="*/ 502 w 965"/>
                  <a:gd name="T35" fmla="*/ 962 h 963"/>
                  <a:gd name="T36" fmla="*/ 497 w 965"/>
                  <a:gd name="T37" fmla="*/ 963 h 963"/>
                  <a:gd name="T38" fmla="*/ 466 w 965"/>
                  <a:gd name="T39" fmla="*/ 963 h 963"/>
                  <a:gd name="T40" fmla="*/ 449 w 965"/>
                  <a:gd name="T41" fmla="*/ 961 h 963"/>
                  <a:gd name="T42" fmla="*/ 332 w 965"/>
                  <a:gd name="T43" fmla="*/ 938 h 963"/>
                  <a:gd name="T44" fmla="*/ 51 w 965"/>
                  <a:gd name="T45" fmla="*/ 695 h 963"/>
                  <a:gd name="T46" fmla="*/ 8 w 965"/>
                  <a:gd name="T47" fmla="*/ 564 h 963"/>
                  <a:gd name="T48" fmla="*/ 1 w 965"/>
                  <a:gd name="T49" fmla="*/ 510 h 963"/>
                  <a:gd name="T50" fmla="*/ 0 w 965"/>
                  <a:gd name="T51" fmla="*/ 497 h 963"/>
                  <a:gd name="T52" fmla="*/ 0 w 965"/>
                  <a:gd name="T53" fmla="*/ 465 h 963"/>
                  <a:gd name="T54" fmla="*/ 481 w 965"/>
                  <a:gd name="T55" fmla="*/ 946 h 963"/>
                  <a:gd name="T56" fmla="*/ 946 w 965"/>
                  <a:gd name="T57" fmla="*/ 481 h 963"/>
                  <a:gd name="T58" fmla="*/ 482 w 965"/>
                  <a:gd name="T59" fmla="*/ 17 h 963"/>
                  <a:gd name="T60" fmla="*/ 17 w 965"/>
                  <a:gd name="T61" fmla="*/ 480 h 963"/>
                  <a:gd name="T62" fmla="*/ 481 w 965"/>
                  <a:gd name="T63" fmla="*/ 946 h 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65" h="963">
                    <a:moveTo>
                      <a:pt x="0" y="465"/>
                    </a:moveTo>
                    <a:cubicBezTo>
                      <a:pt x="0" y="461"/>
                      <a:pt x="1" y="457"/>
                      <a:pt x="1" y="453"/>
                    </a:cubicBezTo>
                    <a:cubicBezTo>
                      <a:pt x="3" y="430"/>
                      <a:pt x="6" y="407"/>
                      <a:pt x="10" y="384"/>
                    </a:cubicBezTo>
                    <a:cubicBezTo>
                      <a:pt x="19" y="344"/>
                      <a:pt x="32" y="306"/>
                      <a:pt x="50" y="269"/>
                    </a:cubicBezTo>
                    <a:cubicBezTo>
                      <a:pt x="89" y="190"/>
                      <a:pt x="146" y="127"/>
                      <a:pt x="220" y="78"/>
                    </a:cubicBezTo>
                    <a:cubicBezTo>
                      <a:pt x="265" y="48"/>
                      <a:pt x="315" y="27"/>
                      <a:pt x="368" y="14"/>
                    </a:cubicBezTo>
                    <a:cubicBezTo>
                      <a:pt x="398" y="6"/>
                      <a:pt x="429" y="2"/>
                      <a:pt x="459" y="1"/>
                    </a:cubicBezTo>
                    <a:cubicBezTo>
                      <a:pt x="461" y="1"/>
                      <a:pt x="463" y="0"/>
                      <a:pt x="465" y="0"/>
                    </a:cubicBezTo>
                    <a:cubicBezTo>
                      <a:pt x="476" y="0"/>
                      <a:pt x="487" y="0"/>
                      <a:pt x="498" y="0"/>
                    </a:cubicBezTo>
                    <a:cubicBezTo>
                      <a:pt x="500" y="0"/>
                      <a:pt x="501" y="1"/>
                      <a:pt x="503" y="1"/>
                    </a:cubicBezTo>
                    <a:cubicBezTo>
                      <a:pt x="592" y="5"/>
                      <a:pt x="673" y="31"/>
                      <a:pt x="746" y="80"/>
                    </a:cubicBezTo>
                    <a:cubicBezTo>
                      <a:pt x="841" y="143"/>
                      <a:pt x="906" y="229"/>
                      <a:pt x="941" y="338"/>
                    </a:cubicBezTo>
                    <a:cubicBezTo>
                      <a:pt x="952" y="373"/>
                      <a:pt x="959" y="410"/>
                      <a:pt x="962" y="447"/>
                    </a:cubicBezTo>
                    <a:cubicBezTo>
                      <a:pt x="965" y="503"/>
                      <a:pt x="960" y="558"/>
                      <a:pt x="945" y="612"/>
                    </a:cubicBezTo>
                    <a:cubicBezTo>
                      <a:pt x="927" y="674"/>
                      <a:pt x="897" y="731"/>
                      <a:pt x="857" y="782"/>
                    </a:cubicBezTo>
                    <a:cubicBezTo>
                      <a:pt x="819" y="829"/>
                      <a:pt x="774" y="867"/>
                      <a:pt x="722" y="897"/>
                    </a:cubicBezTo>
                    <a:cubicBezTo>
                      <a:pt x="679" y="923"/>
                      <a:pt x="633" y="940"/>
                      <a:pt x="584" y="951"/>
                    </a:cubicBezTo>
                    <a:cubicBezTo>
                      <a:pt x="557" y="957"/>
                      <a:pt x="530" y="960"/>
                      <a:pt x="502" y="962"/>
                    </a:cubicBezTo>
                    <a:cubicBezTo>
                      <a:pt x="500" y="962"/>
                      <a:pt x="498" y="962"/>
                      <a:pt x="497" y="963"/>
                    </a:cubicBezTo>
                    <a:cubicBezTo>
                      <a:pt x="487" y="963"/>
                      <a:pt x="476" y="963"/>
                      <a:pt x="466" y="963"/>
                    </a:cubicBezTo>
                    <a:cubicBezTo>
                      <a:pt x="460" y="962"/>
                      <a:pt x="455" y="961"/>
                      <a:pt x="449" y="961"/>
                    </a:cubicBezTo>
                    <a:cubicBezTo>
                      <a:pt x="409" y="958"/>
                      <a:pt x="370" y="951"/>
                      <a:pt x="332" y="938"/>
                    </a:cubicBezTo>
                    <a:cubicBezTo>
                      <a:pt x="206" y="895"/>
                      <a:pt x="112" y="814"/>
                      <a:pt x="51" y="695"/>
                    </a:cubicBezTo>
                    <a:cubicBezTo>
                      <a:pt x="30" y="654"/>
                      <a:pt x="16" y="610"/>
                      <a:pt x="8" y="564"/>
                    </a:cubicBezTo>
                    <a:cubicBezTo>
                      <a:pt x="4" y="546"/>
                      <a:pt x="2" y="528"/>
                      <a:pt x="1" y="510"/>
                    </a:cubicBezTo>
                    <a:cubicBezTo>
                      <a:pt x="1" y="506"/>
                      <a:pt x="0" y="501"/>
                      <a:pt x="0" y="497"/>
                    </a:cubicBezTo>
                    <a:cubicBezTo>
                      <a:pt x="0" y="486"/>
                      <a:pt x="0" y="475"/>
                      <a:pt x="0" y="465"/>
                    </a:cubicBezTo>
                    <a:close/>
                    <a:moveTo>
                      <a:pt x="481" y="946"/>
                    </a:moveTo>
                    <a:cubicBezTo>
                      <a:pt x="738" y="946"/>
                      <a:pt x="946" y="736"/>
                      <a:pt x="946" y="481"/>
                    </a:cubicBezTo>
                    <a:cubicBezTo>
                      <a:pt x="947" y="228"/>
                      <a:pt x="740" y="17"/>
                      <a:pt x="482" y="17"/>
                    </a:cubicBezTo>
                    <a:cubicBezTo>
                      <a:pt x="226" y="16"/>
                      <a:pt x="17" y="225"/>
                      <a:pt x="17" y="480"/>
                    </a:cubicBezTo>
                    <a:cubicBezTo>
                      <a:pt x="16" y="736"/>
                      <a:pt x="225" y="945"/>
                      <a:pt x="481" y="946"/>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26" name="Freeform 42">
                <a:extLst>
                  <a:ext uri="{FF2B5EF4-FFF2-40B4-BE49-F238E27FC236}">
                    <a16:creationId xmlns:a16="http://schemas.microsoft.com/office/drawing/2014/main" id="{23AA2149-2C7A-434E-8E58-7FF8833789C6}"/>
                  </a:ext>
                </a:extLst>
              </p:cNvPr>
              <p:cNvSpPr>
                <a:spLocks noEditPoints="1"/>
              </p:cNvSpPr>
              <p:nvPr/>
            </p:nvSpPr>
            <p:spPr bwMode="auto">
              <a:xfrm>
                <a:off x="2986668" y="20928842"/>
                <a:ext cx="4978486" cy="4970622"/>
              </a:xfrm>
              <a:custGeom>
                <a:avLst/>
                <a:gdLst>
                  <a:gd name="T0" fmla="*/ 711 w 711"/>
                  <a:gd name="T1" fmla="*/ 356 h 711"/>
                  <a:gd name="T2" fmla="*/ 355 w 711"/>
                  <a:gd name="T3" fmla="*/ 711 h 711"/>
                  <a:gd name="T4" fmla="*/ 0 w 711"/>
                  <a:gd name="T5" fmla="*/ 357 h 711"/>
                  <a:gd name="T6" fmla="*/ 354 w 711"/>
                  <a:gd name="T7" fmla="*/ 1 h 711"/>
                  <a:gd name="T8" fmla="*/ 711 w 711"/>
                  <a:gd name="T9" fmla="*/ 356 h 711"/>
                  <a:gd name="T10" fmla="*/ 355 w 711"/>
                  <a:gd name="T11" fmla="*/ 700 h 711"/>
                  <a:gd name="T12" fmla="*/ 700 w 711"/>
                  <a:gd name="T13" fmla="*/ 356 h 711"/>
                  <a:gd name="T14" fmla="*/ 355 w 711"/>
                  <a:gd name="T15" fmla="*/ 12 h 711"/>
                  <a:gd name="T16" fmla="*/ 11 w 711"/>
                  <a:gd name="T17" fmla="*/ 356 h 711"/>
                  <a:gd name="T18" fmla="*/ 355 w 711"/>
                  <a:gd name="T19" fmla="*/ 700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1" h="711">
                    <a:moveTo>
                      <a:pt x="711" y="356"/>
                    </a:moveTo>
                    <a:cubicBezTo>
                      <a:pt x="711" y="552"/>
                      <a:pt x="551" y="711"/>
                      <a:pt x="355" y="711"/>
                    </a:cubicBezTo>
                    <a:cubicBezTo>
                      <a:pt x="159" y="711"/>
                      <a:pt x="1" y="551"/>
                      <a:pt x="0" y="357"/>
                    </a:cubicBezTo>
                    <a:cubicBezTo>
                      <a:pt x="0" y="162"/>
                      <a:pt x="158" y="2"/>
                      <a:pt x="354" y="1"/>
                    </a:cubicBezTo>
                    <a:cubicBezTo>
                      <a:pt x="551" y="0"/>
                      <a:pt x="711" y="159"/>
                      <a:pt x="711" y="356"/>
                    </a:cubicBezTo>
                    <a:close/>
                    <a:moveTo>
                      <a:pt x="355" y="700"/>
                    </a:moveTo>
                    <a:cubicBezTo>
                      <a:pt x="545" y="701"/>
                      <a:pt x="700" y="546"/>
                      <a:pt x="700" y="356"/>
                    </a:cubicBezTo>
                    <a:cubicBezTo>
                      <a:pt x="700" y="166"/>
                      <a:pt x="545" y="12"/>
                      <a:pt x="355" y="12"/>
                    </a:cubicBezTo>
                    <a:cubicBezTo>
                      <a:pt x="166" y="12"/>
                      <a:pt x="11" y="166"/>
                      <a:pt x="11" y="356"/>
                    </a:cubicBezTo>
                    <a:cubicBezTo>
                      <a:pt x="11" y="545"/>
                      <a:pt x="166" y="700"/>
                      <a:pt x="355" y="70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27" name="Freeform 43">
                <a:extLst>
                  <a:ext uri="{FF2B5EF4-FFF2-40B4-BE49-F238E27FC236}">
                    <a16:creationId xmlns:a16="http://schemas.microsoft.com/office/drawing/2014/main" id="{DADC64E0-1756-4B00-B739-1AE2D64609EB}"/>
                  </a:ext>
                </a:extLst>
              </p:cNvPr>
              <p:cNvSpPr>
                <a:spLocks noEditPoints="1"/>
              </p:cNvSpPr>
              <p:nvPr/>
            </p:nvSpPr>
            <p:spPr bwMode="auto">
              <a:xfrm>
                <a:off x="7508990" y="21424332"/>
                <a:ext cx="550543" cy="660652"/>
              </a:xfrm>
              <a:custGeom>
                <a:avLst/>
                <a:gdLst>
                  <a:gd name="T0" fmla="*/ 37 w 79"/>
                  <a:gd name="T1" fmla="*/ 41 h 94"/>
                  <a:gd name="T2" fmla="*/ 21 w 79"/>
                  <a:gd name="T3" fmla="*/ 55 h 94"/>
                  <a:gd name="T4" fmla="*/ 19 w 79"/>
                  <a:gd name="T5" fmla="*/ 62 h 94"/>
                  <a:gd name="T6" fmla="*/ 20 w 79"/>
                  <a:gd name="T7" fmla="*/ 66 h 94"/>
                  <a:gd name="T8" fmla="*/ 0 w 79"/>
                  <a:gd name="T9" fmla="*/ 40 h 94"/>
                  <a:gd name="T10" fmla="*/ 3 w 79"/>
                  <a:gd name="T11" fmla="*/ 42 h 94"/>
                  <a:gd name="T12" fmla="*/ 12 w 79"/>
                  <a:gd name="T13" fmla="*/ 42 h 94"/>
                  <a:gd name="T14" fmla="*/ 48 w 79"/>
                  <a:gd name="T15" fmla="*/ 12 h 94"/>
                  <a:gd name="T16" fmla="*/ 50 w 79"/>
                  <a:gd name="T17" fmla="*/ 2 h 94"/>
                  <a:gd name="T18" fmla="*/ 50 w 79"/>
                  <a:gd name="T19" fmla="*/ 0 h 94"/>
                  <a:gd name="T20" fmla="*/ 52 w 79"/>
                  <a:gd name="T21" fmla="*/ 2 h 94"/>
                  <a:gd name="T22" fmla="*/ 70 w 79"/>
                  <a:gd name="T23" fmla="*/ 26 h 94"/>
                  <a:gd name="T24" fmla="*/ 77 w 79"/>
                  <a:gd name="T25" fmla="*/ 40 h 94"/>
                  <a:gd name="T26" fmla="*/ 75 w 79"/>
                  <a:gd name="T27" fmla="*/ 54 h 94"/>
                  <a:gd name="T28" fmla="*/ 57 w 79"/>
                  <a:gd name="T29" fmla="*/ 59 h 94"/>
                  <a:gd name="T30" fmla="*/ 50 w 79"/>
                  <a:gd name="T31" fmla="*/ 56 h 94"/>
                  <a:gd name="T32" fmla="*/ 40 w 79"/>
                  <a:gd name="T33" fmla="*/ 94 h 94"/>
                  <a:gd name="T34" fmla="*/ 38 w 79"/>
                  <a:gd name="T35" fmla="*/ 92 h 94"/>
                  <a:gd name="T36" fmla="*/ 31 w 79"/>
                  <a:gd name="T37" fmla="*/ 82 h 94"/>
                  <a:gd name="T38" fmla="*/ 29 w 79"/>
                  <a:gd name="T39" fmla="*/ 75 h 94"/>
                  <a:gd name="T40" fmla="*/ 38 w 79"/>
                  <a:gd name="T41" fmla="*/ 47 h 94"/>
                  <a:gd name="T42" fmla="*/ 37 w 79"/>
                  <a:gd name="T43" fmla="*/ 41 h 94"/>
                  <a:gd name="T44" fmla="*/ 40 w 79"/>
                  <a:gd name="T45" fmla="*/ 39 h 94"/>
                  <a:gd name="T46" fmla="*/ 45 w 79"/>
                  <a:gd name="T47" fmla="*/ 45 h 94"/>
                  <a:gd name="T48" fmla="*/ 61 w 79"/>
                  <a:gd name="T49" fmla="*/ 45 h 94"/>
                  <a:gd name="T50" fmla="*/ 65 w 79"/>
                  <a:gd name="T51" fmla="*/ 43 h 94"/>
                  <a:gd name="T52" fmla="*/ 65 w 79"/>
                  <a:gd name="T53" fmla="*/ 24 h 94"/>
                  <a:gd name="T54" fmla="*/ 59 w 79"/>
                  <a:gd name="T55" fmla="*/ 24 h 94"/>
                  <a:gd name="T56" fmla="*/ 45 w 79"/>
                  <a:gd name="T57" fmla="*/ 35 h 94"/>
                  <a:gd name="T58" fmla="*/ 40 w 79"/>
                  <a:gd name="T59" fmla="*/ 3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9" h="94">
                    <a:moveTo>
                      <a:pt x="37" y="41"/>
                    </a:moveTo>
                    <a:cubicBezTo>
                      <a:pt x="32" y="46"/>
                      <a:pt x="26" y="50"/>
                      <a:pt x="21" y="55"/>
                    </a:cubicBezTo>
                    <a:cubicBezTo>
                      <a:pt x="18" y="57"/>
                      <a:pt x="18" y="60"/>
                      <a:pt x="19" y="62"/>
                    </a:cubicBezTo>
                    <a:cubicBezTo>
                      <a:pt x="20" y="64"/>
                      <a:pt x="20" y="65"/>
                      <a:pt x="20" y="66"/>
                    </a:cubicBezTo>
                    <a:cubicBezTo>
                      <a:pt x="17" y="65"/>
                      <a:pt x="3" y="47"/>
                      <a:pt x="0" y="40"/>
                    </a:cubicBezTo>
                    <a:cubicBezTo>
                      <a:pt x="2" y="41"/>
                      <a:pt x="2" y="41"/>
                      <a:pt x="3" y="42"/>
                    </a:cubicBezTo>
                    <a:cubicBezTo>
                      <a:pt x="7" y="44"/>
                      <a:pt x="9" y="44"/>
                      <a:pt x="12" y="42"/>
                    </a:cubicBezTo>
                    <a:cubicBezTo>
                      <a:pt x="24" y="32"/>
                      <a:pt x="36" y="22"/>
                      <a:pt x="48" y="12"/>
                    </a:cubicBezTo>
                    <a:cubicBezTo>
                      <a:pt x="52" y="9"/>
                      <a:pt x="52" y="7"/>
                      <a:pt x="50" y="2"/>
                    </a:cubicBezTo>
                    <a:cubicBezTo>
                      <a:pt x="50" y="1"/>
                      <a:pt x="50" y="1"/>
                      <a:pt x="50" y="0"/>
                    </a:cubicBezTo>
                    <a:cubicBezTo>
                      <a:pt x="51" y="1"/>
                      <a:pt x="52" y="1"/>
                      <a:pt x="52" y="2"/>
                    </a:cubicBezTo>
                    <a:cubicBezTo>
                      <a:pt x="58" y="10"/>
                      <a:pt x="64" y="18"/>
                      <a:pt x="70" y="26"/>
                    </a:cubicBezTo>
                    <a:cubicBezTo>
                      <a:pt x="73" y="30"/>
                      <a:pt x="75" y="35"/>
                      <a:pt x="77" y="40"/>
                    </a:cubicBezTo>
                    <a:cubicBezTo>
                      <a:pt x="79" y="45"/>
                      <a:pt x="79" y="50"/>
                      <a:pt x="75" y="54"/>
                    </a:cubicBezTo>
                    <a:cubicBezTo>
                      <a:pt x="71" y="60"/>
                      <a:pt x="64" y="62"/>
                      <a:pt x="57" y="59"/>
                    </a:cubicBezTo>
                    <a:cubicBezTo>
                      <a:pt x="55" y="58"/>
                      <a:pt x="53" y="57"/>
                      <a:pt x="50" y="56"/>
                    </a:cubicBezTo>
                    <a:cubicBezTo>
                      <a:pt x="47" y="69"/>
                      <a:pt x="42" y="81"/>
                      <a:pt x="40" y="94"/>
                    </a:cubicBezTo>
                    <a:cubicBezTo>
                      <a:pt x="40" y="94"/>
                      <a:pt x="39" y="93"/>
                      <a:pt x="38" y="92"/>
                    </a:cubicBezTo>
                    <a:cubicBezTo>
                      <a:pt x="36" y="89"/>
                      <a:pt x="33" y="85"/>
                      <a:pt x="31" y="82"/>
                    </a:cubicBezTo>
                    <a:cubicBezTo>
                      <a:pt x="29" y="80"/>
                      <a:pt x="29" y="78"/>
                      <a:pt x="29" y="75"/>
                    </a:cubicBezTo>
                    <a:cubicBezTo>
                      <a:pt x="33" y="66"/>
                      <a:pt x="36" y="56"/>
                      <a:pt x="38" y="47"/>
                    </a:cubicBezTo>
                    <a:cubicBezTo>
                      <a:pt x="39" y="45"/>
                      <a:pt x="40" y="43"/>
                      <a:pt x="37" y="41"/>
                    </a:cubicBezTo>
                    <a:close/>
                    <a:moveTo>
                      <a:pt x="40" y="39"/>
                    </a:moveTo>
                    <a:cubicBezTo>
                      <a:pt x="42" y="41"/>
                      <a:pt x="43" y="43"/>
                      <a:pt x="45" y="45"/>
                    </a:cubicBezTo>
                    <a:cubicBezTo>
                      <a:pt x="50" y="50"/>
                      <a:pt x="55" y="50"/>
                      <a:pt x="61" y="45"/>
                    </a:cubicBezTo>
                    <a:cubicBezTo>
                      <a:pt x="63" y="45"/>
                      <a:pt x="64" y="44"/>
                      <a:pt x="65" y="43"/>
                    </a:cubicBezTo>
                    <a:cubicBezTo>
                      <a:pt x="71" y="37"/>
                      <a:pt x="71" y="31"/>
                      <a:pt x="65" y="24"/>
                    </a:cubicBezTo>
                    <a:cubicBezTo>
                      <a:pt x="63" y="22"/>
                      <a:pt x="62" y="21"/>
                      <a:pt x="59" y="24"/>
                    </a:cubicBezTo>
                    <a:cubicBezTo>
                      <a:pt x="54" y="27"/>
                      <a:pt x="50" y="31"/>
                      <a:pt x="45" y="35"/>
                    </a:cubicBezTo>
                    <a:cubicBezTo>
                      <a:pt x="44" y="36"/>
                      <a:pt x="42" y="38"/>
                      <a:pt x="40" y="39"/>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28" name="Freeform 44">
                <a:extLst>
                  <a:ext uri="{FF2B5EF4-FFF2-40B4-BE49-F238E27FC236}">
                    <a16:creationId xmlns:a16="http://schemas.microsoft.com/office/drawing/2014/main" id="{02AD4B8E-9C4D-4F37-AAC6-126B7F819AAC}"/>
                  </a:ext>
                </a:extLst>
              </p:cNvPr>
              <p:cNvSpPr>
                <a:spLocks/>
              </p:cNvSpPr>
              <p:nvPr/>
            </p:nvSpPr>
            <p:spPr bwMode="auto">
              <a:xfrm>
                <a:off x="2373206" y="22674853"/>
                <a:ext cx="526949" cy="566274"/>
              </a:xfrm>
              <a:custGeom>
                <a:avLst/>
                <a:gdLst>
                  <a:gd name="T0" fmla="*/ 0 w 76"/>
                  <a:gd name="T1" fmla="*/ 68 h 80"/>
                  <a:gd name="T2" fmla="*/ 5 w 76"/>
                  <a:gd name="T3" fmla="*/ 36 h 80"/>
                  <a:gd name="T4" fmla="*/ 7 w 76"/>
                  <a:gd name="T5" fmla="*/ 36 h 80"/>
                  <a:gd name="T6" fmla="*/ 7 w 76"/>
                  <a:gd name="T7" fmla="*/ 39 h 80"/>
                  <a:gd name="T8" fmla="*/ 13 w 76"/>
                  <a:gd name="T9" fmla="*/ 46 h 80"/>
                  <a:gd name="T10" fmla="*/ 35 w 76"/>
                  <a:gd name="T11" fmla="*/ 50 h 80"/>
                  <a:gd name="T12" fmla="*/ 33 w 76"/>
                  <a:gd name="T13" fmla="*/ 47 h 80"/>
                  <a:gd name="T14" fmla="*/ 18 w 76"/>
                  <a:gd name="T15" fmla="*/ 24 h 80"/>
                  <a:gd name="T16" fmla="*/ 17 w 76"/>
                  <a:gd name="T17" fmla="*/ 22 h 80"/>
                  <a:gd name="T18" fmla="*/ 10 w 76"/>
                  <a:gd name="T19" fmla="*/ 23 h 80"/>
                  <a:gd name="T20" fmla="*/ 8 w 76"/>
                  <a:gd name="T21" fmla="*/ 29 h 80"/>
                  <a:gd name="T22" fmla="*/ 12 w 76"/>
                  <a:gd name="T23" fmla="*/ 0 h 80"/>
                  <a:gd name="T24" fmla="*/ 13 w 76"/>
                  <a:gd name="T25" fmla="*/ 1 h 80"/>
                  <a:gd name="T26" fmla="*/ 19 w 76"/>
                  <a:gd name="T27" fmla="*/ 19 h 80"/>
                  <a:gd name="T28" fmla="*/ 29 w 76"/>
                  <a:gd name="T29" fmla="*/ 35 h 80"/>
                  <a:gd name="T30" fmla="*/ 33 w 76"/>
                  <a:gd name="T31" fmla="*/ 34 h 80"/>
                  <a:gd name="T32" fmla="*/ 69 w 76"/>
                  <a:gd name="T33" fmla="*/ 13 h 80"/>
                  <a:gd name="T34" fmla="*/ 75 w 76"/>
                  <a:gd name="T35" fmla="*/ 8 h 80"/>
                  <a:gd name="T36" fmla="*/ 74 w 76"/>
                  <a:gd name="T37" fmla="*/ 18 h 80"/>
                  <a:gd name="T38" fmla="*/ 72 w 76"/>
                  <a:gd name="T39" fmla="*/ 30 h 80"/>
                  <a:gd name="T40" fmla="*/ 70 w 76"/>
                  <a:gd name="T41" fmla="*/ 40 h 80"/>
                  <a:gd name="T42" fmla="*/ 69 w 76"/>
                  <a:gd name="T43" fmla="*/ 40 h 80"/>
                  <a:gd name="T44" fmla="*/ 68 w 76"/>
                  <a:gd name="T45" fmla="*/ 32 h 80"/>
                  <a:gd name="T46" fmla="*/ 64 w 76"/>
                  <a:gd name="T47" fmla="*/ 33 h 80"/>
                  <a:gd name="T48" fmla="*/ 39 w 76"/>
                  <a:gd name="T49" fmla="*/ 48 h 80"/>
                  <a:gd name="T50" fmla="*/ 42 w 76"/>
                  <a:gd name="T51" fmla="*/ 51 h 80"/>
                  <a:gd name="T52" fmla="*/ 60 w 76"/>
                  <a:gd name="T53" fmla="*/ 55 h 80"/>
                  <a:gd name="T54" fmla="*/ 66 w 76"/>
                  <a:gd name="T55" fmla="*/ 51 h 80"/>
                  <a:gd name="T56" fmla="*/ 68 w 76"/>
                  <a:gd name="T57" fmla="*/ 48 h 80"/>
                  <a:gd name="T58" fmla="*/ 63 w 76"/>
                  <a:gd name="T59" fmla="*/ 80 h 80"/>
                  <a:gd name="T60" fmla="*/ 62 w 76"/>
                  <a:gd name="T61" fmla="*/ 80 h 80"/>
                  <a:gd name="T62" fmla="*/ 62 w 76"/>
                  <a:gd name="T63" fmla="*/ 77 h 80"/>
                  <a:gd name="T64" fmla="*/ 55 w 76"/>
                  <a:gd name="T65" fmla="*/ 70 h 80"/>
                  <a:gd name="T66" fmla="*/ 11 w 76"/>
                  <a:gd name="T67" fmla="*/ 62 h 80"/>
                  <a:gd name="T68" fmla="*/ 3 w 76"/>
                  <a:gd name="T69" fmla="*/ 66 h 80"/>
                  <a:gd name="T70" fmla="*/ 1 w 76"/>
                  <a:gd name="T71" fmla="*/ 68 h 80"/>
                  <a:gd name="T72" fmla="*/ 0 w 76"/>
                  <a:gd name="T7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80">
                    <a:moveTo>
                      <a:pt x="0" y="68"/>
                    </a:moveTo>
                    <a:cubicBezTo>
                      <a:pt x="2" y="57"/>
                      <a:pt x="4" y="47"/>
                      <a:pt x="5" y="36"/>
                    </a:cubicBezTo>
                    <a:cubicBezTo>
                      <a:pt x="6" y="36"/>
                      <a:pt x="6" y="36"/>
                      <a:pt x="7" y="36"/>
                    </a:cubicBezTo>
                    <a:cubicBezTo>
                      <a:pt x="7" y="37"/>
                      <a:pt x="7" y="38"/>
                      <a:pt x="7" y="39"/>
                    </a:cubicBezTo>
                    <a:cubicBezTo>
                      <a:pt x="8" y="43"/>
                      <a:pt x="9" y="45"/>
                      <a:pt x="13" y="46"/>
                    </a:cubicBezTo>
                    <a:cubicBezTo>
                      <a:pt x="20" y="48"/>
                      <a:pt x="27" y="49"/>
                      <a:pt x="35" y="50"/>
                    </a:cubicBezTo>
                    <a:cubicBezTo>
                      <a:pt x="34" y="49"/>
                      <a:pt x="34" y="48"/>
                      <a:pt x="33" y="47"/>
                    </a:cubicBezTo>
                    <a:cubicBezTo>
                      <a:pt x="28" y="39"/>
                      <a:pt x="23" y="32"/>
                      <a:pt x="18" y="24"/>
                    </a:cubicBezTo>
                    <a:cubicBezTo>
                      <a:pt x="18" y="24"/>
                      <a:pt x="17" y="23"/>
                      <a:pt x="17" y="22"/>
                    </a:cubicBezTo>
                    <a:cubicBezTo>
                      <a:pt x="14" y="19"/>
                      <a:pt x="12" y="20"/>
                      <a:pt x="10" y="23"/>
                    </a:cubicBezTo>
                    <a:cubicBezTo>
                      <a:pt x="10" y="25"/>
                      <a:pt x="9" y="26"/>
                      <a:pt x="8" y="29"/>
                    </a:cubicBezTo>
                    <a:cubicBezTo>
                      <a:pt x="7" y="24"/>
                      <a:pt x="10" y="4"/>
                      <a:pt x="12" y="0"/>
                    </a:cubicBezTo>
                    <a:cubicBezTo>
                      <a:pt x="13" y="0"/>
                      <a:pt x="13" y="1"/>
                      <a:pt x="13" y="1"/>
                    </a:cubicBezTo>
                    <a:cubicBezTo>
                      <a:pt x="13" y="8"/>
                      <a:pt x="16" y="14"/>
                      <a:pt x="19" y="19"/>
                    </a:cubicBezTo>
                    <a:cubicBezTo>
                      <a:pt x="22" y="25"/>
                      <a:pt x="26" y="30"/>
                      <a:pt x="29" y="35"/>
                    </a:cubicBezTo>
                    <a:cubicBezTo>
                      <a:pt x="31" y="35"/>
                      <a:pt x="32" y="34"/>
                      <a:pt x="33" y="34"/>
                    </a:cubicBezTo>
                    <a:cubicBezTo>
                      <a:pt x="45" y="27"/>
                      <a:pt x="57" y="20"/>
                      <a:pt x="69" y="13"/>
                    </a:cubicBezTo>
                    <a:cubicBezTo>
                      <a:pt x="71" y="12"/>
                      <a:pt x="73" y="10"/>
                      <a:pt x="75" y="8"/>
                    </a:cubicBezTo>
                    <a:cubicBezTo>
                      <a:pt x="76" y="12"/>
                      <a:pt x="74" y="15"/>
                      <a:pt x="74" y="18"/>
                    </a:cubicBezTo>
                    <a:cubicBezTo>
                      <a:pt x="73" y="22"/>
                      <a:pt x="73" y="26"/>
                      <a:pt x="72" y="30"/>
                    </a:cubicBezTo>
                    <a:cubicBezTo>
                      <a:pt x="71" y="33"/>
                      <a:pt x="71" y="37"/>
                      <a:pt x="70" y="40"/>
                    </a:cubicBezTo>
                    <a:cubicBezTo>
                      <a:pt x="69" y="40"/>
                      <a:pt x="69" y="40"/>
                      <a:pt x="69" y="40"/>
                    </a:cubicBezTo>
                    <a:cubicBezTo>
                      <a:pt x="68" y="38"/>
                      <a:pt x="68" y="35"/>
                      <a:pt x="68" y="32"/>
                    </a:cubicBezTo>
                    <a:cubicBezTo>
                      <a:pt x="66" y="32"/>
                      <a:pt x="65" y="33"/>
                      <a:pt x="64" y="33"/>
                    </a:cubicBezTo>
                    <a:cubicBezTo>
                      <a:pt x="55" y="38"/>
                      <a:pt x="47" y="43"/>
                      <a:pt x="39" y="48"/>
                    </a:cubicBezTo>
                    <a:cubicBezTo>
                      <a:pt x="39" y="50"/>
                      <a:pt x="40" y="51"/>
                      <a:pt x="42" y="51"/>
                    </a:cubicBezTo>
                    <a:cubicBezTo>
                      <a:pt x="48" y="53"/>
                      <a:pt x="54" y="54"/>
                      <a:pt x="60" y="55"/>
                    </a:cubicBezTo>
                    <a:cubicBezTo>
                      <a:pt x="63" y="55"/>
                      <a:pt x="64" y="54"/>
                      <a:pt x="66" y="51"/>
                    </a:cubicBezTo>
                    <a:cubicBezTo>
                      <a:pt x="66" y="50"/>
                      <a:pt x="67" y="49"/>
                      <a:pt x="68" y="48"/>
                    </a:cubicBezTo>
                    <a:cubicBezTo>
                      <a:pt x="67" y="58"/>
                      <a:pt x="65" y="69"/>
                      <a:pt x="63" y="80"/>
                    </a:cubicBezTo>
                    <a:cubicBezTo>
                      <a:pt x="63" y="80"/>
                      <a:pt x="63" y="80"/>
                      <a:pt x="62" y="80"/>
                    </a:cubicBezTo>
                    <a:cubicBezTo>
                      <a:pt x="62" y="79"/>
                      <a:pt x="62" y="78"/>
                      <a:pt x="62" y="77"/>
                    </a:cubicBezTo>
                    <a:cubicBezTo>
                      <a:pt x="61" y="72"/>
                      <a:pt x="60" y="71"/>
                      <a:pt x="55" y="70"/>
                    </a:cubicBezTo>
                    <a:cubicBezTo>
                      <a:pt x="40" y="67"/>
                      <a:pt x="26" y="64"/>
                      <a:pt x="11" y="62"/>
                    </a:cubicBezTo>
                    <a:cubicBezTo>
                      <a:pt x="6" y="61"/>
                      <a:pt x="5" y="62"/>
                      <a:pt x="3" y="66"/>
                    </a:cubicBezTo>
                    <a:cubicBezTo>
                      <a:pt x="2" y="67"/>
                      <a:pt x="2" y="68"/>
                      <a:pt x="1" y="68"/>
                    </a:cubicBezTo>
                    <a:cubicBezTo>
                      <a:pt x="1" y="68"/>
                      <a:pt x="1" y="68"/>
                      <a:pt x="0" y="68"/>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29" name="Freeform 45">
                <a:extLst>
                  <a:ext uri="{FF2B5EF4-FFF2-40B4-BE49-F238E27FC236}">
                    <a16:creationId xmlns:a16="http://schemas.microsoft.com/office/drawing/2014/main" id="{F2C56637-AD32-41CD-B904-7FDE5C590999}"/>
                  </a:ext>
                </a:extLst>
              </p:cNvPr>
              <p:cNvSpPr>
                <a:spLocks/>
              </p:cNvSpPr>
              <p:nvPr/>
            </p:nvSpPr>
            <p:spPr bwMode="auto">
              <a:xfrm>
                <a:off x="6989906" y="20865924"/>
                <a:ext cx="574138" cy="613463"/>
              </a:xfrm>
              <a:custGeom>
                <a:avLst/>
                <a:gdLst>
                  <a:gd name="T0" fmla="*/ 61 w 82"/>
                  <a:gd name="T1" fmla="*/ 37 h 87"/>
                  <a:gd name="T2" fmla="*/ 42 w 82"/>
                  <a:gd name="T3" fmla="*/ 65 h 87"/>
                  <a:gd name="T4" fmla="*/ 44 w 82"/>
                  <a:gd name="T5" fmla="*/ 59 h 87"/>
                  <a:gd name="T6" fmla="*/ 37 w 82"/>
                  <a:gd name="T7" fmla="*/ 42 h 87"/>
                  <a:gd name="T8" fmla="*/ 36 w 82"/>
                  <a:gd name="T9" fmla="*/ 44 h 87"/>
                  <a:gd name="T10" fmla="*/ 24 w 82"/>
                  <a:gd name="T11" fmla="*/ 61 h 87"/>
                  <a:gd name="T12" fmla="*/ 25 w 82"/>
                  <a:gd name="T13" fmla="*/ 68 h 87"/>
                  <a:gd name="T14" fmla="*/ 54 w 82"/>
                  <a:gd name="T15" fmla="*/ 74 h 87"/>
                  <a:gd name="T16" fmla="*/ 59 w 82"/>
                  <a:gd name="T17" fmla="*/ 73 h 87"/>
                  <a:gd name="T18" fmla="*/ 45 w 82"/>
                  <a:gd name="T19" fmla="*/ 87 h 87"/>
                  <a:gd name="T20" fmla="*/ 0 w 82"/>
                  <a:gd name="T21" fmla="*/ 52 h 87"/>
                  <a:gd name="T22" fmla="*/ 4 w 82"/>
                  <a:gd name="T23" fmla="*/ 54 h 87"/>
                  <a:gd name="T24" fmla="*/ 12 w 82"/>
                  <a:gd name="T25" fmla="*/ 51 h 87"/>
                  <a:gd name="T26" fmla="*/ 39 w 82"/>
                  <a:gd name="T27" fmla="*/ 12 h 87"/>
                  <a:gd name="T28" fmla="*/ 39 w 82"/>
                  <a:gd name="T29" fmla="*/ 3 h 87"/>
                  <a:gd name="T30" fmla="*/ 37 w 82"/>
                  <a:gd name="T31" fmla="*/ 0 h 87"/>
                  <a:gd name="T32" fmla="*/ 82 w 82"/>
                  <a:gd name="T33" fmla="*/ 33 h 87"/>
                  <a:gd name="T34" fmla="*/ 70 w 82"/>
                  <a:gd name="T35" fmla="*/ 48 h 87"/>
                  <a:gd name="T36" fmla="*/ 70 w 82"/>
                  <a:gd name="T37" fmla="*/ 46 h 87"/>
                  <a:gd name="T38" fmla="*/ 65 w 82"/>
                  <a:gd name="T39" fmla="*/ 24 h 87"/>
                  <a:gd name="T40" fmla="*/ 58 w 82"/>
                  <a:gd name="T41" fmla="*/ 19 h 87"/>
                  <a:gd name="T42" fmla="*/ 53 w 82"/>
                  <a:gd name="T43" fmla="*/ 20 h 87"/>
                  <a:gd name="T44" fmla="*/ 41 w 82"/>
                  <a:gd name="T45" fmla="*/ 36 h 87"/>
                  <a:gd name="T46" fmla="*/ 40 w 82"/>
                  <a:gd name="T47" fmla="*/ 39 h 87"/>
                  <a:gd name="T48" fmla="*/ 51 w 82"/>
                  <a:gd name="T49" fmla="*/ 43 h 87"/>
                  <a:gd name="T50" fmla="*/ 61 w 82"/>
                  <a:gd name="T51" fmla="*/ 3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87">
                    <a:moveTo>
                      <a:pt x="61" y="37"/>
                    </a:moveTo>
                    <a:cubicBezTo>
                      <a:pt x="60" y="41"/>
                      <a:pt x="46" y="62"/>
                      <a:pt x="42" y="65"/>
                    </a:cubicBezTo>
                    <a:cubicBezTo>
                      <a:pt x="43" y="62"/>
                      <a:pt x="43" y="60"/>
                      <a:pt x="44" y="59"/>
                    </a:cubicBezTo>
                    <a:cubicBezTo>
                      <a:pt x="46" y="52"/>
                      <a:pt x="44" y="46"/>
                      <a:pt x="37" y="42"/>
                    </a:cubicBezTo>
                    <a:cubicBezTo>
                      <a:pt x="37" y="42"/>
                      <a:pt x="36" y="43"/>
                      <a:pt x="36" y="44"/>
                    </a:cubicBezTo>
                    <a:cubicBezTo>
                      <a:pt x="32" y="50"/>
                      <a:pt x="28" y="55"/>
                      <a:pt x="24" y="61"/>
                    </a:cubicBezTo>
                    <a:cubicBezTo>
                      <a:pt x="22" y="64"/>
                      <a:pt x="22" y="66"/>
                      <a:pt x="25" y="68"/>
                    </a:cubicBezTo>
                    <a:cubicBezTo>
                      <a:pt x="33" y="76"/>
                      <a:pt x="42" y="80"/>
                      <a:pt x="54" y="74"/>
                    </a:cubicBezTo>
                    <a:cubicBezTo>
                      <a:pt x="56" y="73"/>
                      <a:pt x="56" y="73"/>
                      <a:pt x="59" y="73"/>
                    </a:cubicBezTo>
                    <a:cubicBezTo>
                      <a:pt x="57" y="76"/>
                      <a:pt x="50" y="84"/>
                      <a:pt x="45" y="87"/>
                    </a:cubicBezTo>
                    <a:cubicBezTo>
                      <a:pt x="36" y="82"/>
                      <a:pt x="2" y="56"/>
                      <a:pt x="0" y="52"/>
                    </a:cubicBezTo>
                    <a:cubicBezTo>
                      <a:pt x="2" y="53"/>
                      <a:pt x="3" y="53"/>
                      <a:pt x="4" y="54"/>
                    </a:cubicBezTo>
                    <a:cubicBezTo>
                      <a:pt x="8" y="55"/>
                      <a:pt x="10" y="54"/>
                      <a:pt x="12" y="51"/>
                    </a:cubicBezTo>
                    <a:cubicBezTo>
                      <a:pt x="21" y="38"/>
                      <a:pt x="30" y="25"/>
                      <a:pt x="39" y="12"/>
                    </a:cubicBezTo>
                    <a:cubicBezTo>
                      <a:pt x="42" y="8"/>
                      <a:pt x="41" y="6"/>
                      <a:pt x="39" y="3"/>
                    </a:cubicBezTo>
                    <a:cubicBezTo>
                      <a:pt x="38" y="2"/>
                      <a:pt x="38" y="1"/>
                      <a:pt x="37" y="0"/>
                    </a:cubicBezTo>
                    <a:cubicBezTo>
                      <a:pt x="40" y="1"/>
                      <a:pt x="76" y="27"/>
                      <a:pt x="82" y="33"/>
                    </a:cubicBezTo>
                    <a:cubicBezTo>
                      <a:pt x="79" y="38"/>
                      <a:pt x="73" y="46"/>
                      <a:pt x="70" y="48"/>
                    </a:cubicBezTo>
                    <a:cubicBezTo>
                      <a:pt x="70" y="47"/>
                      <a:pt x="70" y="46"/>
                      <a:pt x="70" y="46"/>
                    </a:cubicBezTo>
                    <a:cubicBezTo>
                      <a:pt x="74" y="36"/>
                      <a:pt x="72" y="30"/>
                      <a:pt x="65" y="24"/>
                    </a:cubicBezTo>
                    <a:cubicBezTo>
                      <a:pt x="63" y="22"/>
                      <a:pt x="61" y="20"/>
                      <a:pt x="58" y="19"/>
                    </a:cubicBezTo>
                    <a:cubicBezTo>
                      <a:pt x="56" y="17"/>
                      <a:pt x="54" y="18"/>
                      <a:pt x="53" y="20"/>
                    </a:cubicBezTo>
                    <a:cubicBezTo>
                      <a:pt x="49" y="25"/>
                      <a:pt x="45" y="30"/>
                      <a:pt x="41" y="36"/>
                    </a:cubicBezTo>
                    <a:cubicBezTo>
                      <a:pt x="41" y="37"/>
                      <a:pt x="40" y="38"/>
                      <a:pt x="40" y="39"/>
                    </a:cubicBezTo>
                    <a:cubicBezTo>
                      <a:pt x="43" y="42"/>
                      <a:pt x="46" y="44"/>
                      <a:pt x="51" y="43"/>
                    </a:cubicBezTo>
                    <a:cubicBezTo>
                      <a:pt x="54" y="42"/>
                      <a:pt x="58" y="39"/>
                      <a:pt x="61" y="3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0" name="Freeform 46">
                <a:extLst>
                  <a:ext uri="{FF2B5EF4-FFF2-40B4-BE49-F238E27FC236}">
                    <a16:creationId xmlns:a16="http://schemas.microsoft.com/office/drawing/2014/main" id="{F032975D-CF69-4B09-BA05-72D320787553}"/>
                  </a:ext>
                </a:extLst>
              </p:cNvPr>
              <p:cNvSpPr>
                <a:spLocks/>
              </p:cNvSpPr>
              <p:nvPr/>
            </p:nvSpPr>
            <p:spPr bwMode="auto">
              <a:xfrm>
                <a:off x="2373206" y="23555723"/>
                <a:ext cx="495489" cy="471895"/>
              </a:xfrm>
              <a:custGeom>
                <a:avLst/>
                <a:gdLst>
                  <a:gd name="T0" fmla="*/ 49 w 71"/>
                  <a:gd name="T1" fmla="*/ 20 h 68"/>
                  <a:gd name="T2" fmla="*/ 37 w 71"/>
                  <a:gd name="T3" fmla="*/ 29 h 68"/>
                  <a:gd name="T4" fmla="*/ 38 w 71"/>
                  <a:gd name="T5" fmla="*/ 39 h 68"/>
                  <a:gd name="T6" fmla="*/ 44 w 71"/>
                  <a:gd name="T7" fmla="*/ 38 h 68"/>
                  <a:gd name="T8" fmla="*/ 60 w 71"/>
                  <a:gd name="T9" fmla="*/ 36 h 68"/>
                  <a:gd name="T10" fmla="*/ 65 w 71"/>
                  <a:gd name="T11" fmla="*/ 30 h 68"/>
                  <a:gd name="T12" fmla="*/ 48 w 71"/>
                  <a:gd name="T13" fmla="*/ 4 h 68"/>
                  <a:gd name="T14" fmla="*/ 44 w 71"/>
                  <a:gd name="T15" fmla="*/ 0 h 68"/>
                  <a:gd name="T16" fmla="*/ 63 w 71"/>
                  <a:gd name="T17" fmla="*/ 1 h 68"/>
                  <a:gd name="T18" fmla="*/ 70 w 71"/>
                  <a:gd name="T19" fmla="*/ 59 h 68"/>
                  <a:gd name="T20" fmla="*/ 68 w 71"/>
                  <a:gd name="T21" fmla="*/ 55 h 68"/>
                  <a:gd name="T22" fmla="*/ 62 w 71"/>
                  <a:gd name="T23" fmla="*/ 51 h 68"/>
                  <a:gd name="T24" fmla="*/ 16 w 71"/>
                  <a:gd name="T25" fmla="*/ 58 h 68"/>
                  <a:gd name="T26" fmla="*/ 9 w 71"/>
                  <a:gd name="T27" fmla="*/ 65 h 68"/>
                  <a:gd name="T28" fmla="*/ 9 w 71"/>
                  <a:gd name="T29" fmla="*/ 68 h 68"/>
                  <a:gd name="T30" fmla="*/ 1 w 71"/>
                  <a:gd name="T31" fmla="*/ 11 h 68"/>
                  <a:gd name="T32" fmla="*/ 18 w 71"/>
                  <a:gd name="T33" fmla="*/ 9 h 68"/>
                  <a:gd name="T34" fmla="*/ 19 w 71"/>
                  <a:gd name="T35" fmla="*/ 10 h 68"/>
                  <a:gd name="T36" fmla="*/ 17 w 71"/>
                  <a:gd name="T37" fmla="*/ 11 h 68"/>
                  <a:gd name="T38" fmla="*/ 6 w 71"/>
                  <a:gd name="T39" fmla="*/ 30 h 68"/>
                  <a:gd name="T40" fmla="*/ 7 w 71"/>
                  <a:gd name="T41" fmla="*/ 38 h 68"/>
                  <a:gd name="T42" fmla="*/ 13 w 71"/>
                  <a:gd name="T43" fmla="*/ 42 h 68"/>
                  <a:gd name="T44" fmla="*/ 33 w 71"/>
                  <a:gd name="T45" fmla="*/ 39 h 68"/>
                  <a:gd name="T46" fmla="*/ 29 w 71"/>
                  <a:gd name="T47" fmla="*/ 28 h 68"/>
                  <a:gd name="T48" fmla="*/ 18 w 71"/>
                  <a:gd name="T49" fmla="*/ 24 h 68"/>
                  <a:gd name="T50" fmla="*/ 19 w 71"/>
                  <a:gd name="T51" fmla="*/ 22 h 68"/>
                  <a:gd name="T52" fmla="*/ 49 w 71"/>
                  <a:gd name="T53" fmla="*/ 18 h 68"/>
                  <a:gd name="T54" fmla="*/ 49 w 71"/>
                  <a:gd name="T55" fmla="*/ 2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1" h="68">
                    <a:moveTo>
                      <a:pt x="49" y="20"/>
                    </a:moveTo>
                    <a:cubicBezTo>
                      <a:pt x="44" y="22"/>
                      <a:pt x="39" y="24"/>
                      <a:pt x="37" y="29"/>
                    </a:cubicBezTo>
                    <a:cubicBezTo>
                      <a:pt x="36" y="32"/>
                      <a:pt x="36" y="35"/>
                      <a:pt x="38" y="39"/>
                    </a:cubicBezTo>
                    <a:cubicBezTo>
                      <a:pt x="40" y="38"/>
                      <a:pt x="42" y="38"/>
                      <a:pt x="44" y="38"/>
                    </a:cubicBezTo>
                    <a:cubicBezTo>
                      <a:pt x="49" y="37"/>
                      <a:pt x="54" y="36"/>
                      <a:pt x="60" y="36"/>
                    </a:cubicBezTo>
                    <a:cubicBezTo>
                      <a:pt x="63" y="35"/>
                      <a:pt x="64" y="34"/>
                      <a:pt x="65" y="30"/>
                    </a:cubicBezTo>
                    <a:cubicBezTo>
                      <a:pt x="65" y="18"/>
                      <a:pt x="59" y="8"/>
                      <a:pt x="48" y="4"/>
                    </a:cubicBezTo>
                    <a:cubicBezTo>
                      <a:pt x="47" y="3"/>
                      <a:pt x="45" y="3"/>
                      <a:pt x="44" y="0"/>
                    </a:cubicBezTo>
                    <a:cubicBezTo>
                      <a:pt x="51" y="0"/>
                      <a:pt x="57" y="1"/>
                      <a:pt x="63" y="1"/>
                    </a:cubicBezTo>
                    <a:cubicBezTo>
                      <a:pt x="65" y="5"/>
                      <a:pt x="71" y="54"/>
                      <a:pt x="70" y="59"/>
                    </a:cubicBezTo>
                    <a:cubicBezTo>
                      <a:pt x="69" y="57"/>
                      <a:pt x="69" y="56"/>
                      <a:pt x="68" y="55"/>
                    </a:cubicBezTo>
                    <a:cubicBezTo>
                      <a:pt x="67" y="52"/>
                      <a:pt x="65" y="51"/>
                      <a:pt x="62" y="51"/>
                    </a:cubicBezTo>
                    <a:cubicBezTo>
                      <a:pt x="46" y="53"/>
                      <a:pt x="31" y="55"/>
                      <a:pt x="16" y="58"/>
                    </a:cubicBezTo>
                    <a:cubicBezTo>
                      <a:pt x="12" y="58"/>
                      <a:pt x="10" y="60"/>
                      <a:pt x="9" y="65"/>
                    </a:cubicBezTo>
                    <a:cubicBezTo>
                      <a:pt x="9" y="66"/>
                      <a:pt x="9" y="67"/>
                      <a:pt x="9" y="68"/>
                    </a:cubicBezTo>
                    <a:cubicBezTo>
                      <a:pt x="7" y="65"/>
                      <a:pt x="0" y="17"/>
                      <a:pt x="1" y="11"/>
                    </a:cubicBezTo>
                    <a:cubicBezTo>
                      <a:pt x="7" y="10"/>
                      <a:pt x="12" y="9"/>
                      <a:pt x="18" y="9"/>
                    </a:cubicBezTo>
                    <a:cubicBezTo>
                      <a:pt x="18" y="9"/>
                      <a:pt x="19" y="9"/>
                      <a:pt x="19" y="10"/>
                    </a:cubicBezTo>
                    <a:cubicBezTo>
                      <a:pt x="18" y="10"/>
                      <a:pt x="18" y="11"/>
                      <a:pt x="17" y="11"/>
                    </a:cubicBezTo>
                    <a:cubicBezTo>
                      <a:pt x="8" y="14"/>
                      <a:pt x="5" y="21"/>
                      <a:pt x="6" y="30"/>
                    </a:cubicBezTo>
                    <a:cubicBezTo>
                      <a:pt x="6" y="32"/>
                      <a:pt x="6" y="35"/>
                      <a:pt x="7" y="38"/>
                    </a:cubicBezTo>
                    <a:cubicBezTo>
                      <a:pt x="7" y="42"/>
                      <a:pt x="8" y="43"/>
                      <a:pt x="13" y="42"/>
                    </a:cubicBezTo>
                    <a:cubicBezTo>
                      <a:pt x="20" y="41"/>
                      <a:pt x="26" y="40"/>
                      <a:pt x="33" y="39"/>
                    </a:cubicBezTo>
                    <a:cubicBezTo>
                      <a:pt x="34" y="34"/>
                      <a:pt x="33" y="30"/>
                      <a:pt x="29" y="28"/>
                    </a:cubicBezTo>
                    <a:cubicBezTo>
                      <a:pt x="26" y="26"/>
                      <a:pt x="22" y="25"/>
                      <a:pt x="18" y="24"/>
                    </a:cubicBezTo>
                    <a:cubicBezTo>
                      <a:pt x="18" y="23"/>
                      <a:pt x="19" y="23"/>
                      <a:pt x="19" y="22"/>
                    </a:cubicBezTo>
                    <a:cubicBezTo>
                      <a:pt x="29" y="21"/>
                      <a:pt x="39" y="20"/>
                      <a:pt x="49" y="18"/>
                    </a:cubicBezTo>
                    <a:cubicBezTo>
                      <a:pt x="49" y="19"/>
                      <a:pt x="49" y="19"/>
                      <a:pt x="49" y="2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1" name="Freeform 47">
                <a:extLst>
                  <a:ext uri="{FF2B5EF4-FFF2-40B4-BE49-F238E27FC236}">
                    <a16:creationId xmlns:a16="http://schemas.microsoft.com/office/drawing/2014/main" id="{6B6AC068-0EBD-48BD-AE1C-D7481884A830}"/>
                  </a:ext>
                </a:extLst>
              </p:cNvPr>
              <p:cNvSpPr>
                <a:spLocks noEditPoints="1"/>
              </p:cNvSpPr>
              <p:nvPr/>
            </p:nvSpPr>
            <p:spPr bwMode="auto">
              <a:xfrm>
                <a:off x="4897841" y="26009575"/>
                <a:ext cx="346056" cy="495489"/>
              </a:xfrm>
              <a:custGeom>
                <a:avLst/>
                <a:gdLst>
                  <a:gd name="T0" fmla="*/ 17 w 50"/>
                  <a:gd name="T1" fmla="*/ 35 h 70"/>
                  <a:gd name="T2" fmla="*/ 10 w 50"/>
                  <a:gd name="T3" fmla="*/ 27 h 70"/>
                  <a:gd name="T4" fmla="*/ 8 w 50"/>
                  <a:gd name="T5" fmla="*/ 11 h 70"/>
                  <a:gd name="T6" fmla="*/ 19 w 50"/>
                  <a:gd name="T7" fmla="*/ 1 h 70"/>
                  <a:gd name="T8" fmla="*/ 39 w 50"/>
                  <a:gd name="T9" fmla="*/ 3 h 70"/>
                  <a:gd name="T10" fmla="*/ 48 w 50"/>
                  <a:gd name="T11" fmla="*/ 12 h 70"/>
                  <a:gd name="T12" fmla="*/ 42 w 50"/>
                  <a:gd name="T13" fmla="*/ 27 h 70"/>
                  <a:gd name="T14" fmla="*/ 34 w 50"/>
                  <a:gd name="T15" fmla="*/ 30 h 70"/>
                  <a:gd name="T16" fmla="*/ 37 w 50"/>
                  <a:gd name="T17" fmla="*/ 33 h 70"/>
                  <a:gd name="T18" fmla="*/ 44 w 50"/>
                  <a:gd name="T19" fmla="*/ 44 h 70"/>
                  <a:gd name="T20" fmla="*/ 30 w 50"/>
                  <a:gd name="T21" fmla="*/ 69 h 70"/>
                  <a:gd name="T22" fmla="*/ 9 w 50"/>
                  <a:gd name="T23" fmla="*/ 65 h 70"/>
                  <a:gd name="T24" fmla="*/ 1 w 50"/>
                  <a:gd name="T25" fmla="*/ 51 h 70"/>
                  <a:gd name="T26" fmla="*/ 11 w 50"/>
                  <a:gd name="T27" fmla="*/ 38 h 70"/>
                  <a:gd name="T28" fmla="*/ 17 w 50"/>
                  <a:gd name="T29" fmla="*/ 35 h 70"/>
                  <a:gd name="T30" fmla="*/ 20 w 50"/>
                  <a:gd name="T31" fmla="*/ 38 h 70"/>
                  <a:gd name="T32" fmla="*/ 14 w 50"/>
                  <a:gd name="T33" fmla="*/ 61 h 70"/>
                  <a:gd name="T34" fmla="*/ 22 w 50"/>
                  <a:gd name="T35" fmla="*/ 67 h 70"/>
                  <a:gd name="T36" fmla="*/ 30 w 50"/>
                  <a:gd name="T37" fmla="*/ 61 h 70"/>
                  <a:gd name="T38" fmla="*/ 20 w 50"/>
                  <a:gd name="T39" fmla="*/ 38 h 70"/>
                  <a:gd name="T40" fmla="*/ 31 w 50"/>
                  <a:gd name="T41" fmla="*/ 27 h 70"/>
                  <a:gd name="T42" fmla="*/ 36 w 50"/>
                  <a:gd name="T43" fmla="*/ 8 h 70"/>
                  <a:gd name="T44" fmla="*/ 28 w 50"/>
                  <a:gd name="T45" fmla="*/ 3 h 70"/>
                  <a:gd name="T46" fmla="*/ 21 w 50"/>
                  <a:gd name="T47" fmla="*/ 8 h 70"/>
                  <a:gd name="T48" fmla="*/ 22 w 50"/>
                  <a:gd name="T49" fmla="*/ 18 h 70"/>
                  <a:gd name="T50" fmla="*/ 31 w 50"/>
                  <a:gd name="T51" fmla="*/ 2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70">
                    <a:moveTo>
                      <a:pt x="17" y="35"/>
                    </a:moveTo>
                    <a:cubicBezTo>
                      <a:pt x="15" y="33"/>
                      <a:pt x="12" y="30"/>
                      <a:pt x="10" y="27"/>
                    </a:cubicBezTo>
                    <a:cubicBezTo>
                      <a:pt x="7" y="22"/>
                      <a:pt x="6" y="17"/>
                      <a:pt x="8" y="11"/>
                    </a:cubicBezTo>
                    <a:cubicBezTo>
                      <a:pt x="10" y="6"/>
                      <a:pt x="14" y="3"/>
                      <a:pt x="19" y="1"/>
                    </a:cubicBezTo>
                    <a:cubicBezTo>
                      <a:pt x="26" y="0"/>
                      <a:pt x="33" y="0"/>
                      <a:pt x="39" y="3"/>
                    </a:cubicBezTo>
                    <a:cubicBezTo>
                      <a:pt x="43" y="5"/>
                      <a:pt x="46" y="8"/>
                      <a:pt x="48" y="12"/>
                    </a:cubicBezTo>
                    <a:cubicBezTo>
                      <a:pt x="50" y="18"/>
                      <a:pt x="48" y="24"/>
                      <a:pt x="42" y="27"/>
                    </a:cubicBezTo>
                    <a:cubicBezTo>
                      <a:pt x="39" y="28"/>
                      <a:pt x="37" y="29"/>
                      <a:pt x="34" y="30"/>
                    </a:cubicBezTo>
                    <a:cubicBezTo>
                      <a:pt x="35" y="31"/>
                      <a:pt x="36" y="32"/>
                      <a:pt x="37" y="33"/>
                    </a:cubicBezTo>
                    <a:cubicBezTo>
                      <a:pt x="40" y="37"/>
                      <a:pt x="43" y="40"/>
                      <a:pt x="44" y="44"/>
                    </a:cubicBezTo>
                    <a:cubicBezTo>
                      <a:pt x="48" y="55"/>
                      <a:pt x="42" y="66"/>
                      <a:pt x="30" y="69"/>
                    </a:cubicBezTo>
                    <a:cubicBezTo>
                      <a:pt x="23" y="70"/>
                      <a:pt x="16" y="69"/>
                      <a:pt x="9" y="65"/>
                    </a:cubicBezTo>
                    <a:cubicBezTo>
                      <a:pt x="3" y="62"/>
                      <a:pt x="0" y="57"/>
                      <a:pt x="1" y="51"/>
                    </a:cubicBezTo>
                    <a:cubicBezTo>
                      <a:pt x="1" y="44"/>
                      <a:pt x="5" y="40"/>
                      <a:pt x="11" y="38"/>
                    </a:cubicBezTo>
                    <a:cubicBezTo>
                      <a:pt x="13" y="37"/>
                      <a:pt x="15" y="36"/>
                      <a:pt x="17" y="35"/>
                    </a:cubicBezTo>
                    <a:close/>
                    <a:moveTo>
                      <a:pt x="20" y="38"/>
                    </a:moveTo>
                    <a:cubicBezTo>
                      <a:pt x="13" y="44"/>
                      <a:pt x="10" y="54"/>
                      <a:pt x="14" y="61"/>
                    </a:cubicBezTo>
                    <a:cubicBezTo>
                      <a:pt x="15" y="65"/>
                      <a:pt x="18" y="67"/>
                      <a:pt x="22" y="67"/>
                    </a:cubicBezTo>
                    <a:cubicBezTo>
                      <a:pt x="26" y="67"/>
                      <a:pt x="28" y="64"/>
                      <a:pt x="30" y="61"/>
                    </a:cubicBezTo>
                    <a:cubicBezTo>
                      <a:pt x="33" y="53"/>
                      <a:pt x="29" y="44"/>
                      <a:pt x="20" y="38"/>
                    </a:cubicBezTo>
                    <a:close/>
                    <a:moveTo>
                      <a:pt x="31" y="27"/>
                    </a:moveTo>
                    <a:cubicBezTo>
                      <a:pt x="37" y="23"/>
                      <a:pt x="39" y="14"/>
                      <a:pt x="36" y="8"/>
                    </a:cubicBezTo>
                    <a:cubicBezTo>
                      <a:pt x="35" y="4"/>
                      <a:pt x="32" y="3"/>
                      <a:pt x="28" y="3"/>
                    </a:cubicBezTo>
                    <a:cubicBezTo>
                      <a:pt x="25" y="3"/>
                      <a:pt x="23" y="5"/>
                      <a:pt x="21" y="8"/>
                    </a:cubicBezTo>
                    <a:cubicBezTo>
                      <a:pt x="20" y="11"/>
                      <a:pt x="20" y="15"/>
                      <a:pt x="22" y="18"/>
                    </a:cubicBezTo>
                    <a:cubicBezTo>
                      <a:pt x="24" y="22"/>
                      <a:pt x="27" y="25"/>
                      <a:pt x="31" y="2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2" name="Freeform 48">
                <a:extLst>
                  <a:ext uri="{FF2B5EF4-FFF2-40B4-BE49-F238E27FC236}">
                    <a16:creationId xmlns:a16="http://schemas.microsoft.com/office/drawing/2014/main" id="{ACE3F796-5431-4E6C-AC15-7A788620661A}"/>
                  </a:ext>
                </a:extLst>
              </p:cNvPr>
              <p:cNvSpPr>
                <a:spLocks noEditPoints="1"/>
              </p:cNvSpPr>
              <p:nvPr/>
            </p:nvSpPr>
            <p:spPr bwMode="auto">
              <a:xfrm>
                <a:off x="2569829" y="24342214"/>
                <a:ext cx="511219" cy="440435"/>
              </a:xfrm>
              <a:custGeom>
                <a:avLst/>
                <a:gdLst>
                  <a:gd name="T0" fmla="*/ 16 w 74"/>
                  <a:gd name="T1" fmla="*/ 63 h 63"/>
                  <a:gd name="T2" fmla="*/ 14 w 74"/>
                  <a:gd name="T3" fmla="*/ 60 h 63"/>
                  <a:gd name="T4" fmla="*/ 3 w 74"/>
                  <a:gd name="T5" fmla="*/ 34 h 63"/>
                  <a:gd name="T6" fmla="*/ 0 w 74"/>
                  <a:gd name="T7" fmla="*/ 18 h 63"/>
                  <a:gd name="T8" fmla="*/ 8 w 74"/>
                  <a:gd name="T9" fmla="*/ 3 h 63"/>
                  <a:gd name="T10" fmla="*/ 25 w 74"/>
                  <a:gd name="T11" fmla="*/ 4 h 63"/>
                  <a:gd name="T12" fmla="*/ 33 w 74"/>
                  <a:gd name="T13" fmla="*/ 13 h 63"/>
                  <a:gd name="T14" fmla="*/ 38 w 74"/>
                  <a:gd name="T15" fmla="*/ 26 h 63"/>
                  <a:gd name="T16" fmla="*/ 42 w 74"/>
                  <a:gd name="T17" fmla="*/ 25 h 63"/>
                  <a:gd name="T18" fmla="*/ 55 w 74"/>
                  <a:gd name="T19" fmla="*/ 19 h 63"/>
                  <a:gd name="T20" fmla="*/ 61 w 74"/>
                  <a:gd name="T21" fmla="*/ 9 h 63"/>
                  <a:gd name="T22" fmla="*/ 61 w 74"/>
                  <a:gd name="T23" fmla="*/ 6 h 63"/>
                  <a:gd name="T24" fmla="*/ 66 w 74"/>
                  <a:gd name="T25" fmla="*/ 16 h 63"/>
                  <a:gd name="T26" fmla="*/ 70 w 74"/>
                  <a:gd name="T27" fmla="*/ 27 h 63"/>
                  <a:gd name="T28" fmla="*/ 73 w 74"/>
                  <a:gd name="T29" fmla="*/ 38 h 63"/>
                  <a:gd name="T30" fmla="*/ 70 w 74"/>
                  <a:gd name="T31" fmla="*/ 34 h 63"/>
                  <a:gd name="T32" fmla="*/ 64 w 74"/>
                  <a:gd name="T33" fmla="*/ 32 h 63"/>
                  <a:gd name="T34" fmla="*/ 58 w 74"/>
                  <a:gd name="T35" fmla="*/ 35 h 63"/>
                  <a:gd name="T36" fmla="*/ 22 w 74"/>
                  <a:gd name="T37" fmla="*/ 50 h 63"/>
                  <a:gd name="T38" fmla="*/ 16 w 74"/>
                  <a:gd name="T39" fmla="*/ 61 h 63"/>
                  <a:gd name="T40" fmla="*/ 16 w 74"/>
                  <a:gd name="T41" fmla="*/ 63 h 63"/>
                  <a:gd name="T42" fmla="*/ 36 w 74"/>
                  <a:gd name="T43" fmla="*/ 27 h 63"/>
                  <a:gd name="T44" fmla="*/ 32 w 74"/>
                  <a:gd name="T45" fmla="*/ 20 h 63"/>
                  <a:gd name="T46" fmla="*/ 21 w 74"/>
                  <a:gd name="T47" fmla="*/ 16 h 63"/>
                  <a:gd name="T48" fmla="*/ 10 w 74"/>
                  <a:gd name="T49" fmla="*/ 21 h 63"/>
                  <a:gd name="T50" fmla="*/ 7 w 74"/>
                  <a:gd name="T51" fmla="*/ 35 h 63"/>
                  <a:gd name="T52" fmla="*/ 13 w 74"/>
                  <a:gd name="T53" fmla="*/ 38 h 63"/>
                  <a:gd name="T54" fmla="*/ 36 w 74"/>
                  <a:gd name="T55"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4" h="63">
                    <a:moveTo>
                      <a:pt x="16" y="63"/>
                    </a:moveTo>
                    <a:cubicBezTo>
                      <a:pt x="15" y="62"/>
                      <a:pt x="14" y="61"/>
                      <a:pt x="14" y="60"/>
                    </a:cubicBezTo>
                    <a:cubicBezTo>
                      <a:pt x="10" y="51"/>
                      <a:pt x="7" y="42"/>
                      <a:pt x="3" y="34"/>
                    </a:cubicBezTo>
                    <a:cubicBezTo>
                      <a:pt x="1" y="29"/>
                      <a:pt x="0" y="23"/>
                      <a:pt x="0" y="18"/>
                    </a:cubicBezTo>
                    <a:cubicBezTo>
                      <a:pt x="0" y="11"/>
                      <a:pt x="2" y="6"/>
                      <a:pt x="8" y="3"/>
                    </a:cubicBezTo>
                    <a:cubicBezTo>
                      <a:pt x="14" y="0"/>
                      <a:pt x="19" y="1"/>
                      <a:pt x="25" y="4"/>
                    </a:cubicBezTo>
                    <a:cubicBezTo>
                      <a:pt x="28" y="6"/>
                      <a:pt x="31" y="10"/>
                      <a:pt x="33" y="13"/>
                    </a:cubicBezTo>
                    <a:cubicBezTo>
                      <a:pt x="35" y="17"/>
                      <a:pt x="36" y="22"/>
                      <a:pt x="38" y="26"/>
                    </a:cubicBezTo>
                    <a:cubicBezTo>
                      <a:pt x="40" y="25"/>
                      <a:pt x="41" y="25"/>
                      <a:pt x="42" y="25"/>
                    </a:cubicBezTo>
                    <a:cubicBezTo>
                      <a:pt x="46" y="23"/>
                      <a:pt x="51" y="21"/>
                      <a:pt x="55" y="19"/>
                    </a:cubicBezTo>
                    <a:cubicBezTo>
                      <a:pt x="61" y="16"/>
                      <a:pt x="62" y="15"/>
                      <a:pt x="61" y="9"/>
                    </a:cubicBezTo>
                    <a:cubicBezTo>
                      <a:pt x="61" y="8"/>
                      <a:pt x="61" y="7"/>
                      <a:pt x="61" y="6"/>
                    </a:cubicBezTo>
                    <a:cubicBezTo>
                      <a:pt x="64" y="9"/>
                      <a:pt x="64" y="13"/>
                      <a:pt x="66" y="16"/>
                    </a:cubicBezTo>
                    <a:cubicBezTo>
                      <a:pt x="67" y="20"/>
                      <a:pt x="69" y="23"/>
                      <a:pt x="70" y="27"/>
                    </a:cubicBezTo>
                    <a:cubicBezTo>
                      <a:pt x="71" y="30"/>
                      <a:pt x="74" y="33"/>
                      <a:pt x="73" y="38"/>
                    </a:cubicBezTo>
                    <a:cubicBezTo>
                      <a:pt x="72" y="36"/>
                      <a:pt x="71" y="35"/>
                      <a:pt x="70" y="34"/>
                    </a:cubicBezTo>
                    <a:cubicBezTo>
                      <a:pt x="68" y="32"/>
                      <a:pt x="66" y="31"/>
                      <a:pt x="64" y="32"/>
                    </a:cubicBezTo>
                    <a:cubicBezTo>
                      <a:pt x="62" y="33"/>
                      <a:pt x="60" y="34"/>
                      <a:pt x="58" y="35"/>
                    </a:cubicBezTo>
                    <a:cubicBezTo>
                      <a:pt x="46" y="40"/>
                      <a:pt x="34" y="45"/>
                      <a:pt x="22" y="50"/>
                    </a:cubicBezTo>
                    <a:cubicBezTo>
                      <a:pt x="16" y="53"/>
                      <a:pt x="16" y="54"/>
                      <a:pt x="16" y="61"/>
                    </a:cubicBezTo>
                    <a:cubicBezTo>
                      <a:pt x="16" y="62"/>
                      <a:pt x="16" y="62"/>
                      <a:pt x="16" y="63"/>
                    </a:cubicBezTo>
                    <a:close/>
                    <a:moveTo>
                      <a:pt x="36" y="27"/>
                    </a:moveTo>
                    <a:cubicBezTo>
                      <a:pt x="34" y="25"/>
                      <a:pt x="34" y="22"/>
                      <a:pt x="32" y="20"/>
                    </a:cubicBezTo>
                    <a:cubicBezTo>
                      <a:pt x="29" y="16"/>
                      <a:pt x="25" y="14"/>
                      <a:pt x="21" y="16"/>
                    </a:cubicBezTo>
                    <a:cubicBezTo>
                      <a:pt x="17" y="17"/>
                      <a:pt x="13" y="19"/>
                      <a:pt x="10" y="21"/>
                    </a:cubicBezTo>
                    <a:cubicBezTo>
                      <a:pt x="5" y="24"/>
                      <a:pt x="4" y="30"/>
                      <a:pt x="7" y="35"/>
                    </a:cubicBezTo>
                    <a:cubicBezTo>
                      <a:pt x="9" y="38"/>
                      <a:pt x="10" y="39"/>
                      <a:pt x="13" y="38"/>
                    </a:cubicBezTo>
                    <a:cubicBezTo>
                      <a:pt x="20" y="34"/>
                      <a:pt x="28" y="31"/>
                      <a:pt x="36" y="2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3" name="Freeform 49">
                <a:extLst>
                  <a:ext uri="{FF2B5EF4-FFF2-40B4-BE49-F238E27FC236}">
                    <a16:creationId xmlns:a16="http://schemas.microsoft.com/office/drawing/2014/main" id="{74BEA9AB-D681-42C2-B138-90AE983F451A}"/>
                  </a:ext>
                </a:extLst>
              </p:cNvPr>
              <p:cNvSpPr>
                <a:spLocks/>
              </p:cNvSpPr>
              <p:nvPr/>
            </p:nvSpPr>
            <p:spPr bwMode="auto">
              <a:xfrm>
                <a:off x="2868695" y="21353548"/>
                <a:ext cx="605598" cy="660652"/>
              </a:xfrm>
              <a:custGeom>
                <a:avLst/>
                <a:gdLst>
                  <a:gd name="T0" fmla="*/ 0 w 87"/>
                  <a:gd name="T1" fmla="*/ 51 h 95"/>
                  <a:gd name="T2" fmla="*/ 6 w 87"/>
                  <a:gd name="T3" fmla="*/ 43 h 95"/>
                  <a:gd name="T4" fmla="*/ 22 w 87"/>
                  <a:gd name="T5" fmla="*/ 36 h 95"/>
                  <a:gd name="T6" fmla="*/ 59 w 87"/>
                  <a:gd name="T7" fmla="*/ 36 h 95"/>
                  <a:gd name="T8" fmla="*/ 64 w 87"/>
                  <a:gd name="T9" fmla="*/ 36 h 95"/>
                  <a:gd name="T10" fmla="*/ 62 w 87"/>
                  <a:gd name="T11" fmla="*/ 33 h 95"/>
                  <a:gd name="T12" fmla="*/ 44 w 87"/>
                  <a:gd name="T13" fmla="*/ 18 h 95"/>
                  <a:gd name="T14" fmla="*/ 30 w 87"/>
                  <a:gd name="T15" fmla="*/ 16 h 95"/>
                  <a:gd name="T16" fmla="*/ 29 w 87"/>
                  <a:gd name="T17" fmla="*/ 16 h 95"/>
                  <a:gd name="T18" fmla="*/ 42 w 87"/>
                  <a:gd name="T19" fmla="*/ 0 h 95"/>
                  <a:gd name="T20" fmla="*/ 42 w 87"/>
                  <a:gd name="T21" fmla="*/ 3 h 95"/>
                  <a:gd name="T22" fmla="*/ 44 w 87"/>
                  <a:gd name="T23" fmla="*/ 13 h 95"/>
                  <a:gd name="T24" fmla="*/ 74 w 87"/>
                  <a:gd name="T25" fmla="*/ 38 h 95"/>
                  <a:gd name="T26" fmla="*/ 87 w 87"/>
                  <a:gd name="T27" fmla="*/ 50 h 95"/>
                  <a:gd name="T28" fmla="*/ 83 w 87"/>
                  <a:gd name="T29" fmla="*/ 52 h 95"/>
                  <a:gd name="T30" fmla="*/ 77 w 87"/>
                  <a:gd name="T31" fmla="*/ 52 h 95"/>
                  <a:gd name="T32" fmla="*/ 25 w 87"/>
                  <a:gd name="T33" fmla="*/ 51 h 95"/>
                  <a:gd name="T34" fmla="*/ 19 w 87"/>
                  <a:gd name="T35" fmla="*/ 51 h 95"/>
                  <a:gd name="T36" fmla="*/ 22 w 87"/>
                  <a:gd name="T37" fmla="*/ 55 h 95"/>
                  <a:gd name="T38" fmla="*/ 47 w 87"/>
                  <a:gd name="T39" fmla="*/ 77 h 95"/>
                  <a:gd name="T40" fmla="*/ 61 w 87"/>
                  <a:gd name="T41" fmla="*/ 78 h 95"/>
                  <a:gd name="T42" fmla="*/ 61 w 87"/>
                  <a:gd name="T43" fmla="*/ 77 h 95"/>
                  <a:gd name="T44" fmla="*/ 48 w 87"/>
                  <a:gd name="T45" fmla="*/ 95 h 95"/>
                  <a:gd name="T46" fmla="*/ 49 w 87"/>
                  <a:gd name="T47" fmla="*/ 91 h 95"/>
                  <a:gd name="T48" fmla="*/ 47 w 87"/>
                  <a:gd name="T49" fmla="*/ 82 h 95"/>
                  <a:gd name="T50" fmla="*/ 30 w 87"/>
                  <a:gd name="T51" fmla="*/ 67 h 95"/>
                  <a:gd name="T52" fmla="*/ 15 w 87"/>
                  <a:gd name="T53" fmla="*/ 54 h 95"/>
                  <a:gd name="T54" fmla="*/ 7 w 87"/>
                  <a:gd name="T55" fmla="*/ 51 h 95"/>
                  <a:gd name="T56" fmla="*/ 1 w 87"/>
                  <a:gd name="T57" fmla="*/ 52 h 95"/>
                  <a:gd name="T58" fmla="*/ 0 w 87"/>
                  <a:gd name="T59" fmla="*/ 5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7" h="95">
                    <a:moveTo>
                      <a:pt x="0" y="51"/>
                    </a:moveTo>
                    <a:cubicBezTo>
                      <a:pt x="2" y="49"/>
                      <a:pt x="5" y="46"/>
                      <a:pt x="6" y="43"/>
                    </a:cubicBezTo>
                    <a:cubicBezTo>
                      <a:pt x="10" y="37"/>
                      <a:pt x="15" y="35"/>
                      <a:pt x="22" y="36"/>
                    </a:cubicBezTo>
                    <a:cubicBezTo>
                      <a:pt x="34" y="36"/>
                      <a:pt x="47" y="36"/>
                      <a:pt x="59" y="36"/>
                    </a:cubicBezTo>
                    <a:cubicBezTo>
                      <a:pt x="61" y="36"/>
                      <a:pt x="62" y="36"/>
                      <a:pt x="64" y="36"/>
                    </a:cubicBezTo>
                    <a:cubicBezTo>
                      <a:pt x="63" y="35"/>
                      <a:pt x="63" y="34"/>
                      <a:pt x="62" y="33"/>
                    </a:cubicBezTo>
                    <a:cubicBezTo>
                      <a:pt x="56" y="28"/>
                      <a:pt x="50" y="23"/>
                      <a:pt x="44" y="18"/>
                    </a:cubicBezTo>
                    <a:cubicBezTo>
                      <a:pt x="38" y="12"/>
                      <a:pt x="37" y="12"/>
                      <a:pt x="30" y="16"/>
                    </a:cubicBezTo>
                    <a:cubicBezTo>
                      <a:pt x="30" y="17"/>
                      <a:pt x="30" y="16"/>
                      <a:pt x="29" y="16"/>
                    </a:cubicBezTo>
                    <a:cubicBezTo>
                      <a:pt x="30" y="13"/>
                      <a:pt x="38" y="3"/>
                      <a:pt x="42" y="0"/>
                    </a:cubicBezTo>
                    <a:cubicBezTo>
                      <a:pt x="42" y="2"/>
                      <a:pt x="42" y="2"/>
                      <a:pt x="42" y="3"/>
                    </a:cubicBezTo>
                    <a:cubicBezTo>
                      <a:pt x="40" y="7"/>
                      <a:pt x="41" y="10"/>
                      <a:pt x="44" y="13"/>
                    </a:cubicBezTo>
                    <a:cubicBezTo>
                      <a:pt x="54" y="21"/>
                      <a:pt x="64" y="30"/>
                      <a:pt x="74" y="38"/>
                    </a:cubicBezTo>
                    <a:cubicBezTo>
                      <a:pt x="78" y="42"/>
                      <a:pt x="82" y="46"/>
                      <a:pt x="87" y="50"/>
                    </a:cubicBezTo>
                    <a:cubicBezTo>
                      <a:pt x="85" y="51"/>
                      <a:pt x="84" y="52"/>
                      <a:pt x="83" y="52"/>
                    </a:cubicBezTo>
                    <a:cubicBezTo>
                      <a:pt x="81" y="52"/>
                      <a:pt x="79" y="52"/>
                      <a:pt x="77" y="52"/>
                    </a:cubicBezTo>
                    <a:cubicBezTo>
                      <a:pt x="60" y="52"/>
                      <a:pt x="42" y="52"/>
                      <a:pt x="25" y="51"/>
                    </a:cubicBezTo>
                    <a:cubicBezTo>
                      <a:pt x="23" y="51"/>
                      <a:pt x="22" y="51"/>
                      <a:pt x="19" y="51"/>
                    </a:cubicBezTo>
                    <a:cubicBezTo>
                      <a:pt x="20" y="53"/>
                      <a:pt x="21" y="54"/>
                      <a:pt x="22" y="55"/>
                    </a:cubicBezTo>
                    <a:cubicBezTo>
                      <a:pt x="30" y="62"/>
                      <a:pt x="39" y="69"/>
                      <a:pt x="47" y="77"/>
                    </a:cubicBezTo>
                    <a:cubicBezTo>
                      <a:pt x="51" y="81"/>
                      <a:pt x="55" y="83"/>
                      <a:pt x="61" y="78"/>
                    </a:cubicBezTo>
                    <a:cubicBezTo>
                      <a:pt x="61" y="77"/>
                      <a:pt x="61" y="77"/>
                      <a:pt x="61" y="77"/>
                    </a:cubicBezTo>
                    <a:cubicBezTo>
                      <a:pt x="61" y="80"/>
                      <a:pt x="52" y="92"/>
                      <a:pt x="48" y="95"/>
                    </a:cubicBezTo>
                    <a:cubicBezTo>
                      <a:pt x="48" y="93"/>
                      <a:pt x="48" y="92"/>
                      <a:pt x="49" y="91"/>
                    </a:cubicBezTo>
                    <a:cubicBezTo>
                      <a:pt x="51" y="87"/>
                      <a:pt x="50" y="85"/>
                      <a:pt x="47" y="82"/>
                    </a:cubicBezTo>
                    <a:cubicBezTo>
                      <a:pt x="41" y="77"/>
                      <a:pt x="35" y="72"/>
                      <a:pt x="30" y="67"/>
                    </a:cubicBezTo>
                    <a:cubicBezTo>
                      <a:pt x="25" y="62"/>
                      <a:pt x="20" y="58"/>
                      <a:pt x="15" y="54"/>
                    </a:cubicBezTo>
                    <a:cubicBezTo>
                      <a:pt x="12" y="51"/>
                      <a:pt x="10" y="51"/>
                      <a:pt x="7" y="51"/>
                    </a:cubicBezTo>
                    <a:cubicBezTo>
                      <a:pt x="5" y="52"/>
                      <a:pt x="3" y="52"/>
                      <a:pt x="1" y="52"/>
                    </a:cubicBezTo>
                    <a:cubicBezTo>
                      <a:pt x="0" y="52"/>
                      <a:pt x="0" y="52"/>
                      <a:pt x="0" y="51"/>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4" name="Freeform 50">
                <a:extLst>
                  <a:ext uri="{FF2B5EF4-FFF2-40B4-BE49-F238E27FC236}">
                    <a16:creationId xmlns:a16="http://schemas.microsoft.com/office/drawing/2014/main" id="{B4841AFA-06F6-4DE5-A44B-C6843FC702AD}"/>
                  </a:ext>
                </a:extLst>
              </p:cNvPr>
              <p:cNvSpPr>
                <a:spLocks noEditPoints="1"/>
              </p:cNvSpPr>
              <p:nvPr/>
            </p:nvSpPr>
            <p:spPr bwMode="auto">
              <a:xfrm>
                <a:off x="6423633" y="25797222"/>
                <a:ext cx="424705" cy="487624"/>
              </a:xfrm>
              <a:custGeom>
                <a:avLst/>
                <a:gdLst>
                  <a:gd name="T0" fmla="*/ 36 w 61"/>
                  <a:gd name="T1" fmla="*/ 26 h 70"/>
                  <a:gd name="T2" fmla="*/ 46 w 61"/>
                  <a:gd name="T3" fmla="*/ 29 h 70"/>
                  <a:gd name="T4" fmla="*/ 60 w 61"/>
                  <a:gd name="T5" fmla="*/ 45 h 70"/>
                  <a:gd name="T6" fmla="*/ 55 w 61"/>
                  <a:gd name="T7" fmla="*/ 59 h 70"/>
                  <a:gd name="T8" fmla="*/ 34 w 61"/>
                  <a:gd name="T9" fmla="*/ 69 h 70"/>
                  <a:gd name="T10" fmla="*/ 21 w 61"/>
                  <a:gd name="T11" fmla="*/ 62 h 70"/>
                  <a:gd name="T12" fmla="*/ 21 w 61"/>
                  <a:gd name="T13" fmla="*/ 46 h 70"/>
                  <a:gd name="T14" fmla="*/ 26 w 61"/>
                  <a:gd name="T15" fmla="*/ 39 h 70"/>
                  <a:gd name="T16" fmla="*/ 17 w 61"/>
                  <a:gd name="T17" fmla="*/ 37 h 70"/>
                  <a:gd name="T18" fmla="*/ 11 w 61"/>
                  <a:gd name="T19" fmla="*/ 8 h 70"/>
                  <a:gd name="T20" fmla="*/ 28 w 61"/>
                  <a:gd name="T21" fmla="*/ 0 h 70"/>
                  <a:gd name="T22" fmla="*/ 42 w 61"/>
                  <a:gd name="T23" fmla="*/ 7 h 70"/>
                  <a:gd name="T24" fmla="*/ 40 w 61"/>
                  <a:gd name="T25" fmla="*/ 21 h 70"/>
                  <a:gd name="T26" fmla="*/ 36 w 61"/>
                  <a:gd name="T27" fmla="*/ 26 h 70"/>
                  <a:gd name="T28" fmla="*/ 29 w 61"/>
                  <a:gd name="T29" fmla="*/ 40 h 70"/>
                  <a:gd name="T30" fmla="*/ 28 w 61"/>
                  <a:gd name="T31" fmla="*/ 48 h 70"/>
                  <a:gd name="T32" fmla="*/ 37 w 61"/>
                  <a:gd name="T33" fmla="*/ 63 h 70"/>
                  <a:gd name="T34" fmla="*/ 46 w 61"/>
                  <a:gd name="T35" fmla="*/ 64 h 70"/>
                  <a:gd name="T36" fmla="*/ 50 w 61"/>
                  <a:gd name="T37" fmla="*/ 55 h 70"/>
                  <a:gd name="T38" fmla="*/ 41 w 61"/>
                  <a:gd name="T39" fmla="*/ 43 h 70"/>
                  <a:gd name="T40" fmla="*/ 29 w 61"/>
                  <a:gd name="T41" fmla="*/ 40 h 70"/>
                  <a:gd name="T42" fmla="*/ 33 w 61"/>
                  <a:gd name="T43" fmla="*/ 26 h 70"/>
                  <a:gd name="T44" fmla="*/ 28 w 61"/>
                  <a:gd name="T45" fmla="*/ 7 h 70"/>
                  <a:gd name="T46" fmla="*/ 22 w 61"/>
                  <a:gd name="T47" fmla="*/ 5 h 70"/>
                  <a:gd name="T48" fmla="*/ 14 w 61"/>
                  <a:gd name="T49" fmla="*/ 10 h 70"/>
                  <a:gd name="T50" fmla="*/ 16 w 61"/>
                  <a:gd name="T51" fmla="*/ 19 h 70"/>
                  <a:gd name="T52" fmla="*/ 33 w 61"/>
                  <a:gd name="T53" fmla="*/ 2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1" h="70">
                    <a:moveTo>
                      <a:pt x="36" y="26"/>
                    </a:moveTo>
                    <a:cubicBezTo>
                      <a:pt x="40" y="27"/>
                      <a:pt x="43" y="28"/>
                      <a:pt x="46" y="29"/>
                    </a:cubicBezTo>
                    <a:cubicBezTo>
                      <a:pt x="54" y="31"/>
                      <a:pt x="59" y="37"/>
                      <a:pt x="60" y="45"/>
                    </a:cubicBezTo>
                    <a:cubicBezTo>
                      <a:pt x="61" y="51"/>
                      <a:pt x="59" y="55"/>
                      <a:pt x="55" y="59"/>
                    </a:cubicBezTo>
                    <a:cubicBezTo>
                      <a:pt x="50" y="65"/>
                      <a:pt x="42" y="69"/>
                      <a:pt x="34" y="69"/>
                    </a:cubicBezTo>
                    <a:cubicBezTo>
                      <a:pt x="28" y="70"/>
                      <a:pt x="24" y="67"/>
                      <a:pt x="21" y="62"/>
                    </a:cubicBezTo>
                    <a:cubicBezTo>
                      <a:pt x="17" y="57"/>
                      <a:pt x="17" y="51"/>
                      <a:pt x="21" y="46"/>
                    </a:cubicBezTo>
                    <a:cubicBezTo>
                      <a:pt x="22" y="44"/>
                      <a:pt x="24" y="42"/>
                      <a:pt x="26" y="39"/>
                    </a:cubicBezTo>
                    <a:cubicBezTo>
                      <a:pt x="23" y="39"/>
                      <a:pt x="20" y="38"/>
                      <a:pt x="17" y="37"/>
                    </a:cubicBezTo>
                    <a:cubicBezTo>
                      <a:pt x="3" y="32"/>
                      <a:pt x="0" y="17"/>
                      <a:pt x="11" y="8"/>
                    </a:cubicBezTo>
                    <a:cubicBezTo>
                      <a:pt x="16" y="4"/>
                      <a:pt x="22" y="1"/>
                      <a:pt x="28" y="0"/>
                    </a:cubicBezTo>
                    <a:cubicBezTo>
                      <a:pt x="34" y="0"/>
                      <a:pt x="39" y="2"/>
                      <a:pt x="42" y="7"/>
                    </a:cubicBezTo>
                    <a:cubicBezTo>
                      <a:pt x="45" y="12"/>
                      <a:pt x="43" y="17"/>
                      <a:pt x="40" y="21"/>
                    </a:cubicBezTo>
                    <a:cubicBezTo>
                      <a:pt x="39" y="23"/>
                      <a:pt x="38" y="24"/>
                      <a:pt x="36" y="26"/>
                    </a:cubicBezTo>
                    <a:close/>
                    <a:moveTo>
                      <a:pt x="29" y="40"/>
                    </a:moveTo>
                    <a:cubicBezTo>
                      <a:pt x="29" y="43"/>
                      <a:pt x="28" y="46"/>
                      <a:pt x="28" y="48"/>
                    </a:cubicBezTo>
                    <a:cubicBezTo>
                      <a:pt x="29" y="54"/>
                      <a:pt x="32" y="59"/>
                      <a:pt x="37" y="63"/>
                    </a:cubicBezTo>
                    <a:cubicBezTo>
                      <a:pt x="40" y="65"/>
                      <a:pt x="43" y="66"/>
                      <a:pt x="46" y="64"/>
                    </a:cubicBezTo>
                    <a:cubicBezTo>
                      <a:pt x="50" y="62"/>
                      <a:pt x="51" y="58"/>
                      <a:pt x="50" y="55"/>
                    </a:cubicBezTo>
                    <a:cubicBezTo>
                      <a:pt x="49" y="49"/>
                      <a:pt x="46" y="45"/>
                      <a:pt x="41" y="43"/>
                    </a:cubicBezTo>
                    <a:cubicBezTo>
                      <a:pt x="37" y="41"/>
                      <a:pt x="34" y="41"/>
                      <a:pt x="29" y="40"/>
                    </a:cubicBezTo>
                    <a:close/>
                    <a:moveTo>
                      <a:pt x="33" y="26"/>
                    </a:moveTo>
                    <a:cubicBezTo>
                      <a:pt x="35" y="18"/>
                      <a:pt x="33" y="12"/>
                      <a:pt x="28" y="7"/>
                    </a:cubicBezTo>
                    <a:cubicBezTo>
                      <a:pt x="26" y="5"/>
                      <a:pt x="24" y="5"/>
                      <a:pt x="22" y="5"/>
                    </a:cubicBezTo>
                    <a:cubicBezTo>
                      <a:pt x="18" y="5"/>
                      <a:pt x="16" y="7"/>
                      <a:pt x="14" y="10"/>
                    </a:cubicBezTo>
                    <a:cubicBezTo>
                      <a:pt x="13" y="13"/>
                      <a:pt x="14" y="16"/>
                      <a:pt x="16" y="19"/>
                    </a:cubicBezTo>
                    <a:cubicBezTo>
                      <a:pt x="21" y="24"/>
                      <a:pt x="26" y="25"/>
                      <a:pt x="33" y="26"/>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5" name="Freeform 51">
                <a:extLst>
                  <a:ext uri="{FF2B5EF4-FFF2-40B4-BE49-F238E27FC236}">
                    <a16:creationId xmlns:a16="http://schemas.microsoft.com/office/drawing/2014/main" id="{5C773B7E-DC0A-4C6F-81E7-947211B53E3A}"/>
                  </a:ext>
                </a:extLst>
              </p:cNvPr>
              <p:cNvSpPr>
                <a:spLocks/>
              </p:cNvSpPr>
              <p:nvPr/>
            </p:nvSpPr>
            <p:spPr bwMode="auto">
              <a:xfrm>
                <a:off x="3442833" y="20803004"/>
                <a:ext cx="574138" cy="558409"/>
              </a:xfrm>
              <a:custGeom>
                <a:avLst/>
                <a:gdLst>
                  <a:gd name="T0" fmla="*/ 44 w 82"/>
                  <a:gd name="T1" fmla="*/ 0 h 80"/>
                  <a:gd name="T2" fmla="*/ 57 w 82"/>
                  <a:gd name="T3" fmla="*/ 19 h 80"/>
                  <a:gd name="T4" fmla="*/ 53 w 82"/>
                  <a:gd name="T5" fmla="*/ 18 h 80"/>
                  <a:gd name="T6" fmla="*/ 38 w 82"/>
                  <a:gd name="T7" fmla="*/ 14 h 80"/>
                  <a:gd name="T8" fmla="*/ 21 w 82"/>
                  <a:gd name="T9" fmla="*/ 35 h 80"/>
                  <a:gd name="T10" fmla="*/ 44 w 82"/>
                  <a:gd name="T11" fmla="*/ 68 h 80"/>
                  <a:gd name="T12" fmla="*/ 67 w 82"/>
                  <a:gd name="T13" fmla="*/ 66 h 80"/>
                  <a:gd name="T14" fmla="*/ 68 w 82"/>
                  <a:gd name="T15" fmla="*/ 56 h 80"/>
                  <a:gd name="T16" fmla="*/ 62 w 82"/>
                  <a:gd name="T17" fmla="*/ 48 h 80"/>
                  <a:gd name="T18" fmla="*/ 53 w 82"/>
                  <a:gd name="T19" fmla="*/ 46 h 80"/>
                  <a:gd name="T20" fmla="*/ 50 w 82"/>
                  <a:gd name="T21" fmla="*/ 47 h 80"/>
                  <a:gd name="T22" fmla="*/ 58 w 82"/>
                  <a:gd name="T23" fmla="*/ 40 h 80"/>
                  <a:gd name="T24" fmla="*/ 67 w 82"/>
                  <a:gd name="T25" fmla="*/ 33 h 80"/>
                  <a:gd name="T26" fmla="*/ 75 w 82"/>
                  <a:gd name="T27" fmla="*/ 27 h 80"/>
                  <a:gd name="T28" fmla="*/ 76 w 82"/>
                  <a:gd name="T29" fmla="*/ 28 h 80"/>
                  <a:gd name="T30" fmla="*/ 75 w 82"/>
                  <a:gd name="T31" fmla="*/ 29 h 80"/>
                  <a:gd name="T32" fmla="*/ 75 w 82"/>
                  <a:gd name="T33" fmla="*/ 40 h 80"/>
                  <a:gd name="T34" fmla="*/ 82 w 82"/>
                  <a:gd name="T35" fmla="*/ 50 h 80"/>
                  <a:gd name="T36" fmla="*/ 82 w 82"/>
                  <a:gd name="T37" fmla="*/ 52 h 80"/>
                  <a:gd name="T38" fmla="*/ 49 w 82"/>
                  <a:gd name="T39" fmla="*/ 78 h 80"/>
                  <a:gd name="T40" fmla="*/ 31 w 82"/>
                  <a:gd name="T41" fmla="*/ 76 h 80"/>
                  <a:gd name="T42" fmla="*/ 24 w 82"/>
                  <a:gd name="T43" fmla="*/ 15 h 80"/>
                  <a:gd name="T44" fmla="*/ 36 w 82"/>
                  <a:gd name="T45" fmla="*/ 10 h 80"/>
                  <a:gd name="T46" fmla="*/ 39 w 82"/>
                  <a:gd name="T47" fmla="*/ 9 h 80"/>
                  <a:gd name="T48" fmla="*/ 44 w 82"/>
                  <a:gd name="T49" fmla="*/ 2 h 80"/>
                  <a:gd name="T50" fmla="*/ 44 w 82"/>
                  <a:gd name="T51" fmla="*/ 1 h 80"/>
                  <a:gd name="T52" fmla="*/ 44 w 82"/>
                  <a:gd name="T5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80">
                    <a:moveTo>
                      <a:pt x="44" y="0"/>
                    </a:moveTo>
                    <a:cubicBezTo>
                      <a:pt x="47" y="2"/>
                      <a:pt x="56" y="14"/>
                      <a:pt x="57" y="19"/>
                    </a:cubicBezTo>
                    <a:cubicBezTo>
                      <a:pt x="56" y="20"/>
                      <a:pt x="55" y="18"/>
                      <a:pt x="53" y="18"/>
                    </a:cubicBezTo>
                    <a:cubicBezTo>
                      <a:pt x="48" y="15"/>
                      <a:pt x="43" y="14"/>
                      <a:pt x="38" y="14"/>
                    </a:cubicBezTo>
                    <a:cubicBezTo>
                      <a:pt x="26" y="14"/>
                      <a:pt x="18" y="23"/>
                      <a:pt x="21" y="35"/>
                    </a:cubicBezTo>
                    <a:cubicBezTo>
                      <a:pt x="25" y="48"/>
                      <a:pt x="33" y="60"/>
                      <a:pt x="44" y="68"/>
                    </a:cubicBezTo>
                    <a:cubicBezTo>
                      <a:pt x="52" y="74"/>
                      <a:pt x="60" y="73"/>
                      <a:pt x="67" y="66"/>
                    </a:cubicBezTo>
                    <a:cubicBezTo>
                      <a:pt x="70" y="63"/>
                      <a:pt x="71" y="60"/>
                      <a:pt x="68" y="56"/>
                    </a:cubicBezTo>
                    <a:cubicBezTo>
                      <a:pt x="66" y="54"/>
                      <a:pt x="64" y="51"/>
                      <a:pt x="62" y="48"/>
                    </a:cubicBezTo>
                    <a:cubicBezTo>
                      <a:pt x="59" y="44"/>
                      <a:pt x="58" y="44"/>
                      <a:pt x="53" y="46"/>
                    </a:cubicBezTo>
                    <a:cubicBezTo>
                      <a:pt x="52" y="47"/>
                      <a:pt x="51" y="47"/>
                      <a:pt x="50" y="47"/>
                    </a:cubicBezTo>
                    <a:cubicBezTo>
                      <a:pt x="52" y="44"/>
                      <a:pt x="55" y="42"/>
                      <a:pt x="58" y="40"/>
                    </a:cubicBezTo>
                    <a:cubicBezTo>
                      <a:pt x="61" y="38"/>
                      <a:pt x="64" y="35"/>
                      <a:pt x="67" y="33"/>
                    </a:cubicBezTo>
                    <a:cubicBezTo>
                      <a:pt x="70" y="31"/>
                      <a:pt x="72" y="29"/>
                      <a:pt x="75" y="27"/>
                    </a:cubicBezTo>
                    <a:cubicBezTo>
                      <a:pt x="76" y="27"/>
                      <a:pt x="76" y="27"/>
                      <a:pt x="76" y="28"/>
                    </a:cubicBezTo>
                    <a:cubicBezTo>
                      <a:pt x="76" y="28"/>
                      <a:pt x="75" y="29"/>
                      <a:pt x="75" y="29"/>
                    </a:cubicBezTo>
                    <a:cubicBezTo>
                      <a:pt x="72" y="34"/>
                      <a:pt x="71" y="36"/>
                      <a:pt x="75" y="40"/>
                    </a:cubicBezTo>
                    <a:cubicBezTo>
                      <a:pt x="77" y="44"/>
                      <a:pt x="80" y="47"/>
                      <a:pt x="82" y="50"/>
                    </a:cubicBezTo>
                    <a:cubicBezTo>
                      <a:pt x="82" y="51"/>
                      <a:pt x="82" y="51"/>
                      <a:pt x="82" y="52"/>
                    </a:cubicBezTo>
                    <a:cubicBezTo>
                      <a:pt x="74" y="64"/>
                      <a:pt x="64" y="74"/>
                      <a:pt x="49" y="78"/>
                    </a:cubicBezTo>
                    <a:cubicBezTo>
                      <a:pt x="43" y="80"/>
                      <a:pt x="37" y="79"/>
                      <a:pt x="31" y="76"/>
                    </a:cubicBezTo>
                    <a:cubicBezTo>
                      <a:pt x="11" y="66"/>
                      <a:pt x="0" y="35"/>
                      <a:pt x="24" y="15"/>
                    </a:cubicBezTo>
                    <a:cubicBezTo>
                      <a:pt x="27" y="13"/>
                      <a:pt x="32" y="12"/>
                      <a:pt x="36" y="10"/>
                    </a:cubicBezTo>
                    <a:cubicBezTo>
                      <a:pt x="37" y="9"/>
                      <a:pt x="38" y="9"/>
                      <a:pt x="39" y="9"/>
                    </a:cubicBezTo>
                    <a:cubicBezTo>
                      <a:pt x="44" y="7"/>
                      <a:pt x="44" y="7"/>
                      <a:pt x="44" y="2"/>
                    </a:cubicBezTo>
                    <a:cubicBezTo>
                      <a:pt x="44" y="2"/>
                      <a:pt x="44" y="2"/>
                      <a:pt x="44" y="1"/>
                    </a:cubicBezTo>
                    <a:cubicBezTo>
                      <a:pt x="44" y="1"/>
                      <a:pt x="44" y="1"/>
                      <a:pt x="44" y="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6" name="Freeform 52">
                <a:extLst>
                  <a:ext uri="{FF2B5EF4-FFF2-40B4-BE49-F238E27FC236}">
                    <a16:creationId xmlns:a16="http://schemas.microsoft.com/office/drawing/2014/main" id="{B85BE9AC-6F60-4FB5-8137-FF34C3DC57D8}"/>
                  </a:ext>
                </a:extLst>
              </p:cNvPr>
              <p:cNvSpPr>
                <a:spLocks/>
              </p:cNvSpPr>
              <p:nvPr/>
            </p:nvSpPr>
            <p:spPr bwMode="auto">
              <a:xfrm>
                <a:off x="5141653" y="20291785"/>
                <a:ext cx="456165" cy="495489"/>
              </a:xfrm>
              <a:custGeom>
                <a:avLst/>
                <a:gdLst>
                  <a:gd name="T0" fmla="*/ 58 w 65"/>
                  <a:gd name="T1" fmla="*/ 69 h 70"/>
                  <a:gd name="T2" fmla="*/ 53 w 65"/>
                  <a:gd name="T3" fmla="*/ 66 h 70"/>
                  <a:gd name="T4" fmla="*/ 25 w 65"/>
                  <a:gd name="T5" fmla="*/ 31 h 70"/>
                  <a:gd name="T6" fmla="*/ 13 w 65"/>
                  <a:gd name="T7" fmla="*/ 17 h 70"/>
                  <a:gd name="T8" fmla="*/ 12 w 65"/>
                  <a:gd name="T9" fmla="*/ 21 h 70"/>
                  <a:gd name="T10" fmla="*/ 12 w 65"/>
                  <a:gd name="T11" fmla="*/ 56 h 70"/>
                  <a:gd name="T12" fmla="*/ 20 w 65"/>
                  <a:gd name="T13" fmla="*/ 66 h 70"/>
                  <a:gd name="T14" fmla="*/ 21 w 65"/>
                  <a:gd name="T15" fmla="*/ 68 h 70"/>
                  <a:gd name="T16" fmla="*/ 0 w 65"/>
                  <a:gd name="T17" fmla="*/ 68 h 70"/>
                  <a:gd name="T18" fmla="*/ 3 w 65"/>
                  <a:gd name="T19" fmla="*/ 66 h 70"/>
                  <a:gd name="T20" fmla="*/ 9 w 65"/>
                  <a:gd name="T21" fmla="*/ 58 h 70"/>
                  <a:gd name="T22" fmla="*/ 9 w 65"/>
                  <a:gd name="T23" fmla="*/ 14 h 70"/>
                  <a:gd name="T24" fmla="*/ 6 w 65"/>
                  <a:gd name="T25" fmla="*/ 8 h 70"/>
                  <a:gd name="T26" fmla="*/ 0 w 65"/>
                  <a:gd name="T27" fmla="*/ 2 h 70"/>
                  <a:gd name="T28" fmla="*/ 10 w 65"/>
                  <a:gd name="T29" fmla="*/ 1 h 70"/>
                  <a:gd name="T30" fmla="*/ 27 w 65"/>
                  <a:gd name="T31" fmla="*/ 9 h 70"/>
                  <a:gd name="T32" fmla="*/ 50 w 65"/>
                  <a:gd name="T33" fmla="*/ 39 h 70"/>
                  <a:gd name="T34" fmla="*/ 54 w 65"/>
                  <a:gd name="T35" fmla="*/ 42 h 70"/>
                  <a:gd name="T36" fmla="*/ 54 w 65"/>
                  <a:gd name="T37" fmla="*/ 38 h 70"/>
                  <a:gd name="T38" fmla="*/ 54 w 65"/>
                  <a:gd name="T39" fmla="*/ 15 h 70"/>
                  <a:gd name="T40" fmla="*/ 46 w 65"/>
                  <a:gd name="T41" fmla="*/ 3 h 70"/>
                  <a:gd name="T42" fmla="*/ 45 w 65"/>
                  <a:gd name="T43" fmla="*/ 3 h 70"/>
                  <a:gd name="T44" fmla="*/ 65 w 65"/>
                  <a:gd name="T45" fmla="*/ 2 h 70"/>
                  <a:gd name="T46" fmla="*/ 63 w 65"/>
                  <a:gd name="T47" fmla="*/ 4 h 70"/>
                  <a:gd name="T48" fmla="*/ 58 w 65"/>
                  <a:gd name="T49" fmla="*/ 12 h 70"/>
                  <a:gd name="T50" fmla="*/ 58 w 65"/>
                  <a:gd name="T51" fmla="*/ 26 h 70"/>
                  <a:gd name="T52" fmla="*/ 58 w 65"/>
                  <a:gd name="T53" fmla="*/ 64 h 70"/>
                  <a:gd name="T54" fmla="*/ 58 w 65"/>
                  <a:gd name="T55"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 h="70">
                    <a:moveTo>
                      <a:pt x="58" y="69"/>
                    </a:moveTo>
                    <a:cubicBezTo>
                      <a:pt x="54" y="70"/>
                      <a:pt x="54" y="68"/>
                      <a:pt x="53" y="66"/>
                    </a:cubicBezTo>
                    <a:cubicBezTo>
                      <a:pt x="43" y="55"/>
                      <a:pt x="34" y="43"/>
                      <a:pt x="25" y="31"/>
                    </a:cubicBezTo>
                    <a:cubicBezTo>
                      <a:pt x="21" y="27"/>
                      <a:pt x="17" y="22"/>
                      <a:pt x="13" y="17"/>
                    </a:cubicBezTo>
                    <a:cubicBezTo>
                      <a:pt x="13" y="19"/>
                      <a:pt x="12" y="20"/>
                      <a:pt x="12" y="21"/>
                    </a:cubicBezTo>
                    <a:cubicBezTo>
                      <a:pt x="12" y="33"/>
                      <a:pt x="12" y="44"/>
                      <a:pt x="12" y="56"/>
                    </a:cubicBezTo>
                    <a:cubicBezTo>
                      <a:pt x="12" y="63"/>
                      <a:pt x="13" y="64"/>
                      <a:pt x="20" y="66"/>
                    </a:cubicBezTo>
                    <a:cubicBezTo>
                      <a:pt x="20" y="67"/>
                      <a:pt x="21" y="67"/>
                      <a:pt x="21" y="68"/>
                    </a:cubicBezTo>
                    <a:cubicBezTo>
                      <a:pt x="18" y="69"/>
                      <a:pt x="5" y="69"/>
                      <a:pt x="0" y="68"/>
                    </a:cubicBezTo>
                    <a:cubicBezTo>
                      <a:pt x="1" y="67"/>
                      <a:pt x="2" y="66"/>
                      <a:pt x="3" y="66"/>
                    </a:cubicBezTo>
                    <a:cubicBezTo>
                      <a:pt x="7" y="65"/>
                      <a:pt x="9" y="63"/>
                      <a:pt x="9" y="58"/>
                    </a:cubicBezTo>
                    <a:cubicBezTo>
                      <a:pt x="9" y="44"/>
                      <a:pt x="9" y="29"/>
                      <a:pt x="9" y="14"/>
                    </a:cubicBezTo>
                    <a:cubicBezTo>
                      <a:pt x="9" y="11"/>
                      <a:pt x="7" y="9"/>
                      <a:pt x="6" y="8"/>
                    </a:cubicBezTo>
                    <a:cubicBezTo>
                      <a:pt x="4" y="6"/>
                      <a:pt x="2" y="4"/>
                      <a:pt x="0" y="2"/>
                    </a:cubicBezTo>
                    <a:cubicBezTo>
                      <a:pt x="4" y="1"/>
                      <a:pt x="7" y="2"/>
                      <a:pt x="10" y="1"/>
                    </a:cubicBezTo>
                    <a:cubicBezTo>
                      <a:pt x="18" y="0"/>
                      <a:pt x="22" y="3"/>
                      <a:pt x="27" y="9"/>
                    </a:cubicBezTo>
                    <a:cubicBezTo>
                      <a:pt x="34" y="19"/>
                      <a:pt x="42" y="29"/>
                      <a:pt x="50" y="39"/>
                    </a:cubicBezTo>
                    <a:cubicBezTo>
                      <a:pt x="51" y="40"/>
                      <a:pt x="52" y="41"/>
                      <a:pt x="54" y="42"/>
                    </a:cubicBezTo>
                    <a:cubicBezTo>
                      <a:pt x="54" y="41"/>
                      <a:pt x="54" y="39"/>
                      <a:pt x="54" y="38"/>
                    </a:cubicBezTo>
                    <a:cubicBezTo>
                      <a:pt x="54" y="30"/>
                      <a:pt x="54" y="23"/>
                      <a:pt x="54" y="15"/>
                    </a:cubicBezTo>
                    <a:cubicBezTo>
                      <a:pt x="54" y="9"/>
                      <a:pt x="53" y="4"/>
                      <a:pt x="46" y="3"/>
                    </a:cubicBezTo>
                    <a:cubicBezTo>
                      <a:pt x="46" y="3"/>
                      <a:pt x="45" y="3"/>
                      <a:pt x="45" y="3"/>
                    </a:cubicBezTo>
                    <a:cubicBezTo>
                      <a:pt x="48" y="1"/>
                      <a:pt x="61" y="1"/>
                      <a:pt x="65" y="2"/>
                    </a:cubicBezTo>
                    <a:cubicBezTo>
                      <a:pt x="64" y="3"/>
                      <a:pt x="64" y="3"/>
                      <a:pt x="63" y="4"/>
                    </a:cubicBezTo>
                    <a:cubicBezTo>
                      <a:pt x="59" y="5"/>
                      <a:pt x="57" y="8"/>
                      <a:pt x="58" y="12"/>
                    </a:cubicBezTo>
                    <a:cubicBezTo>
                      <a:pt x="58" y="17"/>
                      <a:pt x="58" y="22"/>
                      <a:pt x="58" y="26"/>
                    </a:cubicBezTo>
                    <a:cubicBezTo>
                      <a:pt x="58" y="39"/>
                      <a:pt x="58" y="51"/>
                      <a:pt x="58" y="64"/>
                    </a:cubicBezTo>
                    <a:cubicBezTo>
                      <a:pt x="58" y="66"/>
                      <a:pt x="58" y="67"/>
                      <a:pt x="58" y="69"/>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7" name="Freeform 53">
                <a:extLst>
                  <a:ext uri="{FF2B5EF4-FFF2-40B4-BE49-F238E27FC236}">
                    <a16:creationId xmlns:a16="http://schemas.microsoft.com/office/drawing/2014/main" id="{8F1A2BEF-DE60-43BE-9443-E64E95C8AB6F}"/>
                  </a:ext>
                </a:extLst>
              </p:cNvPr>
              <p:cNvSpPr>
                <a:spLocks noEditPoints="1"/>
              </p:cNvSpPr>
              <p:nvPr/>
            </p:nvSpPr>
            <p:spPr bwMode="auto">
              <a:xfrm>
                <a:off x="5700062" y="26009575"/>
                <a:ext cx="353921" cy="503354"/>
              </a:xfrm>
              <a:custGeom>
                <a:avLst/>
                <a:gdLst>
                  <a:gd name="T0" fmla="*/ 9 w 50"/>
                  <a:gd name="T1" fmla="*/ 71 h 71"/>
                  <a:gd name="T2" fmla="*/ 31 w 50"/>
                  <a:gd name="T3" fmla="*/ 41 h 71"/>
                  <a:gd name="T4" fmla="*/ 23 w 50"/>
                  <a:gd name="T5" fmla="*/ 44 h 71"/>
                  <a:gd name="T6" fmla="*/ 3 w 50"/>
                  <a:gd name="T7" fmla="*/ 33 h 71"/>
                  <a:gd name="T8" fmla="*/ 3 w 50"/>
                  <a:gd name="T9" fmla="*/ 13 h 71"/>
                  <a:gd name="T10" fmla="*/ 21 w 50"/>
                  <a:gd name="T11" fmla="*/ 1 h 71"/>
                  <a:gd name="T12" fmla="*/ 41 w 50"/>
                  <a:gd name="T13" fmla="*/ 11 h 71"/>
                  <a:gd name="T14" fmla="*/ 34 w 50"/>
                  <a:gd name="T15" fmla="*/ 59 h 71"/>
                  <a:gd name="T16" fmla="*/ 9 w 50"/>
                  <a:gd name="T17" fmla="*/ 71 h 71"/>
                  <a:gd name="T18" fmla="*/ 31 w 50"/>
                  <a:gd name="T19" fmla="*/ 32 h 71"/>
                  <a:gd name="T20" fmla="*/ 32 w 50"/>
                  <a:gd name="T21" fmla="*/ 32 h 71"/>
                  <a:gd name="T22" fmla="*/ 28 w 50"/>
                  <a:gd name="T23" fmla="*/ 12 h 71"/>
                  <a:gd name="T24" fmla="*/ 25 w 50"/>
                  <a:gd name="T25" fmla="*/ 6 h 71"/>
                  <a:gd name="T26" fmla="*/ 19 w 50"/>
                  <a:gd name="T27" fmla="*/ 3 h 71"/>
                  <a:gd name="T28" fmla="*/ 15 w 50"/>
                  <a:gd name="T29" fmla="*/ 8 h 71"/>
                  <a:gd name="T30" fmla="*/ 14 w 50"/>
                  <a:gd name="T31" fmla="*/ 10 h 71"/>
                  <a:gd name="T32" fmla="*/ 18 w 50"/>
                  <a:gd name="T33" fmla="*/ 32 h 71"/>
                  <a:gd name="T34" fmla="*/ 21 w 50"/>
                  <a:gd name="T35" fmla="*/ 37 h 71"/>
                  <a:gd name="T36" fmla="*/ 29 w 50"/>
                  <a:gd name="T37" fmla="*/ 39 h 71"/>
                  <a:gd name="T38" fmla="*/ 31 w 50"/>
                  <a:gd name="T39" fmla="*/ 33 h 71"/>
                  <a:gd name="T40" fmla="*/ 31 w 50"/>
                  <a:gd name="T41" fmla="*/ 3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71">
                    <a:moveTo>
                      <a:pt x="9" y="71"/>
                    </a:moveTo>
                    <a:cubicBezTo>
                      <a:pt x="22" y="66"/>
                      <a:pt x="29" y="55"/>
                      <a:pt x="31" y="41"/>
                    </a:cubicBezTo>
                    <a:cubicBezTo>
                      <a:pt x="28" y="42"/>
                      <a:pt x="26" y="43"/>
                      <a:pt x="23" y="44"/>
                    </a:cubicBezTo>
                    <a:cubicBezTo>
                      <a:pt x="14" y="46"/>
                      <a:pt x="7" y="42"/>
                      <a:pt x="3" y="33"/>
                    </a:cubicBezTo>
                    <a:cubicBezTo>
                      <a:pt x="0" y="26"/>
                      <a:pt x="1" y="19"/>
                      <a:pt x="3" y="13"/>
                    </a:cubicBezTo>
                    <a:cubicBezTo>
                      <a:pt x="7" y="5"/>
                      <a:pt x="13" y="1"/>
                      <a:pt x="21" y="1"/>
                    </a:cubicBezTo>
                    <a:cubicBezTo>
                      <a:pt x="29" y="0"/>
                      <a:pt x="36" y="3"/>
                      <a:pt x="41" y="11"/>
                    </a:cubicBezTo>
                    <a:cubicBezTo>
                      <a:pt x="50" y="26"/>
                      <a:pt x="47" y="47"/>
                      <a:pt x="34" y="59"/>
                    </a:cubicBezTo>
                    <a:cubicBezTo>
                      <a:pt x="28" y="65"/>
                      <a:pt x="17" y="70"/>
                      <a:pt x="9" y="71"/>
                    </a:cubicBezTo>
                    <a:close/>
                    <a:moveTo>
                      <a:pt x="31" y="32"/>
                    </a:moveTo>
                    <a:cubicBezTo>
                      <a:pt x="31" y="32"/>
                      <a:pt x="31" y="32"/>
                      <a:pt x="32" y="32"/>
                    </a:cubicBezTo>
                    <a:cubicBezTo>
                      <a:pt x="30" y="25"/>
                      <a:pt x="29" y="19"/>
                      <a:pt x="28" y="12"/>
                    </a:cubicBezTo>
                    <a:cubicBezTo>
                      <a:pt x="27" y="10"/>
                      <a:pt x="26" y="8"/>
                      <a:pt x="25" y="6"/>
                    </a:cubicBezTo>
                    <a:cubicBezTo>
                      <a:pt x="24" y="4"/>
                      <a:pt x="22" y="3"/>
                      <a:pt x="19" y="3"/>
                    </a:cubicBezTo>
                    <a:cubicBezTo>
                      <a:pt x="17" y="4"/>
                      <a:pt x="15" y="5"/>
                      <a:pt x="15" y="8"/>
                    </a:cubicBezTo>
                    <a:cubicBezTo>
                      <a:pt x="15" y="9"/>
                      <a:pt x="14" y="10"/>
                      <a:pt x="14" y="10"/>
                    </a:cubicBezTo>
                    <a:cubicBezTo>
                      <a:pt x="15" y="18"/>
                      <a:pt x="16" y="25"/>
                      <a:pt x="18" y="32"/>
                    </a:cubicBezTo>
                    <a:cubicBezTo>
                      <a:pt x="19" y="34"/>
                      <a:pt x="20" y="35"/>
                      <a:pt x="21" y="37"/>
                    </a:cubicBezTo>
                    <a:cubicBezTo>
                      <a:pt x="23" y="39"/>
                      <a:pt x="25" y="39"/>
                      <a:pt x="29" y="39"/>
                    </a:cubicBezTo>
                    <a:cubicBezTo>
                      <a:pt x="32" y="38"/>
                      <a:pt x="31" y="35"/>
                      <a:pt x="31" y="33"/>
                    </a:cubicBezTo>
                    <a:cubicBezTo>
                      <a:pt x="31" y="33"/>
                      <a:pt x="31" y="32"/>
                      <a:pt x="31" y="3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8" name="Freeform 54">
                <a:extLst>
                  <a:ext uri="{FF2B5EF4-FFF2-40B4-BE49-F238E27FC236}">
                    <a16:creationId xmlns:a16="http://schemas.microsoft.com/office/drawing/2014/main" id="{854BFC4C-273E-4CD3-AA7A-F6841F6A1E71}"/>
                  </a:ext>
                </a:extLst>
              </p:cNvPr>
              <p:cNvSpPr>
                <a:spLocks/>
              </p:cNvSpPr>
              <p:nvPr/>
            </p:nvSpPr>
            <p:spPr bwMode="auto">
              <a:xfrm>
                <a:off x="4323703" y="20386164"/>
                <a:ext cx="471894" cy="534814"/>
              </a:xfrm>
              <a:custGeom>
                <a:avLst/>
                <a:gdLst>
                  <a:gd name="T0" fmla="*/ 42 w 68"/>
                  <a:gd name="T1" fmla="*/ 7 h 77"/>
                  <a:gd name="T2" fmla="*/ 62 w 68"/>
                  <a:gd name="T3" fmla="*/ 0 h 77"/>
                  <a:gd name="T4" fmla="*/ 60 w 68"/>
                  <a:gd name="T5" fmla="*/ 3 h 77"/>
                  <a:gd name="T6" fmla="*/ 57 w 68"/>
                  <a:gd name="T7" fmla="*/ 12 h 77"/>
                  <a:gd name="T8" fmla="*/ 65 w 68"/>
                  <a:gd name="T9" fmla="*/ 40 h 77"/>
                  <a:gd name="T10" fmla="*/ 67 w 68"/>
                  <a:gd name="T11" fmla="*/ 55 h 77"/>
                  <a:gd name="T12" fmla="*/ 62 w 68"/>
                  <a:gd name="T13" fmla="*/ 68 h 77"/>
                  <a:gd name="T14" fmla="*/ 34 w 68"/>
                  <a:gd name="T15" fmla="*/ 76 h 77"/>
                  <a:gd name="T16" fmla="*/ 21 w 68"/>
                  <a:gd name="T17" fmla="*/ 66 h 77"/>
                  <a:gd name="T18" fmla="*/ 19 w 68"/>
                  <a:gd name="T19" fmla="*/ 60 h 77"/>
                  <a:gd name="T20" fmla="*/ 10 w 68"/>
                  <a:gd name="T21" fmla="*/ 27 h 77"/>
                  <a:gd name="T22" fmla="*/ 9 w 68"/>
                  <a:gd name="T23" fmla="*/ 25 h 77"/>
                  <a:gd name="T24" fmla="*/ 2 w 68"/>
                  <a:gd name="T25" fmla="*/ 20 h 77"/>
                  <a:gd name="T26" fmla="*/ 0 w 68"/>
                  <a:gd name="T27" fmla="*/ 19 h 77"/>
                  <a:gd name="T28" fmla="*/ 27 w 68"/>
                  <a:gd name="T29" fmla="*/ 10 h 77"/>
                  <a:gd name="T30" fmla="*/ 30 w 68"/>
                  <a:gd name="T31" fmla="*/ 10 h 77"/>
                  <a:gd name="T32" fmla="*/ 30 w 68"/>
                  <a:gd name="T33" fmla="*/ 11 h 77"/>
                  <a:gd name="T34" fmla="*/ 27 w 68"/>
                  <a:gd name="T35" fmla="*/ 12 h 77"/>
                  <a:gd name="T36" fmla="*/ 24 w 68"/>
                  <a:gd name="T37" fmla="*/ 20 h 77"/>
                  <a:gd name="T38" fmla="*/ 34 w 68"/>
                  <a:gd name="T39" fmla="*/ 59 h 77"/>
                  <a:gd name="T40" fmla="*/ 35 w 68"/>
                  <a:gd name="T41" fmla="*/ 61 h 77"/>
                  <a:gd name="T42" fmla="*/ 50 w 68"/>
                  <a:gd name="T43" fmla="*/ 70 h 77"/>
                  <a:gd name="T44" fmla="*/ 64 w 68"/>
                  <a:gd name="T45" fmla="*/ 55 h 77"/>
                  <a:gd name="T46" fmla="*/ 63 w 68"/>
                  <a:gd name="T47" fmla="*/ 45 h 77"/>
                  <a:gd name="T48" fmla="*/ 54 w 68"/>
                  <a:gd name="T49" fmla="*/ 15 h 77"/>
                  <a:gd name="T50" fmla="*/ 44 w 68"/>
                  <a:gd name="T51" fmla="*/ 7 h 77"/>
                  <a:gd name="T52" fmla="*/ 42 w 68"/>
                  <a:gd name="T53" fmla="*/ 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7">
                    <a:moveTo>
                      <a:pt x="42" y="7"/>
                    </a:moveTo>
                    <a:cubicBezTo>
                      <a:pt x="45" y="4"/>
                      <a:pt x="57" y="1"/>
                      <a:pt x="62" y="0"/>
                    </a:cubicBezTo>
                    <a:cubicBezTo>
                      <a:pt x="61" y="1"/>
                      <a:pt x="61" y="2"/>
                      <a:pt x="60" y="3"/>
                    </a:cubicBezTo>
                    <a:cubicBezTo>
                      <a:pt x="57" y="5"/>
                      <a:pt x="56" y="8"/>
                      <a:pt x="57" y="12"/>
                    </a:cubicBezTo>
                    <a:cubicBezTo>
                      <a:pt x="60" y="21"/>
                      <a:pt x="63" y="31"/>
                      <a:pt x="65" y="40"/>
                    </a:cubicBezTo>
                    <a:cubicBezTo>
                      <a:pt x="66" y="45"/>
                      <a:pt x="67" y="50"/>
                      <a:pt x="67" y="55"/>
                    </a:cubicBezTo>
                    <a:cubicBezTo>
                      <a:pt x="68" y="61"/>
                      <a:pt x="66" y="65"/>
                      <a:pt x="62" y="68"/>
                    </a:cubicBezTo>
                    <a:cubicBezTo>
                      <a:pt x="54" y="74"/>
                      <a:pt x="44" y="77"/>
                      <a:pt x="34" y="76"/>
                    </a:cubicBezTo>
                    <a:cubicBezTo>
                      <a:pt x="28" y="75"/>
                      <a:pt x="24" y="72"/>
                      <a:pt x="21" y="66"/>
                    </a:cubicBezTo>
                    <a:cubicBezTo>
                      <a:pt x="20" y="64"/>
                      <a:pt x="19" y="62"/>
                      <a:pt x="19" y="60"/>
                    </a:cubicBezTo>
                    <a:cubicBezTo>
                      <a:pt x="16" y="49"/>
                      <a:pt x="13" y="38"/>
                      <a:pt x="10" y="27"/>
                    </a:cubicBezTo>
                    <a:cubicBezTo>
                      <a:pt x="10" y="27"/>
                      <a:pt x="9" y="26"/>
                      <a:pt x="9" y="25"/>
                    </a:cubicBezTo>
                    <a:cubicBezTo>
                      <a:pt x="8" y="22"/>
                      <a:pt x="6" y="20"/>
                      <a:pt x="2" y="20"/>
                    </a:cubicBezTo>
                    <a:cubicBezTo>
                      <a:pt x="1" y="20"/>
                      <a:pt x="1" y="20"/>
                      <a:pt x="0" y="19"/>
                    </a:cubicBezTo>
                    <a:cubicBezTo>
                      <a:pt x="8" y="15"/>
                      <a:pt x="18" y="13"/>
                      <a:pt x="27" y="10"/>
                    </a:cubicBezTo>
                    <a:cubicBezTo>
                      <a:pt x="28" y="10"/>
                      <a:pt x="29" y="10"/>
                      <a:pt x="30" y="10"/>
                    </a:cubicBezTo>
                    <a:cubicBezTo>
                      <a:pt x="30" y="10"/>
                      <a:pt x="30" y="10"/>
                      <a:pt x="30" y="11"/>
                    </a:cubicBezTo>
                    <a:cubicBezTo>
                      <a:pt x="29" y="11"/>
                      <a:pt x="28" y="12"/>
                      <a:pt x="27" y="12"/>
                    </a:cubicBezTo>
                    <a:cubicBezTo>
                      <a:pt x="24" y="14"/>
                      <a:pt x="23" y="16"/>
                      <a:pt x="24" y="20"/>
                    </a:cubicBezTo>
                    <a:cubicBezTo>
                      <a:pt x="27" y="33"/>
                      <a:pt x="31" y="46"/>
                      <a:pt x="34" y="59"/>
                    </a:cubicBezTo>
                    <a:cubicBezTo>
                      <a:pt x="35" y="60"/>
                      <a:pt x="35" y="60"/>
                      <a:pt x="35" y="61"/>
                    </a:cubicBezTo>
                    <a:cubicBezTo>
                      <a:pt x="38" y="68"/>
                      <a:pt x="43" y="71"/>
                      <a:pt x="50" y="70"/>
                    </a:cubicBezTo>
                    <a:cubicBezTo>
                      <a:pt x="59" y="68"/>
                      <a:pt x="64" y="63"/>
                      <a:pt x="64" y="55"/>
                    </a:cubicBezTo>
                    <a:cubicBezTo>
                      <a:pt x="64" y="51"/>
                      <a:pt x="63" y="48"/>
                      <a:pt x="63" y="45"/>
                    </a:cubicBezTo>
                    <a:cubicBezTo>
                      <a:pt x="60" y="35"/>
                      <a:pt x="57" y="25"/>
                      <a:pt x="54" y="15"/>
                    </a:cubicBezTo>
                    <a:cubicBezTo>
                      <a:pt x="52" y="8"/>
                      <a:pt x="51" y="7"/>
                      <a:pt x="44" y="7"/>
                    </a:cubicBezTo>
                    <a:cubicBezTo>
                      <a:pt x="43" y="7"/>
                      <a:pt x="43" y="7"/>
                      <a:pt x="42" y="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9" name="Freeform 55">
                <a:extLst>
                  <a:ext uri="{FF2B5EF4-FFF2-40B4-BE49-F238E27FC236}">
                    <a16:creationId xmlns:a16="http://schemas.microsoft.com/office/drawing/2014/main" id="{539B124B-7DF4-4150-9E44-C8FF73B41E51}"/>
                  </a:ext>
                </a:extLst>
              </p:cNvPr>
              <p:cNvSpPr>
                <a:spLocks/>
              </p:cNvSpPr>
              <p:nvPr/>
            </p:nvSpPr>
            <p:spPr bwMode="auto">
              <a:xfrm>
                <a:off x="7894371" y="22195094"/>
                <a:ext cx="550543" cy="440435"/>
              </a:xfrm>
              <a:custGeom>
                <a:avLst/>
                <a:gdLst>
                  <a:gd name="T0" fmla="*/ 0 w 79"/>
                  <a:gd name="T1" fmla="*/ 22 h 63"/>
                  <a:gd name="T2" fmla="*/ 20 w 79"/>
                  <a:gd name="T3" fmla="*/ 13 h 63"/>
                  <a:gd name="T4" fmla="*/ 20 w 79"/>
                  <a:gd name="T5" fmla="*/ 17 h 63"/>
                  <a:gd name="T6" fmla="*/ 12 w 79"/>
                  <a:gd name="T7" fmla="*/ 26 h 63"/>
                  <a:gd name="T8" fmla="*/ 13 w 79"/>
                  <a:gd name="T9" fmla="*/ 46 h 63"/>
                  <a:gd name="T10" fmla="*/ 24 w 79"/>
                  <a:gd name="T11" fmla="*/ 50 h 63"/>
                  <a:gd name="T12" fmla="*/ 32 w 79"/>
                  <a:gd name="T13" fmla="*/ 42 h 63"/>
                  <a:gd name="T14" fmla="*/ 32 w 79"/>
                  <a:gd name="T15" fmla="*/ 35 h 63"/>
                  <a:gd name="T16" fmla="*/ 35 w 79"/>
                  <a:gd name="T17" fmla="*/ 14 h 63"/>
                  <a:gd name="T18" fmla="*/ 51 w 79"/>
                  <a:gd name="T19" fmla="*/ 1 h 63"/>
                  <a:gd name="T20" fmla="*/ 66 w 79"/>
                  <a:gd name="T21" fmla="*/ 7 h 63"/>
                  <a:gd name="T22" fmla="*/ 73 w 79"/>
                  <a:gd name="T23" fmla="*/ 24 h 63"/>
                  <a:gd name="T24" fmla="*/ 73 w 79"/>
                  <a:gd name="T25" fmla="*/ 28 h 63"/>
                  <a:gd name="T26" fmla="*/ 76 w 79"/>
                  <a:gd name="T27" fmla="*/ 32 h 63"/>
                  <a:gd name="T28" fmla="*/ 79 w 79"/>
                  <a:gd name="T29" fmla="*/ 34 h 63"/>
                  <a:gd name="T30" fmla="*/ 59 w 79"/>
                  <a:gd name="T31" fmla="*/ 42 h 63"/>
                  <a:gd name="T32" fmla="*/ 62 w 79"/>
                  <a:gd name="T33" fmla="*/ 38 h 63"/>
                  <a:gd name="T34" fmla="*/ 69 w 79"/>
                  <a:gd name="T35" fmla="*/ 26 h 63"/>
                  <a:gd name="T36" fmla="*/ 65 w 79"/>
                  <a:gd name="T37" fmla="*/ 12 h 63"/>
                  <a:gd name="T38" fmla="*/ 50 w 79"/>
                  <a:gd name="T39" fmla="*/ 14 h 63"/>
                  <a:gd name="T40" fmla="*/ 49 w 79"/>
                  <a:gd name="T41" fmla="*/ 21 h 63"/>
                  <a:gd name="T42" fmla="*/ 48 w 79"/>
                  <a:gd name="T43" fmla="*/ 39 h 63"/>
                  <a:gd name="T44" fmla="*/ 45 w 79"/>
                  <a:gd name="T45" fmla="*/ 50 h 63"/>
                  <a:gd name="T46" fmla="*/ 15 w 79"/>
                  <a:gd name="T47" fmla="*/ 53 h 63"/>
                  <a:gd name="T48" fmla="*/ 7 w 79"/>
                  <a:gd name="T49" fmla="*/ 34 h 63"/>
                  <a:gd name="T50" fmla="*/ 0 w 79"/>
                  <a:gd name="T51" fmla="*/ 2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9" h="63">
                    <a:moveTo>
                      <a:pt x="0" y="22"/>
                    </a:moveTo>
                    <a:cubicBezTo>
                      <a:pt x="7" y="19"/>
                      <a:pt x="14" y="16"/>
                      <a:pt x="20" y="13"/>
                    </a:cubicBezTo>
                    <a:cubicBezTo>
                      <a:pt x="22" y="15"/>
                      <a:pt x="21" y="16"/>
                      <a:pt x="20" y="17"/>
                    </a:cubicBezTo>
                    <a:cubicBezTo>
                      <a:pt x="17" y="20"/>
                      <a:pt x="14" y="23"/>
                      <a:pt x="12" y="26"/>
                    </a:cubicBezTo>
                    <a:cubicBezTo>
                      <a:pt x="8" y="33"/>
                      <a:pt x="9" y="39"/>
                      <a:pt x="13" y="46"/>
                    </a:cubicBezTo>
                    <a:cubicBezTo>
                      <a:pt x="16" y="50"/>
                      <a:pt x="19" y="51"/>
                      <a:pt x="24" y="50"/>
                    </a:cubicBezTo>
                    <a:cubicBezTo>
                      <a:pt x="28" y="49"/>
                      <a:pt x="31" y="46"/>
                      <a:pt x="32" y="42"/>
                    </a:cubicBezTo>
                    <a:cubicBezTo>
                      <a:pt x="32" y="40"/>
                      <a:pt x="32" y="37"/>
                      <a:pt x="32" y="35"/>
                    </a:cubicBezTo>
                    <a:cubicBezTo>
                      <a:pt x="33" y="28"/>
                      <a:pt x="33" y="21"/>
                      <a:pt x="35" y="14"/>
                    </a:cubicBezTo>
                    <a:cubicBezTo>
                      <a:pt x="37" y="6"/>
                      <a:pt x="43" y="2"/>
                      <a:pt x="51" y="1"/>
                    </a:cubicBezTo>
                    <a:cubicBezTo>
                      <a:pt x="57" y="0"/>
                      <a:pt x="62" y="3"/>
                      <a:pt x="66" y="7"/>
                    </a:cubicBezTo>
                    <a:cubicBezTo>
                      <a:pt x="70" y="12"/>
                      <a:pt x="72" y="18"/>
                      <a:pt x="73" y="24"/>
                    </a:cubicBezTo>
                    <a:cubicBezTo>
                      <a:pt x="73" y="26"/>
                      <a:pt x="73" y="27"/>
                      <a:pt x="73" y="28"/>
                    </a:cubicBezTo>
                    <a:cubicBezTo>
                      <a:pt x="73" y="30"/>
                      <a:pt x="74" y="32"/>
                      <a:pt x="76" y="32"/>
                    </a:cubicBezTo>
                    <a:cubicBezTo>
                      <a:pt x="77" y="32"/>
                      <a:pt x="78" y="33"/>
                      <a:pt x="79" y="34"/>
                    </a:cubicBezTo>
                    <a:cubicBezTo>
                      <a:pt x="75" y="37"/>
                      <a:pt x="63" y="42"/>
                      <a:pt x="59" y="42"/>
                    </a:cubicBezTo>
                    <a:cubicBezTo>
                      <a:pt x="60" y="40"/>
                      <a:pt x="61" y="39"/>
                      <a:pt x="62" y="38"/>
                    </a:cubicBezTo>
                    <a:cubicBezTo>
                      <a:pt x="65" y="34"/>
                      <a:pt x="68" y="31"/>
                      <a:pt x="69" y="26"/>
                    </a:cubicBezTo>
                    <a:cubicBezTo>
                      <a:pt x="70" y="21"/>
                      <a:pt x="69" y="16"/>
                      <a:pt x="65" y="12"/>
                    </a:cubicBezTo>
                    <a:cubicBezTo>
                      <a:pt x="61" y="7"/>
                      <a:pt x="53" y="8"/>
                      <a:pt x="50" y="14"/>
                    </a:cubicBezTo>
                    <a:cubicBezTo>
                      <a:pt x="49" y="16"/>
                      <a:pt x="49" y="19"/>
                      <a:pt x="49" y="21"/>
                    </a:cubicBezTo>
                    <a:cubicBezTo>
                      <a:pt x="48" y="27"/>
                      <a:pt x="49" y="33"/>
                      <a:pt x="48" y="39"/>
                    </a:cubicBezTo>
                    <a:cubicBezTo>
                      <a:pt x="47" y="42"/>
                      <a:pt x="47" y="46"/>
                      <a:pt x="45" y="50"/>
                    </a:cubicBezTo>
                    <a:cubicBezTo>
                      <a:pt x="39" y="60"/>
                      <a:pt x="24" y="63"/>
                      <a:pt x="15" y="53"/>
                    </a:cubicBezTo>
                    <a:cubicBezTo>
                      <a:pt x="11" y="47"/>
                      <a:pt x="8" y="41"/>
                      <a:pt x="7" y="34"/>
                    </a:cubicBezTo>
                    <a:cubicBezTo>
                      <a:pt x="5" y="27"/>
                      <a:pt x="5" y="27"/>
                      <a:pt x="0" y="2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0" name="Freeform 56">
                <a:extLst>
                  <a:ext uri="{FF2B5EF4-FFF2-40B4-BE49-F238E27FC236}">
                    <a16:creationId xmlns:a16="http://schemas.microsoft.com/office/drawing/2014/main" id="{67B36885-76BA-4B87-9989-58BAB32207E3}"/>
                  </a:ext>
                </a:extLst>
              </p:cNvPr>
              <p:cNvSpPr>
                <a:spLocks/>
              </p:cNvSpPr>
              <p:nvPr/>
            </p:nvSpPr>
            <p:spPr bwMode="auto">
              <a:xfrm>
                <a:off x="7902235" y="24263565"/>
                <a:ext cx="542679" cy="503354"/>
              </a:xfrm>
              <a:custGeom>
                <a:avLst/>
                <a:gdLst>
                  <a:gd name="T0" fmla="*/ 64 w 77"/>
                  <a:gd name="T1" fmla="*/ 40 h 72"/>
                  <a:gd name="T2" fmla="*/ 65 w 77"/>
                  <a:gd name="T3" fmla="*/ 37 h 72"/>
                  <a:gd name="T4" fmla="*/ 59 w 77"/>
                  <a:gd name="T5" fmla="*/ 30 h 72"/>
                  <a:gd name="T6" fmla="*/ 45 w 77"/>
                  <a:gd name="T7" fmla="*/ 32 h 72"/>
                  <a:gd name="T8" fmla="*/ 37 w 77"/>
                  <a:gd name="T9" fmla="*/ 32 h 72"/>
                  <a:gd name="T10" fmla="*/ 33 w 77"/>
                  <a:gd name="T11" fmla="*/ 33 h 72"/>
                  <a:gd name="T12" fmla="*/ 39 w 77"/>
                  <a:gd name="T13" fmla="*/ 41 h 72"/>
                  <a:gd name="T14" fmla="*/ 47 w 77"/>
                  <a:gd name="T15" fmla="*/ 52 h 72"/>
                  <a:gd name="T16" fmla="*/ 50 w 77"/>
                  <a:gd name="T17" fmla="*/ 56 h 72"/>
                  <a:gd name="T18" fmla="*/ 57 w 77"/>
                  <a:gd name="T19" fmla="*/ 55 h 72"/>
                  <a:gd name="T20" fmla="*/ 60 w 77"/>
                  <a:gd name="T21" fmla="*/ 51 h 72"/>
                  <a:gd name="T22" fmla="*/ 53 w 77"/>
                  <a:gd name="T23" fmla="*/ 72 h 72"/>
                  <a:gd name="T24" fmla="*/ 52 w 77"/>
                  <a:gd name="T25" fmla="*/ 71 h 72"/>
                  <a:gd name="T26" fmla="*/ 48 w 77"/>
                  <a:gd name="T27" fmla="*/ 60 h 72"/>
                  <a:gd name="T28" fmla="*/ 31 w 77"/>
                  <a:gd name="T29" fmla="*/ 37 h 72"/>
                  <a:gd name="T30" fmla="*/ 26 w 77"/>
                  <a:gd name="T31" fmla="*/ 33 h 72"/>
                  <a:gd name="T32" fmla="*/ 13 w 77"/>
                  <a:gd name="T33" fmla="*/ 27 h 72"/>
                  <a:gd name="T34" fmla="*/ 2 w 77"/>
                  <a:gd name="T35" fmla="*/ 31 h 72"/>
                  <a:gd name="T36" fmla="*/ 1 w 77"/>
                  <a:gd name="T37" fmla="*/ 32 h 72"/>
                  <a:gd name="T38" fmla="*/ 0 w 77"/>
                  <a:gd name="T39" fmla="*/ 30 h 72"/>
                  <a:gd name="T40" fmla="*/ 12 w 77"/>
                  <a:gd name="T41" fmla="*/ 1 h 72"/>
                  <a:gd name="T42" fmla="*/ 13 w 77"/>
                  <a:gd name="T43" fmla="*/ 0 h 72"/>
                  <a:gd name="T44" fmla="*/ 13 w 77"/>
                  <a:gd name="T45" fmla="*/ 3 h 72"/>
                  <a:gd name="T46" fmla="*/ 18 w 77"/>
                  <a:gd name="T47" fmla="*/ 12 h 72"/>
                  <a:gd name="T48" fmla="*/ 30 w 77"/>
                  <a:gd name="T49" fmla="*/ 17 h 72"/>
                  <a:gd name="T50" fmla="*/ 34 w 77"/>
                  <a:gd name="T51" fmla="*/ 18 h 72"/>
                  <a:gd name="T52" fmla="*/ 67 w 77"/>
                  <a:gd name="T53" fmla="*/ 14 h 72"/>
                  <a:gd name="T54" fmla="*/ 76 w 77"/>
                  <a:gd name="T55" fmla="*/ 8 h 72"/>
                  <a:gd name="T56" fmla="*/ 77 w 77"/>
                  <a:gd name="T57" fmla="*/ 10 h 72"/>
                  <a:gd name="T58" fmla="*/ 66 w 77"/>
                  <a:gd name="T59" fmla="*/ 39 h 72"/>
                  <a:gd name="T60" fmla="*/ 64 w 77"/>
                  <a:gd name="T61" fmla="*/ 4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72">
                    <a:moveTo>
                      <a:pt x="64" y="40"/>
                    </a:moveTo>
                    <a:cubicBezTo>
                      <a:pt x="65" y="39"/>
                      <a:pt x="65" y="38"/>
                      <a:pt x="65" y="37"/>
                    </a:cubicBezTo>
                    <a:cubicBezTo>
                      <a:pt x="67" y="31"/>
                      <a:pt x="66" y="30"/>
                      <a:pt x="59" y="30"/>
                    </a:cubicBezTo>
                    <a:cubicBezTo>
                      <a:pt x="54" y="31"/>
                      <a:pt x="50" y="31"/>
                      <a:pt x="45" y="32"/>
                    </a:cubicBezTo>
                    <a:cubicBezTo>
                      <a:pt x="42" y="32"/>
                      <a:pt x="40" y="32"/>
                      <a:pt x="37" y="32"/>
                    </a:cubicBezTo>
                    <a:cubicBezTo>
                      <a:pt x="36" y="33"/>
                      <a:pt x="35" y="33"/>
                      <a:pt x="33" y="33"/>
                    </a:cubicBezTo>
                    <a:cubicBezTo>
                      <a:pt x="35" y="36"/>
                      <a:pt x="37" y="39"/>
                      <a:pt x="39" y="41"/>
                    </a:cubicBezTo>
                    <a:cubicBezTo>
                      <a:pt x="41" y="45"/>
                      <a:pt x="44" y="48"/>
                      <a:pt x="47" y="52"/>
                    </a:cubicBezTo>
                    <a:cubicBezTo>
                      <a:pt x="48" y="53"/>
                      <a:pt x="49" y="55"/>
                      <a:pt x="50" y="56"/>
                    </a:cubicBezTo>
                    <a:cubicBezTo>
                      <a:pt x="53" y="58"/>
                      <a:pt x="55" y="58"/>
                      <a:pt x="57" y="55"/>
                    </a:cubicBezTo>
                    <a:cubicBezTo>
                      <a:pt x="58" y="54"/>
                      <a:pt x="59" y="53"/>
                      <a:pt x="60" y="51"/>
                    </a:cubicBezTo>
                    <a:cubicBezTo>
                      <a:pt x="60" y="55"/>
                      <a:pt x="56" y="68"/>
                      <a:pt x="53" y="72"/>
                    </a:cubicBezTo>
                    <a:cubicBezTo>
                      <a:pt x="53" y="71"/>
                      <a:pt x="52" y="71"/>
                      <a:pt x="52" y="71"/>
                    </a:cubicBezTo>
                    <a:cubicBezTo>
                      <a:pt x="52" y="67"/>
                      <a:pt x="50" y="64"/>
                      <a:pt x="48" y="60"/>
                    </a:cubicBezTo>
                    <a:cubicBezTo>
                      <a:pt x="42" y="53"/>
                      <a:pt x="37" y="45"/>
                      <a:pt x="31" y="37"/>
                    </a:cubicBezTo>
                    <a:cubicBezTo>
                      <a:pt x="30" y="35"/>
                      <a:pt x="29" y="34"/>
                      <a:pt x="26" y="33"/>
                    </a:cubicBezTo>
                    <a:cubicBezTo>
                      <a:pt x="22" y="31"/>
                      <a:pt x="17" y="29"/>
                      <a:pt x="13" y="27"/>
                    </a:cubicBezTo>
                    <a:cubicBezTo>
                      <a:pt x="7" y="25"/>
                      <a:pt x="6" y="25"/>
                      <a:pt x="2" y="31"/>
                    </a:cubicBezTo>
                    <a:cubicBezTo>
                      <a:pt x="2" y="31"/>
                      <a:pt x="1" y="31"/>
                      <a:pt x="1" y="32"/>
                    </a:cubicBezTo>
                    <a:cubicBezTo>
                      <a:pt x="1" y="31"/>
                      <a:pt x="0" y="31"/>
                      <a:pt x="0" y="30"/>
                    </a:cubicBezTo>
                    <a:cubicBezTo>
                      <a:pt x="4" y="20"/>
                      <a:pt x="8" y="11"/>
                      <a:pt x="12" y="1"/>
                    </a:cubicBezTo>
                    <a:cubicBezTo>
                      <a:pt x="12" y="1"/>
                      <a:pt x="12" y="0"/>
                      <a:pt x="13" y="0"/>
                    </a:cubicBezTo>
                    <a:cubicBezTo>
                      <a:pt x="13" y="1"/>
                      <a:pt x="13" y="2"/>
                      <a:pt x="13" y="3"/>
                    </a:cubicBezTo>
                    <a:cubicBezTo>
                      <a:pt x="12" y="8"/>
                      <a:pt x="13" y="10"/>
                      <a:pt x="18" y="12"/>
                    </a:cubicBezTo>
                    <a:cubicBezTo>
                      <a:pt x="22" y="14"/>
                      <a:pt x="26" y="16"/>
                      <a:pt x="30" y="17"/>
                    </a:cubicBezTo>
                    <a:cubicBezTo>
                      <a:pt x="31" y="18"/>
                      <a:pt x="33" y="18"/>
                      <a:pt x="34" y="18"/>
                    </a:cubicBezTo>
                    <a:cubicBezTo>
                      <a:pt x="45" y="17"/>
                      <a:pt x="56" y="15"/>
                      <a:pt x="67" y="14"/>
                    </a:cubicBezTo>
                    <a:cubicBezTo>
                      <a:pt x="70" y="13"/>
                      <a:pt x="74" y="12"/>
                      <a:pt x="76" y="8"/>
                    </a:cubicBezTo>
                    <a:cubicBezTo>
                      <a:pt x="77" y="9"/>
                      <a:pt x="77" y="10"/>
                      <a:pt x="77" y="10"/>
                    </a:cubicBezTo>
                    <a:cubicBezTo>
                      <a:pt x="74" y="20"/>
                      <a:pt x="70" y="29"/>
                      <a:pt x="66" y="39"/>
                    </a:cubicBezTo>
                    <a:cubicBezTo>
                      <a:pt x="66" y="39"/>
                      <a:pt x="66" y="39"/>
                      <a:pt x="64" y="4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1" name="Freeform 57">
                <a:extLst>
                  <a:ext uri="{FF2B5EF4-FFF2-40B4-BE49-F238E27FC236}">
                    <a16:creationId xmlns:a16="http://schemas.microsoft.com/office/drawing/2014/main" id="{4018EAC7-7004-4BD9-9402-D3B0CA3BFADB}"/>
                  </a:ext>
                </a:extLst>
              </p:cNvPr>
              <p:cNvSpPr>
                <a:spLocks/>
              </p:cNvSpPr>
              <p:nvPr/>
            </p:nvSpPr>
            <p:spPr bwMode="auto">
              <a:xfrm>
                <a:off x="8098858" y="23484939"/>
                <a:ext cx="479759" cy="424705"/>
              </a:xfrm>
              <a:custGeom>
                <a:avLst/>
                <a:gdLst>
                  <a:gd name="T0" fmla="*/ 5 w 68"/>
                  <a:gd name="T1" fmla="*/ 10 h 61"/>
                  <a:gd name="T2" fmla="*/ 5 w 68"/>
                  <a:gd name="T3" fmla="*/ 13 h 61"/>
                  <a:gd name="T4" fmla="*/ 12 w 68"/>
                  <a:gd name="T5" fmla="*/ 20 h 61"/>
                  <a:gd name="T6" fmla="*/ 37 w 68"/>
                  <a:gd name="T7" fmla="*/ 22 h 61"/>
                  <a:gd name="T8" fmla="*/ 61 w 68"/>
                  <a:gd name="T9" fmla="*/ 23 h 61"/>
                  <a:gd name="T10" fmla="*/ 64 w 68"/>
                  <a:gd name="T11" fmla="*/ 23 h 61"/>
                  <a:gd name="T12" fmla="*/ 63 w 68"/>
                  <a:gd name="T13" fmla="*/ 14 h 61"/>
                  <a:gd name="T14" fmla="*/ 58 w 68"/>
                  <a:gd name="T15" fmla="*/ 6 h 61"/>
                  <a:gd name="T16" fmla="*/ 50 w 68"/>
                  <a:gd name="T17" fmla="*/ 1 h 61"/>
                  <a:gd name="T18" fmla="*/ 68 w 68"/>
                  <a:gd name="T19" fmla="*/ 2 h 61"/>
                  <a:gd name="T20" fmla="*/ 64 w 68"/>
                  <a:gd name="T21" fmla="*/ 61 h 61"/>
                  <a:gd name="T22" fmla="*/ 46 w 68"/>
                  <a:gd name="T23" fmla="*/ 60 h 61"/>
                  <a:gd name="T24" fmla="*/ 47 w 68"/>
                  <a:gd name="T25" fmla="*/ 57 h 61"/>
                  <a:gd name="T26" fmla="*/ 49 w 68"/>
                  <a:gd name="T27" fmla="*/ 57 h 61"/>
                  <a:gd name="T28" fmla="*/ 63 w 68"/>
                  <a:gd name="T29" fmla="*/ 40 h 61"/>
                  <a:gd name="T30" fmla="*/ 60 w 68"/>
                  <a:gd name="T31" fmla="*/ 39 h 61"/>
                  <a:gd name="T32" fmla="*/ 17 w 68"/>
                  <a:gd name="T33" fmla="*/ 36 h 61"/>
                  <a:gd name="T34" fmla="*/ 12 w 68"/>
                  <a:gd name="T35" fmla="*/ 35 h 61"/>
                  <a:gd name="T36" fmla="*/ 3 w 68"/>
                  <a:gd name="T37" fmla="*/ 41 h 61"/>
                  <a:gd name="T38" fmla="*/ 2 w 68"/>
                  <a:gd name="T39" fmla="*/ 45 h 61"/>
                  <a:gd name="T40" fmla="*/ 2 w 68"/>
                  <a:gd name="T41" fmla="*/ 36 h 61"/>
                  <a:gd name="T42" fmla="*/ 2 w 68"/>
                  <a:gd name="T43" fmla="*/ 27 h 61"/>
                  <a:gd name="T44" fmla="*/ 3 w 68"/>
                  <a:gd name="T45" fmla="*/ 18 h 61"/>
                  <a:gd name="T46" fmla="*/ 4 w 68"/>
                  <a:gd name="T47" fmla="*/ 9 h 61"/>
                  <a:gd name="T48" fmla="*/ 5 w 68"/>
                  <a:gd name="T49"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8" h="61">
                    <a:moveTo>
                      <a:pt x="5" y="10"/>
                    </a:moveTo>
                    <a:cubicBezTo>
                      <a:pt x="5" y="11"/>
                      <a:pt x="5" y="12"/>
                      <a:pt x="5" y="13"/>
                    </a:cubicBezTo>
                    <a:cubicBezTo>
                      <a:pt x="6" y="17"/>
                      <a:pt x="8" y="19"/>
                      <a:pt x="12" y="20"/>
                    </a:cubicBezTo>
                    <a:cubicBezTo>
                      <a:pt x="20" y="20"/>
                      <a:pt x="29" y="21"/>
                      <a:pt x="37" y="22"/>
                    </a:cubicBezTo>
                    <a:cubicBezTo>
                      <a:pt x="45" y="22"/>
                      <a:pt x="53" y="23"/>
                      <a:pt x="61" y="23"/>
                    </a:cubicBezTo>
                    <a:cubicBezTo>
                      <a:pt x="62" y="23"/>
                      <a:pt x="63" y="23"/>
                      <a:pt x="64" y="23"/>
                    </a:cubicBezTo>
                    <a:cubicBezTo>
                      <a:pt x="65" y="20"/>
                      <a:pt x="64" y="17"/>
                      <a:pt x="63" y="14"/>
                    </a:cubicBezTo>
                    <a:cubicBezTo>
                      <a:pt x="62" y="10"/>
                      <a:pt x="61" y="8"/>
                      <a:pt x="58" y="6"/>
                    </a:cubicBezTo>
                    <a:cubicBezTo>
                      <a:pt x="55" y="4"/>
                      <a:pt x="52" y="3"/>
                      <a:pt x="50" y="1"/>
                    </a:cubicBezTo>
                    <a:cubicBezTo>
                      <a:pt x="56" y="0"/>
                      <a:pt x="62" y="1"/>
                      <a:pt x="68" y="2"/>
                    </a:cubicBezTo>
                    <a:cubicBezTo>
                      <a:pt x="67" y="21"/>
                      <a:pt x="65" y="41"/>
                      <a:pt x="64" y="61"/>
                    </a:cubicBezTo>
                    <a:cubicBezTo>
                      <a:pt x="58" y="61"/>
                      <a:pt x="52" y="61"/>
                      <a:pt x="46" y="60"/>
                    </a:cubicBezTo>
                    <a:cubicBezTo>
                      <a:pt x="46" y="59"/>
                      <a:pt x="46" y="58"/>
                      <a:pt x="47" y="57"/>
                    </a:cubicBezTo>
                    <a:cubicBezTo>
                      <a:pt x="47" y="57"/>
                      <a:pt x="48" y="57"/>
                      <a:pt x="49" y="57"/>
                    </a:cubicBezTo>
                    <a:cubicBezTo>
                      <a:pt x="58" y="55"/>
                      <a:pt x="63" y="50"/>
                      <a:pt x="63" y="40"/>
                    </a:cubicBezTo>
                    <a:cubicBezTo>
                      <a:pt x="62" y="39"/>
                      <a:pt x="61" y="39"/>
                      <a:pt x="60" y="39"/>
                    </a:cubicBezTo>
                    <a:cubicBezTo>
                      <a:pt x="46" y="38"/>
                      <a:pt x="31" y="37"/>
                      <a:pt x="17" y="36"/>
                    </a:cubicBezTo>
                    <a:cubicBezTo>
                      <a:pt x="15" y="36"/>
                      <a:pt x="13" y="35"/>
                      <a:pt x="12" y="35"/>
                    </a:cubicBezTo>
                    <a:cubicBezTo>
                      <a:pt x="7" y="35"/>
                      <a:pt x="4" y="36"/>
                      <a:pt x="3" y="41"/>
                    </a:cubicBezTo>
                    <a:cubicBezTo>
                      <a:pt x="3" y="42"/>
                      <a:pt x="3" y="43"/>
                      <a:pt x="2" y="45"/>
                    </a:cubicBezTo>
                    <a:cubicBezTo>
                      <a:pt x="0" y="41"/>
                      <a:pt x="2" y="38"/>
                      <a:pt x="2" y="36"/>
                    </a:cubicBezTo>
                    <a:cubicBezTo>
                      <a:pt x="2" y="33"/>
                      <a:pt x="2" y="30"/>
                      <a:pt x="2" y="27"/>
                    </a:cubicBezTo>
                    <a:cubicBezTo>
                      <a:pt x="2" y="24"/>
                      <a:pt x="2" y="21"/>
                      <a:pt x="3" y="18"/>
                    </a:cubicBezTo>
                    <a:cubicBezTo>
                      <a:pt x="3" y="15"/>
                      <a:pt x="2" y="12"/>
                      <a:pt x="4" y="9"/>
                    </a:cubicBezTo>
                    <a:cubicBezTo>
                      <a:pt x="4" y="9"/>
                      <a:pt x="4" y="10"/>
                      <a:pt x="5" y="1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2" name="Freeform 58">
                <a:extLst>
                  <a:ext uri="{FF2B5EF4-FFF2-40B4-BE49-F238E27FC236}">
                    <a16:creationId xmlns:a16="http://schemas.microsoft.com/office/drawing/2014/main" id="{35BAD759-B240-4EB7-9681-EBBBFAC24096}"/>
                  </a:ext>
                </a:extLst>
              </p:cNvPr>
              <p:cNvSpPr>
                <a:spLocks/>
              </p:cNvSpPr>
              <p:nvPr/>
            </p:nvSpPr>
            <p:spPr bwMode="auto">
              <a:xfrm>
                <a:off x="6510147" y="20480543"/>
                <a:ext cx="432570" cy="542679"/>
              </a:xfrm>
              <a:custGeom>
                <a:avLst/>
                <a:gdLst>
                  <a:gd name="T0" fmla="*/ 6 w 61"/>
                  <a:gd name="T1" fmla="*/ 77 h 77"/>
                  <a:gd name="T2" fmla="*/ 5 w 61"/>
                  <a:gd name="T3" fmla="*/ 71 h 77"/>
                  <a:gd name="T4" fmla="*/ 5 w 61"/>
                  <a:gd name="T5" fmla="*/ 14 h 77"/>
                  <a:gd name="T6" fmla="*/ 0 w 61"/>
                  <a:gd name="T7" fmla="*/ 1 h 77"/>
                  <a:gd name="T8" fmla="*/ 29 w 61"/>
                  <a:gd name="T9" fmla="*/ 14 h 77"/>
                  <a:gd name="T10" fmla="*/ 25 w 61"/>
                  <a:gd name="T11" fmla="*/ 13 h 77"/>
                  <a:gd name="T12" fmla="*/ 20 w 61"/>
                  <a:gd name="T13" fmla="*/ 16 h 77"/>
                  <a:gd name="T14" fmla="*/ 20 w 61"/>
                  <a:gd name="T15" fmla="*/ 19 h 77"/>
                  <a:gd name="T16" fmla="*/ 19 w 61"/>
                  <a:gd name="T17" fmla="*/ 55 h 77"/>
                  <a:gd name="T18" fmla="*/ 20 w 61"/>
                  <a:gd name="T19" fmla="*/ 57 h 77"/>
                  <a:gd name="T20" fmla="*/ 21 w 61"/>
                  <a:gd name="T21" fmla="*/ 57 h 77"/>
                  <a:gd name="T22" fmla="*/ 45 w 61"/>
                  <a:gd name="T23" fmla="*/ 31 h 77"/>
                  <a:gd name="T24" fmla="*/ 45 w 61"/>
                  <a:gd name="T25" fmla="*/ 31 h 77"/>
                  <a:gd name="T26" fmla="*/ 44 w 61"/>
                  <a:gd name="T27" fmla="*/ 21 h 77"/>
                  <a:gd name="T28" fmla="*/ 43 w 61"/>
                  <a:gd name="T29" fmla="*/ 19 h 77"/>
                  <a:gd name="T30" fmla="*/ 61 w 61"/>
                  <a:gd name="T31" fmla="*/ 26 h 77"/>
                  <a:gd name="T32" fmla="*/ 59 w 61"/>
                  <a:gd name="T33" fmla="*/ 27 h 77"/>
                  <a:gd name="T34" fmla="*/ 49 w 61"/>
                  <a:gd name="T35" fmla="*/ 32 h 77"/>
                  <a:gd name="T36" fmla="*/ 10 w 61"/>
                  <a:gd name="T37" fmla="*/ 73 h 77"/>
                  <a:gd name="T38" fmla="*/ 6 w 61"/>
                  <a:gd name="T39"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77">
                    <a:moveTo>
                      <a:pt x="6" y="77"/>
                    </a:moveTo>
                    <a:cubicBezTo>
                      <a:pt x="5" y="74"/>
                      <a:pt x="5" y="73"/>
                      <a:pt x="5" y="71"/>
                    </a:cubicBezTo>
                    <a:cubicBezTo>
                      <a:pt x="5" y="52"/>
                      <a:pt x="5" y="33"/>
                      <a:pt x="5" y="14"/>
                    </a:cubicBezTo>
                    <a:cubicBezTo>
                      <a:pt x="5" y="9"/>
                      <a:pt x="5" y="4"/>
                      <a:pt x="0" y="1"/>
                    </a:cubicBezTo>
                    <a:cubicBezTo>
                      <a:pt x="4" y="0"/>
                      <a:pt x="26" y="10"/>
                      <a:pt x="29" y="14"/>
                    </a:cubicBezTo>
                    <a:cubicBezTo>
                      <a:pt x="28" y="13"/>
                      <a:pt x="27" y="13"/>
                      <a:pt x="25" y="13"/>
                    </a:cubicBezTo>
                    <a:cubicBezTo>
                      <a:pt x="22" y="12"/>
                      <a:pt x="21" y="13"/>
                      <a:pt x="20" y="16"/>
                    </a:cubicBezTo>
                    <a:cubicBezTo>
                      <a:pt x="20" y="17"/>
                      <a:pt x="20" y="18"/>
                      <a:pt x="20" y="19"/>
                    </a:cubicBezTo>
                    <a:cubicBezTo>
                      <a:pt x="19" y="31"/>
                      <a:pt x="19" y="43"/>
                      <a:pt x="19" y="55"/>
                    </a:cubicBezTo>
                    <a:cubicBezTo>
                      <a:pt x="19" y="55"/>
                      <a:pt x="19" y="56"/>
                      <a:pt x="20" y="57"/>
                    </a:cubicBezTo>
                    <a:cubicBezTo>
                      <a:pt x="20" y="57"/>
                      <a:pt x="21" y="57"/>
                      <a:pt x="21" y="57"/>
                    </a:cubicBezTo>
                    <a:cubicBezTo>
                      <a:pt x="29" y="48"/>
                      <a:pt x="37" y="40"/>
                      <a:pt x="45" y="31"/>
                    </a:cubicBezTo>
                    <a:cubicBezTo>
                      <a:pt x="45" y="31"/>
                      <a:pt x="45" y="31"/>
                      <a:pt x="45" y="31"/>
                    </a:cubicBezTo>
                    <a:cubicBezTo>
                      <a:pt x="49" y="26"/>
                      <a:pt x="49" y="24"/>
                      <a:pt x="44" y="21"/>
                    </a:cubicBezTo>
                    <a:cubicBezTo>
                      <a:pt x="43" y="20"/>
                      <a:pt x="43" y="20"/>
                      <a:pt x="43" y="19"/>
                    </a:cubicBezTo>
                    <a:cubicBezTo>
                      <a:pt x="49" y="20"/>
                      <a:pt x="55" y="23"/>
                      <a:pt x="61" y="26"/>
                    </a:cubicBezTo>
                    <a:cubicBezTo>
                      <a:pt x="60" y="27"/>
                      <a:pt x="60" y="27"/>
                      <a:pt x="59" y="27"/>
                    </a:cubicBezTo>
                    <a:cubicBezTo>
                      <a:pt x="55" y="27"/>
                      <a:pt x="52" y="29"/>
                      <a:pt x="49" y="32"/>
                    </a:cubicBezTo>
                    <a:cubicBezTo>
                      <a:pt x="36" y="46"/>
                      <a:pt x="23" y="60"/>
                      <a:pt x="10" y="73"/>
                    </a:cubicBezTo>
                    <a:cubicBezTo>
                      <a:pt x="9" y="74"/>
                      <a:pt x="8" y="75"/>
                      <a:pt x="6"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3" name="Freeform 59">
                <a:extLst>
                  <a:ext uri="{FF2B5EF4-FFF2-40B4-BE49-F238E27FC236}">
                    <a16:creationId xmlns:a16="http://schemas.microsoft.com/office/drawing/2014/main" id="{8E8CE081-A623-4054-907F-BB84B3247BC2}"/>
                  </a:ext>
                </a:extLst>
              </p:cNvPr>
              <p:cNvSpPr>
                <a:spLocks/>
              </p:cNvSpPr>
              <p:nvPr/>
            </p:nvSpPr>
            <p:spPr bwMode="auto">
              <a:xfrm>
                <a:off x="2585558" y="22053525"/>
                <a:ext cx="495489" cy="432570"/>
              </a:xfrm>
              <a:custGeom>
                <a:avLst/>
                <a:gdLst>
                  <a:gd name="T0" fmla="*/ 0 w 71"/>
                  <a:gd name="T1" fmla="*/ 32 h 61"/>
                  <a:gd name="T2" fmla="*/ 15 w 71"/>
                  <a:gd name="T3" fmla="*/ 0 h 61"/>
                  <a:gd name="T4" fmla="*/ 14 w 71"/>
                  <a:gd name="T5" fmla="*/ 3 h 61"/>
                  <a:gd name="T6" fmla="*/ 19 w 71"/>
                  <a:gd name="T7" fmla="*/ 13 h 61"/>
                  <a:gd name="T8" fmla="*/ 58 w 71"/>
                  <a:gd name="T9" fmla="*/ 33 h 61"/>
                  <a:gd name="T10" fmla="*/ 68 w 71"/>
                  <a:gd name="T11" fmla="*/ 31 h 61"/>
                  <a:gd name="T12" fmla="*/ 71 w 71"/>
                  <a:gd name="T13" fmla="*/ 28 h 61"/>
                  <a:gd name="T14" fmla="*/ 56 w 71"/>
                  <a:gd name="T15" fmla="*/ 61 h 61"/>
                  <a:gd name="T16" fmla="*/ 56 w 71"/>
                  <a:gd name="T17" fmla="*/ 57 h 61"/>
                  <a:gd name="T18" fmla="*/ 52 w 71"/>
                  <a:gd name="T19" fmla="*/ 47 h 61"/>
                  <a:gd name="T20" fmla="*/ 13 w 71"/>
                  <a:gd name="T21" fmla="*/ 28 h 61"/>
                  <a:gd name="T22" fmla="*/ 1 w 71"/>
                  <a:gd name="T23" fmla="*/ 30 h 61"/>
                  <a:gd name="T24" fmla="*/ 0 w 71"/>
                  <a:gd name="T25" fmla="*/ 3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61">
                    <a:moveTo>
                      <a:pt x="0" y="32"/>
                    </a:moveTo>
                    <a:cubicBezTo>
                      <a:pt x="0" y="27"/>
                      <a:pt x="11" y="4"/>
                      <a:pt x="15" y="0"/>
                    </a:cubicBezTo>
                    <a:cubicBezTo>
                      <a:pt x="14" y="1"/>
                      <a:pt x="14" y="2"/>
                      <a:pt x="14" y="3"/>
                    </a:cubicBezTo>
                    <a:cubicBezTo>
                      <a:pt x="13" y="9"/>
                      <a:pt x="14" y="11"/>
                      <a:pt x="19" y="13"/>
                    </a:cubicBezTo>
                    <a:cubicBezTo>
                      <a:pt x="32" y="20"/>
                      <a:pt x="45" y="27"/>
                      <a:pt x="58" y="33"/>
                    </a:cubicBezTo>
                    <a:cubicBezTo>
                      <a:pt x="63" y="36"/>
                      <a:pt x="65" y="35"/>
                      <a:pt x="68" y="31"/>
                    </a:cubicBezTo>
                    <a:cubicBezTo>
                      <a:pt x="69" y="30"/>
                      <a:pt x="70" y="29"/>
                      <a:pt x="71" y="28"/>
                    </a:cubicBezTo>
                    <a:cubicBezTo>
                      <a:pt x="70" y="32"/>
                      <a:pt x="60" y="56"/>
                      <a:pt x="56" y="61"/>
                    </a:cubicBezTo>
                    <a:cubicBezTo>
                      <a:pt x="56" y="59"/>
                      <a:pt x="56" y="58"/>
                      <a:pt x="56" y="57"/>
                    </a:cubicBezTo>
                    <a:cubicBezTo>
                      <a:pt x="57" y="52"/>
                      <a:pt x="56" y="50"/>
                      <a:pt x="52" y="47"/>
                    </a:cubicBezTo>
                    <a:cubicBezTo>
                      <a:pt x="39" y="41"/>
                      <a:pt x="26" y="34"/>
                      <a:pt x="13" y="28"/>
                    </a:cubicBezTo>
                    <a:cubicBezTo>
                      <a:pt x="7" y="25"/>
                      <a:pt x="6" y="25"/>
                      <a:pt x="1" y="30"/>
                    </a:cubicBezTo>
                    <a:cubicBezTo>
                      <a:pt x="1" y="31"/>
                      <a:pt x="1" y="31"/>
                      <a:pt x="0" y="3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4" name="Freeform 60">
                <a:extLst>
                  <a:ext uri="{FF2B5EF4-FFF2-40B4-BE49-F238E27FC236}">
                    <a16:creationId xmlns:a16="http://schemas.microsoft.com/office/drawing/2014/main" id="{404E5F0E-9B1C-4DFA-8827-BB06ABFB6B59}"/>
                  </a:ext>
                </a:extLst>
              </p:cNvPr>
              <p:cNvSpPr>
                <a:spLocks/>
              </p:cNvSpPr>
              <p:nvPr/>
            </p:nvSpPr>
            <p:spPr bwMode="auto">
              <a:xfrm>
                <a:off x="8090993" y="22863611"/>
                <a:ext cx="479759" cy="314596"/>
              </a:xfrm>
              <a:custGeom>
                <a:avLst/>
                <a:gdLst>
                  <a:gd name="T0" fmla="*/ 5 w 69"/>
                  <a:gd name="T1" fmla="*/ 45 h 45"/>
                  <a:gd name="T2" fmla="*/ 0 w 69"/>
                  <a:gd name="T3" fmla="*/ 13 h 45"/>
                  <a:gd name="T4" fmla="*/ 1 w 69"/>
                  <a:gd name="T5" fmla="*/ 11 h 45"/>
                  <a:gd name="T6" fmla="*/ 3 w 69"/>
                  <a:gd name="T7" fmla="*/ 15 h 45"/>
                  <a:gd name="T8" fmla="*/ 11 w 69"/>
                  <a:gd name="T9" fmla="*/ 19 h 45"/>
                  <a:gd name="T10" fmla="*/ 47 w 69"/>
                  <a:gd name="T11" fmla="*/ 13 h 45"/>
                  <a:gd name="T12" fmla="*/ 55 w 69"/>
                  <a:gd name="T13" fmla="*/ 12 h 45"/>
                  <a:gd name="T14" fmla="*/ 62 w 69"/>
                  <a:gd name="T15" fmla="*/ 5 h 45"/>
                  <a:gd name="T16" fmla="*/ 62 w 69"/>
                  <a:gd name="T17" fmla="*/ 0 h 45"/>
                  <a:gd name="T18" fmla="*/ 64 w 69"/>
                  <a:gd name="T19" fmla="*/ 3 h 45"/>
                  <a:gd name="T20" fmla="*/ 69 w 69"/>
                  <a:gd name="T21" fmla="*/ 35 h 45"/>
                  <a:gd name="T22" fmla="*/ 67 w 69"/>
                  <a:gd name="T23" fmla="*/ 35 h 45"/>
                  <a:gd name="T24" fmla="*/ 66 w 69"/>
                  <a:gd name="T25" fmla="*/ 33 h 45"/>
                  <a:gd name="T26" fmla="*/ 57 w 69"/>
                  <a:gd name="T27" fmla="*/ 27 h 45"/>
                  <a:gd name="T28" fmla="*/ 14 w 69"/>
                  <a:gd name="T29" fmla="*/ 35 h 45"/>
                  <a:gd name="T30" fmla="*/ 7 w 69"/>
                  <a:gd name="T31" fmla="*/ 42 h 45"/>
                  <a:gd name="T32" fmla="*/ 6 w 69"/>
                  <a:gd name="T33" fmla="*/ 45 h 45"/>
                  <a:gd name="T34" fmla="*/ 5 w 69"/>
                  <a:gd name="T3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9" h="45">
                    <a:moveTo>
                      <a:pt x="5" y="45"/>
                    </a:moveTo>
                    <a:cubicBezTo>
                      <a:pt x="3" y="35"/>
                      <a:pt x="2" y="24"/>
                      <a:pt x="0" y="13"/>
                    </a:cubicBezTo>
                    <a:cubicBezTo>
                      <a:pt x="0" y="13"/>
                      <a:pt x="0" y="12"/>
                      <a:pt x="1" y="11"/>
                    </a:cubicBezTo>
                    <a:cubicBezTo>
                      <a:pt x="2" y="13"/>
                      <a:pt x="2" y="14"/>
                      <a:pt x="3" y="15"/>
                    </a:cubicBezTo>
                    <a:cubicBezTo>
                      <a:pt x="5" y="19"/>
                      <a:pt x="6" y="20"/>
                      <a:pt x="11" y="19"/>
                    </a:cubicBezTo>
                    <a:cubicBezTo>
                      <a:pt x="23" y="17"/>
                      <a:pt x="35" y="15"/>
                      <a:pt x="47" y="13"/>
                    </a:cubicBezTo>
                    <a:cubicBezTo>
                      <a:pt x="50" y="13"/>
                      <a:pt x="52" y="12"/>
                      <a:pt x="55" y="12"/>
                    </a:cubicBezTo>
                    <a:cubicBezTo>
                      <a:pt x="60" y="11"/>
                      <a:pt x="61" y="9"/>
                      <a:pt x="62" y="5"/>
                    </a:cubicBezTo>
                    <a:cubicBezTo>
                      <a:pt x="62" y="4"/>
                      <a:pt x="62" y="3"/>
                      <a:pt x="62" y="0"/>
                    </a:cubicBezTo>
                    <a:cubicBezTo>
                      <a:pt x="63" y="2"/>
                      <a:pt x="64" y="3"/>
                      <a:pt x="64" y="3"/>
                    </a:cubicBezTo>
                    <a:cubicBezTo>
                      <a:pt x="65" y="14"/>
                      <a:pt x="67" y="24"/>
                      <a:pt x="69" y="35"/>
                    </a:cubicBezTo>
                    <a:cubicBezTo>
                      <a:pt x="68" y="35"/>
                      <a:pt x="68" y="35"/>
                      <a:pt x="67" y="35"/>
                    </a:cubicBezTo>
                    <a:cubicBezTo>
                      <a:pt x="67" y="35"/>
                      <a:pt x="66" y="34"/>
                      <a:pt x="66" y="33"/>
                    </a:cubicBezTo>
                    <a:cubicBezTo>
                      <a:pt x="64" y="28"/>
                      <a:pt x="62" y="27"/>
                      <a:pt x="57" y="27"/>
                    </a:cubicBezTo>
                    <a:cubicBezTo>
                      <a:pt x="43" y="30"/>
                      <a:pt x="28" y="32"/>
                      <a:pt x="14" y="35"/>
                    </a:cubicBezTo>
                    <a:cubicBezTo>
                      <a:pt x="9" y="35"/>
                      <a:pt x="7" y="37"/>
                      <a:pt x="7" y="42"/>
                    </a:cubicBezTo>
                    <a:cubicBezTo>
                      <a:pt x="7" y="43"/>
                      <a:pt x="6" y="44"/>
                      <a:pt x="6" y="45"/>
                    </a:cubicBezTo>
                    <a:cubicBezTo>
                      <a:pt x="6" y="45"/>
                      <a:pt x="5" y="45"/>
                      <a:pt x="5" y="45"/>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5" name="Freeform 61">
                <a:extLst>
                  <a:ext uri="{FF2B5EF4-FFF2-40B4-BE49-F238E27FC236}">
                    <a16:creationId xmlns:a16="http://schemas.microsoft.com/office/drawing/2014/main" id="{203E702D-7AE6-4B01-B868-0C7BE3CB52D1}"/>
                  </a:ext>
                </a:extLst>
              </p:cNvPr>
              <p:cNvSpPr>
                <a:spLocks/>
              </p:cNvSpPr>
              <p:nvPr/>
            </p:nvSpPr>
            <p:spPr bwMode="auto">
              <a:xfrm>
                <a:off x="5865225" y="20346840"/>
                <a:ext cx="291002" cy="487624"/>
              </a:xfrm>
              <a:custGeom>
                <a:avLst/>
                <a:gdLst>
                  <a:gd name="T0" fmla="*/ 1 w 42"/>
                  <a:gd name="T1" fmla="*/ 64 h 70"/>
                  <a:gd name="T2" fmla="*/ 4 w 42"/>
                  <a:gd name="T3" fmla="*/ 64 h 70"/>
                  <a:gd name="T4" fmla="*/ 10 w 42"/>
                  <a:gd name="T5" fmla="*/ 57 h 70"/>
                  <a:gd name="T6" fmla="*/ 13 w 42"/>
                  <a:gd name="T7" fmla="*/ 41 h 70"/>
                  <a:gd name="T8" fmla="*/ 16 w 42"/>
                  <a:gd name="T9" fmla="*/ 14 h 70"/>
                  <a:gd name="T10" fmla="*/ 17 w 42"/>
                  <a:gd name="T11" fmla="*/ 10 h 70"/>
                  <a:gd name="T12" fmla="*/ 11 w 42"/>
                  <a:gd name="T13" fmla="*/ 2 h 70"/>
                  <a:gd name="T14" fmla="*/ 9 w 42"/>
                  <a:gd name="T15" fmla="*/ 0 h 70"/>
                  <a:gd name="T16" fmla="*/ 42 w 42"/>
                  <a:gd name="T17" fmla="*/ 4 h 70"/>
                  <a:gd name="T18" fmla="*/ 42 w 42"/>
                  <a:gd name="T19" fmla="*/ 5 h 70"/>
                  <a:gd name="T20" fmla="*/ 39 w 42"/>
                  <a:gd name="T21" fmla="*/ 6 h 70"/>
                  <a:gd name="T22" fmla="*/ 32 w 42"/>
                  <a:gd name="T23" fmla="*/ 13 h 70"/>
                  <a:gd name="T24" fmla="*/ 27 w 42"/>
                  <a:gd name="T25" fmla="*/ 47 h 70"/>
                  <a:gd name="T26" fmla="*/ 25 w 42"/>
                  <a:gd name="T27" fmla="*/ 58 h 70"/>
                  <a:gd name="T28" fmla="*/ 31 w 42"/>
                  <a:gd name="T29" fmla="*/ 68 h 70"/>
                  <a:gd name="T30" fmla="*/ 33 w 42"/>
                  <a:gd name="T31" fmla="*/ 69 h 70"/>
                  <a:gd name="T32" fmla="*/ 33 w 42"/>
                  <a:gd name="T33" fmla="*/ 70 h 70"/>
                  <a:gd name="T34" fmla="*/ 0 w 42"/>
                  <a:gd name="T35" fmla="*/ 66 h 70"/>
                  <a:gd name="T36" fmla="*/ 1 w 42"/>
                  <a:gd name="T37" fmla="*/ 6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70">
                    <a:moveTo>
                      <a:pt x="1" y="64"/>
                    </a:moveTo>
                    <a:cubicBezTo>
                      <a:pt x="2" y="64"/>
                      <a:pt x="3" y="64"/>
                      <a:pt x="4" y="64"/>
                    </a:cubicBezTo>
                    <a:cubicBezTo>
                      <a:pt x="8" y="63"/>
                      <a:pt x="10" y="62"/>
                      <a:pt x="10" y="57"/>
                    </a:cubicBezTo>
                    <a:cubicBezTo>
                      <a:pt x="11" y="52"/>
                      <a:pt x="12" y="47"/>
                      <a:pt x="13" y="41"/>
                    </a:cubicBezTo>
                    <a:cubicBezTo>
                      <a:pt x="14" y="32"/>
                      <a:pt x="15" y="23"/>
                      <a:pt x="16" y="14"/>
                    </a:cubicBezTo>
                    <a:cubicBezTo>
                      <a:pt x="16" y="13"/>
                      <a:pt x="17" y="12"/>
                      <a:pt x="17" y="10"/>
                    </a:cubicBezTo>
                    <a:cubicBezTo>
                      <a:pt x="17" y="5"/>
                      <a:pt x="16" y="4"/>
                      <a:pt x="11" y="2"/>
                    </a:cubicBezTo>
                    <a:cubicBezTo>
                      <a:pt x="10" y="1"/>
                      <a:pt x="10" y="1"/>
                      <a:pt x="9" y="0"/>
                    </a:cubicBezTo>
                    <a:cubicBezTo>
                      <a:pt x="20" y="1"/>
                      <a:pt x="31" y="2"/>
                      <a:pt x="42" y="4"/>
                    </a:cubicBezTo>
                    <a:cubicBezTo>
                      <a:pt x="42" y="5"/>
                      <a:pt x="42" y="5"/>
                      <a:pt x="42" y="5"/>
                    </a:cubicBezTo>
                    <a:cubicBezTo>
                      <a:pt x="41" y="5"/>
                      <a:pt x="40" y="6"/>
                      <a:pt x="39" y="6"/>
                    </a:cubicBezTo>
                    <a:cubicBezTo>
                      <a:pt x="34" y="6"/>
                      <a:pt x="32" y="7"/>
                      <a:pt x="32" y="13"/>
                    </a:cubicBezTo>
                    <a:cubicBezTo>
                      <a:pt x="30" y="24"/>
                      <a:pt x="28" y="36"/>
                      <a:pt x="27" y="47"/>
                    </a:cubicBezTo>
                    <a:cubicBezTo>
                      <a:pt x="26" y="51"/>
                      <a:pt x="26" y="55"/>
                      <a:pt x="25" y="58"/>
                    </a:cubicBezTo>
                    <a:cubicBezTo>
                      <a:pt x="25" y="64"/>
                      <a:pt x="26" y="66"/>
                      <a:pt x="31" y="68"/>
                    </a:cubicBezTo>
                    <a:cubicBezTo>
                      <a:pt x="32" y="68"/>
                      <a:pt x="32" y="69"/>
                      <a:pt x="33" y="69"/>
                    </a:cubicBezTo>
                    <a:cubicBezTo>
                      <a:pt x="33" y="69"/>
                      <a:pt x="33" y="69"/>
                      <a:pt x="33" y="70"/>
                    </a:cubicBezTo>
                    <a:cubicBezTo>
                      <a:pt x="22" y="69"/>
                      <a:pt x="11" y="68"/>
                      <a:pt x="0" y="66"/>
                    </a:cubicBezTo>
                    <a:cubicBezTo>
                      <a:pt x="1" y="65"/>
                      <a:pt x="1" y="65"/>
                      <a:pt x="1" y="64"/>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6" name="Freeform 62">
                <a:extLst>
                  <a:ext uri="{FF2B5EF4-FFF2-40B4-BE49-F238E27FC236}">
                    <a16:creationId xmlns:a16="http://schemas.microsoft.com/office/drawing/2014/main" id="{00A3E78C-A2CF-4F84-BD83-F8BEF41AD073}"/>
                  </a:ext>
                </a:extLst>
              </p:cNvPr>
              <p:cNvSpPr>
                <a:spLocks/>
              </p:cNvSpPr>
              <p:nvPr/>
            </p:nvSpPr>
            <p:spPr bwMode="auto">
              <a:xfrm>
                <a:off x="4087756" y="25828682"/>
                <a:ext cx="361786" cy="471895"/>
              </a:xfrm>
              <a:custGeom>
                <a:avLst/>
                <a:gdLst>
                  <a:gd name="T0" fmla="*/ 1 w 52"/>
                  <a:gd name="T1" fmla="*/ 51 h 67"/>
                  <a:gd name="T2" fmla="*/ 5 w 52"/>
                  <a:gd name="T3" fmla="*/ 52 h 67"/>
                  <a:gd name="T4" fmla="*/ 16 w 52"/>
                  <a:gd name="T5" fmla="*/ 47 h 67"/>
                  <a:gd name="T6" fmla="*/ 32 w 52"/>
                  <a:gd name="T7" fmla="*/ 12 h 67"/>
                  <a:gd name="T8" fmla="*/ 33 w 52"/>
                  <a:gd name="T9" fmla="*/ 9 h 67"/>
                  <a:gd name="T10" fmla="*/ 29 w 52"/>
                  <a:gd name="T11" fmla="*/ 2 h 67"/>
                  <a:gd name="T12" fmla="*/ 23 w 52"/>
                  <a:gd name="T13" fmla="*/ 1 h 67"/>
                  <a:gd name="T14" fmla="*/ 52 w 52"/>
                  <a:gd name="T15" fmla="*/ 1 h 67"/>
                  <a:gd name="T16" fmla="*/ 51 w 52"/>
                  <a:gd name="T17" fmla="*/ 4 h 67"/>
                  <a:gd name="T18" fmla="*/ 29 w 52"/>
                  <a:gd name="T19" fmla="*/ 52 h 67"/>
                  <a:gd name="T20" fmla="*/ 33 w 52"/>
                  <a:gd name="T21" fmla="*/ 65 h 67"/>
                  <a:gd name="T22" fmla="*/ 34 w 52"/>
                  <a:gd name="T23" fmla="*/ 66 h 67"/>
                  <a:gd name="T24" fmla="*/ 34 w 52"/>
                  <a:gd name="T25" fmla="*/ 67 h 67"/>
                  <a:gd name="T26" fmla="*/ 33 w 52"/>
                  <a:gd name="T27" fmla="*/ 67 h 67"/>
                  <a:gd name="T28" fmla="*/ 2 w 52"/>
                  <a:gd name="T29" fmla="*/ 53 h 67"/>
                  <a:gd name="T30" fmla="*/ 0 w 52"/>
                  <a:gd name="T31" fmla="*/ 52 h 67"/>
                  <a:gd name="T32" fmla="*/ 1 w 52"/>
                  <a:gd name="T33" fmla="*/ 5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67">
                    <a:moveTo>
                      <a:pt x="1" y="51"/>
                    </a:moveTo>
                    <a:cubicBezTo>
                      <a:pt x="2" y="51"/>
                      <a:pt x="4" y="51"/>
                      <a:pt x="5" y="52"/>
                    </a:cubicBezTo>
                    <a:cubicBezTo>
                      <a:pt x="10" y="53"/>
                      <a:pt x="13" y="52"/>
                      <a:pt x="16" y="47"/>
                    </a:cubicBezTo>
                    <a:cubicBezTo>
                      <a:pt x="21" y="35"/>
                      <a:pt x="27" y="23"/>
                      <a:pt x="32" y="12"/>
                    </a:cubicBezTo>
                    <a:cubicBezTo>
                      <a:pt x="33" y="11"/>
                      <a:pt x="33" y="10"/>
                      <a:pt x="33" y="9"/>
                    </a:cubicBezTo>
                    <a:cubicBezTo>
                      <a:pt x="34" y="5"/>
                      <a:pt x="33" y="3"/>
                      <a:pt x="29" y="2"/>
                    </a:cubicBezTo>
                    <a:cubicBezTo>
                      <a:pt x="28" y="2"/>
                      <a:pt x="26" y="2"/>
                      <a:pt x="23" y="1"/>
                    </a:cubicBezTo>
                    <a:cubicBezTo>
                      <a:pt x="27" y="0"/>
                      <a:pt x="44" y="0"/>
                      <a:pt x="52" y="1"/>
                    </a:cubicBezTo>
                    <a:cubicBezTo>
                      <a:pt x="52" y="2"/>
                      <a:pt x="52" y="3"/>
                      <a:pt x="51" y="4"/>
                    </a:cubicBezTo>
                    <a:cubicBezTo>
                      <a:pt x="44" y="20"/>
                      <a:pt x="37" y="36"/>
                      <a:pt x="29" y="52"/>
                    </a:cubicBezTo>
                    <a:cubicBezTo>
                      <a:pt x="26" y="59"/>
                      <a:pt x="26" y="61"/>
                      <a:pt x="33" y="65"/>
                    </a:cubicBezTo>
                    <a:cubicBezTo>
                      <a:pt x="33" y="65"/>
                      <a:pt x="34" y="66"/>
                      <a:pt x="34" y="66"/>
                    </a:cubicBezTo>
                    <a:cubicBezTo>
                      <a:pt x="34" y="66"/>
                      <a:pt x="34" y="67"/>
                      <a:pt x="34" y="67"/>
                    </a:cubicBezTo>
                    <a:cubicBezTo>
                      <a:pt x="34" y="67"/>
                      <a:pt x="33" y="67"/>
                      <a:pt x="33" y="67"/>
                    </a:cubicBezTo>
                    <a:cubicBezTo>
                      <a:pt x="23" y="62"/>
                      <a:pt x="13" y="58"/>
                      <a:pt x="2" y="53"/>
                    </a:cubicBezTo>
                    <a:cubicBezTo>
                      <a:pt x="1" y="53"/>
                      <a:pt x="1" y="52"/>
                      <a:pt x="0" y="52"/>
                    </a:cubicBezTo>
                    <a:cubicBezTo>
                      <a:pt x="1" y="51"/>
                      <a:pt x="1" y="51"/>
                      <a:pt x="1" y="51"/>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7" name="Freeform 71">
                <a:extLst>
                  <a:ext uri="{FF2B5EF4-FFF2-40B4-BE49-F238E27FC236}">
                    <a16:creationId xmlns:a16="http://schemas.microsoft.com/office/drawing/2014/main" id="{0265EC9A-215C-4451-94F2-BA2294AE20B1}"/>
                  </a:ext>
                </a:extLst>
              </p:cNvPr>
              <p:cNvSpPr>
                <a:spLocks noEditPoints="1"/>
              </p:cNvSpPr>
              <p:nvPr/>
            </p:nvSpPr>
            <p:spPr bwMode="auto">
              <a:xfrm>
                <a:off x="3199023" y="21141194"/>
                <a:ext cx="4561646" cy="4553784"/>
              </a:xfrm>
              <a:custGeom>
                <a:avLst/>
                <a:gdLst>
                  <a:gd name="T0" fmla="*/ 326 w 652"/>
                  <a:gd name="T1" fmla="*/ 652 h 652"/>
                  <a:gd name="T2" fmla="*/ 326 w 652"/>
                  <a:gd name="T3" fmla="*/ 0 h 652"/>
                  <a:gd name="T4" fmla="*/ 300 w 652"/>
                  <a:gd name="T5" fmla="*/ 368 h 652"/>
                  <a:gd name="T6" fmla="*/ 300 w 652"/>
                  <a:gd name="T7" fmla="*/ 408 h 652"/>
                  <a:gd name="T8" fmla="*/ 292 w 652"/>
                  <a:gd name="T9" fmla="*/ 425 h 652"/>
                  <a:gd name="T10" fmla="*/ 239 w 652"/>
                  <a:gd name="T11" fmla="*/ 475 h 652"/>
                  <a:gd name="T12" fmla="*/ 208 w 652"/>
                  <a:gd name="T13" fmla="*/ 558 h 652"/>
                  <a:gd name="T14" fmla="*/ 256 w 652"/>
                  <a:gd name="T15" fmla="*/ 566 h 652"/>
                  <a:gd name="T16" fmla="*/ 264 w 652"/>
                  <a:gd name="T17" fmla="*/ 540 h 652"/>
                  <a:gd name="T18" fmla="*/ 312 w 652"/>
                  <a:gd name="T19" fmla="*/ 473 h 652"/>
                  <a:gd name="T20" fmla="*/ 346 w 652"/>
                  <a:gd name="T21" fmla="*/ 477 h 652"/>
                  <a:gd name="T22" fmla="*/ 390 w 652"/>
                  <a:gd name="T23" fmla="*/ 550 h 652"/>
                  <a:gd name="T24" fmla="*/ 410 w 652"/>
                  <a:gd name="T25" fmla="*/ 582 h 652"/>
                  <a:gd name="T26" fmla="*/ 439 w 652"/>
                  <a:gd name="T27" fmla="*/ 536 h 652"/>
                  <a:gd name="T28" fmla="*/ 360 w 652"/>
                  <a:gd name="T29" fmla="*/ 425 h 652"/>
                  <a:gd name="T30" fmla="*/ 351 w 652"/>
                  <a:gd name="T31" fmla="*/ 372 h 652"/>
                  <a:gd name="T32" fmla="*/ 357 w 652"/>
                  <a:gd name="T33" fmla="*/ 369 h 652"/>
                  <a:gd name="T34" fmla="*/ 453 w 652"/>
                  <a:gd name="T35" fmla="*/ 459 h 652"/>
                  <a:gd name="T36" fmla="*/ 489 w 652"/>
                  <a:gd name="T37" fmla="*/ 522 h 652"/>
                  <a:gd name="T38" fmla="*/ 526 w 652"/>
                  <a:gd name="T39" fmla="*/ 508 h 652"/>
                  <a:gd name="T40" fmla="*/ 512 w 652"/>
                  <a:gd name="T41" fmla="*/ 460 h 652"/>
                  <a:gd name="T42" fmla="*/ 373 w 652"/>
                  <a:gd name="T43" fmla="*/ 322 h 652"/>
                  <a:gd name="T44" fmla="*/ 351 w 652"/>
                  <a:gd name="T45" fmla="*/ 304 h 652"/>
                  <a:gd name="T46" fmla="*/ 306 w 652"/>
                  <a:gd name="T47" fmla="*/ 286 h 652"/>
                  <a:gd name="T48" fmla="*/ 300 w 652"/>
                  <a:gd name="T49" fmla="*/ 316 h 652"/>
                  <a:gd name="T50" fmla="*/ 210 w 652"/>
                  <a:gd name="T51" fmla="*/ 361 h 652"/>
                  <a:gd name="T52" fmla="*/ 128 w 652"/>
                  <a:gd name="T53" fmla="*/ 483 h 652"/>
                  <a:gd name="T54" fmla="*/ 140 w 652"/>
                  <a:gd name="T55" fmla="*/ 526 h 652"/>
                  <a:gd name="T56" fmla="*/ 172 w 652"/>
                  <a:gd name="T57" fmla="*/ 509 h 652"/>
                  <a:gd name="T58" fmla="*/ 246 w 652"/>
                  <a:gd name="T59" fmla="*/ 399 h 652"/>
                  <a:gd name="T60" fmla="*/ 300 w 652"/>
                  <a:gd name="T61" fmla="*/ 368 h 652"/>
                  <a:gd name="T62" fmla="*/ 249 w 652"/>
                  <a:gd name="T63" fmla="*/ 114 h 652"/>
                  <a:gd name="T64" fmla="*/ 123 w 652"/>
                  <a:gd name="T65" fmla="*/ 169 h 652"/>
                  <a:gd name="T66" fmla="*/ 75 w 652"/>
                  <a:gd name="T67" fmla="*/ 214 h 652"/>
                  <a:gd name="T68" fmla="*/ 108 w 652"/>
                  <a:gd name="T69" fmla="*/ 242 h 652"/>
                  <a:gd name="T70" fmla="*/ 158 w 652"/>
                  <a:gd name="T71" fmla="*/ 210 h 652"/>
                  <a:gd name="T72" fmla="*/ 253 w 652"/>
                  <a:gd name="T73" fmla="*/ 164 h 652"/>
                  <a:gd name="T74" fmla="*/ 250 w 652"/>
                  <a:gd name="T75" fmla="*/ 222 h 652"/>
                  <a:gd name="T76" fmla="*/ 65 w 652"/>
                  <a:gd name="T77" fmla="*/ 383 h 652"/>
                  <a:gd name="T78" fmla="*/ 80 w 652"/>
                  <a:gd name="T79" fmla="*/ 422 h 652"/>
                  <a:gd name="T80" fmla="*/ 113 w 652"/>
                  <a:gd name="T81" fmla="*/ 400 h 652"/>
                  <a:gd name="T82" fmla="*/ 215 w 652"/>
                  <a:gd name="T83" fmla="*/ 296 h 652"/>
                  <a:gd name="T84" fmla="*/ 304 w 652"/>
                  <a:gd name="T85" fmla="*/ 240 h 652"/>
                  <a:gd name="T86" fmla="*/ 303 w 652"/>
                  <a:gd name="T87" fmla="*/ 78 h 652"/>
                  <a:gd name="T88" fmla="*/ 269 w 652"/>
                  <a:gd name="T89" fmla="*/ 56 h 652"/>
                  <a:gd name="T90" fmla="*/ 253 w 652"/>
                  <a:gd name="T91" fmla="*/ 90 h 652"/>
                  <a:gd name="T92" fmla="*/ 398 w 652"/>
                  <a:gd name="T93" fmla="*/ 112 h 652"/>
                  <a:gd name="T94" fmla="*/ 398 w 652"/>
                  <a:gd name="T95" fmla="*/ 82 h 652"/>
                  <a:gd name="T96" fmla="*/ 368 w 652"/>
                  <a:gd name="T97" fmla="*/ 54 h 652"/>
                  <a:gd name="T98" fmla="*/ 347 w 652"/>
                  <a:gd name="T99" fmla="*/ 85 h 652"/>
                  <a:gd name="T100" fmla="*/ 347 w 652"/>
                  <a:gd name="T101" fmla="*/ 243 h 652"/>
                  <a:gd name="T102" fmla="*/ 369 w 652"/>
                  <a:gd name="T103" fmla="*/ 264 h 652"/>
                  <a:gd name="T104" fmla="*/ 493 w 652"/>
                  <a:gd name="T105" fmla="*/ 344 h 652"/>
                  <a:gd name="T106" fmla="*/ 549 w 652"/>
                  <a:gd name="T107" fmla="*/ 416 h 652"/>
                  <a:gd name="T108" fmla="*/ 587 w 652"/>
                  <a:gd name="T109" fmla="*/ 384 h 652"/>
                  <a:gd name="T110" fmla="*/ 407 w 652"/>
                  <a:gd name="T111" fmla="*/ 224 h 652"/>
                  <a:gd name="T112" fmla="*/ 398 w 652"/>
                  <a:gd name="T113" fmla="*/ 164 h 652"/>
                  <a:gd name="T114" fmla="*/ 403 w 652"/>
                  <a:gd name="T115" fmla="*/ 165 h 652"/>
                  <a:gd name="T116" fmla="*/ 532 w 652"/>
                  <a:gd name="T117" fmla="*/ 236 h 652"/>
                  <a:gd name="T118" fmla="*/ 575 w 652"/>
                  <a:gd name="T119" fmla="*/ 211 h 652"/>
                  <a:gd name="T120" fmla="*/ 509 w 652"/>
                  <a:gd name="T121" fmla="*/ 157 h 652"/>
                  <a:gd name="T122" fmla="*/ 398 w 652"/>
                  <a:gd name="T123" fmla="*/ 112 h 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52" h="652">
                    <a:moveTo>
                      <a:pt x="652" y="326"/>
                    </a:moveTo>
                    <a:cubicBezTo>
                      <a:pt x="652" y="505"/>
                      <a:pt x="506" y="652"/>
                      <a:pt x="326" y="652"/>
                    </a:cubicBezTo>
                    <a:cubicBezTo>
                      <a:pt x="147" y="652"/>
                      <a:pt x="0" y="507"/>
                      <a:pt x="0" y="326"/>
                    </a:cubicBezTo>
                    <a:cubicBezTo>
                      <a:pt x="0" y="146"/>
                      <a:pt x="146" y="0"/>
                      <a:pt x="326" y="0"/>
                    </a:cubicBezTo>
                    <a:cubicBezTo>
                      <a:pt x="506" y="0"/>
                      <a:pt x="652" y="147"/>
                      <a:pt x="652" y="326"/>
                    </a:cubicBezTo>
                    <a:close/>
                    <a:moveTo>
                      <a:pt x="300" y="368"/>
                    </a:moveTo>
                    <a:cubicBezTo>
                      <a:pt x="300" y="370"/>
                      <a:pt x="300" y="371"/>
                      <a:pt x="300" y="373"/>
                    </a:cubicBezTo>
                    <a:cubicBezTo>
                      <a:pt x="300" y="385"/>
                      <a:pt x="300" y="396"/>
                      <a:pt x="300" y="408"/>
                    </a:cubicBezTo>
                    <a:cubicBezTo>
                      <a:pt x="300" y="409"/>
                      <a:pt x="300" y="410"/>
                      <a:pt x="300" y="411"/>
                    </a:cubicBezTo>
                    <a:cubicBezTo>
                      <a:pt x="300" y="417"/>
                      <a:pt x="297" y="422"/>
                      <a:pt x="292" y="425"/>
                    </a:cubicBezTo>
                    <a:cubicBezTo>
                      <a:pt x="290" y="426"/>
                      <a:pt x="288" y="428"/>
                      <a:pt x="285" y="429"/>
                    </a:cubicBezTo>
                    <a:cubicBezTo>
                      <a:pt x="267" y="441"/>
                      <a:pt x="252" y="457"/>
                      <a:pt x="239" y="475"/>
                    </a:cubicBezTo>
                    <a:cubicBezTo>
                      <a:pt x="225" y="496"/>
                      <a:pt x="216" y="520"/>
                      <a:pt x="210" y="544"/>
                    </a:cubicBezTo>
                    <a:cubicBezTo>
                      <a:pt x="209" y="549"/>
                      <a:pt x="208" y="553"/>
                      <a:pt x="208" y="558"/>
                    </a:cubicBezTo>
                    <a:cubicBezTo>
                      <a:pt x="207" y="571"/>
                      <a:pt x="215" y="581"/>
                      <a:pt x="228" y="583"/>
                    </a:cubicBezTo>
                    <a:cubicBezTo>
                      <a:pt x="239" y="585"/>
                      <a:pt x="252" y="581"/>
                      <a:pt x="256" y="566"/>
                    </a:cubicBezTo>
                    <a:cubicBezTo>
                      <a:pt x="256" y="565"/>
                      <a:pt x="257" y="563"/>
                      <a:pt x="257" y="562"/>
                    </a:cubicBezTo>
                    <a:cubicBezTo>
                      <a:pt x="260" y="555"/>
                      <a:pt x="262" y="547"/>
                      <a:pt x="264" y="540"/>
                    </a:cubicBezTo>
                    <a:cubicBezTo>
                      <a:pt x="270" y="523"/>
                      <a:pt x="278" y="508"/>
                      <a:pt x="289" y="493"/>
                    </a:cubicBezTo>
                    <a:cubicBezTo>
                      <a:pt x="295" y="485"/>
                      <a:pt x="303" y="478"/>
                      <a:pt x="312" y="473"/>
                    </a:cubicBezTo>
                    <a:cubicBezTo>
                      <a:pt x="321" y="468"/>
                      <a:pt x="330" y="468"/>
                      <a:pt x="339" y="473"/>
                    </a:cubicBezTo>
                    <a:cubicBezTo>
                      <a:pt x="341" y="474"/>
                      <a:pt x="344" y="475"/>
                      <a:pt x="346" y="477"/>
                    </a:cubicBezTo>
                    <a:cubicBezTo>
                      <a:pt x="355" y="483"/>
                      <a:pt x="362" y="491"/>
                      <a:pt x="368" y="500"/>
                    </a:cubicBezTo>
                    <a:cubicBezTo>
                      <a:pt x="378" y="516"/>
                      <a:pt x="385" y="533"/>
                      <a:pt x="390" y="550"/>
                    </a:cubicBezTo>
                    <a:cubicBezTo>
                      <a:pt x="392" y="556"/>
                      <a:pt x="394" y="563"/>
                      <a:pt x="396" y="569"/>
                    </a:cubicBezTo>
                    <a:cubicBezTo>
                      <a:pt x="399" y="576"/>
                      <a:pt x="403" y="580"/>
                      <a:pt x="410" y="582"/>
                    </a:cubicBezTo>
                    <a:cubicBezTo>
                      <a:pt x="425" y="588"/>
                      <a:pt x="446" y="577"/>
                      <a:pt x="443" y="555"/>
                    </a:cubicBezTo>
                    <a:cubicBezTo>
                      <a:pt x="442" y="548"/>
                      <a:pt x="440" y="542"/>
                      <a:pt x="439" y="536"/>
                    </a:cubicBezTo>
                    <a:cubicBezTo>
                      <a:pt x="433" y="515"/>
                      <a:pt x="426" y="496"/>
                      <a:pt x="414" y="478"/>
                    </a:cubicBezTo>
                    <a:cubicBezTo>
                      <a:pt x="400" y="456"/>
                      <a:pt x="382" y="439"/>
                      <a:pt x="360" y="425"/>
                    </a:cubicBezTo>
                    <a:cubicBezTo>
                      <a:pt x="354" y="422"/>
                      <a:pt x="351" y="417"/>
                      <a:pt x="351" y="410"/>
                    </a:cubicBezTo>
                    <a:cubicBezTo>
                      <a:pt x="351" y="397"/>
                      <a:pt x="351" y="385"/>
                      <a:pt x="351" y="372"/>
                    </a:cubicBezTo>
                    <a:cubicBezTo>
                      <a:pt x="351" y="371"/>
                      <a:pt x="351" y="370"/>
                      <a:pt x="352" y="368"/>
                    </a:cubicBezTo>
                    <a:cubicBezTo>
                      <a:pt x="354" y="368"/>
                      <a:pt x="355" y="369"/>
                      <a:pt x="357" y="369"/>
                    </a:cubicBezTo>
                    <a:cubicBezTo>
                      <a:pt x="376" y="376"/>
                      <a:pt x="392" y="386"/>
                      <a:pt x="406" y="400"/>
                    </a:cubicBezTo>
                    <a:cubicBezTo>
                      <a:pt x="425" y="417"/>
                      <a:pt x="439" y="437"/>
                      <a:pt x="453" y="459"/>
                    </a:cubicBezTo>
                    <a:cubicBezTo>
                      <a:pt x="462" y="475"/>
                      <a:pt x="471" y="492"/>
                      <a:pt x="479" y="509"/>
                    </a:cubicBezTo>
                    <a:cubicBezTo>
                      <a:pt x="481" y="514"/>
                      <a:pt x="484" y="518"/>
                      <a:pt x="489" y="522"/>
                    </a:cubicBezTo>
                    <a:cubicBezTo>
                      <a:pt x="494" y="526"/>
                      <a:pt x="501" y="529"/>
                      <a:pt x="508" y="527"/>
                    </a:cubicBezTo>
                    <a:cubicBezTo>
                      <a:pt x="518" y="524"/>
                      <a:pt x="524" y="518"/>
                      <a:pt x="526" y="508"/>
                    </a:cubicBezTo>
                    <a:cubicBezTo>
                      <a:pt x="528" y="500"/>
                      <a:pt x="527" y="493"/>
                      <a:pt x="524" y="486"/>
                    </a:cubicBezTo>
                    <a:cubicBezTo>
                      <a:pt x="520" y="477"/>
                      <a:pt x="516" y="469"/>
                      <a:pt x="512" y="460"/>
                    </a:cubicBezTo>
                    <a:cubicBezTo>
                      <a:pt x="498" y="429"/>
                      <a:pt x="480" y="400"/>
                      <a:pt x="456" y="375"/>
                    </a:cubicBezTo>
                    <a:cubicBezTo>
                      <a:pt x="432" y="351"/>
                      <a:pt x="405" y="333"/>
                      <a:pt x="373" y="322"/>
                    </a:cubicBezTo>
                    <a:cubicBezTo>
                      <a:pt x="366" y="320"/>
                      <a:pt x="359" y="318"/>
                      <a:pt x="351" y="316"/>
                    </a:cubicBezTo>
                    <a:cubicBezTo>
                      <a:pt x="351" y="312"/>
                      <a:pt x="351" y="308"/>
                      <a:pt x="351" y="304"/>
                    </a:cubicBezTo>
                    <a:cubicBezTo>
                      <a:pt x="350" y="298"/>
                      <a:pt x="349" y="291"/>
                      <a:pt x="345" y="286"/>
                    </a:cubicBezTo>
                    <a:cubicBezTo>
                      <a:pt x="335" y="271"/>
                      <a:pt x="316" y="271"/>
                      <a:pt x="306" y="286"/>
                    </a:cubicBezTo>
                    <a:cubicBezTo>
                      <a:pt x="302" y="292"/>
                      <a:pt x="301" y="299"/>
                      <a:pt x="301" y="305"/>
                    </a:cubicBezTo>
                    <a:cubicBezTo>
                      <a:pt x="300" y="309"/>
                      <a:pt x="300" y="312"/>
                      <a:pt x="300" y="316"/>
                    </a:cubicBezTo>
                    <a:cubicBezTo>
                      <a:pt x="299" y="317"/>
                      <a:pt x="298" y="317"/>
                      <a:pt x="296" y="317"/>
                    </a:cubicBezTo>
                    <a:cubicBezTo>
                      <a:pt x="264" y="325"/>
                      <a:pt x="235" y="339"/>
                      <a:pt x="210" y="361"/>
                    </a:cubicBezTo>
                    <a:cubicBezTo>
                      <a:pt x="191" y="378"/>
                      <a:pt x="175" y="398"/>
                      <a:pt x="161" y="420"/>
                    </a:cubicBezTo>
                    <a:cubicBezTo>
                      <a:pt x="148" y="440"/>
                      <a:pt x="138" y="462"/>
                      <a:pt x="128" y="483"/>
                    </a:cubicBezTo>
                    <a:cubicBezTo>
                      <a:pt x="126" y="490"/>
                      <a:pt x="124" y="497"/>
                      <a:pt x="125" y="504"/>
                    </a:cubicBezTo>
                    <a:cubicBezTo>
                      <a:pt x="126" y="515"/>
                      <a:pt x="130" y="522"/>
                      <a:pt x="140" y="526"/>
                    </a:cubicBezTo>
                    <a:cubicBezTo>
                      <a:pt x="150" y="530"/>
                      <a:pt x="159" y="526"/>
                      <a:pt x="165" y="519"/>
                    </a:cubicBezTo>
                    <a:cubicBezTo>
                      <a:pt x="168" y="516"/>
                      <a:pt x="170" y="512"/>
                      <a:pt x="172" y="509"/>
                    </a:cubicBezTo>
                    <a:cubicBezTo>
                      <a:pt x="181" y="493"/>
                      <a:pt x="189" y="476"/>
                      <a:pt x="198" y="461"/>
                    </a:cubicBezTo>
                    <a:cubicBezTo>
                      <a:pt x="211" y="438"/>
                      <a:pt x="227" y="417"/>
                      <a:pt x="246" y="399"/>
                    </a:cubicBezTo>
                    <a:cubicBezTo>
                      <a:pt x="260" y="386"/>
                      <a:pt x="276" y="376"/>
                      <a:pt x="294" y="370"/>
                    </a:cubicBezTo>
                    <a:cubicBezTo>
                      <a:pt x="296" y="369"/>
                      <a:pt x="298" y="368"/>
                      <a:pt x="300" y="368"/>
                    </a:cubicBezTo>
                    <a:close/>
                    <a:moveTo>
                      <a:pt x="253" y="112"/>
                    </a:moveTo>
                    <a:cubicBezTo>
                      <a:pt x="252" y="113"/>
                      <a:pt x="250" y="113"/>
                      <a:pt x="249" y="114"/>
                    </a:cubicBezTo>
                    <a:cubicBezTo>
                      <a:pt x="240" y="117"/>
                      <a:pt x="231" y="119"/>
                      <a:pt x="222" y="122"/>
                    </a:cubicBezTo>
                    <a:cubicBezTo>
                      <a:pt x="187" y="134"/>
                      <a:pt x="154" y="149"/>
                      <a:pt x="123" y="169"/>
                    </a:cubicBezTo>
                    <a:cubicBezTo>
                      <a:pt x="110" y="178"/>
                      <a:pt x="97" y="188"/>
                      <a:pt x="85" y="200"/>
                    </a:cubicBezTo>
                    <a:cubicBezTo>
                      <a:pt x="81" y="204"/>
                      <a:pt x="77" y="208"/>
                      <a:pt x="75" y="214"/>
                    </a:cubicBezTo>
                    <a:cubicBezTo>
                      <a:pt x="71" y="225"/>
                      <a:pt x="76" y="237"/>
                      <a:pt x="87" y="241"/>
                    </a:cubicBezTo>
                    <a:cubicBezTo>
                      <a:pt x="94" y="244"/>
                      <a:pt x="101" y="244"/>
                      <a:pt x="108" y="242"/>
                    </a:cubicBezTo>
                    <a:cubicBezTo>
                      <a:pt x="114" y="240"/>
                      <a:pt x="118" y="237"/>
                      <a:pt x="123" y="234"/>
                    </a:cubicBezTo>
                    <a:cubicBezTo>
                      <a:pt x="134" y="226"/>
                      <a:pt x="146" y="217"/>
                      <a:pt x="158" y="210"/>
                    </a:cubicBezTo>
                    <a:cubicBezTo>
                      <a:pt x="186" y="191"/>
                      <a:pt x="216" y="176"/>
                      <a:pt x="249" y="165"/>
                    </a:cubicBezTo>
                    <a:cubicBezTo>
                      <a:pt x="250" y="165"/>
                      <a:pt x="252" y="164"/>
                      <a:pt x="253" y="164"/>
                    </a:cubicBezTo>
                    <a:cubicBezTo>
                      <a:pt x="253" y="183"/>
                      <a:pt x="253" y="202"/>
                      <a:pt x="253" y="220"/>
                    </a:cubicBezTo>
                    <a:cubicBezTo>
                      <a:pt x="252" y="221"/>
                      <a:pt x="251" y="221"/>
                      <a:pt x="250" y="222"/>
                    </a:cubicBezTo>
                    <a:cubicBezTo>
                      <a:pt x="185" y="247"/>
                      <a:pt x="131" y="288"/>
                      <a:pt x="90" y="345"/>
                    </a:cubicBezTo>
                    <a:cubicBezTo>
                      <a:pt x="81" y="357"/>
                      <a:pt x="73" y="370"/>
                      <a:pt x="65" y="383"/>
                    </a:cubicBezTo>
                    <a:cubicBezTo>
                      <a:pt x="62" y="387"/>
                      <a:pt x="60" y="391"/>
                      <a:pt x="60" y="395"/>
                    </a:cubicBezTo>
                    <a:cubicBezTo>
                      <a:pt x="60" y="408"/>
                      <a:pt x="68" y="419"/>
                      <a:pt x="80" y="422"/>
                    </a:cubicBezTo>
                    <a:cubicBezTo>
                      <a:pt x="90" y="425"/>
                      <a:pt x="98" y="422"/>
                      <a:pt x="104" y="413"/>
                    </a:cubicBezTo>
                    <a:cubicBezTo>
                      <a:pt x="107" y="409"/>
                      <a:pt x="110" y="404"/>
                      <a:pt x="113" y="400"/>
                    </a:cubicBezTo>
                    <a:cubicBezTo>
                      <a:pt x="127" y="380"/>
                      <a:pt x="143" y="361"/>
                      <a:pt x="160" y="343"/>
                    </a:cubicBezTo>
                    <a:cubicBezTo>
                      <a:pt x="177" y="325"/>
                      <a:pt x="195" y="309"/>
                      <a:pt x="215" y="296"/>
                    </a:cubicBezTo>
                    <a:cubicBezTo>
                      <a:pt x="237" y="282"/>
                      <a:pt x="261" y="271"/>
                      <a:pt x="286" y="264"/>
                    </a:cubicBezTo>
                    <a:cubicBezTo>
                      <a:pt x="300" y="260"/>
                      <a:pt x="304" y="253"/>
                      <a:pt x="304" y="240"/>
                    </a:cubicBezTo>
                    <a:cubicBezTo>
                      <a:pt x="304" y="189"/>
                      <a:pt x="304" y="138"/>
                      <a:pt x="304" y="88"/>
                    </a:cubicBezTo>
                    <a:cubicBezTo>
                      <a:pt x="304" y="84"/>
                      <a:pt x="304" y="81"/>
                      <a:pt x="303" y="78"/>
                    </a:cubicBezTo>
                    <a:cubicBezTo>
                      <a:pt x="303" y="74"/>
                      <a:pt x="302" y="69"/>
                      <a:pt x="299" y="65"/>
                    </a:cubicBezTo>
                    <a:cubicBezTo>
                      <a:pt x="293" y="55"/>
                      <a:pt x="280" y="51"/>
                      <a:pt x="269" y="56"/>
                    </a:cubicBezTo>
                    <a:cubicBezTo>
                      <a:pt x="261" y="61"/>
                      <a:pt x="256" y="68"/>
                      <a:pt x="254" y="77"/>
                    </a:cubicBezTo>
                    <a:cubicBezTo>
                      <a:pt x="254" y="81"/>
                      <a:pt x="254" y="85"/>
                      <a:pt x="253" y="90"/>
                    </a:cubicBezTo>
                    <a:cubicBezTo>
                      <a:pt x="253" y="97"/>
                      <a:pt x="253" y="105"/>
                      <a:pt x="253" y="112"/>
                    </a:cubicBezTo>
                    <a:close/>
                    <a:moveTo>
                      <a:pt x="398" y="112"/>
                    </a:moveTo>
                    <a:cubicBezTo>
                      <a:pt x="398" y="110"/>
                      <a:pt x="398" y="108"/>
                      <a:pt x="398" y="106"/>
                    </a:cubicBezTo>
                    <a:cubicBezTo>
                      <a:pt x="398" y="98"/>
                      <a:pt x="398" y="90"/>
                      <a:pt x="398" y="82"/>
                    </a:cubicBezTo>
                    <a:cubicBezTo>
                      <a:pt x="397" y="76"/>
                      <a:pt x="396" y="70"/>
                      <a:pt x="392" y="65"/>
                    </a:cubicBezTo>
                    <a:cubicBezTo>
                      <a:pt x="386" y="57"/>
                      <a:pt x="378" y="53"/>
                      <a:pt x="368" y="54"/>
                    </a:cubicBezTo>
                    <a:cubicBezTo>
                      <a:pt x="358" y="56"/>
                      <a:pt x="352" y="62"/>
                      <a:pt x="349" y="71"/>
                    </a:cubicBezTo>
                    <a:cubicBezTo>
                      <a:pt x="348" y="75"/>
                      <a:pt x="347" y="80"/>
                      <a:pt x="347" y="85"/>
                    </a:cubicBezTo>
                    <a:cubicBezTo>
                      <a:pt x="347" y="137"/>
                      <a:pt x="347" y="189"/>
                      <a:pt x="347" y="242"/>
                    </a:cubicBezTo>
                    <a:cubicBezTo>
                      <a:pt x="347" y="242"/>
                      <a:pt x="347" y="243"/>
                      <a:pt x="347" y="243"/>
                    </a:cubicBezTo>
                    <a:cubicBezTo>
                      <a:pt x="347" y="251"/>
                      <a:pt x="351" y="257"/>
                      <a:pt x="358" y="260"/>
                    </a:cubicBezTo>
                    <a:cubicBezTo>
                      <a:pt x="361" y="262"/>
                      <a:pt x="365" y="263"/>
                      <a:pt x="369" y="264"/>
                    </a:cubicBezTo>
                    <a:cubicBezTo>
                      <a:pt x="387" y="270"/>
                      <a:pt x="405" y="277"/>
                      <a:pt x="421" y="286"/>
                    </a:cubicBezTo>
                    <a:cubicBezTo>
                      <a:pt x="449" y="301"/>
                      <a:pt x="473" y="321"/>
                      <a:pt x="493" y="344"/>
                    </a:cubicBezTo>
                    <a:cubicBezTo>
                      <a:pt x="513" y="365"/>
                      <a:pt x="530" y="388"/>
                      <a:pt x="546" y="412"/>
                    </a:cubicBezTo>
                    <a:cubicBezTo>
                      <a:pt x="547" y="413"/>
                      <a:pt x="548" y="415"/>
                      <a:pt x="549" y="416"/>
                    </a:cubicBezTo>
                    <a:cubicBezTo>
                      <a:pt x="553" y="421"/>
                      <a:pt x="558" y="423"/>
                      <a:pt x="564" y="423"/>
                    </a:cubicBezTo>
                    <a:cubicBezTo>
                      <a:pt x="584" y="423"/>
                      <a:pt x="598" y="402"/>
                      <a:pt x="587" y="384"/>
                    </a:cubicBezTo>
                    <a:cubicBezTo>
                      <a:pt x="581" y="374"/>
                      <a:pt x="576" y="365"/>
                      <a:pt x="569" y="355"/>
                    </a:cubicBezTo>
                    <a:cubicBezTo>
                      <a:pt x="528" y="296"/>
                      <a:pt x="474" y="251"/>
                      <a:pt x="407" y="224"/>
                    </a:cubicBezTo>
                    <a:cubicBezTo>
                      <a:pt x="404" y="223"/>
                      <a:pt x="401" y="222"/>
                      <a:pt x="398" y="220"/>
                    </a:cubicBezTo>
                    <a:cubicBezTo>
                      <a:pt x="398" y="201"/>
                      <a:pt x="398" y="183"/>
                      <a:pt x="398" y="164"/>
                    </a:cubicBezTo>
                    <a:cubicBezTo>
                      <a:pt x="399" y="164"/>
                      <a:pt x="399" y="164"/>
                      <a:pt x="399" y="164"/>
                    </a:cubicBezTo>
                    <a:cubicBezTo>
                      <a:pt x="401" y="165"/>
                      <a:pt x="402" y="165"/>
                      <a:pt x="403" y="165"/>
                    </a:cubicBezTo>
                    <a:cubicBezTo>
                      <a:pt x="439" y="177"/>
                      <a:pt x="473" y="195"/>
                      <a:pt x="504" y="217"/>
                    </a:cubicBezTo>
                    <a:cubicBezTo>
                      <a:pt x="513" y="223"/>
                      <a:pt x="522" y="230"/>
                      <a:pt x="532" y="236"/>
                    </a:cubicBezTo>
                    <a:cubicBezTo>
                      <a:pt x="539" y="242"/>
                      <a:pt x="547" y="244"/>
                      <a:pt x="556" y="243"/>
                    </a:cubicBezTo>
                    <a:cubicBezTo>
                      <a:pt x="573" y="242"/>
                      <a:pt x="582" y="226"/>
                      <a:pt x="575" y="211"/>
                    </a:cubicBezTo>
                    <a:cubicBezTo>
                      <a:pt x="572" y="206"/>
                      <a:pt x="569" y="202"/>
                      <a:pt x="566" y="199"/>
                    </a:cubicBezTo>
                    <a:cubicBezTo>
                      <a:pt x="549" y="182"/>
                      <a:pt x="529" y="169"/>
                      <a:pt x="509" y="157"/>
                    </a:cubicBezTo>
                    <a:cubicBezTo>
                      <a:pt x="480" y="141"/>
                      <a:pt x="450" y="129"/>
                      <a:pt x="418" y="119"/>
                    </a:cubicBezTo>
                    <a:cubicBezTo>
                      <a:pt x="412" y="116"/>
                      <a:pt x="405" y="114"/>
                      <a:pt x="398" y="11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grpSp>
      </p:grpSp>
      <p:sp>
        <p:nvSpPr>
          <p:cNvPr id="176" name="标题 1">
            <a:extLst>
              <a:ext uri="{FF2B5EF4-FFF2-40B4-BE49-F238E27FC236}">
                <a16:creationId xmlns:a16="http://schemas.microsoft.com/office/drawing/2014/main" id="{A029B501-2847-412D-8A34-C4C9BFB8FA29}"/>
              </a:ext>
            </a:extLst>
          </p:cNvPr>
          <p:cNvSpPr>
            <a:spLocks noGrp="1"/>
          </p:cNvSpPr>
          <p:nvPr>
            <p:ph type="title" hasCustomPrompt="1"/>
          </p:nvPr>
        </p:nvSpPr>
        <p:spPr>
          <a:xfrm>
            <a:off x="442913" y="243569"/>
            <a:ext cx="9056851" cy="617518"/>
          </a:xfrm>
        </p:spPr>
        <p:txBody>
          <a:bodyPr>
            <a:normAutofit/>
          </a:bodyPr>
          <a:lstStyle>
            <a:lvl1pPr algn="l" defTabSz="914400" rtl="0" eaLnBrk="1" latinLnBrk="0" hangingPunct="1">
              <a:lnSpc>
                <a:spcPct val="90000"/>
              </a:lnSpc>
              <a:spcBef>
                <a:spcPct val="0"/>
              </a:spcBef>
              <a:buNone/>
              <a:defRPr lang="zh-CN" altLang="en-US" sz="2400" b="1" kern="1200" baseline="0" dirty="0">
                <a:solidFill>
                  <a:schemeClr val="accent1"/>
                </a:solidFill>
                <a:latin typeface="Arial" panose="020B0604020202020204" pitchFamily="34" charset="0"/>
                <a:ea typeface="微软雅黑" panose="020B0503020204020204" pitchFamily="34" charset="-122"/>
                <a:cs typeface="+mn-ea"/>
              </a:defRPr>
            </a:lvl1pPr>
          </a:lstStyle>
          <a:p>
            <a:r>
              <a:rPr lang="en-US" altLang="zh-CN" dirty="0"/>
              <a:t>X.X  </a:t>
            </a:r>
            <a:r>
              <a:rPr lang="zh-CN" altLang="en-US" dirty="0"/>
              <a:t>单击此处输入标题</a:t>
            </a:r>
          </a:p>
        </p:txBody>
      </p:sp>
      <p:grpSp>
        <p:nvGrpSpPr>
          <p:cNvPr id="177" name="组合 176">
            <a:extLst>
              <a:ext uri="{FF2B5EF4-FFF2-40B4-BE49-F238E27FC236}">
                <a16:creationId xmlns:a16="http://schemas.microsoft.com/office/drawing/2014/main" id="{6C8FB0F2-E609-4DAC-AB11-F95107BFE505}"/>
              </a:ext>
            </a:extLst>
          </p:cNvPr>
          <p:cNvGrpSpPr/>
          <p:nvPr userDrawn="1"/>
        </p:nvGrpSpPr>
        <p:grpSpPr>
          <a:xfrm>
            <a:off x="528706" y="867990"/>
            <a:ext cx="2433027" cy="0"/>
            <a:chOff x="7460343" y="1311756"/>
            <a:chExt cx="2433027" cy="0"/>
          </a:xfrm>
        </p:grpSpPr>
        <p:cxnSp>
          <p:nvCxnSpPr>
            <p:cNvPr id="178" name="直接连接符 177">
              <a:extLst>
                <a:ext uri="{FF2B5EF4-FFF2-40B4-BE49-F238E27FC236}">
                  <a16:creationId xmlns:a16="http://schemas.microsoft.com/office/drawing/2014/main" id="{0B974DCA-43CD-4CCE-AA3A-6B26A93AA425}"/>
                </a:ext>
              </a:extLst>
            </p:cNvPr>
            <p:cNvCxnSpPr>
              <a:cxnSpLocks/>
            </p:cNvCxnSpPr>
            <p:nvPr/>
          </p:nvCxnSpPr>
          <p:spPr>
            <a:xfrm>
              <a:off x="7460343" y="1311756"/>
              <a:ext cx="2433027" cy="0"/>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179" name="直接连接符 178">
              <a:extLst>
                <a:ext uri="{FF2B5EF4-FFF2-40B4-BE49-F238E27FC236}">
                  <a16:creationId xmlns:a16="http://schemas.microsoft.com/office/drawing/2014/main" id="{41D435DD-C47F-4708-B422-342FDD1F8EB1}"/>
                </a:ext>
              </a:extLst>
            </p:cNvPr>
            <p:cNvCxnSpPr>
              <a:cxnSpLocks/>
            </p:cNvCxnSpPr>
            <p:nvPr/>
          </p:nvCxnSpPr>
          <p:spPr>
            <a:xfrm>
              <a:off x="7460343" y="1311756"/>
              <a:ext cx="589713" cy="0"/>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grpSp>
      <p:sp>
        <p:nvSpPr>
          <p:cNvPr id="61" name="灯片编号占位符 8">
            <a:extLst>
              <a:ext uri="{FF2B5EF4-FFF2-40B4-BE49-F238E27FC236}">
                <a16:creationId xmlns:a16="http://schemas.microsoft.com/office/drawing/2014/main" id="{553F13DD-45BC-4F3B-9DF1-AE612D3E2637}"/>
              </a:ext>
            </a:extLst>
          </p:cNvPr>
          <p:cNvSpPr>
            <a:spLocks noGrp="1"/>
          </p:cNvSpPr>
          <p:nvPr>
            <p:ph type="sldNum" sz="quarter" idx="4"/>
          </p:nvPr>
        </p:nvSpPr>
        <p:spPr>
          <a:xfrm>
            <a:off x="9005791" y="6394353"/>
            <a:ext cx="2743200" cy="292196"/>
          </a:xfrm>
          <a:prstGeom prst="rect">
            <a:avLst/>
          </a:prstGeom>
        </p:spPr>
        <p:txBody>
          <a:bodyPr vert="horz" lIns="91440" tIns="45720" rIns="91440" bIns="45720" rtlCol="0" anchor="ctr"/>
          <a:lstStyle>
            <a:lvl1pPr algn="r">
              <a:defRPr sz="1200">
                <a:solidFill>
                  <a:schemeClr val="tx1">
                    <a:lumMod val="50000"/>
                    <a:lumOff val="50000"/>
                  </a:schemeClr>
                </a:solidFill>
              </a:defRPr>
            </a:lvl1pPr>
          </a:lstStyle>
          <a:p>
            <a:r>
              <a:rPr lang="en-US" altLang="zh-CN"/>
              <a:t>&lt; </a:t>
            </a:r>
            <a:fld id="{A548B57D-AE10-4CF7-A9DF-59FEFA91B28E}" type="slidenum">
              <a:rPr lang="zh-CN" altLang="en-US" smtClean="0"/>
              <a:pPr/>
              <a:t>‹#›</a:t>
            </a:fld>
            <a:r>
              <a:rPr lang="zh-CN" altLang="en-US"/>
              <a:t> </a:t>
            </a:r>
            <a:r>
              <a:rPr lang="en-US" altLang="zh-CN"/>
              <a:t>&gt;</a:t>
            </a:r>
            <a:endParaRPr lang="zh-CN" altLang="en-US" dirty="0"/>
          </a:p>
        </p:txBody>
      </p:sp>
      <p:sp>
        <p:nvSpPr>
          <p:cNvPr id="63" name="文本框 62">
            <a:extLst>
              <a:ext uri="{FF2B5EF4-FFF2-40B4-BE49-F238E27FC236}">
                <a16:creationId xmlns:a16="http://schemas.microsoft.com/office/drawing/2014/main" id="{E1F02CE6-DCDF-458C-8C9E-36CAA35D4B77}"/>
              </a:ext>
            </a:extLst>
          </p:cNvPr>
          <p:cNvSpPr txBox="1"/>
          <p:nvPr userDrawn="1"/>
        </p:nvSpPr>
        <p:spPr>
          <a:xfrm>
            <a:off x="442913" y="6394353"/>
            <a:ext cx="1545907" cy="276999"/>
          </a:xfrm>
          <a:prstGeom prst="rect">
            <a:avLst/>
          </a:prstGeom>
          <a:noFill/>
        </p:spPr>
        <p:txBody>
          <a:bodyPr wrap="square" rtlCol="0">
            <a:spAutoFit/>
          </a:bodyPr>
          <a:lstStyle/>
          <a:p>
            <a:r>
              <a:rPr lang="zh-CN" altLang="en-US" sz="1200" dirty="0">
                <a:solidFill>
                  <a:schemeClr val="tx1">
                    <a:lumMod val="50000"/>
                    <a:lumOff val="50000"/>
                  </a:schemeClr>
                </a:solidFill>
                <a:cs typeface="+mn-ea"/>
                <a:sym typeface="+mn-lt"/>
              </a:rPr>
              <a:t>思想自由 兼容并包</a:t>
            </a:r>
          </a:p>
        </p:txBody>
      </p:sp>
      <p:sp>
        <p:nvSpPr>
          <p:cNvPr id="2" name="图片占位符 1">
            <a:extLst>
              <a:ext uri="{FF2B5EF4-FFF2-40B4-BE49-F238E27FC236}">
                <a16:creationId xmlns:a16="http://schemas.microsoft.com/office/drawing/2014/main" id="{32218AD9-0802-4E94-A545-7752B3A5C829}"/>
              </a:ext>
            </a:extLst>
          </p:cNvPr>
          <p:cNvSpPr>
            <a:spLocks noGrp="1"/>
          </p:cNvSpPr>
          <p:nvPr>
            <p:ph type="pic" idx="10" hasCustomPrompt="1"/>
          </p:nvPr>
        </p:nvSpPr>
        <p:spPr>
          <a:xfrm>
            <a:off x="1054101" y="1916642"/>
            <a:ext cx="4542217" cy="3568065"/>
          </a:xfrm>
          <a:ln>
            <a:noFill/>
          </a:ln>
          <a:effectLst>
            <a:outerShdw blurRad="190500" algn="tl" rotWithShape="0">
              <a:srgbClr val="000000">
                <a:alpha val="70000"/>
              </a:srgbClr>
            </a:outerShdw>
          </a:effectLst>
        </p:spPr>
        <p:txBody>
          <a:bodyPr anchor="ctr">
            <a:normAutofit/>
          </a:bodyPr>
          <a:lstStyle>
            <a:lvl1pPr marL="228600" indent="-228600" algn="ctr" defTabSz="914400" rtl="0" eaLnBrk="1" latinLnBrk="0" hangingPunct="1">
              <a:lnSpc>
                <a:spcPct val="90000"/>
              </a:lnSpc>
              <a:spcBef>
                <a:spcPts val="1000"/>
              </a:spcBef>
              <a:buFont typeface="Arial" panose="020B0604020202020204" pitchFamily="34" charset="0"/>
              <a:buChar char="•"/>
              <a:defRPr lang="zh-CN" altLang="en-US" sz="2800" kern="1200" dirty="0">
                <a:solidFill>
                  <a:schemeClr val="tx1"/>
                </a:solidFill>
                <a:latin typeface="+mn-ea"/>
                <a:ea typeface="+mn-ea"/>
                <a:cs typeface="+mn-cs"/>
              </a:defRPr>
            </a:lvl1pPr>
          </a:lstStyle>
          <a:p>
            <a:r>
              <a:rPr lang="zh-CN" altLang="en-US" dirty="0"/>
              <a:t>单击此处修改图片</a:t>
            </a:r>
          </a:p>
        </p:txBody>
      </p:sp>
    </p:spTree>
    <p:extLst>
      <p:ext uri="{BB962C8B-B14F-4D97-AF65-F5344CB8AC3E}">
        <p14:creationId xmlns:p14="http://schemas.microsoft.com/office/powerpoint/2010/main" val="1271073170"/>
      </p:ext>
    </p:extLst>
  </p:cSld>
  <p:clrMapOvr>
    <a:masterClrMapping/>
  </p:clrMapOvr>
  <p:extLst>
    <p:ext uri="{DCECCB84-F9BA-43D5-87BE-67443E8EF086}">
      <p15:sldGuideLst xmlns:p15="http://schemas.microsoft.com/office/powerpoint/2012/main"/>
    </p:ext>
  </p:extLst>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图片占位5">
    <p:spTree>
      <p:nvGrpSpPr>
        <p:cNvPr id="1" name=""/>
        <p:cNvGrpSpPr/>
        <p:nvPr/>
      </p:nvGrpSpPr>
      <p:grpSpPr>
        <a:xfrm>
          <a:off x="0" y="0"/>
          <a:ext cx="0" cy="0"/>
          <a:chOff x="0" y="0"/>
          <a:chExt cx="0" cy="0"/>
        </a:xfrm>
      </p:grpSpPr>
      <p:grpSp>
        <p:nvGrpSpPr>
          <p:cNvPr id="121" name="组合 120">
            <a:extLst>
              <a:ext uri="{FF2B5EF4-FFF2-40B4-BE49-F238E27FC236}">
                <a16:creationId xmlns:a16="http://schemas.microsoft.com/office/drawing/2014/main" id="{752A13C3-8076-4A3B-9E60-2D71D978B1DC}"/>
              </a:ext>
            </a:extLst>
          </p:cNvPr>
          <p:cNvGrpSpPr/>
          <p:nvPr userDrawn="1"/>
        </p:nvGrpSpPr>
        <p:grpSpPr>
          <a:xfrm>
            <a:off x="10177780" y="329882"/>
            <a:ext cx="1512002" cy="444892"/>
            <a:chOff x="9556201" y="498129"/>
            <a:chExt cx="1993881" cy="586680"/>
          </a:xfrm>
        </p:grpSpPr>
        <p:grpSp>
          <p:nvGrpSpPr>
            <p:cNvPr id="122" name="组合 121">
              <a:extLst>
                <a:ext uri="{FF2B5EF4-FFF2-40B4-BE49-F238E27FC236}">
                  <a16:creationId xmlns:a16="http://schemas.microsoft.com/office/drawing/2014/main" id="{E27C398B-69FE-4C31-9C38-8ADE52CE9B05}"/>
                </a:ext>
              </a:extLst>
            </p:cNvPr>
            <p:cNvGrpSpPr/>
            <p:nvPr userDrawn="1"/>
          </p:nvGrpSpPr>
          <p:grpSpPr>
            <a:xfrm>
              <a:off x="10239376" y="968937"/>
              <a:ext cx="1307697" cy="96254"/>
              <a:chOff x="4616246" y="3878362"/>
              <a:chExt cx="5571416" cy="410087"/>
            </a:xfrm>
            <a:solidFill>
              <a:schemeClr val="tx1">
                <a:alpha val="80000"/>
              </a:schemeClr>
            </a:solidFill>
          </p:grpSpPr>
          <p:sp>
            <p:nvSpPr>
              <p:cNvPr id="160" name="Freeform 17">
                <a:extLst>
                  <a:ext uri="{FF2B5EF4-FFF2-40B4-BE49-F238E27FC236}">
                    <a16:creationId xmlns:a16="http://schemas.microsoft.com/office/drawing/2014/main" id="{E5B0E9AD-0A05-4036-8DA1-C7E6733E9DF1}"/>
                  </a:ext>
                </a:extLst>
              </p:cNvPr>
              <p:cNvSpPr>
                <a:spLocks noEditPoints="1"/>
              </p:cNvSpPr>
              <p:nvPr/>
            </p:nvSpPr>
            <p:spPr bwMode="auto">
              <a:xfrm>
                <a:off x="8617798" y="3887973"/>
                <a:ext cx="362030" cy="387660"/>
              </a:xfrm>
              <a:custGeom>
                <a:avLst/>
                <a:gdLst>
                  <a:gd name="T0" fmla="*/ 34 w 127"/>
                  <a:gd name="T1" fmla="*/ 71 h 136"/>
                  <a:gd name="T2" fmla="*/ 34 w 127"/>
                  <a:gd name="T3" fmla="*/ 81 h 136"/>
                  <a:gd name="T4" fmla="*/ 34 w 127"/>
                  <a:gd name="T5" fmla="*/ 114 h 136"/>
                  <a:gd name="T6" fmla="*/ 35 w 127"/>
                  <a:gd name="T7" fmla="*/ 122 h 136"/>
                  <a:gd name="T8" fmla="*/ 40 w 127"/>
                  <a:gd name="T9" fmla="*/ 127 h 136"/>
                  <a:gd name="T10" fmla="*/ 49 w 127"/>
                  <a:gd name="T11" fmla="*/ 128 h 136"/>
                  <a:gd name="T12" fmla="*/ 49 w 127"/>
                  <a:gd name="T13" fmla="*/ 135 h 136"/>
                  <a:gd name="T14" fmla="*/ 1 w 127"/>
                  <a:gd name="T15" fmla="*/ 135 h 136"/>
                  <a:gd name="T16" fmla="*/ 0 w 127"/>
                  <a:gd name="T17" fmla="*/ 132 h 136"/>
                  <a:gd name="T18" fmla="*/ 0 w 127"/>
                  <a:gd name="T19" fmla="*/ 128 h 136"/>
                  <a:gd name="T20" fmla="*/ 9 w 127"/>
                  <a:gd name="T21" fmla="*/ 127 h 136"/>
                  <a:gd name="T22" fmla="*/ 16 w 127"/>
                  <a:gd name="T23" fmla="*/ 120 h 136"/>
                  <a:gd name="T24" fmla="*/ 17 w 127"/>
                  <a:gd name="T25" fmla="*/ 111 h 136"/>
                  <a:gd name="T26" fmla="*/ 17 w 127"/>
                  <a:gd name="T27" fmla="*/ 22 h 136"/>
                  <a:gd name="T28" fmla="*/ 16 w 127"/>
                  <a:gd name="T29" fmla="*/ 15 h 136"/>
                  <a:gd name="T30" fmla="*/ 9 w 127"/>
                  <a:gd name="T31" fmla="*/ 9 h 136"/>
                  <a:gd name="T32" fmla="*/ 0 w 127"/>
                  <a:gd name="T33" fmla="*/ 8 h 136"/>
                  <a:gd name="T34" fmla="*/ 0 w 127"/>
                  <a:gd name="T35" fmla="*/ 1 h 136"/>
                  <a:gd name="T36" fmla="*/ 4 w 127"/>
                  <a:gd name="T37" fmla="*/ 0 h 136"/>
                  <a:gd name="T38" fmla="*/ 71 w 127"/>
                  <a:gd name="T39" fmla="*/ 0 h 136"/>
                  <a:gd name="T40" fmla="*/ 94 w 127"/>
                  <a:gd name="T41" fmla="*/ 4 h 136"/>
                  <a:gd name="T42" fmla="*/ 116 w 127"/>
                  <a:gd name="T43" fmla="*/ 32 h 136"/>
                  <a:gd name="T44" fmla="*/ 97 w 127"/>
                  <a:gd name="T45" fmla="*/ 66 h 136"/>
                  <a:gd name="T46" fmla="*/ 80 w 127"/>
                  <a:gd name="T47" fmla="*/ 70 h 136"/>
                  <a:gd name="T48" fmla="*/ 71 w 127"/>
                  <a:gd name="T49" fmla="*/ 71 h 136"/>
                  <a:gd name="T50" fmla="*/ 73 w 127"/>
                  <a:gd name="T51" fmla="*/ 75 h 136"/>
                  <a:gd name="T52" fmla="*/ 104 w 127"/>
                  <a:gd name="T53" fmla="*/ 114 h 136"/>
                  <a:gd name="T54" fmla="*/ 105 w 127"/>
                  <a:gd name="T55" fmla="*/ 116 h 136"/>
                  <a:gd name="T56" fmla="*/ 127 w 127"/>
                  <a:gd name="T57" fmla="*/ 128 h 136"/>
                  <a:gd name="T58" fmla="*/ 127 w 127"/>
                  <a:gd name="T59" fmla="*/ 135 h 136"/>
                  <a:gd name="T60" fmla="*/ 116 w 127"/>
                  <a:gd name="T61" fmla="*/ 135 h 136"/>
                  <a:gd name="T62" fmla="*/ 102 w 127"/>
                  <a:gd name="T63" fmla="*/ 136 h 136"/>
                  <a:gd name="T64" fmla="*/ 96 w 127"/>
                  <a:gd name="T65" fmla="*/ 132 h 136"/>
                  <a:gd name="T66" fmla="*/ 59 w 127"/>
                  <a:gd name="T67" fmla="*/ 82 h 136"/>
                  <a:gd name="T68" fmla="*/ 52 w 127"/>
                  <a:gd name="T69" fmla="*/ 73 h 136"/>
                  <a:gd name="T70" fmla="*/ 49 w 127"/>
                  <a:gd name="T71" fmla="*/ 71 h 136"/>
                  <a:gd name="T72" fmla="*/ 34 w 127"/>
                  <a:gd name="T73" fmla="*/ 71 h 136"/>
                  <a:gd name="T74" fmla="*/ 34 w 127"/>
                  <a:gd name="T75" fmla="*/ 61 h 136"/>
                  <a:gd name="T76" fmla="*/ 36 w 127"/>
                  <a:gd name="T77" fmla="*/ 62 h 136"/>
                  <a:gd name="T78" fmla="*/ 66 w 127"/>
                  <a:gd name="T79" fmla="*/ 62 h 136"/>
                  <a:gd name="T80" fmla="*/ 82 w 127"/>
                  <a:gd name="T81" fmla="*/ 59 h 136"/>
                  <a:gd name="T82" fmla="*/ 96 w 127"/>
                  <a:gd name="T83" fmla="*/ 44 h 136"/>
                  <a:gd name="T84" fmla="*/ 96 w 127"/>
                  <a:gd name="T85" fmla="*/ 29 h 136"/>
                  <a:gd name="T86" fmla="*/ 81 w 127"/>
                  <a:gd name="T87" fmla="*/ 12 h 136"/>
                  <a:gd name="T88" fmla="*/ 70 w 127"/>
                  <a:gd name="T89" fmla="*/ 11 h 136"/>
                  <a:gd name="T90" fmla="*/ 37 w 127"/>
                  <a:gd name="T91" fmla="*/ 11 h 136"/>
                  <a:gd name="T92" fmla="*/ 34 w 127"/>
                  <a:gd name="T93" fmla="*/ 11 h 136"/>
                  <a:gd name="T94" fmla="*/ 34 w 127"/>
                  <a:gd name="T95" fmla="*/ 61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7" h="136">
                    <a:moveTo>
                      <a:pt x="34" y="71"/>
                    </a:moveTo>
                    <a:cubicBezTo>
                      <a:pt x="34" y="75"/>
                      <a:pt x="34" y="78"/>
                      <a:pt x="34" y="81"/>
                    </a:cubicBezTo>
                    <a:cubicBezTo>
                      <a:pt x="34" y="92"/>
                      <a:pt x="34" y="103"/>
                      <a:pt x="34" y="114"/>
                    </a:cubicBezTo>
                    <a:cubicBezTo>
                      <a:pt x="34" y="117"/>
                      <a:pt x="34" y="119"/>
                      <a:pt x="35" y="122"/>
                    </a:cubicBezTo>
                    <a:cubicBezTo>
                      <a:pt x="35" y="125"/>
                      <a:pt x="37" y="127"/>
                      <a:pt x="40" y="127"/>
                    </a:cubicBezTo>
                    <a:cubicBezTo>
                      <a:pt x="43" y="127"/>
                      <a:pt x="46" y="128"/>
                      <a:pt x="49" y="128"/>
                    </a:cubicBezTo>
                    <a:cubicBezTo>
                      <a:pt x="49" y="130"/>
                      <a:pt x="49" y="133"/>
                      <a:pt x="49" y="135"/>
                    </a:cubicBezTo>
                    <a:cubicBezTo>
                      <a:pt x="33" y="135"/>
                      <a:pt x="17" y="135"/>
                      <a:pt x="1" y="135"/>
                    </a:cubicBezTo>
                    <a:cubicBezTo>
                      <a:pt x="0" y="134"/>
                      <a:pt x="0" y="133"/>
                      <a:pt x="0" y="132"/>
                    </a:cubicBezTo>
                    <a:cubicBezTo>
                      <a:pt x="0" y="131"/>
                      <a:pt x="0" y="130"/>
                      <a:pt x="0" y="128"/>
                    </a:cubicBezTo>
                    <a:cubicBezTo>
                      <a:pt x="3" y="128"/>
                      <a:pt x="6" y="128"/>
                      <a:pt x="9" y="127"/>
                    </a:cubicBezTo>
                    <a:cubicBezTo>
                      <a:pt x="14" y="126"/>
                      <a:pt x="15" y="125"/>
                      <a:pt x="16" y="120"/>
                    </a:cubicBezTo>
                    <a:cubicBezTo>
                      <a:pt x="16" y="117"/>
                      <a:pt x="17" y="114"/>
                      <a:pt x="17" y="111"/>
                    </a:cubicBezTo>
                    <a:cubicBezTo>
                      <a:pt x="17" y="81"/>
                      <a:pt x="17" y="52"/>
                      <a:pt x="17" y="22"/>
                    </a:cubicBezTo>
                    <a:cubicBezTo>
                      <a:pt x="17" y="20"/>
                      <a:pt x="16" y="17"/>
                      <a:pt x="16" y="15"/>
                    </a:cubicBezTo>
                    <a:cubicBezTo>
                      <a:pt x="15" y="11"/>
                      <a:pt x="13" y="9"/>
                      <a:pt x="9" y="9"/>
                    </a:cubicBezTo>
                    <a:cubicBezTo>
                      <a:pt x="6" y="8"/>
                      <a:pt x="3" y="8"/>
                      <a:pt x="0" y="8"/>
                    </a:cubicBezTo>
                    <a:cubicBezTo>
                      <a:pt x="0" y="5"/>
                      <a:pt x="0" y="3"/>
                      <a:pt x="0" y="1"/>
                    </a:cubicBezTo>
                    <a:cubicBezTo>
                      <a:pt x="2" y="1"/>
                      <a:pt x="3" y="0"/>
                      <a:pt x="4" y="0"/>
                    </a:cubicBezTo>
                    <a:cubicBezTo>
                      <a:pt x="26" y="0"/>
                      <a:pt x="49" y="0"/>
                      <a:pt x="71" y="0"/>
                    </a:cubicBezTo>
                    <a:cubicBezTo>
                      <a:pt x="79" y="0"/>
                      <a:pt x="86" y="1"/>
                      <a:pt x="94" y="4"/>
                    </a:cubicBezTo>
                    <a:cubicBezTo>
                      <a:pt x="108" y="9"/>
                      <a:pt x="115" y="18"/>
                      <a:pt x="116" y="32"/>
                    </a:cubicBezTo>
                    <a:cubicBezTo>
                      <a:pt x="117" y="48"/>
                      <a:pt x="110" y="60"/>
                      <a:pt x="97" y="66"/>
                    </a:cubicBezTo>
                    <a:cubicBezTo>
                      <a:pt x="91" y="68"/>
                      <a:pt x="86" y="70"/>
                      <a:pt x="80" y="70"/>
                    </a:cubicBezTo>
                    <a:cubicBezTo>
                      <a:pt x="77" y="70"/>
                      <a:pt x="74" y="71"/>
                      <a:pt x="71" y="71"/>
                    </a:cubicBezTo>
                    <a:cubicBezTo>
                      <a:pt x="72" y="73"/>
                      <a:pt x="73" y="74"/>
                      <a:pt x="73" y="75"/>
                    </a:cubicBezTo>
                    <a:cubicBezTo>
                      <a:pt x="84" y="88"/>
                      <a:pt x="94" y="101"/>
                      <a:pt x="104" y="114"/>
                    </a:cubicBezTo>
                    <a:cubicBezTo>
                      <a:pt x="105" y="115"/>
                      <a:pt x="105" y="115"/>
                      <a:pt x="105" y="116"/>
                    </a:cubicBezTo>
                    <a:cubicBezTo>
                      <a:pt x="111" y="122"/>
                      <a:pt x="117" y="128"/>
                      <a:pt x="127" y="128"/>
                    </a:cubicBezTo>
                    <a:cubicBezTo>
                      <a:pt x="127" y="130"/>
                      <a:pt x="127" y="133"/>
                      <a:pt x="127" y="135"/>
                    </a:cubicBezTo>
                    <a:cubicBezTo>
                      <a:pt x="124" y="135"/>
                      <a:pt x="120" y="135"/>
                      <a:pt x="116" y="135"/>
                    </a:cubicBezTo>
                    <a:cubicBezTo>
                      <a:pt x="111" y="135"/>
                      <a:pt x="107" y="135"/>
                      <a:pt x="102" y="136"/>
                    </a:cubicBezTo>
                    <a:cubicBezTo>
                      <a:pt x="99" y="136"/>
                      <a:pt x="97" y="134"/>
                      <a:pt x="96" y="132"/>
                    </a:cubicBezTo>
                    <a:cubicBezTo>
                      <a:pt x="83" y="115"/>
                      <a:pt x="71" y="99"/>
                      <a:pt x="59" y="82"/>
                    </a:cubicBezTo>
                    <a:cubicBezTo>
                      <a:pt x="57" y="79"/>
                      <a:pt x="54" y="76"/>
                      <a:pt x="52" y="73"/>
                    </a:cubicBezTo>
                    <a:cubicBezTo>
                      <a:pt x="51" y="72"/>
                      <a:pt x="50" y="71"/>
                      <a:pt x="49" y="71"/>
                    </a:cubicBezTo>
                    <a:cubicBezTo>
                      <a:pt x="44" y="71"/>
                      <a:pt x="39" y="71"/>
                      <a:pt x="34" y="71"/>
                    </a:cubicBezTo>
                    <a:close/>
                    <a:moveTo>
                      <a:pt x="34" y="61"/>
                    </a:moveTo>
                    <a:cubicBezTo>
                      <a:pt x="35" y="62"/>
                      <a:pt x="36" y="62"/>
                      <a:pt x="36" y="62"/>
                    </a:cubicBezTo>
                    <a:cubicBezTo>
                      <a:pt x="46" y="62"/>
                      <a:pt x="56" y="62"/>
                      <a:pt x="66" y="62"/>
                    </a:cubicBezTo>
                    <a:cubicBezTo>
                      <a:pt x="72" y="61"/>
                      <a:pt x="77" y="60"/>
                      <a:pt x="82" y="59"/>
                    </a:cubicBezTo>
                    <a:cubicBezTo>
                      <a:pt x="90" y="56"/>
                      <a:pt x="94" y="51"/>
                      <a:pt x="96" y="44"/>
                    </a:cubicBezTo>
                    <a:cubicBezTo>
                      <a:pt x="96" y="39"/>
                      <a:pt x="97" y="34"/>
                      <a:pt x="96" y="29"/>
                    </a:cubicBezTo>
                    <a:cubicBezTo>
                      <a:pt x="95" y="20"/>
                      <a:pt x="90" y="15"/>
                      <a:pt x="81" y="12"/>
                    </a:cubicBezTo>
                    <a:cubicBezTo>
                      <a:pt x="77" y="11"/>
                      <a:pt x="74" y="11"/>
                      <a:pt x="70" y="11"/>
                    </a:cubicBezTo>
                    <a:cubicBezTo>
                      <a:pt x="59" y="10"/>
                      <a:pt x="48" y="11"/>
                      <a:pt x="37" y="11"/>
                    </a:cubicBezTo>
                    <a:cubicBezTo>
                      <a:pt x="36" y="11"/>
                      <a:pt x="35" y="11"/>
                      <a:pt x="34" y="11"/>
                    </a:cubicBezTo>
                    <a:cubicBezTo>
                      <a:pt x="34" y="28"/>
                      <a:pt x="34" y="44"/>
                      <a:pt x="34" y="61"/>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1" name="Freeform 18">
                <a:extLst>
                  <a:ext uri="{FF2B5EF4-FFF2-40B4-BE49-F238E27FC236}">
                    <a16:creationId xmlns:a16="http://schemas.microsoft.com/office/drawing/2014/main" id="{029271E6-BD5F-4E7D-809E-C4511BA4F756}"/>
                  </a:ext>
                </a:extLst>
              </p:cNvPr>
              <p:cNvSpPr>
                <a:spLocks/>
              </p:cNvSpPr>
              <p:nvPr/>
            </p:nvSpPr>
            <p:spPr bwMode="auto">
              <a:xfrm>
                <a:off x="5333898" y="3887973"/>
                <a:ext cx="362030" cy="384457"/>
              </a:xfrm>
              <a:custGeom>
                <a:avLst/>
                <a:gdLst>
                  <a:gd name="T0" fmla="*/ 50 w 127"/>
                  <a:gd name="T1" fmla="*/ 70 h 135"/>
                  <a:gd name="T2" fmla="*/ 34 w 127"/>
                  <a:gd name="T3" fmla="*/ 87 h 135"/>
                  <a:gd name="T4" fmla="*/ 33 w 127"/>
                  <a:gd name="T5" fmla="*/ 90 h 135"/>
                  <a:gd name="T6" fmla="*/ 33 w 127"/>
                  <a:gd name="T7" fmla="*/ 116 h 135"/>
                  <a:gd name="T8" fmla="*/ 34 w 127"/>
                  <a:gd name="T9" fmla="*/ 120 h 135"/>
                  <a:gd name="T10" fmla="*/ 41 w 127"/>
                  <a:gd name="T11" fmla="*/ 127 h 135"/>
                  <a:gd name="T12" fmla="*/ 49 w 127"/>
                  <a:gd name="T13" fmla="*/ 128 h 135"/>
                  <a:gd name="T14" fmla="*/ 49 w 127"/>
                  <a:gd name="T15" fmla="*/ 135 h 135"/>
                  <a:gd name="T16" fmla="*/ 0 w 127"/>
                  <a:gd name="T17" fmla="*/ 135 h 135"/>
                  <a:gd name="T18" fmla="*/ 0 w 127"/>
                  <a:gd name="T19" fmla="*/ 128 h 135"/>
                  <a:gd name="T20" fmla="*/ 7 w 127"/>
                  <a:gd name="T21" fmla="*/ 128 h 135"/>
                  <a:gd name="T22" fmla="*/ 16 w 127"/>
                  <a:gd name="T23" fmla="*/ 118 h 135"/>
                  <a:gd name="T24" fmla="*/ 16 w 127"/>
                  <a:gd name="T25" fmla="*/ 111 h 135"/>
                  <a:gd name="T26" fmla="*/ 16 w 127"/>
                  <a:gd name="T27" fmla="*/ 24 h 135"/>
                  <a:gd name="T28" fmla="*/ 16 w 127"/>
                  <a:gd name="T29" fmla="*/ 16 h 135"/>
                  <a:gd name="T30" fmla="*/ 8 w 127"/>
                  <a:gd name="T31" fmla="*/ 9 h 135"/>
                  <a:gd name="T32" fmla="*/ 0 w 127"/>
                  <a:gd name="T33" fmla="*/ 8 h 135"/>
                  <a:gd name="T34" fmla="*/ 0 w 127"/>
                  <a:gd name="T35" fmla="*/ 1 h 135"/>
                  <a:gd name="T36" fmla="*/ 49 w 127"/>
                  <a:gd name="T37" fmla="*/ 1 h 135"/>
                  <a:gd name="T38" fmla="*/ 50 w 127"/>
                  <a:gd name="T39" fmla="*/ 8 h 135"/>
                  <a:gd name="T40" fmla="*/ 41 w 127"/>
                  <a:gd name="T41" fmla="*/ 9 h 135"/>
                  <a:gd name="T42" fmla="*/ 34 w 127"/>
                  <a:gd name="T43" fmla="*/ 16 h 135"/>
                  <a:gd name="T44" fmla="*/ 33 w 127"/>
                  <a:gd name="T45" fmla="*/ 23 h 135"/>
                  <a:gd name="T46" fmla="*/ 33 w 127"/>
                  <a:gd name="T47" fmla="*/ 70 h 135"/>
                  <a:gd name="T48" fmla="*/ 33 w 127"/>
                  <a:gd name="T49" fmla="*/ 73 h 135"/>
                  <a:gd name="T50" fmla="*/ 36 w 127"/>
                  <a:gd name="T51" fmla="*/ 71 h 135"/>
                  <a:gd name="T52" fmla="*/ 83 w 127"/>
                  <a:gd name="T53" fmla="*/ 19 h 135"/>
                  <a:gd name="T54" fmla="*/ 86 w 127"/>
                  <a:gd name="T55" fmla="*/ 14 h 135"/>
                  <a:gd name="T56" fmla="*/ 84 w 127"/>
                  <a:gd name="T57" fmla="*/ 9 h 135"/>
                  <a:gd name="T58" fmla="*/ 76 w 127"/>
                  <a:gd name="T59" fmla="*/ 8 h 135"/>
                  <a:gd name="T60" fmla="*/ 76 w 127"/>
                  <a:gd name="T61" fmla="*/ 1 h 135"/>
                  <a:gd name="T62" fmla="*/ 122 w 127"/>
                  <a:gd name="T63" fmla="*/ 1 h 135"/>
                  <a:gd name="T64" fmla="*/ 122 w 127"/>
                  <a:gd name="T65" fmla="*/ 8 h 135"/>
                  <a:gd name="T66" fmla="*/ 118 w 127"/>
                  <a:gd name="T67" fmla="*/ 8 h 135"/>
                  <a:gd name="T68" fmla="*/ 99 w 127"/>
                  <a:gd name="T69" fmla="*/ 18 h 135"/>
                  <a:gd name="T70" fmla="*/ 77 w 127"/>
                  <a:gd name="T71" fmla="*/ 41 h 135"/>
                  <a:gd name="T72" fmla="*/ 62 w 127"/>
                  <a:gd name="T73" fmla="*/ 57 h 135"/>
                  <a:gd name="T74" fmla="*/ 64 w 127"/>
                  <a:gd name="T75" fmla="*/ 61 h 135"/>
                  <a:gd name="T76" fmla="*/ 102 w 127"/>
                  <a:gd name="T77" fmla="*/ 113 h 135"/>
                  <a:gd name="T78" fmla="*/ 108 w 127"/>
                  <a:gd name="T79" fmla="*/ 120 h 135"/>
                  <a:gd name="T80" fmla="*/ 123 w 127"/>
                  <a:gd name="T81" fmla="*/ 127 h 135"/>
                  <a:gd name="T82" fmla="*/ 127 w 127"/>
                  <a:gd name="T83" fmla="*/ 128 h 135"/>
                  <a:gd name="T84" fmla="*/ 127 w 127"/>
                  <a:gd name="T85" fmla="*/ 135 h 135"/>
                  <a:gd name="T86" fmla="*/ 73 w 127"/>
                  <a:gd name="T87" fmla="*/ 135 h 135"/>
                  <a:gd name="T88" fmla="*/ 73 w 127"/>
                  <a:gd name="T89" fmla="*/ 128 h 135"/>
                  <a:gd name="T90" fmla="*/ 80 w 127"/>
                  <a:gd name="T91" fmla="*/ 127 h 135"/>
                  <a:gd name="T92" fmla="*/ 84 w 127"/>
                  <a:gd name="T93" fmla="*/ 120 h 135"/>
                  <a:gd name="T94" fmla="*/ 82 w 127"/>
                  <a:gd name="T95" fmla="*/ 115 h 135"/>
                  <a:gd name="T96" fmla="*/ 51 w 127"/>
                  <a:gd name="T97" fmla="*/ 72 h 135"/>
                  <a:gd name="T98" fmla="*/ 50 w 127"/>
                  <a:gd name="T99" fmla="*/ 7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7" h="135">
                    <a:moveTo>
                      <a:pt x="50" y="70"/>
                    </a:moveTo>
                    <a:cubicBezTo>
                      <a:pt x="44" y="76"/>
                      <a:pt x="39" y="81"/>
                      <a:pt x="34" y="87"/>
                    </a:cubicBezTo>
                    <a:cubicBezTo>
                      <a:pt x="33" y="88"/>
                      <a:pt x="33" y="89"/>
                      <a:pt x="33" y="90"/>
                    </a:cubicBezTo>
                    <a:cubicBezTo>
                      <a:pt x="33" y="99"/>
                      <a:pt x="33" y="107"/>
                      <a:pt x="33" y="116"/>
                    </a:cubicBezTo>
                    <a:cubicBezTo>
                      <a:pt x="33" y="117"/>
                      <a:pt x="33" y="118"/>
                      <a:pt x="34" y="120"/>
                    </a:cubicBezTo>
                    <a:cubicBezTo>
                      <a:pt x="35" y="125"/>
                      <a:pt x="36" y="126"/>
                      <a:pt x="41" y="127"/>
                    </a:cubicBezTo>
                    <a:cubicBezTo>
                      <a:pt x="44" y="127"/>
                      <a:pt x="46" y="128"/>
                      <a:pt x="49" y="128"/>
                    </a:cubicBezTo>
                    <a:cubicBezTo>
                      <a:pt x="49" y="130"/>
                      <a:pt x="49" y="133"/>
                      <a:pt x="49" y="135"/>
                    </a:cubicBezTo>
                    <a:cubicBezTo>
                      <a:pt x="33" y="135"/>
                      <a:pt x="17" y="135"/>
                      <a:pt x="0" y="135"/>
                    </a:cubicBezTo>
                    <a:cubicBezTo>
                      <a:pt x="0" y="133"/>
                      <a:pt x="0" y="131"/>
                      <a:pt x="0" y="128"/>
                    </a:cubicBezTo>
                    <a:cubicBezTo>
                      <a:pt x="2" y="128"/>
                      <a:pt x="5" y="128"/>
                      <a:pt x="7" y="128"/>
                    </a:cubicBezTo>
                    <a:cubicBezTo>
                      <a:pt x="14" y="127"/>
                      <a:pt x="16" y="125"/>
                      <a:pt x="16" y="118"/>
                    </a:cubicBezTo>
                    <a:cubicBezTo>
                      <a:pt x="16" y="115"/>
                      <a:pt x="16" y="113"/>
                      <a:pt x="16" y="111"/>
                    </a:cubicBezTo>
                    <a:cubicBezTo>
                      <a:pt x="16" y="82"/>
                      <a:pt x="16" y="53"/>
                      <a:pt x="16" y="24"/>
                    </a:cubicBezTo>
                    <a:cubicBezTo>
                      <a:pt x="16" y="21"/>
                      <a:pt x="16" y="18"/>
                      <a:pt x="16" y="16"/>
                    </a:cubicBezTo>
                    <a:cubicBezTo>
                      <a:pt x="15" y="11"/>
                      <a:pt x="13" y="9"/>
                      <a:pt x="8" y="9"/>
                    </a:cubicBezTo>
                    <a:cubicBezTo>
                      <a:pt x="5" y="8"/>
                      <a:pt x="3" y="8"/>
                      <a:pt x="0" y="8"/>
                    </a:cubicBezTo>
                    <a:cubicBezTo>
                      <a:pt x="0" y="5"/>
                      <a:pt x="0" y="3"/>
                      <a:pt x="0" y="1"/>
                    </a:cubicBezTo>
                    <a:cubicBezTo>
                      <a:pt x="4" y="0"/>
                      <a:pt x="40" y="0"/>
                      <a:pt x="49" y="1"/>
                    </a:cubicBezTo>
                    <a:cubicBezTo>
                      <a:pt x="49" y="3"/>
                      <a:pt x="50" y="5"/>
                      <a:pt x="50" y="8"/>
                    </a:cubicBezTo>
                    <a:cubicBezTo>
                      <a:pt x="47" y="8"/>
                      <a:pt x="44" y="8"/>
                      <a:pt x="41" y="9"/>
                    </a:cubicBezTo>
                    <a:cubicBezTo>
                      <a:pt x="37" y="9"/>
                      <a:pt x="34" y="11"/>
                      <a:pt x="34" y="16"/>
                    </a:cubicBezTo>
                    <a:cubicBezTo>
                      <a:pt x="33" y="18"/>
                      <a:pt x="33" y="20"/>
                      <a:pt x="33" y="23"/>
                    </a:cubicBezTo>
                    <a:cubicBezTo>
                      <a:pt x="33" y="39"/>
                      <a:pt x="33" y="54"/>
                      <a:pt x="33" y="70"/>
                    </a:cubicBezTo>
                    <a:cubicBezTo>
                      <a:pt x="33" y="71"/>
                      <a:pt x="33" y="72"/>
                      <a:pt x="33" y="73"/>
                    </a:cubicBezTo>
                    <a:cubicBezTo>
                      <a:pt x="35" y="72"/>
                      <a:pt x="36" y="72"/>
                      <a:pt x="36" y="71"/>
                    </a:cubicBezTo>
                    <a:cubicBezTo>
                      <a:pt x="52" y="54"/>
                      <a:pt x="67" y="37"/>
                      <a:pt x="83" y="19"/>
                    </a:cubicBezTo>
                    <a:cubicBezTo>
                      <a:pt x="84" y="18"/>
                      <a:pt x="85" y="16"/>
                      <a:pt x="86" y="14"/>
                    </a:cubicBezTo>
                    <a:cubicBezTo>
                      <a:pt x="88" y="12"/>
                      <a:pt x="87" y="10"/>
                      <a:pt x="84" y="9"/>
                    </a:cubicBezTo>
                    <a:cubicBezTo>
                      <a:pt x="81" y="8"/>
                      <a:pt x="79" y="8"/>
                      <a:pt x="76" y="8"/>
                    </a:cubicBezTo>
                    <a:cubicBezTo>
                      <a:pt x="76" y="5"/>
                      <a:pt x="76" y="3"/>
                      <a:pt x="76" y="1"/>
                    </a:cubicBezTo>
                    <a:cubicBezTo>
                      <a:pt x="79" y="0"/>
                      <a:pt x="114" y="0"/>
                      <a:pt x="122" y="1"/>
                    </a:cubicBezTo>
                    <a:cubicBezTo>
                      <a:pt x="122" y="3"/>
                      <a:pt x="122" y="5"/>
                      <a:pt x="122" y="8"/>
                    </a:cubicBezTo>
                    <a:cubicBezTo>
                      <a:pt x="121" y="8"/>
                      <a:pt x="120" y="8"/>
                      <a:pt x="118" y="8"/>
                    </a:cubicBezTo>
                    <a:cubicBezTo>
                      <a:pt x="111" y="9"/>
                      <a:pt x="104" y="12"/>
                      <a:pt x="99" y="18"/>
                    </a:cubicBezTo>
                    <a:cubicBezTo>
                      <a:pt x="92" y="25"/>
                      <a:pt x="85" y="33"/>
                      <a:pt x="77" y="41"/>
                    </a:cubicBezTo>
                    <a:cubicBezTo>
                      <a:pt x="72" y="46"/>
                      <a:pt x="67" y="52"/>
                      <a:pt x="62" y="57"/>
                    </a:cubicBezTo>
                    <a:cubicBezTo>
                      <a:pt x="63" y="58"/>
                      <a:pt x="64" y="59"/>
                      <a:pt x="64" y="61"/>
                    </a:cubicBezTo>
                    <a:cubicBezTo>
                      <a:pt x="77" y="78"/>
                      <a:pt x="90" y="95"/>
                      <a:pt x="102" y="113"/>
                    </a:cubicBezTo>
                    <a:cubicBezTo>
                      <a:pt x="104" y="115"/>
                      <a:pt x="106" y="118"/>
                      <a:pt x="108" y="120"/>
                    </a:cubicBezTo>
                    <a:cubicBezTo>
                      <a:pt x="112" y="124"/>
                      <a:pt x="117" y="127"/>
                      <a:pt x="123" y="127"/>
                    </a:cubicBezTo>
                    <a:cubicBezTo>
                      <a:pt x="124" y="128"/>
                      <a:pt x="125" y="128"/>
                      <a:pt x="127" y="128"/>
                    </a:cubicBezTo>
                    <a:cubicBezTo>
                      <a:pt x="127" y="130"/>
                      <a:pt x="127" y="133"/>
                      <a:pt x="127" y="135"/>
                    </a:cubicBezTo>
                    <a:cubicBezTo>
                      <a:pt x="109" y="135"/>
                      <a:pt x="91" y="135"/>
                      <a:pt x="73" y="135"/>
                    </a:cubicBezTo>
                    <a:cubicBezTo>
                      <a:pt x="73" y="133"/>
                      <a:pt x="73" y="131"/>
                      <a:pt x="73" y="128"/>
                    </a:cubicBezTo>
                    <a:cubicBezTo>
                      <a:pt x="75" y="128"/>
                      <a:pt x="78" y="128"/>
                      <a:pt x="80" y="127"/>
                    </a:cubicBezTo>
                    <a:cubicBezTo>
                      <a:pt x="85" y="127"/>
                      <a:pt x="86" y="125"/>
                      <a:pt x="84" y="120"/>
                    </a:cubicBezTo>
                    <a:cubicBezTo>
                      <a:pt x="84" y="118"/>
                      <a:pt x="83" y="117"/>
                      <a:pt x="82" y="115"/>
                    </a:cubicBezTo>
                    <a:cubicBezTo>
                      <a:pt x="72" y="101"/>
                      <a:pt x="61" y="86"/>
                      <a:pt x="51" y="72"/>
                    </a:cubicBezTo>
                    <a:cubicBezTo>
                      <a:pt x="51" y="71"/>
                      <a:pt x="50" y="71"/>
                      <a:pt x="50" y="7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2" name="Freeform 19">
                <a:extLst>
                  <a:ext uri="{FF2B5EF4-FFF2-40B4-BE49-F238E27FC236}">
                    <a16:creationId xmlns:a16="http://schemas.microsoft.com/office/drawing/2014/main" id="{F0E374B4-1D8A-4254-9BF8-9478B61B7867}"/>
                  </a:ext>
                </a:extLst>
              </p:cNvPr>
              <p:cNvSpPr>
                <a:spLocks/>
              </p:cNvSpPr>
              <p:nvPr/>
            </p:nvSpPr>
            <p:spPr bwMode="auto">
              <a:xfrm>
                <a:off x="7278607" y="3887973"/>
                <a:ext cx="358826" cy="384457"/>
              </a:xfrm>
              <a:custGeom>
                <a:avLst/>
                <a:gdLst>
                  <a:gd name="T0" fmla="*/ 28 w 126"/>
                  <a:gd name="T1" fmla="*/ 16 h 135"/>
                  <a:gd name="T2" fmla="*/ 28 w 126"/>
                  <a:gd name="T3" fmla="*/ 20 h 135"/>
                  <a:gd name="T4" fmla="*/ 28 w 126"/>
                  <a:gd name="T5" fmla="*/ 109 h 135"/>
                  <a:gd name="T6" fmla="*/ 28 w 126"/>
                  <a:gd name="T7" fmla="*/ 119 h 135"/>
                  <a:gd name="T8" fmla="*/ 37 w 126"/>
                  <a:gd name="T9" fmla="*/ 127 h 135"/>
                  <a:gd name="T10" fmla="*/ 44 w 126"/>
                  <a:gd name="T11" fmla="*/ 128 h 135"/>
                  <a:gd name="T12" fmla="*/ 44 w 126"/>
                  <a:gd name="T13" fmla="*/ 135 h 135"/>
                  <a:gd name="T14" fmla="*/ 0 w 126"/>
                  <a:gd name="T15" fmla="*/ 135 h 135"/>
                  <a:gd name="T16" fmla="*/ 0 w 126"/>
                  <a:gd name="T17" fmla="*/ 128 h 135"/>
                  <a:gd name="T18" fmla="*/ 8 w 126"/>
                  <a:gd name="T19" fmla="*/ 127 h 135"/>
                  <a:gd name="T20" fmla="*/ 16 w 126"/>
                  <a:gd name="T21" fmla="*/ 120 h 135"/>
                  <a:gd name="T22" fmla="*/ 16 w 126"/>
                  <a:gd name="T23" fmla="*/ 113 h 135"/>
                  <a:gd name="T24" fmla="*/ 16 w 126"/>
                  <a:gd name="T25" fmla="*/ 19 h 135"/>
                  <a:gd name="T26" fmla="*/ 16 w 126"/>
                  <a:gd name="T27" fmla="*/ 15 h 135"/>
                  <a:gd name="T28" fmla="*/ 9 w 126"/>
                  <a:gd name="T29" fmla="*/ 9 h 135"/>
                  <a:gd name="T30" fmla="*/ 5 w 126"/>
                  <a:gd name="T31" fmla="*/ 8 h 135"/>
                  <a:gd name="T32" fmla="*/ 1 w 126"/>
                  <a:gd name="T33" fmla="*/ 8 h 135"/>
                  <a:gd name="T34" fmla="*/ 1 w 126"/>
                  <a:gd name="T35" fmla="*/ 1 h 135"/>
                  <a:gd name="T36" fmla="*/ 40 w 126"/>
                  <a:gd name="T37" fmla="*/ 1 h 135"/>
                  <a:gd name="T38" fmla="*/ 98 w 126"/>
                  <a:gd name="T39" fmla="*/ 100 h 135"/>
                  <a:gd name="T40" fmla="*/ 99 w 126"/>
                  <a:gd name="T41" fmla="*/ 100 h 135"/>
                  <a:gd name="T42" fmla="*/ 99 w 126"/>
                  <a:gd name="T43" fmla="*/ 96 h 135"/>
                  <a:gd name="T44" fmla="*/ 99 w 126"/>
                  <a:gd name="T45" fmla="*/ 24 h 135"/>
                  <a:gd name="T46" fmla="*/ 98 w 126"/>
                  <a:gd name="T47" fmla="*/ 16 h 135"/>
                  <a:gd name="T48" fmla="*/ 90 w 126"/>
                  <a:gd name="T49" fmla="*/ 9 h 135"/>
                  <a:gd name="T50" fmla="*/ 83 w 126"/>
                  <a:gd name="T51" fmla="*/ 8 h 135"/>
                  <a:gd name="T52" fmla="*/ 83 w 126"/>
                  <a:gd name="T53" fmla="*/ 1 h 135"/>
                  <a:gd name="T54" fmla="*/ 126 w 126"/>
                  <a:gd name="T55" fmla="*/ 1 h 135"/>
                  <a:gd name="T56" fmla="*/ 126 w 126"/>
                  <a:gd name="T57" fmla="*/ 8 h 135"/>
                  <a:gd name="T58" fmla="*/ 119 w 126"/>
                  <a:gd name="T59" fmla="*/ 9 h 135"/>
                  <a:gd name="T60" fmla="*/ 111 w 126"/>
                  <a:gd name="T61" fmla="*/ 16 h 135"/>
                  <a:gd name="T62" fmla="*/ 110 w 126"/>
                  <a:gd name="T63" fmla="*/ 27 h 135"/>
                  <a:gd name="T64" fmla="*/ 110 w 126"/>
                  <a:gd name="T65" fmla="*/ 129 h 135"/>
                  <a:gd name="T66" fmla="*/ 110 w 126"/>
                  <a:gd name="T67" fmla="*/ 135 h 135"/>
                  <a:gd name="T68" fmla="*/ 99 w 126"/>
                  <a:gd name="T69" fmla="*/ 135 h 135"/>
                  <a:gd name="T70" fmla="*/ 29 w 126"/>
                  <a:gd name="T71" fmla="*/ 15 h 135"/>
                  <a:gd name="T72" fmla="*/ 28 w 126"/>
                  <a:gd name="T73" fmla="*/ 1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6" h="135">
                    <a:moveTo>
                      <a:pt x="28" y="16"/>
                    </a:moveTo>
                    <a:cubicBezTo>
                      <a:pt x="28" y="17"/>
                      <a:pt x="28" y="19"/>
                      <a:pt x="28" y="20"/>
                    </a:cubicBezTo>
                    <a:cubicBezTo>
                      <a:pt x="28" y="50"/>
                      <a:pt x="28" y="79"/>
                      <a:pt x="28" y="109"/>
                    </a:cubicBezTo>
                    <a:cubicBezTo>
                      <a:pt x="28" y="112"/>
                      <a:pt x="28" y="115"/>
                      <a:pt x="28" y="119"/>
                    </a:cubicBezTo>
                    <a:cubicBezTo>
                      <a:pt x="29" y="124"/>
                      <a:pt x="31" y="126"/>
                      <a:pt x="37" y="127"/>
                    </a:cubicBezTo>
                    <a:cubicBezTo>
                      <a:pt x="39" y="127"/>
                      <a:pt x="41" y="128"/>
                      <a:pt x="44" y="128"/>
                    </a:cubicBezTo>
                    <a:cubicBezTo>
                      <a:pt x="44" y="130"/>
                      <a:pt x="44" y="133"/>
                      <a:pt x="44" y="135"/>
                    </a:cubicBezTo>
                    <a:cubicBezTo>
                      <a:pt x="29" y="135"/>
                      <a:pt x="15" y="135"/>
                      <a:pt x="0" y="135"/>
                    </a:cubicBezTo>
                    <a:cubicBezTo>
                      <a:pt x="0" y="133"/>
                      <a:pt x="0" y="131"/>
                      <a:pt x="0" y="128"/>
                    </a:cubicBezTo>
                    <a:cubicBezTo>
                      <a:pt x="3" y="128"/>
                      <a:pt x="5" y="127"/>
                      <a:pt x="8" y="127"/>
                    </a:cubicBezTo>
                    <a:cubicBezTo>
                      <a:pt x="12" y="127"/>
                      <a:pt x="15" y="124"/>
                      <a:pt x="16" y="120"/>
                    </a:cubicBezTo>
                    <a:cubicBezTo>
                      <a:pt x="16" y="118"/>
                      <a:pt x="16" y="115"/>
                      <a:pt x="16" y="113"/>
                    </a:cubicBezTo>
                    <a:cubicBezTo>
                      <a:pt x="16" y="82"/>
                      <a:pt x="16" y="50"/>
                      <a:pt x="16" y="19"/>
                    </a:cubicBezTo>
                    <a:cubicBezTo>
                      <a:pt x="16" y="18"/>
                      <a:pt x="16" y="17"/>
                      <a:pt x="16" y="15"/>
                    </a:cubicBezTo>
                    <a:cubicBezTo>
                      <a:pt x="16" y="11"/>
                      <a:pt x="14" y="9"/>
                      <a:pt x="9" y="9"/>
                    </a:cubicBezTo>
                    <a:cubicBezTo>
                      <a:pt x="8" y="8"/>
                      <a:pt x="7" y="8"/>
                      <a:pt x="5" y="8"/>
                    </a:cubicBezTo>
                    <a:cubicBezTo>
                      <a:pt x="4" y="8"/>
                      <a:pt x="2" y="8"/>
                      <a:pt x="1" y="8"/>
                    </a:cubicBezTo>
                    <a:cubicBezTo>
                      <a:pt x="1" y="5"/>
                      <a:pt x="1" y="3"/>
                      <a:pt x="1" y="1"/>
                    </a:cubicBezTo>
                    <a:cubicBezTo>
                      <a:pt x="14" y="1"/>
                      <a:pt x="27" y="1"/>
                      <a:pt x="40" y="1"/>
                    </a:cubicBezTo>
                    <a:cubicBezTo>
                      <a:pt x="59" y="34"/>
                      <a:pt x="79" y="67"/>
                      <a:pt x="98" y="100"/>
                    </a:cubicBezTo>
                    <a:cubicBezTo>
                      <a:pt x="98" y="100"/>
                      <a:pt x="99" y="100"/>
                      <a:pt x="99" y="100"/>
                    </a:cubicBezTo>
                    <a:cubicBezTo>
                      <a:pt x="99" y="99"/>
                      <a:pt x="99" y="97"/>
                      <a:pt x="99" y="96"/>
                    </a:cubicBezTo>
                    <a:cubicBezTo>
                      <a:pt x="99" y="72"/>
                      <a:pt x="99" y="48"/>
                      <a:pt x="99" y="24"/>
                    </a:cubicBezTo>
                    <a:cubicBezTo>
                      <a:pt x="99" y="21"/>
                      <a:pt x="99" y="19"/>
                      <a:pt x="98" y="16"/>
                    </a:cubicBezTo>
                    <a:cubicBezTo>
                      <a:pt x="97" y="12"/>
                      <a:pt x="94" y="9"/>
                      <a:pt x="90" y="9"/>
                    </a:cubicBezTo>
                    <a:cubicBezTo>
                      <a:pt x="88" y="8"/>
                      <a:pt x="86" y="8"/>
                      <a:pt x="83" y="8"/>
                    </a:cubicBezTo>
                    <a:cubicBezTo>
                      <a:pt x="83" y="5"/>
                      <a:pt x="83" y="3"/>
                      <a:pt x="83" y="1"/>
                    </a:cubicBezTo>
                    <a:cubicBezTo>
                      <a:pt x="87" y="0"/>
                      <a:pt x="115" y="0"/>
                      <a:pt x="126" y="1"/>
                    </a:cubicBezTo>
                    <a:cubicBezTo>
                      <a:pt x="126" y="3"/>
                      <a:pt x="126" y="5"/>
                      <a:pt x="126" y="8"/>
                    </a:cubicBezTo>
                    <a:cubicBezTo>
                      <a:pt x="124" y="8"/>
                      <a:pt x="122" y="8"/>
                      <a:pt x="119" y="9"/>
                    </a:cubicBezTo>
                    <a:cubicBezTo>
                      <a:pt x="115" y="9"/>
                      <a:pt x="112" y="12"/>
                      <a:pt x="111" y="16"/>
                    </a:cubicBezTo>
                    <a:cubicBezTo>
                      <a:pt x="111" y="20"/>
                      <a:pt x="110" y="23"/>
                      <a:pt x="110" y="27"/>
                    </a:cubicBezTo>
                    <a:cubicBezTo>
                      <a:pt x="110" y="61"/>
                      <a:pt x="110" y="95"/>
                      <a:pt x="110" y="129"/>
                    </a:cubicBezTo>
                    <a:cubicBezTo>
                      <a:pt x="110" y="131"/>
                      <a:pt x="110" y="133"/>
                      <a:pt x="110" y="135"/>
                    </a:cubicBezTo>
                    <a:cubicBezTo>
                      <a:pt x="106" y="135"/>
                      <a:pt x="103" y="135"/>
                      <a:pt x="99" y="135"/>
                    </a:cubicBezTo>
                    <a:cubicBezTo>
                      <a:pt x="76" y="95"/>
                      <a:pt x="52" y="55"/>
                      <a:pt x="29" y="15"/>
                    </a:cubicBezTo>
                    <a:cubicBezTo>
                      <a:pt x="28" y="15"/>
                      <a:pt x="28" y="15"/>
                      <a:pt x="28" y="16"/>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3" name="Freeform 20">
                <a:extLst>
                  <a:ext uri="{FF2B5EF4-FFF2-40B4-BE49-F238E27FC236}">
                    <a16:creationId xmlns:a16="http://schemas.microsoft.com/office/drawing/2014/main" id="{AFBC22B1-E0E5-491D-8D3A-0CADD301B3F1}"/>
                  </a:ext>
                </a:extLst>
              </p:cNvPr>
              <p:cNvSpPr>
                <a:spLocks/>
              </p:cNvSpPr>
              <p:nvPr/>
            </p:nvSpPr>
            <p:spPr bwMode="auto">
              <a:xfrm>
                <a:off x="8233341" y="3887973"/>
                <a:ext cx="352419" cy="384457"/>
              </a:xfrm>
              <a:custGeom>
                <a:avLst/>
                <a:gdLst>
                  <a:gd name="T0" fmla="*/ 0 w 124"/>
                  <a:gd name="T1" fmla="*/ 8 h 135"/>
                  <a:gd name="T2" fmla="*/ 0 w 124"/>
                  <a:gd name="T3" fmla="*/ 1 h 135"/>
                  <a:gd name="T4" fmla="*/ 105 w 124"/>
                  <a:gd name="T5" fmla="*/ 1 h 135"/>
                  <a:gd name="T6" fmla="*/ 117 w 124"/>
                  <a:gd name="T7" fmla="*/ 35 h 135"/>
                  <a:gd name="T8" fmla="*/ 110 w 124"/>
                  <a:gd name="T9" fmla="*/ 39 h 135"/>
                  <a:gd name="T10" fmla="*/ 107 w 124"/>
                  <a:gd name="T11" fmla="*/ 33 h 135"/>
                  <a:gd name="T12" fmla="*/ 78 w 124"/>
                  <a:gd name="T13" fmla="*/ 11 h 135"/>
                  <a:gd name="T14" fmla="*/ 34 w 124"/>
                  <a:gd name="T15" fmla="*/ 11 h 135"/>
                  <a:gd name="T16" fmla="*/ 34 w 124"/>
                  <a:gd name="T17" fmla="*/ 61 h 135"/>
                  <a:gd name="T18" fmla="*/ 55 w 124"/>
                  <a:gd name="T19" fmla="*/ 60 h 135"/>
                  <a:gd name="T20" fmla="*/ 69 w 124"/>
                  <a:gd name="T21" fmla="*/ 45 h 135"/>
                  <a:gd name="T22" fmla="*/ 70 w 124"/>
                  <a:gd name="T23" fmla="*/ 36 h 135"/>
                  <a:gd name="T24" fmla="*/ 78 w 124"/>
                  <a:gd name="T25" fmla="*/ 36 h 135"/>
                  <a:gd name="T26" fmla="*/ 78 w 124"/>
                  <a:gd name="T27" fmla="*/ 95 h 135"/>
                  <a:gd name="T28" fmla="*/ 74 w 124"/>
                  <a:gd name="T29" fmla="*/ 95 h 135"/>
                  <a:gd name="T30" fmla="*/ 70 w 124"/>
                  <a:gd name="T31" fmla="*/ 95 h 135"/>
                  <a:gd name="T32" fmla="*/ 70 w 124"/>
                  <a:gd name="T33" fmla="*/ 88 h 135"/>
                  <a:gd name="T34" fmla="*/ 68 w 124"/>
                  <a:gd name="T35" fmla="*/ 81 h 135"/>
                  <a:gd name="T36" fmla="*/ 58 w 124"/>
                  <a:gd name="T37" fmla="*/ 71 h 135"/>
                  <a:gd name="T38" fmla="*/ 34 w 124"/>
                  <a:gd name="T39" fmla="*/ 70 h 135"/>
                  <a:gd name="T40" fmla="*/ 33 w 124"/>
                  <a:gd name="T41" fmla="*/ 74 h 135"/>
                  <a:gd name="T42" fmla="*/ 33 w 124"/>
                  <a:gd name="T43" fmla="*/ 115 h 135"/>
                  <a:gd name="T44" fmla="*/ 43 w 124"/>
                  <a:gd name="T45" fmla="*/ 125 h 135"/>
                  <a:gd name="T46" fmla="*/ 69 w 124"/>
                  <a:gd name="T47" fmla="*/ 125 h 135"/>
                  <a:gd name="T48" fmla="*/ 112 w 124"/>
                  <a:gd name="T49" fmla="*/ 97 h 135"/>
                  <a:gd name="T50" fmla="*/ 115 w 124"/>
                  <a:gd name="T51" fmla="*/ 90 h 135"/>
                  <a:gd name="T52" fmla="*/ 124 w 124"/>
                  <a:gd name="T53" fmla="*/ 93 h 135"/>
                  <a:gd name="T54" fmla="*/ 109 w 124"/>
                  <a:gd name="T55" fmla="*/ 135 h 135"/>
                  <a:gd name="T56" fmla="*/ 0 w 124"/>
                  <a:gd name="T57" fmla="*/ 135 h 135"/>
                  <a:gd name="T58" fmla="*/ 0 w 124"/>
                  <a:gd name="T59" fmla="*/ 128 h 135"/>
                  <a:gd name="T60" fmla="*/ 8 w 124"/>
                  <a:gd name="T61" fmla="*/ 127 h 135"/>
                  <a:gd name="T62" fmla="*/ 15 w 124"/>
                  <a:gd name="T63" fmla="*/ 120 h 135"/>
                  <a:gd name="T64" fmla="*/ 16 w 124"/>
                  <a:gd name="T65" fmla="*/ 113 h 135"/>
                  <a:gd name="T66" fmla="*/ 16 w 124"/>
                  <a:gd name="T67" fmla="*/ 21 h 135"/>
                  <a:gd name="T68" fmla="*/ 16 w 124"/>
                  <a:gd name="T69" fmla="*/ 16 h 135"/>
                  <a:gd name="T70" fmla="*/ 8 w 124"/>
                  <a:gd name="T71" fmla="*/ 9 h 135"/>
                  <a:gd name="T72" fmla="*/ 4 w 124"/>
                  <a:gd name="T73" fmla="*/ 8 h 135"/>
                  <a:gd name="T74" fmla="*/ 0 w 124"/>
                  <a:gd name="T75" fmla="*/ 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4" h="135">
                    <a:moveTo>
                      <a:pt x="0" y="8"/>
                    </a:moveTo>
                    <a:cubicBezTo>
                      <a:pt x="0" y="5"/>
                      <a:pt x="0" y="3"/>
                      <a:pt x="0" y="1"/>
                    </a:cubicBezTo>
                    <a:cubicBezTo>
                      <a:pt x="3" y="0"/>
                      <a:pt x="98" y="0"/>
                      <a:pt x="105" y="1"/>
                    </a:cubicBezTo>
                    <a:cubicBezTo>
                      <a:pt x="109" y="12"/>
                      <a:pt x="113" y="24"/>
                      <a:pt x="117" y="35"/>
                    </a:cubicBezTo>
                    <a:cubicBezTo>
                      <a:pt x="115" y="37"/>
                      <a:pt x="112" y="38"/>
                      <a:pt x="110" y="39"/>
                    </a:cubicBezTo>
                    <a:cubicBezTo>
                      <a:pt x="109" y="36"/>
                      <a:pt x="108" y="35"/>
                      <a:pt x="107" y="33"/>
                    </a:cubicBezTo>
                    <a:cubicBezTo>
                      <a:pt x="101" y="20"/>
                      <a:pt x="92" y="13"/>
                      <a:pt x="78" y="11"/>
                    </a:cubicBezTo>
                    <a:cubicBezTo>
                      <a:pt x="63" y="10"/>
                      <a:pt x="48" y="11"/>
                      <a:pt x="34" y="11"/>
                    </a:cubicBezTo>
                    <a:cubicBezTo>
                      <a:pt x="33" y="15"/>
                      <a:pt x="33" y="55"/>
                      <a:pt x="34" y="61"/>
                    </a:cubicBezTo>
                    <a:cubicBezTo>
                      <a:pt x="41" y="61"/>
                      <a:pt x="48" y="61"/>
                      <a:pt x="55" y="60"/>
                    </a:cubicBezTo>
                    <a:cubicBezTo>
                      <a:pt x="64" y="59"/>
                      <a:pt x="68" y="54"/>
                      <a:pt x="69" y="45"/>
                    </a:cubicBezTo>
                    <a:cubicBezTo>
                      <a:pt x="70" y="42"/>
                      <a:pt x="70" y="39"/>
                      <a:pt x="70" y="36"/>
                    </a:cubicBezTo>
                    <a:cubicBezTo>
                      <a:pt x="73" y="36"/>
                      <a:pt x="75" y="36"/>
                      <a:pt x="78" y="36"/>
                    </a:cubicBezTo>
                    <a:cubicBezTo>
                      <a:pt x="78" y="56"/>
                      <a:pt x="78" y="75"/>
                      <a:pt x="78" y="95"/>
                    </a:cubicBezTo>
                    <a:cubicBezTo>
                      <a:pt x="77" y="95"/>
                      <a:pt x="76" y="95"/>
                      <a:pt x="74" y="95"/>
                    </a:cubicBezTo>
                    <a:cubicBezTo>
                      <a:pt x="73" y="95"/>
                      <a:pt x="72" y="95"/>
                      <a:pt x="70" y="95"/>
                    </a:cubicBezTo>
                    <a:cubicBezTo>
                      <a:pt x="70" y="93"/>
                      <a:pt x="70" y="90"/>
                      <a:pt x="70" y="88"/>
                    </a:cubicBezTo>
                    <a:cubicBezTo>
                      <a:pt x="69" y="86"/>
                      <a:pt x="69" y="83"/>
                      <a:pt x="68" y="81"/>
                    </a:cubicBezTo>
                    <a:cubicBezTo>
                      <a:pt x="67" y="75"/>
                      <a:pt x="64" y="72"/>
                      <a:pt x="58" y="71"/>
                    </a:cubicBezTo>
                    <a:cubicBezTo>
                      <a:pt x="50" y="69"/>
                      <a:pt x="42" y="70"/>
                      <a:pt x="34" y="70"/>
                    </a:cubicBezTo>
                    <a:cubicBezTo>
                      <a:pt x="33" y="72"/>
                      <a:pt x="33" y="73"/>
                      <a:pt x="33" y="74"/>
                    </a:cubicBezTo>
                    <a:cubicBezTo>
                      <a:pt x="33" y="88"/>
                      <a:pt x="33" y="102"/>
                      <a:pt x="33" y="115"/>
                    </a:cubicBezTo>
                    <a:cubicBezTo>
                      <a:pt x="33" y="124"/>
                      <a:pt x="34" y="125"/>
                      <a:pt x="43" y="125"/>
                    </a:cubicBezTo>
                    <a:cubicBezTo>
                      <a:pt x="52" y="125"/>
                      <a:pt x="60" y="125"/>
                      <a:pt x="69" y="125"/>
                    </a:cubicBezTo>
                    <a:cubicBezTo>
                      <a:pt x="89" y="125"/>
                      <a:pt x="104" y="115"/>
                      <a:pt x="112" y="97"/>
                    </a:cubicBezTo>
                    <a:cubicBezTo>
                      <a:pt x="113" y="95"/>
                      <a:pt x="114" y="93"/>
                      <a:pt x="115" y="90"/>
                    </a:cubicBezTo>
                    <a:cubicBezTo>
                      <a:pt x="118" y="91"/>
                      <a:pt x="121" y="92"/>
                      <a:pt x="124" y="93"/>
                    </a:cubicBezTo>
                    <a:cubicBezTo>
                      <a:pt x="119" y="108"/>
                      <a:pt x="114" y="121"/>
                      <a:pt x="109" y="135"/>
                    </a:cubicBezTo>
                    <a:cubicBezTo>
                      <a:pt x="73" y="135"/>
                      <a:pt x="37" y="135"/>
                      <a:pt x="0" y="135"/>
                    </a:cubicBezTo>
                    <a:cubicBezTo>
                      <a:pt x="0" y="133"/>
                      <a:pt x="0" y="131"/>
                      <a:pt x="0" y="128"/>
                    </a:cubicBezTo>
                    <a:cubicBezTo>
                      <a:pt x="3" y="128"/>
                      <a:pt x="6" y="128"/>
                      <a:pt x="8" y="127"/>
                    </a:cubicBezTo>
                    <a:cubicBezTo>
                      <a:pt x="13" y="126"/>
                      <a:pt x="15" y="125"/>
                      <a:pt x="15" y="120"/>
                    </a:cubicBezTo>
                    <a:cubicBezTo>
                      <a:pt x="16" y="118"/>
                      <a:pt x="16" y="115"/>
                      <a:pt x="16" y="113"/>
                    </a:cubicBezTo>
                    <a:cubicBezTo>
                      <a:pt x="16" y="82"/>
                      <a:pt x="16" y="52"/>
                      <a:pt x="16" y="21"/>
                    </a:cubicBezTo>
                    <a:cubicBezTo>
                      <a:pt x="16" y="20"/>
                      <a:pt x="16" y="18"/>
                      <a:pt x="16" y="16"/>
                    </a:cubicBezTo>
                    <a:cubicBezTo>
                      <a:pt x="15" y="11"/>
                      <a:pt x="13" y="9"/>
                      <a:pt x="8" y="9"/>
                    </a:cubicBezTo>
                    <a:cubicBezTo>
                      <a:pt x="7" y="9"/>
                      <a:pt x="6" y="8"/>
                      <a:pt x="4" y="8"/>
                    </a:cubicBezTo>
                    <a:cubicBezTo>
                      <a:pt x="3" y="8"/>
                      <a:pt x="2" y="8"/>
                      <a:pt x="0" y="8"/>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4" name="Freeform 21">
                <a:extLst>
                  <a:ext uri="{FF2B5EF4-FFF2-40B4-BE49-F238E27FC236}">
                    <a16:creationId xmlns:a16="http://schemas.microsoft.com/office/drawing/2014/main" id="{52A94EBF-BEA5-40C1-BA72-F097DF0149EB}"/>
                  </a:ext>
                </a:extLst>
              </p:cNvPr>
              <p:cNvSpPr>
                <a:spLocks/>
              </p:cNvSpPr>
              <p:nvPr/>
            </p:nvSpPr>
            <p:spPr bwMode="auto">
              <a:xfrm>
                <a:off x="4949441" y="3891177"/>
                <a:ext cx="352419" cy="381253"/>
              </a:xfrm>
              <a:custGeom>
                <a:avLst/>
                <a:gdLst>
                  <a:gd name="T0" fmla="*/ 33 w 123"/>
                  <a:gd name="T1" fmla="*/ 60 h 134"/>
                  <a:gd name="T2" fmla="*/ 55 w 123"/>
                  <a:gd name="T3" fmla="*/ 59 h 134"/>
                  <a:gd name="T4" fmla="*/ 68 w 123"/>
                  <a:gd name="T5" fmla="*/ 45 h 134"/>
                  <a:gd name="T6" fmla="*/ 70 w 123"/>
                  <a:gd name="T7" fmla="*/ 35 h 134"/>
                  <a:gd name="T8" fmla="*/ 77 w 123"/>
                  <a:gd name="T9" fmla="*/ 35 h 134"/>
                  <a:gd name="T10" fmla="*/ 77 w 123"/>
                  <a:gd name="T11" fmla="*/ 94 h 134"/>
                  <a:gd name="T12" fmla="*/ 75 w 123"/>
                  <a:gd name="T13" fmla="*/ 94 h 134"/>
                  <a:gd name="T14" fmla="*/ 70 w 123"/>
                  <a:gd name="T15" fmla="*/ 94 h 134"/>
                  <a:gd name="T16" fmla="*/ 69 w 123"/>
                  <a:gd name="T17" fmla="*/ 83 h 134"/>
                  <a:gd name="T18" fmla="*/ 54 w 123"/>
                  <a:gd name="T19" fmla="*/ 69 h 134"/>
                  <a:gd name="T20" fmla="*/ 33 w 123"/>
                  <a:gd name="T21" fmla="*/ 69 h 134"/>
                  <a:gd name="T22" fmla="*/ 33 w 123"/>
                  <a:gd name="T23" fmla="*/ 73 h 134"/>
                  <a:gd name="T24" fmla="*/ 33 w 123"/>
                  <a:gd name="T25" fmla="*/ 114 h 134"/>
                  <a:gd name="T26" fmla="*/ 43 w 123"/>
                  <a:gd name="T27" fmla="*/ 124 h 134"/>
                  <a:gd name="T28" fmla="*/ 68 w 123"/>
                  <a:gd name="T29" fmla="*/ 124 h 134"/>
                  <a:gd name="T30" fmla="*/ 112 w 123"/>
                  <a:gd name="T31" fmla="*/ 96 h 134"/>
                  <a:gd name="T32" fmla="*/ 115 w 123"/>
                  <a:gd name="T33" fmla="*/ 90 h 134"/>
                  <a:gd name="T34" fmla="*/ 115 w 123"/>
                  <a:gd name="T35" fmla="*/ 90 h 134"/>
                  <a:gd name="T36" fmla="*/ 123 w 123"/>
                  <a:gd name="T37" fmla="*/ 92 h 134"/>
                  <a:gd name="T38" fmla="*/ 109 w 123"/>
                  <a:gd name="T39" fmla="*/ 134 h 134"/>
                  <a:gd name="T40" fmla="*/ 0 w 123"/>
                  <a:gd name="T41" fmla="*/ 134 h 134"/>
                  <a:gd name="T42" fmla="*/ 0 w 123"/>
                  <a:gd name="T43" fmla="*/ 127 h 134"/>
                  <a:gd name="T44" fmla="*/ 8 w 123"/>
                  <a:gd name="T45" fmla="*/ 126 h 134"/>
                  <a:gd name="T46" fmla="*/ 15 w 123"/>
                  <a:gd name="T47" fmla="*/ 120 h 134"/>
                  <a:gd name="T48" fmla="*/ 16 w 123"/>
                  <a:gd name="T49" fmla="*/ 113 h 134"/>
                  <a:gd name="T50" fmla="*/ 16 w 123"/>
                  <a:gd name="T51" fmla="*/ 20 h 134"/>
                  <a:gd name="T52" fmla="*/ 5 w 123"/>
                  <a:gd name="T53" fmla="*/ 7 h 134"/>
                  <a:gd name="T54" fmla="*/ 0 w 123"/>
                  <a:gd name="T55" fmla="*/ 7 h 134"/>
                  <a:gd name="T56" fmla="*/ 0 w 123"/>
                  <a:gd name="T57" fmla="*/ 0 h 134"/>
                  <a:gd name="T58" fmla="*/ 105 w 123"/>
                  <a:gd name="T59" fmla="*/ 0 h 134"/>
                  <a:gd name="T60" fmla="*/ 117 w 123"/>
                  <a:gd name="T61" fmla="*/ 35 h 134"/>
                  <a:gd name="T62" fmla="*/ 109 w 123"/>
                  <a:gd name="T63" fmla="*/ 38 h 134"/>
                  <a:gd name="T64" fmla="*/ 107 w 123"/>
                  <a:gd name="T65" fmla="*/ 34 h 134"/>
                  <a:gd name="T66" fmla="*/ 105 w 123"/>
                  <a:gd name="T67" fmla="*/ 29 h 134"/>
                  <a:gd name="T68" fmla="*/ 78 w 123"/>
                  <a:gd name="T69" fmla="*/ 11 h 134"/>
                  <a:gd name="T70" fmla="*/ 42 w 123"/>
                  <a:gd name="T71" fmla="*/ 10 h 134"/>
                  <a:gd name="T72" fmla="*/ 33 w 123"/>
                  <a:gd name="T73" fmla="*/ 10 h 134"/>
                  <a:gd name="T74" fmla="*/ 33 w 123"/>
                  <a:gd name="T75" fmla="*/ 6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3" h="134">
                    <a:moveTo>
                      <a:pt x="33" y="60"/>
                    </a:moveTo>
                    <a:cubicBezTo>
                      <a:pt x="41" y="60"/>
                      <a:pt x="48" y="61"/>
                      <a:pt x="55" y="59"/>
                    </a:cubicBezTo>
                    <a:cubicBezTo>
                      <a:pt x="63" y="57"/>
                      <a:pt x="67" y="53"/>
                      <a:pt x="68" y="45"/>
                    </a:cubicBezTo>
                    <a:cubicBezTo>
                      <a:pt x="69" y="42"/>
                      <a:pt x="69" y="39"/>
                      <a:pt x="70" y="35"/>
                    </a:cubicBezTo>
                    <a:cubicBezTo>
                      <a:pt x="72" y="35"/>
                      <a:pt x="75" y="35"/>
                      <a:pt x="77" y="35"/>
                    </a:cubicBezTo>
                    <a:cubicBezTo>
                      <a:pt x="77" y="55"/>
                      <a:pt x="77" y="74"/>
                      <a:pt x="77" y="94"/>
                    </a:cubicBezTo>
                    <a:cubicBezTo>
                      <a:pt x="76" y="94"/>
                      <a:pt x="75" y="94"/>
                      <a:pt x="75" y="94"/>
                    </a:cubicBezTo>
                    <a:cubicBezTo>
                      <a:pt x="73" y="94"/>
                      <a:pt x="71" y="94"/>
                      <a:pt x="70" y="94"/>
                    </a:cubicBezTo>
                    <a:cubicBezTo>
                      <a:pt x="69" y="90"/>
                      <a:pt x="69" y="86"/>
                      <a:pt x="69" y="83"/>
                    </a:cubicBezTo>
                    <a:cubicBezTo>
                      <a:pt x="67" y="74"/>
                      <a:pt x="63" y="70"/>
                      <a:pt x="54" y="69"/>
                    </a:cubicBezTo>
                    <a:cubicBezTo>
                      <a:pt x="47" y="69"/>
                      <a:pt x="40" y="69"/>
                      <a:pt x="33" y="69"/>
                    </a:cubicBezTo>
                    <a:cubicBezTo>
                      <a:pt x="33" y="71"/>
                      <a:pt x="33" y="72"/>
                      <a:pt x="33" y="73"/>
                    </a:cubicBezTo>
                    <a:cubicBezTo>
                      <a:pt x="33" y="87"/>
                      <a:pt x="33" y="101"/>
                      <a:pt x="33" y="114"/>
                    </a:cubicBezTo>
                    <a:cubicBezTo>
                      <a:pt x="33" y="123"/>
                      <a:pt x="34" y="124"/>
                      <a:pt x="43" y="124"/>
                    </a:cubicBezTo>
                    <a:cubicBezTo>
                      <a:pt x="51" y="124"/>
                      <a:pt x="60" y="124"/>
                      <a:pt x="68" y="124"/>
                    </a:cubicBezTo>
                    <a:cubicBezTo>
                      <a:pt x="89" y="124"/>
                      <a:pt x="103" y="114"/>
                      <a:pt x="112" y="96"/>
                    </a:cubicBezTo>
                    <a:cubicBezTo>
                      <a:pt x="113" y="94"/>
                      <a:pt x="114" y="92"/>
                      <a:pt x="115" y="90"/>
                    </a:cubicBezTo>
                    <a:cubicBezTo>
                      <a:pt x="115" y="90"/>
                      <a:pt x="115" y="90"/>
                      <a:pt x="115" y="90"/>
                    </a:cubicBezTo>
                    <a:cubicBezTo>
                      <a:pt x="118" y="90"/>
                      <a:pt x="120" y="91"/>
                      <a:pt x="123" y="92"/>
                    </a:cubicBezTo>
                    <a:cubicBezTo>
                      <a:pt x="118" y="107"/>
                      <a:pt x="113" y="120"/>
                      <a:pt x="109" y="134"/>
                    </a:cubicBezTo>
                    <a:cubicBezTo>
                      <a:pt x="72" y="134"/>
                      <a:pt x="36" y="134"/>
                      <a:pt x="0" y="134"/>
                    </a:cubicBezTo>
                    <a:cubicBezTo>
                      <a:pt x="0" y="132"/>
                      <a:pt x="0" y="130"/>
                      <a:pt x="0" y="127"/>
                    </a:cubicBezTo>
                    <a:cubicBezTo>
                      <a:pt x="2" y="127"/>
                      <a:pt x="5" y="126"/>
                      <a:pt x="8" y="126"/>
                    </a:cubicBezTo>
                    <a:cubicBezTo>
                      <a:pt x="12" y="126"/>
                      <a:pt x="14" y="124"/>
                      <a:pt x="15" y="120"/>
                    </a:cubicBezTo>
                    <a:cubicBezTo>
                      <a:pt x="15" y="118"/>
                      <a:pt x="16" y="115"/>
                      <a:pt x="16" y="113"/>
                    </a:cubicBezTo>
                    <a:cubicBezTo>
                      <a:pt x="16" y="82"/>
                      <a:pt x="16" y="51"/>
                      <a:pt x="16" y="20"/>
                    </a:cubicBezTo>
                    <a:cubicBezTo>
                      <a:pt x="16" y="10"/>
                      <a:pt x="14" y="8"/>
                      <a:pt x="5" y="7"/>
                    </a:cubicBezTo>
                    <a:cubicBezTo>
                      <a:pt x="3" y="7"/>
                      <a:pt x="1" y="7"/>
                      <a:pt x="0" y="7"/>
                    </a:cubicBezTo>
                    <a:cubicBezTo>
                      <a:pt x="0" y="4"/>
                      <a:pt x="0" y="2"/>
                      <a:pt x="0" y="0"/>
                    </a:cubicBezTo>
                    <a:cubicBezTo>
                      <a:pt x="34" y="0"/>
                      <a:pt x="69" y="0"/>
                      <a:pt x="105" y="0"/>
                    </a:cubicBezTo>
                    <a:cubicBezTo>
                      <a:pt x="109" y="11"/>
                      <a:pt x="112" y="22"/>
                      <a:pt x="117" y="35"/>
                    </a:cubicBezTo>
                    <a:cubicBezTo>
                      <a:pt x="114" y="36"/>
                      <a:pt x="112" y="37"/>
                      <a:pt x="109" y="38"/>
                    </a:cubicBezTo>
                    <a:cubicBezTo>
                      <a:pt x="108" y="36"/>
                      <a:pt x="108" y="35"/>
                      <a:pt x="107" y="34"/>
                    </a:cubicBezTo>
                    <a:cubicBezTo>
                      <a:pt x="107" y="32"/>
                      <a:pt x="106" y="31"/>
                      <a:pt x="105" y="29"/>
                    </a:cubicBezTo>
                    <a:cubicBezTo>
                      <a:pt x="100" y="18"/>
                      <a:pt x="90" y="11"/>
                      <a:pt x="78" y="11"/>
                    </a:cubicBezTo>
                    <a:cubicBezTo>
                      <a:pt x="66" y="10"/>
                      <a:pt x="54" y="10"/>
                      <a:pt x="42" y="10"/>
                    </a:cubicBezTo>
                    <a:cubicBezTo>
                      <a:pt x="39" y="10"/>
                      <a:pt x="36" y="10"/>
                      <a:pt x="33" y="10"/>
                    </a:cubicBezTo>
                    <a:cubicBezTo>
                      <a:pt x="33" y="26"/>
                      <a:pt x="33" y="43"/>
                      <a:pt x="33" y="6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5" name="Freeform 22">
                <a:extLst>
                  <a:ext uri="{FF2B5EF4-FFF2-40B4-BE49-F238E27FC236}">
                    <a16:creationId xmlns:a16="http://schemas.microsoft.com/office/drawing/2014/main" id="{13446D84-1439-4CA9-B653-7FB33B0DC865}"/>
                  </a:ext>
                </a:extLst>
              </p:cNvPr>
              <p:cNvSpPr>
                <a:spLocks/>
              </p:cNvSpPr>
              <p:nvPr/>
            </p:nvSpPr>
            <p:spPr bwMode="auto">
              <a:xfrm>
                <a:off x="5897767" y="3891177"/>
                <a:ext cx="358826" cy="381253"/>
              </a:xfrm>
              <a:custGeom>
                <a:avLst/>
                <a:gdLst>
                  <a:gd name="T0" fmla="*/ 43 w 126"/>
                  <a:gd name="T1" fmla="*/ 134 h 134"/>
                  <a:gd name="T2" fmla="*/ 0 w 126"/>
                  <a:gd name="T3" fmla="*/ 134 h 134"/>
                  <a:gd name="T4" fmla="*/ 0 w 126"/>
                  <a:gd name="T5" fmla="*/ 127 h 134"/>
                  <a:gd name="T6" fmla="*/ 7 w 126"/>
                  <a:gd name="T7" fmla="*/ 126 h 134"/>
                  <a:gd name="T8" fmla="*/ 16 w 126"/>
                  <a:gd name="T9" fmla="*/ 118 h 134"/>
                  <a:gd name="T10" fmla="*/ 16 w 126"/>
                  <a:gd name="T11" fmla="*/ 110 h 134"/>
                  <a:gd name="T12" fmla="*/ 16 w 126"/>
                  <a:gd name="T13" fmla="*/ 18 h 134"/>
                  <a:gd name="T14" fmla="*/ 5 w 126"/>
                  <a:gd name="T15" fmla="*/ 7 h 134"/>
                  <a:gd name="T16" fmla="*/ 0 w 126"/>
                  <a:gd name="T17" fmla="*/ 7 h 134"/>
                  <a:gd name="T18" fmla="*/ 0 w 126"/>
                  <a:gd name="T19" fmla="*/ 0 h 134"/>
                  <a:gd name="T20" fmla="*/ 40 w 126"/>
                  <a:gd name="T21" fmla="*/ 0 h 134"/>
                  <a:gd name="T22" fmla="*/ 98 w 126"/>
                  <a:gd name="T23" fmla="*/ 100 h 134"/>
                  <a:gd name="T24" fmla="*/ 99 w 126"/>
                  <a:gd name="T25" fmla="*/ 96 h 134"/>
                  <a:gd name="T26" fmla="*/ 99 w 126"/>
                  <a:gd name="T27" fmla="*/ 24 h 134"/>
                  <a:gd name="T28" fmla="*/ 98 w 126"/>
                  <a:gd name="T29" fmla="*/ 17 h 134"/>
                  <a:gd name="T30" fmla="*/ 89 w 126"/>
                  <a:gd name="T31" fmla="*/ 7 h 134"/>
                  <a:gd name="T32" fmla="*/ 83 w 126"/>
                  <a:gd name="T33" fmla="*/ 7 h 134"/>
                  <a:gd name="T34" fmla="*/ 83 w 126"/>
                  <a:gd name="T35" fmla="*/ 4 h 134"/>
                  <a:gd name="T36" fmla="*/ 83 w 126"/>
                  <a:gd name="T37" fmla="*/ 0 h 134"/>
                  <a:gd name="T38" fmla="*/ 125 w 126"/>
                  <a:gd name="T39" fmla="*/ 0 h 134"/>
                  <a:gd name="T40" fmla="*/ 126 w 126"/>
                  <a:gd name="T41" fmla="*/ 3 h 134"/>
                  <a:gd name="T42" fmla="*/ 126 w 126"/>
                  <a:gd name="T43" fmla="*/ 7 h 134"/>
                  <a:gd name="T44" fmla="*/ 120 w 126"/>
                  <a:gd name="T45" fmla="*/ 7 h 134"/>
                  <a:gd name="T46" fmla="*/ 110 w 126"/>
                  <a:gd name="T47" fmla="*/ 16 h 134"/>
                  <a:gd name="T48" fmla="*/ 110 w 126"/>
                  <a:gd name="T49" fmla="*/ 26 h 134"/>
                  <a:gd name="T50" fmla="*/ 110 w 126"/>
                  <a:gd name="T51" fmla="*/ 128 h 134"/>
                  <a:gd name="T52" fmla="*/ 110 w 126"/>
                  <a:gd name="T53" fmla="*/ 134 h 134"/>
                  <a:gd name="T54" fmla="*/ 98 w 126"/>
                  <a:gd name="T55" fmla="*/ 134 h 134"/>
                  <a:gd name="T56" fmla="*/ 28 w 126"/>
                  <a:gd name="T57" fmla="*/ 14 h 134"/>
                  <a:gd name="T58" fmla="*/ 28 w 126"/>
                  <a:gd name="T59" fmla="*/ 14 h 134"/>
                  <a:gd name="T60" fmla="*/ 27 w 126"/>
                  <a:gd name="T61" fmla="*/ 17 h 134"/>
                  <a:gd name="T62" fmla="*/ 27 w 126"/>
                  <a:gd name="T63" fmla="*/ 110 h 134"/>
                  <a:gd name="T64" fmla="*/ 28 w 126"/>
                  <a:gd name="T65" fmla="*/ 118 h 134"/>
                  <a:gd name="T66" fmla="*/ 36 w 126"/>
                  <a:gd name="T67" fmla="*/ 126 h 134"/>
                  <a:gd name="T68" fmla="*/ 43 w 126"/>
                  <a:gd name="T69" fmla="*/ 127 h 134"/>
                  <a:gd name="T70" fmla="*/ 43 w 126"/>
                  <a:gd name="T7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6" h="134">
                    <a:moveTo>
                      <a:pt x="43" y="134"/>
                    </a:moveTo>
                    <a:cubicBezTo>
                      <a:pt x="29" y="134"/>
                      <a:pt x="14" y="134"/>
                      <a:pt x="0" y="134"/>
                    </a:cubicBezTo>
                    <a:cubicBezTo>
                      <a:pt x="0" y="132"/>
                      <a:pt x="0" y="130"/>
                      <a:pt x="0" y="127"/>
                    </a:cubicBezTo>
                    <a:cubicBezTo>
                      <a:pt x="2" y="127"/>
                      <a:pt x="5" y="127"/>
                      <a:pt x="7" y="126"/>
                    </a:cubicBezTo>
                    <a:cubicBezTo>
                      <a:pt x="13" y="125"/>
                      <a:pt x="15" y="123"/>
                      <a:pt x="16" y="118"/>
                    </a:cubicBezTo>
                    <a:cubicBezTo>
                      <a:pt x="16" y="115"/>
                      <a:pt x="16" y="113"/>
                      <a:pt x="16" y="110"/>
                    </a:cubicBezTo>
                    <a:cubicBezTo>
                      <a:pt x="16" y="80"/>
                      <a:pt x="16" y="49"/>
                      <a:pt x="16" y="18"/>
                    </a:cubicBezTo>
                    <a:cubicBezTo>
                      <a:pt x="16" y="9"/>
                      <a:pt x="14" y="8"/>
                      <a:pt x="5" y="7"/>
                    </a:cubicBezTo>
                    <a:cubicBezTo>
                      <a:pt x="4" y="7"/>
                      <a:pt x="2" y="7"/>
                      <a:pt x="0" y="7"/>
                    </a:cubicBezTo>
                    <a:cubicBezTo>
                      <a:pt x="0" y="4"/>
                      <a:pt x="0" y="2"/>
                      <a:pt x="0" y="0"/>
                    </a:cubicBezTo>
                    <a:cubicBezTo>
                      <a:pt x="13" y="0"/>
                      <a:pt x="26" y="0"/>
                      <a:pt x="40" y="0"/>
                    </a:cubicBezTo>
                    <a:cubicBezTo>
                      <a:pt x="59" y="33"/>
                      <a:pt x="78" y="66"/>
                      <a:pt x="98" y="100"/>
                    </a:cubicBezTo>
                    <a:cubicBezTo>
                      <a:pt x="98" y="98"/>
                      <a:pt x="99" y="97"/>
                      <a:pt x="99" y="96"/>
                    </a:cubicBezTo>
                    <a:cubicBezTo>
                      <a:pt x="99" y="72"/>
                      <a:pt x="99" y="48"/>
                      <a:pt x="99" y="24"/>
                    </a:cubicBezTo>
                    <a:cubicBezTo>
                      <a:pt x="99" y="22"/>
                      <a:pt x="99" y="19"/>
                      <a:pt x="98" y="17"/>
                    </a:cubicBezTo>
                    <a:cubicBezTo>
                      <a:pt x="97" y="11"/>
                      <a:pt x="95" y="8"/>
                      <a:pt x="89" y="7"/>
                    </a:cubicBezTo>
                    <a:cubicBezTo>
                      <a:pt x="87" y="7"/>
                      <a:pt x="85" y="7"/>
                      <a:pt x="83" y="7"/>
                    </a:cubicBezTo>
                    <a:cubicBezTo>
                      <a:pt x="83" y="6"/>
                      <a:pt x="83" y="5"/>
                      <a:pt x="83" y="4"/>
                    </a:cubicBezTo>
                    <a:cubicBezTo>
                      <a:pt x="83" y="2"/>
                      <a:pt x="83" y="1"/>
                      <a:pt x="83" y="0"/>
                    </a:cubicBezTo>
                    <a:cubicBezTo>
                      <a:pt x="97" y="0"/>
                      <a:pt x="111" y="0"/>
                      <a:pt x="125" y="0"/>
                    </a:cubicBezTo>
                    <a:cubicBezTo>
                      <a:pt x="125" y="1"/>
                      <a:pt x="126" y="2"/>
                      <a:pt x="126" y="3"/>
                    </a:cubicBezTo>
                    <a:cubicBezTo>
                      <a:pt x="126" y="4"/>
                      <a:pt x="126" y="5"/>
                      <a:pt x="126" y="7"/>
                    </a:cubicBezTo>
                    <a:cubicBezTo>
                      <a:pt x="124" y="7"/>
                      <a:pt x="122" y="7"/>
                      <a:pt x="120" y="7"/>
                    </a:cubicBezTo>
                    <a:cubicBezTo>
                      <a:pt x="114" y="8"/>
                      <a:pt x="111" y="11"/>
                      <a:pt x="110" y="16"/>
                    </a:cubicBezTo>
                    <a:cubicBezTo>
                      <a:pt x="110" y="20"/>
                      <a:pt x="110" y="23"/>
                      <a:pt x="110" y="26"/>
                    </a:cubicBezTo>
                    <a:cubicBezTo>
                      <a:pt x="110" y="60"/>
                      <a:pt x="110" y="94"/>
                      <a:pt x="110" y="128"/>
                    </a:cubicBezTo>
                    <a:cubicBezTo>
                      <a:pt x="110" y="130"/>
                      <a:pt x="110" y="132"/>
                      <a:pt x="110" y="134"/>
                    </a:cubicBezTo>
                    <a:cubicBezTo>
                      <a:pt x="106" y="134"/>
                      <a:pt x="102" y="134"/>
                      <a:pt x="98" y="134"/>
                    </a:cubicBezTo>
                    <a:cubicBezTo>
                      <a:pt x="75" y="94"/>
                      <a:pt x="52" y="54"/>
                      <a:pt x="28" y="14"/>
                    </a:cubicBezTo>
                    <a:cubicBezTo>
                      <a:pt x="28" y="14"/>
                      <a:pt x="28" y="14"/>
                      <a:pt x="28" y="14"/>
                    </a:cubicBezTo>
                    <a:cubicBezTo>
                      <a:pt x="27" y="15"/>
                      <a:pt x="27" y="16"/>
                      <a:pt x="27" y="17"/>
                    </a:cubicBezTo>
                    <a:cubicBezTo>
                      <a:pt x="27" y="48"/>
                      <a:pt x="27" y="79"/>
                      <a:pt x="27" y="110"/>
                    </a:cubicBezTo>
                    <a:cubicBezTo>
                      <a:pt x="27" y="113"/>
                      <a:pt x="27" y="116"/>
                      <a:pt x="28" y="118"/>
                    </a:cubicBezTo>
                    <a:cubicBezTo>
                      <a:pt x="29" y="123"/>
                      <a:pt x="31" y="125"/>
                      <a:pt x="36" y="126"/>
                    </a:cubicBezTo>
                    <a:cubicBezTo>
                      <a:pt x="38" y="126"/>
                      <a:pt x="41" y="127"/>
                      <a:pt x="43" y="127"/>
                    </a:cubicBezTo>
                    <a:cubicBezTo>
                      <a:pt x="43" y="129"/>
                      <a:pt x="43" y="132"/>
                      <a:pt x="43" y="134"/>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6" name="Freeform 23">
                <a:extLst>
                  <a:ext uri="{FF2B5EF4-FFF2-40B4-BE49-F238E27FC236}">
                    <a16:creationId xmlns:a16="http://schemas.microsoft.com/office/drawing/2014/main" id="{E2D267E0-CB35-4383-8A83-2AE643C7ECFF}"/>
                  </a:ext>
                </a:extLst>
              </p:cNvPr>
              <p:cNvSpPr>
                <a:spLocks/>
              </p:cNvSpPr>
              <p:nvPr/>
            </p:nvSpPr>
            <p:spPr bwMode="auto">
              <a:xfrm>
                <a:off x="6285428" y="3878362"/>
                <a:ext cx="397272" cy="410087"/>
              </a:xfrm>
              <a:custGeom>
                <a:avLst/>
                <a:gdLst>
                  <a:gd name="T0" fmla="*/ 87 w 139"/>
                  <a:gd name="T1" fmla="*/ 79 h 144"/>
                  <a:gd name="T2" fmla="*/ 87 w 139"/>
                  <a:gd name="T3" fmla="*/ 71 h 144"/>
                  <a:gd name="T4" fmla="*/ 139 w 139"/>
                  <a:gd name="T5" fmla="*/ 71 h 144"/>
                  <a:gd name="T6" fmla="*/ 139 w 139"/>
                  <a:gd name="T7" fmla="*/ 79 h 144"/>
                  <a:gd name="T8" fmla="*/ 133 w 139"/>
                  <a:gd name="T9" fmla="*/ 79 h 144"/>
                  <a:gd name="T10" fmla="*/ 124 w 139"/>
                  <a:gd name="T11" fmla="*/ 88 h 144"/>
                  <a:gd name="T12" fmla="*/ 124 w 139"/>
                  <a:gd name="T13" fmla="*/ 95 h 144"/>
                  <a:gd name="T14" fmla="*/ 124 w 139"/>
                  <a:gd name="T15" fmla="*/ 134 h 144"/>
                  <a:gd name="T16" fmla="*/ 124 w 139"/>
                  <a:gd name="T17" fmla="*/ 139 h 144"/>
                  <a:gd name="T18" fmla="*/ 115 w 139"/>
                  <a:gd name="T19" fmla="*/ 139 h 144"/>
                  <a:gd name="T20" fmla="*/ 110 w 139"/>
                  <a:gd name="T21" fmla="*/ 128 h 144"/>
                  <a:gd name="T22" fmla="*/ 105 w 139"/>
                  <a:gd name="T23" fmla="*/ 131 h 144"/>
                  <a:gd name="T24" fmla="*/ 56 w 139"/>
                  <a:gd name="T25" fmla="*/ 141 h 144"/>
                  <a:gd name="T26" fmla="*/ 10 w 139"/>
                  <a:gd name="T27" fmla="*/ 103 h 144"/>
                  <a:gd name="T28" fmla="*/ 15 w 139"/>
                  <a:gd name="T29" fmla="*/ 33 h 144"/>
                  <a:gd name="T30" fmla="*/ 56 w 139"/>
                  <a:gd name="T31" fmla="*/ 3 h 144"/>
                  <a:gd name="T32" fmla="*/ 99 w 139"/>
                  <a:gd name="T33" fmla="*/ 11 h 144"/>
                  <a:gd name="T34" fmla="*/ 102 w 139"/>
                  <a:gd name="T35" fmla="*/ 13 h 144"/>
                  <a:gd name="T36" fmla="*/ 105 w 139"/>
                  <a:gd name="T37" fmla="*/ 5 h 144"/>
                  <a:gd name="T38" fmla="*/ 112 w 139"/>
                  <a:gd name="T39" fmla="*/ 5 h 144"/>
                  <a:gd name="T40" fmla="*/ 122 w 139"/>
                  <a:gd name="T41" fmla="*/ 46 h 144"/>
                  <a:gd name="T42" fmla="*/ 114 w 139"/>
                  <a:gd name="T43" fmla="*/ 49 h 144"/>
                  <a:gd name="T44" fmla="*/ 112 w 139"/>
                  <a:gd name="T45" fmla="*/ 44 h 144"/>
                  <a:gd name="T46" fmla="*/ 100 w 139"/>
                  <a:gd name="T47" fmla="*/ 25 h 144"/>
                  <a:gd name="T48" fmla="*/ 42 w 139"/>
                  <a:gd name="T49" fmla="*/ 23 h 144"/>
                  <a:gd name="T50" fmla="*/ 24 w 139"/>
                  <a:gd name="T51" fmla="*/ 62 h 144"/>
                  <a:gd name="T52" fmla="*/ 34 w 139"/>
                  <a:gd name="T53" fmla="*/ 109 h 144"/>
                  <a:gd name="T54" fmla="*/ 77 w 139"/>
                  <a:gd name="T55" fmla="*/ 131 h 144"/>
                  <a:gd name="T56" fmla="*/ 101 w 139"/>
                  <a:gd name="T57" fmla="*/ 120 h 144"/>
                  <a:gd name="T58" fmla="*/ 106 w 139"/>
                  <a:gd name="T59" fmla="*/ 109 h 144"/>
                  <a:gd name="T60" fmla="*/ 106 w 139"/>
                  <a:gd name="T61" fmla="*/ 90 h 144"/>
                  <a:gd name="T62" fmla="*/ 96 w 139"/>
                  <a:gd name="T63" fmla="*/ 79 h 144"/>
                  <a:gd name="T64" fmla="*/ 87 w 139"/>
                  <a:gd name="T65" fmla="*/ 7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9" h="144">
                    <a:moveTo>
                      <a:pt x="87" y="79"/>
                    </a:moveTo>
                    <a:cubicBezTo>
                      <a:pt x="87" y="76"/>
                      <a:pt x="87" y="74"/>
                      <a:pt x="87" y="71"/>
                    </a:cubicBezTo>
                    <a:cubicBezTo>
                      <a:pt x="105" y="71"/>
                      <a:pt x="122" y="71"/>
                      <a:pt x="139" y="71"/>
                    </a:cubicBezTo>
                    <a:cubicBezTo>
                      <a:pt x="139" y="74"/>
                      <a:pt x="139" y="76"/>
                      <a:pt x="139" y="79"/>
                    </a:cubicBezTo>
                    <a:cubicBezTo>
                      <a:pt x="137" y="79"/>
                      <a:pt x="135" y="79"/>
                      <a:pt x="133" y="79"/>
                    </a:cubicBezTo>
                    <a:cubicBezTo>
                      <a:pt x="127" y="79"/>
                      <a:pt x="125" y="81"/>
                      <a:pt x="124" y="88"/>
                    </a:cubicBezTo>
                    <a:cubicBezTo>
                      <a:pt x="124" y="90"/>
                      <a:pt x="124" y="93"/>
                      <a:pt x="124" y="95"/>
                    </a:cubicBezTo>
                    <a:cubicBezTo>
                      <a:pt x="124" y="108"/>
                      <a:pt x="124" y="121"/>
                      <a:pt x="124" y="134"/>
                    </a:cubicBezTo>
                    <a:cubicBezTo>
                      <a:pt x="124" y="135"/>
                      <a:pt x="124" y="137"/>
                      <a:pt x="124" y="139"/>
                    </a:cubicBezTo>
                    <a:cubicBezTo>
                      <a:pt x="121" y="139"/>
                      <a:pt x="118" y="139"/>
                      <a:pt x="115" y="139"/>
                    </a:cubicBezTo>
                    <a:cubicBezTo>
                      <a:pt x="113" y="136"/>
                      <a:pt x="112" y="132"/>
                      <a:pt x="110" y="128"/>
                    </a:cubicBezTo>
                    <a:cubicBezTo>
                      <a:pt x="108" y="129"/>
                      <a:pt x="107" y="130"/>
                      <a:pt x="105" y="131"/>
                    </a:cubicBezTo>
                    <a:cubicBezTo>
                      <a:pt x="90" y="140"/>
                      <a:pt x="74" y="144"/>
                      <a:pt x="56" y="141"/>
                    </a:cubicBezTo>
                    <a:cubicBezTo>
                      <a:pt x="34" y="137"/>
                      <a:pt x="18" y="124"/>
                      <a:pt x="10" y="103"/>
                    </a:cubicBezTo>
                    <a:cubicBezTo>
                      <a:pt x="0" y="79"/>
                      <a:pt x="1" y="55"/>
                      <a:pt x="15" y="33"/>
                    </a:cubicBezTo>
                    <a:cubicBezTo>
                      <a:pt x="24" y="17"/>
                      <a:pt x="38" y="6"/>
                      <a:pt x="56" y="3"/>
                    </a:cubicBezTo>
                    <a:cubicBezTo>
                      <a:pt x="71" y="0"/>
                      <a:pt x="86" y="2"/>
                      <a:pt x="99" y="11"/>
                    </a:cubicBezTo>
                    <a:cubicBezTo>
                      <a:pt x="100" y="12"/>
                      <a:pt x="101" y="12"/>
                      <a:pt x="102" y="13"/>
                    </a:cubicBezTo>
                    <a:cubicBezTo>
                      <a:pt x="103" y="10"/>
                      <a:pt x="104" y="7"/>
                      <a:pt x="105" y="5"/>
                    </a:cubicBezTo>
                    <a:cubicBezTo>
                      <a:pt x="107" y="5"/>
                      <a:pt x="109" y="5"/>
                      <a:pt x="112" y="5"/>
                    </a:cubicBezTo>
                    <a:cubicBezTo>
                      <a:pt x="115" y="18"/>
                      <a:pt x="119" y="32"/>
                      <a:pt x="122" y="46"/>
                    </a:cubicBezTo>
                    <a:cubicBezTo>
                      <a:pt x="120" y="47"/>
                      <a:pt x="117" y="48"/>
                      <a:pt x="114" y="49"/>
                    </a:cubicBezTo>
                    <a:cubicBezTo>
                      <a:pt x="114" y="47"/>
                      <a:pt x="113" y="45"/>
                      <a:pt x="112" y="44"/>
                    </a:cubicBezTo>
                    <a:cubicBezTo>
                      <a:pt x="109" y="37"/>
                      <a:pt x="105" y="30"/>
                      <a:pt x="100" y="25"/>
                    </a:cubicBezTo>
                    <a:cubicBezTo>
                      <a:pt x="84" y="8"/>
                      <a:pt x="59" y="7"/>
                      <a:pt x="42" y="23"/>
                    </a:cubicBezTo>
                    <a:cubicBezTo>
                      <a:pt x="31" y="34"/>
                      <a:pt x="25" y="47"/>
                      <a:pt x="24" y="62"/>
                    </a:cubicBezTo>
                    <a:cubicBezTo>
                      <a:pt x="22" y="79"/>
                      <a:pt x="25" y="95"/>
                      <a:pt x="34" y="109"/>
                    </a:cubicBezTo>
                    <a:cubicBezTo>
                      <a:pt x="44" y="125"/>
                      <a:pt x="59" y="132"/>
                      <a:pt x="77" y="131"/>
                    </a:cubicBezTo>
                    <a:cubicBezTo>
                      <a:pt x="86" y="130"/>
                      <a:pt x="94" y="127"/>
                      <a:pt x="101" y="120"/>
                    </a:cubicBezTo>
                    <a:cubicBezTo>
                      <a:pt x="104" y="117"/>
                      <a:pt x="106" y="114"/>
                      <a:pt x="106" y="109"/>
                    </a:cubicBezTo>
                    <a:cubicBezTo>
                      <a:pt x="106" y="103"/>
                      <a:pt x="107" y="96"/>
                      <a:pt x="106" y="90"/>
                    </a:cubicBezTo>
                    <a:cubicBezTo>
                      <a:pt x="106" y="82"/>
                      <a:pt x="104" y="81"/>
                      <a:pt x="96" y="79"/>
                    </a:cubicBezTo>
                    <a:cubicBezTo>
                      <a:pt x="94" y="79"/>
                      <a:pt x="91" y="79"/>
                      <a:pt x="87" y="79"/>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7" name="Freeform 25">
                <a:extLst>
                  <a:ext uri="{FF2B5EF4-FFF2-40B4-BE49-F238E27FC236}">
                    <a16:creationId xmlns:a16="http://schemas.microsoft.com/office/drawing/2014/main" id="{42C70476-1D30-4F1C-8855-748E43ECBF5C}"/>
                  </a:ext>
                </a:extLst>
              </p:cNvPr>
              <p:cNvSpPr>
                <a:spLocks/>
              </p:cNvSpPr>
              <p:nvPr/>
            </p:nvSpPr>
            <p:spPr bwMode="auto">
              <a:xfrm>
                <a:off x="9005458" y="3884769"/>
                <a:ext cx="323584" cy="397272"/>
              </a:xfrm>
              <a:custGeom>
                <a:avLst/>
                <a:gdLst>
                  <a:gd name="T0" fmla="*/ 103 w 113"/>
                  <a:gd name="T1" fmla="*/ 44 h 140"/>
                  <a:gd name="T2" fmla="*/ 95 w 113"/>
                  <a:gd name="T3" fmla="*/ 46 h 140"/>
                  <a:gd name="T4" fmla="*/ 92 w 113"/>
                  <a:gd name="T5" fmla="*/ 41 h 140"/>
                  <a:gd name="T6" fmla="*/ 72 w 113"/>
                  <a:gd name="T7" fmla="*/ 18 h 140"/>
                  <a:gd name="T8" fmla="*/ 38 w 113"/>
                  <a:gd name="T9" fmla="*/ 12 h 140"/>
                  <a:gd name="T10" fmla="*/ 25 w 113"/>
                  <a:gd name="T11" fmla="*/ 19 h 140"/>
                  <a:gd name="T12" fmla="*/ 26 w 113"/>
                  <a:gd name="T13" fmla="*/ 44 h 140"/>
                  <a:gd name="T14" fmla="*/ 42 w 113"/>
                  <a:gd name="T15" fmla="*/ 53 h 140"/>
                  <a:gd name="T16" fmla="*/ 70 w 113"/>
                  <a:gd name="T17" fmla="*/ 62 h 140"/>
                  <a:gd name="T18" fmla="*/ 90 w 113"/>
                  <a:gd name="T19" fmla="*/ 70 h 140"/>
                  <a:gd name="T20" fmla="*/ 97 w 113"/>
                  <a:gd name="T21" fmla="*/ 125 h 140"/>
                  <a:gd name="T22" fmla="*/ 56 w 113"/>
                  <a:gd name="T23" fmla="*/ 140 h 140"/>
                  <a:gd name="T24" fmla="*/ 25 w 113"/>
                  <a:gd name="T25" fmla="*/ 128 h 140"/>
                  <a:gd name="T26" fmla="*/ 21 w 113"/>
                  <a:gd name="T27" fmla="*/ 125 h 140"/>
                  <a:gd name="T28" fmla="*/ 16 w 113"/>
                  <a:gd name="T29" fmla="*/ 137 h 140"/>
                  <a:gd name="T30" fmla="*/ 10 w 113"/>
                  <a:gd name="T31" fmla="*/ 137 h 140"/>
                  <a:gd name="T32" fmla="*/ 1 w 113"/>
                  <a:gd name="T33" fmla="*/ 89 h 140"/>
                  <a:gd name="T34" fmla="*/ 10 w 113"/>
                  <a:gd name="T35" fmla="*/ 87 h 140"/>
                  <a:gd name="T36" fmla="*/ 13 w 113"/>
                  <a:gd name="T37" fmla="*/ 95 h 140"/>
                  <a:gd name="T38" fmla="*/ 36 w 113"/>
                  <a:gd name="T39" fmla="*/ 122 h 140"/>
                  <a:gd name="T40" fmla="*/ 69 w 113"/>
                  <a:gd name="T41" fmla="*/ 128 h 140"/>
                  <a:gd name="T42" fmla="*/ 85 w 113"/>
                  <a:gd name="T43" fmla="*/ 119 h 140"/>
                  <a:gd name="T44" fmla="*/ 81 w 113"/>
                  <a:gd name="T45" fmla="*/ 86 h 140"/>
                  <a:gd name="T46" fmla="*/ 63 w 113"/>
                  <a:gd name="T47" fmla="*/ 79 h 140"/>
                  <a:gd name="T48" fmla="*/ 38 w 113"/>
                  <a:gd name="T49" fmla="*/ 71 h 140"/>
                  <a:gd name="T50" fmla="*/ 19 w 113"/>
                  <a:gd name="T51" fmla="*/ 62 h 140"/>
                  <a:gd name="T52" fmla="*/ 15 w 113"/>
                  <a:gd name="T53" fmla="*/ 13 h 140"/>
                  <a:gd name="T54" fmla="*/ 51 w 113"/>
                  <a:gd name="T55" fmla="*/ 0 h 140"/>
                  <a:gd name="T56" fmla="*/ 81 w 113"/>
                  <a:gd name="T57" fmla="*/ 10 h 140"/>
                  <a:gd name="T58" fmla="*/ 82 w 113"/>
                  <a:gd name="T59" fmla="*/ 11 h 140"/>
                  <a:gd name="T60" fmla="*/ 83 w 113"/>
                  <a:gd name="T61" fmla="*/ 11 h 140"/>
                  <a:gd name="T62" fmla="*/ 87 w 113"/>
                  <a:gd name="T63" fmla="*/ 2 h 140"/>
                  <a:gd name="T64" fmla="*/ 93 w 113"/>
                  <a:gd name="T65" fmla="*/ 2 h 140"/>
                  <a:gd name="T66" fmla="*/ 103 w 113"/>
                  <a:gd name="T67" fmla="*/ 44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3" h="140">
                    <a:moveTo>
                      <a:pt x="103" y="44"/>
                    </a:moveTo>
                    <a:cubicBezTo>
                      <a:pt x="100" y="45"/>
                      <a:pt x="98" y="45"/>
                      <a:pt x="95" y="46"/>
                    </a:cubicBezTo>
                    <a:cubicBezTo>
                      <a:pt x="94" y="44"/>
                      <a:pt x="93" y="43"/>
                      <a:pt x="92" y="41"/>
                    </a:cubicBezTo>
                    <a:cubicBezTo>
                      <a:pt x="87" y="32"/>
                      <a:pt x="81" y="24"/>
                      <a:pt x="72" y="18"/>
                    </a:cubicBezTo>
                    <a:cubicBezTo>
                      <a:pt x="61" y="11"/>
                      <a:pt x="50" y="9"/>
                      <a:pt x="38" y="12"/>
                    </a:cubicBezTo>
                    <a:cubicBezTo>
                      <a:pt x="33" y="13"/>
                      <a:pt x="28" y="16"/>
                      <a:pt x="25" y="19"/>
                    </a:cubicBezTo>
                    <a:cubicBezTo>
                      <a:pt x="18" y="27"/>
                      <a:pt x="19" y="38"/>
                      <a:pt x="26" y="44"/>
                    </a:cubicBezTo>
                    <a:cubicBezTo>
                      <a:pt x="31" y="49"/>
                      <a:pt x="36" y="51"/>
                      <a:pt x="42" y="53"/>
                    </a:cubicBezTo>
                    <a:cubicBezTo>
                      <a:pt x="51" y="56"/>
                      <a:pt x="61" y="59"/>
                      <a:pt x="70" y="62"/>
                    </a:cubicBezTo>
                    <a:cubicBezTo>
                      <a:pt x="77" y="64"/>
                      <a:pt x="84" y="67"/>
                      <a:pt x="90" y="70"/>
                    </a:cubicBezTo>
                    <a:cubicBezTo>
                      <a:pt x="113" y="83"/>
                      <a:pt x="112" y="111"/>
                      <a:pt x="97" y="125"/>
                    </a:cubicBezTo>
                    <a:cubicBezTo>
                      <a:pt x="85" y="137"/>
                      <a:pt x="71" y="140"/>
                      <a:pt x="56" y="140"/>
                    </a:cubicBezTo>
                    <a:cubicBezTo>
                      <a:pt x="44" y="139"/>
                      <a:pt x="34" y="135"/>
                      <a:pt x="25" y="128"/>
                    </a:cubicBezTo>
                    <a:cubicBezTo>
                      <a:pt x="24" y="127"/>
                      <a:pt x="23" y="126"/>
                      <a:pt x="21" y="125"/>
                    </a:cubicBezTo>
                    <a:cubicBezTo>
                      <a:pt x="19" y="129"/>
                      <a:pt x="18" y="133"/>
                      <a:pt x="16" y="137"/>
                    </a:cubicBezTo>
                    <a:cubicBezTo>
                      <a:pt x="14" y="137"/>
                      <a:pt x="12" y="137"/>
                      <a:pt x="10" y="137"/>
                    </a:cubicBezTo>
                    <a:cubicBezTo>
                      <a:pt x="7" y="121"/>
                      <a:pt x="4" y="105"/>
                      <a:pt x="1" y="89"/>
                    </a:cubicBezTo>
                    <a:cubicBezTo>
                      <a:pt x="4" y="88"/>
                      <a:pt x="7" y="88"/>
                      <a:pt x="10" y="87"/>
                    </a:cubicBezTo>
                    <a:cubicBezTo>
                      <a:pt x="11" y="90"/>
                      <a:pt x="12" y="93"/>
                      <a:pt x="13" y="95"/>
                    </a:cubicBezTo>
                    <a:cubicBezTo>
                      <a:pt x="18" y="106"/>
                      <a:pt x="26" y="116"/>
                      <a:pt x="36" y="122"/>
                    </a:cubicBezTo>
                    <a:cubicBezTo>
                      <a:pt x="46" y="129"/>
                      <a:pt x="57" y="131"/>
                      <a:pt x="69" y="128"/>
                    </a:cubicBezTo>
                    <a:cubicBezTo>
                      <a:pt x="75" y="127"/>
                      <a:pt x="80" y="123"/>
                      <a:pt x="85" y="119"/>
                    </a:cubicBezTo>
                    <a:cubicBezTo>
                      <a:pt x="94" y="110"/>
                      <a:pt x="94" y="93"/>
                      <a:pt x="81" y="86"/>
                    </a:cubicBezTo>
                    <a:cubicBezTo>
                      <a:pt x="75" y="83"/>
                      <a:pt x="69" y="81"/>
                      <a:pt x="63" y="79"/>
                    </a:cubicBezTo>
                    <a:cubicBezTo>
                      <a:pt x="55" y="76"/>
                      <a:pt x="46" y="74"/>
                      <a:pt x="38" y="71"/>
                    </a:cubicBezTo>
                    <a:cubicBezTo>
                      <a:pt x="31" y="69"/>
                      <a:pt x="25" y="66"/>
                      <a:pt x="19" y="62"/>
                    </a:cubicBezTo>
                    <a:cubicBezTo>
                      <a:pt x="1" y="51"/>
                      <a:pt x="0" y="27"/>
                      <a:pt x="15" y="13"/>
                    </a:cubicBezTo>
                    <a:cubicBezTo>
                      <a:pt x="25" y="3"/>
                      <a:pt x="37" y="0"/>
                      <a:pt x="51" y="0"/>
                    </a:cubicBezTo>
                    <a:cubicBezTo>
                      <a:pt x="62" y="0"/>
                      <a:pt x="72" y="3"/>
                      <a:pt x="81" y="10"/>
                    </a:cubicBezTo>
                    <a:cubicBezTo>
                      <a:pt x="81" y="10"/>
                      <a:pt x="81" y="11"/>
                      <a:pt x="82" y="11"/>
                    </a:cubicBezTo>
                    <a:cubicBezTo>
                      <a:pt x="82" y="11"/>
                      <a:pt x="82" y="11"/>
                      <a:pt x="83" y="11"/>
                    </a:cubicBezTo>
                    <a:cubicBezTo>
                      <a:pt x="84" y="8"/>
                      <a:pt x="85" y="5"/>
                      <a:pt x="87" y="2"/>
                    </a:cubicBezTo>
                    <a:cubicBezTo>
                      <a:pt x="89" y="2"/>
                      <a:pt x="91" y="2"/>
                      <a:pt x="93" y="2"/>
                    </a:cubicBezTo>
                    <a:cubicBezTo>
                      <a:pt x="96" y="16"/>
                      <a:pt x="100" y="30"/>
                      <a:pt x="103" y="44"/>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8" name="Freeform 27">
                <a:extLst>
                  <a:ext uri="{FF2B5EF4-FFF2-40B4-BE49-F238E27FC236}">
                    <a16:creationId xmlns:a16="http://schemas.microsoft.com/office/drawing/2014/main" id="{4136D2AD-C6EE-4398-B384-19DEE0F1B390}"/>
                  </a:ext>
                </a:extLst>
              </p:cNvPr>
              <p:cNvSpPr>
                <a:spLocks noEditPoints="1"/>
              </p:cNvSpPr>
              <p:nvPr/>
            </p:nvSpPr>
            <p:spPr bwMode="auto">
              <a:xfrm>
                <a:off x="4616246" y="3887973"/>
                <a:ext cx="323584" cy="384457"/>
              </a:xfrm>
              <a:custGeom>
                <a:avLst/>
                <a:gdLst>
                  <a:gd name="T0" fmla="*/ 33 w 113"/>
                  <a:gd name="T1" fmla="*/ 78 h 135"/>
                  <a:gd name="T2" fmla="*/ 33 w 113"/>
                  <a:gd name="T3" fmla="*/ 82 h 135"/>
                  <a:gd name="T4" fmla="*/ 33 w 113"/>
                  <a:gd name="T5" fmla="*/ 114 h 135"/>
                  <a:gd name="T6" fmla="*/ 33 w 113"/>
                  <a:gd name="T7" fmla="*/ 118 h 135"/>
                  <a:gd name="T8" fmla="*/ 43 w 113"/>
                  <a:gd name="T9" fmla="*/ 128 h 135"/>
                  <a:gd name="T10" fmla="*/ 49 w 113"/>
                  <a:gd name="T11" fmla="*/ 128 h 135"/>
                  <a:gd name="T12" fmla="*/ 49 w 113"/>
                  <a:gd name="T13" fmla="*/ 135 h 135"/>
                  <a:gd name="T14" fmla="*/ 0 w 113"/>
                  <a:gd name="T15" fmla="*/ 135 h 135"/>
                  <a:gd name="T16" fmla="*/ 0 w 113"/>
                  <a:gd name="T17" fmla="*/ 128 h 135"/>
                  <a:gd name="T18" fmla="*/ 8 w 113"/>
                  <a:gd name="T19" fmla="*/ 127 h 135"/>
                  <a:gd name="T20" fmla="*/ 15 w 113"/>
                  <a:gd name="T21" fmla="*/ 120 h 135"/>
                  <a:gd name="T22" fmla="*/ 15 w 113"/>
                  <a:gd name="T23" fmla="*/ 114 h 135"/>
                  <a:gd name="T24" fmla="*/ 15 w 113"/>
                  <a:gd name="T25" fmla="*/ 21 h 135"/>
                  <a:gd name="T26" fmla="*/ 15 w 113"/>
                  <a:gd name="T27" fmla="*/ 14 h 135"/>
                  <a:gd name="T28" fmla="*/ 9 w 113"/>
                  <a:gd name="T29" fmla="*/ 9 h 135"/>
                  <a:gd name="T30" fmla="*/ 0 w 113"/>
                  <a:gd name="T31" fmla="*/ 8 h 135"/>
                  <a:gd name="T32" fmla="*/ 0 w 113"/>
                  <a:gd name="T33" fmla="*/ 1 h 135"/>
                  <a:gd name="T34" fmla="*/ 4 w 113"/>
                  <a:gd name="T35" fmla="*/ 0 h 135"/>
                  <a:gd name="T36" fmla="*/ 56 w 113"/>
                  <a:gd name="T37" fmla="*/ 0 h 135"/>
                  <a:gd name="T38" fmla="*/ 73 w 113"/>
                  <a:gd name="T39" fmla="*/ 1 h 135"/>
                  <a:gd name="T40" fmla="*/ 106 w 113"/>
                  <a:gd name="T41" fmla="*/ 50 h 135"/>
                  <a:gd name="T42" fmla="*/ 78 w 113"/>
                  <a:gd name="T43" fmla="*/ 76 h 135"/>
                  <a:gd name="T44" fmla="*/ 55 w 113"/>
                  <a:gd name="T45" fmla="*/ 78 h 135"/>
                  <a:gd name="T46" fmla="*/ 33 w 113"/>
                  <a:gd name="T47" fmla="*/ 78 h 135"/>
                  <a:gd name="T48" fmla="*/ 33 w 113"/>
                  <a:gd name="T49" fmla="*/ 68 h 135"/>
                  <a:gd name="T50" fmla="*/ 67 w 113"/>
                  <a:gd name="T51" fmla="*/ 67 h 135"/>
                  <a:gd name="T52" fmla="*/ 85 w 113"/>
                  <a:gd name="T53" fmla="*/ 52 h 135"/>
                  <a:gd name="T54" fmla="*/ 87 w 113"/>
                  <a:gd name="T55" fmla="*/ 29 h 135"/>
                  <a:gd name="T56" fmla="*/ 66 w 113"/>
                  <a:gd name="T57" fmla="*/ 11 h 135"/>
                  <a:gd name="T58" fmla="*/ 34 w 113"/>
                  <a:gd name="T59" fmla="*/ 11 h 135"/>
                  <a:gd name="T60" fmla="*/ 33 w 113"/>
                  <a:gd name="T61" fmla="*/ 11 h 135"/>
                  <a:gd name="T62" fmla="*/ 33 w 113"/>
                  <a:gd name="T63" fmla="*/ 6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3" h="135">
                    <a:moveTo>
                      <a:pt x="33" y="78"/>
                    </a:moveTo>
                    <a:cubicBezTo>
                      <a:pt x="33" y="80"/>
                      <a:pt x="33" y="81"/>
                      <a:pt x="33" y="82"/>
                    </a:cubicBezTo>
                    <a:cubicBezTo>
                      <a:pt x="33" y="93"/>
                      <a:pt x="33" y="103"/>
                      <a:pt x="33" y="114"/>
                    </a:cubicBezTo>
                    <a:cubicBezTo>
                      <a:pt x="33" y="115"/>
                      <a:pt x="33" y="117"/>
                      <a:pt x="33" y="118"/>
                    </a:cubicBezTo>
                    <a:cubicBezTo>
                      <a:pt x="34" y="125"/>
                      <a:pt x="35" y="127"/>
                      <a:pt x="43" y="128"/>
                    </a:cubicBezTo>
                    <a:cubicBezTo>
                      <a:pt x="45" y="128"/>
                      <a:pt x="47" y="128"/>
                      <a:pt x="49" y="128"/>
                    </a:cubicBezTo>
                    <a:cubicBezTo>
                      <a:pt x="49" y="130"/>
                      <a:pt x="49" y="133"/>
                      <a:pt x="49" y="135"/>
                    </a:cubicBezTo>
                    <a:cubicBezTo>
                      <a:pt x="33" y="135"/>
                      <a:pt x="16" y="135"/>
                      <a:pt x="0" y="135"/>
                    </a:cubicBezTo>
                    <a:cubicBezTo>
                      <a:pt x="0" y="133"/>
                      <a:pt x="0" y="131"/>
                      <a:pt x="0" y="128"/>
                    </a:cubicBezTo>
                    <a:cubicBezTo>
                      <a:pt x="2" y="128"/>
                      <a:pt x="5" y="128"/>
                      <a:pt x="8" y="127"/>
                    </a:cubicBezTo>
                    <a:cubicBezTo>
                      <a:pt x="13" y="126"/>
                      <a:pt x="14" y="125"/>
                      <a:pt x="15" y="120"/>
                    </a:cubicBezTo>
                    <a:cubicBezTo>
                      <a:pt x="15" y="118"/>
                      <a:pt x="15" y="116"/>
                      <a:pt x="15" y="114"/>
                    </a:cubicBezTo>
                    <a:cubicBezTo>
                      <a:pt x="16" y="83"/>
                      <a:pt x="16" y="52"/>
                      <a:pt x="15" y="21"/>
                    </a:cubicBezTo>
                    <a:cubicBezTo>
                      <a:pt x="15" y="19"/>
                      <a:pt x="15" y="16"/>
                      <a:pt x="15" y="14"/>
                    </a:cubicBezTo>
                    <a:cubicBezTo>
                      <a:pt x="14" y="11"/>
                      <a:pt x="12" y="9"/>
                      <a:pt x="9" y="9"/>
                    </a:cubicBezTo>
                    <a:cubicBezTo>
                      <a:pt x="6" y="8"/>
                      <a:pt x="3" y="8"/>
                      <a:pt x="0" y="8"/>
                    </a:cubicBezTo>
                    <a:cubicBezTo>
                      <a:pt x="0" y="5"/>
                      <a:pt x="0" y="3"/>
                      <a:pt x="0" y="1"/>
                    </a:cubicBezTo>
                    <a:cubicBezTo>
                      <a:pt x="1" y="0"/>
                      <a:pt x="3" y="0"/>
                      <a:pt x="4" y="0"/>
                    </a:cubicBezTo>
                    <a:cubicBezTo>
                      <a:pt x="21" y="0"/>
                      <a:pt x="39" y="0"/>
                      <a:pt x="56" y="0"/>
                    </a:cubicBezTo>
                    <a:cubicBezTo>
                      <a:pt x="62" y="0"/>
                      <a:pt x="68" y="1"/>
                      <a:pt x="73" y="1"/>
                    </a:cubicBezTo>
                    <a:cubicBezTo>
                      <a:pt x="98" y="4"/>
                      <a:pt x="113" y="26"/>
                      <a:pt x="106" y="50"/>
                    </a:cubicBezTo>
                    <a:cubicBezTo>
                      <a:pt x="102" y="64"/>
                      <a:pt x="93" y="73"/>
                      <a:pt x="78" y="76"/>
                    </a:cubicBezTo>
                    <a:cubicBezTo>
                      <a:pt x="70" y="77"/>
                      <a:pt x="63" y="77"/>
                      <a:pt x="55" y="78"/>
                    </a:cubicBezTo>
                    <a:cubicBezTo>
                      <a:pt x="48" y="78"/>
                      <a:pt x="41" y="78"/>
                      <a:pt x="33" y="78"/>
                    </a:cubicBezTo>
                    <a:close/>
                    <a:moveTo>
                      <a:pt x="33" y="68"/>
                    </a:moveTo>
                    <a:cubicBezTo>
                      <a:pt x="45" y="67"/>
                      <a:pt x="56" y="68"/>
                      <a:pt x="67" y="67"/>
                    </a:cubicBezTo>
                    <a:cubicBezTo>
                      <a:pt x="76" y="66"/>
                      <a:pt x="82" y="60"/>
                      <a:pt x="85" y="52"/>
                    </a:cubicBezTo>
                    <a:cubicBezTo>
                      <a:pt x="89" y="45"/>
                      <a:pt x="89" y="37"/>
                      <a:pt x="87" y="29"/>
                    </a:cubicBezTo>
                    <a:cubicBezTo>
                      <a:pt x="84" y="19"/>
                      <a:pt x="78" y="12"/>
                      <a:pt x="66" y="11"/>
                    </a:cubicBezTo>
                    <a:cubicBezTo>
                      <a:pt x="56" y="11"/>
                      <a:pt x="45" y="11"/>
                      <a:pt x="34" y="11"/>
                    </a:cubicBezTo>
                    <a:cubicBezTo>
                      <a:pt x="34" y="11"/>
                      <a:pt x="34" y="11"/>
                      <a:pt x="33" y="11"/>
                    </a:cubicBezTo>
                    <a:cubicBezTo>
                      <a:pt x="33" y="30"/>
                      <a:pt x="33" y="48"/>
                      <a:pt x="33" y="68"/>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9" name="Freeform 29">
                <a:extLst>
                  <a:ext uri="{FF2B5EF4-FFF2-40B4-BE49-F238E27FC236}">
                    <a16:creationId xmlns:a16="http://schemas.microsoft.com/office/drawing/2014/main" id="{26056B2E-6223-4FEE-8248-F2EA17DBAF5B}"/>
                  </a:ext>
                </a:extLst>
              </p:cNvPr>
              <p:cNvSpPr>
                <a:spLocks/>
              </p:cNvSpPr>
              <p:nvPr/>
            </p:nvSpPr>
            <p:spPr bwMode="auto">
              <a:xfrm>
                <a:off x="6858909" y="3891177"/>
                <a:ext cx="381253" cy="394068"/>
              </a:xfrm>
              <a:custGeom>
                <a:avLst/>
                <a:gdLst>
                  <a:gd name="T0" fmla="*/ 49 w 133"/>
                  <a:gd name="T1" fmla="*/ 0 h 138"/>
                  <a:gd name="T2" fmla="*/ 49 w 133"/>
                  <a:gd name="T3" fmla="*/ 7 h 138"/>
                  <a:gd name="T4" fmla="*/ 41 w 133"/>
                  <a:gd name="T5" fmla="*/ 8 h 138"/>
                  <a:gd name="T6" fmla="*/ 34 w 133"/>
                  <a:gd name="T7" fmla="*/ 15 h 138"/>
                  <a:gd name="T8" fmla="*/ 33 w 133"/>
                  <a:gd name="T9" fmla="*/ 23 h 138"/>
                  <a:gd name="T10" fmla="*/ 33 w 133"/>
                  <a:gd name="T11" fmla="*/ 83 h 138"/>
                  <a:gd name="T12" fmla="*/ 34 w 133"/>
                  <a:gd name="T13" fmla="*/ 96 h 138"/>
                  <a:gd name="T14" fmla="*/ 60 w 133"/>
                  <a:gd name="T15" fmla="*/ 124 h 138"/>
                  <a:gd name="T16" fmla="*/ 100 w 133"/>
                  <a:gd name="T17" fmla="*/ 110 h 138"/>
                  <a:gd name="T18" fmla="*/ 106 w 133"/>
                  <a:gd name="T19" fmla="*/ 94 h 138"/>
                  <a:gd name="T20" fmla="*/ 107 w 133"/>
                  <a:gd name="T21" fmla="*/ 80 h 138"/>
                  <a:gd name="T22" fmla="*/ 107 w 133"/>
                  <a:gd name="T23" fmla="*/ 24 h 138"/>
                  <a:gd name="T24" fmla="*/ 106 w 133"/>
                  <a:gd name="T25" fmla="*/ 15 h 138"/>
                  <a:gd name="T26" fmla="*/ 97 w 133"/>
                  <a:gd name="T27" fmla="*/ 8 h 138"/>
                  <a:gd name="T28" fmla="*/ 91 w 133"/>
                  <a:gd name="T29" fmla="*/ 7 h 138"/>
                  <a:gd name="T30" fmla="*/ 91 w 133"/>
                  <a:gd name="T31" fmla="*/ 0 h 138"/>
                  <a:gd name="T32" fmla="*/ 133 w 133"/>
                  <a:gd name="T33" fmla="*/ 0 h 138"/>
                  <a:gd name="T34" fmla="*/ 133 w 133"/>
                  <a:gd name="T35" fmla="*/ 7 h 138"/>
                  <a:gd name="T36" fmla="*/ 126 w 133"/>
                  <a:gd name="T37" fmla="*/ 8 h 138"/>
                  <a:gd name="T38" fmla="*/ 118 w 133"/>
                  <a:gd name="T39" fmla="*/ 15 h 138"/>
                  <a:gd name="T40" fmla="*/ 118 w 133"/>
                  <a:gd name="T41" fmla="*/ 25 h 138"/>
                  <a:gd name="T42" fmla="*/ 117 w 133"/>
                  <a:gd name="T43" fmla="*/ 88 h 138"/>
                  <a:gd name="T44" fmla="*/ 114 w 133"/>
                  <a:gd name="T45" fmla="*/ 105 h 138"/>
                  <a:gd name="T46" fmla="*/ 74 w 133"/>
                  <a:gd name="T47" fmla="*/ 136 h 138"/>
                  <a:gd name="T48" fmla="*/ 35 w 133"/>
                  <a:gd name="T49" fmla="*/ 127 h 138"/>
                  <a:gd name="T50" fmla="*/ 17 w 133"/>
                  <a:gd name="T51" fmla="*/ 96 h 138"/>
                  <a:gd name="T52" fmla="*/ 16 w 133"/>
                  <a:gd name="T53" fmla="*/ 83 h 138"/>
                  <a:gd name="T54" fmla="*/ 16 w 133"/>
                  <a:gd name="T55" fmla="*/ 25 h 138"/>
                  <a:gd name="T56" fmla="*/ 16 w 133"/>
                  <a:gd name="T57" fmla="*/ 15 h 138"/>
                  <a:gd name="T58" fmla="*/ 8 w 133"/>
                  <a:gd name="T59" fmla="*/ 8 h 138"/>
                  <a:gd name="T60" fmla="*/ 0 w 133"/>
                  <a:gd name="T61" fmla="*/ 7 h 138"/>
                  <a:gd name="T62" fmla="*/ 0 w 133"/>
                  <a:gd name="T63" fmla="*/ 0 h 138"/>
                  <a:gd name="T64" fmla="*/ 49 w 133"/>
                  <a:gd name="T65"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3" h="138">
                    <a:moveTo>
                      <a:pt x="49" y="0"/>
                    </a:moveTo>
                    <a:cubicBezTo>
                      <a:pt x="49" y="2"/>
                      <a:pt x="49" y="4"/>
                      <a:pt x="49" y="7"/>
                    </a:cubicBezTo>
                    <a:cubicBezTo>
                      <a:pt x="46" y="7"/>
                      <a:pt x="44" y="7"/>
                      <a:pt x="41" y="8"/>
                    </a:cubicBezTo>
                    <a:cubicBezTo>
                      <a:pt x="36" y="8"/>
                      <a:pt x="34" y="10"/>
                      <a:pt x="34" y="15"/>
                    </a:cubicBezTo>
                    <a:cubicBezTo>
                      <a:pt x="33" y="17"/>
                      <a:pt x="33" y="20"/>
                      <a:pt x="33" y="23"/>
                    </a:cubicBezTo>
                    <a:cubicBezTo>
                      <a:pt x="33" y="43"/>
                      <a:pt x="33" y="63"/>
                      <a:pt x="33" y="83"/>
                    </a:cubicBezTo>
                    <a:cubicBezTo>
                      <a:pt x="33" y="87"/>
                      <a:pt x="33" y="92"/>
                      <a:pt x="34" y="96"/>
                    </a:cubicBezTo>
                    <a:cubicBezTo>
                      <a:pt x="36" y="112"/>
                      <a:pt x="46" y="120"/>
                      <a:pt x="60" y="124"/>
                    </a:cubicBezTo>
                    <a:cubicBezTo>
                      <a:pt x="76" y="128"/>
                      <a:pt x="89" y="123"/>
                      <a:pt x="100" y="110"/>
                    </a:cubicBezTo>
                    <a:cubicBezTo>
                      <a:pt x="104" y="106"/>
                      <a:pt x="105" y="100"/>
                      <a:pt x="106" y="94"/>
                    </a:cubicBezTo>
                    <a:cubicBezTo>
                      <a:pt x="106" y="90"/>
                      <a:pt x="106" y="85"/>
                      <a:pt x="107" y="80"/>
                    </a:cubicBezTo>
                    <a:cubicBezTo>
                      <a:pt x="107" y="62"/>
                      <a:pt x="107" y="43"/>
                      <a:pt x="107" y="24"/>
                    </a:cubicBezTo>
                    <a:cubicBezTo>
                      <a:pt x="107" y="21"/>
                      <a:pt x="106" y="18"/>
                      <a:pt x="106" y="15"/>
                    </a:cubicBezTo>
                    <a:cubicBezTo>
                      <a:pt x="105" y="10"/>
                      <a:pt x="103" y="8"/>
                      <a:pt x="97" y="8"/>
                    </a:cubicBezTo>
                    <a:cubicBezTo>
                      <a:pt x="95" y="7"/>
                      <a:pt x="93" y="7"/>
                      <a:pt x="91" y="7"/>
                    </a:cubicBezTo>
                    <a:cubicBezTo>
                      <a:pt x="91" y="4"/>
                      <a:pt x="91" y="2"/>
                      <a:pt x="91" y="0"/>
                    </a:cubicBezTo>
                    <a:cubicBezTo>
                      <a:pt x="105" y="0"/>
                      <a:pt x="119" y="0"/>
                      <a:pt x="133" y="0"/>
                    </a:cubicBezTo>
                    <a:cubicBezTo>
                      <a:pt x="133" y="2"/>
                      <a:pt x="133" y="4"/>
                      <a:pt x="133" y="7"/>
                    </a:cubicBezTo>
                    <a:cubicBezTo>
                      <a:pt x="131" y="7"/>
                      <a:pt x="128" y="7"/>
                      <a:pt x="126" y="8"/>
                    </a:cubicBezTo>
                    <a:cubicBezTo>
                      <a:pt x="121" y="8"/>
                      <a:pt x="119" y="11"/>
                      <a:pt x="118" y="15"/>
                    </a:cubicBezTo>
                    <a:cubicBezTo>
                      <a:pt x="118" y="18"/>
                      <a:pt x="118" y="22"/>
                      <a:pt x="118" y="25"/>
                    </a:cubicBezTo>
                    <a:cubicBezTo>
                      <a:pt x="117" y="46"/>
                      <a:pt x="118" y="67"/>
                      <a:pt x="117" y="88"/>
                    </a:cubicBezTo>
                    <a:cubicBezTo>
                      <a:pt x="117" y="94"/>
                      <a:pt x="116" y="99"/>
                      <a:pt x="114" y="105"/>
                    </a:cubicBezTo>
                    <a:cubicBezTo>
                      <a:pt x="108" y="124"/>
                      <a:pt x="94" y="134"/>
                      <a:pt x="74" y="136"/>
                    </a:cubicBezTo>
                    <a:cubicBezTo>
                      <a:pt x="60" y="138"/>
                      <a:pt x="47" y="135"/>
                      <a:pt x="35" y="127"/>
                    </a:cubicBezTo>
                    <a:cubicBezTo>
                      <a:pt x="24" y="120"/>
                      <a:pt x="18" y="109"/>
                      <a:pt x="17" y="96"/>
                    </a:cubicBezTo>
                    <a:cubicBezTo>
                      <a:pt x="16" y="92"/>
                      <a:pt x="16" y="87"/>
                      <a:pt x="16" y="83"/>
                    </a:cubicBezTo>
                    <a:cubicBezTo>
                      <a:pt x="16" y="64"/>
                      <a:pt x="16" y="45"/>
                      <a:pt x="16" y="25"/>
                    </a:cubicBezTo>
                    <a:cubicBezTo>
                      <a:pt x="16" y="22"/>
                      <a:pt x="16" y="18"/>
                      <a:pt x="16" y="15"/>
                    </a:cubicBezTo>
                    <a:cubicBezTo>
                      <a:pt x="15" y="10"/>
                      <a:pt x="13" y="8"/>
                      <a:pt x="8" y="8"/>
                    </a:cubicBezTo>
                    <a:cubicBezTo>
                      <a:pt x="5" y="7"/>
                      <a:pt x="3" y="7"/>
                      <a:pt x="0" y="7"/>
                    </a:cubicBezTo>
                    <a:cubicBezTo>
                      <a:pt x="0" y="4"/>
                      <a:pt x="0" y="2"/>
                      <a:pt x="0" y="0"/>
                    </a:cubicBezTo>
                    <a:cubicBezTo>
                      <a:pt x="16" y="0"/>
                      <a:pt x="32" y="0"/>
                      <a:pt x="49" y="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70" name="Freeform 30">
                <a:extLst>
                  <a:ext uri="{FF2B5EF4-FFF2-40B4-BE49-F238E27FC236}">
                    <a16:creationId xmlns:a16="http://schemas.microsoft.com/office/drawing/2014/main" id="{006B390B-42C2-4B79-90D3-881CC2CFDCE9}"/>
                  </a:ext>
                </a:extLst>
              </p:cNvPr>
              <p:cNvSpPr>
                <a:spLocks/>
              </p:cNvSpPr>
              <p:nvPr/>
            </p:nvSpPr>
            <p:spPr bwMode="auto">
              <a:xfrm>
                <a:off x="7832866" y="3891177"/>
                <a:ext cx="378049" cy="390864"/>
              </a:xfrm>
              <a:custGeom>
                <a:avLst/>
                <a:gdLst>
                  <a:gd name="T0" fmla="*/ 73 w 133"/>
                  <a:gd name="T1" fmla="*/ 137 h 137"/>
                  <a:gd name="T2" fmla="*/ 64 w 133"/>
                  <a:gd name="T3" fmla="*/ 137 h 137"/>
                  <a:gd name="T4" fmla="*/ 58 w 133"/>
                  <a:gd name="T5" fmla="*/ 133 h 137"/>
                  <a:gd name="T6" fmla="*/ 39 w 133"/>
                  <a:gd name="T7" fmla="*/ 80 h 137"/>
                  <a:gd name="T8" fmla="*/ 17 w 133"/>
                  <a:gd name="T9" fmla="*/ 23 h 137"/>
                  <a:gd name="T10" fmla="*/ 13 w 133"/>
                  <a:gd name="T11" fmla="*/ 14 h 137"/>
                  <a:gd name="T12" fmla="*/ 4 w 133"/>
                  <a:gd name="T13" fmla="*/ 7 h 137"/>
                  <a:gd name="T14" fmla="*/ 0 w 133"/>
                  <a:gd name="T15" fmla="*/ 7 h 137"/>
                  <a:gd name="T16" fmla="*/ 0 w 133"/>
                  <a:gd name="T17" fmla="*/ 0 h 137"/>
                  <a:gd name="T18" fmla="*/ 47 w 133"/>
                  <a:gd name="T19" fmla="*/ 0 h 137"/>
                  <a:gd name="T20" fmla="*/ 47 w 133"/>
                  <a:gd name="T21" fmla="*/ 7 h 137"/>
                  <a:gd name="T22" fmla="*/ 39 w 133"/>
                  <a:gd name="T23" fmla="*/ 8 h 137"/>
                  <a:gd name="T24" fmla="*/ 34 w 133"/>
                  <a:gd name="T25" fmla="*/ 15 h 137"/>
                  <a:gd name="T26" fmla="*/ 35 w 133"/>
                  <a:gd name="T27" fmla="*/ 20 h 137"/>
                  <a:gd name="T28" fmla="*/ 68 w 133"/>
                  <a:gd name="T29" fmla="*/ 112 h 137"/>
                  <a:gd name="T30" fmla="*/ 70 w 133"/>
                  <a:gd name="T31" fmla="*/ 116 h 137"/>
                  <a:gd name="T32" fmla="*/ 72 w 133"/>
                  <a:gd name="T33" fmla="*/ 113 h 137"/>
                  <a:gd name="T34" fmla="*/ 106 w 133"/>
                  <a:gd name="T35" fmla="*/ 18 h 137"/>
                  <a:gd name="T36" fmla="*/ 106 w 133"/>
                  <a:gd name="T37" fmla="*/ 16 h 137"/>
                  <a:gd name="T38" fmla="*/ 101 w 133"/>
                  <a:gd name="T39" fmla="*/ 7 h 137"/>
                  <a:gd name="T40" fmla="*/ 94 w 133"/>
                  <a:gd name="T41" fmla="*/ 7 h 137"/>
                  <a:gd name="T42" fmla="*/ 94 w 133"/>
                  <a:gd name="T43" fmla="*/ 0 h 137"/>
                  <a:gd name="T44" fmla="*/ 133 w 133"/>
                  <a:gd name="T45" fmla="*/ 0 h 137"/>
                  <a:gd name="T46" fmla="*/ 133 w 133"/>
                  <a:gd name="T47" fmla="*/ 7 h 137"/>
                  <a:gd name="T48" fmla="*/ 130 w 133"/>
                  <a:gd name="T49" fmla="*/ 7 h 137"/>
                  <a:gd name="T50" fmla="*/ 119 w 133"/>
                  <a:gd name="T51" fmla="*/ 16 h 137"/>
                  <a:gd name="T52" fmla="*/ 110 w 133"/>
                  <a:gd name="T53" fmla="*/ 38 h 137"/>
                  <a:gd name="T54" fmla="*/ 74 w 133"/>
                  <a:gd name="T55" fmla="*/ 133 h 137"/>
                  <a:gd name="T56" fmla="*/ 73 w 133"/>
                  <a:gd name="T57" fmla="*/ 137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3" h="137">
                    <a:moveTo>
                      <a:pt x="73" y="137"/>
                    </a:moveTo>
                    <a:cubicBezTo>
                      <a:pt x="69" y="137"/>
                      <a:pt x="66" y="137"/>
                      <a:pt x="64" y="137"/>
                    </a:cubicBezTo>
                    <a:cubicBezTo>
                      <a:pt x="61" y="137"/>
                      <a:pt x="59" y="136"/>
                      <a:pt x="58" y="133"/>
                    </a:cubicBezTo>
                    <a:cubicBezTo>
                      <a:pt x="52" y="115"/>
                      <a:pt x="45" y="98"/>
                      <a:pt x="39" y="80"/>
                    </a:cubicBezTo>
                    <a:cubicBezTo>
                      <a:pt x="31" y="61"/>
                      <a:pt x="24" y="42"/>
                      <a:pt x="17" y="23"/>
                    </a:cubicBezTo>
                    <a:cubicBezTo>
                      <a:pt x="16" y="20"/>
                      <a:pt x="15" y="17"/>
                      <a:pt x="13" y="14"/>
                    </a:cubicBezTo>
                    <a:cubicBezTo>
                      <a:pt x="11" y="10"/>
                      <a:pt x="8" y="8"/>
                      <a:pt x="4" y="7"/>
                    </a:cubicBezTo>
                    <a:cubicBezTo>
                      <a:pt x="3" y="7"/>
                      <a:pt x="2" y="7"/>
                      <a:pt x="0" y="7"/>
                    </a:cubicBezTo>
                    <a:cubicBezTo>
                      <a:pt x="0" y="4"/>
                      <a:pt x="0" y="2"/>
                      <a:pt x="0" y="0"/>
                    </a:cubicBezTo>
                    <a:cubicBezTo>
                      <a:pt x="16" y="0"/>
                      <a:pt x="31" y="0"/>
                      <a:pt x="47" y="0"/>
                    </a:cubicBezTo>
                    <a:cubicBezTo>
                      <a:pt x="47" y="2"/>
                      <a:pt x="47" y="4"/>
                      <a:pt x="47" y="7"/>
                    </a:cubicBezTo>
                    <a:cubicBezTo>
                      <a:pt x="44" y="7"/>
                      <a:pt x="42" y="7"/>
                      <a:pt x="39" y="8"/>
                    </a:cubicBezTo>
                    <a:cubicBezTo>
                      <a:pt x="34" y="8"/>
                      <a:pt x="33" y="10"/>
                      <a:pt x="34" y="15"/>
                    </a:cubicBezTo>
                    <a:cubicBezTo>
                      <a:pt x="34" y="17"/>
                      <a:pt x="35" y="19"/>
                      <a:pt x="35" y="20"/>
                    </a:cubicBezTo>
                    <a:cubicBezTo>
                      <a:pt x="46" y="51"/>
                      <a:pt x="57" y="81"/>
                      <a:pt x="68" y="112"/>
                    </a:cubicBezTo>
                    <a:cubicBezTo>
                      <a:pt x="69" y="113"/>
                      <a:pt x="69" y="114"/>
                      <a:pt x="70" y="116"/>
                    </a:cubicBezTo>
                    <a:cubicBezTo>
                      <a:pt x="71" y="114"/>
                      <a:pt x="71" y="113"/>
                      <a:pt x="72" y="113"/>
                    </a:cubicBezTo>
                    <a:cubicBezTo>
                      <a:pt x="83" y="81"/>
                      <a:pt x="94" y="50"/>
                      <a:pt x="106" y="18"/>
                    </a:cubicBezTo>
                    <a:cubicBezTo>
                      <a:pt x="106" y="17"/>
                      <a:pt x="106" y="17"/>
                      <a:pt x="106" y="16"/>
                    </a:cubicBezTo>
                    <a:cubicBezTo>
                      <a:pt x="107" y="10"/>
                      <a:pt x="106" y="8"/>
                      <a:pt x="101" y="7"/>
                    </a:cubicBezTo>
                    <a:cubicBezTo>
                      <a:pt x="98" y="7"/>
                      <a:pt x="96" y="7"/>
                      <a:pt x="94" y="7"/>
                    </a:cubicBezTo>
                    <a:cubicBezTo>
                      <a:pt x="94" y="4"/>
                      <a:pt x="94" y="2"/>
                      <a:pt x="94" y="0"/>
                    </a:cubicBezTo>
                    <a:cubicBezTo>
                      <a:pt x="106" y="0"/>
                      <a:pt x="119" y="0"/>
                      <a:pt x="133" y="0"/>
                    </a:cubicBezTo>
                    <a:cubicBezTo>
                      <a:pt x="133" y="2"/>
                      <a:pt x="133" y="4"/>
                      <a:pt x="133" y="7"/>
                    </a:cubicBezTo>
                    <a:cubicBezTo>
                      <a:pt x="132" y="7"/>
                      <a:pt x="131" y="7"/>
                      <a:pt x="130" y="7"/>
                    </a:cubicBezTo>
                    <a:cubicBezTo>
                      <a:pt x="124" y="8"/>
                      <a:pt x="121" y="11"/>
                      <a:pt x="119" y="16"/>
                    </a:cubicBezTo>
                    <a:cubicBezTo>
                      <a:pt x="116" y="24"/>
                      <a:pt x="113" y="31"/>
                      <a:pt x="110" y="38"/>
                    </a:cubicBezTo>
                    <a:cubicBezTo>
                      <a:pt x="98" y="70"/>
                      <a:pt x="86" y="101"/>
                      <a:pt x="74" y="133"/>
                    </a:cubicBezTo>
                    <a:cubicBezTo>
                      <a:pt x="74" y="134"/>
                      <a:pt x="73" y="135"/>
                      <a:pt x="73" y="13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71" name="Freeform 31">
                <a:extLst>
                  <a:ext uri="{FF2B5EF4-FFF2-40B4-BE49-F238E27FC236}">
                    <a16:creationId xmlns:a16="http://schemas.microsoft.com/office/drawing/2014/main" id="{50061FAB-489C-4780-AFC9-07435CFCBEA5}"/>
                  </a:ext>
                </a:extLst>
              </p:cNvPr>
              <p:cNvSpPr>
                <a:spLocks/>
              </p:cNvSpPr>
              <p:nvPr/>
            </p:nvSpPr>
            <p:spPr bwMode="auto">
              <a:xfrm>
                <a:off x="9844855" y="3891177"/>
                <a:ext cx="342807" cy="384457"/>
              </a:xfrm>
              <a:custGeom>
                <a:avLst/>
                <a:gdLst>
                  <a:gd name="T0" fmla="*/ 85 w 120"/>
                  <a:gd name="T1" fmla="*/ 127 h 135"/>
                  <a:gd name="T2" fmla="*/ 85 w 120"/>
                  <a:gd name="T3" fmla="*/ 134 h 135"/>
                  <a:gd name="T4" fmla="*/ 35 w 120"/>
                  <a:gd name="T5" fmla="*/ 134 h 135"/>
                  <a:gd name="T6" fmla="*/ 35 w 120"/>
                  <a:gd name="T7" fmla="*/ 127 h 135"/>
                  <a:gd name="T8" fmla="*/ 44 w 120"/>
                  <a:gd name="T9" fmla="*/ 126 h 135"/>
                  <a:gd name="T10" fmla="*/ 50 w 120"/>
                  <a:gd name="T11" fmla="*/ 120 h 135"/>
                  <a:gd name="T12" fmla="*/ 51 w 120"/>
                  <a:gd name="T13" fmla="*/ 113 h 135"/>
                  <a:gd name="T14" fmla="*/ 51 w 120"/>
                  <a:gd name="T15" fmla="*/ 85 h 135"/>
                  <a:gd name="T16" fmla="*/ 50 w 120"/>
                  <a:gd name="T17" fmla="*/ 79 h 135"/>
                  <a:gd name="T18" fmla="*/ 17 w 120"/>
                  <a:gd name="T19" fmla="*/ 19 h 135"/>
                  <a:gd name="T20" fmla="*/ 15 w 120"/>
                  <a:gd name="T21" fmla="*/ 15 h 135"/>
                  <a:gd name="T22" fmla="*/ 3 w 120"/>
                  <a:gd name="T23" fmla="*/ 7 h 135"/>
                  <a:gd name="T24" fmla="*/ 0 w 120"/>
                  <a:gd name="T25" fmla="*/ 7 h 135"/>
                  <a:gd name="T26" fmla="*/ 0 w 120"/>
                  <a:gd name="T27" fmla="*/ 0 h 135"/>
                  <a:gd name="T28" fmla="*/ 48 w 120"/>
                  <a:gd name="T29" fmla="*/ 0 h 135"/>
                  <a:gd name="T30" fmla="*/ 48 w 120"/>
                  <a:gd name="T31" fmla="*/ 7 h 135"/>
                  <a:gd name="T32" fmla="*/ 40 w 120"/>
                  <a:gd name="T33" fmla="*/ 7 h 135"/>
                  <a:gd name="T34" fmla="*/ 36 w 120"/>
                  <a:gd name="T35" fmla="*/ 14 h 135"/>
                  <a:gd name="T36" fmla="*/ 37 w 120"/>
                  <a:gd name="T37" fmla="*/ 18 h 135"/>
                  <a:gd name="T38" fmla="*/ 61 w 120"/>
                  <a:gd name="T39" fmla="*/ 64 h 135"/>
                  <a:gd name="T40" fmla="*/ 63 w 120"/>
                  <a:gd name="T41" fmla="*/ 68 h 135"/>
                  <a:gd name="T42" fmla="*/ 66 w 120"/>
                  <a:gd name="T43" fmla="*/ 64 h 135"/>
                  <a:gd name="T44" fmla="*/ 91 w 120"/>
                  <a:gd name="T45" fmla="*/ 18 h 135"/>
                  <a:gd name="T46" fmla="*/ 93 w 120"/>
                  <a:gd name="T47" fmla="*/ 12 h 135"/>
                  <a:gd name="T48" fmla="*/ 90 w 120"/>
                  <a:gd name="T49" fmla="*/ 8 h 135"/>
                  <a:gd name="T50" fmla="*/ 81 w 120"/>
                  <a:gd name="T51" fmla="*/ 7 h 135"/>
                  <a:gd name="T52" fmla="*/ 81 w 120"/>
                  <a:gd name="T53" fmla="*/ 0 h 135"/>
                  <a:gd name="T54" fmla="*/ 120 w 120"/>
                  <a:gd name="T55" fmla="*/ 0 h 135"/>
                  <a:gd name="T56" fmla="*/ 120 w 120"/>
                  <a:gd name="T57" fmla="*/ 7 h 135"/>
                  <a:gd name="T58" fmla="*/ 115 w 120"/>
                  <a:gd name="T59" fmla="*/ 8 h 135"/>
                  <a:gd name="T60" fmla="*/ 108 w 120"/>
                  <a:gd name="T61" fmla="*/ 12 h 135"/>
                  <a:gd name="T62" fmla="*/ 103 w 120"/>
                  <a:gd name="T63" fmla="*/ 19 h 135"/>
                  <a:gd name="T64" fmla="*/ 71 w 120"/>
                  <a:gd name="T65" fmla="*/ 75 h 135"/>
                  <a:gd name="T66" fmla="*/ 69 w 120"/>
                  <a:gd name="T67" fmla="*/ 82 h 135"/>
                  <a:gd name="T68" fmla="*/ 69 w 120"/>
                  <a:gd name="T69" fmla="*/ 111 h 135"/>
                  <a:gd name="T70" fmla="*/ 69 w 120"/>
                  <a:gd name="T71" fmla="*/ 118 h 135"/>
                  <a:gd name="T72" fmla="*/ 77 w 120"/>
                  <a:gd name="T73" fmla="*/ 126 h 135"/>
                  <a:gd name="T74" fmla="*/ 85 w 120"/>
                  <a:gd name="T75" fmla="*/ 12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0" h="135">
                    <a:moveTo>
                      <a:pt x="85" y="127"/>
                    </a:moveTo>
                    <a:cubicBezTo>
                      <a:pt x="85" y="130"/>
                      <a:pt x="85" y="132"/>
                      <a:pt x="85" y="134"/>
                    </a:cubicBezTo>
                    <a:cubicBezTo>
                      <a:pt x="81" y="135"/>
                      <a:pt x="44" y="135"/>
                      <a:pt x="35" y="134"/>
                    </a:cubicBezTo>
                    <a:cubicBezTo>
                      <a:pt x="35" y="132"/>
                      <a:pt x="35" y="130"/>
                      <a:pt x="35" y="127"/>
                    </a:cubicBezTo>
                    <a:cubicBezTo>
                      <a:pt x="38" y="127"/>
                      <a:pt x="41" y="126"/>
                      <a:pt x="44" y="126"/>
                    </a:cubicBezTo>
                    <a:cubicBezTo>
                      <a:pt x="48" y="126"/>
                      <a:pt x="50" y="124"/>
                      <a:pt x="50" y="120"/>
                    </a:cubicBezTo>
                    <a:cubicBezTo>
                      <a:pt x="51" y="118"/>
                      <a:pt x="51" y="115"/>
                      <a:pt x="51" y="113"/>
                    </a:cubicBezTo>
                    <a:cubicBezTo>
                      <a:pt x="51" y="104"/>
                      <a:pt x="51" y="95"/>
                      <a:pt x="51" y="85"/>
                    </a:cubicBezTo>
                    <a:cubicBezTo>
                      <a:pt x="51" y="83"/>
                      <a:pt x="51" y="81"/>
                      <a:pt x="50" y="79"/>
                    </a:cubicBezTo>
                    <a:cubicBezTo>
                      <a:pt x="39" y="59"/>
                      <a:pt x="28" y="39"/>
                      <a:pt x="17" y="19"/>
                    </a:cubicBezTo>
                    <a:cubicBezTo>
                      <a:pt x="16" y="17"/>
                      <a:pt x="15" y="16"/>
                      <a:pt x="15" y="15"/>
                    </a:cubicBezTo>
                    <a:cubicBezTo>
                      <a:pt x="12" y="10"/>
                      <a:pt x="9" y="7"/>
                      <a:pt x="3" y="7"/>
                    </a:cubicBezTo>
                    <a:cubicBezTo>
                      <a:pt x="2" y="7"/>
                      <a:pt x="1" y="7"/>
                      <a:pt x="0" y="7"/>
                    </a:cubicBezTo>
                    <a:cubicBezTo>
                      <a:pt x="0" y="4"/>
                      <a:pt x="0" y="2"/>
                      <a:pt x="0" y="0"/>
                    </a:cubicBezTo>
                    <a:cubicBezTo>
                      <a:pt x="16" y="0"/>
                      <a:pt x="31" y="0"/>
                      <a:pt x="48" y="0"/>
                    </a:cubicBezTo>
                    <a:cubicBezTo>
                      <a:pt x="48" y="2"/>
                      <a:pt x="48" y="4"/>
                      <a:pt x="48" y="7"/>
                    </a:cubicBezTo>
                    <a:cubicBezTo>
                      <a:pt x="45" y="7"/>
                      <a:pt x="42" y="7"/>
                      <a:pt x="40" y="7"/>
                    </a:cubicBezTo>
                    <a:cubicBezTo>
                      <a:pt x="35" y="8"/>
                      <a:pt x="34" y="10"/>
                      <a:pt x="36" y="14"/>
                    </a:cubicBezTo>
                    <a:cubicBezTo>
                      <a:pt x="36" y="15"/>
                      <a:pt x="37" y="17"/>
                      <a:pt x="37" y="18"/>
                    </a:cubicBezTo>
                    <a:cubicBezTo>
                      <a:pt x="45" y="33"/>
                      <a:pt x="53" y="49"/>
                      <a:pt x="61" y="64"/>
                    </a:cubicBezTo>
                    <a:cubicBezTo>
                      <a:pt x="61" y="65"/>
                      <a:pt x="62" y="66"/>
                      <a:pt x="63" y="68"/>
                    </a:cubicBezTo>
                    <a:cubicBezTo>
                      <a:pt x="64" y="66"/>
                      <a:pt x="65" y="65"/>
                      <a:pt x="66" y="64"/>
                    </a:cubicBezTo>
                    <a:cubicBezTo>
                      <a:pt x="74" y="49"/>
                      <a:pt x="82" y="34"/>
                      <a:pt x="91" y="18"/>
                    </a:cubicBezTo>
                    <a:cubicBezTo>
                      <a:pt x="92" y="16"/>
                      <a:pt x="93" y="14"/>
                      <a:pt x="93" y="12"/>
                    </a:cubicBezTo>
                    <a:cubicBezTo>
                      <a:pt x="94" y="9"/>
                      <a:pt x="93" y="8"/>
                      <a:pt x="90" y="8"/>
                    </a:cubicBezTo>
                    <a:cubicBezTo>
                      <a:pt x="87" y="7"/>
                      <a:pt x="85" y="7"/>
                      <a:pt x="81" y="7"/>
                    </a:cubicBezTo>
                    <a:cubicBezTo>
                      <a:pt x="81" y="4"/>
                      <a:pt x="81" y="2"/>
                      <a:pt x="81" y="0"/>
                    </a:cubicBezTo>
                    <a:cubicBezTo>
                      <a:pt x="94" y="0"/>
                      <a:pt x="107" y="0"/>
                      <a:pt x="120" y="0"/>
                    </a:cubicBezTo>
                    <a:cubicBezTo>
                      <a:pt x="120" y="2"/>
                      <a:pt x="120" y="4"/>
                      <a:pt x="120" y="7"/>
                    </a:cubicBezTo>
                    <a:cubicBezTo>
                      <a:pt x="119" y="7"/>
                      <a:pt x="117" y="7"/>
                      <a:pt x="115" y="8"/>
                    </a:cubicBezTo>
                    <a:cubicBezTo>
                      <a:pt x="112" y="8"/>
                      <a:pt x="109" y="9"/>
                      <a:pt x="108" y="12"/>
                    </a:cubicBezTo>
                    <a:cubicBezTo>
                      <a:pt x="106" y="14"/>
                      <a:pt x="104" y="17"/>
                      <a:pt x="103" y="19"/>
                    </a:cubicBezTo>
                    <a:cubicBezTo>
                      <a:pt x="92" y="38"/>
                      <a:pt x="81" y="56"/>
                      <a:pt x="71" y="75"/>
                    </a:cubicBezTo>
                    <a:cubicBezTo>
                      <a:pt x="69" y="77"/>
                      <a:pt x="68" y="80"/>
                      <a:pt x="69" y="82"/>
                    </a:cubicBezTo>
                    <a:cubicBezTo>
                      <a:pt x="69" y="92"/>
                      <a:pt x="69" y="102"/>
                      <a:pt x="69" y="111"/>
                    </a:cubicBezTo>
                    <a:cubicBezTo>
                      <a:pt x="69" y="114"/>
                      <a:pt x="69" y="116"/>
                      <a:pt x="69" y="118"/>
                    </a:cubicBezTo>
                    <a:cubicBezTo>
                      <a:pt x="70" y="124"/>
                      <a:pt x="71" y="125"/>
                      <a:pt x="77" y="126"/>
                    </a:cubicBezTo>
                    <a:cubicBezTo>
                      <a:pt x="80" y="126"/>
                      <a:pt x="82" y="127"/>
                      <a:pt x="85" y="12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72" name="Freeform 32">
                <a:extLst>
                  <a:ext uri="{FF2B5EF4-FFF2-40B4-BE49-F238E27FC236}">
                    <a16:creationId xmlns:a16="http://schemas.microsoft.com/office/drawing/2014/main" id="{D30E14B5-5B2E-42F0-B3FB-A799A167FB3B}"/>
                  </a:ext>
                </a:extLst>
              </p:cNvPr>
              <p:cNvSpPr>
                <a:spLocks/>
              </p:cNvSpPr>
              <p:nvPr/>
            </p:nvSpPr>
            <p:spPr bwMode="auto">
              <a:xfrm>
                <a:off x="9514863" y="3878362"/>
                <a:ext cx="329992" cy="394068"/>
              </a:xfrm>
              <a:custGeom>
                <a:avLst/>
                <a:gdLst>
                  <a:gd name="T0" fmla="*/ 108 w 116"/>
                  <a:gd name="T1" fmla="*/ 42 h 139"/>
                  <a:gd name="T2" fmla="*/ 102 w 116"/>
                  <a:gd name="T3" fmla="*/ 29 h 139"/>
                  <a:gd name="T4" fmla="*/ 72 w 116"/>
                  <a:gd name="T5" fmla="*/ 14 h 139"/>
                  <a:gd name="T6" fmla="*/ 67 w 116"/>
                  <a:gd name="T7" fmla="*/ 18 h 139"/>
                  <a:gd name="T8" fmla="*/ 66 w 116"/>
                  <a:gd name="T9" fmla="*/ 24 h 139"/>
                  <a:gd name="T10" fmla="*/ 66 w 116"/>
                  <a:gd name="T11" fmla="*/ 115 h 139"/>
                  <a:gd name="T12" fmla="*/ 67 w 116"/>
                  <a:gd name="T13" fmla="*/ 123 h 139"/>
                  <a:gd name="T14" fmla="*/ 75 w 116"/>
                  <a:gd name="T15" fmla="*/ 131 h 139"/>
                  <a:gd name="T16" fmla="*/ 83 w 116"/>
                  <a:gd name="T17" fmla="*/ 132 h 139"/>
                  <a:gd name="T18" fmla="*/ 83 w 116"/>
                  <a:gd name="T19" fmla="*/ 139 h 139"/>
                  <a:gd name="T20" fmla="*/ 33 w 116"/>
                  <a:gd name="T21" fmla="*/ 139 h 139"/>
                  <a:gd name="T22" fmla="*/ 33 w 116"/>
                  <a:gd name="T23" fmla="*/ 132 h 139"/>
                  <a:gd name="T24" fmla="*/ 41 w 116"/>
                  <a:gd name="T25" fmla="*/ 131 h 139"/>
                  <a:gd name="T26" fmla="*/ 49 w 116"/>
                  <a:gd name="T27" fmla="*/ 123 h 139"/>
                  <a:gd name="T28" fmla="*/ 49 w 116"/>
                  <a:gd name="T29" fmla="*/ 118 h 139"/>
                  <a:gd name="T30" fmla="*/ 49 w 116"/>
                  <a:gd name="T31" fmla="*/ 22 h 139"/>
                  <a:gd name="T32" fmla="*/ 41 w 116"/>
                  <a:gd name="T33" fmla="*/ 14 h 139"/>
                  <a:gd name="T34" fmla="*/ 32 w 116"/>
                  <a:gd name="T35" fmla="*/ 15 h 139"/>
                  <a:gd name="T36" fmla="*/ 18 w 116"/>
                  <a:gd name="T37" fmla="*/ 23 h 139"/>
                  <a:gd name="T38" fmla="*/ 11 w 116"/>
                  <a:gd name="T39" fmla="*/ 36 h 139"/>
                  <a:gd name="T40" fmla="*/ 8 w 116"/>
                  <a:gd name="T41" fmla="*/ 42 h 139"/>
                  <a:gd name="T42" fmla="*/ 0 w 116"/>
                  <a:gd name="T43" fmla="*/ 39 h 139"/>
                  <a:gd name="T44" fmla="*/ 13 w 116"/>
                  <a:gd name="T45" fmla="*/ 0 h 139"/>
                  <a:gd name="T46" fmla="*/ 19 w 116"/>
                  <a:gd name="T47" fmla="*/ 0 h 139"/>
                  <a:gd name="T48" fmla="*/ 21 w 116"/>
                  <a:gd name="T49" fmla="*/ 4 h 139"/>
                  <a:gd name="T50" fmla="*/ 95 w 116"/>
                  <a:gd name="T51" fmla="*/ 4 h 139"/>
                  <a:gd name="T52" fmla="*/ 97 w 116"/>
                  <a:gd name="T53" fmla="*/ 0 h 139"/>
                  <a:gd name="T54" fmla="*/ 103 w 116"/>
                  <a:gd name="T55" fmla="*/ 0 h 139"/>
                  <a:gd name="T56" fmla="*/ 116 w 116"/>
                  <a:gd name="T57" fmla="*/ 39 h 139"/>
                  <a:gd name="T58" fmla="*/ 108 w 116"/>
                  <a:gd name="T59" fmla="*/ 42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6" h="139">
                    <a:moveTo>
                      <a:pt x="108" y="42"/>
                    </a:moveTo>
                    <a:cubicBezTo>
                      <a:pt x="106" y="37"/>
                      <a:pt x="104" y="33"/>
                      <a:pt x="102" y="29"/>
                    </a:cubicBezTo>
                    <a:cubicBezTo>
                      <a:pt x="96" y="17"/>
                      <a:pt x="85" y="13"/>
                      <a:pt x="72" y="14"/>
                    </a:cubicBezTo>
                    <a:cubicBezTo>
                      <a:pt x="68" y="14"/>
                      <a:pt x="67" y="15"/>
                      <a:pt x="67" y="18"/>
                    </a:cubicBezTo>
                    <a:cubicBezTo>
                      <a:pt x="66" y="20"/>
                      <a:pt x="66" y="22"/>
                      <a:pt x="66" y="24"/>
                    </a:cubicBezTo>
                    <a:cubicBezTo>
                      <a:pt x="66" y="54"/>
                      <a:pt x="66" y="85"/>
                      <a:pt x="66" y="115"/>
                    </a:cubicBezTo>
                    <a:cubicBezTo>
                      <a:pt x="66" y="118"/>
                      <a:pt x="67" y="120"/>
                      <a:pt x="67" y="123"/>
                    </a:cubicBezTo>
                    <a:cubicBezTo>
                      <a:pt x="68" y="128"/>
                      <a:pt x="70" y="130"/>
                      <a:pt x="75" y="131"/>
                    </a:cubicBezTo>
                    <a:cubicBezTo>
                      <a:pt x="78" y="131"/>
                      <a:pt x="80" y="132"/>
                      <a:pt x="83" y="132"/>
                    </a:cubicBezTo>
                    <a:cubicBezTo>
                      <a:pt x="83" y="134"/>
                      <a:pt x="83" y="137"/>
                      <a:pt x="83" y="139"/>
                    </a:cubicBezTo>
                    <a:cubicBezTo>
                      <a:pt x="66" y="139"/>
                      <a:pt x="50" y="139"/>
                      <a:pt x="33" y="139"/>
                    </a:cubicBezTo>
                    <a:cubicBezTo>
                      <a:pt x="33" y="137"/>
                      <a:pt x="33" y="135"/>
                      <a:pt x="33" y="132"/>
                    </a:cubicBezTo>
                    <a:cubicBezTo>
                      <a:pt x="36" y="132"/>
                      <a:pt x="39" y="131"/>
                      <a:pt x="41" y="131"/>
                    </a:cubicBezTo>
                    <a:cubicBezTo>
                      <a:pt x="47" y="130"/>
                      <a:pt x="49" y="128"/>
                      <a:pt x="49" y="123"/>
                    </a:cubicBezTo>
                    <a:cubicBezTo>
                      <a:pt x="49" y="121"/>
                      <a:pt x="49" y="120"/>
                      <a:pt x="49" y="118"/>
                    </a:cubicBezTo>
                    <a:cubicBezTo>
                      <a:pt x="49" y="86"/>
                      <a:pt x="49" y="54"/>
                      <a:pt x="49" y="22"/>
                    </a:cubicBezTo>
                    <a:cubicBezTo>
                      <a:pt x="49" y="14"/>
                      <a:pt x="49" y="13"/>
                      <a:pt x="41" y="14"/>
                    </a:cubicBezTo>
                    <a:cubicBezTo>
                      <a:pt x="38" y="14"/>
                      <a:pt x="35" y="14"/>
                      <a:pt x="32" y="15"/>
                    </a:cubicBezTo>
                    <a:cubicBezTo>
                      <a:pt x="26" y="16"/>
                      <a:pt x="21" y="18"/>
                      <a:pt x="18" y="23"/>
                    </a:cubicBezTo>
                    <a:cubicBezTo>
                      <a:pt x="15" y="27"/>
                      <a:pt x="13" y="32"/>
                      <a:pt x="11" y="36"/>
                    </a:cubicBezTo>
                    <a:cubicBezTo>
                      <a:pt x="10" y="38"/>
                      <a:pt x="9" y="40"/>
                      <a:pt x="8" y="42"/>
                    </a:cubicBezTo>
                    <a:cubicBezTo>
                      <a:pt x="5" y="41"/>
                      <a:pt x="3" y="40"/>
                      <a:pt x="0" y="39"/>
                    </a:cubicBezTo>
                    <a:cubicBezTo>
                      <a:pt x="5" y="26"/>
                      <a:pt x="9" y="13"/>
                      <a:pt x="13" y="0"/>
                    </a:cubicBezTo>
                    <a:cubicBezTo>
                      <a:pt x="15" y="0"/>
                      <a:pt x="17" y="0"/>
                      <a:pt x="19" y="0"/>
                    </a:cubicBezTo>
                    <a:cubicBezTo>
                      <a:pt x="20" y="1"/>
                      <a:pt x="20" y="3"/>
                      <a:pt x="21" y="4"/>
                    </a:cubicBezTo>
                    <a:cubicBezTo>
                      <a:pt x="46" y="4"/>
                      <a:pt x="70" y="4"/>
                      <a:pt x="95" y="4"/>
                    </a:cubicBezTo>
                    <a:cubicBezTo>
                      <a:pt x="95" y="3"/>
                      <a:pt x="96" y="1"/>
                      <a:pt x="97" y="0"/>
                    </a:cubicBezTo>
                    <a:cubicBezTo>
                      <a:pt x="98" y="0"/>
                      <a:pt x="100" y="0"/>
                      <a:pt x="103" y="0"/>
                    </a:cubicBezTo>
                    <a:cubicBezTo>
                      <a:pt x="107" y="13"/>
                      <a:pt x="112" y="26"/>
                      <a:pt x="116" y="39"/>
                    </a:cubicBezTo>
                    <a:cubicBezTo>
                      <a:pt x="113" y="40"/>
                      <a:pt x="111" y="41"/>
                      <a:pt x="108" y="4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73" name="Freeform 33">
                <a:extLst>
                  <a:ext uri="{FF2B5EF4-FFF2-40B4-BE49-F238E27FC236}">
                    <a16:creationId xmlns:a16="http://schemas.microsoft.com/office/drawing/2014/main" id="{80557463-D295-47EE-83FE-4E7C2CFE5CA8}"/>
                  </a:ext>
                </a:extLst>
              </p:cNvPr>
              <p:cNvSpPr>
                <a:spLocks/>
              </p:cNvSpPr>
              <p:nvPr/>
            </p:nvSpPr>
            <p:spPr bwMode="auto">
              <a:xfrm>
                <a:off x="5715150" y="3891177"/>
                <a:ext cx="140967" cy="381253"/>
              </a:xfrm>
              <a:custGeom>
                <a:avLst/>
                <a:gdLst>
                  <a:gd name="T0" fmla="*/ 0 w 50"/>
                  <a:gd name="T1" fmla="*/ 134 h 134"/>
                  <a:gd name="T2" fmla="*/ 0 w 50"/>
                  <a:gd name="T3" fmla="*/ 127 h 134"/>
                  <a:gd name="T4" fmla="*/ 9 w 50"/>
                  <a:gd name="T5" fmla="*/ 126 h 134"/>
                  <a:gd name="T6" fmla="*/ 16 w 50"/>
                  <a:gd name="T7" fmla="*/ 119 h 134"/>
                  <a:gd name="T8" fmla="*/ 16 w 50"/>
                  <a:gd name="T9" fmla="*/ 113 h 134"/>
                  <a:gd name="T10" fmla="*/ 16 w 50"/>
                  <a:gd name="T11" fmla="*/ 21 h 134"/>
                  <a:gd name="T12" fmla="*/ 16 w 50"/>
                  <a:gd name="T13" fmla="*/ 13 h 134"/>
                  <a:gd name="T14" fmla="*/ 9 w 50"/>
                  <a:gd name="T15" fmla="*/ 8 h 134"/>
                  <a:gd name="T16" fmla="*/ 1 w 50"/>
                  <a:gd name="T17" fmla="*/ 7 h 134"/>
                  <a:gd name="T18" fmla="*/ 1 w 50"/>
                  <a:gd name="T19" fmla="*/ 0 h 134"/>
                  <a:gd name="T20" fmla="*/ 49 w 50"/>
                  <a:gd name="T21" fmla="*/ 0 h 134"/>
                  <a:gd name="T22" fmla="*/ 49 w 50"/>
                  <a:gd name="T23" fmla="*/ 7 h 134"/>
                  <a:gd name="T24" fmla="*/ 42 w 50"/>
                  <a:gd name="T25" fmla="*/ 8 h 134"/>
                  <a:gd name="T26" fmla="*/ 34 w 50"/>
                  <a:gd name="T27" fmla="*/ 15 h 134"/>
                  <a:gd name="T28" fmla="*/ 33 w 50"/>
                  <a:gd name="T29" fmla="*/ 23 h 134"/>
                  <a:gd name="T30" fmla="*/ 33 w 50"/>
                  <a:gd name="T31" fmla="*/ 113 h 134"/>
                  <a:gd name="T32" fmla="*/ 46 w 50"/>
                  <a:gd name="T33" fmla="*/ 127 h 134"/>
                  <a:gd name="T34" fmla="*/ 49 w 50"/>
                  <a:gd name="T35" fmla="*/ 127 h 134"/>
                  <a:gd name="T36" fmla="*/ 50 w 50"/>
                  <a:gd name="T37" fmla="*/ 131 h 134"/>
                  <a:gd name="T38" fmla="*/ 49 w 50"/>
                  <a:gd name="T39" fmla="*/ 134 h 134"/>
                  <a:gd name="T40" fmla="*/ 0 w 50"/>
                  <a:gd name="T4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134">
                    <a:moveTo>
                      <a:pt x="0" y="134"/>
                    </a:moveTo>
                    <a:cubicBezTo>
                      <a:pt x="0" y="132"/>
                      <a:pt x="0" y="130"/>
                      <a:pt x="0" y="127"/>
                    </a:cubicBezTo>
                    <a:cubicBezTo>
                      <a:pt x="3" y="127"/>
                      <a:pt x="6" y="127"/>
                      <a:pt x="9" y="126"/>
                    </a:cubicBezTo>
                    <a:cubicBezTo>
                      <a:pt x="13" y="125"/>
                      <a:pt x="15" y="124"/>
                      <a:pt x="16" y="119"/>
                    </a:cubicBezTo>
                    <a:cubicBezTo>
                      <a:pt x="16" y="117"/>
                      <a:pt x="16" y="115"/>
                      <a:pt x="16" y="113"/>
                    </a:cubicBezTo>
                    <a:cubicBezTo>
                      <a:pt x="16" y="82"/>
                      <a:pt x="16" y="52"/>
                      <a:pt x="16" y="21"/>
                    </a:cubicBezTo>
                    <a:cubicBezTo>
                      <a:pt x="16" y="18"/>
                      <a:pt x="16" y="16"/>
                      <a:pt x="16" y="13"/>
                    </a:cubicBezTo>
                    <a:cubicBezTo>
                      <a:pt x="15" y="10"/>
                      <a:pt x="13" y="8"/>
                      <a:pt x="9" y="8"/>
                    </a:cubicBezTo>
                    <a:cubicBezTo>
                      <a:pt x="6" y="7"/>
                      <a:pt x="4" y="7"/>
                      <a:pt x="1" y="7"/>
                    </a:cubicBezTo>
                    <a:cubicBezTo>
                      <a:pt x="1" y="4"/>
                      <a:pt x="1" y="2"/>
                      <a:pt x="1" y="0"/>
                    </a:cubicBezTo>
                    <a:cubicBezTo>
                      <a:pt x="17" y="0"/>
                      <a:pt x="33" y="0"/>
                      <a:pt x="49" y="0"/>
                    </a:cubicBezTo>
                    <a:cubicBezTo>
                      <a:pt x="49" y="2"/>
                      <a:pt x="49" y="4"/>
                      <a:pt x="49" y="7"/>
                    </a:cubicBezTo>
                    <a:cubicBezTo>
                      <a:pt x="47" y="7"/>
                      <a:pt x="44" y="7"/>
                      <a:pt x="42" y="8"/>
                    </a:cubicBezTo>
                    <a:cubicBezTo>
                      <a:pt x="38" y="8"/>
                      <a:pt x="35" y="10"/>
                      <a:pt x="34" y="15"/>
                    </a:cubicBezTo>
                    <a:cubicBezTo>
                      <a:pt x="34" y="17"/>
                      <a:pt x="33" y="20"/>
                      <a:pt x="33" y="23"/>
                    </a:cubicBezTo>
                    <a:cubicBezTo>
                      <a:pt x="33" y="53"/>
                      <a:pt x="33" y="83"/>
                      <a:pt x="33" y="113"/>
                    </a:cubicBezTo>
                    <a:cubicBezTo>
                      <a:pt x="33" y="124"/>
                      <a:pt x="36" y="126"/>
                      <a:pt x="46" y="127"/>
                    </a:cubicBezTo>
                    <a:cubicBezTo>
                      <a:pt x="47" y="127"/>
                      <a:pt x="48" y="127"/>
                      <a:pt x="49" y="127"/>
                    </a:cubicBezTo>
                    <a:cubicBezTo>
                      <a:pt x="49" y="128"/>
                      <a:pt x="50" y="129"/>
                      <a:pt x="50" y="131"/>
                    </a:cubicBezTo>
                    <a:cubicBezTo>
                      <a:pt x="50" y="132"/>
                      <a:pt x="49" y="133"/>
                      <a:pt x="49" y="134"/>
                    </a:cubicBezTo>
                    <a:cubicBezTo>
                      <a:pt x="33" y="134"/>
                      <a:pt x="17" y="134"/>
                      <a:pt x="0" y="134"/>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74" name="Freeform 34">
                <a:extLst>
                  <a:ext uri="{FF2B5EF4-FFF2-40B4-BE49-F238E27FC236}">
                    <a16:creationId xmlns:a16="http://schemas.microsoft.com/office/drawing/2014/main" id="{59C332FA-9D18-4C13-8F66-7832ED72F4F6}"/>
                  </a:ext>
                </a:extLst>
              </p:cNvPr>
              <p:cNvSpPr>
                <a:spLocks/>
              </p:cNvSpPr>
              <p:nvPr/>
            </p:nvSpPr>
            <p:spPr bwMode="auto">
              <a:xfrm>
                <a:off x="9354673" y="3891177"/>
                <a:ext cx="137764" cy="384457"/>
              </a:xfrm>
              <a:custGeom>
                <a:avLst/>
                <a:gdLst>
                  <a:gd name="T0" fmla="*/ 0 w 49"/>
                  <a:gd name="T1" fmla="*/ 7 h 135"/>
                  <a:gd name="T2" fmla="*/ 0 w 49"/>
                  <a:gd name="T3" fmla="*/ 0 h 135"/>
                  <a:gd name="T4" fmla="*/ 49 w 49"/>
                  <a:gd name="T5" fmla="*/ 0 h 135"/>
                  <a:gd name="T6" fmla="*/ 49 w 49"/>
                  <a:gd name="T7" fmla="*/ 7 h 135"/>
                  <a:gd name="T8" fmla="*/ 42 w 49"/>
                  <a:gd name="T9" fmla="*/ 8 h 135"/>
                  <a:gd name="T10" fmla="*/ 34 w 49"/>
                  <a:gd name="T11" fmla="*/ 15 h 135"/>
                  <a:gd name="T12" fmla="*/ 33 w 49"/>
                  <a:gd name="T13" fmla="*/ 23 h 135"/>
                  <a:gd name="T14" fmla="*/ 33 w 49"/>
                  <a:gd name="T15" fmla="*/ 113 h 135"/>
                  <a:gd name="T16" fmla="*/ 46 w 49"/>
                  <a:gd name="T17" fmla="*/ 127 h 135"/>
                  <a:gd name="T18" fmla="*/ 49 w 49"/>
                  <a:gd name="T19" fmla="*/ 127 h 135"/>
                  <a:gd name="T20" fmla="*/ 49 w 49"/>
                  <a:gd name="T21" fmla="*/ 134 h 135"/>
                  <a:gd name="T22" fmla="*/ 0 w 49"/>
                  <a:gd name="T23" fmla="*/ 134 h 135"/>
                  <a:gd name="T24" fmla="*/ 0 w 49"/>
                  <a:gd name="T25" fmla="*/ 127 h 135"/>
                  <a:gd name="T26" fmla="*/ 7 w 49"/>
                  <a:gd name="T27" fmla="*/ 126 h 135"/>
                  <a:gd name="T28" fmla="*/ 16 w 49"/>
                  <a:gd name="T29" fmla="*/ 118 h 135"/>
                  <a:gd name="T30" fmla="*/ 16 w 49"/>
                  <a:gd name="T31" fmla="*/ 113 h 135"/>
                  <a:gd name="T32" fmla="*/ 16 w 49"/>
                  <a:gd name="T33" fmla="*/ 20 h 135"/>
                  <a:gd name="T34" fmla="*/ 15 w 49"/>
                  <a:gd name="T35" fmla="*/ 13 h 135"/>
                  <a:gd name="T36" fmla="*/ 9 w 49"/>
                  <a:gd name="T37" fmla="*/ 8 h 135"/>
                  <a:gd name="T38" fmla="*/ 0 w 49"/>
                  <a:gd name="T39" fmla="*/ 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9" h="135">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5" y="10"/>
                      <a:pt x="34" y="15"/>
                    </a:cubicBezTo>
                    <a:cubicBezTo>
                      <a:pt x="33" y="18"/>
                      <a:pt x="33" y="20"/>
                      <a:pt x="33" y="23"/>
                    </a:cubicBezTo>
                    <a:cubicBezTo>
                      <a:pt x="33" y="53"/>
                      <a:pt x="33" y="83"/>
                      <a:pt x="33" y="113"/>
                    </a:cubicBezTo>
                    <a:cubicBezTo>
                      <a:pt x="33" y="124"/>
                      <a:pt x="35" y="126"/>
                      <a:pt x="46" y="127"/>
                    </a:cubicBezTo>
                    <a:cubicBezTo>
                      <a:pt x="47" y="127"/>
                      <a:pt x="48" y="127"/>
                      <a:pt x="49" y="127"/>
                    </a:cubicBezTo>
                    <a:cubicBezTo>
                      <a:pt x="49" y="129"/>
                      <a:pt x="49" y="132"/>
                      <a:pt x="49" y="134"/>
                    </a:cubicBezTo>
                    <a:cubicBezTo>
                      <a:pt x="45" y="135"/>
                      <a:pt x="9" y="135"/>
                      <a:pt x="0" y="134"/>
                    </a:cubicBezTo>
                    <a:cubicBezTo>
                      <a:pt x="0" y="132"/>
                      <a:pt x="0" y="130"/>
                      <a:pt x="0" y="127"/>
                    </a:cubicBezTo>
                    <a:cubicBezTo>
                      <a:pt x="3" y="127"/>
                      <a:pt x="5" y="127"/>
                      <a:pt x="7" y="126"/>
                    </a:cubicBezTo>
                    <a:cubicBezTo>
                      <a:pt x="13" y="126"/>
                      <a:pt x="15" y="124"/>
                      <a:pt x="16" y="118"/>
                    </a:cubicBezTo>
                    <a:cubicBezTo>
                      <a:pt x="16" y="117"/>
                      <a:pt x="16" y="115"/>
                      <a:pt x="16" y="113"/>
                    </a:cubicBezTo>
                    <a:cubicBezTo>
                      <a:pt x="16" y="82"/>
                      <a:pt x="16" y="51"/>
                      <a:pt x="16" y="20"/>
                    </a:cubicBezTo>
                    <a:cubicBezTo>
                      <a:pt x="16" y="18"/>
                      <a:pt x="15" y="16"/>
                      <a:pt x="15" y="13"/>
                    </a:cubicBezTo>
                    <a:cubicBezTo>
                      <a:pt x="14" y="10"/>
                      <a:pt x="12" y="8"/>
                      <a:pt x="9" y="8"/>
                    </a:cubicBezTo>
                    <a:cubicBezTo>
                      <a:pt x="6" y="7"/>
                      <a:pt x="3" y="7"/>
                      <a:pt x="0" y="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75" name="Freeform 35">
                <a:extLst>
                  <a:ext uri="{FF2B5EF4-FFF2-40B4-BE49-F238E27FC236}">
                    <a16:creationId xmlns:a16="http://schemas.microsoft.com/office/drawing/2014/main" id="{65E12940-8A45-4E0C-84AF-6AA4577F53A2}"/>
                  </a:ext>
                </a:extLst>
              </p:cNvPr>
              <p:cNvSpPr>
                <a:spLocks/>
              </p:cNvSpPr>
              <p:nvPr/>
            </p:nvSpPr>
            <p:spPr bwMode="auto">
              <a:xfrm>
                <a:off x="7675879" y="3891177"/>
                <a:ext cx="137764" cy="381253"/>
              </a:xfrm>
              <a:custGeom>
                <a:avLst/>
                <a:gdLst>
                  <a:gd name="T0" fmla="*/ 0 w 49"/>
                  <a:gd name="T1" fmla="*/ 7 h 134"/>
                  <a:gd name="T2" fmla="*/ 0 w 49"/>
                  <a:gd name="T3" fmla="*/ 0 h 134"/>
                  <a:gd name="T4" fmla="*/ 49 w 49"/>
                  <a:gd name="T5" fmla="*/ 0 h 134"/>
                  <a:gd name="T6" fmla="*/ 49 w 49"/>
                  <a:gd name="T7" fmla="*/ 7 h 134"/>
                  <a:gd name="T8" fmla="*/ 42 w 49"/>
                  <a:gd name="T9" fmla="*/ 8 h 134"/>
                  <a:gd name="T10" fmla="*/ 34 w 49"/>
                  <a:gd name="T11" fmla="*/ 15 h 134"/>
                  <a:gd name="T12" fmla="*/ 33 w 49"/>
                  <a:gd name="T13" fmla="*/ 23 h 134"/>
                  <a:gd name="T14" fmla="*/ 33 w 49"/>
                  <a:gd name="T15" fmla="*/ 112 h 134"/>
                  <a:gd name="T16" fmla="*/ 34 w 49"/>
                  <a:gd name="T17" fmla="*/ 120 h 134"/>
                  <a:gd name="T18" fmla="*/ 40 w 49"/>
                  <a:gd name="T19" fmla="*/ 126 h 134"/>
                  <a:gd name="T20" fmla="*/ 49 w 49"/>
                  <a:gd name="T21" fmla="*/ 127 h 134"/>
                  <a:gd name="T22" fmla="*/ 49 w 49"/>
                  <a:gd name="T23" fmla="*/ 134 h 134"/>
                  <a:gd name="T24" fmla="*/ 0 w 49"/>
                  <a:gd name="T25" fmla="*/ 134 h 134"/>
                  <a:gd name="T26" fmla="*/ 0 w 49"/>
                  <a:gd name="T27" fmla="*/ 127 h 134"/>
                  <a:gd name="T28" fmla="*/ 8 w 49"/>
                  <a:gd name="T29" fmla="*/ 126 h 134"/>
                  <a:gd name="T30" fmla="*/ 15 w 49"/>
                  <a:gd name="T31" fmla="*/ 119 h 134"/>
                  <a:gd name="T32" fmla="*/ 16 w 49"/>
                  <a:gd name="T33" fmla="*/ 110 h 134"/>
                  <a:gd name="T34" fmla="*/ 16 w 49"/>
                  <a:gd name="T35" fmla="*/ 25 h 134"/>
                  <a:gd name="T36" fmla="*/ 15 w 49"/>
                  <a:gd name="T37" fmla="*/ 15 h 134"/>
                  <a:gd name="T38" fmla="*/ 8 w 49"/>
                  <a:gd name="T39" fmla="*/ 8 h 134"/>
                  <a:gd name="T40" fmla="*/ 0 w 49"/>
                  <a:gd name="T41" fmla="*/ 7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 h="134">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4" y="10"/>
                      <a:pt x="34" y="15"/>
                    </a:cubicBezTo>
                    <a:cubicBezTo>
                      <a:pt x="33" y="18"/>
                      <a:pt x="33" y="21"/>
                      <a:pt x="33" y="23"/>
                    </a:cubicBezTo>
                    <a:cubicBezTo>
                      <a:pt x="33" y="53"/>
                      <a:pt x="33" y="83"/>
                      <a:pt x="33" y="112"/>
                    </a:cubicBezTo>
                    <a:cubicBezTo>
                      <a:pt x="33" y="115"/>
                      <a:pt x="33" y="118"/>
                      <a:pt x="34" y="120"/>
                    </a:cubicBezTo>
                    <a:cubicBezTo>
                      <a:pt x="34" y="124"/>
                      <a:pt x="36" y="126"/>
                      <a:pt x="40" y="126"/>
                    </a:cubicBezTo>
                    <a:cubicBezTo>
                      <a:pt x="43" y="126"/>
                      <a:pt x="45" y="127"/>
                      <a:pt x="49" y="127"/>
                    </a:cubicBezTo>
                    <a:cubicBezTo>
                      <a:pt x="49" y="129"/>
                      <a:pt x="49" y="132"/>
                      <a:pt x="49" y="134"/>
                    </a:cubicBezTo>
                    <a:cubicBezTo>
                      <a:pt x="33" y="134"/>
                      <a:pt x="16" y="134"/>
                      <a:pt x="0" y="134"/>
                    </a:cubicBezTo>
                    <a:cubicBezTo>
                      <a:pt x="0" y="132"/>
                      <a:pt x="0" y="130"/>
                      <a:pt x="0" y="127"/>
                    </a:cubicBezTo>
                    <a:cubicBezTo>
                      <a:pt x="3" y="127"/>
                      <a:pt x="6" y="127"/>
                      <a:pt x="8" y="126"/>
                    </a:cubicBezTo>
                    <a:cubicBezTo>
                      <a:pt x="13" y="125"/>
                      <a:pt x="15" y="123"/>
                      <a:pt x="15" y="119"/>
                    </a:cubicBezTo>
                    <a:cubicBezTo>
                      <a:pt x="16" y="116"/>
                      <a:pt x="16" y="113"/>
                      <a:pt x="16" y="110"/>
                    </a:cubicBezTo>
                    <a:cubicBezTo>
                      <a:pt x="16" y="81"/>
                      <a:pt x="16" y="53"/>
                      <a:pt x="16" y="25"/>
                    </a:cubicBezTo>
                    <a:cubicBezTo>
                      <a:pt x="16" y="21"/>
                      <a:pt x="16" y="18"/>
                      <a:pt x="15" y="15"/>
                    </a:cubicBezTo>
                    <a:cubicBezTo>
                      <a:pt x="15" y="10"/>
                      <a:pt x="13" y="8"/>
                      <a:pt x="8" y="8"/>
                    </a:cubicBezTo>
                    <a:cubicBezTo>
                      <a:pt x="5" y="7"/>
                      <a:pt x="3" y="7"/>
                      <a:pt x="0" y="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grpSp>
        <p:grpSp>
          <p:nvGrpSpPr>
            <p:cNvPr id="123" name="组合 122">
              <a:extLst>
                <a:ext uri="{FF2B5EF4-FFF2-40B4-BE49-F238E27FC236}">
                  <a16:creationId xmlns:a16="http://schemas.microsoft.com/office/drawing/2014/main" id="{F4DC8654-6333-43BF-BBD2-8CC0F92462C8}"/>
                </a:ext>
              </a:extLst>
            </p:cNvPr>
            <p:cNvGrpSpPr/>
            <p:nvPr userDrawn="1"/>
          </p:nvGrpSpPr>
          <p:grpSpPr>
            <a:xfrm>
              <a:off x="10237120" y="539555"/>
              <a:ext cx="1312962" cy="375239"/>
              <a:chOff x="4606634" y="2048989"/>
              <a:chExt cx="5593843" cy="1598699"/>
            </a:xfrm>
            <a:solidFill>
              <a:schemeClr val="accent1">
                <a:alpha val="80000"/>
              </a:schemeClr>
            </a:solidFill>
          </p:grpSpPr>
          <p:sp>
            <p:nvSpPr>
              <p:cNvPr id="148" name="Freeform 9">
                <a:extLst>
                  <a:ext uri="{FF2B5EF4-FFF2-40B4-BE49-F238E27FC236}">
                    <a16:creationId xmlns:a16="http://schemas.microsoft.com/office/drawing/2014/main" id="{1BD02196-28F9-45E0-99D4-C63C486392BF}"/>
                  </a:ext>
                </a:extLst>
              </p:cNvPr>
              <p:cNvSpPr>
                <a:spLocks noEditPoints="1"/>
              </p:cNvSpPr>
              <p:nvPr/>
            </p:nvSpPr>
            <p:spPr bwMode="auto">
              <a:xfrm>
                <a:off x="9274578" y="2071415"/>
                <a:ext cx="925899" cy="1034829"/>
              </a:xfrm>
              <a:custGeom>
                <a:avLst/>
                <a:gdLst>
                  <a:gd name="T0" fmla="*/ 324 w 325"/>
                  <a:gd name="T1" fmla="*/ 106 h 363"/>
                  <a:gd name="T2" fmla="*/ 283 w 325"/>
                  <a:gd name="T3" fmla="*/ 179 h 363"/>
                  <a:gd name="T4" fmla="*/ 247 w 325"/>
                  <a:gd name="T5" fmla="*/ 214 h 363"/>
                  <a:gd name="T6" fmla="*/ 241 w 325"/>
                  <a:gd name="T7" fmla="*/ 228 h 363"/>
                  <a:gd name="T8" fmla="*/ 271 w 325"/>
                  <a:gd name="T9" fmla="*/ 230 h 363"/>
                  <a:gd name="T10" fmla="*/ 282 w 325"/>
                  <a:gd name="T11" fmla="*/ 240 h 363"/>
                  <a:gd name="T12" fmla="*/ 269 w 325"/>
                  <a:gd name="T13" fmla="*/ 277 h 363"/>
                  <a:gd name="T14" fmla="*/ 223 w 325"/>
                  <a:gd name="T15" fmla="*/ 316 h 363"/>
                  <a:gd name="T16" fmla="*/ 176 w 325"/>
                  <a:gd name="T17" fmla="*/ 340 h 363"/>
                  <a:gd name="T18" fmla="*/ 160 w 325"/>
                  <a:gd name="T19" fmla="*/ 339 h 363"/>
                  <a:gd name="T20" fmla="*/ 165 w 325"/>
                  <a:gd name="T21" fmla="*/ 329 h 363"/>
                  <a:gd name="T22" fmla="*/ 195 w 325"/>
                  <a:gd name="T23" fmla="*/ 302 h 363"/>
                  <a:gd name="T24" fmla="*/ 214 w 325"/>
                  <a:gd name="T25" fmla="*/ 282 h 363"/>
                  <a:gd name="T26" fmla="*/ 223 w 325"/>
                  <a:gd name="T27" fmla="*/ 265 h 363"/>
                  <a:gd name="T28" fmla="*/ 220 w 325"/>
                  <a:gd name="T29" fmla="*/ 257 h 363"/>
                  <a:gd name="T30" fmla="*/ 179 w 325"/>
                  <a:gd name="T31" fmla="*/ 289 h 363"/>
                  <a:gd name="T32" fmla="*/ 106 w 325"/>
                  <a:gd name="T33" fmla="*/ 335 h 363"/>
                  <a:gd name="T34" fmla="*/ 20 w 325"/>
                  <a:gd name="T35" fmla="*/ 363 h 363"/>
                  <a:gd name="T36" fmla="*/ 4 w 325"/>
                  <a:gd name="T37" fmla="*/ 360 h 363"/>
                  <a:gd name="T38" fmla="*/ 78 w 325"/>
                  <a:gd name="T39" fmla="*/ 306 h 363"/>
                  <a:gd name="T40" fmla="*/ 102 w 325"/>
                  <a:gd name="T41" fmla="*/ 295 h 363"/>
                  <a:gd name="T42" fmla="*/ 208 w 325"/>
                  <a:gd name="T43" fmla="*/ 238 h 363"/>
                  <a:gd name="T44" fmla="*/ 207 w 325"/>
                  <a:gd name="T45" fmla="*/ 232 h 363"/>
                  <a:gd name="T46" fmla="*/ 171 w 325"/>
                  <a:gd name="T47" fmla="*/ 243 h 363"/>
                  <a:gd name="T48" fmla="*/ 163 w 325"/>
                  <a:gd name="T49" fmla="*/ 239 h 363"/>
                  <a:gd name="T50" fmla="*/ 170 w 325"/>
                  <a:gd name="T51" fmla="*/ 226 h 363"/>
                  <a:gd name="T52" fmla="*/ 154 w 325"/>
                  <a:gd name="T53" fmla="*/ 206 h 363"/>
                  <a:gd name="T54" fmla="*/ 122 w 325"/>
                  <a:gd name="T55" fmla="*/ 224 h 363"/>
                  <a:gd name="T56" fmla="*/ 99 w 325"/>
                  <a:gd name="T57" fmla="*/ 236 h 363"/>
                  <a:gd name="T58" fmla="*/ 100 w 325"/>
                  <a:gd name="T59" fmla="*/ 222 h 363"/>
                  <a:gd name="T60" fmla="*/ 116 w 325"/>
                  <a:gd name="T61" fmla="*/ 204 h 363"/>
                  <a:gd name="T62" fmla="*/ 118 w 325"/>
                  <a:gd name="T63" fmla="*/ 183 h 363"/>
                  <a:gd name="T64" fmla="*/ 116 w 325"/>
                  <a:gd name="T65" fmla="*/ 174 h 363"/>
                  <a:gd name="T66" fmla="*/ 143 w 325"/>
                  <a:gd name="T67" fmla="*/ 167 h 363"/>
                  <a:gd name="T68" fmla="*/ 158 w 325"/>
                  <a:gd name="T69" fmla="*/ 145 h 363"/>
                  <a:gd name="T70" fmla="*/ 147 w 325"/>
                  <a:gd name="T71" fmla="*/ 144 h 363"/>
                  <a:gd name="T72" fmla="*/ 132 w 325"/>
                  <a:gd name="T73" fmla="*/ 141 h 363"/>
                  <a:gd name="T74" fmla="*/ 141 w 325"/>
                  <a:gd name="T75" fmla="*/ 129 h 363"/>
                  <a:gd name="T76" fmla="*/ 140 w 325"/>
                  <a:gd name="T77" fmla="*/ 115 h 363"/>
                  <a:gd name="T78" fmla="*/ 112 w 325"/>
                  <a:gd name="T79" fmla="*/ 96 h 363"/>
                  <a:gd name="T80" fmla="*/ 127 w 325"/>
                  <a:gd name="T81" fmla="*/ 92 h 363"/>
                  <a:gd name="T82" fmla="*/ 167 w 325"/>
                  <a:gd name="T83" fmla="*/ 81 h 363"/>
                  <a:gd name="T84" fmla="*/ 203 w 325"/>
                  <a:gd name="T85" fmla="*/ 36 h 363"/>
                  <a:gd name="T86" fmla="*/ 204 w 325"/>
                  <a:gd name="T87" fmla="*/ 10 h 363"/>
                  <a:gd name="T88" fmla="*/ 216 w 325"/>
                  <a:gd name="T89" fmla="*/ 3 h 363"/>
                  <a:gd name="T90" fmla="*/ 224 w 325"/>
                  <a:gd name="T91" fmla="*/ 56 h 363"/>
                  <a:gd name="T92" fmla="*/ 205 w 325"/>
                  <a:gd name="T93" fmla="*/ 91 h 363"/>
                  <a:gd name="T94" fmla="*/ 208 w 325"/>
                  <a:gd name="T95" fmla="*/ 105 h 363"/>
                  <a:gd name="T96" fmla="*/ 267 w 325"/>
                  <a:gd name="T97" fmla="*/ 87 h 363"/>
                  <a:gd name="T98" fmla="*/ 297 w 325"/>
                  <a:gd name="T99" fmla="*/ 85 h 363"/>
                  <a:gd name="T100" fmla="*/ 309 w 325"/>
                  <a:gd name="T101" fmla="*/ 86 h 363"/>
                  <a:gd name="T102" fmla="*/ 325 w 325"/>
                  <a:gd name="T103" fmla="*/ 104 h 363"/>
                  <a:gd name="T104" fmla="*/ 198 w 325"/>
                  <a:gd name="T105" fmla="*/ 126 h 363"/>
                  <a:gd name="T106" fmla="*/ 164 w 325"/>
                  <a:gd name="T107" fmla="*/ 175 h 363"/>
                  <a:gd name="T108" fmla="*/ 181 w 325"/>
                  <a:gd name="T109" fmla="*/ 191 h 363"/>
                  <a:gd name="T110" fmla="*/ 186 w 325"/>
                  <a:gd name="T111" fmla="*/ 173 h 363"/>
                  <a:gd name="T112" fmla="*/ 199 w 325"/>
                  <a:gd name="T113" fmla="*/ 170 h 363"/>
                  <a:gd name="T114" fmla="*/ 206 w 325"/>
                  <a:gd name="T115" fmla="*/ 204 h 363"/>
                  <a:gd name="T116" fmla="*/ 217 w 325"/>
                  <a:gd name="T117" fmla="*/ 206 h 363"/>
                  <a:gd name="T118" fmla="*/ 229 w 325"/>
                  <a:gd name="T119" fmla="*/ 188 h 363"/>
                  <a:gd name="T120" fmla="*/ 261 w 325"/>
                  <a:gd name="T121" fmla="*/ 141 h 363"/>
                  <a:gd name="T122" fmla="*/ 250 w 325"/>
                  <a:gd name="T123" fmla="*/ 134 h 363"/>
                  <a:gd name="T124" fmla="*/ 206 w 325"/>
                  <a:gd name="T125" fmla="*/ 12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5" h="363">
                    <a:moveTo>
                      <a:pt x="325" y="104"/>
                    </a:moveTo>
                    <a:cubicBezTo>
                      <a:pt x="325" y="104"/>
                      <a:pt x="324" y="105"/>
                      <a:pt x="324" y="106"/>
                    </a:cubicBezTo>
                    <a:cubicBezTo>
                      <a:pt x="323" y="108"/>
                      <a:pt x="323" y="111"/>
                      <a:pt x="322" y="114"/>
                    </a:cubicBezTo>
                    <a:cubicBezTo>
                      <a:pt x="312" y="138"/>
                      <a:pt x="300" y="160"/>
                      <a:pt x="283" y="179"/>
                    </a:cubicBezTo>
                    <a:cubicBezTo>
                      <a:pt x="275" y="188"/>
                      <a:pt x="267" y="197"/>
                      <a:pt x="259" y="205"/>
                    </a:cubicBezTo>
                    <a:cubicBezTo>
                      <a:pt x="255" y="209"/>
                      <a:pt x="251" y="211"/>
                      <a:pt x="247" y="214"/>
                    </a:cubicBezTo>
                    <a:cubicBezTo>
                      <a:pt x="244" y="217"/>
                      <a:pt x="241" y="219"/>
                      <a:pt x="239" y="223"/>
                    </a:cubicBezTo>
                    <a:cubicBezTo>
                      <a:pt x="237" y="226"/>
                      <a:pt x="238" y="227"/>
                      <a:pt x="241" y="228"/>
                    </a:cubicBezTo>
                    <a:cubicBezTo>
                      <a:pt x="243" y="228"/>
                      <a:pt x="245" y="228"/>
                      <a:pt x="246" y="228"/>
                    </a:cubicBezTo>
                    <a:cubicBezTo>
                      <a:pt x="255" y="229"/>
                      <a:pt x="263" y="230"/>
                      <a:pt x="271" y="230"/>
                    </a:cubicBezTo>
                    <a:cubicBezTo>
                      <a:pt x="272" y="230"/>
                      <a:pt x="274" y="231"/>
                      <a:pt x="275" y="231"/>
                    </a:cubicBezTo>
                    <a:cubicBezTo>
                      <a:pt x="280" y="233"/>
                      <a:pt x="282" y="235"/>
                      <a:pt x="282" y="240"/>
                    </a:cubicBezTo>
                    <a:cubicBezTo>
                      <a:pt x="283" y="247"/>
                      <a:pt x="282" y="253"/>
                      <a:pt x="279" y="259"/>
                    </a:cubicBezTo>
                    <a:cubicBezTo>
                      <a:pt x="277" y="265"/>
                      <a:pt x="273" y="271"/>
                      <a:pt x="269" y="277"/>
                    </a:cubicBezTo>
                    <a:cubicBezTo>
                      <a:pt x="260" y="289"/>
                      <a:pt x="248" y="298"/>
                      <a:pt x="237" y="307"/>
                    </a:cubicBezTo>
                    <a:cubicBezTo>
                      <a:pt x="233" y="311"/>
                      <a:pt x="228" y="314"/>
                      <a:pt x="223" y="316"/>
                    </a:cubicBezTo>
                    <a:cubicBezTo>
                      <a:pt x="213" y="321"/>
                      <a:pt x="203" y="327"/>
                      <a:pt x="193" y="332"/>
                    </a:cubicBezTo>
                    <a:cubicBezTo>
                      <a:pt x="187" y="334"/>
                      <a:pt x="182" y="337"/>
                      <a:pt x="176" y="340"/>
                    </a:cubicBezTo>
                    <a:cubicBezTo>
                      <a:pt x="173" y="341"/>
                      <a:pt x="169" y="341"/>
                      <a:pt x="166" y="342"/>
                    </a:cubicBezTo>
                    <a:cubicBezTo>
                      <a:pt x="164" y="342"/>
                      <a:pt x="161" y="341"/>
                      <a:pt x="160" y="339"/>
                    </a:cubicBezTo>
                    <a:cubicBezTo>
                      <a:pt x="159" y="337"/>
                      <a:pt x="160" y="335"/>
                      <a:pt x="162" y="333"/>
                    </a:cubicBezTo>
                    <a:cubicBezTo>
                      <a:pt x="163" y="332"/>
                      <a:pt x="164" y="330"/>
                      <a:pt x="165" y="329"/>
                    </a:cubicBezTo>
                    <a:cubicBezTo>
                      <a:pt x="173" y="323"/>
                      <a:pt x="181" y="316"/>
                      <a:pt x="189" y="310"/>
                    </a:cubicBezTo>
                    <a:cubicBezTo>
                      <a:pt x="192" y="307"/>
                      <a:pt x="194" y="305"/>
                      <a:pt x="195" y="302"/>
                    </a:cubicBezTo>
                    <a:cubicBezTo>
                      <a:pt x="196" y="300"/>
                      <a:pt x="198" y="297"/>
                      <a:pt x="200" y="295"/>
                    </a:cubicBezTo>
                    <a:cubicBezTo>
                      <a:pt x="205" y="291"/>
                      <a:pt x="210" y="287"/>
                      <a:pt x="214" y="282"/>
                    </a:cubicBezTo>
                    <a:cubicBezTo>
                      <a:pt x="217" y="280"/>
                      <a:pt x="218" y="278"/>
                      <a:pt x="219" y="275"/>
                    </a:cubicBezTo>
                    <a:cubicBezTo>
                      <a:pt x="219" y="271"/>
                      <a:pt x="221" y="268"/>
                      <a:pt x="223" y="265"/>
                    </a:cubicBezTo>
                    <a:cubicBezTo>
                      <a:pt x="225" y="263"/>
                      <a:pt x="227" y="261"/>
                      <a:pt x="229" y="259"/>
                    </a:cubicBezTo>
                    <a:cubicBezTo>
                      <a:pt x="227" y="256"/>
                      <a:pt x="224" y="256"/>
                      <a:pt x="220" y="257"/>
                    </a:cubicBezTo>
                    <a:cubicBezTo>
                      <a:pt x="212" y="260"/>
                      <a:pt x="205" y="264"/>
                      <a:pt x="199" y="270"/>
                    </a:cubicBezTo>
                    <a:cubicBezTo>
                      <a:pt x="192" y="276"/>
                      <a:pt x="186" y="282"/>
                      <a:pt x="179" y="289"/>
                    </a:cubicBezTo>
                    <a:cubicBezTo>
                      <a:pt x="169" y="299"/>
                      <a:pt x="157" y="307"/>
                      <a:pt x="144" y="314"/>
                    </a:cubicBezTo>
                    <a:cubicBezTo>
                      <a:pt x="131" y="320"/>
                      <a:pt x="119" y="328"/>
                      <a:pt x="106" y="335"/>
                    </a:cubicBezTo>
                    <a:cubicBezTo>
                      <a:pt x="89" y="344"/>
                      <a:pt x="72" y="352"/>
                      <a:pt x="53" y="357"/>
                    </a:cubicBezTo>
                    <a:cubicBezTo>
                      <a:pt x="43" y="361"/>
                      <a:pt x="32" y="363"/>
                      <a:pt x="20" y="363"/>
                    </a:cubicBezTo>
                    <a:cubicBezTo>
                      <a:pt x="16" y="362"/>
                      <a:pt x="12" y="361"/>
                      <a:pt x="7" y="361"/>
                    </a:cubicBezTo>
                    <a:cubicBezTo>
                      <a:pt x="6" y="361"/>
                      <a:pt x="5" y="360"/>
                      <a:pt x="4" y="360"/>
                    </a:cubicBezTo>
                    <a:cubicBezTo>
                      <a:pt x="0" y="358"/>
                      <a:pt x="0" y="355"/>
                      <a:pt x="4" y="352"/>
                    </a:cubicBezTo>
                    <a:cubicBezTo>
                      <a:pt x="28" y="337"/>
                      <a:pt x="53" y="321"/>
                      <a:pt x="78" y="306"/>
                    </a:cubicBezTo>
                    <a:cubicBezTo>
                      <a:pt x="84" y="302"/>
                      <a:pt x="91" y="298"/>
                      <a:pt x="98" y="297"/>
                    </a:cubicBezTo>
                    <a:cubicBezTo>
                      <a:pt x="100" y="296"/>
                      <a:pt x="101" y="295"/>
                      <a:pt x="102" y="295"/>
                    </a:cubicBezTo>
                    <a:cubicBezTo>
                      <a:pt x="135" y="275"/>
                      <a:pt x="169" y="257"/>
                      <a:pt x="204" y="241"/>
                    </a:cubicBezTo>
                    <a:cubicBezTo>
                      <a:pt x="205" y="240"/>
                      <a:pt x="207" y="239"/>
                      <a:pt x="208" y="238"/>
                    </a:cubicBezTo>
                    <a:cubicBezTo>
                      <a:pt x="209" y="237"/>
                      <a:pt x="210" y="235"/>
                      <a:pt x="210" y="234"/>
                    </a:cubicBezTo>
                    <a:cubicBezTo>
                      <a:pt x="210" y="233"/>
                      <a:pt x="208" y="232"/>
                      <a:pt x="207" y="232"/>
                    </a:cubicBezTo>
                    <a:cubicBezTo>
                      <a:pt x="201" y="231"/>
                      <a:pt x="196" y="233"/>
                      <a:pt x="190" y="235"/>
                    </a:cubicBezTo>
                    <a:cubicBezTo>
                      <a:pt x="184" y="238"/>
                      <a:pt x="178" y="240"/>
                      <a:pt x="171" y="243"/>
                    </a:cubicBezTo>
                    <a:cubicBezTo>
                      <a:pt x="170" y="243"/>
                      <a:pt x="169" y="244"/>
                      <a:pt x="168" y="244"/>
                    </a:cubicBezTo>
                    <a:cubicBezTo>
                      <a:pt x="164" y="244"/>
                      <a:pt x="163" y="244"/>
                      <a:pt x="163" y="239"/>
                    </a:cubicBezTo>
                    <a:cubicBezTo>
                      <a:pt x="163" y="236"/>
                      <a:pt x="164" y="233"/>
                      <a:pt x="166" y="231"/>
                    </a:cubicBezTo>
                    <a:cubicBezTo>
                      <a:pt x="167" y="229"/>
                      <a:pt x="169" y="228"/>
                      <a:pt x="170" y="226"/>
                    </a:cubicBezTo>
                    <a:cubicBezTo>
                      <a:pt x="172" y="222"/>
                      <a:pt x="172" y="218"/>
                      <a:pt x="168" y="215"/>
                    </a:cubicBezTo>
                    <a:cubicBezTo>
                      <a:pt x="164" y="212"/>
                      <a:pt x="159" y="209"/>
                      <a:pt x="154" y="206"/>
                    </a:cubicBezTo>
                    <a:cubicBezTo>
                      <a:pt x="148" y="203"/>
                      <a:pt x="143" y="205"/>
                      <a:pt x="138" y="210"/>
                    </a:cubicBezTo>
                    <a:cubicBezTo>
                      <a:pt x="133" y="215"/>
                      <a:pt x="128" y="219"/>
                      <a:pt x="122" y="224"/>
                    </a:cubicBezTo>
                    <a:cubicBezTo>
                      <a:pt x="118" y="228"/>
                      <a:pt x="112" y="231"/>
                      <a:pt x="107" y="235"/>
                    </a:cubicBezTo>
                    <a:cubicBezTo>
                      <a:pt x="105" y="236"/>
                      <a:pt x="102" y="238"/>
                      <a:pt x="99" y="236"/>
                    </a:cubicBezTo>
                    <a:cubicBezTo>
                      <a:pt x="97" y="234"/>
                      <a:pt x="97" y="231"/>
                      <a:pt x="98" y="229"/>
                    </a:cubicBezTo>
                    <a:cubicBezTo>
                      <a:pt x="98" y="226"/>
                      <a:pt x="99" y="224"/>
                      <a:pt x="100" y="222"/>
                    </a:cubicBezTo>
                    <a:cubicBezTo>
                      <a:pt x="102" y="219"/>
                      <a:pt x="105" y="217"/>
                      <a:pt x="107" y="214"/>
                    </a:cubicBezTo>
                    <a:cubicBezTo>
                      <a:pt x="110" y="211"/>
                      <a:pt x="113" y="208"/>
                      <a:pt x="116" y="204"/>
                    </a:cubicBezTo>
                    <a:cubicBezTo>
                      <a:pt x="118" y="202"/>
                      <a:pt x="119" y="198"/>
                      <a:pt x="120" y="195"/>
                    </a:cubicBezTo>
                    <a:cubicBezTo>
                      <a:pt x="122" y="191"/>
                      <a:pt x="122" y="187"/>
                      <a:pt x="118" y="183"/>
                    </a:cubicBezTo>
                    <a:cubicBezTo>
                      <a:pt x="116" y="182"/>
                      <a:pt x="115" y="181"/>
                      <a:pt x="115" y="179"/>
                    </a:cubicBezTo>
                    <a:cubicBezTo>
                      <a:pt x="113" y="177"/>
                      <a:pt x="113" y="175"/>
                      <a:pt x="116" y="174"/>
                    </a:cubicBezTo>
                    <a:cubicBezTo>
                      <a:pt x="123" y="173"/>
                      <a:pt x="130" y="171"/>
                      <a:pt x="137" y="170"/>
                    </a:cubicBezTo>
                    <a:cubicBezTo>
                      <a:pt x="140" y="170"/>
                      <a:pt x="141" y="169"/>
                      <a:pt x="143" y="167"/>
                    </a:cubicBezTo>
                    <a:cubicBezTo>
                      <a:pt x="146" y="163"/>
                      <a:pt x="150" y="159"/>
                      <a:pt x="153" y="155"/>
                    </a:cubicBezTo>
                    <a:cubicBezTo>
                      <a:pt x="155" y="152"/>
                      <a:pt x="157" y="149"/>
                      <a:pt x="158" y="145"/>
                    </a:cubicBezTo>
                    <a:cubicBezTo>
                      <a:pt x="159" y="141"/>
                      <a:pt x="157" y="140"/>
                      <a:pt x="154" y="141"/>
                    </a:cubicBezTo>
                    <a:cubicBezTo>
                      <a:pt x="151" y="141"/>
                      <a:pt x="149" y="142"/>
                      <a:pt x="147" y="144"/>
                    </a:cubicBezTo>
                    <a:cubicBezTo>
                      <a:pt x="144" y="146"/>
                      <a:pt x="140" y="146"/>
                      <a:pt x="137" y="145"/>
                    </a:cubicBezTo>
                    <a:cubicBezTo>
                      <a:pt x="134" y="145"/>
                      <a:pt x="133" y="144"/>
                      <a:pt x="132" y="141"/>
                    </a:cubicBezTo>
                    <a:cubicBezTo>
                      <a:pt x="132" y="139"/>
                      <a:pt x="132" y="137"/>
                      <a:pt x="134" y="135"/>
                    </a:cubicBezTo>
                    <a:cubicBezTo>
                      <a:pt x="137" y="133"/>
                      <a:pt x="139" y="131"/>
                      <a:pt x="141" y="129"/>
                    </a:cubicBezTo>
                    <a:cubicBezTo>
                      <a:pt x="143" y="126"/>
                      <a:pt x="144" y="123"/>
                      <a:pt x="144" y="119"/>
                    </a:cubicBezTo>
                    <a:cubicBezTo>
                      <a:pt x="144" y="116"/>
                      <a:pt x="143" y="115"/>
                      <a:pt x="140" y="115"/>
                    </a:cubicBezTo>
                    <a:cubicBezTo>
                      <a:pt x="136" y="115"/>
                      <a:pt x="132" y="115"/>
                      <a:pt x="129" y="114"/>
                    </a:cubicBezTo>
                    <a:cubicBezTo>
                      <a:pt x="119" y="112"/>
                      <a:pt x="114" y="106"/>
                      <a:pt x="112" y="96"/>
                    </a:cubicBezTo>
                    <a:cubicBezTo>
                      <a:pt x="112" y="91"/>
                      <a:pt x="113" y="90"/>
                      <a:pt x="118" y="91"/>
                    </a:cubicBezTo>
                    <a:cubicBezTo>
                      <a:pt x="121" y="91"/>
                      <a:pt x="124" y="91"/>
                      <a:pt x="127" y="92"/>
                    </a:cubicBezTo>
                    <a:cubicBezTo>
                      <a:pt x="137" y="93"/>
                      <a:pt x="146" y="92"/>
                      <a:pt x="155" y="86"/>
                    </a:cubicBezTo>
                    <a:cubicBezTo>
                      <a:pt x="158" y="83"/>
                      <a:pt x="163" y="82"/>
                      <a:pt x="167" y="81"/>
                    </a:cubicBezTo>
                    <a:cubicBezTo>
                      <a:pt x="174" y="79"/>
                      <a:pt x="180" y="76"/>
                      <a:pt x="184" y="70"/>
                    </a:cubicBezTo>
                    <a:cubicBezTo>
                      <a:pt x="193" y="60"/>
                      <a:pt x="200" y="49"/>
                      <a:pt x="203" y="36"/>
                    </a:cubicBezTo>
                    <a:cubicBezTo>
                      <a:pt x="204" y="30"/>
                      <a:pt x="205" y="23"/>
                      <a:pt x="205" y="17"/>
                    </a:cubicBezTo>
                    <a:cubicBezTo>
                      <a:pt x="204" y="15"/>
                      <a:pt x="204" y="13"/>
                      <a:pt x="204" y="10"/>
                    </a:cubicBezTo>
                    <a:cubicBezTo>
                      <a:pt x="204" y="7"/>
                      <a:pt x="204" y="4"/>
                      <a:pt x="207" y="2"/>
                    </a:cubicBezTo>
                    <a:cubicBezTo>
                      <a:pt x="211" y="0"/>
                      <a:pt x="213" y="2"/>
                      <a:pt x="216" y="3"/>
                    </a:cubicBezTo>
                    <a:cubicBezTo>
                      <a:pt x="230" y="11"/>
                      <a:pt x="236" y="28"/>
                      <a:pt x="230" y="43"/>
                    </a:cubicBezTo>
                    <a:cubicBezTo>
                      <a:pt x="229" y="48"/>
                      <a:pt x="226" y="52"/>
                      <a:pt x="224" y="56"/>
                    </a:cubicBezTo>
                    <a:cubicBezTo>
                      <a:pt x="219" y="64"/>
                      <a:pt x="214" y="72"/>
                      <a:pt x="209" y="80"/>
                    </a:cubicBezTo>
                    <a:cubicBezTo>
                      <a:pt x="207" y="83"/>
                      <a:pt x="206" y="87"/>
                      <a:pt x="205" y="91"/>
                    </a:cubicBezTo>
                    <a:cubicBezTo>
                      <a:pt x="204" y="93"/>
                      <a:pt x="203" y="95"/>
                      <a:pt x="203" y="98"/>
                    </a:cubicBezTo>
                    <a:cubicBezTo>
                      <a:pt x="203" y="102"/>
                      <a:pt x="205" y="104"/>
                      <a:pt x="208" y="105"/>
                    </a:cubicBezTo>
                    <a:cubicBezTo>
                      <a:pt x="213" y="106"/>
                      <a:pt x="217" y="105"/>
                      <a:pt x="221" y="104"/>
                    </a:cubicBezTo>
                    <a:cubicBezTo>
                      <a:pt x="236" y="97"/>
                      <a:pt x="251" y="91"/>
                      <a:pt x="267" y="87"/>
                    </a:cubicBezTo>
                    <a:cubicBezTo>
                      <a:pt x="274" y="85"/>
                      <a:pt x="280" y="84"/>
                      <a:pt x="287" y="82"/>
                    </a:cubicBezTo>
                    <a:cubicBezTo>
                      <a:pt x="290" y="82"/>
                      <a:pt x="294" y="82"/>
                      <a:pt x="297" y="85"/>
                    </a:cubicBezTo>
                    <a:cubicBezTo>
                      <a:pt x="299" y="86"/>
                      <a:pt x="301" y="86"/>
                      <a:pt x="304" y="86"/>
                    </a:cubicBezTo>
                    <a:cubicBezTo>
                      <a:pt x="305" y="87"/>
                      <a:pt x="307" y="86"/>
                      <a:pt x="309" y="86"/>
                    </a:cubicBezTo>
                    <a:cubicBezTo>
                      <a:pt x="317" y="86"/>
                      <a:pt x="323" y="89"/>
                      <a:pt x="325" y="97"/>
                    </a:cubicBezTo>
                    <a:cubicBezTo>
                      <a:pt x="325" y="99"/>
                      <a:pt x="325" y="101"/>
                      <a:pt x="325" y="104"/>
                    </a:cubicBezTo>
                    <a:close/>
                    <a:moveTo>
                      <a:pt x="206" y="122"/>
                    </a:moveTo>
                    <a:cubicBezTo>
                      <a:pt x="203" y="122"/>
                      <a:pt x="200" y="123"/>
                      <a:pt x="198" y="126"/>
                    </a:cubicBezTo>
                    <a:cubicBezTo>
                      <a:pt x="189" y="138"/>
                      <a:pt x="179" y="150"/>
                      <a:pt x="169" y="162"/>
                    </a:cubicBezTo>
                    <a:cubicBezTo>
                      <a:pt x="166" y="166"/>
                      <a:pt x="164" y="170"/>
                      <a:pt x="164" y="175"/>
                    </a:cubicBezTo>
                    <a:cubicBezTo>
                      <a:pt x="162" y="184"/>
                      <a:pt x="165" y="188"/>
                      <a:pt x="173" y="193"/>
                    </a:cubicBezTo>
                    <a:cubicBezTo>
                      <a:pt x="176" y="195"/>
                      <a:pt x="179" y="194"/>
                      <a:pt x="181" y="191"/>
                    </a:cubicBezTo>
                    <a:cubicBezTo>
                      <a:pt x="183" y="188"/>
                      <a:pt x="183" y="186"/>
                      <a:pt x="184" y="183"/>
                    </a:cubicBezTo>
                    <a:cubicBezTo>
                      <a:pt x="185" y="180"/>
                      <a:pt x="185" y="176"/>
                      <a:pt x="186" y="173"/>
                    </a:cubicBezTo>
                    <a:cubicBezTo>
                      <a:pt x="187" y="171"/>
                      <a:pt x="188" y="168"/>
                      <a:pt x="190" y="167"/>
                    </a:cubicBezTo>
                    <a:cubicBezTo>
                      <a:pt x="194" y="164"/>
                      <a:pt x="197" y="165"/>
                      <a:pt x="199" y="170"/>
                    </a:cubicBezTo>
                    <a:cubicBezTo>
                      <a:pt x="199" y="171"/>
                      <a:pt x="199" y="171"/>
                      <a:pt x="199" y="172"/>
                    </a:cubicBezTo>
                    <a:cubicBezTo>
                      <a:pt x="202" y="183"/>
                      <a:pt x="205" y="193"/>
                      <a:pt x="206" y="204"/>
                    </a:cubicBezTo>
                    <a:cubicBezTo>
                      <a:pt x="206" y="206"/>
                      <a:pt x="207" y="209"/>
                      <a:pt x="210" y="210"/>
                    </a:cubicBezTo>
                    <a:cubicBezTo>
                      <a:pt x="214" y="210"/>
                      <a:pt x="215" y="208"/>
                      <a:pt x="217" y="206"/>
                    </a:cubicBezTo>
                    <a:cubicBezTo>
                      <a:pt x="217" y="205"/>
                      <a:pt x="217" y="205"/>
                      <a:pt x="218" y="204"/>
                    </a:cubicBezTo>
                    <a:cubicBezTo>
                      <a:pt x="221" y="199"/>
                      <a:pt x="225" y="193"/>
                      <a:pt x="229" y="188"/>
                    </a:cubicBezTo>
                    <a:cubicBezTo>
                      <a:pt x="237" y="177"/>
                      <a:pt x="246" y="167"/>
                      <a:pt x="255" y="157"/>
                    </a:cubicBezTo>
                    <a:cubicBezTo>
                      <a:pt x="259" y="152"/>
                      <a:pt x="261" y="147"/>
                      <a:pt x="261" y="141"/>
                    </a:cubicBezTo>
                    <a:cubicBezTo>
                      <a:pt x="261" y="137"/>
                      <a:pt x="259" y="135"/>
                      <a:pt x="255" y="134"/>
                    </a:cubicBezTo>
                    <a:cubicBezTo>
                      <a:pt x="253" y="134"/>
                      <a:pt x="251" y="134"/>
                      <a:pt x="250" y="134"/>
                    </a:cubicBezTo>
                    <a:cubicBezTo>
                      <a:pt x="240" y="131"/>
                      <a:pt x="231" y="129"/>
                      <a:pt x="221" y="126"/>
                    </a:cubicBezTo>
                    <a:cubicBezTo>
                      <a:pt x="216" y="125"/>
                      <a:pt x="211" y="123"/>
                      <a:pt x="206" y="1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49" name="Freeform 10">
                <a:extLst>
                  <a:ext uri="{FF2B5EF4-FFF2-40B4-BE49-F238E27FC236}">
                    <a16:creationId xmlns:a16="http://schemas.microsoft.com/office/drawing/2014/main" id="{F635BA25-F85D-4FD0-B0FF-9852A3FB35CC}"/>
                  </a:ext>
                </a:extLst>
              </p:cNvPr>
              <p:cNvSpPr>
                <a:spLocks/>
              </p:cNvSpPr>
              <p:nvPr/>
            </p:nvSpPr>
            <p:spPr bwMode="auto">
              <a:xfrm>
                <a:off x="7550931" y="2257236"/>
                <a:ext cx="1089293" cy="1169389"/>
              </a:xfrm>
              <a:custGeom>
                <a:avLst/>
                <a:gdLst>
                  <a:gd name="T0" fmla="*/ 83 w 383"/>
                  <a:gd name="T1" fmla="*/ 410 h 411"/>
                  <a:gd name="T2" fmla="*/ 111 w 383"/>
                  <a:gd name="T3" fmla="*/ 380 h 411"/>
                  <a:gd name="T4" fmla="*/ 136 w 383"/>
                  <a:gd name="T5" fmla="*/ 371 h 411"/>
                  <a:gd name="T6" fmla="*/ 198 w 383"/>
                  <a:gd name="T7" fmla="*/ 294 h 411"/>
                  <a:gd name="T8" fmla="*/ 201 w 383"/>
                  <a:gd name="T9" fmla="*/ 280 h 411"/>
                  <a:gd name="T10" fmla="*/ 197 w 383"/>
                  <a:gd name="T11" fmla="*/ 274 h 411"/>
                  <a:gd name="T12" fmla="*/ 166 w 383"/>
                  <a:gd name="T13" fmla="*/ 283 h 411"/>
                  <a:gd name="T14" fmla="*/ 144 w 383"/>
                  <a:gd name="T15" fmla="*/ 291 h 411"/>
                  <a:gd name="T16" fmla="*/ 123 w 383"/>
                  <a:gd name="T17" fmla="*/ 305 h 411"/>
                  <a:gd name="T18" fmla="*/ 62 w 383"/>
                  <a:gd name="T19" fmla="*/ 344 h 411"/>
                  <a:gd name="T20" fmla="*/ 34 w 383"/>
                  <a:gd name="T21" fmla="*/ 353 h 411"/>
                  <a:gd name="T22" fmla="*/ 9 w 383"/>
                  <a:gd name="T23" fmla="*/ 344 h 411"/>
                  <a:gd name="T24" fmla="*/ 1 w 383"/>
                  <a:gd name="T25" fmla="*/ 322 h 411"/>
                  <a:gd name="T26" fmla="*/ 0 w 383"/>
                  <a:gd name="T27" fmla="*/ 288 h 411"/>
                  <a:gd name="T28" fmla="*/ 1 w 383"/>
                  <a:gd name="T29" fmla="*/ 283 h 411"/>
                  <a:gd name="T30" fmla="*/ 6 w 383"/>
                  <a:gd name="T31" fmla="*/ 282 h 411"/>
                  <a:gd name="T32" fmla="*/ 8 w 383"/>
                  <a:gd name="T33" fmla="*/ 285 h 411"/>
                  <a:gd name="T34" fmla="*/ 10 w 383"/>
                  <a:gd name="T35" fmla="*/ 290 h 411"/>
                  <a:gd name="T36" fmla="*/ 32 w 383"/>
                  <a:gd name="T37" fmla="*/ 298 h 411"/>
                  <a:gd name="T38" fmla="*/ 46 w 383"/>
                  <a:gd name="T39" fmla="*/ 293 h 411"/>
                  <a:gd name="T40" fmla="*/ 53 w 383"/>
                  <a:gd name="T41" fmla="*/ 291 h 411"/>
                  <a:gd name="T42" fmla="*/ 65 w 383"/>
                  <a:gd name="T43" fmla="*/ 288 h 411"/>
                  <a:gd name="T44" fmla="*/ 100 w 383"/>
                  <a:gd name="T45" fmla="*/ 268 h 411"/>
                  <a:gd name="T46" fmla="*/ 156 w 383"/>
                  <a:gd name="T47" fmla="*/ 244 h 411"/>
                  <a:gd name="T48" fmla="*/ 197 w 383"/>
                  <a:gd name="T49" fmla="*/ 229 h 411"/>
                  <a:gd name="T50" fmla="*/ 203 w 383"/>
                  <a:gd name="T51" fmla="*/ 226 h 411"/>
                  <a:gd name="T52" fmla="*/ 219 w 383"/>
                  <a:gd name="T53" fmla="*/ 204 h 411"/>
                  <a:gd name="T54" fmla="*/ 222 w 383"/>
                  <a:gd name="T55" fmla="*/ 124 h 411"/>
                  <a:gd name="T56" fmla="*/ 210 w 383"/>
                  <a:gd name="T57" fmla="*/ 69 h 411"/>
                  <a:gd name="T58" fmla="*/ 197 w 383"/>
                  <a:gd name="T59" fmla="*/ 36 h 411"/>
                  <a:gd name="T60" fmla="*/ 194 w 383"/>
                  <a:gd name="T61" fmla="*/ 10 h 411"/>
                  <a:gd name="T62" fmla="*/ 205 w 383"/>
                  <a:gd name="T63" fmla="*/ 2 h 411"/>
                  <a:gd name="T64" fmla="*/ 230 w 383"/>
                  <a:gd name="T65" fmla="*/ 7 h 411"/>
                  <a:gd name="T66" fmla="*/ 237 w 383"/>
                  <a:gd name="T67" fmla="*/ 10 h 411"/>
                  <a:gd name="T68" fmla="*/ 248 w 383"/>
                  <a:gd name="T69" fmla="*/ 19 h 411"/>
                  <a:gd name="T70" fmla="*/ 265 w 383"/>
                  <a:gd name="T71" fmla="*/ 29 h 411"/>
                  <a:gd name="T72" fmla="*/ 280 w 383"/>
                  <a:gd name="T73" fmla="*/ 49 h 411"/>
                  <a:gd name="T74" fmla="*/ 278 w 383"/>
                  <a:gd name="T75" fmla="*/ 66 h 411"/>
                  <a:gd name="T76" fmla="*/ 273 w 383"/>
                  <a:gd name="T77" fmla="*/ 72 h 411"/>
                  <a:gd name="T78" fmla="*/ 270 w 383"/>
                  <a:gd name="T79" fmla="*/ 77 h 411"/>
                  <a:gd name="T80" fmla="*/ 271 w 383"/>
                  <a:gd name="T81" fmla="*/ 158 h 411"/>
                  <a:gd name="T82" fmla="*/ 273 w 383"/>
                  <a:gd name="T83" fmla="*/ 179 h 411"/>
                  <a:gd name="T84" fmla="*/ 278 w 383"/>
                  <a:gd name="T85" fmla="*/ 182 h 411"/>
                  <a:gd name="T86" fmla="*/ 313 w 383"/>
                  <a:gd name="T87" fmla="*/ 160 h 411"/>
                  <a:gd name="T88" fmla="*/ 325 w 383"/>
                  <a:gd name="T89" fmla="*/ 144 h 411"/>
                  <a:gd name="T90" fmla="*/ 341 w 383"/>
                  <a:gd name="T91" fmla="*/ 128 h 411"/>
                  <a:gd name="T92" fmla="*/ 369 w 383"/>
                  <a:gd name="T93" fmla="*/ 122 h 411"/>
                  <a:gd name="T94" fmla="*/ 380 w 383"/>
                  <a:gd name="T95" fmla="*/ 141 h 411"/>
                  <a:gd name="T96" fmla="*/ 372 w 383"/>
                  <a:gd name="T97" fmla="*/ 154 h 411"/>
                  <a:gd name="T98" fmla="*/ 355 w 383"/>
                  <a:gd name="T99" fmla="*/ 169 h 411"/>
                  <a:gd name="T100" fmla="*/ 314 w 383"/>
                  <a:gd name="T101" fmla="*/ 199 h 411"/>
                  <a:gd name="T102" fmla="*/ 275 w 383"/>
                  <a:gd name="T103" fmla="*/ 229 h 411"/>
                  <a:gd name="T104" fmla="*/ 271 w 383"/>
                  <a:gd name="T105" fmla="*/ 238 h 411"/>
                  <a:gd name="T106" fmla="*/ 254 w 383"/>
                  <a:gd name="T107" fmla="*/ 310 h 411"/>
                  <a:gd name="T108" fmla="*/ 250 w 383"/>
                  <a:gd name="T109" fmla="*/ 320 h 411"/>
                  <a:gd name="T110" fmla="*/ 247 w 383"/>
                  <a:gd name="T111" fmla="*/ 325 h 411"/>
                  <a:gd name="T112" fmla="*/ 173 w 383"/>
                  <a:gd name="T113" fmla="*/ 386 h 411"/>
                  <a:gd name="T114" fmla="*/ 95 w 383"/>
                  <a:gd name="T115" fmla="*/ 410 h 411"/>
                  <a:gd name="T116" fmla="*/ 88 w 383"/>
                  <a:gd name="T117" fmla="*/ 411 h 411"/>
                  <a:gd name="T118" fmla="*/ 83 w 383"/>
                  <a:gd name="T119" fmla="*/ 410 h 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3" h="411">
                    <a:moveTo>
                      <a:pt x="83" y="410"/>
                    </a:moveTo>
                    <a:cubicBezTo>
                      <a:pt x="89" y="396"/>
                      <a:pt x="96" y="385"/>
                      <a:pt x="111" y="380"/>
                    </a:cubicBezTo>
                    <a:cubicBezTo>
                      <a:pt x="120" y="378"/>
                      <a:pt x="128" y="375"/>
                      <a:pt x="136" y="371"/>
                    </a:cubicBezTo>
                    <a:cubicBezTo>
                      <a:pt x="168" y="355"/>
                      <a:pt x="188" y="328"/>
                      <a:pt x="198" y="294"/>
                    </a:cubicBezTo>
                    <a:cubicBezTo>
                      <a:pt x="199" y="289"/>
                      <a:pt x="200" y="284"/>
                      <a:pt x="201" y="280"/>
                    </a:cubicBezTo>
                    <a:cubicBezTo>
                      <a:pt x="202" y="275"/>
                      <a:pt x="201" y="274"/>
                      <a:pt x="197" y="274"/>
                    </a:cubicBezTo>
                    <a:cubicBezTo>
                      <a:pt x="186" y="275"/>
                      <a:pt x="176" y="278"/>
                      <a:pt x="166" y="283"/>
                    </a:cubicBezTo>
                    <a:cubicBezTo>
                      <a:pt x="159" y="286"/>
                      <a:pt x="152" y="289"/>
                      <a:pt x="144" y="291"/>
                    </a:cubicBezTo>
                    <a:cubicBezTo>
                      <a:pt x="136" y="294"/>
                      <a:pt x="130" y="300"/>
                      <a:pt x="123" y="305"/>
                    </a:cubicBezTo>
                    <a:cubicBezTo>
                      <a:pt x="105" y="321"/>
                      <a:pt x="84" y="334"/>
                      <a:pt x="62" y="344"/>
                    </a:cubicBezTo>
                    <a:cubicBezTo>
                      <a:pt x="53" y="348"/>
                      <a:pt x="43" y="351"/>
                      <a:pt x="34" y="353"/>
                    </a:cubicBezTo>
                    <a:cubicBezTo>
                      <a:pt x="24" y="356"/>
                      <a:pt x="15" y="352"/>
                      <a:pt x="9" y="344"/>
                    </a:cubicBezTo>
                    <a:cubicBezTo>
                      <a:pt x="4" y="338"/>
                      <a:pt x="1" y="330"/>
                      <a:pt x="1" y="322"/>
                    </a:cubicBezTo>
                    <a:cubicBezTo>
                      <a:pt x="1" y="310"/>
                      <a:pt x="0" y="299"/>
                      <a:pt x="0" y="288"/>
                    </a:cubicBezTo>
                    <a:cubicBezTo>
                      <a:pt x="0" y="286"/>
                      <a:pt x="0" y="284"/>
                      <a:pt x="1" y="283"/>
                    </a:cubicBezTo>
                    <a:cubicBezTo>
                      <a:pt x="1" y="280"/>
                      <a:pt x="4" y="279"/>
                      <a:pt x="6" y="282"/>
                    </a:cubicBezTo>
                    <a:cubicBezTo>
                      <a:pt x="7" y="283"/>
                      <a:pt x="7" y="284"/>
                      <a:pt x="8" y="285"/>
                    </a:cubicBezTo>
                    <a:cubicBezTo>
                      <a:pt x="9" y="286"/>
                      <a:pt x="9" y="288"/>
                      <a:pt x="10" y="290"/>
                    </a:cubicBezTo>
                    <a:cubicBezTo>
                      <a:pt x="16" y="297"/>
                      <a:pt x="23" y="301"/>
                      <a:pt x="32" y="298"/>
                    </a:cubicBezTo>
                    <a:cubicBezTo>
                      <a:pt x="37" y="297"/>
                      <a:pt x="41" y="295"/>
                      <a:pt x="46" y="293"/>
                    </a:cubicBezTo>
                    <a:cubicBezTo>
                      <a:pt x="48" y="292"/>
                      <a:pt x="51" y="291"/>
                      <a:pt x="53" y="291"/>
                    </a:cubicBezTo>
                    <a:cubicBezTo>
                      <a:pt x="58" y="292"/>
                      <a:pt x="61" y="290"/>
                      <a:pt x="65" y="288"/>
                    </a:cubicBezTo>
                    <a:cubicBezTo>
                      <a:pt x="77" y="282"/>
                      <a:pt x="89" y="275"/>
                      <a:pt x="100" y="268"/>
                    </a:cubicBezTo>
                    <a:cubicBezTo>
                      <a:pt x="118" y="258"/>
                      <a:pt x="137" y="251"/>
                      <a:pt x="156" y="244"/>
                    </a:cubicBezTo>
                    <a:cubicBezTo>
                      <a:pt x="169" y="239"/>
                      <a:pt x="183" y="234"/>
                      <a:pt x="197" y="229"/>
                    </a:cubicBezTo>
                    <a:cubicBezTo>
                      <a:pt x="199" y="228"/>
                      <a:pt x="201" y="227"/>
                      <a:pt x="203" y="226"/>
                    </a:cubicBezTo>
                    <a:cubicBezTo>
                      <a:pt x="212" y="222"/>
                      <a:pt x="218" y="215"/>
                      <a:pt x="219" y="204"/>
                    </a:cubicBezTo>
                    <a:cubicBezTo>
                      <a:pt x="221" y="178"/>
                      <a:pt x="223" y="151"/>
                      <a:pt x="222" y="124"/>
                    </a:cubicBezTo>
                    <a:cubicBezTo>
                      <a:pt x="221" y="105"/>
                      <a:pt x="218" y="87"/>
                      <a:pt x="210" y="69"/>
                    </a:cubicBezTo>
                    <a:cubicBezTo>
                      <a:pt x="205" y="58"/>
                      <a:pt x="201" y="47"/>
                      <a:pt x="197" y="36"/>
                    </a:cubicBezTo>
                    <a:cubicBezTo>
                      <a:pt x="194" y="28"/>
                      <a:pt x="193" y="19"/>
                      <a:pt x="194" y="10"/>
                    </a:cubicBezTo>
                    <a:cubicBezTo>
                      <a:pt x="194" y="4"/>
                      <a:pt x="199" y="0"/>
                      <a:pt x="205" y="2"/>
                    </a:cubicBezTo>
                    <a:cubicBezTo>
                      <a:pt x="213" y="4"/>
                      <a:pt x="222" y="5"/>
                      <a:pt x="230" y="7"/>
                    </a:cubicBezTo>
                    <a:cubicBezTo>
                      <a:pt x="233" y="7"/>
                      <a:pt x="235" y="9"/>
                      <a:pt x="237" y="10"/>
                    </a:cubicBezTo>
                    <a:cubicBezTo>
                      <a:pt x="241" y="13"/>
                      <a:pt x="244" y="16"/>
                      <a:pt x="248" y="19"/>
                    </a:cubicBezTo>
                    <a:cubicBezTo>
                      <a:pt x="253" y="23"/>
                      <a:pt x="259" y="26"/>
                      <a:pt x="265" y="29"/>
                    </a:cubicBezTo>
                    <a:cubicBezTo>
                      <a:pt x="274" y="33"/>
                      <a:pt x="279" y="40"/>
                      <a:pt x="280" y="49"/>
                    </a:cubicBezTo>
                    <a:cubicBezTo>
                      <a:pt x="280" y="55"/>
                      <a:pt x="280" y="60"/>
                      <a:pt x="278" y="66"/>
                    </a:cubicBezTo>
                    <a:cubicBezTo>
                      <a:pt x="277" y="68"/>
                      <a:pt x="275" y="70"/>
                      <a:pt x="273" y="72"/>
                    </a:cubicBezTo>
                    <a:cubicBezTo>
                      <a:pt x="271" y="74"/>
                      <a:pt x="270" y="75"/>
                      <a:pt x="270" y="77"/>
                    </a:cubicBezTo>
                    <a:cubicBezTo>
                      <a:pt x="271" y="104"/>
                      <a:pt x="271" y="131"/>
                      <a:pt x="271" y="158"/>
                    </a:cubicBezTo>
                    <a:cubicBezTo>
                      <a:pt x="272" y="165"/>
                      <a:pt x="272" y="172"/>
                      <a:pt x="273" y="179"/>
                    </a:cubicBezTo>
                    <a:cubicBezTo>
                      <a:pt x="274" y="183"/>
                      <a:pt x="275" y="184"/>
                      <a:pt x="278" y="182"/>
                    </a:cubicBezTo>
                    <a:cubicBezTo>
                      <a:pt x="291" y="176"/>
                      <a:pt x="303" y="170"/>
                      <a:pt x="313" y="160"/>
                    </a:cubicBezTo>
                    <a:cubicBezTo>
                      <a:pt x="317" y="155"/>
                      <a:pt x="321" y="150"/>
                      <a:pt x="325" y="144"/>
                    </a:cubicBezTo>
                    <a:cubicBezTo>
                      <a:pt x="330" y="138"/>
                      <a:pt x="335" y="132"/>
                      <a:pt x="341" y="128"/>
                    </a:cubicBezTo>
                    <a:cubicBezTo>
                      <a:pt x="350" y="122"/>
                      <a:pt x="359" y="120"/>
                      <a:pt x="369" y="122"/>
                    </a:cubicBezTo>
                    <a:cubicBezTo>
                      <a:pt x="379" y="124"/>
                      <a:pt x="383" y="131"/>
                      <a:pt x="380" y="141"/>
                    </a:cubicBezTo>
                    <a:cubicBezTo>
                      <a:pt x="379" y="146"/>
                      <a:pt x="376" y="151"/>
                      <a:pt x="372" y="154"/>
                    </a:cubicBezTo>
                    <a:cubicBezTo>
                      <a:pt x="367" y="160"/>
                      <a:pt x="361" y="165"/>
                      <a:pt x="355" y="169"/>
                    </a:cubicBezTo>
                    <a:cubicBezTo>
                      <a:pt x="341" y="178"/>
                      <a:pt x="328" y="189"/>
                      <a:pt x="314" y="199"/>
                    </a:cubicBezTo>
                    <a:cubicBezTo>
                      <a:pt x="301" y="209"/>
                      <a:pt x="289" y="219"/>
                      <a:pt x="275" y="229"/>
                    </a:cubicBezTo>
                    <a:cubicBezTo>
                      <a:pt x="272" y="232"/>
                      <a:pt x="271" y="234"/>
                      <a:pt x="271" y="238"/>
                    </a:cubicBezTo>
                    <a:cubicBezTo>
                      <a:pt x="267" y="263"/>
                      <a:pt x="262" y="287"/>
                      <a:pt x="254" y="310"/>
                    </a:cubicBezTo>
                    <a:cubicBezTo>
                      <a:pt x="253" y="314"/>
                      <a:pt x="251" y="317"/>
                      <a:pt x="250" y="320"/>
                    </a:cubicBezTo>
                    <a:cubicBezTo>
                      <a:pt x="249" y="322"/>
                      <a:pt x="249" y="324"/>
                      <a:pt x="247" y="325"/>
                    </a:cubicBezTo>
                    <a:cubicBezTo>
                      <a:pt x="226" y="349"/>
                      <a:pt x="202" y="371"/>
                      <a:pt x="173" y="386"/>
                    </a:cubicBezTo>
                    <a:cubicBezTo>
                      <a:pt x="149" y="400"/>
                      <a:pt x="123" y="408"/>
                      <a:pt x="95" y="410"/>
                    </a:cubicBezTo>
                    <a:cubicBezTo>
                      <a:pt x="93" y="410"/>
                      <a:pt x="90" y="411"/>
                      <a:pt x="88" y="411"/>
                    </a:cubicBezTo>
                    <a:cubicBezTo>
                      <a:pt x="87" y="411"/>
                      <a:pt x="85" y="411"/>
                      <a:pt x="83" y="4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0" name="Freeform 11">
                <a:extLst>
                  <a:ext uri="{FF2B5EF4-FFF2-40B4-BE49-F238E27FC236}">
                    <a16:creationId xmlns:a16="http://schemas.microsoft.com/office/drawing/2014/main" id="{3039E95C-D1CC-46F7-9248-92AECF3DF875}"/>
                  </a:ext>
                </a:extLst>
              </p:cNvPr>
              <p:cNvSpPr>
                <a:spLocks noEditPoints="1"/>
              </p:cNvSpPr>
              <p:nvPr/>
            </p:nvSpPr>
            <p:spPr bwMode="auto">
              <a:xfrm>
                <a:off x="4606634" y="2270052"/>
                <a:ext cx="551054" cy="1278318"/>
              </a:xfrm>
              <a:custGeom>
                <a:avLst/>
                <a:gdLst>
                  <a:gd name="T0" fmla="*/ 127 w 193"/>
                  <a:gd name="T1" fmla="*/ 371 h 449"/>
                  <a:gd name="T2" fmla="*/ 63 w 193"/>
                  <a:gd name="T3" fmla="*/ 417 h 449"/>
                  <a:gd name="T4" fmla="*/ 47 w 193"/>
                  <a:gd name="T5" fmla="*/ 433 h 449"/>
                  <a:gd name="T6" fmla="*/ 7 w 193"/>
                  <a:gd name="T7" fmla="*/ 434 h 449"/>
                  <a:gd name="T8" fmla="*/ 1 w 193"/>
                  <a:gd name="T9" fmla="*/ 383 h 449"/>
                  <a:gd name="T10" fmla="*/ 33 w 193"/>
                  <a:gd name="T11" fmla="*/ 331 h 449"/>
                  <a:gd name="T12" fmla="*/ 49 w 193"/>
                  <a:gd name="T13" fmla="*/ 286 h 449"/>
                  <a:gd name="T14" fmla="*/ 50 w 193"/>
                  <a:gd name="T15" fmla="*/ 233 h 449"/>
                  <a:gd name="T16" fmla="*/ 38 w 193"/>
                  <a:gd name="T17" fmla="*/ 207 h 449"/>
                  <a:gd name="T18" fmla="*/ 54 w 193"/>
                  <a:gd name="T19" fmla="*/ 201 h 449"/>
                  <a:gd name="T20" fmla="*/ 75 w 193"/>
                  <a:gd name="T21" fmla="*/ 209 h 449"/>
                  <a:gd name="T22" fmla="*/ 107 w 193"/>
                  <a:gd name="T23" fmla="*/ 223 h 449"/>
                  <a:gd name="T24" fmla="*/ 126 w 193"/>
                  <a:gd name="T25" fmla="*/ 233 h 449"/>
                  <a:gd name="T26" fmla="*/ 133 w 193"/>
                  <a:gd name="T27" fmla="*/ 231 h 449"/>
                  <a:gd name="T28" fmla="*/ 135 w 193"/>
                  <a:gd name="T29" fmla="*/ 200 h 449"/>
                  <a:gd name="T30" fmla="*/ 133 w 193"/>
                  <a:gd name="T31" fmla="*/ 99 h 449"/>
                  <a:gd name="T32" fmla="*/ 105 w 193"/>
                  <a:gd name="T33" fmla="*/ 55 h 449"/>
                  <a:gd name="T34" fmla="*/ 77 w 193"/>
                  <a:gd name="T35" fmla="*/ 9 h 449"/>
                  <a:gd name="T36" fmla="*/ 95 w 193"/>
                  <a:gd name="T37" fmla="*/ 6 h 449"/>
                  <a:gd name="T38" fmla="*/ 165 w 193"/>
                  <a:gd name="T39" fmla="*/ 52 h 449"/>
                  <a:gd name="T40" fmla="*/ 189 w 193"/>
                  <a:gd name="T41" fmla="*/ 83 h 449"/>
                  <a:gd name="T42" fmla="*/ 189 w 193"/>
                  <a:gd name="T43" fmla="*/ 292 h 449"/>
                  <a:gd name="T44" fmla="*/ 165 w 193"/>
                  <a:gd name="T45" fmla="*/ 409 h 449"/>
                  <a:gd name="T46" fmla="*/ 145 w 193"/>
                  <a:gd name="T47" fmla="*/ 428 h 449"/>
                  <a:gd name="T48" fmla="*/ 134 w 193"/>
                  <a:gd name="T49" fmla="*/ 415 h 449"/>
                  <a:gd name="T50" fmla="*/ 131 w 193"/>
                  <a:gd name="T51" fmla="*/ 367 h 449"/>
                  <a:gd name="T52" fmla="*/ 124 w 193"/>
                  <a:gd name="T53" fmla="*/ 264 h 449"/>
                  <a:gd name="T54" fmla="*/ 102 w 193"/>
                  <a:gd name="T55" fmla="*/ 280 h 449"/>
                  <a:gd name="T56" fmla="*/ 81 w 193"/>
                  <a:gd name="T57" fmla="*/ 296 h 449"/>
                  <a:gd name="T58" fmla="*/ 59 w 193"/>
                  <a:gd name="T59" fmla="*/ 331 h 449"/>
                  <a:gd name="T60" fmla="*/ 31 w 193"/>
                  <a:gd name="T61" fmla="*/ 373 h 449"/>
                  <a:gd name="T62" fmla="*/ 46 w 193"/>
                  <a:gd name="T63" fmla="*/ 382 h 449"/>
                  <a:gd name="T64" fmla="*/ 78 w 193"/>
                  <a:gd name="T65" fmla="*/ 363 h 449"/>
                  <a:gd name="T66" fmla="*/ 114 w 193"/>
                  <a:gd name="T67" fmla="*/ 346 h 449"/>
                  <a:gd name="T68" fmla="*/ 133 w 193"/>
                  <a:gd name="T69" fmla="*/ 325 h 449"/>
                  <a:gd name="T70" fmla="*/ 132 w 193"/>
                  <a:gd name="T71" fmla="*/ 255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3" h="449">
                    <a:moveTo>
                      <a:pt x="131" y="367"/>
                    </a:moveTo>
                    <a:cubicBezTo>
                      <a:pt x="129" y="369"/>
                      <a:pt x="128" y="370"/>
                      <a:pt x="127" y="371"/>
                    </a:cubicBezTo>
                    <a:cubicBezTo>
                      <a:pt x="112" y="385"/>
                      <a:pt x="97" y="397"/>
                      <a:pt x="80" y="408"/>
                    </a:cubicBezTo>
                    <a:cubicBezTo>
                      <a:pt x="74" y="411"/>
                      <a:pt x="69" y="414"/>
                      <a:pt x="63" y="417"/>
                    </a:cubicBezTo>
                    <a:cubicBezTo>
                      <a:pt x="61" y="419"/>
                      <a:pt x="59" y="420"/>
                      <a:pt x="57" y="422"/>
                    </a:cubicBezTo>
                    <a:cubicBezTo>
                      <a:pt x="54" y="426"/>
                      <a:pt x="50" y="430"/>
                      <a:pt x="47" y="433"/>
                    </a:cubicBezTo>
                    <a:cubicBezTo>
                      <a:pt x="44" y="436"/>
                      <a:pt x="41" y="439"/>
                      <a:pt x="38" y="441"/>
                    </a:cubicBezTo>
                    <a:cubicBezTo>
                      <a:pt x="27" y="449"/>
                      <a:pt x="13" y="446"/>
                      <a:pt x="7" y="434"/>
                    </a:cubicBezTo>
                    <a:cubicBezTo>
                      <a:pt x="4" y="428"/>
                      <a:pt x="2" y="421"/>
                      <a:pt x="1" y="415"/>
                    </a:cubicBezTo>
                    <a:cubicBezTo>
                      <a:pt x="0" y="404"/>
                      <a:pt x="0" y="394"/>
                      <a:pt x="1" y="383"/>
                    </a:cubicBezTo>
                    <a:cubicBezTo>
                      <a:pt x="2" y="379"/>
                      <a:pt x="3" y="374"/>
                      <a:pt x="7" y="372"/>
                    </a:cubicBezTo>
                    <a:cubicBezTo>
                      <a:pt x="20" y="361"/>
                      <a:pt x="28" y="346"/>
                      <a:pt x="33" y="331"/>
                    </a:cubicBezTo>
                    <a:cubicBezTo>
                      <a:pt x="36" y="325"/>
                      <a:pt x="37" y="319"/>
                      <a:pt x="39" y="313"/>
                    </a:cubicBezTo>
                    <a:cubicBezTo>
                      <a:pt x="42" y="304"/>
                      <a:pt x="45" y="294"/>
                      <a:pt x="49" y="286"/>
                    </a:cubicBezTo>
                    <a:cubicBezTo>
                      <a:pt x="56" y="272"/>
                      <a:pt x="56" y="258"/>
                      <a:pt x="53" y="244"/>
                    </a:cubicBezTo>
                    <a:cubicBezTo>
                      <a:pt x="52" y="240"/>
                      <a:pt x="51" y="237"/>
                      <a:pt x="50" y="233"/>
                    </a:cubicBezTo>
                    <a:cubicBezTo>
                      <a:pt x="49" y="229"/>
                      <a:pt x="47" y="225"/>
                      <a:pt x="44" y="221"/>
                    </a:cubicBezTo>
                    <a:cubicBezTo>
                      <a:pt x="42" y="217"/>
                      <a:pt x="39" y="212"/>
                      <a:pt x="38" y="207"/>
                    </a:cubicBezTo>
                    <a:cubicBezTo>
                      <a:pt x="36" y="202"/>
                      <a:pt x="38" y="199"/>
                      <a:pt x="44" y="199"/>
                    </a:cubicBezTo>
                    <a:cubicBezTo>
                      <a:pt x="48" y="199"/>
                      <a:pt x="51" y="199"/>
                      <a:pt x="54" y="201"/>
                    </a:cubicBezTo>
                    <a:cubicBezTo>
                      <a:pt x="55" y="202"/>
                      <a:pt x="56" y="203"/>
                      <a:pt x="57" y="203"/>
                    </a:cubicBezTo>
                    <a:cubicBezTo>
                      <a:pt x="62" y="208"/>
                      <a:pt x="68" y="209"/>
                      <a:pt x="75" y="209"/>
                    </a:cubicBezTo>
                    <a:cubicBezTo>
                      <a:pt x="83" y="209"/>
                      <a:pt x="90" y="212"/>
                      <a:pt x="96" y="218"/>
                    </a:cubicBezTo>
                    <a:cubicBezTo>
                      <a:pt x="99" y="221"/>
                      <a:pt x="103" y="223"/>
                      <a:pt x="107" y="223"/>
                    </a:cubicBezTo>
                    <a:cubicBezTo>
                      <a:pt x="110" y="223"/>
                      <a:pt x="112" y="224"/>
                      <a:pt x="115" y="225"/>
                    </a:cubicBezTo>
                    <a:cubicBezTo>
                      <a:pt x="120" y="226"/>
                      <a:pt x="124" y="229"/>
                      <a:pt x="126" y="233"/>
                    </a:cubicBezTo>
                    <a:cubicBezTo>
                      <a:pt x="126" y="234"/>
                      <a:pt x="127" y="235"/>
                      <a:pt x="128" y="236"/>
                    </a:cubicBezTo>
                    <a:cubicBezTo>
                      <a:pt x="131" y="236"/>
                      <a:pt x="132" y="234"/>
                      <a:pt x="133" y="231"/>
                    </a:cubicBezTo>
                    <a:cubicBezTo>
                      <a:pt x="134" y="229"/>
                      <a:pt x="134" y="227"/>
                      <a:pt x="134" y="225"/>
                    </a:cubicBezTo>
                    <a:cubicBezTo>
                      <a:pt x="134" y="217"/>
                      <a:pt x="134" y="208"/>
                      <a:pt x="135" y="200"/>
                    </a:cubicBezTo>
                    <a:cubicBezTo>
                      <a:pt x="137" y="176"/>
                      <a:pt x="139" y="151"/>
                      <a:pt x="137" y="127"/>
                    </a:cubicBezTo>
                    <a:cubicBezTo>
                      <a:pt x="137" y="118"/>
                      <a:pt x="135" y="109"/>
                      <a:pt x="133" y="99"/>
                    </a:cubicBezTo>
                    <a:cubicBezTo>
                      <a:pt x="132" y="90"/>
                      <a:pt x="127" y="81"/>
                      <a:pt x="121" y="74"/>
                    </a:cubicBezTo>
                    <a:cubicBezTo>
                      <a:pt x="116" y="67"/>
                      <a:pt x="111" y="61"/>
                      <a:pt x="105" y="55"/>
                    </a:cubicBezTo>
                    <a:cubicBezTo>
                      <a:pt x="98" y="46"/>
                      <a:pt x="90" y="36"/>
                      <a:pt x="83" y="27"/>
                    </a:cubicBezTo>
                    <a:cubicBezTo>
                      <a:pt x="79" y="22"/>
                      <a:pt x="77" y="15"/>
                      <a:pt x="77" y="9"/>
                    </a:cubicBezTo>
                    <a:cubicBezTo>
                      <a:pt x="77" y="3"/>
                      <a:pt x="80" y="0"/>
                      <a:pt x="86" y="2"/>
                    </a:cubicBezTo>
                    <a:cubicBezTo>
                      <a:pt x="89" y="2"/>
                      <a:pt x="92" y="4"/>
                      <a:pt x="95" y="6"/>
                    </a:cubicBezTo>
                    <a:cubicBezTo>
                      <a:pt x="105" y="15"/>
                      <a:pt x="116" y="22"/>
                      <a:pt x="128" y="28"/>
                    </a:cubicBezTo>
                    <a:cubicBezTo>
                      <a:pt x="141" y="35"/>
                      <a:pt x="154" y="43"/>
                      <a:pt x="165" y="52"/>
                    </a:cubicBezTo>
                    <a:cubicBezTo>
                      <a:pt x="172" y="58"/>
                      <a:pt x="179" y="64"/>
                      <a:pt x="184" y="72"/>
                    </a:cubicBezTo>
                    <a:cubicBezTo>
                      <a:pt x="186" y="75"/>
                      <a:pt x="188" y="78"/>
                      <a:pt x="189" y="83"/>
                    </a:cubicBezTo>
                    <a:cubicBezTo>
                      <a:pt x="192" y="122"/>
                      <a:pt x="193" y="162"/>
                      <a:pt x="193" y="202"/>
                    </a:cubicBezTo>
                    <a:cubicBezTo>
                      <a:pt x="193" y="232"/>
                      <a:pt x="192" y="262"/>
                      <a:pt x="189" y="292"/>
                    </a:cubicBezTo>
                    <a:cubicBezTo>
                      <a:pt x="186" y="321"/>
                      <a:pt x="183" y="350"/>
                      <a:pt x="176" y="378"/>
                    </a:cubicBezTo>
                    <a:cubicBezTo>
                      <a:pt x="173" y="388"/>
                      <a:pt x="170" y="399"/>
                      <a:pt x="165" y="409"/>
                    </a:cubicBezTo>
                    <a:cubicBezTo>
                      <a:pt x="162" y="414"/>
                      <a:pt x="159" y="419"/>
                      <a:pt x="155" y="423"/>
                    </a:cubicBezTo>
                    <a:cubicBezTo>
                      <a:pt x="152" y="426"/>
                      <a:pt x="149" y="428"/>
                      <a:pt x="145" y="428"/>
                    </a:cubicBezTo>
                    <a:cubicBezTo>
                      <a:pt x="140" y="429"/>
                      <a:pt x="136" y="427"/>
                      <a:pt x="135" y="422"/>
                    </a:cubicBezTo>
                    <a:cubicBezTo>
                      <a:pt x="135" y="420"/>
                      <a:pt x="135" y="418"/>
                      <a:pt x="134" y="415"/>
                    </a:cubicBezTo>
                    <a:cubicBezTo>
                      <a:pt x="134" y="407"/>
                      <a:pt x="135" y="399"/>
                      <a:pt x="135" y="391"/>
                    </a:cubicBezTo>
                    <a:cubicBezTo>
                      <a:pt x="134" y="383"/>
                      <a:pt x="134" y="375"/>
                      <a:pt x="131" y="367"/>
                    </a:cubicBezTo>
                    <a:close/>
                    <a:moveTo>
                      <a:pt x="132" y="255"/>
                    </a:moveTo>
                    <a:cubicBezTo>
                      <a:pt x="127" y="257"/>
                      <a:pt x="125" y="260"/>
                      <a:pt x="124" y="264"/>
                    </a:cubicBezTo>
                    <a:cubicBezTo>
                      <a:pt x="123" y="267"/>
                      <a:pt x="122" y="271"/>
                      <a:pt x="119" y="273"/>
                    </a:cubicBezTo>
                    <a:cubicBezTo>
                      <a:pt x="114" y="277"/>
                      <a:pt x="108" y="280"/>
                      <a:pt x="102" y="280"/>
                    </a:cubicBezTo>
                    <a:cubicBezTo>
                      <a:pt x="97" y="280"/>
                      <a:pt x="94" y="282"/>
                      <a:pt x="91" y="285"/>
                    </a:cubicBezTo>
                    <a:cubicBezTo>
                      <a:pt x="87" y="289"/>
                      <a:pt x="84" y="292"/>
                      <a:pt x="81" y="296"/>
                    </a:cubicBezTo>
                    <a:cubicBezTo>
                      <a:pt x="78" y="299"/>
                      <a:pt x="76" y="302"/>
                      <a:pt x="75" y="305"/>
                    </a:cubicBezTo>
                    <a:cubicBezTo>
                      <a:pt x="71" y="315"/>
                      <a:pt x="66" y="323"/>
                      <a:pt x="59" y="331"/>
                    </a:cubicBezTo>
                    <a:cubicBezTo>
                      <a:pt x="54" y="337"/>
                      <a:pt x="50" y="343"/>
                      <a:pt x="45" y="349"/>
                    </a:cubicBezTo>
                    <a:cubicBezTo>
                      <a:pt x="39" y="356"/>
                      <a:pt x="34" y="364"/>
                      <a:pt x="31" y="373"/>
                    </a:cubicBezTo>
                    <a:cubicBezTo>
                      <a:pt x="29" y="377"/>
                      <a:pt x="29" y="379"/>
                      <a:pt x="34" y="381"/>
                    </a:cubicBezTo>
                    <a:cubicBezTo>
                      <a:pt x="38" y="382"/>
                      <a:pt x="42" y="383"/>
                      <a:pt x="46" y="382"/>
                    </a:cubicBezTo>
                    <a:cubicBezTo>
                      <a:pt x="53" y="381"/>
                      <a:pt x="59" y="378"/>
                      <a:pt x="64" y="374"/>
                    </a:cubicBezTo>
                    <a:cubicBezTo>
                      <a:pt x="69" y="371"/>
                      <a:pt x="73" y="367"/>
                      <a:pt x="78" y="363"/>
                    </a:cubicBezTo>
                    <a:cubicBezTo>
                      <a:pt x="81" y="361"/>
                      <a:pt x="83" y="359"/>
                      <a:pt x="87" y="358"/>
                    </a:cubicBezTo>
                    <a:cubicBezTo>
                      <a:pt x="97" y="356"/>
                      <a:pt x="106" y="351"/>
                      <a:pt x="114" y="346"/>
                    </a:cubicBezTo>
                    <a:cubicBezTo>
                      <a:pt x="119" y="343"/>
                      <a:pt x="123" y="340"/>
                      <a:pt x="127" y="338"/>
                    </a:cubicBezTo>
                    <a:cubicBezTo>
                      <a:pt x="131" y="335"/>
                      <a:pt x="133" y="331"/>
                      <a:pt x="133" y="325"/>
                    </a:cubicBezTo>
                    <a:cubicBezTo>
                      <a:pt x="132" y="304"/>
                      <a:pt x="132" y="282"/>
                      <a:pt x="132" y="260"/>
                    </a:cubicBezTo>
                    <a:cubicBezTo>
                      <a:pt x="132" y="259"/>
                      <a:pt x="132" y="257"/>
                      <a:pt x="132" y="25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1" name="Freeform 12">
                <a:extLst>
                  <a:ext uri="{FF2B5EF4-FFF2-40B4-BE49-F238E27FC236}">
                    <a16:creationId xmlns:a16="http://schemas.microsoft.com/office/drawing/2014/main" id="{D829A78B-B6EB-4549-B14A-40D05309B0CA}"/>
                  </a:ext>
                </a:extLst>
              </p:cNvPr>
              <p:cNvSpPr>
                <a:spLocks/>
              </p:cNvSpPr>
              <p:nvPr/>
            </p:nvSpPr>
            <p:spPr bwMode="auto">
              <a:xfrm>
                <a:off x="5375547" y="2443057"/>
                <a:ext cx="650372" cy="900269"/>
              </a:xfrm>
              <a:custGeom>
                <a:avLst/>
                <a:gdLst>
                  <a:gd name="T0" fmla="*/ 34 w 229"/>
                  <a:gd name="T1" fmla="*/ 0 h 316"/>
                  <a:gd name="T2" fmla="*/ 37 w 229"/>
                  <a:gd name="T3" fmla="*/ 2 h 316"/>
                  <a:gd name="T4" fmla="*/ 69 w 229"/>
                  <a:gd name="T5" fmla="*/ 32 h 316"/>
                  <a:gd name="T6" fmla="*/ 73 w 229"/>
                  <a:gd name="T7" fmla="*/ 38 h 316"/>
                  <a:gd name="T8" fmla="*/ 99 w 229"/>
                  <a:gd name="T9" fmla="*/ 117 h 316"/>
                  <a:gd name="T10" fmla="*/ 101 w 229"/>
                  <a:gd name="T11" fmla="*/ 128 h 316"/>
                  <a:gd name="T12" fmla="*/ 112 w 229"/>
                  <a:gd name="T13" fmla="*/ 132 h 316"/>
                  <a:gd name="T14" fmla="*/ 120 w 229"/>
                  <a:gd name="T15" fmla="*/ 127 h 316"/>
                  <a:gd name="T16" fmla="*/ 145 w 229"/>
                  <a:gd name="T17" fmla="*/ 109 h 316"/>
                  <a:gd name="T18" fmla="*/ 148 w 229"/>
                  <a:gd name="T19" fmla="*/ 103 h 316"/>
                  <a:gd name="T20" fmla="*/ 148 w 229"/>
                  <a:gd name="T21" fmla="*/ 80 h 316"/>
                  <a:gd name="T22" fmla="*/ 159 w 229"/>
                  <a:gd name="T23" fmla="*/ 69 h 316"/>
                  <a:gd name="T24" fmla="*/ 162 w 229"/>
                  <a:gd name="T25" fmla="*/ 71 h 316"/>
                  <a:gd name="T26" fmla="*/ 164 w 229"/>
                  <a:gd name="T27" fmla="*/ 75 h 316"/>
                  <a:gd name="T28" fmla="*/ 171 w 229"/>
                  <a:gd name="T29" fmla="*/ 86 h 316"/>
                  <a:gd name="T30" fmla="*/ 204 w 229"/>
                  <a:gd name="T31" fmla="*/ 104 h 316"/>
                  <a:gd name="T32" fmla="*/ 209 w 229"/>
                  <a:gd name="T33" fmla="*/ 112 h 316"/>
                  <a:gd name="T34" fmla="*/ 169 w 229"/>
                  <a:gd name="T35" fmla="*/ 170 h 316"/>
                  <a:gd name="T36" fmla="*/ 128 w 229"/>
                  <a:gd name="T37" fmla="*/ 175 h 316"/>
                  <a:gd name="T38" fmla="*/ 114 w 229"/>
                  <a:gd name="T39" fmla="*/ 190 h 316"/>
                  <a:gd name="T40" fmla="*/ 115 w 229"/>
                  <a:gd name="T41" fmla="*/ 196 h 316"/>
                  <a:gd name="T42" fmla="*/ 115 w 229"/>
                  <a:gd name="T43" fmla="*/ 219 h 316"/>
                  <a:gd name="T44" fmla="*/ 109 w 229"/>
                  <a:gd name="T45" fmla="*/ 226 h 316"/>
                  <a:gd name="T46" fmla="*/ 89 w 229"/>
                  <a:gd name="T47" fmla="*/ 246 h 316"/>
                  <a:gd name="T48" fmla="*/ 95 w 229"/>
                  <a:gd name="T49" fmla="*/ 260 h 316"/>
                  <a:gd name="T50" fmla="*/ 113 w 229"/>
                  <a:gd name="T51" fmla="*/ 259 h 316"/>
                  <a:gd name="T52" fmla="*/ 148 w 229"/>
                  <a:gd name="T53" fmla="*/ 248 h 316"/>
                  <a:gd name="T54" fmla="*/ 170 w 229"/>
                  <a:gd name="T55" fmla="*/ 243 h 316"/>
                  <a:gd name="T56" fmla="*/ 187 w 229"/>
                  <a:gd name="T57" fmla="*/ 237 h 316"/>
                  <a:gd name="T58" fmla="*/ 212 w 229"/>
                  <a:gd name="T59" fmla="*/ 229 h 316"/>
                  <a:gd name="T60" fmla="*/ 220 w 229"/>
                  <a:gd name="T61" fmla="*/ 229 h 316"/>
                  <a:gd name="T62" fmla="*/ 227 w 229"/>
                  <a:gd name="T63" fmla="*/ 241 h 316"/>
                  <a:gd name="T64" fmla="*/ 214 w 229"/>
                  <a:gd name="T65" fmla="*/ 267 h 316"/>
                  <a:gd name="T66" fmla="*/ 203 w 229"/>
                  <a:gd name="T67" fmla="*/ 277 h 316"/>
                  <a:gd name="T68" fmla="*/ 174 w 229"/>
                  <a:gd name="T69" fmla="*/ 289 h 316"/>
                  <a:gd name="T70" fmla="*/ 140 w 229"/>
                  <a:gd name="T71" fmla="*/ 298 h 316"/>
                  <a:gd name="T72" fmla="*/ 127 w 229"/>
                  <a:gd name="T73" fmla="*/ 298 h 316"/>
                  <a:gd name="T74" fmla="*/ 116 w 229"/>
                  <a:gd name="T75" fmla="*/ 301 h 316"/>
                  <a:gd name="T76" fmla="*/ 55 w 229"/>
                  <a:gd name="T77" fmla="*/ 304 h 316"/>
                  <a:gd name="T78" fmla="*/ 44 w 229"/>
                  <a:gd name="T79" fmla="*/ 292 h 316"/>
                  <a:gd name="T80" fmla="*/ 27 w 229"/>
                  <a:gd name="T81" fmla="*/ 257 h 316"/>
                  <a:gd name="T82" fmla="*/ 25 w 229"/>
                  <a:gd name="T83" fmla="*/ 252 h 316"/>
                  <a:gd name="T84" fmla="*/ 18 w 229"/>
                  <a:gd name="T85" fmla="*/ 217 h 316"/>
                  <a:gd name="T86" fmla="*/ 18 w 229"/>
                  <a:gd name="T87" fmla="*/ 210 h 316"/>
                  <a:gd name="T88" fmla="*/ 1 w 229"/>
                  <a:gd name="T89" fmla="*/ 140 h 316"/>
                  <a:gd name="T90" fmla="*/ 0 w 229"/>
                  <a:gd name="T91" fmla="*/ 134 h 316"/>
                  <a:gd name="T92" fmla="*/ 18 w 229"/>
                  <a:gd name="T93" fmla="*/ 50 h 316"/>
                  <a:gd name="T94" fmla="*/ 32 w 229"/>
                  <a:gd name="T95" fmla="*/ 4 h 316"/>
                  <a:gd name="T96" fmla="*/ 34 w 229"/>
                  <a:gd name="T97" fmla="*/ 0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9" h="316">
                    <a:moveTo>
                      <a:pt x="34" y="0"/>
                    </a:moveTo>
                    <a:cubicBezTo>
                      <a:pt x="35" y="1"/>
                      <a:pt x="36" y="2"/>
                      <a:pt x="37" y="2"/>
                    </a:cubicBezTo>
                    <a:cubicBezTo>
                      <a:pt x="48" y="12"/>
                      <a:pt x="58" y="22"/>
                      <a:pt x="69" y="32"/>
                    </a:cubicBezTo>
                    <a:cubicBezTo>
                      <a:pt x="71" y="34"/>
                      <a:pt x="72" y="36"/>
                      <a:pt x="73" y="38"/>
                    </a:cubicBezTo>
                    <a:cubicBezTo>
                      <a:pt x="86" y="63"/>
                      <a:pt x="94" y="89"/>
                      <a:pt x="99" y="117"/>
                    </a:cubicBezTo>
                    <a:cubicBezTo>
                      <a:pt x="99" y="120"/>
                      <a:pt x="100" y="124"/>
                      <a:pt x="101" y="128"/>
                    </a:cubicBezTo>
                    <a:cubicBezTo>
                      <a:pt x="103" y="133"/>
                      <a:pt x="107" y="134"/>
                      <a:pt x="112" y="132"/>
                    </a:cubicBezTo>
                    <a:cubicBezTo>
                      <a:pt x="115" y="130"/>
                      <a:pt x="117" y="129"/>
                      <a:pt x="120" y="127"/>
                    </a:cubicBezTo>
                    <a:cubicBezTo>
                      <a:pt x="128" y="121"/>
                      <a:pt x="136" y="115"/>
                      <a:pt x="145" y="109"/>
                    </a:cubicBezTo>
                    <a:cubicBezTo>
                      <a:pt x="147" y="108"/>
                      <a:pt x="148" y="106"/>
                      <a:pt x="148" y="103"/>
                    </a:cubicBezTo>
                    <a:cubicBezTo>
                      <a:pt x="148" y="95"/>
                      <a:pt x="148" y="88"/>
                      <a:pt x="148" y="80"/>
                    </a:cubicBezTo>
                    <a:cubicBezTo>
                      <a:pt x="148" y="75"/>
                      <a:pt x="153" y="69"/>
                      <a:pt x="159" y="69"/>
                    </a:cubicBezTo>
                    <a:cubicBezTo>
                      <a:pt x="160" y="69"/>
                      <a:pt x="162" y="70"/>
                      <a:pt x="162" y="71"/>
                    </a:cubicBezTo>
                    <a:cubicBezTo>
                      <a:pt x="163" y="72"/>
                      <a:pt x="164" y="73"/>
                      <a:pt x="164" y="75"/>
                    </a:cubicBezTo>
                    <a:cubicBezTo>
                      <a:pt x="164" y="79"/>
                      <a:pt x="167" y="83"/>
                      <a:pt x="171" y="86"/>
                    </a:cubicBezTo>
                    <a:cubicBezTo>
                      <a:pt x="181" y="94"/>
                      <a:pt x="192" y="100"/>
                      <a:pt x="204" y="104"/>
                    </a:cubicBezTo>
                    <a:cubicBezTo>
                      <a:pt x="208" y="106"/>
                      <a:pt x="209" y="108"/>
                      <a:pt x="209" y="112"/>
                    </a:cubicBezTo>
                    <a:cubicBezTo>
                      <a:pt x="210" y="140"/>
                      <a:pt x="196" y="160"/>
                      <a:pt x="169" y="170"/>
                    </a:cubicBezTo>
                    <a:cubicBezTo>
                      <a:pt x="156" y="175"/>
                      <a:pt x="142" y="177"/>
                      <a:pt x="128" y="175"/>
                    </a:cubicBezTo>
                    <a:cubicBezTo>
                      <a:pt x="119" y="173"/>
                      <a:pt x="112" y="182"/>
                      <a:pt x="114" y="190"/>
                    </a:cubicBezTo>
                    <a:cubicBezTo>
                      <a:pt x="114" y="192"/>
                      <a:pt x="115" y="194"/>
                      <a:pt x="115" y="196"/>
                    </a:cubicBezTo>
                    <a:cubicBezTo>
                      <a:pt x="118" y="203"/>
                      <a:pt x="118" y="211"/>
                      <a:pt x="115" y="219"/>
                    </a:cubicBezTo>
                    <a:cubicBezTo>
                      <a:pt x="114" y="222"/>
                      <a:pt x="112" y="224"/>
                      <a:pt x="109" y="226"/>
                    </a:cubicBezTo>
                    <a:cubicBezTo>
                      <a:pt x="101" y="231"/>
                      <a:pt x="95" y="238"/>
                      <a:pt x="89" y="246"/>
                    </a:cubicBezTo>
                    <a:cubicBezTo>
                      <a:pt x="84" y="254"/>
                      <a:pt x="85" y="258"/>
                      <a:pt x="95" y="260"/>
                    </a:cubicBezTo>
                    <a:cubicBezTo>
                      <a:pt x="101" y="261"/>
                      <a:pt x="107" y="261"/>
                      <a:pt x="113" y="259"/>
                    </a:cubicBezTo>
                    <a:cubicBezTo>
                      <a:pt x="125" y="256"/>
                      <a:pt x="137" y="252"/>
                      <a:pt x="148" y="248"/>
                    </a:cubicBezTo>
                    <a:cubicBezTo>
                      <a:pt x="155" y="245"/>
                      <a:pt x="162" y="243"/>
                      <a:pt x="170" y="243"/>
                    </a:cubicBezTo>
                    <a:cubicBezTo>
                      <a:pt x="176" y="242"/>
                      <a:pt x="182" y="240"/>
                      <a:pt x="187" y="237"/>
                    </a:cubicBezTo>
                    <a:cubicBezTo>
                      <a:pt x="195" y="234"/>
                      <a:pt x="203" y="230"/>
                      <a:pt x="212" y="229"/>
                    </a:cubicBezTo>
                    <a:cubicBezTo>
                      <a:pt x="214" y="229"/>
                      <a:pt x="217" y="229"/>
                      <a:pt x="220" y="229"/>
                    </a:cubicBezTo>
                    <a:cubicBezTo>
                      <a:pt x="226" y="230"/>
                      <a:pt x="229" y="236"/>
                      <a:pt x="227" y="241"/>
                    </a:cubicBezTo>
                    <a:cubicBezTo>
                      <a:pt x="223" y="250"/>
                      <a:pt x="218" y="259"/>
                      <a:pt x="214" y="267"/>
                    </a:cubicBezTo>
                    <a:cubicBezTo>
                      <a:pt x="211" y="271"/>
                      <a:pt x="207" y="274"/>
                      <a:pt x="203" y="277"/>
                    </a:cubicBezTo>
                    <a:cubicBezTo>
                      <a:pt x="194" y="282"/>
                      <a:pt x="184" y="286"/>
                      <a:pt x="174" y="289"/>
                    </a:cubicBezTo>
                    <a:cubicBezTo>
                      <a:pt x="163" y="292"/>
                      <a:pt x="151" y="295"/>
                      <a:pt x="140" y="298"/>
                    </a:cubicBezTo>
                    <a:cubicBezTo>
                      <a:pt x="136" y="299"/>
                      <a:pt x="131" y="298"/>
                      <a:pt x="127" y="298"/>
                    </a:cubicBezTo>
                    <a:cubicBezTo>
                      <a:pt x="122" y="298"/>
                      <a:pt x="119" y="299"/>
                      <a:pt x="116" y="301"/>
                    </a:cubicBezTo>
                    <a:cubicBezTo>
                      <a:pt x="97" y="315"/>
                      <a:pt x="74" y="316"/>
                      <a:pt x="55" y="304"/>
                    </a:cubicBezTo>
                    <a:cubicBezTo>
                      <a:pt x="51" y="301"/>
                      <a:pt x="47" y="297"/>
                      <a:pt x="44" y="292"/>
                    </a:cubicBezTo>
                    <a:cubicBezTo>
                      <a:pt x="37" y="281"/>
                      <a:pt x="32" y="269"/>
                      <a:pt x="27" y="257"/>
                    </a:cubicBezTo>
                    <a:cubicBezTo>
                      <a:pt x="26" y="255"/>
                      <a:pt x="26" y="254"/>
                      <a:pt x="25" y="252"/>
                    </a:cubicBezTo>
                    <a:cubicBezTo>
                      <a:pt x="20" y="241"/>
                      <a:pt x="17" y="230"/>
                      <a:pt x="18" y="217"/>
                    </a:cubicBezTo>
                    <a:cubicBezTo>
                      <a:pt x="19" y="215"/>
                      <a:pt x="18" y="213"/>
                      <a:pt x="18" y="210"/>
                    </a:cubicBezTo>
                    <a:cubicBezTo>
                      <a:pt x="12" y="187"/>
                      <a:pt x="6" y="163"/>
                      <a:pt x="1" y="140"/>
                    </a:cubicBezTo>
                    <a:cubicBezTo>
                      <a:pt x="0" y="138"/>
                      <a:pt x="0" y="136"/>
                      <a:pt x="0" y="134"/>
                    </a:cubicBezTo>
                    <a:cubicBezTo>
                      <a:pt x="6" y="106"/>
                      <a:pt x="12" y="78"/>
                      <a:pt x="18" y="50"/>
                    </a:cubicBezTo>
                    <a:cubicBezTo>
                      <a:pt x="22" y="35"/>
                      <a:pt x="26" y="19"/>
                      <a:pt x="32" y="4"/>
                    </a:cubicBezTo>
                    <a:cubicBezTo>
                      <a:pt x="33" y="2"/>
                      <a:pt x="33" y="1"/>
                      <a:pt x="3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2" name="Freeform 13">
                <a:extLst>
                  <a:ext uri="{FF2B5EF4-FFF2-40B4-BE49-F238E27FC236}">
                    <a16:creationId xmlns:a16="http://schemas.microsoft.com/office/drawing/2014/main" id="{E842F311-7DA4-44B7-A236-43EEB282428F}"/>
                  </a:ext>
                </a:extLst>
              </p:cNvPr>
              <p:cNvSpPr>
                <a:spLocks/>
              </p:cNvSpPr>
              <p:nvPr/>
            </p:nvSpPr>
            <p:spPr bwMode="auto">
              <a:xfrm>
                <a:off x="6355912" y="2792272"/>
                <a:ext cx="772117" cy="855416"/>
              </a:xfrm>
              <a:custGeom>
                <a:avLst/>
                <a:gdLst>
                  <a:gd name="T0" fmla="*/ 194 w 271"/>
                  <a:gd name="T1" fmla="*/ 98 h 300"/>
                  <a:gd name="T2" fmla="*/ 236 w 271"/>
                  <a:gd name="T3" fmla="*/ 96 h 300"/>
                  <a:gd name="T4" fmla="*/ 237 w 271"/>
                  <a:gd name="T5" fmla="*/ 111 h 300"/>
                  <a:gd name="T6" fmla="*/ 175 w 271"/>
                  <a:gd name="T7" fmla="*/ 150 h 300"/>
                  <a:gd name="T8" fmla="*/ 169 w 271"/>
                  <a:gd name="T9" fmla="*/ 195 h 300"/>
                  <a:gd name="T10" fmla="*/ 177 w 271"/>
                  <a:gd name="T11" fmla="*/ 299 h 300"/>
                  <a:gd name="T12" fmla="*/ 159 w 271"/>
                  <a:gd name="T13" fmla="*/ 285 h 300"/>
                  <a:gd name="T14" fmla="*/ 150 w 271"/>
                  <a:gd name="T15" fmla="*/ 266 h 300"/>
                  <a:gd name="T16" fmla="*/ 133 w 271"/>
                  <a:gd name="T17" fmla="*/ 260 h 300"/>
                  <a:gd name="T18" fmla="*/ 132 w 271"/>
                  <a:gd name="T19" fmla="*/ 243 h 300"/>
                  <a:gd name="T20" fmla="*/ 149 w 271"/>
                  <a:gd name="T21" fmla="*/ 232 h 300"/>
                  <a:gd name="T22" fmla="*/ 139 w 271"/>
                  <a:gd name="T23" fmla="*/ 197 h 300"/>
                  <a:gd name="T24" fmla="*/ 117 w 271"/>
                  <a:gd name="T25" fmla="*/ 216 h 300"/>
                  <a:gd name="T26" fmla="*/ 101 w 271"/>
                  <a:gd name="T27" fmla="*/ 235 h 300"/>
                  <a:gd name="T28" fmla="*/ 26 w 271"/>
                  <a:gd name="T29" fmla="*/ 293 h 300"/>
                  <a:gd name="T30" fmla="*/ 0 w 271"/>
                  <a:gd name="T31" fmla="*/ 243 h 300"/>
                  <a:gd name="T32" fmla="*/ 9 w 271"/>
                  <a:gd name="T33" fmla="*/ 237 h 300"/>
                  <a:gd name="T34" fmla="*/ 32 w 271"/>
                  <a:gd name="T35" fmla="*/ 234 h 300"/>
                  <a:gd name="T36" fmla="*/ 59 w 271"/>
                  <a:gd name="T37" fmla="*/ 219 h 300"/>
                  <a:gd name="T38" fmla="*/ 116 w 271"/>
                  <a:gd name="T39" fmla="*/ 185 h 300"/>
                  <a:gd name="T40" fmla="*/ 145 w 271"/>
                  <a:gd name="T41" fmla="*/ 155 h 300"/>
                  <a:gd name="T42" fmla="*/ 133 w 271"/>
                  <a:gd name="T43" fmla="*/ 142 h 300"/>
                  <a:gd name="T44" fmla="*/ 145 w 271"/>
                  <a:gd name="T45" fmla="*/ 112 h 300"/>
                  <a:gd name="T46" fmla="*/ 143 w 271"/>
                  <a:gd name="T47" fmla="*/ 104 h 300"/>
                  <a:gd name="T48" fmla="*/ 124 w 271"/>
                  <a:gd name="T49" fmla="*/ 108 h 300"/>
                  <a:gd name="T50" fmla="*/ 121 w 271"/>
                  <a:gd name="T51" fmla="*/ 140 h 300"/>
                  <a:gd name="T52" fmla="*/ 87 w 271"/>
                  <a:gd name="T53" fmla="*/ 188 h 300"/>
                  <a:gd name="T54" fmla="*/ 73 w 271"/>
                  <a:gd name="T55" fmla="*/ 176 h 300"/>
                  <a:gd name="T56" fmla="*/ 67 w 271"/>
                  <a:gd name="T57" fmla="*/ 159 h 300"/>
                  <a:gd name="T58" fmla="*/ 66 w 271"/>
                  <a:gd name="T59" fmla="*/ 63 h 300"/>
                  <a:gd name="T60" fmla="*/ 72 w 271"/>
                  <a:gd name="T61" fmla="*/ 47 h 300"/>
                  <a:gd name="T62" fmla="*/ 88 w 271"/>
                  <a:gd name="T63" fmla="*/ 55 h 300"/>
                  <a:gd name="T64" fmla="*/ 109 w 271"/>
                  <a:gd name="T65" fmla="*/ 63 h 300"/>
                  <a:gd name="T66" fmla="*/ 160 w 271"/>
                  <a:gd name="T67" fmla="*/ 28 h 300"/>
                  <a:gd name="T68" fmla="*/ 187 w 271"/>
                  <a:gd name="T69" fmla="*/ 16 h 300"/>
                  <a:gd name="T70" fmla="*/ 258 w 271"/>
                  <a:gd name="T71" fmla="*/ 4 h 300"/>
                  <a:gd name="T72" fmla="*/ 271 w 271"/>
                  <a:gd name="T73" fmla="*/ 16 h 300"/>
                  <a:gd name="T74" fmla="*/ 248 w 271"/>
                  <a:gd name="T75" fmla="*/ 37 h 300"/>
                  <a:gd name="T76" fmla="*/ 215 w 271"/>
                  <a:gd name="T77" fmla="*/ 67 h 300"/>
                  <a:gd name="T78" fmla="*/ 186 w 271"/>
                  <a:gd name="T79" fmla="*/ 95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71" h="300">
                    <a:moveTo>
                      <a:pt x="185" y="102"/>
                    </a:moveTo>
                    <a:cubicBezTo>
                      <a:pt x="188" y="101"/>
                      <a:pt x="191" y="99"/>
                      <a:pt x="194" y="98"/>
                    </a:cubicBezTo>
                    <a:cubicBezTo>
                      <a:pt x="200" y="94"/>
                      <a:pt x="206" y="91"/>
                      <a:pt x="213" y="90"/>
                    </a:cubicBezTo>
                    <a:cubicBezTo>
                      <a:pt x="221" y="89"/>
                      <a:pt x="229" y="92"/>
                      <a:pt x="236" y="96"/>
                    </a:cubicBezTo>
                    <a:cubicBezTo>
                      <a:pt x="237" y="97"/>
                      <a:pt x="238" y="98"/>
                      <a:pt x="239" y="99"/>
                    </a:cubicBezTo>
                    <a:cubicBezTo>
                      <a:pt x="242" y="103"/>
                      <a:pt x="242" y="108"/>
                      <a:pt x="237" y="111"/>
                    </a:cubicBezTo>
                    <a:cubicBezTo>
                      <a:pt x="220" y="127"/>
                      <a:pt x="200" y="139"/>
                      <a:pt x="179" y="148"/>
                    </a:cubicBezTo>
                    <a:cubicBezTo>
                      <a:pt x="178" y="149"/>
                      <a:pt x="176" y="149"/>
                      <a:pt x="175" y="150"/>
                    </a:cubicBezTo>
                    <a:cubicBezTo>
                      <a:pt x="167" y="153"/>
                      <a:pt x="164" y="159"/>
                      <a:pt x="163" y="168"/>
                    </a:cubicBezTo>
                    <a:cubicBezTo>
                      <a:pt x="163" y="177"/>
                      <a:pt x="165" y="187"/>
                      <a:pt x="169" y="195"/>
                    </a:cubicBezTo>
                    <a:cubicBezTo>
                      <a:pt x="182" y="226"/>
                      <a:pt x="186" y="259"/>
                      <a:pt x="185" y="292"/>
                    </a:cubicBezTo>
                    <a:cubicBezTo>
                      <a:pt x="185" y="298"/>
                      <a:pt x="183" y="300"/>
                      <a:pt x="177" y="299"/>
                    </a:cubicBezTo>
                    <a:cubicBezTo>
                      <a:pt x="171" y="299"/>
                      <a:pt x="165" y="297"/>
                      <a:pt x="161" y="292"/>
                    </a:cubicBezTo>
                    <a:cubicBezTo>
                      <a:pt x="159" y="290"/>
                      <a:pt x="159" y="287"/>
                      <a:pt x="159" y="285"/>
                    </a:cubicBezTo>
                    <a:cubicBezTo>
                      <a:pt x="159" y="284"/>
                      <a:pt x="159" y="282"/>
                      <a:pt x="159" y="281"/>
                    </a:cubicBezTo>
                    <a:cubicBezTo>
                      <a:pt x="159" y="274"/>
                      <a:pt x="156" y="269"/>
                      <a:pt x="150" y="266"/>
                    </a:cubicBezTo>
                    <a:cubicBezTo>
                      <a:pt x="146" y="263"/>
                      <a:pt x="141" y="262"/>
                      <a:pt x="136" y="260"/>
                    </a:cubicBezTo>
                    <a:cubicBezTo>
                      <a:pt x="135" y="260"/>
                      <a:pt x="134" y="260"/>
                      <a:pt x="133" y="260"/>
                    </a:cubicBezTo>
                    <a:cubicBezTo>
                      <a:pt x="129" y="258"/>
                      <a:pt x="126" y="255"/>
                      <a:pt x="126" y="252"/>
                    </a:cubicBezTo>
                    <a:cubicBezTo>
                      <a:pt x="125" y="248"/>
                      <a:pt x="128" y="244"/>
                      <a:pt x="132" y="243"/>
                    </a:cubicBezTo>
                    <a:cubicBezTo>
                      <a:pt x="134" y="242"/>
                      <a:pt x="136" y="242"/>
                      <a:pt x="138" y="242"/>
                    </a:cubicBezTo>
                    <a:cubicBezTo>
                      <a:pt x="144" y="241"/>
                      <a:pt x="147" y="238"/>
                      <a:pt x="149" y="232"/>
                    </a:cubicBezTo>
                    <a:cubicBezTo>
                      <a:pt x="153" y="220"/>
                      <a:pt x="151" y="208"/>
                      <a:pt x="144" y="197"/>
                    </a:cubicBezTo>
                    <a:cubicBezTo>
                      <a:pt x="142" y="195"/>
                      <a:pt x="141" y="195"/>
                      <a:pt x="139" y="197"/>
                    </a:cubicBezTo>
                    <a:cubicBezTo>
                      <a:pt x="138" y="197"/>
                      <a:pt x="137" y="198"/>
                      <a:pt x="136" y="199"/>
                    </a:cubicBezTo>
                    <a:cubicBezTo>
                      <a:pt x="129" y="205"/>
                      <a:pt x="123" y="210"/>
                      <a:pt x="117" y="216"/>
                    </a:cubicBezTo>
                    <a:cubicBezTo>
                      <a:pt x="112" y="220"/>
                      <a:pt x="108" y="225"/>
                      <a:pt x="105" y="231"/>
                    </a:cubicBezTo>
                    <a:cubicBezTo>
                      <a:pt x="104" y="232"/>
                      <a:pt x="103" y="233"/>
                      <a:pt x="101" y="235"/>
                    </a:cubicBezTo>
                    <a:cubicBezTo>
                      <a:pt x="84" y="253"/>
                      <a:pt x="66" y="270"/>
                      <a:pt x="48" y="288"/>
                    </a:cubicBezTo>
                    <a:cubicBezTo>
                      <a:pt x="41" y="296"/>
                      <a:pt x="35" y="297"/>
                      <a:pt x="26" y="293"/>
                    </a:cubicBezTo>
                    <a:cubicBezTo>
                      <a:pt x="20" y="291"/>
                      <a:pt x="16" y="287"/>
                      <a:pt x="13" y="282"/>
                    </a:cubicBezTo>
                    <a:cubicBezTo>
                      <a:pt x="4" y="271"/>
                      <a:pt x="1" y="257"/>
                      <a:pt x="0" y="243"/>
                    </a:cubicBezTo>
                    <a:cubicBezTo>
                      <a:pt x="0" y="240"/>
                      <a:pt x="1" y="239"/>
                      <a:pt x="3" y="239"/>
                    </a:cubicBezTo>
                    <a:cubicBezTo>
                      <a:pt x="5" y="238"/>
                      <a:pt x="7" y="237"/>
                      <a:pt x="9" y="237"/>
                    </a:cubicBezTo>
                    <a:cubicBezTo>
                      <a:pt x="13" y="235"/>
                      <a:pt x="16" y="235"/>
                      <a:pt x="20" y="237"/>
                    </a:cubicBezTo>
                    <a:cubicBezTo>
                      <a:pt x="24" y="239"/>
                      <a:pt x="28" y="238"/>
                      <a:pt x="32" y="234"/>
                    </a:cubicBezTo>
                    <a:cubicBezTo>
                      <a:pt x="34" y="233"/>
                      <a:pt x="37" y="231"/>
                      <a:pt x="39" y="230"/>
                    </a:cubicBezTo>
                    <a:cubicBezTo>
                      <a:pt x="46" y="226"/>
                      <a:pt x="52" y="222"/>
                      <a:pt x="59" y="219"/>
                    </a:cubicBezTo>
                    <a:cubicBezTo>
                      <a:pt x="60" y="218"/>
                      <a:pt x="62" y="217"/>
                      <a:pt x="63" y="216"/>
                    </a:cubicBezTo>
                    <a:cubicBezTo>
                      <a:pt x="81" y="206"/>
                      <a:pt x="98" y="195"/>
                      <a:pt x="116" y="185"/>
                    </a:cubicBezTo>
                    <a:cubicBezTo>
                      <a:pt x="122" y="181"/>
                      <a:pt x="128" y="177"/>
                      <a:pt x="134" y="172"/>
                    </a:cubicBezTo>
                    <a:cubicBezTo>
                      <a:pt x="139" y="168"/>
                      <a:pt x="143" y="163"/>
                      <a:pt x="145" y="155"/>
                    </a:cubicBezTo>
                    <a:cubicBezTo>
                      <a:pt x="143" y="155"/>
                      <a:pt x="142" y="154"/>
                      <a:pt x="140" y="154"/>
                    </a:cubicBezTo>
                    <a:cubicBezTo>
                      <a:pt x="134" y="152"/>
                      <a:pt x="132" y="148"/>
                      <a:pt x="133" y="142"/>
                    </a:cubicBezTo>
                    <a:cubicBezTo>
                      <a:pt x="134" y="140"/>
                      <a:pt x="135" y="137"/>
                      <a:pt x="136" y="135"/>
                    </a:cubicBezTo>
                    <a:cubicBezTo>
                      <a:pt x="139" y="127"/>
                      <a:pt x="142" y="119"/>
                      <a:pt x="145" y="112"/>
                    </a:cubicBezTo>
                    <a:cubicBezTo>
                      <a:pt x="145" y="111"/>
                      <a:pt x="146" y="110"/>
                      <a:pt x="146" y="109"/>
                    </a:cubicBezTo>
                    <a:cubicBezTo>
                      <a:pt x="147" y="105"/>
                      <a:pt x="146" y="104"/>
                      <a:pt x="143" y="104"/>
                    </a:cubicBezTo>
                    <a:cubicBezTo>
                      <a:pt x="140" y="104"/>
                      <a:pt x="138" y="104"/>
                      <a:pt x="135" y="105"/>
                    </a:cubicBezTo>
                    <a:cubicBezTo>
                      <a:pt x="132" y="106"/>
                      <a:pt x="128" y="107"/>
                      <a:pt x="124" y="108"/>
                    </a:cubicBezTo>
                    <a:cubicBezTo>
                      <a:pt x="122" y="109"/>
                      <a:pt x="121" y="111"/>
                      <a:pt x="121" y="113"/>
                    </a:cubicBezTo>
                    <a:cubicBezTo>
                      <a:pt x="121" y="122"/>
                      <a:pt x="121" y="131"/>
                      <a:pt x="121" y="140"/>
                    </a:cubicBezTo>
                    <a:cubicBezTo>
                      <a:pt x="121" y="142"/>
                      <a:pt x="120" y="144"/>
                      <a:pt x="119" y="146"/>
                    </a:cubicBezTo>
                    <a:cubicBezTo>
                      <a:pt x="108" y="160"/>
                      <a:pt x="98" y="174"/>
                      <a:pt x="87" y="188"/>
                    </a:cubicBezTo>
                    <a:cubicBezTo>
                      <a:pt x="87" y="189"/>
                      <a:pt x="86" y="189"/>
                      <a:pt x="86" y="190"/>
                    </a:cubicBezTo>
                    <a:cubicBezTo>
                      <a:pt x="81" y="185"/>
                      <a:pt x="77" y="181"/>
                      <a:pt x="73" y="176"/>
                    </a:cubicBezTo>
                    <a:cubicBezTo>
                      <a:pt x="70" y="173"/>
                      <a:pt x="69" y="170"/>
                      <a:pt x="69" y="166"/>
                    </a:cubicBezTo>
                    <a:cubicBezTo>
                      <a:pt x="68" y="164"/>
                      <a:pt x="68" y="161"/>
                      <a:pt x="67" y="159"/>
                    </a:cubicBezTo>
                    <a:cubicBezTo>
                      <a:pt x="58" y="138"/>
                      <a:pt x="57" y="117"/>
                      <a:pt x="63" y="95"/>
                    </a:cubicBezTo>
                    <a:cubicBezTo>
                      <a:pt x="67" y="84"/>
                      <a:pt x="67" y="74"/>
                      <a:pt x="66" y="63"/>
                    </a:cubicBezTo>
                    <a:cubicBezTo>
                      <a:pt x="66" y="60"/>
                      <a:pt x="66" y="57"/>
                      <a:pt x="66" y="54"/>
                    </a:cubicBezTo>
                    <a:cubicBezTo>
                      <a:pt x="66" y="50"/>
                      <a:pt x="68" y="47"/>
                      <a:pt x="72" y="47"/>
                    </a:cubicBezTo>
                    <a:cubicBezTo>
                      <a:pt x="75" y="46"/>
                      <a:pt x="78" y="47"/>
                      <a:pt x="80" y="48"/>
                    </a:cubicBezTo>
                    <a:cubicBezTo>
                      <a:pt x="83" y="50"/>
                      <a:pt x="85" y="52"/>
                      <a:pt x="88" y="55"/>
                    </a:cubicBezTo>
                    <a:cubicBezTo>
                      <a:pt x="90" y="57"/>
                      <a:pt x="91" y="59"/>
                      <a:pt x="93" y="61"/>
                    </a:cubicBezTo>
                    <a:cubicBezTo>
                      <a:pt x="99" y="66"/>
                      <a:pt x="103" y="67"/>
                      <a:pt x="109" y="63"/>
                    </a:cubicBezTo>
                    <a:cubicBezTo>
                      <a:pt x="117" y="58"/>
                      <a:pt x="125" y="53"/>
                      <a:pt x="133" y="48"/>
                    </a:cubicBezTo>
                    <a:cubicBezTo>
                      <a:pt x="142" y="41"/>
                      <a:pt x="151" y="35"/>
                      <a:pt x="160" y="28"/>
                    </a:cubicBezTo>
                    <a:cubicBezTo>
                      <a:pt x="163" y="25"/>
                      <a:pt x="167" y="24"/>
                      <a:pt x="171" y="23"/>
                    </a:cubicBezTo>
                    <a:cubicBezTo>
                      <a:pt x="177" y="23"/>
                      <a:pt x="182" y="20"/>
                      <a:pt x="187" y="16"/>
                    </a:cubicBezTo>
                    <a:cubicBezTo>
                      <a:pt x="196" y="6"/>
                      <a:pt x="208" y="2"/>
                      <a:pt x="221" y="1"/>
                    </a:cubicBezTo>
                    <a:cubicBezTo>
                      <a:pt x="233" y="0"/>
                      <a:pt x="246" y="0"/>
                      <a:pt x="258" y="4"/>
                    </a:cubicBezTo>
                    <a:cubicBezTo>
                      <a:pt x="261" y="5"/>
                      <a:pt x="264" y="7"/>
                      <a:pt x="267" y="9"/>
                    </a:cubicBezTo>
                    <a:cubicBezTo>
                      <a:pt x="270" y="10"/>
                      <a:pt x="271" y="13"/>
                      <a:pt x="271" y="16"/>
                    </a:cubicBezTo>
                    <a:cubicBezTo>
                      <a:pt x="271" y="18"/>
                      <a:pt x="271" y="19"/>
                      <a:pt x="269" y="21"/>
                    </a:cubicBezTo>
                    <a:cubicBezTo>
                      <a:pt x="262" y="26"/>
                      <a:pt x="255" y="31"/>
                      <a:pt x="248" y="37"/>
                    </a:cubicBezTo>
                    <a:cubicBezTo>
                      <a:pt x="240" y="43"/>
                      <a:pt x="232" y="50"/>
                      <a:pt x="226" y="58"/>
                    </a:cubicBezTo>
                    <a:cubicBezTo>
                      <a:pt x="223" y="62"/>
                      <a:pt x="219" y="65"/>
                      <a:pt x="215" y="67"/>
                    </a:cubicBezTo>
                    <a:cubicBezTo>
                      <a:pt x="213" y="68"/>
                      <a:pt x="212" y="69"/>
                      <a:pt x="211" y="70"/>
                    </a:cubicBezTo>
                    <a:cubicBezTo>
                      <a:pt x="202" y="79"/>
                      <a:pt x="194" y="87"/>
                      <a:pt x="186" y="95"/>
                    </a:cubicBezTo>
                    <a:cubicBezTo>
                      <a:pt x="184" y="97"/>
                      <a:pt x="183" y="99"/>
                      <a:pt x="185" y="10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3" name="Freeform 14">
                <a:extLst>
                  <a:ext uri="{FF2B5EF4-FFF2-40B4-BE49-F238E27FC236}">
                    <a16:creationId xmlns:a16="http://schemas.microsoft.com/office/drawing/2014/main" id="{170B97E9-7C5C-402F-9D53-9AA87182C27F}"/>
                  </a:ext>
                </a:extLst>
              </p:cNvPr>
              <p:cNvSpPr>
                <a:spLocks/>
              </p:cNvSpPr>
              <p:nvPr/>
            </p:nvSpPr>
            <p:spPr bwMode="auto">
              <a:xfrm>
                <a:off x="9143222" y="3099837"/>
                <a:ext cx="797747" cy="506201"/>
              </a:xfrm>
              <a:custGeom>
                <a:avLst/>
                <a:gdLst>
                  <a:gd name="T0" fmla="*/ 16 w 280"/>
                  <a:gd name="T1" fmla="*/ 133 h 178"/>
                  <a:gd name="T2" fmla="*/ 14 w 280"/>
                  <a:gd name="T3" fmla="*/ 124 h 178"/>
                  <a:gd name="T4" fmla="*/ 2 w 280"/>
                  <a:gd name="T5" fmla="*/ 103 h 178"/>
                  <a:gd name="T6" fmla="*/ 6 w 280"/>
                  <a:gd name="T7" fmla="*/ 81 h 178"/>
                  <a:gd name="T8" fmla="*/ 16 w 280"/>
                  <a:gd name="T9" fmla="*/ 77 h 178"/>
                  <a:gd name="T10" fmla="*/ 22 w 280"/>
                  <a:gd name="T11" fmla="*/ 77 h 178"/>
                  <a:gd name="T12" fmla="*/ 40 w 280"/>
                  <a:gd name="T13" fmla="*/ 71 h 178"/>
                  <a:gd name="T14" fmla="*/ 54 w 280"/>
                  <a:gd name="T15" fmla="*/ 64 h 178"/>
                  <a:gd name="T16" fmla="*/ 63 w 280"/>
                  <a:gd name="T17" fmla="*/ 61 h 178"/>
                  <a:gd name="T18" fmla="*/ 144 w 280"/>
                  <a:gd name="T19" fmla="*/ 25 h 178"/>
                  <a:gd name="T20" fmla="*/ 169 w 280"/>
                  <a:gd name="T21" fmla="*/ 16 h 178"/>
                  <a:gd name="T22" fmla="*/ 186 w 280"/>
                  <a:gd name="T23" fmla="*/ 13 h 178"/>
                  <a:gd name="T24" fmla="*/ 209 w 280"/>
                  <a:gd name="T25" fmla="*/ 9 h 178"/>
                  <a:gd name="T26" fmla="*/ 224 w 280"/>
                  <a:gd name="T27" fmla="*/ 3 h 178"/>
                  <a:gd name="T28" fmla="*/ 233 w 280"/>
                  <a:gd name="T29" fmla="*/ 0 h 178"/>
                  <a:gd name="T30" fmla="*/ 265 w 280"/>
                  <a:gd name="T31" fmla="*/ 5 h 178"/>
                  <a:gd name="T32" fmla="*/ 274 w 280"/>
                  <a:gd name="T33" fmla="*/ 29 h 178"/>
                  <a:gd name="T34" fmla="*/ 256 w 280"/>
                  <a:gd name="T35" fmla="*/ 50 h 178"/>
                  <a:gd name="T36" fmla="*/ 245 w 280"/>
                  <a:gd name="T37" fmla="*/ 53 h 178"/>
                  <a:gd name="T38" fmla="*/ 220 w 280"/>
                  <a:gd name="T39" fmla="*/ 56 h 178"/>
                  <a:gd name="T40" fmla="*/ 213 w 280"/>
                  <a:gd name="T41" fmla="*/ 58 h 178"/>
                  <a:gd name="T42" fmla="*/ 208 w 280"/>
                  <a:gd name="T43" fmla="*/ 67 h 178"/>
                  <a:gd name="T44" fmla="*/ 210 w 280"/>
                  <a:gd name="T45" fmla="*/ 76 h 178"/>
                  <a:gd name="T46" fmla="*/ 218 w 280"/>
                  <a:gd name="T47" fmla="*/ 92 h 178"/>
                  <a:gd name="T48" fmla="*/ 224 w 280"/>
                  <a:gd name="T49" fmla="*/ 115 h 178"/>
                  <a:gd name="T50" fmla="*/ 220 w 280"/>
                  <a:gd name="T51" fmla="*/ 146 h 178"/>
                  <a:gd name="T52" fmla="*/ 197 w 280"/>
                  <a:gd name="T53" fmla="*/ 163 h 178"/>
                  <a:gd name="T54" fmla="*/ 189 w 280"/>
                  <a:gd name="T55" fmla="*/ 163 h 178"/>
                  <a:gd name="T56" fmla="*/ 181 w 280"/>
                  <a:gd name="T57" fmla="*/ 167 h 178"/>
                  <a:gd name="T58" fmla="*/ 178 w 280"/>
                  <a:gd name="T59" fmla="*/ 170 h 178"/>
                  <a:gd name="T60" fmla="*/ 156 w 280"/>
                  <a:gd name="T61" fmla="*/ 175 h 178"/>
                  <a:gd name="T62" fmla="*/ 140 w 280"/>
                  <a:gd name="T63" fmla="*/ 166 h 178"/>
                  <a:gd name="T64" fmla="*/ 126 w 280"/>
                  <a:gd name="T65" fmla="*/ 162 h 178"/>
                  <a:gd name="T66" fmla="*/ 119 w 280"/>
                  <a:gd name="T67" fmla="*/ 160 h 178"/>
                  <a:gd name="T68" fmla="*/ 113 w 280"/>
                  <a:gd name="T69" fmla="*/ 150 h 178"/>
                  <a:gd name="T70" fmla="*/ 115 w 280"/>
                  <a:gd name="T71" fmla="*/ 147 h 178"/>
                  <a:gd name="T72" fmla="*/ 122 w 280"/>
                  <a:gd name="T73" fmla="*/ 147 h 178"/>
                  <a:gd name="T74" fmla="*/ 166 w 280"/>
                  <a:gd name="T75" fmla="*/ 141 h 178"/>
                  <a:gd name="T76" fmla="*/ 185 w 280"/>
                  <a:gd name="T77" fmla="*/ 129 h 178"/>
                  <a:gd name="T78" fmla="*/ 188 w 280"/>
                  <a:gd name="T79" fmla="*/ 120 h 178"/>
                  <a:gd name="T80" fmla="*/ 185 w 280"/>
                  <a:gd name="T81" fmla="*/ 92 h 178"/>
                  <a:gd name="T82" fmla="*/ 184 w 280"/>
                  <a:gd name="T83" fmla="*/ 77 h 178"/>
                  <a:gd name="T84" fmla="*/ 179 w 280"/>
                  <a:gd name="T85" fmla="*/ 71 h 178"/>
                  <a:gd name="T86" fmla="*/ 163 w 280"/>
                  <a:gd name="T87" fmla="*/ 75 h 178"/>
                  <a:gd name="T88" fmla="*/ 158 w 280"/>
                  <a:gd name="T89" fmla="*/ 79 h 178"/>
                  <a:gd name="T90" fmla="*/ 145 w 280"/>
                  <a:gd name="T91" fmla="*/ 82 h 178"/>
                  <a:gd name="T92" fmla="*/ 116 w 280"/>
                  <a:gd name="T93" fmla="*/ 91 h 178"/>
                  <a:gd name="T94" fmla="*/ 80 w 280"/>
                  <a:gd name="T95" fmla="*/ 118 h 178"/>
                  <a:gd name="T96" fmla="*/ 52 w 280"/>
                  <a:gd name="T97" fmla="*/ 135 h 178"/>
                  <a:gd name="T98" fmla="*/ 22 w 280"/>
                  <a:gd name="T99" fmla="*/ 136 h 178"/>
                  <a:gd name="T100" fmla="*/ 18 w 280"/>
                  <a:gd name="T101" fmla="*/ 134 h 178"/>
                  <a:gd name="T102" fmla="*/ 16 w 280"/>
                  <a:gd name="T103" fmla="*/ 133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0" h="178">
                    <a:moveTo>
                      <a:pt x="16" y="133"/>
                    </a:moveTo>
                    <a:cubicBezTo>
                      <a:pt x="18" y="129"/>
                      <a:pt x="16" y="127"/>
                      <a:pt x="14" y="124"/>
                    </a:cubicBezTo>
                    <a:cubicBezTo>
                      <a:pt x="9" y="118"/>
                      <a:pt x="5" y="111"/>
                      <a:pt x="2" y="103"/>
                    </a:cubicBezTo>
                    <a:cubicBezTo>
                      <a:pt x="0" y="95"/>
                      <a:pt x="1" y="88"/>
                      <a:pt x="6" y="81"/>
                    </a:cubicBezTo>
                    <a:cubicBezTo>
                      <a:pt x="9" y="78"/>
                      <a:pt x="12" y="76"/>
                      <a:pt x="16" y="77"/>
                    </a:cubicBezTo>
                    <a:cubicBezTo>
                      <a:pt x="18" y="77"/>
                      <a:pt x="20" y="76"/>
                      <a:pt x="22" y="77"/>
                    </a:cubicBezTo>
                    <a:cubicBezTo>
                      <a:pt x="29" y="79"/>
                      <a:pt x="36" y="76"/>
                      <a:pt x="40" y="71"/>
                    </a:cubicBezTo>
                    <a:cubicBezTo>
                      <a:pt x="44" y="67"/>
                      <a:pt x="49" y="65"/>
                      <a:pt x="54" y="64"/>
                    </a:cubicBezTo>
                    <a:cubicBezTo>
                      <a:pt x="57" y="64"/>
                      <a:pt x="60" y="62"/>
                      <a:pt x="63" y="61"/>
                    </a:cubicBezTo>
                    <a:cubicBezTo>
                      <a:pt x="89" y="47"/>
                      <a:pt x="116" y="35"/>
                      <a:pt x="144" y="25"/>
                    </a:cubicBezTo>
                    <a:cubicBezTo>
                      <a:pt x="152" y="22"/>
                      <a:pt x="161" y="19"/>
                      <a:pt x="169" y="16"/>
                    </a:cubicBezTo>
                    <a:cubicBezTo>
                      <a:pt x="174" y="14"/>
                      <a:pt x="180" y="14"/>
                      <a:pt x="186" y="13"/>
                    </a:cubicBezTo>
                    <a:cubicBezTo>
                      <a:pt x="194" y="12"/>
                      <a:pt x="201" y="11"/>
                      <a:pt x="209" y="9"/>
                    </a:cubicBezTo>
                    <a:cubicBezTo>
                      <a:pt x="214" y="8"/>
                      <a:pt x="219" y="5"/>
                      <a:pt x="224" y="3"/>
                    </a:cubicBezTo>
                    <a:cubicBezTo>
                      <a:pt x="227" y="1"/>
                      <a:pt x="230" y="0"/>
                      <a:pt x="233" y="0"/>
                    </a:cubicBezTo>
                    <a:cubicBezTo>
                      <a:pt x="244" y="0"/>
                      <a:pt x="255" y="1"/>
                      <a:pt x="265" y="5"/>
                    </a:cubicBezTo>
                    <a:cubicBezTo>
                      <a:pt x="276" y="9"/>
                      <a:pt x="280" y="19"/>
                      <a:pt x="274" y="29"/>
                    </a:cubicBezTo>
                    <a:cubicBezTo>
                      <a:pt x="270" y="38"/>
                      <a:pt x="263" y="45"/>
                      <a:pt x="256" y="50"/>
                    </a:cubicBezTo>
                    <a:cubicBezTo>
                      <a:pt x="252" y="53"/>
                      <a:pt x="249" y="53"/>
                      <a:pt x="245" y="53"/>
                    </a:cubicBezTo>
                    <a:cubicBezTo>
                      <a:pt x="236" y="54"/>
                      <a:pt x="228" y="55"/>
                      <a:pt x="220" y="56"/>
                    </a:cubicBezTo>
                    <a:cubicBezTo>
                      <a:pt x="218" y="57"/>
                      <a:pt x="215" y="57"/>
                      <a:pt x="213" y="58"/>
                    </a:cubicBezTo>
                    <a:cubicBezTo>
                      <a:pt x="209" y="60"/>
                      <a:pt x="208" y="63"/>
                      <a:pt x="208" y="67"/>
                    </a:cubicBezTo>
                    <a:cubicBezTo>
                      <a:pt x="208" y="70"/>
                      <a:pt x="209" y="73"/>
                      <a:pt x="210" y="76"/>
                    </a:cubicBezTo>
                    <a:cubicBezTo>
                      <a:pt x="213" y="82"/>
                      <a:pt x="215" y="87"/>
                      <a:pt x="218" y="92"/>
                    </a:cubicBezTo>
                    <a:cubicBezTo>
                      <a:pt x="221" y="100"/>
                      <a:pt x="224" y="107"/>
                      <a:pt x="224" y="115"/>
                    </a:cubicBezTo>
                    <a:cubicBezTo>
                      <a:pt x="224" y="126"/>
                      <a:pt x="223" y="136"/>
                      <a:pt x="220" y="146"/>
                    </a:cubicBezTo>
                    <a:cubicBezTo>
                      <a:pt x="216" y="157"/>
                      <a:pt x="209" y="162"/>
                      <a:pt x="197" y="163"/>
                    </a:cubicBezTo>
                    <a:cubicBezTo>
                      <a:pt x="194" y="163"/>
                      <a:pt x="192" y="163"/>
                      <a:pt x="189" y="163"/>
                    </a:cubicBezTo>
                    <a:cubicBezTo>
                      <a:pt x="186" y="163"/>
                      <a:pt x="183" y="163"/>
                      <a:pt x="181" y="167"/>
                    </a:cubicBezTo>
                    <a:cubicBezTo>
                      <a:pt x="180" y="168"/>
                      <a:pt x="179" y="169"/>
                      <a:pt x="178" y="170"/>
                    </a:cubicBezTo>
                    <a:cubicBezTo>
                      <a:pt x="171" y="176"/>
                      <a:pt x="164" y="178"/>
                      <a:pt x="156" y="175"/>
                    </a:cubicBezTo>
                    <a:cubicBezTo>
                      <a:pt x="151" y="172"/>
                      <a:pt x="145" y="169"/>
                      <a:pt x="140" y="166"/>
                    </a:cubicBezTo>
                    <a:cubicBezTo>
                      <a:pt x="136" y="163"/>
                      <a:pt x="132" y="162"/>
                      <a:pt x="126" y="162"/>
                    </a:cubicBezTo>
                    <a:cubicBezTo>
                      <a:pt x="124" y="162"/>
                      <a:pt x="121" y="163"/>
                      <a:pt x="119" y="160"/>
                    </a:cubicBezTo>
                    <a:cubicBezTo>
                      <a:pt x="116" y="157"/>
                      <a:pt x="114" y="154"/>
                      <a:pt x="113" y="150"/>
                    </a:cubicBezTo>
                    <a:cubicBezTo>
                      <a:pt x="112" y="148"/>
                      <a:pt x="113" y="147"/>
                      <a:pt x="115" y="147"/>
                    </a:cubicBezTo>
                    <a:cubicBezTo>
                      <a:pt x="117" y="147"/>
                      <a:pt x="120" y="147"/>
                      <a:pt x="122" y="147"/>
                    </a:cubicBezTo>
                    <a:cubicBezTo>
                      <a:pt x="137" y="148"/>
                      <a:pt x="152" y="146"/>
                      <a:pt x="166" y="141"/>
                    </a:cubicBezTo>
                    <a:cubicBezTo>
                      <a:pt x="173" y="138"/>
                      <a:pt x="179" y="134"/>
                      <a:pt x="185" y="129"/>
                    </a:cubicBezTo>
                    <a:cubicBezTo>
                      <a:pt x="188" y="126"/>
                      <a:pt x="189" y="123"/>
                      <a:pt x="188" y="120"/>
                    </a:cubicBezTo>
                    <a:cubicBezTo>
                      <a:pt x="187" y="111"/>
                      <a:pt x="186" y="102"/>
                      <a:pt x="185" y="92"/>
                    </a:cubicBezTo>
                    <a:cubicBezTo>
                      <a:pt x="184" y="87"/>
                      <a:pt x="184" y="82"/>
                      <a:pt x="184" y="77"/>
                    </a:cubicBezTo>
                    <a:cubicBezTo>
                      <a:pt x="184" y="73"/>
                      <a:pt x="183" y="71"/>
                      <a:pt x="179" y="71"/>
                    </a:cubicBezTo>
                    <a:cubicBezTo>
                      <a:pt x="173" y="70"/>
                      <a:pt x="168" y="70"/>
                      <a:pt x="163" y="75"/>
                    </a:cubicBezTo>
                    <a:cubicBezTo>
                      <a:pt x="162" y="76"/>
                      <a:pt x="160" y="77"/>
                      <a:pt x="158" y="79"/>
                    </a:cubicBezTo>
                    <a:cubicBezTo>
                      <a:pt x="154" y="81"/>
                      <a:pt x="150" y="83"/>
                      <a:pt x="145" y="82"/>
                    </a:cubicBezTo>
                    <a:cubicBezTo>
                      <a:pt x="134" y="82"/>
                      <a:pt x="124" y="85"/>
                      <a:pt x="116" y="91"/>
                    </a:cubicBezTo>
                    <a:cubicBezTo>
                      <a:pt x="104" y="100"/>
                      <a:pt x="92" y="109"/>
                      <a:pt x="80" y="118"/>
                    </a:cubicBezTo>
                    <a:cubicBezTo>
                      <a:pt x="71" y="124"/>
                      <a:pt x="62" y="131"/>
                      <a:pt x="52" y="135"/>
                    </a:cubicBezTo>
                    <a:cubicBezTo>
                      <a:pt x="42" y="139"/>
                      <a:pt x="32" y="140"/>
                      <a:pt x="22" y="136"/>
                    </a:cubicBezTo>
                    <a:cubicBezTo>
                      <a:pt x="20" y="136"/>
                      <a:pt x="19" y="135"/>
                      <a:pt x="18" y="134"/>
                    </a:cubicBezTo>
                    <a:cubicBezTo>
                      <a:pt x="17" y="134"/>
                      <a:pt x="17" y="134"/>
                      <a:pt x="16" y="1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4" name="Freeform 15">
                <a:extLst>
                  <a:ext uri="{FF2B5EF4-FFF2-40B4-BE49-F238E27FC236}">
                    <a16:creationId xmlns:a16="http://schemas.microsoft.com/office/drawing/2014/main" id="{8F85E7F0-D6E4-48F0-A113-2A9E57A84215}"/>
                  </a:ext>
                </a:extLst>
              </p:cNvPr>
              <p:cNvSpPr>
                <a:spLocks/>
              </p:cNvSpPr>
              <p:nvPr/>
            </p:nvSpPr>
            <p:spPr bwMode="auto">
              <a:xfrm>
                <a:off x="6548140" y="2449465"/>
                <a:ext cx="605519" cy="323584"/>
              </a:xfrm>
              <a:custGeom>
                <a:avLst/>
                <a:gdLst>
                  <a:gd name="T0" fmla="*/ 197 w 212"/>
                  <a:gd name="T1" fmla="*/ 0 h 114"/>
                  <a:gd name="T2" fmla="*/ 205 w 212"/>
                  <a:gd name="T3" fmla="*/ 0 h 114"/>
                  <a:gd name="T4" fmla="*/ 211 w 212"/>
                  <a:gd name="T5" fmla="*/ 9 h 114"/>
                  <a:gd name="T6" fmla="*/ 191 w 212"/>
                  <a:gd name="T7" fmla="*/ 29 h 114"/>
                  <a:gd name="T8" fmla="*/ 187 w 212"/>
                  <a:gd name="T9" fmla="*/ 29 h 114"/>
                  <a:gd name="T10" fmla="*/ 174 w 212"/>
                  <a:gd name="T11" fmla="*/ 33 h 114"/>
                  <a:gd name="T12" fmla="*/ 132 w 212"/>
                  <a:gd name="T13" fmla="*/ 67 h 114"/>
                  <a:gd name="T14" fmla="*/ 109 w 212"/>
                  <a:gd name="T15" fmla="*/ 91 h 114"/>
                  <a:gd name="T16" fmla="*/ 71 w 212"/>
                  <a:gd name="T17" fmla="*/ 112 h 114"/>
                  <a:gd name="T18" fmla="*/ 40 w 212"/>
                  <a:gd name="T19" fmla="*/ 108 h 114"/>
                  <a:gd name="T20" fmla="*/ 9 w 212"/>
                  <a:gd name="T21" fmla="*/ 90 h 114"/>
                  <a:gd name="T22" fmla="*/ 8 w 212"/>
                  <a:gd name="T23" fmla="*/ 89 h 114"/>
                  <a:gd name="T24" fmla="*/ 11 w 212"/>
                  <a:gd name="T25" fmla="*/ 64 h 114"/>
                  <a:gd name="T26" fmla="*/ 15 w 212"/>
                  <a:gd name="T27" fmla="*/ 62 h 114"/>
                  <a:gd name="T28" fmla="*/ 114 w 212"/>
                  <a:gd name="T29" fmla="*/ 23 h 114"/>
                  <a:gd name="T30" fmla="*/ 130 w 212"/>
                  <a:gd name="T31" fmla="*/ 18 h 114"/>
                  <a:gd name="T32" fmla="*/ 164 w 212"/>
                  <a:gd name="T33" fmla="*/ 7 h 114"/>
                  <a:gd name="T34" fmla="*/ 197 w 212"/>
                  <a:gd name="T35"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2" h="114">
                    <a:moveTo>
                      <a:pt x="197" y="0"/>
                    </a:moveTo>
                    <a:cubicBezTo>
                      <a:pt x="199" y="0"/>
                      <a:pt x="202" y="0"/>
                      <a:pt x="205" y="0"/>
                    </a:cubicBezTo>
                    <a:cubicBezTo>
                      <a:pt x="209" y="1"/>
                      <a:pt x="212" y="5"/>
                      <a:pt x="211" y="9"/>
                    </a:cubicBezTo>
                    <a:cubicBezTo>
                      <a:pt x="207" y="18"/>
                      <a:pt x="200" y="25"/>
                      <a:pt x="191" y="29"/>
                    </a:cubicBezTo>
                    <a:cubicBezTo>
                      <a:pt x="189" y="29"/>
                      <a:pt x="188" y="29"/>
                      <a:pt x="187" y="29"/>
                    </a:cubicBezTo>
                    <a:cubicBezTo>
                      <a:pt x="182" y="28"/>
                      <a:pt x="178" y="30"/>
                      <a:pt x="174" y="33"/>
                    </a:cubicBezTo>
                    <a:cubicBezTo>
                      <a:pt x="158" y="43"/>
                      <a:pt x="144" y="54"/>
                      <a:pt x="132" y="67"/>
                    </a:cubicBezTo>
                    <a:cubicBezTo>
                      <a:pt x="124" y="75"/>
                      <a:pt x="116" y="83"/>
                      <a:pt x="109" y="91"/>
                    </a:cubicBezTo>
                    <a:cubicBezTo>
                      <a:pt x="99" y="102"/>
                      <a:pt x="86" y="110"/>
                      <a:pt x="71" y="112"/>
                    </a:cubicBezTo>
                    <a:cubicBezTo>
                      <a:pt x="61" y="114"/>
                      <a:pt x="50" y="112"/>
                      <a:pt x="40" y="108"/>
                    </a:cubicBezTo>
                    <a:cubicBezTo>
                      <a:pt x="29" y="104"/>
                      <a:pt x="19" y="98"/>
                      <a:pt x="9" y="90"/>
                    </a:cubicBezTo>
                    <a:cubicBezTo>
                      <a:pt x="9" y="90"/>
                      <a:pt x="9" y="89"/>
                      <a:pt x="8" y="89"/>
                    </a:cubicBezTo>
                    <a:cubicBezTo>
                      <a:pt x="0" y="81"/>
                      <a:pt x="2" y="70"/>
                      <a:pt x="11" y="64"/>
                    </a:cubicBezTo>
                    <a:cubicBezTo>
                      <a:pt x="12" y="63"/>
                      <a:pt x="14" y="63"/>
                      <a:pt x="15" y="62"/>
                    </a:cubicBezTo>
                    <a:cubicBezTo>
                      <a:pt x="48" y="49"/>
                      <a:pt x="81" y="36"/>
                      <a:pt x="114" y="23"/>
                    </a:cubicBezTo>
                    <a:cubicBezTo>
                      <a:pt x="119" y="21"/>
                      <a:pt x="125" y="19"/>
                      <a:pt x="130" y="18"/>
                    </a:cubicBezTo>
                    <a:cubicBezTo>
                      <a:pt x="142" y="15"/>
                      <a:pt x="153" y="12"/>
                      <a:pt x="164" y="7"/>
                    </a:cubicBezTo>
                    <a:cubicBezTo>
                      <a:pt x="175" y="2"/>
                      <a:pt x="186" y="0"/>
                      <a:pt x="19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5" name="Freeform 16">
                <a:extLst>
                  <a:ext uri="{FF2B5EF4-FFF2-40B4-BE49-F238E27FC236}">
                    <a16:creationId xmlns:a16="http://schemas.microsoft.com/office/drawing/2014/main" id="{9AA89938-51FC-49D9-8A20-AE9CA39EDED4}"/>
                  </a:ext>
                </a:extLst>
              </p:cNvPr>
              <p:cNvSpPr>
                <a:spLocks/>
              </p:cNvSpPr>
              <p:nvPr/>
            </p:nvSpPr>
            <p:spPr bwMode="auto">
              <a:xfrm>
                <a:off x="6746776" y="2048989"/>
                <a:ext cx="323584" cy="358826"/>
              </a:xfrm>
              <a:custGeom>
                <a:avLst/>
                <a:gdLst>
                  <a:gd name="T0" fmla="*/ 114 w 114"/>
                  <a:gd name="T1" fmla="*/ 70 h 126"/>
                  <a:gd name="T2" fmla="*/ 101 w 114"/>
                  <a:gd name="T3" fmla="*/ 91 h 126"/>
                  <a:gd name="T4" fmla="*/ 78 w 114"/>
                  <a:gd name="T5" fmla="*/ 97 h 126"/>
                  <a:gd name="T6" fmla="*/ 58 w 114"/>
                  <a:gd name="T7" fmla="*/ 106 h 126"/>
                  <a:gd name="T8" fmla="*/ 40 w 114"/>
                  <a:gd name="T9" fmla="*/ 121 h 126"/>
                  <a:gd name="T10" fmla="*/ 31 w 114"/>
                  <a:gd name="T11" fmla="*/ 125 h 126"/>
                  <a:gd name="T12" fmla="*/ 23 w 114"/>
                  <a:gd name="T13" fmla="*/ 122 h 126"/>
                  <a:gd name="T14" fmla="*/ 23 w 114"/>
                  <a:gd name="T15" fmla="*/ 112 h 126"/>
                  <a:gd name="T16" fmla="*/ 26 w 114"/>
                  <a:gd name="T17" fmla="*/ 68 h 126"/>
                  <a:gd name="T18" fmla="*/ 16 w 114"/>
                  <a:gd name="T19" fmla="*/ 50 h 126"/>
                  <a:gd name="T20" fmla="*/ 11 w 114"/>
                  <a:gd name="T21" fmla="*/ 39 h 126"/>
                  <a:gd name="T22" fmla="*/ 3 w 114"/>
                  <a:gd name="T23" fmla="*/ 21 h 126"/>
                  <a:gd name="T24" fmla="*/ 3 w 114"/>
                  <a:gd name="T25" fmla="*/ 6 h 126"/>
                  <a:gd name="T26" fmla="*/ 12 w 114"/>
                  <a:gd name="T27" fmla="*/ 0 h 126"/>
                  <a:gd name="T28" fmla="*/ 18 w 114"/>
                  <a:gd name="T29" fmla="*/ 1 h 126"/>
                  <a:gd name="T30" fmla="*/ 50 w 114"/>
                  <a:gd name="T31" fmla="*/ 12 h 126"/>
                  <a:gd name="T32" fmla="*/ 86 w 114"/>
                  <a:gd name="T33" fmla="*/ 31 h 126"/>
                  <a:gd name="T34" fmla="*/ 106 w 114"/>
                  <a:gd name="T35" fmla="*/ 48 h 126"/>
                  <a:gd name="T36" fmla="*/ 114 w 114"/>
                  <a:gd name="T37" fmla="*/ 7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4" h="126">
                    <a:moveTo>
                      <a:pt x="114" y="70"/>
                    </a:moveTo>
                    <a:cubicBezTo>
                      <a:pt x="114" y="79"/>
                      <a:pt x="109" y="86"/>
                      <a:pt x="101" y="91"/>
                    </a:cubicBezTo>
                    <a:cubicBezTo>
                      <a:pt x="94" y="95"/>
                      <a:pt x="86" y="97"/>
                      <a:pt x="78" y="97"/>
                    </a:cubicBezTo>
                    <a:cubicBezTo>
                      <a:pt x="64" y="97"/>
                      <a:pt x="66" y="98"/>
                      <a:pt x="58" y="106"/>
                    </a:cubicBezTo>
                    <a:cubicBezTo>
                      <a:pt x="52" y="111"/>
                      <a:pt x="46" y="116"/>
                      <a:pt x="40" y="121"/>
                    </a:cubicBezTo>
                    <a:cubicBezTo>
                      <a:pt x="38" y="123"/>
                      <a:pt x="35" y="124"/>
                      <a:pt x="31" y="125"/>
                    </a:cubicBezTo>
                    <a:cubicBezTo>
                      <a:pt x="28" y="126"/>
                      <a:pt x="25" y="125"/>
                      <a:pt x="23" y="122"/>
                    </a:cubicBezTo>
                    <a:cubicBezTo>
                      <a:pt x="22" y="118"/>
                      <a:pt x="21" y="115"/>
                      <a:pt x="23" y="112"/>
                    </a:cubicBezTo>
                    <a:cubicBezTo>
                      <a:pt x="33" y="98"/>
                      <a:pt x="33" y="83"/>
                      <a:pt x="26" y="68"/>
                    </a:cubicBezTo>
                    <a:cubicBezTo>
                      <a:pt x="23" y="61"/>
                      <a:pt x="19" y="56"/>
                      <a:pt x="16" y="50"/>
                    </a:cubicBezTo>
                    <a:cubicBezTo>
                      <a:pt x="14" y="46"/>
                      <a:pt x="12" y="43"/>
                      <a:pt x="11" y="39"/>
                    </a:cubicBezTo>
                    <a:cubicBezTo>
                      <a:pt x="9" y="33"/>
                      <a:pt x="7" y="27"/>
                      <a:pt x="3" y="21"/>
                    </a:cubicBezTo>
                    <a:cubicBezTo>
                      <a:pt x="0" y="17"/>
                      <a:pt x="0" y="12"/>
                      <a:pt x="3" y="6"/>
                    </a:cubicBezTo>
                    <a:cubicBezTo>
                      <a:pt x="5" y="2"/>
                      <a:pt x="8" y="0"/>
                      <a:pt x="12" y="0"/>
                    </a:cubicBezTo>
                    <a:cubicBezTo>
                      <a:pt x="14" y="0"/>
                      <a:pt x="16" y="1"/>
                      <a:pt x="18" y="1"/>
                    </a:cubicBezTo>
                    <a:cubicBezTo>
                      <a:pt x="29" y="3"/>
                      <a:pt x="40" y="7"/>
                      <a:pt x="50" y="12"/>
                    </a:cubicBezTo>
                    <a:cubicBezTo>
                      <a:pt x="62" y="19"/>
                      <a:pt x="74" y="25"/>
                      <a:pt x="86" y="31"/>
                    </a:cubicBezTo>
                    <a:cubicBezTo>
                      <a:pt x="94" y="36"/>
                      <a:pt x="101" y="41"/>
                      <a:pt x="106" y="48"/>
                    </a:cubicBezTo>
                    <a:cubicBezTo>
                      <a:pt x="111" y="54"/>
                      <a:pt x="114" y="61"/>
                      <a:pt x="114" y="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6" name="Freeform 24">
                <a:extLst>
                  <a:ext uri="{FF2B5EF4-FFF2-40B4-BE49-F238E27FC236}">
                    <a16:creationId xmlns:a16="http://schemas.microsoft.com/office/drawing/2014/main" id="{1DA43A21-B3DE-46D7-8042-B68A4F8A950B}"/>
                  </a:ext>
                </a:extLst>
              </p:cNvPr>
              <p:cNvSpPr>
                <a:spLocks/>
              </p:cNvSpPr>
              <p:nvPr/>
            </p:nvSpPr>
            <p:spPr bwMode="auto">
              <a:xfrm>
                <a:off x="9216909" y="2378981"/>
                <a:ext cx="317177" cy="429310"/>
              </a:xfrm>
              <a:custGeom>
                <a:avLst/>
                <a:gdLst>
                  <a:gd name="T0" fmla="*/ 111 w 111"/>
                  <a:gd name="T1" fmla="*/ 118 h 150"/>
                  <a:gd name="T2" fmla="*/ 108 w 111"/>
                  <a:gd name="T3" fmla="*/ 125 h 150"/>
                  <a:gd name="T4" fmla="*/ 94 w 111"/>
                  <a:gd name="T5" fmla="*/ 142 h 150"/>
                  <a:gd name="T6" fmla="*/ 80 w 111"/>
                  <a:gd name="T7" fmla="*/ 149 h 150"/>
                  <a:gd name="T8" fmla="*/ 72 w 111"/>
                  <a:gd name="T9" fmla="*/ 144 h 150"/>
                  <a:gd name="T10" fmla="*/ 66 w 111"/>
                  <a:gd name="T11" fmla="*/ 117 h 150"/>
                  <a:gd name="T12" fmla="*/ 59 w 111"/>
                  <a:gd name="T13" fmla="*/ 90 h 150"/>
                  <a:gd name="T14" fmla="*/ 50 w 111"/>
                  <a:gd name="T15" fmla="*/ 75 h 150"/>
                  <a:gd name="T16" fmla="*/ 19 w 111"/>
                  <a:gd name="T17" fmla="*/ 40 h 150"/>
                  <a:gd name="T18" fmla="*/ 6 w 111"/>
                  <a:gd name="T19" fmla="*/ 27 h 150"/>
                  <a:gd name="T20" fmla="*/ 0 w 111"/>
                  <a:gd name="T21" fmla="*/ 10 h 150"/>
                  <a:gd name="T22" fmla="*/ 0 w 111"/>
                  <a:gd name="T23" fmla="*/ 8 h 150"/>
                  <a:gd name="T24" fmla="*/ 9 w 111"/>
                  <a:gd name="T25" fmla="*/ 2 h 150"/>
                  <a:gd name="T26" fmla="*/ 18 w 111"/>
                  <a:gd name="T27" fmla="*/ 7 h 150"/>
                  <a:gd name="T28" fmla="*/ 27 w 111"/>
                  <a:gd name="T29" fmla="*/ 15 h 150"/>
                  <a:gd name="T30" fmla="*/ 44 w 111"/>
                  <a:gd name="T31" fmla="*/ 26 h 150"/>
                  <a:gd name="T32" fmla="*/ 85 w 111"/>
                  <a:gd name="T33" fmla="*/ 57 h 150"/>
                  <a:gd name="T34" fmla="*/ 110 w 111"/>
                  <a:gd name="T35" fmla="*/ 114 h 150"/>
                  <a:gd name="T36" fmla="*/ 110 w 111"/>
                  <a:gd name="T37" fmla="*/ 117 h 150"/>
                  <a:gd name="T38" fmla="*/ 111 w 111"/>
                  <a:gd name="T39" fmla="*/ 118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1" h="150">
                    <a:moveTo>
                      <a:pt x="111" y="118"/>
                    </a:moveTo>
                    <a:cubicBezTo>
                      <a:pt x="110" y="120"/>
                      <a:pt x="109" y="123"/>
                      <a:pt x="108" y="125"/>
                    </a:cubicBezTo>
                    <a:cubicBezTo>
                      <a:pt x="103" y="131"/>
                      <a:pt x="99" y="136"/>
                      <a:pt x="94" y="142"/>
                    </a:cubicBezTo>
                    <a:cubicBezTo>
                      <a:pt x="90" y="146"/>
                      <a:pt x="86" y="148"/>
                      <a:pt x="80" y="149"/>
                    </a:cubicBezTo>
                    <a:cubicBezTo>
                      <a:pt x="75" y="150"/>
                      <a:pt x="73" y="149"/>
                      <a:pt x="72" y="144"/>
                    </a:cubicBezTo>
                    <a:cubicBezTo>
                      <a:pt x="70" y="135"/>
                      <a:pt x="68" y="126"/>
                      <a:pt x="66" y="117"/>
                    </a:cubicBezTo>
                    <a:cubicBezTo>
                      <a:pt x="64" y="108"/>
                      <a:pt x="63" y="99"/>
                      <a:pt x="59" y="90"/>
                    </a:cubicBezTo>
                    <a:cubicBezTo>
                      <a:pt x="57" y="85"/>
                      <a:pt x="54" y="80"/>
                      <a:pt x="50" y="75"/>
                    </a:cubicBezTo>
                    <a:cubicBezTo>
                      <a:pt x="40" y="63"/>
                      <a:pt x="29" y="51"/>
                      <a:pt x="19" y="40"/>
                    </a:cubicBezTo>
                    <a:cubicBezTo>
                      <a:pt x="15" y="35"/>
                      <a:pt x="11" y="31"/>
                      <a:pt x="6" y="27"/>
                    </a:cubicBezTo>
                    <a:cubicBezTo>
                      <a:pt x="1" y="22"/>
                      <a:pt x="0" y="17"/>
                      <a:pt x="0" y="10"/>
                    </a:cubicBezTo>
                    <a:cubicBezTo>
                      <a:pt x="0" y="9"/>
                      <a:pt x="0" y="9"/>
                      <a:pt x="0" y="8"/>
                    </a:cubicBezTo>
                    <a:cubicBezTo>
                      <a:pt x="2" y="1"/>
                      <a:pt x="3" y="0"/>
                      <a:pt x="9" y="2"/>
                    </a:cubicBezTo>
                    <a:cubicBezTo>
                      <a:pt x="12" y="4"/>
                      <a:pt x="15" y="5"/>
                      <a:pt x="18" y="7"/>
                    </a:cubicBezTo>
                    <a:cubicBezTo>
                      <a:pt x="21" y="10"/>
                      <a:pt x="24" y="12"/>
                      <a:pt x="27" y="15"/>
                    </a:cubicBezTo>
                    <a:cubicBezTo>
                      <a:pt x="32" y="20"/>
                      <a:pt x="38" y="24"/>
                      <a:pt x="44" y="26"/>
                    </a:cubicBezTo>
                    <a:cubicBezTo>
                      <a:pt x="61" y="33"/>
                      <a:pt x="74" y="43"/>
                      <a:pt x="85" y="57"/>
                    </a:cubicBezTo>
                    <a:cubicBezTo>
                      <a:pt x="98" y="73"/>
                      <a:pt x="107" y="92"/>
                      <a:pt x="110" y="114"/>
                    </a:cubicBezTo>
                    <a:cubicBezTo>
                      <a:pt x="110" y="115"/>
                      <a:pt x="110" y="116"/>
                      <a:pt x="110" y="117"/>
                    </a:cubicBezTo>
                    <a:cubicBezTo>
                      <a:pt x="110" y="117"/>
                      <a:pt x="110" y="118"/>
                      <a:pt x="111" y="1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7" name="Freeform 26">
                <a:extLst>
                  <a:ext uri="{FF2B5EF4-FFF2-40B4-BE49-F238E27FC236}">
                    <a16:creationId xmlns:a16="http://schemas.microsoft.com/office/drawing/2014/main" id="{6DFF31B1-CB8C-4F29-A011-B6B43254D88F}"/>
                  </a:ext>
                </a:extLst>
              </p:cNvPr>
              <p:cNvSpPr>
                <a:spLocks/>
              </p:cNvSpPr>
              <p:nvPr/>
            </p:nvSpPr>
            <p:spPr bwMode="auto">
              <a:xfrm>
                <a:off x="7022303" y="3189544"/>
                <a:ext cx="230674" cy="281935"/>
              </a:xfrm>
              <a:custGeom>
                <a:avLst/>
                <a:gdLst>
                  <a:gd name="T0" fmla="*/ 0 w 81"/>
                  <a:gd name="T1" fmla="*/ 18 h 99"/>
                  <a:gd name="T2" fmla="*/ 1 w 81"/>
                  <a:gd name="T3" fmla="*/ 9 h 99"/>
                  <a:gd name="T4" fmla="*/ 11 w 81"/>
                  <a:gd name="T5" fmla="*/ 1 h 99"/>
                  <a:gd name="T6" fmla="*/ 50 w 81"/>
                  <a:gd name="T7" fmla="*/ 12 h 99"/>
                  <a:gd name="T8" fmla="*/ 78 w 81"/>
                  <a:gd name="T9" fmla="*/ 44 h 99"/>
                  <a:gd name="T10" fmla="*/ 80 w 81"/>
                  <a:gd name="T11" fmla="*/ 51 h 99"/>
                  <a:gd name="T12" fmla="*/ 77 w 81"/>
                  <a:gd name="T13" fmla="*/ 79 h 99"/>
                  <a:gd name="T14" fmla="*/ 43 w 81"/>
                  <a:gd name="T15" fmla="*/ 92 h 99"/>
                  <a:gd name="T16" fmla="*/ 30 w 81"/>
                  <a:gd name="T17" fmla="*/ 81 h 99"/>
                  <a:gd name="T18" fmla="*/ 12 w 81"/>
                  <a:gd name="T19" fmla="*/ 60 h 99"/>
                  <a:gd name="T20" fmla="*/ 1 w 81"/>
                  <a:gd name="T21" fmla="*/ 24 h 99"/>
                  <a:gd name="T22" fmla="*/ 1 w 81"/>
                  <a:gd name="T23" fmla="*/ 18 h 99"/>
                  <a:gd name="T24" fmla="*/ 0 w 81"/>
                  <a:gd name="T25" fmla="*/ 18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1" h="99">
                    <a:moveTo>
                      <a:pt x="0" y="18"/>
                    </a:moveTo>
                    <a:cubicBezTo>
                      <a:pt x="1" y="15"/>
                      <a:pt x="1" y="12"/>
                      <a:pt x="1" y="9"/>
                    </a:cubicBezTo>
                    <a:cubicBezTo>
                      <a:pt x="2" y="4"/>
                      <a:pt x="5" y="1"/>
                      <a:pt x="11" y="1"/>
                    </a:cubicBezTo>
                    <a:cubicBezTo>
                      <a:pt x="25" y="0"/>
                      <a:pt x="39" y="2"/>
                      <a:pt x="50" y="12"/>
                    </a:cubicBezTo>
                    <a:cubicBezTo>
                      <a:pt x="62" y="21"/>
                      <a:pt x="70" y="32"/>
                      <a:pt x="78" y="44"/>
                    </a:cubicBezTo>
                    <a:cubicBezTo>
                      <a:pt x="79" y="46"/>
                      <a:pt x="80" y="49"/>
                      <a:pt x="80" y="51"/>
                    </a:cubicBezTo>
                    <a:cubicBezTo>
                      <a:pt x="81" y="61"/>
                      <a:pt x="80" y="70"/>
                      <a:pt x="77" y="79"/>
                    </a:cubicBezTo>
                    <a:cubicBezTo>
                      <a:pt x="74" y="89"/>
                      <a:pt x="57" y="99"/>
                      <a:pt x="43" y="92"/>
                    </a:cubicBezTo>
                    <a:cubicBezTo>
                      <a:pt x="38" y="89"/>
                      <a:pt x="33" y="86"/>
                      <a:pt x="30" y="81"/>
                    </a:cubicBezTo>
                    <a:cubicBezTo>
                      <a:pt x="24" y="74"/>
                      <a:pt x="18" y="67"/>
                      <a:pt x="12" y="60"/>
                    </a:cubicBezTo>
                    <a:cubicBezTo>
                      <a:pt x="4" y="49"/>
                      <a:pt x="2" y="37"/>
                      <a:pt x="1" y="24"/>
                    </a:cubicBezTo>
                    <a:cubicBezTo>
                      <a:pt x="1" y="22"/>
                      <a:pt x="1" y="20"/>
                      <a:pt x="1" y="18"/>
                    </a:cubicBezTo>
                    <a:cubicBezTo>
                      <a:pt x="1" y="18"/>
                      <a:pt x="1" y="18"/>
                      <a:pt x="0"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8" name="Freeform 28">
                <a:extLst>
                  <a:ext uri="{FF2B5EF4-FFF2-40B4-BE49-F238E27FC236}">
                    <a16:creationId xmlns:a16="http://schemas.microsoft.com/office/drawing/2014/main" id="{B14ACCE6-5193-44FD-9E60-94C9373CFBD8}"/>
                  </a:ext>
                </a:extLst>
              </p:cNvPr>
              <p:cNvSpPr>
                <a:spLocks/>
              </p:cNvSpPr>
              <p:nvPr/>
            </p:nvSpPr>
            <p:spPr bwMode="auto">
              <a:xfrm>
                <a:off x="8502460" y="3122264"/>
                <a:ext cx="246693" cy="285139"/>
              </a:xfrm>
              <a:custGeom>
                <a:avLst/>
                <a:gdLst>
                  <a:gd name="T0" fmla="*/ 38 w 87"/>
                  <a:gd name="T1" fmla="*/ 100 h 100"/>
                  <a:gd name="T2" fmla="*/ 27 w 87"/>
                  <a:gd name="T3" fmla="*/ 98 h 100"/>
                  <a:gd name="T4" fmla="*/ 22 w 87"/>
                  <a:gd name="T5" fmla="*/ 91 h 100"/>
                  <a:gd name="T6" fmla="*/ 17 w 87"/>
                  <a:gd name="T7" fmla="*/ 65 h 100"/>
                  <a:gd name="T8" fmla="*/ 1 w 87"/>
                  <a:gd name="T9" fmla="*/ 16 h 100"/>
                  <a:gd name="T10" fmla="*/ 0 w 87"/>
                  <a:gd name="T11" fmla="*/ 4 h 100"/>
                  <a:gd name="T12" fmla="*/ 4 w 87"/>
                  <a:gd name="T13" fmla="*/ 0 h 100"/>
                  <a:gd name="T14" fmla="*/ 12 w 87"/>
                  <a:gd name="T15" fmla="*/ 0 h 100"/>
                  <a:gd name="T16" fmla="*/ 20 w 87"/>
                  <a:gd name="T17" fmla="*/ 4 h 100"/>
                  <a:gd name="T18" fmla="*/ 31 w 87"/>
                  <a:gd name="T19" fmla="*/ 12 h 100"/>
                  <a:gd name="T20" fmla="*/ 65 w 87"/>
                  <a:gd name="T21" fmla="*/ 41 h 100"/>
                  <a:gd name="T22" fmla="*/ 78 w 87"/>
                  <a:gd name="T23" fmla="*/ 56 h 100"/>
                  <a:gd name="T24" fmla="*/ 73 w 87"/>
                  <a:gd name="T25" fmla="*/ 87 h 100"/>
                  <a:gd name="T26" fmla="*/ 38 w 87"/>
                  <a:gd name="T27"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7" h="100">
                    <a:moveTo>
                      <a:pt x="38" y="100"/>
                    </a:moveTo>
                    <a:cubicBezTo>
                      <a:pt x="34" y="99"/>
                      <a:pt x="31" y="99"/>
                      <a:pt x="27" y="98"/>
                    </a:cubicBezTo>
                    <a:cubicBezTo>
                      <a:pt x="24" y="97"/>
                      <a:pt x="22" y="94"/>
                      <a:pt x="22" y="91"/>
                    </a:cubicBezTo>
                    <a:cubicBezTo>
                      <a:pt x="23" y="81"/>
                      <a:pt x="20" y="73"/>
                      <a:pt x="17" y="65"/>
                    </a:cubicBezTo>
                    <a:cubicBezTo>
                      <a:pt x="11" y="49"/>
                      <a:pt x="4" y="33"/>
                      <a:pt x="1" y="16"/>
                    </a:cubicBezTo>
                    <a:cubicBezTo>
                      <a:pt x="0" y="12"/>
                      <a:pt x="0" y="8"/>
                      <a:pt x="0" y="4"/>
                    </a:cubicBezTo>
                    <a:cubicBezTo>
                      <a:pt x="0" y="2"/>
                      <a:pt x="2" y="0"/>
                      <a:pt x="4" y="0"/>
                    </a:cubicBezTo>
                    <a:cubicBezTo>
                      <a:pt x="7" y="0"/>
                      <a:pt x="10" y="0"/>
                      <a:pt x="12" y="0"/>
                    </a:cubicBezTo>
                    <a:cubicBezTo>
                      <a:pt x="15" y="1"/>
                      <a:pt x="18" y="2"/>
                      <a:pt x="20" y="4"/>
                    </a:cubicBezTo>
                    <a:cubicBezTo>
                      <a:pt x="24" y="7"/>
                      <a:pt x="28" y="9"/>
                      <a:pt x="31" y="12"/>
                    </a:cubicBezTo>
                    <a:cubicBezTo>
                      <a:pt x="42" y="22"/>
                      <a:pt x="54" y="31"/>
                      <a:pt x="65" y="41"/>
                    </a:cubicBezTo>
                    <a:cubicBezTo>
                      <a:pt x="70" y="45"/>
                      <a:pt x="74" y="51"/>
                      <a:pt x="78" y="56"/>
                    </a:cubicBezTo>
                    <a:cubicBezTo>
                      <a:pt x="87" y="69"/>
                      <a:pt x="85" y="78"/>
                      <a:pt x="73" y="87"/>
                    </a:cubicBezTo>
                    <a:cubicBezTo>
                      <a:pt x="64" y="95"/>
                      <a:pt x="50" y="100"/>
                      <a:pt x="38" y="10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9" name="Freeform 36">
                <a:extLst>
                  <a:ext uri="{FF2B5EF4-FFF2-40B4-BE49-F238E27FC236}">
                    <a16:creationId xmlns:a16="http://schemas.microsoft.com/office/drawing/2014/main" id="{F6CDB00C-7145-4426-A859-8B3F49920A82}"/>
                  </a:ext>
                </a:extLst>
              </p:cNvPr>
              <p:cNvSpPr>
                <a:spLocks/>
              </p:cNvSpPr>
              <p:nvPr/>
            </p:nvSpPr>
            <p:spPr bwMode="auto">
              <a:xfrm>
                <a:off x="9207298" y="2724992"/>
                <a:ext cx="128152" cy="246693"/>
              </a:xfrm>
              <a:custGeom>
                <a:avLst/>
                <a:gdLst>
                  <a:gd name="T0" fmla="*/ 6 w 44"/>
                  <a:gd name="T1" fmla="*/ 57 h 87"/>
                  <a:gd name="T2" fmla="*/ 2 w 44"/>
                  <a:gd name="T3" fmla="*/ 8 h 87"/>
                  <a:gd name="T4" fmla="*/ 3 w 44"/>
                  <a:gd name="T5" fmla="*/ 2 h 87"/>
                  <a:gd name="T6" fmla="*/ 10 w 44"/>
                  <a:gd name="T7" fmla="*/ 2 h 87"/>
                  <a:gd name="T8" fmla="*/ 15 w 44"/>
                  <a:gd name="T9" fmla="*/ 6 h 87"/>
                  <a:gd name="T10" fmla="*/ 29 w 44"/>
                  <a:gd name="T11" fmla="*/ 22 h 87"/>
                  <a:gd name="T12" fmla="*/ 39 w 44"/>
                  <a:gd name="T13" fmla="*/ 36 h 87"/>
                  <a:gd name="T14" fmla="*/ 43 w 44"/>
                  <a:gd name="T15" fmla="*/ 52 h 87"/>
                  <a:gd name="T16" fmla="*/ 38 w 44"/>
                  <a:gd name="T17" fmla="*/ 74 h 87"/>
                  <a:gd name="T18" fmla="*/ 16 w 44"/>
                  <a:gd name="T19" fmla="*/ 87 h 87"/>
                  <a:gd name="T20" fmla="*/ 8 w 44"/>
                  <a:gd name="T21" fmla="*/ 81 h 87"/>
                  <a:gd name="T22" fmla="*/ 6 w 44"/>
                  <a:gd name="T23" fmla="*/ 65 h 87"/>
                  <a:gd name="T24" fmla="*/ 6 w 44"/>
                  <a:gd name="T25" fmla="*/ 5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87">
                    <a:moveTo>
                      <a:pt x="6" y="57"/>
                    </a:moveTo>
                    <a:cubicBezTo>
                      <a:pt x="7" y="39"/>
                      <a:pt x="5" y="23"/>
                      <a:pt x="2" y="8"/>
                    </a:cubicBezTo>
                    <a:cubicBezTo>
                      <a:pt x="1" y="6"/>
                      <a:pt x="0" y="3"/>
                      <a:pt x="3" y="2"/>
                    </a:cubicBezTo>
                    <a:cubicBezTo>
                      <a:pt x="5" y="0"/>
                      <a:pt x="7" y="0"/>
                      <a:pt x="10" y="2"/>
                    </a:cubicBezTo>
                    <a:cubicBezTo>
                      <a:pt x="12" y="3"/>
                      <a:pt x="14" y="4"/>
                      <a:pt x="15" y="6"/>
                    </a:cubicBezTo>
                    <a:cubicBezTo>
                      <a:pt x="20" y="11"/>
                      <a:pt x="25" y="17"/>
                      <a:pt x="29" y="22"/>
                    </a:cubicBezTo>
                    <a:cubicBezTo>
                      <a:pt x="33" y="27"/>
                      <a:pt x="36" y="32"/>
                      <a:pt x="39" y="36"/>
                    </a:cubicBezTo>
                    <a:cubicBezTo>
                      <a:pt x="42" y="41"/>
                      <a:pt x="44" y="46"/>
                      <a:pt x="43" y="52"/>
                    </a:cubicBezTo>
                    <a:cubicBezTo>
                      <a:pt x="42" y="59"/>
                      <a:pt x="41" y="67"/>
                      <a:pt x="38" y="74"/>
                    </a:cubicBezTo>
                    <a:cubicBezTo>
                      <a:pt x="33" y="83"/>
                      <a:pt x="27" y="87"/>
                      <a:pt x="16" y="87"/>
                    </a:cubicBezTo>
                    <a:cubicBezTo>
                      <a:pt x="12" y="87"/>
                      <a:pt x="10" y="85"/>
                      <a:pt x="8" y="81"/>
                    </a:cubicBezTo>
                    <a:cubicBezTo>
                      <a:pt x="6" y="76"/>
                      <a:pt x="6" y="71"/>
                      <a:pt x="6" y="65"/>
                    </a:cubicBezTo>
                    <a:cubicBezTo>
                      <a:pt x="6" y="62"/>
                      <a:pt x="6" y="59"/>
                      <a:pt x="6" y="5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grpSp>
        <p:grpSp>
          <p:nvGrpSpPr>
            <p:cNvPr id="124" name="组合 123">
              <a:extLst>
                <a:ext uri="{FF2B5EF4-FFF2-40B4-BE49-F238E27FC236}">
                  <a16:creationId xmlns:a16="http://schemas.microsoft.com/office/drawing/2014/main" id="{E14EA76D-2E8A-4D79-AD0E-2D65074F86B6}"/>
                </a:ext>
              </a:extLst>
            </p:cNvPr>
            <p:cNvGrpSpPr/>
            <p:nvPr userDrawn="1"/>
          </p:nvGrpSpPr>
          <p:grpSpPr>
            <a:xfrm>
              <a:off x="9556201" y="498129"/>
              <a:ext cx="588050" cy="586680"/>
              <a:chOff x="2105799" y="20055838"/>
              <a:chExt cx="6748090" cy="6732363"/>
            </a:xfrm>
            <a:solidFill>
              <a:schemeClr val="accent1">
                <a:alpha val="80000"/>
              </a:schemeClr>
            </a:solidFill>
          </p:grpSpPr>
          <p:sp>
            <p:nvSpPr>
              <p:cNvPr id="125" name="Freeform 8">
                <a:extLst>
                  <a:ext uri="{FF2B5EF4-FFF2-40B4-BE49-F238E27FC236}">
                    <a16:creationId xmlns:a16="http://schemas.microsoft.com/office/drawing/2014/main" id="{FC735164-8305-4898-8587-92D4181A886B}"/>
                  </a:ext>
                </a:extLst>
              </p:cNvPr>
              <p:cNvSpPr>
                <a:spLocks noEditPoints="1"/>
              </p:cNvSpPr>
              <p:nvPr/>
            </p:nvSpPr>
            <p:spPr bwMode="auto">
              <a:xfrm>
                <a:off x="2105799" y="20055838"/>
                <a:ext cx="6748090" cy="6732363"/>
              </a:xfrm>
              <a:custGeom>
                <a:avLst/>
                <a:gdLst>
                  <a:gd name="T0" fmla="*/ 0 w 965"/>
                  <a:gd name="T1" fmla="*/ 465 h 963"/>
                  <a:gd name="T2" fmla="*/ 1 w 965"/>
                  <a:gd name="T3" fmla="*/ 453 h 963"/>
                  <a:gd name="T4" fmla="*/ 10 w 965"/>
                  <a:gd name="T5" fmla="*/ 384 h 963"/>
                  <a:gd name="T6" fmla="*/ 50 w 965"/>
                  <a:gd name="T7" fmla="*/ 269 h 963"/>
                  <a:gd name="T8" fmla="*/ 220 w 965"/>
                  <a:gd name="T9" fmla="*/ 78 h 963"/>
                  <a:gd name="T10" fmla="*/ 368 w 965"/>
                  <a:gd name="T11" fmla="*/ 14 h 963"/>
                  <a:gd name="T12" fmla="*/ 459 w 965"/>
                  <a:gd name="T13" fmla="*/ 1 h 963"/>
                  <a:gd name="T14" fmla="*/ 465 w 965"/>
                  <a:gd name="T15" fmla="*/ 0 h 963"/>
                  <a:gd name="T16" fmla="*/ 498 w 965"/>
                  <a:gd name="T17" fmla="*/ 0 h 963"/>
                  <a:gd name="T18" fmla="*/ 503 w 965"/>
                  <a:gd name="T19" fmla="*/ 1 h 963"/>
                  <a:gd name="T20" fmla="*/ 746 w 965"/>
                  <a:gd name="T21" fmla="*/ 80 h 963"/>
                  <a:gd name="T22" fmla="*/ 941 w 965"/>
                  <a:gd name="T23" fmla="*/ 338 h 963"/>
                  <a:gd name="T24" fmla="*/ 962 w 965"/>
                  <a:gd name="T25" fmla="*/ 447 h 963"/>
                  <a:gd name="T26" fmla="*/ 945 w 965"/>
                  <a:gd name="T27" fmla="*/ 612 h 963"/>
                  <a:gd name="T28" fmla="*/ 857 w 965"/>
                  <a:gd name="T29" fmla="*/ 782 h 963"/>
                  <a:gd name="T30" fmla="*/ 722 w 965"/>
                  <a:gd name="T31" fmla="*/ 897 h 963"/>
                  <a:gd name="T32" fmla="*/ 584 w 965"/>
                  <a:gd name="T33" fmla="*/ 951 h 963"/>
                  <a:gd name="T34" fmla="*/ 502 w 965"/>
                  <a:gd name="T35" fmla="*/ 962 h 963"/>
                  <a:gd name="T36" fmla="*/ 497 w 965"/>
                  <a:gd name="T37" fmla="*/ 963 h 963"/>
                  <a:gd name="T38" fmla="*/ 466 w 965"/>
                  <a:gd name="T39" fmla="*/ 963 h 963"/>
                  <a:gd name="T40" fmla="*/ 449 w 965"/>
                  <a:gd name="T41" fmla="*/ 961 h 963"/>
                  <a:gd name="T42" fmla="*/ 332 w 965"/>
                  <a:gd name="T43" fmla="*/ 938 h 963"/>
                  <a:gd name="T44" fmla="*/ 51 w 965"/>
                  <a:gd name="T45" fmla="*/ 695 h 963"/>
                  <a:gd name="T46" fmla="*/ 8 w 965"/>
                  <a:gd name="T47" fmla="*/ 564 h 963"/>
                  <a:gd name="T48" fmla="*/ 1 w 965"/>
                  <a:gd name="T49" fmla="*/ 510 h 963"/>
                  <a:gd name="T50" fmla="*/ 0 w 965"/>
                  <a:gd name="T51" fmla="*/ 497 h 963"/>
                  <a:gd name="T52" fmla="*/ 0 w 965"/>
                  <a:gd name="T53" fmla="*/ 465 h 963"/>
                  <a:gd name="T54" fmla="*/ 481 w 965"/>
                  <a:gd name="T55" fmla="*/ 946 h 963"/>
                  <a:gd name="T56" fmla="*/ 946 w 965"/>
                  <a:gd name="T57" fmla="*/ 481 h 963"/>
                  <a:gd name="T58" fmla="*/ 482 w 965"/>
                  <a:gd name="T59" fmla="*/ 17 h 963"/>
                  <a:gd name="T60" fmla="*/ 17 w 965"/>
                  <a:gd name="T61" fmla="*/ 480 h 963"/>
                  <a:gd name="T62" fmla="*/ 481 w 965"/>
                  <a:gd name="T63" fmla="*/ 946 h 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65" h="963">
                    <a:moveTo>
                      <a:pt x="0" y="465"/>
                    </a:moveTo>
                    <a:cubicBezTo>
                      <a:pt x="0" y="461"/>
                      <a:pt x="1" y="457"/>
                      <a:pt x="1" y="453"/>
                    </a:cubicBezTo>
                    <a:cubicBezTo>
                      <a:pt x="3" y="430"/>
                      <a:pt x="6" y="407"/>
                      <a:pt x="10" y="384"/>
                    </a:cubicBezTo>
                    <a:cubicBezTo>
                      <a:pt x="19" y="344"/>
                      <a:pt x="32" y="306"/>
                      <a:pt x="50" y="269"/>
                    </a:cubicBezTo>
                    <a:cubicBezTo>
                      <a:pt x="89" y="190"/>
                      <a:pt x="146" y="127"/>
                      <a:pt x="220" y="78"/>
                    </a:cubicBezTo>
                    <a:cubicBezTo>
                      <a:pt x="265" y="48"/>
                      <a:pt x="315" y="27"/>
                      <a:pt x="368" y="14"/>
                    </a:cubicBezTo>
                    <a:cubicBezTo>
                      <a:pt x="398" y="6"/>
                      <a:pt x="429" y="2"/>
                      <a:pt x="459" y="1"/>
                    </a:cubicBezTo>
                    <a:cubicBezTo>
                      <a:pt x="461" y="1"/>
                      <a:pt x="463" y="0"/>
                      <a:pt x="465" y="0"/>
                    </a:cubicBezTo>
                    <a:cubicBezTo>
                      <a:pt x="476" y="0"/>
                      <a:pt x="487" y="0"/>
                      <a:pt x="498" y="0"/>
                    </a:cubicBezTo>
                    <a:cubicBezTo>
                      <a:pt x="500" y="0"/>
                      <a:pt x="501" y="1"/>
                      <a:pt x="503" y="1"/>
                    </a:cubicBezTo>
                    <a:cubicBezTo>
                      <a:pt x="592" y="5"/>
                      <a:pt x="673" y="31"/>
                      <a:pt x="746" y="80"/>
                    </a:cubicBezTo>
                    <a:cubicBezTo>
                      <a:pt x="841" y="143"/>
                      <a:pt x="906" y="229"/>
                      <a:pt x="941" y="338"/>
                    </a:cubicBezTo>
                    <a:cubicBezTo>
                      <a:pt x="952" y="373"/>
                      <a:pt x="959" y="410"/>
                      <a:pt x="962" y="447"/>
                    </a:cubicBezTo>
                    <a:cubicBezTo>
                      <a:pt x="965" y="503"/>
                      <a:pt x="960" y="558"/>
                      <a:pt x="945" y="612"/>
                    </a:cubicBezTo>
                    <a:cubicBezTo>
                      <a:pt x="927" y="674"/>
                      <a:pt x="897" y="731"/>
                      <a:pt x="857" y="782"/>
                    </a:cubicBezTo>
                    <a:cubicBezTo>
                      <a:pt x="819" y="829"/>
                      <a:pt x="774" y="867"/>
                      <a:pt x="722" y="897"/>
                    </a:cubicBezTo>
                    <a:cubicBezTo>
                      <a:pt x="679" y="923"/>
                      <a:pt x="633" y="940"/>
                      <a:pt x="584" y="951"/>
                    </a:cubicBezTo>
                    <a:cubicBezTo>
                      <a:pt x="557" y="957"/>
                      <a:pt x="530" y="960"/>
                      <a:pt x="502" y="962"/>
                    </a:cubicBezTo>
                    <a:cubicBezTo>
                      <a:pt x="500" y="962"/>
                      <a:pt x="498" y="962"/>
                      <a:pt x="497" y="963"/>
                    </a:cubicBezTo>
                    <a:cubicBezTo>
                      <a:pt x="487" y="963"/>
                      <a:pt x="476" y="963"/>
                      <a:pt x="466" y="963"/>
                    </a:cubicBezTo>
                    <a:cubicBezTo>
                      <a:pt x="460" y="962"/>
                      <a:pt x="455" y="961"/>
                      <a:pt x="449" y="961"/>
                    </a:cubicBezTo>
                    <a:cubicBezTo>
                      <a:pt x="409" y="958"/>
                      <a:pt x="370" y="951"/>
                      <a:pt x="332" y="938"/>
                    </a:cubicBezTo>
                    <a:cubicBezTo>
                      <a:pt x="206" y="895"/>
                      <a:pt x="112" y="814"/>
                      <a:pt x="51" y="695"/>
                    </a:cubicBezTo>
                    <a:cubicBezTo>
                      <a:pt x="30" y="654"/>
                      <a:pt x="16" y="610"/>
                      <a:pt x="8" y="564"/>
                    </a:cubicBezTo>
                    <a:cubicBezTo>
                      <a:pt x="4" y="546"/>
                      <a:pt x="2" y="528"/>
                      <a:pt x="1" y="510"/>
                    </a:cubicBezTo>
                    <a:cubicBezTo>
                      <a:pt x="1" y="506"/>
                      <a:pt x="0" y="501"/>
                      <a:pt x="0" y="497"/>
                    </a:cubicBezTo>
                    <a:cubicBezTo>
                      <a:pt x="0" y="486"/>
                      <a:pt x="0" y="475"/>
                      <a:pt x="0" y="465"/>
                    </a:cubicBezTo>
                    <a:close/>
                    <a:moveTo>
                      <a:pt x="481" y="946"/>
                    </a:moveTo>
                    <a:cubicBezTo>
                      <a:pt x="738" y="946"/>
                      <a:pt x="946" y="736"/>
                      <a:pt x="946" y="481"/>
                    </a:cubicBezTo>
                    <a:cubicBezTo>
                      <a:pt x="947" y="228"/>
                      <a:pt x="740" y="17"/>
                      <a:pt x="482" y="17"/>
                    </a:cubicBezTo>
                    <a:cubicBezTo>
                      <a:pt x="226" y="16"/>
                      <a:pt x="17" y="225"/>
                      <a:pt x="17" y="480"/>
                    </a:cubicBezTo>
                    <a:cubicBezTo>
                      <a:pt x="16" y="736"/>
                      <a:pt x="225" y="945"/>
                      <a:pt x="481" y="946"/>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26" name="Freeform 42">
                <a:extLst>
                  <a:ext uri="{FF2B5EF4-FFF2-40B4-BE49-F238E27FC236}">
                    <a16:creationId xmlns:a16="http://schemas.microsoft.com/office/drawing/2014/main" id="{23AA2149-2C7A-434E-8E58-7FF8833789C6}"/>
                  </a:ext>
                </a:extLst>
              </p:cNvPr>
              <p:cNvSpPr>
                <a:spLocks noEditPoints="1"/>
              </p:cNvSpPr>
              <p:nvPr/>
            </p:nvSpPr>
            <p:spPr bwMode="auto">
              <a:xfrm>
                <a:off x="2986668" y="20928842"/>
                <a:ext cx="4978486" cy="4970622"/>
              </a:xfrm>
              <a:custGeom>
                <a:avLst/>
                <a:gdLst>
                  <a:gd name="T0" fmla="*/ 711 w 711"/>
                  <a:gd name="T1" fmla="*/ 356 h 711"/>
                  <a:gd name="T2" fmla="*/ 355 w 711"/>
                  <a:gd name="T3" fmla="*/ 711 h 711"/>
                  <a:gd name="T4" fmla="*/ 0 w 711"/>
                  <a:gd name="T5" fmla="*/ 357 h 711"/>
                  <a:gd name="T6" fmla="*/ 354 w 711"/>
                  <a:gd name="T7" fmla="*/ 1 h 711"/>
                  <a:gd name="T8" fmla="*/ 711 w 711"/>
                  <a:gd name="T9" fmla="*/ 356 h 711"/>
                  <a:gd name="T10" fmla="*/ 355 w 711"/>
                  <a:gd name="T11" fmla="*/ 700 h 711"/>
                  <a:gd name="T12" fmla="*/ 700 w 711"/>
                  <a:gd name="T13" fmla="*/ 356 h 711"/>
                  <a:gd name="T14" fmla="*/ 355 w 711"/>
                  <a:gd name="T15" fmla="*/ 12 h 711"/>
                  <a:gd name="T16" fmla="*/ 11 w 711"/>
                  <a:gd name="T17" fmla="*/ 356 h 711"/>
                  <a:gd name="T18" fmla="*/ 355 w 711"/>
                  <a:gd name="T19" fmla="*/ 700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1" h="711">
                    <a:moveTo>
                      <a:pt x="711" y="356"/>
                    </a:moveTo>
                    <a:cubicBezTo>
                      <a:pt x="711" y="552"/>
                      <a:pt x="551" y="711"/>
                      <a:pt x="355" y="711"/>
                    </a:cubicBezTo>
                    <a:cubicBezTo>
                      <a:pt x="159" y="711"/>
                      <a:pt x="1" y="551"/>
                      <a:pt x="0" y="357"/>
                    </a:cubicBezTo>
                    <a:cubicBezTo>
                      <a:pt x="0" y="162"/>
                      <a:pt x="158" y="2"/>
                      <a:pt x="354" y="1"/>
                    </a:cubicBezTo>
                    <a:cubicBezTo>
                      <a:pt x="551" y="0"/>
                      <a:pt x="711" y="159"/>
                      <a:pt x="711" y="356"/>
                    </a:cubicBezTo>
                    <a:close/>
                    <a:moveTo>
                      <a:pt x="355" y="700"/>
                    </a:moveTo>
                    <a:cubicBezTo>
                      <a:pt x="545" y="701"/>
                      <a:pt x="700" y="546"/>
                      <a:pt x="700" y="356"/>
                    </a:cubicBezTo>
                    <a:cubicBezTo>
                      <a:pt x="700" y="166"/>
                      <a:pt x="545" y="12"/>
                      <a:pt x="355" y="12"/>
                    </a:cubicBezTo>
                    <a:cubicBezTo>
                      <a:pt x="166" y="12"/>
                      <a:pt x="11" y="166"/>
                      <a:pt x="11" y="356"/>
                    </a:cubicBezTo>
                    <a:cubicBezTo>
                      <a:pt x="11" y="545"/>
                      <a:pt x="166" y="700"/>
                      <a:pt x="355" y="70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27" name="Freeform 43">
                <a:extLst>
                  <a:ext uri="{FF2B5EF4-FFF2-40B4-BE49-F238E27FC236}">
                    <a16:creationId xmlns:a16="http://schemas.microsoft.com/office/drawing/2014/main" id="{DADC64E0-1756-4B00-B739-1AE2D64609EB}"/>
                  </a:ext>
                </a:extLst>
              </p:cNvPr>
              <p:cNvSpPr>
                <a:spLocks noEditPoints="1"/>
              </p:cNvSpPr>
              <p:nvPr/>
            </p:nvSpPr>
            <p:spPr bwMode="auto">
              <a:xfrm>
                <a:off x="7508990" y="21424332"/>
                <a:ext cx="550543" cy="660652"/>
              </a:xfrm>
              <a:custGeom>
                <a:avLst/>
                <a:gdLst>
                  <a:gd name="T0" fmla="*/ 37 w 79"/>
                  <a:gd name="T1" fmla="*/ 41 h 94"/>
                  <a:gd name="T2" fmla="*/ 21 w 79"/>
                  <a:gd name="T3" fmla="*/ 55 h 94"/>
                  <a:gd name="T4" fmla="*/ 19 w 79"/>
                  <a:gd name="T5" fmla="*/ 62 h 94"/>
                  <a:gd name="T6" fmla="*/ 20 w 79"/>
                  <a:gd name="T7" fmla="*/ 66 h 94"/>
                  <a:gd name="T8" fmla="*/ 0 w 79"/>
                  <a:gd name="T9" fmla="*/ 40 h 94"/>
                  <a:gd name="T10" fmla="*/ 3 w 79"/>
                  <a:gd name="T11" fmla="*/ 42 h 94"/>
                  <a:gd name="T12" fmla="*/ 12 w 79"/>
                  <a:gd name="T13" fmla="*/ 42 h 94"/>
                  <a:gd name="T14" fmla="*/ 48 w 79"/>
                  <a:gd name="T15" fmla="*/ 12 h 94"/>
                  <a:gd name="T16" fmla="*/ 50 w 79"/>
                  <a:gd name="T17" fmla="*/ 2 h 94"/>
                  <a:gd name="T18" fmla="*/ 50 w 79"/>
                  <a:gd name="T19" fmla="*/ 0 h 94"/>
                  <a:gd name="T20" fmla="*/ 52 w 79"/>
                  <a:gd name="T21" fmla="*/ 2 h 94"/>
                  <a:gd name="T22" fmla="*/ 70 w 79"/>
                  <a:gd name="T23" fmla="*/ 26 h 94"/>
                  <a:gd name="T24" fmla="*/ 77 w 79"/>
                  <a:gd name="T25" fmla="*/ 40 h 94"/>
                  <a:gd name="T26" fmla="*/ 75 w 79"/>
                  <a:gd name="T27" fmla="*/ 54 h 94"/>
                  <a:gd name="T28" fmla="*/ 57 w 79"/>
                  <a:gd name="T29" fmla="*/ 59 h 94"/>
                  <a:gd name="T30" fmla="*/ 50 w 79"/>
                  <a:gd name="T31" fmla="*/ 56 h 94"/>
                  <a:gd name="T32" fmla="*/ 40 w 79"/>
                  <a:gd name="T33" fmla="*/ 94 h 94"/>
                  <a:gd name="T34" fmla="*/ 38 w 79"/>
                  <a:gd name="T35" fmla="*/ 92 h 94"/>
                  <a:gd name="T36" fmla="*/ 31 w 79"/>
                  <a:gd name="T37" fmla="*/ 82 h 94"/>
                  <a:gd name="T38" fmla="*/ 29 w 79"/>
                  <a:gd name="T39" fmla="*/ 75 h 94"/>
                  <a:gd name="T40" fmla="*/ 38 w 79"/>
                  <a:gd name="T41" fmla="*/ 47 h 94"/>
                  <a:gd name="T42" fmla="*/ 37 w 79"/>
                  <a:gd name="T43" fmla="*/ 41 h 94"/>
                  <a:gd name="T44" fmla="*/ 40 w 79"/>
                  <a:gd name="T45" fmla="*/ 39 h 94"/>
                  <a:gd name="T46" fmla="*/ 45 w 79"/>
                  <a:gd name="T47" fmla="*/ 45 h 94"/>
                  <a:gd name="T48" fmla="*/ 61 w 79"/>
                  <a:gd name="T49" fmla="*/ 45 h 94"/>
                  <a:gd name="T50" fmla="*/ 65 w 79"/>
                  <a:gd name="T51" fmla="*/ 43 h 94"/>
                  <a:gd name="T52" fmla="*/ 65 w 79"/>
                  <a:gd name="T53" fmla="*/ 24 h 94"/>
                  <a:gd name="T54" fmla="*/ 59 w 79"/>
                  <a:gd name="T55" fmla="*/ 24 h 94"/>
                  <a:gd name="T56" fmla="*/ 45 w 79"/>
                  <a:gd name="T57" fmla="*/ 35 h 94"/>
                  <a:gd name="T58" fmla="*/ 40 w 79"/>
                  <a:gd name="T59" fmla="*/ 3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9" h="94">
                    <a:moveTo>
                      <a:pt x="37" y="41"/>
                    </a:moveTo>
                    <a:cubicBezTo>
                      <a:pt x="32" y="46"/>
                      <a:pt x="26" y="50"/>
                      <a:pt x="21" y="55"/>
                    </a:cubicBezTo>
                    <a:cubicBezTo>
                      <a:pt x="18" y="57"/>
                      <a:pt x="18" y="60"/>
                      <a:pt x="19" y="62"/>
                    </a:cubicBezTo>
                    <a:cubicBezTo>
                      <a:pt x="20" y="64"/>
                      <a:pt x="20" y="65"/>
                      <a:pt x="20" y="66"/>
                    </a:cubicBezTo>
                    <a:cubicBezTo>
                      <a:pt x="17" y="65"/>
                      <a:pt x="3" y="47"/>
                      <a:pt x="0" y="40"/>
                    </a:cubicBezTo>
                    <a:cubicBezTo>
                      <a:pt x="2" y="41"/>
                      <a:pt x="2" y="41"/>
                      <a:pt x="3" y="42"/>
                    </a:cubicBezTo>
                    <a:cubicBezTo>
                      <a:pt x="7" y="44"/>
                      <a:pt x="9" y="44"/>
                      <a:pt x="12" y="42"/>
                    </a:cubicBezTo>
                    <a:cubicBezTo>
                      <a:pt x="24" y="32"/>
                      <a:pt x="36" y="22"/>
                      <a:pt x="48" y="12"/>
                    </a:cubicBezTo>
                    <a:cubicBezTo>
                      <a:pt x="52" y="9"/>
                      <a:pt x="52" y="7"/>
                      <a:pt x="50" y="2"/>
                    </a:cubicBezTo>
                    <a:cubicBezTo>
                      <a:pt x="50" y="1"/>
                      <a:pt x="50" y="1"/>
                      <a:pt x="50" y="0"/>
                    </a:cubicBezTo>
                    <a:cubicBezTo>
                      <a:pt x="51" y="1"/>
                      <a:pt x="52" y="1"/>
                      <a:pt x="52" y="2"/>
                    </a:cubicBezTo>
                    <a:cubicBezTo>
                      <a:pt x="58" y="10"/>
                      <a:pt x="64" y="18"/>
                      <a:pt x="70" y="26"/>
                    </a:cubicBezTo>
                    <a:cubicBezTo>
                      <a:pt x="73" y="30"/>
                      <a:pt x="75" y="35"/>
                      <a:pt x="77" y="40"/>
                    </a:cubicBezTo>
                    <a:cubicBezTo>
                      <a:pt x="79" y="45"/>
                      <a:pt x="79" y="50"/>
                      <a:pt x="75" y="54"/>
                    </a:cubicBezTo>
                    <a:cubicBezTo>
                      <a:pt x="71" y="60"/>
                      <a:pt x="64" y="62"/>
                      <a:pt x="57" y="59"/>
                    </a:cubicBezTo>
                    <a:cubicBezTo>
                      <a:pt x="55" y="58"/>
                      <a:pt x="53" y="57"/>
                      <a:pt x="50" y="56"/>
                    </a:cubicBezTo>
                    <a:cubicBezTo>
                      <a:pt x="47" y="69"/>
                      <a:pt x="42" y="81"/>
                      <a:pt x="40" y="94"/>
                    </a:cubicBezTo>
                    <a:cubicBezTo>
                      <a:pt x="40" y="94"/>
                      <a:pt x="39" y="93"/>
                      <a:pt x="38" y="92"/>
                    </a:cubicBezTo>
                    <a:cubicBezTo>
                      <a:pt x="36" y="89"/>
                      <a:pt x="33" y="85"/>
                      <a:pt x="31" y="82"/>
                    </a:cubicBezTo>
                    <a:cubicBezTo>
                      <a:pt x="29" y="80"/>
                      <a:pt x="29" y="78"/>
                      <a:pt x="29" y="75"/>
                    </a:cubicBezTo>
                    <a:cubicBezTo>
                      <a:pt x="33" y="66"/>
                      <a:pt x="36" y="56"/>
                      <a:pt x="38" y="47"/>
                    </a:cubicBezTo>
                    <a:cubicBezTo>
                      <a:pt x="39" y="45"/>
                      <a:pt x="40" y="43"/>
                      <a:pt x="37" y="41"/>
                    </a:cubicBezTo>
                    <a:close/>
                    <a:moveTo>
                      <a:pt x="40" y="39"/>
                    </a:moveTo>
                    <a:cubicBezTo>
                      <a:pt x="42" y="41"/>
                      <a:pt x="43" y="43"/>
                      <a:pt x="45" y="45"/>
                    </a:cubicBezTo>
                    <a:cubicBezTo>
                      <a:pt x="50" y="50"/>
                      <a:pt x="55" y="50"/>
                      <a:pt x="61" y="45"/>
                    </a:cubicBezTo>
                    <a:cubicBezTo>
                      <a:pt x="63" y="45"/>
                      <a:pt x="64" y="44"/>
                      <a:pt x="65" y="43"/>
                    </a:cubicBezTo>
                    <a:cubicBezTo>
                      <a:pt x="71" y="37"/>
                      <a:pt x="71" y="31"/>
                      <a:pt x="65" y="24"/>
                    </a:cubicBezTo>
                    <a:cubicBezTo>
                      <a:pt x="63" y="22"/>
                      <a:pt x="62" y="21"/>
                      <a:pt x="59" y="24"/>
                    </a:cubicBezTo>
                    <a:cubicBezTo>
                      <a:pt x="54" y="27"/>
                      <a:pt x="50" y="31"/>
                      <a:pt x="45" y="35"/>
                    </a:cubicBezTo>
                    <a:cubicBezTo>
                      <a:pt x="44" y="36"/>
                      <a:pt x="42" y="38"/>
                      <a:pt x="40" y="39"/>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28" name="Freeform 44">
                <a:extLst>
                  <a:ext uri="{FF2B5EF4-FFF2-40B4-BE49-F238E27FC236}">
                    <a16:creationId xmlns:a16="http://schemas.microsoft.com/office/drawing/2014/main" id="{02AD4B8E-9C4D-4F37-AAC6-126B7F819AAC}"/>
                  </a:ext>
                </a:extLst>
              </p:cNvPr>
              <p:cNvSpPr>
                <a:spLocks/>
              </p:cNvSpPr>
              <p:nvPr/>
            </p:nvSpPr>
            <p:spPr bwMode="auto">
              <a:xfrm>
                <a:off x="2373206" y="22674853"/>
                <a:ext cx="526949" cy="566274"/>
              </a:xfrm>
              <a:custGeom>
                <a:avLst/>
                <a:gdLst>
                  <a:gd name="T0" fmla="*/ 0 w 76"/>
                  <a:gd name="T1" fmla="*/ 68 h 80"/>
                  <a:gd name="T2" fmla="*/ 5 w 76"/>
                  <a:gd name="T3" fmla="*/ 36 h 80"/>
                  <a:gd name="T4" fmla="*/ 7 w 76"/>
                  <a:gd name="T5" fmla="*/ 36 h 80"/>
                  <a:gd name="T6" fmla="*/ 7 w 76"/>
                  <a:gd name="T7" fmla="*/ 39 h 80"/>
                  <a:gd name="T8" fmla="*/ 13 w 76"/>
                  <a:gd name="T9" fmla="*/ 46 h 80"/>
                  <a:gd name="T10" fmla="*/ 35 w 76"/>
                  <a:gd name="T11" fmla="*/ 50 h 80"/>
                  <a:gd name="T12" fmla="*/ 33 w 76"/>
                  <a:gd name="T13" fmla="*/ 47 h 80"/>
                  <a:gd name="T14" fmla="*/ 18 w 76"/>
                  <a:gd name="T15" fmla="*/ 24 h 80"/>
                  <a:gd name="T16" fmla="*/ 17 w 76"/>
                  <a:gd name="T17" fmla="*/ 22 h 80"/>
                  <a:gd name="T18" fmla="*/ 10 w 76"/>
                  <a:gd name="T19" fmla="*/ 23 h 80"/>
                  <a:gd name="T20" fmla="*/ 8 w 76"/>
                  <a:gd name="T21" fmla="*/ 29 h 80"/>
                  <a:gd name="T22" fmla="*/ 12 w 76"/>
                  <a:gd name="T23" fmla="*/ 0 h 80"/>
                  <a:gd name="T24" fmla="*/ 13 w 76"/>
                  <a:gd name="T25" fmla="*/ 1 h 80"/>
                  <a:gd name="T26" fmla="*/ 19 w 76"/>
                  <a:gd name="T27" fmla="*/ 19 h 80"/>
                  <a:gd name="T28" fmla="*/ 29 w 76"/>
                  <a:gd name="T29" fmla="*/ 35 h 80"/>
                  <a:gd name="T30" fmla="*/ 33 w 76"/>
                  <a:gd name="T31" fmla="*/ 34 h 80"/>
                  <a:gd name="T32" fmla="*/ 69 w 76"/>
                  <a:gd name="T33" fmla="*/ 13 h 80"/>
                  <a:gd name="T34" fmla="*/ 75 w 76"/>
                  <a:gd name="T35" fmla="*/ 8 h 80"/>
                  <a:gd name="T36" fmla="*/ 74 w 76"/>
                  <a:gd name="T37" fmla="*/ 18 h 80"/>
                  <a:gd name="T38" fmla="*/ 72 w 76"/>
                  <a:gd name="T39" fmla="*/ 30 h 80"/>
                  <a:gd name="T40" fmla="*/ 70 w 76"/>
                  <a:gd name="T41" fmla="*/ 40 h 80"/>
                  <a:gd name="T42" fmla="*/ 69 w 76"/>
                  <a:gd name="T43" fmla="*/ 40 h 80"/>
                  <a:gd name="T44" fmla="*/ 68 w 76"/>
                  <a:gd name="T45" fmla="*/ 32 h 80"/>
                  <a:gd name="T46" fmla="*/ 64 w 76"/>
                  <a:gd name="T47" fmla="*/ 33 h 80"/>
                  <a:gd name="T48" fmla="*/ 39 w 76"/>
                  <a:gd name="T49" fmla="*/ 48 h 80"/>
                  <a:gd name="T50" fmla="*/ 42 w 76"/>
                  <a:gd name="T51" fmla="*/ 51 h 80"/>
                  <a:gd name="T52" fmla="*/ 60 w 76"/>
                  <a:gd name="T53" fmla="*/ 55 h 80"/>
                  <a:gd name="T54" fmla="*/ 66 w 76"/>
                  <a:gd name="T55" fmla="*/ 51 h 80"/>
                  <a:gd name="T56" fmla="*/ 68 w 76"/>
                  <a:gd name="T57" fmla="*/ 48 h 80"/>
                  <a:gd name="T58" fmla="*/ 63 w 76"/>
                  <a:gd name="T59" fmla="*/ 80 h 80"/>
                  <a:gd name="T60" fmla="*/ 62 w 76"/>
                  <a:gd name="T61" fmla="*/ 80 h 80"/>
                  <a:gd name="T62" fmla="*/ 62 w 76"/>
                  <a:gd name="T63" fmla="*/ 77 h 80"/>
                  <a:gd name="T64" fmla="*/ 55 w 76"/>
                  <a:gd name="T65" fmla="*/ 70 h 80"/>
                  <a:gd name="T66" fmla="*/ 11 w 76"/>
                  <a:gd name="T67" fmla="*/ 62 h 80"/>
                  <a:gd name="T68" fmla="*/ 3 w 76"/>
                  <a:gd name="T69" fmla="*/ 66 h 80"/>
                  <a:gd name="T70" fmla="*/ 1 w 76"/>
                  <a:gd name="T71" fmla="*/ 68 h 80"/>
                  <a:gd name="T72" fmla="*/ 0 w 76"/>
                  <a:gd name="T7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80">
                    <a:moveTo>
                      <a:pt x="0" y="68"/>
                    </a:moveTo>
                    <a:cubicBezTo>
                      <a:pt x="2" y="57"/>
                      <a:pt x="4" y="47"/>
                      <a:pt x="5" y="36"/>
                    </a:cubicBezTo>
                    <a:cubicBezTo>
                      <a:pt x="6" y="36"/>
                      <a:pt x="6" y="36"/>
                      <a:pt x="7" y="36"/>
                    </a:cubicBezTo>
                    <a:cubicBezTo>
                      <a:pt x="7" y="37"/>
                      <a:pt x="7" y="38"/>
                      <a:pt x="7" y="39"/>
                    </a:cubicBezTo>
                    <a:cubicBezTo>
                      <a:pt x="8" y="43"/>
                      <a:pt x="9" y="45"/>
                      <a:pt x="13" y="46"/>
                    </a:cubicBezTo>
                    <a:cubicBezTo>
                      <a:pt x="20" y="48"/>
                      <a:pt x="27" y="49"/>
                      <a:pt x="35" y="50"/>
                    </a:cubicBezTo>
                    <a:cubicBezTo>
                      <a:pt x="34" y="49"/>
                      <a:pt x="34" y="48"/>
                      <a:pt x="33" y="47"/>
                    </a:cubicBezTo>
                    <a:cubicBezTo>
                      <a:pt x="28" y="39"/>
                      <a:pt x="23" y="32"/>
                      <a:pt x="18" y="24"/>
                    </a:cubicBezTo>
                    <a:cubicBezTo>
                      <a:pt x="18" y="24"/>
                      <a:pt x="17" y="23"/>
                      <a:pt x="17" y="22"/>
                    </a:cubicBezTo>
                    <a:cubicBezTo>
                      <a:pt x="14" y="19"/>
                      <a:pt x="12" y="20"/>
                      <a:pt x="10" y="23"/>
                    </a:cubicBezTo>
                    <a:cubicBezTo>
                      <a:pt x="10" y="25"/>
                      <a:pt x="9" y="26"/>
                      <a:pt x="8" y="29"/>
                    </a:cubicBezTo>
                    <a:cubicBezTo>
                      <a:pt x="7" y="24"/>
                      <a:pt x="10" y="4"/>
                      <a:pt x="12" y="0"/>
                    </a:cubicBezTo>
                    <a:cubicBezTo>
                      <a:pt x="13" y="0"/>
                      <a:pt x="13" y="1"/>
                      <a:pt x="13" y="1"/>
                    </a:cubicBezTo>
                    <a:cubicBezTo>
                      <a:pt x="13" y="8"/>
                      <a:pt x="16" y="14"/>
                      <a:pt x="19" y="19"/>
                    </a:cubicBezTo>
                    <a:cubicBezTo>
                      <a:pt x="22" y="25"/>
                      <a:pt x="26" y="30"/>
                      <a:pt x="29" y="35"/>
                    </a:cubicBezTo>
                    <a:cubicBezTo>
                      <a:pt x="31" y="35"/>
                      <a:pt x="32" y="34"/>
                      <a:pt x="33" y="34"/>
                    </a:cubicBezTo>
                    <a:cubicBezTo>
                      <a:pt x="45" y="27"/>
                      <a:pt x="57" y="20"/>
                      <a:pt x="69" y="13"/>
                    </a:cubicBezTo>
                    <a:cubicBezTo>
                      <a:pt x="71" y="12"/>
                      <a:pt x="73" y="10"/>
                      <a:pt x="75" y="8"/>
                    </a:cubicBezTo>
                    <a:cubicBezTo>
                      <a:pt x="76" y="12"/>
                      <a:pt x="74" y="15"/>
                      <a:pt x="74" y="18"/>
                    </a:cubicBezTo>
                    <a:cubicBezTo>
                      <a:pt x="73" y="22"/>
                      <a:pt x="73" y="26"/>
                      <a:pt x="72" y="30"/>
                    </a:cubicBezTo>
                    <a:cubicBezTo>
                      <a:pt x="71" y="33"/>
                      <a:pt x="71" y="37"/>
                      <a:pt x="70" y="40"/>
                    </a:cubicBezTo>
                    <a:cubicBezTo>
                      <a:pt x="69" y="40"/>
                      <a:pt x="69" y="40"/>
                      <a:pt x="69" y="40"/>
                    </a:cubicBezTo>
                    <a:cubicBezTo>
                      <a:pt x="68" y="38"/>
                      <a:pt x="68" y="35"/>
                      <a:pt x="68" y="32"/>
                    </a:cubicBezTo>
                    <a:cubicBezTo>
                      <a:pt x="66" y="32"/>
                      <a:pt x="65" y="33"/>
                      <a:pt x="64" y="33"/>
                    </a:cubicBezTo>
                    <a:cubicBezTo>
                      <a:pt x="55" y="38"/>
                      <a:pt x="47" y="43"/>
                      <a:pt x="39" y="48"/>
                    </a:cubicBezTo>
                    <a:cubicBezTo>
                      <a:pt x="39" y="50"/>
                      <a:pt x="40" y="51"/>
                      <a:pt x="42" y="51"/>
                    </a:cubicBezTo>
                    <a:cubicBezTo>
                      <a:pt x="48" y="53"/>
                      <a:pt x="54" y="54"/>
                      <a:pt x="60" y="55"/>
                    </a:cubicBezTo>
                    <a:cubicBezTo>
                      <a:pt x="63" y="55"/>
                      <a:pt x="64" y="54"/>
                      <a:pt x="66" y="51"/>
                    </a:cubicBezTo>
                    <a:cubicBezTo>
                      <a:pt x="66" y="50"/>
                      <a:pt x="67" y="49"/>
                      <a:pt x="68" y="48"/>
                    </a:cubicBezTo>
                    <a:cubicBezTo>
                      <a:pt x="67" y="58"/>
                      <a:pt x="65" y="69"/>
                      <a:pt x="63" y="80"/>
                    </a:cubicBezTo>
                    <a:cubicBezTo>
                      <a:pt x="63" y="80"/>
                      <a:pt x="63" y="80"/>
                      <a:pt x="62" y="80"/>
                    </a:cubicBezTo>
                    <a:cubicBezTo>
                      <a:pt x="62" y="79"/>
                      <a:pt x="62" y="78"/>
                      <a:pt x="62" y="77"/>
                    </a:cubicBezTo>
                    <a:cubicBezTo>
                      <a:pt x="61" y="72"/>
                      <a:pt x="60" y="71"/>
                      <a:pt x="55" y="70"/>
                    </a:cubicBezTo>
                    <a:cubicBezTo>
                      <a:pt x="40" y="67"/>
                      <a:pt x="26" y="64"/>
                      <a:pt x="11" y="62"/>
                    </a:cubicBezTo>
                    <a:cubicBezTo>
                      <a:pt x="6" y="61"/>
                      <a:pt x="5" y="62"/>
                      <a:pt x="3" y="66"/>
                    </a:cubicBezTo>
                    <a:cubicBezTo>
                      <a:pt x="2" y="67"/>
                      <a:pt x="2" y="68"/>
                      <a:pt x="1" y="68"/>
                    </a:cubicBezTo>
                    <a:cubicBezTo>
                      <a:pt x="1" y="68"/>
                      <a:pt x="1" y="68"/>
                      <a:pt x="0" y="68"/>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29" name="Freeform 45">
                <a:extLst>
                  <a:ext uri="{FF2B5EF4-FFF2-40B4-BE49-F238E27FC236}">
                    <a16:creationId xmlns:a16="http://schemas.microsoft.com/office/drawing/2014/main" id="{F2C56637-AD32-41CD-B904-7FDE5C590999}"/>
                  </a:ext>
                </a:extLst>
              </p:cNvPr>
              <p:cNvSpPr>
                <a:spLocks/>
              </p:cNvSpPr>
              <p:nvPr/>
            </p:nvSpPr>
            <p:spPr bwMode="auto">
              <a:xfrm>
                <a:off x="6989906" y="20865924"/>
                <a:ext cx="574138" cy="613463"/>
              </a:xfrm>
              <a:custGeom>
                <a:avLst/>
                <a:gdLst>
                  <a:gd name="T0" fmla="*/ 61 w 82"/>
                  <a:gd name="T1" fmla="*/ 37 h 87"/>
                  <a:gd name="T2" fmla="*/ 42 w 82"/>
                  <a:gd name="T3" fmla="*/ 65 h 87"/>
                  <a:gd name="T4" fmla="*/ 44 w 82"/>
                  <a:gd name="T5" fmla="*/ 59 h 87"/>
                  <a:gd name="T6" fmla="*/ 37 w 82"/>
                  <a:gd name="T7" fmla="*/ 42 h 87"/>
                  <a:gd name="T8" fmla="*/ 36 w 82"/>
                  <a:gd name="T9" fmla="*/ 44 h 87"/>
                  <a:gd name="T10" fmla="*/ 24 w 82"/>
                  <a:gd name="T11" fmla="*/ 61 h 87"/>
                  <a:gd name="T12" fmla="*/ 25 w 82"/>
                  <a:gd name="T13" fmla="*/ 68 h 87"/>
                  <a:gd name="T14" fmla="*/ 54 w 82"/>
                  <a:gd name="T15" fmla="*/ 74 h 87"/>
                  <a:gd name="T16" fmla="*/ 59 w 82"/>
                  <a:gd name="T17" fmla="*/ 73 h 87"/>
                  <a:gd name="T18" fmla="*/ 45 w 82"/>
                  <a:gd name="T19" fmla="*/ 87 h 87"/>
                  <a:gd name="T20" fmla="*/ 0 w 82"/>
                  <a:gd name="T21" fmla="*/ 52 h 87"/>
                  <a:gd name="T22" fmla="*/ 4 w 82"/>
                  <a:gd name="T23" fmla="*/ 54 h 87"/>
                  <a:gd name="T24" fmla="*/ 12 w 82"/>
                  <a:gd name="T25" fmla="*/ 51 h 87"/>
                  <a:gd name="T26" fmla="*/ 39 w 82"/>
                  <a:gd name="T27" fmla="*/ 12 h 87"/>
                  <a:gd name="T28" fmla="*/ 39 w 82"/>
                  <a:gd name="T29" fmla="*/ 3 h 87"/>
                  <a:gd name="T30" fmla="*/ 37 w 82"/>
                  <a:gd name="T31" fmla="*/ 0 h 87"/>
                  <a:gd name="T32" fmla="*/ 82 w 82"/>
                  <a:gd name="T33" fmla="*/ 33 h 87"/>
                  <a:gd name="T34" fmla="*/ 70 w 82"/>
                  <a:gd name="T35" fmla="*/ 48 h 87"/>
                  <a:gd name="T36" fmla="*/ 70 w 82"/>
                  <a:gd name="T37" fmla="*/ 46 h 87"/>
                  <a:gd name="T38" fmla="*/ 65 w 82"/>
                  <a:gd name="T39" fmla="*/ 24 h 87"/>
                  <a:gd name="T40" fmla="*/ 58 w 82"/>
                  <a:gd name="T41" fmla="*/ 19 h 87"/>
                  <a:gd name="T42" fmla="*/ 53 w 82"/>
                  <a:gd name="T43" fmla="*/ 20 h 87"/>
                  <a:gd name="T44" fmla="*/ 41 w 82"/>
                  <a:gd name="T45" fmla="*/ 36 h 87"/>
                  <a:gd name="T46" fmla="*/ 40 w 82"/>
                  <a:gd name="T47" fmla="*/ 39 h 87"/>
                  <a:gd name="T48" fmla="*/ 51 w 82"/>
                  <a:gd name="T49" fmla="*/ 43 h 87"/>
                  <a:gd name="T50" fmla="*/ 61 w 82"/>
                  <a:gd name="T51" fmla="*/ 3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87">
                    <a:moveTo>
                      <a:pt x="61" y="37"/>
                    </a:moveTo>
                    <a:cubicBezTo>
                      <a:pt x="60" y="41"/>
                      <a:pt x="46" y="62"/>
                      <a:pt x="42" y="65"/>
                    </a:cubicBezTo>
                    <a:cubicBezTo>
                      <a:pt x="43" y="62"/>
                      <a:pt x="43" y="60"/>
                      <a:pt x="44" y="59"/>
                    </a:cubicBezTo>
                    <a:cubicBezTo>
                      <a:pt x="46" y="52"/>
                      <a:pt x="44" y="46"/>
                      <a:pt x="37" y="42"/>
                    </a:cubicBezTo>
                    <a:cubicBezTo>
                      <a:pt x="37" y="42"/>
                      <a:pt x="36" y="43"/>
                      <a:pt x="36" y="44"/>
                    </a:cubicBezTo>
                    <a:cubicBezTo>
                      <a:pt x="32" y="50"/>
                      <a:pt x="28" y="55"/>
                      <a:pt x="24" y="61"/>
                    </a:cubicBezTo>
                    <a:cubicBezTo>
                      <a:pt x="22" y="64"/>
                      <a:pt x="22" y="66"/>
                      <a:pt x="25" y="68"/>
                    </a:cubicBezTo>
                    <a:cubicBezTo>
                      <a:pt x="33" y="76"/>
                      <a:pt x="42" y="80"/>
                      <a:pt x="54" y="74"/>
                    </a:cubicBezTo>
                    <a:cubicBezTo>
                      <a:pt x="56" y="73"/>
                      <a:pt x="56" y="73"/>
                      <a:pt x="59" y="73"/>
                    </a:cubicBezTo>
                    <a:cubicBezTo>
                      <a:pt x="57" y="76"/>
                      <a:pt x="50" y="84"/>
                      <a:pt x="45" y="87"/>
                    </a:cubicBezTo>
                    <a:cubicBezTo>
                      <a:pt x="36" y="82"/>
                      <a:pt x="2" y="56"/>
                      <a:pt x="0" y="52"/>
                    </a:cubicBezTo>
                    <a:cubicBezTo>
                      <a:pt x="2" y="53"/>
                      <a:pt x="3" y="53"/>
                      <a:pt x="4" y="54"/>
                    </a:cubicBezTo>
                    <a:cubicBezTo>
                      <a:pt x="8" y="55"/>
                      <a:pt x="10" y="54"/>
                      <a:pt x="12" y="51"/>
                    </a:cubicBezTo>
                    <a:cubicBezTo>
                      <a:pt x="21" y="38"/>
                      <a:pt x="30" y="25"/>
                      <a:pt x="39" y="12"/>
                    </a:cubicBezTo>
                    <a:cubicBezTo>
                      <a:pt x="42" y="8"/>
                      <a:pt x="41" y="6"/>
                      <a:pt x="39" y="3"/>
                    </a:cubicBezTo>
                    <a:cubicBezTo>
                      <a:pt x="38" y="2"/>
                      <a:pt x="38" y="1"/>
                      <a:pt x="37" y="0"/>
                    </a:cubicBezTo>
                    <a:cubicBezTo>
                      <a:pt x="40" y="1"/>
                      <a:pt x="76" y="27"/>
                      <a:pt x="82" y="33"/>
                    </a:cubicBezTo>
                    <a:cubicBezTo>
                      <a:pt x="79" y="38"/>
                      <a:pt x="73" y="46"/>
                      <a:pt x="70" y="48"/>
                    </a:cubicBezTo>
                    <a:cubicBezTo>
                      <a:pt x="70" y="47"/>
                      <a:pt x="70" y="46"/>
                      <a:pt x="70" y="46"/>
                    </a:cubicBezTo>
                    <a:cubicBezTo>
                      <a:pt x="74" y="36"/>
                      <a:pt x="72" y="30"/>
                      <a:pt x="65" y="24"/>
                    </a:cubicBezTo>
                    <a:cubicBezTo>
                      <a:pt x="63" y="22"/>
                      <a:pt x="61" y="20"/>
                      <a:pt x="58" y="19"/>
                    </a:cubicBezTo>
                    <a:cubicBezTo>
                      <a:pt x="56" y="17"/>
                      <a:pt x="54" y="18"/>
                      <a:pt x="53" y="20"/>
                    </a:cubicBezTo>
                    <a:cubicBezTo>
                      <a:pt x="49" y="25"/>
                      <a:pt x="45" y="30"/>
                      <a:pt x="41" y="36"/>
                    </a:cubicBezTo>
                    <a:cubicBezTo>
                      <a:pt x="41" y="37"/>
                      <a:pt x="40" y="38"/>
                      <a:pt x="40" y="39"/>
                    </a:cubicBezTo>
                    <a:cubicBezTo>
                      <a:pt x="43" y="42"/>
                      <a:pt x="46" y="44"/>
                      <a:pt x="51" y="43"/>
                    </a:cubicBezTo>
                    <a:cubicBezTo>
                      <a:pt x="54" y="42"/>
                      <a:pt x="58" y="39"/>
                      <a:pt x="61" y="3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0" name="Freeform 46">
                <a:extLst>
                  <a:ext uri="{FF2B5EF4-FFF2-40B4-BE49-F238E27FC236}">
                    <a16:creationId xmlns:a16="http://schemas.microsoft.com/office/drawing/2014/main" id="{F032975D-CF69-4B09-BA05-72D320787553}"/>
                  </a:ext>
                </a:extLst>
              </p:cNvPr>
              <p:cNvSpPr>
                <a:spLocks/>
              </p:cNvSpPr>
              <p:nvPr/>
            </p:nvSpPr>
            <p:spPr bwMode="auto">
              <a:xfrm>
                <a:off x="2373206" y="23555723"/>
                <a:ext cx="495489" cy="471895"/>
              </a:xfrm>
              <a:custGeom>
                <a:avLst/>
                <a:gdLst>
                  <a:gd name="T0" fmla="*/ 49 w 71"/>
                  <a:gd name="T1" fmla="*/ 20 h 68"/>
                  <a:gd name="T2" fmla="*/ 37 w 71"/>
                  <a:gd name="T3" fmla="*/ 29 h 68"/>
                  <a:gd name="T4" fmla="*/ 38 w 71"/>
                  <a:gd name="T5" fmla="*/ 39 h 68"/>
                  <a:gd name="T6" fmla="*/ 44 w 71"/>
                  <a:gd name="T7" fmla="*/ 38 h 68"/>
                  <a:gd name="T8" fmla="*/ 60 w 71"/>
                  <a:gd name="T9" fmla="*/ 36 h 68"/>
                  <a:gd name="T10" fmla="*/ 65 w 71"/>
                  <a:gd name="T11" fmla="*/ 30 h 68"/>
                  <a:gd name="T12" fmla="*/ 48 w 71"/>
                  <a:gd name="T13" fmla="*/ 4 h 68"/>
                  <a:gd name="T14" fmla="*/ 44 w 71"/>
                  <a:gd name="T15" fmla="*/ 0 h 68"/>
                  <a:gd name="T16" fmla="*/ 63 w 71"/>
                  <a:gd name="T17" fmla="*/ 1 h 68"/>
                  <a:gd name="T18" fmla="*/ 70 w 71"/>
                  <a:gd name="T19" fmla="*/ 59 h 68"/>
                  <a:gd name="T20" fmla="*/ 68 w 71"/>
                  <a:gd name="T21" fmla="*/ 55 h 68"/>
                  <a:gd name="T22" fmla="*/ 62 w 71"/>
                  <a:gd name="T23" fmla="*/ 51 h 68"/>
                  <a:gd name="T24" fmla="*/ 16 w 71"/>
                  <a:gd name="T25" fmla="*/ 58 h 68"/>
                  <a:gd name="T26" fmla="*/ 9 w 71"/>
                  <a:gd name="T27" fmla="*/ 65 h 68"/>
                  <a:gd name="T28" fmla="*/ 9 w 71"/>
                  <a:gd name="T29" fmla="*/ 68 h 68"/>
                  <a:gd name="T30" fmla="*/ 1 w 71"/>
                  <a:gd name="T31" fmla="*/ 11 h 68"/>
                  <a:gd name="T32" fmla="*/ 18 w 71"/>
                  <a:gd name="T33" fmla="*/ 9 h 68"/>
                  <a:gd name="T34" fmla="*/ 19 w 71"/>
                  <a:gd name="T35" fmla="*/ 10 h 68"/>
                  <a:gd name="T36" fmla="*/ 17 w 71"/>
                  <a:gd name="T37" fmla="*/ 11 h 68"/>
                  <a:gd name="T38" fmla="*/ 6 w 71"/>
                  <a:gd name="T39" fmla="*/ 30 h 68"/>
                  <a:gd name="T40" fmla="*/ 7 w 71"/>
                  <a:gd name="T41" fmla="*/ 38 h 68"/>
                  <a:gd name="T42" fmla="*/ 13 w 71"/>
                  <a:gd name="T43" fmla="*/ 42 h 68"/>
                  <a:gd name="T44" fmla="*/ 33 w 71"/>
                  <a:gd name="T45" fmla="*/ 39 h 68"/>
                  <a:gd name="T46" fmla="*/ 29 w 71"/>
                  <a:gd name="T47" fmla="*/ 28 h 68"/>
                  <a:gd name="T48" fmla="*/ 18 w 71"/>
                  <a:gd name="T49" fmla="*/ 24 h 68"/>
                  <a:gd name="T50" fmla="*/ 19 w 71"/>
                  <a:gd name="T51" fmla="*/ 22 h 68"/>
                  <a:gd name="T52" fmla="*/ 49 w 71"/>
                  <a:gd name="T53" fmla="*/ 18 h 68"/>
                  <a:gd name="T54" fmla="*/ 49 w 71"/>
                  <a:gd name="T55" fmla="*/ 2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1" h="68">
                    <a:moveTo>
                      <a:pt x="49" y="20"/>
                    </a:moveTo>
                    <a:cubicBezTo>
                      <a:pt x="44" y="22"/>
                      <a:pt x="39" y="24"/>
                      <a:pt x="37" y="29"/>
                    </a:cubicBezTo>
                    <a:cubicBezTo>
                      <a:pt x="36" y="32"/>
                      <a:pt x="36" y="35"/>
                      <a:pt x="38" y="39"/>
                    </a:cubicBezTo>
                    <a:cubicBezTo>
                      <a:pt x="40" y="38"/>
                      <a:pt x="42" y="38"/>
                      <a:pt x="44" y="38"/>
                    </a:cubicBezTo>
                    <a:cubicBezTo>
                      <a:pt x="49" y="37"/>
                      <a:pt x="54" y="36"/>
                      <a:pt x="60" y="36"/>
                    </a:cubicBezTo>
                    <a:cubicBezTo>
                      <a:pt x="63" y="35"/>
                      <a:pt x="64" y="34"/>
                      <a:pt x="65" y="30"/>
                    </a:cubicBezTo>
                    <a:cubicBezTo>
                      <a:pt x="65" y="18"/>
                      <a:pt x="59" y="8"/>
                      <a:pt x="48" y="4"/>
                    </a:cubicBezTo>
                    <a:cubicBezTo>
                      <a:pt x="47" y="3"/>
                      <a:pt x="45" y="3"/>
                      <a:pt x="44" y="0"/>
                    </a:cubicBezTo>
                    <a:cubicBezTo>
                      <a:pt x="51" y="0"/>
                      <a:pt x="57" y="1"/>
                      <a:pt x="63" y="1"/>
                    </a:cubicBezTo>
                    <a:cubicBezTo>
                      <a:pt x="65" y="5"/>
                      <a:pt x="71" y="54"/>
                      <a:pt x="70" y="59"/>
                    </a:cubicBezTo>
                    <a:cubicBezTo>
                      <a:pt x="69" y="57"/>
                      <a:pt x="69" y="56"/>
                      <a:pt x="68" y="55"/>
                    </a:cubicBezTo>
                    <a:cubicBezTo>
                      <a:pt x="67" y="52"/>
                      <a:pt x="65" y="51"/>
                      <a:pt x="62" y="51"/>
                    </a:cubicBezTo>
                    <a:cubicBezTo>
                      <a:pt x="46" y="53"/>
                      <a:pt x="31" y="55"/>
                      <a:pt x="16" y="58"/>
                    </a:cubicBezTo>
                    <a:cubicBezTo>
                      <a:pt x="12" y="58"/>
                      <a:pt x="10" y="60"/>
                      <a:pt x="9" y="65"/>
                    </a:cubicBezTo>
                    <a:cubicBezTo>
                      <a:pt x="9" y="66"/>
                      <a:pt x="9" y="67"/>
                      <a:pt x="9" y="68"/>
                    </a:cubicBezTo>
                    <a:cubicBezTo>
                      <a:pt x="7" y="65"/>
                      <a:pt x="0" y="17"/>
                      <a:pt x="1" y="11"/>
                    </a:cubicBezTo>
                    <a:cubicBezTo>
                      <a:pt x="7" y="10"/>
                      <a:pt x="12" y="9"/>
                      <a:pt x="18" y="9"/>
                    </a:cubicBezTo>
                    <a:cubicBezTo>
                      <a:pt x="18" y="9"/>
                      <a:pt x="19" y="9"/>
                      <a:pt x="19" y="10"/>
                    </a:cubicBezTo>
                    <a:cubicBezTo>
                      <a:pt x="18" y="10"/>
                      <a:pt x="18" y="11"/>
                      <a:pt x="17" y="11"/>
                    </a:cubicBezTo>
                    <a:cubicBezTo>
                      <a:pt x="8" y="14"/>
                      <a:pt x="5" y="21"/>
                      <a:pt x="6" y="30"/>
                    </a:cubicBezTo>
                    <a:cubicBezTo>
                      <a:pt x="6" y="32"/>
                      <a:pt x="6" y="35"/>
                      <a:pt x="7" y="38"/>
                    </a:cubicBezTo>
                    <a:cubicBezTo>
                      <a:pt x="7" y="42"/>
                      <a:pt x="8" y="43"/>
                      <a:pt x="13" y="42"/>
                    </a:cubicBezTo>
                    <a:cubicBezTo>
                      <a:pt x="20" y="41"/>
                      <a:pt x="26" y="40"/>
                      <a:pt x="33" y="39"/>
                    </a:cubicBezTo>
                    <a:cubicBezTo>
                      <a:pt x="34" y="34"/>
                      <a:pt x="33" y="30"/>
                      <a:pt x="29" y="28"/>
                    </a:cubicBezTo>
                    <a:cubicBezTo>
                      <a:pt x="26" y="26"/>
                      <a:pt x="22" y="25"/>
                      <a:pt x="18" y="24"/>
                    </a:cubicBezTo>
                    <a:cubicBezTo>
                      <a:pt x="18" y="23"/>
                      <a:pt x="19" y="23"/>
                      <a:pt x="19" y="22"/>
                    </a:cubicBezTo>
                    <a:cubicBezTo>
                      <a:pt x="29" y="21"/>
                      <a:pt x="39" y="20"/>
                      <a:pt x="49" y="18"/>
                    </a:cubicBezTo>
                    <a:cubicBezTo>
                      <a:pt x="49" y="19"/>
                      <a:pt x="49" y="19"/>
                      <a:pt x="49" y="2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1" name="Freeform 47">
                <a:extLst>
                  <a:ext uri="{FF2B5EF4-FFF2-40B4-BE49-F238E27FC236}">
                    <a16:creationId xmlns:a16="http://schemas.microsoft.com/office/drawing/2014/main" id="{6B6AC068-0EBD-48BD-AE1C-D7481884A830}"/>
                  </a:ext>
                </a:extLst>
              </p:cNvPr>
              <p:cNvSpPr>
                <a:spLocks noEditPoints="1"/>
              </p:cNvSpPr>
              <p:nvPr/>
            </p:nvSpPr>
            <p:spPr bwMode="auto">
              <a:xfrm>
                <a:off x="4897841" y="26009575"/>
                <a:ext cx="346056" cy="495489"/>
              </a:xfrm>
              <a:custGeom>
                <a:avLst/>
                <a:gdLst>
                  <a:gd name="T0" fmla="*/ 17 w 50"/>
                  <a:gd name="T1" fmla="*/ 35 h 70"/>
                  <a:gd name="T2" fmla="*/ 10 w 50"/>
                  <a:gd name="T3" fmla="*/ 27 h 70"/>
                  <a:gd name="T4" fmla="*/ 8 w 50"/>
                  <a:gd name="T5" fmla="*/ 11 h 70"/>
                  <a:gd name="T6" fmla="*/ 19 w 50"/>
                  <a:gd name="T7" fmla="*/ 1 h 70"/>
                  <a:gd name="T8" fmla="*/ 39 w 50"/>
                  <a:gd name="T9" fmla="*/ 3 h 70"/>
                  <a:gd name="T10" fmla="*/ 48 w 50"/>
                  <a:gd name="T11" fmla="*/ 12 h 70"/>
                  <a:gd name="T12" fmla="*/ 42 w 50"/>
                  <a:gd name="T13" fmla="*/ 27 h 70"/>
                  <a:gd name="T14" fmla="*/ 34 w 50"/>
                  <a:gd name="T15" fmla="*/ 30 h 70"/>
                  <a:gd name="T16" fmla="*/ 37 w 50"/>
                  <a:gd name="T17" fmla="*/ 33 h 70"/>
                  <a:gd name="T18" fmla="*/ 44 w 50"/>
                  <a:gd name="T19" fmla="*/ 44 h 70"/>
                  <a:gd name="T20" fmla="*/ 30 w 50"/>
                  <a:gd name="T21" fmla="*/ 69 h 70"/>
                  <a:gd name="T22" fmla="*/ 9 w 50"/>
                  <a:gd name="T23" fmla="*/ 65 h 70"/>
                  <a:gd name="T24" fmla="*/ 1 w 50"/>
                  <a:gd name="T25" fmla="*/ 51 h 70"/>
                  <a:gd name="T26" fmla="*/ 11 w 50"/>
                  <a:gd name="T27" fmla="*/ 38 h 70"/>
                  <a:gd name="T28" fmla="*/ 17 w 50"/>
                  <a:gd name="T29" fmla="*/ 35 h 70"/>
                  <a:gd name="T30" fmla="*/ 20 w 50"/>
                  <a:gd name="T31" fmla="*/ 38 h 70"/>
                  <a:gd name="T32" fmla="*/ 14 w 50"/>
                  <a:gd name="T33" fmla="*/ 61 h 70"/>
                  <a:gd name="T34" fmla="*/ 22 w 50"/>
                  <a:gd name="T35" fmla="*/ 67 h 70"/>
                  <a:gd name="T36" fmla="*/ 30 w 50"/>
                  <a:gd name="T37" fmla="*/ 61 h 70"/>
                  <a:gd name="T38" fmla="*/ 20 w 50"/>
                  <a:gd name="T39" fmla="*/ 38 h 70"/>
                  <a:gd name="T40" fmla="*/ 31 w 50"/>
                  <a:gd name="T41" fmla="*/ 27 h 70"/>
                  <a:gd name="T42" fmla="*/ 36 w 50"/>
                  <a:gd name="T43" fmla="*/ 8 h 70"/>
                  <a:gd name="T44" fmla="*/ 28 w 50"/>
                  <a:gd name="T45" fmla="*/ 3 h 70"/>
                  <a:gd name="T46" fmla="*/ 21 w 50"/>
                  <a:gd name="T47" fmla="*/ 8 h 70"/>
                  <a:gd name="T48" fmla="*/ 22 w 50"/>
                  <a:gd name="T49" fmla="*/ 18 h 70"/>
                  <a:gd name="T50" fmla="*/ 31 w 50"/>
                  <a:gd name="T51" fmla="*/ 2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70">
                    <a:moveTo>
                      <a:pt x="17" y="35"/>
                    </a:moveTo>
                    <a:cubicBezTo>
                      <a:pt x="15" y="33"/>
                      <a:pt x="12" y="30"/>
                      <a:pt x="10" y="27"/>
                    </a:cubicBezTo>
                    <a:cubicBezTo>
                      <a:pt x="7" y="22"/>
                      <a:pt x="6" y="17"/>
                      <a:pt x="8" y="11"/>
                    </a:cubicBezTo>
                    <a:cubicBezTo>
                      <a:pt x="10" y="6"/>
                      <a:pt x="14" y="3"/>
                      <a:pt x="19" y="1"/>
                    </a:cubicBezTo>
                    <a:cubicBezTo>
                      <a:pt x="26" y="0"/>
                      <a:pt x="33" y="0"/>
                      <a:pt x="39" y="3"/>
                    </a:cubicBezTo>
                    <a:cubicBezTo>
                      <a:pt x="43" y="5"/>
                      <a:pt x="46" y="8"/>
                      <a:pt x="48" y="12"/>
                    </a:cubicBezTo>
                    <a:cubicBezTo>
                      <a:pt x="50" y="18"/>
                      <a:pt x="48" y="24"/>
                      <a:pt x="42" y="27"/>
                    </a:cubicBezTo>
                    <a:cubicBezTo>
                      <a:pt x="39" y="28"/>
                      <a:pt x="37" y="29"/>
                      <a:pt x="34" y="30"/>
                    </a:cubicBezTo>
                    <a:cubicBezTo>
                      <a:pt x="35" y="31"/>
                      <a:pt x="36" y="32"/>
                      <a:pt x="37" y="33"/>
                    </a:cubicBezTo>
                    <a:cubicBezTo>
                      <a:pt x="40" y="37"/>
                      <a:pt x="43" y="40"/>
                      <a:pt x="44" y="44"/>
                    </a:cubicBezTo>
                    <a:cubicBezTo>
                      <a:pt x="48" y="55"/>
                      <a:pt x="42" y="66"/>
                      <a:pt x="30" y="69"/>
                    </a:cubicBezTo>
                    <a:cubicBezTo>
                      <a:pt x="23" y="70"/>
                      <a:pt x="16" y="69"/>
                      <a:pt x="9" y="65"/>
                    </a:cubicBezTo>
                    <a:cubicBezTo>
                      <a:pt x="3" y="62"/>
                      <a:pt x="0" y="57"/>
                      <a:pt x="1" y="51"/>
                    </a:cubicBezTo>
                    <a:cubicBezTo>
                      <a:pt x="1" y="44"/>
                      <a:pt x="5" y="40"/>
                      <a:pt x="11" y="38"/>
                    </a:cubicBezTo>
                    <a:cubicBezTo>
                      <a:pt x="13" y="37"/>
                      <a:pt x="15" y="36"/>
                      <a:pt x="17" y="35"/>
                    </a:cubicBezTo>
                    <a:close/>
                    <a:moveTo>
                      <a:pt x="20" y="38"/>
                    </a:moveTo>
                    <a:cubicBezTo>
                      <a:pt x="13" y="44"/>
                      <a:pt x="10" y="54"/>
                      <a:pt x="14" y="61"/>
                    </a:cubicBezTo>
                    <a:cubicBezTo>
                      <a:pt x="15" y="65"/>
                      <a:pt x="18" y="67"/>
                      <a:pt x="22" y="67"/>
                    </a:cubicBezTo>
                    <a:cubicBezTo>
                      <a:pt x="26" y="67"/>
                      <a:pt x="28" y="64"/>
                      <a:pt x="30" y="61"/>
                    </a:cubicBezTo>
                    <a:cubicBezTo>
                      <a:pt x="33" y="53"/>
                      <a:pt x="29" y="44"/>
                      <a:pt x="20" y="38"/>
                    </a:cubicBezTo>
                    <a:close/>
                    <a:moveTo>
                      <a:pt x="31" y="27"/>
                    </a:moveTo>
                    <a:cubicBezTo>
                      <a:pt x="37" y="23"/>
                      <a:pt x="39" y="14"/>
                      <a:pt x="36" y="8"/>
                    </a:cubicBezTo>
                    <a:cubicBezTo>
                      <a:pt x="35" y="4"/>
                      <a:pt x="32" y="3"/>
                      <a:pt x="28" y="3"/>
                    </a:cubicBezTo>
                    <a:cubicBezTo>
                      <a:pt x="25" y="3"/>
                      <a:pt x="23" y="5"/>
                      <a:pt x="21" y="8"/>
                    </a:cubicBezTo>
                    <a:cubicBezTo>
                      <a:pt x="20" y="11"/>
                      <a:pt x="20" y="15"/>
                      <a:pt x="22" y="18"/>
                    </a:cubicBezTo>
                    <a:cubicBezTo>
                      <a:pt x="24" y="22"/>
                      <a:pt x="27" y="25"/>
                      <a:pt x="31" y="2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2" name="Freeform 48">
                <a:extLst>
                  <a:ext uri="{FF2B5EF4-FFF2-40B4-BE49-F238E27FC236}">
                    <a16:creationId xmlns:a16="http://schemas.microsoft.com/office/drawing/2014/main" id="{ACE3F796-5431-4E6C-AC15-7A788620661A}"/>
                  </a:ext>
                </a:extLst>
              </p:cNvPr>
              <p:cNvSpPr>
                <a:spLocks noEditPoints="1"/>
              </p:cNvSpPr>
              <p:nvPr/>
            </p:nvSpPr>
            <p:spPr bwMode="auto">
              <a:xfrm>
                <a:off x="2569829" y="24342214"/>
                <a:ext cx="511219" cy="440435"/>
              </a:xfrm>
              <a:custGeom>
                <a:avLst/>
                <a:gdLst>
                  <a:gd name="T0" fmla="*/ 16 w 74"/>
                  <a:gd name="T1" fmla="*/ 63 h 63"/>
                  <a:gd name="T2" fmla="*/ 14 w 74"/>
                  <a:gd name="T3" fmla="*/ 60 h 63"/>
                  <a:gd name="T4" fmla="*/ 3 w 74"/>
                  <a:gd name="T5" fmla="*/ 34 h 63"/>
                  <a:gd name="T6" fmla="*/ 0 w 74"/>
                  <a:gd name="T7" fmla="*/ 18 h 63"/>
                  <a:gd name="T8" fmla="*/ 8 w 74"/>
                  <a:gd name="T9" fmla="*/ 3 h 63"/>
                  <a:gd name="T10" fmla="*/ 25 w 74"/>
                  <a:gd name="T11" fmla="*/ 4 h 63"/>
                  <a:gd name="T12" fmla="*/ 33 w 74"/>
                  <a:gd name="T13" fmla="*/ 13 h 63"/>
                  <a:gd name="T14" fmla="*/ 38 w 74"/>
                  <a:gd name="T15" fmla="*/ 26 h 63"/>
                  <a:gd name="T16" fmla="*/ 42 w 74"/>
                  <a:gd name="T17" fmla="*/ 25 h 63"/>
                  <a:gd name="T18" fmla="*/ 55 w 74"/>
                  <a:gd name="T19" fmla="*/ 19 h 63"/>
                  <a:gd name="T20" fmla="*/ 61 w 74"/>
                  <a:gd name="T21" fmla="*/ 9 h 63"/>
                  <a:gd name="T22" fmla="*/ 61 w 74"/>
                  <a:gd name="T23" fmla="*/ 6 h 63"/>
                  <a:gd name="T24" fmla="*/ 66 w 74"/>
                  <a:gd name="T25" fmla="*/ 16 h 63"/>
                  <a:gd name="T26" fmla="*/ 70 w 74"/>
                  <a:gd name="T27" fmla="*/ 27 h 63"/>
                  <a:gd name="T28" fmla="*/ 73 w 74"/>
                  <a:gd name="T29" fmla="*/ 38 h 63"/>
                  <a:gd name="T30" fmla="*/ 70 w 74"/>
                  <a:gd name="T31" fmla="*/ 34 h 63"/>
                  <a:gd name="T32" fmla="*/ 64 w 74"/>
                  <a:gd name="T33" fmla="*/ 32 h 63"/>
                  <a:gd name="T34" fmla="*/ 58 w 74"/>
                  <a:gd name="T35" fmla="*/ 35 h 63"/>
                  <a:gd name="T36" fmla="*/ 22 w 74"/>
                  <a:gd name="T37" fmla="*/ 50 h 63"/>
                  <a:gd name="T38" fmla="*/ 16 w 74"/>
                  <a:gd name="T39" fmla="*/ 61 h 63"/>
                  <a:gd name="T40" fmla="*/ 16 w 74"/>
                  <a:gd name="T41" fmla="*/ 63 h 63"/>
                  <a:gd name="T42" fmla="*/ 36 w 74"/>
                  <a:gd name="T43" fmla="*/ 27 h 63"/>
                  <a:gd name="T44" fmla="*/ 32 w 74"/>
                  <a:gd name="T45" fmla="*/ 20 h 63"/>
                  <a:gd name="T46" fmla="*/ 21 w 74"/>
                  <a:gd name="T47" fmla="*/ 16 h 63"/>
                  <a:gd name="T48" fmla="*/ 10 w 74"/>
                  <a:gd name="T49" fmla="*/ 21 h 63"/>
                  <a:gd name="T50" fmla="*/ 7 w 74"/>
                  <a:gd name="T51" fmla="*/ 35 h 63"/>
                  <a:gd name="T52" fmla="*/ 13 w 74"/>
                  <a:gd name="T53" fmla="*/ 38 h 63"/>
                  <a:gd name="T54" fmla="*/ 36 w 74"/>
                  <a:gd name="T55"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4" h="63">
                    <a:moveTo>
                      <a:pt x="16" y="63"/>
                    </a:moveTo>
                    <a:cubicBezTo>
                      <a:pt x="15" y="62"/>
                      <a:pt x="14" y="61"/>
                      <a:pt x="14" y="60"/>
                    </a:cubicBezTo>
                    <a:cubicBezTo>
                      <a:pt x="10" y="51"/>
                      <a:pt x="7" y="42"/>
                      <a:pt x="3" y="34"/>
                    </a:cubicBezTo>
                    <a:cubicBezTo>
                      <a:pt x="1" y="29"/>
                      <a:pt x="0" y="23"/>
                      <a:pt x="0" y="18"/>
                    </a:cubicBezTo>
                    <a:cubicBezTo>
                      <a:pt x="0" y="11"/>
                      <a:pt x="2" y="6"/>
                      <a:pt x="8" y="3"/>
                    </a:cubicBezTo>
                    <a:cubicBezTo>
                      <a:pt x="14" y="0"/>
                      <a:pt x="19" y="1"/>
                      <a:pt x="25" y="4"/>
                    </a:cubicBezTo>
                    <a:cubicBezTo>
                      <a:pt x="28" y="6"/>
                      <a:pt x="31" y="10"/>
                      <a:pt x="33" y="13"/>
                    </a:cubicBezTo>
                    <a:cubicBezTo>
                      <a:pt x="35" y="17"/>
                      <a:pt x="36" y="22"/>
                      <a:pt x="38" y="26"/>
                    </a:cubicBezTo>
                    <a:cubicBezTo>
                      <a:pt x="40" y="25"/>
                      <a:pt x="41" y="25"/>
                      <a:pt x="42" y="25"/>
                    </a:cubicBezTo>
                    <a:cubicBezTo>
                      <a:pt x="46" y="23"/>
                      <a:pt x="51" y="21"/>
                      <a:pt x="55" y="19"/>
                    </a:cubicBezTo>
                    <a:cubicBezTo>
                      <a:pt x="61" y="16"/>
                      <a:pt x="62" y="15"/>
                      <a:pt x="61" y="9"/>
                    </a:cubicBezTo>
                    <a:cubicBezTo>
                      <a:pt x="61" y="8"/>
                      <a:pt x="61" y="7"/>
                      <a:pt x="61" y="6"/>
                    </a:cubicBezTo>
                    <a:cubicBezTo>
                      <a:pt x="64" y="9"/>
                      <a:pt x="64" y="13"/>
                      <a:pt x="66" y="16"/>
                    </a:cubicBezTo>
                    <a:cubicBezTo>
                      <a:pt x="67" y="20"/>
                      <a:pt x="69" y="23"/>
                      <a:pt x="70" y="27"/>
                    </a:cubicBezTo>
                    <a:cubicBezTo>
                      <a:pt x="71" y="30"/>
                      <a:pt x="74" y="33"/>
                      <a:pt x="73" y="38"/>
                    </a:cubicBezTo>
                    <a:cubicBezTo>
                      <a:pt x="72" y="36"/>
                      <a:pt x="71" y="35"/>
                      <a:pt x="70" y="34"/>
                    </a:cubicBezTo>
                    <a:cubicBezTo>
                      <a:pt x="68" y="32"/>
                      <a:pt x="66" y="31"/>
                      <a:pt x="64" y="32"/>
                    </a:cubicBezTo>
                    <a:cubicBezTo>
                      <a:pt x="62" y="33"/>
                      <a:pt x="60" y="34"/>
                      <a:pt x="58" y="35"/>
                    </a:cubicBezTo>
                    <a:cubicBezTo>
                      <a:pt x="46" y="40"/>
                      <a:pt x="34" y="45"/>
                      <a:pt x="22" y="50"/>
                    </a:cubicBezTo>
                    <a:cubicBezTo>
                      <a:pt x="16" y="53"/>
                      <a:pt x="16" y="54"/>
                      <a:pt x="16" y="61"/>
                    </a:cubicBezTo>
                    <a:cubicBezTo>
                      <a:pt x="16" y="62"/>
                      <a:pt x="16" y="62"/>
                      <a:pt x="16" y="63"/>
                    </a:cubicBezTo>
                    <a:close/>
                    <a:moveTo>
                      <a:pt x="36" y="27"/>
                    </a:moveTo>
                    <a:cubicBezTo>
                      <a:pt x="34" y="25"/>
                      <a:pt x="34" y="22"/>
                      <a:pt x="32" y="20"/>
                    </a:cubicBezTo>
                    <a:cubicBezTo>
                      <a:pt x="29" y="16"/>
                      <a:pt x="25" y="14"/>
                      <a:pt x="21" y="16"/>
                    </a:cubicBezTo>
                    <a:cubicBezTo>
                      <a:pt x="17" y="17"/>
                      <a:pt x="13" y="19"/>
                      <a:pt x="10" y="21"/>
                    </a:cubicBezTo>
                    <a:cubicBezTo>
                      <a:pt x="5" y="24"/>
                      <a:pt x="4" y="30"/>
                      <a:pt x="7" y="35"/>
                    </a:cubicBezTo>
                    <a:cubicBezTo>
                      <a:pt x="9" y="38"/>
                      <a:pt x="10" y="39"/>
                      <a:pt x="13" y="38"/>
                    </a:cubicBezTo>
                    <a:cubicBezTo>
                      <a:pt x="20" y="34"/>
                      <a:pt x="28" y="31"/>
                      <a:pt x="36" y="2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3" name="Freeform 49">
                <a:extLst>
                  <a:ext uri="{FF2B5EF4-FFF2-40B4-BE49-F238E27FC236}">
                    <a16:creationId xmlns:a16="http://schemas.microsoft.com/office/drawing/2014/main" id="{74BEA9AB-D681-42C2-B138-90AE983F451A}"/>
                  </a:ext>
                </a:extLst>
              </p:cNvPr>
              <p:cNvSpPr>
                <a:spLocks/>
              </p:cNvSpPr>
              <p:nvPr/>
            </p:nvSpPr>
            <p:spPr bwMode="auto">
              <a:xfrm>
                <a:off x="2868695" y="21353548"/>
                <a:ext cx="605598" cy="660652"/>
              </a:xfrm>
              <a:custGeom>
                <a:avLst/>
                <a:gdLst>
                  <a:gd name="T0" fmla="*/ 0 w 87"/>
                  <a:gd name="T1" fmla="*/ 51 h 95"/>
                  <a:gd name="T2" fmla="*/ 6 w 87"/>
                  <a:gd name="T3" fmla="*/ 43 h 95"/>
                  <a:gd name="T4" fmla="*/ 22 w 87"/>
                  <a:gd name="T5" fmla="*/ 36 h 95"/>
                  <a:gd name="T6" fmla="*/ 59 w 87"/>
                  <a:gd name="T7" fmla="*/ 36 h 95"/>
                  <a:gd name="T8" fmla="*/ 64 w 87"/>
                  <a:gd name="T9" fmla="*/ 36 h 95"/>
                  <a:gd name="T10" fmla="*/ 62 w 87"/>
                  <a:gd name="T11" fmla="*/ 33 h 95"/>
                  <a:gd name="T12" fmla="*/ 44 w 87"/>
                  <a:gd name="T13" fmla="*/ 18 h 95"/>
                  <a:gd name="T14" fmla="*/ 30 w 87"/>
                  <a:gd name="T15" fmla="*/ 16 h 95"/>
                  <a:gd name="T16" fmla="*/ 29 w 87"/>
                  <a:gd name="T17" fmla="*/ 16 h 95"/>
                  <a:gd name="T18" fmla="*/ 42 w 87"/>
                  <a:gd name="T19" fmla="*/ 0 h 95"/>
                  <a:gd name="T20" fmla="*/ 42 w 87"/>
                  <a:gd name="T21" fmla="*/ 3 h 95"/>
                  <a:gd name="T22" fmla="*/ 44 w 87"/>
                  <a:gd name="T23" fmla="*/ 13 h 95"/>
                  <a:gd name="T24" fmla="*/ 74 w 87"/>
                  <a:gd name="T25" fmla="*/ 38 h 95"/>
                  <a:gd name="T26" fmla="*/ 87 w 87"/>
                  <a:gd name="T27" fmla="*/ 50 h 95"/>
                  <a:gd name="T28" fmla="*/ 83 w 87"/>
                  <a:gd name="T29" fmla="*/ 52 h 95"/>
                  <a:gd name="T30" fmla="*/ 77 w 87"/>
                  <a:gd name="T31" fmla="*/ 52 h 95"/>
                  <a:gd name="T32" fmla="*/ 25 w 87"/>
                  <a:gd name="T33" fmla="*/ 51 h 95"/>
                  <a:gd name="T34" fmla="*/ 19 w 87"/>
                  <a:gd name="T35" fmla="*/ 51 h 95"/>
                  <a:gd name="T36" fmla="*/ 22 w 87"/>
                  <a:gd name="T37" fmla="*/ 55 h 95"/>
                  <a:gd name="T38" fmla="*/ 47 w 87"/>
                  <a:gd name="T39" fmla="*/ 77 h 95"/>
                  <a:gd name="T40" fmla="*/ 61 w 87"/>
                  <a:gd name="T41" fmla="*/ 78 h 95"/>
                  <a:gd name="T42" fmla="*/ 61 w 87"/>
                  <a:gd name="T43" fmla="*/ 77 h 95"/>
                  <a:gd name="T44" fmla="*/ 48 w 87"/>
                  <a:gd name="T45" fmla="*/ 95 h 95"/>
                  <a:gd name="T46" fmla="*/ 49 w 87"/>
                  <a:gd name="T47" fmla="*/ 91 h 95"/>
                  <a:gd name="T48" fmla="*/ 47 w 87"/>
                  <a:gd name="T49" fmla="*/ 82 h 95"/>
                  <a:gd name="T50" fmla="*/ 30 w 87"/>
                  <a:gd name="T51" fmla="*/ 67 h 95"/>
                  <a:gd name="T52" fmla="*/ 15 w 87"/>
                  <a:gd name="T53" fmla="*/ 54 h 95"/>
                  <a:gd name="T54" fmla="*/ 7 w 87"/>
                  <a:gd name="T55" fmla="*/ 51 h 95"/>
                  <a:gd name="T56" fmla="*/ 1 w 87"/>
                  <a:gd name="T57" fmla="*/ 52 h 95"/>
                  <a:gd name="T58" fmla="*/ 0 w 87"/>
                  <a:gd name="T59" fmla="*/ 5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7" h="95">
                    <a:moveTo>
                      <a:pt x="0" y="51"/>
                    </a:moveTo>
                    <a:cubicBezTo>
                      <a:pt x="2" y="49"/>
                      <a:pt x="5" y="46"/>
                      <a:pt x="6" y="43"/>
                    </a:cubicBezTo>
                    <a:cubicBezTo>
                      <a:pt x="10" y="37"/>
                      <a:pt x="15" y="35"/>
                      <a:pt x="22" y="36"/>
                    </a:cubicBezTo>
                    <a:cubicBezTo>
                      <a:pt x="34" y="36"/>
                      <a:pt x="47" y="36"/>
                      <a:pt x="59" y="36"/>
                    </a:cubicBezTo>
                    <a:cubicBezTo>
                      <a:pt x="61" y="36"/>
                      <a:pt x="62" y="36"/>
                      <a:pt x="64" y="36"/>
                    </a:cubicBezTo>
                    <a:cubicBezTo>
                      <a:pt x="63" y="35"/>
                      <a:pt x="63" y="34"/>
                      <a:pt x="62" y="33"/>
                    </a:cubicBezTo>
                    <a:cubicBezTo>
                      <a:pt x="56" y="28"/>
                      <a:pt x="50" y="23"/>
                      <a:pt x="44" y="18"/>
                    </a:cubicBezTo>
                    <a:cubicBezTo>
                      <a:pt x="38" y="12"/>
                      <a:pt x="37" y="12"/>
                      <a:pt x="30" y="16"/>
                    </a:cubicBezTo>
                    <a:cubicBezTo>
                      <a:pt x="30" y="17"/>
                      <a:pt x="30" y="16"/>
                      <a:pt x="29" y="16"/>
                    </a:cubicBezTo>
                    <a:cubicBezTo>
                      <a:pt x="30" y="13"/>
                      <a:pt x="38" y="3"/>
                      <a:pt x="42" y="0"/>
                    </a:cubicBezTo>
                    <a:cubicBezTo>
                      <a:pt x="42" y="2"/>
                      <a:pt x="42" y="2"/>
                      <a:pt x="42" y="3"/>
                    </a:cubicBezTo>
                    <a:cubicBezTo>
                      <a:pt x="40" y="7"/>
                      <a:pt x="41" y="10"/>
                      <a:pt x="44" y="13"/>
                    </a:cubicBezTo>
                    <a:cubicBezTo>
                      <a:pt x="54" y="21"/>
                      <a:pt x="64" y="30"/>
                      <a:pt x="74" y="38"/>
                    </a:cubicBezTo>
                    <a:cubicBezTo>
                      <a:pt x="78" y="42"/>
                      <a:pt x="82" y="46"/>
                      <a:pt x="87" y="50"/>
                    </a:cubicBezTo>
                    <a:cubicBezTo>
                      <a:pt x="85" y="51"/>
                      <a:pt x="84" y="52"/>
                      <a:pt x="83" y="52"/>
                    </a:cubicBezTo>
                    <a:cubicBezTo>
                      <a:pt x="81" y="52"/>
                      <a:pt x="79" y="52"/>
                      <a:pt x="77" y="52"/>
                    </a:cubicBezTo>
                    <a:cubicBezTo>
                      <a:pt x="60" y="52"/>
                      <a:pt x="42" y="52"/>
                      <a:pt x="25" y="51"/>
                    </a:cubicBezTo>
                    <a:cubicBezTo>
                      <a:pt x="23" y="51"/>
                      <a:pt x="22" y="51"/>
                      <a:pt x="19" y="51"/>
                    </a:cubicBezTo>
                    <a:cubicBezTo>
                      <a:pt x="20" y="53"/>
                      <a:pt x="21" y="54"/>
                      <a:pt x="22" y="55"/>
                    </a:cubicBezTo>
                    <a:cubicBezTo>
                      <a:pt x="30" y="62"/>
                      <a:pt x="39" y="69"/>
                      <a:pt x="47" y="77"/>
                    </a:cubicBezTo>
                    <a:cubicBezTo>
                      <a:pt x="51" y="81"/>
                      <a:pt x="55" y="83"/>
                      <a:pt x="61" y="78"/>
                    </a:cubicBezTo>
                    <a:cubicBezTo>
                      <a:pt x="61" y="77"/>
                      <a:pt x="61" y="77"/>
                      <a:pt x="61" y="77"/>
                    </a:cubicBezTo>
                    <a:cubicBezTo>
                      <a:pt x="61" y="80"/>
                      <a:pt x="52" y="92"/>
                      <a:pt x="48" y="95"/>
                    </a:cubicBezTo>
                    <a:cubicBezTo>
                      <a:pt x="48" y="93"/>
                      <a:pt x="48" y="92"/>
                      <a:pt x="49" y="91"/>
                    </a:cubicBezTo>
                    <a:cubicBezTo>
                      <a:pt x="51" y="87"/>
                      <a:pt x="50" y="85"/>
                      <a:pt x="47" y="82"/>
                    </a:cubicBezTo>
                    <a:cubicBezTo>
                      <a:pt x="41" y="77"/>
                      <a:pt x="35" y="72"/>
                      <a:pt x="30" y="67"/>
                    </a:cubicBezTo>
                    <a:cubicBezTo>
                      <a:pt x="25" y="62"/>
                      <a:pt x="20" y="58"/>
                      <a:pt x="15" y="54"/>
                    </a:cubicBezTo>
                    <a:cubicBezTo>
                      <a:pt x="12" y="51"/>
                      <a:pt x="10" y="51"/>
                      <a:pt x="7" y="51"/>
                    </a:cubicBezTo>
                    <a:cubicBezTo>
                      <a:pt x="5" y="52"/>
                      <a:pt x="3" y="52"/>
                      <a:pt x="1" y="52"/>
                    </a:cubicBezTo>
                    <a:cubicBezTo>
                      <a:pt x="0" y="52"/>
                      <a:pt x="0" y="52"/>
                      <a:pt x="0" y="51"/>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4" name="Freeform 50">
                <a:extLst>
                  <a:ext uri="{FF2B5EF4-FFF2-40B4-BE49-F238E27FC236}">
                    <a16:creationId xmlns:a16="http://schemas.microsoft.com/office/drawing/2014/main" id="{B4841AFA-06F6-4DE5-A44B-C6843FC702AD}"/>
                  </a:ext>
                </a:extLst>
              </p:cNvPr>
              <p:cNvSpPr>
                <a:spLocks noEditPoints="1"/>
              </p:cNvSpPr>
              <p:nvPr/>
            </p:nvSpPr>
            <p:spPr bwMode="auto">
              <a:xfrm>
                <a:off x="6423633" y="25797222"/>
                <a:ext cx="424705" cy="487624"/>
              </a:xfrm>
              <a:custGeom>
                <a:avLst/>
                <a:gdLst>
                  <a:gd name="T0" fmla="*/ 36 w 61"/>
                  <a:gd name="T1" fmla="*/ 26 h 70"/>
                  <a:gd name="T2" fmla="*/ 46 w 61"/>
                  <a:gd name="T3" fmla="*/ 29 h 70"/>
                  <a:gd name="T4" fmla="*/ 60 w 61"/>
                  <a:gd name="T5" fmla="*/ 45 h 70"/>
                  <a:gd name="T6" fmla="*/ 55 w 61"/>
                  <a:gd name="T7" fmla="*/ 59 h 70"/>
                  <a:gd name="T8" fmla="*/ 34 w 61"/>
                  <a:gd name="T9" fmla="*/ 69 h 70"/>
                  <a:gd name="T10" fmla="*/ 21 w 61"/>
                  <a:gd name="T11" fmla="*/ 62 h 70"/>
                  <a:gd name="T12" fmla="*/ 21 w 61"/>
                  <a:gd name="T13" fmla="*/ 46 h 70"/>
                  <a:gd name="T14" fmla="*/ 26 w 61"/>
                  <a:gd name="T15" fmla="*/ 39 h 70"/>
                  <a:gd name="T16" fmla="*/ 17 w 61"/>
                  <a:gd name="T17" fmla="*/ 37 h 70"/>
                  <a:gd name="T18" fmla="*/ 11 w 61"/>
                  <a:gd name="T19" fmla="*/ 8 h 70"/>
                  <a:gd name="T20" fmla="*/ 28 w 61"/>
                  <a:gd name="T21" fmla="*/ 0 h 70"/>
                  <a:gd name="T22" fmla="*/ 42 w 61"/>
                  <a:gd name="T23" fmla="*/ 7 h 70"/>
                  <a:gd name="T24" fmla="*/ 40 w 61"/>
                  <a:gd name="T25" fmla="*/ 21 h 70"/>
                  <a:gd name="T26" fmla="*/ 36 w 61"/>
                  <a:gd name="T27" fmla="*/ 26 h 70"/>
                  <a:gd name="T28" fmla="*/ 29 w 61"/>
                  <a:gd name="T29" fmla="*/ 40 h 70"/>
                  <a:gd name="T30" fmla="*/ 28 w 61"/>
                  <a:gd name="T31" fmla="*/ 48 h 70"/>
                  <a:gd name="T32" fmla="*/ 37 w 61"/>
                  <a:gd name="T33" fmla="*/ 63 h 70"/>
                  <a:gd name="T34" fmla="*/ 46 w 61"/>
                  <a:gd name="T35" fmla="*/ 64 h 70"/>
                  <a:gd name="T36" fmla="*/ 50 w 61"/>
                  <a:gd name="T37" fmla="*/ 55 h 70"/>
                  <a:gd name="T38" fmla="*/ 41 w 61"/>
                  <a:gd name="T39" fmla="*/ 43 h 70"/>
                  <a:gd name="T40" fmla="*/ 29 w 61"/>
                  <a:gd name="T41" fmla="*/ 40 h 70"/>
                  <a:gd name="T42" fmla="*/ 33 w 61"/>
                  <a:gd name="T43" fmla="*/ 26 h 70"/>
                  <a:gd name="T44" fmla="*/ 28 w 61"/>
                  <a:gd name="T45" fmla="*/ 7 h 70"/>
                  <a:gd name="T46" fmla="*/ 22 w 61"/>
                  <a:gd name="T47" fmla="*/ 5 h 70"/>
                  <a:gd name="T48" fmla="*/ 14 w 61"/>
                  <a:gd name="T49" fmla="*/ 10 h 70"/>
                  <a:gd name="T50" fmla="*/ 16 w 61"/>
                  <a:gd name="T51" fmla="*/ 19 h 70"/>
                  <a:gd name="T52" fmla="*/ 33 w 61"/>
                  <a:gd name="T53" fmla="*/ 2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1" h="70">
                    <a:moveTo>
                      <a:pt x="36" y="26"/>
                    </a:moveTo>
                    <a:cubicBezTo>
                      <a:pt x="40" y="27"/>
                      <a:pt x="43" y="28"/>
                      <a:pt x="46" y="29"/>
                    </a:cubicBezTo>
                    <a:cubicBezTo>
                      <a:pt x="54" y="31"/>
                      <a:pt x="59" y="37"/>
                      <a:pt x="60" y="45"/>
                    </a:cubicBezTo>
                    <a:cubicBezTo>
                      <a:pt x="61" y="51"/>
                      <a:pt x="59" y="55"/>
                      <a:pt x="55" y="59"/>
                    </a:cubicBezTo>
                    <a:cubicBezTo>
                      <a:pt x="50" y="65"/>
                      <a:pt x="42" y="69"/>
                      <a:pt x="34" y="69"/>
                    </a:cubicBezTo>
                    <a:cubicBezTo>
                      <a:pt x="28" y="70"/>
                      <a:pt x="24" y="67"/>
                      <a:pt x="21" y="62"/>
                    </a:cubicBezTo>
                    <a:cubicBezTo>
                      <a:pt x="17" y="57"/>
                      <a:pt x="17" y="51"/>
                      <a:pt x="21" y="46"/>
                    </a:cubicBezTo>
                    <a:cubicBezTo>
                      <a:pt x="22" y="44"/>
                      <a:pt x="24" y="42"/>
                      <a:pt x="26" y="39"/>
                    </a:cubicBezTo>
                    <a:cubicBezTo>
                      <a:pt x="23" y="39"/>
                      <a:pt x="20" y="38"/>
                      <a:pt x="17" y="37"/>
                    </a:cubicBezTo>
                    <a:cubicBezTo>
                      <a:pt x="3" y="32"/>
                      <a:pt x="0" y="17"/>
                      <a:pt x="11" y="8"/>
                    </a:cubicBezTo>
                    <a:cubicBezTo>
                      <a:pt x="16" y="4"/>
                      <a:pt x="22" y="1"/>
                      <a:pt x="28" y="0"/>
                    </a:cubicBezTo>
                    <a:cubicBezTo>
                      <a:pt x="34" y="0"/>
                      <a:pt x="39" y="2"/>
                      <a:pt x="42" y="7"/>
                    </a:cubicBezTo>
                    <a:cubicBezTo>
                      <a:pt x="45" y="12"/>
                      <a:pt x="43" y="17"/>
                      <a:pt x="40" y="21"/>
                    </a:cubicBezTo>
                    <a:cubicBezTo>
                      <a:pt x="39" y="23"/>
                      <a:pt x="38" y="24"/>
                      <a:pt x="36" y="26"/>
                    </a:cubicBezTo>
                    <a:close/>
                    <a:moveTo>
                      <a:pt x="29" y="40"/>
                    </a:moveTo>
                    <a:cubicBezTo>
                      <a:pt x="29" y="43"/>
                      <a:pt x="28" y="46"/>
                      <a:pt x="28" y="48"/>
                    </a:cubicBezTo>
                    <a:cubicBezTo>
                      <a:pt x="29" y="54"/>
                      <a:pt x="32" y="59"/>
                      <a:pt x="37" y="63"/>
                    </a:cubicBezTo>
                    <a:cubicBezTo>
                      <a:pt x="40" y="65"/>
                      <a:pt x="43" y="66"/>
                      <a:pt x="46" y="64"/>
                    </a:cubicBezTo>
                    <a:cubicBezTo>
                      <a:pt x="50" y="62"/>
                      <a:pt x="51" y="58"/>
                      <a:pt x="50" y="55"/>
                    </a:cubicBezTo>
                    <a:cubicBezTo>
                      <a:pt x="49" y="49"/>
                      <a:pt x="46" y="45"/>
                      <a:pt x="41" y="43"/>
                    </a:cubicBezTo>
                    <a:cubicBezTo>
                      <a:pt x="37" y="41"/>
                      <a:pt x="34" y="41"/>
                      <a:pt x="29" y="40"/>
                    </a:cubicBezTo>
                    <a:close/>
                    <a:moveTo>
                      <a:pt x="33" y="26"/>
                    </a:moveTo>
                    <a:cubicBezTo>
                      <a:pt x="35" y="18"/>
                      <a:pt x="33" y="12"/>
                      <a:pt x="28" y="7"/>
                    </a:cubicBezTo>
                    <a:cubicBezTo>
                      <a:pt x="26" y="5"/>
                      <a:pt x="24" y="5"/>
                      <a:pt x="22" y="5"/>
                    </a:cubicBezTo>
                    <a:cubicBezTo>
                      <a:pt x="18" y="5"/>
                      <a:pt x="16" y="7"/>
                      <a:pt x="14" y="10"/>
                    </a:cubicBezTo>
                    <a:cubicBezTo>
                      <a:pt x="13" y="13"/>
                      <a:pt x="14" y="16"/>
                      <a:pt x="16" y="19"/>
                    </a:cubicBezTo>
                    <a:cubicBezTo>
                      <a:pt x="21" y="24"/>
                      <a:pt x="26" y="25"/>
                      <a:pt x="33" y="26"/>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5" name="Freeform 51">
                <a:extLst>
                  <a:ext uri="{FF2B5EF4-FFF2-40B4-BE49-F238E27FC236}">
                    <a16:creationId xmlns:a16="http://schemas.microsoft.com/office/drawing/2014/main" id="{5C773B7E-DC0A-4C6F-81E7-947211B53E3A}"/>
                  </a:ext>
                </a:extLst>
              </p:cNvPr>
              <p:cNvSpPr>
                <a:spLocks/>
              </p:cNvSpPr>
              <p:nvPr/>
            </p:nvSpPr>
            <p:spPr bwMode="auto">
              <a:xfrm>
                <a:off x="3442833" y="20803004"/>
                <a:ext cx="574138" cy="558409"/>
              </a:xfrm>
              <a:custGeom>
                <a:avLst/>
                <a:gdLst>
                  <a:gd name="T0" fmla="*/ 44 w 82"/>
                  <a:gd name="T1" fmla="*/ 0 h 80"/>
                  <a:gd name="T2" fmla="*/ 57 w 82"/>
                  <a:gd name="T3" fmla="*/ 19 h 80"/>
                  <a:gd name="T4" fmla="*/ 53 w 82"/>
                  <a:gd name="T5" fmla="*/ 18 h 80"/>
                  <a:gd name="T6" fmla="*/ 38 w 82"/>
                  <a:gd name="T7" fmla="*/ 14 h 80"/>
                  <a:gd name="T8" fmla="*/ 21 w 82"/>
                  <a:gd name="T9" fmla="*/ 35 h 80"/>
                  <a:gd name="T10" fmla="*/ 44 w 82"/>
                  <a:gd name="T11" fmla="*/ 68 h 80"/>
                  <a:gd name="T12" fmla="*/ 67 w 82"/>
                  <a:gd name="T13" fmla="*/ 66 h 80"/>
                  <a:gd name="T14" fmla="*/ 68 w 82"/>
                  <a:gd name="T15" fmla="*/ 56 h 80"/>
                  <a:gd name="T16" fmla="*/ 62 w 82"/>
                  <a:gd name="T17" fmla="*/ 48 h 80"/>
                  <a:gd name="T18" fmla="*/ 53 w 82"/>
                  <a:gd name="T19" fmla="*/ 46 h 80"/>
                  <a:gd name="T20" fmla="*/ 50 w 82"/>
                  <a:gd name="T21" fmla="*/ 47 h 80"/>
                  <a:gd name="T22" fmla="*/ 58 w 82"/>
                  <a:gd name="T23" fmla="*/ 40 h 80"/>
                  <a:gd name="T24" fmla="*/ 67 w 82"/>
                  <a:gd name="T25" fmla="*/ 33 h 80"/>
                  <a:gd name="T26" fmla="*/ 75 w 82"/>
                  <a:gd name="T27" fmla="*/ 27 h 80"/>
                  <a:gd name="T28" fmla="*/ 76 w 82"/>
                  <a:gd name="T29" fmla="*/ 28 h 80"/>
                  <a:gd name="T30" fmla="*/ 75 w 82"/>
                  <a:gd name="T31" fmla="*/ 29 h 80"/>
                  <a:gd name="T32" fmla="*/ 75 w 82"/>
                  <a:gd name="T33" fmla="*/ 40 h 80"/>
                  <a:gd name="T34" fmla="*/ 82 w 82"/>
                  <a:gd name="T35" fmla="*/ 50 h 80"/>
                  <a:gd name="T36" fmla="*/ 82 w 82"/>
                  <a:gd name="T37" fmla="*/ 52 h 80"/>
                  <a:gd name="T38" fmla="*/ 49 w 82"/>
                  <a:gd name="T39" fmla="*/ 78 h 80"/>
                  <a:gd name="T40" fmla="*/ 31 w 82"/>
                  <a:gd name="T41" fmla="*/ 76 h 80"/>
                  <a:gd name="T42" fmla="*/ 24 w 82"/>
                  <a:gd name="T43" fmla="*/ 15 h 80"/>
                  <a:gd name="T44" fmla="*/ 36 w 82"/>
                  <a:gd name="T45" fmla="*/ 10 h 80"/>
                  <a:gd name="T46" fmla="*/ 39 w 82"/>
                  <a:gd name="T47" fmla="*/ 9 h 80"/>
                  <a:gd name="T48" fmla="*/ 44 w 82"/>
                  <a:gd name="T49" fmla="*/ 2 h 80"/>
                  <a:gd name="T50" fmla="*/ 44 w 82"/>
                  <a:gd name="T51" fmla="*/ 1 h 80"/>
                  <a:gd name="T52" fmla="*/ 44 w 82"/>
                  <a:gd name="T5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80">
                    <a:moveTo>
                      <a:pt x="44" y="0"/>
                    </a:moveTo>
                    <a:cubicBezTo>
                      <a:pt x="47" y="2"/>
                      <a:pt x="56" y="14"/>
                      <a:pt x="57" y="19"/>
                    </a:cubicBezTo>
                    <a:cubicBezTo>
                      <a:pt x="56" y="20"/>
                      <a:pt x="55" y="18"/>
                      <a:pt x="53" y="18"/>
                    </a:cubicBezTo>
                    <a:cubicBezTo>
                      <a:pt x="48" y="15"/>
                      <a:pt x="43" y="14"/>
                      <a:pt x="38" y="14"/>
                    </a:cubicBezTo>
                    <a:cubicBezTo>
                      <a:pt x="26" y="14"/>
                      <a:pt x="18" y="23"/>
                      <a:pt x="21" y="35"/>
                    </a:cubicBezTo>
                    <a:cubicBezTo>
                      <a:pt x="25" y="48"/>
                      <a:pt x="33" y="60"/>
                      <a:pt x="44" y="68"/>
                    </a:cubicBezTo>
                    <a:cubicBezTo>
                      <a:pt x="52" y="74"/>
                      <a:pt x="60" y="73"/>
                      <a:pt x="67" y="66"/>
                    </a:cubicBezTo>
                    <a:cubicBezTo>
                      <a:pt x="70" y="63"/>
                      <a:pt x="71" y="60"/>
                      <a:pt x="68" y="56"/>
                    </a:cubicBezTo>
                    <a:cubicBezTo>
                      <a:pt x="66" y="54"/>
                      <a:pt x="64" y="51"/>
                      <a:pt x="62" y="48"/>
                    </a:cubicBezTo>
                    <a:cubicBezTo>
                      <a:pt x="59" y="44"/>
                      <a:pt x="58" y="44"/>
                      <a:pt x="53" y="46"/>
                    </a:cubicBezTo>
                    <a:cubicBezTo>
                      <a:pt x="52" y="47"/>
                      <a:pt x="51" y="47"/>
                      <a:pt x="50" y="47"/>
                    </a:cubicBezTo>
                    <a:cubicBezTo>
                      <a:pt x="52" y="44"/>
                      <a:pt x="55" y="42"/>
                      <a:pt x="58" y="40"/>
                    </a:cubicBezTo>
                    <a:cubicBezTo>
                      <a:pt x="61" y="38"/>
                      <a:pt x="64" y="35"/>
                      <a:pt x="67" y="33"/>
                    </a:cubicBezTo>
                    <a:cubicBezTo>
                      <a:pt x="70" y="31"/>
                      <a:pt x="72" y="29"/>
                      <a:pt x="75" y="27"/>
                    </a:cubicBezTo>
                    <a:cubicBezTo>
                      <a:pt x="76" y="27"/>
                      <a:pt x="76" y="27"/>
                      <a:pt x="76" y="28"/>
                    </a:cubicBezTo>
                    <a:cubicBezTo>
                      <a:pt x="76" y="28"/>
                      <a:pt x="75" y="29"/>
                      <a:pt x="75" y="29"/>
                    </a:cubicBezTo>
                    <a:cubicBezTo>
                      <a:pt x="72" y="34"/>
                      <a:pt x="71" y="36"/>
                      <a:pt x="75" y="40"/>
                    </a:cubicBezTo>
                    <a:cubicBezTo>
                      <a:pt x="77" y="44"/>
                      <a:pt x="80" y="47"/>
                      <a:pt x="82" y="50"/>
                    </a:cubicBezTo>
                    <a:cubicBezTo>
                      <a:pt x="82" y="51"/>
                      <a:pt x="82" y="51"/>
                      <a:pt x="82" y="52"/>
                    </a:cubicBezTo>
                    <a:cubicBezTo>
                      <a:pt x="74" y="64"/>
                      <a:pt x="64" y="74"/>
                      <a:pt x="49" y="78"/>
                    </a:cubicBezTo>
                    <a:cubicBezTo>
                      <a:pt x="43" y="80"/>
                      <a:pt x="37" y="79"/>
                      <a:pt x="31" y="76"/>
                    </a:cubicBezTo>
                    <a:cubicBezTo>
                      <a:pt x="11" y="66"/>
                      <a:pt x="0" y="35"/>
                      <a:pt x="24" y="15"/>
                    </a:cubicBezTo>
                    <a:cubicBezTo>
                      <a:pt x="27" y="13"/>
                      <a:pt x="32" y="12"/>
                      <a:pt x="36" y="10"/>
                    </a:cubicBezTo>
                    <a:cubicBezTo>
                      <a:pt x="37" y="9"/>
                      <a:pt x="38" y="9"/>
                      <a:pt x="39" y="9"/>
                    </a:cubicBezTo>
                    <a:cubicBezTo>
                      <a:pt x="44" y="7"/>
                      <a:pt x="44" y="7"/>
                      <a:pt x="44" y="2"/>
                    </a:cubicBezTo>
                    <a:cubicBezTo>
                      <a:pt x="44" y="2"/>
                      <a:pt x="44" y="2"/>
                      <a:pt x="44" y="1"/>
                    </a:cubicBezTo>
                    <a:cubicBezTo>
                      <a:pt x="44" y="1"/>
                      <a:pt x="44" y="1"/>
                      <a:pt x="44" y="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6" name="Freeform 52">
                <a:extLst>
                  <a:ext uri="{FF2B5EF4-FFF2-40B4-BE49-F238E27FC236}">
                    <a16:creationId xmlns:a16="http://schemas.microsoft.com/office/drawing/2014/main" id="{B85BE9AC-6F60-4FB5-8137-FF34C3DC57D8}"/>
                  </a:ext>
                </a:extLst>
              </p:cNvPr>
              <p:cNvSpPr>
                <a:spLocks/>
              </p:cNvSpPr>
              <p:nvPr/>
            </p:nvSpPr>
            <p:spPr bwMode="auto">
              <a:xfrm>
                <a:off x="5141653" y="20291785"/>
                <a:ext cx="456165" cy="495489"/>
              </a:xfrm>
              <a:custGeom>
                <a:avLst/>
                <a:gdLst>
                  <a:gd name="T0" fmla="*/ 58 w 65"/>
                  <a:gd name="T1" fmla="*/ 69 h 70"/>
                  <a:gd name="T2" fmla="*/ 53 w 65"/>
                  <a:gd name="T3" fmla="*/ 66 h 70"/>
                  <a:gd name="T4" fmla="*/ 25 w 65"/>
                  <a:gd name="T5" fmla="*/ 31 h 70"/>
                  <a:gd name="T6" fmla="*/ 13 w 65"/>
                  <a:gd name="T7" fmla="*/ 17 h 70"/>
                  <a:gd name="T8" fmla="*/ 12 w 65"/>
                  <a:gd name="T9" fmla="*/ 21 h 70"/>
                  <a:gd name="T10" fmla="*/ 12 w 65"/>
                  <a:gd name="T11" fmla="*/ 56 h 70"/>
                  <a:gd name="T12" fmla="*/ 20 w 65"/>
                  <a:gd name="T13" fmla="*/ 66 h 70"/>
                  <a:gd name="T14" fmla="*/ 21 w 65"/>
                  <a:gd name="T15" fmla="*/ 68 h 70"/>
                  <a:gd name="T16" fmla="*/ 0 w 65"/>
                  <a:gd name="T17" fmla="*/ 68 h 70"/>
                  <a:gd name="T18" fmla="*/ 3 w 65"/>
                  <a:gd name="T19" fmla="*/ 66 h 70"/>
                  <a:gd name="T20" fmla="*/ 9 w 65"/>
                  <a:gd name="T21" fmla="*/ 58 h 70"/>
                  <a:gd name="T22" fmla="*/ 9 w 65"/>
                  <a:gd name="T23" fmla="*/ 14 h 70"/>
                  <a:gd name="T24" fmla="*/ 6 w 65"/>
                  <a:gd name="T25" fmla="*/ 8 h 70"/>
                  <a:gd name="T26" fmla="*/ 0 w 65"/>
                  <a:gd name="T27" fmla="*/ 2 h 70"/>
                  <a:gd name="T28" fmla="*/ 10 w 65"/>
                  <a:gd name="T29" fmla="*/ 1 h 70"/>
                  <a:gd name="T30" fmla="*/ 27 w 65"/>
                  <a:gd name="T31" fmla="*/ 9 h 70"/>
                  <a:gd name="T32" fmla="*/ 50 w 65"/>
                  <a:gd name="T33" fmla="*/ 39 h 70"/>
                  <a:gd name="T34" fmla="*/ 54 w 65"/>
                  <a:gd name="T35" fmla="*/ 42 h 70"/>
                  <a:gd name="T36" fmla="*/ 54 w 65"/>
                  <a:gd name="T37" fmla="*/ 38 h 70"/>
                  <a:gd name="T38" fmla="*/ 54 w 65"/>
                  <a:gd name="T39" fmla="*/ 15 h 70"/>
                  <a:gd name="T40" fmla="*/ 46 w 65"/>
                  <a:gd name="T41" fmla="*/ 3 h 70"/>
                  <a:gd name="T42" fmla="*/ 45 w 65"/>
                  <a:gd name="T43" fmla="*/ 3 h 70"/>
                  <a:gd name="T44" fmla="*/ 65 w 65"/>
                  <a:gd name="T45" fmla="*/ 2 h 70"/>
                  <a:gd name="T46" fmla="*/ 63 w 65"/>
                  <a:gd name="T47" fmla="*/ 4 h 70"/>
                  <a:gd name="T48" fmla="*/ 58 w 65"/>
                  <a:gd name="T49" fmla="*/ 12 h 70"/>
                  <a:gd name="T50" fmla="*/ 58 w 65"/>
                  <a:gd name="T51" fmla="*/ 26 h 70"/>
                  <a:gd name="T52" fmla="*/ 58 w 65"/>
                  <a:gd name="T53" fmla="*/ 64 h 70"/>
                  <a:gd name="T54" fmla="*/ 58 w 65"/>
                  <a:gd name="T55"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 h="70">
                    <a:moveTo>
                      <a:pt x="58" y="69"/>
                    </a:moveTo>
                    <a:cubicBezTo>
                      <a:pt x="54" y="70"/>
                      <a:pt x="54" y="68"/>
                      <a:pt x="53" y="66"/>
                    </a:cubicBezTo>
                    <a:cubicBezTo>
                      <a:pt x="43" y="55"/>
                      <a:pt x="34" y="43"/>
                      <a:pt x="25" y="31"/>
                    </a:cubicBezTo>
                    <a:cubicBezTo>
                      <a:pt x="21" y="27"/>
                      <a:pt x="17" y="22"/>
                      <a:pt x="13" y="17"/>
                    </a:cubicBezTo>
                    <a:cubicBezTo>
                      <a:pt x="13" y="19"/>
                      <a:pt x="12" y="20"/>
                      <a:pt x="12" y="21"/>
                    </a:cubicBezTo>
                    <a:cubicBezTo>
                      <a:pt x="12" y="33"/>
                      <a:pt x="12" y="44"/>
                      <a:pt x="12" y="56"/>
                    </a:cubicBezTo>
                    <a:cubicBezTo>
                      <a:pt x="12" y="63"/>
                      <a:pt x="13" y="64"/>
                      <a:pt x="20" y="66"/>
                    </a:cubicBezTo>
                    <a:cubicBezTo>
                      <a:pt x="20" y="67"/>
                      <a:pt x="21" y="67"/>
                      <a:pt x="21" y="68"/>
                    </a:cubicBezTo>
                    <a:cubicBezTo>
                      <a:pt x="18" y="69"/>
                      <a:pt x="5" y="69"/>
                      <a:pt x="0" y="68"/>
                    </a:cubicBezTo>
                    <a:cubicBezTo>
                      <a:pt x="1" y="67"/>
                      <a:pt x="2" y="66"/>
                      <a:pt x="3" y="66"/>
                    </a:cubicBezTo>
                    <a:cubicBezTo>
                      <a:pt x="7" y="65"/>
                      <a:pt x="9" y="63"/>
                      <a:pt x="9" y="58"/>
                    </a:cubicBezTo>
                    <a:cubicBezTo>
                      <a:pt x="9" y="44"/>
                      <a:pt x="9" y="29"/>
                      <a:pt x="9" y="14"/>
                    </a:cubicBezTo>
                    <a:cubicBezTo>
                      <a:pt x="9" y="11"/>
                      <a:pt x="7" y="9"/>
                      <a:pt x="6" y="8"/>
                    </a:cubicBezTo>
                    <a:cubicBezTo>
                      <a:pt x="4" y="6"/>
                      <a:pt x="2" y="4"/>
                      <a:pt x="0" y="2"/>
                    </a:cubicBezTo>
                    <a:cubicBezTo>
                      <a:pt x="4" y="1"/>
                      <a:pt x="7" y="2"/>
                      <a:pt x="10" y="1"/>
                    </a:cubicBezTo>
                    <a:cubicBezTo>
                      <a:pt x="18" y="0"/>
                      <a:pt x="22" y="3"/>
                      <a:pt x="27" y="9"/>
                    </a:cubicBezTo>
                    <a:cubicBezTo>
                      <a:pt x="34" y="19"/>
                      <a:pt x="42" y="29"/>
                      <a:pt x="50" y="39"/>
                    </a:cubicBezTo>
                    <a:cubicBezTo>
                      <a:pt x="51" y="40"/>
                      <a:pt x="52" y="41"/>
                      <a:pt x="54" y="42"/>
                    </a:cubicBezTo>
                    <a:cubicBezTo>
                      <a:pt x="54" y="41"/>
                      <a:pt x="54" y="39"/>
                      <a:pt x="54" y="38"/>
                    </a:cubicBezTo>
                    <a:cubicBezTo>
                      <a:pt x="54" y="30"/>
                      <a:pt x="54" y="23"/>
                      <a:pt x="54" y="15"/>
                    </a:cubicBezTo>
                    <a:cubicBezTo>
                      <a:pt x="54" y="9"/>
                      <a:pt x="53" y="4"/>
                      <a:pt x="46" y="3"/>
                    </a:cubicBezTo>
                    <a:cubicBezTo>
                      <a:pt x="46" y="3"/>
                      <a:pt x="45" y="3"/>
                      <a:pt x="45" y="3"/>
                    </a:cubicBezTo>
                    <a:cubicBezTo>
                      <a:pt x="48" y="1"/>
                      <a:pt x="61" y="1"/>
                      <a:pt x="65" y="2"/>
                    </a:cubicBezTo>
                    <a:cubicBezTo>
                      <a:pt x="64" y="3"/>
                      <a:pt x="64" y="3"/>
                      <a:pt x="63" y="4"/>
                    </a:cubicBezTo>
                    <a:cubicBezTo>
                      <a:pt x="59" y="5"/>
                      <a:pt x="57" y="8"/>
                      <a:pt x="58" y="12"/>
                    </a:cubicBezTo>
                    <a:cubicBezTo>
                      <a:pt x="58" y="17"/>
                      <a:pt x="58" y="22"/>
                      <a:pt x="58" y="26"/>
                    </a:cubicBezTo>
                    <a:cubicBezTo>
                      <a:pt x="58" y="39"/>
                      <a:pt x="58" y="51"/>
                      <a:pt x="58" y="64"/>
                    </a:cubicBezTo>
                    <a:cubicBezTo>
                      <a:pt x="58" y="66"/>
                      <a:pt x="58" y="67"/>
                      <a:pt x="58" y="69"/>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7" name="Freeform 53">
                <a:extLst>
                  <a:ext uri="{FF2B5EF4-FFF2-40B4-BE49-F238E27FC236}">
                    <a16:creationId xmlns:a16="http://schemas.microsoft.com/office/drawing/2014/main" id="{8F1A2BEF-DE60-43BE-9443-E64E95C8AB6F}"/>
                  </a:ext>
                </a:extLst>
              </p:cNvPr>
              <p:cNvSpPr>
                <a:spLocks noEditPoints="1"/>
              </p:cNvSpPr>
              <p:nvPr/>
            </p:nvSpPr>
            <p:spPr bwMode="auto">
              <a:xfrm>
                <a:off x="5700062" y="26009575"/>
                <a:ext cx="353921" cy="503354"/>
              </a:xfrm>
              <a:custGeom>
                <a:avLst/>
                <a:gdLst>
                  <a:gd name="T0" fmla="*/ 9 w 50"/>
                  <a:gd name="T1" fmla="*/ 71 h 71"/>
                  <a:gd name="T2" fmla="*/ 31 w 50"/>
                  <a:gd name="T3" fmla="*/ 41 h 71"/>
                  <a:gd name="T4" fmla="*/ 23 w 50"/>
                  <a:gd name="T5" fmla="*/ 44 h 71"/>
                  <a:gd name="T6" fmla="*/ 3 w 50"/>
                  <a:gd name="T7" fmla="*/ 33 h 71"/>
                  <a:gd name="T8" fmla="*/ 3 w 50"/>
                  <a:gd name="T9" fmla="*/ 13 h 71"/>
                  <a:gd name="T10" fmla="*/ 21 w 50"/>
                  <a:gd name="T11" fmla="*/ 1 h 71"/>
                  <a:gd name="T12" fmla="*/ 41 w 50"/>
                  <a:gd name="T13" fmla="*/ 11 h 71"/>
                  <a:gd name="T14" fmla="*/ 34 w 50"/>
                  <a:gd name="T15" fmla="*/ 59 h 71"/>
                  <a:gd name="T16" fmla="*/ 9 w 50"/>
                  <a:gd name="T17" fmla="*/ 71 h 71"/>
                  <a:gd name="T18" fmla="*/ 31 w 50"/>
                  <a:gd name="T19" fmla="*/ 32 h 71"/>
                  <a:gd name="T20" fmla="*/ 32 w 50"/>
                  <a:gd name="T21" fmla="*/ 32 h 71"/>
                  <a:gd name="T22" fmla="*/ 28 w 50"/>
                  <a:gd name="T23" fmla="*/ 12 h 71"/>
                  <a:gd name="T24" fmla="*/ 25 w 50"/>
                  <a:gd name="T25" fmla="*/ 6 h 71"/>
                  <a:gd name="T26" fmla="*/ 19 w 50"/>
                  <a:gd name="T27" fmla="*/ 3 h 71"/>
                  <a:gd name="T28" fmla="*/ 15 w 50"/>
                  <a:gd name="T29" fmla="*/ 8 h 71"/>
                  <a:gd name="T30" fmla="*/ 14 w 50"/>
                  <a:gd name="T31" fmla="*/ 10 h 71"/>
                  <a:gd name="T32" fmla="*/ 18 w 50"/>
                  <a:gd name="T33" fmla="*/ 32 h 71"/>
                  <a:gd name="T34" fmla="*/ 21 w 50"/>
                  <a:gd name="T35" fmla="*/ 37 h 71"/>
                  <a:gd name="T36" fmla="*/ 29 w 50"/>
                  <a:gd name="T37" fmla="*/ 39 h 71"/>
                  <a:gd name="T38" fmla="*/ 31 w 50"/>
                  <a:gd name="T39" fmla="*/ 33 h 71"/>
                  <a:gd name="T40" fmla="*/ 31 w 50"/>
                  <a:gd name="T41" fmla="*/ 3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71">
                    <a:moveTo>
                      <a:pt x="9" y="71"/>
                    </a:moveTo>
                    <a:cubicBezTo>
                      <a:pt x="22" y="66"/>
                      <a:pt x="29" y="55"/>
                      <a:pt x="31" y="41"/>
                    </a:cubicBezTo>
                    <a:cubicBezTo>
                      <a:pt x="28" y="42"/>
                      <a:pt x="26" y="43"/>
                      <a:pt x="23" y="44"/>
                    </a:cubicBezTo>
                    <a:cubicBezTo>
                      <a:pt x="14" y="46"/>
                      <a:pt x="7" y="42"/>
                      <a:pt x="3" y="33"/>
                    </a:cubicBezTo>
                    <a:cubicBezTo>
                      <a:pt x="0" y="26"/>
                      <a:pt x="1" y="19"/>
                      <a:pt x="3" y="13"/>
                    </a:cubicBezTo>
                    <a:cubicBezTo>
                      <a:pt x="7" y="5"/>
                      <a:pt x="13" y="1"/>
                      <a:pt x="21" y="1"/>
                    </a:cubicBezTo>
                    <a:cubicBezTo>
                      <a:pt x="29" y="0"/>
                      <a:pt x="36" y="3"/>
                      <a:pt x="41" y="11"/>
                    </a:cubicBezTo>
                    <a:cubicBezTo>
                      <a:pt x="50" y="26"/>
                      <a:pt x="47" y="47"/>
                      <a:pt x="34" y="59"/>
                    </a:cubicBezTo>
                    <a:cubicBezTo>
                      <a:pt x="28" y="65"/>
                      <a:pt x="17" y="70"/>
                      <a:pt x="9" y="71"/>
                    </a:cubicBezTo>
                    <a:close/>
                    <a:moveTo>
                      <a:pt x="31" y="32"/>
                    </a:moveTo>
                    <a:cubicBezTo>
                      <a:pt x="31" y="32"/>
                      <a:pt x="31" y="32"/>
                      <a:pt x="32" y="32"/>
                    </a:cubicBezTo>
                    <a:cubicBezTo>
                      <a:pt x="30" y="25"/>
                      <a:pt x="29" y="19"/>
                      <a:pt x="28" y="12"/>
                    </a:cubicBezTo>
                    <a:cubicBezTo>
                      <a:pt x="27" y="10"/>
                      <a:pt x="26" y="8"/>
                      <a:pt x="25" y="6"/>
                    </a:cubicBezTo>
                    <a:cubicBezTo>
                      <a:pt x="24" y="4"/>
                      <a:pt x="22" y="3"/>
                      <a:pt x="19" y="3"/>
                    </a:cubicBezTo>
                    <a:cubicBezTo>
                      <a:pt x="17" y="4"/>
                      <a:pt x="15" y="5"/>
                      <a:pt x="15" y="8"/>
                    </a:cubicBezTo>
                    <a:cubicBezTo>
                      <a:pt x="15" y="9"/>
                      <a:pt x="14" y="10"/>
                      <a:pt x="14" y="10"/>
                    </a:cubicBezTo>
                    <a:cubicBezTo>
                      <a:pt x="15" y="18"/>
                      <a:pt x="16" y="25"/>
                      <a:pt x="18" y="32"/>
                    </a:cubicBezTo>
                    <a:cubicBezTo>
                      <a:pt x="19" y="34"/>
                      <a:pt x="20" y="35"/>
                      <a:pt x="21" y="37"/>
                    </a:cubicBezTo>
                    <a:cubicBezTo>
                      <a:pt x="23" y="39"/>
                      <a:pt x="25" y="39"/>
                      <a:pt x="29" y="39"/>
                    </a:cubicBezTo>
                    <a:cubicBezTo>
                      <a:pt x="32" y="38"/>
                      <a:pt x="31" y="35"/>
                      <a:pt x="31" y="33"/>
                    </a:cubicBezTo>
                    <a:cubicBezTo>
                      <a:pt x="31" y="33"/>
                      <a:pt x="31" y="32"/>
                      <a:pt x="31" y="3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8" name="Freeform 54">
                <a:extLst>
                  <a:ext uri="{FF2B5EF4-FFF2-40B4-BE49-F238E27FC236}">
                    <a16:creationId xmlns:a16="http://schemas.microsoft.com/office/drawing/2014/main" id="{854BFC4C-273E-4CD3-AA7A-F6841F6A1E71}"/>
                  </a:ext>
                </a:extLst>
              </p:cNvPr>
              <p:cNvSpPr>
                <a:spLocks/>
              </p:cNvSpPr>
              <p:nvPr/>
            </p:nvSpPr>
            <p:spPr bwMode="auto">
              <a:xfrm>
                <a:off x="4323703" y="20386164"/>
                <a:ext cx="471894" cy="534814"/>
              </a:xfrm>
              <a:custGeom>
                <a:avLst/>
                <a:gdLst>
                  <a:gd name="T0" fmla="*/ 42 w 68"/>
                  <a:gd name="T1" fmla="*/ 7 h 77"/>
                  <a:gd name="T2" fmla="*/ 62 w 68"/>
                  <a:gd name="T3" fmla="*/ 0 h 77"/>
                  <a:gd name="T4" fmla="*/ 60 w 68"/>
                  <a:gd name="T5" fmla="*/ 3 h 77"/>
                  <a:gd name="T6" fmla="*/ 57 w 68"/>
                  <a:gd name="T7" fmla="*/ 12 h 77"/>
                  <a:gd name="T8" fmla="*/ 65 w 68"/>
                  <a:gd name="T9" fmla="*/ 40 h 77"/>
                  <a:gd name="T10" fmla="*/ 67 w 68"/>
                  <a:gd name="T11" fmla="*/ 55 h 77"/>
                  <a:gd name="T12" fmla="*/ 62 w 68"/>
                  <a:gd name="T13" fmla="*/ 68 h 77"/>
                  <a:gd name="T14" fmla="*/ 34 w 68"/>
                  <a:gd name="T15" fmla="*/ 76 h 77"/>
                  <a:gd name="T16" fmla="*/ 21 w 68"/>
                  <a:gd name="T17" fmla="*/ 66 h 77"/>
                  <a:gd name="T18" fmla="*/ 19 w 68"/>
                  <a:gd name="T19" fmla="*/ 60 h 77"/>
                  <a:gd name="T20" fmla="*/ 10 w 68"/>
                  <a:gd name="T21" fmla="*/ 27 h 77"/>
                  <a:gd name="T22" fmla="*/ 9 w 68"/>
                  <a:gd name="T23" fmla="*/ 25 h 77"/>
                  <a:gd name="T24" fmla="*/ 2 w 68"/>
                  <a:gd name="T25" fmla="*/ 20 h 77"/>
                  <a:gd name="T26" fmla="*/ 0 w 68"/>
                  <a:gd name="T27" fmla="*/ 19 h 77"/>
                  <a:gd name="T28" fmla="*/ 27 w 68"/>
                  <a:gd name="T29" fmla="*/ 10 h 77"/>
                  <a:gd name="T30" fmla="*/ 30 w 68"/>
                  <a:gd name="T31" fmla="*/ 10 h 77"/>
                  <a:gd name="T32" fmla="*/ 30 w 68"/>
                  <a:gd name="T33" fmla="*/ 11 h 77"/>
                  <a:gd name="T34" fmla="*/ 27 w 68"/>
                  <a:gd name="T35" fmla="*/ 12 h 77"/>
                  <a:gd name="T36" fmla="*/ 24 w 68"/>
                  <a:gd name="T37" fmla="*/ 20 h 77"/>
                  <a:gd name="T38" fmla="*/ 34 w 68"/>
                  <a:gd name="T39" fmla="*/ 59 h 77"/>
                  <a:gd name="T40" fmla="*/ 35 w 68"/>
                  <a:gd name="T41" fmla="*/ 61 h 77"/>
                  <a:gd name="T42" fmla="*/ 50 w 68"/>
                  <a:gd name="T43" fmla="*/ 70 h 77"/>
                  <a:gd name="T44" fmla="*/ 64 w 68"/>
                  <a:gd name="T45" fmla="*/ 55 h 77"/>
                  <a:gd name="T46" fmla="*/ 63 w 68"/>
                  <a:gd name="T47" fmla="*/ 45 h 77"/>
                  <a:gd name="T48" fmla="*/ 54 w 68"/>
                  <a:gd name="T49" fmla="*/ 15 h 77"/>
                  <a:gd name="T50" fmla="*/ 44 w 68"/>
                  <a:gd name="T51" fmla="*/ 7 h 77"/>
                  <a:gd name="T52" fmla="*/ 42 w 68"/>
                  <a:gd name="T53" fmla="*/ 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7">
                    <a:moveTo>
                      <a:pt x="42" y="7"/>
                    </a:moveTo>
                    <a:cubicBezTo>
                      <a:pt x="45" y="4"/>
                      <a:pt x="57" y="1"/>
                      <a:pt x="62" y="0"/>
                    </a:cubicBezTo>
                    <a:cubicBezTo>
                      <a:pt x="61" y="1"/>
                      <a:pt x="61" y="2"/>
                      <a:pt x="60" y="3"/>
                    </a:cubicBezTo>
                    <a:cubicBezTo>
                      <a:pt x="57" y="5"/>
                      <a:pt x="56" y="8"/>
                      <a:pt x="57" y="12"/>
                    </a:cubicBezTo>
                    <a:cubicBezTo>
                      <a:pt x="60" y="21"/>
                      <a:pt x="63" y="31"/>
                      <a:pt x="65" y="40"/>
                    </a:cubicBezTo>
                    <a:cubicBezTo>
                      <a:pt x="66" y="45"/>
                      <a:pt x="67" y="50"/>
                      <a:pt x="67" y="55"/>
                    </a:cubicBezTo>
                    <a:cubicBezTo>
                      <a:pt x="68" y="61"/>
                      <a:pt x="66" y="65"/>
                      <a:pt x="62" y="68"/>
                    </a:cubicBezTo>
                    <a:cubicBezTo>
                      <a:pt x="54" y="74"/>
                      <a:pt x="44" y="77"/>
                      <a:pt x="34" y="76"/>
                    </a:cubicBezTo>
                    <a:cubicBezTo>
                      <a:pt x="28" y="75"/>
                      <a:pt x="24" y="72"/>
                      <a:pt x="21" y="66"/>
                    </a:cubicBezTo>
                    <a:cubicBezTo>
                      <a:pt x="20" y="64"/>
                      <a:pt x="19" y="62"/>
                      <a:pt x="19" y="60"/>
                    </a:cubicBezTo>
                    <a:cubicBezTo>
                      <a:pt x="16" y="49"/>
                      <a:pt x="13" y="38"/>
                      <a:pt x="10" y="27"/>
                    </a:cubicBezTo>
                    <a:cubicBezTo>
                      <a:pt x="10" y="27"/>
                      <a:pt x="9" y="26"/>
                      <a:pt x="9" y="25"/>
                    </a:cubicBezTo>
                    <a:cubicBezTo>
                      <a:pt x="8" y="22"/>
                      <a:pt x="6" y="20"/>
                      <a:pt x="2" y="20"/>
                    </a:cubicBezTo>
                    <a:cubicBezTo>
                      <a:pt x="1" y="20"/>
                      <a:pt x="1" y="20"/>
                      <a:pt x="0" y="19"/>
                    </a:cubicBezTo>
                    <a:cubicBezTo>
                      <a:pt x="8" y="15"/>
                      <a:pt x="18" y="13"/>
                      <a:pt x="27" y="10"/>
                    </a:cubicBezTo>
                    <a:cubicBezTo>
                      <a:pt x="28" y="10"/>
                      <a:pt x="29" y="10"/>
                      <a:pt x="30" y="10"/>
                    </a:cubicBezTo>
                    <a:cubicBezTo>
                      <a:pt x="30" y="10"/>
                      <a:pt x="30" y="10"/>
                      <a:pt x="30" y="11"/>
                    </a:cubicBezTo>
                    <a:cubicBezTo>
                      <a:pt x="29" y="11"/>
                      <a:pt x="28" y="12"/>
                      <a:pt x="27" y="12"/>
                    </a:cubicBezTo>
                    <a:cubicBezTo>
                      <a:pt x="24" y="14"/>
                      <a:pt x="23" y="16"/>
                      <a:pt x="24" y="20"/>
                    </a:cubicBezTo>
                    <a:cubicBezTo>
                      <a:pt x="27" y="33"/>
                      <a:pt x="31" y="46"/>
                      <a:pt x="34" y="59"/>
                    </a:cubicBezTo>
                    <a:cubicBezTo>
                      <a:pt x="35" y="60"/>
                      <a:pt x="35" y="60"/>
                      <a:pt x="35" y="61"/>
                    </a:cubicBezTo>
                    <a:cubicBezTo>
                      <a:pt x="38" y="68"/>
                      <a:pt x="43" y="71"/>
                      <a:pt x="50" y="70"/>
                    </a:cubicBezTo>
                    <a:cubicBezTo>
                      <a:pt x="59" y="68"/>
                      <a:pt x="64" y="63"/>
                      <a:pt x="64" y="55"/>
                    </a:cubicBezTo>
                    <a:cubicBezTo>
                      <a:pt x="64" y="51"/>
                      <a:pt x="63" y="48"/>
                      <a:pt x="63" y="45"/>
                    </a:cubicBezTo>
                    <a:cubicBezTo>
                      <a:pt x="60" y="35"/>
                      <a:pt x="57" y="25"/>
                      <a:pt x="54" y="15"/>
                    </a:cubicBezTo>
                    <a:cubicBezTo>
                      <a:pt x="52" y="8"/>
                      <a:pt x="51" y="7"/>
                      <a:pt x="44" y="7"/>
                    </a:cubicBezTo>
                    <a:cubicBezTo>
                      <a:pt x="43" y="7"/>
                      <a:pt x="43" y="7"/>
                      <a:pt x="42" y="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9" name="Freeform 55">
                <a:extLst>
                  <a:ext uri="{FF2B5EF4-FFF2-40B4-BE49-F238E27FC236}">
                    <a16:creationId xmlns:a16="http://schemas.microsoft.com/office/drawing/2014/main" id="{539B124B-7DF4-4150-9E44-C8FF73B41E51}"/>
                  </a:ext>
                </a:extLst>
              </p:cNvPr>
              <p:cNvSpPr>
                <a:spLocks/>
              </p:cNvSpPr>
              <p:nvPr/>
            </p:nvSpPr>
            <p:spPr bwMode="auto">
              <a:xfrm>
                <a:off x="7894371" y="22195094"/>
                <a:ext cx="550543" cy="440435"/>
              </a:xfrm>
              <a:custGeom>
                <a:avLst/>
                <a:gdLst>
                  <a:gd name="T0" fmla="*/ 0 w 79"/>
                  <a:gd name="T1" fmla="*/ 22 h 63"/>
                  <a:gd name="T2" fmla="*/ 20 w 79"/>
                  <a:gd name="T3" fmla="*/ 13 h 63"/>
                  <a:gd name="T4" fmla="*/ 20 w 79"/>
                  <a:gd name="T5" fmla="*/ 17 h 63"/>
                  <a:gd name="T6" fmla="*/ 12 w 79"/>
                  <a:gd name="T7" fmla="*/ 26 h 63"/>
                  <a:gd name="T8" fmla="*/ 13 w 79"/>
                  <a:gd name="T9" fmla="*/ 46 h 63"/>
                  <a:gd name="T10" fmla="*/ 24 w 79"/>
                  <a:gd name="T11" fmla="*/ 50 h 63"/>
                  <a:gd name="T12" fmla="*/ 32 w 79"/>
                  <a:gd name="T13" fmla="*/ 42 h 63"/>
                  <a:gd name="T14" fmla="*/ 32 w 79"/>
                  <a:gd name="T15" fmla="*/ 35 h 63"/>
                  <a:gd name="T16" fmla="*/ 35 w 79"/>
                  <a:gd name="T17" fmla="*/ 14 h 63"/>
                  <a:gd name="T18" fmla="*/ 51 w 79"/>
                  <a:gd name="T19" fmla="*/ 1 h 63"/>
                  <a:gd name="T20" fmla="*/ 66 w 79"/>
                  <a:gd name="T21" fmla="*/ 7 h 63"/>
                  <a:gd name="T22" fmla="*/ 73 w 79"/>
                  <a:gd name="T23" fmla="*/ 24 h 63"/>
                  <a:gd name="T24" fmla="*/ 73 w 79"/>
                  <a:gd name="T25" fmla="*/ 28 h 63"/>
                  <a:gd name="T26" fmla="*/ 76 w 79"/>
                  <a:gd name="T27" fmla="*/ 32 h 63"/>
                  <a:gd name="T28" fmla="*/ 79 w 79"/>
                  <a:gd name="T29" fmla="*/ 34 h 63"/>
                  <a:gd name="T30" fmla="*/ 59 w 79"/>
                  <a:gd name="T31" fmla="*/ 42 h 63"/>
                  <a:gd name="T32" fmla="*/ 62 w 79"/>
                  <a:gd name="T33" fmla="*/ 38 h 63"/>
                  <a:gd name="T34" fmla="*/ 69 w 79"/>
                  <a:gd name="T35" fmla="*/ 26 h 63"/>
                  <a:gd name="T36" fmla="*/ 65 w 79"/>
                  <a:gd name="T37" fmla="*/ 12 h 63"/>
                  <a:gd name="T38" fmla="*/ 50 w 79"/>
                  <a:gd name="T39" fmla="*/ 14 h 63"/>
                  <a:gd name="T40" fmla="*/ 49 w 79"/>
                  <a:gd name="T41" fmla="*/ 21 h 63"/>
                  <a:gd name="T42" fmla="*/ 48 w 79"/>
                  <a:gd name="T43" fmla="*/ 39 h 63"/>
                  <a:gd name="T44" fmla="*/ 45 w 79"/>
                  <a:gd name="T45" fmla="*/ 50 h 63"/>
                  <a:gd name="T46" fmla="*/ 15 w 79"/>
                  <a:gd name="T47" fmla="*/ 53 h 63"/>
                  <a:gd name="T48" fmla="*/ 7 w 79"/>
                  <a:gd name="T49" fmla="*/ 34 h 63"/>
                  <a:gd name="T50" fmla="*/ 0 w 79"/>
                  <a:gd name="T51" fmla="*/ 2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9" h="63">
                    <a:moveTo>
                      <a:pt x="0" y="22"/>
                    </a:moveTo>
                    <a:cubicBezTo>
                      <a:pt x="7" y="19"/>
                      <a:pt x="14" y="16"/>
                      <a:pt x="20" y="13"/>
                    </a:cubicBezTo>
                    <a:cubicBezTo>
                      <a:pt x="22" y="15"/>
                      <a:pt x="21" y="16"/>
                      <a:pt x="20" y="17"/>
                    </a:cubicBezTo>
                    <a:cubicBezTo>
                      <a:pt x="17" y="20"/>
                      <a:pt x="14" y="23"/>
                      <a:pt x="12" y="26"/>
                    </a:cubicBezTo>
                    <a:cubicBezTo>
                      <a:pt x="8" y="33"/>
                      <a:pt x="9" y="39"/>
                      <a:pt x="13" y="46"/>
                    </a:cubicBezTo>
                    <a:cubicBezTo>
                      <a:pt x="16" y="50"/>
                      <a:pt x="19" y="51"/>
                      <a:pt x="24" y="50"/>
                    </a:cubicBezTo>
                    <a:cubicBezTo>
                      <a:pt x="28" y="49"/>
                      <a:pt x="31" y="46"/>
                      <a:pt x="32" y="42"/>
                    </a:cubicBezTo>
                    <a:cubicBezTo>
                      <a:pt x="32" y="40"/>
                      <a:pt x="32" y="37"/>
                      <a:pt x="32" y="35"/>
                    </a:cubicBezTo>
                    <a:cubicBezTo>
                      <a:pt x="33" y="28"/>
                      <a:pt x="33" y="21"/>
                      <a:pt x="35" y="14"/>
                    </a:cubicBezTo>
                    <a:cubicBezTo>
                      <a:pt x="37" y="6"/>
                      <a:pt x="43" y="2"/>
                      <a:pt x="51" y="1"/>
                    </a:cubicBezTo>
                    <a:cubicBezTo>
                      <a:pt x="57" y="0"/>
                      <a:pt x="62" y="3"/>
                      <a:pt x="66" y="7"/>
                    </a:cubicBezTo>
                    <a:cubicBezTo>
                      <a:pt x="70" y="12"/>
                      <a:pt x="72" y="18"/>
                      <a:pt x="73" y="24"/>
                    </a:cubicBezTo>
                    <a:cubicBezTo>
                      <a:pt x="73" y="26"/>
                      <a:pt x="73" y="27"/>
                      <a:pt x="73" y="28"/>
                    </a:cubicBezTo>
                    <a:cubicBezTo>
                      <a:pt x="73" y="30"/>
                      <a:pt x="74" y="32"/>
                      <a:pt x="76" y="32"/>
                    </a:cubicBezTo>
                    <a:cubicBezTo>
                      <a:pt x="77" y="32"/>
                      <a:pt x="78" y="33"/>
                      <a:pt x="79" y="34"/>
                    </a:cubicBezTo>
                    <a:cubicBezTo>
                      <a:pt x="75" y="37"/>
                      <a:pt x="63" y="42"/>
                      <a:pt x="59" y="42"/>
                    </a:cubicBezTo>
                    <a:cubicBezTo>
                      <a:pt x="60" y="40"/>
                      <a:pt x="61" y="39"/>
                      <a:pt x="62" y="38"/>
                    </a:cubicBezTo>
                    <a:cubicBezTo>
                      <a:pt x="65" y="34"/>
                      <a:pt x="68" y="31"/>
                      <a:pt x="69" y="26"/>
                    </a:cubicBezTo>
                    <a:cubicBezTo>
                      <a:pt x="70" y="21"/>
                      <a:pt x="69" y="16"/>
                      <a:pt x="65" y="12"/>
                    </a:cubicBezTo>
                    <a:cubicBezTo>
                      <a:pt x="61" y="7"/>
                      <a:pt x="53" y="8"/>
                      <a:pt x="50" y="14"/>
                    </a:cubicBezTo>
                    <a:cubicBezTo>
                      <a:pt x="49" y="16"/>
                      <a:pt x="49" y="19"/>
                      <a:pt x="49" y="21"/>
                    </a:cubicBezTo>
                    <a:cubicBezTo>
                      <a:pt x="48" y="27"/>
                      <a:pt x="49" y="33"/>
                      <a:pt x="48" y="39"/>
                    </a:cubicBezTo>
                    <a:cubicBezTo>
                      <a:pt x="47" y="42"/>
                      <a:pt x="47" y="46"/>
                      <a:pt x="45" y="50"/>
                    </a:cubicBezTo>
                    <a:cubicBezTo>
                      <a:pt x="39" y="60"/>
                      <a:pt x="24" y="63"/>
                      <a:pt x="15" y="53"/>
                    </a:cubicBezTo>
                    <a:cubicBezTo>
                      <a:pt x="11" y="47"/>
                      <a:pt x="8" y="41"/>
                      <a:pt x="7" y="34"/>
                    </a:cubicBezTo>
                    <a:cubicBezTo>
                      <a:pt x="5" y="27"/>
                      <a:pt x="5" y="27"/>
                      <a:pt x="0" y="2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0" name="Freeform 56">
                <a:extLst>
                  <a:ext uri="{FF2B5EF4-FFF2-40B4-BE49-F238E27FC236}">
                    <a16:creationId xmlns:a16="http://schemas.microsoft.com/office/drawing/2014/main" id="{67B36885-76BA-4B87-9989-58BAB32207E3}"/>
                  </a:ext>
                </a:extLst>
              </p:cNvPr>
              <p:cNvSpPr>
                <a:spLocks/>
              </p:cNvSpPr>
              <p:nvPr/>
            </p:nvSpPr>
            <p:spPr bwMode="auto">
              <a:xfrm>
                <a:off x="7902235" y="24263565"/>
                <a:ext cx="542679" cy="503354"/>
              </a:xfrm>
              <a:custGeom>
                <a:avLst/>
                <a:gdLst>
                  <a:gd name="T0" fmla="*/ 64 w 77"/>
                  <a:gd name="T1" fmla="*/ 40 h 72"/>
                  <a:gd name="T2" fmla="*/ 65 w 77"/>
                  <a:gd name="T3" fmla="*/ 37 h 72"/>
                  <a:gd name="T4" fmla="*/ 59 w 77"/>
                  <a:gd name="T5" fmla="*/ 30 h 72"/>
                  <a:gd name="T6" fmla="*/ 45 w 77"/>
                  <a:gd name="T7" fmla="*/ 32 h 72"/>
                  <a:gd name="T8" fmla="*/ 37 w 77"/>
                  <a:gd name="T9" fmla="*/ 32 h 72"/>
                  <a:gd name="T10" fmla="*/ 33 w 77"/>
                  <a:gd name="T11" fmla="*/ 33 h 72"/>
                  <a:gd name="T12" fmla="*/ 39 w 77"/>
                  <a:gd name="T13" fmla="*/ 41 h 72"/>
                  <a:gd name="T14" fmla="*/ 47 w 77"/>
                  <a:gd name="T15" fmla="*/ 52 h 72"/>
                  <a:gd name="T16" fmla="*/ 50 w 77"/>
                  <a:gd name="T17" fmla="*/ 56 h 72"/>
                  <a:gd name="T18" fmla="*/ 57 w 77"/>
                  <a:gd name="T19" fmla="*/ 55 h 72"/>
                  <a:gd name="T20" fmla="*/ 60 w 77"/>
                  <a:gd name="T21" fmla="*/ 51 h 72"/>
                  <a:gd name="T22" fmla="*/ 53 w 77"/>
                  <a:gd name="T23" fmla="*/ 72 h 72"/>
                  <a:gd name="T24" fmla="*/ 52 w 77"/>
                  <a:gd name="T25" fmla="*/ 71 h 72"/>
                  <a:gd name="T26" fmla="*/ 48 w 77"/>
                  <a:gd name="T27" fmla="*/ 60 h 72"/>
                  <a:gd name="T28" fmla="*/ 31 w 77"/>
                  <a:gd name="T29" fmla="*/ 37 h 72"/>
                  <a:gd name="T30" fmla="*/ 26 w 77"/>
                  <a:gd name="T31" fmla="*/ 33 h 72"/>
                  <a:gd name="T32" fmla="*/ 13 w 77"/>
                  <a:gd name="T33" fmla="*/ 27 h 72"/>
                  <a:gd name="T34" fmla="*/ 2 w 77"/>
                  <a:gd name="T35" fmla="*/ 31 h 72"/>
                  <a:gd name="T36" fmla="*/ 1 w 77"/>
                  <a:gd name="T37" fmla="*/ 32 h 72"/>
                  <a:gd name="T38" fmla="*/ 0 w 77"/>
                  <a:gd name="T39" fmla="*/ 30 h 72"/>
                  <a:gd name="T40" fmla="*/ 12 w 77"/>
                  <a:gd name="T41" fmla="*/ 1 h 72"/>
                  <a:gd name="T42" fmla="*/ 13 w 77"/>
                  <a:gd name="T43" fmla="*/ 0 h 72"/>
                  <a:gd name="T44" fmla="*/ 13 w 77"/>
                  <a:gd name="T45" fmla="*/ 3 h 72"/>
                  <a:gd name="T46" fmla="*/ 18 w 77"/>
                  <a:gd name="T47" fmla="*/ 12 h 72"/>
                  <a:gd name="T48" fmla="*/ 30 w 77"/>
                  <a:gd name="T49" fmla="*/ 17 h 72"/>
                  <a:gd name="T50" fmla="*/ 34 w 77"/>
                  <a:gd name="T51" fmla="*/ 18 h 72"/>
                  <a:gd name="T52" fmla="*/ 67 w 77"/>
                  <a:gd name="T53" fmla="*/ 14 h 72"/>
                  <a:gd name="T54" fmla="*/ 76 w 77"/>
                  <a:gd name="T55" fmla="*/ 8 h 72"/>
                  <a:gd name="T56" fmla="*/ 77 w 77"/>
                  <a:gd name="T57" fmla="*/ 10 h 72"/>
                  <a:gd name="T58" fmla="*/ 66 w 77"/>
                  <a:gd name="T59" fmla="*/ 39 h 72"/>
                  <a:gd name="T60" fmla="*/ 64 w 77"/>
                  <a:gd name="T61" fmla="*/ 4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72">
                    <a:moveTo>
                      <a:pt x="64" y="40"/>
                    </a:moveTo>
                    <a:cubicBezTo>
                      <a:pt x="65" y="39"/>
                      <a:pt x="65" y="38"/>
                      <a:pt x="65" y="37"/>
                    </a:cubicBezTo>
                    <a:cubicBezTo>
                      <a:pt x="67" y="31"/>
                      <a:pt x="66" y="30"/>
                      <a:pt x="59" y="30"/>
                    </a:cubicBezTo>
                    <a:cubicBezTo>
                      <a:pt x="54" y="31"/>
                      <a:pt x="50" y="31"/>
                      <a:pt x="45" y="32"/>
                    </a:cubicBezTo>
                    <a:cubicBezTo>
                      <a:pt x="42" y="32"/>
                      <a:pt x="40" y="32"/>
                      <a:pt x="37" y="32"/>
                    </a:cubicBezTo>
                    <a:cubicBezTo>
                      <a:pt x="36" y="33"/>
                      <a:pt x="35" y="33"/>
                      <a:pt x="33" y="33"/>
                    </a:cubicBezTo>
                    <a:cubicBezTo>
                      <a:pt x="35" y="36"/>
                      <a:pt x="37" y="39"/>
                      <a:pt x="39" y="41"/>
                    </a:cubicBezTo>
                    <a:cubicBezTo>
                      <a:pt x="41" y="45"/>
                      <a:pt x="44" y="48"/>
                      <a:pt x="47" y="52"/>
                    </a:cubicBezTo>
                    <a:cubicBezTo>
                      <a:pt x="48" y="53"/>
                      <a:pt x="49" y="55"/>
                      <a:pt x="50" y="56"/>
                    </a:cubicBezTo>
                    <a:cubicBezTo>
                      <a:pt x="53" y="58"/>
                      <a:pt x="55" y="58"/>
                      <a:pt x="57" y="55"/>
                    </a:cubicBezTo>
                    <a:cubicBezTo>
                      <a:pt x="58" y="54"/>
                      <a:pt x="59" y="53"/>
                      <a:pt x="60" y="51"/>
                    </a:cubicBezTo>
                    <a:cubicBezTo>
                      <a:pt x="60" y="55"/>
                      <a:pt x="56" y="68"/>
                      <a:pt x="53" y="72"/>
                    </a:cubicBezTo>
                    <a:cubicBezTo>
                      <a:pt x="53" y="71"/>
                      <a:pt x="52" y="71"/>
                      <a:pt x="52" y="71"/>
                    </a:cubicBezTo>
                    <a:cubicBezTo>
                      <a:pt x="52" y="67"/>
                      <a:pt x="50" y="64"/>
                      <a:pt x="48" y="60"/>
                    </a:cubicBezTo>
                    <a:cubicBezTo>
                      <a:pt x="42" y="53"/>
                      <a:pt x="37" y="45"/>
                      <a:pt x="31" y="37"/>
                    </a:cubicBezTo>
                    <a:cubicBezTo>
                      <a:pt x="30" y="35"/>
                      <a:pt x="29" y="34"/>
                      <a:pt x="26" y="33"/>
                    </a:cubicBezTo>
                    <a:cubicBezTo>
                      <a:pt x="22" y="31"/>
                      <a:pt x="17" y="29"/>
                      <a:pt x="13" y="27"/>
                    </a:cubicBezTo>
                    <a:cubicBezTo>
                      <a:pt x="7" y="25"/>
                      <a:pt x="6" y="25"/>
                      <a:pt x="2" y="31"/>
                    </a:cubicBezTo>
                    <a:cubicBezTo>
                      <a:pt x="2" y="31"/>
                      <a:pt x="1" y="31"/>
                      <a:pt x="1" y="32"/>
                    </a:cubicBezTo>
                    <a:cubicBezTo>
                      <a:pt x="1" y="31"/>
                      <a:pt x="0" y="31"/>
                      <a:pt x="0" y="30"/>
                    </a:cubicBezTo>
                    <a:cubicBezTo>
                      <a:pt x="4" y="20"/>
                      <a:pt x="8" y="11"/>
                      <a:pt x="12" y="1"/>
                    </a:cubicBezTo>
                    <a:cubicBezTo>
                      <a:pt x="12" y="1"/>
                      <a:pt x="12" y="0"/>
                      <a:pt x="13" y="0"/>
                    </a:cubicBezTo>
                    <a:cubicBezTo>
                      <a:pt x="13" y="1"/>
                      <a:pt x="13" y="2"/>
                      <a:pt x="13" y="3"/>
                    </a:cubicBezTo>
                    <a:cubicBezTo>
                      <a:pt x="12" y="8"/>
                      <a:pt x="13" y="10"/>
                      <a:pt x="18" y="12"/>
                    </a:cubicBezTo>
                    <a:cubicBezTo>
                      <a:pt x="22" y="14"/>
                      <a:pt x="26" y="16"/>
                      <a:pt x="30" y="17"/>
                    </a:cubicBezTo>
                    <a:cubicBezTo>
                      <a:pt x="31" y="18"/>
                      <a:pt x="33" y="18"/>
                      <a:pt x="34" y="18"/>
                    </a:cubicBezTo>
                    <a:cubicBezTo>
                      <a:pt x="45" y="17"/>
                      <a:pt x="56" y="15"/>
                      <a:pt x="67" y="14"/>
                    </a:cubicBezTo>
                    <a:cubicBezTo>
                      <a:pt x="70" y="13"/>
                      <a:pt x="74" y="12"/>
                      <a:pt x="76" y="8"/>
                    </a:cubicBezTo>
                    <a:cubicBezTo>
                      <a:pt x="77" y="9"/>
                      <a:pt x="77" y="10"/>
                      <a:pt x="77" y="10"/>
                    </a:cubicBezTo>
                    <a:cubicBezTo>
                      <a:pt x="74" y="20"/>
                      <a:pt x="70" y="29"/>
                      <a:pt x="66" y="39"/>
                    </a:cubicBezTo>
                    <a:cubicBezTo>
                      <a:pt x="66" y="39"/>
                      <a:pt x="66" y="39"/>
                      <a:pt x="64" y="4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1" name="Freeform 57">
                <a:extLst>
                  <a:ext uri="{FF2B5EF4-FFF2-40B4-BE49-F238E27FC236}">
                    <a16:creationId xmlns:a16="http://schemas.microsoft.com/office/drawing/2014/main" id="{4018EAC7-7004-4BD9-9402-D3B0CA3BFADB}"/>
                  </a:ext>
                </a:extLst>
              </p:cNvPr>
              <p:cNvSpPr>
                <a:spLocks/>
              </p:cNvSpPr>
              <p:nvPr/>
            </p:nvSpPr>
            <p:spPr bwMode="auto">
              <a:xfrm>
                <a:off x="8098858" y="23484939"/>
                <a:ext cx="479759" cy="424705"/>
              </a:xfrm>
              <a:custGeom>
                <a:avLst/>
                <a:gdLst>
                  <a:gd name="T0" fmla="*/ 5 w 68"/>
                  <a:gd name="T1" fmla="*/ 10 h 61"/>
                  <a:gd name="T2" fmla="*/ 5 w 68"/>
                  <a:gd name="T3" fmla="*/ 13 h 61"/>
                  <a:gd name="T4" fmla="*/ 12 w 68"/>
                  <a:gd name="T5" fmla="*/ 20 h 61"/>
                  <a:gd name="T6" fmla="*/ 37 w 68"/>
                  <a:gd name="T7" fmla="*/ 22 h 61"/>
                  <a:gd name="T8" fmla="*/ 61 w 68"/>
                  <a:gd name="T9" fmla="*/ 23 h 61"/>
                  <a:gd name="T10" fmla="*/ 64 w 68"/>
                  <a:gd name="T11" fmla="*/ 23 h 61"/>
                  <a:gd name="T12" fmla="*/ 63 w 68"/>
                  <a:gd name="T13" fmla="*/ 14 h 61"/>
                  <a:gd name="T14" fmla="*/ 58 w 68"/>
                  <a:gd name="T15" fmla="*/ 6 h 61"/>
                  <a:gd name="T16" fmla="*/ 50 w 68"/>
                  <a:gd name="T17" fmla="*/ 1 h 61"/>
                  <a:gd name="T18" fmla="*/ 68 w 68"/>
                  <a:gd name="T19" fmla="*/ 2 h 61"/>
                  <a:gd name="T20" fmla="*/ 64 w 68"/>
                  <a:gd name="T21" fmla="*/ 61 h 61"/>
                  <a:gd name="T22" fmla="*/ 46 w 68"/>
                  <a:gd name="T23" fmla="*/ 60 h 61"/>
                  <a:gd name="T24" fmla="*/ 47 w 68"/>
                  <a:gd name="T25" fmla="*/ 57 h 61"/>
                  <a:gd name="T26" fmla="*/ 49 w 68"/>
                  <a:gd name="T27" fmla="*/ 57 h 61"/>
                  <a:gd name="T28" fmla="*/ 63 w 68"/>
                  <a:gd name="T29" fmla="*/ 40 h 61"/>
                  <a:gd name="T30" fmla="*/ 60 w 68"/>
                  <a:gd name="T31" fmla="*/ 39 h 61"/>
                  <a:gd name="T32" fmla="*/ 17 w 68"/>
                  <a:gd name="T33" fmla="*/ 36 h 61"/>
                  <a:gd name="T34" fmla="*/ 12 w 68"/>
                  <a:gd name="T35" fmla="*/ 35 h 61"/>
                  <a:gd name="T36" fmla="*/ 3 w 68"/>
                  <a:gd name="T37" fmla="*/ 41 h 61"/>
                  <a:gd name="T38" fmla="*/ 2 w 68"/>
                  <a:gd name="T39" fmla="*/ 45 h 61"/>
                  <a:gd name="T40" fmla="*/ 2 w 68"/>
                  <a:gd name="T41" fmla="*/ 36 h 61"/>
                  <a:gd name="T42" fmla="*/ 2 w 68"/>
                  <a:gd name="T43" fmla="*/ 27 h 61"/>
                  <a:gd name="T44" fmla="*/ 3 w 68"/>
                  <a:gd name="T45" fmla="*/ 18 h 61"/>
                  <a:gd name="T46" fmla="*/ 4 w 68"/>
                  <a:gd name="T47" fmla="*/ 9 h 61"/>
                  <a:gd name="T48" fmla="*/ 5 w 68"/>
                  <a:gd name="T49"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8" h="61">
                    <a:moveTo>
                      <a:pt x="5" y="10"/>
                    </a:moveTo>
                    <a:cubicBezTo>
                      <a:pt x="5" y="11"/>
                      <a:pt x="5" y="12"/>
                      <a:pt x="5" y="13"/>
                    </a:cubicBezTo>
                    <a:cubicBezTo>
                      <a:pt x="6" y="17"/>
                      <a:pt x="8" y="19"/>
                      <a:pt x="12" y="20"/>
                    </a:cubicBezTo>
                    <a:cubicBezTo>
                      <a:pt x="20" y="20"/>
                      <a:pt x="29" y="21"/>
                      <a:pt x="37" y="22"/>
                    </a:cubicBezTo>
                    <a:cubicBezTo>
                      <a:pt x="45" y="22"/>
                      <a:pt x="53" y="23"/>
                      <a:pt x="61" y="23"/>
                    </a:cubicBezTo>
                    <a:cubicBezTo>
                      <a:pt x="62" y="23"/>
                      <a:pt x="63" y="23"/>
                      <a:pt x="64" y="23"/>
                    </a:cubicBezTo>
                    <a:cubicBezTo>
                      <a:pt x="65" y="20"/>
                      <a:pt x="64" y="17"/>
                      <a:pt x="63" y="14"/>
                    </a:cubicBezTo>
                    <a:cubicBezTo>
                      <a:pt x="62" y="10"/>
                      <a:pt x="61" y="8"/>
                      <a:pt x="58" y="6"/>
                    </a:cubicBezTo>
                    <a:cubicBezTo>
                      <a:pt x="55" y="4"/>
                      <a:pt x="52" y="3"/>
                      <a:pt x="50" y="1"/>
                    </a:cubicBezTo>
                    <a:cubicBezTo>
                      <a:pt x="56" y="0"/>
                      <a:pt x="62" y="1"/>
                      <a:pt x="68" y="2"/>
                    </a:cubicBezTo>
                    <a:cubicBezTo>
                      <a:pt x="67" y="21"/>
                      <a:pt x="65" y="41"/>
                      <a:pt x="64" y="61"/>
                    </a:cubicBezTo>
                    <a:cubicBezTo>
                      <a:pt x="58" y="61"/>
                      <a:pt x="52" y="61"/>
                      <a:pt x="46" y="60"/>
                    </a:cubicBezTo>
                    <a:cubicBezTo>
                      <a:pt x="46" y="59"/>
                      <a:pt x="46" y="58"/>
                      <a:pt x="47" y="57"/>
                    </a:cubicBezTo>
                    <a:cubicBezTo>
                      <a:pt x="47" y="57"/>
                      <a:pt x="48" y="57"/>
                      <a:pt x="49" y="57"/>
                    </a:cubicBezTo>
                    <a:cubicBezTo>
                      <a:pt x="58" y="55"/>
                      <a:pt x="63" y="50"/>
                      <a:pt x="63" y="40"/>
                    </a:cubicBezTo>
                    <a:cubicBezTo>
                      <a:pt x="62" y="39"/>
                      <a:pt x="61" y="39"/>
                      <a:pt x="60" y="39"/>
                    </a:cubicBezTo>
                    <a:cubicBezTo>
                      <a:pt x="46" y="38"/>
                      <a:pt x="31" y="37"/>
                      <a:pt x="17" y="36"/>
                    </a:cubicBezTo>
                    <a:cubicBezTo>
                      <a:pt x="15" y="36"/>
                      <a:pt x="13" y="35"/>
                      <a:pt x="12" y="35"/>
                    </a:cubicBezTo>
                    <a:cubicBezTo>
                      <a:pt x="7" y="35"/>
                      <a:pt x="4" y="36"/>
                      <a:pt x="3" y="41"/>
                    </a:cubicBezTo>
                    <a:cubicBezTo>
                      <a:pt x="3" y="42"/>
                      <a:pt x="3" y="43"/>
                      <a:pt x="2" y="45"/>
                    </a:cubicBezTo>
                    <a:cubicBezTo>
                      <a:pt x="0" y="41"/>
                      <a:pt x="2" y="38"/>
                      <a:pt x="2" y="36"/>
                    </a:cubicBezTo>
                    <a:cubicBezTo>
                      <a:pt x="2" y="33"/>
                      <a:pt x="2" y="30"/>
                      <a:pt x="2" y="27"/>
                    </a:cubicBezTo>
                    <a:cubicBezTo>
                      <a:pt x="2" y="24"/>
                      <a:pt x="2" y="21"/>
                      <a:pt x="3" y="18"/>
                    </a:cubicBezTo>
                    <a:cubicBezTo>
                      <a:pt x="3" y="15"/>
                      <a:pt x="2" y="12"/>
                      <a:pt x="4" y="9"/>
                    </a:cubicBezTo>
                    <a:cubicBezTo>
                      <a:pt x="4" y="9"/>
                      <a:pt x="4" y="10"/>
                      <a:pt x="5" y="1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2" name="Freeform 58">
                <a:extLst>
                  <a:ext uri="{FF2B5EF4-FFF2-40B4-BE49-F238E27FC236}">
                    <a16:creationId xmlns:a16="http://schemas.microsoft.com/office/drawing/2014/main" id="{35BAD759-B240-4EB7-9681-EBBBFAC24096}"/>
                  </a:ext>
                </a:extLst>
              </p:cNvPr>
              <p:cNvSpPr>
                <a:spLocks/>
              </p:cNvSpPr>
              <p:nvPr/>
            </p:nvSpPr>
            <p:spPr bwMode="auto">
              <a:xfrm>
                <a:off x="6510147" y="20480543"/>
                <a:ext cx="432570" cy="542679"/>
              </a:xfrm>
              <a:custGeom>
                <a:avLst/>
                <a:gdLst>
                  <a:gd name="T0" fmla="*/ 6 w 61"/>
                  <a:gd name="T1" fmla="*/ 77 h 77"/>
                  <a:gd name="T2" fmla="*/ 5 w 61"/>
                  <a:gd name="T3" fmla="*/ 71 h 77"/>
                  <a:gd name="T4" fmla="*/ 5 w 61"/>
                  <a:gd name="T5" fmla="*/ 14 h 77"/>
                  <a:gd name="T6" fmla="*/ 0 w 61"/>
                  <a:gd name="T7" fmla="*/ 1 h 77"/>
                  <a:gd name="T8" fmla="*/ 29 w 61"/>
                  <a:gd name="T9" fmla="*/ 14 h 77"/>
                  <a:gd name="T10" fmla="*/ 25 w 61"/>
                  <a:gd name="T11" fmla="*/ 13 h 77"/>
                  <a:gd name="T12" fmla="*/ 20 w 61"/>
                  <a:gd name="T13" fmla="*/ 16 h 77"/>
                  <a:gd name="T14" fmla="*/ 20 w 61"/>
                  <a:gd name="T15" fmla="*/ 19 h 77"/>
                  <a:gd name="T16" fmla="*/ 19 w 61"/>
                  <a:gd name="T17" fmla="*/ 55 h 77"/>
                  <a:gd name="T18" fmla="*/ 20 w 61"/>
                  <a:gd name="T19" fmla="*/ 57 h 77"/>
                  <a:gd name="T20" fmla="*/ 21 w 61"/>
                  <a:gd name="T21" fmla="*/ 57 h 77"/>
                  <a:gd name="T22" fmla="*/ 45 w 61"/>
                  <a:gd name="T23" fmla="*/ 31 h 77"/>
                  <a:gd name="T24" fmla="*/ 45 w 61"/>
                  <a:gd name="T25" fmla="*/ 31 h 77"/>
                  <a:gd name="T26" fmla="*/ 44 w 61"/>
                  <a:gd name="T27" fmla="*/ 21 h 77"/>
                  <a:gd name="T28" fmla="*/ 43 w 61"/>
                  <a:gd name="T29" fmla="*/ 19 h 77"/>
                  <a:gd name="T30" fmla="*/ 61 w 61"/>
                  <a:gd name="T31" fmla="*/ 26 h 77"/>
                  <a:gd name="T32" fmla="*/ 59 w 61"/>
                  <a:gd name="T33" fmla="*/ 27 h 77"/>
                  <a:gd name="T34" fmla="*/ 49 w 61"/>
                  <a:gd name="T35" fmla="*/ 32 h 77"/>
                  <a:gd name="T36" fmla="*/ 10 w 61"/>
                  <a:gd name="T37" fmla="*/ 73 h 77"/>
                  <a:gd name="T38" fmla="*/ 6 w 61"/>
                  <a:gd name="T39"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77">
                    <a:moveTo>
                      <a:pt x="6" y="77"/>
                    </a:moveTo>
                    <a:cubicBezTo>
                      <a:pt x="5" y="74"/>
                      <a:pt x="5" y="73"/>
                      <a:pt x="5" y="71"/>
                    </a:cubicBezTo>
                    <a:cubicBezTo>
                      <a:pt x="5" y="52"/>
                      <a:pt x="5" y="33"/>
                      <a:pt x="5" y="14"/>
                    </a:cubicBezTo>
                    <a:cubicBezTo>
                      <a:pt x="5" y="9"/>
                      <a:pt x="5" y="4"/>
                      <a:pt x="0" y="1"/>
                    </a:cubicBezTo>
                    <a:cubicBezTo>
                      <a:pt x="4" y="0"/>
                      <a:pt x="26" y="10"/>
                      <a:pt x="29" y="14"/>
                    </a:cubicBezTo>
                    <a:cubicBezTo>
                      <a:pt x="28" y="13"/>
                      <a:pt x="27" y="13"/>
                      <a:pt x="25" y="13"/>
                    </a:cubicBezTo>
                    <a:cubicBezTo>
                      <a:pt x="22" y="12"/>
                      <a:pt x="21" y="13"/>
                      <a:pt x="20" y="16"/>
                    </a:cubicBezTo>
                    <a:cubicBezTo>
                      <a:pt x="20" y="17"/>
                      <a:pt x="20" y="18"/>
                      <a:pt x="20" y="19"/>
                    </a:cubicBezTo>
                    <a:cubicBezTo>
                      <a:pt x="19" y="31"/>
                      <a:pt x="19" y="43"/>
                      <a:pt x="19" y="55"/>
                    </a:cubicBezTo>
                    <a:cubicBezTo>
                      <a:pt x="19" y="55"/>
                      <a:pt x="19" y="56"/>
                      <a:pt x="20" y="57"/>
                    </a:cubicBezTo>
                    <a:cubicBezTo>
                      <a:pt x="20" y="57"/>
                      <a:pt x="21" y="57"/>
                      <a:pt x="21" y="57"/>
                    </a:cubicBezTo>
                    <a:cubicBezTo>
                      <a:pt x="29" y="48"/>
                      <a:pt x="37" y="40"/>
                      <a:pt x="45" y="31"/>
                    </a:cubicBezTo>
                    <a:cubicBezTo>
                      <a:pt x="45" y="31"/>
                      <a:pt x="45" y="31"/>
                      <a:pt x="45" y="31"/>
                    </a:cubicBezTo>
                    <a:cubicBezTo>
                      <a:pt x="49" y="26"/>
                      <a:pt x="49" y="24"/>
                      <a:pt x="44" y="21"/>
                    </a:cubicBezTo>
                    <a:cubicBezTo>
                      <a:pt x="43" y="20"/>
                      <a:pt x="43" y="20"/>
                      <a:pt x="43" y="19"/>
                    </a:cubicBezTo>
                    <a:cubicBezTo>
                      <a:pt x="49" y="20"/>
                      <a:pt x="55" y="23"/>
                      <a:pt x="61" y="26"/>
                    </a:cubicBezTo>
                    <a:cubicBezTo>
                      <a:pt x="60" y="27"/>
                      <a:pt x="60" y="27"/>
                      <a:pt x="59" y="27"/>
                    </a:cubicBezTo>
                    <a:cubicBezTo>
                      <a:pt x="55" y="27"/>
                      <a:pt x="52" y="29"/>
                      <a:pt x="49" y="32"/>
                    </a:cubicBezTo>
                    <a:cubicBezTo>
                      <a:pt x="36" y="46"/>
                      <a:pt x="23" y="60"/>
                      <a:pt x="10" y="73"/>
                    </a:cubicBezTo>
                    <a:cubicBezTo>
                      <a:pt x="9" y="74"/>
                      <a:pt x="8" y="75"/>
                      <a:pt x="6"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3" name="Freeform 59">
                <a:extLst>
                  <a:ext uri="{FF2B5EF4-FFF2-40B4-BE49-F238E27FC236}">
                    <a16:creationId xmlns:a16="http://schemas.microsoft.com/office/drawing/2014/main" id="{8E8CE081-A623-4054-907F-BB84B3247BC2}"/>
                  </a:ext>
                </a:extLst>
              </p:cNvPr>
              <p:cNvSpPr>
                <a:spLocks/>
              </p:cNvSpPr>
              <p:nvPr/>
            </p:nvSpPr>
            <p:spPr bwMode="auto">
              <a:xfrm>
                <a:off x="2585558" y="22053525"/>
                <a:ext cx="495489" cy="432570"/>
              </a:xfrm>
              <a:custGeom>
                <a:avLst/>
                <a:gdLst>
                  <a:gd name="T0" fmla="*/ 0 w 71"/>
                  <a:gd name="T1" fmla="*/ 32 h 61"/>
                  <a:gd name="T2" fmla="*/ 15 w 71"/>
                  <a:gd name="T3" fmla="*/ 0 h 61"/>
                  <a:gd name="T4" fmla="*/ 14 w 71"/>
                  <a:gd name="T5" fmla="*/ 3 h 61"/>
                  <a:gd name="T6" fmla="*/ 19 w 71"/>
                  <a:gd name="T7" fmla="*/ 13 h 61"/>
                  <a:gd name="T8" fmla="*/ 58 w 71"/>
                  <a:gd name="T9" fmla="*/ 33 h 61"/>
                  <a:gd name="T10" fmla="*/ 68 w 71"/>
                  <a:gd name="T11" fmla="*/ 31 h 61"/>
                  <a:gd name="T12" fmla="*/ 71 w 71"/>
                  <a:gd name="T13" fmla="*/ 28 h 61"/>
                  <a:gd name="T14" fmla="*/ 56 w 71"/>
                  <a:gd name="T15" fmla="*/ 61 h 61"/>
                  <a:gd name="T16" fmla="*/ 56 w 71"/>
                  <a:gd name="T17" fmla="*/ 57 h 61"/>
                  <a:gd name="T18" fmla="*/ 52 w 71"/>
                  <a:gd name="T19" fmla="*/ 47 h 61"/>
                  <a:gd name="T20" fmla="*/ 13 w 71"/>
                  <a:gd name="T21" fmla="*/ 28 h 61"/>
                  <a:gd name="T22" fmla="*/ 1 w 71"/>
                  <a:gd name="T23" fmla="*/ 30 h 61"/>
                  <a:gd name="T24" fmla="*/ 0 w 71"/>
                  <a:gd name="T25" fmla="*/ 3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61">
                    <a:moveTo>
                      <a:pt x="0" y="32"/>
                    </a:moveTo>
                    <a:cubicBezTo>
                      <a:pt x="0" y="27"/>
                      <a:pt x="11" y="4"/>
                      <a:pt x="15" y="0"/>
                    </a:cubicBezTo>
                    <a:cubicBezTo>
                      <a:pt x="14" y="1"/>
                      <a:pt x="14" y="2"/>
                      <a:pt x="14" y="3"/>
                    </a:cubicBezTo>
                    <a:cubicBezTo>
                      <a:pt x="13" y="9"/>
                      <a:pt x="14" y="11"/>
                      <a:pt x="19" y="13"/>
                    </a:cubicBezTo>
                    <a:cubicBezTo>
                      <a:pt x="32" y="20"/>
                      <a:pt x="45" y="27"/>
                      <a:pt x="58" y="33"/>
                    </a:cubicBezTo>
                    <a:cubicBezTo>
                      <a:pt x="63" y="36"/>
                      <a:pt x="65" y="35"/>
                      <a:pt x="68" y="31"/>
                    </a:cubicBezTo>
                    <a:cubicBezTo>
                      <a:pt x="69" y="30"/>
                      <a:pt x="70" y="29"/>
                      <a:pt x="71" y="28"/>
                    </a:cubicBezTo>
                    <a:cubicBezTo>
                      <a:pt x="70" y="32"/>
                      <a:pt x="60" y="56"/>
                      <a:pt x="56" y="61"/>
                    </a:cubicBezTo>
                    <a:cubicBezTo>
                      <a:pt x="56" y="59"/>
                      <a:pt x="56" y="58"/>
                      <a:pt x="56" y="57"/>
                    </a:cubicBezTo>
                    <a:cubicBezTo>
                      <a:pt x="57" y="52"/>
                      <a:pt x="56" y="50"/>
                      <a:pt x="52" y="47"/>
                    </a:cubicBezTo>
                    <a:cubicBezTo>
                      <a:pt x="39" y="41"/>
                      <a:pt x="26" y="34"/>
                      <a:pt x="13" y="28"/>
                    </a:cubicBezTo>
                    <a:cubicBezTo>
                      <a:pt x="7" y="25"/>
                      <a:pt x="6" y="25"/>
                      <a:pt x="1" y="30"/>
                    </a:cubicBezTo>
                    <a:cubicBezTo>
                      <a:pt x="1" y="31"/>
                      <a:pt x="1" y="31"/>
                      <a:pt x="0" y="3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4" name="Freeform 60">
                <a:extLst>
                  <a:ext uri="{FF2B5EF4-FFF2-40B4-BE49-F238E27FC236}">
                    <a16:creationId xmlns:a16="http://schemas.microsoft.com/office/drawing/2014/main" id="{404E5F0E-9B1C-4DFA-8827-BB06ABFB6B59}"/>
                  </a:ext>
                </a:extLst>
              </p:cNvPr>
              <p:cNvSpPr>
                <a:spLocks/>
              </p:cNvSpPr>
              <p:nvPr/>
            </p:nvSpPr>
            <p:spPr bwMode="auto">
              <a:xfrm>
                <a:off x="8090993" y="22863611"/>
                <a:ext cx="479759" cy="314596"/>
              </a:xfrm>
              <a:custGeom>
                <a:avLst/>
                <a:gdLst>
                  <a:gd name="T0" fmla="*/ 5 w 69"/>
                  <a:gd name="T1" fmla="*/ 45 h 45"/>
                  <a:gd name="T2" fmla="*/ 0 w 69"/>
                  <a:gd name="T3" fmla="*/ 13 h 45"/>
                  <a:gd name="T4" fmla="*/ 1 w 69"/>
                  <a:gd name="T5" fmla="*/ 11 h 45"/>
                  <a:gd name="T6" fmla="*/ 3 w 69"/>
                  <a:gd name="T7" fmla="*/ 15 h 45"/>
                  <a:gd name="T8" fmla="*/ 11 w 69"/>
                  <a:gd name="T9" fmla="*/ 19 h 45"/>
                  <a:gd name="T10" fmla="*/ 47 w 69"/>
                  <a:gd name="T11" fmla="*/ 13 h 45"/>
                  <a:gd name="T12" fmla="*/ 55 w 69"/>
                  <a:gd name="T13" fmla="*/ 12 h 45"/>
                  <a:gd name="T14" fmla="*/ 62 w 69"/>
                  <a:gd name="T15" fmla="*/ 5 h 45"/>
                  <a:gd name="T16" fmla="*/ 62 w 69"/>
                  <a:gd name="T17" fmla="*/ 0 h 45"/>
                  <a:gd name="T18" fmla="*/ 64 w 69"/>
                  <a:gd name="T19" fmla="*/ 3 h 45"/>
                  <a:gd name="T20" fmla="*/ 69 w 69"/>
                  <a:gd name="T21" fmla="*/ 35 h 45"/>
                  <a:gd name="T22" fmla="*/ 67 w 69"/>
                  <a:gd name="T23" fmla="*/ 35 h 45"/>
                  <a:gd name="T24" fmla="*/ 66 w 69"/>
                  <a:gd name="T25" fmla="*/ 33 h 45"/>
                  <a:gd name="T26" fmla="*/ 57 w 69"/>
                  <a:gd name="T27" fmla="*/ 27 h 45"/>
                  <a:gd name="T28" fmla="*/ 14 w 69"/>
                  <a:gd name="T29" fmla="*/ 35 h 45"/>
                  <a:gd name="T30" fmla="*/ 7 w 69"/>
                  <a:gd name="T31" fmla="*/ 42 h 45"/>
                  <a:gd name="T32" fmla="*/ 6 w 69"/>
                  <a:gd name="T33" fmla="*/ 45 h 45"/>
                  <a:gd name="T34" fmla="*/ 5 w 69"/>
                  <a:gd name="T3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9" h="45">
                    <a:moveTo>
                      <a:pt x="5" y="45"/>
                    </a:moveTo>
                    <a:cubicBezTo>
                      <a:pt x="3" y="35"/>
                      <a:pt x="2" y="24"/>
                      <a:pt x="0" y="13"/>
                    </a:cubicBezTo>
                    <a:cubicBezTo>
                      <a:pt x="0" y="13"/>
                      <a:pt x="0" y="12"/>
                      <a:pt x="1" y="11"/>
                    </a:cubicBezTo>
                    <a:cubicBezTo>
                      <a:pt x="2" y="13"/>
                      <a:pt x="2" y="14"/>
                      <a:pt x="3" y="15"/>
                    </a:cubicBezTo>
                    <a:cubicBezTo>
                      <a:pt x="5" y="19"/>
                      <a:pt x="6" y="20"/>
                      <a:pt x="11" y="19"/>
                    </a:cubicBezTo>
                    <a:cubicBezTo>
                      <a:pt x="23" y="17"/>
                      <a:pt x="35" y="15"/>
                      <a:pt x="47" y="13"/>
                    </a:cubicBezTo>
                    <a:cubicBezTo>
                      <a:pt x="50" y="13"/>
                      <a:pt x="52" y="12"/>
                      <a:pt x="55" y="12"/>
                    </a:cubicBezTo>
                    <a:cubicBezTo>
                      <a:pt x="60" y="11"/>
                      <a:pt x="61" y="9"/>
                      <a:pt x="62" y="5"/>
                    </a:cubicBezTo>
                    <a:cubicBezTo>
                      <a:pt x="62" y="4"/>
                      <a:pt x="62" y="3"/>
                      <a:pt x="62" y="0"/>
                    </a:cubicBezTo>
                    <a:cubicBezTo>
                      <a:pt x="63" y="2"/>
                      <a:pt x="64" y="3"/>
                      <a:pt x="64" y="3"/>
                    </a:cubicBezTo>
                    <a:cubicBezTo>
                      <a:pt x="65" y="14"/>
                      <a:pt x="67" y="24"/>
                      <a:pt x="69" y="35"/>
                    </a:cubicBezTo>
                    <a:cubicBezTo>
                      <a:pt x="68" y="35"/>
                      <a:pt x="68" y="35"/>
                      <a:pt x="67" y="35"/>
                    </a:cubicBezTo>
                    <a:cubicBezTo>
                      <a:pt x="67" y="35"/>
                      <a:pt x="66" y="34"/>
                      <a:pt x="66" y="33"/>
                    </a:cubicBezTo>
                    <a:cubicBezTo>
                      <a:pt x="64" y="28"/>
                      <a:pt x="62" y="27"/>
                      <a:pt x="57" y="27"/>
                    </a:cubicBezTo>
                    <a:cubicBezTo>
                      <a:pt x="43" y="30"/>
                      <a:pt x="28" y="32"/>
                      <a:pt x="14" y="35"/>
                    </a:cubicBezTo>
                    <a:cubicBezTo>
                      <a:pt x="9" y="35"/>
                      <a:pt x="7" y="37"/>
                      <a:pt x="7" y="42"/>
                    </a:cubicBezTo>
                    <a:cubicBezTo>
                      <a:pt x="7" y="43"/>
                      <a:pt x="6" y="44"/>
                      <a:pt x="6" y="45"/>
                    </a:cubicBezTo>
                    <a:cubicBezTo>
                      <a:pt x="6" y="45"/>
                      <a:pt x="5" y="45"/>
                      <a:pt x="5" y="45"/>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5" name="Freeform 61">
                <a:extLst>
                  <a:ext uri="{FF2B5EF4-FFF2-40B4-BE49-F238E27FC236}">
                    <a16:creationId xmlns:a16="http://schemas.microsoft.com/office/drawing/2014/main" id="{203E702D-7AE6-4B01-B868-0C7BE3CB52D1}"/>
                  </a:ext>
                </a:extLst>
              </p:cNvPr>
              <p:cNvSpPr>
                <a:spLocks/>
              </p:cNvSpPr>
              <p:nvPr/>
            </p:nvSpPr>
            <p:spPr bwMode="auto">
              <a:xfrm>
                <a:off x="5865225" y="20346840"/>
                <a:ext cx="291002" cy="487624"/>
              </a:xfrm>
              <a:custGeom>
                <a:avLst/>
                <a:gdLst>
                  <a:gd name="T0" fmla="*/ 1 w 42"/>
                  <a:gd name="T1" fmla="*/ 64 h 70"/>
                  <a:gd name="T2" fmla="*/ 4 w 42"/>
                  <a:gd name="T3" fmla="*/ 64 h 70"/>
                  <a:gd name="T4" fmla="*/ 10 w 42"/>
                  <a:gd name="T5" fmla="*/ 57 h 70"/>
                  <a:gd name="T6" fmla="*/ 13 w 42"/>
                  <a:gd name="T7" fmla="*/ 41 h 70"/>
                  <a:gd name="T8" fmla="*/ 16 w 42"/>
                  <a:gd name="T9" fmla="*/ 14 h 70"/>
                  <a:gd name="T10" fmla="*/ 17 w 42"/>
                  <a:gd name="T11" fmla="*/ 10 h 70"/>
                  <a:gd name="T12" fmla="*/ 11 w 42"/>
                  <a:gd name="T13" fmla="*/ 2 h 70"/>
                  <a:gd name="T14" fmla="*/ 9 w 42"/>
                  <a:gd name="T15" fmla="*/ 0 h 70"/>
                  <a:gd name="T16" fmla="*/ 42 w 42"/>
                  <a:gd name="T17" fmla="*/ 4 h 70"/>
                  <a:gd name="T18" fmla="*/ 42 w 42"/>
                  <a:gd name="T19" fmla="*/ 5 h 70"/>
                  <a:gd name="T20" fmla="*/ 39 w 42"/>
                  <a:gd name="T21" fmla="*/ 6 h 70"/>
                  <a:gd name="T22" fmla="*/ 32 w 42"/>
                  <a:gd name="T23" fmla="*/ 13 h 70"/>
                  <a:gd name="T24" fmla="*/ 27 w 42"/>
                  <a:gd name="T25" fmla="*/ 47 h 70"/>
                  <a:gd name="T26" fmla="*/ 25 w 42"/>
                  <a:gd name="T27" fmla="*/ 58 h 70"/>
                  <a:gd name="T28" fmla="*/ 31 w 42"/>
                  <a:gd name="T29" fmla="*/ 68 h 70"/>
                  <a:gd name="T30" fmla="*/ 33 w 42"/>
                  <a:gd name="T31" fmla="*/ 69 h 70"/>
                  <a:gd name="T32" fmla="*/ 33 w 42"/>
                  <a:gd name="T33" fmla="*/ 70 h 70"/>
                  <a:gd name="T34" fmla="*/ 0 w 42"/>
                  <a:gd name="T35" fmla="*/ 66 h 70"/>
                  <a:gd name="T36" fmla="*/ 1 w 42"/>
                  <a:gd name="T37" fmla="*/ 6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70">
                    <a:moveTo>
                      <a:pt x="1" y="64"/>
                    </a:moveTo>
                    <a:cubicBezTo>
                      <a:pt x="2" y="64"/>
                      <a:pt x="3" y="64"/>
                      <a:pt x="4" y="64"/>
                    </a:cubicBezTo>
                    <a:cubicBezTo>
                      <a:pt x="8" y="63"/>
                      <a:pt x="10" y="62"/>
                      <a:pt x="10" y="57"/>
                    </a:cubicBezTo>
                    <a:cubicBezTo>
                      <a:pt x="11" y="52"/>
                      <a:pt x="12" y="47"/>
                      <a:pt x="13" y="41"/>
                    </a:cubicBezTo>
                    <a:cubicBezTo>
                      <a:pt x="14" y="32"/>
                      <a:pt x="15" y="23"/>
                      <a:pt x="16" y="14"/>
                    </a:cubicBezTo>
                    <a:cubicBezTo>
                      <a:pt x="16" y="13"/>
                      <a:pt x="17" y="12"/>
                      <a:pt x="17" y="10"/>
                    </a:cubicBezTo>
                    <a:cubicBezTo>
                      <a:pt x="17" y="5"/>
                      <a:pt x="16" y="4"/>
                      <a:pt x="11" y="2"/>
                    </a:cubicBezTo>
                    <a:cubicBezTo>
                      <a:pt x="10" y="1"/>
                      <a:pt x="10" y="1"/>
                      <a:pt x="9" y="0"/>
                    </a:cubicBezTo>
                    <a:cubicBezTo>
                      <a:pt x="20" y="1"/>
                      <a:pt x="31" y="2"/>
                      <a:pt x="42" y="4"/>
                    </a:cubicBezTo>
                    <a:cubicBezTo>
                      <a:pt x="42" y="5"/>
                      <a:pt x="42" y="5"/>
                      <a:pt x="42" y="5"/>
                    </a:cubicBezTo>
                    <a:cubicBezTo>
                      <a:pt x="41" y="5"/>
                      <a:pt x="40" y="6"/>
                      <a:pt x="39" y="6"/>
                    </a:cubicBezTo>
                    <a:cubicBezTo>
                      <a:pt x="34" y="6"/>
                      <a:pt x="32" y="7"/>
                      <a:pt x="32" y="13"/>
                    </a:cubicBezTo>
                    <a:cubicBezTo>
                      <a:pt x="30" y="24"/>
                      <a:pt x="28" y="36"/>
                      <a:pt x="27" y="47"/>
                    </a:cubicBezTo>
                    <a:cubicBezTo>
                      <a:pt x="26" y="51"/>
                      <a:pt x="26" y="55"/>
                      <a:pt x="25" y="58"/>
                    </a:cubicBezTo>
                    <a:cubicBezTo>
                      <a:pt x="25" y="64"/>
                      <a:pt x="26" y="66"/>
                      <a:pt x="31" y="68"/>
                    </a:cubicBezTo>
                    <a:cubicBezTo>
                      <a:pt x="32" y="68"/>
                      <a:pt x="32" y="69"/>
                      <a:pt x="33" y="69"/>
                    </a:cubicBezTo>
                    <a:cubicBezTo>
                      <a:pt x="33" y="69"/>
                      <a:pt x="33" y="69"/>
                      <a:pt x="33" y="70"/>
                    </a:cubicBezTo>
                    <a:cubicBezTo>
                      <a:pt x="22" y="69"/>
                      <a:pt x="11" y="68"/>
                      <a:pt x="0" y="66"/>
                    </a:cubicBezTo>
                    <a:cubicBezTo>
                      <a:pt x="1" y="65"/>
                      <a:pt x="1" y="65"/>
                      <a:pt x="1" y="64"/>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6" name="Freeform 62">
                <a:extLst>
                  <a:ext uri="{FF2B5EF4-FFF2-40B4-BE49-F238E27FC236}">
                    <a16:creationId xmlns:a16="http://schemas.microsoft.com/office/drawing/2014/main" id="{00A3E78C-A2CF-4F84-BD83-F8BEF41AD073}"/>
                  </a:ext>
                </a:extLst>
              </p:cNvPr>
              <p:cNvSpPr>
                <a:spLocks/>
              </p:cNvSpPr>
              <p:nvPr/>
            </p:nvSpPr>
            <p:spPr bwMode="auto">
              <a:xfrm>
                <a:off x="4087756" y="25828682"/>
                <a:ext cx="361786" cy="471895"/>
              </a:xfrm>
              <a:custGeom>
                <a:avLst/>
                <a:gdLst>
                  <a:gd name="T0" fmla="*/ 1 w 52"/>
                  <a:gd name="T1" fmla="*/ 51 h 67"/>
                  <a:gd name="T2" fmla="*/ 5 w 52"/>
                  <a:gd name="T3" fmla="*/ 52 h 67"/>
                  <a:gd name="T4" fmla="*/ 16 w 52"/>
                  <a:gd name="T5" fmla="*/ 47 h 67"/>
                  <a:gd name="T6" fmla="*/ 32 w 52"/>
                  <a:gd name="T7" fmla="*/ 12 h 67"/>
                  <a:gd name="T8" fmla="*/ 33 w 52"/>
                  <a:gd name="T9" fmla="*/ 9 h 67"/>
                  <a:gd name="T10" fmla="*/ 29 w 52"/>
                  <a:gd name="T11" fmla="*/ 2 h 67"/>
                  <a:gd name="T12" fmla="*/ 23 w 52"/>
                  <a:gd name="T13" fmla="*/ 1 h 67"/>
                  <a:gd name="T14" fmla="*/ 52 w 52"/>
                  <a:gd name="T15" fmla="*/ 1 h 67"/>
                  <a:gd name="T16" fmla="*/ 51 w 52"/>
                  <a:gd name="T17" fmla="*/ 4 h 67"/>
                  <a:gd name="T18" fmla="*/ 29 w 52"/>
                  <a:gd name="T19" fmla="*/ 52 h 67"/>
                  <a:gd name="T20" fmla="*/ 33 w 52"/>
                  <a:gd name="T21" fmla="*/ 65 h 67"/>
                  <a:gd name="T22" fmla="*/ 34 w 52"/>
                  <a:gd name="T23" fmla="*/ 66 h 67"/>
                  <a:gd name="T24" fmla="*/ 34 w 52"/>
                  <a:gd name="T25" fmla="*/ 67 h 67"/>
                  <a:gd name="T26" fmla="*/ 33 w 52"/>
                  <a:gd name="T27" fmla="*/ 67 h 67"/>
                  <a:gd name="T28" fmla="*/ 2 w 52"/>
                  <a:gd name="T29" fmla="*/ 53 h 67"/>
                  <a:gd name="T30" fmla="*/ 0 w 52"/>
                  <a:gd name="T31" fmla="*/ 52 h 67"/>
                  <a:gd name="T32" fmla="*/ 1 w 52"/>
                  <a:gd name="T33" fmla="*/ 5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67">
                    <a:moveTo>
                      <a:pt x="1" y="51"/>
                    </a:moveTo>
                    <a:cubicBezTo>
                      <a:pt x="2" y="51"/>
                      <a:pt x="4" y="51"/>
                      <a:pt x="5" y="52"/>
                    </a:cubicBezTo>
                    <a:cubicBezTo>
                      <a:pt x="10" y="53"/>
                      <a:pt x="13" y="52"/>
                      <a:pt x="16" y="47"/>
                    </a:cubicBezTo>
                    <a:cubicBezTo>
                      <a:pt x="21" y="35"/>
                      <a:pt x="27" y="23"/>
                      <a:pt x="32" y="12"/>
                    </a:cubicBezTo>
                    <a:cubicBezTo>
                      <a:pt x="33" y="11"/>
                      <a:pt x="33" y="10"/>
                      <a:pt x="33" y="9"/>
                    </a:cubicBezTo>
                    <a:cubicBezTo>
                      <a:pt x="34" y="5"/>
                      <a:pt x="33" y="3"/>
                      <a:pt x="29" y="2"/>
                    </a:cubicBezTo>
                    <a:cubicBezTo>
                      <a:pt x="28" y="2"/>
                      <a:pt x="26" y="2"/>
                      <a:pt x="23" y="1"/>
                    </a:cubicBezTo>
                    <a:cubicBezTo>
                      <a:pt x="27" y="0"/>
                      <a:pt x="44" y="0"/>
                      <a:pt x="52" y="1"/>
                    </a:cubicBezTo>
                    <a:cubicBezTo>
                      <a:pt x="52" y="2"/>
                      <a:pt x="52" y="3"/>
                      <a:pt x="51" y="4"/>
                    </a:cubicBezTo>
                    <a:cubicBezTo>
                      <a:pt x="44" y="20"/>
                      <a:pt x="37" y="36"/>
                      <a:pt x="29" y="52"/>
                    </a:cubicBezTo>
                    <a:cubicBezTo>
                      <a:pt x="26" y="59"/>
                      <a:pt x="26" y="61"/>
                      <a:pt x="33" y="65"/>
                    </a:cubicBezTo>
                    <a:cubicBezTo>
                      <a:pt x="33" y="65"/>
                      <a:pt x="34" y="66"/>
                      <a:pt x="34" y="66"/>
                    </a:cubicBezTo>
                    <a:cubicBezTo>
                      <a:pt x="34" y="66"/>
                      <a:pt x="34" y="67"/>
                      <a:pt x="34" y="67"/>
                    </a:cubicBezTo>
                    <a:cubicBezTo>
                      <a:pt x="34" y="67"/>
                      <a:pt x="33" y="67"/>
                      <a:pt x="33" y="67"/>
                    </a:cubicBezTo>
                    <a:cubicBezTo>
                      <a:pt x="23" y="62"/>
                      <a:pt x="13" y="58"/>
                      <a:pt x="2" y="53"/>
                    </a:cubicBezTo>
                    <a:cubicBezTo>
                      <a:pt x="1" y="53"/>
                      <a:pt x="1" y="52"/>
                      <a:pt x="0" y="52"/>
                    </a:cubicBezTo>
                    <a:cubicBezTo>
                      <a:pt x="1" y="51"/>
                      <a:pt x="1" y="51"/>
                      <a:pt x="1" y="51"/>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7" name="Freeform 71">
                <a:extLst>
                  <a:ext uri="{FF2B5EF4-FFF2-40B4-BE49-F238E27FC236}">
                    <a16:creationId xmlns:a16="http://schemas.microsoft.com/office/drawing/2014/main" id="{0265EC9A-215C-4451-94F2-BA2294AE20B1}"/>
                  </a:ext>
                </a:extLst>
              </p:cNvPr>
              <p:cNvSpPr>
                <a:spLocks noEditPoints="1"/>
              </p:cNvSpPr>
              <p:nvPr/>
            </p:nvSpPr>
            <p:spPr bwMode="auto">
              <a:xfrm>
                <a:off x="3199023" y="21141194"/>
                <a:ext cx="4561646" cy="4553784"/>
              </a:xfrm>
              <a:custGeom>
                <a:avLst/>
                <a:gdLst>
                  <a:gd name="T0" fmla="*/ 326 w 652"/>
                  <a:gd name="T1" fmla="*/ 652 h 652"/>
                  <a:gd name="T2" fmla="*/ 326 w 652"/>
                  <a:gd name="T3" fmla="*/ 0 h 652"/>
                  <a:gd name="T4" fmla="*/ 300 w 652"/>
                  <a:gd name="T5" fmla="*/ 368 h 652"/>
                  <a:gd name="T6" fmla="*/ 300 w 652"/>
                  <a:gd name="T7" fmla="*/ 408 h 652"/>
                  <a:gd name="T8" fmla="*/ 292 w 652"/>
                  <a:gd name="T9" fmla="*/ 425 h 652"/>
                  <a:gd name="T10" fmla="*/ 239 w 652"/>
                  <a:gd name="T11" fmla="*/ 475 h 652"/>
                  <a:gd name="T12" fmla="*/ 208 w 652"/>
                  <a:gd name="T13" fmla="*/ 558 h 652"/>
                  <a:gd name="T14" fmla="*/ 256 w 652"/>
                  <a:gd name="T15" fmla="*/ 566 h 652"/>
                  <a:gd name="T16" fmla="*/ 264 w 652"/>
                  <a:gd name="T17" fmla="*/ 540 h 652"/>
                  <a:gd name="T18" fmla="*/ 312 w 652"/>
                  <a:gd name="T19" fmla="*/ 473 h 652"/>
                  <a:gd name="T20" fmla="*/ 346 w 652"/>
                  <a:gd name="T21" fmla="*/ 477 h 652"/>
                  <a:gd name="T22" fmla="*/ 390 w 652"/>
                  <a:gd name="T23" fmla="*/ 550 h 652"/>
                  <a:gd name="T24" fmla="*/ 410 w 652"/>
                  <a:gd name="T25" fmla="*/ 582 h 652"/>
                  <a:gd name="T26" fmla="*/ 439 w 652"/>
                  <a:gd name="T27" fmla="*/ 536 h 652"/>
                  <a:gd name="T28" fmla="*/ 360 w 652"/>
                  <a:gd name="T29" fmla="*/ 425 h 652"/>
                  <a:gd name="T30" fmla="*/ 351 w 652"/>
                  <a:gd name="T31" fmla="*/ 372 h 652"/>
                  <a:gd name="T32" fmla="*/ 357 w 652"/>
                  <a:gd name="T33" fmla="*/ 369 h 652"/>
                  <a:gd name="T34" fmla="*/ 453 w 652"/>
                  <a:gd name="T35" fmla="*/ 459 h 652"/>
                  <a:gd name="T36" fmla="*/ 489 w 652"/>
                  <a:gd name="T37" fmla="*/ 522 h 652"/>
                  <a:gd name="T38" fmla="*/ 526 w 652"/>
                  <a:gd name="T39" fmla="*/ 508 h 652"/>
                  <a:gd name="T40" fmla="*/ 512 w 652"/>
                  <a:gd name="T41" fmla="*/ 460 h 652"/>
                  <a:gd name="T42" fmla="*/ 373 w 652"/>
                  <a:gd name="T43" fmla="*/ 322 h 652"/>
                  <a:gd name="T44" fmla="*/ 351 w 652"/>
                  <a:gd name="T45" fmla="*/ 304 h 652"/>
                  <a:gd name="T46" fmla="*/ 306 w 652"/>
                  <a:gd name="T47" fmla="*/ 286 h 652"/>
                  <a:gd name="T48" fmla="*/ 300 w 652"/>
                  <a:gd name="T49" fmla="*/ 316 h 652"/>
                  <a:gd name="T50" fmla="*/ 210 w 652"/>
                  <a:gd name="T51" fmla="*/ 361 h 652"/>
                  <a:gd name="T52" fmla="*/ 128 w 652"/>
                  <a:gd name="T53" fmla="*/ 483 h 652"/>
                  <a:gd name="T54" fmla="*/ 140 w 652"/>
                  <a:gd name="T55" fmla="*/ 526 h 652"/>
                  <a:gd name="T56" fmla="*/ 172 w 652"/>
                  <a:gd name="T57" fmla="*/ 509 h 652"/>
                  <a:gd name="T58" fmla="*/ 246 w 652"/>
                  <a:gd name="T59" fmla="*/ 399 h 652"/>
                  <a:gd name="T60" fmla="*/ 300 w 652"/>
                  <a:gd name="T61" fmla="*/ 368 h 652"/>
                  <a:gd name="T62" fmla="*/ 249 w 652"/>
                  <a:gd name="T63" fmla="*/ 114 h 652"/>
                  <a:gd name="T64" fmla="*/ 123 w 652"/>
                  <a:gd name="T65" fmla="*/ 169 h 652"/>
                  <a:gd name="T66" fmla="*/ 75 w 652"/>
                  <a:gd name="T67" fmla="*/ 214 h 652"/>
                  <a:gd name="T68" fmla="*/ 108 w 652"/>
                  <a:gd name="T69" fmla="*/ 242 h 652"/>
                  <a:gd name="T70" fmla="*/ 158 w 652"/>
                  <a:gd name="T71" fmla="*/ 210 h 652"/>
                  <a:gd name="T72" fmla="*/ 253 w 652"/>
                  <a:gd name="T73" fmla="*/ 164 h 652"/>
                  <a:gd name="T74" fmla="*/ 250 w 652"/>
                  <a:gd name="T75" fmla="*/ 222 h 652"/>
                  <a:gd name="T76" fmla="*/ 65 w 652"/>
                  <a:gd name="T77" fmla="*/ 383 h 652"/>
                  <a:gd name="T78" fmla="*/ 80 w 652"/>
                  <a:gd name="T79" fmla="*/ 422 h 652"/>
                  <a:gd name="T80" fmla="*/ 113 w 652"/>
                  <a:gd name="T81" fmla="*/ 400 h 652"/>
                  <a:gd name="T82" fmla="*/ 215 w 652"/>
                  <a:gd name="T83" fmla="*/ 296 h 652"/>
                  <a:gd name="T84" fmla="*/ 304 w 652"/>
                  <a:gd name="T85" fmla="*/ 240 h 652"/>
                  <a:gd name="T86" fmla="*/ 303 w 652"/>
                  <a:gd name="T87" fmla="*/ 78 h 652"/>
                  <a:gd name="T88" fmla="*/ 269 w 652"/>
                  <a:gd name="T89" fmla="*/ 56 h 652"/>
                  <a:gd name="T90" fmla="*/ 253 w 652"/>
                  <a:gd name="T91" fmla="*/ 90 h 652"/>
                  <a:gd name="T92" fmla="*/ 398 w 652"/>
                  <a:gd name="T93" fmla="*/ 112 h 652"/>
                  <a:gd name="T94" fmla="*/ 398 w 652"/>
                  <a:gd name="T95" fmla="*/ 82 h 652"/>
                  <a:gd name="T96" fmla="*/ 368 w 652"/>
                  <a:gd name="T97" fmla="*/ 54 h 652"/>
                  <a:gd name="T98" fmla="*/ 347 w 652"/>
                  <a:gd name="T99" fmla="*/ 85 h 652"/>
                  <a:gd name="T100" fmla="*/ 347 w 652"/>
                  <a:gd name="T101" fmla="*/ 243 h 652"/>
                  <a:gd name="T102" fmla="*/ 369 w 652"/>
                  <a:gd name="T103" fmla="*/ 264 h 652"/>
                  <a:gd name="T104" fmla="*/ 493 w 652"/>
                  <a:gd name="T105" fmla="*/ 344 h 652"/>
                  <a:gd name="T106" fmla="*/ 549 w 652"/>
                  <a:gd name="T107" fmla="*/ 416 h 652"/>
                  <a:gd name="T108" fmla="*/ 587 w 652"/>
                  <a:gd name="T109" fmla="*/ 384 h 652"/>
                  <a:gd name="T110" fmla="*/ 407 w 652"/>
                  <a:gd name="T111" fmla="*/ 224 h 652"/>
                  <a:gd name="T112" fmla="*/ 398 w 652"/>
                  <a:gd name="T113" fmla="*/ 164 h 652"/>
                  <a:gd name="T114" fmla="*/ 403 w 652"/>
                  <a:gd name="T115" fmla="*/ 165 h 652"/>
                  <a:gd name="T116" fmla="*/ 532 w 652"/>
                  <a:gd name="T117" fmla="*/ 236 h 652"/>
                  <a:gd name="T118" fmla="*/ 575 w 652"/>
                  <a:gd name="T119" fmla="*/ 211 h 652"/>
                  <a:gd name="T120" fmla="*/ 509 w 652"/>
                  <a:gd name="T121" fmla="*/ 157 h 652"/>
                  <a:gd name="T122" fmla="*/ 398 w 652"/>
                  <a:gd name="T123" fmla="*/ 112 h 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52" h="652">
                    <a:moveTo>
                      <a:pt x="652" y="326"/>
                    </a:moveTo>
                    <a:cubicBezTo>
                      <a:pt x="652" y="505"/>
                      <a:pt x="506" y="652"/>
                      <a:pt x="326" y="652"/>
                    </a:cubicBezTo>
                    <a:cubicBezTo>
                      <a:pt x="147" y="652"/>
                      <a:pt x="0" y="507"/>
                      <a:pt x="0" y="326"/>
                    </a:cubicBezTo>
                    <a:cubicBezTo>
                      <a:pt x="0" y="146"/>
                      <a:pt x="146" y="0"/>
                      <a:pt x="326" y="0"/>
                    </a:cubicBezTo>
                    <a:cubicBezTo>
                      <a:pt x="506" y="0"/>
                      <a:pt x="652" y="147"/>
                      <a:pt x="652" y="326"/>
                    </a:cubicBezTo>
                    <a:close/>
                    <a:moveTo>
                      <a:pt x="300" y="368"/>
                    </a:moveTo>
                    <a:cubicBezTo>
                      <a:pt x="300" y="370"/>
                      <a:pt x="300" y="371"/>
                      <a:pt x="300" y="373"/>
                    </a:cubicBezTo>
                    <a:cubicBezTo>
                      <a:pt x="300" y="385"/>
                      <a:pt x="300" y="396"/>
                      <a:pt x="300" y="408"/>
                    </a:cubicBezTo>
                    <a:cubicBezTo>
                      <a:pt x="300" y="409"/>
                      <a:pt x="300" y="410"/>
                      <a:pt x="300" y="411"/>
                    </a:cubicBezTo>
                    <a:cubicBezTo>
                      <a:pt x="300" y="417"/>
                      <a:pt x="297" y="422"/>
                      <a:pt x="292" y="425"/>
                    </a:cubicBezTo>
                    <a:cubicBezTo>
                      <a:pt x="290" y="426"/>
                      <a:pt x="288" y="428"/>
                      <a:pt x="285" y="429"/>
                    </a:cubicBezTo>
                    <a:cubicBezTo>
                      <a:pt x="267" y="441"/>
                      <a:pt x="252" y="457"/>
                      <a:pt x="239" y="475"/>
                    </a:cubicBezTo>
                    <a:cubicBezTo>
                      <a:pt x="225" y="496"/>
                      <a:pt x="216" y="520"/>
                      <a:pt x="210" y="544"/>
                    </a:cubicBezTo>
                    <a:cubicBezTo>
                      <a:pt x="209" y="549"/>
                      <a:pt x="208" y="553"/>
                      <a:pt x="208" y="558"/>
                    </a:cubicBezTo>
                    <a:cubicBezTo>
                      <a:pt x="207" y="571"/>
                      <a:pt x="215" y="581"/>
                      <a:pt x="228" y="583"/>
                    </a:cubicBezTo>
                    <a:cubicBezTo>
                      <a:pt x="239" y="585"/>
                      <a:pt x="252" y="581"/>
                      <a:pt x="256" y="566"/>
                    </a:cubicBezTo>
                    <a:cubicBezTo>
                      <a:pt x="256" y="565"/>
                      <a:pt x="257" y="563"/>
                      <a:pt x="257" y="562"/>
                    </a:cubicBezTo>
                    <a:cubicBezTo>
                      <a:pt x="260" y="555"/>
                      <a:pt x="262" y="547"/>
                      <a:pt x="264" y="540"/>
                    </a:cubicBezTo>
                    <a:cubicBezTo>
                      <a:pt x="270" y="523"/>
                      <a:pt x="278" y="508"/>
                      <a:pt x="289" y="493"/>
                    </a:cubicBezTo>
                    <a:cubicBezTo>
                      <a:pt x="295" y="485"/>
                      <a:pt x="303" y="478"/>
                      <a:pt x="312" y="473"/>
                    </a:cubicBezTo>
                    <a:cubicBezTo>
                      <a:pt x="321" y="468"/>
                      <a:pt x="330" y="468"/>
                      <a:pt x="339" y="473"/>
                    </a:cubicBezTo>
                    <a:cubicBezTo>
                      <a:pt x="341" y="474"/>
                      <a:pt x="344" y="475"/>
                      <a:pt x="346" y="477"/>
                    </a:cubicBezTo>
                    <a:cubicBezTo>
                      <a:pt x="355" y="483"/>
                      <a:pt x="362" y="491"/>
                      <a:pt x="368" y="500"/>
                    </a:cubicBezTo>
                    <a:cubicBezTo>
                      <a:pt x="378" y="516"/>
                      <a:pt x="385" y="533"/>
                      <a:pt x="390" y="550"/>
                    </a:cubicBezTo>
                    <a:cubicBezTo>
                      <a:pt x="392" y="556"/>
                      <a:pt x="394" y="563"/>
                      <a:pt x="396" y="569"/>
                    </a:cubicBezTo>
                    <a:cubicBezTo>
                      <a:pt x="399" y="576"/>
                      <a:pt x="403" y="580"/>
                      <a:pt x="410" y="582"/>
                    </a:cubicBezTo>
                    <a:cubicBezTo>
                      <a:pt x="425" y="588"/>
                      <a:pt x="446" y="577"/>
                      <a:pt x="443" y="555"/>
                    </a:cubicBezTo>
                    <a:cubicBezTo>
                      <a:pt x="442" y="548"/>
                      <a:pt x="440" y="542"/>
                      <a:pt x="439" y="536"/>
                    </a:cubicBezTo>
                    <a:cubicBezTo>
                      <a:pt x="433" y="515"/>
                      <a:pt x="426" y="496"/>
                      <a:pt x="414" y="478"/>
                    </a:cubicBezTo>
                    <a:cubicBezTo>
                      <a:pt x="400" y="456"/>
                      <a:pt x="382" y="439"/>
                      <a:pt x="360" y="425"/>
                    </a:cubicBezTo>
                    <a:cubicBezTo>
                      <a:pt x="354" y="422"/>
                      <a:pt x="351" y="417"/>
                      <a:pt x="351" y="410"/>
                    </a:cubicBezTo>
                    <a:cubicBezTo>
                      <a:pt x="351" y="397"/>
                      <a:pt x="351" y="385"/>
                      <a:pt x="351" y="372"/>
                    </a:cubicBezTo>
                    <a:cubicBezTo>
                      <a:pt x="351" y="371"/>
                      <a:pt x="351" y="370"/>
                      <a:pt x="352" y="368"/>
                    </a:cubicBezTo>
                    <a:cubicBezTo>
                      <a:pt x="354" y="368"/>
                      <a:pt x="355" y="369"/>
                      <a:pt x="357" y="369"/>
                    </a:cubicBezTo>
                    <a:cubicBezTo>
                      <a:pt x="376" y="376"/>
                      <a:pt x="392" y="386"/>
                      <a:pt x="406" y="400"/>
                    </a:cubicBezTo>
                    <a:cubicBezTo>
                      <a:pt x="425" y="417"/>
                      <a:pt x="439" y="437"/>
                      <a:pt x="453" y="459"/>
                    </a:cubicBezTo>
                    <a:cubicBezTo>
                      <a:pt x="462" y="475"/>
                      <a:pt x="471" y="492"/>
                      <a:pt x="479" y="509"/>
                    </a:cubicBezTo>
                    <a:cubicBezTo>
                      <a:pt x="481" y="514"/>
                      <a:pt x="484" y="518"/>
                      <a:pt x="489" y="522"/>
                    </a:cubicBezTo>
                    <a:cubicBezTo>
                      <a:pt x="494" y="526"/>
                      <a:pt x="501" y="529"/>
                      <a:pt x="508" y="527"/>
                    </a:cubicBezTo>
                    <a:cubicBezTo>
                      <a:pt x="518" y="524"/>
                      <a:pt x="524" y="518"/>
                      <a:pt x="526" y="508"/>
                    </a:cubicBezTo>
                    <a:cubicBezTo>
                      <a:pt x="528" y="500"/>
                      <a:pt x="527" y="493"/>
                      <a:pt x="524" y="486"/>
                    </a:cubicBezTo>
                    <a:cubicBezTo>
                      <a:pt x="520" y="477"/>
                      <a:pt x="516" y="469"/>
                      <a:pt x="512" y="460"/>
                    </a:cubicBezTo>
                    <a:cubicBezTo>
                      <a:pt x="498" y="429"/>
                      <a:pt x="480" y="400"/>
                      <a:pt x="456" y="375"/>
                    </a:cubicBezTo>
                    <a:cubicBezTo>
                      <a:pt x="432" y="351"/>
                      <a:pt x="405" y="333"/>
                      <a:pt x="373" y="322"/>
                    </a:cubicBezTo>
                    <a:cubicBezTo>
                      <a:pt x="366" y="320"/>
                      <a:pt x="359" y="318"/>
                      <a:pt x="351" y="316"/>
                    </a:cubicBezTo>
                    <a:cubicBezTo>
                      <a:pt x="351" y="312"/>
                      <a:pt x="351" y="308"/>
                      <a:pt x="351" y="304"/>
                    </a:cubicBezTo>
                    <a:cubicBezTo>
                      <a:pt x="350" y="298"/>
                      <a:pt x="349" y="291"/>
                      <a:pt x="345" y="286"/>
                    </a:cubicBezTo>
                    <a:cubicBezTo>
                      <a:pt x="335" y="271"/>
                      <a:pt x="316" y="271"/>
                      <a:pt x="306" y="286"/>
                    </a:cubicBezTo>
                    <a:cubicBezTo>
                      <a:pt x="302" y="292"/>
                      <a:pt x="301" y="299"/>
                      <a:pt x="301" y="305"/>
                    </a:cubicBezTo>
                    <a:cubicBezTo>
                      <a:pt x="300" y="309"/>
                      <a:pt x="300" y="312"/>
                      <a:pt x="300" y="316"/>
                    </a:cubicBezTo>
                    <a:cubicBezTo>
                      <a:pt x="299" y="317"/>
                      <a:pt x="298" y="317"/>
                      <a:pt x="296" y="317"/>
                    </a:cubicBezTo>
                    <a:cubicBezTo>
                      <a:pt x="264" y="325"/>
                      <a:pt x="235" y="339"/>
                      <a:pt x="210" y="361"/>
                    </a:cubicBezTo>
                    <a:cubicBezTo>
                      <a:pt x="191" y="378"/>
                      <a:pt x="175" y="398"/>
                      <a:pt x="161" y="420"/>
                    </a:cubicBezTo>
                    <a:cubicBezTo>
                      <a:pt x="148" y="440"/>
                      <a:pt x="138" y="462"/>
                      <a:pt x="128" y="483"/>
                    </a:cubicBezTo>
                    <a:cubicBezTo>
                      <a:pt x="126" y="490"/>
                      <a:pt x="124" y="497"/>
                      <a:pt x="125" y="504"/>
                    </a:cubicBezTo>
                    <a:cubicBezTo>
                      <a:pt x="126" y="515"/>
                      <a:pt x="130" y="522"/>
                      <a:pt x="140" y="526"/>
                    </a:cubicBezTo>
                    <a:cubicBezTo>
                      <a:pt x="150" y="530"/>
                      <a:pt x="159" y="526"/>
                      <a:pt x="165" y="519"/>
                    </a:cubicBezTo>
                    <a:cubicBezTo>
                      <a:pt x="168" y="516"/>
                      <a:pt x="170" y="512"/>
                      <a:pt x="172" y="509"/>
                    </a:cubicBezTo>
                    <a:cubicBezTo>
                      <a:pt x="181" y="493"/>
                      <a:pt x="189" y="476"/>
                      <a:pt x="198" y="461"/>
                    </a:cubicBezTo>
                    <a:cubicBezTo>
                      <a:pt x="211" y="438"/>
                      <a:pt x="227" y="417"/>
                      <a:pt x="246" y="399"/>
                    </a:cubicBezTo>
                    <a:cubicBezTo>
                      <a:pt x="260" y="386"/>
                      <a:pt x="276" y="376"/>
                      <a:pt x="294" y="370"/>
                    </a:cubicBezTo>
                    <a:cubicBezTo>
                      <a:pt x="296" y="369"/>
                      <a:pt x="298" y="368"/>
                      <a:pt x="300" y="368"/>
                    </a:cubicBezTo>
                    <a:close/>
                    <a:moveTo>
                      <a:pt x="253" y="112"/>
                    </a:moveTo>
                    <a:cubicBezTo>
                      <a:pt x="252" y="113"/>
                      <a:pt x="250" y="113"/>
                      <a:pt x="249" y="114"/>
                    </a:cubicBezTo>
                    <a:cubicBezTo>
                      <a:pt x="240" y="117"/>
                      <a:pt x="231" y="119"/>
                      <a:pt x="222" y="122"/>
                    </a:cubicBezTo>
                    <a:cubicBezTo>
                      <a:pt x="187" y="134"/>
                      <a:pt x="154" y="149"/>
                      <a:pt x="123" y="169"/>
                    </a:cubicBezTo>
                    <a:cubicBezTo>
                      <a:pt x="110" y="178"/>
                      <a:pt x="97" y="188"/>
                      <a:pt x="85" y="200"/>
                    </a:cubicBezTo>
                    <a:cubicBezTo>
                      <a:pt x="81" y="204"/>
                      <a:pt x="77" y="208"/>
                      <a:pt x="75" y="214"/>
                    </a:cubicBezTo>
                    <a:cubicBezTo>
                      <a:pt x="71" y="225"/>
                      <a:pt x="76" y="237"/>
                      <a:pt x="87" y="241"/>
                    </a:cubicBezTo>
                    <a:cubicBezTo>
                      <a:pt x="94" y="244"/>
                      <a:pt x="101" y="244"/>
                      <a:pt x="108" y="242"/>
                    </a:cubicBezTo>
                    <a:cubicBezTo>
                      <a:pt x="114" y="240"/>
                      <a:pt x="118" y="237"/>
                      <a:pt x="123" y="234"/>
                    </a:cubicBezTo>
                    <a:cubicBezTo>
                      <a:pt x="134" y="226"/>
                      <a:pt x="146" y="217"/>
                      <a:pt x="158" y="210"/>
                    </a:cubicBezTo>
                    <a:cubicBezTo>
                      <a:pt x="186" y="191"/>
                      <a:pt x="216" y="176"/>
                      <a:pt x="249" y="165"/>
                    </a:cubicBezTo>
                    <a:cubicBezTo>
                      <a:pt x="250" y="165"/>
                      <a:pt x="252" y="164"/>
                      <a:pt x="253" y="164"/>
                    </a:cubicBezTo>
                    <a:cubicBezTo>
                      <a:pt x="253" y="183"/>
                      <a:pt x="253" y="202"/>
                      <a:pt x="253" y="220"/>
                    </a:cubicBezTo>
                    <a:cubicBezTo>
                      <a:pt x="252" y="221"/>
                      <a:pt x="251" y="221"/>
                      <a:pt x="250" y="222"/>
                    </a:cubicBezTo>
                    <a:cubicBezTo>
                      <a:pt x="185" y="247"/>
                      <a:pt x="131" y="288"/>
                      <a:pt x="90" y="345"/>
                    </a:cubicBezTo>
                    <a:cubicBezTo>
                      <a:pt x="81" y="357"/>
                      <a:pt x="73" y="370"/>
                      <a:pt x="65" y="383"/>
                    </a:cubicBezTo>
                    <a:cubicBezTo>
                      <a:pt x="62" y="387"/>
                      <a:pt x="60" y="391"/>
                      <a:pt x="60" y="395"/>
                    </a:cubicBezTo>
                    <a:cubicBezTo>
                      <a:pt x="60" y="408"/>
                      <a:pt x="68" y="419"/>
                      <a:pt x="80" y="422"/>
                    </a:cubicBezTo>
                    <a:cubicBezTo>
                      <a:pt x="90" y="425"/>
                      <a:pt x="98" y="422"/>
                      <a:pt x="104" y="413"/>
                    </a:cubicBezTo>
                    <a:cubicBezTo>
                      <a:pt x="107" y="409"/>
                      <a:pt x="110" y="404"/>
                      <a:pt x="113" y="400"/>
                    </a:cubicBezTo>
                    <a:cubicBezTo>
                      <a:pt x="127" y="380"/>
                      <a:pt x="143" y="361"/>
                      <a:pt x="160" y="343"/>
                    </a:cubicBezTo>
                    <a:cubicBezTo>
                      <a:pt x="177" y="325"/>
                      <a:pt x="195" y="309"/>
                      <a:pt x="215" y="296"/>
                    </a:cubicBezTo>
                    <a:cubicBezTo>
                      <a:pt x="237" y="282"/>
                      <a:pt x="261" y="271"/>
                      <a:pt x="286" y="264"/>
                    </a:cubicBezTo>
                    <a:cubicBezTo>
                      <a:pt x="300" y="260"/>
                      <a:pt x="304" y="253"/>
                      <a:pt x="304" y="240"/>
                    </a:cubicBezTo>
                    <a:cubicBezTo>
                      <a:pt x="304" y="189"/>
                      <a:pt x="304" y="138"/>
                      <a:pt x="304" y="88"/>
                    </a:cubicBezTo>
                    <a:cubicBezTo>
                      <a:pt x="304" y="84"/>
                      <a:pt x="304" y="81"/>
                      <a:pt x="303" y="78"/>
                    </a:cubicBezTo>
                    <a:cubicBezTo>
                      <a:pt x="303" y="74"/>
                      <a:pt x="302" y="69"/>
                      <a:pt x="299" y="65"/>
                    </a:cubicBezTo>
                    <a:cubicBezTo>
                      <a:pt x="293" y="55"/>
                      <a:pt x="280" y="51"/>
                      <a:pt x="269" y="56"/>
                    </a:cubicBezTo>
                    <a:cubicBezTo>
                      <a:pt x="261" y="61"/>
                      <a:pt x="256" y="68"/>
                      <a:pt x="254" y="77"/>
                    </a:cubicBezTo>
                    <a:cubicBezTo>
                      <a:pt x="254" y="81"/>
                      <a:pt x="254" y="85"/>
                      <a:pt x="253" y="90"/>
                    </a:cubicBezTo>
                    <a:cubicBezTo>
                      <a:pt x="253" y="97"/>
                      <a:pt x="253" y="105"/>
                      <a:pt x="253" y="112"/>
                    </a:cubicBezTo>
                    <a:close/>
                    <a:moveTo>
                      <a:pt x="398" y="112"/>
                    </a:moveTo>
                    <a:cubicBezTo>
                      <a:pt x="398" y="110"/>
                      <a:pt x="398" y="108"/>
                      <a:pt x="398" y="106"/>
                    </a:cubicBezTo>
                    <a:cubicBezTo>
                      <a:pt x="398" y="98"/>
                      <a:pt x="398" y="90"/>
                      <a:pt x="398" y="82"/>
                    </a:cubicBezTo>
                    <a:cubicBezTo>
                      <a:pt x="397" y="76"/>
                      <a:pt x="396" y="70"/>
                      <a:pt x="392" y="65"/>
                    </a:cubicBezTo>
                    <a:cubicBezTo>
                      <a:pt x="386" y="57"/>
                      <a:pt x="378" y="53"/>
                      <a:pt x="368" y="54"/>
                    </a:cubicBezTo>
                    <a:cubicBezTo>
                      <a:pt x="358" y="56"/>
                      <a:pt x="352" y="62"/>
                      <a:pt x="349" y="71"/>
                    </a:cubicBezTo>
                    <a:cubicBezTo>
                      <a:pt x="348" y="75"/>
                      <a:pt x="347" y="80"/>
                      <a:pt x="347" y="85"/>
                    </a:cubicBezTo>
                    <a:cubicBezTo>
                      <a:pt x="347" y="137"/>
                      <a:pt x="347" y="189"/>
                      <a:pt x="347" y="242"/>
                    </a:cubicBezTo>
                    <a:cubicBezTo>
                      <a:pt x="347" y="242"/>
                      <a:pt x="347" y="243"/>
                      <a:pt x="347" y="243"/>
                    </a:cubicBezTo>
                    <a:cubicBezTo>
                      <a:pt x="347" y="251"/>
                      <a:pt x="351" y="257"/>
                      <a:pt x="358" y="260"/>
                    </a:cubicBezTo>
                    <a:cubicBezTo>
                      <a:pt x="361" y="262"/>
                      <a:pt x="365" y="263"/>
                      <a:pt x="369" y="264"/>
                    </a:cubicBezTo>
                    <a:cubicBezTo>
                      <a:pt x="387" y="270"/>
                      <a:pt x="405" y="277"/>
                      <a:pt x="421" y="286"/>
                    </a:cubicBezTo>
                    <a:cubicBezTo>
                      <a:pt x="449" y="301"/>
                      <a:pt x="473" y="321"/>
                      <a:pt x="493" y="344"/>
                    </a:cubicBezTo>
                    <a:cubicBezTo>
                      <a:pt x="513" y="365"/>
                      <a:pt x="530" y="388"/>
                      <a:pt x="546" y="412"/>
                    </a:cubicBezTo>
                    <a:cubicBezTo>
                      <a:pt x="547" y="413"/>
                      <a:pt x="548" y="415"/>
                      <a:pt x="549" y="416"/>
                    </a:cubicBezTo>
                    <a:cubicBezTo>
                      <a:pt x="553" y="421"/>
                      <a:pt x="558" y="423"/>
                      <a:pt x="564" y="423"/>
                    </a:cubicBezTo>
                    <a:cubicBezTo>
                      <a:pt x="584" y="423"/>
                      <a:pt x="598" y="402"/>
                      <a:pt x="587" y="384"/>
                    </a:cubicBezTo>
                    <a:cubicBezTo>
                      <a:pt x="581" y="374"/>
                      <a:pt x="576" y="365"/>
                      <a:pt x="569" y="355"/>
                    </a:cubicBezTo>
                    <a:cubicBezTo>
                      <a:pt x="528" y="296"/>
                      <a:pt x="474" y="251"/>
                      <a:pt x="407" y="224"/>
                    </a:cubicBezTo>
                    <a:cubicBezTo>
                      <a:pt x="404" y="223"/>
                      <a:pt x="401" y="222"/>
                      <a:pt x="398" y="220"/>
                    </a:cubicBezTo>
                    <a:cubicBezTo>
                      <a:pt x="398" y="201"/>
                      <a:pt x="398" y="183"/>
                      <a:pt x="398" y="164"/>
                    </a:cubicBezTo>
                    <a:cubicBezTo>
                      <a:pt x="399" y="164"/>
                      <a:pt x="399" y="164"/>
                      <a:pt x="399" y="164"/>
                    </a:cubicBezTo>
                    <a:cubicBezTo>
                      <a:pt x="401" y="165"/>
                      <a:pt x="402" y="165"/>
                      <a:pt x="403" y="165"/>
                    </a:cubicBezTo>
                    <a:cubicBezTo>
                      <a:pt x="439" y="177"/>
                      <a:pt x="473" y="195"/>
                      <a:pt x="504" y="217"/>
                    </a:cubicBezTo>
                    <a:cubicBezTo>
                      <a:pt x="513" y="223"/>
                      <a:pt x="522" y="230"/>
                      <a:pt x="532" y="236"/>
                    </a:cubicBezTo>
                    <a:cubicBezTo>
                      <a:pt x="539" y="242"/>
                      <a:pt x="547" y="244"/>
                      <a:pt x="556" y="243"/>
                    </a:cubicBezTo>
                    <a:cubicBezTo>
                      <a:pt x="573" y="242"/>
                      <a:pt x="582" y="226"/>
                      <a:pt x="575" y="211"/>
                    </a:cubicBezTo>
                    <a:cubicBezTo>
                      <a:pt x="572" y="206"/>
                      <a:pt x="569" y="202"/>
                      <a:pt x="566" y="199"/>
                    </a:cubicBezTo>
                    <a:cubicBezTo>
                      <a:pt x="549" y="182"/>
                      <a:pt x="529" y="169"/>
                      <a:pt x="509" y="157"/>
                    </a:cubicBezTo>
                    <a:cubicBezTo>
                      <a:pt x="480" y="141"/>
                      <a:pt x="450" y="129"/>
                      <a:pt x="418" y="119"/>
                    </a:cubicBezTo>
                    <a:cubicBezTo>
                      <a:pt x="412" y="116"/>
                      <a:pt x="405" y="114"/>
                      <a:pt x="398" y="11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grpSp>
      </p:grpSp>
      <p:sp>
        <p:nvSpPr>
          <p:cNvPr id="176" name="标题 1">
            <a:extLst>
              <a:ext uri="{FF2B5EF4-FFF2-40B4-BE49-F238E27FC236}">
                <a16:creationId xmlns:a16="http://schemas.microsoft.com/office/drawing/2014/main" id="{A029B501-2847-412D-8A34-C4C9BFB8FA29}"/>
              </a:ext>
            </a:extLst>
          </p:cNvPr>
          <p:cNvSpPr>
            <a:spLocks noGrp="1"/>
          </p:cNvSpPr>
          <p:nvPr>
            <p:ph type="title" hasCustomPrompt="1"/>
          </p:nvPr>
        </p:nvSpPr>
        <p:spPr>
          <a:xfrm>
            <a:off x="442913" y="243569"/>
            <a:ext cx="9056851" cy="617518"/>
          </a:xfrm>
        </p:spPr>
        <p:txBody>
          <a:bodyPr>
            <a:normAutofit/>
          </a:bodyPr>
          <a:lstStyle>
            <a:lvl1pPr algn="l" defTabSz="914400" rtl="0" eaLnBrk="1" latinLnBrk="0" hangingPunct="1">
              <a:lnSpc>
                <a:spcPct val="90000"/>
              </a:lnSpc>
              <a:spcBef>
                <a:spcPct val="0"/>
              </a:spcBef>
              <a:buNone/>
              <a:defRPr lang="zh-CN" altLang="en-US" sz="2400" b="1" kern="1200" baseline="0" dirty="0">
                <a:solidFill>
                  <a:schemeClr val="accent1"/>
                </a:solidFill>
                <a:latin typeface="Arial" panose="020B0604020202020204" pitchFamily="34" charset="0"/>
                <a:ea typeface="微软雅黑" panose="020B0503020204020204" pitchFamily="34" charset="-122"/>
                <a:cs typeface="+mn-ea"/>
              </a:defRPr>
            </a:lvl1pPr>
          </a:lstStyle>
          <a:p>
            <a:r>
              <a:rPr lang="en-US" altLang="zh-CN" dirty="0"/>
              <a:t>X.X  </a:t>
            </a:r>
            <a:r>
              <a:rPr lang="zh-CN" altLang="en-US" dirty="0"/>
              <a:t>单击此处输入标题</a:t>
            </a:r>
          </a:p>
        </p:txBody>
      </p:sp>
      <p:grpSp>
        <p:nvGrpSpPr>
          <p:cNvPr id="177" name="组合 176">
            <a:extLst>
              <a:ext uri="{FF2B5EF4-FFF2-40B4-BE49-F238E27FC236}">
                <a16:creationId xmlns:a16="http://schemas.microsoft.com/office/drawing/2014/main" id="{6C8FB0F2-E609-4DAC-AB11-F95107BFE505}"/>
              </a:ext>
            </a:extLst>
          </p:cNvPr>
          <p:cNvGrpSpPr/>
          <p:nvPr userDrawn="1"/>
        </p:nvGrpSpPr>
        <p:grpSpPr>
          <a:xfrm>
            <a:off x="528706" y="867990"/>
            <a:ext cx="2433027" cy="0"/>
            <a:chOff x="7460343" y="1311756"/>
            <a:chExt cx="2433027" cy="0"/>
          </a:xfrm>
        </p:grpSpPr>
        <p:cxnSp>
          <p:nvCxnSpPr>
            <p:cNvPr id="178" name="直接连接符 177">
              <a:extLst>
                <a:ext uri="{FF2B5EF4-FFF2-40B4-BE49-F238E27FC236}">
                  <a16:creationId xmlns:a16="http://schemas.microsoft.com/office/drawing/2014/main" id="{0B974DCA-43CD-4CCE-AA3A-6B26A93AA425}"/>
                </a:ext>
              </a:extLst>
            </p:cNvPr>
            <p:cNvCxnSpPr>
              <a:cxnSpLocks/>
            </p:cNvCxnSpPr>
            <p:nvPr/>
          </p:nvCxnSpPr>
          <p:spPr>
            <a:xfrm>
              <a:off x="7460343" y="1311756"/>
              <a:ext cx="2433027" cy="0"/>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179" name="直接连接符 178">
              <a:extLst>
                <a:ext uri="{FF2B5EF4-FFF2-40B4-BE49-F238E27FC236}">
                  <a16:creationId xmlns:a16="http://schemas.microsoft.com/office/drawing/2014/main" id="{41D435DD-C47F-4708-B422-342FDD1F8EB1}"/>
                </a:ext>
              </a:extLst>
            </p:cNvPr>
            <p:cNvCxnSpPr>
              <a:cxnSpLocks/>
            </p:cNvCxnSpPr>
            <p:nvPr/>
          </p:nvCxnSpPr>
          <p:spPr>
            <a:xfrm>
              <a:off x="7460343" y="1311756"/>
              <a:ext cx="589713" cy="0"/>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grpSp>
      <p:sp>
        <p:nvSpPr>
          <p:cNvPr id="61" name="灯片编号占位符 8">
            <a:extLst>
              <a:ext uri="{FF2B5EF4-FFF2-40B4-BE49-F238E27FC236}">
                <a16:creationId xmlns:a16="http://schemas.microsoft.com/office/drawing/2014/main" id="{553F13DD-45BC-4F3B-9DF1-AE612D3E2637}"/>
              </a:ext>
            </a:extLst>
          </p:cNvPr>
          <p:cNvSpPr>
            <a:spLocks noGrp="1"/>
          </p:cNvSpPr>
          <p:nvPr>
            <p:ph type="sldNum" sz="quarter" idx="4"/>
          </p:nvPr>
        </p:nvSpPr>
        <p:spPr>
          <a:xfrm>
            <a:off x="9005791" y="6394353"/>
            <a:ext cx="2743200" cy="292196"/>
          </a:xfrm>
          <a:prstGeom prst="rect">
            <a:avLst/>
          </a:prstGeom>
        </p:spPr>
        <p:txBody>
          <a:bodyPr vert="horz" lIns="91440" tIns="45720" rIns="91440" bIns="45720" rtlCol="0" anchor="ctr"/>
          <a:lstStyle>
            <a:lvl1pPr algn="r">
              <a:defRPr sz="1200">
                <a:solidFill>
                  <a:schemeClr val="tx1">
                    <a:lumMod val="50000"/>
                    <a:lumOff val="50000"/>
                  </a:schemeClr>
                </a:solidFill>
              </a:defRPr>
            </a:lvl1pPr>
          </a:lstStyle>
          <a:p>
            <a:r>
              <a:rPr lang="en-US" altLang="zh-CN"/>
              <a:t>&lt; </a:t>
            </a:r>
            <a:fld id="{A548B57D-AE10-4CF7-A9DF-59FEFA91B28E}" type="slidenum">
              <a:rPr lang="zh-CN" altLang="en-US" smtClean="0"/>
              <a:pPr/>
              <a:t>‹#›</a:t>
            </a:fld>
            <a:r>
              <a:rPr lang="zh-CN" altLang="en-US"/>
              <a:t> </a:t>
            </a:r>
            <a:r>
              <a:rPr lang="en-US" altLang="zh-CN"/>
              <a:t>&gt;</a:t>
            </a:r>
            <a:endParaRPr lang="zh-CN" altLang="en-US" dirty="0"/>
          </a:p>
        </p:txBody>
      </p:sp>
      <p:sp>
        <p:nvSpPr>
          <p:cNvPr id="63" name="文本框 62">
            <a:extLst>
              <a:ext uri="{FF2B5EF4-FFF2-40B4-BE49-F238E27FC236}">
                <a16:creationId xmlns:a16="http://schemas.microsoft.com/office/drawing/2014/main" id="{E1F02CE6-DCDF-458C-8C9E-36CAA35D4B77}"/>
              </a:ext>
            </a:extLst>
          </p:cNvPr>
          <p:cNvSpPr txBox="1"/>
          <p:nvPr userDrawn="1"/>
        </p:nvSpPr>
        <p:spPr>
          <a:xfrm>
            <a:off x="442913" y="6394353"/>
            <a:ext cx="1545907" cy="276999"/>
          </a:xfrm>
          <a:prstGeom prst="rect">
            <a:avLst/>
          </a:prstGeom>
          <a:noFill/>
        </p:spPr>
        <p:txBody>
          <a:bodyPr wrap="square" rtlCol="0">
            <a:spAutoFit/>
          </a:bodyPr>
          <a:lstStyle/>
          <a:p>
            <a:r>
              <a:rPr lang="zh-CN" altLang="en-US" sz="1200" dirty="0">
                <a:solidFill>
                  <a:schemeClr val="tx1">
                    <a:lumMod val="50000"/>
                    <a:lumOff val="50000"/>
                  </a:schemeClr>
                </a:solidFill>
                <a:cs typeface="+mn-ea"/>
                <a:sym typeface="+mn-lt"/>
              </a:rPr>
              <a:t>思想自由 兼容并包</a:t>
            </a:r>
          </a:p>
        </p:txBody>
      </p:sp>
      <p:sp>
        <p:nvSpPr>
          <p:cNvPr id="2" name="图片占位符 1">
            <a:extLst>
              <a:ext uri="{FF2B5EF4-FFF2-40B4-BE49-F238E27FC236}">
                <a16:creationId xmlns:a16="http://schemas.microsoft.com/office/drawing/2014/main" id="{7931C1FA-5FE8-40DF-AC6E-9B6B0E4CC26F}"/>
              </a:ext>
            </a:extLst>
          </p:cNvPr>
          <p:cNvSpPr>
            <a:spLocks noGrp="1"/>
          </p:cNvSpPr>
          <p:nvPr>
            <p:ph type="pic" idx="10" hasCustomPrompt="1"/>
          </p:nvPr>
        </p:nvSpPr>
        <p:spPr>
          <a:xfrm>
            <a:off x="977935" y="1396022"/>
            <a:ext cx="1960330" cy="1957820"/>
          </a:xfrm>
        </p:spPr>
        <p:txBody>
          <a:bodyPr vert="horz" lIns="91440" tIns="45720" rIns="91440" bIns="45720" rtlCol="0" anchor="ctr">
            <a:normAutofit/>
          </a:bodyPr>
          <a:lstStyle>
            <a:lvl1pPr>
              <a:defRPr lang="zh-CN" altLang="en-US" sz="2000"/>
            </a:lvl1pPr>
          </a:lstStyle>
          <a:p>
            <a:pPr lvl="0" algn="ctr"/>
            <a:r>
              <a:rPr lang="zh-CN" altLang="en-US" dirty="0"/>
              <a:t>单击修改图片</a:t>
            </a:r>
          </a:p>
        </p:txBody>
      </p:sp>
      <p:sp>
        <p:nvSpPr>
          <p:cNvPr id="3" name="图片占位符 2">
            <a:extLst>
              <a:ext uri="{FF2B5EF4-FFF2-40B4-BE49-F238E27FC236}">
                <a16:creationId xmlns:a16="http://schemas.microsoft.com/office/drawing/2014/main" id="{C7AF3ED8-1DE9-44A2-B853-FD2803EEAA0D}"/>
              </a:ext>
            </a:extLst>
          </p:cNvPr>
          <p:cNvSpPr>
            <a:spLocks noGrp="1"/>
          </p:cNvSpPr>
          <p:nvPr>
            <p:ph type="pic" sz="quarter" idx="11" hasCustomPrompt="1"/>
          </p:nvPr>
        </p:nvSpPr>
        <p:spPr>
          <a:xfrm>
            <a:off x="3741006" y="1396022"/>
            <a:ext cx="1951941" cy="1957820"/>
          </a:xfrm>
          <a:prstGeom prst="rect">
            <a:avLst/>
          </a:prstGeom>
        </p:spPr>
        <p:txBody>
          <a:bodyPr vert="horz" lIns="91440" tIns="45720" rIns="91440" bIns="45720" rtlCol="0" anchor="ctr">
            <a:normAutofit/>
          </a:bodyPr>
          <a:lstStyle>
            <a:lvl1pPr>
              <a:defRPr lang="zh-CN" altLang="en-US" sz="2000"/>
            </a:lvl1pPr>
          </a:lstStyle>
          <a:p>
            <a:pPr lvl="0" algn="ctr"/>
            <a:r>
              <a:rPr lang="zh-CN" altLang="en-US" dirty="0"/>
              <a:t>单击修改图片</a:t>
            </a:r>
          </a:p>
        </p:txBody>
      </p:sp>
      <p:sp>
        <p:nvSpPr>
          <p:cNvPr id="4" name="图片占位符 3">
            <a:extLst>
              <a:ext uri="{FF2B5EF4-FFF2-40B4-BE49-F238E27FC236}">
                <a16:creationId xmlns:a16="http://schemas.microsoft.com/office/drawing/2014/main" id="{DB0BFE19-92E2-432D-9E06-36F2A8747397}"/>
              </a:ext>
            </a:extLst>
          </p:cNvPr>
          <p:cNvSpPr>
            <a:spLocks noGrp="1"/>
          </p:cNvSpPr>
          <p:nvPr>
            <p:ph type="pic" sz="quarter" idx="12" hasCustomPrompt="1"/>
          </p:nvPr>
        </p:nvSpPr>
        <p:spPr>
          <a:xfrm>
            <a:off x="6495686" y="1396022"/>
            <a:ext cx="1957818" cy="1957818"/>
          </a:xfrm>
          <a:prstGeom prst="rect">
            <a:avLst/>
          </a:prstGeom>
        </p:spPr>
        <p:txBody>
          <a:bodyPr vert="horz" lIns="91440" tIns="45720" rIns="91440" bIns="45720" rtlCol="0" anchor="ctr">
            <a:normAutofit/>
          </a:bodyPr>
          <a:lstStyle>
            <a:lvl1pPr>
              <a:defRPr lang="zh-CN" altLang="en-US" sz="2000"/>
            </a:lvl1pPr>
          </a:lstStyle>
          <a:p>
            <a:pPr lvl="0" algn="ctr"/>
            <a:r>
              <a:rPr lang="zh-CN" altLang="en-US" dirty="0"/>
              <a:t>单击修改图片</a:t>
            </a:r>
          </a:p>
        </p:txBody>
      </p:sp>
      <p:sp>
        <p:nvSpPr>
          <p:cNvPr id="5" name="图片占位符 4">
            <a:extLst>
              <a:ext uri="{FF2B5EF4-FFF2-40B4-BE49-F238E27FC236}">
                <a16:creationId xmlns:a16="http://schemas.microsoft.com/office/drawing/2014/main" id="{F6FF85A4-C3A0-4D0C-92AF-6F4762E6DED8}"/>
              </a:ext>
            </a:extLst>
          </p:cNvPr>
          <p:cNvSpPr>
            <a:spLocks noGrp="1"/>
          </p:cNvSpPr>
          <p:nvPr>
            <p:ph type="pic" sz="quarter" idx="13" hasCustomPrompt="1"/>
          </p:nvPr>
        </p:nvSpPr>
        <p:spPr>
          <a:xfrm>
            <a:off x="9256243" y="1396022"/>
            <a:ext cx="1957820" cy="1957820"/>
          </a:xfrm>
          <a:prstGeom prst="rect">
            <a:avLst/>
          </a:prstGeom>
        </p:spPr>
        <p:txBody>
          <a:bodyPr vert="horz" lIns="91440" tIns="45720" rIns="91440" bIns="45720" rtlCol="0" anchor="ctr">
            <a:normAutofit/>
          </a:bodyPr>
          <a:lstStyle>
            <a:lvl1pPr>
              <a:defRPr lang="zh-CN" altLang="en-US" sz="2000"/>
            </a:lvl1pPr>
          </a:lstStyle>
          <a:p>
            <a:pPr lvl="0" algn="ctr"/>
            <a:r>
              <a:rPr lang="zh-CN" altLang="en-US" dirty="0"/>
              <a:t>单击修改图片</a:t>
            </a:r>
          </a:p>
        </p:txBody>
      </p:sp>
    </p:spTree>
    <p:extLst>
      <p:ext uri="{BB962C8B-B14F-4D97-AF65-F5344CB8AC3E}">
        <p14:creationId xmlns:p14="http://schemas.microsoft.com/office/powerpoint/2010/main" val="168377699"/>
      </p:ext>
    </p:extLst>
  </p:cSld>
  <p:clrMapOvr>
    <a:masterClrMapping/>
  </p:clrMapOvr>
  <p:extLst>
    <p:ext uri="{DCECCB84-F9BA-43D5-87BE-67443E8EF086}">
      <p15:sldGuideLst xmlns:p15="http://schemas.microsoft.com/office/powerpoint/2012/main"/>
    </p:ext>
  </p:extLst>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图片占位6">
    <p:spTree>
      <p:nvGrpSpPr>
        <p:cNvPr id="1" name=""/>
        <p:cNvGrpSpPr/>
        <p:nvPr/>
      </p:nvGrpSpPr>
      <p:grpSpPr>
        <a:xfrm>
          <a:off x="0" y="0"/>
          <a:ext cx="0" cy="0"/>
          <a:chOff x="0" y="0"/>
          <a:chExt cx="0" cy="0"/>
        </a:xfrm>
      </p:grpSpPr>
      <p:grpSp>
        <p:nvGrpSpPr>
          <p:cNvPr id="121" name="组合 120">
            <a:extLst>
              <a:ext uri="{FF2B5EF4-FFF2-40B4-BE49-F238E27FC236}">
                <a16:creationId xmlns:a16="http://schemas.microsoft.com/office/drawing/2014/main" id="{752A13C3-8076-4A3B-9E60-2D71D978B1DC}"/>
              </a:ext>
            </a:extLst>
          </p:cNvPr>
          <p:cNvGrpSpPr/>
          <p:nvPr userDrawn="1"/>
        </p:nvGrpSpPr>
        <p:grpSpPr>
          <a:xfrm>
            <a:off x="10177780" y="329882"/>
            <a:ext cx="1512002" cy="444892"/>
            <a:chOff x="9556201" y="498129"/>
            <a:chExt cx="1993881" cy="586680"/>
          </a:xfrm>
        </p:grpSpPr>
        <p:grpSp>
          <p:nvGrpSpPr>
            <p:cNvPr id="122" name="组合 121">
              <a:extLst>
                <a:ext uri="{FF2B5EF4-FFF2-40B4-BE49-F238E27FC236}">
                  <a16:creationId xmlns:a16="http://schemas.microsoft.com/office/drawing/2014/main" id="{E27C398B-69FE-4C31-9C38-8ADE52CE9B05}"/>
                </a:ext>
              </a:extLst>
            </p:cNvPr>
            <p:cNvGrpSpPr/>
            <p:nvPr userDrawn="1"/>
          </p:nvGrpSpPr>
          <p:grpSpPr>
            <a:xfrm>
              <a:off x="10239376" y="968937"/>
              <a:ext cx="1307697" cy="96254"/>
              <a:chOff x="4616246" y="3878362"/>
              <a:chExt cx="5571416" cy="410087"/>
            </a:xfrm>
            <a:solidFill>
              <a:schemeClr val="tx1">
                <a:alpha val="80000"/>
              </a:schemeClr>
            </a:solidFill>
          </p:grpSpPr>
          <p:sp>
            <p:nvSpPr>
              <p:cNvPr id="160" name="Freeform 17">
                <a:extLst>
                  <a:ext uri="{FF2B5EF4-FFF2-40B4-BE49-F238E27FC236}">
                    <a16:creationId xmlns:a16="http://schemas.microsoft.com/office/drawing/2014/main" id="{E5B0E9AD-0A05-4036-8DA1-C7E6733E9DF1}"/>
                  </a:ext>
                </a:extLst>
              </p:cNvPr>
              <p:cNvSpPr>
                <a:spLocks noEditPoints="1"/>
              </p:cNvSpPr>
              <p:nvPr/>
            </p:nvSpPr>
            <p:spPr bwMode="auto">
              <a:xfrm>
                <a:off x="8617798" y="3887973"/>
                <a:ext cx="362030" cy="387660"/>
              </a:xfrm>
              <a:custGeom>
                <a:avLst/>
                <a:gdLst>
                  <a:gd name="T0" fmla="*/ 34 w 127"/>
                  <a:gd name="T1" fmla="*/ 71 h 136"/>
                  <a:gd name="T2" fmla="*/ 34 w 127"/>
                  <a:gd name="T3" fmla="*/ 81 h 136"/>
                  <a:gd name="T4" fmla="*/ 34 w 127"/>
                  <a:gd name="T5" fmla="*/ 114 h 136"/>
                  <a:gd name="T6" fmla="*/ 35 w 127"/>
                  <a:gd name="T7" fmla="*/ 122 h 136"/>
                  <a:gd name="T8" fmla="*/ 40 w 127"/>
                  <a:gd name="T9" fmla="*/ 127 h 136"/>
                  <a:gd name="T10" fmla="*/ 49 w 127"/>
                  <a:gd name="T11" fmla="*/ 128 h 136"/>
                  <a:gd name="T12" fmla="*/ 49 w 127"/>
                  <a:gd name="T13" fmla="*/ 135 h 136"/>
                  <a:gd name="T14" fmla="*/ 1 w 127"/>
                  <a:gd name="T15" fmla="*/ 135 h 136"/>
                  <a:gd name="T16" fmla="*/ 0 w 127"/>
                  <a:gd name="T17" fmla="*/ 132 h 136"/>
                  <a:gd name="T18" fmla="*/ 0 w 127"/>
                  <a:gd name="T19" fmla="*/ 128 h 136"/>
                  <a:gd name="T20" fmla="*/ 9 w 127"/>
                  <a:gd name="T21" fmla="*/ 127 h 136"/>
                  <a:gd name="T22" fmla="*/ 16 w 127"/>
                  <a:gd name="T23" fmla="*/ 120 h 136"/>
                  <a:gd name="T24" fmla="*/ 17 w 127"/>
                  <a:gd name="T25" fmla="*/ 111 h 136"/>
                  <a:gd name="T26" fmla="*/ 17 w 127"/>
                  <a:gd name="T27" fmla="*/ 22 h 136"/>
                  <a:gd name="T28" fmla="*/ 16 w 127"/>
                  <a:gd name="T29" fmla="*/ 15 h 136"/>
                  <a:gd name="T30" fmla="*/ 9 w 127"/>
                  <a:gd name="T31" fmla="*/ 9 h 136"/>
                  <a:gd name="T32" fmla="*/ 0 w 127"/>
                  <a:gd name="T33" fmla="*/ 8 h 136"/>
                  <a:gd name="T34" fmla="*/ 0 w 127"/>
                  <a:gd name="T35" fmla="*/ 1 h 136"/>
                  <a:gd name="T36" fmla="*/ 4 w 127"/>
                  <a:gd name="T37" fmla="*/ 0 h 136"/>
                  <a:gd name="T38" fmla="*/ 71 w 127"/>
                  <a:gd name="T39" fmla="*/ 0 h 136"/>
                  <a:gd name="T40" fmla="*/ 94 w 127"/>
                  <a:gd name="T41" fmla="*/ 4 h 136"/>
                  <a:gd name="T42" fmla="*/ 116 w 127"/>
                  <a:gd name="T43" fmla="*/ 32 h 136"/>
                  <a:gd name="T44" fmla="*/ 97 w 127"/>
                  <a:gd name="T45" fmla="*/ 66 h 136"/>
                  <a:gd name="T46" fmla="*/ 80 w 127"/>
                  <a:gd name="T47" fmla="*/ 70 h 136"/>
                  <a:gd name="T48" fmla="*/ 71 w 127"/>
                  <a:gd name="T49" fmla="*/ 71 h 136"/>
                  <a:gd name="T50" fmla="*/ 73 w 127"/>
                  <a:gd name="T51" fmla="*/ 75 h 136"/>
                  <a:gd name="T52" fmla="*/ 104 w 127"/>
                  <a:gd name="T53" fmla="*/ 114 h 136"/>
                  <a:gd name="T54" fmla="*/ 105 w 127"/>
                  <a:gd name="T55" fmla="*/ 116 h 136"/>
                  <a:gd name="T56" fmla="*/ 127 w 127"/>
                  <a:gd name="T57" fmla="*/ 128 h 136"/>
                  <a:gd name="T58" fmla="*/ 127 w 127"/>
                  <a:gd name="T59" fmla="*/ 135 h 136"/>
                  <a:gd name="T60" fmla="*/ 116 w 127"/>
                  <a:gd name="T61" fmla="*/ 135 h 136"/>
                  <a:gd name="T62" fmla="*/ 102 w 127"/>
                  <a:gd name="T63" fmla="*/ 136 h 136"/>
                  <a:gd name="T64" fmla="*/ 96 w 127"/>
                  <a:gd name="T65" fmla="*/ 132 h 136"/>
                  <a:gd name="T66" fmla="*/ 59 w 127"/>
                  <a:gd name="T67" fmla="*/ 82 h 136"/>
                  <a:gd name="T68" fmla="*/ 52 w 127"/>
                  <a:gd name="T69" fmla="*/ 73 h 136"/>
                  <a:gd name="T70" fmla="*/ 49 w 127"/>
                  <a:gd name="T71" fmla="*/ 71 h 136"/>
                  <a:gd name="T72" fmla="*/ 34 w 127"/>
                  <a:gd name="T73" fmla="*/ 71 h 136"/>
                  <a:gd name="T74" fmla="*/ 34 w 127"/>
                  <a:gd name="T75" fmla="*/ 61 h 136"/>
                  <a:gd name="T76" fmla="*/ 36 w 127"/>
                  <a:gd name="T77" fmla="*/ 62 h 136"/>
                  <a:gd name="T78" fmla="*/ 66 w 127"/>
                  <a:gd name="T79" fmla="*/ 62 h 136"/>
                  <a:gd name="T80" fmla="*/ 82 w 127"/>
                  <a:gd name="T81" fmla="*/ 59 h 136"/>
                  <a:gd name="T82" fmla="*/ 96 w 127"/>
                  <a:gd name="T83" fmla="*/ 44 h 136"/>
                  <a:gd name="T84" fmla="*/ 96 w 127"/>
                  <a:gd name="T85" fmla="*/ 29 h 136"/>
                  <a:gd name="T86" fmla="*/ 81 w 127"/>
                  <a:gd name="T87" fmla="*/ 12 h 136"/>
                  <a:gd name="T88" fmla="*/ 70 w 127"/>
                  <a:gd name="T89" fmla="*/ 11 h 136"/>
                  <a:gd name="T90" fmla="*/ 37 w 127"/>
                  <a:gd name="T91" fmla="*/ 11 h 136"/>
                  <a:gd name="T92" fmla="*/ 34 w 127"/>
                  <a:gd name="T93" fmla="*/ 11 h 136"/>
                  <a:gd name="T94" fmla="*/ 34 w 127"/>
                  <a:gd name="T95" fmla="*/ 61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7" h="136">
                    <a:moveTo>
                      <a:pt x="34" y="71"/>
                    </a:moveTo>
                    <a:cubicBezTo>
                      <a:pt x="34" y="75"/>
                      <a:pt x="34" y="78"/>
                      <a:pt x="34" y="81"/>
                    </a:cubicBezTo>
                    <a:cubicBezTo>
                      <a:pt x="34" y="92"/>
                      <a:pt x="34" y="103"/>
                      <a:pt x="34" y="114"/>
                    </a:cubicBezTo>
                    <a:cubicBezTo>
                      <a:pt x="34" y="117"/>
                      <a:pt x="34" y="119"/>
                      <a:pt x="35" y="122"/>
                    </a:cubicBezTo>
                    <a:cubicBezTo>
                      <a:pt x="35" y="125"/>
                      <a:pt x="37" y="127"/>
                      <a:pt x="40" y="127"/>
                    </a:cubicBezTo>
                    <a:cubicBezTo>
                      <a:pt x="43" y="127"/>
                      <a:pt x="46" y="128"/>
                      <a:pt x="49" y="128"/>
                    </a:cubicBezTo>
                    <a:cubicBezTo>
                      <a:pt x="49" y="130"/>
                      <a:pt x="49" y="133"/>
                      <a:pt x="49" y="135"/>
                    </a:cubicBezTo>
                    <a:cubicBezTo>
                      <a:pt x="33" y="135"/>
                      <a:pt x="17" y="135"/>
                      <a:pt x="1" y="135"/>
                    </a:cubicBezTo>
                    <a:cubicBezTo>
                      <a:pt x="0" y="134"/>
                      <a:pt x="0" y="133"/>
                      <a:pt x="0" y="132"/>
                    </a:cubicBezTo>
                    <a:cubicBezTo>
                      <a:pt x="0" y="131"/>
                      <a:pt x="0" y="130"/>
                      <a:pt x="0" y="128"/>
                    </a:cubicBezTo>
                    <a:cubicBezTo>
                      <a:pt x="3" y="128"/>
                      <a:pt x="6" y="128"/>
                      <a:pt x="9" y="127"/>
                    </a:cubicBezTo>
                    <a:cubicBezTo>
                      <a:pt x="14" y="126"/>
                      <a:pt x="15" y="125"/>
                      <a:pt x="16" y="120"/>
                    </a:cubicBezTo>
                    <a:cubicBezTo>
                      <a:pt x="16" y="117"/>
                      <a:pt x="17" y="114"/>
                      <a:pt x="17" y="111"/>
                    </a:cubicBezTo>
                    <a:cubicBezTo>
                      <a:pt x="17" y="81"/>
                      <a:pt x="17" y="52"/>
                      <a:pt x="17" y="22"/>
                    </a:cubicBezTo>
                    <a:cubicBezTo>
                      <a:pt x="17" y="20"/>
                      <a:pt x="16" y="17"/>
                      <a:pt x="16" y="15"/>
                    </a:cubicBezTo>
                    <a:cubicBezTo>
                      <a:pt x="15" y="11"/>
                      <a:pt x="13" y="9"/>
                      <a:pt x="9" y="9"/>
                    </a:cubicBezTo>
                    <a:cubicBezTo>
                      <a:pt x="6" y="8"/>
                      <a:pt x="3" y="8"/>
                      <a:pt x="0" y="8"/>
                    </a:cubicBezTo>
                    <a:cubicBezTo>
                      <a:pt x="0" y="5"/>
                      <a:pt x="0" y="3"/>
                      <a:pt x="0" y="1"/>
                    </a:cubicBezTo>
                    <a:cubicBezTo>
                      <a:pt x="2" y="1"/>
                      <a:pt x="3" y="0"/>
                      <a:pt x="4" y="0"/>
                    </a:cubicBezTo>
                    <a:cubicBezTo>
                      <a:pt x="26" y="0"/>
                      <a:pt x="49" y="0"/>
                      <a:pt x="71" y="0"/>
                    </a:cubicBezTo>
                    <a:cubicBezTo>
                      <a:pt x="79" y="0"/>
                      <a:pt x="86" y="1"/>
                      <a:pt x="94" y="4"/>
                    </a:cubicBezTo>
                    <a:cubicBezTo>
                      <a:pt x="108" y="9"/>
                      <a:pt x="115" y="18"/>
                      <a:pt x="116" y="32"/>
                    </a:cubicBezTo>
                    <a:cubicBezTo>
                      <a:pt x="117" y="48"/>
                      <a:pt x="110" y="60"/>
                      <a:pt x="97" y="66"/>
                    </a:cubicBezTo>
                    <a:cubicBezTo>
                      <a:pt x="91" y="68"/>
                      <a:pt x="86" y="70"/>
                      <a:pt x="80" y="70"/>
                    </a:cubicBezTo>
                    <a:cubicBezTo>
                      <a:pt x="77" y="70"/>
                      <a:pt x="74" y="71"/>
                      <a:pt x="71" y="71"/>
                    </a:cubicBezTo>
                    <a:cubicBezTo>
                      <a:pt x="72" y="73"/>
                      <a:pt x="73" y="74"/>
                      <a:pt x="73" y="75"/>
                    </a:cubicBezTo>
                    <a:cubicBezTo>
                      <a:pt x="84" y="88"/>
                      <a:pt x="94" y="101"/>
                      <a:pt x="104" y="114"/>
                    </a:cubicBezTo>
                    <a:cubicBezTo>
                      <a:pt x="105" y="115"/>
                      <a:pt x="105" y="115"/>
                      <a:pt x="105" y="116"/>
                    </a:cubicBezTo>
                    <a:cubicBezTo>
                      <a:pt x="111" y="122"/>
                      <a:pt x="117" y="128"/>
                      <a:pt x="127" y="128"/>
                    </a:cubicBezTo>
                    <a:cubicBezTo>
                      <a:pt x="127" y="130"/>
                      <a:pt x="127" y="133"/>
                      <a:pt x="127" y="135"/>
                    </a:cubicBezTo>
                    <a:cubicBezTo>
                      <a:pt x="124" y="135"/>
                      <a:pt x="120" y="135"/>
                      <a:pt x="116" y="135"/>
                    </a:cubicBezTo>
                    <a:cubicBezTo>
                      <a:pt x="111" y="135"/>
                      <a:pt x="107" y="135"/>
                      <a:pt x="102" y="136"/>
                    </a:cubicBezTo>
                    <a:cubicBezTo>
                      <a:pt x="99" y="136"/>
                      <a:pt x="97" y="134"/>
                      <a:pt x="96" y="132"/>
                    </a:cubicBezTo>
                    <a:cubicBezTo>
                      <a:pt x="83" y="115"/>
                      <a:pt x="71" y="99"/>
                      <a:pt x="59" y="82"/>
                    </a:cubicBezTo>
                    <a:cubicBezTo>
                      <a:pt x="57" y="79"/>
                      <a:pt x="54" y="76"/>
                      <a:pt x="52" y="73"/>
                    </a:cubicBezTo>
                    <a:cubicBezTo>
                      <a:pt x="51" y="72"/>
                      <a:pt x="50" y="71"/>
                      <a:pt x="49" y="71"/>
                    </a:cubicBezTo>
                    <a:cubicBezTo>
                      <a:pt x="44" y="71"/>
                      <a:pt x="39" y="71"/>
                      <a:pt x="34" y="71"/>
                    </a:cubicBezTo>
                    <a:close/>
                    <a:moveTo>
                      <a:pt x="34" y="61"/>
                    </a:moveTo>
                    <a:cubicBezTo>
                      <a:pt x="35" y="62"/>
                      <a:pt x="36" y="62"/>
                      <a:pt x="36" y="62"/>
                    </a:cubicBezTo>
                    <a:cubicBezTo>
                      <a:pt x="46" y="62"/>
                      <a:pt x="56" y="62"/>
                      <a:pt x="66" y="62"/>
                    </a:cubicBezTo>
                    <a:cubicBezTo>
                      <a:pt x="72" y="61"/>
                      <a:pt x="77" y="60"/>
                      <a:pt x="82" y="59"/>
                    </a:cubicBezTo>
                    <a:cubicBezTo>
                      <a:pt x="90" y="56"/>
                      <a:pt x="94" y="51"/>
                      <a:pt x="96" y="44"/>
                    </a:cubicBezTo>
                    <a:cubicBezTo>
                      <a:pt x="96" y="39"/>
                      <a:pt x="97" y="34"/>
                      <a:pt x="96" y="29"/>
                    </a:cubicBezTo>
                    <a:cubicBezTo>
                      <a:pt x="95" y="20"/>
                      <a:pt x="90" y="15"/>
                      <a:pt x="81" y="12"/>
                    </a:cubicBezTo>
                    <a:cubicBezTo>
                      <a:pt x="77" y="11"/>
                      <a:pt x="74" y="11"/>
                      <a:pt x="70" y="11"/>
                    </a:cubicBezTo>
                    <a:cubicBezTo>
                      <a:pt x="59" y="10"/>
                      <a:pt x="48" y="11"/>
                      <a:pt x="37" y="11"/>
                    </a:cubicBezTo>
                    <a:cubicBezTo>
                      <a:pt x="36" y="11"/>
                      <a:pt x="35" y="11"/>
                      <a:pt x="34" y="11"/>
                    </a:cubicBezTo>
                    <a:cubicBezTo>
                      <a:pt x="34" y="28"/>
                      <a:pt x="34" y="44"/>
                      <a:pt x="34" y="61"/>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1" name="Freeform 18">
                <a:extLst>
                  <a:ext uri="{FF2B5EF4-FFF2-40B4-BE49-F238E27FC236}">
                    <a16:creationId xmlns:a16="http://schemas.microsoft.com/office/drawing/2014/main" id="{029271E6-BD5F-4E7D-809E-C4511BA4F756}"/>
                  </a:ext>
                </a:extLst>
              </p:cNvPr>
              <p:cNvSpPr>
                <a:spLocks/>
              </p:cNvSpPr>
              <p:nvPr/>
            </p:nvSpPr>
            <p:spPr bwMode="auto">
              <a:xfrm>
                <a:off x="5333898" y="3887973"/>
                <a:ext cx="362030" cy="384457"/>
              </a:xfrm>
              <a:custGeom>
                <a:avLst/>
                <a:gdLst>
                  <a:gd name="T0" fmla="*/ 50 w 127"/>
                  <a:gd name="T1" fmla="*/ 70 h 135"/>
                  <a:gd name="T2" fmla="*/ 34 w 127"/>
                  <a:gd name="T3" fmla="*/ 87 h 135"/>
                  <a:gd name="T4" fmla="*/ 33 w 127"/>
                  <a:gd name="T5" fmla="*/ 90 h 135"/>
                  <a:gd name="T6" fmla="*/ 33 w 127"/>
                  <a:gd name="T7" fmla="*/ 116 h 135"/>
                  <a:gd name="T8" fmla="*/ 34 w 127"/>
                  <a:gd name="T9" fmla="*/ 120 h 135"/>
                  <a:gd name="T10" fmla="*/ 41 w 127"/>
                  <a:gd name="T11" fmla="*/ 127 h 135"/>
                  <a:gd name="T12" fmla="*/ 49 w 127"/>
                  <a:gd name="T13" fmla="*/ 128 h 135"/>
                  <a:gd name="T14" fmla="*/ 49 w 127"/>
                  <a:gd name="T15" fmla="*/ 135 h 135"/>
                  <a:gd name="T16" fmla="*/ 0 w 127"/>
                  <a:gd name="T17" fmla="*/ 135 h 135"/>
                  <a:gd name="T18" fmla="*/ 0 w 127"/>
                  <a:gd name="T19" fmla="*/ 128 h 135"/>
                  <a:gd name="T20" fmla="*/ 7 w 127"/>
                  <a:gd name="T21" fmla="*/ 128 h 135"/>
                  <a:gd name="T22" fmla="*/ 16 w 127"/>
                  <a:gd name="T23" fmla="*/ 118 h 135"/>
                  <a:gd name="T24" fmla="*/ 16 w 127"/>
                  <a:gd name="T25" fmla="*/ 111 h 135"/>
                  <a:gd name="T26" fmla="*/ 16 w 127"/>
                  <a:gd name="T27" fmla="*/ 24 h 135"/>
                  <a:gd name="T28" fmla="*/ 16 w 127"/>
                  <a:gd name="T29" fmla="*/ 16 h 135"/>
                  <a:gd name="T30" fmla="*/ 8 w 127"/>
                  <a:gd name="T31" fmla="*/ 9 h 135"/>
                  <a:gd name="T32" fmla="*/ 0 w 127"/>
                  <a:gd name="T33" fmla="*/ 8 h 135"/>
                  <a:gd name="T34" fmla="*/ 0 w 127"/>
                  <a:gd name="T35" fmla="*/ 1 h 135"/>
                  <a:gd name="T36" fmla="*/ 49 w 127"/>
                  <a:gd name="T37" fmla="*/ 1 h 135"/>
                  <a:gd name="T38" fmla="*/ 50 w 127"/>
                  <a:gd name="T39" fmla="*/ 8 h 135"/>
                  <a:gd name="T40" fmla="*/ 41 w 127"/>
                  <a:gd name="T41" fmla="*/ 9 h 135"/>
                  <a:gd name="T42" fmla="*/ 34 w 127"/>
                  <a:gd name="T43" fmla="*/ 16 h 135"/>
                  <a:gd name="T44" fmla="*/ 33 w 127"/>
                  <a:gd name="T45" fmla="*/ 23 h 135"/>
                  <a:gd name="T46" fmla="*/ 33 w 127"/>
                  <a:gd name="T47" fmla="*/ 70 h 135"/>
                  <a:gd name="T48" fmla="*/ 33 w 127"/>
                  <a:gd name="T49" fmla="*/ 73 h 135"/>
                  <a:gd name="T50" fmla="*/ 36 w 127"/>
                  <a:gd name="T51" fmla="*/ 71 h 135"/>
                  <a:gd name="T52" fmla="*/ 83 w 127"/>
                  <a:gd name="T53" fmla="*/ 19 h 135"/>
                  <a:gd name="T54" fmla="*/ 86 w 127"/>
                  <a:gd name="T55" fmla="*/ 14 h 135"/>
                  <a:gd name="T56" fmla="*/ 84 w 127"/>
                  <a:gd name="T57" fmla="*/ 9 h 135"/>
                  <a:gd name="T58" fmla="*/ 76 w 127"/>
                  <a:gd name="T59" fmla="*/ 8 h 135"/>
                  <a:gd name="T60" fmla="*/ 76 w 127"/>
                  <a:gd name="T61" fmla="*/ 1 h 135"/>
                  <a:gd name="T62" fmla="*/ 122 w 127"/>
                  <a:gd name="T63" fmla="*/ 1 h 135"/>
                  <a:gd name="T64" fmla="*/ 122 w 127"/>
                  <a:gd name="T65" fmla="*/ 8 h 135"/>
                  <a:gd name="T66" fmla="*/ 118 w 127"/>
                  <a:gd name="T67" fmla="*/ 8 h 135"/>
                  <a:gd name="T68" fmla="*/ 99 w 127"/>
                  <a:gd name="T69" fmla="*/ 18 h 135"/>
                  <a:gd name="T70" fmla="*/ 77 w 127"/>
                  <a:gd name="T71" fmla="*/ 41 h 135"/>
                  <a:gd name="T72" fmla="*/ 62 w 127"/>
                  <a:gd name="T73" fmla="*/ 57 h 135"/>
                  <a:gd name="T74" fmla="*/ 64 w 127"/>
                  <a:gd name="T75" fmla="*/ 61 h 135"/>
                  <a:gd name="T76" fmla="*/ 102 w 127"/>
                  <a:gd name="T77" fmla="*/ 113 h 135"/>
                  <a:gd name="T78" fmla="*/ 108 w 127"/>
                  <a:gd name="T79" fmla="*/ 120 h 135"/>
                  <a:gd name="T80" fmla="*/ 123 w 127"/>
                  <a:gd name="T81" fmla="*/ 127 h 135"/>
                  <a:gd name="T82" fmla="*/ 127 w 127"/>
                  <a:gd name="T83" fmla="*/ 128 h 135"/>
                  <a:gd name="T84" fmla="*/ 127 w 127"/>
                  <a:gd name="T85" fmla="*/ 135 h 135"/>
                  <a:gd name="T86" fmla="*/ 73 w 127"/>
                  <a:gd name="T87" fmla="*/ 135 h 135"/>
                  <a:gd name="T88" fmla="*/ 73 w 127"/>
                  <a:gd name="T89" fmla="*/ 128 h 135"/>
                  <a:gd name="T90" fmla="*/ 80 w 127"/>
                  <a:gd name="T91" fmla="*/ 127 h 135"/>
                  <a:gd name="T92" fmla="*/ 84 w 127"/>
                  <a:gd name="T93" fmla="*/ 120 h 135"/>
                  <a:gd name="T94" fmla="*/ 82 w 127"/>
                  <a:gd name="T95" fmla="*/ 115 h 135"/>
                  <a:gd name="T96" fmla="*/ 51 w 127"/>
                  <a:gd name="T97" fmla="*/ 72 h 135"/>
                  <a:gd name="T98" fmla="*/ 50 w 127"/>
                  <a:gd name="T99" fmla="*/ 7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7" h="135">
                    <a:moveTo>
                      <a:pt x="50" y="70"/>
                    </a:moveTo>
                    <a:cubicBezTo>
                      <a:pt x="44" y="76"/>
                      <a:pt x="39" y="81"/>
                      <a:pt x="34" y="87"/>
                    </a:cubicBezTo>
                    <a:cubicBezTo>
                      <a:pt x="33" y="88"/>
                      <a:pt x="33" y="89"/>
                      <a:pt x="33" y="90"/>
                    </a:cubicBezTo>
                    <a:cubicBezTo>
                      <a:pt x="33" y="99"/>
                      <a:pt x="33" y="107"/>
                      <a:pt x="33" y="116"/>
                    </a:cubicBezTo>
                    <a:cubicBezTo>
                      <a:pt x="33" y="117"/>
                      <a:pt x="33" y="118"/>
                      <a:pt x="34" y="120"/>
                    </a:cubicBezTo>
                    <a:cubicBezTo>
                      <a:pt x="35" y="125"/>
                      <a:pt x="36" y="126"/>
                      <a:pt x="41" y="127"/>
                    </a:cubicBezTo>
                    <a:cubicBezTo>
                      <a:pt x="44" y="127"/>
                      <a:pt x="46" y="128"/>
                      <a:pt x="49" y="128"/>
                    </a:cubicBezTo>
                    <a:cubicBezTo>
                      <a:pt x="49" y="130"/>
                      <a:pt x="49" y="133"/>
                      <a:pt x="49" y="135"/>
                    </a:cubicBezTo>
                    <a:cubicBezTo>
                      <a:pt x="33" y="135"/>
                      <a:pt x="17" y="135"/>
                      <a:pt x="0" y="135"/>
                    </a:cubicBezTo>
                    <a:cubicBezTo>
                      <a:pt x="0" y="133"/>
                      <a:pt x="0" y="131"/>
                      <a:pt x="0" y="128"/>
                    </a:cubicBezTo>
                    <a:cubicBezTo>
                      <a:pt x="2" y="128"/>
                      <a:pt x="5" y="128"/>
                      <a:pt x="7" y="128"/>
                    </a:cubicBezTo>
                    <a:cubicBezTo>
                      <a:pt x="14" y="127"/>
                      <a:pt x="16" y="125"/>
                      <a:pt x="16" y="118"/>
                    </a:cubicBezTo>
                    <a:cubicBezTo>
                      <a:pt x="16" y="115"/>
                      <a:pt x="16" y="113"/>
                      <a:pt x="16" y="111"/>
                    </a:cubicBezTo>
                    <a:cubicBezTo>
                      <a:pt x="16" y="82"/>
                      <a:pt x="16" y="53"/>
                      <a:pt x="16" y="24"/>
                    </a:cubicBezTo>
                    <a:cubicBezTo>
                      <a:pt x="16" y="21"/>
                      <a:pt x="16" y="18"/>
                      <a:pt x="16" y="16"/>
                    </a:cubicBezTo>
                    <a:cubicBezTo>
                      <a:pt x="15" y="11"/>
                      <a:pt x="13" y="9"/>
                      <a:pt x="8" y="9"/>
                    </a:cubicBezTo>
                    <a:cubicBezTo>
                      <a:pt x="5" y="8"/>
                      <a:pt x="3" y="8"/>
                      <a:pt x="0" y="8"/>
                    </a:cubicBezTo>
                    <a:cubicBezTo>
                      <a:pt x="0" y="5"/>
                      <a:pt x="0" y="3"/>
                      <a:pt x="0" y="1"/>
                    </a:cubicBezTo>
                    <a:cubicBezTo>
                      <a:pt x="4" y="0"/>
                      <a:pt x="40" y="0"/>
                      <a:pt x="49" y="1"/>
                    </a:cubicBezTo>
                    <a:cubicBezTo>
                      <a:pt x="49" y="3"/>
                      <a:pt x="50" y="5"/>
                      <a:pt x="50" y="8"/>
                    </a:cubicBezTo>
                    <a:cubicBezTo>
                      <a:pt x="47" y="8"/>
                      <a:pt x="44" y="8"/>
                      <a:pt x="41" y="9"/>
                    </a:cubicBezTo>
                    <a:cubicBezTo>
                      <a:pt x="37" y="9"/>
                      <a:pt x="34" y="11"/>
                      <a:pt x="34" y="16"/>
                    </a:cubicBezTo>
                    <a:cubicBezTo>
                      <a:pt x="33" y="18"/>
                      <a:pt x="33" y="20"/>
                      <a:pt x="33" y="23"/>
                    </a:cubicBezTo>
                    <a:cubicBezTo>
                      <a:pt x="33" y="39"/>
                      <a:pt x="33" y="54"/>
                      <a:pt x="33" y="70"/>
                    </a:cubicBezTo>
                    <a:cubicBezTo>
                      <a:pt x="33" y="71"/>
                      <a:pt x="33" y="72"/>
                      <a:pt x="33" y="73"/>
                    </a:cubicBezTo>
                    <a:cubicBezTo>
                      <a:pt x="35" y="72"/>
                      <a:pt x="36" y="72"/>
                      <a:pt x="36" y="71"/>
                    </a:cubicBezTo>
                    <a:cubicBezTo>
                      <a:pt x="52" y="54"/>
                      <a:pt x="67" y="37"/>
                      <a:pt x="83" y="19"/>
                    </a:cubicBezTo>
                    <a:cubicBezTo>
                      <a:pt x="84" y="18"/>
                      <a:pt x="85" y="16"/>
                      <a:pt x="86" y="14"/>
                    </a:cubicBezTo>
                    <a:cubicBezTo>
                      <a:pt x="88" y="12"/>
                      <a:pt x="87" y="10"/>
                      <a:pt x="84" y="9"/>
                    </a:cubicBezTo>
                    <a:cubicBezTo>
                      <a:pt x="81" y="8"/>
                      <a:pt x="79" y="8"/>
                      <a:pt x="76" y="8"/>
                    </a:cubicBezTo>
                    <a:cubicBezTo>
                      <a:pt x="76" y="5"/>
                      <a:pt x="76" y="3"/>
                      <a:pt x="76" y="1"/>
                    </a:cubicBezTo>
                    <a:cubicBezTo>
                      <a:pt x="79" y="0"/>
                      <a:pt x="114" y="0"/>
                      <a:pt x="122" y="1"/>
                    </a:cubicBezTo>
                    <a:cubicBezTo>
                      <a:pt x="122" y="3"/>
                      <a:pt x="122" y="5"/>
                      <a:pt x="122" y="8"/>
                    </a:cubicBezTo>
                    <a:cubicBezTo>
                      <a:pt x="121" y="8"/>
                      <a:pt x="120" y="8"/>
                      <a:pt x="118" y="8"/>
                    </a:cubicBezTo>
                    <a:cubicBezTo>
                      <a:pt x="111" y="9"/>
                      <a:pt x="104" y="12"/>
                      <a:pt x="99" y="18"/>
                    </a:cubicBezTo>
                    <a:cubicBezTo>
                      <a:pt x="92" y="25"/>
                      <a:pt x="85" y="33"/>
                      <a:pt x="77" y="41"/>
                    </a:cubicBezTo>
                    <a:cubicBezTo>
                      <a:pt x="72" y="46"/>
                      <a:pt x="67" y="52"/>
                      <a:pt x="62" y="57"/>
                    </a:cubicBezTo>
                    <a:cubicBezTo>
                      <a:pt x="63" y="58"/>
                      <a:pt x="64" y="59"/>
                      <a:pt x="64" y="61"/>
                    </a:cubicBezTo>
                    <a:cubicBezTo>
                      <a:pt x="77" y="78"/>
                      <a:pt x="90" y="95"/>
                      <a:pt x="102" y="113"/>
                    </a:cubicBezTo>
                    <a:cubicBezTo>
                      <a:pt x="104" y="115"/>
                      <a:pt x="106" y="118"/>
                      <a:pt x="108" y="120"/>
                    </a:cubicBezTo>
                    <a:cubicBezTo>
                      <a:pt x="112" y="124"/>
                      <a:pt x="117" y="127"/>
                      <a:pt x="123" y="127"/>
                    </a:cubicBezTo>
                    <a:cubicBezTo>
                      <a:pt x="124" y="128"/>
                      <a:pt x="125" y="128"/>
                      <a:pt x="127" y="128"/>
                    </a:cubicBezTo>
                    <a:cubicBezTo>
                      <a:pt x="127" y="130"/>
                      <a:pt x="127" y="133"/>
                      <a:pt x="127" y="135"/>
                    </a:cubicBezTo>
                    <a:cubicBezTo>
                      <a:pt x="109" y="135"/>
                      <a:pt x="91" y="135"/>
                      <a:pt x="73" y="135"/>
                    </a:cubicBezTo>
                    <a:cubicBezTo>
                      <a:pt x="73" y="133"/>
                      <a:pt x="73" y="131"/>
                      <a:pt x="73" y="128"/>
                    </a:cubicBezTo>
                    <a:cubicBezTo>
                      <a:pt x="75" y="128"/>
                      <a:pt x="78" y="128"/>
                      <a:pt x="80" y="127"/>
                    </a:cubicBezTo>
                    <a:cubicBezTo>
                      <a:pt x="85" y="127"/>
                      <a:pt x="86" y="125"/>
                      <a:pt x="84" y="120"/>
                    </a:cubicBezTo>
                    <a:cubicBezTo>
                      <a:pt x="84" y="118"/>
                      <a:pt x="83" y="117"/>
                      <a:pt x="82" y="115"/>
                    </a:cubicBezTo>
                    <a:cubicBezTo>
                      <a:pt x="72" y="101"/>
                      <a:pt x="61" y="86"/>
                      <a:pt x="51" y="72"/>
                    </a:cubicBezTo>
                    <a:cubicBezTo>
                      <a:pt x="51" y="71"/>
                      <a:pt x="50" y="71"/>
                      <a:pt x="50" y="7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2" name="Freeform 19">
                <a:extLst>
                  <a:ext uri="{FF2B5EF4-FFF2-40B4-BE49-F238E27FC236}">
                    <a16:creationId xmlns:a16="http://schemas.microsoft.com/office/drawing/2014/main" id="{F0E374B4-1D8A-4254-9BF8-9478B61B7867}"/>
                  </a:ext>
                </a:extLst>
              </p:cNvPr>
              <p:cNvSpPr>
                <a:spLocks/>
              </p:cNvSpPr>
              <p:nvPr/>
            </p:nvSpPr>
            <p:spPr bwMode="auto">
              <a:xfrm>
                <a:off x="7278607" y="3887973"/>
                <a:ext cx="358826" cy="384457"/>
              </a:xfrm>
              <a:custGeom>
                <a:avLst/>
                <a:gdLst>
                  <a:gd name="T0" fmla="*/ 28 w 126"/>
                  <a:gd name="T1" fmla="*/ 16 h 135"/>
                  <a:gd name="T2" fmla="*/ 28 w 126"/>
                  <a:gd name="T3" fmla="*/ 20 h 135"/>
                  <a:gd name="T4" fmla="*/ 28 w 126"/>
                  <a:gd name="T5" fmla="*/ 109 h 135"/>
                  <a:gd name="T6" fmla="*/ 28 w 126"/>
                  <a:gd name="T7" fmla="*/ 119 h 135"/>
                  <a:gd name="T8" fmla="*/ 37 w 126"/>
                  <a:gd name="T9" fmla="*/ 127 h 135"/>
                  <a:gd name="T10" fmla="*/ 44 w 126"/>
                  <a:gd name="T11" fmla="*/ 128 h 135"/>
                  <a:gd name="T12" fmla="*/ 44 w 126"/>
                  <a:gd name="T13" fmla="*/ 135 h 135"/>
                  <a:gd name="T14" fmla="*/ 0 w 126"/>
                  <a:gd name="T15" fmla="*/ 135 h 135"/>
                  <a:gd name="T16" fmla="*/ 0 w 126"/>
                  <a:gd name="T17" fmla="*/ 128 h 135"/>
                  <a:gd name="T18" fmla="*/ 8 w 126"/>
                  <a:gd name="T19" fmla="*/ 127 h 135"/>
                  <a:gd name="T20" fmla="*/ 16 w 126"/>
                  <a:gd name="T21" fmla="*/ 120 h 135"/>
                  <a:gd name="T22" fmla="*/ 16 w 126"/>
                  <a:gd name="T23" fmla="*/ 113 h 135"/>
                  <a:gd name="T24" fmla="*/ 16 w 126"/>
                  <a:gd name="T25" fmla="*/ 19 h 135"/>
                  <a:gd name="T26" fmla="*/ 16 w 126"/>
                  <a:gd name="T27" fmla="*/ 15 h 135"/>
                  <a:gd name="T28" fmla="*/ 9 w 126"/>
                  <a:gd name="T29" fmla="*/ 9 h 135"/>
                  <a:gd name="T30" fmla="*/ 5 w 126"/>
                  <a:gd name="T31" fmla="*/ 8 h 135"/>
                  <a:gd name="T32" fmla="*/ 1 w 126"/>
                  <a:gd name="T33" fmla="*/ 8 h 135"/>
                  <a:gd name="T34" fmla="*/ 1 w 126"/>
                  <a:gd name="T35" fmla="*/ 1 h 135"/>
                  <a:gd name="T36" fmla="*/ 40 w 126"/>
                  <a:gd name="T37" fmla="*/ 1 h 135"/>
                  <a:gd name="T38" fmla="*/ 98 w 126"/>
                  <a:gd name="T39" fmla="*/ 100 h 135"/>
                  <a:gd name="T40" fmla="*/ 99 w 126"/>
                  <a:gd name="T41" fmla="*/ 100 h 135"/>
                  <a:gd name="T42" fmla="*/ 99 w 126"/>
                  <a:gd name="T43" fmla="*/ 96 h 135"/>
                  <a:gd name="T44" fmla="*/ 99 w 126"/>
                  <a:gd name="T45" fmla="*/ 24 h 135"/>
                  <a:gd name="T46" fmla="*/ 98 w 126"/>
                  <a:gd name="T47" fmla="*/ 16 h 135"/>
                  <a:gd name="T48" fmla="*/ 90 w 126"/>
                  <a:gd name="T49" fmla="*/ 9 h 135"/>
                  <a:gd name="T50" fmla="*/ 83 w 126"/>
                  <a:gd name="T51" fmla="*/ 8 h 135"/>
                  <a:gd name="T52" fmla="*/ 83 w 126"/>
                  <a:gd name="T53" fmla="*/ 1 h 135"/>
                  <a:gd name="T54" fmla="*/ 126 w 126"/>
                  <a:gd name="T55" fmla="*/ 1 h 135"/>
                  <a:gd name="T56" fmla="*/ 126 w 126"/>
                  <a:gd name="T57" fmla="*/ 8 h 135"/>
                  <a:gd name="T58" fmla="*/ 119 w 126"/>
                  <a:gd name="T59" fmla="*/ 9 h 135"/>
                  <a:gd name="T60" fmla="*/ 111 w 126"/>
                  <a:gd name="T61" fmla="*/ 16 h 135"/>
                  <a:gd name="T62" fmla="*/ 110 w 126"/>
                  <a:gd name="T63" fmla="*/ 27 h 135"/>
                  <a:gd name="T64" fmla="*/ 110 w 126"/>
                  <a:gd name="T65" fmla="*/ 129 h 135"/>
                  <a:gd name="T66" fmla="*/ 110 w 126"/>
                  <a:gd name="T67" fmla="*/ 135 h 135"/>
                  <a:gd name="T68" fmla="*/ 99 w 126"/>
                  <a:gd name="T69" fmla="*/ 135 h 135"/>
                  <a:gd name="T70" fmla="*/ 29 w 126"/>
                  <a:gd name="T71" fmla="*/ 15 h 135"/>
                  <a:gd name="T72" fmla="*/ 28 w 126"/>
                  <a:gd name="T73" fmla="*/ 1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6" h="135">
                    <a:moveTo>
                      <a:pt x="28" y="16"/>
                    </a:moveTo>
                    <a:cubicBezTo>
                      <a:pt x="28" y="17"/>
                      <a:pt x="28" y="19"/>
                      <a:pt x="28" y="20"/>
                    </a:cubicBezTo>
                    <a:cubicBezTo>
                      <a:pt x="28" y="50"/>
                      <a:pt x="28" y="79"/>
                      <a:pt x="28" y="109"/>
                    </a:cubicBezTo>
                    <a:cubicBezTo>
                      <a:pt x="28" y="112"/>
                      <a:pt x="28" y="115"/>
                      <a:pt x="28" y="119"/>
                    </a:cubicBezTo>
                    <a:cubicBezTo>
                      <a:pt x="29" y="124"/>
                      <a:pt x="31" y="126"/>
                      <a:pt x="37" y="127"/>
                    </a:cubicBezTo>
                    <a:cubicBezTo>
                      <a:pt x="39" y="127"/>
                      <a:pt x="41" y="128"/>
                      <a:pt x="44" y="128"/>
                    </a:cubicBezTo>
                    <a:cubicBezTo>
                      <a:pt x="44" y="130"/>
                      <a:pt x="44" y="133"/>
                      <a:pt x="44" y="135"/>
                    </a:cubicBezTo>
                    <a:cubicBezTo>
                      <a:pt x="29" y="135"/>
                      <a:pt x="15" y="135"/>
                      <a:pt x="0" y="135"/>
                    </a:cubicBezTo>
                    <a:cubicBezTo>
                      <a:pt x="0" y="133"/>
                      <a:pt x="0" y="131"/>
                      <a:pt x="0" y="128"/>
                    </a:cubicBezTo>
                    <a:cubicBezTo>
                      <a:pt x="3" y="128"/>
                      <a:pt x="5" y="127"/>
                      <a:pt x="8" y="127"/>
                    </a:cubicBezTo>
                    <a:cubicBezTo>
                      <a:pt x="12" y="127"/>
                      <a:pt x="15" y="124"/>
                      <a:pt x="16" y="120"/>
                    </a:cubicBezTo>
                    <a:cubicBezTo>
                      <a:pt x="16" y="118"/>
                      <a:pt x="16" y="115"/>
                      <a:pt x="16" y="113"/>
                    </a:cubicBezTo>
                    <a:cubicBezTo>
                      <a:pt x="16" y="82"/>
                      <a:pt x="16" y="50"/>
                      <a:pt x="16" y="19"/>
                    </a:cubicBezTo>
                    <a:cubicBezTo>
                      <a:pt x="16" y="18"/>
                      <a:pt x="16" y="17"/>
                      <a:pt x="16" y="15"/>
                    </a:cubicBezTo>
                    <a:cubicBezTo>
                      <a:pt x="16" y="11"/>
                      <a:pt x="14" y="9"/>
                      <a:pt x="9" y="9"/>
                    </a:cubicBezTo>
                    <a:cubicBezTo>
                      <a:pt x="8" y="8"/>
                      <a:pt x="7" y="8"/>
                      <a:pt x="5" y="8"/>
                    </a:cubicBezTo>
                    <a:cubicBezTo>
                      <a:pt x="4" y="8"/>
                      <a:pt x="2" y="8"/>
                      <a:pt x="1" y="8"/>
                    </a:cubicBezTo>
                    <a:cubicBezTo>
                      <a:pt x="1" y="5"/>
                      <a:pt x="1" y="3"/>
                      <a:pt x="1" y="1"/>
                    </a:cubicBezTo>
                    <a:cubicBezTo>
                      <a:pt x="14" y="1"/>
                      <a:pt x="27" y="1"/>
                      <a:pt x="40" y="1"/>
                    </a:cubicBezTo>
                    <a:cubicBezTo>
                      <a:pt x="59" y="34"/>
                      <a:pt x="79" y="67"/>
                      <a:pt x="98" y="100"/>
                    </a:cubicBezTo>
                    <a:cubicBezTo>
                      <a:pt x="98" y="100"/>
                      <a:pt x="99" y="100"/>
                      <a:pt x="99" y="100"/>
                    </a:cubicBezTo>
                    <a:cubicBezTo>
                      <a:pt x="99" y="99"/>
                      <a:pt x="99" y="97"/>
                      <a:pt x="99" y="96"/>
                    </a:cubicBezTo>
                    <a:cubicBezTo>
                      <a:pt x="99" y="72"/>
                      <a:pt x="99" y="48"/>
                      <a:pt x="99" y="24"/>
                    </a:cubicBezTo>
                    <a:cubicBezTo>
                      <a:pt x="99" y="21"/>
                      <a:pt x="99" y="19"/>
                      <a:pt x="98" y="16"/>
                    </a:cubicBezTo>
                    <a:cubicBezTo>
                      <a:pt x="97" y="12"/>
                      <a:pt x="94" y="9"/>
                      <a:pt x="90" y="9"/>
                    </a:cubicBezTo>
                    <a:cubicBezTo>
                      <a:pt x="88" y="8"/>
                      <a:pt x="86" y="8"/>
                      <a:pt x="83" y="8"/>
                    </a:cubicBezTo>
                    <a:cubicBezTo>
                      <a:pt x="83" y="5"/>
                      <a:pt x="83" y="3"/>
                      <a:pt x="83" y="1"/>
                    </a:cubicBezTo>
                    <a:cubicBezTo>
                      <a:pt x="87" y="0"/>
                      <a:pt x="115" y="0"/>
                      <a:pt x="126" y="1"/>
                    </a:cubicBezTo>
                    <a:cubicBezTo>
                      <a:pt x="126" y="3"/>
                      <a:pt x="126" y="5"/>
                      <a:pt x="126" y="8"/>
                    </a:cubicBezTo>
                    <a:cubicBezTo>
                      <a:pt x="124" y="8"/>
                      <a:pt x="122" y="8"/>
                      <a:pt x="119" y="9"/>
                    </a:cubicBezTo>
                    <a:cubicBezTo>
                      <a:pt x="115" y="9"/>
                      <a:pt x="112" y="12"/>
                      <a:pt x="111" y="16"/>
                    </a:cubicBezTo>
                    <a:cubicBezTo>
                      <a:pt x="111" y="20"/>
                      <a:pt x="110" y="23"/>
                      <a:pt x="110" y="27"/>
                    </a:cubicBezTo>
                    <a:cubicBezTo>
                      <a:pt x="110" y="61"/>
                      <a:pt x="110" y="95"/>
                      <a:pt x="110" y="129"/>
                    </a:cubicBezTo>
                    <a:cubicBezTo>
                      <a:pt x="110" y="131"/>
                      <a:pt x="110" y="133"/>
                      <a:pt x="110" y="135"/>
                    </a:cubicBezTo>
                    <a:cubicBezTo>
                      <a:pt x="106" y="135"/>
                      <a:pt x="103" y="135"/>
                      <a:pt x="99" y="135"/>
                    </a:cubicBezTo>
                    <a:cubicBezTo>
                      <a:pt x="76" y="95"/>
                      <a:pt x="52" y="55"/>
                      <a:pt x="29" y="15"/>
                    </a:cubicBezTo>
                    <a:cubicBezTo>
                      <a:pt x="28" y="15"/>
                      <a:pt x="28" y="15"/>
                      <a:pt x="28" y="16"/>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3" name="Freeform 20">
                <a:extLst>
                  <a:ext uri="{FF2B5EF4-FFF2-40B4-BE49-F238E27FC236}">
                    <a16:creationId xmlns:a16="http://schemas.microsoft.com/office/drawing/2014/main" id="{AFBC22B1-E0E5-491D-8D3A-0CADD301B3F1}"/>
                  </a:ext>
                </a:extLst>
              </p:cNvPr>
              <p:cNvSpPr>
                <a:spLocks/>
              </p:cNvSpPr>
              <p:nvPr/>
            </p:nvSpPr>
            <p:spPr bwMode="auto">
              <a:xfrm>
                <a:off x="8233341" y="3887973"/>
                <a:ext cx="352419" cy="384457"/>
              </a:xfrm>
              <a:custGeom>
                <a:avLst/>
                <a:gdLst>
                  <a:gd name="T0" fmla="*/ 0 w 124"/>
                  <a:gd name="T1" fmla="*/ 8 h 135"/>
                  <a:gd name="T2" fmla="*/ 0 w 124"/>
                  <a:gd name="T3" fmla="*/ 1 h 135"/>
                  <a:gd name="T4" fmla="*/ 105 w 124"/>
                  <a:gd name="T5" fmla="*/ 1 h 135"/>
                  <a:gd name="T6" fmla="*/ 117 w 124"/>
                  <a:gd name="T7" fmla="*/ 35 h 135"/>
                  <a:gd name="T8" fmla="*/ 110 w 124"/>
                  <a:gd name="T9" fmla="*/ 39 h 135"/>
                  <a:gd name="T10" fmla="*/ 107 w 124"/>
                  <a:gd name="T11" fmla="*/ 33 h 135"/>
                  <a:gd name="T12" fmla="*/ 78 w 124"/>
                  <a:gd name="T13" fmla="*/ 11 h 135"/>
                  <a:gd name="T14" fmla="*/ 34 w 124"/>
                  <a:gd name="T15" fmla="*/ 11 h 135"/>
                  <a:gd name="T16" fmla="*/ 34 w 124"/>
                  <a:gd name="T17" fmla="*/ 61 h 135"/>
                  <a:gd name="T18" fmla="*/ 55 w 124"/>
                  <a:gd name="T19" fmla="*/ 60 h 135"/>
                  <a:gd name="T20" fmla="*/ 69 w 124"/>
                  <a:gd name="T21" fmla="*/ 45 h 135"/>
                  <a:gd name="T22" fmla="*/ 70 w 124"/>
                  <a:gd name="T23" fmla="*/ 36 h 135"/>
                  <a:gd name="T24" fmla="*/ 78 w 124"/>
                  <a:gd name="T25" fmla="*/ 36 h 135"/>
                  <a:gd name="T26" fmla="*/ 78 w 124"/>
                  <a:gd name="T27" fmla="*/ 95 h 135"/>
                  <a:gd name="T28" fmla="*/ 74 w 124"/>
                  <a:gd name="T29" fmla="*/ 95 h 135"/>
                  <a:gd name="T30" fmla="*/ 70 w 124"/>
                  <a:gd name="T31" fmla="*/ 95 h 135"/>
                  <a:gd name="T32" fmla="*/ 70 w 124"/>
                  <a:gd name="T33" fmla="*/ 88 h 135"/>
                  <a:gd name="T34" fmla="*/ 68 w 124"/>
                  <a:gd name="T35" fmla="*/ 81 h 135"/>
                  <a:gd name="T36" fmla="*/ 58 w 124"/>
                  <a:gd name="T37" fmla="*/ 71 h 135"/>
                  <a:gd name="T38" fmla="*/ 34 w 124"/>
                  <a:gd name="T39" fmla="*/ 70 h 135"/>
                  <a:gd name="T40" fmla="*/ 33 w 124"/>
                  <a:gd name="T41" fmla="*/ 74 h 135"/>
                  <a:gd name="T42" fmla="*/ 33 w 124"/>
                  <a:gd name="T43" fmla="*/ 115 h 135"/>
                  <a:gd name="T44" fmla="*/ 43 w 124"/>
                  <a:gd name="T45" fmla="*/ 125 h 135"/>
                  <a:gd name="T46" fmla="*/ 69 w 124"/>
                  <a:gd name="T47" fmla="*/ 125 h 135"/>
                  <a:gd name="T48" fmla="*/ 112 w 124"/>
                  <a:gd name="T49" fmla="*/ 97 h 135"/>
                  <a:gd name="T50" fmla="*/ 115 w 124"/>
                  <a:gd name="T51" fmla="*/ 90 h 135"/>
                  <a:gd name="T52" fmla="*/ 124 w 124"/>
                  <a:gd name="T53" fmla="*/ 93 h 135"/>
                  <a:gd name="T54" fmla="*/ 109 w 124"/>
                  <a:gd name="T55" fmla="*/ 135 h 135"/>
                  <a:gd name="T56" fmla="*/ 0 w 124"/>
                  <a:gd name="T57" fmla="*/ 135 h 135"/>
                  <a:gd name="T58" fmla="*/ 0 w 124"/>
                  <a:gd name="T59" fmla="*/ 128 h 135"/>
                  <a:gd name="T60" fmla="*/ 8 w 124"/>
                  <a:gd name="T61" fmla="*/ 127 h 135"/>
                  <a:gd name="T62" fmla="*/ 15 w 124"/>
                  <a:gd name="T63" fmla="*/ 120 h 135"/>
                  <a:gd name="T64" fmla="*/ 16 w 124"/>
                  <a:gd name="T65" fmla="*/ 113 h 135"/>
                  <a:gd name="T66" fmla="*/ 16 w 124"/>
                  <a:gd name="T67" fmla="*/ 21 h 135"/>
                  <a:gd name="T68" fmla="*/ 16 w 124"/>
                  <a:gd name="T69" fmla="*/ 16 h 135"/>
                  <a:gd name="T70" fmla="*/ 8 w 124"/>
                  <a:gd name="T71" fmla="*/ 9 h 135"/>
                  <a:gd name="T72" fmla="*/ 4 w 124"/>
                  <a:gd name="T73" fmla="*/ 8 h 135"/>
                  <a:gd name="T74" fmla="*/ 0 w 124"/>
                  <a:gd name="T75" fmla="*/ 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4" h="135">
                    <a:moveTo>
                      <a:pt x="0" y="8"/>
                    </a:moveTo>
                    <a:cubicBezTo>
                      <a:pt x="0" y="5"/>
                      <a:pt x="0" y="3"/>
                      <a:pt x="0" y="1"/>
                    </a:cubicBezTo>
                    <a:cubicBezTo>
                      <a:pt x="3" y="0"/>
                      <a:pt x="98" y="0"/>
                      <a:pt x="105" y="1"/>
                    </a:cubicBezTo>
                    <a:cubicBezTo>
                      <a:pt x="109" y="12"/>
                      <a:pt x="113" y="24"/>
                      <a:pt x="117" y="35"/>
                    </a:cubicBezTo>
                    <a:cubicBezTo>
                      <a:pt x="115" y="37"/>
                      <a:pt x="112" y="38"/>
                      <a:pt x="110" y="39"/>
                    </a:cubicBezTo>
                    <a:cubicBezTo>
                      <a:pt x="109" y="36"/>
                      <a:pt x="108" y="35"/>
                      <a:pt x="107" y="33"/>
                    </a:cubicBezTo>
                    <a:cubicBezTo>
                      <a:pt x="101" y="20"/>
                      <a:pt x="92" y="13"/>
                      <a:pt x="78" y="11"/>
                    </a:cubicBezTo>
                    <a:cubicBezTo>
                      <a:pt x="63" y="10"/>
                      <a:pt x="48" y="11"/>
                      <a:pt x="34" y="11"/>
                    </a:cubicBezTo>
                    <a:cubicBezTo>
                      <a:pt x="33" y="15"/>
                      <a:pt x="33" y="55"/>
                      <a:pt x="34" y="61"/>
                    </a:cubicBezTo>
                    <a:cubicBezTo>
                      <a:pt x="41" y="61"/>
                      <a:pt x="48" y="61"/>
                      <a:pt x="55" y="60"/>
                    </a:cubicBezTo>
                    <a:cubicBezTo>
                      <a:pt x="64" y="59"/>
                      <a:pt x="68" y="54"/>
                      <a:pt x="69" y="45"/>
                    </a:cubicBezTo>
                    <a:cubicBezTo>
                      <a:pt x="70" y="42"/>
                      <a:pt x="70" y="39"/>
                      <a:pt x="70" y="36"/>
                    </a:cubicBezTo>
                    <a:cubicBezTo>
                      <a:pt x="73" y="36"/>
                      <a:pt x="75" y="36"/>
                      <a:pt x="78" y="36"/>
                    </a:cubicBezTo>
                    <a:cubicBezTo>
                      <a:pt x="78" y="56"/>
                      <a:pt x="78" y="75"/>
                      <a:pt x="78" y="95"/>
                    </a:cubicBezTo>
                    <a:cubicBezTo>
                      <a:pt x="77" y="95"/>
                      <a:pt x="76" y="95"/>
                      <a:pt x="74" y="95"/>
                    </a:cubicBezTo>
                    <a:cubicBezTo>
                      <a:pt x="73" y="95"/>
                      <a:pt x="72" y="95"/>
                      <a:pt x="70" y="95"/>
                    </a:cubicBezTo>
                    <a:cubicBezTo>
                      <a:pt x="70" y="93"/>
                      <a:pt x="70" y="90"/>
                      <a:pt x="70" y="88"/>
                    </a:cubicBezTo>
                    <a:cubicBezTo>
                      <a:pt x="69" y="86"/>
                      <a:pt x="69" y="83"/>
                      <a:pt x="68" y="81"/>
                    </a:cubicBezTo>
                    <a:cubicBezTo>
                      <a:pt x="67" y="75"/>
                      <a:pt x="64" y="72"/>
                      <a:pt x="58" y="71"/>
                    </a:cubicBezTo>
                    <a:cubicBezTo>
                      <a:pt x="50" y="69"/>
                      <a:pt x="42" y="70"/>
                      <a:pt x="34" y="70"/>
                    </a:cubicBezTo>
                    <a:cubicBezTo>
                      <a:pt x="33" y="72"/>
                      <a:pt x="33" y="73"/>
                      <a:pt x="33" y="74"/>
                    </a:cubicBezTo>
                    <a:cubicBezTo>
                      <a:pt x="33" y="88"/>
                      <a:pt x="33" y="102"/>
                      <a:pt x="33" y="115"/>
                    </a:cubicBezTo>
                    <a:cubicBezTo>
                      <a:pt x="33" y="124"/>
                      <a:pt x="34" y="125"/>
                      <a:pt x="43" y="125"/>
                    </a:cubicBezTo>
                    <a:cubicBezTo>
                      <a:pt x="52" y="125"/>
                      <a:pt x="60" y="125"/>
                      <a:pt x="69" y="125"/>
                    </a:cubicBezTo>
                    <a:cubicBezTo>
                      <a:pt x="89" y="125"/>
                      <a:pt x="104" y="115"/>
                      <a:pt x="112" y="97"/>
                    </a:cubicBezTo>
                    <a:cubicBezTo>
                      <a:pt x="113" y="95"/>
                      <a:pt x="114" y="93"/>
                      <a:pt x="115" y="90"/>
                    </a:cubicBezTo>
                    <a:cubicBezTo>
                      <a:pt x="118" y="91"/>
                      <a:pt x="121" y="92"/>
                      <a:pt x="124" y="93"/>
                    </a:cubicBezTo>
                    <a:cubicBezTo>
                      <a:pt x="119" y="108"/>
                      <a:pt x="114" y="121"/>
                      <a:pt x="109" y="135"/>
                    </a:cubicBezTo>
                    <a:cubicBezTo>
                      <a:pt x="73" y="135"/>
                      <a:pt x="37" y="135"/>
                      <a:pt x="0" y="135"/>
                    </a:cubicBezTo>
                    <a:cubicBezTo>
                      <a:pt x="0" y="133"/>
                      <a:pt x="0" y="131"/>
                      <a:pt x="0" y="128"/>
                    </a:cubicBezTo>
                    <a:cubicBezTo>
                      <a:pt x="3" y="128"/>
                      <a:pt x="6" y="128"/>
                      <a:pt x="8" y="127"/>
                    </a:cubicBezTo>
                    <a:cubicBezTo>
                      <a:pt x="13" y="126"/>
                      <a:pt x="15" y="125"/>
                      <a:pt x="15" y="120"/>
                    </a:cubicBezTo>
                    <a:cubicBezTo>
                      <a:pt x="16" y="118"/>
                      <a:pt x="16" y="115"/>
                      <a:pt x="16" y="113"/>
                    </a:cubicBezTo>
                    <a:cubicBezTo>
                      <a:pt x="16" y="82"/>
                      <a:pt x="16" y="52"/>
                      <a:pt x="16" y="21"/>
                    </a:cubicBezTo>
                    <a:cubicBezTo>
                      <a:pt x="16" y="20"/>
                      <a:pt x="16" y="18"/>
                      <a:pt x="16" y="16"/>
                    </a:cubicBezTo>
                    <a:cubicBezTo>
                      <a:pt x="15" y="11"/>
                      <a:pt x="13" y="9"/>
                      <a:pt x="8" y="9"/>
                    </a:cubicBezTo>
                    <a:cubicBezTo>
                      <a:pt x="7" y="9"/>
                      <a:pt x="6" y="8"/>
                      <a:pt x="4" y="8"/>
                    </a:cubicBezTo>
                    <a:cubicBezTo>
                      <a:pt x="3" y="8"/>
                      <a:pt x="2" y="8"/>
                      <a:pt x="0" y="8"/>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4" name="Freeform 21">
                <a:extLst>
                  <a:ext uri="{FF2B5EF4-FFF2-40B4-BE49-F238E27FC236}">
                    <a16:creationId xmlns:a16="http://schemas.microsoft.com/office/drawing/2014/main" id="{52A94EBF-BEA5-40C1-BA72-F097DF0149EB}"/>
                  </a:ext>
                </a:extLst>
              </p:cNvPr>
              <p:cNvSpPr>
                <a:spLocks/>
              </p:cNvSpPr>
              <p:nvPr/>
            </p:nvSpPr>
            <p:spPr bwMode="auto">
              <a:xfrm>
                <a:off x="4949441" y="3891177"/>
                <a:ext cx="352419" cy="381253"/>
              </a:xfrm>
              <a:custGeom>
                <a:avLst/>
                <a:gdLst>
                  <a:gd name="T0" fmla="*/ 33 w 123"/>
                  <a:gd name="T1" fmla="*/ 60 h 134"/>
                  <a:gd name="T2" fmla="*/ 55 w 123"/>
                  <a:gd name="T3" fmla="*/ 59 h 134"/>
                  <a:gd name="T4" fmla="*/ 68 w 123"/>
                  <a:gd name="T5" fmla="*/ 45 h 134"/>
                  <a:gd name="T6" fmla="*/ 70 w 123"/>
                  <a:gd name="T7" fmla="*/ 35 h 134"/>
                  <a:gd name="T8" fmla="*/ 77 w 123"/>
                  <a:gd name="T9" fmla="*/ 35 h 134"/>
                  <a:gd name="T10" fmla="*/ 77 w 123"/>
                  <a:gd name="T11" fmla="*/ 94 h 134"/>
                  <a:gd name="T12" fmla="*/ 75 w 123"/>
                  <a:gd name="T13" fmla="*/ 94 h 134"/>
                  <a:gd name="T14" fmla="*/ 70 w 123"/>
                  <a:gd name="T15" fmla="*/ 94 h 134"/>
                  <a:gd name="T16" fmla="*/ 69 w 123"/>
                  <a:gd name="T17" fmla="*/ 83 h 134"/>
                  <a:gd name="T18" fmla="*/ 54 w 123"/>
                  <a:gd name="T19" fmla="*/ 69 h 134"/>
                  <a:gd name="T20" fmla="*/ 33 w 123"/>
                  <a:gd name="T21" fmla="*/ 69 h 134"/>
                  <a:gd name="T22" fmla="*/ 33 w 123"/>
                  <a:gd name="T23" fmla="*/ 73 h 134"/>
                  <a:gd name="T24" fmla="*/ 33 w 123"/>
                  <a:gd name="T25" fmla="*/ 114 h 134"/>
                  <a:gd name="T26" fmla="*/ 43 w 123"/>
                  <a:gd name="T27" fmla="*/ 124 h 134"/>
                  <a:gd name="T28" fmla="*/ 68 w 123"/>
                  <a:gd name="T29" fmla="*/ 124 h 134"/>
                  <a:gd name="T30" fmla="*/ 112 w 123"/>
                  <a:gd name="T31" fmla="*/ 96 h 134"/>
                  <a:gd name="T32" fmla="*/ 115 w 123"/>
                  <a:gd name="T33" fmla="*/ 90 h 134"/>
                  <a:gd name="T34" fmla="*/ 115 w 123"/>
                  <a:gd name="T35" fmla="*/ 90 h 134"/>
                  <a:gd name="T36" fmla="*/ 123 w 123"/>
                  <a:gd name="T37" fmla="*/ 92 h 134"/>
                  <a:gd name="T38" fmla="*/ 109 w 123"/>
                  <a:gd name="T39" fmla="*/ 134 h 134"/>
                  <a:gd name="T40" fmla="*/ 0 w 123"/>
                  <a:gd name="T41" fmla="*/ 134 h 134"/>
                  <a:gd name="T42" fmla="*/ 0 w 123"/>
                  <a:gd name="T43" fmla="*/ 127 h 134"/>
                  <a:gd name="T44" fmla="*/ 8 w 123"/>
                  <a:gd name="T45" fmla="*/ 126 h 134"/>
                  <a:gd name="T46" fmla="*/ 15 w 123"/>
                  <a:gd name="T47" fmla="*/ 120 h 134"/>
                  <a:gd name="T48" fmla="*/ 16 w 123"/>
                  <a:gd name="T49" fmla="*/ 113 h 134"/>
                  <a:gd name="T50" fmla="*/ 16 w 123"/>
                  <a:gd name="T51" fmla="*/ 20 h 134"/>
                  <a:gd name="T52" fmla="*/ 5 w 123"/>
                  <a:gd name="T53" fmla="*/ 7 h 134"/>
                  <a:gd name="T54" fmla="*/ 0 w 123"/>
                  <a:gd name="T55" fmla="*/ 7 h 134"/>
                  <a:gd name="T56" fmla="*/ 0 w 123"/>
                  <a:gd name="T57" fmla="*/ 0 h 134"/>
                  <a:gd name="T58" fmla="*/ 105 w 123"/>
                  <a:gd name="T59" fmla="*/ 0 h 134"/>
                  <a:gd name="T60" fmla="*/ 117 w 123"/>
                  <a:gd name="T61" fmla="*/ 35 h 134"/>
                  <a:gd name="T62" fmla="*/ 109 w 123"/>
                  <a:gd name="T63" fmla="*/ 38 h 134"/>
                  <a:gd name="T64" fmla="*/ 107 w 123"/>
                  <a:gd name="T65" fmla="*/ 34 h 134"/>
                  <a:gd name="T66" fmla="*/ 105 w 123"/>
                  <a:gd name="T67" fmla="*/ 29 h 134"/>
                  <a:gd name="T68" fmla="*/ 78 w 123"/>
                  <a:gd name="T69" fmla="*/ 11 h 134"/>
                  <a:gd name="T70" fmla="*/ 42 w 123"/>
                  <a:gd name="T71" fmla="*/ 10 h 134"/>
                  <a:gd name="T72" fmla="*/ 33 w 123"/>
                  <a:gd name="T73" fmla="*/ 10 h 134"/>
                  <a:gd name="T74" fmla="*/ 33 w 123"/>
                  <a:gd name="T75" fmla="*/ 6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3" h="134">
                    <a:moveTo>
                      <a:pt x="33" y="60"/>
                    </a:moveTo>
                    <a:cubicBezTo>
                      <a:pt x="41" y="60"/>
                      <a:pt x="48" y="61"/>
                      <a:pt x="55" y="59"/>
                    </a:cubicBezTo>
                    <a:cubicBezTo>
                      <a:pt x="63" y="57"/>
                      <a:pt x="67" y="53"/>
                      <a:pt x="68" y="45"/>
                    </a:cubicBezTo>
                    <a:cubicBezTo>
                      <a:pt x="69" y="42"/>
                      <a:pt x="69" y="39"/>
                      <a:pt x="70" y="35"/>
                    </a:cubicBezTo>
                    <a:cubicBezTo>
                      <a:pt x="72" y="35"/>
                      <a:pt x="75" y="35"/>
                      <a:pt x="77" y="35"/>
                    </a:cubicBezTo>
                    <a:cubicBezTo>
                      <a:pt x="77" y="55"/>
                      <a:pt x="77" y="74"/>
                      <a:pt x="77" y="94"/>
                    </a:cubicBezTo>
                    <a:cubicBezTo>
                      <a:pt x="76" y="94"/>
                      <a:pt x="75" y="94"/>
                      <a:pt x="75" y="94"/>
                    </a:cubicBezTo>
                    <a:cubicBezTo>
                      <a:pt x="73" y="94"/>
                      <a:pt x="71" y="94"/>
                      <a:pt x="70" y="94"/>
                    </a:cubicBezTo>
                    <a:cubicBezTo>
                      <a:pt x="69" y="90"/>
                      <a:pt x="69" y="86"/>
                      <a:pt x="69" y="83"/>
                    </a:cubicBezTo>
                    <a:cubicBezTo>
                      <a:pt x="67" y="74"/>
                      <a:pt x="63" y="70"/>
                      <a:pt x="54" y="69"/>
                    </a:cubicBezTo>
                    <a:cubicBezTo>
                      <a:pt x="47" y="69"/>
                      <a:pt x="40" y="69"/>
                      <a:pt x="33" y="69"/>
                    </a:cubicBezTo>
                    <a:cubicBezTo>
                      <a:pt x="33" y="71"/>
                      <a:pt x="33" y="72"/>
                      <a:pt x="33" y="73"/>
                    </a:cubicBezTo>
                    <a:cubicBezTo>
                      <a:pt x="33" y="87"/>
                      <a:pt x="33" y="101"/>
                      <a:pt x="33" y="114"/>
                    </a:cubicBezTo>
                    <a:cubicBezTo>
                      <a:pt x="33" y="123"/>
                      <a:pt x="34" y="124"/>
                      <a:pt x="43" y="124"/>
                    </a:cubicBezTo>
                    <a:cubicBezTo>
                      <a:pt x="51" y="124"/>
                      <a:pt x="60" y="124"/>
                      <a:pt x="68" y="124"/>
                    </a:cubicBezTo>
                    <a:cubicBezTo>
                      <a:pt x="89" y="124"/>
                      <a:pt x="103" y="114"/>
                      <a:pt x="112" y="96"/>
                    </a:cubicBezTo>
                    <a:cubicBezTo>
                      <a:pt x="113" y="94"/>
                      <a:pt x="114" y="92"/>
                      <a:pt x="115" y="90"/>
                    </a:cubicBezTo>
                    <a:cubicBezTo>
                      <a:pt x="115" y="90"/>
                      <a:pt x="115" y="90"/>
                      <a:pt x="115" y="90"/>
                    </a:cubicBezTo>
                    <a:cubicBezTo>
                      <a:pt x="118" y="90"/>
                      <a:pt x="120" y="91"/>
                      <a:pt x="123" y="92"/>
                    </a:cubicBezTo>
                    <a:cubicBezTo>
                      <a:pt x="118" y="107"/>
                      <a:pt x="113" y="120"/>
                      <a:pt x="109" y="134"/>
                    </a:cubicBezTo>
                    <a:cubicBezTo>
                      <a:pt x="72" y="134"/>
                      <a:pt x="36" y="134"/>
                      <a:pt x="0" y="134"/>
                    </a:cubicBezTo>
                    <a:cubicBezTo>
                      <a:pt x="0" y="132"/>
                      <a:pt x="0" y="130"/>
                      <a:pt x="0" y="127"/>
                    </a:cubicBezTo>
                    <a:cubicBezTo>
                      <a:pt x="2" y="127"/>
                      <a:pt x="5" y="126"/>
                      <a:pt x="8" y="126"/>
                    </a:cubicBezTo>
                    <a:cubicBezTo>
                      <a:pt x="12" y="126"/>
                      <a:pt x="14" y="124"/>
                      <a:pt x="15" y="120"/>
                    </a:cubicBezTo>
                    <a:cubicBezTo>
                      <a:pt x="15" y="118"/>
                      <a:pt x="16" y="115"/>
                      <a:pt x="16" y="113"/>
                    </a:cubicBezTo>
                    <a:cubicBezTo>
                      <a:pt x="16" y="82"/>
                      <a:pt x="16" y="51"/>
                      <a:pt x="16" y="20"/>
                    </a:cubicBezTo>
                    <a:cubicBezTo>
                      <a:pt x="16" y="10"/>
                      <a:pt x="14" y="8"/>
                      <a:pt x="5" y="7"/>
                    </a:cubicBezTo>
                    <a:cubicBezTo>
                      <a:pt x="3" y="7"/>
                      <a:pt x="1" y="7"/>
                      <a:pt x="0" y="7"/>
                    </a:cubicBezTo>
                    <a:cubicBezTo>
                      <a:pt x="0" y="4"/>
                      <a:pt x="0" y="2"/>
                      <a:pt x="0" y="0"/>
                    </a:cubicBezTo>
                    <a:cubicBezTo>
                      <a:pt x="34" y="0"/>
                      <a:pt x="69" y="0"/>
                      <a:pt x="105" y="0"/>
                    </a:cubicBezTo>
                    <a:cubicBezTo>
                      <a:pt x="109" y="11"/>
                      <a:pt x="112" y="22"/>
                      <a:pt x="117" y="35"/>
                    </a:cubicBezTo>
                    <a:cubicBezTo>
                      <a:pt x="114" y="36"/>
                      <a:pt x="112" y="37"/>
                      <a:pt x="109" y="38"/>
                    </a:cubicBezTo>
                    <a:cubicBezTo>
                      <a:pt x="108" y="36"/>
                      <a:pt x="108" y="35"/>
                      <a:pt x="107" y="34"/>
                    </a:cubicBezTo>
                    <a:cubicBezTo>
                      <a:pt x="107" y="32"/>
                      <a:pt x="106" y="31"/>
                      <a:pt x="105" y="29"/>
                    </a:cubicBezTo>
                    <a:cubicBezTo>
                      <a:pt x="100" y="18"/>
                      <a:pt x="90" y="11"/>
                      <a:pt x="78" y="11"/>
                    </a:cubicBezTo>
                    <a:cubicBezTo>
                      <a:pt x="66" y="10"/>
                      <a:pt x="54" y="10"/>
                      <a:pt x="42" y="10"/>
                    </a:cubicBezTo>
                    <a:cubicBezTo>
                      <a:pt x="39" y="10"/>
                      <a:pt x="36" y="10"/>
                      <a:pt x="33" y="10"/>
                    </a:cubicBezTo>
                    <a:cubicBezTo>
                      <a:pt x="33" y="26"/>
                      <a:pt x="33" y="43"/>
                      <a:pt x="33" y="6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5" name="Freeform 22">
                <a:extLst>
                  <a:ext uri="{FF2B5EF4-FFF2-40B4-BE49-F238E27FC236}">
                    <a16:creationId xmlns:a16="http://schemas.microsoft.com/office/drawing/2014/main" id="{13446D84-1439-4CA9-B653-7FB33B0DC865}"/>
                  </a:ext>
                </a:extLst>
              </p:cNvPr>
              <p:cNvSpPr>
                <a:spLocks/>
              </p:cNvSpPr>
              <p:nvPr/>
            </p:nvSpPr>
            <p:spPr bwMode="auto">
              <a:xfrm>
                <a:off x="5897767" y="3891177"/>
                <a:ext cx="358826" cy="381253"/>
              </a:xfrm>
              <a:custGeom>
                <a:avLst/>
                <a:gdLst>
                  <a:gd name="T0" fmla="*/ 43 w 126"/>
                  <a:gd name="T1" fmla="*/ 134 h 134"/>
                  <a:gd name="T2" fmla="*/ 0 w 126"/>
                  <a:gd name="T3" fmla="*/ 134 h 134"/>
                  <a:gd name="T4" fmla="*/ 0 w 126"/>
                  <a:gd name="T5" fmla="*/ 127 h 134"/>
                  <a:gd name="T6" fmla="*/ 7 w 126"/>
                  <a:gd name="T7" fmla="*/ 126 h 134"/>
                  <a:gd name="T8" fmla="*/ 16 w 126"/>
                  <a:gd name="T9" fmla="*/ 118 h 134"/>
                  <a:gd name="T10" fmla="*/ 16 w 126"/>
                  <a:gd name="T11" fmla="*/ 110 h 134"/>
                  <a:gd name="T12" fmla="*/ 16 w 126"/>
                  <a:gd name="T13" fmla="*/ 18 h 134"/>
                  <a:gd name="T14" fmla="*/ 5 w 126"/>
                  <a:gd name="T15" fmla="*/ 7 h 134"/>
                  <a:gd name="T16" fmla="*/ 0 w 126"/>
                  <a:gd name="T17" fmla="*/ 7 h 134"/>
                  <a:gd name="T18" fmla="*/ 0 w 126"/>
                  <a:gd name="T19" fmla="*/ 0 h 134"/>
                  <a:gd name="T20" fmla="*/ 40 w 126"/>
                  <a:gd name="T21" fmla="*/ 0 h 134"/>
                  <a:gd name="T22" fmla="*/ 98 w 126"/>
                  <a:gd name="T23" fmla="*/ 100 h 134"/>
                  <a:gd name="T24" fmla="*/ 99 w 126"/>
                  <a:gd name="T25" fmla="*/ 96 h 134"/>
                  <a:gd name="T26" fmla="*/ 99 w 126"/>
                  <a:gd name="T27" fmla="*/ 24 h 134"/>
                  <a:gd name="T28" fmla="*/ 98 w 126"/>
                  <a:gd name="T29" fmla="*/ 17 h 134"/>
                  <a:gd name="T30" fmla="*/ 89 w 126"/>
                  <a:gd name="T31" fmla="*/ 7 h 134"/>
                  <a:gd name="T32" fmla="*/ 83 w 126"/>
                  <a:gd name="T33" fmla="*/ 7 h 134"/>
                  <a:gd name="T34" fmla="*/ 83 w 126"/>
                  <a:gd name="T35" fmla="*/ 4 h 134"/>
                  <a:gd name="T36" fmla="*/ 83 w 126"/>
                  <a:gd name="T37" fmla="*/ 0 h 134"/>
                  <a:gd name="T38" fmla="*/ 125 w 126"/>
                  <a:gd name="T39" fmla="*/ 0 h 134"/>
                  <a:gd name="T40" fmla="*/ 126 w 126"/>
                  <a:gd name="T41" fmla="*/ 3 h 134"/>
                  <a:gd name="T42" fmla="*/ 126 w 126"/>
                  <a:gd name="T43" fmla="*/ 7 h 134"/>
                  <a:gd name="T44" fmla="*/ 120 w 126"/>
                  <a:gd name="T45" fmla="*/ 7 h 134"/>
                  <a:gd name="T46" fmla="*/ 110 w 126"/>
                  <a:gd name="T47" fmla="*/ 16 h 134"/>
                  <a:gd name="T48" fmla="*/ 110 w 126"/>
                  <a:gd name="T49" fmla="*/ 26 h 134"/>
                  <a:gd name="T50" fmla="*/ 110 w 126"/>
                  <a:gd name="T51" fmla="*/ 128 h 134"/>
                  <a:gd name="T52" fmla="*/ 110 w 126"/>
                  <a:gd name="T53" fmla="*/ 134 h 134"/>
                  <a:gd name="T54" fmla="*/ 98 w 126"/>
                  <a:gd name="T55" fmla="*/ 134 h 134"/>
                  <a:gd name="T56" fmla="*/ 28 w 126"/>
                  <a:gd name="T57" fmla="*/ 14 h 134"/>
                  <a:gd name="T58" fmla="*/ 28 w 126"/>
                  <a:gd name="T59" fmla="*/ 14 h 134"/>
                  <a:gd name="T60" fmla="*/ 27 w 126"/>
                  <a:gd name="T61" fmla="*/ 17 h 134"/>
                  <a:gd name="T62" fmla="*/ 27 w 126"/>
                  <a:gd name="T63" fmla="*/ 110 h 134"/>
                  <a:gd name="T64" fmla="*/ 28 w 126"/>
                  <a:gd name="T65" fmla="*/ 118 h 134"/>
                  <a:gd name="T66" fmla="*/ 36 w 126"/>
                  <a:gd name="T67" fmla="*/ 126 h 134"/>
                  <a:gd name="T68" fmla="*/ 43 w 126"/>
                  <a:gd name="T69" fmla="*/ 127 h 134"/>
                  <a:gd name="T70" fmla="*/ 43 w 126"/>
                  <a:gd name="T7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6" h="134">
                    <a:moveTo>
                      <a:pt x="43" y="134"/>
                    </a:moveTo>
                    <a:cubicBezTo>
                      <a:pt x="29" y="134"/>
                      <a:pt x="14" y="134"/>
                      <a:pt x="0" y="134"/>
                    </a:cubicBezTo>
                    <a:cubicBezTo>
                      <a:pt x="0" y="132"/>
                      <a:pt x="0" y="130"/>
                      <a:pt x="0" y="127"/>
                    </a:cubicBezTo>
                    <a:cubicBezTo>
                      <a:pt x="2" y="127"/>
                      <a:pt x="5" y="127"/>
                      <a:pt x="7" y="126"/>
                    </a:cubicBezTo>
                    <a:cubicBezTo>
                      <a:pt x="13" y="125"/>
                      <a:pt x="15" y="123"/>
                      <a:pt x="16" y="118"/>
                    </a:cubicBezTo>
                    <a:cubicBezTo>
                      <a:pt x="16" y="115"/>
                      <a:pt x="16" y="113"/>
                      <a:pt x="16" y="110"/>
                    </a:cubicBezTo>
                    <a:cubicBezTo>
                      <a:pt x="16" y="80"/>
                      <a:pt x="16" y="49"/>
                      <a:pt x="16" y="18"/>
                    </a:cubicBezTo>
                    <a:cubicBezTo>
                      <a:pt x="16" y="9"/>
                      <a:pt x="14" y="8"/>
                      <a:pt x="5" y="7"/>
                    </a:cubicBezTo>
                    <a:cubicBezTo>
                      <a:pt x="4" y="7"/>
                      <a:pt x="2" y="7"/>
                      <a:pt x="0" y="7"/>
                    </a:cubicBezTo>
                    <a:cubicBezTo>
                      <a:pt x="0" y="4"/>
                      <a:pt x="0" y="2"/>
                      <a:pt x="0" y="0"/>
                    </a:cubicBezTo>
                    <a:cubicBezTo>
                      <a:pt x="13" y="0"/>
                      <a:pt x="26" y="0"/>
                      <a:pt x="40" y="0"/>
                    </a:cubicBezTo>
                    <a:cubicBezTo>
                      <a:pt x="59" y="33"/>
                      <a:pt x="78" y="66"/>
                      <a:pt x="98" y="100"/>
                    </a:cubicBezTo>
                    <a:cubicBezTo>
                      <a:pt x="98" y="98"/>
                      <a:pt x="99" y="97"/>
                      <a:pt x="99" y="96"/>
                    </a:cubicBezTo>
                    <a:cubicBezTo>
                      <a:pt x="99" y="72"/>
                      <a:pt x="99" y="48"/>
                      <a:pt x="99" y="24"/>
                    </a:cubicBezTo>
                    <a:cubicBezTo>
                      <a:pt x="99" y="22"/>
                      <a:pt x="99" y="19"/>
                      <a:pt x="98" y="17"/>
                    </a:cubicBezTo>
                    <a:cubicBezTo>
                      <a:pt x="97" y="11"/>
                      <a:pt x="95" y="8"/>
                      <a:pt x="89" y="7"/>
                    </a:cubicBezTo>
                    <a:cubicBezTo>
                      <a:pt x="87" y="7"/>
                      <a:pt x="85" y="7"/>
                      <a:pt x="83" y="7"/>
                    </a:cubicBezTo>
                    <a:cubicBezTo>
                      <a:pt x="83" y="6"/>
                      <a:pt x="83" y="5"/>
                      <a:pt x="83" y="4"/>
                    </a:cubicBezTo>
                    <a:cubicBezTo>
                      <a:pt x="83" y="2"/>
                      <a:pt x="83" y="1"/>
                      <a:pt x="83" y="0"/>
                    </a:cubicBezTo>
                    <a:cubicBezTo>
                      <a:pt x="97" y="0"/>
                      <a:pt x="111" y="0"/>
                      <a:pt x="125" y="0"/>
                    </a:cubicBezTo>
                    <a:cubicBezTo>
                      <a:pt x="125" y="1"/>
                      <a:pt x="126" y="2"/>
                      <a:pt x="126" y="3"/>
                    </a:cubicBezTo>
                    <a:cubicBezTo>
                      <a:pt x="126" y="4"/>
                      <a:pt x="126" y="5"/>
                      <a:pt x="126" y="7"/>
                    </a:cubicBezTo>
                    <a:cubicBezTo>
                      <a:pt x="124" y="7"/>
                      <a:pt x="122" y="7"/>
                      <a:pt x="120" y="7"/>
                    </a:cubicBezTo>
                    <a:cubicBezTo>
                      <a:pt x="114" y="8"/>
                      <a:pt x="111" y="11"/>
                      <a:pt x="110" y="16"/>
                    </a:cubicBezTo>
                    <a:cubicBezTo>
                      <a:pt x="110" y="20"/>
                      <a:pt x="110" y="23"/>
                      <a:pt x="110" y="26"/>
                    </a:cubicBezTo>
                    <a:cubicBezTo>
                      <a:pt x="110" y="60"/>
                      <a:pt x="110" y="94"/>
                      <a:pt x="110" y="128"/>
                    </a:cubicBezTo>
                    <a:cubicBezTo>
                      <a:pt x="110" y="130"/>
                      <a:pt x="110" y="132"/>
                      <a:pt x="110" y="134"/>
                    </a:cubicBezTo>
                    <a:cubicBezTo>
                      <a:pt x="106" y="134"/>
                      <a:pt x="102" y="134"/>
                      <a:pt x="98" y="134"/>
                    </a:cubicBezTo>
                    <a:cubicBezTo>
                      <a:pt x="75" y="94"/>
                      <a:pt x="52" y="54"/>
                      <a:pt x="28" y="14"/>
                    </a:cubicBezTo>
                    <a:cubicBezTo>
                      <a:pt x="28" y="14"/>
                      <a:pt x="28" y="14"/>
                      <a:pt x="28" y="14"/>
                    </a:cubicBezTo>
                    <a:cubicBezTo>
                      <a:pt x="27" y="15"/>
                      <a:pt x="27" y="16"/>
                      <a:pt x="27" y="17"/>
                    </a:cubicBezTo>
                    <a:cubicBezTo>
                      <a:pt x="27" y="48"/>
                      <a:pt x="27" y="79"/>
                      <a:pt x="27" y="110"/>
                    </a:cubicBezTo>
                    <a:cubicBezTo>
                      <a:pt x="27" y="113"/>
                      <a:pt x="27" y="116"/>
                      <a:pt x="28" y="118"/>
                    </a:cubicBezTo>
                    <a:cubicBezTo>
                      <a:pt x="29" y="123"/>
                      <a:pt x="31" y="125"/>
                      <a:pt x="36" y="126"/>
                    </a:cubicBezTo>
                    <a:cubicBezTo>
                      <a:pt x="38" y="126"/>
                      <a:pt x="41" y="127"/>
                      <a:pt x="43" y="127"/>
                    </a:cubicBezTo>
                    <a:cubicBezTo>
                      <a:pt x="43" y="129"/>
                      <a:pt x="43" y="132"/>
                      <a:pt x="43" y="134"/>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6" name="Freeform 23">
                <a:extLst>
                  <a:ext uri="{FF2B5EF4-FFF2-40B4-BE49-F238E27FC236}">
                    <a16:creationId xmlns:a16="http://schemas.microsoft.com/office/drawing/2014/main" id="{E2D267E0-CB35-4383-8A83-2AE643C7ECFF}"/>
                  </a:ext>
                </a:extLst>
              </p:cNvPr>
              <p:cNvSpPr>
                <a:spLocks/>
              </p:cNvSpPr>
              <p:nvPr/>
            </p:nvSpPr>
            <p:spPr bwMode="auto">
              <a:xfrm>
                <a:off x="6285428" y="3878362"/>
                <a:ext cx="397272" cy="410087"/>
              </a:xfrm>
              <a:custGeom>
                <a:avLst/>
                <a:gdLst>
                  <a:gd name="T0" fmla="*/ 87 w 139"/>
                  <a:gd name="T1" fmla="*/ 79 h 144"/>
                  <a:gd name="T2" fmla="*/ 87 w 139"/>
                  <a:gd name="T3" fmla="*/ 71 h 144"/>
                  <a:gd name="T4" fmla="*/ 139 w 139"/>
                  <a:gd name="T5" fmla="*/ 71 h 144"/>
                  <a:gd name="T6" fmla="*/ 139 w 139"/>
                  <a:gd name="T7" fmla="*/ 79 h 144"/>
                  <a:gd name="T8" fmla="*/ 133 w 139"/>
                  <a:gd name="T9" fmla="*/ 79 h 144"/>
                  <a:gd name="T10" fmla="*/ 124 w 139"/>
                  <a:gd name="T11" fmla="*/ 88 h 144"/>
                  <a:gd name="T12" fmla="*/ 124 w 139"/>
                  <a:gd name="T13" fmla="*/ 95 h 144"/>
                  <a:gd name="T14" fmla="*/ 124 w 139"/>
                  <a:gd name="T15" fmla="*/ 134 h 144"/>
                  <a:gd name="T16" fmla="*/ 124 w 139"/>
                  <a:gd name="T17" fmla="*/ 139 h 144"/>
                  <a:gd name="T18" fmla="*/ 115 w 139"/>
                  <a:gd name="T19" fmla="*/ 139 h 144"/>
                  <a:gd name="T20" fmla="*/ 110 w 139"/>
                  <a:gd name="T21" fmla="*/ 128 h 144"/>
                  <a:gd name="T22" fmla="*/ 105 w 139"/>
                  <a:gd name="T23" fmla="*/ 131 h 144"/>
                  <a:gd name="T24" fmla="*/ 56 w 139"/>
                  <a:gd name="T25" fmla="*/ 141 h 144"/>
                  <a:gd name="T26" fmla="*/ 10 w 139"/>
                  <a:gd name="T27" fmla="*/ 103 h 144"/>
                  <a:gd name="T28" fmla="*/ 15 w 139"/>
                  <a:gd name="T29" fmla="*/ 33 h 144"/>
                  <a:gd name="T30" fmla="*/ 56 w 139"/>
                  <a:gd name="T31" fmla="*/ 3 h 144"/>
                  <a:gd name="T32" fmla="*/ 99 w 139"/>
                  <a:gd name="T33" fmla="*/ 11 h 144"/>
                  <a:gd name="T34" fmla="*/ 102 w 139"/>
                  <a:gd name="T35" fmla="*/ 13 h 144"/>
                  <a:gd name="T36" fmla="*/ 105 w 139"/>
                  <a:gd name="T37" fmla="*/ 5 h 144"/>
                  <a:gd name="T38" fmla="*/ 112 w 139"/>
                  <a:gd name="T39" fmla="*/ 5 h 144"/>
                  <a:gd name="T40" fmla="*/ 122 w 139"/>
                  <a:gd name="T41" fmla="*/ 46 h 144"/>
                  <a:gd name="T42" fmla="*/ 114 w 139"/>
                  <a:gd name="T43" fmla="*/ 49 h 144"/>
                  <a:gd name="T44" fmla="*/ 112 w 139"/>
                  <a:gd name="T45" fmla="*/ 44 h 144"/>
                  <a:gd name="T46" fmla="*/ 100 w 139"/>
                  <a:gd name="T47" fmla="*/ 25 h 144"/>
                  <a:gd name="T48" fmla="*/ 42 w 139"/>
                  <a:gd name="T49" fmla="*/ 23 h 144"/>
                  <a:gd name="T50" fmla="*/ 24 w 139"/>
                  <a:gd name="T51" fmla="*/ 62 h 144"/>
                  <a:gd name="T52" fmla="*/ 34 w 139"/>
                  <a:gd name="T53" fmla="*/ 109 h 144"/>
                  <a:gd name="T54" fmla="*/ 77 w 139"/>
                  <a:gd name="T55" fmla="*/ 131 h 144"/>
                  <a:gd name="T56" fmla="*/ 101 w 139"/>
                  <a:gd name="T57" fmla="*/ 120 h 144"/>
                  <a:gd name="T58" fmla="*/ 106 w 139"/>
                  <a:gd name="T59" fmla="*/ 109 h 144"/>
                  <a:gd name="T60" fmla="*/ 106 w 139"/>
                  <a:gd name="T61" fmla="*/ 90 h 144"/>
                  <a:gd name="T62" fmla="*/ 96 w 139"/>
                  <a:gd name="T63" fmla="*/ 79 h 144"/>
                  <a:gd name="T64" fmla="*/ 87 w 139"/>
                  <a:gd name="T65" fmla="*/ 7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9" h="144">
                    <a:moveTo>
                      <a:pt x="87" y="79"/>
                    </a:moveTo>
                    <a:cubicBezTo>
                      <a:pt x="87" y="76"/>
                      <a:pt x="87" y="74"/>
                      <a:pt x="87" y="71"/>
                    </a:cubicBezTo>
                    <a:cubicBezTo>
                      <a:pt x="105" y="71"/>
                      <a:pt x="122" y="71"/>
                      <a:pt x="139" y="71"/>
                    </a:cubicBezTo>
                    <a:cubicBezTo>
                      <a:pt x="139" y="74"/>
                      <a:pt x="139" y="76"/>
                      <a:pt x="139" y="79"/>
                    </a:cubicBezTo>
                    <a:cubicBezTo>
                      <a:pt x="137" y="79"/>
                      <a:pt x="135" y="79"/>
                      <a:pt x="133" y="79"/>
                    </a:cubicBezTo>
                    <a:cubicBezTo>
                      <a:pt x="127" y="79"/>
                      <a:pt x="125" y="81"/>
                      <a:pt x="124" y="88"/>
                    </a:cubicBezTo>
                    <a:cubicBezTo>
                      <a:pt x="124" y="90"/>
                      <a:pt x="124" y="93"/>
                      <a:pt x="124" y="95"/>
                    </a:cubicBezTo>
                    <a:cubicBezTo>
                      <a:pt x="124" y="108"/>
                      <a:pt x="124" y="121"/>
                      <a:pt x="124" y="134"/>
                    </a:cubicBezTo>
                    <a:cubicBezTo>
                      <a:pt x="124" y="135"/>
                      <a:pt x="124" y="137"/>
                      <a:pt x="124" y="139"/>
                    </a:cubicBezTo>
                    <a:cubicBezTo>
                      <a:pt x="121" y="139"/>
                      <a:pt x="118" y="139"/>
                      <a:pt x="115" y="139"/>
                    </a:cubicBezTo>
                    <a:cubicBezTo>
                      <a:pt x="113" y="136"/>
                      <a:pt x="112" y="132"/>
                      <a:pt x="110" y="128"/>
                    </a:cubicBezTo>
                    <a:cubicBezTo>
                      <a:pt x="108" y="129"/>
                      <a:pt x="107" y="130"/>
                      <a:pt x="105" y="131"/>
                    </a:cubicBezTo>
                    <a:cubicBezTo>
                      <a:pt x="90" y="140"/>
                      <a:pt x="74" y="144"/>
                      <a:pt x="56" y="141"/>
                    </a:cubicBezTo>
                    <a:cubicBezTo>
                      <a:pt x="34" y="137"/>
                      <a:pt x="18" y="124"/>
                      <a:pt x="10" y="103"/>
                    </a:cubicBezTo>
                    <a:cubicBezTo>
                      <a:pt x="0" y="79"/>
                      <a:pt x="1" y="55"/>
                      <a:pt x="15" y="33"/>
                    </a:cubicBezTo>
                    <a:cubicBezTo>
                      <a:pt x="24" y="17"/>
                      <a:pt x="38" y="6"/>
                      <a:pt x="56" y="3"/>
                    </a:cubicBezTo>
                    <a:cubicBezTo>
                      <a:pt x="71" y="0"/>
                      <a:pt x="86" y="2"/>
                      <a:pt x="99" y="11"/>
                    </a:cubicBezTo>
                    <a:cubicBezTo>
                      <a:pt x="100" y="12"/>
                      <a:pt x="101" y="12"/>
                      <a:pt x="102" y="13"/>
                    </a:cubicBezTo>
                    <a:cubicBezTo>
                      <a:pt x="103" y="10"/>
                      <a:pt x="104" y="7"/>
                      <a:pt x="105" y="5"/>
                    </a:cubicBezTo>
                    <a:cubicBezTo>
                      <a:pt x="107" y="5"/>
                      <a:pt x="109" y="5"/>
                      <a:pt x="112" y="5"/>
                    </a:cubicBezTo>
                    <a:cubicBezTo>
                      <a:pt x="115" y="18"/>
                      <a:pt x="119" y="32"/>
                      <a:pt x="122" y="46"/>
                    </a:cubicBezTo>
                    <a:cubicBezTo>
                      <a:pt x="120" y="47"/>
                      <a:pt x="117" y="48"/>
                      <a:pt x="114" y="49"/>
                    </a:cubicBezTo>
                    <a:cubicBezTo>
                      <a:pt x="114" y="47"/>
                      <a:pt x="113" y="45"/>
                      <a:pt x="112" y="44"/>
                    </a:cubicBezTo>
                    <a:cubicBezTo>
                      <a:pt x="109" y="37"/>
                      <a:pt x="105" y="30"/>
                      <a:pt x="100" y="25"/>
                    </a:cubicBezTo>
                    <a:cubicBezTo>
                      <a:pt x="84" y="8"/>
                      <a:pt x="59" y="7"/>
                      <a:pt x="42" y="23"/>
                    </a:cubicBezTo>
                    <a:cubicBezTo>
                      <a:pt x="31" y="34"/>
                      <a:pt x="25" y="47"/>
                      <a:pt x="24" y="62"/>
                    </a:cubicBezTo>
                    <a:cubicBezTo>
                      <a:pt x="22" y="79"/>
                      <a:pt x="25" y="95"/>
                      <a:pt x="34" y="109"/>
                    </a:cubicBezTo>
                    <a:cubicBezTo>
                      <a:pt x="44" y="125"/>
                      <a:pt x="59" y="132"/>
                      <a:pt x="77" y="131"/>
                    </a:cubicBezTo>
                    <a:cubicBezTo>
                      <a:pt x="86" y="130"/>
                      <a:pt x="94" y="127"/>
                      <a:pt x="101" y="120"/>
                    </a:cubicBezTo>
                    <a:cubicBezTo>
                      <a:pt x="104" y="117"/>
                      <a:pt x="106" y="114"/>
                      <a:pt x="106" y="109"/>
                    </a:cubicBezTo>
                    <a:cubicBezTo>
                      <a:pt x="106" y="103"/>
                      <a:pt x="107" y="96"/>
                      <a:pt x="106" y="90"/>
                    </a:cubicBezTo>
                    <a:cubicBezTo>
                      <a:pt x="106" y="82"/>
                      <a:pt x="104" y="81"/>
                      <a:pt x="96" y="79"/>
                    </a:cubicBezTo>
                    <a:cubicBezTo>
                      <a:pt x="94" y="79"/>
                      <a:pt x="91" y="79"/>
                      <a:pt x="87" y="79"/>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7" name="Freeform 25">
                <a:extLst>
                  <a:ext uri="{FF2B5EF4-FFF2-40B4-BE49-F238E27FC236}">
                    <a16:creationId xmlns:a16="http://schemas.microsoft.com/office/drawing/2014/main" id="{42C70476-1D30-4F1C-8855-748E43ECBF5C}"/>
                  </a:ext>
                </a:extLst>
              </p:cNvPr>
              <p:cNvSpPr>
                <a:spLocks/>
              </p:cNvSpPr>
              <p:nvPr/>
            </p:nvSpPr>
            <p:spPr bwMode="auto">
              <a:xfrm>
                <a:off x="9005458" y="3884769"/>
                <a:ext cx="323584" cy="397272"/>
              </a:xfrm>
              <a:custGeom>
                <a:avLst/>
                <a:gdLst>
                  <a:gd name="T0" fmla="*/ 103 w 113"/>
                  <a:gd name="T1" fmla="*/ 44 h 140"/>
                  <a:gd name="T2" fmla="*/ 95 w 113"/>
                  <a:gd name="T3" fmla="*/ 46 h 140"/>
                  <a:gd name="T4" fmla="*/ 92 w 113"/>
                  <a:gd name="T5" fmla="*/ 41 h 140"/>
                  <a:gd name="T6" fmla="*/ 72 w 113"/>
                  <a:gd name="T7" fmla="*/ 18 h 140"/>
                  <a:gd name="T8" fmla="*/ 38 w 113"/>
                  <a:gd name="T9" fmla="*/ 12 h 140"/>
                  <a:gd name="T10" fmla="*/ 25 w 113"/>
                  <a:gd name="T11" fmla="*/ 19 h 140"/>
                  <a:gd name="T12" fmla="*/ 26 w 113"/>
                  <a:gd name="T13" fmla="*/ 44 h 140"/>
                  <a:gd name="T14" fmla="*/ 42 w 113"/>
                  <a:gd name="T15" fmla="*/ 53 h 140"/>
                  <a:gd name="T16" fmla="*/ 70 w 113"/>
                  <a:gd name="T17" fmla="*/ 62 h 140"/>
                  <a:gd name="T18" fmla="*/ 90 w 113"/>
                  <a:gd name="T19" fmla="*/ 70 h 140"/>
                  <a:gd name="T20" fmla="*/ 97 w 113"/>
                  <a:gd name="T21" fmla="*/ 125 h 140"/>
                  <a:gd name="T22" fmla="*/ 56 w 113"/>
                  <a:gd name="T23" fmla="*/ 140 h 140"/>
                  <a:gd name="T24" fmla="*/ 25 w 113"/>
                  <a:gd name="T25" fmla="*/ 128 h 140"/>
                  <a:gd name="T26" fmla="*/ 21 w 113"/>
                  <a:gd name="T27" fmla="*/ 125 h 140"/>
                  <a:gd name="T28" fmla="*/ 16 w 113"/>
                  <a:gd name="T29" fmla="*/ 137 h 140"/>
                  <a:gd name="T30" fmla="*/ 10 w 113"/>
                  <a:gd name="T31" fmla="*/ 137 h 140"/>
                  <a:gd name="T32" fmla="*/ 1 w 113"/>
                  <a:gd name="T33" fmla="*/ 89 h 140"/>
                  <a:gd name="T34" fmla="*/ 10 w 113"/>
                  <a:gd name="T35" fmla="*/ 87 h 140"/>
                  <a:gd name="T36" fmla="*/ 13 w 113"/>
                  <a:gd name="T37" fmla="*/ 95 h 140"/>
                  <a:gd name="T38" fmla="*/ 36 w 113"/>
                  <a:gd name="T39" fmla="*/ 122 h 140"/>
                  <a:gd name="T40" fmla="*/ 69 w 113"/>
                  <a:gd name="T41" fmla="*/ 128 h 140"/>
                  <a:gd name="T42" fmla="*/ 85 w 113"/>
                  <a:gd name="T43" fmla="*/ 119 h 140"/>
                  <a:gd name="T44" fmla="*/ 81 w 113"/>
                  <a:gd name="T45" fmla="*/ 86 h 140"/>
                  <a:gd name="T46" fmla="*/ 63 w 113"/>
                  <a:gd name="T47" fmla="*/ 79 h 140"/>
                  <a:gd name="T48" fmla="*/ 38 w 113"/>
                  <a:gd name="T49" fmla="*/ 71 h 140"/>
                  <a:gd name="T50" fmla="*/ 19 w 113"/>
                  <a:gd name="T51" fmla="*/ 62 h 140"/>
                  <a:gd name="T52" fmla="*/ 15 w 113"/>
                  <a:gd name="T53" fmla="*/ 13 h 140"/>
                  <a:gd name="T54" fmla="*/ 51 w 113"/>
                  <a:gd name="T55" fmla="*/ 0 h 140"/>
                  <a:gd name="T56" fmla="*/ 81 w 113"/>
                  <a:gd name="T57" fmla="*/ 10 h 140"/>
                  <a:gd name="T58" fmla="*/ 82 w 113"/>
                  <a:gd name="T59" fmla="*/ 11 h 140"/>
                  <a:gd name="T60" fmla="*/ 83 w 113"/>
                  <a:gd name="T61" fmla="*/ 11 h 140"/>
                  <a:gd name="T62" fmla="*/ 87 w 113"/>
                  <a:gd name="T63" fmla="*/ 2 h 140"/>
                  <a:gd name="T64" fmla="*/ 93 w 113"/>
                  <a:gd name="T65" fmla="*/ 2 h 140"/>
                  <a:gd name="T66" fmla="*/ 103 w 113"/>
                  <a:gd name="T67" fmla="*/ 44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3" h="140">
                    <a:moveTo>
                      <a:pt x="103" y="44"/>
                    </a:moveTo>
                    <a:cubicBezTo>
                      <a:pt x="100" y="45"/>
                      <a:pt x="98" y="45"/>
                      <a:pt x="95" y="46"/>
                    </a:cubicBezTo>
                    <a:cubicBezTo>
                      <a:pt x="94" y="44"/>
                      <a:pt x="93" y="43"/>
                      <a:pt x="92" y="41"/>
                    </a:cubicBezTo>
                    <a:cubicBezTo>
                      <a:pt x="87" y="32"/>
                      <a:pt x="81" y="24"/>
                      <a:pt x="72" y="18"/>
                    </a:cubicBezTo>
                    <a:cubicBezTo>
                      <a:pt x="61" y="11"/>
                      <a:pt x="50" y="9"/>
                      <a:pt x="38" y="12"/>
                    </a:cubicBezTo>
                    <a:cubicBezTo>
                      <a:pt x="33" y="13"/>
                      <a:pt x="28" y="16"/>
                      <a:pt x="25" y="19"/>
                    </a:cubicBezTo>
                    <a:cubicBezTo>
                      <a:pt x="18" y="27"/>
                      <a:pt x="19" y="38"/>
                      <a:pt x="26" y="44"/>
                    </a:cubicBezTo>
                    <a:cubicBezTo>
                      <a:pt x="31" y="49"/>
                      <a:pt x="36" y="51"/>
                      <a:pt x="42" y="53"/>
                    </a:cubicBezTo>
                    <a:cubicBezTo>
                      <a:pt x="51" y="56"/>
                      <a:pt x="61" y="59"/>
                      <a:pt x="70" y="62"/>
                    </a:cubicBezTo>
                    <a:cubicBezTo>
                      <a:pt x="77" y="64"/>
                      <a:pt x="84" y="67"/>
                      <a:pt x="90" y="70"/>
                    </a:cubicBezTo>
                    <a:cubicBezTo>
                      <a:pt x="113" y="83"/>
                      <a:pt x="112" y="111"/>
                      <a:pt x="97" y="125"/>
                    </a:cubicBezTo>
                    <a:cubicBezTo>
                      <a:pt x="85" y="137"/>
                      <a:pt x="71" y="140"/>
                      <a:pt x="56" y="140"/>
                    </a:cubicBezTo>
                    <a:cubicBezTo>
                      <a:pt x="44" y="139"/>
                      <a:pt x="34" y="135"/>
                      <a:pt x="25" y="128"/>
                    </a:cubicBezTo>
                    <a:cubicBezTo>
                      <a:pt x="24" y="127"/>
                      <a:pt x="23" y="126"/>
                      <a:pt x="21" y="125"/>
                    </a:cubicBezTo>
                    <a:cubicBezTo>
                      <a:pt x="19" y="129"/>
                      <a:pt x="18" y="133"/>
                      <a:pt x="16" y="137"/>
                    </a:cubicBezTo>
                    <a:cubicBezTo>
                      <a:pt x="14" y="137"/>
                      <a:pt x="12" y="137"/>
                      <a:pt x="10" y="137"/>
                    </a:cubicBezTo>
                    <a:cubicBezTo>
                      <a:pt x="7" y="121"/>
                      <a:pt x="4" y="105"/>
                      <a:pt x="1" y="89"/>
                    </a:cubicBezTo>
                    <a:cubicBezTo>
                      <a:pt x="4" y="88"/>
                      <a:pt x="7" y="88"/>
                      <a:pt x="10" y="87"/>
                    </a:cubicBezTo>
                    <a:cubicBezTo>
                      <a:pt x="11" y="90"/>
                      <a:pt x="12" y="93"/>
                      <a:pt x="13" y="95"/>
                    </a:cubicBezTo>
                    <a:cubicBezTo>
                      <a:pt x="18" y="106"/>
                      <a:pt x="26" y="116"/>
                      <a:pt x="36" y="122"/>
                    </a:cubicBezTo>
                    <a:cubicBezTo>
                      <a:pt x="46" y="129"/>
                      <a:pt x="57" y="131"/>
                      <a:pt x="69" y="128"/>
                    </a:cubicBezTo>
                    <a:cubicBezTo>
                      <a:pt x="75" y="127"/>
                      <a:pt x="80" y="123"/>
                      <a:pt x="85" y="119"/>
                    </a:cubicBezTo>
                    <a:cubicBezTo>
                      <a:pt x="94" y="110"/>
                      <a:pt x="94" y="93"/>
                      <a:pt x="81" y="86"/>
                    </a:cubicBezTo>
                    <a:cubicBezTo>
                      <a:pt x="75" y="83"/>
                      <a:pt x="69" y="81"/>
                      <a:pt x="63" y="79"/>
                    </a:cubicBezTo>
                    <a:cubicBezTo>
                      <a:pt x="55" y="76"/>
                      <a:pt x="46" y="74"/>
                      <a:pt x="38" y="71"/>
                    </a:cubicBezTo>
                    <a:cubicBezTo>
                      <a:pt x="31" y="69"/>
                      <a:pt x="25" y="66"/>
                      <a:pt x="19" y="62"/>
                    </a:cubicBezTo>
                    <a:cubicBezTo>
                      <a:pt x="1" y="51"/>
                      <a:pt x="0" y="27"/>
                      <a:pt x="15" y="13"/>
                    </a:cubicBezTo>
                    <a:cubicBezTo>
                      <a:pt x="25" y="3"/>
                      <a:pt x="37" y="0"/>
                      <a:pt x="51" y="0"/>
                    </a:cubicBezTo>
                    <a:cubicBezTo>
                      <a:pt x="62" y="0"/>
                      <a:pt x="72" y="3"/>
                      <a:pt x="81" y="10"/>
                    </a:cubicBezTo>
                    <a:cubicBezTo>
                      <a:pt x="81" y="10"/>
                      <a:pt x="81" y="11"/>
                      <a:pt x="82" y="11"/>
                    </a:cubicBezTo>
                    <a:cubicBezTo>
                      <a:pt x="82" y="11"/>
                      <a:pt x="82" y="11"/>
                      <a:pt x="83" y="11"/>
                    </a:cubicBezTo>
                    <a:cubicBezTo>
                      <a:pt x="84" y="8"/>
                      <a:pt x="85" y="5"/>
                      <a:pt x="87" y="2"/>
                    </a:cubicBezTo>
                    <a:cubicBezTo>
                      <a:pt x="89" y="2"/>
                      <a:pt x="91" y="2"/>
                      <a:pt x="93" y="2"/>
                    </a:cubicBezTo>
                    <a:cubicBezTo>
                      <a:pt x="96" y="16"/>
                      <a:pt x="100" y="30"/>
                      <a:pt x="103" y="44"/>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8" name="Freeform 27">
                <a:extLst>
                  <a:ext uri="{FF2B5EF4-FFF2-40B4-BE49-F238E27FC236}">
                    <a16:creationId xmlns:a16="http://schemas.microsoft.com/office/drawing/2014/main" id="{4136D2AD-C6EE-4398-B384-19DEE0F1B390}"/>
                  </a:ext>
                </a:extLst>
              </p:cNvPr>
              <p:cNvSpPr>
                <a:spLocks noEditPoints="1"/>
              </p:cNvSpPr>
              <p:nvPr/>
            </p:nvSpPr>
            <p:spPr bwMode="auto">
              <a:xfrm>
                <a:off x="4616246" y="3887973"/>
                <a:ext cx="323584" cy="384457"/>
              </a:xfrm>
              <a:custGeom>
                <a:avLst/>
                <a:gdLst>
                  <a:gd name="T0" fmla="*/ 33 w 113"/>
                  <a:gd name="T1" fmla="*/ 78 h 135"/>
                  <a:gd name="T2" fmla="*/ 33 w 113"/>
                  <a:gd name="T3" fmla="*/ 82 h 135"/>
                  <a:gd name="T4" fmla="*/ 33 w 113"/>
                  <a:gd name="T5" fmla="*/ 114 h 135"/>
                  <a:gd name="T6" fmla="*/ 33 w 113"/>
                  <a:gd name="T7" fmla="*/ 118 h 135"/>
                  <a:gd name="T8" fmla="*/ 43 w 113"/>
                  <a:gd name="T9" fmla="*/ 128 h 135"/>
                  <a:gd name="T10" fmla="*/ 49 w 113"/>
                  <a:gd name="T11" fmla="*/ 128 h 135"/>
                  <a:gd name="T12" fmla="*/ 49 w 113"/>
                  <a:gd name="T13" fmla="*/ 135 h 135"/>
                  <a:gd name="T14" fmla="*/ 0 w 113"/>
                  <a:gd name="T15" fmla="*/ 135 h 135"/>
                  <a:gd name="T16" fmla="*/ 0 w 113"/>
                  <a:gd name="T17" fmla="*/ 128 h 135"/>
                  <a:gd name="T18" fmla="*/ 8 w 113"/>
                  <a:gd name="T19" fmla="*/ 127 h 135"/>
                  <a:gd name="T20" fmla="*/ 15 w 113"/>
                  <a:gd name="T21" fmla="*/ 120 h 135"/>
                  <a:gd name="T22" fmla="*/ 15 w 113"/>
                  <a:gd name="T23" fmla="*/ 114 h 135"/>
                  <a:gd name="T24" fmla="*/ 15 w 113"/>
                  <a:gd name="T25" fmla="*/ 21 h 135"/>
                  <a:gd name="T26" fmla="*/ 15 w 113"/>
                  <a:gd name="T27" fmla="*/ 14 h 135"/>
                  <a:gd name="T28" fmla="*/ 9 w 113"/>
                  <a:gd name="T29" fmla="*/ 9 h 135"/>
                  <a:gd name="T30" fmla="*/ 0 w 113"/>
                  <a:gd name="T31" fmla="*/ 8 h 135"/>
                  <a:gd name="T32" fmla="*/ 0 w 113"/>
                  <a:gd name="T33" fmla="*/ 1 h 135"/>
                  <a:gd name="T34" fmla="*/ 4 w 113"/>
                  <a:gd name="T35" fmla="*/ 0 h 135"/>
                  <a:gd name="T36" fmla="*/ 56 w 113"/>
                  <a:gd name="T37" fmla="*/ 0 h 135"/>
                  <a:gd name="T38" fmla="*/ 73 w 113"/>
                  <a:gd name="T39" fmla="*/ 1 h 135"/>
                  <a:gd name="T40" fmla="*/ 106 w 113"/>
                  <a:gd name="T41" fmla="*/ 50 h 135"/>
                  <a:gd name="T42" fmla="*/ 78 w 113"/>
                  <a:gd name="T43" fmla="*/ 76 h 135"/>
                  <a:gd name="T44" fmla="*/ 55 w 113"/>
                  <a:gd name="T45" fmla="*/ 78 h 135"/>
                  <a:gd name="T46" fmla="*/ 33 w 113"/>
                  <a:gd name="T47" fmla="*/ 78 h 135"/>
                  <a:gd name="T48" fmla="*/ 33 w 113"/>
                  <a:gd name="T49" fmla="*/ 68 h 135"/>
                  <a:gd name="T50" fmla="*/ 67 w 113"/>
                  <a:gd name="T51" fmla="*/ 67 h 135"/>
                  <a:gd name="T52" fmla="*/ 85 w 113"/>
                  <a:gd name="T53" fmla="*/ 52 h 135"/>
                  <a:gd name="T54" fmla="*/ 87 w 113"/>
                  <a:gd name="T55" fmla="*/ 29 h 135"/>
                  <a:gd name="T56" fmla="*/ 66 w 113"/>
                  <a:gd name="T57" fmla="*/ 11 h 135"/>
                  <a:gd name="T58" fmla="*/ 34 w 113"/>
                  <a:gd name="T59" fmla="*/ 11 h 135"/>
                  <a:gd name="T60" fmla="*/ 33 w 113"/>
                  <a:gd name="T61" fmla="*/ 11 h 135"/>
                  <a:gd name="T62" fmla="*/ 33 w 113"/>
                  <a:gd name="T63" fmla="*/ 6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3" h="135">
                    <a:moveTo>
                      <a:pt x="33" y="78"/>
                    </a:moveTo>
                    <a:cubicBezTo>
                      <a:pt x="33" y="80"/>
                      <a:pt x="33" y="81"/>
                      <a:pt x="33" y="82"/>
                    </a:cubicBezTo>
                    <a:cubicBezTo>
                      <a:pt x="33" y="93"/>
                      <a:pt x="33" y="103"/>
                      <a:pt x="33" y="114"/>
                    </a:cubicBezTo>
                    <a:cubicBezTo>
                      <a:pt x="33" y="115"/>
                      <a:pt x="33" y="117"/>
                      <a:pt x="33" y="118"/>
                    </a:cubicBezTo>
                    <a:cubicBezTo>
                      <a:pt x="34" y="125"/>
                      <a:pt x="35" y="127"/>
                      <a:pt x="43" y="128"/>
                    </a:cubicBezTo>
                    <a:cubicBezTo>
                      <a:pt x="45" y="128"/>
                      <a:pt x="47" y="128"/>
                      <a:pt x="49" y="128"/>
                    </a:cubicBezTo>
                    <a:cubicBezTo>
                      <a:pt x="49" y="130"/>
                      <a:pt x="49" y="133"/>
                      <a:pt x="49" y="135"/>
                    </a:cubicBezTo>
                    <a:cubicBezTo>
                      <a:pt x="33" y="135"/>
                      <a:pt x="16" y="135"/>
                      <a:pt x="0" y="135"/>
                    </a:cubicBezTo>
                    <a:cubicBezTo>
                      <a:pt x="0" y="133"/>
                      <a:pt x="0" y="131"/>
                      <a:pt x="0" y="128"/>
                    </a:cubicBezTo>
                    <a:cubicBezTo>
                      <a:pt x="2" y="128"/>
                      <a:pt x="5" y="128"/>
                      <a:pt x="8" y="127"/>
                    </a:cubicBezTo>
                    <a:cubicBezTo>
                      <a:pt x="13" y="126"/>
                      <a:pt x="14" y="125"/>
                      <a:pt x="15" y="120"/>
                    </a:cubicBezTo>
                    <a:cubicBezTo>
                      <a:pt x="15" y="118"/>
                      <a:pt x="15" y="116"/>
                      <a:pt x="15" y="114"/>
                    </a:cubicBezTo>
                    <a:cubicBezTo>
                      <a:pt x="16" y="83"/>
                      <a:pt x="16" y="52"/>
                      <a:pt x="15" y="21"/>
                    </a:cubicBezTo>
                    <a:cubicBezTo>
                      <a:pt x="15" y="19"/>
                      <a:pt x="15" y="16"/>
                      <a:pt x="15" y="14"/>
                    </a:cubicBezTo>
                    <a:cubicBezTo>
                      <a:pt x="14" y="11"/>
                      <a:pt x="12" y="9"/>
                      <a:pt x="9" y="9"/>
                    </a:cubicBezTo>
                    <a:cubicBezTo>
                      <a:pt x="6" y="8"/>
                      <a:pt x="3" y="8"/>
                      <a:pt x="0" y="8"/>
                    </a:cubicBezTo>
                    <a:cubicBezTo>
                      <a:pt x="0" y="5"/>
                      <a:pt x="0" y="3"/>
                      <a:pt x="0" y="1"/>
                    </a:cubicBezTo>
                    <a:cubicBezTo>
                      <a:pt x="1" y="0"/>
                      <a:pt x="3" y="0"/>
                      <a:pt x="4" y="0"/>
                    </a:cubicBezTo>
                    <a:cubicBezTo>
                      <a:pt x="21" y="0"/>
                      <a:pt x="39" y="0"/>
                      <a:pt x="56" y="0"/>
                    </a:cubicBezTo>
                    <a:cubicBezTo>
                      <a:pt x="62" y="0"/>
                      <a:pt x="68" y="1"/>
                      <a:pt x="73" y="1"/>
                    </a:cubicBezTo>
                    <a:cubicBezTo>
                      <a:pt x="98" y="4"/>
                      <a:pt x="113" y="26"/>
                      <a:pt x="106" y="50"/>
                    </a:cubicBezTo>
                    <a:cubicBezTo>
                      <a:pt x="102" y="64"/>
                      <a:pt x="93" y="73"/>
                      <a:pt x="78" y="76"/>
                    </a:cubicBezTo>
                    <a:cubicBezTo>
                      <a:pt x="70" y="77"/>
                      <a:pt x="63" y="77"/>
                      <a:pt x="55" y="78"/>
                    </a:cubicBezTo>
                    <a:cubicBezTo>
                      <a:pt x="48" y="78"/>
                      <a:pt x="41" y="78"/>
                      <a:pt x="33" y="78"/>
                    </a:cubicBezTo>
                    <a:close/>
                    <a:moveTo>
                      <a:pt x="33" y="68"/>
                    </a:moveTo>
                    <a:cubicBezTo>
                      <a:pt x="45" y="67"/>
                      <a:pt x="56" y="68"/>
                      <a:pt x="67" y="67"/>
                    </a:cubicBezTo>
                    <a:cubicBezTo>
                      <a:pt x="76" y="66"/>
                      <a:pt x="82" y="60"/>
                      <a:pt x="85" y="52"/>
                    </a:cubicBezTo>
                    <a:cubicBezTo>
                      <a:pt x="89" y="45"/>
                      <a:pt x="89" y="37"/>
                      <a:pt x="87" y="29"/>
                    </a:cubicBezTo>
                    <a:cubicBezTo>
                      <a:pt x="84" y="19"/>
                      <a:pt x="78" y="12"/>
                      <a:pt x="66" y="11"/>
                    </a:cubicBezTo>
                    <a:cubicBezTo>
                      <a:pt x="56" y="11"/>
                      <a:pt x="45" y="11"/>
                      <a:pt x="34" y="11"/>
                    </a:cubicBezTo>
                    <a:cubicBezTo>
                      <a:pt x="34" y="11"/>
                      <a:pt x="34" y="11"/>
                      <a:pt x="33" y="11"/>
                    </a:cubicBezTo>
                    <a:cubicBezTo>
                      <a:pt x="33" y="30"/>
                      <a:pt x="33" y="48"/>
                      <a:pt x="33" y="68"/>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9" name="Freeform 29">
                <a:extLst>
                  <a:ext uri="{FF2B5EF4-FFF2-40B4-BE49-F238E27FC236}">
                    <a16:creationId xmlns:a16="http://schemas.microsoft.com/office/drawing/2014/main" id="{26056B2E-6223-4FEE-8248-F2EA17DBAF5B}"/>
                  </a:ext>
                </a:extLst>
              </p:cNvPr>
              <p:cNvSpPr>
                <a:spLocks/>
              </p:cNvSpPr>
              <p:nvPr/>
            </p:nvSpPr>
            <p:spPr bwMode="auto">
              <a:xfrm>
                <a:off x="6858909" y="3891177"/>
                <a:ext cx="381253" cy="394068"/>
              </a:xfrm>
              <a:custGeom>
                <a:avLst/>
                <a:gdLst>
                  <a:gd name="T0" fmla="*/ 49 w 133"/>
                  <a:gd name="T1" fmla="*/ 0 h 138"/>
                  <a:gd name="T2" fmla="*/ 49 w 133"/>
                  <a:gd name="T3" fmla="*/ 7 h 138"/>
                  <a:gd name="T4" fmla="*/ 41 w 133"/>
                  <a:gd name="T5" fmla="*/ 8 h 138"/>
                  <a:gd name="T6" fmla="*/ 34 w 133"/>
                  <a:gd name="T7" fmla="*/ 15 h 138"/>
                  <a:gd name="T8" fmla="*/ 33 w 133"/>
                  <a:gd name="T9" fmla="*/ 23 h 138"/>
                  <a:gd name="T10" fmla="*/ 33 w 133"/>
                  <a:gd name="T11" fmla="*/ 83 h 138"/>
                  <a:gd name="T12" fmla="*/ 34 w 133"/>
                  <a:gd name="T13" fmla="*/ 96 h 138"/>
                  <a:gd name="T14" fmla="*/ 60 w 133"/>
                  <a:gd name="T15" fmla="*/ 124 h 138"/>
                  <a:gd name="T16" fmla="*/ 100 w 133"/>
                  <a:gd name="T17" fmla="*/ 110 h 138"/>
                  <a:gd name="T18" fmla="*/ 106 w 133"/>
                  <a:gd name="T19" fmla="*/ 94 h 138"/>
                  <a:gd name="T20" fmla="*/ 107 w 133"/>
                  <a:gd name="T21" fmla="*/ 80 h 138"/>
                  <a:gd name="T22" fmla="*/ 107 w 133"/>
                  <a:gd name="T23" fmla="*/ 24 h 138"/>
                  <a:gd name="T24" fmla="*/ 106 w 133"/>
                  <a:gd name="T25" fmla="*/ 15 h 138"/>
                  <a:gd name="T26" fmla="*/ 97 w 133"/>
                  <a:gd name="T27" fmla="*/ 8 h 138"/>
                  <a:gd name="T28" fmla="*/ 91 w 133"/>
                  <a:gd name="T29" fmla="*/ 7 h 138"/>
                  <a:gd name="T30" fmla="*/ 91 w 133"/>
                  <a:gd name="T31" fmla="*/ 0 h 138"/>
                  <a:gd name="T32" fmla="*/ 133 w 133"/>
                  <a:gd name="T33" fmla="*/ 0 h 138"/>
                  <a:gd name="T34" fmla="*/ 133 w 133"/>
                  <a:gd name="T35" fmla="*/ 7 h 138"/>
                  <a:gd name="T36" fmla="*/ 126 w 133"/>
                  <a:gd name="T37" fmla="*/ 8 h 138"/>
                  <a:gd name="T38" fmla="*/ 118 w 133"/>
                  <a:gd name="T39" fmla="*/ 15 h 138"/>
                  <a:gd name="T40" fmla="*/ 118 w 133"/>
                  <a:gd name="T41" fmla="*/ 25 h 138"/>
                  <a:gd name="T42" fmla="*/ 117 w 133"/>
                  <a:gd name="T43" fmla="*/ 88 h 138"/>
                  <a:gd name="T44" fmla="*/ 114 w 133"/>
                  <a:gd name="T45" fmla="*/ 105 h 138"/>
                  <a:gd name="T46" fmla="*/ 74 w 133"/>
                  <a:gd name="T47" fmla="*/ 136 h 138"/>
                  <a:gd name="T48" fmla="*/ 35 w 133"/>
                  <a:gd name="T49" fmla="*/ 127 h 138"/>
                  <a:gd name="T50" fmla="*/ 17 w 133"/>
                  <a:gd name="T51" fmla="*/ 96 h 138"/>
                  <a:gd name="T52" fmla="*/ 16 w 133"/>
                  <a:gd name="T53" fmla="*/ 83 h 138"/>
                  <a:gd name="T54" fmla="*/ 16 w 133"/>
                  <a:gd name="T55" fmla="*/ 25 h 138"/>
                  <a:gd name="T56" fmla="*/ 16 w 133"/>
                  <a:gd name="T57" fmla="*/ 15 h 138"/>
                  <a:gd name="T58" fmla="*/ 8 w 133"/>
                  <a:gd name="T59" fmla="*/ 8 h 138"/>
                  <a:gd name="T60" fmla="*/ 0 w 133"/>
                  <a:gd name="T61" fmla="*/ 7 h 138"/>
                  <a:gd name="T62" fmla="*/ 0 w 133"/>
                  <a:gd name="T63" fmla="*/ 0 h 138"/>
                  <a:gd name="T64" fmla="*/ 49 w 133"/>
                  <a:gd name="T65"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3" h="138">
                    <a:moveTo>
                      <a:pt x="49" y="0"/>
                    </a:moveTo>
                    <a:cubicBezTo>
                      <a:pt x="49" y="2"/>
                      <a:pt x="49" y="4"/>
                      <a:pt x="49" y="7"/>
                    </a:cubicBezTo>
                    <a:cubicBezTo>
                      <a:pt x="46" y="7"/>
                      <a:pt x="44" y="7"/>
                      <a:pt x="41" y="8"/>
                    </a:cubicBezTo>
                    <a:cubicBezTo>
                      <a:pt x="36" y="8"/>
                      <a:pt x="34" y="10"/>
                      <a:pt x="34" y="15"/>
                    </a:cubicBezTo>
                    <a:cubicBezTo>
                      <a:pt x="33" y="17"/>
                      <a:pt x="33" y="20"/>
                      <a:pt x="33" y="23"/>
                    </a:cubicBezTo>
                    <a:cubicBezTo>
                      <a:pt x="33" y="43"/>
                      <a:pt x="33" y="63"/>
                      <a:pt x="33" y="83"/>
                    </a:cubicBezTo>
                    <a:cubicBezTo>
                      <a:pt x="33" y="87"/>
                      <a:pt x="33" y="92"/>
                      <a:pt x="34" y="96"/>
                    </a:cubicBezTo>
                    <a:cubicBezTo>
                      <a:pt x="36" y="112"/>
                      <a:pt x="46" y="120"/>
                      <a:pt x="60" y="124"/>
                    </a:cubicBezTo>
                    <a:cubicBezTo>
                      <a:pt x="76" y="128"/>
                      <a:pt x="89" y="123"/>
                      <a:pt x="100" y="110"/>
                    </a:cubicBezTo>
                    <a:cubicBezTo>
                      <a:pt x="104" y="106"/>
                      <a:pt x="105" y="100"/>
                      <a:pt x="106" y="94"/>
                    </a:cubicBezTo>
                    <a:cubicBezTo>
                      <a:pt x="106" y="90"/>
                      <a:pt x="106" y="85"/>
                      <a:pt x="107" y="80"/>
                    </a:cubicBezTo>
                    <a:cubicBezTo>
                      <a:pt x="107" y="62"/>
                      <a:pt x="107" y="43"/>
                      <a:pt x="107" y="24"/>
                    </a:cubicBezTo>
                    <a:cubicBezTo>
                      <a:pt x="107" y="21"/>
                      <a:pt x="106" y="18"/>
                      <a:pt x="106" y="15"/>
                    </a:cubicBezTo>
                    <a:cubicBezTo>
                      <a:pt x="105" y="10"/>
                      <a:pt x="103" y="8"/>
                      <a:pt x="97" y="8"/>
                    </a:cubicBezTo>
                    <a:cubicBezTo>
                      <a:pt x="95" y="7"/>
                      <a:pt x="93" y="7"/>
                      <a:pt x="91" y="7"/>
                    </a:cubicBezTo>
                    <a:cubicBezTo>
                      <a:pt x="91" y="4"/>
                      <a:pt x="91" y="2"/>
                      <a:pt x="91" y="0"/>
                    </a:cubicBezTo>
                    <a:cubicBezTo>
                      <a:pt x="105" y="0"/>
                      <a:pt x="119" y="0"/>
                      <a:pt x="133" y="0"/>
                    </a:cubicBezTo>
                    <a:cubicBezTo>
                      <a:pt x="133" y="2"/>
                      <a:pt x="133" y="4"/>
                      <a:pt x="133" y="7"/>
                    </a:cubicBezTo>
                    <a:cubicBezTo>
                      <a:pt x="131" y="7"/>
                      <a:pt x="128" y="7"/>
                      <a:pt x="126" y="8"/>
                    </a:cubicBezTo>
                    <a:cubicBezTo>
                      <a:pt x="121" y="8"/>
                      <a:pt x="119" y="11"/>
                      <a:pt x="118" y="15"/>
                    </a:cubicBezTo>
                    <a:cubicBezTo>
                      <a:pt x="118" y="18"/>
                      <a:pt x="118" y="22"/>
                      <a:pt x="118" y="25"/>
                    </a:cubicBezTo>
                    <a:cubicBezTo>
                      <a:pt x="117" y="46"/>
                      <a:pt x="118" y="67"/>
                      <a:pt x="117" y="88"/>
                    </a:cubicBezTo>
                    <a:cubicBezTo>
                      <a:pt x="117" y="94"/>
                      <a:pt x="116" y="99"/>
                      <a:pt x="114" y="105"/>
                    </a:cubicBezTo>
                    <a:cubicBezTo>
                      <a:pt x="108" y="124"/>
                      <a:pt x="94" y="134"/>
                      <a:pt x="74" y="136"/>
                    </a:cubicBezTo>
                    <a:cubicBezTo>
                      <a:pt x="60" y="138"/>
                      <a:pt x="47" y="135"/>
                      <a:pt x="35" y="127"/>
                    </a:cubicBezTo>
                    <a:cubicBezTo>
                      <a:pt x="24" y="120"/>
                      <a:pt x="18" y="109"/>
                      <a:pt x="17" y="96"/>
                    </a:cubicBezTo>
                    <a:cubicBezTo>
                      <a:pt x="16" y="92"/>
                      <a:pt x="16" y="87"/>
                      <a:pt x="16" y="83"/>
                    </a:cubicBezTo>
                    <a:cubicBezTo>
                      <a:pt x="16" y="64"/>
                      <a:pt x="16" y="45"/>
                      <a:pt x="16" y="25"/>
                    </a:cubicBezTo>
                    <a:cubicBezTo>
                      <a:pt x="16" y="22"/>
                      <a:pt x="16" y="18"/>
                      <a:pt x="16" y="15"/>
                    </a:cubicBezTo>
                    <a:cubicBezTo>
                      <a:pt x="15" y="10"/>
                      <a:pt x="13" y="8"/>
                      <a:pt x="8" y="8"/>
                    </a:cubicBezTo>
                    <a:cubicBezTo>
                      <a:pt x="5" y="7"/>
                      <a:pt x="3" y="7"/>
                      <a:pt x="0" y="7"/>
                    </a:cubicBezTo>
                    <a:cubicBezTo>
                      <a:pt x="0" y="4"/>
                      <a:pt x="0" y="2"/>
                      <a:pt x="0" y="0"/>
                    </a:cubicBezTo>
                    <a:cubicBezTo>
                      <a:pt x="16" y="0"/>
                      <a:pt x="32" y="0"/>
                      <a:pt x="49" y="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70" name="Freeform 30">
                <a:extLst>
                  <a:ext uri="{FF2B5EF4-FFF2-40B4-BE49-F238E27FC236}">
                    <a16:creationId xmlns:a16="http://schemas.microsoft.com/office/drawing/2014/main" id="{006B390B-42C2-4B79-90D3-881CC2CFDCE9}"/>
                  </a:ext>
                </a:extLst>
              </p:cNvPr>
              <p:cNvSpPr>
                <a:spLocks/>
              </p:cNvSpPr>
              <p:nvPr/>
            </p:nvSpPr>
            <p:spPr bwMode="auto">
              <a:xfrm>
                <a:off x="7832866" y="3891177"/>
                <a:ext cx="378049" cy="390864"/>
              </a:xfrm>
              <a:custGeom>
                <a:avLst/>
                <a:gdLst>
                  <a:gd name="T0" fmla="*/ 73 w 133"/>
                  <a:gd name="T1" fmla="*/ 137 h 137"/>
                  <a:gd name="T2" fmla="*/ 64 w 133"/>
                  <a:gd name="T3" fmla="*/ 137 h 137"/>
                  <a:gd name="T4" fmla="*/ 58 w 133"/>
                  <a:gd name="T5" fmla="*/ 133 h 137"/>
                  <a:gd name="T6" fmla="*/ 39 w 133"/>
                  <a:gd name="T7" fmla="*/ 80 h 137"/>
                  <a:gd name="T8" fmla="*/ 17 w 133"/>
                  <a:gd name="T9" fmla="*/ 23 h 137"/>
                  <a:gd name="T10" fmla="*/ 13 w 133"/>
                  <a:gd name="T11" fmla="*/ 14 h 137"/>
                  <a:gd name="T12" fmla="*/ 4 w 133"/>
                  <a:gd name="T13" fmla="*/ 7 h 137"/>
                  <a:gd name="T14" fmla="*/ 0 w 133"/>
                  <a:gd name="T15" fmla="*/ 7 h 137"/>
                  <a:gd name="T16" fmla="*/ 0 w 133"/>
                  <a:gd name="T17" fmla="*/ 0 h 137"/>
                  <a:gd name="T18" fmla="*/ 47 w 133"/>
                  <a:gd name="T19" fmla="*/ 0 h 137"/>
                  <a:gd name="T20" fmla="*/ 47 w 133"/>
                  <a:gd name="T21" fmla="*/ 7 h 137"/>
                  <a:gd name="T22" fmla="*/ 39 w 133"/>
                  <a:gd name="T23" fmla="*/ 8 h 137"/>
                  <a:gd name="T24" fmla="*/ 34 w 133"/>
                  <a:gd name="T25" fmla="*/ 15 h 137"/>
                  <a:gd name="T26" fmla="*/ 35 w 133"/>
                  <a:gd name="T27" fmla="*/ 20 h 137"/>
                  <a:gd name="T28" fmla="*/ 68 w 133"/>
                  <a:gd name="T29" fmla="*/ 112 h 137"/>
                  <a:gd name="T30" fmla="*/ 70 w 133"/>
                  <a:gd name="T31" fmla="*/ 116 h 137"/>
                  <a:gd name="T32" fmla="*/ 72 w 133"/>
                  <a:gd name="T33" fmla="*/ 113 h 137"/>
                  <a:gd name="T34" fmla="*/ 106 w 133"/>
                  <a:gd name="T35" fmla="*/ 18 h 137"/>
                  <a:gd name="T36" fmla="*/ 106 w 133"/>
                  <a:gd name="T37" fmla="*/ 16 h 137"/>
                  <a:gd name="T38" fmla="*/ 101 w 133"/>
                  <a:gd name="T39" fmla="*/ 7 h 137"/>
                  <a:gd name="T40" fmla="*/ 94 w 133"/>
                  <a:gd name="T41" fmla="*/ 7 h 137"/>
                  <a:gd name="T42" fmla="*/ 94 w 133"/>
                  <a:gd name="T43" fmla="*/ 0 h 137"/>
                  <a:gd name="T44" fmla="*/ 133 w 133"/>
                  <a:gd name="T45" fmla="*/ 0 h 137"/>
                  <a:gd name="T46" fmla="*/ 133 w 133"/>
                  <a:gd name="T47" fmla="*/ 7 h 137"/>
                  <a:gd name="T48" fmla="*/ 130 w 133"/>
                  <a:gd name="T49" fmla="*/ 7 h 137"/>
                  <a:gd name="T50" fmla="*/ 119 w 133"/>
                  <a:gd name="T51" fmla="*/ 16 h 137"/>
                  <a:gd name="T52" fmla="*/ 110 w 133"/>
                  <a:gd name="T53" fmla="*/ 38 h 137"/>
                  <a:gd name="T54" fmla="*/ 74 w 133"/>
                  <a:gd name="T55" fmla="*/ 133 h 137"/>
                  <a:gd name="T56" fmla="*/ 73 w 133"/>
                  <a:gd name="T57" fmla="*/ 137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3" h="137">
                    <a:moveTo>
                      <a:pt x="73" y="137"/>
                    </a:moveTo>
                    <a:cubicBezTo>
                      <a:pt x="69" y="137"/>
                      <a:pt x="66" y="137"/>
                      <a:pt x="64" y="137"/>
                    </a:cubicBezTo>
                    <a:cubicBezTo>
                      <a:pt x="61" y="137"/>
                      <a:pt x="59" y="136"/>
                      <a:pt x="58" y="133"/>
                    </a:cubicBezTo>
                    <a:cubicBezTo>
                      <a:pt x="52" y="115"/>
                      <a:pt x="45" y="98"/>
                      <a:pt x="39" y="80"/>
                    </a:cubicBezTo>
                    <a:cubicBezTo>
                      <a:pt x="31" y="61"/>
                      <a:pt x="24" y="42"/>
                      <a:pt x="17" y="23"/>
                    </a:cubicBezTo>
                    <a:cubicBezTo>
                      <a:pt x="16" y="20"/>
                      <a:pt x="15" y="17"/>
                      <a:pt x="13" y="14"/>
                    </a:cubicBezTo>
                    <a:cubicBezTo>
                      <a:pt x="11" y="10"/>
                      <a:pt x="8" y="8"/>
                      <a:pt x="4" y="7"/>
                    </a:cubicBezTo>
                    <a:cubicBezTo>
                      <a:pt x="3" y="7"/>
                      <a:pt x="2" y="7"/>
                      <a:pt x="0" y="7"/>
                    </a:cubicBezTo>
                    <a:cubicBezTo>
                      <a:pt x="0" y="4"/>
                      <a:pt x="0" y="2"/>
                      <a:pt x="0" y="0"/>
                    </a:cubicBezTo>
                    <a:cubicBezTo>
                      <a:pt x="16" y="0"/>
                      <a:pt x="31" y="0"/>
                      <a:pt x="47" y="0"/>
                    </a:cubicBezTo>
                    <a:cubicBezTo>
                      <a:pt x="47" y="2"/>
                      <a:pt x="47" y="4"/>
                      <a:pt x="47" y="7"/>
                    </a:cubicBezTo>
                    <a:cubicBezTo>
                      <a:pt x="44" y="7"/>
                      <a:pt x="42" y="7"/>
                      <a:pt x="39" y="8"/>
                    </a:cubicBezTo>
                    <a:cubicBezTo>
                      <a:pt x="34" y="8"/>
                      <a:pt x="33" y="10"/>
                      <a:pt x="34" y="15"/>
                    </a:cubicBezTo>
                    <a:cubicBezTo>
                      <a:pt x="34" y="17"/>
                      <a:pt x="35" y="19"/>
                      <a:pt x="35" y="20"/>
                    </a:cubicBezTo>
                    <a:cubicBezTo>
                      <a:pt x="46" y="51"/>
                      <a:pt x="57" y="81"/>
                      <a:pt x="68" y="112"/>
                    </a:cubicBezTo>
                    <a:cubicBezTo>
                      <a:pt x="69" y="113"/>
                      <a:pt x="69" y="114"/>
                      <a:pt x="70" y="116"/>
                    </a:cubicBezTo>
                    <a:cubicBezTo>
                      <a:pt x="71" y="114"/>
                      <a:pt x="71" y="113"/>
                      <a:pt x="72" y="113"/>
                    </a:cubicBezTo>
                    <a:cubicBezTo>
                      <a:pt x="83" y="81"/>
                      <a:pt x="94" y="50"/>
                      <a:pt x="106" y="18"/>
                    </a:cubicBezTo>
                    <a:cubicBezTo>
                      <a:pt x="106" y="17"/>
                      <a:pt x="106" y="17"/>
                      <a:pt x="106" y="16"/>
                    </a:cubicBezTo>
                    <a:cubicBezTo>
                      <a:pt x="107" y="10"/>
                      <a:pt x="106" y="8"/>
                      <a:pt x="101" y="7"/>
                    </a:cubicBezTo>
                    <a:cubicBezTo>
                      <a:pt x="98" y="7"/>
                      <a:pt x="96" y="7"/>
                      <a:pt x="94" y="7"/>
                    </a:cubicBezTo>
                    <a:cubicBezTo>
                      <a:pt x="94" y="4"/>
                      <a:pt x="94" y="2"/>
                      <a:pt x="94" y="0"/>
                    </a:cubicBezTo>
                    <a:cubicBezTo>
                      <a:pt x="106" y="0"/>
                      <a:pt x="119" y="0"/>
                      <a:pt x="133" y="0"/>
                    </a:cubicBezTo>
                    <a:cubicBezTo>
                      <a:pt x="133" y="2"/>
                      <a:pt x="133" y="4"/>
                      <a:pt x="133" y="7"/>
                    </a:cubicBezTo>
                    <a:cubicBezTo>
                      <a:pt x="132" y="7"/>
                      <a:pt x="131" y="7"/>
                      <a:pt x="130" y="7"/>
                    </a:cubicBezTo>
                    <a:cubicBezTo>
                      <a:pt x="124" y="8"/>
                      <a:pt x="121" y="11"/>
                      <a:pt x="119" y="16"/>
                    </a:cubicBezTo>
                    <a:cubicBezTo>
                      <a:pt x="116" y="24"/>
                      <a:pt x="113" y="31"/>
                      <a:pt x="110" y="38"/>
                    </a:cubicBezTo>
                    <a:cubicBezTo>
                      <a:pt x="98" y="70"/>
                      <a:pt x="86" y="101"/>
                      <a:pt x="74" y="133"/>
                    </a:cubicBezTo>
                    <a:cubicBezTo>
                      <a:pt x="74" y="134"/>
                      <a:pt x="73" y="135"/>
                      <a:pt x="73" y="13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71" name="Freeform 31">
                <a:extLst>
                  <a:ext uri="{FF2B5EF4-FFF2-40B4-BE49-F238E27FC236}">
                    <a16:creationId xmlns:a16="http://schemas.microsoft.com/office/drawing/2014/main" id="{50061FAB-489C-4780-AFC9-07435CFCBEA5}"/>
                  </a:ext>
                </a:extLst>
              </p:cNvPr>
              <p:cNvSpPr>
                <a:spLocks/>
              </p:cNvSpPr>
              <p:nvPr/>
            </p:nvSpPr>
            <p:spPr bwMode="auto">
              <a:xfrm>
                <a:off x="9844855" y="3891177"/>
                <a:ext cx="342807" cy="384457"/>
              </a:xfrm>
              <a:custGeom>
                <a:avLst/>
                <a:gdLst>
                  <a:gd name="T0" fmla="*/ 85 w 120"/>
                  <a:gd name="T1" fmla="*/ 127 h 135"/>
                  <a:gd name="T2" fmla="*/ 85 w 120"/>
                  <a:gd name="T3" fmla="*/ 134 h 135"/>
                  <a:gd name="T4" fmla="*/ 35 w 120"/>
                  <a:gd name="T5" fmla="*/ 134 h 135"/>
                  <a:gd name="T6" fmla="*/ 35 w 120"/>
                  <a:gd name="T7" fmla="*/ 127 h 135"/>
                  <a:gd name="T8" fmla="*/ 44 w 120"/>
                  <a:gd name="T9" fmla="*/ 126 h 135"/>
                  <a:gd name="T10" fmla="*/ 50 w 120"/>
                  <a:gd name="T11" fmla="*/ 120 h 135"/>
                  <a:gd name="T12" fmla="*/ 51 w 120"/>
                  <a:gd name="T13" fmla="*/ 113 h 135"/>
                  <a:gd name="T14" fmla="*/ 51 w 120"/>
                  <a:gd name="T15" fmla="*/ 85 h 135"/>
                  <a:gd name="T16" fmla="*/ 50 w 120"/>
                  <a:gd name="T17" fmla="*/ 79 h 135"/>
                  <a:gd name="T18" fmla="*/ 17 w 120"/>
                  <a:gd name="T19" fmla="*/ 19 h 135"/>
                  <a:gd name="T20" fmla="*/ 15 w 120"/>
                  <a:gd name="T21" fmla="*/ 15 h 135"/>
                  <a:gd name="T22" fmla="*/ 3 w 120"/>
                  <a:gd name="T23" fmla="*/ 7 h 135"/>
                  <a:gd name="T24" fmla="*/ 0 w 120"/>
                  <a:gd name="T25" fmla="*/ 7 h 135"/>
                  <a:gd name="T26" fmla="*/ 0 w 120"/>
                  <a:gd name="T27" fmla="*/ 0 h 135"/>
                  <a:gd name="T28" fmla="*/ 48 w 120"/>
                  <a:gd name="T29" fmla="*/ 0 h 135"/>
                  <a:gd name="T30" fmla="*/ 48 w 120"/>
                  <a:gd name="T31" fmla="*/ 7 h 135"/>
                  <a:gd name="T32" fmla="*/ 40 w 120"/>
                  <a:gd name="T33" fmla="*/ 7 h 135"/>
                  <a:gd name="T34" fmla="*/ 36 w 120"/>
                  <a:gd name="T35" fmla="*/ 14 h 135"/>
                  <a:gd name="T36" fmla="*/ 37 w 120"/>
                  <a:gd name="T37" fmla="*/ 18 h 135"/>
                  <a:gd name="T38" fmla="*/ 61 w 120"/>
                  <a:gd name="T39" fmla="*/ 64 h 135"/>
                  <a:gd name="T40" fmla="*/ 63 w 120"/>
                  <a:gd name="T41" fmla="*/ 68 h 135"/>
                  <a:gd name="T42" fmla="*/ 66 w 120"/>
                  <a:gd name="T43" fmla="*/ 64 h 135"/>
                  <a:gd name="T44" fmla="*/ 91 w 120"/>
                  <a:gd name="T45" fmla="*/ 18 h 135"/>
                  <a:gd name="T46" fmla="*/ 93 w 120"/>
                  <a:gd name="T47" fmla="*/ 12 h 135"/>
                  <a:gd name="T48" fmla="*/ 90 w 120"/>
                  <a:gd name="T49" fmla="*/ 8 h 135"/>
                  <a:gd name="T50" fmla="*/ 81 w 120"/>
                  <a:gd name="T51" fmla="*/ 7 h 135"/>
                  <a:gd name="T52" fmla="*/ 81 w 120"/>
                  <a:gd name="T53" fmla="*/ 0 h 135"/>
                  <a:gd name="T54" fmla="*/ 120 w 120"/>
                  <a:gd name="T55" fmla="*/ 0 h 135"/>
                  <a:gd name="T56" fmla="*/ 120 w 120"/>
                  <a:gd name="T57" fmla="*/ 7 h 135"/>
                  <a:gd name="T58" fmla="*/ 115 w 120"/>
                  <a:gd name="T59" fmla="*/ 8 h 135"/>
                  <a:gd name="T60" fmla="*/ 108 w 120"/>
                  <a:gd name="T61" fmla="*/ 12 h 135"/>
                  <a:gd name="T62" fmla="*/ 103 w 120"/>
                  <a:gd name="T63" fmla="*/ 19 h 135"/>
                  <a:gd name="T64" fmla="*/ 71 w 120"/>
                  <a:gd name="T65" fmla="*/ 75 h 135"/>
                  <a:gd name="T66" fmla="*/ 69 w 120"/>
                  <a:gd name="T67" fmla="*/ 82 h 135"/>
                  <a:gd name="T68" fmla="*/ 69 w 120"/>
                  <a:gd name="T69" fmla="*/ 111 h 135"/>
                  <a:gd name="T70" fmla="*/ 69 w 120"/>
                  <a:gd name="T71" fmla="*/ 118 h 135"/>
                  <a:gd name="T72" fmla="*/ 77 w 120"/>
                  <a:gd name="T73" fmla="*/ 126 h 135"/>
                  <a:gd name="T74" fmla="*/ 85 w 120"/>
                  <a:gd name="T75" fmla="*/ 12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0" h="135">
                    <a:moveTo>
                      <a:pt x="85" y="127"/>
                    </a:moveTo>
                    <a:cubicBezTo>
                      <a:pt x="85" y="130"/>
                      <a:pt x="85" y="132"/>
                      <a:pt x="85" y="134"/>
                    </a:cubicBezTo>
                    <a:cubicBezTo>
                      <a:pt x="81" y="135"/>
                      <a:pt x="44" y="135"/>
                      <a:pt x="35" y="134"/>
                    </a:cubicBezTo>
                    <a:cubicBezTo>
                      <a:pt x="35" y="132"/>
                      <a:pt x="35" y="130"/>
                      <a:pt x="35" y="127"/>
                    </a:cubicBezTo>
                    <a:cubicBezTo>
                      <a:pt x="38" y="127"/>
                      <a:pt x="41" y="126"/>
                      <a:pt x="44" y="126"/>
                    </a:cubicBezTo>
                    <a:cubicBezTo>
                      <a:pt x="48" y="126"/>
                      <a:pt x="50" y="124"/>
                      <a:pt x="50" y="120"/>
                    </a:cubicBezTo>
                    <a:cubicBezTo>
                      <a:pt x="51" y="118"/>
                      <a:pt x="51" y="115"/>
                      <a:pt x="51" y="113"/>
                    </a:cubicBezTo>
                    <a:cubicBezTo>
                      <a:pt x="51" y="104"/>
                      <a:pt x="51" y="95"/>
                      <a:pt x="51" y="85"/>
                    </a:cubicBezTo>
                    <a:cubicBezTo>
                      <a:pt x="51" y="83"/>
                      <a:pt x="51" y="81"/>
                      <a:pt x="50" y="79"/>
                    </a:cubicBezTo>
                    <a:cubicBezTo>
                      <a:pt x="39" y="59"/>
                      <a:pt x="28" y="39"/>
                      <a:pt x="17" y="19"/>
                    </a:cubicBezTo>
                    <a:cubicBezTo>
                      <a:pt x="16" y="17"/>
                      <a:pt x="15" y="16"/>
                      <a:pt x="15" y="15"/>
                    </a:cubicBezTo>
                    <a:cubicBezTo>
                      <a:pt x="12" y="10"/>
                      <a:pt x="9" y="7"/>
                      <a:pt x="3" y="7"/>
                    </a:cubicBezTo>
                    <a:cubicBezTo>
                      <a:pt x="2" y="7"/>
                      <a:pt x="1" y="7"/>
                      <a:pt x="0" y="7"/>
                    </a:cubicBezTo>
                    <a:cubicBezTo>
                      <a:pt x="0" y="4"/>
                      <a:pt x="0" y="2"/>
                      <a:pt x="0" y="0"/>
                    </a:cubicBezTo>
                    <a:cubicBezTo>
                      <a:pt x="16" y="0"/>
                      <a:pt x="31" y="0"/>
                      <a:pt x="48" y="0"/>
                    </a:cubicBezTo>
                    <a:cubicBezTo>
                      <a:pt x="48" y="2"/>
                      <a:pt x="48" y="4"/>
                      <a:pt x="48" y="7"/>
                    </a:cubicBezTo>
                    <a:cubicBezTo>
                      <a:pt x="45" y="7"/>
                      <a:pt x="42" y="7"/>
                      <a:pt x="40" y="7"/>
                    </a:cubicBezTo>
                    <a:cubicBezTo>
                      <a:pt x="35" y="8"/>
                      <a:pt x="34" y="10"/>
                      <a:pt x="36" y="14"/>
                    </a:cubicBezTo>
                    <a:cubicBezTo>
                      <a:pt x="36" y="15"/>
                      <a:pt x="37" y="17"/>
                      <a:pt x="37" y="18"/>
                    </a:cubicBezTo>
                    <a:cubicBezTo>
                      <a:pt x="45" y="33"/>
                      <a:pt x="53" y="49"/>
                      <a:pt x="61" y="64"/>
                    </a:cubicBezTo>
                    <a:cubicBezTo>
                      <a:pt x="61" y="65"/>
                      <a:pt x="62" y="66"/>
                      <a:pt x="63" y="68"/>
                    </a:cubicBezTo>
                    <a:cubicBezTo>
                      <a:pt x="64" y="66"/>
                      <a:pt x="65" y="65"/>
                      <a:pt x="66" y="64"/>
                    </a:cubicBezTo>
                    <a:cubicBezTo>
                      <a:pt x="74" y="49"/>
                      <a:pt x="82" y="34"/>
                      <a:pt x="91" y="18"/>
                    </a:cubicBezTo>
                    <a:cubicBezTo>
                      <a:pt x="92" y="16"/>
                      <a:pt x="93" y="14"/>
                      <a:pt x="93" y="12"/>
                    </a:cubicBezTo>
                    <a:cubicBezTo>
                      <a:pt x="94" y="9"/>
                      <a:pt x="93" y="8"/>
                      <a:pt x="90" y="8"/>
                    </a:cubicBezTo>
                    <a:cubicBezTo>
                      <a:pt x="87" y="7"/>
                      <a:pt x="85" y="7"/>
                      <a:pt x="81" y="7"/>
                    </a:cubicBezTo>
                    <a:cubicBezTo>
                      <a:pt x="81" y="4"/>
                      <a:pt x="81" y="2"/>
                      <a:pt x="81" y="0"/>
                    </a:cubicBezTo>
                    <a:cubicBezTo>
                      <a:pt x="94" y="0"/>
                      <a:pt x="107" y="0"/>
                      <a:pt x="120" y="0"/>
                    </a:cubicBezTo>
                    <a:cubicBezTo>
                      <a:pt x="120" y="2"/>
                      <a:pt x="120" y="4"/>
                      <a:pt x="120" y="7"/>
                    </a:cubicBezTo>
                    <a:cubicBezTo>
                      <a:pt x="119" y="7"/>
                      <a:pt x="117" y="7"/>
                      <a:pt x="115" y="8"/>
                    </a:cubicBezTo>
                    <a:cubicBezTo>
                      <a:pt x="112" y="8"/>
                      <a:pt x="109" y="9"/>
                      <a:pt x="108" y="12"/>
                    </a:cubicBezTo>
                    <a:cubicBezTo>
                      <a:pt x="106" y="14"/>
                      <a:pt x="104" y="17"/>
                      <a:pt x="103" y="19"/>
                    </a:cubicBezTo>
                    <a:cubicBezTo>
                      <a:pt x="92" y="38"/>
                      <a:pt x="81" y="56"/>
                      <a:pt x="71" y="75"/>
                    </a:cubicBezTo>
                    <a:cubicBezTo>
                      <a:pt x="69" y="77"/>
                      <a:pt x="68" y="80"/>
                      <a:pt x="69" y="82"/>
                    </a:cubicBezTo>
                    <a:cubicBezTo>
                      <a:pt x="69" y="92"/>
                      <a:pt x="69" y="102"/>
                      <a:pt x="69" y="111"/>
                    </a:cubicBezTo>
                    <a:cubicBezTo>
                      <a:pt x="69" y="114"/>
                      <a:pt x="69" y="116"/>
                      <a:pt x="69" y="118"/>
                    </a:cubicBezTo>
                    <a:cubicBezTo>
                      <a:pt x="70" y="124"/>
                      <a:pt x="71" y="125"/>
                      <a:pt x="77" y="126"/>
                    </a:cubicBezTo>
                    <a:cubicBezTo>
                      <a:pt x="80" y="126"/>
                      <a:pt x="82" y="127"/>
                      <a:pt x="85" y="12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72" name="Freeform 32">
                <a:extLst>
                  <a:ext uri="{FF2B5EF4-FFF2-40B4-BE49-F238E27FC236}">
                    <a16:creationId xmlns:a16="http://schemas.microsoft.com/office/drawing/2014/main" id="{D30E14B5-5B2E-42F0-B3FB-A799A167FB3B}"/>
                  </a:ext>
                </a:extLst>
              </p:cNvPr>
              <p:cNvSpPr>
                <a:spLocks/>
              </p:cNvSpPr>
              <p:nvPr/>
            </p:nvSpPr>
            <p:spPr bwMode="auto">
              <a:xfrm>
                <a:off x="9514863" y="3878362"/>
                <a:ext cx="329992" cy="394068"/>
              </a:xfrm>
              <a:custGeom>
                <a:avLst/>
                <a:gdLst>
                  <a:gd name="T0" fmla="*/ 108 w 116"/>
                  <a:gd name="T1" fmla="*/ 42 h 139"/>
                  <a:gd name="T2" fmla="*/ 102 w 116"/>
                  <a:gd name="T3" fmla="*/ 29 h 139"/>
                  <a:gd name="T4" fmla="*/ 72 w 116"/>
                  <a:gd name="T5" fmla="*/ 14 h 139"/>
                  <a:gd name="T6" fmla="*/ 67 w 116"/>
                  <a:gd name="T7" fmla="*/ 18 h 139"/>
                  <a:gd name="T8" fmla="*/ 66 w 116"/>
                  <a:gd name="T9" fmla="*/ 24 h 139"/>
                  <a:gd name="T10" fmla="*/ 66 w 116"/>
                  <a:gd name="T11" fmla="*/ 115 h 139"/>
                  <a:gd name="T12" fmla="*/ 67 w 116"/>
                  <a:gd name="T13" fmla="*/ 123 h 139"/>
                  <a:gd name="T14" fmla="*/ 75 w 116"/>
                  <a:gd name="T15" fmla="*/ 131 h 139"/>
                  <a:gd name="T16" fmla="*/ 83 w 116"/>
                  <a:gd name="T17" fmla="*/ 132 h 139"/>
                  <a:gd name="T18" fmla="*/ 83 w 116"/>
                  <a:gd name="T19" fmla="*/ 139 h 139"/>
                  <a:gd name="T20" fmla="*/ 33 w 116"/>
                  <a:gd name="T21" fmla="*/ 139 h 139"/>
                  <a:gd name="T22" fmla="*/ 33 w 116"/>
                  <a:gd name="T23" fmla="*/ 132 h 139"/>
                  <a:gd name="T24" fmla="*/ 41 w 116"/>
                  <a:gd name="T25" fmla="*/ 131 h 139"/>
                  <a:gd name="T26" fmla="*/ 49 w 116"/>
                  <a:gd name="T27" fmla="*/ 123 h 139"/>
                  <a:gd name="T28" fmla="*/ 49 w 116"/>
                  <a:gd name="T29" fmla="*/ 118 h 139"/>
                  <a:gd name="T30" fmla="*/ 49 w 116"/>
                  <a:gd name="T31" fmla="*/ 22 h 139"/>
                  <a:gd name="T32" fmla="*/ 41 w 116"/>
                  <a:gd name="T33" fmla="*/ 14 h 139"/>
                  <a:gd name="T34" fmla="*/ 32 w 116"/>
                  <a:gd name="T35" fmla="*/ 15 h 139"/>
                  <a:gd name="T36" fmla="*/ 18 w 116"/>
                  <a:gd name="T37" fmla="*/ 23 h 139"/>
                  <a:gd name="T38" fmla="*/ 11 w 116"/>
                  <a:gd name="T39" fmla="*/ 36 h 139"/>
                  <a:gd name="T40" fmla="*/ 8 w 116"/>
                  <a:gd name="T41" fmla="*/ 42 h 139"/>
                  <a:gd name="T42" fmla="*/ 0 w 116"/>
                  <a:gd name="T43" fmla="*/ 39 h 139"/>
                  <a:gd name="T44" fmla="*/ 13 w 116"/>
                  <a:gd name="T45" fmla="*/ 0 h 139"/>
                  <a:gd name="T46" fmla="*/ 19 w 116"/>
                  <a:gd name="T47" fmla="*/ 0 h 139"/>
                  <a:gd name="T48" fmla="*/ 21 w 116"/>
                  <a:gd name="T49" fmla="*/ 4 h 139"/>
                  <a:gd name="T50" fmla="*/ 95 w 116"/>
                  <a:gd name="T51" fmla="*/ 4 h 139"/>
                  <a:gd name="T52" fmla="*/ 97 w 116"/>
                  <a:gd name="T53" fmla="*/ 0 h 139"/>
                  <a:gd name="T54" fmla="*/ 103 w 116"/>
                  <a:gd name="T55" fmla="*/ 0 h 139"/>
                  <a:gd name="T56" fmla="*/ 116 w 116"/>
                  <a:gd name="T57" fmla="*/ 39 h 139"/>
                  <a:gd name="T58" fmla="*/ 108 w 116"/>
                  <a:gd name="T59" fmla="*/ 42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6" h="139">
                    <a:moveTo>
                      <a:pt x="108" y="42"/>
                    </a:moveTo>
                    <a:cubicBezTo>
                      <a:pt x="106" y="37"/>
                      <a:pt x="104" y="33"/>
                      <a:pt x="102" y="29"/>
                    </a:cubicBezTo>
                    <a:cubicBezTo>
                      <a:pt x="96" y="17"/>
                      <a:pt x="85" y="13"/>
                      <a:pt x="72" y="14"/>
                    </a:cubicBezTo>
                    <a:cubicBezTo>
                      <a:pt x="68" y="14"/>
                      <a:pt x="67" y="15"/>
                      <a:pt x="67" y="18"/>
                    </a:cubicBezTo>
                    <a:cubicBezTo>
                      <a:pt x="66" y="20"/>
                      <a:pt x="66" y="22"/>
                      <a:pt x="66" y="24"/>
                    </a:cubicBezTo>
                    <a:cubicBezTo>
                      <a:pt x="66" y="54"/>
                      <a:pt x="66" y="85"/>
                      <a:pt x="66" y="115"/>
                    </a:cubicBezTo>
                    <a:cubicBezTo>
                      <a:pt x="66" y="118"/>
                      <a:pt x="67" y="120"/>
                      <a:pt x="67" y="123"/>
                    </a:cubicBezTo>
                    <a:cubicBezTo>
                      <a:pt x="68" y="128"/>
                      <a:pt x="70" y="130"/>
                      <a:pt x="75" y="131"/>
                    </a:cubicBezTo>
                    <a:cubicBezTo>
                      <a:pt x="78" y="131"/>
                      <a:pt x="80" y="132"/>
                      <a:pt x="83" y="132"/>
                    </a:cubicBezTo>
                    <a:cubicBezTo>
                      <a:pt x="83" y="134"/>
                      <a:pt x="83" y="137"/>
                      <a:pt x="83" y="139"/>
                    </a:cubicBezTo>
                    <a:cubicBezTo>
                      <a:pt x="66" y="139"/>
                      <a:pt x="50" y="139"/>
                      <a:pt x="33" y="139"/>
                    </a:cubicBezTo>
                    <a:cubicBezTo>
                      <a:pt x="33" y="137"/>
                      <a:pt x="33" y="135"/>
                      <a:pt x="33" y="132"/>
                    </a:cubicBezTo>
                    <a:cubicBezTo>
                      <a:pt x="36" y="132"/>
                      <a:pt x="39" y="131"/>
                      <a:pt x="41" y="131"/>
                    </a:cubicBezTo>
                    <a:cubicBezTo>
                      <a:pt x="47" y="130"/>
                      <a:pt x="49" y="128"/>
                      <a:pt x="49" y="123"/>
                    </a:cubicBezTo>
                    <a:cubicBezTo>
                      <a:pt x="49" y="121"/>
                      <a:pt x="49" y="120"/>
                      <a:pt x="49" y="118"/>
                    </a:cubicBezTo>
                    <a:cubicBezTo>
                      <a:pt x="49" y="86"/>
                      <a:pt x="49" y="54"/>
                      <a:pt x="49" y="22"/>
                    </a:cubicBezTo>
                    <a:cubicBezTo>
                      <a:pt x="49" y="14"/>
                      <a:pt x="49" y="13"/>
                      <a:pt x="41" y="14"/>
                    </a:cubicBezTo>
                    <a:cubicBezTo>
                      <a:pt x="38" y="14"/>
                      <a:pt x="35" y="14"/>
                      <a:pt x="32" y="15"/>
                    </a:cubicBezTo>
                    <a:cubicBezTo>
                      <a:pt x="26" y="16"/>
                      <a:pt x="21" y="18"/>
                      <a:pt x="18" y="23"/>
                    </a:cubicBezTo>
                    <a:cubicBezTo>
                      <a:pt x="15" y="27"/>
                      <a:pt x="13" y="32"/>
                      <a:pt x="11" y="36"/>
                    </a:cubicBezTo>
                    <a:cubicBezTo>
                      <a:pt x="10" y="38"/>
                      <a:pt x="9" y="40"/>
                      <a:pt x="8" y="42"/>
                    </a:cubicBezTo>
                    <a:cubicBezTo>
                      <a:pt x="5" y="41"/>
                      <a:pt x="3" y="40"/>
                      <a:pt x="0" y="39"/>
                    </a:cubicBezTo>
                    <a:cubicBezTo>
                      <a:pt x="5" y="26"/>
                      <a:pt x="9" y="13"/>
                      <a:pt x="13" y="0"/>
                    </a:cubicBezTo>
                    <a:cubicBezTo>
                      <a:pt x="15" y="0"/>
                      <a:pt x="17" y="0"/>
                      <a:pt x="19" y="0"/>
                    </a:cubicBezTo>
                    <a:cubicBezTo>
                      <a:pt x="20" y="1"/>
                      <a:pt x="20" y="3"/>
                      <a:pt x="21" y="4"/>
                    </a:cubicBezTo>
                    <a:cubicBezTo>
                      <a:pt x="46" y="4"/>
                      <a:pt x="70" y="4"/>
                      <a:pt x="95" y="4"/>
                    </a:cubicBezTo>
                    <a:cubicBezTo>
                      <a:pt x="95" y="3"/>
                      <a:pt x="96" y="1"/>
                      <a:pt x="97" y="0"/>
                    </a:cubicBezTo>
                    <a:cubicBezTo>
                      <a:pt x="98" y="0"/>
                      <a:pt x="100" y="0"/>
                      <a:pt x="103" y="0"/>
                    </a:cubicBezTo>
                    <a:cubicBezTo>
                      <a:pt x="107" y="13"/>
                      <a:pt x="112" y="26"/>
                      <a:pt x="116" y="39"/>
                    </a:cubicBezTo>
                    <a:cubicBezTo>
                      <a:pt x="113" y="40"/>
                      <a:pt x="111" y="41"/>
                      <a:pt x="108" y="4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73" name="Freeform 33">
                <a:extLst>
                  <a:ext uri="{FF2B5EF4-FFF2-40B4-BE49-F238E27FC236}">
                    <a16:creationId xmlns:a16="http://schemas.microsoft.com/office/drawing/2014/main" id="{80557463-D295-47EE-83FE-4E7C2CFE5CA8}"/>
                  </a:ext>
                </a:extLst>
              </p:cNvPr>
              <p:cNvSpPr>
                <a:spLocks/>
              </p:cNvSpPr>
              <p:nvPr/>
            </p:nvSpPr>
            <p:spPr bwMode="auto">
              <a:xfrm>
                <a:off x="5715150" y="3891177"/>
                <a:ext cx="140967" cy="381253"/>
              </a:xfrm>
              <a:custGeom>
                <a:avLst/>
                <a:gdLst>
                  <a:gd name="T0" fmla="*/ 0 w 50"/>
                  <a:gd name="T1" fmla="*/ 134 h 134"/>
                  <a:gd name="T2" fmla="*/ 0 w 50"/>
                  <a:gd name="T3" fmla="*/ 127 h 134"/>
                  <a:gd name="T4" fmla="*/ 9 w 50"/>
                  <a:gd name="T5" fmla="*/ 126 h 134"/>
                  <a:gd name="T6" fmla="*/ 16 w 50"/>
                  <a:gd name="T7" fmla="*/ 119 h 134"/>
                  <a:gd name="T8" fmla="*/ 16 w 50"/>
                  <a:gd name="T9" fmla="*/ 113 h 134"/>
                  <a:gd name="T10" fmla="*/ 16 w 50"/>
                  <a:gd name="T11" fmla="*/ 21 h 134"/>
                  <a:gd name="T12" fmla="*/ 16 w 50"/>
                  <a:gd name="T13" fmla="*/ 13 h 134"/>
                  <a:gd name="T14" fmla="*/ 9 w 50"/>
                  <a:gd name="T15" fmla="*/ 8 h 134"/>
                  <a:gd name="T16" fmla="*/ 1 w 50"/>
                  <a:gd name="T17" fmla="*/ 7 h 134"/>
                  <a:gd name="T18" fmla="*/ 1 w 50"/>
                  <a:gd name="T19" fmla="*/ 0 h 134"/>
                  <a:gd name="T20" fmla="*/ 49 w 50"/>
                  <a:gd name="T21" fmla="*/ 0 h 134"/>
                  <a:gd name="T22" fmla="*/ 49 w 50"/>
                  <a:gd name="T23" fmla="*/ 7 h 134"/>
                  <a:gd name="T24" fmla="*/ 42 w 50"/>
                  <a:gd name="T25" fmla="*/ 8 h 134"/>
                  <a:gd name="T26" fmla="*/ 34 w 50"/>
                  <a:gd name="T27" fmla="*/ 15 h 134"/>
                  <a:gd name="T28" fmla="*/ 33 w 50"/>
                  <a:gd name="T29" fmla="*/ 23 h 134"/>
                  <a:gd name="T30" fmla="*/ 33 w 50"/>
                  <a:gd name="T31" fmla="*/ 113 h 134"/>
                  <a:gd name="T32" fmla="*/ 46 w 50"/>
                  <a:gd name="T33" fmla="*/ 127 h 134"/>
                  <a:gd name="T34" fmla="*/ 49 w 50"/>
                  <a:gd name="T35" fmla="*/ 127 h 134"/>
                  <a:gd name="T36" fmla="*/ 50 w 50"/>
                  <a:gd name="T37" fmla="*/ 131 h 134"/>
                  <a:gd name="T38" fmla="*/ 49 w 50"/>
                  <a:gd name="T39" fmla="*/ 134 h 134"/>
                  <a:gd name="T40" fmla="*/ 0 w 50"/>
                  <a:gd name="T4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134">
                    <a:moveTo>
                      <a:pt x="0" y="134"/>
                    </a:moveTo>
                    <a:cubicBezTo>
                      <a:pt x="0" y="132"/>
                      <a:pt x="0" y="130"/>
                      <a:pt x="0" y="127"/>
                    </a:cubicBezTo>
                    <a:cubicBezTo>
                      <a:pt x="3" y="127"/>
                      <a:pt x="6" y="127"/>
                      <a:pt x="9" y="126"/>
                    </a:cubicBezTo>
                    <a:cubicBezTo>
                      <a:pt x="13" y="125"/>
                      <a:pt x="15" y="124"/>
                      <a:pt x="16" y="119"/>
                    </a:cubicBezTo>
                    <a:cubicBezTo>
                      <a:pt x="16" y="117"/>
                      <a:pt x="16" y="115"/>
                      <a:pt x="16" y="113"/>
                    </a:cubicBezTo>
                    <a:cubicBezTo>
                      <a:pt x="16" y="82"/>
                      <a:pt x="16" y="52"/>
                      <a:pt x="16" y="21"/>
                    </a:cubicBezTo>
                    <a:cubicBezTo>
                      <a:pt x="16" y="18"/>
                      <a:pt x="16" y="16"/>
                      <a:pt x="16" y="13"/>
                    </a:cubicBezTo>
                    <a:cubicBezTo>
                      <a:pt x="15" y="10"/>
                      <a:pt x="13" y="8"/>
                      <a:pt x="9" y="8"/>
                    </a:cubicBezTo>
                    <a:cubicBezTo>
                      <a:pt x="6" y="7"/>
                      <a:pt x="4" y="7"/>
                      <a:pt x="1" y="7"/>
                    </a:cubicBezTo>
                    <a:cubicBezTo>
                      <a:pt x="1" y="4"/>
                      <a:pt x="1" y="2"/>
                      <a:pt x="1" y="0"/>
                    </a:cubicBezTo>
                    <a:cubicBezTo>
                      <a:pt x="17" y="0"/>
                      <a:pt x="33" y="0"/>
                      <a:pt x="49" y="0"/>
                    </a:cubicBezTo>
                    <a:cubicBezTo>
                      <a:pt x="49" y="2"/>
                      <a:pt x="49" y="4"/>
                      <a:pt x="49" y="7"/>
                    </a:cubicBezTo>
                    <a:cubicBezTo>
                      <a:pt x="47" y="7"/>
                      <a:pt x="44" y="7"/>
                      <a:pt x="42" y="8"/>
                    </a:cubicBezTo>
                    <a:cubicBezTo>
                      <a:pt x="38" y="8"/>
                      <a:pt x="35" y="10"/>
                      <a:pt x="34" y="15"/>
                    </a:cubicBezTo>
                    <a:cubicBezTo>
                      <a:pt x="34" y="17"/>
                      <a:pt x="33" y="20"/>
                      <a:pt x="33" y="23"/>
                    </a:cubicBezTo>
                    <a:cubicBezTo>
                      <a:pt x="33" y="53"/>
                      <a:pt x="33" y="83"/>
                      <a:pt x="33" y="113"/>
                    </a:cubicBezTo>
                    <a:cubicBezTo>
                      <a:pt x="33" y="124"/>
                      <a:pt x="36" y="126"/>
                      <a:pt x="46" y="127"/>
                    </a:cubicBezTo>
                    <a:cubicBezTo>
                      <a:pt x="47" y="127"/>
                      <a:pt x="48" y="127"/>
                      <a:pt x="49" y="127"/>
                    </a:cubicBezTo>
                    <a:cubicBezTo>
                      <a:pt x="49" y="128"/>
                      <a:pt x="50" y="129"/>
                      <a:pt x="50" y="131"/>
                    </a:cubicBezTo>
                    <a:cubicBezTo>
                      <a:pt x="50" y="132"/>
                      <a:pt x="49" y="133"/>
                      <a:pt x="49" y="134"/>
                    </a:cubicBezTo>
                    <a:cubicBezTo>
                      <a:pt x="33" y="134"/>
                      <a:pt x="17" y="134"/>
                      <a:pt x="0" y="134"/>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74" name="Freeform 34">
                <a:extLst>
                  <a:ext uri="{FF2B5EF4-FFF2-40B4-BE49-F238E27FC236}">
                    <a16:creationId xmlns:a16="http://schemas.microsoft.com/office/drawing/2014/main" id="{59C332FA-9D18-4C13-8F66-7832ED72F4F6}"/>
                  </a:ext>
                </a:extLst>
              </p:cNvPr>
              <p:cNvSpPr>
                <a:spLocks/>
              </p:cNvSpPr>
              <p:nvPr/>
            </p:nvSpPr>
            <p:spPr bwMode="auto">
              <a:xfrm>
                <a:off x="9354673" y="3891177"/>
                <a:ext cx="137764" cy="384457"/>
              </a:xfrm>
              <a:custGeom>
                <a:avLst/>
                <a:gdLst>
                  <a:gd name="T0" fmla="*/ 0 w 49"/>
                  <a:gd name="T1" fmla="*/ 7 h 135"/>
                  <a:gd name="T2" fmla="*/ 0 w 49"/>
                  <a:gd name="T3" fmla="*/ 0 h 135"/>
                  <a:gd name="T4" fmla="*/ 49 w 49"/>
                  <a:gd name="T5" fmla="*/ 0 h 135"/>
                  <a:gd name="T6" fmla="*/ 49 w 49"/>
                  <a:gd name="T7" fmla="*/ 7 h 135"/>
                  <a:gd name="T8" fmla="*/ 42 w 49"/>
                  <a:gd name="T9" fmla="*/ 8 h 135"/>
                  <a:gd name="T10" fmla="*/ 34 w 49"/>
                  <a:gd name="T11" fmla="*/ 15 h 135"/>
                  <a:gd name="T12" fmla="*/ 33 w 49"/>
                  <a:gd name="T13" fmla="*/ 23 h 135"/>
                  <a:gd name="T14" fmla="*/ 33 w 49"/>
                  <a:gd name="T15" fmla="*/ 113 h 135"/>
                  <a:gd name="T16" fmla="*/ 46 w 49"/>
                  <a:gd name="T17" fmla="*/ 127 h 135"/>
                  <a:gd name="T18" fmla="*/ 49 w 49"/>
                  <a:gd name="T19" fmla="*/ 127 h 135"/>
                  <a:gd name="T20" fmla="*/ 49 w 49"/>
                  <a:gd name="T21" fmla="*/ 134 h 135"/>
                  <a:gd name="T22" fmla="*/ 0 w 49"/>
                  <a:gd name="T23" fmla="*/ 134 h 135"/>
                  <a:gd name="T24" fmla="*/ 0 w 49"/>
                  <a:gd name="T25" fmla="*/ 127 h 135"/>
                  <a:gd name="T26" fmla="*/ 7 w 49"/>
                  <a:gd name="T27" fmla="*/ 126 h 135"/>
                  <a:gd name="T28" fmla="*/ 16 w 49"/>
                  <a:gd name="T29" fmla="*/ 118 h 135"/>
                  <a:gd name="T30" fmla="*/ 16 w 49"/>
                  <a:gd name="T31" fmla="*/ 113 h 135"/>
                  <a:gd name="T32" fmla="*/ 16 w 49"/>
                  <a:gd name="T33" fmla="*/ 20 h 135"/>
                  <a:gd name="T34" fmla="*/ 15 w 49"/>
                  <a:gd name="T35" fmla="*/ 13 h 135"/>
                  <a:gd name="T36" fmla="*/ 9 w 49"/>
                  <a:gd name="T37" fmla="*/ 8 h 135"/>
                  <a:gd name="T38" fmla="*/ 0 w 49"/>
                  <a:gd name="T39" fmla="*/ 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9" h="135">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5" y="10"/>
                      <a:pt x="34" y="15"/>
                    </a:cubicBezTo>
                    <a:cubicBezTo>
                      <a:pt x="33" y="18"/>
                      <a:pt x="33" y="20"/>
                      <a:pt x="33" y="23"/>
                    </a:cubicBezTo>
                    <a:cubicBezTo>
                      <a:pt x="33" y="53"/>
                      <a:pt x="33" y="83"/>
                      <a:pt x="33" y="113"/>
                    </a:cubicBezTo>
                    <a:cubicBezTo>
                      <a:pt x="33" y="124"/>
                      <a:pt x="35" y="126"/>
                      <a:pt x="46" y="127"/>
                    </a:cubicBezTo>
                    <a:cubicBezTo>
                      <a:pt x="47" y="127"/>
                      <a:pt x="48" y="127"/>
                      <a:pt x="49" y="127"/>
                    </a:cubicBezTo>
                    <a:cubicBezTo>
                      <a:pt x="49" y="129"/>
                      <a:pt x="49" y="132"/>
                      <a:pt x="49" y="134"/>
                    </a:cubicBezTo>
                    <a:cubicBezTo>
                      <a:pt x="45" y="135"/>
                      <a:pt x="9" y="135"/>
                      <a:pt x="0" y="134"/>
                    </a:cubicBezTo>
                    <a:cubicBezTo>
                      <a:pt x="0" y="132"/>
                      <a:pt x="0" y="130"/>
                      <a:pt x="0" y="127"/>
                    </a:cubicBezTo>
                    <a:cubicBezTo>
                      <a:pt x="3" y="127"/>
                      <a:pt x="5" y="127"/>
                      <a:pt x="7" y="126"/>
                    </a:cubicBezTo>
                    <a:cubicBezTo>
                      <a:pt x="13" y="126"/>
                      <a:pt x="15" y="124"/>
                      <a:pt x="16" y="118"/>
                    </a:cubicBezTo>
                    <a:cubicBezTo>
                      <a:pt x="16" y="117"/>
                      <a:pt x="16" y="115"/>
                      <a:pt x="16" y="113"/>
                    </a:cubicBezTo>
                    <a:cubicBezTo>
                      <a:pt x="16" y="82"/>
                      <a:pt x="16" y="51"/>
                      <a:pt x="16" y="20"/>
                    </a:cubicBezTo>
                    <a:cubicBezTo>
                      <a:pt x="16" y="18"/>
                      <a:pt x="15" y="16"/>
                      <a:pt x="15" y="13"/>
                    </a:cubicBezTo>
                    <a:cubicBezTo>
                      <a:pt x="14" y="10"/>
                      <a:pt x="12" y="8"/>
                      <a:pt x="9" y="8"/>
                    </a:cubicBezTo>
                    <a:cubicBezTo>
                      <a:pt x="6" y="7"/>
                      <a:pt x="3" y="7"/>
                      <a:pt x="0" y="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75" name="Freeform 35">
                <a:extLst>
                  <a:ext uri="{FF2B5EF4-FFF2-40B4-BE49-F238E27FC236}">
                    <a16:creationId xmlns:a16="http://schemas.microsoft.com/office/drawing/2014/main" id="{65E12940-8A45-4E0C-84AF-6AA4577F53A2}"/>
                  </a:ext>
                </a:extLst>
              </p:cNvPr>
              <p:cNvSpPr>
                <a:spLocks/>
              </p:cNvSpPr>
              <p:nvPr/>
            </p:nvSpPr>
            <p:spPr bwMode="auto">
              <a:xfrm>
                <a:off x="7675879" y="3891177"/>
                <a:ext cx="137764" cy="381253"/>
              </a:xfrm>
              <a:custGeom>
                <a:avLst/>
                <a:gdLst>
                  <a:gd name="T0" fmla="*/ 0 w 49"/>
                  <a:gd name="T1" fmla="*/ 7 h 134"/>
                  <a:gd name="T2" fmla="*/ 0 w 49"/>
                  <a:gd name="T3" fmla="*/ 0 h 134"/>
                  <a:gd name="T4" fmla="*/ 49 w 49"/>
                  <a:gd name="T5" fmla="*/ 0 h 134"/>
                  <a:gd name="T6" fmla="*/ 49 w 49"/>
                  <a:gd name="T7" fmla="*/ 7 h 134"/>
                  <a:gd name="T8" fmla="*/ 42 w 49"/>
                  <a:gd name="T9" fmla="*/ 8 h 134"/>
                  <a:gd name="T10" fmla="*/ 34 w 49"/>
                  <a:gd name="T11" fmla="*/ 15 h 134"/>
                  <a:gd name="T12" fmla="*/ 33 w 49"/>
                  <a:gd name="T13" fmla="*/ 23 h 134"/>
                  <a:gd name="T14" fmla="*/ 33 w 49"/>
                  <a:gd name="T15" fmla="*/ 112 h 134"/>
                  <a:gd name="T16" fmla="*/ 34 w 49"/>
                  <a:gd name="T17" fmla="*/ 120 h 134"/>
                  <a:gd name="T18" fmla="*/ 40 w 49"/>
                  <a:gd name="T19" fmla="*/ 126 h 134"/>
                  <a:gd name="T20" fmla="*/ 49 w 49"/>
                  <a:gd name="T21" fmla="*/ 127 h 134"/>
                  <a:gd name="T22" fmla="*/ 49 w 49"/>
                  <a:gd name="T23" fmla="*/ 134 h 134"/>
                  <a:gd name="T24" fmla="*/ 0 w 49"/>
                  <a:gd name="T25" fmla="*/ 134 h 134"/>
                  <a:gd name="T26" fmla="*/ 0 w 49"/>
                  <a:gd name="T27" fmla="*/ 127 h 134"/>
                  <a:gd name="T28" fmla="*/ 8 w 49"/>
                  <a:gd name="T29" fmla="*/ 126 h 134"/>
                  <a:gd name="T30" fmla="*/ 15 w 49"/>
                  <a:gd name="T31" fmla="*/ 119 h 134"/>
                  <a:gd name="T32" fmla="*/ 16 w 49"/>
                  <a:gd name="T33" fmla="*/ 110 h 134"/>
                  <a:gd name="T34" fmla="*/ 16 w 49"/>
                  <a:gd name="T35" fmla="*/ 25 h 134"/>
                  <a:gd name="T36" fmla="*/ 15 w 49"/>
                  <a:gd name="T37" fmla="*/ 15 h 134"/>
                  <a:gd name="T38" fmla="*/ 8 w 49"/>
                  <a:gd name="T39" fmla="*/ 8 h 134"/>
                  <a:gd name="T40" fmla="*/ 0 w 49"/>
                  <a:gd name="T41" fmla="*/ 7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 h="134">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4" y="10"/>
                      <a:pt x="34" y="15"/>
                    </a:cubicBezTo>
                    <a:cubicBezTo>
                      <a:pt x="33" y="18"/>
                      <a:pt x="33" y="21"/>
                      <a:pt x="33" y="23"/>
                    </a:cubicBezTo>
                    <a:cubicBezTo>
                      <a:pt x="33" y="53"/>
                      <a:pt x="33" y="83"/>
                      <a:pt x="33" y="112"/>
                    </a:cubicBezTo>
                    <a:cubicBezTo>
                      <a:pt x="33" y="115"/>
                      <a:pt x="33" y="118"/>
                      <a:pt x="34" y="120"/>
                    </a:cubicBezTo>
                    <a:cubicBezTo>
                      <a:pt x="34" y="124"/>
                      <a:pt x="36" y="126"/>
                      <a:pt x="40" y="126"/>
                    </a:cubicBezTo>
                    <a:cubicBezTo>
                      <a:pt x="43" y="126"/>
                      <a:pt x="45" y="127"/>
                      <a:pt x="49" y="127"/>
                    </a:cubicBezTo>
                    <a:cubicBezTo>
                      <a:pt x="49" y="129"/>
                      <a:pt x="49" y="132"/>
                      <a:pt x="49" y="134"/>
                    </a:cubicBezTo>
                    <a:cubicBezTo>
                      <a:pt x="33" y="134"/>
                      <a:pt x="16" y="134"/>
                      <a:pt x="0" y="134"/>
                    </a:cubicBezTo>
                    <a:cubicBezTo>
                      <a:pt x="0" y="132"/>
                      <a:pt x="0" y="130"/>
                      <a:pt x="0" y="127"/>
                    </a:cubicBezTo>
                    <a:cubicBezTo>
                      <a:pt x="3" y="127"/>
                      <a:pt x="6" y="127"/>
                      <a:pt x="8" y="126"/>
                    </a:cubicBezTo>
                    <a:cubicBezTo>
                      <a:pt x="13" y="125"/>
                      <a:pt x="15" y="123"/>
                      <a:pt x="15" y="119"/>
                    </a:cubicBezTo>
                    <a:cubicBezTo>
                      <a:pt x="16" y="116"/>
                      <a:pt x="16" y="113"/>
                      <a:pt x="16" y="110"/>
                    </a:cubicBezTo>
                    <a:cubicBezTo>
                      <a:pt x="16" y="81"/>
                      <a:pt x="16" y="53"/>
                      <a:pt x="16" y="25"/>
                    </a:cubicBezTo>
                    <a:cubicBezTo>
                      <a:pt x="16" y="21"/>
                      <a:pt x="16" y="18"/>
                      <a:pt x="15" y="15"/>
                    </a:cubicBezTo>
                    <a:cubicBezTo>
                      <a:pt x="15" y="10"/>
                      <a:pt x="13" y="8"/>
                      <a:pt x="8" y="8"/>
                    </a:cubicBezTo>
                    <a:cubicBezTo>
                      <a:pt x="5" y="7"/>
                      <a:pt x="3" y="7"/>
                      <a:pt x="0" y="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grpSp>
        <p:grpSp>
          <p:nvGrpSpPr>
            <p:cNvPr id="123" name="组合 122">
              <a:extLst>
                <a:ext uri="{FF2B5EF4-FFF2-40B4-BE49-F238E27FC236}">
                  <a16:creationId xmlns:a16="http://schemas.microsoft.com/office/drawing/2014/main" id="{F4DC8654-6333-43BF-BBD2-8CC0F92462C8}"/>
                </a:ext>
              </a:extLst>
            </p:cNvPr>
            <p:cNvGrpSpPr/>
            <p:nvPr userDrawn="1"/>
          </p:nvGrpSpPr>
          <p:grpSpPr>
            <a:xfrm>
              <a:off x="10237120" y="539555"/>
              <a:ext cx="1312962" cy="375239"/>
              <a:chOff x="4606634" y="2048989"/>
              <a:chExt cx="5593843" cy="1598699"/>
            </a:xfrm>
            <a:solidFill>
              <a:schemeClr val="accent1">
                <a:alpha val="80000"/>
              </a:schemeClr>
            </a:solidFill>
          </p:grpSpPr>
          <p:sp>
            <p:nvSpPr>
              <p:cNvPr id="148" name="Freeform 9">
                <a:extLst>
                  <a:ext uri="{FF2B5EF4-FFF2-40B4-BE49-F238E27FC236}">
                    <a16:creationId xmlns:a16="http://schemas.microsoft.com/office/drawing/2014/main" id="{1BD02196-28F9-45E0-99D4-C63C486392BF}"/>
                  </a:ext>
                </a:extLst>
              </p:cNvPr>
              <p:cNvSpPr>
                <a:spLocks noEditPoints="1"/>
              </p:cNvSpPr>
              <p:nvPr/>
            </p:nvSpPr>
            <p:spPr bwMode="auto">
              <a:xfrm>
                <a:off x="9274578" y="2071415"/>
                <a:ext cx="925899" cy="1034829"/>
              </a:xfrm>
              <a:custGeom>
                <a:avLst/>
                <a:gdLst>
                  <a:gd name="T0" fmla="*/ 324 w 325"/>
                  <a:gd name="T1" fmla="*/ 106 h 363"/>
                  <a:gd name="T2" fmla="*/ 283 w 325"/>
                  <a:gd name="T3" fmla="*/ 179 h 363"/>
                  <a:gd name="T4" fmla="*/ 247 w 325"/>
                  <a:gd name="T5" fmla="*/ 214 h 363"/>
                  <a:gd name="T6" fmla="*/ 241 w 325"/>
                  <a:gd name="T7" fmla="*/ 228 h 363"/>
                  <a:gd name="T8" fmla="*/ 271 w 325"/>
                  <a:gd name="T9" fmla="*/ 230 h 363"/>
                  <a:gd name="T10" fmla="*/ 282 w 325"/>
                  <a:gd name="T11" fmla="*/ 240 h 363"/>
                  <a:gd name="T12" fmla="*/ 269 w 325"/>
                  <a:gd name="T13" fmla="*/ 277 h 363"/>
                  <a:gd name="T14" fmla="*/ 223 w 325"/>
                  <a:gd name="T15" fmla="*/ 316 h 363"/>
                  <a:gd name="T16" fmla="*/ 176 w 325"/>
                  <a:gd name="T17" fmla="*/ 340 h 363"/>
                  <a:gd name="T18" fmla="*/ 160 w 325"/>
                  <a:gd name="T19" fmla="*/ 339 h 363"/>
                  <a:gd name="T20" fmla="*/ 165 w 325"/>
                  <a:gd name="T21" fmla="*/ 329 h 363"/>
                  <a:gd name="T22" fmla="*/ 195 w 325"/>
                  <a:gd name="T23" fmla="*/ 302 h 363"/>
                  <a:gd name="T24" fmla="*/ 214 w 325"/>
                  <a:gd name="T25" fmla="*/ 282 h 363"/>
                  <a:gd name="T26" fmla="*/ 223 w 325"/>
                  <a:gd name="T27" fmla="*/ 265 h 363"/>
                  <a:gd name="T28" fmla="*/ 220 w 325"/>
                  <a:gd name="T29" fmla="*/ 257 h 363"/>
                  <a:gd name="T30" fmla="*/ 179 w 325"/>
                  <a:gd name="T31" fmla="*/ 289 h 363"/>
                  <a:gd name="T32" fmla="*/ 106 w 325"/>
                  <a:gd name="T33" fmla="*/ 335 h 363"/>
                  <a:gd name="T34" fmla="*/ 20 w 325"/>
                  <a:gd name="T35" fmla="*/ 363 h 363"/>
                  <a:gd name="T36" fmla="*/ 4 w 325"/>
                  <a:gd name="T37" fmla="*/ 360 h 363"/>
                  <a:gd name="T38" fmla="*/ 78 w 325"/>
                  <a:gd name="T39" fmla="*/ 306 h 363"/>
                  <a:gd name="T40" fmla="*/ 102 w 325"/>
                  <a:gd name="T41" fmla="*/ 295 h 363"/>
                  <a:gd name="T42" fmla="*/ 208 w 325"/>
                  <a:gd name="T43" fmla="*/ 238 h 363"/>
                  <a:gd name="T44" fmla="*/ 207 w 325"/>
                  <a:gd name="T45" fmla="*/ 232 h 363"/>
                  <a:gd name="T46" fmla="*/ 171 w 325"/>
                  <a:gd name="T47" fmla="*/ 243 h 363"/>
                  <a:gd name="T48" fmla="*/ 163 w 325"/>
                  <a:gd name="T49" fmla="*/ 239 h 363"/>
                  <a:gd name="T50" fmla="*/ 170 w 325"/>
                  <a:gd name="T51" fmla="*/ 226 h 363"/>
                  <a:gd name="T52" fmla="*/ 154 w 325"/>
                  <a:gd name="T53" fmla="*/ 206 h 363"/>
                  <a:gd name="T54" fmla="*/ 122 w 325"/>
                  <a:gd name="T55" fmla="*/ 224 h 363"/>
                  <a:gd name="T56" fmla="*/ 99 w 325"/>
                  <a:gd name="T57" fmla="*/ 236 h 363"/>
                  <a:gd name="T58" fmla="*/ 100 w 325"/>
                  <a:gd name="T59" fmla="*/ 222 h 363"/>
                  <a:gd name="T60" fmla="*/ 116 w 325"/>
                  <a:gd name="T61" fmla="*/ 204 h 363"/>
                  <a:gd name="T62" fmla="*/ 118 w 325"/>
                  <a:gd name="T63" fmla="*/ 183 h 363"/>
                  <a:gd name="T64" fmla="*/ 116 w 325"/>
                  <a:gd name="T65" fmla="*/ 174 h 363"/>
                  <a:gd name="T66" fmla="*/ 143 w 325"/>
                  <a:gd name="T67" fmla="*/ 167 h 363"/>
                  <a:gd name="T68" fmla="*/ 158 w 325"/>
                  <a:gd name="T69" fmla="*/ 145 h 363"/>
                  <a:gd name="T70" fmla="*/ 147 w 325"/>
                  <a:gd name="T71" fmla="*/ 144 h 363"/>
                  <a:gd name="T72" fmla="*/ 132 w 325"/>
                  <a:gd name="T73" fmla="*/ 141 h 363"/>
                  <a:gd name="T74" fmla="*/ 141 w 325"/>
                  <a:gd name="T75" fmla="*/ 129 h 363"/>
                  <a:gd name="T76" fmla="*/ 140 w 325"/>
                  <a:gd name="T77" fmla="*/ 115 h 363"/>
                  <a:gd name="T78" fmla="*/ 112 w 325"/>
                  <a:gd name="T79" fmla="*/ 96 h 363"/>
                  <a:gd name="T80" fmla="*/ 127 w 325"/>
                  <a:gd name="T81" fmla="*/ 92 h 363"/>
                  <a:gd name="T82" fmla="*/ 167 w 325"/>
                  <a:gd name="T83" fmla="*/ 81 h 363"/>
                  <a:gd name="T84" fmla="*/ 203 w 325"/>
                  <a:gd name="T85" fmla="*/ 36 h 363"/>
                  <a:gd name="T86" fmla="*/ 204 w 325"/>
                  <a:gd name="T87" fmla="*/ 10 h 363"/>
                  <a:gd name="T88" fmla="*/ 216 w 325"/>
                  <a:gd name="T89" fmla="*/ 3 h 363"/>
                  <a:gd name="T90" fmla="*/ 224 w 325"/>
                  <a:gd name="T91" fmla="*/ 56 h 363"/>
                  <a:gd name="T92" fmla="*/ 205 w 325"/>
                  <a:gd name="T93" fmla="*/ 91 h 363"/>
                  <a:gd name="T94" fmla="*/ 208 w 325"/>
                  <a:gd name="T95" fmla="*/ 105 h 363"/>
                  <a:gd name="T96" fmla="*/ 267 w 325"/>
                  <a:gd name="T97" fmla="*/ 87 h 363"/>
                  <a:gd name="T98" fmla="*/ 297 w 325"/>
                  <a:gd name="T99" fmla="*/ 85 h 363"/>
                  <a:gd name="T100" fmla="*/ 309 w 325"/>
                  <a:gd name="T101" fmla="*/ 86 h 363"/>
                  <a:gd name="T102" fmla="*/ 325 w 325"/>
                  <a:gd name="T103" fmla="*/ 104 h 363"/>
                  <a:gd name="T104" fmla="*/ 198 w 325"/>
                  <a:gd name="T105" fmla="*/ 126 h 363"/>
                  <a:gd name="T106" fmla="*/ 164 w 325"/>
                  <a:gd name="T107" fmla="*/ 175 h 363"/>
                  <a:gd name="T108" fmla="*/ 181 w 325"/>
                  <a:gd name="T109" fmla="*/ 191 h 363"/>
                  <a:gd name="T110" fmla="*/ 186 w 325"/>
                  <a:gd name="T111" fmla="*/ 173 h 363"/>
                  <a:gd name="T112" fmla="*/ 199 w 325"/>
                  <a:gd name="T113" fmla="*/ 170 h 363"/>
                  <a:gd name="T114" fmla="*/ 206 w 325"/>
                  <a:gd name="T115" fmla="*/ 204 h 363"/>
                  <a:gd name="T116" fmla="*/ 217 w 325"/>
                  <a:gd name="T117" fmla="*/ 206 h 363"/>
                  <a:gd name="T118" fmla="*/ 229 w 325"/>
                  <a:gd name="T119" fmla="*/ 188 h 363"/>
                  <a:gd name="T120" fmla="*/ 261 w 325"/>
                  <a:gd name="T121" fmla="*/ 141 h 363"/>
                  <a:gd name="T122" fmla="*/ 250 w 325"/>
                  <a:gd name="T123" fmla="*/ 134 h 363"/>
                  <a:gd name="T124" fmla="*/ 206 w 325"/>
                  <a:gd name="T125" fmla="*/ 12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5" h="363">
                    <a:moveTo>
                      <a:pt x="325" y="104"/>
                    </a:moveTo>
                    <a:cubicBezTo>
                      <a:pt x="325" y="104"/>
                      <a:pt x="324" y="105"/>
                      <a:pt x="324" y="106"/>
                    </a:cubicBezTo>
                    <a:cubicBezTo>
                      <a:pt x="323" y="108"/>
                      <a:pt x="323" y="111"/>
                      <a:pt x="322" y="114"/>
                    </a:cubicBezTo>
                    <a:cubicBezTo>
                      <a:pt x="312" y="138"/>
                      <a:pt x="300" y="160"/>
                      <a:pt x="283" y="179"/>
                    </a:cubicBezTo>
                    <a:cubicBezTo>
                      <a:pt x="275" y="188"/>
                      <a:pt x="267" y="197"/>
                      <a:pt x="259" y="205"/>
                    </a:cubicBezTo>
                    <a:cubicBezTo>
                      <a:pt x="255" y="209"/>
                      <a:pt x="251" y="211"/>
                      <a:pt x="247" y="214"/>
                    </a:cubicBezTo>
                    <a:cubicBezTo>
                      <a:pt x="244" y="217"/>
                      <a:pt x="241" y="219"/>
                      <a:pt x="239" y="223"/>
                    </a:cubicBezTo>
                    <a:cubicBezTo>
                      <a:pt x="237" y="226"/>
                      <a:pt x="238" y="227"/>
                      <a:pt x="241" y="228"/>
                    </a:cubicBezTo>
                    <a:cubicBezTo>
                      <a:pt x="243" y="228"/>
                      <a:pt x="245" y="228"/>
                      <a:pt x="246" y="228"/>
                    </a:cubicBezTo>
                    <a:cubicBezTo>
                      <a:pt x="255" y="229"/>
                      <a:pt x="263" y="230"/>
                      <a:pt x="271" y="230"/>
                    </a:cubicBezTo>
                    <a:cubicBezTo>
                      <a:pt x="272" y="230"/>
                      <a:pt x="274" y="231"/>
                      <a:pt x="275" y="231"/>
                    </a:cubicBezTo>
                    <a:cubicBezTo>
                      <a:pt x="280" y="233"/>
                      <a:pt x="282" y="235"/>
                      <a:pt x="282" y="240"/>
                    </a:cubicBezTo>
                    <a:cubicBezTo>
                      <a:pt x="283" y="247"/>
                      <a:pt x="282" y="253"/>
                      <a:pt x="279" y="259"/>
                    </a:cubicBezTo>
                    <a:cubicBezTo>
                      <a:pt x="277" y="265"/>
                      <a:pt x="273" y="271"/>
                      <a:pt x="269" y="277"/>
                    </a:cubicBezTo>
                    <a:cubicBezTo>
                      <a:pt x="260" y="289"/>
                      <a:pt x="248" y="298"/>
                      <a:pt x="237" y="307"/>
                    </a:cubicBezTo>
                    <a:cubicBezTo>
                      <a:pt x="233" y="311"/>
                      <a:pt x="228" y="314"/>
                      <a:pt x="223" y="316"/>
                    </a:cubicBezTo>
                    <a:cubicBezTo>
                      <a:pt x="213" y="321"/>
                      <a:pt x="203" y="327"/>
                      <a:pt x="193" y="332"/>
                    </a:cubicBezTo>
                    <a:cubicBezTo>
                      <a:pt x="187" y="334"/>
                      <a:pt x="182" y="337"/>
                      <a:pt x="176" y="340"/>
                    </a:cubicBezTo>
                    <a:cubicBezTo>
                      <a:pt x="173" y="341"/>
                      <a:pt x="169" y="341"/>
                      <a:pt x="166" y="342"/>
                    </a:cubicBezTo>
                    <a:cubicBezTo>
                      <a:pt x="164" y="342"/>
                      <a:pt x="161" y="341"/>
                      <a:pt x="160" y="339"/>
                    </a:cubicBezTo>
                    <a:cubicBezTo>
                      <a:pt x="159" y="337"/>
                      <a:pt x="160" y="335"/>
                      <a:pt x="162" y="333"/>
                    </a:cubicBezTo>
                    <a:cubicBezTo>
                      <a:pt x="163" y="332"/>
                      <a:pt x="164" y="330"/>
                      <a:pt x="165" y="329"/>
                    </a:cubicBezTo>
                    <a:cubicBezTo>
                      <a:pt x="173" y="323"/>
                      <a:pt x="181" y="316"/>
                      <a:pt x="189" y="310"/>
                    </a:cubicBezTo>
                    <a:cubicBezTo>
                      <a:pt x="192" y="307"/>
                      <a:pt x="194" y="305"/>
                      <a:pt x="195" y="302"/>
                    </a:cubicBezTo>
                    <a:cubicBezTo>
                      <a:pt x="196" y="300"/>
                      <a:pt x="198" y="297"/>
                      <a:pt x="200" y="295"/>
                    </a:cubicBezTo>
                    <a:cubicBezTo>
                      <a:pt x="205" y="291"/>
                      <a:pt x="210" y="287"/>
                      <a:pt x="214" y="282"/>
                    </a:cubicBezTo>
                    <a:cubicBezTo>
                      <a:pt x="217" y="280"/>
                      <a:pt x="218" y="278"/>
                      <a:pt x="219" y="275"/>
                    </a:cubicBezTo>
                    <a:cubicBezTo>
                      <a:pt x="219" y="271"/>
                      <a:pt x="221" y="268"/>
                      <a:pt x="223" y="265"/>
                    </a:cubicBezTo>
                    <a:cubicBezTo>
                      <a:pt x="225" y="263"/>
                      <a:pt x="227" y="261"/>
                      <a:pt x="229" y="259"/>
                    </a:cubicBezTo>
                    <a:cubicBezTo>
                      <a:pt x="227" y="256"/>
                      <a:pt x="224" y="256"/>
                      <a:pt x="220" y="257"/>
                    </a:cubicBezTo>
                    <a:cubicBezTo>
                      <a:pt x="212" y="260"/>
                      <a:pt x="205" y="264"/>
                      <a:pt x="199" y="270"/>
                    </a:cubicBezTo>
                    <a:cubicBezTo>
                      <a:pt x="192" y="276"/>
                      <a:pt x="186" y="282"/>
                      <a:pt x="179" y="289"/>
                    </a:cubicBezTo>
                    <a:cubicBezTo>
                      <a:pt x="169" y="299"/>
                      <a:pt x="157" y="307"/>
                      <a:pt x="144" y="314"/>
                    </a:cubicBezTo>
                    <a:cubicBezTo>
                      <a:pt x="131" y="320"/>
                      <a:pt x="119" y="328"/>
                      <a:pt x="106" y="335"/>
                    </a:cubicBezTo>
                    <a:cubicBezTo>
                      <a:pt x="89" y="344"/>
                      <a:pt x="72" y="352"/>
                      <a:pt x="53" y="357"/>
                    </a:cubicBezTo>
                    <a:cubicBezTo>
                      <a:pt x="43" y="361"/>
                      <a:pt x="32" y="363"/>
                      <a:pt x="20" y="363"/>
                    </a:cubicBezTo>
                    <a:cubicBezTo>
                      <a:pt x="16" y="362"/>
                      <a:pt x="12" y="361"/>
                      <a:pt x="7" y="361"/>
                    </a:cubicBezTo>
                    <a:cubicBezTo>
                      <a:pt x="6" y="361"/>
                      <a:pt x="5" y="360"/>
                      <a:pt x="4" y="360"/>
                    </a:cubicBezTo>
                    <a:cubicBezTo>
                      <a:pt x="0" y="358"/>
                      <a:pt x="0" y="355"/>
                      <a:pt x="4" y="352"/>
                    </a:cubicBezTo>
                    <a:cubicBezTo>
                      <a:pt x="28" y="337"/>
                      <a:pt x="53" y="321"/>
                      <a:pt x="78" y="306"/>
                    </a:cubicBezTo>
                    <a:cubicBezTo>
                      <a:pt x="84" y="302"/>
                      <a:pt x="91" y="298"/>
                      <a:pt x="98" y="297"/>
                    </a:cubicBezTo>
                    <a:cubicBezTo>
                      <a:pt x="100" y="296"/>
                      <a:pt x="101" y="295"/>
                      <a:pt x="102" y="295"/>
                    </a:cubicBezTo>
                    <a:cubicBezTo>
                      <a:pt x="135" y="275"/>
                      <a:pt x="169" y="257"/>
                      <a:pt x="204" y="241"/>
                    </a:cubicBezTo>
                    <a:cubicBezTo>
                      <a:pt x="205" y="240"/>
                      <a:pt x="207" y="239"/>
                      <a:pt x="208" y="238"/>
                    </a:cubicBezTo>
                    <a:cubicBezTo>
                      <a:pt x="209" y="237"/>
                      <a:pt x="210" y="235"/>
                      <a:pt x="210" y="234"/>
                    </a:cubicBezTo>
                    <a:cubicBezTo>
                      <a:pt x="210" y="233"/>
                      <a:pt x="208" y="232"/>
                      <a:pt x="207" y="232"/>
                    </a:cubicBezTo>
                    <a:cubicBezTo>
                      <a:pt x="201" y="231"/>
                      <a:pt x="196" y="233"/>
                      <a:pt x="190" y="235"/>
                    </a:cubicBezTo>
                    <a:cubicBezTo>
                      <a:pt x="184" y="238"/>
                      <a:pt x="178" y="240"/>
                      <a:pt x="171" y="243"/>
                    </a:cubicBezTo>
                    <a:cubicBezTo>
                      <a:pt x="170" y="243"/>
                      <a:pt x="169" y="244"/>
                      <a:pt x="168" y="244"/>
                    </a:cubicBezTo>
                    <a:cubicBezTo>
                      <a:pt x="164" y="244"/>
                      <a:pt x="163" y="244"/>
                      <a:pt x="163" y="239"/>
                    </a:cubicBezTo>
                    <a:cubicBezTo>
                      <a:pt x="163" y="236"/>
                      <a:pt x="164" y="233"/>
                      <a:pt x="166" y="231"/>
                    </a:cubicBezTo>
                    <a:cubicBezTo>
                      <a:pt x="167" y="229"/>
                      <a:pt x="169" y="228"/>
                      <a:pt x="170" y="226"/>
                    </a:cubicBezTo>
                    <a:cubicBezTo>
                      <a:pt x="172" y="222"/>
                      <a:pt x="172" y="218"/>
                      <a:pt x="168" y="215"/>
                    </a:cubicBezTo>
                    <a:cubicBezTo>
                      <a:pt x="164" y="212"/>
                      <a:pt x="159" y="209"/>
                      <a:pt x="154" y="206"/>
                    </a:cubicBezTo>
                    <a:cubicBezTo>
                      <a:pt x="148" y="203"/>
                      <a:pt x="143" y="205"/>
                      <a:pt x="138" y="210"/>
                    </a:cubicBezTo>
                    <a:cubicBezTo>
                      <a:pt x="133" y="215"/>
                      <a:pt x="128" y="219"/>
                      <a:pt x="122" y="224"/>
                    </a:cubicBezTo>
                    <a:cubicBezTo>
                      <a:pt x="118" y="228"/>
                      <a:pt x="112" y="231"/>
                      <a:pt x="107" y="235"/>
                    </a:cubicBezTo>
                    <a:cubicBezTo>
                      <a:pt x="105" y="236"/>
                      <a:pt x="102" y="238"/>
                      <a:pt x="99" y="236"/>
                    </a:cubicBezTo>
                    <a:cubicBezTo>
                      <a:pt x="97" y="234"/>
                      <a:pt x="97" y="231"/>
                      <a:pt x="98" y="229"/>
                    </a:cubicBezTo>
                    <a:cubicBezTo>
                      <a:pt x="98" y="226"/>
                      <a:pt x="99" y="224"/>
                      <a:pt x="100" y="222"/>
                    </a:cubicBezTo>
                    <a:cubicBezTo>
                      <a:pt x="102" y="219"/>
                      <a:pt x="105" y="217"/>
                      <a:pt x="107" y="214"/>
                    </a:cubicBezTo>
                    <a:cubicBezTo>
                      <a:pt x="110" y="211"/>
                      <a:pt x="113" y="208"/>
                      <a:pt x="116" y="204"/>
                    </a:cubicBezTo>
                    <a:cubicBezTo>
                      <a:pt x="118" y="202"/>
                      <a:pt x="119" y="198"/>
                      <a:pt x="120" y="195"/>
                    </a:cubicBezTo>
                    <a:cubicBezTo>
                      <a:pt x="122" y="191"/>
                      <a:pt x="122" y="187"/>
                      <a:pt x="118" y="183"/>
                    </a:cubicBezTo>
                    <a:cubicBezTo>
                      <a:pt x="116" y="182"/>
                      <a:pt x="115" y="181"/>
                      <a:pt x="115" y="179"/>
                    </a:cubicBezTo>
                    <a:cubicBezTo>
                      <a:pt x="113" y="177"/>
                      <a:pt x="113" y="175"/>
                      <a:pt x="116" y="174"/>
                    </a:cubicBezTo>
                    <a:cubicBezTo>
                      <a:pt x="123" y="173"/>
                      <a:pt x="130" y="171"/>
                      <a:pt x="137" y="170"/>
                    </a:cubicBezTo>
                    <a:cubicBezTo>
                      <a:pt x="140" y="170"/>
                      <a:pt x="141" y="169"/>
                      <a:pt x="143" y="167"/>
                    </a:cubicBezTo>
                    <a:cubicBezTo>
                      <a:pt x="146" y="163"/>
                      <a:pt x="150" y="159"/>
                      <a:pt x="153" y="155"/>
                    </a:cubicBezTo>
                    <a:cubicBezTo>
                      <a:pt x="155" y="152"/>
                      <a:pt x="157" y="149"/>
                      <a:pt x="158" y="145"/>
                    </a:cubicBezTo>
                    <a:cubicBezTo>
                      <a:pt x="159" y="141"/>
                      <a:pt x="157" y="140"/>
                      <a:pt x="154" y="141"/>
                    </a:cubicBezTo>
                    <a:cubicBezTo>
                      <a:pt x="151" y="141"/>
                      <a:pt x="149" y="142"/>
                      <a:pt x="147" y="144"/>
                    </a:cubicBezTo>
                    <a:cubicBezTo>
                      <a:pt x="144" y="146"/>
                      <a:pt x="140" y="146"/>
                      <a:pt x="137" y="145"/>
                    </a:cubicBezTo>
                    <a:cubicBezTo>
                      <a:pt x="134" y="145"/>
                      <a:pt x="133" y="144"/>
                      <a:pt x="132" y="141"/>
                    </a:cubicBezTo>
                    <a:cubicBezTo>
                      <a:pt x="132" y="139"/>
                      <a:pt x="132" y="137"/>
                      <a:pt x="134" y="135"/>
                    </a:cubicBezTo>
                    <a:cubicBezTo>
                      <a:pt x="137" y="133"/>
                      <a:pt x="139" y="131"/>
                      <a:pt x="141" y="129"/>
                    </a:cubicBezTo>
                    <a:cubicBezTo>
                      <a:pt x="143" y="126"/>
                      <a:pt x="144" y="123"/>
                      <a:pt x="144" y="119"/>
                    </a:cubicBezTo>
                    <a:cubicBezTo>
                      <a:pt x="144" y="116"/>
                      <a:pt x="143" y="115"/>
                      <a:pt x="140" y="115"/>
                    </a:cubicBezTo>
                    <a:cubicBezTo>
                      <a:pt x="136" y="115"/>
                      <a:pt x="132" y="115"/>
                      <a:pt x="129" y="114"/>
                    </a:cubicBezTo>
                    <a:cubicBezTo>
                      <a:pt x="119" y="112"/>
                      <a:pt x="114" y="106"/>
                      <a:pt x="112" y="96"/>
                    </a:cubicBezTo>
                    <a:cubicBezTo>
                      <a:pt x="112" y="91"/>
                      <a:pt x="113" y="90"/>
                      <a:pt x="118" y="91"/>
                    </a:cubicBezTo>
                    <a:cubicBezTo>
                      <a:pt x="121" y="91"/>
                      <a:pt x="124" y="91"/>
                      <a:pt x="127" y="92"/>
                    </a:cubicBezTo>
                    <a:cubicBezTo>
                      <a:pt x="137" y="93"/>
                      <a:pt x="146" y="92"/>
                      <a:pt x="155" y="86"/>
                    </a:cubicBezTo>
                    <a:cubicBezTo>
                      <a:pt x="158" y="83"/>
                      <a:pt x="163" y="82"/>
                      <a:pt x="167" y="81"/>
                    </a:cubicBezTo>
                    <a:cubicBezTo>
                      <a:pt x="174" y="79"/>
                      <a:pt x="180" y="76"/>
                      <a:pt x="184" y="70"/>
                    </a:cubicBezTo>
                    <a:cubicBezTo>
                      <a:pt x="193" y="60"/>
                      <a:pt x="200" y="49"/>
                      <a:pt x="203" y="36"/>
                    </a:cubicBezTo>
                    <a:cubicBezTo>
                      <a:pt x="204" y="30"/>
                      <a:pt x="205" y="23"/>
                      <a:pt x="205" y="17"/>
                    </a:cubicBezTo>
                    <a:cubicBezTo>
                      <a:pt x="204" y="15"/>
                      <a:pt x="204" y="13"/>
                      <a:pt x="204" y="10"/>
                    </a:cubicBezTo>
                    <a:cubicBezTo>
                      <a:pt x="204" y="7"/>
                      <a:pt x="204" y="4"/>
                      <a:pt x="207" y="2"/>
                    </a:cubicBezTo>
                    <a:cubicBezTo>
                      <a:pt x="211" y="0"/>
                      <a:pt x="213" y="2"/>
                      <a:pt x="216" y="3"/>
                    </a:cubicBezTo>
                    <a:cubicBezTo>
                      <a:pt x="230" y="11"/>
                      <a:pt x="236" y="28"/>
                      <a:pt x="230" y="43"/>
                    </a:cubicBezTo>
                    <a:cubicBezTo>
                      <a:pt x="229" y="48"/>
                      <a:pt x="226" y="52"/>
                      <a:pt x="224" y="56"/>
                    </a:cubicBezTo>
                    <a:cubicBezTo>
                      <a:pt x="219" y="64"/>
                      <a:pt x="214" y="72"/>
                      <a:pt x="209" y="80"/>
                    </a:cubicBezTo>
                    <a:cubicBezTo>
                      <a:pt x="207" y="83"/>
                      <a:pt x="206" y="87"/>
                      <a:pt x="205" y="91"/>
                    </a:cubicBezTo>
                    <a:cubicBezTo>
                      <a:pt x="204" y="93"/>
                      <a:pt x="203" y="95"/>
                      <a:pt x="203" y="98"/>
                    </a:cubicBezTo>
                    <a:cubicBezTo>
                      <a:pt x="203" y="102"/>
                      <a:pt x="205" y="104"/>
                      <a:pt x="208" y="105"/>
                    </a:cubicBezTo>
                    <a:cubicBezTo>
                      <a:pt x="213" y="106"/>
                      <a:pt x="217" y="105"/>
                      <a:pt x="221" y="104"/>
                    </a:cubicBezTo>
                    <a:cubicBezTo>
                      <a:pt x="236" y="97"/>
                      <a:pt x="251" y="91"/>
                      <a:pt x="267" y="87"/>
                    </a:cubicBezTo>
                    <a:cubicBezTo>
                      <a:pt x="274" y="85"/>
                      <a:pt x="280" y="84"/>
                      <a:pt x="287" y="82"/>
                    </a:cubicBezTo>
                    <a:cubicBezTo>
                      <a:pt x="290" y="82"/>
                      <a:pt x="294" y="82"/>
                      <a:pt x="297" y="85"/>
                    </a:cubicBezTo>
                    <a:cubicBezTo>
                      <a:pt x="299" y="86"/>
                      <a:pt x="301" y="86"/>
                      <a:pt x="304" y="86"/>
                    </a:cubicBezTo>
                    <a:cubicBezTo>
                      <a:pt x="305" y="87"/>
                      <a:pt x="307" y="86"/>
                      <a:pt x="309" y="86"/>
                    </a:cubicBezTo>
                    <a:cubicBezTo>
                      <a:pt x="317" y="86"/>
                      <a:pt x="323" y="89"/>
                      <a:pt x="325" y="97"/>
                    </a:cubicBezTo>
                    <a:cubicBezTo>
                      <a:pt x="325" y="99"/>
                      <a:pt x="325" y="101"/>
                      <a:pt x="325" y="104"/>
                    </a:cubicBezTo>
                    <a:close/>
                    <a:moveTo>
                      <a:pt x="206" y="122"/>
                    </a:moveTo>
                    <a:cubicBezTo>
                      <a:pt x="203" y="122"/>
                      <a:pt x="200" y="123"/>
                      <a:pt x="198" y="126"/>
                    </a:cubicBezTo>
                    <a:cubicBezTo>
                      <a:pt x="189" y="138"/>
                      <a:pt x="179" y="150"/>
                      <a:pt x="169" y="162"/>
                    </a:cubicBezTo>
                    <a:cubicBezTo>
                      <a:pt x="166" y="166"/>
                      <a:pt x="164" y="170"/>
                      <a:pt x="164" y="175"/>
                    </a:cubicBezTo>
                    <a:cubicBezTo>
                      <a:pt x="162" y="184"/>
                      <a:pt x="165" y="188"/>
                      <a:pt x="173" y="193"/>
                    </a:cubicBezTo>
                    <a:cubicBezTo>
                      <a:pt x="176" y="195"/>
                      <a:pt x="179" y="194"/>
                      <a:pt x="181" y="191"/>
                    </a:cubicBezTo>
                    <a:cubicBezTo>
                      <a:pt x="183" y="188"/>
                      <a:pt x="183" y="186"/>
                      <a:pt x="184" y="183"/>
                    </a:cubicBezTo>
                    <a:cubicBezTo>
                      <a:pt x="185" y="180"/>
                      <a:pt x="185" y="176"/>
                      <a:pt x="186" y="173"/>
                    </a:cubicBezTo>
                    <a:cubicBezTo>
                      <a:pt x="187" y="171"/>
                      <a:pt x="188" y="168"/>
                      <a:pt x="190" y="167"/>
                    </a:cubicBezTo>
                    <a:cubicBezTo>
                      <a:pt x="194" y="164"/>
                      <a:pt x="197" y="165"/>
                      <a:pt x="199" y="170"/>
                    </a:cubicBezTo>
                    <a:cubicBezTo>
                      <a:pt x="199" y="171"/>
                      <a:pt x="199" y="171"/>
                      <a:pt x="199" y="172"/>
                    </a:cubicBezTo>
                    <a:cubicBezTo>
                      <a:pt x="202" y="183"/>
                      <a:pt x="205" y="193"/>
                      <a:pt x="206" y="204"/>
                    </a:cubicBezTo>
                    <a:cubicBezTo>
                      <a:pt x="206" y="206"/>
                      <a:pt x="207" y="209"/>
                      <a:pt x="210" y="210"/>
                    </a:cubicBezTo>
                    <a:cubicBezTo>
                      <a:pt x="214" y="210"/>
                      <a:pt x="215" y="208"/>
                      <a:pt x="217" y="206"/>
                    </a:cubicBezTo>
                    <a:cubicBezTo>
                      <a:pt x="217" y="205"/>
                      <a:pt x="217" y="205"/>
                      <a:pt x="218" y="204"/>
                    </a:cubicBezTo>
                    <a:cubicBezTo>
                      <a:pt x="221" y="199"/>
                      <a:pt x="225" y="193"/>
                      <a:pt x="229" y="188"/>
                    </a:cubicBezTo>
                    <a:cubicBezTo>
                      <a:pt x="237" y="177"/>
                      <a:pt x="246" y="167"/>
                      <a:pt x="255" y="157"/>
                    </a:cubicBezTo>
                    <a:cubicBezTo>
                      <a:pt x="259" y="152"/>
                      <a:pt x="261" y="147"/>
                      <a:pt x="261" y="141"/>
                    </a:cubicBezTo>
                    <a:cubicBezTo>
                      <a:pt x="261" y="137"/>
                      <a:pt x="259" y="135"/>
                      <a:pt x="255" y="134"/>
                    </a:cubicBezTo>
                    <a:cubicBezTo>
                      <a:pt x="253" y="134"/>
                      <a:pt x="251" y="134"/>
                      <a:pt x="250" y="134"/>
                    </a:cubicBezTo>
                    <a:cubicBezTo>
                      <a:pt x="240" y="131"/>
                      <a:pt x="231" y="129"/>
                      <a:pt x="221" y="126"/>
                    </a:cubicBezTo>
                    <a:cubicBezTo>
                      <a:pt x="216" y="125"/>
                      <a:pt x="211" y="123"/>
                      <a:pt x="206" y="1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49" name="Freeform 10">
                <a:extLst>
                  <a:ext uri="{FF2B5EF4-FFF2-40B4-BE49-F238E27FC236}">
                    <a16:creationId xmlns:a16="http://schemas.microsoft.com/office/drawing/2014/main" id="{F635BA25-F85D-4FD0-B0FF-9852A3FB35CC}"/>
                  </a:ext>
                </a:extLst>
              </p:cNvPr>
              <p:cNvSpPr>
                <a:spLocks/>
              </p:cNvSpPr>
              <p:nvPr/>
            </p:nvSpPr>
            <p:spPr bwMode="auto">
              <a:xfrm>
                <a:off x="7550931" y="2257236"/>
                <a:ext cx="1089293" cy="1169389"/>
              </a:xfrm>
              <a:custGeom>
                <a:avLst/>
                <a:gdLst>
                  <a:gd name="T0" fmla="*/ 83 w 383"/>
                  <a:gd name="T1" fmla="*/ 410 h 411"/>
                  <a:gd name="T2" fmla="*/ 111 w 383"/>
                  <a:gd name="T3" fmla="*/ 380 h 411"/>
                  <a:gd name="T4" fmla="*/ 136 w 383"/>
                  <a:gd name="T5" fmla="*/ 371 h 411"/>
                  <a:gd name="T6" fmla="*/ 198 w 383"/>
                  <a:gd name="T7" fmla="*/ 294 h 411"/>
                  <a:gd name="T8" fmla="*/ 201 w 383"/>
                  <a:gd name="T9" fmla="*/ 280 h 411"/>
                  <a:gd name="T10" fmla="*/ 197 w 383"/>
                  <a:gd name="T11" fmla="*/ 274 h 411"/>
                  <a:gd name="T12" fmla="*/ 166 w 383"/>
                  <a:gd name="T13" fmla="*/ 283 h 411"/>
                  <a:gd name="T14" fmla="*/ 144 w 383"/>
                  <a:gd name="T15" fmla="*/ 291 h 411"/>
                  <a:gd name="T16" fmla="*/ 123 w 383"/>
                  <a:gd name="T17" fmla="*/ 305 h 411"/>
                  <a:gd name="T18" fmla="*/ 62 w 383"/>
                  <a:gd name="T19" fmla="*/ 344 h 411"/>
                  <a:gd name="T20" fmla="*/ 34 w 383"/>
                  <a:gd name="T21" fmla="*/ 353 h 411"/>
                  <a:gd name="T22" fmla="*/ 9 w 383"/>
                  <a:gd name="T23" fmla="*/ 344 h 411"/>
                  <a:gd name="T24" fmla="*/ 1 w 383"/>
                  <a:gd name="T25" fmla="*/ 322 h 411"/>
                  <a:gd name="T26" fmla="*/ 0 w 383"/>
                  <a:gd name="T27" fmla="*/ 288 h 411"/>
                  <a:gd name="T28" fmla="*/ 1 w 383"/>
                  <a:gd name="T29" fmla="*/ 283 h 411"/>
                  <a:gd name="T30" fmla="*/ 6 w 383"/>
                  <a:gd name="T31" fmla="*/ 282 h 411"/>
                  <a:gd name="T32" fmla="*/ 8 w 383"/>
                  <a:gd name="T33" fmla="*/ 285 h 411"/>
                  <a:gd name="T34" fmla="*/ 10 w 383"/>
                  <a:gd name="T35" fmla="*/ 290 h 411"/>
                  <a:gd name="T36" fmla="*/ 32 w 383"/>
                  <a:gd name="T37" fmla="*/ 298 h 411"/>
                  <a:gd name="T38" fmla="*/ 46 w 383"/>
                  <a:gd name="T39" fmla="*/ 293 h 411"/>
                  <a:gd name="T40" fmla="*/ 53 w 383"/>
                  <a:gd name="T41" fmla="*/ 291 h 411"/>
                  <a:gd name="T42" fmla="*/ 65 w 383"/>
                  <a:gd name="T43" fmla="*/ 288 h 411"/>
                  <a:gd name="T44" fmla="*/ 100 w 383"/>
                  <a:gd name="T45" fmla="*/ 268 h 411"/>
                  <a:gd name="T46" fmla="*/ 156 w 383"/>
                  <a:gd name="T47" fmla="*/ 244 h 411"/>
                  <a:gd name="T48" fmla="*/ 197 w 383"/>
                  <a:gd name="T49" fmla="*/ 229 h 411"/>
                  <a:gd name="T50" fmla="*/ 203 w 383"/>
                  <a:gd name="T51" fmla="*/ 226 h 411"/>
                  <a:gd name="T52" fmla="*/ 219 w 383"/>
                  <a:gd name="T53" fmla="*/ 204 h 411"/>
                  <a:gd name="T54" fmla="*/ 222 w 383"/>
                  <a:gd name="T55" fmla="*/ 124 h 411"/>
                  <a:gd name="T56" fmla="*/ 210 w 383"/>
                  <a:gd name="T57" fmla="*/ 69 h 411"/>
                  <a:gd name="T58" fmla="*/ 197 w 383"/>
                  <a:gd name="T59" fmla="*/ 36 h 411"/>
                  <a:gd name="T60" fmla="*/ 194 w 383"/>
                  <a:gd name="T61" fmla="*/ 10 h 411"/>
                  <a:gd name="T62" fmla="*/ 205 w 383"/>
                  <a:gd name="T63" fmla="*/ 2 h 411"/>
                  <a:gd name="T64" fmla="*/ 230 w 383"/>
                  <a:gd name="T65" fmla="*/ 7 h 411"/>
                  <a:gd name="T66" fmla="*/ 237 w 383"/>
                  <a:gd name="T67" fmla="*/ 10 h 411"/>
                  <a:gd name="T68" fmla="*/ 248 w 383"/>
                  <a:gd name="T69" fmla="*/ 19 h 411"/>
                  <a:gd name="T70" fmla="*/ 265 w 383"/>
                  <a:gd name="T71" fmla="*/ 29 h 411"/>
                  <a:gd name="T72" fmla="*/ 280 w 383"/>
                  <a:gd name="T73" fmla="*/ 49 h 411"/>
                  <a:gd name="T74" fmla="*/ 278 w 383"/>
                  <a:gd name="T75" fmla="*/ 66 h 411"/>
                  <a:gd name="T76" fmla="*/ 273 w 383"/>
                  <a:gd name="T77" fmla="*/ 72 h 411"/>
                  <a:gd name="T78" fmla="*/ 270 w 383"/>
                  <a:gd name="T79" fmla="*/ 77 h 411"/>
                  <a:gd name="T80" fmla="*/ 271 w 383"/>
                  <a:gd name="T81" fmla="*/ 158 h 411"/>
                  <a:gd name="T82" fmla="*/ 273 w 383"/>
                  <a:gd name="T83" fmla="*/ 179 h 411"/>
                  <a:gd name="T84" fmla="*/ 278 w 383"/>
                  <a:gd name="T85" fmla="*/ 182 h 411"/>
                  <a:gd name="T86" fmla="*/ 313 w 383"/>
                  <a:gd name="T87" fmla="*/ 160 h 411"/>
                  <a:gd name="T88" fmla="*/ 325 w 383"/>
                  <a:gd name="T89" fmla="*/ 144 h 411"/>
                  <a:gd name="T90" fmla="*/ 341 w 383"/>
                  <a:gd name="T91" fmla="*/ 128 h 411"/>
                  <a:gd name="T92" fmla="*/ 369 w 383"/>
                  <a:gd name="T93" fmla="*/ 122 h 411"/>
                  <a:gd name="T94" fmla="*/ 380 w 383"/>
                  <a:gd name="T95" fmla="*/ 141 h 411"/>
                  <a:gd name="T96" fmla="*/ 372 w 383"/>
                  <a:gd name="T97" fmla="*/ 154 h 411"/>
                  <a:gd name="T98" fmla="*/ 355 w 383"/>
                  <a:gd name="T99" fmla="*/ 169 h 411"/>
                  <a:gd name="T100" fmla="*/ 314 w 383"/>
                  <a:gd name="T101" fmla="*/ 199 h 411"/>
                  <a:gd name="T102" fmla="*/ 275 w 383"/>
                  <a:gd name="T103" fmla="*/ 229 h 411"/>
                  <a:gd name="T104" fmla="*/ 271 w 383"/>
                  <a:gd name="T105" fmla="*/ 238 h 411"/>
                  <a:gd name="T106" fmla="*/ 254 w 383"/>
                  <a:gd name="T107" fmla="*/ 310 h 411"/>
                  <a:gd name="T108" fmla="*/ 250 w 383"/>
                  <a:gd name="T109" fmla="*/ 320 h 411"/>
                  <a:gd name="T110" fmla="*/ 247 w 383"/>
                  <a:gd name="T111" fmla="*/ 325 h 411"/>
                  <a:gd name="T112" fmla="*/ 173 w 383"/>
                  <a:gd name="T113" fmla="*/ 386 h 411"/>
                  <a:gd name="T114" fmla="*/ 95 w 383"/>
                  <a:gd name="T115" fmla="*/ 410 h 411"/>
                  <a:gd name="T116" fmla="*/ 88 w 383"/>
                  <a:gd name="T117" fmla="*/ 411 h 411"/>
                  <a:gd name="T118" fmla="*/ 83 w 383"/>
                  <a:gd name="T119" fmla="*/ 410 h 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3" h="411">
                    <a:moveTo>
                      <a:pt x="83" y="410"/>
                    </a:moveTo>
                    <a:cubicBezTo>
                      <a:pt x="89" y="396"/>
                      <a:pt x="96" y="385"/>
                      <a:pt x="111" y="380"/>
                    </a:cubicBezTo>
                    <a:cubicBezTo>
                      <a:pt x="120" y="378"/>
                      <a:pt x="128" y="375"/>
                      <a:pt x="136" y="371"/>
                    </a:cubicBezTo>
                    <a:cubicBezTo>
                      <a:pt x="168" y="355"/>
                      <a:pt x="188" y="328"/>
                      <a:pt x="198" y="294"/>
                    </a:cubicBezTo>
                    <a:cubicBezTo>
                      <a:pt x="199" y="289"/>
                      <a:pt x="200" y="284"/>
                      <a:pt x="201" y="280"/>
                    </a:cubicBezTo>
                    <a:cubicBezTo>
                      <a:pt x="202" y="275"/>
                      <a:pt x="201" y="274"/>
                      <a:pt x="197" y="274"/>
                    </a:cubicBezTo>
                    <a:cubicBezTo>
                      <a:pt x="186" y="275"/>
                      <a:pt x="176" y="278"/>
                      <a:pt x="166" y="283"/>
                    </a:cubicBezTo>
                    <a:cubicBezTo>
                      <a:pt x="159" y="286"/>
                      <a:pt x="152" y="289"/>
                      <a:pt x="144" y="291"/>
                    </a:cubicBezTo>
                    <a:cubicBezTo>
                      <a:pt x="136" y="294"/>
                      <a:pt x="130" y="300"/>
                      <a:pt x="123" y="305"/>
                    </a:cubicBezTo>
                    <a:cubicBezTo>
                      <a:pt x="105" y="321"/>
                      <a:pt x="84" y="334"/>
                      <a:pt x="62" y="344"/>
                    </a:cubicBezTo>
                    <a:cubicBezTo>
                      <a:pt x="53" y="348"/>
                      <a:pt x="43" y="351"/>
                      <a:pt x="34" y="353"/>
                    </a:cubicBezTo>
                    <a:cubicBezTo>
                      <a:pt x="24" y="356"/>
                      <a:pt x="15" y="352"/>
                      <a:pt x="9" y="344"/>
                    </a:cubicBezTo>
                    <a:cubicBezTo>
                      <a:pt x="4" y="338"/>
                      <a:pt x="1" y="330"/>
                      <a:pt x="1" y="322"/>
                    </a:cubicBezTo>
                    <a:cubicBezTo>
                      <a:pt x="1" y="310"/>
                      <a:pt x="0" y="299"/>
                      <a:pt x="0" y="288"/>
                    </a:cubicBezTo>
                    <a:cubicBezTo>
                      <a:pt x="0" y="286"/>
                      <a:pt x="0" y="284"/>
                      <a:pt x="1" y="283"/>
                    </a:cubicBezTo>
                    <a:cubicBezTo>
                      <a:pt x="1" y="280"/>
                      <a:pt x="4" y="279"/>
                      <a:pt x="6" y="282"/>
                    </a:cubicBezTo>
                    <a:cubicBezTo>
                      <a:pt x="7" y="283"/>
                      <a:pt x="7" y="284"/>
                      <a:pt x="8" y="285"/>
                    </a:cubicBezTo>
                    <a:cubicBezTo>
                      <a:pt x="9" y="286"/>
                      <a:pt x="9" y="288"/>
                      <a:pt x="10" y="290"/>
                    </a:cubicBezTo>
                    <a:cubicBezTo>
                      <a:pt x="16" y="297"/>
                      <a:pt x="23" y="301"/>
                      <a:pt x="32" y="298"/>
                    </a:cubicBezTo>
                    <a:cubicBezTo>
                      <a:pt x="37" y="297"/>
                      <a:pt x="41" y="295"/>
                      <a:pt x="46" y="293"/>
                    </a:cubicBezTo>
                    <a:cubicBezTo>
                      <a:pt x="48" y="292"/>
                      <a:pt x="51" y="291"/>
                      <a:pt x="53" y="291"/>
                    </a:cubicBezTo>
                    <a:cubicBezTo>
                      <a:pt x="58" y="292"/>
                      <a:pt x="61" y="290"/>
                      <a:pt x="65" y="288"/>
                    </a:cubicBezTo>
                    <a:cubicBezTo>
                      <a:pt x="77" y="282"/>
                      <a:pt x="89" y="275"/>
                      <a:pt x="100" y="268"/>
                    </a:cubicBezTo>
                    <a:cubicBezTo>
                      <a:pt x="118" y="258"/>
                      <a:pt x="137" y="251"/>
                      <a:pt x="156" y="244"/>
                    </a:cubicBezTo>
                    <a:cubicBezTo>
                      <a:pt x="169" y="239"/>
                      <a:pt x="183" y="234"/>
                      <a:pt x="197" y="229"/>
                    </a:cubicBezTo>
                    <a:cubicBezTo>
                      <a:pt x="199" y="228"/>
                      <a:pt x="201" y="227"/>
                      <a:pt x="203" y="226"/>
                    </a:cubicBezTo>
                    <a:cubicBezTo>
                      <a:pt x="212" y="222"/>
                      <a:pt x="218" y="215"/>
                      <a:pt x="219" y="204"/>
                    </a:cubicBezTo>
                    <a:cubicBezTo>
                      <a:pt x="221" y="178"/>
                      <a:pt x="223" y="151"/>
                      <a:pt x="222" y="124"/>
                    </a:cubicBezTo>
                    <a:cubicBezTo>
                      <a:pt x="221" y="105"/>
                      <a:pt x="218" y="87"/>
                      <a:pt x="210" y="69"/>
                    </a:cubicBezTo>
                    <a:cubicBezTo>
                      <a:pt x="205" y="58"/>
                      <a:pt x="201" y="47"/>
                      <a:pt x="197" y="36"/>
                    </a:cubicBezTo>
                    <a:cubicBezTo>
                      <a:pt x="194" y="28"/>
                      <a:pt x="193" y="19"/>
                      <a:pt x="194" y="10"/>
                    </a:cubicBezTo>
                    <a:cubicBezTo>
                      <a:pt x="194" y="4"/>
                      <a:pt x="199" y="0"/>
                      <a:pt x="205" y="2"/>
                    </a:cubicBezTo>
                    <a:cubicBezTo>
                      <a:pt x="213" y="4"/>
                      <a:pt x="222" y="5"/>
                      <a:pt x="230" y="7"/>
                    </a:cubicBezTo>
                    <a:cubicBezTo>
                      <a:pt x="233" y="7"/>
                      <a:pt x="235" y="9"/>
                      <a:pt x="237" y="10"/>
                    </a:cubicBezTo>
                    <a:cubicBezTo>
                      <a:pt x="241" y="13"/>
                      <a:pt x="244" y="16"/>
                      <a:pt x="248" y="19"/>
                    </a:cubicBezTo>
                    <a:cubicBezTo>
                      <a:pt x="253" y="23"/>
                      <a:pt x="259" y="26"/>
                      <a:pt x="265" y="29"/>
                    </a:cubicBezTo>
                    <a:cubicBezTo>
                      <a:pt x="274" y="33"/>
                      <a:pt x="279" y="40"/>
                      <a:pt x="280" y="49"/>
                    </a:cubicBezTo>
                    <a:cubicBezTo>
                      <a:pt x="280" y="55"/>
                      <a:pt x="280" y="60"/>
                      <a:pt x="278" y="66"/>
                    </a:cubicBezTo>
                    <a:cubicBezTo>
                      <a:pt x="277" y="68"/>
                      <a:pt x="275" y="70"/>
                      <a:pt x="273" y="72"/>
                    </a:cubicBezTo>
                    <a:cubicBezTo>
                      <a:pt x="271" y="74"/>
                      <a:pt x="270" y="75"/>
                      <a:pt x="270" y="77"/>
                    </a:cubicBezTo>
                    <a:cubicBezTo>
                      <a:pt x="271" y="104"/>
                      <a:pt x="271" y="131"/>
                      <a:pt x="271" y="158"/>
                    </a:cubicBezTo>
                    <a:cubicBezTo>
                      <a:pt x="272" y="165"/>
                      <a:pt x="272" y="172"/>
                      <a:pt x="273" y="179"/>
                    </a:cubicBezTo>
                    <a:cubicBezTo>
                      <a:pt x="274" y="183"/>
                      <a:pt x="275" y="184"/>
                      <a:pt x="278" y="182"/>
                    </a:cubicBezTo>
                    <a:cubicBezTo>
                      <a:pt x="291" y="176"/>
                      <a:pt x="303" y="170"/>
                      <a:pt x="313" y="160"/>
                    </a:cubicBezTo>
                    <a:cubicBezTo>
                      <a:pt x="317" y="155"/>
                      <a:pt x="321" y="150"/>
                      <a:pt x="325" y="144"/>
                    </a:cubicBezTo>
                    <a:cubicBezTo>
                      <a:pt x="330" y="138"/>
                      <a:pt x="335" y="132"/>
                      <a:pt x="341" y="128"/>
                    </a:cubicBezTo>
                    <a:cubicBezTo>
                      <a:pt x="350" y="122"/>
                      <a:pt x="359" y="120"/>
                      <a:pt x="369" y="122"/>
                    </a:cubicBezTo>
                    <a:cubicBezTo>
                      <a:pt x="379" y="124"/>
                      <a:pt x="383" y="131"/>
                      <a:pt x="380" y="141"/>
                    </a:cubicBezTo>
                    <a:cubicBezTo>
                      <a:pt x="379" y="146"/>
                      <a:pt x="376" y="151"/>
                      <a:pt x="372" y="154"/>
                    </a:cubicBezTo>
                    <a:cubicBezTo>
                      <a:pt x="367" y="160"/>
                      <a:pt x="361" y="165"/>
                      <a:pt x="355" y="169"/>
                    </a:cubicBezTo>
                    <a:cubicBezTo>
                      <a:pt x="341" y="178"/>
                      <a:pt x="328" y="189"/>
                      <a:pt x="314" y="199"/>
                    </a:cubicBezTo>
                    <a:cubicBezTo>
                      <a:pt x="301" y="209"/>
                      <a:pt x="289" y="219"/>
                      <a:pt x="275" y="229"/>
                    </a:cubicBezTo>
                    <a:cubicBezTo>
                      <a:pt x="272" y="232"/>
                      <a:pt x="271" y="234"/>
                      <a:pt x="271" y="238"/>
                    </a:cubicBezTo>
                    <a:cubicBezTo>
                      <a:pt x="267" y="263"/>
                      <a:pt x="262" y="287"/>
                      <a:pt x="254" y="310"/>
                    </a:cubicBezTo>
                    <a:cubicBezTo>
                      <a:pt x="253" y="314"/>
                      <a:pt x="251" y="317"/>
                      <a:pt x="250" y="320"/>
                    </a:cubicBezTo>
                    <a:cubicBezTo>
                      <a:pt x="249" y="322"/>
                      <a:pt x="249" y="324"/>
                      <a:pt x="247" y="325"/>
                    </a:cubicBezTo>
                    <a:cubicBezTo>
                      <a:pt x="226" y="349"/>
                      <a:pt x="202" y="371"/>
                      <a:pt x="173" y="386"/>
                    </a:cubicBezTo>
                    <a:cubicBezTo>
                      <a:pt x="149" y="400"/>
                      <a:pt x="123" y="408"/>
                      <a:pt x="95" y="410"/>
                    </a:cubicBezTo>
                    <a:cubicBezTo>
                      <a:pt x="93" y="410"/>
                      <a:pt x="90" y="411"/>
                      <a:pt x="88" y="411"/>
                    </a:cubicBezTo>
                    <a:cubicBezTo>
                      <a:pt x="87" y="411"/>
                      <a:pt x="85" y="411"/>
                      <a:pt x="83" y="4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0" name="Freeform 11">
                <a:extLst>
                  <a:ext uri="{FF2B5EF4-FFF2-40B4-BE49-F238E27FC236}">
                    <a16:creationId xmlns:a16="http://schemas.microsoft.com/office/drawing/2014/main" id="{3039E95C-D1CC-46F7-9248-92AECF3DF875}"/>
                  </a:ext>
                </a:extLst>
              </p:cNvPr>
              <p:cNvSpPr>
                <a:spLocks noEditPoints="1"/>
              </p:cNvSpPr>
              <p:nvPr/>
            </p:nvSpPr>
            <p:spPr bwMode="auto">
              <a:xfrm>
                <a:off x="4606634" y="2270052"/>
                <a:ext cx="551054" cy="1278318"/>
              </a:xfrm>
              <a:custGeom>
                <a:avLst/>
                <a:gdLst>
                  <a:gd name="T0" fmla="*/ 127 w 193"/>
                  <a:gd name="T1" fmla="*/ 371 h 449"/>
                  <a:gd name="T2" fmla="*/ 63 w 193"/>
                  <a:gd name="T3" fmla="*/ 417 h 449"/>
                  <a:gd name="T4" fmla="*/ 47 w 193"/>
                  <a:gd name="T5" fmla="*/ 433 h 449"/>
                  <a:gd name="T6" fmla="*/ 7 w 193"/>
                  <a:gd name="T7" fmla="*/ 434 h 449"/>
                  <a:gd name="T8" fmla="*/ 1 w 193"/>
                  <a:gd name="T9" fmla="*/ 383 h 449"/>
                  <a:gd name="T10" fmla="*/ 33 w 193"/>
                  <a:gd name="T11" fmla="*/ 331 h 449"/>
                  <a:gd name="T12" fmla="*/ 49 w 193"/>
                  <a:gd name="T13" fmla="*/ 286 h 449"/>
                  <a:gd name="T14" fmla="*/ 50 w 193"/>
                  <a:gd name="T15" fmla="*/ 233 h 449"/>
                  <a:gd name="T16" fmla="*/ 38 w 193"/>
                  <a:gd name="T17" fmla="*/ 207 h 449"/>
                  <a:gd name="T18" fmla="*/ 54 w 193"/>
                  <a:gd name="T19" fmla="*/ 201 h 449"/>
                  <a:gd name="T20" fmla="*/ 75 w 193"/>
                  <a:gd name="T21" fmla="*/ 209 h 449"/>
                  <a:gd name="T22" fmla="*/ 107 w 193"/>
                  <a:gd name="T23" fmla="*/ 223 h 449"/>
                  <a:gd name="T24" fmla="*/ 126 w 193"/>
                  <a:gd name="T25" fmla="*/ 233 h 449"/>
                  <a:gd name="T26" fmla="*/ 133 w 193"/>
                  <a:gd name="T27" fmla="*/ 231 h 449"/>
                  <a:gd name="T28" fmla="*/ 135 w 193"/>
                  <a:gd name="T29" fmla="*/ 200 h 449"/>
                  <a:gd name="T30" fmla="*/ 133 w 193"/>
                  <a:gd name="T31" fmla="*/ 99 h 449"/>
                  <a:gd name="T32" fmla="*/ 105 w 193"/>
                  <a:gd name="T33" fmla="*/ 55 h 449"/>
                  <a:gd name="T34" fmla="*/ 77 w 193"/>
                  <a:gd name="T35" fmla="*/ 9 h 449"/>
                  <a:gd name="T36" fmla="*/ 95 w 193"/>
                  <a:gd name="T37" fmla="*/ 6 h 449"/>
                  <a:gd name="T38" fmla="*/ 165 w 193"/>
                  <a:gd name="T39" fmla="*/ 52 h 449"/>
                  <a:gd name="T40" fmla="*/ 189 w 193"/>
                  <a:gd name="T41" fmla="*/ 83 h 449"/>
                  <a:gd name="T42" fmla="*/ 189 w 193"/>
                  <a:gd name="T43" fmla="*/ 292 h 449"/>
                  <a:gd name="T44" fmla="*/ 165 w 193"/>
                  <a:gd name="T45" fmla="*/ 409 h 449"/>
                  <a:gd name="T46" fmla="*/ 145 w 193"/>
                  <a:gd name="T47" fmla="*/ 428 h 449"/>
                  <a:gd name="T48" fmla="*/ 134 w 193"/>
                  <a:gd name="T49" fmla="*/ 415 h 449"/>
                  <a:gd name="T50" fmla="*/ 131 w 193"/>
                  <a:gd name="T51" fmla="*/ 367 h 449"/>
                  <a:gd name="T52" fmla="*/ 124 w 193"/>
                  <a:gd name="T53" fmla="*/ 264 h 449"/>
                  <a:gd name="T54" fmla="*/ 102 w 193"/>
                  <a:gd name="T55" fmla="*/ 280 h 449"/>
                  <a:gd name="T56" fmla="*/ 81 w 193"/>
                  <a:gd name="T57" fmla="*/ 296 h 449"/>
                  <a:gd name="T58" fmla="*/ 59 w 193"/>
                  <a:gd name="T59" fmla="*/ 331 h 449"/>
                  <a:gd name="T60" fmla="*/ 31 w 193"/>
                  <a:gd name="T61" fmla="*/ 373 h 449"/>
                  <a:gd name="T62" fmla="*/ 46 w 193"/>
                  <a:gd name="T63" fmla="*/ 382 h 449"/>
                  <a:gd name="T64" fmla="*/ 78 w 193"/>
                  <a:gd name="T65" fmla="*/ 363 h 449"/>
                  <a:gd name="T66" fmla="*/ 114 w 193"/>
                  <a:gd name="T67" fmla="*/ 346 h 449"/>
                  <a:gd name="T68" fmla="*/ 133 w 193"/>
                  <a:gd name="T69" fmla="*/ 325 h 449"/>
                  <a:gd name="T70" fmla="*/ 132 w 193"/>
                  <a:gd name="T71" fmla="*/ 255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3" h="449">
                    <a:moveTo>
                      <a:pt x="131" y="367"/>
                    </a:moveTo>
                    <a:cubicBezTo>
                      <a:pt x="129" y="369"/>
                      <a:pt x="128" y="370"/>
                      <a:pt x="127" y="371"/>
                    </a:cubicBezTo>
                    <a:cubicBezTo>
                      <a:pt x="112" y="385"/>
                      <a:pt x="97" y="397"/>
                      <a:pt x="80" y="408"/>
                    </a:cubicBezTo>
                    <a:cubicBezTo>
                      <a:pt x="74" y="411"/>
                      <a:pt x="69" y="414"/>
                      <a:pt x="63" y="417"/>
                    </a:cubicBezTo>
                    <a:cubicBezTo>
                      <a:pt x="61" y="419"/>
                      <a:pt x="59" y="420"/>
                      <a:pt x="57" y="422"/>
                    </a:cubicBezTo>
                    <a:cubicBezTo>
                      <a:pt x="54" y="426"/>
                      <a:pt x="50" y="430"/>
                      <a:pt x="47" y="433"/>
                    </a:cubicBezTo>
                    <a:cubicBezTo>
                      <a:pt x="44" y="436"/>
                      <a:pt x="41" y="439"/>
                      <a:pt x="38" y="441"/>
                    </a:cubicBezTo>
                    <a:cubicBezTo>
                      <a:pt x="27" y="449"/>
                      <a:pt x="13" y="446"/>
                      <a:pt x="7" y="434"/>
                    </a:cubicBezTo>
                    <a:cubicBezTo>
                      <a:pt x="4" y="428"/>
                      <a:pt x="2" y="421"/>
                      <a:pt x="1" y="415"/>
                    </a:cubicBezTo>
                    <a:cubicBezTo>
                      <a:pt x="0" y="404"/>
                      <a:pt x="0" y="394"/>
                      <a:pt x="1" y="383"/>
                    </a:cubicBezTo>
                    <a:cubicBezTo>
                      <a:pt x="2" y="379"/>
                      <a:pt x="3" y="374"/>
                      <a:pt x="7" y="372"/>
                    </a:cubicBezTo>
                    <a:cubicBezTo>
                      <a:pt x="20" y="361"/>
                      <a:pt x="28" y="346"/>
                      <a:pt x="33" y="331"/>
                    </a:cubicBezTo>
                    <a:cubicBezTo>
                      <a:pt x="36" y="325"/>
                      <a:pt x="37" y="319"/>
                      <a:pt x="39" y="313"/>
                    </a:cubicBezTo>
                    <a:cubicBezTo>
                      <a:pt x="42" y="304"/>
                      <a:pt x="45" y="294"/>
                      <a:pt x="49" y="286"/>
                    </a:cubicBezTo>
                    <a:cubicBezTo>
                      <a:pt x="56" y="272"/>
                      <a:pt x="56" y="258"/>
                      <a:pt x="53" y="244"/>
                    </a:cubicBezTo>
                    <a:cubicBezTo>
                      <a:pt x="52" y="240"/>
                      <a:pt x="51" y="237"/>
                      <a:pt x="50" y="233"/>
                    </a:cubicBezTo>
                    <a:cubicBezTo>
                      <a:pt x="49" y="229"/>
                      <a:pt x="47" y="225"/>
                      <a:pt x="44" y="221"/>
                    </a:cubicBezTo>
                    <a:cubicBezTo>
                      <a:pt x="42" y="217"/>
                      <a:pt x="39" y="212"/>
                      <a:pt x="38" y="207"/>
                    </a:cubicBezTo>
                    <a:cubicBezTo>
                      <a:pt x="36" y="202"/>
                      <a:pt x="38" y="199"/>
                      <a:pt x="44" y="199"/>
                    </a:cubicBezTo>
                    <a:cubicBezTo>
                      <a:pt x="48" y="199"/>
                      <a:pt x="51" y="199"/>
                      <a:pt x="54" y="201"/>
                    </a:cubicBezTo>
                    <a:cubicBezTo>
                      <a:pt x="55" y="202"/>
                      <a:pt x="56" y="203"/>
                      <a:pt x="57" y="203"/>
                    </a:cubicBezTo>
                    <a:cubicBezTo>
                      <a:pt x="62" y="208"/>
                      <a:pt x="68" y="209"/>
                      <a:pt x="75" y="209"/>
                    </a:cubicBezTo>
                    <a:cubicBezTo>
                      <a:pt x="83" y="209"/>
                      <a:pt x="90" y="212"/>
                      <a:pt x="96" y="218"/>
                    </a:cubicBezTo>
                    <a:cubicBezTo>
                      <a:pt x="99" y="221"/>
                      <a:pt x="103" y="223"/>
                      <a:pt x="107" y="223"/>
                    </a:cubicBezTo>
                    <a:cubicBezTo>
                      <a:pt x="110" y="223"/>
                      <a:pt x="112" y="224"/>
                      <a:pt x="115" y="225"/>
                    </a:cubicBezTo>
                    <a:cubicBezTo>
                      <a:pt x="120" y="226"/>
                      <a:pt x="124" y="229"/>
                      <a:pt x="126" y="233"/>
                    </a:cubicBezTo>
                    <a:cubicBezTo>
                      <a:pt x="126" y="234"/>
                      <a:pt x="127" y="235"/>
                      <a:pt x="128" y="236"/>
                    </a:cubicBezTo>
                    <a:cubicBezTo>
                      <a:pt x="131" y="236"/>
                      <a:pt x="132" y="234"/>
                      <a:pt x="133" y="231"/>
                    </a:cubicBezTo>
                    <a:cubicBezTo>
                      <a:pt x="134" y="229"/>
                      <a:pt x="134" y="227"/>
                      <a:pt x="134" y="225"/>
                    </a:cubicBezTo>
                    <a:cubicBezTo>
                      <a:pt x="134" y="217"/>
                      <a:pt x="134" y="208"/>
                      <a:pt x="135" y="200"/>
                    </a:cubicBezTo>
                    <a:cubicBezTo>
                      <a:pt x="137" y="176"/>
                      <a:pt x="139" y="151"/>
                      <a:pt x="137" y="127"/>
                    </a:cubicBezTo>
                    <a:cubicBezTo>
                      <a:pt x="137" y="118"/>
                      <a:pt x="135" y="109"/>
                      <a:pt x="133" y="99"/>
                    </a:cubicBezTo>
                    <a:cubicBezTo>
                      <a:pt x="132" y="90"/>
                      <a:pt x="127" y="81"/>
                      <a:pt x="121" y="74"/>
                    </a:cubicBezTo>
                    <a:cubicBezTo>
                      <a:pt x="116" y="67"/>
                      <a:pt x="111" y="61"/>
                      <a:pt x="105" y="55"/>
                    </a:cubicBezTo>
                    <a:cubicBezTo>
                      <a:pt x="98" y="46"/>
                      <a:pt x="90" y="36"/>
                      <a:pt x="83" y="27"/>
                    </a:cubicBezTo>
                    <a:cubicBezTo>
                      <a:pt x="79" y="22"/>
                      <a:pt x="77" y="15"/>
                      <a:pt x="77" y="9"/>
                    </a:cubicBezTo>
                    <a:cubicBezTo>
                      <a:pt x="77" y="3"/>
                      <a:pt x="80" y="0"/>
                      <a:pt x="86" y="2"/>
                    </a:cubicBezTo>
                    <a:cubicBezTo>
                      <a:pt x="89" y="2"/>
                      <a:pt x="92" y="4"/>
                      <a:pt x="95" y="6"/>
                    </a:cubicBezTo>
                    <a:cubicBezTo>
                      <a:pt x="105" y="15"/>
                      <a:pt x="116" y="22"/>
                      <a:pt x="128" y="28"/>
                    </a:cubicBezTo>
                    <a:cubicBezTo>
                      <a:pt x="141" y="35"/>
                      <a:pt x="154" y="43"/>
                      <a:pt x="165" y="52"/>
                    </a:cubicBezTo>
                    <a:cubicBezTo>
                      <a:pt x="172" y="58"/>
                      <a:pt x="179" y="64"/>
                      <a:pt x="184" y="72"/>
                    </a:cubicBezTo>
                    <a:cubicBezTo>
                      <a:pt x="186" y="75"/>
                      <a:pt x="188" y="78"/>
                      <a:pt x="189" y="83"/>
                    </a:cubicBezTo>
                    <a:cubicBezTo>
                      <a:pt x="192" y="122"/>
                      <a:pt x="193" y="162"/>
                      <a:pt x="193" y="202"/>
                    </a:cubicBezTo>
                    <a:cubicBezTo>
                      <a:pt x="193" y="232"/>
                      <a:pt x="192" y="262"/>
                      <a:pt x="189" y="292"/>
                    </a:cubicBezTo>
                    <a:cubicBezTo>
                      <a:pt x="186" y="321"/>
                      <a:pt x="183" y="350"/>
                      <a:pt x="176" y="378"/>
                    </a:cubicBezTo>
                    <a:cubicBezTo>
                      <a:pt x="173" y="388"/>
                      <a:pt x="170" y="399"/>
                      <a:pt x="165" y="409"/>
                    </a:cubicBezTo>
                    <a:cubicBezTo>
                      <a:pt x="162" y="414"/>
                      <a:pt x="159" y="419"/>
                      <a:pt x="155" y="423"/>
                    </a:cubicBezTo>
                    <a:cubicBezTo>
                      <a:pt x="152" y="426"/>
                      <a:pt x="149" y="428"/>
                      <a:pt x="145" y="428"/>
                    </a:cubicBezTo>
                    <a:cubicBezTo>
                      <a:pt x="140" y="429"/>
                      <a:pt x="136" y="427"/>
                      <a:pt x="135" y="422"/>
                    </a:cubicBezTo>
                    <a:cubicBezTo>
                      <a:pt x="135" y="420"/>
                      <a:pt x="135" y="418"/>
                      <a:pt x="134" y="415"/>
                    </a:cubicBezTo>
                    <a:cubicBezTo>
                      <a:pt x="134" y="407"/>
                      <a:pt x="135" y="399"/>
                      <a:pt x="135" y="391"/>
                    </a:cubicBezTo>
                    <a:cubicBezTo>
                      <a:pt x="134" y="383"/>
                      <a:pt x="134" y="375"/>
                      <a:pt x="131" y="367"/>
                    </a:cubicBezTo>
                    <a:close/>
                    <a:moveTo>
                      <a:pt x="132" y="255"/>
                    </a:moveTo>
                    <a:cubicBezTo>
                      <a:pt x="127" y="257"/>
                      <a:pt x="125" y="260"/>
                      <a:pt x="124" y="264"/>
                    </a:cubicBezTo>
                    <a:cubicBezTo>
                      <a:pt x="123" y="267"/>
                      <a:pt x="122" y="271"/>
                      <a:pt x="119" y="273"/>
                    </a:cubicBezTo>
                    <a:cubicBezTo>
                      <a:pt x="114" y="277"/>
                      <a:pt x="108" y="280"/>
                      <a:pt x="102" y="280"/>
                    </a:cubicBezTo>
                    <a:cubicBezTo>
                      <a:pt x="97" y="280"/>
                      <a:pt x="94" y="282"/>
                      <a:pt x="91" y="285"/>
                    </a:cubicBezTo>
                    <a:cubicBezTo>
                      <a:pt x="87" y="289"/>
                      <a:pt x="84" y="292"/>
                      <a:pt x="81" y="296"/>
                    </a:cubicBezTo>
                    <a:cubicBezTo>
                      <a:pt x="78" y="299"/>
                      <a:pt x="76" y="302"/>
                      <a:pt x="75" y="305"/>
                    </a:cubicBezTo>
                    <a:cubicBezTo>
                      <a:pt x="71" y="315"/>
                      <a:pt x="66" y="323"/>
                      <a:pt x="59" y="331"/>
                    </a:cubicBezTo>
                    <a:cubicBezTo>
                      <a:pt x="54" y="337"/>
                      <a:pt x="50" y="343"/>
                      <a:pt x="45" y="349"/>
                    </a:cubicBezTo>
                    <a:cubicBezTo>
                      <a:pt x="39" y="356"/>
                      <a:pt x="34" y="364"/>
                      <a:pt x="31" y="373"/>
                    </a:cubicBezTo>
                    <a:cubicBezTo>
                      <a:pt x="29" y="377"/>
                      <a:pt x="29" y="379"/>
                      <a:pt x="34" y="381"/>
                    </a:cubicBezTo>
                    <a:cubicBezTo>
                      <a:pt x="38" y="382"/>
                      <a:pt x="42" y="383"/>
                      <a:pt x="46" y="382"/>
                    </a:cubicBezTo>
                    <a:cubicBezTo>
                      <a:pt x="53" y="381"/>
                      <a:pt x="59" y="378"/>
                      <a:pt x="64" y="374"/>
                    </a:cubicBezTo>
                    <a:cubicBezTo>
                      <a:pt x="69" y="371"/>
                      <a:pt x="73" y="367"/>
                      <a:pt x="78" y="363"/>
                    </a:cubicBezTo>
                    <a:cubicBezTo>
                      <a:pt x="81" y="361"/>
                      <a:pt x="83" y="359"/>
                      <a:pt x="87" y="358"/>
                    </a:cubicBezTo>
                    <a:cubicBezTo>
                      <a:pt x="97" y="356"/>
                      <a:pt x="106" y="351"/>
                      <a:pt x="114" y="346"/>
                    </a:cubicBezTo>
                    <a:cubicBezTo>
                      <a:pt x="119" y="343"/>
                      <a:pt x="123" y="340"/>
                      <a:pt x="127" y="338"/>
                    </a:cubicBezTo>
                    <a:cubicBezTo>
                      <a:pt x="131" y="335"/>
                      <a:pt x="133" y="331"/>
                      <a:pt x="133" y="325"/>
                    </a:cubicBezTo>
                    <a:cubicBezTo>
                      <a:pt x="132" y="304"/>
                      <a:pt x="132" y="282"/>
                      <a:pt x="132" y="260"/>
                    </a:cubicBezTo>
                    <a:cubicBezTo>
                      <a:pt x="132" y="259"/>
                      <a:pt x="132" y="257"/>
                      <a:pt x="132" y="25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1" name="Freeform 12">
                <a:extLst>
                  <a:ext uri="{FF2B5EF4-FFF2-40B4-BE49-F238E27FC236}">
                    <a16:creationId xmlns:a16="http://schemas.microsoft.com/office/drawing/2014/main" id="{D829A78B-B6EB-4549-B14A-40D05309B0CA}"/>
                  </a:ext>
                </a:extLst>
              </p:cNvPr>
              <p:cNvSpPr>
                <a:spLocks/>
              </p:cNvSpPr>
              <p:nvPr/>
            </p:nvSpPr>
            <p:spPr bwMode="auto">
              <a:xfrm>
                <a:off x="5375547" y="2443057"/>
                <a:ext cx="650372" cy="900269"/>
              </a:xfrm>
              <a:custGeom>
                <a:avLst/>
                <a:gdLst>
                  <a:gd name="T0" fmla="*/ 34 w 229"/>
                  <a:gd name="T1" fmla="*/ 0 h 316"/>
                  <a:gd name="T2" fmla="*/ 37 w 229"/>
                  <a:gd name="T3" fmla="*/ 2 h 316"/>
                  <a:gd name="T4" fmla="*/ 69 w 229"/>
                  <a:gd name="T5" fmla="*/ 32 h 316"/>
                  <a:gd name="T6" fmla="*/ 73 w 229"/>
                  <a:gd name="T7" fmla="*/ 38 h 316"/>
                  <a:gd name="T8" fmla="*/ 99 w 229"/>
                  <a:gd name="T9" fmla="*/ 117 h 316"/>
                  <a:gd name="T10" fmla="*/ 101 w 229"/>
                  <a:gd name="T11" fmla="*/ 128 h 316"/>
                  <a:gd name="T12" fmla="*/ 112 w 229"/>
                  <a:gd name="T13" fmla="*/ 132 h 316"/>
                  <a:gd name="T14" fmla="*/ 120 w 229"/>
                  <a:gd name="T15" fmla="*/ 127 h 316"/>
                  <a:gd name="T16" fmla="*/ 145 w 229"/>
                  <a:gd name="T17" fmla="*/ 109 h 316"/>
                  <a:gd name="T18" fmla="*/ 148 w 229"/>
                  <a:gd name="T19" fmla="*/ 103 h 316"/>
                  <a:gd name="T20" fmla="*/ 148 w 229"/>
                  <a:gd name="T21" fmla="*/ 80 h 316"/>
                  <a:gd name="T22" fmla="*/ 159 w 229"/>
                  <a:gd name="T23" fmla="*/ 69 h 316"/>
                  <a:gd name="T24" fmla="*/ 162 w 229"/>
                  <a:gd name="T25" fmla="*/ 71 h 316"/>
                  <a:gd name="T26" fmla="*/ 164 w 229"/>
                  <a:gd name="T27" fmla="*/ 75 h 316"/>
                  <a:gd name="T28" fmla="*/ 171 w 229"/>
                  <a:gd name="T29" fmla="*/ 86 h 316"/>
                  <a:gd name="T30" fmla="*/ 204 w 229"/>
                  <a:gd name="T31" fmla="*/ 104 h 316"/>
                  <a:gd name="T32" fmla="*/ 209 w 229"/>
                  <a:gd name="T33" fmla="*/ 112 h 316"/>
                  <a:gd name="T34" fmla="*/ 169 w 229"/>
                  <a:gd name="T35" fmla="*/ 170 h 316"/>
                  <a:gd name="T36" fmla="*/ 128 w 229"/>
                  <a:gd name="T37" fmla="*/ 175 h 316"/>
                  <a:gd name="T38" fmla="*/ 114 w 229"/>
                  <a:gd name="T39" fmla="*/ 190 h 316"/>
                  <a:gd name="T40" fmla="*/ 115 w 229"/>
                  <a:gd name="T41" fmla="*/ 196 h 316"/>
                  <a:gd name="T42" fmla="*/ 115 w 229"/>
                  <a:gd name="T43" fmla="*/ 219 h 316"/>
                  <a:gd name="T44" fmla="*/ 109 w 229"/>
                  <a:gd name="T45" fmla="*/ 226 h 316"/>
                  <a:gd name="T46" fmla="*/ 89 w 229"/>
                  <a:gd name="T47" fmla="*/ 246 h 316"/>
                  <a:gd name="T48" fmla="*/ 95 w 229"/>
                  <a:gd name="T49" fmla="*/ 260 h 316"/>
                  <a:gd name="T50" fmla="*/ 113 w 229"/>
                  <a:gd name="T51" fmla="*/ 259 h 316"/>
                  <a:gd name="T52" fmla="*/ 148 w 229"/>
                  <a:gd name="T53" fmla="*/ 248 h 316"/>
                  <a:gd name="T54" fmla="*/ 170 w 229"/>
                  <a:gd name="T55" fmla="*/ 243 h 316"/>
                  <a:gd name="T56" fmla="*/ 187 w 229"/>
                  <a:gd name="T57" fmla="*/ 237 h 316"/>
                  <a:gd name="T58" fmla="*/ 212 w 229"/>
                  <a:gd name="T59" fmla="*/ 229 h 316"/>
                  <a:gd name="T60" fmla="*/ 220 w 229"/>
                  <a:gd name="T61" fmla="*/ 229 h 316"/>
                  <a:gd name="T62" fmla="*/ 227 w 229"/>
                  <a:gd name="T63" fmla="*/ 241 h 316"/>
                  <a:gd name="T64" fmla="*/ 214 w 229"/>
                  <a:gd name="T65" fmla="*/ 267 h 316"/>
                  <a:gd name="T66" fmla="*/ 203 w 229"/>
                  <a:gd name="T67" fmla="*/ 277 h 316"/>
                  <a:gd name="T68" fmla="*/ 174 w 229"/>
                  <a:gd name="T69" fmla="*/ 289 h 316"/>
                  <a:gd name="T70" fmla="*/ 140 w 229"/>
                  <a:gd name="T71" fmla="*/ 298 h 316"/>
                  <a:gd name="T72" fmla="*/ 127 w 229"/>
                  <a:gd name="T73" fmla="*/ 298 h 316"/>
                  <a:gd name="T74" fmla="*/ 116 w 229"/>
                  <a:gd name="T75" fmla="*/ 301 h 316"/>
                  <a:gd name="T76" fmla="*/ 55 w 229"/>
                  <a:gd name="T77" fmla="*/ 304 h 316"/>
                  <a:gd name="T78" fmla="*/ 44 w 229"/>
                  <a:gd name="T79" fmla="*/ 292 h 316"/>
                  <a:gd name="T80" fmla="*/ 27 w 229"/>
                  <a:gd name="T81" fmla="*/ 257 h 316"/>
                  <a:gd name="T82" fmla="*/ 25 w 229"/>
                  <a:gd name="T83" fmla="*/ 252 h 316"/>
                  <a:gd name="T84" fmla="*/ 18 w 229"/>
                  <a:gd name="T85" fmla="*/ 217 h 316"/>
                  <a:gd name="T86" fmla="*/ 18 w 229"/>
                  <a:gd name="T87" fmla="*/ 210 h 316"/>
                  <a:gd name="T88" fmla="*/ 1 w 229"/>
                  <a:gd name="T89" fmla="*/ 140 h 316"/>
                  <a:gd name="T90" fmla="*/ 0 w 229"/>
                  <a:gd name="T91" fmla="*/ 134 h 316"/>
                  <a:gd name="T92" fmla="*/ 18 w 229"/>
                  <a:gd name="T93" fmla="*/ 50 h 316"/>
                  <a:gd name="T94" fmla="*/ 32 w 229"/>
                  <a:gd name="T95" fmla="*/ 4 h 316"/>
                  <a:gd name="T96" fmla="*/ 34 w 229"/>
                  <a:gd name="T97" fmla="*/ 0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9" h="316">
                    <a:moveTo>
                      <a:pt x="34" y="0"/>
                    </a:moveTo>
                    <a:cubicBezTo>
                      <a:pt x="35" y="1"/>
                      <a:pt x="36" y="2"/>
                      <a:pt x="37" y="2"/>
                    </a:cubicBezTo>
                    <a:cubicBezTo>
                      <a:pt x="48" y="12"/>
                      <a:pt x="58" y="22"/>
                      <a:pt x="69" y="32"/>
                    </a:cubicBezTo>
                    <a:cubicBezTo>
                      <a:pt x="71" y="34"/>
                      <a:pt x="72" y="36"/>
                      <a:pt x="73" y="38"/>
                    </a:cubicBezTo>
                    <a:cubicBezTo>
                      <a:pt x="86" y="63"/>
                      <a:pt x="94" y="89"/>
                      <a:pt x="99" y="117"/>
                    </a:cubicBezTo>
                    <a:cubicBezTo>
                      <a:pt x="99" y="120"/>
                      <a:pt x="100" y="124"/>
                      <a:pt x="101" y="128"/>
                    </a:cubicBezTo>
                    <a:cubicBezTo>
                      <a:pt x="103" y="133"/>
                      <a:pt x="107" y="134"/>
                      <a:pt x="112" y="132"/>
                    </a:cubicBezTo>
                    <a:cubicBezTo>
                      <a:pt x="115" y="130"/>
                      <a:pt x="117" y="129"/>
                      <a:pt x="120" y="127"/>
                    </a:cubicBezTo>
                    <a:cubicBezTo>
                      <a:pt x="128" y="121"/>
                      <a:pt x="136" y="115"/>
                      <a:pt x="145" y="109"/>
                    </a:cubicBezTo>
                    <a:cubicBezTo>
                      <a:pt x="147" y="108"/>
                      <a:pt x="148" y="106"/>
                      <a:pt x="148" y="103"/>
                    </a:cubicBezTo>
                    <a:cubicBezTo>
                      <a:pt x="148" y="95"/>
                      <a:pt x="148" y="88"/>
                      <a:pt x="148" y="80"/>
                    </a:cubicBezTo>
                    <a:cubicBezTo>
                      <a:pt x="148" y="75"/>
                      <a:pt x="153" y="69"/>
                      <a:pt x="159" y="69"/>
                    </a:cubicBezTo>
                    <a:cubicBezTo>
                      <a:pt x="160" y="69"/>
                      <a:pt x="162" y="70"/>
                      <a:pt x="162" y="71"/>
                    </a:cubicBezTo>
                    <a:cubicBezTo>
                      <a:pt x="163" y="72"/>
                      <a:pt x="164" y="73"/>
                      <a:pt x="164" y="75"/>
                    </a:cubicBezTo>
                    <a:cubicBezTo>
                      <a:pt x="164" y="79"/>
                      <a:pt x="167" y="83"/>
                      <a:pt x="171" y="86"/>
                    </a:cubicBezTo>
                    <a:cubicBezTo>
                      <a:pt x="181" y="94"/>
                      <a:pt x="192" y="100"/>
                      <a:pt x="204" y="104"/>
                    </a:cubicBezTo>
                    <a:cubicBezTo>
                      <a:pt x="208" y="106"/>
                      <a:pt x="209" y="108"/>
                      <a:pt x="209" y="112"/>
                    </a:cubicBezTo>
                    <a:cubicBezTo>
                      <a:pt x="210" y="140"/>
                      <a:pt x="196" y="160"/>
                      <a:pt x="169" y="170"/>
                    </a:cubicBezTo>
                    <a:cubicBezTo>
                      <a:pt x="156" y="175"/>
                      <a:pt x="142" y="177"/>
                      <a:pt x="128" y="175"/>
                    </a:cubicBezTo>
                    <a:cubicBezTo>
                      <a:pt x="119" y="173"/>
                      <a:pt x="112" y="182"/>
                      <a:pt x="114" y="190"/>
                    </a:cubicBezTo>
                    <a:cubicBezTo>
                      <a:pt x="114" y="192"/>
                      <a:pt x="115" y="194"/>
                      <a:pt x="115" y="196"/>
                    </a:cubicBezTo>
                    <a:cubicBezTo>
                      <a:pt x="118" y="203"/>
                      <a:pt x="118" y="211"/>
                      <a:pt x="115" y="219"/>
                    </a:cubicBezTo>
                    <a:cubicBezTo>
                      <a:pt x="114" y="222"/>
                      <a:pt x="112" y="224"/>
                      <a:pt x="109" y="226"/>
                    </a:cubicBezTo>
                    <a:cubicBezTo>
                      <a:pt x="101" y="231"/>
                      <a:pt x="95" y="238"/>
                      <a:pt x="89" y="246"/>
                    </a:cubicBezTo>
                    <a:cubicBezTo>
                      <a:pt x="84" y="254"/>
                      <a:pt x="85" y="258"/>
                      <a:pt x="95" y="260"/>
                    </a:cubicBezTo>
                    <a:cubicBezTo>
                      <a:pt x="101" y="261"/>
                      <a:pt x="107" y="261"/>
                      <a:pt x="113" y="259"/>
                    </a:cubicBezTo>
                    <a:cubicBezTo>
                      <a:pt x="125" y="256"/>
                      <a:pt x="137" y="252"/>
                      <a:pt x="148" y="248"/>
                    </a:cubicBezTo>
                    <a:cubicBezTo>
                      <a:pt x="155" y="245"/>
                      <a:pt x="162" y="243"/>
                      <a:pt x="170" y="243"/>
                    </a:cubicBezTo>
                    <a:cubicBezTo>
                      <a:pt x="176" y="242"/>
                      <a:pt x="182" y="240"/>
                      <a:pt x="187" y="237"/>
                    </a:cubicBezTo>
                    <a:cubicBezTo>
                      <a:pt x="195" y="234"/>
                      <a:pt x="203" y="230"/>
                      <a:pt x="212" y="229"/>
                    </a:cubicBezTo>
                    <a:cubicBezTo>
                      <a:pt x="214" y="229"/>
                      <a:pt x="217" y="229"/>
                      <a:pt x="220" y="229"/>
                    </a:cubicBezTo>
                    <a:cubicBezTo>
                      <a:pt x="226" y="230"/>
                      <a:pt x="229" y="236"/>
                      <a:pt x="227" y="241"/>
                    </a:cubicBezTo>
                    <a:cubicBezTo>
                      <a:pt x="223" y="250"/>
                      <a:pt x="218" y="259"/>
                      <a:pt x="214" y="267"/>
                    </a:cubicBezTo>
                    <a:cubicBezTo>
                      <a:pt x="211" y="271"/>
                      <a:pt x="207" y="274"/>
                      <a:pt x="203" y="277"/>
                    </a:cubicBezTo>
                    <a:cubicBezTo>
                      <a:pt x="194" y="282"/>
                      <a:pt x="184" y="286"/>
                      <a:pt x="174" y="289"/>
                    </a:cubicBezTo>
                    <a:cubicBezTo>
                      <a:pt x="163" y="292"/>
                      <a:pt x="151" y="295"/>
                      <a:pt x="140" y="298"/>
                    </a:cubicBezTo>
                    <a:cubicBezTo>
                      <a:pt x="136" y="299"/>
                      <a:pt x="131" y="298"/>
                      <a:pt x="127" y="298"/>
                    </a:cubicBezTo>
                    <a:cubicBezTo>
                      <a:pt x="122" y="298"/>
                      <a:pt x="119" y="299"/>
                      <a:pt x="116" y="301"/>
                    </a:cubicBezTo>
                    <a:cubicBezTo>
                      <a:pt x="97" y="315"/>
                      <a:pt x="74" y="316"/>
                      <a:pt x="55" y="304"/>
                    </a:cubicBezTo>
                    <a:cubicBezTo>
                      <a:pt x="51" y="301"/>
                      <a:pt x="47" y="297"/>
                      <a:pt x="44" y="292"/>
                    </a:cubicBezTo>
                    <a:cubicBezTo>
                      <a:pt x="37" y="281"/>
                      <a:pt x="32" y="269"/>
                      <a:pt x="27" y="257"/>
                    </a:cubicBezTo>
                    <a:cubicBezTo>
                      <a:pt x="26" y="255"/>
                      <a:pt x="26" y="254"/>
                      <a:pt x="25" y="252"/>
                    </a:cubicBezTo>
                    <a:cubicBezTo>
                      <a:pt x="20" y="241"/>
                      <a:pt x="17" y="230"/>
                      <a:pt x="18" y="217"/>
                    </a:cubicBezTo>
                    <a:cubicBezTo>
                      <a:pt x="19" y="215"/>
                      <a:pt x="18" y="213"/>
                      <a:pt x="18" y="210"/>
                    </a:cubicBezTo>
                    <a:cubicBezTo>
                      <a:pt x="12" y="187"/>
                      <a:pt x="6" y="163"/>
                      <a:pt x="1" y="140"/>
                    </a:cubicBezTo>
                    <a:cubicBezTo>
                      <a:pt x="0" y="138"/>
                      <a:pt x="0" y="136"/>
                      <a:pt x="0" y="134"/>
                    </a:cubicBezTo>
                    <a:cubicBezTo>
                      <a:pt x="6" y="106"/>
                      <a:pt x="12" y="78"/>
                      <a:pt x="18" y="50"/>
                    </a:cubicBezTo>
                    <a:cubicBezTo>
                      <a:pt x="22" y="35"/>
                      <a:pt x="26" y="19"/>
                      <a:pt x="32" y="4"/>
                    </a:cubicBezTo>
                    <a:cubicBezTo>
                      <a:pt x="33" y="2"/>
                      <a:pt x="33" y="1"/>
                      <a:pt x="3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2" name="Freeform 13">
                <a:extLst>
                  <a:ext uri="{FF2B5EF4-FFF2-40B4-BE49-F238E27FC236}">
                    <a16:creationId xmlns:a16="http://schemas.microsoft.com/office/drawing/2014/main" id="{E842F311-7DA4-44B7-A236-43EEB282428F}"/>
                  </a:ext>
                </a:extLst>
              </p:cNvPr>
              <p:cNvSpPr>
                <a:spLocks/>
              </p:cNvSpPr>
              <p:nvPr/>
            </p:nvSpPr>
            <p:spPr bwMode="auto">
              <a:xfrm>
                <a:off x="6355912" y="2792272"/>
                <a:ext cx="772117" cy="855416"/>
              </a:xfrm>
              <a:custGeom>
                <a:avLst/>
                <a:gdLst>
                  <a:gd name="T0" fmla="*/ 194 w 271"/>
                  <a:gd name="T1" fmla="*/ 98 h 300"/>
                  <a:gd name="T2" fmla="*/ 236 w 271"/>
                  <a:gd name="T3" fmla="*/ 96 h 300"/>
                  <a:gd name="T4" fmla="*/ 237 w 271"/>
                  <a:gd name="T5" fmla="*/ 111 h 300"/>
                  <a:gd name="T6" fmla="*/ 175 w 271"/>
                  <a:gd name="T7" fmla="*/ 150 h 300"/>
                  <a:gd name="T8" fmla="*/ 169 w 271"/>
                  <a:gd name="T9" fmla="*/ 195 h 300"/>
                  <a:gd name="T10" fmla="*/ 177 w 271"/>
                  <a:gd name="T11" fmla="*/ 299 h 300"/>
                  <a:gd name="T12" fmla="*/ 159 w 271"/>
                  <a:gd name="T13" fmla="*/ 285 h 300"/>
                  <a:gd name="T14" fmla="*/ 150 w 271"/>
                  <a:gd name="T15" fmla="*/ 266 h 300"/>
                  <a:gd name="T16" fmla="*/ 133 w 271"/>
                  <a:gd name="T17" fmla="*/ 260 h 300"/>
                  <a:gd name="T18" fmla="*/ 132 w 271"/>
                  <a:gd name="T19" fmla="*/ 243 h 300"/>
                  <a:gd name="T20" fmla="*/ 149 w 271"/>
                  <a:gd name="T21" fmla="*/ 232 h 300"/>
                  <a:gd name="T22" fmla="*/ 139 w 271"/>
                  <a:gd name="T23" fmla="*/ 197 h 300"/>
                  <a:gd name="T24" fmla="*/ 117 w 271"/>
                  <a:gd name="T25" fmla="*/ 216 h 300"/>
                  <a:gd name="T26" fmla="*/ 101 w 271"/>
                  <a:gd name="T27" fmla="*/ 235 h 300"/>
                  <a:gd name="T28" fmla="*/ 26 w 271"/>
                  <a:gd name="T29" fmla="*/ 293 h 300"/>
                  <a:gd name="T30" fmla="*/ 0 w 271"/>
                  <a:gd name="T31" fmla="*/ 243 h 300"/>
                  <a:gd name="T32" fmla="*/ 9 w 271"/>
                  <a:gd name="T33" fmla="*/ 237 h 300"/>
                  <a:gd name="T34" fmla="*/ 32 w 271"/>
                  <a:gd name="T35" fmla="*/ 234 h 300"/>
                  <a:gd name="T36" fmla="*/ 59 w 271"/>
                  <a:gd name="T37" fmla="*/ 219 h 300"/>
                  <a:gd name="T38" fmla="*/ 116 w 271"/>
                  <a:gd name="T39" fmla="*/ 185 h 300"/>
                  <a:gd name="T40" fmla="*/ 145 w 271"/>
                  <a:gd name="T41" fmla="*/ 155 h 300"/>
                  <a:gd name="T42" fmla="*/ 133 w 271"/>
                  <a:gd name="T43" fmla="*/ 142 h 300"/>
                  <a:gd name="T44" fmla="*/ 145 w 271"/>
                  <a:gd name="T45" fmla="*/ 112 h 300"/>
                  <a:gd name="T46" fmla="*/ 143 w 271"/>
                  <a:gd name="T47" fmla="*/ 104 h 300"/>
                  <a:gd name="T48" fmla="*/ 124 w 271"/>
                  <a:gd name="T49" fmla="*/ 108 h 300"/>
                  <a:gd name="T50" fmla="*/ 121 w 271"/>
                  <a:gd name="T51" fmla="*/ 140 h 300"/>
                  <a:gd name="T52" fmla="*/ 87 w 271"/>
                  <a:gd name="T53" fmla="*/ 188 h 300"/>
                  <a:gd name="T54" fmla="*/ 73 w 271"/>
                  <a:gd name="T55" fmla="*/ 176 h 300"/>
                  <a:gd name="T56" fmla="*/ 67 w 271"/>
                  <a:gd name="T57" fmla="*/ 159 h 300"/>
                  <a:gd name="T58" fmla="*/ 66 w 271"/>
                  <a:gd name="T59" fmla="*/ 63 h 300"/>
                  <a:gd name="T60" fmla="*/ 72 w 271"/>
                  <a:gd name="T61" fmla="*/ 47 h 300"/>
                  <a:gd name="T62" fmla="*/ 88 w 271"/>
                  <a:gd name="T63" fmla="*/ 55 h 300"/>
                  <a:gd name="T64" fmla="*/ 109 w 271"/>
                  <a:gd name="T65" fmla="*/ 63 h 300"/>
                  <a:gd name="T66" fmla="*/ 160 w 271"/>
                  <a:gd name="T67" fmla="*/ 28 h 300"/>
                  <a:gd name="T68" fmla="*/ 187 w 271"/>
                  <a:gd name="T69" fmla="*/ 16 h 300"/>
                  <a:gd name="T70" fmla="*/ 258 w 271"/>
                  <a:gd name="T71" fmla="*/ 4 h 300"/>
                  <a:gd name="T72" fmla="*/ 271 w 271"/>
                  <a:gd name="T73" fmla="*/ 16 h 300"/>
                  <a:gd name="T74" fmla="*/ 248 w 271"/>
                  <a:gd name="T75" fmla="*/ 37 h 300"/>
                  <a:gd name="T76" fmla="*/ 215 w 271"/>
                  <a:gd name="T77" fmla="*/ 67 h 300"/>
                  <a:gd name="T78" fmla="*/ 186 w 271"/>
                  <a:gd name="T79" fmla="*/ 95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71" h="300">
                    <a:moveTo>
                      <a:pt x="185" y="102"/>
                    </a:moveTo>
                    <a:cubicBezTo>
                      <a:pt x="188" y="101"/>
                      <a:pt x="191" y="99"/>
                      <a:pt x="194" y="98"/>
                    </a:cubicBezTo>
                    <a:cubicBezTo>
                      <a:pt x="200" y="94"/>
                      <a:pt x="206" y="91"/>
                      <a:pt x="213" y="90"/>
                    </a:cubicBezTo>
                    <a:cubicBezTo>
                      <a:pt x="221" y="89"/>
                      <a:pt x="229" y="92"/>
                      <a:pt x="236" y="96"/>
                    </a:cubicBezTo>
                    <a:cubicBezTo>
                      <a:pt x="237" y="97"/>
                      <a:pt x="238" y="98"/>
                      <a:pt x="239" y="99"/>
                    </a:cubicBezTo>
                    <a:cubicBezTo>
                      <a:pt x="242" y="103"/>
                      <a:pt x="242" y="108"/>
                      <a:pt x="237" y="111"/>
                    </a:cubicBezTo>
                    <a:cubicBezTo>
                      <a:pt x="220" y="127"/>
                      <a:pt x="200" y="139"/>
                      <a:pt x="179" y="148"/>
                    </a:cubicBezTo>
                    <a:cubicBezTo>
                      <a:pt x="178" y="149"/>
                      <a:pt x="176" y="149"/>
                      <a:pt x="175" y="150"/>
                    </a:cubicBezTo>
                    <a:cubicBezTo>
                      <a:pt x="167" y="153"/>
                      <a:pt x="164" y="159"/>
                      <a:pt x="163" y="168"/>
                    </a:cubicBezTo>
                    <a:cubicBezTo>
                      <a:pt x="163" y="177"/>
                      <a:pt x="165" y="187"/>
                      <a:pt x="169" y="195"/>
                    </a:cubicBezTo>
                    <a:cubicBezTo>
                      <a:pt x="182" y="226"/>
                      <a:pt x="186" y="259"/>
                      <a:pt x="185" y="292"/>
                    </a:cubicBezTo>
                    <a:cubicBezTo>
                      <a:pt x="185" y="298"/>
                      <a:pt x="183" y="300"/>
                      <a:pt x="177" y="299"/>
                    </a:cubicBezTo>
                    <a:cubicBezTo>
                      <a:pt x="171" y="299"/>
                      <a:pt x="165" y="297"/>
                      <a:pt x="161" y="292"/>
                    </a:cubicBezTo>
                    <a:cubicBezTo>
                      <a:pt x="159" y="290"/>
                      <a:pt x="159" y="287"/>
                      <a:pt x="159" y="285"/>
                    </a:cubicBezTo>
                    <a:cubicBezTo>
                      <a:pt x="159" y="284"/>
                      <a:pt x="159" y="282"/>
                      <a:pt x="159" y="281"/>
                    </a:cubicBezTo>
                    <a:cubicBezTo>
                      <a:pt x="159" y="274"/>
                      <a:pt x="156" y="269"/>
                      <a:pt x="150" y="266"/>
                    </a:cubicBezTo>
                    <a:cubicBezTo>
                      <a:pt x="146" y="263"/>
                      <a:pt x="141" y="262"/>
                      <a:pt x="136" y="260"/>
                    </a:cubicBezTo>
                    <a:cubicBezTo>
                      <a:pt x="135" y="260"/>
                      <a:pt x="134" y="260"/>
                      <a:pt x="133" y="260"/>
                    </a:cubicBezTo>
                    <a:cubicBezTo>
                      <a:pt x="129" y="258"/>
                      <a:pt x="126" y="255"/>
                      <a:pt x="126" y="252"/>
                    </a:cubicBezTo>
                    <a:cubicBezTo>
                      <a:pt x="125" y="248"/>
                      <a:pt x="128" y="244"/>
                      <a:pt x="132" y="243"/>
                    </a:cubicBezTo>
                    <a:cubicBezTo>
                      <a:pt x="134" y="242"/>
                      <a:pt x="136" y="242"/>
                      <a:pt x="138" y="242"/>
                    </a:cubicBezTo>
                    <a:cubicBezTo>
                      <a:pt x="144" y="241"/>
                      <a:pt x="147" y="238"/>
                      <a:pt x="149" y="232"/>
                    </a:cubicBezTo>
                    <a:cubicBezTo>
                      <a:pt x="153" y="220"/>
                      <a:pt x="151" y="208"/>
                      <a:pt x="144" y="197"/>
                    </a:cubicBezTo>
                    <a:cubicBezTo>
                      <a:pt x="142" y="195"/>
                      <a:pt x="141" y="195"/>
                      <a:pt x="139" y="197"/>
                    </a:cubicBezTo>
                    <a:cubicBezTo>
                      <a:pt x="138" y="197"/>
                      <a:pt x="137" y="198"/>
                      <a:pt x="136" y="199"/>
                    </a:cubicBezTo>
                    <a:cubicBezTo>
                      <a:pt x="129" y="205"/>
                      <a:pt x="123" y="210"/>
                      <a:pt x="117" y="216"/>
                    </a:cubicBezTo>
                    <a:cubicBezTo>
                      <a:pt x="112" y="220"/>
                      <a:pt x="108" y="225"/>
                      <a:pt x="105" y="231"/>
                    </a:cubicBezTo>
                    <a:cubicBezTo>
                      <a:pt x="104" y="232"/>
                      <a:pt x="103" y="233"/>
                      <a:pt x="101" y="235"/>
                    </a:cubicBezTo>
                    <a:cubicBezTo>
                      <a:pt x="84" y="253"/>
                      <a:pt x="66" y="270"/>
                      <a:pt x="48" y="288"/>
                    </a:cubicBezTo>
                    <a:cubicBezTo>
                      <a:pt x="41" y="296"/>
                      <a:pt x="35" y="297"/>
                      <a:pt x="26" y="293"/>
                    </a:cubicBezTo>
                    <a:cubicBezTo>
                      <a:pt x="20" y="291"/>
                      <a:pt x="16" y="287"/>
                      <a:pt x="13" y="282"/>
                    </a:cubicBezTo>
                    <a:cubicBezTo>
                      <a:pt x="4" y="271"/>
                      <a:pt x="1" y="257"/>
                      <a:pt x="0" y="243"/>
                    </a:cubicBezTo>
                    <a:cubicBezTo>
                      <a:pt x="0" y="240"/>
                      <a:pt x="1" y="239"/>
                      <a:pt x="3" y="239"/>
                    </a:cubicBezTo>
                    <a:cubicBezTo>
                      <a:pt x="5" y="238"/>
                      <a:pt x="7" y="237"/>
                      <a:pt x="9" y="237"/>
                    </a:cubicBezTo>
                    <a:cubicBezTo>
                      <a:pt x="13" y="235"/>
                      <a:pt x="16" y="235"/>
                      <a:pt x="20" y="237"/>
                    </a:cubicBezTo>
                    <a:cubicBezTo>
                      <a:pt x="24" y="239"/>
                      <a:pt x="28" y="238"/>
                      <a:pt x="32" y="234"/>
                    </a:cubicBezTo>
                    <a:cubicBezTo>
                      <a:pt x="34" y="233"/>
                      <a:pt x="37" y="231"/>
                      <a:pt x="39" y="230"/>
                    </a:cubicBezTo>
                    <a:cubicBezTo>
                      <a:pt x="46" y="226"/>
                      <a:pt x="52" y="222"/>
                      <a:pt x="59" y="219"/>
                    </a:cubicBezTo>
                    <a:cubicBezTo>
                      <a:pt x="60" y="218"/>
                      <a:pt x="62" y="217"/>
                      <a:pt x="63" y="216"/>
                    </a:cubicBezTo>
                    <a:cubicBezTo>
                      <a:pt x="81" y="206"/>
                      <a:pt x="98" y="195"/>
                      <a:pt x="116" y="185"/>
                    </a:cubicBezTo>
                    <a:cubicBezTo>
                      <a:pt x="122" y="181"/>
                      <a:pt x="128" y="177"/>
                      <a:pt x="134" y="172"/>
                    </a:cubicBezTo>
                    <a:cubicBezTo>
                      <a:pt x="139" y="168"/>
                      <a:pt x="143" y="163"/>
                      <a:pt x="145" y="155"/>
                    </a:cubicBezTo>
                    <a:cubicBezTo>
                      <a:pt x="143" y="155"/>
                      <a:pt x="142" y="154"/>
                      <a:pt x="140" y="154"/>
                    </a:cubicBezTo>
                    <a:cubicBezTo>
                      <a:pt x="134" y="152"/>
                      <a:pt x="132" y="148"/>
                      <a:pt x="133" y="142"/>
                    </a:cubicBezTo>
                    <a:cubicBezTo>
                      <a:pt x="134" y="140"/>
                      <a:pt x="135" y="137"/>
                      <a:pt x="136" y="135"/>
                    </a:cubicBezTo>
                    <a:cubicBezTo>
                      <a:pt x="139" y="127"/>
                      <a:pt x="142" y="119"/>
                      <a:pt x="145" y="112"/>
                    </a:cubicBezTo>
                    <a:cubicBezTo>
                      <a:pt x="145" y="111"/>
                      <a:pt x="146" y="110"/>
                      <a:pt x="146" y="109"/>
                    </a:cubicBezTo>
                    <a:cubicBezTo>
                      <a:pt x="147" y="105"/>
                      <a:pt x="146" y="104"/>
                      <a:pt x="143" y="104"/>
                    </a:cubicBezTo>
                    <a:cubicBezTo>
                      <a:pt x="140" y="104"/>
                      <a:pt x="138" y="104"/>
                      <a:pt x="135" y="105"/>
                    </a:cubicBezTo>
                    <a:cubicBezTo>
                      <a:pt x="132" y="106"/>
                      <a:pt x="128" y="107"/>
                      <a:pt x="124" y="108"/>
                    </a:cubicBezTo>
                    <a:cubicBezTo>
                      <a:pt x="122" y="109"/>
                      <a:pt x="121" y="111"/>
                      <a:pt x="121" y="113"/>
                    </a:cubicBezTo>
                    <a:cubicBezTo>
                      <a:pt x="121" y="122"/>
                      <a:pt x="121" y="131"/>
                      <a:pt x="121" y="140"/>
                    </a:cubicBezTo>
                    <a:cubicBezTo>
                      <a:pt x="121" y="142"/>
                      <a:pt x="120" y="144"/>
                      <a:pt x="119" y="146"/>
                    </a:cubicBezTo>
                    <a:cubicBezTo>
                      <a:pt x="108" y="160"/>
                      <a:pt x="98" y="174"/>
                      <a:pt x="87" y="188"/>
                    </a:cubicBezTo>
                    <a:cubicBezTo>
                      <a:pt x="87" y="189"/>
                      <a:pt x="86" y="189"/>
                      <a:pt x="86" y="190"/>
                    </a:cubicBezTo>
                    <a:cubicBezTo>
                      <a:pt x="81" y="185"/>
                      <a:pt x="77" y="181"/>
                      <a:pt x="73" y="176"/>
                    </a:cubicBezTo>
                    <a:cubicBezTo>
                      <a:pt x="70" y="173"/>
                      <a:pt x="69" y="170"/>
                      <a:pt x="69" y="166"/>
                    </a:cubicBezTo>
                    <a:cubicBezTo>
                      <a:pt x="68" y="164"/>
                      <a:pt x="68" y="161"/>
                      <a:pt x="67" y="159"/>
                    </a:cubicBezTo>
                    <a:cubicBezTo>
                      <a:pt x="58" y="138"/>
                      <a:pt x="57" y="117"/>
                      <a:pt x="63" y="95"/>
                    </a:cubicBezTo>
                    <a:cubicBezTo>
                      <a:pt x="67" y="84"/>
                      <a:pt x="67" y="74"/>
                      <a:pt x="66" y="63"/>
                    </a:cubicBezTo>
                    <a:cubicBezTo>
                      <a:pt x="66" y="60"/>
                      <a:pt x="66" y="57"/>
                      <a:pt x="66" y="54"/>
                    </a:cubicBezTo>
                    <a:cubicBezTo>
                      <a:pt x="66" y="50"/>
                      <a:pt x="68" y="47"/>
                      <a:pt x="72" y="47"/>
                    </a:cubicBezTo>
                    <a:cubicBezTo>
                      <a:pt x="75" y="46"/>
                      <a:pt x="78" y="47"/>
                      <a:pt x="80" y="48"/>
                    </a:cubicBezTo>
                    <a:cubicBezTo>
                      <a:pt x="83" y="50"/>
                      <a:pt x="85" y="52"/>
                      <a:pt x="88" y="55"/>
                    </a:cubicBezTo>
                    <a:cubicBezTo>
                      <a:pt x="90" y="57"/>
                      <a:pt x="91" y="59"/>
                      <a:pt x="93" y="61"/>
                    </a:cubicBezTo>
                    <a:cubicBezTo>
                      <a:pt x="99" y="66"/>
                      <a:pt x="103" y="67"/>
                      <a:pt x="109" y="63"/>
                    </a:cubicBezTo>
                    <a:cubicBezTo>
                      <a:pt x="117" y="58"/>
                      <a:pt x="125" y="53"/>
                      <a:pt x="133" y="48"/>
                    </a:cubicBezTo>
                    <a:cubicBezTo>
                      <a:pt x="142" y="41"/>
                      <a:pt x="151" y="35"/>
                      <a:pt x="160" y="28"/>
                    </a:cubicBezTo>
                    <a:cubicBezTo>
                      <a:pt x="163" y="25"/>
                      <a:pt x="167" y="24"/>
                      <a:pt x="171" y="23"/>
                    </a:cubicBezTo>
                    <a:cubicBezTo>
                      <a:pt x="177" y="23"/>
                      <a:pt x="182" y="20"/>
                      <a:pt x="187" y="16"/>
                    </a:cubicBezTo>
                    <a:cubicBezTo>
                      <a:pt x="196" y="6"/>
                      <a:pt x="208" y="2"/>
                      <a:pt x="221" y="1"/>
                    </a:cubicBezTo>
                    <a:cubicBezTo>
                      <a:pt x="233" y="0"/>
                      <a:pt x="246" y="0"/>
                      <a:pt x="258" y="4"/>
                    </a:cubicBezTo>
                    <a:cubicBezTo>
                      <a:pt x="261" y="5"/>
                      <a:pt x="264" y="7"/>
                      <a:pt x="267" y="9"/>
                    </a:cubicBezTo>
                    <a:cubicBezTo>
                      <a:pt x="270" y="10"/>
                      <a:pt x="271" y="13"/>
                      <a:pt x="271" y="16"/>
                    </a:cubicBezTo>
                    <a:cubicBezTo>
                      <a:pt x="271" y="18"/>
                      <a:pt x="271" y="19"/>
                      <a:pt x="269" y="21"/>
                    </a:cubicBezTo>
                    <a:cubicBezTo>
                      <a:pt x="262" y="26"/>
                      <a:pt x="255" y="31"/>
                      <a:pt x="248" y="37"/>
                    </a:cubicBezTo>
                    <a:cubicBezTo>
                      <a:pt x="240" y="43"/>
                      <a:pt x="232" y="50"/>
                      <a:pt x="226" y="58"/>
                    </a:cubicBezTo>
                    <a:cubicBezTo>
                      <a:pt x="223" y="62"/>
                      <a:pt x="219" y="65"/>
                      <a:pt x="215" y="67"/>
                    </a:cubicBezTo>
                    <a:cubicBezTo>
                      <a:pt x="213" y="68"/>
                      <a:pt x="212" y="69"/>
                      <a:pt x="211" y="70"/>
                    </a:cubicBezTo>
                    <a:cubicBezTo>
                      <a:pt x="202" y="79"/>
                      <a:pt x="194" y="87"/>
                      <a:pt x="186" y="95"/>
                    </a:cubicBezTo>
                    <a:cubicBezTo>
                      <a:pt x="184" y="97"/>
                      <a:pt x="183" y="99"/>
                      <a:pt x="185" y="10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3" name="Freeform 14">
                <a:extLst>
                  <a:ext uri="{FF2B5EF4-FFF2-40B4-BE49-F238E27FC236}">
                    <a16:creationId xmlns:a16="http://schemas.microsoft.com/office/drawing/2014/main" id="{170B97E9-7C5C-402F-9D53-9AA87182C27F}"/>
                  </a:ext>
                </a:extLst>
              </p:cNvPr>
              <p:cNvSpPr>
                <a:spLocks/>
              </p:cNvSpPr>
              <p:nvPr/>
            </p:nvSpPr>
            <p:spPr bwMode="auto">
              <a:xfrm>
                <a:off x="9143222" y="3099837"/>
                <a:ext cx="797747" cy="506201"/>
              </a:xfrm>
              <a:custGeom>
                <a:avLst/>
                <a:gdLst>
                  <a:gd name="T0" fmla="*/ 16 w 280"/>
                  <a:gd name="T1" fmla="*/ 133 h 178"/>
                  <a:gd name="T2" fmla="*/ 14 w 280"/>
                  <a:gd name="T3" fmla="*/ 124 h 178"/>
                  <a:gd name="T4" fmla="*/ 2 w 280"/>
                  <a:gd name="T5" fmla="*/ 103 h 178"/>
                  <a:gd name="T6" fmla="*/ 6 w 280"/>
                  <a:gd name="T7" fmla="*/ 81 h 178"/>
                  <a:gd name="T8" fmla="*/ 16 w 280"/>
                  <a:gd name="T9" fmla="*/ 77 h 178"/>
                  <a:gd name="T10" fmla="*/ 22 w 280"/>
                  <a:gd name="T11" fmla="*/ 77 h 178"/>
                  <a:gd name="T12" fmla="*/ 40 w 280"/>
                  <a:gd name="T13" fmla="*/ 71 h 178"/>
                  <a:gd name="T14" fmla="*/ 54 w 280"/>
                  <a:gd name="T15" fmla="*/ 64 h 178"/>
                  <a:gd name="T16" fmla="*/ 63 w 280"/>
                  <a:gd name="T17" fmla="*/ 61 h 178"/>
                  <a:gd name="T18" fmla="*/ 144 w 280"/>
                  <a:gd name="T19" fmla="*/ 25 h 178"/>
                  <a:gd name="T20" fmla="*/ 169 w 280"/>
                  <a:gd name="T21" fmla="*/ 16 h 178"/>
                  <a:gd name="T22" fmla="*/ 186 w 280"/>
                  <a:gd name="T23" fmla="*/ 13 h 178"/>
                  <a:gd name="T24" fmla="*/ 209 w 280"/>
                  <a:gd name="T25" fmla="*/ 9 h 178"/>
                  <a:gd name="T26" fmla="*/ 224 w 280"/>
                  <a:gd name="T27" fmla="*/ 3 h 178"/>
                  <a:gd name="T28" fmla="*/ 233 w 280"/>
                  <a:gd name="T29" fmla="*/ 0 h 178"/>
                  <a:gd name="T30" fmla="*/ 265 w 280"/>
                  <a:gd name="T31" fmla="*/ 5 h 178"/>
                  <a:gd name="T32" fmla="*/ 274 w 280"/>
                  <a:gd name="T33" fmla="*/ 29 h 178"/>
                  <a:gd name="T34" fmla="*/ 256 w 280"/>
                  <a:gd name="T35" fmla="*/ 50 h 178"/>
                  <a:gd name="T36" fmla="*/ 245 w 280"/>
                  <a:gd name="T37" fmla="*/ 53 h 178"/>
                  <a:gd name="T38" fmla="*/ 220 w 280"/>
                  <a:gd name="T39" fmla="*/ 56 h 178"/>
                  <a:gd name="T40" fmla="*/ 213 w 280"/>
                  <a:gd name="T41" fmla="*/ 58 h 178"/>
                  <a:gd name="T42" fmla="*/ 208 w 280"/>
                  <a:gd name="T43" fmla="*/ 67 h 178"/>
                  <a:gd name="T44" fmla="*/ 210 w 280"/>
                  <a:gd name="T45" fmla="*/ 76 h 178"/>
                  <a:gd name="T46" fmla="*/ 218 w 280"/>
                  <a:gd name="T47" fmla="*/ 92 h 178"/>
                  <a:gd name="T48" fmla="*/ 224 w 280"/>
                  <a:gd name="T49" fmla="*/ 115 h 178"/>
                  <a:gd name="T50" fmla="*/ 220 w 280"/>
                  <a:gd name="T51" fmla="*/ 146 h 178"/>
                  <a:gd name="T52" fmla="*/ 197 w 280"/>
                  <a:gd name="T53" fmla="*/ 163 h 178"/>
                  <a:gd name="T54" fmla="*/ 189 w 280"/>
                  <a:gd name="T55" fmla="*/ 163 h 178"/>
                  <a:gd name="T56" fmla="*/ 181 w 280"/>
                  <a:gd name="T57" fmla="*/ 167 h 178"/>
                  <a:gd name="T58" fmla="*/ 178 w 280"/>
                  <a:gd name="T59" fmla="*/ 170 h 178"/>
                  <a:gd name="T60" fmla="*/ 156 w 280"/>
                  <a:gd name="T61" fmla="*/ 175 h 178"/>
                  <a:gd name="T62" fmla="*/ 140 w 280"/>
                  <a:gd name="T63" fmla="*/ 166 h 178"/>
                  <a:gd name="T64" fmla="*/ 126 w 280"/>
                  <a:gd name="T65" fmla="*/ 162 h 178"/>
                  <a:gd name="T66" fmla="*/ 119 w 280"/>
                  <a:gd name="T67" fmla="*/ 160 h 178"/>
                  <a:gd name="T68" fmla="*/ 113 w 280"/>
                  <a:gd name="T69" fmla="*/ 150 h 178"/>
                  <a:gd name="T70" fmla="*/ 115 w 280"/>
                  <a:gd name="T71" fmla="*/ 147 h 178"/>
                  <a:gd name="T72" fmla="*/ 122 w 280"/>
                  <a:gd name="T73" fmla="*/ 147 h 178"/>
                  <a:gd name="T74" fmla="*/ 166 w 280"/>
                  <a:gd name="T75" fmla="*/ 141 h 178"/>
                  <a:gd name="T76" fmla="*/ 185 w 280"/>
                  <a:gd name="T77" fmla="*/ 129 h 178"/>
                  <a:gd name="T78" fmla="*/ 188 w 280"/>
                  <a:gd name="T79" fmla="*/ 120 h 178"/>
                  <a:gd name="T80" fmla="*/ 185 w 280"/>
                  <a:gd name="T81" fmla="*/ 92 h 178"/>
                  <a:gd name="T82" fmla="*/ 184 w 280"/>
                  <a:gd name="T83" fmla="*/ 77 h 178"/>
                  <a:gd name="T84" fmla="*/ 179 w 280"/>
                  <a:gd name="T85" fmla="*/ 71 h 178"/>
                  <a:gd name="T86" fmla="*/ 163 w 280"/>
                  <a:gd name="T87" fmla="*/ 75 h 178"/>
                  <a:gd name="T88" fmla="*/ 158 w 280"/>
                  <a:gd name="T89" fmla="*/ 79 h 178"/>
                  <a:gd name="T90" fmla="*/ 145 w 280"/>
                  <a:gd name="T91" fmla="*/ 82 h 178"/>
                  <a:gd name="T92" fmla="*/ 116 w 280"/>
                  <a:gd name="T93" fmla="*/ 91 h 178"/>
                  <a:gd name="T94" fmla="*/ 80 w 280"/>
                  <a:gd name="T95" fmla="*/ 118 h 178"/>
                  <a:gd name="T96" fmla="*/ 52 w 280"/>
                  <a:gd name="T97" fmla="*/ 135 h 178"/>
                  <a:gd name="T98" fmla="*/ 22 w 280"/>
                  <a:gd name="T99" fmla="*/ 136 h 178"/>
                  <a:gd name="T100" fmla="*/ 18 w 280"/>
                  <a:gd name="T101" fmla="*/ 134 h 178"/>
                  <a:gd name="T102" fmla="*/ 16 w 280"/>
                  <a:gd name="T103" fmla="*/ 133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0" h="178">
                    <a:moveTo>
                      <a:pt x="16" y="133"/>
                    </a:moveTo>
                    <a:cubicBezTo>
                      <a:pt x="18" y="129"/>
                      <a:pt x="16" y="127"/>
                      <a:pt x="14" y="124"/>
                    </a:cubicBezTo>
                    <a:cubicBezTo>
                      <a:pt x="9" y="118"/>
                      <a:pt x="5" y="111"/>
                      <a:pt x="2" y="103"/>
                    </a:cubicBezTo>
                    <a:cubicBezTo>
                      <a:pt x="0" y="95"/>
                      <a:pt x="1" y="88"/>
                      <a:pt x="6" y="81"/>
                    </a:cubicBezTo>
                    <a:cubicBezTo>
                      <a:pt x="9" y="78"/>
                      <a:pt x="12" y="76"/>
                      <a:pt x="16" y="77"/>
                    </a:cubicBezTo>
                    <a:cubicBezTo>
                      <a:pt x="18" y="77"/>
                      <a:pt x="20" y="76"/>
                      <a:pt x="22" y="77"/>
                    </a:cubicBezTo>
                    <a:cubicBezTo>
                      <a:pt x="29" y="79"/>
                      <a:pt x="36" y="76"/>
                      <a:pt x="40" y="71"/>
                    </a:cubicBezTo>
                    <a:cubicBezTo>
                      <a:pt x="44" y="67"/>
                      <a:pt x="49" y="65"/>
                      <a:pt x="54" y="64"/>
                    </a:cubicBezTo>
                    <a:cubicBezTo>
                      <a:pt x="57" y="64"/>
                      <a:pt x="60" y="62"/>
                      <a:pt x="63" y="61"/>
                    </a:cubicBezTo>
                    <a:cubicBezTo>
                      <a:pt x="89" y="47"/>
                      <a:pt x="116" y="35"/>
                      <a:pt x="144" y="25"/>
                    </a:cubicBezTo>
                    <a:cubicBezTo>
                      <a:pt x="152" y="22"/>
                      <a:pt x="161" y="19"/>
                      <a:pt x="169" y="16"/>
                    </a:cubicBezTo>
                    <a:cubicBezTo>
                      <a:pt x="174" y="14"/>
                      <a:pt x="180" y="14"/>
                      <a:pt x="186" y="13"/>
                    </a:cubicBezTo>
                    <a:cubicBezTo>
                      <a:pt x="194" y="12"/>
                      <a:pt x="201" y="11"/>
                      <a:pt x="209" y="9"/>
                    </a:cubicBezTo>
                    <a:cubicBezTo>
                      <a:pt x="214" y="8"/>
                      <a:pt x="219" y="5"/>
                      <a:pt x="224" y="3"/>
                    </a:cubicBezTo>
                    <a:cubicBezTo>
                      <a:pt x="227" y="1"/>
                      <a:pt x="230" y="0"/>
                      <a:pt x="233" y="0"/>
                    </a:cubicBezTo>
                    <a:cubicBezTo>
                      <a:pt x="244" y="0"/>
                      <a:pt x="255" y="1"/>
                      <a:pt x="265" y="5"/>
                    </a:cubicBezTo>
                    <a:cubicBezTo>
                      <a:pt x="276" y="9"/>
                      <a:pt x="280" y="19"/>
                      <a:pt x="274" y="29"/>
                    </a:cubicBezTo>
                    <a:cubicBezTo>
                      <a:pt x="270" y="38"/>
                      <a:pt x="263" y="45"/>
                      <a:pt x="256" y="50"/>
                    </a:cubicBezTo>
                    <a:cubicBezTo>
                      <a:pt x="252" y="53"/>
                      <a:pt x="249" y="53"/>
                      <a:pt x="245" y="53"/>
                    </a:cubicBezTo>
                    <a:cubicBezTo>
                      <a:pt x="236" y="54"/>
                      <a:pt x="228" y="55"/>
                      <a:pt x="220" y="56"/>
                    </a:cubicBezTo>
                    <a:cubicBezTo>
                      <a:pt x="218" y="57"/>
                      <a:pt x="215" y="57"/>
                      <a:pt x="213" y="58"/>
                    </a:cubicBezTo>
                    <a:cubicBezTo>
                      <a:pt x="209" y="60"/>
                      <a:pt x="208" y="63"/>
                      <a:pt x="208" y="67"/>
                    </a:cubicBezTo>
                    <a:cubicBezTo>
                      <a:pt x="208" y="70"/>
                      <a:pt x="209" y="73"/>
                      <a:pt x="210" y="76"/>
                    </a:cubicBezTo>
                    <a:cubicBezTo>
                      <a:pt x="213" y="82"/>
                      <a:pt x="215" y="87"/>
                      <a:pt x="218" y="92"/>
                    </a:cubicBezTo>
                    <a:cubicBezTo>
                      <a:pt x="221" y="100"/>
                      <a:pt x="224" y="107"/>
                      <a:pt x="224" y="115"/>
                    </a:cubicBezTo>
                    <a:cubicBezTo>
                      <a:pt x="224" y="126"/>
                      <a:pt x="223" y="136"/>
                      <a:pt x="220" y="146"/>
                    </a:cubicBezTo>
                    <a:cubicBezTo>
                      <a:pt x="216" y="157"/>
                      <a:pt x="209" y="162"/>
                      <a:pt x="197" y="163"/>
                    </a:cubicBezTo>
                    <a:cubicBezTo>
                      <a:pt x="194" y="163"/>
                      <a:pt x="192" y="163"/>
                      <a:pt x="189" y="163"/>
                    </a:cubicBezTo>
                    <a:cubicBezTo>
                      <a:pt x="186" y="163"/>
                      <a:pt x="183" y="163"/>
                      <a:pt x="181" y="167"/>
                    </a:cubicBezTo>
                    <a:cubicBezTo>
                      <a:pt x="180" y="168"/>
                      <a:pt x="179" y="169"/>
                      <a:pt x="178" y="170"/>
                    </a:cubicBezTo>
                    <a:cubicBezTo>
                      <a:pt x="171" y="176"/>
                      <a:pt x="164" y="178"/>
                      <a:pt x="156" y="175"/>
                    </a:cubicBezTo>
                    <a:cubicBezTo>
                      <a:pt x="151" y="172"/>
                      <a:pt x="145" y="169"/>
                      <a:pt x="140" y="166"/>
                    </a:cubicBezTo>
                    <a:cubicBezTo>
                      <a:pt x="136" y="163"/>
                      <a:pt x="132" y="162"/>
                      <a:pt x="126" y="162"/>
                    </a:cubicBezTo>
                    <a:cubicBezTo>
                      <a:pt x="124" y="162"/>
                      <a:pt x="121" y="163"/>
                      <a:pt x="119" y="160"/>
                    </a:cubicBezTo>
                    <a:cubicBezTo>
                      <a:pt x="116" y="157"/>
                      <a:pt x="114" y="154"/>
                      <a:pt x="113" y="150"/>
                    </a:cubicBezTo>
                    <a:cubicBezTo>
                      <a:pt x="112" y="148"/>
                      <a:pt x="113" y="147"/>
                      <a:pt x="115" y="147"/>
                    </a:cubicBezTo>
                    <a:cubicBezTo>
                      <a:pt x="117" y="147"/>
                      <a:pt x="120" y="147"/>
                      <a:pt x="122" y="147"/>
                    </a:cubicBezTo>
                    <a:cubicBezTo>
                      <a:pt x="137" y="148"/>
                      <a:pt x="152" y="146"/>
                      <a:pt x="166" y="141"/>
                    </a:cubicBezTo>
                    <a:cubicBezTo>
                      <a:pt x="173" y="138"/>
                      <a:pt x="179" y="134"/>
                      <a:pt x="185" y="129"/>
                    </a:cubicBezTo>
                    <a:cubicBezTo>
                      <a:pt x="188" y="126"/>
                      <a:pt x="189" y="123"/>
                      <a:pt x="188" y="120"/>
                    </a:cubicBezTo>
                    <a:cubicBezTo>
                      <a:pt x="187" y="111"/>
                      <a:pt x="186" y="102"/>
                      <a:pt x="185" y="92"/>
                    </a:cubicBezTo>
                    <a:cubicBezTo>
                      <a:pt x="184" y="87"/>
                      <a:pt x="184" y="82"/>
                      <a:pt x="184" y="77"/>
                    </a:cubicBezTo>
                    <a:cubicBezTo>
                      <a:pt x="184" y="73"/>
                      <a:pt x="183" y="71"/>
                      <a:pt x="179" y="71"/>
                    </a:cubicBezTo>
                    <a:cubicBezTo>
                      <a:pt x="173" y="70"/>
                      <a:pt x="168" y="70"/>
                      <a:pt x="163" y="75"/>
                    </a:cubicBezTo>
                    <a:cubicBezTo>
                      <a:pt x="162" y="76"/>
                      <a:pt x="160" y="77"/>
                      <a:pt x="158" y="79"/>
                    </a:cubicBezTo>
                    <a:cubicBezTo>
                      <a:pt x="154" y="81"/>
                      <a:pt x="150" y="83"/>
                      <a:pt x="145" y="82"/>
                    </a:cubicBezTo>
                    <a:cubicBezTo>
                      <a:pt x="134" y="82"/>
                      <a:pt x="124" y="85"/>
                      <a:pt x="116" y="91"/>
                    </a:cubicBezTo>
                    <a:cubicBezTo>
                      <a:pt x="104" y="100"/>
                      <a:pt x="92" y="109"/>
                      <a:pt x="80" y="118"/>
                    </a:cubicBezTo>
                    <a:cubicBezTo>
                      <a:pt x="71" y="124"/>
                      <a:pt x="62" y="131"/>
                      <a:pt x="52" y="135"/>
                    </a:cubicBezTo>
                    <a:cubicBezTo>
                      <a:pt x="42" y="139"/>
                      <a:pt x="32" y="140"/>
                      <a:pt x="22" y="136"/>
                    </a:cubicBezTo>
                    <a:cubicBezTo>
                      <a:pt x="20" y="136"/>
                      <a:pt x="19" y="135"/>
                      <a:pt x="18" y="134"/>
                    </a:cubicBezTo>
                    <a:cubicBezTo>
                      <a:pt x="17" y="134"/>
                      <a:pt x="17" y="134"/>
                      <a:pt x="16" y="1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4" name="Freeform 15">
                <a:extLst>
                  <a:ext uri="{FF2B5EF4-FFF2-40B4-BE49-F238E27FC236}">
                    <a16:creationId xmlns:a16="http://schemas.microsoft.com/office/drawing/2014/main" id="{8F85E7F0-D6E4-48F0-A113-2A9E57A84215}"/>
                  </a:ext>
                </a:extLst>
              </p:cNvPr>
              <p:cNvSpPr>
                <a:spLocks/>
              </p:cNvSpPr>
              <p:nvPr/>
            </p:nvSpPr>
            <p:spPr bwMode="auto">
              <a:xfrm>
                <a:off x="6548140" y="2449465"/>
                <a:ext cx="605519" cy="323584"/>
              </a:xfrm>
              <a:custGeom>
                <a:avLst/>
                <a:gdLst>
                  <a:gd name="T0" fmla="*/ 197 w 212"/>
                  <a:gd name="T1" fmla="*/ 0 h 114"/>
                  <a:gd name="T2" fmla="*/ 205 w 212"/>
                  <a:gd name="T3" fmla="*/ 0 h 114"/>
                  <a:gd name="T4" fmla="*/ 211 w 212"/>
                  <a:gd name="T5" fmla="*/ 9 h 114"/>
                  <a:gd name="T6" fmla="*/ 191 w 212"/>
                  <a:gd name="T7" fmla="*/ 29 h 114"/>
                  <a:gd name="T8" fmla="*/ 187 w 212"/>
                  <a:gd name="T9" fmla="*/ 29 h 114"/>
                  <a:gd name="T10" fmla="*/ 174 w 212"/>
                  <a:gd name="T11" fmla="*/ 33 h 114"/>
                  <a:gd name="T12" fmla="*/ 132 w 212"/>
                  <a:gd name="T13" fmla="*/ 67 h 114"/>
                  <a:gd name="T14" fmla="*/ 109 w 212"/>
                  <a:gd name="T15" fmla="*/ 91 h 114"/>
                  <a:gd name="T16" fmla="*/ 71 w 212"/>
                  <a:gd name="T17" fmla="*/ 112 h 114"/>
                  <a:gd name="T18" fmla="*/ 40 w 212"/>
                  <a:gd name="T19" fmla="*/ 108 h 114"/>
                  <a:gd name="T20" fmla="*/ 9 w 212"/>
                  <a:gd name="T21" fmla="*/ 90 h 114"/>
                  <a:gd name="T22" fmla="*/ 8 w 212"/>
                  <a:gd name="T23" fmla="*/ 89 h 114"/>
                  <a:gd name="T24" fmla="*/ 11 w 212"/>
                  <a:gd name="T25" fmla="*/ 64 h 114"/>
                  <a:gd name="T26" fmla="*/ 15 w 212"/>
                  <a:gd name="T27" fmla="*/ 62 h 114"/>
                  <a:gd name="T28" fmla="*/ 114 w 212"/>
                  <a:gd name="T29" fmla="*/ 23 h 114"/>
                  <a:gd name="T30" fmla="*/ 130 w 212"/>
                  <a:gd name="T31" fmla="*/ 18 h 114"/>
                  <a:gd name="T32" fmla="*/ 164 w 212"/>
                  <a:gd name="T33" fmla="*/ 7 h 114"/>
                  <a:gd name="T34" fmla="*/ 197 w 212"/>
                  <a:gd name="T35"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2" h="114">
                    <a:moveTo>
                      <a:pt x="197" y="0"/>
                    </a:moveTo>
                    <a:cubicBezTo>
                      <a:pt x="199" y="0"/>
                      <a:pt x="202" y="0"/>
                      <a:pt x="205" y="0"/>
                    </a:cubicBezTo>
                    <a:cubicBezTo>
                      <a:pt x="209" y="1"/>
                      <a:pt x="212" y="5"/>
                      <a:pt x="211" y="9"/>
                    </a:cubicBezTo>
                    <a:cubicBezTo>
                      <a:pt x="207" y="18"/>
                      <a:pt x="200" y="25"/>
                      <a:pt x="191" y="29"/>
                    </a:cubicBezTo>
                    <a:cubicBezTo>
                      <a:pt x="189" y="29"/>
                      <a:pt x="188" y="29"/>
                      <a:pt x="187" y="29"/>
                    </a:cubicBezTo>
                    <a:cubicBezTo>
                      <a:pt x="182" y="28"/>
                      <a:pt x="178" y="30"/>
                      <a:pt x="174" y="33"/>
                    </a:cubicBezTo>
                    <a:cubicBezTo>
                      <a:pt x="158" y="43"/>
                      <a:pt x="144" y="54"/>
                      <a:pt x="132" y="67"/>
                    </a:cubicBezTo>
                    <a:cubicBezTo>
                      <a:pt x="124" y="75"/>
                      <a:pt x="116" y="83"/>
                      <a:pt x="109" y="91"/>
                    </a:cubicBezTo>
                    <a:cubicBezTo>
                      <a:pt x="99" y="102"/>
                      <a:pt x="86" y="110"/>
                      <a:pt x="71" y="112"/>
                    </a:cubicBezTo>
                    <a:cubicBezTo>
                      <a:pt x="61" y="114"/>
                      <a:pt x="50" y="112"/>
                      <a:pt x="40" y="108"/>
                    </a:cubicBezTo>
                    <a:cubicBezTo>
                      <a:pt x="29" y="104"/>
                      <a:pt x="19" y="98"/>
                      <a:pt x="9" y="90"/>
                    </a:cubicBezTo>
                    <a:cubicBezTo>
                      <a:pt x="9" y="90"/>
                      <a:pt x="9" y="89"/>
                      <a:pt x="8" y="89"/>
                    </a:cubicBezTo>
                    <a:cubicBezTo>
                      <a:pt x="0" y="81"/>
                      <a:pt x="2" y="70"/>
                      <a:pt x="11" y="64"/>
                    </a:cubicBezTo>
                    <a:cubicBezTo>
                      <a:pt x="12" y="63"/>
                      <a:pt x="14" y="63"/>
                      <a:pt x="15" y="62"/>
                    </a:cubicBezTo>
                    <a:cubicBezTo>
                      <a:pt x="48" y="49"/>
                      <a:pt x="81" y="36"/>
                      <a:pt x="114" y="23"/>
                    </a:cubicBezTo>
                    <a:cubicBezTo>
                      <a:pt x="119" y="21"/>
                      <a:pt x="125" y="19"/>
                      <a:pt x="130" y="18"/>
                    </a:cubicBezTo>
                    <a:cubicBezTo>
                      <a:pt x="142" y="15"/>
                      <a:pt x="153" y="12"/>
                      <a:pt x="164" y="7"/>
                    </a:cubicBezTo>
                    <a:cubicBezTo>
                      <a:pt x="175" y="2"/>
                      <a:pt x="186" y="0"/>
                      <a:pt x="19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5" name="Freeform 16">
                <a:extLst>
                  <a:ext uri="{FF2B5EF4-FFF2-40B4-BE49-F238E27FC236}">
                    <a16:creationId xmlns:a16="http://schemas.microsoft.com/office/drawing/2014/main" id="{9AA89938-51FC-49D9-8A20-AE9CA39EDED4}"/>
                  </a:ext>
                </a:extLst>
              </p:cNvPr>
              <p:cNvSpPr>
                <a:spLocks/>
              </p:cNvSpPr>
              <p:nvPr/>
            </p:nvSpPr>
            <p:spPr bwMode="auto">
              <a:xfrm>
                <a:off x="6746776" y="2048989"/>
                <a:ext cx="323584" cy="358826"/>
              </a:xfrm>
              <a:custGeom>
                <a:avLst/>
                <a:gdLst>
                  <a:gd name="T0" fmla="*/ 114 w 114"/>
                  <a:gd name="T1" fmla="*/ 70 h 126"/>
                  <a:gd name="T2" fmla="*/ 101 w 114"/>
                  <a:gd name="T3" fmla="*/ 91 h 126"/>
                  <a:gd name="T4" fmla="*/ 78 w 114"/>
                  <a:gd name="T5" fmla="*/ 97 h 126"/>
                  <a:gd name="T6" fmla="*/ 58 w 114"/>
                  <a:gd name="T7" fmla="*/ 106 h 126"/>
                  <a:gd name="T8" fmla="*/ 40 w 114"/>
                  <a:gd name="T9" fmla="*/ 121 h 126"/>
                  <a:gd name="T10" fmla="*/ 31 w 114"/>
                  <a:gd name="T11" fmla="*/ 125 h 126"/>
                  <a:gd name="T12" fmla="*/ 23 w 114"/>
                  <a:gd name="T13" fmla="*/ 122 h 126"/>
                  <a:gd name="T14" fmla="*/ 23 w 114"/>
                  <a:gd name="T15" fmla="*/ 112 h 126"/>
                  <a:gd name="T16" fmla="*/ 26 w 114"/>
                  <a:gd name="T17" fmla="*/ 68 h 126"/>
                  <a:gd name="T18" fmla="*/ 16 w 114"/>
                  <a:gd name="T19" fmla="*/ 50 h 126"/>
                  <a:gd name="T20" fmla="*/ 11 w 114"/>
                  <a:gd name="T21" fmla="*/ 39 h 126"/>
                  <a:gd name="T22" fmla="*/ 3 w 114"/>
                  <a:gd name="T23" fmla="*/ 21 h 126"/>
                  <a:gd name="T24" fmla="*/ 3 w 114"/>
                  <a:gd name="T25" fmla="*/ 6 h 126"/>
                  <a:gd name="T26" fmla="*/ 12 w 114"/>
                  <a:gd name="T27" fmla="*/ 0 h 126"/>
                  <a:gd name="T28" fmla="*/ 18 w 114"/>
                  <a:gd name="T29" fmla="*/ 1 h 126"/>
                  <a:gd name="T30" fmla="*/ 50 w 114"/>
                  <a:gd name="T31" fmla="*/ 12 h 126"/>
                  <a:gd name="T32" fmla="*/ 86 w 114"/>
                  <a:gd name="T33" fmla="*/ 31 h 126"/>
                  <a:gd name="T34" fmla="*/ 106 w 114"/>
                  <a:gd name="T35" fmla="*/ 48 h 126"/>
                  <a:gd name="T36" fmla="*/ 114 w 114"/>
                  <a:gd name="T37" fmla="*/ 7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4" h="126">
                    <a:moveTo>
                      <a:pt x="114" y="70"/>
                    </a:moveTo>
                    <a:cubicBezTo>
                      <a:pt x="114" y="79"/>
                      <a:pt x="109" y="86"/>
                      <a:pt x="101" y="91"/>
                    </a:cubicBezTo>
                    <a:cubicBezTo>
                      <a:pt x="94" y="95"/>
                      <a:pt x="86" y="97"/>
                      <a:pt x="78" y="97"/>
                    </a:cubicBezTo>
                    <a:cubicBezTo>
                      <a:pt x="64" y="97"/>
                      <a:pt x="66" y="98"/>
                      <a:pt x="58" y="106"/>
                    </a:cubicBezTo>
                    <a:cubicBezTo>
                      <a:pt x="52" y="111"/>
                      <a:pt x="46" y="116"/>
                      <a:pt x="40" y="121"/>
                    </a:cubicBezTo>
                    <a:cubicBezTo>
                      <a:pt x="38" y="123"/>
                      <a:pt x="35" y="124"/>
                      <a:pt x="31" y="125"/>
                    </a:cubicBezTo>
                    <a:cubicBezTo>
                      <a:pt x="28" y="126"/>
                      <a:pt x="25" y="125"/>
                      <a:pt x="23" y="122"/>
                    </a:cubicBezTo>
                    <a:cubicBezTo>
                      <a:pt x="22" y="118"/>
                      <a:pt x="21" y="115"/>
                      <a:pt x="23" y="112"/>
                    </a:cubicBezTo>
                    <a:cubicBezTo>
                      <a:pt x="33" y="98"/>
                      <a:pt x="33" y="83"/>
                      <a:pt x="26" y="68"/>
                    </a:cubicBezTo>
                    <a:cubicBezTo>
                      <a:pt x="23" y="61"/>
                      <a:pt x="19" y="56"/>
                      <a:pt x="16" y="50"/>
                    </a:cubicBezTo>
                    <a:cubicBezTo>
                      <a:pt x="14" y="46"/>
                      <a:pt x="12" y="43"/>
                      <a:pt x="11" y="39"/>
                    </a:cubicBezTo>
                    <a:cubicBezTo>
                      <a:pt x="9" y="33"/>
                      <a:pt x="7" y="27"/>
                      <a:pt x="3" y="21"/>
                    </a:cubicBezTo>
                    <a:cubicBezTo>
                      <a:pt x="0" y="17"/>
                      <a:pt x="0" y="12"/>
                      <a:pt x="3" y="6"/>
                    </a:cubicBezTo>
                    <a:cubicBezTo>
                      <a:pt x="5" y="2"/>
                      <a:pt x="8" y="0"/>
                      <a:pt x="12" y="0"/>
                    </a:cubicBezTo>
                    <a:cubicBezTo>
                      <a:pt x="14" y="0"/>
                      <a:pt x="16" y="1"/>
                      <a:pt x="18" y="1"/>
                    </a:cubicBezTo>
                    <a:cubicBezTo>
                      <a:pt x="29" y="3"/>
                      <a:pt x="40" y="7"/>
                      <a:pt x="50" y="12"/>
                    </a:cubicBezTo>
                    <a:cubicBezTo>
                      <a:pt x="62" y="19"/>
                      <a:pt x="74" y="25"/>
                      <a:pt x="86" y="31"/>
                    </a:cubicBezTo>
                    <a:cubicBezTo>
                      <a:pt x="94" y="36"/>
                      <a:pt x="101" y="41"/>
                      <a:pt x="106" y="48"/>
                    </a:cubicBezTo>
                    <a:cubicBezTo>
                      <a:pt x="111" y="54"/>
                      <a:pt x="114" y="61"/>
                      <a:pt x="114" y="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6" name="Freeform 24">
                <a:extLst>
                  <a:ext uri="{FF2B5EF4-FFF2-40B4-BE49-F238E27FC236}">
                    <a16:creationId xmlns:a16="http://schemas.microsoft.com/office/drawing/2014/main" id="{1DA43A21-B3DE-46D7-8042-B68A4F8A950B}"/>
                  </a:ext>
                </a:extLst>
              </p:cNvPr>
              <p:cNvSpPr>
                <a:spLocks/>
              </p:cNvSpPr>
              <p:nvPr/>
            </p:nvSpPr>
            <p:spPr bwMode="auto">
              <a:xfrm>
                <a:off x="9216909" y="2378981"/>
                <a:ext cx="317177" cy="429310"/>
              </a:xfrm>
              <a:custGeom>
                <a:avLst/>
                <a:gdLst>
                  <a:gd name="T0" fmla="*/ 111 w 111"/>
                  <a:gd name="T1" fmla="*/ 118 h 150"/>
                  <a:gd name="T2" fmla="*/ 108 w 111"/>
                  <a:gd name="T3" fmla="*/ 125 h 150"/>
                  <a:gd name="T4" fmla="*/ 94 w 111"/>
                  <a:gd name="T5" fmla="*/ 142 h 150"/>
                  <a:gd name="T6" fmla="*/ 80 w 111"/>
                  <a:gd name="T7" fmla="*/ 149 h 150"/>
                  <a:gd name="T8" fmla="*/ 72 w 111"/>
                  <a:gd name="T9" fmla="*/ 144 h 150"/>
                  <a:gd name="T10" fmla="*/ 66 w 111"/>
                  <a:gd name="T11" fmla="*/ 117 h 150"/>
                  <a:gd name="T12" fmla="*/ 59 w 111"/>
                  <a:gd name="T13" fmla="*/ 90 h 150"/>
                  <a:gd name="T14" fmla="*/ 50 w 111"/>
                  <a:gd name="T15" fmla="*/ 75 h 150"/>
                  <a:gd name="T16" fmla="*/ 19 w 111"/>
                  <a:gd name="T17" fmla="*/ 40 h 150"/>
                  <a:gd name="T18" fmla="*/ 6 w 111"/>
                  <a:gd name="T19" fmla="*/ 27 h 150"/>
                  <a:gd name="T20" fmla="*/ 0 w 111"/>
                  <a:gd name="T21" fmla="*/ 10 h 150"/>
                  <a:gd name="T22" fmla="*/ 0 w 111"/>
                  <a:gd name="T23" fmla="*/ 8 h 150"/>
                  <a:gd name="T24" fmla="*/ 9 w 111"/>
                  <a:gd name="T25" fmla="*/ 2 h 150"/>
                  <a:gd name="T26" fmla="*/ 18 w 111"/>
                  <a:gd name="T27" fmla="*/ 7 h 150"/>
                  <a:gd name="T28" fmla="*/ 27 w 111"/>
                  <a:gd name="T29" fmla="*/ 15 h 150"/>
                  <a:gd name="T30" fmla="*/ 44 w 111"/>
                  <a:gd name="T31" fmla="*/ 26 h 150"/>
                  <a:gd name="T32" fmla="*/ 85 w 111"/>
                  <a:gd name="T33" fmla="*/ 57 h 150"/>
                  <a:gd name="T34" fmla="*/ 110 w 111"/>
                  <a:gd name="T35" fmla="*/ 114 h 150"/>
                  <a:gd name="T36" fmla="*/ 110 w 111"/>
                  <a:gd name="T37" fmla="*/ 117 h 150"/>
                  <a:gd name="T38" fmla="*/ 111 w 111"/>
                  <a:gd name="T39" fmla="*/ 118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1" h="150">
                    <a:moveTo>
                      <a:pt x="111" y="118"/>
                    </a:moveTo>
                    <a:cubicBezTo>
                      <a:pt x="110" y="120"/>
                      <a:pt x="109" y="123"/>
                      <a:pt x="108" y="125"/>
                    </a:cubicBezTo>
                    <a:cubicBezTo>
                      <a:pt x="103" y="131"/>
                      <a:pt x="99" y="136"/>
                      <a:pt x="94" y="142"/>
                    </a:cubicBezTo>
                    <a:cubicBezTo>
                      <a:pt x="90" y="146"/>
                      <a:pt x="86" y="148"/>
                      <a:pt x="80" y="149"/>
                    </a:cubicBezTo>
                    <a:cubicBezTo>
                      <a:pt x="75" y="150"/>
                      <a:pt x="73" y="149"/>
                      <a:pt x="72" y="144"/>
                    </a:cubicBezTo>
                    <a:cubicBezTo>
                      <a:pt x="70" y="135"/>
                      <a:pt x="68" y="126"/>
                      <a:pt x="66" y="117"/>
                    </a:cubicBezTo>
                    <a:cubicBezTo>
                      <a:pt x="64" y="108"/>
                      <a:pt x="63" y="99"/>
                      <a:pt x="59" y="90"/>
                    </a:cubicBezTo>
                    <a:cubicBezTo>
                      <a:pt x="57" y="85"/>
                      <a:pt x="54" y="80"/>
                      <a:pt x="50" y="75"/>
                    </a:cubicBezTo>
                    <a:cubicBezTo>
                      <a:pt x="40" y="63"/>
                      <a:pt x="29" y="51"/>
                      <a:pt x="19" y="40"/>
                    </a:cubicBezTo>
                    <a:cubicBezTo>
                      <a:pt x="15" y="35"/>
                      <a:pt x="11" y="31"/>
                      <a:pt x="6" y="27"/>
                    </a:cubicBezTo>
                    <a:cubicBezTo>
                      <a:pt x="1" y="22"/>
                      <a:pt x="0" y="17"/>
                      <a:pt x="0" y="10"/>
                    </a:cubicBezTo>
                    <a:cubicBezTo>
                      <a:pt x="0" y="9"/>
                      <a:pt x="0" y="9"/>
                      <a:pt x="0" y="8"/>
                    </a:cubicBezTo>
                    <a:cubicBezTo>
                      <a:pt x="2" y="1"/>
                      <a:pt x="3" y="0"/>
                      <a:pt x="9" y="2"/>
                    </a:cubicBezTo>
                    <a:cubicBezTo>
                      <a:pt x="12" y="4"/>
                      <a:pt x="15" y="5"/>
                      <a:pt x="18" y="7"/>
                    </a:cubicBezTo>
                    <a:cubicBezTo>
                      <a:pt x="21" y="10"/>
                      <a:pt x="24" y="12"/>
                      <a:pt x="27" y="15"/>
                    </a:cubicBezTo>
                    <a:cubicBezTo>
                      <a:pt x="32" y="20"/>
                      <a:pt x="38" y="24"/>
                      <a:pt x="44" y="26"/>
                    </a:cubicBezTo>
                    <a:cubicBezTo>
                      <a:pt x="61" y="33"/>
                      <a:pt x="74" y="43"/>
                      <a:pt x="85" y="57"/>
                    </a:cubicBezTo>
                    <a:cubicBezTo>
                      <a:pt x="98" y="73"/>
                      <a:pt x="107" y="92"/>
                      <a:pt x="110" y="114"/>
                    </a:cubicBezTo>
                    <a:cubicBezTo>
                      <a:pt x="110" y="115"/>
                      <a:pt x="110" y="116"/>
                      <a:pt x="110" y="117"/>
                    </a:cubicBezTo>
                    <a:cubicBezTo>
                      <a:pt x="110" y="117"/>
                      <a:pt x="110" y="118"/>
                      <a:pt x="111" y="1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7" name="Freeform 26">
                <a:extLst>
                  <a:ext uri="{FF2B5EF4-FFF2-40B4-BE49-F238E27FC236}">
                    <a16:creationId xmlns:a16="http://schemas.microsoft.com/office/drawing/2014/main" id="{6DFF31B1-CB8C-4F29-A011-B6B43254D88F}"/>
                  </a:ext>
                </a:extLst>
              </p:cNvPr>
              <p:cNvSpPr>
                <a:spLocks/>
              </p:cNvSpPr>
              <p:nvPr/>
            </p:nvSpPr>
            <p:spPr bwMode="auto">
              <a:xfrm>
                <a:off x="7022303" y="3189544"/>
                <a:ext cx="230674" cy="281935"/>
              </a:xfrm>
              <a:custGeom>
                <a:avLst/>
                <a:gdLst>
                  <a:gd name="T0" fmla="*/ 0 w 81"/>
                  <a:gd name="T1" fmla="*/ 18 h 99"/>
                  <a:gd name="T2" fmla="*/ 1 w 81"/>
                  <a:gd name="T3" fmla="*/ 9 h 99"/>
                  <a:gd name="T4" fmla="*/ 11 w 81"/>
                  <a:gd name="T5" fmla="*/ 1 h 99"/>
                  <a:gd name="T6" fmla="*/ 50 w 81"/>
                  <a:gd name="T7" fmla="*/ 12 h 99"/>
                  <a:gd name="T8" fmla="*/ 78 w 81"/>
                  <a:gd name="T9" fmla="*/ 44 h 99"/>
                  <a:gd name="T10" fmla="*/ 80 w 81"/>
                  <a:gd name="T11" fmla="*/ 51 h 99"/>
                  <a:gd name="T12" fmla="*/ 77 w 81"/>
                  <a:gd name="T13" fmla="*/ 79 h 99"/>
                  <a:gd name="T14" fmla="*/ 43 w 81"/>
                  <a:gd name="T15" fmla="*/ 92 h 99"/>
                  <a:gd name="T16" fmla="*/ 30 w 81"/>
                  <a:gd name="T17" fmla="*/ 81 h 99"/>
                  <a:gd name="T18" fmla="*/ 12 w 81"/>
                  <a:gd name="T19" fmla="*/ 60 h 99"/>
                  <a:gd name="T20" fmla="*/ 1 w 81"/>
                  <a:gd name="T21" fmla="*/ 24 h 99"/>
                  <a:gd name="T22" fmla="*/ 1 w 81"/>
                  <a:gd name="T23" fmla="*/ 18 h 99"/>
                  <a:gd name="T24" fmla="*/ 0 w 81"/>
                  <a:gd name="T25" fmla="*/ 18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1" h="99">
                    <a:moveTo>
                      <a:pt x="0" y="18"/>
                    </a:moveTo>
                    <a:cubicBezTo>
                      <a:pt x="1" y="15"/>
                      <a:pt x="1" y="12"/>
                      <a:pt x="1" y="9"/>
                    </a:cubicBezTo>
                    <a:cubicBezTo>
                      <a:pt x="2" y="4"/>
                      <a:pt x="5" y="1"/>
                      <a:pt x="11" y="1"/>
                    </a:cubicBezTo>
                    <a:cubicBezTo>
                      <a:pt x="25" y="0"/>
                      <a:pt x="39" y="2"/>
                      <a:pt x="50" y="12"/>
                    </a:cubicBezTo>
                    <a:cubicBezTo>
                      <a:pt x="62" y="21"/>
                      <a:pt x="70" y="32"/>
                      <a:pt x="78" y="44"/>
                    </a:cubicBezTo>
                    <a:cubicBezTo>
                      <a:pt x="79" y="46"/>
                      <a:pt x="80" y="49"/>
                      <a:pt x="80" y="51"/>
                    </a:cubicBezTo>
                    <a:cubicBezTo>
                      <a:pt x="81" y="61"/>
                      <a:pt x="80" y="70"/>
                      <a:pt x="77" y="79"/>
                    </a:cubicBezTo>
                    <a:cubicBezTo>
                      <a:pt x="74" y="89"/>
                      <a:pt x="57" y="99"/>
                      <a:pt x="43" y="92"/>
                    </a:cubicBezTo>
                    <a:cubicBezTo>
                      <a:pt x="38" y="89"/>
                      <a:pt x="33" y="86"/>
                      <a:pt x="30" y="81"/>
                    </a:cubicBezTo>
                    <a:cubicBezTo>
                      <a:pt x="24" y="74"/>
                      <a:pt x="18" y="67"/>
                      <a:pt x="12" y="60"/>
                    </a:cubicBezTo>
                    <a:cubicBezTo>
                      <a:pt x="4" y="49"/>
                      <a:pt x="2" y="37"/>
                      <a:pt x="1" y="24"/>
                    </a:cubicBezTo>
                    <a:cubicBezTo>
                      <a:pt x="1" y="22"/>
                      <a:pt x="1" y="20"/>
                      <a:pt x="1" y="18"/>
                    </a:cubicBezTo>
                    <a:cubicBezTo>
                      <a:pt x="1" y="18"/>
                      <a:pt x="1" y="18"/>
                      <a:pt x="0"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8" name="Freeform 28">
                <a:extLst>
                  <a:ext uri="{FF2B5EF4-FFF2-40B4-BE49-F238E27FC236}">
                    <a16:creationId xmlns:a16="http://schemas.microsoft.com/office/drawing/2014/main" id="{B14ACCE6-5193-44FD-9E60-94C9373CFBD8}"/>
                  </a:ext>
                </a:extLst>
              </p:cNvPr>
              <p:cNvSpPr>
                <a:spLocks/>
              </p:cNvSpPr>
              <p:nvPr/>
            </p:nvSpPr>
            <p:spPr bwMode="auto">
              <a:xfrm>
                <a:off x="8502460" y="3122264"/>
                <a:ext cx="246693" cy="285139"/>
              </a:xfrm>
              <a:custGeom>
                <a:avLst/>
                <a:gdLst>
                  <a:gd name="T0" fmla="*/ 38 w 87"/>
                  <a:gd name="T1" fmla="*/ 100 h 100"/>
                  <a:gd name="T2" fmla="*/ 27 w 87"/>
                  <a:gd name="T3" fmla="*/ 98 h 100"/>
                  <a:gd name="T4" fmla="*/ 22 w 87"/>
                  <a:gd name="T5" fmla="*/ 91 h 100"/>
                  <a:gd name="T6" fmla="*/ 17 w 87"/>
                  <a:gd name="T7" fmla="*/ 65 h 100"/>
                  <a:gd name="T8" fmla="*/ 1 w 87"/>
                  <a:gd name="T9" fmla="*/ 16 h 100"/>
                  <a:gd name="T10" fmla="*/ 0 w 87"/>
                  <a:gd name="T11" fmla="*/ 4 h 100"/>
                  <a:gd name="T12" fmla="*/ 4 w 87"/>
                  <a:gd name="T13" fmla="*/ 0 h 100"/>
                  <a:gd name="T14" fmla="*/ 12 w 87"/>
                  <a:gd name="T15" fmla="*/ 0 h 100"/>
                  <a:gd name="T16" fmla="*/ 20 w 87"/>
                  <a:gd name="T17" fmla="*/ 4 h 100"/>
                  <a:gd name="T18" fmla="*/ 31 w 87"/>
                  <a:gd name="T19" fmla="*/ 12 h 100"/>
                  <a:gd name="T20" fmla="*/ 65 w 87"/>
                  <a:gd name="T21" fmla="*/ 41 h 100"/>
                  <a:gd name="T22" fmla="*/ 78 w 87"/>
                  <a:gd name="T23" fmla="*/ 56 h 100"/>
                  <a:gd name="T24" fmla="*/ 73 w 87"/>
                  <a:gd name="T25" fmla="*/ 87 h 100"/>
                  <a:gd name="T26" fmla="*/ 38 w 87"/>
                  <a:gd name="T27"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7" h="100">
                    <a:moveTo>
                      <a:pt x="38" y="100"/>
                    </a:moveTo>
                    <a:cubicBezTo>
                      <a:pt x="34" y="99"/>
                      <a:pt x="31" y="99"/>
                      <a:pt x="27" y="98"/>
                    </a:cubicBezTo>
                    <a:cubicBezTo>
                      <a:pt x="24" y="97"/>
                      <a:pt x="22" y="94"/>
                      <a:pt x="22" y="91"/>
                    </a:cubicBezTo>
                    <a:cubicBezTo>
                      <a:pt x="23" y="81"/>
                      <a:pt x="20" y="73"/>
                      <a:pt x="17" y="65"/>
                    </a:cubicBezTo>
                    <a:cubicBezTo>
                      <a:pt x="11" y="49"/>
                      <a:pt x="4" y="33"/>
                      <a:pt x="1" y="16"/>
                    </a:cubicBezTo>
                    <a:cubicBezTo>
                      <a:pt x="0" y="12"/>
                      <a:pt x="0" y="8"/>
                      <a:pt x="0" y="4"/>
                    </a:cubicBezTo>
                    <a:cubicBezTo>
                      <a:pt x="0" y="2"/>
                      <a:pt x="2" y="0"/>
                      <a:pt x="4" y="0"/>
                    </a:cubicBezTo>
                    <a:cubicBezTo>
                      <a:pt x="7" y="0"/>
                      <a:pt x="10" y="0"/>
                      <a:pt x="12" y="0"/>
                    </a:cubicBezTo>
                    <a:cubicBezTo>
                      <a:pt x="15" y="1"/>
                      <a:pt x="18" y="2"/>
                      <a:pt x="20" y="4"/>
                    </a:cubicBezTo>
                    <a:cubicBezTo>
                      <a:pt x="24" y="7"/>
                      <a:pt x="28" y="9"/>
                      <a:pt x="31" y="12"/>
                    </a:cubicBezTo>
                    <a:cubicBezTo>
                      <a:pt x="42" y="22"/>
                      <a:pt x="54" y="31"/>
                      <a:pt x="65" y="41"/>
                    </a:cubicBezTo>
                    <a:cubicBezTo>
                      <a:pt x="70" y="45"/>
                      <a:pt x="74" y="51"/>
                      <a:pt x="78" y="56"/>
                    </a:cubicBezTo>
                    <a:cubicBezTo>
                      <a:pt x="87" y="69"/>
                      <a:pt x="85" y="78"/>
                      <a:pt x="73" y="87"/>
                    </a:cubicBezTo>
                    <a:cubicBezTo>
                      <a:pt x="64" y="95"/>
                      <a:pt x="50" y="100"/>
                      <a:pt x="38" y="10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9" name="Freeform 36">
                <a:extLst>
                  <a:ext uri="{FF2B5EF4-FFF2-40B4-BE49-F238E27FC236}">
                    <a16:creationId xmlns:a16="http://schemas.microsoft.com/office/drawing/2014/main" id="{F6CDB00C-7145-4426-A859-8B3F49920A82}"/>
                  </a:ext>
                </a:extLst>
              </p:cNvPr>
              <p:cNvSpPr>
                <a:spLocks/>
              </p:cNvSpPr>
              <p:nvPr/>
            </p:nvSpPr>
            <p:spPr bwMode="auto">
              <a:xfrm>
                <a:off x="9207298" y="2724992"/>
                <a:ext cx="128152" cy="246693"/>
              </a:xfrm>
              <a:custGeom>
                <a:avLst/>
                <a:gdLst>
                  <a:gd name="T0" fmla="*/ 6 w 44"/>
                  <a:gd name="T1" fmla="*/ 57 h 87"/>
                  <a:gd name="T2" fmla="*/ 2 w 44"/>
                  <a:gd name="T3" fmla="*/ 8 h 87"/>
                  <a:gd name="T4" fmla="*/ 3 w 44"/>
                  <a:gd name="T5" fmla="*/ 2 h 87"/>
                  <a:gd name="T6" fmla="*/ 10 w 44"/>
                  <a:gd name="T7" fmla="*/ 2 h 87"/>
                  <a:gd name="T8" fmla="*/ 15 w 44"/>
                  <a:gd name="T9" fmla="*/ 6 h 87"/>
                  <a:gd name="T10" fmla="*/ 29 w 44"/>
                  <a:gd name="T11" fmla="*/ 22 h 87"/>
                  <a:gd name="T12" fmla="*/ 39 w 44"/>
                  <a:gd name="T13" fmla="*/ 36 h 87"/>
                  <a:gd name="T14" fmla="*/ 43 w 44"/>
                  <a:gd name="T15" fmla="*/ 52 h 87"/>
                  <a:gd name="T16" fmla="*/ 38 w 44"/>
                  <a:gd name="T17" fmla="*/ 74 h 87"/>
                  <a:gd name="T18" fmla="*/ 16 w 44"/>
                  <a:gd name="T19" fmla="*/ 87 h 87"/>
                  <a:gd name="T20" fmla="*/ 8 w 44"/>
                  <a:gd name="T21" fmla="*/ 81 h 87"/>
                  <a:gd name="T22" fmla="*/ 6 w 44"/>
                  <a:gd name="T23" fmla="*/ 65 h 87"/>
                  <a:gd name="T24" fmla="*/ 6 w 44"/>
                  <a:gd name="T25" fmla="*/ 5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87">
                    <a:moveTo>
                      <a:pt x="6" y="57"/>
                    </a:moveTo>
                    <a:cubicBezTo>
                      <a:pt x="7" y="39"/>
                      <a:pt x="5" y="23"/>
                      <a:pt x="2" y="8"/>
                    </a:cubicBezTo>
                    <a:cubicBezTo>
                      <a:pt x="1" y="6"/>
                      <a:pt x="0" y="3"/>
                      <a:pt x="3" y="2"/>
                    </a:cubicBezTo>
                    <a:cubicBezTo>
                      <a:pt x="5" y="0"/>
                      <a:pt x="7" y="0"/>
                      <a:pt x="10" y="2"/>
                    </a:cubicBezTo>
                    <a:cubicBezTo>
                      <a:pt x="12" y="3"/>
                      <a:pt x="14" y="4"/>
                      <a:pt x="15" y="6"/>
                    </a:cubicBezTo>
                    <a:cubicBezTo>
                      <a:pt x="20" y="11"/>
                      <a:pt x="25" y="17"/>
                      <a:pt x="29" y="22"/>
                    </a:cubicBezTo>
                    <a:cubicBezTo>
                      <a:pt x="33" y="27"/>
                      <a:pt x="36" y="32"/>
                      <a:pt x="39" y="36"/>
                    </a:cubicBezTo>
                    <a:cubicBezTo>
                      <a:pt x="42" y="41"/>
                      <a:pt x="44" y="46"/>
                      <a:pt x="43" y="52"/>
                    </a:cubicBezTo>
                    <a:cubicBezTo>
                      <a:pt x="42" y="59"/>
                      <a:pt x="41" y="67"/>
                      <a:pt x="38" y="74"/>
                    </a:cubicBezTo>
                    <a:cubicBezTo>
                      <a:pt x="33" y="83"/>
                      <a:pt x="27" y="87"/>
                      <a:pt x="16" y="87"/>
                    </a:cubicBezTo>
                    <a:cubicBezTo>
                      <a:pt x="12" y="87"/>
                      <a:pt x="10" y="85"/>
                      <a:pt x="8" y="81"/>
                    </a:cubicBezTo>
                    <a:cubicBezTo>
                      <a:pt x="6" y="76"/>
                      <a:pt x="6" y="71"/>
                      <a:pt x="6" y="65"/>
                    </a:cubicBezTo>
                    <a:cubicBezTo>
                      <a:pt x="6" y="62"/>
                      <a:pt x="6" y="59"/>
                      <a:pt x="6" y="5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grpSp>
        <p:grpSp>
          <p:nvGrpSpPr>
            <p:cNvPr id="124" name="组合 123">
              <a:extLst>
                <a:ext uri="{FF2B5EF4-FFF2-40B4-BE49-F238E27FC236}">
                  <a16:creationId xmlns:a16="http://schemas.microsoft.com/office/drawing/2014/main" id="{E14EA76D-2E8A-4D79-AD0E-2D65074F86B6}"/>
                </a:ext>
              </a:extLst>
            </p:cNvPr>
            <p:cNvGrpSpPr/>
            <p:nvPr userDrawn="1"/>
          </p:nvGrpSpPr>
          <p:grpSpPr>
            <a:xfrm>
              <a:off x="9556201" y="498129"/>
              <a:ext cx="588050" cy="586680"/>
              <a:chOff x="2105799" y="20055838"/>
              <a:chExt cx="6748090" cy="6732363"/>
            </a:xfrm>
            <a:solidFill>
              <a:schemeClr val="accent1">
                <a:alpha val="80000"/>
              </a:schemeClr>
            </a:solidFill>
          </p:grpSpPr>
          <p:sp>
            <p:nvSpPr>
              <p:cNvPr id="125" name="Freeform 8">
                <a:extLst>
                  <a:ext uri="{FF2B5EF4-FFF2-40B4-BE49-F238E27FC236}">
                    <a16:creationId xmlns:a16="http://schemas.microsoft.com/office/drawing/2014/main" id="{FC735164-8305-4898-8587-92D4181A886B}"/>
                  </a:ext>
                </a:extLst>
              </p:cNvPr>
              <p:cNvSpPr>
                <a:spLocks noEditPoints="1"/>
              </p:cNvSpPr>
              <p:nvPr/>
            </p:nvSpPr>
            <p:spPr bwMode="auto">
              <a:xfrm>
                <a:off x="2105799" y="20055838"/>
                <a:ext cx="6748090" cy="6732363"/>
              </a:xfrm>
              <a:custGeom>
                <a:avLst/>
                <a:gdLst>
                  <a:gd name="T0" fmla="*/ 0 w 965"/>
                  <a:gd name="T1" fmla="*/ 465 h 963"/>
                  <a:gd name="T2" fmla="*/ 1 w 965"/>
                  <a:gd name="T3" fmla="*/ 453 h 963"/>
                  <a:gd name="T4" fmla="*/ 10 w 965"/>
                  <a:gd name="T5" fmla="*/ 384 h 963"/>
                  <a:gd name="T6" fmla="*/ 50 w 965"/>
                  <a:gd name="T7" fmla="*/ 269 h 963"/>
                  <a:gd name="T8" fmla="*/ 220 w 965"/>
                  <a:gd name="T9" fmla="*/ 78 h 963"/>
                  <a:gd name="T10" fmla="*/ 368 w 965"/>
                  <a:gd name="T11" fmla="*/ 14 h 963"/>
                  <a:gd name="T12" fmla="*/ 459 w 965"/>
                  <a:gd name="T13" fmla="*/ 1 h 963"/>
                  <a:gd name="T14" fmla="*/ 465 w 965"/>
                  <a:gd name="T15" fmla="*/ 0 h 963"/>
                  <a:gd name="T16" fmla="*/ 498 w 965"/>
                  <a:gd name="T17" fmla="*/ 0 h 963"/>
                  <a:gd name="T18" fmla="*/ 503 w 965"/>
                  <a:gd name="T19" fmla="*/ 1 h 963"/>
                  <a:gd name="T20" fmla="*/ 746 w 965"/>
                  <a:gd name="T21" fmla="*/ 80 h 963"/>
                  <a:gd name="T22" fmla="*/ 941 w 965"/>
                  <a:gd name="T23" fmla="*/ 338 h 963"/>
                  <a:gd name="T24" fmla="*/ 962 w 965"/>
                  <a:gd name="T25" fmla="*/ 447 h 963"/>
                  <a:gd name="T26" fmla="*/ 945 w 965"/>
                  <a:gd name="T27" fmla="*/ 612 h 963"/>
                  <a:gd name="T28" fmla="*/ 857 w 965"/>
                  <a:gd name="T29" fmla="*/ 782 h 963"/>
                  <a:gd name="T30" fmla="*/ 722 w 965"/>
                  <a:gd name="T31" fmla="*/ 897 h 963"/>
                  <a:gd name="T32" fmla="*/ 584 w 965"/>
                  <a:gd name="T33" fmla="*/ 951 h 963"/>
                  <a:gd name="T34" fmla="*/ 502 w 965"/>
                  <a:gd name="T35" fmla="*/ 962 h 963"/>
                  <a:gd name="T36" fmla="*/ 497 w 965"/>
                  <a:gd name="T37" fmla="*/ 963 h 963"/>
                  <a:gd name="T38" fmla="*/ 466 w 965"/>
                  <a:gd name="T39" fmla="*/ 963 h 963"/>
                  <a:gd name="T40" fmla="*/ 449 w 965"/>
                  <a:gd name="T41" fmla="*/ 961 h 963"/>
                  <a:gd name="T42" fmla="*/ 332 w 965"/>
                  <a:gd name="T43" fmla="*/ 938 h 963"/>
                  <a:gd name="T44" fmla="*/ 51 w 965"/>
                  <a:gd name="T45" fmla="*/ 695 h 963"/>
                  <a:gd name="T46" fmla="*/ 8 w 965"/>
                  <a:gd name="T47" fmla="*/ 564 h 963"/>
                  <a:gd name="T48" fmla="*/ 1 w 965"/>
                  <a:gd name="T49" fmla="*/ 510 h 963"/>
                  <a:gd name="T50" fmla="*/ 0 w 965"/>
                  <a:gd name="T51" fmla="*/ 497 h 963"/>
                  <a:gd name="T52" fmla="*/ 0 w 965"/>
                  <a:gd name="T53" fmla="*/ 465 h 963"/>
                  <a:gd name="T54" fmla="*/ 481 w 965"/>
                  <a:gd name="T55" fmla="*/ 946 h 963"/>
                  <a:gd name="T56" fmla="*/ 946 w 965"/>
                  <a:gd name="T57" fmla="*/ 481 h 963"/>
                  <a:gd name="T58" fmla="*/ 482 w 965"/>
                  <a:gd name="T59" fmla="*/ 17 h 963"/>
                  <a:gd name="T60" fmla="*/ 17 w 965"/>
                  <a:gd name="T61" fmla="*/ 480 h 963"/>
                  <a:gd name="T62" fmla="*/ 481 w 965"/>
                  <a:gd name="T63" fmla="*/ 946 h 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65" h="963">
                    <a:moveTo>
                      <a:pt x="0" y="465"/>
                    </a:moveTo>
                    <a:cubicBezTo>
                      <a:pt x="0" y="461"/>
                      <a:pt x="1" y="457"/>
                      <a:pt x="1" y="453"/>
                    </a:cubicBezTo>
                    <a:cubicBezTo>
                      <a:pt x="3" y="430"/>
                      <a:pt x="6" y="407"/>
                      <a:pt x="10" y="384"/>
                    </a:cubicBezTo>
                    <a:cubicBezTo>
                      <a:pt x="19" y="344"/>
                      <a:pt x="32" y="306"/>
                      <a:pt x="50" y="269"/>
                    </a:cubicBezTo>
                    <a:cubicBezTo>
                      <a:pt x="89" y="190"/>
                      <a:pt x="146" y="127"/>
                      <a:pt x="220" y="78"/>
                    </a:cubicBezTo>
                    <a:cubicBezTo>
                      <a:pt x="265" y="48"/>
                      <a:pt x="315" y="27"/>
                      <a:pt x="368" y="14"/>
                    </a:cubicBezTo>
                    <a:cubicBezTo>
                      <a:pt x="398" y="6"/>
                      <a:pt x="429" y="2"/>
                      <a:pt x="459" y="1"/>
                    </a:cubicBezTo>
                    <a:cubicBezTo>
                      <a:pt x="461" y="1"/>
                      <a:pt x="463" y="0"/>
                      <a:pt x="465" y="0"/>
                    </a:cubicBezTo>
                    <a:cubicBezTo>
                      <a:pt x="476" y="0"/>
                      <a:pt x="487" y="0"/>
                      <a:pt x="498" y="0"/>
                    </a:cubicBezTo>
                    <a:cubicBezTo>
                      <a:pt x="500" y="0"/>
                      <a:pt x="501" y="1"/>
                      <a:pt x="503" y="1"/>
                    </a:cubicBezTo>
                    <a:cubicBezTo>
                      <a:pt x="592" y="5"/>
                      <a:pt x="673" y="31"/>
                      <a:pt x="746" y="80"/>
                    </a:cubicBezTo>
                    <a:cubicBezTo>
                      <a:pt x="841" y="143"/>
                      <a:pt x="906" y="229"/>
                      <a:pt x="941" y="338"/>
                    </a:cubicBezTo>
                    <a:cubicBezTo>
                      <a:pt x="952" y="373"/>
                      <a:pt x="959" y="410"/>
                      <a:pt x="962" y="447"/>
                    </a:cubicBezTo>
                    <a:cubicBezTo>
                      <a:pt x="965" y="503"/>
                      <a:pt x="960" y="558"/>
                      <a:pt x="945" y="612"/>
                    </a:cubicBezTo>
                    <a:cubicBezTo>
                      <a:pt x="927" y="674"/>
                      <a:pt x="897" y="731"/>
                      <a:pt x="857" y="782"/>
                    </a:cubicBezTo>
                    <a:cubicBezTo>
                      <a:pt x="819" y="829"/>
                      <a:pt x="774" y="867"/>
                      <a:pt x="722" y="897"/>
                    </a:cubicBezTo>
                    <a:cubicBezTo>
                      <a:pt x="679" y="923"/>
                      <a:pt x="633" y="940"/>
                      <a:pt x="584" y="951"/>
                    </a:cubicBezTo>
                    <a:cubicBezTo>
                      <a:pt x="557" y="957"/>
                      <a:pt x="530" y="960"/>
                      <a:pt x="502" y="962"/>
                    </a:cubicBezTo>
                    <a:cubicBezTo>
                      <a:pt x="500" y="962"/>
                      <a:pt x="498" y="962"/>
                      <a:pt x="497" y="963"/>
                    </a:cubicBezTo>
                    <a:cubicBezTo>
                      <a:pt x="487" y="963"/>
                      <a:pt x="476" y="963"/>
                      <a:pt x="466" y="963"/>
                    </a:cubicBezTo>
                    <a:cubicBezTo>
                      <a:pt x="460" y="962"/>
                      <a:pt x="455" y="961"/>
                      <a:pt x="449" y="961"/>
                    </a:cubicBezTo>
                    <a:cubicBezTo>
                      <a:pt x="409" y="958"/>
                      <a:pt x="370" y="951"/>
                      <a:pt x="332" y="938"/>
                    </a:cubicBezTo>
                    <a:cubicBezTo>
                      <a:pt x="206" y="895"/>
                      <a:pt x="112" y="814"/>
                      <a:pt x="51" y="695"/>
                    </a:cubicBezTo>
                    <a:cubicBezTo>
                      <a:pt x="30" y="654"/>
                      <a:pt x="16" y="610"/>
                      <a:pt x="8" y="564"/>
                    </a:cubicBezTo>
                    <a:cubicBezTo>
                      <a:pt x="4" y="546"/>
                      <a:pt x="2" y="528"/>
                      <a:pt x="1" y="510"/>
                    </a:cubicBezTo>
                    <a:cubicBezTo>
                      <a:pt x="1" y="506"/>
                      <a:pt x="0" y="501"/>
                      <a:pt x="0" y="497"/>
                    </a:cubicBezTo>
                    <a:cubicBezTo>
                      <a:pt x="0" y="486"/>
                      <a:pt x="0" y="475"/>
                      <a:pt x="0" y="465"/>
                    </a:cubicBezTo>
                    <a:close/>
                    <a:moveTo>
                      <a:pt x="481" y="946"/>
                    </a:moveTo>
                    <a:cubicBezTo>
                      <a:pt x="738" y="946"/>
                      <a:pt x="946" y="736"/>
                      <a:pt x="946" y="481"/>
                    </a:cubicBezTo>
                    <a:cubicBezTo>
                      <a:pt x="947" y="228"/>
                      <a:pt x="740" y="17"/>
                      <a:pt x="482" y="17"/>
                    </a:cubicBezTo>
                    <a:cubicBezTo>
                      <a:pt x="226" y="16"/>
                      <a:pt x="17" y="225"/>
                      <a:pt x="17" y="480"/>
                    </a:cubicBezTo>
                    <a:cubicBezTo>
                      <a:pt x="16" y="736"/>
                      <a:pt x="225" y="945"/>
                      <a:pt x="481" y="946"/>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26" name="Freeform 42">
                <a:extLst>
                  <a:ext uri="{FF2B5EF4-FFF2-40B4-BE49-F238E27FC236}">
                    <a16:creationId xmlns:a16="http://schemas.microsoft.com/office/drawing/2014/main" id="{23AA2149-2C7A-434E-8E58-7FF8833789C6}"/>
                  </a:ext>
                </a:extLst>
              </p:cNvPr>
              <p:cNvSpPr>
                <a:spLocks noEditPoints="1"/>
              </p:cNvSpPr>
              <p:nvPr/>
            </p:nvSpPr>
            <p:spPr bwMode="auto">
              <a:xfrm>
                <a:off x="2986668" y="20928842"/>
                <a:ext cx="4978486" cy="4970622"/>
              </a:xfrm>
              <a:custGeom>
                <a:avLst/>
                <a:gdLst>
                  <a:gd name="T0" fmla="*/ 711 w 711"/>
                  <a:gd name="T1" fmla="*/ 356 h 711"/>
                  <a:gd name="T2" fmla="*/ 355 w 711"/>
                  <a:gd name="T3" fmla="*/ 711 h 711"/>
                  <a:gd name="T4" fmla="*/ 0 w 711"/>
                  <a:gd name="T5" fmla="*/ 357 h 711"/>
                  <a:gd name="T6" fmla="*/ 354 w 711"/>
                  <a:gd name="T7" fmla="*/ 1 h 711"/>
                  <a:gd name="T8" fmla="*/ 711 w 711"/>
                  <a:gd name="T9" fmla="*/ 356 h 711"/>
                  <a:gd name="T10" fmla="*/ 355 w 711"/>
                  <a:gd name="T11" fmla="*/ 700 h 711"/>
                  <a:gd name="T12" fmla="*/ 700 w 711"/>
                  <a:gd name="T13" fmla="*/ 356 h 711"/>
                  <a:gd name="T14" fmla="*/ 355 w 711"/>
                  <a:gd name="T15" fmla="*/ 12 h 711"/>
                  <a:gd name="T16" fmla="*/ 11 w 711"/>
                  <a:gd name="T17" fmla="*/ 356 h 711"/>
                  <a:gd name="T18" fmla="*/ 355 w 711"/>
                  <a:gd name="T19" fmla="*/ 700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1" h="711">
                    <a:moveTo>
                      <a:pt x="711" y="356"/>
                    </a:moveTo>
                    <a:cubicBezTo>
                      <a:pt x="711" y="552"/>
                      <a:pt x="551" y="711"/>
                      <a:pt x="355" y="711"/>
                    </a:cubicBezTo>
                    <a:cubicBezTo>
                      <a:pt x="159" y="711"/>
                      <a:pt x="1" y="551"/>
                      <a:pt x="0" y="357"/>
                    </a:cubicBezTo>
                    <a:cubicBezTo>
                      <a:pt x="0" y="162"/>
                      <a:pt x="158" y="2"/>
                      <a:pt x="354" y="1"/>
                    </a:cubicBezTo>
                    <a:cubicBezTo>
                      <a:pt x="551" y="0"/>
                      <a:pt x="711" y="159"/>
                      <a:pt x="711" y="356"/>
                    </a:cubicBezTo>
                    <a:close/>
                    <a:moveTo>
                      <a:pt x="355" y="700"/>
                    </a:moveTo>
                    <a:cubicBezTo>
                      <a:pt x="545" y="701"/>
                      <a:pt x="700" y="546"/>
                      <a:pt x="700" y="356"/>
                    </a:cubicBezTo>
                    <a:cubicBezTo>
                      <a:pt x="700" y="166"/>
                      <a:pt x="545" y="12"/>
                      <a:pt x="355" y="12"/>
                    </a:cubicBezTo>
                    <a:cubicBezTo>
                      <a:pt x="166" y="12"/>
                      <a:pt x="11" y="166"/>
                      <a:pt x="11" y="356"/>
                    </a:cubicBezTo>
                    <a:cubicBezTo>
                      <a:pt x="11" y="545"/>
                      <a:pt x="166" y="700"/>
                      <a:pt x="355" y="70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27" name="Freeform 43">
                <a:extLst>
                  <a:ext uri="{FF2B5EF4-FFF2-40B4-BE49-F238E27FC236}">
                    <a16:creationId xmlns:a16="http://schemas.microsoft.com/office/drawing/2014/main" id="{DADC64E0-1756-4B00-B739-1AE2D64609EB}"/>
                  </a:ext>
                </a:extLst>
              </p:cNvPr>
              <p:cNvSpPr>
                <a:spLocks noEditPoints="1"/>
              </p:cNvSpPr>
              <p:nvPr/>
            </p:nvSpPr>
            <p:spPr bwMode="auto">
              <a:xfrm>
                <a:off x="7508990" y="21424332"/>
                <a:ext cx="550543" cy="660652"/>
              </a:xfrm>
              <a:custGeom>
                <a:avLst/>
                <a:gdLst>
                  <a:gd name="T0" fmla="*/ 37 w 79"/>
                  <a:gd name="T1" fmla="*/ 41 h 94"/>
                  <a:gd name="T2" fmla="*/ 21 w 79"/>
                  <a:gd name="T3" fmla="*/ 55 h 94"/>
                  <a:gd name="T4" fmla="*/ 19 w 79"/>
                  <a:gd name="T5" fmla="*/ 62 h 94"/>
                  <a:gd name="T6" fmla="*/ 20 w 79"/>
                  <a:gd name="T7" fmla="*/ 66 h 94"/>
                  <a:gd name="T8" fmla="*/ 0 w 79"/>
                  <a:gd name="T9" fmla="*/ 40 h 94"/>
                  <a:gd name="T10" fmla="*/ 3 w 79"/>
                  <a:gd name="T11" fmla="*/ 42 h 94"/>
                  <a:gd name="T12" fmla="*/ 12 w 79"/>
                  <a:gd name="T13" fmla="*/ 42 h 94"/>
                  <a:gd name="T14" fmla="*/ 48 w 79"/>
                  <a:gd name="T15" fmla="*/ 12 h 94"/>
                  <a:gd name="T16" fmla="*/ 50 w 79"/>
                  <a:gd name="T17" fmla="*/ 2 h 94"/>
                  <a:gd name="T18" fmla="*/ 50 w 79"/>
                  <a:gd name="T19" fmla="*/ 0 h 94"/>
                  <a:gd name="T20" fmla="*/ 52 w 79"/>
                  <a:gd name="T21" fmla="*/ 2 h 94"/>
                  <a:gd name="T22" fmla="*/ 70 w 79"/>
                  <a:gd name="T23" fmla="*/ 26 h 94"/>
                  <a:gd name="T24" fmla="*/ 77 w 79"/>
                  <a:gd name="T25" fmla="*/ 40 h 94"/>
                  <a:gd name="T26" fmla="*/ 75 w 79"/>
                  <a:gd name="T27" fmla="*/ 54 h 94"/>
                  <a:gd name="T28" fmla="*/ 57 w 79"/>
                  <a:gd name="T29" fmla="*/ 59 h 94"/>
                  <a:gd name="T30" fmla="*/ 50 w 79"/>
                  <a:gd name="T31" fmla="*/ 56 h 94"/>
                  <a:gd name="T32" fmla="*/ 40 w 79"/>
                  <a:gd name="T33" fmla="*/ 94 h 94"/>
                  <a:gd name="T34" fmla="*/ 38 w 79"/>
                  <a:gd name="T35" fmla="*/ 92 h 94"/>
                  <a:gd name="T36" fmla="*/ 31 w 79"/>
                  <a:gd name="T37" fmla="*/ 82 h 94"/>
                  <a:gd name="T38" fmla="*/ 29 w 79"/>
                  <a:gd name="T39" fmla="*/ 75 h 94"/>
                  <a:gd name="T40" fmla="*/ 38 w 79"/>
                  <a:gd name="T41" fmla="*/ 47 h 94"/>
                  <a:gd name="T42" fmla="*/ 37 w 79"/>
                  <a:gd name="T43" fmla="*/ 41 h 94"/>
                  <a:gd name="T44" fmla="*/ 40 w 79"/>
                  <a:gd name="T45" fmla="*/ 39 h 94"/>
                  <a:gd name="T46" fmla="*/ 45 w 79"/>
                  <a:gd name="T47" fmla="*/ 45 h 94"/>
                  <a:gd name="T48" fmla="*/ 61 w 79"/>
                  <a:gd name="T49" fmla="*/ 45 h 94"/>
                  <a:gd name="T50" fmla="*/ 65 w 79"/>
                  <a:gd name="T51" fmla="*/ 43 h 94"/>
                  <a:gd name="T52" fmla="*/ 65 w 79"/>
                  <a:gd name="T53" fmla="*/ 24 h 94"/>
                  <a:gd name="T54" fmla="*/ 59 w 79"/>
                  <a:gd name="T55" fmla="*/ 24 h 94"/>
                  <a:gd name="T56" fmla="*/ 45 w 79"/>
                  <a:gd name="T57" fmla="*/ 35 h 94"/>
                  <a:gd name="T58" fmla="*/ 40 w 79"/>
                  <a:gd name="T59" fmla="*/ 3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9" h="94">
                    <a:moveTo>
                      <a:pt x="37" y="41"/>
                    </a:moveTo>
                    <a:cubicBezTo>
                      <a:pt x="32" y="46"/>
                      <a:pt x="26" y="50"/>
                      <a:pt x="21" y="55"/>
                    </a:cubicBezTo>
                    <a:cubicBezTo>
                      <a:pt x="18" y="57"/>
                      <a:pt x="18" y="60"/>
                      <a:pt x="19" y="62"/>
                    </a:cubicBezTo>
                    <a:cubicBezTo>
                      <a:pt x="20" y="64"/>
                      <a:pt x="20" y="65"/>
                      <a:pt x="20" y="66"/>
                    </a:cubicBezTo>
                    <a:cubicBezTo>
                      <a:pt x="17" y="65"/>
                      <a:pt x="3" y="47"/>
                      <a:pt x="0" y="40"/>
                    </a:cubicBezTo>
                    <a:cubicBezTo>
                      <a:pt x="2" y="41"/>
                      <a:pt x="2" y="41"/>
                      <a:pt x="3" y="42"/>
                    </a:cubicBezTo>
                    <a:cubicBezTo>
                      <a:pt x="7" y="44"/>
                      <a:pt x="9" y="44"/>
                      <a:pt x="12" y="42"/>
                    </a:cubicBezTo>
                    <a:cubicBezTo>
                      <a:pt x="24" y="32"/>
                      <a:pt x="36" y="22"/>
                      <a:pt x="48" y="12"/>
                    </a:cubicBezTo>
                    <a:cubicBezTo>
                      <a:pt x="52" y="9"/>
                      <a:pt x="52" y="7"/>
                      <a:pt x="50" y="2"/>
                    </a:cubicBezTo>
                    <a:cubicBezTo>
                      <a:pt x="50" y="1"/>
                      <a:pt x="50" y="1"/>
                      <a:pt x="50" y="0"/>
                    </a:cubicBezTo>
                    <a:cubicBezTo>
                      <a:pt x="51" y="1"/>
                      <a:pt x="52" y="1"/>
                      <a:pt x="52" y="2"/>
                    </a:cubicBezTo>
                    <a:cubicBezTo>
                      <a:pt x="58" y="10"/>
                      <a:pt x="64" y="18"/>
                      <a:pt x="70" y="26"/>
                    </a:cubicBezTo>
                    <a:cubicBezTo>
                      <a:pt x="73" y="30"/>
                      <a:pt x="75" y="35"/>
                      <a:pt x="77" y="40"/>
                    </a:cubicBezTo>
                    <a:cubicBezTo>
                      <a:pt x="79" y="45"/>
                      <a:pt x="79" y="50"/>
                      <a:pt x="75" y="54"/>
                    </a:cubicBezTo>
                    <a:cubicBezTo>
                      <a:pt x="71" y="60"/>
                      <a:pt x="64" y="62"/>
                      <a:pt x="57" y="59"/>
                    </a:cubicBezTo>
                    <a:cubicBezTo>
                      <a:pt x="55" y="58"/>
                      <a:pt x="53" y="57"/>
                      <a:pt x="50" y="56"/>
                    </a:cubicBezTo>
                    <a:cubicBezTo>
                      <a:pt x="47" y="69"/>
                      <a:pt x="42" y="81"/>
                      <a:pt x="40" y="94"/>
                    </a:cubicBezTo>
                    <a:cubicBezTo>
                      <a:pt x="40" y="94"/>
                      <a:pt x="39" y="93"/>
                      <a:pt x="38" y="92"/>
                    </a:cubicBezTo>
                    <a:cubicBezTo>
                      <a:pt x="36" y="89"/>
                      <a:pt x="33" y="85"/>
                      <a:pt x="31" y="82"/>
                    </a:cubicBezTo>
                    <a:cubicBezTo>
                      <a:pt x="29" y="80"/>
                      <a:pt x="29" y="78"/>
                      <a:pt x="29" y="75"/>
                    </a:cubicBezTo>
                    <a:cubicBezTo>
                      <a:pt x="33" y="66"/>
                      <a:pt x="36" y="56"/>
                      <a:pt x="38" y="47"/>
                    </a:cubicBezTo>
                    <a:cubicBezTo>
                      <a:pt x="39" y="45"/>
                      <a:pt x="40" y="43"/>
                      <a:pt x="37" y="41"/>
                    </a:cubicBezTo>
                    <a:close/>
                    <a:moveTo>
                      <a:pt x="40" y="39"/>
                    </a:moveTo>
                    <a:cubicBezTo>
                      <a:pt x="42" y="41"/>
                      <a:pt x="43" y="43"/>
                      <a:pt x="45" y="45"/>
                    </a:cubicBezTo>
                    <a:cubicBezTo>
                      <a:pt x="50" y="50"/>
                      <a:pt x="55" y="50"/>
                      <a:pt x="61" y="45"/>
                    </a:cubicBezTo>
                    <a:cubicBezTo>
                      <a:pt x="63" y="45"/>
                      <a:pt x="64" y="44"/>
                      <a:pt x="65" y="43"/>
                    </a:cubicBezTo>
                    <a:cubicBezTo>
                      <a:pt x="71" y="37"/>
                      <a:pt x="71" y="31"/>
                      <a:pt x="65" y="24"/>
                    </a:cubicBezTo>
                    <a:cubicBezTo>
                      <a:pt x="63" y="22"/>
                      <a:pt x="62" y="21"/>
                      <a:pt x="59" y="24"/>
                    </a:cubicBezTo>
                    <a:cubicBezTo>
                      <a:pt x="54" y="27"/>
                      <a:pt x="50" y="31"/>
                      <a:pt x="45" y="35"/>
                    </a:cubicBezTo>
                    <a:cubicBezTo>
                      <a:pt x="44" y="36"/>
                      <a:pt x="42" y="38"/>
                      <a:pt x="40" y="39"/>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28" name="Freeform 44">
                <a:extLst>
                  <a:ext uri="{FF2B5EF4-FFF2-40B4-BE49-F238E27FC236}">
                    <a16:creationId xmlns:a16="http://schemas.microsoft.com/office/drawing/2014/main" id="{02AD4B8E-9C4D-4F37-AAC6-126B7F819AAC}"/>
                  </a:ext>
                </a:extLst>
              </p:cNvPr>
              <p:cNvSpPr>
                <a:spLocks/>
              </p:cNvSpPr>
              <p:nvPr/>
            </p:nvSpPr>
            <p:spPr bwMode="auto">
              <a:xfrm>
                <a:off x="2373206" y="22674853"/>
                <a:ext cx="526949" cy="566274"/>
              </a:xfrm>
              <a:custGeom>
                <a:avLst/>
                <a:gdLst>
                  <a:gd name="T0" fmla="*/ 0 w 76"/>
                  <a:gd name="T1" fmla="*/ 68 h 80"/>
                  <a:gd name="T2" fmla="*/ 5 w 76"/>
                  <a:gd name="T3" fmla="*/ 36 h 80"/>
                  <a:gd name="T4" fmla="*/ 7 w 76"/>
                  <a:gd name="T5" fmla="*/ 36 h 80"/>
                  <a:gd name="T6" fmla="*/ 7 w 76"/>
                  <a:gd name="T7" fmla="*/ 39 h 80"/>
                  <a:gd name="T8" fmla="*/ 13 w 76"/>
                  <a:gd name="T9" fmla="*/ 46 h 80"/>
                  <a:gd name="T10" fmla="*/ 35 w 76"/>
                  <a:gd name="T11" fmla="*/ 50 h 80"/>
                  <a:gd name="T12" fmla="*/ 33 w 76"/>
                  <a:gd name="T13" fmla="*/ 47 h 80"/>
                  <a:gd name="T14" fmla="*/ 18 w 76"/>
                  <a:gd name="T15" fmla="*/ 24 h 80"/>
                  <a:gd name="T16" fmla="*/ 17 w 76"/>
                  <a:gd name="T17" fmla="*/ 22 h 80"/>
                  <a:gd name="T18" fmla="*/ 10 w 76"/>
                  <a:gd name="T19" fmla="*/ 23 h 80"/>
                  <a:gd name="T20" fmla="*/ 8 w 76"/>
                  <a:gd name="T21" fmla="*/ 29 h 80"/>
                  <a:gd name="T22" fmla="*/ 12 w 76"/>
                  <a:gd name="T23" fmla="*/ 0 h 80"/>
                  <a:gd name="T24" fmla="*/ 13 w 76"/>
                  <a:gd name="T25" fmla="*/ 1 h 80"/>
                  <a:gd name="T26" fmla="*/ 19 w 76"/>
                  <a:gd name="T27" fmla="*/ 19 h 80"/>
                  <a:gd name="T28" fmla="*/ 29 w 76"/>
                  <a:gd name="T29" fmla="*/ 35 h 80"/>
                  <a:gd name="T30" fmla="*/ 33 w 76"/>
                  <a:gd name="T31" fmla="*/ 34 h 80"/>
                  <a:gd name="T32" fmla="*/ 69 w 76"/>
                  <a:gd name="T33" fmla="*/ 13 h 80"/>
                  <a:gd name="T34" fmla="*/ 75 w 76"/>
                  <a:gd name="T35" fmla="*/ 8 h 80"/>
                  <a:gd name="T36" fmla="*/ 74 w 76"/>
                  <a:gd name="T37" fmla="*/ 18 h 80"/>
                  <a:gd name="T38" fmla="*/ 72 w 76"/>
                  <a:gd name="T39" fmla="*/ 30 h 80"/>
                  <a:gd name="T40" fmla="*/ 70 w 76"/>
                  <a:gd name="T41" fmla="*/ 40 h 80"/>
                  <a:gd name="T42" fmla="*/ 69 w 76"/>
                  <a:gd name="T43" fmla="*/ 40 h 80"/>
                  <a:gd name="T44" fmla="*/ 68 w 76"/>
                  <a:gd name="T45" fmla="*/ 32 h 80"/>
                  <a:gd name="T46" fmla="*/ 64 w 76"/>
                  <a:gd name="T47" fmla="*/ 33 h 80"/>
                  <a:gd name="T48" fmla="*/ 39 w 76"/>
                  <a:gd name="T49" fmla="*/ 48 h 80"/>
                  <a:gd name="T50" fmla="*/ 42 w 76"/>
                  <a:gd name="T51" fmla="*/ 51 h 80"/>
                  <a:gd name="T52" fmla="*/ 60 w 76"/>
                  <a:gd name="T53" fmla="*/ 55 h 80"/>
                  <a:gd name="T54" fmla="*/ 66 w 76"/>
                  <a:gd name="T55" fmla="*/ 51 h 80"/>
                  <a:gd name="T56" fmla="*/ 68 w 76"/>
                  <a:gd name="T57" fmla="*/ 48 h 80"/>
                  <a:gd name="T58" fmla="*/ 63 w 76"/>
                  <a:gd name="T59" fmla="*/ 80 h 80"/>
                  <a:gd name="T60" fmla="*/ 62 w 76"/>
                  <a:gd name="T61" fmla="*/ 80 h 80"/>
                  <a:gd name="T62" fmla="*/ 62 w 76"/>
                  <a:gd name="T63" fmla="*/ 77 h 80"/>
                  <a:gd name="T64" fmla="*/ 55 w 76"/>
                  <a:gd name="T65" fmla="*/ 70 h 80"/>
                  <a:gd name="T66" fmla="*/ 11 w 76"/>
                  <a:gd name="T67" fmla="*/ 62 h 80"/>
                  <a:gd name="T68" fmla="*/ 3 w 76"/>
                  <a:gd name="T69" fmla="*/ 66 h 80"/>
                  <a:gd name="T70" fmla="*/ 1 w 76"/>
                  <a:gd name="T71" fmla="*/ 68 h 80"/>
                  <a:gd name="T72" fmla="*/ 0 w 76"/>
                  <a:gd name="T7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80">
                    <a:moveTo>
                      <a:pt x="0" y="68"/>
                    </a:moveTo>
                    <a:cubicBezTo>
                      <a:pt x="2" y="57"/>
                      <a:pt x="4" y="47"/>
                      <a:pt x="5" y="36"/>
                    </a:cubicBezTo>
                    <a:cubicBezTo>
                      <a:pt x="6" y="36"/>
                      <a:pt x="6" y="36"/>
                      <a:pt x="7" y="36"/>
                    </a:cubicBezTo>
                    <a:cubicBezTo>
                      <a:pt x="7" y="37"/>
                      <a:pt x="7" y="38"/>
                      <a:pt x="7" y="39"/>
                    </a:cubicBezTo>
                    <a:cubicBezTo>
                      <a:pt x="8" y="43"/>
                      <a:pt x="9" y="45"/>
                      <a:pt x="13" y="46"/>
                    </a:cubicBezTo>
                    <a:cubicBezTo>
                      <a:pt x="20" y="48"/>
                      <a:pt x="27" y="49"/>
                      <a:pt x="35" y="50"/>
                    </a:cubicBezTo>
                    <a:cubicBezTo>
                      <a:pt x="34" y="49"/>
                      <a:pt x="34" y="48"/>
                      <a:pt x="33" y="47"/>
                    </a:cubicBezTo>
                    <a:cubicBezTo>
                      <a:pt x="28" y="39"/>
                      <a:pt x="23" y="32"/>
                      <a:pt x="18" y="24"/>
                    </a:cubicBezTo>
                    <a:cubicBezTo>
                      <a:pt x="18" y="24"/>
                      <a:pt x="17" y="23"/>
                      <a:pt x="17" y="22"/>
                    </a:cubicBezTo>
                    <a:cubicBezTo>
                      <a:pt x="14" y="19"/>
                      <a:pt x="12" y="20"/>
                      <a:pt x="10" y="23"/>
                    </a:cubicBezTo>
                    <a:cubicBezTo>
                      <a:pt x="10" y="25"/>
                      <a:pt x="9" y="26"/>
                      <a:pt x="8" y="29"/>
                    </a:cubicBezTo>
                    <a:cubicBezTo>
                      <a:pt x="7" y="24"/>
                      <a:pt x="10" y="4"/>
                      <a:pt x="12" y="0"/>
                    </a:cubicBezTo>
                    <a:cubicBezTo>
                      <a:pt x="13" y="0"/>
                      <a:pt x="13" y="1"/>
                      <a:pt x="13" y="1"/>
                    </a:cubicBezTo>
                    <a:cubicBezTo>
                      <a:pt x="13" y="8"/>
                      <a:pt x="16" y="14"/>
                      <a:pt x="19" y="19"/>
                    </a:cubicBezTo>
                    <a:cubicBezTo>
                      <a:pt x="22" y="25"/>
                      <a:pt x="26" y="30"/>
                      <a:pt x="29" y="35"/>
                    </a:cubicBezTo>
                    <a:cubicBezTo>
                      <a:pt x="31" y="35"/>
                      <a:pt x="32" y="34"/>
                      <a:pt x="33" y="34"/>
                    </a:cubicBezTo>
                    <a:cubicBezTo>
                      <a:pt x="45" y="27"/>
                      <a:pt x="57" y="20"/>
                      <a:pt x="69" y="13"/>
                    </a:cubicBezTo>
                    <a:cubicBezTo>
                      <a:pt x="71" y="12"/>
                      <a:pt x="73" y="10"/>
                      <a:pt x="75" y="8"/>
                    </a:cubicBezTo>
                    <a:cubicBezTo>
                      <a:pt x="76" y="12"/>
                      <a:pt x="74" y="15"/>
                      <a:pt x="74" y="18"/>
                    </a:cubicBezTo>
                    <a:cubicBezTo>
                      <a:pt x="73" y="22"/>
                      <a:pt x="73" y="26"/>
                      <a:pt x="72" y="30"/>
                    </a:cubicBezTo>
                    <a:cubicBezTo>
                      <a:pt x="71" y="33"/>
                      <a:pt x="71" y="37"/>
                      <a:pt x="70" y="40"/>
                    </a:cubicBezTo>
                    <a:cubicBezTo>
                      <a:pt x="69" y="40"/>
                      <a:pt x="69" y="40"/>
                      <a:pt x="69" y="40"/>
                    </a:cubicBezTo>
                    <a:cubicBezTo>
                      <a:pt x="68" y="38"/>
                      <a:pt x="68" y="35"/>
                      <a:pt x="68" y="32"/>
                    </a:cubicBezTo>
                    <a:cubicBezTo>
                      <a:pt x="66" y="32"/>
                      <a:pt x="65" y="33"/>
                      <a:pt x="64" y="33"/>
                    </a:cubicBezTo>
                    <a:cubicBezTo>
                      <a:pt x="55" y="38"/>
                      <a:pt x="47" y="43"/>
                      <a:pt x="39" y="48"/>
                    </a:cubicBezTo>
                    <a:cubicBezTo>
                      <a:pt x="39" y="50"/>
                      <a:pt x="40" y="51"/>
                      <a:pt x="42" y="51"/>
                    </a:cubicBezTo>
                    <a:cubicBezTo>
                      <a:pt x="48" y="53"/>
                      <a:pt x="54" y="54"/>
                      <a:pt x="60" y="55"/>
                    </a:cubicBezTo>
                    <a:cubicBezTo>
                      <a:pt x="63" y="55"/>
                      <a:pt x="64" y="54"/>
                      <a:pt x="66" y="51"/>
                    </a:cubicBezTo>
                    <a:cubicBezTo>
                      <a:pt x="66" y="50"/>
                      <a:pt x="67" y="49"/>
                      <a:pt x="68" y="48"/>
                    </a:cubicBezTo>
                    <a:cubicBezTo>
                      <a:pt x="67" y="58"/>
                      <a:pt x="65" y="69"/>
                      <a:pt x="63" y="80"/>
                    </a:cubicBezTo>
                    <a:cubicBezTo>
                      <a:pt x="63" y="80"/>
                      <a:pt x="63" y="80"/>
                      <a:pt x="62" y="80"/>
                    </a:cubicBezTo>
                    <a:cubicBezTo>
                      <a:pt x="62" y="79"/>
                      <a:pt x="62" y="78"/>
                      <a:pt x="62" y="77"/>
                    </a:cubicBezTo>
                    <a:cubicBezTo>
                      <a:pt x="61" y="72"/>
                      <a:pt x="60" y="71"/>
                      <a:pt x="55" y="70"/>
                    </a:cubicBezTo>
                    <a:cubicBezTo>
                      <a:pt x="40" y="67"/>
                      <a:pt x="26" y="64"/>
                      <a:pt x="11" y="62"/>
                    </a:cubicBezTo>
                    <a:cubicBezTo>
                      <a:pt x="6" y="61"/>
                      <a:pt x="5" y="62"/>
                      <a:pt x="3" y="66"/>
                    </a:cubicBezTo>
                    <a:cubicBezTo>
                      <a:pt x="2" y="67"/>
                      <a:pt x="2" y="68"/>
                      <a:pt x="1" y="68"/>
                    </a:cubicBezTo>
                    <a:cubicBezTo>
                      <a:pt x="1" y="68"/>
                      <a:pt x="1" y="68"/>
                      <a:pt x="0" y="68"/>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29" name="Freeform 45">
                <a:extLst>
                  <a:ext uri="{FF2B5EF4-FFF2-40B4-BE49-F238E27FC236}">
                    <a16:creationId xmlns:a16="http://schemas.microsoft.com/office/drawing/2014/main" id="{F2C56637-AD32-41CD-B904-7FDE5C590999}"/>
                  </a:ext>
                </a:extLst>
              </p:cNvPr>
              <p:cNvSpPr>
                <a:spLocks/>
              </p:cNvSpPr>
              <p:nvPr/>
            </p:nvSpPr>
            <p:spPr bwMode="auto">
              <a:xfrm>
                <a:off x="6989906" y="20865924"/>
                <a:ext cx="574138" cy="613463"/>
              </a:xfrm>
              <a:custGeom>
                <a:avLst/>
                <a:gdLst>
                  <a:gd name="T0" fmla="*/ 61 w 82"/>
                  <a:gd name="T1" fmla="*/ 37 h 87"/>
                  <a:gd name="T2" fmla="*/ 42 w 82"/>
                  <a:gd name="T3" fmla="*/ 65 h 87"/>
                  <a:gd name="T4" fmla="*/ 44 w 82"/>
                  <a:gd name="T5" fmla="*/ 59 h 87"/>
                  <a:gd name="T6" fmla="*/ 37 w 82"/>
                  <a:gd name="T7" fmla="*/ 42 h 87"/>
                  <a:gd name="T8" fmla="*/ 36 w 82"/>
                  <a:gd name="T9" fmla="*/ 44 h 87"/>
                  <a:gd name="T10" fmla="*/ 24 w 82"/>
                  <a:gd name="T11" fmla="*/ 61 h 87"/>
                  <a:gd name="T12" fmla="*/ 25 w 82"/>
                  <a:gd name="T13" fmla="*/ 68 h 87"/>
                  <a:gd name="T14" fmla="*/ 54 w 82"/>
                  <a:gd name="T15" fmla="*/ 74 h 87"/>
                  <a:gd name="T16" fmla="*/ 59 w 82"/>
                  <a:gd name="T17" fmla="*/ 73 h 87"/>
                  <a:gd name="T18" fmla="*/ 45 w 82"/>
                  <a:gd name="T19" fmla="*/ 87 h 87"/>
                  <a:gd name="T20" fmla="*/ 0 w 82"/>
                  <a:gd name="T21" fmla="*/ 52 h 87"/>
                  <a:gd name="T22" fmla="*/ 4 w 82"/>
                  <a:gd name="T23" fmla="*/ 54 h 87"/>
                  <a:gd name="T24" fmla="*/ 12 w 82"/>
                  <a:gd name="T25" fmla="*/ 51 h 87"/>
                  <a:gd name="T26" fmla="*/ 39 w 82"/>
                  <a:gd name="T27" fmla="*/ 12 h 87"/>
                  <a:gd name="T28" fmla="*/ 39 w 82"/>
                  <a:gd name="T29" fmla="*/ 3 h 87"/>
                  <a:gd name="T30" fmla="*/ 37 w 82"/>
                  <a:gd name="T31" fmla="*/ 0 h 87"/>
                  <a:gd name="T32" fmla="*/ 82 w 82"/>
                  <a:gd name="T33" fmla="*/ 33 h 87"/>
                  <a:gd name="T34" fmla="*/ 70 w 82"/>
                  <a:gd name="T35" fmla="*/ 48 h 87"/>
                  <a:gd name="T36" fmla="*/ 70 w 82"/>
                  <a:gd name="T37" fmla="*/ 46 h 87"/>
                  <a:gd name="T38" fmla="*/ 65 w 82"/>
                  <a:gd name="T39" fmla="*/ 24 h 87"/>
                  <a:gd name="T40" fmla="*/ 58 w 82"/>
                  <a:gd name="T41" fmla="*/ 19 h 87"/>
                  <a:gd name="T42" fmla="*/ 53 w 82"/>
                  <a:gd name="T43" fmla="*/ 20 h 87"/>
                  <a:gd name="T44" fmla="*/ 41 w 82"/>
                  <a:gd name="T45" fmla="*/ 36 h 87"/>
                  <a:gd name="T46" fmla="*/ 40 w 82"/>
                  <a:gd name="T47" fmla="*/ 39 h 87"/>
                  <a:gd name="T48" fmla="*/ 51 w 82"/>
                  <a:gd name="T49" fmla="*/ 43 h 87"/>
                  <a:gd name="T50" fmla="*/ 61 w 82"/>
                  <a:gd name="T51" fmla="*/ 3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87">
                    <a:moveTo>
                      <a:pt x="61" y="37"/>
                    </a:moveTo>
                    <a:cubicBezTo>
                      <a:pt x="60" y="41"/>
                      <a:pt x="46" y="62"/>
                      <a:pt x="42" y="65"/>
                    </a:cubicBezTo>
                    <a:cubicBezTo>
                      <a:pt x="43" y="62"/>
                      <a:pt x="43" y="60"/>
                      <a:pt x="44" y="59"/>
                    </a:cubicBezTo>
                    <a:cubicBezTo>
                      <a:pt x="46" y="52"/>
                      <a:pt x="44" y="46"/>
                      <a:pt x="37" y="42"/>
                    </a:cubicBezTo>
                    <a:cubicBezTo>
                      <a:pt x="37" y="42"/>
                      <a:pt x="36" y="43"/>
                      <a:pt x="36" y="44"/>
                    </a:cubicBezTo>
                    <a:cubicBezTo>
                      <a:pt x="32" y="50"/>
                      <a:pt x="28" y="55"/>
                      <a:pt x="24" y="61"/>
                    </a:cubicBezTo>
                    <a:cubicBezTo>
                      <a:pt x="22" y="64"/>
                      <a:pt x="22" y="66"/>
                      <a:pt x="25" y="68"/>
                    </a:cubicBezTo>
                    <a:cubicBezTo>
                      <a:pt x="33" y="76"/>
                      <a:pt x="42" y="80"/>
                      <a:pt x="54" y="74"/>
                    </a:cubicBezTo>
                    <a:cubicBezTo>
                      <a:pt x="56" y="73"/>
                      <a:pt x="56" y="73"/>
                      <a:pt x="59" y="73"/>
                    </a:cubicBezTo>
                    <a:cubicBezTo>
                      <a:pt x="57" y="76"/>
                      <a:pt x="50" y="84"/>
                      <a:pt x="45" y="87"/>
                    </a:cubicBezTo>
                    <a:cubicBezTo>
                      <a:pt x="36" y="82"/>
                      <a:pt x="2" y="56"/>
                      <a:pt x="0" y="52"/>
                    </a:cubicBezTo>
                    <a:cubicBezTo>
                      <a:pt x="2" y="53"/>
                      <a:pt x="3" y="53"/>
                      <a:pt x="4" y="54"/>
                    </a:cubicBezTo>
                    <a:cubicBezTo>
                      <a:pt x="8" y="55"/>
                      <a:pt x="10" y="54"/>
                      <a:pt x="12" y="51"/>
                    </a:cubicBezTo>
                    <a:cubicBezTo>
                      <a:pt x="21" y="38"/>
                      <a:pt x="30" y="25"/>
                      <a:pt x="39" y="12"/>
                    </a:cubicBezTo>
                    <a:cubicBezTo>
                      <a:pt x="42" y="8"/>
                      <a:pt x="41" y="6"/>
                      <a:pt x="39" y="3"/>
                    </a:cubicBezTo>
                    <a:cubicBezTo>
                      <a:pt x="38" y="2"/>
                      <a:pt x="38" y="1"/>
                      <a:pt x="37" y="0"/>
                    </a:cubicBezTo>
                    <a:cubicBezTo>
                      <a:pt x="40" y="1"/>
                      <a:pt x="76" y="27"/>
                      <a:pt x="82" y="33"/>
                    </a:cubicBezTo>
                    <a:cubicBezTo>
                      <a:pt x="79" y="38"/>
                      <a:pt x="73" y="46"/>
                      <a:pt x="70" y="48"/>
                    </a:cubicBezTo>
                    <a:cubicBezTo>
                      <a:pt x="70" y="47"/>
                      <a:pt x="70" y="46"/>
                      <a:pt x="70" y="46"/>
                    </a:cubicBezTo>
                    <a:cubicBezTo>
                      <a:pt x="74" y="36"/>
                      <a:pt x="72" y="30"/>
                      <a:pt x="65" y="24"/>
                    </a:cubicBezTo>
                    <a:cubicBezTo>
                      <a:pt x="63" y="22"/>
                      <a:pt x="61" y="20"/>
                      <a:pt x="58" y="19"/>
                    </a:cubicBezTo>
                    <a:cubicBezTo>
                      <a:pt x="56" y="17"/>
                      <a:pt x="54" y="18"/>
                      <a:pt x="53" y="20"/>
                    </a:cubicBezTo>
                    <a:cubicBezTo>
                      <a:pt x="49" y="25"/>
                      <a:pt x="45" y="30"/>
                      <a:pt x="41" y="36"/>
                    </a:cubicBezTo>
                    <a:cubicBezTo>
                      <a:pt x="41" y="37"/>
                      <a:pt x="40" y="38"/>
                      <a:pt x="40" y="39"/>
                    </a:cubicBezTo>
                    <a:cubicBezTo>
                      <a:pt x="43" y="42"/>
                      <a:pt x="46" y="44"/>
                      <a:pt x="51" y="43"/>
                    </a:cubicBezTo>
                    <a:cubicBezTo>
                      <a:pt x="54" y="42"/>
                      <a:pt x="58" y="39"/>
                      <a:pt x="61" y="3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0" name="Freeform 46">
                <a:extLst>
                  <a:ext uri="{FF2B5EF4-FFF2-40B4-BE49-F238E27FC236}">
                    <a16:creationId xmlns:a16="http://schemas.microsoft.com/office/drawing/2014/main" id="{F032975D-CF69-4B09-BA05-72D320787553}"/>
                  </a:ext>
                </a:extLst>
              </p:cNvPr>
              <p:cNvSpPr>
                <a:spLocks/>
              </p:cNvSpPr>
              <p:nvPr/>
            </p:nvSpPr>
            <p:spPr bwMode="auto">
              <a:xfrm>
                <a:off x="2373206" y="23555723"/>
                <a:ext cx="495489" cy="471895"/>
              </a:xfrm>
              <a:custGeom>
                <a:avLst/>
                <a:gdLst>
                  <a:gd name="T0" fmla="*/ 49 w 71"/>
                  <a:gd name="T1" fmla="*/ 20 h 68"/>
                  <a:gd name="T2" fmla="*/ 37 w 71"/>
                  <a:gd name="T3" fmla="*/ 29 h 68"/>
                  <a:gd name="T4" fmla="*/ 38 w 71"/>
                  <a:gd name="T5" fmla="*/ 39 h 68"/>
                  <a:gd name="T6" fmla="*/ 44 w 71"/>
                  <a:gd name="T7" fmla="*/ 38 h 68"/>
                  <a:gd name="T8" fmla="*/ 60 w 71"/>
                  <a:gd name="T9" fmla="*/ 36 h 68"/>
                  <a:gd name="T10" fmla="*/ 65 w 71"/>
                  <a:gd name="T11" fmla="*/ 30 h 68"/>
                  <a:gd name="T12" fmla="*/ 48 w 71"/>
                  <a:gd name="T13" fmla="*/ 4 h 68"/>
                  <a:gd name="T14" fmla="*/ 44 w 71"/>
                  <a:gd name="T15" fmla="*/ 0 h 68"/>
                  <a:gd name="T16" fmla="*/ 63 w 71"/>
                  <a:gd name="T17" fmla="*/ 1 h 68"/>
                  <a:gd name="T18" fmla="*/ 70 w 71"/>
                  <a:gd name="T19" fmla="*/ 59 h 68"/>
                  <a:gd name="T20" fmla="*/ 68 w 71"/>
                  <a:gd name="T21" fmla="*/ 55 h 68"/>
                  <a:gd name="T22" fmla="*/ 62 w 71"/>
                  <a:gd name="T23" fmla="*/ 51 h 68"/>
                  <a:gd name="T24" fmla="*/ 16 w 71"/>
                  <a:gd name="T25" fmla="*/ 58 h 68"/>
                  <a:gd name="T26" fmla="*/ 9 w 71"/>
                  <a:gd name="T27" fmla="*/ 65 h 68"/>
                  <a:gd name="T28" fmla="*/ 9 w 71"/>
                  <a:gd name="T29" fmla="*/ 68 h 68"/>
                  <a:gd name="T30" fmla="*/ 1 w 71"/>
                  <a:gd name="T31" fmla="*/ 11 h 68"/>
                  <a:gd name="T32" fmla="*/ 18 w 71"/>
                  <a:gd name="T33" fmla="*/ 9 h 68"/>
                  <a:gd name="T34" fmla="*/ 19 w 71"/>
                  <a:gd name="T35" fmla="*/ 10 h 68"/>
                  <a:gd name="T36" fmla="*/ 17 w 71"/>
                  <a:gd name="T37" fmla="*/ 11 h 68"/>
                  <a:gd name="T38" fmla="*/ 6 w 71"/>
                  <a:gd name="T39" fmla="*/ 30 h 68"/>
                  <a:gd name="T40" fmla="*/ 7 w 71"/>
                  <a:gd name="T41" fmla="*/ 38 h 68"/>
                  <a:gd name="T42" fmla="*/ 13 w 71"/>
                  <a:gd name="T43" fmla="*/ 42 h 68"/>
                  <a:gd name="T44" fmla="*/ 33 w 71"/>
                  <a:gd name="T45" fmla="*/ 39 h 68"/>
                  <a:gd name="T46" fmla="*/ 29 w 71"/>
                  <a:gd name="T47" fmla="*/ 28 h 68"/>
                  <a:gd name="T48" fmla="*/ 18 w 71"/>
                  <a:gd name="T49" fmla="*/ 24 h 68"/>
                  <a:gd name="T50" fmla="*/ 19 w 71"/>
                  <a:gd name="T51" fmla="*/ 22 h 68"/>
                  <a:gd name="T52" fmla="*/ 49 w 71"/>
                  <a:gd name="T53" fmla="*/ 18 h 68"/>
                  <a:gd name="T54" fmla="*/ 49 w 71"/>
                  <a:gd name="T55" fmla="*/ 2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1" h="68">
                    <a:moveTo>
                      <a:pt x="49" y="20"/>
                    </a:moveTo>
                    <a:cubicBezTo>
                      <a:pt x="44" y="22"/>
                      <a:pt x="39" y="24"/>
                      <a:pt x="37" y="29"/>
                    </a:cubicBezTo>
                    <a:cubicBezTo>
                      <a:pt x="36" y="32"/>
                      <a:pt x="36" y="35"/>
                      <a:pt x="38" y="39"/>
                    </a:cubicBezTo>
                    <a:cubicBezTo>
                      <a:pt x="40" y="38"/>
                      <a:pt x="42" y="38"/>
                      <a:pt x="44" y="38"/>
                    </a:cubicBezTo>
                    <a:cubicBezTo>
                      <a:pt x="49" y="37"/>
                      <a:pt x="54" y="36"/>
                      <a:pt x="60" y="36"/>
                    </a:cubicBezTo>
                    <a:cubicBezTo>
                      <a:pt x="63" y="35"/>
                      <a:pt x="64" y="34"/>
                      <a:pt x="65" y="30"/>
                    </a:cubicBezTo>
                    <a:cubicBezTo>
                      <a:pt x="65" y="18"/>
                      <a:pt x="59" y="8"/>
                      <a:pt x="48" y="4"/>
                    </a:cubicBezTo>
                    <a:cubicBezTo>
                      <a:pt x="47" y="3"/>
                      <a:pt x="45" y="3"/>
                      <a:pt x="44" y="0"/>
                    </a:cubicBezTo>
                    <a:cubicBezTo>
                      <a:pt x="51" y="0"/>
                      <a:pt x="57" y="1"/>
                      <a:pt x="63" y="1"/>
                    </a:cubicBezTo>
                    <a:cubicBezTo>
                      <a:pt x="65" y="5"/>
                      <a:pt x="71" y="54"/>
                      <a:pt x="70" y="59"/>
                    </a:cubicBezTo>
                    <a:cubicBezTo>
                      <a:pt x="69" y="57"/>
                      <a:pt x="69" y="56"/>
                      <a:pt x="68" y="55"/>
                    </a:cubicBezTo>
                    <a:cubicBezTo>
                      <a:pt x="67" y="52"/>
                      <a:pt x="65" y="51"/>
                      <a:pt x="62" y="51"/>
                    </a:cubicBezTo>
                    <a:cubicBezTo>
                      <a:pt x="46" y="53"/>
                      <a:pt x="31" y="55"/>
                      <a:pt x="16" y="58"/>
                    </a:cubicBezTo>
                    <a:cubicBezTo>
                      <a:pt x="12" y="58"/>
                      <a:pt x="10" y="60"/>
                      <a:pt x="9" y="65"/>
                    </a:cubicBezTo>
                    <a:cubicBezTo>
                      <a:pt x="9" y="66"/>
                      <a:pt x="9" y="67"/>
                      <a:pt x="9" y="68"/>
                    </a:cubicBezTo>
                    <a:cubicBezTo>
                      <a:pt x="7" y="65"/>
                      <a:pt x="0" y="17"/>
                      <a:pt x="1" y="11"/>
                    </a:cubicBezTo>
                    <a:cubicBezTo>
                      <a:pt x="7" y="10"/>
                      <a:pt x="12" y="9"/>
                      <a:pt x="18" y="9"/>
                    </a:cubicBezTo>
                    <a:cubicBezTo>
                      <a:pt x="18" y="9"/>
                      <a:pt x="19" y="9"/>
                      <a:pt x="19" y="10"/>
                    </a:cubicBezTo>
                    <a:cubicBezTo>
                      <a:pt x="18" y="10"/>
                      <a:pt x="18" y="11"/>
                      <a:pt x="17" y="11"/>
                    </a:cubicBezTo>
                    <a:cubicBezTo>
                      <a:pt x="8" y="14"/>
                      <a:pt x="5" y="21"/>
                      <a:pt x="6" y="30"/>
                    </a:cubicBezTo>
                    <a:cubicBezTo>
                      <a:pt x="6" y="32"/>
                      <a:pt x="6" y="35"/>
                      <a:pt x="7" y="38"/>
                    </a:cubicBezTo>
                    <a:cubicBezTo>
                      <a:pt x="7" y="42"/>
                      <a:pt x="8" y="43"/>
                      <a:pt x="13" y="42"/>
                    </a:cubicBezTo>
                    <a:cubicBezTo>
                      <a:pt x="20" y="41"/>
                      <a:pt x="26" y="40"/>
                      <a:pt x="33" y="39"/>
                    </a:cubicBezTo>
                    <a:cubicBezTo>
                      <a:pt x="34" y="34"/>
                      <a:pt x="33" y="30"/>
                      <a:pt x="29" y="28"/>
                    </a:cubicBezTo>
                    <a:cubicBezTo>
                      <a:pt x="26" y="26"/>
                      <a:pt x="22" y="25"/>
                      <a:pt x="18" y="24"/>
                    </a:cubicBezTo>
                    <a:cubicBezTo>
                      <a:pt x="18" y="23"/>
                      <a:pt x="19" y="23"/>
                      <a:pt x="19" y="22"/>
                    </a:cubicBezTo>
                    <a:cubicBezTo>
                      <a:pt x="29" y="21"/>
                      <a:pt x="39" y="20"/>
                      <a:pt x="49" y="18"/>
                    </a:cubicBezTo>
                    <a:cubicBezTo>
                      <a:pt x="49" y="19"/>
                      <a:pt x="49" y="19"/>
                      <a:pt x="49" y="2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1" name="Freeform 47">
                <a:extLst>
                  <a:ext uri="{FF2B5EF4-FFF2-40B4-BE49-F238E27FC236}">
                    <a16:creationId xmlns:a16="http://schemas.microsoft.com/office/drawing/2014/main" id="{6B6AC068-0EBD-48BD-AE1C-D7481884A830}"/>
                  </a:ext>
                </a:extLst>
              </p:cNvPr>
              <p:cNvSpPr>
                <a:spLocks noEditPoints="1"/>
              </p:cNvSpPr>
              <p:nvPr/>
            </p:nvSpPr>
            <p:spPr bwMode="auto">
              <a:xfrm>
                <a:off x="4897841" y="26009575"/>
                <a:ext cx="346056" cy="495489"/>
              </a:xfrm>
              <a:custGeom>
                <a:avLst/>
                <a:gdLst>
                  <a:gd name="T0" fmla="*/ 17 w 50"/>
                  <a:gd name="T1" fmla="*/ 35 h 70"/>
                  <a:gd name="T2" fmla="*/ 10 w 50"/>
                  <a:gd name="T3" fmla="*/ 27 h 70"/>
                  <a:gd name="T4" fmla="*/ 8 w 50"/>
                  <a:gd name="T5" fmla="*/ 11 h 70"/>
                  <a:gd name="T6" fmla="*/ 19 w 50"/>
                  <a:gd name="T7" fmla="*/ 1 h 70"/>
                  <a:gd name="T8" fmla="*/ 39 w 50"/>
                  <a:gd name="T9" fmla="*/ 3 h 70"/>
                  <a:gd name="T10" fmla="*/ 48 w 50"/>
                  <a:gd name="T11" fmla="*/ 12 h 70"/>
                  <a:gd name="T12" fmla="*/ 42 w 50"/>
                  <a:gd name="T13" fmla="*/ 27 h 70"/>
                  <a:gd name="T14" fmla="*/ 34 w 50"/>
                  <a:gd name="T15" fmla="*/ 30 h 70"/>
                  <a:gd name="T16" fmla="*/ 37 w 50"/>
                  <a:gd name="T17" fmla="*/ 33 h 70"/>
                  <a:gd name="T18" fmla="*/ 44 w 50"/>
                  <a:gd name="T19" fmla="*/ 44 h 70"/>
                  <a:gd name="T20" fmla="*/ 30 w 50"/>
                  <a:gd name="T21" fmla="*/ 69 h 70"/>
                  <a:gd name="T22" fmla="*/ 9 w 50"/>
                  <a:gd name="T23" fmla="*/ 65 h 70"/>
                  <a:gd name="T24" fmla="*/ 1 w 50"/>
                  <a:gd name="T25" fmla="*/ 51 h 70"/>
                  <a:gd name="T26" fmla="*/ 11 w 50"/>
                  <a:gd name="T27" fmla="*/ 38 h 70"/>
                  <a:gd name="T28" fmla="*/ 17 w 50"/>
                  <a:gd name="T29" fmla="*/ 35 h 70"/>
                  <a:gd name="T30" fmla="*/ 20 w 50"/>
                  <a:gd name="T31" fmla="*/ 38 h 70"/>
                  <a:gd name="T32" fmla="*/ 14 w 50"/>
                  <a:gd name="T33" fmla="*/ 61 h 70"/>
                  <a:gd name="T34" fmla="*/ 22 w 50"/>
                  <a:gd name="T35" fmla="*/ 67 h 70"/>
                  <a:gd name="T36" fmla="*/ 30 w 50"/>
                  <a:gd name="T37" fmla="*/ 61 h 70"/>
                  <a:gd name="T38" fmla="*/ 20 w 50"/>
                  <a:gd name="T39" fmla="*/ 38 h 70"/>
                  <a:gd name="T40" fmla="*/ 31 w 50"/>
                  <a:gd name="T41" fmla="*/ 27 h 70"/>
                  <a:gd name="T42" fmla="*/ 36 w 50"/>
                  <a:gd name="T43" fmla="*/ 8 h 70"/>
                  <a:gd name="T44" fmla="*/ 28 w 50"/>
                  <a:gd name="T45" fmla="*/ 3 h 70"/>
                  <a:gd name="T46" fmla="*/ 21 w 50"/>
                  <a:gd name="T47" fmla="*/ 8 h 70"/>
                  <a:gd name="T48" fmla="*/ 22 w 50"/>
                  <a:gd name="T49" fmla="*/ 18 h 70"/>
                  <a:gd name="T50" fmla="*/ 31 w 50"/>
                  <a:gd name="T51" fmla="*/ 2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70">
                    <a:moveTo>
                      <a:pt x="17" y="35"/>
                    </a:moveTo>
                    <a:cubicBezTo>
                      <a:pt x="15" y="33"/>
                      <a:pt x="12" y="30"/>
                      <a:pt x="10" y="27"/>
                    </a:cubicBezTo>
                    <a:cubicBezTo>
                      <a:pt x="7" y="22"/>
                      <a:pt x="6" y="17"/>
                      <a:pt x="8" y="11"/>
                    </a:cubicBezTo>
                    <a:cubicBezTo>
                      <a:pt x="10" y="6"/>
                      <a:pt x="14" y="3"/>
                      <a:pt x="19" y="1"/>
                    </a:cubicBezTo>
                    <a:cubicBezTo>
                      <a:pt x="26" y="0"/>
                      <a:pt x="33" y="0"/>
                      <a:pt x="39" y="3"/>
                    </a:cubicBezTo>
                    <a:cubicBezTo>
                      <a:pt x="43" y="5"/>
                      <a:pt x="46" y="8"/>
                      <a:pt x="48" y="12"/>
                    </a:cubicBezTo>
                    <a:cubicBezTo>
                      <a:pt x="50" y="18"/>
                      <a:pt x="48" y="24"/>
                      <a:pt x="42" y="27"/>
                    </a:cubicBezTo>
                    <a:cubicBezTo>
                      <a:pt x="39" y="28"/>
                      <a:pt x="37" y="29"/>
                      <a:pt x="34" y="30"/>
                    </a:cubicBezTo>
                    <a:cubicBezTo>
                      <a:pt x="35" y="31"/>
                      <a:pt x="36" y="32"/>
                      <a:pt x="37" y="33"/>
                    </a:cubicBezTo>
                    <a:cubicBezTo>
                      <a:pt x="40" y="37"/>
                      <a:pt x="43" y="40"/>
                      <a:pt x="44" y="44"/>
                    </a:cubicBezTo>
                    <a:cubicBezTo>
                      <a:pt x="48" y="55"/>
                      <a:pt x="42" y="66"/>
                      <a:pt x="30" y="69"/>
                    </a:cubicBezTo>
                    <a:cubicBezTo>
                      <a:pt x="23" y="70"/>
                      <a:pt x="16" y="69"/>
                      <a:pt x="9" y="65"/>
                    </a:cubicBezTo>
                    <a:cubicBezTo>
                      <a:pt x="3" y="62"/>
                      <a:pt x="0" y="57"/>
                      <a:pt x="1" y="51"/>
                    </a:cubicBezTo>
                    <a:cubicBezTo>
                      <a:pt x="1" y="44"/>
                      <a:pt x="5" y="40"/>
                      <a:pt x="11" y="38"/>
                    </a:cubicBezTo>
                    <a:cubicBezTo>
                      <a:pt x="13" y="37"/>
                      <a:pt x="15" y="36"/>
                      <a:pt x="17" y="35"/>
                    </a:cubicBezTo>
                    <a:close/>
                    <a:moveTo>
                      <a:pt x="20" y="38"/>
                    </a:moveTo>
                    <a:cubicBezTo>
                      <a:pt x="13" y="44"/>
                      <a:pt x="10" y="54"/>
                      <a:pt x="14" y="61"/>
                    </a:cubicBezTo>
                    <a:cubicBezTo>
                      <a:pt x="15" y="65"/>
                      <a:pt x="18" y="67"/>
                      <a:pt x="22" y="67"/>
                    </a:cubicBezTo>
                    <a:cubicBezTo>
                      <a:pt x="26" y="67"/>
                      <a:pt x="28" y="64"/>
                      <a:pt x="30" y="61"/>
                    </a:cubicBezTo>
                    <a:cubicBezTo>
                      <a:pt x="33" y="53"/>
                      <a:pt x="29" y="44"/>
                      <a:pt x="20" y="38"/>
                    </a:cubicBezTo>
                    <a:close/>
                    <a:moveTo>
                      <a:pt x="31" y="27"/>
                    </a:moveTo>
                    <a:cubicBezTo>
                      <a:pt x="37" y="23"/>
                      <a:pt x="39" y="14"/>
                      <a:pt x="36" y="8"/>
                    </a:cubicBezTo>
                    <a:cubicBezTo>
                      <a:pt x="35" y="4"/>
                      <a:pt x="32" y="3"/>
                      <a:pt x="28" y="3"/>
                    </a:cubicBezTo>
                    <a:cubicBezTo>
                      <a:pt x="25" y="3"/>
                      <a:pt x="23" y="5"/>
                      <a:pt x="21" y="8"/>
                    </a:cubicBezTo>
                    <a:cubicBezTo>
                      <a:pt x="20" y="11"/>
                      <a:pt x="20" y="15"/>
                      <a:pt x="22" y="18"/>
                    </a:cubicBezTo>
                    <a:cubicBezTo>
                      <a:pt x="24" y="22"/>
                      <a:pt x="27" y="25"/>
                      <a:pt x="31" y="2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2" name="Freeform 48">
                <a:extLst>
                  <a:ext uri="{FF2B5EF4-FFF2-40B4-BE49-F238E27FC236}">
                    <a16:creationId xmlns:a16="http://schemas.microsoft.com/office/drawing/2014/main" id="{ACE3F796-5431-4E6C-AC15-7A788620661A}"/>
                  </a:ext>
                </a:extLst>
              </p:cNvPr>
              <p:cNvSpPr>
                <a:spLocks noEditPoints="1"/>
              </p:cNvSpPr>
              <p:nvPr/>
            </p:nvSpPr>
            <p:spPr bwMode="auto">
              <a:xfrm>
                <a:off x="2569829" y="24342214"/>
                <a:ext cx="511219" cy="440435"/>
              </a:xfrm>
              <a:custGeom>
                <a:avLst/>
                <a:gdLst>
                  <a:gd name="T0" fmla="*/ 16 w 74"/>
                  <a:gd name="T1" fmla="*/ 63 h 63"/>
                  <a:gd name="T2" fmla="*/ 14 w 74"/>
                  <a:gd name="T3" fmla="*/ 60 h 63"/>
                  <a:gd name="T4" fmla="*/ 3 w 74"/>
                  <a:gd name="T5" fmla="*/ 34 h 63"/>
                  <a:gd name="T6" fmla="*/ 0 w 74"/>
                  <a:gd name="T7" fmla="*/ 18 h 63"/>
                  <a:gd name="T8" fmla="*/ 8 w 74"/>
                  <a:gd name="T9" fmla="*/ 3 h 63"/>
                  <a:gd name="T10" fmla="*/ 25 w 74"/>
                  <a:gd name="T11" fmla="*/ 4 h 63"/>
                  <a:gd name="T12" fmla="*/ 33 w 74"/>
                  <a:gd name="T13" fmla="*/ 13 h 63"/>
                  <a:gd name="T14" fmla="*/ 38 w 74"/>
                  <a:gd name="T15" fmla="*/ 26 h 63"/>
                  <a:gd name="T16" fmla="*/ 42 w 74"/>
                  <a:gd name="T17" fmla="*/ 25 h 63"/>
                  <a:gd name="T18" fmla="*/ 55 w 74"/>
                  <a:gd name="T19" fmla="*/ 19 h 63"/>
                  <a:gd name="T20" fmla="*/ 61 w 74"/>
                  <a:gd name="T21" fmla="*/ 9 h 63"/>
                  <a:gd name="T22" fmla="*/ 61 w 74"/>
                  <a:gd name="T23" fmla="*/ 6 h 63"/>
                  <a:gd name="T24" fmla="*/ 66 w 74"/>
                  <a:gd name="T25" fmla="*/ 16 h 63"/>
                  <a:gd name="T26" fmla="*/ 70 w 74"/>
                  <a:gd name="T27" fmla="*/ 27 h 63"/>
                  <a:gd name="T28" fmla="*/ 73 w 74"/>
                  <a:gd name="T29" fmla="*/ 38 h 63"/>
                  <a:gd name="T30" fmla="*/ 70 w 74"/>
                  <a:gd name="T31" fmla="*/ 34 h 63"/>
                  <a:gd name="T32" fmla="*/ 64 w 74"/>
                  <a:gd name="T33" fmla="*/ 32 h 63"/>
                  <a:gd name="T34" fmla="*/ 58 w 74"/>
                  <a:gd name="T35" fmla="*/ 35 h 63"/>
                  <a:gd name="T36" fmla="*/ 22 w 74"/>
                  <a:gd name="T37" fmla="*/ 50 h 63"/>
                  <a:gd name="T38" fmla="*/ 16 w 74"/>
                  <a:gd name="T39" fmla="*/ 61 h 63"/>
                  <a:gd name="T40" fmla="*/ 16 w 74"/>
                  <a:gd name="T41" fmla="*/ 63 h 63"/>
                  <a:gd name="T42" fmla="*/ 36 w 74"/>
                  <a:gd name="T43" fmla="*/ 27 h 63"/>
                  <a:gd name="T44" fmla="*/ 32 w 74"/>
                  <a:gd name="T45" fmla="*/ 20 h 63"/>
                  <a:gd name="T46" fmla="*/ 21 w 74"/>
                  <a:gd name="T47" fmla="*/ 16 h 63"/>
                  <a:gd name="T48" fmla="*/ 10 w 74"/>
                  <a:gd name="T49" fmla="*/ 21 h 63"/>
                  <a:gd name="T50" fmla="*/ 7 w 74"/>
                  <a:gd name="T51" fmla="*/ 35 h 63"/>
                  <a:gd name="T52" fmla="*/ 13 w 74"/>
                  <a:gd name="T53" fmla="*/ 38 h 63"/>
                  <a:gd name="T54" fmla="*/ 36 w 74"/>
                  <a:gd name="T55"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4" h="63">
                    <a:moveTo>
                      <a:pt x="16" y="63"/>
                    </a:moveTo>
                    <a:cubicBezTo>
                      <a:pt x="15" y="62"/>
                      <a:pt x="14" y="61"/>
                      <a:pt x="14" y="60"/>
                    </a:cubicBezTo>
                    <a:cubicBezTo>
                      <a:pt x="10" y="51"/>
                      <a:pt x="7" y="42"/>
                      <a:pt x="3" y="34"/>
                    </a:cubicBezTo>
                    <a:cubicBezTo>
                      <a:pt x="1" y="29"/>
                      <a:pt x="0" y="23"/>
                      <a:pt x="0" y="18"/>
                    </a:cubicBezTo>
                    <a:cubicBezTo>
                      <a:pt x="0" y="11"/>
                      <a:pt x="2" y="6"/>
                      <a:pt x="8" y="3"/>
                    </a:cubicBezTo>
                    <a:cubicBezTo>
                      <a:pt x="14" y="0"/>
                      <a:pt x="19" y="1"/>
                      <a:pt x="25" y="4"/>
                    </a:cubicBezTo>
                    <a:cubicBezTo>
                      <a:pt x="28" y="6"/>
                      <a:pt x="31" y="10"/>
                      <a:pt x="33" y="13"/>
                    </a:cubicBezTo>
                    <a:cubicBezTo>
                      <a:pt x="35" y="17"/>
                      <a:pt x="36" y="22"/>
                      <a:pt x="38" y="26"/>
                    </a:cubicBezTo>
                    <a:cubicBezTo>
                      <a:pt x="40" y="25"/>
                      <a:pt x="41" y="25"/>
                      <a:pt x="42" y="25"/>
                    </a:cubicBezTo>
                    <a:cubicBezTo>
                      <a:pt x="46" y="23"/>
                      <a:pt x="51" y="21"/>
                      <a:pt x="55" y="19"/>
                    </a:cubicBezTo>
                    <a:cubicBezTo>
                      <a:pt x="61" y="16"/>
                      <a:pt x="62" y="15"/>
                      <a:pt x="61" y="9"/>
                    </a:cubicBezTo>
                    <a:cubicBezTo>
                      <a:pt x="61" y="8"/>
                      <a:pt x="61" y="7"/>
                      <a:pt x="61" y="6"/>
                    </a:cubicBezTo>
                    <a:cubicBezTo>
                      <a:pt x="64" y="9"/>
                      <a:pt x="64" y="13"/>
                      <a:pt x="66" y="16"/>
                    </a:cubicBezTo>
                    <a:cubicBezTo>
                      <a:pt x="67" y="20"/>
                      <a:pt x="69" y="23"/>
                      <a:pt x="70" y="27"/>
                    </a:cubicBezTo>
                    <a:cubicBezTo>
                      <a:pt x="71" y="30"/>
                      <a:pt x="74" y="33"/>
                      <a:pt x="73" y="38"/>
                    </a:cubicBezTo>
                    <a:cubicBezTo>
                      <a:pt x="72" y="36"/>
                      <a:pt x="71" y="35"/>
                      <a:pt x="70" y="34"/>
                    </a:cubicBezTo>
                    <a:cubicBezTo>
                      <a:pt x="68" y="32"/>
                      <a:pt x="66" y="31"/>
                      <a:pt x="64" y="32"/>
                    </a:cubicBezTo>
                    <a:cubicBezTo>
                      <a:pt x="62" y="33"/>
                      <a:pt x="60" y="34"/>
                      <a:pt x="58" y="35"/>
                    </a:cubicBezTo>
                    <a:cubicBezTo>
                      <a:pt x="46" y="40"/>
                      <a:pt x="34" y="45"/>
                      <a:pt x="22" y="50"/>
                    </a:cubicBezTo>
                    <a:cubicBezTo>
                      <a:pt x="16" y="53"/>
                      <a:pt x="16" y="54"/>
                      <a:pt x="16" y="61"/>
                    </a:cubicBezTo>
                    <a:cubicBezTo>
                      <a:pt x="16" y="62"/>
                      <a:pt x="16" y="62"/>
                      <a:pt x="16" y="63"/>
                    </a:cubicBezTo>
                    <a:close/>
                    <a:moveTo>
                      <a:pt x="36" y="27"/>
                    </a:moveTo>
                    <a:cubicBezTo>
                      <a:pt x="34" y="25"/>
                      <a:pt x="34" y="22"/>
                      <a:pt x="32" y="20"/>
                    </a:cubicBezTo>
                    <a:cubicBezTo>
                      <a:pt x="29" y="16"/>
                      <a:pt x="25" y="14"/>
                      <a:pt x="21" y="16"/>
                    </a:cubicBezTo>
                    <a:cubicBezTo>
                      <a:pt x="17" y="17"/>
                      <a:pt x="13" y="19"/>
                      <a:pt x="10" y="21"/>
                    </a:cubicBezTo>
                    <a:cubicBezTo>
                      <a:pt x="5" y="24"/>
                      <a:pt x="4" y="30"/>
                      <a:pt x="7" y="35"/>
                    </a:cubicBezTo>
                    <a:cubicBezTo>
                      <a:pt x="9" y="38"/>
                      <a:pt x="10" y="39"/>
                      <a:pt x="13" y="38"/>
                    </a:cubicBezTo>
                    <a:cubicBezTo>
                      <a:pt x="20" y="34"/>
                      <a:pt x="28" y="31"/>
                      <a:pt x="36" y="2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3" name="Freeform 49">
                <a:extLst>
                  <a:ext uri="{FF2B5EF4-FFF2-40B4-BE49-F238E27FC236}">
                    <a16:creationId xmlns:a16="http://schemas.microsoft.com/office/drawing/2014/main" id="{74BEA9AB-D681-42C2-B138-90AE983F451A}"/>
                  </a:ext>
                </a:extLst>
              </p:cNvPr>
              <p:cNvSpPr>
                <a:spLocks/>
              </p:cNvSpPr>
              <p:nvPr/>
            </p:nvSpPr>
            <p:spPr bwMode="auto">
              <a:xfrm>
                <a:off x="2868695" y="21353548"/>
                <a:ext cx="605598" cy="660652"/>
              </a:xfrm>
              <a:custGeom>
                <a:avLst/>
                <a:gdLst>
                  <a:gd name="T0" fmla="*/ 0 w 87"/>
                  <a:gd name="T1" fmla="*/ 51 h 95"/>
                  <a:gd name="T2" fmla="*/ 6 w 87"/>
                  <a:gd name="T3" fmla="*/ 43 h 95"/>
                  <a:gd name="T4" fmla="*/ 22 w 87"/>
                  <a:gd name="T5" fmla="*/ 36 h 95"/>
                  <a:gd name="T6" fmla="*/ 59 w 87"/>
                  <a:gd name="T7" fmla="*/ 36 h 95"/>
                  <a:gd name="T8" fmla="*/ 64 w 87"/>
                  <a:gd name="T9" fmla="*/ 36 h 95"/>
                  <a:gd name="T10" fmla="*/ 62 w 87"/>
                  <a:gd name="T11" fmla="*/ 33 h 95"/>
                  <a:gd name="T12" fmla="*/ 44 w 87"/>
                  <a:gd name="T13" fmla="*/ 18 h 95"/>
                  <a:gd name="T14" fmla="*/ 30 w 87"/>
                  <a:gd name="T15" fmla="*/ 16 h 95"/>
                  <a:gd name="T16" fmla="*/ 29 w 87"/>
                  <a:gd name="T17" fmla="*/ 16 h 95"/>
                  <a:gd name="T18" fmla="*/ 42 w 87"/>
                  <a:gd name="T19" fmla="*/ 0 h 95"/>
                  <a:gd name="T20" fmla="*/ 42 w 87"/>
                  <a:gd name="T21" fmla="*/ 3 h 95"/>
                  <a:gd name="T22" fmla="*/ 44 w 87"/>
                  <a:gd name="T23" fmla="*/ 13 h 95"/>
                  <a:gd name="T24" fmla="*/ 74 w 87"/>
                  <a:gd name="T25" fmla="*/ 38 h 95"/>
                  <a:gd name="T26" fmla="*/ 87 w 87"/>
                  <a:gd name="T27" fmla="*/ 50 h 95"/>
                  <a:gd name="T28" fmla="*/ 83 w 87"/>
                  <a:gd name="T29" fmla="*/ 52 h 95"/>
                  <a:gd name="T30" fmla="*/ 77 w 87"/>
                  <a:gd name="T31" fmla="*/ 52 h 95"/>
                  <a:gd name="T32" fmla="*/ 25 w 87"/>
                  <a:gd name="T33" fmla="*/ 51 h 95"/>
                  <a:gd name="T34" fmla="*/ 19 w 87"/>
                  <a:gd name="T35" fmla="*/ 51 h 95"/>
                  <a:gd name="T36" fmla="*/ 22 w 87"/>
                  <a:gd name="T37" fmla="*/ 55 h 95"/>
                  <a:gd name="T38" fmla="*/ 47 w 87"/>
                  <a:gd name="T39" fmla="*/ 77 h 95"/>
                  <a:gd name="T40" fmla="*/ 61 w 87"/>
                  <a:gd name="T41" fmla="*/ 78 h 95"/>
                  <a:gd name="T42" fmla="*/ 61 w 87"/>
                  <a:gd name="T43" fmla="*/ 77 h 95"/>
                  <a:gd name="T44" fmla="*/ 48 w 87"/>
                  <a:gd name="T45" fmla="*/ 95 h 95"/>
                  <a:gd name="T46" fmla="*/ 49 w 87"/>
                  <a:gd name="T47" fmla="*/ 91 h 95"/>
                  <a:gd name="T48" fmla="*/ 47 w 87"/>
                  <a:gd name="T49" fmla="*/ 82 h 95"/>
                  <a:gd name="T50" fmla="*/ 30 w 87"/>
                  <a:gd name="T51" fmla="*/ 67 h 95"/>
                  <a:gd name="T52" fmla="*/ 15 w 87"/>
                  <a:gd name="T53" fmla="*/ 54 h 95"/>
                  <a:gd name="T54" fmla="*/ 7 w 87"/>
                  <a:gd name="T55" fmla="*/ 51 h 95"/>
                  <a:gd name="T56" fmla="*/ 1 w 87"/>
                  <a:gd name="T57" fmla="*/ 52 h 95"/>
                  <a:gd name="T58" fmla="*/ 0 w 87"/>
                  <a:gd name="T59" fmla="*/ 5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7" h="95">
                    <a:moveTo>
                      <a:pt x="0" y="51"/>
                    </a:moveTo>
                    <a:cubicBezTo>
                      <a:pt x="2" y="49"/>
                      <a:pt x="5" y="46"/>
                      <a:pt x="6" y="43"/>
                    </a:cubicBezTo>
                    <a:cubicBezTo>
                      <a:pt x="10" y="37"/>
                      <a:pt x="15" y="35"/>
                      <a:pt x="22" y="36"/>
                    </a:cubicBezTo>
                    <a:cubicBezTo>
                      <a:pt x="34" y="36"/>
                      <a:pt x="47" y="36"/>
                      <a:pt x="59" y="36"/>
                    </a:cubicBezTo>
                    <a:cubicBezTo>
                      <a:pt x="61" y="36"/>
                      <a:pt x="62" y="36"/>
                      <a:pt x="64" y="36"/>
                    </a:cubicBezTo>
                    <a:cubicBezTo>
                      <a:pt x="63" y="35"/>
                      <a:pt x="63" y="34"/>
                      <a:pt x="62" y="33"/>
                    </a:cubicBezTo>
                    <a:cubicBezTo>
                      <a:pt x="56" y="28"/>
                      <a:pt x="50" y="23"/>
                      <a:pt x="44" y="18"/>
                    </a:cubicBezTo>
                    <a:cubicBezTo>
                      <a:pt x="38" y="12"/>
                      <a:pt x="37" y="12"/>
                      <a:pt x="30" y="16"/>
                    </a:cubicBezTo>
                    <a:cubicBezTo>
                      <a:pt x="30" y="17"/>
                      <a:pt x="30" y="16"/>
                      <a:pt x="29" y="16"/>
                    </a:cubicBezTo>
                    <a:cubicBezTo>
                      <a:pt x="30" y="13"/>
                      <a:pt x="38" y="3"/>
                      <a:pt x="42" y="0"/>
                    </a:cubicBezTo>
                    <a:cubicBezTo>
                      <a:pt x="42" y="2"/>
                      <a:pt x="42" y="2"/>
                      <a:pt x="42" y="3"/>
                    </a:cubicBezTo>
                    <a:cubicBezTo>
                      <a:pt x="40" y="7"/>
                      <a:pt x="41" y="10"/>
                      <a:pt x="44" y="13"/>
                    </a:cubicBezTo>
                    <a:cubicBezTo>
                      <a:pt x="54" y="21"/>
                      <a:pt x="64" y="30"/>
                      <a:pt x="74" y="38"/>
                    </a:cubicBezTo>
                    <a:cubicBezTo>
                      <a:pt x="78" y="42"/>
                      <a:pt x="82" y="46"/>
                      <a:pt x="87" y="50"/>
                    </a:cubicBezTo>
                    <a:cubicBezTo>
                      <a:pt x="85" y="51"/>
                      <a:pt x="84" y="52"/>
                      <a:pt x="83" y="52"/>
                    </a:cubicBezTo>
                    <a:cubicBezTo>
                      <a:pt x="81" y="52"/>
                      <a:pt x="79" y="52"/>
                      <a:pt x="77" y="52"/>
                    </a:cubicBezTo>
                    <a:cubicBezTo>
                      <a:pt x="60" y="52"/>
                      <a:pt x="42" y="52"/>
                      <a:pt x="25" y="51"/>
                    </a:cubicBezTo>
                    <a:cubicBezTo>
                      <a:pt x="23" y="51"/>
                      <a:pt x="22" y="51"/>
                      <a:pt x="19" y="51"/>
                    </a:cubicBezTo>
                    <a:cubicBezTo>
                      <a:pt x="20" y="53"/>
                      <a:pt x="21" y="54"/>
                      <a:pt x="22" y="55"/>
                    </a:cubicBezTo>
                    <a:cubicBezTo>
                      <a:pt x="30" y="62"/>
                      <a:pt x="39" y="69"/>
                      <a:pt x="47" y="77"/>
                    </a:cubicBezTo>
                    <a:cubicBezTo>
                      <a:pt x="51" y="81"/>
                      <a:pt x="55" y="83"/>
                      <a:pt x="61" y="78"/>
                    </a:cubicBezTo>
                    <a:cubicBezTo>
                      <a:pt x="61" y="77"/>
                      <a:pt x="61" y="77"/>
                      <a:pt x="61" y="77"/>
                    </a:cubicBezTo>
                    <a:cubicBezTo>
                      <a:pt x="61" y="80"/>
                      <a:pt x="52" y="92"/>
                      <a:pt x="48" y="95"/>
                    </a:cubicBezTo>
                    <a:cubicBezTo>
                      <a:pt x="48" y="93"/>
                      <a:pt x="48" y="92"/>
                      <a:pt x="49" y="91"/>
                    </a:cubicBezTo>
                    <a:cubicBezTo>
                      <a:pt x="51" y="87"/>
                      <a:pt x="50" y="85"/>
                      <a:pt x="47" y="82"/>
                    </a:cubicBezTo>
                    <a:cubicBezTo>
                      <a:pt x="41" y="77"/>
                      <a:pt x="35" y="72"/>
                      <a:pt x="30" y="67"/>
                    </a:cubicBezTo>
                    <a:cubicBezTo>
                      <a:pt x="25" y="62"/>
                      <a:pt x="20" y="58"/>
                      <a:pt x="15" y="54"/>
                    </a:cubicBezTo>
                    <a:cubicBezTo>
                      <a:pt x="12" y="51"/>
                      <a:pt x="10" y="51"/>
                      <a:pt x="7" y="51"/>
                    </a:cubicBezTo>
                    <a:cubicBezTo>
                      <a:pt x="5" y="52"/>
                      <a:pt x="3" y="52"/>
                      <a:pt x="1" y="52"/>
                    </a:cubicBezTo>
                    <a:cubicBezTo>
                      <a:pt x="0" y="52"/>
                      <a:pt x="0" y="52"/>
                      <a:pt x="0" y="51"/>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4" name="Freeform 50">
                <a:extLst>
                  <a:ext uri="{FF2B5EF4-FFF2-40B4-BE49-F238E27FC236}">
                    <a16:creationId xmlns:a16="http://schemas.microsoft.com/office/drawing/2014/main" id="{B4841AFA-06F6-4DE5-A44B-C6843FC702AD}"/>
                  </a:ext>
                </a:extLst>
              </p:cNvPr>
              <p:cNvSpPr>
                <a:spLocks noEditPoints="1"/>
              </p:cNvSpPr>
              <p:nvPr/>
            </p:nvSpPr>
            <p:spPr bwMode="auto">
              <a:xfrm>
                <a:off x="6423633" y="25797222"/>
                <a:ext cx="424705" cy="487624"/>
              </a:xfrm>
              <a:custGeom>
                <a:avLst/>
                <a:gdLst>
                  <a:gd name="T0" fmla="*/ 36 w 61"/>
                  <a:gd name="T1" fmla="*/ 26 h 70"/>
                  <a:gd name="T2" fmla="*/ 46 w 61"/>
                  <a:gd name="T3" fmla="*/ 29 h 70"/>
                  <a:gd name="T4" fmla="*/ 60 w 61"/>
                  <a:gd name="T5" fmla="*/ 45 h 70"/>
                  <a:gd name="T6" fmla="*/ 55 w 61"/>
                  <a:gd name="T7" fmla="*/ 59 h 70"/>
                  <a:gd name="T8" fmla="*/ 34 w 61"/>
                  <a:gd name="T9" fmla="*/ 69 h 70"/>
                  <a:gd name="T10" fmla="*/ 21 w 61"/>
                  <a:gd name="T11" fmla="*/ 62 h 70"/>
                  <a:gd name="T12" fmla="*/ 21 w 61"/>
                  <a:gd name="T13" fmla="*/ 46 h 70"/>
                  <a:gd name="T14" fmla="*/ 26 w 61"/>
                  <a:gd name="T15" fmla="*/ 39 h 70"/>
                  <a:gd name="T16" fmla="*/ 17 w 61"/>
                  <a:gd name="T17" fmla="*/ 37 h 70"/>
                  <a:gd name="T18" fmla="*/ 11 w 61"/>
                  <a:gd name="T19" fmla="*/ 8 h 70"/>
                  <a:gd name="T20" fmla="*/ 28 w 61"/>
                  <a:gd name="T21" fmla="*/ 0 h 70"/>
                  <a:gd name="T22" fmla="*/ 42 w 61"/>
                  <a:gd name="T23" fmla="*/ 7 h 70"/>
                  <a:gd name="T24" fmla="*/ 40 w 61"/>
                  <a:gd name="T25" fmla="*/ 21 h 70"/>
                  <a:gd name="T26" fmla="*/ 36 w 61"/>
                  <a:gd name="T27" fmla="*/ 26 h 70"/>
                  <a:gd name="T28" fmla="*/ 29 w 61"/>
                  <a:gd name="T29" fmla="*/ 40 h 70"/>
                  <a:gd name="T30" fmla="*/ 28 w 61"/>
                  <a:gd name="T31" fmla="*/ 48 h 70"/>
                  <a:gd name="T32" fmla="*/ 37 w 61"/>
                  <a:gd name="T33" fmla="*/ 63 h 70"/>
                  <a:gd name="T34" fmla="*/ 46 w 61"/>
                  <a:gd name="T35" fmla="*/ 64 h 70"/>
                  <a:gd name="T36" fmla="*/ 50 w 61"/>
                  <a:gd name="T37" fmla="*/ 55 h 70"/>
                  <a:gd name="T38" fmla="*/ 41 w 61"/>
                  <a:gd name="T39" fmla="*/ 43 h 70"/>
                  <a:gd name="T40" fmla="*/ 29 w 61"/>
                  <a:gd name="T41" fmla="*/ 40 h 70"/>
                  <a:gd name="T42" fmla="*/ 33 w 61"/>
                  <a:gd name="T43" fmla="*/ 26 h 70"/>
                  <a:gd name="T44" fmla="*/ 28 w 61"/>
                  <a:gd name="T45" fmla="*/ 7 h 70"/>
                  <a:gd name="T46" fmla="*/ 22 w 61"/>
                  <a:gd name="T47" fmla="*/ 5 h 70"/>
                  <a:gd name="T48" fmla="*/ 14 w 61"/>
                  <a:gd name="T49" fmla="*/ 10 h 70"/>
                  <a:gd name="T50" fmla="*/ 16 w 61"/>
                  <a:gd name="T51" fmla="*/ 19 h 70"/>
                  <a:gd name="T52" fmla="*/ 33 w 61"/>
                  <a:gd name="T53" fmla="*/ 2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1" h="70">
                    <a:moveTo>
                      <a:pt x="36" y="26"/>
                    </a:moveTo>
                    <a:cubicBezTo>
                      <a:pt x="40" y="27"/>
                      <a:pt x="43" y="28"/>
                      <a:pt x="46" y="29"/>
                    </a:cubicBezTo>
                    <a:cubicBezTo>
                      <a:pt x="54" y="31"/>
                      <a:pt x="59" y="37"/>
                      <a:pt x="60" y="45"/>
                    </a:cubicBezTo>
                    <a:cubicBezTo>
                      <a:pt x="61" y="51"/>
                      <a:pt x="59" y="55"/>
                      <a:pt x="55" y="59"/>
                    </a:cubicBezTo>
                    <a:cubicBezTo>
                      <a:pt x="50" y="65"/>
                      <a:pt x="42" y="69"/>
                      <a:pt x="34" y="69"/>
                    </a:cubicBezTo>
                    <a:cubicBezTo>
                      <a:pt x="28" y="70"/>
                      <a:pt x="24" y="67"/>
                      <a:pt x="21" y="62"/>
                    </a:cubicBezTo>
                    <a:cubicBezTo>
                      <a:pt x="17" y="57"/>
                      <a:pt x="17" y="51"/>
                      <a:pt x="21" y="46"/>
                    </a:cubicBezTo>
                    <a:cubicBezTo>
                      <a:pt x="22" y="44"/>
                      <a:pt x="24" y="42"/>
                      <a:pt x="26" y="39"/>
                    </a:cubicBezTo>
                    <a:cubicBezTo>
                      <a:pt x="23" y="39"/>
                      <a:pt x="20" y="38"/>
                      <a:pt x="17" y="37"/>
                    </a:cubicBezTo>
                    <a:cubicBezTo>
                      <a:pt x="3" y="32"/>
                      <a:pt x="0" y="17"/>
                      <a:pt x="11" y="8"/>
                    </a:cubicBezTo>
                    <a:cubicBezTo>
                      <a:pt x="16" y="4"/>
                      <a:pt x="22" y="1"/>
                      <a:pt x="28" y="0"/>
                    </a:cubicBezTo>
                    <a:cubicBezTo>
                      <a:pt x="34" y="0"/>
                      <a:pt x="39" y="2"/>
                      <a:pt x="42" y="7"/>
                    </a:cubicBezTo>
                    <a:cubicBezTo>
                      <a:pt x="45" y="12"/>
                      <a:pt x="43" y="17"/>
                      <a:pt x="40" y="21"/>
                    </a:cubicBezTo>
                    <a:cubicBezTo>
                      <a:pt x="39" y="23"/>
                      <a:pt x="38" y="24"/>
                      <a:pt x="36" y="26"/>
                    </a:cubicBezTo>
                    <a:close/>
                    <a:moveTo>
                      <a:pt x="29" y="40"/>
                    </a:moveTo>
                    <a:cubicBezTo>
                      <a:pt x="29" y="43"/>
                      <a:pt x="28" y="46"/>
                      <a:pt x="28" y="48"/>
                    </a:cubicBezTo>
                    <a:cubicBezTo>
                      <a:pt x="29" y="54"/>
                      <a:pt x="32" y="59"/>
                      <a:pt x="37" y="63"/>
                    </a:cubicBezTo>
                    <a:cubicBezTo>
                      <a:pt x="40" y="65"/>
                      <a:pt x="43" y="66"/>
                      <a:pt x="46" y="64"/>
                    </a:cubicBezTo>
                    <a:cubicBezTo>
                      <a:pt x="50" y="62"/>
                      <a:pt x="51" y="58"/>
                      <a:pt x="50" y="55"/>
                    </a:cubicBezTo>
                    <a:cubicBezTo>
                      <a:pt x="49" y="49"/>
                      <a:pt x="46" y="45"/>
                      <a:pt x="41" y="43"/>
                    </a:cubicBezTo>
                    <a:cubicBezTo>
                      <a:pt x="37" y="41"/>
                      <a:pt x="34" y="41"/>
                      <a:pt x="29" y="40"/>
                    </a:cubicBezTo>
                    <a:close/>
                    <a:moveTo>
                      <a:pt x="33" y="26"/>
                    </a:moveTo>
                    <a:cubicBezTo>
                      <a:pt x="35" y="18"/>
                      <a:pt x="33" y="12"/>
                      <a:pt x="28" y="7"/>
                    </a:cubicBezTo>
                    <a:cubicBezTo>
                      <a:pt x="26" y="5"/>
                      <a:pt x="24" y="5"/>
                      <a:pt x="22" y="5"/>
                    </a:cubicBezTo>
                    <a:cubicBezTo>
                      <a:pt x="18" y="5"/>
                      <a:pt x="16" y="7"/>
                      <a:pt x="14" y="10"/>
                    </a:cubicBezTo>
                    <a:cubicBezTo>
                      <a:pt x="13" y="13"/>
                      <a:pt x="14" y="16"/>
                      <a:pt x="16" y="19"/>
                    </a:cubicBezTo>
                    <a:cubicBezTo>
                      <a:pt x="21" y="24"/>
                      <a:pt x="26" y="25"/>
                      <a:pt x="33" y="26"/>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5" name="Freeform 51">
                <a:extLst>
                  <a:ext uri="{FF2B5EF4-FFF2-40B4-BE49-F238E27FC236}">
                    <a16:creationId xmlns:a16="http://schemas.microsoft.com/office/drawing/2014/main" id="{5C773B7E-DC0A-4C6F-81E7-947211B53E3A}"/>
                  </a:ext>
                </a:extLst>
              </p:cNvPr>
              <p:cNvSpPr>
                <a:spLocks/>
              </p:cNvSpPr>
              <p:nvPr/>
            </p:nvSpPr>
            <p:spPr bwMode="auto">
              <a:xfrm>
                <a:off x="3442833" y="20803004"/>
                <a:ext cx="574138" cy="558409"/>
              </a:xfrm>
              <a:custGeom>
                <a:avLst/>
                <a:gdLst>
                  <a:gd name="T0" fmla="*/ 44 w 82"/>
                  <a:gd name="T1" fmla="*/ 0 h 80"/>
                  <a:gd name="T2" fmla="*/ 57 w 82"/>
                  <a:gd name="T3" fmla="*/ 19 h 80"/>
                  <a:gd name="T4" fmla="*/ 53 w 82"/>
                  <a:gd name="T5" fmla="*/ 18 h 80"/>
                  <a:gd name="T6" fmla="*/ 38 w 82"/>
                  <a:gd name="T7" fmla="*/ 14 h 80"/>
                  <a:gd name="T8" fmla="*/ 21 w 82"/>
                  <a:gd name="T9" fmla="*/ 35 h 80"/>
                  <a:gd name="T10" fmla="*/ 44 w 82"/>
                  <a:gd name="T11" fmla="*/ 68 h 80"/>
                  <a:gd name="T12" fmla="*/ 67 w 82"/>
                  <a:gd name="T13" fmla="*/ 66 h 80"/>
                  <a:gd name="T14" fmla="*/ 68 w 82"/>
                  <a:gd name="T15" fmla="*/ 56 h 80"/>
                  <a:gd name="T16" fmla="*/ 62 w 82"/>
                  <a:gd name="T17" fmla="*/ 48 h 80"/>
                  <a:gd name="T18" fmla="*/ 53 w 82"/>
                  <a:gd name="T19" fmla="*/ 46 h 80"/>
                  <a:gd name="T20" fmla="*/ 50 w 82"/>
                  <a:gd name="T21" fmla="*/ 47 h 80"/>
                  <a:gd name="T22" fmla="*/ 58 w 82"/>
                  <a:gd name="T23" fmla="*/ 40 h 80"/>
                  <a:gd name="T24" fmla="*/ 67 w 82"/>
                  <a:gd name="T25" fmla="*/ 33 h 80"/>
                  <a:gd name="T26" fmla="*/ 75 w 82"/>
                  <a:gd name="T27" fmla="*/ 27 h 80"/>
                  <a:gd name="T28" fmla="*/ 76 w 82"/>
                  <a:gd name="T29" fmla="*/ 28 h 80"/>
                  <a:gd name="T30" fmla="*/ 75 w 82"/>
                  <a:gd name="T31" fmla="*/ 29 h 80"/>
                  <a:gd name="T32" fmla="*/ 75 w 82"/>
                  <a:gd name="T33" fmla="*/ 40 h 80"/>
                  <a:gd name="T34" fmla="*/ 82 w 82"/>
                  <a:gd name="T35" fmla="*/ 50 h 80"/>
                  <a:gd name="T36" fmla="*/ 82 w 82"/>
                  <a:gd name="T37" fmla="*/ 52 h 80"/>
                  <a:gd name="T38" fmla="*/ 49 w 82"/>
                  <a:gd name="T39" fmla="*/ 78 h 80"/>
                  <a:gd name="T40" fmla="*/ 31 w 82"/>
                  <a:gd name="T41" fmla="*/ 76 h 80"/>
                  <a:gd name="T42" fmla="*/ 24 w 82"/>
                  <a:gd name="T43" fmla="*/ 15 h 80"/>
                  <a:gd name="T44" fmla="*/ 36 w 82"/>
                  <a:gd name="T45" fmla="*/ 10 h 80"/>
                  <a:gd name="T46" fmla="*/ 39 w 82"/>
                  <a:gd name="T47" fmla="*/ 9 h 80"/>
                  <a:gd name="T48" fmla="*/ 44 w 82"/>
                  <a:gd name="T49" fmla="*/ 2 h 80"/>
                  <a:gd name="T50" fmla="*/ 44 w 82"/>
                  <a:gd name="T51" fmla="*/ 1 h 80"/>
                  <a:gd name="T52" fmla="*/ 44 w 82"/>
                  <a:gd name="T5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80">
                    <a:moveTo>
                      <a:pt x="44" y="0"/>
                    </a:moveTo>
                    <a:cubicBezTo>
                      <a:pt x="47" y="2"/>
                      <a:pt x="56" y="14"/>
                      <a:pt x="57" y="19"/>
                    </a:cubicBezTo>
                    <a:cubicBezTo>
                      <a:pt x="56" y="20"/>
                      <a:pt x="55" y="18"/>
                      <a:pt x="53" y="18"/>
                    </a:cubicBezTo>
                    <a:cubicBezTo>
                      <a:pt x="48" y="15"/>
                      <a:pt x="43" y="14"/>
                      <a:pt x="38" y="14"/>
                    </a:cubicBezTo>
                    <a:cubicBezTo>
                      <a:pt x="26" y="14"/>
                      <a:pt x="18" y="23"/>
                      <a:pt x="21" y="35"/>
                    </a:cubicBezTo>
                    <a:cubicBezTo>
                      <a:pt x="25" y="48"/>
                      <a:pt x="33" y="60"/>
                      <a:pt x="44" y="68"/>
                    </a:cubicBezTo>
                    <a:cubicBezTo>
                      <a:pt x="52" y="74"/>
                      <a:pt x="60" y="73"/>
                      <a:pt x="67" y="66"/>
                    </a:cubicBezTo>
                    <a:cubicBezTo>
                      <a:pt x="70" y="63"/>
                      <a:pt x="71" y="60"/>
                      <a:pt x="68" y="56"/>
                    </a:cubicBezTo>
                    <a:cubicBezTo>
                      <a:pt x="66" y="54"/>
                      <a:pt x="64" y="51"/>
                      <a:pt x="62" y="48"/>
                    </a:cubicBezTo>
                    <a:cubicBezTo>
                      <a:pt x="59" y="44"/>
                      <a:pt x="58" y="44"/>
                      <a:pt x="53" y="46"/>
                    </a:cubicBezTo>
                    <a:cubicBezTo>
                      <a:pt x="52" y="47"/>
                      <a:pt x="51" y="47"/>
                      <a:pt x="50" y="47"/>
                    </a:cubicBezTo>
                    <a:cubicBezTo>
                      <a:pt x="52" y="44"/>
                      <a:pt x="55" y="42"/>
                      <a:pt x="58" y="40"/>
                    </a:cubicBezTo>
                    <a:cubicBezTo>
                      <a:pt x="61" y="38"/>
                      <a:pt x="64" y="35"/>
                      <a:pt x="67" y="33"/>
                    </a:cubicBezTo>
                    <a:cubicBezTo>
                      <a:pt x="70" y="31"/>
                      <a:pt x="72" y="29"/>
                      <a:pt x="75" y="27"/>
                    </a:cubicBezTo>
                    <a:cubicBezTo>
                      <a:pt x="76" y="27"/>
                      <a:pt x="76" y="27"/>
                      <a:pt x="76" y="28"/>
                    </a:cubicBezTo>
                    <a:cubicBezTo>
                      <a:pt x="76" y="28"/>
                      <a:pt x="75" y="29"/>
                      <a:pt x="75" y="29"/>
                    </a:cubicBezTo>
                    <a:cubicBezTo>
                      <a:pt x="72" y="34"/>
                      <a:pt x="71" y="36"/>
                      <a:pt x="75" y="40"/>
                    </a:cubicBezTo>
                    <a:cubicBezTo>
                      <a:pt x="77" y="44"/>
                      <a:pt x="80" y="47"/>
                      <a:pt x="82" y="50"/>
                    </a:cubicBezTo>
                    <a:cubicBezTo>
                      <a:pt x="82" y="51"/>
                      <a:pt x="82" y="51"/>
                      <a:pt x="82" y="52"/>
                    </a:cubicBezTo>
                    <a:cubicBezTo>
                      <a:pt x="74" y="64"/>
                      <a:pt x="64" y="74"/>
                      <a:pt x="49" y="78"/>
                    </a:cubicBezTo>
                    <a:cubicBezTo>
                      <a:pt x="43" y="80"/>
                      <a:pt x="37" y="79"/>
                      <a:pt x="31" y="76"/>
                    </a:cubicBezTo>
                    <a:cubicBezTo>
                      <a:pt x="11" y="66"/>
                      <a:pt x="0" y="35"/>
                      <a:pt x="24" y="15"/>
                    </a:cubicBezTo>
                    <a:cubicBezTo>
                      <a:pt x="27" y="13"/>
                      <a:pt x="32" y="12"/>
                      <a:pt x="36" y="10"/>
                    </a:cubicBezTo>
                    <a:cubicBezTo>
                      <a:pt x="37" y="9"/>
                      <a:pt x="38" y="9"/>
                      <a:pt x="39" y="9"/>
                    </a:cubicBezTo>
                    <a:cubicBezTo>
                      <a:pt x="44" y="7"/>
                      <a:pt x="44" y="7"/>
                      <a:pt x="44" y="2"/>
                    </a:cubicBezTo>
                    <a:cubicBezTo>
                      <a:pt x="44" y="2"/>
                      <a:pt x="44" y="2"/>
                      <a:pt x="44" y="1"/>
                    </a:cubicBezTo>
                    <a:cubicBezTo>
                      <a:pt x="44" y="1"/>
                      <a:pt x="44" y="1"/>
                      <a:pt x="44" y="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6" name="Freeform 52">
                <a:extLst>
                  <a:ext uri="{FF2B5EF4-FFF2-40B4-BE49-F238E27FC236}">
                    <a16:creationId xmlns:a16="http://schemas.microsoft.com/office/drawing/2014/main" id="{B85BE9AC-6F60-4FB5-8137-FF34C3DC57D8}"/>
                  </a:ext>
                </a:extLst>
              </p:cNvPr>
              <p:cNvSpPr>
                <a:spLocks/>
              </p:cNvSpPr>
              <p:nvPr/>
            </p:nvSpPr>
            <p:spPr bwMode="auto">
              <a:xfrm>
                <a:off x="5141653" y="20291785"/>
                <a:ext cx="456165" cy="495489"/>
              </a:xfrm>
              <a:custGeom>
                <a:avLst/>
                <a:gdLst>
                  <a:gd name="T0" fmla="*/ 58 w 65"/>
                  <a:gd name="T1" fmla="*/ 69 h 70"/>
                  <a:gd name="T2" fmla="*/ 53 w 65"/>
                  <a:gd name="T3" fmla="*/ 66 h 70"/>
                  <a:gd name="T4" fmla="*/ 25 w 65"/>
                  <a:gd name="T5" fmla="*/ 31 h 70"/>
                  <a:gd name="T6" fmla="*/ 13 w 65"/>
                  <a:gd name="T7" fmla="*/ 17 h 70"/>
                  <a:gd name="T8" fmla="*/ 12 w 65"/>
                  <a:gd name="T9" fmla="*/ 21 h 70"/>
                  <a:gd name="T10" fmla="*/ 12 w 65"/>
                  <a:gd name="T11" fmla="*/ 56 h 70"/>
                  <a:gd name="T12" fmla="*/ 20 w 65"/>
                  <a:gd name="T13" fmla="*/ 66 h 70"/>
                  <a:gd name="T14" fmla="*/ 21 w 65"/>
                  <a:gd name="T15" fmla="*/ 68 h 70"/>
                  <a:gd name="T16" fmla="*/ 0 w 65"/>
                  <a:gd name="T17" fmla="*/ 68 h 70"/>
                  <a:gd name="T18" fmla="*/ 3 w 65"/>
                  <a:gd name="T19" fmla="*/ 66 h 70"/>
                  <a:gd name="T20" fmla="*/ 9 w 65"/>
                  <a:gd name="T21" fmla="*/ 58 h 70"/>
                  <a:gd name="T22" fmla="*/ 9 w 65"/>
                  <a:gd name="T23" fmla="*/ 14 h 70"/>
                  <a:gd name="T24" fmla="*/ 6 w 65"/>
                  <a:gd name="T25" fmla="*/ 8 h 70"/>
                  <a:gd name="T26" fmla="*/ 0 w 65"/>
                  <a:gd name="T27" fmla="*/ 2 h 70"/>
                  <a:gd name="T28" fmla="*/ 10 w 65"/>
                  <a:gd name="T29" fmla="*/ 1 h 70"/>
                  <a:gd name="T30" fmla="*/ 27 w 65"/>
                  <a:gd name="T31" fmla="*/ 9 h 70"/>
                  <a:gd name="T32" fmla="*/ 50 w 65"/>
                  <a:gd name="T33" fmla="*/ 39 h 70"/>
                  <a:gd name="T34" fmla="*/ 54 w 65"/>
                  <a:gd name="T35" fmla="*/ 42 h 70"/>
                  <a:gd name="T36" fmla="*/ 54 w 65"/>
                  <a:gd name="T37" fmla="*/ 38 h 70"/>
                  <a:gd name="T38" fmla="*/ 54 w 65"/>
                  <a:gd name="T39" fmla="*/ 15 h 70"/>
                  <a:gd name="T40" fmla="*/ 46 w 65"/>
                  <a:gd name="T41" fmla="*/ 3 h 70"/>
                  <a:gd name="T42" fmla="*/ 45 w 65"/>
                  <a:gd name="T43" fmla="*/ 3 h 70"/>
                  <a:gd name="T44" fmla="*/ 65 w 65"/>
                  <a:gd name="T45" fmla="*/ 2 h 70"/>
                  <a:gd name="T46" fmla="*/ 63 w 65"/>
                  <a:gd name="T47" fmla="*/ 4 h 70"/>
                  <a:gd name="T48" fmla="*/ 58 w 65"/>
                  <a:gd name="T49" fmla="*/ 12 h 70"/>
                  <a:gd name="T50" fmla="*/ 58 w 65"/>
                  <a:gd name="T51" fmla="*/ 26 h 70"/>
                  <a:gd name="T52" fmla="*/ 58 w 65"/>
                  <a:gd name="T53" fmla="*/ 64 h 70"/>
                  <a:gd name="T54" fmla="*/ 58 w 65"/>
                  <a:gd name="T55"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 h="70">
                    <a:moveTo>
                      <a:pt x="58" y="69"/>
                    </a:moveTo>
                    <a:cubicBezTo>
                      <a:pt x="54" y="70"/>
                      <a:pt x="54" y="68"/>
                      <a:pt x="53" y="66"/>
                    </a:cubicBezTo>
                    <a:cubicBezTo>
                      <a:pt x="43" y="55"/>
                      <a:pt x="34" y="43"/>
                      <a:pt x="25" y="31"/>
                    </a:cubicBezTo>
                    <a:cubicBezTo>
                      <a:pt x="21" y="27"/>
                      <a:pt x="17" y="22"/>
                      <a:pt x="13" y="17"/>
                    </a:cubicBezTo>
                    <a:cubicBezTo>
                      <a:pt x="13" y="19"/>
                      <a:pt x="12" y="20"/>
                      <a:pt x="12" y="21"/>
                    </a:cubicBezTo>
                    <a:cubicBezTo>
                      <a:pt x="12" y="33"/>
                      <a:pt x="12" y="44"/>
                      <a:pt x="12" y="56"/>
                    </a:cubicBezTo>
                    <a:cubicBezTo>
                      <a:pt x="12" y="63"/>
                      <a:pt x="13" y="64"/>
                      <a:pt x="20" y="66"/>
                    </a:cubicBezTo>
                    <a:cubicBezTo>
                      <a:pt x="20" y="67"/>
                      <a:pt x="21" y="67"/>
                      <a:pt x="21" y="68"/>
                    </a:cubicBezTo>
                    <a:cubicBezTo>
                      <a:pt x="18" y="69"/>
                      <a:pt x="5" y="69"/>
                      <a:pt x="0" y="68"/>
                    </a:cubicBezTo>
                    <a:cubicBezTo>
                      <a:pt x="1" y="67"/>
                      <a:pt x="2" y="66"/>
                      <a:pt x="3" y="66"/>
                    </a:cubicBezTo>
                    <a:cubicBezTo>
                      <a:pt x="7" y="65"/>
                      <a:pt x="9" y="63"/>
                      <a:pt x="9" y="58"/>
                    </a:cubicBezTo>
                    <a:cubicBezTo>
                      <a:pt x="9" y="44"/>
                      <a:pt x="9" y="29"/>
                      <a:pt x="9" y="14"/>
                    </a:cubicBezTo>
                    <a:cubicBezTo>
                      <a:pt x="9" y="11"/>
                      <a:pt x="7" y="9"/>
                      <a:pt x="6" y="8"/>
                    </a:cubicBezTo>
                    <a:cubicBezTo>
                      <a:pt x="4" y="6"/>
                      <a:pt x="2" y="4"/>
                      <a:pt x="0" y="2"/>
                    </a:cubicBezTo>
                    <a:cubicBezTo>
                      <a:pt x="4" y="1"/>
                      <a:pt x="7" y="2"/>
                      <a:pt x="10" y="1"/>
                    </a:cubicBezTo>
                    <a:cubicBezTo>
                      <a:pt x="18" y="0"/>
                      <a:pt x="22" y="3"/>
                      <a:pt x="27" y="9"/>
                    </a:cubicBezTo>
                    <a:cubicBezTo>
                      <a:pt x="34" y="19"/>
                      <a:pt x="42" y="29"/>
                      <a:pt x="50" y="39"/>
                    </a:cubicBezTo>
                    <a:cubicBezTo>
                      <a:pt x="51" y="40"/>
                      <a:pt x="52" y="41"/>
                      <a:pt x="54" y="42"/>
                    </a:cubicBezTo>
                    <a:cubicBezTo>
                      <a:pt x="54" y="41"/>
                      <a:pt x="54" y="39"/>
                      <a:pt x="54" y="38"/>
                    </a:cubicBezTo>
                    <a:cubicBezTo>
                      <a:pt x="54" y="30"/>
                      <a:pt x="54" y="23"/>
                      <a:pt x="54" y="15"/>
                    </a:cubicBezTo>
                    <a:cubicBezTo>
                      <a:pt x="54" y="9"/>
                      <a:pt x="53" y="4"/>
                      <a:pt x="46" y="3"/>
                    </a:cubicBezTo>
                    <a:cubicBezTo>
                      <a:pt x="46" y="3"/>
                      <a:pt x="45" y="3"/>
                      <a:pt x="45" y="3"/>
                    </a:cubicBezTo>
                    <a:cubicBezTo>
                      <a:pt x="48" y="1"/>
                      <a:pt x="61" y="1"/>
                      <a:pt x="65" y="2"/>
                    </a:cubicBezTo>
                    <a:cubicBezTo>
                      <a:pt x="64" y="3"/>
                      <a:pt x="64" y="3"/>
                      <a:pt x="63" y="4"/>
                    </a:cubicBezTo>
                    <a:cubicBezTo>
                      <a:pt x="59" y="5"/>
                      <a:pt x="57" y="8"/>
                      <a:pt x="58" y="12"/>
                    </a:cubicBezTo>
                    <a:cubicBezTo>
                      <a:pt x="58" y="17"/>
                      <a:pt x="58" y="22"/>
                      <a:pt x="58" y="26"/>
                    </a:cubicBezTo>
                    <a:cubicBezTo>
                      <a:pt x="58" y="39"/>
                      <a:pt x="58" y="51"/>
                      <a:pt x="58" y="64"/>
                    </a:cubicBezTo>
                    <a:cubicBezTo>
                      <a:pt x="58" y="66"/>
                      <a:pt x="58" y="67"/>
                      <a:pt x="58" y="69"/>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7" name="Freeform 53">
                <a:extLst>
                  <a:ext uri="{FF2B5EF4-FFF2-40B4-BE49-F238E27FC236}">
                    <a16:creationId xmlns:a16="http://schemas.microsoft.com/office/drawing/2014/main" id="{8F1A2BEF-DE60-43BE-9443-E64E95C8AB6F}"/>
                  </a:ext>
                </a:extLst>
              </p:cNvPr>
              <p:cNvSpPr>
                <a:spLocks noEditPoints="1"/>
              </p:cNvSpPr>
              <p:nvPr/>
            </p:nvSpPr>
            <p:spPr bwMode="auto">
              <a:xfrm>
                <a:off x="5700062" y="26009575"/>
                <a:ext cx="353921" cy="503354"/>
              </a:xfrm>
              <a:custGeom>
                <a:avLst/>
                <a:gdLst>
                  <a:gd name="T0" fmla="*/ 9 w 50"/>
                  <a:gd name="T1" fmla="*/ 71 h 71"/>
                  <a:gd name="T2" fmla="*/ 31 w 50"/>
                  <a:gd name="T3" fmla="*/ 41 h 71"/>
                  <a:gd name="T4" fmla="*/ 23 w 50"/>
                  <a:gd name="T5" fmla="*/ 44 h 71"/>
                  <a:gd name="T6" fmla="*/ 3 w 50"/>
                  <a:gd name="T7" fmla="*/ 33 h 71"/>
                  <a:gd name="T8" fmla="*/ 3 w 50"/>
                  <a:gd name="T9" fmla="*/ 13 h 71"/>
                  <a:gd name="T10" fmla="*/ 21 w 50"/>
                  <a:gd name="T11" fmla="*/ 1 h 71"/>
                  <a:gd name="T12" fmla="*/ 41 w 50"/>
                  <a:gd name="T13" fmla="*/ 11 h 71"/>
                  <a:gd name="T14" fmla="*/ 34 w 50"/>
                  <a:gd name="T15" fmla="*/ 59 h 71"/>
                  <a:gd name="T16" fmla="*/ 9 w 50"/>
                  <a:gd name="T17" fmla="*/ 71 h 71"/>
                  <a:gd name="T18" fmla="*/ 31 w 50"/>
                  <a:gd name="T19" fmla="*/ 32 h 71"/>
                  <a:gd name="T20" fmla="*/ 32 w 50"/>
                  <a:gd name="T21" fmla="*/ 32 h 71"/>
                  <a:gd name="T22" fmla="*/ 28 w 50"/>
                  <a:gd name="T23" fmla="*/ 12 h 71"/>
                  <a:gd name="T24" fmla="*/ 25 w 50"/>
                  <a:gd name="T25" fmla="*/ 6 h 71"/>
                  <a:gd name="T26" fmla="*/ 19 w 50"/>
                  <a:gd name="T27" fmla="*/ 3 h 71"/>
                  <a:gd name="T28" fmla="*/ 15 w 50"/>
                  <a:gd name="T29" fmla="*/ 8 h 71"/>
                  <a:gd name="T30" fmla="*/ 14 w 50"/>
                  <a:gd name="T31" fmla="*/ 10 h 71"/>
                  <a:gd name="T32" fmla="*/ 18 w 50"/>
                  <a:gd name="T33" fmla="*/ 32 h 71"/>
                  <a:gd name="T34" fmla="*/ 21 w 50"/>
                  <a:gd name="T35" fmla="*/ 37 h 71"/>
                  <a:gd name="T36" fmla="*/ 29 w 50"/>
                  <a:gd name="T37" fmla="*/ 39 h 71"/>
                  <a:gd name="T38" fmla="*/ 31 w 50"/>
                  <a:gd name="T39" fmla="*/ 33 h 71"/>
                  <a:gd name="T40" fmla="*/ 31 w 50"/>
                  <a:gd name="T41" fmla="*/ 3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71">
                    <a:moveTo>
                      <a:pt x="9" y="71"/>
                    </a:moveTo>
                    <a:cubicBezTo>
                      <a:pt x="22" y="66"/>
                      <a:pt x="29" y="55"/>
                      <a:pt x="31" y="41"/>
                    </a:cubicBezTo>
                    <a:cubicBezTo>
                      <a:pt x="28" y="42"/>
                      <a:pt x="26" y="43"/>
                      <a:pt x="23" y="44"/>
                    </a:cubicBezTo>
                    <a:cubicBezTo>
                      <a:pt x="14" y="46"/>
                      <a:pt x="7" y="42"/>
                      <a:pt x="3" y="33"/>
                    </a:cubicBezTo>
                    <a:cubicBezTo>
                      <a:pt x="0" y="26"/>
                      <a:pt x="1" y="19"/>
                      <a:pt x="3" y="13"/>
                    </a:cubicBezTo>
                    <a:cubicBezTo>
                      <a:pt x="7" y="5"/>
                      <a:pt x="13" y="1"/>
                      <a:pt x="21" y="1"/>
                    </a:cubicBezTo>
                    <a:cubicBezTo>
                      <a:pt x="29" y="0"/>
                      <a:pt x="36" y="3"/>
                      <a:pt x="41" y="11"/>
                    </a:cubicBezTo>
                    <a:cubicBezTo>
                      <a:pt x="50" y="26"/>
                      <a:pt x="47" y="47"/>
                      <a:pt x="34" y="59"/>
                    </a:cubicBezTo>
                    <a:cubicBezTo>
                      <a:pt x="28" y="65"/>
                      <a:pt x="17" y="70"/>
                      <a:pt x="9" y="71"/>
                    </a:cubicBezTo>
                    <a:close/>
                    <a:moveTo>
                      <a:pt x="31" y="32"/>
                    </a:moveTo>
                    <a:cubicBezTo>
                      <a:pt x="31" y="32"/>
                      <a:pt x="31" y="32"/>
                      <a:pt x="32" y="32"/>
                    </a:cubicBezTo>
                    <a:cubicBezTo>
                      <a:pt x="30" y="25"/>
                      <a:pt x="29" y="19"/>
                      <a:pt x="28" y="12"/>
                    </a:cubicBezTo>
                    <a:cubicBezTo>
                      <a:pt x="27" y="10"/>
                      <a:pt x="26" y="8"/>
                      <a:pt x="25" y="6"/>
                    </a:cubicBezTo>
                    <a:cubicBezTo>
                      <a:pt x="24" y="4"/>
                      <a:pt x="22" y="3"/>
                      <a:pt x="19" y="3"/>
                    </a:cubicBezTo>
                    <a:cubicBezTo>
                      <a:pt x="17" y="4"/>
                      <a:pt x="15" y="5"/>
                      <a:pt x="15" y="8"/>
                    </a:cubicBezTo>
                    <a:cubicBezTo>
                      <a:pt x="15" y="9"/>
                      <a:pt x="14" y="10"/>
                      <a:pt x="14" y="10"/>
                    </a:cubicBezTo>
                    <a:cubicBezTo>
                      <a:pt x="15" y="18"/>
                      <a:pt x="16" y="25"/>
                      <a:pt x="18" y="32"/>
                    </a:cubicBezTo>
                    <a:cubicBezTo>
                      <a:pt x="19" y="34"/>
                      <a:pt x="20" y="35"/>
                      <a:pt x="21" y="37"/>
                    </a:cubicBezTo>
                    <a:cubicBezTo>
                      <a:pt x="23" y="39"/>
                      <a:pt x="25" y="39"/>
                      <a:pt x="29" y="39"/>
                    </a:cubicBezTo>
                    <a:cubicBezTo>
                      <a:pt x="32" y="38"/>
                      <a:pt x="31" y="35"/>
                      <a:pt x="31" y="33"/>
                    </a:cubicBezTo>
                    <a:cubicBezTo>
                      <a:pt x="31" y="33"/>
                      <a:pt x="31" y="32"/>
                      <a:pt x="31" y="3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8" name="Freeform 54">
                <a:extLst>
                  <a:ext uri="{FF2B5EF4-FFF2-40B4-BE49-F238E27FC236}">
                    <a16:creationId xmlns:a16="http://schemas.microsoft.com/office/drawing/2014/main" id="{854BFC4C-273E-4CD3-AA7A-F6841F6A1E71}"/>
                  </a:ext>
                </a:extLst>
              </p:cNvPr>
              <p:cNvSpPr>
                <a:spLocks/>
              </p:cNvSpPr>
              <p:nvPr/>
            </p:nvSpPr>
            <p:spPr bwMode="auto">
              <a:xfrm>
                <a:off x="4323703" y="20386164"/>
                <a:ext cx="471894" cy="534814"/>
              </a:xfrm>
              <a:custGeom>
                <a:avLst/>
                <a:gdLst>
                  <a:gd name="T0" fmla="*/ 42 w 68"/>
                  <a:gd name="T1" fmla="*/ 7 h 77"/>
                  <a:gd name="T2" fmla="*/ 62 w 68"/>
                  <a:gd name="T3" fmla="*/ 0 h 77"/>
                  <a:gd name="T4" fmla="*/ 60 w 68"/>
                  <a:gd name="T5" fmla="*/ 3 h 77"/>
                  <a:gd name="T6" fmla="*/ 57 w 68"/>
                  <a:gd name="T7" fmla="*/ 12 h 77"/>
                  <a:gd name="T8" fmla="*/ 65 w 68"/>
                  <a:gd name="T9" fmla="*/ 40 h 77"/>
                  <a:gd name="T10" fmla="*/ 67 w 68"/>
                  <a:gd name="T11" fmla="*/ 55 h 77"/>
                  <a:gd name="T12" fmla="*/ 62 w 68"/>
                  <a:gd name="T13" fmla="*/ 68 h 77"/>
                  <a:gd name="T14" fmla="*/ 34 w 68"/>
                  <a:gd name="T15" fmla="*/ 76 h 77"/>
                  <a:gd name="T16" fmla="*/ 21 w 68"/>
                  <a:gd name="T17" fmla="*/ 66 h 77"/>
                  <a:gd name="T18" fmla="*/ 19 w 68"/>
                  <a:gd name="T19" fmla="*/ 60 h 77"/>
                  <a:gd name="T20" fmla="*/ 10 w 68"/>
                  <a:gd name="T21" fmla="*/ 27 h 77"/>
                  <a:gd name="T22" fmla="*/ 9 w 68"/>
                  <a:gd name="T23" fmla="*/ 25 h 77"/>
                  <a:gd name="T24" fmla="*/ 2 w 68"/>
                  <a:gd name="T25" fmla="*/ 20 h 77"/>
                  <a:gd name="T26" fmla="*/ 0 w 68"/>
                  <a:gd name="T27" fmla="*/ 19 h 77"/>
                  <a:gd name="T28" fmla="*/ 27 w 68"/>
                  <a:gd name="T29" fmla="*/ 10 h 77"/>
                  <a:gd name="T30" fmla="*/ 30 w 68"/>
                  <a:gd name="T31" fmla="*/ 10 h 77"/>
                  <a:gd name="T32" fmla="*/ 30 w 68"/>
                  <a:gd name="T33" fmla="*/ 11 h 77"/>
                  <a:gd name="T34" fmla="*/ 27 w 68"/>
                  <a:gd name="T35" fmla="*/ 12 h 77"/>
                  <a:gd name="T36" fmla="*/ 24 w 68"/>
                  <a:gd name="T37" fmla="*/ 20 h 77"/>
                  <a:gd name="T38" fmla="*/ 34 w 68"/>
                  <a:gd name="T39" fmla="*/ 59 h 77"/>
                  <a:gd name="T40" fmla="*/ 35 w 68"/>
                  <a:gd name="T41" fmla="*/ 61 h 77"/>
                  <a:gd name="T42" fmla="*/ 50 w 68"/>
                  <a:gd name="T43" fmla="*/ 70 h 77"/>
                  <a:gd name="T44" fmla="*/ 64 w 68"/>
                  <a:gd name="T45" fmla="*/ 55 h 77"/>
                  <a:gd name="T46" fmla="*/ 63 w 68"/>
                  <a:gd name="T47" fmla="*/ 45 h 77"/>
                  <a:gd name="T48" fmla="*/ 54 w 68"/>
                  <a:gd name="T49" fmla="*/ 15 h 77"/>
                  <a:gd name="T50" fmla="*/ 44 w 68"/>
                  <a:gd name="T51" fmla="*/ 7 h 77"/>
                  <a:gd name="T52" fmla="*/ 42 w 68"/>
                  <a:gd name="T53" fmla="*/ 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7">
                    <a:moveTo>
                      <a:pt x="42" y="7"/>
                    </a:moveTo>
                    <a:cubicBezTo>
                      <a:pt x="45" y="4"/>
                      <a:pt x="57" y="1"/>
                      <a:pt x="62" y="0"/>
                    </a:cubicBezTo>
                    <a:cubicBezTo>
                      <a:pt x="61" y="1"/>
                      <a:pt x="61" y="2"/>
                      <a:pt x="60" y="3"/>
                    </a:cubicBezTo>
                    <a:cubicBezTo>
                      <a:pt x="57" y="5"/>
                      <a:pt x="56" y="8"/>
                      <a:pt x="57" y="12"/>
                    </a:cubicBezTo>
                    <a:cubicBezTo>
                      <a:pt x="60" y="21"/>
                      <a:pt x="63" y="31"/>
                      <a:pt x="65" y="40"/>
                    </a:cubicBezTo>
                    <a:cubicBezTo>
                      <a:pt x="66" y="45"/>
                      <a:pt x="67" y="50"/>
                      <a:pt x="67" y="55"/>
                    </a:cubicBezTo>
                    <a:cubicBezTo>
                      <a:pt x="68" y="61"/>
                      <a:pt x="66" y="65"/>
                      <a:pt x="62" y="68"/>
                    </a:cubicBezTo>
                    <a:cubicBezTo>
                      <a:pt x="54" y="74"/>
                      <a:pt x="44" y="77"/>
                      <a:pt x="34" y="76"/>
                    </a:cubicBezTo>
                    <a:cubicBezTo>
                      <a:pt x="28" y="75"/>
                      <a:pt x="24" y="72"/>
                      <a:pt x="21" y="66"/>
                    </a:cubicBezTo>
                    <a:cubicBezTo>
                      <a:pt x="20" y="64"/>
                      <a:pt x="19" y="62"/>
                      <a:pt x="19" y="60"/>
                    </a:cubicBezTo>
                    <a:cubicBezTo>
                      <a:pt x="16" y="49"/>
                      <a:pt x="13" y="38"/>
                      <a:pt x="10" y="27"/>
                    </a:cubicBezTo>
                    <a:cubicBezTo>
                      <a:pt x="10" y="27"/>
                      <a:pt x="9" y="26"/>
                      <a:pt x="9" y="25"/>
                    </a:cubicBezTo>
                    <a:cubicBezTo>
                      <a:pt x="8" y="22"/>
                      <a:pt x="6" y="20"/>
                      <a:pt x="2" y="20"/>
                    </a:cubicBezTo>
                    <a:cubicBezTo>
                      <a:pt x="1" y="20"/>
                      <a:pt x="1" y="20"/>
                      <a:pt x="0" y="19"/>
                    </a:cubicBezTo>
                    <a:cubicBezTo>
                      <a:pt x="8" y="15"/>
                      <a:pt x="18" y="13"/>
                      <a:pt x="27" y="10"/>
                    </a:cubicBezTo>
                    <a:cubicBezTo>
                      <a:pt x="28" y="10"/>
                      <a:pt x="29" y="10"/>
                      <a:pt x="30" y="10"/>
                    </a:cubicBezTo>
                    <a:cubicBezTo>
                      <a:pt x="30" y="10"/>
                      <a:pt x="30" y="10"/>
                      <a:pt x="30" y="11"/>
                    </a:cubicBezTo>
                    <a:cubicBezTo>
                      <a:pt x="29" y="11"/>
                      <a:pt x="28" y="12"/>
                      <a:pt x="27" y="12"/>
                    </a:cubicBezTo>
                    <a:cubicBezTo>
                      <a:pt x="24" y="14"/>
                      <a:pt x="23" y="16"/>
                      <a:pt x="24" y="20"/>
                    </a:cubicBezTo>
                    <a:cubicBezTo>
                      <a:pt x="27" y="33"/>
                      <a:pt x="31" y="46"/>
                      <a:pt x="34" y="59"/>
                    </a:cubicBezTo>
                    <a:cubicBezTo>
                      <a:pt x="35" y="60"/>
                      <a:pt x="35" y="60"/>
                      <a:pt x="35" y="61"/>
                    </a:cubicBezTo>
                    <a:cubicBezTo>
                      <a:pt x="38" y="68"/>
                      <a:pt x="43" y="71"/>
                      <a:pt x="50" y="70"/>
                    </a:cubicBezTo>
                    <a:cubicBezTo>
                      <a:pt x="59" y="68"/>
                      <a:pt x="64" y="63"/>
                      <a:pt x="64" y="55"/>
                    </a:cubicBezTo>
                    <a:cubicBezTo>
                      <a:pt x="64" y="51"/>
                      <a:pt x="63" y="48"/>
                      <a:pt x="63" y="45"/>
                    </a:cubicBezTo>
                    <a:cubicBezTo>
                      <a:pt x="60" y="35"/>
                      <a:pt x="57" y="25"/>
                      <a:pt x="54" y="15"/>
                    </a:cubicBezTo>
                    <a:cubicBezTo>
                      <a:pt x="52" y="8"/>
                      <a:pt x="51" y="7"/>
                      <a:pt x="44" y="7"/>
                    </a:cubicBezTo>
                    <a:cubicBezTo>
                      <a:pt x="43" y="7"/>
                      <a:pt x="43" y="7"/>
                      <a:pt x="42" y="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9" name="Freeform 55">
                <a:extLst>
                  <a:ext uri="{FF2B5EF4-FFF2-40B4-BE49-F238E27FC236}">
                    <a16:creationId xmlns:a16="http://schemas.microsoft.com/office/drawing/2014/main" id="{539B124B-7DF4-4150-9E44-C8FF73B41E51}"/>
                  </a:ext>
                </a:extLst>
              </p:cNvPr>
              <p:cNvSpPr>
                <a:spLocks/>
              </p:cNvSpPr>
              <p:nvPr/>
            </p:nvSpPr>
            <p:spPr bwMode="auto">
              <a:xfrm>
                <a:off x="7894371" y="22195094"/>
                <a:ext cx="550543" cy="440435"/>
              </a:xfrm>
              <a:custGeom>
                <a:avLst/>
                <a:gdLst>
                  <a:gd name="T0" fmla="*/ 0 w 79"/>
                  <a:gd name="T1" fmla="*/ 22 h 63"/>
                  <a:gd name="T2" fmla="*/ 20 w 79"/>
                  <a:gd name="T3" fmla="*/ 13 h 63"/>
                  <a:gd name="T4" fmla="*/ 20 w 79"/>
                  <a:gd name="T5" fmla="*/ 17 h 63"/>
                  <a:gd name="T6" fmla="*/ 12 w 79"/>
                  <a:gd name="T7" fmla="*/ 26 h 63"/>
                  <a:gd name="T8" fmla="*/ 13 w 79"/>
                  <a:gd name="T9" fmla="*/ 46 h 63"/>
                  <a:gd name="T10" fmla="*/ 24 w 79"/>
                  <a:gd name="T11" fmla="*/ 50 h 63"/>
                  <a:gd name="T12" fmla="*/ 32 w 79"/>
                  <a:gd name="T13" fmla="*/ 42 h 63"/>
                  <a:gd name="T14" fmla="*/ 32 w 79"/>
                  <a:gd name="T15" fmla="*/ 35 h 63"/>
                  <a:gd name="T16" fmla="*/ 35 w 79"/>
                  <a:gd name="T17" fmla="*/ 14 h 63"/>
                  <a:gd name="T18" fmla="*/ 51 w 79"/>
                  <a:gd name="T19" fmla="*/ 1 h 63"/>
                  <a:gd name="T20" fmla="*/ 66 w 79"/>
                  <a:gd name="T21" fmla="*/ 7 h 63"/>
                  <a:gd name="T22" fmla="*/ 73 w 79"/>
                  <a:gd name="T23" fmla="*/ 24 h 63"/>
                  <a:gd name="T24" fmla="*/ 73 w 79"/>
                  <a:gd name="T25" fmla="*/ 28 h 63"/>
                  <a:gd name="T26" fmla="*/ 76 w 79"/>
                  <a:gd name="T27" fmla="*/ 32 h 63"/>
                  <a:gd name="T28" fmla="*/ 79 w 79"/>
                  <a:gd name="T29" fmla="*/ 34 h 63"/>
                  <a:gd name="T30" fmla="*/ 59 w 79"/>
                  <a:gd name="T31" fmla="*/ 42 h 63"/>
                  <a:gd name="T32" fmla="*/ 62 w 79"/>
                  <a:gd name="T33" fmla="*/ 38 h 63"/>
                  <a:gd name="T34" fmla="*/ 69 w 79"/>
                  <a:gd name="T35" fmla="*/ 26 h 63"/>
                  <a:gd name="T36" fmla="*/ 65 w 79"/>
                  <a:gd name="T37" fmla="*/ 12 h 63"/>
                  <a:gd name="T38" fmla="*/ 50 w 79"/>
                  <a:gd name="T39" fmla="*/ 14 h 63"/>
                  <a:gd name="T40" fmla="*/ 49 w 79"/>
                  <a:gd name="T41" fmla="*/ 21 h 63"/>
                  <a:gd name="T42" fmla="*/ 48 w 79"/>
                  <a:gd name="T43" fmla="*/ 39 h 63"/>
                  <a:gd name="T44" fmla="*/ 45 w 79"/>
                  <a:gd name="T45" fmla="*/ 50 h 63"/>
                  <a:gd name="T46" fmla="*/ 15 w 79"/>
                  <a:gd name="T47" fmla="*/ 53 h 63"/>
                  <a:gd name="T48" fmla="*/ 7 w 79"/>
                  <a:gd name="T49" fmla="*/ 34 h 63"/>
                  <a:gd name="T50" fmla="*/ 0 w 79"/>
                  <a:gd name="T51" fmla="*/ 2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9" h="63">
                    <a:moveTo>
                      <a:pt x="0" y="22"/>
                    </a:moveTo>
                    <a:cubicBezTo>
                      <a:pt x="7" y="19"/>
                      <a:pt x="14" y="16"/>
                      <a:pt x="20" y="13"/>
                    </a:cubicBezTo>
                    <a:cubicBezTo>
                      <a:pt x="22" y="15"/>
                      <a:pt x="21" y="16"/>
                      <a:pt x="20" y="17"/>
                    </a:cubicBezTo>
                    <a:cubicBezTo>
                      <a:pt x="17" y="20"/>
                      <a:pt x="14" y="23"/>
                      <a:pt x="12" y="26"/>
                    </a:cubicBezTo>
                    <a:cubicBezTo>
                      <a:pt x="8" y="33"/>
                      <a:pt x="9" y="39"/>
                      <a:pt x="13" y="46"/>
                    </a:cubicBezTo>
                    <a:cubicBezTo>
                      <a:pt x="16" y="50"/>
                      <a:pt x="19" y="51"/>
                      <a:pt x="24" y="50"/>
                    </a:cubicBezTo>
                    <a:cubicBezTo>
                      <a:pt x="28" y="49"/>
                      <a:pt x="31" y="46"/>
                      <a:pt x="32" y="42"/>
                    </a:cubicBezTo>
                    <a:cubicBezTo>
                      <a:pt x="32" y="40"/>
                      <a:pt x="32" y="37"/>
                      <a:pt x="32" y="35"/>
                    </a:cubicBezTo>
                    <a:cubicBezTo>
                      <a:pt x="33" y="28"/>
                      <a:pt x="33" y="21"/>
                      <a:pt x="35" y="14"/>
                    </a:cubicBezTo>
                    <a:cubicBezTo>
                      <a:pt x="37" y="6"/>
                      <a:pt x="43" y="2"/>
                      <a:pt x="51" y="1"/>
                    </a:cubicBezTo>
                    <a:cubicBezTo>
                      <a:pt x="57" y="0"/>
                      <a:pt x="62" y="3"/>
                      <a:pt x="66" y="7"/>
                    </a:cubicBezTo>
                    <a:cubicBezTo>
                      <a:pt x="70" y="12"/>
                      <a:pt x="72" y="18"/>
                      <a:pt x="73" y="24"/>
                    </a:cubicBezTo>
                    <a:cubicBezTo>
                      <a:pt x="73" y="26"/>
                      <a:pt x="73" y="27"/>
                      <a:pt x="73" y="28"/>
                    </a:cubicBezTo>
                    <a:cubicBezTo>
                      <a:pt x="73" y="30"/>
                      <a:pt x="74" y="32"/>
                      <a:pt x="76" y="32"/>
                    </a:cubicBezTo>
                    <a:cubicBezTo>
                      <a:pt x="77" y="32"/>
                      <a:pt x="78" y="33"/>
                      <a:pt x="79" y="34"/>
                    </a:cubicBezTo>
                    <a:cubicBezTo>
                      <a:pt x="75" y="37"/>
                      <a:pt x="63" y="42"/>
                      <a:pt x="59" y="42"/>
                    </a:cubicBezTo>
                    <a:cubicBezTo>
                      <a:pt x="60" y="40"/>
                      <a:pt x="61" y="39"/>
                      <a:pt x="62" y="38"/>
                    </a:cubicBezTo>
                    <a:cubicBezTo>
                      <a:pt x="65" y="34"/>
                      <a:pt x="68" y="31"/>
                      <a:pt x="69" y="26"/>
                    </a:cubicBezTo>
                    <a:cubicBezTo>
                      <a:pt x="70" y="21"/>
                      <a:pt x="69" y="16"/>
                      <a:pt x="65" y="12"/>
                    </a:cubicBezTo>
                    <a:cubicBezTo>
                      <a:pt x="61" y="7"/>
                      <a:pt x="53" y="8"/>
                      <a:pt x="50" y="14"/>
                    </a:cubicBezTo>
                    <a:cubicBezTo>
                      <a:pt x="49" y="16"/>
                      <a:pt x="49" y="19"/>
                      <a:pt x="49" y="21"/>
                    </a:cubicBezTo>
                    <a:cubicBezTo>
                      <a:pt x="48" y="27"/>
                      <a:pt x="49" y="33"/>
                      <a:pt x="48" y="39"/>
                    </a:cubicBezTo>
                    <a:cubicBezTo>
                      <a:pt x="47" y="42"/>
                      <a:pt x="47" y="46"/>
                      <a:pt x="45" y="50"/>
                    </a:cubicBezTo>
                    <a:cubicBezTo>
                      <a:pt x="39" y="60"/>
                      <a:pt x="24" y="63"/>
                      <a:pt x="15" y="53"/>
                    </a:cubicBezTo>
                    <a:cubicBezTo>
                      <a:pt x="11" y="47"/>
                      <a:pt x="8" y="41"/>
                      <a:pt x="7" y="34"/>
                    </a:cubicBezTo>
                    <a:cubicBezTo>
                      <a:pt x="5" y="27"/>
                      <a:pt x="5" y="27"/>
                      <a:pt x="0" y="2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0" name="Freeform 56">
                <a:extLst>
                  <a:ext uri="{FF2B5EF4-FFF2-40B4-BE49-F238E27FC236}">
                    <a16:creationId xmlns:a16="http://schemas.microsoft.com/office/drawing/2014/main" id="{67B36885-76BA-4B87-9989-58BAB32207E3}"/>
                  </a:ext>
                </a:extLst>
              </p:cNvPr>
              <p:cNvSpPr>
                <a:spLocks/>
              </p:cNvSpPr>
              <p:nvPr/>
            </p:nvSpPr>
            <p:spPr bwMode="auto">
              <a:xfrm>
                <a:off x="7902235" y="24263565"/>
                <a:ext cx="542679" cy="503354"/>
              </a:xfrm>
              <a:custGeom>
                <a:avLst/>
                <a:gdLst>
                  <a:gd name="T0" fmla="*/ 64 w 77"/>
                  <a:gd name="T1" fmla="*/ 40 h 72"/>
                  <a:gd name="T2" fmla="*/ 65 w 77"/>
                  <a:gd name="T3" fmla="*/ 37 h 72"/>
                  <a:gd name="T4" fmla="*/ 59 w 77"/>
                  <a:gd name="T5" fmla="*/ 30 h 72"/>
                  <a:gd name="T6" fmla="*/ 45 w 77"/>
                  <a:gd name="T7" fmla="*/ 32 h 72"/>
                  <a:gd name="T8" fmla="*/ 37 w 77"/>
                  <a:gd name="T9" fmla="*/ 32 h 72"/>
                  <a:gd name="T10" fmla="*/ 33 w 77"/>
                  <a:gd name="T11" fmla="*/ 33 h 72"/>
                  <a:gd name="T12" fmla="*/ 39 w 77"/>
                  <a:gd name="T13" fmla="*/ 41 h 72"/>
                  <a:gd name="T14" fmla="*/ 47 w 77"/>
                  <a:gd name="T15" fmla="*/ 52 h 72"/>
                  <a:gd name="T16" fmla="*/ 50 w 77"/>
                  <a:gd name="T17" fmla="*/ 56 h 72"/>
                  <a:gd name="T18" fmla="*/ 57 w 77"/>
                  <a:gd name="T19" fmla="*/ 55 h 72"/>
                  <a:gd name="T20" fmla="*/ 60 w 77"/>
                  <a:gd name="T21" fmla="*/ 51 h 72"/>
                  <a:gd name="T22" fmla="*/ 53 w 77"/>
                  <a:gd name="T23" fmla="*/ 72 h 72"/>
                  <a:gd name="T24" fmla="*/ 52 w 77"/>
                  <a:gd name="T25" fmla="*/ 71 h 72"/>
                  <a:gd name="T26" fmla="*/ 48 w 77"/>
                  <a:gd name="T27" fmla="*/ 60 h 72"/>
                  <a:gd name="T28" fmla="*/ 31 w 77"/>
                  <a:gd name="T29" fmla="*/ 37 h 72"/>
                  <a:gd name="T30" fmla="*/ 26 w 77"/>
                  <a:gd name="T31" fmla="*/ 33 h 72"/>
                  <a:gd name="T32" fmla="*/ 13 w 77"/>
                  <a:gd name="T33" fmla="*/ 27 h 72"/>
                  <a:gd name="T34" fmla="*/ 2 w 77"/>
                  <a:gd name="T35" fmla="*/ 31 h 72"/>
                  <a:gd name="T36" fmla="*/ 1 w 77"/>
                  <a:gd name="T37" fmla="*/ 32 h 72"/>
                  <a:gd name="T38" fmla="*/ 0 w 77"/>
                  <a:gd name="T39" fmla="*/ 30 h 72"/>
                  <a:gd name="T40" fmla="*/ 12 w 77"/>
                  <a:gd name="T41" fmla="*/ 1 h 72"/>
                  <a:gd name="T42" fmla="*/ 13 w 77"/>
                  <a:gd name="T43" fmla="*/ 0 h 72"/>
                  <a:gd name="T44" fmla="*/ 13 w 77"/>
                  <a:gd name="T45" fmla="*/ 3 h 72"/>
                  <a:gd name="T46" fmla="*/ 18 w 77"/>
                  <a:gd name="T47" fmla="*/ 12 h 72"/>
                  <a:gd name="T48" fmla="*/ 30 w 77"/>
                  <a:gd name="T49" fmla="*/ 17 h 72"/>
                  <a:gd name="T50" fmla="*/ 34 w 77"/>
                  <a:gd name="T51" fmla="*/ 18 h 72"/>
                  <a:gd name="T52" fmla="*/ 67 w 77"/>
                  <a:gd name="T53" fmla="*/ 14 h 72"/>
                  <a:gd name="T54" fmla="*/ 76 w 77"/>
                  <a:gd name="T55" fmla="*/ 8 h 72"/>
                  <a:gd name="T56" fmla="*/ 77 w 77"/>
                  <a:gd name="T57" fmla="*/ 10 h 72"/>
                  <a:gd name="T58" fmla="*/ 66 w 77"/>
                  <a:gd name="T59" fmla="*/ 39 h 72"/>
                  <a:gd name="T60" fmla="*/ 64 w 77"/>
                  <a:gd name="T61" fmla="*/ 4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72">
                    <a:moveTo>
                      <a:pt x="64" y="40"/>
                    </a:moveTo>
                    <a:cubicBezTo>
                      <a:pt x="65" y="39"/>
                      <a:pt x="65" y="38"/>
                      <a:pt x="65" y="37"/>
                    </a:cubicBezTo>
                    <a:cubicBezTo>
                      <a:pt x="67" y="31"/>
                      <a:pt x="66" y="30"/>
                      <a:pt x="59" y="30"/>
                    </a:cubicBezTo>
                    <a:cubicBezTo>
                      <a:pt x="54" y="31"/>
                      <a:pt x="50" y="31"/>
                      <a:pt x="45" y="32"/>
                    </a:cubicBezTo>
                    <a:cubicBezTo>
                      <a:pt x="42" y="32"/>
                      <a:pt x="40" y="32"/>
                      <a:pt x="37" y="32"/>
                    </a:cubicBezTo>
                    <a:cubicBezTo>
                      <a:pt x="36" y="33"/>
                      <a:pt x="35" y="33"/>
                      <a:pt x="33" y="33"/>
                    </a:cubicBezTo>
                    <a:cubicBezTo>
                      <a:pt x="35" y="36"/>
                      <a:pt x="37" y="39"/>
                      <a:pt x="39" y="41"/>
                    </a:cubicBezTo>
                    <a:cubicBezTo>
                      <a:pt x="41" y="45"/>
                      <a:pt x="44" y="48"/>
                      <a:pt x="47" y="52"/>
                    </a:cubicBezTo>
                    <a:cubicBezTo>
                      <a:pt x="48" y="53"/>
                      <a:pt x="49" y="55"/>
                      <a:pt x="50" y="56"/>
                    </a:cubicBezTo>
                    <a:cubicBezTo>
                      <a:pt x="53" y="58"/>
                      <a:pt x="55" y="58"/>
                      <a:pt x="57" y="55"/>
                    </a:cubicBezTo>
                    <a:cubicBezTo>
                      <a:pt x="58" y="54"/>
                      <a:pt x="59" y="53"/>
                      <a:pt x="60" y="51"/>
                    </a:cubicBezTo>
                    <a:cubicBezTo>
                      <a:pt x="60" y="55"/>
                      <a:pt x="56" y="68"/>
                      <a:pt x="53" y="72"/>
                    </a:cubicBezTo>
                    <a:cubicBezTo>
                      <a:pt x="53" y="71"/>
                      <a:pt x="52" y="71"/>
                      <a:pt x="52" y="71"/>
                    </a:cubicBezTo>
                    <a:cubicBezTo>
                      <a:pt x="52" y="67"/>
                      <a:pt x="50" y="64"/>
                      <a:pt x="48" y="60"/>
                    </a:cubicBezTo>
                    <a:cubicBezTo>
                      <a:pt x="42" y="53"/>
                      <a:pt x="37" y="45"/>
                      <a:pt x="31" y="37"/>
                    </a:cubicBezTo>
                    <a:cubicBezTo>
                      <a:pt x="30" y="35"/>
                      <a:pt x="29" y="34"/>
                      <a:pt x="26" y="33"/>
                    </a:cubicBezTo>
                    <a:cubicBezTo>
                      <a:pt x="22" y="31"/>
                      <a:pt x="17" y="29"/>
                      <a:pt x="13" y="27"/>
                    </a:cubicBezTo>
                    <a:cubicBezTo>
                      <a:pt x="7" y="25"/>
                      <a:pt x="6" y="25"/>
                      <a:pt x="2" y="31"/>
                    </a:cubicBezTo>
                    <a:cubicBezTo>
                      <a:pt x="2" y="31"/>
                      <a:pt x="1" y="31"/>
                      <a:pt x="1" y="32"/>
                    </a:cubicBezTo>
                    <a:cubicBezTo>
                      <a:pt x="1" y="31"/>
                      <a:pt x="0" y="31"/>
                      <a:pt x="0" y="30"/>
                    </a:cubicBezTo>
                    <a:cubicBezTo>
                      <a:pt x="4" y="20"/>
                      <a:pt x="8" y="11"/>
                      <a:pt x="12" y="1"/>
                    </a:cubicBezTo>
                    <a:cubicBezTo>
                      <a:pt x="12" y="1"/>
                      <a:pt x="12" y="0"/>
                      <a:pt x="13" y="0"/>
                    </a:cubicBezTo>
                    <a:cubicBezTo>
                      <a:pt x="13" y="1"/>
                      <a:pt x="13" y="2"/>
                      <a:pt x="13" y="3"/>
                    </a:cubicBezTo>
                    <a:cubicBezTo>
                      <a:pt x="12" y="8"/>
                      <a:pt x="13" y="10"/>
                      <a:pt x="18" y="12"/>
                    </a:cubicBezTo>
                    <a:cubicBezTo>
                      <a:pt x="22" y="14"/>
                      <a:pt x="26" y="16"/>
                      <a:pt x="30" y="17"/>
                    </a:cubicBezTo>
                    <a:cubicBezTo>
                      <a:pt x="31" y="18"/>
                      <a:pt x="33" y="18"/>
                      <a:pt x="34" y="18"/>
                    </a:cubicBezTo>
                    <a:cubicBezTo>
                      <a:pt x="45" y="17"/>
                      <a:pt x="56" y="15"/>
                      <a:pt x="67" y="14"/>
                    </a:cubicBezTo>
                    <a:cubicBezTo>
                      <a:pt x="70" y="13"/>
                      <a:pt x="74" y="12"/>
                      <a:pt x="76" y="8"/>
                    </a:cubicBezTo>
                    <a:cubicBezTo>
                      <a:pt x="77" y="9"/>
                      <a:pt x="77" y="10"/>
                      <a:pt x="77" y="10"/>
                    </a:cubicBezTo>
                    <a:cubicBezTo>
                      <a:pt x="74" y="20"/>
                      <a:pt x="70" y="29"/>
                      <a:pt x="66" y="39"/>
                    </a:cubicBezTo>
                    <a:cubicBezTo>
                      <a:pt x="66" y="39"/>
                      <a:pt x="66" y="39"/>
                      <a:pt x="64" y="4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1" name="Freeform 57">
                <a:extLst>
                  <a:ext uri="{FF2B5EF4-FFF2-40B4-BE49-F238E27FC236}">
                    <a16:creationId xmlns:a16="http://schemas.microsoft.com/office/drawing/2014/main" id="{4018EAC7-7004-4BD9-9402-D3B0CA3BFADB}"/>
                  </a:ext>
                </a:extLst>
              </p:cNvPr>
              <p:cNvSpPr>
                <a:spLocks/>
              </p:cNvSpPr>
              <p:nvPr/>
            </p:nvSpPr>
            <p:spPr bwMode="auto">
              <a:xfrm>
                <a:off x="8098858" y="23484939"/>
                <a:ext cx="479759" cy="424705"/>
              </a:xfrm>
              <a:custGeom>
                <a:avLst/>
                <a:gdLst>
                  <a:gd name="T0" fmla="*/ 5 w 68"/>
                  <a:gd name="T1" fmla="*/ 10 h 61"/>
                  <a:gd name="T2" fmla="*/ 5 w 68"/>
                  <a:gd name="T3" fmla="*/ 13 h 61"/>
                  <a:gd name="T4" fmla="*/ 12 w 68"/>
                  <a:gd name="T5" fmla="*/ 20 h 61"/>
                  <a:gd name="T6" fmla="*/ 37 w 68"/>
                  <a:gd name="T7" fmla="*/ 22 h 61"/>
                  <a:gd name="T8" fmla="*/ 61 w 68"/>
                  <a:gd name="T9" fmla="*/ 23 h 61"/>
                  <a:gd name="T10" fmla="*/ 64 w 68"/>
                  <a:gd name="T11" fmla="*/ 23 h 61"/>
                  <a:gd name="T12" fmla="*/ 63 w 68"/>
                  <a:gd name="T13" fmla="*/ 14 h 61"/>
                  <a:gd name="T14" fmla="*/ 58 w 68"/>
                  <a:gd name="T15" fmla="*/ 6 h 61"/>
                  <a:gd name="T16" fmla="*/ 50 w 68"/>
                  <a:gd name="T17" fmla="*/ 1 h 61"/>
                  <a:gd name="T18" fmla="*/ 68 w 68"/>
                  <a:gd name="T19" fmla="*/ 2 h 61"/>
                  <a:gd name="T20" fmla="*/ 64 w 68"/>
                  <a:gd name="T21" fmla="*/ 61 h 61"/>
                  <a:gd name="T22" fmla="*/ 46 w 68"/>
                  <a:gd name="T23" fmla="*/ 60 h 61"/>
                  <a:gd name="T24" fmla="*/ 47 w 68"/>
                  <a:gd name="T25" fmla="*/ 57 h 61"/>
                  <a:gd name="T26" fmla="*/ 49 w 68"/>
                  <a:gd name="T27" fmla="*/ 57 h 61"/>
                  <a:gd name="T28" fmla="*/ 63 w 68"/>
                  <a:gd name="T29" fmla="*/ 40 h 61"/>
                  <a:gd name="T30" fmla="*/ 60 w 68"/>
                  <a:gd name="T31" fmla="*/ 39 h 61"/>
                  <a:gd name="T32" fmla="*/ 17 w 68"/>
                  <a:gd name="T33" fmla="*/ 36 h 61"/>
                  <a:gd name="T34" fmla="*/ 12 w 68"/>
                  <a:gd name="T35" fmla="*/ 35 h 61"/>
                  <a:gd name="T36" fmla="*/ 3 w 68"/>
                  <a:gd name="T37" fmla="*/ 41 h 61"/>
                  <a:gd name="T38" fmla="*/ 2 w 68"/>
                  <a:gd name="T39" fmla="*/ 45 h 61"/>
                  <a:gd name="T40" fmla="*/ 2 w 68"/>
                  <a:gd name="T41" fmla="*/ 36 h 61"/>
                  <a:gd name="T42" fmla="*/ 2 w 68"/>
                  <a:gd name="T43" fmla="*/ 27 h 61"/>
                  <a:gd name="T44" fmla="*/ 3 w 68"/>
                  <a:gd name="T45" fmla="*/ 18 h 61"/>
                  <a:gd name="T46" fmla="*/ 4 w 68"/>
                  <a:gd name="T47" fmla="*/ 9 h 61"/>
                  <a:gd name="T48" fmla="*/ 5 w 68"/>
                  <a:gd name="T49"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8" h="61">
                    <a:moveTo>
                      <a:pt x="5" y="10"/>
                    </a:moveTo>
                    <a:cubicBezTo>
                      <a:pt x="5" y="11"/>
                      <a:pt x="5" y="12"/>
                      <a:pt x="5" y="13"/>
                    </a:cubicBezTo>
                    <a:cubicBezTo>
                      <a:pt x="6" y="17"/>
                      <a:pt x="8" y="19"/>
                      <a:pt x="12" y="20"/>
                    </a:cubicBezTo>
                    <a:cubicBezTo>
                      <a:pt x="20" y="20"/>
                      <a:pt x="29" y="21"/>
                      <a:pt x="37" y="22"/>
                    </a:cubicBezTo>
                    <a:cubicBezTo>
                      <a:pt x="45" y="22"/>
                      <a:pt x="53" y="23"/>
                      <a:pt x="61" y="23"/>
                    </a:cubicBezTo>
                    <a:cubicBezTo>
                      <a:pt x="62" y="23"/>
                      <a:pt x="63" y="23"/>
                      <a:pt x="64" y="23"/>
                    </a:cubicBezTo>
                    <a:cubicBezTo>
                      <a:pt x="65" y="20"/>
                      <a:pt x="64" y="17"/>
                      <a:pt x="63" y="14"/>
                    </a:cubicBezTo>
                    <a:cubicBezTo>
                      <a:pt x="62" y="10"/>
                      <a:pt x="61" y="8"/>
                      <a:pt x="58" y="6"/>
                    </a:cubicBezTo>
                    <a:cubicBezTo>
                      <a:pt x="55" y="4"/>
                      <a:pt x="52" y="3"/>
                      <a:pt x="50" y="1"/>
                    </a:cubicBezTo>
                    <a:cubicBezTo>
                      <a:pt x="56" y="0"/>
                      <a:pt x="62" y="1"/>
                      <a:pt x="68" y="2"/>
                    </a:cubicBezTo>
                    <a:cubicBezTo>
                      <a:pt x="67" y="21"/>
                      <a:pt x="65" y="41"/>
                      <a:pt x="64" y="61"/>
                    </a:cubicBezTo>
                    <a:cubicBezTo>
                      <a:pt x="58" y="61"/>
                      <a:pt x="52" y="61"/>
                      <a:pt x="46" y="60"/>
                    </a:cubicBezTo>
                    <a:cubicBezTo>
                      <a:pt x="46" y="59"/>
                      <a:pt x="46" y="58"/>
                      <a:pt x="47" y="57"/>
                    </a:cubicBezTo>
                    <a:cubicBezTo>
                      <a:pt x="47" y="57"/>
                      <a:pt x="48" y="57"/>
                      <a:pt x="49" y="57"/>
                    </a:cubicBezTo>
                    <a:cubicBezTo>
                      <a:pt x="58" y="55"/>
                      <a:pt x="63" y="50"/>
                      <a:pt x="63" y="40"/>
                    </a:cubicBezTo>
                    <a:cubicBezTo>
                      <a:pt x="62" y="39"/>
                      <a:pt x="61" y="39"/>
                      <a:pt x="60" y="39"/>
                    </a:cubicBezTo>
                    <a:cubicBezTo>
                      <a:pt x="46" y="38"/>
                      <a:pt x="31" y="37"/>
                      <a:pt x="17" y="36"/>
                    </a:cubicBezTo>
                    <a:cubicBezTo>
                      <a:pt x="15" y="36"/>
                      <a:pt x="13" y="35"/>
                      <a:pt x="12" y="35"/>
                    </a:cubicBezTo>
                    <a:cubicBezTo>
                      <a:pt x="7" y="35"/>
                      <a:pt x="4" y="36"/>
                      <a:pt x="3" y="41"/>
                    </a:cubicBezTo>
                    <a:cubicBezTo>
                      <a:pt x="3" y="42"/>
                      <a:pt x="3" y="43"/>
                      <a:pt x="2" y="45"/>
                    </a:cubicBezTo>
                    <a:cubicBezTo>
                      <a:pt x="0" y="41"/>
                      <a:pt x="2" y="38"/>
                      <a:pt x="2" y="36"/>
                    </a:cubicBezTo>
                    <a:cubicBezTo>
                      <a:pt x="2" y="33"/>
                      <a:pt x="2" y="30"/>
                      <a:pt x="2" y="27"/>
                    </a:cubicBezTo>
                    <a:cubicBezTo>
                      <a:pt x="2" y="24"/>
                      <a:pt x="2" y="21"/>
                      <a:pt x="3" y="18"/>
                    </a:cubicBezTo>
                    <a:cubicBezTo>
                      <a:pt x="3" y="15"/>
                      <a:pt x="2" y="12"/>
                      <a:pt x="4" y="9"/>
                    </a:cubicBezTo>
                    <a:cubicBezTo>
                      <a:pt x="4" y="9"/>
                      <a:pt x="4" y="10"/>
                      <a:pt x="5" y="1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2" name="Freeform 58">
                <a:extLst>
                  <a:ext uri="{FF2B5EF4-FFF2-40B4-BE49-F238E27FC236}">
                    <a16:creationId xmlns:a16="http://schemas.microsoft.com/office/drawing/2014/main" id="{35BAD759-B240-4EB7-9681-EBBBFAC24096}"/>
                  </a:ext>
                </a:extLst>
              </p:cNvPr>
              <p:cNvSpPr>
                <a:spLocks/>
              </p:cNvSpPr>
              <p:nvPr/>
            </p:nvSpPr>
            <p:spPr bwMode="auto">
              <a:xfrm>
                <a:off x="6510147" y="20480543"/>
                <a:ext cx="432570" cy="542679"/>
              </a:xfrm>
              <a:custGeom>
                <a:avLst/>
                <a:gdLst>
                  <a:gd name="T0" fmla="*/ 6 w 61"/>
                  <a:gd name="T1" fmla="*/ 77 h 77"/>
                  <a:gd name="T2" fmla="*/ 5 w 61"/>
                  <a:gd name="T3" fmla="*/ 71 h 77"/>
                  <a:gd name="T4" fmla="*/ 5 w 61"/>
                  <a:gd name="T5" fmla="*/ 14 h 77"/>
                  <a:gd name="T6" fmla="*/ 0 w 61"/>
                  <a:gd name="T7" fmla="*/ 1 h 77"/>
                  <a:gd name="T8" fmla="*/ 29 w 61"/>
                  <a:gd name="T9" fmla="*/ 14 h 77"/>
                  <a:gd name="T10" fmla="*/ 25 w 61"/>
                  <a:gd name="T11" fmla="*/ 13 h 77"/>
                  <a:gd name="T12" fmla="*/ 20 w 61"/>
                  <a:gd name="T13" fmla="*/ 16 h 77"/>
                  <a:gd name="T14" fmla="*/ 20 w 61"/>
                  <a:gd name="T15" fmla="*/ 19 h 77"/>
                  <a:gd name="T16" fmla="*/ 19 w 61"/>
                  <a:gd name="T17" fmla="*/ 55 h 77"/>
                  <a:gd name="T18" fmla="*/ 20 w 61"/>
                  <a:gd name="T19" fmla="*/ 57 h 77"/>
                  <a:gd name="T20" fmla="*/ 21 w 61"/>
                  <a:gd name="T21" fmla="*/ 57 h 77"/>
                  <a:gd name="T22" fmla="*/ 45 w 61"/>
                  <a:gd name="T23" fmla="*/ 31 h 77"/>
                  <a:gd name="T24" fmla="*/ 45 w 61"/>
                  <a:gd name="T25" fmla="*/ 31 h 77"/>
                  <a:gd name="T26" fmla="*/ 44 w 61"/>
                  <a:gd name="T27" fmla="*/ 21 h 77"/>
                  <a:gd name="T28" fmla="*/ 43 w 61"/>
                  <a:gd name="T29" fmla="*/ 19 h 77"/>
                  <a:gd name="T30" fmla="*/ 61 w 61"/>
                  <a:gd name="T31" fmla="*/ 26 h 77"/>
                  <a:gd name="T32" fmla="*/ 59 w 61"/>
                  <a:gd name="T33" fmla="*/ 27 h 77"/>
                  <a:gd name="T34" fmla="*/ 49 w 61"/>
                  <a:gd name="T35" fmla="*/ 32 h 77"/>
                  <a:gd name="T36" fmla="*/ 10 w 61"/>
                  <a:gd name="T37" fmla="*/ 73 h 77"/>
                  <a:gd name="T38" fmla="*/ 6 w 61"/>
                  <a:gd name="T39"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77">
                    <a:moveTo>
                      <a:pt x="6" y="77"/>
                    </a:moveTo>
                    <a:cubicBezTo>
                      <a:pt x="5" y="74"/>
                      <a:pt x="5" y="73"/>
                      <a:pt x="5" y="71"/>
                    </a:cubicBezTo>
                    <a:cubicBezTo>
                      <a:pt x="5" y="52"/>
                      <a:pt x="5" y="33"/>
                      <a:pt x="5" y="14"/>
                    </a:cubicBezTo>
                    <a:cubicBezTo>
                      <a:pt x="5" y="9"/>
                      <a:pt x="5" y="4"/>
                      <a:pt x="0" y="1"/>
                    </a:cubicBezTo>
                    <a:cubicBezTo>
                      <a:pt x="4" y="0"/>
                      <a:pt x="26" y="10"/>
                      <a:pt x="29" y="14"/>
                    </a:cubicBezTo>
                    <a:cubicBezTo>
                      <a:pt x="28" y="13"/>
                      <a:pt x="27" y="13"/>
                      <a:pt x="25" y="13"/>
                    </a:cubicBezTo>
                    <a:cubicBezTo>
                      <a:pt x="22" y="12"/>
                      <a:pt x="21" y="13"/>
                      <a:pt x="20" y="16"/>
                    </a:cubicBezTo>
                    <a:cubicBezTo>
                      <a:pt x="20" y="17"/>
                      <a:pt x="20" y="18"/>
                      <a:pt x="20" y="19"/>
                    </a:cubicBezTo>
                    <a:cubicBezTo>
                      <a:pt x="19" y="31"/>
                      <a:pt x="19" y="43"/>
                      <a:pt x="19" y="55"/>
                    </a:cubicBezTo>
                    <a:cubicBezTo>
                      <a:pt x="19" y="55"/>
                      <a:pt x="19" y="56"/>
                      <a:pt x="20" y="57"/>
                    </a:cubicBezTo>
                    <a:cubicBezTo>
                      <a:pt x="20" y="57"/>
                      <a:pt x="21" y="57"/>
                      <a:pt x="21" y="57"/>
                    </a:cubicBezTo>
                    <a:cubicBezTo>
                      <a:pt x="29" y="48"/>
                      <a:pt x="37" y="40"/>
                      <a:pt x="45" y="31"/>
                    </a:cubicBezTo>
                    <a:cubicBezTo>
                      <a:pt x="45" y="31"/>
                      <a:pt x="45" y="31"/>
                      <a:pt x="45" y="31"/>
                    </a:cubicBezTo>
                    <a:cubicBezTo>
                      <a:pt x="49" y="26"/>
                      <a:pt x="49" y="24"/>
                      <a:pt x="44" y="21"/>
                    </a:cubicBezTo>
                    <a:cubicBezTo>
                      <a:pt x="43" y="20"/>
                      <a:pt x="43" y="20"/>
                      <a:pt x="43" y="19"/>
                    </a:cubicBezTo>
                    <a:cubicBezTo>
                      <a:pt x="49" y="20"/>
                      <a:pt x="55" y="23"/>
                      <a:pt x="61" y="26"/>
                    </a:cubicBezTo>
                    <a:cubicBezTo>
                      <a:pt x="60" y="27"/>
                      <a:pt x="60" y="27"/>
                      <a:pt x="59" y="27"/>
                    </a:cubicBezTo>
                    <a:cubicBezTo>
                      <a:pt x="55" y="27"/>
                      <a:pt x="52" y="29"/>
                      <a:pt x="49" y="32"/>
                    </a:cubicBezTo>
                    <a:cubicBezTo>
                      <a:pt x="36" y="46"/>
                      <a:pt x="23" y="60"/>
                      <a:pt x="10" y="73"/>
                    </a:cubicBezTo>
                    <a:cubicBezTo>
                      <a:pt x="9" y="74"/>
                      <a:pt x="8" y="75"/>
                      <a:pt x="6"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3" name="Freeform 59">
                <a:extLst>
                  <a:ext uri="{FF2B5EF4-FFF2-40B4-BE49-F238E27FC236}">
                    <a16:creationId xmlns:a16="http://schemas.microsoft.com/office/drawing/2014/main" id="{8E8CE081-A623-4054-907F-BB84B3247BC2}"/>
                  </a:ext>
                </a:extLst>
              </p:cNvPr>
              <p:cNvSpPr>
                <a:spLocks/>
              </p:cNvSpPr>
              <p:nvPr/>
            </p:nvSpPr>
            <p:spPr bwMode="auto">
              <a:xfrm>
                <a:off x="2585558" y="22053525"/>
                <a:ext cx="495489" cy="432570"/>
              </a:xfrm>
              <a:custGeom>
                <a:avLst/>
                <a:gdLst>
                  <a:gd name="T0" fmla="*/ 0 w 71"/>
                  <a:gd name="T1" fmla="*/ 32 h 61"/>
                  <a:gd name="T2" fmla="*/ 15 w 71"/>
                  <a:gd name="T3" fmla="*/ 0 h 61"/>
                  <a:gd name="T4" fmla="*/ 14 w 71"/>
                  <a:gd name="T5" fmla="*/ 3 h 61"/>
                  <a:gd name="T6" fmla="*/ 19 w 71"/>
                  <a:gd name="T7" fmla="*/ 13 h 61"/>
                  <a:gd name="T8" fmla="*/ 58 w 71"/>
                  <a:gd name="T9" fmla="*/ 33 h 61"/>
                  <a:gd name="T10" fmla="*/ 68 w 71"/>
                  <a:gd name="T11" fmla="*/ 31 h 61"/>
                  <a:gd name="T12" fmla="*/ 71 w 71"/>
                  <a:gd name="T13" fmla="*/ 28 h 61"/>
                  <a:gd name="T14" fmla="*/ 56 w 71"/>
                  <a:gd name="T15" fmla="*/ 61 h 61"/>
                  <a:gd name="T16" fmla="*/ 56 w 71"/>
                  <a:gd name="T17" fmla="*/ 57 h 61"/>
                  <a:gd name="T18" fmla="*/ 52 w 71"/>
                  <a:gd name="T19" fmla="*/ 47 h 61"/>
                  <a:gd name="T20" fmla="*/ 13 w 71"/>
                  <a:gd name="T21" fmla="*/ 28 h 61"/>
                  <a:gd name="T22" fmla="*/ 1 w 71"/>
                  <a:gd name="T23" fmla="*/ 30 h 61"/>
                  <a:gd name="T24" fmla="*/ 0 w 71"/>
                  <a:gd name="T25" fmla="*/ 3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61">
                    <a:moveTo>
                      <a:pt x="0" y="32"/>
                    </a:moveTo>
                    <a:cubicBezTo>
                      <a:pt x="0" y="27"/>
                      <a:pt x="11" y="4"/>
                      <a:pt x="15" y="0"/>
                    </a:cubicBezTo>
                    <a:cubicBezTo>
                      <a:pt x="14" y="1"/>
                      <a:pt x="14" y="2"/>
                      <a:pt x="14" y="3"/>
                    </a:cubicBezTo>
                    <a:cubicBezTo>
                      <a:pt x="13" y="9"/>
                      <a:pt x="14" y="11"/>
                      <a:pt x="19" y="13"/>
                    </a:cubicBezTo>
                    <a:cubicBezTo>
                      <a:pt x="32" y="20"/>
                      <a:pt x="45" y="27"/>
                      <a:pt x="58" y="33"/>
                    </a:cubicBezTo>
                    <a:cubicBezTo>
                      <a:pt x="63" y="36"/>
                      <a:pt x="65" y="35"/>
                      <a:pt x="68" y="31"/>
                    </a:cubicBezTo>
                    <a:cubicBezTo>
                      <a:pt x="69" y="30"/>
                      <a:pt x="70" y="29"/>
                      <a:pt x="71" y="28"/>
                    </a:cubicBezTo>
                    <a:cubicBezTo>
                      <a:pt x="70" y="32"/>
                      <a:pt x="60" y="56"/>
                      <a:pt x="56" y="61"/>
                    </a:cubicBezTo>
                    <a:cubicBezTo>
                      <a:pt x="56" y="59"/>
                      <a:pt x="56" y="58"/>
                      <a:pt x="56" y="57"/>
                    </a:cubicBezTo>
                    <a:cubicBezTo>
                      <a:pt x="57" y="52"/>
                      <a:pt x="56" y="50"/>
                      <a:pt x="52" y="47"/>
                    </a:cubicBezTo>
                    <a:cubicBezTo>
                      <a:pt x="39" y="41"/>
                      <a:pt x="26" y="34"/>
                      <a:pt x="13" y="28"/>
                    </a:cubicBezTo>
                    <a:cubicBezTo>
                      <a:pt x="7" y="25"/>
                      <a:pt x="6" y="25"/>
                      <a:pt x="1" y="30"/>
                    </a:cubicBezTo>
                    <a:cubicBezTo>
                      <a:pt x="1" y="31"/>
                      <a:pt x="1" y="31"/>
                      <a:pt x="0" y="3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4" name="Freeform 60">
                <a:extLst>
                  <a:ext uri="{FF2B5EF4-FFF2-40B4-BE49-F238E27FC236}">
                    <a16:creationId xmlns:a16="http://schemas.microsoft.com/office/drawing/2014/main" id="{404E5F0E-9B1C-4DFA-8827-BB06ABFB6B59}"/>
                  </a:ext>
                </a:extLst>
              </p:cNvPr>
              <p:cNvSpPr>
                <a:spLocks/>
              </p:cNvSpPr>
              <p:nvPr/>
            </p:nvSpPr>
            <p:spPr bwMode="auto">
              <a:xfrm>
                <a:off x="8090993" y="22863611"/>
                <a:ext cx="479759" cy="314596"/>
              </a:xfrm>
              <a:custGeom>
                <a:avLst/>
                <a:gdLst>
                  <a:gd name="T0" fmla="*/ 5 w 69"/>
                  <a:gd name="T1" fmla="*/ 45 h 45"/>
                  <a:gd name="T2" fmla="*/ 0 w 69"/>
                  <a:gd name="T3" fmla="*/ 13 h 45"/>
                  <a:gd name="T4" fmla="*/ 1 w 69"/>
                  <a:gd name="T5" fmla="*/ 11 h 45"/>
                  <a:gd name="T6" fmla="*/ 3 w 69"/>
                  <a:gd name="T7" fmla="*/ 15 h 45"/>
                  <a:gd name="T8" fmla="*/ 11 w 69"/>
                  <a:gd name="T9" fmla="*/ 19 h 45"/>
                  <a:gd name="T10" fmla="*/ 47 w 69"/>
                  <a:gd name="T11" fmla="*/ 13 h 45"/>
                  <a:gd name="T12" fmla="*/ 55 w 69"/>
                  <a:gd name="T13" fmla="*/ 12 h 45"/>
                  <a:gd name="T14" fmla="*/ 62 w 69"/>
                  <a:gd name="T15" fmla="*/ 5 h 45"/>
                  <a:gd name="T16" fmla="*/ 62 w 69"/>
                  <a:gd name="T17" fmla="*/ 0 h 45"/>
                  <a:gd name="T18" fmla="*/ 64 w 69"/>
                  <a:gd name="T19" fmla="*/ 3 h 45"/>
                  <a:gd name="T20" fmla="*/ 69 w 69"/>
                  <a:gd name="T21" fmla="*/ 35 h 45"/>
                  <a:gd name="T22" fmla="*/ 67 w 69"/>
                  <a:gd name="T23" fmla="*/ 35 h 45"/>
                  <a:gd name="T24" fmla="*/ 66 w 69"/>
                  <a:gd name="T25" fmla="*/ 33 h 45"/>
                  <a:gd name="T26" fmla="*/ 57 w 69"/>
                  <a:gd name="T27" fmla="*/ 27 h 45"/>
                  <a:gd name="T28" fmla="*/ 14 w 69"/>
                  <a:gd name="T29" fmla="*/ 35 h 45"/>
                  <a:gd name="T30" fmla="*/ 7 w 69"/>
                  <a:gd name="T31" fmla="*/ 42 h 45"/>
                  <a:gd name="T32" fmla="*/ 6 w 69"/>
                  <a:gd name="T33" fmla="*/ 45 h 45"/>
                  <a:gd name="T34" fmla="*/ 5 w 69"/>
                  <a:gd name="T3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9" h="45">
                    <a:moveTo>
                      <a:pt x="5" y="45"/>
                    </a:moveTo>
                    <a:cubicBezTo>
                      <a:pt x="3" y="35"/>
                      <a:pt x="2" y="24"/>
                      <a:pt x="0" y="13"/>
                    </a:cubicBezTo>
                    <a:cubicBezTo>
                      <a:pt x="0" y="13"/>
                      <a:pt x="0" y="12"/>
                      <a:pt x="1" y="11"/>
                    </a:cubicBezTo>
                    <a:cubicBezTo>
                      <a:pt x="2" y="13"/>
                      <a:pt x="2" y="14"/>
                      <a:pt x="3" y="15"/>
                    </a:cubicBezTo>
                    <a:cubicBezTo>
                      <a:pt x="5" y="19"/>
                      <a:pt x="6" y="20"/>
                      <a:pt x="11" y="19"/>
                    </a:cubicBezTo>
                    <a:cubicBezTo>
                      <a:pt x="23" y="17"/>
                      <a:pt x="35" y="15"/>
                      <a:pt x="47" y="13"/>
                    </a:cubicBezTo>
                    <a:cubicBezTo>
                      <a:pt x="50" y="13"/>
                      <a:pt x="52" y="12"/>
                      <a:pt x="55" y="12"/>
                    </a:cubicBezTo>
                    <a:cubicBezTo>
                      <a:pt x="60" y="11"/>
                      <a:pt x="61" y="9"/>
                      <a:pt x="62" y="5"/>
                    </a:cubicBezTo>
                    <a:cubicBezTo>
                      <a:pt x="62" y="4"/>
                      <a:pt x="62" y="3"/>
                      <a:pt x="62" y="0"/>
                    </a:cubicBezTo>
                    <a:cubicBezTo>
                      <a:pt x="63" y="2"/>
                      <a:pt x="64" y="3"/>
                      <a:pt x="64" y="3"/>
                    </a:cubicBezTo>
                    <a:cubicBezTo>
                      <a:pt x="65" y="14"/>
                      <a:pt x="67" y="24"/>
                      <a:pt x="69" y="35"/>
                    </a:cubicBezTo>
                    <a:cubicBezTo>
                      <a:pt x="68" y="35"/>
                      <a:pt x="68" y="35"/>
                      <a:pt x="67" y="35"/>
                    </a:cubicBezTo>
                    <a:cubicBezTo>
                      <a:pt x="67" y="35"/>
                      <a:pt x="66" y="34"/>
                      <a:pt x="66" y="33"/>
                    </a:cubicBezTo>
                    <a:cubicBezTo>
                      <a:pt x="64" y="28"/>
                      <a:pt x="62" y="27"/>
                      <a:pt x="57" y="27"/>
                    </a:cubicBezTo>
                    <a:cubicBezTo>
                      <a:pt x="43" y="30"/>
                      <a:pt x="28" y="32"/>
                      <a:pt x="14" y="35"/>
                    </a:cubicBezTo>
                    <a:cubicBezTo>
                      <a:pt x="9" y="35"/>
                      <a:pt x="7" y="37"/>
                      <a:pt x="7" y="42"/>
                    </a:cubicBezTo>
                    <a:cubicBezTo>
                      <a:pt x="7" y="43"/>
                      <a:pt x="6" y="44"/>
                      <a:pt x="6" y="45"/>
                    </a:cubicBezTo>
                    <a:cubicBezTo>
                      <a:pt x="6" y="45"/>
                      <a:pt x="5" y="45"/>
                      <a:pt x="5" y="45"/>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5" name="Freeform 61">
                <a:extLst>
                  <a:ext uri="{FF2B5EF4-FFF2-40B4-BE49-F238E27FC236}">
                    <a16:creationId xmlns:a16="http://schemas.microsoft.com/office/drawing/2014/main" id="{203E702D-7AE6-4B01-B868-0C7BE3CB52D1}"/>
                  </a:ext>
                </a:extLst>
              </p:cNvPr>
              <p:cNvSpPr>
                <a:spLocks/>
              </p:cNvSpPr>
              <p:nvPr/>
            </p:nvSpPr>
            <p:spPr bwMode="auto">
              <a:xfrm>
                <a:off x="5865225" y="20346840"/>
                <a:ext cx="291002" cy="487624"/>
              </a:xfrm>
              <a:custGeom>
                <a:avLst/>
                <a:gdLst>
                  <a:gd name="T0" fmla="*/ 1 w 42"/>
                  <a:gd name="T1" fmla="*/ 64 h 70"/>
                  <a:gd name="T2" fmla="*/ 4 w 42"/>
                  <a:gd name="T3" fmla="*/ 64 h 70"/>
                  <a:gd name="T4" fmla="*/ 10 w 42"/>
                  <a:gd name="T5" fmla="*/ 57 h 70"/>
                  <a:gd name="T6" fmla="*/ 13 w 42"/>
                  <a:gd name="T7" fmla="*/ 41 h 70"/>
                  <a:gd name="T8" fmla="*/ 16 w 42"/>
                  <a:gd name="T9" fmla="*/ 14 h 70"/>
                  <a:gd name="T10" fmla="*/ 17 w 42"/>
                  <a:gd name="T11" fmla="*/ 10 h 70"/>
                  <a:gd name="T12" fmla="*/ 11 w 42"/>
                  <a:gd name="T13" fmla="*/ 2 h 70"/>
                  <a:gd name="T14" fmla="*/ 9 w 42"/>
                  <a:gd name="T15" fmla="*/ 0 h 70"/>
                  <a:gd name="T16" fmla="*/ 42 w 42"/>
                  <a:gd name="T17" fmla="*/ 4 h 70"/>
                  <a:gd name="T18" fmla="*/ 42 w 42"/>
                  <a:gd name="T19" fmla="*/ 5 h 70"/>
                  <a:gd name="T20" fmla="*/ 39 w 42"/>
                  <a:gd name="T21" fmla="*/ 6 h 70"/>
                  <a:gd name="T22" fmla="*/ 32 w 42"/>
                  <a:gd name="T23" fmla="*/ 13 h 70"/>
                  <a:gd name="T24" fmla="*/ 27 w 42"/>
                  <a:gd name="T25" fmla="*/ 47 h 70"/>
                  <a:gd name="T26" fmla="*/ 25 w 42"/>
                  <a:gd name="T27" fmla="*/ 58 h 70"/>
                  <a:gd name="T28" fmla="*/ 31 w 42"/>
                  <a:gd name="T29" fmla="*/ 68 h 70"/>
                  <a:gd name="T30" fmla="*/ 33 w 42"/>
                  <a:gd name="T31" fmla="*/ 69 h 70"/>
                  <a:gd name="T32" fmla="*/ 33 w 42"/>
                  <a:gd name="T33" fmla="*/ 70 h 70"/>
                  <a:gd name="T34" fmla="*/ 0 w 42"/>
                  <a:gd name="T35" fmla="*/ 66 h 70"/>
                  <a:gd name="T36" fmla="*/ 1 w 42"/>
                  <a:gd name="T37" fmla="*/ 6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70">
                    <a:moveTo>
                      <a:pt x="1" y="64"/>
                    </a:moveTo>
                    <a:cubicBezTo>
                      <a:pt x="2" y="64"/>
                      <a:pt x="3" y="64"/>
                      <a:pt x="4" y="64"/>
                    </a:cubicBezTo>
                    <a:cubicBezTo>
                      <a:pt x="8" y="63"/>
                      <a:pt x="10" y="62"/>
                      <a:pt x="10" y="57"/>
                    </a:cubicBezTo>
                    <a:cubicBezTo>
                      <a:pt x="11" y="52"/>
                      <a:pt x="12" y="47"/>
                      <a:pt x="13" y="41"/>
                    </a:cubicBezTo>
                    <a:cubicBezTo>
                      <a:pt x="14" y="32"/>
                      <a:pt x="15" y="23"/>
                      <a:pt x="16" y="14"/>
                    </a:cubicBezTo>
                    <a:cubicBezTo>
                      <a:pt x="16" y="13"/>
                      <a:pt x="17" y="12"/>
                      <a:pt x="17" y="10"/>
                    </a:cubicBezTo>
                    <a:cubicBezTo>
                      <a:pt x="17" y="5"/>
                      <a:pt x="16" y="4"/>
                      <a:pt x="11" y="2"/>
                    </a:cubicBezTo>
                    <a:cubicBezTo>
                      <a:pt x="10" y="1"/>
                      <a:pt x="10" y="1"/>
                      <a:pt x="9" y="0"/>
                    </a:cubicBezTo>
                    <a:cubicBezTo>
                      <a:pt x="20" y="1"/>
                      <a:pt x="31" y="2"/>
                      <a:pt x="42" y="4"/>
                    </a:cubicBezTo>
                    <a:cubicBezTo>
                      <a:pt x="42" y="5"/>
                      <a:pt x="42" y="5"/>
                      <a:pt x="42" y="5"/>
                    </a:cubicBezTo>
                    <a:cubicBezTo>
                      <a:pt x="41" y="5"/>
                      <a:pt x="40" y="6"/>
                      <a:pt x="39" y="6"/>
                    </a:cubicBezTo>
                    <a:cubicBezTo>
                      <a:pt x="34" y="6"/>
                      <a:pt x="32" y="7"/>
                      <a:pt x="32" y="13"/>
                    </a:cubicBezTo>
                    <a:cubicBezTo>
                      <a:pt x="30" y="24"/>
                      <a:pt x="28" y="36"/>
                      <a:pt x="27" y="47"/>
                    </a:cubicBezTo>
                    <a:cubicBezTo>
                      <a:pt x="26" y="51"/>
                      <a:pt x="26" y="55"/>
                      <a:pt x="25" y="58"/>
                    </a:cubicBezTo>
                    <a:cubicBezTo>
                      <a:pt x="25" y="64"/>
                      <a:pt x="26" y="66"/>
                      <a:pt x="31" y="68"/>
                    </a:cubicBezTo>
                    <a:cubicBezTo>
                      <a:pt x="32" y="68"/>
                      <a:pt x="32" y="69"/>
                      <a:pt x="33" y="69"/>
                    </a:cubicBezTo>
                    <a:cubicBezTo>
                      <a:pt x="33" y="69"/>
                      <a:pt x="33" y="69"/>
                      <a:pt x="33" y="70"/>
                    </a:cubicBezTo>
                    <a:cubicBezTo>
                      <a:pt x="22" y="69"/>
                      <a:pt x="11" y="68"/>
                      <a:pt x="0" y="66"/>
                    </a:cubicBezTo>
                    <a:cubicBezTo>
                      <a:pt x="1" y="65"/>
                      <a:pt x="1" y="65"/>
                      <a:pt x="1" y="64"/>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6" name="Freeform 62">
                <a:extLst>
                  <a:ext uri="{FF2B5EF4-FFF2-40B4-BE49-F238E27FC236}">
                    <a16:creationId xmlns:a16="http://schemas.microsoft.com/office/drawing/2014/main" id="{00A3E78C-A2CF-4F84-BD83-F8BEF41AD073}"/>
                  </a:ext>
                </a:extLst>
              </p:cNvPr>
              <p:cNvSpPr>
                <a:spLocks/>
              </p:cNvSpPr>
              <p:nvPr/>
            </p:nvSpPr>
            <p:spPr bwMode="auto">
              <a:xfrm>
                <a:off x="4087756" y="25828682"/>
                <a:ext cx="361786" cy="471895"/>
              </a:xfrm>
              <a:custGeom>
                <a:avLst/>
                <a:gdLst>
                  <a:gd name="T0" fmla="*/ 1 w 52"/>
                  <a:gd name="T1" fmla="*/ 51 h 67"/>
                  <a:gd name="T2" fmla="*/ 5 w 52"/>
                  <a:gd name="T3" fmla="*/ 52 h 67"/>
                  <a:gd name="T4" fmla="*/ 16 w 52"/>
                  <a:gd name="T5" fmla="*/ 47 h 67"/>
                  <a:gd name="T6" fmla="*/ 32 w 52"/>
                  <a:gd name="T7" fmla="*/ 12 h 67"/>
                  <a:gd name="T8" fmla="*/ 33 w 52"/>
                  <a:gd name="T9" fmla="*/ 9 h 67"/>
                  <a:gd name="T10" fmla="*/ 29 w 52"/>
                  <a:gd name="T11" fmla="*/ 2 h 67"/>
                  <a:gd name="T12" fmla="*/ 23 w 52"/>
                  <a:gd name="T13" fmla="*/ 1 h 67"/>
                  <a:gd name="T14" fmla="*/ 52 w 52"/>
                  <a:gd name="T15" fmla="*/ 1 h 67"/>
                  <a:gd name="T16" fmla="*/ 51 w 52"/>
                  <a:gd name="T17" fmla="*/ 4 h 67"/>
                  <a:gd name="T18" fmla="*/ 29 w 52"/>
                  <a:gd name="T19" fmla="*/ 52 h 67"/>
                  <a:gd name="T20" fmla="*/ 33 w 52"/>
                  <a:gd name="T21" fmla="*/ 65 h 67"/>
                  <a:gd name="T22" fmla="*/ 34 w 52"/>
                  <a:gd name="T23" fmla="*/ 66 h 67"/>
                  <a:gd name="T24" fmla="*/ 34 w 52"/>
                  <a:gd name="T25" fmla="*/ 67 h 67"/>
                  <a:gd name="T26" fmla="*/ 33 w 52"/>
                  <a:gd name="T27" fmla="*/ 67 h 67"/>
                  <a:gd name="T28" fmla="*/ 2 w 52"/>
                  <a:gd name="T29" fmla="*/ 53 h 67"/>
                  <a:gd name="T30" fmla="*/ 0 w 52"/>
                  <a:gd name="T31" fmla="*/ 52 h 67"/>
                  <a:gd name="T32" fmla="*/ 1 w 52"/>
                  <a:gd name="T33" fmla="*/ 5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67">
                    <a:moveTo>
                      <a:pt x="1" y="51"/>
                    </a:moveTo>
                    <a:cubicBezTo>
                      <a:pt x="2" y="51"/>
                      <a:pt x="4" y="51"/>
                      <a:pt x="5" y="52"/>
                    </a:cubicBezTo>
                    <a:cubicBezTo>
                      <a:pt x="10" y="53"/>
                      <a:pt x="13" y="52"/>
                      <a:pt x="16" y="47"/>
                    </a:cubicBezTo>
                    <a:cubicBezTo>
                      <a:pt x="21" y="35"/>
                      <a:pt x="27" y="23"/>
                      <a:pt x="32" y="12"/>
                    </a:cubicBezTo>
                    <a:cubicBezTo>
                      <a:pt x="33" y="11"/>
                      <a:pt x="33" y="10"/>
                      <a:pt x="33" y="9"/>
                    </a:cubicBezTo>
                    <a:cubicBezTo>
                      <a:pt x="34" y="5"/>
                      <a:pt x="33" y="3"/>
                      <a:pt x="29" y="2"/>
                    </a:cubicBezTo>
                    <a:cubicBezTo>
                      <a:pt x="28" y="2"/>
                      <a:pt x="26" y="2"/>
                      <a:pt x="23" y="1"/>
                    </a:cubicBezTo>
                    <a:cubicBezTo>
                      <a:pt x="27" y="0"/>
                      <a:pt x="44" y="0"/>
                      <a:pt x="52" y="1"/>
                    </a:cubicBezTo>
                    <a:cubicBezTo>
                      <a:pt x="52" y="2"/>
                      <a:pt x="52" y="3"/>
                      <a:pt x="51" y="4"/>
                    </a:cubicBezTo>
                    <a:cubicBezTo>
                      <a:pt x="44" y="20"/>
                      <a:pt x="37" y="36"/>
                      <a:pt x="29" y="52"/>
                    </a:cubicBezTo>
                    <a:cubicBezTo>
                      <a:pt x="26" y="59"/>
                      <a:pt x="26" y="61"/>
                      <a:pt x="33" y="65"/>
                    </a:cubicBezTo>
                    <a:cubicBezTo>
                      <a:pt x="33" y="65"/>
                      <a:pt x="34" y="66"/>
                      <a:pt x="34" y="66"/>
                    </a:cubicBezTo>
                    <a:cubicBezTo>
                      <a:pt x="34" y="66"/>
                      <a:pt x="34" y="67"/>
                      <a:pt x="34" y="67"/>
                    </a:cubicBezTo>
                    <a:cubicBezTo>
                      <a:pt x="34" y="67"/>
                      <a:pt x="33" y="67"/>
                      <a:pt x="33" y="67"/>
                    </a:cubicBezTo>
                    <a:cubicBezTo>
                      <a:pt x="23" y="62"/>
                      <a:pt x="13" y="58"/>
                      <a:pt x="2" y="53"/>
                    </a:cubicBezTo>
                    <a:cubicBezTo>
                      <a:pt x="1" y="53"/>
                      <a:pt x="1" y="52"/>
                      <a:pt x="0" y="52"/>
                    </a:cubicBezTo>
                    <a:cubicBezTo>
                      <a:pt x="1" y="51"/>
                      <a:pt x="1" y="51"/>
                      <a:pt x="1" y="51"/>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7" name="Freeform 71">
                <a:extLst>
                  <a:ext uri="{FF2B5EF4-FFF2-40B4-BE49-F238E27FC236}">
                    <a16:creationId xmlns:a16="http://schemas.microsoft.com/office/drawing/2014/main" id="{0265EC9A-215C-4451-94F2-BA2294AE20B1}"/>
                  </a:ext>
                </a:extLst>
              </p:cNvPr>
              <p:cNvSpPr>
                <a:spLocks noEditPoints="1"/>
              </p:cNvSpPr>
              <p:nvPr/>
            </p:nvSpPr>
            <p:spPr bwMode="auto">
              <a:xfrm>
                <a:off x="3199023" y="21141194"/>
                <a:ext cx="4561646" cy="4553784"/>
              </a:xfrm>
              <a:custGeom>
                <a:avLst/>
                <a:gdLst>
                  <a:gd name="T0" fmla="*/ 326 w 652"/>
                  <a:gd name="T1" fmla="*/ 652 h 652"/>
                  <a:gd name="T2" fmla="*/ 326 w 652"/>
                  <a:gd name="T3" fmla="*/ 0 h 652"/>
                  <a:gd name="T4" fmla="*/ 300 w 652"/>
                  <a:gd name="T5" fmla="*/ 368 h 652"/>
                  <a:gd name="T6" fmla="*/ 300 w 652"/>
                  <a:gd name="T7" fmla="*/ 408 h 652"/>
                  <a:gd name="T8" fmla="*/ 292 w 652"/>
                  <a:gd name="T9" fmla="*/ 425 h 652"/>
                  <a:gd name="T10" fmla="*/ 239 w 652"/>
                  <a:gd name="T11" fmla="*/ 475 h 652"/>
                  <a:gd name="T12" fmla="*/ 208 w 652"/>
                  <a:gd name="T13" fmla="*/ 558 h 652"/>
                  <a:gd name="T14" fmla="*/ 256 w 652"/>
                  <a:gd name="T15" fmla="*/ 566 h 652"/>
                  <a:gd name="T16" fmla="*/ 264 w 652"/>
                  <a:gd name="T17" fmla="*/ 540 h 652"/>
                  <a:gd name="T18" fmla="*/ 312 w 652"/>
                  <a:gd name="T19" fmla="*/ 473 h 652"/>
                  <a:gd name="T20" fmla="*/ 346 w 652"/>
                  <a:gd name="T21" fmla="*/ 477 h 652"/>
                  <a:gd name="T22" fmla="*/ 390 w 652"/>
                  <a:gd name="T23" fmla="*/ 550 h 652"/>
                  <a:gd name="T24" fmla="*/ 410 w 652"/>
                  <a:gd name="T25" fmla="*/ 582 h 652"/>
                  <a:gd name="T26" fmla="*/ 439 w 652"/>
                  <a:gd name="T27" fmla="*/ 536 h 652"/>
                  <a:gd name="T28" fmla="*/ 360 w 652"/>
                  <a:gd name="T29" fmla="*/ 425 h 652"/>
                  <a:gd name="T30" fmla="*/ 351 w 652"/>
                  <a:gd name="T31" fmla="*/ 372 h 652"/>
                  <a:gd name="T32" fmla="*/ 357 w 652"/>
                  <a:gd name="T33" fmla="*/ 369 h 652"/>
                  <a:gd name="T34" fmla="*/ 453 w 652"/>
                  <a:gd name="T35" fmla="*/ 459 h 652"/>
                  <a:gd name="T36" fmla="*/ 489 w 652"/>
                  <a:gd name="T37" fmla="*/ 522 h 652"/>
                  <a:gd name="T38" fmla="*/ 526 w 652"/>
                  <a:gd name="T39" fmla="*/ 508 h 652"/>
                  <a:gd name="T40" fmla="*/ 512 w 652"/>
                  <a:gd name="T41" fmla="*/ 460 h 652"/>
                  <a:gd name="T42" fmla="*/ 373 w 652"/>
                  <a:gd name="T43" fmla="*/ 322 h 652"/>
                  <a:gd name="T44" fmla="*/ 351 w 652"/>
                  <a:gd name="T45" fmla="*/ 304 h 652"/>
                  <a:gd name="T46" fmla="*/ 306 w 652"/>
                  <a:gd name="T47" fmla="*/ 286 h 652"/>
                  <a:gd name="T48" fmla="*/ 300 w 652"/>
                  <a:gd name="T49" fmla="*/ 316 h 652"/>
                  <a:gd name="T50" fmla="*/ 210 w 652"/>
                  <a:gd name="T51" fmla="*/ 361 h 652"/>
                  <a:gd name="T52" fmla="*/ 128 w 652"/>
                  <a:gd name="T53" fmla="*/ 483 h 652"/>
                  <a:gd name="T54" fmla="*/ 140 w 652"/>
                  <a:gd name="T55" fmla="*/ 526 h 652"/>
                  <a:gd name="T56" fmla="*/ 172 w 652"/>
                  <a:gd name="T57" fmla="*/ 509 h 652"/>
                  <a:gd name="T58" fmla="*/ 246 w 652"/>
                  <a:gd name="T59" fmla="*/ 399 h 652"/>
                  <a:gd name="T60" fmla="*/ 300 w 652"/>
                  <a:gd name="T61" fmla="*/ 368 h 652"/>
                  <a:gd name="T62" fmla="*/ 249 w 652"/>
                  <a:gd name="T63" fmla="*/ 114 h 652"/>
                  <a:gd name="T64" fmla="*/ 123 w 652"/>
                  <a:gd name="T65" fmla="*/ 169 h 652"/>
                  <a:gd name="T66" fmla="*/ 75 w 652"/>
                  <a:gd name="T67" fmla="*/ 214 h 652"/>
                  <a:gd name="T68" fmla="*/ 108 w 652"/>
                  <a:gd name="T69" fmla="*/ 242 h 652"/>
                  <a:gd name="T70" fmla="*/ 158 w 652"/>
                  <a:gd name="T71" fmla="*/ 210 h 652"/>
                  <a:gd name="T72" fmla="*/ 253 w 652"/>
                  <a:gd name="T73" fmla="*/ 164 h 652"/>
                  <a:gd name="T74" fmla="*/ 250 w 652"/>
                  <a:gd name="T75" fmla="*/ 222 h 652"/>
                  <a:gd name="T76" fmla="*/ 65 w 652"/>
                  <a:gd name="T77" fmla="*/ 383 h 652"/>
                  <a:gd name="T78" fmla="*/ 80 w 652"/>
                  <a:gd name="T79" fmla="*/ 422 h 652"/>
                  <a:gd name="T80" fmla="*/ 113 w 652"/>
                  <a:gd name="T81" fmla="*/ 400 h 652"/>
                  <a:gd name="T82" fmla="*/ 215 w 652"/>
                  <a:gd name="T83" fmla="*/ 296 h 652"/>
                  <a:gd name="T84" fmla="*/ 304 w 652"/>
                  <a:gd name="T85" fmla="*/ 240 h 652"/>
                  <a:gd name="T86" fmla="*/ 303 w 652"/>
                  <a:gd name="T87" fmla="*/ 78 h 652"/>
                  <a:gd name="T88" fmla="*/ 269 w 652"/>
                  <a:gd name="T89" fmla="*/ 56 h 652"/>
                  <a:gd name="T90" fmla="*/ 253 w 652"/>
                  <a:gd name="T91" fmla="*/ 90 h 652"/>
                  <a:gd name="T92" fmla="*/ 398 w 652"/>
                  <a:gd name="T93" fmla="*/ 112 h 652"/>
                  <a:gd name="T94" fmla="*/ 398 w 652"/>
                  <a:gd name="T95" fmla="*/ 82 h 652"/>
                  <a:gd name="T96" fmla="*/ 368 w 652"/>
                  <a:gd name="T97" fmla="*/ 54 h 652"/>
                  <a:gd name="T98" fmla="*/ 347 w 652"/>
                  <a:gd name="T99" fmla="*/ 85 h 652"/>
                  <a:gd name="T100" fmla="*/ 347 w 652"/>
                  <a:gd name="T101" fmla="*/ 243 h 652"/>
                  <a:gd name="T102" fmla="*/ 369 w 652"/>
                  <a:gd name="T103" fmla="*/ 264 h 652"/>
                  <a:gd name="T104" fmla="*/ 493 w 652"/>
                  <a:gd name="T105" fmla="*/ 344 h 652"/>
                  <a:gd name="T106" fmla="*/ 549 w 652"/>
                  <a:gd name="T107" fmla="*/ 416 h 652"/>
                  <a:gd name="T108" fmla="*/ 587 w 652"/>
                  <a:gd name="T109" fmla="*/ 384 h 652"/>
                  <a:gd name="T110" fmla="*/ 407 w 652"/>
                  <a:gd name="T111" fmla="*/ 224 h 652"/>
                  <a:gd name="T112" fmla="*/ 398 w 652"/>
                  <a:gd name="T113" fmla="*/ 164 h 652"/>
                  <a:gd name="T114" fmla="*/ 403 w 652"/>
                  <a:gd name="T115" fmla="*/ 165 h 652"/>
                  <a:gd name="T116" fmla="*/ 532 w 652"/>
                  <a:gd name="T117" fmla="*/ 236 h 652"/>
                  <a:gd name="T118" fmla="*/ 575 w 652"/>
                  <a:gd name="T119" fmla="*/ 211 h 652"/>
                  <a:gd name="T120" fmla="*/ 509 w 652"/>
                  <a:gd name="T121" fmla="*/ 157 h 652"/>
                  <a:gd name="T122" fmla="*/ 398 w 652"/>
                  <a:gd name="T123" fmla="*/ 112 h 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52" h="652">
                    <a:moveTo>
                      <a:pt x="652" y="326"/>
                    </a:moveTo>
                    <a:cubicBezTo>
                      <a:pt x="652" y="505"/>
                      <a:pt x="506" y="652"/>
                      <a:pt x="326" y="652"/>
                    </a:cubicBezTo>
                    <a:cubicBezTo>
                      <a:pt x="147" y="652"/>
                      <a:pt x="0" y="507"/>
                      <a:pt x="0" y="326"/>
                    </a:cubicBezTo>
                    <a:cubicBezTo>
                      <a:pt x="0" y="146"/>
                      <a:pt x="146" y="0"/>
                      <a:pt x="326" y="0"/>
                    </a:cubicBezTo>
                    <a:cubicBezTo>
                      <a:pt x="506" y="0"/>
                      <a:pt x="652" y="147"/>
                      <a:pt x="652" y="326"/>
                    </a:cubicBezTo>
                    <a:close/>
                    <a:moveTo>
                      <a:pt x="300" y="368"/>
                    </a:moveTo>
                    <a:cubicBezTo>
                      <a:pt x="300" y="370"/>
                      <a:pt x="300" y="371"/>
                      <a:pt x="300" y="373"/>
                    </a:cubicBezTo>
                    <a:cubicBezTo>
                      <a:pt x="300" y="385"/>
                      <a:pt x="300" y="396"/>
                      <a:pt x="300" y="408"/>
                    </a:cubicBezTo>
                    <a:cubicBezTo>
                      <a:pt x="300" y="409"/>
                      <a:pt x="300" y="410"/>
                      <a:pt x="300" y="411"/>
                    </a:cubicBezTo>
                    <a:cubicBezTo>
                      <a:pt x="300" y="417"/>
                      <a:pt x="297" y="422"/>
                      <a:pt x="292" y="425"/>
                    </a:cubicBezTo>
                    <a:cubicBezTo>
                      <a:pt x="290" y="426"/>
                      <a:pt x="288" y="428"/>
                      <a:pt x="285" y="429"/>
                    </a:cubicBezTo>
                    <a:cubicBezTo>
                      <a:pt x="267" y="441"/>
                      <a:pt x="252" y="457"/>
                      <a:pt x="239" y="475"/>
                    </a:cubicBezTo>
                    <a:cubicBezTo>
                      <a:pt x="225" y="496"/>
                      <a:pt x="216" y="520"/>
                      <a:pt x="210" y="544"/>
                    </a:cubicBezTo>
                    <a:cubicBezTo>
                      <a:pt x="209" y="549"/>
                      <a:pt x="208" y="553"/>
                      <a:pt x="208" y="558"/>
                    </a:cubicBezTo>
                    <a:cubicBezTo>
                      <a:pt x="207" y="571"/>
                      <a:pt x="215" y="581"/>
                      <a:pt x="228" y="583"/>
                    </a:cubicBezTo>
                    <a:cubicBezTo>
                      <a:pt x="239" y="585"/>
                      <a:pt x="252" y="581"/>
                      <a:pt x="256" y="566"/>
                    </a:cubicBezTo>
                    <a:cubicBezTo>
                      <a:pt x="256" y="565"/>
                      <a:pt x="257" y="563"/>
                      <a:pt x="257" y="562"/>
                    </a:cubicBezTo>
                    <a:cubicBezTo>
                      <a:pt x="260" y="555"/>
                      <a:pt x="262" y="547"/>
                      <a:pt x="264" y="540"/>
                    </a:cubicBezTo>
                    <a:cubicBezTo>
                      <a:pt x="270" y="523"/>
                      <a:pt x="278" y="508"/>
                      <a:pt x="289" y="493"/>
                    </a:cubicBezTo>
                    <a:cubicBezTo>
                      <a:pt x="295" y="485"/>
                      <a:pt x="303" y="478"/>
                      <a:pt x="312" y="473"/>
                    </a:cubicBezTo>
                    <a:cubicBezTo>
                      <a:pt x="321" y="468"/>
                      <a:pt x="330" y="468"/>
                      <a:pt x="339" y="473"/>
                    </a:cubicBezTo>
                    <a:cubicBezTo>
                      <a:pt x="341" y="474"/>
                      <a:pt x="344" y="475"/>
                      <a:pt x="346" y="477"/>
                    </a:cubicBezTo>
                    <a:cubicBezTo>
                      <a:pt x="355" y="483"/>
                      <a:pt x="362" y="491"/>
                      <a:pt x="368" y="500"/>
                    </a:cubicBezTo>
                    <a:cubicBezTo>
                      <a:pt x="378" y="516"/>
                      <a:pt x="385" y="533"/>
                      <a:pt x="390" y="550"/>
                    </a:cubicBezTo>
                    <a:cubicBezTo>
                      <a:pt x="392" y="556"/>
                      <a:pt x="394" y="563"/>
                      <a:pt x="396" y="569"/>
                    </a:cubicBezTo>
                    <a:cubicBezTo>
                      <a:pt x="399" y="576"/>
                      <a:pt x="403" y="580"/>
                      <a:pt x="410" y="582"/>
                    </a:cubicBezTo>
                    <a:cubicBezTo>
                      <a:pt x="425" y="588"/>
                      <a:pt x="446" y="577"/>
                      <a:pt x="443" y="555"/>
                    </a:cubicBezTo>
                    <a:cubicBezTo>
                      <a:pt x="442" y="548"/>
                      <a:pt x="440" y="542"/>
                      <a:pt x="439" y="536"/>
                    </a:cubicBezTo>
                    <a:cubicBezTo>
                      <a:pt x="433" y="515"/>
                      <a:pt x="426" y="496"/>
                      <a:pt x="414" y="478"/>
                    </a:cubicBezTo>
                    <a:cubicBezTo>
                      <a:pt x="400" y="456"/>
                      <a:pt x="382" y="439"/>
                      <a:pt x="360" y="425"/>
                    </a:cubicBezTo>
                    <a:cubicBezTo>
                      <a:pt x="354" y="422"/>
                      <a:pt x="351" y="417"/>
                      <a:pt x="351" y="410"/>
                    </a:cubicBezTo>
                    <a:cubicBezTo>
                      <a:pt x="351" y="397"/>
                      <a:pt x="351" y="385"/>
                      <a:pt x="351" y="372"/>
                    </a:cubicBezTo>
                    <a:cubicBezTo>
                      <a:pt x="351" y="371"/>
                      <a:pt x="351" y="370"/>
                      <a:pt x="352" y="368"/>
                    </a:cubicBezTo>
                    <a:cubicBezTo>
                      <a:pt x="354" y="368"/>
                      <a:pt x="355" y="369"/>
                      <a:pt x="357" y="369"/>
                    </a:cubicBezTo>
                    <a:cubicBezTo>
                      <a:pt x="376" y="376"/>
                      <a:pt x="392" y="386"/>
                      <a:pt x="406" y="400"/>
                    </a:cubicBezTo>
                    <a:cubicBezTo>
                      <a:pt x="425" y="417"/>
                      <a:pt x="439" y="437"/>
                      <a:pt x="453" y="459"/>
                    </a:cubicBezTo>
                    <a:cubicBezTo>
                      <a:pt x="462" y="475"/>
                      <a:pt x="471" y="492"/>
                      <a:pt x="479" y="509"/>
                    </a:cubicBezTo>
                    <a:cubicBezTo>
                      <a:pt x="481" y="514"/>
                      <a:pt x="484" y="518"/>
                      <a:pt x="489" y="522"/>
                    </a:cubicBezTo>
                    <a:cubicBezTo>
                      <a:pt x="494" y="526"/>
                      <a:pt x="501" y="529"/>
                      <a:pt x="508" y="527"/>
                    </a:cubicBezTo>
                    <a:cubicBezTo>
                      <a:pt x="518" y="524"/>
                      <a:pt x="524" y="518"/>
                      <a:pt x="526" y="508"/>
                    </a:cubicBezTo>
                    <a:cubicBezTo>
                      <a:pt x="528" y="500"/>
                      <a:pt x="527" y="493"/>
                      <a:pt x="524" y="486"/>
                    </a:cubicBezTo>
                    <a:cubicBezTo>
                      <a:pt x="520" y="477"/>
                      <a:pt x="516" y="469"/>
                      <a:pt x="512" y="460"/>
                    </a:cubicBezTo>
                    <a:cubicBezTo>
                      <a:pt x="498" y="429"/>
                      <a:pt x="480" y="400"/>
                      <a:pt x="456" y="375"/>
                    </a:cubicBezTo>
                    <a:cubicBezTo>
                      <a:pt x="432" y="351"/>
                      <a:pt x="405" y="333"/>
                      <a:pt x="373" y="322"/>
                    </a:cubicBezTo>
                    <a:cubicBezTo>
                      <a:pt x="366" y="320"/>
                      <a:pt x="359" y="318"/>
                      <a:pt x="351" y="316"/>
                    </a:cubicBezTo>
                    <a:cubicBezTo>
                      <a:pt x="351" y="312"/>
                      <a:pt x="351" y="308"/>
                      <a:pt x="351" y="304"/>
                    </a:cubicBezTo>
                    <a:cubicBezTo>
                      <a:pt x="350" y="298"/>
                      <a:pt x="349" y="291"/>
                      <a:pt x="345" y="286"/>
                    </a:cubicBezTo>
                    <a:cubicBezTo>
                      <a:pt x="335" y="271"/>
                      <a:pt x="316" y="271"/>
                      <a:pt x="306" y="286"/>
                    </a:cubicBezTo>
                    <a:cubicBezTo>
                      <a:pt x="302" y="292"/>
                      <a:pt x="301" y="299"/>
                      <a:pt x="301" y="305"/>
                    </a:cubicBezTo>
                    <a:cubicBezTo>
                      <a:pt x="300" y="309"/>
                      <a:pt x="300" y="312"/>
                      <a:pt x="300" y="316"/>
                    </a:cubicBezTo>
                    <a:cubicBezTo>
                      <a:pt x="299" y="317"/>
                      <a:pt x="298" y="317"/>
                      <a:pt x="296" y="317"/>
                    </a:cubicBezTo>
                    <a:cubicBezTo>
                      <a:pt x="264" y="325"/>
                      <a:pt x="235" y="339"/>
                      <a:pt x="210" y="361"/>
                    </a:cubicBezTo>
                    <a:cubicBezTo>
                      <a:pt x="191" y="378"/>
                      <a:pt x="175" y="398"/>
                      <a:pt x="161" y="420"/>
                    </a:cubicBezTo>
                    <a:cubicBezTo>
                      <a:pt x="148" y="440"/>
                      <a:pt x="138" y="462"/>
                      <a:pt x="128" y="483"/>
                    </a:cubicBezTo>
                    <a:cubicBezTo>
                      <a:pt x="126" y="490"/>
                      <a:pt x="124" y="497"/>
                      <a:pt x="125" y="504"/>
                    </a:cubicBezTo>
                    <a:cubicBezTo>
                      <a:pt x="126" y="515"/>
                      <a:pt x="130" y="522"/>
                      <a:pt x="140" y="526"/>
                    </a:cubicBezTo>
                    <a:cubicBezTo>
                      <a:pt x="150" y="530"/>
                      <a:pt x="159" y="526"/>
                      <a:pt x="165" y="519"/>
                    </a:cubicBezTo>
                    <a:cubicBezTo>
                      <a:pt x="168" y="516"/>
                      <a:pt x="170" y="512"/>
                      <a:pt x="172" y="509"/>
                    </a:cubicBezTo>
                    <a:cubicBezTo>
                      <a:pt x="181" y="493"/>
                      <a:pt x="189" y="476"/>
                      <a:pt x="198" y="461"/>
                    </a:cubicBezTo>
                    <a:cubicBezTo>
                      <a:pt x="211" y="438"/>
                      <a:pt x="227" y="417"/>
                      <a:pt x="246" y="399"/>
                    </a:cubicBezTo>
                    <a:cubicBezTo>
                      <a:pt x="260" y="386"/>
                      <a:pt x="276" y="376"/>
                      <a:pt x="294" y="370"/>
                    </a:cubicBezTo>
                    <a:cubicBezTo>
                      <a:pt x="296" y="369"/>
                      <a:pt x="298" y="368"/>
                      <a:pt x="300" y="368"/>
                    </a:cubicBezTo>
                    <a:close/>
                    <a:moveTo>
                      <a:pt x="253" y="112"/>
                    </a:moveTo>
                    <a:cubicBezTo>
                      <a:pt x="252" y="113"/>
                      <a:pt x="250" y="113"/>
                      <a:pt x="249" y="114"/>
                    </a:cubicBezTo>
                    <a:cubicBezTo>
                      <a:pt x="240" y="117"/>
                      <a:pt x="231" y="119"/>
                      <a:pt x="222" y="122"/>
                    </a:cubicBezTo>
                    <a:cubicBezTo>
                      <a:pt x="187" y="134"/>
                      <a:pt x="154" y="149"/>
                      <a:pt x="123" y="169"/>
                    </a:cubicBezTo>
                    <a:cubicBezTo>
                      <a:pt x="110" y="178"/>
                      <a:pt x="97" y="188"/>
                      <a:pt x="85" y="200"/>
                    </a:cubicBezTo>
                    <a:cubicBezTo>
                      <a:pt x="81" y="204"/>
                      <a:pt x="77" y="208"/>
                      <a:pt x="75" y="214"/>
                    </a:cubicBezTo>
                    <a:cubicBezTo>
                      <a:pt x="71" y="225"/>
                      <a:pt x="76" y="237"/>
                      <a:pt x="87" y="241"/>
                    </a:cubicBezTo>
                    <a:cubicBezTo>
                      <a:pt x="94" y="244"/>
                      <a:pt x="101" y="244"/>
                      <a:pt x="108" y="242"/>
                    </a:cubicBezTo>
                    <a:cubicBezTo>
                      <a:pt x="114" y="240"/>
                      <a:pt x="118" y="237"/>
                      <a:pt x="123" y="234"/>
                    </a:cubicBezTo>
                    <a:cubicBezTo>
                      <a:pt x="134" y="226"/>
                      <a:pt x="146" y="217"/>
                      <a:pt x="158" y="210"/>
                    </a:cubicBezTo>
                    <a:cubicBezTo>
                      <a:pt x="186" y="191"/>
                      <a:pt x="216" y="176"/>
                      <a:pt x="249" y="165"/>
                    </a:cubicBezTo>
                    <a:cubicBezTo>
                      <a:pt x="250" y="165"/>
                      <a:pt x="252" y="164"/>
                      <a:pt x="253" y="164"/>
                    </a:cubicBezTo>
                    <a:cubicBezTo>
                      <a:pt x="253" y="183"/>
                      <a:pt x="253" y="202"/>
                      <a:pt x="253" y="220"/>
                    </a:cubicBezTo>
                    <a:cubicBezTo>
                      <a:pt x="252" y="221"/>
                      <a:pt x="251" y="221"/>
                      <a:pt x="250" y="222"/>
                    </a:cubicBezTo>
                    <a:cubicBezTo>
                      <a:pt x="185" y="247"/>
                      <a:pt x="131" y="288"/>
                      <a:pt x="90" y="345"/>
                    </a:cubicBezTo>
                    <a:cubicBezTo>
                      <a:pt x="81" y="357"/>
                      <a:pt x="73" y="370"/>
                      <a:pt x="65" y="383"/>
                    </a:cubicBezTo>
                    <a:cubicBezTo>
                      <a:pt x="62" y="387"/>
                      <a:pt x="60" y="391"/>
                      <a:pt x="60" y="395"/>
                    </a:cubicBezTo>
                    <a:cubicBezTo>
                      <a:pt x="60" y="408"/>
                      <a:pt x="68" y="419"/>
                      <a:pt x="80" y="422"/>
                    </a:cubicBezTo>
                    <a:cubicBezTo>
                      <a:pt x="90" y="425"/>
                      <a:pt x="98" y="422"/>
                      <a:pt x="104" y="413"/>
                    </a:cubicBezTo>
                    <a:cubicBezTo>
                      <a:pt x="107" y="409"/>
                      <a:pt x="110" y="404"/>
                      <a:pt x="113" y="400"/>
                    </a:cubicBezTo>
                    <a:cubicBezTo>
                      <a:pt x="127" y="380"/>
                      <a:pt x="143" y="361"/>
                      <a:pt x="160" y="343"/>
                    </a:cubicBezTo>
                    <a:cubicBezTo>
                      <a:pt x="177" y="325"/>
                      <a:pt x="195" y="309"/>
                      <a:pt x="215" y="296"/>
                    </a:cubicBezTo>
                    <a:cubicBezTo>
                      <a:pt x="237" y="282"/>
                      <a:pt x="261" y="271"/>
                      <a:pt x="286" y="264"/>
                    </a:cubicBezTo>
                    <a:cubicBezTo>
                      <a:pt x="300" y="260"/>
                      <a:pt x="304" y="253"/>
                      <a:pt x="304" y="240"/>
                    </a:cubicBezTo>
                    <a:cubicBezTo>
                      <a:pt x="304" y="189"/>
                      <a:pt x="304" y="138"/>
                      <a:pt x="304" y="88"/>
                    </a:cubicBezTo>
                    <a:cubicBezTo>
                      <a:pt x="304" y="84"/>
                      <a:pt x="304" y="81"/>
                      <a:pt x="303" y="78"/>
                    </a:cubicBezTo>
                    <a:cubicBezTo>
                      <a:pt x="303" y="74"/>
                      <a:pt x="302" y="69"/>
                      <a:pt x="299" y="65"/>
                    </a:cubicBezTo>
                    <a:cubicBezTo>
                      <a:pt x="293" y="55"/>
                      <a:pt x="280" y="51"/>
                      <a:pt x="269" y="56"/>
                    </a:cubicBezTo>
                    <a:cubicBezTo>
                      <a:pt x="261" y="61"/>
                      <a:pt x="256" y="68"/>
                      <a:pt x="254" y="77"/>
                    </a:cubicBezTo>
                    <a:cubicBezTo>
                      <a:pt x="254" y="81"/>
                      <a:pt x="254" y="85"/>
                      <a:pt x="253" y="90"/>
                    </a:cubicBezTo>
                    <a:cubicBezTo>
                      <a:pt x="253" y="97"/>
                      <a:pt x="253" y="105"/>
                      <a:pt x="253" y="112"/>
                    </a:cubicBezTo>
                    <a:close/>
                    <a:moveTo>
                      <a:pt x="398" y="112"/>
                    </a:moveTo>
                    <a:cubicBezTo>
                      <a:pt x="398" y="110"/>
                      <a:pt x="398" y="108"/>
                      <a:pt x="398" y="106"/>
                    </a:cubicBezTo>
                    <a:cubicBezTo>
                      <a:pt x="398" y="98"/>
                      <a:pt x="398" y="90"/>
                      <a:pt x="398" y="82"/>
                    </a:cubicBezTo>
                    <a:cubicBezTo>
                      <a:pt x="397" y="76"/>
                      <a:pt x="396" y="70"/>
                      <a:pt x="392" y="65"/>
                    </a:cubicBezTo>
                    <a:cubicBezTo>
                      <a:pt x="386" y="57"/>
                      <a:pt x="378" y="53"/>
                      <a:pt x="368" y="54"/>
                    </a:cubicBezTo>
                    <a:cubicBezTo>
                      <a:pt x="358" y="56"/>
                      <a:pt x="352" y="62"/>
                      <a:pt x="349" y="71"/>
                    </a:cubicBezTo>
                    <a:cubicBezTo>
                      <a:pt x="348" y="75"/>
                      <a:pt x="347" y="80"/>
                      <a:pt x="347" y="85"/>
                    </a:cubicBezTo>
                    <a:cubicBezTo>
                      <a:pt x="347" y="137"/>
                      <a:pt x="347" y="189"/>
                      <a:pt x="347" y="242"/>
                    </a:cubicBezTo>
                    <a:cubicBezTo>
                      <a:pt x="347" y="242"/>
                      <a:pt x="347" y="243"/>
                      <a:pt x="347" y="243"/>
                    </a:cubicBezTo>
                    <a:cubicBezTo>
                      <a:pt x="347" y="251"/>
                      <a:pt x="351" y="257"/>
                      <a:pt x="358" y="260"/>
                    </a:cubicBezTo>
                    <a:cubicBezTo>
                      <a:pt x="361" y="262"/>
                      <a:pt x="365" y="263"/>
                      <a:pt x="369" y="264"/>
                    </a:cubicBezTo>
                    <a:cubicBezTo>
                      <a:pt x="387" y="270"/>
                      <a:pt x="405" y="277"/>
                      <a:pt x="421" y="286"/>
                    </a:cubicBezTo>
                    <a:cubicBezTo>
                      <a:pt x="449" y="301"/>
                      <a:pt x="473" y="321"/>
                      <a:pt x="493" y="344"/>
                    </a:cubicBezTo>
                    <a:cubicBezTo>
                      <a:pt x="513" y="365"/>
                      <a:pt x="530" y="388"/>
                      <a:pt x="546" y="412"/>
                    </a:cubicBezTo>
                    <a:cubicBezTo>
                      <a:pt x="547" y="413"/>
                      <a:pt x="548" y="415"/>
                      <a:pt x="549" y="416"/>
                    </a:cubicBezTo>
                    <a:cubicBezTo>
                      <a:pt x="553" y="421"/>
                      <a:pt x="558" y="423"/>
                      <a:pt x="564" y="423"/>
                    </a:cubicBezTo>
                    <a:cubicBezTo>
                      <a:pt x="584" y="423"/>
                      <a:pt x="598" y="402"/>
                      <a:pt x="587" y="384"/>
                    </a:cubicBezTo>
                    <a:cubicBezTo>
                      <a:pt x="581" y="374"/>
                      <a:pt x="576" y="365"/>
                      <a:pt x="569" y="355"/>
                    </a:cubicBezTo>
                    <a:cubicBezTo>
                      <a:pt x="528" y="296"/>
                      <a:pt x="474" y="251"/>
                      <a:pt x="407" y="224"/>
                    </a:cubicBezTo>
                    <a:cubicBezTo>
                      <a:pt x="404" y="223"/>
                      <a:pt x="401" y="222"/>
                      <a:pt x="398" y="220"/>
                    </a:cubicBezTo>
                    <a:cubicBezTo>
                      <a:pt x="398" y="201"/>
                      <a:pt x="398" y="183"/>
                      <a:pt x="398" y="164"/>
                    </a:cubicBezTo>
                    <a:cubicBezTo>
                      <a:pt x="399" y="164"/>
                      <a:pt x="399" y="164"/>
                      <a:pt x="399" y="164"/>
                    </a:cubicBezTo>
                    <a:cubicBezTo>
                      <a:pt x="401" y="165"/>
                      <a:pt x="402" y="165"/>
                      <a:pt x="403" y="165"/>
                    </a:cubicBezTo>
                    <a:cubicBezTo>
                      <a:pt x="439" y="177"/>
                      <a:pt x="473" y="195"/>
                      <a:pt x="504" y="217"/>
                    </a:cubicBezTo>
                    <a:cubicBezTo>
                      <a:pt x="513" y="223"/>
                      <a:pt x="522" y="230"/>
                      <a:pt x="532" y="236"/>
                    </a:cubicBezTo>
                    <a:cubicBezTo>
                      <a:pt x="539" y="242"/>
                      <a:pt x="547" y="244"/>
                      <a:pt x="556" y="243"/>
                    </a:cubicBezTo>
                    <a:cubicBezTo>
                      <a:pt x="573" y="242"/>
                      <a:pt x="582" y="226"/>
                      <a:pt x="575" y="211"/>
                    </a:cubicBezTo>
                    <a:cubicBezTo>
                      <a:pt x="572" y="206"/>
                      <a:pt x="569" y="202"/>
                      <a:pt x="566" y="199"/>
                    </a:cubicBezTo>
                    <a:cubicBezTo>
                      <a:pt x="549" y="182"/>
                      <a:pt x="529" y="169"/>
                      <a:pt x="509" y="157"/>
                    </a:cubicBezTo>
                    <a:cubicBezTo>
                      <a:pt x="480" y="141"/>
                      <a:pt x="450" y="129"/>
                      <a:pt x="418" y="119"/>
                    </a:cubicBezTo>
                    <a:cubicBezTo>
                      <a:pt x="412" y="116"/>
                      <a:pt x="405" y="114"/>
                      <a:pt x="398" y="11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grpSp>
      </p:grpSp>
      <p:grpSp>
        <p:nvGrpSpPr>
          <p:cNvPr id="177" name="组合 176">
            <a:extLst>
              <a:ext uri="{FF2B5EF4-FFF2-40B4-BE49-F238E27FC236}">
                <a16:creationId xmlns:a16="http://schemas.microsoft.com/office/drawing/2014/main" id="{6C8FB0F2-E609-4DAC-AB11-F95107BFE505}"/>
              </a:ext>
            </a:extLst>
          </p:cNvPr>
          <p:cNvGrpSpPr/>
          <p:nvPr userDrawn="1"/>
        </p:nvGrpSpPr>
        <p:grpSpPr>
          <a:xfrm>
            <a:off x="528706" y="867990"/>
            <a:ext cx="2433027" cy="0"/>
            <a:chOff x="7460343" y="1311756"/>
            <a:chExt cx="2433027" cy="0"/>
          </a:xfrm>
        </p:grpSpPr>
        <p:cxnSp>
          <p:nvCxnSpPr>
            <p:cNvPr id="178" name="直接连接符 177">
              <a:extLst>
                <a:ext uri="{FF2B5EF4-FFF2-40B4-BE49-F238E27FC236}">
                  <a16:creationId xmlns:a16="http://schemas.microsoft.com/office/drawing/2014/main" id="{0B974DCA-43CD-4CCE-AA3A-6B26A93AA425}"/>
                </a:ext>
              </a:extLst>
            </p:cNvPr>
            <p:cNvCxnSpPr>
              <a:cxnSpLocks/>
            </p:cNvCxnSpPr>
            <p:nvPr/>
          </p:nvCxnSpPr>
          <p:spPr>
            <a:xfrm>
              <a:off x="7460343" y="1311756"/>
              <a:ext cx="2433027" cy="0"/>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179" name="直接连接符 178">
              <a:extLst>
                <a:ext uri="{FF2B5EF4-FFF2-40B4-BE49-F238E27FC236}">
                  <a16:creationId xmlns:a16="http://schemas.microsoft.com/office/drawing/2014/main" id="{41D435DD-C47F-4708-B422-342FDD1F8EB1}"/>
                </a:ext>
              </a:extLst>
            </p:cNvPr>
            <p:cNvCxnSpPr>
              <a:cxnSpLocks/>
            </p:cNvCxnSpPr>
            <p:nvPr/>
          </p:nvCxnSpPr>
          <p:spPr>
            <a:xfrm>
              <a:off x="7460343" y="1311756"/>
              <a:ext cx="589713" cy="0"/>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grpSp>
      <p:sp>
        <p:nvSpPr>
          <p:cNvPr id="61" name="灯片编号占位符 8">
            <a:extLst>
              <a:ext uri="{FF2B5EF4-FFF2-40B4-BE49-F238E27FC236}">
                <a16:creationId xmlns:a16="http://schemas.microsoft.com/office/drawing/2014/main" id="{553F13DD-45BC-4F3B-9DF1-AE612D3E2637}"/>
              </a:ext>
            </a:extLst>
          </p:cNvPr>
          <p:cNvSpPr>
            <a:spLocks noGrp="1"/>
          </p:cNvSpPr>
          <p:nvPr>
            <p:ph type="sldNum" sz="quarter" idx="4"/>
          </p:nvPr>
        </p:nvSpPr>
        <p:spPr>
          <a:xfrm>
            <a:off x="9005791" y="6394353"/>
            <a:ext cx="2743200" cy="292196"/>
          </a:xfrm>
          <a:prstGeom prst="rect">
            <a:avLst/>
          </a:prstGeom>
        </p:spPr>
        <p:txBody>
          <a:bodyPr vert="horz" lIns="91440" tIns="45720" rIns="91440" bIns="45720" rtlCol="0" anchor="ctr"/>
          <a:lstStyle>
            <a:lvl1pPr algn="r">
              <a:defRPr sz="1200">
                <a:solidFill>
                  <a:schemeClr val="tx1">
                    <a:lumMod val="50000"/>
                    <a:lumOff val="50000"/>
                  </a:schemeClr>
                </a:solidFill>
              </a:defRPr>
            </a:lvl1pPr>
          </a:lstStyle>
          <a:p>
            <a:r>
              <a:rPr lang="en-US" altLang="zh-CN"/>
              <a:t>&lt; </a:t>
            </a:r>
            <a:fld id="{A548B57D-AE10-4CF7-A9DF-59FEFA91B28E}" type="slidenum">
              <a:rPr lang="zh-CN" altLang="en-US" smtClean="0"/>
              <a:pPr/>
              <a:t>‹#›</a:t>
            </a:fld>
            <a:r>
              <a:rPr lang="zh-CN" altLang="en-US"/>
              <a:t> </a:t>
            </a:r>
            <a:r>
              <a:rPr lang="en-US" altLang="zh-CN"/>
              <a:t>&gt;</a:t>
            </a:r>
            <a:endParaRPr lang="zh-CN" altLang="en-US" dirty="0"/>
          </a:p>
        </p:txBody>
      </p:sp>
      <p:sp>
        <p:nvSpPr>
          <p:cNvPr id="63" name="标题 1">
            <a:extLst>
              <a:ext uri="{FF2B5EF4-FFF2-40B4-BE49-F238E27FC236}">
                <a16:creationId xmlns:a16="http://schemas.microsoft.com/office/drawing/2014/main" id="{8F22FD4E-E65A-45E3-8A02-74A1A8B316C9}"/>
              </a:ext>
            </a:extLst>
          </p:cNvPr>
          <p:cNvSpPr>
            <a:spLocks noGrp="1"/>
          </p:cNvSpPr>
          <p:nvPr>
            <p:ph type="title" hasCustomPrompt="1"/>
          </p:nvPr>
        </p:nvSpPr>
        <p:spPr>
          <a:xfrm>
            <a:off x="442913" y="243569"/>
            <a:ext cx="9056851" cy="617518"/>
          </a:xfrm>
        </p:spPr>
        <p:txBody>
          <a:bodyPr>
            <a:normAutofit/>
          </a:bodyPr>
          <a:lstStyle>
            <a:lvl1pPr algn="l" defTabSz="914400" rtl="0" eaLnBrk="1" latinLnBrk="0" hangingPunct="1">
              <a:lnSpc>
                <a:spcPct val="90000"/>
              </a:lnSpc>
              <a:spcBef>
                <a:spcPct val="0"/>
              </a:spcBef>
              <a:buNone/>
              <a:defRPr lang="zh-CN" altLang="en-US" sz="2400" b="1" kern="1200" baseline="0" dirty="0">
                <a:solidFill>
                  <a:schemeClr val="accent1"/>
                </a:solidFill>
                <a:latin typeface="Arial" panose="020B0604020202020204" pitchFamily="34" charset="0"/>
                <a:ea typeface="微软雅黑" panose="020B0503020204020204" pitchFamily="34" charset="-122"/>
                <a:cs typeface="+mn-ea"/>
              </a:defRPr>
            </a:lvl1pPr>
          </a:lstStyle>
          <a:p>
            <a:r>
              <a:rPr lang="en-US" altLang="zh-CN" dirty="0"/>
              <a:t>X.X  </a:t>
            </a:r>
            <a:r>
              <a:rPr lang="zh-CN" altLang="en-US" dirty="0"/>
              <a:t>单击此处输入标题</a:t>
            </a:r>
          </a:p>
        </p:txBody>
      </p:sp>
      <p:sp>
        <p:nvSpPr>
          <p:cNvPr id="3" name="文本占位符 2">
            <a:extLst>
              <a:ext uri="{FF2B5EF4-FFF2-40B4-BE49-F238E27FC236}">
                <a16:creationId xmlns:a16="http://schemas.microsoft.com/office/drawing/2014/main" id="{30E2DE02-8659-4706-8CD5-61C4D3C2AC15}"/>
              </a:ext>
            </a:extLst>
          </p:cNvPr>
          <p:cNvSpPr>
            <a:spLocks noGrp="1"/>
          </p:cNvSpPr>
          <p:nvPr>
            <p:ph type="body" sz="quarter" idx="10" hasCustomPrompt="1"/>
          </p:nvPr>
        </p:nvSpPr>
        <p:spPr>
          <a:xfrm>
            <a:off x="442913" y="944610"/>
            <a:ext cx="9056687" cy="381629"/>
          </a:xfrm>
        </p:spPr>
        <p:txBody>
          <a:bodyPr vert="horz" lIns="91440" tIns="45720" rIns="91440" bIns="45720" rtlCol="0" anchor="ctr">
            <a:normAutofit/>
          </a:bodyPr>
          <a:lstStyle>
            <a:lvl1pPr>
              <a:defRPr lang="zh-CN" altLang="en-US" sz="2000" b="1" dirty="0" smtClean="0">
                <a:solidFill>
                  <a:schemeClr val="tx1">
                    <a:lumMod val="75000"/>
                    <a:lumOff val="25000"/>
                  </a:schemeClr>
                </a:solidFill>
                <a:cs typeface="+mn-ea"/>
              </a:defRPr>
            </a:lvl1pPr>
          </a:lstStyle>
          <a:p>
            <a:pPr marL="342900" marR="0" lvl="0" indent="-342900" fontAlgn="auto">
              <a:spcBef>
                <a:spcPct val="0"/>
              </a:spcBef>
              <a:spcAft>
                <a:spcPts val="0"/>
              </a:spcAft>
              <a:buClrTx/>
              <a:buSzTx/>
              <a:tabLst/>
            </a:pPr>
            <a:r>
              <a:rPr lang="zh-CN" altLang="en-US" dirty="0"/>
              <a:t>单击此处输入本页的结论单击此处输入本页的结论单击此处输入本页的结论</a:t>
            </a:r>
          </a:p>
        </p:txBody>
      </p:sp>
      <p:sp>
        <p:nvSpPr>
          <p:cNvPr id="64" name="文本框 63">
            <a:extLst>
              <a:ext uri="{FF2B5EF4-FFF2-40B4-BE49-F238E27FC236}">
                <a16:creationId xmlns:a16="http://schemas.microsoft.com/office/drawing/2014/main" id="{5714EDAB-B933-4491-9DBA-4C7C4FD8E939}"/>
              </a:ext>
            </a:extLst>
          </p:cNvPr>
          <p:cNvSpPr txBox="1"/>
          <p:nvPr userDrawn="1"/>
        </p:nvSpPr>
        <p:spPr>
          <a:xfrm>
            <a:off x="442913" y="6394353"/>
            <a:ext cx="1545907" cy="276999"/>
          </a:xfrm>
          <a:prstGeom prst="rect">
            <a:avLst/>
          </a:prstGeom>
          <a:noFill/>
        </p:spPr>
        <p:txBody>
          <a:bodyPr wrap="square" rtlCol="0">
            <a:spAutoFit/>
          </a:bodyPr>
          <a:lstStyle/>
          <a:p>
            <a:r>
              <a:rPr lang="zh-CN" altLang="en-US" sz="1200" dirty="0">
                <a:solidFill>
                  <a:schemeClr val="tx1">
                    <a:lumMod val="50000"/>
                    <a:lumOff val="50000"/>
                  </a:schemeClr>
                </a:solidFill>
                <a:cs typeface="+mn-ea"/>
                <a:sym typeface="+mn-lt"/>
              </a:rPr>
              <a:t>思想自由 兼容并包</a:t>
            </a:r>
          </a:p>
        </p:txBody>
      </p:sp>
      <p:sp>
        <p:nvSpPr>
          <p:cNvPr id="2" name="图片占位符 1">
            <a:extLst>
              <a:ext uri="{FF2B5EF4-FFF2-40B4-BE49-F238E27FC236}">
                <a16:creationId xmlns:a16="http://schemas.microsoft.com/office/drawing/2014/main" id="{24439797-4BE0-4F81-A8CC-64A6D9187FF8}"/>
              </a:ext>
            </a:extLst>
          </p:cNvPr>
          <p:cNvSpPr>
            <a:spLocks noGrp="1"/>
          </p:cNvSpPr>
          <p:nvPr>
            <p:ph type="pic" sz="quarter" idx="11" hasCustomPrompt="1"/>
          </p:nvPr>
        </p:nvSpPr>
        <p:spPr>
          <a:xfrm>
            <a:off x="6291124" y="1821181"/>
            <a:ext cx="3733535" cy="3733535"/>
          </a:xfrm>
          <a:prstGeom prst="rect">
            <a:avLst/>
          </a:prstGeom>
        </p:spPr>
        <p:txBody>
          <a:bodyPr vert="horz" lIns="91440" tIns="45720" rIns="91440" bIns="45720" rtlCol="0" anchor="ctr">
            <a:normAutofit/>
          </a:bodyPr>
          <a:lstStyle>
            <a:lvl1pPr>
              <a:defRPr lang="zh-CN" altLang="en-US"/>
            </a:lvl1pPr>
          </a:lstStyle>
          <a:p>
            <a:pPr lvl="0" algn="ctr"/>
            <a:r>
              <a:rPr lang="zh-CN" altLang="en-US" dirty="0"/>
              <a:t>单击此处修改图片</a:t>
            </a:r>
          </a:p>
        </p:txBody>
      </p:sp>
    </p:spTree>
    <p:extLst>
      <p:ext uri="{BB962C8B-B14F-4D97-AF65-F5344CB8AC3E}">
        <p14:creationId xmlns:p14="http://schemas.microsoft.com/office/powerpoint/2010/main" val="2176353344"/>
      </p:ext>
    </p:extLst>
  </p:cSld>
  <p:clrMapOvr>
    <a:masterClrMapping/>
  </p:clrMapOvr>
  <p:extLst>
    <p:ext uri="{DCECCB84-F9BA-43D5-87BE-67443E8EF086}">
      <p15:sldGuideLst xmlns:p15="http://schemas.microsoft.com/office/powerpoint/2012/main"/>
    </p:ext>
  </p:extLst>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图片占位7">
    <p:spTree>
      <p:nvGrpSpPr>
        <p:cNvPr id="1" name=""/>
        <p:cNvGrpSpPr/>
        <p:nvPr/>
      </p:nvGrpSpPr>
      <p:grpSpPr>
        <a:xfrm>
          <a:off x="0" y="0"/>
          <a:ext cx="0" cy="0"/>
          <a:chOff x="0" y="0"/>
          <a:chExt cx="0" cy="0"/>
        </a:xfrm>
      </p:grpSpPr>
      <p:grpSp>
        <p:nvGrpSpPr>
          <p:cNvPr id="121" name="组合 120">
            <a:extLst>
              <a:ext uri="{FF2B5EF4-FFF2-40B4-BE49-F238E27FC236}">
                <a16:creationId xmlns:a16="http://schemas.microsoft.com/office/drawing/2014/main" id="{752A13C3-8076-4A3B-9E60-2D71D978B1DC}"/>
              </a:ext>
            </a:extLst>
          </p:cNvPr>
          <p:cNvGrpSpPr/>
          <p:nvPr userDrawn="1"/>
        </p:nvGrpSpPr>
        <p:grpSpPr>
          <a:xfrm>
            <a:off x="10177780" y="329882"/>
            <a:ext cx="1512002" cy="444892"/>
            <a:chOff x="9556201" y="498129"/>
            <a:chExt cx="1993881" cy="586680"/>
          </a:xfrm>
        </p:grpSpPr>
        <p:grpSp>
          <p:nvGrpSpPr>
            <p:cNvPr id="122" name="组合 121">
              <a:extLst>
                <a:ext uri="{FF2B5EF4-FFF2-40B4-BE49-F238E27FC236}">
                  <a16:creationId xmlns:a16="http://schemas.microsoft.com/office/drawing/2014/main" id="{E27C398B-69FE-4C31-9C38-8ADE52CE9B05}"/>
                </a:ext>
              </a:extLst>
            </p:cNvPr>
            <p:cNvGrpSpPr/>
            <p:nvPr userDrawn="1"/>
          </p:nvGrpSpPr>
          <p:grpSpPr>
            <a:xfrm>
              <a:off x="10239376" y="968937"/>
              <a:ext cx="1307697" cy="96254"/>
              <a:chOff x="4616246" y="3878362"/>
              <a:chExt cx="5571416" cy="410087"/>
            </a:xfrm>
            <a:solidFill>
              <a:schemeClr val="tx1">
                <a:alpha val="80000"/>
              </a:schemeClr>
            </a:solidFill>
          </p:grpSpPr>
          <p:sp>
            <p:nvSpPr>
              <p:cNvPr id="160" name="Freeform 17">
                <a:extLst>
                  <a:ext uri="{FF2B5EF4-FFF2-40B4-BE49-F238E27FC236}">
                    <a16:creationId xmlns:a16="http://schemas.microsoft.com/office/drawing/2014/main" id="{E5B0E9AD-0A05-4036-8DA1-C7E6733E9DF1}"/>
                  </a:ext>
                </a:extLst>
              </p:cNvPr>
              <p:cNvSpPr>
                <a:spLocks noEditPoints="1"/>
              </p:cNvSpPr>
              <p:nvPr/>
            </p:nvSpPr>
            <p:spPr bwMode="auto">
              <a:xfrm>
                <a:off x="8617798" y="3887973"/>
                <a:ext cx="362030" cy="387660"/>
              </a:xfrm>
              <a:custGeom>
                <a:avLst/>
                <a:gdLst>
                  <a:gd name="T0" fmla="*/ 34 w 127"/>
                  <a:gd name="T1" fmla="*/ 71 h 136"/>
                  <a:gd name="T2" fmla="*/ 34 w 127"/>
                  <a:gd name="T3" fmla="*/ 81 h 136"/>
                  <a:gd name="T4" fmla="*/ 34 w 127"/>
                  <a:gd name="T5" fmla="*/ 114 h 136"/>
                  <a:gd name="T6" fmla="*/ 35 w 127"/>
                  <a:gd name="T7" fmla="*/ 122 h 136"/>
                  <a:gd name="T8" fmla="*/ 40 w 127"/>
                  <a:gd name="T9" fmla="*/ 127 h 136"/>
                  <a:gd name="T10" fmla="*/ 49 w 127"/>
                  <a:gd name="T11" fmla="*/ 128 h 136"/>
                  <a:gd name="T12" fmla="*/ 49 w 127"/>
                  <a:gd name="T13" fmla="*/ 135 h 136"/>
                  <a:gd name="T14" fmla="*/ 1 w 127"/>
                  <a:gd name="T15" fmla="*/ 135 h 136"/>
                  <a:gd name="T16" fmla="*/ 0 w 127"/>
                  <a:gd name="T17" fmla="*/ 132 h 136"/>
                  <a:gd name="T18" fmla="*/ 0 w 127"/>
                  <a:gd name="T19" fmla="*/ 128 h 136"/>
                  <a:gd name="T20" fmla="*/ 9 w 127"/>
                  <a:gd name="T21" fmla="*/ 127 h 136"/>
                  <a:gd name="T22" fmla="*/ 16 w 127"/>
                  <a:gd name="T23" fmla="*/ 120 h 136"/>
                  <a:gd name="T24" fmla="*/ 17 w 127"/>
                  <a:gd name="T25" fmla="*/ 111 h 136"/>
                  <a:gd name="T26" fmla="*/ 17 w 127"/>
                  <a:gd name="T27" fmla="*/ 22 h 136"/>
                  <a:gd name="T28" fmla="*/ 16 w 127"/>
                  <a:gd name="T29" fmla="*/ 15 h 136"/>
                  <a:gd name="T30" fmla="*/ 9 w 127"/>
                  <a:gd name="T31" fmla="*/ 9 h 136"/>
                  <a:gd name="T32" fmla="*/ 0 w 127"/>
                  <a:gd name="T33" fmla="*/ 8 h 136"/>
                  <a:gd name="T34" fmla="*/ 0 w 127"/>
                  <a:gd name="T35" fmla="*/ 1 h 136"/>
                  <a:gd name="T36" fmla="*/ 4 w 127"/>
                  <a:gd name="T37" fmla="*/ 0 h 136"/>
                  <a:gd name="T38" fmla="*/ 71 w 127"/>
                  <a:gd name="T39" fmla="*/ 0 h 136"/>
                  <a:gd name="T40" fmla="*/ 94 w 127"/>
                  <a:gd name="T41" fmla="*/ 4 h 136"/>
                  <a:gd name="T42" fmla="*/ 116 w 127"/>
                  <a:gd name="T43" fmla="*/ 32 h 136"/>
                  <a:gd name="T44" fmla="*/ 97 w 127"/>
                  <a:gd name="T45" fmla="*/ 66 h 136"/>
                  <a:gd name="T46" fmla="*/ 80 w 127"/>
                  <a:gd name="T47" fmla="*/ 70 h 136"/>
                  <a:gd name="T48" fmla="*/ 71 w 127"/>
                  <a:gd name="T49" fmla="*/ 71 h 136"/>
                  <a:gd name="T50" fmla="*/ 73 w 127"/>
                  <a:gd name="T51" fmla="*/ 75 h 136"/>
                  <a:gd name="T52" fmla="*/ 104 w 127"/>
                  <a:gd name="T53" fmla="*/ 114 h 136"/>
                  <a:gd name="T54" fmla="*/ 105 w 127"/>
                  <a:gd name="T55" fmla="*/ 116 h 136"/>
                  <a:gd name="T56" fmla="*/ 127 w 127"/>
                  <a:gd name="T57" fmla="*/ 128 h 136"/>
                  <a:gd name="T58" fmla="*/ 127 w 127"/>
                  <a:gd name="T59" fmla="*/ 135 h 136"/>
                  <a:gd name="T60" fmla="*/ 116 w 127"/>
                  <a:gd name="T61" fmla="*/ 135 h 136"/>
                  <a:gd name="T62" fmla="*/ 102 w 127"/>
                  <a:gd name="T63" fmla="*/ 136 h 136"/>
                  <a:gd name="T64" fmla="*/ 96 w 127"/>
                  <a:gd name="T65" fmla="*/ 132 h 136"/>
                  <a:gd name="T66" fmla="*/ 59 w 127"/>
                  <a:gd name="T67" fmla="*/ 82 h 136"/>
                  <a:gd name="T68" fmla="*/ 52 w 127"/>
                  <a:gd name="T69" fmla="*/ 73 h 136"/>
                  <a:gd name="T70" fmla="*/ 49 w 127"/>
                  <a:gd name="T71" fmla="*/ 71 h 136"/>
                  <a:gd name="T72" fmla="*/ 34 w 127"/>
                  <a:gd name="T73" fmla="*/ 71 h 136"/>
                  <a:gd name="T74" fmla="*/ 34 w 127"/>
                  <a:gd name="T75" fmla="*/ 61 h 136"/>
                  <a:gd name="T76" fmla="*/ 36 w 127"/>
                  <a:gd name="T77" fmla="*/ 62 h 136"/>
                  <a:gd name="T78" fmla="*/ 66 w 127"/>
                  <a:gd name="T79" fmla="*/ 62 h 136"/>
                  <a:gd name="T80" fmla="*/ 82 w 127"/>
                  <a:gd name="T81" fmla="*/ 59 h 136"/>
                  <a:gd name="T82" fmla="*/ 96 w 127"/>
                  <a:gd name="T83" fmla="*/ 44 h 136"/>
                  <a:gd name="T84" fmla="*/ 96 w 127"/>
                  <a:gd name="T85" fmla="*/ 29 h 136"/>
                  <a:gd name="T86" fmla="*/ 81 w 127"/>
                  <a:gd name="T87" fmla="*/ 12 h 136"/>
                  <a:gd name="T88" fmla="*/ 70 w 127"/>
                  <a:gd name="T89" fmla="*/ 11 h 136"/>
                  <a:gd name="T90" fmla="*/ 37 w 127"/>
                  <a:gd name="T91" fmla="*/ 11 h 136"/>
                  <a:gd name="T92" fmla="*/ 34 w 127"/>
                  <a:gd name="T93" fmla="*/ 11 h 136"/>
                  <a:gd name="T94" fmla="*/ 34 w 127"/>
                  <a:gd name="T95" fmla="*/ 61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7" h="136">
                    <a:moveTo>
                      <a:pt x="34" y="71"/>
                    </a:moveTo>
                    <a:cubicBezTo>
                      <a:pt x="34" y="75"/>
                      <a:pt x="34" y="78"/>
                      <a:pt x="34" y="81"/>
                    </a:cubicBezTo>
                    <a:cubicBezTo>
                      <a:pt x="34" y="92"/>
                      <a:pt x="34" y="103"/>
                      <a:pt x="34" y="114"/>
                    </a:cubicBezTo>
                    <a:cubicBezTo>
                      <a:pt x="34" y="117"/>
                      <a:pt x="34" y="119"/>
                      <a:pt x="35" y="122"/>
                    </a:cubicBezTo>
                    <a:cubicBezTo>
                      <a:pt x="35" y="125"/>
                      <a:pt x="37" y="127"/>
                      <a:pt x="40" y="127"/>
                    </a:cubicBezTo>
                    <a:cubicBezTo>
                      <a:pt x="43" y="127"/>
                      <a:pt x="46" y="128"/>
                      <a:pt x="49" y="128"/>
                    </a:cubicBezTo>
                    <a:cubicBezTo>
                      <a:pt x="49" y="130"/>
                      <a:pt x="49" y="133"/>
                      <a:pt x="49" y="135"/>
                    </a:cubicBezTo>
                    <a:cubicBezTo>
                      <a:pt x="33" y="135"/>
                      <a:pt x="17" y="135"/>
                      <a:pt x="1" y="135"/>
                    </a:cubicBezTo>
                    <a:cubicBezTo>
                      <a:pt x="0" y="134"/>
                      <a:pt x="0" y="133"/>
                      <a:pt x="0" y="132"/>
                    </a:cubicBezTo>
                    <a:cubicBezTo>
                      <a:pt x="0" y="131"/>
                      <a:pt x="0" y="130"/>
                      <a:pt x="0" y="128"/>
                    </a:cubicBezTo>
                    <a:cubicBezTo>
                      <a:pt x="3" y="128"/>
                      <a:pt x="6" y="128"/>
                      <a:pt x="9" y="127"/>
                    </a:cubicBezTo>
                    <a:cubicBezTo>
                      <a:pt x="14" y="126"/>
                      <a:pt x="15" y="125"/>
                      <a:pt x="16" y="120"/>
                    </a:cubicBezTo>
                    <a:cubicBezTo>
                      <a:pt x="16" y="117"/>
                      <a:pt x="17" y="114"/>
                      <a:pt x="17" y="111"/>
                    </a:cubicBezTo>
                    <a:cubicBezTo>
                      <a:pt x="17" y="81"/>
                      <a:pt x="17" y="52"/>
                      <a:pt x="17" y="22"/>
                    </a:cubicBezTo>
                    <a:cubicBezTo>
                      <a:pt x="17" y="20"/>
                      <a:pt x="16" y="17"/>
                      <a:pt x="16" y="15"/>
                    </a:cubicBezTo>
                    <a:cubicBezTo>
                      <a:pt x="15" y="11"/>
                      <a:pt x="13" y="9"/>
                      <a:pt x="9" y="9"/>
                    </a:cubicBezTo>
                    <a:cubicBezTo>
                      <a:pt x="6" y="8"/>
                      <a:pt x="3" y="8"/>
                      <a:pt x="0" y="8"/>
                    </a:cubicBezTo>
                    <a:cubicBezTo>
                      <a:pt x="0" y="5"/>
                      <a:pt x="0" y="3"/>
                      <a:pt x="0" y="1"/>
                    </a:cubicBezTo>
                    <a:cubicBezTo>
                      <a:pt x="2" y="1"/>
                      <a:pt x="3" y="0"/>
                      <a:pt x="4" y="0"/>
                    </a:cubicBezTo>
                    <a:cubicBezTo>
                      <a:pt x="26" y="0"/>
                      <a:pt x="49" y="0"/>
                      <a:pt x="71" y="0"/>
                    </a:cubicBezTo>
                    <a:cubicBezTo>
                      <a:pt x="79" y="0"/>
                      <a:pt x="86" y="1"/>
                      <a:pt x="94" y="4"/>
                    </a:cubicBezTo>
                    <a:cubicBezTo>
                      <a:pt x="108" y="9"/>
                      <a:pt x="115" y="18"/>
                      <a:pt x="116" y="32"/>
                    </a:cubicBezTo>
                    <a:cubicBezTo>
                      <a:pt x="117" y="48"/>
                      <a:pt x="110" y="60"/>
                      <a:pt x="97" y="66"/>
                    </a:cubicBezTo>
                    <a:cubicBezTo>
                      <a:pt x="91" y="68"/>
                      <a:pt x="86" y="70"/>
                      <a:pt x="80" y="70"/>
                    </a:cubicBezTo>
                    <a:cubicBezTo>
                      <a:pt x="77" y="70"/>
                      <a:pt x="74" y="71"/>
                      <a:pt x="71" y="71"/>
                    </a:cubicBezTo>
                    <a:cubicBezTo>
                      <a:pt x="72" y="73"/>
                      <a:pt x="73" y="74"/>
                      <a:pt x="73" y="75"/>
                    </a:cubicBezTo>
                    <a:cubicBezTo>
                      <a:pt x="84" y="88"/>
                      <a:pt x="94" y="101"/>
                      <a:pt x="104" y="114"/>
                    </a:cubicBezTo>
                    <a:cubicBezTo>
                      <a:pt x="105" y="115"/>
                      <a:pt x="105" y="115"/>
                      <a:pt x="105" y="116"/>
                    </a:cubicBezTo>
                    <a:cubicBezTo>
                      <a:pt x="111" y="122"/>
                      <a:pt x="117" y="128"/>
                      <a:pt x="127" y="128"/>
                    </a:cubicBezTo>
                    <a:cubicBezTo>
                      <a:pt x="127" y="130"/>
                      <a:pt x="127" y="133"/>
                      <a:pt x="127" y="135"/>
                    </a:cubicBezTo>
                    <a:cubicBezTo>
                      <a:pt x="124" y="135"/>
                      <a:pt x="120" y="135"/>
                      <a:pt x="116" y="135"/>
                    </a:cubicBezTo>
                    <a:cubicBezTo>
                      <a:pt x="111" y="135"/>
                      <a:pt x="107" y="135"/>
                      <a:pt x="102" y="136"/>
                    </a:cubicBezTo>
                    <a:cubicBezTo>
                      <a:pt x="99" y="136"/>
                      <a:pt x="97" y="134"/>
                      <a:pt x="96" y="132"/>
                    </a:cubicBezTo>
                    <a:cubicBezTo>
                      <a:pt x="83" y="115"/>
                      <a:pt x="71" y="99"/>
                      <a:pt x="59" y="82"/>
                    </a:cubicBezTo>
                    <a:cubicBezTo>
                      <a:pt x="57" y="79"/>
                      <a:pt x="54" y="76"/>
                      <a:pt x="52" y="73"/>
                    </a:cubicBezTo>
                    <a:cubicBezTo>
                      <a:pt x="51" y="72"/>
                      <a:pt x="50" y="71"/>
                      <a:pt x="49" y="71"/>
                    </a:cubicBezTo>
                    <a:cubicBezTo>
                      <a:pt x="44" y="71"/>
                      <a:pt x="39" y="71"/>
                      <a:pt x="34" y="71"/>
                    </a:cubicBezTo>
                    <a:close/>
                    <a:moveTo>
                      <a:pt x="34" y="61"/>
                    </a:moveTo>
                    <a:cubicBezTo>
                      <a:pt x="35" y="62"/>
                      <a:pt x="36" y="62"/>
                      <a:pt x="36" y="62"/>
                    </a:cubicBezTo>
                    <a:cubicBezTo>
                      <a:pt x="46" y="62"/>
                      <a:pt x="56" y="62"/>
                      <a:pt x="66" y="62"/>
                    </a:cubicBezTo>
                    <a:cubicBezTo>
                      <a:pt x="72" y="61"/>
                      <a:pt x="77" y="60"/>
                      <a:pt x="82" y="59"/>
                    </a:cubicBezTo>
                    <a:cubicBezTo>
                      <a:pt x="90" y="56"/>
                      <a:pt x="94" y="51"/>
                      <a:pt x="96" y="44"/>
                    </a:cubicBezTo>
                    <a:cubicBezTo>
                      <a:pt x="96" y="39"/>
                      <a:pt x="97" y="34"/>
                      <a:pt x="96" y="29"/>
                    </a:cubicBezTo>
                    <a:cubicBezTo>
                      <a:pt x="95" y="20"/>
                      <a:pt x="90" y="15"/>
                      <a:pt x="81" y="12"/>
                    </a:cubicBezTo>
                    <a:cubicBezTo>
                      <a:pt x="77" y="11"/>
                      <a:pt x="74" y="11"/>
                      <a:pt x="70" y="11"/>
                    </a:cubicBezTo>
                    <a:cubicBezTo>
                      <a:pt x="59" y="10"/>
                      <a:pt x="48" y="11"/>
                      <a:pt x="37" y="11"/>
                    </a:cubicBezTo>
                    <a:cubicBezTo>
                      <a:pt x="36" y="11"/>
                      <a:pt x="35" y="11"/>
                      <a:pt x="34" y="11"/>
                    </a:cubicBezTo>
                    <a:cubicBezTo>
                      <a:pt x="34" y="28"/>
                      <a:pt x="34" y="44"/>
                      <a:pt x="34" y="61"/>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1" name="Freeform 18">
                <a:extLst>
                  <a:ext uri="{FF2B5EF4-FFF2-40B4-BE49-F238E27FC236}">
                    <a16:creationId xmlns:a16="http://schemas.microsoft.com/office/drawing/2014/main" id="{029271E6-BD5F-4E7D-809E-C4511BA4F756}"/>
                  </a:ext>
                </a:extLst>
              </p:cNvPr>
              <p:cNvSpPr>
                <a:spLocks/>
              </p:cNvSpPr>
              <p:nvPr/>
            </p:nvSpPr>
            <p:spPr bwMode="auto">
              <a:xfrm>
                <a:off x="5333898" y="3887973"/>
                <a:ext cx="362030" cy="384457"/>
              </a:xfrm>
              <a:custGeom>
                <a:avLst/>
                <a:gdLst>
                  <a:gd name="T0" fmla="*/ 50 w 127"/>
                  <a:gd name="T1" fmla="*/ 70 h 135"/>
                  <a:gd name="T2" fmla="*/ 34 w 127"/>
                  <a:gd name="T3" fmla="*/ 87 h 135"/>
                  <a:gd name="T4" fmla="*/ 33 w 127"/>
                  <a:gd name="T5" fmla="*/ 90 h 135"/>
                  <a:gd name="T6" fmla="*/ 33 w 127"/>
                  <a:gd name="T7" fmla="*/ 116 h 135"/>
                  <a:gd name="T8" fmla="*/ 34 w 127"/>
                  <a:gd name="T9" fmla="*/ 120 h 135"/>
                  <a:gd name="T10" fmla="*/ 41 w 127"/>
                  <a:gd name="T11" fmla="*/ 127 h 135"/>
                  <a:gd name="T12" fmla="*/ 49 w 127"/>
                  <a:gd name="T13" fmla="*/ 128 h 135"/>
                  <a:gd name="T14" fmla="*/ 49 w 127"/>
                  <a:gd name="T15" fmla="*/ 135 h 135"/>
                  <a:gd name="T16" fmla="*/ 0 w 127"/>
                  <a:gd name="T17" fmla="*/ 135 h 135"/>
                  <a:gd name="T18" fmla="*/ 0 w 127"/>
                  <a:gd name="T19" fmla="*/ 128 h 135"/>
                  <a:gd name="T20" fmla="*/ 7 w 127"/>
                  <a:gd name="T21" fmla="*/ 128 h 135"/>
                  <a:gd name="T22" fmla="*/ 16 w 127"/>
                  <a:gd name="T23" fmla="*/ 118 h 135"/>
                  <a:gd name="T24" fmla="*/ 16 w 127"/>
                  <a:gd name="T25" fmla="*/ 111 h 135"/>
                  <a:gd name="T26" fmla="*/ 16 w 127"/>
                  <a:gd name="T27" fmla="*/ 24 h 135"/>
                  <a:gd name="T28" fmla="*/ 16 w 127"/>
                  <a:gd name="T29" fmla="*/ 16 h 135"/>
                  <a:gd name="T30" fmla="*/ 8 w 127"/>
                  <a:gd name="T31" fmla="*/ 9 h 135"/>
                  <a:gd name="T32" fmla="*/ 0 w 127"/>
                  <a:gd name="T33" fmla="*/ 8 h 135"/>
                  <a:gd name="T34" fmla="*/ 0 w 127"/>
                  <a:gd name="T35" fmla="*/ 1 h 135"/>
                  <a:gd name="T36" fmla="*/ 49 w 127"/>
                  <a:gd name="T37" fmla="*/ 1 h 135"/>
                  <a:gd name="T38" fmla="*/ 50 w 127"/>
                  <a:gd name="T39" fmla="*/ 8 h 135"/>
                  <a:gd name="T40" fmla="*/ 41 w 127"/>
                  <a:gd name="T41" fmla="*/ 9 h 135"/>
                  <a:gd name="T42" fmla="*/ 34 w 127"/>
                  <a:gd name="T43" fmla="*/ 16 h 135"/>
                  <a:gd name="T44" fmla="*/ 33 w 127"/>
                  <a:gd name="T45" fmla="*/ 23 h 135"/>
                  <a:gd name="T46" fmla="*/ 33 w 127"/>
                  <a:gd name="T47" fmla="*/ 70 h 135"/>
                  <a:gd name="T48" fmla="*/ 33 w 127"/>
                  <a:gd name="T49" fmla="*/ 73 h 135"/>
                  <a:gd name="T50" fmla="*/ 36 w 127"/>
                  <a:gd name="T51" fmla="*/ 71 h 135"/>
                  <a:gd name="T52" fmla="*/ 83 w 127"/>
                  <a:gd name="T53" fmla="*/ 19 h 135"/>
                  <a:gd name="T54" fmla="*/ 86 w 127"/>
                  <a:gd name="T55" fmla="*/ 14 h 135"/>
                  <a:gd name="T56" fmla="*/ 84 w 127"/>
                  <a:gd name="T57" fmla="*/ 9 h 135"/>
                  <a:gd name="T58" fmla="*/ 76 w 127"/>
                  <a:gd name="T59" fmla="*/ 8 h 135"/>
                  <a:gd name="T60" fmla="*/ 76 w 127"/>
                  <a:gd name="T61" fmla="*/ 1 h 135"/>
                  <a:gd name="T62" fmla="*/ 122 w 127"/>
                  <a:gd name="T63" fmla="*/ 1 h 135"/>
                  <a:gd name="T64" fmla="*/ 122 w 127"/>
                  <a:gd name="T65" fmla="*/ 8 h 135"/>
                  <a:gd name="T66" fmla="*/ 118 w 127"/>
                  <a:gd name="T67" fmla="*/ 8 h 135"/>
                  <a:gd name="T68" fmla="*/ 99 w 127"/>
                  <a:gd name="T69" fmla="*/ 18 h 135"/>
                  <a:gd name="T70" fmla="*/ 77 w 127"/>
                  <a:gd name="T71" fmla="*/ 41 h 135"/>
                  <a:gd name="T72" fmla="*/ 62 w 127"/>
                  <a:gd name="T73" fmla="*/ 57 h 135"/>
                  <a:gd name="T74" fmla="*/ 64 w 127"/>
                  <a:gd name="T75" fmla="*/ 61 h 135"/>
                  <a:gd name="T76" fmla="*/ 102 w 127"/>
                  <a:gd name="T77" fmla="*/ 113 h 135"/>
                  <a:gd name="T78" fmla="*/ 108 w 127"/>
                  <a:gd name="T79" fmla="*/ 120 h 135"/>
                  <a:gd name="T80" fmla="*/ 123 w 127"/>
                  <a:gd name="T81" fmla="*/ 127 h 135"/>
                  <a:gd name="T82" fmla="*/ 127 w 127"/>
                  <a:gd name="T83" fmla="*/ 128 h 135"/>
                  <a:gd name="T84" fmla="*/ 127 w 127"/>
                  <a:gd name="T85" fmla="*/ 135 h 135"/>
                  <a:gd name="T86" fmla="*/ 73 w 127"/>
                  <a:gd name="T87" fmla="*/ 135 h 135"/>
                  <a:gd name="T88" fmla="*/ 73 w 127"/>
                  <a:gd name="T89" fmla="*/ 128 h 135"/>
                  <a:gd name="T90" fmla="*/ 80 w 127"/>
                  <a:gd name="T91" fmla="*/ 127 h 135"/>
                  <a:gd name="T92" fmla="*/ 84 w 127"/>
                  <a:gd name="T93" fmla="*/ 120 h 135"/>
                  <a:gd name="T94" fmla="*/ 82 w 127"/>
                  <a:gd name="T95" fmla="*/ 115 h 135"/>
                  <a:gd name="T96" fmla="*/ 51 w 127"/>
                  <a:gd name="T97" fmla="*/ 72 h 135"/>
                  <a:gd name="T98" fmla="*/ 50 w 127"/>
                  <a:gd name="T99" fmla="*/ 7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7" h="135">
                    <a:moveTo>
                      <a:pt x="50" y="70"/>
                    </a:moveTo>
                    <a:cubicBezTo>
                      <a:pt x="44" y="76"/>
                      <a:pt x="39" y="81"/>
                      <a:pt x="34" y="87"/>
                    </a:cubicBezTo>
                    <a:cubicBezTo>
                      <a:pt x="33" y="88"/>
                      <a:pt x="33" y="89"/>
                      <a:pt x="33" y="90"/>
                    </a:cubicBezTo>
                    <a:cubicBezTo>
                      <a:pt x="33" y="99"/>
                      <a:pt x="33" y="107"/>
                      <a:pt x="33" y="116"/>
                    </a:cubicBezTo>
                    <a:cubicBezTo>
                      <a:pt x="33" y="117"/>
                      <a:pt x="33" y="118"/>
                      <a:pt x="34" y="120"/>
                    </a:cubicBezTo>
                    <a:cubicBezTo>
                      <a:pt x="35" y="125"/>
                      <a:pt x="36" y="126"/>
                      <a:pt x="41" y="127"/>
                    </a:cubicBezTo>
                    <a:cubicBezTo>
                      <a:pt x="44" y="127"/>
                      <a:pt x="46" y="128"/>
                      <a:pt x="49" y="128"/>
                    </a:cubicBezTo>
                    <a:cubicBezTo>
                      <a:pt x="49" y="130"/>
                      <a:pt x="49" y="133"/>
                      <a:pt x="49" y="135"/>
                    </a:cubicBezTo>
                    <a:cubicBezTo>
                      <a:pt x="33" y="135"/>
                      <a:pt x="17" y="135"/>
                      <a:pt x="0" y="135"/>
                    </a:cubicBezTo>
                    <a:cubicBezTo>
                      <a:pt x="0" y="133"/>
                      <a:pt x="0" y="131"/>
                      <a:pt x="0" y="128"/>
                    </a:cubicBezTo>
                    <a:cubicBezTo>
                      <a:pt x="2" y="128"/>
                      <a:pt x="5" y="128"/>
                      <a:pt x="7" y="128"/>
                    </a:cubicBezTo>
                    <a:cubicBezTo>
                      <a:pt x="14" y="127"/>
                      <a:pt x="16" y="125"/>
                      <a:pt x="16" y="118"/>
                    </a:cubicBezTo>
                    <a:cubicBezTo>
                      <a:pt x="16" y="115"/>
                      <a:pt x="16" y="113"/>
                      <a:pt x="16" y="111"/>
                    </a:cubicBezTo>
                    <a:cubicBezTo>
                      <a:pt x="16" y="82"/>
                      <a:pt x="16" y="53"/>
                      <a:pt x="16" y="24"/>
                    </a:cubicBezTo>
                    <a:cubicBezTo>
                      <a:pt x="16" y="21"/>
                      <a:pt x="16" y="18"/>
                      <a:pt x="16" y="16"/>
                    </a:cubicBezTo>
                    <a:cubicBezTo>
                      <a:pt x="15" y="11"/>
                      <a:pt x="13" y="9"/>
                      <a:pt x="8" y="9"/>
                    </a:cubicBezTo>
                    <a:cubicBezTo>
                      <a:pt x="5" y="8"/>
                      <a:pt x="3" y="8"/>
                      <a:pt x="0" y="8"/>
                    </a:cubicBezTo>
                    <a:cubicBezTo>
                      <a:pt x="0" y="5"/>
                      <a:pt x="0" y="3"/>
                      <a:pt x="0" y="1"/>
                    </a:cubicBezTo>
                    <a:cubicBezTo>
                      <a:pt x="4" y="0"/>
                      <a:pt x="40" y="0"/>
                      <a:pt x="49" y="1"/>
                    </a:cubicBezTo>
                    <a:cubicBezTo>
                      <a:pt x="49" y="3"/>
                      <a:pt x="50" y="5"/>
                      <a:pt x="50" y="8"/>
                    </a:cubicBezTo>
                    <a:cubicBezTo>
                      <a:pt x="47" y="8"/>
                      <a:pt x="44" y="8"/>
                      <a:pt x="41" y="9"/>
                    </a:cubicBezTo>
                    <a:cubicBezTo>
                      <a:pt x="37" y="9"/>
                      <a:pt x="34" y="11"/>
                      <a:pt x="34" y="16"/>
                    </a:cubicBezTo>
                    <a:cubicBezTo>
                      <a:pt x="33" y="18"/>
                      <a:pt x="33" y="20"/>
                      <a:pt x="33" y="23"/>
                    </a:cubicBezTo>
                    <a:cubicBezTo>
                      <a:pt x="33" y="39"/>
                      <a:pt x="33" y="54"/>
                      <a:pt x="33" y="70"/>
                    </a:cubicBezTo>
                    <a:cubicBezTo>
                      <a:pt x="33" y="71"/>
                      <a:pt x="33" y="72"/>
                      <a:pt x="33" y="73"/>
                    </a:cubicBezTo>
                    <a:cubicBezTo>
                      <a:pt x="35" y="72"/>
                      <a:pt x="36" y="72"/>
                      <a:pt x="36" y="71"/>
                    </a:cubicBezTo>
                    <a:cubicBezTo>
                      <a:pt x="52" y="54"/>
                      <a:pt x="67" y="37"/>
                      <a:pt x="83" y="19"/>
                    </a:cubicBezTo>
                    <a:cubicBezTo>
                      <a:pt x="84" y="18"/>
                      <a:pt x="85" y="16"/>
                      <a:pt x="86" y="14"/>
                    </a:cubicBezTo>
                    <a:cubicBezTo>
                      <a:pt x="88" y="12"/>
                      <a:pt x="87" y="10"/>
                      <a:pt x="84" y="9"/>
                    </a:cubicBezTo>
                    <a:cubicBezTo>
                      <a:pt x="81" y="8"/>
                      <a:pt x="79" y="8"/>
                      <a:pt x="76" y="8"/>
                    </a:cubicBezTo>
                    <a:cubicBezTo>
                      <a:pt x="76" y="5"/>
                      <a:pt x="76" y="3"/>
                      <a:pt x="76" y="1"/>
                    </a:cubicBezTo>
                    <a:cubicBezTo>
                      <a:pt x="79" y="0"/>
                      <a:pt x="114" y="0"/>
                      <a:pt x="122" y="1"/>
                    </a:cubicBezTo>
                    <a:cubicBezTo>
                      <a:pt x="122" y="3"/>
                      <a:pt x="122" y="5"/>
                      <a:pt x="122" y="8"/>
                    </a:cubicBezTo>
                    <a:cubicBezTo>
                      <a:pt x="121" y="8"/>
                      <a:pt x="120" y="8"/>
                      <a:pt x="118" y="8"/>
                    </a:cubicBezTo>
                    <a:cubicBezTo>
                      <a:pt x="111" y="9"/>
                      <a:pt x="104" y="12"/>
                      <a:pt x="99" y="18"/>
                    </a:cubicBezTo>
                    <a:cubicBezTo>
                      <a:pt x="92" y="25"/>
                      <a:pt x="85" y="33"/>
                      <a:pt x="77" y="41"/>
                    </a:cubicBezTo>
                    <a:cubicBezTo>
                      <a:pt x="72" y="46"/>
                      <a:pt x="67" y="52"/>
                      <a:pt x="62" y="57"/>
                    </a:cubicBezTo>
                    <a:cubicBezTo>
                      <a:pt x="63" y="58"/>
                      <a:pt x="64" y="59"/>
                      <a:pt x="64" y="61"/>
                    </a:cubicBezTo>
                    <a:cubicBezTo>
                      <a:pt x="77" y="78"/>
                      <a:pt x="90" y="95"/>
                      <a:pt x="102" y="113"/>
                    </a:cubicBezTo>
                    <a:cubicBezTo>
                      <a:pt x="104" y="115"/>
                      <a:pt x="106" y="118"/>
                      <a:pt x="108" y="120"/>
                    </a:cubicBezTo>
                    <a:cubicBezTo>
                      <a:pt x="112" y="124"/>
                      <a:pt x="117" y="127"/>
                      <a:pt x="123" y="127"/>
                    </a:cubicBezTo>
                    <a:cubicBezTo>
                      <a:pt x="124" y="128"/>
                      <a:pt x="125" y="128"/>
                      <a:pt x="127" y="128"/>
                    </a:cubicBezTo>
                    <a:cubicBezTo>
                      <a:pt x="127" y="130"/>
                      <a:pt x="127" y="133"/>
                      <a:pt x="127" y="135"/>
                    </a:cubicBezTo>
                    <a:cubicBezTo>
                      <a:pt x="109" y="135"/>
                      <a:pt x="91" y="135"/>
                      <a:pt x="73" y="135"/>
                    </a:cubicBezTo>
                    <a:cubicBezTo>
                      <a:pt x="73" y="133"/>
                      <a:pt x="73" y="131"/>
                      <a:pt x="73" y="128"/>
                    </a:cubicBezTo>
                    <a:cubicBezTo>
                      <a:pt x="75" y="128"/>
                      <a:pt x="78" y="128"/>
                      <a:pt x="80" y="127"/>
                    </a:cubicBezTo>
                    <a:cubicBezTo>
                      <a:pt x="85" y="127"/>
                      <a:pt x="86" y="125"/>
                      <a:pt x="84" y="120"/>
                    </a:cubicBezTo>
                    <a:cubicBezTo>
                      <a:pt x="84" y="118"/>
                      <a:pt x="83" y="117"/>
                      <a:pt x="82" y="115"/>
                    </a:cubicBezTo>
                    <a:cubicBezTo>
                      <a:pt x="72" y="101"/>
                      <a:pt x="61" y="86"/>
                      <a:pt x="51" y="72"/>
                    </a:cubicBezTo>
                    <a:cubicBezTo>
                      <a:pt x="51" y="71"/>
                      <a:pt x="50" y="71"/>
                      <a:pt x="50" y="7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2" name="Freeform 19">
                <a:extLst>
                  <a:ext uri="{FF2B5EF4-FFF2-40B4-BE49-F238E27FC236}">
                    <a16:creationId xmlns:a16="http://schemas.microsoft.com/office/drawing/2014/main" id="{F0E374B4-1D8A-4254-9BF8-9478B61B7867}"/>
                  </a:ext>
                </a:extLst>
              </p:cNvPr>
              <p:cNvSpPr>
                <a:spLocks/>
              </p:cNvSpPr>
              <p:nvPr/>
            </p:nvSpPr>
            <p:spPr bwMode="auto">
              <a:xfrm>
                <a:off x="7278607" y="3887973"/>
                <a:ext cx="358826" cy="384457"/>
              </a:xfrm>
              <a:custGeom>
                <a:avLst/>
                <a:gdLst>
                  <a:gd name="T0" fmla="*/ 28 w 126"/>
                  <a:gd name="T1" fmla="*/ 16 h 135"/>
                  <a:gd name="T2" fmla="*/ 28 w 126"/>
                  <a:gd name="T3" fmla="*/ 20 h 135"/>
                  <a:gd name="T4" fmla="*/ 28 w 126"/>
                  <a:gd name="T5" fmla="*/ 109 h 135"/>
                  <a:gd name="T6" fmla="*/ 28 w 126"/>
                  <a:gd name="T7" fmla="*/ 119 h 135"/>
                  <a:gd name="T8" fmla="*/ 37 w 126"/>
                  <a:gd name="T9" fmla="*/ 127 h 135"/>
                  <a:gd name="T10" fmla="*/ 44 w 126"/>
                  <a:gd name="T11" fmla="*/ 128 h 135"/>
                  <a:gd name="T12" fmla="*/ 44 w 126"/>
                  <a:gd name="T13" fmla="*/ 135 h 135"/>
                  <a:gd name="T14" fmla="*/ 0 w 126"/>
                  <a:gd name="T15" fmla="*/ 135 h 135"/>
                  <a:gd name="T16" fmla="*/ 0 w 126"/>
                  <a:gd name="T17" fmla="*/ 128 h 135"/>
                  <a:gd name="T18" fmla="*/ 8 w 126"/>
                  <a:gd name="T19" fmla="*/ 127 h 135"/>
                  <a:gd name="T20" fmla="*/ 16 w 126"/>
                  <a:gd name="T21" fmla="*/ 120 h 135"/>
                  <a:gd name="T22" fmla="*/ 16 w 126"/>
                  <a:gd name="T23" fmla="*/ 113 h 135"/>
                  <a:gd name="T24" fmla="*/ 16 w 126"/>
                  <a:gd name="T25" fmla="*/ 19 h 135"/>
                  <a:gd name="T26" fmla="*/ 16 w 126"/>
                  <a:gd name="T27" fmla="*/ 15 h 135"/>
                  <a:gd name="T28" fmla="*/ 9 w 126"/>
                  <a:gd name="T29" fmla="*/ 9 h 135"/>
                  <a:gd name="T30" fmla="*/ 5 w 126"/>
                  <a:gd name="T31" fmla="*/ 8 h 135"/>
                  <a:gd name="T32" fmla="*/ 1 w 126"/>
                  <a:gd name="T33" fmla="*/ 8 h 135"/>
                  <a:gd name="T34" fmla="*/ 1 w 126"/>
                  <a:gd name="T35" fmla="*/ 1 h 135"/>
                  <a:gd name="T36" fmla="*/ 40 w 126"/>
                  <a:gd name="T37" fmla="*/ 1 h 135"/>
                  <a:gd name="T38" fmla="*/ 98 w 126"/>
                  <a:gd name="T39" fmla="*/ 100 h 135"/>
                  <a:gd name="T40" fmla="*/ 99 w 126"/>
                  <a:gd name="T41" fmla="*/ 100 h 135"/>
                  <a:gd name="T42" fmla="*/ 99 w 126"/>
                  <a:gd name="T43" fmla="*/ 96 h 135"/>
                  <a:gd name="T44" fmla="*/ 99 w 126"/>
                  <a:gd name="T45" fmla="*/ 24 h 135"/>
                  <a:gd name="T46" fmla="*/ 98 w 126"/>
                  <a:gd name="T47" fmla="*/ 16 h 135"/>
                  <a:gd name="T48" fmla="*/ 90 w 126"/>
                  <a:gd name="T49" fmla="*/ 9 h 135"/>
                  <a:gd name="T50" fmla="*/ 83 w 126"/>
                  <a:gd name="T51" fmla="*/ 8 h 135"/>
                  <a:gd name="T52" fmla="*/ 83 w 126"/>
                  <a:gd name="T53" fmla="*/ 1 h 135"/>
                  <a:gd name="T54" fmla="*/ 126 w 126"/>
                  <a:gd name="T55" fmla="*/ 1 h 135"/>
                  <a:gd name="T56" fmla="*/ 126 w 126"/>
                  <a:gd name="T57" fmla="*/ 8 h 135"/>
                  <a:gd name="T58" fmla="*/ 119 w 126"/>
                  <a:gd name="T59" fmla="*/ 9 h 135"/>
                  <a:gd name="T60" fmla="*/ 111 w 126"/>
                  <a:gd name="T61" fmla="*/ 16 h 135"/>
                  <a:gd name="T62" fmla="*/ 110 w 126"/>
                  <a:gd name="T63" fmla="*/ 27 h 135"/>
                  <a:gd name="T64" fmla="*/ 110 w 126"/>
                  <a:gd name="T65" fmla="*/ 129 h 135"/>
                  <a:gd name="T66" fmla="*/ 110 w 126"/>
                  <a:gd name="T67" fmla="*/ 135 h 135"/>
                  <a:gd name="T68" fmla="*/ 99 w 126"/>
                  <a:gd name="T69" fmla="*/ 135 h 135"/>
                  <a:gd name="T70" fmla="*/ 29 w 126"/>
                  <a:gd name="T71" fmla="*/ 15 h 135"/>
                  <a:gd name="T72" fmla="*/ 28 w 126"/>
                  <a:gd name="T73" fmla="*/ 1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6" h="135">
                    <a:moveTo>
                      <a:pt x="28" y="16"/>
                    </a:moveTo>
                    <a:cubicBezTo>
                      <a:pt x="28" y="17"/>
                      <a:pt x="28" y="19"/>
                      <a:pt x="28" y="20"/>
                    </a:cubicBezTo>
                    <a:cubicBezTo>
                      <a:pt x="28" y="50"/>
                      <a:pt x="28" y="79"/>
                      <a:pt x="28" y="109"/>
                    </a:cubicBezTo>
                    <a:cubicBezTo>
                      <a:pt x="28" y="112"/>
                      <a:pt x="28" y="115"/>
                      <a:pt x="28" y="119"/>
                    </a:cubicBezTo>
                    <a:cubicBezTo>
                      <a:pt x="29" y="124"/>
                      <a:pt x="31" y="126"/>
                      <a:pt x="37" y="127"/>
                    </a:cubicBezTo>
                    <a:cubicBezTo>
                      <a:pt x="39" y="127"/>
                      <a:pt x="41" y="128"/>
                      <a:pt x="44" y="128"/>
                    </a:cubicBezTo>
                    <a:cubicBezTo>
                      <a:pt x="44" y="130"/>
                      <a:pt x="44" y="133"/>
                      <a:pt x="44" y="135"/>
                    </a:cubicBezTo>
                    <a:cubicBezTo>
                      <a:pt x="29" y="135"/>
                      <a:pt x="15" y="135"/>
                      <a:pt x="0" y="135"/>
                    </a:cubicBezTo>
                    <a:cubicBezTo>
                      <a:pt x="0" y="133"/>
                      <a:pt x="0" y="131"/>
                      <a:pt x="0" y="128"/>
                    </a:cubicBezTo>
                    <a:cubicBezTo>
                      <a:pt x="3" y="128"/>
                      <a:pt x="5" y="127"/>
                      <a:pt x="8" y="127"/>
                    </a:cubicBezTo>
                    <a:cubicBezTo>
                      <a:pt x="12" y="127"/>
                      <a:pt x="15" y="124"/>
                      <a:pt x="16" y="120"/>
                    </a:cubicBezTo>
                    <a:cubicBezTo>
                      <a:pt x="16" y="118"/>
                      <a:pt x="16" y="115"/>
                      <a:pt x="16" y="113"/>
                    </a:cubicBezTo>
                    <a:cubicBezTo>
                      <a:pt x="16" y="82"/>
                      <a:pt x="16" y="50"/>
                      <a:pt x="16" y="19"/>
                    </a:cubicBezTo>
                    <a:cubicBezTo>
                      <a:pt x="16" y="18"/>
                      <a:pt x="16" y="17"/>
                      <a:pt x="16" y="15"/>
                    </a:cubicBezTo>
                    <a:cubicBezTo>
                      <a:pt x="16" y="11"/>
                      <a:pt x="14" y="9"/>
                      <a:pt x="9" y="9"/>
                    </a:cubicBezTo>
                    <a:cubicBezTo>
                      <a:pt x="8" y="8"/>
                      <a:pt x="7" y="8"/>
                      <a:pt x="5" y="8"/>
                    </a:cubicBezTo>
                    <a:cubicBezTo>
                      <a:pt x="4" y="8"/>
                      <a:pt x="2" y="8"/>
                      <a:pt x="1" y="8"/>
                    </a:cubicBezTo>
                    <a:cubicBezTo>
                      <a:pt x="1" y="5"/>
                      <a:pt x="1" y="3"/>
                      <a:pt x="1" y="1"/>
                    </a:cubicBezTo>
                    <a:cubicBezTo>
                      <a:pt x="14" y="1"/>
                      <a:pt x="27" y="1"/>
                      <a:pt x="40" y="1"/>
                    </a:cubicBezTo>
                    <a:cubicBezTo>
                      <a:pt x="59" y="34"/>
                      <a:pt x="79" y="67"/>
                      <a:pt x="98" y="100"/>
                    </a:cubicBezTo>
                    <a:cubicBezTo>
                      <a:pt x="98" y="100"/>
                      <a:pt x="99" y="100"/>
                      <a:pt x="99" y="100"/>
                    </a:cubicBezTo>
                    <a:cubicBezTo>
                      <a:pt x="99" y="99"/>
                      <a:pt x="99" y="97"/>
                      <a:pt x="99" y="96"/>
                    </a:cubicBezTo>
                    <a:cubicBezTo>
                      <a:pt x="99" y="72"/>
                      <a:pt x="99" y="48"/>
                      <a:pt x="99" y="24"/>
                    </a:cubicBezTo>
                    <a:cubicBezTo>
                      <a:pt x="99" y="21"/>
                      <a:pt x="99" y="19"/>
                      <a:pt x="98" y="16"/>
                    </a:cubicBezTo>
                    <a:cubicBezTo>
                      <a:pt x="97" y="12"/>
                      <a:pt x="94" y="9"/>
                      <a:pt x="90" y="9"/>
                    </a:cubicBezTo>
                    <a:cubicBezTo>
                      <a:pt x="88" y="8"/>
                      <a:pt x="86" y="8"/>
                      <a:pt x="83" y="8"/>
                    </a:cubicBezTo>
                    <a:cubicBezTo>
                      <a:pt x="83" y="5"/>
                      <a:pt x="83" y="3"/>
                      <a:pt x="83" y="1"/>
                    </a:cubicBezTo>
                    <a:cubicBezTo>
                      <a:pt x="87" y="0"/>
                      <a:pt x="115" y="0"/>
                      <a:pt x="126" y="1"/>
                    </a:cubicBezTo>
                    <a:cubicBezTo>
                      <a:pt x="126" y="3"/>
                      <a:pt x="126" y="5"/>
                      <a:pt x="126" y="8"/>
                    </a:cubicBezTo>
                    <a:cubicBezTo>
                      <a:pt x="124" y="8"/>
                      <a:pt x="122" y="8"/>
                      <a:pt x="119" y="9"/>
                    </a:cubicBezTo>
                    <a:cubicBezTo>
                      <a:pt x="115" y="9"/>
                      <a:pt x="112" y="12"/>
                      <a:pt x="111" y="16"/>
                    </a:cubicBezTo>
                    <a:cubicBezTo>
                      <a:pt x="111" y="20"/>
                      <a:pt x="110" y="23"/>
                      <a:pt x="110" y="27"/>
                    </a:cubicBezTo>
                    <a:cubicBezTo>
                      <a:pt x="110" y="61"/>
                      <a:pt x="110" y="95"/>
                      <a:pt x="110" y="129"/>
                    </a:cubicBezTo>
                    <a:cubicBezTo>
                      <a:pt x="110" y="131"/>
                      <a:pt x="110" y="133"/>
                      <a:pt x="110" y="135"/>
                    </a:cubicBezTo>
                    <a:cubicBezTo>
                      <a:pt x="106" y="135"/>
                      <a:pt x="103" y="135"/>
                      <a:pt x="99" y="135"/>
                    </a:cubicBezTo>
                    <a:cubicBezTo>
                      <a:pt x="76" y="95"/>
                      <a:pt x="52" y="55"/>
                      <a:pt x="29" y="15"/>
                    </a:cubicBezTo>
                    <a:cubicBezTo>
                      <a:pt x="28" y="15"/>
                      <a:pt x="28" y="15"/>
                      <a:pt x="28" y="16"/>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3" name="Freeform 20">
                <a:extLst>
                  <a:ext uri="{FF2B5EF4-FFF2-40B4-BE49-F238E27FC236}">
                    <a16:creationId xmlns:a16="http://schemas.microsoft.com/office/drawing/2014/main" id="{AFBC22B1-E0E5-491D-8D3A-0CADD301B3F1}"/>
                  </a:ext>
                </a:extLst>
              </p:cNvPr>
              <p:cNvSpPr>
                <a:spLocks/>
              </p:cNvSpPr>
              <p:nvPr/>
            </p:nvSpPr>
            <p:spPr bwMode="auto">
              <a:xfrm>
                <a:off x="8233341" y="3887973"/>
                <a:ext cx="352419" cy="384457"/>
              </a:xfrm>
              <a:custGeom>
                <a:avLst/>
                <a:gdLst>
                  <a:gd name="T0" fmla="*/ 0 w 124"/>
                  <a:gd name="T1" fmla="*/ 8 h 135"/>
                  <a:gd name="T2" fmla="*/ 0 w 124"/>
                  <a:gd name="T3" fmla="*/ 1 h 135"/>
                  <a:gd name="T4" fmla="*/ 105 w 124"/>
                  <a:gd name="T5" fmla="*/ 1 h 135"/>
                  <a:gd name="T6" fmla="*/ 117 w 124"/>
                  <a:gd name="T7" fmla="*/ 35 h 135"/>
                  <a:gd name="T8" fmla="*/ 110 w 124"/>
                  <a:gd name="T9" fmla="*/ 39 h 135"/>
                  <a:gd name="T10" fmla="*/ 107 w 124"/>
                  <a:gd name="T11" fmla="*/ 33 h 135"/>
                  <a:gd name="T12" fmla="*/ 78 w 124"/>
                  <a:gd name="T13" fmla="*/ 11 h 135"/>
                  <a:gd name="T14" fmla="*/ 34 w 124"/>
                  <a:gd name="T15" fmla="*/ 11 h 135"/>
                  <a:gd name="T16" fmla="*/ 34 w 124"/>
                  <a:gd name="T17" fmla="*/ 61 h 135"/>
                  <a:gd name="T18" fmla="*/ 55 w 124"/>
                  <a:gd name="T19" fmla="*/ 60 h 135"/>
                  <a:gd name="T20" fmla="*/ 69 w 124"/>
                  <a:gd name="T21" fmla="*/ 45 h 135"/>
                  <a:gd name="T22" fmla="*/ 70 w 124"/>
                  <a:gd name="T23" fmla="*/ 36 h 135"/>
                  <a:gd name="T24" fmla="*/ 78 w 124"/>
                  <a:gd name="T25" fmla="*/ 36 h 135"/>
                  <a:gd name="T26" fmla="*/ 78 w 124"/>
                  <a:gd name="T27" fmla="*/ 95 h 135"/>
                  <a:gd name="T28" fmla="*/ 74 w 124"/>
                  <a:gd name="T29" fmla="*/ 95 h 135"/>
                  <a:gd name="T30" fmla="*/ 70 w 124"/>
                  <a:gd name="T31" fmla="*/ 95 h 135"/>
                  <a:gd name="T32" fmla="*/ 70 w 124"/>
                  <a:gd name="T33" fmla="*/ 88 h 135"/>
                  <a:gd name="T34" fmla="*/ 68 w 124"/>
                  <a:gd name="T35" fmla="*/ 81 h 135"/>
                  <a:gd name="T36" fmla="*/ 58 w 124"/>
                  <a:gd name="T37" fmla="*/ 71 h 135"/>
                  <a:gd name="T38" fmla="*/ 34 w 124"/>
                  <a:gd name="T39" fmla="*/ 70 h 135"/>
                  <a:gd name="T40" fmla="*/ 33 w 124"/>
                  <a:gd name="T41" fmla="*/ 74 h 135"/>
                  <a:gd name="T42" fmla="*/ 33 w 124"/>
                  <a:gd name="T43" fmla="*/ 115 h 135"/>
                  <a:gd name="T44" fmla="*/ 43 w 124"/>
                  <a:gd name="T45" fmla="*/ 125 h 135"/>
                  <a:gd name="T46" fmla="*/ 69 w 124"/>
                  <a:gd name="T47" fmla="*/ 125 h 135"/>
                  <a:gd name="T48" fmla="*/ 112 w 124"/>
                  <a:gd name="T49" fmla="*/ 97 h 135"/>
                  <a:gd name="T50" fmla="*/ 115 w 124"/>
                  <a:gd name="T51" fmla="*/ 90 h 135"/>
                  <a:gd name="T52" fmla="*/ 124 w 124"/>
                  <a:gd name="T53" fmla="*/ 93 h 135"/>
                  <a:gd name="T54" fmla="*/ 109 w 124"/>
                  <a:gd name="T55" fmla="*/ 135 h 135"/>
                  <a:gd name="T56" fmla="*/ 0 w 124"/>
                  <a:gd name="T57" fmla="*/ 135 h 135"/>
                  <a:gd name="T58" fmla="*/ 0 w 124"/>
                  <a:gd name="T59" fmla="*/ 128 h 135"/>
                  <a:gd name="T60" fmla="*/ 8 w 124"/>
                  <a:gd name="T61" fmla="*/ 127 h 135"/>
                  <a:gd name="T62" fmla="*/ 15 w 124"/>
                  <a:gd name="T63" fmla="*/ 120 h 135"/>
                  <a:gd name="T64" fmla="*/ 16 w 124"/>
                  <a:gd name="T65" fmla="*/ 113 h 135"/>
                  <a:gd name="T66" fmla="*/ 16 w 124"/>
                  <a:gd name="T67" fmla="*/ 21 h 135"/>
                  <a:gd name="T68" fmla="*/ 16 w 124"/>
                  <a:gd name="T69" fmla="*/ 16 h 135"/>
                  <a:gd name="T70" fmla="*/ 8 w 124"/>
                  <a:gd name="T71" fmla="*/ 9 h 135"/>
                  <a:gd name="T72" fmla="*/ 4 w 124"/>
                  <a:gd name="T73" fmla="*/ 8 h 135"/>
                  <a:gd name="T74" fmla="*/ 0 w 124"/>
                  <a:gd name="T75" fmla="*/ 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4" h="135">
                    <a:moveTo>
                      <a:pt x="0" y="8"/>
                    </a:moveTo>
                    <a:cubicBezTo>
                      <a:pt x="0" y="5"/>
                      <a:pt x="0" y="3"/>
                      <a:pt x="0" y="1"/>
                    </a:cubicBezTo>
                    <a:cubicBezTo>
                      <a:pt x="3" y="0"/>
                      <a:pt x="98" y="0"/>
                      <a:pt x="105" y="1"/>
                    </a:cubicBezTo>
                    <a:cubicBezTo>
                      <a:pt x="109" y="12"/>
                      <a:pt x="113" y="24"/>
                      <a:pt x="117" y="35"/>
                    </a:cubicBezTo>
                    <a:cubicBezTo>
                      <a:pt x="115" y="37"/>
                      <a:pt x="112" y="38"/>
                      <a:pt x="110" y="39"/>
                    </a:cubicBezTo>
                    <a:cubicBezTo>
                      <a:pt x="109" y="36"/>
                      <a:pt x="108" y="35"/>
                      <a:pt x="107" y="33"/>
                    </a:cubicBezTo>
                    <a:cubicBezTo>
                      <a:pt x="101" y="20"/>
                      <a:pt x="92" y="13"/>
                      <a:pt x="78" y="11"/>
                    </a:cubicBezTo>
                    <a:cubicBezTo>
                      <a:pt x="63" y="10"/>
                      <a:pt x="48" y="11"/>
                      <a:pt x="34" y="11"/>
                    </a:cubicBezTo>
                    <a:cubicBezTo>
                      <a:pt x="33" y="15"/>
                      <a:pt x="33" y="55"/>
                      <a:pt x="34" y="61"/>
                    </a:cubicBezTo>
                    <a:cubicBezTo>
                      <a:pt x="41" y="61"/>
                      <a:pt x="48" y="61"/>
                      <a:pt x="55" y="60"/>
                    </a:cubicBezTo>
                    <a:cubicBezTo>
                      <a:pt x="64" y="59"/>
                      <a:pt x="68" y="54"/>
                      <a:pt x="69" y="45"/>
                    </a:cubicBezTo>
                    <a:cubicBezTo>
                      <a:pt x="70" y="42"/>
                      <a:pt x="70" y="39"/>
                      <a:pt x="70" y="36"/>
                    </a:cubicBezTo>
                    <a:cubicBezTo>
                      <a:pt x="73" y="36"/>
                      <a:pt x="75" y="36"/>
                      <a:pt x="78" y="36"/>
                    </a:cubicBezTo>
                    <a:cubicBezTo>
                      <a:pt x="78" y="56"/>
                      <a:pt x="78" y="75"/>
                      <a:pt x="78" y="95"/>
                    </a:cubicBezTo>
                    <a:cubicBezTo>
                      <a:pt x="77" y="95"/>
                      <a:pt x="76" y="95"/>
                      <a:pt x="74" y="95"/>
                    </a:cubicBezTo>
                    <a:cubicBezTo>
                      <a:pt x="73" y="95"/>
                      <a:pt x="72" y="95"/>
                      <a:pt x="70" y="95"/>
                    </a:cubicBezTo>
                    <a:cubicBezTo>
                      <a:pt x="70" y="93"/>
                      <a:pt x="70" y="90"/>
                      <a:pt x="70" y="88"/>
                    </a:cubicBezTo>
                    <a:cubicBezTo>
                      <a:pt x="69" y="86"/>
                      <a:pt x="69" y="83"/>
                      <a:pt x="68" y="81"/>
                    </a:cubicBezTo>
                    <a:cubicBezTo>
                      <a:pt x="67" y="75"/>
                      <a:pt x="64" y="72"/>
                      <a:pt x="58" y="71"/>
                    </a:cubicBezTo>
                    <a:cubicBezTo>
                      <a:pt x="50" y="69"/>
                      <a:pt x="42" y="70"/>
                      <a:pt x="34" y="70"/>
                    </a:cubicBezTo>
                    <a:cubicBezTo>
                      <a:pt x="33" y="72"/>
                      <a:pt x="33" y="73"/>
                      <a:pt x="33" y="74"/>
                    </a:cubicBezTo>
                    <a:cubicBezTo>
                      <a:pt x="33" y="88"/>
                      <a:pt x="33" y="102"/>
                      <a:pt x="33" y="115"/>
                    </a:cubicBezTo>
                    <a:cubicBezTo>
                      <a:pt x="33" y="124"/>
                      <a:pt x="34" y="125"/>
                      <a:pt x="43" y="125"/>
                    </a:cubicBezTo>
                    <a:cubicBezTo>
                      <a:pt x="52" y="125"/>
                      <a:pt x="60" y="125"/>
                      <a:pt x="69" y="125"/>
                    </a:cubicBezTo>
                    <a:cubicBezTo>
                      <a:pt x="89" y="125"/>
                      <a:pt x="104" y="115"/>
                      <a:pt x="112" y="97"/>
                    </a:cubicBezTo>
                    <a:cubicBezTo>
                      <a:pt x="113" y="95"/>
                      <a:pt x="114" y="93"/>
                      <a:pt x="115" y="90"/>
                    </a:cubicBezTo>
                    <a:cubicBezTo>
                      <a:pt x="118" y="91"/>
                      <a:pt x="121" y="92"/>
                      <a:pt x="124" y="93"/>
                    </a:cubicBezTo>
                    <a:cubicBezTo>
                      <a:pt x="119" y="108"/>
                      <a:pt x="114" y="121"/>
                      <a:pt x="109" y="135"/>
                    </a:cubicBezTo>
                    <a:cubicBezTo>
                      <a:pt x="73" y="135"/>
                      <a:pt x="37" y="135"/>
                      <a:pt x="0" y="135"/>
                    </a:cubicBezTo>
                    <a:cubicBezTo>
                      <a:pt x="0" y="133"/>
                      <a:pt x="0" y="131"/>
                      <a:pt x="0" y="128"/>
                    </a:cubicBezTo>
                    <a:cubicBezTo>
                      <a:pt x="3" y="128"/>
                      <a:pt x="6" y="128"/>
                      <a:pt x="8" y="127"/>
                    </a:cubicBezTo>
                    <a:cubicBezTo>
                      <a:pt x="13" y="126"/>
                      <a:pt x="15" y="125"/>
                      <a:pt x="15" y="120"/>
                    </a:cubicBezTo>
                    <a:cubicBezTo>
                      <a:pt x="16" y="118"/>
                      <a:pt x="16" y="115"/>
                      <a:pt x="16" y="113"/>
                    </a:cubicBezTo>
                    <a:cubicBezTo>
                      <a:pt x="16" y="82"/>
                      <a:pt x="16" y="52"/>
                      <a:pt x="16" y="21"/>
                    </a:cubicBezTo>
                    <a:cubicBezTo>
                      <a:pt x="16" y="20"/>
                      <a:pt x="16" y="18"/>
                      <a:pt x="16" y="16"/>
                    </a:cubicBezTo>
                    <a:cubicBezTo>
                      <a:pt x="15" y="11"/>
                      <a:pt x="13" y="9"/>
                      <a:pt x="8" y="9"/>
                    </a:cubicBezTo>
                    <a:cubicBezTo>
                      <a:pt x="7" y="9"/>
                      <a:pt x="6" y="8"/>
                      <a:pt x="4" y="8"/>
                    </a:cubicBezTo>
                    <a:cubicBezTo>
                      <a:pt x="3" y="8"/>
                      <a:pt x="2" y="8"/>
                      <a:pt x="0" y="8"/>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4" name="Freeform 21">
                <a:extLst>
                  <a:ext uri="{FF2B5EF4-FFF2-40B4-BE49-F238E27FC236}">
                    <a16:creationId xmlns:a16="http://schemas.microsoft.com/office/drawing/2014/main" id="{52A94EBF-BEA5-40C1-BA72-F097DF0149EB}"/>
                  </a:ext>
                </a:extLst>
              </p:cNvPr>
              <p:cNvSpPr>
                <a:spLocks/>
              </p:cNvSpPr>
              <p:nvPr/>
            </p:nvSpPr>
            <p:spPr bwMode="auto">
              <a:xfrm>
                <a:off x="4949441" y="3891177"/>
                <a:ext cx="352419" cy="381253"/>
              </a:xfrm>
              <a:custGeom>
                <a:avLst/>
                <a:gdLst>
                  <a:gd name="T0" fmla="*/ 33 w 123"/>
                  <a:gd name="T1" fmla="*/ 60 h 134"/>
                  <a:gd name="T2" fmla="*/ 55 w 123"/>
                  <a:gd name="T3" fmla="*/ 59 h 134"/>
                  <a:gd name="T4" fmla="*/ 68 w 123"/>
                  <a:gd name="T5" fmla="*/ 45 h 134"/>
                  <a:gd name="T6" fmla="*/ 70 w 123"/>
                  <a:gd name="T7" fmla="*/ 35 h 134"/>
                  <a:gd name="T8" fmla="*/ 77 w 123"/>
                  <a:gd name="T9" fmla="*/ 35 h 134"/>
                  <a:gd name="T10" fmla="*/ 77 w 123"/>
                  <a:gd name="T11" fmla="*/ 94 h 134"/>
                  <a:gd name="T12" fmla="*/ 75 w 123"/>
                  <a:gd name="T13" fmla="*/ 94 h 134"/>
                  <a:gd name="T14" fmla="*/ 70 w 123"/>
                  <a:gd name="T15" fmla="*/ 94 h 134"/>
                  <a:gd name="T16" fmla="*/ 69 w 123"/>
                  <a:gd name="T17" fmla="*/ 83 h 134"/>
                  <a:gd name="T18" fmla="*/ 54 w 123"/>
                  <a:gd name="T19" fmla="*/ 69 h 134"/>
                  <a:gd name="T20" fmla="*/ 33 w 123"/>
                  <a:gd name="T21" fmla="*/ 69 h 134"/>
                  <a:gd name="T22" fmla="*/ 33 w 123"/>
                  <a:gd name="T23" fmla="*/ 73 h 134"/>
                  <a:gd name="T24" fmla="*/ 33 w 123"/>
                  <a:gd name="T25" fmla="*/ 114 h 134"/>
                  <a:gd name="T26" fmla="*/ 43 w 123"/>
                  <a:gd name="T27" fmla="*/ 124 h 134"/>
                  <a:gd name="T28" fmla="*/ 68 w 123"/>
                  <a:gd name="T29" fmla="*/ 124 h 134"/>
                  <a:gd name="T30" fmla="*/ 112 w 123"/>
                  <a:gd name="T31" fmla="*/ 96 h 134"/>
                  <a:gd name="T32" fmla="*/ 115 w 123"/>
                  <a:gd name="T33" fmla="*/ 90 h 134"/>
                  <a:gd name="T34" fmla="*/ 115 w 123"/>
                  <a:gd name="T35" fmla="*/ 90 h 134"/>
                  <a:gd name="T36" fmla="*/ 123 w 123"/>
                  <a:gd name="T37" fmla="*/ 92 h 134"/>
                  <a:gd name="T38" fmla="*/ 109 w 123"/>
                  <a:gd name="T39" fmla="*/ 134 h 134"/>
                  <a:gd name="T40" fmla="*/ 0 w 123"/>
                  <a:gd name="T41" fmla="*/ 134 h 134"/>
                  <a:gd name="T42" fmla="*/ 0 w 123"/>
                  <a:gd name="T43" fmla="*/ 127 h 134"/>
                  <a:gd name="T44" fmla="*/ 8 w 123"/>
                  <a:gd name="T45" fmla="*/ 126 h 134"/>
                  <a:gd name="T46" fmla="*/ 15 w 123"/>
                  <a:gd name="T47" fmla="*/ 120 h 134"/>
                  <a:gd name="T48" fmla="*/ 16 w 123"/>
                  <a:gd name="T49" fmla="*/ 113 h 134"/>
                  <a:gd name="T50" fmla="*/ 16 w 123"/>
                  <a:gd name="T51" fmla="*/ 20 h 134"/>
                  <a:gd name="T52" fmla="*/ 5 w 123"/>
                  <a:gd name="T53" fmla="*/ 7 h 134"/>
                  <a:gd name="T54" fmla="*/ 0 w 123"/>
                  <a:gd name="T55" fmla="*/ 7 h 134"/>
                  <a:gd name="T56" fmla="*/ 0 w 123"/>
                  <a:gd name="T57" fmla="*/ 0 h 134"/>
                  <a:gd name="T58" fmla="*/ 105 w 123"/>
                  <a:gd name="T59" fmla="*/ 0 h 134"/>
                  <a:gd name="T60" fmla="*/ 117 w 123"/>
                  <a:gd name="T61" fmla="*/ 35 h 134"/>
                  <a:gd name="T62" fmla="*/ 109 w 123"/>
                  <a:gd name="T63" fmla="*/ 38 h 134"/>
                  <a:gd name="T64" fmla="*/ 107 w 123"/>
                  <a:gd name="T65" fmla="*/ 34 h 134"/>
                  <a:gd name="T66" fmla="*/ 105 w 123"/>
                  <a:gd name="T67" fmla="*/ 29 h 134"/>
                  <a:gd name="T68" fmla="*/ 78 w 123"/>
                  <a:gd name="T69" fmla="*/ 11 h 134"/>
                  <a:gd name="T70" fmla="*/ 42 w 123"/>
                  <a:gd name="T71" fmla="*/ 10 h 134"/>
                  <a:gd name="T72" fmla="*/ 33 w 123"/>
                  <a:gd name="T73" fmla="*/ 10 h 134"/>
                  <a:gd name="T74" fmla="*/ 33 w 123"/>
                  <a:gd name="T75" fmla="*/ 6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3" h="134">
                    <a:moveTo>
                      <a:pt x="33" y="60"/>
                    </a:moveTo>
                    <a:cubicBezTo>
                      <a:pt x="41" y="60"/>
                      <a:pt x="48" y="61"/>
                      <a:pt x="55" y="59"/>
                    </a:cubicBezTo>
                    <a:cubicBezTo>
                      <a:pt x="63" y="57"/>
                      <a:pt x="67" y="53"/>
                      <a:pt x="68" y="45"/>
                    </a:cubicBezTo>
                    <a:cubicBezTo>
                      <a:pt x="69" y="42"/>
                      <a:pt x="69" y="39"/>
                      <a:pt x="70" y="35"/>
                    </a:cubicBezTo>
                    <a:cubicBezTo>
                      <a:pt x="72" y="35"/>
                      <a:pt x="75" y="35"/>
                      <a:pt x="77" y="35"/>
                    </a:cubicBezTo>
                    <a:cubicBezTo>
                      <a:pt x="77" y="55"/>
                      <a:pt x="77" y="74"/>
                      <a:pt x="77" y="94"/>
                    </a:cubicBezTo>
                    <a:cubicBezTo>
                      <a:pt x="76" y="94"/>
                      <a:pt x="75" y="94"/>
                      <a:pt x="75" y="94"/>
                    </a:cubicBezTo>
                    <a:cubicBezTo>
                      <a:pt x="73" y="94"/>
                      <a:pt x="71" y="94"/>
                      <a:pt x="70" y="94"/>
                    </a:cubicBezTo>
                    <a:cubicBezTo>
                      <a:pt x="69" y="90"/>
                      <a:pt x="69" y="86"/>
                      <a:pt x="69" y="83"/>
                    </a:cubicBezTo>
                    <a:cubicBezTo>
                      <a:pt x="67" y="74"/>
                      <a:pt x="63" y="70"/>
                      <a:pt x="54" y="69"/>
                    </a:cubicBezTo>
                    <a:cubicBezTo>
                      <a:pt x="47" y="69"/>
                      <a:pt x="40" y="69"/>
                      <a:pt x="33" y="69"/>
                    </a:cubicBezTo>
                    <a:cubicBezTo>
                      <a:pt x="33" y="71"/>
                      <a:pt x="33" y="72"/>
                      <a:pt x="33" y="73"/>
                    </a:cubicBezTo>
                    <a:cubicBezTo>
                      <a:pt x="33" y="87"/>
                      <a:pt x="33" y="101"/>
                      <a:pt x="33" y="114"/>
                    </a:cubicBezTo>
                    <a:cubicBezTo>
                      <a:pt x="33" y="123"/>
                      <a:pt x="34" y="124"/>
                      <a:pt x="43" y="124"/>
                    </a:cubicBezTo>
                    <a:cubicBezTo>
                      <a:pt x="51" y="124"/>
                      <a:pt x="60" y="124"/>
                      <a:pt x="68" y="124"/>
                    </a:cubicBezTo>
                    <a:cubicBezTo>
                      <a:pt x="89" y="124"/>
                      <a:pt x="103" y="114"/>
                      <a:pt x="112" y="96"/>
                    </a:cubicBezTo>
                    <a:cubicBezTo>
                      <a:pt x="113" y="94"/>
                      <a:pt x="114" y="92"/>
                      <a:pt x="115" y="90"/>
                    </a:cubicBezTo>
                    <a:cubicBezTo>
                      <a:pt x="115" y="90"/>
                      <a:pt x="115" y="90"/>
                      <a:pt x="115" y="90"/>
                    </a:cubicBezTo>
                    <a:cubicBezTo>
                      <a:pt x="118" y="90"/>
                      <a:pt x="120" y="91"/>
                      <a:pt x="123" y="92"/>
                    </a:cubicBezTo>
                    <a:cubicBezTo>
                      <a:pt x="118" y="107"/>
                      <a:pt x="113" y="120"/>
                      <a:pt x="109" y="134"/>
                    </a:cubicBezTo>
                    <a:cubicBezTo>
                      <a:pt x="72" y="134"/>
                      <a:pt x="36" y="134"/>
                      <a:pt x="0" y="134"/>
                    </a:cubicBezTo>
                    <a:cubicBezTo>
                      <a:pt x="0" y="132"/>
                      <a:pt x="0" y="130"/>
                      <a:pt x="0" y="127"/>
                    </a:cubicBezTo>
                    <a:cubicBezTo>
                      <a:pt x="2" y="127"/>
                      <a:pt x="5" y="126"/>
                      <a:pt x="8" y="126"/>
                    </a:cubicBezTo>
                    <a:cubicBezTo>
                      <a:pt x="12" y="126"/>
                      <a:pt x="14" y="124"/>
                      <a:pt x="15" y="120"/>
                    </a:cubicBezTo>
                    <a:cubicBezTo>
                      <a:pt x="15" y="118"/>
                      <a:pt x="16" y="115"/>
                      <a:pt x="16" y="113"/>
                    </a:cubicBezTo>
                    <a:cubicBezTo>
                      <a:pt x="16" y="82"/>
                      <a:pt x="16" y="51"/>
                      <a:pt x="16" y="20"/>
                    </a:cubicBezTo>
                    <a:cubicBezTo>
                      <a:pt x="16" y="10"/>
                      <a:pt x="14" y="8"/>
                      <a:pt x="5" y="7"/>
                    </a:cubicBezTo>
                    <a:cubicBezTo>
                      <a:pt x="3" y="7"/>
                      <a:pt x="1" y="7"/>
                      <a:pt x="0" y="7"/>
                    </a:cubicBezTo>
                    <a:cubicBezTo>
                      <a:pt x="0" y="4"/>
                      <a:pt x="0" y="2"/>
                      <a:pt x="0" y="0"/>
                    </a:cubicBezTo>
                    <a:cubicBezTo>
                      <a:pt x="34" y="0"/>
                      <a:pt x="69" y="0"/>
                      <a:pt x="105" y="0"/>
                    </a:cubicBezTo>
                    <a:cubicBezTo>
                      <a:pt x="109" y="11"/>
                      <a:pt x="112" y="22"/>
                      <a:pt x="117" y="35"/>
                    </a:cubicBezTo>
                    <a:cubicBezTo>
                      <a:pt x="114" y="36"/>
                      <a:pt x="112" y="37"/>
                      <a:pt x="109" y="38"/>
                    </a:cubicBezTo>
                    <a:cubicBezTo>
                      <a:pt x="108" y="36"/>
                      <a:pt x="108" y="35"/>
                      <a:pt x="107" y="34"/>
                    </a:cubicBezTo>
                    <a:cubicBezTo>
                      <a:pt x="107" y="32"/>
                      <a:pt x="106" y="31"/>
                      <a:pt x="105" y="29"/>
                    </a:cubicBezTo>
                    <a:cubicBezTo>
                      <a:pt x="100" y="18"/>
                      <a:pt x="90" y="11"/>
                      <a:pt x="78" y="11"/>
                    </a:cubicBezTo>
                    <a:cubicBezTo>
                      <a:pt x="66" y="10"/>
                      <a:pt x="54" y="10"/>
                      <a:pt x="42" y="10"/>
                    </a:cubicBezTo>
                    <a:cubicBezTo>
                      <a:pt x="39" y="10"/>
                      <a:pt x="36" y="10"/>
                      <a:pt x="33" y="10"/>
                    </a:cubicBezTo>
                    <a:cubicBezTo>
                      <a:pt x="33" y="26"/>
                      <a:pt x="33" y="43"/>
                      <a:pt x="33" y="6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5" name="Freeform 22">
                <a:extLst>
                  <a:ext uri="{FF2B5EF4-FFF2-40B4-BE49-F238E27FC236}">
                    <a16:creationId xmlns:a16="http://schemas.microsoft.com/office/drawing/2014/main" id="{13446D84-1439-4CA9-B653-7FB33B0DC865}"/>
                  </a:ext>
                </a:extLst>
              </p:cNvPr>
              <p:cNvSpPr>
                <a:spLocks/>
              </p:cNvSpPr>
              <p:nvPr/>
            </p:nvSpPr>
            <p:spPr bwMode="auto">
              <a:xfrm>
                <a:off x="5897767" y="3891177"/>
                <a:ext cx="358826" cy="381253"/>
              </a:xfrm>
              <a:custGeom>
                <a:avLst/>
                <a:gdLst>
                  <a:gd name="T0" fmla="*/ 43 w 126"/>
                  <a:gd name="T1" fmla="*/ 134 h 134"/>
                  <a:gd name="T2" fmla="*/ 0 w 126"/>
                  <a:gd name="T3" fmla="*/ 134 h 134"/>
                  <a:gd name="T4" fmla="*/ 0 w 126"/>
                  <a:gd name="T5" fmla="*/ 127 h 134"/>
                  <a:gd name="T6" fmla="*/ 7 w 126"/>
                  <a:gd name="T7" fmla="*/ 126 h 134"/>
                  <a:gd name="T8" fmla="*/ 16 w 126"/>
                  <a:gd name="T9" fmla="*/ 118 h 134"/>
                  <a:gd name="T10" fmla="*/ 16 w 126"/>
                  <a:gd name="T11" fmla="*/ 110 h 134"/>
                  <a:gd name="T12" fmla="*/ 16 w 126"/>
                  <a:gd name="T13" fmla="*/ 18 h 134"/>
                  <a:gd name="T14" fmla="*/ 5 w 126"/>
                  <a:gd name="T15" fmla="*/ 7 h 134"/>
                  <a:gd name="T16" fmla="*/ 0 w 126"/>
                  <a:gd name="T17" fmla="*/ 7 h 134"/>
                  <a:gd name="T18" fmla="*/ 0 w 126"/>
                  <a:gd name="T19" fmla="*/ 0 h 134"/>
                  <a:gd name="T20" fmla="*/ 40 w 126"/>
                  <a:gd name="T21" fmla="*/ 0 h 134"/>
                  <a:gd name="T22" fmla="*/ 98 w 126"/>
                  <a:gd name="T23" fmla="*/ 100 h 134"/>
                  <a:gd name="T24" fmla="*/ 99 w 126"/>
                  <a:gd name="T25" fmla="*/ 96 h 134"/>
                  <a:gd name="T26" fmla="*/ 99 w 126"/>
                  <a:gd name="T27" fmla="*/ 24 h 134"/>
                  <a:gd name="T28" fmla="*/ 98 w 126"/>
                  <a:gd name="T29" fmla="*/ 17 h 134"/>
                  <a:gd name="T30" fmla="*/ 89 w 126"/>
                  <a:gd name="T31" fmla="*/ 7 h 134"/>
                  <a:gd name="T32" fmla="*/ 83 w 126"/>
                  <a:gd name="T33" fmla="*/ 7 h 134"/>
                  <a:gd name="T34" fmla="*/ 83 w 126"/>
                  <a:gd name="T35" fmla="*/ 4 h 134"/>
                  <a:gd name="T36" fmla="*/ 83 w 126"/>
                  <a:gd name="T37" fmla="*/ 0 h 134"/>
                  <a:gd name="T38" fmla="*/ 125 w 126"/>
                  <a:gd name="T39" fmla="*/ 0 h 134"/>
                  <a:gd name="T40" fmla="*/ 126 w 126"/>
                  <a:gd name="T41" fmla="*/ 3 h 134"/>
                  <a:gd name="T42" fmla="*/ 126 w 126"/>
                  <a:gd name="T43" fmla="*/ 7 h 134"/>
                  <a:gd name="T44" fmla="*/ 120 w 126"/>
                  <a:gd name="T45" fmla="*/ 7 h 134"/>
                  <a:gd name="T46" fmla="*/ 110 w 126"/>
                  <a:gd name="T47" fmla="*/ 16 h 134"/>
                  <a:gd name="T48" fmla="*/ 110 w 126"/>
                  <a:gd name="T49" fmla="*/ 26 h 134"/>
                  <a:gd name="T50" fmla="*/ 110 w 126"/>
                  <a:gd name="T51" fmla="*/ 128 h 134"/>
                  <a:gd name="T52" fmla="*/ 110 w 126"/>
                  <a:gd name="T53" fmla="*/ 134 h 134"/>
                  <a:gd name="T54" fmla="*/ 98 w 126"/>
                  <a:gd name="T55" fmla="*/ 134 h 134"/>
                  <a:gd name="T56" fmla="*/ 28 w 126"/>
                  <a:gd name="T57" fmla="*/ 14 h 134"/>
                  <a:gd name="T58" fmla="*/ 28 w 126"/>
                  <a:gd name="T59" fmla="*/ 14 h 134"/>
                  <a:gd name="T60" fmla="*/ 27 w 126"/>
                  <a:gd name="T61" fmla="*/ 17 h 134"/>
                  <a:gd name="T62" fmla="*/ 27 w 126"/>
                  <a:gd name="T63" fmla="*/ 110 h 134"/>
                  <a:gd name="T64" fmla="*/ 28 w 126"/>
                  <a:gd name="T65" fmla="*/ 118 h 134"/>
                  <a:gd name="T66" fmla="*/ 36 w 126"/>
                  <a:gd name="T67" fmla="*/ 126 h 134"/>
                  <a:gd name="T68" fmla="*/ 43 w 126"/>
                  <a:gd name="T69" fmla="*/ 127 h 134"/>
                  <a:gd name="T70" fmla="*/ 43 w 126"/>
                  <a:gd name="T7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6" h="134">
                    <a:moveTo>
                      <a:pt x="43" y="134"/>
                    </a:moveTo>
                    <a:cubicBezTo>
                      <a:pt x="29" y="134"/>
                      <a:pt x="14" y="134"/>
                      <a:pt x="0" y="134"/>
                    </a:cubicBezTo>
                    <a:cubicBezTo>
                      <a:pt x="0" y="132"/>
                      <a:pt x="0" y="130"/>
                      <a:pt x="0" y="127"/>
                    </a:cubicBezTo>
                    <a:cubicBezTo>
                      <a:pt x="2" y="127"/>
                      <a:pt x="5" y="127"/>
                      <a:pt x="7" y="126"/>
                    </a:cubicBezTo>
                    <a:cubicBezTo>
                      <a:pt x="13" y="125"/>
                      <a:pt x="15" y="123"/>
                      <a:pt x="16" y="118"/>
                    </a:cubicBezTo>
                    <a:cubicBezTo>
                      <a:pt x="16" y="115"/>
                      <a:pt x="16" y="113"/>
                      <a:pt x="16" y="110"/>
                    </a:cubicBezTo>
                    <a:cubicBezTo>
                      <a:pt x="16" y="80"/>
                      <a:pt x="16" y="49"/>
                      <a:pt x="16" y="18"/>
                    </a:cubicBezTo>
                    <a:cubicBezTo>
                      <a:pt x="16" y="9"/>
                      <a:pt x="14" y="8"/>
                      <a:pt x="5" y="7"/>
                    </a:cubicBezTo>
                    <a:cubicBezTo>
                      <a:pt x="4" y="7"/>
                      <a:pt x="2" y="7"/>
                      <a:pt x="0" y="7"/>
                    </a:cubicBezTo>
                    <a:cubicBezTo>
                      <a:pt x="0" y="4"/>
                      <a:pt x="0" y="2"/>
                      <a:pt x="0" y="0"/>
                    </a:cubicBezTo>
                    <a:cubicBezTo>
                      <a:pt x="13" y="0"/>
                      <a:pt x="26" y="0"/>
                      <a:pt x="40" y="0"/>
                    </a:cubicBezTo>
                    <a:cubicBezTo>
                      <a:pt x="59" y="33"/>
                      <a:pt x="78" y="66"/>
                      <a:pt x="98" y="100"/>
                    </a:cubicBezTo>
                    <a:cubicBezTo>
                      <a:pt x="98" y="98"/>
                      <a:pt x="99" y="97"/>
                      <a:pt x="99" y="96"/>
                    </a:cubicBezTo>
                    <a:cubicBezTo>
                      <a:pt x="99" y="72"/>
                      <a:pt x="99" y="48"/>
                      <a:pt x="99" y="24"/>
                    </a:cubicBezTo>
                    <a:cubicBezTo>
                      <a:pt x="99" y="22"/>
                      <a:pt x="99" y="19"/>
                      <a:pt x="98" y="17"/>
                    </a:cubicBezTo>
                    <a:cubicBezTo>
                      <a:pt x="97" y="11"/>
                      <a:pt x="95" y="8"/>
                      <a:pt x="89" y="7"/>
                    </a:cubicBezTo>
                    <a:cubicBezTo>
                      <a:pt x="87" y="7"/>
                      <a:pt x="85" y="7"/>
                      <a:pt x="83" y="7"/>
                    </a:cubicBezTo>
                    <a:cubicBezTo>
                      <a:pt x="83" y="6"/>
                      <a:pt x="83" y="5"/>
                      <a:pt x="83" y="4"/>
                    </a:cubicBezTo>
                    <a:cubicBezTo>
                      <a:pt x="83" y="2"/>
                      <a:pt x="83" y="1"/>
                      <a:pt x="83" y="0"/>
                    </a:cubicBezTo>
                    <a:cubicBezTo>
                      <a:pt x="97" y="0"/>
                      <a:pt x="111" y="0"/>
                      <a:pt x="125" y="0"/>
                    </a:cubicBezTo>
                    <a:cubicBezTo>
                      <a:pt x="125" y="1"/>
                      <a:pt x="126" y="2"/>
                      <a:pt x="126" y="3"/>
                    </a:cubicBezTo>
                    <a:cubicBezTo>
                      <a:pt x="126" y="4"/>
                      <a:pt x="126" y="5"/>
                      <a:pt x="126" y="7"/>
                    </a:cubicBezTo>
                    <a:cubicBezTo>
                      <a:pt x="124" y="7"/>
                      <a:pt x="122" y="7"/>
                      <a:pt x="120" y="7"/>
                    </a:cubicBezTo>
                    <a:cubicBezTo>
                      <a:pt x="114" y="8"/>
                      <a:pt x="111" y="11"/>
                      <a:pt x="110" y="16"/>
                    </a:cubicBezTo>
                    <a:cubicBezTo>
                      <a:pt x="110" y="20"/>
                      <a:pt x="110" y="23"/>
                      <a:pt x="110" y="26"/>
                    </a:cubicBezTo>
                    <a:cubicBezTo>
                      <a:pt x="110" y="60"/>
                      <a:pt x="110" y="94"/>
                      <a:pt x="110" y="128"/>
                    </a:cubicBezTo>
                    <a:cubicBezTo>
                      <a:pt x="110" y="130"/>
                      <a:pt x="110" y="132"/>
                      <a:pt x="110" y="134"/>
                    </a:cubicBezTo>
                    <a:cubicBezTo>
                      <a:pt x="106" y="134"/>
                      <a:pt x="102" y="134"/>
                      <a:pt x="98" y="134"/>
                    </a:cubicBezTo>
                    <a:cubicBezTo>
                      <a:pt x="75" y="94"/>
                      <a:pt x="52" y="54"/>
                      <a:pt x="28" y="14"/>
                    </a:cubicBezTo>
                    <a:cubicBezTo>
                      <a:pt x="28" y="14"/>
                      <a:pt x="28" y="14"/>
                      <a:pt x="28" y="14"/>
                    </a:cubicBezTo>
                    <a:cubicBezTo>
                      <a:pt x="27" y="15"/>
                      <a:pt x="27" y="16"/>
                      <a:pt x="27" y="17"/>
                    </a:cubicBezTo>
                    <a:cubicBezTo>
                      <a:pt x="27" y="48"/>
                      <a:pt x="27" y="79"/>
                      <a:pt x="27" y="110"/>
                    </a:cubicBezTo>
                    <a:cubicBezTo>
                      <a:pt x="27" y="113"/>
                      <a:pt x="27" y="116"/>
                      <a:pt x="28" y="118"/>
                    </a:cubicBezTo>
                    <a:cubicBezTo>
                      <a:pt x="29" y="123"/>
                      <a:pt x="31" y="125"/>
                      <a:pt x="36" y="126"/>
                    </a:cubicBezTo>
                    <a:cubicBezTo>
                      <a:pt x="38" y="126"/>
                      <a:pt x="41" y="127"/>
                      <a:pt x="43" y="127"/>
                    </a:cubicBezTo>
                    <a:cubicBezTo>
                      <a:pt x="43" y="129"/>
                      <a:pt x="43" y="132"/>
                      <a:pt x="43" y="134"/>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6" name="Freeform 23">
                <a:extLst>
                  <a:ext uri="{FF2B5EF4-FFF2-40B4-BE49-F238E27FC236}">
                    <a16:creationId xmlns:a16="http://schemas.microsoft.com/office/drawing/2014/main" id="{E2D267E0-CB35-4383-8A83-2AE643C7ECFF}"/>
                  </a:ext>
                </a:extLst>
              </p:cNvPr>
              <p:cNvSpPr>
                <a:spLocks/>
              </p:cNvSpPr>
              <p:nvPr/>
            </p:nvSpPr>
            <p:spPr bwMode="auto">
              <a:xfrm>
                <a:off x="6285428" y="3878362"/>
                <a:ext cx="397272" cy="410087"/>
              </a:xfrm>
              <a:custGeom>
                <a:avLst/>
                <a:gdLst>
                  <a:gd name="T0" fmla="*/ 87 w 139"/>
                  <a:gd name="T1" fmla="*/ 79 h 144"/>
                  <a:gd name="T2" fmla="*/ 87 w 139"/>
                  <a:gd name="T3" fmla="*/ 71 h 144"/>
                  <a:gd name="T4" fmla="*/ 139 w 139"/>
                  <a:gd name="T5" fmla="*/ 71 h 144"/>
                  <a:gd name="T6" fmla="*/ 139 w 139"/>
                  <a:gd name="T7" fmla="*/ 79 h 144"/>
                  <a:gd name="T8" fmla="*/ 133 w 139"/>
                  <a:gd name="T9" fmla="*/ 79 h 144"/>
                  <a:gd name="T10" fmla="*/ 124 w 139"/>
                  <a:gd name="T11" fmla="*/ 88 h 144"/>
                  <a:gd name="T12" fmla="*/ 124 w 139"/>
                  <a:gd name="T13" fmla="*/ 95 h 144"/>
                  <a:gd name="T14" fmla="*/ 124 w 139"/>
                  <a:gd name="T15" fmla="*/ 134 h 144"/>
                  <a:gd name="T16" fmla="*/ 124 w 139"/>
                  <a:gd name="T17" fmla="*/ 139 h 144"/>
                  <a:gd name="T18" fmla="*/ 115 w 139"/>
                  <a:gd name="T19" fmla="*/ 139 h 144"/>
                  <a:gd name="T20" fmla="*/ 110 w 139"/>
                  <a:gd name="T21" fmla="*/ 128 h 144"/>
                  <a:gd name="T22" fmla="*/ 105 w 139"/>
                  <a:gd name="T23" fmla="*/ 131 h 144"/>
                  <a:gd name="T24" fmla="*/ 56 w 139"/>
                  <a:gd name="T25" fmla="*/ 141 h 144"/>
                  <a:gd name="T26" fmla="*/ 10 w 139"/>
                  <a:gd name="T27" fmla="*/ 103 h 144"/>
                  <a:gd name="T28" fmla="*/ 15 w 139"/>
                  <a:gd name="T29" fmla="*/ 33 h 144"/>
                  <a:gd name="T30" fmla="*/ 56 w 139"/>
                  <a:gd name="T31" fmla="*/ 3 h 144"/>
                  <a:gd name="T32" fmla="*/ 99 w 139"/>
                  <a:gd name="T33" fmla="*/ 11 h 144"/>
                  <a:gd name="T34" fmla="*/ 102 w 139"/>
                  <a:gd name="T35" fmla="*/ 13 h 144"/>
                  <a:gd name="T36" fmla="*/ 105 w 139"/>
                  <a:gd name="T37" fmla="*/ 5 h 144"/>
                  <a:gd name="T38" fmla="*/ 112 w 139"/>
                  <a:gd name="T39" fmla="*/ 5 h 144"/>
                  <a:gd name="T40" fmla="*/ 122 w 139"/>
                  <a:gd name="T41" fmla="*/ 46 h 144"/>
                  <a:gd name="T42" fmla="*/ 114 w 139"/>
                  <a:gd name="T43" fmla="*/ 49 h 144"/>
                  <a:gd name="T44" fmla="*/ 112 w 139"/>
                  <a:gd name="T45" fmla="*/ 44 h 144"/>
                  <a:gd name="T46" fmla="*/ 100 w 139"/>
                  <a:gd name="T47" fmla="*/ 25 h 144"/>
                  <a:gd name="T48" fmla="*/ 42 w 139"/>
                  <a:gd name="T49" fmla="*/ 23 h 144"/>
                  <a:gd name="T50" fmla="*/ 24 w 139"/>
                  <a:gd name="T51" fmla="*/ 62 h 144"/>
                  <a:gd name="T52" fmla="*/ 34 w 139"/>
                  <a:gd name="T53" fmla="*/ 109 h 144"/>
                  <a:gd name="T54" fmla="*/ 77 w 139"/>
                  <a:gd name="T55" fmla="*/ 131 h 144"/>
                  <a:gd name="T56" fmla="*/ 101 w 139"/>
                  <a:gd name="T57" fmla="*/ 120 h 144"/>
                  <a:gd name="T58" fmla="*/ 106 w 139"/>
                  <a:gd name="T59" fmla="*/ 109 h 144"/>
                  <a:gd name="T60" fmla="*/ 106 w 139"/>
                  <a:gd name="T61" fmla="*/ 90 h 144"/>
                  <a:gd name="T62" fmla="*/ 96 w 139"/>
                  <a:gd name="T63" fmla="*/ 79 h 144"/>
                  <a:gd name="T64" fmla="*/ 87 w 139"/>
                  <a:gd name="T65" fmla="*/ 7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9" h="144">
                    <a:moveTo>
                      <a:pt x="87" y="79"/>
                    </a:moveTo>
                    <a:cubicBezTo>
                      <a:pt x="87" y="76"/>
                      <a:pt x="87" y="74"/>
                      <a:pt x="87" y="71"/>
                    </a:cubicBezTo>
                    <a:cubicBezTo>
                      <a:pt x="105" y="71"/>
                      <a:pt x="122" y="71"/>
                      <a:pt x="139" y="71"/>
                    </a:cubicBezTo>
                    <a:cubicBezTo>
                      <a:pt x="139" y="74"/>
                      <a:pt x="139" y="76"/>
                      <a:pt x="139" y="79"/>
                    </a:cubicBezTo>
                    <a:cubicBezTo>
                      <a:pt x="137" y="79"/>
                      <a:pt x="135" y="79"/>
                      <a:pt x="133" y="79"/>
                    </a:cubicBezTo>
                    <a:cubicBezTo>
                      <a:pt x="127" y="79"/>
                      <a:pt x="125" y="81"/>
                      <a:pt x="124" y="88"/>
                    </a:cubicBezTo>
                    <a:cubicBezTo>
                      <a:pt x="124" y="90"/>
                      <a:pt x="124" y="93"/>
                      <a:pt x="124" y="95"/>
                    </a:cubicBezTo>
                    <a:cubicBezTo>
                      <a:pt x="124" y="108"/>
                      <a:pt x="124" y="121"/>
                      <a:pt x="124" y="134"/>
                    </a:cubicBezTo>
                    <a:cubicBezTo>
                      <a:pt x="124" y="135"/>
                      <a:pt x="124" y="137"/>
                      <a:pt x="124" y="139"/>
                    </a:cubicBezTo>
                    <a:cubicBezTo>
                      <a:pt x="121" y="139"/>
                      <a:pt x="118" y="139"/>
                      <a:pt x="115" y="139"/>
                    </a:cubicBezTo>
                    <a:cubicBezTo>
                      <a:pt x="113" y="136"/>
                      <a:pt x="112" y="132"/>
                      <a:pt x="110" y="128"/>
                    </a:cubicBezTo>
                    <a:cubicBezTo>
                      <a:pt x="108" y="129"/>
                      <a:pt x="107" y="130"/>
                      <a:pt x="105" y="131"/>
                    </a:cubicBezTo>
                    <a:cubicBezTo>
                      <a:pt x="90" y="140"/>
                      <a:pt x="74" y="144"/>
                      <a:pt x="56" y="141"/>
                    </a:cubicBezTo>
                    <a:cubicBezTo>
                      <a:pt x="34" y="137"/>
                      <a:pt x="18" y="124"/>
                      <a:pt x="10" y="103"/>
                    </a:cubicBezTo>
                    <a:cubicBezTo>
                      <a:pt x="0" y="79"/>
                      <a:pt x="1" y="55"/>
                      <a:pt x="15" y="33"/>
                    </a:cubicBezTo>
                    <a:cubicBezTo>
                      <a:pt x="24" y="17"/>
                      <a:pt x="38" y="6"/>
                      <a:pt x="56" y="3"/>
                    </a:cubicBezTo>
                    <a:cubicBezTo>
                      <a:pt x="71" y="0"/>
                      <a:pt x="86" y="2"/>
                      <a:pt x="99" y="11"/>
                    </a:cubicBezTo>
                    <a:cubicBezTo>
                      <a:pt x="100" y="12"/>
                      <a:pt x="101" y="12"/>
                      <a:pt x="102" y="13"/>
                    </a:cubicBezTo>
                    <a:cubicBezTo>
                      <a:pt x="103" y="10"/>
                      <a:pt x="104" y="7"/>
                      <a:pt x="105" y="5"/>
                    </a:cubicBezTo>
                    <a:cubicBezTo>
                      <a:pt x="107" y="5"/>
                      <a:pt x="109" y="5"/>
                      <a:pt x="112" y="5"/>
                    </a:cubicBezTo>
                    <a:cubicBezTo>
                      <a:pt x="115" y="18"/>
                      <a:pt x="119" y="32"/>
                      <a:pt x="122" y="46"/>
                    </a:cubicBezTo>
                    <a:cubicBezTo>
                      <a:pt x="120" y="47"/>
                      <a:pt x="117" y="48"/>
                      <a:pt x="114" y="49"/>
                    </a:cubicBezTo>
                    <a:cubicBezTo>
                      <a:pt x="114" y="47"/>
                      <a:pt x="113" y="45"/>
                      <a:pt x="112" y="44"/>
                    </a:cubicBezTo>
                    <a:cubicBezTo>
                      <a:pt x="109" y="37"/>
                      <a:pt x="105" y="30"/>
                      <a:pt x="100" y="25"/>
                    </a:cubicBezTo>
                    <a:cubicBezTo>
                      <a:pt x="84" y="8"/>
                      <a:pt x="59" y="7"/>
                      <a:pt x="42" y="23"/>
                    </a:cubicBezTo>
                    <a:cubicBezTo>
                      <a:pt x="31" y="34"/>
                      <a:pt x="25" y="47"/>
                      <a:pt x="24" y="62"/>
                    </a:cubicBezTo>
                    <a:cubicBezTo>
                      <a:pt x="22" y="79"/>
                      <a:pt x="25" y="95"/>
                      <a:pt x="34" y="109"/>
                    </a:cubicBezTo>
                    <a:cubicBezTo>
                      <a:pt x="44" y="125"/>
                      <a:pt x="59" y="132"/>
                      <a:pt x="77" y="131"/>
                    </a:cubicBezTo>
                    <a:cubicBezTo>
                      <a:pt x="86" y="130"/>
                      <a:pt x="94" y="127"/>
                      <a:pt x="101" y="120"/>
                    </a:cubicBezTo>
                    <a:cubicBezTo>
                      <a:pt x="104" y="117"/>
                      <a:pt x="106" y="114"/>
                      <a:pt x="106" y="109"/>
                    </a:cubicBezTo>
                    <a:cubicBezTo>
                      <a:pt x="106" y="103"/>
                      <a:pt x="107" y="96"/>
                      <a:pt x="106" y="90"/>
                    </a:cubicBezTo>
                    <a:cubicBezTo>
                      <a:pt x="106" y="82"/>
                      <a:pt x="104" y="81"/>
                      <a:pt x="96" y="79"/>
                    </a:cubicBezTo>
                    <a:cubicBezTo>
                      <a:pt x="94" y="79"/>
                      <a:pt x="91" y="79"/>
                      <a:pt x="87" y="79"/>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7" name="Freeform 25">
                <a:extLst>
                  <a:ext uri="{FF2B5EF4-FFF2-40B4-BE49-F238E27FC236}">
                    <a16:creationId xmlns:a16="http://schemas.microsoft.com/office/drawing/2014/main" id="{42C70476-1D30-4F1C-8855-748E43ECBF5C}"/>
                  </a:ext>
                </a:extLst>
              </p:cNvPr>
              <p:cNvSpPr>
                <a:spLocks/>
              </p:cNvSpPr>
              <p:nvPr/>
            </p:nvSpPr>
            <p:spPr bwMode="auto">
              <a:xfrm>
                <a:off x="9005458" y="3884769"/>
                <a:ext cx="323584" cy="397272"/>
              </a:xfrm>
              <a:custGeom>
                <a:avLst/>
                <a:gdLst>
                  <a:gd name="T0" fmla="*/ 103 w 113"/>
                  <a:gd name="T1" fmla="*/ 44 h 140"/>
                  <a:gd name="T2" fmla="*/ 95 w 113"/>
                  <a:gd name="T3" fmla="*/ 46 h 140"/>
                  <a:gd name="T4" fmla="*/ 92 w 113"/>
                  <a:gd name="T5" fmla="*/ 41 h 140"/>
                  <a:gd name="T6" fmla="*/ 72 w 113"/>
                  <a:gd name="T7" fmla="*/ 18 h 140"/>
                  <a:gd name="T8" fmla="*/ 38 w 113"/>
                  <a:gd name="T9" fmla="*/ 12 h 140"/>
                  <a:gd name="T10" fmla="*/ 25 w 113"/>
                  <a:gd name="T11" fmla="*/ 19 h 140"/>
                  <a:gd name="T12" fmla="*/ 26 w 113"/>
                  <a:gd name="T13" fmla="*/ 44 h 140"/>
                  <a:gd name="T14" fmla="*/ 42 w 113"/>
                  <a:gd name="T15" fmla="*/ 53 h 140"/>
                  <a:gd name="T16" fmla="*/ 70 w 113"/>
                  <a:gd name="T17" fmla="*/ 62 h 140"/>
                  <a:gd name="T18" fmla="*/ 90 w 113"/>
                  <a:gd name="T19" fmla="*/ 70 h 140"/>
                  <a:gd name="T20" fmla="*/ 97 w 113"/>
                  <a:gd name="T21" fmla="*/ 125 h 140"/>
                  <a:gd name="T22" fmla="*/ 56 w 113"/>
                  <a:gd name="T23" fmla="*/ 140 h 140"/>
                  <a:gd name="T24" fmla="*/ 25 w 113"/>
                  <a:gd name="T25" fmla="*/ 128 h 140"/>
                  <a:gd name="T26" fmla="*/ 21 w 113"/>
                  <a:gd name="T27" fmla="*/ 125 h 140"/>
                  <a:gd name="T28" fmla="*/ 16 w 113"/>
                  <a:gd name="T29" fmla="*/ 137 h 140"/>
                  <a:gd name="T30" fmla="*/ 10 w 113"/>
                  <a:gd name="T31" fmla="*/ 137 h 140"/>
                  <a:gd name="T32" fmla="*/ 1 w 113"/>
                  <a:gd name="T33" fmla="*/ 89 h 140"/>
                  <a:gd name="T34" fmla="*/ 10 w 113"/>
                  <a:gd name="T35" fmla="*/ 87 h 140"/>
                  <a:gd name="T36" fmla="*/ 13 w 113"/>
                  <a:gd name="T37" fmla="*/ 95 h 140"/>
                  <a:gd name="T38" fmla="*/ 36 w 113"/>
                  <a:gd name="T39" fmla="*/ 122 h 140"/>
                  <a:gd name="T40" fmla="*/ 69 w 113"/>
                  <a:gd name="T41" fmla="*/ 128 h 140"/>
                  <a:gd name="T42" fmla="*/ 85 w 113"/>
                  <a:gd name="T43" fmla="*/ 119 h 140"/>
                  <a:gd name="T44" fmla="*/ 81 w 113"/>
                  <a:gd name="T45" fmla="*/ 86 h 140"/>
                  <a:gd name="T46" fmla="*/ 63 w 113"/>
                  <a:gd name="T47" fmla="*/ 79 h 140"/>
                  <a:gd name="T48" fmla="*/ 38 w 113"/>
                  <a:gd name="T49" fmla="*/ 71 h 140"/>
                  <a:gd name="T50" fmla="*/ 19 w 113"/>
                  <a:gd name="T51" fmla="*/ 62 h 140"/>
                  <a:gd name="T52" fmla="*/ 15 w 113"/>
                  <a:gd name="T53" fmla="*/ 13 h 140"/>
                  <a:gd name="T54" fmla="*/ 51 w 113"/>
                  <a:gd name="T55" fmla="*/ 0 h 140"/>
                  <a:gd name="T56" fmla="*/ 81 w 113"/>
                  <a:gd name="T57" fmla="*/ 10 h 140"/>
                  <a:gd name="T58" fmla="*/ 82 w 113"/>
                  <a:gd name="T59" fmla="*/ 11 h 140"/>
                  <a:gd name="T60" fmla="*/ 83 w 113"/>
                  <a:gd name="T61" fmla="*/ 11 h 140"/>
                  <a:gd name="T62" fmla="*/ 87 w 113"/>
                  <a:gd name="T63" fmla="*/ 2 h 140"/>
                  <a:gd name="T64" fmla="*/ 93 w 113"/>
                  <a:gd name="T65" fmla="*/ 2 h 140"/>
                  <a:gd name="T66" fmla="*/ 103 w 113"/>
                  <a:gd name="T67" fmla="*/ 44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3" h="140">
                    <a:moveTo>
                      <a:pt x="103" y="44"/>
                    </a:moveTo>
                    <a:cubicBezTo>
                      <a:pt x="100" y="45"/>
                      <a:pt x="98" y="45"/>
                      <a:pt x="95" y="46"/>
                    </a:cubicBezTo>
                    <a:cubicBezTo>
                      <a:pt x="94" y="44"/>
                      <a:pt x="93" y="43"/>
                      <a:pt x="92" y="41"/>
                    </a:cubicBezTo>
                    <a:cubicBezTo>
                      <a:pt x="87" y="32"/>
                      <a:pt x="81" y="24"/>
                      <a:pt x="72" y="18"/>
                    </a:cubicBezTo>
                    <a:cubicBezTo>
                      <a:pt x="61" y="11"/>
                      <a:pt x="50" y="9"/>
                      <a:pt x="38" y="12"/>
                    </a:cubicBezTo>
                    <a:cubicBezTo>
                      <a:pt x="33" y="13"/>
                      <a:pt x="28" y="16"/>
                      <a:pt x="25" y="19"/>
                    </a:cubicBezTo>
                    <a:cubicBezTo>
                      <a:pt x="18" y="27"/>
                      <a:pt x="19" y="38"/>
                      <a:pt x="26" y="44"/>
                    </a:cubicBezTo>
                    <a:cubicBezTo>
                      <a:pt x="31" y="49"/>
                      <a:pt x="36" y="51"/>
                      <a:pt x="42" y="53"/>
                    </a:cubicBezTo>
                    <a:cubicBezTo>
                      <a:pt x="51" y="56"/>
                      <a:pt x="61" y="59"/>
                      <a:pt x="70" y="62"/>
                    </a:cubicBezTo>
                    <a:cubicBezTo>
                      <a:pt x="77" y="64"/>
                      <a:pt x="84" y="67"/>
                      <a:pt x="90" y="70"/>
                    </a:cubicBezTo>
                    <a:cubicBezTo>
                      <a:pt x="113" y="83"/>
                      <a:pt x="112" y="111"/>
                      <a:pt x="97" y="125"/>
                    </a:cubicBezTo>
                    <a:cubicBezTo>
                      <a:pt x="85" y="137"/>
                      <a:pt x="71" y="140"/>
                      <a:pt x="56" y="140"/>
                    </a:cubicBezTo>
                    <a:cubicBezTo>
                      <a:pt x="44" y="139"/>
                      <a:pt x="34" y="135"/>
                      <a:pt x="25" y="128"/>
                    </a:cubicBezTo>
                    <a:cubicBezTo>
                      <a:pt x="24" y="127"/>
                      <a:pt x="23" y="126"/>
                      <a:pt x="21" y="125"/>
                    </a:cubicBezTo>
                    <a:cubicBezTo>
                      <a:pt x="19" y="129"/>
                      <a:pt x="18" y="133"/>
                      <a:pt x="16" y="137"/>
                    </a:cubicBezTo>
                    <a:cubicBezTo>
                      <a:pt x="14" y="137"/>
                      <a:pt x="12" y="137"/>
                      <a:pt x="10" y="137"/>
                    </a:cubicBezTo>
                    <a:cubicBezTo>
                      <a:pt x="7" y="121"/>
                      <a:pt x="4" y="105"/>
                      <a:pt x="1" y="89"/>
                    </a:cubicBezTo>
                    <a:cubicBezTo>
                      <a:pt x="4" y="88"/>
                      <a:pt x="7" y="88"/>
                      <a:pt x="10" y="87"/>
                    </a:cubicBezTo>
                    <a:cubicBezTo>
                      <a:pt x="11" y="90"/>
                      <a:pt x="12" y="93"/>
                      <a:pt x="13" y="95"/>
                    </a:cubicBezTo>
                    <a:cubicBezTo>
                      <a:pt x="18" y="106"/>
                      <a:pt x="26" y="116"/>
                      <a:pt x="36" y="122"/>
                    </a:cubicBezTo>
                    <a:cubicBezTo>
                      <a:pt x="46" y="129"/>
                      <a:pt x="57" y="131"/>
                      <a:pt x="69" y="128"/>
                    </a:cubicBezTo>
                    <a:cubicBezTo>
                      <a:pt x="75" y="127"/>
                      <a:pt x="80" y="123"/>
                      <a:pt x="85" y="119"/>
                    </a:cubicBezTo>
                    <a:cubicBezTo>
                      <a:pt x="94" y="110"/>
                      <a:pt x="94" y="93"/>
                      <a:pt x="81" y="86"/>
                    </a:cubicBezTo>
                    <a:cubicBezTo>
                      <a:pt x="75" y="83"/>
                      <a:pt x="69" y="81"/>
                      <a:pt x="63" y="79"/>
                    </a:cubicBezTo>
                    <a:cubicBezTo>
                      <a:pt x="55" y="76"/>
                      <a:pt x="46" y="74"/>
                      <a:pt x="38" y="71"/>
                    </a:cubicBezTo>
                    <a:cubicBezTo>
                      <a:pt x="31" y="69"/>
                      <a:pt x="25" y="66"/>
                      <a:pt x="19" y="62"/>
                    </a:cubicBezTo>
                    <a:cubicBezTo>
                      <a:pt x="1" y="51"/>
                      <a:pt x="0" y="27"/>
                      <a:pt x="15" y="13"/>
                    </a:cubicBezTo>
                    <a:cubicBezTo>
                      <a:pt x="25" y="3"/>
                      <a:pt x="37" y="0"/>
                      <a:pt x="51" y="0"/>
                    </a:cubicBezTo>
                    <a:cubicBezTo>
                      <a:pt x="62" y="0"/>
                      <a:pt x="72" y="3"/>
                      <a:pt x="81" y="10"/>
                    </a:cubicBezTo>
                    <a:cubicBezTo>
                      <a:pt x="81" y="10"/>
                      <a:pt x="81" y="11"/>
                      <a:pt x="82" y="11"/>
                    </a:cubicBezTo>
                    <a:cubicBezTo>
                      <a:pt x="82" y="11"/>
                      <a:pt x="82" y="11"/>
                      <a:pt x="83" y="11"/>
                    </a:cubicBezTo>
                    <a:cubicBezTo>
                      <a:pt x="84" y="8"/>
                      <a:pt x="85" y="5"/>
                      <a:pt x="87" y="2"/>
                    </a:cubicBezTo>
                    <a:cubicBezTo>
                      <a:pt x="89" y="2"/>
                      <a:pt x="91" y="2"/>
                      <a:pt x="93" y="2"/>
                    </a:cubicBezTo>
                    <a:cubicBezTo>
                      <a:pt x="96" y="16"/>
                      <a:pt x="100" y="30"/>
                      <a:pt x="103" y="44"/>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8" name="Freeform 27">
                <a:extLst>
                  <a:ext uri="{FF2B5EF4-FFF2-40B4-BE49-F238E27FC236}">
                    <a16:creationId xmlns:a16="http://schemas.microsoft.com/office/drawing/2014/main" id="{4136D2AD-C6EE-4398-B384-19DEE0F1B390}"/>
                  </a:ext>
                </a:extLst>
              </p:cNvPr>
              <p:cNvSpPr>
                <a:spLocks noEditPoints="1"/>
              </p:cNvSpPr>
              <p:nvPr/>
            </p:nvSpPr>
            <p:spPr bwMode="auto">
              <a:xfrm>
                <a:off x="4616246" y="3887973"/>
                <a:ext cx="323584" cy="384457"/>
              </a:xfrm>
              <a:custGeom>
                <a:avLst/>
                <a:gdLst>
                  <a:gd name="T0" fmla="*/ 33 w 113"/>
                  <a:gd name="T1" fmla="*/ 78 h 135"/>
                  <a:gd name="T2" fmla="*/ 33 w 113"/>
                  <a:gd name="T3" fmla="*/ 82 h 135"/>
                  <a:gd name="T4" fmla="*/ 33 w 113"/>
                  <a:gd name="T5" fmla="*/ 114 h 135"/>
                  <a:gd name="T6" fmla="*/ 33 w 113"/>
                  <a:gd name="T7" fmla="*/ 118 h 135"/>
                  <a:gd name="T8" fmla="*/ 43 w 113"/>
                  <a:gd name="T9" fmla="*/ 128 h 135"/>
                  <a:gd name="T10" fmla="*/ 49 w 113"/>
                  <a:gd name="T11" fmla="*/ 128 h 135"/>
                  <a:gd name="T12" fmla="*/ 49 w 113"/>
                  <a:gd name="T13" fmla="*/ 135 h 135"/>
                  <a:gd name="T14" fmla="*/ 0 w 113"/>
                  <a:gd name="T15" fmla="*/ 135 h 135"/>
                  <a:gd name="T16" fmla="*/ 0 w 113"/>
                  <a:gd name="T17" fmla="*/ 128 h 135"/>
                  <a:gd name="T18" fmla="*/ 8 w 113"/>
                  <a:gd name="T19" fmla="*/ 127 h 135"/>
                  <a:gd name="T20" fmla="*/ 15 w 113"/>
                  <a:gd name="T21" fmla="*/ 120 h 135"/>
                  <a:gd name="T22" fmla="*/ 15 w 113"/>
                  <a:gd name="T23" fmla="*/ 114 h 135"/>
                  <a:gd name="T24" fmla="*/ 15 w 113"/>
                  <a:gd name="T25" fmla="*/ 21 h 135"/>
                  <a:gd name="T26" fmla="*/ 15 w 113"/>
                  <a:gd name="T27" fmla="*/ 14 h 135"/>
                  <a:gd name="T28" fmla="*/ 9 w 113"/>
                  <a:gd name="T29" fmla="*/ 9 h 135"/>
                  <a:gd name="T30" fmla="*/ 0 w 113"/>
                  <a:gd name="T31" fmla="*/ 8 h 135"/>
                  <a:gd name="T32" fmla="*/ 0 w 113"/>
                  <a:gd name="T33" fmla="*/ 1 h 135"/>
                  <a:gd name="T34" fmla="*/ 4 w 113"/>
                  <a:gd name="T35" fmla="*/ 0 h 135"/>
                  <a:gd name="T36" fmla="*/ 56 w 113"/>
                  <a:gd name="T37" fmla="*/ 0 h 135"/>
                  <a:gd name="T38" fmla="*/ 73 w 113"/>
                  <a:gd name="T39" fmla="*/ 1 h 135"/>
                  <a:gd name="T40" fmla="*/ 106 w 113"/>
                  <a:gd name="T41" fmla="*/ 50 h 135"/>
                  <a:gd name="T42" fmla="*/ 78 w 113"/>
                  <a:gd name="T43" fmla="*/ 76 h 135"/>
                  <a:gd name="T44" fmla="*/ 55 w 113"/>
                  <a:gd name="T45" fmla="*/ 78 h 135"/>
                  <a:gd name="T46" fmla="*/ 33 w 113"/>
                  <a:gd name="T47" fmla="*/ 78 h 135"/>
                  <a:gd name="T48" fmla="*/ 33 w 113"/>
                  <a:gd name="T49" fmla="*/ 68 h 135"/>
                  <a:gd name="T50" fmla="*/ 67 w 113"/>
                  <a:gd name="T51" fmla="*/ 67 h 135"/>
                  <a:gd name="T52" fmla="*/ 85 w 113"/>
                  <a:gd name="T53" fmla="*/ 52 h 135"/>
                  <a:gd name="T54" fmla="*/ 87 w 113"/>
                  <a:gd name="T55" fmla="*/ 29 h 135"/>
                  <a:gd name="T56" fmla="*/ 66 w 113"/>
                  <a:gd name="T57" fmla="*/ 11 h 135"/>
                  <a:gd name="T58" fmla="*/ 34 w 113"/>
                  <a:gd name="T59" fmla="*/ 11 h 135"/>
                  <a:gd name="T60" fmla="*/ 33 w 113"/>
                  <a:gd name="T61" fmla="*/ 11 h 135"/>
                  <a:gd name="T62" fmla="*/ 33 w 113"/>
                  <a:gd name="T63" fmla="*/ 6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3" h="135">
                    <a:moveTo>
                      <a:pt x="33" y="78"/>
                    </a:moveTo>
                    <a:cubicBezTo>
                      <a:pt x="33" y="80"/>
                      <a:pt x="33" y="81"/>
                      <a:pt x="33" y="82"/>
                    </a:cubicBezTo>
                    <a:cubicBezTo>
                      <a:pt x="33" y="93"/>
                      <a:pt x="33" y="103"/>
                      <a:pt x="33" y="114"/>
                    </a:cubicBezTo>
                    <a:cubicBezTo>
                      <a:pt x="33" y="115"/>
                      <a:pt x="33" y="117"/>
                      <a:pt x="33" y="118"/>
                    </a:cubicBezTo>
                    <a:cubicBezTo>
                      <a:pt x="34" y="125"/>
                      <a:pt x="35" y="127"/>
                      <a:pt x="43" y="128"/>
                    </a:cubicBezTo>
                    <a:cubicBezTo>
                      <a:pt x="45" y="128"/>
                      <a:pt x="47" y="128"/>
                      <a:pt x="49" y="128"/>
                    </a:cubicBezTo>
                    <a:cubicBezTo>
                      <a:pt x="49" y="130"/>
                      <a:pt x="49" y="133"/>
                      <a:pt x="49" y="135"/>
                    </a:cubicBezTo>
                    <a:cubicBezTo>
                      <a:pt x="33" y="135"/>
                      <a:pt x="16" y="135"/>
                      <a:pt x="0" y="135"/>
                    </a:cubicBezTo>
                    <a:cubicBezTo>
                      <a:pt x="0" y="133"/>
                      <a:pt x="0" y="131"/>
                      <a:pt x="0" y="128"/>
                    </a:cubicBezTo>
                    <a:cubicBezTo>
                      <a:pt x="2" y="128"/>
                      <a:pt x="5" y="128"/>
                      <a:pt x="8" y="127"/>
                    </a:cubicBezTo>
                    <a:cubicBezTo>
                      <a:pt x="13" y="126"/>
                      <a:pt x="14" y="125"/>
                      <a:pt x="15" y="120"/>
                    </a:cubicBezTo>
                    <a:cubicBezTo>
                      <a:pt x="15" y="118"/>
                      <a:pt x="15" y="116"/>
                      <a:pt x="15" y="114"/>
                    </a:cubicBezTo>
                    <a:cubicBezTo>
                      <a:pt x="16" y="83"/>
                      <a:pt x="16" y="52"/>
                      <a:pt x="15" y="21"/>
                    </a:cubicBezTo>
                    <a:cubicBezTo>
                      <a:pt x="15" y="19"/>
                      <a:pt x="15" y="16"/>
                      <a:pt x="15" y="14"/>
                    </a:cubicBezTo>
                    <a:cubicBezTo>
                      <a:pt x="14" y="11"/>
                      <a:pt x="12" y="9"/>
                      <a:pt x="9" y="9"/>
                    </a:cubicBezTo>
                    <a:cubicBezTo>
                      <a:pt x="6" y="8"/>
                      <a:pt x="3" y="8"/>
                      <a:pt x="0" y="8"/>
                    </a:cubicBezTo>
                    <a:cubicBezTo>
                      <a:pt x="0" y="5"/>
                      <a:pt x="0" y="3"/>
                      <a:pt x="0" y="1"/>
                    </a:cubicBezTo>
                    <a:cubicBezTo>
                      <a:pt x="1" y="0"/>
                      <a:pt x="3" y="0"/>
                      <a:pt x="4" y="0"/>
                    </a:cubicBezTo>
                    <a:cubicBezTo>
                      <a:pt x="21" y="0"/>
                      <a:pt x="39" y="0"/>
                      <a:pt x="56" y="0"/>
                    </a:cubicBezTo>
                    <a:cubicBezTo>
                      <a:pt x="62" y="0"/>
                      <a:pt x="68" y="1"/>
                      <a:pt x="73" y="1"/>
                    </a:cubicBezTo>
                    <a:cubicBezTo>
                      <a:pt x="98" y="4"/>
                      <a:pt x="113" y="26"/>
                      <a:pt x="106" y="50"/>
                    </a:cubicBezTo>
                    <a:cubicBezTo>
                      <a:pt x="102" y="64"/>
                      <a:pt x="93" y="73"/>
                      <a:pt x="78" y="76"/>
                    </a:cubicBezTo>
                    <a:cubicBezTo>
                      <a:pt x="70" y="77"/>
                      <a:pt x="63" y="77"/>
                      <a:pt x="55" y="78"/>
                    </a:cubicBezTo>
                    <a:cubicBezTo>
                      <a:pt x="48" y="78"/>
                      <a:pt x="41" y="78"/>
                      <a:pt x="33" y="78"/>
                    </a:cubicBezTo>
                    <a:close/>
                    <a:moveTo>
                      <a:pt x="33" y="68"/>
                    </a:moveTo>
                    <a:cubicBezTo>
                      <a:pt x="45" y="67"/>
                      <a:pt x="56" y="68"/>
                      <a:pt x="67" y="67"/>
                    </a:cubicBezTo>
                    <a:cubicBezTo>
                      <a:pt x="76" y="66"/>
                      <a:pt x="82" y="60"/>
                      <a:pt x="85" y="52"/>
                    </a:cubicBezTo>
                    <a:cubicBezTo>
                      <a:pt x="89" y="45"/>
                      <a:pt x="89" y="37"/>
                      <a:pt x="87" y="29"/>
                    </a:cubicBezTo>
                    <a:cubicBezTo>
                      <a:pt x="84" y="19"/>
                      <a:pt x="78" y="12"/>
                      <a:pt x="66" y="11"/>
                    </a:cubicBezTo>
                    <a:cubicBezTo>
                      <a:pt x="56" y="11"/>
                      <a:pt x="45" y="11"/>
                      <a:pt x="34" y="11"/>
                    </a:cubicBezTo>
                    <a:cubicBezTo>
                      <a:pt x="34" y="11"/>
                      <a:pt x="34" y="11"/>
                      <a:pt x="33" y="11"/>
                    </a:cubicBezTo>
                    <a:cubicBezTo>
                      <a:pt x="33" y="30"/>
                      <a:pt x="33" y="48"/>
                      <a:pt x="33" y="68"/>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9" name="Freeform 29">
                <a:extLst>
                  <a:ext uri="{FF2B5EF4-FFF2-40B4-BE49-F238E27FC236}">
                    <a16:creationId xmlns:a16="http://schemas.microsoft.com/office/drawing/2014/main" id="{26056B2E-6223-4FEE-8248-F2EA17DBAF5B}"/>
                  </a:ext>
                </a:extLst>
              </p:cNvPr>
              <p:cNvSpPr>
                <a:spLocks/>
              </p:cNvSpPr>
              <p:nvPr/>
            </p:nvSpPr>
            <p:spPr bwMode="auto">
              <a:xfrm>
                <a:off x="6858909" y="3891177"/>
                <a:ext cx="381253" cy="394068"/>
              </a:xfrm>
              <a:custGeom>
                <a:avLst/>
                <a:gdLst>
                  <a:gd name="T0" fmla="*/ 49 w 133"/>
                  <a:gd name="T1" fmla="*/ 0 h 138"/>
                  <a:gd name="T2" fmla="*/ 49 w 133"/>
                  <a:gd name="T3" fmla="*/ 7 h 138"/>
                  <a:gd name="T4" fmla="*/ 41 w 133"/>
                  <a:gd name="T5" fmla="*/ 8 h 138"/>
                  <a:gd name="T6" fmla="*/ 34 w 133"/>
                  <a:gd name="T7" fmla="*/ 15 h 138"/>
                  <a:gd name="T8" fmla="*/ 33 w 133"/>
                  <a:gd name="T9" fmla="*/ 23 h 138"/>
                  <a:gd name="T10" fmla="*/ 33 w 133"/>
                  <a:gd name="T11" fmla="*/ 83 h 138"/>
                  <a:gd name="T12" fmla="*/ 34 w 133"/>
                  <a:gd name="T13" fmla="*/ 96 h 138"/>
                  <a:gd name="T14" fmla="*/ 60 w 133"/>
                  <a:gd name="T15" fmla="*/ 124 h 138"/>
                  <a:gd name="T16" fmla="*/ 100 w 133"/>
                  <a:gd name="T17" fmla="*/ 110 h 138"/>
                  <a:gd name="T18" fmla="*/ 106 w 133"/>
                  <a:gd name="T19" fmla="*/ 94 h 138"/>
                  <a:gd name="T20" fmla="*/ 107 w 133"/>
                  <a:gd name="T21" fmla="*/ 80 h 138"/>
                  <a:gd name="T22" fmla="*/ 107 w 133"/>
                  <a:gd name="T23" fmla="*/ 24 h 138"/>
                  <a:gd name="T24" fmla="*/ 106 w 133"/>
                  <a:gd name="T25" fmla="*/ 15 h 138"/>
                  <a:gd name="T26" fmla="*/ 97 w 133"/>
                  <a:gd name="T27" fmla="*/ 8 h 138"/>
                  <a:gd name="T28" fmla="*/ 91 w 133"/>
                  <a:gd name="T29" fmla="*/ 7 h 138"/>
                  <a:gd name="T30" fmla="*/ 91 w 133"/>
                  <a:gd name="T31" fmla="*/ 0 h 138"/>
                  <a:gd name="T32" fmla="*/ 133 w 133"/>
                  <a:gd name="T33" fmla="*/ 0 h 138"/>
                  <a:gd name="T34" fmla="*/ 133 w 133"/>
                  <a:gd name="T35" fmla="*/ 7 h 138"/>
                  <a:gd name="T36" fmla="*/ 126 w 133"/>
                  <a:gd name="T37" fmla="*/ 8 h 138"/>
                  <a:gd name="T38" fmla="*/ 118 w 133"/>
                  <a:gd name="T39" fmla="*/ 15 h 138"/>
                  <a:gd name="T40" fmla="*/ 118 w 133"/>
                  <a:gd name="T41" fmla="*/ 25 h 138"/>
                  <a:gd name="T42" fmla="*/ 117 w 133"/>
                  <a:gd name="T43" fmla="*/ 88 h 138"/>
                  <a:gd name="T44" fmla="*/ 114 w 133"/>
                  <a:gd name="T45" fmla="*/ 105 h 138"/>
                  <a:gd name="T46" fmla="*/ 74 w 133"/>
                  <a:gd name="T47" fmla="*/ 136 h 138"/>
                  <a:gd name="T48" fmla="*/ 35 w 133"/>
                  <a:gd name="T49" fmla="*/ 127 h 138"/>
                  <a:gd name="T50" fmla="*/ 17 w 133"/>
                  <a:gd name="T51" fmla="*/ 96 h 138"/>
                  <a:gd name="T52" fmla="*/ 16 w 133"/>
                  <a:gd name="T53" fmla="*/ 83 h 138"/>
                  <a:gd name="T54" fmla="*/ 16 w 133"/>
                  <a:gd name="T55" fmla="*/ 25 h 138"/>
                  <a:gd name="T56" fmla="*/ 16 w 133"/>
                  <a:gd name="T57" fmla="*/ 15 h 138"/>
                  <a:gd name="T58" fmla="*/ 8 w 133"/>
                  <a:gd name="T59" fmla="*/ 8 h 138"/>
                  <a:gd name="T60" fmla="*/ 0 w 133"/>
                  <a:gd name="T61" fmla="*/ 7 h 138"/>
                  <a:gd name="T62" fmla="*/ 0 w 133"/>
                  <a:gd name="T63" fmla="*/ 0 h 138"/>
                  <a:gd name="T64" fmla="*/ 49 w 133"/>
                  <a:gd name="T65"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3" h="138">
                    <a:moveTo>
                      <a:pt x="49" y="0"/>
                    </a:moveTo>
                    <a:cubicBezTo>
                      <a:pt x="49" y="2"/>
                      <a:pt x="49" y="4"/>
                      <a:pt x="49" y="7"/>
                    </a:cubicBezTo>
                    <a:cubicBezTo>
                      <a:pt x="46" y="7"/>
                      <a:pt x="44" y="7"/>
                      <a:pt x="41" y="8"/>
                    </a:cubicBezTo>
                    <a:cubicBezTo>
                      <a:pt x="36" y="8"/>
                      <a:pt x="34" y="10"/>
                      <a:pt x="34" y="15"/>
                    </a:cubicBezTo>
                    <a:cubicBezTo>
                      <a:pt x="33" y="17"/>
                      <a:pt x="33" y="20"/>
                      <a:pt x="33" y="23"/>
                    </a:cubicBezTo>
                    <a:cubicBezTo>
                      <a:pt x="33" y="43"/>
                      <a:pt x="33" y="63"/>
                      <a:pt x="33" y="83"/>
                    </a:cubicBezTo>
                    <a:cubicBezTo>
                      <a:pt x="33" y="87"/>
                      <a:pt x="33" y="92"/>
                      <a:pt x="34" y="96"/>
                    </a:cubicBezTo>
                    <a:cubicBezTo>
                      <a:pt x="36" y="112"/>
                      <a:pt x="46" y="120"/>
                      <a:pt x="60" y="124"/>
                    </a:cubicBezTo>
                    <a:cubicBezTo>
                      <a:pt x="76" y="128"/>
                      <a:pt x="89" y="123"/>
                      <a:pt x="100" y="110"/>
                    </a:cubicBezTo>
                    <a:cubicBezTo>
                      <a:pt x="104" y="106"/>
                      <a:pt x="105" y="100"/>
                      <a:pt x="106" y="94"/>
                    </a:cubicBezTo>
                    <a:cubicBezTo>
                      <a:pt x="106" y="90"/>
                      <a:pt x="106" y="85"/>
                      <a:pt x="107" y="80"/>
                    </a:cubicBezTo>
                    <a:cubicBezTo>
                      <a:pt x="107" y="62"/>
                      <a:pt x="107" y="43"/>
                      <a:pt x="107" y="24"/>
                    </a:cubicBezTo>
                    <a:cubicBezTo>
                      <a:pt x="107" y="21"/>
                      <a:pt x="106" y="18"/>
                      <a:pt x="106" y="15"/>
                    </a:cubicBezTo>
                    <a:cubicBezTo>
                      <a:pt x="105" y="10"/>
                      <a:pt x="103" y="8"/>
                      <a:pt x="97" y="8"/>
                    </a:cubicBezTo>
                    <a:cubicBezTo>
                      <a:pt x="95" y="7"/>
                      <a:pt x="93" y="7"/>
                      <a:pt x="91" y="7"/>
                    </a:cubicBezTo>
                    <a:cubicBezTo>
                      <a:pt x="91" y="4"/>
                      <a:pt x="91" y="2"/>
                      <a:pt x="91" y="0"/>
                    </a:cubicBezTo>
                    <a:cubicBezTo>
                      <a:pt x="105" y="0"/>
                      <a:pt x="119" y="0"/>
                      <a:pt x="133" y="0"/>
                    </a:cubicBezTo>
                    <a:cubicBezTo>
                      <a:pt x="133" y="2"/>
                      <a:pt x="133" y="4"/>
                      <a:pt x="133" y="7"/>
                    </a:cubicBezTo>
                    <a:cubicBezTo>
                      <a:pt x="131" y="7"/>
                      <a:pt x="128" y="7"/>
                      <a:pt x="126" y="8"/>
                    </a:cubicBezTo>
                    <a:cubicBezTo>
                      <a:pt x="121" y="8"/>
                      <a:pt x="119" y="11"/>
                      <a:pt x="118" y="15"/>
                    </a:cubicBezTo>
                    <a:cubicBezTo>
                      <a:pt x="118" y="18"/>
                      <a:pt x="118" y="22"/>
                      <a:pt x="118" y="25"/>
                    </a:cubicBezTo>
                    <a:cubicBezTo>
                      <a:pt x="117" y="46"/>
                      <a:pt x="118" y="67"/>
                      <a:pt x="117" y="88"/>
                    </a:cubicBezTo>
                    <a:cubicBezTo>
                      <a:pt x="117" y="94"/>
                      <a:pt x="116" y="99"/>
                      <a:pt x="114" y="105"/>
                    </a:cubicBezTo>
                    <a:cubicBezTo>
                      <a:pt x="108" y="124"/>
                      <a:pt x="94" y="134"/>
                      <a:pt x="74" y="136"/>
                    </a:cubicBezTo>
                    <a:cubicBezTo>
                      <a:pt x="60" y="138"/>
                      <a:pt x="47" y="135"/>
                      <a:pt x="35" y="127"/>
                    </a:cubicBezTo>
                    <a:cubicBezTo>
                      <a:pt x="24" y="120"/>
                      <a:pt x="18" y="109"/>
                      <a:pt x="17" y="96"/>
                    </a:cubicBezTo>
                    <a:cubicBezTo>
                      <a:pt x="16" y="92"/>
                      <a:pt x="16" y="87"/>
                      <a:pt x="16" y="83"/>
                    </a:cubicBezTo>
                    <a:cubicBezTo>
                      <a:pt x="16" y="64"/>
                      <a:pt x="16" y="45"/>
                      <a:pt x="16" y="25"/>
                    </a:cubicBezTo>
                    <a:cubicBezTo>
                      <a:pt x="16" y="22"/>
                      <a:pt x="16" y="18"/>
                      <a:pt x="16" y="15"/>
                    </a:cubicBezTo>
                    <a:cubicBezTo>
                      <a:pt x="15" y="10"/>
                      <a:pt x="13" y="8"/>
                      <a:pt x="8" y="8"/>
                    </a:cubicBezTo>
                    <a:cubicBezTo>
                      <a:pt x="5" y="7"/>
                      <a:pt x="3" y="7"/>
                      <a:pt x="0" y="7"/>
                    </a:cubicBezTo>
                    <a:cubicBezTo>
                      <a:pt x="0" y="4"/>
                      <a:pt x="0" y="2"/>
                      <a:pt x="0" y="0"/>
                    </a:cubicBezTo>
                    <a:cubicBezTo>
                      <a:pt x="16" y="0"/>
                      <a:pt x="32" y="0"/>
                      <a:pt x="49" y="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70" name="Freeform 30">
                <a:extLst>
                  <a:ext uri="{FF2B5EF4-FFF2-40B4-BE49-F238E27FC236}">
                    <a16:creationId xmlns:a16="http://schemas.microsoft.com/office/drawing/2014/main" id="{006B390B-42C2-4B79-90D3-881CC2CFDCE9}"/>
                  </a:ext>
                </a:extLst>
              </p:cNvPr>
              <p:cNvSpPr>
                <a:spLocks/>
              </p:cNvSpPr>
              <p:nvPr/>
            </p:nvSpPr>
            <p:spPr bwMode="auto">
              <a:xfrm>
                <a:off x="7832866" y="3891177"/>
                <a:ext cx="378049" cy="390864"/>
              </a:xfrm>
              <a:custGeom>
                <a:avLst/>
                <a:gdLst>
                  <a:gd name="T0" fmla="*/ 73 w 133"/>
                  <a:gd name="T1" fmla="*/ 137 h 137"/>
                  <a:gd name="T2" fmla="*/ 64 w 133"/>
                  <a:gd name="T3" fmla="*/ 137 h 137"/>
                  <a:gd name="T4" fmla="*/ 58 w 133"/>
                  <a:gd name="T5" fmla="*/ 133 h 137"/>
                  <a:gd name="T6" fmla="*/ 39 w 133"/>
                  <a:gd name="T7" fmla="*/ 80 h 137"/>
                  <a:gd name="T8" fmla="*/ 17 w 133"/>
                  <a:gd name="T9" fmla="*/ 23 h 137"/>
                  <a:gd name="T10" fmla="*/ 13 w 133"/>
                  <a:gd name="T11" fmla="*/ 14 h 137"/>
                  <a:gd name="T12" fmla="*/ 4 w 133"/>
                  <a:gd name="T13" fmla="*/ 7 h 137"/>
                  <a:gd name="T14" fmla="*/ 0 w 133"/>
                  <a:gd name="T15" fmla="*/ 7 h 137"/>
                  <a:gd name="T16" fmla="*/ 0 w 133"/>
                  <a:gd name="T17" fmla="*/ 0 h 137"/>
                  <a:gd name="T18" fmla="*/ 47 w 133"/>
                  <a:gd name="T19" fmla="*/ 0 h 137"/>
                  <a:gd name="T20" fmla="*/ 47 w 133"/>
                  <a:gd name="T21" fmla="*/ 7 h 137"/>
                  <a:gd name="T22" fmla="*/ 39 w 133"/>
                  <a:gd name="T23" fmla="*/ 8 h 137"/>
                  <a:gd name="T24" fmla="*/ 34 w 133"/>
                  <a:gd name="T25" fmla="*/ 15 h 137"/>
                  <a:gd name="T26" fmla="*/ 35 w 133"/>
                  <a:gd name="T27" fmla="*/ 20 h 137"/>
                  <a:gd name="T28" fmla="*/ 68 w 133"/>
                  <a:gd name="T29" fmla="*/ 112 h 137"/>
                  <a:gd name="T30" fmla="*/ 70 w 133"/>
                  <a:gd name="T31" fmla="*/ 116 h 137"/>
                  <a:gd name="T32" fmla="*/ 72 w 133"/>
                  <a:gd name="T33" fmla="*/ 113 h 137"/>
                  <a:gd name="T34" fmla="*/ 106 w 133"/>
                  <a:gd name="T35" fmla="*/ 18 h 137"/>
                  <a:gd name="T36" fmla="*/ 106 w 133"/>
                  <a:gd name="T37" fmla="*/ 16 h 137"/>
                  <a:gd name="T38" fmla="*/ 101 w 133"/>
                  <a:gd name="T39" fmla="*/ 7 h 137"/>
                  <a:gd name="T40" fmla="*/ 94 w 133"/>
                  <a:gd name="T41" fmla="*/ 7 h 137"/>
                  <a:gd name="T42" fmla="*/ 94 w 133"/>
                  <a:gd name="T43" fmla="*/ 0 h 137"/>
                  <a:gd name="T44" fmla="*/ 133 w 133"/>
                  <a:gd name="T45" fmla="*/ 0 h 137"/>
                  <a:gd name="T46" fmla="*/ 133 w 133"/>
                  <a:gd name="T47" fmla="*/ 7 h 137"/>
                  <a:gd name="T48" fmla="*/ 130 w 133"/>
                  <a:gd name="T49" fmla="*/ 7 h 137"/>
                  <a:gd name="T50" fmla="*/ 119 w 133"/>
                  <a:gd name="T51" fmla="*/ 16 h 137"/>
                  <a:gd name="T52" fmla="*/ 110 w 133"/>
                  <a:gd name="T53" fmla="*/ 38 h 137"/>
                  <a:gd name="T54" fmla="*/ 74 w 133"/>
                  <a:gd name="T55" fmla="*/ 133 h 137"/>
                  <a:gd name="T56" fmla="*/ 73 w 133"/>
                  <a:gd name="T57" fmla="*/ 137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3" h="137">
                    <a:moveTo>
                      <a:pt x="73" y="137"/>
                    </a:moveTo>
                    <a:cubicBezTo>
                      <a:pt x="69" y="137"/>
                      <a:pt x="66" y="137"/>
                      <a:pt x="64" y="137"/>
                    </a:cubicBezTo>
                    <a:cubicBezTo>
                      <a:pt x="61" y="137"/>
                      <a:pt x="59" y="136"/>
                      <a:pt x="58" y="133"/>
                    </a:cubicBezTo>
                    <a:cubicBezTo>
                      <a:pt x="52" y="115"/>
                      <a:pt x="45" y="98"/>
                      <a:pt x="39" y="80"/>
                    </a:cubicBezTo>
                    <a:cubicBezTo>
                      <a:pt x="31" y="61"/>
                      <a:pt x="24" y="42"/>
                      <a:pt x="17" y="23"/>
                    </a:cubicBezTo>
                    <a:cubicBezTo>
                      <a:pt x="16" y="20"/>
                      <a:pt x="15" y="17"/>
                      <a:pt x="13" y="14"/>
                    </a:cubicBezTo>
                    <a:cubicBezTo>
                      <a:pt x="11" y="10"/>
                      <a:pt x="8" y="8"/>
                      <a:pt x="4" y="7"/>
                    </a:cubicBezTo>
                    <a:cubicBezTo>
                      <a:pt x="3" y="7"/>
                      <a:pt x="2" y="7"/>
                      <a:pt x="0" y="7"/>
                    </a:cubicBezTo>
                    <a:cubicBezTo>
                      <a:pt x="0" y="4"/>
                      <a:pt x="0" y="2"/>
                      <a:pt x="0" y="0"/>
                    </a:cubicBezTo>
                    <a:cubicBezTo>
                      <a:pt x="16" y="0"/>
                      <a:pt x="31" y="0"/>
                      <a:pt x="47" y="0"/>
                    </a:cubicBezTo>
                    <a:cubicBezTo>
                      <a:pt x="47" y="2"/>
                      <a:pt x="47" y="4"/>
                      <a:pt x="47" y="7"/>
                    </a:cubicBezTo>
                    <a:cubicBezTo>
                      <a:pt x="44" y="7"/>
                      <a:pt x="42" y="7"/>
                      <a:pt x="39" y="8"/>
                    </a:cubicBezTo>
                    <a:cubicBezTo>
                      <a:pt x="34" y="8"/>
                      <a:pt x="33" y="10"/>
                      <a:pt x="34" y="15"/>
                    </a:cubicBezTo>
                    <a:cubicBezTo>
                      <a:pt x="34" y="17"/>
                      <a:pt x="35" y="19"/>
                      <a:pt x="35" y="20"/>
                    </a:cubicBezTo>
                    <a:cubicBezTo>
                      <a:pt x="46" y="51"/>
                      <a:pt x="57" y="81"/>
                      <a:pt x="68" y="112"/>
                    </a:cubicBezTo>
                    <a:cubicBezTo>
                      <a:pt x="69" y="113"/>
                      <a:pt x="69" y="114"/>
                      <a:pt x="70" y="116"/>
                    </a:cubicBezTo>
                    <a:cubicBezTo>
                      <a:pt x="71" y="114"/>
                      <a:pt x="71" y="113"/>
                      <a:pt x="72" y="113"/>
                    </a:cubicBezTo>
                    <a:cubicBezTo>
                      <a:pt x="83" y="81"/>
                      <a:pt x="94" y="50"/>
                      <a:pt x="106" y="18"/>
                    </a:cubicBezTo>
                    <a:cubicBezTo>
                      <a:pt x="106" y="17"/>
                      <a:pt x="106" y="17"/>
                      <a:pt x="106" y="16"/>
                    </a:cubicBezTo>
                    <a:cubicBezTo>
                      <a:pt x="107" y="10"/>
                      <a:pt x="106" y="8"/>
                      <a:pt x="101" y="7"/>
                    </a:cubicBezTo>
                    <a:cubicBezTo>
                      <a:pt x="98" y="7"/>
                      <a:pt x="96" y="7"/>
                      <a:pt x="94" y="7"/>
                    </a:cubicBezTo>
                    <a:cubicBezTo>
                      <a:pt x="94" y="4"/>
                      <a:pt x="94" y="2"/>
                      <a:pt x="94" y="0"/>
                    </a:cubicBezTo>
                    <a:cubicBezTo>
                      <a:pt x="106" y="0"/>
                      <a:pt x="119" y="0"/>
                      <a:pt x="133" y="0"/>
                    </a:cubicBezTo>
                    <a:cubicBezTo>
                      <a:pt x="133" y="2"/>
                      <a:pt x="133" y="4"/>
                      <a:pt x="133" y="7"/>
                    </a:cubicBezTo>
                    <a:cubicBezTo>
                      <a:pt x="132" y="7"/>
                      <a:pt x="131" y="7"/>
                      <a:pt x="130" y="7"/>
                    </a:cubicBezTo>
                    <a:cubicBezTo>
                      <a:pt x="124" y="8"/>
                      <a:pt x="121" y="11"/>
                      <a:pt x="119" y="16"/>
                    </a:cubicBezTo>
                    <a:cubicBezTo>
                      <a:pt x="116" y="24"/>
                      <a:pt x="113" y="31"/>
                      <a:pt x="110" y="38"/>
                    </a:cubicBezTo>
                    <a:cubicBezTo>
                      <a:pt x="98" y="70"/>
                      <a:pt x="86" y="101"/>
                      <a:pt x="74" y="133"/>
                    </a:cubicBezTo>
                    <a:cubicBezTo>
                      <a:pt x="74" y="134"/>
                      <a:pt x="73" y="135"/>
                      <a:pt x="73" y="13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71" name="Freeform 31">
                <a:extLst>
                  <a:ext uri="{FF2B5EF4-FFF2-40B4-BE49-F238E27FC236}">
                    <a16:creationId xmlns:a16="http://schemas.microsoft.com/office/drawing/2014/main" id="{50061FAB-489C-4780-AFC9-07435CFCBEA5}"/>
                  </a:ext>
                </a:extLst>
              </p:cNvPr>
              <p:cNvSpPr>
                <a:spLocks/>
              </p:cNvSpPr>
              <p:nvPr/>
            </p:nvSpPr>
            <p:spPr bwMode="auto">
              <a:xfrm>
                <a:off x="9844855" y="3891177"/>
                <a:ext cx="342807" cy="384457"/>
              </a:xfrm>
              <a:custGeom>
                <a:avLst/>
                <a:gdLst>
                  <a:gd name="T0" fmla="*/ 85 w 120"/>
                  <a:gd name="T1" fmla="*/ 127 h 135"/>
                  <a:gd name="T2" fmla="*/ 85 w 120"/>
                  <a:gd name="T3" fmla="*/ 134 h 135"/>
                  <a:gd name="T4" fmla="*/ 35 w 120"/>
                  <a:gd name="T5" fmla="*/ 134 h 135"/>
                  <a:gd name="T6" fmla="*/ 35 w 120"/>
                  <a:gd name="T7" fmla="*/ 127 h 135"/>
                  <a:gd name="T8" fmla="*/ 44 w 120"/>
                  <a:gd name="T9" fmla="*/ 126 h 135"/>
                  <a:gd name="T10" fmla="*/ 50 w 120"/>
                  <a:gd name="T11" fmla="*/ 120 h 135"/>
                  <a:gd name="T12" fmla="*/ 51 w 120"/>
                  <a:gd name="T13" fmla="*/ 113 h 135"/>
                  <a:gd name="T14" fmla="*/ 51 w 120"/>
                  <a:gd name="T15" fmla="*/ 85 h 135"/>
                  <a:gd name="T16" fmla="*/ 50 w 120"/>
                  <a:gd name="T17" fmla="*/ 79 h 135"/>
                  <a:gd name="T18" fmla="*/ 17 w 120"/>
                  <a:gd name="T19" fmla="*/ 19 h 135"/>
                  <a:gd name="T20" fmla="*/ 15 w 120"/>
                  <a:gd name="T21" fmla="*/ 15 h 135"/>
                  <a:gd name="T22" fmla="*/ 3 w 120"/>
                  <a:gd name="T23" fmla="*/ 7 h 135"/>
                  <a:gd name="T24" fmla="*/ 0 w 120"/>
                  <a:gd name="T25" fmla="*/ 7 h 135"/>
                  <a:gd name="T26" fmla="*/ 0 w 120"/>
                  <a:gd name="T27" fmla="*/ 0 h 135"/>
                  <a:gd name="T28" fmla="*/ 48 w 120"/>
                  <a:gd name="T29" fmla="*/ 0 h 135"/>
                  <a:gd name="T30" fmla="*/ 48 w 120"/>
                  <a:gd name="T31" fmla="*/ 7 h 135"/>
                  <a:gd name="T32" fmla="*/ 40 w 120"/>
                  <a:gd name="T33" fmla="*/ 7 h 135"/>
                  <a:gd name="T34" fmla="*/ 36 w 120"/>
                  <a:gd name="T35" fmla="*/ 14 h 135"/>
                  <a:gd name="T36" fmla="*/ 37 w 120"/>
                  <a:gd name="T37" fmla="*/ 18 h 135"/>
                  <a:gd name="T38" fmla="*/ 61 w 120"/>
                  <a:gd name="T39" fmla="*/ 64 h 135"/>
                  <a:gd name="T40" fmla="*/ 63 w 120"/>
                  <a:gd name="T41" fmla="*/ 68 h 135"/>
                  <a:gd name="T42" fmla="*/ 66 w 120"/>
                  <a:gd name="T43" fmla="*/ 64 h 135"/>
                  <a:gd name="T44" fmla="*/ 91 w 120"/>
                  <a:gd name="T45" fmla="*/ 18 h 135"/>
                  <a:gd name="T46" fmla="*/ 93 w 120"/>
                  <a:gd name="T47" fmla="*/ 12 h 135"/>
                  <a:gd name="T48" fmla="*/ 90 w 120"/>
                  <a:gd name="T49" fmla="*/ 8 h 135"/>
                  <a:gd name="T50" fmla="*/ 81 w 120"/>
                  <a:gd name="T51" fmla="*/ 7 h 135"/>
                  <a:gd name="T52" fmla="*/ 81 w 120"/>
                  <a:gd name="T53" fmla="*/ 0 h 135"/>
                  <a:gd name="T54" fmla="*/ 120 w 120"/>
                  <a:gd name="T55" fmla="*/ 0 h 135"/>
                  <a:gd name="T56" fmla="*/ 120 w 120"/>
                  <a:gd name="T57" fmla="*/ 7 h 135"/>
                  <a:gd name="T58" fmla="*/ 115 w 120"/>
                  <a:gd name="T59" fmla="*/ 8 h 135"/>
                  <a:gd name="T60" fmla="*/ 108 w 120"/>
                  <a:gd name="T61" fmla="*/ 12 h 135"/>
                  <a:gd name="T62" fmla="*/ 103 w 120"/>
                  <a:gd name="T63" fmla="*/ 19 h 135"/>
                  <a:gd name="T64" fmla="*/ 71 w 120"/>
                  <a:gd name="T65" fmla="*/ 75 h 135"/>
                  <a:gd name="T66" fmla="*/ 69 w 120"/>
                  <a:gd name="T67" fmla="*/ 82 h 135"/>
                  <a:gd name="T68" fmla="*/ 69 w 120"/>
                  <a:gd name="T69" fmla="*/ 111 h 135"/>
                  <a:gd name="T70" fmla="*/ 69 w 120"/>
                  <a:gd name="T71" fmla="*/ 118 h 135"/>
                  <a:gd name="T72" fmla="*/ 77 w 120"/>
                  <a:gd name="T73" fmla="*/ 126 h 135"/>
                  <a:gd name="T74" fmla="*/ 85 w 120"/>
                  <a:gd name="T75" fmla="*/ 12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0" h="135">
                    <a:moveTo>
                      <a:pt x="85" y="127"/>
                    </a:moveTo>
                    <a:cubicBezTo>
                      <a:pt x="85" y="130"/>
                      <a:pt x="85" y="132"/>
                      <a:pt x="85" y="134"/>
                    </a:cubicBezTo>
                    <a:cubicBezTo>
                      <a:pt x="81" y="135"/>
                      <a:pt x="44" y="135"/>
                      <a:pt x="35" y="134"/>
                    </a:cubicBezTo>
                    <a:cubicBezTo>
                      <a:pt x="35" y="132"/>
                      <a:pt x="35" y="130"/>
                      <a:pt x="35" y="127"/>
                    </a:cubicBezTo>
                    <a:cubicBezTo>
                      <a:pt x="38" y="127"/>
                      <a:pt x="41" y="126"/>
                      <a:pt x="44" y="126"/>
                    </a:cubicBezTo>
                    <a:cubicBezTo>
                      <a:pt x="48" y="126"/>
                      <a:pt x="50" y="124"/>
                      <a:pt x="50" y="120"/>
                    </a:cubicBezTo>
                    <a:cubicBezTo>
                      <a:pt x="51" y="118"/>
                      <a:pt x="51" y="115"/>
                      <a:pt x="51" y="113"/>
                    </a:cubicBezTo>
                    <a:cubicBezTo>
                      <a:pt x="51" y="104"/>
                      <a:pt x="51" y="95"/>
                      <a:pt x="51" y="85"/>
                    </a:cubicBezTo>
                    <a:cubicBezTo>
                      <a:pt x="51" y="83"/>
                      <a:pt x="51" y="81"/>
                      <a:pt x="50" y="79"/>
                    </a:cubicBezTo>
                    <a:cubicBezTo>
                      <a:pt x="39" y="59"/>
                      <a:pt x="28" y="39"/>
                      <a:pt x="17" y="19"/>
                    </a:cubicBezTo>
                    <a:cubicBezTo>
                      <a:pt x="16" y="17"/>
                      <a:pt x="15" y="16"/>
                      <a:pt x="15" y="15"/>
                    </a:cubicBezTo>
                    <a:cubicBezTo>
                      <a:pt x="12" y="10"/>
                      <a:pt x="9" y="7"/>
                      <a:pt x="3" y="7"/>
                    </a:cubicBezTo>
                    <a:cubicBezTo>
                      <a:pt x="2" y="7"/>
                      <a:pt x="1" y="7"/>
                      <a:pt x="0" y="7"/>
                    </a:cubicBezTo>
                    <a:cubicBezTo>
                      <a:pt x="0" y="4"/>
                      <a:pt x="0" y="2"/>
                      <a:pt x="0" y="0"/>
                    </a:cubicBezTo>
                    <a:cubicBezTo>
                      <a:pt x="16" y="0"/>
                      <a:pt x="31" y="0"/>
                      <a:pt x="48" y="0"/>
                    </a:cubicBezTo>
                    <a:cubicBezTo>
                      <a:pt x="48" y="2"/>
                      <a:pt x="48" y="4"/>
                      <a:pt x="48" y="7"/>
                    </a:cubicBezTo>
                    <a:cubicBezTo>
                      <a:pt x="45" y="7"/>
                      <a:pt x="42" y="7"/>
                      <a:pt x="40" y="7"/>
                    </a:cubicBezTo>
                    <a:cubicBezTo>
                      <a:pt x="35" y="8"/>
                      <a:pt x="34" y="10"/>
                      <a:pt x="36" y="14"/>
                    </a:cubicBezTo>
                    <a:cubicBezTo>
                      <a:pt x="36" y="15"/>
                      <a:pt x="37" y="17"/>
                      <a:pt x="37" y="18"/>
                    </a:cubicBezTo>
                    <a:cubicBezTo>
                      <a:pt x="45" y="33"/>
                      <a:pt x="53" y="49"/>
                      <a:pt x="61" y="64"/>
                    </a:cubicBezTo>
                    <a:cubicBezTo>
                      <a:pt x="61" y="65"/>
                      <a:pt x="62" y="66"/>
                      <a:pt x="63" y="68"/>
                    </a:cubicBezTo>
                    <a:cubicBezTo>
                      <a:pt x="64" y="66"/>
                      <a:pt x="65" y="65"/>
                      <a:pt x="66" y="64"/>
                    </a:cubicBezTo>
                    <a:cubicBezTo>
                      <a:pt x="74" y="49"/>
                      <a:pt x="82" y="34"/>
                      <a:pt x="91" y="18"/>
                    </a:cubicBezTo>
                    <a:cubicBezTo>
                      <a:pt x="92" y="16"/>
                      <a:pt x="93" y="14"/>
                      <a:pt x="93" y="12"/>
                    </a:cubicBezTo>
                    <a:cubicBezTo>
                      <a:pt x="94" y="9"/>
                      <a:pt x="93" y="8"/>
                      <a:pt x="90" y="8"/>
                    </a:cubicBezTo>
                    <a:cubicBezTo>
                      <a:pt x="87" y="7"/>
                      <a:pt x="85" y="7"/>
                      <a:pt x="81" y="7"/>
                    </a:cubicBezTo>
                    <a:cubicBezTo>
                      <a:pt x="81" y="4"/>
                      <a:pt x="81" y="2"/>
                      <a:pt x="81" y="0"/>
                    </a:cubicBezTo>
                    <a:cubicBezTo>
                      <a:pt x="94" y="0"/>
                      <a:pt x="107" y="0"/>
                      <a:pt x="120" y="0"/>
                    </a:cubicBezTo>
                    <a:cubicBezTo>
                      <a:pt x="120" y="2"/>
                      <a:pt x="120" y="4"/>
                      <a:pt x="120" y="7"/>
                    </a:cubicBezTo>
                    <a:cubicBezTo>
                      <a:pt x="119" y="7"/>
                      <a:pt x="117" y="7"/>
                      <a:pt x="115" y="8"/>
                    </a:cubicBezTo>
                    <a:cubicBezTo>
                      <a:pt x="112" y="8"/>
                      <a:pt x="109" y="9"/>
                      <a:pt x="108" y="12"/>
                    </a:cubicBezTo>
                    <a:cubicBezTo>
                      <a:pt x="106" y="14"/>
                      <a:pt x="104" y="17"/>
                      <a:pt x="103" y="19"/>
                    </a:cubicBezTo>
                    <a:cubicBezTo>
                      <a:pt x="92" y="38"/>
                      <a:pt x="81" y="56"/>
                      <a:pt x="71" y="75"/>
                    </a:cubicBezTo>
                    <a:cubicBezTo>
                      <a:pt x="69" y="77"/>
                      <a:pt x="68" y="80"/>
                      <a:pt x="69" y="82"/>
                    </a:cubicBezTo>
                    <a:cubicBezTo>
                      <a:pt x="69" y="92"/>
                      <a:pt x="69" y="102"/>
                      <a:pt x="69" y="111"/>
                    </a:cubicBezTo>
                    <a:cubicBezTo>
                      <a:pt x="69" y="114"/>
                      <a:pt x="69" y="116"/>
                      <a:pt x="69" y="118"/>
                    </a:cubicBezTo>
                    <a:cubicBezTo>
                      <a:pt x="70" y="124"/>
                      <a:pt x="71" y="125"/>
                      <a:pt x="77" y="126"/>
                    </a:cubicBezTo>
                    <a:cubicBezTo>
                      <a:pt x="80" y="126"/>
                      <a:pt x="82" y="127"/>
                      <a:pt x="85" y="12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72" name="Freeform 32">
                <a:extLst>
                  <a:ext uri="{FF2B5EF4-FFF2-40B4-BE49-F238E27FC236}">
                    <a16:creationId xmlns:a16="http://schemas.microsoft.com/office/drawing/2014/main" id="{D30E14B5-5B2E-42F0-B3FB-A799A167FB3B}"/>
                  </a:ext>
                </a:extLst>
              </p:cNvPr>
              <p:cNvSpPr>
                <a:spLocks/>
              </p:cNvSpPr>
              <p:nvPr/>
            </p:nvSpPr>
            <p:spPr bwMode="auto">
              <a:xfrm>
                <a:off x="9514863" y="3878362"/>
                <a:ext cx="329992" cy="394068"/>
              </a:xfrm>
              <a:custGeom>
                <a:avLst/>
                <a:gdLst>
                  <a:gd name="T0" fmla="*/ 108 w 116"/>
                  <a:gd name="T1" fmla="*/ 42 h 139"/>
                  <a:gd name="T2" fmla="*/ 102 w 116"/>
                  <a:gd name="T3" fmla="*/ 29 h 139"/>
                  <a:gd name="T4" fmla="*/ 72 w 116"/>
                  <a:gd name="T5" fmla="*/ 14 h 139"/>
                  <a:gd name="T6" fmla="*/ 67 w 116"/>
                  <a:gd name="T7" fmla="*/ 18 h 139"/>
                  <a:gd name="T8" fmla="*/ 66 w 116"/>
                  <a:gd name="T9" fmla="*/ 24 h 139"/>
                  <a:gd name="T10" fmla="*/ 66 w 116"/>
                  <a:gd name="T11" fmla="*/ 115 h 139"/>
                  <a:gd name="T12" fmla="*/ 67 w 116"/>
                  <a:gd name="T13" fmla="*/ 123 h 139"/>
                  <a:gd name="T14" fmla="*/ 75 w 116"/>
                  <a:gd name="T15" fmla="*/ 131 h 139"/>
                  <a:gd name="T16" fmla="*/ 83 w 116"/>
                  <a:gd name="T17" fmla="*/ 132 h 139"/>
                  <a:gd name="T18" fmla="*/ 83 w 116"/>
                  <a:gd name="T19" fmla="*/ 139 h 139"/>
                  <a:gd name="T20" fmla="*/ 33 w 116"/>
                  <a:gd name="T21" fmla="*/ 139 h 139"/>
                  <a:gd name="T22" fmla="*/ 33 w 116"/>
                  <a:gd name="T23" fmla="*/ 132 h 139"/>
                  <a:gd name="T24" fmla="*/ 41 w 116"/>
                  <a:gd name="T25" fmla="*/ 131 h 139"/>
                  <a:gd name="T26" fmla="*/ 49 w 116"/>
                  <a:gd name="T27" fmla="*/ 123 h 139"/>
                  <a:gd name="T28" fmla="*/ 49 w 116"/>
                  <a:gd name="T29" fmla="*/ 118 h 139"/>
                  <a:gd name="T30" fmla="*/ 49 w 116"/>
                  <a:gd name="T31" fmla="*/ 22 h 139"/>
                  <a:gd name="T32" fmla="*/ 41 w 116"/>
                  <a:gd name="T33" fmla="*/ 14 h 139"/>
                  <a:gd name="T34" fmla="*/ 32 w 116"/>
                  <a:gd name="T35" fmla="*/ 15 h 139"/>
                  <a:gd name="T36" fmla="*/ 18 w 116"/>
                  <a:gd name="T37" fmla="*/ 23 h 139"/>
                  <a:gd name="T38" fmla="*/ 11 w 116"/>
                  <a:gd name="T39" fmla="*/ 36 h 139"/>
                  <a:gd name="T40" fmla="*/ 8 w 116"/>
                  <a:gd name="T41" fmla="*/ 42 h 139"/>
                  <a:gd name="T42" fmla="*/ 0 w 116"/>
                  <a:gd name="T43" fmla="*/ 39 h 139"/>
                  <a:gd name="T44" fmla="*/ 13 w 116"/>
                  <a:gd name="T45" fmla="*/ 0 h 139"/>
                  <a:gd name="T46" fmla="*/ 19 w 116"/>
                  <a:gd name="T47" fmla="*/ 0 h 139"/>
                  <a:gd name="T48" fmla="*/ 21 w 116"/>
                  <a:gd name="T49" fmla="*/ 4 h 139"/>
                  <a:gd name="T50" fmla="*/ 95 w 116"/>
                  <a:gd name="T51" fmla="*/ 4 h 139"/>
                  <a:gd name="T52" fmla="*/ 97 w 116"/>
                  <a:gd name="T53" fmla="*/ 0 h 139"/>
                  <a:gd name="T54" fmla="*/ 103 w 116"/>
                  <a:gd name="T55" fmla="*/ 0 h 139"/>
                  <a:gd name="T56" fmla="*/ 116 w 116"/>
                  <a:gd name="T57" fmla="*/ 39 h 139"/>
                  <a:gd name="T58" fmla="*/ 108 w 116"/>
                  <a:gd name="T59" fmla="*/ 42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6" h="139">
                    <a:moveTo>
                      <a:pt x="108" y="42"/>
                    </a:moveTo>
                    <a:cubicBezTo>
                      <a:pt x="106" y="37"/>
                      <a:pt x="104" y="33"/>
                      <a:pt x="102" y="29"/>
                    </a:cubicBezTo>
                    <a:cubicBezTo>
                      <a:pt x="96" y="17"/>
                      <a:pt x="85" y="13"/>
                      <a:pt x="72" y="14"/>
                    </a:cubicBezTo>
                    <a:cubicBezTo>
                      <a:pt x="68" y="14"/>
                      <a:pt x="67" y="15"/>
                      <a:pt x="67" y="18"/>
                    </a:cubicBezTo>
                    <a:cubicBezTo>
                      <a:pt x="66" y="20"/>
                      <a:pt x="66" y="22"/>
                      <a:pt x="66" y="24"/>
                    </a:cubicBezTo>
                    <a:cubicBezTo>
                      <a:pt x="66" y="54"/>
                      <a:pt x="66" y="85"/>
                      <a:pt x="66" y="115"/>
                    </a:cubicBezTo>
                    <a:cubicBezTo>
                      <a:pt x="66" y="118"/>
                      <a:pt x="67" y="120"/>
                      <a:pt x="67" y="123"/>
                    </a:cubicBezTo>
                    <a:cubicBezTo>
                      <a:pt x="68" y="128"/>
                      <a:pt x="70" y="130"/>
                      <a:pt x="75" y="131"/>
                    </a:cubicBezTo>
                    <a:cubicBezTo>
                      <a:pt x="78" y="131"/>
                      <a:pt x="80" y="132"/>
                      <a:pt x="83" y="132"/>
                    </a:cubicBezTo>
                    <a:cubicBezTo>
                      <a:pt x="83" y="134"/>
                      <a:pt x="83" y="137"/>
                      <a:pt x="83" y="139"/>
                    </a:cubicBezTo>
                    <a:cubicBezTo>
                      <a:pt x="66" y="139"/>
                      <a:pt x="50" y="139"/>
                      <a:pt x="33" y="139"/>
                    </a:cubicBezTo>
                    <a:cubicBezTo>
                      <a:pt x="33" y="137"/>
                      <a:pt x="33" y="135"/>
                      <a:pt x="33" y="132"/>
                    </a:cubicBezTo>
                    <a:cubicBezTo>
                      <a:pt x="36" y="132"/>
                      <a:pt x="39" y="131"/>
                      <a:pt x="41" y="131"/>
                    </a:cubicBezTo>
                    <a:cubicBezTo>
                      <a:pt x="47" y="130"/>
                      <a:pt x="49" y="128"/>
                      <a:pt x="49" y="123"/>
                    </a:cubicBezTo>
                    <a:cubicBezTo>
                      <a:pt x="49" y="121"/>
                      <a:pt x="49" y="120"/>
                      <a:pt x="49" y="118"/>
                    </a:cubicBezTo>
                    <a:cubicBezTo>
                      <a:pt x="49" y="86"/>
                      <a:pt x="49" y="54"/>
                      <a:pt x="49" y="22"/>
                    </a:cubicBezTo>
                    <a:cubicBezTo>
                      <a:pt x="49" y="14"/>
                      <a:pt x="49" y="13"/>
                      <a:pt x="41" y="14"/>
                    </a:cubicBezTo>
                    <a:cubicBezTo>
                      <a:pt x="38" y="14"/>
                      <a:pt x="35" y="14"/>
                      <a:pt x="32" y="15"/>
                    </a:cubicBezTo>
                    <a:cubicBezTo>
                      <a:pt x="26" y="16"/>
                      <a:pt x="21" y="18"/>
                      <a:pt x="18" y="23"/>
                    </a:cubicBezTo>
                    <a:cubicBezTo>
                      <a:pt x="15" y="27"/>
                      <a:pt x="13" y="32"/>
                      <a:pt x="11" y="36"/>
                    </a:cubicBezTo>
                    <a:cubicBezTo>
                      <a:pt x="10" y="38"/>
                      <a:pt x="9" y="40"/>
                      <a:pt x="8" y="42"/>
                    </a:cubicBezTo>
                    <a:cubicBezTo>
                      <a:pt x="5" y="41"/>
                      <a:pt x="3" y="40"/>
                      <a:pt x="0" y="39"/>
                    </a:cubicBezTo>
                    <a:cubicBezTo>
                      <a:pt x="5" y="26"/>
                      <a:pt x="9" y="13"/>
                      <a:pt x="13" y="0"/>
                    </a:cubicBezTo>
                    <a:cubicBezTo>
                      <a:pt x="15" y="0"/>
                      <a:pt x="17" y="0"/>
                      <a:pt x="19" y="0"/>
                    </a:cubicBezTo>
                    <a:cubicBezTo>
                      <a:pt x="20" y="1"/>
                      <a:pt x="20" y="3"/>
                      <a:pt x="21" y="4"/>
                    </a:cubicBezTo>
                    <a:cubicBezTo>
                      <a:pt x="46" y="4"/>
                      <a:pt x="70" y="4"/>
                      <a:pt x="95" y="4"/>
                    </a:cubicBezTo>
                    <a:cubicBezTo>
                      <a:pt x="95" y="3"/>
                      <a:pt x="96" y="1"/>
                      <a:pt x="97" y="0"/>
                    </a:cubicBezTo>
                    <a:cubicBezTo>
                      <a:pt x="98" y="0"/>
                      <a:pt x="100" y="0"/>
                      <a:pt x="103" y="0"/>
                    </a:cubicBezTo>
                    <a:cubicBezTo>
                      <a:pt x="107" y="13"/>
                      <a:pt x="112" y="26"/>
                      <a:pt x="116" y="39"/>
                    </a:cubicBezTo>
                    <a:cubicBezTo>
                      <a:pt x="113" y="40"/>
                      <a:pt x="111" y="41"/>
                      <a:pt x="108" y="4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73" name="Freeform 33">
                <a:extLst>
                  <a:ext uri="{FF2B5EF4-FFF2-40B4-BE49-F238E27FC236}">
                    <a16:creationId xmlns:a16="http://schemas.microsoft.com/office/drawing/2014/main" id="{80557463-D295-47EE-83FE-4E7C2CFE5CA8}"/>
                  </a:ext>
                </a:extLst>
              </p:cNvPr>
              <p:cNvSpPr>
                <a:spLocks/>
              </p:cNvSpPr>
              <p:nvPr/>
            </p:nvSpPr>
            <p:spPr bwMode="auto">
              <a:xfrm>
                <a:off x="5715150" y="3891177"/>
                <a:ext cx="140967" cy="381253"/>
              </a:xfrm>
              <a:custGeom>
                <a:avLst/>
                <a:gdLst>
                  <a:gd name="T0" fmla="*/ 0 w 50"/>
                  <a:gd name="T1" fmla="*/ 134 h 134"/>
                  <a:gd name="T2" fmla="*/ 0 w 50"/>
                  <a:gd name="T3" fmla="*/ 127 h 134"/>
                  <a:gd name="T4" fmla="*/ 9 w 50"/>
                  <a:gd name="T5" fmla="*/ 126 h 134"/>
                  <a:gd name="T6" fmla="*/ 16 w 50"/>
                  <a:gd name="T7" fmla="*/ 119 h 134"/>
                  <a:gd name="T8" fmla="*/ 16 w 50"/>
                  <a:gd name="T9" fmla="*/ 113 h 134"/>
                  <a:gd name="T10" fmla="*/ 16 w 50"/>
                  <a:gd name="T11" fmla="*/ 21 h 134"/>
                  <a:gd name="T12" fmla="*/ 16 w 50"/>
                  <a:gd name="T13" fmla="*/ 13 h 134"/>
                  <a:gd name="T14" fmla="*/ 9 w 50"/>
                  <a:gd name="T15" fmla="*/ 8 h 134"/>
                  <a:gd name="T16" fmla="*/ 1 w 50"/>
                  <a:gd name="T17" fmla="*/ 7 h 134"/>
                  <a:gd name="T18" fmla="*/ 1 w 50"/>
                  <a:gd name="T19" fmla="*/ 0 h 134"/>
                  <a:gd name="T20" fmla="*/ 49 w 50"/>
                  <a:gd name="T21" fmla="*/ 0 h 134"/>
                  <a:gd name="T22" fmla="*/ 49 w 50"/>
                  <a:gd name="T23" fmla="*/ 7 h 134"/>
                  <a:gd name="T24" fmla="*/ 42 w 50"/>
                  <a:gd name="T25" fmla="*/ 8 h 134"/>
                  <a:gd name="T26" fmla="*/ 34 w 50"/>
                  <a:gd name="T27" fmla="*/ 15 h 134"/>
                  <a:gd name="T28" fmla="*/ 33 w 50"/>
                  <a:gd name="T29" fmla="*/ 23 h 134"/>
                  <a:gd name="T30" fmla="*/ 33 w 50"/>
                  <a:gd name="T31" fmla="*/ 113 h 134"/>
                  <a:gd name="T32" fmla="*/ 46 w 50"/>
                  <a:gd name="T33" fmla="*/ 127 h 134"/>
                  <a:gd name="T34" fmla="*/ 49 w 50"/>
                  <a:gd name="T35" fmla="*/ 127 h 134"/>
                  <a:gd name="T36" fmla="*/ 50 w 50"/>
                  <a:gd name="T37" fmla="*/ 131 h 134"/>
                  <a:gd name="T38" fmla="*/ 49 w 50"/>
                  <a:gd name="T39" fmla="*/ 134 h 134"/>
                  <a:gd name="T40" fmla="*/ 0 w 50"/>
                  <a:gd name="T4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134">
                    <a:moveTo>
                      <a:pt x="0" y="134"/>
                    </a:moveTo>
                    <a:cubicBezTo>
                      <a:pt x="0" y="132"/>
                      <a:pt x="0" y="130"/>
                      <a:pt x="0" y="127"/>
                    </a:cubicBezTo>
                    <a:cubicBezTo>
                      <a:pt x="3" y="127"/>
                      <a:pt x="6" y="127"/>
                      <a:pt x="9" y="126"/>
                    </a:cubicBezTo>
                    <a:cubicBezTo>
                      <a:pt x="13" y="125"/>
                      <a:pt x="15" y="124"/>
                      <a:pt x="16" y="119"/>
                    </a:cubicBezTo>
                    <a:cubicBezTo>
                      <a:pt x="16" y="117"/>
                      <a:pt x="16" y="115"/>
                      <a:pt x="16" y="113"/>
                    </a:cubicBezTo>
                    <a:cubicBezTo>
                      <a:pt x="16" y="82"/>
                      <a:pt x="16" y="52"/>
                      <a:pt x="16" y="21"/>
                    </a:cubicBezTo>
                    <a:cubicBezTo>
                      <a:pt x="16" y="18"/>
                      <a:pt x="16" y="16"/>
                      <a:pt x="16" y="13"/>
                    </a:cubicBezTo>
                    <a:cubicBezTo>
                      <a:pt x="15" y="10"/>
                      <a:pt x="13" y="8"/>
                      <a:pt x="9" y="8"/>
                    </a:cubicBezTo>
                    <a:cubicBezTo>
                      <a:pt x="6" y="7"/>
                      <a:pt x="4" y="7"/>
                      <a:pt x="1" y="7"/>
                    </a:cubicBezTo>
                    <a:cubicBezTo>
                      <a:pt x="1" y="4"/>
                      <a:pt x="1" y="2"/>
                      <a:pt x="1" y="0"/>
                    </a:cubicBezTo>
                    <a:cubicBezTo>
                      <a:pt x="17" y="0"/>
                      <a:pt x="33" y="0"/>
                      <a:pt x="49" y="0"/>
                    </a:cubicBezTo>
                    <a:cubicBezTo>
                      <a:pt x="49" y="2"/>
                      <a:pt x="49" y="4"/>
                      <a:pt x="49" y="7"/>
                    </a:cubicBezTo>
                    <a:cubicBezTo>
                      <a:pt x="47" y="7"/>
                      <a:pt x="44" y="7"/>
                      <a:pt x="42" y="8"/>
                    </a:cubicBezTo>
                    <a:cubicBezTo>
                      <a:pt x="38" y="8"/>
                      <a:pt x="35" y="10"/>
                      <a:pt x="34" y="15"/>
                    </a:cubicBezTo>
                    <a:cubicBezTo>
                      <a:pt x="34" y="17"/>
                      <a:pt x="33" y="20"/>
                      <a:pt x="33" y="23"/>
                    </a:cubicBezTo>
                    <a:cubicBezTo>
                      <a:pt x="33" y="53"/>
                      <a:pt x="33" y="83"/>
                      <a:pt x="33" y="113"/>
                    </a:cubicBezTo>
                    <a:cubicBezTo>
                      <a:pt x="33" y="124"/>
                      <a:pt x="36" y="126"/>
                      <a:pt x="46" y="127"/>
                    </a:cubicBezTo>
                    <a:cubicBezTo>
                      <a:pt x="47" y="127"/>
                      <a:pt x="48" y="127"/>
                      <a:pt x="49" y="127"/>
                    </a:cubicBezTo>
                    <a:cubicBezTo>
                      <a:pt x="49" y="128"/>
                      <a:pt x="50" y="129"/>
                      <a:pt x="50" y="131"/>
                    </a:cubicBezTo>
                    <a:cubicBezTo>
                      <a:pt x="50" y="132"/>
                      <a:pt x="49" y="133"/>
                      <a:pt x="49" y="134"/>
                    </a:cubicBezTo>
                    <a:cubicBezTo>
                      <a:pt x="33" y="134"/>
                      <a:pt x="17" y="134"/>
                      <a:pt x="0" y="134"/>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74" name="Freeform 34">
                <a:extLst>
                  <a:ext uri="{FF2B5EF4-FFF2-40B4-BE49-F238E27FC236}">
                    <a16:creationId xmlns:a16="http://schemas.microsoft.com/office/drawing/2014/main" id="{59C332FA-9D18-4C13-8F66-7832ED72F4F6}"/>
                  </a:ext>
                </a:extLst>
              </p:cNvPr>
              <p:cNvSpPr>
                <a:spLocks/>
              </p:cNvSpPr>
              <p:nvPr/>
            </p:nvSpPr>
            <p:spPr bwMode="auto">
              <a:xfrm>
                <a:off x="9354673" y="3891177"/>
                <a:ext cx="137764" cy="384457"/>
              </a:xfrm>
              <a:custGeom>
                <a:avLst/>
                <a:gdLst>
                  <a:gd name="T0" fmla="*/ 0 w 49"/>
                  <a:gd name="T1" fmla="*/ 7 h 135"/>
                  <a:gd name="T2" fmla="*/ 0 w 49"/>
                  <a:gd name="T3" fmla="*/ 0 h 135"/>
                  <a:gd name="T4" fmla="*/ 49 w 49"/>
                  <a:gd name="T5" fmla="*/ 0 h 135"/>
                  <a:gd name="T6" fmla="*/ 49 w 49"/>
                  <a:gd name="T7" fmla="*/ 7 h 135"/>
                  <a:gd name="T8" fmla="*/ 42 w 49"/>
                  <a:gd name="T9" fmla="*/ 8 h 135"/>
                  <a:gd name="T10" fmla="*/ 34 w 49"/>
                  <a:gd name="T11" fmla="*/ 15 h 135"/>
                  <a:gd name="T12" fmla="*/ 33 w 49"/>
                  <a:gd name="T13" fmla="*/ 23 h 135"/>
                  <a:gd name="T14" fmla="*/ 33 w 49"/>
                  <a:gd name="T15" fmla="*/ 113 h 135"/>
                  <a:gd name="T16" fmla="*/ 46 w 49"/>
                  <a:gd name="T17" fmla="*/ 127 h 135"/>
                  <a:gd name="T18" fmla="*/ 49 w 49"/>
                  <a:gd name="T19" fmla="*/ 127 h 135"/>
                  <a:gd name="T20" fmla="*/ 49 w 49"/>
                  <a:gd name="T21" fmla="*/ 134 h 135"/>
                  <a:gd name="T22" fmla="*/ 0 w 49"/>
                  <a:gd name="T23" fmla="*/ 134 h 135"/>
                  <a:gd name="T24" fmla="*/ 0 w 49"/>
                  <a:gd name="T25" fmla="*/ 127 h 135"/>
                  <a:gd name="T26" fmla="*/ 7 w 49"/>
                  <a:gd name="T27" fmla="*/ 126 h 135"/>
                  <a:gd name="T28" fmla="*/ 16 w 49"/>
                  <a:gd name="T29" fmla="*/ 118 h 135"/>
                  <a:gd name="T30" fmla="*/ 16 w 49"/>
                  <a:gd name="T31" fmla="*/ 113 h 135"/>
                  <a:gd name="T32" fmla="*/ 16 w 49"/>
                  <a:gd name="T33" fmla="*/ 20 h 135"/>
                  <a:gd name="T34" fmla="*/ 15 w 49"/>
                  <a:gd name="T35" fmla="*/ 13 h 135"/>
                  <a:gd name="T36" fmla="*/ 9 w 49"/>
                  <a:gd name="T37" fmla="*/ 8 h 135"/>
                  <a:gd name="T38" fmla="*/ 0 w 49"/>
                  <a:gd name="T39" fmla="*/ 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9" h="135">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5" y="10"/>
                      <a:pt x="34" y="15"/>
                    </a:cubicBezTo>
                    <a:cubicBezTo>
                      <a:pt x="33" y="18"/>
                      <a:pt x="33" y="20"/>
                      <a:pt x="33" y="23"/>
                    </a:cubicBezTo>
                    <a:cubicBezTo>
                      <a:pt x="33" y="53"/>
                      <a:pt x="33" y="83"/>
                      <a:pt x="33" y="113"/>
                    </a:cubicBezTo>
                    <a:cubicBezTo>
                      <a:pt x="33" y="124"/>
                      <a:pt x="35" y="126"/>
                      <a:pt x="46" y="127"/>
                    </a:cubicBezTo>
                    <a:cubicBezTo>
                      <a:pt x="47" y="127"/>
                      <a:pt x="48" y="127"/>
                      <a:pt x="49" y="127"/>
                    </a:cubicBezTo>
                    <a:cubicBezTo>
                      <a:pt x="49" y="129"/>
                      <a:pt x="49" y="132"/>
                      <a:pt x="49" y="134"/>
                    </a:cubicBezTo>
                    <a:cubicBezTo>
                      <a:pt x="45" y="135"/>
                      <a:pt x="9" y="135"/>
                      <a:pt x="0" y="134"/>
                    </a:cubicBezTo>
                    <a:cubicBezTo>
                      <a:pt x="0" y="132"/>
                      <a:pt x="0" y="130"/>
                      <a:pt x="0" y="127"/>
                    </a:cubicBezTo>
                    <a:cubicBezTo>
                      <a:pt x="3" y="127"/>
                      <a:pt x="5" y="127"/>
                      <a:pt x="7" y="126"/>
                    </a:cubicBezTo>
                    <a:cubicBezTo>
                      <a:pt x="13" y="126"/>
                      <a:pt x="15" y="124"/>
                      <a:pt x="16" y="118"/>
                    </a:cubicBezTo>
                    <a:cubicBezTo>
                      <a:pt x="16" y="117"/>
                      <a:pt x="16" y="115"/>
                      <a:pt x="16" y="113"/>
                    </a:cubicBezTo>
                    <a:cubicBezTo>
                      <a:pt x="16" y="82"/>
                      <a:pt x="16" y="51"/>
                      <a:pt x="16" y="20"/>
                    </a:cubicBezTo>
                    <a:cubicBezTo>
                      <a:pt x="16" y="18"/>
                      <a:pt x="15" y="16"/>
                      <a:pt x="15" y="13"/>
                    </a:cubicBezTo>
                    <a:cubicBezTo>
                      <a:pt x="14" y="10"/>
                      <a:pt x="12" y="8"/>
                      <a:pt x="9" y="8"/>
                    </a:cubicBezTo>
                    <a:cubicBezTo>
                      <a:pt x="6" y="7"/>
                      <a:pt x="3" y="7"/>
                      <a:pt x="0" y="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75" name="Freeform 35">
                <a:extLst>
                  <a:ext uri="{FF2B5EF4-FFF2-40B4-BE49-F238E27FC236}">
                    <a16:creationId xmlns:a16="http://schemas.microsoft.com/office/drawing/2014/main" id="{65E12940-8A45-4E0C-84AF-6AA4577F53A2}"/>
                  </a:ext>
                </a:extLst>
              </p:cNvPr>
              <p:cNvSpPr>
                <a:spLocks/>
              </p:cNvSpPr>
              <p:nvPr/>
            </p:nvSpPr>
            <p:spPr bwMode="auto">
              <a:xfrm>
                <a:off x="7675879" y="3891177"/>
                <a:ext cx="137764" cy="381253"/>
              </a:xfrm>
              <a:custGeom>
                <a:avLst/>
                <a:gdLst>
                  <a:gd name="T0" fmla="*/ 0 w 49"/>
                  <a:gd name="T1" fmla="*/ 7 h 134"/>
                  <a:gd name="T2" fmla="*/ 0 w 49"/>
                  <a:gd name="T3" fmla="*/ 0 h 134"/>
                  <a:gd name="T4" fmla="*/ 49 w 49"/>
                  <a:gd name="T5" fmla="*/ 0 h 134"/>
                  <a:gd name="T6" fmla="*/ 49 w 49"/>
                  <a:gd name="T7" fmla="*/ 7 h 134"/>
                  <a:gd name="T8" fmla="*/ 42 w 49"/>
                  <a:gd name="T9" fmla="*/ 8 h 134"/>
                  <a:gd name="T10" fmla="*/ 34 w 49"/>
                  <a:gd name="T11" fmla="*/ 15 h 134"/>
                  <a:gd name="T12" fmla="*/ 33 w 49"/>
                  <a:gd name="T13" fmla="*/ 23 h 134"/>
                  <a:gd name="T14" fmla="*/ 33 w 49"/>
                  <a:gd name="T15" fmla="*/ 112 h 134"/>
                  <a:gd name="T16" fmla="*/ 34 w 49"/>
                  <a:gd name="T17" fmla="*/ 120 h 134"/>
                  <a:gd name="T18" fmla="*/ 40 w 49"/>
                  <a:gd name="T19" fmla="*/ 126 h 134"/>
                  <a:gd name="T20" fmla="*/ 49 w 49"/>
                  <a:gd name="T21" fmla="*/ 127 h 134"/>
                  <a:gd name="T22" fmla="*/ 49 w 49"/>
                  <a:gd name="T23" fmla="*/ 134 h 134"/>
                  <a:gd name="T24" fmla="*/ 0 w 49"/>
                  <a:gd name="T25" fmla="*/ 134 h 134"/>
                  <a:gd name="T26" fmla="*/ 0 w 49"/>
                  <a:gd name="T27" fmla="*/ 127 h 134"/>
                  <a:gd name="T28" fmla="*/ 8 w 49"/>
                  <a:gd name="T29" fmla="*/ 126 h 134"/>
                  <a:gd name="T30" fmla="*/ 15 w 49"/>
                  <a:gd name="T31" fmla="*/ 119 h 134"/>
                  <a:gd name="T32" fmla="*/ 16 w 49"/>
                  <a:gd name="T33" fmla="*/ 110 h 134"/>
                  <a:gd name="T34" fmla="*/ 16 w 49"/>
                  <a:gd name="T35" fmla="*/ 25 h 134"/>
                  <a:gd name="T36" fmla="*/ 15 w 49"/>
                  <a:gd name="T37" fmla="*/ 15 h 134"/>
                  <a:gd name="T38" fmla="*/ 8 w 49"/>
                  <a:gd name="T39" fmla="*/ 8 h 134"/>
                  <a:gd name="T40" fmla="*/ 0 w 49"/>
                  <a:gd name="T41" fmla="*/ 7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 h="134">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4" y="10"/>
                      <a:pt x="34" y="15"/>
                    </a:cubicBezTo>
                    <a:cubicBezTo>
                      <a:pt x="33" y="18"/>
                      <a:pt x="33" y="21"/>
                      <a:pt x="33" y="23"/>
                    </a:cubicBezTo>
                    <a:cubicBezTo>
                      <a:pt x="33" y="53"/>
                      <a:pt x="33" y="83"/>
                      <a:pt x="33" y="112"/>
                    </a:cubicBezTo>
                    <a:cubicBezTo>
                      <a:pt x="33" y="115"/>
                      <a:pt x="33" y="118"/>
                      <a:pt x="34" y="120"/>
                    </a:cubicBezTo>
                    <a:cubicBezTo>
                      <a:pt x="34" y="124"/>
                      <a:pt x="36" y="126"/>
                      <a:pt x="40" y="126"/>
                    </a:cubicBezTo>
                    <a:cubicBezTo>
                      <a:pt x="43" y="126"/>
                      <a:pt x="45" y="127"/>
                      <a:pt x="49" y="127"/>
                    </a:cubicBezTo>
                    <a:cubicBezTo>
                      <a:pt x="49" y="129"/>
                      <a:pt x="49" y="132"/>
                      <a:pt x="49" y="134"/>
                    </a:cubicBezTo>
                    <a:cubicBezTo>
                      <a:pt x="33" y="134"/>
                      <a:pt x="16" y="134"/>
                      <a:pt x="0" y="134"/>
                    </a:cubicBezTo>
                    <a:cubicBezTo>
                      <a:pt x="0" y="132"/>
                      <a:pt x="0" y="130"/>
                      <a:pt x="0" y="127"/>
                    </a:cubicBezTo>
                    <a:cubicBezTo>
                      <a:pt x="3" y="127"/>
                      <a:pt x="6" y="127"/>
                      <a:pt x="8" y="126"/>
                    </a:cubicBezTo>
                    <a:cubicBezTo>
                      <a:pt x="13" y="125"/>
                      <a:pt x="15" y="123"/>
                      <a:pt x="15" y="119"/>
                    </a:cubicBezTo>
                    <a:cubicBezTo>
                      <a:pt x="16" y="116"/>
                      <a:pt x="16" y="113"/>
                      <a:pt x="16" y="110"/>
                    </a:cubicBezTo>
                    <a:cubicBezTo>
                      <a:pt x="16" y="81"/>
                      <a:pt x="16" y="53"/>
                      <a:pt x="16" y="25"/>
                    </a:cubicBezTo>
                    <a:cubicBezTo>
                      <a:pt x="16" y="21"/>
                      <a:pt x="16" y="18"/>
                      <a:pt x="15" y="15"/>
                    </a:cubicBezTo>
                    <a:cubicBezTo>
                      <a:pt x="15" y="10"/>
                      <a:pt x="13" y="8"/>
                      <a:pt x="8" y="8"/>
                    </a:cubicBezTo>
                    <a:cubicBezTo>
                      <a:pt x="5" y="7"/>
                      <a:pt x="3" y="7"/>
                      <a:pt x="0" y="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grpSp>
        <p:grpSp>
          <p:nvGrpSpPr>
            <p:cNvPr id="123" name="组合 122">
              <a:extLst>
                <a:ext uri="{FF2B5EF4-FFF2-40B4-BE49-F238E27FC236}">
                  <a16:creationId xmlns:a16="http://schemas.microsoft.com/office/drawing/2014/main" id="{F4DC8654-6333-43BF-BBD2-8CC0F92462C8}"/>
                </a:ext>
              </a:extLst>
            </p:cNvPr>
            <p:cNvGrpSpPr/>
            <p:nvPr userDrawn="1"/>
          </p:nvGrpSpPr>
          <p:grpSpPr>
            <a:xfrm>
              <a:off x="10237120" y="539555"/>
              <a:ext cx="1312962" cy="375239"/>
              <a:chOff x="4606634" y="2048989"/>
              <a:chExt cx="5593843" cy="1598699"/>
            </a:xfrm>
            <a:solidFill>
              <a:schemeClr val="accent1">
                <a:alpha val="80000"/>
              </a:schemeClr>
            </a:solidFill>
          </p:grpSpPr>
          <p:sp>
            <p:nvSpPr>
              <p:cNvPr id="148" name="Freeform 9">
                <a:extLst>
                  <a:ext uri="{FF2B5EF4-FFF2-40B4-BE49-F238E27FC236}">
                    <a16:creationId xmlns:a16="http://schemas.microsoft.com/office/drawing/2014/main" id="{1BD02196-28F9-45E0-99D4-C63C486392BF}"/>
                  </a:ext>
                </a:extLst>
              </p:cNvPr>
              <p:cNvSpPr>
                <a:spLocks noEditPoints="1"/>
              </p:cNvSpPr>
              <p:nvPr/>
            </p:nvSpPr>
            <p:spPr bwMode="auto">
              <a:xfrm>
                <a:off x="9274578" y="2071415"/>
                <a:ext cx="925899" cy="1034829"/>
              </a:xfrm>
              <a:custGeom>
                <a:avLst/>
                <a:gdLst>
                  <a:gd name="T0" fmla="*/ 324 w 325"/>
                  <a:gd name="T1" fmla="*/ 106 h 363"/>
                  <a:gd name="T2" fmla="*/ 283 w 325"/>
                  <a:gd name="T3" fmla="*/ 179 h 363"/>
                  <a:gd name="T4" fmla="*/ 247 w 325"/>
                  <a:gd name="T5" fmla="*/ 214 h 363"/>
                  <a:gd name="T6" fmla="*/ 241 w 325"/>
                  <a:gd name="T7" fmla="*/ 228 h 363"/>
                  <a:gd name="T8" fmla="*/ 271 w 325"/>
                  <a:gd name="T9" fmla="*/ 230 h 363"/>
                  <a:gd name="T10" fmla="*/ 282 w 325"/>
                  <a:gd name="T11" fmla="*/ 240 h 363"/>
                  <a:gd name="T12" fmla="*/ 269 w 325"/>
                  <a:gd name="T13" fmla="*/ 277 h 363"/>
                  <a:gd name="T14" fmla="*/ 223 w 325"/>
                  <a:gd name="T15" fmla="*/ 316 h 363"/>
                  <a:gd name="T16" fmla="*/ 176 w 325"/>
                  <a:gd name="T17" fmla="*/ 340 h 363"/>
                  <a:gd name="T18" fmla="*/ 160 w 325"/>
                  <a:gd name="T19" fmla="*/ 339 h 363"/>
                  <a:gd name="T20" fmla="*/ 165 w 325"/>
                  <a:gd name="T21" fmla="*/ 329 h 363"/>
                  <a:gd name="T22" fmla="*/ 195 w 325"/>
                  <a:gd name="T23" fmla="*/ 302 h 363"/>
                  <a:gd name="T24" fmla="*/ 214 w 325"/>
                  <a:gd name="T25" fmla="*/ 282 h 363"/>
                  <a:gd name="T26" fmla="*/ 223 w 325"/>
                  <a:gd name="T27" fmla="*/ 265 h 363"/>
                  <a:gd name="T28" fmla="*/ 220 w 325"/>
                  <a:gd name="T29" fmla="*/ 257 h 363"/>
                  <a:gd name="T30" fmla="*/ 179 w 325"/>
                  <a:gd name="T31" fmla="*/ 289 h 363"/>
                  <a:gd name="T32" fmla="*/ 106 w 325"/>
                  <a:gd name="T33" fmla="*/ 335 h 363"/>
                  <a:gd name="T34" fmla="*/ 20 w 325"/>
                  <a:gd name="T35" fmla="*/ 363 h 363"/>
                  <a:gd name="T36" fmla="*/ 4 w 325"/>
                  <a:gd name="T37" fmla="*/ 360 h 363"/>
                  <a:gd name="T38" fmla="*/ 78 w 325"/>
                  <a:gd name="T39" fmla="*/ 306 h 363"/>
                  <a:gd name="T40" fmla="*/ 102 w 325"/>
                  <a:gd name="T41" fmla="*/ 295 h 363"/>
                  <a:gd name="T42" fmla="*/ 208 w 325"/>
                  <a:gd name="T43" fmla="*/ 238 h 363"/>
                  <a:gd name="T44" fmla="*/ 207 w 325"/>
                  <a:gd name="T45" fmla="*/ 232 h 363"/>
                  <a:gd name="T46" fmla="*/ 171 w 325"/>
                  <a:gd name="T47" fmla="*/ 243 h 363"/>
                  <a:gd name="T48" fmla="*/ 163 w 325"/>
                  <a:gd name="T49" fmla="*/ 239 h 363"/>
                  <a:gd name="T50" fmla="*/ 170 w 325"/>
                  <a:gd name="T51" fmla="*/ 226 h 363"/>
                  <a:gd name="T52" fmla="*/ 154 w 325"/>
                  <a:gd name="T53" fmla="*/ 206 h 363"/>
                  <a:gd name="T54" fmla="*/ 122 w 325"/>
                  <a:gd name="T55" fmla="*/ 224 h 363"/>
                  <a:gd name="T56" fmla="*/ 99 w 325"/>
                  <a:gd name="T57" fmla="*/ 236 h 363"/>
                  <a:gd name="T58" fmla="*/ 100 w 325"/>
                  <a:gd name="T59" fmla="*/ 222 h 363"/>
                  <a:gd name="T60" fmla="*/ 116 w 325"/>
                  <a:gd name="T61" fmla="*/ 204 h 363"/>
                  <a:gd name="T62" fmla="*/ 118 w 325"/>
                  <a:gd name="T63" fmla="*/ 183 h 363"/>
                  <a:gd name="T64" fmla="*/ 116 w 325"/>
                  <a:gd name="T65" fmla="*/ 174 h 363"/>
                  <a:gd name="T66" fmla="*/ 143 w 325"/>
                  <a:gd name="T67" fmla="*/ 167 h 363"/>
                  <a:gd name="T68" fmla="*/ 158 w 325"/>
                  <a:gd name="T69" fmla="*/ 145 h 363"/>
                  <a:gd name="T70" fmla="*/ 147 w 325"/>
                  <a:gd name="T71" fmla="*/ 144 h 363"/>
                  <a:gd name="T72" fmla="*/ 132 w 325"/>
                  <a:gd name="T73" fmla="*/ 141 h 363"/>
                  <a:gd name="T74" fmla="*/ 141 w 325"/>
                  <a:gd name="T75" fmla="*/ 129 h 363"/>
                  <a:gd name="T76" fmla="*/ 140 w 325"/>
                  <a:gd name="T77" fmla="*/ 115 h 363"/>
                  <a:gd name="T78" fmla="*/ 112 w 325"/>
                  <a:gd name="T79" fmla="*/ 96 h 363"/>
                  <a:gd name="T80" fmla="*/ 127 w 325"/>
                  <a:gd name="T81" fmla="*/ 92 h 363"/>
                  <a:gd name="T82" fmla="*/ 167 w 325"/>
                  <a:gd name="T83" fmla="*/ 81 h 363"/>
                  <a:gd name="T84" fmla="*/ 203 w 325"/>
                  <a:gd name="T85" fmla="*/ 36 h 363"/>
                  <a:gd name="T86" fmla="*/ 204 w 325"/>
                  <a:gd name="T87" fmla="*/ 10 h 363"/>
                  <a:gd name="T88" fmla="*/ 216 w 325"/>
                  <a:gd name="T89" fmla="*/ 3 h 363"/>
                  <a:gd name="T90" fmla="*/ 224 w 325"/>
                  <a:gd name="T91" fmla="*/ 56 h 363"/>
                  <a:gd name="T92" fmla="*/ 205 w 325"/>
                  <a:gd name="T93" fmla="*/ 91 h 363"/>
                  <a:gd name="T94" fmla="*/ 208 w 325"/>
                  <a:gd name="T95" fmla="*/ 105 h 363"/>
                  <a:gd name="T96" fmla="*/ 267 w 325"/>
                  <a:gd name="T97" fmla="*/ 87 h 363"/>
                  <a:gd name="T98" fmla="*/ 297 w 325"/>
                  <a:gd name="T99" fmla="*/ 85 h 363"/>
                  <a:gd name="T100" fmla="*/ 309 w 325"/>
                  <a:gd name="T101" fmla="*/ 86 h 363"/>
                  <a:gd name="T102" fmla="*/ 325 w 325"/>
                  <a:gd name="T103" fmla="*/ 104 h 363"/>
                  <a:gd name="T104" fmla="*/ 198 w 325"/>
                  <a:gd name="T105" fmla="*/ 126 h 363"/>
                  <a:gd name="T106" fmla="*/ 164 w 325"/>
                  <a:gd name="T107" fmla="*/ 175 h 363"/>
                  <a:gd name="T108" fmla="*/ 181 w 325"/>
                  <a:gd name="T109" fmla="*/ 191 h 363"/>
                  <a:gd name="T110" fmla="*/ 186 w 325"/>
                  <a:gd name="T111" fmla="*/ 173 h 363"/>
                  <a:gd name="T112" fmla="*/ 199 w 325"/>
                  <a:gd name="T113" fmla="*/ 170 h 363"/>
                  <a:gd name="T114" fmla="*/ 206 w 325"/>
                  <a:gd name="T115" fmla="*/ 204 h 363"/>
                  <a:gd name="T116" fmla="*/ 217 w 325"/>
                  <a:gd name="T117" fmla="*/ 206 h 363"/>
                  <a:gd name="T118" fmla="*/ 229 w 325"/>
                  <a:gd name="T119" fmla="*/ 188 h 363"/>
                  <a:gd name="T120" fmla="*/ 261 w 325"/>
                  <a:gd name="T121" fmla="*/ 141 h 363"/>
                  <a:gd name="T122" fmla="*/ 250 w 325"/>
                  <a:gd name="T123" fmla="*/ 134 h 363"/>
                  <a:gd name="T124" fmla="*/ 206 w 325"/>
                  <a:gd name="T125" fmla="*/ 12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5" h="363">
                    <a:moveTo>
                      <a:pt x="325" y="104"/>
                    </a:moveTo>
                    <a:cubicBezTo>
                      <a:pt x="325" y="104"/>
                      <a:pt x="324" y="105"/>
                      <a:pt x="324" y="106"/>
                    </a:cubicBezTo>
                    <a:cubicBezTo>
                      <a:pt x="323" y="108"/>
                      <a:pt x="323" y="111"/>
                      <a:pt x="322" y="114"/>
                    </a:cubicBezTo>
                    <a:cubicBezTo>
                      <a:pt x="312" y="138"/>
                      <a:pt x="300" y="160"/>
                      <a:pt x="283" y="179"/>
                    </a:cubicBezTo>
                    <a:cubicBezTo>
                      <a:pt x="275" y="188"/>
                      <a:pt x="267" y="197"/>
                      <a:pt x="259" y="205"/>
                    </a:cubicBezTo>
                    <a:cubicBezTo>
                      <a:pt x="255" y="209"/>
                      <a:pt x="251" y="211"/>
                      <a:pt x="247" y="214"/>
                    </a:cubicBezTo>
                    <a:cubicBezTo>
                      <a:pt x="244" y="217"/>
                      <a:pt x="241" y="219"/>
                      <a:pt x="239" y="223"/>
                    </a:cubicBezTo>
                    <a:cubicBezTo>
                      <a:pt x="237" y="226"/>
                      <a:pt x="238" y="227"/>
                      <a:pt x="241" y="228"/>
                    </a:cubicBezTo>
                    <a:cubicBezTo>
                      <a:pt x="243" y="228"/>
                      <a:pt x="245" y="228"/>
                      <a:pt x="246" y="228"/>
                    </a:cubicBezTo>
                    <a:cubicBezTo>
                      <a:pt x="255" y="229"/>
                      <a:pt x="263" y="230"/>
                      <a:pt x="271" y="230"/>
                    </a:cubicBezTo>
                    <a:cubicBezTo>
                      <a:pt x="272" y="230"/>
                      <a:pt x="274" y="231"/>
                      <a:pt x="275" y="231"/>
                    </a:cubicBezTo>
                    <a:cubicBezTo>
                      <a:pt x="280" y="233"/>
                      <a:pt x="282" y="235"/>
                      <a:pt x="282" y="240"/>
                    </a:cubicBezTo>
                    <a:cubicBezTo>
                      <a:pt x="283" y="247"/>
                      <a:pt x="282" y="253"/>
                      <a:pt x="279" y="259"/>
                    </a:cubicBezTo>
                    <a:cubicBezTo>
                      <a:pt x="277" y="265"/>
                      <a:pt x="273" y="271"/>
                      <a:pt x="269" y="277"/>
                    </a:cubicBezTo>
                    <a:cubicBezTo>
                      <a:pt x="260" y="289"/>
                      <a:pt x="248" y="298"/>
                      <a:pt x="237" y="307"/>
                    </a:cubicBezTo>
                    <a:cubicBezTo>
                      <a:pt x="233" y="311"/>
                      <a:pt x="228" y="314"/>
                      <a:pt x="223" y="316"/>
                    </a:cubicBezTo>
                    <a:cubicBezTo>
                      <a:pt x="213" y="321"/>
                      <a:pt x="203" y="327"/>
                      <a:pt x="193" y="332"/>
                    </a:cubicBezTo>
                    <a:cubicBezTo>
                      <a:pt x="187" y="334"/>
                      <a:pt x="182" y="337"/>
                      <a:pt x="176" y="340"/>
                    </a:cubicBezTo>
                    <a:cubicBezTo>
                      <a:pt x="173" y="341"/>
                      <a:pt x="169" y="341"/>
                      <a:pt x="166" y="342"/>
                    </a:cubicBezTo>
                    <a:cubicBezTo>
                      <a:pt x="164" y="342"/>
                      <a:pt x="161" y="341"/>
                      <a:pt x="160" y="339"/>
                    </a:cubicBezTo>
                    <a:cubicBezTo>
                      <a:pt x="159" y="337"/>
                      <a:pt x="160" y="335"/>
                      <a:pt x="162" y="333"/>
                    </a:cubicBezTo>
                    <a:cubicBezTo>
                      <a:pt x="163" y="332"/>
                      <a:pt x="164" y="330"/>
                      <a:pt x="165" y="329"/>
                    </a:cubicBezTo>
                    <a:cubicBezTo>
                      <a:pt x="173" y="323"/>
                      <a:pt x="181" y="316"/>
                      <a:pt x="189" y="310"/>
                    </a:cubicBezTo>
                    <a:cubicBezTo>
                      <a:pt x="192" y="307"/>
                      <a:pt x="194" y="305"/>
                      <a:pt x="195" y="302"/>
                    </a:cubicBezTo>
                    <a:cubicBezTo>
                      <a:pt x="196" y="300"/>
                      <a:pt x="198" y="297"/>
                      <a:pt x="200" y="295"/>
                    </a:cubicBezTo>
                    <a:cubicBezTo>
                      <a:pt x="205" y="291"/>
                      <a:pt x="210" y="287"/>
                      <a:pt x="214" y="282"/>
                    </a:cubicBezTo>
                    <a:cubicBezTo>
                      <a:pt x="217" y="280"/>
                      <a:pt x="218" y="278"/>
                      <a:pt x="219" y="275"/>
                    </a:cubicBezTo>
                    <a:cubicBezTo>
                      <a:pt x="219" y="271"/>
                      <a:pt x="221" y="268"/>
                      <a:pt x="223" y="265"/>
                    </a:cubicBezTo>
                    <a:cubicBezTo>
                      <a:pt x="225" y="263"/>
                      <a:pt x="227" y="261"/>
                      <a:pt x="229" y="259"/>
                    </a:cubicBezTo>
                    <a:cubicBezTo>
                      <a:pt x="227" y="256"/>
                      <a:pt x="224" y="256"/>
                      <a:pt x="220" y="257"/>
                    </a:cubicBezTo>
                    <a:cubicBezTo>
                      <a:pt x="212" y="260"/>
                      <a:pt x="205" y="264"/>
                      <a:pt x="199" y="270"/>
                    </a:cubicBezTo>
                    <a:cubicBezTo>
                      <a:pt x="192" y="276"/>
                      <a:pt x="186" y="282"/>
                      <a:pt x="179" y="289"/>
                    </a:cubicBezTo>
                    <a:cubicBezTo>
                      <a:pt x="169" y="299"/>
                      <a:pt x="157" y="307"/>
                      <a:pt x="144" y="314"/>
                    </a:cubicBezTo>
                    <a:cubicBezTo>
                      <a:pt x="131" y="320"/>
                      <a:pt x="119" y="328"/>
                      <a:pt x="106" y="335"/>
                    </a:cubicBezTo>
                    <a:cubicBezTo>
                      <a:pt x="89" y="344"/>
                      <a:pt x="72" y="352"/>
                      <a:pt x="53" y="357"/>
                    </a:cubicBezTo>
                    <a:cubicBezTo>
                      <a:pt x="43" y="361"/>
                      <a:pt x="32" y="363"/>
                      <a:pt x="20" y="363"/>
                    </a:cubicBezTo>
                    <a:cubicBezTo>
                      <a:pt x="16" y="362"/>
                      <a:pt x="12" y="361"/>
                      <a:pt x="7" y="361"/>
                    </a:cubicBezTo>
                    <a:cubicBezTo>
                      <a:pt x="6" y="361"/>
                      <a:pt x="5" y="360"/>
                      <a:pt x="4" y="360"/>
                    </a:cubicBezTo>
                    <a:cubicBezTo>
                      <a:pt x="0" y="358"/>
                      <a:pt x="0" y="355"/>
                      <a:pt x="4" y="352"/>
                    </a:cubicBezTo>
                    <a:cubicBezTo>
                      <a:pt x="28" y="337"/>
                      <a:pt x="53" y="321"/>
                      <a:pt x="78" y="306"/>
                    </a:cubicBezTo>
                    <a:cubicBezTo>
                      <a:pt x="84" y="302"/>
                      <a:pt x="91" y="298"/>
                      <a:pt x="98" y="297"/>
                    </a:cubicBezTo>
                    <a:cubicBezTo>
                      <a:pt x="100" y="296"/>
                      <a:pt x="101" y="295"/>
                      <a:pt x="102" y="295"/>
                    </a:cubicBezTo>
                    <a:cubicBezTo>
                      <a:pt x="135" y="275"/>
                      <a:pt x="169" y="257"/>
                      <a:pt x="204" y="241"/>
                    </a:cubicBezTo>
                    <a:cubicBezTo>
                      <a:pt x="205" y="240"/>
                      <a:pt x="207" y="239"/>
                      <a:pt x="208" y="238"/>
                    </a:cubicBezTo>
                    <a:cubicBezTo>
                      <a:pt x="209" y="237"/>
                      <a:pt x="210" y="235"/>
                      <a:pt x="210" y="234"/>
                    </a:cubicBezTo>
                    <a:cubicBezTo>
                      <a:pt x="210" y="233"/>
                      <a:pt x="208" y="232"/>
                      <a:pt x="207" y="232"/>
                    </a:cubicBezTo>
                    <a:cubicBezTo>
                      <a:pt x="201" y="231"/>
                      <a:pt x="196" y="233"/>
                      <a:pt x="190" y="235"/>
                    </a:cubicBezTo>
                    <a:cubicBezTo>
                      <a:pt x="184" y="238"/>
                      <a:pt x="178" y="240"/>
                      <a:pt x="171" y="243"/>
                    </a:cubicBezTo>
                    <a:cubicBezTo>
                      <a:pt x="170" y="243"/>
                      <a:pt x="169" y="244"/>
                      <a:pt x="168" y="244"/>
                    </a:cubicBezTo>
                    <a:cubicBezTo>
                      <a:pt x="164" y="244"/>
                      <a:pt x="163" y="244"/>
                      <a:pt x="163" y="239"/>
                    </a:cubicBezTo>
                    <a:cubicBezTo>
                      <a:pt x="163" y="236"/>
                      <a:pt x="164" y="233"/>
                      <a:pt x="166" y="231"/>
                    </a:cubicBezTo>
                    <a:cubicBezTo>
                      <a:pt x="167" y="229"/>
                      <a:pt x="169" y="228"/>
                      <a:pt x="170" y="226"/>
                    </a:cubicBezTo>
                    <a:cubicBezTo>
                      <a:pt x="172" y="222"/>
                      <a:pt x="172" y="218"/>
                      <a:pt x="168" y="215"/>
                    </a:cubicBezTo>
                    <a:cubicBezTo>
                      <a:pt x="164" y="212"/>
                      <a:pt x="159" y="209"/>
                      <a:pt x="154" y="206"/>
                    </a:cubicBezTo>
                    <a:cubicBezTo>
                      <a:pt x="148" y="203"/>
                      <a:pt x="143" y="205"/>
                      <a:pt x="138" y="210"/>
                    </a:cubicBezTo>
                    <a:cubicBezTo>
                      <a:pt x="133" y="215"/>
                      <a:pt x="128" y="219"/>
                      <a:pt x="122" y="224"/>
                    </a:cubicBezTo>
                    <a:cubicBezTo>
                      <a:pt x="118" y="228"/>
                      <a:pt x="112" y="231"/>
                      <a:pt x="107" y="235"/>
                    </a:cubicBezTo>
                    <a:cubicBezTo>
                      <a:pt x="105" y="236"/>
                      <a:pt x="102" y="238"/>
                      <a:pt x="99" y="236"/>
                    </a:cubicBezTo>
                    <a:cubicBezTo>
                      <a:pt x="97" y="234"/>
                      <a:pt x="97" y="231"/>
                      <a:pt x="98" y="229"/>
                    </a:cubicBezTo>
                    <a:cubicBezTo>
                      <a:pt x="98" y="226"/>
                      <a:pt x="99" y="224"/>
                      <a:pt x="100" y="222"/>
                    </a:cubicBezTo>
                    <a:cubicBezTo>
                      <a:pt x="102" y="219"/>
                      <a:pt x="105" y="217"/>
                      <a:pt x="107" y="214"/>
                    </a:cubicBezTo>
                    <a:cubicBezTo>
                      <a:pt x="110" y="211"/>
                      <a:pt x="113" y="208"/>
                      <a:pt x="116" y="204"/>
                    </a:cubicBezTo>
                    <a:cubicBezTo>
                      <a:pt x="118" y="202"/>
                      <a:pt x="119" y="198"/>
                      <a:pt x="120" y="195"/>
                    </a:cubicBezTo>
                    <a:cubicBezTo>
                      <a:pt x="122" y="191"/>
                      <a:pt x="122" y="187"/>
                      <a:pt x="118" y="183"/>
                    </a:cubicBezTo>
                    <a:cubicBezTo>
                      <a:pt x="116" y="182"/>
                      <a:pt x="115" y="181"/>
                      <a:pt x="115" y="179"/>
                    </a:cubicBezTo>
                    <a:cubicBezTo>
                      <a:pt x="113" y="177"/>
                      <a:pt x="113" y="175"/>
                      <a:pt x="116" y="174"/>
                    </a:cubicBezTo>
                    <a:cubicBezTo>
                      <a:pt x="123" y="173"/>
                      <a:pt x="130" y="171"/>
                      <a:pt x="137" y="170"/>
                    </a:cubicBezTo>
                    <a:cubicBezTo>
                      <a:pt x="140" y="170"/>
                      <a:pt x="141" y="169"/>
                      <a:pt x="143" y="167"/>
                    </a:cubicBezTo>
                    <a:cubicBezTo>
                      <a:pt x="146" y="163"/>
                      <a:pt x="150" y="159"/>
                      <a:pt x="153" y="155"/>
                    </a:cubicBezTo>
                    <a:cubicBezTo>
                      <a:pt x="155" y="152"/>
                      <a:pt x="157" y="149"/>
                      <a:pt x="158" y="145"/>
                    </a:cubicBezTo>
                    <a:cubicBezTo>
                      <a:pt x="159" y="141"/>
                      <a:pt x="157" y="140"/>
                      <a:pt x="154" y="141"/>
                    </a:cubicBezTo>
                    <a:cubicBezTo>
                      <a:pt x="151" y="141"/>
                      <a:pt x="149" y="142"/>
                      <a:pt x="147" y="144"/>
                    </a:cubicBezTo>
                    <a:cubicBezTo>
                      <a:pt x="144" y="146"/>
                      <a:pt x="140" y="146"/>
                      <a:pt x="137" y="145"/>
                    </a:cubicBezTo>
                    <a:cubicBezTo>
                      <a:pt x="134" y="145"/>
                      <a:pt x="133" y="144"/>
                      <a:pt x="132" y="141"/>
                    </a:cubicBezTo>
                    <a:cubicBezTo>
                      <a:pt x="132" y="139"/>
                      <a:pt x="132" y="137"/>
                      <a:pt x="134" y="135"/>
                    </a:cubicBezTo>
                    <a:cubicBezTo>
                      <a:pt x="137" y="133"/>
                      <a:pt x="139" y="131"/>
                      <a:pt x="141" y="129"/>
                    </a:cubicBezTo>
                    <a:cubicBezTo>
                      <a:pt x="143" y="126"/>
                      <a:pt x="144" y="123"/>
                      <a:pt x="144" y="119"/>
                    </a:cubicBezTo>
                    <a:cubicBezTo>
                      <a:pt x="144" y="116"/>
                      <a:pt x="143" y="115"/>
                      <a:pt x="140" y="115"/>
                    </a:cubicBezTo>
                    <a:cubicBezTo>
                      <a:pt x="136" y="115"/>
                      <a:pt x="132" y="115"/>
                      <a:pt x="129" y="114"/>
                    </a:cubicBezTo>
                    <a:cubicBezTo>
                      <a:pt x="119" y="112"/>
                      <a:pt x="114" y="106"/>
                      <a:pt x="112" y="96"/>
                    </a:cubicBezTo>
                    <a:cubicBezTo>
                      <a:pt x="112" y="91"/>
                      <a:pt x="113" y="90"/>
                      <a:pt x="118" y="91"/>
                    </a:cubicBezTo>
                    <a:cubicBezTo>
                      <a:pt x="121" y="91"/>
                      <a:pt x="124" y="91"/>
                      <a:pt x="127" y="92"/>
                    </a:cubicBezTo>
                    <a:cubicBezTo>
                      <a:pt x="137" y="93"/>
                      <a:pt x="146" y="92"/>
                      <a:pt x="155" y="86"/>
                    </a:cubicBezTo>
                    <a:cubicBezTo>
                      <a:pt x="158" y="83"/>
                      <a:pt x="163" y="82"/>
                      <a:pt x="167" y="81"/>
                    </a:cubicBezTo>
                    <a:cubicBezTo>
                      <a:pt x="174" y="79"/>
                      <a:pt x="180" y="76"/>
                      <a:pt x="184" y="70"/>
                    </a:cubicBezTo>
                    <a:cubicBezTo>
                      <a:pt x="193" y="60"/>
                      <a:pt x="200" y="49"/>
                      <a:pt x="203" y="36"/>
                    </a:cubicBezTo>
                    <a:cubicBezTo>
                      <a:pt x="204" y="30"/>
                      <a:pt x="205" y="23"/>
                      <a:pt x="205" y="17"/>
                    </a:cubicBezTo>
                    <a:cubicBezTo>
                      <a:pt x="204" y="15"/>
                      <a:pt x="204" y="13"/>
                      <a:pt x="204" y="10"/>
                    </a:cubicBezTo>
                    <a:cubicBezTo>
                      <a:pt x="204" y="7"/>
                      <a:pt x="204" y="4"/>
                      <a:pt x="207" y="2"/>
                    </a:cubicBezTo>
                    <a:cubicBezTo>
                      <a:pt x="211" y="0"/>
                      <a:pt x="213" y="2"/>
                      <a:pt x="216" y="3"/>
                    </a:cubicBezTo>
                    <a:cubicBezTo>
                      <a:pt x="230" y="11"/>
                      <a:pt x="236" y="28"/>
                      <a:pt x="230" y="43"/>
                    </a:cubicBezTo>
                    <a:cubicBezTo>
                      <a:pt x="229" y="48"/>
                      <a:pt x="226" y="52"/>
                      <a:pt x="224" y="56"/>
                    </a:cubicBezTo>
                    <a:cubicBezTo>
                      <a:pt x="219" y="64"/>
                      <a:pt x="214" y="72"/>
                      <a:pt x="209" y="80"/>
                    </a:cubicBezTo>
                    <a:cubicBezTo>
                      <a:pt x="207" y="83"/>
                      <a:pt x="206" y="87"/>
                      <a:pt x="205" y="91"/>
                    </a:cubicBezTo>
                    <a:cubicBezTo>
                      <a:pt x="204" y="93"/>
                      <a:pt x="203" y="95"/>
                      <a:pt x="203" y="98"/>
                    </a:cubicBezTo>
                    <a:cubicBezTo>
                      <a:pt x="203" y="102"/>
                      <a:pt x="205" y="104"/>
                      <a:pt x="208" y="105"/>
                    </a:cubicBezTo>
                    <a:cubicBezTo>
                      <a:pt x="213" y="106"/>
                      <a:pt x="217" y="105"/>
                      <a:pt x="221" y="104"/>
                    </a:cubicBezTo>
                    <a:cubicBezTo>
                      <a:pt x="236" y="97"/>
                      <a:pt x="251" y="91"/>
                      <a:pt x="267" y="87"/>
                    </a:cubicBezTo>
                    <a:cubicBezTo>
                      <a:pt x="274" y="85"/>
                      <a:pt x="280" y="84"/>
                      <a:pt x="287" y="82"/>
                    </a:cubicBezTo>
                    <a:cubicBezTo>
                      <a:pt x="290" y="82"/>
                      <a:pt x="294" y="82"/>
                      <a:pt x="297" y="85"/>
                    </a:cubicBezTo>
                    <a:cubicBezTo>
                      <a:pt x="299" y="86"/>
                      <a:pt x="301" y="86"/>
                      <a:pt x="304" y="86"/>
                    </a:cubicBezTo>
                    <a:cubicBezTo>
                      <a:pt x="305" y="87"/>
                      <a:pt x="307" y="86"/>
                      <a:pt x="309" y="86"/>
                    </a:cubicBezTo>
                    <a:cubicBezTo>
                      <a:pt x="317" y="86"/>
                      <a:pt x="323" y="89"/>
                      <a:pt x="325" y="97"/>
                    </a:cubicBezTo>
                    <a:cubicBezTo>
                      <a:pt x="325" y="99"/>
                      <a:pt x="325" y="101"/>
                      <a:pt x="325" y="104"/>
                    </a:cubicBezTo>
                    <a:close/>
                    <a:moveTo>
                      <a:pt x="206" y="122"/>
                    </a:moveTo>
                    <a:cubicBezTo>
                      <a:pt x="203" y="122"/>
                      <a:pt x="200" y="123"/>
                      <a:pt x="198" y="126"/>
                    </a:cubicBezTo>
                    <a:cubicBezTo>
                      <a:pt x="189" y="138"/>
                      <a:pt x="179" y="150"/>
                      <a:pt x="169" y="162"/>
                    </a:cubicBezTo>
                    <a:cubicBezTo>
                      <a:pt x="166" y="166"/>
                      <a:pt x="164" y="170"/>
                      <a:pt x="164" y="175"/>
                    </a:cubicBezTo>
                    <a:cubicBezTo>
                      <a:pt x="162" y="184"/>
                      <a:pt x="165" y="188"/>
                      <a:pt x="173" y="193"/>
                    </a:cubicBezTo>
                    <a:cubicBezTo>
                      <a:pt x="176" y="195"/>
                      <a:pt x="179" y="194"/>
                      <a:pt x="181" y="191"/>
                    </a:cubicBezTo>
                    <a:cubicBezTo>
                      <a:pt x="183" y="188"/>
                      <a:pt x="183" y="186"/>
                      <a:pt x="184" y="183"/>
                    </a:cubicBezTo>
                    <a:cubicBezTo>
                      <a:pt x="185" y="180"/>
                      <a:pt x="185" y="176"/>
                      <a:pt x="186" y="173"/>
                    </a:cubicBezTo>
                    <a:cubicBezTo>
                      <a:pt x="187" y="171"/>
                      <a:pt x="188" y="168"/>
                      <a:pt x="190" y="167"/>
                    </a:cubicBezTo>
                    <a:cubicBezTo>
                      <a:pt x="194" y="164"/>
                      <a:pt x="197" y="165"/>
                      <a:pt x="199" y="170"/>
                    </a:cubicBezTo>
                    <a:cubicBezTo>
                      <a:pt x="199" y="171"/>
                      <a:pt x="199" y="171"/>
                      <a:pt x="199" y="172"/>
                    </a:cubicBezTo>
                    <a:cubicBezTo>
                      <a:pt x="202" y="183"/>
                      <a:pt x="205" y="193"/>
                      <a:pt x="206" y="204"/>
                    </a:cubicBezTo>
                    <a:cubicBezTo>
                      <a:pt x="206" y="206"/>
                      <a:pt x="207" y="209"/>
                      <a:pt x="210" y="210"/>
                    </a:cubicBezTo>
                    <a:cubicBezTo>
                      <a:pt x="214" y="210"/>
                      <a:pt x="215" y="208"/>
                      <a:pt x="217" y="206"/>
                    </a:cubicBezTo>
                    <a:cubicBezTo>
                      <a:pt x="217" y="205"/>
                      <a:pt x="217" y="205"/>
                      <a:pt x="218" y="204"/>
                    </a:cubicBezTo>
                    <a:cubicBezTo>
                      <a:pt x="221" y="199"/>
                      <a:pt x="225" y="193"/>
                      <a:pt x="229" y="188"/>
                    </a:cubicBezTo>
                    <a:cubicBezTo>
                      <a:pt x="237" y="177"/>
                      <a:pt x="246" y="167"/>
                      <a:pt x="255" y="157"/>
                    </a:cubicBezTo>
                    <a:cubicBezTo>
                      <a:pt x="259" y="152"/>
                      <a:pt x="261" y="147"/>
                      <a:pt x="261" y="141"/>
                    </a:cubicBezTo>
                    <a:cubicBezTo>
                      <a:pt x="261" y="137"/>
                      <a:pt x="259" y="135"/>
                      <a:pt x="255" y="134"/>
                    </a:cubicBezTo>
                    <a:cubicBezTo>
                      <a:pt x="253" y="134"/>
                      <a:pt x="251" y="134"/>
                      <a:pt x="250" y="134"/>
                    </a:cubicBezTo>
                    <a:cubicBezTo>
                      <a:pt x="240" y="131"/>
                      <a:pt x="231" y="129"/>
                      <a:pt x="221" y="126"/>
                    </a:cubicBezTo>
                    <a:cubicBezTo>
                      <a:pt x="216" y="125"/>
                      <a:pt x="211" y="123"/>
                      <a:pt x="206" y="1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49" name="Freeform 10">
                <a:extLst>
                  <a:ext uri="{FF2B5EF4-FFF2-40B4-BE49-F238E27FC236}">
                    <a16:creationId xmlns:a16="http://schemas.microsoft.com/office/drawing/2014/main" id="{F635BA25-F85D-4FD0-B0FF-9852A3FB35CC}"/>
                  </a:ext>
                </a:extLst>
              </p:cNvPr>
              <p:cNvSpPr>
                <a:spLocks/>
              </p:cNvSpPr>
              <p:nvPr/>
            </p:nvSpPr>
            <p:spPr bwMode="auto">
              <a:xfrm>
                <a:off x="7550931" y="2257236"/>
                <a:ext cx="1089293" cy="1169389"/>
              </a:xfrm>
              <a:custGeom>
                <a:avLst/>
                <a:gdLst>
                  <a:gd name="T0" fmla="*/ 83 w 383"/>
                  <a:gd name="T1" fmla="*/ 410 h 411"/>
                  <a:gd name="T2" fmla="*/ 111 w 383"/>
                  <a:gd name="T3" fmla="*/ 380 h 411"/>
                  <a:gd name="T4" fmla="*/ 136 w 383"/>
                  <a:gd name="T5" fmla="*/ 371 h 411"/>
                  <a:gd name="T6" fmla="*/ 198 w 383"/>
                  <a:gd name="T7" fmla="*/ 294 h 411"/>
                  <a:gd name="T8" fmla="*/ 201 w 383"/>
                  <a:gd name="T9" fmla="*/ 280 h 411"/>
                  <a:gd name="T10" fmla="*/ 197 w 383"/>
                  <a:gd name="T11" fmla="*/ 274 h 411"/>
                  <a:gd name="T12" fmla="*/ 166 w 383"/>
                  <a:gd name="T13" fmla="*/ 283 h 411"/>
                  <a:gd name="T14" fmla="*/ 144 w 383"/>
                  <a:gd name="T15" fmla="*/ 291 h 411"/>
                  <a:gd name="T16" fmla="*/ 123 w 383"/>
                  <a:gd name="T17" fmla="*/ 305 h 411"/>
                  <a:gd name="T18" fmla="*/ 62 w 383"/>
                  <a:gd name="T19" fmla="*/ 344 h 411"/>
                  <a:gd name="T20" fmla="*/ 34 w 383"/>
                  <a:gd name="T21" fmla="*/ 353 h 411"/>
                  <a:gd name="T22" fmla="*/ 9 w 383"/>
                  <a:gd name="T23" fmla="*/ 344 h 411"/>
                  <a:gd name="T24" fmla="*/ 1 w 383"/>
                  <a:gd name="T25" fmla="*/ 322 h 411"/>
                  <a:gd name="T26" fmla="*/ 0 w 383"/>
                  <a:gd name="T27" fmla="*/ 288 h 411"/>
                  <a:gd name="T28" fmla="*/ 1 w 383"/>
                  <a:gd name="T29" fmla="*/ 283 h 411"/>
                  <a:gd name="T30" fmla="*/ 6 w 383"/>
                  <a:gd name="T31" fmla="*/ 282 h 411"/>
                  <a:gd name="T32" fmla="*/ 8 w 383"/>
                  <a:gd name="T33" fmla="*/ 285 h 411"/>
                  <a:gd name="T34" fmla="*/ 10 w 383"/>
                  <a:gd name="T35" fmla="*/ 290 h 411"/>
                  <a:gd name="T36" fmla="*/ 32 w 383"/>
                  <a:gd name="T37" fmla="*/ 298 h 411"/>
                  <a:gd name="T38" fmla="*/ 46 w 383"/>
                  <a:gd name="T39" fmla="*/ 293 h 411"/>
                  <a:gd name="T40" fmla="*/ 53 w 383"/>
                  <a:gd name="T41" fmla="*/ 291 h 411"/>
                  <a:gd name="T42" fmla="*/ 65 w 383"/>
                  <a:gd name="T43" fmla="*/ 288 h 411"/>
                  <a:gd name="T44" fmla="*/ 100 w 383"/>
                  <a:gd name="T45" fmla="*/ 268 h 411"/>
                  <a:gd name="T46" fmla="*/ 156 w 383"/>
                  <a:gd name="T47" fmla="*/ 244 h 411"/>
                  <a:gd name="T48" fmla="*/ 197 w 383"/>
                  <a:gd name="T49" fmla="*/ 229 h 411"/>
                  <a:gd name="T50" fmla="*/ 203 w 383"/>
                  <a:gd name="T51" fmla="*/ 226 h 411"/>
                  <a:gd name="T52" fmla="*/ 219 w 383"/>
                  <a:gd name="T53" fmla="*/ 204 h 411"/>
                  <a:gd name="T54" fmla="*/ 222 w 383"/>
                  <a:gd name="T55" fmla="*/ 124 h 411"/>
                  <a:gd name="T56" fmla="*/ 210 w 383"/>
                  <a:gd name="T57" fmla="*/ 69 h 411"/>
                  <a:gd name="T58" fmla="*/ 197 w 383"/>
                  <a:gd name="T59" fmla="*/ 36 h 411"/>
                  <a:gd name="T60" fmla="*/ 194 w 383"/>
                  <a:gd name="T61" fmla="*/ 10 h 411"/>
                  <a:gd name="T62" fmla="*/ 205 w 383"/>
                  <a:gd name="T63" fmla="*/ 2 h 411"/>
                  <a:gd name="T64" fmla="*/ 230 w 383"/>
                  <a:gd name="T65" fmla="*/ 7 h 411"/>
                  <a:gd name="T66" fmla="*/ 237 w 383"/>
                  <a:gd name="T67" fmla="*/ 10 h 411"/>
                  <a:gd name="T68" fmla="*/ 248 w 383"/>
                  <a:gd name="T69" fmla="*/ 19 h 411"/>
                  <a:gd name="T70" fmla="*/ 265 w 383"/>
                  <a:gd name="T71" fmla="*/ 29 h 411"/>
                  <a:gd name="T72" fmla="*/ 280 w 383"/>
                  <a:gd name="T73" fmla="*/ 49 h 411"/>
                  <a:gd name="T74" fmla="*/ 278 w 383"/>
                  <a:gd name="T75" fmla="*/ 66 h 411"/>
                  <a:gd name="T76" fmla="*/ 273 w 383"/>
                  <a:gd name="T77" fmla="*/ 72 h 411"/>
                  <a:gd name="T78" fmla="*/ 270 w 383"/>
                  <a:gd name="T79" fmla="*/ 77 h 411"/>
                  <a:gd name="T80" fmla="*/ 271 w 383"/>
                  <a:gd name="T81" fmla="*/ 158 h 411"/>
                  <a:gd name="T82" fmla="*/ 273 w 383"/>
                  <a:gd name="T83" fmla="*/ 179 h 411"/>
                  <a:gd name="T84" fmla="*/ 278 w 383"/>
                  <a:gd name="T85" fmla="*/ 182 h 411"/>
                  <a:gd name="T86" fmla="*/ 313 w 383"/>
                  <a:gd name="T87" fmla="*/ 160 h 411"/>
                  <a:gd name="T88" fmla="*/ 325 w 383"/>
                  <a:gd name="T89" fmla="*/ 144 h 411"/>
                  <a:gd name="T90" fmla="*/ 341 w 383"/>
                  <a:gd name="T91" fmla="*/ 128 h 411"/>
                  <a:gd name="T92" fmla="*/ 369 w 383"/>
                  <a:gd name="T93" fmla="*/ 122 h 411"/>
                  <a:gd name="T94" fmla="*/ 380 w 383"/>
                  <a:gd name="T95" fmla="*/ 141 h 411"/>
                  <a:gd name="T96" fmla="*/ 372 w 383"/>
                  <a:gd name="T97" fmla="*/ 154 h 411"/>
                  <a:gd name="T98" fmla="*/ 355 w 383"/>
                  <a:gd name="T99" fmla="*/ 169 h 411"/>
                  <a:gd name="T100" fmla="*/ 314 w 383"/>
                  <a:gd name="T101" fmla="*/ 199 h 411"/>
                  <a:gd name="T102" fmla="*/ 275 w 383"/>
                  <a:gd name="T103" fmla="*/ 229 h 411"/>
                  <a:gd name="T104" fmla="*/ 271 w 383"/>
                  <a:gd name="T105" fmla="*/ 238 h 411"/>
                  <a:gd name="T106" fmla="*/ 254 w 383"/>
                  <a:gd name="T107" fmla="*/ 310 h 411"/>
                  <a:gd name="T108" fmla="*/ 250 w 383"/>
                  <a:gd name="T109" fmla="*/ 320 h 411"/>
                  <a:gd name="T110" fmla="*/ 247 w 383"/>
                  <a:gd name="T111" fmla="*/ 325 h 411"/>
                  <a:gd name="T112" fmla="*/ 173 w 383"/>
                  <a:gd name="T113" fmla="*/ 386 h 411"/>
                  <a:gd name="T114" fmla="*/ 95 w 383"/>
                  <a:gd name="T115" fmla="*/ 410 h 411"/>
                  <a:gd name="T116" fmla="*/ 88 w 383"/>
                  <a:gd name="T117" fmla="*/ 411 h 411"/>
                  <a:gd name="T118" fmla="*/ 83 w 383"/>
                  <a:gd name="T119" fmla="*/ 410 h 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3" h="411">
                    <a:moveTo>
                      <a:pt x="83" y="410"/>
                    </a:moveTo>
                    <a:cubicBezTo>
                      <a:pt x="89" y="396"/>
                      <a:pt x="96" y="385"/>
                      <a:pt x="111" y="380"/>
                    </a:cubicBezTo>
                    <a:cubicBezTo>
                      <a:pt x="120" y="378"/>
                      <a:pt x="128" y="375"/>
                      <a:pt x="136" y="371"/>
                    </a:cubicBezTo>
                    <a:cubicBezTo>
                      <a:pt x="168" y="355"/>
                      <a:pt x="188" y="328"/>
                      <a:pt x="198" y="294"/>
                    </a:cubicBezTo>
                    <a:cubicBezTo>
                      <a:pt x="199" y="289"/>
                      <a:pt x="200" y="284"/>
                      <a:pt x="201" y="280"/>
                    </a:cubicBezTo>
                    <a:cubicBezTo>
                      <a:pt x="202" y="275"/>
                      <a:pt x="201" y="274"/>
                      <a:pt x="197" y="274"/>
                    </a:cubicBezTo>
                    <a:cubicBezTo>
                      <a:pt x="186" y="275"/>
                      <a:pt x="176" y="278"/>
                      <a:pt x="166" y="283"/>
                    </a:cubicBezTo>
                    <a:cubicBezTo>
                      <a:pt x="159" y="286"/>
                      <a:pt x="152" y="289"/>
                      <a:pt x="144" y="291"/>
                    </a:cubicBezTo>
                    <a:cubicBezTo>
                      <a:pt x="136" y="294"/>
                      <a:pt x="130" y="300"/>
                      <a:pt x="123" y="305"/>
                    </a:cubicBezTo>
                    <a:cubicBezTo>
                      <a:pt x="105" y="321"/>
                      <a:pt x="84" y="334"/>
                      <a:pt x="62" y="344"/>
                    </a:cubicBezTo>
                    <a:cubicBezTo>
                      <a:pt x="53" y="348"/>
                      <a:pt x="43" y="351"/>
                      <a:pt x="34" y="353"/>
                    </a:cubicBezTo>
                    <a:cubicBezTo>
                      <a:pt x="24" y="356"/>
                      <a:pt x="15" y="352"/>
                      <a:pt x="9" y="344"/>
                    </a:cubicBezTo>
                    <a:cubicBezTo>
                      <a:pt x="4" y="338"/>
                      <a:pt x="1" y="330"/>
                      <a:pt x="1" y="322"/>
                    </a:cubicBezTo>
                    <a:cubicBezTo>
                      <a:pt x="1" y="310"/>
                      <a:pt x="0" y="299"/>
                      <a:pt x="0" y="288"/>
                    </a:cubicBezTo>
                    <a:cubicBezTo>
                      <a:pt x="0" y="286"/>
                      <a:pt x="0" y="284"/>
                      <a:pt x="1" y="283"/>
                    </a:cubicBezTo>
                    <a:cubicBezTo>
                      <a:pt x="1" y="280"/>
                      <a:pt x="4" y="279"/>
                      <a:pt x="6" y="282"/>
                    </a:cubicBezTo>
                    <a:cubicBezTo>
                      <a:pt x="7" y="283"/>
                      <a:pt x="7" y="284"/>
                      <a:pt x="8" y="285"/>
                    </a:cubicBezTo>
                    <a:cubicBezTo>
                      <a:pt x="9" y="286"/>
                      <a:pt x="9" y="288"/>
                      <a:pt x="10" y="290"/>
                    </a:cubicBezTo>
                    <a:cubicBezTo>
                      <a:pt x="16" y="297"/>
                      <a:pt x="23" y="301"/>
                      <a:pt x="32" y="298"/>
                    </a:cubicBezTo>
                    <a:cubicBezTo>
                      <a:pt x="37" y="297"/>
                      <a:pt x="41" y="295"/>
                      <a:pt x="46" y="293"/>
                    </a:cubicBezTo>
                    <a:cubicBezTo>
                      <a:pt x="48" y="292"/>
                      <a:pt x="51" y="291"/>
                      <a:pt x="53" y="291"/>
                    </a:cubicBezTo>
                    <a:cubicBezTo>
                      <a:pt x="58" y="292"/>
                      <a:pt x="61" y="290"/>
                      <a:pt x="65" y="288"/>
                    </a:cubicBezTo>
                    <a:cubicBezTo>
                      <a:pt x="77" y="282"/>
                      <a:pt x="89" y="275"/>
                      <a:pt x="100" y="268"/>
                    </a:cubicBezTo>
                    <a:cubicBezTo>
                      <a:pt x="118" y="258"/>
                      <a:pt x="137" y="251"/>
                      <a:pt x="156" y="244"/>
                    </a:cubicBezTo>
                    <a:cubicBezTo>
                      <a:pt x="169" y="239"/>
                      <a:pt x="183" y="234"/>
                      <a:pt x="197" y="229"/>
                    </a:cubicBezTo>
                    <a:cubicBezTo>
                      <a:pt x="199" y="228"/>
                      <a:pt x="201" y="227"/>
                      <a:pt x="203" y="226"/>
                    </a:cubicBezTo>
                    <a:cubicBezTo>
                      <a:pt x="212" y="222"/>
                      <a:pt x="218" y="215"/>
                      <a:pt x="219" y="204"/>
                    </a:cubicBezTo>
                    <a:cubicBezTo>
                      <a:pt x="221" y="178"/>
                      <a:pt x="223" y="151"/>
                      <a:pt x="222" y="124"/>
                    </a:cubicBezTo>
                    <a:cubicBezTo>
                      <a:pt x="221" y="105"/>
                      <a:pt x="218" y="87"/>
                      <a:pt x="210" y="69"/>
                    </a:cubicBezTo>
                    <a:cubicBezTo>
                      <a:pt x="205" y="58"/>
                      <a:pt x="201" y="47"/>
                      <a:pt x="197" y="36"/>
                    </a:cubicBezTo>
                    <a:cubicBezTo>
                      <a:pt x="194" y="28"/>
                      <a:pt x="193" y="19"/>
                      <a:pt x="194" y="10"/>
                    </a:cubicBezTo>
                    <a:cubicBezTo>
                      <a:pt x="194" y="4"/>
                      <a:pt x="199" y="0"/>
                      <a:pt x="205" y="2"/>
                    </a:cubicBezTo>
                    <a:cubicBezTo>
                      <a:pt x="213" y="4"/>
                      <a:pt x="222" y="5"/>
                      <a:pt x="230" y="7"/>
                    </a:cubicBezTo>
                    <a:cubicBezTo>
                      <a:pt x="233" y="7"/>
                      <a:pt x="235" y="9"/>
                      <a:pt x="237" y="10"/>
                    </a:cubicBezTo>
                    <a:cubicBezTo>
                      <a:pt x="241" y="13"/>
                      <a:pt x="244" y="16"/>
                      <a:pt x="248" y="19"/>
                    </a:cubicBezTo>
                    <a:cubicBezTo>
                      <a:pt x="253" y="23"/>
                      <a:pt x="259" y="26"/>
                      <a:pt x="265" y="29"/>
                    </a:cubicBezTo>
                    <a:cubicBezTo>
                      <a:pt x="274" y="33"/>
                      <a:pt x="279" y="40"/>
                      <a:pt x="280" y="49"/>
                    </a:cubicBezTo>
                    <a:cubicBezTo>
                      <a:pt x="280" y="55"/>
                      <a:pt x="280" y="60"/>
                      <a:pt x="278" y="66"/>
                    </a:cubicBezTo>
                    <a:cubicBezTo>
                      <a:pt x="277" y="68"/>
                      <a:pt x="275" y="70"/>
                      <a:pt x="273" y="72"/>
                    </a:cubicBezTo>
                    <a:cubicBezTo>
                      <a:pt x="271" y="74"/>
                      <a:pt x="270" y="75"/>
                      <a:pt x="270" y="77"/>
                    </a:cubicBezTo>
                    <a:cubicBezTo>
                      <a:pt x="271" y="104"/>
                      <a:pt x="271" y="131"/>
                      <a:pt x="271" y="158"/>
                    </a:cubicBezTo>
                    <a:cubicBezTo>
                      <a:pt x="272" y="165"/>
                      <a:pt x="272" y="172"/>
                      <a:pt x="273" y="179"/>
                    </a:cubicBezTo>
                    <a:cubicBezTo>
                      <a:pt x="274" y="183"/>
                      <a:pt x="275" y="184"/>
                      <a:pt x="278" y="182"/>
                    </a:cubicBezTo>
                    <a:cubicBezTo>
                      <a:pt x="291" y="176"/>
                      <a:pt x="303" y="170"/>
                      <a:pt x="313" y="160"/>
                    </a:cubicBezTo>
                    <a:cubicBezTo>
                      <a:pt x="317" y="155"/>
                      <a:pt x="321" y="150"/>
                      <a:pt x="325" y="144"/>
                    </a:cubicBezTo>
                    <a:cubicBezTo>
                      <a:pt x="330" y="138"/>
                      <a:pt x="335" y="132"/>
                      <a:pt x="341" y="128"/>
                    </a:cubicBezTo>
                    <a:cubicBezTo>
                      <a:pt x="350" y="122"/>
                      <a:pt x="359" y="120"/>
                      <a:pt x="369" y="122"/>
                    </a:cubicBezTo>
                    <a:cubicBezTo>
                      <a:pt x="379" y="124"/>
                      <a:pt x="383" y="131"/>
                      <a:pt x="380" y="141"/>
                    </a:cubicBezTo>
                    <a:cubicBezTo>
                      <a:pt x="379" y="146"/>
                      <a:pt x="376" y="151"/>
                      <a:pt x="372" y="154"/>
                    </a:cubicBezTo>
                    <a:cubicBezTo>
                      <a:pt x="367" y="160"/>
                      <a:pt x="361" y="165"/>
                      <a:pt x="355" y="169"/>
                    </a:cubicBezTo>
                    <a:cubicBezTo>
                      <a:pt x="341" y="178"/>
                      <a:pt x="328" y="189"/>
                      <a:pt x="314" y="199"/>
                    </a:cubicBezTo>
                    <a:cubicBezTo>
                      <a:pt x="301" y="209"/>
                      <a:pt x="289" y="219"/>
                      <a:pt x="275" y="229"/>
                    </a:cubicBezTo>
                    <a:cubicBezTo>
                      <a:pt x="272" y="232"/>
                      <a:pt x="271" y="234"/>
                      <a:pt x="271" y="238"/>
                    </a:cubicBezTo>
                    <a:cubicBezTo>
                      <a:pt x="267" y="263"/>
                      <a:pt x="262" y="287"/>
                      <a:pt x="254" y="310"/>
                    </a:cubicBezTo>
                    <a:cubicBezTo>
                      <a:pt x="253" y="314"/>
                      <a:pt x="251" y="317"/>
                      <a:pt x="250" y="320"/>
                    </a:cubicBezTo>
                    <a:cubicBezTo>
                      <a:pt x="249" y="322"/>
                      <a:pt x="249" y="324"/>
                      <a:pt x="247" y="325"/>
                    </a:cubicBezTo>
                    <a:cubicBezTo>
                      <a:pt x="226" y="349"/>
                      <a:pt x="202" y="371"/>
                      <a:pt x="173" y="386"/>
                    </a:cubicBezTo>
                    <a:cubicBezTo>
                      <a:pt x="149" y="400"/>
                      <a:pt x="123" y="408"/>
                      <a:pt x="95" y="410"/>
                    </a:cubicBezTo>
                    <a:cubicBezTo>
                      <a:pt x="93" y="410"/>
                      <a:pt x="90" y="411"/>
                      <a:pt x="88" y="411"/>
                    </a:cubicBezTo>
                    <a:cubicBezTo>
                      <a:pt x="87" y="411"/>
                      <a:pt x="85" y="411"/>
                      <a:pt x="83" y="4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0" name="Freeform 11">
                <a:extLst>
                  <a:ext uri="{FF2B5EF4-FFF2-40B4-BE49-F238E27FC236}">
                    <a16:creationId xmlns:a16="http://schemas.microsoft.com/office/drawing/2014/main" id="{3039E95C-D1CC-46F7-9248-92AECF3DF875}"/>
                  </a:ext>
                </a:extLst>
              </p:cNvPr>
              <p:cNvSpPr>
                <a:spLocks noEditPoints="1"/>
              </p:cNvSpPr>
              <p:nvPr/>
            </p:nvSpPr>
            <p:spPr bwMode="auto">
              <a:xfrm>
                <a:off x="4606634" y="2270052"/>
                <a:ext cx="551054" cy="1278318"/>
              </a:xfrm>
              <a:custGeom>
                <a:avLst/>
                <a:gdLst>
                  <a:gd name="T0" fmla="*/ 127 w 193"/>
                  <a:gd name="T1" fmla="*/ 371 h 449"/>
                  <a:gd name="T2" fmla="*/ 63 w 193"/>
                  <a:gd name="T3" fmla="*/ 417 h 449"/>
                  <a:gd name="T4" fmla="*/ 47 w 193"/>
                  <a:gd name="T5" fmla="*/ 433 h 449"/>
                  <a:gd name="T6" fmla="*/ 7 w 193"/>
                  <a:gd name="T7" fmla="*/ 434 h 449"/>
                  <a:gd name="T8" fmla="*/ 1 w 193"/>
                  <a:gd name="T9" fmla="*/ 383 h 449"/>
                  <a:gd name="T10" fmla="*/ 33 w 193"/>
                  <a:gd name="T11" fmla="*/ 331 h 449"/>
                  <a:gd name="T12" fmla="*/ 49 w 193"/>
                  <a:gd name="T13" fmla="*/ 286 h 449"/>
                  <a:gd name="T14" fmla="*/ 50 w 193"/>
                  <a:gd name="T15" fmla="*/ 233 h 449"/>
                  <a:gd name="T16" fmla="*/ 38 w 193"/>
                  <a:gd name="T17" fmla="*/ 207 h 449"/>
                  <a:gd name="T18" fmla="*/ 54 w 193"/>
                  <a:gd name="T19" fmla="*/ 201 h 449"/>
                  <a:gd name="T20" fmla="*/ 75 w 193"/>
                  <a:gd name="T21" fmla="*/ 209 h 449"/>
                  <a:gd name="T22" fmla="*/ 107 w 193"/>
                  <a:gd name="T23" fmla="*/ 223 h 449"/>
                  <a:gd name="T24" fmla="*/ 126 w 193"/>
                  <a:gd name="T25" fmla="*/ 233 h 449"/>
                  <a:gd name="T26" fmla="*/ 133 w 193"/>
                  <a:gd name="T27" fmla="*/ 231 h 449"/>
                  <a:gd name="T28" fmla="*/ 135 w 193"/>
                  <a:gd name="T29" fmla="*/ 200 h 449"/>
                  <a:gd name="T30" fmla="*/ 133 w 193"/>
                  <a:gd name="T31" fmla="*/ 99 h 449"/>
                  <a:gd name="T32" fmla="*/ 105 w 193"/>
                  <a:gd name="T33" fmla="*/ 55 h 449"/>
                  <a:gd name="T34" fmla="*/ 77 w 193"/>
                  <a:gd name="T35" fmla="*/ 9 h 449"/>
                  <a:gd name="T36" fmla="*/ 95 w 193"/>
                  <a:gd name="T37" fmla="*/ 6 h 449"/>
                  <a:gd name="T38" fmla="*/ 165 w 193"/>
                  <a:gd name="T39" fmla="*/ 52 h 449"/>
                  <a:gd name="T40" fmla="*/ 189 w 193"/>
                  <a:gd name="T41" fmla="*/ 83 h 449"/>
                  <a:gd name="T42" fmla="*/ 189 w 193"/>
                  <a:gd name="T43" fmla="*/ 292 h 449"/>
                  <a:gd name="T44" fmla="*/ 165 w 193"/>
                  <a:gd name="T45" fmla="*/ 409 h 449"/>
                  <a:gd name="T46" fmla="*/ 145 w 193"/>
                  <a:gd name="T47" fmla="*/ 428 h 449"/>
                  <a:gd name="T48" fmla="*/ 134 w 193"/>
                  <a:gd name="T49" fmla="*/ 415 h 449"/>
                  <a:gd name="T50" fmla="*/ 131 w 193"/>
                  <a:gd name="T51" fmla="*/ 367 h 449"/>
                  <a:gd name="T52" fmla="*/ 124 w 193"/>
                  <a:gd name="T53" fmla="*/ 264 h 449"/>
                  <a:gd name="T54" fmla="*/ 102 w 193"/>
                  <a:gd name="T55" fmla="*/ 280 h 449"/>
                  <a:gd name="T56" fmla="*/ 81 w 193"/>
                  <a:gd name="T57" fmla="*/ 296 h 449"/>
                  <a:gd name="T58" fmla="*/ 59 w 193"/>
                  <a:gd name="T59" fmla="*/ 331 h 449"/>
                  <a:gd name="T60" fmla="*/ 31 w 193"/>
                  <a:gd name="T61" fmla="*/ 373 h 449"/>
                  <a:gd name="T62" fmla="*/ 46 w 193"/>
                  <a:gd name="T63" fmla="*/ 382 h 449"/>
                  <a:gd name="T64" fmla="*/ 78 w 193"/>
                  <a:gd name="T65" fmla="*/ 363 h 449"/>
                  <a:gd name="T66" fmla="*/ 114 w 193"/>
                  <a:gd name="T67" fmla="*/ 346 h 449"/>
                  <a:gd name="T68" fmla="*/ 133 w 193"/>
                  <a:gd name="T69" fmla="*/ 325 h 449"/>
                  <a:gd name="T70" fmla="*/ 132 w 193"/>
                  <a:gd name="T71" fmla="*/ 255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3" h="449">
                    <a:moveTo>
                      <a:pt x="131" y="367"/>
                    </a:moveTo>
                    <a:cubicBezTo>
                      <a:pt x="129" y="369"/>
                      <a:pt x="128" y="370"/>
                      <a:pt x="127" y="371"/>
                    </a:cubicBezTo>
                    <a:cubicBezTo>
                      <a:pt x="112" y="385"/>
                      <a:pt x="97" y="397"/>
                      <a:pt x="80" y="408"/>
                    </a:cubicBezTo>
                    <a:cubicBezTo>
                      <a:pt x="74" y="411"/>
                      <a:pt x="69" y="414"/>
                      <a:pt x="63" y="417"/>
                    </a:cubicBezTo>
                    <a:cubicBezTo>
                      <a:pt x="61" y="419"/>
                      <a:pt x="59" y="420"/>
                      <a:pt x="57" y="422"/>
                    </a:cubicBezTo>
                    <a:cubicBezTo>
                      <a:pt x="54" y="426"/>
                      <a:pt x="50" y="430"/>
                      <a:pt x="47" y="433"/>
                    </a:cubicBezTo>
                    <a:cubicBezTo>
                      <a:pt x="44" y="436"/>
                      <a:pt x="41" y="439"/>
                      <a:pt x="38" y="441"/>
                    </a:cubicBezTo>
                    <a:cubicBezTo>
                      <a:pt x="27" y="449"/>
                      <a:pt x="13" y="446"/>
                      <a:pt x="7" y="434"/>
                    </a:cubicBezTo>
                    <a:cubicBezTo>
                      <a:pt x="4" y="428"/>
                      <a:pt x="2" y="421"/>
                      <a:pt x="1" y="415"/>
                    </a:cubicBezTo>
                    <a:cubicBezTo>
                      <a:pt x="0" y="404"/>
                      <a:pt x="0" y="394"/>
                      <a:pt x="1" y="383"/>
                    </a:cubicBezTo>
                    <a:cubicBezTo>
                      <a:pt x="2" y="379"/>
                      <a:pt x="3" y="374"/>
                      <a:pt x="7" y="372"/>
                    </a:cubicBezTo>
                    <a:cubicBezTo>
                      <a:pt x="20" y="361"/>
                      <a:pt x="28" y="346"/>
                      <a:pt x="33" y="331"/>
                    </a:cubicBezTo>
                    <a:cubicBezTo>
                      <a:pt x="36" y="325"/>
                      <a:pt x="37" y="319"/>
                      <a:pt x="39" y="313"/>
                    </a:cubicBezTo>
                    <a:cubicBezTo>
                      <a:pt x="42" y="304"/>
                      <a:pt x="45" y="294"/>
                      <a:pt x="49" y="286"/>
                    </a:cubicBezTo>
                    <a:cubicBezTo>
                      <a:pt x="56" y="272"/>
                      <a:pt x="56" y="258"/>
                      <a:pt x="53" y="244"/>
                    </a:cubicBezTo>
                    <a:cubicBezTo>
                      <a:pt x="52" y="240"/>
                      <a:pt x="51" y="237"/>
                      <a:pt x="50" y="233"/>
                    </a:cubicBezTo>
                    <a:cubicBezTo>
                      <a:pt x="49" y="229"/>
                      <a:pt x="47" y="225"/>
                      <a:pt x="44" y="221"/>
                    </a:cubicBezTo>
                    <a:cubicBezTo>
                      <a:pt x="42" y="217"/>
                      <a:pt x="39" y="212"/>
                      <a:pt x="38" y="207"/>
                    </a:cubicBezTo>
                    <a:cubicBezTo>
                      <a:pt x="36" y="202"/>
                      <a:pt x="38" y="199"/>
                      <a:pt x="44" y="199"/>
                    </a:cubicBezTo>
                    <a:cubicBezTo>
                      <a:pt x="48" y="199"/>
                      <a:pt x="51" y="199"/>
                      <a:pt x="54" y="201"/>
                    </a:cubicBezTo>
                    <a:cubicBezTo>
                      <a:pt x="55" y="202"/>
                      <a:pt x="56" y="203"/>
                      <a:pt x="57" y="203"/>
                    </a:cubicBezTo>
                    <a:cubicBezTo>
                      <a:pt x="62" y="208"/>
                      <a:pt x="68" y="209"/>
                      <a:pt x="75" y="209"/>
                    </a:cubicBezTo>
                    <a:cubicBezTo>
                      <a:pt x="83" y="209"/>
                      <a:pt x="90" y="212"/>
                      <a:pt x="96" y="218"/>
                    </a:cubicBezTo>
                    <a:cubicBezTo>
                      <a:pt x="99" y="221"/>
                      <a:pt x="103" y="223"/>
                      <a:pt x="107" y="223"/>
                    </a:cubicBezTo>
                    <a:cubicBezTo>
                      <a:pt x="110" y="223"/>
                      <a:pt x="112" y="224"/>
                      <a:pt x="115" y="225"/>
                    </a:cubicBezTo>
                    <a:cubicBezTo>
                      <a:pt x="120" y="226"/>
                      <a:pt x="124" y="229"/>
                      <a:pt x="126" y="233"/>
                    </a:cubicBezTo>
                    <a:cubicBezTo>
                      <a:pt x="126" y="234"/>
                      <a:pt x="127" y="235"/>
                      <a:pt x="128" y="236"/>
                    </a:cubicBezTo>
                    <a:cubicBezTo>
                      <a:pt x="131" y="236"/>
                      <a:pt x="132" y="234"/>
                      <a:pt x="133" y="231"/>
                    </a:cubicBezTo>
                    <a:cubicBezTo>
                      <a:pt x="134" y="229"/>
                      <a:pt x="134" y="227"/>
                      <a:pt x="134" y="225"/>
                    </a:cubicBezTo>
                    <a:cubicBezTo>
                      <a:pt x="134" y="217"/>
                      <a:pt x="134" y="208"/>
                      <a:pt x="135" y="200"/>
                    </a:cubicBezTo>
                    <a:cubicBezTo>
                      <a:pt x="137" y="176"/>
                      <a:pt x="139" y="151"/>
                      <a:pt x="137" y="127"/>
                    </a:cubicBezTo>
                    <a:cubicBezTo>
                      <a:pt x="137" y="118"/>
                      <a:pt x="135" y="109"/>
                      <a:pt x="133" y="99"/>
                    </a:cubicBezTo>
                    <a:cubicBezTo>
                      <a:pt x="132" y="90"/>
                      <a:pt x="127" y="81"/>
                      <a:pt x="121" y="74"/>
                    </a:cubicBezTo>
                    <a:cubicBezTo>
                      <a:pt x="116" y="67"/>
                      <a:pt x="111" y="61"/>
                      <a:pt x="105" y="55"/>
                    </a:cubicBezTo>
                    <a:cubicBezTo>
                      <a:pt x="98" y="46"/>
                      <a:pt x="90" y="36"/>
                      <a:pt x="83" y="27"/>
                    </a:cubicBezTo>
                    <a:cubicBezTo>
                      <a:pt x="79" y="22"/>
                      <a:pt x="77" y="15"/>
                      <a:pt x="77" y="9"/>
                    </a:cubicBezTo>
                    <a:cubicBezTo>
                      <a:pt x="77" y="3"/>
                      <a:pt x="80" y="0"/>
                      <a:pt x="86" y="2"/>
                    </a:cubicBezTo>
                    <a:cubicBezTo>
                      <a:pt x="89" y="2"/>
                      <a:pt x="92" y="4"/>
                      <a:pt x="95" y="6"/>
                    </a:cubicBezTo>
                    <a:cubicBezTo>
                      <a:pt x="105" y="15"/>
                      <a:pt x="116" y="22"/>
                      <a:pt x="128" y="28"/>
                    </a:cubicBezTo>
                    <a:cubicBezTo>
                      <a:pt x="141" y="35"/>
                      <a:pt x="154" y="43"/>
                      <a:pt x="165" y="52"/>
                    </a:cubicBezTo>
                    <a:cubicBezTo>
                      <a:pt x="172" y="58"/>
                      <a:pt x="179" y="64"/>
                      <a:pt x="184" y="72"/>
                    </a:cubicBezTo>
                    <a:cubicBezTo>
                      <a:pt x="186" y="75"/>
                      <a:pt x="188" y="78"/>
                      <a:pt x="189" y="83"/>
                    </a:cubicBezTo>
                    <a:cubicBezTo>
                      <a:pt x="192" y="122"/>
                      <a:pt x="193" y="162"/>
                      <a:pt x="193" y="202"/>
                    </a:cubicBezTo>
                    <a:cubicBezTo>
                      <a:pt x="193" y="232"/>
                      <a:pt x="192" y="262"/>
                      <a:pt x="189" y="292"/>
                    </a:cubicBezTo>
                    <a:cubicBezTo>
                      <a:pt x="186" y="321"/>
                      <a:pt x="183" y="350"/>
                      <a:pt x="176" y="378"/>
                    </a:cubicBezTo>
                    <a:cubicBezTo>
                      <a:pt x="173" y="388"/>
                      <a:pt x="170" y="399"/>
                      <a:pt x="165" y="409"/>
                    </a:cubicBezTo>
                    <a:cubicBezTo>
                      <a:pt x="162" y="414"/>
                      <a:pt x="159" y="419"/>
                      <a:pt x="155" y="423"/>
                    </a:cubicBezTo>
                    <a:cubicBezTo>
                      <a:pt x="152" y="426"/>
                      <a:pt x="149" y="428"/>
                      <a:pt x="145" y="428"/>
                    </a:cubicBezTo>
                    <a:cubicBezTo>
                      <a:pt x="140" y="429"/>
                      <a:pt x="136" y="427"/>
                      <a:pt x="135" y="422"/>
                    </a:cubicBezTo>
                    <a:cubicBezTo>
                      <a:pt x="135" y="420"/>
                      <a:pt x="135" y="418"/>
                      <a:pt x="134" y="415"/>
                    </a:cubicBezTo>
                    <a:cubicBezTo>
                      <a:pt x="134" y="407"/>
                      <a:pt x="135" y="399"/>
                      <a:pt x="135" y="391"/>
                    </a:cubicBezTo>
                    <a:cubicBezTo>
                      <a:pt x="134" y="383"/>
                      <a:pt x="134" y="375"/>
                      <a:pt x="131" y="367"/>
                    </a:cubicBezTo>
                    <a:close/>
                    <a:moveTo>
                      <a:pt x="132" y="255"/>
                    </a:moveTo>
                    <a:cubicBezTo>
                      <a:pt x="127" y="257"/>
                      <a:pt x="125" y="260"/>
                      <a:pt x="124" y="264"/>
                    </a:cubicBezTo>
                    <a:cubicBezTo>
                      <a:pt x="123" y="267"/>
                      <a:pt x="122" y="271"/>
                      <a:pt x="119" y="273"/>
                    </a:cubicBezTo>
                    <a:cubicBezTo>
                      <a:pt x="114" y="277"/>
                      <a:pt x="108" y="280"/>
                      <a:pt x="102" y="280"/>
                    </a:cubicBezTo>
                    <a:cubicBezTo>
                      <a:pt x="97" y="280"/>
                      <a:pt x="94" y="282"/>
                      <a:pt x="91" y="285"/>
                    </a:cubicBezTo>
                    <a:cubicBezTo>
                      <a:pt x="87" y="289"/>
                      <a:pt x="84" y="292"/>
                      <a:pt x="81" y="296"/>
                    </a:cubicBezTo>
                    <a:cubicBezTo>
                      <a:pt x="78" y="299"/>
                      <a:pt x="76" y="302"/>
                      <a:pt x="75" y="305"/>
                    </a:cubicBezTo>
                    <a:cubicBezTo>
                      <a:pt x="71" y="315"/>
                      <a:pt x="66" y="323"/>
                      <a:pt x="59" y="331"/>
                    </a:cubicBezTo>
                    <a:cubicBezTo>
                      <a:pt x="54" y="337"/>
                      <a:pt x="50" y="343"/>
                      <a:pt x="45" y="349"/>
                    </a:cubicBezTo>
                    <a:cubicBezTo>
                      <a:pt x="39" y="356"/>
                      <a:pt x="34" y="364"/>
                      <a:pt x="31" y="373"/>
                    </a:cubicBezTo>
                    <a:cubicBezTo>
                      <a:pt x="29" y="377"/>
                      <a:pt x="29" y="379"/>
                      <a:pt x="34" y="381"/>
                    </a:cubicBezTo>
                    <a:cubicBezTo>
                      <a:pt x="38" y="382"/>
                      <a:pt x="42" y="383"/>
                      <a:pt x="46" y="382"/>
                    </a:cubicBezTo>
                    <a:cubicBezTo>
                      <a:pt x="53" y="381"/>
                      <a:pt x="59" y="378"/>
                      <a:pt x="64" y="374"/>
                    </a:cubicBezTo>
                    <a:cubicBezTo>
                      <a:pt x="69" y="371"/>
                      <a:pt x="73" y="367"/>
                      <a:pt x="78" y="363"/>
                    </a:cubicBezTo>
                    <a:cubicBezTo>
                      <a:pt x="81" y="361"/>
                      <a:pt x="83" y="359"/>
                      <a:pt x="87" y="358"/>
                    </a:cubicBezTo>
                    <a:cubicBezTo>
                      <a:pt x="97" y="356"/>
                      <a:pt x="106" y="351"/>
                      <a:pt x="114" y="346"/>
                    </a:cubicBezTo>
                    <a:cubicBezTo>
                      <a:pt x="119" y="343"/>
                      <a:pt x="123" y="340"/>
                      <a:pt x="127" y="338"/>
                    </a:cubicBezTo>
                    <a:cubicBezTo>
                      <a:pt x="131" y="335"/>
                      <a:pt x="133" y="331"/>
                      <a:pt x="133" y="325"/>
                    </a:cubicBezTo>
                    <a:cubicBezTo>
                      <a:pt x="132" y="304"/>
                      <a:pt x="132" y="282"/>
                      <a:pt x="132" y="260"/>
                    </a:cubicBezTo>
                    <a:cubicBezTo>
                      <a:pt x="132" y="259"/>
                      <a:pt x="132" y="257"/>
                      <a:pt x="132" y="25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1" name="Freeform 12">
                <a:extLst>
                  <a:ext uri="{FF2B5EF4-FFF2-40B4-BE49-F238E27FC236}">
                    <a16:creationId xmlns:a16="http://schemas.microsoft.com/office/drawing/2014/main" id="{D829A78B-B6EB-4549-B14A-40D05309B0CA}"/>
                  </a:ext>
                </a:extLst>
              </p:cNvPr>
              <p:cNvSpPr>
                <a:spLocks/>
              </p:cNvSpPr>
              <p:nvPr/>
            </p:nvSpPr>
            <p:spPr bwMode="auto">
              <a:xfrm>
                <a:off x="5375547" y="2443057"/>
                <a:ext cx="650372" cy="900269"/>
              </a:xfrm>
              <a:custGeom>
                <a:avLst/>
                <a:gdLst>
                  <a:gd name="T0" fmla="*/ 34 w 229"/>
                  <a:gd name="T1" fmla="*/ 0 h 316"/>
                  <a:gd name="T2" fmla="*/ 37 w 229"/>
                  <a:gd name="T3" fmla="*/ 2 h 316"/>
                  <a:gd name="T4" fmla="*/ 69 w 229"/>
                  <a:gd name="T5" fmla="*/ 32 h 316"/>
                  <a:gd name="T6" fmla="*/ 73 w 229"/>
                  <a:gd name="T7" fmla="*/ 38 h 316"/>
                  <a:gd name="T8" fmla="*/ 99 w 229"/>
                  <a:gd name="T9" fmla="*/ 117 h 316"/>
                  <a:gd name="T10" fmla="*/ 101 w 229"/>
                  <a:gd name="T11" fmla="*/ 128 h 316"/>
                  <a:gd name="T12" fmla="*/ 112 w 229"/>
                  <a:gd name="T13" fmla="*/ 132 h 316"/>
                  <a:gd name="T14" fmla="*/ 120 w 229"/>
                  <a:gd name="T15" fmla="*/ 127 h 316"/>
                  <a:gd name="T16" fmla="*/ 145 w 229"/>
                  <a:gd name="T17" fmla="*/ 109 h 316"/>
                  <a:gd name="T18" fmla="*/ 148 w 229"/>
                  <a:gd name="T19" fmla="*/ 103 h 316"/>
                  <a:gd name="T20" fmla="*/ 148 w 229"/>
                  <a:gd name="T21" fmla="*/ 80 h 316"/>
                  <a:gd name="T22" fmla="*/ 159 w 229"/>
                  <a:gd name="T23" fmla="*/ 69 h 316"/>
                  <a:gd name="T24" fmla="*/ 162 w 229"/>
                  <a:gd name="T25" fmla="*/ 71 h 316"/>
                  <a:gd name="T26" fmla="*/ 164 w 229"/>
                  <a:gd name="T27" fmla="*/ 75 h 316"/>
                  <a:gd name="T28" fmla="*/ 171 w 229"/>
                  <a:gd name="T29" fmla="*/ 86 h 316"/>
                  <a:gd name="T30" fmla="*/ 204 w 229"/>
                  <a:gd name="T31" fmla="*/ 104 h 316"/>
                  <a:gd name="T32" fmla="*/ 209 w 229"/>
                  <a:gd name="T33" fmla="*/ 112 h 316"/>
                  <a:gd name="T34" fmla="*/ 169 w 229"/>
                  <a:gd name="T35" fmla="*/ 170 h 316"/>
                  <a:gd name="T36" fmla="*/ 128 w 229"/>
                  <a:gd name="T37" fmla="*/ 175 h 316"/>
                  <a:gd name="T38" fmla="*/ 114 w 229"/>
                  <a:gd name="T39" fmla="*/ 190 h 316"/>
                  <a:gd name="T40" fmla="*/ 115 w 229"/>
                  <a:gd name="T41" fmla="*/ 196 h 316"/>
                  <a:gd name="T42" fmla="*/ 115 w 229"/>
                  <a:gd name="T43" fmla="*/ 219 h 316"/>
                  <a:gd name="T44" fmla="*/ 109 w 229"/>
                  <a:gd name="T45" fmla="*/ 226 h 316"/>
                  <a:gd name="T46" fmla="*/ 89 w 229"/>
                  <a:gd name="T47" fmla="*/ 246 h 316"/>
                  <a:gd name="T48" fmla="*/ 95 w 229"/>
                  <a:gd name="T49" fmla="*/ 260 h 316"/>
                  <a:gd name="T50" fmla="*/ 113 w 229"/>
                  <a:gd name="T51" fmla="*/ 259 h 316"/>
                  <a:gd name="T52" fmla="*/ 148 w 229"/>
                  <a:gd name="T53" fmla="*/ 248 h 316"/>
                  <a:gd name="T54" fmla="*/ 170 w 229"/>
                  <a:gd name="T55" fmla="*/ 243 h 316"/>
                  <a:gd name="T56" fmla="*/ 187 w 229"/>
                  <a:gd name="T57" fmla="*/ 237 h 316"/>
                  <a:gd name="T58" fmla="*/ 212 w 229"/>
                  <a:gd name="T59" fmla="*/ 229 h 316"/>
                  <a:gd name="T60" fmla="*/ 220 w 229"/>
                  <a:gd name="T61" fmla="*/ 229 h 316"/>
                  <a:gd name="T62" fmla="*/ 227 w 229"/>
                  <a:gd name="T63" fmla="*/ 241 h 316"/>
                  <a:gd name="T64" fmla="*/ 214 w 229"/>
                  <a:gd name="T65" fmla="*/ 267 h 316"/>
                  <a:gd name="T66" fmla="*/ 203 w 229"/>
                  <a:gd name="T67" fmla="*/ 277 h 316"/>
                  <a:gd name="T68" fmla="*/ 174 w 229"/>
                  <a:gd name="T69" fmla="*/ 289 h 316"/>
                  <a:gd name="T70" fmla="*/ 140 w 229"/>
                  <a:gd name="T71" fmla="*/ 298 h 316"/>
                  <a:gd name="T72" fmla="*/ 127 w 229"/>
                  <a:gd name="T73" fmla="*/ 298 h 316"/>
                  <a:gd name="T74" fmla="*/ 116 w 229"/>
                  <a:gd name="T75" fmla="*/ 301 h 316"/>
                  <a:gd name="T76" fmla="*/ 55 w 229"/>
                  <a:gd name="T77" fmla="*/ 304 h 316"/>
                  <a:gd name="T78" fmla="*/ 44 w 229"/>
                  <a:gd name="T79" fmla="*/ 292 h 316"/>
                  <a:gd name="T80" fmla="*/ 27 w 229"/>
                  <a:gd name="T81" fmla="*/ 257 h 316"/>
                  <a:gd name="T82" fmla="*/ 25 w 229"/>
                  <a:gd name="T83" fmla="*/ 252 h 316"/>
                  <a:gd name="T84" fmla="*/ 18 w 229"/>
                  <a:gd name="T85" fmla="*/ 217 h 316"/>
                  <a:gd name="T86" fmla="*/ 18 w 229"/>
                  <a:gd name="T87" fmla="*/ 210 h 316"/>
                  <a:gd name="T88" fmla="*/ 1 w 229"/>
                  <a:gd name="T89" fmla="*/ 140 h 316"/>
                  <a:gd name="T90" fmla="*/ 0 w 229"/>
                  <a:gd name="T91" fmla="*/ 134 h 316"/>
                  <a:gd name="T92" fmla="*/ 18 w 229"/>
                  <a:gd name="T93" fmla="*/ 50 h 316"/>
                  <a:gd name="T94" fmla="*/ 32 w 229"/>
                  <a:gd name="T95" fmla="*/ 4 h 316"/>
                  <a:gd name="T96" fmla="*/ 34 w 229"/>
                  <a:gd name="T97" fmla="*/ 0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9" h="316">
                    <a:moveTo>
                      <a:pt x="34" y="0"/>
                    </a:moveTo>
                    <a:cubicBezTo>
                      <a:pt x="35" y="1"/>
                      <a:pt x="36" y="2"/>
                      <a:pt x="37" y="2"/>
                    </a:cubicBezTo>
                    <a:cubicBezTo>
                      <a:pt x="48" y="12"/>
                      <a:pt x="58" y="22"/>
                      <a:pt x="69" y="32"/>
                    </a:cubicBezTo>
                    <a:cubicBezTo>
                      <a:pt x="71" y="34"/>
                      <a:pt x="72" y="36"/>
                      <a:pt x="73" y="38"/>
                    </a:cubicBezTo>
                    <a:cubicBezTo>
                      <a:pt x="86" y="63"/>
                      <a:pt x="94" y="89"/>
                      <a:pt x="99" y="117"/>
                    </a:cubicBezTo>
                    <a:cubicBezTo>
                      <a:pt x="99" y="120"/>
                      <a:pt x="100" y="124"/>
                      <a:pt x="101" y="128"/>
                    </a:cubicBezTo>
                    <a:cubicBezTo>
                      <a:pt x="103" y="133"/>
                      <a:pt x="107" y="134"/>
                      <a:pt x="112" y="132"/>
                    </a:cubicBezTo>
                    <a:cubicBezTo>
                      <a:pt x="115" y="130"/>
                      <a:pt x="117" y="129"/>
                      <a:pt x="120" y="127"/>
                    </a:cubicBezTo>
                    <a:cubicBezTo>
                      <a:pt x="128" y="121"/>
                      <a:pt x="136" y="115"/>
                      <a:pt x="145" y="109"/>
                    </a:cubicBezTo>
                    <a:cubicBezTo>
                      <a:pt x="147" y="108"/>
                      <a:pt x="148" y="106"/>
                      <a:pt x="148" y="103"/>
                    </a:cubicBezTo>
                    <a:cubicBezTo>
                      <a:pt x="148" y="95"/>
                      <a:pt x="148" y="88"/>
                      <a:pt x="148" y="80"/>
                    </a:cubicBezTo>
                    <a:cubicBezTo>
                      <a:pt x="148" y="75"/>
                      <a:pt x="153" y="69"/>
                      <a:pt x="159" y="69"/>
                    </a:cubicBezTo>
                    <a:cubicBezTo>
                      <a:pt x="160" y="69"/>
                      <a:pt x="162" y="70"/>
                      <a:pt x="162" y="71"/>
                    </a:cubicBezTo>
                    <a:cubicBezTo>
                      <a:pt x="163" y="72"/>
                      <a:pt x="164" y="73"/>
                      <a:pt x="164" y="75"/>
                    </a:cubicBezTo>
                    <a:cubicBezTo>
                      <a:pt x="164" y="79"/>
                      <a:pt x="167" y="83"/>
                      <a:pt x="171" y="86"/>
                    </a:cubicBezTo>
                    <a:cubicBezTo>
                      <a:pt x="181" y="94"/>
                      <a:pt x="192" y="100"/>
                      <a:pt x="204" y="104"/>
                    </a:cubicBezTo>
                    <a:cubicBezTo>
                      <a:pt x="208" y="106"/>
                      <a:pt x="209" y="108"/>
                      <a:pt x="209" y="112"/>
                    </a:cubicBezTo>
                    <a:cubicBezTo>
                      <a:pt x="210" y="140"/>
                      <a:pt x="196" y="160"/>
                      <a:pt x="169" y="170"/>
                    </a:cubicBezTo>
                    <a:cubicBezTo>
                      <a:pt x="156" y="175"/>
                      <a:pt x="142" y="177"/>
                      <a:pt x="128" y="175"/>
                    </a:cubicBezTo>
                    <a:cubicBezTo>
                      <a:pt x="119" y="173"/>
                      <a:pt x="112" y="182"/>
                      <a:pt x="114" y="190"/>
                    </a:cubicBezTo>
                    <a:cubicBezTo>
                      <a:pt x="114" y="192"/>
                      <a:pt x="115" y="194"/>
                      <a:pt x="115" y="196"/>
                    </a:cubicBezTo>
                    <a:cubicBezTo>
                      <a:pt x="118" y="203"/>
                      <a:pt x="118" y="211"/>
                      <a:pt x="115" y="219"/>
                    </a:cubicBezTo>
                    <a:cubicBezTo>
                      <a:pt x="114" y="222"/>
                      <a:pt x="112" y="224"/>
                      <a:pt x="109" y="226"/>
                    </a:cubicBezTo>
                    <a:cubicBezTo>
                      <a:pt x="101" y="231"/>
                      <a:pt x="95" y="238"/>
                      <a:pt x="89" y="246"/>
                    </a:cubicBezTo>
                    <a:cubicBezTo>
                      <a:pt x="84" y="254"/>
                      <a:pt x="85" y="258"/>
                      <a:pt x="95" y="260"/>
                    </a:cubicBezTo>
                    <a:cubicBezTo>
                      <a:pt x="101" y="261"/>
                      <a:pt x="107" y="261"/>
                      <a:pt x="113" y="259"/>
                    </a:cubicBezTo>
                    <a:cubicBezTo>
                      <a:pt x="125" y="256"/>
                      <a:pt x="137" y="252"/>
                      <a:pt x="148" y="248"/>
                    </a:cubicBezTo>
                    <a:cubicBezTo>
                      <a:pt x="155" y="245"/>
                      <a:pt x="162" y="243"/>
                      <a:pt x="170" y="243"/>
                    </a:cubicBezTo>
                    <a:cubicBezTo>
                      <a:pt x="176" y="242"/>
                      <a:pt x="182" y="240"/>
                      <a:pt x="187" y="237"/>
                    </a:cubicBezTo>
                    <a:cubicBezTo>
                      <a:pt x="195" y="234"/>
                      <a:pt x="203" y="230"/>
                      <a:pt x="212" y="229"/>
                    </a:cubicBezTo>
                    <a:cubicBezTo>
                      <a:pt x="214" y="229"/>
                      <a:pt x="217" y="229"/>
                      <a:pt x="220" y="229"/>
                    </a:cubicBezTo>
                    <a:cubicBezTo>
                      <a:pt x="226" y="230"/>
                      <a:pt x="229" y="236"/>
                      <a:pt x="227" y="241"/>
                    </a:cubicBezTo>
                    <a:cubicBezTo>
                      <a:pt x="223" y="250"/>
                      <a:pt x="218" y="259"/>
                      <a:pt x="214" y="267"/>
                    </a:cubicBezTo>
                    <a:cubicBezTo>
                      <a:pt x="211" y="271"/>
                      <a:pt x="207" y="274"/>
                      <a:pt x="203" y="277"/>
                    </a:cubicBezTo>
                    <a:cubicBezTo>
                      <a:pt x="194" y="282"/>
                      <a:pt x="184" y="286"/>
                      <a:pt x="174" y="289"/>
                    </a:cubicBezTo>
                    <a:cubicBezTo>
                      <a:pt x="163" y="292"/>
                      <a:pt x="151" y="295"/>
                      <a:pt x="140" y="298"/>
                    </a:cubicBezTo>
                    <a:cubicBezTo>
                      <a:pt x="136" y="299"/>
                      <a:pt x="131" y="298"/>
                      <a:pt x="127" y="298"/>
                    </a:cubicBezTo>
                    <a:cubicBezTo>
                      <a:pt x="122" y="298"/>
                      <a:pt x="119" y="299"/>
                      <a:pt x="116" y="301"/>
                    </a:cubicBezTo>
                    <a:cubicBezTo>
                      <a:pt x="97" y="315"/>
                      <a:pt x="74" y="316"/>
                      <a:pt x="55" y="304"/>
                    </a:cubicBezTo>
                    <a:cubicBezTo>
                      <a:pt x="51" y="301"/>
                      <a:pt x="47" y="297"/>
                      <a:pt x="44" y="292"/>
                    </a:cubicBezTo>
                    <a:cubicBezTo>
                      <a:pt x="37" y="281"/>
                      <a:pt x="32" y="269"/>
                      <a:pt x="27" y="257"/>
                    </a:cubicBezTo>
                    <a:cubicBezTo>
                      <a:pt x="26" y="255"/>
                      <a:pt x="26" y="254"/>
                      <a:pt x="25" y="252"/>
                    </a:cubicBezTo>
                    <a:cubicBezTo>
                      <a:pt x="20" y="241"/>
                      <a:pt x="17" y="230"/>
                      <a:pt x="18" y="217"/>
                    </a:cubicBezTo>
                    <a:cubicBezTo>
                      <a:pt x="19" y="215"/>
                      <a:pt x="18" y="213"/>
                      <a:pt x="18" y="210"/>
                    </a:cubicBezTo>
                    <a:cubicBezTo>
                      <a:pt x="12" y="187"/>
                      <a:pt x="6" y="163"/>
                      <a:pt x="1" y="140"/>
                    </a:cubicBezTo>
                    <a:cubicBezTo>
                      <a:pt x="0" y="138"/>
                      <a:pt x="0" y="136"/>
                      <a:pt x="0" y="134"/>
                    </a:cubicBezTo>
                    <a:cubicBezTo>
                      <a:pt x="6" y="106"/>
                      <a:pt x="12" y="78"/>
                      <a:pt x="18" y="50"/>
                    </a:cubicBezTo>
                    <a:cubicBezTo>
                      <a:pt x="22" y="35"/>
                      <a:pt x="26" y="19"/>
                      <a:pt x="32" y="4"/>
                    </a:cubicBezTo>
                    <a:cubicBezTo>
                      <a:pt x="33" y="2"/>
                      <a:pt x="33" y="1"/>
                      <a:pt x="3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2" name="Freeform 13">
                <a:extLst>
                  <a:ext uri="{FF2B5EF4-FFF2-40B4-BE49-F238E27FC236}">
                    <a16:creationId xmlns:a16="http://schemas.microsoft.com/office/drawing/2014/main" id="{E842F311-7DA4-44B7-A236-43EEB282428F}"/>
                  </a:ext>
                </a:extLst>
              </p:cNvPr>
              <p:cNvSpPr>
                <a:spLocks/>
              </p:cNvSpPr>
              <p:nvPr/>
            </p:nvSpPr>
            <p:spPr bwMode="auto">
              <a:xfrm>
                <a:off x="6355912" y="2792272"/>
                <a:ext cx="772117" cy="855416"/>
              </a:xfrm>
              <a:custGeom>
                <a:avLst/>
                <a:gdLst>
                  <a:gd name="T0" fmla="*/ 194 w 271"/>
                  <a:gd name="T1" fmla="*/ 98 h 300"/>
                  <a:gd name="T2" fmla="*/ 236 w 271"/>
                  <a:gd name="T3" fmla="*/ 96 h 300"/>
                  <a:gd name="T4" fmla="*/ 237 w 271"/>
                  <a:gd name="T5" fmla="*/ 111 h 300"/>
                  <a:gd name="T6" fmla="*/ 175 w 271"/>
                  <a:gd name="T7" fmla="*/ 150 h 300"/>
                  <a:gd name="T8" fmla="*/ 169 w 271"/>
                  <a:gd name="T9" fmla="*/ 195 h 300"/>
                  <a:gd name="T10" fmla="*/ 177 w 271"/>
                  <a:gd name="T11" fmla="*/ 299 h 300"/>
                  <a:gd name="T12" fmla="*/ 159 w 271"/>
                  <a:gd name="T13" fmla="*/ 285 h 300"/>
                  <a:gd name="T14" fmla="*/ 150 w 271"/>
                  <a:gd name="T15" fmla="*/ 266 h 300"/>
                  <a:gd name="T16" fmla="*/ 133 w 271"/>
                  <a:gd name="T17" fmla="*/ 260 h 300"/>
                  <a:gd name="T18" fmla="*/ 132 w 271"/>
                  <a:gd name="T19" fmla="*/ 243 h 300"/>
                  <a:gd name="T20" fmla="*/ 149 w 271"/>
                  <a:gd name="T21" fmla="*/ 232 h 300"/>
                  <a:gd name="T22" fmla="*/ 139 w 271"/>
                  <a:gd name="T23" fmla="*/ 197 h 300"/>
                  <a:gd name="T24" fmla="*/ 117 w 271"/>
                  <a:gd name="T25" fmla="*/ 216 h 300"/>
                  <a:gd name="T26" fmla="*/ 101 w 271"/>
                  <a:gd name="T27" fmla="*/ 235 h 300"/>
                  <a:gd name="T28" fmla="*/ 26 w 271"/>
                  <a:gd name="T29" fmla="*/ 293 h 300"/>
                  <a:gd name="T30" fmla="*/ 0 w 271"/>
                  <a:gd name="T31" fmla="*/ 243 h 300"/>
                  <a:gd name="T32" fmla="*/ 9 w 271"/>
                  <a:gd name="T33" fmla="*/ 237 h 300"/>
                  <a:gd name="T34" fmla="*/ 32 w 271"/>
                  <a:gd name="T35" fmla="*/ 234 h 300"/>
                  <a:gd name="T36" fmla="*/ 59 w 271"/>
                  <a:gd name="T37" fmla="*/ 219 h 300"/>
                  <a:gd name="T38" fmla="*/ 116 w 271"/>
                  <a:gd name="T39" fmla="*/ 185 h 300"/>
                  <a:gd name="T40" fmla="*/ 145 w 271"/>
                  <a:gd name="T41" fmla="*/ 155 h 300"/>
                  <a:gd name="T42" fmla="*/ 133 w 271"/>
                  <a:gd name="T43" fmla="*/ 142 h 300"/>
                  <a:gd name="T44" fmla="*/ 145 w 271"/>
                  <a:gd name="T45" fmla="*/ 112 h 300"/>
                  <a:gd name="T46" fmla="*/ 143 w 271"/>
                  <a:gd name="T47" fmla="*/ 104 h 300"/>
                  <a:gd name="T48" fmla="*/ 124 w 271"/>
                  <a:gd name="T49" fmla="*/ 108 h 300"/>
                  <a:gd name="T50" fmla="*/ 121 w 271"/>
                  <a:gd name="T51" fmla="*/ 140 h 300"/>
                  <a:gd name="T52" fmla="*/ 87 w 271"/>
                  <a:gd name="T53" fmla="*/ 188 h 300"/>
                  <a:gd name="T54" fmla="*/ 73 w 271"/>
                  <a:gd name="T55" fmla="*/ 176 h 300"/>
                  <a:gd name="T56" fmla="*/ 67 w 271"/>
                  <a:gd name="T57" fmla="*/ 159 h 300"/>
                  <a:gd name="T58" fmla="*/ 66 w 271"/>
                  <a:gd name="T59" fmla="*/ 63 h 300"/>
                  <a:gd name="T60" fmla="*/ 72 w 271"/>
                  <a:gd name="T61" fmla="*/ 47 h 300"/>
                  <a:gd name="T62" fmla="*/ 88 w 271"/>
                  <a:gd name="T63" fmla="*/ 55 h 300"/>
                  <a:gd name="T64" fmla="*/ 109 w 271"/>
                  <a:gd name="T65" fmla="*/ 63 h 300"/>
                  <a:gd name="T66" fmla="*/ 160 w 271"/>
                  <a:gd name="T67" fmla="*/ 28 h 300"/>
                  <a:gd name="T68" fmla="*/ 187 w 271"/>
                  <a:gd name="T69" fmla="*/ 16 h 300"/>
                  <a:gd name="T70" fmla="*/ 258 w 271"/>
                  <a:gd name="T71" fmla="*/ 4 h 300"/>
                  <a:gd name="T72" fmla="*/ 271 w 271"/>
                  <a:gd name="T73" fmla="*/ 16 h 300"/>
                  <a:gd name="T74" fmla="*/ 248 w 271"/>
                  <a:gd name="T75" fmla="*/ 37 h 300"/>
                  <a:gd name="T76" fmla="*/ 215 w 271"/>
                  <a:gd name="T77" fmla="*/ 67 h 300"/>
                  <a:gd name="T78" fmla="*/ 186 w 271"/>
                  <a:gd name="T79" fmla="*/ 95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71" h="300">
                    <a:moveTo>
                      <a:pt x="185" y="102"/>
                    </a:moveTo>
                    <a:cubicBezTo>
                      <a:pt x="188" y="101"/>
                      <a:pt x="191" y="99"/>
                      <a:pt x="194" y="98"/>
                    </a:cubicBezTo>
                    <a:cubicBezTo>
                      <a:pt x="200" y="94"/>
                      <a:pt x="206" y="91"/>
                      <a:pt x="213" y="90"/>
                    </a:cubicBezTo>
                    <a:cubicBezTo>
                      <a:pt x="221" y="89"/>
                      <a:pt x="229" y="92"/>
                      <a:pt x="236" y="96"/>
                    </a:cubicBezTo>
                    <a:cubicBezTo>
                      <a:pt x="237" y="97"/>
                      <a:pt x="238" y="98"/>
                      <a:pt x="239" y="99"/>
                    </a:cubicBezTo>
                    <a:cubicBezTo>
                      <a:pt x="242" y="103"/>
                      <a:pt x="242" y="108"/>
                      <a:pt x="237" y="111"/>
                    </a:cubicBezTo>
                    <a:cubicBezTo>
                      <a:pt x="220" y="127"/>
                      <a:pt x="200" y="139"/>
                      <a:pt x="179" y="148"/>
                    </a:cubicBezTo>
                    <a:cubicBezTo>
                      <a:pt x="178" y="149"/>
                      <a:pt x="176" y="149"/>
                      <a:pt x="175" y="150"/>
                    </a:cubicBezTo>
                    <a:cubicBezTo>
                      <a:pt x="167" y="153"/>
                      <a:pt x="164" y="159"/>
                      <a:pt x="163" y="168"/>
                    </a:cubicBezTo>
                    <a:cubicBezTo>
                      <a:pt x="163" y="177"/>
                      <a:pt x="165" y="187"/>
                      <a:pt x="169" y="195"/>
                    </a:cubicBezTo>
                    <a:cubicBezTo>
                      <a:pt x="182" y="226"/>
                      <a:pt x="186" y="259"/>
                      <a:pt x="185" y="292"/>
                    </a:cubicBezTo>
                    <a:cubicBezTo>
                      <a:pt x="185" y="298"/>
                      <a:pt x="183" y="300"/>
                      <a:pt x="177" y="299"/>
                    </a:cubicBezTo>
                    <a:cubicBezTo>
                      <a:pt x="171" y="299"/>
                      <a:pt x="165" y="297"/>
                      <a:pt x="161" y="292"/>
                    </a:cubicBezTo>
                    <a:cubicBezTo>
                      <a:pt x="159" y="290"/>
                      <a:pt x="159" y="287"/>
                      <a:pt x="159" y="285"/>
                    </a:cubicBezTo>
                    <a:cubicBezTo>
                      <a:pt x="159" y="284"/>
                      <a:pt x="159" y="282"/>
                      <a:pt x="159" y="281"/>
                    </a:cubicBezTo>
                    <a:cubicBezTo>
                      <a:pt x="159" y="274"/>
                      <a:pt x="156" y="269"/>
                      <a:pt x="150" y="266"/>
                    </a:cubicBezTo>
                    <a:cubicBezTo>
                      <a:pt x="146" y="263"/>
                      <a:pt x="141" y="262"/>
                      <a:pt x="136" y="260"/>
                    </a:cubicBezTo>
                    <a:cubicBezTo>
                      <a:pt x="135" y="260"/>
                      <a:pt x="134" y="260"/>
                      <a:pt x="133" y="260"/>
                    </a:cubicBezTo>
                    <a:cubicBezTo>
                      <a:pt x="129" y="258"/>
                      <a:pt x="126" y="255"/>
                      <a:pt x="126" y="252"/>
                    </a:cubicBezTo>
                    <a:cubicBezTo>
                      <a:pt x="125" y="248"/>
                      <a:pt x="128" y="244"/>
                      <a:pt x="132" y="243"/>
                    </a:cubicBezTo>
                    <a:cubicBezTo>
                      <a:pt x="134" y="242"/>
                      <a:pt x="136" y="242"/>
                      <a:pt x="138" y="242"/>
                    </a:cubicBezTo>
                    <a:cubicBezTo>
                      <a:pt x="144" y="241"/>
                      <a:pt x="147" y="238"/>
                      <a:pt x="149" y="232"/>
                    </a:cubicBezTo>
                    <a:cubicBezTo>
                      <a:pt x="153" y="220"/>
                      <a:pt x="151" y="208"/>
                      <a:pt x="144" y="197"/>
                    </a:cubicBezTo>
                    <a:cubicBezTo>
                      <a:pt x="142" y="195"/>
                      <a:pt x="141" y="195"/>
                      <a:pt x="139" y="197"/>
                    </a:cubicBezTo>
                    <a:cubicBezTo>
                      <a:pt x="138" y="197"/>
                      <a:pt x="137" y="198"/>
                      <a:pt x="136" y="199"/>
                    </a:cubicBezTo>
                    <a:cubicBezTo>
                      <a:pt x="129" y="205"/>
                      <a:pt x="123" y="210"/>
                      <a:pt x="117" y="216"/>
                    </a:cubicBezTo>
                    <a:cubicBezTo>
                      <a:pt x="112" y="220"/>
                      <a:pt x="108" y="225"/>
                      <a:pt x="105" y="231"/>
                    </a:cubicBezTo>
                    <a:cubicBezTo>
                      <a:pt x="104" y="232"/>
                      <a:pt x="103" y="233"/>
                      <a:pt x="101" y="235"/>
                    </a:cubicBezTo>
                    <a:cubicBezTo>
                      <a:pt x="84" y="253"/>
                      <a:pt x="66" y="270"/>
                      <a:pt x="48" y="288"/>
                    </a:cubicBezTo>
                    <a:cubicBezTo>
                      <a:pt x="41" y="296"/>
                      <a:pt x="35" y="297"/>
                      <a:pt x="26" y="293"/>
                    </a:cubicBezTo>
                    <a:cubicBezTo>
                      <a:pt x="20" y="291"/>
                      <a:pt x="16" y="287"/>
                      <a:pt x="13" y="282"/>
                    </a:cubicBezTo>
                    <a:cubicBezTo>
                      <a:pt x="4" y="271"/>
                      <a:pt x="1" y="257"/>
                      <a:pt x="0" y="243"/>
                    </a:cubicBezTo>
                    <a:cubicBezTo>
                      <a:pt x="0" y="240"/>
                      <a:pt x="1" y="239"/>
                      <a:pt x="3" y="239"/>
                    </a:cubicBezTo>
                    <a:cubicBezTo>
                      <a:pt x="5" y="238"/>
                      <a:pt x="7" y="237"/>
                      <a:pt x="9" y="237"/>
                    </a:cubicBezTo>
                    <a:cubicBezTo>
                      <a:pt x="13" y="235"/>
                      <a:pt x="16" y="235"/>
                      <a:pt x="20" y="237"/>
                    </a:cubicBezTo>
                    <a:cubicBezTo>
                      <a:pt x="24" y="239"/>
                      <a:pt x="28" y="238"/>
                      <a:pt x="32" y="234"/>
                    </a:cubicBezTo>
                    <a:cubicBezTo>
                      <a:pt x="34" y="233"/>
                      <a:pt x="37" y="231"/>
                      <a:pt x="39" y="230"/>
                    </a:cubicBezTo>
                    <a:cubicBezTo>
                      <a:pt x="46" y="226"/>
                      <a:pt x="52" y="222"/>
                      <a:pt x="59" y="219"/>
                    </a:cubicBezTo>
                    <a:cubicBezTo>
                      <a:pt x="60" y="218"/>
                      <a:pt x="62" y="217"/>
                      <a:pt x="63" y="216"/>
                    </a:cubicBezTo>
                    <a:cubicBezTo>
                      <a:pt x="81" y="206"/>
                      <a:pt x="98" y="195"/>
                      <a:pt x="116" y="185"/>
                    </a:cubicBezTo>
                    <a:cubicBezTo>
                      <a:pt x="122" y="181"/>
                      <a:pt x="128" y="177"/>
                      <a:pt x="134" y="172"/>
                    </a:cubicBezTo>
                    <a:cubicBezTo>
                      <a:pt x="139" y="168"/>
                      <a:pt x="143" y="163"/>
                      <a:pt x="145" y="155"/>
                    </a:cubicBezTo>
                    <a:cubicBezTo>
                      <a:pt x="143" y="155"/>
                      <a:pt x="142" y="154"/>
                      <a:pt x="140" y="154"/>
                    </a:cubicBezTo>
                    <a:cubicBezTo>
                      <a:pt x="134" y="152"/>
                      <a:pt x="132" y="148"/>
                      <a:pt x="133" y="142"/>
                    </a:cubicBezTo>
                    <a:cubicBezTo>
                      <a:pt x="134" y="140"/>
                      <a:pt x="135" y="137"/>
                      <a:pt x="136" y="135"/>
                    </a:cubicBezTo>
                    <a:cubicBezTo>
                      <a:pt x="139" y="127"/>
                      <a:pt x="142" y="119"/>
                      <a:pt x="145" y="112"/>
                    </a:cubicBezTo>
                    <a:cubicBezTo>
                      <a:pt x="145" y="111"/>
                      <a:pt x="146" y="110"/>
                      <a:pt x="146" y="109"/>
                    </a:cubicBezTo>
                    <a:cubicBezTo>
                      <a:pt x="147" y="105"/>
                      <a:pt x="146" y="104"/>
                      <a:pt x="143" y="104"/>
                    </a:cubicBezTo>
                    <a:cubicBezTo>
                      <a:pt x="140" y="104"/>
                      <a:pt x="138" y="104"/>
                      <a:pt x="135" y="105"/>
                    </a:cubicBezTo>
                    <a:cubicBezTo>
                      <a:pt x="132" y="106"/>
                      <a:pt x="128" y="107"/>
                      <a:pt x="124" y="108"/>
                    </a:cubicBezTo>
                    <a:cubicBezTo>
                      <a:pt x="122" y="109"/>
                      <a:pt x="121" y="111"/>
                      <a:pt x="121" y="113"/>
                    </a:cubicBezTo>
                    <a:cubicBezTo>
                      <a:pt x="121" y="122"/>
                      <a:pt x="121" y="131"/>
                      <a:pt x="121" y="140"/>
                    </a:cubicBezTo>
                    <a:cubicBezTo>
                      <a:pt x="121" y="142"/>
                      <a:pt x="120" y="144"/>
                      <a:pt x="119" y="146"/>
                    </a:cubicBezTo>
                    <a:cubicBezTo>
                      <a:pt x="108" y="160"/>
                      <a:pt x="98" y="174"/>
                      <a:pt x="87" y="188"/>
                    </a:cubicBezTo>
                    <a:cubicBezTo>
                      <a:pt x="87" y="189"/>
                      <a:pt x="86" y="189"/>
                      <a:pt x="86" y="190"/>
                    </a:cubicBezTo>
                    <a:cubicBezTo>
                      <a:pt x="81" y="185"/>
                      <a:pt x="77" y="181"/>
                      <a:pt x="73" y="176"/>
                    </a:cubicBezTo>
                    <a:cubicBezTo>
                      <a:pt x="70" y="173"/>
                      <a:pt x="69" y="170"/>
                      <a:pt x="69" y="166"/>
                    </a:cubicBezTo>
                    <a:cubicBezTo>
                      <a:pt x="68" y="164"/>
                      <a:pt x="68" y="161"/>
                      <a:pt x="67" y="159"/>
                    </a:cubicBezTo>
                    <a:cubicBezTo>
                      <a:pt x="58" y="138"/>
                      <a:pt x="57" y="117"/>
                      <a:pt x="63" y="95"/>
                    </a:cubicBezTo>
                    <a:cubicBezTo>
                      <a:pt x="67" y="84"/>
                      <a:pt x="67" y="74"/>
                      <a:pt x="66" y="63"/>
                    </a:cubicBezTo>
                    <a:cubicBezTo>
                      <a:pt x="66" y="60"/>
                      <a:pt x="66" y="57"/>
                      <a:pt x="66" y="54"/>
                    </a:cubicBezTo>
                    <a:cubicBezTo>
                      <a:pt x="66" y="50"/>
                      <a:pt x="68" y="47"/>
                      <a:pt x="72" y="47"/>
                    </a:cubicBezTo>
                    <a:cubicBezTo>
                      <a:pt x="75" y="46"/>
                      <a:pt x="78" y="47"/>
                      <a:pt x="80" y="48"/>
                    </a:cubicBezTo>
                    <a:cubicBezTo>
                      <a:pt x="83" y="50"/>
                      <a:pt x="85" y="52"/>
                      <a:pt x="88" y="55"/>
                    </a:cubicBezTo>
                    <a:cubicBezTo>
                      <a:pt x="90" y="57"/>
                      <a:pt x="91" y="59"/>
                      <a:pt x="93" y="61"/>
                    </a:cubicBezTo>
                    <a:cubicBezTo>
                      <a:pt x="99" y="66"/>
                      <a:pt x="103" y="67"/>
                      <a:pt x="109" y="63"/>
                    </a:cubicBezTo>
                    <a:cubicBezTo>
                      <a:pt x="117" y="58"/>
                      <a:pt x="125" y="53"/>
                      <a:pt x="133" y="48"/>
                    </a:cubicBezTo>
                    <a:cubicBezTo>
                      <a:pt x="142" y="41"/>
                      <a:pt x="151" y="35"/>
                      <a:pt x="160" y="28"/>
                    </a:cubicBezTo>
                    <a:cubicBezTo>
                      <a:pt x="163" y="25"/>
                      <a:pt x="167" y="24"/>
                      <a:pt x="171" y="23"/>
                    </a:cubicBezTo>
                    <a:cubicBezTo>
                      <a:pt x="177" y="23"/>
                      <a:pt x="182" y="20"/>
                      <a:pt x="187" y="16"/>
                    </a:cubicBezTo>
                    <a:cubicBezTo>
                      <a:pt x="196" y="6"/>
                      <a:pt x="208" y="2"/>
                      <a:pt x="221" y="1"/>
                    </a:cubicBezTo>
                    <a:cubicBezTo>
                      <a:pt x="233" y="0"/>
                      <a:pt x="246" y="0"/>
                      <a:pt x="258" y="4"/>
                    </a:cubicBezTo>
                    <a:cubicBezTo>
                      <a:pt x="261" y="5"/>
                      <a:pt x="264" y="7"/>
                      <a:pt x="267" y="9"/>
                    </a:cubicBezTo>
                    <a:cubicBezTo>
                      <a:pt x="270" y="10"/>
                      <a:pt x="271" y="13"/>
                      <a:pt x="271" y="16"/>
                    </a:cubicBezTo>
                    <a:cubicBezTo>
                      <a:pt x="271" y="18"/>
                      <a:pt x="271" y="19"/>
                      <a:pt x="269" y="21"/>
                    </a:cubicBezTo>
                    <a:cubicBezTo>
                      <a:pt x="262" y="26"/>
                      <a:pt x="255" y="31"/>
                      <a:pt x="248" y="37"/>
                    </a:cubicBezTo>
                    <a:cubicBezTo>
                      <a:pt x="240" y="43"/>
                      <a:pt x="232" y="50"/>
                      <a:pt x="226" y="58"/>
                    </a:cubicBezTo>
                    <a:cubicBezTo>
                      <a:pt x="223" y="62"/>
                      <a:pt x="219" y="65"/>
                      <a:pt x="215" y="67"/>
                    </a:cubicBezTo>
                    <a:cubicBezTo>
                      <a:pt x="213" y="68"/>
                      <a:pt x="212" y="69"/>
                      <a:pt x="211" y="70"/>
                    </a:cubicBezTo>
                    <a:cubicBezTo>
                      <a:pt x="202" y="79"/>
                      <a:pt x="194" y="87"/>
                      <a:pt x="186" y="95"/>
                    </a:cubicBezTo>
                    <a:cubicBezTo>
                      <a:pt x="184" y="97"/>
                      <a:pt x="183" y="99"/>
                      <a:pt x="185" y="10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3" name="Freeform 14">
                <a:extLst>
                  <a:ext uri="{FF2B5EF4-FFF2-40B4-BE49-F238E27FC236}">
                    <a16:creationId xmlns:a16="http://schemas.microsoft.com/office/drawing/2014/main" id="{170B97E9-7C5C-402F-9D53-9AA87182C27F}"/>
                  </a:ext>
                </a:extLst>
              </p:cNvPr>
              <p:cNvSpPr>
                <a:spLocks/>
              </p:cNvSpPr>
              <p:nvPr/>
            </p:nvSpPr>
            <p:spPr bwMode="auto">
              <a:xfrm>
                <a:off x="9143222" y="3099837"/>
                <a:ext cx="797747" cy="506201"/>
              </a:xfrm>
              <a:custGeom>
                <a:avLst/>
                <a:gdLst>
                  <a:gd name="T0" fmla="*/ 16 w 280"/>
                  <a:gd name="T1" fmla="*/ 133 h 178"/>
                  <a:gd name="T2" fmla="*/ 14 w 280"/>
                  <a:gd name="T3" fmla="*/ 124 h 178"/>
                  <a:gd name="T4" fmla="*/ 2 w 280"/>
                  <a:gd name="T5" fmla="*/ 103 h 178"/>
                  <a:gd name="T6" fmla="*/ 6 w 280"/>
                  <a:gd name="T7" fmla="*/ 81 h 178"/>
                  <a:gd name="T8" fmla="*/ 16 w 280"/>
                  <a:gd name="T9" fmla="*/ 77 h 178"/>
                  <a:gd name="T10" fmla="*/ 22 w 280"/>
                  <a:gd name="T11" fmla="*/ 77 h 178"/>
                  <a:gd name="T12" fmla="*/ 40 w 280"/>
                  <a:gd name="T13" fmla="*/ 71 h 178"/>
                  <a:gd name="T14" fmla="*/ 54 w 280"/>
                  <a:gd name="T15" fmla="*/ 64 h 178"/>
                  <a:gd name="T16" fmla="*/ 63 w 280"/>
                  <a:gd name="T17" fmla="*/ 61 h 178"/>
                  <a:gd name="T18" fmla="*/ 144 w 280"/>
                  <a:gd name="T19" fmla="*/ 25 h 178"/>
                  <a:gd name="T20" fmla="*/ 169 w 280"/>
                  <a:gd name="T21" fmla="*/ 16 h 178"/>
                  <a:gd name="T22" fmla="*/ 186 w 280"/>
                  <a:gd name="T23" fmla="*/ 13 h 178"/>
                  <a:gd name="T24" fmla="*/ 209 w 280"/>
                  <a:gd name="T25" fmla="*/ 9 h 178"/>
                  <a:gd name="T26" fmla="*/ 224 w 280"/>
                  <a:gd name="T27" fmla="*/ 3 h 178"/>
                  <a:gd name="T28" fmla="*/ 233 w 280"/>
                  <a:gd name="T29" fmla="*/ 0 h 178"/>
                  <a:gd name="T30" fmla="*/ 265 w 280"/>
                  <a:gd name="T31" fmla="*/ 5 h 178"/>
                  <a:gd name="T32" fmla="*/ 274 w 280"/>
                  <a:gd name="T33" fmla="*/ 29 h 178"/>
                  <a:gd name="T34" fmla="*/ 256 w 280"/>
                  <a:gd name="T35" fmla="*/ 50 h 178"/>
                  <a:gd name="T36" fmla="*/ 245 w 280"/>
                  <a:gd name="T37" fmla="*/ 53 h 178"/>
                  <a:gd name="T38" fmla="*/ 220 w 280"/>
                  <a:gd name="T39" fmla="*/ 56 h 178"/>
                  <a:gd name="T40" fmla="*/ 213 w 280"/>
                  <a:gd name="T41" fmla="*/ 58 h 178"/>
                  <a:gd name="T42" fmla="*/ 208 w 280"/>
                  <a:gd name="T43" fmla="*/ 67 h 178"/>
                  <a:gd name="T44" fmla="*/ 210 w 280"/>
                  <a:gd name="T45" fmla="*/ 76 h 178"/>
                  <a:gd name="T46" fmla="*/ 218 w 280"/>
                  <a:gd name="T47" fmla="*/ 92 h 178"/>
                  <a:gd name="T48" fmla="*/ 224 w 280"/>
                  <a:gd name="T49" fmla="*/ 115 h 178"/>
                  <a:gd name="T50" fmla="*/ 220 w 280"/>
                  <a:gd name="T51" fmla="*/ 146 h 178"/>
                  <a:gd name="T52" fmla="*/ 197 w 280"/>
                  <a:gd name="T53" fmla="*/ 163 h 178"/>
                  <a:gd name="T54" fmla="*/ 189 w 280"/>
                  <a:gd name="T55" fmla="*/ 163 h 178"/>
                  <a:gd name="T56" fmla="*/ 181 w 280"/>
                  <a:gd name="T57" fmla="*/ 167 h 178"/>
                  <a:gd name="T58" fmla="*/ 178 w 280"/>
                  <a:gd name="T59" fmla="*/ 170 h 178"/>
                  <a:gd name="T60" fmla="*/ 156 w 280"/>
                  <a:gd name="T61" fmla="*/ 175 h 178"/>
                  <a:gd name="T62" fmla="*/ 140 w 280"/>
                  <a:gd name="T63" fmla="*/ 166 h 178"/>
                  <a:gd name="T64" fmla="*/ 126 w 280"/>
                  <a:gd name="T65" fmla="*/ 162 h 178"/>
                  <a:gd name="T66" fmla="*/ 119 w 280"/>
                  <a:gd name="T67" fmla="*/ 160 h 178"/>
                  <a:gd name="T68" fmla="*/ 113 w 280"/>
                  <a:gd name="T69" fmla="*/ 150 h 178"/>
                  <a:gd name="T70" fmla="*/ 115 w 280"/>
                  <a:gd name="T71" fmla="*/ 147 h 178"/>
                  <a:gd name="T72" fmla="*/ 122 w 280"/>
                  <a:gd name="T73" fmla="*/ 147 h 178"/>
                  <a:gd name="T74" fmla="*/ 166 w 280"/>
                  <a:gd name="T75" fmla="*/ 141 h 178"/>
                  <a:gd name="T76" fmla="*/ 185 w 280"/>
                  <a:gd name="T77" fmla="*/ 129 h 178"/>
                  <a:gd name="T78" fmla="*/ 188 w 280"/>
                  <a:gd name="T79" fmla="*/ 120 h 178"/>
                  <a:gd name="T80" fmla="*/ 185 w 280"/>
                  <a:gd name="T81" fmla="*/ 92 h 178"/>
                  <a:gd name="T82" fmla="*/ 184 w 280"/>
                  <a:gd name="T83" fmla="*/ 77 h 178"/>
                  <a:gd name="T84" fmla="*/ 179 w 280"/>
                  <a:gd name="T85" fmla="*/ 71 h 178"/>
                  <a:gd name="T86" fmla="*/ 163 w 280"/>
                  <a:gd name="T87" fmla="*/ 75 h 178"/>
                  <a:gd name="T88" fmla="*/ 158 w 280"/>
                  <a:gd name="T89" fmla="*/ 79 h 178"/>
                  <a:gd name="T90" fmla="*/ 145 w 280"/>
                  <a:gd name="T91" fmla="*/ 82 h 178"/>
                  <a:gd name="T92" fmla="*/ 116 w 280"/>
                  <a:gd name="T93" fmla="*/ 91 h 178"/>
                  <a:gd name="T94" fmla="*/ 80 w 280"/>
                  <a:gd name="T95" fmla="*/ 118 h 178"/>
                  <a:gd name="T96" fmla="*/ 52 w 280"/>
                  <a:gd name="T97" fmla="*/ 135 h 178"/>
                  <a:gd name="T98" fmla="*/ 22 w 280"/>
                  <a:gd name="T99" fmla="*/ 136 h 178"/>
                  <a:gd name="T100" fmla="*/ 18 w 280"/>
                  <a:gd name="T101" fmla="*/ 134 h 178"/>
                  <a:gd name="T102" fmla="*/ 16 w 280"/>
                  <a:gd name="T103" fmla="*/ 133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0" h="178">
                    <a:moveTo>
                      <a:pt x="16" y="133"/>
                    </a:moveTo>
                    <a:cubicBezTo>
                      <a:pt x="18" y="129"/>
                      <a:pt x="16" y="127"/>
                      <a:pt x="14" y="124"/>
                    </a:cubicBezTo>
                    <a:cubicBezTo>
                      <a:pt x="9" y="118"/>
                      <a:pt x="5" y="111"/>
                      <a:pt x="2" y="103"/>
                    </a:cubicBezTo>
                    <a:cubicBezTo>
                      <a:pt x="0" y="95"/>
                      <a:pt x="1" y="88"/>
                      <a:pt x="6" y="81"/>
                    </a:cubicBezTo>
                    <a:cubicBezTo>
                      <a:pt x="9" y="78"/>
                      <a:pt x="12" y="76"/>
                      <a:pt x="16" y="77"/>
                    </a:cubicBezTo>
                    <a:cubicBezTo>
                      <a:pt x="18" y="77"/>
                      <a:pt x="20" y="76"/>
                      <a:pt x="22" y="77"/>
                    </a:cubicBezTo>
                    <a:cubicBezTo>
                      <a:pt x="29" y="79"/>
                      <a:pt x="36" y="76"/>
                      <a:pt x="40" y="71"/>
                    </a:cubicBezTo>
                    <a:cubicBezTo>
                      <a:pt x="44" y="67"/>
                      <a:pt x="49" y="65"/>
                      <a:pt x="54" y="64"/>
                    </a:cubicBezTo>
                    <a:cubicBezTo>
                      <a:pt x="57" y="64"/>
                      <a:pt x="60" y="62"/>
                      <a:pt x="63" y="61"/>
                    </a:cubicBezTo>
                    <a:cubicBezTo>
                      <a:pt x="89" y="47"/>
                      <a:pt x="116" y="35"/>
                      <a:pt x="144" y="25"/>
                    </a:cubicBezTo>
                    <a:cubicBezTo>
                      <a:pt x="152" y="22"/>
                      <a:pt x="161" y="19"/>
                      <a:pt x="169" y="16"/>
                    </a:cubicBezTo>
                    <a:cubicBezTo>
                      <a:pt x="174" y="14"/>
                      <a:pt x="180" y="14"/>
                      <a:pt x="186" y="13"/>
                    </a:cubicBezTo>
                    <a:cubicBezTo>
                      <a:pt x="194" y="12"/>
                      <a:pt x="201" y="11"/>
                      <a:pt x="209" y="9"/>
                    </a:cubicBezTo>
                    <a:cubicBezTo>
                      <a:pt x="214" y="8"/>
                      <a:pt x="219" y="5"/>
                      <a:pt x="224" y="3"/>
                    </a:cubicBezTo>
                    <a:cubicBezTo>
                      <a:pt x="227" y="1"/>
                      <a:pt x="230" y="0"/>
                      <a:pt x="233" y="0"/>
                    </a:cubicBezTo>
                    <a:cubicBezTo>
                      <a:pt x="244" y="0"/>
                      <a:pt x="255" y="1"/>
                      <a:pt x="265" y="5"/>
                    </a:cubicBezTo>
                    <a:cubicBezTo>
                      <a:pt x="276" y="9"/>
                      <a:pt x="280" y="19"/>
                      <a:pt x="274" y="29"/>
                    </a:cubicBezTo>
                    <a:cubicBezTo>
                      <a:pt x="270" y="38"/>
                      <a:pt x="263" y="45"/>
                      <a:pt x="256" y="50"/>
                    </a:cubicBezTo>
                    <a:cubicBezTo>
                      <a:pt x="252" y="53"/>
                      <a:pt x="249" y="53"/>
                      <a:pt x="245" y="53"/>
                    </a:cubicBezTo>
                    <a:cubicBezTo>
                      <a:pt x="236" y="54"/>
                      <a:pt x="228" y="55"/>
                      <a:pt x="220" y="56"/>
                    </a:cubicBezTo>
                    <a:cubicBezTo>
                      <a:pt x="218" y="57"/>
                      <a:pt x="215" y="57"/>
                      <a:pt x="213" y="58"/>
                    </a:cubicBezTo>
                    <a:cubicBezTo>
                      <a:pt x="209" y="60"/>
                      <a:pt x="208" y="63"/>
                      <a:pt x="208" y="67"/>
                    </a:cubicBezTo>
                    <a:cubicBezTo>
                      <a:pt x="208" y="70"/>
                      <a:pt x="209" y="73"/>
                      <a:pt x="210" y="76"/>
                    </a:cubicBezTo>
                    <a:cubicBezTo>
                      <a:pt x="213" y="82"/>
                      <a:pt x="215" y="87"/>
                      <a:pt x="218" y="92"/>
                    </a:cubicBezTo>
                    <a:cubicBezTo>
                      <a:pt x="221" y="100"/>
                      <a:pt x="224" y="107"/>
                      <a:pt x="224" y="115"/>
                    </a:cubicBezTo>
                    <a:cubicBezTo>
                      <a:pt x="224" y="126"/>
                      <a:pt x="223" y="136"/>
                      <a:pt x="220" y="146"/>
                    </a:cubicBezTo>
                    <a:cubicBezTo>
                      <a:pt x="216" y="157"/>
                      <a:pt x="209" y="162"/>
                      <a:pt x="197" y="163"/>
                    </a:cubicBezTo>
                    <a:cubicBezTo>
                      <a:pt x="194" y="163"/>
                      <a:pt x="192" y="163"/>
                      <a:pt x="189" y="163"/>
                    </a:cubicBezTo>
                    <a:cubicBezTo>
                      <a:pt x="186" y="163"/>
                      <a:pt x="183" y="163"/>
                      <a:pt x="181" y="167"/>
                    </a:cubicBezTo>
                    <a:cubicBezTo>
                      <a:pt x="180" y="168"/>
                      <a:pt x="179" y="169"/>
                      <a:pt x="178" y="170"/>
                    </a:cubicBezTo>
                    <a:cubicBezTo>
                      <a:pt x="171" y="176"/>
                      <a:pt x="164" y="178"/>
                      <a:pt x="156" y="175"/>
                    </a:cubicBezTo>
                    <a:cubicBezTo>
                      <a:pt x="151" y="172"/>
                      <a:pt x="145" y="169"/>
                      <a:pt x="140" y="166"/>
                    </a:cubicBezTo>
                    <a:cubicBezTo>
                      <a:pt x="136" y="163"/>
                      <a:pt x="132" y="162"/>
                      <a:pt x="126" y="162"/>
                    </a:cubicBezTo>
                    <a:cubicBezTo>
                      <a:pt x="124" y="162"/>
                      <a:pt x="121" y="163"/>
                      <a:pt x="119" y="160"/>
                    </a:cubicBezTo>
                    <a:cubicBezTo>
                      <a:pt x="116" y="157"/>
                      <a:pt x="114" y="154"/>
                      <a:pt x="113" y="150"/>
                    </a:cubicBezTo>
                    <a:cubicBezTo>
                      <a:pt x="112" y="148"/>
                      <a:pt x="113" y="147"/>
                      <a:pt x="115" y="147"/>
                    </a:cubicBezTo>
                    <a:cubicBezTo>
                      <a:pt x="117" y="147"/>
                      <a:pt x="120" y="147"/>
                      <a:pt x="122" y="147"/>
                    </a:cubicBezTo>
                    <a:cubicBezTo>
                      <a:pt x="137" y="148"/>
                      <a:pt x="152" y="146"/>
                      <a:pt x="166" y="141"/>
                    </a:cubicBezTo>
                    <a:cubicBezTo>
                      <a:pt x="173" y="138"/>
                      <a:pt x="179" y="134"/>
                      <a:pt x="185" y="129"/>
                    </a:cubicBezTo>
                    <a:cubicBezTo>
                      <a:pt x="188" y="126"/>
                      <a:pt x="189" y="123"/>
                      <a:pt x="188" y="120"/>
                    </a:cubicBezTo>
                    <a:cubicBezTo>
                      <a:pt x="187" y="111"/>
                      <a:pt x="186" y="102"/>
                      <a:pt x="185" y="92"/>
                    </a:cubicBezTo>
                    <a:cubicBezTo>
                      <a:pt x="184" y="87"/>
                      <a:pt x="184" y="82"/>
                      <a:pt x="184" y="77"/>
                    </a:cubicBezTo>
                    <a:cubicBezTo>
                      <a:pt x="184" y="73"/>
                      <a:pt x="183" y="71"/>
                      <a:pt x="179" y="71"/>
                    </a:cubicBezTo>
                    <a:cubicBezTo>
                      <a:pt x="173" y="70"/>
                      <a:pt x="168" y="70"/>
                      <a:pt x="163" y="75"/>
                    </a:cubicBezTo>
                    <a:cubicBezTo>
                      <a:pt x="162" y="76"/>
                      <a:pt x="160" y="77"/>
                      <a:pt x="158" y="79"/>
                    </a:cubicBezTo>
                    <a:cubicBezTo>
                      <a:pt x="154" y="81"/>
                      <a:pt x="150" y="83"/>
                      <a:pt x="145" y="82"/>
                    </a:cubicBezTo>
                    <a:cubicBezTo>
                      <a:pt x="134" y="82"/>
                      <a:pt x="124" y="85"/>
                      <a:pt x="116" y="91"/>
                    </a:cubicBezTo>
                    <a:cubicBezTo>
                      <a:pt x="104" y="100"/>
                      <a:pt x="92" y="109"/>
                      <a:pt x="80" y="118"/>
                    </a:cubicBezTo>
                    <a:cubicBezTo>
                      <a:pt x="71" y="124"/>
                      <a:pt x="62" y="131"/>
                      <a:pt x="52" y="135"/>
                    </a:cubicBezTo>
                    <a:cubicBezTo>
                      <a:pt x="42" y="139"/>
                      <a:pt x="32" y="140"/>
                      <a:pt x="22" y="136"/>
                    </a:cubicBezTo>
                    <a:cubicBezTo>
                      <a:pt x="20" y="136"/>
                      <a:pt x="19" y="135"/>
                      <a:pt x="18" y="134"/>
                    </a:cubicBezTo>
                    <a:cubicBezTo>
                      <a:pt x="17" y="134"/>
                      <a:pt x="17" y="134"/>
                      <a:pt x="16" y="1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4" name="Freeform 15">
                <a:extLst>
                  <a:ext uri="{FF2B5EF4-FFF2-40B4-BE49-F238E27FC236}">
                    <a16:creationId xmlns:a16="http://schemas.microsoft.com/office/drawing/2014/main" id="{8F85E7F0-D6E4-48F0-A113-2A9E57A84215}"/>
                  </a:ext>
                </a:extLst>
              </p:cNvPr>
              <p:cNvSpPr>
                <a:spLocks/>
              </p:cNvSpPr>
              <p:nvPr/>
            </p:nvSpPr>
            <p:spPr bwMode="auto">
              <a:xfrm>
                <a:off x="6548140" y="2449465"/>
                <a:ext cx="605519" cy="323584"/>
              </a:xfrm>
              <a:custGeom>
                <a:avLst/>
                <a:gdLst>
                  <a:gd name="T0" fmla="*/ 197 w 212"/>
                  <a:gd name="T1" fmla="*/ 0 h 114"/>
                  <a:gd name="T2" fmla="*/ 205 w 212"/>
                  <a:gd name="T3" fmla="*/ 0 h 114"/>
                  <a:gd name="T4" fmla="*/ 211 w 212"/>
                  <a:gd name="T5" fmla="*/ 9 h 114"/>
                  <a:gd name="T6" fmla="*/ 191 w 212"/>
                  <a:gd name="T7" fmla="*/ 29 h 114"/>
                  <a:gd name="T8" fmla="*/ 187 w 212"/>
                  <a:gd name="T9" fmla="*/ 29 h 114"/>
                  <a:gd name="T10" fmla="*/ 174 w 212"/>
                  <a:gd name="T11" fmla="*/ 33 h 114"/>
                  <a:gd name="T12" fmla="*/ 132 w 212"/>
                  <a:gd name="T13" fmla="*/ 67 h 114"/>
                  <a:gd name="T14" fmla="*/ 109 w 212"/>
                  <a:gd name="T15" fmla="*/ 91 h 114"/>
                  <a:gd name="T16" fmla="*/ 71 w 212"/>
                  <a:gd name="T17" fmla="*/ 112 h 114"/>
                  <a:gd name="T18" fmla="*/ 40 w 212"/>
                  <a:gd name="T19" fmla="*/ 108 h 114"/>
                  <a:gd name="T20" fmla="*/ 9 w 212"/>
                  <a:gd name="T21" fmla="*/ 90 h 114"/>
                  <a:gd name="T22" fmla="*/ 8 w 212"/>
                  <a:gd name="T23" fmla="*/ 89 h 114"/>
                  <a:gd name="T24" fmla="*/ 11 w 212"/>
                  <a:gd name="T25" fmla="*/ 64 h 114"/>
                  <a:gd name="T26" fmla="*/ 15 w 212"/>
                  <a:gd name="T27" fmla="*/ 62 h 114"/>
                  <a:gd name="T28" fmla="*/ 114 w 212"/>
                  <a:gd name="T29" fmla="*/ 23 h 114"/>
                  <a:gd name="T30" fmla="*/ 130 w 212"/>
                  <a:gd name="T31" fmla="*/ 18 h 114"/>
                  <a:gd name="T32" fmla="*/ 164 w 212"/>
                  <a:gd name="T33" fmla="*/ 7 h 114"/>
                  <a:gd name="T34" fmla="*/ 197 w 212"/>
                  <a:gd name="T35"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2" h="114">
                    <a:moveTo>
                      <a:pt x="197" y="0"/>
                    </a:moveTo>
                    <a:cubicBezTo>
                      <a:pt x="199" y="0"/>
                      <a:pt x="202" y="0"/>
                      <a:pt x="205" y="0"/>
                    </a:cubicBezTo>
                    <a:cubicBezTo>
                      <a:pt x="209" y="1"/>
                      <a:pt x="212" y="5"/>
                      <a:pt x="211" y="9"/>
                    </a:cubicBezTo>
                    <a:cubicBezTo>
                      <a:pt x="207" y="18"/>
                      <a:pt x="200" y="25"/>
                      <a:pt x="191" y="29"/>
                    </a:cubicBezTo>
                    <a:cubicBezTo>
                      <a:pt x="189" y="29"/>
                      <a:pt x="188" y="29"/>
                      <a:pt x="187" y="29"/>
                    </a:cubicBezTo>
                    <a:cubicBezTo>
                      <a:pt x="182" y="28"/>
                      <a:pt x="178" y="30"/>
                      <a:pt x="174" y="33"/>
                    </a:cubicBezTo>
                    <a:cubicBezTo>
                      <a:pt x="158" y="43"/>
                      <a:pt x="144" y="54"/>
                      <a:pt x="132" y="67"/>
                    </a:cubicBezTo>
                    <a:cubicBezTo>
                      <a:pt x="124" y="75"/>
                      <a:pt x="116" y="83"/>
                      <a:pt x="109" y="91"/>
                    </a:cubicBezTo>
                    <a:cubicBezTo>
                      <a:pt x="99" y="102"/>
                      <a:pt x="86" y="110"/>
                      <a:pt x="71" y="112"/>
                    </a:cubicBezTo>
                    <a:cubicBezTo>
                      <a:pt x="61" y="114"/>
                      <a:pt x="50" y="112"/>
                      <a:pt x="40" y="108"/>
                    </a:cubicBezTo>
                    <a:cubicBezTo>
                      <a:pt x="29" y="104"/>
                      <a:pt x="19" y="98"/>
                      <a:pt x="9" y="90"/>
                    </a:cubicBezTo>
                    <a:cubicBezTo>
                      <a:pt x="9" y="90"/>
                      <a:pt x="9" y="89"/>
                      <a:pt x="8" y="89"/>
                    </a:cubicBezTo>
                    <a:cubicBezTo>
                      <a:pt x="0" y="81"/>
                      <a:pt x="2" y="70"/>
                      <a:pt x="11" y="64"/>
                    </a:cubicBezTo>
                    <a:cubicBezTo>
                      <a:pt x="12" y="63"/>
                      <a:pt x="14" y="63"/>
                      <a:pt x="15" y="62"/>
                    </a:cubicBezTo>
                    <a:cubicBezTo>
                      <a:pt x="48" y="49"/>
                      <a:pt x="81" y="36"/>
                      <a:pt x="114" y="23"/>
                    </a:cubicBezTo>
                    <a:cubicBezTo>
                      <a:pt x="119" y="21"/>
                      <a:pt x="125" y="19"/>
                      <a:pt x="130" y="18"/>
                    </a:cubicBezTo>
                    <a:cubicBezTo>
                      <a:pt x="142" y="15"/>
                      <a:pt x="153" y="12"/>
                      <a:pt x="164" y="7"/>
                    </a:cubicBezTo>
                    <a:cubicBezTo>
                      <a:pt x="175" y="2"/>
                      <a:pt x="186" y="0"/>
                      <a:pt x="19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5" name="Freeform 16">
                <a:extLst>
                  <a:ext uri="{FF2B5EF4-FFF2-40B4-BE49-F238E27FC236}">
                    <a16:creationId xmlns:a16="http://schemas.microsoft.com/office/drawing/2014/main" id="{9AA89938-51FC-49D9-8A20-AE9CA39EDED4}"/>
                  </a:ext>
                </a:extLst>
              </p:cNvPr>
              <p:cNvSpPr>
                <a:spLocks/>
              </p:cNvSpPr>
              <p:nvPr/>
            </p:nvSpPr>
            <p:spPr bwMode="auto">
              <a:xfrm>
                <a:off x="6746776" y="2048989"/>
                <a:ext cx="323584" cy="358826"/>
              </a:xfrm>
              <a:custGeom>
                <a:avLst/>
                <a:gdLst>
                  <a:gd name="T0" fmla="*/ 114 w 114"/>
                  <a:gd name="T1" fmla="*/ 70 h 126"/>
                  <a:gd name="T2" fmla="*/ 101 w 114"/>
                  <a:gd name="T3" fmla="*/ 91 h 126"/>
                  <a:gd name="T4" fmla="*/ 78 w 114"/>
                  <a:gd name="T5" fmla="*/ 97 h 126"/>
                  <a:gd name="T6" fmla="*/ 58 w 114"/>
                  <a:gd name="T7" fmla="*/ 106 h 126"/>
                  <a:gd name="T8" fmla="*/ 40 w 114"/>
                  <a:gd name="T9" fmla="*/ 121 h 126"/>
                  <a:gd name="T10" fmla="*/ 31 w 114"/>
                  <a:gd name="T11" fmla="*/ 125 h 126"/>
                  <a:gd name="T12" fmla="*/ 23 w 114"/>
                  <a:gd name="T13" fmla="*/ 122 h 126"/>
                  <a:gd name="T14" fmla="*/ 23 w 114"/>
                  <a:gd name="T15" fmla="*/ 112 h 126"/>
                  <a:gd name="T16" fmla="*/ 26 w 114"/>
                  <a:gd name="T17" fmla="*/ 68 h 126"/>
                  <a:gd name="T18" fmla="*/ 16 w 114"/>
                  <a:gd name="T19" fmla="*/ 50 h 126"/>
                  <a:gd name="T20" fmla="*/ 11 w 114"/>
                  <a:gd name="T21" fmla="*/ 39 h 126"/>
                  <a:gd name="T22" fmla="*/ 3 w 114"/>
                  <a:gd name="T23" fmla="*/ 21 h 126"/>
                  <a:gd name="T24" fmla="*/ 3 w 114"/>
                  <a:gd name="T25" fmla="*/ 6 h 126"/>
                  <a:gd name="T26" fmla="*/ 12 w 114"/>
                  <a:gd name="T27" fmla="*/ 0 h 126"/>
                  <a:gd name="T28" fmla="*/ 18 w 114"/>
                  <a:gd name="T29" fmla="*/ 1 h 126"/>
                  <a:gd name="T30" fmla="*/ 50 w 114"/>
                  <a:gd name="T31" fmla="*/ 12 h 126"/>
                  <a:gd name="T32" fmla="*/ 86 w 114"/>
                  <a:gd name="T33" fmla="*/ 31 h 126"/>
                  <a:gd name="T34" fmla="*/ 106 w 114"/>
                  <a:gd name="T35" fmla="*/ 48 h 126"/>
                  <a:gd name="T36" fmla="*/ 114 w 114"/>
                  <a:gd name="T37" fmla="*/ 7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4" h="126">
                    <a:moveTo>
                      <a:pt x="114" y="70"/>
                    </a:moveTo>
                    <a:cubicBezTo>
                      <a:pt x="114" y="79"/>
                      <a:pt x="109" y="86"/>
                      <a:pt x="101" y="91"/>
                    </a:cubicBezTo>
                    <a:cubicBezTo>
                      <a:pt x="94" y="95"/>
                      <a:pt x="86" y="97"/>
                      <a:pt x="78" y="97"/>
                    </a:cubicBezTo>
                    <a:cubicBezTo>
                      <a:pt x="64" y="97"/>
                      <a:pt x="66" y="98"/>
                      <a:pt x="58" y="106"/>
                    </a:cubicBezTo>
                    <a:cubicBezTo>
                      <a:pt x="52" y="111"/>
                      <a:pt x="46" y="116"/>
                      <a:pt x="40" y="121"/>
                    </a:cubicBezTo>
                    <a:cubicBezTo>
                      <a:pt x="38" y="123"/>
                      <a:pt x="35" y="124"/>
                      <a:pt x="31" y="125"/>
                    </a:cubicBezTo>
                    <a:cubicBezTo>
                      <a:pt x="28" y="126"/>
                      <a:pt x="25" y="125"/>
                      <a:pt x="23" y="122"/>
                    </a:cubicBezTo>
                    <a:cubicBezTo>
                      <a:pt x="22" y="118"/>
                      <a:pt x="21" y="115"/>
                      <a:pt x="23" y="112"/>
                    </a:cubicBezTo>
                    <a:cubicBezTo>
                      <a:pt x="33" y="98"/>
                      <a:pt x="33" y="83"/>
                      <a:pt x="26" y="68"/>
                    </a:cubicBezTo>
                    <a:cubicBezTo>
                      <a:pt x="23" y="61"/>
                      <a:pt x="19" y="56"/>
                      <a:pt x="16" y="50"/>
                    </a:cubicBezTo>
                    <a:cubicBezTo>
                      <a:pt x="14" y="46"/>
                      <a:pt x="12" y="43"/>
                      <a:pt x="11" y="39"/>
                    </a:cubicBezTo>
                    <a:cubicBezTo>
                      <a:pt x="9" y="33"/>
                      <a:pt x="7" y="27"/>
                      <a:pt x="3" y="21"/>
                    </a:cubicBezTo>
                    <a:cubicBezTo>
                      <a:pt x="0" y="17"/>
                      <a:pt x="0" y="12"/>
                      <a:pt x="3" y="6"/>
                    </a:cubicBezTo>
                    <a:cubicBezTo>
                      <a:pt x="5" y="2"/>
                      <a:pt x="8" y="0"/>
                      <a:pt x="12" y="0"/>
                    </a:cubicBezTo>
                    <a:cubicBezTo>
                      <a:pt x="14" y="0"/>
                      <a:pt x="16" y="1"/>
                      <a:pt x="18" y="1"/>
                    </a:cubicBezTo>
                    <a:cubicBezTo>
                      <a:pt x="29" y="3"/>
                      <a:pt x="40" y="7"/>
                      <a:pt x="50" y="12"/>
                    </a:cubicBezTo>
                    <a:cubicBezTo>
                      <a:pt x="62" y="19"/>
                      <a:pt x="74" y="25"/>
                      <a:pt x="86" y="31"/>
                    </a:cubicBezTo>
                    <a:cubicBezTo>
                      <a:pt x="94" y="36"/>
                      <a:pt x="101" y="41"/>
                      <a:pt x="106" y="48"/>
                    </a:cubicBezTo>
                    <a:cubicBezTo>
                      <a:pt x="111" y="54"/>
                      <a:pt x="114" y="61"/>
                      <a:pt x="114" y="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6" name="Freeform 24">
                <a:extLst>
                  <a:ext uri="{FF2B5EF4-FFF2-40B4-BE49-F238E27FC236}">
                    <a16:creationId xmlns:a16="http://schemas.microsoft.com/office/drawing/2014/main" id="{1DA43A21-B3DE-46D7-8042-B68A4F8A950B}"/>
                  </a:ext>
                </a:extLst>
              </p:cNvPr>
              <p:cNvSpPr>
                <a:spLocks/>
              </p:cNvSpPr>
              <p:nvPr/>
            </p:nvSpPr>
            <p:spPr bwMode="auto">
              <a:xfrm>
                <a:off x="9216909" y="2378981"/>
                <a:ext cx="317177" cy="429310"/>
              </a:xfrm>
              <a:custGeom>
                <a:avLst/>
                <a:gdLst>
                  <a:gd name="T0" fmla="*/ 111 w 111"/>
                  <a:gd name="T1" fmla="*/ 118 h 150"/>
                  <a:gd name="T2" fmla="*/ 108 w 111"/>
                  <a:gd name="T3" fmla="*/ 125 h 150"/>
                  <a:gd name="T4" fmla="*/ 94 w 111"/>
                  <a:gd name="T5" fmla="*/ 142 h 150"/>
                  <a:gd name="T6" fmla="*/ 80 w 111"/>
                  <a:gd name="T7" fmla="*/ 149 h 150"/>
                  <a:gd name="T8" fmla="*/ 72 w 111"/>
                  <a:gd name="T9" fmla="*/ 144 h 150"/>
                  <a:gd name="T10" fmla="*/ 66 w 111"/>
                  <a:gd name="T11" fmla="*/ 117 h 150"/>
                  <a:gd name="T12" fmla="*/ 59 w 111"/>
                  <a:gd name="T13" fmla="*/ 90 h 150"/>
                  <a:gd name="T14" fmla="*/ 50 w 111"/>
                  <a:gd name="T15" fmla="*/ 75 h 150"/>
                  <a:gd name="T16" fmla="*/ 19 w 111"/>
                  <a:gd name="T17" fmla="*/ 40 h 150"/>
                  <a:gd name="T18" fmla="*/ 6 w 111"/>
                  <a:gd name="T19" fmla="*/ 27 h 150"/>
                  <a:gd name="T20" fmla="*/ 0 w 111"/>
                  <a:gd name="T21" fmla="*/ 10 h 150"/>
                  <a:gd name="T22" fmla="*/ 0 w 111"/>
                  <a:gd name="T23" fmla="*/ 8 h 150"/>
                  <a:gd name="T24" fmla="*/ 9 w 111"/>
                  <a:gd name="T25" fmla="*/ 2 h 150"/>
                  <a:gd name="T26" fmla="*/ 18 w 111"/>
                  <a:gd name="T27" fmla="*/ 7 h 150"/>
                  <a:gd name="T28" fmla="*/ 27 w 111"/>
                  <a:gd name="T29" fmla="*/ 15 h 150"/>
                  <a:gd name="T30" fmla="*/ 44 w 111"/>
                  <a:gd name="T31" fmla="*/ 26 h 150"/>
                  <a:gd name="T32" fmla="*/ 85 w 111"/>
                  <a:gd name="T33" fmla="*/ 57 h 150"/>
                  <a:gd name="T34" fmla="*/ 110 w 111"/>
                  <a:gd name="T35" fmla="*/ 114 h 150"/>
                  <a:gd name="T36" fmla="*/ 110 w 111"/>
                  <a:gd name="T37" fmla="*/ 117 h 150"/>
                  <a:gd name="T38" fmla="*/ 111 w 111"/>
                  <a:gd name="T39" fmla="*/ 118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1" h="150">
                    <a:moveTo>
                      <a:pt x="111" y="118"/>
                    </a:moveTo>
                    <a:cubicBezTo>
                      <a:pt x="110" y="120"/>
                      <a:pt x="109" y="123"/>
                      <a:pt x="108" y="125"/>
                    </a:cubicBezTo>
                    <a:cubicBezTo>
                      <a:pt x="103" y="131"/>
                      <a:pt x="99" y="136"/>
                      <a:pt x="94" y="142"/>
                    </a:cubicBezTo>
                    <a:cubicBezTo>
                      <a:pt x="90" y="146"/>
                      <a:pt x="86" y="148"/>
                      <a:pt x="80" y="149"/>
                    </a:cubicBezTo>
                    <a:cubicBezTo>
                      <a:pt x="75" y="150"/>
                      <a:pt x="73" y="149"/>
                      <a:pt x="72" y="144"/>
                    </a:cubicBezTo>
                    <a:cubicBezTo>
                      <a:pt x="70" y="135"/>
                      <a:pt x="68" y="126"/>
                      <a:pt x="66" y="117"/>
                    </a:cubicBezTo>
                    <a:cubicBezTo>
                      <a:pt x="64" y="108"/>
                      <a:pt x="63" y="99"/>
                      <a:pt x="59" y="90"/>
                    </a:cubicBezTo>
                    <a:cubicBezTo>
                      <a:pt x="57" y="85"/>
                      <a:pt x="54" y="80"/>
                      <a:pt x="50" y="75"/>
                    </a:cubicBezTo>
                    <a:cubicBezTo>
                      <a:pt x="40" y="63"/>
                      <a:pt x="29" y="51"/>
                      <a:pt x="19" y="40"/>
                    </a:cubicBezTo>
                    <a:cubicBezTo>
                      <a:pt x="15" y="35"/>
                      <a:pt x="11" y="31"/>
                      <a:pt x="6" y="27"/>
                    </a:cubicBezTo>
                    <a:cubicBezTo>
                      <a:pt x="1" y="22"/>
                      <a:pt x="0" y="17"/>
                      <a:pt x="0" y="10"/>
                    </a:cubicBezTo>
                    <a:cubicBezTo>
                      <a:pt x="0" y="9"/>
                      <a:pt x="0" y="9"/>
                      <a:pt x="0" y="8"/>
                    </a:cubicBezTo>
                    <a:cubicBezTo>
                      <a:pt x="2" y="1"/>
                      <a:pt x="3" y="0"/>
                      <a:pt x="9" y="2"/>
                    </a:cubicBezTo>
                    <a:cubicBezTo>
                      <a:pt x="12" y="4"/>
                      <a:pt x="15" y="5"/>
                      <a:pt x="18" y="7"/>
                    </a:cubicBezTo>
                    <a:cubicBezTo>
                      <a:pt x="21" y="10"/>
                      <a:pt x="24" y="12"/>
                      <a:pt x="27" y="15"/>
                    </a:cubicBezTo>
                    <a:cubicBezTo>
                      <a:pt x="32" y="20"/>
                      <a:pt x="38" y="24"/>
                      <a:pt x="44" y="26"/>
                    </a:cubicBezTo>
                    <a:cubicBezTo>
                      <a:pt x="61" y="33"/>
                      <a:pt x="74" y="43"/>
                      <a:pt x="85" y="57"/>
                    </a:cubicBezTo>
                    <a:cubicBezTo>
                      <a:pt x="98" y="73"/>
                      <a:pt x="107" y="92"/>
                      <a:pt x="110" y="114"/>
                    </a:cubicBezTo>
                    <a:cubicBezTo>
                      <a:pt x="110" y="115"/>
                      <a:pt x="110" y="116"/>
                      <a:pt x="110" y="117"/>
                    </a:cubicBezTo>
                    <a:cubicBezTo>
                      <a:pt x="110" y="117"/>
                      <a:pt x="110" y="118"/>
                      <a:pt x="111" y="1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7" name="Freeform 26">
                <a:extLst>
                  <a:ext uri="{FF2B5EF4-FFF2-40B4-BE49-F238E27FC236}">
                    <a16:creationId xmlns:a16="http://schemas.microsoft.com/office/drawing/2014/main" id="{6DFF31B1-CB8C-4F29-A011-B6B43254D88F}"/>
                  </a:ext>
                </a:extLst>
              </p:cNvPr>
              <p:cNvSpPr>
                <a:spLocks/>
              </p:cNvSpPr>
              <p:nvPr/>
            </p:nvSpPr>
            <p:spPr bwMode="auto">
              <a:xfrm>
                <a:off x="7022303" y="3189544"/>
                <a:ext cx="230674" cy="281935"/>
              </a:xfrm>
              <a:custGeom>
                <a:avLst/>
                <a:gdLst>
                  <a:gd name="T0" fmla="*/ 0 w 81"/>
                  <a:gd name="T1" fmla="*/ 18 h 99"/>
                  <a:gd name="T2" fmla="*/ 1 w 81"/>
                  <a:gd name="T3" fmla="*/ 9 h 99"/>
                  <a:gd name="T4" fmla="*/ 11 w 81"/>
                  <a:gd name="T5" fmla="*/ 1 h 99"/>
                  <a:gd name="T6" fmla="*/ 50 w 81"/>
                  <a:gd name="T7" fmla="*/ 12 h 99"/>
                  <a:gd name="T8" fmla="*/ 78 w 81"/>
                  <a:gd name="T9" fmla="*/ 44 h 99"/>
                  <a:gd name="T10" fmla="*/ 80 w 81"/>
                  <a:gd name="T11" fmla="*/ 51 h 99"/>
                  <a:gd name="T12" fmla="*/ 77 w 81"/>
                  <a:gd name="T13" fmla="*/ 79 h 99"/>
                  <a:gd name="T14" fmla="*/ 43 w 81"/>
                  <a:gd name="T15" fmla="*/ 92 h 99"/>
                  <a:gd name="T16" fmla="*/ 30 w 81"/>
                  <a:gd name="T17" fmla="*/ 81 h 99"/>
                  <a:gd name="T18" fmla="*/ 12 w 81"/>
                  <a:gd name="T19" fmla="*/ 60 h 99"/>
                  <a:gd name="T20" fmla="*/ 1 w 81"/>
                  <a:gd name="T21" fmla="*/ 24 h 99"/>
                  <a:gd name="T22" fmla="*/ 1 w 81"/>
                  <a:gd name="T23" fmla="*/ 18 h 99"/>
                  <a:gd name="T24" fmla="*/ 0 w 81"/>
                  <a:gd name="T25" fmla="*/ 18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1" h="99">
                    <a:moveTo>
                      <a:pt x="0" y="18"/>
                    </a:moveTo>
                    <a:cubicBezTo>
                      <a:pt x="1" y="15"/>
                      <a:pt x="1" y="12"/>
                      <a:pt x="1" y="9"/>
                    </a:cubicBezTo>
                    <a:cubicBezTo>
                      <a:pt x="2" y="4"/>
                      <a:pt x="5" y="1"/>
                      <a:pt x="11" y="1"/>
                    </a:cubicBezTo>
                    <a:cubicBezTo>
                      <a:pt x="25" y="0"/>
                      <a:pt x="39" y="2"/>
                      <a:pt x="50" y="12"/>
                    </a:cubicBezTo>
                    <a:cubicBezTo>
                      <a:pt x="62" y="21"/>
                      <a:pt x="70" y="32"/>
                      <a:pt x="78" y="44"/>
                    </a:cubicBezTo>
                    <a:cubicBezTo>
                      <a:pt x="79" y="46"/>
                      <a:pt x="80" y="49"/>
                      <a:pt x="80" y="51"/>
                    </a:cubicBezTo>
                    <a:cubicBezTo>
                      <a:pt x="81" y="61"/>
                      <a:pt x="80" y="70"/>
                      <a:pt x="77" y="79"/>
                    </a:cubicBezTo>
                    <a:cubicBezTo>
                      <a:pt x="74" y="89"/>
                      <a:pt x="57" y="99"/>
                      <a:pt x="43" y="92"/>
                    </a:cubicBezTo>
                    <a:cubicBezTo>
                      <a:pt x="38" y="89"/>
                      <a:pt x="33" y="86"/>
                      <a:pt x="30" y="81"/>
                    </a:cubicBezTo>
                    <a:cubicBezTo>
                      <a:pt x="24" y="74"/>
                      <a:pt x="18" y="67"/>
                      <a:pt x="12" y="60"/>
                    </a:cubicBezTo>
                    <a:cubicBezTo>
                      <a:pt x="4" y="49"/>
                      <a:pt x="2" y="37"/>
                      <a:pt x="1" y="24"/>
                    </a:cubicBezTo>
                    <a:cubicBezTo>
                      <a:pt x="1" y="22"/>
                      <a:pt x="1" y="20"/>
                      <a:pt x="1" y="18"/>
                    </a:cubicBezTo>
                    <a:cubicBezTo>
                      <a:pt x="1" y="18"/>
                      <a:pt x="1" y="18"/>
                      <a:pt x="0"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8" name="Freeform 28">
                <a:extLst>
                  <a:ext uri="{FF2B5EF4-FFF2-40B4-BE49-F238E27FC236}">
                    <a16:creationId xmlns:a16="http://schemas.microsoft.com/office/drawing/2014/main" id="{B14ACCE6-5193-44FD-9E60-94C9373CFBD8}"/>
                  </a:ext>
                </a:extLst>
              </p:cNvPr>
              <p:cNvSpPr>
                <a:spLocks/>
              </p:cNvSpPr>
              <p:nvPr/>
            </p:nvSpPr>
            <p:spPr bwMode="auto">
              <a:xfrm>
                <a:off x="8502460" y="3122264"/>
                <a:ext cx="246693" cy="285139"/>
              </a:xfrm>
              <a:custGeom>
                <a:avLst/>
                <a:gdLst>
                  <a:gd name="T0" fmla="*/ 38 w 87"/>
                  <a:gd name="T1" fmla="*/ 100 h 100"/>
                  <a:gd name="T2" fmla="*/ 27 w 87"/>
                  <a:gd name="T3" fmla="*/ 98 h 100"/>
                  <a:gd name="T4" fmla="*/ 22 w 87"/>
                  <a:gd name="T5" fmla="*/ 91 h 100"/>
                  <a:gd name="T6" fmla="*/ 17 w 87"/>
                  <a:gd name="T7" fmla="*/ 65 h 100"/>
                  <a:gd name="T8" fmla="*/ 1 w 87"/>
                  <a:gd name="T9" fmla="*/ 16 h 100"/>
                  <a:gd name="T10" fmla="*/ 0 w 87"/>
                  <a:gd name="T11" fmla="*/ 4 h 100"/>
                  <a:gd name="T12" fmla="*/ 4 w 87"/>
                  <a:gd name="T13" fmla="*/ 0 h 100"/>
                  <a:gd name="T14" fmla="*/ 12 w 87"/>
                  <a:gd name="T15" fmla="*/ 0 h 100"/>
                  <a:gd name="T16" fmla="*/ 20 w 87"/>
                  <a:gd name="T17" fmla="*/ 4 h 100"/>
                  <a:gd name="T18" fmla="*/ 31 w 87"/>
                  <a:gd name="T19" fmla="*/ 12 h 100"/>
                  <a:gd name="T20" fmla="*/ 65 w 87"/>
                  <a:gd name="T21" fmla="*/ 41 h 100"/>
                  <a:gd name="T22" fmla="*/ 78 w 87"/>
                  <a:gd name="T23" fmla="*/ 56 h 100"/>
                  <a:gd name="T24" fmla="*/ 73 w 87"/>
                  <a:gd name="T25" fmla="*/ 87 h 100"/>
                  <a:gd name="T26" fmla="*/ 38 w 87"/>
                  <a:gd name="T27"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7" h="100">
                    <a:moveTo>
                      <a:pt x="38" y="100"/>
                    </a:moveTo>
                    <a:cubicBezTo>
                      <a:pt x="34" y="99"/>
                      <a:pt x="31" y="99"/>
                      <a:pt x="27" y="98"/>
                    </a:cubicBezTo>
                    <a:cubicBezTo>
                      <a:pt x="24" y="97"/>
                      <a:pt x="22" y="94"/>
                      <a:pt x="22" y="91"/>
                    </a:cubicBezTo>
                    <a:cubicBezTo>
                      <a:pt x="23" y="81"/>
                      <a:pt x="20" y="73"/>
                      <a:pt x="17" y="65"/>
                    </a:cubicBezTo>
                    <a:cubicBezTo>
                      <a:pt x="11" y="49"/>
                      <a:pt x="4" y="33"/>
                      <a:pt x="1" y="16"/>
                    </a:cubicBezTo>
                    <a:cubicBezTo>
                      <a:pt x="0" y="12"/>
                      <a:pt x="0" y="8"/>
                      <a:pt x="0" y="4"/>
                    </a:cubicBezTo>
                    <a:cubicBezTo>
                      <a:pt x="0" y="2"/>
                      <a:pt x="2" y="0"/>
                      <a:pt x="4" y="0"/>
                    </a:cubicBezTo>
                    <a:cubicBezTo>
                      <a:pt x="7" y="0"/>
                      <a:pt x="10" y="0"/>
                      <a:pt x="12" y="0"/>
                    </a:cubicBezTo>
                    <a:cubicBezTo>
                      <a:pt x="15" y="1"/>
                      <a:pt x="18" y="2"/>
                      <a:pt x="20" y="4"/>
                    </a:cubicBezTo>
                    <a:cubicBezTo>
                      <a:pt x="24" y="7"/>
                      <a:pt x="28" y="9"/>
                      <a:pt x="31" y="12"/>
                    </a:cubicBezTo>
                    <a:cubicBezTo>
                      <a:pt x="42" y="22"/>
                      <a:pt x="54" y="31"/>
                      <a:pt x="65" y="41"/>
                    </a:cubicBezTo>
                    <a:cubicBezTo>
                      <a:pt x="70" y="45"/>
                      <a:pt x="74" y="51"/>
                      <a:pt x="78" y="56"/>
                    </a:cubicBezTo>
                    <a:cubicBezTo>
                      <a:pt x="87" y="69"/>
                      <a:pt x="85" y="78"/>
                      <a:pt x="73" y="87"/>
                    </a:cubicBezTo>
                    <a:cubicBezTo>
                      <a:pt x="64" y="95"/>
                      <a:pt x="50" y="100"/>
                      <a:pt x="38" y="10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9" name="Freeform 36">
                <a:extLst>
                  <a:ext uri="{FF2B5EF4-FFF2-40B4-BE49-F238E27FC236}">
                    <a16:creationId xmlns:a16="http://schemas.microsoft.com/office/drawing/2014/main" id="{F6CDB00C-7145-4426-A859-8B3F49920A82}"/>
                  </a:ext>
                </a:extLst>
              </p:cNvPr>
              <p:cNvSpPr>
                <a:spLocks/>
              </p:cNvSpPr>
              <p:nvPr/>
            </p:nvSpPr>
            <p:spPr bwMode="auto">
              <a:xfrm>
                <a:off x="9207298" y="2724992"/>
                <a:ext cx="128152" cy="246693"/>
              </a:xfrm>
              <a:custGeom>
                <a:avLst/>
                <a:gdLst>
                  <a:gd name="T0" fmla="*/ 6 w 44"/>
                  <a:gd name="T1" fmla="*/ 57 h 87"/>
                  <a:gd name="T2" fmla="*/ 2 w 44"/>
                  <a:gd name="T3" fmla="*/ 8 h 87"/>
                  <a:gd name="T4" fmla="*/ 3 w 44"/>
                  <a:gd name="T5" fmla="*/ 2 h 87"/>
                  <a:gd name="T6" fmla="*/ 10 w 44"/>
                  <a:gd name="T7" fmla="*/ 2 h 87"/>
                  <a:gd name="T8" fmla="*/ 15 w 44"/>
                  <a:gd name="T9" fmla="*/ 6 h 87"/>
                  <a:gd name="T10" fmla="*/ 29 w 44"/>
                  <a:gd name="T11" fmla="*/ 22 h 87"/>
                  <a:gd name="T12" fmla="*/ 39 w 44"/>
                  <a:gd name="T13" fmla="*/ 36 h 87"/>
                  <a:gd name="T14" fmla="*/ 43 w 44"/>
                  <a:gd name="T15" fmla="*/ 52 h 87"/>
                  <a:gd name="T16" fmla="*/ 38 w 44"/>
                  <a:gd name="T17" fmla="*/ 74 h 87"/>
                  <a:gd name="T18" fmla="*/ 16 w 44"/>
                  <a:gd name="T19" fmla="*/ 87 h 87"/>
                  <a:gd name="T20" fmla="*/ 8 w 44"/>
                  <a:gd name="T21" fmla="*/ 81 h 87"/>
                  <a:gd name="T22" fmla="*/ 6 w 44"/>
                  <a:gd name="T23" fmla="*/ 65 h 87"/>
                  <a:gd name="T24" fmla="*/ 6 w 44"/>
                  <a:gd name="T25" fmla="*/ 5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87">
                    <a:moveTo>
                      <a:pt x="6" y="57"/>
                    </a:moveTo>
                    <a:cubicBezTo>
                      <a:pt x="7" y="39"/>
                      <a:pt x="5" y="23"/>
                      <a:pt x="2" y="8"/>
                    </a:cubicBezTo>
                    <a:cubicBezTo>
                      <a:pt x="1" y="6"/>
                      <a:pt x="0" y="3"/>
                      <a:pt x="3" y="2"/>
                    </a:cubicBezTo>
                    <a:cubicBezTo>
                      <a:pt x="5" y="0"/>
                      <a:pt x="7" y="0"/>
                      <a:pt x="10" y="2"/>
                    </a:cubicBezTo>
                    <a:cubicBezTo>
                      <a:pt x="12" y="3"/>
                      <a:pt x="14" y="4"/>
                      <a:pt x="15" y="6"/>
                    </a:cubicBezTo>
                    <a:cubicBezTo>
                      <a:pt x="20" y="11"/>
                      <a:pt x="25" y="17"/>
                      <a:pt x="29" y="22"/>
                    </a:cubicBezTo>
                    <a:cubicBezTo>
                      <a:pt x="33" y="27"/>
                      <a:pt x="36" y="32"/>
                      <a:pt x="39" y="36"/>
                    </a:cubicBezTo>
                    <a:cubicBezTo>
                      <a:pt x="42" y="41"/>
                      <a:pt x="44" y="46"/>
                      <a:pt x="43" y="52"/>
                    </a:cubicBezTo>
                    <a:cubicBezTo>
                      <a:pt x="42" y="59"/>
                      <a:pt x="41" y="67"/>
                      <a:pt x="38" y="74"/>
                    </a:cubicBezTo>
                    <a:cubicBezTo>
                      <a:pt x="33" y="83"/>
                      <a:pt x="27" y="87"/>
                      <a:pt x="16" y="87"/>
                    </a:cubicBezTo>
                    <a:cubicBezTo>
                      <a:pt x="12" y="87"/>
                      <a:pt x="10" y="85"/>
                      <a:pt x="8" y="81"/>
                    </a:cubicBezTo>
                    <a:cubicBezTo>
                      <a:pt x="6" y="76"/>
                      <a:pt x="6" y="71"/>
                      <a:pt x="6" y="65"/>
                    </a:cubicBezTo>
                    <a:cubicBezTo>
                      <a:pt x="6" y="62"/>
                      <a:pt x="6" y="59"/>
                      <a:pt x="6" y="5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grpSp>
        <p:grpSp>
          <p:nvGrpSpPr>
            <p:cNvPr id="124" name="组合 123">
              <a:extLst>
                <a:ext uri="{FF2B5EF4-FFF2-40B4-BE49-F238E27FC236}">
                  <a16:creationId xmlns:a16="http://schemas.microsoft.com/office/drawing/2014/main" id="{E14EA76D-2E8A-4D79-AD0E-2D65074F86B6}"/>
                </a:ext>
              </a:extLst>
            </p:cNvPr>
            <p:cNvGrpSpPr/>
            <p:nvPr userDrawn="1"/>
          </p:nvGrpSpPr>
          <p:grpSpPr>
            <a:xfrm>
              <a:off x="9556201" y="498129"/>
              <a:ext cx="588050" cy="586680"/>
              <a:chOff x="2105799" y="20055838"/>
              <a:chExt cx="6748090" cy="6732363"/>
            </a:xfrm>
            <a:solidFill>
              <a:schemeClr val="accent1">
                <a:alpha val="80000"/>
              </a:schemeClr>
            </a:solidFill>
          </p:grpSpPr>
          <p:sp>
            <p:nvSpPr>
              <p:cNvPr id="125" name="Freeform 8">
                <a:extLst>
                  <a:ext uri="{FF2B5EF4-FFF2-40B4-BE49-F238E27FC236}">
                    <a16:creationId xmlns:a16="http://schemas.microsoft.com/office/drawing/2014/main" id="{FC735164-8305-4898-8587-92D4181A886B}"/>
                  </a:ext>
                </a:extLst>
              </p:cNvPr>
              <p:cNvSpPr>
                <a:spLocks noEditPoints="1"/>
              </p:cNvSpPr>
              <p:nvPr/>
            </p:nvSpPr>
            <p:spPr bwMode="auto">
              <a:xfrm>
                <a:off x="2105799" y="20055838"/>
                <a:ext cx="6748090" cy="6732363"/>
              </a:xfrm>
              <a:custGeom>
                <a:avLst/>
                <a:gdLst>
                  <a:gd name="T0" fmla="*/ 0 w 965"/>
                  <a:gd name="T1" fmla="*/ 465 h 963"/>
                  <a:gd name="T2" fmla="*/ 1 w 965"/>
                  <a:gd name="T3" fmla="*/ 453 h 963"/>
                  <a:gd name="T4" fmla="*/ 10 w 965"/>
                  <a:gd name="T5" fmla="*/ 384 h 963"/>
                  <a:gd name="T6" fmla="*/ 50 w 965"/>
                  <a:gd name="T7" fmla="*/ 269 h 963"/>
                  <a:gd name="T8" fmla="*/ 220 w 965"/>
                  <a:gd name="T9" fmla="*/ 78 h 963"/>
                  <a:gd name="T10" fmla="*/ 368 w 965"/>
                  <a:gd name="T11" fmla="*/ 14 h 963"/>
                  <a:gd name="T12" fmla="*/ 459 w 965"/>
                  <a:gd name="T13" fmla="*/ 1 h 963"/>
                  <a:gd name="T14" fmla="*/ 465 w 965"/>
                  <a:gd name="T15" fmla="*/ 0 h 963"/>
                  <a:gd name="T16" fmla="*/ 498 w 965"/>
                  <a:gd name="T17" fmla="*/ 0 h 963"/>
                  <a:gd name="T18" fmla="*/ 503 w 965"/>
                  <a:gd name="T19" fmla="*/ 1 h 963"/>
                  <a:gd name="T20" fmla="*/ 746 w 965"/>
                  <a:gd name="T21" fmla="*/ 80 h 963"/>
                  <a:gd name="T22" fmla="*/ 941 w 965"/>
                  <a:gd name="T23" fmla="*/ 338 h 963"/>
                  <a:gd name="T24" fmla="*/ 962 w 965"/>
                  <a:gd name="T25" fmla="*/ 447 h 963"/>
                  <a:gd name="T26" fmla="*/ 945 w 965"/>
                  <a:gd name="T27" fmla="*/ 612 h 963"/>
                  <a:gd name="T28" fmla="*/ 857 w 965"/>
                  <a:gd name="T29" fmla="*/ 782 h 963"/>
                  <a:gd name="T30" fmla="*/ 722 w 965"/>
                  <a:gd name="T31" fmla="*/ 897 h 963"/>
                  <a:gd name="T32" fmla="*/ 584 w 965"/>
                  <a:gd name="T33" fmla="*/ 951 h 963"/>
                  <a:gd name="T34" fmla="*/ 502 w 965"/>
                  <a:gd name="T35" fmla="*/ 962 h 963"/>
                  <a:gd name="T36" fmla="*/ 497 w 965"/>
                  <a:gd name="T37" fmla="*/ 963 h 963"/>
                  <a:gd name="T38" fmla="*/ 466 w 965"/>
                  <a:gd name="T39" fmla="*/ 963 h 963"/>
                  <a:gd name="T40" fmla="*/ 449 w 965"/>
                  <a:gd name="T41" fmla="*/ 961 h 963"/>
                  <a:gd name="T42" fmla="*/ 332 w 965"/>
                  <a:gd name="T43" fmla="*/ 938 h 963"/>
                  <a:gd name="T44" fmla="*/ 51 w 965"/>
                  <a:gd name="T45" fmla="*/ 695 h 963"/>
                  <a:gd name="T46" fmla="*/ 8 w 965"/>
                  <a:gd name="T47" fmla="*/ 564 h 963"/>
                  <a:gd name="T48" fmla="*/ 1 w 965"/>
                  <a:gd name="T49" fmla="*/ 510 h 963"/>
                  <a:gd name="T50" fmla="*/ 0 w 965"/>
                  <a:gd name="T51" fmla="*/ 497 h 963"/>
                  <a:gd name="T52" fmla="*/ 0 w 965"/>
                  <a:gd name="T53" fmla="*/ 465 h 963"/>
                  <a:gd name="T54" fmla="*/ 481 w 965"/>
                  <a:gd name="T55" fmla="*/ 946 h 963"/>
                  <a:gd name="T56" fmla="*/ 946 w 965"/>
                  <a:gd name="T57" fmla="*/ 481 h 963"/>
                  <a:gd name="T58" fmla="*/ 482 w 965"/>
                  <a:gd name="T59" fmla="*/ 17 h 963"/>
                  <a:gd name="T60" fmla="*/ 17 w 965"/>
                  <a:gd name="T61" fmla="*/ 480 h 963"/>
                  <a:gd name="T62" fmla="*/ 481 w 965"/>
                  <a:gd name="T63" fmla="*/ 946 h 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65" h="963">
                    <a:moveTo>
                      <a:pt x="0" y="465"/>
                    </a:moveTo>
                    <a:cubicBezTo>
                      <a:pt x="0" y="461"/>
                      <a:pt x="1" y="457"/>
                      <a:pt x="1" y="453"/>
                    </a:cubicBezTo>
                    <a:cubicBezTo>
                      <a:pt x="3" y="430"/>
                      <a:pt x="6" y="407"/>
                      <a:pt x="10" y="384"/>
                    </a:cubicBezTo>
                    <a:cubicBezTo>
                      <a:pt x="19" y="344"/>
                      <a:pt x="32" y="306"/>
                      <a:pt x="50" y="269"/>
                    </a:cubicBezTo>
                    <a:cubicBezTo>
                      <a:pt x="89" y="190"/>
                      <a:pt x="146" y="127"/>
                      <a:pt x="220" y="78"/>
                    </a:cubicBezTo>
                    <a:cubicBezTo>
                      <a:pt x="265" y="48"/>
                      <a:pt x="315" y="27"/>
                      <a:pt x="368" y="14"/>
                    </a:cubicBezTo>
                    <a:cubicBezTo>
                      <a:pt x="398" y="6"/>
                      <a:pt x="429" y="2"/>
                      <a:pt x="459" y="1"/>
                    </a:cubicBezTo>
                    <a:cubicBezTo>
                      <a:pt x="461" y="1"/>
                      <a:pt x="463" y="0"/>
                      <a:pt x="465" y="0"/>
                    </a:cubicBezTo>
                    <a:cubicBezTo>
                      <a:pt x="476" y="0"/>
                      <a:pt x="487" y="0"/>
                      <a:pt x="498" y="0"/>
                    </a:cubicBezTo>
                    <a:cubicBezTo>
                      <a:pt x="500" y="0"/>
                      <a:pt x="501" y="1"/>
                      <a:pt x="503" y="1"/>
                    </a:cubicBezTo>
                    <a:cubicBezTo>
                      <a:pt x="592" y="5"/>
                      <a:pt x="673" y="31"/>
                      <a:pt x="746" y="80"/>
                    </a:cubicBezTo>
                    <a:cubicBezTo>
                      <a:pt x="841" y="143"/>
                      <a:pt x="906" y="229"/>
                      <a:pt x="941" y="338"/>
                    </a:cubicBezTo>
                    <a:cubicBezTo>
                      <a:pt x="952" y="373"/>
                      <a:pt x="959" y="410"/>
                      <a:pt x="962" y="447"/>
                    </a:cubicBezTo>
                    <a:cubicBezTo>
                      <a:pt x="965" y="503"/>
                      <a:pt x="960" y="558"/>
                      <a:pt x="945" y="612"/>
                    </a:cubicBezTo>
                    <a:cubicBezTo>
                      <a:pt x="927" y="674"/>
                      <a:pt x="897" y="731"/>
                      <a:pt x="857" y="782"/>
                    </a:cubicBezTo>
                    <a:cubicBezTo>
                      <a:pt x="819" y="829"/>
                      <a:pt x="774" y="867"/>
                      <a:pt x="722" y="897"/>
                    </a:cubicBezTo>
                    <a:cubicBezTo>
                      <a:pt x="679" y="923"/>
                      <a:pt x="633" y="940"/>
                      <a:pt x="584" y="951"/>
                    </a:cubicBezTo>
                    <a:cubicBezTo>
                      <a:pt x="557" y="957"/>
                      <a:pt x="530" y="960"/>
                      <a:pt x="502" y="962"/>
                    </a:cubicBezTo>
                    <a:cubicBezTo>
                      <a:pt x="500" y="962"/>
                      <a:pt x="498" y="962"/>
                      <a:pt x="497" y="963"/>
                    </a:cubicBezTo>
                    <a:cubicBezTo>
                      <a:pt x="487" y="963"/>
                      <a:pt x="476" y="963"/>
                      <a:pt x="466" y="963"/>
                    </a:cubicBezTo>
                    <a:cubicBezTo>
                      <a:pt x="460" y="962"/>
                      <a:pt x="455" y="961"/>
                      <a:pt x="449" y="961"/>
                    </a:cubicBezTo>
                    <a:cubicBezTo>
                      <a:pt x="409" y="958"/>
                      <a:pt x="370" y="951"/>
                      <a:pt x="332" y="938"/>
                    </a:cubicBezTo>
                    <a:cubicBezTo>
                      <a:pt x="206" y="895"/>
                      <a:pt x="112" y="814"/>
                      <a:pt x="51" y="695"/>
                    </a:cubicBezTo>
                    <a:cubicBezTo>
                      <a:pt x="30" y="654"/>
                      <a:pt x="16" y="610"/>
                      <a:pt x="8" y="564"/>
                    </a:cubicBezTo>
                    <a:cubicBezTo>
                      <a:pt x="4" y="546"/>
                      <a:pt x="2" y="528"/>
                      <a:pt x="1" y="510"/>
                    </a:cubicBezTo>
                    <a:cubicBezTo>
                      <a:pt x="1" y="506"/>
                      <a:pt x="0" y="501"/>
                      <a:pt x="0" y="497"/>
                    </a:cubicBezTo>
                    <a:cubicBezTo>
                      <a:pt x="0" y="486"/>
                      <a:pt x="0" y="475"/>
                      <a:pt x="0" y="465"/>
                    </a:cubicBezTo>
                    <a:close/>
                    <a:moveTo>
                      <a:pt x="481" y="946"/>
                    </a:moveTo>
                    <a:cubicBezTo>
                      <a:pt x="738" y="946"/>
                      <a:pt x="946" y="736"/>
                      <a:pt x="946" y="481"/>
                    </a:cubicBezTo>
                    <a:cubicBezTo>
                      <a:pt x="947" y="228"/>
                      <a:pt x="740" y="17"/>
                      <a:pt x="482" y="17"/>
                    </a:cubicBezTo>
                    <a:cubicBezTo>
                      <a:pt x="226" y="16"/>
                      <a:pt x="17" y="225"/>
                      <a:pt x="17" y="480"/>
                    </a:cubicBezTo>
                    <a:cubicBezTo>
                      <a:pt x="16" y="736"/>
                      <a:pt x="225" y="945"/>
                      <a:pt x="481" y="946"/>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26" name="Freeform 42">
                <a:extLst>
                  <a:ext uri="{FF2B5EF4-FFF2-40B4-BE49-F238E27FC236}">
                    <a16:creationId xmlns:a16="http://schemas.microsoft.com/office/drawing/2014/main" id="{23AA2149-2C7A-434E-8E58-7FF8833789C6}"/>
                  </a:ext>
                </a:extLst>
              </p:cNvPr>
              <p:cNvSpPr>
                <a:spLocks noEditPoints="1"/>
              </p:cNvSpPr>
              <p:nvPr/>
            </p:nvSpPr>
            <p:spPr bwMode="auto">
              <a:xfrm>
                <a:off x="2986668" y="20928842"/>
                <a:ext cx="4978486" cy="4970622"/>
              </a:xfrm>
              <a:custGeom>
                <a:avLst/>
                <a:gdLst>
                  <a:gd name="T0" fmla="*/ 711 w 711"/>
                  <a:gd name="T1" fmla="*/ 356 h 711"/>
                  <a:gd name="T2" fmla="*/ 355 w 711"/>
                  <a:gd name="T3" fmla="*/ 711 h 711"/>
                  <a:gd name="T4" fmla="*/ 0 w 711"/>
                  <a:gd name="T5" fmla="*/ 357 h 711"/>
                  <a:gd name="T6" fmla="*/ 354 w 711"/>
                  <a:gd name="T7" fmla="*/ 1 h 711"/>
                  <a:gd name="T8" fmla="*/ 711 w 711"/>
                  <a:gd name="T9" fmla="*/ 356 h 711"/>
                  <a:gd name="T10" fmla="*/ 355 w 711"/>
                  <a:gd name="T11" fmla="*/ 700 h 711"/>
                  <a:gd name="T12" fmla="*/ 700 w 711"/>
                  <a:gd name="T13" fmla="*/ 356 h 711"/>
                  <a:gd name="T14" fmla="*/ 355 w 711"/>
                  <a:gd name="T15" fmla="*/ 12 h 711"/>
                  <a:gd name="T16" fmla="*/ 11 w 711"/>
                  <a:gd name="T17" fmla="*/ 356 h 711"/>
                  <a:gd name="T18" fmla="*/ 355 w 711"/>
                  <a:gd name="T19" fmla="*/ 700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1" h="711">
                    <a:moveTo>
                      <a:pt x="711" y="356"/>
                    </a:moveTo>
                    <a:cubicBezTo>
                      <a:pt x="711" y="552"/>
                      <a:pt x="551" y="711"/>
                      <a:pt x="355" y="711"/>
                    </a:cubicBezTo>
                    <a:cubicBezTo>
                      <a:pt x="159" y="711"/>
                      <a:pt x="1" y="551"/>
                      <a:pt x="0" y="357"/>
                    </a:cubicBezTo>
                    <a:cubicBezTo>
                      <a:pt x="0" y="162"/>
                      <a:pt x="158" y="2"/>
                      <a:pt x="354" y="1"/>
                    </a:cubicBezTo>
                    <a:cubicBezTo>
                      <a:pt x="551" y="0"/>
                      <a:pt x="711" y="159"/>
                      <a:pt x="711" y="356"/>
                    </a:cubicBezTo>
                    <a:close/>
                    <a:moveTo>
                      <a:pt x="355" y="700"/>
                    </a:moveTo>
                    <a:cubicBezTo>
                      <a:pt x="545" y="701"/>
                      <a:pt x="700" y="546"/>
                      <a:pt x="700" y="356"/>
                    </a:cubicBezTo>
                    <a:cubicBezTo>
                      <a:pt x="700" y="166"/>
                      <a:pt x="545" y="12"/>
                      <a:pt x="355" y="12"/>
                    </a:cubicBezTo>
                    <a:cubicBezTo>
                      <a:pt x="166" y="12"/>
                      <a:pt x="11" y="166"/>
                      <a:pt x="11" y="356"/>
                    </a:cubicBezTo>
                    <a:cubicBezTo>
                      <a:pt x="11" y="545"/>
                      <a:pt x="166" y="700"/>
                      <a:pt x="355" y="70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27" name="Freeform 43">
                <a:extLst>
                  <a:ext uri="{FF2B5EF4-FFF2-40B4-BE49-F238E27FC236}">
                    <a16:creationId xmlns:a16="http://schemas.microsoft.com/office/drawing/2014/main" id="{DADC64E0-1756-4B00-B739-1AE2D64609EB}"/>
                  </a:ext>
                </a:extLst>
              </p:cNvPr>
              <p:cNvSpPr>
                <a:spLocks noEditPoints="1"/>
              </p:cNvSpPr>
              <p:nvPr/>
            </p:nvSpPr>
            <p:spPr bwMode="auto">
              <a:xfrm>
                <a:off x="7508990" y="21424332"/>
                <a:ext cx="550543" cy="660652"/>
              </a:xfrm>
              <a:custGeom>
                <a:avLst/>
                <a:gdLst>
                  <a:gd name="T0" fmla="*/ 37 w 79"/>
                  <a:gd name="T1" fmla="*/ 41 h 94"/>
                  <a:gd name="T2" fmla="*/ 21 w 79"/>
                  <a:gd name="T3" fmla="*/ 55 h 94"/>
                  <a:gd name="T4" fmla="*/ 19 w 79"/>
                  <a:gd name="T5" fmla="*/ 62 h 94"/>
                  <a:gd name="T6" fmla="*/ 20 w 79"/>
                  <a:gd name="T7" fmla="*/ 66 h 94"/>
                  <a:gd name="T8" fmla="*/ 0 w 79"/>
                  <a:gd name="T9" fmla="*/ 40 h 94"/>
                  <a:gd name="T10" fmla="*/ 3 w 79"/>
                  <a:gd name="T11" fmla="*/ 42 h 94"/>
                  <a:gd name="T12" fmla="*/ 12 w 79"/>
                  <a:gd name="T13" fmla="*/ 42 h 94"/>
                  <a:gd name="T14" fmla="*/ 48 w 79"/>
                  <a:gd name="T15" fmla="*/ 12 h 94"/>
                  <a:gd name="T16" fmla="*/ 50 w 79"/>
                  <a:gd name="T17" fmla="*/ 2 h 94"/>
                  <a:gd name="T18" fmla="*/ 50 w 79"/>
                  <a:gd name="T19" fmla="*/ 0 h 94"/>
                  <a:gd name="T20" fmla="*/ 52 w 79"/>
                  <a:gd name="T21" fmla="*/ 2 h 94"/>
                  <a:gd name="T22" fmla="*/ 70 w 79"/>
                  <a:gd name="T23" fmla="*/ 26 h 94"/>
                  <a:gd name="T24" fmla="*/ 77 w 79"/>
                  <a:gd name="T25" fmla="*/ 40 h 94"/>
                  <a:gd name="T26" fmla="*/ 75 w 79"/>
                  <a:gd name="T27" fmla="*/ 54 h 94"/>
                  <a:gd name="T28" fmla="*/ 57 w 79"/>
                  <a:gd name="T29" fmla="*/ 59 h 94"/>
                  <a:gd name="T30" fmla="*/ 50 w 79"/>
                  <a:gd name="T31" fmla="*/ 56 h 94"/>
                  <a:gd name="T32" fmla="*/ 40 w 79"/>
                  <a:gd name="T33" fmla="*/ 94 h 94"/>
                  <a:gd name="T34" fmla="*/ 38 w 79"/>
                  <a:gd name="T35" fmla="*/ 92 h 94"/>
                  <a:gd name="T36" fmla="*/ 31 w 79"/>
                  <a:gd name="T37" fmla="*/ 82 h 94"/>
                  <a:gd name="T38" fmla="*/ 29 w 79"/>
                  <a:gd name="T39" fmla="*/ 75 h 94"/>
                  <a:gd name="T40" fmla="*/ 38 w 79"/>
                  <a:gd name="T41" fmla="*/ 47 h 94"/>
                  <a:gd name="T42" fmla="*/ 37 w 79"/>
                  <a:gd name="T43" fmla="*/ 41 h 94"/>
                  <a:gd name="T44" fmla="*/ 40 w 79"/>
                  <a:gd name="T45" fmla="*/ 39 h 94"/>
                  <a:gd name="T46" fmla="*/ 45 w 79"/>
                  <a:gd name="T47" fmla="*/ 45 h 94"/>
                  <a:gd name="T48" fmla="*/ 61 w 79"/>
                  <a:gd name="T49" fmla="*/ 45 h 94"/>
                  <a:gd name="T50" fmla="*/ 65 w 79"/>
                  <a:gd name="T51" fmla="*/ 43 h 94"/>
                  <a:gd name="T52" fmla="*/ 65 w 79"/>
                  <a:gd name="T53" fmla="*/ 24 h 94"/>
                  <a:gd name="T54" fmla="*/ 59 w 79"/>
                  <a:gd name="T55" fmla="*/ 24 h 94"/>
                  <a:gd name="T56" fmla="*/ 45 w 79"/>
                  <a:gd name="T57" fmla="*/ 35 h 94"/>
                  <a:gd name="T58" fmla="*/ 40 w 79"/>
                  <a:gd name="T59" fmla="*/ 3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9" h="94">
                    <a:moveTo>
                      <a:pt x="37" y="41"/>
                    </a:moveTo>
                    <a:cubicBezTo>
                      <a:pt x="32" y="46"/>
                      <a:pt x="26" y="50"/>
                      <a:pt x="21" y="55"/>
                    </a:cubicBezTo>
                    <a:cubicBezTo>
                      <a:pt x="18" y="57"/>
                      <a:pt x="18" y="60"/>
                      <a:pt x="19" y="62"/>
                    </a:cubicBezTo>
                    <a:cubicBezTo>
                      <a:pt x="20" y="64"/>
                      <a:pt x="20" y="65"/>
                      <a:pt x="20" y="66"/>
                    </a:cubicBezTo>
                    <a:cubicBezTo>
                      <a:pt x="17" y="65"/>
                      <a:pt x="3" y="47"/>
                      <a:pt x="0" y="40"/>
                    </a:cubicBezTo>
                    <a:cubicBezTo>
                      <a:pt x="2" y="41"/>
                      <a:pt x="2" y="41"/>
                      <a:pt x="3" y="42"/>
                    </a:cubicBezTo>
                    <a:cubicBezTo>
                      <a:pt x="7" y="44"/>
                      <a:pt x="9" y="44"/>
                      <a:pt x="12" y="42"/>
                    </a:cubicBezTo>
                    <a:cubicBezTo>
                      <a:pt x="24" y="32"/>
                      <a:pt x="36" y="22"/>
                      <a:pt x="48" y="12"/>
                    </a:cubicBezTo>
                    <a:cubicBezTo>
                      <a:pt x="52" y="9"/>
                      <a:pt x="52" y="7"/>
                      <a:pt x="50" y="2"/>
                    </a:cubicBezTo>
                    <a:cubicBezTo>
                      <a:pt x="50" y="1"/>
                      <a:pt x="50" y="1"/>
                      <a:pt x="50" y="0"/>
                    </a:cubicBezTo>
                    <a:cubicBezTo>
                      <a:pt x="51" y="1"/>
                      <a:pt x="52" y="1"/>
                      <a:pt x="52" y="2"/>
                    </a:cubicBezTo>
                    <a:cubicBezTo>
                      <a:pt x="58" y="10"/>
                      <a:pt x="64" y="18"/>
                      <a:pt x="70" y="26"/>
                    </a:cubicBezTo>
                    <a:cubicBezTo>
                      <a:pt x="73" y="30"/>
                      <a:pt x="75" y="35"/>
                      <a:pt x="77" y="40"/>
                    </a:cubicBezTo>
                    <a:cubicBezTo>
                      <a:pt x="79" y="45"/>
                      <a:pt x="79" y="50"/>
                      <a:pt x="75" y="54"/>
                    </a:cubicBezTo>
                    <a:cubicBezTo>
                      <a:pt x="71" y="60"/>
                      <a:pt x="64" y="62"/>
                      <a:pt x="57" y="59"/>
                    </a:cubicBezTo>
                    <a:cubicBezTo>
                      <a:pt x="55" y="58"/>
                      <a:pt x="53" y="57"/>
                      <a:pt x="50" y="56"/>
                    </a:cubicBezTo>
                    <a:cubicBezTo>
                      <a:pt x="47" y="69"/>
                      <a:pt x="42" y="81"/>
                      <a:pt x="40" y="94"/>
                    </a:cubicBezTo>
                    <a:cubicBezTo>
                      <a:pt x="40" y="94"/>
                      <a:pt x="39" y="93"/>
                      <a:pt x="38" y="92"/>
                    </a:cubicBezTo>
                    <a:cubicBezTo>
                      <a:pt x="36" y="89"/>
                      <a:pt x="33" y="85"/>
                      <a:pt x="31" y="82"/>
                    </a:cubicBezTo>
                    <a:cubicBezTo>
                      <a:pt x="29" y="80"/>
                      <a:pt x="29" y="78"/>
                      <a:pt x="29" y="75"/>
                    </a:cubicBezTo>
                    <a:cubicBezTo>
                      <a:pt x="33" y="66"/>
                      <a:pt x="36" y="56"/>
                      <a:pt x="38" y="47"/>
                    </a:cubicBezTo>
                    <a:cubicBezTo>
                      <a:pt x="39" y="45"/>
                      <a:pt x="40" y="43"/>
                      <a:pt x="37" y="41"/>
                    </a:cubicBezTo>
                    <a:close/>
                    <a:moveTo>
                      <a:pt x="40" y="39"/>
                    </a:moveTo>
                    <a:cubicBezTo>
                      <a:pt x="42" y="41"/>
                      <a:pt x="43" y="43"/>
                      <a:pt x="45" y="45"/>
                    </a:cubicBezTo>
                    <a:cubicBezTo>
                      <a:pt x="50" y="50"/>
                      <a:pt x="55" y="50"/>
                      <a:pt x="61" y="45"/>
                    </a:cubicBezTo>
                    <a:cubicBezTo>
                      <a:pt x="63" y="45"/>
                      <a:pt x="64" y="44"/>
                      <a:pt x="65" y="43"/>
                    </a:cubicBezTo>
                    <a:cubicBezTo>
                      <a:pt x="71" y="37"/>
                      <a:pt x="71" y="31"/>
                      <a:pt x="65" y="24"/>
                    </a:cubicBezTo>
                    <a:cubicBezTo>
                      <a:pt x="63" y="22"/>
                      <a:pt x="62" y="21"/>
                      <a:pt x="59" y="24"/>
                    </a:cubicBezTo>
                    <a:cubicBezTo>
                      <a:pt x="54" y="27"/>
                      <a:pt x="50" y="31"/>
                      <a:pt x="45" y="35"/>
                    </a:cubicBezTo>
                    <a:cubicBezTo>
                      <a:pt x="44" y="36"/>
                      <a:pt x="42" y="38"/>
                      <a:pt x="40" y="39"/>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28" name="Freeform 44">
                <a:extLst>
                  <a:ext uri="{FF2B5EF4-FFF2-40B4-BE49-F238E27FC236}">
                    <a16:creationId xmlns:a16="http://schemas.microsoft.com/office/drawing/2014/main" id="{02AD4B8E-9C4D-4F37-AAC6-126B7F819AAC}"/>
                  </a:ext>
                </a:extLst>
              </p:cNvPr>
              <p:cNvSpPr>
                <a:spLocks/>
              </p:cNvSpPr>
              <p:nvPr/>
            </p:nvSpPr>
            <p:spPr bwMode="auto">
              <a:xfrm>
                <a:off x="2373206" y="22674853"/>
                <a:ext cx="526949" cy="566274"/>
              </a:xfrm>
              <a:custGeom>
                <a:avLst/>
                <a:gdLst>
                  <a:gd name="T0" fmla="*/ 0 w 76"/>
                  <a:gd name="T1" fmla="*/ 68 h 80"/>
                  <a:gd name="T2" fmla="*/ 5 w 76"/>
                  <a:gd name="T3" fmla="*/ 36 h 80"/>
                  <a:gd name="T4" fmla="*/ 7 w 76"/>
                  <a:gd name="T5" fmla="*/ 36 h 80"/>
                  <a:gd name="T6" fmla="*/ 7 w 76"/>
                  <a:gd name="T7" fmla="*/ 39 h 80"/>
                  <a:gd name="T8" fmla="*/ 13 w 76"/>
                  <a:gd name="T9" fmla="*/ 46 h 80"/>
                  <a:gd name="T10" fmla="*/ 35 w 76"/>
                  <a:gd name="T11" fmla="*/ 50 h 80"/>
                  <a:gd name="T12" fmla="*/ 33 w 76"/>
                  <a:gd name="T13" fmla="*/ 47 h 80"/>
                  <a:gd name="T14" fmla="*/ 18 w 76"/>
                  <a:gd name="T15" fmla="*/ 24 h 80"/>
                  <a:gd name="T16" fmla="*/ 17 w 76"/>
                  <a:gd name="T17" fmla="*/ 22 h 80"/>
                  <a:gd name="T18" fmla="*/ 10 w 76"/>
                  <a:gd name="T19" fmla="*/ 23 h 80"/>
                  <a:gd name="T20" fmla="*/ 8 w 76"/>
                  <a:gd name="T21" fmla="*/ 29 h 80"/>
                  <a:gd name="T22" fmla="*/ 12 w 76"/>
                  <a:gd name="T23" fmla="*/ 0 h 80"/>
                  <a:gd name="T24" fmla="*/ 13 w 76"/>
                  <a:gd name="T25" fmla="*/ 1 h 80"/>
                  <a:gd name="T26" fmla="*/ 19 w 76"/>
                  <a:gd name="T27" fmla="*/ 19 h 80"/>
                  <a:gd name="T28" fmla="*/ 29 w 76"/>
                  <a:gd name="T29" fmla="*/ 35 h 80"/>
                  <a:gd name="T30" fmla="*/ 33 w 76"/>
                  <a:gd name="T31" fmla="*/ 34 h 80"/>
                  <a:gd name="T32" fmla="*/ 69 w 76"/>
                  <a:gd name="T33" fmla="*/ 13 h 80"/>
                  <a:gd name="T34" fmla="*/ 75 w 76"/>
                  <a:gd name="T35" fmla="*/ 8 h 80"/>
                  <a:gd name="T36" fmla="*/ 74 w 76"/>
                  <a:gd name="T37" fmla="*/ 18 h 80"/>
                  <a:gd name="T38" fmla="*/ 72 w 76"/>
                  <a:gd name="T39" fmla="*/ 30 h 80"/>
                  <a:gd name="T40" fmla="*/ 70 w 76"/>
                  <a:gd name="T41" fmla="*/ 40 h 80"/>
                  <a:gd name="T42" fmla="*/ 69 w 76"/>
                  <a:gd name="T43" fmla="*/ 40 h 80"/>
                  <a:gd name="T44" fmla="*/ 68 w 76"/>
                  <a:gd name="T45" fmla="*/ 32 h 80"/>
                  <a:gd name="T46" fmla="*/ 64 w 76"/>
                  <a:gd name="T47" fmla="*/ 33 h 80"/>
                  <a:gd name="T48" fmla="*/ 39 w 76"/>
                  <a:gd name="T49" fmla="*/ 48 h 80"/>
                  <a:gd name="T50" fmla="*/ 42 w 76"/>
                  <a:gd name="T51" fmla="*/ 51 h 80"/>
                  <a:gd name="T52" fmla="*/ 60 w 76"/>
                  <a:gd name="T53" fmla="*/ 55 h 80"/>
                  <a:gd name="T54" fmla="*/ 66 w 76"/>
                  <a:gd name="T55" fmla="*/ 51 h 80"/>
                  <a:gd name="T56" fmla="*/ 68 w 76"/>
                  <a:gd name="T57" fmla="*/ 48 h 80"/>
                  <a:gd name="T58" fmla="*/ 63 w 76"/>
                  <a:gd name="T59" fmla="*/ 80 h 80"/>
                  <a:gd name="T60" fmla="*/ 62 w 76"/>
                  <a:gd name="T61" fmla="*/ 80 h 80"/>
                  <a:gd name="T62" fmla="*/ 62 w 76"/>
                  <a:gd name="T63" fmla="*/ 77 h 80"/>
                  <a:gd name="T64" fmla="*/ 55 w 76"/>
                  <a:gd name="T65" fmla="*/ 70 h 80"/>
                  <a:gd name="T66" fmla="*/ 11 w 76"/>
                  <a:gd name="T67" fmla="*/ 62 h 80"/>
                  <a:gd name="T68" fmla="*/ 3 w 76"/>
                  <a:gd name="T69" fmla="*/ 66 h 80"/>
                  <a:gd name="T70" fmla="*/ 1 w 76"/>
                  <a:gd name="T71" fmla="*/ 68 h 80"/>
                  <a:gd name="T72" fmla="*/ 0 w 76"/>
                  <a:gd name="T7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80">
                    <a:moveTo>
                      <a:pt x="0" y="68"/>
                    </a:moveTo>
                    <a:cubicBezTo>
                      <a:pt x="2" y="57"/>
                      <a:pt x="4" y="47"/>
                      <a:pt x="5" y="36"/>
                    </a:cubicBezTo>
                    <a:cubicBezTo>
                      <a:pt x="6" y="36"/>
                      <a:pt x="6" y="36"/>
                      <a:pt x="7" y="36"/>
                    </a:cubicBezTo>
                    <a:cubicBezTo>
                      <a:pt x="7" y="37"/>
                      <a:pt x="7" y="38"/>
                      <a:pt x="7" y="39"/>
                    </a:cubicBezTo>
                    <a:cubicBezTo>
                      <a:pt x="8" y="43"/>
                      <a:pt x="9" y="45"/>
                      <a:pt x="13" y="46"/>
                    </a:cubicBezTo>
                    <a:cubicBezTo>
                      <a:pt x="20" y="48"/>
                      <a:pt x="27" y="49"/>
                      <a:pt x="35" y="50"/>
                    </a:cubicBezTo>
                    <a:cubicBezTo>
                      <a:pt x="34" y="49"/>
                      <a:pt x="34" y="48"/>
                      <a:pt x="33" y="47"/>
                    </a:cubicBezTo>
                    <a:cubicBezTo>
                      <a:pt x="28" y="39"/>
                      <a:pt x="23" y="32"/>
                      <a:pt x="18" y="24"/>
                    </a:cubicBezTo>
                    <a:cubicBezTo>
                      <a:pt x="18" y="24"/>
                      <a:pt x="17" y="23"/>
                      <a:pt x="17" y="22"/>
                    </a:cubicBezTo>
                    <a:cubicBezTo>
                      <a:pt x="14" y="19"/>
                      <a:pt x="12" y="20"/>
                      <a:pt x="10" y="23"/>
                    </a:cubicBezTo>
                    <a:cubicBezTo>
                      <a:pt x="10" y="25"/>
                      <a:pt x="9" y="26"/>
                      <a:pt x="8" y="29"/>
                    </a:cubicBezTo>
                    <a:cubicBezTo>
                      <a:pt x="7" y="24"/>
                      <a:pt x="10" y="4"/>
                      <a:pt x="12" y="0"/>
                    </a:cubicBezTo>
                    <a:cubicBezTo>
                      <a:pt x="13" y="0"/>
                      <a:pt x="13" y="1"/>
                      <a:pt x="13" y="1"/>
                    </a:cubicBezTo>
                    <a:cubicBezTo>
                      <a:pt x="13" y="8"/>
                      <a:pt x="16" y="14"/>
                      <a:pt x="19" y="19"/>
                    </a:cubicBezTo>
                    <a:cubicBezTo>
                      <a:pt x="22" y="25"/>
                      <a:pt x="26" y="30"/>
                      <a:pt x="29" y="35"/>
                    </a:cubicBezTo>
                    <a:cubicBezTo>
                      <a:pt x="31" y="35"/>
                      <a:pt x="32" y="34"/>
                      <a:pt x="33" y="34"/>
                    </a:cubicBezTo>
                    <a:cubicBezTo>
                      <a:pt x="45" y="27"/>
                      <a:pt x="57" y="20"/>
                      <a:pt x="69" y="13"/>
                    </a:cubicBezTo>
                    <a:cubicBezTo>
                      <a:pt x="71" y="12"/>
                      <a:pt x="73" y="10"/>
                      <a:pt x="75" y="8"/>
                    </a:cubicBezTo>
                    <a:cubicBezTo>
                      <a:pt x="76" y="12"/>
                      <a:pt x="74" y="15"/>
                      <a:pt x="74" y="18"/>
                    </a:cubicBezTo>
                    <a:cubicBezTo>
                      <a:pt x="73" y="22"/>
                      <a:pt x="73" y="26"/>
                      <a:pt x="72" y="30"/>
                    </a:cubicBezTo>
                    <a:cubicBezTo>
                      <a:pt x="71" y="33"/>
                      <a:pt x="71" y="37"/>
                      <a:pt x="70" y="40"/>
                    </a:cubicBezTo>
                    <a:cubicBezTo>
                      <a:pt x="69" y="40"/>
                      <a:pt x="69" y="40"/>
                      <a:pt x="69" y="40"/>
                    </a:cubicBezTo>
                    <a:cubicBezTo>
                      <a:pt x="68" y="38"/>
                      <a:pt x="68" y="35"/>
                      <a:pt x="68" y="32"/>
                    </a:cubicBezTo>
                    <a:cubicBezTo>
                      <a:pt x="66" y="32"/>
                      <a:pt x="65" y="33"/>
                      <a:pt x="64" y="33"/>
                    </a:cubicBezTo>
                    <a:cubicBezTo>
                      <a:pt x="55" y="38"/>
                      <a:pt x="47" y="43"/>
                      <a:pt x="39" y="48"/>
                    </a:cubicBezTo>
                    <a:cubicBezTo>
                      <a:pt x="39" y="50"/>
                      <a:pt x="40" y="51"/>
                      <a:pt x="42" y="51"/>
                    </a:cubicBezTo>
                    <a:cubicBezTo>
                      <a:pt x="48" y="53"/>
                      <a:pt x="54" y="54"/>
                      <a:pt x="60" y="55"/>
                    </a:cubicBezTo>
                    <a:cubicBezTo>
                      <a:pt x="63" y="55"/>
                      <a:pt x="64" y="54"/>
                      <a:pt x="66" y="51"/>
                    </a:cubicBezTo>
                    <a:cubicBezTo>
                      <a:pt x="66" y="50"/>
                      <a:pt x="67" y="49"/>
                      <a:pt x="68" y="48"/>
                    </a:cubicBezTo>
                    <a:cubicBezTo>
                      <a:pt x="67" y="58"/>
                      <a:pt x="65" y="69"/>
                      <a:pt x="63" y="80"/>
                    </a:cubicBezTo>
                    <a:cubicBezTo>
                      <a:pt x="63" y="80"/>
                      <a:pt x="63" y="80"/>
                      <a:pt x="62" y="80"/>
                    </a:cubicBezTo>
                    <a:cubicBezTo>
                      <a:pt x="62" y="79"/>
                      <a:pt x="62" y="78"/>
                      <a:pt x="62" y="77"/>
                    </a:cubicBezTo>
                    <a:cubicBezTo>
                      <a:pt x="61" y="72"/>
                      <a:pt x="60" y="71"/>
                      <a:pt x="55" y="70"/>
                    </a:cubicBezTo>
                    <a:cubicBezTo>
                      <a:pt x="40" y="67"/>
                      <a:pt x="26" y="64"/>
                      <a:pt x="11" y="62"/>
                    </a:cubicBezTo>
                    <a:cubicBezTo>
                      <a:pt x="6" y="61"/>
                      <a:pt x="5" y="62"/>
                      <a:pt x="3" y="66"/>
                    </a:cubicBezTo>
                    <a:cubicBezTo>
                      <a:pt x="2" y="67"/>
                      <a:pt x="2" y="68"/>
                      <a:pt x="1" y="68"/>
                    </a:cubicBezTo>
                    <a:cubicBezTo>
                      <a:pt x="1" y="68"/>
                      <a:pt x="1" y="68"/>
                      <a:pt x="0" y="68"/>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29" name="Freeform 45">
                <a:extLst>
                  <a:ext uri="{FF2B5EF4-FFF2-40B4-BE49-F238E27FC236}">
                    <a16:creationId xmlns:a16="http://schemas.microsoft.com/office/drawing/2014/main" id="{F2C56637-AD32-41CD-B904-7FDE5C590999}"/>
                  </a:ext>
                </a:extLst>
              </p:cNvPr>
              <p:cNvSpPr>
                <a:spLocks/>
              </p:cNvSpPr>
              <p:nvPr/>
            </p:nvSpPr>
            <p:spPr bwMode="auto">
              <a:xfrm>
                <a:off x="6989906" y="20865924"/>
                <a:ext cx="574138" cy="613463"/>
              </a:xfrm>
              <a:custGeom>
                <a:avLst/>
                <a:gdLst>
                  <a:gd name="T0" fmla="*/ 61 w 82"/>
                  <a:gd name="T1" fmla="*/ 37 h 87"/>
                  <a:gd name="T2" fmla="*/ 42 w 82"/>
                  <a:gd name="T3" fmla="*/ 65 h 87"/>
                  <a:gd name="T4" fmla="*/ 44 w 82"/>
                  <a:gd name="T5" fmla="*/ 59 h 87"/>
                  <a:gd name="T6" fmla="*/ 37 w 82"/>
                  <a:gd name="T7" fmla="*/ 42 h 87"/>
                  <a:gd name="T8" fmla="*/ 36 w 82"/>
                  <a:gd name="T9" fmla="*/ 44 h 87"/>
                  <a:gd name="T10" fmla="*/ 24 w 82"/>
                  <a:gd name="T11" fmla="*/ 61 h 87"/>
                  <a:gd name="T12" fmla="*/ 25 w 82"/>
                  <a:gd name="T13" fmla="*/ 68 h 87"/>
                  <a:gd name="T14" fmla="*/ 54 w 82"/>
                  <a:gd name="T15" fmla="*/ 74 h 87"/>
                  <a:gd name="T16" fmla="*/ 59 w 82"/>
                  <a:gd name="T17" fmla="*/ 73 h 87"/>
                  <a:gd name="T18" fmla="*/ 45 w 82"/>
                  <a:gd name="T19" fmla="*/ 87 h 87"/>
                  <a:gd name="T20" fmla="*/ 0 w 82"/>
                  <a:gd name="T21" fmla="*/ 52 h 87"/>
                  <a:gd name="T22" fmla="*/ 4 w 82"/>
                  <a:gd name="T23" fmla="*/ 54 h 87"/>
                  <a:gd name="T24" fmla="*/ 12 w 82"/>
                  <a:gd name="T25" fmla="*/ 51 h 87"/>
                  <a:gd name="T26" fmla="*/ 39 w 82"/>
                  <a:gd name="T27" fmla="*/ 12 h 87"/>
                  <a:gd name="T28" fmla="*/ 39 w 82"/>
                  <a:gd name="T29" fmla="*/ 3 h 87"/>
                  <a:gd name="T30" fmla="*/ 37 w 82"/>
                  <a:gd name="T31" fmla="*/ 0 h 87"/>
                  <a:gd name="T32" fmla="*/ 82 w 82"/>
                  <a:gd name="T33" fmla="*/ 33 h 87"/>
                  <a:gd name="T34" fmla="*/ 70 w 82"/>
                  <a:gd name="T35" fmla="*/ 48 h 87"/>
                  <a:gd name="T36" fmla="*/ 70 w 82"/>
                  <a:gd name="T37" fmla="*/ 46 h 87"/>
                  <a:gd name="T38" fmla="*/ 65 w 82"/>
                  <a:gd name="T39" fmla="*/ 24 h 87"/>
                  <a:gd name="T40" fmla="*/ 58 w 82"/>
                  <a:gd name="T41" fmla="*/ 19 h 87"/>
                  <a:gd name="T42" fmla="*/ 53 w 82"/>
                  <a:gd name="T43" fmla="*/ 20 h 87"/>
                  <a:gd name="T44" fmla="*/ 41 w 82"/>
                  <a:gd name="T45" fmla="*/ 36 h 87"/>
                  <a:gd name="T46" fmla="*/ 40 w 82"/>
                  <a:gd name="T47" fmla="*/ 39 h 87"/>
                  <a:gd name="T48" fmla="*/ 51 w 82"/>
                  <a:gd name="T49" fmla="*/ 43 h 87"/>
                  <a:gd name="T50" fmla="*/ 61 w 82"/>
                  <a:gd name="T51" fmla="*/ 3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87">
                    <a:moveTo>
                      <a:pt x="61" y="37"/>
                    </a:moveTo>
                    <a:cubicBezTo>
                      <a:pt x="60" y="41"/>
                      <a:pt x="46" y="62"/>
                      <a:pt x="42" y="65"/>
                    </a:cubicBezTo>
                    <a:cubicBezTo>
                      <a:pt x="43" y="62"/>
                      <a:pt x="43" y="60"/>
                      <a:pt x="44" y="59"/>
                    </a:cubicBezTo>
                    <a:cubicBezTo>
                      <a:pt x="46" y="52"/>
                      <a:pt x="44" y="46"/>
                      <a:pt x="37" y="42"/>
                    </a:cubicBezTo>
                    <a:cubicBezTo>
                      <a:pt x="37" y="42"/>
                      <a:pt x="36" y="43"/>
                      <a:pt x="36" y="44"/>
                    </a:cubicBezTo>
                    <a:cubicBezTo>
                      <a:pt x="32" y="50"/>
                      <a:pt x="28" y="55"/>
                      <a:pt x="24" y="61"/>
                    </a:cubicBezTo>
                    <a:cubicBezTo>
                      <a:pt x="22" y="64"/>
                      <a:pt x="22" y="66"/>
                      <a:pt x="25" y="68"/>
                    </a:cubicBezTo>
                    <a:cubicBezTo>
                      <a:pt x="33" y="76"/>
                      <a:pt x="42" y="80"/>
                      <a:pt x="54" y="74"/>
                    </a:cubicBezTo>
                    <a:cubicBezTo>
                      <a:pt x="56" y="73"/>
                      <a:pt x="56" y="73"/>
                      <a:pt x="59" y="73"/>
                    </a:cubicBezTo>
                    <a:cubicBezTo>
                      <a:pt x="57" y="76"/>
                      <a:pt x="50" y="84"/>
                      <a:pt x="45" y="87"/>
                    </a:cubicBezTo>
                    <a:cubicBezTo>
                      <a:pt x="36" y="82"/>
                      <a:pt x="2" y="56"/>
                      <a:pt x="0" y="52"/>
                    </a:cubicBezTo>
                    <a:cubicBezTo>
                      <a:pt x="2" y="53"/>
                      <a:pt x="3" y="53"/>
                      <a:pt x="4" y="54"/>
                    </a:cubicBezTo>
                    <a:cubicBezTo>
                      <a:pt x="8" y="55"/>
                      <a:pt x="10" y="54"/>
                      <a:pt x="12" y="51"/>
                    </a:cubicBezTo>
                    <a:cubicBezTo>
                      <a:pt x="21" y="38"/>
                      <a:pt x="30" y="25"/>
                      <a:pt x="39" y="12"/>
                    </a:cubicBezTo>
                    <a:cubicBezTo>
                      <a:pt x="42" y="8"/>
                      <a:pt x="41" y="6"/>
                      <a:pt x="39" y="3"/>
                    </a:cubicBezTo>
                    <a:cubicBezTo>
                      <a:pt x="38" y="2"/>
                      <a:pt x="38" y="1"/>
                      <a:pt x="37" y="0"/>
                    </a:cubicBezTo>
                    <a:cubicBezTo>
                      <a:pt x="40" y="1"/>
                      <a:pt x="76" y="27"/>
                      <a:pt x="82" y="33"/>
                    </a:cubicBezTo>
                    <a:cubicBezTo>
                      <a:pt x="79" y="38"/>
                      <a:pt x="73" y="46"/>
                      <a:pt x="70" y="48"/>
                    </a:cubicBezTo>
                    <a:cubicBezTo>
                      <a:pt x="70" y="47"/>
                      <a:pt x="70" y="46"/>
                      <a:pt x="70" y="46"/>
                    </a:cubicBezTo>
                    <a:cubicBezTo>
                      <a:pt x="74" y="36"/>
                      <a:pt x="72" y="30"/>
                      <a:pt x="65" y="24"/>
                    </a:cubicBezTo>
                    <a:cubicBezTo>
                      <a:pt x="63" y="22"/>
                      <a:pt x="61" y="20"/>
                      <a:pt x="58" y="19"/>
                    </a:cubicBezTo>
                    <a:cubicBezTo>
                      <a:pt x="56" y="17"/>
                      <a:pt x="54" y="18"/>
                      <a:pt x="53" y="20"/>
                    </a:cubicBezTo>
                    <a:cubicBezTo>
                      <a:pt x="49" y="25"/>
                      <a:pt x="45" y="30"/>
                      <a:pt x="41" y="36"/>
                    </a:cubicBezTo>
                    <a:cubicBezTo>
                      <a:pt x="41" y="37"/>
                      <a:pt x="40" y="38"/>
                      <a:pt x="40" y="39"/>
                    </a:cubicBezTo>
                    <a:cubicBezTo>
                      <a:pt x="43" y="42"/>
                      <a:pt x="46" y="44"/>
                      <a:pt x="51" y="43"/>
                    </a:cubicBezTo>
                    <a:cubicBezTo>
                      <a:pt x="54" y="42"/>
                      <a:pt x="58" y="39"/>
                      <a:pt x="61" y="3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0" name="Freeform 46">
                <a:extLst>
                  <a:ext uri="{FF2B5EF4-FFF2-40B4-BE49-F238E27FC236}">
                    <a16:creationId xmlns:a16="http://schemas.microsoft.com/office/drawing/2014/main" id="{F032975D-CF69-4B09-BA05-72D320787553}"/>
                  </a:ext>
                </a:extLst>
              </p:cNvPr>
              <p:cNvSpPr>
                <a:spLocks/>
              </p:cNvSpPr>
              <p:nvPr/>
            </p:nvSpPr>
            <p:spPr bwMode="auto">
              <a:xfrm>
                <a:off x="2373206" y="23555723"/>
                <a:ext cx="495489" cy="471895"/>
              </a:xfrm>
              <a:custGeom>
                <a:avLst/>
                <a:gdLst>
                  <a:gd name="T0" fmla="*/ 49 w 71"/>
                  <a:gd name="T1" fmla="*/ 20 h 68"/>
                  <a:gd name="T2" fmla="*/ 37 w 71"/>
                  <a:gd name="T3" fmla="*/ 29 h 68"/>
                  <a:gd name="T4" fmla="*/ 38 w 71"/>
                  <a:gd name="T5" fmla="*/ 39 h 68"/>
                  <a:gd name="T6" fmla="*/ 44 w 71"/>
                  <a:gd name="T7" fmla="*/ 38 h 68"/>
                  <a:gd name="T8" fmla="*/ 60 w 71"/>
                  <a:gd name="T9" fmla="*/ 36 h 68"/>
                  <a:gd name="T10" fmla="*/ 65 w 71"/>
                  <a:gd name="T11" fmla="*/ 30 h 68"/>
                  <a:gd name="T12" fmla="*/ 48 w 71"/>
                  <a:gd name="T13" fmla="*/ 4 h 68"/>
                  <a:gd name="T14" fmla="*/ 44 w 71"/>
                  <a:gd name="T15" fmla="*/ 0 h 68"/>
                  <a:gd name="T16" fmla="*/ 63 w 71"/>
                  <a:gd name="T17" fmla="*/ 1 h 68"/>
                  <a:gd name="T18" fmla="*/ 70 w 71"/>
                  <a:gd name="T19" fmla="*/ 59 h 68"/>
                  <a:gd name="T20" fmla="*/ 68 w 71"/>
                  <a:gd name="T21" fmla="*/ 55 h 68"/>
                  <a:gd name="T22" fmla="*/ 62 w 71"/>
                  <a:gd name="T23" fmla="*/ 51 h 68"/>
                  <a:gd name="T24" fmla="*/ 16 w 71"/>
                  <a:gd name="T25" fmla="*/ 58 h 68"/>
                  <a:gd name="T26" fmla="*/ 9 w 71"/>
                  <a:gd name="T27" fmla="*/ 65 h 68"/>
                  <a:gd name="T28" fmla="*/ 9 w 71"/>
                  <a:gd name="T29" fmla="*/ 68 h 68"/>
                  <a:gd name="T30" fmla="*/ 1 w 71"/>
                  <a:gd name="T31" fmla="*/ 11 h 68"/>
                  <a:gd name="T32" fmla="*/ 18 w 71"/>
                  <a:gd name="T33" fmla="*/ 9 h 68"/>
                  <a:gd name="T34" fmla="*/ 19 w 71"/>
                  <a:gd name="T35" fmla="*/ 10 h 68"/>
                  <a:gd name="T36" fmla="*/ 17 w 71"/>
                  <a:gd name="T37" fmla="*/ 11 h 68"/>
                  <a:gd name="T38" fmla="*/ 6 w 71"/>
                  <a:gd name="T39" fmla="*/ 30 h 68"/>
                  <a:gd name="T40" fmla="*/ 7 w 71"/>
                  <a:gd name="T41" fmla="*/ 38 h 68"/>
                  <a:gd name="T42" fmla="*/ 13 w 71"/>
                  <a:gd name="T43" fmla="*/ 42 h 68"/>
                  <a:gd name="T44" fmla="*/ 33 w 71"/>
                  <a:gd name="T45" fmla="*/ 39 h 68"/>
                  <a:gd name="T46" fmla="*/ 29 w 71"/>
                  <a:gd name="T47" fmla="*/ 28 h 68"/>
                  <a:gd name="T48" fmla="*/ 18 w 71"/>
                  <a:gd name="T49" fmla="*/ 24 h 68"/>
                  <a:gd name="T50" fmla="*/ 19 w 71"/>
                  <a:gd name="T51" fmla="*/ 22 h 68"/>
                  <a:gd name="T52" fmla="*/ 49 w 71"/>
                  <a:gd name="T53" fmla="*/ 18 h 68"/>
                  <a:gd name="T54" fmla="*/ 49 w 71"/>
                  <a:gd name="T55" fmla="*/ 2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1" h="68">
                    <a:moveTo>
                      <a:pt x="49" y="20"/>
                    </a:moveTo>
                    <a:cubicBezTo>
                      <a:pt x="44" y="22"/>
                      <a:pt x="39" y="24"/>
                      <a:pt x="37" y="29"/>
                    </a:cubicBezTo>
                    <a:cubicBezTo>
                      <a:pt x="36" y="32"/>
                      <a:pt x="36" y="35"/>
                      <a:pt x="38" y="39"/>
                    </a:cubicBezTo>
                    <a:cubicBezTo>
                      <a:pt x="40" y="38"/>
                      <a:pt x="42" y="38"/>
                      <a:pt x="44" y="38"/>
                    </a:cubicBezTo>
                    <a:cubicBezTo>
                      <a:pt x="49" y="37"/>
                      <a:pt x="54" y="36"/>
                      <a:pt x="60" y="36"/>
                    </a:cubicBezTo>
                    <a:cubicBezTo>
                      <a:pt x="63" y="35"/>
                      <a:pt x="64" y="34"/>
                      <a:pt x="65" y="30"/>
                    </a:cubicBezTo>
                    <a:cubicBezTo>
                      <a:pt x="65" y="18"/>
                      <a:pt x="59" y="8"/>
                      <a:pt x="48" y="4"/>
                    </a:cubicBezTo>
                    <a:cubicBezTo>
                      <a:pt x="47" y="3"/>
                      <a:pt x="45" y="3"/>
                      <a:pt x="44" y="0"/>
                    </a:cubicBezTo>
                    <a:cubicBezTo>
                      <a:pt x="51" y="0"/>
                      <a:pt x="57" y="1"/>
                      <a:pt x="63" y="1"/>
                    </a:cubicBezTo>
                    <a:cubicBezTo>
                      <a:pt x="65" y="5"/>
                      <a:pt x="71" y="54"/>
                      <a:pt x="70" y="59"/>
                    </a:cubicBezTo>
                    <a:cubicBezTo>
                      <a:pt x="69" y="57"/>
                      <a:pt x="69" y="56"/>
                      <a:pt x="68" y="55"/>
                    </a:cubicBezTo>
                    <a:cubicBezTo>
                      <a:pt x="67" y="52"/>
                      <a:pt x="65" y="51"/>
                      <a:pt x="62" y="51"/>
                    </a:cubicBezTo>
                    <a:cubicBezTo>
                      <a:pt x="46" y="53"/>
                      <a:pt x="31" y="55"/>
                      <a:pt x="16" y="58"/>
                    </a:cubicBezTo>
                    <a:cubicBezTo>
                      <a:pt x="12" y="58"/>
                      <a:pt x="10" y="60"/>
                      <a:pt x="9" y="65"/>
                    </a:cubicBezTo>
                    <a:cubicBezTo>
                      <a:pt x="9" y="66"/>
                      <a:pt x="9" y="67"/>
                      <a:pt x="9" y="68"/>
                    </a:cubicBezTo>
                    <a:cubicBezTo>
                      <a:pt x="7" y="65"/>
                      <a:pt x="0" y="17"/>
                      <a:pt x="1" y="11"/>
                    </a:cubicBezTo>
                    <a:cubicBezTo>
                      <a:pt x="7" y="10"/>
                      <a:pt x="12" y="9"/>
                      <a:pt x="18" y="9"/>
                    </a:cubicBezTo>
                    <a:cubicBezTo>
                      <a:pt x="18" y="9"/>
                      <a:pt x="19" y="9"/>
                      <a:pt x="19" y="10"/>
                    </a:cubicBezTo>
                    <a:cubicBezTo>
                      <a:pt x="18" y="10"/>
                      <a:pt x="18" y="11"/>
                      <a:pt x="17" y="11"/>
                    </a:cubicBezTo>
                    <a:cubicBezTo>
                      <a:pt x="8" y="14"/>
                      <a:pt x="5" y="21"/>
                      <a:pt x="6" y="30"/>
                    </a:cubicBezTo>
                    <a:cubicBezTo>
                      <a:pt x="6" y="32"/>
                      <a:pt x="6" y="35"/>
                      <a:pt x="7" y="38"/>
                    </a:cubicBezTo>
                    <a:cubicBezTo>
                      <a:pt x="7" y="42"/>
                      <a:pt x="8" y="43"/>
                      <a:pt x="13" y="42"/>
                    </a:cubicBezTo>
                    <a:cubicBezTo>
                      <a:pt x="20" y="41"/>
                      <a:pt x="26" y="40"/>
                      <a:pt x="33" y="39"/>
                    </a:cubicBezTo>
                    <a:cubicBezTo>
                      <a:pt x="34" y="34"/>
                      <a:pt x="33" y="30"/>
                      <a:pt x="29" y="28"/>
                    </a:cubicBezTo>
                    <a:cubicBezTo>
                      <a:pt x="26" y="26"/>
                      <a:pt x="22" y="25"/>
                      <a:pt x="18" y="24"/>
                    </a:cubicBezTo>
                    <a:cubicBezTo>
                      <a:pt x="18" y="23"/>
                      <a:pt x="19" y="23"/>
                      <a:pt x="19" y="22"/>
                    </a:cubicBezTo>
                    <a:cubicBezTo>
                      <a:pt x="29" y="21"/>
                      <a:pt x="39" y="20"/>
                      <a:pt x="49" y="18"/>
                    </a:cubicBezTo>
                    <a:cubicBezTo>
                      <a:pt x="49" y="19"/>
                      <a:pt x="49" y="19"/>
                      <a:pt x="49" y="2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1" name="Freeform 47">
                <a:extLst>
                  <a:ext uri="{FF2B5EF4-FFF2-40B4-BE49-F238E27FC236}">
                    <a16:creationId xmlns:a16="http://schemas.microsoft.com/office/drawing/2014/main" id="{6B6AC068-0EBD-48BD-AE1C-D7481884A830}"/>
                  </a:ext>
                </a:extLst>
              </p:cNvPr>
              <p:cNvSpPr>
                <a:spLocks noEditPoints="1"/>
              </p:cNvSpPr>
              <p:nvPr/>
            </p:nvSpPr>
            <p:spPr bwMode="auto">
              <a:xfrm>
                <a:off x="4897841" y="26009575"/>
                <a:ext cx="346056" cy="495489"/>
              </a:xfrm>
              <a:custGeom>
                <a:avLst/>
                <a:gdLst>
                  <a:gd name="T0" fmla="*/ 17 w 50"/>
                  <a:gd name="T1" fmla="*/ 35 h 70"/>
                  <a:gd name="T2" fmla="*/ 10 w 50"/>
                  <a:gd name="T3" fmla="*/ 27 h 70"/>
                  <a:gd name="T4" fmla="*/ 8 w 50"/>
                  <a:gd name="T5" fmla="*/ 11 h 70"/>
                  <a:gd name="T6" fmla="*/ 19 w 50"/>
                  <a:gd name="T7" fmla="*/ 1 h 70"/>
                  <a:gd name="T8" fmla="*/ 39 w 50"/>
                  <a:gd name="T9" fmla="*/ 3 h 70"/>
                  <a:gd name="T10" fmla="*/ 48 w 50"/>
                  <a:gd name="T11" fmla="*/ 12 h 70"/>
                  <a:gd name="T12" fmla="*/ 42 w 50"/>
                  <a:gd name="T13" fmla="*/ 27 h 70"/>
                  <a:gd name="T14" fmla="*/ 34 w 50"/>
                  <a:gd name="T15" fmla="*/ 30 h 70"/>
                  <a:gd name="T16" fmla="*/ 37 w 50"/>
                  <a:gd name="T17" fmla="*/ 33 h 70"/>
                  <a:gd name="T18" fmla="*/ 44 w 50"/>
                  <a:gd name="T19" fmla="*/ 44 h 70"/>
                  <a:gd name="T20" fmla="*/ 30 w 50"/>
                  <a:gd name="T21" fmla="*/ 69 h 70"/>
                  <a:gd name="T22" fmla="*/ 9 w 50"/>
                  <a:gd name="T23" fmla="*/ 65 h 70"/>
                  <a:gd name="T24" fmla="*/ 1 w 50"/>
                  <a:gd name="T25" fmla="*/ 51 h 70"/>
                  <a:gd name="T26" fmla="*/ 11 w 50"/>
                  <a:gd name="T27" fmla="*/ 38 h 70"/>
                  <a:gd name="T28" fmla="*/ 17 w 50"/>
                  <a:gd name="T29" fmla="*/ 35 h 70"/>
                  <a:gd name="T30" fmla="*/ 20 w 50"/>
                  <a:gd name="T31" fmla="*/ 38 h 70"/>
                  <a:gd name="T32" fmla="*/ 14 w 50"/>
                  <a:gd name="T33" fmla="*/ 61 h 70"/>
                  <a:gd name="T34" fmla="*/ 22 w 50"/>
                  <a:gd name="T35" fmla="*/ 67 h 70"/>
                  <a:gd name="T36" fmla="*/ 30 w 50"/>
                  <a:gd name="T37" fmla="*/ 61 h 70"/>
                  <a:gd name="T38" fmla="*/ 20 w 50"/>
                  <a:gd name="T39" fmla="*/ 38 h 70"/>
                  <a:gd name="T40" fmla="*/ 31 w 50"/>
                  <a:gd name="T41" fmla="*/ 27 h 70"/>
                  <a:gd name="T42" fmla="*/ 36 w 50"/>
                  <a:gd name="T43" fmla="*/ 8 h 70"/>
                  <a:gd name="T44" fmla="*/ 28 w 50"/>
                  <a:gd name="T45" fmla="*/ 3 h 70"/>
                  <a:gd name="T46" fmla="*/ 21 w 50"/>
                  <a:gd name="T47" fmla="*/ 8 h 70"/>
                  <a:gd name="T48" fmla="*/ 22 w 50"/>
                  <a:gd name="T49" fmla="*/ 18 h 70"/>
                  <a:gd name="T50" fmla="*/ 31 w 50"/>
                  <a:gd name="T51" fmla="*/ 2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70">
                    <a:moveTo>
                      <a:pt x="17" y="35"/>
                    </a:moveTo>
                    <a:cubicBezTo>
                      <a:pt x="15" y="33"/>
                      <a:pt x="12" y="30"/>
                      <a:pt x="10" y="27"/>
                    </a:cubicBezTo>
                    <a:cubicBezTo>
                      <a:pt x="7" y="22"/>
                      <a:pt x="6" y="17"/>
                      <a:pt x="8" y="11"/>
                    </a:cubicBezTo>
                    <a:cubicBezTo>
                      <a:pt x="10" y="6"/>
                      <a:pt x="14" y="3"/>
                      <a:pt x="19" y="1"/>
                    </a:cubicBezTo>
                    <a:cubicBezTo>
                      <a:pt x="26" y="0"/>
                      <a:pt x="33" y="0"/>
                      <a:pt x="39" y="3"/>
                    </a:cubicBezTo>
                    <a:cubicBezTo>
                      <a:pt x="43" y="5"/>
                      <a:pt x="46" y="8"/>
                      <a:pt x="48" y="12"/>
                    </a:cubicBezTo>
                    <a:cubicBezTo>
                      <a:pt x="50" y="18"/>
                      <a:pt x="48" y="24"/>
                      <a:pt x="42" y="27"/>
                    </a:cubicBezTo>
                    <a:cubicBezTo>
                      <a:pt x="39" y="28"/>
                      <a:pt x="37" y="29"/>
                      <a:pt x="34" y="30"/>
                    </a:cubicBezTo>
                    <a:cubicBezTo>
                      <a:pt x="35" y="31"/>
                      <a:pt x="36" y="32"/>
                      <a:pt x="37" y="33"/>
                    </a:cubicBezTo>
                    <a:cubicBezTo>
                      <a:pt x="40" y="37"/>
                      <a:pt x="43" y="40"/>
                      <a:pt x="44" y="44"/>
                    </a:cubicBezTo>
                    <a:cubicBezTo>
                      <a:pt x="48" y="55"/>
                      <a:pt x="42" y="66"/>
                      <a:pt x="30" y="69"/>
                    </a:cubicBezTo>
                    <a:cubicBezTo>
                      <a:pt x="23" y="70"/>
                      <a:pt x="16" y="69"/>
                      <a:pt x="9" y="65"/>
                    </a:cubicBezTo>
                    <a:cubicBezTo>
                      <a:pt x="3" y="62"/>
                      <a:pt x="0" y="57"/>
                      <a:pt x="1" y="51"/>
                    </a:cubicBezTo>
                    <a:cubicBezTo>
                      <a:pt x="1" y="44"/>
                      <a:pt x="5" y="40"/>
                      <a:pt x="11" y="38"/>
                    </a:cubicBezTo>
                    <a:cubicBezTo>
                      <a:pt x="13" y="37"/>
                      <a:pt x="15" y="36"/>
                      <a:pt x="17" y="35"/>
                    </a:cubicBezTo>
                    <a:close/>
                    <a:moveTo>
                      <a:pt x="20" y="38"/>
                    </a:moveTo>
                    <a:cubicBezTo>
                      <a:pt x="13" y="44"/>
                      <a:pt x="10" y="54"/>
                      <a:pt x="14" y="61"/>
                    </a:cubicBezTo>
                    <a:cubicBezTo>
                      <a:pt x="15" y="65"/>
                      <a:pt x="18" y="67"/>
                      <a:pt x="22" y="67"/>
                    </a:cubicBezTo>
                    <a:cubicBezTo>
                      <a:pt x="26" y="67"/>
                      <a:pt x="28" y="64"/>
                      <a:pt x="30" y="61"/>
                    </a:cubicBezTo>
                    <a:cubicBezTo>
                      <a:pt x="33" y="53"/>
                      <a:pt x="29" y="44"/>
                      <a:pt x="20" y="38"/>
                    </a:cubicBezTo>
                    <a:close/>
                    <a:moveTo>
                      <a:pt x="31" y="27"/>
                    </a:moveTo>
                    <a:cubicBezTo>
                      <a:pt x="37" y="23"/>
                      <a:pt x="39" y="14"/>
                      <a:pt x="36" y="8"/>
                    </a:cubicBezTo>
                    <a:cubicBezTo>
                      <a:pt x="35" y="4"/>
                      <a:pt x="32" y="3"/>
                      <a:pt x="28" y="3"/>
                    </a:cubicBezTo>
                    <a:cubicBezTo>
                      <a:pt x="25" y="3"/>
                      <a:pt x="23" y="5"/>
                      <a:pt x="21" y="8"/>
                    </a:cubicBezTo>
                    <a:cubicBezTo>
                      <a:pt x="20" y="11"/>
                      <a:pt x="20" y="15"/>
                      <a:pt x="22" y="18"/>
                    </a:cubicBezTo>
                    <a:cubicBezTo>
                      <a:pt x="24" y="22"/>
                      <a:pt x="27" y="25"/>
                      <a:pt x="31" y="2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2" name="Freeform 48">
                <a:extLst>
                  <a:ext uri="{FF2B5EF4-FFF2-40B4-BE49-F238E27FC236}">
                    <a16:creationId xmlns:a16="http://schemas.microsoft.com/office/drawing/2014/main" id="{ACE3F796-5431-4E6C-AC15-7A788620661A}"/>
                  </a:ext>
                </a:extLst>
              </p:cNvPr>
              <p:cNvSpPr>
                <a:spLocks noEditPoints="1"/>
              </p:cNvSpPr>
              <p:nvPr/>
            </p:nvSpPr>
            <p:spPr bwMode="auto">
              <a:xfrm>
                <a:off x="2569829" y="24342214"/>
                <a:ext cx="511219" cy="440435"/>
              </a:xfrm>
              <a:custGeom>
                <a:avLst/>
                <a:gdLst>
                  <a:gd name="T0" fmla="*/ 16 w 74"/>
                  <a:gd name="T1" fmla="*/ 63 h 63"/>
                  <a:gd name="T2" fmla="*/ 14 w 74"/>
                  <a:gd name="T3" fmla="*/ 60 h 63"/>
                  <a:gd name="T4" fmla="*/ 3 w 74"/>
                  <a:gd name="T5" fmla="*/ 34 h 63"/>
                  <a:gd name="T6" fmla="*/ 0 w 74"/>
                  <a:gd name="T7" fmla="*/ 18 h 63"/>
                  <a:gd name="T8" fmla="*/ 8 w 74"/>
                  <a:gd name="T9" fmla="*/ 3 h 63"/>
                  <a:gd name="T10" fmla="*/ 25 w 74"/>
                  <a:gd name="T11" fmla="*/ 4 h 63"/>
                  <a:gd name="T12" fmla="*/ 33 w 74"/>
                  <a:gd name="T13" fmla="*/ 13 h 63"/>
                  <a:gd name="T14" fmla="*/ 38 w 74"/>
                  <a:gd name="T15" fmla="*/ 26 h 63"/>
                  <a:gd name="T16" fmla="*/ 42 w 74"/>
                  <a:gd name="T17" fmla="*/ 25 h 63"/>
                  <a:gd name="T18" fmla="*/ 55 w 74"/>
                  <a:gd name="T19" fmla="*/ 19 h 63"/>
                  <a:gd name="T20" fmla="*/ 61 w 74"/>
                  <a:gd name="T21" fmla="*/ 9 h 63"/>
                  <a:gd name="T22" fmla="*/ 61 w 74"/>
                  <a:gd name="T23" fmla="*/ 6 h 63"/>
                  <a:gd name="T24" fmla="*/ 66 w 74"/>
                  <a:gd name="T25" fmla="*/ 16 h 63"/>
                  <a:gd name="T26" fmla="*/ 70 w 74"/>
                  <a:gd name="T27" fmla="*/ 27 h 63"/>
                  <a:gd name="T28" fmla="*/ 73 w 74"/>
                  <a:gd name="T29" fmla="*/ 38 h 63"/>
                  <a:gd name="T30" fmla="*/ 70 w 74"/>
                  <a:gd name="T31" fmla="*/ 34 h 63"/>
                  <a:gd name="T32" fmla="*/ 64 w 74"/>
                  <a:gd name="T33" fmla="*/ 32 h 63"/>
                  <a:gd name="T34" fmla="*/ 58 w 74"/>
                  <a:gd name="T35" fmla="*/ 35 h 63"/>
                  <a:gd name="T36" fmla="*/ 22 w 74"/>
                  <a:gd name="T37" fmla="*/ 50 h 63"/>
                  <a:gd name="T38" fmla="*/ 16 w 74"/>
                  <a:gd name="T39" fmla="*/ 61 h 63"/>
                  <a:gd name="T40" fmla="*/ 16 w 74"/>
                  <a:gd name="T41" fmla="*/ 63 h 63"/>
                  <a:gd name="T42" fmla="*/ 36 w 74"/>
                  <a:gd name="T43" fmla="*/ 27 h 63"/>
                  <a:gd name="T44" fmla="*/ 32 w 74"/>
                  <a:gd name="T45" fmla="*/ 20 h 63"/>
                  <a:gd name="T46" fmla="*/ 21 w 74"/>
                  <a:gd name="T47" fmla="*/ 16 h 63"/>
                  <a:gd name="T48" fmla="*/ 10 w 74"/>
                  <a:gd name="T49" fmla="*/ 21 h 63"/>
                  <a:gd name="T50" fmla="*/ 7 w 74"/>
                  <a:gd name="T51" fmla="*/ 35 h 63"/>
                  <a:gd name="T52" fmla="*/ 13 w 74"/>
                  <a:gd name="T53" fmla="*/ 38 h 63"/>
                  <a:gd name="T54" fmla="*/ 36 w 74"/>
                  <a:gd name="T55"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4" h="63">
                    <a:moveTo>
                      <a:pt x="16" y="63"/>
                    </a:moveTo>
                    <a:cubicBezTo>
                      <a:pt x="15" y="62"/>
                      <a:pt x="14" y="61"/>
                      <a:pt x="14" y="60"/>
                    </a:cubicBezTo>
                    <a:cubicBezTo>
                      <a:pt x="10" y="51"/>
                      <a:pt x="7" y="42"/>
                      <a:pt x="3" y="34"/>
                    </a:cubicBezTo>
                    <a:cubicBezTo>
                      <a:pt x="1" y="29"/>
                      <a:pt x="0" y="23"/>
                      <a:pt x="0" y="18"/>
                    </a:cubicBezTo>
                    <a:cubicBezTo>
                      <a:pt x="0" y="11"/>
                      <a:pt x="2" y="6"/>
                      <a:pt x="8" y="3"/>
                    </a:cubicBezTo>
                    <a:cubicBezTo>
                      <a:pt x="14" y="0"/>
                      <a:pt x="19" y="1"/>
                      <a:pt x="25" y="4"/>
                    </a:cubicBezTo>
                    <a:cubicBezTo>
                      <a:pt x="28" y="6"/>
                      <a:pt x="31" y="10"/>
                      <a:pt x="33" y="13"/>
                    </a:cubicBezTo>
                    <a:cubicBezTo>
                      <a:pt x="35" y="17"/>
                      <a:pt x="36" y="22"/>
                      <a:pt x="38" y="26"/>
                    </a:cubicBezTo>
                    <a:cubicBezTo>
                      <a:pt x="40" y="25"/>
                      <a:pt x="41" y="25"/>
                      <a:pt x="42" y="25"/>
                    </a:cubicBezTo>
                    <a:cubicBezTo>
                      <a:pt x="46" y="23"/>
                      <a:pt x="51" y="21"/>
                      <a:pt x="55" y="19"/>
                    </a:cubicBezTo>
                    <a:cubicBezTo>
                      <a:pt x="61" y="16"/>
                      <a:pt x="62" y="15"/>
                      <a:pt x="61" y="9"/>
                    </a:cubicBezTo>
                    <a:cubicBezTo>
                      <a:pt x="61" y="8"/>
                      <a:pt x="61" y="7"/>
                      <a:pt x="61" y="6"/>
                    </a:cubicBezTo>
                    <a:cubicBezTo>
                      <a:pt x="64" y="9"/>
                      <a:pt x="64" y="13"/>
                      <a:pt x="66" y="16"/>
                    </a:cubicBezTo>
                    <a:cubicBezTo>
                      <a:pt x="67" y="20"/>
                      <a:pt x="69" y="23"/>
                      <a:pt x="70" y="27"/>
                    </a:cubicBezTo>
                    <a:cubicBezTo>
                      <a:pt x="71" y="30"/>
                      <a:pt x="74" y="33"/>
                      <a:pt x="73" y="38"/>
                    </a:cubicBezTo>
                    <a:cubicBezTo>
                      <a:pt x="72" y="36"/>
                      <a:pt x="71" y="35"/>
                      <a:pt x="70" y="34"/>
                    </a:cubicBezTo>
                    <a:cubicBezTo>
                      <a:pt x="68" y="32"/>
                      <a:pt x="66" y="31"/>
                      <a:pt x="64" y="32"/>
                    </a:cubicBezTo>
                    <a:cubicBezTo>
                      <a:pt x="62" y="33"/>
                      <a:pt x="60" y="34"/>
                      <a:pt x="58" y="35"/>
                    </a:cubicBezTo>
                    <a:cubicBezTo>
                      <a:pt x="46" y="40"/>
                      <a:pt x="34" y="45"/>
                      <a:pt x="22" y="50"/>
                    </a:cubicBezTo>
                    <a:cubicBezTo>
                      <a:pt x="16" y="53"/>
                      <a:pt x="16" y="54"/>
                      <a:pt x="16" y="61"/>
                    </a:cubicBezTo>
                    <a:cubicBezTo>
                      <a:pt x="16" y="62"/>
                      <a:pt x="16" y="62"/>
                      <a:pt x="16" y="63"/>
                    </a:cubicBezTo>
                    <a:close/>
                    <a:moveTo>
                      <a:pt x="36" y="27"/>
                    </a:moveTo>
                    <a:cubicBezTo>
                      <a:pt x="34" y="25"/>
                      <a:pt x="34" y="22"/>
                      <a:pt x="32" y="20"/>
                    </a:cubicBezTo>
                    <a:cubicBezTo>
                      <a:pt x="29" y="16"/>
                      <a:pt x="25" y="14"/>
                      <a:pt x="21" y="16"/>
                    </a:cubicBezTo>
                    <a:cubicBezTo>
                      <a:pt x="17" y="17"/>
                      <a:pt x="13" y="19"/>
                      <a:pt x="10" y="21"/>
                    </a:cubicBezTo>
                    <a:cubicBezTo>
                      <a:pt x="5" y="24"/>
                      <a:pt x="4" y="30"/>
                      <a:pt x="7" y="35"/>
                    </a:cubicBezTo>
                    <a:cubicBezTo>
                      <a:pt x="9" y="38"/>
                      <a:pt x="10" y="39"/>
                      <a:pt x="13" y="38"/>
                    </a:cubicBezTo>
                    <a:cubicBezTo>
                      <a:pt x="20" y="34"/>
                      <a:pt x="28" y="31"/>
                      <a:pt x="36" y="2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3" name="Freeform 49">
                <a:extLst>
                  <a:ext uri="{FF2B5EF4-FFF2-40B4-BE49-F238E27FC236}">
                    <a16:creationId xmlns:a16="http://schemas.microsoft.com/office/drawing/2014/main" id="{74BEA9AB-D681-42C2-B138-90AE983F451A}"/>
                  </a:ext>
                </a:extLst>
              </p:cNvPr>
              <p:cNvSpPr>
                <a:spLocks/>
              </p:cNvSpPr>
              <p:nvPr/>
            </p:nvSpPr>
            <p:spPr bwMode="auto">
              <a:xfrm>
                <a:off x="2868695" y="21353548"/>
                <a:ext cx="605598" cy="660652"/>
              </a:xfrm>
              <a:custGeom>
                <a:avLst/>
                <a:gdLst>
                  <a:gd name="T0" fmla="*/ 0 w 87"/>
                  <a:gd name="T1" fmla="*/ 51 h 95"/>
                  <a:gd name="T2" fmla="*/ 6 w 87"/>
                  <a:gd name="T3" fmla="*/ 43 h 95"/>
                  <a:gd name="T4" fmla="*/ 22 w 87"/>
                  <a:gd name="T5" fmla="*/ 36 h 95"/>
                  <a:gd name="T6" fmla="*/ 59 w 87"/>
                  <a:gd name="T7" fmla="*/ 36 h 95"/>
                  <a:gd name="T8" fmla="*/ 64 w 87"/>
                  <a:gd name="T9" fmla="*/ 36 h 95"/>
                  <a:gd name="T10" fmla="*/ 62 w 87"/>
                  <a:gd name="T11" fmla="*/ 33 h 95"/>
                  <a:gd name="T12" fmla="*/ 44 w 87"/>
                  <a:gd name="T13" fmla="*/ 18 h 95"/>
                  <a:gd name="T14" fmla="*/ 30 w 87"/>
                  <a:gd name="T15" fmla="*/ 16 h 95"/>
                  <a:gd name="T16" fmla="*/ 29 w 87"/>
                  <a:gd name="T17" fmla="*/ 16 h 95"/>
                  <a:gd name="T18" fmla="*/ 42 w 87"/>
                  <a:gd name="T19" fmla="*/ 0 h 95"/>
                  <a:gd name="T20" fmla="*/ 42 w 87"/>
                  <a:gd name="T21" fmla="*/ 3 h 95"/>
                  <a:gd name="T22" fmla="*/ 44 w 87"/>
                  <a:gd name="T23" fmla="*/ 13 h 95"/>
                  <a:gd name="T24" fmla="*/ 74 w 87"/>
                  <a:gd name="T25" fmla="*/ 38 h 95"/>
                  <a:gd name="T26" fmla="*/ 87 w 87"/>
                  <a:gd name="T27" fmla="*/ 50 h 95"/>
                  <a:gd name="T28" fmla="*/ 83 w 87"/>
                  <a:gd name="T29" fmla="*/ 52 h 95"/>
                  <a:gd name="T30" fmla="*/ 77 w 87"/>
                  <a:gd name="T31" fmla="*/ 52 h 95"/>
                  <a:gd name="T32" fmla="*/ 25 w 87"/>
                  <a:gd name="T33" fmla="*/ 51 h 95"/>
                  <a:gd name="T34" fmla="*/ 19 w 87"/>
                  <a:gd name="T35" fmla="*/ 51 h 95"/>
                  <a:gd name="T36" fmla="*/ 22 w 87"/>
                  <a:gd name="T37" fmla="*/ 55 h 95"/>
                  <a:gd name="T38" fmla="*/ 47 w 87"/>
                  <a:gd name="T39" fmla="*/ 77 h 95"/>
                  <a:gd name="T40" fmla="*/ 61 w 87"/>
                  <a:gd name="T41" fmla="*/ 78 h 95"/>
                  <a:gd name="T42" fmla="*/ 61 w 87"/>
                  <a:gd name="T43" fmla="*/ 77 h 95"/>
                  <a:gd name="T44" fmla="*/ 48 w 87"/>
                  <a:gd name="T45" fmla="*/ 95 h 95"/>
                  <a:gd name="T46" fmla="*/ 49 w 87"/>
                  <a:gd name="T47" fmla="*/ 91 h 95"/>
                  <a:gd name="T48" fmla="*/ 47 w 87"/>
                  <a:gd name="T49" fmla="*/ 82 h 95"/>
                  <a:gd name="T50" fmla="*/ 30 w 87"/>
                  <a:gd name="T51" fmla="*/ 67 h 95"/>
                  <a:gd name="T52" fmla="*/ 15 w 87"/>
                  <a:gd name="T53" fmla="*/ 54 h 95"/>
                  <a:gd name="T54" fmla="*/ 7 w 87"/>
                  <a:gd name="T55" fmla="*/ 51 h 95"/>
                  <a:gd name="T56" fmla="*/ 1 w 87"/>
                  <a:gd name="T57" fmla="*/ 52 h 95"/>
                  <a:gd name="T58" fmla="*/ 0 w 87"/>
                  <a:gd name="T59" fmla="*/ 5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7" h="95">
                    <a:moveTo>
                      <a:pt x="0" y="51"/>
                    </a:moveTo>
                    <a:cubicBezTo>
                      <a:pt x="2" y="49"/>
                      <a:pt x="5" y="46"/>
                      <a:pt x="6" y="43"/>
                    </a:cubicBezTo>
                    <a:cubicBezTo>
                      <a:pt x="10" y="37"/>
                      <a:pt x="15" y="35"/>
                      <a:pt x="22" y="36"/>
                    </a:cubicBezTo>
                    <a:cubicBezTo>
                      <a:pt x="34" y="36"/>
                      <a:pt x="47" y="36"/>
                      <a:pt x="59" y="36"/>
                    </a:cubicBezTo>
                    <a:cubicBezTo>
                      <a:pt x="61" y="36"/>
                      <a:pt x="62" y="36"/>
                      <a:pt x="64" y="36"/>
                    </a:cubicBezTo>
                    <a:cubicBezTo>
                      <a:pt x="63" y="35"/>
                      <a:pt x="63" y="34"/>
                      <a:pt x="62" y="33"/>
                    </a:cubicBezTo>
                    <a:cubicBezTo>
                      <a:pt x="56" y="28"/>
                      <a:pt x="50" y="23"/>
                      <a:pt x="44" y="18"/>
                    </a:cubicBezTo>
                    <a:cubicBezTo>
                      <a:pt x="38" y="12"/>
                      <a:pt x="37" y="12"/>
                      <a:pt x="30" y="16"/>
                    </a:cubicBezTo>
                    <a:cubicBezTo>
                      <a:pt x="30" y="17"/>
                      <a:pt x="30" y="16"/>
                      <a:pt x="29" y="16"/>
                    </a:cubicBezTo>
                    <a:cubicBezTo>
                      <a:pt x="30" y="13"/>
                      <a:pt x="38" y="3"/>
                      <a:pt x="42" y="0"/>
                    </a:cubicBezTo>
                    <a:cubicBezTo>
                      <a:pt x="42" y="2"/>
                      <a:pt x="42" y="2"/>
                      <a:pt x="42" y="3"/>
                    </a:cubicBezTo>
                    <a:cubicBezTo>
                      <a:pt x="40" y="7"/>
                      <a:pt x="41" y="10"/>
                      <a:pt x="44" y="13"/>
                    </a:cubicBezTo>
                    <a:cubicBezTo>
                      <a:pt x="54" y="21"/>
                      <a:pt x="64" y="30"/>
                      <a:pt x="74" y="38"/>
                    </a:cubicBezTo>
                    <a:cubicBezTo>
                      <a:pt x="78" y="42"/>
                      <a:pt x="82" y="46"/>
                      <a:pt x="87" y="50"/>
                    </a:cubicBezTo>
                    <a:cubicBezTo>
                      <a:pt x="85" y="51"/>
                      <a:pt x="84" y="52"/>
                      <a:pt x="83" y="52"/>
                    </a:cubicBezTo>
                    <a:cubicBezTo>
                      <a:pt x="81" y="52"/>
                      <a:pt x="79" y="52"/>
                      <a:pt x="77" y="52"/>
                    </a:cubicBezTo>
                    <a:cubicBezTo>
                      <a:pt x="60" y="52"/>
                      <a:pt x="42" y="52"/>
                      <a:pt x="25" y="51"/>
                    </a:cubicBezTo>
                    <a:cubicBezTo>
                      <a:pt x="23" y="51"/>
                      <a:pt x="22" y="51"/>
                      <a:pt x="19" y="51"/>
                    </a:cubicBezTo>
                    <a:cubicBezTo>
                      <a:pt x="20" y="53"/>
                      <a:pt x="21" y="54"/>
                      <a:pt x="22" y="55"/>
                    </a:cubicBezTo>
                    <a:cubicBezTo>
                      <a:pt x="30" y="62"/>
                      <a:pt x="39" y="69"/>
                      <a:pt x="47" y="77"/>
                    </a:cubicBezTo>
                    <a:cubicBezTo>
                      <a:pt x="51" y="81"/>
                      <a:pt x="55" y="83"/>
                      <a:pt x="61" y="78"/>
                    </a:cubicBezTo>
                    <a:cubicBezTo>
                      <a:pt x="61" y="77"/>
                      <a:pt x="61" y="77"/>
                      <a:pt x="61" y="77"/>
                    </a:cubicBezTo>
                    <a:cubicBezTo>
                      <a:pt x="61" y="80"/>
                      <a:pt x="52" y="92"/>
                      <a:pt x="48" y="95"/>
                    </a:cubicBezTo>
                    <a:cubicBezTo>
                      <a:pt x="48" y="93"/>
                      <a:pt x="48" y="92"/>
                      <a:pt x="49" y="91"/>
                    </a:cubicBezTo>
                    <a:cubicBezTo>
                      <a:pt x="51" y="87"/>
                      <a:pt x="50" y="85"/>
                      <a:pt x="47" y="82"/>
                    </a:cubicBezTo>
                    <a:cubicBezTo>
                      <a:pt x="41" y="77"/>
                      <a:pt x="35" y="72"/>
                      <a:pt x="30" y="67"/>
                    </a:cubicBezTo>
                    <a:cubicBezTo>
                      <a:pt x="25" y="62"/>
                      <a:pt x="20" y="58"/>
                      <a:pt x="15" y="54"/>
                    </a:cubicBezTo>
                    <a:cubicBezTo>
                      <a:pt x="12" y="51"/>
                      <a:pt x="10" y="51"/>
                      <a:pt x="7" y="51"/>
                    </a:cubicBezTo>
                    <a:cubicBezTo>
                      <a:pt x="5" y="52"/>
                      <a:pt x="3" y="52"/>
                      <a:pt x="1" y="52"/>
                    </a:cubicBezTo>
                    <a:cubicBezTo>
                      <a:pt x="0" y="52"/>
                      <a:pt x="0" y="52"/>
                      <a:pt x="0" y="51"/>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4" name="Freeform 50">
                <a:extLst>
                  <a:ext uri="{FF2B5EF4-FFF2-40B4-BE49-F238E27FC236}">
                    <a16:creationId xmlns:a16="http://schemas.microsoft.com/office/drawing/2014/main" id="{B4841AFA-06F6-4DE5-A44B-C6843FC702AD}"/>
                  </a:ext>
                </a:extLst>
              </p:cNvPr>
              <p:cNvSpPr>
                <a:spLocks noEditPoints="1"/>
              </p:cNvSpPr>
              <p:nvPr/>
            </p:nvSpPr>
            <p:spPr bwMode="auto">
              <a:xfrm>
                <a:off x="6423633" y="25797222"/>
                <a:ext cx="424705" cy="487624"/>
              </a:xfrm>
              <a:custGeom>
                <a:avLst/>
                <a:gdLst>
                  <a:gd name="T0" fmla="*/ 36 w 61"/>
                  <a:gd name="T1" fmla="*/ 26 h 70"/>
                  <a:gd name="T2" fmla="*/ 46 w 61"/>
                  <a:gd name="T3" fmla="*/ 29 h 70"/>
                  <a:gd name="T4" fmla="*/ 60 w 61"/>
                  <a:gd name="T5" fmla="*/ 45 h 70"/>
                  <a:gd name="T6" fmla="*/ 55 w 61"/>
                  <a:gd name="T7" fmla="*/ 59 h 70"/>
                  <a:gd name="T8" fmla="*/ 34 w 61"/>
                  <a:gd name="T9" fmla="*/ 69 h 70"/>
                  <a:gd name="T10" fmla="*/ 21 w 61"/>
                  <a:gd name="T11" fmla="*/ 62 h 70"/>
                  <a:gd name="T12" fmla="*/ 21 w 61"/>
                  <a:gd name="T13" fmla="*/ 46 h 70"/>
                  <a:gd name="T14" fmla="*/ 26 w 61"/>
                  <a:gd name="T15" fmla="*/ 39 h 70"/>
                  <a:gd name="T16" fmla="*/ 17 w 61"/>
                  <a:gd name="T17" fmla="*/ 37 h 70"/>
                  <a:gd name="T18" fmla="*/ 11 w 61"/>
                  <a:gd name="T19" fmla="*/ 8 h 70"/>
                  <a:gd name="T20" fmla="*/ 28 w 61"/>
                  <a:gd name="T21" fmla="*/ 0 h 70"/>
                  <a:gd name="T22" fmla="*/ 42 w 61"/>
                  <a:gd name="T23" fmla="*/ 7 h 70"/>
                  <a:gd name="T24" fmla="*/ 40 w 61"/>
                  <a:gd name="T25" fmla="*/ 21 h 70"/>
                  <a:gd name="T26" fmla="*/ 36 w 61"/>
                  <a:gd name="T27" fmla="*/ 26 h 70"/>
                  <a:gd name="T28" fmla="*/ 29 w 61"/>
                  <a:gd name="T29" fmla="*/ 40 h 70"/>
                  <a:gd name="T30" fmla="*/ 28 w 61"/>
                  <a:gd name="T31" fmla="*/ 48 h 70"/>
                  <a:gd name="T32" fmla="*/ 37 w 61"/>
                  <a:gd name="T33" fmla="*/ 63 h 70"/>
                  <a:gd name="T34" fmla="*/ 46 w 61"/>
                  <a:gd name="T35" fmla="*/ 64 h 70"/>
                  <a:gd name="T36" fmla="*/ 50 w 61"/>
                  <a:gd name="T37" fmla="*/ 55 h 70"/>
                  <a:gd name="T38" fmla="*/ 41 w 61"/>
                  <a:gd name="T39" fmla="*/ 43 h 70"/>
                  <a:gd name="T40" fmla="*/ 29 w 61"/>
                  <a:gd name="T41" fmla="*/ 40 h 70"/>
                  <a:gd name="T42" fmla="*/ 33 w 61"/>
                  <a:gd name="T43" fmla="*/ 26 h 70"/>
                  <a:gd name="T44" fmla="*/ 28 w 61"/>
                  <a:gd name="T45" fmla="*/ 7 h 70"/>
                  <a:gd name="T46" fmla="*/ 22 w 61"/>
                  <a:gd name="T47" fmla="*/ 5 h 70"/>
                  <a:gd name="T48" fmla="*/ 14 w 61"/>
                  <a:gd name="T49" fmla="*/ 10 h 70"/>
                  <a:gd name="T50" fmla="*/ 16 w 61"/>
                  <a:gd name="T51" fmla="*/ 19 h 70"/>
                  <a:gd name="T52" fmla="*/ 33 w 61"/>
                  <a:gd name="T53" fmla="*/ 2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1" h="70">
                    <a:moveTo>
                      <a:pt x="36" y="26"/>
                    </a:moveTo>
                    <a:cubicBezTo>
                      <a:pt x="40" y="27"/>
                      <a:pt x="43" y="28"/>
                      <a:pt x="46" y="29"/>
                    </a:cubicBezTo>
                    <a:cubicBezTo>
                      <a:pt x="54" y="31"/>
                      <a:pt x="59" y="37"/>
                      <a:pt x="60" y="45"/>
                    </a:cubicBezTo>
                    <a:cubicBezTo>
                      <a:pt x="61" y="51"/>
                      <a:pt x="59" y="55"/>
                      <a:pt x="55" y="59"/>
                    </a:cubicBezTo>
                    <a:cubicBezTo>
                      <a:pt x="50" y="65"/>
                      <a:pt x="42" y="69"/>
                      <a:pt x="34" y="69"/>
                    </a:cubicBezTo>
                    <a:cubicBezTo>
                      <a:pt x="28" y="70"/>
                      <a:pt x="24" y="67"/>
                      <a:pt x="21" y="62"/>
                    </a:cubicBezTo>
                    <a:cubicBezTo>
                      <a:pt x="17" y="57"/>
                      <a:pt x="17" y="51"/>
                      <a:pt x="21" y="46"/>
                    </a:cubicBezTo>
                    <a:cubicBezTo>
                      <a:pt x="22" y="44"/>
                      <a:pt x="24" y="42"/>
                      <a:pt x="26" y="39"/>
                    </a:cubicBezTo>
                    <a:cubicBezTo>
                      <a:pt x="23" y="39"/>
                      <a:pt x="20" y="38"/>
                      <a:pt x="17" y="37"/>
                    </a:cubicBezTo>
                    <a:cubicBezTo>
                      <a:pt x="3" y="32"/>
                      <a:pt x="0" y="17"/>
                      <a:pt x="11" y="8"/>
                    </a:cubicBezTo>
                    <a:cubicBezTo>
                      <a:pt x="16" y="4"/>
                      <a:pt x="22" y="1"/>
                      <a:pt x="28" y="0"/>
                    </a:cubicBezTo>
                    <a:cubicBezTo>
                      <a:pt x="34" y="0"/>
                      <a:pt x="39" y="2"/>
                      <a:pt x="42" y="7"/>
                    </a:cubicBezTo>
                    <a:cubicBezTo>
                      <a:pt x="45" y="12"/>
                      <a:pt x="43" y="17"/>
                      <a:pt x="40" y="21"/>
                    </a:cubicBezTo>
                    <a:cubicBezTo>
                      <a:pt x="39" y="23"/>
                      <a:pt x="38" y="24"/>
                      <a:pt x="36" y="26"/>
                    </a:cubicBezTo>
                    <a:close/>
                    <a:moveTo>
                      <a:pt x="29" y="40"/>
                    </a:moveTo>
                    <a:cubicBezTo>
                      <a:pt x="29" y="43"/>
                      <a:pt x="28" y="46"/>
                      <a:pt x="28" y="48"/>
                    </a:cubicBezTo>
                    <a:cubicBezTo>
                      <a:pt x="29" y="54"/>
                      <a:pt x="32" y="59"/>
                      <a:pt x="37" y="63"/>
                    </a:cubicBezTo>
                    <a:cubicBezTo>
                      <a:pt x="40" y="65"/>
                      <a:pt x="43" y="66"/>
                      <a:pt x="46" y="64"/>
                    </a:cubicBezTo>
                    <a:cubicBezTo>
                      <a:pt x="50" y="62"/>
                      <a:pt x="51" y="58"/>
                      <a:pt x="50" y="55"/>
                    </a:cubicBezTo>
                    <a:cubicBezTo>
                      <a:pt x="49" y="49"/>
                      <a:pt x="46" y="45"/>
                      <a:pt x="41" y="43"/>
                    </a:cubicBezTo>
                    <a:cubicBezTo>
                      <a:pt x="37" y="41"/>
                      <a:pt x="34" y="41"/>
                      <a:pt x="29" y="40"/>
                    </a:cubicBezTo>
                    <a:close/>
                    <a:moveTo>
                      <a:pt x="33" y="26"/>
                    </a:moveTo>
                    <a:cubicBezTo>
                      <a:pt x="35" y="18"/>
                      <a:pt x="33" y="12"/>
                      <a:pt x="28" y="7"/>
                    </a:cubicBezTo>
                    <a:cubicBezTo>
                      <a:pt x="26" y="5"/>
                      <a:pt x="24" y="5"/>
                      <a:pt x="22" y="5"/>
                    </a:cubicBezTo>
                    <a:cubicBezTo>
                      <a:pt x="18" y="5"/>
                      <a:pt x="16" y="7"/>
                      <a:pt x="14" y="10"/>
                    </a:cubicBezTo>
                    <a:cubicBezTo>
                      <a:pt x="13" y="13"/>
                      <a:pt x="14" y="16"/>
                      <a:pt x="16" y="19"/>
                    </a:cubicBezTo>
                    <a:cubicBezTo>
                      <a:pt x="21" y="24"/>
                      <a:pt x="26" y="25"/>
                      <a:pt x="33" y="26"/>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5" name="Freeform 51">
                <a:extLst>
                  <a:ext uri="{FF2B5EF4-FFF2-40B4-BE49-F238E27FC236}">
                    <a16:creationId xmlns:a16="http://schemas.microsoft.com/office/drawing/2014/main" id="{5C773B7E-DC0A-4C6F-81E7-947211B53E3A}"/>
                  </a:ext>
                </a:extLst>
              </p:cNvPr>
              <p:cNvSpPr>
                <a:spLocks/>
              </p:cNvSpPr>
              <p:nvPr/>
            </p:nvSpPr>
            <p:spPr bwMode="auto">
              <a:xfrm>
                <a:off x="3442833" y="20803004"/>
                <a:ext cx="574138" cy="558409"/>
              </a:xfrm>
              <a:custGeom>
                <a:avLst/>
                <a:gdLst>
                  <a:gd name="T0" fmla="*/ 44 w 82"/>
                  <a:gd name="T1" fmla="*/ 0 h 80"/>
                  <a:gd name="T2" fmla="*/ 57 w 82"/>
                  <a:gd name="T3" fmla="*/ 19 h 80"/>
                  <a:gd name="T4" fmla="*/ 53 w 82"/>
                  <a:gd name="T5" fmla="*/ 18 h 80"/>
                  <a:gd name="T6" fmla="*/ 38 w 82"/>
                  <a:gd name="T7" fmla="*/ 14 h 80"/>
                  <a:gd name="T8" fmla="*/ 21 w 82"/>
                  <a:gd name="T9" fmla="*/ 35 h 80"/>
                  <a:gd name="T10" fmla="*/ 44 w 82"/>
                  <a:gd name="T11" fmla="*/ 68 h 80"/>
                  <a:gd name="T12" fmla="*/ 67 w 82"/>
                  <a:gd name="T13" fmla="*/ 66 h 80"/>
                  <a:gd name="T14" fmla="*/ 68 w 82"/>
                  <a:gd name="T15" fmla="*/ 56 h 80"/>
                  <a:gd name="T16" fmla="*/ 62 w 82"/>
                  <a:gd name="T17" fmla="*/ 48 h 80"/>
                  <a:gd name="T18" fmla="*/ 53 w 82"/>
                  <a:gd name="T19" fmla="*/ 46 h 80"/>
                  <a:gd name="T20" fmla="*/ 50 w 82"/>
                  <a:gd name="T21" fmla="*/ 47 h 80"/>
                  <a:gd name="T22" fmla="*/ 58 w 82"/>
                  <a:gd name="T23" fmla="*/ 40 h 80"/>
                  <a:gd name="T24" fmla="*/ 67 w 82"/>
                  <a:gd name="T25" fmla="*/ 33 h 80"/>
                  <a:gd name="T26" fmla="*/ 75 w 82"/>
                  <a:gd name="T27" fmla="*/ 27 h 80"/>
                  <a:gd name="T28" fmla="*/ 76 w 82"/>
                  <a:gd name="T29" fmla="*/ 28 h 80"/>
                  <a:gd name="T30" fmla="*/ 75 w 82"/>
                  <a:gd name="T31" fmla="*/ 29 h 80"/>
                  <a:gd name="T32" fmla="*/ 75 w 82"/>
                  <a:gd name="T33" fmla="*/ 40 h 80"/>
                  <a:gd name="T34" fmla="*/ 82 w 82"/>
                  <a:gd name="T35" fmla="*/ 50 h 80"/>
                  <a:gd name="T36" fmla="*/ 82 w 82"/>
                  <a:gd name="T37" fmla="*/ 52 h 80"/>
                  <a:gd name="T38" fmla="*/ 49 w 82"/>
                  <a:gd name="T39" fmla="*/ 78 h 80"/>
                  <a:gd name="T40" fmla="*/ 31 w 82"/>
                  <a:gd name="T41" fmla="*/ 76 h 80"/>
                  <a:gd name="T42" fmla="*/ 24 w 82"/>
                  <a:gd name="T43" fmla="*/ 15 h 80"/>
                  <a:gd name="T44" fmla="*/ 36 w 82"/>
                  <a:gd name="T45" fmla="*/ 10 h 80"/>
                  <a:gd name="T46" fmla="*/ 39 w 82"/>
                  <a:gd name="T47" fmla="*/ 9 h 80"/>
                  <a:gd name="T48" fmla="*/ 44 w 82"/>
                  <a:gd name="T49" fmla="*/ 2 h 80"/>
                  <a:gd name="T50" fmla="*/ 44 w 82"/>
                  <a:gd name="T51" fmla="*/ 1 h 80"/>
                  <a:gd name="T52" fmla="*/ 44 w 82"/>
                  <a:gd name="T5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80">
                    <a:moveTo>
                      <a:pt x="44" y="0"/>
                    </a:moveTo>
                    <a:cubicBezTo>
                      <a:pt x="47" y="2"/>
                      <a:pt x="56" y="14"/>
                      <a:pt x="57" y="19"/>
                    </a:cubicBezTo>
                    <a:cubicBezTo>
                      <a:pt x="56" y="20"/>
                      <a:pt x="55" y="18"/>
                      <a:pt x="53" y="18"/>
                    </a:cubicBezTo>
                    <a:cubicBezTo>
                      <a:pt x="48" y="15"/>
                      <a:pt x="43" y="14"/>
                      <a:pt x="38" y="14"/>
                    </a:cubicBezTo>
                    <a:cubicBezTo>
                      <a:pt x="26" y="14"/>
                      <a:pt x="18" y="23"/>
                      <a:pt x="21" y="35"/>
                    </a:cubicBezTo>
                    <a:cubicBezTo>
                      <a:pt x="25" y="48"/>
                      <a:pt x="33" y="60"/>
                      <a:pt x="44" y="68"/>
                    </a:cubicBezTo>
                    <a:cubicBezTo>
                      <a:pt x="52" y="74"/>
                      <a:pt x="60" y="73"/>
                      <a:pt x="67" y="66"/>
                    </a:cubicBezTo>
                    <a:cubicBezTo>
                      <a:pt x="70" y="63"/>
                      <a:pt x="71" y="60"/>
                      <a:pt x="68" y="56"/>
                    </a:cubicBezTo>
                    <a:cubicBezTo>
                      <a:pt x="66" y="54"/>
                      <a:pt x="64" y="51"/>
                      <a:pt x="62" y="48"/>
                    </a:cubicBezTo>
                    <a:cubicBezTo>
                      <a:pt x="59" y="44"/>
                      <a:pt x="58" y="44"/>
                      <a:pt x="53" y="46"/>
                    </a:cubicBezTo>
                    <a:cubicBezTo>
                      <a:pt x="52" y="47"/>
                      <a:pt x="51" y="47"/>
                      <a:pt x="50" y="47"/>
                    </a:cubicBezTo>
                    <a:cubicBezTo>
                      <a:pt x="52" y="44"/>
                      <a:pt x="55" y="42"/>
                      <a:pt x="58" y="40"/>
                    </a:cubicBezTo>
                    <a:cubicBezTo>
                      <a:pt x="61" y="38"/>
                      <a:pt x="64" y="35"/>
                      <a:pt x="67" y="33"/>
                    </a:cubicBezTo>
                    <a:cubicBezTo>
                      <a:pt x="70" y="31"/>
                      <a:pt x="72" y="29"/>
                      <a:pt x="75" y="27"/>
                    </a:cubicBezTo>
                    <a:cubicBezTo>
                      <a:pt x="76" y="27"/>
                      <a:pt x="76" y="27"/>
                      <a:pt x="76" y="28"/>
                    </a:cubicBezTo>
                    <a:cubicBezTo>
                      <a:pt x="76" y="28"/>
                      <a:pt x="75" y="29"/>
                      <a:pt x="75" y="29"/>
                    </a:cubicBezTo>
                    <a:cubicBezTo>
                      <a:pt x="72" y="34"/>
                      <a:pt x="71" y="36"/>
                      <a:pt x="75" y="40"/>
                    </a:cubicBezTo>
                    <a:cubicBezTo>
                      <a:pt x="77" y="44"/>
                      <a:pt x="80" y="47"/>
                      <a:pt x="82" y="50"/>
                    </a:cubicBezTo>
                    <a:cubicBezTo>
                      <a:pt x="82" y="51"/>
                      <a:pt x="82" y="51"/>
                      <a:pt x="82" y="52"/>
                    </a:cubicBezTo>
                    <a:cubicBezTo>
                      <a:pt x="74" y="64"/>
                      <a:pt x="64" y="74"/>
                      <a:pt x="49" y="78"/>
                    </a:cubicBezTo>
                    <a:cubicBezTo>
                      <a:pt x="43" y="80"/>
                      <a:pt x="37" y="79"/>
                      <a:pt x="31" y="76"/>
                    </a:cubicBezTo>
                    <a:cubicBezTo>
                      <a:pt x="11" y="66"/>
                      <a:pt x="0" y="35"/>
                      <a:pt x="24" y="15"/>
                    </a:cubicBezTo>
                    <a:cubicBezTo>
                      <a:pt x="27" y="13"/>
                      <a:pt x="32" y="12"/>
                      <a:pt x="36" y="10"/>
                    </a:cubicBezTo>
                    <a:cubicBezTo>
                      <a:pt x="37" y="9"/>
                      <a:pt x="38" y="9"/>
                      <a:pt x="39" y="9"/>
                    </a:cubicBezTo>
                    <a:cubicBezTo>
                      <a:pt x="44" y="7"/>
                      <a:pt x="44" y="7"/>
                      <a:pt x="44" y="2"/>
                    </a:cubicBezTo>
                    <a:cubicBezTo>
                      <a:pt x="44" y="2"/>
                      <a:pt x="44" y="2"/>
                      <a:pt x="44" y="1"/>
                    </a:cubicBezTo>
                    <a:cubicBezTo>
                      <a:pt x="44" y="1"/>
                      <a:pt x="44" y="1"/>
                      <a:pt x="44" y="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6" name="Freeform 52">
                <a:extLst>
                  <a:ext uri="{FF2B5EF4-FFF2-40B4-BE49-F238E27FC236}">
                    <a16:creationId xmlns:a16="http://schemas.microsoft.com/office/drawing/2014/main" id="{B85BE9AC-6F60-4FB5-8137-FF34C3DC57D8}"/>
                  </a:ext>
                </a:extLst>
              </p:cNvPr>
              <p:cNvSpPr>
                <a:spLocks/>
              </p:cNvSpPr>
              <p:nvPr/>
            </p:nvSpPr>
            <p:spPr bwMode="auto">
              <a:xfrm>
                <a:off x="5141653" y="20291785"/>
                <a:ext cx="456165" cy="495489"/>
              </a:xfrm>
              <a:custGeom>
                <a:avLst/>
                <a:gdLst>
                  <a:gd name="T0" fmla="*/ 58 w 65"/>
                  <a:gd name="T1" fmla="*/ 69 h 70"/>
                  <a:gd name="T2" fmla="*/ 53 w 65"/>
                  <a:gd name="T3" fmla="*/ 66 h 70"/>
                  <a:gd name="T4" fmla="*/ 25 w 65"/>
                  <a:gd name="T5" fmla="*/ 31 h 70"/>
                  <a:gd name="T6" fmla="*/ 13 w 65"/>
                  <a:gd name="T7" fmla="*/ 17 h 70"/>
                  <a:gd name="T8" fmla="*/ 12 w 65"/>
                  <a:gd name="T9" fmla="*/ 21 h 70"/>
                  <a:gd name="T10" fmla="*/ 12 w 65"/>
                  <a:gd name="T11" fmla="*/ 56 h 70"/>
                  <a:gd name="T12" fmla="*/ 20 w 65"/>
                  <a:gd name="T13" fmla="*/ 66 h 70"/>
                  <a:gd name="T14" fmla="*/ 21 w 65"/>
                  <a:gd name="T15" fmla="*/ 68 h 70"/>
                  <a:gd name="T16" fmla="*/ 0 w 65"/>
                  <a:gd name="T17" fmla="*/ 68 h 70"/>
                  <a:gd name="T18" fmla="*/ 3 w 65"/>
                  <a:gd name="T19" fmla="*/ 66 h 70"/>
                  <a:gd name="T20" fmla="*/ 9 w 65"/>
                  <a:gd name="T21" fmla="*/ 58 h 70"/>
                  <a:gd name="T22" fmla="*/ 9 w 65"/>
                  <a:gd name="T23" fmla="*/ 14 h 70"/>
                  <a:gd name="T24" fmla="*/ 6 w 65"/>
                  <a:gd name="T25" fmla="*/ 8 h 70"/>
                  <a:gd name="T26" fmla="*/ 0 w 65"/>
                  <a:gd name="T27" fmla="*/ 2 h 70"/>
                  <a:gd name="T28" fmla="*/ 10 w 65"/>
                  <a:gd name="T29" fmla="*/ 1 h 70"/>
                  <a:gd name="T30" fmla="*/ 27 w 65"/>
                  <a:gd name="T31" fmla="*/ 9 h 70"/>
                  <a:gd name="T32" fmla="*/ 50 w 65"/>
                  <a:gd name="T33" fmla="*/ 39 h 70"/>
                  <a:gd name="T34" fmla="*/ 54 w 65"/>
                  <a:gd name="T35" fmla="*/ 42 h 70"/>
                  <a:gd name="T36" fmla="*/ 54 w 65"/>
                  <a:gd name="T37" fmla="*/ 38 h 70"/>
                  <a:gd name="T38" fmla="*/ 54 w 65"/>
                  <a:gd name="T39" fmla="*/ 15 h 70"/>
                  <a:gd name="T40" fmla="*/ 46 w 65"/>
                  <a:gd name="T41" fmla="*/ 3 h 70"/>
                  <a:gd name="T42" fmla="*/ 45 w 65"/>
                  <a:gd name="T43" fmla="*/ 3 h 70"/>
                  <a:gd name="T44" fmla="*/ 65 w 65"/>
                  <a:gd name="T45" fmla="*/ 2 h 70"/>
                  <a:gd name="T46" fmla="*/ 63 w 65"/>
                  <a:gd name="T47" fmla="*/ 4 h 70"/>
                  <a:gd name="T48" fmla="*/ 58 w 65"/>
                  <a:gd name="T49" fmla="*/ 12 h 70"/>
                  <a:gd name="T50" fmla="*/ 58 w 65"/>
                  <a:gd name="T51" fmla="*/ 26 h 70"/>
                  <a:gd name="T52" fmla="*/ 58 w 65"/>
                  <a:gd name="T53" fmla="*/ 64 h 70"/>
                  <a:gd name="T54" fmla="*/ 58 w 65"/>
                  <a:gd name="T55"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 h="70">
                    <a:moveTo>
                      <a:pt x="58" y="69"/>
                    </a:moveTo>
                    <a:cubicBezTo>
                      <a:pt x="54" y="70"/>
                      <a:pt x="54" y="68"/>
                      <a:pt x="53" y="66"/>
                    </a:cubicBezTo>
                    <a:cubicBezTo>
                      <a:pt x="43" y="55"/>
                      <a:pt x="34" y="43"/>
                      <a:pt x="25" y="31"/>
                    </a:cubicBezTo>
                    <a:cubicBezTo>
                      <a:pt x="21" y="27"/>
                      <a:pt x="17" y="22"/>
                      <a:pt x="13" y="17"/>
                    </a:cubicBezTo>
                    <a:cubicBezTo>
                      <a:pt x="13" y="19"/>
                      <a:pt x="12" y="20"/>
                      <a:pt x="12" y="21"/>
                    </a:cubicBezTo>
                    <a:cubicBezTo>
                      <a:pt x="12" y="33"/>
                      <a:pt x="12" y="44"/>
                      <a:pt x="12" y="56"/>
                    </a:cubicBezTo>
                    <a:cubicBezTo>
                      <a:pt x="12" y="63"/>
                      <a:pt x="13" y="64"/>
                      <a:pt x="20" y="66"/>
                    </a:cubicBezTo>
                    <a:cubicBezTo>
                      <a:pt x="20" y="67"/>
                      <a:pt x="21" y="67"/>
                      <a:pt x="21" y="68"/>
                    </a:cubicBezTo>
                    <a:cubicBezTo>
                      <a:pt x="18" y="69"/>
                      <a:pt x="5" y="69"/>
                      <a:pt x="0" y="68"/>
                    </a:cubicBezTo>
                    <a:cubicBezTo>
                      <a:pt x="1" y="67"/>
                      <a:pt x="2" y="66"/>
                      <a:pt x="3" y="66"/>
                    </a:cubicBezTo>
                    <a:cubicBezTo>
                      <a:pt x="7" y="65"/>
                      <a:pt x="9" y="63"/>
                      <a:pt x="9" y="58"/>
                    </a:cubicBezTo>
                    <a:cubicBezTo>
                      <a:pt x="9" y="44"/>
                      <a:pt x="9" y="29"/>
                      <a:pt x="9" y="14"/>
                    </a:cubicBezTo>
                    <a:cubicBezTo>
                      <a:pt x="9" y="11"/>
                      <a:pt x="7" y="9"/>
                      <a:pt x="6" y="8"/>
                    </a:cubicBezTo>
                    <a:cubicBezTo>
                      <a:pt x="4" y="6"/>
                      <a:pt x="2" y="4"/>
                      <a:pt x="0" y="2"/>
                    </a:cubicBezTo>
                    <a:cubicBezTo>
                      <a:pt x="4" y="1"/>
                      <a:pt x="7" y="2"/>
                      <a:pt x="10" y="1"/>
                    </a:cubicBezTo>
                    <a:cubicBezTo>
                      <a:pt x="18" y="0"/>
                      <a:pt x="22" y="3"/>
                      <a:pt x="27" y="9"/>
                    </a:cubicBezTo>
                    <a:cubicBezTo>
                      <a:pt x="34" y="19"/>
                      <a:pt x="42" y="29"/>
                      <a:pt x="50" y="39"/>
                    </a:cubicBezTo>
                    <a:cubicBezTo>
                      <a:pt x="51" y="40"/>
                      <a:pt x="52" y="41"/>
                      <a:pt x="54" y="42"/>
                    </a:cubicBezTo>
                    <a:cubicBezTo>
                      <a:pt x="54" y="41"/>
                      <a:pt x="54" y="39"/>
                      <a:pt x="54" y="38"/>
                    </a:cubicBezTo>
                    <a:cubicBezTo>
                      <a:pt x="54" y="30"/>
                      <a:pt x="54" y="23"/>
                      <a:pt x="54" y="15"/>
                    </a:cubicBezTo>
                    <a:cubicBezTo>
                      <a:pt x="54" y="9"/>
                      <a:pt x="53" y="4"/>
                      <a:pt x="46" y="3"/>
                    </a:cubicBezTo>
                    <a:cubicBezTo>
                      <a:pt x="46" y="3"/>
                      <a:pt x="45" y="3"/>
                      <a:pt x="45" y="3"/>
                    </a:cubicBezTo>
                    <a:cubicBezTo>
                      <a:pt x="48" y="1"/>
                      <a:pt x="61" y="1"/>
                      <a:pt x="65" y="2"/>
                    </a:cubicBezTo>
                    <a:cubicBezTo>
                      <a:pt x="64" y="3"/>
                      <a:pt x="64" y="3"/>
                      <a:pt x="63" y="4"/>
                    </a:cubicBezTo>
                    <a:cubicBezTo>
                      <a:pt x="59" y="5"/>
                      <a:pt x="57" y="8"/>
                      <a:pt x="58" y="12"/>
                    </a:cubicBezTo>
                    <a:cubicBezTo>
                      <a:pt x="58" y="17"/>
                      <a:pt x="58" y="22"/>
                      <a:pt x="58" y="26"/>
                    </a:cubicBezTo>
                    <a:cubicBezTo>
                      <a:pt x="58" y="39"/>
                      <a:pt x="58" y="51"/>
                      <a:pt x="58" y="64"/>
                    </a:cubicBezTo>
                    <a:cubicBezTo>
                      <a:pt x="58" y="66"/>
                      <a:pt x="58" y="67"/>
                      <a:pt x="58" y="69"/>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7" name="Freeform 53">
                <a:extLst>
                  <a:ext uri="{FF2B5EF4-FFF2-40B4-BE49-F238E27FC236}">
                    <a16:creationId xmlns:a16="http://schemas.microsoft.com/office/drawing/2014/main" id="{8F1A2BEF-DE60-43BE-9443-E64E95C8AB6F}"/>
                  </a:ext>
                </a:extLst>
              </p:cNvPr>
              <p:cNvSpPr>
                <a:spLocks noEditPoints="1"/>
              </p:cNvSpPr>
              <p:nvPr/>
            </p:nvSpPr>
            <p:spPr bwMode="auto">
              <a:xfrm>
                <a:off x="5700062" y="26009575"/>
                <a:ext cx="353921" cy="503354"/>
              </a:xfrm>
              <a:custGeom>
                <a:avLst/>
                <a:gdLst>
                  <a:gd name="T0" fmla="*/ 9 w 50"/>
                  <a:gd name="T1" fmla="*/ 71 h 71"/>
                  <a:gd name="T2" fmla="*/ 31 w 50"/>
                  <a:gd name="T3" fmla="*/ 41 h 71"/>
                  <a:gd name="T4" fmla="*/ 23 w 50"/>
                  <a:gd name="T5" fmla="*/ 44 h 71"/>
                  <a:gd name="T6" fmla="*/ 3 w 50"/>
                  <a:gd name="T7" fmla="*/ 33 h 71"/>
                  <a:gd name="T8" fmla="*/ 3 w 50"/>
                  <a:gd name="T9" fmla="*/ 13 h 71"/>
                  <a:gd name="T10" fmla="*/ 21 w 50"/>
                  <a:gd name="T11" fmla="*/ 1 h 71"/>
                  <a:gd name="T12" fmla="*/ 41 w 50"/>
                  <a:gd name="T13" fmla="*/ 11 h 71"/>
                  <a:gd name="T14" fmla="*/ 34 w 50"/>
                  <a:gd name="T15" fmla="*/ 59 h 71"/>
                  <a:gd name="T16" fmla="*/ 9 w 50"/>
                  <a:gd name="T17" fmla="*/ 71 h 71"/>
                  <a:gd name="T18" fmla="*/ 31 w 50"/>
                  <a:gd name="T19" fmla="*/ 32 h 71"/>
                  <a:gd name="T20" fmla="*/ 32 w 50"/>
                  <a:gd name="T21" fmla="*/ 32 h 71"/>
                  <a:gd name="T22" fmla="*/ 28 w 50"/>
                  <a:gd name="T23" fmla="*/ 12 h 71"/>
                  <a:gd name="T24" fmla="*/ 25 w 50"/>
                  <a:gd name="T25" fmla="*/ 6 h 71"/>
                  <a:gd name="T26" fmla="*/ 19 w 50"/>
                  <a:gd name="T27" fmla="*/ 3 h 71"/>
                  <a:gd name="T28" fmla="*/ 15 w 50"/>
                  <a:gd name="T29" fmla="*/ 8 h 71"/>
                  <a:gd name="T30" fmla="*/ 14 w 50"/>
                  <a:gd name="T31" fmla="*/ 10 h 71"/>
                  <a:gd name="T32" fmla="*/ 18 w 50"/>
                  <a:gd name="T33" fmla="*/ 32 h 71"/>
                  <a:gd name="T34" fmla="*/ 21 w 50"/>
                  <a:gd name="T35" fmla="*/ 37 h 71"/>
                  <a:gd name="T36" fmla="*/ 29 w 50"/>
                  <a:gd name="T37" fmla="*/ 39 h 71"/>
                  <a:gd name="T38" fmla="*/ 31 w 50"/>
                  <a:gd name="T39" fmla="*/ 33 h 71"/>
                  <a:gd name="T40" fmla="*/ 31 w 50"/>
                  <a:gd name="T41" fmla="*/ 3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71">
                    <a:moveTo>
                      <a:pt x="9" y="71"/>
                    </a:moveTo>
                    <a:cubicBezTo>
                      <a:pt x="22" y="66"/>
                      <a:pt x="29" y="55"/>
                      <a:pt x="31" y="41"/>
                    </a:cubicBezTo>
                    <a:cubicBezTo>
                      <a:pt x="28" y="42"/>
                      <a:pt x="26" y="43"/>
                      <a:pt x="23" y="44"/>
                    </a:cubicBezTo>
                    <a:cubicBezTo>
                      <a:pt x="14" y="46"/>
                      <a:pt x="7" y="42"/>
                      <a:pt x="3" y="33"/>
                    </a:cubicBezTo>
                    <a:cubicBezTo>
                      <a:pt x="0" y="26"/>
                      <a:pt x="1" y="19"/>
                      <a:pt x="3" y="13"/>
                    </a:cubicBezTo>
                    <a:cubicBezTo>
                      <a:pt x="7" y="5"/>
                      <a:pt x="13" y="1"/>
                      <a:pt x="21" y="1"/>
                    </a:cubicBezTo>
                    <a:cubicBezTo>
                      <a:pt x="29" y="0"/>
                      <a:pt x="36" y="3"/>
                      <a:pt x="41" y="11"/>
                    </a:cubicBezTo>
                    <a:cubicBezTo>
                      <a:pt x="50" y="26"/>
                      <a:pt x="47" y="47"/>
                      <a:pt x="34" y="59"/>
                    </a:cubicBezTo>
                    <a:cubicBezTo>
                      <a:pt x="28" y="65"/>
                      <a:pt x="17" y="70"/>
                      <a:pt x="9" y="71"/>
                    </a:cubicBezTo>
                    <a:close/>
                    <a:moveTo>
                      <a:pt x="31" y="32"/>
                    </a:moveTo>
                    <a:cubicBezTo>
                      <a:pt x="31" y="32"/>
                      <a:pt x="31" y="32"/>
                      <a:pt x="32" y="32"/>
                    </a:cubicBezTo>
                    <a:cubicBezTo>
                      <a:pt x="30" y="25"/>
                      <a:pt x="29" y="19"/>
                      <a:pt x="28" y="12"/>
                    </a:cubicBezTo>
                    <a:cubicBezTo>
                      <a:pt x="27" y="10"/>
                      <a:pt x="26" y="8"/>
                      <a:pt x="25" y="6"/>
                    </a:cubicBezTo>
                    <a:cubicBezTo>
                      <a:pt x="24" y="4"/>
                      <a:pt x="22" y="3"/>
                      <a:pt x="19" y="3"/>
                    </a:cubicBezTo>
                    <a:cubicBezTo>
                      <a:pt x="17" y="4"/>
                      <a:pt x="15" y="5"/>
                      <a:pt x="15" y="8"/>
                    </a:cubicBezTo>
                    <a:cubicBezTo>
                      <a:pt x="15" y="9"/>
                      <a:pt x="14" y="10"/>
                      <a:pt x="14" y="10"/>
                    </a:cubicBezTo>
                    <a:cubicBezTo>
                      <a:pt x="15" y="18"/>
                      <a:pt x="16" y="25"/>
                      <a:pt x="18" y="32"/>
                    </a:cubicBezTo>
                    <a:cubicBezTo>
                      <a:pt x="19" y="34"/>
                      <a:pt x="20" y="35"/>
                      <a:pt x="21" y="37"/>
                    </a:cubicBezTo>
                    <a:cubicBezTo>
                      <a:pt x="23" y="39"/>
                      <a:pt x="25" y="39"/>
                      <a:pt x="29" y="39"/>
                    </a:cubicBezTo>
                    <a:cubicBezTo>
                      <a:pt x="32" y="38"/>
                      <a:pt x="31" y="35"/>
                      <a:pt x="31" y="33"/>
                    </a:cubicBezTo>
                    <a:cubicBezTo>
                      <a:pt x="31" y="33"/>
                      <a:pt x="31" y="32"/>
                      <a:pt x="31" y="3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8" name="Freeform 54">
                <a:extLst>
                  <a:ext uri="{FF2B5EF4-FFF2-40B4-BE49-F238E27FC236}">
                    <a16:creationId xmlns:a16="http://schemas.microsoft.com/office/drawing/2014/main" id="{854BFC4C-273E-4CD3-AA7A-F6841F6A1E71}"/>
                  </a:ext>
                </a:extLst>
              </p:cNvPr>
              <p:cNvSpPr>
                <a:spLocks/>
              </p:cNvSpPr>
              <p:nvPr/>
            </p:nvSpPr>
            <p:spPr bwMode="auto">
              <a:xfrm>
                <a:off x="4323703" y="20386164"/>
                <a:ext cx="471894" cy="534814"/>
              </a:xfrm>
              <a:custGeom>
                <a:avLst/>
                <a:gdLst>
                  <a:gd name="T0" fmla="*/ 42 w 68"/>
                  <a:gd name="T1" fmla="*/ 7 h 77"/>
                  <a:gd name="T2" fmla="*/ 62 w 68"/>
                  <a:gd name="T3" fmla="*/ 0 h 77"/>
                  <a:gd name="T4" fmla="*/ 60 w 68"/>
                  <a:gd name="T5" fmla="*/ 3 h 77"/>
                  <a:gd name="T6" fmla="*/ 57 w 68"/>
                  <a:gd name="T7" fmla="*/ 12 h 77"/>
                  <a:gd name="T8" fmla="*/ 65 w 68"/>
                  <a:gd name="T9" fmla="*/ 40 h 77"/>
                  <a:gd name="T10" fmla="*/ 67 w 68"/>
                  <a:gd name="T11" fmla="*/ 55 h 77"/>
                  <a:gd name="T12" fmla="*/ 62 w 68"/>
                  <a:gd name="T13" fmla="*/ 68 h 77"/>
                  <a:gd name="T14" fmla="*/ 34 w 68"/>
                  <a:gd name="T15" fmla="*/ 76 h 77"/>
                  <a:gd name="T16" fmla="*/ 21 w 68"/>
                  <a:gd name="T17" fmla="*/ 66 h 77"/>
                  <a:gd name="T18" fmla="*/ 19 w 68"/>
                  <a:gd name="T19" fmla="*/ 60 h 77"/>
                  <a:gd name="T20" fmla="*/ 10 w 68"/>
                  <a:gd name="T21" fmla="*/ 27 h 77"/>
                  <a:gd name="T22" fmla="*/ 9 w 68"/>
                  <a:gd name="T23" fmla="*/ 25 h 77"/>
                  <a:gd name="T24" fmla="*/ 2 w 68"/>
                  <a:gd name="T25" fmla="*/ 20 h 77"/>
                  <a:gd name="T26" fmla="*/ 0 w 68"/>
                  <a:gd name="T27" fmla="*/ 19 h 77"/>
                  <a:gd name="T28" fmla="*/ 27 w 68"/>
                  <a:gd name="T29" fmla="*/ 10 h 77"/>
                  <a:gd name="T30" fmla="*/ 30 w 68"/>
                  <a:gd name="T31" fmla="*/ 10 h 77"/>
                  <a:gd name="T32" fmla="*/ 30 w 68"/>
                  <a:gd name="T33" fmla="*/ 11 h 77"/>
                  <a:gd name="T34" fmla="*/ 27 w 68"/>
                  <a:gd name="T35" fmla="*/ 12 h 77"/>
                  <a:gd name="T36" fmla="*/ 24 w 68"/>
                  <a:gd name="T37" fmla="*/ 20 h 77"/>
                  <a:gd name="T38" fmla="*/ 34 w 68"/>
                  <a:gd name="T39" fmla="*/ 59 h 77"/>
                  <a:gd name="T40" fmla="*/ 35 w 68"/>
                  <a:gd name="T41" fmla="*/ 61 h 77"/>
                  <a:gd name="T42" fmla="*/ 50 w 68"/>
                  <a:gd name="T43" fmla="*/ 70 h 77"/>
                  <a:gd name="T44" fmla="*/ 64 w 68"/>
                  <a:gd name="T45" fmla="*/ 55 h 77"/>
                  <a:gd name="T46" fmla="*/ 63 w 68"/>
                  <a:gd name="T47" fmla="*/ 45 h 77"/>
                  <a:gd name="T48" fmla="*/ 54 w 68"/>
                  <a:gd name="T49" fmla="*/ 15 h 77"/>
                  <a:gd name="T50" fmla="*/ 44 w 68"/>
                  <a:gd name="T51" fmla="*/ 7 h 77"/>
                  <a:gd name="T52" fmla="*/ 42 w 68"/>
                  <a:gd name="T53" fmla="*/ 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7">
                    <a:moveTo>
                      <a:pt x="42" y="7"/>
                    </a:moveTo>
                    <a:cubicBezTo>
                      <a:pt x="45" y="4"/>
                      <a:pt x="57" y="1"/>
                      <a:pt x="62" y="0"/>
                    </a:cubicBezTo>
                    <a:cubicBezTo>
                      <a:pt x="61" y="1"/>
                      <a:pt x="61" y="2"/>
                      <a:pt x="60" y="3"/>
                    </a:cubicBezTo>
                    <a:cubicBezTo>
                      <a:pt x="57" y="5"/>
                      <a:pt x="56" y="8"/>
                      <a:pt x="57" y="12"/>
                    </a:cubicBezTo>
                    <a:cubicBezTo>
                      <a:pt x="60" y="21"/>
                      <a:pt x="63" y="31"/>
                      <a:pt x="65" y="40"/>
                    </a:cubicBezTo>
                    <a:cubicBezTo>
                      <a:pt x="66" y="45"/>
                      <a:pt x="67" y="50"/>
                      <a:pt x="67" y="55"/>
                    </a:cubicBezTo>
                    <a:cubicBezTo>
                      <a:pt x="68" y="61"/>
                      <a:pt x="66" y="65"/>
                      <a:pt x="62" y="68"/>
                    </a:cubicBezTo>
                    <a:cubicBezTo>
                      <a:pt x="54" y="74"/>
                      <a:pt x="44" y="77"/>
                      <a:pt x="34" y="76"/>
                    </a:cubicBezTo>
                    <a:cubicBezTo>
                      <a:pt x="28" y="75"/>
                      <a:pt x="24" y="72"/>
                      <a:pt x="21" y="66"/>
                    </a:cubicBezTo>
                    <a:cubicBezTo>
                      <a:pt x="20" y="64"/>
                      <a:pt x="19" y="62"/>
                      <a:pt x="19" y="60"/>
                    </a:cubicBezTo>
                    <a:cubicBezTo>
                      <a:pt x="16" y="49"/>
                      <a:pt x="13" y="38"/>
                      <a:pt x="10" y="27"/>
                    </a:cubicBezTo>
                    <a:cubicBezTo>
                      <a:pt x="10" y="27"/>
                      <a:pt x="9" y="26"/>
                      <a:pt x="9" y="25"/>
                    </a:cubicBezTo>
                    <a:cubicBezTo>
                      <a:pt x="8" y="22"/>
                      <a:pt x="6" y="20"/>
                      <a:pt x="2" y="20"/>
                    </a:cubicBezTo>
                    <a:cubicBezTo>
                      <a:pt x="1" y="20"/>
                      <a:pt x="1" y="20"/>
                      <a:pt x="0" y="19"/>
                    </a:cubicBezTo>
                    <a:cubicBezTo>
                      <a:pt x="8" y="15"/>
                      <a:pt x="18" y="13"/>
                      <a:pt x="27" y="10"/>
                    </a:cubicBezTo>
                    <a:cubicBezTo>
                      <a:pt x="28" y="10"/>
                      <a:pt x="29" y="10"/>
                      <a:pt x="30" y="10"/>
                    </a:cubicBezTo>
                    <a:cubicBezTo>
                      <a:pt x="30" y="10"/>
                      <a:pt x="30" y="10"/>
                      <a:pt x="30" y="11"/>
                    </a:cubicBezTo>
                    <a:cubicBezTo>
                      <a:pt x="29" y="11"/>
                      <a:pt x="28" y="12"/>
                      <a:pt x="27" y="12"/>
                    </a:cubicBezTo>
                    <a:cubicBezTo>
                      <a:pt x="24" y="14"/>
                      <a:pt x="23" y="16"/>
                      <a:pt x="24" y="20"/>
                    </a:cubicBezTo>
                    <a:cubicBezTo>
                      <a:pt x="27" y="33"/>
                      <a:pt x="31" y="46"/>
                      <a:pt x="34" y="59"/>
                    </a:cubicBezTo>
                    <a:cubicBezTo>
                      <a:pt x="35" y="60"/>
                      <a:pt x="35" y="60"/>
                      <a:pt x="35" y="61"/>
                    </a:cubicBezTo>
                    <a:cubicBezTo>
                      <a:pt x="38" y="68"/>
                      <a:pt x="43" y="71"/>
                      <a:pt x="50" y="70"/>
                    </a:cubicBezTo>
                    <a:cubicBezTo>
                      <a:pt x="59" y="68"/>
                      <a:pt x="64" y="63"/>
                      <a:pt x="64" y="55"/>
                    </a:cubicBezTo>
                    <a:cubicBezTo>
                      <a:pt x="64" y="51"/>
                      <a:pt x="63" y="48"/>
                      <a:pt x="63" y="45"/>
                    </a:cubicBezTo>
                    <a:cubicBezTo>
                      <a:pt x="60" y="35"/>
                      <a:pt x="57" y="25"/>
                      <a:pt x="54" y="15"/>
                    </a:cubicBezTo>
                    <a:cubicBezTo>
                      <a:pt x="52" y="8"/>
                      <a:pt x="51" y="7"/>
                      <a:pt x="44" y="7"/>
                    </a:cubicBezTo>
                    <a:cubicBezTo>
                      <a:pt x="43" y="7"/>
                      <a:pt x="43" y="7"/>
                      <a:pt x="42" y="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9" name="Freeform 55">
                <a:extLst>
                  <a:ext uri="{FF2B5EF4-FFF2-40B4-BE49-F238E27FC236}">
                    <a16:creationId xmlns:a16="http://schemas.microsoft.com/office/drawing/2014/main" id="{539B124B-7DF4-4150-9E44-C8FF73B41E51}"/>
                  </a:ext>
                </a:extLst>
              </p:cNvPr>
              <p:cNvSpPr>
                <a:spLocks/>
              </p:cNvSpPr>
              <p:nvPr/>
            </p:nvSpPr>
            <p:spPr bwMode="auto">
              <a:xfrm>
                <a:off x="7894371" y="22195094"/>
                <a:ext cx="550543" cy="440435"/>
              </a:xfrm>
              <a:custGeom>
                <a:avLst/>
                <a:gdLst>
                  <a:gd name="T0" fmla="*/ 0 w 79"/>
                  <a:gd name="T1" fmla="*/ 22 h 63"/>
                  <a:gd name="T2" fmla="*/ 20 w 79"/>
                  <a:gd name="T3" fmla="*/ 13 h 63"/>
                  <a:gd name="T4" fmla="*/ 20 w 79"/>
                  <a:gd name="T5" fmla="*/ 17 h 63"/>
                  <a:gd name="T6" fmla="*/ 12 w 79"/>
                  <a:gd name="T7" fmla="*/ 26 h 63"/>
                  <a:gd name="T8" fmla="*/ 13 w 79"/>
                  <a:gd name="T9" fmla="*/ 46 h 63"/>
                  <a:gd name="T10" fmla="*/ 24 w 79"/>
                  <a:gd name="T11" fmla="*/ 50 h 63"/>
                  <a:gd name="T12" fmla="*/ 32 w 79"/>
                  <a:gd name="T13" fmla="*/ 42 h 63"/>
                  <a:gd name="T14" fmla="*/ 32 w 79"/>
                  <a:gd name="T15" fmla="*/ 35 h 63"/>
                  <a:gd name="T16" fmla="*/ 35 w 79"/>
                  <a:gd name="T17" fmla="*/ 14 h 63"/>
                  <a:gd name="T18" fmla="*/ 51 w 79"/>
                  <a:gd name="T19" fmla="*/ 1 h 63"/>
                  <a:gd name="T20" fmla="*/ 66 w 79"/>
                  <a:gd name="T21" fmla="*/ 7 h 63"/>
                  <a:gd name="T22" fmla="*/ 73 w 79"/>
                  <a:gd name="T23" fmla="*/ 24 h 63"/>
                  <a:gd name="T24" fmla="*/ 73 w 79"/>
                  <a:gd name="T25" fmla="*/ 28 h 63"/>
                  <a:gd name="T26" fmla="*/ 76 w 79"/>
                  <a:gd name="T27" fmla="*/ 32 h 63"/>
                  <a:gd name="T28" fmla="*/ 79 w 79"/>
                  <a:gd name="T29" fmla="*/ 34 h 63"/>
                  <a:gd name="T30" fmla="*/ 59 w 79"/>
                  <a:gd name="T31" fmla="*/ 42 h 63"/>
                  <a:gd name="T32" fmla="*/ 62 w 79"/>
                  <a:gd name="T33" fmla="*/ 38 h 63"/>
                  <a:gd name="T34" fmla="*/ 69 w 79"/>
                  <a:gd name="T35" fmla="*/ 26 h 63"/>
                  <a:gd name="T36" fmla="*/ 65 w 79"/>
                  <a:gd name="T37" fmla="*/ 12 h 63"/>
                  <a:gd name="T38" fmla="*/ 50 w 79"/>
                  <a:gd name="T39" fmla="*/ 14 h 63"/>
                  <a:gd name="T40" fmla="*/ 49 w 79"/>
                  <a:gd name="T41" fmla="*/ 21 h 63"/>
                  <a:gd name="T42" fmla="*/ 48 w 79"/>
                  <a:gd name="T43" fmla="*/ 39 h 63"/>
                  <a:gd name="T44" fmla="*/ 45 w 79"/>
                  <a:gd name="T45" fmla="*/ 50 h 63"/>
                  <a:gd name="T46" fmla="*/ 15 w 79"/>
                  <a:gd name="T47" fmla="*/ 53 h 63"/>
                  <a:gd name="T48" fmla="*/ 7 w 79"/>
                  <a:gd name="T49" fmla="*/ 34 h 63"/>
                  <a:gd name="T50" fmla="*/ 0 w 79"/>
                  <a:gd name="T51" fmla="*/ 2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9" h="63">
                    <a:moveTo>
                      <a:pt x="0" y="22"/>
                    </a:moveTo>
                    <a:cubicBezTo>
                      <a:pt x="7" y="19"/>
                      <a:pt x="14" y="16"/>
                      <a:pt x="20" y="13"/>
                    </a:cubicBezTo>
                    <a:cubicBezTo>
                      <a:pt x="22" y="15"/>
                      <a:pt x="21" y="16"/>
                      <a:pt x="20" y="17"/>
                    </a:cubicBezTo>
                    <a:cubicBezTo>
                      <a:pt x="17" y="20"/>
                      <a:pt x="14" y="23"/>
                      <a:pt x="12" y="26"/>
                    </a:cubicBezTo>
                    <a:cubicBezTo>
                      <a:pt x="8" y="33"/>
                      <a:pt x="9" y="39"/>
                      <a:pt x="13" y="46"/>
                    </a:cubicBezTo>
                    <a:cubicBezTo>
                      <a:pt x="16" y="50"/>
                      <a:pt x="19" y="51"/>
                      <a:pt x="24" y="50"/>
                    </a:cubicBezTo>
                    <a:cubicBezTo>
                      <a:pt x="28" y="49"/>
                      <a:pt x="31" y="46"/>
                      <a:pt x="32" y="42"/>
                    </a:cubicBezTo>
                    <a:cubicBezTo>
                      <a:pt x="32" y="40"/>
                      <a:pt x="32" y="37"/>
                      <a:pt x="32" y="35"/>
                    </a:cubicBezTo>
                    <a:cubicBezTo>
                      <a:pt x="33" y="28"/>
                      <a:pt x="33" y="21"/>
                      <a:pt x="35" y="14"/>
                    </a:cubicBezTo>
                    <a:cubicBezTo>
                      <a:pt x="37" y="6"/>
                      <a:pt x="43" y="2"/>
                      <a:pt x="51" y="1"/>
                    </a:cubicBezTo>
                    <a:cubicBezTo>
                      <a:pt x="57" y="0"/>
                      <a:pt x="62" y="3"/>
                      <a:pt x="66" y="7"/>
                    </a:cubicBezTo>
                    <a:cubicBezTo>
                      <a:pt x="70" y="12"/>
                      <a:pt x="72" y="18"/>
                      <a:pt x="73" y="24"/>
                    </a:cubicBezTo>
                    <a:cubicBezTo>
                      <a:pt x="73" y="26"/>
                      <a:pt x="73" y="27"/>
                      <a:pt x="73" y="28"/>
                    </a:cubicBezTo>
                    <a:cubicBezTo>
                      <a:pt x="73" y="30"/>
                      <a:pt x="74" y="32"/>
                      <a:pt x="76" y="32"/>
                    </a:cubicBezTo>
                    <a:cubicBezTo>
                      <a:pt x="77" y="32"/>
                      <a:pt x="78" y="33"/>
                      <a:pt x="79" y="34"/>
                    </a:cubicBezTo>
                    <a:cubicBezTo>
                      <a:pt x="75" y="37"/>
                      <a:pt x="63" y="42"/>
                      <a:pt x="59" y="42"/>
                    </a:cubicBezTo>
                    <a:cubicBezTo>
                      <a:pt x="60" y="40"/>
                      <a:pt x="61" y="39"/>
                      <a:pt x="62" y="38"/>
                    </a:cubicBezTo>
                    <a:cubicBezTo>
                      <a:pt x="65" y="34"/>
                      <a:pt x="68" y="31"/>
                      <a:pt x="69" y="26"/>
                    </a:cubicBezTo>
                    <a:cubicBezTo>
                      <a:pt x="70" y="21"/>
                      <a:pt x="69" y="16"/>
                      <a:pt x="65" y="12"/>
                    </a:cubicBezTo>
                    <a:cubicBezTo>
                      <a:pt x="61" y="7"/>
                      <a:pt x="53" y="8"/>
                      <a:pt x="50" y="14"/>
                    </a:cubicBezTo>
                    <a:cubicBezTo>
                      <a:pt x="49" y="16"/>
                      <a:pt x="49" y="19"/>
                      <a:pt x="49" y="21"/>
                    </a:cubicBezTo>
                    <a:cubicBezTo>
                      <a:pt x="48" y="27"/>
                      <a:pt x="49" y="33"/>
                      <a:pt x="48" y="39"/>
                    </a:cubicBezTo>
                    <a:cubicBezTo>
                      <a:pt x="47" y="42"/>
                      <a:pt x="47" y="46"/>
                      <a:pt x="45" y="50"/>
                    </a:cubicBezTo>
                    <a:cubicBezTo>
                      <a:pt x="39" y="60"/>
                      <a:pt x="24" y="63"/>
                      <a:pt x="15" y="53"/>
                    </a:cubicBezTo>
                    <a:cubicBezTo>
                      <a:pt x="11" y="47"/>
                      <a:pt x="8" y="41"/>
                      <a:pt x="7" y="34"/>
                    </a:cubicBezTo>
                    <a:cubicBezTo>
                      <a:pt x="5" y="27"/>
                      <a:pt x="5" y="27"/>
                      <a:pt x="0" y="2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0" name="Freeform 56">
                <a:extLst>
                  <a:ext uri="{FF2B5EF4-FFF2-40B4-BE49-F238E27FC236}">
                    <a16:creationId xmlns:a16="http://schemas.microsoft.com/office/drawing/2014/main" id="{67B36885-76BA-4B87-9989-58BAB32207E3}"/>
                  </a:ext>
                </a:extLst>
              </p:cNvPr>
              <p:cNvSpPr>
                <a:spLocks/>
              </p:cNvSpPr>
              <p:nvPr/>
            </p:nvSpPr>
            <p:spPr bwMode="auto">
              <a:xfrm>
                <a:off x="7902235" y="24263565"/>
                <a:ext cx="542679" cy="503354"/>
              </a:xfrm>
              <a:custGeom>
                <a:avLst/>
                <a:gdLst>
                  <a:gd name="T0" fmla="*/ 64 w 77"/>
                  <a:gd name="T1" fmla="*/ 40 h 72"/>
                  <a:gd name="T2" fmla="*/ 65 w 77"/>
                  <a:gd name="T3" fmla="*/ 37 h 72"/>
                  <a:gd name="T4" fmla="*/ 59 w 77"/>
                  <a:gd name="T5" fmla="*/ 30 h 72"/>
                  <a:gd name="T6" fmla="*/ 45 w 77"/>
                  <a:gd name="T7" fmla="*/ 32 h 72"/>
                  <a:gd name="T8" fmla="*/ 37 w 77"/>
                  <a:gd name="T9" fmla="*/ 32 h 72"/>
                  <a:gd name="T10" fmla="*/ 33 w 77"/>
                  <a:gd name="T11" fmla="*/ 33 h 72"/>
                  <a:gd name="T12" fmla="*/ 39 w 77"/>
                  <a:gd name="T13" fmla="*/ 41 h 72"/>
                  <a:gd name="T14" fmla="*/ 47 w 77"/>
                  <a:gd name="T15" fmla="*/ 52 h 72"/>
                  <a:gd name="T16" fmla="*/ 50 w 77"/>
                  <a:gd name="T17" fmla="*/ 56 h 72"/>
                  <a:gd name="T18" fmla="*/ 57 w 77"/>
                  <a:gd name="T19" fmla="*/ 55 h 72"/>
                  <a:gd name="T20" fmla="*/ 60 w 77"/>
                  <a:gd name="T21" fmla="*/ 51 h 72"/>
                  <a:gd name="T22" fmla="*/ 53 w 77"/>
                  <a:gd name="T23" fmla="*/ 72 h 72"/>
                  <a:gd name="T24" fmla="*/ 52 w 77"/>
                  <a:gd name="T25" fmla="*/ 71 h 72"/>
                  <a:gd name="T26" fmla="*/ 48 w 77"/>
                  <a:gd name="T27" fmla="*/ 60 h 72"/>
                  <a:gd name="T28" fmla="*/ 31 w 77"/>
                  <a:gd name="T29" fmla="*/ 37 h 72"/>
                  <a:gd name="T30" fmla="*/ 26 w 77"/>
                  <a:gd name="T31" fmla="*/ 33 h 72"/>
                  <a:gd name="T32" fmla="*/ 13 w 77"/>
                  <a:gd name="T33" fmla="*/ 27 h 72"/>
                  <a:gd name="T34" fmla="*/ 2 w 77"/>
                  <a:gd name="T35" fmla="*/ 31 h 72"/>
                  <a:gd name="T36" fmla="*/ 1 w 77"/>
                  <a:gd name="T37" fmla="*/ 32 h 72"/>
                  <a:gd name="T38" fmla="*/ 0 w 77"/>
                  <a:gd name="T39" fmla="*/ 30 h 72"/>
                  <a:gd name="T40" fmla="*/ 12 w 77"/>
                  <a:gd name="T41" fmla="*/ 1 h 72"/>
                  <a:gd name="T42" fmla="*/ 13 w 77"/>
                  <a:gd name="T43" fmla="*/ 0 h 72"/>
                  <a:gd name="T44" fmla="*/ 13 w 77"/>
                  <a:gd name="T45" fmla="*/ 3 h 72"/>
                  <a:gd name="T46" fmla="*/ 18 w 77"/>
                  <a:gd name="T47" fmla="*/ 12 h 72"/>
                  <a:gd name="T48" fmla="*/ 30 w 77"/>
                  <a:gd name="T49" fmla="*/ 17 h 72"/>
                  <a:gd name="T50" fmla="*/ 34 w 77"/>
                  <a:gd name="T51" fmla="*/ 18 h 72"/>
                  <a:gd name="T52" fmla="*/ 67 w 77"/>
                  <a:gd name="T53" fmla="*/ 14 h 72"/>
                  <a:gd name="T54" fmla="*/ 76 w 77"/>
                  <a:gd name="T55" fmla="*/ 8 h 72"/>
                  <a:gd name="T56" fmla="*/ 77 w 77"/>
                  <a:gd name="T57" fmla="*/ 10 h 72"/>
                  <a:gd name="T58" fmla="*/ 66 w 77"/>
                  <a:gd name="T59" fmla="*/ 39 h 72"/>
                  <a:gd name="T60" fmla="*/ 64 w 77"/>
                  <a:gd name="T61" fmla="*/ 4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72">
                    <a:moveTo>
                      <a:pt x="64" y="40"/>
                    </a:moveTo>
                    <a:cubicBezTo>
                      <a:pt x="65" y="39"/>
                      <a:pt x="65" y="38"/>
                      <a:pt x="65" y="37"/>
                    </a:cubicBezTo>
                    <a:cubicBezTo>
                      <a:pt x="67" y="31"/>
                      <a:pt x="66" y="30"/>
                      <a:pt x="59" y="30"/>
                    </a:cubicBezTo>
                    <a:cubicBezTo>
                      <a:pt x="54" y="31"/>
                      <a:pt x="50" y="31"/>
                      <a:pt x="45" y="32"/>
                    </a:cubicBezTo>
                    <a:cubicBezTo>
                      <a:pt x="42" y="32"/>
                      <a:pt x="40" y="32"/>
                      <a:pt x="37" y="32"/>
                    </a:cubicBezTo>
                    <a:cubicBezTo>
                      <a:pt x="36" y="33"/>
                      <a:pt x="35" y="33"/>
                      <a:pt x="33" y="33"/>
                    </a:cubicBezTo>
                    <a:cubicBezTo>
                      <a:pt x="35" y="36"/>
                      <a:pt x="37" y="39"/>
                      <a:pt x="39" y="41"/>
                    </a:cubicBezTo>
                    <a:cubicBezTo>
                      <a:pt x="41" y="45"/>
                      <a:pt x="44" y="48"/>
                      <a:pt x="47" y="52"/>
                    </a:cubicBezTo>
                    <a:cubicBezTo>
                      <a:pt x="48" y="53"/>
                      <a:pt x="49" y="55"/>
                      <a:pt x="50" y="56"/>
                    </a:cubicBezTo>
                    <a:cubicBezTo>
                      <a:pt x="53" y="58"/>
                      <a:pt x="55" y="58"/>
                      <a:pt x="57" y="55"/>
                    </a:cubicBezTo>
                    <a:cubicBezTo>
                      <a:pt x="58" y="54"/>
                      <a:pt x="59" y="53"/>
                      <a:pt x="60" y="51"/>
                    </a:cubicBezTo>
                    <a:cubicBezTo>
                      <a:pt x="60" y="55"/>
                      <a:pt x="56" y="68"/>
                      <a:pt x="53" y="72"/>
                    </a:cubicBezTo>
                    <a:cubicBezTo>
                      <a:pt x="53" y="71"/>
                      <a:pt x="52" y="71"/>
                      <a:pt x="52" y="71"/>
                    </a:cubicBezTo>
                    <a:cubicBezTo>
                      <a:pt x="52" y="67"/>
                      <a:pt x="50" y="64"/>
                      <a:pt x="48" y="60"/>
                    </a:cubicBezTo>
                    <a:cubicBezTo>
                      <a:pt x="42" y="53"/>
                      <a:pt x="37" y="45"/>
                      <a:pt x="31" y="37"/>
                    </a:cubicBezTo>
                    <a:cubicBezTo>
                      <a:pt x="30" y="35"/>
                      <a:pt x="29" y="34"/>
                      <a:pt x="26" y="33"/>
                    </a:cubicBezTo>
                    <a:cubicBezTo>
                      <a:pt x="22" y="31"/>
                      <a:pt x="17" y="29"/>
                      <a:pt x="13" y="27"/>
                    </a:cubicBezTo>
                    <a:cubicBezTo>
                      <a:pt x="7" y="25"/>
                      <a:pt x="6" y="25"/>
                      <a:pt x="2" y="31"/>
                    </a:cubicBezTo>
                    <a:cubicBezTo>
                      <a:pt x="2" y="31"/>
                      <a:pt x="1" y="31"/>
                      <a:pt x="1" y="32"/>
                    </a:cubicBezTo>
                    <a:cubicBezTo>
                      <a:pt x="1" y="31"/>
                      <a:pt x="0" y="31"/>
                      <a:pt x="0" y="30"/>
                    </a:cubicBezTo>
                    <a:cubicBezTo>
                      <a:pt x="4" y="20"/>
                      <a:pt x="8" y="11"/>
                      <a:pt x="12" y="1"/>
                    </a:cubicBezTo>
                    <a:cubicBezTo>
                      <a:pt x="12" y="1"/>
                      <a:pt x="12" y="0"/>
                      <a:pt x="13" y="0"/>
                    </a:cubicBezTo>
                    <a:cubicBezTo>
                      <a:pt x="13" y="1"/>
                      <a:pt x="13" y="2"/>
                      <a:pt x="13" y="3"/>
                    </a:cubicBezTo>
                    <a:cubicBezTo>
                      <a:pt x="12" y="8"/>
                      <a:pt x="13" y="10"/>
                      <a:pt x="18" y="12"/>
                    </a:cubicBezTo>
                    <a:cubicBezTo>
                      <a:pt x="22" y="14"/>
                      <a:pt x="26" y="16"/>
                      <a:pt x="30" y="17"/>
                    </a:cubicBezTo>
                    <a:cubicBezTo>
                      <a:pt x="31" y="18"/>
                      <a:pt x="33" y="18"/>
                      <a:pt x="34" y="18"/>
                    </a:cubicBezTo>
                    <a:cubicBezTo>
                      <a:pt x="45" y="17"/>
                      <a:pt x="56" y="15"/>
                      <a:pt x="67" y="14"/>
                    </a:cubicBezTo>
                    <a:cubicBezTo>
                      <a:pt x="70" y="13"/>
                      <a:pt x="74" y="12"/>
                      <a:pt x="76" y="8"/>
                    </a:cubicBezTo>
                    <a:cubicBezTo>
                      <a:pt x="77" y="9"/>
                      <a:pt x="77" y="10"/>
                      <a:pt x="77" y="10"/>
                    </a:cubicBezTo>
                    <a:cubicBezTo>
                      <a:pt x="74" y="20"/>
                      <a:pt x="70" y="29"/>
                      <a:pt x="66" y="39"/>
                    </a:cubicBezTo>
                    <a:cubicBezTo>
                      <a:pt x="66" y="39"/>
                      <a:pt x="66" y="39"/>
                      <a:pt x="64" y="4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1" name="Freeform 57">
                <a:extLst>
                  <a:ext uri="{FF2B5EF4-FFF2-40B4-BE49-F238E27FC236}">
                    <a16:creationId xmlns:a16="http://schemas.microsoft.com/office/drawing/2014/main" id="{4018EAC7-7004-4BD9-9402-D3B0CA3BFADB}"/>
                  </a:ext>
                </a:extLst>
              </p:cNvPr>
              <p:cNvSpPr>
                <a:spLocks/>
              </p:cNvSpPr>
              <p:nvPr/>
            </p:nvSpPr>
            <p:spPr bwMode="auto">
              <a:xfrm>
                <a:off x="8098858" y="23484939"/>
                <a:ext cx="479759" cy="424705"/>
              </a:xfrm>
              <a:custGeom>
                <a:avLst/>
                <a:gdLst>
                  <a:gd name="T0" fmla="*/ 5 w 68"/>
                  <a:gd name="T1" fmla="*/ 10 h 61"/>
                  <a:gd name="T2" fmla="*/ 5 w 68"/>
                  <a:gd name="T3" fmla="*/ 13 h 61"/>
                  <a:gd name="T4" fmla="*/ 12 w 68"/>
                  <a:gd name="T5" fmla="*/ 20 h 61"/>
                  <a:gd name="T6" fmla="*/ 37 w 68"/>
                  <a:gd name="T7" fmla="*/ 22 h 61"/>
                  <a:gd name="T8" fmla="*/ 61 w 68"/>
                  <a:gd name="T9" fmla="*/ 23 h 61"/>
                  <a:gd name="T10" fmla="*/ 64 w 68"/>
                  <a:gd name="T11" fmla="*/ 23 h 61"/>
                  <a:gd name="T12" fmla="*/ 63 w 68"/>
                  <a:gd name="T13" fmla="*/ 14 h 61"/>
                  <a:gd name="T14" fmla="*/ 58 w 68"/>
                  <a:gd name="T15" fmla="*/ 6 h 61"/>
                  <a:gd name="T16" fmla="*/ 50 w 68"/>
                  <a:gd name="T17" fmla="*/ 1 h 61"/>
                  <a:gd name="T18" fmla="*/ 68 w 68"/>
                  <a:gd name="T19" fmla="*/ 2 h 61"/>
                  <a:gd name="T20" fmla="*/ 64 w 68"/>
                  <a:gd name="T21" fmla="*/ 61 h 61"/>
                  <a:gd name="T22" fmla="*/ 46 w 68"/>
                  <a:gd name="T23" fmla="*/ 60 h 61"/>
                  <a:gd name="T24" fmla="*/ 47 w 68"/>
                  <a:gd name="T25" fmla="*/ 57 h 61"/>
                  <a:gd name="T26" fmla="*/ 49 w 68"/>
                  <a:gd name="T27" fmla="*/ 57 h 61"/>
                  <a:gd name="T28" fmla="*/ 63 w 68"/>
                  <a:gd name="T29" fmla="*/ 40 h 61"/>
                  <a:gd name="T30" fmla="*/ 60 w 68"/>
                  <a:gd name="T31" fmla="*/ 39 h 61"/>
                  <a:gd name="T32" fmla="*/ 17 w 68"/>
                  <a:gd name="T33" fmla="*/ 36 h 61"/>
                  <a:gd name="T34" fmla="*/ 12 w 68"/>
                  <a:gd name="T35" fmla="*/ 35 h 61"/>
                  <a:gd name="T36" fmla="*/ 3 w 68"/>
                  <a:gd name="T37" fmla="*/ 41 h 61"/>
                  <a:gd name="T38" fmla="*/ 2 w 68"/>
                  <a:gd name="T39" fmla="*/ 45 h 61"/>
                  <a:gd name="T40" fmla="*/ 2 w 68"/>
                  <a:gd name="T41" fmla="*/ 36 h 61"/>
                  <a:gd name="T42" fmla="*/ 2 w 68"/>
                  <a:gd name="T43" fmla="*/ 27 h 61"/>
                  <a:gd name="T44" fmla="*/ 3 w 68"/>
                  <a:gd name="T45" fmla="*/ 18 h 61"/>
                  <a:gd name="T46" fmla="*/ 4 w 68"/>
                  <a:gd name="T47" fmla="*/ 9 h 61"/>
                  <a:gd name="T48" fmla="*/ 5 w 68"/>
                  <a:gd name="T49"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8" h="61">
                    <a:moveTo>
                      <a:pt x="5" y="10"/>
                    </a:moveTo>
                    <a:cubicBezTo>
                      <a:pt x="5" y="11"/>
                      <a:pt x="5" y="12"/>
                      <a:pt x="5" y="13"/>
                    </a:cubicBezTo>
                    <a:cubicBezTo>
                      <a:pt x="6" y="17"/>
                      <a:pt x="8" y="19"/>
                      <a:pt x="12" y="20"/>
                    </a:cubicBezTo>
                    <a:cubicBezTo>
                      <a:pt x="20" y="20"/>
                      <a:pt x="29" y="21"/>
                      <a:pt x="37" y="22"/>
                    </a:cubicBezTo>
                    <a:cubicBezTo>
                      <a:pt x="45" y="22"/>
                      <a:pt x="53" y="23"/>
                      <a:pt x="61" y="23"/>
                    </a:cubicBezTo>
                    <a:cubicBezTo>
                      <a:pt x="62" y="23"/>
                      <a:pt x="63" y="23"/>
                      <a:pt x="64" y="23"/>
                    </a:cubicBezTo>
                    <a:cubicBezTo>
                      <a:pt x="65" y="20"/>
                      <a:pt x="64" y="17"/>
                      <a:pt x="63" y="14"/>
                    </a:cubicBezTo>
                    <a:cubicBezTo>
                      <a:pt x="62" y="10"/>
                      <a:pt x="61" y="8"/>
                      <a:pt x="58" y="6"/>
                    </a:cubicBezTo>
                    <a:cubicBezTo>
                      <a:pt x="55" y="4"/>
                      <a:pt x="52" y="3"/>
                      <a:pt x="50" y="1"/>
                    </a:cubicBezTo>
                    <a:cubicBezTo>
                      <a:pt x="56" y="0"/>
                      <a:pt x="62" y="1"/>
                      <a:pt x="68" y="2"/>
                    </a:cubicBezTo>
                    <a:cubicBezTo>
                      <a:pt x="67" y="21"/>
                      <a:pt x="65" y="41"/>
                      <a:pt x="64" y="61"/>
                    </a:cubicBezTo>
                    <a:cubicBezTo>
                      <a:pt x="58" y="61"/>
                      <a:pt x="52" y="61"/>
                      <a:pt x="46" y="60"/>
                    </a:cubicBezTo>
                    <a:cubicBezTo>
                      <a:pt x="46" y="59"/>
                      <a:pt x="46" y="58"/>
                      <a:pt x="47" y="57"/>
                    </a:cubicBezTo>
                    <a:cubicBezTo>
                      <a:pt x="47" y="57"/>
                      <a:pt x="48" y="57"/>
                      <a:pt x="49" y="57"/>
                    </a:cubicBezTo>
                    <a:cubicBezTo>
                      <a:pt x="58" y="55"/>
                      <a:pt x="63" y="50"/>
                      <a:pt x="63" y="40"/>
                    </a:cubicBezTo>
                    <a:cubicBezTo>
                      <a:pt x="62" y="39"/>
                      <a:pt x="61" y="39"/>
                      <a:pt x="60" y="39"/>
                    </a:cubicBezTo>
                    <a:cubicBezTo>
                      <a:pt x="46" y="38"/>
                      <a:pt x="31" y="37"/>
                      <a:pt x="17" y="36"/>
                    </a:cubicBezTo>
                    <a:cubicBezTo>
                      <a:pt x="15" y="36"/>
                      <a:pt x="13" y="35"/>
                      <a:pt x="12" y="35"/>
                    </a:cubicBezTo>
                    <a:cubicBezTo>
                      <a:pt x="7" y="35"/>
                      <a:pt x="4" y="36"/>
                      <a:pt x="3" y="41"/>
                    </a:cubicBezTo>
                    <a:cubicBezTo>
                      <a:pt x="3" y="42"/>
                      <a:pt x="3" y="43"/>
                      <a:pt x="2" y="45"/>
                    </a:cubicBezTo>
                    <a:cubicBezTo>
                      <a:pt x="0" y="41"/>
                      <a:pt x="2" y="38"/>
                      <a:pt x="2" y="36"/>
                    </a:cubicBezTo>
                    <a:cubicBezTo>
                      <a:pt x="2" y="33"/>
                      <a:pt x="2" y="30"/>
                      <a:pt x="2" y="27"/>
                    </a:cubicBezTo>
                    <a:cubicBezTo>
                      <a:pt x="2" y="24"/>
                      <a:pt x="2" y="21"/>
                      <a:pt x="3" y="18"/>
                    </a:cubicBezTo>
                    <a:cubicBezTo>
                      <a:pt x="3" y="15"/>
                      <a:pt x="2" y="12"/>
                      <a:pt x="4" y="9"/>
                    </a:cubicBezTo>
                    <a:cubicBezTo>
                      <a:pt x="4" y="9"/>
                      <a:pt x="4" y="10"/>
                      <a:pt x="5" y="1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2" name="Freeform 58">
                <a:extLst>
                  <a:ext uri="{FF2B5EF4-FFF2-40B4-BE49-F238E27FC236}">
                    <a16:creationId xmlns:a16="http://schemas.microsoft.com/office/drawing/2014/main" id="{35BAD759-B240-4EB7-9681-EBBBFAC24096}"/>
                  </a:ext>
                </a:extLst>
              </p:cNvPr>
              <p:cNvSpPr>
                <a:spLocks/>
              </p:cNvSpPr>
              <p:nvPr/>
            </p:nvSpPr>
            <p:spPr bwMode="auto">
              <a:xfrm>
                <a:off x="6510147" y="20480543"/>
                <a:ext cx="432570" cy="542679"/>
              </a:xfrm>
              <a:custGeom>
                <a:avLst/>
                <a:gdLst>
                  <a:gd name="T0" fmla="*/ 6 w 61"/>
                  <a:gd name="T1" fmla="*/ 77 h 77"/>
                  <a:gd name="T2" fmla="*/ 5 w 61"/>
                  <a:gd name="T3" fmla="*/ 71 h 77"/>
                  <a:gd name="T4" fmla="*/ 5 w 61"/>
                  <a:gd name="T5" fmla="*/ 14 h 77"/>
                  <a:gd name="T6" fmla="*/ 0 w 61"/>
                  <a:gd name="T7" fmla="*/ 1 h 77"/>
                  <a:gd name="T8" fmla="*/ 29 w 61"/>
                  <a:gd name="T9" fmla="*/ 14 h 77"/>
                  <a:gd name="T10" fmla="*/ 25 w 61"/>
                  <a:gd name="T11" fmla="*/ 13 h 77"/>
                  <a:gd name="T12" fmla="*/ 20 w 61"/>
                  <a:gd name="T13" fmla="*/ 16 h 77"/>
                  <a:gd name="T14" fmla="*/ 20 w 61"/>
                  <a:gd name="T15" fmla="*/ 19 h 77"/>
                  <a:gd name="T16" fmla="*/ 19 w 61"/>
                  <a:gd name="T17" fmla="*/ 55 h 77"/>
                  <a:gd name="T18" fmla="*/ 20 w 61"/>
                  <a:gd name="T19" fmla="*/ 57 h 77"/>
                  <a:gd name="T20" fmla="*/ 21 w 61"/>
                  <a:gd name="T21" fmla="*/ 57 h 77"/>
                  <a:gd name="T22" fmla="*/ 45 w 61"/>
                  <a:gd name="T23" fmla="*/ 31 h 77"/>
                  <a:gd name="T24" fmla="*/ 45 w 61"/>
                  <a:gd name="T25" fmla="*/ 31 h 77"/>
                  <a:gd name="T26" fmla="*/ 44 w 61"/>
                  <a:gd name="T27" fmla="*/ 21 h 77"/>
                  <a:gd name="T28" fmla="*/ 43 w 61"/>
                  <a:gd name="T29" fmla="*/ 19 h 77"/>
                  <a:gd name="T30" fmla="*/ 61 w 61"/>
                  <a:gd name="T31" fmla="*/ 26 h 77"/>
                  <a:gd name="T32" fmla="*/ 59 w 61"/>
                  <a:gd name="T33" fmla="*/ 27 h 77"/>
                  <a:gd name="T34" fmla="*/ 49 w 61"/>
                  <a:gd name="T35" fmla="*/ 32 h 77"/>
                  <a:gd name="T36" fmla="*/ 10 w 61"/>
                  <a:gd name="T37" fmla="*/ 73 h 77"/>
                  <a:gd name="T38" fmla="*/ 6 w 61"/>
                  <a:gd name="T39"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77">
                    <a:moveTo>
                      <a:pt x="6" y="77"/>
                    </a:moveTo>
                    <a:cubicBezTo>
                      <a:pt x="5" y="74"/>
                      <a:pt x="5" y="73"/>
                      <a:pt x="5" y="71"/>
                    </a:cubicBezTo>
                    <a:cubicBezTo>
                      <a:pt x="5" y="52"/>
                      <a:pt x="5" y="33"/>
                      <a:pt x="5" y="14"/>
                    </a:cubicBezTo>
                    <a:cubicBezTo>
                      <a:pt x="5" y="9"/>
                      <a:pt x="5" y="4"/>
                      <a:pt x="0" y="1"/>
                    </a:cubicBezTo>
                    <a:cubicBezTo>
                      <a:pt x="4" y="0"/>
                      <a:pt x="26" y="10"/>
                      <a:pt x="29" y="14"/>
                    </a:cubicBezTo>
                    <a:cubicBezTo>
                      <a:pt x="28" y="13"/>
                      <a:pt x="27" y="13"/>
                      <a:pt x="25" y="13"/>
                    </a:cubicBezTo>
                    <a:cubicBezTo>
                      <a:pt x="22" y="12"/>
                      <a:pt x="21" y="13"/>
                      <a:pt x="20" y="16"/>
                    </a:cubicBezTo>
                    <a:cubicBezTo>
                      <a:pt x="20" y="17"/>
                      <a:pt x="20" y="18"/>
                      <a:pt x="20" y="19"/>
                    </a:cubicBezTo>
                    <a:cubicBezTo>
                      <a:pt x="19" y="31"/>
                      <a:pt x="19" y="43"/>
                      <a:pt x="19" y="55"/>
                    </a:cubicBezTo>
                    <a:cubicBezTo>
                      <a:pt x="19" y="55"/>
                      <a:pt x="19" y="56"/>
                      <a:pt x="20" y="57"/>
                    </a:cubicBezTo>
                    <a:cubicBezTo>
                      <a:pt x="20" y="57"/>
                      <a:pt x="21" y="57"/>
                      <a:pt x="21" y="57"/>
                    </a:cubicBezTo>
                    <a:cubicBezTo>
                      <a:pt x="29" y="48"/>
                      <a:pt x="37" y="40"/>
                      <a:pt x="45" y="31"/>
                    </a:cubicBezTo>
                    <a:cubicBezTo>
                      <a:pt x="45" y="31"/>
                      <a:pt x="45" y="31"/>
                      <a:pt x="45" y="31"/>
                    </a:cubicBezTo>
                    <a:cubicBezTo>
                      <a:pt x="49" y="26"/>
                      <a:pt x="49" y="24"/>
                      <a:pt x="44" y="21"/>
                    </a:cubicBezTo>
                    <a:cubicBezTo>
                      <a:pt x="43" y="20"/>
                      <a:pt x="43" y="20"/>
                      <a:pt x="43" y="19"/>
                    </a:cubicBezTo>
                    <a:cubicBezTo>
                      <a:pt x="49" y="20"/>
                      <a:pt x="55" y="23"/>
                      <a:pt x="61" y="26"/>
                    </a:cubicBezTo>
                    <a:cubicBezTo>
                      <a:pt x="60" y="27"/>
                      <a:pt x="60" y="27"/>
                      <a:pt x="59" y="27"/>
                    </a:cubicBezTo>
                    <a:cubicBezTo>
                      <a:pt x="55" y="27"/>
                      <a:pt x="52" y="29"/>
                      <a:pt x="49" y="32"/>
                    </a:cubicBezTo>
                    <a:cubicBezTo>
                      <a:pt x="36" y="46"/>
                      <a:pt x="23" y="60"/>
                      <a:pt x="10" y="73"/>
                    </a:cubicBezTo>
                    <a:cubicBezTo>
                      <a:pt x="9" y="74"/>
                      <a:pt x="8" y="75"/>
                      <a:pt x="6"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3" name="Freeform 59">
                <a:extLst>
                  <a:ext uri="{FF2B5EF4-FFF2-40B4-BE49-F238E27FC236}">
                    <a16:creationId xmlns:a16="http://schemas.microsoft.com/office/drawing/2014/main" id="{8E8CE081-A623-4054-907F-BB84B3247BC2}"/>
                  </a:ext>
                </a:extLst>
              </p:cNvPr>
              <p:cNvSpPr>
                <a:spLocks/>
              </p:cNvSpPr>
              <p:nvPr/>
            </p:nvSpPr>
            <p:spPr bwMode="auto">
              <a:xfrm>
                <a:off x="2585558" y="22053525"/>
                <a:ext cx="495489" cy="432570"/>
              </a:xfrm>
              <a:custGeom>
                <a:avLst/>
                <a:gdLst>
                  <a:gd name="T0" fmla="*/ 0 w 71"/>
                  <a:gd name="T1" fmla="*/ 32 h 61"/>
                  <a:gd name="T2" fmla="*/ 15 w 71"/>
                  <a:gd name="T3" fmla="*/ 0 h 61"/>
                  <a:gd name="T4" fmla="*/ 14 w 71"/>
                  <a:gd name="T5" fmla="*/ 3 h 61"/>
                  <a:gd name="T6" fmla="*/ 19 w 71"/>
                  <a:gd name="T7" fmla="*/ 13 h 61"/>
                  <a:gd name="T8" fmla="*/ 58 w 71"/>
                  <a:gd name="T9" fmla="*/ 33 h 61"/>
                  <a:gd name="T10" fmla="*/ 68 w 71"/>
                  <a:gd name="T11" fmla="*/ 31 h 61"/>
                  <a:gd name="T12" fmla="*/ 71 w 71"/>
                  <a:gd name="T13" fmla="*/ 28 h 61"/>
                  <a:gd name="T14" fmla="*/ 56 w 71"/>
                  <a:gd name="T15" fmla="*/ 61 h 61"/>
                  <a:gd name="T16" fmla="*/ 56 w 71"/>
                  <a:gd name="T17" fmla="*/ 57 h 61"/>
                  <a:gd name="T18" fmla="*/ 52 w 71"/>
                  <a:gd name="T19" fmla="*/ 47 h 61"/>
                  <a:gd name="T20" fmla="*/ 13 w 71"/>
                  <a:gd name="T21" fmla="*/ 28 h 61"/>
                  <a:gd name="T22" fmla="*/ 1 w 71"/>
                  <a:gd name="T23" fmla="*/ 30 h 61"/>
                  <a:gd name="T24" fmla="*/ 0 w 71"/>
                  <a:gd name="T25" fmla="*/ 3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61">
                    <a:moveTo>
                      <a:pt x="0" y="32"/>
                    </a:moveTo>
                    <a:cubicBezTo>
                      <a:pt x="0" y="27"/>
                      <a:pt x="11" y="4"/>
                      <a:pt x="15" y="0"/>
                    </a:cubicBezTo>
                    <a:cubicBezTo>
                      <a:pt x="14" y="1"/>
                      <a:pt x="14" y="2"/>
                      <a:pt x="14" y="3"/>
                    </a:cubicBezTo>
                    <a:cubicBezTo>
                      <a:pt x="13" y="9"/>
                      <a:pt x="14" y="11"/>
                      <a:pt x="19" y="13"/>
                    </a:cubicBezTo>
                    <a:cubicBezTo>
                      <a:pt x="32" y="20"/>
                      <a:pt x="45" y="27"/>
                      <a:pt x="58" y="33"/>
                    </a:cubicBezTo>
                    <a:cubicBezTo>
                      <a:pt x="63" y="36"/>
                      <a:pt x="65" y="35"/>
                      <a:pt x="68" y="31"/>
                    </a:cubicBezTo>
                    <a:cubicBezTo>
                      <a:pt x="69" y="30"/>
                      <a:pt x="70" y="29"/>
                      <a:pt x="71" y="28"/>
                    </a:cubicBezTo>
                    <a:cubicBezTo>
                      <a:pt x="70" y="32"/>
                      <a:pt x="60" y="56"/>
                      <a:pt x="56" y="61"/>
                    </a:cubicBezTo>
                    <a:cubicBezTo>
                      <a:pt x="56" y="59"/>
                      <a:pt x="56" y="58"/>
                      <a:pt x="56" y="57"/>
                    </a:cubicBezTo>
                    <a:cubicBezTo>
                      <a:pt x="57" y="52"/>
                      <a:pt x="56" y="50"/>
                      <a:pt x="52" y="47"/>
                    </a:cubicBezTo>
                    <a:cubicBezTo>
                      <a:pt x="39" y="41"/>
                      <a:pt x="26" y="34"/>
                      <a:pt x="13" y="28"/>
                    </a:cubicBezTo>
                    <a:cubicBezTo>
                      <a:pt x="7" y="25"/>
                      <a:pt x="6" y="25"/>
                      <a:pt x="1" y="30"/>
                    </a:cubicBezTo>
                    <a:cubicBezTo>
                      <a:pt x="1" y="31"/>
                      <a:pt x="1" y="31"/>
                      <a:pt x="0" y="3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4" name="Freeform 60">
                <a:extLst>
                  <a:ext uri="{FF2B5EF4-FFF2-40B4-BE49-F238E27FC236}">
                    <a16:creationId xmlns:a16="http://schemas.microsoft.com/office/drawing/2014/main" id="{404E5F0E-9B1C-4DFA-8827-BB06ABFB6B59}"/>
                  </a:ext>
                </a:extLst>
              </p:cNvPr>
              <p:cNvSpPr>
                <a:spLocks/>
              </p:cNvSpPr>
              <p:nvPr/>
            </p:nvSpPr>
            <p:spPr bwMode="auto">
              <a:xfrm>
                <a:off x="8090993" y="22863611"/>
                <a:ext cx="479759" cy="314596"/>
              </a:xfrm>
              <a:custGeom>
                <a:avLst/>
                <a:gdLst>
                  <a:gd name="T0" fmla="*/ 5 w 69"/>
                  <a:gd name="T1" fmla="*/ 45 h 45"/>
                  <a:gd name="T2" fmla="*/ 0 w 69"/>
                  <a:gd name="T3" fmla="*/ 13 h 45"/>
                  <a:gd name="T4" fmla="*/ 1 w 69"/>
                  <a:gd name="T5" fmla="*/ 11 h 45"/>
                  <a:gd name="T6" fmla="*/ 3 w 69"/>
                  <a:gd name="T7" fmla="*/ 15 h 45"/>
                  <a:gd name="T8" fmla="*/ 11 w 69"/>
                  <a:gd name="T9" fmla="*/ 19 h 45"/>
                  <a:gd name="T10" fmla="*/ 47 w 69"/>
                  <a:gd name="T11" fmla="*/ 13 h 45"/>
                  <a:gd name="T12" fmla="*/ 55 w 69"/>
                  <a:gd name="T13" fmla="*/ 12 h 45"/>
                  <a:gd name="T14" fmla="*/ 62 w 69"/>
                  <a:gd name="T15" fmla="*/ 5 h 45"/>
                  <a:gd name="T16" fmla="*/ 62 w 69"/>
                  <a:gd name="T17" fmla="*/ 0 h 45"/>
                  <a:gd name="T18" fmla="*/ 64 w 69"/>
                  <a:gd name="T19" fmla="*/ 3 h 45"/>
                  <a:gd name="T20" fmla="*/ 69 w 69"/>
                  <a:gd name="T21" fmla="*/ 35 h 45"/>
                  <a:gd name="T22" fmla="*/ 67 w 69"/>
                  <a:gd name="T23" fmla="*/ 35 h 45"/>
                  <a:gd name="T24" fmla="*/ 66 w 69"/>
                  <a:gd name="T25" fmla="*/ 33 h 45"/>
                  <a:gd name="T26" fmla="*/ 57 w 69"/>
                  <a:gd name="T27" fmla="*/ 27 h 45"/>
                  <a:gd name="T28" fmla="*/ 14 w 69"/>
                  <a:gd name="T29" fmla="*/ 35 h 45"/>
                  <a:gd name="T30" fmla="*/ 7 w 69"/>
                  <a:gd name="T31" fmla="*/ 42 h 45"/>
                  <a:gd name="T32" fmla="*/ 6 w 69"/>
                  <a:gd name="T33" fmla="*/ 45 h 45"/>
                  <a:gd name="T34" fmla="*/ 5 w 69"/>
                  <a:gd name="T3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9" h="45">
                    <a:moveTo>
                      <a:pt x="5" y="45"/>
                    </a:moveTo>
                    <a:cubicBezTo>
                      <a:pt x="3" y="35"/>
                      <a:pt x="2" y="24"/>
                      <a:pt x="0" y="13"/>
                    </a:cubicBezTo>
                    <a:cubicBezTo>
                      <a:pt x="0" y="13"/>
                      <a:pt x="0" y="12"/>
                      <a:pt x="1" y="11"/>
                    </a:cubicBezTo>
                    <a:cubicBezTo>
                      <a:pt x="2" y="13"/>
                      <a:pt x="2" y="14"/>
                      <a:pt x="3" y="15"/>
                    </a:cubicBezTo>
                    <a:cubicBezTo>
                      <a:pt x="5" y="19"/>
                      <a:pt x="6" y="20"/>
                      <a:pt x="11" y="19"/>
                    </a:cubicBezTo>
                    <a:cubicBezTo>
                      <a:pt x="23" y="17"/>
                      <a:pt x="35" y="15"/>
                      <a:pt x="47" y="13"/>
                    </a:cubicBezTo>
                    <a:cubicBezTo>
                      <a:pt x="50" y="13"/>
                      <a:pt x="52" y="12"/>
                      <a:pt x="55" y="12"/>
                    </a:cubicBezTo>
                    <a:cubicBezTo>
                      <a:pt x="60" y="11"/>
                      <a:pt x="61" y="9"/>
                      <a:pt x="62" y="5"/>
                    </a:cubicBezTo>
                    <a:cubicBezTo>
                      <a:pt x="62" y="4"/>
                      <a:pt x="62" y="3"/>
                      <a:pt x="62" y="0"/>
                    </a:cubicBezTo>
                    <a:cubicBezTo>
                      <a:pt x="63" y="2"/>
                      <a:pt x="64" y="3"/>
                      <a:pt x="64" y="3"/>
                    </a:cubicBezTo>
                    <a:cubicBezTo>
                      <a:pt x="65" y="14"/>
                      <a:pt x="67" y="24"/>
                      <a:pt x="69" y="35"/>
                    </a:cubicBezTo>
                    <a:cubicBezTo>
                      <a:pt x="68" y="35"/>
                      <a:pt x="68" y="35"/>
                      <a:pt x="67" y="35"/>
                    </a:cubicBezTo>
                    <a:cubicBezTo>
                      <a:pt x="67" y="35"/>
                      <a:pt x="66" y="34"/>
                      <a:pt x="66" y="33"/>
                    </a:cubicBezTo>
                    <a:cubicBezTo>
                      <a:pt x="64" y="28"/>
                      <a:pt x="62" y="27"/>
                      <a:pt x="57" y="27"/>
                    </a:cubicBezTo>
                    <a:cubicBezTo>
                      <a:pt x="43" y="30"/>
                      <a:pt x="28" y="32"/>
                      <a:pt x="14" y="35"/>
                    </a:cubicBezTo>
                    <a:cubicBezTo>
                      <a:pt x="9" y="35"/>
                      <a:pt x="7" y="37"/>
                      <a:pt x="7" y="42"/>
                    </a:cubicBezTo>
                    <a:cubicBezTo>
                      <a:pt x="7" y="43"/>
                      <a:pt x="6" y="44"/>
                      <a:pt x="6" y="45"/>
                    </a:cubicBezTo>
                    <a:cubicBezTo>
                      <a:pt x="6" y="45"/>
                      <a:pt x="5" y="45"/>
                      <a:pt x="5" y="45"/>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5" name="Freeform 61">
                <a:extLst>
                  <a:ext uri="{FF2B5EF4-FFF2-40B4-BE49-F238E27FC236}">
                    <a16:creationId xmlns:a16="http://schemas.microsoft.com/office/drawing/2014/main" id="{203E702D-7AE6-4B01-B868-0C7BE3CB52D1}"/>
                  </a:ext>
                </a:extLst>
              </p:cNvPr>
              <p:cNvSpPr>
                <a:spLocks/>
              </p:cNvSpPr>
              <p:nvPr/>
            </p:nvSpPr>
            <p:spPr bwMode="auto">
              <a:xfrm>
                <a:off x="5865225" y="20346840"/>
                <a:ext cx="291002" cy="487624"/>
              </a:xfrm>
              <a:custGeom>
                <a:avLst/>
                <a:gdLst>
                  <a:gd name="T0" fmla="*/ 1 w 42"/>
                  <a:gd name="T1" fmla="*/ 64 h 70"/>
                  <a:gd name="T2" fmla="*/ 4 w 42"/>
                  <a:gd name="T3" fmla="*/ 64 h 70"/>
                  <a:gd name="T4" fmla="*/ 10 w 42"/>
                  <a:gd name="T5" fmla="*/ 57 h 70"/>
                  <a:gd name="T6" fmla="*/ 13 w 42"/>
                  <a:gd name="T7" fmla="*/ 41 h 70"/>
                  <a:gd name="T8" fmla="*/ 16 w 42"/>
                  <a:gd name="T9" fmla="*/ 14 h 70"/>
                  <a:gd name="T10" fmla="*/ 17 w 42"/>
                  <a:gd name="T11" fmla="*/ 10 h 70"/>
                  <a:gd name="T12" fmla="*/ 11 w 42"/>
                  <a:gd name="T13" fmla="*/ 2 h 70"/>
                  <a:gd name="T14" fmla="*/ 9 w 42"/>
                  <a:gd name="T15" fmla="*/ 0 h 70"/>
                  <a:gd name="T16" fmla="*/ 42 w 42"/>
                  <a:gd name="T17" fmla="*/ 4 h 70"/>
                  <a:gd name="T18" fmla="*/ 42 w 42"/>
                  <a:gd name="T19" fmla="*/ 5 h 70"/>
                  <a:gd name="T20" fmla="*/ 39 w 42"/>
                  <a:gd name="T21" fmla="*/ 6 h 70"/>
                  <a:gd name="T22" fmla="*/ 32 w 42"/>
                  <a:gd name="T23" fmla="*/ 13 h 70"/>
                  <a:gd name="T24" fmla="*/ 27 w 42"/>
                  <a:gd name="T25" fmla="*/ 47 h 70"/>
                  <a:gd name="T26" fmla="*/ 25 w 42"/>
                  <a:gd name="T27" fmla="*/ 58 h 70"/>
                  <a:gd name="T28" fmla="*/ 31 w 42"/>
                  <a:gd name="T29" fmla="*/ 68 h 70"/>
                  <a:gd name="T30" fmla="*/ 33 w 42"/>
                  <a:gd name="T31" fmla="*/ 69 h 70"/>
                  <a:gd name="T32" fmla="*/ 33 w 42"/>
                  <a:gd name="T33" fmla="*/ 70 h 70"/>
                  <a:gd name="T34" fmla="*/ 0 w 42"/>
                  <a:gd name="T35" fmla="*/ 66 h 70"/>
                  <a:gd name="T36" fmla="*/ 1 w 42"/>
                  <a:gd name="T37" fmla="*/ 6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70">
                    <a:moveTo>
                      <a:pt x="1" y="64"/>
                    </a:moveTo>
                    <a:cubicBezTo>
                      <a:pt x="2" y="64"/>
                      <a:pt x="3" y="64"/>
                      <a:pt x="4" y="64"/>
                    </a:cubicBezTo>
                    <a:cubicBezTo>
                      <a:pt x="8" y="63"/>
                      <a:pt x="10" y="62"/>
                      <a:pt x="10" y="57"/>
                    </a:cubicBezTo>
                    <a:cubicBezTo>
                      <a:pt x="11" y="52"/>
                      <a:pt x="12" y="47"/>
                      <a:pt x="13" y="41"/>
                    </a:cubicBezTo>
                    <a:cubicBezTo>
                      <a:pt x="14" y="32"/>
                      <a:pt x="15" y="23"/>
                      <a:pt x="16" y="14"/>
                    </a:cubicBezTo>
                    <a:cubicBezTo>
                      <a:pt x="16" y="13"/>
                      <a:pt x="17" y="12"/>
                      <a:pt x="17" y="10"/>
                    </a:cubicBezTo>
                    <a:cubicBezTo>
                      <a:pt x="17" y="5"/>
                      <a:pt x="16" y="4"/>
                      <a:pt x="11" y="2"/>
                    </a:cubicBezTo>
                    <a:cubicBezTo>
                      <a:pt x="10" y="1"/>
                      <a:pt x="10" y="1"/>
                      <a:pt x="9" y="0"/>
                    </a:cubicBezTo>
                    <a:cubicBezTo>
                      <a:pt x="20" y="1"/>
                      <a:pt x="31" y="2"/>
                      <a:pt x="42" y="4"/>
                    </a:cubicBezTo>
                    <a:cubicBezTo>
                      <a:pt x="42" y="5"/>
                      <a:pt x="42" y="5"/>
                      <a:pt x="42" y="5"/>
                    </a:cubicBezTo>
                    <a:cubicBezTo>
                      <a:pt x="41" y="5"/>
                      <a:pt x="40" y="6"/>
                      <a:pt x="39" y="6"/>
                    </a:cubicBezTo>
                    <a:cubicBezTo>
                      <a:pt x="34" y="6"/>
                      <a:pt x="32" y="7"/>
                      <a:pt x="32" y="13"/>
                    </a:cubicBezTo>
                    <a:cubicBezTo>
                      <a:pt x="30" y="24"/>
                      <a:pt x="28" y="36"/>
                      <a:pt x="27" y="47"/>
                    </a:cubicBezTo>
                    <a:cubicBezTo>
                      <a:pt x="26" y="51"/>
                      <a:pt x="26" y="55"/>
                      <a:pt x="25" y="58"/>
                    </a:cubicBezTo>
                    <a:cubicBezTo>
                      <a:pt x="25" y="64"/>
                      <a:pt x="26" y="66"/>
                      <a:pt x="31" y="68"/>
                    </a:cubicBezTo>
                    <a:cubicBezTo>
                      <a:pt x="32" y="68"/>
                      <a:pt x="32" y="69"/>
                      <a:pt x="33" y="69"/>
                    </a:cubicBezTo>
                    <a:cubicBezTo>
                      <a:pt x="33" y="69"/>
                      <a:pt x="33" y="69"/>
                      <a:pt x="33" y="70"/>
                    </a:cubicBezTo>
                    <a:cubicBezTo>
                      <a:pt x="22" y="69"/>
                      <a:pt x="11" y="68"/>
                      <a:pt x="0" y="66"/>
                    </a:cubicBezTo>
                    <a:cubicBezTo>
                      <a:pt x="1" y="65"/>
                      <a:pt x="1" y="65"/>
                      <a:pt x="1" y="64"/>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6" name="Freeform 62">
                <a:extLst>
                  <a:ext uri="{FF2B5EF4-FFF2-40B4-BE49-F238E27FC236}">
                    <a16:creationId xmlns:a16="http://schemas.microsoft.com/office/drawing/2014/main" id="{00A3E78C-A2CF-4F84-BD83-F8BEF41AD073}"/>
                  </a:ext>
                </a:extLst>
              </p:cNvPr>
              <p:cNvSpPr>
                <a:spLocks/>
              </p:cNvSpPr>
              <p:nvPr/>
            </p:nvSpPr>
            <p:spPr bwMode="auto">
              <a:xfrm>
                <a:off x="4087756" y="25828682"/>
                <a:ext cx="361786" cy="471895"/>
              </a:xfrm>
              <a:custGeom>
                <a:avLst/>
                <a:gdLst>
                  <a:gd name="T0" fmla="*/ 1 w 52"/>
                  <a:gd name="T1" fmla="*/ 51 h 67"/>
                  <a:gd name="T2" fmla="*/ 5 w 52"/>
                  <a:gd name="T3" fmla="*/ 52 h 67"/>
                  <a:gd name="T4" fmla="*/ 16 w 52"/>
                  <a:gd name="T5" fmla="*/ 47 h 67"/>
                  <a:gd name="T6" fmla="*/ 32 w 52"/>
                  <a:gd name="T7" fmla="*/ 12 h 67"/>
                  <a:gd name="T8" fmla="*/ 33 w 52"/>
                  <a:gd name="T9" fmla="*/ 9 h 67"/>
                  <a:gd name="T10" fmla="*/ 29 w 52"/>
                  <a:gd name="T11" fmla="*/ 2 h 67"/>
                  <a:gd name="T12" fmla="*/ 23 w 52"/>
                  <a:gd name="T13" fmla="*/ 1 h 67"/>
                  <a:gd name="T14" fmla="*/ 52 w 52"/>
                  <a:gd name="T15" fmla="*/ 1 h 67"/>
                  <a:gd name="T16" fmla="*/ 51 w 52"/>
                  <a:gd name="T17" fmla="*/ 4 h 67"/>
                  <a:gd name="T18" fmla="*/ 29 w 52"/>
                  <a:gd name="T19" fmla="*/ 52 h 67"/>
                  <a:gd name="T20" fmla="*/ 33 w 52"/>
                  <a:gd name="T21" fmla="*/ 65 h 67"/>
                  <a:gd name="T22" fmla="*/ 34 w 52"/>
                  <a:gd name="T23" fmla="*/ 66 h 67"/>
                  <a:gd name="T24" fmla="*/ 34 w 52"/>
                  <a:gd name="T25" fmla="*/ 67 h 67"/>
                  <a:gd name="T26" fmla="*/ 33 w 52"/>
                  <a:gd name="T27" fmla="*/ 67 h 67"/>
                  <a:gd name="T28" fmla="*/ 2 w 52"/>
                  <a:gd name="T29" fmla="*/ 53 h 67"/>
                  <a:gd name="T30" fmla="*/ 0 w 52"/>
                  <a:gd name="T31" fmla="*/ 52 h 67"/>
                  <a:gd name="T32" fmla="*/ 1 w 52"/>
                  <a:gd name="T33" fmla="*/ 5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67">
                    <a:moveTo>
                      <a:pt x="1" y="51"/>
                    </a:moveTo>
                    <a:cubicBezTo>
                      <a:pt x="2" y="51"/>
                      <a:pt x="4" y="51"/>
                      <a:pt x="5" y="52"/>
                    </a:cubicBezTo>
                    <a:cubicBezTo>
                      <a:pt x="10" y="53"/>
                      <a:pt x="13" y="52"/>
                      <a:pt x="16" y="47"/>
                    </a:cubicBezTo>
                    <a:cubicBezTo>
                      <a:pt x="21" y="35"/>
                      <a:pt x="27" y="23"/>
                      <a:pt x="32" y="12"/>
                    </a:cubicBezTo>
                    <a:cubicBezTo>
                      <a:pt x="33" y="11"/>
                      <a:pt x="33" y="10"/>
                      <a:pt x="33" y="9"/>
                    </a:cubicBezTo>
                    <a:cubicBezTo>
                      <a:pt x="34" y="5"/>
                      <a:pt x="33" y="3"/>
                      <a:pt x="29" y="2"/>
                    </a:cubicBezTo>
                    <a:cubicBezTo>
                      <a:pt x="28" y="2"/>
                      <a:pt x="26" y="2"/>
                      <a:pt x="23" y="1"/>
                    </a:cubicBezTo>
                    <a:cubicBezTo>
                      <a:pt x="27" y="0"/>
                      <a:pt x="44" y="0"/>
                      <a:pt x="52" y="1"/>
                    </a:cubicBezTo>
                    <a:cubicBezTo>
                      <a:pt x="52" y="2"/>
                      <a:pt x="52" y="3"/>
                      <a:pt x="51" y="4"/>
                    </a:cubicBezTo>
                    <a:cubicBezTo>
                      <a:pt x="44" y="20"/>
                      <a:pt x="37" y="36"/>
                      <a:pt x="29" y="52"/>
                    </a:cubicBezTo>
                    <a:cubicBezTo>
                      <a:pt x="26" y="59"/>
                      <a:pt x="26" y="61"/>
                      <a:pt x="33" y="65"/>
                    </a:cubicBezTo>
                    <a:cubicBezTo>
                      <a:pt x="33" y="65"/>
                      <a:pt x="34" y="66"/>
                      <a:pt x="34" y="66"/>
                    </a:cubicBezTo>
                    <a:cubicBezTo>
                      <a:pt x="34" y="66"/>
                      <a:pt x="34" y="67"/>
                      <a:pt x="34" y="67"/>
                    </a:cubicBezTo>
                    <a:cubicBezTo>
                      <a:pt x="34" y="67"/>
                      <a:pt x="33" y="67"/>
                      <a:pt x="33" y="67"/>
                    </a:cubicBezTo>
                    <a:cubicBezTo>
                      <a:pt x="23" y="62"/>
                      <a:pt x="13" y="58"/>
                      <a:pt x="2" y="53"/>
                    </a:cubicBezTo>
                    <a:cubicBezTo>
                      <a:pt x="1" y="53"/>
                      <a:pt x="1" y="52"/>
                      <a:pt x="0" y="52"/>
                    </a:cubicBezTo>
                    <a:cubicBezTo>
                      <a:pt x="1" y="51"/>
                      <a:pt x="1" y="51"/>
                      <a:pt x="1" y="51"/>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7" name="Freeform 71">
                <a:extLst>
                  <a:ext uri="{FF2B5EF4-FFF2-40B4-BE49-F238E27FC236}">
                    <a16:creationId xmlns:a16="http://schemas.microsoft.com/office/drawing/2014/main" id="{0265EC9A-215C-4451-94F2-BA2294AE20B1}"/>
                  </a:ext>
                </a:extLst>
              </p:cNvPr>
              <p:cNvSpPr>
                <a:spLocks noEditPoints="1"/>
              </p:cNvSpPr>
              <p:nvPr/>
            </p:nvSpPr>
            <p:spPr bwMode="auto">
              <a:xfrm>
                <a:off x="3199023" y="21141194"/>
                <a:ext cx="4561646" cy="4553784"/>
              </a:xfrm>
              <a:custGeom>
                <a:avLst/>
                <a:gdLst>
                  <a:gd name="T0" fmla="*/ 326 w 652"/>
                  <a:gd name="T1" fmla="*/ 652 h 652"/>
                  <a:gd name="T2" fmla="*/ 326 w 652"/>
                  <a:gd name="T3" fmla="*/ 0 h 652"/>
                  <a:gd name="T4" fmla="*/ 300 w 652"/>
                  <a:gd name="T5" fmla="*/ 368 h 652"/>
                  <a:gd name="T6" fmla="*/ 300 w 652"/>
                  <a:gd name="T7" fmla="*/ 408 h 652"/>
                  <a:gd name="T8" fmla="*/ 292 w 652"/>
                  <a:gd name="T9" fmla="*/ 425 h 652"/>
                  <a:gd name="T10" fmla="*/ 239 w 652"/>
                  <a:gd name="T11" fmla="*/ 475 h 652"/>
                  <a:gd name="T12" fmla="*/ 208 w 652"/>
                  <a:gd name="T13" fmla="*/ 558 h 652"/>
                  <a:gd name="T14" fmla="*/ 256 w 652"/>
                  <a:gd name="T15" fmla="*/ 566 h 652"/>
                  <a:gd name="T16" fmla="*/ 264 w 652"/>
                  <a:gd name="T17" fmla="*/ 540 h 652"/>
                  <a:gd name="T18" fmla="*/ 312 w 652"/>
                  <a:gd name="T19" fmla="*/ 473 h 652"/>
                  <a:gd name="T20" fmla="*/ 346 w 652"/>
                  <a:gd name="T21" fmla="*/ 477 h 652"/>
                  <a:gd name="T22" fmla="*/ 390 w 652"/>
                  <a:gd name="T23" fmla="*/ 550 h 652"/>
                  <a:gd name="T24" fmla="*/ 410 w 652"/>
                  <a:gd name="T25" fmla="*/ 582 h 652"/>
                  <a:gd name="T26" fmla="*/ 439 w 652"/>
                  <a:gd name="T27" fmla="*/ 536 h 652"/>
                  <a:gd name="T28" fmla="*/ 360 w 652"/>
                  <a:gd name="T29" fmla="*/ 425 h 652"/>
                  <a:gd name="T30" fmla="*/ 351 w 652"/>
                  <a:gd name="T31" fmla="*/ 372 h 652"/>
                  <a:gd name="T32" fmla="*/ 357 w 652"/>
                  <a:gd name="T33" fmla="*/ 369 h 652"/>
                  <a:gd name="T34" fmla="*/ 453 w 652"/>
                  <a:gd name="T35" fmla="*/ 459 h 652"/>
                  <a:gd name="T36" fmla="*/ 489 w 652"/>
                  <a:gd name="T37" fmla="*/ 522 h 652"/>
                  <a:gd name="T38" fmla="*/ 526 w 652"/>
                  <a:gd name="T39" fmla="*/ 508 h 652"/>
                  <a:gd name="T40" fmla="*/ 512 w 652"/>
                  <a:gd name="T41" fmla="*/ 460 h 652"/>
                  <a:gd name="T42" fmla="*/ 373 w 652"/>
                  <a:gd name="T43" fmla="*/ 322 h 652"/>
                  <a:gd name="T44" fmla="*/ 351 w 652"/>
                  <a:gd name="T45" fmla="*/ 304 h 652"/>
                  <a:gd name="T46" fmla="*/ 306 w 652"/>
                  <a:gd name="T47" fmla="*/ 286 h 652"/>
                  <a:gd name="T48" fmla="*/ 300 w 652"/>
                  <a:gd name="T49" fmla="*/ 316 h 652"/>
                  <a:gd name="T50" fmla="*/ 210 w 652"/>
                  <a:gd name="T51" fmla="*/ 361 h 652"/>
                  <a:gd name="T52" fmla="*/ 128 w 652"/>
                  <a:gd name="T53" fmla="*/ 483 h 652"/>
                  <a:gd name="T54" fmla="*/ 140 w 652"/>
                  <a:gd name="T55" fmla="*/ 526 h 652"/>
                  <a:gd name="T56" fmla="*/ 172 w 652"/>
                  <a:gd name="T57" fmla="*/ 509 h 652"/>
                  <a:gd name="T58" fmla="*/ 246 w 652"/>
                  <a:gd name="T59" fmla="*/ 399 h 652"/>
                  <a:gd name="T60" fmla="*/ 300 w 652"/>
                  <a:gd name="T61" fmla="*/ 368 h 652"/>
                  <a:gd name="T62" fmla="*/ 249 w 652"/>
                  <a:gd name="T63" fmla="*/ 114 h 652"/>
                  <a:gd name="T64" fmla="*/ 123 w 652"/>
                  <a:gd name="T65" fmla="*/ 169 h 652"/>
                  <a:gd name="T66" fmla="*/ 75 w 652"/>
                  <a:gd name="T67" fmla="*/ 214 h 652"/>
                  <a:gd name="T68" fmla="*/ 108 w 652"/>
                  <a:gd name="T69" fmla="*/ 242 h 652"/>
                  <a:gd name="T70" fmla="*/ 158 w 652"/>
                  <a:gd name="T71" fmla="*/ 210 h 652"/>
                  <a:gd name="T72" fmla="*/ 253 w 652"/>
                  <a:gd name="T73" fmla="*/ 164 h 652"/>
                  <a:gd name="T74" fmla="*/ 250 w 652"/>
                  <a:gd name="T75" fmla="*/ 222 h 652"/>
                  <a:gd name="T76" fmla="*/ 65 w 652"/>
                  <a:gd name="T77" fmla="*/ 383 h 652"/>
                  <a:gd name="T78" fmla="*/ 80 w 652"/>
                  <a:gd name="T79" fmla="*/ 422 h 652"/>
                  <a:gd name="T80" fmla="*/ 113 w 652"/>
                  <a:gd name="T81" fmla="*/ 400 h 652"/>
                  <a:gd name="T82" fmla="*/ 215 w 652"/>
                  <a:gd name="T83" fmla="*/ 296 h 652"/>
                  <a:gd name="T84" fmla="*/ 304 w 652"/>
                  <a:gd name="T85" fmla="*/ 240 h 652"/>
                  <a:gd name="T86" fmla="*/ 303 w 652"/>
                  <a:gd name="T87" fmla="*/ 78 h 652"/>
                  <a:gd name="T88" fmla="*/ 269 w 652"/>
                  <a:gd name="T89" fmla="*/ 56 h 652"/>
                  <a:gd name="T90" fmla="*/ 253 w 652"/>
                  <a:gd name="T91" fmla="*/ 90 h 652"/>
                  <a:gd name="T92" fmla="*/ 398 w 652"/>
                  <a:gd name="T93" fmla="*/ 112 h 652"/>
                  <a:gd name="T94" fmla="*/ 398 w 652"/>
                  <a:gd name="T95" fmla="*/ 82 h 652"/>
                  <a:gd name="T96" fmla="*/ 368 w 652"/>
                  <a:gd name="T97" fmla="*/ 54 h 652"/>
                  <a:gd name="T98" fmla="*/ 347 w 652"/>
                  <a:gd name="T99" fmla="*/ 85 h 652"/>
                  <a:gd name="T100" fmla="*/ 347 w 652"/>
                  <a:gd name="T101" fmla="*/ 243 h 652"/>
                  <a:gd name="T102" fmla="*/ 369 w 652"/>
                  <a:gd name="T103" fmla="*/ 264 h 652"/>
                  <a:gd name="T104" fmla="*/ 493 w 652"/>
                  <a:gd name="T105" fmla="*/ 344 h 652"/>
                  <a:gd name="T106" fmla="*/ 549 w 652"/>
                  <a:gd name="T107" fmla="*/ 416 h 652"/>
                  <a:gd name="T108" fmla="*/ 587 w 652"/>
                  <a:gd name="T109" fmla="*/ 384 h 652"/>
                  <a:gd name="T110" fmla="*/ 407 w 652"/>
                  <a:gd name="T111" fmla="*/ 224 h 652"/>
                  <a:gd name="T112" fmla="*/ 398 w 652"/>
                  <a:gd name="T113" fmla="*/ 164 h 652"/>
                  <a:gd name="T114" fmla="*/ 403 w 652"/>
                  <a:gd name="T115" fmla="*/ 165 h 652"/>
                  <a:gd name="T116" fmla="*/ 532 w 652"/>
                  <a:gd name="T117" fmla="*/ 236 h 652"/>
                  <a:gd name="T118" fmla="*/ 575 w 652"/>
                  <a:gd name="T119" fmla="*/ 211 h 652"/>
                  <a:gd name="T120" fmla="*/ 509 w 652"/>
                  <a:gd name="T121" fmla="*/ 157 h 652"/>
                  <a:gd name="T122" fmla="*/ 398 w 652"/>
                  <a:gd name="T123" fmla="*/ 112 h 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52" h="652">
                    <a:moveTo>
                      <a:pt x="652" y="326"/>
                    </a:moveTo>
                    <a:cubicBezTo>
                      <a:pt x="652" y="505"/>
                      <a:pt x="506" y="652"/>
                      <a:pt x="326" y="652"/>
                    </a:cubicBezTo>
                    <a:cubicBezTo>
                      <a:pt x="147" y="652"/>
                      <a:pt x="0" y="507"/>
                      <a:pt x="0" y="326"/>
                    </a:cubicBezTo>
                    <a:cubicBezTo>
                      <a:pt x="0" y="146"/>
                      <a:pt x="146" y="0"/>
                      <a:pt x="326" y="0"/>
                    </a:cubicBezTo>
                    <a:cubicBezTo>
                      <a:pt x="506" y="0"/>
                      <a:pt x="652" y="147"/>
                      <a:pt x="652" y="326"/>
                    </a:cubicBezTo>
                    <a:close/>
                    <a:moveTo>
                      <a:pt x="300" y="368"/>
                    </a:moveTo>
                    <a:cubicBezTo>
                      <a:pt x="300" y="370"/>
                      <a:pt x="300" y="371"/>
                      <a:pt x="300" y="373"/>
                    </a:cubicBezTo>
                    <a:cubicBezTo>
                      <a:pt x="300" y="385"/>
                      <a:pt x="300" y="396"/>
                      <a:pt x="300" y="408"/>
                    </a:cubicBezTo>
                    <a:cubicBezTo>
                      <a:pt x="300" y="409"/>
                      <a:pt x="300" y="410"/>
                      <a:pt x="300" y="411"/>
                    </a:cubicBezTo>
                    <a:cubicBezTo>
                      <a:pt x="300" y="417"/>
                      <a:pt x="297" y="422"/>
                      <a:pt x="292" y="425"/>
                    </a:cubicBezTo>
                    <a:cubicBezTo>
                      <a:pt x="290" y="426"/>
                      <a:pt x="288" y="428"/>
                      <a:pt x="285" y="429"/>
                    </a:cubicBezTo>
                    <a:cubicBezTo>
                      <a:pt x="267" y="441"/>
                      <a:pt x="252" y="457"/>
                      <a:pt x="239" y="475"/>
                    </a:cubicBezTo>
                    <a:cubicBezTo>
                      <a:pt x="225" y="496"/>
                      <a:pt x="216" y="520"/>
                      <a:pt x="210" y="544"/>
                    </a:cubicBezTo>
                    <a:cubicBezTo>
                      <a:pt x="209" y="549"/>
                      <a:pt x="208" y="553"/>
                      <a:pt x="208" y="558"/>
                    </a:cubicBezTo>
                    <a:cubicBezTo>
                      <a:pt x="207" y="571"/>
                      <a:pt x="215" y="581"/>
                      <a:pt x="228" y="583"/>
                    </a:cubicBezTo>
                    <a:cubicBezTo>
                      <a:pt x="239" y="585"/>
                      <a:pt x="252" y="581"/>
                      <a:pt x="256" y="566"/>
                    </a:cubicBezTo>
                    <a:cubicBezTo>
                      <a:pt x="256" y="565"/>
                      <a:pt x="257" y="563"/>
                      <a:pt x="257" y="562"/>
                    </a:cubicBezTo>
                    <a:cubicBezTo>
                      <a:pt x="260" y="555"/>
                      <a:pt x="262" y="547"/>
                      <a:pt x="264" y="540"/>
                    </a:cubicBezTo>
                    <a:cubicBezTo>
                      <a:pt x="270" y="523"/>
                      <a:pt x="278" y="508"/>
                      <a:pt x="289" y="493"/>
                    </a:cubicBezTo>
                    <a:cubicBezTo>
                      <a:pt x="295" y="485"/>
                      <a:pt x="303" y="478"/>
                      <a:pt x="312" y="473"/>
                    </a:cubicBezTo>
                    <a:cubicBezTo>
                      <a:pt x="321" y="468"/>
                      <a:pt x="330" y="468"/>
                      <a:pt x="339" y="473"/>
                    </a:cubicBezTo>
                    <a:cubicBezTo>
                      <a:pt x="341" y="474"/>
                      <a:pt x="344" y="475"/>
                      <a:pt x="346" y="477"/>
                    </a:cubicBezTo>
                    <a:cubicBezTo>
                      <a:pt x="355" y="483"/>
                      <a:pt x="362" y="491"/>
                      <a:pt x="368" y="500"/>
                    </a:cubicBezTo>
                    <a:cubicBezTo>
                      <a:pt x="378" y="516"/>
                      <a:pt x="385" y="533"/>
                      <a:pt x="390" y="550"/>
                    </a:cubicBezTo>
                    <a:cubicBezTo>
                      <a:pt x="392" y="556"/>
                      <a:pt x="394" y="563"/>
                      <a:pt x="396" y="569"/>
                    </a:cubicBezTo>
                    <a:cubicBezTo>
                      <a:pt x="399" y="576"/>
                      <a:pt x="403" y="580"/>
                      <a:pt x="410" y="582"/>
                    </a:cubicBezTo>
                    <a:cubicBezTo>
                      <a:pt x="425" y="588"/>
                      <a:pt x="446" y="577"/>
                      <a:pt x="443" y="555"/>
                    </a:cubicBezTo>
                    <a:cubicBezTo>
                      <a:pt x="442" y="548"/>
                      <a:pt x="440" y="542"/>
                      <a:pt x="439" y="536"/>
                    </a:cubicBezTo>
                    <a:cubicBezTo>
                      <a:pt x="433" y="515"/>
                      <a:pt x="426" y="496"/>
                      <a:pt x="414" y="478"/>
                    </a:cubicBezTo>
                    <a:cubicBezTo>
                      <a:pt x="400" y="456"/>
                      <a:pt x="382" y="439"/>
                      <a:pt x="360" y="425"/>
                    </a:cubicBezTo>
                    <a:cubicBezTo>
                      <a:pt x="354" y="422"/>
                      <a:pt x="351" y="417"/>
                      <a:pt x="351" y="410"/>
                    </a:cubicBezTo>
                    <a:cubicBezTo>
                      <a:pt x="351" y="397"/>
                      <a:pt x="351" y="385"/>
                      <a:pt x="351" y="372"/>
                    </a:cubicBezTo>
                    <a:cubicBezTo>
                      <a:pt x="351" y="371"/>
                      <a:pt x="351" y="370"/>
                      <a:pt x="352" y="368"/>
                    </a:cubicBezTo>
                    <a:cubicBezTo>
                      <a:pt x="354" y="368"/>
                      <a:pt x="355" y="369"/>
                      <a:pt x="357" y="369"/>
                    </a:cubicBezTo>
                    <a:cubicBezTo>
                      <a:pt x="376" y="376"/>
                      <a:pt x="392" y="386"/>
                      <a:pt x="406" y="400"/>
                    </a:cubicBezTo>
                    <a:cubicBezTo>
                      <a:pt x="425" y="417"/>
                      <a:pt x="439" y="437"/>
                      <a:pt x="453" y="459"/>
                    </a:cubicBezTo>
                    <a:cubicBezTo>
                      <a:pt x="462" y="475"/>
                      <a:pt x="471" y="492"/>
                      <a:pt x="479" y="509"/>
                    </a:cubicBezTo>
                    <a:cubicBezTo>
                      <a:pt x="481" y="514"/>
                      <a:pt x="484" y="518"/>
                      <a:pt x="489" y="522"/>
                    </a:cubicBezTo>
                    <a:cubicBezTo>
                      <a:pt x="494" y="526"/>
                      <a:pt x="501" y="529"/>
                      <a:pt x="508" y="527"/>
                    </a:cubicBezTo>
                    <a:cubicBezTo>
                      <a:pt x="518" y="524"/>
                      <a:pt x="524" y="518"/>
                      <a:pt x="526" y="508"/>
                    </a:cubicBezTo>
                    <a:cubicBezTo>
                      <a:pt x="528" y="500"/>
                      <a:pt x="527" y="493"/>
                      <a:pt x="524" y="486"/>
                    </a:cubicBezTo>
                    <a:cubicBezTo>
                      <a:pt x="520" y="477"/>
                      <a:pt x="516" y="469"/>
                      <a:pt x="512" y="460"/>
                    </a:cubicBezTo>
                    <a:cubicBezTo>
                      <a:pt x="498" y="429"/>
                      <a:pt x="480" y="400"/>
                      <a:pt x="456" y="375"/>
                    </a:cubicBezTo>
                    <a:cubicBezTo>
                      <a:pt x="432" y="351"/>
                      <a:pt x="405" y="333"/>
                      <a:pt x="373" y="322"/>
                    </a:cubicBezTo>
                    <a:cubicBezTo>
                      <a:pt x="366" y="320"/>
                      <a:pt x="359" y="318"/>
                      <a:pt x="351" y="316"/>
                    </a:cubicBezTo>
                    <a:cubicBezTo>
                      <a:pt x="351" y="312"/>
                      <a:pt x="351" y="308"/>
                      <a:pt x="351" y="304"/>
                    </a:cubicBezTo>
                    <a:cubicBezTo>
                      <a:pt x="350" y="298"/>
                      <a:pt x="349" y="291"/>
                      <a:pt x="345" y="286"/>
                    </a:cubicBezTo>
                    <a:cubicBezTo>
                      <a:pt x="335" y="271"/>
                      <a:pt x="316" y="271"/>
                      <a:pt x="306" y="286"/>
                    </a:cubicBezTo>
                    <a:cubicBezTo>
                      <a:pt x="302" y="292"/>
                      <a:pt x="301" y="299"/>
                      <a:pt x="301" y="305"/>
                    </a:cubicBezTo>
                    <a:cubicBezTo>
                      <a:pt x="300" y="309"/>
                      <a:pt x="300" y="312"/>
                      <a:pt x="300" y="316"/>
                    </a:cubicBezTo>
                    <a:cubicBezTo>
                      <a:pt x="299" y="317"/>
                      <a:pt x="298" y="317"/>
                      <a:pt x="296" y="317"/>
                    </a:cubicBezTo>
                    <a:cubicBezTo>
                      <a:pt x="264" y="325"/>
                      <a:pt x="235" y="339"/>
                      <a:pt x="210" y="361"/>
                    </a:cubicBezTo>
                    <a:cubicBezTo>
                      <a:pt x="191" y="378"/>
                      <a:pt x="175" y="398"/>
                      <a:pt x="161" y="420"/>
                    </a:cubicBezTo>
                    <a:cubicBezTo>
                      <a:pt x="148" y="440"/>
                      <a:pt x="138" y="462"/>
                      <a:pt x="128" y="483"/>
                    </a:cubicBezTo>
                    <a:cubicBezTo>
                      <a:pt x="126" y="490"/>
                      <a:pt x="124" y="497"/>
                      <a:pt x="125" y="504"/>
                    </a:cubicBezTo>
                    <a:cubicBezTo>
                      <a:pt x="126" y="515"/>
                      <a:pt x="130" y="522"/>
                      <a:pt x="140" y="526"/>
                    </a:cubicBezTo>
                    <a:cubicBezTo>
                      <a:pt x="150" y="530"/>
                      <a:pt x="159" y="526"/>
                      <a:pt x="165" y="519"/>
                    </a:cubicBezTo>
                    <a:cubicBezTo>
                      <a:pt x="168" y="516"/>
                      <a:pt x="170" y="512"/>
                      <a:pt x="172" y="509"/>
                    </a:cubicBezTo>
                    <a:cubicBezTo>
                      <a:pt x="181" y="493"/>
                      <a:pt x="189" y="476"/>
                      <a:pt x="198" y="461"/>
                    </a:cubicBezTo>
                    <a:cubicBezTo>
                      <a:pt x="211" y="438"/>
                      <a:pt x="227" y="417"/>
                      <a:pt x="246" y="399"/>
                    </a:cubicBezTo>
                    <a:cubicBezTo>
                      <a:pt x="260" y="386"/>
                      <a:pt x="276" y="376"/>
                      <a:pt x="294" y="370"/>
                    </a:cubicBezTo>
                    <a:cubicBezTo>
                      <a:pt x="296" y="369"/>
                      <a:pt x="298" y="368"/>
                      <a:pt x="300" y="368"/>
                    </a:cubicBezTo>
                    <a:close/>
                    <a:moveTo>
                      <a:pt x="253" y="112"/>
                    </a:moveTo>
                    <a:cubicBezTo>
                      <a:pt x="252" y="113"/>
                      <a:pt x="250" y="113"/>
                      <a:pt x="249" y="114"/>
                    </a:cubicBezTo>
                    <a:cubicBezTo>
                      <a:pt x="240" y="117"/>
                      <a:pt x="231" y="119"/>
                      <a:pt x="222" y="122"/>
                    </a:cubicBezTo>
                    <a:cubicBezTo>
                      <a:pt x="187" y="134"/>
                      <a:pt x="154" y="149"/>
                      <a:pt x="123" y="169"/>
                    </a:cubicBezTo>
                    <a:cubicBezTo>
                      <a:pt x="110" y="178"/>
                      <a:pt x="97" y="188"/>
                      <a:pt x="85" y="200"/>
                    </a:cubicBezTo>
                    <a:cubicBezTo>
                      <a:pt x="81" y="204"/>
                      <a:pt x="77" y="208"/>
                      <a:pt x="75" y="214"/>
                    </a:cubicBezTo>
                    <a:cubicBezTo>
                      <a:pt x="71" y="225"/>
                      <a:pt x="76" y="237"/>
                      <a:pt x="87" y="241"/>
                    </a:cubicBezTo>
                    <a:cubicBezTo>
                      <a:pt x="94" y="244"/>
                      <a:pt x="101" y="244"/>
                      <a:pt x="108" y="242"/>
                    </a:cubicBezTo>
                    <a:cubicBezTo>
                      <a:pt x="114" y="240"/>
                      <a:pt x="118" y="237"/>
                      <a:pt x="123" y="234"/>
                    </a:cubicBezTo>
                    <a:cubicBezTo>
                      <a:pt x="134" y="226"/>
                      <a:pt x="146" y="217"/>
                      <a:pt x="158" y="210"/>
                    </a:cubicBezTo>
                    <a:cubicBezTo>
                      <a:pt x="186" y="191"/>
                      <a:pt x="216" y="176"/>
                      <a:pt x="249" y="165"/>
                    </a:cubicBezTo>
                    <a:cubicBezTo>
                      <a:pt x="250" y="165"/>
                      <a:pt x="252" y="164"/>
                      <a:pt x="253" y="164"/>
                    </a:cubicBezTo>
                    <a:cubicBezTo>
                      <a:pt x="253" y="183"/>
                      <a:pt x="253" y="202"/>
                      <a:pt x="253" y="220"/>
                    </a:cubicBezTo>
                    <a:cubicBezTo>
                      <a:pt x="252" y="221"/>
                      <a:pt x="251" y="221"/>
                      <a:pt x="250" y="222"/>
                    </a:cubicBezTo>
                    <a:cubicBezTo>
                      <a:pt x="185" y="247"/>
                      <a:pt x="131" y="288"/>
                      <a:pt x="90" y="345"/>
                    </a:cubicBezTo>
                    <a:cubicBezTo>
                      <a:pt x="81" y="357"/>
                      <a:pt x="73" y="370"/>
                      <a:pt x="65" y="383"/>
                    </a:cubicBezTo>
                    <a:cubicBezTo>
                      <a:pt x="62" y="387"/>
                      <a:pt x="60" y="391"/>
                      <a:pt x="60" y="395"/>
                    </a:cubicBezTo>
                    <a:cubicBezTo>
                      <a:pt x="60" y="408"/>
                      <a:pt x="68" y="419"/>
                      <a:pt x="80" y="422"/>
                    </a:cubicBezTo>
                    <a:cubicBezTo>
                      <a:pt x="90" y="425"/>
                      <a:pt x="98" y="422"/>
                      <a:pt x="104" y="413"/>
                    </a:cubicBezTo>
                    <a:cubicBezTo>
                      <a:pt x="107" y="409"/>
                      <a:pt x="110" y="404"/>
                      <a:pt x="113" y="400"/>
                    </a:cubicBezTo>
                    <a:cubicBezTo>
                      <a:pt x="127" y="380"/>
                      <a:pt x="143" y="361"/>
                      <a:pt x="160" y="343"/>
                    </a:cubicBezTo>
                    <a:cubicBezTo>
                      <a:pt x="177" y="325"/>
                      <a:pt x="195" y="309"/>
                      <a:pt x="215" y="296"/>
                    </a:cubicBezTo>
                    <a:cubicBezTo>
                      <a:pt x="237" y="282"/>
                      <a:pt x="261" y="271"/>
                      <a:pt x="286" y="264"/>
                    </a:cubicBezTo>
                    <a:cubicBezTo>
                      <a:pt x="300" y="260"/>
                      <a:pt x="304" y="253"/>
                      <a:pt x="304" y="240"/>
                    </a:cubicBezTo>
                    <a:cubicBezTo>
                      <a:pt x="304" y="189"/>
                      <a:pt x="304" y="138"/>
                      <a:pt x="304" y="88"/>
                    </a:cubicBezTo>
                    <a:cubicBezTo>
                      <a:pt x="304" y="84"/>
                      <a:pt x="304" y="81"/>
                      <a:pt x="303" y="78"/>
                    </a:cubicBezTo>
                    <a:cubicBezTo>
                      <a:pt x="303" y="74"/>
                      <a:pt x="302" y="69"/>
                      <a:pt x="299" y="65"/>
                    </a:cubicBezTo>
                    <a:cubicBezTo>
                      <a:pt x="293" y="55"/>
                      <a:pt x="280" y="51"/>
                      <a:pt x="269" y="56"/>
                    </a:cubicBezTo>
                    <a:cubicBezTo>
                      <a:pt x="261" y="61"/>
                      <a:pt x="256" y="68"/>
                      <a:pt x="254" y="77"/>
                    </a:cubicBezTo>
                    <a:cubicBezTo>
                      <a:pt x="254" y="81"/>
                      <a:pt x="254" y="85"/>
                      <a:pt x="253" y="90"/>
                    </a:cubicBezTo>
                    <a:cubicBezTo>
                      <a:pt x="253" y="97"/>
                      <a:pt x="253" y="105"/>
                      <a:pt x="253" y="112"/>
                    </a:cubicBezTo>
                    <a:close/>
                    <a:moveTo>
                      <a:pt x="398" y="112"/>
                    </a:moveTo>
                    <a:cubicBezTo>
                      <a:pt x="398" y="110"/>
                      <a:pt x="398" y="108"/>
                      <a:pt x="398" y="106"/>
                    </a:cubicBezTo>
                    <a:cubicBezTo>
                      <a:pt x="398" y="98"/>
                      <a:pt x="398" y="90"/>
                      <a:pt x="398" y="82"/>
                    </a:cubicBezTo>
                    <a:cubicBezTo>
                      <a:pt x="397" y="76"/>
                      <a:pt x="396" y="70"/>
                      <a:pt x="392" y="65"/>
                    </a:cubicBezTo>
                    <a:cubicBezTo>
                      <a:pt x="386" y="57"/>
                      <a:pt x="378" y="53"/>
                      <a:pt x="368" y="54"/>
                    </a:cubicBezTo>
                    <a:cubicBezTo>
                      <a:pt x="358" y="56"/>
                      <a:pt x="352" y="62"/>
                      <a:pt x="349" y="71"/>
                    </a:cubicBezTo>
                    <a:cubicBezTo>
                      <a:pt x="348" y="75"/>
                      <a:pt x="347" y="80"/>
                      <a:pt x="347" y="85"/>
                    </a:cubicBezTo>
                    <a:cubicBezTo>
                      <a:pt x="347" y="137"/>
                      <a:pt x="347" y="189"/>
                      <a:pt x="347" y="242"/>
                    </a:cubicBezTo>
                    <a:cubicBezTo>
                      <a:pt x="347" y="242"/>
                      <a:pt x="347" y="243"/>
                      <a:pt x="347" y="243"/>
                    </a:cubicBezTo>
                    <a:cubicBezTo>
                      <a:pt x="347" y="251"/>
                      <a:pt x="351" y="257"/>
                      <a:pt x="358" y="260"/>
                    </a:cubicBezTo>
                    <a:cubicBezTo>
                      <a:pt x="361" y="262"/>
                      <a:pt x="365" y="263"/>
                      <a:pt x="369" y="264"/>
                    </a:cubicBezTo>
                    <a:cubicBezTo>
                      <a:pt x="387" y="270"/>
                      <a:pt x="405" y="277"/>
                      <a:pt x="421" y="286"/>
                    </a:cubicBezTo>
                    <a:cubicBezTo>
                      <a:pt x="449" y="301"/>
                      <a:pt x="473" y="321"/>
                      <a:pt x="493" y="344"/>
                    </a:cubicBezTo>
                    <a:cubicBezTo>
                      <a:pt x="513" y="365"/>
                      <a:pt x="530" y="388"/>
                      <a:pt x="546" y="412"/>
                    </a:cubicBezTo>
                    <a:cubicBezTo>
                      <a:pt x="547" y="413"/>
                      <a:pt x="548" y="415"/>
                      <a:pt x="549" y="416"/>
                    </a:cubicBezTo>
                    <a:cubicBezTo>
                      <a:pt x="553" y="421"/>
                      <a:pt x="558" y="423"/>
                      <a:pt x="564" y="423"/>
                    </a:cubicBezTo>
                    <a:cubicBezTo>
                      <a:pt x="584" y="423"/>
                      <a:pt x="598" y="402"/>
                      <a:pt x="587" y="384"/>
                    </a:cubicBezTo>
                    <a:cubicBezTo>
                      <a:pt x="581" y="374"/>
                      <a:pt x="576" y="365"/>
                      <a:pt x="569" y="355"/>
                    </a:cubicBezTo>
                    <a:cubicBezTo>
                      <a:pt x="528" y="296"/>
                      <a:pt x="474" y="251"/>
                      <a:pt x="407" y="224"/>
                    </a:cubicBezTo>
                    <a:cubicBezTo>
                      <a:pt x="404" y="223"/>
                      <a:pt x="401" y="222"/>
                      <a:pt x="398" y="220"/>
                    </a:cubicBezTo>
                    <a:cubicBezTo>
                      <a:pt x="398" y="201"/>
                      <a:pt x="398" y="183"/>
                      <a:pt x="398" y="164"/>
                    </a:cubicBezTo>
                    <a:cubicBezTo>
                      <a:pt x="399" y="164"/>
                      <a:pt x="399" y="164"/>
                      <a:pt x="399" y="164"/>
                    </a:cubicBezTo>
                    <a:cubicBezTo>
                      <a:pt x="401" y="165"/>
                      <a:pt x="402" y="165"/>
                      <a:pt x="403" y="165"/>
                    </a:cubicBezTo>
                    <a:cubicBezTo>
                      <a:pt x="439" y="177"/>
                      <a:pt x="473" y="195"/>
                      <a:pt x="504" y="217"/>
                    </a:cubicBezTo>
                    <a:cubicBezTo>
                      <a:pt x="513" y="223"/>
                      <a:pt x="522" y="230"/>
                      <a:pt x="532" y="236"/>
                    </a:cubicBezTo>
                    <a:cubicBezTo>
                      <a:pt x="539" y="242"/>
                      <a:pt x="547" y="244"/>
                      <a:pt x="556" y="243"/>
                    </a:cubicBezTo>
                    <a:cubicBezTo>
                      <a:pt x="573" y="242"/>
                      <a:pt x="582" y="226"/>
                      <a:pt x="575" y="211"/>
                    </a:cubicBezTo>
                    <a:cubicBezTo>
                      <a:pt x="572" y="206"/>
                      <a:pt x="569" y="202"/>
                      <a:pt x="566" y="199"/>
                    </a:cubicBezTo>
                    <a:cubicBezTo>
                      <a:pt x="549" y="182"/>
                      <a:pt x="529" y="169"/>
                      <a:pt x="509" y="157"/>
                    </a:cubicBezTo>
                    <a:cubicBezTo>
                      <a:pt x="480" y="141"/>
                      <a:pt x="450" y="129"/>
                      <a:pt x="418" y="119"/>
                    </a:cubicBezTo>
                    <a:cubicBezTo>
                      <a:pt x="412" y="116"/>
                      <a:pt x="405" y="114"/>
                      <a:pt x="398" y="11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grpSp>
      </p:grpSp>
      <p:sp>
        <p:nvSpPr>
          <p:cNvPr id="176" name="标题 1">
            <a:extLst>
              <a:ext uri="{FF2B5EF4-FFF2-40B4-BE49-F238E27FC236}">
                <a16:creationId xmlns:a16="http://schemas.microsoft.com/office/drawing/2014/main" id="{A029B501-2847-412D-8A34-C4C9BFB8FA29}"/>
              </a:ext>
            </a:extLst>
          </p:cNvPr>
          <p:cNvSpPr>
            <a:spLocks noGrp="1"/>
          </p:cNvSpPr>
          <p:nvPr>
            <p:ph type="title" hasCustomPrompt="1"/>
          </p:nvPr>
        </p:nvSpPr>
        <p:spPr>
          <a:xfrm>
            <a:off x="442913" y="243569"/>
            <a:ext cx="9056851" cy="617518"/>
          </a:xfrm>
        </p:spPr>
        <p:txBody>
          <a:bodyPr>
            <a:normAutofit/>
          </a:bodyPr>
          <a:lstStyle>
            <a:lvl1pPr algn="l" defTabSz="914400" rtl="0" eaLnBrk="1" latinLnBrk="0" hangingPunct="1">
              <a:lnSpc>
                <a:spcPct val="90000"/>
              </a:lnSpc>
              <a:spcBef>
                <a:spcPct val="0"/>
              </a:spcBef>
              <a:buNone/>
              <a:defRPr lang="zh-CN" altLang="en-US" sz="2400" b="1" kern="1200" baseline="0" dirty="0">
                <a:solidFill>
                  <a:schemeClr val="accent1"/>
                </a:solidFill>
                <a:latin typeface="Arial" panose="020B0604020202020204" pitchFamily="34" charset="0"/>
                <a:ea typeface="微软雅黑" panose="020B0503020204020204" pitchFamily="34" charset="-122"/>
                <a:cs typeface="+mn-ea"/>
              </a:defRPr>
            </a:lvl1pPr>
          </a:lstStyle>
          <a:p>
            <a:r>
              <a:rPr lang="en-US" altLang="zh-CN" dirty="0"/>
              <a:t>X.X  </a:t>
            </a:r>
            <a:r>
              <a:rPr lang="zh-CN" altLang="en-US" dirty="0"/>
              <a:t>单击此处输入标题</a:t>
            </a:r>
          </a:p>
        </p:txBody>
      </p:sp>
      <p:grpSp>
        <p:nvGrpSpPr>
          <p:cNvPr id="177" name="组合 176">
            <a:extLst>
              <a:ext uri="{FF2B5EF4-FFF2-40B4-BE49-F238E27FC236}">
                <a16:creationId xmlns:a16="http://schemas.microsoft.com/office/drawing/2014/main" id="{6C8FB0F2-E609-4DAC-AB11-F95107BFE505}"/>
              </a:ext>
            </a:extLst>
          </p:cNvPr>
          <p:cNvGrpSpPr/>
          <p:nvPr userDrawn="1"/>
        </p:nvGrpSpPr>
        <p:grpSpPr>
          <a:xfrm>
            <a:off x="528706" y="867990"/>
            <a:ext cx="2433027" cy="0"/>
            <a:chOff x="7460343" y="1311756"/>
            <a:chExt cx="2433027" cy="0"/>
          </a:xfrm>
        </p:grpSpPr>
        <p:cxnSp>
          <p:nvCxnSpPr>
            <p:cNvPr id="178" name="直接连接符 177">
              <a:extLst>
                <a:ext uri="{FF2B5EF4-FFF2-40B4-BE49-F238E27FC236}">
                  <a16:creationId xmlns:a16="http://schemas.microsoft.com/office/drawing/2014/main" id="{0B974DCA-43CD-4CCE-AA3A-6B26A93AA425}"/>
                </a:ext>
              </a:extLst>
            </p:cNvPr>
            <p:cNvCxnSpPr>
              <a:cxnSpLocks/>
            </p:cNvCxnSpPr>
            <p:nvPr/>
          </p:nvCxnSpPr>
          <p:spPr>
            <a:xfrm>
              <a:off x="7460343" y="1311756"/>
              <a:ext cx="2433027" cy="0"/>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179" name="直接连接符 178">
              <a:extLst>
                <a:ext uri="{FF2B5EF4-FFF2-40B4-BE49-F238E27FC236}">
                  <a16:creationId xmlns:a16="http://schemas.microsoft.com/office/drawing/2014/main" id="{41D435DD-C47F-4708-B422-342FDD1F8EB1}"/>
                </a:ext>
              </a:extLst>
            </p:cNvPr>
            <p:cNvCxnSpPr>
              <a:cxnSpLocks/>
            </p:cNvCxnSpPr>
            <p:nvPr/>
          </p:nvCxnSpPr>
          <p:spPr>
            <a:xfrm>
              <a:off x="7460343" y="1311756"/>
              <a:ext cx="589713" cy="0"/>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grpSp>
      <p:sp>
        <p:nvSpPr>
          <p:cNvPr id="61" name="灯片编号占位符 8">
            <a:extLst>
              <a:ext uri="{FF2B5EF4-FFF2-40B4-BE49-F238E27FC236}">
                <a16:creationId xmlns:a16="http://schemas.microsoft.com/office/drawing/2014/main" id="{553F13DD-45BC-4F3B-9DF1-AE612D3E2637}"/>
              </a:ext>
            </a:extLst>
          </p:cNvPr>
          <p:cNvSpPr>
            <a:spLocks noGrp="1"/>
          </p:cNvSpPr>
          <p:nvPr>
            <p:ph type="sldNum" sz="quarter" idx="4"/>
          </p:nvPr>
        </p:nvSpPr>
        <p:spPr>
          <a:xfrm>
            <a:off x="9005791" y="6394353"/>
            <a:ext cx="2743200" cy="292196"/>
          </a:xfrm>
          <a:prstGeom prst="rect">
            <a:avLst/>
          </a:prstGeom>
        </p:spPr>
        <p:txBody>
          <a:bodyPr vert="horz" lIns="91440" tIns="45720" rIns="91440" bIns="45720" rtlCol="0" anchor="ctr"/>
          <a:lstStyle>
            <a:lvl1pPr algn="r">
              <a:defRPr sz="1200">
                <a:solidFill>
                  <a:schemeClr val="tx1">
                    <a:lumMod val="50000"/>
                    <a:lumOff val="50000"/>
                  </a:schemeClr>
                </a:solidFill>
              </a:defRPr>
            </a:lvl1pPr>
          </a:lstStyle>
          <a:p>
            <a:r>
              <a:rPr lang="en-US" altLang="zh-CN"/>
              <a:t>&lt; </a:t>
            </a:r>
            <a:fld id="{A548B57D-AE10-4CF7-A9DF-59FEFA91B28E}" type="slidenum">
              <a:rPr lang="zh-CN" altLang="en-US" smtClean="0"/>
              <a:pPr/>
              <a:t>‹#›</a:t>
            </a:fld>
            <a:r>
              <a:rPr lang="zh-CN" altLang="en-US"/>
              <a:t> </a:t>
            </a:r>
            <a:r>
              <a:rPr lang="en-US" altLang="zh-CN"/>
              <a:t>&gt;</a:t>
            </a:r>
            <a:endParaRPr lang="zh-CN" altLang="en-US" dirty="0"/>
          </a:p>
        </p:txBody>
      </p:sp>
      <p:sp>
        <p:nvSpPr>
          <p:cNvPr id="63" name="文本框 62">
            <a:extLst>
              <a:ext uri="{FF2B5EF4-FFF2-40B4-BE49-F238E27FC236}">
                <a16:creationId xmlns:a16="http://schemas.microsoft.com/office/drawing/2014/main" id="{E1F02CE6-DCDF-458C-8C9E-36CAA35D4B77}"/>
              </a:ext>
            </a:extLst>
          </p:cNvPr>
          <p:cNvSpPr txBox="1"/>
          <p:nvPr userDrawn="1"/>
        </p:nvSpPr>
        <p:spPr>
          <a:xfrm>
            <a:off x="442913" y="6394353"/>
            <a:ext cx="1545907" cy="276999"/>
          </a:xfrm>
          <a:prstGeom prst="rect">
            <a:avLst/>
          </a:prstGeom>
          <a:noFill/>
        </p:spPr>
        <p:txBody>
          <a:bodyPr wrap="square" rtlCol="0">
            <a:spAutoFit/>
          </a:bodyPr>
          <a:lstStyle/>
          <a:p>
            <a:r>
              <a:rPr lang="zh-CN" altLang="en-US" sz="1200" dirty="0">
                <a:solidFill>
                  <a:schemeClr val="tx1">
                    <a:lumMod val="50000"/>
                    <a:lumOff val="50000"/>
                  </a:schemeClr>
                </a:solidFill>
                <a:cs typeface="+mn-ea"/>
                <a:sym typeface="+mn-lt"/>
              </a:rPr>
              <a:t>思想自由 兼容并包</a:t>
            </a:r>
          </a:p>
        </p:txBody>
      </p:sp>
      <p:sp>
        <p:nvSpPr>
          <p:cNvPr id="2" name="图片占位符 1">
            <a:extLst>
              <a:ext uri="{FF2B5EF4-FFF2-40B4-BE49-F238E27FC236}">
                <a16:creationId xmlns:a16="http://schemas.microsoft.com/office/drawing/2014/main" id="{E936D758-58FF-4E8C-86BD-EB1FD279A69D}"/>
              </a:ext>
            </a:extLst>
          </p:cNvPr>
          <p:cNvSpPr>
            <a:spLocks noGrp="1"/>
          </p:cNvSpPr>
          <p:nvPr>
            <p:ph type="pic" idx="10"/>
          </p:nvPr>
        </p:nvSpPr>
        <p:spPr>
          <a:xfrm>
            <a:off x="2546350" y="1186670"/>
            <a:ext cx="6170930" cy="2242330"/>
          </a:xfrm>
        </p:spPr>
        <p:txBody>
          <a:bodyPr/>
          <a:lstStyle/>
          <a:p>
            <a:endParaRPr lang="zh-CN" altLang="en-US"/>
          </a:p>
        </p:txBody>
      </p:sp>
      <p:sp>
        <p:nvSpPr>
          <p:cNvPr id="3" name="图片占位符 2">
            <a:extLst>
              <a:ext uri="{FF2B5EF4-FFF2-40B4-BE49-F238E27FC236}">
                <a16:creationId xmlns:a16="http://schemas.microsoft.com/office/drawing/2014/main" id="{E5320648-7829-4F87-AE28-FE15F9A53BCF}"/>
              </a:ext>
            </a:extLst>
          </p:cNvPr>
          <p:cNvSpPr>
            <a:spLocks noGrp="1"/>
          </p:cNvSpPr>
          <p:nvPr>
            <p:ph type="pic" sz="quarter" idx="11"/>
          </p:nvPr>
        </p:nvSpPr>
        <p:spPr>
          <a:xfrm>
            <a:off x="2546350" y="3551651"/>
            <a:ext cx="3022600" cy="2401016"/>
          </a:xfrm>
          <a:prstGeom prst="rect">
            <a:avLst/>
          </a:prstGeom>
        </p:spPr>
        <p:txBody>
          <a:bodyPr/>
          <a:lstStyle/>
          <a:p>
            <a:endParaRPr lang="zh-CN" altLang="en-US"/>
          </a:p>
        </p:txBody>
      </p:sp>
      <p:sp>
        <p:nvSpPr>
          <p:cNvPr id="4" name="图片占位符 3">
            <a:extLst>
              <a:ext uri="{FF2B5EF4-FFF2-40B4-BE49-F238E27FC236}">
                <a16:creationId xmlns:a16="http://schemas.microsoft.com/office/drawing/2014/main" id="{A979AC8D-DFBA-44CD-BCB5-C9CCA905B1FD}"/>
              </a:ext>
            </a:extLst>
          </p:cNvPr>
          <p:cNvSpPr>
            <a:spLocks noGrp="1"/>
          </p:cNvSpPr>
          <p:nvPr>
            <p:ph type="pic" sz="quarter" idx="12"/>
          </p:nvPr>
        </p:nvSpPr>
        <p:spPr>
          <a:xfrm>
            <a:off x="5693412" y="3550560"/>
            <a:ext cx="3023869" cy="2403201"/>
          </a:xfrm>
          <a:prstGeom prst="rect">
            <a:avLst/>
          </a:prstGeom>
        </p:spPr>
        <p:txBody>
          <a:bodyPr/>
          <a:lstStyle/>
          <a:p>
            <a:endParaRPr lang="zh-CN" altLang="en-US"/>
          </a:p>
        </p:txBody>
      </p:sp>
      <p:sp>
        <p:nvSpPr>
          <p:cNvPr id="5" name="图片占位符 4">
            <a:extLst>
              <a:ext uri="{FF2B5EF4-FFF2-40B4-BE49-F238E27FC236}">
                <a16:creationId xmlns:a16="http://schemas.microsoft.com/office/drawing/2014/main" id="{B9DFBE81-F4AD-4D53-B8CE-49E335DF6821}"/>
              </a:ext>
            </a:extLst>
          </p:cNvPr>
          <p:cNvSpPr>
            <a:spLocks noGrp="1"/>
          </p:cNvSpPr>
          <p:nvPr>
            <p:ph type="pic" sz="quarter" idx="13"/>
          </p:nvPr>
        </p:nvSpPr>
        <p:spPr>
          <a:xfrm>
            <a:off x="8839200" y="1186670"/>
            <a:ext cx="2499360" cy="4767090"/>
          </a:xfrm>
          <a:prstGeom prst="rect">
            <a:avLst/>
          </a:prstGeom>
        </p:spPr>
        <p:txBody>
          <a:bodyPr/>
          <a:lstStyle/>
          <a:p>
            <a:endParaRPr lang="zh-CN" altLang="en-US"/>
          </a:p>
        </p:txBody>
      </p:sp>
    </p:spTree>
    <p:extLst>
      <p:ext uri="{BB962C8B-B14F-4D97-AF65-F5344CB8AC3E}">
        <p14:creationId xmlns:p14="http://schemas.microsoft.com/office/powerpoint/2010/main" val="1056957791"/>
      </p:ext>
    </p:extLst>
  </p:cSld>
  <p:clrMapOvr>
    <a:masterClrMapping/>
  </p:clrMapOvr>
  <p:extLst>
    <p:ext uri="{DCECCB84-F9BA-43D5-87BE-67443E8EF086}">
      <p15:sldGuideLst xmlns:p15="http://schemas.microsoft.com/office/powerpoint/2012/main"/>
    </p:ext>
  </p:extLst>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目录-4部分">
    <p:spTree>
      <p:nvGrpSpPr>
        <p:cNvPr id="1" name=""/>
        <p:cNvGrpSpPr/>
        <p:nvPr/>
      </p:nvGrpSpPr>
      <p:grpSpPr>
        <a:xfrm>
          <a:off x="0" y="0"/>
          <a:ext cx="0" cy="0"/>
          <a:chOff x="0" y="0"/>
          <a:chExt cx="0" cy="0"/>
        </a:xfrm>
      </p:grpSpPr>
      <p:sp>
        <p:nvSpPr>
          <p:cNvPr id="55" name="矩形 54">
            <a:extLst>
              <a:ext uri="{FF2B5EF4-FFF2-40B4-BE49-F238E27FC236}">
                <a16:creationId xmlns:a16="http://schemas.microsoft.com/office/drawing/2014/main" id="{4D6291A7-7416-4ABD-BDD5-1A52FB976A60}"/>
              </a:ext>
            </a:extLst>
          </p:cNvPr>
          <p:cNvSpPr/>
          <p:nvPr userDrawn="1"/>
        </p:nvSpPr>
        <p:spPr>
          <a:xfrm>
            <a:off x="-1" y="0"/>
            <a:ext cx="6096001"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Arial" panose="020F0502020204030204"/>
              <a:ea typeface="Microsoft YaHei"/>
              <a:cs typeface="+mn-ea"/>
              <a:sym typeface="+mn-lt"/>
            </a:endParaRPr>
          </a:p>
        </p:txBody>
      </p:sp>
      <p:pic>
        <p:nvPicPr>
          <p:cNvPr id="35" name="图形 34">
            <a:extLst>
              <a:ext uri="{FF2B5EF4-FFF2-40B4-BE49-F238E27FC236}">
                <a16:creationId xmlns:a16="http://schemas.microsoft.com/office/drawing/2014/main" id="{3A501E88-F75F-4CDF-AE88-C91E47187A1B}"/>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1601832" y="3365787"/>
            <a:ext cx="6665290" cy="4818286"/>
          </a:xfrm>
          <a:prstGeom prst="rect">
            <a:avLst/>
          </a:prstGeom>
        </p:spPr>
      </p:pic>
      <p:sp>
        <p:nvSpPr>
          <p:cNvPr id="7" name="矩形 6">
            <a:extLst>
              <a:ext uri="{FF2B5EF4-FFF2-40B4-BE49-F238E27FC236}">
                <a16:creationId xmlns:a16="http://schemas.microsoft.com/office/drawing/2014/main" id="{22F2AF65-774C-46B4-8BD3-F9EC13500DEC}"/>
              </a:ext>
            </a:extLst>
          </p:cNvPr>
          <p:cNvSpPr/>
          <p:nvPr userDrawn="1"/>
        </p:nvSpPr>
        <p:spPr>
          <a:xfrm>
            <a:off x="589281" y="476251"/>
            <a:ext cx="11013440" cy="5905500"/>
          </a:xfrm>
          <a:prstGeom prst="rect">
            <a:avLst/>
          </a:prstGeom>
          <a:solidFill>
            <a:schemeClr val="bg1"/>
          </a:solidFill>
          <a:ln>
            <a:noFill/>
          </a:ln>
          <a:effectLst>
            <a:glow rad="101600">
              <a:schemeClr val="tx1">
                <a:alpha val="1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Arial" panose="020F0502020204030204"/>
              <a:ea typeface="Microsoft YaHei"/>
              <a:cs typeface="+mn-ea"/>
              <a:sym typeface="+mn-lt"/>
            </a:endParaRPr>
          </a:p>
        </p:txBody>
      </p:sp>
      <p:grpSp>
        <p:nvGrpSpPr>
          <p:cNvPr id="8" name="组合 7">
            <a:extLst>
              <a:ext uri="{FF2B5EF4-FFF2-40B4-BE49-F238E27FC236}">
                <a16:creationId xmlns:a16="http://schemas.microsoft.com/office/drawing/2014/main" id="{ED8836D6-4104-415F-A6DA-0E694613F791}"/>
              </a:ext>
            </a:extLst>
          </p:cNvPr>
          <p:cNvGrpSpPr/>
          <p:nvPr userDrawn="1"/>
        </p:nvGrpSpPr>
        <p:grpSpPr>
          <a:xfrm>
            <a:off x="2296213" y="1033221"/>
            <a:ext cx="2354895" cy="1876405"/>
            <a:chOff x="2202591" y="1033221"/>
            <a:chExt cx="2354895" cy="1876405"/>
          </a:xfrm>
        </p:grpSpPr>
        <p:sp>
          <p:nvSpPr>
            <p:cNvPr id="9" name="标题 1">
              <a:extLst>
                <a:ext uri="{FF2B5EF4-FFF2-40B4-BE49-F238E27FC236}">
                  <a16:creationId xmlns:a16="http://schemas.microsoft.com/office/drawing/2014/main" id="{1E5B2D9B-48E4-45CC-A328-3F68B6E6DD69}"/>
                </a:ext>
              </a:extLst>
            </p:cNvPr>
            <p:cNvSpPr txBox="1">
              <a:spLocks/>
            </p:cNvSpPr>
            <p:nvPr/>
          </p:nvSpPr>
          <p:spPr>
            <a:xfrm>
              <a:off x="2202591" y="1033221"/>
              <a:ext cx="2165279" cy="1500655"/>
            </a:xfrm>
            <a:prstGeom prst="rect">
              <a:avLst/>
            </a:prstGeom>
          </p:spPr>
          <p:txBody>
            <a:bodyPr anchor="ctr">
              <a:normAutofit/>
            </a:bodyPr>
            <a:lstStyle>
              <a:lvl1pPr algn="l" defTabSz="914400" rtl="0" eaLnBrk="1" latinLnBrk="0" hangingPunct="1">
                <a:lnSpc>
                  <a:spcPct val="90000"/>
                </a:lnSpc>
                <a:spcBef>
                  <a:spcPct val="0"/>
                </a:spcBef>
                <a:buNone/>
                <a:defRPr sz="2800" b="1" kern="1200">
                  <a:solidFill>
                    <a:srgbClr val="0070C0"/>
                  </a:solidFill>
                  <a:latin typeface="+mj-lt"/>
                  <a:ea typeface="微软雅黑" panose="020B0503020204020204" pitchFamily="34" charset="-122"/>
                  <a:cs typeface="+mj-cs"/>
                </a:defRPr>
              </a:lvl1p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0" lang="zh-CN" altLang="en-US" sz="5400" b="1" i="0" u="none" strike="noStrike" kern="2200" cap="none" spc="0" normalizeH="0" baseline="0" noProof="0" dirty="0">
                  <a:ln>
                    <a:noFill/>
                  </a:ln>
                  <a:solidFill>
                    <a:schemeClr val="accent1"/>
                  </a:solidFill>
                  <a:effectLst/>
                  <a:uLnTx/>
                  <a:uFillTx/>
                  <a:latin typeface="Arial" panose="020F0502020204030204"/>
                  <a:ea typeface="Microsoft YaHei"/>
                  <a:cs typeface="+mn-ea"/>
                  <a:sym typeface="+mn-lt"/>
                </a:rPr>
                <a:t>目  录</a:t>
              </a:r>
              <a:endParaRPr kumimoji="0" lang="en-US" altLang="zh-CN" sz="5400" b="1" i="0" u="none" strike="noStrike" kern="2200" cap="none" spc="0" normalizeH="0" baseline="0" noProof="0" dirty="0">
                <a:ln>
                  <a:noFill/>
                </a:ln>
                <a:solidFill>
                  <a:schemeClr val="accent1"/>
                </a:solidFill>
                <a:effectLst/>
                <a:uLnTx/>
                <a:uFillTx/>
                <a:latin typeface="Arial" panose="020F0502020204030204"/>
                <a:ea typeface="Microsoft YaHei"/>
                <a:cs typeface="+mn-ea"/>
                <a:sym typeface="+mn-lt"/>
              </a:endParaRPr>
            </a:p>
          </p:txBody>
        </p:sp>
        <p:sp>
          <p:nvSpPr>
            <p:cNvPr id="10" name="文本框 9">
              <a:extLst>
                <a:ext uri="{FF2B5EF4-FFF2-40B4-BE49-F238E27FC236}">
                  <a16:creationId xmlns:a16="http://schemas.microsoft.com/office/drawing/2014/main" id="{BE44CE6C-A329-4948-8A82-1DEFBD1A051B}"/>
                </a:ext>
              </a:extLst>
            </p:cNvPr>
            <p:cNvSpPr txBox="1"/>
            <p:nvPr/>
          </p:nvSpPr>
          <p:spPr>
            <a:xfrm>
              <a:off x="2389402" y="2078629"/>
              <a:ext cx="2168084" cy="83099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zh-CN" sz="2400" b="0" i="0" u="none" strike="noStrike" kern="2200" cap="none" spc="-20" normalizeH="0" baseline="0" noProof="0" dirty="0">
                  <a:ln>
                    <a:noFill/>
                  </a:ln>
                  <a:solidFill>
                    <a:schemeClr val="accent1"/>
                  </a:solidFill>
                  <a:effectLst/>
                  <a:uLnTx/>
                  <a:uFillTx/>
                  <a:latin typeface="Arial" panose="020F0502020204030204"/>
                  <a:ea typeface="Microsoft YaHei"/>
                  <a:cs typeface="+mn-ea"/>
                  <a:sym typeface="+mn-lt"/>
                </a:rPr>
                <a:t>CONTENTS</a:t>
              </a:r>
              <a:endParaRPr kumimoji="0" lang="zh-CN" altLang="en-US" sz="2400" b="0" i="0" u="none" strike="noStrike" kern="2200" cap="none" spc="-20" normalizeH="0" baseline="0" noProof="0" dirty="0">
                <a:ln>
                  <a:noFill/>
                </a:ln>
                <a:solidFill>
                  <a:schemeClr val="accent1"/>
                </a:solidFill>
                <a:effectLst/>
                <a:uLnTx/>
                <a:uFillTx/>
                <a:latin typeface="Arial" panose="020F0502020204030204"/>
                <a:ea typeface="Microsoft YaHei"/>
                <a:cs typeface="+mn-ea"/>
                <a:sym typeface="+mn-lt"/>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2400" b="0" i="0" u="none" strike="noStrike" kern="1200" cap="none" spc="-20" normalizeH="0" baseline="0" noProof="0" dirty="0">
                <a:ln>
                  <a:noFill/>
                </a:ln>
                <a:solidFill>
                  <a:schemeClr val="accent1"/>
                </a:solidFill>
                <a:effectLst/>
                <a:uLnTx/>
                <a:uFillTx/>
                <a:latin typeface="Arial" panose="020F0502020204030204"/>
                <a:ea typeface="Microsoft YaHei"/>
                <a:cs typeface="+mn-ea"/>
                <a:sym typeface="+mn-lt"/>
              </a:endParaRPr>
            </a:p>
          </p:txBody>
        </p:sp>
      </p:grpSp>
      <p:sp>
        <p:nvSpPr>
          <p:cNvPr id="45" name="文本占位符 40">
            <a:extLst>
              <a:ext uri="{FF2B5EF4-FFF2-40B4-BE49-F238E27FC236}">
                <a16:creationId xmlns:a16="http://schemas.microsoft.com/office/drawing/2014/main" id="{E092B345-4879-4708-91A6-4E07DC6C11C0}"/>
              </a:ext>
            </a:extLst>
          </p:cNvPr>
          <p:cNvSpPr>
            <a:spLocks noGrp="1"/>
          </p:cNvSpPr>
          <p:nvPr>
            <p:ph type="body" sz="quarter" idx="10" hasCustomPrompt="1"/>
          </p:nvPr>
        </p:nvSpPr>
        <p:spPr>
          <a:xfrm>
            <a:off x="7825514" y="1561152"/>
            <a:ext cx="3055845" cy="487680"/>
          </a:xfrm>
        </p:spPr>
        <p:txBody>
          <a:bodyPr>
            <a:normAutofit/>
          </a:bodyPr>
          <a:lstStyle>
            <a:lvl1pPr marL="0" indent="0" algn="l" defTabSz="914400" rtl="0" eaLnBrk="1" latinLnBrk="0" hangingPunct="1">
              <a:buNone/>
              <a:defRPr lang="zh-CN" altLang="en-US" sz="2800" kern="1200" dirty="0" smtClean="0">
                <a:solidFill>
                  <a:srgbClr val="000000">
                    <a:lumMod val="85000"/>
                    <a:lumOff val="15000"/>
                  </a:srgbClr>
                </a:solidFill>
                <a:latin typeface="微软雅黑"/>
                <a:ea typeface="+mn-ea"/>
                <a:cs typeface="+mn-cs"/>
              </a:defRPr>
            </a:lvl1pPr>
            <a:lvl2pPr marL="457200" indent="0">
              <a:buNone/>
              <a:defRPr/>
            </a:lvl2pPr>
          </a:lstStyle>
          <a:p>
            <a:pPr lvl="0"/>
            <a:r>
              <a:rPr lang="zh-CN" altLang="en-US" dirty="0"/>
              <a:t>输入目录标题</a:t>
            </a:r>
          </a:p>
        </p:txBody>
      </p:sp>
      <p:sp>
        <p:nvSpPr>
          <p:cNvPr id="46" name="文本占位符 40">
            <a:extLst>
              <a:ext uri="{FF2B5EF4-FFF2-40B4-BE49-F238E27FC236}">
                <a16:creationId xmlns:a16="http://schemas.microsoft.com/office/drawing/2014/main" id="{03810C05-3860-4CF4-B2C4-7B90D45455E3}"/>
              </a:ext>
            </a:extLst>
          </p:cNvPr>
          <p:cNvSpPr>
            <a:spLocks noGrp="1"/>
          </p:cNvSpPr>
          <p:nvPr>
            <p:ph type="body" sz="quarter" idx="11" hasCustomPrompt="1"/>
          </p:nvPr>
        </p:nvSpPr>
        <p:spPr>
          <a:xfrm>
            <a:off x="7825514" y="2650906"/>
            <a:ext cx="3055845" cy="487680"/>
          </a:xfrm>
        </p:spPr>
        <p:txBody>
          <a:bodyPr>
            <a:normAutofit/>
          </a:bodyPr>
          <a:lstStyle>
            <a:lvl1pPr marL="0" indent="0" algn="l" defTabSz="914400" rtl="0" eaLnBrk="1" latinLnBrk="0" hangingPunct="1">
              <a:buNone/>
              <a:defRPr lang="zh-CN" altLang="en-US" sz="2800" kern="1200" dirty="0" smtClean="0">
                <a:solidFill>
                  <a:srgbClr val="000000">
                    <a:lumMod val="85000"/>
                    <a:lumOff val="15000"/>
                  </a:srgbClr>
                </a:solidFill>
                <a:latin typeface="微软雅黑"/>
                <a:ea typeface="+mn-ea"/>
                <a:cs typeface="+mn-cs"/>
              </a:defRPr>
            </a:lvl1pPr>
            <a:lvl2pPr marL="457200" indent="0">
              <a:buNone/>
              <a:defRPr/>
            </a:lvl2pPr>
          </a:lstStyle>
          <a:p>
            <a:pPr lvl="0"/>
            <a:r>
              <a:rPr lang="zh-CN" altLang="en-US" dirty="0"/>
              <a:t>输入目录标题</a:t>
            </a:r>
          </a:p>
        </p:txBody>
      </p:sp>
      <p:sp>
        <p:nvSpPr>
          <p:cNvPr id="47" name="文本占位符 40">
            <a:extLst>
              <a:ext uri="{FF2B5EF4-FFF2-40B4-BE49-F238E27FC236}">
                <a16:creationId xmlns:a16="http://schemas.microsoft.com/office/drawing/2014/main" id="{0A0C6CFA-9C78-45B1-B085-C2C99900D665}"/>
              </a:ext>
            </a:extLst>
          </p:cNvPr>
          <p:cNvSpPr>
            <a:spLocks noGrp="1"/>
          </p:cNvSpPr>
          <p:nvPr>
            <p:ph type="body" sz="quarter" idx="12" hasCustomPrompt="1"/>
          </p:nvPr>
        </p:nvSpPr>
        <p:spPr>
          <a:xfrm>
            <a:off x="7825514" y="3740660"/>
            <a:ext cx="3055845" cy="487680"/>
          </a:xfrm>
        </p:spPr>
        <p:txBody>
          <a:bodyPr>
            <a:normAutofit/>
          </a:bodyPr>
          <a:lstStyle>
            <a:lvl1pPr marL="0" indent="0" algn="l" defTabSz="914400" rtl="0" eaLnBrk="1" latinLnBrk="0" hangingPunct="1">
              <a:buNone/>
              <a:defRPr lang="zh-CN" altLang="en-US" sz="2800" kern="1200" dirty="0" smtClean="0">
                <a:solidFill>
                  <a:srgbClr val="000000">
                    <a:lumMod val="85000"/>
                    <a:lumOff val="15000"/>
                  </a:srgbClr>
                </a:solidFill>
                <a:latin typeface="微软雅黑"/>
                <a:ea typeface="+mn-ea"/>
                <a:cs typeface="+mn-cs"/>
              </a:defRPr>
            </a:lvl1pPr>
            <a:lvl2pPr marL="457200" indent="0">
              <a:buNone/>
              <a:defRPr/>
            </a:lvl2pPr>
          </a:lstStyle>
          <a:p>
            <a:pPr lvl="0"/>
            <a:r>
              <a:rPr lang="zh-CN" altLang="en-US" dirty="0"/>
              <a:t>输入目录标题</a:t>
            </a:r>
          </a:p>
        </p:txBody>
      </p:sp>
      <p:sp>
        <p:nvSpPr>
          <p:cNvPr id="49" name="文本占位符 40">
            <a:extLst>
              <a:ext uri="{FF2B5EF4-FFF2-40B4-BE49-F238E27FC236}">
                <a16:creationId xmlns:a16="http://schemas.microsoft.com/office/drawing/2014/main" id="{6FA729E4-5DE0-4287-AF67-5FB2109F1BB2}"/>
              </a:ext>
            </a:extLst>
          </p:cNvPr>
          <p:cNvSpPr>
            <a:spLocks noGrp="1"/>
          </p:cNvSpPr>
          <p:nvPr>
            <p:ph type="body" sz="quarter" idx="14" hasCustomPrompt="1"/>
          </p:nvPr>
        </p:nvSpPr>
        <p:spPr>
          <a:xfrm>
            <a:off x="7825514" y="4830414"/>
            <a:ext cx="3055845" cy="487680"/>
          </a:xfrm>
        </p:spPr>
        <p:txBody>
          <a:bodyPr>
            <a:normAutofit/>
          </a:bodyPr>
          <a:lstStyle>
            <a:lvl1pPr marL="0" indent="0" algn="l" defTabSz="914400" rtl="0" eaLnBrk="1" latinLnBrk="0" hangingPunct="1">
              <a:buNone/>
              <a:defRPr lang="zh-CN" altLang="en-US" sz="2800" kern="1200" dirty="0" smtClean="0">
                <a:solidFill>
                  <a:srgbClr val="000000">
                    <a:lumMod val="85000"/>
                    <a:lumOff val="15000"/>
                  </a:srgbClr>
                </a:solidFill>
                <a:latin typeface="微软雅黑"/>
                <a:ea typeface="+mn-ea"/>
                <a:cs typeface="+mn-cs"/>
              </a:defRPr>
            </a:lvl1pPr>
            <a:lvl2pPr marL="457200" indent="0">
              <a:buNone/>
              <a:defRPr/>
            </a:lvl2pPr>
          </a:lstStyle>
          <a:p>
            <a:pPr lvl="0"/>
            <a:r>
              <a:rPr lang="zh-CN" altLang="en-US" dirty="0"/>
              <a:t>输入目录标题</a:t>
            </a:r>
          </a:p>
        </p:txBody>
      </p:sp>
      <p:sp>
        <p:nvSpPr>
          <p:cNvPr id="50" name="文本框 49">
            <a:extLst>
              <a:ext uri="{FF2B5EF4-FFF2-40B4-BE49-F238E27FC236}">
                <a16:creationId xmlns:a16="http://schemas.microsoft.com/office/drawing/2014/main" id="{56A38F7D-163D-40CF-868C-B65E57289CD7}"/>
              </a:ext>
            </a:extLst>
          </p:cNvPr>
          <p:cNvSpPr txBox="1"/>
          <p:nvPr userDrawn="1"/>
        </p:nvSpPr>
        <p:spPr>
          <a:xfrm>
            <a:off x="6814866" y="1512604"/>
            <a:ext cx="675822" cy="584775"/>
          </a:xfrm>
          <a:prstGeom prst="rect">
            <a:avLst/>
          </a:prstGeom>
          <a:noFill/>
        </p:spPr>
        <p:txBody>
          <a:bodyPr wrap="square" rtlCol="0">
            <a:spAutoFit/>
          </a:bodyPr>
          <a:lstStyle/>
          <a:p>
            <a:r>
              <a:rPr lang="en-US" altLang="zh-CN" sz="3200" b="1" dirty="0">
                <a:solidFill>
                  <a:srgbClr val="9A0001"/>
                </a:solidFill>
              </a:rPr>
              <a:t>01.</a:t>
            </a:r>
            <a:endParaRPr lang="zh-CN" altLang="en-US" sz="3200" b="1" dirty="0">
              <a:solidFill>
                <a:srgbClr val="9A0001"/>
              </a:solidFill>
            </a:endParaRPr>
          </a:p>
        </p:txBody>
      </p:sp>
      <p:sp>
        <p:nvSpPr>
          <p:cNvPr id="51" name="文本框 50">
            <a:extLst>
              <a:ext uri="{FF2B5EF4-FFF2-40B4-BE49-F238E27FC236}">
                <a16:creationId xmlns:a16="http://schemas.microsoft.com/office/drawing/2014/main" id="{CDED66E5-4D15-407E-B9E9-A0489B585942}"/>
              </a:ext>
            </a:extLst>
          </p:cNvPr>
          <p:cNvSpPr txBox="1"/>
          <p:nvPr userDrawn="1"/>
        </p:nvSpPr>
        <p:spPr>
          <a:xfrm>
            <a:off x="6814866" y="2596050"/>
            <a:ext cx="675822" cy="584775"/>
          </a:xfrm>
          <a:prstGeom prst="rect">
            <a:avLst/>
          </a:prstGeom>
          <a:noFill/>
        </p:spPr>
        <p:txBody>
          <a:bodyPr wrap="square" rtlCol="0">
            <a:spAutoFit/>
          </a:bodyPr>
          <a:lstStyle/>
          <a:p>
            <a:r>
              <a:rPr lang="en-US" altLang="zh-CN" sz="3200" b="1" dirty="0">
                <a:solidFill>
                  <a:srgbClr val="9A0001"/>
                </a:solidFill>
              </a:rPr>
              <a:t>02.</a:t>
            </a:r>
            <a:endParaRPr lang="zh-CN" altLang="en-US" sz="3200" b="1" dirty="0">
              <a:solidFill>
                <a:srgbClr val="9A0001"/>
              </a:solidFill>
            </a:endParaRPr>
          </a:p>
        </p:txBody>
      </p:sp>
      <p:sp>
        <p:nvSpPr>
          <p:cNvPr id="52" name="文本框 51">
            <a:extLst>
              <a:ext uri="{FF2B5EF4-FFF2-40B4-BE49-F238E27FC236}">
                <a16:creationId xmlns:a16="http://schemas.microsoft.com/office/drawing/2014/main" id="{507C5DA2-D768-4F0B-A91A-C33F1FD9102B}"/>
              </a:ext>
            </a:extLst>
          </p:cNvPr>
          <p:cNvSpPr txBox="1"/>
          <p:nvPr userDrawn="1"/>
        </p:nvSpPr>
        <p:spPr>
          <a:xfrm>
            <a:off x="6814866" y="3679496"/>
            <a:ext cx="675822" cy="584775"/>
          </a:xfrm>
          <a:prstGeom prst="rect">
            <a:avLst/>
          </a:prstGeom>
          <a:noFill/>
        </p:spPr>
        <p:txBody>
          <a:bodyPr wrap="square" rtlCol="0">
            <a:spAutoFit/>
          </a:bodyPr>
          <a:lstStyle/>
          <a:p>
            <a:r>
              <a:rPr lang="en-US" altLang="zh-CN" sz="3200" b="1" dirty="0">
                <a:solidFill>
                  <a:srgbClr val="9A0001"/>
                </a:solidFill>
              </a:rPr>
              <a:t>03.</a:t>
            </a:r>
            <a:endParaRPr lang="zh-CN" altLang="en-US" sz="3200" b="1" dirty="0">
              <a:solidFill>
                <a:srgbClr val="9A0001"/>
              </a:solidFill>
            </a:endParaRPr>
          </a:p>
        </p:txBody>
      </p:sp>
      <p:sp>
        <p:nvSpPr>
          <p:cNvPr id="53" name="文本框 52">
            <a:extLst>
              <a:ext uri="{FF2B5EF4-FFF2-40B4-BE49-F238E27FC236}">
                <a16:creationId xmlns:a16="http://schemas.microsoft.com/office/drawing/2014/main" id="{A511A62B-B193-4739-A793-D7002B471A43}"/>
              </a:ext>
            </a:extLst>
          </p:cNvPr>
          <p:cNvSpPr txBox="1"/>
          <p:nvPr userDrawn="1"/>
        </p:nvSpPr>
        <p:spPr>
          <a:xfrm>
            <a:off x="6814866" y="4762941"/>
            <a:ext cx="675822" cy="584775"/>
          </a:xfrm>
          <a:prstGeom prst="rect">
            <a:avLst/>
          </a:prstGeom>
          <a:noFill/>
        </p:spPr>
        <p:txBody>
          <a:bodyPr wrap="square" rtlCol="0">
            <a:spAutoFit/>
          </a:bodyPr>
          <a:lstStyle/>
          <a:p>
            <a:r>
              <a:rPr lang="en-US" altLang="zh-CN" sz="3200" b="1" dirty="0">
                <a:solidFill>
                  <a:srgbClr val="9A0001"/>
                </a:solidFill>
              </a:rPr>
              <a:t>04.</a:t>
            </a:r>
            <a:endParaRPr lang="zh-CN" altLang="en-US" sz="3200" b="1" dirty="0">
              <a:solidFill>
                <a:srgbClr val="9A0001"/>
              </a:solidFill>
            </a:endParaRPr>
          </a:p>
        </p:txBody>
      </p:sp>
      <p:grpSp>
        <p:nvGrpSpPr>
          <p:cNvPr id="56" name="组合 55">
            <a:extLst>
              <a:ext uri="{FF2B5EF4-FFF2-40B4-BE49-F238E27FC236}">
                <a16:creationId xmlns:a16="http://schemas.microsoft.com/office/drawing/2014/main" id="{50134B45-47D8-49EC-B2C4-4ECBF0176BD7}"/>
              </a:ext>
            </a:extLst>
          </p:cNvPr>
          <p:cNvGrpSpPr/>
          <p:nvPr userDrawn="1"/>
        </p:nvGrpSpPr>
        <p:grpSpPr>
          <a:xfrm>
            <a:off x="2425132" y="3183822"/>
            <a:ext cx="1945700" cy="1941162"/>
            <a:chOff x="2105799" y="20055838"/>
            <a:chExt cx="6748090" cy="6732363"/>
          </a:xfrm>
          <a:solidFill>
            <a:schemeClr val="accent1"/>
          </a:solidFill>
        </p:grpSpPr>
        <p:sp>
          <p:nvSpPr>
            <p:cNvPr id="57" name="Freeform 8">
              <a:extLst>
                <a:ext uri="{FF2B5EF4-FFF2-40B4-BE49-F238E27FC236}">
                  <a16:creationId xmlns:a16="http://schemas.microsoft.com/office/drawing/2014/main" id="{3AFA21E4-54E4-474B-AB1C-59ABBA29DA26}"/>
                </a:ext>
              </a:extLst>
            </p:cNvPr>
            <p:cNvSpPr>
              <a:spLocks noEditPoints="1"/>
            </p:cNvSpPr>
            <p:nvPr/>
          </p:nvSpPr>
          <p:spPr bwMode="auto">
            <a:xfrm>
              <a:off x="2105799" y="20055838"/>
              <a:ext cx="6748090" cy="6732363"/>
            </a:xfrm>
            <a:custGeom>
              <a:avLst/>
              <a:gdLst>
                <a:gd name="T0" fmla="*/ 0 w 965"/>
                <a:gd name="T1" fmla="*/ 465 h 963"/>
                <a:gd name="T2" fmla="*/ 1 w 965"/>
                <a:gd name="T3" fmla="*/ 453 h 963"/>
                <a:gd name="T4" fmla="*/ 10 w 965"/>
                <a:gd name="T5" fmla="*/ 384 h 963"/>
                <a:gd name="T6" fmla="*/ 50 w 965"/>
                <a:gd name="T7" fmla="*/ 269 h 963"/>
                <a:gd name="T8" fmla="*/ 220 w 965"/>
                <a:gd name="T9" fmla="*/ 78 h 963"/>
                <a:gd name="T10" fmla="*/ 368 w 965"/>
                <a:gd name="T11" fmla="*/ 14 h 963"/>
                <a:gd name="T12" fmla="*/ 459 w 965"/>
                <a:gd name="T13" fmla="*/ 1 h 963"/>
                <a:gd name="T14" fmla="*/ 465 w 965"/>
                <a:gd name="T15" fmla="*/ 0 h 963"/>
                <a:gd name="T16" fmla="*/ 498 w 965"/>
                <a:gd name="T17" fmla="*/ 0 h 963"/>
                <a:gd name="T18" fmla="*/ 503 w 965"/>
                <a:gd name="T19" fmla="*/ 1 h 963"/>
                <a:gd name="T20" fmla="*/ 746 w 965"/>
                <a:gd name="T21" fmla="*/ 80 h 963"/>
                <a:gd name="T22" fmla="*/ 941 w 965"/>
                <a:gd name="T23" fmla="*/ 338 h 963"/>
                <a:gd name="T24" fmla="*/ 962 w 965"/>
                <a:gd name="T25" fmla="*/ 447 h 963"/>
                <a:gd name="T26" fmla="*/ 945 w 965"/>
                <a:gd name="T27" fmla="*/ 612 h 963"/>
                <a:gd name="T28" fmla="*/ 857 w 965"/>
                <a:gd name="T29" fmla="*/ 782 h 963"/>
                <a:gd name="T30" fmla="*/ 722 w 965"/>
                <a:gd name="T31" fmla="*/ 897 h 963"/>
                <a:gd name="T32" fmla="*/ 584 w 965"/>
                <a:gd name="T33" fmla="*/ 951 h 963"/>
                <a:gd name="T34" fmla="*/ 502 w 965"/>
                <a:gd name="T35" fmla="*/ 962 h 963"/>
                <a:gd name="T36" fmla="*/ 497 w 965"/>
                <a:gd name="T37" fmla="*/ 963 h 963"/>
                <a:gd name="T38" fmla="*/ 466 w 965"/>
                <a:gd name="T39" fmla="*/ 963 h 963"/>
                <a:gd name="T40" fmla="*/ 449 w 965"/>
                <a:gd name="T41" fmla="*/ 961 h 963"/>
                <a:gd name="T42" fmla="*/ 332 w 965"/>
                <a:gd name="T43" fmla="*/ 938 h 963"/>
                <a:gd name="T44" fmla="*/ 51 w 965"/>
                <a:gd name="T45" fmla="*/ 695 h 963"/>
                <a:gd name="T46" fmla="*/ 8 w 965"/>
                <a:gd name="T47" fmla="*/ 564 h 963"/>
                <a:gd name="T48" fmla="*/ 1 w 965"/>
                <a:gd name="T49" fmla="*/ 510 h 963"/>
                <a:gd name="T50" fmla="*/ 0 w 965"/>
                <a:gd name="T51" fmla="*/ 497 h 963"/>
                <a:gd name="T52" fmla="*/ 0 w 965"/>
                <a:gd name="T53" fmla="*/ 465 h 963"/>
                <a:gd name="T54" fmla="*/ 481 w 965"/>
                <a:gd name="T55" fmla="*/ 946 h 963"/>
                <a:gd name="T56" fmla="*/ 946 w 965"/>
                <a:gd name="T57" fmla="*/ 481 h 963"/>
                <a:gd name="T58" fmla="*/ 482 w 965"/>
                <a:gd name="T59" fmla="*/ 17 h 963"/>
                <a:gd name="T60" fmla="*/ 17 w 965"/>
                <a:gd name="T61" fmla="*/ 480 h 963"/>
                <a:gd name="T62" fmla="*/ 481 w 965"/>
                <a:gd name="T63" fmla="*/ 946 h 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65" h="963">
                  <a:moveTo>
                    <a:pt x="0" y="465"/>
                  </a:moveTo>
                  <a:cubicBezTo>
                    <a:pt x="0" y="461"/>
                    <a:pt x="1" y="457"/>
                    <a:pt x="1" y="453"/>
                  </a:cubicBezTo>
                  <a:cubicBezTo>
                    <a:pt x="3" y="430"/>
                    <a:pt x="6" y="407"/>
                    <a:pt x="10" y="384"/>
                  </a:cubicBezTo>
                  <a:cubicBezTo>
                    <a:pt x="19" y="344"/>
                    <a:pt x="32" y="306"/>
                    <a:pt x="50" y="269"/>
                  </a:cubicBezTo>
                  <a:cubicBezTo>
                    <a:pt x="89" y="190"/>
                    <a:pt x="146" y="127"/>
                    <a:pt x="220" y="78"/>
                  </a:cubicBezTo>
                  <a:cubicBezTo>
                    <a:pt x="265" y="48"/>
                    <a:pt x="315" y="27"/>
                    <a:pt x="368" y="14"/>
                  </a:cubicBezTo>
                  <a:cubicBezTo>
                    <a:pt x="398" y="6"/>
                    <a:pt x="429" y="2"/>
                    <a:pt x="459" y="1"/>
                  </a:cubicBezTo>
                  <a:cubicBezTo>
                    <a:pt x="461" y="1"/>
                    <a:pt x="463" y="0"/>
                    <a:pt x="465" y="0"/>
                  </a:cubicBezTo>
                  <a:cubicBezTo>
                    <a:pt x="476" y="0"/>
                    <a:pt x="487" y="0"/>
                    <a:pt x="498" y="0"/>
                  </a:cubicBezTo>
                  <a:cubicBezTo>
                    <a:pt x="500" y="0"/>
                    <a:pt x="501" y="1"/>
                    <a:pt x="503" y="1"/>
                  </a:cubicBezTo>
                  <a:cubicBezTo>
                    <a:pt x="592" y="5"/>
                    <a:pt x="673" y="31"/>
                    <a:pt x="746" y="80"/>
                  </a:cubicBezTo>
                  <a:cubicBezTo>
                    <a:pt x="841" y="143"/>
                    <a:pt x="906" y="229"/>
                    <a:pt x="941" y="338"/>
                  </a:cubicBezTo>
                  <a:cubicBezTo>
                    <a:pt x="952" y="373"/>
                    <a:pt x="959" y="410"/>
                    <a:pt x="962" y="447"/>
                  </a:cubicBezTo>
                  <a:cubicBezTo>
                    <a:pt x="965" y="503"/>
                    <a:pt x="960" y="558"/>
                    <a:pt x="945" y="612"/>
                  </a:cubicBezTo>
                  <a:cubicBezTo>
                    <a:pt x="927" y="674"/>
                    <a:pt x="897" y="731"/>
                    <a:pt x="857" y="782"/>
                  </a:cubicBezTo>
                  <a:cubicBezTo>
                    <a:pt x="819" y="829"/>
                    <a:pt x="774" y="867"/>
                    <a:pt x="722" y="897"/>
                  </a:cubicBezTo>
                  <a:cubicBezTo>
                    <a:pt x="679" y="923"/>
                    <a:pt x="633" y="940"/>
                    <a:pt x="584" y="951"/>
                  </a:cubicBezTo>
                  <a:cubicBezTo>
                    <a:pt x="557" y="957"/>
                    <a:pt x="530" y="960"/>
                    <a:pt x="502" y="962"/>
                  </a:cubicBezTo>
                  <a:cubicBezTo>
                    <a:pt x="500" y="962"/>
                    <a:pt x="498" y="962"/>
                    <a:pt x="497" y="963"/>
                  </a:cubicBezTo>
                  <a:cubicBezTo>
                    <a:pt x="487" y="963"/>
                    <a:pt x="476" y="963"/>
                    <a:pt x="466" y="963"/>
                  </a:cubicBezTo>
                  <a:cubicBezTo>
                    <a:pt x="460" y="962"/>
                    <a:pt x="455" y="961"/>
                    <a:pt x="449" y="961"/>
                  </a:cubicBezTo>
                  <a:cubicBezTo>
                    <a:pt x="409" y="958"/>
                    <a:pt x="370" y="951"/>
                    <a:pt x="332" y="938"/>
                  </a:cubicBezTo>
                  <a:cubicBezTo>
                    <a:pt x="206" y="895"/>
                    <a:pt x="112" y="814"/>
                    <a:pt x="51" y="695"/>
                  </a:cubicBezTo>
                  <a:cubicBezTo>
                    <a:pt x="30" y="654"/>
                    <a:pt x="16" y="610"/>
                    <a:pt x="8" y="564"/>
                  </a:cubicBezTo>
                  <a:cubicBezTo>
                    <a:pt x="4" y="546"/>
                    <a:pt x="2" y="528"/>
                    <a:pt x="1" y="510"/>
                  </a:cubicBezTo>
                  <a:cubicBezTo>
                    <a:pt x="1" y="506"/>
                    <a:pt x="0" y="501"/>
                    <a:pt x="0" y="497"/>
                  </a:cubicBezTo>
                  <a:cubicBezTo>
                    <a:pt x="0" y="486"/>
                    <a:pt x="0" y="475"/>
                    <a:pt x="0" y="465"/>
                  </a:cubicBezTo>
                  <a:close/>
                  <a:moveTo>
                    <a:pt x="481" y="946"/>
                  </a:moveTo>
                  <a:cubicBezTo>
                    <a:pt x="738" y="946"/>
                    <a:pt x="946" y="736"/>
                    <a:pt x="946" y="481"/>
                  </a:cubicBezTo>
                  <a:cubicBezTo>
                    <a:pt x="947" y="228"/>
                    <a:pt x="740" y="17"/>
                    <a:pt x="482" y="17"/>
                  </a:cubicBezTo>
                  <a:cubicBezTo>
                    <a:pt x="226" y="16"/>
                    <a:pt x="17" y="225"/>
                    <a:pt x="17" y="480"/>
                  </a:cubicBezTo>
                  <a:cubicBezTo>
                    <a:pt x="16" y="736"/>
                    <a:pt x="225" y="945"/>
                    <a:pt x="481" y="946"/>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58" name="Freeform 42">
              <a:extLst>
                <a:ext uri="{FF2B5EF4-FFF2-40B4-BE49-F238E27FC236}">
                  <a16:creationId xmlns:a16="http://schemas.microsoft.com/office/drawing/2014/main" id="{38B24B0A-5539-4D2D-A7DD-73E521128A7A}"/>
                </a:ext>
              </a:extLst>
            </p:cNvPr>
            <p:cNvSpPr>
              <a:spLocks noEditPoints="1"/>
            </p:cNvSpPr>
            <p:nvPr/>
          </p:nvSpPr>
          <p:spPr bwMode="auto">
            <a:xfrm>
              <a:off x="2986668" y="20928842"/>
              <a:ext cx="4978486" cy="4970622"/>
            </a:xfrm>
            <a:custGeom>
              <a:avLst/>
              <a:gdLst>
                <a:gd name="T0" fmla="*/ 711 w 711"/>
                <a:gd name="T1" fmla="*/ 356 h 711"/>
                <a:gd name="T2" fmla="*/ 355 w 711"/>
                <a:gd name="T3" fmla="*/ 711 h 711"/>
                <a:gd name="T4" fmla="*/ 0 w 711"/>
                <a:gd name="T5" fmla="*/ 357 h 711"/>
                <a:gd name="T6" fmla="*/ 354 w 711"/>
                <a:gd name="T7" fmla="*/ 1 h 711"/>
                <a:gd name="T8" fmla="*/ 711 w 711"/>
                <a:gd name="T9" fmla="*/ 356 h 711"/>
                <a:gd name="T10" fmla="*/ 355 w 711"/>
                <a:gd name="T11" fmla="*/ 700 h 711"/>
                <a:gd name="T12" fmla="*/ 700 w 711"/>
                <a:gd name="T13" fmla="*/ 356 h 711"/>
                <a:gd name="T14" fmla="*/ 355 w 711"/>
                <a:gd name="T15" fmla="*/ 12 h 711"/>
                <a:gd name="T16" fmla="*/ 11 w 711"/>
                <a:gd name="T17" fmla="*/ 356 h 711"/>
                <a:gd name="T18" fmla="*/ 355 w 711"/>
                <a:gd name="T19" fmla="*/ 700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1" h="711">
                  <a:moveTo>
                    <a:pt x="711" y="356"/>
                  </a:moveTo>
                  <a:cubicBezTo>
                    <a:pt x="711" y="552"/>
                    <a:pt x="551" y="711"/>
                    <a:pt x="355" y="711"/>
                  </a:cubicBezTo>
                  <a:cubicBezTo>
                    <a:pt x="159" y="711"/>
                    <a:pt x="1" y="551"/>
                    <a:pt x="0" y="357"/>
                  </a:cubicBezTo>
                  <a:cubicBezTo>
                    <a:pt x="0" y="162"/>
                    <a:pt x="158" y="2"/>
                    <a:pt x="354" y="1"/>
                  </a:cubicBezTo>
                  <a:cubicBezTo>
                    <a:pt x="551" y="0"/>
                    <a:pt x="711" y="159"/>
                    <a:pt x="711" y="356"/>
                  </a:cubicBezTo>
                  <a:close/>
                  <a:moveTo>
                    <a:pt x="355" y="700"/>
                  </a:moveTo>
                  <a:cubicBezTo>
                    <a:pt x="545" y="701"/>
                    <a:pt x="700" y="546"/>
                    <a:pt x="700" y="356"/>
                  </a:cubicBezTo>
                  <a:cubicBezTo>
                    <a:pt x="700" y="166"/>
                    <a:pt x="545" y="12"/>
                    <a:pt x="355" y="12"/>
                  </a:cubicBezTo>
                  <a:cubicBezTo>
                    <a:pt x="166" y="12"/>
                    <a:pt x="11" y="166"/>
                    <a:pt x="11" y="356"/>
                  </a:cubicBezTo>
                  <a:cubicBezTo>
                    <a:pt x="11" y="545"/>
                    <a:pt x="166" y="700"/>
                    <a:pt x="355" y="70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59" name="Freeform 43">
              <a:extLst>
                <a:ext uri="{FF2B5EF4-FFF2-40B4-BE49-F238E27FC236}">
                  <a16:creationId xmlns:a16="http://schemas.microsoft.com/office/drawing/2014/main" id="{E0E9CC68-E749-47CC-8EEF-B8B1D81C1F03}"/>
                </a:ext>
              </a:extLst>
            </p:cNvPr>
            <p:cNvSpPr>
              <a:spLocks noEditPoints="1"/>
            </p:cNvSpPr>
            <p:nvPr/>
          </p:nvSpPr>
          <p:spPr bwMode="auto">
            <a:xfrm>
              <a:off x="7508990" y="21424332"/>
              <a:ext cx="550543" cy="660652"/>
            </a:xfrm>
            <a:custGeom>
              <a:avLst/>
              <a:gdLst>
                <a:gd name="T0" fmla="*/ 37 w 79"/>
                <a:gd name="T1" fmla="*/ 41 h 94"/>
                <a:gd name="T2" fmla="*/ 21 w 79"/>
                <a:gd name="T3" fmla="*/ 55 h 94"/>
                <a:gd name="T4" fmla="*/ 19 w 79"/>
                <a:gd name="T5" fmla="*/ 62 h 94"/>
                <a:gd name="T6" fmla="*/ 20 w 79"/>
                <a:gd name="T7" fmla="*/ 66 h 94"/>
                <a:gd name="T8" fmla="*/ 0 w 79"/>
                <a:gd name="T9" fmla="*/ 40 h 94"/>
                <a:gd name="T10" fmla="*/ 3 w 79"/>
                <a:gd name="T11" fmla="*/ 42 h 94"/>
                <a:gd name="T12" fmla="*/ 12 w 79"/>
                <a:gd name="T13" fmla="*/ 42 h 94"/>
                <a:gd name="T14" fmla="*/ 48 w 79"/>
                <a:gd name="T15" fmla="*/ 12 h 94"/>
                <a:gd name="T16" fmla="*/ 50 w 79"/>
                <a:gd name="T17" fmla="*/ 2 h 94"/>
                <a:gd name="T18" fmla="*/ 50 w 79"/>
                <a:gd name="T19" fmla="*/ 0 h 94"/>
                <a:gd name="T20" fmla="*/ 52 w 79"/>
                <a:gd name="T21" fmla="*/ 2 h 94"/>
                <a:gd name="T22" fmla="*/ 70 w 79"/>
                <a:gd name="T23" fmla="*/ 26 h 94"/>
                <a:gd name="T24" fmla="*/ 77 w 79"/>
                <a:gd name="T25" fmla="*/ 40 h 94"/>
                <a:gd name="T26" fmla="*/ 75 w 79"/>
                <a:gd name="T27" fmla="*/ 54 h 94"/>
                <a:gd name="T28" fmla="*/ 57 w 79"/>
                <a:gd name="T29" fmla="*/ 59 h 94"/>
                <a:gd name="T30" fmla="*/ 50 w 79"/>
                <a:gd name="T31" fmla="*/ 56 h 94"/>
                <a:gd name="T32" fmla="*/ 40 w 79"/>
                <a:gd name="T33" fmla="*/ 94 h 94"/>
                <a:gd name="T34" fmla="*/ 38 w 79"/>
                <a:gd name="T35" fmla="*/ 92 h 94"/>
                <a:gd name="T36" fmla="*/ 31 w 79"/>
                <a:gd name="T37" fmla="*/ 82 h 94"/>
                <a:gd name="T38" fmla="*/ 29 w 79"/>
                <a:gd name="T39" fmla="*/ 75 h 94"/>
                <a:gd name="T40" fmla="*/ 38 w 79"/>
                <a:gd name="T41" fmla="*/ 47 h 94"/>
                <a:gd name="T42" fmla="*/ 37 w 79"/>
                <a:gd name="T43" fmla="*/ 41 h 94"/>
                <a:gd name="T44" fmla="*/ 40 w 79"/>
                <a:gd name="T45" fmla="*/ 39 h 94"/>
                <a:gd name="T46" fmla="*/ 45 w 79"/>
                <a:gd name="T47" fmla="*/ 45 h 94"/>
                <a:gd name="T48" fmla="*/ 61 w 79"/>
                <a:gd name="T49" fmla="*/ 45 h 94"/>
                <a:gd name="T50" fmla="*/ 65 w 79"/>
                <a:gd name="T51" fmla="*/ 43 h 94"/>
                <a:gd name="T52" fmla="*/ 65 w 79"/>
                <a:gd name="T53" fmla="*/ 24 h 94"/>
                <a:gd name="T54" fmla="*/ 59 w 79"/>
                <a:gd name="T55" fmla="*/ 24 h 94"/>
                <a:gd name="T56" fmla="*/ 45 w 79"/>
                <a:gd name="T57" fmla="*/ 35 h 94"/>
                <a:gd name="T58" fmla="*/ 40 w 79"/>
                <a:gd name="T59" fmla="*/ 3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9" h="94">
                  <a:moveTo>
                    <a:pt x="37" y="41"/>
                  </a:moveTo>
                  <a:cubicBezTo>
                    <a:pt x="32" y="46"/>
                    <a:pt x="26" y="50"/>
                    <a:pt x="21" y="55"/>
                  </a:cubicBezTo>
                  <a:cubicBezTo>
                    <a:pt x="18" y="57"/>
                    <a:pt x="18" y="60"/>
                    <a:pt x="19" y="62"/>
                  </a:cubicBezTo>
                  <a:cubicBezTo>
                    <a:pt x="20" y="64"/>
                    <a:pt x="20" y="65"/>
                    <a:pt x="20" y="66"/>
                  </a:cubicBezTo>
                  <a:cubicBezTo>
                    <a:pt x="17" y="65"/>
                    <a:pt x="3" y="47"/>
                    <a:pt x="0" y="40"/>
                  </a:cubicBezTo>
                  <a:cubicBezTo>
                    <a:pt x="2" y="41"/>
                    <a:pt x="2" y="41"/>
                    <a:pt x="3" y="42"/>
                  </a:cubicBezTo>
                  <a:cubicBezTo>
                    <a:pt x="7" y="44"/>
                    <a:pt x="9" y="44"/>
                    <a:pt x="12" y="42"/>
                  </a:cubicBezTo>
                  <a:cubicBezTo>
                    <a:pt x="24" y="32"/>
                    <a:pt x="36" y="22"/>
                    <a:pt x="48" y="12"/>
                  </a:cubicBezTo>
                  <a:cubicBezTo>
                    <a:pt x="52" y="9"/>
                    <a:pt x="52" y="7"/>
                    <a:pt x="50" y="2"/>
                  </a:cubicBezTo>
                  <a:cubicBezTo>
                    <a:pt x="50" y="1"/>
                    <a:pt x="50" y="1"/>
                    <a:pt x="50" y="0"/>
                  </a:cubicBezTo>
                  <a:cubicBezTo>
                    <a:pt x="51" y="1"/>
                    <a:pt x="52" y="1"/>
                    <a:pt x="52" y="2"/>
                  </a:cubicBezTo>
                  <a:cubicBezTo>
                    <a:pt x="58" y="10"/>
                    <a:pt x="64" y="18"/>
                    <a:pt x="70" y="26"/>
                  </a:cubicBezTo>
                  <a:cubicBezTo>
                    <a:pt x="73" y="30"/>
                    <a:pt x="75" y="35"/>
                    <a:pt x="77" y="40"/>
                  </a:cubicBezTo>
                  <a:cubicBezTo>
                    <a:pt x="79" y="45"/>
                    <a:pt x="79" y="50"/>
                    <a:pt x="75" y="54"/>
                  </a:cubicBezTo>
                  <a:cubicBezTo>
                    <a:pt x="71" y="60"/>
                    <a:pt x="64" y="62"/>
                    <a:pt x="57" y="59"/>
                  </a:cubicBezTo>
                  <a:cubicBezTo>
                    <a:pt x="55" y="58"/>
                    <a:pt x="53" y="57"/>
                    <a:pt x="50" y="56"/>
                  </a:cubicBezTo>
                  <a:cubicBezTo>
                    <a:pt x="47" y="69"/>
                    <a:pt x="42" y="81"/>
                    <a:pt x="40" y="94"/>
                  </a:cubicBezTo>
                  <a:cubicBezTo>
                    <a:pt x="40" y="94"/>
                    <a:pt x="39" y="93"/>
                    <a:pt x="38" y="92"/>
                  </a:cubicBezTo>
                  <a:cubicBezTo>
                    <a:pt x="36" y="89"/>
                    <a:pt x="33" y="85"/>
                    <a:pt x="31" y="82"/>
                  </a:cubicBezTo>
                  <a:cubicBezTo>
                    <a:pt x="29" y="80"/>
                    <a:pt x="29" y="78"/>
                    <a:pt x="29" y="75"/>
                  </a:cubicBezTo>
                  <a:cubicBezTo>
                    <a:pt x="33" y="66"/>
                    <a:pt x="36" y="56"/>
                    <a:pt x="38" y="47"/>
                  </a:cubicBezTo>
                  <a:cubicBezTo>
                    <a:pt x="39" y="45"/>
                    <a:pt x="40" y="43"/>
                    <a:pt x="37" y="41"/>
                  </a:cubicBezTo>
                  <a:close/>
                  <a:moveTo>
                    <a:pt x="40" y="39"/>
                  </a:moveTo>
                  <a:cubicBezTo>
                    <a:pt x="42" y="41"/>
                    <a:pt x="43" y="43"/>
                    <a:pt x="45" y="45"/>
                  </a:cubicBezTo>
                  <a:cubicBezTo>
                    <a:pt x="50" y="50"/>
                    <a:pt x="55" y="50"/>
                    <a:pt x="61" y="45"/>
                  </a:cubicBezTo>
                  <a:cubicBezTo>
                    <a:pt x="63" y="45"/>
                    <a:pt x="64" y="44"/>
                    <a:pt x="65" y="43"/>
                  </a:cubicBezTo>
                  <a:cubicBezTo>
                    <a:pt x="71" y="37"/>
                    <a:pt x="71" y="31"/>
                    <a:pt x="65" y="24"/>
                  </a:cubicBezTo>
                  <a:cubicBezTo>
                    <a:pt x="63" y="22"/>
                    <a:pt x="62" y="21"/>
                    <a:pt x="59" y="24"/>
                  </a:cubicBezTo>
                  <a:cubicBezTo>
                    <a:pt x="54" y="27"/>
                    <a:pt x="50" y="31"/>
                    <a:pt x="45" y="35"/>
                  </a:cubicBezTo>
                  <a:cubicBezTo>
                    <a:pt x="44" y="36"/>
                    <a:pt x="42" y="38"/>
                    <a:pt x="40" y="39"/>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60" name="Freeform 44">
              <a:extLst>
                <a:ext uri="{FF2B5EF4-FFF2-40B4-BE49-F238E27FC236}">
                  <a16:creationId xmlns:a16="http://schemas.microsoft.com/office/drawing/2014/main" id="{DB2F8014-13A0-4EED-9E54-018B50E7499E}"/>
                </a:ext>
              </a:extLst>
            </p:cNvPr>
            <p:cNvSpPr>
              <a:spLocks/>
            </p:cNvSpPr>
            <p:nvPr/>
          </p:nvSpPr>
          <p:spPr bwMode="auto">
            <a:xfrm>
              <a:off x="2373206" y="22674853"/>
              <a:ext cx="526949" cy="566274"/>
            </a:xfrm>
            <a:custGeom>
              <a:avLst/>
              <a:gdLst>
                <a:gd name="T0" fmla="*/ 0 w 76"/>
                <a:gd name="T1" fmla="*/ 68 h 80"/>
                <a:gd name="T2" fmla="*/ 5 w 76"/>
                <a:gd name="T3" fmla="*/ 36 h 80"/>
                <a:gd name="T4" fmla="*/ 7 w 76"/>
                <a:gd name="T5" fmla="*/ 36 h 80"/>
                <a:gd name="T6" fmla="*/ 7 w 76"/>
                <a:gd name="T7" fmla="*/ 39 h 80"/>
                <a:gd name="T8" fmla="*/ 13 w 76"/>
                <a:gd name="T9" fmla="*/ 46 h 80"/>
                <a:gd name="T10" fmla="*/ 35 w 76"/>
                <a:gd name="T11" fmla="*/ 50 h 80"/>
                <a:gd name="T12" fmla="*/ 33 w 76"/>
                <a:gd name="T13" fmla="*/ 47 h 80"/>
                <a:gd name="T14" fmla="*/ 18 w 76"/>
                <a:gd name="T15" fmla="*/ 24 h 80"/>
                <a:gd name="T16" fmla="*/ 17 w 76"/>
                <a:gd name="T17" fmla="*/ 22 h 80"/>
                <a:gd name="T18" fmla="*/ 10 w 76"/>
                <a:gd name="T19" fmla="*/ 23 h 80"/>
                <a:gd name="T20" fmla="*/ 8 w 76"/>
                <a:gd name="T21" fmla="*/ 29 h 80"/>
                <a:gd name="T22" fmla="*/ 12 w 76"/>
                <a:gd name="T23" fmla="*/ 0 h 80"/>
                <a:gd name="T24" fmla="*/ 13 w 76"/>
                <a:gd name="T25" fmla="*/ 1 h 80"/>
                <a:gd name="T26" fmla="*/ 19 w 76"/>
                <a:gd name="T27" fmla="*/ 19 h 80"/>
                <a:gd name="T28" fmla="*/ 29 w 76"/>
                <a:gd name="T29" fmla="*/ 35 h 80"/>
                <a:gd name="T30" fmla="*/ 33 w 76"/>
                <a:gd name="T31" fmla="*/ 34 h 80"/>
                <a:gd name="T32" fmla="*/ 69 w 76"/>
                <a:gd name="T33" fmla="*/ 13 h 80"/>
                <a:gd name="T34" fmla="*/ 75 w 76"/>
                <a:gd name="T35" fmla="*/ 8 h 80"/>
                <a:gd name="T36" fmla="*/ 74 w 76"/>
                <a:gd name="T37" fmla="*/ 18 h 80"/>
                <a:gd name="T38" fmla="*/ 72 w 76"/>
                <a:gd name="T39" fmla="*/ 30 h 80"/>
                <a:gd name="T40" fmla="*/ 70 w 76"/>
                <a:gd name="T41" fmla="*/ 40 h 80"/>
                <a:gd name="T42" fmla="*/ 69 w 76"/>
                <a:gd name="T43" fmla="*/ 40 h 80"/>
                <a:gd name="T44" fmla="*/ 68 w 76"/>
                <a:gd name="T45" fmla="*/ 32 h 80"/>
                <a:gd name="T46" fmla="*/ 64 w 76"/>
                <a:gd name="T47" fmla="*/ 33 h 80"/>
                <a:gd name="T48" fmla="*/ 39 w 76"/>
                <a:gd name="T49" fmla="*/ 48 h 80"/>
                <a:gd name="T50" fmla="*/ 42 w 76"/>
                <a:gd name="T51" fmla="*/ 51 h 80"/>
                <a:gd name="T52" fmla="*/ 60 w 76"/>
                <a:gd name="T53" fmla="*/ 55 h 80"/>
                <a:gd name="T54" fmla="*/ 66 w 76"/>
                <a:gd name="T55" fmla="*/ 51 h 80"/>
                <a:gd name="T56" fmla="*/ 68 w 76"/>
                <a:gd name="T57" fmla="*/ 48 h 80"/>
                <a:gd name="T58" fmla="*/ 63 w 76"/>
                <a:gd name="T59" fmla="*/ 80 h 80"/>
                <a:gd name="T60" fmla="*/ 62 w 76"/>
                <a:gd name="T61" fmla="*/ 80 h 80"/>
                <a:gd name="T62" fmla="*/ 62 w 76"/>
                <a:gd name="T63" fmla="*/ 77 h 80"/>
                <a:gd name="T64" fmla="*/ 55 w 76"/>
                <a:gd name="T65" fmla="*/ 70 h 80"/>
                <a:gd name="T66" fmla="*/ 11 w 76"/>
                <a:gd name="T67" fmla="*/ 62 h 80"/>
                <a:gd name="T68" fmla="*/ 3 w 76"/>
                <a:gd name="T69" fmla="*/ 66 h 80"/>
                <a:gd name="T70" fmla="*/ 1 w 76"/>
                <a:gd name="T71" fmla="*/ 68 h 80"/>
                <a:gd name="T72" fmla="*/ 0 w 76"/>
                <a:gd name="T7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80">
                  <a:moveTo>
                    <a:pt x="0" y="68"/>
                  </a:moveTo>
                  <a:cubicBezTo>
                    <a:pt x="2" y="57"/>
                    <a:pt x="4" y="47"/>
                    <a:pt x="5" y="36"/>
                  </a:cubicBezTo>
                  <a:cubicBezTo>
                    <a:pt x="6" y="36"/>
                    <a:pt x="6" y="36"/>
                    <a:pt x="7" y="36"/>
                  </a:cubicBezTo>
                  <a:cubicBezTo>
                    <a:pt x="7" y="37"/>
                    <a:pt x="7" y="38"/>
                    <a:pt x="7" y="39"/>
                  </a:cubicBezTo>
                  <a:cubicBezTo>
                    <a:pt x="8" y="43"/>
                    <a:pt x="9" y="45"/>
                    <a:pt x="13" y="46"/>
                  </a:cubicBezTo>
                  <a:cubicBezTo>
                    <a:pt x="20" y="48"/>
                    <a:pt x="27" y="49"/>
                    <a:pt x="35" y="50"/>
                  </a:cubicBezTo>
                  <a:cubicBezTo>
                    <a:pt x="34" y="49"/>
                    <a:pt x="34" y="48"/>
                    <a:pt x="33" y="47"/>
                  </a:cubicBezTo>
                  <a:cubicBezTo>
                    <a:pt x="28" y="39"/>
                    <a:pt x="23" y="32"/>
                    <a:pt x="18" y="24"/>
                  </a:cubicBezTo>
                  <a:cubicBezTo>
                    <a:pt x="18" y="24"/>
                    <a:pt x="17" y="23"/>
                    <a:pt x="17" y="22"/>
                  </a:cubicBezTo>
                  <a:cubicBezTo>
                    <a:pt x="14" y="19"/>
                    <a:pt x="12" y="20"/>
                    <a:pt x="10" y="23"/>
                  </a:cubicBezTo>
                  <a:cubicBezTo>
                    <a:pt x="10" y="25"/>
                    <a:pt x="9" y="26"/>
                    <a:pt x="8" y="29"/>
                  </a:cubicBezTo>
                  <a:cubicBezTo>
                    <a:pt x="7" y="24"/>
                    <a:pt x="10" y="4"/>
                    <a:pt x="12" y="0"/>
                  </a:cubicBezTo>
                  <a:cubicBezTo>
                    <a:pt x="13" y="0"/>
                    <a:pt x="13" y="1"/>
                    <a:pt x="13" y="1"/>
                  </a:cubicBezTo>
                  <a:cubicBezTo>
                    <a:pt x="13" y="8"/>
                    <a:pt x="16" y="14"/>
                    <a:pt x="19" y="19"/>
                  </a:cubicBezTo>
                  <a:cubicBezTo>
                    <a:pt x="22" y="25"/>
                    <a:pt x="26" y="30"/>
                    <a:pt x="29" y="35"/>
                  </a:cubicBezTo>
                  <a:cubicBezTo>
                    <a:pt x="31" y="35"/>
                    <a:pt x="32" y="34"/>
                    <a:pt x="33" y="34"/>
                  </a:cubicBezTo>
                  <a:cubicBezTo>
                    <a:pt x="45" y="27"/>
                    <a:pt x="57" y="20"/>
                    <a:pt x="69" y="13"/>
                  </a:cubicBezTo>
                  <a:cubicBezTo>
                    <a:pt x="71" y="12"/>
                    <a:pt x="73" y="10"/>
                    <a:pt x="75" y="8"/>
                  </a:cubicBezTo>
                  <a:cubicBezTo>
                    <a:pt x="76" y="12"/>
                    <a:pt x="74" y="15"/>
                    <a:pt x="74" y="18"/>
                  </a:cubicBezTo>
                  <a:cubicBezTo>
                    <a:pt x="73" y="22"/>
                    <a:pt x="73" y="26"/>
                    <a:pt x="72" y="30"/>
                  </a:cubicBezTo>
                  <a:cubicBezTo>
                    <a:pt x="71" y="33"/>
                    <a:pt x="71" y="37"/>
                    <a:pt x="70" y="40"/>
                  </a:cubicBezTo>
                  <a:cubicBezTo>
                    <a:pt x="69" y="40"/>
                    <a:pt x="69" y="40"/>
                    <a:pt x="69" y="40"/>
                  </a:cubicBezTo>
                  <a:cubicBezTo>
                    <a:pt x="68" y="38"/>
                    <a:pt x="68" y="35"/>
                    <a:pt x="68" y="32"/>
                  </a:cubicBezTo>
                  <a:cubicBezTo>
                    <a:pt x="66" y="32"/>
                    <a:pt x="65" y="33"/>
                    <a:pt x="64" y="33"/>
                  </a:cubicBezTo>
                  <a:cubicBezTo>
                    <a:pt x="55" y="38"/>
                    <a:pt x="47" y="43"/>
                    <a:pt x="39" y="48"/>
                  </a:cubicBezTo>
                  <a:cubicBezTo>
                    <a:pt x="39" y="50"/>
                    <a:pt x="40" y="51"/>
                    <a:pt x="42" y="51"/>
                  </a:cubicBezTo>
                  <a:cubicBezTo>
                    <a:pt x="48" y="53"/>
                    <a:pt x="54" y="54"/>
                    <a:pt x="60" y="55"/>
                  </a:cubicBezTo>
                  <a:cubicBezTo>
                    <a:pt x="63" y="55"/>
                    <a:pt x="64" y="54"/>
                    <a:pt x="66" y="51"/>
                  </a:cubicBezTo>
                  <a:cubicBezTo>
                    <a:pt x="66" y="50"/>
                    <a:pt x="67" y="49"/>
                    <a:pt x="68" y="48"/>
                  </a:cubicBezTo>
                  <a:cubicBezTo>
                    <a:pt x="67" y="58"/>
                    <a:pt x="65" y="69"/>
                    <a:pt x="63" y="80"/>
                  </a:cubicBezTo>
                  <a:cubicBezTo>
                    <a:pt x="63" y="80"/>
                    <a:pt x="63" y="80"/>
                    <a:pt x="62" y="80"/>
                  </a:cubicBezTo>
                  <a:cubicBezTo>
                    <a:pt x="62" y="79"/>
                    <a:pt x="62" y="78"/>
                    <a:pt x="62" y="77"/>
                  </a:cubicBezTo>
                  <a:cubicBezTo>
                    <a:pt x="61" y="72"/>
                    <a:pt x="60" y="71"/>
                    <a:pt x="55" y="70"/>
                  </a:cubicBezTo>
                  <a:cubicBezTo>
                    <a:pt x="40" y="67"/>
                    <a:pt x="26" y="64"/>
                    <a:pt x="11" y="62"/>
                  </a:cubicBezTo>
                  <a:cubicBezTo>
                    <a:pt x="6" y="61"/>
                    <a:pt x="5" y="62"/>
                    <a:pt x="3" y="66"/>
                  </a:cubicBezTo>
                  <a:cubicBezTo>
                    <a:pt x="2" y="67"/>
                    <a:pt x="2" y="68"/>
                    <a:pt x="1" y="68"/>
                  </a:cubicBezTo>
                  <a:cubicBezTo>
                    <a:pt x="1" y="68"/>
                    <a:pt x="1" y="68"/>
                    <a:pt x="0" y="68"/>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61" name="Freeform 45">
              <a:extLst>
                <a:ext uri="{FF2B5EF4-FFF2-40B4-BE49-F238E27FC236}">
                  <a16:creationId xmlns:a16="http://schemas.microsoft.com/office/drawing/2014/main" id="{74ABE961-157F-44CB-B98E-6BC13D4BE116}"/>
                </a:ext>
              </a:extLst>
            </p:cNvPr>
            <p:cNvSpPr>
              <a:spLocks/>
            </p:cNvSpPr>
            <p:nvPr/>
          </p:nvSpPr>
          <p:spPr bwMode="auto">
            <a:xfrm>
              <a:off x="6989906" y="20865924"/>
              <a:ext cx="574138" cy="613463"/>
            </a:xfrm>
            <a:custGeom>
              <a:avLst/>
              <a:gdLst>
                <a:gd name="T0" fmla="*/ 61 w 82"/>
                <a:gd name="T1" fmla="*/ 37 h 87"/>
                <a:gd name="T2" fmla="*/ 42 w 82"/>
                <a:gd name="T3" fmla="*/ 65 h 87"/>
                <a:gd name="T4" fmla="*/ 44 w 82"/>
                <a:gd name="T5" fmla="*/ 59 h 87"/>
                <a:gd name="T6" fmla="*/ 37 w 82"/>
                <a:gd name="T7" fmla="*/ 42 h 87"/>
                <a:gd name="T8" fmla="*/ 36 w 82"/>
                <a:gd name="T9" fmla="*/ 44 h 87"/>
                <a:gd name="T10" fmla="*/ 24 w 82"/>
                <a:gd name="T11" fmla="*/ 61 h 87"/>
                <a:gd name="T12" fmla="*/ 25 w 82"/>
                <a:gd name="T13" fmla="*/ 68 h 87"/>
                <a:gd name="T14" fmla="*/ 54 w 82"/>
                <a:gd name="T15" fmla="*/ 74 h 87"/>
                <a:gd name="T16" fmla="*/ 59 w 82"/>
                <a:gd name="T17" fmla="*/ 73 h 87"/>
                <a:gd name="T18" fmla="*/ 45 w 82"/>
                <a:gd name="T19" fmla="*/ 87 h 87"/>
                <a:gd name="T20" fmla="*/ 0 w 82"/>
                <a:gd name="T21" fmla="*/ 52 h 87"/>
                <a:gd name="T22" fmla="*/ 4 w 82"/>
                <a:gd name="T23" fmla="*/ 54 h 87"/>
                <a:gd name="T24" fmla="*/ 12 w 82"/>
                <a:gd name="T25" fmla="*/ 51 h 87"/>
                <a:gd name="T26" fmla="*/ 39 w 82"/>
                <a:gd name="T27" fmla="*/ 12 h 87"/>
                <a:gd name="T28" fmla="*/ 39 w 82"/>
                <a:gd name="T29" fmla="*/ 3 h 87"/>
                <a:gd name="T30" fmla="*/ 37 w 82"/>
                <a:gd name="T31" fmla="*/ 0 h 87"/>
                <a:gd name="T32" fmla="*/ 82 w 82"/>
                <a:gd name="T33" fmla="*/ 33 h 87"/>
                <a:gd name="T34" fmla="*/ 70 w 82"/>
                <a:gd name="T35" fmla="*/ 48 h 87"/>
                <a:gd name="T36" fmla="*/ 70 w 82"/>
                <a:gd name="T37" fmla="*/ 46 h 87"/>
                <a:gd name="T38" fmla="*/ 65 w 82"/>
                <a:gd name="T39" fmla="*/ 24 h 87"/>
                <a:gd name="T40" fmla="*/ 58 w 82"/>
                <a:gd name="T41" fmla="*/ 19 h 87"/>
                <a:gd name="T42" fmla="*/ 53 w 82"/>
                <a:gd name="T43" fmla="*/ 20 h 87"/>
                <a:gd name="T44" fmla="*/ 41 w 82"/>
                <a:gd name="T45" fmla="*/ 36 h 87"/>
                <a:gd name="T46" fmla="*/ 40 w 82"/>
                <a:gd name="T47" fmla="*/ 39 h 87"/>
                <a:gd name="T48" fmla="*/ 51 w 82"/>
                <a:gd name="T49" fmla="*/ 43 h 87"/>
                <a:gd name="T50" fmla="*/ 61 w 82"/>
                <a:gd name="T51" fmla="*/ 3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87">
                  <a:moveTo>
                    <a:pt x="61" y="37"/>
                  </a:moveTo>
                  <a:cubicBezTo>
                    <a:pt x="60" y="41"/>
                    <a:pt x="46" y="62"/>
                    <a:pt x="42" y="65"/>
                  </a:cubicBezTo>
                  <a:cubicBezTo>
                    <a:pt x="43" y="62"/>
                    <a:pt x="43" y="60"/>
                    <a:pt x="44" y="59"/>
                  </a:cubicBezTo>
                  <a:cubicBezTo>
                    <a:pt x="46" y="52"/>
                    <a:pt x="44" y="46"/>
                    <a:pt x="37" y="42"/>
                  </a:cubicBezTo>
                  <a:cubicBezTo>
                    <a:pt x="37" y="42"/>
                    <a:pt x="36" y="43"/>
                    <a:pt x="36" y="44"/>
                  </a:cubicBezTo>
                  <a:cubicBezTo>
                    <a:pt x="32" y="50"/>
                    <a:pt x="28" y="55"/>
                    <a:pt x="24" y="61"/>
                  </a:cubicBezTo>
                  <a:cubicBezTo>
                    <a:pt x="22" y="64"/>
                    <a:pt x="22" y="66"/>
                    <a:pt x="25" y="68"/>
                  </a:cubicBezTo>
                  <a:cubicBezTo>
                    <a:pt x="33" y="76"/>
                    <a:pt x="42" y="80"/>
                    <a:pt x="54" y="74"/>
                  </a:cubicBezTo>
                  <a:cubicBezTo>
                    <a:pt x="56" y="73"/>
                    <a:pt x="56" y="73"/>
                    <a:pt x="59" y="73"/>
                  </a:cubicBezTo>
                  <a:cubicBezTo>
                    <a:pt x="57" y="76"/>
                    <a:pt x="50" y="84"/>
                    <a:pt x="45" y="87"/>
                  </a:cubicBezTo>
                  <a:cubicBezTo>
                    <a:pt x="36" y="82"/>
                    <a:pt x="2" y="56"/>
                    <a:pt x="0" y="52"/>
                  </a:cubicBezTo>
                  <a:cubicBezTo>
                    <a:pt x="2" y="53"/>
                    <a:pt x="3" y="53"/>
                    <a:pt x="4" y="54"/>
                  </a:cubicBezTo>
                  <a:cubicBezTo>
                    <a:pt x="8" y="55"/>
                    <a:pt x="10" y="54"/>
                    <a:pt x="12" y="51"/>
                  </a:cubicBezTo>
                  <a:cubicBezTo>
                    <a:pt x="21" y="38"/>
                    <a:pt x="30" y="25"/>
                    <a:pt x="39" y="12"/>
                  </a:cubicBezTo>
                  <a:cubicBezTo>
                    <a:pt x="42" y="8"/>
                    <a:pt x="41" y="6"/>
                    <a:pt x="39" y="3"/>
                  </a:cubicBezTo>
                  <a:cubicBezTo>
                    <a:pt x="38" y="2"/>
                    <a:pt x="38" y="1"/>
                    <a:pt x="37" y="0"/>
                  </a:cubicBezTo>
                  <a:cubicBezTo>
                    <a:pt x="40" y="1"/>
                    <a:pt x="76" y="27"/>
                    <a:pt x="82" y="33"/>
                  </a:cubicBezTo>
                  <a:cubicBezTo>
                    <a:pt x="79" y="38"/>
                    <a:pt x="73" y="46"/>
                    <a:pt x="70" y="48"/>
                  </a:cubicBezTo>
                  <a:cubicBezTo>
                    <a:pt x="70" y="47"/>
                    <a:pt x="70" y="46"/>
                    <a:pt x="70" y="46"/>
                  </a:cubicBezTo>
                  <a:cubicBezTo>
                    <a:pt x="74" y="36"/>
                    <a:pt x="72" y="30"/>
                    <a:pt x="65" y="24"/>
                  </a:cubicBezTo>
                  <a:cubicBezTo>
                    <a:pt x="63" y="22"/>
                    <a:pt x="61" y="20"/>
                    <a:pt x="58" y="19"/>
                  </a:cubicBezTo>
                  <a:cubicBezTo>
                    <a:pt x="56" y="17"/>
                    <a:pt x="54" y="18"/>
                    <a:pt x="53" y="20"/>
                  </a:cubicBezTo>
                  <a:cubicBezTo>
                    <a:pt x="49" y="25"/>
                    <a:pt x="45" y="30"/>
                    <a:pt x="41" y="36"/>
                  </a:cubicBezTo>
                  <a:cubicBezTo>
                    <a:pt x="41" y="37"/>
                    <a:pt x="40" y="38"/>
                    <a:pt x="40" y="39"/>
                  </a:cubicBezTo>
                  <a:cubicBezTo>
                    <a:pt x="43" y="42"/>
                    <a:pt x="46" y="44"/>
                    <a:pt x="51" y="43"/>
                  </a:cubicBezTo>
                  <a:cubicBezTo>
                    <a:pt x="54" y="42"/>
                    <a:pt x="58" y="39"/>
                    <a:pt x="61" y="3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62" name="Freeform 46">
              <a:extLst>
                <a:ext uri="{FF2B5EF4-FFF2-40B4-BE49-F238E27FC236}">
                  <a16:creationId xmlns:a16="http://schemas.microsoft.com/office/drawing/2014/main" id="{A8EDD165-034A-405C-8387-D78D2A7E5008}"/>
                </a:ext>
              </a:extLst>
            </p:cNvPr>
            <p:cNvSpPr>
              <a:spLocks/>
            </p:cNvSpPr>
            <p:nvPr/>
          </p:nvSpPr>
          <p:spPr bwMode="auto">
            <a:xfrm>
              <a:off x="2373206" y="23555723"/>
              <a:ext cx="495489" cy="471895"/>
            </a:xfrm>
            <a:custGeom>
              <a:avLst/>
              <a:gdLst>
                <a:gd name="T0" fmla="*/ 49 w 71"/>
                <a:gd name="T1" fmla="*/ 20 h 68"/>
                <a:gd name="T2" fmla="*/ 37 w 71"/>
                <a:gd name="T3" fmla="*/ 29 h 68"/>
                <a:gd name="T4" fmla="*/ 38 w 71"/>
                <a:gd name="T5" fmla="*/ 39 h 68"/>
                <a:gd name="T6" fmla="*/ 44 w 71"/>
                <a:gd name="T7" fmla="*/ 38 h 68"/>
                <a:gd name="T8" fmla="*/ 60 w 71"/>
                <a:gd name="T9" fmla="*/ 36 h 68"/>
                <a:gd name="T10" fmla="*/ 65 w 71"/>
                <a:gd name="T11" fmla="*/ 30 h 68"/>
                <a:gd name="T12" fmla="*/ 48 w 71"/>
                <a:gd name="T13" fmla="*/ 4 h 68"/>
                <a:gd name="T14" fmla="*/ 44 w 71"/>
                <a:gd name="T15" fmla="*/ 0 h 68"/>
                <a:gd name="T16" fmla="*/ 63 w 71"/>
                <a:gd name="T17" fmla="*/ 1 h 68"/>
                <a:gd name="T18" fmla="*/ 70 w 71"/>
                <a:gd name="T19" fmla="*/ 59 h 68"/>
                <a:gd name="T20" fmla="*/ 68 w 71"/>
                <a:gd name="T21" fmla="*/ 55 h 68"/>
                <a:gd name="T22" fmla="*/ 62 w 71"/>
                <a:gd name="T23" fmla="*/ 51 h 68"/>
                <a:gd name="T24" fmla="*/ 16 w 71"/>
                <a:gd name="T25" fmla="*/ 58 h 68"/>
                <a:gd name="T26" fmla="*/ 9 w 71"/>
                <a:gd name="T27" fmla="*/ 65 h 68"/>
                <a:gd name="T28" fmla="*/ 9 w 71"/>
                <a:gd name="T29" fmla="*/ 68 h 68"/>
                <a:gd name="T30" fmla="*/ 1 w 71"/>
                <a:gd name="T31" fmla="*/ 11 h 68"/>
                <a:gd name="T32" fmla="*/ 18 w 71"/>
                <a:gd name="T33" fmla="*/ 9 h 68"/>
                <a:gd name="T34" fmla="*/ 19 w 71"/>
                <a:gd name="T35" fmla="*/ 10 h 68"/>
                <a:gd name="T36" fmla="*/ 17 w 71"/>
                <a:gd name="T37" fmla="*/ 11 h 68"/>
                <a:gd name="T38" fmla="*/ 6 w 71"/>
                <a:gd name="T39" fmla="*/ 30 h 68"/>
                <a:gd name="T40" fmla="*/ 7 w 71"/>
                <a:gd name="T41" fmla="*/ 38 h 68"/>
                <a:gd name="T42" fmla="*/ 13 w 71"/>
                <a:gd name="T43" fmla="*/ 42 h 68"/>
                <a:gd name="T44" fmla="*/ 33 w 71"/>
                <a:gd name="T45" fmla="*/ 39 h 68"/>
                <a:gd name="T46" fmla="*/ 29 w 71"/>
                <a:gd name="T47" fmla="*/ 28 h 68"/>
                <a:gd name="T48" fmla="*/ 18 w 71"/>
                <a:gd name="T49" fmla="*/ 24 h 68"/>
                <a:gd name="T50" fmla="*/ 19 w 71"/>
                <a:gd name="T51" fmla="*/ 22 h 68"/>
                <a:gd name="T52" fmla="*/ 49 w 71"/>
                <a:gd name="T53" fmla="*/ 18 h 68"/>
                <a:gd name="T54" fmla="*/ 49 w 71"/>
                <a:gd name="T55" fmla="*/ 2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1" h="68">
                  <a:moveTo>
                    <a:pt x="49" y="20"/>
                  </a:moveTo>
                  <a:cubicBezTo>
                    <a:pt x="44" y="22"/>
                    <a:pt x="39" y="24"/>
                    <a:pt x="37" y="29"/>
                  </a:cubicBezTo>
                  <a:cubicBezTo>
                    <a:pt x="36" y="32"/>
                    <a:pt x="36" y="35"/>
                    <a:pt x="38" y="39"/>
                  </a:cubicBezTo>
                  <a:cubicBezTo>
                    <a:pt x="40" y="38"/>
                    <a:pt x="42" y="38"/>
                    <a:pt x="44" y="38"/>
                  </a:cubicBezTo>
                  <a:cubicBezTo>
                    <a:pt x="49" y="37"/>
                    <a:pt x="54" y="36"/>
                    <a:pt x="60" y="36"/>
                  </a:cubicBezTo>
                  <a:cubicBezTo>
                    <a:pt x="63" y="35"/>
                    <a:pt x="64" y="34"/>
                    <a:pt x="65" y="30"/>
                  </a:cubicBezTo>
                  <a:cubicBezTo>
                    <a:pt x="65" y="18"/>
                    <a:pt x="59" y="8"/>
                    <a:pt x="48" y="4"/>
                  </a:cubicBezTo>
                  <a:cubicBezTo>
                    <a:pt x="47" y="3"/>
                    <a:pt x="45" y="3"/>
                    <a:pt x="44" y="0"/>
                  </a:cubicBezTo>
                  <a:cubicBezTo>
                    <a:pt x="51" y="0"/>
                    <a:pt x="57" y="1"/>
                    <a:pt x="63" y="1"/>
                  </a:cubicBezTo>
                  <a:cubicBezTo>
                    <a:pt x="65" y="5"/>
                    <a:pt x="71" y="54"/>
                    <a:pt x="70" y="59"/>
                  </a:cubicBezTo>
                  <a:cubicBezTo>
                    <a:pt x="69" y="57"/>
                    <a:pt x="69" y="56"/>
                    <a:pt x="68" y="55"/>
                  </a:cubicBezTo>
                  <a:cubicBezTo>
                    <a:pt x="67" y="52"/>
                    <a:pt x="65" y="51"/>
                    <a:pt x="62" y="51"/>
                  </a:cubicBezTo>
                  <a:cubicBezTo>
                    <a:pt x="46" y="53"/>
                    <a:pt x="31" y="55"/>
                    <a:pt x="16" y="58"/>
                  </a:cubicBezTo>
                  <a:cubicBezTo>
                    <a:pt x="12" y="58"/>
                    <a:pt x="10" y="60"/>
                    <a:pt x="9" y="65"/>
                  </a:cubicBezTo>
                  <a:cubicBezTo>
                    <a:pt x="9" y="66"/>
                    <a:pt x="9" y="67"/>
                    <a:pt x="9" y="68"/>
                  </a:cubicBezTo>
                  <a:cubicBezTo>
                    <a:pt x="7" y="65"/>
                    <a:pt x="0" y="17"/>
                    <a:pt x="1" y="11"/>
                  </a:cubicBezTo>
                  <a:cubicBezTo>
                    <a:pt x="7" y="10"/>
                    <a:pt x="12" y="9"/>
                    <a:pt x="18" y="9"/>
                  </a:cubicBezTo>
                  <a:cubicBezTo>
                    <a:pt x="18" y="9"/>
                    <a:pt x="19" y="9"/>
                    <a:pt x="19" y="10"/>
                  </a:cubicBezTo>
                  <a:cubicBezTo>
                    <a:pt x="18" y="10"/>
                    <a:pt x="18" y="11"/>
                    <a:pt x="17" y="11"/>
                  </a:cubicBezTo>
                  <a:cubicBezTo>
                    <a:pt x="8" y="14"/>
                    <a:pt x="5" y="21"/>
                    <a:pt x="6" y="30"/>
                  </a:cubicBezTo>
                  <a:cubicBezTo>
                    <a:pt x="6" y="32"/>
                    <a:pt x="6" y="35"/>
                    <a:pt x="7" y="38"/>
                  </a:cubicBezTo>
                  <a:cubicBezTo>
                    <a:pt x="7" y="42"/>
                    <a:pt x="8" y="43"/>
                    <a:pt x="13" y="42"/>
                  </a:cubicBezTo>
                  <a:cubicBezTo>
                    <a:pt x="20" y="41"/>
                    <a:pt x="26" y="40"/>
                    <a:pt x="33" y="39"/>
                  </a:cubicBezTo>
                  <a:cubicBezTo>
                    <a:pt x="34" y="34"/>
                    <a:pt x="33" y="30"/>
                    <a:pt x="29" y="28"/>
                  </a:cubicBezTo>
                  <a:cubicBezTo>
                    <a:pt x="26" y="26"/>
                    <a:pt x="22" y="25"/>
                    <a:pt x="18" y="24"/>
                  </a:cubicBezTo>
                  <a:cubicBezTo>
                    <a:pt x="18" y="23"/>
                    <a:pt x="19" y="23"/>
                    <a:pt x="19" y="22"/>
                  </a:cubicBezTo>
                  <a:cubicBezTo>
                    <a:pt x="29" y="21"/>
                    <a:pt x="39" y="20"/>
                    <a:pt x="49" y="18"/>
                  </a:cubicBezTo>
                  <a:cubicBezTo>
                    <a:pt x="49" y="19"/>
                    <a:pt x="49" y="19"/>
                    <a:pt x="49" y="2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63" name="Freeform 47">
              <a:extLst>
                <a:ext uri="{FF2B5EF4-FFF2-40B4-BE49-F238E27FC236}">
                  <a16:creationId xmlns:a16="http://schemas.microsoft.com/office/drawing/2014/main" id="{7B6C6F1F-1F3E-4FDB-922F-9463383773F7}"/>
                </a:ext>
              </a:extLst>
            </p:cNvPr>
            <p:cNvSpPr>
              <a:spLocks noEditPoints="1"/>
            </p:cNvSpPr>
            <p:nvPr/>
          </p:nvSpPr>
          <p:spPr bwMode="auto">
            <a:xfrm>
              <a:off x="4897841" y="26009575"/>
              <a:ext cx="346056" cy="495489"/>
            </a:xfrm>
            <a:custGeom>
              <a:avLst/>
              <a:gdLst>
                <a:gd name="T0" fmla="*/ 17 w 50"/>
                <a:gd name="T1" fmla="*/ 35 h 70"/>
                <a:gd name="T2" fmla="*/ 10 w 50"/>
                <a:gd name="T3" fmla="*/ 27 h 70"/>
                <a:gd name="T4" fmla="*/ 8 w 50"/>
                <a:gd name="T5" fmla="*/ 11 h 70"/>
                <a:gd name="T6" fmla="*/ 19 w 50"/>
                <a:gd name="T7" fmla="*/ 1 h 70"/>
                <a:gd name="T8" fmla="*/ 39 w 50"/>
                <a:gd name="T9" fmla="*/ 3 h 70"/>
                <a:gd name="T10" fmla="*/ 48 w 50"/>
                <a:gd name="T11" fmla="*/ 12 h 70"/>
                <a:gd name="T12" fmla="*/ 42 w 50"/>
                <a:gd name="T13" fmla="*/ 27 h 70"/>
                <a:gd name="T14" fmla="*/ 34 w 50"/>
                <a:gd name="T15" fmla="*/ 30 h 70"/>
                <a:gd name="T16" fmla="*/ 37 w 50"/>
                <a:gd name="T17" fmla="*/ 33 h 70"/>
                <a:gd name="T18" fmla="*/ 44 w 50"/>
                <a:gd name="T19" fmla="*/ 44 h 70"/>
                <a:gd name="T20" fmla="*/ 30 w 50"/>
                <a:gd name="T21" fmla="*/ 69 h 70"/>
                <a:gd name="T22" fmla="*/ 9 w 50"/>
                <a:gd name="T23" fmla="*/ 65 h 70"/>
                <a:gd name="T24" fmla="*/ 1 w 50"/>
                <a:gd name="T25" fmla="*/ 51 h 70"/>
                <a:gd name="T26" fmla="*/ 11 w 50"/>
                <a:gd name="T27" fmla="*/ 38 h 70"/>
                <a:gd name="T28" fmla="*/ 17 w 50"/>
                <a:gd name="T29" fmla="*/ 35 h 70"/>
                <a:gd name="T30" fmla="*/ 20 w 50"/>
                <a:gd name="T31" fmla="*/ 38 h 70"/>
                <a:gd name="T32" fmla="*/ 14 w 50"/>
                <a:gd name="T33" fmla="*/ 61 h 70"/>
                <a:gd name="T34" fmla="*/ 22 w 50"/>
                <a:gd name="T35" fmla="*/ 67 h 70"/>
                <a:gd name="T36" fmla="*/ 30 w 50"/>
                <a:gd name="T37" fmla="*/ 61 h 70"/>
                <a:gd name="T38" fmla="*/ 20 w 50"/>
                <a:gd name="T39" fmla="*/ 38 h 70"/>
                <a:gd name="T40" fmla="*/ 31 w 50"/>
                <a:gd name="T41" fmla="*/ 27 h 70"/>
                <a:gd name="T42" fmla="*/ 36 w 50"/>
                <a:gd name="T43" fmla="*/ 8 h 70"/>
                <a:gd name="T44" fmla="*/ 28 w 50"/>
                <a:gd name="T45" fmla="*/ 3 h 70"/>
                <a:gd name="T46" fmla="*/ 21 w 50"/>
                <a:gd name="T47" fmla="*/ 8 h 70"/>
                <a:gd name="T48" fmla="*/ 22 w 50"/>
                <a:gd name="T49" fmla="*/ 18 h 70"/>
                <a:gd name="T50" fmla="*/ 31 w 50"/>
                <a:gd name="T51" fmla="*/ 2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70">
                  <a:moveTo>
                    <a:pt x="17" y="35"/>
                  </a:moveTo>
                  <a:cubicBezTo>
                    <a:pt x="15" y="33"/>
                    <a:pt x="12" y="30"/>
                    <a:pt x="10" y="27"/>
                  </a:cubicBezTo>
                  <a:cubicBezTo>
                    <a:pt x="7" y="22"/>
                    <a:pt x="6" y="17"/>
                    <a:pt x="8" y="11"/>
                  </a:cubicBezTo>
                  <a:cubicBezTo>
                    <a:pt x="10" y="6"/>
                    <a:pt x="14" y="3"/>
                    <a:pt x="19" y="1"/>
                  </a:cubicBezTo>
                  <a:cubicBezTo>
                    <a:pt x="26" y="0"/>
                    <a:pt x="33" y="0"/>
                    <a:pt x="39" y="3"/>
                  </a:cubicBezTo>
                  <a:cubicBezTo>
                    <a:pt x="43" y="5"/>
                    <a:pt x="46" y="8"/>
                    <a:pt x="48" y="12"/>
                  </a:cubicBezTo>
                  <a:cubicBezTo>
                    <a:pt x="50" y="18"/>
                    <a:pt x="48" y="24"/>
                    <a:pt x="42" y="27"/>
                  </a:cubicBezTo>
                  <a:cubicBezTo>
                    <a:pt x="39" y="28"/>
                    <a:pt x="37" y="29"/>
                    <a:pt x="34" y="30"/>
                  </a:cubicBezTo>
                  <a:cubicBezTo>
                    <a:pt x="35" y="31"/>
                    <a:pt x="36" y="32"/>
                    <a:pt x="37" y="33"/>
                  </a:cubicBezTo>
                  <a:cubicBezTo>
                    <a:pt x="40" y="37"/>
                    <a:pt x="43" y="40"/>
                    <a:pt x="44" y="44"/>
                  </a:cubicBezTo>
                  <a:cubicBezTo>
                    <a:pt x="48" y="55"/>
                    <a:pt x="42" y="66"/>
                    <a:pt x="30" y="69"/>
                  </a:cubicBezTo>
                  <a:cubicBezTo>
                    <a:pt x="23" y="70"/>
                    <a:pt x="16" y="69"/>
                    <a:pt x="9" y="65"/>
                  </a:cubicBezTo>
                  <a:cubicBezTo>
                    <a:pt x="3" y="62"/>
                    <a:pt x="0" y="57"/>
                    <a:pt x="1" y="51"/>
                  </a:cubicBezTo>
                  <a:cubicBezTo>
                    <a:pt x="1" y="44"/>
                    <a:pt x="5" y="40"/>
                    <a:pt x="11" y="38"/>
                  </a:cubicBezTo>
                  <a:cubicBezTo>
                    <a:pt x="13" y="37"/>
                    <a:pt x="15" y="36"/>
                    <a:pt x="17" y="35"/>
                  </a:cubicBezTo>
                  <a:close/>
                  <a:moveTo>
                    <a:pt x="20" y="38"/>
                  </a:moveTo>
                  <a:cubicBezTo>
                    <a:pt x="13" y="44"/>
                    <a:pt x="10" y="54"/>
                    <a:pt x="14" y="61"/>
                  </a:cubicBezTo>
                  <a:cubicBezTo>
                    <a:pt x="15" y="65"/>
                    <a:pt x="18" y="67"/>
                    <a:pt x="22" y="67"/>
                  </a:cubicBezTo>
                  <a:cubicBezTo>
                    <a:pt x="26" y="67"/>
                    <a:pt x="28" y="64"/>
                    <a:pt x="30" y="61"/>
                  </a:cubicBezTo>
                  <a:cubicBezTo>
                    <a:pt x="33" y="53"/>
                    <a:pt x="29" y="44"/>
                    <a:pt x="20" y="38"/>
                  </a:cubicBezTo>
                  <a:close/>
                  <a:moveTo>
                    <a:pt x="31" y="27"/>
                  </a:moveTo>
                  <a:cubicBezTo>
                    <a:pt x="37" y="23"/>
                    <a:pt x="39" y="14"/>
                    <a:pt x="36" y="8"/>
                  </a:cubicBezTo>
                  <a:cubicBezTo>
                    <a:pt x="35" y="4"/>
                    <a:pt x="32" y="3"/>
                    <a:pt x="28" y="3"/>
                  </a:cubicBezTo>
                  <a:cubicBezTo>
                    <a:pt x="25" y="3"/>
                    <a:pt x="23" y="5"/>
                    <a:pt x="21" y="8"/>
                  </a:cubicBezTo>
                  <a:cubicBezTo>
                    <a:pt x="20" y="11"/>
                    <a:pt x="20" y="15"/>
                    <a:pt x="22" y="18"/>
                  </a:cubicBezTo>
                  <a:cubicBezTo>
                    <a:pt x="24" y="22"/>
                    <a:pt x="27" y="25"/>
                    <a:pt x="31" y="2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64" name="Freeform 48">
              <a:extLst>
                <a:ext uri="{FF2B5EF4-FFF2-40B4-BE49-F238E27FC236}">
                  <a16:creationId xmlns:a16="http://schemas.microsoft.com/office/drawing/2014/main" id="{29FCF922-820E-4CDB-86F9-1B2BFFAC1EB6}"/>
                </a:ext>
              </a:extLst>
            </p:cNvPr>
            <p:cNvSpPr>
              <a:spLocks noEditPoints="1"/>
            </p:cNvSpPr>
            <p:nvPr/>
          </p:nvSpPr>
          <p:spPr bwMode="auto">
            <a:xfrm>
              <a:off x="2569829" y="24342214"/>
              <a:ext cx="511219" cy="440435"/>
            </a:xfrm>
            <a:custGeom>
              <a:avLst/>
              <a:gdLst>
                <a:gd name="T0" fmla="*/ 16 w 74"/>
                <a:gd name="T1" fmla="*/ 63 h 63"/>
                <a:gd name="T2" fmla="*/ 14 w 74"/>
                <a:gd name="T3" fmla="*/ 60 h 63"/>
                <a:gd name="T4" fmla="*/ 3 w 74"/>
                <a:gd name="T5" fmla="*/ 34 h 63"/>
                <a:gd name="T6" fmla="*/ 0 w 74"/>
                <a:gd name="T7" fmla="*/ 18 h 63"/>
                <a:gd name="T8" fmla="*/ 8 w 74"/>
                <a:gd name="T9" fmla="*/ 3 h 63"/>
                <a:gd name="T10" fmla="*/ 25 w 74"/>
                <a:gd name="T11" fmla="*/ 4 h 63"/>
                <a:gd name="T12" fmla="*/ 33 w 74"/>
                <a:gd name="T13" fmla="*/ 13 h 63"/>
                <a:gd name="T14" fmla="*/ 38 w 74"/>
                <a:gd name="T15" fmla="*/ 26 h 63"/>
                <a:gd name="T16" fmla="*/ 42 w 74"/>
                <a:gd name="T17" fmla="*/ 25 h 63"/>
                <a:gd name="T18" fmla="*/ 55 w 74"/>
                <a:gd name="T19" fmla="*/ 19 h 63"/>
                <a:gd name="T20" fmla="*/ 61 w 74"/>
                <a:gd name="T21" fmla="*/ 9 h 63"/>
                <a:gd name="T22" fmla="*/ 61 w 74"/>
                <a:gd name="T23" fmla="*/ 6 h 63"/>
                <a:gd name="T24" fmla="*/ 66 w 74"/>
                <a:gd name="T25" fmla="*/ 16 h 63"/>
                <a:gd name="T26" fmla="*/ 70 w 74"/>
                <a:gd name="T27" fmla="*/ 27 h 63"/>
                <a:gd name="T28" fmla="*/ 73 w 74"/>
                <a:gd name="T29" fmla="*/ 38 h 63"/>
                <a:gd name="T30" fmla="*/ 70 w 74"/>
                <a:gd name="T31" fmla="*/ 34 h 63"/>
                <a:gd name="T32" fmla="*/ 64 w 74"/>
                <a:gd name="T33" fmla="*/ 32 h 63"/>
                <a:gd name="T34" fmla="*/ 58 w 74"/>
                <a:gd name="T35" fmla="*/ 35 h 63"/>
                <a:gd name="T36" fmla="*/ 22 w 74"/>
                <a:gd name="T37" fmla="*/ 50 h 63"/>
                <a:gd name="T38" fmla="*/ 16 w 74"/>
                <a:gd name="T39" fmla="*/ 61 h 63"/>
                <a:gd name="T40" fmla="*/ 16 w 74"/>
                <a:gd name="T41" fmla="*/ 63 h 63"/>
                <a:gd name="T42" fmla="*/ 36 w 74"/>
                <a:gd name="T43" fmla="*/ 27 h 63"/>
                <a:gd name="T44" fmla="*/ 32 w 74"/>
                <a:gd name="T45" fmla="*/ 20 h 63"/>
                <a:gd name="T46" fmla="*/ 21 w 74"/>
                <a:gd name="T47" fmla="*/ 16 h 63"/>
                <a:gd name="T48" fmla="*/ 10 w 74"/>
                <a:gd name="T49" fmla="*/ 21 h 63"/>
                <a:gd name="T50" fmla="*/ 7 w 74"/>
                <a:gd name="T51" fmla="*/ 35 h 63"/>
                <a:gd name="T52" fmla="*/ 13 w 74"/>
                <a:gd name="T53" fmla="*/ 38 h 63"/>
                <a:gd name="T54" fmla="*/ 36 w 74"/>
                <a:gd name="T55"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4" h="63">
                  <a:moveTo>
                    <a:pt x="16" y="63"/>
                  </a:moveTo>
                  <a:cubicBezTo>
                    <a:pt x="15" y="62"/>
                    <a:pt x="14" y="61"/>
                    <a:pt x="14" y="60"/>
                  </a:cubicBezTo>
                  <a:cubicBezTo>
                    <a:pt x="10" y="51"/>
                    <a:pt x="7" y="42"/>
                    <a:pt x="3" y="34"/>
                  </a:cubicBezTo>
                  <a:cubicBezTo>
                    <a:pt x="1" y="29"/>
                    <a:pt x="0" y="23"/>
                    <a:pt x="0" y="18"/>
                  </a:cubicBezTo>
                  <a:cubicBezTo>
                    <a:pt x="0" y="11"/>
                    <a:pt x="2" y="6"/>
                    <a:pt x="8" y="3"/>
                  </a:cubicBezTo>
                  <a:cubicBezTo>
                    <a:pt x="14" y="0"/>
                    <a:pt x="19" y="1"/>
                    <a:pt x="25" y="4"/>
                  </a:cubicBezTo>
                  <a:cubicBezTo>
                    <a:pt x="28" y="6"/>
                    <a:pt x="31" y="10"/>
                    <a:pt x="33" y="13"/>
                  </a:cubicBezTo>
                  <a:cubicBezTo>
                    <a:pt x="35" y="17"/>
                    <a:pt x="36" y="22"/>
                    <a:pt x="38" y="26"/>
                  </a:cubicBezTo>
                  <a:cubicBezTo>
                    <a:pt x="40" y="25"/>
                    <a:pt x="41" y="25"/>
                    <a:pt x="42" y="25"/>
                  </a:cubicBezTo>
                  <a:cubicBezTo>
                    <a:pt x="46" y="23"/>
                    <a:pt x="51" y="21"/>
                    <a:pt x="55" y="19"/>
                  </a:cubicBezTo>
                  <a:cubicBezTo>
                    <a:pt x="61" y="16"/>
                    <a:pt x="62" y="15"/>
                    <a:pt x="61" y="9"/>
                  </a:cubicBezTo>
                  <a:cubicBezTo>
                    <a:pt x="61" y="8"/>
                    <a:pt x="61" y="7"/>
                    <a:pt x="61" y="6"/>
                  </a:cubicBezTo>
                  <a:cubicBezTo>
                    <a:pt x="64" y="9"/>
                    <a:pt x="64" y="13"/>
                    <a:pt x="66" y="16"/>
                  </a:cubicBezTo>
                  <a:cubicBezTo>
                    <a:pt x="67" y="20"/>
                    <a:pt x="69" y="23"/>
                    <a:pt x="70" y="27"/>
                  </a:cubicBezTo>
                  <a:cubicBezTo>
                    <a:pt x="71" y="30"/>
                    <a:pt x="74" y="33"/>
                    <a:pt x="73" y="38"/>
                  </a:cubicBezTo>
                  <a:cubicBezTo>
                    <a:pt x="72" y="36"/>
                    <a:pt x="71" y="35"/>
                    <a:pt x="70" y="34"/>
                  </a:cubicBezTo>
                  <a:cubicBezTo>
                    <a:pt x="68" y="32"/>
                    <a:pt x="66" y="31"/>
                    <a:pt x="64" y="32"/>
                  </a:cubicBezTo>
                  <a:cubicBezTo>
                    <a:pt x="62" y="33"/>
                    <a:pt x="60" y="34"/>
                    <a:pt x="58" y="35"/>
                  </a:cubicBezTo>
                  <a:cubicBezTo>
                    <a:pt x="46" y="40"/>
                    <a:pt x="34" y="45"/>
                    <a:pt x="22" y="50"/>
                  </a:cubicBezTo>
                  <a:cubicBezTo>
                    <a:pt x="16" y="53"/>
                    <a:pt x="16" y="54"/>
                    <a:pt x="16" y="61"/>
                  </a:cubicBezTo>
                  <a:cubicBezTo>
                    <a:pt x="16" y="62"/>
                    <a:pt x="16" y="62"/>
                    <a:pt x="16" y="63"/>
                  </a:cubicBezTo>
                  <a:close/>
                  <a:moveTo>
                    <a:pt x="36" y="27"/>
                  </a:moveTo>
                  <a:cubicBezTo>
                    <a:pt x="34" y="25"/>
                    <a:pt x="34" y="22"/>
                    <a:pt x="32" y="20"/>
                  </a:cubicBezTo>
                  <a:cubicBezTo>
                    <a:pt x="29" y="16"/>
                    <a:pt x="25" y="14"/>
                    <a:pt x="21" y="16"/>
                  </a:cubicBezTo>
                  <a:cubicBezTo>
                    <a:pt x="17" y="17"/>
                    <a:pt x="13" y="19"/>
                    <a:pt x="10" y="21"/>
                  </a:cubicBezTo>
                  <a:cubicBezTo>
                    <a:pt x="5" y="24"/>
                    <a:pt x="4" y="30"/>
                    <a:pt x="7" y="35"/>
                  </a:cubicBezTo>
                  <a:cubicBezTo>
                    <a:pt x="9" y="38"/>
                    <a:pt x="10" y="39"/>
                    <a:pt x="13" y="38"/>
                  </a:cubicBezTo>
                  <a:cubicBezTo>
                    <a:pt x="20" y="34"/>
                    <a:pt x="28" y="31"/>
                    <a:pt x="36" y="2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65" name="Freeform 49">
              <a:extLst>
                <a:ext uri="{FF2B5EF4-FFF2-40B4-BE49-F238E27FC236}">
                  <a16:creationId xmlns:a16="http://schemas.microsoft.com/office/drawing/2014/main" id="{BC9F70C6-EC0D-4FF5-BC12-B628A56E4AC2}"/>
                </a:ext>
              </a:extLst>
            </p:cNvPr>
            <p:cNvSpPr>
              <a:spLocks/>
            </p:cNvSpPr>
            <p:nvPr/>
          </p:nvSpPr>
          <p:spPr bwMode="auto">
            <a:xfrm>
              <a:off x="2868695" y="21353548"/>
              <a:ext cx="605598" cy="660652"/>
            </a:xfrm>
            <a:custGeom>
              <a:avLst/>
              <a:gdLst>
                <a:gd name="T0" fmla="*/ 0 w 87"/>
                <a:gd name="T1" fmla="*/ 51 h 95"/>
                <a:gd name="T2" fmla="*/ 6 w 87"/>
                <a:gd name="T3" fmla="*/ 43 h 95"/>
                <a:gd name="T4" fmla="*/ 22 w 87"/>
                <a:gd name="T5" fmla="*/ 36 h 95"/>
                <a:gd name="T6" fmla="*/ 59 w 87"/>
                <a:gd name="T7" fmla="*/ 36 h 95"/>
                <a:gd name="T8" fmla="*/ 64 w 87"/>
                <a:gd name="T9" fmla="*/ 36 h 95"/>
                <a:gd name="T10" fmla="*/ 62 w 87"/>
                <a:gd name="T11" fmla="*/ 33 h 95"/>
                <a:gd name="T12" fmla="*/ 44 w 87"/>
                <a:gd name="T13" fmla="*/ 18 h 95"/>
                <a:gd name="T14" fmla="*/ 30 w 87"/>
                <a:gd name="T15" fmla="*/ 16 h 95"/>
                <a:gd name="T16" fmla="*/ 29 w 87"/>
                <a:gd name="T17" fmla="*/ 16 h 95"/>
                <a:gd name="T18" fmla="*/ 42 w 87"/>
                <a:gd name="T19" fmla="*/ 0 h 95"/>
                <a:gd name="T20" fmla="*/ 42 w 87"/>
                <a:gd name="T21" fmla="*/ 3 h 95"/>
                <a:gd name="T22" fmla="*/ 44 w 87"/>
                <a:gd name="T23" fmla="*/ 13 h 95"/>
                <a:gd name="T24" fmla="*/ 74 w 87"/>
                <a:gd name="T25" fmla="*/ 38 h 95"/>
                <a:gd name="T26" fmla="*/ 87 w 87"/>
                <a:gd name="T27" fmla="*/ 50 h 95"/>
                <a:gd name="T28" fmla="*/ 83 w 87"/>
                <a:gd name="T29" fmla="*/ 52 h 95"/>
                <a:gd name="T30" fmla="*/ 77 w 87"/>
                <a:gd name="T31" fmla="*/ 52 h 95"/>
                <a:gd name="T32" fmla="*/ 25 w 87"/>
                <a:gd name="T33" fmla="*/ 51 h 95"/>
                <a:gd name="T34" fmla="*/ 19 w 87"/>
                <a:gd name="T35" fmla="*/ 51 h 95"/>
                <a:gd name="T36" fmla="*/ 22 w 87"/>
                <a:gd name="T37" fmla="*/ 55 h 95"/>
                <a:gd name="T38" fmla="*/ 47 w 87"/>
                <a:gd name="T39" fmla="*/ 77 h 95"/>
                <a:gd name="T40" fmla="*/ 61 w 87"/>
                <a:gd name="T41" fmla="*/ 78 h 95"/>
                <a:gd name="T42" fmla="*/ 61 w 87"/>
                <a:gd name="T43" fmla="*/ 77 h 95"/>
                <a:gd name="T44" fmla="*/ 48 w 87"/>
                <a:gd name="T45" fmla="*/ 95 h 95"/>
                <a:gd name="T46" fmla="*/ 49 w 87"/>
                <a:gd name="T47" fmla="*/ 91 h 95"/>
                <a:gd name="T48" fmla="*/ 47 w 87"/>
                <a:gd name="T49" fmla="*/ 82 h 95"/>
                <a:gd name="T50" fmla="*/ 30 w 87"/>
                <a:gd name="T51" fmla="*/ 67 h 95"/>
                <a:gd name="T52" fmla="*/ 15 w 87"/>
                <a:gd name="T53" fmla="*/ 54 h 95"/>
                <a:gd name="T54" fmla="*/ 7 w 87"/>
                <a:gd name="T55" fmla="*/ 51 h 95"/>
                <a:gd name="T56" fmla="*/ 1 w 87"/>
                <a:gd name="T57" fmla="*/ 52 h 95"/>
                <a:gd name="T58" fmla="*/ 0 w 87"/>
                <a:gd name="T59" fmla="*/ 5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7" h="95">
                  <a:moveTo>
                    <a:pt x="0" y="51"/>
                  </a:moveTo>
                  <a:cubicBezTo>
                    <a:pt x="2" y="49"/>
                    <a:pt x="5" y="46"/>
                    <a:pt x="6" y="43"/>
                  </a:cubicBezTo>
                  <a:cubicBezTo>
                    <a:pt x="10" y="37"/>
                    <a:pt x="15" y="35"/>
                    <a:pt x="22" y="36"/>
                  </a:cubicBezTo>
                  <a:cubicBezTo>
                    <a:pt x="34" y="36"/>
                    <a:pt x="47" y="36"/>
                    <a:pt x="59" y="36"/>
                  </a:cubicBezTo>
                  <a:cubicBezTo>
                    <a:pt x="61" y="36"/>
                    <a:pt x="62" y="36"/>
                    <a:pt x="64" y="36"/>
                  </a:cubicBezTo>
                  <a:cubicBezTo>
                    <a:pt x="63" y="35"/>
                    <a:pt x="63" y="34"/>
                    <a:pt x="62" y="33"/>
                  </a:cubicBezTo>
                  <a:cubicBezTo>
                    <a:pt x="56" y="28"/>
                    <a:pt x="50" y="23"/>
                    <a:pt x="44" y="18"/>
                  </a:cubicBezTo>
                  <a:cubicBezTo>
                    <a:pt x="38" y="12"/>
                    <a:pt x="37" y="12"/>
                    <a:pt x="30" y="16"/>
                  </a:cubicBezTo>
                  <a:cubicBezTo>
                    <a:pt x="30" y="17"/>
                    <a:pt x="30" y="16"/>
                    <a:pt x="29" y="16"/>
                  </a:cubicBezTo>
                  <a:cubicBezTo>
                    <a:pt x="30" y="13"/>
                    <a:pt x="38" y="3"/>
                    <a:pt x="42" y="0"/>
                  </a:cubicBezTo>
                  <a:cubicBezTo>
                    <a:pt x="42" y="2"/>
                    <a:pt x="42" y="2"/>
                    <a:pt x="42" y="3"/>
                  </a:cubicBezTo>
                  <a:cubicBezTo>
                    <a:pt x="40" y="7"/>
                    <a:pt x="41" y="10"/>
                    <a:pt x="44" y="13"/>
                  </a:cubicBezTo>
                  <a:cubicBezTo>
                    <a:pt x="54" y="21"/>
                    <a:pt x="64" y="30"/>
                    <a:pt x="74" y="38"/>
                  </a:cubicBezTo>
                  <a:cubicBezTo>
                    <a:pt x="78" y="42"/>
                    <a:pt x="82" y="46"/>
                    <a:pt x="87" y="50"/>
                  </a:cubicBezTo>
                  <a:cubicBezTo>
                    <a:pt x="85" y="51"/>
                    <a:pt x="84" y="52"/>
                    <a:pt x="83" y="52"/>
                  </a:cubicBezTo>
                  <a:cubicBezTo>
                    <a:pt x="81" y="52"/>
                    <a:pt x="79" y="52"/>
                    <a:pt x="77" y="52"/>
                  </a:cubicBezTo>
                  <a:cubicBezTo>
                    <a:pt x="60" y="52"/>
                    <a:pt x="42" y="52"/>
                    <a:pt x="25" y="51"/>
                  </a:cubicBezTo>
                  <a:cubicBezTo>
                    <a:pt x="23" y="51"/>
                    <a:pt x="22" y="51"/>
                    <a:pt x="19" y="51"/>
                  </a:cubicBezTo>
                  <a:cubicBezTo>
                    <a:pt x="20" y="53"/>
                    <a:pt x="21" y="54"/>
                    <a:pt x="22" y="55"/>
                  </a:cubicBezTo>
                  <a:cubicBezTo>
                    <a:pt x="30" y="62"/>
                    <a:pt x="39" y="69"/>
                    <a:pt x="47" y="77"/>
                  </a:cubicBezTo>
                  <a:cubicBezTo>
                    <a:pt x="51" y="81"/>
                    <a:pt x="55" y="83"/>
                    <a:pt x="61" y="78"/>
                  </a:cubicBezTo>
                  <a:cubicBezTo>
                    <a:pt x="61" y="77"/>
                    <a:pt x="61" y="77"/>
                    <a:pt x="61" y="77"/>
                  </a:cubicBezTo>
                  <a:cubicBezTo>
                    <a:pt x="61" y="80"/>
                    <a:pt x="52" y="92"/>
                    <a:pt x="48" y="95"/>
                  </a:cubicBezTo>
                  <a:cubicBezTo>
                    <a:pt x="48" y="93"/>
                    <a:pt x="48" y="92"/>
                    <a:pt x="49" y="91"/>
                  </a:cubicBezTo>
                  <a:cubicBezTo>
                    <a:pt x="51" y="87"/>
                    <a:pt x="50" y="85"/>
                    <a:pt x="47" y="82"/>
                  </a:cubicBezTo>
                  <a:cubicBezTo>
                    <a:pt x="41" y="77"/>
                    <a:pt x="35" y="72"/>
                    <a:pt x="30" y="67"/>
                  </a:cubicBezTo>
                  <a:cubicBezTo>
                    <a:pt x="25" y="62"/>
                    <a:pt x="20" y="58"/>
                    <a:pt x="15" y="54"/>
                  </a:cubicBezTo>
                  <a:cubicBezTo>
                    <a:pt x="12" y="51"/>
                    <a:pt x="10" y="51"/>
                    <a:pt x="7" y="51"/>
                  </a:cubicBezTo>
                  <a:cubicBezTo>
                    <a:pt x="5" y="52"/>
                    <a:pt x="3" y="52"/>
                    <a:pt x="1" y="52"/>
                  </a:cubicBezTo>
                  <a:cubicBezTo>
                    <a:pt x="0" y="52"/>
                    <a:pt x="0" y="52"/>
                    <a:pt x="0" y="51"/>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66" name="Freeform 50">
              <a:extLst>
                <a:ext uri="{FF2B5EF4-FFF2-40B4-BE49-F238E27FC236}">
                  <a16:creationId xmlns:a16="http://schemas.microsoft.com/office/drawing/2014/main" id="{22C93A2B-D2C4-4B41-AED7-1C8A35C4F4FC}"/>
                </a:ext>
              </a:extLst>
            </p:cNvPr>
            <p:cNvSpPr>
              <a:spLocks noEditPoints="1"/>
            </p:cNvSpPr>
            <p:nvPr/>
          </p:nvSpPr>
          <p:spPr bwMode="auto">
            <a:xfrm>
              <a:off x="6423633" y="25797222"/>
              <a:ext cx="424705" cy="487624"/>
            </a:xfrm>
            <a:custGeom>
              <a:avLst/>
              <a:gdLst>
                <a:gd name="T0" fmla="*/ 36 w 61"/>
                <a:gd name="T1" fmla="*/ 26 h 70"/>
                <a:gd name="T2" fmla="*/ 46 w 61"/>
                <a:gd name="T3" fmla="*/ 29 h 70"/>
                <a:gd name="T4" fmla="*/ 60 w 61"/>
                <a:gd name="T5" fmla="*/ 45 h 70"/>
                <a:gd name="T6" fmla="*/ 55 w 61"/>
                <a:gd name="T7" fmla="*/ 59 h 70"/>
                <a:gd name="T8" fmla="*/ 34 w 61"/>
                <a:gd name="T9" fmla="*/ 69 h 70"/>
                <a:gd name="T10" fmla="*/ 21 w 61"/>
                <a:gd name="T11" fmla="*/ 62 h 70"/>
                <a:gd name="T12" fmla="*/ 21 w 61"/>
                <a:gd name="T13" fmla="*/ 46 h 70"/>
                <a:gd name="T14" fmla="*/ 26 w 61"/>
                <a:gd name="T15" fmla="*/ 39 h 70"/>
                <a:gd name="T16" fmla="*/ 17 w 61"/>
                <a:gd name="T17" fmla="*/ 37 h 70"/>
                <a:gd name="T18" fmla="*/ 11 w 61"/>
                <a:gd name="T19" fmla="*/ 8 h 70"/>
                <a:gd name="T20" fmla="*/ 28 w 61"/>
                <a:gd name="T21" fmla="*/ 0 h 70"/>
                <a:gd name="T22" fmla="*/ 42 w 61"/>
                <a:gd name="T23" fmla="*/ 7 h 70"/>
                <a:gd name="T24" fmla="*/ 40 w 61"/>
                <a:gd name="T25" fmla="*/ 21 h 70"/>
                <a:gd name="T26" fmla="*/ 36 w 61"/>
                <a:gd name="T27" fmla="*/ 26 h 70"/>
                <a:gd name="T28" fmla="*/ 29 w 61"/>
                <a:gd name="T29" fmla="*/ 40 h 70"/>
                <a:gd name="T30" fmla="*/ 28 w 61"/>
                <a:gd name="T31" fmla="*/ 48 h 70"/>
                <a:gd name="T32" fmla="*/ 37 w 61"/>
                <a:gd name="T33" fmla="*/ 63 h 70"/>
                <a:gd name="T34" fmla="*/ 46 w 61"/>
                <a:gd name="T35" fmla="*/ 64 h 70"/>
                <a:gd name="T36" fmla="*/ 50 w 61"/>
                <a:gd name="T37" fmla="*/ 55 h 70"/>
                <a:gd name="T38" fmla="*/ 41 w 61"/>
                <a:gd name="T39" fmla="*/ 43 h 70"/>
                <a:gd name="T40" fmla="*/ 29 w 61"/>
                <a:gd name="T41" fmla="*/ 40 h 70"/>
                <a:gd name="T42" fmla="*/ 33 w 61"/>
                <a:gd name="T43" fmla="*/ 26 h 70"/>
                <a:gd name="T44" fmla="*/ 28 w 61"/>
                <a:gd name="T45" fmla="*/ 7 h 70"/>
                <a:gd name="T46" fmla="*/ 22 w 61"/>
                <a:gd name="T47" fmla="*/ 5 h 70"/>
                <a:gd name="T48" fmla="*/ 14 w 61"/>
                <a:gd name="T49" fmla="*/ 10 h 70"/>
                <a:gd name="T50" fmla="*/ 16 w 61"/>
                <a:gd name="T51" fmla="*/ 19 h 70"/>
                <a:gd name="T52" fmla="*/ 33 w 61"/>
                <a:gd name="T53" fmla="*/ 2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1" h="70">
                  <a:moveTo>
                    <a:pt x="36" y="26"/>
                  </a:moveTo>
                  <a:cubicBezTo>
                    <a:pt x="40" y="27"/>
                    <a:pt x="43" y="28"/>
                    <a:pt x="46" y="29"/>
                  </a:cubicBezTo>
                  <a:cubicBezTo>
                    <a:pt x="54" y="31"/>
                    <a:pt x="59" y="37"/>
                    <a:pt x="60" y="45"/>
                  </a:cubicBezTo>
                  <a:cubicBezTo>
                    <a:pt x="61" y="51"/>
                    <a:pt x="59" y="55"/>
                    <a:pt x="55" y="59"/>
                  </a:cubicBezTo>
                  <a:cubicBezTo>
                    <a:pt x="50" y="65"/>
                    <a:pt x="42" y="69"/>
                    <a:pt x="34" y="69"/>
                  </a:cubicBezTo>
                  <a:cubicBezTo>
                    <a:pt x="28" y="70"/>
                    <a:pt x="24" y="67"/>
                    <a:pt x="21" y="62"/>
                  </a:cubicBezTo>
                  <a:cubicBezTo>
                    <a:pt x="17" y="57"/>
                    <a:pt x="17" y="51"/>
                    <a:pt x="21" y="46"/>
                  </a:cubicBezTo>
                  <a:cubicBezTo>
                    <a:pt x="22" y="44"/>
                    <a:pt x="24" y="42"/>
                    <a:pt x="26" y="39"/>
                  </a:cubicBezTo>
                  <a:cubicBezTo>
                    <a:pt x="23" y="39"/>
                    <a:pt x="20" y="38"/>
                    <a:pt x="17" y="37"/>
                  </a:cubicBezTo>
                  <a:cubicBezTo>
                    <a:pt x="3" y="32"/>
                    <a:pt x="0" y="17"/>
                    <a:pt x="11" y="8"/>
                  </a:cubicBezTo>
                  <a:cubicBezTo>
                    <a:pt x="16" y="4"/>
                    <a:pt x="22" y="1"/>
                    <a:pt x="28" y="0"/>
                  </a:cubicBezTo>
                  <a:cubicBezTo>
                    <a:pt x="34" y="0"/>
                    <a:pt x="39" y="2"/>
                    <a:pt x="42" y="7"/>
                  </a:cubicBezTo>
                  <a:cubicBezTo>
                    <a:pt x="45" y="12"/>
                    <a:pt x="43" y="17"/>
                    <a:pt x="40" y="21"/>
                  </a:cubicBezTo>
                  <a:cubicBezTo>
                    <a:pt x="39" y="23"/>
                    <a:pt x="38" y="24"/>
                    <a:pt x="36" y="26"/>
                  </a:cubicBezTo>
                  <a:close/>
                  <a:moveTo>
                    <a:pt x="29" y="40"/>
                  </a:moveTo>
                  <a:cubicBezTo>
                    <a:pt x="29" y="43"/>
                    <a:pt x="28" y="46"/>
                    <a:pt x="28" y="48"/>
                  </a:cubicBezTo>
                  <a:cubicBezTo>
                    <a:pt x="29" y="54"/>
                    <a:pt x="32" y="59"/>
                    <a:pt x="37" y="63"/>
                  </a:cubicBezTo>
                  <a:cubicBezTo>
                    <a:pt x="40" y="65"/>
                    <a:pt x="43" y="66"/>
                    <a:pt x="46" y="64"/>
                  </a:cubicBezTo>
                  <a:cubicBezTo>
                    <a:pt x="50" y="62"/>
                    <a:pt x="51" y="58"/>
                    <a:pt x="50" y="55"/>
                  </a:cubicBezTo>
                  <a:cubicBezTo>
                    <a:pt x="49" y="49"/>
                    <a:pt x="46" y="45"/>
                    <a:pt x="41" y="43"/>
                  </a:cubicBezTo>
                  <a:cubicBezTo>
                    <a:pt x="37" y="41"/>
                    <a:pt x="34" y="41"/>
                    <a:pt x="29" y="40"/>
                  </a:cubicBezTo>
                  <a:close/>
                  <a:moveTo>
                    <a:pt x="33" y="26"/>
                  </a:moveTo>
                  <a:cubicBezTo>
                    <a:pt x="35" y="18"/>
                    <a:pt x="33" y="12"/>
                    <a:pt x="28" y="7"/>
                  </a:cubicBezTo>
                  <a:cubicBezTo>
                    <a:pt x="26" y="5"/>
                    <a:pt x="24" y="5"/>
                    <a:pt x="22" y="5"/>
                  </a:cubicBezTo>
                  <a:cubicBezTo>
                    <a:pt x="18" y="5"/>
                    <a:pt x="16" y="7"/>
                    <a:pt x="14" y="10"/>
                  </a:cubicBezTo>
                  <a:cubicBezTo>
                    <a:pt x="13" y="13"/>
                    <a:pt x="14" y="16"/>
                    <a:pt x="16" y="19"/>
                  </a:cubicBezTo>
                  <a:cubicBezTo>
                    <a:pt x="21" y="24"/>
                    <a:pt x="26" y="25"/>
                    <a:pt x="33" y="26"/>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67" name="Freeform 51">
              <a:extLst>
                <a:ext uri="{FF2B5EF4-FFF2-40B4-BE49-F238E27FC236}">
                  <a16:creationId xmlns:a16="http://schemas.microsoft.com/office/drawing/2014/main" id="{49AA6AE9-EE4E-4805-8DAD-3192F29A00F6}"/>
                </a:ext>
              </a:extLst>
            </p:cNvPr>
            <p:cNvSpPr>
              <a:spLocks/>
            </p:cNvSpPr>
            <p:nvPr/>
          </p:nvSpPr>
          <p:spPr bwMode="auto">
            <a:xfrm>
              <a:off x="3442833" y="20803004"/>
              <a:ext cx="574138" cy="558409"/>
            </a:xfrm>
            <a:custGeom>
              <a:avLst/>
              <a:gdLst>
                <a:gd name="T0" fmla="*/ 44 w 82"/>
                <a:gd name="T1" fmla="*/ 0 h 80"/>
                <a:gd name="T2" fmla="*/ 57 w 82"/>
                <a:gd name="T3" fmla="*/ 19 h 80"/>
                <a:gd name="T4" fmla="*/ 53 w 82"/>
                <a:gd name="T5" fmla="*/ 18 h 80"/>
                <a:gd name="T6" fmla="*/ 38 w 82"/>
                <a:gd name="T7" fmla="*/ 14 h 80"/>
                <a:gd name="T8" fmla="*/ 21 w 82"/>
                <a:gd name="T9" fmla="*/ 35 h 80"/>
                <a:gd name="T10" fmla="*/ 44 w 82"/>
                <a:gd name="T11" fmla="*/ 68 h 80"/>
                <a:gd name="T12" fmla="*/ 67 w 82"/>
                <a:gd name="T13" fmla="*/ 66 h 80"/>
                <a:gd name="T14" fmla="*/ 68 w 82"/>
                <a:gd name="T15" fmla="*/ 56 h 80"/>
                <a:gd name="T16" fmla="*/ 62 w 82"/>
                <a:gd name="T17" fmla="*/ 48 h 80"/>
                <a:gd name="T18" fmla="*/ 53 w 82"/>
                <a:gd name="T19" fmla="*/ 46 h 80"/>
                <a:gd name="T20" fmla="*/ 50 w 82"/>
                <a:gd name="T21" fmla="*/ 47 h 80"/>
                <a:gd name="T22" fmla="*/ 58 w 82"/>
                <a:gd name="T23" fmla="*/ 40 h 80"/>
                <a:gd name="T24" fmla="*/ 67 w 82"/>
                <a:gd name="T25" fmla="*/ 33 h 80"/>
                <a:gd name="T26" fmla="*/ 75 w 82"/>
                <a:gd name="T27" fmla="*/ 27 h 80"/>
                <a:gd name="T28" fmla="*/ 76 w 82"/>
                <a:gd name="T29" fmla="*/ 28 h 80"/>
                <a:gd name="T30" fmla="*/ 75 w 82"/>
                <a:gd name="T31" fmla="*/ 29 h 80"/>
                <a:gd name="T32" fmla="*/ 75 w 82"/>
                <a:gd name="T33" fmla="*/ 40 h 80"/>
                <a:gd name="T34" fmla="*/ 82 w 82"/>
                <a:gd name="T35" fmla="*/ 50 h 80"/>
                <a:gd name="T36" fmla="*/ 82 w 82"/>
                <a:gd name="T37" fmla="*/ 52 h 80"/>
                <a:gd name="T38" fmla="*/ 49 w 82"/>
                <a:gd name="T39" fmla="*/ 78 h 80"/>
                <a:gd name="T40" fmla="*/ 31 w 82"/>
                <a:gd name="T41" fmla="*/ 76 h 80"/>
                <a:gd name="T42" fmla="*/ 24 w 82"/>
                <a:gd name="T43" fmla="*/ 15 h 80"/>
                <a:gd name="T44" fmla="*/ 36 w 82"/>
                <a:gd name="T45" fmla="*/ 10 h 80"/>
                <a:gd name="T46" fmla="*/ 39 w 82"/>
                <a:gd name="T47" fmla="*/ 9 h 80"/>
                <a:gd name="T48" fmla="*/ 44 w 82"/>
                <a:gd name="T49" fmla="*/ 2 h 80"/>
                <a:gd name="T50" fmla="*/ 44 w 82"/>
                <a:gd name="T51" fmla="*/ 1 h 80"/>
                <a:gd name="T52" fmla="*/ 44 w 82"/>
                <a:gd name="T5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80">
                  <a:moveTo>
                    <a:pt x="44" y="0"/>
                  </a:moveTo>
                  <a:cubicBezTo>
                    <a:pt x="47" y="2"/>
                    <a:pt x="56" y="14"/>
                    <a:pt x="57" y="19"/>
                  </a:cubicBezTo>
                  <a:cubicBezTo>
                    <a:pt x="56" y="20"/>
                    <a:pt x="55" y="18"/>
                    <a:pt x="53" y="18"/>
                  </a:cubicBezTo>
                  <a:cubicBezTo>
                    <a:pt x="48" y="15"/>
                    <a:pt x="43" y="14"/>
                    <a:pt x="38" y="14"/>
                  </a:cubicBezTo>
                  <a:cubicBezTo>
                    <a:pt x="26" y="14"/>
                    <a:pt x="18" y="23"/>
                    <a:pt x="21" y="35"/>
                  </a:cubicBezTo>
                  <a:cubicBezTo>
                    <a:pt x="25" y="48"/>
                    <a:pt x="33" y="60"/>
                    <a:pt x="44" y="68"/>
                  </a:cubicBezTo>
                  <a:cubicBezTo>
                    <a:pt x="52" y="74"/>
                    <a:pt x="60" y="73"/>
                    <a:pt x="67" y="66"/>
                  </a:cubicBezTo>
                  <a:cubicBezTo>
                    <a:pt x="70" y="63"/>
                    <a:pt x="71" y="60"/>
                    <a:pt x="68" y="56"/>
                  </a:cubicBezTo>
                  <a:cubicBezTo>
                    <a:pt x="66" y="54"/>
                    <a:pt x="64" y="51"/>
                    <a:pt x="62" y="48"/>
                  </a:cubicBezTo>
                  <a:cubicBezTo>
                    <a:pt x="59" y="44"/>
                    <a:pt x="58" y="44"/>
                    <a:pt x="53" y="46"/>
                  </a:cubicBezTo>
                  <a:cubicBezTo>
                    <a:pt x="52" y="47"/>
                    <a:pt x="51" y="47"/>
                    <a:pt x="50" y="47"/>
                  </a:cubicBezTo>
                  <a:cubicBezTo>
                    <a:pt x="52" y="44"/>
                    <a:pt x="55" y="42"/>
                    <a:pt x="58" y="40"/>
                  </a:cubicBezTo>
                  <a:cubicBezTo>
                    <a:pt x="61" y="38"/>
                    <a:pt x="64" y="35"/>
                    <a:pt x="67" y="33"/>
                  </a:cubicBezTo>
                  <a:cubicBezTo>
                    <a:pt x="70" y="31"/>
                    <a:pt x="72" y="29"/>
                    <a:pt x="75" y="27"/>
                  </a:cubicBezTo>
                  <a:cubicBezTo>
                    <a:pt x="76" y="27"/>
                    <a:pt x="76" y="27"/>
                    <a:pt x="76" y="28"/>
                  </a:cubicBezTo>
                  <a:cubicBezTo>
                    <a:pt x="76" y="28"/>
                    <a:pt x="75" y="29"/>
                    <a:pt x="75" y="29"/>
                  </a:cubicBezTo>
                  <a:cubicBezTo>
                    <a:pt x="72" y="34"/>
                    <a:pt x="71" y="36"/>
                    <a:pt x="75" y="40"/>
                  </a:cubicBezTo>
                  <a:cubicBezTo>
                    <a:pt x="77" y="44"/>
                    <a:pt x="80" y="47"/>
                    <a:pt x="82" y="50"/>
                  </a:cubicBezTo>
                  <a:cubicBezTo>
                    <a:pt x="82" y="51"/>
                    <a:pt x="82" y="51"/>
                    <a:pt x="82" y="52"/>
                  </a:cubicBezTo>
                  <a:cubicBezTo>
                    <a:pt x="74" y="64"/>
                    <a:pt x="64" y="74"/>
                    <a:pt x="49" y="78"/>
                  </a:cubicBezTo>
                  <a:cubicBezTo>
                    <a:pt x="43" y="80"/>
                    <a:pt x="37" y="79"/>
                    <a:pt x="31" y="76"/>
                  </a:cubicBezTo>
                  <a:cubicBezTo>
                    <a:pt x="11" y="66"/>
                    <a:pt x="0" y="35"/>
                    <a:pt x="24" y="15"/>
                  </a:cubicBezTo>
                  <a:cubicBezTo>
                    <a:pt x="27" y="13"/>
                    <a:pt x="32" y="12"/>
                    <a:pt x="36" y="10"/>
                  </a:cubicBezTo>
                  <a:cubicBezTo>
                    <a:pt x="37" y="9"/>
                    <a:pt x="38" y="9"/>
                    <a:pt x="39" y="9"/>
                  </a:cubicBezTo>
                  <a:cubicBezTo>
                    <a:pt x="44" y="7"/>
                    <a:pt x="44" y="7"/>
                    <a:pt x="44" y="2"/>
                  </a:cubicBezTo>
                  <a:cubicBezTo>
                    <a:pt x="44" y="2"/>
                    <a:pt x="44" y="2"/>
                    <a:pt x="44" y="1"/>
                  </a:cubicBezTo>
                  <a:cubicBezTo>
                    <a:pt x="44" y="1"/>
                    <a:pt x="44" y="1"/>
                    <a:pt x="44" y="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68" name="Freeform 52">
              <a:extLst>
                <a:ext uri="{FF2B5EF4-FFF2-40B4-BE49-F238E27FC236}">
                  <a16:creationId xmlns:a16="http://schemas.microsoft.com/office/drawing/2014/main" id="{58F96C6B-EC74-4E2B-BEFE-85CD9E272B8B}"/>
                </a:ext>
              </a:extLst>
            </p:cNvPr>
            <p:cNvSpPr>
              <a:spLocks/>
            </p:cNvSpPr>
            <p:nvPr/>
          </p:nvSpPr>
          <p:spPr bwMode="auto">
            <a:xfrm>
              <a:off x="5141653" y="20291785"/>
              <a:ext cx="456165" cy="495489"/>
            </a:xfrm>
            <a:custGeom>
              <a:avLst/>
              <a:gdLst>
                <a:gd name="T0" fmla="*/ 58 w 65"/>
                <a:gd name="T1" fmla="*/ 69 h 70"/>
                <a:gd name="T2" fmla="*/ 53 w 65"/>
                <a:gd name="T3" fmla="*/ 66 h 70"/>
                <a:gd name="T4" fmla="*/ 25 w 65"/>
                <a:gd name="T5" fmla="*/ 31 h 70"/>
                <a:gd name="T6" fmla="*/ 13 w 65"/>
                <a:gd name="T7" fmla="*/ 17 h 70"/>
                <a:gd name="T8" fmla="*/ 12 w 65"/>
                <a:gd name="T9" fmla="*/ 21 h 70"/>
                <a:gd name="T10" fmla="*/ 12 w 65"/>
                <a:gd name="T11" fmla="*/ 56 h 70"/>
                <a:gd name="T12" fmla="*/ 20 w 65"/>
                <a:gd name="T13" fmla="*/ 66 h 70"/>
                <a:gd name="T14" fmla="*/ 21 w 65"/>
                <a:gd name="T15" fmla="*/ 68 h 70"/>
                <a:gd name="T16" fmla="*/ 0 w 65"/>
                <a:gd name="T17" fmla="*/ 68 h 70"/>
                <a:gd name="T18" fmla="*/ 3 w 65"/>
                <a:gd name="T19" fmla="*/ 66 h 70"/>
                <a:gd name="T20" fmla="*/ 9 w 65"/>
                <a:gd name="T21" fmla="*/ 58 h 70"/>
                <a:gd name="T22" fmla="*/ 9 w 65"/>
                <a:gd name="T23" fmla="*/ 14 h 70"/>
                <a:gd name="T24" fmla="*/ 6 w 65"/>
                <a:gd name="T25" fmla="*/ 8 h 70"/>
                <a:gd name="T26" fmla="*/ 0 w 65"/>
                <a:gd name="T27" fmla="*/ 2 h 70"/>
                <a:gd name="T28" fmla="*/ 10 w 65"/>
                <a:gd name="T29" fmla="*/ 1 h 70"/>
                <a:gd name="T30" fmla="*/ 27 w 65"/>
                <a:gd name="T31" fmla="*/ 9 h 70"/>
                <a:gd name="T32" fmla="*/ 50 w 65"/>
                <a:gd name="T33" fmla="*/ 39 h 70"/>
                <a:gd name="T34" fmla="*/ 54 w 65"/>
                <a:gd name="T35" fmla="*/ 42 h 70"/>
                <a:gd name="T36" fmla="*/ 54 w 65"/>
                <a:gd name="T37" fmla="*/ 38 h 70"/>
                <a:gd name="T38" fmla="*/ 54 w 65"/>
                <a:gd name="T39" fmla="*/ 15 h 70"/>
                <a:gd name="T40" fmla="*/ 46 w 65"/>
                <a:gd name="T41" fmla="*/ 3 h 70"/>
                <a:gd name="T42" fmla="*/ 45 w 65"/>
                <a:gd name="T43" fmla="*/ 3 h 70"/>
                <a:gd name="T44" fmla="*/ 65 w 65"/>
                <a:gd name="T45" fmla="*/ 2 h 70"/>
                <a:gd name="T46" fmla="*/ 63 w 65"/>
                <a:gd name="T47" fmla="*/ 4 h 70"/>
                <a:gd name="T48" fmla="*/ 58 w 65"/>
                <a:gd name="T49" fmla="*/ 12 h 70"/>
                <a:gd name="T50" fmla="*/ 58 w 65"/>
                <a:gd name="T51" fmla="*/ 26 h 70"/>
                <a:gd name="T52" fmla="*/ 58 w 65"/>
                <a:gd name="T53" fmla="*/ 64 h 70"/>
                <a:gd name="T54" fmla="*/ 58 w 65"/>
                <a:gd name="T55"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 h="70">
                  <a:moveTo>
                    <a:pt x="58" y="69"/>
                  </a:moveTo>
                  <a:cubicBezTo>
                    <a:pt x="54" y="70"/>
                    <a:pt x="54" y="68"/>
                    <a:pt x="53" y="66"/>
                  </a:cubicBezTo>
                  <a:cubicBezTo>
                    <a:pt x="43" y="55"/>
                    <a:pt x="34" y="43"/>
                    <a:pt x="25" y="31"/>
                  </a:cubicBezTo>
                  <a:cubicBezTo>
                    <a:pt x="21" y="27"/>
                    <a:pt x="17" y="22"/>
                    <a:pt x="13" y="17"/>
                  </a:cubicBezTo>
                  <a:cubicBezTo>
                    <a:pt x="13" y="19"/>
                    <a:pt x="12" y="20"/>
                    <a:pt x="12" y="21"/>
                  </a:cubicBezTo>
                  <a:cubicBezTo>
                    <a:pt x="12" y="33"/>
                    <a:pt x="12" y="44"/>
                    <a:pt x="12" y="56"/>
                  </a:cubicBezTo>
                  <a:cubicBezTo>
                    <a:pt x="12" y="63"/>
                    <a:pt x="13" y="64"/>
                    <a:pt x="20" y="66"/>
                  </a:cubicBezTo>
                  <a:cubicBezTo>
                    <a:pt x="20" y="67"/>
                    <a:pt x="21" y="67"/>
                    <a:pt x="21" y="68"/>
                  </a:cubicBezTo>
                  <a:cubicBezTo>
                    <a:pt x="18" y="69"/>
                    <a:pt x="5" y="69"/>
                    <a:pt x="0" y="68"/>
                  </a:cubicBezTo>
                  <a:cubicBezTo>
                    <a:pt x="1" y="67"/>
                    <a:pt x="2" y="66"/>
                    <a:pt x="3" y="66"/>
                  </a:cubicBezTo>
                  <a:cubicBezTo>
                    <a:pt x="7" y="65"/>
                    <a:pt x="9" y="63"/>
                    <a:pt x="9" y="58"/>
                  </a:cubicBezTo>
                  <a:cubicBezTo>
                    <a:pt x="9" y="44"/>
                    <a:pt x="9" y="29"/>
                    <a:pt x="9" y="14"/>
                  </a:cubicBezTo>
                  <a:cubicBezTo>
                    <a:pt x="9" y="11"/>
                    <a:pt x="7" y="9"/>
                    <a:pt x="6" y="8"/>
                  </a:cubicBezTo>
                  <a:cubicBezTo>
                    <a:pt x="4" y="6"/>
                    <a:pt x="2" y="4"/>
                    <a:pt x="0" y="2"/>
                  </a:cubicBezTo>
                  <a:cubicBezTo>
                    <a:pt x="4" y="1"/>
                    <a:pt x="7" y="2"/>
                    <a:pt x="10" y="1"/>
                  </a:cubicBezTo>
                  <a:cubicBezTo>
                    <a:pt x="18" y="0"/>
                    <a:pt x="22" y="3"/>
                    <a:pt x="27" y="9"/>
                  </a:cubicBezTo>
                  <a:cubicBezTo>
                    <a:pt x="34" y="19"/>
                    <a:pt x="42" y="29"/>
                    <a:pt x="50" y="39"/>
                  </a:cubicBezTo>
                  <a:cubicBezTo>
                    <a:pt x="51" y="40"/>
                    <a:pt x="52" y="41"/>
                    <a:pt x="54" y="42"/>
                  </a:cubicBezTo>
                  <a:cubicBezTo>
                    <a:pt x="54" y="41"/>
                    <a:pt x="54" y="39"/>
                    <a:pt x="54" y="38"/>
                  </a:cubicBezTo>
                  <a:cubicBezTo>
                    <a:pt x="54" y="30"/>
                    <a:pt x="54" y="23"/>
                    <a:pt x="54" y="15"/>
                  </a:cubicBezTo>
                  <a:cubicBezTo>
                    <a:pt x="54" y="9"/>
                    <a:pt x="53" y="4"/>
                    <a:pt x="46" y="3"/>
                  </a:cubicBezTo>
                  <a:cubicBezTo>
                    <a:pt x="46" y="3"/>
                    <a:pt x="45" y="3"/>
                    <a:pt x="45" y="3"/>
                  </a:cubicBezTo>
                  <a:cubicBezTo>
                    <a:pt x="48" y="1"/>
                    <a:pt x="61" y="1"/>
                    <a:pt x="65" y="2"/>
                  </a:cubicBezTo>
                  <a:cubicBezTo>
                    <a:pt x="64" y="3"/>
                    <a:pt x="64" y="3"/>
                    <a:pt x="63" y="4"/>
                  </a:cubicBezTo>
                  <a:cubicBezTo>
                    <a:pt x="59" y="5"/>
                    <a:pt x="57" y="8"/>
                    <a:pt x="58" y="12"/>
                  </a:cubicBezTo>
                  <a:cubicBezTo>
                    <a:pt x="58" y="17"/>
                    <a:pt x="58" y="22"/>
                    <a:pt x="58" y="26"/>
                  </a:cubicBezTo>
                  <a:cubicBezTo>
                    <a:pt x="58" y="39"/>
                    <a:pt x="58" y="51"/>
                    <a:pt x="58" y="64"/>
                  </a:cubicBezTo>
                  <a:cubicBezTo>
                    <a:pt x="58" y="66"/>
                    <a:pt x="58" y="67"/>
                    <a:pt x="58" y="69"/>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69" name="Freeform 53">
              <a:extLst>
                <a:ext uri="{FF2B5EF4-FFF2-40B4-BE49-F238E27FC236}">
                  <a16:creationId xmlns:a16="http://schemas.microsoft.com/office/drawing/2014/main" id="{B0809F50-496A-4255-B4DE-C9A321AB701C}"/>
                </a:ext>
              </a:extLst>
            </p:cNvPr>
            <p:cNvSpPr>
              <a:spLocks noEditPoints="1"/>
            </p:cNvSpPr>
            <p:nvPr/>
          </p:nvSpPr>
          <p:spPr bwMode="auto">
            <a:xfrm>
              <a:off x="5700062" y="26009575"/>
              <a:ext cx="353921" cy="503354"/>
            </a:xfrm>
            <a:custGeom>
              <a:avLst/>
              <a:gdLst>
                <a:gd name="T0" fmla="*/ 9 w 50"/>
                <a:gd name="T1" fmla="*/ 71 h 71"/>
                <a:gd name="T2" fmla="*/ 31 w 50"/>
                <a:gd name="T3" fmla="*/ 41 h 71"/>
                <a:gd name="T4" fmla="*/ 23 w 50"/>
                <a:gd name="T5" fmla="*/ 44 h 71"/>
                <a:gd name="T6" fmla="*/ 3 w 50"/>
                <a:gd name="T7" fmla="*/ 33 h 71"/>
                <a:gd name="T8" fmla="*/ 3 w 50"/>
                <a:gd name="T9" fmla="*/ 13 h 71"/>
                <a:gd name="T10" fmla="*/ 21 w 50"/>
                <a:gd name="T11" fmla="*/ 1 h 71"/>
                <a:gd name="T12" fmla="*/ 41 w 50"/>
                <a:gd name="T13" fmla="*/ 11 h 71"/>
                <a:gd name="T14" fmla="*/ 34 w 50"/>
                <a:gd name="T15" fmla="*/ 59 h 71"/>
                <a:gd name="T16" fmla="*/ 9 w 50"/>
                <a:gd name="T17" fmla="*/ 71 h 71"/>
                <a:gd name="T18" fmla="*/ 31 w 50"/>
                <a:gd name="T19" fmla="*/ 32 h 71"/>
                <a:gd name="T20" fmla="*/ 32 w 50"/>
                <a:gd name="T21" fmla="*/ 32 h 71"/>
                <a:gd name="T22" fmla="*/ 28 w 50"/>
                <a:gd name="T23" fmla="*/ 12 h 71"/>
                <a:gd name="T24" fmla="*/ 25 w 50"/>
                <a:gd name="T25" fmla="*/ 6 h 71"/>
                <a:gd name="T26" fmla="*/ 19 w 50"/>
                <a:gd name="T27" fmla="*/ 3 h 71"/>
                <a:gd name="T28" fmla="*/ 15 w 50"/>
                <a:gd name="T29" fmla="*/ 8 h 71"/>
                <a:gd name="T30" fmla="*/ 14 w 50"/>
                <a:gd name="T31" fmla="*/ 10 h 71"/>
                <a:gd name="T32" fmla="*/ 18 w 50"/>
                <a:gd name="T33" fmla="*/ 32 h 71"/>
                <a:gd name="T34" fmla="*/ 21 w 50"/>
                <a:gd name="T35" fmla="*/ 37 h 71"/>
                <a:gd name="T36" fmla="*/ 29 w 50"/>
                <a:gd name="T37" fmla="*/ 39 h 71"/>
                <a:gd name="T38" fmla="*/ 31 w 50"/>
                <a:gd name="T39" fmla="*/ 33 h 71"/>
                <a:gd name="T40" fmla="*/ 31 w 50"/>
                <a:gd name="T41" fmla="*/ 3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71">
                  <a:moveTo>
                    <a:pt x="9" y="71"/>
                  </a:moveTo>
                  <a:cubicBezTo>
                    <a:pt x="22" y="66"/>
                    <a:pt x="29" y="55"/>
                    <a:pt x="31" y="41"/>
                  </a:cubicBezTo>
                  <a:cubicBezTo>
                    <a:pt x="28" y="42"/>
                    <a:pt x="26" y="43"/>
                    <a:pt x="23" y="44"/>
                  </a:cubicBezTo>
                  <a:cubicBezTo>
                    <a:pt x="14" y="46"/>
                    <a:pt x="7" y="42"/>
                    <a:pt x="3" y="33"/>
                  </a:cubicBezTo>
                  <a:cubicBezTo>
                    <a:pt x="0" y="26"/>
                    <a:pt x="1" y="19"/>
                    <a:pt x="3" y="13"/>
                  </a:cubicBezTo>
                  <a:cubicBezTo>
                    <a:pt x="7" y="5"/>
                    <a:pt x="13" y="1"/>
                    <a:pt x="21" y="1"/>
                  </a:cubicBezTo>
                  <a:cubicBezTo>
                    <a:pt x="29" y="0"/>
                    <a:pt x="36" y="3"/>
                    <a:pt x="41" y="11"/>
                  </a:cubicBezTo>
                  <a:cubicBezTo>
                    <a:pt x="50" y="26"/>
                    <a:pt x="47" y="47"/>
                    <a:pt x="34" y="59"/>
                  </a:cubicBezTo>
                  <a:cubicBezTo>
                    <a:pt x="28" y="65"/>
                    <a:pt x="17" y="70"/>
                    <a:pt x="9" y="71"/>
                  </a:cubicBezTo>
                  <a:close/>
                  <a:moveTo>
                    <a:pt x="31" y="32"/>
                  </a:moveTo>
                  <a:cubicBezTo>
                    <a:pt x="31" y="32"/>
                    <a:pt x="31" y="32"/>
                    <a:pt x="32" y="32"/>
                  </a:cubicBezTo>
                  <a:cubicBezTo>
                    <a:pt x="30" y="25"/>
                    <a:pt x="29" y="19"/>
                    <a:pt x="28" y="12"/>
                  </a:cubicBezTo>
                  <a:cubicBezTo>
                    <a:pt x="27" y="10"/>
                    <a:pt x="26" y="8"/>
                    <a:pt x="25" y="6"/>
                  </a:cubicBezTo>
                  <a:cubicBezTo>
                    <a:pt x="24" y="4"/>
                    <a:pt x="22" y="3"/>
                    <a:pt x="19" y="3"/>
                  </a:cubicBezTo>
                  <a:cubicBezTo>
                    <a:pt x="17" y="4"/>
                    <a:pt x="15" y="5"/>
                    <a:pt x="15" y="8"/>
                  </a:cubicBezTo>
                  <a:cubicBezTo>
                    <a:pt x="15" y="9"/>
                    <a:pt x="14" y="10"/>
                    <a:pt x="14" y="10"/>
                  </a:cubicBezTo>
                  <a:cubicBezTo>
                    <a:pt x="15" y="18"/>
                    <a:pt x="16" y="25"/>
                    <a:pt x="18" y="32"/>
                  </a:cubicBezTo>
                  <a:cubicBezTo>
                    <a:pt x="19" y="34"/>
                    <a:pt x="20" y="35"/>
                    <a:pt x="21" y="37"/>
                  </a:cubicBezTo>
                  <a:cubicBezTo>
                    <a:pt x="23" y="39"/>
                    <a:pt x="25" y="39"/>
                    <a:pt x="29" y="39"/>
                  </a:cubicBezTo>
                  <a:cubicBezTo>
                    <a:pt x="32" y="38"/>
                    <a:pt x="31" y="35"/>
                    <a:pt x="31" y="33"/>
                  </a:cubicBezTo>
                  <a:cubicBezTo>
                    <a:pt x="31" y="33"/>
                    <a:pt x="31" y="32"/>
                    <a:pt x="31" y="3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70" name="Freeform 54">
              <a:extLst>
                <a:ext uri="{FF2B5EF4-FFF2-40B4-BE49-F238E27FC236}">
                  <a16:creationId xmlns:a16="http://schemas.microsoft.com/office/drawing/2014/main" id="{9F87CF65-112C-4ABD-B2D1-00BAFED667A8}"/>
                </a:ext>
              </a:extLst>
            </p:cNvPr>
            <p:cNvSpPr>
              <a:spLocks/>
            </p:cNvSpPr>
            <p:nvPr/>
          </p:nvSpPr>
          <p:spPr bwMode="auto">
            <a:xfrm>
              <a:off x="4323703" y="20386164"/>
              <a:ext cx="471894" cy="534814"/>
            </a:xfrm>
            <a:custGeom>
              <a:avLst/>
              <a:gdLst>
                <a:gd name="T0" fmla="*/ 42 w 68"/>
                <a:gd name="T1" fmla="*/ 7 h 77"/>
                <a:gd name="T2" fmla="*/ 62 w 68"/>
                <a:gd name="T3" fmla="*/ 0 h 77"/>
                <a:gd name="T4" fmla="*/ 60 w 68"/>
                <a:gd name="T5" fmla="*/ 3 h 77"/>
                <a:gd name="T6" fmla="*/ 57 w 68"/>
                <a:gd name="T7" fmla="*/ 12 h 77"/>
                <a:gd name="T8" fmla="*/ 65 w 68"/>
                <a:gd name="T9" fmla="*/ 40 h 77"/>
                <a:gd name="T10" fmla="*/ 67 w 68"/>
                <a:gd name="T11" fmla="*/ 55 h 77"/>
                <a:gd name="T12" fmla="*/ 62 w 68"/>
                <a:gd name="T13" fmla="*/ 68 h 77"/>
                <a:gd name="T14" fmla="*/ 34 w 68"/>
                <a:gd name="T15" fmla="*/ 76 h 77"/>
                <a:gd name="T16" fmla="*/ 21 w 68"/>
                <a:gd name="T17" fmla="*/ 66 h 77"/>
                <a:gd name="T18" fmla="*/ 19 w 68"/>
                <a:gd name="T19" fmla="*/ 60 h 77"/>
                <a:gd name="T20" fmla="*/ 10 w 68"/>
                <a:gd name="T21" fmla="*/ 27 h 77"/>
                <a:gd name="T22" fmla="*/ 9 w 68"/>
                <a:gd name="T23" fmla="*/ 25 h 77"/>
                <a:gd name="T24" fmla="*/ 2 w 68"/>
                <a:gd name="T25" fmla="*/ 20 h 77"/>
                <a:gd name="T26" fmla="*/ 0 w 68"/>
                <a:gd name="T27" fmla="*/ 19 h 77"/>
                <a:gd name="T28" fmla="*/ 27 w 68"/>
                <a:gd name="T29" fmla="*/ 10 h 77"/>
                <a:gd name="T30" fmla="*/ 30 w 68"/>
                <a:gd name="T31" fmla="*/ 10 h 77"/>
                <a:gd name="T32" fmla="*/ 30 w 68"/>
                <a:gd name="T33" fmla="*/ 11 h 77"/>
                <a:gd name="T34" fmla="*/ 27 w 68"/>
                <a:gd name="T35" fmla="*/ 12 h 77"/>
                <a:gd name="T36" fmla="*/ 24 w 68"/>
                <a:gd name="T37" fmla="*/ 20 h 77"/>
                <a:gd name="T38" fmla="*/ 34 w 68"/>
                <a:gd name="T39" fmla="*/ 59 h 77"/>
                <a:gd name="T40" fmla="*/ 35 w 68"/>
                <a:gd name="T41" fmla="*/ 61 h 77"/>
                <a:gd name="T42" fmla="*/ 50 w 68"/>
                <a:gd name="T43" fmla="*/ 70 h 77"/>
                <a:gd name="T44" fmla="*/ 64 w 68"/>
                <a:gd name="T45" fmla="*/ 55 h 77"/>
                <a:gd name="T46" fmla="*/ 63 w 68"/>
                <a:gd name="T47" fmla="*/ 45 h 77"/>
                <a:gd name="T48" fmla="*/ 54 w 68"/>
                <a:gd name="T49" fmla="*/ 15 h 77"/>
                <a:gd name="T50" fmla="*/ 44 w 68"/>
                <a:gd name="T51" fmla="*/ 7 h 77"/>
                <a:gd name="T52" fmla="*/ 42 w 68"/>
                <a:gd name="T53" fmla="*/ 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7">
                  <a:moveTo>
                    <a:pt x="42" y="7"/>
                  </a:moveTo>
                  <a:cubicBezTo>
                    <a:pt x="45" y="4"/>
                    <a:pt x="57" y="1"/>
                    <a:pt x="62" y="0"/>
                  </a:cubicBezTo>
                  <a:cubicBezTo>
                    <a:pt x="61" y="1"/>
                    <a:pt x="61" y="2"/>
                    <a:pt x="60" y="3"/>
                  </a:cubicBezTo>
                  <a:cubicBezTo>
                    <a:pt x="57" y="5"/>
                    <a:pt x="56" y="8"/>
                    <a:pt x="57" y="12"/>
                  </a:cubicBezTo>
                  <a:cubicBezTo>
                    <a:pt x="60" y="21"/>
                    <a:pt x="63" y="31"/>
                    <a:pt x="65" y="40"/>
                  </a:cubicBezTo>
                  <a:cubicBezTo>
                    <a:pt x="66" y="45"/>
                    <a:pt x="67" y="50"/>
                    <a:pt x="67" y="55"/>
                  </a:cubicBezTo>
                  <a:cubicBezTo>
                    <a:pt x="68" y="61"/>
                    <a:pt x="66" y="65"/>
                    <a:pt x="62" y="68"/>
                  </a:cubicBezTo>
                  <a:cubicBezTo>
                    <a:pt x="54" y="74"/>
                    <a:pt x="44" y="77"/>
                    <a:pt x="34" y="76"/>
                  </a:cubicBezTo>
                  <a:cubicBezTo>
                    <a:pt x="28" y="75"/>
                    <a:pt x="24" y="72"/>
                    <a:pt x="21" y="66"/>
                  </a:cubicBezTo>
                  <a:cubicBezTo>
                    <a:pt x="20" y="64"/>
                    <a:pt x="19" y="62"/>
                    <a:pt x="19" y="60"/>
                  </a:cubicBezTo>
                  <a:cubicBezTo>
                    <a:pt x="16" y="49"/>
                    <a:pt x="13" y="38"/>
                    <a:pt x="10" y="27"/>
                  </a:cubicBezTo>
                  <a:cubicBezTo>
                    <a:pt x="10" y="27"/>
                    <a:pt x="9" y="26"/>
                    <a:pt x="9" y="25"/>
                  </a:cubicBezTo>
                  <a:cubicBezTo>
                    <a:pt x="8" y="22"/>
                    <a:pt x="6" y="20"/>
                    <a:pt x="2" y="20"/>
                  </a:cubicBezTo>
                  <a:cubicBezTo>
                    <a:pt x="1" y="20"/>
                    <a:pt x="1" y="20"/>
                    <a:pt x="0" y="19"/>
                  </a:cubicBezTo>
                  <a:cubicBezTo>
                    <a:pt x="8" y="15"/>
                    <a:pt x="18" y="13"/>
                    <a:pt x="27" y="10"/>
                  </a:cubicBezTo>
                  <a:cubicBezTo>
                    <a:pt x="28" y="10"/>
                    <a:pt x="29" y="10"/>
                    <a:pt x="30" y="10"/>
                  </a:cubicBezTo>
                  <a:cubicBezTo>
                    <a:pt x="30" y="10"/>
                    <a:pt x="30" y="10"/>
                    <a:pt x="30" y="11"/>
                  </a:cubicBezTo>
                  <a:cubicBezTo>
                    <a:pt x="29" y="11"/>
                    <a:pt x="28" y="12"/>
                    <a:pt x="27" y="12"/>
                  </a:cubicBezTo>
                  <a:cubicBezTo>
                    <a:pt x="24" y="14"/>
                    <a:pt x="23" y="16"/>
                    <a:pt x="24" y="20"/>
                  </a:cubicBezTo>
                  <a:cubicBezTo>
                    <a:pt x="27" y="33"/>
                    <a:pt x="31" y="46"/>
                    <a:pt x="34" y="59"/>
                  </a:cubicBezTo>
                  <a:cubicBezTo>
                    <a:pt x="35" y="60"/>
                    <a:pt x="35" y="60"/>
                    <a:pt x="35" y="61"/>
                  </a:cubicBezTo>
                  <a:cubicBezTo>
                    <a:pt x="38" y="68"/>
                    <a:pt x="43" y="71"/>
                    <a:pt x="50" y="70"/>
                  </a:cubicBezTo>
                  <a:cubicBezTo>
                    <a:pt x="59" y="68"/>
                    <a:pt x="64" y="63"/>
                    <a:pt x="64" y="55"/>
                  </a:cubicBezTo>
                  <a:cubicBezTo>
                    <a:pt x="64" y="51"/>
                    <a:pt x="63" y="48"/>
                    <a:pt x="63" y="45"/>
                  </a:cubicBezTo>
                  <a:cubicBezTo>
                    <a:pt x="60" y="35"/>
                    <a:pt x="57" y="25"/>
                    <a:pt x="54" y="15"/>
                  </a:cubicBezTo>
                  <a:cubicBezTo>
                    <a:pt x="52" y="8"/>
                    <a:pt x="51" y="7"/>
                    <a:pt x="44" y="7"/>
                  </a:cubicBezTo>
                  <a:cubicBezTo>
                    <a:pt x="43" y="7"/>
                    <a:pt x="43" y="7"/>
                    <a:pt x="42" y="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71" name="Freeform 55">
              <a:extLst>
                <a:ext uri="{FF2B5EF4-FFF2-40B4-BE49-F238E27FC236}">
                  <a16:creationId xmlns:a16="http://schemas.microsoft.com/office/drawing/2014/main" id="{51971117-C1ED-4363-98CD-BF4F681FEB29}"/>
                </a:ext>
              </a:extLst>
            </p:cNvPr>
            <p:cNvSpPr>
              <a:spLocks/>
            </p:cNvSpPr>
            <p:nvPr/>
          </p:nvSpPr>
          <p:spPr bwMode="auto">
            <a:xfrm>
              <a:off x="7894371" y="22195094"/>
              <a:ext cx="550543" cy="440435"/>
            </a:xfrm>
            <a:custGeom>
              <a:avLst/>
              <a:gdLst>
                <a:gd name="T0" fmla="*/ 0 w 79"/>
                <a:gd name="T1" fmla="*/ 22 h 63"/>
                <a:gd name="T2" fmla="*/ 20 w 79"/>
                <a:gd name="T3" fmla="*/ 13 h 63"/>
                <a:gd name="T4" fmla="*/ 20 w 79"/>
                <a:gd name="T5" fmla="*/ 17 h 63"/>
                <a:gd name="T6" fmla="*/ 12 w 79"/>
                <a:gd name="T7" fmla="*/ 26 h 63"/>
                <a:gd name="T8" fmla="*/ 13 w 79"/>
                <a:gd name="T9" fmla="*/ 46 h 63"/>
                <a:gd name="T10" fmla="*/ 24 w 79"/>
                <a:gd name="T11" fmla="*/ 50 h 63"/>
                <a:gd name="T12" fmla="*/ 32 w 79"/>
                <a:gd name="T13" fmla="*/ 42 h 63"/>
                <a:gd name="T14" fmla="*/ 32 w 79"/>
                <a:gd name="T15" fmla="*/ 35 h 63"/>
                <a:gd name="T16" fmla="*/ 35 w 79"/>
                <a:gd name="T17" fmla="*/ 14 h 63"/>
                <a:gd name="T18" fmla="*/ 51 w 79"/>
                <a:gd name="T19" fmla="*/ 1 h 63"/>
                <a:gd name="T20" fmla="*/ 66 w 79"/>
                <a:gd name="T21" fmla="*/ 7 h 63"/>
                <a:gd name="T22" fmla="*/ 73 w 79"/>
                <a:gd name="T23" fmla="*/ 24 h 63"/>
                <a:gd name="T24" fmla="*/ 73 w 79"/>
                <a:gd name="T25" fmla="*/ 28 h 63"/>
                <a:gd name="T26" fmla="*/ 76 w 79"/>
                <a:gd name="T27" fmla="*/ 32 h 63"/>
                <a:gd name="T28" fmla="*/ 79 w 79"/>
                <a:gd name="T29" fmla="*/ 34 h 63"/>
                <a:gd name="T30" fmla="*/ 59 w 79"/>
                <a:gd name="T31" fmla="*/ 42 h 63"/>
                <a:gd name="T32" fmla="*/ 62 w 79"/>
                <a:gd name="T33" fmla="*/ 38 h 63"/>
                <a:gd name="T34" fmla="*/ 69 w 79"/>
                <a:gd name="T35" fmla="*/ 26 h 63"/>
                <a:gd name="T36" fmla="*/ 65 w 79"/>
                <a:gd name="T37" fmla="*/ 12 h 63"/>
                <a:gd name="T38" fmla="*/ 50 w 79"/>
                <a:gd name="T39" fmla="*/ 14 h 63"/>
                <a:gd name="T40" fmla="*/ 49 w 79"/>
                <a:gd name="T41" fmla="*/ 21 h 63"/>
                <a:gd name="T42" fmla="*/ 48 w 79"/>
                <a:gd name="T43" fmla="*/ 39 h 63"/>
                <a:gd name="T44" fmla="*/ 45 w 79"/>
                <a:gd name="T45" fmla="*/ 50 h 63"/>
                <a:gd name="T46" fmla="*/ 15 w 79"/>
                <a:gd name="T47" fmla="*/ 53 h 63"/>
                <a:gd name="T48" fmla="*/ 7 w 79"/>
                <a:gd name="T49" fmla="*/ 34 h 63"/>
                <a:gd name="T50" fmla="*/ 0 w 79"/>
                <a:gd name="T51" fmla="*/ 2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9" h="63">
                  <a:moveTo>
                    <a:pt x="0" y="22"/>
                  </a:moveTo>
                  <a:cubicBezTo>
                    <a:pt x="7" y="19"/>
                    <a:pt x="14" y="16"/>
                    <a:pt x="20" y="13"/>
                  </a:cubicBezTo>
                  <a:cubicBezTo>
                    <a:pt x="22" y="15"/>
                    <a:pt x="21" y="16"/>
                    <a:pt x="20" y="17"/>
                  </a:cubicBezTo>
                  <a:cubicBezTo>
                    <a:pt x="17" y="20"/>
                    <a:pt x="14" y="23"/>
                    <a:pt x="12" y="26"/>
                  </a:cubicBezTo>
                  <a:cubicBezTo>
                    <a:pt x="8" y="33"/>
                    <a:pt x="9" y="39"/>
                    <a:pt x="13" y="46"/>
                  </a:cubicBezTo>
                  <a:cubicBezTo>
                    <a:pt x="16" y="50"/>
                    <a:pt x="19" y="51"/>
                    <a:pt x="24" y="50"/>
                  </a:cubicBezTo>
                  <a:cubicBezTo>
                    <a:pt x="28" y="49"/>
                    <a:pt x="31" y="46"/>
                    <a:pt x="32" y="42"/>
                  </a:cubicBezTo>
                  <a:cubicBezTo>
                    <a:pt x="32" y="40"/>
                    <a:pt x="32" y="37"/>
                    <a:pt x="32" y="35"/>
                  </a:cubicBezTo>
                  <a:cubicBezTo>
                    <a:pt x="33" y="28"/>
                    <a:pt x="33" y="21"/>
                    <a:pt x="35" y="14"/>
                  </a:cubicBezTo>
                  <a:cubicBezTo>
                    <a:pt x="37" y="6"/>
                    <a:pt x="43" y="2"/>
                    <a:pt x="51" y="1"/>
                  </a:cubicBezTo>
                  <a:cubicBezTo>
                    <a:pt x="57" y="0"/>
                    <a:pt x="62" y="3"/>
                    <a:pt x="66" y="7"/>
                  </a:cubicBezTo>
                  <a:cubicBezTo>
                    <a:pt x="70" y="12"/>
                    <a:pt x="72" y="18"/>
                    <a:pt x="73" y="24"/>
                  </a:cubicBezTo>
                  <a:cubicBezTo>
                    <a:pt x="73" y="26"/>
                    <a:pt x="73" y="27"/>
                    <a:pt x="73" y="28"/>
                  </a:cubicBezTo>
                  <a:cubicBezTo>
                    <a:pt x="73" y="30"/>
                    <a:pt x="74" y="32"/>
                    <a:pt x="76" y="32"/>
                  </a:cubicBezTo>
                  <a:cubicBezTo>
                    <a:pt x="77" y="32"/>
                    <a:pt x="78" y="33"/>
                    <a:pt x="79" y="34"/>
                  </a:cubicBezTo>
                  <a:cubicBezTo>
                    <a:pt x="75" y="37"/>
                    <a:pt x="63" y="42"/>
                    <a:pt x="59" y="42"/>
                  </a:cubicBezTo>
                  <a:cubicBezTo>
                    <a:pt x="60" y="40"/>
                    <a:pt x="61" y="39"/>
                    <a:pt x="62" y="38"/>
                  </a:cubicBezTo>
                  <a:cubicBezTo>
                    <a:pt x="65" y="34"/>
                    <a:pt x="68" y="31"/>
                    <a:pt x="69" y="26"/>
                  </a:cubicBezTo>
                  <a:cubicBezTo>
                    <a:pt x="70" y="21"/>
                    <a:pt x="69" y="16"/>
                    <a:pt x="65" y="12"/>
                  </a:cubicBezTo>
                  <a:cubicBezTo>
                    <a:pt x="61" y="7"/>
                    <a:pt x="53" y="8"/>
                    <a:pt x="50" y="14"/>
                  </a:cubicBezTo>
                  <a:cubicBezTo>
                    <a:pt x="49" y="16"/>
                    <a:pt x="49" y="19"/>
                    <a:pt x="49" y="21"/>
                  </a:cubicBezTo>
                  <a:cubicBezTo>
                    <a:pt x="48" y="27"/>
                    <a:pt x="49" y="33"/>
                    <a:pt x="48" y="39"/>
                  </a:cubicBezTo>
                  <a:cubicBezTo>
                    <a:pt x="47" y="42"/>
                    <a:pt x="47" y="46"/>
                    <a:pt x="45" y="50"/>
                  </a:cubicBezTo>
                  <a:cubicBezTo>
                    <a:pt x="39" y="60"/>
                    <a:pt x="24" y="63"/>
                    <a:pt x="15" y="53"/>
                  </a:cubicBezTo>
                  <a:cubicBezTo>
                    <a:pt x="11" y="47"/>
                    <a:pt x="8" y="41"/>
                    <a:pt x="7" y="34"/>
                  </a:cubicBezTo>
                  <a:cubicBezTo>
                    <a:pt x="5" y="27"/>
                    <a:pt x="5" y="27"/>
                    <a:pt x="0" y="2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72" name="Freeform 56">
              <a:extLst>
                <a:ext uri="{FF2B5EF4-FFF2-40B4-BE49-F238E27FC236}">
                  <a16:creationId xmlns:a16="http://schemas.microsoft.com/office/drawing/2014/main" id="{A9659DA4-2A51-43A6-922C-5D9741A264CE}"/>
                </a:ext>
              </a:extLst>
            </p:cNvPr>
            <p:cNvSpPr>
              <a:spLocks/>
            </p:cNvSpPr>
            <p:nvPr/>
          </p:nvSpPr>
          <p:spPr bwMode="auto">
            <a:xfrm>
              <a:off x="7902235" y="24263565"/>
              <a:ext cx="542679" cy="503354"/>
            </a:xfrm>
            <a:custGeom>
              <a:avLst/>
              <a:gdLst>
                <a:gd name="T0" fmla="*/ 64 w 77"/>
                <a:gd name="T1" fmla="*/ 40 h 72"/>
                <a:gd name="T2" fmla="*/ 65 w 77"/>
                <a:gd name="T3" fmla="*/ 37 h 72"/>
                <a:gd name="T4" fmla="*/ 59 w 77"/>
                <a:gd name="T5" fmla="*/ 30 h 72"/>
                <a:gd name="T6" fmla="*/ 45 w 77"/>
                <a:gd name="T7" fmla="*/ 32 h 72"/>
                <a:gd name="T8" fmla="*/ 37 w 77"/>
                <a:gd name="T9" fmla="*/ 32 h 72"/>
                <a:gd name="T10" fmla="*/ 33 w 77"/>
                <a:gd name="T11" fmla="*/ 33 h 72"/>
                <a:gd name="T12" fmla="*/ 39 w 77"/>
                <a:gd name="T13" fmla="*/ 41 h 72"/>
                <a:gd name="T14" fmla="*/ 47 w 77"/>
                <a:gd name="T15" fmla="*/ 52 h 72"/>
                <a:gd name="T16" fmla="*/ 50 w 77"/>
                <a:gd name="T17" fmla="*/ 56 h 72"/>
                <a:gd name="T18" fmla="*/ 57 w 77"/>
                <a:gd name="T19" fmla="*/ 55 h 72"/>
                <a:gd name="T20" fmla="*/ 60 w 77"/>
                <a:gd name="T21" fmla="*/ 51 h 72"/>
                <a:gd name="T22" fmla="*/ 53 w 77"/>
                <a:gd name="T23" fmla="*/ 72 h 72"/>
                <a:gd name="T24" fmla="*/ 52 w 77"/>
                <a:gd name="T25" fmla="*/ 71 h 72"/>
                <a:gd name="T26" fmla="*/ 48 w 77"/>
                <a:gd name="T27" fmla="*/ 60 h 72"/>
                <a:gd name="T28" fmla="*/ 31 w 77"/>
                <a:gd name="T29" fmla="*/ 37 h 72"/>
                <a:gd name="T30" fmla="*/ 26 w 77"/>
                <a:gd name="T31" fmla="*/ 33 h 72"/>
                <a:gd name="T32" fmla="*/ 13 w 77"/>
                <a:gd name="T33" fmla="*/ 27 h 72"/>
                <a:gd name="T34" fmla="*/ 2 w 77"/>
                <a:gd name="T35" fmla="*/ 31 h 72"/>
                <a:gd name="T36" fmla="*/ 1 w 77"/>
                <a:gd name="T37" fmla="*/ 32 h 72"/>
                <a:gd name="T38" fmla="*/ 0 w 77"/>
                <a:gd name="T39" fmla="*/ 30 h 72"/>
                <a:gd name="T40" fmla="*/ 12 w 77"/>
                <a:gd name="T41" fmla="*/ 1 h 72"/>
                <a:gd name="T42" fmla="*/ 13 w 77"/>
                <a:gd name="T43" fmla="*/ 0 h 72"/>
                <a:gd name="T44" fmla="*/ 13 w 77"/>
                <a:gd name="T45" fmla="*/ 3 h 72"/>
                <a:gd name="T46" fmla="*/ 18 w 77"/>
                <a:gd name="T47" fmla="*/ 12 h 72"/>
                <a:gd name="T48" fmla="*/ 30 w 77"/>
                <a:gd name="T49" fmla="*/ 17 h 72"/>
                <a:gd name="T50" fmla="*/ 34 w 77"/>
                <a:gd name="T51" fmla="*/ 18 h 72"/>
                <a:gd name="T52" fmla="*/ 67 w 77"/>
                <a:gd name="T53" fmla="*/ 14 h 72"/>
                <a:gd name="T54" fmla="*/ 76 w 77"/>
                <a:gd name="T55" fmla="*/ 8 h 72"/>
                <a:gd name="T56" fmla="*/ 77 w 77"/>
                <a:gd name="T57" fmla="*/ 10 h 72"/>
                <a:gd name="T58" fmla="*/ 66 w 77"/>
                <a:gd name="T59" fmla="*/ 39 h 72"/>
                <a:gd name="T60" fmla="*/ 64 w 77"/>
                <a:gd name="T61" fmla="*/ 4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72">
                  <a:moveTo>
                    <a:pt x="64" y="40"/>
                  </a:moveTo>
                  <a:cubicBezTo>
                    <a:pt x="65" y="39"/>
                    <a:pt x="65" y="38"/>
                    <a:pt x="65" y="37"/>
                  </a:cubicBezTo>
                  <a:cubicBezTo>
                    <a:pt x="67" y="31"/>
                    <a:pt x="66" y="30"/>
                    <a:pt x="59" y="30"/>
                  </a:cubicBezTo>
                  <a:cubicBezTo>
                    <a:pt x="54" y="31"/>
                    <a:pt x="50" y="31"/>
                    <a:pt x="45" y="32"/>
                  </a:cubicBezTo>
                  <a:cubicBezTo>
                    <a:pt x="42" y="32"/>
                    <a:pt x="40" y="32"/>
                    <a:pt x="37" y="32"/>
                  </a:cubicBezTo>
                  <a:cubicBezTo>
                    <a:pt x="36" y="33"/>
                    <a:pt x="35" y="33"/>
                    <a:pt x="33" y="33"/>
                  </a:cubicBezTo>
                  <a:cubicBezTo>
                    <a:pt x="35" y="36"/>
                    <a:pt x="37" y="39"/>
                    <a:pt x="39" y="41"/>
                  </a:cubicBezTo>
                  <a:cubicBezTo>
                    <a:pt x="41" y="45"/>
                    <a:pt x="44" y="48"/>
                    <a:pt x="47" y="52"/>
                  </a:cubicBezTo>
                  <a:cubicBezTo>
                    <a:pt x="48" y="53"/>
                    <a:pt x="49" y="55"/>
                    <a:pt x="50" y="56"/>
                  </a:cubicBezTo>
                  <a:cubicBezTo>
                    <a:pt x="53" y="58"/>
                    <a:pt x="55" y="58"/>
                    <a:pt x="57" y="55"/>
                  </a:cubicBezTo>
                  <a:cubicBezTo>
                    <a:pt x="58" y="54"/>
                    <a:pt x="59" y="53"/>
                    <a:pt x="60" y="51"/>
                  </a:cubicBezTo>
                  <a:cubicBezTo>
                    <a:pt x="60" y="55"/>
                    <a:pt x="56" y="68"/>
                    <a:pt x="53" y="72"/>
                  </a:cubicBezTo>
                  <a:cubicBezTo>
                    <a:pt x="53" y="71"/>
                    <a:pt x="52" y="71"/>
                    <a:pt x="52" y="71"/>
                  </a:cubicBezTo>
                  <a:cubicBezTo>
                    <a:pt x="52" y="67"/>
                    <a:pt x="50" y="64"/>
                    <a:pt x="48" y="60"/>
                  </a:cubicBezTo>
                  <a:cubicBezTo>
                    <a:pt x="42" y="53"/>
                    <a:pt x="37" y="45"/>
                    <a:pt x="31" y="37"/>
                  </a:cubicBezTo>
                  <a:cubicBezTo>
                    <a:pt x="30" y="35"/>
                    <a:pt x="29" y="34"/>
                    <a:pt x="26" y="33"/>
                  </a:cubicBezTo>
                  <a:cubicBezTo>
                    <a:pt x="22" y="31"/>
                    <a:pt x="17" y="29"/>
                    <a:pt x="13" y="27"/>
                  </a:cubicBezTo>
                  <a:cubicBezTo>
                    <a:pt x="7" y="25"/>
                    <a:pt x="6" y="25"/>
                    <a:pt x="2" y="31"/>
                  </a:cubicBezTo>
                  <a:cubicBezTo>
                    <a:pt x="2" y="31"/>
                    <a:pt x="1" y="31"/>
                    <a:pt x="1" y="32"/>
                  </a:cubicBezTo>
                  <a:cubicBezTo>
                    <a:pt x="1" y="31"/>
                    <a:pt x="0" y="31"/>
                    <a:pt x="0" y="30"/>
                  </a:cubicBezTo>
                  <a:cubicBezTo>
                    <a:pt x="4" y="20"/>
                    <a:pt x="8" y="11"/>
                    <a:pt x="12" y="1"/>
                  </a:cubicBezTo>
                  <a:cubicBezTo>
                    <a:pt x="12" y="1"/>
                    <a:pt x="12" y="0"/>
                    <a:pt x="13" y="0"/>
                  </a:cubicBezTo>
                  <a:cubicBezTo>
                    <a:pt x="13" y="1"/>
                    <a:pt x="13" y="2"/>
                    <a:pt x="13" y="3"/>
                  </a:cubicBezTo>
                  <a:cubicBezTo>
                    <a:pt x="12" y="8"/>
                    <a:pt x="13" y="10"/>
                    <a:pt x="18" y="12"/>
                  </a:cubicBezTo>
                  <a:cubicBezTo>
                    <a:pt x="22" y="14"/>
                    <a:pt x="26" y="16"/>
                    <a:pt x="30" y="17"/>
                  </a:cubicBezTo>
                  <a:cubicBezTo>
                    <a:pt x="31" y="18"/>
                    <a:pt x="33" y="18"/>
                    <a:pt x="34" y="18"/>
                  </a:cubicBezTo>
                  <a:cubicBezTo>
                    <a:pt x="45" y="17"/>
                    <a:pt x="56" y="15"/>
                    <a:pt x="67" y="14"/>
                  </a:cubicBezTo>
                  <a:cubicBezTo>
                    <a:pt x="70" y="13"/>
                    <a:pt x="74" y="12"/>
                    <a:pt x="76" y="8"/>
                  </a:cubicBezTo>
                  <a:cubicBezTo>
                    <a:pt x="77" y="9"/>
                    <a:pt x="77" y="10"/>
                    <a:pt x="77" y="10"/>
                  </a:cubicBezTo>
                  <a:cubicBezTo>
                    <a:pt x="74" y="20"/>
                    <a:pt x="70" y="29"/>
                    <a:pt x="66" y="39"/>
                  </a:cubicBezTo>
                  <a:cubicBezTo>
                    <a:pt x="66" y="39"/>
                    <a:pt x="66" y="39"/>
                    <a:pt x="64" y="4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73" name="Freeform 57">
              <a:extLst>
                <a:ext uri="{FF2B5EF4-FFF2-40B4-BE49-F238E27FC236}">
                  <a16:creationId xmlns:a16="http://schemas.microsoft.com/office/drawing/2014/main" id="{6D2AD94D-A2FC-47E6-9333-74F53AD4AD8C}"/>
                </a:ext>
              </a:extLst>
            </p:cNvPr>
            <p:cNvSpPr>
              <a:spLocks/>
            </p:cNvSpPr>
            <p:nvPr/>
          </p:nvSpPr>
          <p:spPr bwMode="auto">
            <a:xfrm>
              <a:off x="8098858" y="23484939"/>
              <a:ext cx="479759" cy="424705"/>
            </a:xfrm>
            <a:custGeom>
              <a:avLst/>
              <a:gdLst>
                <a:gd name="T0" fmla="*/ 5 w 68"/>
                <a:gd name="T1" fmla="*/ 10 h 61"/>
                <a:gd name="T2" fmla="*/ 5 w 68"/>
                <a:gd name="T3" fmla="*/ 13 h 61"/>
                <a:gd name="T4" fmla="*/ 12 w 68"/>
                <a:gd name="T5" fmla="*/ 20 h 61"/>
                <a:gd name="T6" fmla="*/ 37 w 68"/>
                <a:gd name="T7" fmla="*/ 22 h 61"/>
                <a:gd name="T8" fmla="*/ 61 w 68"/>
                <a:gd name="T9" fmla="*/ 23 h 61"/>
                <a:gd name="T10" fmla="*/ 64 w 68"/>
                <a:gd name="T11" fmla="*/ 23 h 61"/>
                <a:gd name="T12" fmla="*/ 63 w 68"/>
                <a:gd name="T13" fmla="*/ 14 h 61"/>
                <a:gd name="T14" fmla="*/ 58 w 68"/>
                <a:gd name="T15" fmla="*/ 6 h 61"/>
                <a:gd name="T16" fmla="*/ 50 w 68"/>
                <a:gd name="T17" fmla="*/ 1 h 61"/>
                <a:gd name="T18" fmla="*/ 68 w 68"/>
                <a:gd name="T19" fmla="*/ 2 h 61"/>
                <a:gd name="T20" fmla="*/ 64 w 68"/>
                <a:gd name="T21" fmla="*/ 61 h 61"/>
                <a:gd name="T22" fmla="*/ 46 w 68"/>
                <a:gd name="T23" fmla="*/ 60 h 61"/>
                <a:gd name="T24" fmla="*/ 47 w 68"/>
                <a:gd name="T25" fmla="*/ 57 h 61"/>
                <a:gd name="T26" fmla="*/ 49 w 68"/>
                <a:gd name="T27" fmla="*/ 57 h 61"/>
                <a:gd name="T28" fmla="*/ 63 w 68"/>
                <a:gd name="T29" fmla="*/ 40 h 61"/>
                <a:gd name="T30" fmla="*/ 60 w 68"/>
                <a:gd name="T31" fmla="*/ 39 h 61"/>
                <a:gd name="T32" fmla="*/ 17 w 68"/>
                <a:gd name="T33" fmla="*/ 36 h 61"/>
                <a:gd name="T34" fmla="*/ 12 w 68"/>
                <a:gd name="T35" fmla="*/ 35 h 61"/>
                <a:gd name="T36" fmla="*/ 3 w 68"/>
                <a:gd name="T37" fmla="*/ 41 h 61"/>
                <a:gd name="T38" fmla="*/ 2 w 68"/>
                <a:gd name="T39" fmla="*/ 45 h 61"/>
                <a:gd name="T40" fmla="*/ 2 w 68"/>
                <a:gd name="T41" fmla="*/ 36 h 61"/>
                <a:gd name="T42" fmla="*/ 2 w 68"/>
                <a:gd name="T43" fmla="*/ 27 h 61"/>
                <a:gd name="T44" fmla="*/ 3 w 68"/>
                <a:gd name="T45" fmla="*/ 18 h 61"/>
                <a:gd name="T46" fmla="*/ 4 w 68"/>
                <a:gd name="T47" fmla="*/ 9 h 61"/>
                <a:gd name="T48" fmla="*/ 5 w 68"/>
                <a:gd name="T49"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8" h="61">
                  <a:moveTo>
                    <a:pt x="5" y="10"/>
                  </a:moveTo>
                  <a:cubicBezTo>
                    <a:pt x="5" y="11"/>
                    <a:pt x="5" y="12"/>
                    <a:pt x="5" y="13"/>
                  </a:cubicBezTo>
                  <a:cubicBezTo>
                    <a:pt x="6" y="17"/>
                    <a:pt x="8" y="19"/>
                    <a:pt x="12" y="20"/>
                  </a:cubicBezTo>
                  <a:cubicBezTo>
                    <a:pt x="20" y="20"/>
                    <a:pt x="29" y="21"/>
                    <a:pt x="37" y="22"/>
                  </a:cubicBezTo>
                  <a:cubicBezTo>
                    <a:pt x="45" y="22"/>
                    <a:pt x="53" y="23"/>
                    <a:pt x="61" y="23"/>
                  </a:cubicBezTo>
                  <a:cubicBezTo>
                    <a:pt x="62" y="23"/>
                    <a:pt x="63" y="23"/>
                    <a:pt x="64" y="23"/>
                  </a:cubicBezTo>
                  <a:cubicBezTo>
                    <a:pt x="65" y="20"/>
                    <a:pt x="64" y="17"/>
                    <a:pt x="63" y="14"/>
                  </a:cubicBezTo>
                  <a:cubicBezTo>
                    <a:pt x="62" y="10"/>
                    <a:pt x="61" y="8"/>
                    <a:pt x="58" y="6"/>
                  </a:cubicBezTo>
                  <a:cubicBezTo>
                    <a:pt x="55" y="4"/>
                    <a:pt x="52" y="3"/>
                    <a:pt x="50" y="1"/>
                  </a:cubicBezTo>
                  <a:cubicBezTo>
                    <a:pt x="56" y="0"/>
                    <a:pt x="62" y="1"/>
                    <a:pt x="68" y="2"/>
                  </a:cubicBezTo>
                  <a:cubicBezTo>
                    <a:pt x="67" y="21"/>
                    <a:pt x="65" y="41"/>
                    <a:pt x="64" y="61"/>
                  </a:cubicBezTo>
                  <a:cubicBezTo>
                    <a:pt x="58" y="61"/>
                    <a:pt x="52" y="61"/>
                    <a:pt x="46" y="60"/>
                  </a:cubicBezTo>
                  <a:cubicBezTo>
                    <a:pt x="46" y="59"/>
                    <a:pt x="46" y="58"/>
                    <a:pt x="47" y="57"/>
                  </a:cubicBezTo>
                  <a:cubicBezTo>
                    <a:pt x="47" y="57"/>
                    <a:pt x="48" y="57"/>
                    <a:pt x="49" y="57"/>
                  </a:cubicBezTo>
                  <a:cubicBezTo>
                    <a:pt x="58" y="55"/>
                    <a:pt x="63" y="50"/>
                    <a:pt x="63" y="40"/>
                  </a:cubicBezTo>
                  <a:cubicBezTo>
                    <a:pt x="62" y="39"/>
                    <a:pt x="61" y="39"/>
                    <a:pt x="60" y="39"/>
                  </a:cubicBezTo>
                  <a:cubicBezTo>
                    <a:pt x="46" y="38"/>
                    <a:pt x="31" y="37"/>
                    <a:pt x="17" y="36"/>
                  </a:cubicBezTo>
                  <a:cubicBezTo>
                    <a:pt x="15" y="36"/>
                    <a:pt x="13" y="35"/>
                    <a:pt x="12" y="35"/>
                  </a:cubicBezTo>
                  <a:cubicBezTo>
                    <a:pt x="7" y="35"/>
                    <a:pt x="4" y="36"/>
                    <a:pt x="3" y="41"/>
                  </a:cubicBezTo>
                  <a:cubicBezTo>
                    <a:pt x="3" y="42"/>
                    <a:pt x="3" y="43"/>
                    <a:pt x="2" y="45"/>
                  </a:cubicBezTo>
                  <a:cubicBezTo>
                    <a:pt x="0" y="41"/>
                    <a:pt x="2" y="38"/>
                    <a:pt x="2" y="36"/>
                  </a:cubicBezTo>
                  <a:cubicBezTo>
                    <a:pt x="2" y="33"/>
                    <a:pt x="2" y="30"/>
                    <a:pt x="2" y="27"/>
                  </a:cubicBezTo>
                  <a:cubicBezTo>
                    <a:pt x="2" y="24"/>
                    <a:pt x="2" y="21"/>
                    <a:pt x="3" y="18"/>
                  </a:cubicBezTo>
                  <a:cubicBezTo>
                    <a:pt x="3" y="15"/>
                    <a:pt x="2" y="12"/>
                    <a:pt x="4" y="9"/>
                  </a:cubicBezTo>
                  <a:cubicBezTo>
                    <a:pt x="4" y="9"/>
                    <a:pt x="4" y="10"/>
                    <a:pt x="5" y="1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74" name="Freeform 58">
              <a:extLst>
                <a:ext uri="{FF2B5EF4-FFF2-40B4-BE49-F238E27FC236}">
                  <a16:creationId xmlns:a16="http://schemas.microsoft.com/office/drawing/2014/main" id="{FBF04BC2-9173-4560-A801-C3E77FAFAD0D}"/>
                </a:ext>
              </a:extLst>
            </p:cNvPr>
            <p:cNvSpPr>
              <a:spLocks/>
            </p:cNvSpPr>
            <p:nvPr/>
          </p:nvSpPr>
          <p:spPr bwMode="auto">
            <a:xfrm>
              <a:off x="6510147" y="20480543"/>
              <a:ext cx="432570" cy="542679"/>
            </a:xfrm>
            <a:custGeom>
              <a:avLst/>
              <a:gdLst>
                <a:gd name="T0" fmla="*/ 6 w 61"/>
                <a:gd name="T1" fmla="*/ 77 h 77"/>
                <a:gd name="T2" fmla="*/ 5 w 61"/>
                <a:gd name="T3" fmla="*/ 71 h 77"/>
                <a:gd name="T4" fmla="*/ 5 w 61"/>
                <a:gd name="T5" fmla="*/ 14 h 77"/>
                <a:gd name="T6" fmla="*/ 0 w 61"/>
                <a:gd name="T7" fmla="*/ 1 h 77"/>
                <a:gd name="T8" fmla="*/ 29 w 61"/>
                <a:gd name="T9" fmla="*/ 14 h 77"/>
                <a:gd name="T10" fmla="*/ 25 w 61"/>
                <a:gd name="T11" fmla="*/ 13 h 77"/>
                <a:gd name="T12" fmla="*/ 20 w 61"/>
                <a:gd name="T13" fmla="*/ 16 h 77"/>
                <a:gd name="T14" fmla="*/ 20 w 61"/>
                <a:gd name="T15" fmla="*/ 19 h 77"/>
                <a:gd name="T16" fmla="*/ 19 w 61"/>
                <a:gd name="T17" fmla="*/ 55 h 77"/>
                <a:gd name="T18" fmla="*/ 20 w 61"/>
                <a:gd name="T19" fmla="*/ 57 h 77"/>
                <a:gd name="T20" fmla="*/ 21 w 61"/>
                <a:gd name="T21" fmla="*/ 57 h 77"/>
                <a:gd name="T22" fmla="*/ 45 w 61"/>
                <a:gd name="T23" fmla="*/ 31 h 77"/>
                <a:gd name="T24" fmla="*/ 45 w 61"/>
                <a:gd name="T25" fmla="*/ 31 h 77"/>
                <a:gd name="T26" fmla="*/ 44 w 61"/>
                <a:gd name="T27" fmla="*/ 21 h 77"/>
                <a:gd name="T28" fmla="*/ 43 w 61"/>
                <a:gd name="T29" fmla="*/ 19 h 77"/>
                <a:gd name="T30" fmla="*/ 61 w 61"/>
                <a:gd name="T31" fmla="*/ 26 h 77"/>
                <a:gd name="T32" fmla="*/ 59 w 61"/>
                <a:gd name="T33" fmla="*/ 27 h 77"/>
                <a:gd name="T34" fmla="*/ 49 w 61"/>
                <a:gd name="T35" fmla="*/ 32 h 77"/>
                <a:gd name="T36" fmla="*/ 10 w 61"/>
                <a:gd name="T37" fmla="*/ 73 h 77"/>
                <a:gd name="T38" fmla="*/ 6 w 61"/>
                <a:gd name="T39"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77">
                  <a:moveTo>
                    <a:pt x="6" y="77"/>
                  </a:moveTo>
                  <a:cubicBezTo>
                    <a:pt x="5" y="74"/>
                    <a:pt x="5" y="73"/>
                    <a:pt x="5" y="71"/>
                  </a:cubicBezTo>
                  <a:cubicBezTo>
                    <a:pt x="5" y="52"/>
                    <a:pt x="5" y="33"/>
                    <a:pt x="5" y="14"/>
                  </a:cubicBezTo>
                  <a:cubicBezTo>
                    <a:pt x="5" y="9"/>
                    <a:pt x="5" y="4"/>
                    <a:pt x="0" y="1"/>
                  </a:cubicBezTo>
                  <a:cubicBezTo>
                    <a:pt x="4" y="0"/>
                    <a:pt x="26" y="10"/>
                    <a:pt x="29" y="14"/>
                  </a:cubicBezTo>
                  <a:cubicBezTo>
                    <a:pt x="28" y="13"/>
                    <a:pt x="27" y="13"/>
                    <a:pt x="25" y="13"/>
                  </a:cubicBezTo>
                  <a:cubicBezTo>
                    <a:pt x="22" y="12"/>
                    <a:pt x="21" y="13"/>
                    <a:pt x="20" y="16"/>
                  </a:cubicBezTo>
                  <a:cubicBezTo>
                    <a:pt x="20" y="17"/>
                    <a:pt x="20" y="18"/>
                    <a:pt x="20" y="19"/>
                  </a:cubicBezTo>
                  <a:cubicBezTo>
                    <a:pt x="19" y="31"/>
                    <a:pt x="19" y="43"/>
                    <a:pt x="19" y="55"/>
                  </a:cubicBezTo>
                  <a:cubicBezTo>
                    <a:pt x="19" y="55"/>
                    <a:pt x="19" y="56"/>
                    <a:pt x="20" y="57"/>
                  </a:cubicBezTo>
                  <a:cubicBezTo>
                    <a:pt x="20" y="57"/>
                    <a:pt x="21" y="57"/>
                    <a:pt x="21" y="57"/>
                  </a:cubicBezTo>
                  <a:cubicBezTo>
                    <a:pt x="29" y="48"/>
                    <a:pt x="37" y="40"/>
                    <a:pt x="45" y="31"/>
                  </a:cubicBezTo>
                  <a:cubicBezTo>
                    <a:pt x="45" y="31"/>
                    <a:pt x="45" y="31"/>
                    <a:pt x="45" y="31"/>
                  </a:cubicBezTo>
                  <a:cubicBezTo>
                    <a:pt x="49" y="26"/>
                    <a:pt x="49" y="24"/>
                    <a:pt x="44" y="21"/>
                  </a:cubicBezTo>
                  <a:cubicBezTo>
                    <a:pt x="43" y="20"/>
                    <a:pt x="43" y="20"/>
                    <a:pt x="43" y="19"/>
                  </a:cubicBezTo>
                  <a:cubicBezTo>
                    <a:pt x="49" y="20"/>
                    <a:pt x="55" y="23"/>
                    <a:pt x="61" y="26"/>
                  </a:cubicBezTo>
                  <a:cubicBezTo>
                    <a:pt x="60" y="27"/>
                    <a:pt x="60" y="27"/>
                    <a:pt x="59" y="27"/>
                  </a:cubicBezTo>
                  <a:cubicBezTo>
                    <a:pt x="55" y="27"/>
                    <a:pt x="52" y="29"/>
                    <a:pt x="49" y="32"/>
                  </a:cubicBezTo>
                  <a:cubicBezTo>
                    <a:pt x="36" y="46"/>
                    <a:pt x="23" y="60"/>
                    <a:pt x="10" y="73"/>
                  </a:cubicBezTo>
                  <a:cubicBezTo>
                    <a:pt x="9" y="74"/>
                    <a:pt x="8" y="75"/>
                    <a:pt x="6"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75" name="Freeform 59">
              <a:extLst>
                <a:ext uri="{FF2B5EF4-FFF2-40B4-BE49-F238E27FC236}">
                  <a16:creationId xmlns:a16="http://schemas.microsoft.com/office/drawing/2014/main" id="{10B5FD19-1004-4FBB-A735-BADE89DBC32F}"/>
                </a:ext>
              </a:extLst>
            </p:cNvPr>
            <p:cNvSpPr>
              <a:spLocks/>
            </p:cNvSpPr>
            <p:nvPr/>
          </p:nvSpPr>
          <p:spPr bwMode="auto">
            <a:xfrm>
              <a:off x="2585558" y="22053525"/>
              <a:ext cx="495489" cy="432570"/>
            </a:xfrm>
            <a:custGeom>
              <a:avLst/>
              <a:gdLst>
                <a:gd name="T0" fmla="*/ 0 w 71"/>
                <a:gd name="T1" fmla="*/ 32 h 61"/>
                <a:gd name="T2" fmla="*/ 15 w 71"/>
                <a:gd name="T3" fmla="*/ 0 h 61"/>
                <a:gd name="T4" fmla="*/ 14 w 71"/>
                <a:gd name="T5" fmla="*/ 3 h 61"/>
                <a:gd name="T6" fmla="*/ 19 w 71"/>
                <a:gd name="T7" fmla="*/ 13 h 61"/>
                <a:gd name="T8" fmla="*/ 58 w 71"/>
                <a:gd name="T9" fmla="*/ 33 h 61"/>
                <a:gd name="T10" fmla="*/ 68 w 71"/>
                <a:gd name="T11" fmla="*/ 31 h 61"/>
                <a:gd name="T12" fmla="*/ 71 w 71"/>
                <a:gd name="T13" fmla="*/ 28 h 61"/>
                <a:gd name="T14" fmla="*/ 56 w 71"/>
                <a:gd name="T15" fmla="*/ 61 h 61"/>
                <a:gd name="T16" fmla="*/ 56 w 71"/>
                <a:gd name="T17" fmla="*/ 57 h 61"/>
                <a:gd name="T18" fmla="*/ 52 w 71"/>
                <a:gd name="T19" fmla="*/ 47 h 61"/>
                <a:gd name="T20" fmla="*/ 13 w 71"/>
                <a:gd name="T21" fmla="*/ 28 h 61"/>
                <a:gd name="T22" fmla="*/ 1 w 71"/>
                <a:gd name="T23" fmla="*/ 30 h 61"/>
                <a:gd name="T24" fmla="*/ 0 w 71"/>
                <a:gd name="T25" fmla="*/ 3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61">
                  <a:moveTo>
                    <a:pt x="0" y="32"/>
                  </a:moveTo>
                  <a:cubicBezTo>
                    <a:pt x="0" y="27"/>
                    <a:pt x="11" y="4"/>
                    <a:pt x="15" y="0"/>
                  </a:cubicBezTo>
                  <a:cubicBezTo>
                    <a:pt x="14" y="1"/>
                    <a:pt x="14" y="2"/>
                    <a:pt x="14" y="3"/>
                  </a:cubicBezTo>
                  <a:cubicBezTo>
                    <a:pt x="13" y="9"/>
                    <a:pt x="14" y="11"/>
                    <a:pt x="19" y="13"/>
                  </a:cubicBezTo>
                  <a:cubicBezTo>
                    <a:pt x="32" y="20"/>
                    <a:pt x="45" y="27"/>
                    <a:pt x="58" y="33"/>
                  </a:cubicBezTo>
                  <a:cubicBezTo>
                    <a:pt x="63" y="36"/>
                    <a:pt x="65" y="35"/>
                    <a:pt x="68" y="31"/>
                  </a:cubicBezTo>
                  <a:cubicBezTo>
                    <a:pt x="69" y="30"/>
                    <a:pt x="70" y="29"/>
                    <a:pt x="71" y="28"/>
                  </a:cubicBezTo>
                  <a:cubicBezTo>
                    <a:pt x="70" y="32"/>
                    <a:pt x="60" y="56"/>
                    <a:pt x="56" y="61"/>
                  </a:cubicBezTo>
                  <a:cubicBezTo>
                    <a:pt x="56" y="59"/>
                    <a:pt x="56" y="58"/>
                    <a:pt x="56" y="57"/>
                  </a:cubicBezTo>
                  <a:cubicBezTo>
                    <a:pt x="57" y="52"/>
                    <a:pt x="56" y="50"/>
                    <a:pt x="52" y="47"/>
                  </a:cubicBezTo>
                  <a:cubicBezTo>
                    <a:pt x="39" y="41"/>
                    <a:pt x="26" y="34"/>
                    <a:pt x="13" y="28"/>
                  </a:cubicBezTo>
                  <a:cubicBezTo>
                    <a:pt x="7" y="25"/>
                    <a:pt x="6" y="25"/>
                    <a:pt x="1" y="30"/>
                  </a:cubicBezTo>
                  <a:cubicBezTo>
                    <a:pt x="1" y="31"/>
                    <a:pt x="1" y="31"/>
                    <a:pt x="0" y="3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76" name="Freeform 60">
              <a:extLst>
                <a:ext uri="{FF2B5EF4-FFF2-40B4-BE49-F238E27FC236}">
                  <a16:creationId xmlns:a16="http://schemas.microsoft.com/office/drawing/2014/main" id="{E46D3E77-3956-4899-9133-7E5AB0838600}"/>
                </a:ext>
              </a:extLst>
            </p:cNvPr>
            <p:cNvSpPr>
              <a:spLocks/>
            </p:cNvSpPr>
            <p:nvPr/>
          </p:nvSpPr>
          <p:spPr bwMode="auto">
            <a:xfrm>
              <a:off x="8090993" y="22863611"/>
              <a:ext cx="479759" cy="314596"/>
            </a:xfrm>
            <a:custGeom>
              <a:avLst/>
              <a:gdLst>
                <a:gd name="T0" fmla="*/ 5 w 69"/>
                <a:gd name="T1" fmla="*/ 45 h 45"/>
                <a:gd name="T2" fmla="*/ 0 w 69"/>
                <a:gd name="T3" fmla="*/ 13 h 45"/>
                <a:gd name="T4" fmla="*/ 1 w 69"/>
                <a:gd name="T5" fmla="*/ 11 h 45"/>
                <a:gd name="T6" fmla="*/ 3 w 69"/>
                <a:gd name="T7" fmla="*/ 15 h 45"/>
                <a:gd name="T8" fmla="*/ 11 w 69"/>
                <a:gd name="T9" fmla="*/ 19 h 45"/>
                <a:gd name="T10" fmla="*/ 47 w 69"/>
                <a:gd name="T11" fmla="*/ 13 h 45"/>
                <a:gd name="T12" fmla="*/ 55 w 69"/>
                <a:gd name="T13" fmla="*/ 12 h 45"/>
                <a:gd name="T14" fmla="*/ 62 w 69"/>
                <a:gd name="T15" fmla="*/ 5 h 45"/>
                <a:gd name="T16" fmla="*/ 62 w 69"/>
                <a:gd name="T17" fmla="*/ 0 h 45"/>
                <a:gd name="T18" fmla="*/ 64 w 69"/>
                <a:gd name="T19" fmla="*/ 3 h 45"/>
                <a:gd name="T20" fmla="*/ 69 w 69"/>
                <a:gd name="T21" fmla="*/ 35 h 45"/>
                <a:gd name="T22" fmla="*/ 67 w 69"/>
                <a:gd name="T23" fmla="*/ 35 h 45"/>
                <a:gd name="T24" fmla="*/ 66 w 69"/>
                <a:gd name="T25" fmla="*/ 33 h 45"/>
                <a:gd name="T26" fmla="*/ 57 w 69"/>
                <a:gd name="T27" fmla="*/ 27 h 45"/>
                <a:gd name="T28" fmla="*/ 14 w 69"/>
                <a:gd name="T29" fmla="*/ 35 h 45"/>
                <a:gd name="T30" fmla="*/ 7 w 69"/>
                <a:gd name="T31" fmla="*/ 42 h 45"/>
                <a:gd name="T32" fmla="*/ 6 w 69"/>
                <a:gd name="T33" fmla="*/ 45 h 45"/>
                <a:gd name="T34" fmla="*/ 5 w 69"/>
                <a:gd name="T3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9" h="45">
                  <a:moveTo>
                    <a:pt x="5" y="45"/>
                  </a:moveTo>
                  <a:cubicBezTo>
                    <a:pt x="3" y="35"/>
                    <a:pt x="2" y="24"/>
                    <a:pt x="0" y="13"/>
                  </a:cubicBezTo>
                  <a:cubicBezTo>
                    <a:pt x="0" y="13"/>
                    <a:pt x="0" y="12"/>
                    <a:pt x="1" y="11"/>
                  </a:cubicBezTo>
                  <a:cubicBezTo>
                    <a:pt x="2" y="13"/>
                    <a:pt x="2" y="14"/>
                    <a:pt x="3" y="15"/>
                  </a:cubicBezTo>
                  <a:cubicBezTo>
                    <a:pt x="5" y="19"/>
                    <a:pt x="6" y="20"/>
                    <a:pt x="11" y="19"/>
                  </a:cubicBezTo>
                  <a:cubicBezTo>
                    <a:pt x="23" y="17"/>
                    <a:pt x="35" y="15"/>
                    <a:pt x="47" y="13"/>
                  </a:cubicBezTo>
                  <a:cubicBezTo>
                    <a:pt x="50" y="13"/>
                    <a:pt x="52" y="12"/>
                    <a:pt x="55" y="12"/>
                  </a:cubicBezTo>
                  <a:cubicBezTo>
                    <a:pt x="60" y="11"/>
                    <a:pt x="61" y="9"/>
                    <a:pt x="62" y="5"/>
                  </a:cubicBezTo>
                  <a:cubicBezTo>
                    <a:pt x="62" y="4"/>
                    <a:pt x="62" y="3"/>
                    <a:pt x="62" y="0"/>
                  </a:cubicBezTo>
                  <a:cubicBezTo>
                    <a:pt x="63" y="2"/>
                    <a:pt x="64" y="3"/>
                    <a:pt x="64" y="3"/>
                  </a:cubicBezTo>
                  <a:cubicBezTo>
                    <a:pt x="65" y="14"/>
                    <a:pt x="67" y="24"/>
                    <a:pt x="69" y="35"/>
                  </a:cubicBezTo>
                  <a:cubicBezTo>
                    <a:pt x="68" y="35"/>
                    <a:pt x="68" y="35"/>
                    <a:pt x="67" y="35"/>
                  </a:cubicBezTo>
                  <a:cubicBezTo>
                    <a:pt x="67" y="35"/>
                    <a:pt x="66" y="34"/>
                    <a:pt x="66" y="33"/>
                  </a:cubicBezTo>
                  <a:cubicBezTo>
                    <a:pt x="64" y="28"/>
                    <a:pt x="62" y="27"/>
                    <a:pt x="57" y="27"/>
                  </a:cubicBezTo>
                  <a:cubicBezTo>
                    <a:pt x="43" y="30"/>
                    <a:pt x="28" y="32"/>
                    <a:pt x="14" y="35"/>
                  </a:cubicBezTo>
                  <a:cubicBezTo>
                    <a:pt x="9" y="35"/>
                    <a:pt x="7" y="37"/>
                    <a:pt x="7" y="42"/>
                  </a:cubicBezTo>
                  <a:cubicBezTo>
                    <a:pt x="7" y="43"/>
                    <a:pt x="6" y="44"/>
                    <a:pt x="6" y="45"/>
                  </a:cubicBezTo>
                  <a:cubicBezTo>
                    <a:pt x="6" y="45"/>
                    <a:pt x="5" y="45"/>
                    <a:pt x="5" y="45"/>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77" name="Freeform 61">
              <a:extLst>
                <a:ext uri="{FF2B5EF4-FFF2-40B4-BE49-F238E27FC236}">
                  <a16:creationId xmlns:a16="http://schemas.microsoft.com/office/drawing/2014/main" id="{8EC0140A-1488-4FC2-A47E-78B02853636C}"/>
                </a:ext>
              </a:extLst>
            </p:cNvPr>
            <p:cNvSpPr>
              <a:spLocks/>
            </p:cNvSpPr>
            <p:nvPr/>
          </p:nvSpPr>
          <p:spPr bwMode="auto">
            <a:xfrm>
              <a:off x="5865225" y="20346840"/>
              <a:ext cx="291002" cy="487624"/>
            </a:xfrm>
            <a:custGeom>
              <a:avLst/>
              <a:gdLst>
                <a:gd name="T0" fmla="*/ 1 w 42"/>
                <a:gd name="T1" fmla="*/ 64 h 70"/>
                <a:gd name="T2" fmla="*/ 4 w 42"/>
                <a:gd name="T3" fmla="*/ 64 h 70"/>
                <a:gd name="T4" fmla="*/ 10 w 42"/>
                <a:gd name="T5" fmla="*/ 57 h 70"/>
                <a:gd name="T6" fmla="*/ 13 w 42"/>
                <a:gd name="T7" fmla="*/ 41 h 70"/>
                <a:gd name="T8" fmla="*/ 16 w 42"/>
                <a:gd name="T9" fmla="*/ 14 h 70"/>
                <a:gd name="T10" fmla="*/ 17 w 42"/>
                <a:gd name="T11" fmla="*/ 10 h 70"/>
                <a:gd name="T12" fmla="*/ 11 w 42"/>
                <a:gd name="T13" fmla="*/ 2 h 70"/>
                <a:gd name="T14" fmla="*/ 9 w 42"/>
                <a:gd name="T15" fmla="*/ 0 h 70"/>
                <a:gd name="T16" fmla="*/ 42 w 42"/>
                <a:gd name="T17" fmla="*/ 4 h 70"/>
                <a:gd name="T18" fmla="*/ 42 w 42"/>
                <a:gd name="T19" fmla="*/ 5 h 70"/>
                <a:gd name="T20" fmla="*/ 39 w 42"/>
                <a:gd name="T21" fmla="*/ 6 h 70"/>
                <a:gd name="T22" fmla="*/ 32 w 42"/>
                <a:gd name="T23" fmla="*/ 13 h 70"/>
                <a:gd name="T24" fmla="*/ 27 w 42"/>
                <a:gd name="T25" fmla="*/ 47 h 70"/>
                <a:gd name="T26" fmla="*/ 25 w 42"/>
                <a:gd name="T27" fmla="*/ 58 h 70"/>
                <a:gd name="T28" fmla="*/ 31 w 42"/>
                <a:gd name="T29" fmla="*/ 68 h 70"/>
                <a:gd name="T30" fmla="*/ 33 w 42"/>
                <a:gd name="T31" fmla="*/ 69 h 70"/>
                <a:gd name="T32" fmla="*/ 33 w 42"/>
                <a:gd name="T33" fmla="*/ 70 h 70"/>
                <a:gd name="T34" fmla="*/ 0 w 42"/>
                <a:gd name="T35" fmla="*/ 66 h 70"/>
                <a:gd name="T36" fmla="*/ 1 w 42"/>
                <a:gd name="T37" fmla="*/ 6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70">
                  <a:moveTo>
                    <a:pt x="1" y="64"/>
                  </a:moveTo>
                  <a:cubicBezTo>
                    <a:pt x="2" y="64"/>
                    <a:pt x="3" y="64"/>
                    <a:pt x="4" y="64"/>
                  </a:cubicBezTo>
                  <a:cubicBezTo>
                    <a:pt x="8" y="63"/>
                    <a:pt x="10" y="62"/>
                    <a:pt x="10" y="57"/>
                  </a:cubicBezTo>
                  <a:cubicBezTo>
                    <a:pt x="11" y="52"/>
                    <a:pt x="12" y="47"/>
                    <a:pt x="13" y="41"/>
                  </a:cubicBezTo>
                  <a:cubicBezTo>
                    <a:pt x="14" y="32"/>
                    <a:pt x="15" y="23"/>
                    <a:pt x="16" y="14"/>
                  </a:cubicBezTo>
                  <a:cubicBezTo>
                    <a:pt x="16" y="13"/>
                    <a:pt x="17" y="12"/>
                    <a:pt x="17" y="10"/>
                  </a:cubicBezTo>
                  <a:cubicBezTo>
                    <a:pt x="17" y="5"/>
                    <a:pt x="16" y="4"/>
                    <a:pt x="11" y="2"/>
                  </a:cubicBezTo>
                  <a:cubicBezTo>
                    <a:pt x="10" y="1"/>
                    <a:pt x="10" y="1"/>
                    <a:pt x="9" y="0"/>
                  </a:cubicBezTo>
                  <a:cubicBezTo>
                    <a:pt x="20" y="1"/>
                    <a:pt x="31" y="2"/>
                    <a:pt x="42" y="4"/>
                  </a:cubicBezTo>
                  <a:cubicBezTo>
                    <a:pt x="42" y="5"/>
                    <a:pt x="42" y="5"/>
                    <a:pt x="42" y="5"/>
                  </a:cubicBezTo>
                  <a:cubicBezTo>
                    <a:pt x="41" y="5"/>
                    <a:pt x="40" y="6"/>
                    <a:pt x="39" y="6"/>
                  </a:cubicBezTo>
                  <a:cubicBezTo>
                    <a:pt x="34" y="6"/>
                    <a:pt x="32" y="7"/>
                    <a:pt x="32" y="13"/>
                  </a:cubicBezTo>
                  <a:cubicBezTo>
                    <a:pt x="30" y="24"/>
                    <a:pt x="28" y="36"/>
                    <a:pt x="27" y="47"/>
                  </a:cubicBezTo>
                  <a:cubicBezTo>
                    <a:pt x="26" y="51"/>
                    <a:pt x="26" y="55"/>
                    <a:pt x="25" y="58"/>
                  </a:cubicBezTo>
                  <a:cubicBezTo>
                    <a:pt x="25" y="64"/>
                    <a:pt x="26" y="66"/>
                    <a:pt x="31" y="68"/>
                  </a:cubicBezTo>
                  <a:cubicBezTo>
                    <a:pt x="32" y="68"/>
                    <a:pt x="32" y="69"/>
                    <a:pt x="33" y="69"/>
                  </a:cubicBezTo>
                  <a:cubicBezTo>
                    <a:pt x="33" y="69"/>
                    <a:pt x="33" y="69"/>
                    <a:pt x="33" y="70"/>
                  </a:cubicBezTo>
                  <a:cubicBezTo>
                    <a:pt x="22" y="69"/>
                    <a:pt x="11" y="68"/>
                    <a:pt x="0" y="66"/>
                  </a:cubicBezTo>
                  <a:cubicBezTo>
                    <a:pt x="1" y="65"/>
                    <a:pt x="1" y="65"/>
                    <a:pt x="1" y="64"/>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78" name="Freeform 62">
              <a:extLst>
                <a:ext uri="{FF2B5EF4-FFF2-40B4-BE49-F238E27FC236}">
                  <a16:creationId xmlns:a16="http://schemas.microsoft.com/office/drawing/2014/main" id="{03F5EEE1-8308-4F13-B04A-6876990D565D}"/>
                </a:ext>
              </a:extLst>
            </p:cNvPr>
            <p:cNvSpPr>
              <a:spLocks/>
            </p:cNvSpPr>
            <p:nvPr/>
          </p:nvSpPr>
          <p:spPr bwMode="auto">
            <a:xfrm>
              <a:off x="4087756" y="25828682"/>
              <a:ext cx="361786" cy="471895"/>
            </a:xfrm>
            <a:custGeom>
              <a:avLst/>
              <a:gdLst>
                <a:gd name="T0" fmla="*/ 1 w 52"/>
                <a:gd name="T1" fmla="*/ 51 h 67"/>
                <a:gd name="T2" fmla="*/ 5 w 52"/>
                <a:gd name="T3" fmla="*/ 52 h 67"/>
                <a:gd name="T4" fmla="*/ 16 w 52"/>
                <a:gd name="T5" fmla="*/ 47 h 67"/>
                <a:gd name="T6" fmla="*/ 32 w 52"/>
                <a:gd name="T7" fmla="*/ 12 h 67"/>
                <a:gd name="T8" fmla="*/ 33 w 52"/>
                <a:gd name="T9" fmla="*/ 9 h 67"/>
                <a:gd name="T10" fmla="*/ 29 w 52"/>
                <a:gd name="T11" fmla="*/ 2 h 67"/>
                <a:gd name="T12" fmla="*/ 23 w 52"/>
                <a:gd name="T13" fmla="*/ 1 h 67"/>
                <a:gd name="T14" fmla="*/ 52 w 52"/>
                <a:gd name="T15" fmla="*/ 1 h 67"/>
                <a:gd name="T16" fmla="*/ 51 w 52"/>
                <a:gd name="T17" fmla="*/ 4 h 67"/>
                <a:gd name="T18" fmla="*/ 29 w 52"/>
                <a:gd name="T19" fmla="*/ 52 h 67"/>
                <a:gd name="T20" fmla="*/ 33 w 52"/>
                <a:gd name="T21" fmla="*/ 65 h 67"/>
                <a:gd name="T22" fmla="*/ 34 w 52"/>
                <a:gd name="T23" fmla="*/ 66 h 67"/>
                <a:gd name="T24" fmla="*/ 34 w 52"/>
                <a:gd name="T25" fmla="*/ 67 h 67"/>
                <a:gd name="T26" fmla="*/ 33 w 52"/>
                <a:gd name="T27" fmla="*/ 67 h 67"/>
                <a:gd name="T28" fmla="*/ 2 w 52"/>
                <a:gd name="T29" fmla="*/ 53 h 67"/>
                <a:gd name="T30" fmla="*/ 0 w 52"/>
                <a:gd name="T31" fmla="*/ 52 h 67"/>
                <a:gd name="T32" fmla="*/ 1 w 52"/>
                <a:gd name="T33" fmla="*/ 5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67">
                  <a:moveTo>
                    <a:pt x="1" y="51"/>
                  </a:moveTo>
                  <a:cubicBezTo>
                    <a:pt x="2" y="51"/>
                    <a:pt x="4" y="51"/>
                    <a:pt x="5" y="52"/>
                  </a:cubicBezTo>
                  <a:cubicBezTo>
                    <a:pt x="10" y="53"/>
                    <a:pt x="13" y="52"/>
                    <a:pt x="16" y="47"/>
                  </a:cubicBezTo>
                  <a:cubicBezTo>
                    <a:pt x="21" y="35"/>
                    <a:pt x="27" y="23"/>
                    <a:pt x="32" y="12"/>
                  </a:cubicBezTo>
                  <a:cubicBezTo>
                    <a:pt x="33" y="11"/>
                    <a:pt x="33" y="10"/>
                    <a:pt x="33" y="9"/>
                  </a:cubicBezTo>
                  <a:cubicBezTo>
                    <a:pt x="34" y="5"/>
                    <a:pt x="33" y="3"/>
                    <a:pt x="29" y="2"/>
                  </a:cubicBezTo>
                  <a:cubicBezTo>
                    <a:pt x="28" y="2"/>
                    <a:pt x="26" y="2"/>
                    <a:pt x="23" y="1"/>
                  </a:cubicBezTo>
                  <a:cubicBezTo>
                    <a:pt x="27" y="0"/>
                    <a:pt x="44" y="0"/>
                    <a:pt x="52" y="1"/>
                  </a:cubicBezTo>
                  <a:cubicBezTo>
                    <a:pt x="52" y="2"/>
                    <a:pt x="52" y="3"/>
                    <a:pt x="51" y="4"/>
                  </a:cubicBezTo>
                  <a:cubicBezTo>
                    <a:pt x="44" y="20"/>
                    <a:pt x="37" y="36"/>
                    <a:pt x="29" y="52"/>
                  </a:cubicBezTo>
                  <a:cubicBezTo>
                    <a:pt x="26" y="59"/>
                    <a:pt x="26" y="61"/>
                    <a:pt x="33" y="65"/>
                  </a:cubicBezTo>
                  <a:cubicBezTo>
                    <a:pt x="33" y="65"/>
                    <a:pt x="34" y="66"/>
                    <a:pt x="34" y="66"/>
                  </a:cubicBezTo>
                  <a:cubicBezTo>
                    <a:pt x="34" y="66"/>
                    <a:pt x="34" y="67"/>
                    <a:pt x="34" y="67"/>
                  </a:cubicBezTo>
                  <a:cubicBezTo>
                    <a:pt x="34" y="67"/>
                    <a:pt x="33" y="67"/>
                    <a:pt x="33" y="67"/>
                  </a:cubicBezTo>
                  <a:cubicBezTo>
                    <a:pt x="23" y="62"/>
                    <a:pt x="13" y="58"/>
                    <a:pt x="2" y="53"/>
                  </a:cubicBezTo>
                  <a:cubicBezTo>
                    <a:pt x="1" y="53"/>
                    <a:pt x="1" y="52"/>
                    <a:pt x="0" y="52"/>
                  </a:cubicBezTo>
                  <a:cubicBezTo>
                    <a:pt x="1" y="51"/>
                    <a:pt x="1" y="51"/>
                    <a:pt x="1" y="51"/>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79" name="Freeform 71">
              <a:extLst>
                <a:ext uri="{FF2B5EF4-FFF2-40B4-BE49-F238E27FC236}">
                  <a16:creationId xmlns:a16="http://schemas.microsoft.com/office/drawing/2014/main" id="{AB75AD00-AB3C-43A5-A617-D40ADF65DFEA}"/>
                </a:ext>
              </a:extLst>
            </p:cNvPr>
            <p:cNvSpPr>
              <a:spLocks noEditPoints="1"/>
            </p:cNvSpPr>
            <p:nvPr/>
          </p:nvSpPr>
          <p:spPr bwMode="auto">
            <a:xfrm>
              <a:off x="3199024" y="21141193"/>
              <a:ext cx="4561647" cy="4553785"/>
            </a:xfrm>
            <a:custGeom>
              <a:avLst/>
              <a:gdLst>
                <a:gd name="T0" fmla="*/ 326 w 652"/>
                <a:gd name="T1" fmla="*/ 652 h 652"/>
                <a:gd name="T2" fmla="*/ 326 w 652"/>
                <a:gd name="T3" fmla="*/ 0 h 652"/>
                <a:gd name="T4" fmla="*/ 300 w 652"/>
                <a:gd name="T5" fmla="*/ 368 h 652"/>
                <a:gd name="T6" fmla="*/ 300 w 652"/>
                <a:gd name="T7" fmla="*/ 408 h 652"/>
                <a:gd name="T8" fmla="*/ 292 w 652"/>
                <a:gd name="T9" fmla="*/ 425 h 652"/>
                <a:gd name="T10" fmla="*/ 239 w 652"/>
                <a:gd name="T11" fmla="*/ 475 h 652"/>
                <a:gd name="T12" fmla="*/ 208 w 652"/>
                <a:gd name="T13" fmla="*/ 558 h 652"/>
                <a:gd name="T14" fmla="*/ 256 w 652"/>
                <a:gd name="T15" fmla="*/ 566 h 652"/>
                <a:gd name="T16" fmla="*/ 264 w 652"/>
                <a:gd name="T17" fmla="*/ 540 h 652"/>
                <a:gd name="T18" fmla="*/ 312 w 652"/>
                <a:gd name="T19" fmla="*/ 473 h 652"/>
                <a:gd name="T20" fmla="*/ 346 w 652"/>
                <a:gd name="T21" fmla="*/ 477 h 652"/>
                <a:gd name="T22" fmla="*/ 390 w 652"/>
                <a:gd name="T23" fmla="*/ 550 h 652"/>
                <a:gd name="T24" fmla="*/ 410 w 652"/>
                <a:gd name="T25" fmla="*/ 582 h 652"/>
                <a:gd name="T26" fmla="*/ 439 w 652"/>
                <a:gd name="T27" fmla="*/ 536 h 652"/>
                <a:gd name="T28" fmla="*/ 360 w 652"/>
                <a:gd name="T29" fmla="*/ 425 h 652"/>
                <a:gd name="T30" fmla="*/ 351 w 652"/>
                <a:gd name="T31" fmla="*/ 372 h 652"/>
                <a:gd name="T32" fmla="*/ 357 w 652"/>
                <a:gd name="T33" fmla="*/ 369 h 652"/>
                <a:gd name="T34" fmla="*/ 453 w 652"/>
                <a:gd name="T35" fmla="*/ 459 h 652"/>
                <a:gd name="T36" fmla="*/ 489 w 652"/>
                <a:gd name="T37" fmla="*/ 522 h 652"/>
                <a:gd name="T38" fmla="*/ 526 w 652"/>
                <a:gd name="T39" fmla="*/ 508 h 652"/>
                <a:gd name="T40" fmla="*/ 512 w 652"/>
                <a:gd name="T41" fmla="*/ 460 h 652"/>
                <a:gd name="T42" fmla="*/ 373 w 652"/>
                <a:gd name="T43" fmla="*/ 322 h 652"/>
                <a:gd name="T44" fmla="*/ 351 w 652"/>
                <a:gd name="T45" fmla="*/ 304 h 652"/>
                <a:gd name="T46" fmla="*/ 306 w 652"/>
                <a:gd name="T47" fmla="*/ 286 h 652"/>
                <a:gd name="T48" fmla="*/ 300 w 652"/>
                <a:gd name="T49" fmla="*/ 316 h 652"/>
                <a:gd name="T50" fmla="*/ 210 w 652"/>
                <a:gd name="T51" fmla="*/ 361 h 652"/>
                <a:gd name="T52" fmla="*/ 128 w 652"/>
                <a:gd name="T53" fmla="*/ 483 h 652"/>
                <a:gd name="T54" fmla="*/ 140 w 652"/>
                <a:gd name="T55" fmla="*/ 526 h 652"/>
                <a:gd name="T56" fmla="*/ 172 w 652"/>
                <a:gd name="T57" fmla="*/ 509 h 652"/>
                <a:gd name="T58" fmla="*/ 246 w 652"/>
                <a:gd name="T59" fmla="*/ 399 h 652"/>
                <a:gd name="T60" fmla="*/ 300 w 652"/>
                <a:gd name="T61" fmla="*/ 368 h 652"/>
                <a:gd name="T62" fmla="*/ 249 w 652"/>
                <a:gd name="T63" fmla="*/ 114 h 652"/>
                <a:gd name="T64" fmla="*/ 123 w 652"/>
                <a:gd name="T65" fmla="*/ 169 h 652"/>
                <a:gd name="T66" fmla="*/ 75 w 652"/>
                <a:gd name="T67" fmla="*/ 214 h 652"/>
                <a:gd name="T68" fmla="*/ 108 w 652"/>
                <a:gd name="T69" fmla="*/ 242 h 652"/>
                <a:gd name="T70" fmla="*/ 158 w 652"/>
                <a:gd name="T71" fmla="*/ 210 h 652"/>
                <a:gd name="T72" fmla="*/ 253 w 652"/>
                <a:gd name="T73" fmla="*/ 164 h 652"/>
                <a:gd name="T74" fmla="*/ 250 w 652"/>
                <a:gd name="T75" fmla="*/ 222 h 652"/>
                <a:gd name="T76" fmla="*/ 65 w 652"/>
                <a:gd name="T77" fmla="*/ 383 h 652"/>
                <a:gd name="T78" fmla="*/ 80 w 652"/>
                <a:gd name="T79" fmla="*/ 422 h 652"/>
                <a:gd name="T80" fmla="*/ 113 w 652"/>
                <a:gd name="T81" fmla="*/ 400 h 652"/>
                <a:gd name="T82" fmla="*/ 215 w 652"/>
                <a:gd name="T83" fmla="*/ 296 h 652"/>
                <a:gd name="T84" fmla="*/ 304 w 652"/>
                <a:gd name="T85" fmla="*/ 240 h 652"/>
                <a:gd name="T86" fmla="*/ 303 w 652"/>
                <a:gd name="T87" fmla="*/ 78 h 652"/>
                <a:gd name="T88" fmla="*/ 269 w 652"/>
                <a:gd name="T89" fmla="*/ 56 h 652"/>
                <a:gd name="T90" fmla="*/ 253 w 652"/>
                <a:gd name="T91" fmla="*/ 90 h 652"/>
                <a:gd name="T92" fmla="*/ 398 w 652"/>
                <a:gd name="T93" fmla="*/ 112 h 652"/>
                <a:gd name="T94" fmla="*/ 398 w 652"/>
                <a:gd name="T95" fmla="*/ 82 h 652"/>
                <a:gd name="T96" fmla="*/ 368 w 652"/>
                <a:gd name="T97" fmla="*/ 54 h 652"/>
                <a:gd name="T98" fmla="*/ 347 w 652"/>
                <a:gd name="T99" fmla="*/ 85 h 652"/>
                <a:gd name="T100" fmla="*/ 347 w 652"/>
                <a:gd name="T101" fmla="*/ 243 h 652"/>
                <a:gd name="T102" fmla="*/ 369 w 652"/>
                <a:gd name="T103" fmla="*/ 264 h 652"/>
                <a:gd name="T104" fmla="*/ 493 w 652"/>
                <a:gd name="T105" fmla="*/ 344 h 652"/>
                <a:gd name="T106" fmla="*/ 549 w 652"/>
                <a:gd name="T107" fmla="*/ 416 h 652"/>
                <a:gd name="T108" fmla="*/ 587 w 652"/>
                <a:gd name="T109" fmla="*/ 384 h 652"/>
                <a:gd name="T110" fmla="*/ 407 w 652"/>
                <a:gd name="T111" fmla="*/ 224 h 652"/>
                <a:gd name="T112" fmla="*/ 398 w 652"/>
                <a:gd name="T113" fmla="*/ 164 h 652"/>
                <a:gd name="T114" fmla="*/ 403 w 652"/>
                <a:gd name="T115" fmla="*/ 165 h 652"/>
                <a:gd name="T116" fmla="*/ 532 w 652"/>
                <a:gd name="T117" fmla="*/ 236 h 652"/>
                <a:gd name="T118" fmla="*/ 575 w 652"/>
                <a:gd name="T119" fmla="*/ 211 h 652"/>
                <a:gd name="T120" fmla="*/ 509 w 652"/>
                <a:gd name="T121" fmla="*/ 157 h 652"/>
                <a:gd name="T122" fmla="*/ 398 w 652"/>
                <a:gd name="T123" fmla="*/ 112 h 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52" h="652">
                  <a:moveTo>
                    <a:pt x="652" y="326"/>
                  </a:moveTo>
                  <a:cubicBezTo>
                    <a:pt x="652" y="505"/>
                    <a:pt x="506" y="652"/>
                    <a:pt x="326" y="652"/>
                  </a:cubicBezTo>
                  <a:cubicBezTo>
                    <a:pt x="147" y="652"/>
                    <a:pt x="0" y="507"/>
                    <a:pt x="0" y="326"/>
                  </a:cubicBezTo>
                  <a:cubicBezTo>
                    <a:pt x="0" y="146"/>
                    <a:pt x="146" y="0"/>
                    <a:pt x="326" y="0"/>
                  </a:cubicBezTo>
                  <a:cubicBezTo>
                    <a:pt x="506" y="0"/>
                    <a:pt x="652" y="147"/>
                    <a:pt x="652" y="326"/>
                  </a:cubicBezTo>
                  <a:close/>
                  <a:moveTo>
                    <a:pt x="300" y="368"/>
                  </a:moveTo>
                  <a:cubicBezTo>
                    <a:pt x="300" y="370"/>
                    <a:pt x="300" y="371"/>
                    <a:pt x="300" y="373"/>
                  </a:cubicBezTo>
                  <a:cubicBezTo>
                    <a:pt x="300" y="385"/>
                    <a:pt x="300" y="396"/>
                    <a:pt x="300" y="408"/>
                  </a:cubicBezTo>
                  <a:cubicBezTo>
                    <a:pt x="300" y="409"/>
                    <a:pt x="300" y="410"/>
                    <a:pt x="300" y="411"/>
                  </a:cubicBezTo>
                  <a:cubicBezTo>
                    <a:pt x="300" y="417"/>
                    <a:pt x="297" y="422"/>
                    <a:pt x="292" y="425"/>
                  </a:cubicBezTo>
                  <a:cubicBezTo>
                    <a:pt x="290" y="426"/>
                    <a:pt x="288" y="428"/>
                    <a:pt x="285" y="429"/>
                  </a:cubicBezTo>
                  <a:cubicBezTo>
                    <a:pt x="267" y="441"/>
                    <a:pt x="252" y="457"/>
                    <a:pt x="239" y="475"/>
                  </a:cubicBezTo>
                  <a:cubicBezTo>
                    <a:pt x="225" y="496"/>
                    <a:pt x="216" y="520"/>
                    <a:pt x="210" y="544"/>
                  </a:cubicBezTo>
                  <a:cubicBezTo>
                    <a:pt x="209" y="549"/>
                    <a:pt x="208" y="553"/>
                    <a:pt x="208" y="558"/>
                  </a:cubicBezTo>
                  <a:cubicBezTo>
                    <a:pt x="207" y="571"/>
                    <a:pt x="215" y="581"/>
                    <a:pt x="228" y="583"/>
                  </a:cubicBezTo>
                  <a:cubicBezTo>
                    <a:pt x="239" y="585"/>
                    <a:pt x="252" y="581"/>
                    <a:pt x="256" y="566"/>
                  </a:cubicBezTo>
                  <a:cubicBezTo>
                    <a:pt x="256" y="565"/>
                    <a:pt x="257" y="563"/>
                    <a:pt x="257" y="562"/>
                  </a:cubicBezTo>
                  <a:cubicBezTo>
                    <a:pt x="260" y="555"/>
                    <a:pt x="262" y="547"/>
                    <a:pt x="264" y="540"/>
                  </a:cubicBezTo>
                  <a:cubicBezTo>
                    <a:pt x="270" y="523"/>
                    <a:pt x="278" y="508"/>
                    <a:pt x="289" y="493"/>
                  </a:cubicBezTo>
                  <a:cubicBezTo>
                    <a:pt x="295" y="485"/>
                    <a:pt x="303" y="478"/>
                    <a:pt x="312" y="473"/>
                  </a:cubicBezTo>
                  <a:cubicBezTo>
                    <a:pt x="321" y="468"/>
                    <a:pt x="330" y="468"/>
                    <a:pt x="339" y="473"/>
                  </a:cubicBezTo>
                  <a:cubicBezTo>
                    <a:pt x="341" y="474"/>
                    <a:pt x="344" y="475"/>
                    <a:pt x="346" y="477"/>
                  </a:cubicBezTo>
                  <a:cubicBezTo>
                    <a:pt x="355" y="483"/>
                    <a:pt x="362" y="491"/>
                    <a:pt x="368" y="500"/>
                  </a:cubicBezTo>
                  <a:cubicBezTo>
                    <a:pt x="378" y="516"/>
                    <a:pt x="385" y="533"/>
                    <a:pt x="390" y="550"/>
                  </a:cubicBezTo>
                  <a:cubicBezTo>
                    <a:pt x="392" y="556"/>
                    <a:pt x="394" y="563"/>
                    <a:pt x="396" y="569"/>
                  </a:cubicBezTo>
                  <a:cubicBezTo>
                    <a:pt x="399" y="576"/>
                    <a:pt x="403" y="580"/>
                    <a:pt x="410" y="582"/>
                  </a:cubicBezTo>
                  <a:cubicBezTo>
                    <a:pt x="425" y="588"/>
                    <a:pt x="446" y="577"/>
                    <a:pt x="443" y="555"/>
                  </a:cubicBezTo>
                  <a:cubicBezTo>
                    <a:pt x="442" y="548"/>
                    <a:pt x="440" y="542"/>
                    <a:pt x="439" y="536"/>
                  </a:cubicBezTo>
                  <a:cubicBezTo>
                    <a:pt x="433" y="515"/>
                    <a:pt x="426" y="496"/>
                    <a:pt x="414" y="478"/>
                  </a:cubicBezTo>
                  <a:cubicBezTo>
                    <a:pt x="400" y="456"/>
                    <a:pt x="382" y="439"/>
                    <a:pt x="360" y="425"/>
                  </a:cubicBezTo>
                  <a:cubicBezTo>
                    <a:pt x="354" y="422"/>
                    <a:pt x="351" y="417"/>
                    <a:pt x="351" y="410"/>
                  </a:cubicBezTo>
                  <a:cubicBezTo>
                    <a:pt x="351" y="397"/>
                    <a:pt x="351" y="385"/>
                    <a:pt x="351" y="372"/>
                  </a:cubicBezTo>
                  <a:cubicBezTo>
                    <a:pt x="351" y="371"/>
                    <a:pt x="351" y="370"/>
                    <a:pt x="352" y="368"/>
                  </a:cubicBezTo>
                  <a:cubicBezTo>
                    <a:pt x="354" y="368"/>
                    <a:pt x="355" y="369"/>
                    <a:pt x="357" y="369"/>
                  </a:cubicBezTo>
                  <a:cubicBezTo>
                    <a:pt x="376" y="376"/>
                    <a:pt x="392" y="386"/>
                    <a:pt x="406" y="400"/>
                  </a:cubicBezTo>
                  <a:cubicBezTo>
                    <a:pt x="425" y="417"/>
                    <a:pt x="439" y="437"/>
                    <a:pt x="453" y="459"/>
                  </a:cubicBezTo>
                  <a:cubicBezTo>
                    <a:pt x="462" y="475"/>
                    <a:pt x="471" y="492"/>
                    <a:pt x="479" y="509"/>
                  </a:cubicBezTo>
                  <a:cubicBezTo>
                    <a:pt x="481" y="514"/>
                    <a:pt x="484" y="518"/>
                    <a:pt x="489" y="522"/>
                  </a:cubicBezTo>
                  <a:cubicBezTo>
                    <a:pt x="494" y="526"/>
                    <a:pt x="501" y="529"/>
                    <a:pt x="508" y="527"/>
                  </a:cubicBezTo>
                  <a:cubicBezTo>
                    <a:pt x="518" y="524"/>
                    <a:pt x="524" y="518"/>
                    <a:pt x="526" y="508"/>
                  </a:cubicBezTo>
                  <a:cubicBezTo>
                    <a:pt x="528" y="500"/>
                    <a:pt x="527" y="493"/>
                    <a:pt x="524" y="486"/>
                  </a:cubicBezTo>
                  <a:cubicBezTo>
                    <a:pt x="520" y="477"/>
                    <a:pt x="516" y="469"/>
                    <a:pt x="512" y="460"/>
                  </a:cubicBezTo>
                  <a:cubicBezTo>
                    <a:pt x="498" y="429"/>
                    <a:pt x="480" y="400"/>
                    <a:pt x="456" y="375"/>
                  </a:cubicBezTo>
                  <a:cubicBezTo>
                    <a:pt x="432" y="351"/>
                    <a:pt x="405" y="333"/>
                    <a:pt x="373" y="322"/>
                  </a:cubicBezTo>
                  <a:cubicBezTo>
                    <a:pt x="366" y="320"/>
                    <a:pt x="359" y="318"/>
                    <a:pt x="351" y="316"/>
                  </a:cubicBezTo>
                  <a:cubicBezTo>
                    <a:pt x="351" y="312"/>
                    <a:pt x="351" y="308"/>
                    <a:pt x="351" y="304"/>
                  </a:cubicBezTo>
                  <a:cubicBezTo>
                    <a:pt x="350" y="298"/>
                    <a:pt x="349" y="291"/>
                    <a:pt x="345" y="286"/>
                  </a:cubicBezTo>
                  <a:cubicBezTo>
                    <a:pt x="335" y="271"/>
                    <a:pt x="316" y="271"/>
                    <a:pt x="306" y="286"/>
                  </a:cubicBezTo>
                  <a:cubicBezTo>
                    <a:pt x="302" y="292"/>
                    <a:pt x="301" y="299"/>
                    <a:pt x="301" y="305"/>
                  </a:cubicBezTo>
                  <a:cubicBezTo>
                    <a:pt x="300" y="309"/>
                    <a:pt x="300" y="312"/>
                    <a:pt x="300" y="316"/>
                  </a:cubicBezTo>
                  <a:cubicBezTo>
                    <a:pt x="299" y="317"/>
                    <a:pt x="298" y="317"/>
                    <a:pt x="296" y="317"/>
                  </a:cubicBezTo>
                  <a:cubicBezTo>
                    <a:pt x="264" y="325"/>
                    <a:pt x="235" y="339"/>
                    <a:pt x="210" y="361"/>
                  </a:cubicBezTo>
                  <a:cubicBezTo>
                    <a:pt x="191" y="378"/>
                    <a:pt x="175" y="398"/>
                    <a:pt x="161" y="420"/>
                  </a:cubicBezTo>
                  <a:cubicBezTo>
                    <a:pt x="148" y="440"/>
                    <a:pt x="138" y="462"/>
                    <a:pt x="128" y="483"/>
                  </a:cubicBezTo>
                  <a:cubicBezTo>
                    <a:pt x="126" y="490"/>
                    <a:pt x="124" y="497"/>
                    <a:pt x="125" y="504"/>
                  </a:cubicBezTo>
                  <a:cubicBezTo>
                    <a:pt x="126" y="515"/>
                    <a:pt x="130" y="522"/>
                    <a:pt x="140" y="526"/>
                  </a:cubicBezTo>
                  <a:cubicBezTo>
                    <a:pt x="150" y="530"/>
                    <a:pt x="159" y="526"/>
                    <a:pt x="165" y="519"/>
                  </a:cubicBezTo>
                  <a:cubicBezTo>
                    <a:pt x="168" y="516"/>
                    <a:pt x="170" y="512"/>
                    <a:pt x="172" y="509"/>
                  </a:cubicBezTo>
                  <a:cubicBezTo>
                    <a:pt x="181" y="493"/>
                    <a:pt x="189" y="476"/>
                    <a:pt x="198" y="461"/>
                  </a:cubicBezTo>
                  <a:cubicBezTo>
                    <a:pt x="211" y="438"/>
                    <a:pt x="227" y="417"/>
                    <a:pt x="246" y="399"/>
                  </a:cubicBezTo>
                  <a:cubicBezTo>
                    <a:pt x="260" y="386"/>
                    <a:pt x="276" y="376"/>
                    <a:pt x="294" y="370"/>
                  </a:cubicBezTo>
                  <a:cubicBezTo>
                    <a:pt x="296" y="369"/>
                    <a:pt x="298" y="368"/>
                    <a:pt x="300" y="368"/>
                  </a:cubicBezTo>
                  <a:close/>
                  <a:moveTo>
                    <a:pt x="253" y="112"/>
                  </a:moveTo>
                  <a:cubicBezTo>
                    <a:pt x="252" y="113"/>
                    <a:pt x="250" y="113"/>
                    <a:pt x="249" y="114"/>
                  </a:cubicBezTo>
                  <a:cubicBezTo>
                    <a:pt x="240" y="117"/>
                    <a:pt x="231" y="119"/>
                    <a:pt x="222" y="122"/>
                  </a:cubicBezTo>
                  <a:cubicBezTo>
                    <a:pt x="187" y="134"/>
                    <a:pt x="154" y="149"/>
                    <a:pt x="123" y="169"/>
                  </a:cubicBezTo>
                  <a:cubicBezTo>
                    <a:pt x="110" y="178"/>
                    <a:pt x="97" y="188"/>
                    <a:pt x="85" y="200"/>
                  </a:cubicBezTo>
                  <a:cubicBezTo>
                    <a:pt x="81" y="204"/>
                    <a:pt x="77" y="208"/>
                    <a:pt x="75" y="214"/>
                  </a:cubicBezTo>
                  <a:cubicBezTo>
                    <a:pt x="71" y="225"/>
                    <a:pt x="76" y="237"/>
                    <a:pt x="87" y="241"/>
                  </a:cubicBezTo>
                  <a:cubicBezTo>
                    <a:pt x="94" y="244"/>
                    <a:pt x="101" y="244"/>
                    <a:pt x="108" y="242"/>
                  </a:cubicBezTo>
                  <a:cubicBezTo>
                    <a:pt x="114" y="240"/>
                    <a:pt x="118" y="237"/>
                    <a:pt x="123" y="234"/>
                  </a:cubicBezTo>
                  <a:cubicBezTo>
                    <a:pt x="134" y="226"/>
                    <a:pt x="146" y="217"/>
                    <a:pt x="158" y="210"/>
                  </a:cubicBezTo>
                  <a:cubicBezTo>
                    <a:pt x="186" y="191"/>
                    <a:pt x="216" y="176"/>
                    <a:pt x="249" y="165"/>
                  </a:cubicBezTo>
                  <a:cubicBezTo>
                    <a:pt x="250" y="165"/>
                    <a:pt x="252" y="164"/>
                    <a:pt x="253" y="164"/>
                  </a:cubicBezTo>
                  <a:cubicBezTo>
                    <a:pt x="253" y="183"/>
                    <a:pt x="253" y="202"/>
                    <a:pt x="253" y="220"/>
                  </a:cubicBezTo>
                  <a:cubicBezTo>
                    <a:pt x="252" y="221"/>
                    <a:pt x="251" y="221"/>
                    <a:pt x="250" y="222"/>
                  </a:cubicBezTo>
                  <a:cubicBezTo>
                    <a:pt x="185" y="247"/>
                    <a:pt x="131" y="288"/>
                    <a:pt x="90" y="345"/>
                  </a:cubicBezTo>
                  <a:cubicBezTo>
                    <a:pt x="81" y="357"/>
                    <a:pt x="73" y="370"/>
                    <a:pt x="65" y="383"/>
                  </a:cubicBezTo>
                  <a:cubicBezTo>
                    <a:pt x="62" y="387"/>
                    <a:pt x="60" y="391"/>
                    <a:pt x="60" y="395"/>
                  </a:cubicBezTo>
                  <a:cubicBezTo>
                    <a:pt x="60" y="408"/>
                    <a:pt x="68" y="419"/>
                    <a:pt x="80" y="422"/>
                  </a:cubicBezTo>
                  <a:cubicBezTo>
                    <a:pt x="90" y="425"/>
                    <a:pt x="98" y="422"/>
                    <a:pt x="104" y="413"/>
                  </a:cubicBezTo>
                  <a:cubicBezTo>
                    <a:pt x="107" y="409"/>
                    <a:pt x="110" y="404"/>
                    <a:pt x="113" y="400"/>
                  </a:cubicBezTo>
                  <a:cubicBezTo>
                    <a:pt x="127" y="380"/>
                    <a:pt x="143" y="361"/>
                    <a:pt x="160" y="343"/>
                  </a:cubicBezTo>
                  <a:cubicBezTo>
                    <a:pt x="177" y="325"/>
                    <a:pt x="195" y="309"/>
                    <a:pt x="215" y="296"/>
                  </a:cubicBezTo>
                  <a:cubicBezTo>
                    <a:pt x="237" y="282"/>
                    <a:pt x="261" y="271"/>
                    <a:pt x="286" y="264"/>
                  </a:cubicBezTo>
                  <a:cubicBezTo>
                    <a:pt x="300" y="260"/>
                    <a:pt x="304" y="253"/>
                    <a:pt x="304" y="240"/>
                  </a:cubicBezTo>
                  <a:cubicBezTo>
                    <a:pt x="304" y="189"/>
                    <a:pt x="304" y="138"/>
                    <a:pt x="304" y="88"/>
                  </a:cubicBezTo>
                  <a:cubicBezTo>
                    <a:pt x="304" y="84"/>
                    <a:pt x="304" y="81"/>
                    <a:pt x="303" y="78"/>
                  </a:cubicBezTo>
                  <a:cubicBezTo>
                    <a:pt x="303" y="74"/>
                    <a:pt x="302" y="69"/>
                    <a:pt x="299" y="65"/>
                  </a:cubicBezTo>
                  <a:cubicBezTo>
                    <a:pt x="293" y="55"/>
                    <a:pt x="280" y="51"/>
                    <a:pt x="269" y="56"/>
                  </a:cubicBezTo>
                  <a:cubicBezTo>
                    <a:pt x="261" y="61"/>
                    <a:pt x="256" y="68"/>
                    <a:pt x="254" y="77"/>
                  </a:cubicBezTo>
                  <a:cubicBezTo>
                    <a:pt x="254" y="81"/>
                    <a:pt x="254" y="85"/>
                    <a:pt x="253" y="90"/>
                  </a:cubicBezTo>
                  <a:cubicBezTo>
                    <a:pt x="253" y="97"/>
                    <a:pt x="253" y="105"/>
                    <a:pt x="253" y="112"/>
                  </a:cubicBezTo>
                  <a:close/>
                  <a:moveTo>
                    <a:pt x="398" y="112"/>
                  </a:moveTo>
                  <a:cubicBezTo>
                    <a:pt x="398" y="110"/>
                    <a:pt x="398" y="108"/>
                    <a:pt x="398" y="106"/>
                  </a:cubicBezTo>
                  <a:cubicBezTo>
                    <a:pt x="398" y="98"/>
                    <a:pt x="398" y="90"/>
                    <a:pt x="398" y="82"/>
                  </a:cubicBezTo>
                  <a:cubicBezTo>
                    <a:pt x="397" y="76"/>
                    <a:pt x="396" y="70"/>
                    <a:pt x="392" y="65"/>
                  </a:cubicBezTo>
                  <a:cubicBezTo>
                    <a:pt x="386" y="57"/>
                    <a:pt x="378" y="53"/>
                    <a:pt x="368" y="54"/>
                  </a:cubicBezTo>
                  <a:cubicBezTo>
                    <a:pt x="358" y="56"/>
                    <a:pt x="352" y="62"/>
                    <a:pt x="349" y="71"/>
                  </a:cubicBezTo>
                  <a:cubicBezTo>
                    <a:pt x="348" y="75"/>
                    <a:pt x="347" y="80"/>
                    <a:pt x="347" y="85"/>
                  </a:cubicBezTo>
                  <a:cubicBezTo>
                    <a:pt x="347" y="137"/>
                    <a:pt x="347" y="189"/>
                    <a:pt x="347" y="242"/>
                  </a:cubicBezTo>
                  <a:cubicBezTo>
                    <a:pt x="347" y="242"/>
                    <a:pt x="347" y="243"/>
                    <a:pt x="347" y="243"/>
                  </a:cubicBezTo>
                  <a:cubicBezTo>
                    <a:pt x="347" y="251"/>
                    <a:pt x="351" y="257"/>
                    <a:pt x="358" y="260"/>
                  </a:cubicBezTo>
                  <a:cubicBezTo>
                    <a:pt x="361" y="262"/>
                    <a:pt x="365" y="263"/>
                    <a:pt x="369" y="264"/>
                  </a:cubicBezTo>
                  <a:cubicBezTo>
                    <a:pt x="387" y="270"/>
                    <a:pt x="405" y="277"/>
                    <a:pt x="421" y="286"/>
                  </a:cubicBezTo>
                  <a:cubicBezTo>
                    <a:pt x="449" y="301"/>
                    <a:pt x="473" y="321"/>
                    <a:pt x="493" y="344"/>
                  </a:cubicBezTo>
                  <a:cubicBezTo>
                    <a:pt x="513" y="365"/>
                    <a:pt x="530" y="388"/>
                    <a:pt x="546" y="412"/>
                  </a:cubicBezTo>
                  <a:cubicBezTo>
                    <a:pt x="547" y="413"/>
                    <a:pt x="548" y="415"/>
                    <a:pt x="549" y="416"/>
                  </a:cubicBezTo>
                  <a:cubicBezTo>
                    <a:pt x="553" y="421"/>
                    <a:pt x="558" y="423"/>
                    <a:pt x="564" y="423"/>
                  </a:cubicBezTo>
                  <a:cubicBezTo>
                    <a:pt x="584" y="423"/>
                    <a:pt x="598" y="402"/>
                    <a:pt x="587" y="384"/>
                  </a:cubicBezTo>
                  <a:cubicBezTo>
                    <a:pt x="581" y="374"/>
                    <a:pt x="576" y="365"/>
                    <a:pt x="569" y="355"/>
                  </a:cubicBezTo>
                  <a:cubicBezTo>
                    <a:pt x="528" y="296"/>
                    <a:pt x="474" y="251"/>
                    <a:pt x="407" y="224"/>
                  </a:cubicBezTo>
                  <a:cubicBezTo>
                    <a:pt x="404" y="223"/>
                    <a:pt x="401" y="222"/>
                    <a:pt x="398" y="220"/>
                  </a:cubicBezTo>
                  <a:cubicBezTo>
                    <a:pt x="398" y="201"/>
                    <a:pt x="398" y="183"/>
                    <a:pt x="398" y="164"/>
                  </a:cubicBezTo>
                  <a:cubicBezTo>
                    <a:pt x="399" y="164"/>
                    <a:pt x="399" y="164"/>
                    <a:pt x="399" y="164"/>
                  </a:cubicBezTo>
                  <a:cubicBezTo>
                    <a:pt x="401" y="165"/>
                    <a:pt x="402" y="165"/>
                    <a:pt x="403" y="165"/>
                  </a:cubicBezTo>
                  <a:cubicBezTo>
                    <a:pt x="439" y="177"/>
                    <a:pt x="473" y="195"/>
                    <a:pt x="504" y="217"/>
                  </a:cubicBezTo>
                  <a:cubicBezTo>
                    <a:pt x="513" y="223"/>
                    <a:pt x="522" y="230"/>
                    <a:pt x="532" y="236"/>
                  </a:cubicBezTo>
                  <a:cubicBezTo>
                    <a:pt x="539" y="242"/>
                    <a:pt x="547" y="244"/>
                    <a:pt x="556" y="243"/>
                  </a:cubicBezTo>
                  <a:cubicBezTo>
                    <a:pt x="573" y="242"/>
                    <a:pt x="582" y="226"/>
                    <a:pt x="575" y="211"/>
                  </a:cubicBezTo>
                  <a:cubicBezTo>
                    <a:pt x="572" y="206"/>
                    <a:pt x="569" y="202"/>
                    <a:pt x="566" y="199"/>
                  </a:cubicBezTo>
                  <a:cubicBezTo>
                    <a:pt x="549" y="182"/>
                    <a:pt x="529" y="169"/>
                    <a:pt x="509" y="157"/>
                  </a:cubicBezTo>
                  <a:cubicBezTo>
                    <a:pt x="480" y="141"/>
                    <a:pt x="450" y="129"/>
                    <a:pt x="418" y="119"/>
                  </a:cubicBezTo>
                  <a:cubicBezTo>
                    <a:pt x="412" y="116"/>
                    <a:pt x="405" y="114"/>
                    <a:pt x="398" y="11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dirty="0">
                <a:ln>
                  <a:noFill/>
                </a:ln>
                <a:solidFill>
                  <a:srgbClr val="FF0000"/>
                </a:solidFill>
                <a:effectLst/>
                <a:uLnTx/>
                <a:uFillTx/>
                <a:latin typeface="Arial" panose="020F0502020204030204"/>
                <a:ea typeface="Microsoft YaHei"/>
                <a:cs typeface="+mn-ea"/>
                <a:sym typeface="+mn-lt"/>
              </a:endParaRPr>
            </a:p>
          </p:txBody>
        </p:sp>
      </p:grpSp>
    </p:spTree>
    <p:extLst>
      <p:ext uri="{BB962C8B-B14F-4D97-AF65-F5344CB8AC3E}">
        <p14:creationId xmlns:p14="http://schemas.microsoft.com/office/powerpoint/2010/main" val="565530762"/>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图片占位8">
    <p:spTree>
      <p:nvGrpSpPr>
        <p:cNvPr id="1" name=""/>
        <p:cNvGrpSpPr/>
        <p:nvPr/>
      </p:nvGrpSpPr>
      <p:grpSpPr>
        <a:xfrm>
          <a:off x="0" y="0"/>
          <a:ext cx="0" cy="0"/>
          <a:chOff x="0" y="0"/>
          <a:chExt cx="0" cy="0"/>
        </a:xfrm>
      </p:grpSpPr>
      <p:grpSp>
        <p:nvGrpSpPr>
          <p:cNvPr id="121" name="组合 120">
            <a:extLst>
              <a:ext uri="{FF2B5EF4-FFF2-40B4-BE49-F238E27FC236}">
                <a16:creationId xmlns:a16="http://schemas.microsoft.com/office/drawing/2014/main" id="{752A13C3-8076-4A3B-9E60-2D71D978B1DC}"/>
              </a:ext>
            </a:extLst>
          </p:cNvPr>
          <p:cNvGrpSpPr/>
          <p:nvPr userDrawn="1"/>
        </p:nvGrpSpPr>
        <p:grpSpPr>
          <a:xfrm>
            <a:off x="10177780" y="329882"/>
            <a:ext cx="1512002" cy="444892"/>
            <a:chOff x="9556201" y="498129"/>
            <a:chExt cx="1993881" cy="586680"/>
          </a:xfrm>
        </p:grpSpPr>
        <p:grpSp>
          <p:nvGrpSpPr>
            <p:cNvPr id="122" name="组合 121">
              <a:extLst>
                <a:ext uri="{FF2B5EF4-FFF2-40B4-BE49-F238E27FC236}">
                  <a16:creationId xmlns:a16="http://schemas.microsoft.com/office/drawing/2014/main" id="{E27C398B-69FE-4C31-9C38-8ADE52CE9B05}"/>
                </a:ext>
              </a:extLst>
            </p:cNvPr>
            <p:cNvGrpSpPr/>
            <p:nvPr userDrawn="1"/>
          </p:nvGrpSpPr>
          <p:grpSpPr>
            <a:xfrm>
              <a:off x="10239376" y="968937"/>
              <a:ext cx="1307697" cy="96254"/>
              <a:chOff x="4616246" y="3878362"/>
              <a:chExt cx="5571416" cy="410087"/>
            </a:xfrm>
            <a:solidFill>
              <a:schemeClr val="tx1">
                <a:alpha val="80000"/>
              </a:schemeClr>
            </a:solidFill>
          </p:grpSpPr>
          <p:sp>
            <p:nvSpPr>
              <p:cNvPr id="160" name="Freeform 17">
                <a:extLst>
                  <a:ext uri="{FF2B5EF4-FFF2-40B4-BE49-F238E27FC236}">
                    <a16:creationId xmlns:a16="http://schemas.microsoft.com/office/drawing/2014/main" id="{E5B0E9AD-0A05-4036-8DA1-C7E6733E9DF1}"/>
                  </a:ext>
                </a:extLst>
              </p:cNvPr>
              <p:cNvSpPr>
                <a:spLocks noEditPoints="1"/>
              </p:cNvSpPr>
              <p:nvPr/>
            </p:nvSpPr>
            <p:spPr bwMode="auto">
              <a:xfrm>
                <a:off x="8617798" y="3887973"/>
                <a:ext cx="362030" cy="387660"/>
              </a:xfrm>
              <a:custGeom>
                <a:avLst/>
                <a:gdLst>
                  <a:gd name="T0" fmla="*/ 34 w 127"/>
                  <a:gd name="T1" fmla="*/ 71 h 136"/>
                  <a:gd name="T2" fmla="*/ 34 w 127"/>
                  <a:gd name="T3" fmla="*/ 81 h 136"/>
                  <a:gd name="T4" fmla="*/ 34 w 127"/>
                  <a:gd name="T5" fmla="*/ 114 h 136"/>
                  <a:gd name="T6" fmla="*/ 35 w 127"/>
                  <a:gd name="T7" fmla="*/ 122 h 136"/>
                  <a:gd name="T8" fmla="*/ 40 w 127"/>
                  <a:gd name="T9" fmla="*/ 127 h 136"/>
                  <a:gd name="T10" fmla="*/ 49 w 127"/>
                  <a:gd name="T11" fmla="*/ 128 h 136"/>
                  <a:gd name="T12" fmla="*/ 49 w 127"/>
                  <a:gd name="T13" fmla="*/ 135 h 136"/>
                  <a:gd name="T14" fmla="*/ 1 w 127"/>
                  <a:gd name="T15" fmla="*/ 135 h 136"/>
                  <a:gd name="T16" fmla="*/ 0 w 127"/>
                  <a:gd name="T17" fmla="*/ 132 h 136"/>
                  <a:gd name="T18" fmla="*/ 0 w 127"/>
                  <a:gd name="T19" fmla="*/ 128 h 136"/>
                  <a:gd name="T20" fmla="*/ 9 w 127"/>
                  <a:gd name="T21" fmla="*/ 127 h 136"/>
                  <a:gd name="T22" fmla="*/ 16 w 127"/>
                  <a:gd name="T23" fmla="*/ 120 h 136"/>
                  <a:gd name="T24" fmla="*/ 17 w 127"/>
                  <a:gd name="T25" fmla="*/ 111 h 136"/>
                  <a:gd name="T26" fmla="*/ 17 w 127"/>
                  <a:gd name="T27" fmla="*/ 22 h 136"/>
                  <a:gd name="T28" fmla="*/ 16 w 127"/>
                  <a:gd name="T29" fmla="*/ 15 h 136"/>
                  <a:gd name="T30" fmla="*/ 9 w 127"/>
                  <a:gd name="T31" fmla="*/ 9 h 136"/>
                  <a:gd name="T32" fmla="*/ 0 w 127"/>
                  <a:gd name="T33" fmla="*/ 8 h 136"/>
                  <a:gd name="T34" fmla="*/ 0 w 127"/>
                  <a:gd name="T35" fmla="*/ 1 h 136"/>
                  <a:gd name="T36" fmla="*/ 4 w 127"/>
                  <a:gd name="T37" fmla="*/ 0 h 136"/>
                  <a:gd name="T38" fmla="*/ 71 w 127"/>
                  <a:gd name="T39" fmla="*/ 0 h 136"/>
                  <a:gd name="T40" fmla="*/ 94 w 127"/>
                  <a:gd name="T41" fmla="*/ 4 h 136"/>
                  <a:gd name="T42" fmla="*/ 116 w 127"/>
                  <a:gd name="T43" fmla="*/ 32 h 136"/>
                  <a:gd name="T44" fmla="*/ 97 w 127"/>
                  <a:gd name="T45" fmla="*/ 66 h 136"/>
                  <a:gd name="T46" fmla="*/ 80 w 127"/>
                  <a:gd name="T47" fmla="*/ 70 h 136"/>
                  <a:gd name="T48" fmla="*/ 71 w 127"/>
                  <a:gd name="T49" fmla="*/ 71 h 136"/>
                  <a:gd name="T50" fmla="*/ 73 w 127"/>
                  <a:gd name="T51" fmla="*/ 75 h 136"/>
                  <a:gd name="T52" fmla="*/ 104 w 127"/>
                  <a:gd name="T53" fmla="*/ 114 h 136"/>
                  <a:gd name="T54" fmla="*/ 105 w 127"/>
                  <a:gd name="T55" fmla="*/ 116 h 136"/>
                  <a:gd name="T56" fmla="*/ 127 w 127"/>
                  <a:gd name="T57" fmla="*/ 128 h 136"/>
                  <a:gd name="T58" fmla="*/ 127 w 127"/>
                  <a:gd name="T59" fmla="*/ 135 h 136"/>
                  <a:gd name="T60" fmla="*/ 116 w 127"/>
                  <a:gd name="T61" fmla="*/ 135 h 136"/>
                  <a:gd name="T62" fmla="*/ 102 w 127"/>
                  <a:gd name="T63" fmla="*/ 136 h 136"/>
                  <a:gd name="T64" fmla="*/ 96 w 127"/>
                  <a:gd name="T65" fmla="*/ 132 h 136"/>
                  <a:gd name="T66" fmla="*/ 59 w 127"/>
                  <a:gd name="T67" fmla="*/ 82 h 136"/>
                  <a:gd name="T68" fmla="*/ 52 w 127"/>
                  <a:gd name="T69" fmla="*/ 73 h 136"/>
                  <a:gd name="T70" fmla="*/ 49 w 127"/>
                  <a:gd name="T71" fmla="*/ 71 h 136"/>
                  <a:gd name="T72" fmla="*/ 34 w 127"/>
                  <a:gd name="T73" fmla="*/ 71 h 136"/>
                  <a:gd name="T74" fmla="*/ 34 w 127"/>
                  <a:gd name="T75" fmla="*/ 61 h 136"/>
                  <a:gd name="T76" fmla="*/ 36 w 127"/>
                  <a:gd name="T77" fmla="*/ 62 h 136"/>
                  <a:gd name="T78" fmla="*/ 66 w 127"/>
                  <a:gd name="T79" fmla="*/ 62 h 136"/>
                  <a:gd name="T80" fmla="*/ 82 w 127"/>
                  <a:gd name="T81" fmla="*/ 59 h 136"/>
                  <a:gd name="T82" fmla="*/ 96 w 127"/>
                  <a:gd name="T83" fmla="*/ 44 h 136"/>
                  <a:gd name="T84" fmla="*/ 96 w 127"/>
                  <a:gd name="T85" fmla="*/ 29 h 136"/>
                  <a:gd name="T86" fmla="*/ 81 w 127"/>
                  <a:gd name="T87" fmla="*/ 12 h 136"/>
                  <a:gd name="T88" fmla="*/ 70 w 127"/>
                  <a:gd name="T89" fmla="*/ 11 h 136"/>
                  <a:gd name="T90" fmla="*/ 37 w 127"/>
                  <a:gd name="T91" fmla="*/ 11 h 136"/>
                  <a:gd name="T92" fmla="*/ 34 w 127"/>
                  <a:gd name="T93" fmla="*/ 11 h 136"/>
                  <a:gd name="T94" fmla="*/ 34 w 127"/>
                  <a:gd name="T95" fmla="*/ 61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7" h="136">
                    <a:moveTo>
                      <a:pt x="34" y="71"/>
                    </a:moveTo>
                    <a:cubicBezTo>
                      <a:pt x="34" y="75"/>
                      <a:pt x="34" y="78"/>
                      <a:pt x="34" y="81"/>
                    </a:cubicBezTo>
                    <a:cubicBezTo>
                      <a:pt x="34" y="92"/>
                      <a:pt x="34" y="103"/>
                      <a:pt x="34" y="114"/>
                    </a:cubicBezTo>
                    <a:cubicBezTo>
                      <a:pt x="34" y="117"/>
                      <a:pt x="34" y="119"/>
                      <a:pt x="35" y="122"/>
                    </a:cubicBezTo>
                    <a:cubicBezTo>
                      <a:pt x="35" y="125"/>
                      <a:pt x="37" y="127"/>
                      <a:pt x="40" y="127"/>
                    </a:cubicBezTo>
                    <a:cubicBezTo>
                      <a:pt x="43" y="127"/>
                      <a:pt x="46" y="128"/>
                      <a:pt x="49" y="128"/>
                    </a:cubicBezTo>
                    <a:cubicBezTo>
                      <a:pt x="49" y="130"/>
                      <a:pt x="49" y="133"/>
                      <a:pt x="49" y="135"/>
                    </a:cubicBezTo>
                    <a:cubicBezTo>
                      <a:pt x="33" y="135"/>
                      <a:pt x="17" y="135"/>
                      <a:pt x="1" y="135"/>
                    </a:cubicBezTo>
                    <a:cubicBezTo>
                      <a:pt x="0" y="134"/>
                      <a:pt x="0" y="133"/>
                      <a:pt x="0" y="132"/>
                    </a:cubicBezTo>
                    <a:cubicBezTo>
                      <a:pt x="0" y="131"/>
                      <a:pt x="0" y="130"/>
                      <a:pt x="0" y="128"/>
                    </a:cubicBezTo>
                    <a:cubicBezTo>
                      <a:pt x="3" y="128"/>
                      <a:pt x="6" y="128"/>
                      <a:pt x="9" y="127"/>
                    </a:cubicBezTo>
                    <a:cubicBezTo>
                      <a:pt x="14" y="126"/>
                      <a:pt x="15" y="125"/>
                      <a:pt x="16" y="120"/>
                    </a:cubicBezTo>
                    <a:cubicBezTo>
                      <a:pt x="16" y="117"/>
                      <a:pt x="17" y="114"/>
                      <a:pt x="17" y="111"/>
                    </a:cubicBezTo>
                    <a:cubicBezTo>
                      <a:pt x="17" y="81"/>
                      <a:pt x="17" y="52"/>
                      <a:pt x="17" y="22"/>
                    </a:cubicBezTo>
                    <a:cubicBezTo>
                      <a:pt x="17" y="20"/>
                      <a:pt x="16" y="17"/>
                      <a:pt x="16" y="15"/>
                    </a:cubicBezTo>
                    <a:cubicBezTo>
                      <a:pt x="15" y="11"/>
                      <a:pt x="13" y="9"/>
                      <a:pt x="9" y="9"/>
                    </a:cubicBezTo>
                    <a:cubicBezTo>
                      <a:pt x="6" y="8"/>
                      <a:pt x="3" y="8"/>
                      <a:pt x="0" y="8"/>
                    </a:cubicBezTo>
                    <a:cubicBezTo>
                      <a:pt x="0" y="5"/>
                      <a:pt x="0" y="3"/>
                      <a:pt x="0" y="1"/>
                    </a:cubicBezTo>
                    <a:cubicBezTo>
                      <a:pt x="2" y="1"/>
                      <a:pt x="3" y="0"/>
                      <a:pt x="4" y="0"/>
                    </a:cubicBezTo>
                    <a:cubicBezTo>
                      <a:pt x="26" y="0"/>
                      <a:pt x="49" y="0"/>
                      <a:pt x="71" y="0"/>
                    </a:cubicBezTo>
                    <a:cubicBezTo>
                      <a:pt x="79" y="0"/>
                      <a:pt x="86" y="1"/>
                      <a:pt x="94" y="4"/>
                    </a:cubicBezTo>
                    <a:cubicBezTo>
                      <a:pt x="108" y="9"/>
                      <a:pt x="115" y="18"/>
                      <a:pt x="116" y="32"/>
                    </a:cubicBezTo>
                    <a:cubicBezTo>
                      <a:pt x="117" y="48"/>
                      <a:pt x="110" y="60"/>
                      <a:pt x="97" y="66"/>
                    </a:cubicBezTo>
                    <a:cubicBezTo>
                      <a:pt x="91" y="68"/>
                      <a:pt x="86" y="70"/>
                      <a:pt x="80" y="70"/>
                    </a:cubicBezTo>
                    <a:cubicBezTo>
                      <a:pt x="77" y="70"/>
                      <a:pt x="74" y="71"/>
                      <a:pt x="71" y="71"/>
                    </a:cubicBezTo>
                    <a:cubicBezTo>
                      <a:pt x="72" y="73"/>
                      <a:pt x="73" y="74"/>
                      <a:pt x="73" y="75"/>
                    </a:cubicBezTo>
                    <a:cubicBezTo>
                      <a:pt x="84" y="88"/>
                      <a:pt x="94" y="101"/>
                      <a:pt x="104" y="114"/>
                    </a:cubicBezTo>
                    <a:cubicBezTo>
                      <a:pt x="105" y="115"/>
                      <a:pt x="105" y="115"/>
                      <a:pt x="105" y="116"/>
                    </a:cubicBezTo>
                    <a:cubicBezTo>
                      <a:pt x="111" y="122"/>
                      <a:pt x="117" y="128"/>
                      <a:pt x="127" y="128"/>
                    </a:cubicBezTo>
                    <a:cubicBezTo>
                      <a:pt x="127" y="130"/>
                      <a:pt x="127" y="133"/>
                      <a:pt x="127" y="135"/>
                    </a:cubicBezTo>
                    <a:cubicBezTo>
                      <a:pt x="124" y="135"/>
                      <a:pt x="120" y="135"/>
                      <a:pt x="116" y="135"/>
                    </a:cubicBezTo>
                    <a:cubicBezTo>
                      <a:pt x="111" y="135"/>
                      <a:pt x="107" y="135"/>
                      <a:pt x="102" y="136"/>
                    </a:cubicBezTo>
                    <a:cubicBezTo>
                      <a:pt x="99" y="136"/>
                      <a:pt x="97" y="134"/>
                      <a:pt x="96" y="132"/>
                    </a:cubicBezTo>
                    <a:cubicBezTo>
                      <a:pt x="83" y="115"/>
                      <a:pt x="71" y="99"/>
                      <a:pt x="59" y="82"/>
                    </a:cubicBezTo>
                    <a:cubicBezTo>
                      <a:pt x="57" y="79"/>
                      <a:pt x="54" y="76"/>
                      <a:pt x="52" y="73"/>
                    </a:cubicBezTo>
                    <a:cubicBezTo>
                      <a:pt x="51" y="72"/>
                      <a:pt x="50" y="71"/>
                      <a:pt x="49" y="71"/>
                    </a:cubicBezTo>
                    <a:cubicBezTo>
                      <a:pt x="44" y="71"/>
                      <a:pt x="39" y="71"/>
                      <a:pt x="34" y="71"/>
                    </a:cubicBezTo>
                    <a:close/>
                    <a:moveTo>
                      <a:pt x="34" y="61"/>
                    </a:moveTo>
                    <a:cubicBezTo>
                      <a:pt x="35" y="62"/>
                      <a:pt x="36" y="62"/>
                      <a:pt x="36" y="62"/>
                    </a:cubicBezTo>
                    <a:cubicBezTo>
                      <a:pt x="46" y="62"/>
                      <a:pt x="56" y="62"/>
                      <a:pt x="66" y="62"/>
                    </a:cubicBezTo>
                    <a:cubicBezTo>
                      <a:pt x="72" y="61"/>
                      <a:pt x="77" y="60"/>
                      <a:pt x="82" y="59"/>
                    </a:cubicBezTo>
                    <a:cubicBezTo>
                      <a:pt x="90" y="56"/>
                      <a:pt x="94" y="51"/>
                      <a:pt x="96" y="44"/>
                    </a:cubicBezTo>
                    <a:cubicBezTo>
                      <a:pt x="96" y="39"/>
                      <a:pt x="97" y="34"/>
                      <a:pt x="96" y="29"/>
                    </a:cubicBezTo>
                    <a:cubicBezTo>
                      <a:pt x="95" y="20"/>
                      <a:pt x="90" y="15"/>
                      <a:pt x="81" y="12"/>
                    </a:cubicBezTo>
                    <a:cubicBezTo>
                      <a:pt x="77" y="11"/>
                      <a:pt x="74" y="11"/>
                      <a:pt x="70" y="11"/>
                    </a:cubicBezTo>
                    <a:cubicBezTo>
                      <a:pt x="59" y="10"/>
                      <a:pt x="48" y="11"/>
                      <a:pt x="37" y="11"/>
                    </a:cubicBezTo>
                    <a:cubicBezTo>
                      <a:pt x="36" y="11"/>
                      <a:pt x="35" y="11"/>
                      <a:pt x="34" y="11"/>
                    </a:cubicBezTo>
                    <a:cubicBezTo>
                      <a:pt x="34" y="28"/>
                      <a:pt x="34" y="44"/>
                      <a:pt x="34" y="61"/>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1" name="Freeform 18">
                <a:extLst>
                  <a:ext uri="{FF2B5EF4-FFF2-40B4-BE49-F238E27FC236}">
                    <a16:creationId xmlns:a16="http://schemas.microsoft.com/office/drawing/2014/main" id="{029271E6-BD5F-4E7D-809E-C4511BA4F756}"/>
                  </a:ext>
                </a:extLst>
              </p:cNvPr>
              <p:cNvSpPr>
                <a:spLocks/>
              </p:cNvSpPr>
              <p:nvPr/>
            </p:nvSpPr>
            <p:spPr bwMode="auto">
              <a:xfrm>
                <a:off x="5333898" y="3887973"/>
                <a:ext cx="362030" cy="384457"/>
              </a:xfrm>
              <a:custGeom>
                <a:avLst/>
                <a:gdLst>
                  <a:gd name="T0" fmla="*/ 50 w 127"/>
                  <a:gd name="T1" fmla="*/ 70 h 135"/>
                  <a:gd name="T2" fmla="*/ 34 w 127"/>
                  <a:gd name="T3" fmla="*/ 87 h 135"/>
                  <a:gd name="T4" fmla="*/ 33 w 127"/>
                  <a:gd name="T5" fmla="*/ 90 h 135"/>
                  <a:gd name="T6" fmla="*/ 33 w 127"/>
                  <a:gd name="T7" fmla="*/ 116 h 135"/>
                  <a:gd name="T8" fmla="*/ 34 w 127"/>
                  <a:gd name="T9" fmla="*/ 120 h 135"/>
                  <a:gd name="T10" fmla="*/ 41 w 127"/>
                  <a:gd name="T11" fmla="*/ 127 h 135"/>
                  <a:gd name="T12" fmla="*/ 49 w 127"/>
                  <a:gd name="T13" fmla="*/ 128 h 135"/>
                  <a:gd name="T14" fmla="*/ 49 w 127"/>
                  <a:gd name="T15" fmla="*/ 135 h 135"/>
                  <a:gd name="T16" fmla="*/ 0 w 127"/>
                  <a:gd name="T17" fmla="*/ 135 h 135"/>
                  <a:gd name="T18" fmla="*/ 0 w 127"/>
                  <a:gd name="T19" fmla="*/ 128 h 135"/>
                  <a:gd name="T20" fmla="*/ 7 w 127"/>
                  <a:gd name="T21" fmla="*/ 128 h 135"/>
                  <a:gd name="T22" fmla="*/ 16 w 127"/>
                  <a:gd name="T23" fmla="*/ 118 h 135"/>
                  <a:gd name="T24" fmla="*/ 16 w 127"/>
                  <a:gd name="T25" fmla="*/ 111 h 135"/>
                  <a:gd name="T26" fmla="*/ 16 w 127"/>
                  <a:gd name="T27" fmla="*/ 24 h 135"/>
                  <a:gd name="T28" fmla="*/ 16 w 127"/>
                  <a:gd name="T29" fmla="*/ 16 h 135"/>
                  <a:gd name="T30" fmla="*/ 8 w 127"/>
                  <a:gd name="T31" fmla="*/ 9 h 135"/>
                  <a:gd name="T32" fmla="*/ 0 w 127"/>
                  <a:gd name="T33" fmla="*/ 8 h 135"/>
                  <a:gd name="T34" fmla="*/ 0 w 127"/>
                  <a:gd name="T35" fmla="*/ 1 h 135"/>
                  <a:gd name="T36" fmla="*/ 49 w 127"/>
                  <a:gd name="T37" fmla="*/ 1 h 135"/>
                  <a:gd name="T38" fmla="*/ 50 w 127"/>
                  <a:gd name="T39" fmla="*/ 8 h 135"/>
                  <a:gd name="T40" fmla="*/ 41 w 127"/>
                  <a:gd name="T41" fmla="*/ 9 h 135"/>
                  <a:gd name="T42" fmla="*/ 34 w 127"/>
                  <a:gd name="T43" fmla="*/ 16 h 135"/>
                  <a:gd name="T44" fmla="*/ 33 w 127"/>
                  <a:gd name="T45" fmla="*/ 23 h 135"/>
                  <a:gd name="T46" fmla="*/ 33 w 127"/>
                  <a:gd name="T47" fmla="*/ 70 h 135"/>
                  <a:gd name="T48" fmla="*/ 33 w 127"/>
                  <a:gd name="T49" fmla="*/ 73 h 135"/>
                  <a:gd name="T50" fmla="*/ 36 w 127"/>
                  <a:gd name="T51" fmla="*/ 71 h 135"/>
                  <a:gd name="T52" fmla="*/ 83 w 127"/>
                  <a:gd name="T53" fmla="*/ 19 h 135"/>
                  <a:gd name="T54" fmla="*/ 86 w 127"/>
                  <a:gd name="T55" fmla="*/ 14 h 135"/>
                  <a:gd name="T56" fmla="*/ 84 w 127"/>
                  <a:gd name="T57" fmla="*/ 9 h 135"/>
                  <a:gd name="T58" fmla="*/ 76 w 127"/>
                  <a:gd name="T59" fmla="*/ 8 h 135"/>
                  <a:gd name="T60" fmla="*/ 76 w 127"/>
                  <a:gd name="T61" fmla="*/ 1 h 135"/>
                  <a:gd name="T62" fmla="*/ 122 w 127"/>
                  <a:gd name="T63" fmla="*/ 1 h 135"/>
                  <a:gd name="T64" fmla="*/ 122 w 127"/>
                  <a:gd name="T65" fmla="*/ 8 h 135"/>
                  <a:gd name="T66" fmla="*/ 118 w 127"/>
                  <a:gd name="T67" fmla="*/ 8 h 135"/>
                  <a:gd name="T68" fmla="*/ 99 w 127"/>
                  <a:gd name="T69" fmla="*/ 18 h 135"/>
                  <a:gd name="T70" fmla="*/ 77 w 127"/>
                  <a:gd name="T71" fmla="*/ 41 h 135"/>
                  <a:gd name="T72" fmla="*/ 62 w 127"/>
                  <a:gd name="T73" fmla="*/ 57 h 135"/>
                  <a:gd name="T74" fmla="*/ 64 w 127"/>
                  <a:gd name="T75" fmla="*/ 61 h 135"/>
                  <a:gd name="T76" fmla="*/ 102 w 127"/>
                  <a:gd name="T77" fmla="*/ 113 h 135"/>
                  <a:gd name="T78" fmla="*/ 108 w 127"/>
                  <a:gd name="T79" fmla="*/ 120 h 135"/>
                  <a:gd name="T80" fmla="*/ 123 w 127"/>
                  <a:gd name="T81" fmla="*/ 127 h 135"/>
                  <a:gd name="T82" fmla="*/ 127 w 127"/>
                  <a:gd name="T83" fmla="*/ 128 h 135"/>
                  <a:gd name="T84" fmla="*/ 127 w 127"/>
                  <a:gd name="T85" fmla="*/ 135 h 135"/>
                  <a:gd name="T86" fmla="*/ 73 w 127"/>
                  <a:gd name="T87" fmla="*/ 135 h 135"/>
                  <a:gd name="T88" fmla="*/ 73 w 127"/>
                  <a:gd name="T89" fmla="*/ 128 h 135"/>
                  <a:gd name="T90" fmla="*/ 80 w 127"/>
                  <a:gd name="T91" fmla="*/ 127 h 135"/>
                  <a:gd name="T92" fmla="*/ 84 w 127"/>
                  <a:gd name="T93" fmla="*/ 120 h 135"/>
                  <a:gd name="T94" fmla="*/ 82 w 127"/>
                  <a:gd name="T95" fmla="*/ 115 h 135"/>
                  <a:gd name="T96" fmla="*/ 51 w 127"/>
                  <a:gd name="T97" fmla="*/ 72 h 135"/>
                  <a:gd name="T98" fmla="*/ 50 w 127"/>
                  <a:gd name="T99" fmla="*/ 7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7" h="135">
                    <a:moveTo>
                      <a:pt x="50" y="70"/>
                    </a:moveTo>
                    <a:cubicBezTo>
                      <a:pt x="44" y="76"/>
                      <a:pt x="39" y="81"/>
                      <a:pt x="34" y="87"/>
                    </a:cubicBezTo>
                    <a:cubicBezTo>
                      <a:pt x="33" y="88"/>
                      <a:pt x="33" y="89"/>
                      <a:pt x="33" y="90"/>
                    </a:cubicBezTo>
                    <a:cubicBezTo>
                      <a:pt x="33" y="99"/>
                      <a:pt x="33" y="107"/>
                      <a:pt x="33" y="116"/>
                    </a:cubicBezTo>
                    <a:cubicBezTo>
                      <a:pt x="33" y="117"/>
                      <a:pt x="33" y="118"/>
                      <a:pt x="34" y="120"/>
                    </a:cubicBezTo>
                    <a:cubicBezTo>
                      <a:pt x="35" y="125"/>
                      <a:pt x="36" y="126"/>
                      <a:pt x="41" y="127"/>
                    </a:cubicBezTo>
                    <a:cubicBezTo>
                      <a:pt x="44" y="127"/>
                      <a:pt x="46" y="128"/>
                      <a:pt x="49" y="128"/>
                    </a:cubicBezTo>
                    <a:cubicBezTo>
                      <a:pt x="49" y="130"/>
                      <a:pt x="49" y="133"/>
                      <a:pt x="49" y="135"/>
                    </a:cubicBezTo>
                    <a:cubicBezTo>
                      <a:pt x="33" y="135"/>
                      <a:pt x="17" y="135"/>
                      <a:pt x="0" y="135"/>
                    </a:cubicBezTo>
                    <a:cubicBezTo>
                      <a:pt x="0" y="133"/>
                      <a:pt x="0" y="131"/>
                      <a:pt x="0" y="128"/>
                    </a:cubicBezTo>
                    <a:cubicBezTo>
                      <a:pt x="2" y="128"/>
                      <a:pt x="5" y="128"/>
                      <a:pt x="7" y="128"/>
                    </a:cubicBezTo>
                    <a:cubicBezTo>
                      <a:pt x="14" y="127"/>
                      <a:pt x="16" y="125"/>
                      <a:pt x="16" y="118"/>
                    </a:cubicBezTo>
                    <a:cubicBezTo>
                      <a:pt x="16" y="115"/>
                      <a:pt x="16" y="113"/>
                      <a:pt x="16" y="111"/>
                    </a:cubicBezTo>
                    <a:cubicBezTo>
                      <a:pt x="16" y="82"/>
                      <a:pt x="16" y="53"/>
                      <a:pt x="16" y="24"/>
                    </a:cubicBezTo>
                    <a:cubicBezTo>
                      <a:pt x="16" y="21"/>
                      <a:pt x="16" y="18"/>
                      <a:pt x="16" y="16"/>
                    </a:cubicBezTo>
                    <a:cubicBezTo>
                      <a:pt x="15" y="11"/>
                      <a:pt x="13" y="9"/>
                      <a:pt x="8" y="9"/>
                    </a:cubicBezTo>
                    <a:cubicBezTo>
                      <a:pt x="5" y="8"/>
                      <a:pt x="3" y="8"/>
                      <a:pt x="0" y="8"/>
                    </a:cubicBezTo>
                    <a:cubicBezTo>
                      <a:pt x="0" y="5"/>
                      <a:pt x="0" y="3"/>
                      <a:pt x="0" y="1"/>
                    </a:cubicBezTo>
                    <a:cubicBezTo>
                      <a:pt x="4" y="0"/>
                      <a:pt x="40" y="0"/>
                      <a:pt x="49" y="1"/>
                    </a:cubicBezTo>
                    <a:cubicBezTo>
                      <a:pt x="49" y="3"/>
                      <a:pt x="50" y="5"/>
                      <a:pt x="50" y="8"/>
                    </a:cubicBezTo>
                    <a:cubicBezTo>
                      <a:pt x="47" y="8"/>
                      <a:pt x="44" y="8"/>
                      <a:pt x="41" y="9"/>
                    </a:cubicBezTo>
                    <a:cubicBezTo>
                      <a:pt x="37" y="9"/>
                      <a:pt x="34" y="11"/>
                      <a:pt x="34" y="16"/>
                    </a:cubicBezTo>
                    <a:cubicBezTo>
                      <a:pt x="33" y="18"/>
                      <a:pt x="33" y="20"/>
                      <a:pt x="33" y="23"/>
                    </a:cubicBezTo>
                    <a:cubicBezTo>
                      <a:pt x="33" y="39"/>
                      <a:pt x="33" y="54"/>
                      <a:pt x="33" y="70"/>
                    </a:cubicBezTo>
                    <a:cubicBezTo>
                      <a:pt x="33" y="71"/>
                      <a:pt x="33" y="72"/>
                      <a:pt x="33" y="73"/>
                    </a:cubicBezTo>
                    <a:cubicBezTo>
                      <a:pt x="35" y="72"/>
                      <a:pt x="36" y="72"/>
                      <a:pt x="36" y="71"/>
                    </a:cubicBezTo>
                    <a:cubicBezTo>
                      <a:pt x="52" y="54"/>
                      <a:pt x="67" y="37"/>
                      <a:pt x="83" y="19"/>
                    </a:cubicBezTo>
                    <a:cubicBezTo>
                      <a:pt x="84" y="18"/>
                      <a:pt x="85" y="16"/>
                      <a:pt x="86" y="14"/>
                    </a:cubicBezTo>
                    <a:cubicBezTo>
                      <a:pt x="88" y="12"/>
                      <a:pt x="87" y="10"/>
                      <a:pt x="84" y="9"/>
                    </a:cubicBezTo>
                    <a:cubicBezTo>
                      <a:pt x="81" y="8"/>
                      <a:pt x="79" y="8"/>
                      <a:pt x="76" y="8"/>
                    </a:cubicBezTo>
                    <a:cubicBezTo>
                      <a:pt x="76" y="5"/>
                      <a:pt x="76" y="3"/>
                      <a:pt x="76" y="1"/>
                    </a:cubicBezTo>
                    <a:cubicBezTo>
                      <a:pt x="79" y="0"/>
                      <a:pt x="114" y="0"/>
                      <a:pt x="122" y="1"/>
                    </a:cubicBezTo>
                    <a:cubicBezTo>
                      <a:pt x="122" y="3"/>
                      <a:pt x="122" y="5"/>
                      <a:pt x="122" y="8"/>
                    </a:cubicBezTo>
                    <a:cubicBezTo>
                      <a:pt x="121" y="8"/>
                      <a:pt x="120" y="8"/>
                      <a:pt x="118" y="8"/>
                    </a:cubicBezTo>
                    <a:cubicBezTo>
                      <a:pt x="111" y="9"/>
                      <a:pt x="104" y="12"/>
                      <a:pt x="99" y="18"/>
                    </a:cubicBezTo>
                    <a:cubicBezTo>
                      <a:pt x="92" y="25"/>
                      <a:pt x="85" y="33"/>
                      <a:pt x="77" y="41"/>
                    </a:cubicBezTo>
                    <a:cubicBezTo>
                      <a:pt x="72" y="46"/>
                      <a:pt x="67" y="52"/>
                      <a:pt x="62" y="57"/>
                    </a:cubicBezTo>
                    <a:cubicBezTo>
                      <a:pt x="63" y="58"/>
                      <a:pt x="64" y="59"/>
                      <a:pt x="64" y="61"/>
                    </a:cubicBezTo>
                    <a:cubicBezTo>
                      <a:pt x="77" y="78"/>
                      <a:pt x="90" y="95"/>
                      <a:pt x="102" y="113"/>
                    </a:cubicBezTo>
                    <a:cubicBezTo>
                      <a:pt x="104" y="115"/>
                      <a:pt x="106" y="118"/>
                      <a:pt x="108" y="120"/>
                    </a:cubicBezTo>
                    <a:cubicBezTo>
                      <a:pt x="112" y="124"/>
                      <a:pt x="117" y="127"/>
                      <a:pt x="123" y="127"/>
                    </a:cubicBezTo>
                    <a:cubicBezTo>
                      <a:pt x="124" y="128"/>
                      <a:pt x="125" y="128"/>
                      <a:pt x="127" y="128"/>
                    </a:cubicBezTo>
                    <a:cubicBezTo>
                      <a:pt x="127" y="130"/>
                      <a:pt x="127" y="133"/>
                      <a:pt x="127" y="135"/>
                    </a:cubicBezTo>
                    <a:cubicBezTo>
                      <a:pt x="109" y="135"/>
                      <a:pt x="91" y="135"/>
                      <a:pt x="73" y="135"/>
                    </a:cubicBezTo>
                    <a:cubicBezTo>
                      <a:pt x="73" y="133"/>
                      <a:pt x="73" y="131"/>
                      <a:pt x="73" y="128"/>
                    </a:cubicBezTo>
                    <a:cubicBezTo>
                      <a:pt x="75" y="128"/>
                      <a:pt x="78" y="128"/>
                      <a:pt x="80" y="127"/>
                    </a:cubicBezTo>
                    <a:cubicBezTo>
                      <a:pt x="85" y="127"/>
                      <a:pt x="86" y="125"/>
                      <a:pt x="84" y="120"/>
                    </a:cubicBezTo>
                    <a:cubicBezTo>
                      <a:pt x="84" y="118"/>
                      <a:pt x="83" y="117"/>
                      <a:pt x="82" y="115"/>
                    </a:cubicBezTo>
                    <a:cubicBezTo>
                      <a:pt x="72" y="101"/>
                      <a:pt x="61" y="86"/>
                      <a:pt x="51" y="72"/>
                    </a:cubicBezTo>
                    <a:cubicBezTo>
                      <a:pt x="51" y="71"/>
                      <a:pt x="50" y="71"/>
                      <a:pt x="50" y="7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2" name="Freeform 19">
                <a:extLst>
                  <a:ext uri="{FF2B5EF4-FFF2-40B4-BE49-F238E27FC236}">
                    <a16:creationId xmlns:a16="http://schemas.microsoft.com/office/drawing/2014/main" id="{F0E374B4-1D8A-4254-9BF8-9478B61B7867}"/>
                  </a:ext>
                </a:extLst>
              </p:cNvPr>
              <p:cNvSpPr>
                <a:spLocks/>
              </p:cNvSpPr>
              <p:nvPr/>
            </p:nvSpPr>
            <p:spPr bwMode="auto">
              <a:xfrm>
                <a:off x="7278607" y="3887973"/>
                <a:ext cx="358826" cy="384457"/>
              </a:xfrm>
              <a:custGeom>
                <a:avLst/>
                <a:gdLst>
                  <a:gd name="T0" fmla="*/ 28 w 126"/>
                  <a:gd name="T1" fmla="*/ 16 h 135"/>
                  <a:gd name="T2" fmla="*/ 28 w 126"/>
                  <a:gd name="T3" fmla="*/ 20 h 135"/>
                  <a:gd name="T4" fmla="*/ 28 w 126"/>
                  <a:gd name="T5" fmla="*/ 109 h 135"/>
                  <a:gd name="T6" fmla="*/ 28 w 126"/>
                  <a:gd name="T7" fmla="*/ 119 h 135"/>
                  <a:gd name="T8" fmla="*/ 37 w 126"/>
                  <a:gd name="T9" fmla="*/ 127 h 135"/>
                  <a:gd name="T10" fmla="*/ 44 w 126"/>
                  <a:gd name="T11" fmla="*/ 128 h 135"/>
                  <a:gd name="T12" fmla="*/ 44 w 126"/>
                  <a:gd name="T13" fmla="*/ 135 h 135"/>
                  <a:gd name="T14" fmla="*/ 0 w 126"/>
                  <a:gd name="T15" fmla="*/ 135 h 135"/>
                  <a:gd name="T16" fmla="*/ 0 w 126"/>
                  <a:gd name="T17" fmla="*/ 128 h 135"/>
                  <a:gd name="T18" fmla="*/ 8 w 126"/>
                  <a:gd name="T19" fmla="*/ 127 h 135"/>
                  <a:gd name="T20" fmla="*/ 16 w 126"/>
                  <a:gd name="T21" fmla="*/ 120 h 135"/>
                  <a:gd name="T22" fmla="*/ 16 w 126"/>
                  <a:gd name="T23" fmla="*/ 113 h 135"/>
                  <a:gd name="T24" fmla="*/ 16 w 126"/>
                  <a:gd name="T25" fmla="*/ 19 h 135"/>
                  <a:gd name="T26" fmla="*/ 16 w 126"/>
                  <a:gd name="T27" fmla="*/ 15 h 135"/>
                  <a:gd name="T28" fmla="*/ 9 w 126"/>
                  <a:gd name="T29" fmla="*/ 9 h 135"/>
                  <a:gd name="T30" fmla="*/ 5 w 126"/>
                  <a:gd name="T31" fmla="*/ 8 h 135"/>
                  <a:gd name="T32" fmla="*/ 1 w 126"/>
                  <a:gd name="T33" fmla="*/ 8 h 135"/>
                  <a:gd name="T34" fmla="*/ 1 w 126"/>
                  <a:gd name="T35" fmla="*/ 1 h 135"/>
                  <a:gd name="T36" fmla="*/ 40 w 126"/>
                  <a:gd name="T37" fmla="*/ 1 h 135"/>
                  <a:gd name="T38" fmla="*/ 98 w 126"/>
                  <a:gd name="T39" fmla="*/ 100 h 135"/>
                  <a:gd name="T40" fmla="*/ 99 w 126"/>
                  <a:gd name="T41" fmla="*/ 100 h 135"/>
                  <a:gd name="T42" fmla="*/ 99 w 126"/>
                  <a:gd name="T43" fmla="*/ 96 h 135"/>
                  <a:gd name="T44" fmla="*/ 99 w 126"/>
                  <a:gd name="T45" fmla="*/ 24 h 135"/>
                  <a:gd name="T46" fmla="*/ 98 w 126"/>
                  <a:gd name="T47" fmla="*/ 16 h 135"/>
                  <a:gd name="T48" fmla="*/ 90 w 126"/>
                  <a:gd name="T49" fmla="*/ 9 h 135"/>
                  <a:gd name="T50" fmla="*/ 83 w 126"/>
                  <a:gd name="T51" fmla="*/ 8 h 135"/>
                  <a:gd name="T52" fmla="*/ 83 w 126"/>
                  <a:gd name="T53" fmla="*/ 1 h 135"/>
                  <a:gd name="T54" fmla="*/ 126 w 126"/>
                  <a:gd name="T55" fmla="*/ 1 h 135"/>
                  <a:gd name="T56" fmla="*/ 126 w 126"/>
                  <a:gd name="T57" fmla="*/ 8 h 135"/>
                  <a:gd name="T58" fmla="*/ 119 w 126"/>
                  <a:gd name="T59" fmla="*/ 9 h 135"/>
                  <a:gd name="T60" fmla="*/ 111 w 126"/>
                  <a:gd name="T61" fmla="*/ 16 h 135"/>
                  <a:gd name="T62" fmla="*/ 110 w 126"/>
                  <a:gd name="T63" fmla="*/ 27 h 135"/>
                  <a:gd name="T64" fmla="*/ 110 w 126"/>
                  <a:gd name="T65" fmla="*/ 129 h 135"/>
                  <a:gd name="T66" fmla="*/ 110 w 126"/>
                  <a:gd name="T67" fmla="*/ 135 h 135"/>
                  <a:gd name="T68" fmla="*/ 99 w 126"/>
                  <a:gd name="T69" fmla="*/ 135 h 135"/>
                  <a:gd name="T70" fmla="*/ 29 w 126"/>
                  <a:gd name="T71" fmla="*/ 15 h 135"/>
                  <a:gd name="T72" fmla="*/ 28 w 126"/>
                  <a:gd name="T73" fmla="*/ 1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6" h="135">
                    <a:moveTo>
                      <a:pt x="28" y="16"/>
                    </a:moveTo>
                    <a:cubicBezTo>
                      <a:pt x="28" y="17"/>
                      <a:pt x="28" y="19"/>
                      <a:pt x="28" y="20"/>
                    </a:cubicBezTo>
                    <a:cubicBezTo>
                      <a:pt x="28" y="50"/>
                      <a:pt x="28" y="79"/>
                      <a:pt x="28" y="109"/>
                    </a:cubicBezTo>
                    <a:cubicBezTo>
                      <a:pt x="28" y="112"/>
                      <a:pt x="28" y="115"/>
                      <a:pt x="28" y="119"/>
                    </a:cubicBezTo>
                    <a:cubicBezTo>
                      <a:pt x="29" y="124"/>
                      <a:pt x="31" y="126"/>
                      <a:pt x="37" y="127"/>
                    </a:cubicBezTo>
                    <a:cubicBezTo>
                      <a:pt x="39" y="127"/>
                      <a:pt x="41" y="128"/>
                      <a:pt x="44" y="128"/>
                    </a:cubicBezTo>
                    <a:cubicBezTo>
                      <a:pt x="44" y="130"/>
                      <a:pt x="44" y="133"/>
                      <a:pt x="44" y="135"/>
                    </a:cubicBezTo>
                    <a:cubicBezTo>
                      <a:pt x="29" y="135"/>
                      <a:pt x="15" y="135"/>
                      <a:pt x="0" y="135"/>
                    </a:cubicBezTo>
                    <a:cubicBezTo>
                      <a:pt x="0" y="133"/>
                      <a:pt x="0" y="131"/>
                      <a:pt x="0" y="128"/>
                    </a:cubicBezTo>
                    <a:cubicBezTo>
                      <a:pt x="3" y="128"/>
                      <a:pt x="5" y="127"/>
                      <a:pt x="8" y="127"/>
                    </a:cubicBezTo>
                    <a:cubicBezTo>
                      <a:pt x="12" y="127"/>
                      <a:pt x="15" y="124"/>
                      <a:pt x="16" y="120"/>
                    </a:cubicBezTo>
                    <a:cubicBezTo>
                      <a:pt x="16" y="118"/>
                      <a:pt x="16" y="115"/>
                      <a:pt x="16" y="113"/>
                    </a:cubicBezTo>
                    <a:cubicBezTo>
                      <a:pt x="16" y="82"/>
                      <a:pt x="16" y="50"/>
                      <a:pt x="16" y="19"/>
                    </a:cubicBezTo>
                    <a:cubicBezTo>
                      <a:pt x="16" y="18"/>
                      <a:pt x="16" y="17"/>
                      <a:pt x="16" y="15"/>
                    </a:cubicBezTo>
                    <a:cubicBezTo>
                      <a:pt x="16" y="11"/>
                      <a:pt x="14" y="9"/>
                      <a:pt x="9" y="9"/>
                    </a:cubicBezTo>
                    <a:cubicBezTo>
                      <a:pt x="8" y="8"/>
                      <a:pt x="7" y="8"/>
                      <a:pt x="5" y="8"/>
                    </a:cubicBezTo>
                    <a:cubicBezTo>
                      <a:pt x="4" y="8"/>
                      <a:pt x="2" y="8"/>
                      <a:pt x="1" y="8"/>
                    </a:cubicBezTo>
                    <a:cubicBezTo>
                      <a:pt x="1" y="5"/>
                      <a:pt x="1" y="3"/>
                      <a:pt x="1" y="1"/>
                    </a:cubicBezTo>
                    <a:cubicBezTo>
                      <a:pt x="14" y="1"/>
                      <a:pt x="27" y="1"/>
                      <a:pt x="40" y="1"/>
                    </a:cubicBezTo>
                    <a:cubicBezTo>
                      <a:pt x="59" y="34"/>
                      <a:pt x="79" y="67"/>
                      <a:pt x="98" y="100"/>
                    </a:cubicBezTo>
                    <a:cubicBezTo>
                      <a:pt x="98" y="100"/>
                      <a:pt x="99" y="100"/>
                      <a:pt x="99" y="100"/>
                    </a:cubicBezTo>
                    <a:cubicBezTo>
                      <a:pt x="99" y="99"/>
                      <a:pt x="99" y="97"/>
                      <a:pt x="99" y="96"/>
                    </a:cubicBezTo>
                    <a:cubicBezTo>
                      <a:pt x="99" y="72"/>
                      <a:pt x="99" y="48"/>
                      <a:pt x="99" y="24"/>
                    </a:cubicBezTo>
                    <a:cubicBezTo>
                      <a:pt x="99" y="21"/>
                      <a:pt x="99" y="19"/>
                      <a:pt x="98" y="16"/>
                    </a:cubicBezTo>
                    <a:cubicBezTo>
                      <a:pt x="97" y="12"/>
                      <a:pt x="94" y="9"/>
                      <a:pt x="90" y="9"/>
                    </a:cubicBezTo>
                    <a:cubicBezTo>
                      <a:pt x="88" y="8"/>
                      <a:pt x="86" y="8"/>
                      <a:pt x="83" y="8"/>
                    </a:cubicBezTo>
                    <a:cubicBezTo>
                      <a:pt x="83" y="5"/>
                      <a:pt x="83" y="3"/>
                      <a:pt x="83" y="1"/>
                    </a:cubicBezTo>
                    <a:cubicBezTo>
                      <a:pt x="87" y="0"/>
                      <a:pt x="115" y="0"/>
                      <a:pt x="126" y="1"/>
                    </a:cubicBezTo>
                    <a:cubicBezTo>
                      <a:pt x="126" y="3"/>
                      <a:pt x="126" y="5"/>
                      <a:pt x="126" y="8"/>
                    </a:cubicBezTo>
                    <a:cubicBezTo>
                      <a:pt x="124" y="8"/>
                      <a:pt x="122" y="8"/>
                      <a:pt x="119" y="9"/>
                    </a:cubicBezTo>
                    <a:cubicBezTo>
                      <a:pt x="115" y="9"/>
                      <a:pt x="112" y="12"/>
                      <a:pt x="111" y="16"/>
                    </a:cubicBezTo>
                    <a:cubicBezTo>
                      <a:pt x="111" y="20"/>
                      <a:pt x="110" y="23"/>
                      <a:pt x="110" y="27"/>
                    </a:cubicBezTo>
                    <a:cubicBezTo>
                      <a:pt x="110" y="61"/>
                      <a:pt x="110" y="95"/>
                      <a:pt x="110" y="129"/>
                    </a:cubicBezTo>
                    <a:cubicBezTo>
                      <a:pt x="110" y="131"/>
                      <a:pt x="110" y="133"/>
                      <a:pt x="110" y="135"/>
                    </a:cubicBezTo>
                    <a:cubicBezTo>
                      <a:pt x="106" y="135"/>
                      <a:pt x="103" y="135"/>
                      <a:pt x="99" y="135"/>
                    </a:cubicBezTo>
                    <a:cubicBezTo>
                      <a:pt x="76" y="95"/>
                      <a:pt x="52" y="55"/>
                      <a:pt x="29" y="15"/>
                    </a:cubicBezTo>
                    <a:cubicBezTo>
                      <a:pt x="28" y="15"/>
                      <a:pt x="28" y="15"/>
                      <a:pt x="28" y="16"/>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3" name="Freeform 20">
                <a:extLst>
                  <a:ext uri="{FF2B5EF4-FFF2-40B4-BE49-F238E27FC236}">
                    <a16:creationId xmlns:a16="http://schemas.microsoft.com/office/drawing/2014/main" id="{AFBC22B1-E0E5-491D-8D3A-0CADD301B3F1}"/>
                  </a:ext>
                </a:extLst>
              </p:cNvPr>
              <p:cNvSpPr>
                <a:spLocks/>
              </p:cNvSpPr>
              <p:nvPr/>
            </p:nvSpPr>
            <p:spPr bwMode="auto">
              <a:xfrm>
                <a:off x="8233341" y="3887973"/>
                <a:ext cx="352419" cy="384457"/>
              </a:xfrm>
              <a:custGeom>
                <a:avLst/>
                <a:gdLst>
                  <a:gd name="T0" fmla="*/ 0 w 124"/>
                  <a:gd name="T1" fmla="*/ 8 h 135"/>
                  <a:gd name="T2" fmla="*/ 0 w 124"/>
                  <a:gd name="T3" fmla="*/ 1 h 135"/>
                  <a:gd name="T4" fmla="*/ 105 w 124"/>
                  <a:gd name="T5" fmla="*/ 1 h 135"/>
                  <a:gd name="T6" fmla="*/ 117 w 124"/>
                  <a:gd name="T7" fmla="*/ 35 h 135"/>
                  <a:gd name="T8" fmla="*/ 110 w 124"/>
                  <a:gd name="T9" fmla="*/ 39 h 135"/>
                  <a:gd name="T10" fmla="*/ 107 w 124"/>
                  <a:gd name="T11" fmla="*/ 33 h 135"/>
                  <a:gd name="T12" fmla="*/ 78 w 124"/>
                  <a:gd name="T13" fmla="*/ 11 h 135"/>
                  <a:gd name="T14" fmla="*/ 34 w 124"/>
                  <a:gd name="T15" fmla="*/ 11 h 135"/>
                  <a:gd name="T16" fmla="*/ 34 w 124"/>
                  <a:gd name="T17" fmla="*/ 61 h 135"/>
                  <a:gd name="T18" fmla="*/ 55 w 124"/>
                  <a:gd name="T19" fmla="*/ 60 h 135"/>
                  <a:gd name="T20" fmla="*/ 69 w 124"/>
                  <a:gd name="T21" fmla="*/ 45 h 135"/>
                  <a:gd name="T22" fmla="*/ 70 w 124"/>
                  <a:gd name="T23" fmla="*/ 36 h 135"/>
                  <a:gd name="T24" fmla="*/ 78 w 124"/>
                  <a:gd name="T25" fmla="*/ 36 h 135"/>
                  <a:gd name="T26" fmla="*/ 78 w 124"/>
                  <a:gd name="T27" fmla="*/ 95 h 135"/>
                  <a:gd name="T28" fmla="*/ 74 w 124"/>
                  <a:gd name="T29" fmla="*/ 95 h 135"/>
                  <a:gd name="T30" fmla="*/ 70 w 124"/>
                  <a:gd name="T31" fmla="*/ 95 h 135"/>
                  <a:gd name="T32" fmla="*/ 70 w 124"/>
                  <a:gd name="T33" fmla="*/ 88 h 135"/>
                  <a:gd name="T34" fmla="*/ 68 w 124"/>
                  <a:gd name="T35" fmla="*/ 81 h 135"/>
                  <a:gd name="T36" fmla="*/ 58 w 124"/>
                  <a:gd name="T37" fmla="*/ 71 h 135"/>
                  <a:gd name="T38" fmla="*/ 34 w 124"/>
                  <a:gd name="T39" fmla="*/ 70 h 135"/>
                  <a:gd name="T40" fmla="*/ 33 w 124"/>
                  <a:gd name="T41" fmla="*/ 74 h 135"/>
                  <a:gd name="T42" fmla="*/ 33 w 124"/>
                  <a:gd name="T43" fmla="*/ 115 h 135"/>
                  <a:gd name="T44" fmla="*/ 43 w 124"/>
                  <a:gd name="T45" fmla="*/ 125 h 135"/>
                  <a:gd name="T46" fmla="*/ 69 w 124"/>
                  <a:gd name="T47" fmla="*/ 125 h 135"/>
                  <a:gd name="T48" fmla="*/ 112 w 124"/>
                  <a:gd name="T49" fmla="*/ 97 h 135"/>
                  <a:gd name="T50" fmla="*/ 115 w 124"/>
                  <a:gd name="T51" fmla="*/ 90 h 135"/>
                  <a:gd name="T52" fmla="*/ 124 w 124"/>
                  <a:gd name="T53" fmla="*/ 93 h 135"/>
                  <a:gd name="T54" fmla="*/ 109 w 124"/>
                  <a:gd name="T55" fmla="*/ 135 h 135"/>
                  <a:gd name="T56" fmla="*/ 0 w 124"/>
                  <a:gd name="T57" fmla="*/ 135 h 135"/>
                  <a:gd name="T58" fmla="*/ 0 w 124"/>
                  <a:gd name="T59" fmla="*/ 128 h 135"/>
                  <a:gd name="T60" fmla="*/ 8 w 124"/>
                  <a:gd name="T61" fmla="*/ 127 h 135"/>
                  <a:gd name="T62" fmla="*/ 15 w 124"/>
                  <a:gd name="T63" fmla="*/ 120 h 135"/>
                  <a:gd name="T64" fmla="*/ 16 w 124"/>
                  <a:gd name="T65" fmla="*/ 113 h 135"/>
                  <a:gd name="T66" fmla="*/ 16 w 124"/>
                  <a:gd name="T67" fmla="*/ 21 h 135"/>
                  <a:gd name="T68" fmla="*/ 16 w 124"/>
                  <a:gd name="T69" fmla="*/ 16 h 135"/>
                  <a:gd name="T70" fmla="*/ 8 w 124"/>
                  <a:gd name="T71" fmla="*/ 9 h 135"/>
                  <a:gd name="T72" fmla="*/ 4 w 124"/>
                  <a:gd name="T73" fmla="*/ 8 h 135"/>
                  <a:gd name="T74" fmla="*/ 0 w 124"/>
                  <a:gd name="T75" fmla="*/ 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4" h="135">
                    <a:moveTo>
                      <a:pt x="0" y="8"/>
                    </a:moveTo>
                    <a:cubicBezTo>
                      <a:pt x="0" y="5"/>
                      <a:pt x="0" y="3"/>
                      <a:pt x="0" y="1"/>
                    </a:cubicBezTo>
                    <a:cubicBezTo>
                      <a:pt x="3" y="0"/>
                      <a:pt x="98" y="0"/>
                      <a:pt x="105" y="1"/>
                    </a:cubicBezTo>
                    <a:cubicBezTo>
                      <a:pt x="109" y="12"/>
                      <a:pt x="113" y="24"/>
                      <a:pt x="117" y="35"/>
                    </a:cubicBezTo>
                    <a:cubicBezTo>
                      <a:pt x="115" y="37"/>
                      <a:pt x="112" y="38"/>
                      <a:pt x="110" y="39"/>
                    </a:cubicBezTo>
                    <a:cubicBezTo>
                      <a:pt x="109" y="36"/>
                      <a:pt x="108" y="35"/>
                      <a:pt x="107" y="33"/>
                    </a:cubicBezTo>
                    <a:cubicBezTo>
                      <a:pt x="101" y="20"/>
                      <a:pt x="92" y="13"/>
                      <a:pt x="78" y="11"/>
                    </a:cubicBezTo>
                    <a:cubicBezTo>
                      <a:pt x="63" y="10"/>
                      <a:pt x="48" y="11"/>
                      <a:pt x="34" y="11"/>
                    </a:cubicBezTo>
                    <a:cubicBezTo>
                      <a:pt x="33" y="15"/>
                      <a:pt x="33" y="55"/>
                      <a:pt x="34" y="61"/>
                    </a:cubicBezTo>
                    <a:cubicBezTo>
                      <a:pt x="41" y="61"/>
                      <a:pt x="48" y="61"/>
                      <a:pt x="55" y="60"/>
                    </a:cubicBezTo>
                    <a:cubicBezTo>
                      <a:pt x="64" y="59"/>
                      <a:pt x="68" y="54"/>
                      <a:pt x="69" y="45"/>
                    </a:cubicBezTo>
                    <a:cubicBezTo>
                      <a:pt x="70" y="42"/>
                      <a:pt x="70" y="39"/>
                      <a:pt x="70" y="36"/>
                    </a:cubicBezTo>
                    <a:cubicBezTo>
                      <a:pt x="73" y="36"/>
                      <a:pt x="75" y="36"/>
                      <a:pt x="78" y="36"/>
                    </a:cubicBezTo>
                    <a:cubicBezTo>
                      <a:pt x="78" y="56"/>
                      <a:pt x="78" y="75"/>
                      <a:pt x="78" y="95"/>
                    </a:cubicBezTo>
                    <a:cubicBezTo>
                      <a:pt x="77" y="95"/>
                      <a:pt x="76" y="95"/>
                      <a:pt x="74" y="95"/>
                    </a:cubicBezTo>
                    <a:cubicBezTo>
                      <a:pt x="73" y="95"/>
                      <a:pt x="72" y="95"/>
                      <a:pt x="70" y="95"/>
                    </a:cubicBezTo>
                    <a:cubicBezTo>
                      <a:pt x="70" y="93"/>
                      <a:pt x="70" y="90"/>
                      <a:pt x="70" y="88"/>
                    </a:cubicBezTo>
                    <a:cubicBezTo>
                      <a:pt x="69" y="86"/>
                      <a:pt x="69" y="83"/>
                      <a:pt x="68" y="81"/>
                    </a:cubicBezTo>
                    <a:cubicBezTo>
                      <a:pt x="67" y="75"/>
                      <a:pt x="64" y="72"/>
                      <a:pt x="58" y="71"/>
                    </a:cubicBezTo>
                    <a:cubicBezTo>
                      <a:pt x="50" y="69"/>
                      <a:pt x="42" y="70"/>
                      <a:pt x="34" y="70"/>
                    </a:cubicBezTo>
                    <a:cubicBezTo>
                      <a:pt x="33" y="72"/>
                      <a:pt x="33" y="73"/>
                      <a:pt x="33" y="74"/>
                    </a:cubicBezTo>
                    <a:cubicBezTo>
                      <a:pt x="33" y="88"/>
                      <a:pt x="33" y="102"/>
                      <a:pt x="33" y="115"/>
                    </a:cubicBezTo>
                    <a:cubicBezTo>
                      <a:pt x="33" y="124"/>
                      <a:pt x="34" y="125"/>
                      <a:pt x="43" y="125"/>
                    </a:cubicBezTo>
                    <a:cubicBezTo>
                      <a:pt x="52" y="125"/>
                      <a:pt x="60" y="125"/>
                      <a:pt x="69" y="125"/>
                    </a:cubicBezTo>
                    <a:cubicBezTo>
                      <a:pt x="89" y="125"/>
                      <a:pt x="104" y="115"/>
                      <a:pt x="112" y="97"/>
                    </a:cubicBezTo>
                    <a:cubicBezTo>
                      <a:pt x="113" y="95"/>
                      <a:pt x="114" y="93"/>
                      <a:pt x="115" y="90"/>
                    </a:cubicBezTo>
                    <a:cubicBezTo>
                      <a:pt x="118" y="91"/>
                      <a:pt x="121" y="92"/>
                      <a:pt x="124" y="93"/>
                    </a:cubicBezTo>
                    <a:cubicBezTo>
                      <a:pt x="119" y="108"/>
                      <a:pt x="114" y="121"/>
                      <a:pt x="109" y="135"/>
                    </a:cubicBezTo>
                    <a:cubicBezTo>
                      <a:pt x="73" y="135"/>
                      <a:pt x="37" y="135"/>
                      <a:pt x="0" y="135"/>
                    </a:cubicBezTo>
                    <a:cubicBezTo>
                      <a:pt x="0" y="133"/>
                      <a:pt x="0" y="131"/>
                      <a:pt x="0" y="128"/>
                    </a:cubicBezTo>
                    <a:cubicBezTo>
                      <a:pt x="3" y="128"/>
                      <a:pt x="6" y="128"/>
                      <a:pt x="8" y="127"/>
                    </a:cubicBezTo>
                    <a:cubicBezTo>
                      <a:pt x="13" y="126"/>
                      <a:pt x="15" y="125"/>
                      <a:pt x="15" y="120"/>
                    </a:cubicBezTo>
                    <a:cubicBezTo>
                      <a:pt x="16" y="118"/>
                      <a:pt x="16" y="115"/>
                      <a:pt x="16" y="113"/>
                    </a:cubicBezTo>
                    <a:cubicBezTo>
                      <a:pt x="16" y="82"/>
                      <a:pt x="16" y="52"/>
                      <a:pt x="16" y="21"/>
                    </a:cubicBezTo>
                    <a:cubicBezTo>
                      <a:pt x="16" y="20"/>
                      <a:pt x="16" y="18"/>
                      <a:pt x="16" y="16"/>
                    </a:cubicBezTo>
                    <a:cubicBezTo>
                      <a:pt x="15" y="11"/>
                      <a:pt x="13" y="9"/>
                      <a:pt x="8" y="9"/>
                    </a:cubicBezTo>
                    <a:cubicBezTo>
                      <a:pt x="7" y="9"/>
                      <a:pt x="6" y="8"/>
                      <a:pt x="4" y="8"/>
                    </a:cubicBezTo>
                    <a:cubicBezTo>
                      <a:pt x="3" y="8"/>
                      <a:pt x="2" y="8"/>
                      <a:pt x="0" y="8"/>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4" name="Freeform 21">
                <a:extLst>
                  <a:ext uri="{FF2B5EF4-FFF2-40B4-BE49-F238E27FC236}">
                    <a16:creationId xmlns:a16="http://schemas.microsoft.com/office/drawing/2014/main" id="{52A94EBF-BEA5-40C1-BA72-F097DF0149EB}"/>
                  </a:ext>
                </a:extLst>
              </p:cNvPr>
              <p:cNvSpPr>
                <a:spLocks/>
              </p:cNvSpPr>
              <p:nvPr/>
            </p:nvSpPr>
            <p:spPr bwMode="auto">
              <a:xfrm>
                <a:off x="4949441" y="3891177"/>
                <a:ext cx="352419" cy="381253"/>
              </a:xfrm>
              <a:custGeom>
                <a:avLst/>
                <a:gdLst>
                  <a:gd name="T0" fmla="*/ 33 w 123"/>
                  <a:gd name="T1" fmla="*/ 60 h 134"/>
                  <a:gd name="T2" fmla="*/ 55 w 123"/>
                  <a:gd name="T3" fmla="*/ 59 h 134"/>
                  <a:gd name="T4" fmla="*/ 68 w 123"/>
                  <a:gd name="T5" fmla="*/ 45 h 134"/>
                  <a:gd name="T6" fmla="*/ 70 w 123"/>
                  <a:gd name="T7" fmla="*/ 35 h 134"/>
                  <a:gd name="T8" fmla="*/ 77 w 123"/>
                  <a:gd name="T9" fmla="*/ 35 h 134"/>
                  <a:gd name="T10" fmla="*/ 77 w 123"/>
                  <a:gd name="T11" fmla="*/ 94 h 134"/>
                  <a:gd name="T12" fmla="*/ 75 w 123"/>
                  <a:gd name="T13" fmla="*/ 94 h 134"/>
                  <a:gd name="T14" fmla="*/ 70 w 123"/>
                  <a:gd name="T15" fmla="*/ 94 h 134"/>
                  <a:gd name="T16" fmla="*/ 69 w 123"/>
                  <a:gd name="T17" fmla="*/ 83 h 134"/>
                  <a:gd name="T18" fmla="*/ 54 w 123"/>
                  <a:gd name="T19" fmla="*/ 69 h 134"/>
                  <a:gd name="T20" fmla="*/ 33 w 123"/>
                  <a:gd name="T21" fmla="*/ 69 h 134"/>
                  <a:gd name="T22" fmla="*/ 33 w 123"/>
                  <a:gd name="T23" fmla="*/ 73 h 134"/>
                  <a:gd name="T24" fmla="*/ 33 w 123"/>
                  <a:gd name="T25" fmla="*/ 114 h 134"/>
                  <a:gd name="T26" fmla="*/ 43 w 123"/>
                  <a:gd name="T27" fmla="*/ 124 h 134"/>
                  <a:gd name="T28" fmla="*/ 68 w 123"/>
                  <a:gd name="T29" fmla="*/ 124 h 134"/>
                  <a:gd name="T30" fmla="*/ 112 w 123"/>
                  <a:gd name="T31" fmla="*/ 96 h 134"/>
                  <a:gd name="T32" fmla="*/ 115 w 123"/>
                  <a:gd name="T33" fmla="*/ 90 h 134"/>
                  <a:gd name="T34" fmla="*/ 115 w 123"/>
                  <a:gd name="T35" fmla="*/ 90 h 134"/>
                  <a:gd name="T36" fmla="*/ 123 w 123"/>
                  <a:gd name="T37" fmla="*/ 92 h 134"/>
                  <a:gd name="T38" fmla="*/ 109 w 123"/>
                  <a:gd name="T39" fmla="*/ 134 h 134"/>
                  <a:gd name="T40" fmla="*/ 0 w 123"/>
                  <a:gd name="T41" fmla="*/ 134 h 134"/>
                  <a:gd name="T42" fmla="*/ 0 w 123"/>
                  <a:gd name="T43" fmla="*/ 127 h 134"/>
                  <a:gd name="T44" fmla="*/ 8 w 123"/>
                  <a:gd name="T45" fmla="*/ 126 h 134"/>
                  <a:gd name="T46" fmla="*/ 15 w 123"/>
                  <a:gd name="T47" fmla="*/ 120 h 134"/>
                  <a:gd name="T48" fmla="*/ 16 w 123"/>
                  <a:gd name="T49" fmla="*/ 113 h 134"/>
                  <a:gd name="T50" fmla="*/ 16 w 123"/>
                  <a:gd name="T51" fmla="*/ 20 h 134"/>
                  <a:gd name="T52" fmla="*/ 5 w 123"/>
                  <a:gd name="T53" fmla="*/ 7 h 134"/>
                  <a:gd name="T54" fmla="*/ 0 w 123"/>
                  <a:gd name="T55" fmla="*/ 7 h 134"/>
                  <a:gd name="T56" fmla="*/ 0 w 123"/>
                  <a:gd name="T57" fmla="*/ 0 h 134"/>
                  <a:gd name="T58" fmla="*/ 105 w 123"/>
                  <a:gd name="T59" fmla="*/ 0 h 134"/>
                  <a:gd name="T60" fmla="*/ 117 w 123"/>
                  <a:gd name="T61" fmla="*/ 35 h 134"/>
                  <a:gd name="T62" fmla="*/ 109 w 123"/>
                  <a:gd name="T63" fmla="*/ 38 h 134"/>
                  <a:gd name="T64" fmla="*/ 107 w 123"/>
                  <a:gd name="T65" fmla="*/ 34 h 134"/>
                  <a:gd name="T66" fmla="*/ 105 w 123"/>
                  <a:gd name="T67" fmla="*/ 29 h 134"/>
                  <a:gd name="T68" fmla="*/ 78 w 123"/>
                  <a:gd name="T69" fmla="*/ 11 h 134"/>
                  <a:gd name="T70" fmla="*/ 42 w 123"/>
                  <a:gd name="T71" fmla="*/ 10 h 134"/>
                  <a:gd name="T72" fmla="*/ 33 w 123"/>
                  <a:gd name="T73" fmla="*/ 10 h 134"/>
                  <a:gd name="T74" fmla="*/ 33 w 123"/>
                  <a:gd name="T75" fmla="*/ 6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3" h="134">
                    <a:moveTo>
                      <a:pt x="33" y="60"/>
                    </a:moveTo>
                    <a:cubicBezTo>
                      <a:pt x="41" y="60"/>
                      <a:pt x="48" y="61"/>
                      <a:pt x="55" y="59"/>
                    </a:cubicBezTo>
                    <a:cubicBezTo>
                      <a:pt x="63" y="57"/>
                      <a:pt x="67" y="53"/>
                      <a:pt x="68" y="45"/>
                    </a:cubicBezTo>
                    <a:cubicBezTo>
                      <a:pt x="69" y="42"/>
                      <a:pt x="69" y="39"/>
                      <a:pt x="70" y="35"/>
                    </a:cubicBezTo>
                    <a:cubicBezTo>
                      <a:pt x="72" y="35"/>
                      <a:pt x="75" y="35"/>
                      <a:pt x="77" y="35"/>
                    </a:cubicBezTo>
                    <a:cubicBezTo>
                      <a:pt x="77" y="55"/>
                      <a:pt x="77" y="74"/>
                      <a:pt x="77" y="94"/>
                    </a:cubicBezTo>
                    <a:cubicBezTo>
                      <a:pt x="76" y="94"/>
                      <a:pt x="75" y="94"/>
                      <a:pt x="75" y="94"/>
                    </a:cubicBezTo>
                    <a:cubicBezTo>
                      <a:pt x="73" y="94"/>
                      <a:pt x="71" y="94"/>
                      <a:pt x="70" y="94"/>
                    </a:cubicBezTo>
                    <a:cubicBezTo>
                      <a:pt x="69" y="90"/>
                      <a:pt x="69" y="86"/>
                      <a:pt x="69" y="83"/>
                    </a:cubicBezTo>
                    <a:cubicBezTo>
                      <a:pt x="67" y="74"/>
                      <a:pt x="63" y="70"/>
                      <a:pt x="54" y="69"/>
                    </a:cubicBezTo>
                    <a:cubicBezTo>
                      <a:pt x="47" y="69"/>
                      <a:pt x="40" y="69"/>
                      <a:pt x="33" y="69"/>
                    </a:cubicBezTo>
                    <a:cubicBezTo>
                      <a:pt x="33" y="71"/>
                      <a:pt x="33" y="72"/>
                      <a:pt x="33" y="73"/>
                    </a:cubicBezTo>
                    <a:cubicBezTo>
                      <a:pt x="33" y="87"/>
                      <a:pt x="33" y="101"/>
                      <a:pt x="33" y="114"/>
                    </a:cubicBezTo>
                    <a:cubicBezTo>
                      <a:pt x="33" y="123"/>
                      <a:pt x="34" y="124"/>
                      <a:pt x="43" y="124"/>
                    </a:cubicBezTo>
                    <a:cubicBezTo>
                      <a:pt x="51" y="124"/>
                      <a:pt x="60" y="124"/>
                      <a:pt x="68" y="124"/>
                    </a:cubicBezTo>
                    <a:cubicBezTo>
                      <a:pt x="89" y="124"/>
                      <a:pt x="103" y="114"/>
                      <a:pt x="112" y="96"/>
                    </a:cubicBezTo>
                    <a:cubicBezTo>
                      <a:pt x="113" y="94"/>
                      <a:pt x="114" y="92"/>
                      <a:pt x="115" y="90"/>
                    </a:cubicBezTo>
                    <a:cubicBezTo>
                      <a:pt x="115" y="90"/>
                      <a:pt x="115" y="90"/>
                      <a:pt x="115" y="90"/>
                    </a:cubicBezTo>
                    <a:cubicBezTo>
                      <a:pt x="118" y="90"/>
                      <a:pt x="120" y="91"/>
                      <a:pt x="123" y="92"/>
                    </a:cubicBezTo>
                    <a:cubicBezTo>
                      <a:pt x="118" y="107"/>
                      <a:pt x="113" y="120"/>
                      <a:pt x="109" y="134"/>
                    </a:cubicBezTo>
                    <a:cubicBezTo>
                      <a:pt x="72" y="134"/>
                      <a:pt x="36" y="134"/>
                      <a:pt x="0" y="134"/>
                    </a:cubicBezTo>
                    <a:cubicBezTo>
                      <a:pt x="0" y="132"/>
                      <a:pt x="0" y="130"/>
                      <a:pt x="0" y="127"/>
                    </a:cubicBezTo>
                    <a:cubicBezTo>
                      <a:pt x="2" y="127"/>
                      <a:pt x="5" y="126"/>
                      <a:pt x="8" y="126"/>
                    </a:cubicBezTo>
                    <a:cubicBezTo>
                      <a:pt x="12" y="126"/>
                      <a:pt x="14" y="124"/>
                      <a:pt x="15" y="120"/>
                    </a:cubicBezTo>
                    <a:cubicBezTo>
                      <a:pt x="15" y="118"/>
                      <a:pt x="16" y="115"/>
                      <a:pt x="16" y="113"/>
                    </a:cubicBezTo>
                    <a:cubicBezTo>
                      <a:pt x="16" y="82"/>
                      <a:pt x="16" y="51"/>
                      <a:pt x="16" y="20"/>
                    </a:cubicBezTo>
                    <a:cubicBezTo>
                      <a:pt x="16" y="10"/>
                      <a:pt x="14" y="8"/>
                      <a:pt x="5" y="7"/>
                    </a:cubicBezTo>
                    <a:cubicBezTo>
                      <a:pt x="3" y="7"/>
                      <a:pt x="1" y="7"/>
                      <a:pt x="0" y="7"/>
                    </a:cubicBezTo>
                    <a:cubicBezTo>
                      <a:pt x="0" y="4"/>
                      <a:pt x="0" y="2"/>
                      <a:pt x="0" y="0"/>
                    </a:cubicBezTo>
                    <a:cubicBezTo>
                      <a:pt x="34" y="0"/>
                      <a:pt x="69" y="0"/>
                      <a:pt x="105" y="0"/>
                    </a:cubicBezTo>
                    <a:cubicBezTo>
                      <a:pt x="109" y="11"/>
                      <a:pt x="112" y="22"/>
                      <a:pt x="117" y="35"/>
                    </a:cubicBezTo>
                    <a:cubicBezTo>
                      <a:pt x="114" y="36"/>
                      <a:pt x="112" y="37"/>
                      <a:pt x="109" y="38"/>
                    </a:cubicBezTo>
                    <a:cubicBezTo>
                      <a:pt x="108" y="36"/>
                      <a:pt x="108" y="35"/>
                      <a:pt x="107" y="34"/>
                    </a:cubicBezTo>
                    <a:cubicBezTo>
                      <a:pt x="107" y="32"/>
                      <a:pt x="106" y="31"/>
                      <a:pt x="105" y="29"/>
                    </a:cubicBezTo>
                    <a:cubicBezTo>
                      <a:pt x="100" y="18"/>
                      <a:pt x="90" y="11"/>
                      <a:pt x="78" y="11"/>
                    </a:cubicBezTo>
                    <a:cubicBezTo>
                      <a:pt x="66" y="10"/>
                      <a:pt x="54" y="10"/>
                      <a:pt x="42" y="10"/>
                    </a:cubicBezTo>
                    <a:cubicBezTo>
                      <a:pt x="39" y="10"/>
                      <a:pt x="36" y="10"/>
                      <a:pt x="33" y="10"/>
                    </a:cubicBezTo>
                    <a:cubicBezTo>
                      <a:pt x="33" y="26"/>
                      <a:pt x="33" y="43"/>
                      <a:pt x="33" y="6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5" name="Freeform 22">
                <a:extLst>
                  <a:ext uri="{FF2B5EF4-FFF2-40B4-BE49-F238E27FC236}">
                    <a16:creationId xmlns:a16="http://schemas.microsoft.com/office/drawing/2014/main" id="{13446D84-1439-4CA9-B653-7FB33B0DC865}"/>
                  </a:ext>
                </a:extLst>
              </p:cNvPr>
              <p:cNvSpPr>
                <a:spLocks/>
              </p:cNvSpPr>
              <p:nvPr/>
            </p:nvSpPr>
            <p:spPr bwMode="auto">
              <a:xfrm>
                <a:off x="5897767" y="3891177"/>
                <a:ext cx="358826" cy="381253"/>
              </a:xfrm>
              <a:custGeom>
                <a:avLst/>
                <a:gdLst>
                  <a:gd name="T0" fmla="*/ 43 w 126"/>
                  <a:gd name="T1" fmla="*/ 134 h 134"/>
                  <a:gd name="T2" fmla="*/ 0 w 126"/>
                  <a:gd name="T3" fmla="*/ 134 h 134"/>
                  <a:gd name="T4" fmla="*/ 0 w 126"/>
                  <a:gd name="T5" fmla="*/ 127 h 134"/>
                  <a:gd name="T6" fmla="*/ 7 w 126"/>
                  <a:gd name="T7" fmla="*/ 126 h 134"/>
                  <a:gd name="T8" fmla="*/ 16 w 126"/>
                  <a:gd name="T9" fmla="*/ 118 h 134"/>
                  <a:gd name="T10" fmla="*/ 16 w 126"/>
                  <a:gd name="T11" fmla="*/ 110 h 134"/>
                  <a:gd name="T12" fmla="*/ 16 w 126"/>
                  <a:gd name="T13" fmla="*/ 18 h 134"/>
                  <a:gd name="T14" fmla="*/ 5 w 126"/>
                  <a:gd name="T15" fmla="*/ 7 h 134"/>
                  <a:gd name="T16" fmla="*/ 0 w 126"/>
                  <a:gd name="T17" fmla="*/ 7 h 134"/>
                  <a:gd name="T18" fmla="*/ 0 w 126"/>
                  <a:gd name="T19" fmla="*/ 0 h 134"/>
                  <a:gd name="T20" fmla="*/ 40 w 126"/>
                  <a:gd name="T21" fmla="*/ 0 h 134"/>
                  <a:gd name="T22" fmla="*/ 98 w 126"/>
                  <a:gd name="T23" fmla="*/ 100 h 134"/>
                  <a:gd name="T24" fmla="*/ 99 w 126"/>
                  <a:gd name="T25" fmla="*/ 96 h 134"/>
                  <a:gd name="T26" fmla="*/ 99 w 126"/>
                  <a:gd name="T27" fmla="*/ 24 h 134"/>
                  <a:gd name="T28" fmla="*/ 98 w 126"/>
                  <a:gd name="T29" fmla="*/ 17 h 134"/>
                  <a:gd name="T30" fmla="*/ 89 w 126"/>
                  <a:gd name="T31" fmla="*/ 7 h 134"/>
                  <a:gd name="T32" fmla="*/ 83 w 126"/>
                  <a:gd name="T33" fmla="*/ 7 h 134"/>
                  <a:gd name="T34" fmla="*/ 83 w 126"/>
                  <a:gd name="T35" fmla="*/ 4 h 134"/>
                  <a:gd name="T36" fmla="*/ 83 w 126"/>
                  <a:gd name="T37" fmla="*/ 0 h 134"/>
                  <a:gd name="T38" fmla="*/ 125 w 126"/>
                  <a:gd name="T39" fmla="*/ 0 h 134"/>
                  <a:gd name="T40" fmla="*/ 126 w 126"/>
                  <a:gd name="T41" fmla="*/ 3 h 134"/>
                  <a:gd name="T42" fmla="*/ 126 w 126"/>
                  <a:gd name="T43" fmla="*/ 7 h 134"/>
                  <a:gd name="T44" fmla="*/ 120 w 126"/>
                  <a:gd name="T45" fmla="*/ 7 h 134"/>
                  <a:gd name="T46" fmla="*/ 110 w 126"/>
                  <a:gd name="T47" fmla="*/ 16 h 134"/>
                  <a:gd name="T48" fmla="*/ 110 w 126"/>
                  <a:gd name="T49" fmla="*/ 26 h 134"/>
                  <a:gd name="T50" fmla="*/ 110 w 126"/>
                  <a:gd name="T51" fmla="*/ 128 h 134"/>
                  <a:gd name="T52" fmla="*/ 110 w 126"/>
                  <a:gd name="T53" fmla="*/ 134 h 134"/>
                  <a:gd name="T54" fmla="*/ 98 w 126"/>
                  <a:gd name="T55" fmla="*/ 134 h 134"/>
                  <a:gd name="T56" fmla="*/ 28 w 126"/>
                  <a:gd name="T57" fmla="*/ 14 h 134"/>
                  <a:gd name="T58" fmla="*/ 28 w 126"/>
                  <a:gd name="T59" fmla="*/ 14 h 134"/>
                  <a:gd name="T60" fmla="*/ 27 w 126"/>
                  <a:gd name="T61" fmla="*/ 17 h 134"/>
                  <a:gd name="T62" fmla="*/ 27 w 126"/>
                  <a:gd name="T63" fmla="*/ 110 h 134"/>
                  <a:gd name="T64" fmla="*/ 28 w 126"/>
                  <a:gd name="T65" fmla="*/ 118 h 134"/>
                  <a:gd name="T66" fmla="*/ 36 w 126"/>
                  <a:gd name="T67" fmla="*/ 126 h 134"/>
                  <a:gd name="T68" fmla="*/ 43 w 126"/>
                  <a:gd name="T69" fmla="*/ 127 h 134"/>
                  <a:gd name="T70" fmla="*/ 43 w 126"/>
                  <a:gd name="T7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6" h="134">
                    <a:moveTo>
                      <a:pt x="43" y="134"/>
                    </a:moveTo>
                    <a:cubicBezTo>
                      <a:pt x="29" y="134"/>
                      <a:pt x="14" y="134"/>
                      <a:pt x="0" y="134"/>
                    </a:cubicBezTo>
                    <a:cubicBezTo>
                      <a:pt x="0" y="132"/>
                      <a:pt x="0" y="130"/>
                      <a:pt x="0" y="127"/>
                    </a:cubicBezTo>
                    <a:cubicBezTo>
                      <a:pt x="2" y="127"/>
                      <a:pt x="5" y="127"/>
                      <a:pt x="7" y="126"/>
                    </a:cubicBezTo>
                    <a:cubicBezTo>
                      <a:pt x="13" y="125"/>
                      <a:pt x="15" y="123"/>
                      <a:pt x="16" y="118"/>
                    </a:cubicBezTo>
                    <a:cubicBezTo>
                      <a:pt x="16" y="115"/>
                      <a:pt x="16" y="113"/>
                      <a:pt x="16" y="110"/>
                    </a:cubicBezTo>
                    <a:cubicBezTo>
                      <a:pt x="16" y="80"/>
                      <a:pt x="16" y="49"/>
                      <a:pt x="16" y="18"/>
                    </a:cubicBezTo>
                    <a:cubicBezTo>
                      <a:pt x="16" y="9"/>
                      <a:pt x="14" y="8"/>
                      <a:pt x="5" y="7"/>
                    </a:cubicBezTo>
                    <a:cubicBezTo>
                      <a:pt x="4" y="7"/>
                      <a:pt x="2" y="7"/>
                      <a:pt x="0" y="7"/>
                    </a:cubicBezTo>
                    <a:cubicBezTo>
                      <a:pt x="0" y="4"/>
                      <a:pt x="0" y="2"/>
                      <a:pt x="0" y="0"/>
                    </a:cubicBezTo>
                    <a:cubicBezTo>
                      <a:pt x="13" y="0"/>
                      <a:pt x="26" y="0"/>
                      <a:pt x="40" y="0"/>
                    </a:cubicBezTo>
                    <a:cubicBezTo>
                      <a:pt x="59" y="33"/>
                      <a:pt x="78" y="66"/>
                      <a:pt x="98" y="100"/>
                    </a:cubicBezTo>
                    <a:cubicBezTo>
                      <a:pt x="98" y="98"/>
                      <a:pt x="99" y="97"/>
                      <a:pt x="99" y="96"/>
                    </a:cubicBezTo>
                    <a:cubicBezTo>
                      <a:pt x="99" y="72"/>
                      <a:pt x="99" y="48"/>
                      <a:pt x="99" y="24"/>
                    </a:cubicBezTo>
                    <a:cubicBezTo>
                      <a:pt x="99" y="22"/>
                      <a:pt x="99" y="19"/>
                      <a:pt x="98" y="17"/>
                    </a:cubicBezTo>
                    <a:cubicBezTo>
                      <a:pt x="97" y="11"/>
                      <a:pt x="95" y="8"/>
                      <a:pt x="89" y="7"/>
                    </a:cubicBezTo>
                    <a:cubicBezTo>
                      <a:pt x="87" y="7"/>
                      <a:pt x="85" y="7"/>
                      <a:pt x="83" y="7"/>
                    </a:cubicBezTo>
                    <a:cubicBezTo>
                      <a:pt x="83" y="6"/>
                      <a:pt x="83" y="5"/>
                      <a:pt x="83" y="4"/>
                    </a:cubicBezTo>
                    <a:cubicBezTo>
                      <a:pt x="83" y="2"/>
                      <a:pt x="83" y="1"/>
                      <a:pt x="83" y="0"/>
                    </a:cubicBezTo>
                    <a:cubicBezTo>
                      <a:pt x="97" y="0"/>
                      <a:pt x="111" y="0"/>
                      <a:pt x="125" y="0"/>
                    </a:cubicBezTo>
                    <a:cubicBezTo>
                      <a:pt x="125" y="1"/>
                      <a:pt x="126" y="2"/>
                      <a:pt x="126" y="3"/>
                    </a:cubicBezTo>
                    <a:cubicBezTo>
                      <a:pt x="126" y="4"/>
                      <a:pt x="126" y="5"/>
                      <a:pt x="126" y="7"/>
                    </a:cubicBezTo>
                    <a:cubicBezTo>
                      <a:pt x="124" y="7"/>
                      <a:pt x="122" y="7"/>
                      <a:pt x="120" y="7"/>
                    </a:cubicBezTo>
                    <a:cubicBezTo>
                      <a:pt x="114" y="8"/>
                      <a:pt x="111" y="11"/>
                      <a:pt x="110" y="16"/>
                    </a:cubicBezTo>
                    <a:cubicBezTo>
                      <a:pt x="110" y="20"/>
                      <a:pt x="110" y="23"/>
                      <a:pt x="110" y="26"/>
                    </a:cubicBezTo>
                    <a:cubicBezTo>
                      <a:pt x="110" y="60"/>
                      <a:pt x="110" y="94"/>
                      <a:pt x="110" y="128"/>
                    </a:cubicBezTo>
                    <a:cubicBezTo>
                      <a:pt x="110" y="130"/>
                      <a:pt x="110" y="132"/>
                      <a:pt x="110" y="134"/>
                    </a:cubicBezTo>
                    <a:cubicBezTo>
                      <a:pt x="106" y="134"/>
                      <a:pt x="102" y="134"/>
                      <a:pt x="98" y="134"/>
                    </a:cubicBezTo>
                    <a:cubicBezTo>
                      <a:pt x="75" y="94"/>
                      <a:pt x="52" y="54"/>
                      <a:pt x="28" y="14"/>
                    </a:cubicBezTo>
                    <a:cubicBezTo>
                      <a:pt x="28" y="14"/>
                      <a:pt x="28" y="14"/>
                      <a:pt x="28" y="14"/>
                    </a:cubicBezTo>
                    <a:cubicBezTo>
                      <a:pt x="27" y="15"/>
                      <a:pt x="27" y="16"/>
                      <a:pt x="27" y="17"/>
                    </a:cubicBezTo>
                    <a:cubicBezTo>
                      <a:pt x="27" y="48"/>
                      <a:pt x="27" y="79"/>
                      <a:pt x="27" y="110"/>
                    </a:cubicBezTo>
                    <a:cubicBezTo>
                      <a:pt x="27" y="113"/>
                      <a:pt x="27" y="116"/>
                      <a:pt x="28" y="118"/>
                    </a:cubicBezTo>
                    <a:cubicBezTo>
                      <a:pt x="29" y="123"/>
                      <a:pt x="31" y="125"/>
                      <a:pt x="36" y="126"/>
                    </a:cubicBezTo>
                    <a:cubicBezTo>
                      <a:pt x="38" y="126"/>
                      <a:pt x="41" y="127"/>
                      <a:pt x="43" y="127"/>
                    </a:cubicBezTo>
                    <a:cubicBezTo>
                      <a:pt x="43" y="129"/>
                      <a:pt x="43" y="132"/>
                      <a:pt x="43" y="134"/>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6" name="Freeform 23">
                <a:extLst>
                  <a:ext uri="{FF2B5EF4-FFF2-40B4-BE49-F238E27FC236}">
                    <a16:creationId xmlns:a16="http://schemas.microsoft.com/office/drawing/2014/main" id="{E2D267E0-CB35-4383-8A83-2AE643C7ECFF}"/>
                  </a:ext>
                </a:extLst>
              </p:cNvPr>
              <p:cNvSpPr>
                <a:spLocks/>
              </p:cNvSpPr>
              <p:nvPr/>
            </p:nvSpPr>
            <p:spPr bwMode="auto">
              <a:xfrm>
                <a:off x="6285428" y="3878362"/>
                <a:ext cx="397272" cy="410087"/>
              </a:xfrm>
              <a:custGeom>
                <a:avLst/>
                <a:gdLst>
                  <a:gd name="T0" fmla="*/ 87 w 139"/>
                  <a:gd name="T1" fmla="*/ 79 h 144"/>
                  <a:gd name="T2" fmla="*/ 87 w 139"/>
                  <a:gd name="T3" fmla="*/ 71 h 144"/>
                  <a:gd name="T4" fmla="*/ 139 w 139"/>
                  <a:gd name="T5" fmla="*/ 71 h 144"/>
                  <a:gd name="T6" fmla="*/ 139 w 139"/>
                  <a:gd name="T7" fmla="*/ 79 h 144"/>
                  <a:gd name="T8" fmla="*/ 133 w 139"/>
                  <a:gd name="T9" fmla="*/ 79 h 144"/>
                  <a:gd name="T10" fmla="*/ 124 w 139"/>
                  <a:gd name="T11" fmla="*/ 88 h 144"/>
                  <a:gd name="T12" fmla="*/ 124 w 139"/>
                  <a:gd name="T13" fmla="*/ 95 h 144"/>
                  <a:gd name="T14" fmla="*/ 124 w 139"/>
                  <a:gd name="T15" fmla="*/ 134 h 144"/>
                  <a:gd name="T16" fmla="*/ 124 w 139"/>
                  <a:gd name="T17" fmla="*/ 139 h 144"/>
                  <a:gd name="T18" fmla="*/ 115 w 139"/>
                  <a:gd name="T19" fmla="*/ 139 h 144"/>
                  <a:gd name="T20" fmla="*/ 110 w 139"/>
                  <a:gd name="T21" fmla="*/ 128 h 144"/>
                  <a:gd name="T22" fmla="*/ 105 w 139"/>
                  <a:gd name="T23" fmla="*/ 131 h 144"/>
                  <a:gd name="T24" fmla="*/ 56 w 139"/>
                  <a:gd name="T25" fmla="*/ 141 h 144"/>
                  <a:gd name="T26" fmla="*/ 10 w 139"/>
                  <a:gd name="T27" fmla="*/ 103 h 144"/>
                  <a:gd name="T28" fmla="*/ 15 w 139"/>
                  <a:gd name="T29" fmla="*/ 33 h 144"/>
                  <a:gd name="T30" fmla="*/ 56 w 139"/>
                  <a:gd name="T31" fmla="*/ 3 h 144"/>
                  <a:gd name="T32" fmla="*/ 99 w 139"/>
                  <a:gd name="T33" fmla="*/ 11 h 144"/>
                  <a:gd name="T34" fmla="*/ 102 w 139"/>
                  <a:gd name="T35" fmla="*/ 13 h 144"/>
                  <a:gd name="T36" fmla="*/ 105 w 139"/>
                  <a:gd name="T37" fmla="*/ 5 h 144"/>
                  <a:gd name="T38" fmla="*/ 112 w 139"/>
                  <a:gd name="T39" fmla="*/ 5 h 144"/>
                  <a:gd name="T40" fmla="*/ 122 w 139"/>
                  <a:gd name="T41" fmla="*/ 46 h 144"/>
                  <a:gd name="T42" fmla="*/ 114 w 139"/>
                  <a:gd name="T43" fmla="*/ 49 h 144"/>
                  <a:gd name="T44" fmla="*/ 112 w 139"/>
                  <a:gd name="T45" fmla="*/ 44 h 144"/>
                  <a:gd name="T46" fmla="*/ 100 w 139"/>
                  <a:gd name="T47" fmla="*/ 25 h 144"/>
                  <a:gd name="T48" fmla="*/ 42 w 139"/>
                  <a:gd name="T49" fmla="*/ 23 h 144"/>
                  <a:gd name="T50" fmla="*/ 24 w 139"/>
                  <a:gd name="T51" fmla="*/ 62 h 144"/>
                  <a:gd name="T52" fmla="*/ 34 w 139"/>
                  <a:gd name="T53" fmla="*/ 109 h 144"/>
                  <a:gd name="T54" fmla="*/ 77 w 139"/>
                  <a:gd name="T55" fmla="*/ 131 h 144"/>
                  <a:gd name="T56" fmla="*/ 101 w 139"/>
                  <a:gd name="T57" fmla="*/ 120 h 144"/>
                  <a:gd name="T58" fmla="*/ 106 w 139"/>
                  <a:gd name="T59" fmla="*/ 109 h 144"/>
                  <a:gd name="T60" fmla="*/ 106 w 139"/>
                  <a:gd name="T61" fmla="*/ 90 h 144"/>
                  <a:gd name="T62" fmla="*/ 96 w 139"/>
                  <a:gd name="T63" fmla="*/ 79 h 144"/>
                  <a:gd name="T64" fmla="*/ 87 w 139"/>
                  <a:gd name="T65" fmla="*/ 7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9" h="144">
                    <a:moveTo>
                      <a:pt x="87" y="79"/>
                    </a:moveTo>
                    <a:cubicBezTo>
                      <a:pt x="87" y="76"/>
                      <a:pt x="87" y="74"/>
                      <a:pt x="87" y="71"/>
                    </a:cubicBezTo>
                    <a:cubicBezTo>
                      <a:pt x="105" y="71"/>
                      <a:pt x="122" y="71"/>
                      <a:pt x="139" y="71"/>
                    </a:cubicBezTo>
                    <a:cubicBezTo>
                      <a:pt x="139" y="74"/>
                      <a:pt x="139" y="76"/>
                      <a:pt x="139" y="79"/>
                    </a:cubicBezTo>
                    <a:cubicBezTo>
                      <a:pt x="137" y="79"/>
                      <a:pt x="135" y="79"/>
                      <a:pt x="133" y="79"/>
                    </a:cubicBezTo>
                    <a:cubicBezTo>
                      <a:pt x="127" y="79"/>
                      <a:pt x="125" y="81"/>
                      <a:pt x="124" y="88"/>
                    </a:cubicBezTo>
                    <a:cubicBezTo>
                      <a:pt x="124" y="90"/>
                      <a:pt x="124" y="93"/>
                      <a:pt x="124" y="95"/>
                    </a:cubicBezTo>
                    <a:cubicBezTo>
                      <a:pt x="124" y="108"/>
                      <a:pt x="124" y="121"/>
                      <a:pt x="124" y="134"/>
                    </a:cubicBezTo>
                    <a:cubicBezTo>
                      <a:pt x="124" y="135"/>
                      <a:pt x="124" y="137"/>
                      <a:pt x="124" y="139"/>
                    </a:cubicBezTo>
                    <a:cubicBezTo>
                      <a:pt x="121" y="139"/>
                      <a:pt x="118" y="139"/>
                      <a:pt x="115" y="139"/>
                    </a:cubicBezTo>
                    <a:cubicBezTo>
                      <a:pt x="113" y="136"/>
                      <a:pt x="112" y="132"/>
                      <a:pt x="110" y="128"/>
                    </a:cubicBezTo>
                    <a:cubicBezTo>
                      <a:pt x="108" y="129"/>
                      <a:pt x="107" y="130"/>
                      <a:pt x="105" y="131"/>
                    </a:cubicBezTo>
                    <a:cubicBezTo>
                      <a:pt x="90" y="140"/>
                      <a:pt x="74" y="144"/>
                      <a:pt x="56" y="141"/>
                    </a:cubicBezTo>
                    <a:cubicBezTo>
                      <a:pt x="34" y="137"/>
                      <a:pt x="18" y="124"/>
                      <a:pt x="10" y="103"/>
                    </a:cubicBezTo>
                    <a:cubicBezTo>
                      <a:pt x="0" y="79"/>
                      <a:pt x="1" y="55"/>
                      <a:pt x="15" y="33"/>
                    </a:cubicBezTo>
                    <a:cubicBezTo>
                      <a:pt x="24" y="17"/>
                      <a:pt x="38" y="6"/>
                      <a:pt x="56" y="3"/>
                    </a:cubicBezTo>
                    <a:cubicBezTo>
                      <a:pt x="71" y="0"/>
                      <a:pt x="86" y="2"/>
                      <a:pt x="99" y="11"/>
                    </a:cubicBezTo>
                    <a:cubicBezTo>
                      <a:pt x="100" y="12"/>
                      <a:pt x="101" y="12"/>
                      <a:pt x="102" y="13"/>
                    </a:cubicBezTo>
                    <a:cubicBezTo>
                      <a:pt x="103" y="10"/>
                      <a:pt x="104" y="7"/>
                      <a:pt x="105" y="5"/>
                    </a:cubicBezTo>
                    <a:cubicBezTo>
                      <a:pt x="107" y="5"/>
                      <a:pt x="109" y="5"/>
                      <a:pt x="112" y="5"/>
                    </a:cubicBezTo>
                    <a:cubicBezTo>
                      <a:pt x="115" y="18"/>
                      <a:pt x="119" y="32"/>
                      <a:pt x="122" y="46"/>
                    </a:cubicBezTo>
                    <a:cubicBezTo>
                      <a:pt x="120" y="47"/>
                      <a:pt x="117" y="48"/>
                      <a:pt x="114" y="49"/>
                    </a:cubicBezTo>
                    <a:cubicBezTo>
                      <a:pt x="114" y="47"/>
                      <a:pt x="113" y="45"/>
                      <a:pt x="112" y="44"/>
                    </a:cubicBezTo>
                    <a:cubicBezTo>
                      <a:pt x="109" y="37"/>
                      <a:pt x="105" y="30"/>
                      <a:pt x="100" y="25"/>
                    </a:cubicBezTo>
                    <a:cubicBezTo>
                      <a:pt x="84" y="8"/>
                      <a:pt x="59" y="7"/>
                      <a:pt x="42" y="23"/>
                    </a:cubicBezTo>
                    <a:cubicBezTo>
                      <a:pt x="31" y="34"/>
                      <a:pt x="25" y="47"/>
                      <a:pt x="24" y="62"/>
                    </a:cubicBezTo>
                    <a:cubicBezTo>
                      <a:pt x="22" y="79"/>
                      <a:pt x="25" y="95"/>
                      <a:pt x="34" y="109"/>
                    </a:cubicBezTo>
                    <a:cubicBezTo>
                      <a:pt x="44" y="125"/>
                      <a:pt x="59" y="132"/>
                      <a:pt x="77" y="131"/>
                    </a:cubicBezTo>
                    <a:cubicBezTo>
                      <a:pt x="86" y="130"/>
                      <a:pt x="94" y="127"/>
                      <a:pt x="101" y="120"/>
                    </a:cubicBezTo>
                    <a:cubicBezTo>
                      <a:pt x="104" y="117"/>
                      <a:pt x="106" y="114"/>
                      <a:pt x="106" y="109"/>
                    </a:cubicBezTo>
                    <a:cubicBezTo>
                      <a:pt x="106" y="103"/>
                      <a:pt x="107" y="96"/>
                      <a:pt x="106" y="90"/>
                    </a:cubicBezTo>
                    <a:cubicBezTo>
                      <a:pt x="106" y="82"/>
                      <a:pt x="104" y="81"/>
                      <a:pt x="96" y="79"/>
                    </a:cubicBezTo>
                    <a:cubicBezTo>
                      <a:pt x="94" y="79"/>
                      <a:pt x="91" y="79"/>
                      <a:pt x="87" y="79"/>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7" name="Freeform 25">
                <a:extLst>
                  <a:ext uri="{FF2B5EF4-FFF2-40B4-BE49-F238E27FC236}">
                    <a16:creationId xmlns:a16="http://schemas.microsoft.com/office/drawing/2014/main" id="{42C70476-1D30-4F1C-8855-748E43ECBF5C}"/>
                  </a:ext>
                </a:extLst>
              </p:cNvPr>
              <p:cNvSpPr>
                <a:spLocks/>
              </p:cNvSpPr>
              <p:nvPr/>
            </p:nvSpPr>
            <p:spPr bwMode="auto">
              <a:xfrm>
                <a:off x="9005458" y="3884769"/>
                <a:ext cx="323584" cy="397272"/>
              </a:xfrm>
              <a:custGeom>
                <a:avLst/>
                <a:gdLst>
                  <a:gd name="T0" fmla="*/ 103 w 113"/>
                  <a:gd name="T1" fmla="*/ 44 h 140"/>
                  <a:gd name="T2" fmla="*/ 95 w 113"/>
                  <a:gd name="T3" fmla="*/ 46 h 140"/>
                  <a:gd name="T4" fmla="*/ 92 w 113"/>
                  <a:gd name="T5" fmla="*/ 41 h 140"/>
                  <a:gd name="T6" fmla="*/ 72 w 113"/>
                  <a:gd name="T7" fmla="*/ 18 h 140"/>
                  <a:gd name="T8" fmla="*/ 38 w 113"/>
                  <a:gd name="T9" fmla="*/ 12 h 140"/>
                  <a:gd name="T10" fmla="*/ 25 w 113"/>
                  <a:gd name="T11" fmla="*/ 19 h 140"/>
                  <a:gd name="T12" fmla="*/ 26 w 113"/>
                  <a:gd name="T13" fmla="*/ 44 h 140"/>
                  <a:gd name="T14" fmla="*/ 42 w 113"/>
                  <a:gd name="T15" fmla="*/ 53 h 140"/>
                  <a:gd name="T16" fmla="*/ 70 w 113"/>
                  <a:gd name="T17" fmla="*/ 62 h 140"/>
                  <a:gd name="T18" fmla="*/ 90 w 113"/>
                  <a:gd name="T19" fmla="*/ 70 h 140"/>
                  <a:gd name="T20" fmla="*/ 97 w 113"/>
                  <a:gd name="T21" fmla="*/ 125 h 140"/>
                  <a:gd name="T22" fmla="*/ 56 w 113"/>
                  <a:gd name="T23" fmla="*/ 140 h 140"/>
                  <a:gd name="T24" fmla="*/ 25 w 113"/>
                  <a:gd name="T25" fmla="*/ 128 h 140"/>
                  <a:gd name="T26" fmla="*/ 21 w 113"/>
                  <a:gd name="T27" fmla="*/ 125 h 140"/>
                  <a:gd name="T28" fmla="*/ 16 w 113"/>
                  <a:gd name="T29" fmla="*/ 137 h 140"/>
                  <a:gd name="T30" fmla="*/ 10 w 113"/>
                  <a:gd name="T31" fmla="*/ 137 h 140"/>
                  <a:gd name="T32" fmla="*/ 1 w 113"/>
                  <a:gd name="T33" fmla="*/ 89 h 140"/>
                  <a:gd name="T34" fmla="*/ 10 w 113"/>
                  <a:gd name="T35" fmla="*/ 87 h 140"/>
                  <a:gd name="T36" fmla="*/ 13 w 113"/>
                  <a:gd name="T37" fmla="*/ 95 h 140"/>
                  <a:gd name="T38" fmla="*/ 36 w 113"/>
                  <a:gd name="T39" fmla="*/ 122 h 140"/>
                  <a:gd name="T40" fmla="*/ 69 w 113"/>
                  <a:gd name="T41" fmla="*/ 128 h 140"/>
                  <a:gd name="T42" fmla="*/ 85 w 113"/>
                  <a:gd name="T43" fmla="*/ 119 h 140"/>
                  <a:gd name="T44" fmla="*/ 81 w 113"/>
                  <a:gd name="T45" fmla="*/ 86 h 140"/>
                  <a:gd name="T46" fmla="*/ 63 w 113"/>
                  <a:gd name="T47" fmla="*/ 79 h 140"/>
                  <a:gd name="T48" fmla="*/ 38 w 113"/>
                  <a:gd name="T49" fmla="*/ 71 h 140"/>
                  <a:gd name="T50" fmla="*/ 19 w 113"/>
                  <a:gd name="T51" fmla="*/ 62 h 140"/>
                  <a:gd name="T52" fmla="*/ 15 w 113"/>
                  <a:gd name="T53" fmla="*/ 13 h 140"/>
                  <a:gd name="T54" fmla="*/ 51 w 113"/>
                  <a:gd name="T55" fmla="*/ 0 h 140"/>
                  <a:gd name="T56" fmla="*/ 81 w 113"/>
                  <a:gd name="T57" fmla="*/ 10 h 140"/>
                  <a:gd name="T58" fmla="*/ 82 w 113"/>
                  <a:gd name="T59" fmla="*/ 11 h 140"/>
                  <a:gd name="T60" fmla="*/ 83 w 113"/>
                  <a:gd name="T61" fmla="*/ 11 h 140"/>
                  <a:gd name="T62" fmla="*/ 87 w 113"/>
                  <a:gd name="T63" fmla="*/ 2 h 140"/>
                  <a:gd name="T64" fmla="*/ 93 w 113"/>
                  <a:gd name="T65" fmla="*/ 2 h 140"/>
                  <a:gd name="T66" fmla="*/ 103 w 113"/>
                  <a:gd name="T67" fmla="*/ 44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3" h="140">
                    <a:moveTo>
                      <a:pt x="103" y="44"/>
                    </a:moveTo>
                    <a:cubicBezTo>
                      <a:pt x="100" y="45"/>
                      <a:pt x="98" y="45"/>
                      <a:pt x="95" y="46"/>
                    </a:cubicBezTo>
                    <a:cubicBezTo>
                      <a:pt x="94" y="44"/>
                      <a:pt x="93" y="43"/>
                      <a:pt x="92" y="41"/>
                    </a:cubicBezTo>
                    <a:cubicBezTo>
                      <a:pt x="87" y="32"/>
                      <a:pt x="81" y="24"/>
                      <a:pt x="72" y="18"/>
                    </a:cubicBezTo>
                    <a:cubicBezTo>
                      <a:pt x="61" y="11"/>
                      <a:pt x="50" y="9"/>
                      <a:pt x="38" y="12"/>
                    </a:cubicBezTo>
                    <a:cubicBezTo>
                      <a:pt x="33" y="13"/>
                      <a:pt x="28" y="16"/>
                      <a:pt x="25" y="19"/>
                    </a:cubicBezTo>
                    <a:cubicBezTo>
                      <a:pt x="18" y="27"/>
                      <a:pt x="19" y="38"/>
                      <a:pt x="26" y="44"/>
                    </a:cubicBezTo>
                    <a:cubicBezTo>
                      <a:pt x="31" y="49"/>
                      <a:pt x="36" y="51"/>
                      <a:pt x="42" y="53"/>
                    </a:cubicBezTo>
                    <a:cubicBezTo>
                      <a:pt x="51" y="56"/>
                      <a:pt x="61" y="59"/>
                      <a:pt x="70" y="62"/>
                    </a:cubicBezTo>
                    <a:cubicBezTo>
                      <a:pt x="77" y="64"/>
                      <a:pt x="84" y="67"/>
                      <a:pt x="90" y="70"/>
                    </a:cubicBezTo>
                    <a:cubicBezTo>
                      <a:pt x="113" y="83"/>
                      <a:pt x="112" y="111"/>
                      <a:pt x="97" y="125"/>
                    </a:cubicBezTo>
                    <a:cubicBezTo>
                      <a:pt x="85" y="137"/>
                      <a:pt x="71" y="140"/>
                      <a:pt x="56" y="140"/>
                    </a:cubicBezTo>
                    <a:cubicBezTo>
                      <a:pt x="44" y="139"/>
                      <a:pt x="34" y="135"/>
                      <a:pt x="25" y="128"/>
                    </a:cubicBezTo>
                    <a:cubicBezTo>
                      <a:pt x="24" y="127"/>
                      <a:pt x="23" y="126"/>
                      <a:pt x="21" y="125"/>
                    </a:cubicBezTo>
                    <a:cubicBezTo>
                      <a:pt x="19" y="129"/>
                      <a:pt x="18" y="133"/>
                      <a:pt x="16" y="137"/>
                    </a:cubicBezTo>
                    <a:cubicBezTo>
                      <a:pt x="14" y="137"/>
                      <a:pt x="12" y="137"/>
                      <a:pt x="10" y="137"/>
                    </a:cubicBezTo>
                    <a:cubicBezTo>
                      <a:pt x="7" y="121"/>
                      <a:pt x="4" y="105"/>
                      <a:pt x="1" y="89"/>
                    </a:cubicBezTo>
                    <a:cubicBezTo>
                      <a:pt x="4" y="88"/>
                      <a:pt x="7" y="88"/>
                      <a:pt x="10" y="87"/>
                    </a:cubicBezTo>
                    <a:cubicBezTo>
                      <a:pt x="11" y="90"/>
                      <a:pt x="12" y="93"/>
                      <a:pt x="13" y="95"/>
                    </a:cubicBezTo>
                    <a:cubicBezTo>
                      <a:pt x="18" y="106"/>
                      <a:pt x="26" y="116"/>
                      <a:pt x="36" y="122"/>
                    </a:cubicBezTo>
                    <a:cubicBezTo>
                      <a:pt x="46" y="129"/>
                      <a:pt x="57" y="131"/>
                      <a:pt x="69" y="128"/>
                    </a:cubicBezTo>
                    <a:cubicBezTo>
                      <a:pt x="75" y="127"/>
                      <a:pt x="80" y="123"/>
                      <a:pt x="85" y="119"/>
                    </a:cubicBezTo>
                    <a:cubicBezTo>
                      <a:pt x="94" y="110"/>
                      <a:pt x="94" y="93"/>
                      <a:pt x="81" y="86"/>
                    </a:cubicBezTo>
                    <a:cubicBezTo>
                      <a:pt x="75" y="83"/>
                      <a:pt x="69" y="81"/>
                      <a:pt x="63" y="79"/>
                    </a:cubicBezTo>
                    <a:cubicBezTo>
                      <a:pt x="55" y="76"/>
                      <a:pt x="46" y="74"/>
                      <a:pt x="38" y="71"/>
                    </a:cubicBezTo>
                    <a:cubicBezTo>
                      <a:pt x="31" y="69"/>
                      <a:pt x="25" y="66"/>
                      <a:pt x="19" y="62"/>
                    </a:cubicBezTo>
                    <a:cubicBezTo>
                      <a:pt x="1" y="51"/>
                      <a:pt x="0" y="27"/>
                      <a:pt x="15" y="13"/>
                    </a:cubicBezTo>
                    <a:cubicBezTo>
                      <a:pt x="25" y="3"/>
                      <a:pt x="37" y="0"/>
                      <a:pt x="51" y="0"/>
                    </a:cubicBezTo>
                    <a:cubicBezTo>
                      <a:pt x="62" y="0"/>
                      <a:pt x="72" y="3"/>
                      <a:pt x="81" y="10"/>
                    </a:cubicBezTo>
                    <a:cubicBezTo>
                      <a:pt x="81" y="10"/>
                      <a:pt x="81" y="11"/>
                      <a:pt x="82" y="11"/>
                    </a:cubicBezTo>
                    <a:cubicBezTo>
                      <a:pt x="82" y="11"/>
                      <a:pt x="82" y="11"/>
                      <a:pt x="83" y="11"/>
                    </a:cubicBezTo>
                    <a:cubicBezTo>
                      <a:pt x="84" y="8"/>
                      <a:pt x="85" y="5"/>
                      <a:pt x="87" y="2"/>
                    </a:cubicBezTo>
                    <a:cubicBezTo>
                      <a:pt x="89" y="2"/>
                      <a:pt x="91" y="2"/>
                      <a:pt x="93" y="2"/>
                    </a:cubicBezTo>
                    <a:cubicBezTo>
                      <a:pt x="96" y="16"/>
                      <a:pt x="100" y="30"/>
                      <a:pt x="103" y="44"/>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8" name="Freeform 27">
                <a:extLst>
                  <a:ext uri="{FF2B5EF4-FFF2-40B4-BE49-F238E27FC236}">
                    <a16:creationId xmlns:a16="http://schemas.microsoft.com/office/drawing/2014/main" id="{4136D2AD-C6EE-4398-B384-19DEE0F1B390}"/>
                  </a:ext>
                </a:extLst>
              </p:cNvPr>
              <p:cNvSpPr>
                <a:spLocks noEditPoints="1"/>
              </p:cNvSpPr>
              <p:nvPr/>
            </p:nvSpPr>
            <p:spPr bwMode="auto">
              <a:xfrm>
                <a:off x="4616246" y="3887973"/>
                <a:ext cx="323584" cy="384457"/>
              </a:xfrm>
              <a:custGeom>
                <a:avLst/>
                <a:gdLst>
                  <a:gd name="T0" fmla="*/ 33 w 113"/>
                  <a:gd name="T1" fmla="*/ 78 h 135"/>
                  <a:gd name="T2" fmla="*/ 33 w 113"/>
                  <a:gd name="T3" fmla="*/ 82 h 135"/>
                  <a:gd name="T4" fmla="*/ 33 w 113"/>
                  <a:gd name="T5" fmla="*/ 114 h 135"/>
                  <a:gd name="T6" fmla="*/ 33 w 113"/>
                  <a:gd name="T7" fmla="*/ 118 h 135"/>
                  <a:gd name="T8" fmla="*/ 43 w 113"/>
                  <a:gd name="T9" fmla="*/ 128 h 135"/>
                  <a:gd name="T10" fmla="*/ 49 w 113"/>
                  <a:gd name="T11" fmla="*/ 128 h 135"/>
                  <a:gd name="T12" fmla="*/ 49 w 113"/>
                  <a:gd name="T13" fmla="*/ 135 h 135"/>
                  <a:gd name="T14" fmla="*/ 0 w 113"/>
                  <a:gd name="T15" fmla="*/ 135 h 135"/>
                  <a:gd name="T16" fmla="*/ 0 w 113"/>
                  <a:gd name="T17" fmla="*/ 128 h 135"/>
                  <a:gd name="T18" fmla="*/ 8 w 113"/>
                  <a:gd name="T19" fmla="*/ 127 h 135"/>
                  <a:gd name="T20" fmla="*/ 15 w 113"/>
                  <a:gd name="T21" fmla="*/ 120 h 135"/>
                  <a:gd name="T22" fmla="*/ 15 w 113"/>
                  <a:gd name="T23" fmla="*/ 114 h 135"/>
                  <a:gd name="T24" fmla="*/ 15 w 113"/>
                  <a:gd name="T25" fmla="*/ 21 h 135"/>
                  <a:gd name="T26" fmla="*/ 15 w 113"/>
                  <a:gd name="T27" fmla="*/ 14 h 135"/>
                  <a:gd name="T28" fmla="*/ 9 w 113"/>
                  <a:gd name="T29" fmla="*/ 9 h 135"/>
                  <a:gd name="T30" fmla="*/ 0 w 113"/>
                  <a:gd name="T31" fmla="*/ 8 h 135"/>
                  <a:gd name="T32" fmla="*/ 0 w 113"/>
                  <a:gd name="T33" fmla="*/ 1 h 135"/>
                  <a:gd name="T34" fmla="*/ 4 w 113"/>
                  <a:gd name="T35" fmla="*/ 0 h 135"/>
                  <a:gd name="T36" fmla="*/ 56 w 113"/>
                  <a:gd name="T37" fmla="*/ 0 h 135"/>
                  <a:gd name="T38" fmla="*/ 73 w 113"/>
                  <a:gd name="T39" fmla="*/ 1 h 135"/>
                  <a:gd name="T40" fmla="*/ 106 w 113"/>
                  <a:gd name="T41" fmla="*/ 50 h 135"/>
                  <a:gd name="T42" fmla="*/ 78 w 113"/>
                  <a:gd name="T43" fmla="*/ 76 h 135"/>
                  <a:gd name="T44" fmla="*/ 55 w 113"/>
                  <a:gd name="T45" fmla="*/ 78 h 135"/>
                  <a:gd name="T46" fmla="*/ 33 w 113"/>
                  <a:gd name="T47" fmla="*/ 78 h 135"/>
                  <a:gd name="T48" fmla="*/ 33 w 113"/>
                  <a:gd name="T49" fmla="*/ 68 h 135"/>
                  <a:gd name="T50" fmla="*/ 67 w 113"/>
                  <a:gd name="T51" fmla="*/ 67 h 135"/>
                  <a:gd name="T52" fmla="*/ 85 w 113"/>
                  <a:gd name="T53" fmla="*/ 52 h 135"/>
                  <a:gd name="T54" fmla="*/ 87 w 113"/>
                  <a:gd name="T55" fmla="*/ 29 h 135"/>
                  <a:gd name="T56" fmla="*/ 66 w 113"/>
                  <a:gd name="T57" fmla="*/ 11 h 135"/>
                  <a:gd name="T58" fmla="*/ 34 w 113"/>
                  <a:gd name="T59" fmla="*/ 11 h 135"/>
                  <a:gd name="T60" fmla="*/ 33 w 113"/>
                  <a:gd name="T61" fmla="*/ 11 h 135"/>
                  <a:gd name="T62" fmla="*/ 33 w 113"/>
                  <a:gd name="T63" fmla="*/ 6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3" h="135">
                    <a:moveTo>
                      <a:pt x="33" y="78"/>
                    </a:moveTo>
                    <a:cubicBezTo>
                      <a:pt x="33" y="80"/>
                      <a:pt x="33" y="81"/>
                      <a:pt x="33" y="82"/>
                    </a:cubicBezTo>
                    <a:cubicBezTo>
                      <a:pt x="33" y="93"/>
                      <a:pt x="33" y="103"/>
                      <a:pt x="33" y="114"/>
                    </a:cubicBezTo>
                    <a:cubicBezTo>
                      <a:pt x="33" y="115"/>
                      <a:pt x="33" y="117"/>
                      <a:pt x="33" y="118"/>
                    </a:cubicBezTo>
                    <a:cubicBezTo>
                      <a:pt x="34" y="125"/>
                      <a:pt x="35" y="127"/>
                      <a:pt x="43" y="128"/>
                    </a:cubicBezTo>
                    <a:cubicBezTo>
                      <a:pt x="45" y="128"/>
                      <a:pt x="47" y="128"/>
                      <a:pt x="49" y="128"/>
                    </a:cubicBezTo>
                    <a:cubicBezTo>
                      <a:pt x="49" y="130"/>
                      <a:pt x="49" y="133"/>
                      <a:pt x="49" y="135"/>
                    </a:cubicBezTo>
                    <a:cubicBezTo>
                      <a:pt x="33" y="135"/>
                      <a:pt x="16" y="135"/>
                      <a:pt x="0" y="135"/>
                    </a:cubicBezTo>
                    <a:cubicBezTo>
                      <a:pt x="0" y="133"/>
                      <a:pt x="0" y="131"/>
                      <a:pt x="0" y="128"/>
                    </a:cubicBezTo>
                    <a:cubicBezTo>
                      <a:pt x="2" y="128"/>
                      <a:pt x="5" y="128"/>
                      <a:pt x="8" y="127"/>
                    </a:cubicBezTo>
                    <a:cubicBezTo>
                      <a:pt x="13" y="126"/>
                      <a:pt x="14" y="125"/>
                      <a:pt x="15" y="120"/>
                    </a:cubicBezTo>
                    <a:cubicBezTo>
                      <a:pt x="15" y="118"/>
                      <a:pt x="15" y="116"/>
                      <a:pt x="15" y="114"/>
                    </a:cubicBezTo>
                    <a:cubicBezTo>
                      <a:pt x="16" y="83"/>
                      <a:pt x="16" y="52"/>
                      <a:pt x="15" y="21"/>
                    </a:cubicBezTo>
                    <a:cubicBezTo>
                      <a:pt x="15" y="19"/>
                      <a:pt x="15" y="16"/>
                      <a:pt x="15" y="14"/>
                    </a:cubicBezTo>
                    <a:cubicBezTo>
                      <a:pt x="14" y="11"/>
                      <a:pt x="12" y="9"/>
                      <a:pt x="9" y="9"/>
                    </a:cubicBezTo>
                    <a:cubicBezTo>
                      <a:pt x="6" y="8"/>
                      <a:pt x="3" y="8"/>
                      <a:pt x="0" y="8"/>
                    </a:cubicBezTo>
                    <a:cubicBezTo>
                      <a:pt x="0" y="5"/>
                      <a:pt x="0" y="3"/>
                      <a:pt x="0" y="1"/>
                    </a:cubicBezTo>
                    <a:cubicBezTo>
                      <a:pt x="1" y="0"/>
                      <a:pt x="3" y="0"/>
                      <a:pt x="4" y="0"/>
                    </a:cubicBezTo>
                    <a:cubicBezTo>
                      <a:pt x="21" y="0"/>
                      <a:pt x="39" y="0"/>
                      <a:pt x="56" y="0"/>
                    </a:cubicBezTo>
                    <a:cubicBezTo>
                      <a:pt x="62" y="0"/>
                      <a:pt x="68" y="1"/>
                      <a:pt x="73" y="1"/>
                    </a:cubicBezTo>
                    <a:cubicBezTo>
                      <a:pt x="98" y="4"/>
                      <a:pt x="113" y="26"/>
                      <a:pt x="106" y="50"/>
                    </a:cubicBezTo>
                    <a:cubicBezTo>
                      <a:pt x="102" y="64"/>
                      <a:pt x="93" y="73"/>
                      <a:pt x="78" y="76"/>
                    </a:cubicBezTo>
                    <a:cubicBezTo>
                      <a:pt x="70" y="77"/>
                      <a:pt x="63" y="77"/>
                      <a:pt x="55" y="78"/>
                    </a:cubicBezTo>
                    <a:cubicBezTo>
                      <a:pt x="48" y="78"/>
                      <a:pt x="41" y="78"/>
                      <a:pt x="33" y="78"/>
                    </a:cubicBezTo>
                    <a:close/>
                    <a:moveTo>
                      <a:pt x="33" y="68"/>
                    </a:moveTo>
                    <a:cubicBezTo>
                      <a:pt x="45" y="67"/>
                      <a:pt x="56" y="68"/>
                      <a:pt x="67" y="67"/>
                    </a:cubicBezTo>
                    <a:cubicBezTo>
                      <a:pt x="76" y="66"/>
                      <a:pt x="82" y="60"/>
                      <a:pt x="85" y="52"/>
                    </a:cubicBezTo>
                    <a:cubicBezTo>
                      <a:pt x="89" y="45"/>
                      <a:pt x="89" y="37"/>
                      <a:pt x="87" y="29"/>
                    </a:cubicBezTo>
                    <a:cubicBezTo>
                      <a:pt x="84" y="19"/>
                      <a:pt x="78" y="12"/>
                      <a:pt x="66" y="11"/>
                    </a:cubicBezTo>
                    <a:cubicBezTo>
                      <a:pt x="56" y="11"/>
                      <a:pt x="45" y="11"/>
                      <a:pt x="34" y="11"/>
                    </a:cubicBezTo>
                    <a:cubicBezTo>
                      <a:pt x="34" y="11"/>
                      <a:pt x="34" y="11"/>
                      <a:pt x="33" y="11"/>
                    </a:cubicBezTo>
                    <a:cubicBezTo>
                      <a:pt x="33" y="30"/>
                      <a:pt x="33" y="48"/>
                      <a:pt x="33" y="68"/>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9" name="Freeform 29">
                <a:extLst>
                  <a:ext uri="{FF2B5EF4-FFF2-40B4-BE49-F238E27FC236}">
                    <a16:creationId xmlns:a16="http://schemas.microsoft.com/office/drawing/2014/main" id="{26056B2E-6223-4FEE-8248-F2EA17DBAF5B}"/>
                  </a:ext>
                </a:extLst>
              </p:cNvPr>
              <p:cNvSpPr>
                <a:spLocks/>
              </p:cNvSpPr>
              <p:nvPr/>
            </p:nvSpPr>
            <p:spPr bwMode="auto">
              <a:xfrm>
                <a:off x="6858909" y="3891177"/>
                <a:ext cx="381253" cy="394068"/>
              </a:xfrm>
              <a:custGeom>
                <a:avLst/>
                <a:gdLst>
                  <a:gd name="T0" fmla="*/ 49 w 133"/>
                  <a:gd name="T1" fmla="*/ 0 h 138"/>
                  <a:gd name="T2" fmla="*/ 49 w 133"/>
                  <a:gd name="T3" fmla="*/ 7 h 138"/>
                  <a:gd name="T4" fmla="*/ 41 w 133"/>
                  <a:gd name="T5" fmla="*/ 8 h 138"/>
                  <a:gd name="T6" fmla="*/ 34 w 133"/>
                  <a:gd name="T7" fmla="*/ 15 h 138"/>
                  <a:gd name="T8" fmla="*/ 33 w 133"/>
                  <a:gd name="T9" fmla="*/ 23 h 138"/>
                  <a:gd name="T10" fmla="*/ 33 w 133"/>
                  <a:gd name="T11" fmla="*/ 83 h 138"/>
                  <a:gd name="T12" fmla="*/ 34 w 133"/>
                  <a:gd name="T13" fmla="*/ 96 h 138"/>
                  <a:gd name="T14" fmla="*/ 60 w 133"/>
                  <a:gd name="T15" fmla="*/ 124 h 138"/>
                  <a:gd name="T16" fmla="*/ 100 w 133"/>
                  <a:gd name="T17" fmla="*/ 110 h 138"/>
                  <a:gd name="T18" fmla="*/ 106 w 133"/>
                  <a:gd name="T19" fmla="*/ 94 h 138"/>
                  <a:gd name="T20" fmla="*/ 107 w 133"/>
                  <a:gd name="T21" fmla="*/ 80 h 138"/>
                  <a:gd name="T22" fmla="*/ 107 w 133"/>
                  <a:gd name="T23" fmla="*/ 24 h 138"/>
                  <a:gd name="T24" fmla="*/ 106 w 133"/>
                  <a:gd name="T25" fmla="*/ 15 h 138"/>
                  <a:gd name="T26" fmla="*/ 97 w 133"/>
                  <a:gd name="T27" fmla="*/ 8 h 138"/>
                  <a:gd name="T28" fmla="*/ 91 w 133"/>
                  <a:gd name="T29" fmla="*/ 7 h 138"/>
                  <a:gd name="T30" fmla="*/ 91 w 133"/>
                  <a:gd name="T31" fmla="*/ 0 h 138"/>
                  <a:gd name="T32" fmla="*/ 133 w 133"/>
                  <a:gd name="T33" fmla="*/ 0 h 138"/>
                  <a:gd name="T34" fmla="*/ 133 w 133"/>
                  <a:gd name="T35" fmla="*/ 7 h 138"/>
                  <a:gd name="T36" fmla="*/ 126 w 133"/>
                  <a:gd name="T37" fmla="*/ 8 h 138"/>
                  <a:gd name="T38" fmla="*/ 118 w 133"/>
                  <a:gd name="T39" fmla="*/ 15 h 138"/>
                  <a:gd name="T40" fmla="*/ 118 w 133"/>
                  <a:gd name="T41" fmla="*/ 25 h 138"/>
                  <a:gd name="T42" fmla="*/ 117 w 133"/>
                  <a:gd name="T43" fmla="*/ 88 h 138"/>
                  <a:gd name="T44" fmla="*/ 114 w 133"/>
                  <a:gd name="T45" fmla="*/ 105 h 138"/>
                  <a:gd name="T46" fmla="*/ 74 w 133"/>
                  <a:gd name="T47" fmla="*/ 136 h 138"/>
                  <a:gd name="T48" fmla="*/ 35 w 133"/>
                  <a:gd name="T49" fmla="*/ 127 h 138"/>
                  <a:gd name="T50" fmla="*/ 17 w 133"/>
                  <a:gd name="T51" fmla="*/ 96 h 138"/>
                  <a:gd name="T52" fmla="*/ 16 w 133"/>
                  <a:gd name="T53" fmla="*/ 83 h 138"/>
                  <a:gd name="T54" fmla="*/ 16 w 133"/>
                  <a:gd name="T55" fmla="*/ 25 h 138"/>
                  <a:gd name="T56" fmla="*/ 16 w 133"/>
                  <a:gd name="T57" fmla="*/ 15 h 138"/>
                  <a:gd name="T58" fmla="*/ 8 w 133"/>
                  <a:gd name="T59" fmla="*/ 8 h 138"/>
                  <a:gd name="T60" fmla="*/ 0 w 133"/>
                  <a:gd name="T61" fmla="*/ 7 h 138"/>
                  <a:gd name="T62" fmla="*/ 0 w 133"/>
                  <a:gd name="T63" fmla="*/ 0 h 138"/>
                  <a:gd name="T64" fmla="*/ 49 w 133"/>
                  <a:gd name="T65"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3" h="138">
                    <a:moveTo>
                      <a:pt x="49" y="0"/>
                    </a:moveTo>
                    <a:cubicBezTo>
                      <a:pt x="49" y="2"/>
                      <a:pt x="49" y="4"/>
                      <a:pt x="49" y="7"/>
                    </a:cubicBezTo>
                    <a:cubicBezTo>
                      <a:pt x="46" y="7"/>
                      <a:pt x="44" y="7"/>
                      <a:pt x="41" y="8"/>
                    </a:cubicBezTo>
                    <a:cubicBezTo>
                      <a:pt x="36" y="8"/>
                      <a:pt x="34" y="10"/>
                      <a:pt x="34" y="15"/>
                    </a:cubicBezTo>
                    <a:cubicBezTo>
                      <a:pt x="33" y="17"/>
                      <a:pt x="33" y="20"/>
                      <a:pt x="33" y="23"/>
                    </a:cubicBezTo>
                    <a:cubicBezTo>
                      <a:pt x="33" y="43"/>
                      <a:pt x="33" y="63"/>
                      <a:pt x="33" y="83"/>
                    </a:cubicBezTo>
                    <a:cubicBezTo>
                      <a:pt x="33" y="87"/>
                      <a:pt x="33" y="92"/>
                      <a:pt x="34" y="96"/>
                    </a:cubicBezTo>
                    <a:cubicBezTo>
                      <a:pt x="36" y="112"/>
                      <a:pt x="46" y="120"/>
                      <a:pt x="60" y="124"/>
                    </a:cubicBezTo>
                    <a:cubicBezTo>
                      <a:pt x="76" y="128"/>
                      <a:pt x="89" y="123"/>
                      <a:pt x="100" y="110"/>
                    </a:cubicBezTo>
                    <a:cubicBezTo>
                      <a:pt x="104" y="106"/>
                      <a:pt x="105" y="100"/>
                      <a:pt x="106" y="94"/>
                    </a:cubicBezTo>
                    <a:cubicBezTo>
                      <a:pt x="106" y="90"/>
                      <a:pt x="106" y="85"/>
                      <a:pt x="107" y="80"/>
                    </a:cubicBezTo>
                    <a:cubicBezTo>
                      <a:pt x="107" y="62"/>
                      <a:pt x="107" y="43"/>
                      <a:pt x="107" y="24"/>
                    </a:cubicBezTo>
                    <a:cubicBezTo>
                      <a:pt x="107" y="21"/>
                      <a:pt x="106" y="18"/>
                      <a:pt x="106" y="15"/>
                    </a:cubicBezTo>
                    <a:cubicBezTo>
                      <a:pt x="105" y="10"/>
                      <a:pt x="103" y="8"/>
                      <a:pt x="97" y="8"/>
                    </a:cubicBezTo>
                    <a:cubicBezTo>
                      <a:pt x="95" y="7"/>
                      <a:pt x="93" y="7"/>
                      <a:pt x="91" y="7"/>
                    </a:cubicBezTo>
                    <a:cubicBezTo>
                      <a:pt x="91" y="4"/>
                      <a:pt x="91" y="2"/>
                      <a:pt x="91" y="0"/>
                    </a:cubicBezTo>
                    <a:cubicBezTo>
                      <a:pt x="105" y="0"/>
                      <a:pt x="119" y="0"/>
                      <a:pt x="133" y="0"/>
                    </a:cubicBezTo>
                    <a:cubicBezTo>
                      <a:pt x="133" y="2"/>
                      <a:pt x="133" y="4"/>
                      <a:pt x="133" y="7"/>
                    </a:cubicBezTo>
                    <a:cubicBezTo>
                      <a:pt x="131" y="7"/>
                      <a:pt x="128" y="7"/>
                      <a:pt x="126" y="8"/>
                    </a:cubicBezTo>
                    <a:cubicBezTo>
                      <a:pt x="121" y="8"/>
                      <a:pt x="119" y="11"/>
                      <a:pt x="118" y="15"/>
                    </a:cubicBezTo>
                    <a:cubicBezTo>
                      <a:pt x="118" y="18"/>
                      <a:pt x="118" y="22"/>
                      <a:pt x="118" y="25"/>
                    </a:cubicBezTo>
                    <a:cubicBezTo>
                      <a:pt x="117" y="46"/>
                      <a:pt x="118" y="67"/>
                      <a:pt x="117" y="88"/>
                    </a:cubicBezTo>
                    <a:cubicBezTo>
                      <a:pt x="117" y="94"/>
                      <a:pt x="116" y="99"/>
                      <a:pt x="114" y="105"/>
                    </a:cubicBezTo>
                    <a:cubicBezTo>
                      <a:pt x="108" y="124"/>
                      <a:pt x="94" y="134"/>
                      <a:pt x="74" y="136"/>
                    </a:cubicBezTo>
                    <a:cubicBezTo>
                      <a:pt x="60" y="138"/>
                      <a:pt x="47" y="135"/>
                      <a:pt x="35" y="127"/>
                    </a:cubicBezTo>
                    <a:cubicBezTo>
                      <a:pt x="24" y="120"/>
                      <a:pt x="18" y="109"/>
                      <a:pt x="17" y="96"/>
                    </a:cubicBezTo>
                    <a:cubicBezTo>
                      <a:pt x="16" y="92"/>
                      <a:pt x="16" y="87"/>
                      <a:pt x="16" y="83"/>
                    </a:cubicBezTo>
                    <a:cubicBezTo>
                      <a:pt x="16" y="64"/>
                      <a:pt x="16" y="45"/>
                      <a:pt x="16" y="25"/>
                    </a:cubicBezTo>
                    <a:cubicBezTo>
                      <a:pt x="16" y="22"/>
                      <a:pt x="16" y="18"/>
                      <a:pt x="16" y="15"/>
                    </a:cubicBezTo>
                    <a:cubicBezTo>
                      <a:pt x="15" y="10"/>
                      <a:pt x="13" y="8"/>
                      <a:pt x="8" y="8"/>
                    </a:cubicBezTo>
                    <a:cubicBezTo>
                      <a:pt x="5" y="7"/>
                      <a:pt x="3" y="7"/>
                      <a:pt x="0" y="7"/>
                    </a:cubicBezTo>
                    <a:cubicBezTo>
                      <a:pt x="0" y="4"/>
                      <a:pt x="0" y="2"/>
                      <a:pt x="0" y="0"/>
                    </a:cubicBezTo>
                    <a:cubicBezTo>
                      <a:pt x="16" y="0"/>
                      <a:pt x="32" y="0"/>
                      <a:pt x="49" y="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70" name="Freeform 30">
                <a:extLst>
                  <a:ext uri="{FF2B5EF4-FFF2-40B4-BE49-F238E27FC236}">
                    <a16:creationId xmlns:a16="http://schemas.microsoft.com/office/drawing/2014/main" id="{006B390B-42C2-4B79-90D3-881CC2CFDCE9}"/>
                  </a:ext>
                </a:extLst>
              </p:cNvPr>
              <p:cNvSpPr>
                <a:spLocks/>
              </p:cNvSpPr>
              <p:nvPr/>
            </p:nvSpPr>
            <p:spPr bwMode="auto">
              <a:xfrm>
                <a:off x="7832866" y="3891177"/>
                <a:ext cx="378049" cy="390864"/>
              </a:xfrm>
              <a:custGeom>
                <a:avLst/>
                <a:gdLst>
                  <a:gd name="T0" fmla="*/ 73 w 133"/>
                  <a:gd name="T1" fmla="*/ 137 h 137"/>
                  <a:gd name="T2" fmla="*/ 64 w 133"/>
                  <a:gd name="T3" fmla="*/ 137 h 137"/>
                  <a:gd name="T4" fmla="*/ 58 w 133"/>
                  <a:gd name="T5" fmla="*/ 133 h 137"/>
                  <a:gd name="T6" fmla="*/ 39 w 133"/>
                  <a:gd name="T7" fmla="*/ 80 h 137"/>
                  <a:gd name="T8" fmla="*/ 17 w 133"/>
                  <a:gd name="T9" fmla="*/ 23 h 137"/>
                  <a:gd name="T10" fmla="*/ 13 w 133"/>
                  <a:gd name="T11" fmla="*/ 14 h 137"/>
                  <a:gd name="T12" fmla="*/ 4 w 133"/>
                  <a:gd name="T13" fmla="*/ 7 h 137"/>
                  <a:gd name="T14" fmla="*/ 0 w 133"/>
                  <a:gd name="T15" fmla="*/ 7 h 137"/>
                  <a:gd name="T16" fmla="*/ 0 w 133"/>
                  <a:gd name="T17" fmla="*/ 0 h 137"/>
                  <a:gd name="T18" fmla="*/ 47 w 133"/>
                  <a:gd name="T19" fmla="*/ 0 h 137"/>
                  <a:gd name="T20" fmla="*/ 47 w 133"/>
                  <a:gd name="T21" fmla="*/ 7 h 137"/>
                  <a:gd name="T22" fmla="*/ 39 w 133"/>
                  <a:gd name="T23" fmla="*/ 8 h 137"/>
                  <a:gd name="T24" fmla="*/ 34 w 133"/>
                  <a:gd name="T25" fmla="*/ 15 h 137"/>
                  <a:gd name="T26" fmla="*/ 35 w 133"/>
                  <a:gd name="T27" fmla="*/ 20 h 137"/>
                  <a:gd name="T28" fmla="*/ 68 w 133"/>
                  <a:gd name="T29" fmla="*/ 112 h 137"/>
                  <a:gd name="T30" fmla="*/ 70 w 133"/>
                  <a:gd name="T31" fmla="*/ 116 h 137"/>
                  <a:gd name="T32" fmla="*/ 72 w 133"/>
                  <a:gd name="T33" fmla="*/ 113 h 137"/>
                  <a:gd name="T34" fmla="*/ 106 w 133"/>
                  <a:gd name="T35" fmla="*/ 18 h 137"/>
                  <a:gd name="T36" fmla="*/ 106 w 133"/>
                  <a:gd name="T37" fmla="*/ 16 h 137"/>
                  <a:gd name="T38" fmla="*/ 101 w 133"/>
                  <a:gd name="T39" fmla="*/ 7 h 137"/>
                  <a:gd name="T40" fmla="*/ 94 w 133"/>
                  <a:gd name="T41" fmla="*/ 7 h 137"/>
                  <a:gd name="T42" fmla="*/ 94 w 133"/>
                  <a:gd name="T43" fmla="*/ 0 h 137"/>
                  <a:gd name="T44" fmla="*/ 133 w 133"/>
                  <a:gd name="T45" fmla="*/ 0 h 137"/>
                  <a:gd name="T46" fmla="*/ 133 w 133"/>
                  <a:gd name="T47" fmla="*/ 7 h 137"/>
                  <a:gd name="T48" fmla="*/ 130 w 133"/>
                  <a:gd name="T49" fmla="*/ 7 h 137"/>
                  <a:gd name="T50" fmla="*/ 119 w 133"/>
                  <a:gd name="T51" fmla="*/ 16 h 137"/>
                  <a:gd name="T52" fmla="*/ 110 w 133"/>
                  <a:gd name="T53" fmla="*/ 38 h 137"/>
                  <a:gd name="T54" fmla="*/ 74 w 133"/>
                  <a:gd name="T55" fmla="*/ 133 h 137"/>
                  <a:gd name="T56" fmla="*/ 73 w 133"/>
                  <a:gd name="T57" fmla="*/ 137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3" h="137">
                    <a:moveTo>
                      <a:pt x="73" y="137"/>
                    </a:moveTo>
                    <a:cubicBezTo>
                      <a:pt x="69" y="137"/>
                      <a:pt x="66" y="137"/>
                      <a:pt x="64" y="137"/>
                    </a:cubicBezTo>
                    <a:cubicBezTo>
                      <a:pt x="61" y="137"/>
                      <a:pt x="59" y="136"/>
                      <a:pt x="58" y="133"/>
                    </a:cubicBezTo>
                    <a:cubicBezTo>
                      <a:pt x="52" y="115"/>
                      <a:pt x="45" y="98"/>
                      <a:pt x="39" y="80"/>
                    </a:cubicBezTo>
                    <a:cubicBezTo>
                      <a:pt x="31" y="61"/>
                      <a:pt x="24" y="42"/>
                      <a:pt x="17" y="23"/>
                    </a:cubicBezTo>
                    <a:cubicBezTo>
                      <a:pt x="16" y="20"/>
                      <a:pt x="15" y="17"/>
                      <a:pt x="13" y="14"/>
                    </a:cubicBezTo>
                    <a:cubicBezTo>
                      <a:pt x="11" y="10"/>
                      <a:pt x="8" y="8"/>
                      <a:pt x="4" y="7"/>
                    </a:cubicBezTo>
                    <a:cubicBezTo>
                      <a:pt x="3" y="7"/>
                      <a:pt x="2" y="7"/>
                      <a:pt x="0" y="7"/>
                    </a:cubicBezTo>
                    <a:cubicBezTo>
                      <a:pt x="0" y="4"/>
                      <a:pt x="0" y="2"/>
                      <a:pt x="0" y="0"/>
                    </a:cubicBezTo>
                    <a:cubicBezTo>
                      <a:pt x="16" y="0"/>
                      <a:pt x="31" y="0"/>
                      <a:pt x="47" y="0"/>
                    </a:cubicBezTo>
                    <a:cubicBezTo>
                      <a:pt x="47" y="2"/>
                      <a:pt x="47" y="4"/>
                      <a:pt x="47" y="7"/>
                    </a:cubicBezTo>
                    <a:cubicBezTo>
                      <a:pt x="44" y="7"/>
                      <a:pt x="42" y="7"/>
                      <a:pt x="39" y="8"/>
                    </a:cubicBezTo>
                    <a:cubicBezTo>
                      <a:pt x="34" y="8"/>
                      <a:pt x="33" y="10"/>
                      <a:pt x="34" y="15"/>
                    </a:cubicBezTo>
                    <a:cubicBezTo>
                      <a:pt x="34" y="17"/>
                      <a:pt x="35" y="19"/>
                      <a:pt x="35" y="20"/>
                    </a:cubicBezTo>
                    <a:cubicBezTo>
                      <a:pt x="46" y="51"/>
                      <a:pt x="57" y="81"/>
                      <a:pt x="68" y="112"/>
                    </a:cubicBezTo>
                    <a:cubicBezTo>
                      <a:pt x="69" y="113"/>
                      <a:pt x="69" y="114"/>
                      <a:pt x="70" y="116"/>
                    </a:cubicBezTo>
                    <a:cubicBezTo>
                      <a:pt x="71" y="114"/>
                      <a:pt x="71" y="113"/>
                      <a:pt x="72" y="113"/>
                    </a:cubicBezTo>
                    <a:cubicBezTo>
                      <a:pt x="83" y="81"/>
                      <a:pt x="94" y="50"/>
                      <a:pt x="106" y="18"/>
                    </a:cubicBezTo>
                    <a:cubicBezTo>
                      <a:pt x="106" y="17"/>
                      <a:pt x="106" y="17"/>
                      <a:pt x="106" y="16"/>
                    </a:cubicBezTo>
                    <a:cubicBezTo>
                      <a:pt x="107" y="10"/>
                      <a:pt x="106" y="8"/>
                      <a:pt x="101" y="7"/>
                    </a:cubicBezTo>
                    <a:cubicBezTo>
                      <a:pt x="98" y="7"/>
                      <a:pt x="96" y="7"/>
                      <a:pt x="94" y="7"/>
                    </a:cubicBezTo>
                    <a:cubicBezTo>
                      <a:pt x="94" y="4"/>
                      <a:pt x="94" y="2"/>
                      <a:pt x="94" y="0"/>
                    </a:cubicBezTo>
                    <a:cubicBezTo>
                      <a:pt x="106" y="0"/>
                      <a:pt x="119" y="0"/>
                      <a:pt x="133" y="0"/>
                    </a:cubicBezTo>
                    <a:cubicBezTo>
                      <a:pt x="133" y="2"/>
                      <a:pt x="133" y="4"/>
                      <a:pt x="133" y="7"/>
                    </a:cubicBezTo>
                    <a:cubicBezTo>
                      <a:pt x="132" y="7"/>
                      <a:pt x="131" y="7"/>
                      <a:pt x="130" y="7"/>
                    </a:cubicBezTo>
                    <a:cubicBezTo>
                      <a:pt x="124" y="8"/>
                      <a:pt x="121" y="11"/>
                      <a:pt x="119" y="16"/>
                    </a:cubicBezTo>
                    <a:cubicBezTo>
                      <a:pt x="116" y="24"/>
                      <a:pt x="113" y="31"/>
                      <a:pt x="110" y="38"/>
                    </a:cubicBezTo>
                    <a:cubicBezTo>
                      <a:pt x="98" y="70"/>
                      <a:pt x="86" y="101"/>
                      <a:pt x="74" y="133"/>
                    </a:cubicBezTo>
                    <a:cubicBezTo>
                      <a:pt x="74" y="134"/>
                      <a:pt x="73" y="135"/>
                      <a:pt x="73" y="13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71" name="Freeform 31">
                <a:extLst>
                  <a:ext uri="{FF2B5EF4-FFF2-40B4-BE49-F238E27FC236}">
                    <a16:creationId xmlns:a16="http://schemas.microsoft.com/office/drawing/2014/main" id="{50061FAB-489C-4780-AFC9-07435CFCBEA5}"/>
                  </a:ext>
                </a:extLst>
              </p:cNvPr>
              <p:cNvSpPr>
                <a:spLocks/>
              </p:cNvSpPr>
              <p:nvPr/>
            </p:nvSpPr>
            <p:spPr bwMode="auto">
              <a:xfrm>
                <a:off x="9844855" y="3891177"/>
                <a:ext cx="342807" cy="384457"/>
              </a:xfrm>
              <a:custGeom>
                <a:avLst/>
                <a:gdLst>
                  <a:gd name="T0" fmla="*/ 85 w 120"/>
                  <a:gd name="T1" fmla="*/ 127 h 135"/>
                  <a:gd name="T2" fmla="*/ 85 w 120"/>
                  <a:gd name="T3" fmla="*/ 134 h 135"/>
                  <a:gd name="T4" fmla="*/ 35 w 120"/>
                  <a:gd name="T5" fmla="*/ 134 h 135"/>
                  <a:gd name="T6" fmla="*/ 35 w 120"/>
                  <a:gd name="T7" fmla="*/ 127 h 135"/>
                  <a:gd name="T8" fmla="*/ 44 w 120"/>
                  <a:gd name="T9" fmla="*/ 126 h 135"/>
                  <a:gd name="T10" fmla="*/ 50 w 120"/>
                  <a:gd name="T11" fmla="*/ 120 h 135"/>
                  <a:gd name="T12" fmla="*/ 51 w 120"/>
                  <a:gd name="T13" fmla="*/ 113 h 135"/>
                  <a:gd name="T14" fmla="*/ 51 w 120"/>
                  <a:gd name="T15" fmla="*/ 85 h 135"/>
                  <a:gd name="T16" fmla="*/ 50 w 120"/>
                  <a:gd name="T17" fmla="*/ 79 h 135"/>
                  <a:gd name="T18" fmla="*/ 17 w 120"/>
                  <a:gd name="T19" fmla="*/ 19 h 135"/>
                  <a:gd name="T20" fmla="*/ 15 w 120"/>
                  <a:gd name="T21" fmla="*/ 15 h 135"/>
                  <a:gd name="T22" fmla="*/ 3 w 120"/>
                  <a:gd name="T23" fmla="*/ 7 h 135"/>
                  <a:gd name="T24" fmla="*/ 0 w 120"/>
                  <a:gd name="T25" fmla="*/ 7 h 135"/>
                  <a:gd name="T26" fmla="*/ 0 w 120"/>
                  <a:gd name="T27" fmla="*/ 0 h 135"/>
                  <a:gd name="T28" fmla="*/ 48 w 120"/>
                  <a:gd name="T29" fmla="*/ 0 h 135"/>
                  <a:gd name="T30" fmla="*/ 48 w 120"/>
                  <a:gd name="T31" fmla="*/ 7 h 135"/>
                  <a:gd name="T32" fmla="*/ 40 w 120"/>
                  <a:gd name="T33" fmla="*/ 7 h 135"/>
                  <a:gd name="T34" fmla="*/ 36 w 120"/>
                  <a:gd name="T35" fmla="*/ 14 h 135"/>
                  <a:gd name="T36" fmla="*/ 37 w 120"/>
                  <a:gd name="T37" fmla="*/ 18 h 135"/>
                  <a:gd name="T38" fmla="*/ 61 w 120"/>
                  <a:gd name="T39" fmla="*/ 64 h 135"/>
                  <a:gd name="T40" fmla="*/ 63 w 120"/>
                  <a:gd name="T41" fmla="*/ 68 h 135"/>
                  <a:gd name="T42" fmla="*/ 66 w 120"/>
                  <a:gd name="T43" fmla="*/ 64 h 135"/>
                  <a:gd name="T44" fmla="*/ 91 w 120"/>
                  <a:gd name="T45" fmla="*/ 18 h 135"/>
                  <a:gd name="T46" fmla="*/ 93 w 120"/>
                  <a:gd name="T47" fmla="*/ 12 h 135"/>
                  <a:gd name="T48" fmla="*/ 90 w 120"/>
                  <a:gd name="T49" fmla="*/ 8 h 135"/>
                  <a:gd name="T50" fmla="*/ 81 w 120"/>
                  <a:gd name="T51" fmla="*/ 7 h 135"/>
                  <a:gd name="T52" fmla="*/ 81 w 120"/>
                  <a:gd name="T53" fmla="*/ 0 h 135"/>
                  <a:gd name="T54" fmla="*/ 120 w 120"/>
                  <a:gd name="T55" fmla="*/ 0 h 135"/>
                  <a:gd name="T56" fmla="*/ 120 w 120"/>
                  <a:gd name="T57" fmla="*/ 7 h 135"/>
                  <a:gd name="T58" fmla="*/ 115 w 120"/>
                  <a:gd name="T59" fmla="*/ 8 h 135"/>
                  <a:gd name="T60" fmla="*/ 108 w 120"/>
                  <a:gd name="T61" fmla="*/ 12 h 135"/>
                  <a:gd name="T62" fmla="*/ 103 w 120"/>
                  <a:gd name="T63" fmla="*/ 19 h 135"/>
                  <a:gd name="T64" fmla="*/ 71 w 120"/>
                  <a:gd name="T65" fmla="*/ 75 h 135"/>
                  <a:gd name="T66" fmla="*/ 69 w 120"/>
                  <a:gd name="T67" fmla="*/ 82 h 135"/>
                  <a:gd name="T68" fmla="*/ 69 w 120"/>
                  <a:gd name="T69" fmla="*/ 111 h 135"/>
                  <a:gd name="T70" fmla="*/ 69 w 120"/>
                  <a:gd name="T71" fmla="*/ 118 h 135"/>
                  <a:gd name="T72" fmla="*/ 77 w 120"/>
                  <a:gd name="T73" fmla="*/ 126 h 135"/>
                  <a:gd name="T74" fmla="*/ 85 w 120"/>
                  <a:gd name="T75" fmla="*/ 12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0" h="135">
                    <a:moveTo>
                      <a:pt x="85" y="127"/>
                    </a:moveTo>
                    <a:cubicBezTo>
                      <a:pt x="85" y="130"/>
                      <a:pt x="85" y="132"/>
                      <a:pt x="85" y="134"/>
                    </a:cubicBezTo>
                    <a:cubicBezTo>
                      <a:pt x="81" y="135"/>
                      <a:pt x="44" y="135"/>
                      <a:pt x="35" y="134"/>
                    </a:cubicBezTo>
                    <a:cubicBezTo>
                      <a:pt x="35" y="132"/>
                      <a:pt x="35" y="130"/>
                      <a:pt x="35" y="127"/>
                    </a:cubicBezTo>
                    <a:cubicBezTo>
                      <a:pt x="38" y="127"/>
                      <a:pt x="41" y="126"/>
                      <a:pt x="44" y="126"/>
                    </a:cubicBezTo>
                    <a:cubicBezTo>
                      <a:pt x="48" y="126"/>
                      <a:pt x="50" y="124"/>
                      <a:pt x="50" y="120"/>
                    </a:cubicBezTo>
                    <a:cubicBezTo>
                      <a:pt x="51" y="118"/>
                      <a:pt x="51" y="115"/>
                      <a:pt x="51" y="113"/>
                    </a:cubicBezTo>
                    <a:cubicBezTo>
                      <a:pt x="51" y="104"/>
                      <a:pt x="51" y="95"/>
                      <a:pt x="51" y="85"/>
                    </a:cubicBezTo>
                    <a:cubicBezTo>
                      <a:pt x="51" y="83"/>
                      <a:pt x="51" y="81"/>
                      <a:pt x="50" y="79"/>
                    </a:cubicBezTo>
                    <a:cubicBezTo>
                      <a:pt x="39" y="59"/>
                      <a:pt x="28" y="39"/>
                      <a:pt x="17" y="19"/>
                    </a:cubicBezTo>
                    <a:cubicBezTo>
                      <a:pt x="16" y="17"/>
                      <a:pt x="15" y="16"/>
                      <a:pt x="15" y="15"/>
                    </a:cubicBezTo>
                    <a:cubicBezTo>
                      <a:pt x="12" y="10"/>
                      <a:pt x="9" y="7"/>
                      <a:pt x="3" y="7"/>
                    </a:cubicBezTo>
                    <a:cubicBezTo>
                      <a:pt x="2" y="7"/>
                      <a:pt x="1" y="7"/>
                      <a:pt x="0" y="7"/>
                    </a:cubicBezTo>
                    <a:cubicBezTo>
                      <a:pt x="0" y="4"/>
                      <a:pt x="0" y="2"/>
                      <a:pt x="0" y="0"/>
                    </a:cubicBezTo>
                    <a:cubicBezTo>
                      <a:pt x="16" y="0"/>
                      <a:pt x="31" y="0"/>
                      <a:pt x="48" y="0"/>
                    </a:cubicBezTo>
                    <a:cubicBezTo>
                      <a:pt x="48" y="2"/>
                      <a:pt x="48" y="4"/>
                      <a:pt x="48" y="7"/>
                    </a:cubicBezTo>
                    <a:cubicBezTo>
                      <a:pt x="45" y="7"/>
                      <a:pt x="42" y="7"/>
                      <a:pt x="40" y="7"/>
                    </a:cubicBezTo>
                    <a:cubicBezTo>
                      <a:pt x="35" y="8"/>
                      <a:pt x="34" y="10"/>
                      <a:pt x="36" y="14"/>
                    </a:cubicBezTo>
                    <a:cubicBezTo>
                      <a:pt x="36" y="15"/>
                      <a:pt x="37" y="17"/>
                      <a:pt x="37" y="18"/>
                    </a:cubicBezTo>
                    <a:cubicBezTo>
                      <a:pt x="45" y="33"/>
                      <a:pt x="53" y="49"/>
                      <a:pt x="61" y="64"/>
                    </a:cubicBezTo>
                    <a:cubicBezTo>
                      <a:pt x="61" y="65"/>
                      <a:pt x="62" y="66"/>
                      <a:pt x="63" y="68"/>
                    </a:cubicBezTo>
                    <a:cubicBezTo>
                      <a:pt x="64" y="66"/>
                      <a:pt x="65" y="65"/>
                      <a:pt x="66" y="64"/>
                    </a:cubicBezTo>
                    <a:cubicBezTo>
                      <a:pt x="74" y="49"/>
                      <a:pt x="82" y="34"/>
                      <a:pt x="91" y="18"/>
                    </a:cubicBezTo>
                    <a:cubicBezTo>
                      <a:pt x="92" y="16"/>
                      <a:pt x="93" y="14"/>
                      <a:pt x="93" y="12"/>
                    </a:cubicBezTo>
                    <a:cubicBezTo>
                      <a:pt x="94" y="9"/>
                      <a:pt x="93" y="8"/>
                      <a:pt x="90" y="8"/>
                    </a:cubicBezTo>
                    <a:cubicBezTo>
                      <a:pt x="87" y="7"/>
                      <a:pt x="85" y="7"/>
                      <a:pt x="81" y="7"/>
                    </a:cubicBezTo>
                    <a:cubicBezTo>
                      <a:pt x="81" y="4"/>
                      <a:pt x="81" y="2"/>
                      <a:pt x="81" y="0"/>
                    </a:cubicBezTo>
                    <a:cubicBezTo>
                      <a:pt x="94" y="0"/>
                      <a:pt x="107" y="0"/>
                      <a:pt x="120" y="0"/>
                    </a:cubicBezTo>
                    <a:cubicBezTo>
                      <a:pt x="120" y="2"/>
                      <a:pt x="120" y="4"/>
                      <a:pt x="120" y="7"/>
                    </a:cubicBezTo>
                    <a:cubicBezTo>
                      <a:pt x="119" y="7"/>
                      <a:pt x="117" y="7"/>
                      <a:pt x="115" y="8"/>
                    </a:cubicBezTo>
                    <a:cubicBezTo>
                      <a:pt x="112" y="8"/>
                      <a:pt x="109" y="9"/>
                      <a:pt x="108" y="12"/>
                    </a:cubicBezTo>
                    <a:cubicBezTo>
                      <a:pt x="106" y="14"/>
                      <a:pt x="104" y="17"/>
                      <a:pt x="103" y="19"/>
                    </a:cubicBezTo>
                    <a:cubicBezTo>
                      <a:pt x="92" y="38"/>
                      <a:pt x="81" y="56"/>
                      <a:pt x="71" y="75"/>
                    </a:cubicBezTo>
                    <a:cubicBezTo>
                      <a:pt x="69" y="77"/>
                      <a:pt x="68" y="80"/>
                      <a:pt x="69" y="82"/>
                    </a:cubicBezTo>
                    <a:cubicBezTo>
                      <a:pt x="69" y="92"/>
                      <a:pt x="69" y="102"/>
                      <a:pt x="69" y="111"/>
                    </a:cubicBezTo>
                    <a:cubicBezTo>
                      <a:pt x="69" y="114"/>
                      <a:pt x="69" y="116"/>
                      <a:pt x="69" y="118"/>
                    </a:cubicBezTo>
                    <a:cubicBezTo>
                      <a:pt x="70" y="124"/>
                      <a:pt x="71" y="125"/>
                      <a:pt x="77" y="126"/>
                    </a:cubicBezTo>
                    <a:cubicBezTo>
                      <a:pt x="80" y="126"/>
                      <a:pt x="82" y="127"/>
                      <a:pt x="85" y="12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72" name="Freeform 32">
                <a:extLst>
                  <a:ext uri="{FF2B5EF4-FFF2-40B4-BE49-F238E27FC236}">
                    <a16:creationId xmlns:a16="http://schemas.microsoft.com/office/drawing/2014/main" id="{D30E14B5-5B2E-42F0-B3FB-A799A167FB3B}"/>
                  </a:ext>
                </a:extLst>
              </p:cNvPr>
              <p:cNvSpPr>
                <a:spLocks/>
              </p:cNvSpPr>
              <p:nvPr/>
            </p:nvSpPr>
            <p:spPr bwMode="auto">
              <a:xfrm>
                <a:off x="9514863" y="3878362"/>
                <a:ext cx="329992" cy="394068"/>
              </a:xfrm>
              <a:custGeom>
                <a:avLst/>
                <a:gdLst>
                  <a:gd name="T0" fmla="*/ 108 w 116"/>
                  <a:gd name="T1" fmla="*/ 42 h 139"/>
                  <a:gd name="T2" fmla="*/ 102 w 116"/>
                  <a:gd name="T3" fmla="*/ 29 h 139"/>
                  <a:gd name="T4" fmla="*/ 72 w 116"/>
                  <a:gd name="T5" fmla="*/ 14 h 139"/>
                  <a:gd name="T6" fmla="*/ 67 w 116"/>
                  <a:gd name="T7" fmla="*/ 18 h 139"/>
                  <a:gd name="T8" fmla="*/ 66 w 116"/>
                  <a:gd name="T9" fmla="*/ 24 h 139"/>
                  <a:gd name="T10" fmla="*/ 66 w 116"/>
                  <a:gd name="T11" fmla="*/ 115 h 139"/>
                  <a:gd name="T12" fmla="*/ 67 w 116"/>
                  <a:gd name="T13" fmla="*/ 123 h 139"/>
                  <a:gd name="T14" fmla="*/ 75 w 116"/>
                  <a:gd name="T15" fmla="*/ 131 h 139"/>
                  <a:gd name="T16" fmla="*/ 83 w 116"/>
                  <a:gd name="T17" fmla="*/ 132 h 139"/>
                  <a:gd name="T18" fmla="*/ 83 w 116"/>
                  <a:gd name="T19" fmla="*/ 139 h 139"/>
                  <a:gd name="T20" fmla="*/ 33 w 116"/>
                  <a:gd name="T21" fmla="*/ 139 h 139"/>
                  <a:gd name="T22" fmla="*/ 33 w 116"/>
                  <a:gd name="T23" fmla="*/ 132 h 139"/>
                  <a:gd name="T24" fmla="*/ 41 w 116"/>
                  <a:gd name="T25" fmla="*/ 131 h 139"/>
                  <a:gd name="T26" fmla="*/ 49 w 116"/>
                  <a:gd name="T27" fmla="*/ 123 h 139"/>
                  <a:gd name="T28" fmla="*/ 49 w 116"/>
                  <a:gd name="T29" fmla="*/ 118 h 139"/>
                  <a:gd name="T30" fmla="*/ 49 w 116"/>
                  <a:gd name="T31" fmla="*/ 22 h 139"/>
                  <a:gd name="T32" fmla="*/ 41 w 116"/>
                  <a:gd name="T33" fmla="*/ 14 h 139"/>
                  <a:gd name="T34" fmla="*/ 32 w 116"/>
                  <a:gd name="T35" fmla="*/ 15 h 139"/>
                  <a:gd name="T36" fmla="*/ 18 w 116"/>
                  <a:gd name="T37" fmla="*/ 23 h 139"/>
                  <a:gd name="T38" fmla="*/ 11 w 116"/>
                  <a:gd name="T39" fmla="*/ 36 h 139"/>
                  <a:gd name="T40" fmla="*/ 8 w 116"/>
                  <a:gd name="T41" fmla="*/ 42 h 139"/>
                  <a:gd name="T42" fmla="*/ 0 w 116"/>
                  <a:gd name="T43" fmla="*/ 39 h 139"/>
                  <a:gd name="T44" fmla="*/ 13 w 116"/>
                  <a:gd name="T45" fmla="*/ 0 h 139"/>
                  <a:gd name="T46" fmla="*/ 19 w 116"/>
                  <a:gd name="T47" fmla="*/ 0 h 139"/>
                  <a:gd name="T48" fmla="*/ 21 w 116"/>
                  <a:gd name="T49" fmla="*/ 4 h 139"/>
                  <a:gd name="T50" fmla="*/ 95 w 116"/>
                  <a:gd name="T51" fmla="*/ 4 h 139"/>
                  <a:gd name="T52" fmla="*/ 97 w 116"/>
                  <a:gd name="T53" fmla="*/ 0 h 139"/>
                  <a:gd name="T54" fmla="*/ 103 w 116"/>
                  <a:gd name="T55" fmla="*/ 0 h 139"/>
                  <a:gd name="T56" fmla="*/ 116 w 116"/>
                  <a:gd name="T57" fmla="*/ 39 h 139"/>
                  <a:gd name="T58" fmla="*/ 108 w 116"/>
                  <a:gd name="T59" fmla="*/ 42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6" h="139">
                    <a:moveTo>
                      <a:pt x="108" y="42"/>
                    </a:moveTo>
                    <a:cubicBezTo>
                      <a:pt x="106" y="37"/>
                      <a:pt x="104" y="33"/>
                      <a:pt x="102" y="29"/>
                    </a:cubicBezTo>
                    <a:cubicBezTo>
                      <a:pt x="96" y="17"/>
                      <a:pt x="85" y="13"/>
                      <a:pt x="72" y="14"/>
                    </a:cubicBezTo>
                    <a:cubicBezTo>
                      <a:pt x="68" y="14"/>
                      <a:pt x="67" y="15"/>
                      <a:pt x="67" y="18"/>
                    </a:cubicBezTo>
                    <a:cubicBezTo>
                      <a:pt x="66" y="20"/>
                      <a:pt x="66" y="22"/>
                      <a:pt x="66" y="24"/>
                    </a:cubicBezTo>
                    <a:cubicBezTo>
                      <a:pt x="66" y="54"/>
                      <a:pt x="66" y="85"/>
                      <a:pt x="66" y="115"/>
                    </a:cubicBezTo>
                    <a:cubicBezTo>
                      <a:pt x="66" y="118"/>
                      <a:pt x="67" y="120"/>
                      <a:pt x="67" y="123"/>
                    </a:cubicBezTo>
                    <a:cubicBezTo>
                      <a:pt x="68" y="128"/>
                      <a:pt x="70" y="130"/>
                      <a:pt x="75" y="131"/>
                    </a:cubicBezTo>
                    <a:cubicBezTo>
                      <a:pt x="78" y="131"/>
                      <a:pt x="80" y="132"/>
                      <a:pt x="83" y="132"/>
                    </a:cubicBezTo>
                    <a:cubicBezTo>
                      <a:pt x="83" y="134"/>
                      <a:pt x="83" y="137"/>
                      <a:pt x="83" y="139"/>
                    </a:cubicBezTo>
                    <a:cubicBezTo>
                      <a:pt x="66" y="139"/>
                      <a:pt x="50" y="139"/>
                      <a:pt x="33" y="139"/>
                    </a:cubicBezTo>
                    <a:cubicBezTo>
                      <a:pt x="33" y="137"/>
                      <a:pt x="33" y="135"/>
                      <a:pt x="33" y="132"/>
                    </a:cubicBezTo>
                    <a:cubicBezTo>
                      <a:pt x="36" y="132"/>
                      <a:pt x="39" y="131"/>
                      <a:pt x="41" y="131"/>
                    </a:cubicBezTo>
                    <a:cubicBezTo>
                      <a:pt x="47" y="130"/>
                      <a:pt x="49" y="128"/>
                      <a:pt x="49" y="123"/>
                    </a:cubicBezTo>
                    <a:cubicBezTo>
                      <a:pt x="49" y="121"/>
                      <a:pt x="49" y="120"/>
                      <a:pt x="49" y="118"/>
                    </a:cubicBezTo>
                    <a:cubicBezTo>
                      <a:pt x="49" y="86"/>
                      <a:pt x="49" y="54"/>
                      <a:pt x="49" y="22"/>
                    </a:cubicBezTo>
                    <a:cubicBezTo>
                      <a:pt x="49" y="14"/>
                      <a:pt x="49" y="13"/>
                      <a:pt x="41" y="14"/>
                    </a:cubicBezTo>
                    <a:cubicBezTo>
                      <a:pt x="38" y="14"/>
                      <a:pt x="35" y="14"/>
                      <a:pt x="32" y="15"/>
                    </a:cubicBezTo>
                    <a:cubicBezTo>
                      <a:pt x="26" y="16"/>
                      <a:pt x="21" y="18"/>
                      <a:pt x="18" y="23"/>
                    </a:cubicBezTo>
                    <a:cubicBezTo>
                      <a:pt x="15" y="27"/>
                      <a:pt x="13" y="32"/>
                      <a:pt x="11" y="36"/>
                    </a:cubicBezTo>
                    <a:cubicBezTo>
                      <a:pt x="10" y="38"/>
                      <a:pt x="9" y="40"/>
                      <a:pt x="8" y="42"/>
                    </a:cubicBezTo>
                    <a:cubicBezTo>
                      <a:pt x="5" y="41"/>
                      <a:pt x="3" y="40"/>
                      <a:pt x="0" y="39"/>
                    </a:cubicBezTo>
                    <a:cubicBezTo>
                      <a:pt x="5" y="26"/>
                      <a:pt x="9" y="13"/>
                      <a:pt x="13" y="0"/>
                    </a:cubicBezTo>
                    <a:cubicBezTo>
                      <a:pt x="15" y="0"/>
                      <a:pt x="17" y="0"/>
                      <a:pt x="19" y="0"/>
                    </a:cubicBezTo>
                    <a:cubicBezTo>
                      <a:pt x="20" y="1"/>
                      <a:pt x="20" y="3"/>
                      <a:pt x="21" y="4"/>
                    </a:cubicBezTo>
                    <a:cubicBezTo>
                      <a:pt x="46" y="4"/>
                      <a:pt x="70" y="4"/>
                      <a:pt x="95" y="4"/>
                    </a:cubicBezTo>
                    <a:cubicBezTo>
                      <a:pt x="95" y="3"/>
                      <a:pt x="96" y="1"/>
                      <a:pt x="97" y="0"/>
                    </a:cubicBezTo>
                    <a:cubicBezTo>
                      <a:pt x="98" y="0"/>
                      <a:pt x="100" y="0"/>
                      <a:pt x="103" y="0"/>
                    </a:cubicBezTo>
                    <a:cubicBezTo>
                      <a:pt x="107" y="13"/>
                      <a:pt x="112" y="26"/>
                      <a:pt x="116" y="39"/>
                    </a:cubicBezTo>
                    <a:cubicBezTo>
                      <a:pt x="113" y="40"/>
                      <a:pt x="111" y="41"/>
                      <a:pt x="108" y="4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73" name="Freeform 33">
                <a:extLst>
                  <a:ext uri="{FF2B5EF4-FFF2-40B4-BE49-F238E27FC236}">
                    <a16:creationId xmlns:a16="http://schemas.microsoft.com/office/drawing/2014/main" id="{80557463-D295-47EE-83FE-4E7C2CFE5CA8}"/>
                  </a:ext>
                </a:extLst>
              </p:cNvPr>
              <p:cNvSpPr>
                <a:spLocks/>
              </p:cNvSpPr>
              <p:nvPr/>
            </p:nvSpPr>
            <p:spPr bwMode="auto">
              <a:xfrm>
                <a:off x="5715150" y="3891177"/>
                <a:ext cx="140967" cy="381253"/>
              </a:xfrm>
              <a:custGeom>
                <a:avLst/>
                <a:gdLst>
                  <a:gd name="T0" fmla="*/ 0 w 50"/>
                  <a:gd name="T1" fmla="*/ 134 h 134"/>
                  <a:gd name="T2" fmla="*/ 0 w 50"/>
                  <a:gd name="T3" fmla="*/ 127 h 134"/>
                  <a:gd name="T4" fmla="*/ 9 w 50"/>
                  <a:gd name="T5" fmla="*/ 126 h 134"/>
                  <a:gd name="T6" fmla="*/ 16 w 50"/>
                  <a:gd name="T7" fmla="*/ 119 h 134"/>
                  <a:gd name="T8" fmla="*/ 16 w 50"/>
                  <a:gd name="T9" fmla="*/ 113 h 134"/>
                  <a:gd name="T10" fmla="*/ 16 w 50"/>
                  <a:gd name="T11" fmla="*/ 21 h 134"/>
                  <a:gd name="T12" fmla="*/ 16 w 50"/>
                  <a:gd name="T13" fmla="*/ 13 h 134"/>
                  <a:gd name="T14" fmla="*/ 9 w 50"/>
                  <a:gd name="T15" fmla="*/ 8 h 134"/>
                  <a:gd name="T16" fmla="*/ 1 w 50"/>
                  <a:gd name="T17" fmla="*/ 7 h 134"/>
                  <a:gd name="T18" fmla="*/ 1 w 50"/>
                  <a:gd name="T19" fmla="*/ 0 h 134"/>
                  <a:gd name="T20" fmla="*/ 49 w 50"/>
                  <a:gd name="T21" fmla="*/ 0 h 134"/>
                  <a:gd name="T22" fmla="*/ 49 w 50"/>
                  <a:gd name="T23" fmla="*/ 7 h 134"/>
                  <a:gd name="T24" fmla="*/ 42 w 50"/>
                  <a:gd name="T25" fmla="*/ 8 h 134"/>
                  <a:gd name="T26" fmla="*/ 34 w 50"/>
                  <a:gd name="T27" fmla="*/ 15 h 134"/>
                  <a:gd name="T28" fmla="*/ 33 w 50"/>
                  <a:gd name="T29" fmla="*/ 23 h 134"/>
                  <a:gd name="T30" fmla="*/ 33 w 50"/>
                  <a:gd name="T31" fmla="*/ 113 h 134"/>
                  <a:gd name="T32" fmla="*/ 46 w 50"/>
                  <a:gd name="T33" fmla="*/ 127 h 134"/>
                  <a:gd name="T34" fmla="*/ 49 w 50"/>
                  <a:gd name="T35" fmla="*/ 127 h 134"/>
                  <a:gd name="T36" fmla="*/ 50 w 50"/>
                  <a:gd name="T37" fmla="*/ 131 h 134"/>
                  <a:gd name="T38" fmla="*/ 49 w 50"/>
                  <a:gd name="T39" fmla="*/ 134 h 134"/>
                  <a:gd name="T40" fmla="*/ 0 w 50"/>
                  <a:gd name="T4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134">
                    <a:moveTo>
                      <a:pt x="0" y="134"/>
                    </a:moveTo>
                    <a:cubicBezTo>
                      <a:pt x="0" y="132"/>
                      <a:pt x="0" y="130"/>
                      <a:pt x="0" y="127"/>
                    </a:cubicBezTo>
                    <a:cubicBezTo>
                      <a:pt x="3" y="127"/>
                      <a:pt x="6" y="127"/>
                      <a:pt x="9" y="126"/>
                    </a:cubicBezTo>
                    <a:cubicBezTo>
                      <a:pt x="13" y="125"/>
                      <a:pt x="15" y="124"/>
                      <a:pt x="16" y="119"/>
                    </a:cubicBezTo>
                    <a:cubicBezTo>
                      <a:pt x="16" y="117"/>
                      <a:pt x="16" y="115"/>
                      <a:pt x="16" y="113"/>
                    </a:cubicBezTo>
                    <a:cubicBezTo>
                      <a:pt x="16" y="82"/>
                      <a:pt x="16" y="52"/>
                      <a:pt x="16" y="21"/>
                    </a:cubicBezTo>
                    <a:cubicBezTo>
                      <a:pt x="16" y="18"/>
                      <a:pt x="16" y="16"/>
                      <a:pt x="16" y="13"/>
                    </a:cubicBezTo>
                    <a:cubicBezTo>
                      <a:pt x="15" y="10"/>
                      <a:pt x="13" y="8"/>
                      <a:pt x="9" y="8"/>
                    </a:cubicBezTo>
                    <a:cubicBezTo>
                      <a:pt x="6" y="7"/>
                      <a:pt x="4" y="7"/>
                      <a:pt x="1" y="7"/>
                    </a:cubicBezTo>
                    <a:cubicBezTo>
                      <a:pt x="1" y="4"/>
                      <a:pt x="1" y="2"/>
                      <a:pt x="1" y="0"/>
                    </a:cubicBezTo>
                    <a:cubicBezTo>
                      <a:pt x="17" y="0"/>
                      <a:pt x="33" y="0"/>
                      <a:pt x="49" y="0"/>
                    </a:cubicBezTo>
                    <a:cubicBezTo>
                      <a:pt x="49" y="2"/>
                      <a:pt x="49" y="4"/>
                      <a:pt x="49" y="7"/>
                    </a:cubicBezTo>
                    <a:cubicBezTo>
                      <a:pt x="47" y="7"/>
                      <a:pt x="44" y="7"/>
                      <a:pt x="42" y="8"/>
                    </a:cubicBezTo>
                    <a:cubicBezTo>
                      <a:pt x="38" y="8"/>
                      <a:pt x="35" y="10"/>
                      <a:pt x="34" y="15"/>
                    </a:cubicBezTo>
                    <a:cubicBezTo>
                      <a:pt x="34" y="17"/>
                      <a:pt x="33" y="20"/>
                      <a:pt x="33" y="23"/>
                    </a:cubicBezTo>
                    <a:cubicBezTo>
                      <a:pt x="33" y="53"/>
                      <a:pt x="33" y="83"/>
                      <a:pt x="33" y="113"/>
                    </a:cubicBezTo>
                    <a:cubicBezTo>
                      <a:pt x="33" y="124"/>
                      <a:pt x="36" y="126"/>
                      <a:pt x="46" y="127"/>
                    </a:cubicBezTo>
                    <a:cubicBezTo>
                      <a:pt x="47" y="127"/>
                      <a:pt x="48" y="127"/>
                      <a:pt x="49" y="127"/>
                    </a:cubicBezTo>
                    <a:cubicBezTo>
                      <a:pt x="49" y="128"/>
                      <a:pt x="50" y="129"/>
                      <a:pt x="50" y="131"/>
                    </a:cubicBezTo>
                    <a:cubicBezTo>
                      <a:pt x="50" y="132"/>
                      <a:pt x="49" y="133"/>
                      <a:pt x="49" y="134"/>
                    </a:cubicBezTo>
                    <a:cubicBezTo>
                      <a:pt x="33" y="134"/>
                      <a:pt x="17" y="134"/>
                      <a:pt x="0" y="134"/>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74" name="Freeform 34">
                <a:extLst>
                  <a:ext uri="{FF2B5EF4-FFF2-40B4-BE49-F238E27FC236}">
                    <a16:creationId xmlns:a16="http://schemas.microsoft.com/office/drawing/2014/main" id="{59C332FA-9D18-4C13-8F66-7832ED72F4F6}"/>
                  </a:ext>
                </a:extLst>
              </p:cNvPr>
              <p:cNvSpPr>
                <a:spLocks/>
              </p:cNvSpPr>
              <p:nvPr/>
            </p:nvSpPr>
            <p:spPr bwMode="auto">
              <a:xfrm>
                <a:off x="9354673" y="3891177"/>
                <a:ext cx="137764" cy="384457"/>
              </a:xfrm>
              <a:custGeom>
                <a:avLst/>
                <a:gdLst>
                  <a:gd name="T0" fmla="*/ 0 w 49"/>
                  <a:gd name="T1" fmla="*/ 7 h 135"/>
                  <a:gd name="T2" fmla="*/ 0 w 49"/>
                  <a:gd name="T3" fmla="*/ 0 h 135"/>
                  <a:gd name="T4" fmla="*/ 49 w 49"/>
                  <a:gd name="T5" fmla="*/ 0 h 135"/>
                  <a:gd name="T6" fmla="*/ 49 w 49"/>
                  <a:gd name="T7" fmla="*/ 7 h 135"/>
                  <a:gd name="T8" fmla="*/ 42 w 49"/>
                  <a:gd name="T9" fmla="*/ 8 h 135"/>
                  <a:gd name="T10" fmla="*/ 34 w 49"/>
                  <a:gd name="T11" fmla="*/ 15 h 135"/>
                  <a:gd name="T12" fmla="*/ 33 w 49"/>
                  <a:gd name="T13" fmla="*/ 23 h 135"/>
                  <a:gd name="T14" fmla="*/ 33 w 49"/>
                  <a:gd name="T15" fmla="*/ 113 h 135"/>
                  <a:gd name="T16" fmla="*/ 46 w 49"/>
                  <a:gd name="T17" fmla="*/ 127 h 135"/>
                  <a:gd name="T18" fmla="*/ 49 w 49"/>
                  <a:gd name="T19" fmla="*/ 127 h 135"/>
                  <a:gd name="T20" fmla="*/ 49 w 49"/>
                  <a:gd name="T21" fmla="*/ 134 h 135"/>
                  <a:gd name="T22" fmla="*/ 0 w 49"/>
                  <a:gd name="T23" fmla="*/ 134 h 135"/>
                  <a:gd name="T24" fmla="*/ 0 w 49"/>
                  <a:gd name="T25" fmla="*/ 127 h 135"/>
                  <a:gd name="T26" fmla="*/ 7 w 49"/>
                  <a:gd name="T27" fmla="*/ 126 h 135"/>
                  <a:gd name="T28" fmla="*/ 16 w 49"/>
                  <a:gd name="T29" fmla="*/ 118 h 135"/>
                  <a:gd name="T30" fmla="*/ 16 w 49"/>
                  <a:gd name="T31" fmla="*/ 113 h 135"/>
                  <a:gd name="T32" fmla="*/ 16 w 49"/>
                  <a:gd name="T33" fmla="*/ 20 h 135"/>
                  <a:gd name="T34" fmla="*/ 15 w 49"/>
                  <a:gd name="T35" fmla="*/ 13 h 135"/>
                  <a:gd name="T36" fmla="*/ 9 w 49"/>
                  <a:gd name="T37" fmla="*/ 8 h 135"/>
                  <a:gd name="T38" fmla="*/ 0 w 49"/>
                  <a:gd name="T39" fmla="*/ 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9" h="135">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5" y="10"/>
                      <a:pt x="34" y="15"/>
                    </a:cubicBezTo>
                    <a:cubicBezTo>
                      <a:pt x="33" y="18"/>
                      <a:pt x="33" y="20"/>
                      <a:pt x="33" y="23"/>
                    </a:cubicBezTo>
                    <a:cubicBezTo>
                      <a:pt x="33" y="53"/>
                      <a:pt x="33" y="83"/>
                      <a:pt x="33" y="113"/>
                    </a:cubicBezTo>
                    <a:cubicBezTo>
                      <a:pt x="33" y="124"/>
                      <a:pt x="35" y="126"/>
                      <a:pt x="46" y="127"/>
                    </a:cubicBezTo>
                    <a:cubicBezTo>
                      <a:pt x="47" y="127"/>
                      <a:pt x="48" y="127"/>
                      <a:pt x="49" y="127"/>
                    </a:cubicBezTo>
                    <a:cubicBezTo>
                      <a:pt x="49" y="129"/>
                      <a:pt x="49" y="132"/>
                      <a:pt x="49" y="134"/>
                    </a:cubicBezTo>
                    <a:cubicBezTo>
                      <a:pt x="45" y="135"/>
                      <a:pt x="9" y="135"/>
                      <a:pt x="0" y="134"/>
                    </a:cubicBezTo>
                    <a:cubicBezTo>
                      <a:pt x="0" y="132"/>
                      <a:pt x="0" y="130"/>
                      <a:pt x="0" y="127"/>
                    </a:cubicBezTo>
                    <a:cubicBezTo>
                      <a:pt x="3" y="127"/>
                      <a:pt x="5" y="127"/>
                      <a:pt x="7" y="126"/>
                    </a:cubicBezTo>
                    <a:cubicBezTo>
                      <a:pt x="13" y="126"/>
                      <a:pt x="15" y="124"/>
                      <a:pt x="16" y="118"/>
                    </a:cubicBezTo>
                    <a:cubicBezTo>
                      <a:pt x="16" y="117"/>
                      <a:pt x="16" y="115"/>
                      <a:pt x="16" y="113"/>
                    </a:cubicBezTo>
                    <a:cubicBezTo>
                      <a:pt x="16" y="82"/>
                      <a:pt x="16" y="51"/>
                      <a:pt x="16" y="20"/>
                    </a:cubicBezTo>
                    <a:cubicBezTo>
                      <a:pt x="16" y="18"/>
                      <a:pt x="15" y="16"/>
                      <a:pt x="15" y="13"/>
                    </a:cubicBezTo>
                    <a:cubicBezTo>
                      <a:pt x="14" y="10"/>
                      <a:pt x="12" y="8"/>
                      <a:pt x="9" y="8"/>
                    </a:cubicBezTo>
                    <a:cubicBezTo>
                      <a:pt x="6" y="7"/>
                      <a:pt x="3" y="7"/>
                      <a:pt x="0" y="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75" name="Freeform 35">
                <a:extLst>
                  <a:ext uri="{FF2B5EF4-FFF2-40B4-BE49-F238E27FC236}">
                    <a16:creationId xmlns:a16="http://schemas.microsoft.com/office/drawing/2014/main" id="{65E12940-8A45-4E0C-84AF-6AA4577F53A2}"/>
                  </a:ext>
                </a:extLst>
              </p:cNvPr>
              <p:cNvSpPr>
                <a:spLocks/>
              </p:cNvSpPr>
              <p:nvPr/>
            </p:nvSpPr>
            <p:spPr bwMode="auto">
              <a:xfrm>
                <a:off x="7675879" y="3891177"/>
                <a:ext cx="137764" cy="381253"/>
              </a:xfrm>
              <a:custGeom>
                <a:avLst/>
                <a:gdLst>
                  <a:gd name="T0" fmla="*/ 0 w 49"/>
                  <a:gd name="T1" fmla="*/ 7 h 134"/>
                  <a:gd name="T2" fmla="*/ 0 w 49"/>
                  <a:gd name="T3" fmla="*/ 0 h 134"/>
                  <a:gd name="T4" fmla="*/ 49 w 49"/>
                  <a:gd name="T5" fmla="*/ 0 h 134"/>
                  <a:gd name="T6" fmla="*/ 49 w 49"/>
                  <a:gd name="T7" fmla="*/ 7 h 134"/>
                  <a:gd name="T8" fmla="*/ 42 w 49"/>
                  <a:gd name="T9" fmla="*/ 8 h 134"/>
                  <a:gd name="T10" fmla="*/ 34 w 49"/>
                  <a:gd name="T11" fmla="*/ 15 h 134"/>
                  <a:gd name="T12" fmla="*/ 33 w 49"/>
                  <a:gd name="T13" fmla="*/ 23 h 134"/>
                  <a:gd name="T14" fmla="*/ 33 w 49"/>
                  <a:gd name="T15" fmla="*/ 112 h 134"/>
                  <a:gd name="T16" fmla="*/ 34 w 49"/>
                  <a:gd name="T17" fmla="*/ 120 h 134"/>
                  <a:gd name="T18" fmla="*/ 40 w 49"/>
                  <a:gd name="T19" fmla="*/ 126 h 134"/>
                  <a:gd name="T20" fmla="*/ 49 w 49"/>
                  <a:gd name="T21" fmla="*/ 127 h 134"/>
                  <a:gd name="T22" fmla="*/ 49 w 49"/>
                  <a:gd name="T23" fmla="*/ 134 h 134"/>
                  <a:gd name="T24" fmla="*/ 0 w 49"/>
                  <a:gd name="T25" fmla="*/ 134 h 134"/>
                  <a:gd name="T26" fmla="*/ 0 w 49"/>
                  <a:gd name="T27" fmla="*/ 127 h 134"/>
                  <a:gd name="T28" fmla="*/ 8 w 49"/>
                  <a:gd name="T29" fmla="*/ 126 h 134"/>
                  <a:gd name="T30" fmla="*/ 15 w 49"/>
                  <a:gd name="T31" fmla="*/ 119 h 134"/>
                  <a:gd name="T32" fmla="*/ 16 w 49"/>
                  <a:gd name="T33" fmla="*/ 110 h 134"/>
                  <a:gd name="T34" fmla="*/ 16 w 49"/>
                  <a:gd name="T35" fmla="*/ 25 h 134"/>
                  <a:gd name="T36" fmla="*/ 15 w 49"/>
                  <a:gd name="T37" fmla="*/ 15 h 134"/>
                  <a:gd name="T38" fmla="*/ 8 w 49"/>
                  <a:gd name="T39" fmla="*/ 8 h 134"/>
                  <a:gd name="T40" fmla="*/ 0 w 49"/>
                  <a:gd name="T41" fmla="*/ 7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 h="134">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4" y="10"/>
                      <a:pt x="34" y="15"/>
                    </a:cubicBezTo>
                    <a:cubicBezTo>
                      <a:pt x="33" y="18"/>
                      <a:pt x="33" y="21"/>
                      <a:pt x="33" y="23"/>
                    </a:cubicBezTo>
                    <a:cubicBezTo>
                      <a:pt x="33" y="53"/>
                      <a:pt x="33" y="83"/>
                      <a:pt x="33" y="112"/>
                    </a:cubicBezTo>
                    <a:cubicBezTo>
                      <a:pt x="33" y="115"/>
                      <a:pt x="33" y="118"/>
                      <a:pt x="34" y="120"/>
                    </a:cubicBezTo>
                    <a:cubicBezTo>
                      <a:pt x="34" y="124"/>
                      <a:pt x="36" y="126"/>
                      <a:pt x="40" y="126"/>
                    </a:cubicBezTo>
                    <a:cubicBezTo>
                      <a:pt x="43" y="126"/>
                      <a:pt x="45" y="127"/>
                      <a:pt x="49" y="127"/>
                    </a:cubicBezTo>
                    <a:cubicBezTo>
                      <a:pt x="49" y="129"/>
                      <a:pt x="49" y="132"/>
                      <a:pt x="49" y="134"/>
                    </a:cubicBezTo>
                    <a:cubicBezTo>
                      <a:pt x="33" y="134"/>
                      <a:pt x="16" y="134"/>
                      <a:pt x="0" y="134"/>
                    </a:cubicBezTo>
                    <a:cubicBezTo>
                      <a:pt x="0" y="132"/>
                      <a:pt x="0" y="130"/>
                      <a:pt x="0" y="127"/>
                    </a:cubicBezTo>
                    <a:cubicBezTo>
                      <a:pt x="3" y="127"/>
                      <a:pt x="6" y="127"/>
                      <a:pt x="8" y="126"/>
                    </a:cubicBezTo>
                    <a:cubicBezTo>
                      <a:pt x="13" y="125"/>
                      <a:pt x="15" y="123"/>
                      <a:pt x="15" y="119"/>
                    </a:cubicBezTo>
                    <a:cubicBezTo>
                      <a:pt x="16" y="116"/>
                      <a:pt x="16" y="113"/>
                      <a:pt x="16" y="110"/>
                    </a:cubicBezTo>
                    <a:cubicBezTo>
                      <a:pt x="16" y="81"/>
                      <a:pt x="16" y="53"/>
                      <a:pt x="16" y="25"/>
                    </a:cubicBezTo>
                    <a:cubicBezTo>
                      <a:pt x="16" y="21"/>
                      <a:pt x="16" y="18"/>
                      <a:pt x="15" y="15"/>
                    </a:cubicBezTo>
                    <a:cubicBezTo>
                      <a:pt x="15" y="10"/>
                      <a:pt x="13" y="8"/>
                      <a:pt x="8" y="8"/>
                    </a:cubicBezTo>
                    <a:cubicBezTo>
                      <a:pt x="5" y="7"/>
                      <a:pt x="3" y="7"/>
                      <a:pt x="0" y="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grpSp>
        <p:grpSp>
          <p:nvGrpSpPr>
            <p:cNvPr id="123" name="组合 122">
              <a:extLst>
                <a:ext uri="{FF2B5EF4-FFF2-40B4-BE49-F238E27FC236}">
                  <a16:creationId xmlns:a16="http://schemas.microsoft.com/office/drawing/2014/main" id="{F4DC8654-6333-43BF-BBD2-8CC0F92462C8}"/>
                </a:ext>
              </a:extLst>
            </p:cNvPr>
            <p:cNvGrpSpPr/>
            <p:nvPr userDrawn="1"/>
          </p:nvGrpSpPr>
          <p:grpSpPr>
            <a:xfrm>
              <a:off x="10237120" y="539555"/>
              <a:ext cx="1312962" cy="375239"/>
              <a:chOff x="4606634" y="2048989"/>
              <a:chExt cx="5593843" cy="1598699"/>
            </a:xfrm>
            <a:solidFill>
              <a:schemeClr val="accent1">
                <a:alpha val="80000"/>
              </a:schemeClr>
            </a:solidFill>
          </p:grpSpPr>
          <p:sp>
            <p:nvSpPr>
              <p:cNvPr id="148" name="Freeform 9">
                <a:extLst>
                  <a:ext uri="{FF2B5EF4-FFF2-40B4-BE49-F238E27FC236}">
                    <a16:creationId xmlns:a16="http://schemas.microsoft.com/office/drawing/2014/main" id="{1BD02196-28F9-45E0-99D4-C63C486392BF}"/>
                  </a:ext>
                </a:extLst>
              </p:cNvPr>
              <p:cNvSpPr>
                <a:spLocks noEditPoints="1"/>
              </p:cNvSpPr>
              <p:nvPr/>
            </p:nvSpPr>
            <p:spPr bwMode="auto">
              <a:xfrm>
                <a:off x="9274578" y="2071415"/>
                <a:ext cx="925899" cy="1034829"/>
              </a:xfrm>
              <a:custGeom>
                <a:avLst/>
                <a:gdLst>
                  <a:gd name="T0" fmla="*/ 324 w 325"/>
                  <a:gd name="T1" fmla="*/ 106 h 363"/>
                  <a:gd name="T2" fmla="*/ 283 w 325"/>
                  <a:gd name="T3" fmla="*/ 179 h 363"/>
                  <a:gd name="T4" fmla="*/ 247 w 325"/>
                  <a:gd name="T5" fmla="*/ 214 h 363"/>
                  <a:gd name="T6" fmla="*/ 241 w 325"/>
                  <a:gd name="T7" fmla="*/ 228 h 363"/>
                  <a:gd name="T8" fmla="*/ 271 w 325"/>
                  <a:gd name="T9" fmla="*/ 230 h 363"/>
                  <a:gd name="T10" fmla="*/ 282 w 325"/>
                  <a:gd name="T11" fmla="*/ 240 h 363"/>
                  <a:gd name="T12" fmla="*/ 269 w 325"/>
                  <a:gd name="T13" fmla="*/ 277 h 363"/>
                  <a:gd name="T14" fmla="*/ 223 w 325"/>
                  <a:gd name="T15" fmla="*/ 316 h 363"/>
                  <a:gd name="T16" fmla="*/ 176 w 325"/>
                  <a:gd name="T17" fmla="*/ 340 h 363"/>
                  <a:gd name="T18" fmla="*/ 160 w 325"/>
                  <a:gd name="T19" fmla="*/ 339 h 363"/>
                  <a:gd name="T20" fmla="*/ 165 w 325"/>
                  <a:gd name="T21" fmla="*/ 329 h 363"/>
                  <a:gd name="T22" fmla="*/ 195 w 325"/>
                  <a:gd name="T23" fmla="*/ 302 h 363"/>
                  <a:gd name="T24" fmla="*/ 214 w 325"/>
                  <a:gd name="T25" fmla="*/ 282 h 363"/>
                  <a:gd name="T26" fmla="*/ 223 w 325"/>
                  <a:gd name="T27" fmla="*/ 265 h 363"/>
                  <a:gd name="T28" fmla="*/ 220 w 325"/>
                  <a:gd name="T29" fmla="*/ 257 h 363"/>
                  <a:gd name="T30" fmla="*/ 179 w 325"/>
                  <a:gd name="T31" fmla="*/ 289 h 363"/>
                  <a:gd name="T32" fmla="*/ 106 w 325"/>
                  <a:gd name="T33" fmla="*/ 335 h 363"/>
                  <a:gd name="T34" fmla="*/ 20 w 325"/>
                  <a:gd name="T35" fmla="*/ 363 h 363"/>
                  <a:gd name="T36" fmla="*/ 4 w 325"/>
                  <a:gd name="T37" fmla="*/ 360 h 363"/>
                  <a:gd name="T38" fmla="*/ 78 w 325"/>
                  <a:gd name="T39" fmla="*/ 306 h 363"/>
                  <a:gd name="T40" fmla="*/ 102 w 325"/>
                  <a:gd name="T41" fmla="*/ 295 h 363"/>
                  <a:gd name="T42" fmla="*/ 208 w 325"/>
                  <a:gd name="T43" fmla="*/ 238 h 363"/>
                  <a:gd name="T44" fmla="*/ 207 w 325"/>
                  <a:gd name="T45" fmla="*/ 232 h 363"/>
                  <a:gd name="T46" fmla="*/ 171 w 325"/>
                  <a:gd name="T47" fmla="*/ 243 h 363"/>
                  <a:gd name="T48" fmla="*/ 163 w 325"/>
                  <a:gd name="T49" fmla="*/ 239 h 363"/>
                  <a:gd name="T50" fmla="*/ 170 w 325"/>
                  <a:gd name="T51" fmla="*/ 226 h 363"/>
                  <a:gd name="T52" fmla="*/ 154 w 325"/>
                  <a:gd name="T53" fmla="*/ 206 h 363"/>
                  <a:gd name="T54" fmla="*/ 122 w 325"/>
                  <a:gd name="T55" fmla="*/ 224 h 363"/>
                  <a:gd name="T56" fmla="*/ 99 w 325"/>
                  <a:gd name="T57" fmla="*/ 236 h 363"/>
                  <a:gd name="T58" fmla="*/ 100 w 325"/>
                  <a:gd name="T59" fmla="*/ 222 h 363"/>
                  <a:gd name="T60" fmla="*/ 116 w 325"/>
                  <a:gd name="T61" fmla="*/ 204 h 363"/>
                  <a:gd name="T62" fmla="*/ 118 w 325"/>
                  <a:gd name="T63" fmla="*/ 183 h 363"/>
                  <a:gd name="T64" fmla="*/ 116 w 325"/>
                  <a:gd name="T65" fmla="*/ 174 h 363"/>
                  <a:gd name="T66" fmla="*/ 143 w 325"/>
                  <a:gd name="T67" fmla="*/ 167 h 363"/>
                  <a:gd name="T68" fmla="*/ 158 w 325"/>
                  <a:gd name="T69" fmla="*/ 145 h 363"/>
                  <a:gd name="T70" fmla="*/ 147 w 325"/>
                  <a:gd name="T71" fmla="*/ 144 h 363"/>
                  <a:gd name="T72" fmla="*/ 132 w 325"/>
                  <a:gd name="T73" fmla="*/ 141 h 363"/>
                  <a:gd name="T74" fmla="*/ 141 w 325"/>
                  <a:gd name="T75" fmla="*/ 129 h 363"/>
                  <a:gd name="T76" fmla="*/ 140 w 325"/>
                  <a:gd name="T77" fmla="*/ 115 h 363"/>
                  <a:gd name="T78" fmla="*/ 112 w 325"/>
                  <a:gd name="T79" fmla="*/ 96 h 363"/>
                  <a:gd name="T80" fmla="*/ 127 w 325"/>
                  <a:gd name="T81" fmla="*/ 92 h 363"/>
                  <a:gd name="T82" fmla="*/ 167 w 325"/>
                  <a:gd name="T83" fmla="*/ 81 h 363"/>
                  <a:gd name="T84" fmla="*/ 203 w 325"/>
                  <a:gd name="T85" fmla="*/ 36 h 363"/>
                  <a:gd name="T86" fmla="*/ 204 w 325"/>
                  <a:gd name="T87" fmla="*/ 10 h 363"/>
                  <a:gd name="T88" fmla="*/ 216 w 325"/>
                  <a:gd name="T89" fmla="*/ 3 h 363"/>
                  <a:gd name="T90" fmla="*/ 224 w 325"/>
                  <a:gd name="T91" fmla="*/ 56 h 363"/>
                  <a:gd name="T92" fmla="*/ 205 w 325"/>
                  <a:gd name="T93" fmla="*/ 91 h 363"/>
                  <a:gd name="T94" fmla="*/ 208 w 325"/>
                  <a:gd name="T95" fmla="*/ 105 h 363"/>
                  <a:gd name="T96" fmla="*/ 267 w 325"/>
                  <a:gd name="T97" fmla="*/ 87 h 363"/>
                  <a:gd name="T98" fmla="*/ 297 w 325"/>
                  <a:gd name="T99" fmla="*/ 85 h 363"/>
                  <a:gd name="T100" fmla="*/ 309 w 325"/>
                  <a:gd name="T101" fmla="*/ 86 h 363"/>
                  <a:gd name="T102" fmla="*/ 325 w 325"/>
                  <a:gd name="T103" fmla="*/ 104 h 363"/>
                  <a:gd name="T104" fmla="*/ 198 w 325"/>
                  <a:gd name="T105" fmla="*/ 126 h 363"/>
                  <a:gd name="T106" fmla="*/ 164 w 325"/>
                  <a:gd name="T107" fmla="*/ 175 h 363"/>
                  <a:gd name="T108" fmla="*/ 181 w 325"/>
                  <a:gd name="T109" fmla="*/ 191 h 363"/>
                  <a:gd name="T110" fmla="*/ 186 w 325"/>
                  <a:gd name="T111" fmla="*/ 173 h 363"/>
                  <a:gd name="T112" fmla="*/ 199 w 325"/>
                  <a:gd name="T113" fmla="*/ 170 h 363"/>
                  <a:gd name="T114" fmla="*/ 206 w 325"/>
                  <a:gd name="T115" fmla="*/ 204 h 363"/>
                  <a:gd name="T116" fmla="*/ 217 w 325"/>
                  <a:gd name="T117" fmla="*/ 206 h 363"/>
                  <a:gd name="T118" fmla="*/ 229 w 325"/>
                  <a:gd name="T119" fmla="*/ 188 h 363"/>
                  <a:gd name="T120" fmla="*/ 261 w 325"/>
                  <a:gd name="T121" fmla="*/ 141 h 363"/>
                  <a:gd name="T122" fmla="*/ 250 w 325"/>
                  <a:gd name="T123" fmla="*/ 134 h 363"/>
                  <a:gd name="T124" fmla="*/ 206 w 325"/>
                  <a:gd name="T125" fmla="*/ 12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5" h="363">
                    <a:moveTo>
                      <a:pt x="325" y="104"/>
                    </a:moveTo>
                    <a:cubicBezTo>
                      <a:pt x="325" y="104"/>
                      <a:pt x="324" y="105"/>
                      <a:pt x="324" y="106"/>
                    </a:cubicBezTo>
                    <a:cubicBezTo>
                      <a:pt x="323" y="108"/>
                      <a:pt x="323" y="111"/>
                      <a:pt x="322" y="114"/>
                    </a:cubicBezTo>
                    <a:cubicBezTo>
                      <a:pt x="312" y="138"/>
                      <a:pt x="300" y="160"/>
                      <a:pt x="283" y="179"/>
                    </a:cubicBezTo>
                    <a:cubicBezTo>
                      <a:pt x="275" y="188"/>
                      <a:pt x="267" y="197"/>
                      <a:pt x="259" y="205"/>
                    </a:cubicBezTo>
                    <a:cubicBezTo>
                      <a:pt x="255" y="209"/>
                      <a:pt x="251" y="211"/>
                      <a:pt x="247" y="214"/>
                    </a:cubicBezTo>
                    <a:cubicBezTo>
                      <a:pt x="244" y="217"/>
                      <a:pt x="241" y="219"/>
                      <a:pt x="239" y="223"/>
                    </a:cubicBezTo>
                    <a:cubicBezTo>
                      <a:pt x="237" y="226"/>
                      <a:pt x="238" y="227"/>
                      <a:pt x="241" y="228"/>
                    </a:cubicBezTo>
                    <a:cubicBezTo>
                      <a:pt x="243" y="228"/>
                      <a:pt x="245" y="228"/>
                      <a:pt x="246" y="228"/>
                    </a:cubicBezTo>
                    <a:cubicBezTo>
                      <a:pt x="255" y="229"/>
                      <a:pt x="263" y="230"/>
                      <a:pt x="271" y="230"/>
                    </a:cubicBezTo>
                    <a:cubicBezTo>
                      <a:pt x="272" y="230"/>
                      <a:pt x="274" y="231"/>
                      <a:pt x="275" y="231"/>
                    </a:cubicBezTo>
                    <a:cubicBezTo>
                      <a:pt x="280" y="233"/>
                      <a:pt x="282" y="235"/>
                      <a:pt x="282" y="240"/>
                    </a:cubicBezTo>
                    <a:cubicBezTo>
                      <a:pt x="283" y="247"/>
                      <a:pt x="282" y="253"/>
                      <a:pt x="279" y="259"/>
                    </a:cubicBezTo>
                    <a:cubicBezTo>
                      <a:pt x="277" y="265"/>
                      <a:pt x="273" y="271"/>
                      <a:pt x="269" y="277"/>
                    </a:cubicBezTo>
                    <a:cubicBezTo>
                      <a:pt x="260" y="289"/>
                      <a:pt x="248" y="298"/>
                      <a:pt x="237" y="307"/>
                    </a:cubicBezTo>
                    <a:cubicBezTo>
                      <a:pt x="233" y="311"/>
                      <a:pt x="228" y="314"/>
                      <a:pt x="223" y="316"/>
                    </a:cubicBezTo>
                    <a:cubicBezTo>
                      <a:pt x="213" y="321"/>
                      <a:pt x="203" y="327"/>
                      <a:pt x="193" y="332"/>
                    </a:cubicBezTo>
                    <a:cubicBezTo>
                      <a:pt x="187" y="334"/>
                      <a:pt x="182" y="337"/>
                      <a:pt x="176" y="340"/>
                    </a:cubicBezTo>
                    <a:cubicBezTo>
                      <a:pt x="173" y="341"/>
                      <a:pt x="169" y="341"/>
                      <a:pt x="166" y="342"/>
                    </a:cubicBezTo>
                    <a:cubicBezTo>
                      <a:pt x="164" y="342"/>
                      <a:pt x="161" y="341"/>
                      <a:pt x="160" y="339"/>
                    </a:cubicBezTo>
                    <a:cubicBezTo>
                      <a:pt x="159" y="337"/>
                      <a:pt x="160" y="335"/>
                      <a:pt x="162" y="333"/>
                    </a:cubicBezTo>
                    <a:cubicBezTo>
                      <a:pt x="163" y="332"/>
                      <a:pt x="164" y="330"/>
                      <a:pt x="165" y="329"/>
                    </a:cubicBezTo>
                    <a:cubicBezTo>
                      <a:pt x="173" y="323"/>
                      <a:pt x="181" y="316"/>
                      <a:pt x="189" y="310"/>
                    </a:cubicBezTo>
                    <a:cubicBezTo>
                      <a:pt x="192" y="307"/>
                      <a:pt x="194" y="305"/>
                      <a:pt x="195" y="302"/>
                    </a:cubicBezTo>
                    <a:cubicBezTo>
                      <a:pt x="196" y="300"/>
                      <a:pt x="198" y="297"/>
                      <a:pt x="200" y="295"/>
                    </a:cubicBezTo>
                    <a:cubicBezTo>
                      <a:pt x="205" y="291"/>
                      <a:pt x="210" y="287"/>
                      <a:pt x="214" y="282"/>
                    </a:cubicBezTo>
                    <a:cubicBezTo>
                      <a:pt x="217" y="280"/>
                      <a:pt x="218" y="278"/>
                      <a:pt x="219" y="275"/>
                    </a:cubicBezTo>
                    <a:cubicBezTo>
                      <a:pt x="219" y="271"/>
                      <a:pt x="221" y="268"/>
                      <a:pt x="223" y="265"/>
                    </a:cubicBezTo>
                    <a:cubicBezTo>
                      <a:pt x="225" y="263"/>
                      <a:pt x="227" y="261"/>
                      <a:pt x="229" y="259"/>
                    </a:cubicBezTo>
                    <a:cubicBezTo>
                      <a:pt x="227" y="256"/>
                      <a:pt x="224" y="256"/>
                      <a:pt x="220" y="257"/>
                    </a:cubicBezTo>
                    <a:cubicBezTo>
                      <a:pt x="212" y="260"/>
                      <a:pt x="205" y="264"/>
                      <a:pt x="199" y="270"/>
                    </a:cubicBezTo>
                    <a:cubicBezTo>
                      <a:pt x="192" y="276"/>
                      <a:pt x="186" y="282"/>
                      <a:pt x="179" y="289"/>
                    </a:cubicBezTo>
                    <a:cubicBezTo>
                      <a:pt x="169" y="299"/>
                      <a:pt x="157" y="307"/>
                      <a:pt x="144" y="314"/>
                    </a:cubicBezTo>
                    <a:cubicBezTo>
                      <a:pt x="131" y="320"/>
                      <a:pt x="119" y="328"/>
                      <a:pt x="106" y="335"/>
                    </a:cubicBezTo>
                    <a:cubicBezTo>
                      <a:pt x="89" y="344"/>
                      <a:pt x="72" y="352"/>
                      <a:pt x="53" y="357"/>
                    </a:cubicBezTo>
                    <a:cubicBezTo>
                      <a:pt x="43" y="361"/>
                      <a:pt x="32" y="363"/>
                      <a:pt x="20" y="363"/>
                    </a:cubicBezTo>
                    <a:cubicBezTo>
                      <a:pt x="16" y="362"/>
                      <a:pt x="12" y="361"/>
                      <a:pt x="7" y="361"/>
                    </a:cubicBezTo>
                    <a:cubicBezTo>
                      <a:pt x="6" y="361"/>
                      <a:pt x="5" y="360"/>
                      <a:pt x="4" y="360"/>
                    </a:cubicBezTo>
                    <a:cubicBezTo>
                      <a:pt x="0" y="358"/>
                      <a:pt x="0" y="355"/>
                      <a:pt x="4" y="352"/>
                    </a:cubicBezTo>
                    <a:cubicBezTo>
                      <a:pt x="28" y="337"/>
                      <a:pt x="53" y="321"/>
                      <a:pt x="78" y="306"/>
                    </a:cubicBezTo>
                    <a:cubicBezTo>
                      <a:pt x="84" y="302"/>
                      <a:pt x="91" y="298"/>
                      <a:pt x="98" y="297"/>
                    </a:cubicBezTo>
                    <a:cubicBezTo>
                      <a:pt x="100" y="296"/>
                      <a:pt x="101" y="295"/>
                      <a:pt x="102" y="295"/>
                    </a:cubicBezTo>
                    <a:cubicBezTo>
                      <a:pt x="135" y="275"/>
                      <a:pt x="169" y="257"/>
                      <a:pt x="204" y="241"/>
                    </a:cubicBezTo>
                    <a:cubicBezTo>
                      <a:pt x="205" y="240"/>
                      <a:pt x="207" y="239"/>
                      <a:pt x="208" y="238"/>
                    </a:cubicBezTo>
                    <a:cubicBezTo>
                      <a:pt x="209" y="237"/>
                      <a:pt x="210" y="235"/>
                      <a:pt x="210" y="234"/>
                    </a:cubicBezTo>
                    <a:cubicBezTo>
                      <a:pt x="210" y="233"/>
                      <a:pt x="208" y="232"/>
                      <a:pt x="207" y="232"/>
                    </a:cubicBezTo>
                    <a:cubicBezTo>
                      <a:pt x="201" y="231"/>
                      <a:pt x="196" y="233"/>
                      <a:pt x="190" y="235"/>
                    </a:cubicBezTo>
                    <a:cubicBezTo>
                      <a:pt x="184" y="238"/>
                      <a:pt x="178" y="240"/>
                      <a:pt x="171" y="243"/>
                    </a:cubicBezTo>
                    <a:cubicBezTo>
                      <a:pt x="170" y="243"/>
                      <a:pt x="169" y="244"/>
                      <a:pt x="168" y="244"/>
                    </a:cubicBezTo>
                    <a:cubicBezTo>
                      <a:pt x="164" y="244"/>
                      <a:pt x="163" y="244"/>
                      <a:pt x="163" y="239"/>
                    </a:cubicBezTo>
                    <a:cubicBezTo>
                      <a:pt x="163" y="236"/>
                      <a:pt x="164" y="233"/>
                      <a:pt x="166" y="231"/>
                    </a:cubicBezTo>
                    <a:cubicBezTo>
                      <a:pt x="167" y="229"/>
                      <a:pt x="169" y="228"/>
                      <a:pt x="170" y="226"/>
                    </a:cubicBezTo>
                    <a:cubicBezTo>
                      <a:pt x="172" y="222"/>
                      <a:pt x="172" y="218"/>
                      <a:pt x="168" y="215"/>
                    </a:cubicBezTo>
                    <a:cubicBezTo>
                      <a:pt x="164" y="212"/>
                      <a:pt x="159" y="209"/>
                      <a:pt x="154" y="206"/>
                    </a:cubicBezTo>
                    <a:cubicBezTo>
                      <a:pt x="148" y="203"/>
                      <a:pt x="143" y="205"/>
                      <a:pt x="138" y="210"/>
                    </a:cubicBezTo>
                    <a:cubicBezTo>
                      <a:pt x="133" y="215"/>
                      <a:pt x="128" y="219"/>
                      <a:pt x="122" y="224"/>
                    </a:cubicBezTo>
                    <a:cubicBezTo>
                      <a:pt x="118" y="228"/>
                      <a:pt x="112" y="231"/>
                      <a:pt x="107" y="235"/>
                    </a:cubicBezTo>
                    <a:cubicBezTo>
                      <a:pt x="105" y="236"/>
                      <a:pt x="102" y="238"/>
                      <a:pt x="99" y="236"/>
                    </a:cubicBezTo>
                    <a:cubicBezTo>
                      <a:pt x="97" y="234"/>
                      <a:pt x="97" y="231"/>
                      <a:pt x="98" y="229"/>
                    </a:cubicBezTo>
                    <a:cubicBezTo>
                      <a:pt x="98" y="226"/>
                      <a:pt x="99" y="224"/>
                      <a:pt x="100" y="222"/>
                    </a:cubicBezTo>
                    <a:cubicBezTo>
                      <a:pt x="102" y="219"/>
                      <a:pt x="105" y="217"/>
                      <a:pt x="107" y="214"/>
                    </a:cubicBezTo>
                    <a:cubicBezTo>
                      <a:pt x="110" y="211"/>
                      <a:pt x="113" y="208"/>
                      <a:pt x="116" y="204"/>
                    </a:cubicBezTo>
                    <a:cubicBezTo>
                      <a:pt x="118" y="202"/>
                      <a:pt x="119" y="198"/>
                      <a:pt x="120" y="195"/>
                    </a:cubicBezTo>
                    <a:cubicBezTo>
                      <a:pt x="122" y="191"/>
                      <a:pt x="122" y="187"/>
                      <a:pt x="118" y="183"/>
                    </a:cubicBezTo>
                    <a:cubicBezTo>
                      <a:pt x="116" y="182"/>
                      <a:pt x="115" y="181"/>
                      <a:pt x="115" y="179"/>
                    </a:cubicBezTo>
                    <a:cubicBezTo>
                      <a:pt x="113" y="177"/>
                      <a:pt x="113" y="175"/>
                      <a:pt x="116" y="174"/>
                    </a:cubicBezTo>
                    <a:cubicBezTo>
                      <a:pt x="123" y="173"/>
                      <a:pt x="130" y="171"/>
                      <a:pt x="137" y="170"/>
                    </a:cubicBezTo>
                    <a:cubicBezTo>
                      <a:pt x="140" y="170"/>
                      <a:pt x="141" y="169"/>
                      <a:pt x="143" y="167"/>
                    </a:cubicBezTo>
                    <a:cubicBezTo>
                      <a:pt x="146" y="163"/>
                      <a:pt x="150" y="159"/>
                      <a:pt x="153" y="155"/>
                    </a:cubicBezTo>
                    <a:cubicBezTo>
                      <a:pt x="155" y="152"/>
                      <a:pt x="157" y="149"/>
                      <a:pt x="158" y="145"/>
                    </a:cubicBezTo>
                    <a:cubicBezTo>
                      <a:pt x="159" y="141"/>
                      <a:pt x="157" y="140"/>
                      <a:pt x="154" y="141"/>
                    </a:cubicBezTo>
                    <a:cubicBezTo>
                      <a:pt x="151" y="141"/>
                      <a:pt x="149" y="142"/>
                      <a:pt x="147" y="144"/>
                    </a:cubicBezTo>
                    <a:cubicBezTo>
                      <a:pt x="144" y="146"/>
                      <a:pt x="140" y="146"/>
                      <a:pt x="137" y="145"/>
                    </a:cubicBezTo>
                    <a:cubicBezTo>
                      <a:pt x="134" y="145"/>
                      <a:pt x="133" y="144"/>
                      <a:pt x="132" y="141"/>
                    </a:cubicBezTo>
                    <a:cubicBezTo>
                      <a:pt x="132" y="139"/>
                      <a:pt x="132" y="137"/>
                      <a:pt x="134" y="135"/>
                    </a:cubicBezTo>
                    <a:cubicBezTo>
                      <a:pt x="137" y="133"/>
                      <a:pt x="139" y="131"/>
                      <a:pt x="141" y="129"/>
                    </a:cubicBezTo>
                    <a:cubicBezTo>
                      <a:pt x="143" y="126"/>
                      <a:pt x="144" y="123"/>
                      <a:pt x="144" y="119"/>
                    </a:cubicBezTo>
                    <a:cubicBezTo>
                      <a:pt x="144" y="116"/>
                      <a:pt x="143" y="115"/>
                      <a:pt x="140" y="115"/>
                    </a:cubicBezTo>
                    <a:cubicBezTo>
                      <a:pt x="136" y="115"/>
                      <a:pt x="132" y="115"/>
                      <a:pt x="129" y="114"/>
                    </a:cubicBezTo>
                    <a:cubicBezTo>
                      <a:pt x="119" y="112"/>
                      <a:pt x="114" y="106"/>
                      <a:pt x="112" y="96"/>
                    </a:cubicBezTo>
                    <a:cubicBezTo>
                      <a:pt x="112" y="91"/>
                      <a:pt x="113" y="90"/>
                      <a:pt x="118" y="91"/>
                    </a:cubicBezTo>
                    <a:cubicBezTo>
                      <a:pt x="121" y="91"/>
                      <a:pt x="124" y="91"/>
                      <a:pt x="127" y="92"/>
                    </a:cubicBezTo>
                    <a:cubicBezTo>
                      <a:pt x="137" y="93"/>
                      <a:pt x="146" y="92"/>
                      <a:pt x="155" y="86"/>
                    </a:cubicBezTo>
                    <a:cubicBezTo>
                      <a:pt x="158" y="83"/>
                      <a:pt x="163" y="82"/>
                      <a:pt x="167" y="81"/>
                    </a:cubicBezTo>
                    <a:cubicBezTo>
                      <a:pt x="174" y="79"/>
                      <a:pt x="180" y="76"/>
                      <a:pt x="184" y="70"/>
                    </a:cubicBezTo>
                    <a:cubicBezTo>
                      <a:pt x="193" y="60"/>
                      <a:pt x="200" y="49"/>
                      <a:pt x="203" y="36"/>
                    </a:cubicBezTo>
                    <a:cubicBezTo>
                      <a:pt x="204" y="30"/>
                      <a:pt x="205" y="23"/>
                      <a:pt x="205" y="17"/>
                    </a:cubicBezTo>
                    <a:cubicBezTo>
                      <a:pt x="204" y="15"/>
                      <a:pt x="204" y="13"/>
                      <a:pt x="204" y="10"/>
                    </a:cubicBezTo>
                    <a:cubicBezTo>
                      <a:pt x="204" y="7"/>
                      <a:pt x="204" y="4"/>
                      <a:pt x="207" y="2"/>
                    </a:cubicBezTo>
                    <a:cubicBezTo>
                      <a:pt x="211" y="0"/>
                      <a:pt x="213" y="2"/>
                      <a:pt x="216" y="3"/>
                    </a:cubicBezTo>
                    <a:cubicBezTo>
                      <a:pt x="230" y="11"/>
                      <a:pt x="236" y="28"/>
                      <a:pt x="230" y="43"/>
                    </a:cubicBezTo>
                    <a:cubicBezTo>
                      <a:pt x="229" y="48"/>
                      <a:pt x="226" y="52"/>
                      <a:pt x="224" y="56"/>
                    </a:cubicBezTo>
                    <a:cubicBezTo>
                      <a:pt x="219" y="64"/>
                      <a:pt x="214" y="72"/>
                      <a:pt x="209" y="80"/>
                    </a:cubicBezTo>
                    <a:cubicBezTo>
                      <a:pt x="207" y="83"/>
                      <a:pt x="206" y="87"/>
                      <a:pt x="205" y="91"/>
                    </a:cubicBezTo>
                    <a:cubicBezTo>
                      <a:pt x="204" y="93"/>
                      <a:pt x="203" y="95"/>
                      <a:pt x="203" y="98"/>
                    </a:cubicBezTo>
                    <a:cubicBezTo>
                      <a:pt x="203" y="102"/>
                      <a:pt x="205" y="104"/>
                      <a:pt x="208" y="105"/>
                    </a:cubicBezTo>
                    <a:cubicBezTo>
                      <a:pt x="213" y="106"/>
                      <a:pt x="217" y="105"/>
                      <a:pt x="221" y="104"/>
                    </a:cubicBezTo>
                    <a:cubicBezTo>
                      <a:pt x="236" y="97"/>
                      <a:pt x="251" y="91"/>
                      <a:pt x="267" y="87"/>
                    </a:cubicBezTo>
                    <a:cubicBezTo>
                      <a:pt x="274" y="85"/>
                      <a:pt x="280" y="84"/>
                      <a:pt x="287" y="82"/>
                    </a:cubicBezTo>
                    <a:cubicBezTo>
                      <a:pt x="290" y="82"/>
                      <a:pt x="294" y="82"/>
                      <a:pt x="297" y="85"/>
                    </a:cubicBezTo>
                    <a:cubicBezTo>
                      <a:pt x="299" y="86"/>
                      <a:pt x="301" y="86"/>
                      <a:pt x="304" y="86"/>
                    </a:cubicBezTo>
                    <a:cubicBezTo>
                      <a:pt x="305" y="87"/>
                      <a:pt x="307" y="86"/>
                      <a:pt x="309" y="86"/>
                    </a:cubicBezTo>
                    <a:cubicBezTo>
                      <a:pt x="317" y="86"/>
                      <a:pt x="323" y="89"/>
                      <a:pt x="325" y="97"/>
                    </a:cubicBezTo>
                    <a:cubicBezTo>
                      <a:pt x="325" y="99"/>
                      <a:pt x="325" y="101"/>
                      <a:pt x="325" y="104"/>
                    </a:cubicBezTo>
                    <a:close/>
                    <a:moveTo>
                      <a:pt x="206" y="122"/>
                    </a:moveTo>
                    <a:cubicBezTo>
                      <a:pt x="203" y="122"/>
                      <a:pt x="200" y="123"/>
                      <a:pt x="198" y="126"/>
                    </a:cubicBezTo>
                    <a:cubicBezTo>
                      <a:pt x="189" y="138"/>
                      <a:pt x="179" y="150"/>
                      <a:pt x="169" y="162"/>
                    </a:cubicBezTo>
                    <a:cubicBezTo>
                      <a:pt x="166" y="166"/>
                      <a:pt x="164" y="170"/>
                      <a:pt x="164" y="175"/>
                    </a:cubicBezTo>
                    <a:cubicBezTo>
                      <a:pt x="162" y="184"/>
                      <a:pt x="165" y="188"/>
                      <a:pt x="173" y="193"/>
                    </a:cubicBezTo>
                    <a:cubicBezTo>
                      <a:pt x="176" y="195"/>
                      <a:pt x="179" y="194"/>
                      <a:pt x="181" y="191"/>
                    </a:cubicBezTo>
                    <a:cubicBezTo>
                      <a:pt x="183" y="188"/>
                      <a:pt x="183" y="186"/>
                      <a:pt x="184" y="183"/>
                    </a:cubicBezTo>
                    <a:cubicBezTo>
                      <a:pt x="185" y="180"/>
                      <a:pt x="185" y="176"/>
                      <a:pt x="186" y="173"/>
                    </a:cubicBezTo>
                    <a:cubicBezTo>
                      <a:pt x="187" y="171"/>
                      <a:pt x="188" y="168"/>
                      <a:pt x="190" y="167"/>
                    </a:cubicBezTo>
                    <a:cubicBezTo>
                      <a:pt x="194" y="164"/>
                      <a:pt x="197" y="165"/>
                      <a:pt x="199" y="170"/>
                    </a:cubicBezTo>
                    <a:cubicBezTo>
                      <a:pt x="199" y="171"/>
                      <a:pt x="199" y="171"/>
                      <a:pt x="199" y="172"/>
                    </a:cubicBezTo>
                    <a:cubicBezTo>
                      <a:pt x="202" y="183"/>
                      <a:pt x="205" y="193"/>
                      <a:pt x="206" y="204"/>
                    </a:cubicBezTo>
                    <a:cubicBezTo>
                      <a:pt x="206" y="206"/>
                      <a:pt x="207" y="209"/>
                      <a:pt x="210" y="210"/>
                    </a:cubicBezTo>
                    <a:cubicBezTo>
                      <a:pt x="214" y="210"/>
                      <a:pt x="215" y="208"/>
                      <a:pt x="217" y="206"/>
                    </a:cubicBezTo>
                    <a:cubicBezTo>
                      <a:pt x="217" y="205"/>
                      <a:pt x="217" y="205"/>
                      <a:pt x="218" y="204"/>
                    </a:cubicBezTo>
                    <a:cubicBezTo>
                      <a:pt x="221" y="199"/>
                      <a:pt x="225" y="193"/>
                      <a:pt x="229" y="188"/>
                    </a:cubicBezTo>
                    <a:cubicBezTo>
                      <a:pt x="237" y="177"/>
                      <a:pt x="246" y="167"/>
                      <a:pt x="255" y="157"/>
                    </a:cubicBezTo>
                    <a:cubicBezTo>
                      <a:pt x="259" y="152"/>
                      <a:pt x="261" y="147"/>
                      <a:pt x="261" y="141"/>
                    </a:cubicBezTo>
                    <a:cubicBezTo>
                      <a:pt x="261" y="137"/>
                      <a:pt x="259" y="135"/>
                      <a:pt x="255" y="134"/>
                    </a:cubicBezTo>
                    <a:cubicBezTo>
                      <a:pt x="253" y="134"/>
                      <a:pt x="251" y="134"/>
                      <a:pt x="250" y="134"/>
                    </a:cubicBezTo>
                    <a:cubicBezTo>
                      <a:pt x="240" y="131"/>
                      <a:pt x="231" y="129"/>
                      <a:pt x="221" y="126"/>
                    </a:cubicBezTo>
                    <a:cubicBezTo>
                      <a:pt x="216" y="125"/>
                      <a:pt x="211" y="123"/>
                      <a:pt x="206" y="1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49" name="Freeform 10">
                <a:extLst>
                  <a:ext uri="{FF2B5EF4-FFF2-40B4-BE49-F238E27FC236}">
                    <a16:creationId xmlns:a16="http://schemas.microsoft.com/office/drawing/2014/main" id="{F635BA25-F85D-4FD0-B0FF-9852A3FB35CC}"/>
                  </a:ext>
                </a:extLst>
              </p:cNvPr>
              <p:cNvSpPr>
                <a:spLocks/>
              </p:cNvSpPr>
              <p:nvPr/>
            </p:nvSpPr>
            <p:spPr bwMode="auto">
              <a:xfrm>
                <a:off x="7550931" y="2257236"/>
                <a:ext cx="1089293" cy="1169389"/>
              </a:xfrm>
              <a:custGeom>
                <a:avLst/>
                <a:gdLst>
                  <a:gd name="T0" fmla="*/ 83 w 383"/>
                  <a:gd name="T1" fmla="*/ 410 h 411"/>
                  <a:gd name="T2" fmla="*/ 111 w 383"/>
                  <a:gd name="T3" fmla="*/ 380 h 411"/>
                  <a:gd name="T4" fmla="*/ 136 w 383"/>
                  <a:gd name="T5" fmla="*/ 371 h 411"/>
                  <a:gd name="T6" fmla="*/ 198 w 383"/>
                  <a:gd name="T7" fmla="*/ 294 h 411"/>
                  <a:gd name="T8" fmla="*/ 201 w 383"/>
                  <a:gd name="T9" fmla="*/ 280 h 411"/>
                  <a:gd name="T10" fmla="*/ 197 w 383"/>
                  <a:gd name="T11" fmla="*/ 274 h 411"/>
                  <a:gd name="T12" fmla="*/ 166 w 383"/>
                  <a:gd name="T13" fmla="*/ 283 h 411"/>
                  <a:gd name="T14" fmla="*/ 144 w 383"/>
                  <a:gd name="T15" fmla="*/ 291 h 411"/>
                  <a:gd name="T16" fmla="*/ 123 w 383"/>
                  <a:gd name="T17" fmla="*/ 305 h 411"/>
                  <a:gd name="T18" fmla="*/ 62 w 383"/>
                  <a:gd name="T19" fmla="*/ 344 h 411"/>
                  <a:gd name="T20" fmla="*/ 34 w 383"/>
                  <a:gd name="T21" fmla="*/ 353 h 411"/>
                  <a:gd name="T22" fmla="*/ 9 w 383"/>
                  <a:gd name="T23" fmla="*/ 344 h 411"/>
                  <a:gd name="T24" fmla="*/ 1 w 383"/>
                  <a:gd name="T25" fmla="*/ 322 h 411"/>
                  <a:gd name="T26" fmla="*/ 0 w 383"/>
                  <a:gd name="T27" fmla="*/ 288 h 411"/>
                  <a:gd name="T28" fmla="*/ 1 w 383"/>
                  <a:gd name="T29" fmla="*/ 283 h 411"/>
                  <a:gd name="T30" fmla="*/ 6 w 383"/>
                  <a:gd name="T31" fmla="*/ 282 h 411"/>
                  <a:gd name="T32" fmla="*/ 8 w 383"/>
                  <a:gd name="T33" fmla="*/ 285 h 411"/>
                  <a:gd name="T34" fmla="*/ 10 w 383"/>
                  <a:gd name="T35" fmla="*/ 290 h 411"/>
                  <a:gd name="T36" fmla="*/ 32 w 383"/>
                  <a:gd name="T37" fmla="*/ 298 h 411"/>
                  <a:gd name="T38" fmla="*/ 46 w 383"/>
                  <a:gd name="T39" fmla="*/ 293 h 411"/>
                  <a:gd name="T40" fmla="*/ 53 w 383"/>
                  <a:gd name="T41" fmla="*/ 291 h 411"/>
                  <a:gd name="T42" fmla="*/ 65 w 383"/>
                  <a:gd name="T43" fmla="*/ 288 h 411"/>
                  <a:gd name="T44" fmla="*/ 100 w 383"/>
                  <a:gd name="T45" fmla="*/ 268 h 411"/>
                  <a:gd name="T46" fmla="*/ 156 w 383"/>
                  <a:gd name="T47" fmla="*/ 244 h 411"/>
                  <a:gd name="T48" fmla="*/ 197 w 383"/>
                  <a:gd name="T49" fmla="*/ 229 h 411"/>
                  <a:gd name="T50" fmla="*/ 203 w 383"/>
                  <a:gd name="T51" fmla="*/ 226 h 411"/>
                  <a:gd name="T52" fmla="*/ 219 w 383"/>
                  <a:gd name="T53" fmla="*/ 204 h 411"/>
                  <a:gd name="T54" fmla="*/ 222 w 383"/>
                  <a:gd name="T55" fmla="*/ 124 h 411"/>
                  <a:gd name="T56" fmla="*/ 210 w 383"/>
                  <a:gd name="T57" fmla="*/ 69 h 411"/>
                  <a:gd name="T58" fmla="*/ 197 w 383"/>
                  <a:gd name="T59" fmla="*/ 36 h 411"/>
                  <a:gd name="T60" fmla="*/ 194 w 383"/>
                  <a:gd name="T61" fmla="*/ 10 h 411"/>
                  <a:gd name="T62" fmla="*/ 205 w 383"/>
                  <a:gd name="T63" fmla="*/ 2 h 411"/>
                  <a:gd name="T64" fmla="*/ 230 w 383"/>
                  <a:gd name="T65" fmla="*/ 7 h 411"/>
                  <a:gd name="T66" fmla="*/ 237 w 383"/>
                  <a:gd name="T67" fmla="*/ 10 h 411"/>
                  <a:gd name="T68" fmla="*/ 248 w 383"/>
                  <a:gd name="T69" fmla="*/ 19 h 411"/>
                  <a:gd name="T70" fmla="*/ 265 w 383"/>
                  <a:gd name="T71" fmla="*/ 29 h 411"/>
                  <a:gd name="T72" fmla="*/ 280 w 383"/>
                  <a:gd name="T73" fmla="*/ 49 h 411"/>
                  <a:gd name="T74" fmla="*/ 278 w 383"/>
                  <a:gd name="T75" fmla="*/ 66 h 411"/>
                  <a:gd name="T76" fmla="*/ 273 w 383"/>
                  <a:gd name="T77" fmla="*/ 72 h 411"/>
                  <a:gd name="T78" fmla="*/ 270 w 383"/>
                  <a:gd name="T79" fmla="*/ 77 h 411"/>
                  <a:gd name="T80" fmla="*/ 271 w 383"/>
                  <a:gd name="T81" fmla="*/ 158 h 411"/>
                  <a:gd name="T82" fmla="*/ 273 w 383"/>
                  <a:gd name="T83" fmla="*/ 179 h 411"/>
                  <a:gd name="T84" fmla="*/ 278 w 383"/>
                  <a:gd name="T85" fmla="*/ 182 h 411"/>
                  <a:gd name="T86" fmla="*/ 313 w 383"/>
                  <a:gd name="T87" fmla="*/ 160 h 411"/>
                  <a:gd name="T88" fmla="*/ 325 w 383"/>
                  <a:gd name="T89" fmla="*/ 144 h 411"/>
                  <a:gd name="T90" fmla="*/ 341 w 383"/>
                  <a:gd name="T91" fmla="*/ 128 h 411"/>
                  <a:gd name="T92" fmla="*/ 369 w 383"/>
                  <a:gd name="T93" fmla="*/ 122 h 411"/>
                  <a:gd name="T94" fmla="*/ 380 w 383"/>
                  <a:gd name="T95" fmla="*/ 141 h 411"/>
                  <a:gd name="T96" fmla="*/ 372 w 383"/>
                  <a:gd name="T97" fmla="*/ 154 h 411"/>
                  <a:gd name="T98" fmla="*/ 355 w 383"/>
                  <a:gd name="T99" fmla="*/ 169 h 411"/>
                  <a:gd name="T100" fmla="*/ 314 w 383"/>
                  <a:gd name="T101" fmla="*/ 199 h 411"/>
                  <a:gd name="T102" fmla="*/ 275 w 383"/>
                  <a:gd name="T103" fmla="*/ 229 h 411"/>
                  <a:gd name="T104" fmla="*/ 271 w 383"/>
                  <a:gd name="T105" fmla="*/ 238 h 411"/>
                  <a:gd name="T106" fmla="*/ 254 w 383"/>
                  <a:gd name="T107" fmla="*/ 310 h 411"/>
                  <a:gd name="T108" fmla="*/ 250 w 383"/>
                  <a:gd name="T109" fmla="*/ 320 h 411"/>
                  <a:gd name="T110" fmla="*/ 247 w 383"/>
                  <a:gd name="T111" fmla="*/ 325 h 411"/>
                  <a:gd name="T112" fmla="*/ 173 w 383"/>
                  <a:gd name="T113" fmla="*/ 386 h 411"/>
                  <a:gd name="T114" fmla="*/ 95 w 383"/>
                  <a:gd name="T115" fmla="*/ 410 h 411"/>
                  <a:gd name="T116" fmla="*/ 88 w 383"/>
                  <a:gd name="T117" fmla="*/ 411 h 411"/>
                  <a:gd name="T118" fmla="*/ 83 w 383"/>
                  <a:gd name="T119" fmla="*/ 410 h 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3" h="411">
                    <a:moveTo>
                      <a:pt x="83" y="410"/>
                    </a:moveTo>
                    <a:cubicBezTo>
                      <a:pt x="89" y="396"/>
                      <a:pt x="96" y="385"/>
                      <a:pt x="111" y="380"/>
                    </a:cubicBezTo>
                    <a:cubicBezTo>
                      <a:pt x="120" y="378"/>
                      <a:pt x="128" y="375"/>
                      <a:pt x="136" y="371"/>
                    </a:cubicBezTo>
                    <a:cubicBezTo>
                      <a:pt x="168" y="355"/>
                      <a:pt x="188" y="328"/>
                      <a:pt x="198" y="294"/>
                    </a:cubicBezTo>
                    <a:cubicBezTo>
                      <a:pt x="199" y="289"/>
                      <a:pt x="200" y="284"/>
                      <a:pt x="201" y="280"/>
                    </a:cubicBezTo>
                    <a:cubicBezTo>
                      <a:pt x="202" y="275"/>
                      <a:pt x="201" y="274"/>
                      <a:pt x="197" y="274"/>
                    </a:cubicBezTo>
                    <a:cubicBezTo>
                      <a:pt x="186" y="275"/>
                      <a:pt x="176" y="278"/>
                      <a:pt x="166" y="283"/>
                    </a:cubicBezTo>
                    <a:cubicBezTo>
                      <a:pt x="159" y="286"/>
                      <a:pt x="152" y="289"/>
                      <a:pt x="144" y="291"/>
                    </a:cubicBezTo>
                    <a:cubicBezTo>
                      <a:pt x="136" y="294"/>
                      <a:pt x="130" y="300"/>
                      <a:pt x="123" y="305"/>
                    </a:cubicBezTo>
                    <a:cubicBezTo>
                      <a:pt x="105" y="321"/>
                      <a:pt x="84" y="334"/>
                      <a:pt x="62" y="344"/>
                    </a:cubicBezTo>
                    <a:cubicBezTo>
                      <a:pt x="53" y="348"/>
                      <a:pt x="43" y="351"/>
                      <a:pt x="34" y="353"/>
                    </a:cubicBezTo>
                    <a:cubicBezTo>
                      <a:pt x="24" y="356"/>
                      <a:pt x="15" y="352"/>
                      <a:pt x="9" y="344"/>
                    </a:cubicBezTo>
                    <a:cubicBezTo>
                      <a:pt x="4" y="338"/>
                      <a:pt x="1" y="330"/>
                      <a:pt x="1" y="322"/>
                    </a:cubicBezTo>
                    <a:cubicBezTo>
                      <a:pt x="1" y="310"/>
                      <a:pt x="0" y="299"/>
                      <a:pt x="0" y="288"/>
                    </a:cubicBezTo>
                    <a:cubicBezTo>
                      <a:pt x="0" y="286"/>
                      <a:pt x="0" y="284"/>
                      <a:pt x="1" y="283"/>
                    </a:cubicBezTo>
                    <a:cubicBezTo>
                      <a:pt x="1" y="280"/>
                      <a:pt x="4" y="279"/>
                      <a:pt x="6" y="282"/>
                    </a:cubicBezTo>
                    <a:cubicBezTo>
                      <a:pt x="7" y="283"/>
                      <a:pt x="7" y="284"/>
                      <a:pt x="8" y="285"/>
                    </a:cubicBezTo>
                    <a:cubicBezTo>
                      <a:pt x="9" y="286"/>
                      <a:pt x="9" y="288"/>
                      <a:pt x="10" y="290"/>
                    </a:cubicBezTo>
                    <a:cubicBezTo>
                      <a:pt x="16" y="297"/>
                      <a:pt x="23" y="301"/>
                      <a:pt x="32" y="298"/>
                    </a:cubicBezTo>
                    <a:cubicBezTo>
                      <a:pt x="37" y="297"/>
                      <a:pt x="41" y="295"/>
                      <a:pt x="46" y="293"/>
                    </a:cubicBezTo>
                    <a:cubicBezTo>
                      <a:pt x="48" y="292"/>
                      <a:pt x="51" y="291"/>
                      <a:pt x="53" y="291"/>
                    </a:cubicBezTo>
                    <a:cubicBezTo>
                      <a:pt x="58" y="292"/>
                      <a:pt x="61" y="290"/>
                      <a:pt x="65" y="288"/>
                    </a:cubicBezTo>
                    <a:cubicBezTo>
                      <a:pt x="77" y="282"/>
                      <a:pt x="89" y="275"/>
                      <a:pt x="100" y="268"/>
                    </a:cubicBezTo>
                    <a:cubicBezTo>
                      <a:pt x="118" y="258"/>
                      <a:pt x="137" y="251"/>
                      <a:pt x="156" y="244"/>
                    </a:cubicBezTo>
                    <a:cubicBezTo>
                      <a:pt x="169" y="239"/>
                      <a:pt x="183" y="234"/>
                      <a:pt x="197" y="229"/>
                    </a:cubicBezTo>
                    <a:cubicBezTo>
                      <a:pt x="199" y="228"/>
                      <a:pt x="201" y="227"/>
                      <a:pt x="203" y="226"/>
                    </a:cubicBezTo>
                    <a:cubicBezTo>
                      <a:pt x="212" y="222"/>
                      <a:pt x="218" y="215"/>
                      <a:pt x="219" y="204"/>
                    </a:cubicBezTo>
                    <a:cubicBezTo>
                      <a:pt x="221" y="178"/>
                      <a:pt x="223" y="151"/>
                      <a:pt x="222" y="124"/>
                    </a:cubicBezTo>
                    <a:cubicBezTo>
                      <a:pt x="221" y="105"/>
                      <a:pt x="218" y="87"/>
                      <a:pt x="210" y="69"/>
                    </a:cubicBezTo>
                    <a:cubicBezTo>
                      <a:pt x="205" y="58"/>
                      <a:pt x="201" y="47"/>
                      <a:pt x="197" y="36"/>
                    </a:cubicBezTo>
                    <a:cubicBezTo>
                      <a:pt x="194" y="28"/>
                      <a:pt x="193" y="19"/>
                      <a:pt x="194" y="10"/>
                    </a:cubicBezTo>
                    <a:cubicBezTo>
                      <a:pt x="194" y="4"/>
                      <a:pt x="199" y="0"/>
                      <a:pt x="205" y="2"/>
                    </a:cubicBezTo>
                    <a:cubicBezTo>
                      <a:pt x="213" y="4"/>
                      <a:pt x="222" y="5"/>
                      <a:pt x="230" y="7"/>
                    </a:cubicBezTo>
                    <a:cubicBezTo>
                      <a:pt x="233" y="7"/>
                      <a:pt x="235" y="9"/>
                      <a:pt x="237" y="10"/>
                    </a:cubicBezTo>
                    <a:cubicBezTo>
                      <a:pt x="241" y="13"/>
                      <a:pt x="244" y="16"/>
                      <a:pt x="248" y="19"/>
                    </a:cubicBezTo>
                    <a:cubicBezTo>
                      <a:pt x="253" y="23"/>
                      <a:pt x="259" y="26"/>
                      <a:pt x="265" y="29"/>
                    </a:cubicBezTo>
                    <a:cubicBezTo>
                      <a:pt x="274" y="33"/>
                      <a:pt x="279" y="40"/>
                      <a:pt x="280" y="49"/>
                    </a:cubicBezTo>
                    <a:cubicBezTo>
                      <a:pt x="280" y="55"/>
                      <a:pt x="280" y="60"/>
                      <a:pt x="278" y="66"/>
                    </a:cubicBezTo>
                    <a:cubicBezTo>
                      <a:pt x="277" y="68"/>
                      <a:pt x="275" y="70"/>
                      <a:pt x="273" y="72"/>
                    </a:cubicBezTo>
                    <a:cubicBezTo>
                      <a:pt x="271" y="74"/>
                      <a:pt x="270" y="75"/>
                      <a:pt x="270" y="77"/>
                    </a:cubicBezTo>
                    <a:cubicBezTo>
                      <a:pt x="271" y="104"/>
                      <a:pt x="271" y="131"/>
                      <a:pt x="271" y="158"/>
                    </a:cubicBezTo>
                    <a:cubicBezTo>
                      <a:pt x="272" y="165"/>
                      <a:pt x="272" y="172"/>
                      <a:pt x="273" y="179"/>
                    </a:cubicBezTo>
                    <a:cubicBezTo>
                      <a:pt x="274" y="183"/>
                      <a:pt x="275" y="184"/>
                      <a:pt x="278" y="182"/>
                    </a:cubicBezTo>
                    <a:cubicBezTo>
                      <a:pt x="291" y="176"/>
                      <a:pt x="303" y="170"/>
                      <a:pt x="313" y="160"/>
                    </a:cubicBezTo>
                    <a:cubicBezTo>
                      <a:pt x="317" y="155"/>
                      <a:pt x="321" y="150"/>
                      <a:pt x="325" y="144"/>
                    </a:cubicBezTo>
                    <a:cubicBezTo>
                      <a:pt x="330" y="138"/>
                      <a:pt x="335" y="132"/>
                      <a:pt x="341" y="128"/>
                    </a:cubicBezTo>
                    <a:cubicBezTo>
                      <a:pt x="350" y="122"/>
                      <a:pt x="359" y="120"/>
                      <a:pt x="369" y="122"/>
                    </a:cubicBezTo>
                    <a:cubicBezTo>
                      <a:pt x="379" y="124"/>
                      <a:pt x="383" y="131"/>
                      <a:pt x="380" y="141"/>
                    </a:cubicBezTo>
                    <a:cubicBezTo>
                      <a:pt x="379" y="146"/>
                      <a:pt x="376" y="151"/>
                      <a:pt x="372" y="154"/>
                    </a:cubicBezTo>
                    <a:cubicBezTo>
                      <a:pt x="367" y="160"/>
                      <a:pt x="361" y="165"/>
                      <a:pt x="355" y="169"/>
                    </a:cubicBezTo>
                    <a:cubicBezTo>
                      <a:pt x="341" y="178"/>
                      <a:pt x="328" y="189"/>
                      <a:pt x="314" y="199"/>
                    </a:cubicBezTo>
                    <a:cubicBezTo>
                      <a:pt x="301" y="209"/>
                      <a:pt x="289" y="219"/>
                      <a:pt x="275" y="229"/>
                    </a:cubicBezTo>
                    <a:cubicBezTo>
                      <a:pt x="272" y="232"/>
                      <a:pt x="271" y="234"/>
                      <a:pt x="271" y="238"/>
                    </a:cubicBezTo>
                    <a:cubicBezTo>
                      <a:pt x="267" y="263"/>
                      <a:pt x="262" y="287"/>
                      <a:pt x="254" y="310"/>
                    </a:cubicBezTo>
                    <a:cubicBezTo>
                      <a:pt x="253" y="314"/>
                      <a:pt x="251" y="317"/>
                      <a:pt x="250" y="320"/>
                    </a:cubicBezTo>
                    <a:cubicBezTo>
                      <a:pt x="249" y="322"/>
                      <a:pt x="249" y="324"/>
                      <a:pt x="247" y="325"/>
                    </a:cubicBezTo>
                    <a:cubicBezTo>
                      <a:pt x="226" y="349"/>
                      <a:pt x="202" y="371"/>
                      <a:pt x="173" y="386"/>
                    </a:cubicBezTo>
                    <a:cubicBezTo>
                      <a:pt x="149" y="400"/>
                      <a:pt x="123" y="408"/>
                      <a:pt x="95" y="410"/>
                    </a:cubicBezTo>
                    <a:cubicBezTo>
                      <a:pt x="93" y="410"/>
                      <a:pt x="90" y="411"/>
                      <a:pt x="88" y="411"/>
                    </a:cubicBezTo>
                    <a:cubicBezTo>
                      <a:pt x="87" y="411"/>
                      <a:pt x="85" y="411"/>
                      <a:pt x="83" y="4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0" name="Freeform 11">
                <a:extLst>
                  <a:ext uri="{FF2B5EF4-FFF2-40B4-BE49-F238E27FC236}">
                    <a16:creationId xmlns:a16="http://schemas.microsoft.com/office/drawing/2014/main" id="{3039E95C-D1CC-46F7-9248-92AECF3DF875}"/>
                  </a:ext>
                </a:extLst>
              </p:cNvPr>
              <p:cNvSpPr>
                <a:spLocks noEditPoints="1"/>
              </p:cNvSpPr>
              <p:nvPr/>
            </p:nvSpPr>
            <p:spPr bwMode="auto">
              <a:xfrm>
                <a:off x="4606634" y="2270052"/>
                <a:ext cx="551054" cy="1278318"/>
              </a:xfrm>
              <a:custGeom>
                <a:avLst/>
                <a:gdLst>
                  <a:gd name="T0" fmla="*/ 127 w 193"/>
                  <a:gd name="T1" fmla="*/ 371 h 449"/>
                  <a:gd name="T2" fmla="*/ 63 w 193"/>
                  <a:gd name="T3" fmla="*/ 417 h 449"/>
                  <a:gd name="T4" fmla="*/ 47 w 193"/>
                  <a:gd name="T5" fmla="*/ 433 h 449"/>
                  <a:gd name="T6" fmla="*/ 7 w 193"/>
                  <a:gd name="T7" fmla="*/ 434 h 449"/>
                  <a:gd name="T8" fmla="*/ 1 w 193"/>
                  <a:gd name="T9" fmla="*/ 383 h 449"/>
                  <a:gd name="T10" fmla="*/ 33 w 193"/>
                  <a:gd name="T11" fmla="*/ 331 h 449"/>
                  <a:gd name="T12" fmla="*/ 49 w 193"/>
                  <a:gd name="T13" fmla="*/ 286 h 449"/>
                  <a:gd name="T14" fmla="*/ 50 w 193"/>
                  <a:gd name="T15" fmla="*/ 233 h 449"/>
                  <a:gd name="T16" fmla="*/ 38 w 193"/>
                  <a:gd name="T17" fmla="*/ 207 h 449"/>
                  <a:gd name="T18" fmla="*/ 54 w 193"/>
                  <a:gd name="T19" fmla="*/ 201 h 449"/>
                  <a:gd name="T20" fmla="*/ 75 w 193"/>
                  <a:gd name="T21" fmla="*/ 209 h 449"/>
                  <a:gd name="T22" fmla="*/ 107 w 193"/>
                  <a:gd name="T23" fmla="*/ 223 h 449"/>
                  <a:gd name="T24" fmla="*/ 126 w 193"/>
                  <a:gd name="T25" fmla="*/ 233 h 449"/>
                  <a:gd name="T26" fmla="*/ 133 w 193"/>
                  <a:gd name="T27" fmla="*/ 231 h 449"/>
                  <a:gd name="T28" fmla="*/ 135 w 193"/>
                  <a:gd name="T29" fmla="*/ 200 h 449"/>
                  <a:gd name="T30" fmla="*/ 133 w 193"/>
                  <a:gd name="T31" fmla="*/ 99 h 449"/>
                  <a:gd name="T32" fmla="*/ 105 w 193"/>
                  <a:gd name="T33" fmla="*/ 55 h 449"/>
                  <a:gd name="T34" fmla="*/ 77 w 193"/>
                  <a:gd name="T35" fmla="*/ 9 h 449"/>
                  <a:gd name="T36" fmla="*/ 95 w 193"/>
                  <a:gd name="T37" fmla="*/ 6 h 449"/>
                  <a:gd name="T38" fmla="*/ 165 w 193"/>
                  <a:gd name="T39" fmla="*/ 52 h 449"/>
                  <a:gd name="T40" fmla="*/ 189 w 193"/>
                  <a:gd name="T41" fmla="*/ 83 h 449"/>
                  <a:gd name="T42" fmla="*/ 189 w 193"/>
                  <a:gd name="T43" fmla="*/ 292 h 449"/>
                  <a:gd name="T44" fmla="*/ 165 w 193"/>
                  <a:gd name="T45" fmla="*/ 409 h 449"/>
                  <a:gd name="T46" fmla="*/ 145 w 193"/>
                  <a:gd name="T47" fmla="*/ 428 h 449"/>
                  <a:gd name="T48" fmla="*/ 134 w 193"/>
                  <a:gd name="T49" fmla="*/ 415 h 449"/>
                  <a:gd name="T50" fmla="*/ 131 w 193"/>
                  <a:gd name="T51" fmla="*/ 367 h 449"/>
                  <a:gd name="T52" fmla="*/ 124 w 193"/>
                  <a:gd name="T53" fmla="*/ 264 h 449"/>
                  <a:gd name="T54" fmla="*/ 102 w 193"/>
                  <a:gd name="T55" fmla="*/ 280 h 449"/>
                  <a:gd name="T56" fmla="*/ 81 w 193"/>
                  <a:gd name="T57" fmla="*/ 296 h 449"/>
                  <a:gd name="T58" fmla="*/ 59 w 193"/>
                  <a:gd name="T59" fmla="*/ 331 h 449"/>
                  <a:gd name="T60" fmla="*/ 31 w 193"/>
                  <a:gd name="T61" fmla="*/ 373 h 449"/>
                  <a:gd name="T62" fmla="*/ 46 w 193"/>
                  <a:gd name="T63" fmla="*/ 382 h 449"/>
                  <a:gd name="T64" fmla="*/ 78 w 193"/>
                  <a:gd name="T65" fmla="*/ 363 h 449"/>
                  <a:gd name="T66" fmla="*/ 114 w 193"/>
                  <a:gd name="T67" fmla="*/ 346 h 449"/>
                  <a:gd name="T68" fmla="*/ 133 w 193"/>
                  <a:gd name="T69" fmla="*/ 325 h 449"/>
                  <a:gd name="T70" fmla="*/ 132 w 193"/>
                  <a:gd name="T71" fmla="*/ 255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3" h="449">
                    <a:moveTo>
                      <a:pt x="131" y="367"/>
                    </a:moveTo>
                    <a:cubicBezTo>
                      <a:pt x="129" y="369"/>
                      <a:pt x="128" y="370"/>
                      <a:pt x="127" y="371"/>
                    </a:cubicBezTo>
                    <a:cubicBezTo>
                      <a:pt x="112" y="385"/>
                      <a:pt x="97" y="397"/>
                      <a:pt x="80" y="408"/>
                    </a:cubicBezTo>
                    <a:cubicBezTo>
                      <a:pt x="74" y="411"/>
                      <a:pt x="69" y="414"/>
                      <a:pt x="63" y="417"/>
                    </a:cubicBezTo>
                    <a:cubicBezTo>
                      <a:pt x="61" y="419"/>
                      <a:pt x="59" y="420"/>
                      <a:pt x="57" y="422"/>
                    </a:cubicBezTo>
                    <a:cubicBezTo>
                      <a:pt x="54" y="426"/>
                      <a:pt x="50" y="430"/>
                      <a:pt x="47" y="433"/>
                    </a:cubicBezTo>
                    <a:cubicBezTo>
                      <a:pt x="44" y="436"/>
                      <a:pt x="41" y="439"/>
                      <a:pt x="38" y="441"/>
                    </a:cubicBezTo>
                    <a:cubicBezTo>
                      <a:pt x="27" y="449"/>
                      <a:pt x="13" y="446"/>
                      <a:pt x="7" y="434"/>
                    </a:cubicBezTo>
                    <a:cubicBezTo>
                      <a:pt x="4" y="428"/>
                      <a:pt x="2" y="421"/>
                      <a:pt x="1" y="415"/>
                    </a:cubicBezTo>
                    <a:cubicBezTo>
                      <a:pt x="0" y="404"/>
                      <a:pt x="0" y="394"/>
                      <a:pt x="1" y="383"/>
                    </a:cubicBezTo>
                    <a:cubicBezTo>
                      <a:pt x="2" y="379"/>
                      <a:pt x="3" y="374"/>
                      <a:pt x="7" y="372"/>
                    </a:cubicBezTo>
                    <a:cubicBezTo>
                      <a:pt x="20" y="361"/>
                      <a:pt x="28" y="346"/>
                      <a:pt x="33" y="331"/>
                    </a:cubicBezTo>
                    <a:cubicBezTo>
                      <a:pt x="36" y="325"/>
                      <a:pt x="37" y="319"/>
                      <a:pt x="39" y="313"/>
                    </a:cubicBezTo>
                    <a:cubicBezTo>
                      <a:pt x="42" y="304"/>
                      <a:pt x="45" y="294"/>
                      <a:pt x="49" y="286"/>
                    </a:cubicBezTo>
                    <a:cubicBezTo>
                      <a:pt x="56" y="272"/>
                      <a:pt x="56" y="258"/>
                      <a:pt x="53" y="244"/>
                    </a:cubicBezTo>
                    <a:cubicBezTo>
                      <a:pt x="52" y="240"/>
                      <a:pt x="51" y="237"/>
                      <a:pt x="50" y="233"/>
                    </a:cubicBezTo>
                    <a:cubicBezTo>
                      <a:pt x="49" y="229"/>
                      <a:pt x="47" y="225"/>
                      <a:pt x="44" y="221"/>
                    </a:cubicBezTo>
                    <a:cubicBezTo>
                      <a:pt x="42" y="217"/>
                      <a:pt x="39" y="212"/>
                      <a:pt x="38" y="207"/>
                    </a:cubicBezTo>
                    <a:cubicBezTo>
                      <a:pt x="36" y="202"/>
                      <a:pt x="38" y="199"/>
                      <a:pt x="44" y="199"/>
                    </a:cubicBezTo>
                    <a:cubicBezTo>
                      <a:pt x="48" y="199"/>
                      <a:pt x="51" y="199"/>
                      <a:pt x="54" y="201"/>
                    </a:cubicBezTo>
                    <a:cubicBezTo>
                      <a:pt x="55" y="202"/>
                      <a:pt x="56" y="203"/>
                      <a:pt x="57" y="203"/>
                    </a:cubicBezTo>
                    <a:cubicBezTo>
                      <a:pt x="62" y="208"/>
                      <a:pt x="68" y="209"/>
                      <a:pt x="75" y="209"/>
                    </a:cubicBezTo>
                    <a:cubicBezTo>
                      <a:pt x="83" y="209"/>
                      <a:pt x="90" y="212"/>
                      <a:pt x="96" y="218"/>
                    </a:cubicBezTo>
                    <a:cubicBezTo>
                      <a:pt x="99" y="221"/>
                      <a:pt x="103" y="223"/>
                      <a:pt x="107" y="223"/>
                    </a:cubicBezTo>
                    <a:cubicBezTo>
                      <a:pt x="110" y="223"/>
                      <a:pt x="112" y="224"/>
                      <a:pt x="115" y="225"/>
                    </a:cubicBezTo>
                    <a:cubicBezTo>
                      <a:pt x="120" y="226"/>
                      <a:pt x="124" y="229"/>
                      <a:pt x="126" y="233"/>
                    </a:cubicBezTo>
                    <a:cubicBezTo>
                      <a:pt x="126" y="234"/>
                      <a:pt x="127" y="235"/>
                      <a:pt x="128" y="236"/>
                    </a:cubicBezTo>
                    <a:cubicBezTo>
                      <a:pt x="131" y="236"/>
                      <a:pt x="132" y="234"/>
                      <a:pt x="133" y="231"/>
                    </a:cubicBezTo>
                    <a:cubicBezTo>
                      <a:pt x="134" y="229"/>
                      <a:pt x="134" y="227"/>
                      <a:pt x="134" y="225"/>
                    </a:cubicBezTo>
                    <a:cubicBezTo>
                      <a:pt x="134" y="217"/>
                      <a:pt x="134" y="208"/>
                      <a:pt x="135" y="200"/>
                    </a:cubicBezTo>
                    <a:cubicBezTo>
                      <a:pt x="137" y="176"/>
                      <a:pt x="139" y="151"/>
                      <a:pt x="137" y="127"/>
                    </a:cubicBezTo>
                    <a:cubicBezTo>
                      <a:pt x="137" y="118"/>
                      <a:pt x="135" y="109"/>
                      <a:pt x="133" y="99"/>
                    </a:cubicBezTo>
                    <a:cubicBezTo>
                      <a:pt x="132" y="90"/>
                      <a:pt x="127" y="81"/>
                      <a:pt x="121" y="74"/>
                    </a:cubicBezTo>
                    <a:cubicBezTo>
                      <a:pt x="116" y="67"/>
                      <a:pt x="111" y="61"/>
                      <a:pt x="105" y="55"/>
                    </a:cubicBezTo>
                    <a:cubicBezTo>
                      <a:pt x="98" y="46"/>
                      <a:pt x="90" y="36"/>
                      <a:pt x="83" y="27"/>
                    </a:cubicBezTo>
                    <a:cubicBezTo>
                      <a:pt x="79" y="22"/>
                      <a:pt x="77" y="15"/>
                      <a:pt x="77" y="9"/>
                    </a:cubicBezTo>
                    <a:cubicBezTo>
                      <a:pt x="77" y="3"/>
                      <a:pt x="80" y="0"/>
                      <a:pt x="86" y="2"/>
                    </a:cubicBezTo>
                    <a:cubicBezTo>
                      <a:pt x="89" y="2"/>
                      <a:pt x="92" y="4"/>
                      <a:pt x="95" y="6"/>
                    </a:cubicBezTo>
                    <a:cubicBezTo>
                      <a:pt x="105" y="15"/>
                      <a:pt x="116" y="22"/>
                      <a:pt x="128" y="28"/>
                    </a:cubicBezTo>
                    <a:cubicBezTo>
                      <a:pt x="141" y="35"/>
                      <a:pt x="154" y="43"/>
                      <a:pt x="165" y="52"/>
                    </a:cubicBezTo>
                    <a:cubicBezTo>
                      <a:pt x="172" y="58"/>
                      <a:pt x="179" y="64"/>
                      <a:pt x="184" y="72"/>
                    </a:cubicBezTo>
                    <a:cubicBezTo>
                      <a:pt x="186" y="75"/>
                      <a:pt x="188" y="78"/>
                      <a:pt x="189" y="83"/>
                    </a:cubicBezTo>
                    <a:cubicBezTo>
                      <a:pt x="192" y="122"/>
                      <a:pt x="193" y="162"/>
                      <a:pt x="193" y="202"/>
                    </a:cubicBezTo>
                    <a:cubicBezTo>
                      <a:pt x="193" y="232"/>
                      <a:pt x="192" y="262"/>
                      <a:pt x="189" y="292"/>
                    </a:cubicBezTo>
                    <a:cubicBezTo>
                      <a:pt x="186" y="321"/>
                      <a:pt x="183" y="350"/>
                      <a:pt x="176" y="378"/>
                    </a:cubicBezTo>
                    <a:cubicBezTo>
                      <a:pt x="173" y="388"/>
                      <a:pt x="170" y="399"/>
                      <a:pt x="165" y="409"/>
                    </a:cubicBezTo>
                    <a:cubicBezTo>
                      <a:pt x="162" y="414"/>
                      <a:pt x="159" y="419"/>
                      <a:pt x="155" y="423"/>
                    </a:cubicBezTo>
                    <a:cubicBezTo>
                      <a:pt x="152" y="426"/>
                      <a:pt x="149" y="428"/>
                      <a:pt x="145" y="428"/>
                    </a:cubicBezTo>
                    <a:cubicBezTo>
                      <a:pt x="140" y="429"/>
                      <a:pt x="136" y="427"/>
                      <a:pt x="135" y="422"/>
                    </a:cubicBezTo>
                    <a:cubicBezTo>
                      <a:pt x="135" y="420"/>
                      <a:pt x="135" y="418"/>
                      <a:pt x="134" y="415"/>
                    </a:cubicBezTo>
                    <a:cubicBezTo>
                      <a:pt x="134" y="407"/>
                      <a:pt x="135" y="399"/>
                      <a:pt x="135" y="391"/>
                    </a:cubicBezTo>
                    <a:cubicBezTo>
                      <a:pt x="134" y="383"/>
                      <a:pt x="134" y="375"/>
                      <a:pt x="131" y="367"/>
                    </a:cubicBezTo>
                    <a:close/>
                    <a:moveTo>
                      <a:pt x="132" y="255"/>
                    </a:moveTo>
                    <a:cubicBezTo>
                      <a:pt x="127" y="257"/>
                      <a:pt x="125" y="260"/>
                      <a:pt x="124" y="264"/>
                    </a:cubicBezTo>
                    <a:cubicBezTo>
                      <a:pt x="123" y="267"/>
                      <a:pt x="122" y="271"/>
                      <a:pt x="119" y="273"/>
                    </a:cubicBezTo>
                    <a:cubicBezTo>
                      <a:pt x="114" y="277"/>
                      <a:pt x="108" y="280"/>
                      <a:pt x="102" y="280"/>
                    </a:cubicBezTo>
                    <a:cubicBezTo>
                      <a:pt x="97" y="280"/>
                      <a:pt x="94" y="282"/>
                      <a:pt x="91" y="285"/>
                    </a:cubicBezTo>
                    <a:cubicBezTo>
                      <a:pt x="87" y="289"/>
                      <a:pt x="84" y="292"/>
                      <a:pt x="81" y="296"/>
                    </a:cubicBezTo>
                    <a:cubicBezTo>
                      <a:pt x="78" y="299"/>
                      <a:pt x="76" y="302"/>
                      <a:pt x="75" y="305"/>
                    </a:cubicBezTo>
                    <a:cubicBezTo>
                      <a:pt x="71" y="315"/>
                      <a:pt x="66" y="323"/>
                      <a:pt x="59" y="331"/>
                    </a:cubicBezTo>
                    <a:cubicBezTo>
                      <a:pt x="54" y="337"/>
                      <a:pt x="50" y="343"/>
                      <a:pt x="45" y="349"/>
                    </a:cubicBezTo>
                    <a:cubicBezTo>
                      <a:pt x="39" y="356"/>
                      <a:pt x="34" y="364"/>
                      <a:pt x="31" y="373"/>
                    </a:cubicBezTo>
                    <a:cubicBezTo>
                      <a:pt x="29" y="377"/>
                      <a:pt x="29" y="379"/>
                      <a:pt x="34" y="381"/>
                    </a:cubicBezTo>
                    <a:cubicBezTo>
                      <a:pt x="38" y="382"/>
                      <a:pt x="42" y="383"/>
                      <a:pt x="46" y="382"/>
                    </a:cubicBezTo>
                    <a:cubicBezTo>
                      <a:pt x="53" y="381"/>
                      <a:pt x="59" y="378"/>
                      <a:pt x="64" y="374"/>
                    </a:cubicBezTo>
                    <a:cubicBezTo>
                      <a:pt x="69" y="371"/>
                      <a:pt x="73" y="367"/>
                      <a:pt x="78" y="363"/>
                    </a:cubicBezTo>
                    <a:cubicBezTo>
                      <a:pt x="81" y="361"/>
                      <a:pt x="83" y="359"/>
                      <a:pt x="87" y="358"/>
                    </a:cubicBezTo>
                    <a:cubicBezTo>
                      <a:pt x="97" y="356"/>
                      <a:pt x="106" y="351"/>
                      <a:pt x="114" y="346"/>
                    </a:cubicBezTo>
                    <a:cubicBezTo>
                      <a:pt x="119" y="343"/>
                      <a:pt x="123" y="340"/>
                      <a:pt x="127" y="338"/>
                    </a:cubicBezTo>
                    <a:cubicBezTo>
                      <a:pt x="131" y="335"/>
                      <a:pt x="133" y="331"/>
                      <a:pt x="133" y="325"/>
                    </a:cubicBezTo>
                    <a:cubicBezTo>
                      <a:pt x="132" y="304"/>
                      <a:pt x="132" y="282"/>
                      <a:pt x="132" y="260"/>
                    </a:cubicBezTo>
                    <a:cubicBezTo>
                      <a:pt x="132" y="259"/>
                      <a:pt x="132" y="257"/>
                      <a:pt x="132" y="25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1" name="Freeform 12">
                <a:extLst>
                  <a:ext uri="{FF2B5EF4-FFF2-40B4-BE49-F238E27FC236}">
                    <a16:creationId xmlns:a16="http://schemas.microsoft.com/office/drawing/2014/main" id="{D829A78B-B6EB-4549-B14A-40D05309B0CA}"/>
                  </a:ext>
                </a:extLst>
              </p:cNvPr>
              <p:cNvSpPr>
                <a:spLocks/>
              </p:cNvSpPr>
              <p:nvPr/>
            </p:nvSpPr>
            <p:spPr bwMode="auto">
              <a:xfrm>
                <a:off x="5375547" y="2443057"/>
                <a:ext cx="650372" cy="900269"/>
              </a:xfrm>
              <a:custGeom>
                <a:avLst/>
                <a:gdLst>
                  <a:gd name="T0" fmla="*/ 34 w 229"/>
                  <a:gd name="T1" fmla="*/ 0 h 316"/>
                  <a:gd name="T2" fmla="*/ 37 w 229"/>
                  <a:gd name="T3" fmla="*/ 2 h 316"/>
                  <a:gd name="T4" fmla="*/ 69 w 229"/>
                  <a:gd name="T5" fmla="*/ 32 h 316"/>
                  <a:gd name="T6" fmla="*/ 73 w 229"/>
                  <a:gd name="T7" fmla="*/ 38 h 316"/>
                  <a:gd name="T8" fmla="*/ 99 w 229"/>
                  <a:gd name="T9" fmla="*/ 117 h 316"/>
                  <a:gd name="T10" fmla="*/ 101 w 229"/>
                  <a:gd name="T11" fmla="*/ 128 h 316"/>
                  <a:gd name="T12" fmla="*/ 112 w 229"/>
                  <a:gd name="T13" fmla="*/ 132 h 316"/>
                  <a:gd name="T14" fmla="*/ 120 w 229"/>
                  <a:gd name="T15" fmla="*/ 127 h 316"/>
                  <a:gd name="T16" fmla="*/ 145 w 229"/>
                  <a:gd name="T17" fmla="*/ 109 h 316"/>
                  <a:gd name="T18" fmla="*/ 148 w 229"/>
                  <a:gd name="T19" fmla="*/ 103 h 316"/>
                  <a:gd name="T20" fmla="*/ 148 w 229"/>
                  <a:gd name="T21" fmla="*/ 80 h 316"/>
                  <a:gd name="T22" fmla="*/ 159 w 229"/>
                  <a:gd name="T23" fmla="*/ 69 h 316"/>
                  <a:gd name="T24" fmla="*/ 162 w 229"/>
                  <a:gd name="T25" fmla="*/ 71 h 316"/>
                  <a:gd name="T26" fmla="*/ 164 w 229"/>
                  <a:gd name="T27" fmla="*/ 75 h 316"/>
                  <a:gd name="T28" fmla="*/ 171 w 229"/>
                  <a:gd name="T29" fmla="*/ 86 h 316"/>
                  <a:gd name="T30" fmla="*/ 204 w 229"/>
                  <a:gd name="T31" fmla="*/ 104 h 316"/>
                  <a:gd name="T32" fmla="*/ 209 w 229"/>
                  <a:gd name="T33" fmla="*/ 112 h 316"/>
                  <a:gd name="T34" fmla="*/ 169 w 229"/>
                  <a:gd name="T35" fmla="*/ 170 h 316"/>
                  <a:gd name="T36" fmla="*/ 128 w 229"/>
                  <a:gd name="T37" fmla="*/ 175 h 316"/>
                  <a:gd name="T38" fmla="*/ 114 w 229"/>
                  <a:gd name="T39" fmla="*/ 190 h 316"/>
                  <a:gd name="T40" fmla="*/ 115 w 229"/>
                  <a:gd name="T41" fmla="*/ 196 h 316"/>
                  <a:gd name="T42" fmla="*/ 115 w 229"/>
                  <a:gd name="T43" fmla="*/ 219 h 316"/>
                  <a:gd name="T44" fmla="*/ 109 w 229"/>
                  <a:gd name="T45" fmla="*/ 226 h 316"/>
                  <a:gd name="T46" fmla="*/ 89 w 229"/>
                  <a:gd name="T47" fmla="*/ 246 h 316"/>
                  <a:gd name="T48" fmla="*/ 95 w 229"/>
                  <a:gd name="T49" fmla="*/ 260 h 316"/>
                  <a:gd name="T50" fmla="*/ 113 w 229"/>
                  <a:gd name="T51" fmla="*/ 259 h 316"/>
                  <a:gd name="T52" fmla="*/ 148 w 229"/>
                  <a:gd name="T53" fmla="*/ 248 h 316"/>
                  <a:gd name="T54" fmla="*/ 170 w 229"/>
                  <a:gd name="T55" fmla="*/ 243 h 316"/>
                  <a:gd name="T56" fmla="*/ 187 w 229"/>
                  <a:gd name="T57" fmla="*/ 237 h 316"/>
                  <a:gd name="T58" fmla="*/ 212 w 229"/>
                  <a:gd name="T59" fmla="*/ 229 h 316"/>
                  <a:gd name="T60" fmla="*/ 220 w 229"/>
                  <a:gd name="T61" fmla="*/ 229 h 316"/>
                  <a:gd name="T62" fmla="*/ 227 w 229"/>
                  <a:gd name="T63" fmla="*/ 241 h 316"/>
                  <a:gd name="T64" fmla="*/ 214 w 229"/>
                  <a:gd name="T65" fmla="*/ 267 h 316"/>
                  <a:gd name="T66" fmla="*/ 203 w 229"/>
                  <a:gd name="T67" fmla="*/ 277 h 316"/>
                  <a:gd name="T68" fmla="*/ 174 w 229"/>
                  <a:gd name="T69" fmla="*/ 289 h 316"/>
                  <a:gd name="T70" fmla="*/ 140 w 229"/>
                  <a:gd name="T71" fmla="*/ 298 h 316"/>
                  <a:gd name="T72" fmla="*/ 127 w 229"/>
                  <a:gd name="T73" fmla="*/ 298 h 316"/>
                  <a:gd name="T74" fmla="*/ 116 w 229"/>
                  <a:gd name="T75" fmla="*/ 301 h 316"/>
                  <a:gd name="T76" fmla="*/ 55 w 229"/>
                  <a:gd name="T77" fmla="*/ 304 h 316"/>
                  <a:gd name="T78" fmla="*/ 44 w 229"/>
                  <a:gd name="T79" fmla="*/ 292 h 316"/>
                  <a:gd name="T80" fmla="*/ 27 w 229"/>
                  <a:gd name="T81" fmla="*/ 257 h 316"/>
                  <a:gd name="T82" fmla="*/ 25 w 229"/>
                  <a:gd name="T83" fmla="*/ 252 h 316"/>
                  <a:gd name="T84" fmla="*/ 18 w 229"/>
                  <a:gd name="T85" fmla="*/ 217 h 316"/>
                  <a:gd name="T86" fmla="*/ 18 w 229"/>
                  <a:gd name="T87" fmla="*/ 210 h 316"/>
                  <a:gd name="T88" fmla="*/ 1 w 229"/>
                  <a:gd name="T89" fmla="*/ 140 h 316"/>
                  <a:gd name="T90" fmla="*/ 0 w 229"/>
                  <a:gd name="T91" fmla="*/ 134 h 316"/>
                  <a:gd name="T92" fmla="*/ 18 w 229"/>
                  <a:gd name="T93" fmla="*/ 50 h 316"/>
                  <a:gd name="T94" fmla="*/ 32 w 229"/>
                  <a:gd name="T95" fmla="*/ 4 h 316"/>
                  <a:gd name="T96" fmla="*/ 34 w 229"/>
                  <a:gd name="T97" fmla="*/ 0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9" h="316">
                    <a:moveTo>
                      <a:pt x="34" y="0"/>
                    </a:moveTo>
                    <a:cubicBezTo>
                      <a:pt x="35" y="1"/>
                      <a:pt x="36" y="2"/>
                      <a:pt x="37" y="2"/>
                    </a:cubicBezTo>
                    <a:cubicBezTo>
                      <a:pt x="48" y="12"/>
                      <a:pt x="58" y="22"/>
                      <a:pt x="69" y="32"/>
                    </a:cubicBezTo>
                    <a:cubicBezTo>
                      <a:pt x="71" y="34"/>
                      <a:pt x="72" y="36"/>
                      <a:pt x="73" y="38"/>
                    </a:cubicBezTo>
                    <a:cubicBezTo>
                      <a:pt x="86" y="63"/>
                      <a:pt x="94" y="89"/>
                      <a:pt x="99" y="117"/>
                    </a:cubicBezTo>
                    <a:cubicBezTo>
                      <a:pt x="99" y="120"/>
                      <a:pt x="100" y="124"/>
                      <a:pt x="101" y="128"/>
                    </a:cubicBezTo>
                    <a:cubicBezTo>
                      <a:pt x="103" y="133"/>
                      <a:pt x="107" y="134"/>
                      <a:pt x="112" y="132"/>
                    </a:cubicBezTo>
                    <a:cubicBezTo>
                      <a:pt x="115" y="130"/>
                      <a:pt x="117" y="129"/>
                      <a:pt x="120" y="127"/>
                    </a:cubicBezTo>
                    <a:cubicBezTo>
                      <a:pt x="128" y="121"/>
                      <a:pt x="136" y="115"/>
                      <a:pt x="145" y="109"/>
                    </a:cubicBezTo>
                    <a:cubicBezTo>
                      <a:pt x="147" y="108"/>
                      <a:pt x="148" y="106"/>
                      <a:pt x="148" y="103"/>
                    </a:cubicBezTo>
                    <a:cubicBezTo>
                      <a:pt x="148" y="95"/>
                      <a:pt x="148" y="88"/>
                      <a:pt x="148" y="80"/>
                    </a:cubicBezTo>
                    <a:cubicBezTo>
                      <a:pt x="148" y="75"/>
                      <a:pt x="153" y="69"/>
                      <a:pt x="159" y="69"/>
                    </a:cubicBezTo>
                    <a:cubicBezTo>
                      <a:pt x="160" y="69"/>
                      <a:pt x="162" y="70"/>
                      <a:pt x="162" y="71"/>
                    </a:cubicBezTo>
                    <a:cubicBezTo>
                      <a:pt x="163" y="72"/>
                      <a:pt x="164" y="73"/>
                      <a:pt x="164" y="75"/>
                    </a:cubicBezTo>
                    <a:cubicBezTo>
                      <a:pt x="164" y="79"/>
                      <a:pt x="167" y="83"/>
                      <a:pt x="171" y="86"/>
                    </a:cubicBezTo>
                    <a:cubicBezTo>
                      <a:pt x="181" y="94"/>
                      <a:pt x="192" y="100"/>
                      <a:pt x="204" y="104"/>
                    </a:cubicBezTo>
                    <a:cubicBezTo>
                      <a:pt x="208" y="106"/>
                      <a:pt x="209" y="108"/>
                      <a:pt x="209" y="112"/>
                    </a:cubicBezTo>
                    <a:cubicBezTo>
                      <a:pt x="210" y="140"/>
                      <a:pt x="196" y="160"/>
                      <a:pt x="169" y="170"/>
                    </a:cubicBezTo>
                    <a:cubicBezTo>
                      <a:pt x="156" y="175"/>
                      <a:pt x="142" y="177"/>
                      <a:pt x="128" y="175"/>
                    </a:cubicBezTo>
                    <a:cubicBezTo>
                      <a:pt x="119" y="173"/>
                      <a:pt x="112" y="182"/>
                      <a:pt x="114" y="190"/>
                    </a:cubicBezTo>
                    <a:cubicBezTo>
                      <a:pt x="114" y="192"/>
                      <a:pt x="115" y="194"/>
                      <a:pt x="115" y="196"/>
                    </a:cubicBezTo>
                    <a:cubicBezTo>
                      <a:pt x="118" y="203"/>
                      <a:pt x="118" y="211"/>
                      <a:pt x="115" y="219"/>
                    </a:cubicBezTo>
                    <a:cubicBezTo>
                      <a:pt x="114" y="222"/>
                      <a:pt x="112" y="224"/>
                      <a:pt x="109" y="226"/>
                    </a:cubicBezTo>
                    <a:cubicBezTo>
                      <a:pt x="101" y="231"/>
                      <a:pt x="95" y="238"/>
                      <a:pt x="89" y="246"/>
                    </a:cubicBezTo>
                    <a:cubicBezTo>
                      <a:pt x="84" y="254"/>
                      <a:pt x="85" y="258"/>
                      <a:pt x="95" y="260"/>
                    </a:cubicBezTo>
                    <a:cubicBezTo>
                      <a:pt x="101" y="261"/>
                      <a:pt x="107" y="261"/>
                      <a:pt x="113" y="259"/>
                    </a:cubicBezTo>
                    <a:cubicBezTo>
                      <a:pt x="125" y="256"/>
                      <a:pt x="137" y="252"/>
                      <a:pt x="148" y="248"/>
                    </a:cubicBezTo>
                    <a:cubicBezTo>
                      <a:pt x="155" y="245"/>
                      <a:pt x="162" y="243"/>
                      <a:pt x="170" y="243"/>
                    </a:cubicBezTo>
                    <a:cubicBezTo>
                      <a:pt x="176" y="242"/>
                      <a:pt x="182" y="240"/>
                      <a:pt x="187" y="237"/>
                    </a:cubicBezTo>
                    <a:cubicBezTo>
                      <a:pt x="195" y="234"/>
                      <a:pt x="203" y="230"/>
                      <a:pt x="212" y="229"/>
                    </a:cubicBezTo>
                    <a:cubicBezTo>
                      <a:pt x="214" y="229"/>
                      <a:pt x="217" y="229"/>
                      <a:pt x="220" y="229"/>
                    </a:cubicBezTo>
                    <a:cubicBezTo>
                      <a:pt x="226" y="230"/>
                      <a:pt x="229" y="236"/>
                      <a:pt x="227" y="241"/>
                    </a:cubicBezTo>
                    <a:cubicBezTo>
                      <a:pt x="223" y="250"/>
                      <a:pt x="218" y="259"/>
                      <a:pt x="214" y="267"/>
                    </a:cubicBezTo>
                    <a:cubicBezTo>
                      <a:pt x="211" y="271"/>
                      <a:pt x="207" y="274"/>
                      <a:pt x="203" y="277"/>
                    </a:cubicBezTo>
                    <a:cubicBezTo>
                      <a:pt x="194" y="282"/>
                      <a:pt x="184" y="286"/>
                      <a:pt x="174" y="289"/>
                    </a:cubicBezTo>
                    <a:cubicBezTo>
                      <a:pt x="163" y="292"/>
                      <a:pt x="151" y="295"/>
                      <a:pt x="140" y="298"/>
                    </a:cubicBezTo>
                    <a:cubicBezTo>
                      <a:pt x="136" y="299"/>
                      <a:pt x="131" y="298"/>
                      <a:pt x="127" y="298"/>
                    </a:cubicBezTo>
                    <a:cubicBezTo>
                      <a:pt x="122" y="298"/>
                      <a:pt x="119" y="299"/>
                      <a:pt x="116" y="301"/>
                    </a:cubicBezTo>
                    <a:cubicBezTo>
                      <a:pt x="97" y="315"/>
                      <a:pt x="74" y="316"/>
                      <a:pt x="55" y="304"/>
                    </a:cubicBezTo>
                    <a:cubicBezTo>
                      <a:pt x="51" y="301"/>
                      <a:pt x="47" y="297"/>
                      <a:pt x="44" y="292"/>
                    </a:cubicBezTo>
                    <a:cubicBezTo>
                      <a:pt x="37" y="281"/>
                      <a:pt x="32" y="269"/>
                      <a:pt x="27" y="257"/>
                    </a:cubicBezTo>
                    <a:cubicBezTo>
                      <a:pt x="26" y="255"/>
                      <a:pt x="26" y="254"/>
                      <a:pt x="25" y="252"/>
                    </a:cubicBezTo>
                    <a:cubicBezTo>
                      <a:pt x="20" y="241"/>
                      <a:pt x="17" y="230"/>
                      <a:pt x="18" y="217"/>
                    </a:cubicBezTo>
                    <a:cubicBezTo>
                      <a:pt x="19" y="215"/>
                      <a:pt x="18" y="213"/>
                      <a:pt x="18" y="210"/>
                    </a:cubicBezTo>
                    <a:cubicBezTo>
                      <a:pt x="12" y="187"/>
                      <a:pt x="6" y="163"/>
                      <a:pt x="1" y="140"/>
                    </a:cubicBezTo>
                    <a:cubicBezTo>
                      <a:pt x="0" y="138"/>
                      <a:pt x="0" y="136"/>
                      <a:pt x="0" y="134"/>
                    </a:cubicBezTo>
                    <a:cubicBezTo>
                      <a:pt x="6" y="106"/>
                      <a:pt x="12" y="78"/>
                      <a:pt x="18" y="50"/>
                    </a:cubicBezTo>
                    <a:cubicBezTo>
                      <a:pt x="22" y="35"/>
                      <a:pt x="26" y="19"/>
                      <a:pt x="32" y="4"/>
                    </a:cubicBezTo>
                    <a:cubicBezTo>
                      <a:pt x="33" y="2"/>
                      <a:pt x="33" y="1"/>
                      <a:pt x="3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2" name="Freeform 13">
                <a:extLst>
                  <a:ext uri="{FF2B5EF4-FFF2-40B4-BE49-F238E27FC236}">
                    <a16:creationId xmlns:a16="http://schemas.microsoft.com/office/drawing/2014/main" id="{E842F311-7DA4-44B7-A236-43EEB282428F}"/>
                  </a:ext>
                </a:extLst>
              </p:cNvPr>
              <p:cNvSpPr>
                <a:spLocks/>
              </p:cNvSpPr>
              <p:nvPr/>
            </p:nvSpPr>
            <p:spPr bwMode="auto">
              <a:xfrm>
                <a:off x="6355912" y="2792272"/>
                <a:ext cx="772117" cy="855416"/>
              </a:xfrm>
              <a:custGeom>
                <a:avLst/>
                <a:gdLst>
                  <a:gd name="T0" fmla="*/ 194 w 271"/>
                  <a:gd name="T1" fmla="*/ 98 h 300"/>
                  <a:gd name="T2" fmla="*/ 236 w 271"/>
                  <a:gd name="T3" fmla="*/ 96 h 300"/>
                  <a:gd name="T4" fmla="*/ 237 w 271"/>
                  <a:gd name="T5" fmla="*/ 111 h 300"/>
                  <a:gd name="T6" fmla="*/ 175 w 271"/>
                  <a:gd name="T7" fmla="*/ 150 h 300"/>
                  <a:gd name="T8" fmla="*/ 169 w 271"/>
                  <a:gd name="T9" fmla="*/ 195 h 300"/>
                  <a:gd name="T10" fmla="*/ 177 w 271"/>
                  <a:gd name="T11" fmla="*/ 299 h 300"/>
                  <a:gd name="T12" fmla="*/ 159 w 271"/>
                  <a:gd name="T13" fmla="*/ 285 h 300"/>
                  <a:gd name="T14" fmla="*/ 150 w 271"/>
                  <a:gd name="T15" fmla="*/ 266 h 300"/>
                  <a:gd name="T16" fmla="*/ 133 w 271"/>
                  <a:gd name="T17" fmla="*/ 260 h 300"/>
                  <a:gd name="T18" fmla="*/ 132 w 271"/>
                  <a:gd name="T19" fmla="*/ 243 h 300"/>
                  <a:gd name="T20" fmla="*/ 149 w 271"/>
                  <a:gd name="T21" fmla="*/ 232 h 300"/>
                  <a:gd name="T22" fmla="*/ 139 w 271"/>
                  <a:gd name="T23" fmla="*/ 197 h 300"/>
                  <a:gd name="T24" fmla="*/ 117 w 271"/>
                  <a:gd name="T25" fmla="*/ 216 h 300"/>
                  <a:gd name="T26" fmla="*/ 101 w 271"/>
                  <a:gd name="T27" fmla="*/ 235 h 300"/>
                  <a:gd name="T28" fmla="*/ 26 w 271"/>
                  <a:gd name="T29" fmla="*/ 293 h 300"/>
                  <a:gd name="T30" fmla="*/ 0 w 271"/>
                  <a:gd name="T31" fmla="*/ 243 h 300"/>
                  <a:gd name="T32" fmla="*/ 9 w 271"/>
                  <a:gd name="T33" fmla="*/ 237 h 300"/>
                  <a:gd name="T34" fmla="*/ 32 w 271"/>
                  <a:gd name="T35" fmla="*/ 234 h 300"/>
                  <a:gd name="T36" fmla="*/ 59 w 271"/>
                  <a:gd name="T37" fmla="*/ 219 h 300"/>
                  <a:gd name="T38" fmla="*/ 116 w 271"/>
                  <a:gd name="T39" fmla="*/ 185 h 300"/>
                  <a:gd name="T40" fmla="*/ 145 w 271"/>
                  <a:gd name="T41" fmla="*/ 155 h 300"/>
                  <a:gd name="T42" fmla="*/ 133 w 271"/>
                  <a:gd name="T43" fmla="*/ 142 h 300"/>
                  <a:gd name="T44" fmla="*/ 145 w 271"/>
                  <a:gd name="T45" fmla="*/ 112 h 300"/>
                  <a:gd name="T46" fmla="*/ 143 w 271"/>
                  <a:gd name="T47" fmla="*/ 104 h 300"/>
                  <a:gd name="T48" fmla="*/ 124 w 271"/>
                  <a:gd name="T49" fmla="*/ 108 h 300"/>
                  <a:gd name="T50" fmla="*/ 121 w 271"/>
                  <a:gd name="T51" fmla="*/ 140 h 300"/>
                  <a:gd name="T52" fmla="*/ 87 w 271"/>
                  <a:gd name="T53" fmla="*/ 188 h 300"/>
                  <a:gd name="T54" fmla="*/ 73 w 271"/>
                  <a:gd name="T55" fmla="*/ 176 h 300"/>
                  <a:gd name="T56" fmla="*/ 67 w 271"/>
                  <a:gd name="T57" fmla="*/ 159 h 300"/>
                  <a:gd name="T58" fmla="*/ 66 w 271"/>
                  <a:gd name="T59" fmla="*/ 63 h 300"/>
                  <a:gd name="T60" fmla="*/ 72 w 271"/>
                  <a:gd name="T61" fmla="*/ 47 h 300"/>
                  <a:gd name="T62" fmla="*/ 88 w 271"/>
                  <a:gd name="T63" fmla="*/ 55 h 300"/>
                  <a:gd name="T64" fmla="*/ 109 w 271"/>
                  <a:gd name="T65" fmla="*/ 63 h 300"/>
                  <a:gd name="T66" fmla="*/ 160 w 271"/>
                  <a:gd name="T67" fmla="*/ 28 h 300"/>
                  <a:gd name="T68" fmla="*/ 187 w 271"/>
                  <a:gd name="T69" fmla="*/ 16 h 300"/>
                  <a:gd name="T70" fmla="*/ 258 w 271"/>
                  <a:gd name="T71" fmla="*/ 4 h 300"/>
                  <a:gd name="T72" fmla="*/ 271 w 271"/>
                  <a:gd name="T73" fmla="*/ 16 h 300"/>
                  <a:gd name="T74" fmla="*/ 248 w 271"/>
                  <a:gd name="T75" fmla="*/ 37 h 300"/>
                  <a:gd name="T76" fmla="*/ 215 w 271"/>
                  <a:gd name="T77" fmla="*/ 67 h 300"/>
                  <a:gd name="T78" fmla="*/ 186 w 271"/>
                  <a:gd name="T79" fmla="*/ 95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71" h="300">
                    <a:moveTo>
                      <a:pt x="185" y="102"/>
                    </a:moveTo>
                    <a:cubicBezTo>
                      <a:pt x="188" y="101"/>
                      <a:pt x="191" y="99"/>
                      <a:pt x="194" y="98"/>
                    </a:cubicBezTo>
                    <a:cubicBezTo>
                      <a:pt x="200" y="94"/>
                      <a:pt x="206" y="91"/>
                      <a:pt x="213" y="90"/>
                    </a:cubicBezTo>
                    <a:cubicBezTo>
                      <a:pt x="221" y="89"/>
                      <a:pt x="229" y="92"/>
                      <a:pt x="236" y="96"/>
                    </a:cubicBezTo>
                    <a:cubicBezTo>
                      <a:pt x="237" y="97"/>
                      <a:pt x="238" y="98"/>
                      <a:pt x="239" y="99"/>
                    </a:cubicBezTo>
                    <a:cubicBezTo>
                      <a:pt x="242" y="103"/>
                      <a:pt x="242" y="108"/>
                      <a:pt x="237" y="111"/>
                    </a:cubicBezTo>
                    <a:cubicBezTo>
                      <a:pt x="220" y="127"/>
                      <a:pt x="200" y="139"/>
                      <a:pt x="179" y="148"/>
                    </a:cubicBezTo>
                    <a:cubicBezTo>
                      <a:pt x="178" y="149"/>
                      <a:pt x="176" y="149"/>
                      <a:pt x="175" y="150"/>
                    </a:cubicBezTo>
                    <a:cubicBezTo>
                      <a:pt x="167" y="153"/>
                      <a:pt x="164" y="159"/>
                      <a:pt x="163" y="168"/>
                    </a:cubicBezTo>
                    <a:cubicBezTo>
                      <a:pt x="163" y="177"/>
                      <a:pt x="165" y="187"/>
                      <a:pt x="169" y="195"/>
                    </a:cubicBezTo>
                    <a:cubicBezTo>
                      <a:pt x="182" y="226"/>
                      <a:pt x="186" y="259"/>
                      <a:pt x="185" y="292"/>
                    </a:cubicBezTo>
                    <a:cubicBezTo>
                      <a:pt x="185" y="298"/>
                      <a:pt x="183" y="300"/>
                      <a:pt x="177" y="299"/>
                    </a:cubicBezTo>
                    <a:cubicBezTo>
                      <a:pt x="171" y="299"/>
                      <a:pt x="165" y="297"/>
                      <a:pt x="161" y="292"/>
                    </a:cubicBezTo>
                    <a:cubicBezTo>
                      <a:pt x="159" y="290"/>
                      <a:pt x="159" y="287"/>
                      <a:pt x="159" y="285"/>
                    </a:cubicBezTo>
                    <a:cubicBezTo>
                      <a:pt x="159" y="284"/>
                      <a:pt x="159" y="282"/>
                      <a:pt x="159" y="281"/>
                    </a:cubicBezTo>
                    <a:cubicBezTo>
                      <a:pt x="159" y="274"/>
                      <a:pt x="156" y="269"/>
                      <a:pt x="150" y="266"/>
                    </a:cubicBezTo>
                    <a:cubicBezTo>
                      <a:pt x="146" y="263"/>
                      <a:pt x="141" y="262"/>
                      <a:pt x="136" y="260"/>
                    </a:cubicBezTo>
                    <a:cubicBezTo>
                      <a:pt x="135" y="260"/>
                      <a:pt x="134" y="260"/>
                      <a:pt x="133" y="260"/>
                    </a:cubicBezTo>
                    <a:cubicBezTo>
                      <a:pt x="129" y="258"/>
                      <a:pt x="126" y="255"/>
                      <a:pt x="126" y="252"/>
                    </a:cubicBezTo>
                    <a:cubicBezTo>
                      <a:pt x="125" y="248"/>
                      <a:pt x="128" y="244"/>
                      <a:pt x="132" y="243"/>
                    </a:cubicBezTo>
                    <a:cubicBezTo>
                      <a:pt x="134" y="242"/>
                      <a:pt x="136" y="242"/>
                      <a:pt x="138" y="242"/>
                    </a:cubicBezTo>
                    <a:cubicBezTo>
                      <a:pt x="144" y="241"/>
                      <a:pt x="147" y="238"/>
                      <a:pt x="149" y="232"/>
                    </a:cubicBezTo>
                    <a:cubicBezTo>
                      <a:pt x="153" y="220"/>
                      <a:pt x="151" y="208"/>
                      <a:pt x="144" y="197"/>
                    </a:cubicBezTo>
                    <a:cubicBezTo>
                      <a:pt x="142" y="195"/>
                      <a:pt x="141" y="195"/>
                      <a:pt x="139" y="197"/>
                    </a:cubicBezTo>
                    <a:cubicBezTo>
                      <a:pt x="138" y="197"/>
                      <a:pt x="137" y="198"/>
                      <a:pt x="136" y="199"/>
                    </a:cubicBezTo>
                    <a:cubicBezTo>
                      <a:pt x="129" y="205"/>
                      <a:pt x="123" y="210"/>
                      <a:pt x="117" y="216"/>
                    </a:cubicBezTo>
                    <a:cubicBezTo>
                      <a:pt x="112" y="220"/>
                      <a:pt x="108" y="225"/>
                      <a:pt x="105" y="231"/>
                    </a:cubicBezTo>
                    <a:cubicBezTo>
                      <a:pt x="104" y="232"/>
                      <a:pt x="103" y="233"/>
                      <a:pt x="101" y="235"/>
                    </a:cubicBezTo>
                    <a:cubicBezTo>
                      <a:pt x="84" y="253"/>
                      <a:pt x="66" y="270"/>
                      <a:pt x="48" y="288"/>
                    </a:cubicBezTo>
                    <a:cubicBezTo>
                      <a:pt x="41" y="296"/>
                      <a:pt x="35" y="297"/>
                      <a:pt x="26" y="293"/>
                    </a:cubicBezTo>
                    <a:cubicBezTo>
                      <a:pt x="20" y="291"/>
                      <a:pt x="16" y="287"/>
                      <a:pt x="13" y="282"/>
                    </a:cubicBezTo>
                    <a:cubicBezTo>
                      <a:pt x="4" y="271"/>
                      <a:pt x="1" y="257"/>
                      <a:pt x="0" y="243"/>
                    </a:cubicBezTo>
                    <a:cubicBezTo>
                      <a:pt x="0" y="240"/>
                      <a:pt x="1" y="239"/>
                      <a:pt x="3" y="239"/>
                    </a:cubicBezTo>
                    <a:cubicBezTo>
                      <a:pt x="5" y="238"/>
                      <a:pt x="7" y="237"/>
                      <a:pt x="9" y="237"/>
                    </a:cubicBezTo>
                    <a:cubicBezTo>
                      <a:pt x="13" y="235"/>
                      <a:pt x="16" y="235"/>
                      <a:pt x="20" y="237"/>
                    </a:cubicBezTo>
                    <a:cubicBezTo>
                      <a:pt x="24" y="239"/>
                      <a:pt x="28" y="238"/>
                      <a:pt x="32" y="234"/>
                    </a:cubicBezTo>
                    <a:cubicBezTo>
                      <a:pt x="34" y="233"/>
                      <a:pt x="37" y="231"/>
                      <a:pt x="39" y="230"/>
                    </a:cubicBezTo>
                    <a:cubicBezTo>
                      <a:pt x="46" y="226"/>
                      <a:pt x="52" y="222"/>
                      <a:pt x="59" y="219"/>
                    </a:cubicBezTo>
                    <a:cubicBezTo>
                      <a:pt x="60" y="218"/>
                      <a:pt x="62" y="217"/>
                      <a:pt x="63" y="216"/>
                    </a:cubicBezTo>
                    <a:cubicBezTo>
                      <a:pt x="81" y="206"/>
                      <a:pt x="98" y="195"/>
                      <a:pt x="116" y="185"/>
                    </a:cubicBezTo>
                    <a:cubicBezTo>
                      <a:pt x="122" y="181"/>
                      <a:pt x="128" y="177"/>
                      <a:pt x="134" y="172"/>
                    </a:cubicBezTo>
                    <a:cubicBezTo>
                      <a:pt x="139" y="168"/>
                      <a:pt x="143" y="163"/>
                      <a:pt x="145" y="155"/>
                    </a:cubicBezTo>
                    <a:cubicBezTo>
                      <a:pt x="143" y="155"/>
                      <a:pt x="142" y="154"/>
                      <a:pt x="140" y="154"/>
                    </a:cubicBezTo>
                    <a:cubicBezTo>
                      <a:pt x="134" y="152"/>
                      <a:pt x="132" y="148"/>
                      <a:pt x="133" y="142"/>
                    </a:cubicBezTo>
                    <a:cubicBezTo>
                      <a:pt x="134" y="140"/>
                      <a:pt x="135" y="137"/>
                      <a:pt x="136" y="135"/>
                    </a:cubicBezTo>
                    <a:cubicBezTo>
                      <a:pt x="139" y="127"/>
                      <a:pt x="142" y="119"/>
                      <a:pt x="145" y="112"/>
                    </a:cubicBezTo>
                    <a:cubicBezTo>
                      <a:pt x="145" y="111"/>
                      <a:pt x="146" y="110"/>
                      <a:pt x="146" y="109"/>
                    </a:cubicBezTo>
                    <a:cubicBezTo>
                      <a:pt x="147" y="105"/>
                      <a:pt x="146" y="104"/>
                      <a:pt x="143" y="104"/>
                    </a:cubicBezTo>
                    <a:cubicBezTo>
                      <a:pt x="140" y="104"/>
                      <a:pt x="138" y="104"/>
                      <a:pt x="135" y="105"/>
                    </a:cubicBezTo>
                    <a:cubicBezTo>
                      <a:pt x="132" y="106"/>
                      <a:pt x="128" y="107"/>
                      <a:pt x="124" y="108"/>
                    </a:cubicBezTo>
                    <a:cubicBezTo>
                      <a:pt x="122" y="109"/>
                      <a:pt x="121" y="111"/>
                      <a:pt x="121" y="113"/>
                    </a:cubicBezTo>
                    <a:cubicBezTo>
                      <a:pt x="121" y="122"/>
                      <a:pt x="121" y="131"/>
                      <a:pt x="121" y="140"/>
                    </a:cubicBezTo>
                    <a:cubicBezTo>
                      <a:pt x="121" y="142"/>
                      <a:pt x="120" y="144"/>
                      <a:pt x="119" y="146"/>
                    </a:cubicBezTo>
                    <a:cubicBezTo>
                      <a:pt x="108" y="160"/>
                      <a:pt x="98" y="174"/>
                      <a:pt x="87" y="188"/>
                    </a:cubicBezTo>
                    <a:cubicBezTo>
                      <a:pt x="87" y="189"/>
                      <a:pt x="86" y="189"/>
                      <a:pt x="86" y="190"/>
                    </a:cubicBezTo>
                    <a:cubicBezTo>
                      <a:pt x="81" y="185"/>
                      <a:pt x="77" y="181"/>
                      <a:pt x="73" y="176"/>
                    </a:cubicBezTo>
                    <a:cubicBezTo>
                      <a:pt x="70" y="173"/>
                      <a:pt x="69" y="170"/>
                      <a:pt x="69" y="166"/>
                    </a:cubicBezTo>
                    <a:cubicBezTo>
                      <a:pt x="68" y="164"/>
                      <a:pt x="68" y="161"/>
                      <a:pt x="67" y="159"/>
                    </a:cubicBezTo>
                    <a:cubicBezTo>
                      <a:pt x="58" y="138"/>
                      <a:pt x="57" y="117"/>
                      <a:pt x="63" y="95"/>
                    </a:cubicBezTo>
                    <a:cubicBezTo>
                      <a:pt x="67" y="84"/>
                      <a:pt x="67" y="74"/>
                      <a:pt x="66" y="63"/>
                    </a:cubicBezTo>
                    <a:cubicBezTo>
                      <a:pt x="66" y="60"/>
                      <a:pt x="66" y="57"/>
                      <a:pt x="66" y="54"/>
                    </a:cubicBezTo>
                    <a:cubicBezTo>
                      <a:pt x="66" y="50"/>
                      <a:pt x="68" y="47"/>
                      <a:pt x="72" y="47"/>
                    </a:cubicBezTo>
                    <a:cubicBezTo>
                      <a:pt x="75" y="46"/>
                      <a:pt x="78" y="47"/>
                      <a:pt x="80" y="48"/>
                    </a:cubicBezTo>
                    <a:cubicBezTo>
                      <a:pt x="83" y="50"/>
                      <a:pt x="85" y="52"/>
                      <a:pt x="88" y="55"/>
                    </a:cubicBezTo>
                    <a:cubicBezTo>
                      <a:pt x="90" y="57"/>
                      <a:pt x="91" y="59"/>
                      <a:pt x="93" y="61"/>
                    </a:cubicBezTo>
                    <a:cubicBezTo>
                      <a:pt x="99" y="66"/>
                      <a:pt x="103" y="67"/>
                      <a:pt x="109" y="63"/>
                    </a:cubicBezTo>
                    <a:cubicBezTo>
                      <a:pt x="117" y="58"/>
                      <a:pt x="125" y="53"/>
                      <a:pt x="133" y="48"/>
                    </a:cubicBezTo>
                    <a:cubicBezTo>
                      <a:pt x="142" y="41"/>
                      <a:pt x="151" y="35"/>
                      <a:pt x="160" y="28"/>
                    </a:cubicBezTo>
                    <a:cubicBezTo>
                      <a:pt x="163" y="25"/>
                      <a:pt x="167" y="24"/>
                      <a:pt x="171" y="23"/>
                    </a:cubicBezTo>
                    <a:cubicBezTo>
                      <a:pt x="177" y="23"/>
                      <a:pt x="182" y="20"/>
                      <a:pt x="187" y="16"/>
                    </a:cubicBezTo>
                    <a:cubicBezTo>
                      <a:pt x="196" y="6"/>
                      <a:pt x="208" y="2"/>
                      <a:pt x="221" y="1"/>
                    </a:cubicBezTo>
                    <a:cubicBezTo>
                      <a:pt x="233" y="0"/>
                      <a:pt x="246" y="0"/>
                      <a:pt x="258" y="4"/>
                    </a:cubicBezTo>
                    <a:cubicBezTo>
                      <a:pt x="261" y="5"/>
                      <a:pt x="264" y="7"/>
                      <a:pt x="267" y="9"/>
                    </a:cubicBezTo>
                    <a:cubicBezTo>
                      <a:pt x="270" y="10"/>
                      <a:pt x="271" y="13"/>
                      <a:pt x="271" y="16"/>
                    </a:cubicBezTo>
                    <a:cubicBezTo>
                      <a:pt x="271" y="18"/>
                      <a:pt x="271" y="19"/>
                      <a:pt x="269" y="21"/>
                    </a:cubicBezTo>
                    <a:cubicBezTo>
                      <a:pt x="262" y="26"/>
                      <a:pt x="255" y="31"/>
                      <a:pt x="248" y="37"/>
                    </a:cubicBezTo>
                    <a:cubicBezTo>
                      <a:pt x="240" y="43"/>
                      <a:pt x="232" y="50"/>
                      <a:pt x="226" y="58"/>
                    </a:cubicBezTo>
                    <a:cubicBezTo>
                      <a:pt x="223" y="62"/>
                      <a:pt x="219" y="65"/>
                      <a:pt x="215" y="67"/>
                    </a:cubicBezTo>
                    <a:cubicBezTo>
                      <a:pt x="213" y="68"/>
                      <a:pt x="212" y="69"/>
                      <a:pt x="211" y="70"/>
                    </a:cubicBezTo>
                    <a:cubicBezTo>
                      <a:pt x="202" y="79"/>
                      <a:pt x="194" y="87"/>
                      <a:pt x="186" y="95"/>
                    </a:cubicBezTo>
                    <a:cubicBezTo>
                      <a:pt x="184" y="97"/>
                      <a:pt x="183" y="99"/>
                      <a:pt x="185" y="10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3" name="Freeform 14">
                <a:extLst>
                  <a:ext uri="{FF2B5EF4-FFF2-40B4-BE49-F238E27FC236}">
                    <a16:creationId xmlns:a16="http://schemas.microsoft.com/office/drawing/2014/main" id="{170B97E9-7C5C-402F-9D53-9AA87182C27F}"/>
                  </a:ext>
                </a:extLst>
              </p:cNvPr>
              <p:cNvSpPr>
                <a:spLocks/>
              </p:cNvSpPr>
              <p:nvPr/>
            </p:nvSpPr>
            <p:spPr bwMode="auto">
              <a:xfrm>
                <a:off x="9143222" y="3099837"/>
                <a:ext cx="797747" cy="506201"/>
              </a:xfrm>
              <a:custGeom>
                <a:avLst/>
                <a:gdLst>
                  <a:gd name="T0" fmla="*/ 16 w 280"/>
                  <a:gd name="T1" fmla="*/ 133 h 178"/>
                  <a:gd name="T2" fmla="*/ 14 w 280"/>
                  <a:gd name="T3" fmla="*/ 124 h 178"/>
                  <a:gd name="T4" fmla="*/ 2 w 280"/>
                  <a:gd name="T5" fmla="*/ 103 h 178"/>
                  <a:gd name="T6" fmla="*/ 6 w 280"/>
                  <a:gd name="T7" fmla="*/ 81 h 178"/>
                  <a:gd name="T8" fmla="*/ 16 w 280"/>
                  <a:gd name="T9" fmla="*/ 77 h 178"/>
                  <a:gd name="T10" fmla="*/ 22 w 280"/>
                  <a:gd name="T11" fmla="*/ 77 h 178"/>
                  <a:gd name="T12" fmla="*/ 40 w 280"/>
                  <a:gd name="T13" fmla="*/ 71 h 178"/>
                  <a:gd name="T14" fmla="*/ 54 w 280"/>
                  <a:gd name="T15" fmla="*/ 64 h 178"/>
                  <a:gd name="T16" fmla="*/ 63 w 280"/>
                  <a:gd name="T17" fmla="*/ 61 h 178"/>
                  <a:gd name="T18" fmla="*/ 144 w 280"/>
                  <a:gd name="T19" fmla="*/ 25 h 178"/>
                  <a:gd name="T20" fmla="*/ 169 w 280"/>
                  <a:gd name="T21" fmla="*/ 16 h 178"/>
                  <a:gd name="T22" fmla="*/ 186 w 280"/>
                  <a:gd name="T23" fmla="*/ 13 h 178"/>
                  <a:gd name="T24" fmla="*/ 209 w 280"/>
                  <a:gd name="T25" fmla="*/ 9 h 178"/>
                  <a:gd name="T26" fmla="*/ 224 w 280"/>
                  <a:gd name="T27" fmla="*/ 3 h 178"/>
                  <a:gd name="T28" fmla="*/ 233 w 280"/>
                  <a:gd name="T29" fmla="*/ 0 h 178"/>
                  <a:gd name="T30" fmla="*/ 265 w 280"/>
                  <a:gd name="T31" fmla="*/ 5 h 178"/>
                  <a:gd name="T32" fmla="*/ 274 w 280"/>
                  <a:gd name="T33" fmla="*/ 29 h 178"/>
                  <a:gd name="T34" fmla="*/ 256 w 280"/>
                  <a:gd name="T35" fmla="*/ 50 h 178"/>
                  <a:gd name="T36" fmla="*/ 245 w 280"/>
                  <a:gd name="T37" fmla="*/ 53 h 178"/>
                  <a:gd name="T38" fmla="*/ 220 w 280"/>
                  <a:gd name="T39" fmla="*/ 56 h 178"/>
                  <a:gd name="T40" fmla="*/ 213 w 280"/>
                  <a:gd name="T41" fmla="*/ 58 h 178"/>
                  <a:gd name="T42" fmla="*/ 208 w 280"/>
                  <a:gd name="T43" fmla="*/ 67 h 178"/>
                  <a:gd name="T44" fmla="*/ 210 w 280"/>
                  <a:gd name="T45" fmla="*/ 76 h 178"/>
                  <a:gd name="T46" fmla="*/ 218 w 280"/>
                  <a:gd name="T47" fmla="*/ 92 h 178"/>
                  <a:gd name="T48" fmla="*/ 224 w 280"/>
                  <a:gd name="T49" fmla="*/ 115 h 178"/>
                  <a:gd name="T50" fmla="*/ 220 w 280"/>
                  <a:gd name="T51" fmla="*/ 146 h 178"/>
                  <a:gd name="T52" fmla="*/ 197 w 280"/>
                  <a:gd name="T53" fmla="*/ 163 h 178"/>
                  <a:gd name="T54" fmla="*/ 189 w 280"/>
                  <a:gd name="T55" fmla="*/ 163 h 178"/>
                  <a:gd name="T56" fmla="*/ 181 w 280"/>
                  <a:gd name="T57" fmla="*/ 167 h 178"/>
                  <a:gd name="T58" fmla="*/ 178 w 280"/>
                  <a:gd name="T59" fmla="*/ 170 h 178"/>
                  <a:gd name="T60" fmla="*/ 156 w 280"/>
                  <a:gd name="T61" fmla="*/ 175 h 178"/>
                  <a:gd name="T62" fmla="*/ 140 w 280"/>
                  <a:gd name="T63" fmla="*/ 166 h 178"/>
                  <a:gd name="T64" fmla="*/ 126 w 280"/>
                  <a:gd name="T65" fmla="*/ 162 h 178"/>
                  <a:gd name="T66" fmla="*/ 119 w 280"/>
                  <a:gd name="T67" fmla="*/ 160 h 178"/>
                  <a:gd name="T68" fmla="*/ 113 w 280"/>
                  <a:gd name="T69" fmla="*/ 150 h 178"/>
                  <a:gd name="T70" fmla="*/ 115 w 280"/>
                  <a:gd name="T71" fmla="*/ 147 h 178"/>
                  <a:gd name="T72" fmla="*/ 122 w 280"/>
                  <a:gd name="T73" fmla="*/ 147 h 178"/>
                  <a:gd name="T74" fmla="*/ 166 w 280"/>
                  <a:gd name="T75" fmla="*/ 141 h 178"/>
                  <a:gd name="T76" fmla="*/ 185 w 280"/>
                  <a:gd name="T77" fmla="*/ 129 h 178"/>
                  <a:gd name="T78" fmla="*/ 188 w 280"/>
                  <a:gd name="T79" fmla="*/ 120 h 178"/>
                  <a:gd name="T80" fmla="*/ 185 w 280"/>
                  <a:gd name="T81" fmla="*/ 92 h 178"/>
                  <a:gd name="T82" fmla="*/ 184 w 280"/>
                  <a:gd name="T83" fmla="*/ 77 h 178"/>
                  <a:gd name="T84" fmla="*/ 179 w 280"/>
                  <a:gd name="T85" fmla="*/ 71 h 178"/>
                  <a:gd name="T86" fmla="*/ 163 w 280"/>
                  <a:gd name="T87" fmla="*/ 75 h 178"/>
                  <a:gd name="T88" fmla="*/ 158 w 280"/>
                  <a:gd name="T89" fmla="*/ 79 h 178"/>
                  <a:gd name="T90" fmla="*/ 145 w 280"/>
                  <a:gd name="T91" fmla="*/ 82 h 178"/>
                  <a:gd name="T92" fmla="*/ 116 w 280"/>
                  <a:gd name="T93" fmla="*/ 91 h 178"/>
                  <a:gd name="T94" fmla="*/ 80 w 280"/>
                  <a:gd name="T95" fmla="*/ 118 h 178"/>
                  <a:gd name="T96" fmla="*/ 52 w 280"/>
                  <a:gd name="T97" fmla="*/ 135 h 178"/>
                  <a:gd name="T98" fmla="*/ 22 w 280"/>
                  <a:gd name="T99" fmla="*/ 136 h 178"/>
                  <a:gd name="T100" fmla="*/ 18 w 280"/>
                  <a:gd name="T101" fmla="*/ 134 h 178"/>
                  <a:gd name="T102" fmla="*/ 16 w 280"/>
                  <a:gd name="T103" fmla="*/ 133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0" h="178">
                    <a:moveTo>
                      <a:pt x="16" y="133"/>
                    </a:moveTo>
                    <a:cubicBezTo>
                      <a:pt x="18" y="129"/>
                      <a:pt x="16" y="127"/>
                      <a:pt x="14" y="124"/>
                    </a:cubicBezTo>
                    <a:cubicBezTo>
                      <a:pt x="9" y="118"/>
                      <a:pt x="5" y="111"/>
                      <a:pt x="2" y="103"/>
                    </a:cubicBezTo>
                    <a:cubicBezTo>
                      <a:pt x="0" y="95"/>
                      <a:pt x="1" y="88"/>
                      <a:pt x="6" y="81"/>
                    </a:cubicBezTo>
                    <a:cubicBezTo>
                      <a:pt x="9" y="78"/>
                      <a:pt x="12" y="76"/>
                      <a:pt x="16" y="77"/>
                    </a:cubicBezTo>
                    <a:cubicBezTo>
                      <a:pt x="18" y="77"/>
                      <a:pt x="20" y="76"/>
                      <a:pt x="22" y="77"/>
                    </a:cubicBezTo>
                    <a:cubicBezTo>
                      <a:pt x="29" y="79"/>
                      <a:pt x="36" y="76"/>
                      <a:pt x="40" y="71"/>
                    </a:cubicBezTo>
                    <a:cubicBezTo>
                      <a:pt x="44" y="67"/>
                      <a:pt x="49" y="65"/>
                      <a:pt x="54" y="64"/>
                    </a:cubicBezTo>
                    <a:cubicBezTo>
                      <a:pt x="57" y="64"/>
                      <a:pt x="60" y="62"/>
                      <a:pt x="63" y="61"/>
                    </a:cubicBezTo>
                    <a:cubicBezTo>
                      <a:pt x="89" y="47"/>
                      <a:pt x="116" y="35"/>
                      <a:pt x="144" y="25"/>
                    </a:cubicBezTo>
                    <a:cubicBezTo>
                      <a:pt x="152" y="22"/>
                      <a:pt x="161" y="19"/>
                      <a:pt x="169" y="16"/>
                    </a:cubicBezTo>
                    <a:cubicBezTo>
                      <a:pt x="174" y="14"/>
                      <a:pt x="180" y="14"/>
                      <a:pt x="186" y="13"/>
                    </a:cubicBezTo>
                    <a:cubicBezTo>
                      <a:pt x="194" y="12"/>
                      <a:pt x="201" y="11"/>
                      <a:pt x="209" y="9"/>
                    </a:cubicBezTo>
                    <a:cubicBezTo>
                      <a:pt x="214" y="8"/>
                      <a:pt x="219" y="5"/>
                      <a:pt x="224" y="3"/>
                    </a:cubicBezTo>
                    <a:cubicBezTo>
                      <a:pt x="227" y="1"/>
                      <a:pt x="230" y="0"/>
                      <a:pt x="233" y="0"/>
                    </a:cubicBezTo>
                    <a:cubicBezTo>
                      <a:pt x="244" y="0"/>
                      <a:pt x="255" y="1"/>
                      <a:pt x="265" y="5"/>
                    </a:cubicBezTo>
                    <a:cubicBezTo>
                      <a:pt x="276" y="9"/>
                      <a:pt x="280" y="19"/>
                      <a:pt x="274" y="29"/>
                    </a:cubicBezTo>
                    <a:cubicBezTo>
                      <a:pt x="270" y="38"/>
                      <a:pt x="263" y="45"/>
                      <a:pt x="256" y="50"/>
                    </a:cubicBezTo>
                    <a:cubicBezTo>
                      <a:pt x="252" y="53"/>
                      <a:pt x="249" y="53"/>
                      <a:pt x="245" y="53"/>
                    </a:cubicBezTo>
                    <a:cubicBezTo>
                      <a:pt x="236" y="54"/>
                      <a:pt x="228" y="55"/>
                      <a:pt x="220" y="56"/>
                    </a:cubicBezTo>
                    <a:cubicBezTo>
                      <a:pt x="218" y="57"/>
                      <a:pt x="215" y="57"/>
                      <a:pt x="213" y="58"/>
                    </a:cubicBezTo>
                    <a:cubicBezTo>
                      <a:pt x="209" y="60"/>
                      <a:pt x="208" y="63"/>
                      <a:pt x="208" y="67"/>
                    </a:cubicBezTo>
                    <a:cubicBezTo>
                      <a:pt x="208" y="70"/>
                      <a:pt x="209" y="73"/>
                      <a:pt x="210" y="76"/>
                    </a:cubicBezTo>
                    <a:cubicBezTo>
                      <a:pt x="213" y="82"/>
                      <a:pt x="215" y="87"/>
                      <a:pt x="218" y="92"/>
                    </a:cubicBezTo>
                    <a:cubicBezTo>
                      <a:pt x="221" y="100"/>
                      <a:pt x="224" y="107"/>
                      <a:pt x="224" y="115"/>
                    </a:cubicBezTo>
                    <a:cubicBezTo>
                      <a:pt x="224" y="126"/>
                      <a:pt x="223" y="136"/>
                      <a:pt x="220" y="146"/>
                    </a:cubicBezTo>
                    <a:cubicBezTo>
                      <a:pt x="216" y="157"/>
                      <a:pt x="209" y="162"/>
                      <a:pt x="197" y="163"/>
                    </a:cubicBezTo>
                    <a:cubicBezTo>
                      <a:pt x="194" y="163"/>
                      <a:pt x="192" y="163"/>
                      <a:pt x="189" y="163"/>
                    </a:cubicBezTo>
                    <a:cubicBezTo>
                      <a:pt x="186" y="163"/>
                      <a:pt x="183" y="163"/>
                      <a:pt x="181" y="167"/>
                    </a:cubicBezTo>
                    <a:cubicBezTo>
                      <a:pt x="180" y="168"/>
                      <a:pt x="179" y="169"/>
                      <a:pt x="178" y="170"/>
                    </a:cubicBezTo>
                    <a:cubicBezTo>
                      <a:pt x="171" y="176"/>
                      <a:pt x="164" y="178"/>
                      <a:pt x="156" y="175"/>
                    </a:cubicBezTo>
                    <a:cubicBezTo>
                      <a:pt x="151" y="172"/>
                      <a:pt x="145" y="169"/>
                      <a:pt x="140" y="166"/>
                    </a:cubicBezTo>
                    <a:cubicBezTo>
                      <a:pt x="136" y="163"/>
                      <a:pt x="132" y="162"/>
                      <a:pt x="126" y="162"/>
                    </a:cubicBezTo>
                    <a:cubicBezTo>
                      <a:pt x="124" y="162"/>
                      <a:pt x="121" y="163"/>
                      <a:pt x="119" y="160"/>
                    </a:cubicBezTo>
                    <a:cubicBezTo>
                      <a:pt x="116" y="157"/>
                      <a:pt x="114" y="154"/>
                      <a:pt x="113" y="150"/>
                    </a:cubicBezTo>
                    <a:cubicBezTo>
                      <a:pt x="112" y="148"/>
                      <a:pt x="113" y="147"/>
                      <a:pt x="115" y="147"/>
                    </a:cubicBezTo>
                    <a:cubicBezTo>
                      <a:pt x="117" y="147"/>
                      <a:pt x="120" y="147"/>
                      <a:pt x="122" y="147"/>
                    </a:cubicBezTo>
                    <a:cubicBezTo>
                      <a:pt x="137" y="148"/>
                      <a:pt x="152" y="146"/>
                      <a:pt x="166" y="141"/>
                    </a:cubicBezTo>
                    <a:cubicBezTo>
                      <a:pt x="173" y="138"/>
                      <a:pt x="179" y="134"/>
                      <a:pt x="185" y="129"/>
                    </a:cubicBezTo>
                    <a:cubicBezTo>
                      <a:pt x="188" y="126"/>
                      <a:pt x="189" y="123"/>
                      <a:pt x="188" y="120"/>
                    </a:cubicBezTo>
                    <a:cubicBezTo>
                      <a:pt x="187" y="111"/>
                      <a:pt x="186" y="102"/>
                      <a:pt x="185" y="92"/>
                    </a:cubicBezTo>
                    <a:cubicBezTo>
                      <a:pt x="184" y="87"/>
                      <a:pt x="184" y="82"/>
                      <a:pt x="184" y="77"/>
                    </a:cubicBezTo>
                    <a:cubicBezTo>
                      <a:pt x="184" y="73"/>
                      <a:pt x="183" y="71"/>
                      <a:pt x="179" y="71"/>
                    </a:cubicBezTo>
                    <a:cubicBezTo>
                      <a:pt x="173" y="70"/>
                      <a:pt x="168" y="70"/>
                      <a:pt x="163" y="75"/>
                    </a:cubicBezTo>
                    <a:cubicBezTo>
                      <a:pt x="162" y="76"/>
                      <a:pt x="160" y="77"/>
                      <a:pt x="158" y="79"/>
                    </a:cubicBezTo>
                    <a:cubicBezTo>
                      <a:pt x="154" y="81"/>
                      <a:pt x="150" y="83"/>
                      <a:pt x="145" y="82"/>
                    </a:cubicBezTo>
                    <a:cubicBezTo>
                      <a:pt x="134" y="82"/>
                      <a:pt x="124" y="85"/>
                      <a:pt x="116" y="91"/>
                    </a:cubicBezTo>
                    <a:cubicBezTo>
                      <a:pt x="104" y="100"/>
                      <a:pt x="92" y="109"/>
                      <a:pt x="80" y="118"/>
                    </a:cubicBezTo>
                    <a:cubicBezTo>
                      <a:pt x="71" y="124"/>
                      <a:pt x="62" y="131"/>
                      <a:pt x="52" y="135"/>
                    </a:cubicBezTo>
                    <a:cubicBezTo>
                      <a:pt x="42" y="139"/>
                      <a:pt x="32" y="140"/>
                      <a:pt x="22" y="136"/>
                    </a:cubicBezTo>
                    <a:cubicBezTo>
                      <a:pt x="20" y="136"/>
                      <a:pt x="19" y="135"/>
                      <a:pt x="18" y="134"/>
                    </a:cubicBezTo>
                    <a:cubicBezTo>
                      <a:pt x="17" y="134"/>
                      <a:pt x="17" y="134"/>
                      <a:pt x="16" y="1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4" name="Freeform 15">
                <a:extLst>
                  <a:ext uri="{FF2B5EF4-FFF2-40B4-BE49-F238E27FC236}">
                    <a16:creationId xmlns:a16="http://schemas.microsoft.com/office/drawing/2014/main" id="{8F85E7F0-D6E4-48F0-A113-2A9E57A84215}"/>
                  </a:ext>
                </a:extLst>
              </p:cNvPr>
              <p:cNvSpPr>
                <a:spLocks/>
              </p:cNvSpPr>
              <p:nvPr/>
            </p:nvSpPr>
            <p:spPr bwMode="auto">
              <a:xfrm>
                <a:off x="6548140" y="2449465"/>
                <a:ext cx="605519" cy="323584"/>
              </a:xfrm>
              <a:custGeom>
                <a:avLst/>
                <a:gdLst>
                  <a:gd name="T0" fmla="*/ 197 w 212"/>
                  <a:gd name="T1" fmla="*/ 0 h 114"/>
                  <a:gd name="T2" fmla="*/ 205 w 212"/>
                  <a:gd name="T3" fmla="*/ 0 h 114"/>
                  <a:gd name="T4" fmla="*/ 211 w 212"/>
                  <a:gd name="T5" fmla="*/ 9 h 114"/>
                  <a:gd name="T6" fmla="*/ 191 w 212"/>
                  <a:gd name="T7" fmla="*/ 29 h 114"/>
                  <a:gd name="T8" fmla="*/ 187 w 212"/>
                  <a:gd name="T9" fmla="*/ 29 h 114"/>
                  <a:gd name="T10" fmla="*/ 174 w 212"/>
                  <a:gd name="T11" fmla="*/ 33 h 114"/>
                  <a:gd name="T12" fmla="*/ 132 w 212"/>
                  <a:gd name="T13" fmla="*/ 67 h 114"/>
                  <a:gd name="T14" fmla="*/ 109 w 212"/>
                  <a:gd name="T15" fmla="*/ 91 h 114"/>
                  <a:gd name="T16" fmla="*/ 71 w 212"/>
                  <a:gd name="T17" fmla="*/ 112 h 114"/>
                  <a:gd name="T18" fmla="*/ 40 w 212"/>
                  <a:gd name="T19" fmla="*/ 108 h 114"/>
                  <a:gd name="T20" fmla="*/ 9 w 212"/>
                  <a:gd name="T21" fmla="*/ 90 h 114"/>
                  <a:gd name="T22" fmla="*/ 8 w 212"/>
                  <a:gd name="T23" fmla="*/ 89 h 114"/>
                  <a:gd name="T24" fmla="*/ 11 w 212"/>
                  <a:gd name="T25" fmla="*/ 64 h 114"/>
                  <a:gd name="T26" fmla="*/ 15 w 212"/>
                  <a:gd name="T27" fmla="*/ 62 h 114"/>
                  <a:gd name="T28" fmla="*/ 114 w 212"/>
                  <a:gd name="T29" fmla="*/ 23 h 114"/>
                  <a:gd name="T30" fmla="*/ 130 w 212"/>
                  <a:gd name="T31" fmla="*/ 18 h 114"/>
                  <a:gd name="T32" fmla="*/ 164 w 212"/>
                  <a:gd name="T33" fmla="*/ 7 h 114"/>
                  <a:gd name="T34" fmla="*/ 197 w 212"/>
                  <a:gd name="T35"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2" h="114">
                    <a:moveTo>
                      <a:pt x="197" y="0"/>
                    </a:moveTo>
                    <a:cubicBezTo>
                      <a:pt x="199" y="0"/>
                      <a:pt x="202" y="0"/>
                      <a:pt x="205" y="0"/>
                    </a:cubicBezTo>
                    <a:cubicBezTo>
                      <a:pt x="209" y="1"/>
                      <a:pt x="212" y="5"/>
                      <a:pt x="211" y="9"/>
                    </a:cubicBezTo>
                    <a:cubicBezTo>
                      <a:pt x="207" y="18"/>
                      <a:pt x="200" y="25"/>
                      <a:pt x="191" y="29"/>
                    </a:cubicBezTo>
                    <a:cubicBezTo>
                      <a:pt x="189" y="29"/>
                      <a:pt x="188" y="29"/>
                      <a:pt x="187" y="29"/>
                    </a:cubicBezTo>
                    <a:cubicBezTo>
                      <a:pt x="182" y="28"/>
                      <a:pt x="178" y="30"/>
                      <a:pt x="174" y="33"/>
                    </a:cubicBezTo>
                    <a:cubicBezTo>
                      <a:pt x="158" y="43"/>
                      <a:pt x="144" y="54"/>
                      <a:pt x="132" y="67"/>
                    </a:cubicBezTo>
                    <a:cubicBezTo>
                      <a:pt x="124" y="75"/>
                      <a:pt x="116" y="83"/>
                      <a:pt x="109" y="91"/>
                    </a:cubicBezTo>
                    <a:cubicBezTo>
                      <a:pt x="99" y="102"/>
                      <a:pt x="86" y="110"/>
                      <a:pt x="71" y="112"/>
                    </a:cubicBezTo>
                    <a:cubicBezTo>
                      <a:pt x="61" y="114"/>
                      <a:pt x="50" y="112"/>
                      <a:pt x="40" y="108"/>
                    </a:cubicBezTo>
                    <a:cubicBezTo>
                      <a:pt x="29" y="104"/>
                      <a:pt x="19" y="98"/>
                      <a:pt x="9" y="90"/>
                    </a:cubicBezTo>
                    <a:cubicBezTo>
                      <a:pt x="9" y="90"/>
                      <a:pt x="9" y="89"/>
                      <a:pt x="8" y="89"/>
                    </a:cubicBezTo>
                    <a:cubicBezTo>
                      <a:pt x="0" y="81"/>
                      <a:pt x="2" y="70"/>
                      <a:pt x="11" y="64"/>
                    </a:cubicBezTo>
                    <a:cubicBezTo>
                      <a:pt x="12" y="63"/>
                      <a:pt x="14" y="63"/>
                      <a:pt x="15" y="62"/>
                    </a:cubicBezTo>
                    <a:cubicBezTo>
                      <a:pt x="48" y="49"/>
                      <a:pt x="81" y="36"/>
                      <a:pt x="114" y="23"/>
                    </a:cubicBezTo>
                    <a:cubicBezTo>
                      <a:pt x="119" y="21"/>
                      <a:pt x="125" y="19"/>
                      <a:pt x="130" y="18"/>
                    </a:cubicBezTo>
                    <a:cubicBezTo>
                      <a:pt x="142" y="15"/>
                      <a:pt x="153" y="12"/>
                      <a:pt x="164" y="7"/>
                    </a:cubicBezTo>
                    <a:cubicBezTo>
                      <a:pt x="175" y="2"/>
                      <a:pt x="186" y="0"/>
                      <a:pt x="19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5" name="Freeform 16">
                <a:extLst>
                  <a:ext uri="{FF2B5EF4-FFF2-40B4-BE49-F238E27FC236}">
                    <a16:creationId xmlns:a16="http://schemas.microsoft.com/office/drawing/2014/main" id="{9AA89938-51FC-49D9-8A20-AE9CA39EDED4}"/>
                  </a:ext>
                </a:extLst>
              </p:cNvPr>
              <p:cNvSpPr>
                <a:spLocks/>
              </p:cNvSpPr>
              <p:nvPr/>
            </p:nvSpPr>
            <p:spPr bwMode="auto">
              <a:xfrm>
                <a:off x="6746776" y="2048989"/>
                <a:ext cx="323584" cy="358826"/>
              </a:xfrm>
              <a:custGeom>
                <a:avLst/>
                <a:gdLst>
                  <a:gd name="T0" fmla="*/ 114 w 114"/>
                  <a:gd name="T1" fmla="*/ 70 h 126"/>
                  <a:gd name="T2" fmla="*/ 101 w 114"/>
                  <a:gd name="T3" fmla="*/ 91 h 126"/>
                  <a:gd name="T4" fmla="*/ 78 w 114"/>
                  <a:gd name="T5" fmla="*/ 97 h 126"/>
                  <a:gd name="T6" fmla="*/ 58 w 114"/>
                  <a:gd name="T7" fmla="*/ 106 h 126"/>
                  <a:gd name="T8" fmla="*/ 40 w 114"/>
                  <a:gd name="T9" fmla="*/ 121 h 126"/>
                  <a:gd name="T10" fmla="*/ 31 w 114"/>
                  <a:gd name="T11" fmla="*/ 125 h 126"/>
                  <a:gd name="T12" fmla="*/ 23 w 114"/>
                  <a:gd name="T13" fmla="*/ 122 h 126"/>
                  <a:gd name="T14" fmla="*/ 23 w 114"/>
                  <a:gd name="T15" fmla="*/ 112 h 126"/>
                  <a:gd name="T16" fmla="*/ 26 w 114"/>
                  <a:gd name="T17" fmla="*/ 68 h 126"/>
                  <a:gd name="T18" fmla="*/ 16 w 114"/>
                  <a:gd name="T19" fmla="*/ 50 h 126"/>
                  <a:gd name="T20" fmla="*/ 11 w 114"/>
                  <a:gd name="T21" fmla="*/ 39 h 126"/>
                  <a:gd name="T22" fmla="*/ 3 w 114"/>
                  <a:gd name="T23" fmla="*/ 21 h 126"/>
                  <a:gd name="T24" fmla="*/ 3 w 114"/>
                  <a:gd name="T25" fmla="*/ 6 h 126"/>
                  <a:gd name="T26" fmla="*/ 12 w 114"/>
                  <a:gd name="T27" fmla="*/ 0 h 126"/>
                  <a:gd name="T28" fmla="*/ 18 w 114"/>
                  <a:gd name="T29" fmla="*/ 1 h 126"/>
                  <a:gd name="T30" fmla="*/ 50 w 114"/>
                  <a:gd name="T31" fmla="*/ 12 h 126"/>
                  <a:gd name="T32" fmla="*/ 86 w 114"/>
                  <a:gd name="T33" fmla="*/ 31 h 126"/>
                  <a:gd name="T34" fmla="*/ 106 w 114"/>
                  <a:gd name="T35" fmla="*/ 48 h 126"/>
                  <a:gd name="T36" fmla="*/ 114 w 114"/>
                  <a:gd name="T37" fmla="*/ 7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4" h="126">
                    <a:moveTo>
                      <a:pt x="114" y="70"/>
                    </a:moveTo>
                    <a:cubicBezTo>
                      <a:pt x="114" y="79"/>
                      <a:pt x="109" y="86"/>
                      <a:pt x="101" y="91"/>
                    </a:cubicBezTo>
                    <a:cubicBezTo>
                      <a:pt x="94" y="95"/>
                      <a:pt x="86" y="97"/>
                      <a:pt x="78" y="97"/>
                    </a:cubicBezTo>
                    <a:cubicBezTo>
                      <a:pt x="64" y="97"/>
                      <a:pt x="66" y="98"/>
                      <a:pt x="58" y="106"/>
                    </a:cubicBezTo>
                    <a:cubicBezTo>
                      <a:pt x="52" y="111"/>
                      <a:pt x="46" y="116"/>
                      <a:pt x="40" y="121"/>
                    </a:cubicBezTo>
                    <a:cubicBezTo>
                      <a:pt x="38" y="123"/>
                      <a:pt x="35" y="124"/>
                      <a:pt x="31" y="125"/>
                    </a:cubicBezTo>
                    <a:cubicBezTo>
                      <a:pt x="28" y="126"/>
                      <a:pt x="25" y="125"/>
                      <a:pt x="23" y="122"/>
                    </a:cubicBezTo>
                    <a:cubicBezTo>
                      <a:pt x="22" y="118"/>
                      <a:pt x="21" y="115"/>
                      <a:pt x="23" y="112"/>
                    </a:cubicBezTo>
                    <a:cubicBezTo>
                      <a:pt x="33" y="98"/>
                      <a:pt x="33" y="83"/>
                      <a:pt x="26" y="68"/>
                    </a:cubicBezTo>
                    <a:cubicBezTo>
                      <a:pt x="23" y="61"/>
                      <a:pt x="19" y="56"/>
                      <a:pt x="16" y="50"/>
                    </a:cubicBezTo>
                    <a:cubicBezTo>
                      <a:pt x="14" y="46"/>
                      <a:pt x="12" y="43"/>
                      <a:pt x="11" y="39"/>
                    </a:cubicBezTo>
                    <a:cubicBezTo>
                      <a:pt x="9" y="33"/>
                      <a:pt x="7" y="27"/>
                      <a:pt x="3" y="21"/>
                    </a:cubicBezTo>
                    <a:cubicBezTo>
                      <a:pt x="0" y="17"/>
                      <a:pt x="0" y="12"/>
                      <a:pt x="3" y="6"/>
                    </a:cubicBezTo>
                    <a:cubicBezTo>
                      <a:pt x="5" y="2"/>
                      <a:pt x="8" y="0"/>
                      <a:pt x="12" y="0"/>
                    </a:cubicBezTo>
                    <a:cubicBezTo>
                      <a:pt x="14" y="0"/>
                      <a:pt x="16" y="1"/>
                      <a:pt x="18" y="1"/>
                    </a:cubicBezTo>
                    <a:cubicBezTo>
                      <a:pt x="29" y="3"/>
                      <a:pt x="40" y="7"/>
                      <a:pt x="50" y="12"/>
                    </a:cubicBezTo>
                    <a:cubicBezTo>
                      <a:pt x="62" y="19"/>
                      <a:pt x="74" y="25"/>
                      <a:pt x="86" y="31"/>
                    </a:cubicBezTo>
                    <a:cubicBezTo>
                      <a:pt x="94" y="36"/>
                      <a:pt x="101" y="41"/>
                      <a:pt x="106" y="48"/>
                    </a:cubicBezTo>
                    <a:cubicBezTo>
                      <a:pt x="111" y="54"/>
                      <a:pt x="114" y="61"/>
                      <a:pt x="114" y="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6" name="Freeform 24">
                <a:extLst>
                  <a:ext uri="{FF2B5EF4-FFF2-40B4-BE49-F238E27FC236}">
                    <a16:creationId xmlns:a16="http://schemas.microsoft.com/office/drawing/2014/main" id="{1DA43A21-B3DE-46D7-8042-B68A4F8A950B}"/>
                  </a:ext>
                </a:extLst>
              </p:cNvPr>
              <p:cNvSpPr>
                <a:spLocks/>
              </p:cNvSpPr>
              <p:nvPr/>
            </p:nvSpPr>
            <p:spPr bwMode="auto">
              <a:xfrm>
                <a:off x="9216909" y="2378981"/>
                <a:ext cx="317177" cy="429310"/>
              </a:xfrm>
              <a:custGeom>
                <a:avLst/>
                <a:gdLst>
                  <a:gd name="T0" fmla="*/ 111 w 111"/>
                  <a:gd name="T1" fmla="*/ 118 h 150"/>
                  <a:gd name="T2" fmla="*/ 108 w 111"/>
                  <a:gd name="T3" fmla="*/ 125 h 150"/>
                  <a:gd name="T4" fmla="*/ 94 w 111"/>
                  <a:gd name="T5" fmla="*/ 142 h 150"/>
                  <a:gd name="T6" fmla="*/ 80 w 111"/>
                  <a:gd name="T7" fmla="*/ 149 h 150"/>
                  <a:gd name="T8" fmla="*/ 72 w 111"/>
                  <a:gd name="T9" fmla="*/ 144 h 150"/>
                  <a:gd name="T10" fmla="*/ 66 w 111"/>
                  <a:gd name="T11" fmla="*/ 117 h 150"/>
                  <a:gd name="T12" fmla="*/ 59 w 111"/>
                  <a:gd name="T13" fmla="*/ 90 h 150"/>
                  <a:gd name="T14" fmla="*/ 50 w 111"/>
                  <a:gd name="T15" fmla="*/ 75 h 150"/>
                  <a:gd name="T16" fmla="*/ 19 w 111"/>
                  <a:gd name="T17" fmla="*/ 40 h 150"/>
                  <a:gd name="T18" fmla="*/ 6 w 111"/>
                  <a:gd name="T19" fmla="*/ 27 h 150"/>
                  <a:gd name="T20" fmla="*/ 0 w 111"/>
                  <a:gd name="T21" fmla="*/ 10 h 150"/>
                  <a:gd name="T22" fmla="*/ 0 w 111"/>
                  <a:gd name="T23" fmla="*/ 8 h 150"/>
                  <a:gd name="T24" fmla="*/ 9 w 111"/>
                  <a:gd name="T25" fmla="*/ 2 h 150"/>
                  <a:gd name="T26" fmla="*/ 18 w 111"/>
                  <a:gd name="T27" fmla="*/ 7 h 150"/>
                  <a:gd name="T28" fmla="*/ 27 w 111"/>
                  <a:gd name="T29" fmla="*/ 15 h 150"/>
                  <a:gd name="T30" fmla="*/ 44 w 111"/>
                  <a:gd name="T31" fmla="*/ 26 h 150"/>
                  <a:gd name="T32" fmla="*/ 85 w 111"/>
                  <a:gd name="T33" fmla="*/ 57 h 150"/>
                  <a:gd name="T34" fmla="*/ 110 w 111"/>
                  <a:gd name="T35" fmla="*/ 114 h 150"/>
                  <a:gd name="T36" fmla="*/ 110 w 111"/>
                  <a:gd name="T37" fmla="*/ 117 h 150"/>
                  <a:gd name="T38" fmla="*/ 111 w 111"/>
                  <a:gd name="T39" fmla="*/ 118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1" h="150">
                    <a:moveTo>
                      <a:pt x="111" y="118"/>
                    </a:moveTo>
                    <a:cubicBezTo>
                      <a:pt x="110" y="120"/>
                      <a:pt x="109" y="123"/>
                      <a:pt x="108" y="125"/>
                    </a:cubicBezTo>
                    <a:cubicBezTo>
                      <a:pt x="103" y="131"/>
                      <a:pt x="99" y="136"/>
                      <a:pt x="94" y="142"/>
                    </a:cubicBezTo>
                    <a:cubicBezTo>
                      <a:pt x="90" y="146"/>
                      <a:pt x="86" y="148"/>
                      <a:pt x="80" y="149"/>
                    </a:cubicBezTo>
                    <a:cubicBezTo>
                      <a:pt x="75" y="150"/>
                      <a:pt x="73" y="149"/>
                      <a:pt x="72" y="144"/>
                    </a:cubicBezTo>
                    <a:cubicBezTo>
                      <a:pt x="70" y="135"/>
                      <a:pt x="68" y="126"/>
                      <a:pt x="66" y="117"/>
                    </a:cubicBezTo>
                    <a:cubicBezTo>
                      <a:pt x="64" y="108"/>
                      <a:pt x="63" y="99"/>
                      <a:pt x="59" y="90"/>
                    </a:cubicBezTo>
                    <a:cubicBezTo>
                      <a:pt x="57" y="85"/>
                      <a:pt x="54" y="80"/>
                      <a:pt x="50" y="75"/>
                    </a:cubicBezTo>
                    <a:cubicBezTo>
                      <a:pt x="40" y="63"/>
                      <a:pt x="29" y="51"/>
                      <a:pt x="19" y="40"/>
                    </a:cubicBezTo>
                    <a:cubicBezTo>
                      <a:pt x="15" y="35"/>
                      <a:pt x="11" y="31"/>
                      <a:pt x="6" y="27"/>
                    </a:cubicBezTo>
                    <a:cubicBezTo>
                      <a:pt x="1" y="22"/>
                      <a:pt x="0" y="17"/>
                      <a:pt x="0" y="10"/>
                    </a:cubicBezTo>
                    <a:cubicBezTo>
                      <a:pt x="0" y="9"/>
                      <a:pt x="0" y="9"/>
                      <a:pt x="0" y="8"/>
                    </a:cubicBezTo>
                    <a:cubicBezTo>
                      <a:pt x="2" y="1"/>
                      <a:pt x="3" y="0"/>
                      <a:pt x="9" y="2"/>
                    </a:cubicBezTo>
                    <a:cubicBezTo>
                      <a:pt x="12" y="4"/>
                      <a:pt x="15" y="5"/>
                      <a:pt x="18" y="7"/>
                    </a:cubicBezTo>
                    <a:cubicBezTo>
                      <a:pt x="21" y="10"/>
                      <a:pt x="24" y="12"/>
                      <a:pt x="27" y="15"/>
                    </a:cubicBezTo>
                    <a:cubicBezTo>
                      <a:pt x="32" y="20"/>
                      <a:pt x="38" y="24"/>
                      <a:pt x="44" y="26"/>
                    </a:cubicBezTo>
                    <a:cubicBezTo>
                      <a:pt x="61" y="33"/>
                      <a:pt x="74" y="43"/>
                      <a:pt x="85" y="57"/>
                    </a:cubicBezTo>
                    <a:cubicBezTo>
                      <a:pt x="98" y="73"/>
                      <a:pt x="107" y="92"/>
                      <a:pt x="110" y="114"/>
                    </a:cubicBezTo>
                    <a:cubicBezTo>
                      <a:pt x="110" y="115"/>
                      <a:pt x="110" y="116"/>
                      <a:pt x="110" y="117"/>
                    </a:cubicBezTo>
                    <a:cubicBezTo>
                      <a:pt x="110" y="117"/>
                      <a:pt x="110" y="118"/>
                      <a:pt x="111" y="1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7" name="Freeform 26">
                <a:extLst>
                  <a:ext uri="{FF2B5EF4-FFF2-40B4-BE49-F238E27FC236}">
                    <a16:creationId xmlns:a16="http://schemas.microsoft.com/office/drawing/2014/main" id="{6DFF31B1-CB8C-4F29-A011-B6B43254D88F}"/>
                  </a:ext>
                </a:extLst>
              </p:cNvPr>
              <p:cNvSpPr>
                <a:spLocks/>
              </p:cNvSpPr>
              <p:nvPr/>
            </p:nvSpPr>
            <p:spPr bwMode="auto">
              <a:xfrm>
                <a:off x="7022303" y="3189544"/>
                <a:ext cx="230674" cy="281935"/>
              </a:xfrm>
              <a:custGeom>
                <a:avLst/>
                <a:gdLst>
                  <a:gd name="T0" fmla="*/ 0 w 81"/>
                  <a:gd name="T1" fmla="*/ 18 h 99"/>
                  <a:gd name="T2" fmla="*/ 1 w 81"/>
                  <a:gd name="T3" fmla="*/ 9 h 99"/>
                  <a:gd name="T4" fmla="*/ 11 w 81"/>
                  <a:gd name="T5" fmla="*/ 1 h 99"/>
                  <a:gd name="T6" fmla="*/ 50 w 81"/>
                  <a:gd name="T7" fmla="*/ 12 h 99"/>
                  <a:gd name="T8" fmla="*/ 78 w 81"/>
                  <a:gd name="T9" fmla="*/ 44 h 99"/>
                  <a:gd name="T10" fmla="*/ 80 w 81"/>
                  <a:gd name="T11" fmla="*/ 51 h 99"/>
                  <a:gd name="T12" fmla="*/ 77 w 81"/>
                  <a:gd name="T13" fmla="*/ 79 h 99"/>
                  <a:gd name="T14" fmla="*/ 43 w 81"/>
                  <a:gd name="T15" fmla="*/ 92 h 99"/>
                  <a:gd name="T16" fmla="*/ 30 w 81"/>
                  <a:gd name="T17" fmla="*/ 81 h 99"/>
                  <a:gd name="T18" fmla="*/ 12 w 81"/>
                  <a:gd name="T19" fmla="*/ 60 h 99"/>
                  <a:gd name="T20" fmla="*/ 1 w 81"/>
                  <a:gd name="T21" fmla="*/ 24 h 99"/>
                  <a:gd name="T22" fmla="*/ 1 w 81"/>
                  <a:gd name="T23" fmla="*/ 18 h 99"/>
                  <a:gd name="T24" fmla="*/ 0 w 81"/>
                  <a:gd name="T25" fmla="*/ 18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1" h="99">
                    <a:moveTo>
                      <a:pt x="0" y="18"/>
                    </a:moveTo>
                    <a:cubicBezTo>
                      <a:pt x="1" y="15"/>
                      <a:pt x="1" y="12"/>
                      <a:pt x="1" y="9"/>
                    </a:cubicBezTo>
                    <a:cubicBezTo>
                      <a:pt x="2" y="4"/>
                      <a:pt x="5" y="1"/>
                      <a:pt x="11" y="1"/>
                    </a:cubicBezTo>
                    <a:cubicBezTo>
                      <a:pt x="25" y="0"/>
                      <a:pt x="39" y="2"/>
                      <a:pt x="50" y="12"/>
                    </a:cubicBezTo>
                    <a:cubicBezTo>
                      <a:pt x="62" y="21"/>
                      <a:pt x="70" y="32"/>
                      <a:pt x="78" y="44"/>
                    </a:cubicBezTo>
                    <a:cubicBezTo>
                      <a:pt x="79" y="46"/>
                      <a:pt x="80" y="49"/>
                      <a:pt x="80" y="51"/>
                    </a:cubicBezTo>
                    <a:cubicBezTo>
                      <a:pt x="81" y="61"/>
                      <a:pt x="80" y="70"/>
                      <a:pt x="77" y="79"/>
                    </a:cubicBezTo>
                    <a:cubicBezTo>
                      <a:pt x="74" y="89"/>
                      <a:pt x="57" y="99"/>
                      <a:pt x="43" y="92"/>
                    </a:cubicBezTo>
                    <a:cubicBezTo>
                      <a:pt x="38" y="89"/>
                      <a:pt x="33" y="86"/>
                      <a:pt x="30" y="81"/>
                    </a:cubicBezTo>
                    <a:cubicBezTo>
                      <a:pt x="24" y="74"/>
                      <a:pt x="18" y="67"/>
                      <a:pt x="12" y="60"/>
                    </a:cubicBezTo>
                    <a:cubicBezTo>
                      <a:pt x="4" y="49"/>
                      <a:pt x="2" y="37"/>
                      <a:pt x="1" y="24"/>
                    </a:cubicBezTo>
                    <a:cubicBezTo>
                      <a:pt x="1" y="22"/>
                      <a:pt x="1" y="20"/>
                      <a:pt x="1" y="18"/>
                    </a:cubicBezTo>
                    <a:cubicBezTo>
                      <a:pt x="1" y="18"/>
                      <a:pt x="1" y="18"/>
                      <a:pt x="0"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8" name="Freeform 28">
                <a:extLst>
                  <a:ext uri="{FF2B5EF4-FFF2-40B4-BE49-F238E27FC236}">
                    <a16:creationId xmlns:a16="http://schemas.microsoft.com/office/drawing/2014/main" id="{B14ACCE6-5193-44FD-9E60-94C9373CFBD8}"/>
                  </a:ext>
                </a:extLst>
              </p:cNvPr>
              <p:cNvSpPr>
                <a:spLocks/>
              </p:cNvSpPr>
              <p:nvPr/>
            </p:nvSpPr>
            <p:spPr bwMode="auto">
              <a:xfrm>
                <a:off x="8502460" y="3122264"/>
                <a:ext cx="246693" cy="285139"/>
              </a:xfrm>
              <a:custGeom>
                <a:avLst/>
                <a:gdLst>
                  <a:gd name="T0" fmla="*/ 38 w 87"/>
                  <a:gd name="T1" fmla="*/ 100 h 100"/>
                  <a:gd name="T2" fmla="*/ 27 w 87"/>
                  <a:gd name="T3" fmla="*/ 98 h 100"/>
                  <a:gd name="T4" fmla="*/ 22 w 87"/>
                  <a:gd name="T5" fmla="*/ 91 h 100"/>
                  <a:gd name="T6" fmla="*/ 17 w 87"/>
                  <a:gd name="T7" fmla="*/ 65 h 100"/>
                  <a:gd name="T8" fmla="*/ 1 w 87"/>
                  <a:gd name="T9" fmla="*/ 16 h 100"/>
                  <a:gd name="T10" fmla="*/ 0 w 87"/>
                  <a:gd name="T11" fmla="*/ 4 h 100"/>
                  <a:gd name="T12" fmla="*/ 4 w 87"/>
                  <a:gd name="T13" fmla="*/ 0 h 100"/>
                  <a:gd name="T14" fmla="*/ 12 w 87"/>
                  <a:gd name="T15" fmla="*/ 0 h 100"/>
                  <a:gd name="T16" fmla="*/ 20 w 87"/>
                  <a:gd name="T17" fmla="*/ 4 h 100"/>
                  <a:gd name="T18" fmla="*/ 31 w 87"/>
                  <a:gd name="T19" fmla="*/ 12 h 100"/>
                  <a:gd name="T20" fmla="*/ 65 w 87"/>
                  <a:gd name="T21" fmla="*/ 41 h 100"/>
                  <a:gd name="T22" fmla="*/ 78 w 87"/>
                  <a:gd name="T23" fmla="*/ 56 h 100"/>
                  <a:gd name="T24" fmla="*/ 73 w 87"/>
                  <a:gd name="T25" fmla="*/ 87 h 100"/>
                  <a:gd name="T26" fmla="*/ 38 w 87"/>
                  <a:gd name="T27"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7" h="100">
                    <a:moveTo>
                      <a:pt x="38" y="100"/>
                    </a:moveTo>
                    <a:cubicBezTo>
                      <a:pt x="34" y="99"/>
                      <a:pt x="31" y="99"/>
                      <a:pt x="27" y="98"/>
                    </a:cubicBezTo>
                    <a:cubicBezTo>
                      <a:pt x="24" y="97"/>
                      <a:pt x="22" y="94"/>
                      <a:pt x="22" y="91"/>
                    </a:cubicBezTo>
                    <a:cubicBezTo>
                      <a:pt x="23" y="81"/>
                      <a:pt x="20" y="73"/>
                      <a:pt x="17" y="65"/>
                    </a:cubicBezTo>
                    <a:cubicBezTo>
                      <a:pt x="11" y="49"/>
                      <a:pt x="4" y="33"/>
                      <a:pt x="1" y="16"/>
                    </a:cubicBezTo>
                    <a:cubicBezTo>
                      <a:pt x="0" y="12"/>
                      <a:pt x="0" y="8"/>
                      <a:pt x="0" y="4"/>
                    </a:cubicBezTo>
                    <a:cubicBezTo>
                      <a:pt x="0" y="2"/>
                      <a:pt x="2" y="0"/>
                      <a:pt x="4" y="0"/>
                    </a:cubicBezTo>
                    <a:cubicBezTo>
                      <a:pt x="7" y="0"/>
                      <a:pt x="10" y="0"/>
                      <a:pt x="12" y="0"/>
                    </a:cubicBezTo>
                    <a:cubicBezTo>
                      <a:pt x="15" y="1"/>
                      <a:pt x="18" y="2"/>
                      <a:pt x="20" y="4"/>
                    </a:cubicBezTo>
                    <a:cubicBezTo>
                      <a:pt x="24" y="7"/>
                      <a:pt x="28" y="9"/>
                      <a:pt x="31" y="12"/>
                    </a:cubicBezTo>
                    <a:cubicBezTo>
                      <a:pt x="42" y="22"/>
                      <a:pt x="54" y="31"/>
                      <a:pt x="65" y="41"/>
                    </a:cubicBezTo>
                    <a:cubicBezTo>
                      <a:pt x="70" y="45"/>
                      <a:pt x="74" y="51"/>
                      <a:pt x="78" y="56"/>
                    </a:cubicBezTo>
                    <a:cubicBezTo>
                      <a:pt x="87" y="69"/>
                      <a:pt x="85" y="78"/>
                      <a:pt x="73" y="87"/>
                    </a:cubicBezTo>
                    <a:cubicBezTo>
                      <a:pt x="64" y="95"/>
                      <a:pt x="50" y="100"/>
                      <a:pt x="38" y="10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9" name="Freeform 36">
                <a:extLst>
                  <a:ext uri="{FF2B5EF4-FFF2-40B4-BE49-F238E27FC236}">
                    <a16:creationId xmlns:a16="http://schemas.microsoft.com/office/drawing/2014/main" id="{F6CDB00C-7145-4426-A859-8B3F49920A82}"/>
                  </a:ext>
                </a:extLst>
              </p:cNvPr>
              <p:cNvSpPr>
                <a:spLocks/>
              </p:cNvSpPr>
              <p:nvPr/>
            </p:nvSpPr>
            <p:spPr bwMode="auto">
              <a:xfrm>
                <a:off x="9207298" y="2724992"/>
                <a:ext cx="128152" cy="246693"/>
              </a:xfrm>
              <a:custGeom>
                <a:avLst/>
                <a:gdLst>
                  <a:gd name="T0" fmla="*/ 6 w 44"/>
                  <a:gd name="T1" fmla="*/ 57 h 87"/>
                  <a:gd name="T2" fmla="*/ 2 w 44"/>
                  <a:gd name="T3" fmla="*/ 8 h 87"/>
                  <a:gd name="T4" fmla="*/ 3 w 44"/>
                  <a:gd name="T5" fmla="*/ 2 h 87"/>
                  <a:gd name="T6" fmla="*/ 10 w 44"/>
                  <a:gd name="T7" fmla="*/ 2 h 87"/>
                  <a:gd name="T8" fmla="*/ 15 w 44"/>
                  <a:gd name="T9" fmla="*/ 6 h 87"/>
                  <a:gd name="T10" fmla="*/ 29 w 44"/>
                  <a:gd name="T11" fmla="*/ 22 h 87"/>
                  <a:gd name="T12" fmla="*/ 39 w 44"/>
                  <a:gd name="T13" fmla="*/ 36 h 87"/>
                  <a:gd name="T14" fmla="*/ 43 w 44"/>
                  <a:gd name="T15" fmla="*/ 52 h 87"/>
                  <a:gd name="T16" fmla="*/ 38 w 44"/>
                  <a:gd name="T17" fmla="*/ 74 h 87"/>
                  <a:gd name="T18" fmla="*/ 16 w 44"/>
                  <a:gd name="T19" fmla="*/ 87 h 87"/>
                  <a:gd name="T20" fmla="*/ 8 w 44"/>
                  <a:gd name="T21" fmla="*/ 81 h 87"/>
                  <a:gd name="T22" fmla="*/ 6 w 44"/>
                  <a:gd name="T23" fmla="*/ 65 h 87"/>
                  <a:gd name="T24" fmla="*/ 6 w 44"/>
                  <a:gd name="T25" fmla="*/ 5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87">
                    <a:moveTo>
                      <a:pt x="6" y="57"/>
                    </a:moveTo>
                    <a:cubicBezTo>
                      <a:pt x="7" y="39"/>
                      <a:pt x="5" y="23"/>
                      <a:pt x="2" y="8"/>
                    </a:cubicBezTo>
                    <a:cubicBezTo>
                      <a:pt x="1" y="6"/>
                      <a:pt x="0" y="3"/>
                      <a:pt x="3" y="2"/>
                    </a:cubicBezTo>
                    <a:cubicBezTo>
                      <a:pt x="5" y="0"/>
                      <a:pt x="7" y="0"/>
                      <a:pt x="10" y="2"/>
                    </a:cubicBezTo>
                    <a:cubicBezTo>
                      <a:pt x="12" y="3"/>
                      <a:pt x="14" y="4"/>
                      <a:pt x="15" y="6"/>
                    </a:cubicBezTo>
                    <a:cubicBezTo>
                      <a:pt x="20" y="11"/>
                      <a:pt x="25" y="17"/>
                      <a:pt x="29" y="22"/>
                    </a:cubicBezTo>
                    <a:cubicBezTo>
                      <a:pt x="33" y="27"/>
                      <a:pt x="36" y="32"/>
                      <a:pt x="39" y="36"/>
                    </a:cubicBezTo>
                    <a:cubicBezTo>
                      <a:pt x="42" y="41"/>
                      <a:pt x="44" y="46"/>
                      <a:pt x="43" y="52"/>
                    </a:cubicBezTo>
                    <a:cubicBezTo>
                      <a:pt x="42" y="59"/>
                      <a:pt x="41" y="67"/>
                      <a:pt x="38" y="74"/>
                    </a:cubicBezTo>
                    <a:cubicBezTo>
                      <a:pt x="33" y="83"/>
                      <a:pt x="27" y="87"/>
                      <a:pt x="16" y="87"/>
                    </a:cubicBezTo>
                    <a:cubicBezTo>
                      <a:pt x="12" y="87"/>
                      <a:pt x="10" y="85"/>
                      <a:pt x="8" y="81"/>
                    </a:cubicBezTo>
                    <a:cubicBezTo>
                      <a:pt x="6" y="76"/>
                      <a:pt x="6" y="71"/>
                      <a:pt x="6" y="65"/>
                    </a:cubicBezTo>
                    <a:cubicBezTo>
                      <a:pt x="6" y="62"/>
                      <a:pt x="6" y="59"/>
                      <a:pt x="6" y="5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grpSp>
        <p:grpSp>
          <p:nvGrpSpPr>
            <p:cNvPr id="124" name="组合 123">
              <a:extLst>
                <a:ext uri="{FF2B5EF4-FFF2-40B4-BE49-F238E27FC236}">
                  <a16:creationId xmlns:a16="http://schemas.microsoft.com/office/drawing/2014/main" id="{E14EA76D-2E8A-4D79-AD0E-2D65074F86B6}"/>
                </a:ext>
              </a:extLst>
            </p:cNvPr>
            <p:cNvGrpSpPr/>
            <p:nvPr userDrawn="1"/>
          </p:nvGrpSpPr>
          <p:grpSpPr>
            <a:xfrm>
              <a:off x="9556201" y="498129"/>
              <a:ext cx="588050" cy="586680"/>
              <a:chOff x="2105799" y="20055838"/>
              <a:chExt cx="6748090" cy="6732363"/>
            </a:xfrm>
            <a:solidFill>
              <a:schemeClr val="accent1">
                <a:alpha val="80000"/>
              </a:schemeClr>
            </a:solidFill>
          </p:grpSpPr>
          <p:sp>
            <p:nvSpPr>
              <p:cNvPr id="125" name="Freeform 8">
                <a:extLst>
                  <a:ext uri="{FF2B5EF4-FFF2-40B4-BE49-F238E27FC236}">
                    <a16:creationId xmlns:a16="http://schemas.microsoft.com/office/drawing/2014/main" id="{FC735164-8305-4898-8587-92D4181A886B}"/>
                  </a:ext>
                </a:extLst>
              </p:cNvPr>
              <p:cNvSpPr>
                <a:spLocks noEditPoints="1"/>
              </p:cNvSpPr>
              <p:nvPr/>
            </p:nvSpPr>
            <p:spPr bwMode="auto">
              <a:xfrm>
                <a:off x="2105799" y="20055838"/>
                <a:ext cx="6748090" cy="6732363"/>
              </a:xfrm>
              <a:custGeom>
                <a:avLst/>
                <a:gdLst>
                  <a:gd name="T0" fmla="*/ 0 w 965"/>
                  <a:gd name="T1" fmla="*/ 465 h 963"/>
                  <a:gd name="T2" fmla="*/ 1 w 965"/>
                  <a:gd name="T3" fmla="*/ 453 h 963"/>
                  <a:gd name="T4" fmla="*/ 10 w 965"/>
                  <a:gd name="T5" fmla="*/ 384 h 963"/>
                  <a:gd name="T6" fmla="*/ 50 w 965"/>
                  <a:gd name="T7" fmla="*/ 269 h 963"/>
                  <a:gd name="T8" fmla="*/ 220 w 965"/>
                  <a:gd name="T9" fmla="*/ 78 h 963"/>
                  <a:gd name="T10" fmla="*/ 368 w 965"/>
                  <a:gd name="T11" fmla="*/ 14 h 963"/>
                  <a:gd name="T12" fmla="*/ 459 w 965"/>
                  <a:gd name="T13" fmla="*/ 1 h 963"/>
                  <a:gd name="T14" fmla="*/ 465 w 965"/>
                  <a:gd name="T15" fmla="*/ 0 h 963"/>
                  <a:gd name="T16" fmla="*/ 498 w 965"/>
                  <a:gd name="T17" fmla="*/ 0 h 963"/>
                  <a:gd name="T18" fmla="*/ 503 w 965"/>
                  <a:gd name="T19" fmla="*/ 1 h 963"/>
                  <a:gd name="T20" fmla="*/ 746 w 965"/>
                  <a:gd name="T21" fmla="*/ 80 h 963"/>
                  <a:gd name="T22" fmla="*/ 941 w 965"/>
                  <a:gd name="T23" fmla="*/ 338 h 963"/>
                  <a:gd name="T24" fmla="*/ 962 w 965"/>
                  <a:gd name="T25" fmla="*/ 447 h 963"/>
                  <a:gd name="T26" fmla="*/ 945 w 965"/>
                  <a:gd name="T27" fmla="*/ 612 h 963"/>
                  <a:gd name="T28" fmla="*/ 857 w 965"/>
                  <a:gd name="T29" fmla="*/ 782 h 963"/>
                  <a:gd name="T30" fmla="*/ 722 w 965"/>
                  <a:gd name="T31" fmla="*/ 897 h 963"/>
                  <a:gd name="T32" fmla="*/ 584 w 965"/>
                  <a:gd name="T33" fmla="*/ 951 h 963"/>
                  <a:gd name="T34" fmla="*/ 502 w 965"/>
                  <a:gd name="T35" fmla="*/ 962 h 963"/>
                  <a:gd name="T36" fmla="*/ 497 w 965"/>
                  <a:gd name="T37" fmla="*/ 963 h 963"/>
                  <a:gd name="T38" fmla="*/ 466 w 965"/>
                  <a:gd name="T39" fmla="*/ 963 h 963"/>
                  <a:gd name="T40" fmla="*/ 449 w 965"/>
                  <a:gd name="T41" fmla="*/ 961 h 963"/>
                  <a:gd name="T42" fmla="*/ 332 w 965"/>
                  <a:gd name="T43" fmla="*/ 938 h 963"/>
                  <a:gd name="T44" fmla="*/ 51 w 965"/>
                  <a:gd name="T45" fmla="*/ 695 h 963"/>
                  <a:gd name="T46" fmla="*/ 8 w 965"/>
                  <a:gd name="T47" fmla="*/ 564 h 963"/>
                  <a:gd name="T48" fmla="*/ 1 w 965"/>
                  <a:gd name="T49" fmla="*/ 510 h 963"/>
                  <a:gd name="T50" fmla="*/ 0 w 965"/>
                  <a:gd name="T51" fmla="*/ 497 h 963"/>
                  <a:gd name="T52" fmla="*/ 0 w 965"/>
                  <a:gd name="T53" fmla="*/ 465 h 963"/>
                  <a:gd name="T54" fmla="*/ 481 w 965"/>
                  <a:gd name="T55" fmla="*/ 946 h 963"/>
                  <a:gd name="T56" fmla="*/ 946 w 965"/>
                  <a:gd name="T57" fmla="*/ 481 h 963"/>
                  <a:gd name="T58" fmla="*/ 482 w 965"/>
                  <a:gd name="T59" fmla="*/ 17 h 963"/>
                  <a:gd name="T60" fmla="*/ 17 w 965"/>
                  <a:gd name="T61" fmla="*/ 480 h 963"/>
                  <a:gd name="T62" fmla="*/ 481 w 965"/>
                  <a:gd name="T63" fmla="*/ 946 h 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65" h="963">
                    <a:moveTo>
                      <a:pt x="0" y="465"/>
                    </a:moveTo>
                    <a:cubicBezTo>
                      <a:pt x="0" y="461"/>
                      <a:pt x="1" y="457"/>
                      <a:pt x="1" y="453"/>
                    </a:cubicBezTo>
                    <a:cubicBezTo>
                      <a:pt x="3" y="430"/>
                      <a:pt x="6" y="407"/>
                      <a:pt x="10" y="384"/>
                    </a:cubicBezTo>
                    <a:cubicBezTo>
                      <a:pt x="19" y="344"/>
                      <a:pt x="32" y="306"/>
                      <a:pt x="50" y="269"/>
                    </a:cubicBezTo>
                    <a:cubicBezTo>
                      <a:pt x="89" y="190"/>
                      <a:pt x="146" y="127"/>
                      <a:pt x="220" y="78"/>
                    </a:cubicBezTo>
                    <a:cubicBezTo>
                      <a:pt x="265" y="48"/>
                      <a:pt x="315" y="27"/>
                      <a:pt x="368" y="14"/>
                    </a:cubicBezTo>
                    <a:cubicBezTo>
                      <a:pt x="398" y="6"/>
                      <a:pt x="429" y="2"/>
                      <a:pt x="459" y="1"/>
                    </a:cubicBezTo>
                    <a:cubicBezTo>
                      <a:pt x="461" y="1"/>
                      <a:pt x="463" y="0"/>
                      <a:pt x="465" y="0"/>
                    </a:cubicBezTo>
                    <a:cubicBezTo>
                      <a:pt x="476" y="0"/>
                      <a:pt x="487" y="0"/>
                      <a:pt x="498" y="0"/>
                    </a:cubicBezTo>
                    <a:cubicBezTo>
                      <a:pt x="500" y="0"/>
                      <a:pt x="501" y="1"/>
                      <a:pt x="503" y="1"/>
                    </a:cubicBezTo>
                    <a:cubicBezTo>
                      <a:pt x="592" y="5"/>
                      <a:pt x="673" y="31"/>
                      <a:pt x="746" y="80"/>
                    </a:cubicBezTo>
                    <a:cubicBezTo>
                      <a:pt x="841" y="143"/>
                      <a:pt x="906" y="229"/>
                      <a:pt x="941" y="338"/>
                    </a:cubicBezTo>
                    <a:cubicBezTo>
                      <a:pt x="952" y="373"/>
                      <a:pt x="959" y="410"/>
                      <a:pt x="962" y="447"/>
                    </a:cubicBezTo>
                    <a:cubicBezTo>
                      <a:pt x="965" y="503"/>
                      <a:pt x="960" y="558"/>
                      <a:pt x="945" y="612"/>
                    </a:cubicBezTo>
                    <a:cubicBezTo>
                      <a:pt x="927" y="674"/>
                      <a:pt x="897" y="731"/>
                      <a:pt x="857" y="782"/>
                    </a:cubicBezTo>
                    <a:cubicBezTo>
                      <a:pt x="819" y="829"/>
                      <a:pt x="774" y="867"/>
                      <a:pt x="722" y="897"/>
                    </a:cubicBezTo>
                    <a:cubicBezTo>
                      <a:pt x="679" y="923"/>
                      <a:pt x="633" y="940"/>
                      <a:pt x="584" y="951"/>
                    </a:cubicBezTo>
                    <a:cubicBezTo>
                      <a:pt x="557" y="957"/>
                      <a:pt x="530" y="960"/>
                      <a:pt x="502" y="962"/>
                    </a:cubicBezTo>
                    <a:cubicBezTo>
                      <a:pt x="500" y="962"/>
                      <a:pt x="498" y="962"/>
                      <a:pt x="497" y="963"/>
                    </a:cubicBezTo>
                    <a:cubicBezTo>
                      <a:pt x="487" y="963"/>
                      <a:pt x="476" y="963"/>
                      <a:pt x="466" y="963"/>
                    </a:cubicBezTo>
                    <a:cubicBezTo>
                      <a:pt x="460" y="962"/>
                      <a:pt x="455" y="961"/>
                      <a:pt x="449" y="961"/>
                    </a:cubicBezTo>
                    <a:cubicBezTo>
                      <a:pt x="409" y="958"/>
                      <a:pt x="370" y="951"/>
                      <a:pt x="332" y="938"/>
                    </a:cubicBezTo>
                    <a:cubicBezTo>
                      <a:pt x="206" y="895"/>
                      <a:pt x="112" y="814"/>
                      <a:pt x="51" y="695"/>
                    </a:cubicBezTo>
                    <a:cubicBezTo>
                      <a:pt x="30" y="654"/>
                      <a:pt x="16" y="610"/>
                      <a:pt x="8" y="564"/>
                    </a:cubicBezTo>
                    <a:cubicBezTo>
                      <a:pt x="4" y="546"/>
                      <a:pt x="2" y="528"/>
                      <a:pt x="1" y="510"/>
                    </a:cubicBezTo>
                    <a:cubicBezTo>
                      <a:pt x="1" y="506"/>
                      <a:pt x="0" y="501"/>
                      <a:pt x="0" y="497"/>
                    </a:cubicBezTo>
                    <a:cubicBezTo>
                      <a:pt x="0" y="486"/>
                      <a:pt x="0" y="475"/>
                      <a:pt x="0" y="465"/>
                    </a:cubicBezTo>
                    <a:close/>
                    <a:moveTo>
                      <a:pt x="481" y="946"/>
                    </a:moveTo>
                    <a:cubicBezTo>
                      <a:pt x="738" y="946"/>
                      <a:pt x="946" y="736"/>
                      <a:pt x="946" y="481"/>
                    </a:cubicBezTo>
                    <a:cubicBezTo>
                      <a:pt x="947" y="228"/>
                      <a:pt x="740" y="17"/>
                      <a:pt x="482" y="17"/>
                    </a:cubicBezTo>
                    <a:cubicBezTo>
                      <a:pt x="226" y="16"/>
                      <a:pt x="17" y="225"/>
                      <a:pt x="17" y="480"/>
                    </a:cubicBezTo>
                    <a:cubicBezTo>
                      <a:pt x="16" y="736"/>
                      <a:pt x="225" y="945"/>
                      <a:pt x="481" y="946"/>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26" name="Freeform 42">
                <a:extLst>
                  <a:ext uri="{FF2B5EF4-FFF2-40B4-BE49-F238E27FC236}">
                    <a16:creationId xmlns:a16="http://schemas.microsoft.com/office/drawing/2014/main" id="{23AA2149-2C7A-434E-8E58-7FF8833789C6}"/>
                  </a:ext>
                </a:extLst>
              </p:cNvPr>
              <p:cNvSpPr>
                <a:spLocks noEditPoints="1"/>
              </p:cNvSpPr>
              <p:nvPr/>
            </p:nvSpPr>
            <p:spPr bwMode="auto">
              <a:xfrm>
                <a:off x="2986668" y="20928842"/>
                <a:ext cx="4978486" cy="4970622"/>
              </a:xfrm>
              <a:custGeom>
                <a:avLst/>
                <a:gdLst>
                  <a:gd name="T0" fmla="*/ 711 w 711"/>
                  <a:gd name="T1" fmla="*/ 356 h 711"/>
                  <a:gd name="T2" fmla="*/ 355 w 711"/>
                  <a:gd name="T3" fmla="*/ 711 h 711"/>
                  <a:gd name="T4" fmla="*/ 0 w 711"/>
                  <a:gd name="T5" fmla="*/ 357 h 711"/>
                  <a:gd name="T6" fmla="*/ 354 w 711"/>
                  <a:gd name="T7" fmla="*/ 1 h 711"/>
                  <a:gd name="T8" fmla="*/ 711 w 711"/>
                  <a:gd name="T9" fmla="*/ 356 h 711"/>
                  <a:gd name="T10" fmla="*/ 355 w 711"/>
                  <a:gd name="T11" fmla="*/ 700 h 711"/>
                  <a:gd name="T12" fmla="*/ 700 w 711"/>
                  <a:gd name="T13" fmla="*/ 356 h 711"/>
                  <a:gd name="T14" fmla="*/ 355 w 711"/>
                  <a:gd name="T15" fmla="*/ 12 h 711"/>
                  <a:gd name="T16" fmla="*/ 11 w 711"/>
                  <a:gd name="T17" fmla="*/ 356 h 711"/>
                  <a:gd name="T18" fmla="*/ 355 w 711"/>
                  <a:gd name="T19" fmla="*/ 700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1" h="711">
                    <a:moveTo>
                      <a:pt x="711" y="356"/>
                    </a:moveTo>
                    <a:cubicBezTo>
                      <a:pt x="711" y="552"/>
                      <a:pt x="551" y="711"/>
                      <a:pt x="355" y="711"/>
                    </a:cubicBezTo>
                    <a:cubicBezTo>
                      <a:pt x="159" y="711"/>
                      <a:pt x="1" y="551"/>
                      <a:pt x="0" y="357"/>
                    </a:cubicBezTo>
                    <a:cubicBezTo>
                      <a:pt x="0" y="162"/>
                      <a:pt x="158" y="2"/>
                      <a:pt x="354" y="1"/>
                    </a:cubicBezTo>
                    <a:cubicBezTo>
                      <a:pt x="551" y="0"/>
                      <a:pt x="711" y="159"/>
                      <a:pt x="711" y="356"/>
                    </a:cubicBezTo>
                    <a:close/>
                    <a:moveTo>
                      <a:pt x="355" y="700"/>
                    </a:moveTo>
                    <a:cubicBezTo>
                      <a:pt x="545" y="701"/>
                      <a:pt x="700" y="546"/>
                      <a:pt x="700" y="356"/>
                    </a:cubicBezTo>
                    <a:cubicBezTo>
                      <a:pt x="700" y="166"/>
                      <a:pt x="545" y="12"/>
                      <a:pt x="355" y="12"/>
                    </a:cubicBezTo>
                    <a:cubicBezTo>
                      <a:pt x="166" y="12"/>
                      <a:pt x="11" y="166"/>
                      <a:pt x="11" y="356"/>
                    </a:cubicBezTo>
                    <a:cubicBezTo>
                      <a:pt x="11" y="545"/>
                      <a:pt x="166" y="700"/>
                      <a:pt x="355" y="70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27" name="Freeform 43">
                <a:extLst>
                  <a:ext uri="{FF2B5EF4-FFF2-40B4-BE49-F238E27FC236}">
                    <a16:creationId xmlns:a16="http://schemas.microsoft.com/office/drawing/2014/main" id="{DADC64E0-1756-4B00-B739-1AE2D64609EB}"/>
                  </a:ext>
                </a:extLst>
              </p:cNvPr>
              <p:cNvSpPr>
                <a:spLocks noEditPoints="1"/>
              </p:cNvSpPr>
              <p:nvPr/>
            </p:nvSpPr>
            <p:spPr bwMode="auto">
              <a:xfrm>
                <a:off x="7508990" y="21424332"/>
                <a:ext cx="550543" cy="660652"/>
              </a:xfrm>
              <a:custGeom>
                <a:avLst/>
                <a:gdLst>
                  <a:gd name="T0" fmla="*/ 37 w 79"/>
                  <a:gd name="T1" fmla="*/ 41 h 94"/>
                  <a:gd name="T2" fmla="*/ 21 w 79"/>
                  <a:gd name="T3" fmla="*/ 55 h 94"/>
                  <a:gd name="T4" fmla="*/ 19 w 79"/>
                  <a:gd name="T5" fmla="*/ 62 h 94"/>
                  <a:gd name="T6" fmla="*/ 20 w 79"/>
                  <a:gd name="T7" fmla="*/ 66 h 94"/>
                  <a:gd name="T8" fmla="*/ 0 w 79"/>
                  <a:gd name="T9" fmla="*/ 40 h 94"/>
                  <a:gd name="T10" fmla="*/ 3 w 79"/>
                  <a:gd name="T11" fmla="*/ 42 h 94"/>
                  <a:gd name="T12" fmla="*/ 12 w 79"/>
                  <a:gd name="T13" fmla="*/ 42 h 94"/>
                  <a:gd name="T14" fmla="*/ 48 w 79"/>
                  <a:gd name="T15" fmla="*/ 12 h 94"/>
                  <a:gd name="T16" fmla="*/ 50 w 79"/>
                  <a:gd name="T17" fmla="*/ 2 h 94"/>
                  <a:gd name="T18" fmla="*/ 50 w 79"/>
                  <a:gd name="T19" fmla="*/ 0 h 94"/>
                  <a:gd name="T20" fmla="*/ 52 w 79"/>
                  <a:gd name="T21" fmla="*/ 2 h 94"/>
                  <a:gd name="T22" fmla="*/ 70 w 79"/>
                  <a:gd name="T23" fmla="*/ 26 h 94"/>
                  <a:gd name="T24" fmla="*/ 77 w 79"/>
                  <a:gd name="T25" fmla="*/ 40 h 94"/>
                  <a:gd name="T26" fmla="*/ 75 w 79"/>
                  <a:gd name="T27" fmla="*/ 54 h 94"/>
                  <a:gd name="T28" fmla="*/ 57 w 79"/>
                  <a:gd name="T29" fmla="*/ 59 h 94"/>
                  <a:gd name="T30" fmla="*/ 50 w 79"/>
                  <a:gd name="T31" fmla="*/ 56 h 94"/>
                  <a:gd name="T32" fmla="*/ 40 w 79"/>
                  <a:gd name="T33" fmla="*/ 94 h 94"/>
                  <a:gd name="T34" fmla="*/ 38 w 79"/>
                  <a:gd name="T35" fmla="*/ 92 h 94"/>
                  <a:gd name="T36" fmla="*/ 31 w 79"/>
                  <a:gd name="T37" fmla="*/ 82 h 94"/>
                  <a:gd name="T38" fmla="*/ 29 w 79"/>
                  <a:gd name="T39" fmla="*/ 75 h 94"/>
                  <a:gd name="T40" fmla="*/ 38 w 79"/>
                  <a:gd name="T41" fmla="*/ 47 h 94"/>
                  <a:gd name="T42" fmla="*/ 37 w 79"/>
                  <a:gd name="T43" fmla="*/ 41 h 94"/>
                  <a:gd name="T44" fmla="*/ 40 w 79"/>
                  <a:gd name="T45" fmla="*/ 39 h 94"/>
                  <a:gd name="T46" fmla="*/ 45 w 79"/>
                  <a:gd name="T47" fmla="*/ 45 h 94"/>
                  <a:gd name="T48" fmla="*/ 61 w 79"/>
                  <a:gd name="T49" fmla="*/ 45 h 94"/>
                  <a:gd name="T50" fmla="*/ 65 w 79"/>
                  <a:gd name="T51" fmla="*/ 43 h 94"/>
                  <a:gd name="T52" fmla="*/ 65 w 79"/>
                  <a:gd name="T53" fmla="*/ 24 h 94"/>
                  <a:gd name="T54" fmla="*/ 59 w 79"/>
                  <a:gd name="T55" fmla="*/ 24 h 94"/>
                  <a:gd name="T56" fmla="*/ 45 w 79"/>
                  <a:gd name="T57" fmla="*/ 35 h 94"/>
                  <a:gd name="T58" fmla="*/ 40 w 79"/>
                  <a:gd name="T59" fmla="*/ 3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9" h="94">
                    <a:moveTo>
                      <a:pt x="37" y="41"/>
                    </a:moveTo>
                    <a:cubicBezTo>
                      <a:pt x="32" y="46"/>
                      <a:pt x="26" y="50"/>
                      <a:pt x="21" y="55"/>
                    </a:cubicBezTo>
                    <a:cubicBezTo>
                      <a:pt x="18" y="57"/>
                      <a:pt x="18" y="60"/>
                      <a:pt x="19" y="62"/>
                    </a:cubicBezTo>
                    <a:cubicBezTo>
                      <a:pt x="20" y="64"/>
                      <a:pt x="20" y="65"/>
                      <a:pt x="20" y="66"/>
                    </a:cubicBezTo>
                    <a:cubicBezTo>
                      <a:pt x="17" y="65"/>
                      <a:pt x="3" y="47"/>
                      <a:pt x="0" y="40"/>
                    </a:cubicBezTo>
                    <a:cubicBezTo>
                      <a:pt x="2" y="41"/>
                      <a:pt x="2" y="41"/>
                      <a:pt x="3" y="42"/>
                    </a:cubicBezTo>
                    <a:cubicBezTo>
                      <a:pt x="7" y="44"/>
                      <a:pt x="9" y="44"/>
                      <a:pt x="12" y="42"/>
                    </a:cubicBezTo>
                    <a:cubicBezTo>
                      <a:pt x="24" y="32"/>
                      <a:pt x="36" y="22"/>
                      <a:pt x="48" y="12"/>
                    </a:cubicBezTo>
                    <a:cubicBezTo>
                      <a:pt x="52" y="9"/>
                      <a:pt x="52" y="7"/>
                      <a:pt x="50" y="2"/>
                    </a:cubicBezTo>
                    <a:cubicBezTo>
                      <a:pt x="50" y="1"/>
                      <a:pt x="50" y="1"/>
                      <a:pt x="50" y="0"/>
                    </a:cubicBezTo>
                    <a:cubicBezTo>
                      <a:pt x="51" y="1"/>
                      <a:pt x="52" y="1"/>
                      <a:pt x="52" y="2"/>
                    </a:cubicBezTo>
                    <a:cubicBezTo>
                      <a:pt x="58" y="10"/>
                      <a:pt x="64" y="18"/>
                      <a:pt x="70" y="26"/>
                    </a:cubicBezTo>
                    <a:cubicBezTo>
                      <a:pt x="73" y="30"/>
                      <a:pt x="75" y="35"/>
                      <a:pt x="77" y="40"/>
                    </a:cubicBezTo>
                    <a:cubicBezTo>
                      <a:pt x="79" y="45"/>
                      <a:pt x="79" y="50"/>
                      <a:pt x="75" y="54"/>
                    </a:cubicBezTo>
                    <a:cubicBezTo>
                      <a:pt x="71" y="60"/>
                      <a:pt x="64" y="62"/>
                      <a:pt x="57" y="59"/>
                    </a:cubicBezTo>
                    <a:cubicBezTo>
                      <a:pt x="55" y="58"/>
                      <a:pt x="53" y="57"/>
                      <a:pt x="50" y="56"/>
                    </a:cubicBezTo>
                    <a:cubicBezTo>
                      <a:pt x="47" y="69"/>
                      <a:pt x="42" y="81"/>
                      <a:pt x="40" y="94"/>
                    </a:cubicBezTo>
                    <a:cubicBezTo>
                      <a:pt x="40" y="94"/>
                      <a:pt x="39" y="93"/>
                      <a:pt x="38" y="92"/>
                    </a:cubicBezTo>
                    <a:cubicBezTo>
                      <a:pt x="36" y="89"/>
                      <a:pt x="33" y="85"/>
                      <a:pt x="31" y="82"/>
                    </a:cubicBezTo>
                    <a:cubicBezTo>
                      <a:pt x="29" y="80"/>
                      <a:pt x="29" y="78"/>
                      <a:pt x="29" y="75"/>
                    </a:cubicBezTo>
                    <a:cubicBezTo>
                      <a:pt x="33" y="66"/>
                      <a:pt x="36" y="56"/>
                      <a:pt x="38" y="47"/>
                    </a:cubicBezTo>
                    <a:cubicBezTo>
                      <a:pt x="39" y="45"/>
                      <a:pt x="40" y="43"/>
                      <a:pt x="37" y="41"/>
                    </a:cubicBezTo>
                    <a:close/>
                    <a:moveTo>
                      <a:pt x="40" y="39"/>
                    </a:moveTo>
                    <a:cubicBezTo>
                      <a:pt x="42" y="41"/>
                      <a:pt x="43" y="43"/>
                      <a:pt x="45" y="45"/>
                    </a:cubicBezTo>
                    <a:cubicBezTo>
                      <a:pt x="50" y="50"/>
                      <a:pt x="55" y="50"/>
                      <a:pt x="61" y="45"/>
                    </a:cubicBezTo>
                    <a:cubicBezTo>
                      <a:pt x="63" y="45"/>
                      <a:pt x="64" y="44"/>
                      <a:pt x="65" y="43"/>
                    </a:cubicBezTo>
                    <a:cubicBezTo>
                      <a:pt x="71" y="37"/>
                      <a:pt x="71" y="31"/>
                      <a:pt x="65" y="24"/>
                    </a:cubicBezTo>
                    <a:cubicBezTo>
                      <a:pt x="63" y="22"/>
                      <a:pt x="62" y="21"/>
                      <a:pt x="59" y="24"/>
                    </a:cubicBezTo>
                    <a:cubicBezTo>
                      <a:pt x="54" y="27"/>
                      <a:pt x="50" y="31"/>
                      <a:pt x="45" y="35"/>
                    </a:cubicBezTo>
                    <a:cubicBezTo>
                      <a:pt x="44" y="36"/>
                      <a:pt x="42" y="38"/>
                      <a:pt x="40" y="39"/>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28" name="Freeform 44">
                <a:extLst>
                  <a:ext uri="{FF2B5EF4-FFF2-40B4-BE49-F238E27FC236}">
                    <a16:creationId xmlns:a16="http://schemas.microsoft.com/office/drawing/2014/main" id="{02AD4B8E-9C4D-4F37-AAC6-126B7F819AAC}"/>
                  </a:ext>
                </a:extLst>
              </p:cNvPr>
              <p:cNvSpPr>
                <a:spLocks/>
              </p:cNvSpPr>
              <p:nvPr/>
            </p:nvSpPr>
            <p:spPr bwMode="auto">
              <a:xfrm>
                <a:off x="2373206" y="22674853"/>
                <a:ext cx="526949" cy="566274"/>
              </a:xfrm>
              <a:custGeom>
                <a:avLst/>
                <a:gdLst>
                  <a:gd name="T0" fmla="*/ 0 w 76"/>
                  <a:gd name="T1" fmla="*/ 68 h 80"/>
                  <a:gd name="T2" fmla="*/ 5 w 76"/>
                  <a:gd name="T3" fmla="*/ 36 h 80"/>
                  <a:gd name="T4" fmla="*/ 7 w 76"/>
                  <a:gd name="T5" fmla="*/ 36 h 80"/>
                  <a:gd name="T6" fmla="*/ 7 w 76"/>
                  <a:gd name="T7" fmla="*/ 39 h 80"/>
                  <a:gd name="T8" fmla="*/ 13 w 76"/>
                  <a:gd name="T9" fmla="*/ 46 h 80"/>
                  <a:gd name="T10" fmla="*/ 35 w 76"/>
                  <a:gd name="T11" fmla="*/ 50 h 80"/>
                  <a:gd name="T12" fmla="*/ 33 w 76"/>
                  <a:gd name="T13" fmla="*/ 47 h 80"/>
                  <a:gd name="T14" fmla="*/ 18 w 76"/>
                  <a:gd name="T15" fmla="*/ 24 h 80"/>
                  <a:gd name="T16" fmla="*/ 17 w 76"/>
                  <a:gd name="T17" fmla="*/ 22 h 80"/>
                  <a:gd name="T18" fmla="*/ 10 w 76"/>
                  <a:gd name="T19" fmla="*/ 23 h 80"/>
                  <a:gd name="T20" fmla="*/ 8 w 76"/>
                  <a:gd name="T21" fmla="*/ 29 h 80"/>
                  <a:gd name="T22" fmla="*/ 12 w 76"/>
                  <a:gd name="T23" fmla="*/ 0 h 80"/>
                  <a:gd name="T24" fmla="*/ 13 w 76"/>
                  <a:gd name="T25" fmla="*/ 1 h 80"/>
                  <a:gd name="T26" fmla="*/ 19 w 76"/>
                  <a:gd name="T27" fmla="*/ 19 h 80"/>
                  <a:gd name="T28" fmla="*/ 29 w 76"/>
                  <a:gd name="T29" fmla="*/ 35 h 80"/>
                  <a:gd name="T30" fmla="*/ 33 w 76"/>
                  <a:gd name="T31" fmla="*/ 34 h 80"/>
                  <a:gd name="T32" fmla="*/ 69 w 76"/>
                  <a:gd name="T33" fmla="*/ 13 h 80"/>
                  <a:gd name="T34" fmla="*/ 75 w 76"/>
                  <a:gd name="T35" fmla="*/ 8 h 80"/>
                  <a:gd name="T36" fmla="*/ 74 w 76"/>
                  <a:gd name="T37" fmla="*/ 18 h 80"/>
                  <a:gd name="T38" fmla="*/ 72 w 76"/>
                  <a:gd name="T39" fmla="*/ 30 h 80"/>
                  <a:gd name="T40" fmla="*/ 70 w 76"/>
                  <a:gd name="T41" fmla="*/ 40 h 80"/>
                  <a:gd name="T42" fmla="*/ 69 w 76"/>
                  <a:gd name="T43" fmla="*/ 40 h 80"/>
                  <a:gd name="T44" fmla="*/ 68 w 76"/>
                  <a:gd name="T45" fmla="*/ 32 h 80"/>
                  <a:gd name="T46" fmla="*/ 64 w 76"/>
                  <a:gd name="T47" fmla="*/ 33 h 80"/>
                  <a:gd name="T48" fmla="*/ 39 w 76"/>
                  <a:gd name="T49" fmla="*/ 48 h 80"/>
                  <a:gd name="T50" fmla="*/ 42 w 76"/>
                  <a:gd name="T51" fmla="*/ 51 h 80"/>
                  <a:gd name="T52" fmla="*/ 60 w 76"/>
                  <a:gd name="T53" fmla="*/ 55 h 80"/>
                  <a:gd name="T54" fmla="*/ 66 w 76"/>
                  <a:gd name="T55" fmla="*/ 51 h 80"/>
                  <a:gd name="T56" fmla="*/ 68 w 76"/>
                  <a:gd name="T57" fmla="*/ 48 h 80"/>
                  <a:gd name="T58" fmla="*/ 63 w 76"/>
                  <a:gd name="T59" fmla="*/ 80 h 80"/>
                  <a:gd name="T60" fmla="*/ 62 w 76"/>
                  <a:gd name="T61" fmla="*/ 80 h 80"/>
                  <a:gd name="T62" fmla="*/ 62 w 76"/>
                  <a:gd name="T63" fmla="*/ 77 h 80"/>
                  <a:gd name="T64" fmla="*/ 55 w 76"/>
                  <a:gd name="T65" fmla="*/ 70 h 80"/>
                  <a:gd name="T66" fmla="*/ 11 w 76"/>
                  <a:gd name="T67" fmla="*/ 62 h 80"/>
                  <a:gd name="T68" fmla="*/ 3 w 76"/>
                  <a:gd name="T69" fmla="*/ 66 h 80"/>
                  <a:gd name="T70" fmla="*/ 1 w 76"/>
                  <a:gd name="T71" fmla="*/ 68 h 80"/>
                  <a:gd name="T72" fmla="*/ 0 w 76"/>
                  <a:gd name="T7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80">
                    <a:moveTo>
                      <a:pt x="0" y="68"/>
                    </a:moveTo>
                    <a:cubicBezTo>
                      <a:pt x="2" y="57"/>
                      <a:pt x="4" y="47"/>
                      <a:pt x="5" y="36"/>
                    </a:cubicBezTo>
                    <a:cubicBezTo>
                      <a:pt x="6" y="36"/>
                      <a:pt x="6" y="36"/>
                      <a:pt x="7" y="36"/>
                    </a:cubicBezTo>
                    <a:cubicBezTo>
                      <a:pt x="7" y="37"/>
                      <a:pt x="7" y="38"/>
                      <a:pt x="7" y="39"/>
                    </a:cubicBezTo>
                    <a:cubicBezTo>
                      <a:pt x="8" y="43"/>
                      <a:pt x="9" y="45"/>
                      <a:pt x="13" y="46"/>
                    </a:cubicBezTo>
                    <a:cubicBezTo>
                      <a:pt x="20" y="48"/>
                      <a:pt x="27" y="49"/>
                      <a:pt x="35" y="50"/>
                    </a:cubicBezTo>
                    <a:cubicBezTo>
                      <a:pt x="34" y="49"/>
                      <a:pt x="34" y="48"/>
                      <a:pt x="33" y="47"/>
                    </a:cubicBezTo>
                    <a:cubicBezTo>
                      <a:pt x="28" y="39"/>
                      <a:pt x="23" y="32"/>
                      <a:pt x="18" y="24"/>
                    </a:cubicBezTo>
                    <a:cubicBezTo>
                      <a:pt x="18" y="24"/>
                      <a:pt x="17" y="23"/>
                      <a:pt x="17" y="22"/>
                    </a:cubicBezTo>
                    <a:cubicBezTo>
                      <a:pt x="14" y="19"/>
                      <a:pt x="12" y="20"/>
                      <a:pt x="10" y="23"/>
                    </a:cubicBezTo>
                    <a:cubicBezTo>
                      <a:pt x="10" y="25"/>
                      <a:pt x="9" y="26"/>
                      <a:pt x="8" y="29"/>
                    </a:cubicBezTo>
                    <a:cubicBezTo>
                      <a:pt x="7" y="24"/>
                      <a:pt x="10" y="4"/>
                      <a:pt x="12" y="0"/>
                    </a:cubicBezTo>
                    <a:cubicBezTo>
                      <a:pt x="13" y="0"/>
                      <a:pt x="13" y="1"/>
                      <a:pt x="13" y="1"/>
                    </a:cubicBezTo>
                    <a:cubicBezTo>
                      <a:pt x="13" y="8"/>
                      <a:pt x="16" y="14"/>
                      <a:pt x="19" y="19"/>
                    </a:cubicBezTo>
                    <a:cubicBezTo>
                      <a:pt x="22" y="25"/>
                      <a:pt x="26" y="30"/>
                      <a:pt x="29" y="35"/>
                    </a:cubicBezTo>
                    <a:cubicBezTo>
                      <a:pt x="31" y="35"/>
                      <a:pt x="32" y="34"/>
                      <a:pt x="33" y="34"/>
                    </a:cubicBezTo>
                    <a:cubicBezTo>
                      <a:pt x="45" y="27"/>
                      <a:pt x="57" y="20"/>
                      <a:pt x="69" y="13"/>
                    </a:cubicBezTo>
                    <a:cubicBezTo>
                      <a:pt x="71" y="12"/>
                      <a:pt x="73" y="10"/>
                      <a:pt x="75" y="8"/>
                    </a:cubicBezTo>
                    <a:cubicBezTo>
                      <a:pt x="76" y="12"/>
                      <a:pt x="74" y="15"/>
                      <a:pt x="74" y="18"/>
                    </a:cubicBezTo>
                    <a:cubicBezTo>
                      <a:pt x="73" y="22"/>
                      <a:pt x="73" y="26"/>
                      <a:pt x="72" y="30"/>
                    </a:cubicBezTo>
                    <a:cubicBezTo>
                      <a:pt x="71" y="33"/>
                      <a:pt x="71" y="37"/>
                      <a:pt x="70" y="40"/>
                    </a:cubicBezTo>
                    <a:cubicBezTo>
                      <a:pt x="69" y="40"/>
                      <a:pt x="69" y="40"/>
                      <a:pt x="69" y="40"/>
                    </a:cubicBezTo>
                    <a:cubicBezTo>
                      <a:pt x="68" y="38"/>
                      <a:pt x="68" y="35"/>
                      <a:pt x="68" y="32"/>
                    </a:cubicBezTo>
                    <a:cubicBezTo>
                      <a:pt x="66" y="32"/>
                      <a:pt x="65" y="33"/>
                      <a:pt x="64" y="33"/>
                    </a:cubicBezTo>
                    <a:cubicBezTo>
                      <a:pt x="55" y="38"/>
                      <a:pt x="47" y="43"/>
                      <a:pt x="39" y="48"/>
                    </a:cubicBezTo>
                    <a:cubicBezTo>
                      <a:pt x="39" y="50"/>
                      <a:pt x="40" y="51"/>
                      <a:pt x="42" y="51"/>
                    </a:cubicBezTo>
                    <a:cubicBezTo>
                      <a:pt x="48" y="53"/>
                      <a:pt x="54" y="54"/>
                      <a:pt x="60" y="55"/>
                    </a:cubicBezTo>
                    <a:cubicBezTo>
                      <a:pt x="63" y="55"/>
                      <a:pt x="64" y="54"/>
                      <a:pt x="66" y="51"/>
                    </a:cubicBezTo>
                    <a:cubicBezTo>
                      <a:pt x="66" y="50"/>
                      <a:pt x="67" y="49"/>
                      <a:pt x="68" y="48"/>
                    </a:cubicBezTo>
                    <a:cubicBezTo>
                      <a:pt x="67" y="58"/>
                      <a:pt x="65" y="69"/>
                      <a:pt x="63" y="80"/>
                    </a:cubicBezTo>
                    <a:cubicBezTo>
                      <a:pt x="63" y="80"/>
                      <a:pt x="63" y="80"/>
                      <a:pt x="62" y="80"/>
                    </a:cubicBezTo>
                    <a:cubicBezTo>
                      <a:pt x="62" y="79"/>
                      <a:pt x="62" y="78"/>
                      <a:pt x="62" y="77"/>
                    </a:cubicBezTo>
                    <a:cubicBezTo>
                      <a:pt x="61" y="72"/>
                      <a:pt x="60" y="71"/>
                      <a:pt x="55" y="70"/>
                    </a:cubicBezTo>
                    <a:cubicBezTo>
                      <a:pt x="40" y="67"/>
                      <a:pt x="26" y="64"/>
                      <a:pt x="11" y="62"/>
                    </a:cubicBezTo>
                    <a:cubicBezTo>
                      <a:pt x="6" y="61"/>
                      <a:pt x="5" y="62"/>
                      <a:pt x="3" y="66"/>
                    </a:cubicBezTo>
                    <a:cubicBezTo>
                      <a:pt x="2" y="67"/>
                      <a:pt x="2" y="68"/>
                      <a:pt x="1" y="68"/>
                    </a:cubicBezTo>
                    <a:cubicBezTo>
                      <a:pt x="1" y="68"/>
                      <a:pt x="1" y="68"/>
                      <a:pt x="0" y="68"/>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29" name="Freeform 45">
                <a:extLst>
                  <a:ext uri="{FF2B5EF4-FFF2-40B4-BE49-F238E27FC236}">
                    <a16:creationId xmlns:a16="http://schemas.microsoft.com/office/drawing/2014/main" id="{F2C56637-AD32-41CD-B904-7FDE5C590999}"/>
                  </a:ext>
                </a:extLst>
              </p:cNvPr>
              <p:cNvSpPr>
                <a:spLocks/>
              </p:cNvSpPr>
              <p:nvPr/>
            </p:nvSpPr>
            <p:spPr bwMode="auto">
              <a:xfrm>
                <a:off x="6989906" y="20865924"/>
                <a:ext cx="574138" cy="613463"/>
              </a:xfrm>
              <a:custGeom>
                <a:avLst/>
                <a:gdLst>
                  <a:gd name="T0" fmla="*/ 61 w 82"/>
                  <a:gd name="T1" fmla="*/ 37 h 87"/>
                  <a:gd name="T2" fmla="*/ 42 w 82"/>
                  <a:gd name="T3" fmla="*/ 65 h 87"/>
                  <a:gd name="T4" fmla="*/ 44 w 82"/>
                  <a:gd name="T5" fmla="*/ 59 h 87"/>
                  <a:gd name="T6" fmla="*/ 37 w 82"/>
                  <a:gd name="T7" fmla="*/ 42 h 87"/>
                  <a:gd name="T8" fmla="*/ 36 w 82"/>
                  <a:gd name="T9" fmla="*/ 44 h 87"/>
                  <a:gd name="T10" fmla="*/ 24 w 82"/>
                  <a:gd name="T11" fmla="*/ 61 h 87"/>
                  <a:gd name="T12" fmla="*/ 25 w 82"/>
                  <a:gd name="T13" fmla="*/ 68 h 87"/>
                  <a:gd name="T14" fmla="*/ 54 w 82"/>
                  <a:gd name="T15" fmla="*/ 74 h 87"/>
                  <a:gd name="T16" fmla="*/ 59 w 82"/>
                  <a:gd name="T17" fmla="*/ 73 h 87"/>
                  <a:gd name="T18" fmla="*/ 45 w 82"/>
                  <a:gd name="T19" fmla="*/ 87 h 87"/>
                  <a:gd name="T20" fmla="*/ 0 w 82"/>
                  <a:gd name="T21" fmla="*/ 52 h 87"/>
                  <a:gd name="T22" fmla="*/ 4 w 82"/>
                  <a:gd name="T23" fmla="*/ 54 h 87"/>
                  <a:gd name="T24" fmla="*/ 12 w 82"/>
                  <a:gd name="T25" fmla="*/ 51 h 87"/>
                  <a:gd name="T26" fmla="*/ 39 w 82"/>
                  <a:gd name="T27" fmla="*/ 12 h 87"/>
                  <a:gd name="T28" fmla="*/ 39 w 82"/>
                  <a:gd name="T29" fmla="*/ 3 h 87"/>
                  <a:gd name="T30" fmla="*/ 37 w 82"/>
                  <a:gd name="T31" fmla="*/ 0 h 87"/>
                  <a:gd name="T32" fmla="*/ 82 w 82"/>
                  <a:gd name="T33" fmla="*/ 33 h 87"/>
                  <a:gd name="T34" fmla="*/ 70 w 82"/>
                  <a:gd name="T35" fmla="*/ 48 h 87"/>
                  <a:gd name="T36" fmla="*/ 70 w 82"/>
                  <a:gd name="T37" fmla="*/ 46 h 87"/>
                  <a:gd name="T38" fmla="*/ 65 w 82"/>
                  <a:gd name="T39" fmla="*/ 24 h 87"/>
                  <a:gd name="T40" fmla="*/ 58 w 82"/>
                  <a:gd name="T41" fmla="*/ 19 h 87"/>
                  <a:gd name="T42" fmla="*/ 53 w 82"/>
                  <a:gd name="T43" fmla="*/ 20 h 87"/>
                  <a:gd name="T44" fmla="*/ 41 w 82"/>
                  <a:gd name="T45" fmla="*/ 36 h 87"/>
                  <a:gd name="T46" fmla="*/ 40 w 82"/>
                  <a:gd name="T47" fmla="*/ 39 h 87"/>
                  <a:gd name="T48" fmla="*/ 51 w 82"/>
                  <a:gd name="T49" fmla="*/ 43 h 87"/>
                  <a:gd name="T50" fmla="*/ 61 w 82"/>
                  <a:gd name="T51" fmla="*/ 3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87">
                    <a:moveTo>
                      <a:pt x="61" y="37"/>
                    </a:moveTo>
                    <a:cubicBezTo>
                      <a:pt x="60" y="41"/>
                      <a:pt x="46" y="62"/>
                      <a:pt x="42" y="65"/>
                    </a:cubicBezTo>
                    <a:cubicBezTo>
                      <a:pt x="43" y="62"/>
                      <a:pt x="43" y="60"/>
                      <a:pt x="44" y="59"/>
                    </a:cubicBezTo>
                    <a:cubicBezTo>
                      <a:pt x="46" y="52"/>
                      <a:pt x="44" y="46"/>
                      <a:pt x="37" y="42"/>
                    </a:cubicBezTo>
                    <a:cubicBezTo>
                      <a:pt x="37" y="42"/>
                      <a:pt x="36" y="43"/>
                      <a:pt x="36" y="44"/>
                    </a:cubicBezTo>
                    <a:cubicBezTo>
                      <a:pt x="32" y="50"/>
                      <a:pt x="28" y="55"/>
                      <a:pt x="24" y="61"/>
                    </a:cubicBezTo>
                    <a:cubicBezTo>
                      <a:pt x="22" y="64"/>
                      <a:pt x="22" y="66"/>
                      <a:pt x="25" y="68"/>
                    </a:cubicBezTo>
                    <a:cubicBezTo>
                      <a:pt x="33" y="76"/>
                      <a:pt x="42" y="80"/>
                      <a:pt x="54" y="74"/>
                    </a:cubicBezTo>
                    <a:cubicBezTo>
                      <a:pt x="56" y="73"/>
                      <a:pt x="56" y="73"/>
                      <a:pt x="59" y="73"/>
                    </a:cubicBezTo>
                    <a:cubicBezTo>
                      <a:pt x="57" y="76"/>
                      <a:pt x="50" y="84"/>
                      <a:pt x="45" y="87"/>
                    </a:cubicBezTo>
                    <a:cubicBezTo>
                      <a:pt x="36" y="82"/>
                      <a:pt x="2" y="56"/>
                      <a:pt x="0" y="52"/>
                    </a:cubicBezTo>
                    <a:cubicBezTo>
                      <a:pt x="2" y="53"/>
                      <a:pt x="3" y="53"/>
                      <a:pt x="4" y="54"/>
                    </a:cubicBezTo>
                    <a:cubicBezTo>
                      <a:pt x="8" y="55"/>
                      <a:pt x="10" y="54"/>
                      <a:pt x="12" y="51"/>
                    </a:cubicBezTo>
                    <a:cubicBezTo>
                      <a:pt x="21" y="38"/>
                      <a:pt x="30" y="25"/>
                      <a:pt x="39" y="12"/>
                    </a:cubicBezTo>
                    <a:cubicBezTo>
                      <a:pt x="42" y="8"/>
                      <a:pt x="41" y="6"/>
                      <a:pt x="39" y="3"/>
                    </a:cubicBezTo>
                    <a:cubicBezTo>
                      <a:pt x="38" y="2"/>
                      <a:pt x="38" y="1"/>
                      <a:pt x="37" y="0"/>
                    </a:cubicBezTo>
                    <a:cubicBezTo>
                      <a:pt x="40" y="1"/>
                      <a:pt x="76" y="27"/>
                      <a:pt x="82" y="33"/>
                    </a:cubicBezTo>
                    <a:cubicBezTo>
                      <a:pt x="79" y="38"/>
                      <a:pt x="73" y="46"/>
                      <a:pt x="70" y="48"/>
                    </a:cubicBezTo>
                    <a:cubicBezTo>
                      <a:pt x="70" y="47"/>
                      <a:pt x="70" y="46"/>
                      <a:pt x="70" y="46"/>
                    </a:cubicBezTo>
                    <a:cubicBezTo>
                      <a:pt x="74" y="36"/>
                      <a:pt x="72" y="30"/>
                      <a:pt x="65" y="24"/>
                    </a:cubicBezTo>
                    <a:cubicBezTo>
                      <a:pt x="63" y="22"/>
                      <a:pt x="61" y="20"/>
                      <a:pt x="58" y="19"/>
                    </a:cubicBezTo>
                    <a:cubicBezTo>
                      <a:pt x="56" y="17"/>
                      <a:pt x="54" y="18"/>
                      <a:pt x="53" y="20"/>
                    </a:cubicBezTo>
                    <a:cubicBezTo>
                      <a:pt x="49" y="25"/>
                      <a:pt x="45" y="30"/>
                      <a:pt x="41" y="36"/>
                    </a:cubicBezTo>
                    <a:cubicBezTo>
                      <a:pt x="41" y="37"/>
                      <a:pt x="40" y="38"/>
                      <a:pt x="40" y="39"/>
                    </a:cubicBezTo>
                    <a:cubicBezTo>
                      <a:pt x="43" y="42"/>
                      <a:pt x="46" y="44"/>
                      <a:pt x="51" y="43"/>
                    </a:cubicBezTo>
                    <a:cubicBezTo>
                      <a:pt x="54" y="42"/>
                      <a:pt x="58" y="39"/>
                      <a:pt x="61" y="3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0" name="Freeform 46">
                <a:extLst>
                  <a:ext uri="{FF2B5EF4-FFF2-40B4-BE49-F238E27FC236}">
                    <a16:creationId xmlns:a16="http://schemas.microsoft.com/office/drawing/2014/main" id="{F032975D-CF69-4B09-BA05-72D320787553}"/>
                  </a:ext>
                </a:extLst>
              </p:cNvPr>
              <p:cNvSpPr>
                <a:spLocks/>
              </p:cNvSpPr>
              <p:nvPr/>
            </p:nvSpPr>
            <p:spPr bwMode="auto">
              <a:xfrm>
                <a:off x="2373206" y="23555723"/>
                <a:ext cx="495489" cy="471895"/>
              </a:xfrm>
              <a:custGeom>
                <a:avLst/>
                <a:gdLst>
                  <a:gd name="T0" fmla="*/ 49 w 71"/>
                  <a:gd name="T1" fmla="*/ 20 h 68"/>
                  <a:gd name="T2" fmla="*/ 37 w 71"/>
                  <a:gd name="T3" fmla="*/ 29 h 68"/>
                  <a:gd name="T4" fmla="*/ 38 w 71"/>
                  <a:gd name="T5" fmla="*/ 39 h 68"/>
                  <a:gd name="T6" fmla="*/ 44 w 71"/>
                  <a:gd name="T7" fmla="*/ 38 h 68"/>
                  <a:gd name="T8" fmla="*/ 60 w 71"/>
                  <a:gd name="T9" fmla="*/ 36 h 68"/>
                  <a:gd name="T10" fmla="*/ 65 w 71"/>
                  <a:gd name="T11" fmla="*/ 30 h 68"/>
                  <a:gd name="T12" fmla="*/ 48 w 71"/>
                  <a:gd name="T13" fmla="*/ 4 h 68"/>
                  <a:gd name="T14" fmla="*/ 44 w 71"/>
                  <a:gd name="T15" fmla="*/ 0 h 68"/>
                  <a:gd name="T16" fmla="*/ 63 w 71"/>
                  <a:gd name="T17" fmla="*/ 1 h 68"/>
                  <a:gd name="T18" fmla="*/ 70 w 71"/>
                  <a:gd name="T19" fmla="*/ 59 h 68"/>
                  <a:gd name="T20" fmla="*/ 68 w 71"/>
                  <a:gd name="T21" fmla="*/ 55 h 68"/>
                  <a:gd name="T22" fmla="*/ 62 w 71"/>
                  <a:gd name="T23" fmla="*/ 51 h 68"/>
                  <a:gd name="T24" fmla="*/ 16 w 71"/>
                  <a:gd name="T25" fmla="*/ 58 h 68"/>
                  <a:gd name="T26" fmla="*/ 9 w 71"/>
                  <a:gd name="T27" fmla="*/ 65 h 68"/>
                  <a:gd name="T28" fmla="*/ 9 w 71"/>
                  <a:gd name="T29" fmla="*/ 68 h 68"/>
                  <a:gd name="T30" fmla="*/ 1 w 71"/>
                  <a:gd name="T31" fmla="*/ 11 h 68"/>
                  <a:gd name="T32" fmla="*/ 18 w 71"/>
                  <a:gd name="T33" fmla="*/ 9 h 68"/>
                  <a:gd name="T34" fmla="*/ 19 w 71"/>
                  <a:gd name="T35" fmla="*/ 10 h 68"/>
                  <a:gd name="T36" fmla="*/ 17 w 71"/>
                  <a:gd name="T37" fmla="*/ 11 h 68"/>
                  <a:gd name="T38" fmla="*/ 6 w 71"/>
                  <a:gd name="T39" fmla="*/ 30 h 68"/>
                  <a:gd name="T40" fmla="*/ 7 w 71"/>
                  <a:gd name="T41" fmla="*/ 38 h 68"/>
                  <a:gd name="T42" fmla="*/ 13 w 71"/>
                  <a:gd name="T43" fmla="*/ 42 h 68"/>
                  <a:gd name="T44" fmla="*/ 33 w 71"/>
                  <a:gd name="T45" fmla="*/ 39 h 68"/>
                  <a:gd name="T46" fmla="*/ 29 w 71"/>
                  <a:gd name="T47" fmla="*/ 28 h 68"/>
                  <a:gd name="T48" fmla="*/ 18 w 71"/>
                  <a:gd name="T49" fmla="*/ 24 h 68"/>
                  <a:gd name="T50" fmla="*/ 19 w 71"/>
                  <a:gd name="T51" fmla="*/ 22 h 68"/>
                  <a:gd name="T52" fmla="*/ 49 w 71"/>
                  <a:gd name="T53" fmla="*/ 18 h 68"/>
                  <a:gd name="T54" fmla="*/ 49 w 71"/>
                  <a:gd name="T55" fmla="*/ 2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1" h="68">
                    <a:moveTo>
                      <a:pt x="49" y="20"/>
                    </a:moveTo>
                    <a:cubicBezTo>
                      <a:pt x="44" y="22"/>
                      <a:pt x="39" y="24"/>
                      <a:pt x="37" y="29"/>
                    </a:cubicBezTo>
                    <a:cubicBezTo>
                      <a:pt x="36" y="32"/>
                      <a:pt x="36" y="35"/>
                      <a:pt x="38" y="39"/>
                    </a:cubicBezTo>
                    <a:cubicBezTo>
                      <a:pt x="40" y="38"/>
                      <a:pt x="42" y="38"/>
                      <a:pt x="44" y="38"/>
                    </a:cubicBezTo>
                    <a:cubicBezTo>
                      <a:pt x="49" y="37"/>
                      <a:pt x="54" y="36"/>
                      <a:pt x="60" y="36"/>
                    </a:cubicBezTo>
                    <a:cubicBezTo>
                      <a:pt x="63" y="35"/>
                      <a:pt x="64" y="34"/>
                      <a:pt x="65" y="30"/>
                    </a:cubicBezTo>
                    <a:cubicBezTo>
                      <a:pt x="65" y="18"/>
                      <a:pt x="59" y="8"/>
                      <a:pt x="48" y="4"/>
                    </a:cubicBezTo>
                    <a:cubicBezTo>
                      <a:pt x="47" y="3"/>
                      <a:pt x="45" y="3"/>
                      <a:pt x="44" y="0"/>
                    </a:cubicBezTo>
                    <a:cubicBezTo>
                      <a:pt x="51" y="0"/>
                      <a:pt x="57" y="1"/>
                      <a:pt x="63" y="1"/>
                    </a:cubicBezTo>
                    <a:cubicBezTo>
                      <a:pt x="65" y="5"/>
                      <a:pt x="71" y="54"/>
                      <a:pt x="70" y="59"/>
                    </a:cubicBezTo>
                    <a:cubicBezTo>
                      <a:pt x="69" y="57"/>
                      <a:pt x="69" y="56"/>
                      <a:pt x="68" y="55"/>
                    </a:cubicBezTo>
                    <a:cubicBezTo>
                      <a:pt x="67" y="52"/>
                      <a:pt x="65" y="51"/>
                      <a:pt x="62" y="51"/>
                    </a:cubicBezTo>
                    <a:cubicBezTo>
                      <a:pt x="46" y="53"/>
                      <a:pt x="31" y="55"/>
                      <a:pt x="16" y="58"/>
                    </a:cubicBezTo>
                    <a:cubicBezTo>
                      <a:pt x="12" y="58"/>
                      <a:pt x="10" y="60"/>
                      <a:pt x="9" y="65"/>
                    </a:cubicBezTo>
                    <a:cubicBezTo>
                      <a:pt x="9" y="66"/>
                      <a:pt x="9" y="67"/>
                      <a:pt x="9" y="68"/>
                    </a:cubicBezTo>
                    <a:cubicBezTo>
                      <a:pt x="7" y="65"/>
                      <a:pt x="0" y="17"/>
                      <a:pt x="1" y="11"/>
                    </a:cubicBezTo>
                    <a:cubicBezTo>
                      <a:pt x="7" y="10"/>
                      <a:pt x="12" y="9"/>
                      <a:pt x="18" y="9"/>
                    </a:cubicBezTo>
                    <a:cubicBezTo>
                      <a:pt x="18" y="9"/>
                      <a:pt x="19" y="9"/>
                      <a:pt x="19" y="10"/>
                    </a:cubicBezTo>
                    <a:cubicBezTo>
                      <a:pt x="18" y="10"/>
                      <a:pt x="18" y="11"/>
                      <a:pt x="17" y="11"/>
                    </a:cubicBezTo>
                    <a:cubicBezTo>
                      <a:pt x="8" y="14"/>
                      <a:pt x="5" y="21"/>
                      <a:pt x="6" y="30"/>
                    </a:cubicBezTo>
                    <a:cubicBezTo>
                      <a:pt x="6" y="32"/>
                      <a:pt x="6" y="35"/>
                      <a:pt x="7" y="38"/>
                    </a:cubicBezTo>
                    <a:cubicBezTo>
                      <a:pt x="7" y="42"/>
                      <a:pt x="8" y="43"/>
                      <a:pt x="13" y="42"/>
                    </a:cubicBezTo>
                    <a:cubicBezTo>
                      <a:pt x="20" y="41"/>
                      <a:pt x="26" y="40"/>
                      <a:pt x="33" y="39"/>
                    </a:cubicBezTo>
                    <a:cubicBezTo>
                      <a:pt x="34" y="34"/>
                      <a:pt x="33" y="30"/>
                      <a:pt x="29" y="28"/>
                    </a:cubicBezTo>
                    <a:cubicBezTo>
                      <a:pt x="26" y="26"/>
                      <a:pt x="22" y="25"/>
                      <a:pt x="18" y="24"/>
                    </a:cubicBezTo>
                    <a:cubicBezTo>
                      <a:pt x="18" y="23"/>
                      <a:pt x="19" y="23"/>
                      <a:pt x="19" y="22"/>
                    </a:cubicBezTo>
                    <a:cubicBezTo>
                      <a:pt x="29" y="21"/>
                      <a:pt x="39" y="20"/>
                      <a:pt x="49" y="18"/>
                    </a:cubicBezTo>
                    <a:cubicBezTo>
                      <a:pt x="49" y="19"/>
                      <a:pt x="49" y="19"/>
                      <a:pt x="49" y="2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1" name="Freeform 47">
                <a:extLst>
                  <a:ext uri="{FF2B5EF4-FFF2-40B4-BE49-F238E27FC236}">
                    <a16:creationId xmlns:a16="http://schemas.microsoft.com/office/drawing/2014/main" id="{6B6AC068-0EBD-48BD-AE1C-D7481884A830}"/>
                  </a:ext>
                </a:extLst>
              </p:cNvPr>
              <p:cNvSpPr>
                <a:spLocks noEditPoints="1"/>
              </p:cNvSpPr>
              <p:nvPr/>
            </p:nvSpPr>
            <p:spPr bwMode="auto">
              <a:xfrm>
                <a:off x="4897841" y="26009575"/>
                <a:ext cx="346056" cy="495489"/>
              </a:xfrm>
              <a:custGeom>
                <a:avLst/>
                <a:gdLst>
                  <a:gd name="T0" fmla="*/ 17 w 50"/>
                  <a:gd name="T1" fmla="*/ 35 h 70"/>
                  <a:gd name="T2" fmla="*/ 10 w 50"/>
                  <a:gd name="T3" fmla="*/ 27 h 70"/>
                  <a:gd name="T4" fmla="*/ 8 w 50"/>
                  <a:gd name="T5" fmla="*/ 11 h 70"/>
                  <a:gd name="T6" fmla="*/ 19 w 50"/>
                  <a:gd name="T7" fmla="*/ 1 h 70"/>
                  <a:gd name="T8" fmla="*/ 39 w 50"/>
                  <a:gd name="T9" fmla="*/ 3 h 70"/>
                  <a:gd name="T10" fmla="*/ 48 w 50"/>
                  <a:gd name="T11" fmla="*/ 12 h 70"/>
                  <a:gd name="T12" fmla="*/ 42 w 50"/>
                  <a:gd name="T13" fmla="*/ 27 h 70"/>
                  <a:gd name="T14" fmla="*/ 34 w 50"/>
                  <a:gd name="T15" fmla="*/ 30 h 70"/>
                  <a:gd name="T16" fmla="*/ 37 w 50"/>
                  <a:gd name="T17" fmla="*/ 33 h 70"/>
                  <a:gd name="T18" fmla="*/ 44 w 50"/>
                  <a:gd name="T19" fmla="*/ 44 h 70"/>
                  <a:gd name="T20" fmla="*/ 30 w 50"/>
                  <a:gd name="T21" fmla="*/ 69 h 70"/>
                  <a:gd name="T22" fmla="*/ 9 w 50"/>
                  <a:gd name="T23" fmla="*/ 65 h 70"/>
                  <a:gd name="T24" fmla="*/ 1 w 50"/>
                  <a:gd name="T25" fmla="*/ 51 h 70"/>
                  <a:gd name="T26" fmla="*/ 11 w 50"/>
                  <a:gd name="T27" fmla="*/ 38 h 70"/>
                  <a:gd name="T28" fmla="*/ 17 w 50"/>
                  <a:gd name="T29" fmla="*/ 35 h 70"/>
                  <a:gd name="T30" fmla="*/ 20 w 50"/>
                  <a:gd name="T31" fmla="*/ 38 h 70"/>
                  <a:gd name="T32" fmla="*/ 14 w 50"/>
                  <a:gd name="T33" fmla="*/ 61 h 70"/>
                  <a:gd name="T34" fmla="*/ 22 w 50"/>
                  <a:gd name="T35" fmla="*/ 67 h 70"/>
                  <a:gd name="T36" fmla="*/ 30 w 50"/>
                  <a:gd name="T37" fmla="*/ 61 h 70"/>
                  <a:gd name="T38" fmla="*/ 20 w 50"/>
                  <a:gd name="T39" fmla="*/ 38 h 70"/>
                  <a:gd name="T40" fmla="*/ 31 w 50"/>
                  <a:gd name="T41" fmla="*/ 27 h 70"/>
                  <a:gd name="T42" fmla="*/ 36 w 50"/>
                  <a:gd name="T43" fmla="*/ 8 h 70"/>
                  <a:gd name="T44" fmla="*/ 28 w 50"/>
                  <a:gd name="T45" fmla="*/ 3 h 70"/>
                  <a:gd name="T46" fmla="*/ 21 w 50"/>
                  <a:gd name="T47" fmla="*/ 8 h 70"/>
                  <a:gd name="T48" fmla="*/ 22 w 50"/>
                  <a:gd name="T49" fmla="*/ 18 h 70"/>
                  <a:gd name="T50" fmla="*/ 31 w 50"/>
                  <a:gd name="T51" fmla="*/ 2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70">
                    <a:moveTo>
                      <a:pt x="17" y="35"/>
                    </a:moveTo>
                    <a:cubicBezTo>
                      <a:pt x="15" y="33"/>
                      <a:pt x="12" y="30"/>
                      <a:pt x="10" y="27"/>
                    </a:cubicBezTo>
                    <a:cubicBezTo>
                      <a:pt x="7" y="22"/>
                      <a:pt x="6" y="17"/>
                      <a:pt x="8" y="11"/>
                    </a:cubicBezTo>
                    <a:cubicBezTo>
                      <a:pt x="10" y="6"/>
                      <a:pt x="14" y="3"/>
                      <a:pt x="19" y="1"/>
                    </a:cubicBezTo>
                    <a:cubicBezTo>
                      <a:pt x="26" y="0"/>
                      <a:pt x="33" y="0"/>
                      <a:pt x="39" y="3"/>
                    </a:cubicBezTo>
                    <a:cubicBezTo>
                      <a:pt x="43" y="5"/>
                      <a:pt x="46" y="8"/>
                      <a:pt x="48" y="12"/>
                    </a:cubicBezTo>
                    <a:cubicBezTo>
                      <a:pt x="50" y="18"/>
                      <a:pt x="48" y="24"/>
                      <a:pt x="42" y="27"/>
                    </a:cubicBezTo>
                    <a:cubicBezTo>
                      <a:pt x="39" y="28"/>
                      <a:pt x="37" y="29"/>
                      <a:pt x="34" y="30"/>
                    </a:cubicBezTo>
                    <a:cubicBezTo>
                      <a:pt x="35" y="31"/>
                      <a:pt x="36" y="32"/>
                      <a:pt x="37" y="33"/>
                    </a:cubicBezTo>
                    <a:cubicBezTo>
                      <a:pt x="40" y="37"/>
                      <a:pt x="43" y="40"/>
                      <a:pt x="44" y="44"/>
                    </a:cubicBezTo>
                    <a:cubicBezTo>
                      <a:pt x="48" y="55"/>
                      <a:pt x="42" y="66"/>
                      <a:pt x="30" y="69"/>
                    </a:cubicBezTo>
                    <a:cubicBezTo>
                      <a:pt x="23" y="70"/>
                      <a:pt x="16" y="69"/>
                      <a:pt x="9" y="65"/>
                    </a:cubicBezTo>
                    <a:cubicBezTo>
                      <a:pt x="3" y="62"/>
                      <a:pt x="0" y="57"/>
                      <a:pt x="1" y="51"/>
                    </a:cubicBezTo>
                    <a:cubicBezTo>
                      <a:pt x="1" y="44"/>
                      <a:pt x="5" y="40"/>
                      <a:pt x="11" y="38"/>
                    </a:cubicBezTo>
                    <a:cubicBezTo>
                      <a:pt x="13" y="37"/>
                      <a:pt x="15" y="36"/>
                      <a:pt x="17" y="35"/>
                    </a:cubicBezTo>
                    <a:close/>
                    <a:moveTo>
                      <a:pt x="20" y="38"/>
                    </a:moveTo>
                    <a:cubicBezTo>
                      <a:pt x="13" y="44"/>
                      <a:pt x="10" y="54"/>
                      <a:pt x="14" y="61"/>
                    </a:cubicBezTo>
                    <a:cubicBezTo>
                      <a:pt x="15" y="65"/>
                      <a:pt x="18" y="67"/>
                      <a:pt x="22" y="67"/>
                    </a:cubicBezTo>
                    <a:cubicBezTo>
                      <a:pt x="26" y="67"/>
                      <a:pt x="28" y="64"/>
                      <a:pt x="30" y="61"/>
                    </a:cubicBezTo>
                    <a:cubicBezTo>
                      <a:pt x="33" y="53"/>
                      <a:pt x="29" y="44"/>
                      <a:pt x="20" y="38"/>
                    </a:cubicBezTo>
                    <a:close/>
                    <a:moveTo>
                      <a:pt x="31" y="27"/>
                    </a:moveTo>
                    <a:cubicBezTo>
                      <a:pt x="37" y="23"/>
                      <a:pt x="39" y="14"/>
                      <a:pt x="36" y="8"/>
                    </a:cubicBezTo>
                    <a:cubicBezTo>
                      <a:pt x="35" y="4"/>
                      <a:pt x="32" y="3"/>
                      <a:pt x="28" y="3"/>
                    </a:cubicBezTo>
                    <a:cubicBezTo>
                      <a:pt x="25" y="3"/>
                      <a:pt x="23" y="5"/>
                      <a:pt x="21" y="8"/>
                    </a:cubicBezTo>
                    <a:cubicBezTo>
                      <a:pt x="20" y="11"/>
                      <a:pt x="20" y="15"/>
                      <a:pt x="22" y="18"/>
                    </a:cubicBezTo>
                    <a:cubicBezTo>
                      <a:pt x="24" y="22"/>
                      <a:pt x="27" y="25"/>
                      <a:pt x="31" y="2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2" name="Freeform 48">
                <a:extLst>
                  <a:ext uri="{FF2B5EF4-FFF2-40B4-BE49-F238E27FC236}">
                    <a16:creationId xmlns:a16="http://schemas.microsoft.com/office/drawing/2014/main" id="{ACE3F796-5431-4E6C-AC15-7A788620661A}"/>
                  </a:ext>
                </a:extLst>
              </p:cNvPr>
              <p:cNvSpPr>
                <a:spLocks noEditPoints="1"/>
              </p:cNvSpPr>
              <p:nvPr/>
            </p:nvSpPr>
            <p:spPr bwMode="auto">
              <a:xfrm>
                <a:off x="2569829" y="24342214"/>
                <a:ext cx="511219" cy="440435"/>
              </a:xfrm>
              <a:custGeom>
                <a:avLst/>
                <a:gdLst>
                  <a:gd name="T0" fmla="*/ 16 w 74"/>
                  <a:gd name="T1" fmla="*/ 63 h 63"/>
                  <a:gd name="T2" fmla="*/ 14 w 74"/>
                  <a:gd name="T3" fmla="*/ 60 h 63"/>
                  <a:gd name="T4" fmla="*/ 3 w 74"/>
                  <a:gd name="T5" fmla="*/ 34 h 63"/>
                  <a:gd name="T6" fmla="*/ 0 w 74"/>
                  <a:gd name="T7" fmla="*/ 18 h 63"/>
                  <a:gd name="T8" fmla="*/ 8 w 74"/>
                  <a:gd name="T9" fmla="*/ 3 h 63"/>
                  <a:gd name="T10" fmla="*/ 25 w 74"/>
                  <a:gd name="T11" fmla="*/ 4 h 63"/>
                  <a:gd name="T12" fmla="*/ 33 w 74"/>
                  <a:gd name="T13" fmla="*/ 13 h 63"/>
                  <a:gd name="T14" fmla="*/ 38 w 74"/>
                  <a:gd name="T15" fmla="*/ 26 h 63"/>
                  <a:gd name="T16" fmla="*/ 42 w 74"/>
                  <a:gd name="T17" fmla="*/ 25 h 63"/>
                  <a:gd name="T18" fmla="*/ 55 w 74"/>
                  <a:gd name="T19" fmla="*/ 19 h 63"/>
                  <a:gd name="T20" fmla="*/ 61 w 74"/>
                  <a:gd name="T21" fmla="*/ 9 h 63"/>
                  <a:gd name="T22" fmla="*/ 61 w 74"/>
                  <a:gd name="T23" fmla="*/ 6 h 63"/>
                  <a:gd name="T24" fmla="*/ 66 w 74"/>
                  <a:gd name="T25" fmla="*/ 16 h 63"/>
                  <a:gd name="T26" fmla="*/ 70 w 74"/>
                  <a:gd name="T27" fmla="*/ 27 h 63"/>
                  <a:gd name="T28" fmla="*/ 73 w 74"/>
                  <a:gd name="T29" fmla="*/ 38 h 63"/>
                  <a:gd name="T30" fmla="*/ 70 w 74"/>
                  <a:gd name="T31" fmla="*/ 34 h 63"/>
                  <a:gd name="T32" fmla="*/ 64 w 74"/>
                  <a:gd name="T33" fmla="*/ 32 h 63"/>
                  <a:gd name="T34" fmla="*/ 58 w 74"/>
                  <a:gd name="T35" fmla="*/ 35 h 63"/>
                  <a:gd name="T36" fmla="*/ 22 w 74"/>
                  <a:gd name="T37" fmla="*/ 50 h 63"/>
                  <a:gd name="T38" fmla="*/ 16 w 74"/>
                  <a:gd name="T39" fmla="*/ 61 h 63"/>
                  <a:gd name="T40" fmla="*/ 16 w 74"/>
                  <a:gd name="T41" fmla="*/ 63 h 63"/>
                  <a:gd name="T42" fmla="*/ 36 w 74"/>
                  <a:gd name="T43" fmla="*/ 27 h 63"/>
                  <a:gd name="T44" fmla="*/ 32 w 74"/>
                  <a:gd name="T45" fmla="*/ 20 h 63"/>
                  <a:gd name="T46" fmla="*/ 21 w 74"/>
                  <a:gd name="T47" fmla="*/ 16 h 63"/>
                  <a:gd name="T48" fmla="*/ 10 w 74"/>
                  <a:gd name="T49" fmla="*/ 21 h 63"/>
                  <a:gd name="T50" fmla="*/ 7 w 74"/>
                  <a:gd name="T51" fmla="*/ 35 h 63"/>
                  <a:gd name="T52" fmla="*/ 13 w 74"/>
                  <a:gd name="T53" fmla="*/ 38 h 63"/>
                  <a:gd name="T54" fmla="*/ 36 w 74"/>
                  <a:gd name="T55"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4" h="63">
                    <a:moveTo>
                      <a:pt x="16" y="63"/>
                    </a:moveTo>
                    <a:cubicBezTo>
                      <a:pt x="15" y="62"/>
                      <a:pt x="14" y="61"/>
                      <a:pt x="14" y="60"/>
                    </a:cubicBezTo>
                    <a:cubicBezTo>
                      <a:pt x="10" y="51"/>
                      <a:pt x="7" y="42"/>
                      <a:pt x="3" y="34"/>
                    </a:cubicBezTo>
                    <a:cubicBezTo>
                      <a:pt x="1" y="29"/>
                      <a:pt x="0" y="23"/>
                      <a:pt x="0" y="18"/>
                    </a:cubicBezTo>
                    <a:cubicBezTo>
                      <a:pt x="0" y="11"/>
                      <a:pt x="2" y="6"/>
                      <a:pt x="8" y="3"/>
                    </a:cubicBezTo>
                    <a:cubicBezTo>
                      <a:pt x="14" y="0"/>
                      <a:pt x="19" y="1"/>
                      <a:pt x="25" y="4"/>
                    </a:cubicBezTo>
                    <a:cubicBezTo>
                      <a:pt x="28" y="6"/>
                      <a:pt x="31" y="10"/>
                      <a:pt x="33" y="13"/>
                    </a:cubicBezTo>
                    <a:cubicBezTo>
                      <a:pt x="35" y="17"/>
                      <a:pt x="36" y="22"/>
                      <a:pt x="38" y="26"/>
                    </a:cubicBezTo>
                    <a:cubicBezTo>
                      <a:pt x="40" y="25"/>
                      <a:pt x="41" y="25"/>
                      <a:pt x="42" y="25"/>
                    </a:cubicBezTo>
                    <a:cubicBezTo>
                      <a:pt x="46" y="23"/>
                      <a:pt x="51" y="21"/>
                      <a:pt x="55" y="19"/>
                    </a:cubicBezTo>
                    <a:cubicBezTo>
                      <a:pt x="61" y="16"/>
                      <a:pt x="62" y="15"/>
                      <a:pt x="61" y="9"/>
                    </a:cubicBezTo>
                    <a:cubicBezTo>
                      <a:pt x="61" y="8"/>
                      <a:pt x="61" y="7"/>
                      <a:pt x="61" y="6"/>
                    </a:cubicBezTo>
                    <a:cubicBezTo>
                      <a:pt x="64" y="9"/>
                      <a:pt x="64" y="13"/>
                      <a:pt x="66" y="16"/>
                    </a:cubicBezTo>
                    <a:cubicBezTo>
                      <a:pt x="67" y="20"/>
                      <a:pt x="69" y="23"/>
                      <a:pt x="70" y="27"/>
                    </a:cubicBezTo>
                    <a:cubicBezTo>
                      <a:pt x="71" y="30"/>
                      <a:pt x="74" y="33"/>
                      <a:pt x="73" y="38"/>
                    </a:cubicBezTo>
                    <a:cubicBezTo>
                      <a:pt x="72" y="36"/>
                      <a:pt x="71" y="35"/>
                      <a:pt x="70" y="34"/>
                    </a:cubicBezTo>
                    <a:cubicBezTo>
                      <a:pt x="68" y="32"/>
                      <a:pt x="66" y="31"/>
                      <a:pt x="64" y="32"/>
                    </a:cubicBezTo>
                    <a:cubicBezTo>
                      <a:pt x="62" y="33"/>
                      <a:pt x="60" y="34"/>
                      <a:pt x="58" y="35"/>
                    </a:cubicBezTo>
                    <a:cubicBezTo>
                      <a:pt x="46" y="40"/>
                      <a:pt x="34" y="45"/>
                      <a:pt x="22" y="50"/>
                    </a:cubicBezTo>
                    <a:cubicBezTo>
                      <a:pt x="16" y="53"/>
                      <a:pt x="16" y="54"/>
                      <a:pt x="16" y="61"/>
                    </a:cubicBezTo>
                    <a:cubicBezTo>
                      <a:pt x="16" y="62"/>
                      <a:pt x="16" y="62"/>
                      <a:pt x="16" y="63"/>
                    </a:cubicBezTo>
                    <a:close/>
                    <a:moveTo>
                      <a:pt x="36" y="27"/>
                    </a:moveTo>
                    <a:cubicBezTo>
                      <a:pt x="34" y="25"/>
                      <a:pt x="34" y="22"/>
                      <a:pt x="32" y="20"/>
                    </a:cubicBezTo>
                    <a:cubicBezTo>
                      <a:pt x="29" y="16"/>
                      <a:pt x="25" y="14"/>
                      <a:pt x="21" y="16"/>
                    </a:cubicBezTo>
                    <a:cubicBezTo>
                      <a:pt x="17" y="17"/>
                      <a:pt x="13" y="19"/>
                      <a:pt x="10" y="21"/>
                    </a:cubicBezTo>
                    <a:cubicBezTo>
                      <a:pt x="5" y="24"/>
                      <a:pt x="4" y="30"/>
                      <a:pt x="7" y="35"/>
                    </a:cubicBezTo>
                    <a:cubicBezTo>
                      <a:pt x="9" y="38"/>
                      <a:pt x="10" y="39"/>
                      <a:pt x="13" y="38"/>
                    </a:cubicBezTo>
                    <a:cubicBezTo>
                      <a:pt x="20" y="34"/>
                      <a:pt x="28" y="31"/>
                      <a:pt x="36" y="2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3" name="Freeform 49">
                <a:extLst>
                  <a:ext uri="{FF2B5EF4-FFF2-40B4-BE49-F238E27FC236}">
                    <a16:creationId xmlns:a16="http://schemas.microsoft.com/office/drawing/2014/main" id="{74BEA9AB-D681-42C2-B138-90AE983F451A}"/>
                  </a:ext>
                </a:extLst>
              </p:cNvPr>
              <p:cNvSpPr>
                <a:spLocks/>
              </p:cNvSpPr>
              <p:nvPr/>
            </p:nvSpPr>
            <p:spPr bwMode="auto">
              <a:xfrm>
                <a:off x="2868695" y="21353548"/>
                <a:ext cx="605598" cy="660652"/>
              </a:xfrm>
              <a:custGeom>
                <a:avLst/>
                <a:gdLst>
                  <a:gd name="T0" fmla="*/ 0 w 87"/>
                  <a:gd name="T1" fmla="*/ 51 h 95"/>
                  <a:gd name="T2" fmla="*/ 6 w 87"/>
                  <a:gd name="T3" fmla="*/ 43 h 95"/>
                  <a:gd name="T4" fmla="*/ 22 w 87"/>
                  <a:gd name="T5" fmla="*/ 36 h 95"/>
                  <a:gd name="T6" fmla="*/ 59 w 87"/>
                  <a:gd name="T7" fmla="*/ 36 h 95"/>
                  <a:gd name="T8" fmla="*/ 64 w 87"/>
                  <a:gd name="T9" fmla="*/ 36 h 95"/>
                  <a:gd name="T10" fmla="*/ 62 w 87"/>
                  <a:gd name="T11" fmla="*/ 33 h 95"/>
                  <a:gd name="T12" fmla="*/ 44 w 87"/>
                  <a:gd name="T13" fmla="*/ 18 h 95"/>
                  <a:gd name="T14" fmla="*/ 30 w 87"/>
                  <a:gd name="T15" fmla="*/ 16 h 95"/>
                  <a:gd name="T16" fmla="*/ 29 w 87"/>
                  <a:gd name="T17" fmla="*/ 16 h 95"/>
                  <a:gd name="T18" fmla="*/ 42 w 87"/>
                  <a:gd name="T19" fmla="*/ 0 h 95"/>
                  <a:gd name="T20" fmla="*/ 42 w 87"/>
                  <a:gd name="T21" fmla="*/ 3 h 95"/>
                  <a:gd name="T22" fmla="*/ 44 w 87"/>
                  <a:gd name="T23" fmla="*/ 13 h 95"/>
                  <a:gd name="T24" fmla="*/ 74 w 87"/>
                  <a:gd name="T25" fmla="*/ 38 h 95"/>
                  <a:gd name="T26" fmla="*/ 87 w 87"/>
                  <a:gd name="T27" fmla="*/ 50 h 95"/>
                  <a:gd name="T28" fmla="*/ 83 w 87"/>
                  <a:gd name="T29" fmla="*/ 52 h 95"/>
                  <a:gd name="T30" fmla="*/ 77 w 87"/>
                  <a:gd name="T31" fmla="*/ 52 h 95"/>
                  <a:gd name="T32" fmla="*/ 25 w 87"/>
                  <a:gd name="T33" fmla="*/ 51 h 95"/>
                  <a:gd name="T34" fmla="*/ 19 w 87"/>
                  <a:gd name="T35" fmla="*/ 51 h 95"/>
                  <a:gd name="T36" fmla="*/ 22 w 87"/>
                  <a:gd name="T37" fmla="*/ 55 h 95"/>
                  <a:gd name="T38" fmla="*/ 47 w 87"/>
                  <a:gd name="T39" fmla="*/ 77 h 95"/>
                  <a:gd name="T40" fmla="*/ 61 w 87"/>
                  <a:gd name="T41" fmla="*/ 78 h 95"/>
                  <a:gd name="T42" fmla="*/ 61 w 87"/>
                  <a:gd name="T43" fmla="*/ 77 h 95"/>
                  <a:gd name="T44" fmla="*/ 48 w 87"/>
                  <a:gd name="T45" fmla="*/ 95 h 95"/>
                  <a:gd name="T46" fmla="*/ 49 w 87"/>
                  <a:gd name="T47" fmla="*/ 91 h 95"/>
                  <a:gd name="T48" fmla="*/ 47 w 87"/>
                  <a:gd name="T49" fmla="*/ 82 h 95"/>
                  <a:gd name="T50" fmla="*/ 30 w 87"/>
                  <a:gd name="T51" fmla="*/ 67 h 95"/>
                  <a:gd name="T52" fmla="*/ 15 w 87"/>
                  <a:gd name="T53" fmla="*/ 54 h 95"/>
                  <a:gd name="T54" fmla="*/ 7 w 87"/>
                  <a:gd name="T55" fmla="*/ 51 h 95"/>
                  <a:gd name="T56" fmla="*/ 1 w 87"/>
                  <a:gd name="T57" fmla="*/ 52 h 95"/>
                  <a:gd name="T58" fmla="*/ 0 w 87"/>
                  <a:gd name="T59" fmla="*/ 5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7" h="95">
                    <a:moveTo>
                      <a:pt x="0" y="51"/>
                    </a:moveTo>
                    <a:cubicBezTo>
                      <a:pt x="2" y="49"/>
                      <a:pt x="5" y="46"/>
                      <a:pt x="6" y="43"/>
                    </a:cubicBezTo>
                    <a:cubicBezTo>
                      <a:pt x="10" y="37"/>
                      <a:pt x="15" y="35"/>
                      <a:pt x="22" y="36"/>
                    </a:cubicBezTo>
                    <a:cubicBezTo>
                      <a:pt x="34" y="36"/>
                      <a:pt x="47" y="36"/>
                      <a:pt x="59" y="36"/>
                    </a:cubicBezTo>
                    <a:cubicBezTo>
                      <a:pt x="61" y="36"/>
                      <a:pt x="62" y="36"/>
                      <a:pt x="64" y="36"/>
                    </a:cubicBezTo>
                    <a:cubicBezTo>
                      <a:pt x="63" y="35"/>
                      <a:pt x="63" y="34"/>
                      <a:pt x="62" y="33"/>
                    </a:cubicBezTo>
                    <a:cubicBezTo>
                      <a:pt x="56" y="28"/>
                      <a:pt x="50" y="23"/>
                      <a:pt x="44" y="18"/>
                    </a:cubicBezTo>
                    <a:cubicBezTo>
                      <a:pt x="38" y="12"/>
                      <a:pt x="37" y="12"/>
                      <a:pt x="30" y="16"/>
                    </a:cubicBezTo>
                    <a:cubicBezTo>
                      <a:pt x="30" y="17"/>
                      <a:pt x="30" y="16"/>
                      <a:pt x="29" y="16"/>
                    </a:cubicBezTo>
                    <a:cubicBezTo>
                      <a:pt x="30" y="13"/>
                      <a:pt x="38" y="3"/>
                      <a:pt x="42" y="0"/>
                    </a:cubicBezTo>
                    <a:cubicBezTo>
                      <a:pt x="42" y="2"/>
                      <a:pt x="42" y="2"/>
                      <a:pt x="42" y="3"/>
                    </a:cubicBezTo>
                    <a:cubicBezTo>
                      <a:pt x="40" y="7"/>
                      <a:pt x="41" y="10"/>
                      <a:pt x="44" y="13"/>
                    </a:cubicBezTo>
                    <a:cubicBezTo>
                      <a:pt x="54" y="21"/>
                      <a:pt x="64" y="30"/>
                      <a:pt x="74" y="38"/>
                    </a:cubicBezTo>
                    <a:cubicBezTo>
                      <a:pt x="78" y="42"/>
                      <a:pt x="82" y="46"/>
                      <a:pt x="87" y="50"/>
                    </a:cubicBezTo>
                    <a:cubicBezTo>
                      <a:pt x="85" y="51"/>
                      <a:pt x="84" y="52"/>
                      <a:pt x="83" y="52"/>
                    </a:cubicBezTo>
                    <a:cubicBezTo>
                      <a:pt x="81" y="52"/>
                      <a:pt x="79" y="52"/>
                      <a:pt x="77" y="52"/>
                    </a:cubicBezTo>
                    <a:cubicBezTo>
                      <a:pt x="60" y="52"/>
                      <a:pt x="42" y="52"/>
                      <a:pt x="25" y="51"/>
                    </a:cubicBezTo>
                    <a:cubicBezTo>
                      <a:pt x="23" y="51"/>
                      <a:pt x="22" y="51"/>
                      <a:pt x="19" y="51"/>
                    </a:cubicBezTo>
                    <a:cubicBezTo>
                      <a:pt x="20" y="53"/>
                      <a:pt x="21" y="54"/>
                      <a:pt x="22" y="55"/>
                    </a:cubicBezTo>
                    <a:cubicBezTo>
                      <a:pt x="30" y="62"/>
                      <a:pt x="39" y="69"/>
                      <a:pt x="47" y="77"/>
                    </a:cubicBezTo>
                    <a:cubicBezTo>
                      <a:pt x="51" y="81"/>
                      <a:pt x="55" y="83"/>
                      <a:pt x="61" y="78"/>
                    </a:cubicBezTo>
                    <a:cubicBezTo>
                      <a:pt x="61" y="77"/>
                      <a:pt x="61" y="77"/>
                      <a:pt x="61" y="77"/>
                    </a:cubicBezTo>
                    <a:cubicBezTo>
                      <a:pt x="61" y="80"/>
                      <a:pt x="52" y="92"/>
                      <a:pt x="48" y="95"/>
                    </a:cubicBezTo>
                    <a:cubicBezTo>
                      <a:pt x="48" y="93"/>
                      <a:pt x="48" y="92"/>
                      <a:pt x="49" y="91"/>
                    </a:cubicBezTo>
                    <a:cubicBezTo>
                      <a:pt x="51" y="87"/>
                      <a:pt x="50" y="85"/>
                      <a:pt x="47" y="82"/>
                    </a:cubicBezTo>
                    <a:cubicBezTo>
                      <a:pt x="41" y="77"/>
                      <a:pt x="35" y="72"/>
                      <a:pt x="30" y="67"/>
                    </a:cubicBezTo>
                    <a:cubicBezTo>
                      <a:pt x="25" y="62"/>
                      <a:pt x="20" y="58"/>
                      <a:pt x="15" y="54"/>
                    </a:cubicBezTo>
                    <a:cubicBezTo>
                      <a:pt x="12" y="51"/>
                      <a:pt x="10" y="51"/>
                      <a:pt x="7" y="51"/>
                    </a:cubicBezTo>
                    <a:cubicBezTo>
                      <a:pt x="5" y="52"/>
                      <a:pt x="3" y="52"/>
                      <a:pt x="1" y="52"/>
                    </a:cubicBezTo>
                    <a:cubicBezTo>
                      <a:pt x="0" y="52"/>
                      <a:pt x="0" y="52"/>
                      <a:pt x="0" y="51"/>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4" name="Freeform 50">
                <a:extLst>
                  <a:ext uri="{FF2B5EF4-FFF2-40B4-BE49-F238E27FC236}">
                    <a16:creationId xmlns:a16="http://schemas.microsoft.com/office/drawing/2014/main" id="{B4841AFA-06F6-4DE5-A44B-C6843FC702AD}"/>
                  </a:ext>
                </a:extLst>
              </p:cNvPr>
              <p:cNvSpPr>
                <a:spLocks noEditPoints="1"/>
              </p:cNvSpPr>
              <p:nvPr/>
            </p:nvSpPr>
            <p:spPr bwMode="auto">
              <a:xfrm>
                <a:off x="6423633" y="25797222"/>
                <a:ext cx="424705" cy="487624"/>
              </a:xfrm>
              <a:custGeom>
                <a:avLst/>
                <a:gdLst>
                  <a:gd name="T0" fmla="*/ 36 w 61"/>
                  <a:gd name="T1" fmla="*/ 26 h 70"/>
                  <a:gd name="T2" fmla="*/ 46 w 61"/>
                  <a:gd name="T3" fmla="*/ 29 h 70"/>
                  <a:gd name="T4" fmla="*/ 60 w 61"/>
                  <a:gd name="T5" fmla="*/ 45 h 70"/>
                  <a:gd name="T6" fmla="*/ 55 w 61"/>
                  <a:gd name="T7" fmla="*/ 59 h 70"/>
                  <a:gd name="T8" fmla="*/ 34 w 61"/>
                  <a:gd name="T9" fmla="*/ 69 h 70"/>
                  <a:gd name="T10" fmla="*/ 21 w 61"/>
                  <a:gd name="T11" fmla="*/ 62 h 70"/>
                  <a:gd name="T12" fmla="*/ 21 w 61"/>
                  <a:gd name="T13" fmla="*/ 46 h 70"/>
                  <a:gd name="T14" fmla="*/ 26 w 61"/>
                  <a:gd name="T15" fmla="*/ 39 h 70"/>
                  <a:gd name="T16" fmla="*/ 17 w 61"/>
                  <a:gd name="T17" fmla="*/ 37 h 70"/>
                  <a:gd name="T18" fmla="*/ 11 w 61"/>
                  <a:gd name="T19" fmla="*/ 8 h 70"/>
                  <a:gd name="T20" fmla="*/ 28 w 61"/>
                  <a:gd name="T21" fmla="*/ 0 h 70"/>
                  <a:gd name="T22" fmla="*/ 42 w 61"/>
                  <a:gd name="T23" fmla="*/ 7 h 70"/>
                  <a:gd name="T24" fmla="*/ 40 w 61"/>
                  <a:gd name="T25" fmla="*/ 21 h 70"/>
                  <a:gd name="T26" fmla="*/ 36 w 61"/>
                  <a:gd name="T27" fmla="*/ 26 h 70"/>
                  <a:gd name="T28" fmla="*/ 29 w 61"/>
                  <a:gd name="T29" fmla="*/ 40 h 70"/>
                  <a:gd name="T30" fmla="*/ 28 w 61"/>
                  <a:gd name="T31" fmla="*/ 48 h 70"/>
                  <a:gd name="T32" fmla="*/ 37 w 61"/>
                  <a:gd name="T33" fmla="*/ 63 h 70"/>
                  <a:gd name="T34" fmla="*/ 46 w 61"/>
                  <a:gd name="T35" fmla="*/ 64 h 70"/>
                  <a:gd name="T36" fmla="*/ 50 w 61"/>
                  <a:gd name="T37" fmla="*/ 55 h 70"/>
                  <a:gd name="T38" fmla="*/ 41 w 61"/>
                  <a:gd name="T39" fmla="*/ 43 h 70"/>
                  <a:gd name="T40" fmla="*/ 29 w 61"/>
                  <a:gd name="T41" fmla="*/ 40 h 70"/>
                  <a:gd name="T42" fmla="*/ 33 w 61"/>
                  <a:gd name="T43" fmla="*/ 26 h 70"/>
                  <a:gd name="T44" fmla="*/ 28 w 61"/>
                  <a:gd name="T45" fmla="*/ 7 h 70"/>
                  <a:gd name="T46" fmla="*/ 22 w 61"/>
                  <a:gd name="T47" fmla="*/ 5 h 70"/>
                  <a:gd name="T48" fmla="*/ 14 w 61"/>
                  <a:gd name="T49" fmla="*/ 10 h 70"/>
                  <a:gd name="T50" fmla="*/ 16 w 61"/>
                  <a:gd name="T51" fmla="*/ 19 h 70"/>
                  <a:gd name="T52" fmla="*/ 33 w 61"/>
                  <a:gd name="T53" fmla="*/ 2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1" h="70">
                    <a:moveTo>
                      <a:pt x="36" y="26"/>
                    </a:moveTo>
                    <a:cubicBezTo>
                      <a:pt x="40" y="27"/>
                      <a:pt x="43" y="28"/>
                      <a:pt x="46" y="29"/>
                    </a:cubicBezTo>
                    <a:cubicBezTo>
                      <a:pt x="54" y="31"/>
                      <a:pt x="59" y="37"/>
                      <a:pt x="60" y="45"/>
                    </a:cubicBezTo>
                    <a:cubicBezTo>
                      <a:pt x="61" y="51"/>
                      <a:pt x="59" y="55"/>
                      <a:pt x="55" y="59"/>
                    </a:cubicBezTo>
                    <a:cubicBezTo>
                      <a:pt x="50" y="65"/>
                      <a:pt x="42" y="69"/>
                      <a:pt x="34" y="69"/>
                    </a:cubicBezTo>
                    <a:cubicBezTo>
                      <a:pt x="28" y="70"/>
                      <a:pt x="24" y="67"/>
                      <a:pt x="21" y="62"/>
                    </a:cubicBezTo>
                    <a:cubicBezTo>
                      <a:pt x="17" y="57"/>
                      <a:pt x="17" y="51"/>
                      <a:pt x="21" y="46"/>
                    </a:cubicBezTo>
                    <a:cubicBezTo>
                      <a:pt x="22" y="44"/>
                      <a:pt x="24" y="42"/>
                      <a:pt x="26" y="39"/>
                    </a:cubicBezTo>
                    <a:cubicBezTo>
                      <a:pt x="23" y="39"/>
                      <a:pt x="20" y="38"/>
                      <a:pt x="17" y="37"/>
                    </a:cubicBezTo>
                    <a:cubicBezTo>
                      <a:pt x="3" y="32"/>
                      <a:pt x="0" y="17"/>
                      <a:pt x="11" y="8"/>
                    </a:cubicBezTo>
                    <a:cubicBezTo>
                      <a:pt x="16" y="4"/>
                      <a:pt x="22" y="1"/>
                      <a:pt x="28" y="0"/>
                    </a:cubicBezTo>
                    <a:cubicBezTo>
                      <a:pt x="34" y="0"/>
                      <a:pt x="39" y="2"/>
                      <a:pt x="42" y="7"/>
                    </a:cubicBezTo>
                    <a:cubicBezTo>
                      <a:pt x="45" y="12"/>
                      <a:pt x="43" y="17"/>
                      <a:pt x="40" y="21"/>
                    </a:cubicBezTo>
                    <a:cubicBezTo>
                      <a:pt x="39" y="23"/>
                      <a:pt x="38" y="24"/>
                      <a:pt x="36" y="26"/>
                    </a:cubicBezTo>
                    <a:close/>
                    <a:moveTo>
                      <a:pt x="29" y="40"/>
                    </a:moveTo>
                    <a:cubicBezTo>
                      <a:pt x="29" y="43"/>
                      <a:pt x="28" y="46"/>
                      <a:pt x="28" y="48"/>
                    </a:cubicBezTo>
                    <a:cubicBezTo>
                      <a:pt x="29" y="54"/>
                      <a:pt x="32" y="59"/>
                      <a:pt x="37" y="63"/>
                    </a:cubicBezTo>
                    <a:cubicBezTo>
                      <a:pt x="40" y="65"/>
                      <a:pt x="43" y="66"/>
                      <a:pt x="46" y="64"/>
                    </a:cubicBezTo>
                    <a:cubicBezTo>
                      <a:pt x="50" y="62"/>
                      <a:pt x="51" y="58"/>
                      <a:pt x="50" y="55"/>
                    </a:cubicBezTo>
                    <a:cubicBezTo>
                      <a:pt x="49" y="49"/>
                      <a:pt x="46" y="45"/>
                      <a:pt x="41" y="43"/>
                    </a:cubicBezTo>
                    <a:cubicBezTo>
                      <a:pt x="37" y="41"/>
                      <a:pt x="34" y="41"/>
                      <a:pt x="29" y="40"/>
                    </a:cubicBezTo>
                    <a:close/>
                    <a:moveTo>
                      <a:pt x="33" y="26"/>
                    </a:moveTo>
                    <a:cubicBezTo>
                      <a:pt x="35" y="18"/>
                      <a:pt x="33" y="12"/>
                      <a:pt x="28" y="7"/>
                    </a:cubicBezTo>
                    <a:cubicBezTo>
                      <a:pt x="26" y="5"/>
                      <a:pt x="24" y="5"/>
                      <a:pt x="22" y="5"/>
                    </a:cubicBezTo>
                    <a:cubicBezTo>
                      <a:pt x="18" y="5"/>
                      <a:pt x="16" y="7"/>
                      <a:pt x="14" y="10"/>
                    </a:cubicBezTo>
                    <a:cubicBezTo>
                      <a:pt x="13" y="13"/>
                      <a:pt x="14" y="16"/>
                      <a:pt x="16" y="19"/>
                    </a:cubicBezTo>
                    <a:cubicBezTo>
                      <a:pt x="21" y="24"/>
                      <a:pt x="26" y="25"/>
                      <a:pt x="33" y="26"/>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5" name="Freeform 51">
                <a:extLst>
                  <a:ext uri="{FF2B5EF4-FFF2-40B4-BE49-F238E27FC236}">
                    <a16:creationId xmlns:a16="http://schemas.microsoft.com/office/drawing/2014/main" id="{5C773B7E-DC0A-4C6F-81E7-947211B53E3A}"/>
                  </a:ext>
                </a:extLst>
              </p:cNvPr>
              <p:cNvSpPr>
                <a:spLocks/>
              </p:cNvSpPr>
              <p:nvPr/>
            </p:nvSpPr>
            <p:spPr bwMode="auto">
              <a:xfrm>
                <a:off x="3442833" y="20803004"/>
                <a:ext cx="574138" cy="558409"/>
              </a:xfrm>
              <a:custGeom>
                <a:avLst/>
                <a:gdLst>
                  <a:gd name="T0" fmla="*/ 44 w 82"/>
                  <a:gd name="T1" fmla="*/ 0 h 80"/>
                  <a:gd name="T2" fmla="*/ 57 w 82"/>
                  <a:gd name="T3" fmla="*/ 19 h 80"/>
                  <a:gd name="T4" fmla="*/ 53 w 82"/>
                  <a:gd name="T5" fmla="*/ 18 h 80"/>
                  <a:gd name="T6" fmla="*/ 38 w 82"/>
                  <a:gd name="T7" fmla="*/ 14 h 80"/>
                  <a:gd name="T8" fmla="*/ 21 w 82"/>
                  <a:gd name="T9" fmla="*/ 35 h 80"/>
                  <a:gd name="T10" fmla="*/ 44 w 82"/>
                  <a:gd name="T11" fmla="*/ 68 h 80"/>
                  <a:gd name="T12" fmla="*/ 67 w 82"/>
                  <a:gd name="T13" fmla="*/ 66 h 80"/>
                  <a:gd name="T14" fmla="*/ 68 w 82"/>
                  <a:gd name="T15" fmla="*/ 56 h 80"/>
                  <a:gd name="T16" fmla="*/ 62 w 82"/>
                  <a:gd name="T17" fmla="*/ 48 h 80"/>
                  <a:gd name="T18" fmla="*/ 53 w 82"/>
                  <a:gd name="T19" fmla="*/ 46 h 80"/>
                  <a:gd name="T20" fmla="*/ 50 w 82"/>
                  <a:gd name="T21" fmla="*/ 47 h 80"/>
                  <a:gd name="T22" fmla="*/ 58 w 82"/>
                  <a:gd name="T23" fmla="*/ 40 h 80"/>
                  <a:gd name="T24" fmla="*/ 67 w 82"/>
                  <a:gd name="T25" fmla="*/ 33 h 80"/>
                  <a:gd name="T26" fmla="*/ 75 w 82"/>
                  <a:gd name="T27" fmla="*/ 27 h 80"/>
                  <a:gd name="T28" fmla="*/ 76 w 82"/>
                  <a:gd name="T29" fmla="*/ 28 h 80"/>
                  <a:gd name="T30" fmla="*/ 75 w 82"/>
                  <a:gd name="T31" fmla="*/ 29 h 80"/>
                  <a:gd name="T32" fmla="*/ 75 w 82"/>
                  <a:gd name="T33" fmla="*/ 40 h 80"/>
                  <a:gd name="T34" fmla="*/ 82 w 82"/>
                  <a:gd name="T35" fmla="*/ 50 h 80"/>
                  <a:gd name="T36" fmla="*/ 82 w 82"/>
                  <a:gd name="T37" fmla="*/ 52 h 80"/>
                  <a:gd name="T38" fmla="*/ 49 w 82"/>
                  <a:gd name="T39" fmla="*/ 78 h 80"/>
                  <a:gd name="T40" fmla="*/ 31 w 82"/>
                  <a:gd name="T41" fmla="*/ 76 h 80"/>
                  <a:gd name="T42" fmla="*/ 24 w 82"/>
                  <a:gd name="T43" fmla="*/ 15 h 80"/>
                  <a:gd name="T44" fmla="*/ 36 w 82"/>
                  <a:gd name="T45" fmla="*/ 10 h 80"/>
                  <a:gd name="T46" fmla="*/ 39 w 82"/>
                  <a:gd name="T47" fmla="*/ 9 h 80"/>
                  <a:gd name="T48" fmla="*/ 44 w 82"/>
                  <a:gd name="T49" fmla="*/ 2 h 80"/>
                  <a:gd name="T50" fmla="*/ 44 w 82"/>
                  <a:gd name="T51" fmla="*/ 1 h 80"/>
                  <a:gd name="T52" fmla="*/ 44 w 82"/>
                  <a:gd name="T5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80">
                    <a:moveTo>
                      <a:pt x="44" y="0"/>
                    </a:moveTo>
                    <a:cubicBezTo>
                      <a:pt x="47" y="2"/>
                      <a:pt x="56" y="14"/>
                      <a:pt x="57" y="19"/>
                    </a:cubicBezTo>
                    <a:cubicBezTo>
                      <a:pt x="56" y="20"/>
                      <a:pt x="55" y="18"/>
                      <a:pt x="53" y="18"/>
                    </a:cubicBezTo>
                    <a:cubicBezTo>
                      <a:pt x="48" y="15"/>
                      <a:pt x="43" y="14"/>
                      <a:pt x="38" y="14"/>
                    </a:cubicBezTo>
                    <a:cubicBezTo>
                      <a:pt x="26" y="14"/>
                      <a:pt x="18" y="23"/>
                      <a:pt x="21" y="35"/>
                    </a:cubicBezTo>
                    <a:cubicBezTo>
                      <a:pt x="25" y="48"/>
                      <a:pt x="33" y="60"/>
                      <a:pt x="44" y="68"/>
                    </a:cubicBezTo>
                    <a:cubicBezTo>
                      <a:pt x="52" y="74"/>
                      <a:pt x="60" y="73"/>
                      <a:pt x="67" y="66"/>
                    </a:cubicBezTo>
                    <a:cubicBezTo>
                      <a:pt x="70" y="63"/>
                      <a:pt x="71" y="60"/>
                      <a:pt x="68" y="56"/>
                    </a:cubicBezTo>
                    <a:cubicBezTo>
                      <a:pt x="66" y="54"/>
                      <a:pt x="64" y="51"/>
                      <a:pt x="62" y="48"/>
                    </a:cubicBezTo>
                    <a:cubicBezTo>
                      <a:pt x="59" y="44"/>
                      <a:pt x="58" y="44"/>
                      <a:pt x="53" y="46"/>
                    </a:cubicBezTo>
                    <a:cubicBezTo>
                      <a:pt x="52" y="47"/>
                      <a:pt x="51" y="47"/>
                      <a:pt x="50" y="47"/>
                    </a:cubicBezTo>
                    <a:cubicBezTo>
                      <a:pt x="52" y="44"/>
                      <a:pt x="55" y="42"/>
                      <a:pt x="58" y="40"/>
                    </a:cubicBezTo>
                    <a:cubicBezTo>
                      <a:pt x="61" y="38"/>
                      <a:pt x="64" y="35"/>
                      <a:pt x="67" y="33"/>
                    </a:cubicBezTo>
                    <a:cubicBezTo>
                      <a:pt x="70" y="31"/>
                      <a:pt x="72" y="29"/>
                      <a:pt x="75" y="27"/>
                    </a:cubicBezTo>
                    <a:cubicBezTo>
                      <a:pt x="76" y="27"/>
                      <a:pt x="76" y="27"/>
                      <a:pt x="76" y="28"/>
                    </a:cubicBezTo>
                    <a:cubicBezTo>
                      <a:pt x="76" y="28"/>
                      <a:pt x="75" y="29"/>
                      <a:pt x="75" y="29"/>
                    </a:cubicBezTo>
                    <a:cubicBezTo>
                      <a:pt x="72" y="34"/>
                      <a:pt x="71" y="36"/>
                      <a:pt x="75" y="40"/>
                    </a:cubicBezTo>
                    <a:cubicBezTo>
                      <a:pt x="77" y="44"/>
                      <a:pt x="80" y="47"/>
                      <a:pt x="82" y="50"/>
                    </a:cubicBezTo>
                    <a:cubicBezTo>
                      <a:pt x="82" y="51"/>
                      <a:pt x="82" y="51"/>
                      <a:pt x="82" y="52"/>
                    </a:cubicBezTo>
                    <a:cubicBezTo>
                      <a:pt x="74" y="64"/>
                      <a:pt x="64" y="74"/>
                      <a:pt x="49" y="78"/>
                    </a:cubicBezTo>
                    <a:cubicBezTo>
                      <a:pt x="43" y="80"/>
                      <a:pt x="37" y="79"/>
                      <a:pt x="31" y="76"/>
                    </a:cubicBezTo>
                    <a:cubicBezTo>
                      <a:pt x="11" y="66"/>
                      <a:pt x="0" y="35"/>
                      <a:pt x="24" y="15"/>
                    </a:cubicBezTo>
                    <a:cubicBezTo>
                      <a:pt x="27" y="13"/>
                      <a:pt x="32" y="12"/>
                      <a:pt x="36" y="10"/>
                    </a:cubicBezTo>
                    <a:cubicBezTo>
                      <a:pt x="37" y="9"/>
                      <a:pt x="38" y="9"/>
                      <a:pt x="39" y="9"/>
                    </a:cubicBezTo>
                    <a:cubicBezTo>
                      <a:pt x="44" y="7"/>
                      <a:pt x="44" y="7"/>
                      <a:pt x="44" y="2"/>
                    </a:cubicBezTo>
                    <a:cubicBezTo>
                      <a:pt x="44" y="2"/>
                      <a:pt x="44" y="2"/>
                      <a:pt x="44" y="1"/>
                    </a:cubicBezTo>
                    <a:cubicBezTo>
                      <a:pt x="44" y="1"/>
                      <a:pt x="44" y="1"/>
                      <a:pt x="44" y="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6" name="Freeform 52">
                <a:extLst>
                  <a:ext uri="{FF2B5EF4-FFF2-40B4-BE49-F238E27FC236}">
                    <a16:creationId xmlns:a16="http://schemas.microsoft.com/office/drawing/2014/main" id="{B85BE9AC-6F60-4FB5-8137-FF34C3DC57D8}"/>
                  </a:ext>
                </a:extLst>
              </p:cNvPr>
              <p:cNvSpPr>
                <a:spLocks/>
              </p:cNvSpPr>
              <p:nvPr/>
            </p:nvSpPr>
            <p:spPr bwMode="auto">
              <a:xfrm>
                <a:off x="5141653" y="20291785"/>
                <a:ext cx="456165" cy="495489"/>
              </a:xfrm>
              <a:custGeom>
                <a:avLst/>
                <a:gdLst>
                  <a:gd name="T0" fmla="*/ 58 w 65"/>
                  <a:gd name="T1" fmla="*/ 69 h 70"/>
                  <a:gd name="T2" fmla="*/ 53 w 65"/>
                  <a:gd name="T3" fmla="*/ 66 h 70"/>
                  <a:gd name="T4" fmla="*/ 25 w 65"/>
                  <a:gd name="T5" fmla="*/ 31 h 70"/>
                  <a:gd name="T6" fmla="*/ 13 w 65"/>
                  <a:gd name="T7" fmla="*/ 17 h 70"/>
                  <a:gd name="T8" fmla="*/ 12 w 65"/>
                  <a:gd name="T9" fmla="*/ 21 h 70"/>
                  <a:gd name="T10" fmla="*/ 12 w 65"/>
                  <a:gd name="T11" fmla="*/ 56 h 70"/>
                  <a:gd name="T12" fmla="*/ 20 w 65"/>
                  <a:gd name="T13" fmla="*/ 66 h 70"/>
                  <a:gd name="T14" fmla="*/ 21 w 65"/>
                  <a:gd name="T15" fmla="*/ 68 h 70"/>
                  <a:gd name="T16" fmla="*/ 0 w 65"/>
                  <a:gd name="T17" fmla="*/ 68 h 70"/>
                  <a:gd name="T18" fmla="*/ 3 w 65"/>
                  <a:gd name="T19" fmla="*/ 66 h 70"/>
                  <a:gd name="T20" fmla="*/ 9 w 65"/>
                  <a:gd name="T21" fmla="*/ 58 h 70"/>
                  <a:gd name="T22" fmla="*/ 9 w 65"/>
                  <a:gd name="T23" fmla="*/ 14 h 70"/>
                  <a:gd name="T24" fmla="*/ 6 w 65"/>
                  <a:gd name="T25" fmla="*/ 8 h 70"/>
                  <a:gd name="T26" fmla="*/ 0 w 65"/>
                  <a:gd name="T27" fmla="*/ 2 h 70"/>
                  <a:gd name="T28" fmla="*/ 10 w 65"/>
                  <a:gd name="T29" fmla="*/ 1 h 70"/>
                  <a:gd name="T30" fmla="*/ 27 w 65"/>
                  <a:gd name="T31" fmla="*/ 9 h 70"/>
                  <a:gd name="T32" fmla="*/ 50 w 65"/>
                  <a:gd name="T33" fmla="*/ 39 h 70"/>
                  <a:gd name="T34" fmla="*/ 54 w 65"/>
                  <a:gd name="T35" fmla="*/ 42 h 70"/>
                  <a:gd name="T36" fmla="*/ 54 w 65"/>
                  <a:gd name="T37" fmla="*/ 38 h 70"/>
                  <a:gd name="T38" fmla="*/ 54 w 65"/>
                  <a:gd name="T39" fmla="*/ 15 h 70"/>
                  <a:gd name="T40" fmla="*/ 46 w 65"/>
                  <a:gd name="T41" fmla="*/ 3 h 70"/>
                  <a:gd name="T42" fmla="*/ 45 w 65"/>
                  <a:gd name="T43" fmla="*/ 3 h 70"/>
                  <a:gd name="T44" fmla="*/ 65 w 65"/>
                  <a:gd name="T45" fmla="*/ 2 h 70"/>
                  <a:gd name="T46" fmla="*/ 63 w 65"/>
                  <a:gd name="T47" fmla="*/ 4 h 70"/>
                  <a:gd name="T48" fmla="*/ 58 w 65"/>
                  <a:gd name="T49" fmla="*/ 12 h 70"/>
                  <a:gd name="T50" fmla="*/ 58 w 65"/>
                  <a:gd name="T51" fmla="*/ 26 h 70"/>
                  <a:gd name="T52" fmla="*/ 58 w 65"/>
                  <a:gd name="T53" fmla="*/ 64 h 70"/>
                  <a:gd name="T54" fmla="*/ 58 w 65"/>
                  <a:gd name="T55"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 h="70">
                    <a:moveTo>
                      <a:pt x="58" y="69"/>
                    </a:moveTo>
                    <a:cubicBezTo>
                      <a:pt x="54" y="70"/>
                      <a:pt x="54" y="68"/>
                      <a:pt x="53" y="66"/>
                    </a:cubicBezTo>
                    <a:cubicBezTo>
                      <a:pt x="43" y="55"/>
                      <a:pt x="34" y="43"/>
                      <a:pt x="25" y="31"/>
                    </a:cubicBezTo>
                    <a:cubicBezTo>
                      <a:pt x="21" y="27"/>
                      <a:pt x="17" y="22"/>
                      <a:pt x="13" y="17"/>
                    </a:cubicBezTo>
                    <a:cubicBezTo>
                      <a:pt x="13" y="19"/>
                      <a:pt x="12" y="20"/>
                      <a:pt x="12" y="21"/>
                    </a:cubicBezTo>
                    <a:cubicBezTo>
                      <a:pt x="12" y="33"/>
                      <a:pt x="12" y="44"/>
                      <a:pt x="12" y="56"/>
                    </a:cubicBezTo>
                    <a:cubicBezTo>
                      <a:pt x="12" y="63"/>
                      <a:pt x="13" y="64"/>
                      <a:pt x="20" y="66"/>
                    </a:cubicBezTo>
                    <a:cubicBezTo>
                      <a:pt x="20" y="67"/>
                      <a:pt x="21" y="67"/>
                      <a:pt x="21" y="68"/>
                    </a:cubicBezTo>
                    <a:cubicBezTo>
                      <a:pt x="18" y="69"/>
                      <a:pt x="5" y="69"/>
                      <a:pt x="0" y="68"/>
                    </a:cubicBezTo>
                    <a:cubicBezTo>
                      <a:pt x="1" y="67"/>
                      <a:pt x="2" y="66"/>
                      <a:pt x="3" y="66"/>
                    </a:cubicBezTo>
                    <a:cubicBezTo>
                      <a:pt x="7" y="65"/>
                      <a:pt x="9" y="63"/>
                      <a:pt x="9" y="58"/>
                    </a:cubicBezTo>
                    <a:cubicBezTo>
                      <a:pt x="9" y="44"/>
                      <a:pt x="9" y="29"/>
                      <a:pt x="9" y="14"/>
                    </a:cubicBezTo>
                    <a:cubicBezTo>
                      <a:pt x="9" y="11"/>
                      <a:pt x="7" y="9"/>
                      <a:pt x="6" y="8"/>
                    </a:cubicBezTo>
                    <a:cubicBezTo>
                      <a:pt x="4" y="6"/>
                      <a:pt x="2" y="4"/>
                      <a:pt x="0" y="2"/>
                    </a:cubicBezTo>
                    <a:cubicBezTo>
                      <a:pt x="4" y="1"/>
                      <a:pt x="7" y="2"/>
                      <a:pt x="10" y="1"/>
                    </a:cubicBezTo>
                    <a:cubicBezTo>
                      <a:pt x="18" y="0"/>
                      <a:pt x="22" y="3"/>
                      <a:pt x="27" y="9"/>
                    </a:cubicBezTo>
                    <a:cubicBezTo>
                      <a:pt x="34" y="19"/>
                      <a:pt x="42" y="29"/>
                      <a:pt x="50" y="39"/>
                    </a:cubicBezTo>
                    <a:cubicBezTo>
                      <a:pt x="51" y="40"/>
                      <a:pt x="52" y="41"/>
                      <a:pt x="54" y="42"/>
                    </a:cubicBezTo>
                    <a:cubicBezTo>
                      <a:pt x="54" y="41"/>
                      <a:pt x="54" y="39"/>
                      <a:pt x="54" y="38"/>
                    </a:cubicBezTo>
                    <a:cubicBezTo>
                      <a:pt x="54" y="30"/>
                      <a:pt x="54" y="23"/>
                      <a:pt x="54" y="15"/>
                    </a:cubicBezTo>
                    <a:cubicBezTo>
                      <a:pt x="54" y="9"/>
                      <a:pt x="53" y="4"/>
                      <a:pt x="46" y="3"/>
                    </a:cubicBezTo>
                    <a:cubicBezTo>
                      <a:pt x="46" y="3"/>
                      <a:pt x="45" y="3"/>
                      <a:pt x="45" y="3"/>
                    </a:cubicBezTo>
                    <a:cubicBezTo>
                      <a:pt x="48" y="1"/>
                      <a:pt x="61" y="1"/>
                      <a:pt x="65" y="2"/>
                    </a:cubicBezTo>
                    <a:cubicBezTo>
                      <a:pt x="64" y="3"/>
                      <a:pt x="64" y="3"/>
                      <a:pt x="63" y="4"/>
                    </a:cubicBezTo>
                    <a:cubicBezTo>
                      <a:pt x="59" y="5"/>
                      <a:pt x="57" y="8"/>
                      <a:pt x="58" y="12"/>
                    </a:cubicBezTo>
                    <a:cubicBezTo>
                      <a:pt x="58" y="17"/>
                      <a:pt x="58" y="22"/>
                      <a:pt x="58" y="26"/>
                    </a:cubicBezTo>
                    <a:cubicBezTo>
                      <a:pt x="58" y="39"/>
                      <a:pt x="58" y="51"/>
                      <a:pt x="58" y="64"/>
                    </a:cubicBezTo>
                    <a:cubicBezTo>
                      <a:pt x="58" y="66"/>
                      <a:pt x="58" y="67"/>
                      <a:pt x="58" y="69"/>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7" name="Freeform 53">
                <a:extLst>
                  <a:ext uri="{FF2B5EF4-FFF2-40B4-BE49-F238E27FC236}">
                    <a16:creationId xmlns:a16="http://schemas.microsoft.com/office/drawing/2014/main" id="{8F1A2BEF-DE60-43BE-9443-E64E95C8AB6F}"/>
                  </a:ext>
                </a:extLst>
              </p:cNvPr>
              <p:cNvSpPr>
                <a:spLocks noEditPoints="1"/>
              </p:cNvSpPr>
              <p:nvPr/>
            </p:nvSpPr>
            <p:spPr bwMode="auto">
              <a:xfrm>
                <a:off x="5700062" y="26009575"/>
                <a:ext cx="353921" cy="503354"/>
              </a:xfrm>
              <a:custGeom>
                <a:avLst/>
                <a:gdLst>
                  <a:gd name="T0" fmla="*/ 9 w 50"/>
                  <a:gd name="T1" fmla="*/ 71 h 71"/>
                  <a:gd name="T2" fmla="*/ 31 w 50"/>
                  <a:gd name="T3" fmla="*/ 41 h 71"/>
                  <a:gd name="T4" fmla="*/ 23 w 50"/>
                  <a:gd name="T5" fmla="*/ 44 h 71"/>
                  <a:gd name="T6" fmla="*/ 3 w 50"/>
                  <a:gd name="T7" fmla="*/ 33 h 71"/>
                  <a:gd name="T8" fmla="*/ 3 w 50"/>
                  <a:gd name="T9" fmla="*/ 13 h 71"/>
                  <a:gd name="T10" fmla="*/ 21 w 50"/>
                  <a:gd name="T11" fmla="*/ 1 h 71"/>
                  <a:gd name="T12" fmla="*/ 41 w 50"/>
                  <a:gd name="T13" fmla="*/ 11 h 71"/>
                  <a:gd name="T14" fmla="*/ 34 w 50"/>
                  <a:gd name="T15" fmla="*/ 59 h 71"/>
                  <a:gd name="T16" fmla="*/ 9 w 50"/>
                  <a:gd name="T17" fmla="*/ 71 h 71"/>
                  <a:gd name="T18" fmla="*/ 31 w 50"/>
                  <a:gd name="T19" fmla="*/ 32 h 71"/>
                  <a:gd name="T20" fmla="*/ 32 w 50"/>
                  <a:gd name="T21" fmla="*/ 32 h 71"/>
                  <a:gd name="T22" fmla="*/ 28 w 50"/>
                  <a:gd name="T23" fmla="*/ 12 h 71"/>
                  <a:gd name="T24" fmla="*/ 25 w 50"/>
                  <a:gd name="T25" fmla="*/ 6 h 71"/>
                  <a:gd name="T26" fmla="*/ 19 w 50"/>
                  <a:gd name="T27" fmla="*/ 3 h 71"/>
                  <a:gd name="T28" fmla="*/ 15 w 50"/>
                  <a:gd name="T29" fmla="*/ 8 h 71"/>
                  <a:gd name="T30" fmla="*/ 14 w 50"/>
                  <a:gd name="T31" fmla="*/ 10 h 71"/>
                  <a:gd name="T32" fmla="*/ 18 w 50"/>
                  <a:gd name="T33" fmla="*/ 32 h 71"/>
                  <a:gd name="T34" fmla="*/ 21 w 50"/>
                  <a:gd name="T35" fmla="*/ 37 h 71"/>
                  <a:gd name="T36" fmla="*/ 29 w 50"/>
                  <a:gd name="T37" fmla="*/ 39 h 71"/>
                  <a:gd name="T38" fmla="*/ 31 w 50"/>
                  <a:gd name="T39" fmla="*/ 33 h 71"/>
                  <a:gd name="T40" fmla="*/ 31 w 50"/>
                  <a:gd name="T41" fmla="*/ 3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71">
                    <a:moveTo>
                      <a:pt x="9" y="71"/>
                    </a:moveTo>
                    <a:cubicBezTo>
                      <a:pt x="22" y="66"/>
                      <a:pt x="29" y="55"/>
                      <a:pt x="31" y="41"/>
                    </a:cubicBezTo>
                    <a:cubicBezTo>
                      <a:pt x="28" y="42"/>
                      <a:pt x="26" y="43"/>
                      <a:pt x="23" y="44"/>
                    </a:cubicBezTo>
                    <a:cubicBezTo>
                      <a:pt x="14" y="46"/>
                      <a:pt x="7" y="42"/>
                      <a:pt x="3" y="33"/>
                    </a:cubicBezTo>
                    <a:cubicBezTo>
                      <a:pt x="0" y="26"/>
                      <a:pt x="1" y="19"/>
                      <a:pt x="3" y="13"/>
                    </a:cubicBezTo>
                    <a:cubicBezTo>
                      <a:pt x="7" y="5"/>
                      <a:pt x="13" y="1"/>
                      <a:pt x="21" y="1"/>
                    </a:cubicBezTo>
                    <a:cubicBezTo>
                      <a:pt x="29" y="0"/>
                      <a:pt x="36" y="3"/>
                      <a:pt x="41" y="11"/>
                    </a:cubicBezTo>
                    <a:cubicBezTo>
                      <a:pt x="50" y="26"/>
                      <a:pt x="47" y="47"/>
                      <a:pt x="34" y="59"/>
                    </a:cubicBezTo>
                    <a:cubicBezTo>
                      <a:pt x="28" y="65"/>
                      <a:pt x="17" y="70"/>
                      <a:pt x="9" y="71"/>
                    </a:cubicBezTo>
                    <a:close/>
                    <a:moveTo>
                      <a:pt x="31" y="32"/>
                    </a:moveTo>
                    <a:cubicBezTo>
                      <a:pt x="31" y="32"/>
                      <a:pt x="31" y="32"/>
                      <a:pt x="32" y="32"/>
                    </a:cubicBezTo>
                    <a:cubicBezTo>
                      <a:pt x="30" y="25"/>
                      <a:pt x="29" y="19"/>
                      <a:pt x="28" y="12"/>
                    </a:cubicBezTo>
                    <a:cubicBezTo>
                      <a:pt x="27" y="10"/>
                      <a:pt x="26" y="8"/>
                      <a:pt x="25" y="6"/>
                    </a:cubicBezTo>
                    <a:cubicBezTo>
                      <a:pt x="24" y="4"/>
                      <a:pt x="22" y="3"/>
                      <a:pt x="19" y="3"/>
                    </a:cubicBezTo>
                    <a:cubicBezTo>
                      <a:pt x="17" y="4"/>
                      <a:pt x="15" y="5"/>
                      <a:pt x="15" y="8"/>
                    </a:cubicBezTo>
                    <a:cubicBezTo>
                      <a:pt x="15" y="9"/>
                      <a:pt x="14" y="10"/>
                      <a:pt x="14" y="10"/>
                    </a:cubicBezTo>
                    <a:cubicBezTo>
                      <a:pt x="15" y="18"/>
                      <a:pt x="16" y="25"/>
                      <a:pt x="18" y="32"/>
                    </a:cubicBezTo>
                    <a:cubicBezTo>
                      <a:pt x="19" y="34"/>
                      <a:pt x="20" y="35"/>
                      <a:pt x="21" y="37"/>
                    </a:cubicBezTo>
                    <a:cubicBezTo>
                      <a:pt x="23" y="39"/>
                      <a:pt x="25" y="39"/>
                      <a:pt x="29" y="39"/>
                    </a:cubicBezTo>
                    <a:cubicBezTo>
                      <a:pt x="32" y="38"/>
                      <a:pt x="31" y="35"/>
                      <a:pt x="31" y="33"/>
                    </a:cubicBezTo>
                    <a:cubicBezTo>
                      <a:pt x="31" y="33"/>
                      <a:pt x="31" y="32"/>
                      <a:pt x="31" y="3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8" name="Freeform 54">
                <a:extLst>
                  <a:ext uri="{FF2B5EF4-FFF2-40B4-BE49-F238E27FC236}">
                    <a16:creationId xmlns:a16="http://schemas.microsoft.com/office/drawing/2014/main" id="{854BFC4C-273E-4CD3-AA7A-F6841F6A1E71}"/>
                  </a:ext>
                </a:extLst>
              </p:cNvPr>
              <p:cNvSpPr>
                <a:spLocks/>
              </p:cNvSpPr>
              <p:nvPr/>
            </p:nvSpPr>
            <p:spPr bwMode="auto">
              <a:xfrm>
                <a:off x="4323703" y="20386164"/>
                <a:ext cx="471894" cy="534814"/>
              </a:xfrm>
              <a:custGeom>
                <a:avLst/>
                <a:gdLst>
                  <a:gd name="T0" fmla="*/ 42 w 68"/>
                  <a:gd name="T1" fmla="*/ 7 h 77"/>
                  <a:gd name="T2" fmla="*/ 62 w 68"/>
                  <a:gd name="T3" fmla="*/ 0 h 77"/>
                  <a:gd name="T4" fmla="*/ 60 w 68"/>
                  <a:gd name="T5" fmla="*/ 3 h 77"/>
                  <a:gd name="T6" fmla="*/ 57 w 68"/>
                  <a:gd name="T7" fmla="*/ 12 h 77"/>
                  <a:gd name="T8" fmla="*/ 65 w 68"/>
                  <a:gd name="T9" fmla="*/ 40 h 77"/>
                  <a:gd name="T10" fmla="*/ 67 w 68"/>
                  <a:gd name="T11" fmla="*/ 55 h 77"/>
                  <a:gd name="T12" fmla="*/ 62 w 68"/>
                  <a:gd name="T13" fmla="*/ 68 h 77"/>
                  <a:gd name="T14" fmla="*/ 34 w 68"/>
                  <a:gd name="T15" fmla="*/ 76 h 77"/>
                  <a:gd name="T16" fmla="*/ 21 w 68"/>
                  <a:gd name="T17" fmla="*/ 66 h 77"/>
                  <a:gd name="T18" fmla="*/ 19 w 68"/>
                  <a:gd name="T19" fmla="*/ 60 h 77"/>
                  <a:gd name="T20" fmla="*/ 10 w 68"/>
                  <a:gd name="T21" fmla="*/ 27 h 77"/>
                  <a:gd name="T22" fmla="*/ 9 w 68"/>
                  <a:gd name="T23" fmla="*/ 25 h 77"/>
                  <a:gd name="T24" fmla="*/ 2 w 68"/>
                  <a:gd name="T25" fmla="*/ 20 h 77"/>
                  <a:gd name="T26" fmla="*/ 0 w 68"/>
                  <a:gd name="T27" fmla="*/ 19 h 77"/>
                  <a:gd name="T28" fmla="*/ 27 w 68"/>
                  <a:gd name="T29" fmla="*/ 10 h 77"/>
                  <a:gd name="T30" fmla="*/ 30 w 68"/>
                  <a:gd name="T31" fmla="*/ 10 h 77"/>
                  <a:gd name="T32" fmla="*/ 30 w 68"/>
                  <a:gd name="T33" fmla="*/ 11 h 77"/>
                  <a:gd name="T34" fmla="*/ 27 w 68"/>
                  <a:gd name="T35" fmla="*/ 12 h 77"/>
                  <a:gd name="T36" fmla="*/ 24 w 68"/>
                  <a:gd name="T37" fmla="*/ 20 h 77"/>
                  <a:gd name="T38" fmla="*/ 34 w 68"/>
                  <a:gd name="T39" fmla="*/ 59 h 77"/>
                  <a:gd name="T40" fmla="*/ 35 w 68"/>
                  <a:gd name="T41" fmla="*/ 61 h 77"/>
                  <a:gd name="T42" fmla="*/ 50 w 68"/>
                  <a:gd name="T43" fmla="*/ 70 h 77"/>
                  <a:gd name="T44" fmla="*/ 64 w 68"/>
                  <a:gd name="T45" fmla="*/ 55 h 77"/>
                  <a:gd name="T46" fmla="*/ 63 w 68"/>
                  <a:gd name="T47" fmla="*/ 45 h 77"/>
                  <a:gd name="T48" fmla="*/ 54 w 68"/>
                  <a:gd name="T49" fmla="*/ 15 h 77"/>
                  <a:gd name="T50" fmla="*/ 44 w 68"/>
                  <a:gd name="T51" fmla="*/ 7 h 77"/>
                  <a:gd name="T52" fmla="*/ 42 w 68"/>
                  <a:gd name="T53" fmla="*/ 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7">
                    <a:moveTo>
                      <a:pt x="42" y="7"/>
                    </a:moveTo>
                    <a:cubicBezTo>
                      <a:pt x="45" y="4"/>
                      <a:pt x="57" y="1"/>
                      <a:pt x="62" y="0"/>
                    </a:cubicBezTo>
                    <a:cubicBezTo>
                      <a:pt x="61" y="1"/>
                      <a:pt x="61" y="2"/>
                      <a:pt x="60" y="3"/>
                    </a:cubicBezTo>
                    <a:cubicBezTo>
                      <a:pt x="57" y="5"/>
                      <a:pt x="56" y="8"/>
                      <a:pt x="57" y="12"/>
                    </a:cubicBezTo>
                    <a:cubicBezTo>
                      <a:pt x="60" y="21"/>
                      <a:pt x="63" y="31"/>
                      <a:pt x="65" y="40"/>
                    </a:cubicBezTo>
                    <a:cubicBezTo>
                      <a:pt x="66" y="45"/>
                      <a:pt x="67" y="50"/>
                      <a:pt x="67" y="55"/>
                    </a:cubicBezTo>
                    <a:cubicBezTo>
                      <a:pt x="68" y="61"/>
                      <a:pt x="66" y="65"/>
                      <a:pt x="62" y="68"/>
                    </a:cubicBezTo>
                    <a:cubicBezTo>
                      <a:pt x="54" y="74"/>
                      <a:pt x="44" y="77"/>
                      <a:pt x="34" y="76"/>
                    </a:cubicBezTo>
                    <a:cubicBezTo>
                      <a:pt x="28" y="75"/>
                      <a:pt x="24" y="72"/>
                      <a:pt x="21" y="66"/>
                    </a:cubicBezTo>
                    <a:cubicBezTo>
                      <a:pt x="20" y="64"/>
                      <a:pt x="19" y="62"/>
                      <a:pt x="19" y="60"/>
                    </a:cubicBezTo>
                    <a:cubicBezTo>
                      <a:pt x="16" y="49"/>
                      <a:pt x="13" y="38"/>
                      <a:pt x="10" y="27"/>
                    </a:cubicBezTo>
                    <a:cubicBezTo>
                      <a:pt x="10" y="27"/>
                      <a:pt x="9" y="26"/>
                      <a:pt x="9" y="25"/>
                    </a:cubicBezTo>
                    <a:cubicBezTo>
                      <a:pt x="8" y="22"/>
                      <a:pt x="6" y="20"/>
                      <a:pt x="2" y="20"/>
                    </a:cubicBezTo>
                    <a:cubicBezTo>
                      <a:pt x="1" y="20"/>
                      <a:pt x="1" y="20"/>
                      <a:pt x="0" y="19"/>
                    </a:cubicBezTo>
                    <a:cubicBezTo>
                      <a:pt x="8" y="15"/>
                      <a:pt x="18" y="13"/>
                      <a:pt x="27" y="10"/>
                    </a:cubicBezTo>
                    <a:cubicBezTo>
                      <a:pt x="28" y="10"/>
                      <a:pt x="29" y="10"/>
                      <a:pt x="30" y="10"/>
                    </a:cubicBezTo>
                    <a:cubicBezTo>
                      <a:pt x="30" y="10"/>
                      <a:pt x="30" y="10"/>
                      <a:pt x="30" y="11"/>
                    </a:cubicBezTo>
                    <a:cubicBezTo>
                      <a:pt x="29" y="11"/>
                      <a:pt x="28" y="12"/>
                      <a:pt x="27" y="12"/>
                    </a:cubicBezTo>
                    <a:cubicBezTo>
                      <a:pt x="24" y="14"/>
                      <a:pt x="23" y="16"/>
                      <a:pt x="24" y="20"/>
                    </a:cubicBezTo>
                    <a:cubicBezTo>
                      <a:pt x="27" y="33"/>
                      <a:pt x="31" y="46"/>
                      <a:pt x="34" y="59"/>
                    </a:cubicBezTo>
                    <a:cubicBezTo>
                      <a:pt x="35" y="60"/>
                      <a:pt x="35" y="60"/>
                      <a:pt x="35" y="61"/>
                    </a:cubicBezTo>
                    <a:cubicBezTo>
                      <a:pt x="38" y="68"/>
                      <a:pt x="43" y="71"/>
                      <a:pt x="50" y="70"/>
                    </a:cubicBezTo>
                    <a:cubicBezTo>
                      <a:pt x="59" y="68"/>
                      <a:pt x="64" y="63"/>
                      <a:pt x="64" y="55"/>
                    </a:cubicBezTo>
                    <a:cubicBezTo>
                      <a:pt x="64" y="51"/>
                      <a:pt x="63" y="48"/>
                      <a:pt x="63" y="45"/>
                    </a:cubicBezTo>
                    <a:cubicBezTo>
                      <a:pt x="60" y="35"/>
                      <a:pt x="57" y="25"/>
                      <a:pt x="54" y="15"/>
                    </a:cubicBezTo>
                    <a:cubicBezTo>
                      <a:pt x="52" y="8"/>
                      <a:pt x="51" y="7"/>
                      <a:pt x="44" y="7"/>
                    </a:cubicBezTo>
                    <a:cubicBezTo>
                      <a:pt x="43" y="7"/>
                      <a:pt x="43" y="7"/>
                      <a:pt x="42" y="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9" name="Freeform 55">
                <a:extLst>
                  <a:ext uri="{FF2B5EF4-FFF2-40B4-BE49-F238E27FC236}">
                    <a16:creationId xmlns:a16="http://schemas.microsoft.com/office/drawing/2014/main" id="{539B124B-7DF4-4150-9E44-C8FF73B41E51}"/>
                  </a:ext>
                </a:extLst>
              </p:cNvPr>
              <p:cNvSpPr>
                <a:spLocks/>
              </p:cNvSpPr>
              <p:nvPr/>
            </p:nvSpPr>
            <p:spPr bwMode="auto">
              <a:xfrm>
                <a:off x="7894371" y="22195094"/>
                <a:ext cx="550543" cy="440435"/>
              </a:xfrm>
              <a:custGeom>
                <a:avLst/>
                <a:gdLst>
                  <a:gd name="T0" fmla="*/ 0 w 79"/>
                  <a:gd name="T1" fmla="*/ 22 h 63"/>
                  <a:gd name="T2" fmla="*/ 20 w 79"/>
                  <a:gd name="T3" fmla="*/ 13 h 63"/>
                  <a:gd name="T4" fmla="*/ 20 w 79"/>
                  <a:gd name="T5" fmla="*/ 17 h 63"/>
                  <a:gd name="T6" fmla="*/ 12 w 79"/>
                  <a:gd name="T7" fmla="*/ 26 h 63"/>
                  <a:gd name="T8" fmla="*/ 13 w 79"/>
                  <a:gd name="T9" fmla="*/ 46 h 63"/>
                  <a:gd name="T10" fmla="*/ 24 w 79"/>
                  <a:gd name="T11" fmla="*/ 50 h 63"/>
                  <a:gd name="T12" fmla="*/ 32 w 79"/>
                  <a:gd name="T13" fmla="*/ 42 h 63"/>
                  <a:gd name="T14" fmla="*/ 32 w 79"/>
                  <a:gd name="T15" fmla="*/ 35 h 63"/>
                  <a:gd name="T16" fmla="*/ 35 w 79"/>
                  <a:gd name="T17" fmla="*/ 14 h 63"/>
                  <a:gd name="T18" fmla="*/ 51 w 79"/>
                  <a:gd name="T19" fmla="*/ 1 h 63"/>
                  <a:gd name="T20" fmla="*/ 66 w 79"/>
                  <a:gd name="T21" fmla="*/ 7 h 63"/>
                  <a:gd name="T22" fmla="*/ 73 w 79"/>
                  <a:gd name="T23" fmla="*/ 24 h 63"/>
                  <a:gd name="T24" fmla="*/ 73 w 79"/>
                  <a:gd name="T25" fmla="*/ 28 h 63"/>
                  <a:gd name="T26" fmla="*/ 76 w 79"/>
                  <a:gd name="T27" fmla="*/ 32 h 63"/>
                  <a:gd name="T28" fmla="*/ 79 w 79"/>
                  <a:gd name="T29" fmla="*/ 34 h 63"/>
                  <a:gd name="T30" fmla="*/ 59 w 79"/>
                  <a:gd name="T31" fmla="*/ 42 h 63"/>
                  <a:gd name="T32" fmla="*/ 62 w 79"/>
                  <a:gd name="T33" fmla="*/ 38 h 63"/>
                  <a:gd name="T34" fmla="*/ 69 w 79"/>
                  <a:gd name="T35" fmla="*/ 26 h 63"/>
                  <a:gd name="T36" fmla="*/ 65 w 79"/>
                  <a:gd name="T37" fmla="*/ 12 h 63"/>
                  <a:gd name="T38" fmla="*/ 50 w 79"/>
                  <a:gd name="T39" fmla="*/ 14 h 63"/>
                  <a:gd name="T40" fmla="*/ 49 w 79"/>
                  <a:gd name="T41" fmla="*/ 21 h 63"/>
                  <a:gd name="T42" fmla="*/ 48 w 79"/>
                  <a:gd name="T43" fmla="*/ 39 h 63"/>
                  <a:gd name="T44" fmla="*/ 45 w 79"/>
                  <a:gd name="T45" fmla="*/ 50 h 63"/>
                  <a:gd name="T46" fmla="*/ 15 w 79"/>
                  <a:gd name="T47" fmla="*/ 53 h 63"/>
                  <a:gd name="T48" fmla="*/ 7 w 79"/>
                  <a:gd name="T49" fmla="*/ 34 h 63"/>
                  <a:gd name="T50" fmla="*/ 0 w 79"/>
                  <a:gd name="T51" fmla="*/ 2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9" h="63">
                    <a:moveTo>
                      <a:pt x="0" y="22"/>
                    </a:moveTo>
                    <a:cubicBezTo>
                      <a:pt x="7" y="19"/>
                      <a:pt x="14" y="16"/>
                      <a:pt x="20" y="13"/>
                    </a:cubicBezTo>
                    <a:cubicBezTo>
                      <a:pt x="22" y="15"/>
                      <a:pt x="21" y="16"/>
                      <a:pt x="20" y="17"/>
                    </a:cubicBezTo>
                    <a:cubicBezTo>
                      <a:pt x="17" y="20"/>
                      <a:pt x="14" y="23"/>
                      <a:pt x="12" y="26"/>
                    </a:cubicBezTo>
                    <a:cubicBezTo>
                      <a:pt x="8" y="33"/>
                      <a:pt x="9" y="39"/>
                      <a:pt x="13" y="46"/>
                    </a:cubicBezTo>
                    <a:cubicBezTo>
                      <a:pt x="16" y="50"/>
                      <a:pt x="19" y="51"/>
                      <a:pt x="24" y="50"/>
                    </a:cubicBezTo>
                    <a:cubicBezTo>
                      <a:pt x="28" y="49"/>
                      <a:pt x="31" y="46"/>
                      <a:pt x="32" y="42"/>
                    </a:cubicBezTo>
                    <a:cubicBezTo>
                      <a:pt x="32" y="40"/>
                      <a:pt x="32" y="37"/>
                      <a:pt x="32" y="35"/>
                    </a:cubicBezTo>
                    <a:cubicBezTo>
                      <a:pt x="33" y="28"/>
                      <a:pt x="33" y="21"/>
                      <a:pt x="35" y="14"/>
                    </a:cubicBezTo>
                    <a:cubicBezTo>
                      <a:pt x="37" y="6"/>
                      <a:pt x="43" y="2"/>
                      <a:pt x="51" y="1"/>
                    </a:cubicBezTo>
                    <a:cubicBezTo>
                      <a:pt x="57" y="0"/>
                      <a:pt x="62" y="3"/>
                      <a:pt x="66" y="7"/>
                    </a:cubicBezTo>
                    <a:cubicBezTo>
                      <a:pt x="70" y="12"/>
                      <a:pt x="72" y="18"/>
                      <a:pt x="73" y="24"/>
                    </a:cubicBezTo>
                    <a:cubicBezTo>
                      <a:pt x="73" y="26"/>
                      <a:pt x="73" y="27"/>
                      <a:pt x="73" y="28"/>
                    </a:cubicBezTo>
                    <a:cubicBezTo>
                      <a:pt x="73" y="30"/>
                      <a:pt x="74" y="32"/>
                      <a:pt x="76" y="32"/>
                    </a:cubicBezTo>
                    <a:cubicBezTo>
                      <a:pt x="77" y="32"/>
                      <a:pt x="78" y="33"/>
                      <a:pt x="79" y="34"/>
                    </a:cubicBezTo>
                    <a:cubicBezTo>
                      <a:pt x="75" y="37"/>
                      <a:pt x="63" y="42"/>
                      <a:pt x="59" y="42"/>
                    </a:cubicBezTo>
                    <a:cubicBezTo>
                      <a:pt x="60" y="40"/>
                      <a:pt x="61" y="39"/>
                      <a:pt x="62" y="38"/>
                    </a:cubicBezTo>
                    <a:cubicBezTo>
                      <a:pt x="65" y="34"/>
                      <a:pt x="68" y="31"/>
                      <a:pt x="69" y="26"/>
                    </a:cubicBezTo>
                    <a:cubicBezTo>
                      <a:pt x="70" y="21"/>
                      <a:pt x="69" y="16"/>
                      <a:pt x="65" y="12"/>
                    </a:cubicBezTo>
                    <a:cubicBezTo>
                      <a:pt x="61" y="7"/>
                      <a:pt x="53" y="8"/>
                      <a:pt x="50" y="14"/>
                    </a:cubicBezTo>
                    <a:cubicBezTo>
                      <a:pt x="49" y="16"/>
                      <a:pt x="49" y="19"/>
                      <a:pt x="49" y="21"/>
                    </a:cubicBezTo>
                    <a:cubicBezTo>
                      <a:pt x="48" y="27"/>
                      <a:pt x="49" y="33"/>
                      <a:pt x="48" y="39"/>
                    </a:cubicBezTo>
                    <a:cubicBezTo>
                      <a:pt x="47" y="42"/>
                      <a:pt x="47" y="46"/>
                      <a:pt x="45" y="50"/>
                    </a:cubicBezTo>
                    <a:cubicBezTo>
                      <a:pt x="39" y="60"/>
                      <a:pt x="24" y="63"/>
                      <a:pt x="15" y="53"/>
                    </a:cubicBezTo>
                    <a:cubicBezTo>
                      <a:pt x="11" y="47"/>
                      <a:pt x="8" y="41"/>
                      <a:pt x="7" y="34"/>
                    </a:cubicBezTo>
                    <a:cubicBezTo>
                      <a:pt x="5" y="27"/>
                      <a:pt x="5" y="27"/>
                      <a:pt x="0" y="2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0" name="Freeform 56">
                <a:extLst>
                  <a:ext uri="{FF2B5EF4-FFF2-40B4-BE49-F238E27FC236}">
                    <a16:creationId xmlns:a16="http://schemas.microsoft.com/office/drawing/2014/main" id="{67B36885-76BA-4B87-9989-58BAB32207E3}"/>
                  </a:ext>
                </a:extLst>
              </p:cNvPr>
              <p:cNvSpPr>
                <a:spLocks/>
              </p:cNvSpPr>
              <p:nvPr/>
            </p:nvSpPr>
            <p:spPr bwMode="auto">
              <a:xfrm>
                <a:off x="7902235" y="24263565"/>
                <a:ext cx="542679" cy="503354"/>
              </a:xfrm>
              <a:custGeom>
                <a:avLst/>
                <a:gdLst>
                  <a:gd name="T0" fmla="*/ 64 w 77"/>
                  <a:gd name="T1" fmla="*/ 40 h 72"/>
                  <a:gd name="T2" fmla="*/ 65 w 77"/>
                  <a:gd name="T3" fmla="*/ 37 h 72"/>
                  <a:gd name="T4" fmla="*/ 59 w 77"/>
                  <a:gd name="T5" fmla="*/ 30 h 72"/>
                  <a:gd name="T6" fmla="*/ 45 w 77"/>
                  <a:gd name="T7" fmla="*/ 32 h 72"/>
                  <a:gd name="T8" fmla="*/ 37 w 77"/>
                  <a:gd name="T9" fmla="*/ 32 h 72"/>
                  <a:gd name="T10" fmla="*/ 33 w 77"/>
                  <a:gd name="T11" fmla="*/ 33 h 72"/>
                  <a:gd name="T12" fmla="*/ 39 w 77"/>
                  <a:gd name="T13" fmla="*/ 41 h 72"/>
                  <a:gd name="T14" fmla="*/ 47 w 77"/>
                  <a:gd name="T15" fmla="*/ 52 h 72"/>
                  <a:gd name="T16" fmla="*/ 50 w 77"/>
                  <a:gd name="T17" fmla="*/ 56 h 72"/>
                  <a:gd name="T18" fmla="*/ 57 w 77"/>
                  <a:gd name="T19" fmla="*/ 55 h 72"/>
                  <a:gd name="T20" fmla="*/ 60 w 77"/>
                  <a:gd name="T21" fmla="*/ 51 h 72"/>
                  <a:gd name="T22" fmla="*/ 53 w 77"/>
                  <a:gd name="T23" fmla="*/ 72 h 72"/>
                  <a:gd name="T24" fmla="*/ 52 w 77"/>
                  <a:gd name="T25" fmla="*/ 71 h 72"/>
                  <a:gd name="T26" fmla="*/ 48 w 77"/>
                  <a:gd name="T27" fmla="*/ 60 h 72"/>
                  <a:gd name="T28" fmla="*/ 31 w 77"/>
                  <a:gd name="T29" fmla="*/ 37 h 72"/>
                  <a:gd name="T30" fmla="*/ 26 w 77"/>
                  <a:gd name="T31" fmla="*/ 33 h 72"/>
                  <a:gd name="T32" fmla="*/ 13 w 77"/>
                  <a:gd name="T33" fmla="*/ 27 h 72"/>
                  <a:gd name="T34" fmla="*/ 2 w 77"/>
                  <a:gd name="T35" fmla="*/ 31 h 72"/>
                  <a:gd name="T36" fmla="*/ 1 w 77"/>
                  <a:gd name="T37" fmla="*/ 32 h 72"/>
                  <a:gd name="T38" fmla="*/ 0 w 77"/>
                  <a:gd name="T39" fmla="*/ 30 h 72"/>
                  <a:gd name="T40" fmla="*/ 12 w 77"/>
                  <a:gd name="T41" fmla="*/ 1 h 72"/>
                  <a:gd name="T42" fmla="*/ 13 w 77"/>
                  <a:gd name="T43" fmla="*/ 0 h 72"/>
                  <a:gd name="T44" fmla="*/ 13 w 77"/>
                  <a:gd name="T45" fmla="*/ 3 h 72"/>
                  <a:gd name="T46" fmla="*/ 18 w 77"/>
                  <a:gd name="T47" fmla="*/ 12 h 72"/>
                  <a:gd name="T48" fmla="*/ 30 w 77"/>
                  <a:gd name="T49" fmla="*/ 17 h 72"/>
                  <a:gd name="T50" fmla="*/ 34 w 77"/>
                  <a:gd name="T51" fmla="*/ 18 h 72"/>
                  <a:gd name="T52" fmla="*/ 67 w 77"/>
                  <a:gd name="T53" fmla="*/ 14 h 72"/>
                  <a:gd name="T54" fmla="*/ 76 w 77"/>
                  <a:gd name="T55" fmla="*/ 8 h 72"/>
                  <a:gd name="T56" fmla="*/ 77 w 77"/>
                  <a:gd name="T57" fmla="*/ 10 h 72"/>
                  <a:gd name="T58" fmla="*/ 66 w 77"/>
                  <a:gd name="T59" fmla="*/ 39 h 72"/>
                  <a:gd name="T60" fmla="*/ 64 w 77"/>
                  <a:gd name="T61" fmla="*/ 4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72">
                    <a:moveTo>
                      <a:pt x="64" y="40"/>
                    </a:moveTo>
                    <a:cubicBezTo>
                      <a:pt x="65" y="39"/>
                      <a:pt x="65" y="38"/>
                      <a:pt x="65" y="37"/>
                    </a:cubicBezTo>
                    <a:cubicBezTo>
                      <a:pt x="67" y="31"/>
                      <a:pt x="66" y="30"/>
                      <a:pt x="59" y="30"/>
                    </a:cubicBezTo>
                    <a:cubicBezTo>
                      <a:pt x="54" y="31"/>
                      <a:pt x="50" y="31"/>
                      <a:pt x="45" y="32"/>
                    </a:cubicBezTo>
                    <a:cubicBezTo>
                      <a:pt x="42" y="32"/>
                      <a:pt x="40" y="32"/>
                      <a:pt x="37" y="32"/>
                    </a:cubicBezTo>
                    <a:cubicBezTo>
                      <a:pt x="36" y="33"/>
                      <a:pt x="35" y="33"/>
                      <a:pt x="33" y="33"/>
                    </a:cubicBezTo>
                    <a:cubicBezTo>
                      <a:pt x="35" y="36"/>
                      <a:pt x="37" y="39"/>
                      <a:pt x="39" y="41"/>
                    </a:cubicBezTo>
                    <a:cubicBezTo>
                      <a:pt x="41" y="45"/>
                      <a:pt x="44" y="48"/>
                      <a:pt x="47" y="52"/>
                    </a:cubicBezTo>
                    <a:cubicBezTo>
                      <a:pt x="48" y="53"/>
                      <a:pt x="49" y="55"/>
                      <a:pt x="50" y="56"/>
                    </a:cubicBezTo>
                    <a:cubicBezTo>
                      <a:pt x="53" y="58"/>
                      <a:pt x="55" y="58"/>
                      <a:pt x="57" y="55"/>
                    </a:cubicBezTo>
                    <a:cubicBezTo>
                      <a:pt x="58" y="54"/>
                      <a:pt x="59" y="53"/>
                      <a:pt x="60" y="51"/>
                    </a:cubicBezTo>
                    <a:cubicBezTo>
                      <a:pt x="60" y="55"/>
                      <a:pt x="56" y="68"/>
                      <a:pt x="53" y="72"/>
                    </a:cubicBezTo>
                    <a:cubicBezTo>
                      <a:pt x="53" y="71"/>
                      <a:pt x="52" y="71"/>
                      <a:pt x="52" y="71"/>
                    </a:cubicBezTo>
                    <a:cubicBezTo>
                      <a:pt x="52" y="67"/>
                      <a:pt x="50" y="64"/>
                      <a:pt x="48" y="60"/>
                    </a:cubicBezTo>
                    <a:cubicBezTo>
                      <a:pt x="42" y="53"/>
                      <a:pt x="37" y="45"/>
                      <a:pt x="31" y="37"/>
                    </a:cubicBezTo>
                    <a:cubicBezTo>
                      <a:pt x="30" y="35"/>
                      <a:pt x="29" y="34"/>
                      <a:pt x="26" y="33"/>
                    </a:cubicBezTo>
                    <a:cubicBezTo>
                      <a:pt x="22" y="31"/>
                      <a:pt x="17" y="29"/>
                      <a:pt x="13" y="27"/>
                    </a:cubicBezTo>
                    <a:cubicBezTo>
                      <a:pt x="7" y="25"/>
                      <a:pt x="6" y="25"/>
                      <a:pt x="2" y="31"/>
                    </a:cubicBezTo>
                    <a:cubicBezTo>
                      <a:pt x="2" y="31"/>
                      <a:pt x="1" y="31"/>
                      <a:pt x="1" y="32"/>
                    </a:cubicBezTo>
                    <a:cubicBezTo>
                      <a:pt x="1" y="31"/>
                      <a:pt x="0" y="31"/>
                      <a:pt x="0" y="30"/>
                    </a:cubicBezTo>
                    <a:cubicBezTo>
                      <a:pt x="4" y="20"/>
                      <a:pt x="8" y="11"/>
                      <a:pt x="12" y="1"/>
                    </a:cubicBezTo>
                    <a:cubicBezTo>
                      <a:pt x="12" y="1"/>
                      <a:pt x="12" y="0"/>
                      <a:pt x="13" y="0"/>
                    </a:cubicBezTo>
                    <a:cubicBezTo>
                      <a:pt x="13" y="1"/>
                      <a:pt x="13" y="2"/>
                      <a:pt x="13" y="3"/>
                    </a:cubicBezTo>
                    <a:cubicBezTo>
                      <a:pt x="12" y="8"/>
                      <a:pt x="13" y="10"/>
                      <a:pt x="18" y="12"/>
                    </a:cubicBezTo>
                    <a:cubicBezTo>
                      <a:pt x="22" y="14"/>
                      <a:pt x="26" y="16"/>
                      <a:pt x="30" y="17"/>
                    </a:cubicBezTo>
                    <a:cubicBezTo>
                      <a:pt x="31" y="18"/>
                      <a:pt x="33" y="18"/>
                      <a:pt x="34" y="18"/>
                    </a:cubicBezTo>
                    <a:cubicBezTo>
                      <a:pt x="45" y="17"/>
                      <a:pt x="56" y="15"/>
                      <a:pt x="67" y="14"/>
                    </a:cubicBezTo>
                    <a:cubicBezTo>
                      <a:pt x="70" y="13"/>
                      <a:pt x="74" y="12"/>
                      <a:pt x="76" y="8"/>
                    </a:cubicBezTo>
                    <a:cubicBezTo>
                      <a:pt x="77" y="9"/>
                      <a:pt x="77" y="10"/>
                      <a:pt x="77" y="10"/>
                    </a:cubicBezTo>
                    <a:cubicBezTo>
                      <a:pt x="74" y="20"/>
                      <a:pt x="70" y="29"/>
                      <a:pt x="66" y="39"/>
                    </a:cubicBezTo>
                    <a:cubicBezTo>
                      <a:pt x="66" y="39"/>
                      <a:pt x="66" y="39"/>
                      <a:pt x="64" y="4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1" name="Freeform 57">
                <a:extLst>
                  <a:ext uri="{FF2B5EF4-FFF2-40B4-BE49-F238E27FC236}">
                    <a16:creationId xmlns:a16="http://schemas.microsoft.com/office/drawing/2014/main" id="{4018EAC7-7004-4BD9-9402-D3B0CA3BFADB}"/>
                  </a:ext>
                </a:extLst>
              </p:cNvPr>
              <p:cNvSpPr>
                <a:spLocks/>
              </p:cNvSpPr>
              <p:nvPr/>
            </p:nvSpPr>
            <p:spPr bwMode="auto">
              <a:xfrm>
                <a:off x="8098858" y="23484939"/>
                <a:ext cx="479759" cy="424705"/>
              </a:xfrm>
              <a:custGeom>
                <a:avLst/>
                <a:gdLst>
                  <a:gd name="T0" fmla="*/ 5 w 68"/>
                  <a:gd name="T1" fmla="*/ 10 h 61"/>
                  <a:gd name="T2" fmla="*/ 5 w 68"/>
                  <a:gd name="T3" fmla="*/ 13 h 61"/>
                  <a:gd name="T4" fmla="*/ 12 w 68"/>
                  <a:gd name="T5" fmla="*/ 20 h 61"/>
                  <a:gd name="T6" fmla="*/ 37 w 68"/>
                  <a:gd name="T7" fmla="*/ 22 h 61"/>
                  <a:gd name="T8" fmla="*/ 61 w 68"/>
                  <a:gd name="T9" fmla="*/ 23 h 61"/>
                  <a:gd name="T10" fmla="*/ 64 w 68"/>
                  <a:gd name="T11" fmla="*/ 23 h 61"/>
                  <a:gd name="T12" fmla="*/ 63 w 68"/>
                  <a:gd name="T13" fmla="*/ 14 h 61"/>
                  <a:gd name="T14" fmla="*/ 58 w 68"/>
                  <a:gd name="T15" fmla="*/ 6 h 61"/>
                  <a:gd name="T16" fmla="*/ 50 w 68"/>
                  <a:gd name="T17" fmla="*/ 1 h 61"/>
                  <a:gd name="T18" fmla="*/ 68 w 68"/>
                  <a:gd name="T19" fmla="*/ 2 h 61"/>
                  <a:gd name="T20" fmla="*/ 64 w 68"/>
                  <a:gd name="T21" fmla="*/ 61 h 61"/>
                  <a:gd name="T22" fmla="*/ 46 w 68"/>
                  <a:gd name="T23" fmla="*/ 60 h 61"/>
                  <a:gd name="T24" fmla="*/ 47 w 68"/>
                  <a:gd name="T25" fmla="*/ 57 h 61"/>
                  <a:gd name="T26" fmla="*/ 49 w 68"/>
                  <a:gd name="T27" fmla="*/ 57 h 61"/>
                  <a:gd name="T28" fmla="*/ 63 w 68"/>
                  <a:gd name="T29" fmla="*/ 40 h 61"/>
                  <a:gd name="T30" fmla="*/ 60 w 68"/>
                  <a:gd name="T31" fmla="*/ 39 h 61"/>
                  <a:gd name="T32" fmla="*/ 17 w 68"/>
                  <a:gd name="T33" fmla="*/ 36 h 61"/>
                  <a:gd name="T34" fmla="*/ 12 w 68"/>
                  <a:gd name="T35" fmla="*/ 35 h 61"/>
                  <a:gd name="T36" fmla="*/ 3 w 68"/>
                  <a:gd name="T37" fmla="*/ 41 h 61"/>
                  <a:gd name="T38" fmla="*/ 2 w 68"/>
                  <a:gd name="T39" fmla="*/ 45 h 61"/>
                  <a:gd name="T40" fmla="*/ 2 w 68"/>
                  <a:gd name="T41" fmla="*/ 36 h 61"/>
                  <a:gd name="T42" fmla="*/ 2 w 68"/>
                  <a:gd name="T43" fmla="*/ 27 h 61"/>
                  <a:gd name="T44" fmla="*/ 3 w 68"/>
                  <a:gd name="T45" fmla="*/ 18 h 61"/>
                  <a:gd name="T46" fmla="*/ 4 w 68"/>
                  <a:gd name="T47" fmla="*/ 9 h 61"/>
                  <a:gd name="T48" fmla="*/ 5 w 68"/>
                  <a:gd name="T49"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8" h="61">
                    <a:moveTo>
                      <a:pt x="5" y="10"/>
                    </a:moveTo>
                    <a:cubicBezTo>
                      <a:pt x="5" y="11"/>
                      <a:pt x="5" y="12"/>
                      <a:pt x="5" y="13"/>
                    </a:cubicBezTo>
                    <a:cubicBezTo>
                      <a:pt x="6" y="17"/>
                      <a:pt x="8" y="19"/>
                      <a:pt x="12" y="20"/>
                    </a:cubicBezTo>
                    <a:cubicBezTo>
                      <a:pt x="20" y="20"/>
                      <a:pt x="29" y="21"/>
                      <a:pt x="37" y="22"/>
                    </a:cubicBezTo>
                    <a:cubicBezTo>
                      <a:pt x="45" y="22"/>
                      <a:pt x="53" y="23"/>
                      <a:pt x="61" y="23"/>
                    </a:cubicBezTo>
                    <a:cubicBezTo>
                      <a:pt x="62" y="23"/>
                      <a:pt x="63" y="23"/>
                      <a:pt x="64" y="23"/>
                    </a:cubicBezTo>
                    <a:cubicBezTo>
                      <a:pt x="65" y="20"/>
                      <a:pt x="64" y="17"/>
                      <a:pt x="63" y="14"/>
                    </a:cubicBezTo>
                    <a:cubicBezTo>
                      <a:pt x="62" y="10"/>
                      <a:pt x="61" y="8"/>
                      <a:pt x="58" y="6"/>
                    </a:cubicBezTo>
                    <a:cubicBezTo>
                      <a:pt x="55" y="4"/>
                      <a:pt x="52" y="3"/>
                      <a:pt x="50" y="1"/>
                    </a:cubicBezTo>
                    <a:cubicBezTo>
                      <a:pt x="56" y="0"/>
                      <a:pt x="62" y="1"/>
                      <a:pt x="68" y="2"/>
                    </a:cubicBezTo>
                    <a:cubicBezTo>
                      <a:pt x="67" y="21"/>
                      <a:pt x="65" y="41"/>
                      <a:pt x="64" y="61"/>
                    </a:cubicBezTo>
                    <a:cubicBezTo>
                      <a:pt x="58" y="61"/>
                      <a:pt x="52" y="61"/>
                      <a:pt x="46" y="60"/>
                    </a:cubicBezTo>
                    <a:cubicBezTo>
                      <a:pt x="46" y="59"/>
                      <a:pt x="46" y="58"/>
                      <a:pt x="47" y="57"/>
                    </a:cubicBezTo>
                    <a:cubicBezTo>
                      <a:pt x="47" y="57"/>
                      <a:pt x="48" y="57"/>
                      <a:pt x="49" y="57"/>
                    </a:cubicBezTo>
                    <a:cubicBezTo>
                      <a:pt x="58" y="55"/>
                      <a:pt x="63" y="50"/>
                      <a:pt x="63" y="40"/>
                    </a:cubicBezTo>
                    <a:cubicBezTo>
                      <a:pt x="62" y="39"/>
                      <a:pt x="61" y="39"/>
                      <a:pt x="60" y="39"/>
                    </a:cubicBezTo>
                    <a:cubicBezTo>
                      <a:pt x="46" y="38"/>
                      <a:pt x="31" y="37"/>
                      <a:pt x="17" y="36"/>
                    </a:cubicBezTo>
                    <a:cubicBezTo>
                      <a:pt x="15" y="36"/>
                      <a:pt x="13" y="35"/>
                      <a:pt x="12" y="35"/>
                    </a:cubicBezTo>
                    <a:cubicBezTo>
                      <a:pt x="7" y="35"/>
                      <a:pt x="4" y="36"/>
                      <a:pt x="3" y="41"/>
                    </a:cubicBezTo>
                    <a:cubicBezTo>
                      <a:pt x="3" y="42"/>
                      <a:pt x="3" y="43"/>
                      <a:pt x="2" y="45"/>
                    </a:cubicBezTo>
                    <a:cubicBezTo>
                      <a:pt x="0" y="41"/>
                      <a:pt x="2" y="38"/>
                      <a:pt x="2" y="36"/>
                    </a:cubicBezTo>
                    <a:cubicBezTo>
                      <a:pt x="2" y="33"/>
                      <a:pt x="2" y="30"/>
                      <a:pt x="2" y="27"/>
                    </a:cubicBezTo>
                    <a:cubicBezTo>
                      <a:pt x="2" y="24"/>
                      <a:pt x="2" y="21"/>
                      <a:pt x="3" y="18"/>
                    </a:cubicBezTo>
                    <a:cubicBezTo>
                      <a:pt x="3" y="15"/>
                      <a:pt x="2" y="12"/>
                      <a:pt x="4" y="9"/>
                    </a:cubicBezTo>
                    <a:cubicBezTo>
                      <a:pt x="4" y="9"/>
                      <a:pt x="4" y="10"/>
                      <a:pt x="5" y="1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2" name="Freeform 58">
                <a:extLst>
                  <a:ext uri="{FF2B5EF4-FFF2-40B4-BE49-F238E27FC236}">
                    <a16:creationId xmlns:a16="http://schemas.microsoft.com/office/drawing/2014/main" id="{35BAD759-B240-4EB7-9681-EBBBFAC24096}"/>
                  </a:ext>
                </a:extLst>
              </p:cNvPr>
              <p:cNvSpPr>
                <a:spLocks/>
              </p:cNvSpPr>
              <p:nvPr/>
            </p:nvSpPr>
            <p:spPr bwMode="auto">
              <a:xfrm>
                <a:off x="6510147" y="20480543"/>
                <a:ext cx="432570" cy="542679"/>
              </a:xfrm>
              <a:custGeom>
                <a:avLst/>
                <a:gdLst>
                  <a:gd name="T0" fmla="*/ 6 w 61"/>
                  <a:gd name="T1" fmla="*/ 77 h 77"/>
                  <a:gd name="T2" fmla="*/ 5 w 61"/>
                  <a:gd name="T3" fmla="*/ 71 h 77"/>
                  <a:gd name="T4" fmla="*/ 5 w 61"/>
                  <a:gd name="T5" fmla="*/ 14 h 77"/>
                  <a:gd name="T6" fmla="*/ 0 w 61"/>
                  <a:gd name="T7" fmla="*/ 1 h 77"/>
                  <a:gd name="T8" fmla="*/ 29 w 61"/>
                  <a:gd name="T9" fmla="*/ 14 h 77"/>
                  <a:gd name="T10" fmla="*/ 25 w 61"/>
                  <a:gd name="T11" fmla="*/ 13 h 77"/>
                  <a:gd name="T12" fmla="*/ 20 w 61"/>
                  <a:gd name="T13" fmla="*/ 16 h 77"/>
                  <a:gd name="T14" fmla="*/ 20 w 61"/>
                  <a:gd name="T15" fmla="*/ 19 h 77"/>
                  <a:gd name="T16" fmla="*/ 19 w 61"/>
                  <a:gd name="T17" fmla="*/ 55 h 77"/>
                  <a:gd name="T18" fmla="*/ 20 w 61"/>
                  <a:gd name="T19" fmla="*/ 57 h 77"/>
                  <a:gd name="T20" fmla="*/ 21 w 61"/>
                  <a:gd name="T21" fmla="*/ 57 h 77"/>
                  <a:gd name="T22" fmla="*/ 45 w 61"/>
                  <a:gd name="T23" fmla="*/ 31 h 77"/>
                  <a:gd name="T24" fmla="*/ 45 w 61"/>
                  <a:gd name="T25" fmla="*/ 31 h 77"/>
                  <a:gd name="T26" fmla="*/ 44 w 61"/>
                  <a:gd name="T27" fmla="*/ 21 h 77"/>
                  <a:gd name="T28" fmla="*/ 43 w 61"/>
                  <a:gd name="T29" fmla="*/ 19 h 77"/>
                  <a:gd name="T30" fmla="*/ 61 w 61"/>
                  <a:gd name="T31" fmla="*/ 26 h 77"/>
                  <a:gd name="T32" fmla="*/ 59 w 61"/>
                  <a:gd name="T33" fmla="*/ 27 h 77"/>
                  <a:gd name="T34" fmla="*/ 49 w 61"/>
                  <a:gd name="T35" fmla="*/ 32 h 77"/>
                  <a:gd name="T36" fmla="*/ 10 w 61"/>
                  <a:gd name="T37" fmla="*/ 73 h 77"/>
                  <a:gd name="T38" fmla="*/ 6 w 61"/>
                  <a:gd name="T39"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77">
                    <a:moveTo>
                      <a:pt x="6" y="77"/>
                    </a:moveTo>
                    <a:cubicBezTo>
                      <a:pt x="5" y="74"/>
                      <a:pt x="5" y="73"/>
                      <a:pt x="5" y="71"/>
                    </a:cubicBezTo>
                    <a:cubicBezTo>
                      <a:pt x="5" y="52"/>
                      <a:pt x="5" y="33"/>
                      <a:pt x="5" y="14"/>
                    </a:cubicBezTo>
                    <a:cubicBezTo>
                      <a:pt x="5" y="9"/>
                      <a:pt x="5" y="4"/>
                      <a:pt x="0" y="1"/>
                    </a:cubicBezTo>
                    <a:cubicBezTo>
                      <a:pt x="4" y="0"/>
                      <a:pt x="26" y="10"/>
                      <a:pt x="29" y="14"/>
                    </a:cubicBezTo>
                    <a:cubicBezTo>
                      <a:pt x="28" y="13"/>
                      <a:pt x="27" y="13"/>
                      <a:pt x="25" y="13"/>
                    </a:cubicBezTo>
                    <a:cubicBezTo>
                      <a:pt x="22" y="12"/>
                      <a:pt x="21" y="13"/>
                      <a:pt x="20" y="16"/>
                    </a:cubicBezTo>
                    <a:cubicBezTo>
                      <a:pt x="20" y="17"/>
                      <a:pt x="20" y="18"/>
                      <a:pt x="20" y="19"/>
                    </a:cubicBezTo>
                    <a:cubicBezTo>
                      <a:pt x="19" y="31"/>
                      <a:pt x="19" y="43"/>
                      <a:pt x="19" y="55"/>
                    </a:cubicBezTo>
                    <a:cubicBezTo>
                      <a:pt x="19" y="55"/>
                      <a:pt x="19" y="56"/>
                      <a:pt x="20" y="57"/>
                    </a:cubicBezTo>
                    <a:cubicBezTo>
                      <a:pt x="20" y="57"/>
                      <a:pt x="21" y="57"/>
                      <a:pt x="21" y="57"/>
                    </a:cubicBezTo>
                    <a:cubicBezTo>
                      <a:pt x="29" y="48"/>
                      <a:pt x="37" y="40"/>
                      <a:pt x="45" y="31"/>
                    </a:cubicBezTo>
                    <a:cubicBezTo>
                      <a:pt x="45" y="31"/>
                      <a:pt x="45" y="31"/>
                      <a:pt x="45" y="31"/>
                    </a:cubicBezTo>
                    <a:cubicBezTo>
                      <a:pt x="49" y="26"/>
                      <a:pt x="49" y="24"/>
                      <a:pt x="44" y="21"/>
                    </a:cubicBezTo>
                    <a:cubicBezTo>
                      <a:pt x="43" y="20"/>
                      <a:pt x="43" y="20"/>
                      <a:pt x="43" y="19"/>
                    </a:cubicBezTo>
                    <a:cubicBezTo>
                      <a:pt x="49" y="20"/>
                      <a:pt x="55" y="23"/>
                      <a:pt x="61" y="26"/>
                    </a:cubicBezTo>
                    <a:cubicBezTo>
                      <a:pt x="60" y="27"/>
                      <a:pt x="60" y="27"/>
                      <a:pt x="59" y="27"/>
                    </a:cubicBezTo>
                    <a:cubicBezTo>
                      <a:pt x="55" y="27"/>
                      <a:pt x="52" y="29"/>
                      <a:pt x="49" y="32"/>
                    </a:cubicBezTo>
                    <a:cubicBezTo>
                      <a:pt x="36" y="46"/>
                      <a:pt x="23" y="60"/>
                      <a:pt x="10" y="73"/>
                    </a:cubicBezTo>
                    <a:cubicBezTo>
                      <a:pt x="9" y="74"/>
                      <a:pt x="8" y="75"/>
                      <a:pt x="6"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3" name="Freeform 59">
                <a:extLst>
                  <a:ext uri="{FF2B5EF4-FFF2-40B4-BE49-F238E27FC236}">
                    <a16:creationId xmlns:a16="http://schemas.microsoft.com/office/drawing/2014/main" id="{8E8CE081-A623-4054-907F-BB84B3247BC2}"/>
                  </a:ext>
                </a:extLst>
              </p:cNvPr>
              <p:cNvSpPr>
                <a:spLocks/>
              </p:cNvSpPr>
              <p:nvPr/>
            </p:nvSpPr>
            <p:spPr bwMode="auto">
              <a:xfrm>
                <a:off x="2585558" y="22053525"/>
                <a:ext cx="495489" cy="432570"/>
              </a:xfrm>
              <a:custGeom>
                <a:avLst/>
                <a:gdLst>
                  <a:gd name="T0" fmla="*/ 0 w 71"/>
                  <a:gd name="T1" fmla="*/ 32 h 61"/>
                  <a:gd name="T2" fmla="*/ 15 w 71"/>
                  <a:gd name="T3" fmla="*/ 0 h 61"/>
                  <a:gd name="T4" fmla="*/ 14 w 71"/>
                  <a:gd name="T5" fmla="*/ 3 h 61"/>
                  <a:gd name="T6" fmla="*/ 19 w 71"/>
                  <a:gd name="T7" fmla="*/ 13 h 61"/>
                  <a:gd name="T8" fmla="*/ 58 w 71"/>
                  <a:gd name="T9" fmla="*/ 33 h 61"/>
                  <a:gd name="T10" fmla="*/ 68 w 71"/>
                  <a:gd name="T11" fmla="*/ 31 h 61"/>
                  <a:gd name="T12" fmla="*/ 71 w 71"/>
                  <a:gd name="T13" fmla="*/ 28 h 61"/>
                  <a:gd name="T14" fmla="*/ 56 w 71"/>
                  <a:gd name="T15" fmla="*/ 61 h 61"/>
                  <a:gd name="T16" fmla="*/ 56 w 71"/>
                  <a:gd name="T17" fmla="*/ 57 h 61"/>
                  <a:gd name="T18" fmla="*/ 52 w 71"/>
                  <a:gd name="T19" fmla="*/ 47 h 61"/>
                  <a:gd name="T20" fmla="*/ 13 w 71"/>
                  <a:gd name="T21" fmla="*/ 28 h 61"/>
                  <a:gd name="T22" fmla="*/ 1 w 71"/>
                  <a:gd name="T23" fmla="*/ 30 h 61"/>
                  <a:gd name="T24" fmla="*/ 0 w 71"/>
                  <a:gd name="T25" fmla="*/ 3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61">
                    <a:moveTo>
                      <a:pt x="0" y="32"/>
                    </a:moveTo>
                    <a:cubicBezTo>
                      <a:pt x="0" y="27"/>
                      <a:pt x="11" y="4"/>
                      <a:pt x="15" y="0"/>
                    </a:cubicBezTo>
                    <a:cubicBezTo>
                      <a:pt x="14" y="1"/>
                      <a:pt x="14" y="2"/>
                      <a:pt x="14" y="3"/>
                    </a:cubicBezTo>
                    <a:cubicBezTo>
                      <a:pt x="13" y="9"/>
                      <a:pt x="14" y="11"/>
                      <a:pt x="19" y="13"/>
                    </a:cubicBezTo>
                    <a:cubicBezTo>
                      <a:pt x="32" y="20"/>
                      <a:pt x="45" y="27"/>
                      <a:pt x="58" y="33"/>
                    </a:cubicBezTo>
                    <a:cubicBezTo>
                      <a:pt x="63" y="36"/>
                      <a:pt x="65" y="35"/>
                      <a:pt x="68" y="31"/>
                    </a:cubicBezTo>
                    <a:cubicBezTo>
                      <a:pt x="69" y="30"/>
                      <a:pt x="70" y="29"/>
                      <a:pt x="71" y="28"/>
                    </a:cubicBezTo>
                    <a:cubicBezTo>
                      <a:pt x="70" y="32"/>
                      <a:pt x="60" y="56"/>
                      <a:pt x="56" y="61"/>
                    </a:cubicBezTo>
                    <a:cubicBezTo>
                      <a:pt x="56" y="59"/>
                      <a:pt x="56" y="58"/>
                      <a:pt x="56" y="57"/>
                    </a:cubicBezTo>
                    <a:cubicBezTo>
                      <a:pt x="57" y="52"/>
                      <a:pt x="56" y="50"/>
                      <a:pt x="52" y="47"/>
                    </a:cubicBezTo>
                    <a:cubicBezTo>
                      <a:pt x="39" y="41"/>
                      <a:pt x="26" y="34"/>
                      <a:pt x="13" y="28"/>
                    </a:cubicBezTo>
                    <a:cubicBezTo>
                      <a:pt x="7" y="25"/>
                      <a:pt x="6" y="25"/>
                      <a:pt x="1" y="30"/>
                    </a:cubicBezTo>
                    <a:cubicBezTo>
                      <a:pt x="1" y="31"/>
                      <a:pt x="1" y="31"/>
                      <a:pt x="0" y="3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4" name="Freeform 60">
                <a:extLst>
                  <a:ext uri="{FF2B5EF4-FFF2-40B4-BE49-F238E27FC236}">
                    <a16:creationId xmlns:a16="http://schemas.microsoft.com/office/drawing/2014/main" id="{404E5F0E-9B1C-4DFA-8827-BB06ABFB6B59}"/>
                  </a:ext>
                </a:extLst>
              </p:cNvPr>
              <p:cNvSpPr>
                <a:spLocks/>
              </p:cNvSpPr>
              <p:nvPr/>
            </p:nvSpPr>
            <p:spPr bwMode="auto">
              <a:xfrm>
                <a:off x="8090993" y="22863611"/>
                <a:ext cx="479759" cy="314596"/>
              </a:xfrm>
              <a:custGeom>
                <a:avLst/>
                <a:gdLst>
                  <a:gd name="T0" fmla="*/ 5 w 69"/>
                  <a:gd name="T1" fmla="*/ 45 h 45"/>
                  <a:gd name="T2" fmla="*/ 0 w 69"/>
                  <a:gd name="T3" fmla="*/ 13 h 45"/>
                  <a:gd name="T4" fmla="*/ 1 w 69"/>
                  <a:gd name="T5" fmla="*/ 11 h 45"/>
                  <a:gd name="T6" fmla="*/ 3 w 69"/>
                  <a:gd name="T7" fmla="*/ 15 h 45"/>
                  <a:gd name="T8" fmla="*/ 11 w 69"/>
                  <a:gd name="T9" fmla="*/ 19 h 45"/>
                  <a:gd name="T10" fmla="*/ 47 w 69"/>
                  <a:gd name="T11" fmla="*/ 13 h 45"/>
                  <a:gd name="T12" fmla="*/ 55 w 69"/>
                  <a:gd name="T13" fmla="*/ 12 h 45"/>
                  <a:gd name="T14" fmla="*/ 62 w 69"/>
                  <a:gd name="T15" fmla="*/ 5 h 45"/>
                  <a:gd name="T16" fmla="*/ 62 w 69"/>
                  <a:gd name="T17" fmla="*/ 0 h 45"/>
                  <a:gd name="T18" fmla="*/ 64 w 69"/>
                  <a:gd name="T19" fmla="*/ 3 h 45"/>
                  <a:gd name="T20" fmla="*/ 69 w 69"/>
                  <a:gd name="T21" fmla="*/ 35 h 45"/>
                  <a:gd name="T22" fmla="*/ 67 w 69"/>
                  <a:gd name="T23" fmla="*/ 35 h 45"/>
                  <a:gd name="T24" fmla="*/ 66 w 69"/>
                  <a:gd name="T25" fmla="*/ 33 h 45"/>
                  <a:gd name="T26" fmla="*/ 57 w 69"/>
                  <a:gd name="T27" fmla="*/ 27 h 45"/>
                  <a:gd name="T28" fmla="*/ 14 w 69"/>
                  <a:gd name="T29" fmla="*/ 35 h 45"/>
                  <a:gd name="T30" fmla="*/ 7 w 69"/>
                  <a:gd name="T31" fmla="*/ 42 h 45"/>
                  <a:gd name="T32" fmla="*/ 6 w 69"/>
                  <a:gd name="T33" fmla="*/ 45 h 45"/>
                  <a:gd name="T34" fmla="*/ 5 w 69"/>
                  <a:gd name="T3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9" h="45">
                    <a:moveTo>
                      <a:pt x="5" y="45"/>
                    </a:moveTo>
                    <a:cubicBezTo>
                      <a:pt x="3" y="35"/>
                      <a:pt x="2" y="24"/>
                      <a:pt x="0" y="13"/>
                    </a:cubicBezTo>
                    <a:cubicBezTo>
                      <a:pt x="0" y="13"/>
                      <a:pt x="0" y="12"/>
                      <a:pt x="1" y="11"/>
                    </a:cubicBezTo>
                    <a:cubicBezTo>
                      <a:pt x="2" y="13"/>
                      <a:pt x="2" y="14"/>
                      <a:pt x="3" y="15"/>
                    </a:cubicBezTo>
                    <a:cubicBezTo>
                      <a:pt x="5" y="19"/>
                      <a:pt x="6" y="20"/>
                      <a:pt x="11" y="19"/>
                    </a:cubicBezTo>
                    <a:cubicBezTo>
                      <a:pt x="23" y="17"/>
                      <a:pt x="35" y="15"/>
                      <a:pt x="47" y="13"/>
                    </a:cubicBezTo>
                    <a:cubicBezTo>
                      <a:pt x="50" y="13"/>
                      <a:pt x="52" y="12"/>
                      <a:pt x="55" y="12"/>
                    </a:cubicBezTo>
                    <a:cubicBezTo>
                      <a:pt x="60" y="11"/>
                      <a:pt x="61" y="9"/>
                      <a:pt x="62" y="5"/>
                    </a:cubicBezTo>
                    <a:cubicBezTo>
                      <a:pt x="62" y="4"/>
                      <a:pt x="62" y="3"/>
                      <a:pt x="62" y="0"/>
                    </a:cubicBezTo>
                    <a:cubicBezTo>
                      <a:pt x="63" y="2"/>
                      <a:pt x="64" y="3"/>
                      <a:pt x="64" y="3"/>
                    </a:cubicBezTo>
                    <a:cubicBezTo>
                      <a:pt x="65" y="14"/>
                      <a:pt x="67" y="24"/>
                      <a:pt x="69" y="35"/>
                    </a:cubicBezTo>
                    <a:cubicBezTo>
                      <a:pt x="68" y="35"/>
                      <a:pt x="68" y="35"/>
                      <a:pt x="67" y="35"/>
                    </a:cubicBezTo>
                    <a:cubicBezTo>
                      <a:pt x="67" y="35"/>
                      <a:pt x="66" y="34"/>
                      <a:pt x="66" y="33"/>
                    </a:cubicBezTo>
                    <a:cubicBezTo>
                      <a:pt x="64" y="28"/>
                      <a:pt x="62" y="27"/>
                      <a:pt x="57" y="27"/>
                    </a:cubicBezTo>
                    <a:cubicBezTo>
                      <a:pt x="43" y="30"/>
                      <a:pt x="28" y="32"/>
                      <a:pt x="14" y="35"/>
                    </a:cubicBezTo>
                    <a:cubicBezTo>
                      <a:pt x="9" y="35"/>
                      <a:pt x="7" y="37"/>
                      <a:pt x="7" y="42"/>
                    </a:cubicBezTo>
                    <a:cubicBezTo>
                      <a:pt x="7" y="43"/>
                      <a:pt x="6" y="44"/>
                      <a:pt x="6" y="45"/>
                    </a:cubicBezTo>
                    <a:cubicBezTo>
                      <a:pt x="6" y="45"/>
                      <a:pt x="5" y="45"/>
                      <a:pt x="5" y="45"/>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5" name="Freeform 61">
                <a:extLst>
                  <a:ext uri="{FF2B5EF4-FFF2-40B4-BE49-F238E27FC236}">
                    <a16:creationId xmlns:a16="http://schemas.microsoft.com/office/drawing/2014/main" id="{203E702D-7AE6-4B01-B868-0C7BE3CB52D1}"/>
                  </a:ext>
                </a:extLst>
              </p:cNvPr>
              <p:cNvSpPr>
                <a:spLocks/>
              </p:cNvSpPr>
              <p:nvPr/>
            </p:nvSpPr>
            <p:spPr bwMode="auto">
              <a:xfrm>
                <a:off x="5865225" y="20346840"/>
                <a:ext cx="291002" cy="487624"/>
              </a:xfrm>
              <a:custGeom>
                <a:avLst/>
                <a:gdLst>
                  <a:gd name="T0" fmla="*/ 1 w 42"/>
                  <a:gd name="T1" fmla="*/ 64 h 70"/>
                  <a:gd name="T2" fmla="*/ 4 w 42"/>
                  <a:gd name="T3" fmla="*/ 64 h 70"/>
                  <a:gd name="T4" fmla="*/ 10 w 42"/>
                  <a:gd name="T5" fmla="*/ 57 h 70"/>
                  <a:gd name="T6" fmla="*/ 13 w 42"/>
                  <a:gd name="T7" fmla="*/ 41 h 70"/>
                  <a:gd name="T8" fmla="*/ 16 w 42"/>
                  <a:gd name="T9" fmla="*/ 14 h 70"/>
                  <a:gd name="T10" fmla="*/ 17 w 42"/>
                  <a:gd name="T11" fmla="*/ 10 h 70"/>
                  <a:gd name="T12" fmla="*/ 11 w 42"/>
                  <a:gd name="T13" fmla="*/ 2 h 70"/>
                  <a:gd name="T14" fmla="*/ 9 w 42"/>
                  <a:gd name="T15" fmla="*/ 0 h 70"/>
                  <a:gd name="T16" fmla="*/ 42 w 42"/>
                  <a:gd name="T17" fmla="*/ 4 h 70"/>
                  <a:gd name="T18" fmla="*/ 42 w 42"/>
                  <a:gd name="T19" fmla="*/ 5 h 70"/>
                  <a:gd name="T20" fmla="*/ 39 w 42"/>
                  <a:gd name="T21" fmla="*/ 6 h 70"/>
                  <a:gd name="T22" fmla="*/ 32 w 42"/>
                  <a:gd name="T23" fmla="*/ 13 h 70"/>
                  <a:gd name="T24" fmla="*/ 27 w 42"/>
                  <a:gd name="T25" fmla="*/ 47 h 70"/>
                  <a:gd name="T26" fmla="*/ 25 w 42"/>
                  <a:gd name="T27" fmla="*/ 58 h 70"/>
                  <a:gd name="T28" fmla="*/ 31 w 42"/>
                  <a:gd name="T29" fmla="*/ 68 h 70"/>
                  <a:gd name="T30" fmla="*/ 33 w 42"/>
                  <a:gd name="T31" fmla="*/ 69 h 70"/>
                  <a:gd name="T32" fmla="*/ 33 w 42"/>
                  <a:gd name="T33" fmla="*/ 70 h 70"/>
                  <a:gd name="T34" fmla="*/ 0 w 42"/>
                  <a:gd name="T35" fmla="*/ 66 h 70"/>
                  <a:gd name="T36" fmla="*/ 1 w 42"/>
                  <a:gd name="T37" fmla="*/ 6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70">
                    <a:moveTo>
                      <a:pt x="1" y="64"/>
                    </a:moveTo>
                    <a:cubicBezTo>
                      <a:pt x="2" y="64"/>
                      <a:pt x="3" y="64"/>
                      <a:pt x="4" y="64"/>
                    </a:cubicBezTo>
                    <a:cubicBezTo>
                      <a:pt x="8" y="63"/>
                      <a:pt x="10" y="62"/>
                      <a:pt x="10" y="57"/>
                    </a:cubicBezTo>
                    <a:cubicBezTo>
                      <a:pt x="11" y="52"/>
                      <a:pt x="12" y="47"/>
                      <a:pt x="13" y="41"/>
                    </a:cubicBezTo>
                    <a:cubicBezTo>
                      <a:pt x="14" y="32"/>
                      <a:pt x="15" y="23"/>
                      <a:pt x="16" y="14"/>
                    </a:cubicBezTo>
                    <a:cubicBezTo>
                      <a:pt x="16" y="13"/>
                      <a:pt x="17" y="12"/>
                      <a:pt x="17" y="10"/>
                    </a:cubicBezTo>
                    <a:cubicBezTo>
                      <a:pt x="17" y="5"/>
                      <a:pt x="16" y="4"/>
                      <a:pt x="11" y="2"/>
                    </a:cubicBezTo>
                    <a:cubicBezTo>
                      <a:pt x="10" y="1"/>
                      <a:pt x="10" y="1"/>
                      <a:pt x="9" y="0"/>
                    </a:cubicBezTo>
                    <a:cubicBezTo>
                      <a:pt x="20" y="1"/>
                      <a:pt x="31" y="2"/>
                      <a:pt x="42" y="4"/>
                    </a:cubicBezTo>
                    <a:cubicBezTo>
                      <a:pt x="42" y="5"/>
                      <a:pt x="42" y="5"/>
                      <a:pt x="42" y="5"/>
                    </a:cubicBezTo>
                    <a:cubicBezTo>
                      <a:pt x="41" y="5"/>
                      <a:pt x="40" y="6"/>
                      <a:pt x="39" y="6"/>
                    </a:cubicBezTo>
                    <a:cubicBezTo>
                      <a:pt x="34" y="6"/>
                      <a:pt x="32" y="7"/>
                      <a:pt x="32" y="13"/>
                    </a:cubicBezTo>
                    <a:cubicBezTo>
                      <a:pt x="30" y="24"/>
                      <a:pt x="28" y="36"/>
                      <a:pt x="27" y="47"/>
                    </a:cubicBezTo>
                    <a:cubicBezTo>
                      <a:pt x="26" y="51"/>
                      <a:pt x="26" y="55"/>
                      <a:pt x="25" y="58"/>
                    </a:cubicBezTo>
                    <a:cubicBezTo>
                      <a:pt x="25" y="64"/>
                      <a:pt x="26" y="66"/>
                      <a:pt x="31" y="68"/>
                    </a:cubicBezTo>
                    <a:cubicBezTo>
                      <a:pt x="32" y="68"/>
                      <a:pt x="32" y="69"/>
                      <a:pt x="33" y="69"/>
                    </a:cubicBezTo>
                    <a:cubicBezTo>
                      <a:pt x="33" y="69"/>
                      <a:pt x="33" y="69"/>
                      <a:pt x="33" y="70"/>
                    </a:cubicBezTo>
                    <a:cubicBezTo>
                      <a:pt x="22" y="69"/>
                      <a:pt x="11" y="68"/>
                      <a:pt x="0" y="66"/>
                    </a:cubicBezTo>
                    <a:cubicBezTo>
                      <a:pt x="1" y="65"/>
                      <a:pt x="1" y="65"/>
                      <a:pt x="1" y="64"/>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6" name="Freeform 62">
                <a:extLst>
                  <a:ext uri="{FF2B5EF4-FFF2-40B4-BE49-F238E27FC236}">
                    <a16:creationId xmlns:a16="http://schemas.microsoft.com/office/drawing/2014/main" id="{00A3E78C-A2CF-4F84-BD83-F8BEF41AD073}"/>
                  </a:ext>
                </a:extLst>
              </p:cNvPr>
              <p:cNvSpPr>
                <a:spLocks/>
              </p:cNvSpPr>
              <p:nvPr/>
            </p:nvSpPr>
            <p:spPr bwMode="auto">
              <a:xfrm>
                <a:off x="4087756" y="25828682"/>
                <a:ext cx="361786" cy="471895"/>
              </a:xfrm>
              <a:custGeom>
                <a:avLst/>
                <a:gdLst>
                  <a:gd name="T0" fmla="*/ 1 w 52"/>
                  <a:gd name="T1" fmla="*/ 51 h 67"/>
                  <a:gd name="T2" fmla="*/ 5 w 52"/>
                  <a:gd name="T3" fmla="*/ 52 h 67"/>
                  <a:gd name="T4" fmla="*/ 16 w 52"/>
                  <a:gd name="T5" fmla="*/ 47 h 67"/>
                  <a:gd name="T6" fmla="*/ 32 w 52"/>
                  <a:gd name="T7" fmla="*/ 12 h 67"/>
                  <a:gd name="T8" fmla="*/ 33 w 52"/>
                  <a:gd name="T9" fmla="*/ 9 h 67"/>
                  <a:gd name="T10" fmla="*/ 29 w 52"/>
                  <a:gd name="T11" fmla="*/ 2 h 67"/>
                  <a:gd name="T12" fmla="*/ 23 w 52"/>
                  <a:gd name="T13" fmla="*/ 1 h 67"/>
                  <a:gd name="T14" fmla="*/ 52 w 52"/>
                  <a:gd name="T15" fmla="*/ 1 h 67"/>
                  <a:gd name="T16" fmla="*/ 51 w 52"/>
                  <a:gd name="T17" fmla="*/ 4 h 67"/>
                  <a:gd name="T18" fmla="*/ 29 w 52"/>
                  <a:gd name="T19" fmla="*/ 52 h 67"/>
                  <a:gd name="T20" fmla="*/ 33 w 52"/>
                  <a:gd name="T21" fmla="*/ 65 h 67"/>
                  <a:gd name="T22" fmla="*/ 34 w 52"/>
                  <a:gd name="T23" fmla="*/ 66 h 67"/>
                  <a:gd name="T24" fmla="*/ 34 w 52"/>
                  <a:gd name="T25" fmla="*/ 67 h 67"/>
                  <a:gd name="T26" fmla="*/ 33 w 52"/>
                  <a:gd name="T27" fmla="*/ 67 h 67"/>
                  <a:gd name="T28" fmla="*/ 2 w 52"/>
                  <a:gd name="T29" fmla="*/ 53 h 67"/>
                  <a:gd name="T30" fmla="*/ 0 w 52"/>
                  <a:gd name="T31" fmla="*/ 52 h 67"/>
                  <a:gd name="T32" fmla="*/ 1 w 52"/>
                  <a:gd name="T33" fmla="*/ 5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67">
                    <a:moveTo>
                      <a:pt x="1" y="51"/>
                    </a:moveTo>
                    <a:cubicBezTo>
                      <a:pt x="2" y="51"/>
                      <a:pt x="4" y="51"/>
                      <a:pt x="5" y="52"/>
                    </a:cubicBezTo>
                    <a:cubicBezTo>
                      <a:pt x="10" y="53"/>
                      <a:pt x="13" y="52"/>
                      <a:pt x="16" y="47"/>
                    </a:cubicBezTo>
                    <a:cubicBezTo>
                      <a:pt x="21" y="35"/>
                      <a:pt x="27" y="23"/>
                      <a:pt x="32" y="12"/>
                    </a:cubicBezTo>
                    <a:cubicBezTo>
                      <a:pt x="33" y="11"/>
                      <a:pt x="33" y="10"/>
                      <a:pt x="33" y="9"/>
                    </a:cubicBezTo>
                    <a:cubicBezTo>
                      <a:pt x="34" y="5"/>
                      <a:pt x="33" y="3"/>
                      <a:pt x="29" y="2"/>
                    </a:cubicBezTo>
                    <a:cubicBezTo>
                      <a:pt x="28" y="2"/>
                      <a:pt x="26" y="2"/>
                      <a:pt x="23" y="1"/>
                    </a:cubicBezTo>
                    <a:cubicBezTo>
                      <a:pt x="27" y="0"/>
                      <a:pt x="44" y="0"/>
                      <a:pt x="52" y="1"/>
                    </a:cubicBezTo>
                    <a:cubicBezTo>
                      <a:pt x="52" y="2"/>
                      <a:pt x="52" y="3"/>
                      <a:pt x="51" y="4"/>
                    </a:cubicBezTo>
                    <a:cubicBezTo>
                      <a:pt x="44" y="20"/>
                      <a:pt x="37" y="36"/>
                      <a:pt x="29" y="52"/>
                    </a:cubicBezTo>
                    <a:cubicBezTo>
                      <a:pt x="26" y="59"/>
                      <a:pt x="26" y="61"/>
                      <a:pt x="33" y="65"/>
                    </a:cubicBezTo>
                    <a:cubicBezTo>
                      <a:pt x="33" y="65"/>
                      <a:pt x="34" y="66"/>
                      <a:pt x="34" y="66"/>
                    </a:cubicBezTo>
                    <a:cubicBezTo>
                      <a:pt x="34" y="66"/>
                      <a:pt x="34" y="67"/>
                      <a:pt x="34" y="67"/>
                    </a:cubicBezTo>
                    <a:cubicBezTo>
                      <a:pt x="34" y="67"/>
                      <a:pt x="33" y="67"/>
                      <a:pt x="33" y="67"/>
                    </a:cubicBezTo>
                    <a:cubicBezTo>
                      <a:pt x="23" y="62"/>
                      <a:pt x="13" y="58"/>
                      <a:pt x="2" y="53"/>
                    </a:cubicBezTo>
                    <a:cubicBezTo>
                      <a:pt x="1" y="53"/>
                      <a:pt x="1" y="52"/>
                      <a:pt x="0" y="52"/>
                    </a:cubicBezTo>
                    <a:cubicBezTo>
                      <a:pt x="1" y="51"/>
                      <a:pt x="1" y="51"/>
                      <a:pt x="1" y="51"/>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7" name="Freeform 71">
                <a:extLst>
                  <a:ext uri="{FF2B5EF4-FFF2-40B4-BE49-F238E27FC236}">
                    <a16:creationId xmlns:a16="http://schemas.microsoft.com/office/drawing/2014/main" id="{0265EC9A-215C-4451-94F2-BA2294AE20B1}"/>
                  </a:ext>
                </a:extLst>
              </p:cNvPr>
              <p:cNvSpPr>
                <a:spLocks noEditPoints="1"/>
              </p:cNvSpPr>
              <p:nvPr/>
            </p:nvSpPr>
            <p:spPr bwMode="auto">
              <a:xfrm>
                <a:off x="3199023" y="21141194"/>
                <a:ext cx="4561646" cy="4553784"/>
              </a:xfrm>
              <a:custGeom>
                <a:avLst/>
                <a:gdLst>
                  <a:gd name="T0" fmla="*/ 326 w 652"/>
                  <a:gd name="T1" fmla="*/ 652 h 652"/>
                  <a:gd name="T2" fmla="*/ 326 w 652"/>
                  <a:gd name="T3" fmla="*/ 0 h 652"/>
                  <a:gd name="T4" fmla="*/ 300 w 652"/>
                  <a:gd name="T5" fmla="*/ 368 h 652"/>
                  <a:gd name="T6" fmla="*/ 300 w 652"/>
                  <a:gd name="T7" fmla="*/ 408 h 652"/>
                  <a:gd name="T8" fmla="*/ 292 w 652"/>
                  <a:gd name="T9" fmla="*/ 425 h 652"/>
                  <a:gd name="T10" fmla="*/ 239 w 652"/>
                  <a:gd name="T11" fmla="*/ 475 h 652"/>
                  <a:gd name="T12" fmla="*/ 208 w 652"/>
                  <a:gd name="T13" fmla="*/ 558 h 652"/>
                  <a:gd name="T14" fmla="*/ 256 w 652"/>
                  <a:gd name="T15" fmla="*/ 566 h 652"/>
                  <a:gd name="T16" fmla="*/ 264 w 652"/>
                  <a:gd name="T17" fmla="*/ 540 h 652"/>
                  <a:gd name="T18" fmla="*/ 312 w 652"/>
                  <a:gd name="T19" fmla="*/ 473 h 652"/>
                  <a:gd name="T20" fmla="*/ 346 w 652"/>
                  <a:gd name="T21" fmla="*/ 477 h 652"/>
                  <a:gd name="T22" fmla="*/ 390 w 652"/>
                  <a:gd name="T23" fmla="*/ 550 h 652"/>
                  <a:gd name="T24" fmla="*/ 410 w 652"/>
                  <a:gd name="T25" fmla="*/ 582 h 652"/>
                  <a:gd name="T26" fmla="*/ 439 w 652"/>
                  <a:gd name="T27" fmla="*/ 536 h 652"/>
                  <a:gd name="T28" fmla="*/ 360 w 652"/>
                  <a:gd name="T29" fmla="*/ 425 h 652"/>
                  <a:gd name="T30" fmla="*/ 351 w 652"/>
                  <a:gd name="T31" fmla="*/ 372 h 652"/>
                  <a:gd name="T32" fmla="*/ 357 w 652"/>
                  <a:gd name="T33" fmla="*/ 369 h 652"/>
                  <a:gd name="T34" fmla="*/ 453 w 652"/>
                  <a:gd name="T35" fmla="*/ 459 h 652"/>
                  <a:gd name="T36" fmla="*/ 489 w 652"/>
                  <a:gd name="T37" fmla="*/ 522 h 652"/>
                  <a:gd name="T38" fmla="*/ 526 w 652"/>
                  <a:gd name="T39" fmla="*/ 508 h 652"/>
                  <a:gd name="T40" fmla="*/ 512 w 652"/>
                  <a:gd name="T41" fmla="*/ 460 h 652"/>
                  <a:gd name="T42" fmla="*/ 373 w 652"/>
                  <a:gd name="T43" fmla="*/ 322 h 652"/>
                  <a:gd name="T44" fmla="*/ 351 w 652"/>
                  <a:gd name="T45" fmla="*/ 304 h 652"/>
                  <a:gd name="T46" fmla="*/ 306 w 652"/>
                  <a:gd name="T47" fmla="*/ 286 h 652"/>
                  <a:gd name="T48" fmla="*/ 300 w 652"/>
                  <a:gd name="T49" fmla="*/ 316 h 652"/>
                  <a:gd name="T50" fmla="*/ 210 w 652"/>
                  <a:gd name="T51" fmla="*/ 361 h 652"/>
                  <a:gd name="T52" fmla="*/ 128 w 652"/>
                  <a:gd name="T53" fmla="*/ 483 h 652"/>
                  <a:gd name="T54" fmla="*/ 140 w 652"/>
                  <a:gd name="T55" fmla="*/ 526 h 652"/>
                  <a:gd name="T56" fmla="*/ 172 w 652"/>
                  <a:gd name="T57" fmla="*/ 509 h 652"/>
                  <a:gd name="T58" fmla="*/ 246 w 652"/>
                  <a:gd name="T59" fmla="*/ 399 h 652"/>
                  <a:gd name="T60" fmla="*/ 300 w 652"/>
                  <a:gd name="T61" fmla="*/ 368 h 652"/>
                  <a:gd name="T62" fmla="*/ 249 w 652"/>
                  <a:gd name="T63" fmla="*/ 114 h 652"/>
                  <a:gd name="T64" fmla="*/ 123 w 652"/>
                  <a:gd name="T65" fmla="*/ 169 h 652"/>
                  <a:gd name="T66" fmla="*/ 75 w 652"/>
                  <a:gd name="T67" fmla="*/ 214 h 652"/>
                  <a:gd name="T68" fmla="*/ 108 w 652"/>
                  <a:gd name="T69" fmla="*/ 242 h 652"/>
                  <a:gd name="T70" fmla="*/ 158 w 652"/>
                  <a:gd name="T71" fmla="*/ 210 h 652"/>
                  <a:gd name="T72" fmla="*/ 253 w 652"/>
                  <a:gd name="T73" fmla="*/ 164 h 652"/>
                  <a:gd name="T74" fmla="*/ 250 w 652"/>
                  <a:gd name="T75" fmla="*/ 222 h 652"/>
                  <a:gd name="T76" fmla="*/ 65 w 652"/>
                  <a:gd name="T77" fmla="*/ 383 h 652"/>
                  <a:gd name="T78" fmla="*/ 80 w 652"/>
                  <a:gd name="T79" fmla="*/ 422 h 652"/>
                  <a:gd name="T80" fmla="*/ 113 w 652"/>
                  <a:gd name="T81" fmla="*/ 400 h 652"/>
                  <a:gd name="T82" fmla="*/ 215 w 652"/>
                  <a:gd name="T83" fmla="*/ 296 h 652"/>
                  <a:gd name="T84" fmla="*/ 304 w 652"/>
                  <a:gd name="T85" fmla="*/ 240 h 652"/>
                  <a:gd name="T86" fmla="*/ 303 w 652"/>
                  <a:gd name="T87" fmla="*/ 78 h 652"/>
                  <a:gd name="T88" fmla="*/ 269 w 652"/>
                  <a:gd name="T89" fmla="*/ 56 h 652"/>
                  <a:gd name="T90" fmla="*/ 253 w 652"/>
                  <a:gd name="T91" fmla="*/ 90 h 652"/>
                  <a:gd name="T92" fmla="*/ 398 w 652"/>
                  <a:gd name="T93" fmla="*/ 112 h 652"/>
                  <a:gd name="T94" fmla="*/ 398 w 652"/>
                  <a:gd name="T95" fmla="*/ 82 h 652"/>
                  <a:gd name="T96" fmla="*/ 368 w 652"/>
                  <a:gd name="T97" fmla="*/ 54 h 652"/>
                  <a:gd name="T98" fmla="*/ 347 w 652"/>
                  <a:gd name="T99" fmla="*/ 85 h 652"/>
                  <a:gd name="T100" fmla="*/ 347 w 652"/>
                  <a:gd name="T101" fmla="*/ 243 h 652"/>
                  <a:gd name="T102" fmla="*/ 369 w 652"/>
                  <a:gd name="T103" fmla="*/ 264 h 652"/>
                  <a:gd name="T104" fmla="*/ 493 w 652"/>
                  <a:gd name="T105" fmla="*/ 344 h 652"/>
                  <a:gd name="T106" fmla="*/ 549 w 652"/>
                  <a:gd name="T107" fmla="*/ 416 h 652"/>
                  <a:gd name="T108" fmla="*/ 587 w 652"/>
                  <a:gd name="T109" fmla="*/ 384 h 652"/>
                  <a:gd name="T110" fmla="*/ 407 w 652"/>
                  <a:gd name="T111" fmla="*/ 224 h 652"/>
                  <a:gd name="T112" fmla="*/ 398 w 652"/>
                  <a:gd name="T113" fmla="*/ 164 h 652"/>
                  <a:gd name="T114" fmla="*/ 403 w 652"/>
                  <a:gd name="T115" fmla="*/ 165 h 652"/>
                  <a:gd name="T116" fmla="*/ 532 w 652"/>
                  <a:gd name="T117" fmla="*/ 236 h 652"/>
                  <a:gd name="T118" fmla="*/ 575 w 652"/>
                  <a:gd name="T119" fmla="*/ 211 h 652"/>
                  <a:gd name="T120" fmla="*/ 509 w 652"/>
                  <a:gd name="T121" fmla="*/ 157 h 652"/>
                  <a:gd name="T122" fmla="*/ 398 w 652"/>
                  <a:gd name="T123" fmla="*/ 112 h 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52" h="652">
                    <a:moveTo>
                      <a:pt x="652" y="326"/>
                    </a:moveTo>
                    <a:cubicBezTo>
                      <a:pt x="652" y="505"/>
                      <a:pt x="506" y="652"/>
                      <a:pt x="326" y="652"/>
                    </a:cubicBezTo>
                    <a:cubicBezTo>
                      <a:pt x="147" y="652"/>
                      <a:pt x="0" y="507"/>
                      <a:pt x="0" y="326"/>
                    </a:cubicBezTo>
                    <a:cubicBezTo>
                      <a:pt x="0" y="146"/>
                      <a:pt x="146" y="0"/>
                      <a:pt x="326" y="0"/>
                    </a:cubicBezTo>
                    <a:cubicBezTo>
                      <a:pt x="506" y="0"/>
                      <a:pt x="652" y="147"/>
                      <a:pt x="652" y="326"/>
                    </a:cubicBezTo>
                    <a:close/>
                    <a:moveTo>
                      <a:pt x="300" y="368"/>
                    </a:moveTo>
                    <a:cubicBezTo>
                      <a:pt x="300" y="370"/>
                      <a:pt x="300" y="371"/>
                      <a:pt x="300" y="373"/>
                    </a:cubicBezTo>
                    <a:cubicBezTo>
                      <a:pt x="300" y="385"/>
                      <a:pt x="300" y="396"/>
                      <a:pt x="300" y="408"/>
                    </a:cubicBezTo>
                    <a:cubicBezTo>
                      <a:pt x="300" y="409"/>
                      <a:pt x="300" y="410"/>
                      <a:pt x="300" y="411"/>
                    </a:cubicBezTo>
                    <a:cubicBezTo>
                      <a:pt x="300" y="417"/>
                      <a:pt x="297" y="422"/>
                      <a:pt x="292" y="425"/>
                    </a:cubicBezTo>
                    <a:cubicBezTo>
                      <a:pt x="290" y="426"/>
                      <a:pt x="288" y="428"/>
                      <a:pt x="285" y="429"/>
                    </a:cubicBezTo>
                    <a:cubicBezTo>
                      <a:pt x="267" y="441"/>
                      <a:pt x="252" y="457"/>
                      <a:pt x="239" y="475"/>
                    </a:cubicBezTo>
                    <a:cubicBezTo>
                      <a:pt x="225" y="496"/>
                      <a:pt x="216" y="520"/>
                      <a:pt x="210" y="544"/>
                    </a:cubicBezTo>
                    <a:cubicBezTo>
                      <a:pt x="209" y="549"/>
                      <a:pt x="208" y="553"/>
                      <a:pt x="208" y="558"/>
                    </a:cubicBezTo>
                    <a:cubicBezTo>
                      <a:pt x="207" y="571"/>
                      <a:pt x="215" y="581"/>
                      <a:pt x="228" y="583"/>
                    </a:cubicBezTo>
                    <a:cubicBezTo>
                      <a:pt x="239" y="585"/>
                      <a:pt x="252" y="581"/>
                      <a:pt x="256" y="566"/>
                    </a:cubicBezTo>
                    <a:cubicBezTo>
                      <a:pt x="256" y="565"/>
                      <a:pt x="257" y="563"/>
                      <a:pt x="257" y="562"/>
                    </a:cubicBezTo>
                    <a:cubicBezTo>
                      <a:pt x="260" y="555"/>
                      <a:pt x="262" y="547"/>
                      <a:pt x="264" y="540"/>
                    </a:cubicBezTo>
                    <a:cubicBezTo>
                      <a:pt x="270" y="523"/>
                      <a:pt x="278" y="508"/>
                      <a:pt x="289" y="493"/>
                    </a:cubicBezTo>
                    <a:cubicBezTo>
                      <a:pt x="295" y="485"/>
                      <a:pt x="303" y="478"/>
                      <a:pt x="312" y="473"/>
                    </a:cubicBezTo>
                    <a:cubicBezTo>
                      <a:pt x="321" y="468"/>
                      <a:pt x="330" y="468"/>
                      <a:pt x="339" y="473"/>
                    </a:cubicBezTo>
                    <a:cubicBezTo>
                      <a:pt x="341" y="474"/>
                      <a:pt x="344" y="475"/>
                      <a:pt x="346" y="477"/>
                    </a:cubicBezTo>
                    <a:cubicBezTo>
                      <a:pt x="355" y="483"/>
                      <a:pt x="362" y="491"/>
                      <a:pt x="368" y="500"/>
                    </a:cubicBezTo>
                    <a:cubicBezTo>
                      <a:pt x="378" y="516"/>
                      <a:pt x="385" y="533"/>
                      <a:pt x="390" y="550"/>
                    </a:cubicBezTo>
                    <a:cubicBezTo>
                      <a:pt x="392" y="556"/>
                      <a:pt x="394" y="563"/>
                      <a:pt x="396" y="569"/>
                    </a:cubicBezTo>
                    <a:cubicBezTo>
                      <a:pt x="399" y="576"/>
                      <a:pt x="403" y="580"/>
                      <a:pt x="410" y="582"/>
                    </a:cubicBezTo>
                    <a:cubicBezTo>
                      <a:pt x="425" y="588"/>
                      <a:pt x="446" y="577"/>
                      <a:pt x="443" y="555"/>
                    </a:cubicBezTo>
                    <a:cubicBezTo>
                      <a:pt x="442" y="548"/>
                      <a:pt x="440" y="542"/>
                      <a:pt x="439" y="536"/>
                    </a:cubicBezTo>
                    <a:cubicBezTo>
                      <a:pt x="433" y="515"/>
                      <a:pt x="426" y="496"/>
                      <a:pt x="414" y="478"/>
                    </a:cubicBezTo>
                    <a:cubicBezTo>
                      <a:pt x="400" y="456"/>
                      <a:pt x="382" y="439"/>
                      <a:pt x="360" y="425"/>
                    </a:cubicBezTo>
                    <a:cubicBezTo>
                      <a:pt x="354" y="422"/>
                      <a:pt x="351" y="417"/>
                      <a:pt x="351" y="410"/>
                    </a:cubicBezTo>
                    <a:cubicBezTo>
                      <a:pt x="351" y="397"/>
                      <a:pt x="351" y="385"/>
                      <a:pt x="351" y="372"/>
                    </a:cubicBezTo>
                    <a:cubicBezTo>
                      <a:pt x="351" y="371"/>
                      <a:pt x="351" y="370"/>
                      <a:pt x="352" y="368"/>
                    </a:cubicBezTo>
                    <a:cubicBezTo>
                      <a:pt x="354" y="368"/>
                      <a:pt x="355" y="369"/>
                      <a:pt x="357" y="369"/>
                    </a:cubicBezTo>
                    <a:cubicBezTo>
                      <a:pt x="376" y="376"/>
                      <a:pt x="392" y="386"/>
                      <a:pt x="406" y="400"/>
                    </a:cubicBezTo>
                    <a:cubicBezTo>
                      <a:pt x="425" y="417"/>
                      <a:pt x="439" y="437"/>
                      <a:pt x="453" y="459"/>
                    </a:cubicBezTo>
                    <a:cubicBezTo>
                      <a:pt x="462" y="475"/>
                      <a:pt x="471" y="492"/>
                      <a:pt x="479" y="509"/>
                    </a:cubicBezTo>
                    <a:cubicBezTo>
                      <a:pt x="481" y="514"/>
                      <a:pt x="484" y="518"/>
                      <a:pt x="489" y="522"/>
                    </a:cubicBezTo>
                    <a:cubicBezTo>
                      <a:pt x="494" y="526"/>
                      <a:pt x="501" y="529"/>
                      <a:pt x="508" y="527"/>
                    </a:cubicBezTo>
                    <a:cubicBezTo>
                      <a:pt x="518" y="524"/>
                      <a:pt x="524" y="518"/>
                      <a:pt x="526" y="508"/>
                    </a:cubicBezTo>
                    <a:cubicBezTo>
                      <a:pt x="528" y="500"/>
                      <a:pt x="527" y="493"/>
                      <a:pt x="524" y="486"/>
                    </a:cubicBezTo>
                    <a:cubicBezTo>
                      <a:pt x="520" y="477"/>
                      <a:pt x="516" y="469"/>
                      <a:pt x="512" y="460"/>
                    </a:cubicBezTo>
                    <a:cubicBezTo>
                      <a:pt x="498" y="429"/>
                      <a:pt x="480" y="400"/>
                      <a:pt x="456" y="375"/>
                    </a:cubicBezTo>
                    <a:cubicBezTo>
                      <a:pt x="432" y="351"/>
                      <a:pt x="405" y="333"/>
                      <a:pt x="373" y="322"/>
                    </a:cubicBezTo>
                    <a:cubicBezTo>
                      <a:pt x="366" y="320"/>
                      <a:pt x="359" y="318"/>
                      <a:pt x="351" y="316"/>
                    </a:cubicBezTo>
                    <a:cubicBezTo>
                      <a:pt x="351" y="312"/>
                      <a:pt x="351" y="308"/>
                      <a:pt x="351" y="304"/>
                    </a:cubicBezTo>
                    <a:cubicBezTo>
                      <a:pt x="350" y="298"/>
                      <a:pt x="349" y="291"/>
                      <a:pt x="345" y="286"/>
                    </a:cubicBezTo>
                    <a:cubicBezTo>
                      <a:pt x="335" y="271"/>
                      <a:pt x="316" y="271"/>
                      <a:pt x="306" y="286"/>
                    </a:cubicBezTo>
                    <a:cubicBezTo>
                      <a:pt x="302" y="292"/>
                      <a:pt x="301" y="299"/>
                      <a:pt x="301" y="305"/>
                    </a:cubicBezTo>
                    <a:cubicBezTo>
                      <a:pt x="300" y="309"/>
                      <a:pt x="300" y="312"/>
                      <a:pt x="300" y="316"/>
                    </a:cubicBezTo>
                    <a:cubicBezTo>
                      <a:pt x="299" y="317"/>
                      <a:pt x="298" y="317"/>
                      <a:pt x="296" y="317"/>
                    </a:cubicBezTo>
                    <a:cubicBezTo>
                      <a:pt x="264" y="325"/>
                      <a:pt x="235" y="339"/>
                      <a:pt x="210" y="361"/>
                    </a:cubicBezTo>
                    <a:cubicBezTo>
                      <a:pt x="191" y="378"/>
                      <a:pt x="175" y="398"/>
                      <a:pt x="161" y="420"/>
                    </a:cubicBezTo>
                    <a:cubicBezTo>
                      <a:pt x="148" y="440"/>
                      <a:pt x="138" y="462"/>
                      <a:pt x="128" y="483"/>
                    </a:cubicBezTo>
                    <a:cubicBezTo>
                      <a:pt x="126" y="490"/>
                      <a:pt x="124" y="497"/>
                      <a:pt x="125" y="504"/>
                    </a:cubicBezTo>
                    <a:cubicBezTo>
                      <a:pt x="126" y="515"/>
                      <a:pt x="130" y="522"/>
                      <a:pt x="140" y="526"/>
                    </a:cubicBezTo>
                    <a:cubicBezTo>
                      <a:pt x="150" y="530"/>
                      <a:pt x="159" y="526"/>
                      <a:pt x="165" y="519"/>
                    </a:cubicBezTo>
                    <a:cubicBezTo>
                      <a:pt x="168" y="516"/>
                      <a:pt x="170" y="512"/>
                      <a:pt x="172" y="509"/>
                    </a:cubicBezTo>
                    <a:cubicBezTo>
                      <a:pt x="181" y="493"/>
                      <a:pt x="189" y="476"/>
                      <a:pt x="198" y="461"/>
                    </a:cubicBezTo>
                    <a:cubicBezTo>
                      <a:pt x="211" y="438"/>
                      <a:pt x="227" y="417"/>
                      <a:pt x="246" y="399"/>
                    </a:cubicBezTo>
                    <a:cubicBezTo>
                      <a:pt x="260" y="386"/>
                      <a:pt x="276" y="376"/>
                      <a:pt x="294" y="370"/>
                    </a:cubicBezTo>
                    <a:cubicBezTo>
                      <a:pt x="296" y="369"/>
                      <a:pt x="298" y="368"/>
                      <a:pt x="300" y="368"/>
                    </a:cubicBezTo>
                    <a:close/>
                    <a:moveTo>
                      <a:pt x="253" y="112"/>
                    </a:moveTo>
                    <a:cubicBezTo>
                      <a:pt x="252" y="113"/>
                      <a:pt x="250" y="113"/>
                      <a:pt x="249" y="114"/>
                    </a:cubicBezTo>
                    <a:cubicBezTo>
                      <a:pt x="240" y="117"/>
                      <a:pt x="231" y="119"/>
                      <a:pt x="222" y="122"/>
                    </a:cubicBezTo>
                    <a:cubicBezTo>
                      <a:pt x="187" y="134"/>
                      <a:pt x="154" y="149"/>
                      <a:pt x="123" y="169"/>
                    </a:cubicBezTo>
                    <a:cubicBezTo>
                      <a:pt x="110" y="178"/>
                      <a:pt x="97" y="188"/>
                      <a:pt x="85" y="200"/>
                    </a:cubicBezTo>
                    <a:cubicBezTo>
                      <a:pt x="81" y="204"/>
                      <a:pt x="77" y="208"/>
                      <a:pt x="75" y="214"/>
                    </a:cubicBezTo>
                    <a:cubicBezTo>
                      <a:pt x="71" y="225"/>
                      <a:pt x="76" y="237"/>
                      <a:pt x="87" y="241"/>
                    </a:cubicBezTo>
                    <a:cubicBezTo>
                      <a:pt x="94" y="244"/>
                      <a:pt x="101" y="244"/>
                      <a:pt x="108" y="242"/>
                    </a:cubicBezTo>
                    <a:cubicBezTo>
                      <a:pt x="114" y="240"/>
                      <a:pt x="118" y="237"/>
                      <a:pt x="123" y="234"/>
                    </a:cubicBezTo>
                    <a:cubicBezTo>
                      <a:pt x="134" y="226"/>
                      <a:pt x="146" y="217"/>
                      <a:pt x="158" y="210"/>
                    </a:cubicBezTo>
                    <a:cubicBezTo>
                      <a:pt x="186" y="191"/>
                      <a:pt x="216" y="176"/>
                      <a:pt x="249" y="165"/>
                    </a:cubicBezTo>
                    <a:cubicBezTo>
                      <a:pt x="250" y="165"/>
                      <a:pt x="252" y="164"/>
                      <a:pt x="253" y="164"/>
                    </a:cubicBezTo>
                    <a:cubicBezTo>
                      <a:pt x="253" y="183"/>
                      <a:pt x="253" y="202"/>
                      <a:pt x="253" y="220"/>
                    </a:cubicBezTo>
                    <a:cubicBezTo>
                      <a:pt x="252" y="221"/>
                      <a:pt x="251" y="221"/>
                      <a:pt x="250" y="222"/>
                    </a:cubicBezTo>
                    <a:cubicBezTo>
                      <a:pt x="185" y="247"/>
                      <a:pt x="131" y="288"/>
                      <a:pt x="90" y="345"/>
                    </a:cubicBezTo>
                    <a:cubicBezTo>
                      <a:pt x="81" y="357"/>
                      <a:pt x="73" y="370"/>
                      <a:pt x="65" y="383"/>
                    </a:cubicBezTo>
                    <a:cubicBezTo>
                      <a:pt x="62" y="387"/>
                      <a:pt x="60" y="391"/>
                      <a:pt x="60" y="395"/>
                    </a:cubicBezTo>
                    <a:cubicBezTo>
                      <a:pt x="60" y="408"/>
                      <a:pt x="68" y="419"/>
                      <a:pt x="80" y="422"/>
                    </a:cubicBezTo>
                    <a:cubicBezTo>
                      <a:pt x="90" y="425"/>
                      <a:pt x="98" y="422"/>
                      <a:pt x="104" y="413"/>
                    </a:cubicBezTo>
                    <a:cubicBezTo>
                      <a:pt x="107" y="409"/>
                      <a:pt x="110" y="404"/>
                      <a:pt x="113" y="400"/>
                    </a:cubicBezTo>
                    <a:cubicBezTo>
                      <a:pt x="127" y="380"/>
                      <a:pt x="143" y="361"/>
                      <a:pt x="160" y="343"/>
                    </a:cubicBezTo>
                    <a:cubicBezTo>
                      <a:pt x="177" y="325"/>
                      <a:pt x="195" y="309"/>
                      <a:pt x="215" y="296"/>
                    </a:cubicBezTo>
                    <a:cubicBezTo>
                      <a:pt x="237" y="282"/>
                      <a:pt x="261" y="271"/>
                      <a:pt x="286" y="264"/>
                    </a:cubicBezTo>
                    <a:cubicBezTo>
                      <a:pt x="300" y="260"/>
                      <a:pt x="304" y="253"/>
                      <a:pt x="304" y="240"/>
                    </a:cubicBezTo>
                    <a:cubicBezTo>
                      <a:pt x="304" y="189"/>
                      <a:pt x="304" y="138"/>
                      <a:pt x="304" y="88"/>
                    </a:cubicBezTo>
                    <a:cubicBezTo>
                      <a:pt x="304" y="84"/>
                      <a:pt x="304" y="81"/>
                      <a:pt x="303" y="78"/>
                    </a:cubicBezTo>
                    <a:cubicBezTo>
                      <a:pt x="303" y="74"/>
                      <a:pt x="302" y="69"/>
                      <a:pt x="299" y="65"/>
                    </a:cubicBezTo>
                    <a:cubicBezTo>
                      <a:pt x="293" y="55"/>
                      <a:pt x="280" y="51"/>
                      <a:pt x="269" y="56"/>
                    </a:cubicBezTo>
                    <a:cubicBezTo>
                      <a:pt x="261" y="61"/>
                      <a:pt x="256" y="68"/>
                      <a:pt x="254" y="77"/>
                    </a:cubicBezTo>
                    <a:cubicBezTo>
                      <a:pt x="254" y="81"/>
                      <a:pt x="254" y="85"/>
                      <a:pt x="253" y="90"/>
                    </a:cubicBezTo>
                    <a:cubicBezTo>
                      <a:pt x="253" y="97"/>
                      <a:pt x="253" y="105"/>
                      <a:pt x="253" y="112"/>
                    </a:cubicBezTo>
                    <a:close/>
                    <a:moveTo>
                      <a:pt x="398" y="112"/>
                    </a:moveTo>
                    <a:cubicBezTo>
                      <a:pt x="398" y="110"/>
                      <a:pt x="398" y="108"/>
                      <a:pt x="398" y="106"/>
                    </a:cubicBezTo>
                    <a:cubicBezTo>
                      <a:pt x="398" y="98"/>
                      <a:pt x="398" y="90"/>
                      <a:pt x="398" y="82"/>
                    </a:cubicBezTo>
                    <a:cubicBezTo>
                      <a:pt x="397" y="76"/>
                      <a:pt x="396" y="70"/>
                      <a:pt x="392" y="65"/>
                    </a:cubicBezTo>
                    <a:cubicBezTo>
                      <a:pt x="386" y="57"/>
                      <a:pt x="378" y="53"/>
                      <a:pt x="368" y="54"/>
                    </a:cubicBezTo>
                    <a:cubicBezTo>
                      <a:pt x="358" y="56"/>
                      <a:pt x="352" y="62"/>
                      <a:pt x="349" y="71"/>
                    </a:cubicBezTo>
                    <a:cubicBezTo>
                      <a:pt x="348" y="75"/>
                      <a:pt x="347" y="80"/>
                      <a:pt x="347" y="85"/>
                    </a:cubicBezTo>
                    <a:cubicBezTo>
                      <a:pt x="347" y="137"/>
                      <a:pt x="347" y="189"/>
                      <a:pt x="347" y="242"/>
                    </a:cubicBezTo>
                    <a:cubicBezTo>
                      <a:pt x="347" y="242"/>
                      <a:pt x="347" y="243"/>
                      <a:pt x="347" y="243"/>
                    </a:cubicBezTo>
                    <a:cubicBezTo>
                      <a:pt x="347" y="251"/>
                      <a:pt x="351" y="257"/>
                      <a:pt x="358" y="260"/>
                    </a:cubicBezTo>
                    <a:cubicBezTo>
                      <a:pt x="361" y="262"/>
                      <a:pt x="365" y="263"/>
                      <a:pt x="369" y="264"/>
                    </a:cubicBezTo>
                    <a:cubicBezTo>
                      <a:pt x="387" y="270"/>
                      <a:pt x="405" y="277"/>
                      <a:pt x="421" y="286"/>
                    </a:cubicBezTo>
                    <a:cubicBezTo>
                      <a:pt x="449" y="301"/>
                      <a:pt x="473" y="321"/>
                      <a:pt x="493" y="344"/>
                    </a:cubicBezTo>
                    <a:cubicBezTo>
                      <a:pt x="513" y="365"/>
                      <a:pt x="530" y="388"/>
                      <a:pt x="546" y="412"/>
                    </a:cubicBezTo>
                    <a:cubicBezTo>
                      <a:pt x="547" y="413"/>
                      <a:pt x="548" y="415"/>
                      <a:pt x="549" y="416"/>
                    </a:cubicBezTo>
                    <a:cubicBezTo>
                      <a:pt x="553" y="421"/>
                      <a:pt x="558" y="423"/>
                      <a:pt x="564" y="423"/>
                    </a:cubicBezTo>
                    <a:cubicBezTo>
                      <a:pt x="584" y="423"/>
                      <a:pt x="598" y="402"/>
                      <a:pt x="587" y="384"/>
                    </a:cubicBezTo>
                    <a:cubicBezTo>
                      <a:pt x="581" y="374"/>
                      <a:pt x="576" y="365"/>
                      <a:pt x="569" y="355"/>
                    </a:cubicBezTo>
                    <a:cubicBezTo>
                      <a:pt x="528" y="296"/>
                      <a:pt x="474" y="251"/>
                      <a:pt x="407" y="224"/>
                    </a:cubicBezTo>
                    <a:cubicBezTo>
                      <a:pt x="404" y="223"/>
                      <a:pt x="401" y="222"/>
                      <a:pt x="398" y="220"/>
                    </a:cubicBezTo>
                    <a:cubicBezTo>
                      <a:pt x="398" y="201"/>
                      <a:pt x="398" y="183"/>
                      <a:pt x="398" y="164"/>
                    </a:cubicBezTo>
                    <a:cubicBezTo>
                      <a:pt x="399" y="164"/>
                      <a:pt x="399" y="164"/>
                      <a:pt x="399" y="164"/>
                    </a:cubicBezTo>
                    <a:cubicBezTo>
                      <a:pt x="401" y="165"/>
                      <a:pt x="402" y="165"/>
                      <a:pt x="403" y="165"/>
                    </a:cubicBezTo>
                    <a:cubicBezTo>
                      <a:pt x="439" y="177"/>
                      <a:pt x="473" y="195"/>
                      <a:pt x="504" y="217"/>
                    </a:cubicBezTo>
                    <a:cubicBezTo>
                      <a:pt x="513" y="223"/>
                      <a:pt x="522" y="230"/>
                      <a:pt x="532" y="236"/>
                    </a:cubicBezTo>
                    <a:cubicBezTo>
                      <a:pt x="539" y="242"/>
                      <a:pt x="547" y="244"/>
                      <a:pt x="556" y="243"/>
                    </a:cubicBezTo>
                    <a:cubicBezTo>
                      <a:pt x="573" y="242"/>
                      <a:pt x="582" y="226"/>
                      <a:pt x="575" y="211"/>
                    </a:cubicBezTo>
                    <a:cubicBezTo>
                      <a:pt x="572" y="206"/>
                      <a:pt x="569" y="202"/>
                      <a:pt x="566" y="199"/>
                    </a:cubicBezTo>
                    <a:cubicBezTo>
                      <a:pt x="549" y="182"/>
                      <a:pt x="529" y="169"/>
                      <a:pt x="509" y="157"/>
                    </a:cubicBezTo>
                    <a:cubicBezTo>
                      <a:pt x="480" y="141"/>
                      <a:pt x="450" y="129"/>
                      <a:pt x="418" y="119"/>
                    </a:cubicBezTo>
                    <a:cubicBezTo>
                      <a:pt x="412" y="116"/>
                      <a:pt x="405" y="114"/>
                      <a:pt x="398" y="11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grpSp>
      </p:grpSp>
      <p:sp>
        <p:nvSpPr>
          <p:cNvPr id="176" name="标题 1">
            <a:extLst>
              <a:ext uri="{FF2B5EF4-FFF2-40B4-BE49-F238E27FC236}">
                <a16:creationId xmlns:a16="http://schemas.microsoft.com/office/drawing/2014/main" id="{A029B501-2847-412D-8A34-C4C9BFB8FA29}"/>
              </a:ext>
            </a:extLst>
          </p:cNvPr>
          <p:cNvSpPr>
            <a:spLocks noGrp="1"/>
          </p:cNvSpPr>
          <p:nvPr>
            <p:ph type="title" hasCustomPrompt="1"/>
          </p:nvPr>
        </p:nvSpPr>
        <p:spPr>
          <a:xfrm>
            <a:off x="442913" y="243569"/>
            <a:ext cx="9056851" cy="617518"/>
          </a:xfrm>
        </p:spPr>
        <p:txBody>
          <a:bodyPr>
            <a:normAutofit/>
          </a:bodyPr>
          <a:lstStyle>
            <a:lvl1pPr algn="l" defTabSz="914400" rtl="0" eaLnBrk="1" latinLnBrk="0" hangingPunct="1">
              <a:lnSpc>
                <a:spcPct val="90000"/>
              </a:lnSpc>
              <a:spcBef>
                <a:spcPct val="0"/>
              </a:spcBef>
              <a:buNone/>
              <a:defRPr lang="zh-CN" altLang="en-US" sz="2400" b="1" kern="1200" baseline="0" dirty="0">
                <a:solidFill>
                  <a:schemeClr val="accent1"/>
                </a:solidFill>
                <a:latin typeface="Arial" panose="020B0604020202020204" pitchFamily="34" charset="0"/>
                <a:ea typeface="微软雅黑" panose="020B0503020204020204" pitchFamily="34" charset="-122"/>
                <a:cs typeface="+mn-ea"/>
              </a:defRPr>
            </a:lvl1pPr>
          </a:lstStyle>
          <a:p>
            <a:r>
              <a:rPr lang="en-US" altLang="zh-CN" dirty="0"/>
              <a:t>X.X  </a:t>
            </a:r>
            <a:r>
              <a:rPr lang="zh-CN" altLang="en-US" dirty="0"/>
              <a:t>单击此处输入标题</a:t>
            </a:r>
          </a:p>
        </p:txBody>
      </p:sp>
      <p:grpSp>
        <p:nvGrpSpPr>
          <p:cNvPr id="177" name="组合 176">
            <a:extLst>
              <a:ext uri="{FF2B5EF4-FFF2-40B4-BE49-F238E27FC236}">
                <a16:creationId xmlns:a16="http://schemas.microsoft.com/office/drawing/2014/main" id="{6C8FB0F2-E609-4DAC-AB11-F95107BFE505}"/>
              </a:ext>
            </a:extLst>
          </p:cNvPr>
          <p:cNvGrpSpPr/>
          <p:nvPr userDrawn="1"/>
        </p:nvGrpSpPr>
        <p:grpSpPr>
          <a:xfrm>
            <a:off x="528706" y="867990"/>
            <a:ext cx="2433027" cy="0"/>
            <a:chOff x="7460343" y="1311756"/>
            <a:chExt cx="2433027" cy="0"/>
          </a:xfrm>
        </p:grpSpPr>
        <p:cxnSp>
          <p:nvCxnSpPr>
            <p:cNvPr id="178" name="直接连接符 177">
              <a:extLst>
                <a:ext uri="{FF2B5EF4-FFF2-40B4-BE49-F238E27FC236}">
                  <a16:creationId xmlns:a16="http://schemas.microsoft.com/office/drawing/2014/main" id="{0B974DCA-43CD-4CCE-AA3A-6B26A93AA425}"/>
                </a:ext>
              </a:extLst>
            </p:cNvPr>
            <p:cNvCxnSpPr>
              <a:cxnSpLocks/>
            </p:cNvCxnSpPr>
            <p:nvPr/>
          </p:nvCxnSpPr>
          <p:spPr>
            <a:xfrm>
              <a:off x="7460343" y="1311756"/>
              <a:ext cx="2433027" cy="0"/>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179" name="直接连接符 178">
              <a:extLst>
                <a:ext uri="{FF2B5EF4-FFF2-40B4-BE49-F238E27FC236}">
                  <a16:creationId xmlns:a16="http://schemas.microsoft.com/office/drawing/2014/main" id="{41D435DD-C47F-4708-B422-342FDD1F8EB1}"/>
                </a:ext>
              </a:extLst>
            </p:cNvPr>
            <p:cNvCxnSpPr>
              <a:cxnSpLocks/>
            </p:cNvCxnSpPr>
            <p:nvPr/>
          </p:nvCxnSpPr>
          <p:spPr>
            <a:xfrm>
              <a:off x="7460343" y="1311756"/>
              <a:ext cx="589713" cy="0"/>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grpSp>
      <p:sp>
        <p:nvSpPr>
          <p:cNvPr id="61" name="灯片编号占位符 8">
            <a:extLst>
              <a:ext uri="{FF2B5EF4-FFF2-40B4-BE49-F238E27FC236}">
                <a16:creationId xmlns:a16="http://schemas.microsoft.com/office/drawing/2014/main" id="{553F13DD-45BC-4F3B-9DF1-AE612D3E2637}"/>
              </a:ext>
            </a:extLst>
          </p:cNvPr>
          <p:cNvSpPr>
            <a:spLocks noGrp="1"/>
          </p:cNvSpPr>
          <p:nvPr>
            <p:ph type="sldNum" sz="quarter" idx="4"/>
          </p:nvPr>
        </p:nvSpPr>
        <p:spPr>
          <a:xfrm>
            <a:off x="9005791" y="6394353"/>
            <a:ext cx="2743200" cy="292196"/>
          </a:xfrm>
          <a:prstGeom prst="rect">
            <a:avLst/>
          </a:prstGeom>
        </p:spPr>
        <p:txBody>
          <a:bodyPr vert="horz" lIns="91440" tIns="45720" rIns="91440" bIns="45720" rtlCol="0" anchor="ctr"/>
          <a:lstStyle>
            <a:lvl1pPr algn="r">
              <a:defRPr sz="1200">
                <a:solidFill>
                  <a:schemeClr val="tx1">
                    <a:lumMod val="50000"/>
                    <a:lumOff val="50000"/>
                  </a:schemeClr>
                </a:solidFill>
              </a:defRPr>
            </a:lvl1pPr>
          </a:lstStyle>
          <a:p>
            <a:r>
              <a:rPr lang="en-US" altLang="zh-CN"/>
              <a:t>&lt; </a:t>
            </a:r>
            <a:fld id="{A548B57D-AE10-4CF7-A9DF-59FEFA91B28E}" type="slidenum">
              <a:rPr lang="zh-CN" altLang="en-US" smtClean="0"/>
              <a:pPr/>
              <a:t>‹#›</a:t>
            </a:fld>
            <a:r>
              <a:rPr lang="zh-CN" altLang="en-US"/>
              <a:t> </a:t>
            </a:r>
            <a:r>
              <a:rPr lang="en-US" altLang="zh-CN"/>
              <a:t>&gt;</a:t>
            </a:r>
            <a:endParaRPr lang="zh-CN" altLang="en-US" dirty="0"/>
          </a:p>
        </p:txBody>
      </p:sp>
      <p:sp>
        <p:nvSpPr>
          <p:cNvPr id="63" name="文本框 62">
            <a:extLst>
              <a:ext uri="{FF2B5EF4-FFF2-40B4-BE49-F238E27FC236}">
                <a16:creationId xmlns:a16="http://schemas.microsoft.com/office/drawing/2014/main" id="{E1F02CE6-DCDF-458C-8C9E-36CAA35D4B77}"/>
              </a:ext>
            </a:extLst>
          </p:cNvPr>
          <p:cNvSpPr txBox="1"/>
          <p:nvPr userDrawn="1"/>
        </p:nvSpPr>
        <p:spPr>
          <a:xfrm>
            <a:off x="442913" y="6394353"/>
            <a:ext cx="1545907" cy="276999"/>
          </a:xfrm>
          <a:prstGeom prst="rect">
            <a:avLst/>
          </a:prstGeom>
          <a:noFill/>
        </p:spPr>
        <p:txBody>
          <a:bodyPr wrap="square" rtlCol="0">
            <a:spAutoFit/>
          </a:bodyPr>
          <a:lstStyle/>
          <a:p>
            <a:r>
              <a:rPr lang="zh-CN" altLang="en-US" sz="1200" dirty="0">
                <a:solidFill>
                  <a:schemeClr val="tx1">
                    <a:lumMod val="50000"/>
                    <a:lumOff val="50000"/>
                  </a:schemeClr>
                </a:solidFill>
                <a:cs typeface="+mn-ea"/>
                <a:sym typeface="+mn-lt"/>
              </a:rPr>
              <a:t>思想自由 兼容并包</a:t>
            </a:r>
          </a:p>
        </p:txBody>
      </p:sp>
      <p:sp>
        <p:nvSpPr>
          <p:cNvPr id="2" name="图片占位符 1">
            <a:extLst>
              <a:ext uri="{FF2B5EF4-FFF2-40B4-BE49-F238E27FC236}">
                <a16:creationId xmlns:a16="http://schemas.microsoft.com/office/drawing/2014/main" id="{D35FCF2F-C01A-4F00-99E1-57D953605B1F}"/>
              </a:ext>
            </a:extLst>
          </p:cNvPr>
          <p:cNvSpPr>
            <a:spLocks noGrp="1"/>
          </p:cNvSpPr>
          <p:nvPr>
            <p:ph type="pic" idx="10"/>
          </p:nvPr>
        </p:nvSpPr>
        <p:spPr>
          <a:xfrm>
            <a:off x="5627650" y="1131849"/>
            <a:ext cx="2386361" cy="5157440"/>
          </a:xfrm>
          <a:prstGeom prst="roundRect">
            <a:avLst>
              <a:gd name="adj" fmla="val 10149"/>
            </a:avLst>
          </a:prstGeom>
        </p:spPr>
        <p:txBody>
          <a:bodyPr anchor="ctr"/>
          <a:lstStyle/>
          <a:p>
            <a:endParaRPr lang="zh-CN" altLang="en-US"/>
          </a:p>
        </p:txBody>
      </p:sp>
    </p:spTree>
    <p:extLst>
      <p:ext uri="{BB962C8B-B14F-4D97-AF65-F5344CB8AC3E}">
        <p14:creationId xmlns:p14="http://schemas.microsoft.com/office/powerpoint/2010/main" val="2896438906"/>
      </p:ext>
    </p:extLst>
  </p:cSld>
  <p:clrMapOvr>
    <a:masterClrMapping/>
  </p:clrMapOvr>
  <p:extLst>
    <p:ext uri="{DCECCB84-F9BA-43D5-87BE-67443E8EF086}">
      <p15:sldGuideLst xmlns:p15="http://schemas.microsoft.com/office/powerpoint/2012/main"/>
    </p:ext>
  </p:extLst>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封面-1">
    <p:spTree>
      <p:nvGrpSpPr>
        <p:cNvPr id="1" name=""/>
        <p:cNvGrpSpPr/>
        <p:nvPr/>
      </p:nvGrpSpPr>
      <p:grpSpPr>
        <a:xfrm>
          <a:off x="0" y="0"/>
          <a:ext cx="0" cy="0"/>
          <a:chOff x="0" y="0"/>
          <a:chExt cx="0" cy="0"/>
        </a:xfrm>
      </p:grpSpPr>
      <p:pic>
        <p:nvPicPr>
          <p:cNvPr id="3" name="图片 2">
            <a:extLst>
              <a:ext uri="{FF2B5EF4-FFF2-40B4-BE49-F238E27FC236}">
                <a16:creationId xmlns:a16="http://schemas.microsoft.com/office/drawing/2014/main" id="{106296C0-E8A8-4ABD-980C-DC99A7F42D7F}"/>
              </a:ext>
            </a:extLst>
          </p:cNvPr>
          <p:cNvPicPr>
            <a:picLocks noChangeAspect="1"/>
          </p:cNvPicPr>
          <p:nvPr userDrawn="1"/>
        </p:nvPicPr>
        <p:blipFill>
          <a:blip r:embed="rId2"/>
          <a:stretch>
            <a:fillRect/>
          </a:stretch>
        </p:blipFill>
        <p:spPr>
          <a:xfrm>
            <a:off x="0" y="0"/>
            <a:ext cx="12192000" cy="3357217"/>
          </a:xfrm>
          <a:prstGeom prst="rect">
            <a:avLst/>
          </a:prstGeom>
        </p:spPr>
      </p:pic>
      <p:sp>
        <p:nvSpPr>
          <p:cNvPr id="4" name="矩形 3">
            <a:extLst>
              <a:ext uri="{FF2B5EF4-FFF2-40B4-BE49-F238E27FC236}">
                <a16:creationId xmlns:a16="http://schemas.microsoft.com/office/drawing/2014/main" id="{4BC187F1-42E5-4383-AC3D-83B120CDE410}"/>
              </a:ext>
            </a:extLst>
          </p:cNvPr>
          <p:cNvSpPr/>
          <p:nvPr userDrawn="1"/>
        </p:nvSpPr>
        <p:spPr>
          <a:xfrm>
            <a:off x="-800" y="-7913"/>
            <a:ext cx="12192000" cy="3361208"/>
          </a:xfrm>
          <a:prstGeom prst="rect">
            <a:avLst/>
          </a:prstGeom>
          <a:solidFill>
            <a:srgbClr val="9A0001">
              <a:alpha val="23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 name="椭圆 4">
            <a:extLst>
              <a:ext uri="{FF2B5EF4-FFF2-40B4-BE49-F238E27FC236}">
                <a16:creationId xmlns:a16="http://schemas.microsoft.com/office/drawing/2014/main" id="{F7087F57-B8B2-4F52-943A-08BE08AC8C9F}"/>
              </a:ext>
            </a:extLst>
          </p:cNvPr>
          <p:cNvSpPr/>
          <p:nvPr userDrawn="1"/>
        </p:nvSpPr>
        <p:spPr>
          <a:xfrm>
            <a:off x="5303520" y="2562096"/>
            <a:ext cx="1584960" cy="1584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6" name="组合 5">
            <a:extLst>
              <a:ext uri="{FF2B5EF4-FFF2-40B4-BE49-F238E27FC236}">
                <a16:creationId xmlns:a16="http://schemas.microsoft.com/office/drawing/2014/main" id="{ACAC108B-5150-431E-B389-3B1F46A2B67E}"/>
              </a:ext>
            </a:extLst>
          </p:cNvPr>
          <p:cNvGrpSpPr/>
          <p:nvPr userDrawn="1"/>
        </p:nvGrpSpPr>
        <p:grpSpPr>
          <a:xfrm>
            <a:off x="5410200" y="2670375"/>
            <a:ext cx="1371600" cy="1368402"/>
            <a:chOff x="2105799" y="20055838"/>
            <a:chExt cx="6748090" cy="6732363"/>
          </a:xfrm>
          <a:solidFill>
            <a:srgbClr val="8B0012">
              <a:alpha val="80000"/>
            </a:srgbClr>
          </a:solidFill>
        </p:grpSpPr>
        <p:sp>
          <p:nvSpPr>
            <p:cNvPr id="7" name="Freeform 8">
              <a:extLst>
                <a:ext uri="{FF2B5EF4-FFF2-40B4-BE49-F238E27FC236}">
                  <a16:creationId xmlns:a16="http://schemas.microsoft.com/office/drawing/2014/main" id="{A4BB1E0C-3B71-494C-90A5-5E83B05763C4}"/>
                </a:ext>
              </a:extLst>
            </p:cNvPr>
            <p:cNvSpPr>
              <a:spLocks noEditPoints="1"/>
            </p:cNvSpPr>
            <p:nvPr/>
          </p:nvSpPr>
          <p:spPr bwMode="auto">
            <a:xfrm>
              <a:off x="2105799" y="20055838"/>
              <a:ext cx="6748090" cy="6732363"/>
            </a:xfrm>
            <a:custGeom>
              <a:avLst/>
              <a:gdLst>
                <a:gd name="T0" fmla="*/ 0 w 965"/>
                <a:gd name="T1" fmla="*/ 465 h 963"/>
                <a:gd name="T2" fmla="*/ 1 w 965"/>
                <a:gd name="T3" fmla="*/ 453 h 963"/>
                <a:gd name="T4" fmla="*/ 10 w 965"/>
                <a:gd name="T5" fmla="*/ 384 h 963"/>
                <a:gd name="T6" fmla="*/ 50 w 965"/>
                <a:gd name="T7" fmla="*/ 269 h 963"/>
                <a:gd name="T8" fmla="*/ 220 w 965"/>
                <a:gd name="T9" fmla="*/ 78 h 963"/>
                <a:gd name="T10" fmla="*/ 368 w 965"/>
                <a:gd name="T11" fmla="*/ 14 h 963"/>
                <a:gd name="T12" fmla="*/ 459 w 965"/>
                <a:gd name="T13" fmla="*/ 1 h 963"/>
                <a:gd name="T14" fmla="*/ 465 w 965"/>
                <a:gd name="T15" fmla="*/ 0 h 963"/>
                <a:gd name="T16" fmla="*/ 498 w 965"/>
                <a:gd name="T17" fmla="*/ 0 h 963"/>
                <a:gd name="T18" fmla="*/ 503 w 965"/>
                <a:gd name="T19" fmla="*/ 1 h 963"/>
                <a:gd name="T20" fmla="*/ 746 w 965"/>
                <a:gd name="T21" fmla="*/ 80 h 963"/>
                <a:gd name="T22" fmla="*/ 941 w 965"/>
                <a:gd name="T23" fmla="*/ 338 h 963"/>
                <a:gd name="T24" fmla="*/ 962 w 965"/>
                <a:gd name="T25" fmla="*/ 447 h 963"/>
                <a:gd name="T26" fmla="*/ 945 w 965"/>
                <a:gd name="T27" fmla="*/ 612 h 963"/>
                <a:gd name="T28" fmla="*/ 857 w 965"/>
                <a:gd name="T29" fmla="*/ 782 h 963"/>
                <a:gd name="T30" fmla="*/ 722 w 965"/>
                <a:gd name="T31" fmla="*/ 897 h 963"/>
                <a:gd name="T32" fmla="*/ 584 w 965"/>
                <a:gd name="T33" fmla="*/ 951 h 963"/>
                <a:gd name="T34" fmla="*/ 502 w 965"/>
                <a:gd name="T35" fmla="*/ 962 h 963"/>
                <a:gd name="T36" fmla="*/ 497 w 965"/>
                <a:gd name="T37" fmla="*/ 963 h 963"/>
                <a:gd name="T38" fmla="*/ 466 w 965"/>
                <a:gd name="T39" fmla="*/ 963 h 963"/>
                <a:gd name="T40" fmla="*/ 449 w 965"/>
                <a:gd name="T41" fmla="*/ 961 h 963"/>
                <a:gd name="T42" fmla="*/ 332 w 965"/>
                <a:gd name="T43" fmla="*/ 938 h 963"/>
                <a:gd name="T44" fmla="*/ 51 w 965"/>
                <a:gd name="T45" fmla="*/ 695 h 963"/>
                <a:gd name="T46" fmla="*/ 8 w 965"/>
                <a:gd name="T47" fmla="*/ 564 h 963"/>
                <a:gd name="T48" fmla="*/ 1 w 965"/>
                <a:gd name="T49" fmla="*/ 510 h 963"/>
                <a:gd name="T50" fmla="*/ 0 w 965"/>
                <a:gd name="T51" fmla="*/ 497 h 963"/>
                <a:gd name="T52" fmla="*/ 0 w 965"/>
                <a:gd name="T53" fmla="*/ 465 h 963"/>
                <a:gd name="T54" fmla="*/ 481 w 965"/>
                <a:gd name="T55" fmla="*/ 946 h 963"/>
                <a:gd name="T56" fmla="*/ 946 w 965"/>
                <a:gd name="T57" fmla="*/ 481 h 963"/>
                <a:gd name="T58" fmla="*/ 482 w 965"/>
                <a:gd name="T59" fmla="*/ 17 h 963"/>
                <a:gd name="T60" fmla="*/ 17 w 965"/>
                <a:gd name="T61" fmla="*/ 480 h 963"/>
                <a:gd name="T62" fmla="*/ 481 w 965"/>
                <a:gd name="T63" fmla="*/ 946 h 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65" h="963">
                  <a:moveTo>
                    <a:pt x="0" y="465"/>
                  </a:moveTo>
                  <a:cubicBezTo>
                    <a:pt x="0" y="461"/>
                    <a:pt x="1" y="457"/>
                    <a:pt x="1" y="453"/>
                  </a:cubicBezTo>
                  <a:cubicBezTo>
                    <a:pt x="3" y="430"/>
                    <a:pt x="6" y="407"/>
                    <a:pt x="10" y="384"/>
                  </a:cubicBezTo>
                  <a:cubicBezTo>
                    <a:pt x="19" y="344"/>
                    <a:pt x="32" y="306"/>
                    <a:pt x="50" y="269"/>
                  </a:cubicBezTo>
                  <a:cubicBezTo>
                    <a:pt x="89" y="190"/>
                    <a:pt x="146" y="127"/>
                    <a:pt x="220" y="78"/>
                  </a:cubicBezTo>
                  <a:cubicBezTo>
                    <a:pt x="265" y="48"/>
                    <a:pt x="315" y="27"/>
                    <a:pt x="368" y="14"/>
                  </a:cubicBezTo>
                  <a:cubicBezTo>
                    <a:pt x="398" y="6"/>
                    <a:pt x="429" y="2"/>
                    <a:pt x="459" y="1"/>
                  </a:cubicBezTo>
                  <a:cubicBezTo>
                    <a:pt x="461" y="1"/>
                    <a:pt x="463" y="0"/>
                    <a:pt x="465" y="0"/>
                  </a:cubicBezTo>
                  <a:cubicBezTo>
                    <a:pt x="476" y="0"/>
                    <a:pt x="487" y="0"/>
                    <a:pt x="498" y="0"/>
                  </a:cubicBezTo>
                  <a:cubicBezTo>
                    <a:pt x="500" y="0"/>
                    <a:pt x="501" y="1"/>
                    <a:pt x="503" y="1"/>
                  </a:cubicBezTo>
                  <a:cubicBezTo>
                    <a:pt x="592" y="5"/>
                    <a:pt x="673" y="31"/>
                    <a:pt x="746" y="80"/>
                  </a:cubicBezTo>
                  <a:cubicBezTo>
                    <a:pt x="841" y="143"/>
                    <a:pt x="906" y="229"/>
                    <a:pt x="941" y="338"/>
                  </a:cubicBezTo>
                  <a:cubicBezTo>
                    <a:pt x="952" y="373"/>
                    <a:pt x="959" y="410"/>
                    <a:pt x="962" y="447"/>
                  </a:cubicBezTo>
                  <a:cubicBezTo>
                    <a:pt x="965" y="503"/>
                    <a:pt x="960" y="558"/>
                    <a:pt x="945" y="612"/>
                  </a:cubicBezTo>
                  <a:cubicBezTo>
                    <a:pt x="927" y="674"/>
                    <a:pt x="897" y="731"/>
                    <a:pt x="857" y="782"/>
                  </a:cubicBezTo>
                  <a:cubicBezTo>
                    <a:pt x="819" y="829"/>
                    <a:pt x="774" y="867"/>
                    <a:pt x="722" y="897"/>
                  </a:cubicBezTo>
                  <a:cubicBezTo>
                    <a:pt x="679" y="923"/>
                    <a:pt x="633" y="940"/>
                    <a:pt x="584" y="951"/>
                  </a:cubicBezTo>
                  <a:cubicBezTo>
                    <a:pt x="557" y="957"/>
                    <a:pt x="530" y="960"/>
                    <a:pt x="502" y="962"/>
                  </a:cubicBezTo>
                  <a:cubicBezTo>
                    <a:pt x="500" y="962"/>
                    <a:pt x="498" y="962"/>
                    <a:pt x="497" y="963"/>
                  </a:cubicBezTo>
                  <a:cubicBezTo>
                    <a:pt x="487" y="963"/>
                    <a:pt x="476" y="963"/>
                    <a:pt x="466" y="963"/>
                  </a:cubicBezTo>
                  <a:cubicBezTo>
                    <a:pt x="460" y="962"/>
                    <a:pt x="455" y="961"/>
                    <a:pt x="449" y="961"/>
                  </a:cubicBezTo>
                  <a:cubicBezTo>
                    <a:pt x="409" y="958"/>
                    <a:pt x="370" y="951"/>
                    <a:pt x="332" y="938"/>
                  </a:cubicBezTo>
                  <a:cubicBezTo>
                    <a:pt x="206" y="895"/>
                    <a:pt x="112" y="814"/>
                    <a:pt x="51" y="695"/>
                  </a:cubicBezTo>
                  <a:cubicBezTo>
                    <a:pt x="30" y="654"/>
                    <a:pt x="16" y="610"/>
                    <a:pt x="8" y="564"/>
                  </a:cubicBezTo>
                  <a:cubicBezTo>
                    <a:pt x="4" y="546"/>
                    <a:pt x="2" y="528"/>
                    <a:pt x="1" y="510"/>
                  </a:cubicBezTo>
                  <a:cubicBezTo>
                    <a:pt x="1" y="506"/>
                    <a:pt x="0" y="501"/>
                    <a:pt x="0" y="497"/>
                  </a:cubicBezTo>
                  <a:cubicBezTo>
                    <a:pt x="0" y="486"/>
                    <a:pt x="0" y="475"/>
                    <a:pt x="0" y="465"/>
                  </a:cubicBezTo>
                  <a:close/>
                  <a:moveTo>
                    <a:pt x="481" y="946"/>
                  </a:moveTo>
                  <a:cubicBezTo>
                    <a:pt x="738" y="946"/>
                    <a:pt x="946" y="736"/>
                    <a:pt x="946" y="481"/>
                  </a:cubicBezTo>
                  <a:cubicBezTo>
                    <a:pt x="947" y="228"/>
                    <a:pt x="740" y="17"/>
                    <a:pt x="482" y="17"/>
                  </a:cubicBezTo>
                  <a:cubicBezTo>
                    <a:pt x="226" y="16"/>
                    <a:pt x="17" y="225"/>
                    <a:pt x="17" y="480"/>
                  </a:cubicBezTo>
                  <a:cubicBezTo>
                    <a:pt x="16" y="736"/>
                    <a:pt x="225" y="945"/>
                    <a:pt x="481" y="94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8" name="Freeform 42">
              <a:extLst>
                <a:ext uri="{FF2B5EF4-FFF2-40B4-BE49-F238E27FC236}">
                  <a16:creationId xmlns:a16="http://schemas.microsoft.com/office/drawing/2014/main" id="{9C922C0C-6676-4220-A57A-6A60B760EC5E}"/>
                </a:ext>
              </a:extLst>
            </p:cNvPr>
            <p:cNvSpPr>
              <a:spLocks noEditPoints="1"/>
            </p:cNvSpPr>
            <p:nvPr/>
          </p:nvSpPr>
          <p:spPr bwMode="auto">
            <a:xfrm>
              <a:off x="2986668" y="20928842"/>
              <a:ext cx="4978486" cy="4970622"/>
            </a:xfrm>
            <a:custGeom>
              <a:avLst/>
              <a:gdLst>
                <a:gd name="T0" fmla="*/ 711 w 711"/>
                <a:gd name="T1" fmla="*/ 356 h 711"/>
                <a:gd name="T2" fmla="*/ 355 w 711"/>
                <a:gd name="T3" fmla="*/ 711 h 711"/>
                <a:gd name="T4" fmla="*/ 0 w 711"/>
                <a:gd name="T5" fmla="*/ 357 h 711"/>
                <a:gd name="T6" fmla="*/ 354 w 711"/>
                <a:gd name="T7" fmla="*/ 1 h 711"/>
                <a:gd name="T8" fmla="*/ 711 w 711"/>
                <a:gd name="T9" fmla="*/ 356 h 711"/>
                <a:gd name="T10" fmla="*/ 355 w 711"/>
                <a:gd name="T11" fmla="*/ 700 h 711"/>
                <a:gd name="T12" fmla="*/ 700 w 711"/>
                <a:gd name="T13" fmla="*/ 356 h 711"/>
                <a:gd name="T14" fmla="*/ 355 w 711"/>
                <a:gd name="T15" fmla="*/ 12 h 711"/>
                <a:gd name="T16" fmla="*/ 11 w 711"/>
                <a:gd name="T17" fmla="*/ 356 h 711"/>
                <a:gd name="T18" fmla="*/ 355 w 711"/>
                <a:gd name="T19" fmla="*/ 700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1" h="711">
                  <a:moveTo>
                    <a:pt x="711" y="356"/>
                  </a:moveTo>
                  <a:cubicBezTo>
                    <a:pt x="711" y="552"/>
                    <a:pt x="551" y="711"/>
                    <a:pt x="355" y="711"/>
                  </a:cubicBezTo>
                  <a:cubicBezTo>
                    <a:pt x="159" y="711"/>
                    <a:pt x="1" y="551"/>
                    <a:pt x="0" y="357"/>
                  </a:cubicBezTo>
                  <a:cubicBezTo>
                    <a:pt x="0" y="162"/>
                    <a:pt x="158" y="2"/>
                    <a:pt x="354" y="1"/>
                  </a:cubicBezTo>
                  <a:cubicBezTo>
                    <a:pt x="551" y="0"/>
                    <a:pt x="711" y="159"/>
                    <a:pt x="711" y="356"/>
                  </a:cubicBezTo>
                  <a:close/>
                  <a:moveTo>
                    <a:pt x="355" y="700"/>
                  </a:moveTo>
                  <a:cubicBezTo>
                    <a:pt x="545" y="701"/>
                    <a:pt x="700" y="546"/>
                    <a:pt x="700" y="356"/>
                  </a:cubicBezTo>
                  <a:cubicBezTo>
                    <a:pt x="700" y="166"/>
                    <a:pt x="545" y="12"/>
                    <a:pt x="355" y="12"/>
                  </a:cubicBezTo>
                  <a:cubicBezTo>
                    <a:pt x="166" y="12"/>
                    <a:pt x="11" y="166"/>
                    <a:pt x="11" y="356"/>
                  </a:cubicBezTo>
                  <a:cubicBezTo>
                    <a:pt x="11" y="545"/>
                    <a:pt x="166" y="700"/>
                    <a:pt x="355" y="70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9" name="Freeform 43">
              <a:extLst>
                <a:ext uri="{FF2B5EF4-FFF2-40B4-BE49-F238E27FC236}">
                  <a16:creationId xmlns:a16="http://schemas.microsoft.com/office/drawing/2014/main" id="{13B11B68-25F0-45BA-8167-7E67FD4D1E06}"/>
                </a:ext>
              </a:extLst>
            </p:cNvPr>
            <p:cNvSpPr>
              <a:spLocks noEditPoints="1"/>
            </p:cNvSpPr>
            <p:nvPr/>
          </p:nvSpPr>
          <p:spPr bwMode="auto">
            <a:xfrm>
              <a:off x="7508990" y="21424332"/>
              <a:ext cx="550543" cy="660652"/>
            </a:xfrm>
            <a:custGeom>
              <a:avLst/>
              <a:gdLst>
                <a:gd name="T0" fmla="*/ 37 w 79"/>
                <a:gd name="T1" fmla="*/ 41 h 94"/>
                <a:gd name="T2" fmla="*/ 21 w 79"/>
                <a:gd name="T3" fmla="*/ 55 h 94"/>
                <a:gd name="T4" fmla="*/ 19 w 79"/>
                <a:gd name="T5" fmla="*/ 62 h 94"/>
                <a:gd name="T6" fmla="*/ 20 w 79"/>
                <a:gd name="T7" fmla="*/ 66 h 94"/>
                <a:gd name="T8" fmla="*/ 0 w 79"/>
                <a:gd name="T9" fmla="*/ 40 h 94"/>
                <a:gd name="T10" fmla="*/ 3 w 79"/>
                <a:gd name="T11" fmla="*/ 42 h 94"/>
                <a:gd name="T12" fmla="*/ 12 w 79"/>
                <a:gd name="T13" fmla="*/ 42 h 94"/>
                <a:gd name="T14" fmla="*/ 48 w 79"/>
                <a:gd name="T15" fmla="*/ 12 h 94"/>
                <a:gd name="T16" fmla="*/ 50 w 79"/>
                <a:gd name="T17" fmla="*/ 2 h 94"/>
                <a:gd name="T18" fmla="*/ 50 w 79"/>
                <a:gd name="T19" fmla="*/ 0 h 94"/>
                <a:gd name="T20" fmla="*/ 52 w 79"/>
                <a:gd name="T21" fmla="*/ 2 h 94"/>
                <a:gd name="T22" fmla="*/ 70 w 79"/>
                <a:gd name="T23" fmla="*/ 26 h 94"/>
                <a:gd name="T24" fmla="*/ 77 w 79"/>
                <a:gd name="T25" fmla="*/ 40 h 94"/>
                <a:gd name="T26" fmla="*/ 75 w 79"/>
                <a:gd name="T27" fmla="*/ 54 h 94"/>
                <a:gd name="T28" fmla="*/ 57 w 79"/>
                <a:gd name="T29" fmla="*/ 59 h 94"/>
                <a:gd name="T30" fmla="*/ 50 w 79"/>
                <a:gd name="T31" fmla="*/ 56 h 94"/>
                <a:gd name="T32" fmla="*/ 40 w 79"/>
                <a:gd name="T33" fmla="*/ 94 h 94"/>
                <a:gd name="T34" fmla="*/ 38 w 79"/>
                <a:gd name="T35" fmla="*/ 92 h 94"/>
                <a:gd name="T36" fmla="*/ 31 w 79"/>
                <a:gd name="T37" fmla="*/ 82 h 94"/>
                <a:gd name="T38" fmla="*/ 29 w 79"/>
                <a:gd name="T39" fmla="*/ 75 h 94"/>
                <a:gd name="T40" fmla="*/ 38 w 79"/>
                <a:gd name="T41" fmla="*/ 47 h 94"/>
                <a:gd name="T42" fmla="*/ 37 w 79"/>
                <a:gd name="T43" fmla="*/ 41 h 94"/>
                <a:gd name="T44" fmla="*/ 40 w 79"/>
                <a:gd name="T45" fmla="*/ 39 h 94"/>
                <a:gd name="T46" fmla="*/ 45 w 79"/>
                <a:gd name="T47" fmla="*/ 45 h 94"/>
                <a:gd name="T48" fmla="*/ 61 w 79"/>
                <a:gd name="T49" fmla="*/ 45 h 94"/>
                <a:gd name="T50" fmla="*/ 65 w 79"/>
                <a:gd name="T51" fmla="*/ 43 h 94"/>
                <a:gd name="T52" fmla="*/ 65 w 79"/>
                <a:gd name="T53" fmla="*/ 24 h 94"/>
                <a:gd name="T54" fmla="*/ 59 w 79"/>
                <a:gd name="T55" fmla="*/ 24 h 94"/>
                <a:gd name="T56" fmla="*/ 45 w 79"/>
                <a:gd name="T57" fmla="*/ 35 h 94"/>
                <a:gd name="T58" fmla="*/ 40 w 79"/>
                <a:gd name="T59" fmla="*/ 3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9" h="94">
                  <a:moveTo>
                    <a:pt x="37" y="41"/>
                  </a:moveTo>
                  <a:cubicBezTo>
                    <a:pt x="32" y="46"/>
                    <a:pt x="26" y="50"/>
                    <a:pt x="21" y="55"/>
                  </a:cubicBezTo>
                  <a:cubicBezTo>
                    <a:pt x="18" y="57"/>
                    <a:pt x="18" y="60"/>
                    <a:pt x="19" y="62"/>
                  </a:cubicBezTo>
                  <a:cubicBezTo>
                    <a:pt x="20" y="64"/>
                    <a:pt x="20" y="65"/>
                    <a:pt x="20" y="66"/>
                  </a:cubicBezTo>
                  <a:cubicBezTo>
                    <a:pt x="17" y="65"/>
                    <a:pt x="3" y="47"/>
                    <a:pt x="0" y="40"/>
                  </a:cubicBezTo>
                  <a:cubicBezTo>
                    <a:pt x="2" y="41"/>
                    <a:pt x="2" y="41"/>
                    <a:pt x="3" y="42"/>
                  </a:cubicBezTo>
                  <a:cubicBezTo>
                    <a:pt x="7" y="44"/>
                    <a:pt x="9" y="44"/>
                    <a:pt x="12" y="42"/>
                  </a:cubicBezTo>
                  <a:cubicBezTo>
                    <a:pt x="24" y="32"/>
                    <a:pt x="36" y="22"/>
                    <a:pt x="48" y="12"/>
                  </a:cubicBezTo>
                  <a:cubicBezTo>
                    <a:pt x="52" y="9"/>
                    <a:pt x="52" y="7"/>
                    <a:pt x="50" y="2"/>
                  </a:cubicBezTo>
                  <a:cubicBezTo>
                    <a:pt x="50" y="1"/>
                    <a:pt x="50" y="1"/>
                    <a:pt x="50" y="0"/>
                  </a:cubicBezTo>
                  <a:cubicBezTo>
                    <a:pt x="51" y="1"/>
                    <a:pt x="52" y="1"/>
                    <a:pt x="52" y="2"/>
                  </a:cubicBezTo>
                  <a:cubicBezTo>
                    <a:pt x="58" y="10"/>
                    <a:pt x="64" y="18"/>
                    <a:pt x="70" y="26"/>
                  </a:cubicBezTo>
                  <a:cubicBezTo>
                    <a:pt x="73" y="30"/>
                    <a:pt x="75" y="35"/>
                    <a:pt x="77" y="40"/>
                  </a:cubicBezTo>
                  <a:cubicBezTo>
                    <a:pt x="79" y="45"/>
                    <a:pt x="79" y="50"/>
                    <a:pt x="75" y="54"/>
                  </a:cubicBezTo>
                  <a:cubicBezTo>
                    <a:pt x="71" y="60"/>
                    <a:pt x="64" y="62"/>
                    <a:pt x="57" y="59"/>
                  </a:cubicBezTo>
                  <a:cubicBezTo>
                    <a:pt x="55" y="58"/>
                    <a:pt x="53" y="57"/>
                    <a:pt x="50" y="56"/>
                  </a:cubicBezTo>
                  <a:cubicBezTo>
                    <a:pt x="47" y="69"/>
                    <a:pt x="42" y="81"/>
                    <a:pt x="40" y="94"/>
                  </a:cubicBezTo>
                  <a:cubicBezTo>
                    <a:pt x="40" y="94"/>
                    <a:pt x="39" y="93"/>
                    <a:pt x="38" y="92"/>
                  </a:cubicBezTo>
                  <a:cubicBezTo>
                    <a:pt x="36" y="89"/>
                    <a:pt x="33" y="85"/>
                    <a:pt x="31" y="82"/>
                  </a:cubicBezTo>
                  <a:cubicBezTo>
                    <a:pt x="29" y="80"/>
                    <a:pt x="29" y="78"/>
                    <a:pt x="29" y="75"/>
                  </a:cubicBezTo>
                  <a:cubicBezTo>
                    <a:pt x="33" y="66"/>
                    <a:pt x="36" y="56"/>
                    <a:pt x="38" y="47"/>
                  </a:cubicBezTo>
                  <a:cubicBezTo>
                    <a:pt x="39" y="45"/>
                    <a:pt x="40" y="43"/>
                    <a:pt x="37" y="41"/>
                  </a:cubicBezTo>
                  <a:close/>
                  <a:moveTo>
                    <a:pt x="40" y="39"/>
                  </a:moveTo>
                  <a:cubicBezTo>
                    <a:pt x="42" y="41"/>
                    <a:pt x="43" y="43"/>
                    <a:pt x="45" y="45"/>
                  </a:cubicBezTo>
                  <a:cubicBezTo>
                    <a:pt x="50" y="50"/>
                    <a:pt x="55" y="50"/>
                    <a:pt x="61" y="45"/>
                  </a:cubicBezTo>
                  <a:cubicBezTo>
                    <a:pt x="63" y="45"/>
                    <a:pt x="64" y="44"/>
                    <a:pt x="65" y="43"/>
                  </a:cubicBezTo>
                  <a:cubicBezTo>
                    <a:pt x="71" y="37"/>
                    <a:pt x="71" y="31"/>
                    <a:pt x="65" y="24"/>
                  </a:cubicBezTo>
                  <a:cubicBezTo>
                    <a:pt x="63" y="22"/>
                    <a:pt x="62" y="21"/>
                    <a:pt x="59" y="24"/>
                  </a:cubicBezTo>
                  <a:cubicBezTo>
                    <a:pt x="54" y="27"/>
                    <a:pt x="50" y="31"/>
                    <a:pt x="45" y="35"/>
                  </a:cubicBezTo>
                  <a:cubicBezTo>
                    <a:pt x="44" y="36"/>
                    <a:pt x="42" y="38"/>
                    <a:pt x="40" y="3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10" name="Freeform 44">
              <a:extLst>
                <a:ext uri="{FF2B5EF4-FFF2-40B4-BE49-F238E27FC236}">
                  <a16:creationId xmlns:a16="http://schemas.microsoft.com/office/drawing/2014/main" id="{3AA3C9BE-308B-42E0-B388-8B9594616391}"/>
                </a:ext>
              </a:extLst>
            </p:cNvPr>
            <p:cNvSpPr>
              <a:spLocks/>
            </p:cNvSpPr>
            <p:nvPr/>
          </p:nvSpPr>
          <p:spPr bwMode="auto">
            <a:xfrm>
              <a:off x="2373206" y="22674853"/>
              <a:ext cx="526949" cy="566274"/>
            </a:xfrm>
            <a:custGeom>
              <a:avLst/>
              <a:gdLst>
                <a:gd name="T0" fmla="*/ 0 w 76"/>
                <a:gd name="T1" fmla="*/ 68 h 80"/>
                <a:gd name="T2" fmla="*/ 5 w 76"/>
                <a:gd name="T3" fmla="*/ 36 h 80"/>
                <a:gd name="T4" fmla="*/ 7 w 76"/>
                <a:gd name="T5" fmla="*/ 36 h 80"/>
                <a:gd name="T6" fmla="*/ 7 w 76"/>
                <a:gd name="T7" fmla="*/ 39 h 80"/>
                <a:gd name="T8" fmla="*/ 13 w 76"/>
                <a:gd name="T9" fmla="*/ 46 h 80"/>
                <a:gd name="T10" fmla="*/ 35 w 76"/>
                <a:gd name="T11" fmla="*/ 50 h 80"/>
                <a:gd name="T12" fmla="*/ 33 w 76"/>
                <a:gd name="T13" fmla="*/ 47 h 80"/>
                <a:gd name="T14" fmla="*/ 18 w 76"/>
                <a:gd name="T15" fmla="*/ 24 h 80"/>
                <a:gd name="T16" fmla="*/ 17 w 76"/>
                <a:gd name="T17" fmla="*/ 22 h 80"/>
                <a:gd name="T18" fmla="*/ 10 w 76"/>
                <a:gd name="T19" fmla="*/ 23 h 80"/>
                <a:gd name="T20" fmla="*/ 8 w 76"/>
                <a:gd name="T21" fmla="*/ 29 h 80"/>
                <a:gd name="T22" fmla="*/ 12 w 76"/>
                <a:gd name="T23" fmla="*/ 0 h 80"/>
                <a:gd name="T24" fmla="*/ 13 w 76"/>
                <a:gd name="T25" fmla="*/ 1 h 80"/>
                <a:gd name="T26" fmla="*/ 19 w 76"/>
                <a:gd name="T27" fmla="*/ 19 h 80"/>
                <a:gd name="T28" fmla="*/ 29 w 76"/>
                <a:gd name="T29" fmla="*/ 35 h 80"/>
                <a:gd name="T30" fmla="*/ 33 w 76"/>
                <a:gd name="T31" fmla="*/ 34 h 80"/>
                <a:gd name="T32" fmla="*/ 69 w 76"/>
                <a:gd name="T33" fmla="*/ 13 h 80"/>
                <a:gd name="T34" fmla="*/ 75 w 76"/>
                <a:gd name="T35" fmla="*/ 8 h 80"/>
                <a:gd name="T36" fmla="*/ 74 w 76"/>
                <a:gd name="T37" fmla="*/ 18 h 80"/>
                <a:gd name="T38" fmla="*/ 72 w 76"/>
                <a:gd name="T39" fmla="*/ 30 h 80"/>
                <a:gd name="T40" fmla="*/ 70 w 76"/>
                <a:gd name="T41" fmla="*/ 40 h 80"/>
                <a:gd name="T42" fmla="*/ 69 w 76"/>
                <a:gd name="T43" fmla="*/ 40 h 80"/>
                <a:gd name="T44" fmla="*/ 68 w 76"/>
                <a:gd name="T45" fmla="*/ 32 h 80"/>
                <a:gd name="T46" fmla="*/ 64 w 76"/>
                <a:gd name="T47" fmla="*/ 33 h 80"/>
                <a:gd name="T48" fmla="*/ 39 w 76"/>
                <a:gd name="T49" fmla="*/ 48 h 80"/>
                <a:gd name="T50" fmla="*/ 42 w 76"/>
                <a:gd name="T51" fmla="*/ 51 h 80"/>
                <a:gd name="T52" fmla="*/ 60 w 76"/>
                <a:gd name="T53" fmla="*/ 55 h 80"/>
                <a:gd name="T54" fmla="*/ 66 w 76"/>
                <a:gd name="T55" fmla="*/ 51 h 80"/>
                <a:gd name="T56" fmla="*/ 68 w 76"/>
                <a:gd name="T57" fmla="*/ 48 h 80"/>
                <a:gd name="T58" fmla="*/ 63 w 76"/>
                <a:gd name="T59" fmla="*/ 80 h 80"/>
                <a:gd name="T60" fmla="*/ 62 w 76"/>
                <a:gd name="T61" fmla="*/ 80 h 80"/>
                <a:gd name="T62" fmla="*/ 62 w 76"/>
                <a:gd name="T63" fmla="*/ 77 h 80"/>
                <a:gd name="T64" fmla="*/ 55 w 76"/>
                <a:gd name="T65" fmla="*/ 70 h 80"/>
                <a:gd name="T66" fmla="*/ 11 w 76"/>
                <a:gd name="T67" fmla="*/ 62 h 80"/>
                <a:gd name="T68" fmla="*/ 3 w 76"/>
                <a:gd name="T69" fmla="*/ 66 h 80"/>
                <a:gd name="T70" fmla="*/ 1 w 76"/>
                <a:gd name="T71" fmla="*/ 68 h 80"/>
                <a:gd name="T72" fmla="*/ 0 w 76"/>
                <a:gd name="T7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80">
                  <a:moveTo>
                    <a:pt x="0" y="68"/>
                  </a:moveTo>
                  <a:cubicBezTo>
                    <a:pt x="2" y="57"/>
                    <a:pt x="4" y="47"/>
                    <a:pt x="5" y="36"/>
                  </a:cubicBezTo>
                  <a:cubicBezTo>
                    <a:pt x="6" y="36"/>
                    <a:pt x="6" y="36"/>
                    <a:pt x="7" y="36"/>
                  </a:cubicBezTo>
                  <a:cubicBezTo>
                    <a:pt x="7" y="37"/>
                    <a:pt x="7" y="38"/>
                    <a:pt x="7" y="39"/>
                  </a:cubicBezTo>
                  <a:cubicBezTo>
                    <a:pt x="8" y="43"/>
                    <a:pt x="9" y="45"/>
                    <a:pt x="13" y="46"/>
                  </a:cubicBezTo>
                  <a:cubicBezTo>
                    <a:pt x="20" y="48"/>
                    <a:pt x="27" y="49"/>
                    <a:pt x="35" y="50"/>
                  </a:cubicBezTo>
                  <a:cubicBezTo>
                    <a:pt x="34" y="49"/>
                    <a:pt x="34" y="48"/>
                    <a:pt x="33" y="47"/>
                  </a:cubicBezTo>
                  <a:cubicBezTo>
                    <a:pt x="28" y="39"/>
                    <a:pt x="23" y="32"/>
                    <a:pt x="18" y="24"/>
                  </a:cubicBezTo>
                  <a:cubicBezTo>
                    <a:pt x="18" y="24"/>
                    <a:pt x="17" y="23"/>
                    <a:pt x="17" y="22"/>
                  </a:cubicBezTo>
                  <a:cubicBezTo>
                    <a:pt x="14" y="19"/>
                    <a:pt x="12" y="20"/>
                    <a:pt x="10" y="23"/>
                  </a:cubicBezTo>
                  <a:cubicBezTo>
                    <a:pt x="10" y="25"/>
                    <a:pt x="9" y="26"/>
                    <a:pt x="8" y="29"/>
                  </a:cubicBezTo>
                  <a:cubicBezTo>
                    <a:pt x="7" y="24"/>
                    <a:pt x="10" y="4"/>
                    <a:pt x="12" y="0"/>
                  </a:cubicBezTo>
                  <a:cubicBezTo>
                    <a:pt x="13" y="0"/>
                    <a:pt x="13" y="1"/>
                    <a:pt x="13" y="1"/>
                  </a:cubicBezTo>
                  <a:cubicBezTo>
                    <a:pt x="13" y="8"/>
                    <a:pt x="16" y="14"/>
                    <a:pt x="19" y="19"/>
                  </a:cubicBezTo>
                  <a:cubicBezTo>
                    <a:pt x="22" y="25"/>
                    <a:pt x="26" y="30"/>
                    <a:pt x="29" y="35"/>
                  </a:cubicBezTo>
                  <a:cubicBezTo>
                    <a:pt x="31" y="35"/>
                    <a:pt x="32" y="34"/>
                    <a:pt x="33" y="34"/>
                  </a:cubicBezTo>
                  <a:cubicBezTo>
                    <a:pt x="45" y="27"/>
                    <a:pt x="57" y="20"/>
                    <a:pt x="69" y="13"/>
                  </a:cubicBezTo>
                  <a:cubicBezTo>
                    <a:pt x="71" y="12"/>
                    <a:pt x="73" y="10"/>
                    <a:pt x="75" y="8"/>
                  </a:cubicBezTo>
                  <a:cubicBezTo>
                    <a:pt x="76" y="12"/>
                    <a:pt x="74" y="15"/>
                    <a:pt x="74" y="18"/>
                  </a:cubicBezTo>
                  <a:cubicBezTo>
                    <a:pt x="73" y="22"/>
                    <a:pt x="73" y="26"/>
                    <a:pt x="72" y="30"/>
                  </a:cubicBezTo>
                  <a:cubicBezTo>
                    <a:pt x="71" y="33"/>
                    <a:pt x="71" y="37"/>
                    <a:pt x="70" y="40"/>
                  </a:cubicBezTo>
                  <a:cubicBezTo>
                    <a:pt x="69" y="40"/>
                    <a:pt x="69" y="40"/>
                    <a:pt x="69" y="40"/>
                  </a:cubicBezTo>
                  <a:cubicBezTo>
                    <a:pt x="68" y="38"/>
                    <a:pt x="68" y="35"/>
                    <a:pt x="68" y="32"/>
                  </a:cubicBezTo>
                  <a:cubicBezTo>
                    <a:pt x="66" y="32"/>
                    <a:pt x="65" y="33"/>
                    <a:pt x="64" y="33"/>
                  </a:cubicBezTo>
                  <a:cubicBezTo>
                    <a:pt x="55" y="38"/>
                    <a:pt x="47" y="43"/>
                    <a:pt x="39" y="48"/>
                  </a:cubicBezTo>
                  <a:cubicBezTo>
                    <a:pt x="39" y="50"/>
                    <a:pt x="40" y="51"/>
                    <a:pt x="42" y="51"/>
                  </a:cubicBezTo>
                  <a:cubicBezTo>
                    <a:pt x="48" y="53"/>
                    <a:pt x="54" y="54"/>
                    <a:pt x="60" y="55"/>
                  </a:cubicBezTo>
                  <a:cubicBezTo>
                    <a:pt x="63" y="55"/>
                    <a:pt x="64" y="54"/>
                    <a:pt x="66" y="51"/>
                  </a:cubicBezTo>
                  <a:cubicBezTo>
                    <a:pt x="66" y="50"/>
                    <a:pt x="67" y="49"/>
                    <a:pt x="68" y="48"/>
                  </a:cubicBezTo>
                  <a:cubicBezTo>
                    <a:pt x="67" y="58"/>
                    <a:pt x="65" y="69"/>
                    <a:pt x="63" y="80"/>
                  </a:cubicBezTo>
                  <a:cubicBezTo>
                    <a:pt x="63" y="80"/>
                    <a:pt x="63" y="80"/>
                    <a:pt x="62" y="80"/>
                  </a:cubicBezTo>
                  <a:cubicBezTo>
                    <a:pt x="62" y="79"/>
                    <a:pt x="62" y="78"/>
                    <a:pt x="62" y="77"/>
                  </a:cubicBezTo>
                  <a:cubicBezTo>
                    <a:pt x="61" y="72"/>
                    <a:pt x="60" y="71"/>
                    <a:pt x="55" y="70"/>
                  </a:cubicBezTo>
                  <a:cubicBezTo>
                    <a:pt x="40" y="67"/>
                    <a:pt x="26" y="64"/>
                    <a:pt x="11" y="62"/>
                  </a:cubicBezTo>
                  <a:cubicBezTo>
                    <a:pt x="6" y="61"/>
                    <a:pt x="5" y="62"/>
                    <a:pt x="3" y="66"/>
                  </a:cubicBezTo>
                  <a:cubicBezTo>
                    <a:pt x="2" y="67"/>
                    <a:pt x="2" y="68"/>
                    <a:pt x="1" y="68"/>
                  </a:cubicBezTo>
                  <a:cubicBezTo>
                    <a:pt x="1" y="68"/>
                    <a:pt x="1" y="68"/>
                    <a:pt x="0" y="6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11" name="Freeform 45">
              <a:extLst>
                <a:ext uri="{FF2B5EF4-FFF2-40B4-BE49-F238E27FC236}">
                  <a16:creationId xmlns:a16="http://schemas.microsoft.com/office/drawing/2014/main" id="{2270AF1B-A34B-4183-AA58-499F7FC92BEA}"/>
                </a:ext>
              </a:extLst>
            </p:cNvPr>
            <p:cNvSpPr>
              <a:spLocks/>
            </p:cNvSpPr>
            <p:nvPr/>
          </p:nvSpPr>
          <p:spPr bwMode="auto">
            <a:xfrm>
              <a:off x="6989906" y="20865924"/>
              <a:ext cx="574138" cy="613463"/>
            </a:xfrm>
            <a:custGeom>
              <a:avLst/>
              <a:gdLst>
                <a:gd name="T0" fmla="*/ 61 w 82"/>
                <a:gd name="T1" fmla="*/ 37 h 87"/>
                <a:gd name="T2" fmla="*/ 42 w 82"/>
                <a:gd name="T3" fmla="*/ 65 h 87"/>
                <a:gd name="T4" fmla="*/ 44 w 82"/>
                <a:gd name="T5" fmla="*/ 59 h 87"/>
                <a:gd name="T6" fmla="*/ 37 w 82"/>
                <a:gd name="T7" fmla="*/ 42 h 87"/>
                <a:gd name="T8" fmla="*/ 36 w 82"/>
                <a:gd name="T9" fmla="*/ 44 h 87"/>
                <a:gd name="T10" fmla="*/ 24 w 82"/>
                <a:gd name="T11" fmla="*/ 61 h 87"/>
                <a:gd name="T12" fmla="*/ 25 w 82"/>
                <a:gd name="T13" fmla="*/ 68 h 87"/>
                <a:gd name="T14" fmla="*/ 54 w 82"/>
                <a:gd name="T15" fmla="*/ 74 h 87"/>
                <a:gd name="T16" fmla="*/ 59 w 82"/>
                <a:gd name="T17" fmla="*/ 73 h 87"/>
                <a:gd name="T18" fmla="*/ 45 w 82"/>
                <a:gd name="T19" fmla="*/ 87 h 87"/>
                <a:gd name="T20" fmla="*/ 0 w 82"/>
                <a:gd name="T21" fmla="*/ 52 h 87"/>
                <a:gd name="T22" fmla="*/ 4 w 82"/>
                <a:gd name="T23" fmla="*/ 54 h 87"/>
                <a:gd name="T24" fmla="*/ 12 w 82"/>
                <a:gd name="T25" fmla="*/ 51 h 87"/>
                <a:gd name="T26" fmla="*/ 39 w 82"/>
                <a:gd name="T27" fmla="*/ 12 h 87"/>
                <a:gd name="T28" fmla="*/ 39 w 82"/>
                <a:gd name="T29" fmla="*/ 3 h 87"/>
                <a:gd name="T30" fmla="*/ 37 w 82"/>
                <a:gd name="T31" fmla="*/ 0 h 87"/>
                <a:gd name="T32" fmla="*/ 82 w 82"/>
                <a:gd name="T33" fmla="*/ 33 h 87"/>
                <a:gd name="T34" fmla="*/ 70 w 82"/>
                <a:gd name="T35" fmla="*/ 48 h 87"/>
                <a:gd name="T36" fmla="*/ 70 w 82"/>
                <a:gd name="T37" fmla="*/ 46 h 87"/>
                <a:gd name="T38" fmla="*/ 65 w 82"/>
                <a:gd name="T39" fmla="*/ 24 h 87"/>
                <a:gd name="T40" fmla="*/ 58 w 82"/>
                <a:gd name="T41" fmla="*/ 19 h 87"/>
                <a:gd name="T42" fmla="*/ 53 w 82"/>
                <a:gd name="T43" fmla="*/ 20 h 87"/>
                <a:gd name="T44" fmla="*/ 41 w 82"/>
                <a:gd name="T45" fmla="*/ 36 h 87"/>
                <a:gd name="T46" fmla="*/ 40 w 82"/>
                <a:gd name="T47" fmla="*/ 39 h 87"/>
                <a:gd name="T48" fmla="*/ 51 w 82"/>
                <a:gd name="T49" fmla="*/ 43 h 87"/>
                <a:gd name="T50" fmla="*/ 61 w 82"/>
                <a:gd name="T51" fmla="*/ 3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87">
                  <a:moveTo>
                    <a:pt x="61" y="37"/>
                  </a:moveTo>
                  <a:cubicBezTo>
                    <a:pt x="60" y="41"/>
                    <a:pt x="46" y="62"/>
                    <a:pt x="42" y="65"/>
                  </a:cubicBezTo>
                  <a:cubicBezTo>
                    <a:pt x="43" y="62"/>
                    <a:pt x="43" y="60"/>
                    <a:pt x="44" y="59"/>
                  </a:cubicBezTo>
                  <a:cubicBezTo>
                    <a:pt x="46" y="52"/>
                    <a:pt x="44" y="46"/>
                    <a:pt x="37" y="42"/>
                  </a:cubicBezTo>
                  <a:cubicBezTo>
                    <a:pt x="37" y="42"/>
                    <a:pt x="36" y="43"/>
                    <a:pt x="36" y="44"/>
                  </a:cubicBezTo>
                  <a:cubicBezTo>
                    <a:pt x="32" y="50"/>
                    <a:pt x="28" y="55"/>
                    <a:pt x="24" y="61"/>
                  </a:cubicBezTo>
                  <a:cubicBezTo>
                    <a:pt x="22" y="64"/>
                    <a:pt x="22" y="66"/>
                    <a:pt x="25" y="68"/>
                  </a:cubicBezTo>
                  <a:cubicBezTo>
                    <a:pt x="33" y="76"/>
                    <a:pt x="42" y="80"/>
                    <a:pt x="54" y="74"/>
                  </a:cubicBezTo>
                  <a:cubicBezTo>
                    <a:pt x="56" y="73"/>
                    <a:pt x="56" y="73"/>
                    <a:pt x="59" y="73"/>
                  </a:cubicBezTo>
                  <a:cubicBezTo>
                    <a:pt x="57" y="76"/>
                    <a:pt x="50" y="84"/>
                    <a:pt x="45" y="87"/>
                  </a:cubicBezTo>
                  <a:cubicBezTo>
                    <a:pt x="36" y="82"/>
                    <a:pt x="2" y="56"/>
                    <a:pt x="0" y="52"/>
                  </a:cubicBezTo>
                  <a:cubicBezTo>
                    <a:pt x="2" y="53"/>
                    <a:pt x="3" y="53"/>
                    <a:pt x="4" y="54"/>
                  </a:cubicBezTo>
                  <a:cubicBezTo>
                    <a:pt x="8" y="55"/>
                    <a:pt x="10" y="54"/>
                    <a:pt x="12" y="51"/>
                  </a:cubicBezTo>
                  <a:cubicBezTo>
                    <a:pt x="21" y="38"/>
                    <a:pt x="30" y="25"/>
                    <a:pt x="39" y="12"/>
                  </a:cubicBezTo>
                  <a:cubicBezTo>
                    <a:pt x="42" y="8"/>
                    <a:pt x="41" y="6"/>
                    <a:pt x="39" y="3"/>
                  </a:cubicBezTo>
                  <a:cubicBezTo>
                    <a:pt x="38" y="2"/>
                    <a:pt x="38" y="1"/>
                    <a:pt x="37" y="0"/>
                  </a:cubicBezTo>
                  <a:cubicBezTo>
                    <a:pt x="40" y="1"/>
                    <a:pt x="76" y="27"/>
                    <a:pt x="82" y="33"/>
                  </a:cubicBezTo>
                  <a:cubicBezTo>
                    <a:pt x="79" y="38"/>
                    <a:pt x="73" y="46"/>
                    <a:pt x="70" y="48"/>
                  </a:cubicBezTo>
                  <a:cubicBezTo>
                    <a:pt x="70" y="47"/>
                    <a:pt x="70" y="46"/>
                    <a:pt x="70" y="46"/>
                  </a:cubicBezTo>
                  <a:cubicBezTo>
                    <a:pt x="74" y="36"/>
                    <a:pt x="72" y="30"/>
                    <a:pt x="65" y="24"/>
                  </a:cubicBezTo>
                  <a:cubicBezTo>
                    <a:pt x="63" y="22"/>
                    <a:pt x="61" y="20"/>
                    <a:pt x="58" y="19"/>
                  </a:cubicBezTo>
                  <a:cubicBezTo>
                    <a:pt x="56" y="17"/>
                    <a:pt x="54" y="18"/>
                    <a:pt x="53" y="20"/>
                  </a:cubicBezTo>
                  <a:cubicBezTo>
                    <a:pt x="49" y="25"/>
                    <a:pt x="45" y="30"/>
                    <a:pt x="41" y="36"/>
                  </a:cubicBezTo>
                  <a:cubicBezTo>
                    <a:pt x="41" y="37"/>
                    <a:pt x="40" y="38"/>
                    <a:pt x="40" y="39"/>
                  </a:cubicBezTo>
                  <a:cubicBezTo>
                    <a:pt x="43" y="42"/>
                    <a:pt x="46" y="44"/>
                    <a:pt x="51" y="43"/>
                  </a:cubicBezTo>
                  <a:cubicBezTo>
                    <a:pt x="54" y="42"/>
                    <a:pt x="58" y="39"/>
                    <a:pt x="61" y="3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12" name="Freeform 46">
              <a:extLst>
                <a:ext uri="{FF2B5EF4-FFF2-40B4-BE49-F238E27FC236}">
                  <a16:creationId xmlns:a16="http://schemas.microsoft.com/office/drawing/2014/main" id="{1648A05A-8C9B-4DCB-ADF5-C0E9CA804EFD}"/>
                </a:ext>
              </a:extLst>
            </p:cNvPr>
            <p:cNvSpPr>
              <a:spLocks/>
            </p:cNvSpPr>
            <p:nvPr/>
          </p:nvSpPr>
          <p:spPr bwMode="auto">
            <a:xfrm>
              <a:off x="2373206" y="23555723"/>
              <a:ext cx="495489" cy="471895"/>
            </a:xfrm>
            <a:custGeom>
              <a:avLst/>
              <a:gdLst>
                <a:gd name="T0" fmla="*/ 49 w 71"/>
                <a:gd name="T1" fmla="*/ 20 h 68"/>
                <a:gd name="T2" fmla="*/ 37 w 71"/>
                <a:gd name="T3" fmla="*/ 29 h 68"/>
                <a:gd name="T4" fmla="*/ 38 w 71"/>
                <a:gd name="T5" fmla="*/ 39 h 68"/>
                <a:gd name="T6" fmla="*/ 44 w 71"/>
                <a:gd name="T7" fmla="*/ 38 h 68"/>
                <a:gd name="T8" fmla="*/ 60 w 71"/>
                <a:gd name="T9" fmla="*/ 36 h 68"/>
                <a:gd name="T10" fmla="*/ 65 w 71"/>
                <a:gd name="T11" fmla="*/ 30 h 68"/>
                <a:gd name="T12" fmla="*/ 48 w 71"/>
                <a:gd name="T13" fmla="*/ 4 h 68"/>
                <a:gd name="T14" fmla="*/ 44 w 71"/>
                <a:gd name="T15" fmla="*/ 0 h 68"/>
                <a:gd name="T16" fmla="*/ 63 w 71"/>
                <a:gd name="T17" fmla="*/ 1 h 68"/>
                <a:gd name="T18" fmla="*/ 70 w 71"/>
                <a:gd name="T19" fmla="*/ 59 h 68"/>
                <a:gd name="T20" fmla="*/ 68 w 71"/>
                <a:gd name="T21" fmla="*/ 55 h 68"/>
                <a:gd name="T22" fmla="*/ 62 w 71"/>
                <a:gd name="T23" fmla="*/ 51 h 68"/>
                <a:gd name="T24" fmla="*/ 16 w 71"/>
                <a:gd name="T25" fmla="*/ 58 h 68"/>
                <a:gd name="T26" fmla="*/ 9 w 71"/>
                <a:gd name="T27" fmla="*/ 65 h 68"/>
                <a:gd name="T28" fmla="*/ 9 w 71"/>
                <a:gd name="T29" fmla="*/ 68 h 68"/>
                <a:gd name="T30" fmla="*/ 1 w 71"/>
                <a:gd name="T31" fmla="*/ 11 h 68"/>
                <a:gd name="T32" fmla="*/ 18 w 71"/>
                <a:gd name="T33" fmla="*/ 9 h 68"/>
                <a:gd name="T34" fmla="*/ 19 w 71"/>
                <a:gd name="T35" fmla="*/ 10 h 68"/>
                <a:gd name="T36" fmla="*/ 17 w 71"/>
                <a:gd name="T37" fmla="*/ 11 h 68"/>
                <a:gd name="T38" fmla="*/ 6 w 71"/>
                <a:gd name="T39" fmla="*/ 30 h 68"/>
                <a:gd name="T40" fmla="*/ 7 w 71"/>
                <a:gd name="T41" fmla="*/ 38 h 68"/>
                <a:gd name="T42" fmla="*/ 13 w 71"/>
                <a:gd name="T43" fmla="*/ 42 h 68"/>
                <a:gd name="T44" fmla="*/ 33 w 71"/>
                <a:gd name="T45" fmla="*/ 39 h 68"/>
                <a:gd name="T46" fmla="*/ 29 w 71"/>
                <a:gd name="T47" fmla="*/ 28 h 68"/>
                <a:gd name="T48" fmla="*/ 18 w 71"/>
                <a:gd name="T49" fmla="*/ 24 h 68"/>
                <a:gd name="T50" fmla="*/ 19 w 71"/>
                <a:gd name="T51" fmla="*/ 22 h 68"/>
                <a:gd name="T52" fmla="*/ 49 w 71"/>
                <a:gd name="T53" fmla="*/ 18 h 68"/>
                <a:gd name="T54" fmla="*/ 49 w 71"/>
                <a:gd name="T55" fmla="*/ 2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1" h="68">
                  <a:moveTo>
                    <a:pt x="49" y="20"/>
                  </a:moveTo>
                  <a:cubicBezTo>
                    <a:pt x="44" y="22"/>
                    <a:pt x="39" y="24"/>
                    <a:pt x="37" y="29"/>
                  </a:cubicBezTo>
                  <a:cubicBezTo>
                    <a:pt x="36" y="32"/>
                    <a:pt x="36" y="35"/>
                    <a:pt x="38" y="39"/>
                  </a:cubicBezTo>
                  <a:cubicBezTo>
                    <a:pt x="40" y="38"/>
                    <a:pt x="42" y="38"/>
                    <a:pt x="44" y="38"/>
                  </a:cubicBezTo>
                  <a:cubicBezTo>
                    <a:pt x="49" y="37"/>
                    <a:pt x="54" y="36"/>
                    <a:pt x="60" y="36"/>
                  </a:cubicBezTo>
                  <a:cubicBezTo>
                    <a:pt x="63" y="35"/>
                    <a:pt x="64" y="34"/>
                    <a:pt x="65" y="30"/>
                  </a:cubicBezTo>
                  <a:cubicBezTo>
                    <a:pt x="65" y="18"/>
                    <a:pt x="59" y="8"/>
                    <a:pt x="48" y="4"/>
                  </a:cubicBezTo>
                  <a:cubicBezTo>
                    <a:pt x="47" y="3"/>
                    <a:pt x="45" y="3"/>
                    <a:pt x="44" y="0"/>
                  </a:cubicBezTo>
                  <a:cubicBezTo>
                    <a:pt x="51" y="0"/>
                    <a:pt x="57" y="1"/>
                    <a:pt x="63" y="1"/>
                  </a:cubicBezTo>
                  <a:cubicBezTo>
                    <a:pt x="65" y="5"/>
                    <a:pt x="71" y="54"/>
                    <a:pt x="70" y="59"/>
                  </a:cubicBezTo>
                  <a:cubicBezTo>
                    <a:pt x="69" y="57"/>
                    <a:pt x="69" y="56"/>
                    <a:pt x="68" y="55"/>
                  </a:cubicBezTo>
                  <a:cubicBezTo>
                    <a:pt x="67" y="52"/>
                    <a:pt x="65" y="51"/>
                    <a:pt x="62" y="51"/>
                  </a:cubicBezTo>
                  <a:cubicBezTo>
                    <a:pt x="46" y="53"/>
                    <a:pt x="31" y="55"/>
                    <a:pt x="16" y="58"/>
                  </a:cubicBezTo>
                  <a:cubicBezTo>
                    <a:pt x="12" y="58"/>
                    <a:pt x="10" y="60"/>
                    <a:pt x="9" y="65"/>
                  </a:cubicBezTo>
                  <a:cubicBezTo>
                    <a:pt x="9" y="66"/>
                    <a:pt x="9" y="67"/>
                    <a:pt x="9" y="68"/>
                  </a:cubicBezTo>
                  <a:cubicBezTo>
                    <a:pt x="7" y="65"/>
                    <a:pt x="0" y="17"/>
                    <a:pt x="1" y="11"/>
                  </a:cubicBezTo>
                  <a:cubicBezTo>
                    <a:pt x="7" y="10"/>
                    <a:pt x="12" y="9"/>
                    <a:pt x="18" y="9"/>
                  </a:cubicBezTo>
                  <a:cubicBezTo>
                    <a:pt x="18" y="9"/>
                    <a:pt x="19" y="9"/>
                    <a:pt x="19" y="10"/>
                  </a:cubicBezTo>
                  <a:cubicBezTo>
                    <a:pt x="18" y="10"/>
                    <a:pt x="18" y="11"/>
                    <a:pt x="17" y="11"/>
                  </a:cubicBezTo>
                  <a:cubicBezTo>
                    <a:pt x="8" y="14"/>
                    <a:pt x="5" y="21"/>
                    <a:pt x="6" y="30"/>
                  </a:cubicBezTo>
                  <a:cubicBezTo>
                    <a:pt x="6" y="32"/>
                    <a:pt x="6" y="35"/>
                    <a:pt x="7" y="38"/>
                  </a:cubicBezTo>
                  <a:cubicBezTo>
                    <a:pt x="7" y="42"/>
                    <a:pt x="8" y="43"/>
                    <a:pt x="13" y="42"/>
                  </a:cubicBezTo>
                  <a:cubicBezTo>
                    <a:pt x="20" y="41"/>
                    <a:pt x="26" y="40"/>
                    <a:pt x="33" y="39"/>
                  </a:cubicBezTo>
                  <a:cubicBezTo>
                    <a:pt x="34" y="34"/>
                    <a:pt x="33" y="30"/>
                    <a:pt x="29" y="28"/>
                  </a:cubicBezTo>
                  <a:cubicBezTo>
                    <a:pt x="26" y="26"/>
                    <a:pt x="22" y="25"/>
                    <a:pt x="18" y="24"/>
                  </a:cubicBezTo>
                  <a:cubicBezTo>
                    <a:pt x="18" y="23"/>
                    <a:pt x="19" y="23"/>
                    <a:pt x="19" y="22"/>
                  </a:cubicBezTo>
                  <a:cubicBezTo>
                    <a:pt x="29" y="21"/>
                    <a:pt x="39" y="20"/>
                    <a:pt x="49" y="18"/>
                  </a:cubicBezTo>
                  <a:cubicBezTo>
                    <a:pt x="49" y="19"/>
                    <a:pt x="49" y="19"/>
                    <a:pt x="49" y="2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13" name="Freeform 47">
              <a:extLst>
                <a:ext uri="{FF2B5EF4-FFF2-40B4-BE49-F238E27FC236}">
                  <a16:creationId xmlns:a16="http://schemas.microsoft.com/office/drawing/2014/main" id="{780F1822-408A-4D9E-A7BB-5649D8459E2F}"/>
                </a:ext>
              </a:extLst>
            </p:cNvPr>
            <p:cNvSpPr>
              <a:spLocks noEditPoints="1"/>
            </p:cNvSpPr>
            <p:nvPr/>
          </p:nvSpPr>
          <p:spPr bwMode="auto">
            <a:xfrm>
              <a:off x="4897841" y="26009575"/>
              <a:ext cx="346056" cy="495489"/>
            </a:xfrm>
            <a:custGeom>
              <a:avLst/>
              <a:gdLst>
                <a:gd name="T0" fmla="*/ 17 w 50"/>
                <a:gd name="T1" fmla="*/ 35 h 70"/>
                <a:gd name="T2" fmla="*/ 10 w 50"/>
                <a:gd name="T3" fmla="*/ 27 h 70"/>
                <a:gd name="T4" fmla="*/ 8 w 50"/>
                <a:gd name="T5" fmla="*/ 11 h 70"/>
                <a:gd name="T6" fmla="*/ 19 w 50"/>
                <a:gd name="T7" fmla="*/ 1 h 70"/>
                <a:gd name="T8" fmla="*/ 39 w 50"/>
                <a:gd name="T9" fmla="*/ 3 h 70"/>
                <a:gd name="T10" fmla="*/ 48 w 50"/>
                <a:gd name="T11" fmla="*/ 12 h 70"/>
                <a:gd name="T12" fmla="*/ 42 w 50"/>
                <a:gd name="T13" fmla="*/ 27 h 70"/>
                <a:gd name="T14" fmla="*/ 34 w 50"/>
                <a:gd name="T15" fmla="*/ 30 h 70"/>
                <a:gd name="T16" fmla="*/ 37 w 50"/>
                <a:gd name="T17" fmla="*/ 33 h 70"/>
                <a:gd name="T18" fmla="*/ 44 w 50"/>
                <a:gd name="T19" fmla="*/ 44 h 70"/>
                <a:gd name="T20" fmla="*/ 30 w 50"/>
                <a:gd name="T21" fmla="*/ 69 h 70"/>
                <a:gd name="T22" fmla="*/ 9 w 50"/>
                <a:gd name="T23" fmla="*/ 65 h 70"/>
                <a:gd name="T24" fmla="*/ 1 w 50"/>
                <a:gd name="T25" fmla="*/ 51 h 70"/>
                <a:gd name="T26" fmla="*/ 11 w 50"/>
                <a:gd name="T27" fmla="*/ 38 h 70"/>
                <a:gd name="T28" fmla="*/ 17 w 50"/>
                <a:gd name="T29" fmla="*/ 35 h 70"/>
                <a:gd name="T30" fmla="*/ 20 w 50"/>
                <a:gd name="T31" fmla="*/ 38 h 70"/>
                <a:gd name="T32" fmla="*/ 14 w 50"/>
                <a:gd name="T33" fmla="*/ 61 h 70"/>
                <a:gd name="T34" fmla="*/ 22 w 50"/>
                <a:gd name="T35" fmla="*/ 67 h 70"/>
                <a:gd name="T36" fmla="*/ 30 w 50"/>
                <a:gd name="T37" fmla="*/ 61 h 70"/>
                <a:gd name="T38" fmla="*/ 20 w 50"/>
                <a:gd name="T39" fmla="*/ 38 h 70"/>
                <a:gd name="T40" fmla="*/ 31 w 50"/>
                <a:gd name="T41" fmla="*/ 27 h 70"/>
                <a:gd name="T42" fmla="*/ 36 w 50"/>
                <a:gd name="T43" fmla="*/ 8 h 70"/>
                <a:gd name="T44" fmla="*/ 28 w 50"/>
                <a:gd name="T45" fmla="*/ 3 h 70"/>
                <a:gd name="T46" fmla="*/ 21 w 50"/>
                <a:gd name="T47" fmla="*/ 8 h 70"/>
                <a:gd name="T48" fmla="*/ 22 w 50"/>
                <a:gd name="T49" fmla="*/ 18 h 70"/>
                <a:gd name="T50" fmla="*/ 31 w 50"/>
                <a:gd name="T51" fmla="*/ 2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70">
                  <a:moveTo>
                    <a:pt x="17" y="35"/>
                  </a:moveTo>
                  <a:cubicBezTo>
                    <a:pt x="15" y="33"/>
                    <a:pt x="12" y="30"/>
                    <a:pt x="10" y="27"/>
                  </a:cubicBezTo>
                  <a:cubicBezTo>
                    <a:pt x="7" y="22"/>
                    <a:pt x="6" y="17"/>
                    <a:pt x="8" y="11"/>
                  </a:cubicBezTo>
                  <a:cubicBezTo>
                    <a:pt x="10" y="6"/>
                    <a:pt x="14" y="3"/>
                    <a:pt x="19" y="1"/>
                  </a:cubicBezTo>
                  <a:cubicBezTo>
                    <a:pt x="26" y="0"/>
                    <a:pt x="33" y="0"/>
                    <a:pt x="39" y="3"/>
                  </a:cubicBezTo>
                  <a:cubicBezTo>
                    <a:pt x="43" y="5"/>
                    <a:pt x="46" y="8"/>
                    <a:pt x="48" y="12"/>
                  </a:cubicBezTo>
                  <a:cubicBezTo>
                    <a:pt x="50" y="18"/>
                    <a:pt x="48" y="24"/>
                    <a:pt x="42" y="27"/>
                  </a:cubicBezTo>
                  <a:cubicBezTo>
                    <a:pt x="39" y="28"/>
                    <a:pt x="37" y="29"/>
                    <a:pt x="34" y="30"/>
                  </a:cubicBezTo>
                  <a:cubicBezTo>
                    <a:pt x="35" y="31"/>
                    <a:pt x="36" y="32"/>
                    <a:pt x="37" y="33"/>
                  </a:cubicBezTo>
                  <a:cubicBezTo>
                    <a:pt x="40" y="37"/>
                    <a:pt x="43" y="40"/>
                    <a:pt x="44" y="44"/>
                  </a:cubicBezTo>
                  <a:cubicBezTo>
                    <a:pt x="48" y="55"/>
                    <a:pt x="42" y="66"/>
                    <a:pt x="30" y="69"/>
                  </a:cubicBezTo>
                  <a:cubicBezTo>
                    <a:pt x="23" y="70"/>
                    <a:pt x="16" y="69"/>
                    <a:pt x="9" y="65"/>
                  </a:cubicBezTo>
                  <a:cubicBezTo>
                    <a:pt x="3" y="62"/>
                    <a:pt x="0" y="57"/>
                    <a:pt x="1" y="51"/>
                  </a:cubicBezTo>
                  <a:cubicBezTo>
                    <a:pt x="1" y="44"/>
                    <a:pt x="5" y="40"/>
                    <a:pt x="11" y="38"/>
                  </a:cubicBezTo>
                  <a:cubicBezTo>
                    <a:pt x="13" y="37"/>
                    <a:pt x="15" y="36"/>
                    <a:pt x="17" y="35"/>
                  </a:cubicBezTo>
                  <a:close/>
                  <a:moveTo>
                    <a:pt x="20" y="38"/>
                  </a:moveTo>
                  <a:cubicBezTo>
                    <a:pt x="13" y="44"/>
                    <a:pt x="10" y="54"/>
                    <a:pt x="14" y="61"/>
                  </a:cubicBezTo>
                  <a:cubicBezTo>
                    <a:pt x="15" y="65"/>
                    <a:pt x="18" y="67"/>
                    <a:pt x="22" y="67"/>
                  </a:cubicBezTo>
                  <a:cubicBezTo>
                    <a:pt x="26" y="67"/>
                    <a:pt x="28" y="64"/>
                    <a:pt x="30" y="61"/>
                  </a:cubicBezTo>
                  <a:cubicBezTo>
                    <a:pt x="33" y="53"/>
                    <a:pt x="29" y="44"/>
                    <a:pt x="20" y="38"/>
                  </a:cubicBezTo>
                  <a:close/>
                  <a:moveTo>
                    <a:pt x="31" y="27"/>
                  </a:moveTo>
                  <a:cubicBezTo>
                    <a:pt x="37" y="23"/>
                    <a:pt x="39" y="14"/>
                    <a:pt x="36" y="8"/>
                  </a:cubicBezTo>
                  <a:cubicBezTo>
                    <a:pt x="35" y="4"/>
                    <a:pt x="32" y="3"/>
                    <a:pt x="28" y="3"/>
                  </a:cubicBezTo>
                  <a:cubicBezTo>
                    <a:pt x="25" y="3"/>
                    <a:pt x="23" y="5"/>
                    <a:pt x="21" y="8"/>
                  </a:cubicBezTo>
                  <a:cubicBezTo>
                    <a:pt x="20" y="11"/>
                    <a:pt x="20" y="15"/>
                    <a:pt x="22" y="18"/>
                  </a:cubicBezTo>
                  <a:cubicBezTo>
                    <a:pt x="24" y="22"/>
                    <a:pt x="27" y="25"/>
                    <a:pt x="31" y="2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14" name="Freeform 48">
              <a:extLst>
                <a:ext uri="{FF2B5EF4-FFF2-40B4-BE49-F238E27FC236}">
                  <a16:creationId xmlns:a16="http://schemas.microsoft.com/office/drawing/2014/main" id="{D7B27305-F882-49EB-B5D1-DAD265B8F599}"/>
                </a:ext>
              </a:extLst>
            </p:cNvPr>
            <p:cNvSpPr>
              <a:spLocks noEditPoints="1"/>
            </p:cNvSpPr>
            <p:nvPr/>
          </p:nvSpPr>
          <p:spPr bwMode="auto">
            <a:xfrm>
              <a:off x="2569829" y="24342214"/>
              <a:ext cx="511219" cy="440435"/>
            </a:xfrm>
            <a:custGeom>
              <a:avLst/>
              <a:gdLst>
                <a:gd name="T0" fmla="*/ 16 w 74"/>
                <a:gd name="T1" fmla="*/ 63 h 63"/>
                <a:gd name="T2" fmla="*/ 14 w 74"/>
                <a:gd name="T3" fmla="*/ 60 h 63"/>
                <a:gd name="T4" fmla="*/ 3 w 74"/>
                <a:gd name="T5" fmla="*/ 34 h 63"/>
                <a:gd name="T6" fmla="*/ 0 w 74"/>
                <a:gd name="T7" fmla="*/ 18 h 63"/>
                <a:gd name="T8" fmla="*/ 8 w 74"/>
                <a:gd name="T9" fmla="*/ 3 h 63"/>
                <a:gd name="T10" fmla="*/ 25 w 74"/>
                <a:gd name="T11" fmla="*/ 4 h 63"/>
                <a:gd name="T12" fmla="*/ 33 w 74"/>
                <a:gd name="T13" fmla="*/ 13 h 63"/>
                <a:gd name="T14" fmla="*/ 38 w 74"/>
                <a:gd name="T15" fmla="*/ 26 h 63"/>
                <a:gd name="T16" fmla="*/ 42 w 74"/>
                <a:gd name="T17" fmla="*/ 25 h 63"/>
                <a:gd name="T18" fmla="*/ 55 w 74"/>
                <a:gd name="T19" fmla="*/ 19 h 63"/>
                <a:gd name="T20" fmla="*/ 61 w 74"/>
                <a:gd name="T21" fmla="*/ 9 h 63"/>
                <a:gd name="T22" fmla="*/ 61 w 74"/>
                <a:gd name="T23" fmla="*/ 6 h 63"/>
                <a:gd name="T24" fmla="*/ 66 w 74"/>
                <a:gd name="T25" fmla="*/ 16 h 63"/>
                <a:gd name="T26" fmla="*/ 70 w 74"/>
                <a:gd name="T27" fmla="*/ 27 h 63"/>
                <a:gd name="T28" fmla="*/ 73 w 74"/>
                <a:gd name="T29" fmla="*/ 38 h 63"/>
                <a:gd name="T30" fmla="*/ 70 w 74"/>
                <a:gd name="T31" fmla="*/ 34 h 63"/>
                <a:gd name="T32" fmla="*/ 64 w 74"/>
                <a:gd name="T33" fmla="*/ 32 h 63"/>
                <a:gd name="T34" fmla="*/ 58 w 74"/>
                <a:gd name="T35" fmla="*/ 35 h 63"/>
                <a:gd name="T36" fmla="*/ 22 w 74"/>
                <a:gd name="T37" fmla="*/ 50 h 63"/>
                <a:gd name="T38" fmla="*/ 16 w 74"/>
                <a:gd name="T39" fmla="*/ 61 h 63"/>
                <a:gd name="T40" fmla="*/ 16 w 74"/>
                <a:gd name="T41" fmla="*/ 63 h 63"/>
                <a:gd name="T42" fmla="*/ 36 w 74"/>
                <a:gd name="T43" fmla="*/ 27 h 63"/>
                <a:gd name="T44" fmla="*/ 32 w 74"/>
                <a:gd name="T45" fmla="*/ 20 h 63"/>
                <a:gd name="T46" fmla="*/ 21 w 74"/>
                <a:gd name="T47" fmla="*/ 16 h 63"/>
                <a:gd name="T48" fmla="*/ 10 w 74"/>
                <a:gd name="T49" fmla="*/ 21 h 63"/>
                <a:gd name="T50" fmla="*/ 7 w 74"/>
                <a:gd name="T51" fmla="*/ 35 h 63"/>
                <a:gd name="T52" fmla="*/ 13 w 74"/>
                <a:gd name="T53" fmla="*/ 38 h 63"/>
                <a:gd name="T54" fmla="*/ 36 w 74"/>
                <a:gd name="T55"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4" h="63">
                  <a:moveTo>
                    <a:pt x="16" y="63"/>
                  </a:moveTo>
                  <a:cubicBezTo>
                    <a:pt x="15" y="62"/>
                    <a:pt x="14" y="61"/>
                    <a:pt x="14" y="60"/>
                  </a:cubicBezTo>
                  <a:cubicBezTo>
                    <a:pt x="10" y="51"/>
                    <a:pt x="7" y="42"/>
                    <a:pt x="3" y="34"/>
                  </a:cubicBezTo>
                  <a:cubicBezTo>
                    <a:pt x="1" y="29"/>
                    <a:pt x="0" y="23"/>
                    <a:pt x="0" y="18"/>
                  </a:cubicBezTo>
                  <a:cubicBezTo>
                    <a:pt x="0" y="11"/>
                    <a:pt x="2" y="6"/>
                    <a:pt x="8" y="3"/>
                  </a:cubicBezTo>
                  <a:cubicBezTo>
                    <a:pt x="14" y="0"/>
                    <a:pt x="19" y="1"/>
                    <a:pt x="25" y="4"/>
                  </a:cubicBezTo>
                  <a:cubicBezTo>
                    <a:pt x="28" y="6"/>
                    <a:pt x="31" y="10"/>
                    <a:pt x="33" y="13"/>
                  </a:cubicBezTo>
                  <a:cubicBezTo>
                    <a:pt x="35" y="17"/>
                    <a:pt x="36" y="22"/>
                    <a:pt x="38" y="26"/>
                  </a:cubicBezTo>
                  <a:cubicBezTo>
                    <a:pt x="40" y="25"/>
                    <a:pt x="41" y="25"/>
                    <a:pt x="42" y="25"/>
                  </a:cubicBezTo>
                  <a:cubicBezTo>
                    <a:pt x="46" y="23"/>
                    <a:pt x="51" y="21"/>
                    <a:pt x="55" y="19"/>
                  </a:cubicBezTo>
                  <a:cubicBezTo>
                    <a:pt x="61" y="16"/>
                    <a:pt x="62" y="15"/>
                    <a:pt x="61" y="9"/>
                  </a:cubicBezTo>
                  <a:cubicBezTo>
                    <a:pt x="61" y="8"/>
                    <a:pt x="61" y="7"/>
                    <a:pt x="61" y="6"/>
                  </a:cubicBezTo>
                  <a:cubicBezTo>
                    <a:pt x="64" y="9"/>
                    <a:pt x="64" y="13"/>
                    <a:pt x="66" y="16"/>
                  </a:cubicBezTo>
                  <a:cubicBezTo>
                    <a:pt x="67" y="20"/>
                    <a:pt x="69" y="23"/>
                    <a:pt x="70" y="27"/>
                  </a:cubicBezTo>
                  <a:cubicBezTo>
                    <a:pt x="71" y="30"/>
                    <a:pt x="74" y="33"/>
                    <a:pt x="73" y="38"/>
                  </a:cubicBezTo>
                  <a:cubicBezTo>
                    <a:pt x="72" y="36"/>
                    <a:pt x="71" y="35"/>
                    <a:pt x="70" y="34"/>
                  </a:cubicBezTo>
                  <a:cubicBezTo>
                    <a:pt x="68" y="32"/>
                    <a:pt x="66" y="31"/>
                    <a:pt x="64" y="32"/>
                  </a:cubicBezTo>
                  <a:cubicBezTo>
                    <a:pt x="62" y="33"/>
                    <a:pt x="60" y="34"/>
                    <a:pt x="58" y="35"/>
                  </a:cubicBezTo>
                  <a:cubicBezTo>
                    <a:pt x="46" y="40"/>
                    <a:pt x="34" y="45"/>
                    <a:pt x="22" y="50"/>
                  </a:cubicBezTo>
                  <a:cubicBezTo>
                    <a:pt x="16" y="53"/>
                    <a:pt x="16" y="54"/>
                    <a:pt x="16" y="61"/>
                  </a:cubicBezTo>
                  <a:cubicBezTo>
                    <a:pt x="16" y="62"/>
                    <a:pt x="16" y="62"/>
                    <a:pt x="16" y="63"/>
                  </a:cubicBezTo>
                  <a:close/>
                  <a:moveTo>
                    <a:pt x="36" y="27"/>
                  </a:moveTo>
                  <a:cubicBezTo>
                    <a:pt x="34" y="25"/>
                    <a:pt x="34" y="22"/>
                    <a:pt x="32" y="20"/>
                  </a:cubicBezTo>
                  <a:cubicBezTo>
                    <a:pt x="29" y="16"/>
                    <a:pt x="25" y="14"/>
                    <a:pt x="21" y="16"/>
                  </a:cubicBezTo>
                  <a:cubicBezTo>
                    <a:pt x="17" y="17"/>
                    <a:pt x="13" y="19"/>
                    <a:pt x="10" y="21"/>
                  </a:cubicBezTo>
                  <a:cubicBezTo>
                    <a:pt x="5" y="24"/>
                    <a:pt x="4" y="30"/>
                    <a:pt x="7" y="35"/>
                  </a:cubicBezTo>
                  <a:cubicBezTo>
                    <a:pt x="9" y="38"/>
                    <a:pt x="10" y="39"/>
                    <a:pt x="13" y="38"/>
                  </a:cubicBezTo>
                  <a:cubicBezTo>
                    <a:pt x="20" y="34"/>
                    <a:pt x="28" y="31"/>
                    <a:pt x="36" y="2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15" name="Freeform 49">
              <a:extLst>
                <a:ext uri="{FF2B5EF4-FFF2-40B4-BE49-F238E27FC236}">
                  <a16:creationId xmlns:a16="http://schemas.microsoft.com/office/drawing/2014/main" id="{1C88A9B0-6500-44EB-B523-6AB8CF2E5B58}"/>
                </a:ext>
              </a:extLst>
            </p:cNvPr>
            <p:cNvSpPr>
              <a:spLocks/>
            </p:cNvSpPr>
            <p:nvPr/>
          </p:nvSpPr>
          <p:spPr bwMode="auto">
            <a:xfrm>
              <a:off x="2868695" y="21353548"/>
              <a:ext cx="605598" cy="660652"/>
            </a:xfrm>
            <a:custGeom>
              <a:avLst/>
              <a:gdLst>
                <a:gd name="T0" fmla="*/ 0 w 87"/>
                <a:gd name="T1" fmla="*/ 51 h 95"/>
                <a:gd name="T2" fmla="*/ 6 w 87"/>
                <a:gd name="T3" fmla="*/ 43 h 95"/>
                <a:gd name="T4" fmla="*/ 22 w 87"/>
                <a:gd name="T5" fmla="*/ 36 h 95"/>
                <a:gd name="T6" fmla="*/ 59 w 87"/>
                <a:gd name="T7" fmla="*/ 36 h 95"/>
                <a:gd name="T8" fmla="*/ 64 w 87"/>
                <a:gd name="T9" fmla="*/ 36 h 95"/>
                <a:gd name="T10" fmla="*/ 62 w 87"/>
                <a:gd name="T11" fmla="*/ 33 h 95"/>
                <a:gd name="T12" fmla="*/ 44 w 87"/>
                <a:gd name="T13" fmla="*/ 18 h 95"/>
                <a:gd name="T14" fmla="*/ 30 w 87"/>
                <a:gd name="T15" fmla="*/ 16 h 95"/>
                <a:gd name="T16" fmla="*/ 29 w 87"/>
                <a:gd name="T17" fmla="*/ 16 h 95"/>
                <a:gd name="T18" fmla="*/ 42 w 87"/>
                <a:gd name="T19" fmla="*/ 0 h 95"/>
                <a:gd name="T20" fmla="*/ 42 w 87"/>
                <a:gd name="T21" fmla="*/ 3 h 95"/>
                <a:gd name="T22" fmla="*/ 44 w 87"/>
                <a:gd name="T23" fmla="*/ 13 h 95"/>
                <a:gd name="T24" fmla="*/ 74 w 87"/>
                <a:gd name="T25" fmla="*/ 38 h 95"/>
                <a:gd name="T26" fmla="*/ 87 w 87"/>
                <a:gd name="T27" fmla="*/ 50 h 95"/>
                <a:gd name="T28" fmla="*/ 83 w 87"/>
                <a:gd name="T29" fmla="*/ 52 h 95"/>
                <a:gd name="T30" fmla="*/ 77 w 87"/>
                <a:gd name="T31" fmla="*/ 52 h 95"/>
                <a:gd name="T32" fmla="*/ 25 w 87"/>
                <a:gd name="T33" fmla="*/ 51 h 95"/>
                <a:gd name="T34" fmla="*/ 19 w 87"/>
                <a:gd name="T35" fmla="*/ 51 h 95"/>
                <a:gd name="T36" fmla="*/ 22 w 87"/>
                <a:gd name="T37" fmla="*/ 55 h 95"/>
                <a:gd name="T38" fmla="*/ 47 w 87"/>
                <a:gd name="T39" fmla="*/ 77 h 95"/>
                <a:gd name="T40" fmla="*/ 61 w 87"/>
                <a:gd name="T41" fmla="*/ 78 h 95"/>
                <a:gd name="T42" fmla="*/ 61 w 87"/>
                <a:gd name="T43" fmla="*/ 77 h 95"/>
                <a:gd name="T44" fmla="*/ 48 w 87"/>
                <a:gd name="T45" fmla="*/ 95 h 95"/>
                <a:gd name="T46" fmla="*/ 49 w 87"/>
                <a:gd name="T47" fmla="*/ 91 h 95"/>
                <a:gd name="T48" fmla="*/ 47 w 87"/>
                <a:gd name="T49" fmla="*/ 82 h 95"/>
                <a:gd name="T50" fmla="*/ 30 w 87"/>
                <a:gd name="T51" fmla="*/ 67 h 95"/>
                <a:gd name="T52" fmla="*/ 15 w 87"/>
                <a:gd name="T53" fmla="*/ 54 h 95"/>
                <a:gd name="T54" fmla="*/ 7 w 87"/>
                <a:gd name="T55" fmla="*/ 51 h 95"/>
                <a:gd name="T56" fmla="*/ 1 w 87"/>
                <a:gd name="T57" fmla="*/ 52 h 95"/>
                <a:gd name="T58" fmla="*/ 0 w 87"/>
                <a:gd name="T59" fmla="*/ 5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7" h="95">
                  <a:moveTo>
                    <a:pt x="0" y="51"/>
                  </a:moveTo>
                  <a:cubicBezTo>
                    <a:pt x="2" y="49"/>
                    <a:pt x="5" y="46"/>
                    <a:pt x="6" y="43"/>
                  </a:cubicBezTo>
                  <a:cubicBezTo>
                    <a:pt x="10" y="37"/>
                    <a:pt x="15" y="35"/>
                    <a:pt x="22" y="36"/>
                  </a:cubicBezTo>
                  <a:cubicBezTo>
                    <a:pt x="34" y="36"/>
                    <a:pt x="47" y="36"/>
                    <a:pt x="59" y="36"/>
                  </a:cubicBezTo>
                  <a:cubicBezTo>
                    <a:pt x="61" y="36"/>
                    <a:pt x="62" y="36"/>
                    <a:pt x="64" y="36"/>
                  </a:cubicBezTo>
                  <a:cubicBezTo>
                    <a:pt x="63" y="35"/>
                    <a:pt x="63" y="34"/>
                    <a:pt x="62" y="33"/>
                  </a:cubicBezTo>
                  <a:cubicBezTo>
                    <a:pt x="56" y="28"/>
                    <a:pt x="50" y="23"/>
                    <a:pt x="44" y="18"/>
                  </a:cubicBezTo>
                  <a:cubicBezTo>
                    <a:pt x="38" y="12"/>
                    <a:pt x="37" y="12"/>
                    <a:pt x="30" y="16"/>
                  </a:cubicBezTo>
                  <a:cubicBezTo>
                    <a:pt x="30" y="17"/>
                    <a:pt x="30" y="16"/>
                    <a:pt x="29" y="16"/>
                  </a:cubicBezTo>
                  <a:cubicBezTo>
                    <a:pt x="30" y="13"/>
                    <a:pt x="38" y="3"/>
                    <a:pt x="42" y="0"/>
                  </a:cubicBezTo>
                  <a:cubicBezTo>
                    <a:pt x="42" y="2"/>
                    <a:pt x="42" y="2"/>
                    <a:pt x="42" y="3"/>
                  </a:cubicBezTo>
                  <a:cubicBezTo>
                    <a:pt x="40" y="7"/>
                    <a:pt x="41" y="10"/>
                    <a:pt x="44" y="13"/>
                  </a:cubicBezTo>
                  <a:cubicBezTo>
                    <a:pt x="54" y="21"/>
                    <a:pt x="64" y="30"/>
                    <a:pt x="74" y="38"/>
                  </a:cubicBezTo>
                  <a:cubicBezTo>
                    <a:pt x="78" y="42"/>
                    <a:pt x="82" y="46"/>
                    <a:pt x="87" y="50"/>
                  </a:cubicBezTo>
                  <a:cubicBezTo>
                    <a:pt x="85" y="51"/>
                    <a:pt x="84" y="52"/>
                    <a:pt x="83" y="52"/>
                  </a:cubicBezTo>
                  <a:cubicBezTo>
                    <a:pt x="81" y="52"/>
                    <a:pt x="79" y="52"/>
                    <a:pt x="77" y="52"/>
                  </a:cubicBezTo>
                  <a:cubicBezTo>
                    <a:pt x="60" y="52"/>
                    <a:pt x="42" y="52"/>
                    <a:pt x="25" y="51"/>
                  </a:cubicBezTo>
                  <a:cubicBezTo>
                    <a:pt x="23" y="51"/>
                    <a:pt x="22" y="51"/>
                    <a:pt x="19" y="51"/>
                  </a:cubicBezTo>
                  <a:cubicBezTo>
                    <a:pt x="20" y="53"/>
                    <a:pt x="21" y="54"/>
                    <a:pt x="22" y="55"/>
                  </a:cubicBezTo>
                  <a:cubicBezTo>
                    <a:pt x="30" y="62"/>
                    <a:pt x="39" y="69"/>
                    <a:pt x="47" y="77"/>
                  </a:cubicBezTo>
                  <a:cubicBezTo>
                    <a:pt x="51" y="81"/>
                    <a:pt x="55" y="83"/>
                    <a:pt x="61" y="78"/>
                  </a:cubicBezTo>
                  <a:cubicBezTo>
                    <a:pt x="61" y="77"/>
                    <a:pt x="61" y="77"/>
                    <a:pt x="61" y="77"/>
                  </a:cubicBezTo>
                  <a:cubicBezTo>
                    <a:pt x="61" y="80"/>
                    <a:pt x="52" y="92"/>
                    <a:pt x="48" y="95"/>
                  </a:cubicBezTo>
                  <a:cubicBezTo>
                    <a:pt x="48" y="93"/>
                    <a:pt x="48" y="92"/>
                    <a:pt x="49" y="91"/>
                  </a:cubicBezTo>
                  <a:cubicBezTo>
                    <a:pt x="51" y="87"/>
                    <a:pt x="50" y="85"/>
                    <a:pt x="47" y="82"/>
                  </a:cubicBezTo>
                  <a:cubicBezTo>
                    <a:pt x="41" y="77"/>
                    <a:pt x="35" y="72"/>
                    <a:pt x="30" y="67"/>
                  </a:cubicBezTo>
                  <a:cubicBezTo>
                    <a:pt x="25" y="62"/>
                    <a:pt x="20" y="58"/>
                    <a:pt x="15" y="54"/>
                  </a:cubicBezTo>
                  <a:cubicBezTo>
                    <a:pt x="12" y="51"/>
                    <a:pt x="10" y="51"/>
                    <a:pt x="7" y="51"/>
                  </a:cubicBezTo>
                  <a:cubicBezTo>
                    <a:pt x="5" y="52"/>
                    <a:pt x="3" y="52"/>
                    <a:pt x="1" y="52"/>
                  </a:cubicBezTo>
                  <a:cubicBezTo>
                    <a:pt x="0" y="52"/>
                    <a:pt x="0" y="52"/>
                    <a:pt x="0" y="5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16" name="Freeform 50">
              <a:extLst>
                <a:ext uri="{FF2B5EF4-FFF2-40B4-BE49-F238E27FC236}">
                  <a16:creationId xmlns:a16="http://schemas.microsoft.com/office/drawing/2014/main" id="{02B0BE86-EC4F-4A7E-B284-3AA3AEE5F3B5}"/>
                </a:ext>
              </a:extLst>
            </p:cNvPr>
            <p:cNvSpPr>
              <a:spLocks noEditPoints="1"/>
            </p:cNvSpPr>
            <p:nvPr/>
          </p:nvSpPr>
          <p:spPr bwMode="auto">
            <a:xfrm>
              <a:off x="6423633" y="25797222"/>
              <a:ext cx="424705" cy="487624"/>
            </a:xfrm>
            <a:custGeom>
              <a:avLst/>
              <a:gdLst>
                <a:gd name="T0" fmla="*/ 36 w 61"/>
                <a:gd name="T1" fmla="*/ 26 h 70"/>
                <a:gd name="T2" fmla="*/ 46 w 61"/>
                <a:gd name="T3" fmla="*/ 29 h 70"/>
                <a:gd name="T4" fmla="*/ 60 w 61"/>
                <a:gd name="T5" fmla="*/ 45 h 70"/>
                <a:gd name="T6" fmla="*/ 55 w 61"/>
                <a:gd name="T7" fmla="*/ 59 h 70"/>
                <a:gd name="T8" fmla="*/ 34 w 61"/>
                <a:gd name="T9" fmla="*/ 69 h 70"/>
                <a:gd name="T10" fmla="*/ 21 w 61"/>
                <a:gd name="T11" fmla="*/ 62 h 70"/>
                <a:gd name="T12" fmla="*/ 21 w 61"/>
                <a:gd name="T13" fmla="*/ 46 h 70"/>
                <a:gd name="T14" fmla="*/ 26 w 61"/>
                <a:gd name="T15" fmla="*/ 39 h 70"/>
                <a:gd name="T16" fmla="*/ 17 w 61"/>
                <a:gd name="T17" fmla="*/ 37 h 70"/>
                <a:gd name="T18" fmla="*/ 11 w 61"/>
                <a:gd name="T19" fmla="*/ 8 h 70"/>
                <a:gd name="T20" fmla="*/ 28 w 61"/>
                <a:gd name="T21" fmla="*/ 0 h 70"/>
                <a:gd name="T22" fmla="*/ 42 w 61"/>
                <a:gd name="T23" fmla="*/ 7 h 70"/>
                <a:gd name="T24" fmla="*/ 40 w 61"/>
                <a:gd name="T25" fmla="*/ 21 h 70"/>
                <a:gd name="T26" fmla="*/ 36 w 61"/>
                <a:gd name="T27" fmla="*/ 26 h 70"/>
                <a:gd name="T28" fmla="*/ 29 w 61"/>
                <a:gd name="T29" fmla="*/ 40 h 70"/>
                <a:gd name="T30" fmla="*/ 28 w 61"/>
                <a:gd name="T31" fmla="*/ 48 h 70"/>
                <a:gd name="T32" fmla="*/ 37 w 61"/>
                <a:gd name="T33" fmla="*/ 63 h 70"/>
                <a:gd name="T34" fmla="*/ 46 w 61"/>
                <a:gd name="T35" fmla="*/ 64 h 70"/>
                <a:gd name="T36" fmla="*/ 50 w 61"/>
                <a:gd name="T37" fmla="*/ 55 h 70"/>
                <a:gd name="T38" fmla="*/ 41 w 61"/>
                <a:gd name="T39" fmla="*/ 43 h 70"/>
                <a:gd name="T40" fmla="*/ 29 w 61"/>
                <a:gd name="T41" fmla="*/ 40 h 70"/>
                <a:gd name="T42" fmla="*/ 33 w 61"/>
                <a:gd name="T43" fmla="*/ 26 h 70"/>
                <a:gd name="T44" fmla="*/ 28 w 61"/>
                <a:gd name="T45" fmla="*/ 7 h 70"/>
                <a:gd name="T46" fmla="*/ 22 w 61"/>
                <a:gd name="T47" fmla="*/ 5 h 70"/>
                <a:gd name="T48" fmla="*/ 14 w 61"/>
                <a:gd name="T49" fmla="*/ 10 h 70"/>
                <a:gd name="T50" fmla="*/ 16 w 61"/>
                <a:gd name="T51" fmla="*/ 19 h 70"/>
                <a:gd name="T52" fmla="*/ 33 w 61"/>
                <a:gd name="T53" fmla="*/ 2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1" h="70">
                  <a:moveTo>
                    <a:pt x="36" y="26"/>
                  </a:moveTo>
                  <a:cubicBezTo>
                    <a:pt x="40" y="27"/>
                    <a:pt x="43" y="28"/>
                    <a:pt x="46" y="29"/>
                  </a:cubicBezTo>
                  <a:cubicBezTo>
                    <a:pt x="54" y="31"/>
                    <a:pt x="59" y="37"/>
                    <a:pt x="60" y="45"/>
                  </a:cubicBezTo>
                  <a:cubicBezTo>
                    <a:pt x="61" y="51"/>
                    <a:pt x="59" y="55"/>
                    <a:pt x="55" y="59"/>
                  </a:cubicBezTo>
                  <a:cubicBezTo>
                    <a:pt x="50" y="65"/>
                    <a:pt x="42" y="69"/>
                    <a:pt x="34" y="69"/>
                  </a:cubicBezTo>
                  <a:cubicBezTo>
                    <a:pt x="28" y="70"/>
                    <a:pt x="24" y="67"/>
                    <a:pt x="21" y="62"/>
                  </a:cubicBezTo>
                  <a:cubicBezTo>
                    <a:pt x="17" y="57"/>
                    <a:pt x="17" y="51"/>
                    <a:pt x="21" y="46"/>
                  </a:cubicBezTo>
                  <a:cubicBezTo>
                    <a:pt x="22" y="44"/>
                    <a:pt x="24" y="42"/>
                    <a:pt x="26" y="39"/>
                  </a:cubicBezTo>
                  <a:cubicBezTo>
                    <a:pt x="23" y="39"/>
                    <a:pt x="20" y="38"/>
                    <a:pt x="17" y="37"/>
                  </a:cubicBezTo>
                  <a:cubicBezTo>
                    <a:pt x="3" y="32"/>
                    <a:pt x="0" y="17"/>
                    <a:pt x="11" y="8"/>
                  </a:cubicBezTo>
                  <a:cubicBezTo>
                    <a:pt x="16" y="4"/>
                    <a:pt x="22" y="1"/>
                    <a:pt x="28" y="0"/>
                  </a:cubicBezTo>
                  <a:cubicBezTo>
                    <a:pt x="34" y="0"/>
                    <a:pt x="39" y="2"/>
                    <a:pt x="42" y="7"/>
                  </a:cubicBezTo>
                  <a:cubicBezTo>
                    <a:pt x="45" y="12"/>
                    <a:pt x="43" y="17"/>
                    <a:pt x="40" y="21"/>
                  </a:cubicBezTo>
                  <a:cubicBezTo>
                    <a:pt x="39" y="23"/>
                    <a:pt x="38" y="24"/>
                    <a:pt x="36" y="26"/>
                  </a:cubicBezTo>
                  <a:close/>
                  <a:moveTo>
                    <a:pt x="29" y="40"/>
                  </a:moveTo>
                  <a:cubicBezTo>
                    <a:pt x="29" y="43"/>
                    <a:pt x="28" y="46"/>
                    <a:pt x="28" y="48"/>
                  </a:cubicBezTo>
                  <a:cubicBezTo>
                    <a:pt x="29" y="54"/>
                    <a:pt x="32" y="59"/>
                    <a:pt x="37" y="63"/>
                  </a:cubicBezTo>
                  <a:cubicBezTo>
                    <a:pt x="40" y="65"/>
                    <a:pt x="43" y="66"/>
                    <a:pt x="46" y="64"/>
                  </a:cubicBezTo>
                  <a:cubicBezTo>
                    <a:pt x="50" y="62"/>
                    <a:pt x="51" y="58"/>
                    <a:pt x="50" y="55"/>
                  </a:cubicBezTo>
                  <a:cubicBezTo>
                    <a:pt x="49" y="49"/>
                    <a:pt x="46" y="45"/>
                    <a:pt x="41" y="43"/>
                  </a:cubicBezTo>
                  <a:cubicBezTo>
                    <a:pt x="37" y="41"/>
                    <a:pt x="34" y="41"/>
                    <a:pt x="29" y="40"/>
                  </a:cubicBezTo>
                  <a:close/>
                  <a:moveTo>
                    <a:pt x="33" y="26"/>
                  </a:moveTo>
                  <a:cubicBezTo>
                    <a:pt x="35" y="18"/>
                    <a:pt x="33" y="12"/>
                    <a:pt x="28" y="7"/>
                  </a:cubicBezTo>
                  <a:cubicBezTo>
                    <a:pt x="26" y="5"/>
                    <a:pt x="24" y="5"/>
                    <a:pt x="22" y="5"/>
                  </a:cubicBezTo>
                  <a:cubicBezTo>
                    <a:pt x="18" y="5"/>
                    <a:pt x="16" y="7"/>
                    <a:pt x="14" y="10"/>
                  </a:cubicBezTo>
                  <a:cubicBezTo>
                    <a:pt x="13" y="13"/>
                    <a:pt x="14" y="16"/>
                    <a:pt x="16" y="19"/>
                  </a:cubicBezTo>
                  <a:cubicBezTo>
                    <a:pt x="21" y="24"/>
                    <a:pt x="26" y="25"/>
                    <a:pt x="33" y="2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17" name="Freeform 51">
              <a:extLst>
                <a:ext uri="{FF2B5EF4-FFF2-40B4-BE49-F238E27FC236}">
                  <a16:creationId xmlns:a16="http://schemas.microsoft.com/office/drawing/2014/main" id="{D646E307-5A0C-4184-9829-2D12C5F1D732}"/>
                </a:ext>
              </a:extLst>
            </p:cNvPr>
            <p:cNvSpPr>
              <a:spLocks/>
            </p:cNvSpPr>
            <p:nvPr/>
          </p:nvSpPr>
          <p:spPr bwMode="auto">
            <a:xfrm>
              <a:off x="3442833" y="20803004"/>
              <a:ext cx="574138" cy="558409"/>
            </a:xfrm>
            <a:custGeom>
              <a:avLst/>
              <a:gdLst>
                <a:gd name="T0" fmla="*/ 44 w 82"/>
                <a:gd name="T1" fmla="*/ 0 h 80"/>
                <a:gd name="T2" fmla="*/ 57 w 82"/>
                <a:gd name="T3" fmla="*/ 19 h 80"/>
                <a:gd name="T4" fmla="*/ 53 w 82"/>
                <a:gd name="T5" fmla="*/ 18 h 80"/>
                <a:gd name="T6" fmla="*/ 38 w 82"/>
                <a:gd name="T7" fmla="*/ 14 h 80"/>
                <a:gd name="T8" fmla="*/ 21 w 82"/>
                <a:gd name="T9" fmla="*/ 35 h 80"/>
                <a:gd name="T10" fmla="*/ 44 w 82"/>
                <a:gd name="T11" fmla="*/ 68 h 80"/>
                <a:gd name="T12" fmla="*/ 67 w 82"/>
                <a:gd name="T13" fmla="*/ 66 h 80"/>
                <a:gd name="T14" fmla="*/ 68 w 82"/>
                <a:gd name="T15" fmla="*/ 56 h 80"/>
                <a:gd name="T16" fmla="*/ 62 w 82"/>
                <a:gd name="T17" fmla="*/ 48 h 80"/>
                <a:gd name="T18" fmla="*/ 53 w 82"/>
                <a:gd name="T19" fmla="*/ 46 h 80"/>
                <a:gd name="T20" fmla="*/ 50 w 82"/>
                <a:gd name="T21" fmla="*/ 47 h 80"/>
                <a:gd name="T22" fmla="*/ 58 w 82"/>
                <a:gd name="T23" fmla="*/ 40 h 80"/>
                <a:gd name="T24" fmla="*/ 67 w 82"/>
                <a:gd name="T25" fmla="*/ 33 h 80"/>
                <a:gd name="T26" fmla="*/ 75 w 82"/>
                <a:gd name="T27" fmla="*/ 27 h 80"/>
                <a:gd name="T28" fmla="*/ 76 w 82"/>
                <a:gd name="T29" fmla="*/ 28 h 80"/>
                <a:gd name="T30" fmla="*/ 75 w 82"/>
                <a:gd name="T31" fmla="*/ 29 h 80"/>
                <a:gd name="T32" fmla="*/ 75 w 82"/>
                <a:gd name="T33" fmla="*/ 40 h 80"/>
                <a:gd name="T34" fmla="*/ 82 w 82"/>
                <a:gd name="T35" fmla="*/ 50 h 80"/>
                <a:gd name="T36" fmla="*/ 82 w 82"/>
                <a:gd name="T37" fmla="*/ 52 h 80"/>
                <a:gd name="T38" fmla="*/ 49 w 82"/>
                <a:gd name="T39" fmla="*/ 78 h 80"/>
                <a:gd name="T40" fmla="*/ 31 w 82"/>
                <a:gd name="T41" fmla="*/ 76 h 80"/>
                <a:gd name="T42" fmla="*/ 24 w 82"/>
                <a:gd name="T43" fmla="*/ 15 h 80"/>
                <a:gd name="T44" fmla="*/ 36 w 82"/>
                <a:gd name="T45" fmla="*/ 10 h 80"/>
                <a:gd name="T46" fmla="*/ 39 w 82"/>
                <a:gd name="T47" fmla="*/ 9 h 80"/>
                <a:gd name="T48" fmla="*/ 44 w 82"/>
                <a:gd name="T49" fmla="*/ 2 h 80"/>
                <a:gd name="T50" fmla="*/ 44 w 82"/>
                <a:gd name="T51" fmla="*/ 1 h 80"/>
                <a:gd name="T52" fmla="*/ 44 w 82"/>
                <a:gd name="T5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80">
                  <a:moveTo>
                    <a:pt x="44" y="0"/>
                  </a:moveTo>
                  <a:cubicBezTo>
                    <a:pt x="47" y="2"/>
                    <a:pt x="56" y="14"/>
                    <a:pt x="57" y="19"/>
                  </a:cubicBezTo>
                  <a:cubicBezTo>
                    <a:pt x="56" y="20"/>
                    <a:pt x="55" y="18"/>
                    <a:pt x="53" y="18"/>
                  </a:cubicBezTo>
                  <a:cubicBezTo>
                    <a:pt x="48" y="15"/>
                    <a:pt x="43" y="14"/>
                    <a:pt x="38" y="14"/>
                  </a:cubicBezTo>
                  <a:cubicBezTo>
                    <a:pt x="26" y="14"/>
                    <a:pt x="18" y="23"/>
                    <a:pt x="21" y="35"/>
                  </a:cubicBezTo>
                  <a:cubicBezTo>
                    <a:pt x="25" y="48"/>
                    <a:pt x="33" y="60"/>
                    <a:pt x="44" y="68"/>
                  </a:cubicBezTo>
                  <a:cubicBezTo>
                    <a:pt x="52" y="74"/>
                    <a:pt x="60" y="73"/>
                    <a:pt x="67" y="66"/>
                  </a:cubicBezTo>
                  <a:cubicBezTo>
                    <a:pt x="70" y="63"/>
                    <a:pt x="71" y="60"/>
                    <a:pt x="68" y="56"/>
                  </a:cubicBezTo>
                  <a:cubicBezTo>
                    <a:pt x="66" y="54"/>
                    <a:pt x="64" y="51"/>
                    <a:pt x="62" y="48"/>
                  </a:cubicBezTo>
                  <a:cubicBezTo>
                    <a:pt x="59" y="44"/>
                    <a:pt x="58" y="44"/>
                    <a:pt x="53" y="46"/>
                  </a:cubicBezTo>
                  <a:cubicBezTo>
                    <a:pt x="52" y="47"/>
                    <a:pt x="51" y="47"/>
                    <a:pt x="50" y="47"/>
                  </a:cubicBezTo>
                  <a:cubicBezTo>
                    <a:pt x="52" y="44"/>
                    <a:pt x="55" y="42"/>
                    <a:pt x="58" y="40"/>
                  </a:cubicBezTo>
                  <a:cubicBezTo>
                    <a:pt x="61" y="38"/>
                    <a:pt x="64" y="35"/>
                    <a:pt x="67" y="33"/>
                  </a:cubicBezTo>
                  <a:cubicBezTo>
                    <a:pt x="70" y="31"/>
                    <a:pt x="72" y="29"/>
                    <a:pt x="75" y="27"/>
                  </a:cubicBezTo>
                  <a:cubicBezTo>
                    <a:pt x="76" y="27"/>
                    <a:pt x="76" y="27"/>
                    <a:pt x="76" y="28"/>
                  </a:cubicBezTo>
                  <a:cubicBezTo>
                    <a:pt x="76" y="28"/>
                    <a:pt x="75" y="29"/>
                    <a:pt x="75" y="29"/>
                  </a:cubicBezTo>
                  <a:cubicBezTo>
                    <a:pt x="72" y="34"/>
                    <a:pt x="71" y="36"/>
                    <a:pt x="75" y="40"/>
                  </a:cubicBezTo>
                  <a:cubicBezTo>
                    <a:pt x="77" y="44"/>
                    <a:pt x="80" y="47"/>
                    <a:pt x="82" y="50"/>
                  </a:cubicBezTo>
                  <a:cubicBezTo>
                    <a:pt x="82" y="51"/>
                    <a:pt x="82" y="51"/>
                    <a:pt x="82" y="52"/>
                  </a:cubicBezTo>
                  <a:cubicBezTo>
                    <a:pt x="74" y="64"/>
                    <a:pt x="64" y="74"/>
                    <a:pt x="49" y="78"/>
                  </a:cubicBezTo>
                  <a:cubicBezTo>
                    <a:pt x="43" y="80"/>
                    <a:pt x="37" y="79"/>
                    <a:pt x="31" y="76"/>
                  </a:cubicBezTo>
                  <a:cubicBezTo>
                    <a:pt x="11" y="66"/>
                    <a:pt x="0" y="35"/>
                    <a:pt x="24" y="15"/>
                  </a:cubicBezTo>
                  <a:cubicBezTo>
                    <a:pt x="27" y="13"/>
                    <a:pt x="32" y="12"/>
                    <a:pt x="36" y="10"/>
                  </a:cubicBezTo>
                  <a:cubicBezTo>
                    <a:pt x="37" y="9"/>
                    <a:pt x="38" y="9"/>
                    <a:pt x="39" y="9"/>
                  </a:cubicBezTo>
                  <a:cubicBezTo>
                    <a:pt x="44" y="7"/>
                    <a:pt x="44" y="7"/>
                    <a:pt x="44" y="2"/>
                  </a:cubicBezTo>
                  <a:cubicBezTo>
                    <a:pt x="44" y="2"/>
                    <a:pt x="44" y="2"/>
                    <a:pt x="44" y="1"/>
                  </a:cubicBezTo>
                  <a:cubicBezTo>
                    <a:pt x="44" y="1"/>
                    <a:pt x="44" y="1"/>
                    <a:pt x="44"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18" name="Freeform 52">
              <a:extLst>
                <a:ext uri="{FF2B5EF4-FFF2-40B4-BE49-F238E27FC236}">
                  <a16:creationId xmlns:a16="http://schemas.microsoft.com/office/drawing/2014/main" id="{1213DF27-0675-40E1-AF04-500FEC47309C}"/>
                </a:ext>
              </a:extLst>
            </p:cNvPr>
            <p:cNvSpPr>
              <a:spLocks/>
            </p:cNvSpPr>
            <p:nvPr/>
          </p:nvSpPr>
          <p:spPr bwMode="auto">
            <a:xfrm>
              <a:off x="5141653" y="20291785"/>
              <a:ext cx="456165" cy="495489"/>
            </a:xfrm>
            <a:custGeom>
              <a:avLst/>
              <a:gdLst>
                <a:gd name="T0" fmla="*/ 58 w 65"/>
                <a:gd name="T1" fmla="*/ 69 h 70"/>
                <a:gd name="T2" fmla="*/ 53 w 65"/>
                <a:gd name="T3" fmla="*/ 66 h 70"/>
                <a:gd name="T4" fmla="*/ 25 w 65"/>
                <a:gd name="T5" fmla="*/ 31 h 70"/>
                <a:gd name="T6" fmla="*/ 13 w 65"/>
                <a:gd name="T7" fmla="*/ 17 h 70"/>
                <a:gd name="T8" fmla="*/ 12 w 65"/>
                <a:gd name="T9" fmla="*/ 21 h 70"/>
                <a:gd name="T10" fmla="*/ 12 w 65"/>
                <a:gd name="T11" fmla="*/ 56 h 70"/>
                <a:gd name="T12" fmla="*/ 20 w 65"/>
                <a:gd name="T13" fmla="*/ 66 h 70"/>
                <a:gd name="T14" fmla="*/ 21 w 65"/>
                <a:gd name="T15" fmla="*/ 68 h 70"/>
                <a:gd name="T16" fmla="*/ 0 w 65"/>
                <a:gd name="T17" fmla="*/ 68 h 70"/>
                <a:gd name="T18" fmla="*/ 3 w 65"/>
                <a:gd name="T19" fmla="*/ 66 h 70"/>
                <a:gd name="T20" fmla="*/ 9 w 65"/>
                <a:gd name="T21" fmla="*/ 58 h 70"/>
                <a:gd name="T22" fmla="*/ 9 w 65"/>
                <a:gd name="T23" fmla="*/ 14 h 70"/>
                <a:gd name="T24" fmla="*/ 6 w 65"/>
                <a:gd name="T25" fmla="*/ 8 h 70"/>
                <a:gd name="T26" fmla="*/ 0 w 65"/>
                <a:gd name="T27" fmla="*/ 2 h 70"/>
                <a:gd name="T28" fmla="*/ 10 w 65"/>
                <a:gd name="T29" fmla="*/ 1 h 70"/>
                <a:gd name="T30" fmla="*/ 27 w 65"/>
                <a:gd name="T31" fmla="*/ 9 h 70"/>
                <a:gd name="T32" fmla="*/ 50 w 65"/>
                <a:gd name="T33" fmla="*/ 39 h 70"/>
                <a:gd name="T34" fmla="*/ 54 w 65"/>
                <a:gd name="T35" fmla="*/ 42 h 70"/>
                <a:gd name="T36" fmla="*/ 54 w 65"/>
                <a:gd name="T37" fmla="*/ 38 h 70"/>
                <a:gd name="T38" fmla="*/ 54 w 65"/>
                <a:gd name="T39" fmla="*/ 15 h 70"/>
                <a:gd name="T40" fmla="*/ 46 w 65"/>
                <a:gd name="T41" fmla="*/ 3 h 70"/>
                <a:gd name="T42" fmla="*/ 45 w 65"/>
                <a:gd name="T43" fmla="*/ 3 h 70"/>
                <a:gd name="T44" fmla="*/ 65 w 65"/>
                <a:gd name="T45" fmla="*/ 2 h 70"/>
                <a:gd name="T46" fmla="*/ 63 w 65"/>
                <a:gd name="T47" fmla="*/ 4 h 70"/>
                <a:gd name="T48" fmla="*/ 58 w 65"/>
                <a:gd name="T49" fmla="*/ 12 h 70"/>
                <a:gd name="T50" fmla="*/ 58 w 65"/>
                <a:gd name="T51" fmla="*/ 26 h 70"/>
                <a:gd name="T52" fmla="*/ 58 w 65"/>
                <a:gd name="T53" fmla="*/ 64 h 70"/>
                <a:gd name="T54" fmla="*/ 58 w 65"/>
                <a:gd name="T55"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 h="70">
                  <a:moveTo>
                    <a:pt x="58" y="69"/>
                  </a:moveTo>
                  <a:cubicBezTo>
                    <a:pt x="54" y="70"/>
                    <a:pt x="54" y="68"/>
                    <a:pt x="53" y="66"/>
                  </a:cubicBezTo>
                  <a:cubicBezTo>
                    <a:pt x="43" y="55"/>
                    <a:pt x="34" y="43"/>
                    <a:pt x="25" y="31"/>
                  </a:cubicBezTo>
                  <a:cubicBezTo>
                    <a:pt x="21" y="27"/>
                    <a:pt x="17" y="22"/>
                    <a:pt x="13" y="17"/>
                  </a:cubicBezTo>
                  <a:cubicBezTo>
                    <a:pt x="13" y="19"/>
                    <a:pt x="12" y="20"/>
                    <a:pt x="12" y="21"/>
                  </a:cubicBezTo>
                  <a:cubicBezTo>
                    <a:pt x="12" y="33"/>
                    <a:pt x="12" y="44"/>
                    <a:pt x="12" y="56"/>
                  </a:cubicBezTo>
                  <a:cubicBezTo>
                    <a:pt x="12" y="63"/>
                    <a:pt x="13" y="64"/>
                    <a:pt x="20" y="66"/>
                  </a:cubicBezTo>
                  <a:cubicBezTo>
                    <a:pt x="20" y="67"/>
                    <a:pt x="21" y="67"/>
                    <a:pt x="21" y="68"/>
                  </a:cubicBezTo>
                  <a:cubicBezTo>
                    <a:pt x="18" y="69"/>
                    <a:pt x="5" y="69"/>
                    <a:pt x="0" y="68"/>
                  </a:cubicBezTo>
                  <a:cubicBezTo>
                    <a:pt x="1" y="67"/>
                    <a:pt x="2" y="66"/>
                    <a:pt x="3" y="66"/>
                  </a:cubicBezTo>
                  <a:cubicBezTo>
                    <a:pt x="7" y="65"/>
                    <a:pt x="9" y="63"/>
                    <a:pt x="9" y="58"/>
                  </a:cubicBezTo>
                  <a:cubicBezTo>
                    <a:pt x="9" y="44"/>
                    <a:pt x="9" y="29"/>
                    <a:pt x="9" y="14"/>
                  </a:cubicBezTo>
                  <a:cubicBezTo>
                    <a:pt x="9" y="11"/>
                    <a:pt x="7" y="9"/>
                    <a:pt x="6" y="8"/>
                  </a:cubicBezTo>
                  <a:cubicBezTo>
                    <a:pt x="4" y="6"/>
                    <a:pt x="2" y="4"/>
                    <a:pt x="0" y="2"/>
                  </a:cubicBezTo>
                  <a:cubicBezTo>
                    <a:pt x="4" y="1"/>
                    <a:pt x="7" y="2"/>
                    <a:pt x="10" y="1"/>
                  </a:cubicBezTo>
                  <a:cubicBezTo>
                    <a:pt x="18" y="0"/>
                    <a:pt x="22" y="3"/>
                    <a:pt x="27" y="9"/>
                  </a:cubicBezTo>
                  <a:cubicBezTo>
                    <a:pt x="34" y="19"/>
                    <a:pt x="42" y="29"/>
                    <a:pt x="50" y="39"/>
                  </a:cubicBezTo>
                  <a:cubicBezTo>
                    <a:pt x="51" y="40"/>
                    <a:pt x="52" y="41"/>
                    <a:pt x="54" y="42"/>
                  </a:cubicBezTo>
                  <a:cubicBezTo>
                    <a:pt x="54" y="41"/>
                    <a:pt x="54" y="39"/>
                    <a:pt x="54" y="38"/>
                  </a:cubicBezTo>
                  <a:cubicBezTo>
                    <a:pt x="54" y="30"/>
                    <a:pt x="54" y="23"/>
                    <a:pt x="54" y="15"/>
                  </a:cubicBezTo>
                  <a:cubicBezTo>
                    <a:pt x="54" y="9"/>
                    <a:pt x="53" y="4"/>
                    <a:pt x="46" y="3"/>
                  </a:cubicBezTo>
                  <a:cubicBezTo>
                    <a:pt x="46" y="3"/>
                    <a:pt x="45" y="3"/>
                    <a:pt x="45" y="3"/>
                  </a:cubicBezTo>
                  <a:cubicBezTo>
                    <a:pt x="48" y="1"/>
                    <a:pt x="61" y="1"/>
                    <a:pt x="65" y="2"/>
                  </a:cubicBezTo>
                  <a:cubicBezTo>
                    <a:pt x="64" y="3"/>
                    <a:pt x="64" y="3"/>
                    <a:pt x="63" y="4"/>
                  </a:cubicBezTo>
                  <a:cubicBezTo>
                    <a:pt x="59" y="5"/>
                    <a:pt x="57" y="8"/>
                    <a:pt x="58" y="12"/>
                  </a:cubicBezTo>
                  <a:cubicBezTo>
                    <a:pt x="58" y="17"/>
                    <a:pt x="58" y="22"/>
                    <a:pt x="58" y="26"/>
                  </a:cubicBezTo>
                  <a:cubicBezTo>
                    <a:pt x="58" y="39"/>
                    <a:pt x="58" y="51"/>
                    <a:pt x="58" y="64"/>
                  </a:cubicBezTo>
                  <a:cubicBezTo>
                    <a:pt x="58" y="66"/>
                    <a:pt x="58" y="67"/>
                    <a:pt x="58" y="6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19" name="Freeform 53">
              <a:extLst>
                <a:ext uri="{FF2B5EF4-FFF2-40B4-BE49-F238E27FC236}">
                  <a16:creationId xmlns:a16="http://schemas.microsoft.com/office/drawing/2014/main" id="{78B921DD-11CC-425E-A465-F4034A5A080D}"/>
                </a:ext>
              </a:extLst>
            </p:cNvPr>
            <p:cNvSpPr>
              <a:spLocks noEditPoints="1"/>
            </p:cNvSpPr>
            <p:nvPr/>
          </p:nvSpPr>
          <p:spPr bwMode="auto">
            <a:xfrm>
              <a:off x="5700062" y="26009575"/>
              <a:ext cx="353921" cy="503354"/>
            </a:xfrm>
            <a:custGeom>
              <a:avLst/>
              <a:gdLst>
                <a:gd name="T0" fmla="*/ 9 w 50"/>
                <a:gd name="T1" fmla="*/ 71 h 71"/>
                <a:gd name="T2" fmla="*/ 31 w 50"/>
                <a:gd name="T3" fmla="*/ 41 h 71"/>
                <a:gd name="T4" fmla="*/ 23 w 50"/>
                <a:gd name="T5" fmla="*/ 44 h 71"/>
                <a:gd name="T6" fmla="*/ 3 w 50"/>
                <a:gd name="T7" fmla="*/ 33 h 71"/>
                <a:gd name="T8" fmla="*/ 3 w 50"/>
                <a:gd name="T9" fmla="*/ 13 h 71"/>
                <a:gd name="T10" fmla="*/ 21 w 50"/>
                <a:gd name="T11" fmla="*/ 1 h 71"/>
                <a:gd name="T12" fmla="*/ 41 w 50"/>
                <a:gd name="T13" fmla="*/ 11 h 71"/>
                <a:gd name="T14" fmla="*/ 34 w 50"/>
                <a:gd name="T15" fmla="*/ 59 h 71"/>
                <a:gd name="T16" fmla="*/ 9 w 50"/>
                <a:gd name="T17" fmla="*/ 71 h 71"/>
                <a:gd name="T18" fmla="*/ 31 w 50"/>
                <a:gd name="T19" fmla="*/ 32 h 71"/>
                <a:gd name="T20" fmla="*/ 32 w 50"/>
                <a:gd name="T21" fmla="*/ 32 h 71"/>
                <a:gd name="T22" fmla="*/ 28 w 50"/>
                <a:gd name="T23" fmla="*/ 12 h 71"/>
                <a:gd name="T24" fmla="*/ 25 w 50"/>
                <a:gd name="T25" fmla="*/ 6 h 71"/>
                <a:gd name="T26" fmla="*/ 19 w 50"/>
                <a:gd name="T27" fmla="*/ 3 h 71"/>
                <a:gd name="T28" fmla="*/ 15 w 50"/>
                <a:gd name="T29" fmla="*/ 8 h 71"/>
                <a:gd name="T30" fmla="*/ 14 w 50"/>
                <a:gd name="T31" fmla="*/ 10 h 71"/>
                <a:gd name="T32" fmla="*/ 18 w 50"/>
                <a:gd name="T33" fmla="*/ 32 h 71"/>
                <a:gd name="T34" fmla="*/ 21 w 50"/>
                <a:gd name="T35" fmla="*/ 37 h 71"/>
                <a:gd name="T36" fmla="*/ 29 w 50"/>
                <a:gd name="T37" fmla="*/ 39 h 71"/>
                <a:gd name="T38" fmla="*/ 31 w 50"/>
                <a:gd name="T39" fmla="*/ 33 h 71"/>
                <a:gd name="T40" fmla="*/ 31 w 50"/>
                <a:gd name="T41" fmla="*/ 3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71">
                  <a:moveTo>
                    <a:pt x="9" y="71"/>
                  </a:moveTo>
                  <a:cubicBezTo>
                    <a:pt x="22" y="66"/>
                    <a:pt x="29" y="55"/>
                    <a:pt x="31" y="41"/>
                  </a:cubicBezTo>
                  <a:cubicBezTo>
                    <a:pt x="28" y="42"/>
                    <a:pt x="26" y="43"/>
                    <a:pt x="23" y="44"/>
                  </a:cubicBezTo>
                  <a:cubicBezTo>
                    <a:pt x="14" y="46"/>
                    <a:pt x="7" y="42"/>
                    <a:pt x="3" y="33"/>
                  </a:cubicBezTo>
                  <a:cubicBezTo>
                    <a:pt x="0" y="26"/>
                    <a:pt x="1" y="19"/>
                    <a:pt x="3" y="13"/>
                  </a:cubicBezTo>
                  <a:cubicBezTo>
                    <a:pt x="7" y="5"/>
                    <a:pt x="13" y="1"/>
                    <a:pt x="21" y="1"/>
                  </a:cubicBezTo>
                  <a:cubicBezTo>
                    <a:pt x="29" y="0"/>
                    <a:pt x="36" y="3"/>
                    <a:pt x="41" y="11"/>
                  </a:cubicBezTo>
                  <a:cubicBezTo>
                    <a:pt x="50" y="26"/>
                    <a:pt x="47" y="47"/>
                    <a:pt x="34" y="59"/>
                  </a:cubicBezTo>
                  <a:cubicBezTo>
                    <a:pt x="28" y="65"/>
                    <a:pt x="17" y="70"/>
                    <a:pt x="9" y="71"/>
                  </a:cubicBezTo>
                  <a:close/>
                  <a:moveTo>
                    <a:pt x="31" y="32"/>
                  </a:moveTo>
                  <a:cubicBezTo>
                    <a:pt x="31" y="32"/>
                    <a:pt x="31" y="32"/>
                    <a:pt x="32" y="32"/>
                  </a:cubicBezTo>
                  <a:cubicBezTo>
                    <a:pt x="30" y="25"/>
                    <a:pt x="29" y="19"/>
                    <a:pt x="28" y="12"/>
                  </a:cubicBezTo>
                  <a:cubicBezTo>
                    <a:pt x="27" y="10"/>
                    <a:pt x="26" y="8"/>
                    <a:pt x="25" y="6"/>
                  </a:cubicBezTo>
                  <a:cubicBezTo>
                    <a:pt x="24" y="4"/>
                    <a:pt x="22" y="3"/>
                    <a:pt x="19" y="3"/>
                  </a:cubicBezTo>
                  <a:cubicBezTo>
                    <a:pt x="17" y="4"/>
                    <a:pt x="15" y="5"/>
                    <a:pt x="15" y="8"/>
                  </a:cubicBezTo>
                  <a:cubicBezTo>
                    <a:pt x="15" y="9"/>
                    <a:pt x="14" y="10"/>
                    <a:pt x="14" y="10"/>
                  </a:cubicBezTo>
                  <a:cubicBezTo>
                    <a:pt x="15" y="18"/>
                    <a:pt x="16" y="25"/>
                    <a:pt x="18" y="32"/>
                  </a:cubicBezTo>
                  <a:cubicBezTo>
                    <a:pt x="19" y="34"/>
                    <a:pt x="20" y="35"/>
                    <a:pt x="21" y="37"/>
                  </a:cubicBezTo>
                  <a:cubicBezTo>
                    <a:pt x="23" y="39"/>
                    <a:pt x="25" y="39"/>
                    <a:pt x="29" y="39"/>
                  </a:cubicBezTo>
                  <a:cubicBezTo>
                    <a:pt x="32" y="38"/>
                    <a:pt x="31" y="35"/>
                    <a:pt x="31" y="33"/>
                  </a:cubicBezTo>
                  <a:cubicBezTo>
                    <a:pt x="31" y="33"/>
                    <a:pt x="31" y="32"/>
                    <a:pt x="31" y="3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20" name="Freeform 54">
              <a:extLst>
                <a:ext uri="{FF2B5EF4-FFF2-40B4-BE49-F238E27FC236}">
                  <a16:creationId xmlns:a16="http://schemas.microsoft.com/office/drawing/2014/main" id="{E251C559-AD0A-4238-9C00-053CFAFCF573}"/>
                </a:ext>
              </a:extLst>
            </p:cNvPr>
            <p:cNvSpPr>
              <a:spLocks/>
            </p:cNvSpPr>
            <p:nvPr/>
          </p:nvSpPr>
          <p:spPr bwMode="auto">
            <a:xfrm>
              <a:off x="4323703" y="20386164"/>
              <a:ext cx="471894" cy="534814"/>
            </a:xfrm>
            <a:custGeom>
              <a:avLst/>
              <a:gdLst>
                <a:gd name="T0" fmla="*/ 42 w 68"/>
                <a:gd name="T1" fmla="*/ 7 h 77"/>
                <a:gd name="T2" fmla="*/ 62 w 68"/>
                <a:gd name="T3" fmla="*/ 0 h 77"/>
                <a:gd name="T4" fmla="*/ 60 w 68"/>
                <a:gd name="T5" fmla="*/ 3 h 77"/>
                <a:gd name="T6" fmla="*/ 57 w 68"/>
                <a:gd name="T7" fmla="*/ 12 h 77"/>
                <a:gd name="T8" fmla="*/ 65 w 68"/>
                <a:gd name="T9" fmla="*/ 40 h 77"/>
                <a:gd name="T10" fmla="*/ 67 w 68"/>
                <a:gd name="T11" fmla="*/ 55 h 77"/>
                <a:gd name="T12" fmla="*/ 62 w 68"/>
                <a:gd name="T13" fmla="*/ 68 h 77"/>
                <a:gd name="T14" fmla="*/ 34 w 68"/>
                <a:gd name="T15" fmla="*/ 76 h 77"/>
                <a:gd name="T16" fmla="*/ 21 w 68"/>
                <a:gd name="T17" fmla="*/ 66 h 77"/>
                <a:gd name="T18" fmla="*/ 19 w 68"/>
                <a:gd name="T19" fmla="*/ 60 h 77"/>
                <a:gd name="T20" fmla="*/ 10 w 68"/>
                <a:gd name="T21" fmla="*/ 27 h 77"/>
                <a:gd name="T22" fmla="*/ 9 w 68"/>
                <a:gd name="T23" fmla="*/ 25 h 77"/>
                <a:gd name="T24" fmla="*/ 2 w 68"/>
                <a:gd name="T25" fmla="*/ 20 h 77"/>
                <a:gd name="T26" fmla="*/ 0 w 68"/>
                <a:gd name="T27" fmla="*/ 19 h 77"/>
                <a:gd name="T28" fmla="*/ 27 w 68"/>
                <a:gd name="T29" fmla="*/ 10 h 77"/>
                <a:gd name="T30" fmla="*/ 30 w 68"/>
                <a:gd name="T31" fmla="*/ 10 h 77"/>
                <a:gd name="T32" fmla="*/ 30 w 68"/>
                <a:gd name="T33" fmla="*/ 11 h 77"/>
                <a:gd name="T34" fmla="*/ 27 w 68"/>
                <a:gd name="T35" fmla="*/ 12 h 77"/>
                <a:gd name="T36" fmla="*/ 24 w 68"/>
                <a:gd name="T37" fmla="*/ 20 h 77"/>
                <a:gd name="T38" fmla="*/ 34 w 68"/>
                <a:gd name="T39" fmla="*/ 59 h 77"/>
                <a:gd name="T40" fmla="*/ 35 w 68"/>
                <a:gd name="T41" fmla="*/ 61 h 77"/>
                <a:gd name="T42" fmla="*/ 50 w 68"/>
                <a:gd name="T43" fmla="*/ 70 h 77"/>
                <a:gd name="T44" fmla="*/ 64 w 68"/>
                <a:gd name="T45" fmla="*/ 55 h 77"/>
                <a:gd name="T46" fmla="*/ 63 w 68"/>
                <a:gd name="T47" fmla="*/ 45 h 77"/>
                <a:gd name="T48" fmla="*/ 54 w 68"/>
                <a:gd name="T49" fmla="*/ 15 h 77"/>
                <a:gd name="T50" fmla="*/ 44 w 68"/>
                <a:gd name="T51" fmla="*/ 7 h 77"/>
                <a:gd name="T52" fmla="*/ 42 w 68"/>
                <a:gd name="T53" fmla="*/ 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7">
                  <a:moveTo>
                    <a:pt x="42" y="7"/>
                  </a:moveTo>
                  <a:cubicBezTo>
                    <a:pt x="45" y="4"/>
                    <a:pt x="57" y="1"/>
                    <a:pt x="62" y="0"/>
                  </a:cubicBezTo>
                  <a:cubicBezTo>
                    <a:pt x="61" y="1"/>
                    <a:pt x="61" y="2"/>
                    <a:pt x="60" y="3"/>
                  </a:cubicBezTo>
                  <a:cubicBezTo>
                    <a:pt x="57" y="5"/>
                    <a:pt x="56" y="8"/>
                    <a:pt x="57" y="12"/>
                  </a:cubicBezTo>
                  <a:cubicBezTo>
                    <a:pt x="60" y="21"/>
                    <a:pt x="63" y="31"/>
                    <a:pt x="65" y="40"/>
                  </a:cubicBezTo>
                  <a:cubicBezTo>
                    <a:pt x="66" y="45"/>
                    <a:pt x="67" y="50"/>
                    <a:pt x="67" y="55"/>
                  </a:cubicBezTo>
                  <a:cubicBezTo>
                    <a:pt x="68" y="61"/>
                    <a:pt x="66" y="65"/>
                    <a:pt x="62" y="68"/>
                  </a:cubicBezTo>
                  <a:cubicBezTo>
                    <a:pt x="54" y="74"/>
                    <a:pt x="44" y="77"/>
                    <a:pt x="34" y="76"/>
                  </a:cubicBezTo>
                  <a:cubicBezTo>
                    <a:pt x="28" y="75"/>
                    <a:pt x="24" y="72"/>
                    <a:pt x="21" y="66"/>
                  </a:cubicBezTo>
                  <a:cubicBezTo>
                    <a:pt x="20" y="64"/>
                    <a:pt x="19" y="62"/>
                    <a:pt x="19" y="60"/>
                  </a:cubicBezTo>
                  <a:cubicBezTo>
                    <a:pt x="16" y="49"/>
                    <a:pt x="13" y="38"/>
                    <a:pt x="10" y="27"/>
                  </a:cubicBezTo>
                  <a:cubicBezTo>
                    <a:pt x="10" y="27"/>
                    <a:pt x="9" y="26"/>
                    <a:pt x="9" y="25"/>
                  </a:cubicBezTo>
                  <a:cubicBezTo>
                    <a:pt x="8" y="22"/>
                    <a:pt x="6" y="20"/>
                    <a:pt x="2" y="20"/>
                  </a:cubicBezTo>
                  <a:cubicBezTo>
                    <a:pt x="1" y="20"/>
                    <a:pt x="1" y="20"/>
                    <a:pt x="0" y="19"/>
                  </a:cubicBezTo>
                  <a:cubicBezTo>
                    <a:pt x="8" y="15"/>
                    <a:pt x="18" y="13"/>
                    <a:pt x="27" y="10"/>
                  </a:cubicBezTo>
                  <a:cubicBezTo>
                    <a:pt x="28" y="10"/>
                    <a:pt x="29" y="10"/>
                    <a:pt x="30" y="10"/>
                  </a:cubicBezTo>
                  <a:cubicBezTo>
                    <a:pt x="30" y="10"/>
                    <a:pt x="30" y="10"/>
                    <a:pt x="30" y="11"/>
                  </a:cubicBezTo>
                  <a:cubicBezTo>
                    <a:pt x="29" y="11"/>
                    <a:pt x="28" y="12"/>
                    <a:pt x="27" y="12"/>
                  </a:cubicBezTo>
                  <a:cubicBezTo>
                    <a:pt x="24" y="14"/>
                    <a:pt x="23" y="16"/>
                    <a:pt x="24" y="20"/>
                  </a:cubicBezTo>
                  <a:cubicBezTo>
                    <a:pt x="27" y="33"/>
                    <a:pt x="31" y="46"/>
                    <a:pt x="34" y="59"/>
                  </a:cubicBezTo>
                  <a:cubicBezTo>
                    <a:pt x="35" y="60"/>
                    <a:pt x="35" y="60"/>
                    <a:pt x="35" y="61"/>
                  </a:cubicBezTo>
                  <a:cubicBezTo>
                    <a:pt x="38" y="68"/>
                    <a:pt x="43" y="71"/>
                    <a:pt x="50" y="70"/>
                  </a:cubicBezTo>
                  <a:cubicBezTo>
                    <a:pt x="59" y="68"/>
                    <a:pt x="64" y="63"/>
                    <a:pt x="64" y="55"/>
                  </a:cubicBezTo>
                  <a:cubicBezTo>
                    <a:pt x="64" y="51"/>
                    <a:pt x="63" y="48"/>
                    <a:pt x="63" y="45"/>
                  </a:cubicBezTo>
                  <a:cubicBezTo>
                    <a:pt x="60" y="35"/>
                    <a:pt x="57" y="25"/>
                    <a:pt x="54" y="15"/>
                  </a:cubicBezTo>
                  <a:cubicBezTo>
                    <a:pt x="52" y="8"/>
                    <a:pt x="51" y="7"/>
                    <a:pt x="44" y="7"/>
                  </a:cubicBezTo>
                  <a:cubicBezTo>
                    <a:pt x="43" y="7"/>
                    <a:pt x="43" y="7"/>
                    <a:pt x="42" y="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21" name="Freeform 55">
              <a:extLst>
                <a:ext uri="{FF2B5EF4-FFF2-40B4-BE49-F238E27FC236}">
                  <a16:creationId xmlns:a16="http://schemas.microsoft.com/office/drawing/2014/main" id="{22DC21C7-7AEE-4789-B295-78B5A39F5F12}"/>
                </a:ext>
              </a:extLst>
            </p:cNvPr>
            <p:cNvSpPr>
              <a:spLocks/>
            </p:cNvSpPr>
            <p:nvPr/>
          </p:nvSpPr>
          <p:spPr bwMode="auto">
            <a:xfrm>
              <a:off x="7894371" y="22195094"/>
              <a:ext cx="550543" cy="440435"/>
            </a:xfrm>
            <a:custGeom>
              <a:avLst/>
              <a:gdLst>
                <a:gd name="T0" fmla="*/ 0 w 79"/>
                <a:gd name="T1" fmla="*/ 22 h 63"/>
                <a:gd name="T2" fmla="*/ 20 w 79"/>
                <a:gd name="T3" fmla="*/ 13 h 63"/>
                <a:gd name="T4" fmla="*/ 20 w 79"/>
                <a:gd name="T5" fmla="*/ 17 h 63"/>
                <a:gd name="T6" fmla="*/ 12 w 79"/>
                <a:gd name="T7" fmla="*/ 26 h 63"/>
                <a:gd name="T8" fmla="*/ 13 w 79"/>
                <a:gd name="T9" fmla="*/ 46 h 63"/>
                <a:gd name="T10" fmla="*/ 24 w 79"/>
                <a:gd name="T11" fmla="*/ 50 h 63"/>
                <a:gd name="T12" fmla="*/ 32 w 79"/>
                <a:gd name="T13" fmla="*/ 42 h 63"/>
                <a:gd name="T14" fmla="*/ 32 w 79"/>
                <a:gd name="T15" fmla="*/ 35 h 63"/>
                <a:gd name="T16" fmla="*/ 35 w 79"/>
                <a:gd name="T17" fmla="*/ 14 h 63"/>
                <a:gd name="T18" fmla="*/ 51 w 79"/>
                <a:gd name="T19" fmla="*/ 1 h 63"/>
                <a:gd name="T20" fmla="*/ 66 w 79"/>
                <a:gd name="T21" fmla="*/ 7 h 63"/>
                <a:gd name="T22" fmla="*/ 73 w 79"/>
                <a:gd name="T23" fmla="*/ 24 h 63"/>
                <a:gd name="T24" fmla="*/ 73 w 79"/>
                <a:gd name="T25" fmla="*/ 28 h 63"/>
                <a:gd name="T26" fmla="*/ 76 w 79"/>
                <a:gd name="T27" fmla="*/ 32 h 63"/>
                <a:gd name="T28" fmla="*/ 79 w 79"/>
                <a:gd name="T29" fmla="*/ 34 h 63"/>
                <a:gd name="T30" fmla="*/ 59 w 79"/>
                <a:gd name="T31" fmla="*/ 42 h 63"/>
                <a:gd name="T32" fmla="*/ 62 w 79"/>
                <a:gd name="T33" fmla="*/ 38 h 63"/>
                <a:gd name="T34" fmla="*/ 69 w 79"/>
                <a:gd name="T35" fmla="*/ 26 h 63"/>
                <a:gd name="T36" fmla="*/ 65 w 79"/>
                <a:gd name="T37" fmla="*/ 12 h 63"/>
                <a:gd name="T38" fmla="*/ 50 w 79"/>
                <a:gd name="T39" fmla="*/ 14 h 63"/>
                <a:gd name="T40" fmla="*/ 49 w 79"/>
                <a:gd name="T41" fmla="*/ 21 h 63"/>
                <a:gd name="T42" fmla="*/ 48 w 79"/>
                <a:gd name="T43" fmla="*/ 39 h 63"/>
                <a:gd name="T44" fmla="*/ 45 w 79"/>
                <a:gd name="T45" fmla="*/ 50 h 63"/>
                <a:gd name="T46" fmla="*/ 15 w 79"/>
                <a:gd name="T47" fmla="*/ 53 h 63"/>
                <a:gd name="T48" fmla="*/ 7 w 79"/>
                <a:gd name="T49" fmla="*/ 34 h 63"/>
                <a:gd name="T50" fmla="*/ 0 w 79"/>
                <a:gd name="T51" fmla="*/ 2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9" h="63">
                  <a:moveTo>
                    <a:pt x="0" y="22"/>
                  </a:moveTo>
                  <a:cubicBezTo>
                    <a:pt x="7" y="19"/>
                    <a:pt x="14" y="16"/>
                    <a:pt x="20" y="13"/>
                  </a:cubicBezTo>
                  <a:cubicBezTo>
                    <a:pt x="22" y="15"/>
                    <a:pt x="21" y="16"/>
                    <a:pt x="20" y="17"/>
                  </a:cubicBezTo>
                  <a:cubicBezTo>
                    <a:pt x="17" y="20"/>
                    <a:pt x="14" y="23"/>
                    <a:pt x="12" y="26"/>
                  </a:cubicBezTo>
                  <a:cubicBezTo>
                    <a:pt x="8" y="33"/>
                    <a:pt x="9" y="39"/>
                    <a:pt x="13" y="46"/>
                  </a:cubicBezTo>
                  <a:cubicBezTo>
                    <a:pt x="16" y="50"/>
                    <a:pt x="19" y="51"/>
                    <a:pt x="24" y="50"/>
                  </a:cubicBezTo>
                  <a:cubicBezTo>
                    <a:pt x="28" y="49"/>
                    <a:pt x="31" y="46"/>
                    <a:pt x="32" y="42"/>
                  </a:cubicBezTo>
                  <a:cubicBezTo>
                    <a:pt x="32" y="40"/>
                    <a:pt x="32" y="37"/>
                    <a:pt x="32" y="35"/>
                  </a:cubicBezTo>
                  <a:cubicBezTo>
                    <a:pt x="33" y="28"/>
                    <a:pt x="33" y="21"/>
                    <a:pt x="35" y="14"/>
                  </a:cubicBezTo>
                  <a:cubicBezTo>
                    <a:pt x="37" y="6"/>
                    <a:pt x="43" y="2"/>
                    <a:pt x="51" y="1"/>
                  </a:cubicBezTo>
                  <a:cubicBezTo>
                    <a:pt x="57" y="0"/>
                    <a:pt x="62" y="3"/>
                    <a:pt x="66" y="7"/>
                  </a:cubicBezTo>
                  <a:cubicBezTo>
                    <a:pt x="70" y="12"/>
                    <a:pt x="72" y="18"/>
                    <a:pt x="73" y="24"/>
                  </a:cubicBezTo>
                  <a:cubicBezTo>
                    <a:pt x="73" y="26"/>
                    <a:pt x="73" y="27"/>
                    <a:pt x="73" y="28"/>
                  </a:cubicBezTo>
                  <a:cubicBezTo>
                    <a:pt x="73" y="30"/>
                    <a:pt x="74" y="32"/>
                    <a:pt x="76" y="32"/>
                  </a:cubicBezTo>
                  <a:cubicBezTo>
                    <a:pt x="77" y="32"/>
                    <a:pt x="78" y="33"/>
                    <a:pt x="79" y="34"/>
                  </a:cubicBezTo>
                  <a:cubicBezTo>
                    <a:pt x="75" y="37"/>
                    <a:pt x="63" y="42"/>
                    <a:pt x="59" y="42"/>
                  </a:cubicBezTo>
                  <a:cubicBezTo>
                    <a:pt x="60" y="40"/>
                    <a:pt x="61" y="39"/>
                    <a:pt x="62" y="38"/>
                  </a:cubicBezTo>
                  <a:cubicBezTo>
                    <a:pt x="65" y="34"/>
                    <a:pt x="68" y="31"/>
                    <a:pt x="69" y="26"/>
                  </a:cubicBezTo>
                  <a:cubicBezTo>
                    <a:pt x="70" y="21"/>
                    <a:pt x="69" y="16"/>
                    <a:pt x="65" y="12"/>
                  </a:cubicBezTo>
                  <a:cubicBezTo>
                    <a:pt x="61" y="7"/>
                    <a:pt x="53" y="8"/>
                    <a:pt x="50" y="14"/>
                  </a:cubicBezTo>
                  <a:cubicBezTo>
                    <a:pt x="49" y="16"/>
                    <a:pt x="49" y="19"/>
                    <a:pt x="49" y="21"/>
                  </a:cubicBezTo>
                  <a:cubicBezTo>
                    <a:pt x="48" y="27"/>
                    <a:pt x="49" y="33"/>
                    <a:pt x="48" y="39"/>
                  </a:cubicBezTo>
                  <a:cubicBezTo>
                    <a:pt x="47" y="42"/>
                    <a:pt x="47" y="46"/>
                    <a:pt x="45" y="50"/>
                  </a:cubicBezTo>
                  <a:cubicBezTo>
                    <a:pt x="39" y="60"/>
                    <a:pt x="24" y="63"/>
                    <a:pt x="15" y="53"/>
                  </a:cubicBezTo>
                  <a:cubicBezTo>
                    <a:pt x="11" y="47"/>
                    <a:pt x="8" y="41"/>
                    <a:pt x="7" y="34"/>
                  </a:cubicBezTo>
                  <a:cubicBezTo>
                    <a:pt x="5" y="27"/>
                    <a:pt x="5" y="27"/>
                    <a:pt x="0" y="2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22" name="Freeform 56">
              <a:extLst>
                <a:ext uri="{FF2B5EF4-FFF2-40B4-BE49-F238E27FC236}">
                  <a16:creationId xmlns:a16="http://schemas.microsoft.com/office/drawing/2014/main" id="{2089A1EF-769C-4B32-ACB7-0843ADFE09AA}"/>
                </a:ext>
              </a:extLst>
            </p:cNvPr>
            <p:cNvSpPr>
              <a:spLocks/>
            </p:cNvSpPr>
            <p:nvPr/>
          </p:nvSpPr>
          <p:spPr bwMode="auto">
            <a:xfrm>
              <a:off x="7902235" y="24263565"/>
              <a:ext cx="542679" cy="503354"/>
            </a:xfrm>
            <a:custGeom>
              <a:avLst/>
              <a:gdLst>
                <a:gd name="T0" fmla="*/ 64 w 77"/>
                <a:gd name="T1" fmla="*/ 40 h 72"/>
                <a:gd name="T2" fmla="*/ 65 w 77"/>
                <a:gd name="T3" fmla="*/ 37 h 72"/>
                <a:gd name="T4" fmla="*/ 59 w 77"/>
                <a:gd name="T5" fmla="*/ 30 h 72"/>
                <a:gd name="T6" fmla="*/ 45 w 77"/>
                <a:gd name="T7" fmla="*/ 32 h 72"/>
                <a:gd name="T8" fmla="*/ 37 w 77"/>
                <a:gd name="T9" fmla="*/ 32 h 72"/>
                <a:gd name="T10" fmla="*/ 33 w 77"/>
                <a:gd name="T11" fmla="*/ 33 h 72"/>
                <a:gd name="T12" fmla="*/ 39 w 77"/>
                <a:gd name="T13" fmla="*/ 41 h 72"/>
                <a:gd name="T14" fmla="*/ 47 w 77"/>
                <a:gd name="T15" fmla="*/ 52 h 72"/>
                <a:gd name="T16" fmla="*/ 50 w 77"/>
                <a:gd name="T17" fmla="*/ 56 h 72"/>
                <a:gd name="T18" fmla="*/ 57 w 77"/>
                <a:gd name="T19" fmla="*/ 55 h 72"/>
                <a:gd name="T20" fmla="*/ 60 w 77"/>
                <a:gd name="T21" fmla="*/ 51 h 72"/>
                <a:gd name="T22" fmla="*/ 53 w 77"/>
                <a:gd name="T23" fmla="*/ 72 h 72"/>
                <a:gd name="T24" fmla="*/ 52 w 77"/>
                <a:gd name="T25" fmla="*/ 71 h 72"/>
                <a:gd name="T26" fmla="*/ 48 w 77"/>
                <a:gd name="T27" fmla="*/ 60 h 72"/>
                <a:gd name="T28" fmla="*/ 31 w 77"/>
                <a:gd name="T29" fmla="*/ 37 h 72"/>
                <a:gd name="T30" fmla="*/ 26 w 77"/>
                <a:gd name="T31" fmla="*/ 33 h 72"/>
                <a:gd name="T32" fmla="*/ 13 w 77"/>
                <a:gd name="T33" fmla="*/ 27 h 72"/>
                <a:gd name="T34" fmla="*/ 2 w 77"/>
                <a:gd name="T35" fmla="*/ 31 h 72"/>
                <a:gd name="T36" fmla="*/ 1 w 77"/>
                <a:gd name="T37" fmla="*/ 32 h 72"/>
                <a:gd name="T38" fmla="*/ 0 w 77"/>
                <a:gd name="T39" fmla="*/ 30 h 72"/>
                <a:gd name="T40" fmla="*/ 12 w 77"/>
                <a:gd name="T41" fmla="*/ 1 h 72"/>
                <a:gd name="T42" fmla="*/ 13 w 77"/>
                <a:gd name="T43" fmla="*/ 0 h 72"/>
                <a:gd name="T44" fmla="*/ 13 w 77"/>
                <a:gd name="T45" fmla="*/ 3 h 72"/>
                <a:gd name="T46" fmla="*/ 18 w 77"/>
                <a:gd name="T47" fmla="*/ 12 h 72"/>
                <a:gd name="T48" fmla="*/ 30 w 77"/>
                <a:gd name="T49" fmla="*/ 17 h 72"/>
                <a:gd name="T50" fmla="*/ 34 w 77"/>
                <a:gd name="T51" fmla="*/ 18 h 72"/>
                <a:gd name="T52" fmla="*/ 67 w 77"/>
                <a:gd name="T53" fmla="*/ 14 h 72"/>
                <a:gd name="T54" fmla="*/ 76 w 77"/>
                <a:gd name="T55" fmla="*/ 8 h 72"/>
                <a:gd name="T56" fmla="*/ 77 w 77"/>
                <a:gd name="T57" fmla="*/ 10 h 72"/>
                <a:gd name="T58" fmla="*/ 66 w 77"/>
                <a:gd name="T59" fmla="*/ 39 h 72"/>
                <a:gd name="T60" fmla="*/ 64 w 77"/>
                <a:gd name="T61" fmla="*/ 4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72">
                  <a:moveTo>
                    <a:pt x="64" y="40"/>
                  </a:moveTo>
                  <a:cubicBezTo>
                    <a:pt x="65" y="39"/>
                    <a:pt x="65" y="38"/>
                    <a:pt x="65" y="37"/>
                  </a:cubicBezTo>
                  <a:cubicBezTo>
                    <a:pt x="67" y="31"/>
                    <a:pt x="66" y="30"/>
                    <a:pt x="59" y="30"/>
                  </a:cubicBezTo>
                  <a:cubicBezTo>
                    <a:pt x="54" y="31"/>
                    <a:pt x="50" y="31"/>
                    <a:pt x="45" y="32"/>
                  </a:cubicBezTo>
                  <a:cubicBezTo>
                    <a:pt x="42" y="32"/>
                    <a:pt x="40" y="32"/>
                    <a:pt x="37" y="32"/>
                  </a:cubicBezTo>
                  <a:cubicBezTo>
                    <a:pt x="36" y="33"/>
                    <a:pt x="35" y="33"/>
                    <a:pt x="33" y="33"/>
                  </a:cubicBezTo>
                  <a:cubicBezTo>
                    <a:pt x="35" y="36"/>
                    <a:pt x="37" y="39"/>
                    <a:pt x="39" y="41"/>
                  </a:cubicBezTo>
                  <a:cubicBezTo>
                    <a:pt x="41" y="45"/>
                    <a:pt x="44" y="48"/>
                    <a:pt x="47" y="52"/>
                  </a:cubicBezTo>
                  <a:cubicBezTo>
                    <a:pt x="48" y="53"/>
                    <a:pt x="49" y="55"/>
                    <a:pt x="50" y="56"/>
                  </a:cubicBezTo>
                  <a:cubicBezTo>
                    <a:pt x="53" y="58"/>
                    <a:pt x="55" y="58"/>
                    <a:pt x="57" y="55"/>
                  </a:cubicBezTo>
                  <a:cubicBezTo>
                    <a:pt x="58" y="54"/>
                    <a:pt x="59" y="53"/>
                    <a:pt x="60" y="51"/>
                  </a:cubicBezTo>
                  <a:cubicBezTo>
                    <a:pt x="60" y="55"/>
                    <a:pt x="56" y="68"/>
                    <a:pt x="53" y="72"/>
                  </a:cubicBezTo>
                  <a:cubicBezTo>
                    <a:pt x="53" y="71"/>
                    <a:pt x="52" y="71"/>
                    <a:pt x="52" y="71"/>
                  </a:cubicBezTo>
                  <a:cubicBezTo>
                    <a:pt x="52" y="67"/>
                    <a:pt x="50" y="64"/>
                    <a:pt x="48" y="60"/>
                  </a:cubicBezTo>
                  <a:cubicBezTo>
                    <a:pt x="42" y="53"/>
                    <a:pt x="37" y="45"/>
                    <a:pt x="31" y="37"/>
                  </a:cubicBezTo>
                  <a:cubicBezTo>
                    <a:pt x="30" y="35"/>
                    <a:pt x="29" y="34"/>
                    <a:pt x="26" y="33"/>
                  </a:cubicBezTo>
                  <a:cubicBezTo>
                    <a:pt x="22" y="31"/>
                    <a:pt x="17" y="29"/>
                    <a:pt x="13" y="27"/>
                  </a:cubicBezTo>
                  <a:cubicBezTo>
                    <a:pt x="7" y="25"/>
                    <a:pt x="6" y="25"/>
                    <a:pt x="2" y="31"/>
                  </a:cubicBezTo>
                  <a:cubicBezTo>
                    <a:pt x="2" y="31"/>
                    <a:pt x="1" y="31"/>
                    <a:pt x="1" y="32"/>
                  </a:cubicBezTo>
                  <a:cubicBezTo>
                    <a:pt x="1" y="31"/>
                    <a:pt x="0" y="31"/>
                    <a:pt x="0" y="30"/>
                  </a:cubicBezTo>
                  <a:cubicBezTo>
                    <a:pt x="4" y="20"/>
                    <a:pt x="8" y="11"/>
                    <a:pt x="12" y="1"/>
                  </a:cubicBezTo>
                  <a:cubicBezTo>
                    <a:pt x="12" y="1"/>
                    <a:pt x="12" y="0"/>
                    <a:pt x="13" y="0"/>
                  </a:cubicBezTo>
                  <a:cubicBezTo>
                    <a:pt x="13" y="1"/>
                    <a:pt x="13" y="2"/>
                    <a:pt x="13" y="3"/>
                  </a:cubicBezTo>
                  <a:cubicBezTo>
                    <a:pt x="12" y="8"/>
                    <a:pt x="13" y="10"/>
                    <a:pt x="18" y="12"/>
                  </a:cubicBezTo>
                  <a:cubicBezTo>
                    <a:pt x="22" y="14"/>
                    <a:pt x="26" y="16"/>
                    <a:pt x="30" y="17"/>
                  </a:cubicBezTo>
                  <a:cubicBezTo>
                    <a:pt x="31" y="18"/>
                    <a:pt x="33" y="18"/>
                    <a:pt x="34" y="18"/>
                  </a:cubicBezTo>
                  <a:cubicBezTo>
                    <a:pt x="45" y="17"/>
                    <a:pt x="56" y="15"/>
                    <a:pt x="67" y="14"/>
                  </a:cubicBezTo>
                  <a:cubicBezTo>
                    <a:pt x="70" y="13"/>
                    <a:pt x="74" y="12"/>
                    <a:pt x="76" y="8"/>
                  </a:cubicBezTo>
                  <a:cubicBezTo>
                    <a:pt x="77" y="9"/>
                    <a:pt x="77" y="10"/>
                    <a:pt x="77" y="10"/>
                  </a:cubicBezTo>
                  <a:cubicBezTo>
                    <a:pt x="74" y="20"/>
                    <a:pt x="70" y="29"/>
                    <a:pt x="66" y="39"/>
                  </a:cubicBezTo>
                  <a:cubicBezTo>
                    <a:pt x="66" y="39"/>
                    <a:pt x="66" y="39"/>
                    <a:pt x="64" y="4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23" name="Freeform 57">
              <a:extLst>
                <a:ext uri="{FF2B5EF4-FFF2-40B4-BE49-F238E27FC236}">
                  <a16:creationId xmlns:a16="http://schemas.microsoft.com/office/drawing/2014/main" id="{89065D5C-2F82-4B9C-9DCF-556527D2755D}"/>
                </a:ext>
              </a:extLst>
            </p:cNvPr>
            <p:cNvSpPr>
              <a:spLocks/>
            </p:cNvSpPr>
            <p:nvPr/>
          </p:nvSpPr>
          <p:spPr bwMode="auto">
            <a:xfrm>
              <a:off x="8098858" y="23484939"/>
              <a:ext cx="479759" cy="424705"/>
            </a:xfrm>
            <a:custGeom>
              <a:avLst/>
              <a:gdLst>
                <a:gd name="T0" fmla="*/ 5 w 68"/>
                <a:gd name="T1" fmla="*/ 10 h 61"/>
                <a:gd name="T2" fmla="*/ 5 w 68"/>
                <a:gd name="T3" fmla="*/ 13 h 61"/>
                <a:gd name="T4" fmla="*/ 12 w 68"/>
                <a:gd name="T5" fmla="*/ 20 h 61"/>
                <a:gd name="T6" fmla="*/ 37 w 68"/>
                <a:gd name="T7" fmla="*/ 22 h 61"/>
                <a:gd name="T8" fmla="*/ 61 w 68"/>
                <a:gd name="T9" fmla="*/ 23 h 61"/>
                <a:gd name="T10" fmla="*/ 64 w 68"/>
                <a:gd name="T11" fmla="*/ 23 h 61"/>
                <a:gd name="T12" fmla="*/ 63 w 68"/>
                <a:gd name="T13" fmla="*/ 14 h 61"/>
                <a:gd name="T14" fmla="*/ 58 w 68"/>
                <a:gd name="T15" fmla="*/ 6 h 61"/>
                <a:gd name="T16" fmla="*/ 50 w 68"/>
                <a:gd name="T17" fmla="*/ 1 h 61"/>
                <a:gd name="T18" fmla="*/ 68 w 68"/>
                <a:gd name="T19" fmla="*/ 2 h 61"/>
                <a:gd name="T20" fmla="*/ 64 w 68"/>
                <a:gd name="T21" fmla="*/ 61 h 61"/>
                <a:gd name="T22" fmla="*/ 46 w 68"/>
                <a:gd name="T23" fmla="*/ 60 h 61"/>
                <a:gd name="T24" fmla="*/ 47 w 68"/>
                <a:gd name="T25" fmla="*/ 57 h 61"/>
                <a:gd name="T26" fmla="*/ 49 w 68"/>
                <a:gd name="T27" fmla="*/ 57 h 61"/>
                <a:gd name="T28" fmla="*/ 63 w 68"/>
                <a:gd name="T29" fmla="*/ 40 h 61"/>
                <a:gd name="T30" fmla="*/ 60 w 68"/>
                <a:gd name="T31" fmla="*/ 39 h 61"/>
                <a:gd name="T32" fmla="*/ 17 w 68"/>
                <a:gd name="T33" fmla="*/ 36 h 61"/>
                <a:gd name="T34" fmla="*/ 12 w 68"/>
                <a:gd name="T35" fmla="*/ 35 h 61"/>
                <a:gd name="T36" fmla="*/ 3 w 68"/>
                <a:gd name="T37" fmla="*/ 41 h 61"/>
                <a:gd name="T38" fmla="*/ 2 w 68"/>
                <a:gd name="T39" fmla="*/ 45 h 61"/>
                <a:gd name="T40" fmla="*/ 2 w 68"/>
                <a:gd name="T41" fmla="*/ 36 h 61"/>
                <a:gd name="T42" fmla="*/ 2 w 68"/>
                <a:gd name="T43" fmla="*/ 27 h 61"/>
                <a:gd name="T44" fmla="*/ 3 w 68"/>
                <a:gd name="T45" fmla="*/ 18 h 61"/>
                <a:gd name="T46" fmla="*/ 4 w 68"/>
                <a:gd name="T47" fmla="*/ 9 h 61"/>
                <a:gd name="T48" fmla="*/ 5 w 68"/>
                <a:gd name="T49"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8" h="61">
                  <a:moveTo>
                    <a:pt x="5" y="10"/>
                  </a:moveTo>
                  <a:cubicBezTo>
                    <a:pt x="5" y="11"/>
                    <a:pt x="5" y="12"/>
                    <a:pt x="5" y="13"/>
                  </a:cubicBezTo>
                  <a:cubicBezTo>
                    <a:pt x="6" y="17"/>
                    <a:pt x="8" y="19"/>
                    <a:pt x="12" y="20"/>
                  </a:cubicBezTo>
                  <a:cubicBezTo>
                    <a:pt x="20" y="20"/>
                    <a:pt x="29" y="21"/>
                    <a:pt x="37" y="22"/>
                  </a:cubicBezTo>
                  <a:cubicBezTo>
                    <a:pt x="45" y="22"/>
                    <a:pt x="53" y="23"/>
                    <a:pt x="61" y="23"/>
                  </a:cubicBezTo>
                  <a:cubicBezTo>
                    <a:pt x="62" y="23"/>
                    <a:pt x="63" y="23"/>
                    <a:pt x="64" y="23"/>
                  </a:cubicBezTo>
                  <a:cubicBezTo>
                    <a:pt x="65" y="20"/>
                    <a:pt x="64" y="17"/>
                    <a:pt x="63" y="14"/>
                  </a:cubicBezTo>
                  <a:cubicBezTo>
                    <a:pt x="62" y="10"/>
                    <a:pt x="61" y="8"/>
                    <a:pt x="58" y="6"/>
                  </a:cubicBezTo>
                  <a:cubicBezTo>
                    <a:pt x="55" y="4"/>
                    <a:pt x="52" y="3"/>
                    <a:pt x="50" y="1"/>
                  </a:cubicBezTo>
                  <a:cubicBezTo>
                    <a:pt x="56" y="0"/>
                    <a:pt x="62" y="1"/>
                    <a:pt x="68" y="2"/>
                  </a:cubicBezTo>
                  <a:cubicBezTo>
                    <a:pt x="67" y="21"/>
                    <a:pt x="65" y="41"/>
                    <a:pt x="64" y="61"/>
                  </a:cubicBezTo>
                  <a:cubicBezTo>
                    <a:pt x="58" y="61"/>
                    <a:pt x="52" y="61"/>
                    <a:pt x="46" y="60"/>
                  </a:cubicBezTo>
                  <a:cubicBezTo>
                    <a:pt x="46" y="59"/>
                    <a:pt x="46" y="58"/>
                    <a:pt x="47" y="57"/>
                  </a:cubicBezTo>
                  <a:cubicBezTo>
                    <a:pt x="47" y="57"/>
                    <a:pt x="48" y="57"/>
                    <a:pt x="49" y="57"/>
                  </a:cubicBezTo>
                  <a:cubicBezTo>
                    <a:pt x="58" y="55"/>
                    <a:pt x="63" y="50"/>
                    <a:pt x="63" y="40"/>
                  </a:cubicBezTo>
                  <a:cubicBezTo>
                    <a:pt x="62" y="39"/>
                    <a:pt x="61" y="39"/>
                    <a:pt x="60" y="39"/>
                  </a:cubicBezTo>
                  <a:cubicBezTo>
                    <a:pt x="46" y="38"/>
                    <a:pt x="31" y="37"/>
                    <a:pt x="17" y="36"/>
                  </a:cubicBezTo>
                  <a:cubicBezTo>
                    <a:pt x="15" y="36"/>
                    <a:pt x="13" y="35"/>
                    <a:pt x="12" y="35"/>
                  </a:cubicBezTo>
                  <a:cubicBezTo>
                    <a:pt x="7" y="35"/>
                    <a:pt x="4" y="36"/>
                    <a:pt x="3" y="41"/>
                  </a:cubicBezTo>
                  <a:cubicBezTo>
                    <a:pt x="3" y="42"/>
                    <a:pt x="3" y="43"/>
                    <a:pt x="2" y="45"/>
                  </a:cubicBezTo>
                  <a:cubicBezTo>
                    <a:pt x="0" y="41"/>
                    <a:pt x="2" y="38"/>
                    <a:pt x="2" y="36"/>
                  </a:cubicBezTo>
                  <a:cubicBezTo>
                    <a:pt x="2" y="33"/>
                    <a:pt x="2" y="30"/>
                    <a:pt x="2" y="27"/>
                  </a:cubicBezTo>
                  <a:cubicBezTo>
                    <a:pt x="2" y="24"/>
                    <a:pt x="2" y="21"/>
                    <a:pt x="3" y="18"/>
                  </a:cubicBezTo>
                  <a:cubicBezTo>
                    <a:pt x="3" y="15"/>
                    <a:pt x="2" y="12"/>
                    <a:pt x="4" y="9"/>
                  </a:cubicBezTo>
                  <a:cubicBezTo>
                    <a:pt x="4" y="9"/>
                    <a:pt x="4" y="10"/>
                    <a:pt x="5" y="1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24" name="Freeform 58">
              <a:extLst>
                <a:ext uri="{FF2B5EF4-FFF2-40B4-BE49-F238E27FC236}">
                  <a16:creationId xmlns:a16="http://schemas.microsoft.com/office/drawing/2014/main" id="{63D30659-2737-4732-A71C-025BE4A9E86B}"/>
                </a:ext>
              </a:extLst>
            </p:cNvPr>
            <p:cNvSpPr>
              <a:spLocks/>
            </p:cNvSpPr>
            <p:nvPr/>
          </p:nvSpPr>
          <p:spPr bwMode="auto">
            <a:xfrm>
              <a:off x="6510147" y="20480543"/>
              <a:ext cx="432570" cy="542679"/>
            </a:xfrm>
            <a:custGeom>
              <a:avLst/>
              <a:gdLst>
                <a:gd name="T0" fmla="*/ 6 w 61"/>
                <a:gd name="T1" fmla="*/ 77 h 77"/>
                <a:gd name="T2" fmla="*/ 5 w 61"/>
                <a:gd name="T3" fmla="*/ 71 h 77"/>
                <a:gd name="T4" fmla="*/ 5 w 61"/>
                <a:gd name="T5" fmla="*/ 14 h 77"/>
                <a:gd name="T6" fmla="*/ 0 w 61"/>
                <a:gd name="T7" fmla="*/ 1 h 77"/>
                <a:gd name="T8" fmla="*/ 29 w 61"/>
                <a:gd name="T9" fmla="*/ 14 h 77"/>
                <a:gd name="T10" fmla="*/ 25 w 61"/>
                <a:gd name="T11" fmla="*/ 13 h 77"/>
                <a:gd name="T12" fmla="*/ 20 w 61"/>
                <a:gd name="T13" fmla="*/ 16 h 77"/>
                <a:gd name="T14" fmla="*/ 20 w 61"/>
                <a:gd name="T15" fmla="*/ 19 h 77"/>
                <a:gd name="T16" fmla="*/ 19 w 61"/>
                <a:gd name="T17" fmla="*/ 55 h 77"/>
                <a:gd name="T18" fmla="*/ 20 w 61"/>
                <a:gd name="T19" fmla="*/ 57 h 77"/>
                <a:gd name="T20" fmla="*/ 21 w 61"/>
                <a:gd name="T21" fmla="*/ 57 h 77"/>
                <a:gd name="T22" fmla="*/ 45 w 61"/>
                <a:gd name="T23" fmla="*/ 31 h 77"/>
                <a:gd name="T24" fmla="*/ 45 w 61"/>
                <a:gd name="T25" fmla="*/ 31 h 77"/>
                <a:gd name="T26" fmla="*/ 44 w 61"/>
                <a:gd name="T27" fmla="*/ 21 h 77"/>
                <a:gd name="T28" fmla="*/ 43 w 61"/>
                <a:gd name="T29" fmla="*/ 19 h 77"/>
                <a:gd name="T30" fmla="*/ 61 w 61"/>
                <a:gd name="T31" fmla="*/ 26 h 77"/>
                <a:gd name="T32" fmla="*/ 59 w 61"/>
                <a:gd name="T33" fmla="*/ 27 h 77"/>
                <a:gd name="T34" fmla="*/ 49 w 61"/>
                <a:gd name="T35" fmla="*/ 32 h 77"/>
                <a:gd name="T36" fmla="*/ 10 w 61"/>
                <a:gd name="T37" fmla="*/ 73 h 77"/>
                <a:gd name="T38" fmla="*/ 6 w 61"/>
                <a:gd name="T39"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77">
                  <a:moveTo>
                    <a:pt x="6" y="77"/>
                  </a:moveTo>
                  <a:cubicBezTo>
                    <a:pt x="5" y="74"/>
                    <a:pt x="5" y="73"/>
                    <a:pt x="5" y="71"/>
                  </a:cubicBezTo>
                  <a:cubicBezTo>
                    <a:pt x="5" y="52"/>
                    <a:pt x="5" y="33"/>
                    <a:pt x="5" y="14"/>
                  </a:cubicBezTo>
                  <a:cubicBezTo>
                    <a:pt x="5" y="9"/>
                    <a:pt x="5" y="4"/>
                    <a:pt x="0" y="1"/>
                  </a:cubicBezTo>
                  <a:cubicBezTo>
                    <a:pt x="4" y="0"/>
                    <a:pt x="26" y="10"/>
                    <a:pt x="29" y="14"/>
                  </a:cubicBezTo>
                  <a:cubicBezTo>
                    <a:pt x="28" y="13"/>
                    <a:pt x="27" y="13"/>
                    <a:pt x="25" y="13"/>
                  </a:cubicBezTo>
                  <a:cubicBezTo>
                    <a:pt x="22" y="12"/>
                    <a:pt x="21" y="13"/>
                    <a:pt x="20" y="16"/>
                  </a:cubicBezTo>
                  <a:cubicBezTo>
                    <a:pt x="20" y="17"/>
                    <a:pt x="20" y="18"/>
                    <a:pt x="20" y="19"/>
                  </a:cubicBezTo>
                  <a:cubicBezTo>
                    <a:pt x="19" y="31"/>
                    <a:pt x="19" y="43"/>
                    <a:pt x="19" y="55"/>
                  </a:cubicBezTo>
                  <a:cubicBezTo>
                    <a:pt x="19" y="55"/>
                    <a:pt x="19" y="56"/>
                    <a:pt x="20" y="57"/>
                  </a:cubicBezTo>
                  <a:cubicBezTo>
                    <a:pt x="20" y="57"/>
                    <a:pt x="21" y="57"/>
                    <a:pt x="21" y="57"/>
                  </a:cubicBezTo>
                  <a:cubicBezTo>
                    <a:pt x="29" y="48"/>
                    <a:pt x="37" y="40"/>
                    <a:pt x="45" y="31"/>
                  </a:cubicBezTo>
                  <a:cubicBezTo>
                    <a:pt x="45" y="31"/>
                    <a:pt x="45" y="31"/>
                    <a:pt x="45" y="31"/>
                  </a:cubicBezTo>
                  <a:cubicBezTo>
                    <a:pt x="49" y="26"/>
                    <a:pt x="49" y="24"/>
                    <a:pt x="44" y="21"/>
                  </a:cubicBezTo>
                  <a:cubicBezTo>
                    <a:pt x="43" y="20"/>
                    <a:pt x="43" y="20"/>
                    <a:pt x="43" y="19"/>
                  </a:cubicBezTo>
                  <a:cubicBezTo>
                    <a:pt x="49" y="20"/>
                    <a:pt x="55" y="23"/>
                    <a:pt x="61" y="26"/>
                  </a:cubicBezTo>
                  <a:cubicBezTo>
                    <a:pt x="60" y="27"/>
                    <a:pt x="60" y="27"/>
                    <a:pt x="59" y="27"/>
                  </a:cubicBezTo>
                  <a:cubicBezTo>
                    <a:pt x="55" y="27"/>
                    <a:pt x="52" y="29"/>
                    <a:pt x="49" y="32"/>
                  </a:cubicBezTo>
                  <a:cubicBezTo>
                    <a:pt x="36" y="46"/>
                    <a:pt x="23" y="60"/>
                    <a:pt x="10" y="73"/>
                  </a:cubicBezTo>
                  <a:cubicBezTo>
                    <a:pt x="9" y="74"/>
                    <a:pt x="8" y="75"/>
                    <a:pt x="6" y="7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25" name="Freeform 59">
              <a:extLst>
                <a:ext uri="{FF2B5EF4-FFF2-40B4-BE49-F238E27FC236}">
                  <a16:creationId xmlns:a16="http://schemas.microsoft.com/office/drawing/2014/main" id="{26925B20-892F-495B-ACDF-9EC468A2C7C5}"/>
                </a:ext>
              </a:extLst>
            </p:cNvPr>
            <p:cNvSpPr>
              <a:spLocks/>
            </p:cNvSpPr>
            <p:nvPr/>
          </p:nvSpPr>
          <p:spPr bwMode="auto">
            <a:xfrm>
              <a:off x="2585558" y="22053525"/>
              <a:ext cx="495489" cy="432570"/>
            </a:xfrm>
            <a:custGeom>
              <a:avLst/>
              <a:gdLst>
                <a:gd name="T0" fmla="*/ 0 w 71"/>
                <a:gd name="T1" fmla="*/ 32 h 61"/>
                <a:gd name="T2" fmla="*/ 15 w 71"/>
                <a:gd name="T3" fmla="*/ 0 h 61"/>
                <a:gd name="T4" fmla="*/ 14 w 71"/>
                <a:gd name="T5" fmla="*/ 3 h 61"/>
                <a:gd name="T6" fmla="*/ 19 w 71"/>
                <a:gd name="T7" fmla="*/ 13 h 61"/>
                <a:gd name="T8" fmla="*/ 58 w 71"/>
                <a:gd name="T9" fmla="*/ 33 h 61"/>
                <a:gd name="T10" fmla="*/ 68 w 71"/>
                <a:gd name="T11" fmla="*/ 31 h 61"/>
                <a:gd name="T12" fmla="*/ 71 w 71"/>
                <a:gd name="T13" fmla="*/ 28 h 61"/>
                <a:gd name="T14" fmla="*/ 56 w 71"/>
                <a:gd name="T15" fmla="*/ 61 h 61"/>
                <a:gd name="T16" fmla="*/ 56 w 71"/>
                <a:gd name="T17" fmla="*/ 57 h 61"/>
                <a:gd name="T18" fmla="*/ 52 w 71"/>
                <a:gd name="T19" fmla="*/ 47 h 61"/>
                <a:gd name="T20" fmla="*/ 13 w 71"/>
                <a:gd name="T21" fmla="*/ 28 h 61"/>
                <a:gd name="T22" fmla="*/ 1 w 71"/>
                <a:gd name="T23" fmla="*/ 30 h 61"/>
                <a:gd name="T24" fmla="*/ 0 w 71"/>
                <a:gd name="T25" fmla="*/ 3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61">
                  <a:moveTo>
                    <a:pt x="0" y="32"/>
                  </a:moveTo>
                  <a:cubicBezTo>
                    <a:pt x="0" y="27"/>
                    <a:pt x="11" y="4"/>
                    <a:pt x="15" y="0"/>
                  </a:cubicBezTo>
                  <a:cubicBezTo>
                    <a:pt x="14" y="1"/>
                    <a:pt x="14" y="2"/>
                    <a:pt x="14" y="3"/>
                  </a:cubicBezTo>
                  <a:cubicBezTo>
                    <a:pt x="13" y="9"/>
                    <a:pt x="14" y="11"/>
                    <a:pt x="19" y="13"/>
                  </a:cubicBezTo>
                  <a:cubicBezTo>
                    <a:pt x="32" y="20"/>
                    <a:pt x="45" y="27"/>
                    <a:pt x="58" y="33"/>
                  </a:cubicBezTo>
                  <a:cubicBezTo>
                    <a:pt x="63" y="36"/>
                    <a:pt x="65" y="35"/>
                    <a:pt x="68" y="31"/>
                  </a:cubicBezTo>
                  <a:cubicBezTo>
                    <a:pt x="69" y="30"/>
                    <a:pt x="70" y="29"/>
                    <a:pt x="71" y="28"/>
                  </a:cubicBezTo>
                  <a:cubicBezTo>
                    <a:pt x="70" y="32"/>
                    <a:pt x="60" y="56"/>
                    <a:pt x="56" y="61"/>
                  </a:cubicBezTo>
                  <a:cubicBezTo>
                    <a:pt x="56" y="59"/>
                    <a:pt x="56" y="58"/>
                    <a:pt x="56" y="57"/>
                  </a:cubicBezTo>
                  <a:cubicBezTo>
                    <a:pt x="57" y="52"/>
                    <a:pt x="56" y="50"/>
                    <a:pt x="52" y="47"/>
                  </a:cubicBezTo>
                  <a:cubicBezTo>
                    <a:pt x="39" y="41"/>
                    <a:pt x="26" y="34"/>
                    <a:pt x="13" y="28"/>
                  </a:cubicBezTo>
                  <a:cubicBezTo>
                    <a:pt x="7" y="25"/>
                    <a:pt x="6" y="25"/>
                    <a:pt x="1" y="30"/>
                  </a:cubicBezTo>
                  <a:cubicBezTo>
                    <a:pt x="1" y="31"/>
                    <a:pt x="1" y="31"/>
                    <a:pt x="0" y="3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26" name="Freeform 60">
              <a:extLst>
                <a:ext uri="{FF2B5EF4-FFF2-40B4-BE49-F238E27FC236}">
                  <a16:creationId xmlns:a16="http://schemas.microsoft.com/office/drawing/2014/main" id="{F4DFD42E-FD06-4DD4-BD5D-E8024A4948AB}"/>
                </a:ext>
              </a:extLst>
            </p:cNvPr>
            <p:cNvSpPr>
              <a:spLocks/>
            </p:cNvSpPr>
            <p:nvPr/>
          </p:nvSpPr>
          <p:spPr bwMode="auto">
            <a:xfrm>
              <a:off x="8090993" y="22863611"/>
              <a:ext cx="479759" cy="314596"/>
            </a:xfrm>
            <a:custGeom>
              <a:avLst/>
              <a:gdLst>
                <a:gd name="T0" fmla="*/ 5 w 69"/>
                <a:gd name="T1" fmla="*/ 45 h 45"/>
                <a:gd name="T2" fmla="*/ 0 w 69"/>
                <a:gd name="T3" fmla="*/ 13 h 45"/>
                <a:gd name="T4" fmla="*/ 1 w 69"/>
                <a:gd name="T5" fmla="*/ 11 h 45"/>
                <a:gd name="T6" fmla="*/ 3 w 69"/>
                <a:gd name="T7" fmla="*/ 15 h 45"/>
                <a:gd name="T8" fmla="*/ 11 w 69"/>
                <a:gd name="T9" fmla="*/ 19 h 45"/>
                <a:gd name="T10" fmla="*/ 47 w 69"/>
                <a:gd name="T11" fmla="*/ 13 h 45"/>
                <a:gd name="T12" fmla="*/ 55 w 69"/>
                <a:gd name="T13" fmla="*/ 12 h 45"/>
                <a:gd name="T14" fmla="*/ 62 w 69"/>
                <a:gd name="T15" fmla="*/ 5 h 45"/>
                <a:gd name="T16" fmla="*/ 62 w 69"/>
                <a:gd name="T17" fmla="*/ 0 h 45"/>
                <a:gd name="T18" fmla="*/ 64 w 69"/>
                <a:gd name="T19" fmla="*/ 3 h 45"/>
                <a:gd name="T20" fmla="*/ 69 w 69"/>
                <a:gd name="T21" fmla="*/ 35 h 45"/>
                <a:gd name="T22" fmla="*/ 67 w 69"/>
                <a:gd name="T23" fmla="*/ 35 h 45"/>
                <a:gd name="T24" fmla="*/ 66 w 69"/>
                <a:gd name="T25" fmla="*/ 33 h 45"/>
                <a:gd name="T26" fmla="*/ 57 w 69"/>
                <a:gd name="T27" fmla="*/ 27 h 45"/>
                <a:gd name="T28" fmla="*/ 14 w 69"/>
                <a:gd name="T29" fmla="*/ 35 h 45"/>
                <a:gd name="T30" fmla="*/ 7 w 69"/>
                <a:gd name="T31" fmla="*/ 42 h 45"/>
                <a:gd name="T32" fmla="*/ 6 w 69"/>
                <a:gd name="T33" fmla="*/ 45 h 45"/>
                <a:gd name="T34" fmla="*/ 5 w 69"/>
                <a:gd name="T3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9" h="45">
                  <a:moveTo>
                    <a:pt x="5" y="45"/>
                  </a:moveTo>
                  <a:cubicBezTo>
                    <a:pt x="3" y="35"/>
                    <a:pt x="2" y="24"/>
                    <a:pt x="0" y="13"/>
                  </a:cubicBezTo>
                  <a:cubicBezTo>
                    <a:pt x="0" y="13"/>
                    <a:pt x="0" y="12"/>
                    <a:pt x="1" y="11"/>
                  </a:cubicBezTo>
                  <a:cubicBezTo>
                    <a:pt x="2" y="13"/>
                    <a:pt x="2" y="14"/>
                    <a:pt x="3" y="15"/>
                  </a:cubicBezTo>
                  <a:cubicBezTo>
                    <a:pt x="5" y="19"/>
                    <a:pt x="6" y="20"/>
                    <a:pt x="11" y="19"/>
                  </a:cubicBezTo>
                  <a:cubicBezTo>
                    <a:pt x="23" y="17"/>
                    <a:pt x="35" y="15"/>
                    <a:pt x="47" y="13"/>
                  </a:cubicBezTo>
                  <a:cubicBezTo>
                    <a:pt x="50" y="13"/>
                    <a:pt x="52" y="12"/>
                    <a:pt x="55" y="12"/>
                  </a:cubicBezTo>
                  <a:cubicBezTo>
                    <a:pt x="60" y="11"/>
                    <a:pt x="61" y="9"/>
                    <a:pt x="62" y="5"/>
                  </a:cubicBezTo>
                  <a:cubicBezTo>
                    <a:pt x="62" y="4"/>
                    <a:pt x="62" y="3"/>
                    <a:pt x="62" y="0"/>
                  </a:cubicBezTo>
                  <a:cubicBezTo>
                    <a:pt x="63" y="2"/>
                    <a:pt x="64" y="3"/>
                    <a:pt x="64" y="3"/>
                  </a:cubicBezTo>
                  <a:cubicBezTo>
                    <a:pt x="65" y="14"/>
                    <a:pt x="67" y="24"/>
                    <a:pt x="69" y="35"/>
                  </a:cubicBezTo>
                  <a:cubicBezTo>
                    <a:pt x="68" y="35"/>
                    <a:pt x="68" y="35"/>
                    <a:pt x="67" y="35"/>
                  </a:cubicBezTo>
                  <a:cubicBezTo>
                    <a:pt x="67" y="35"/>
                    <a:pt x="66" y="34"/>
                    <a:pt x="66" y="33"/>
                  </a:cubicBezTo>
                  <a:cubicBezTo>
                    <a:pt x="64" y="28"/>
                    <a:pt x="62" y="27"/>
                    <a:pt x="57" y="27"/>
                  </a:cubicBezTo>
                  <a:cubicBezTo>
                    <a:pt x="43" y="30"/>
                    <a:pt x="28" y="32"/>
                    <a:pt x="14" y="35"/>
                  </a:cubicBezTo>
                  <a:cubicBezTo>
                    <a:pt x="9" y="35"/>
                    <a:pt x="7" y="37"/>
                    <a:pt x="7" y="42"/>
                  </a:cubicBezTo>
                  <a:cubicBezTo>
                    <a:pt x="7" y="43"/>
                    <a:pt x="6" y="44"/>
                    <a:pt x="6" y="45"/>
                  </a:cubicBezTo>
                  <a:cubicBezTo>
                    <a:pt x="6" y="45"/>
                    <a:pt x="5" y="45"/>
                    <a:pt x="5" y="45"/>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27" name="Freeform 61">
              <a:extLst>
                <a:ext uri="{FF2B5EF4-FFF2-40B4-BE49-F238E27FC236}">
                  <a16:creationId xmlns:a16="http://schemas.microsoft.com/office/drawing/2014/main" id="{AFA1A6B6-4731-43D9-A6A3-8AFB9A5AE684}"/>
                </a:ext>
              </a:extLst>
            </p:cNvPr>
            <p:cNvSpPr>
              <a:spLocks/>
            </p:cNvSpPr>
            <p:nvPr/>
          </p:nvSpPr>
          <p:spPr bwMode="auto">
            <a:xfrm>
              <a:off x="5865225" y="20346840"/>
              <a:ext cx="291002" cy="487624"/>
            </a:xfrm>
            <a:custGeom>
              <a:avLst/>
              <a:gdLst>
                <a:gd name="T0" fmla="*/ 1 w 42"/>
                <a:gd name="T1" fmla="*/ 64 h 70"/>
                <a:gd name="T2" fmla="*/ 4 w 42"/>
                <a:gd name="T3" fmla="*/ 64 h 70"/>
                <a:gd name="T4" fmla="*/ 10 w 42"/>
                <a:gd name="T5" fmla="*/ 57 h 70"/>
                <a:gd name="T6" fmla="*/ 13 w 42"/>
                <a:gd name="T7" fmla="*/ 41 h 70"/>
                <a:gd name="T8" fmla="*/ 16 w 42"/>
                <a:gd name="T9" fmla="*/ 14 h 70"/>
                <a:gd name="T10" fmla="*/ 17 w 42"/>
                <a:gd name="T11" fmla="*/ 10 h 70"/>
                <a:gd name="T12" fmla="*/ 11 w 42"/>
                <a:gd name="T13" fmla="*/ 2 h 70"/>
                <a:gd name="T14" fmla="*/ 9 w 42"/>
                <a:gd name="T15" fmla="*/ 0 h 70"/>
                <a:gd name="T16" fmla="*/ 42 w 42"/>
                <a:gd name="T17" fmla="*/ 4 h 70"/>
                <a:gd name="T18" fmla="*/ 42 w 42"/>
                <a:gd name="T19" fmla="*/ 5 h 70"/>
                <a:gd name="T20" fmla="*/ 39 w 42"/>
                <a:gd name="T21" fmla="*/ 6 h 70"/>
                <a:gd name="T22" fmla="*/ 32 w 42"/>
                <a:gd name="T23" fmla="*/ 13 h 70"/>
                <a:gd name="T24" fmla="*/ 27 w 42"/>
                <a:gd name="T25" fmla="*/ 47 h 70"/>
                <a:gd name="T26" fmla="*/ 25 w 42"/>
                <a:gd name="T27" fmla="*/ 58 h 70"/>
                <a:gd name="T28" fmla="*/ 31 w 42"/>
                <a:gd name="T29" fmla="*/ 68 h 70"/>
                <a:gd name="T30" fmla="*/ 33 w 42"/>
                <a:gd name="T31" fmla="*/ 69 h 70"/>
                <a:gd name="T32" fmla="*/ 33 w 42"/>
                <a:gd name="T33" fmla="*/ 70 h 70"/>
                <a:gd name="T34" fmla="*/ 0 w 42"/>
                <a:gd name="T35" fmla="*/ 66 h 70"/>
                <a:gd name="T36" fmla="*/ 1 w 42"/>
                <a:gd name="T37" fmla="*/ 6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70">
                  <a:moveTo>
                    <a:pt x="1" y="64"/>
                  </a:moveTo>
                  <a:cubicBezTo>
                    <a:pt x="2" y="64"/>
                    <a:pt x="3" y="64"/>
                    <a:pt x="4" y="64"/>
                  </a:cubicBezTo>
                  <a:cubicBezTo>
                    <a:pt x="8" y="63"/>
                    <a:pt x="10" y="62"/>
                    <a:pt x="10" y="57"/>
                  </a:cubicBezTo>
                  <a:cubicBezTo>
                    <a:pt x="11" y="52"/>
                    <a:pt x="12" y="47"/>
                    <a:pt x="13" y="41"/>
                  </a:cubicBezTo>
                  <a:cubicBezTo>
                    <a:pt x="14" y="32"/>
                    <a:pt x="15" y="23"/>
                    <a:pt x="16" y="14"/>
                  </a:cubicBezTo>
                  <a:cubicBezTo>
                    <a:pt x="16" y="13"/>
                    <a:pt x="17" y="12"/>
                    <a:pt x="17" y="10"/>
                  </a:cubicBezTo>
                  <a:cubicBezTo>
                    <a:pt x="17" y="5"/>
                    <a:pt x="16" y="4"/>
                    <a:pt x="11" y="2"/>
                  </a:cubicBezTo>
                  <a:cubicBezTo>
                    <a:pt x="10" y="1"/>
                    <a:pt x="10" y="1"/>
                    <a:pt x="9" y="0"/>
                  </a:cubicBezTo>
                  <a:cubicBezTo>
                    <a:pt x="20" y="1"/>
                    <a:pt x="31" y="2"/>
                    <a:pt x="42" y="4"/>
                  </a:cubicBezTo>
                  <a:cubicBezTo>
                    <a:pt x="42" y="5"/>
                    <a:pt x="42" y="5"/>
                    <a:pt x="42" y="5"/>
                  </a:cubicBezTo>
                  <a:cubicBezTo>
                    <a:pt x="41" y="5"/>
                    <a:pt x="40" y="6"/>
                    <a:pt x="39" y="6"/>
                  </a:cubicBezTo>
                  <a:cubicBezTo>
                    <a:pt x="34" y="6"/>
                    <a:pt x="32" y="7"/>
                    <a:pt x="32" y="13"/>
                  </a:cubicBezTo>
                  <a:cubicBezTo>
                    <a:pt x="30" y="24"/>
                    <a:pt x="28" y="36"/>
                    <a:pt x="27" y="47"/>
                  </a:cubicBezTo>
                  <a:cubicBezTo>
                    <a:pt x="26" y="51"/>
                    <a:pt x="26" y="55"/>
                    <a:pt x="25" y="58"/>
                  </a:cubicBezTo>
                  <a:cubicBezTo>
                    <a:pt x="25" y="64"/>
                    <a:pt x="26" y="66"/>
                    <a:pt x="31" y="68"/>
                  </a:cubicBezTo>
                  <a:cubicBezTo>
                    <a:pt x="32" y="68"/>
                    <a:pt x="32" y="69"/>
                    <a:pt x="33" y="69"/>
                  </a:cubicBezTo>
                  <a:cubicBezTo>
                    <a:pt x="33" y="69"/>
                    <a:pt x="33" y="69"/>
                    <a:pt x="33" y="70"/>
                  </a:cubicBezTo>
                  <a:cubicBezTo>
                    <a:pt x="22" y="69"/>
                    <a:pt x="11" y="68"/>
                    <a:pt x="0" y="66"/>
                  </a:cubicBezTo>
                  <a:cubicBezTo>
                    <a:pt x="1" y="65"/>
                    <a:pt x="1" y="65"/>
                    <a:pt x="1" y="6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28" name="Freeform 62">
              <a:extLst>
                <a:ext uri="{FF2B5EF4-FFF2-40B4-BE49-F238E27FC236}">
                  <a16:creationId xmlns:a16="http://schemas.microsoft.com/office/drawing/2014/main" id="{7C89F33A-1343-45E8-91E5-F27A8457EA03}"/>
                </a:ext>
              </a:extLst>
            </p:cNvPr>
            <p:cNvSpPr>
              <a:spLocks/>
            </p:cNvSpPr>
            <p:nvPr/>
          </p:nvSpPr>
          <p:spPr bwMode="auto">
            <a:xfrm>
              <a:off x="4087756" y="25828682"/>
              <a:ext cx="361786" cy="471895"/>
            </a:xfrm>
            <a:custGeom>
              <a:avLst/>
              <a:gdLst>
                <a:gd name="T0" fmla="*/ 1 w 52"/>
                <a:gd name="T1" fmla="*/ 51 h 67"/>
                <a:gd name="T2" fmla="*/ 5 w 52"/>
                <a:gd name="T3" fmla="*/ 52 h 67"/>
                <a:gd name="T4" fmla="*/ 16 w 52"/>
                <a:gd name="T5" fmla="*/ 47 h 67"/>
                <a:gd name="T6" fmla="*/ 32 w 52"/>
                <a:gd name="T7" fmla="*/ 12 h 67"/>
                <a:gd name="T8" fmla="*/ 33 w 52"/>
                <a:gd name="T9" fmla="*/ 9 h 67"/>
                <a:gd name="T10" fmla="*/ 29 w 52"/>
                <a:gd name="T11" fmla="*/ 2 h 67"/>
                <a:gd name="T12" fmla="*/ 23 w 52"/>
                <a:gd name="T13" fmla="*/ 1 h 67"/>
                <a:gd name="T14" fmla="*/ 52 w 52"/>
                <a:gd name="T15" fmla="*/ 1 h 67"/>
                <a:gd name="T16" fmla="*/ 51 w 52"/>
                <a:gd name="T17" fmla="*/ 4 h 67"/>
                <a:gd name="T18" fmla="*/ 29 w 52"/>
                <a:gd name="T19" fmla="*/ 52 h 67"/>
                <a:gd name="T20" fmla="*/ 33 w 52"/>
                <a:gd name="T21" fmla="*/ 65 h 67"/>
                <a:gd name="T22" fmla="*/ 34 w 52"/>
                <a:gd name="T23" fmla="*/ 66 h 67"/>
                <a:gd name="T24" fmla="*/ 34 w 52"/>
                <a:gd name="T25" fmla="*/ 67 h 67"/>
                <a:gd name="T26" fmla="*/ 33 w 52"/>
                <a:gd name="T27" fmla="*/ 67 h 67"/>
                <a:gd name="T28" fmla="*/ 2 w 52"/>
                <a:gd name="T29" fmla="*/ 53 h 67"/>
                <a:gd name="T30" fmla="*/ 0 w 52"/>
                <a:gd name="T31" fmla="*/ 52 h 67"/>
                <a:gd name="T32" fmla="*/ 1 w 52"/>
                <a:gd name="T33" fmla="*/ 5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67">
                  <a:moveTo>
                    <a:pt x="1" y="51"/>
                  </a:moveTo>
                  <a:cubicBezTo>
                    <a:pt x="2" y="51"/>
                    <a:pt x="4" y="51"/>
                    <a:pt x="5" y="52"/>
                  </a:cubicBezTo>
                  <a:cubicBezTo>
                    <a:pt x="10" y="53"/>
                    <a:pt x="13" y="52"/>
                    <a:pt x="16" y="47"/>
                  </a:cubicBezTo>
                  <a:cubicBezTo>
                    <a:pt x="21" y="35"/>
                    <a:pt x="27" y="23"/>
                    <a:pt x="32" y="12"/>
                  </a:cubicBezTo>
                  <a:cubicBezTo>
                    <a:pt x="33" y="11"/>
                    <a:pt x="33" y="10"/>
                    <a:pt x="33" y="9"/>
                  </a:cubicBezTo>
                  <a:cubicBezTo>
                    <a:pt x="34" y="5"/>
                    <a:pt x="33" y="3"/>
                    <a:pt x="29" y="2"/>
                  </a:cubicBezTo>
                  <a:cubicBezTo>
                    <a:pt x="28" y="2"/>
                    <a:pt x="26" y="2"/>
                    <a:pt x="23" y="1"/>
                  </a:cubicBezTo>
                  <a:cubicBezTo>
                    <a:pt x="27" y="0"/>
                    <a:pt x="44" y="0"/>
                    <a:pt x="52" y="1"/>
                  </a:cubicBezTo>
                  <a:cubicBezTo>
                    <a:pt x="52" y="2"/>
                    <a:pt x="52" y="3"/>
                    <a:pt x="51" y="4"/>
                  </a:cubicBezTo>
                  <a:cubicBezTo>
                    <a:pt x="44" y="20"/>
                    <a:pt x="37" y="36"/>
                    <a:pt x="29" y="52"/>
                  </a:cubicBezTo>
                  <a:cubicBezTo>
                    <a:pt x="26" y="59"/>
                    <a:pt x="26" y="61"/>
                    <a:pt x="33" y="65"/>
                  </a:cubicBezTo>
                  <a:cubicBezTo>
                    <a:pt x="33" y="65"/>
                    <a:pt x="34" y="66"/>
                    <a:pt x="34" y="66"/>
                  </a:cubicBezTo>
                  <a:cubicBezTo>
                    <a:pt x="34" y="66"/>
                    <a:pt x="34" y="67"/>
                    <a:pt x="34" y="67"/>
                  </a:cubicBezTo>
                  <a:cubicBezTo>
                    <a:pt x="34" y="67"/>
                    <a:pt x="33" y="67"/>
                    <a:pt x="33" y="67"/>
                  </a:cubicBezTo>
                  <a:cubicBezTo>
                    <a:pt x="23" y="62"/>
                    <a:pt x="13" y="58"/>
                    <a:pt x="2" y="53"/>
                  </a:cubicBezTo>
                  <a:cubicBezTo>
                    <a:pt x="1" y="53"/>
                    <a:pt x="1" y="52"/>
                    <a:pt x="0" y="52"/>
                  </a:cubicBezTo>
                  <a:cubicBezTo>
                    <a:pt x="1" y="51"/>
                    <a:pt x="1" y="51"/>
                    <a:pt x="1" y="5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29" name="Freeform 71">
              <a:extLst>
                <a:ext uri="{FF2B5EF4-FFF2-40B4-BE49-F238E27FC236}">
                  <a16:creationId xmlns:a16="http://schemas.microsoft.com/office/drawing/2014/main" id="{592EB9D1-7BB9-4D0B-9C6E-355FA946B6E7}"/>
                </a:ext>
              </a:extLst>
            </p:cNvPr>
            <p:cNvSpPr>
              <a:spLocks noEditPoints="1"/>
            </p:cNvSpPr>
            <p:nvPr/>
          </p:nvSpPr>
          <p:spPr bwMode="auto">
            <a:xfrm>
              <a:off x="3199023" y="21141194"/>
              <a:ext cx="4561646" cy="4553784"/>
            </a:xfrm>
            <a:custGeom>
              <a:avLst/>
              <a:gdLst>
                <a:gd name="T0" fmla="*/ 326 w 652"/>
                <a:gd name="T1" fmla="*/ 652 h 652"/>
                <a:gd name="T2" fmla="*/ 326 w 652"/>
                <a:gd name="T3" fmla="*/ 0 h 652"/>
                <a:gd name="T4" fmla="*/ 300 w 652"/>
                <a:gd name="T5" fmla="*/ 368 h 652"/>
                <a:gd name="T6" fmla="*/ 300 w 652"/>
                <a:gd name="T7" fmla="*/ 408 h 652"/>
                <a:gd name="T8" fmla="*/ 292 w 652"/>
                <a:gd name="T9" fmla="*/ 425 h 652"/>
                <a:gd name="T10" fmla="*/ 239 w 652"/>
                <a:gd name="T11" fmla="*/ 475 h 652"/>
                <a:gd name="T12" fmla="*/ 208 w 652"/>
                <a:gd name="T13" fmla="*/ 558 h 652"/>
                <a:gd name="T14" fmla="*/ 256 w 652"/>
                <a:gd name="T15" fmla="*/ 566 h 652"/>
                <a:gd name="T16" fmla="*/ 264 w 652"/>
                <a:gd name="T17" fmla="*/ 540 h 652"/>
                <a:gd name="T18" fmla="*/ 312 w 652"/>
                <a:gd name="T19" fmla="*/ 473 h 652"/>
                <a:gd name="T20" fmla="*/ 346 w 652"/>
                <a:gd name="T21" fmla="*/ 477 h 652"/>
                <a:gd name="T22" fmla="*/ 390 w 652"/>
                <a:gd name="T23" fmla="*/ 550 h 652"/>
                <a:gd name="T24" fmla="*/ 410 w 652"/>
                <a:gd name="T25" fmla="*/ 582 h 652"/>
                <a:gd name="T26" fmla="*/ 439 w 652"/>
                <a:gd name="T27" fmla="*/ 536 h 652"/>
                <a:gd name="T28" fmla="*/ 360 w 652"/>
                <a:gd name="T29" fmla="*/ 425 h 652"/>
                <a:gd name="T30" fmla="*/ 351 w 652"/>
                <a:gd name="T31" fmla="*/ 372 h 652"/>
                <a:gd name="T32" fmla="*/ 357 w 652"/>
                <a:gd name="T33" fmla="*/ 369 h 652"/>
                <a:gd name="T34" fmla="*/ 453 w 652"/>
                <a:gd name="T35" fmla="*/ 459 h 652"/>
                <a:gd name="T36" fmla="*/ 489 w 652"/>
                <a:gd name="T37" fmla="*/ 522 h 652"/>
                <a:gd name="T38" fmla="*/ 526 w 652"/>
                <a:gd name="T39" fmla="*/ 508 h 652"/>
                <a:gd name="T40" fmla="*/ 512 w 652"/>
                <a:gd name="T41" fmla="*/ 460 h 652"/>
                <a:gd name="T42" fmla="*/ 373 w 652"/>
                <a:gd name="T43" fmla="*/ 322 h 652"/>
                <a:gd name="T44" fmla="*/ 351 w 652"/>
                <a:gd name="T45" fmla="*/ 304 h 652"/>
                <a:gd name="T46" fmla="*/ 306 w 652"/>
                <a:gd name="T47" fmla="*/ 286 h 652"/>
                <a:gd name="T48" fmla="*/ 300 w 652"/>
                <a:gd name="T49" fmla="*/ 316 h 652"/>
                <a:gd name="T50" fmla="*/ 210 w 652"/>
                <a:gd name="T51" fmla="*/ 361 h 652"/>
                <a:gd name="T52" fmla="*/ 128 w 652"/>
                <a:gd name="T53" fmla="*/ 483 h 652"/>
                <a:gd name="T54" fmla="*/ 140 w 652"/>
                <a:gd name="T55" fmla="*/ 526 h 652"/>
                <a:gd name="T56" fmla="*/ 172 w 652"/>
                <a:gd name="T57" fmla="*/ 509 h 652"/>
                <a:gd name="T58" fmla="*/ 246 w 652"/>
                <a:gd name="T59" fmla="*/ 399 h 652"/>
                <a:gd name="T60" fmla="*/ 300 w 652"/>
                <a:gd name="T61" fmla="*/ 368 h 652"/>
                <a:gd name="T62" fmla="*/ 249 w 652"/>
                <a:gd name="T63" fmla="*/ 114 h 652"/>
                <a:gd name="T64" fmla="*/ 123 w 652"/>
                <a:gd name="T65" fmla="*/ 169 h 652"/>
                <a:gd name="T66" fmla="*/ 75 w 652"/>
                <a:gd name="T67" fmla="*/ 214 h 652"/>
                <a:gd name="T68" fmla="*/ 108 w 652"/>
                <a:gd name="T69" fmla="*/ 242 h 652"/>
                <a:gd name="T70" fmla="*/ 158 w 652"/>
                <a:gd name="T71" fmla="*/ 210 h 652"/>
                <a:gd name="T72" fmla="*/ 253 w 652"/>
                <a:gd name="T73" fmla="*/ 164 h 652"/>
                <a:gd name="T74" fmla="*/ 250 w 652"/>
                <a:gd name="T75" fmla="*/ 222 h 652"/>
                <a:gd name="T76" fmla="*/ 65 w 652"/>
                <a:gd name="T77" fmla="*/ 383 h 652"/>
                <a:gd name="T78" fmla="*/ 80 w 652"/>
                <a:gd name="T79" fmla="*/ 422 h 652"/>
                <a:gd name="T80" fmla="*/ 113 w 652"/>
                <a:gd name="T81" fmla="*/ 400 h 652"/>
                <a:gd name="T82" fmla="*/ 215 w 652"/>
                <a:gd name="T83" fmla="*/ 296 h 652"/>
                <a:gd name="T84" fmla="*/ 304 w 652"/>
                <a:gd name="T85" fmla="*/ 240 h 652"/>
                <a:gd name="T86" fmla="*/ 303 w 652"/>
                <a:gd name="T87" fmla="*/ 78 h 652"/>
                <a:gd name="T88" fmla="*/ 269 w 652"/>
                <a:gd name="T89" fmla="*/ 56 h 652"/>
                <a:gd name="T90" fmla="*/ 253 w 652"/>
                <a:gd name="T91" fmla="*/ 90 h 652"/>
                <a:gd name="T92" fmla="*/ 398 w 652"/>
                <a:gd name="T93" fmla="*/ 112 h 652"/>
                <a:gd name="T94" fmla="*/ 398 w 652"/>
                <a:gd name="T95" fmla="*/ 82 h 652"/>
                <a:gd name="T96" fmla="*/ 368 w 652"/>
                <a:gd name="T97" fmla="*/ 54 h 652"/>
                <a:gd name="T98" fmla="*/ 347 w 652"/>
                <a:gd name="T99" fmla="*/ 85 h 652"/>
                <a:gd name="T100" fmla="*/ 347 w 652"/>
                <a:gd name="T101" fmla="*/ 243 h 652"/>
                <a:gd name="T102" fmla="*/ 369 w 652"/>
                <a:gd name="T103" fmla="*/ 264 h 652"/>
                <a:gd name="T104" fmla="*/ 493 w 652"/>
                <a:gd name="T105" fmla="*/ 344 h 652"/>
                <a:gd name="T106" fmla="*/ 549 w 652"/>
                <a:gd name="T107" fmla="*/ 416 h 652"/>
                <a:gd name="T108" fmla="*/ 587 w 652"/>
                <a:gd name="T109" fmla="*/ 384 h 652"/>
                <a:gd name="T110" fmla="*/ 407 w 652"/>
                <a:gd name="T111" fmla="*/ 224 h 652"/>
                <a:gd name="T112" fmla="*/ 398 w 652"/>
                <a:gd name="T113" fmla="*/ 164 h 652"/>
                <a:gd name="T114" fmla="*/ 403 w 652"/>
                <a:gd name="T115" fmla="*/ 165 h 652"/>
                <a:gd name="T116" fmla="*/ 532 w 652"/>
                <a:gd name="T117" fmla="*/ 236 h 652"/>
                <a:gd name="T118" fmla="*/ 575 w 652"/>
                <a:gd name="T119" fmla="*/ 211 h 652"/>
                <a:gd name="T120" fmla="*/ 509 w 652"/>
                <a:gd name="T121" fmla="*/ 157 h 652"/>
                <a:gd name="T122" fmla="*/ 398 w 652"/>
                <a:gd name="T123" fmla="*/ 112 h 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52" h="652">
                  <a:moveTo>
                    <a:pt x="652" y="326"/>
                  </a:moveTo>
                  <a:cubicBezTo>
                    <a:pt x="652" y="505"/>
                    <a:pt x="506" y="652"/>
                    <a:pt x="326" y="652"/>
                  </a:cubicBezTo>
                  <a:cubicBezTo>
                    <a:pt x="147" y="652"/>
                    <a:pt x="0" y="507"/>
                    <a:pt x="0" y="326"/>
                  </a:cubicBezTo>
                  <a:cubicBezTo>
                    <a:pt x="0" y="146"/>
                    <a:pt x="146" y="0"/>
                    <a:pt x="326" y="0"/>
                  </a:cubicBezTo>
                  <a:cubicBezTo>
                    <a:pt x="506" y="0"/>
                    <a:pt x="652" y="147"/>
                    <a:pt x="652" y="326"/>
                  </a:cubicBezTo>
                  <a:close/>
                  <a:moveTo>
                    <a:pt x="300" y="368"/>
                  </a:moveTo>
                  <a:cubicBezTo>
                    <a:pt x="300" y="370"/>
                    <a:pt x="300" y="371"/>
                    <a:pt x="300" y="373"/>
                  </a:cubicBezTo>
                  <a:cubicBezTo>
                    <a:pt x="300" y="385"/>
                    <a:pt x="300" y="396"/>
                    <a:pt x="300" y="408"/>
                  </a:cubicBezTo>
                  <a:cubicBezTo>
                    <a:pt x="300" y="409"/>
                    <a:pt x="300" y="410"/>
                    <a:pt x="300" y="411"/>
                  </a:cubicBezTo>
                  <a:cubicBezTo>
                    <a:pt x="300" y="417"/>
                    <a:pt x="297" y="422"/>
                    <a:pt x="292" y="425"/>
                  </a:cubicBezTo>
                  <a:cubicBezTo>
                    <a:pt x="290" y="426"/>
                    <a:pt x="288" y="428"/>
                    <a:pt x="285" y="429"/>
                  </a:cubicBezTo>
                  <a:cubicBezTo>
                    <a:pt x="267" y="441"/>
                    <a:pt x="252" y="457"/>
                    <a:pt x="239" y="475"/>
                  </a:cubicBezTo>
                  <a:cubicBezTo>
                    <a:pt x="225" y="496"/>
                    <a:pt x="216" y="520"/>
                    <a:pt x="210" y="544"/>
                  </a:cubicBezTo>
                  <a:cubicBezTo>
                    <a:pt x="209" y="549"/>
                    <a:pt x="208" y="553"/>
                    <a:pt x="208" y="558"/>
                  </a:cubicBezTo>
                  <a:cubicBezTo>
                    <a:pt x="207" y="571"/>
                    <a:pt x="215" y="581"/>
                    <a:pt x="228" y="583"/>
                  </a:cubicBezTo>
                  <a:cubicBezTo>
                    <a:pt x="239" y="585"/>
                    <a:pt x="252" y="581"/>
                    <a:pt x="256" y="566"/>
                  </a:cubicBezTo>
                  <a:cubicBezTo>
                    <a:pt x="256" y="565"/>
                    <a:pt x="257" y="563"/>
                    <a:pt x="257" y="562"/>
                  </a:cubicBezTo>
                  <a:cubicBezTo>
                    <a:pt x="260" y="555"/>
                    <a:pt x="262" y="547"/>
                    <a:pt x="264" y="540"/>
                  </a:cubicBezTo>
                  <a:cubicBezTo>
                    <a:pt x="270" y="523"/>
                    <a:pt x="278" y="508"/>
                    <a:pt x="289" y="493"/>
                  </a:cubicBezTo>
                  <a:cubicBezTo>
                    <a:pt x="295" y="485"/>
                    <a:pt x="303" y="478"/>
                    <a:pt x="312" y="473"/>
                  </a:cubicBezTo>
                  <a:cubicBezTo>
                    <a:pt x="321" y="468"/>
                    <a:pt x="330" y="468"/>
                    <a:pt x="339" y="473"/>
                  </a:cubicBezTo>
                  <a:cubicBezTo>
                    <a:pt x="341" y="474"/>
                    <a:pt x="344" y="475"/>
                    <a:pt x="346" y="477"/>
                  </a:cubicBezTo>
                  <a:cubicBezTo>
                    <a:pt x="355" y="483"/>
                    <a:pt x="362" y="491"/>
                    <a:pt x="368" y="500"/>
                  </a:cubicBezTo>
                  <a:cubicBezTo>
                    <a:pt x="378" y="516"/>
                    <a:pt x="385" y="533"/>
                    <a:pt x="390" y="550"/>
                  </a:cubicBezTo>
                  <a:cubicBezTo>
                    <a:pt x="392" y="556"/>
                    <a:pt x="394" y="563"/>
                    <a:pt x="396" y="569"/>
                  </a:cubicBezTo>
                  <a:cubicBezTo>
                    <a:pt x="399" y="576"/>
                    <a:pt x="403" y="580"/>
                    <a:pt x="410" y="582"/>
                  </a:cubicBezTo>
                  <a:cubicBezTo>
                    <a:pt x="425" y="588"/>
                    <a:pt x="446" y="577"/>
                    <a:pt x="443" y="555"/>
                  </a:cubicBezTo>
                  <a:cubicBezTo>
                    <a:pt x="442" y="548"/>
                    <a:pt x="440" y="542"/>
                    <a:pt x="439" y="536"/>
                  </a:cubicBezTo>
                  <a:cubicBezTo>
                    <a:pt x="433" y="515"/>
                    <a:pt x="426" y="496"/>
                    <a:pt x="414" y="478"/>
                  </a:cubicBezTo>
                  <a:cubicBezTo>
                    <a:pt x="400" y="456"/>
                    <a:pt x="382" y="439"/>
                    <a:pt x="360" y="425"/>
                  </a:cubicBezTo>
                  <a:cubicBezTo>
                    <a:pt x="354" y="422"/>
                    <a:pt x="351" y="417"/>
                    <a:pt x="351" y="410"/>
                  </a:cubicBezTo>
                  <a:cubicBezTo>
                    <a:pt x="351" y="397"/>
                    <a:pt x="351" y="385"/>
                    <a:pt x="351" y="372"/>
                  </a:cubicBezTo>
                  <a:cubicBezTo>
                    <a:pt x="351" y="371"/>
                    <a:pt x="351" y="370"/>
                    <a:pt x="352" y="368"/>
                  </a:cubicBezTo>
                  <a:cubicBezTo>
                    <a:pt x="354" y="368"/>
                    <a:pt x="355" y="369"/>
                    <a:pt x="357" y="369"/>
                  </a:cubicBezTo>
                  <a:cubicBezTo>
                    <a:pt x="376" y="376"/>
                    <a:pt x="392" y="386"/>
                    <a:pt x="406" y="400"/>
                  </a:cubicBezTo>
                  <a:cubicBezTo>
                    <a:pt x="425" y="417"/>
                    <a:pt x="439" y="437"/>
                    <a:pt x="453" y="459"/>
                  </a:cubicBezTo>
                  <a:cubicBezTo>
                    <a:pt x="462" y="475"/>
                    <a:pt x="471" y="492"/>
                    <a:pt x="479" y="509"/>
                  </a:cubicBezTo>
                  <a:cubicBezTo>
                    <a:pt x="481" y="514"/>
                    <a:pt x="484" y="518"/>
                    <a:pt x="489" y="522"/>
                  </a:cubicBezTo>
                  <a:cubicBezTo>
                    <a:pt x="494" y="526"/>
                    <a:pt x="501" y="529"/>
                    <a:pt x="508" y="527"/>
                  </a:cubicBezTo>
                  <a:cubicBezTo>
                    <a:pt x="518" y="524"/>
                    <a:pt x="524" y="518"/>
                    <a:pt x="526" y="508"/>
                  </a:cubicBezTo>
                  <a:cubicBezTo>
                    <a:pt x="528" y="500"/>
                    <a:pt x="527" y="493"/>
                    <a:pt x="524" y="486"/>
                  </a:cubicBezTo>
                  <a:cubicBezTo>
                    <a:pt x="520" y="477"/>
                    <a:pt x="516" y="469"/>
                    <a:pt x="512" y="460"/>
                  </a:cubicBezTo>
                  <a:cubicBezTo>
                    <a:pt x="498" y="429"/>
                    <a:pt x="480" y="400"/>
                    <a:pt x="456" y="375"/>
                  </a:cubicBezTo>
                  <a:cubicBezTo>
                    <a:pt x="432" y="351"/>
                    <a:pt x="405" y="333"/>
                    <a:pt x="373" y="322"/>
                  </a:cubicBezTo>
                  <a:cubicBezTo>
                    <a:pt x="366" y="320"/>
                    <a:pt x="359" y="318"/>
                    <a:pt x="351" y="316"/>
                  </a:cubicBezTo>
                  <a:cubicBezTo>
                    <a:pt x="351" y="312"/>
                    <a:pt x="351" y="308"/>
                    <a:pt x="351" y="304"/>
                  </a:cubicBezTo>
                  <a:cubicBezTo>
                    <a:pt x="350" y="298"/>
                    <a:pt x="349" y="291"/>
                    <a:pt x="345" y="286"/>
                  </a:cubicBezTo>
                  <a:cubicBezTo>
                    <a:pt x="335" y="271"/>
                    <a:pt x="316" y="271"/>
                    <a:pt x="306" y="286"/>
                  </a:cubicBezTo>
                  <a:cubicBezTo>
                    <a:pt x="302" y="292"/>
                    <a:pt x="301" y="299"/>
                    <a:pt x="301" y="305"/>
                  </a:cubicBezTo>
                  <a:cubicBezTo>
                    <a:pt x="300" y="309"/>
                    <a:pt x="300" y="312"/>
                    <a:pt x="300" y="316"/>
                  </a:cubicBezTo>
                  <a:cubicBezTo>
                    <a:pt x="299" y="317"/>
                    <a:pt x="298" y="317"/>
                    <a:pt x="296" y="317"/>
                  </a:cubicBezTo>
                  <a:cubicBezTo>
                    <a:pt x="264" y="325"/>
                    <a:pt x="235" y="339"/>
                    <a:pt x="210" y="361"/>
                  </a:cubicBezTo>
                  <a:cubicBezTo>
                    <a:pt x="191" y="378"/>
                    <a:pt x="175" y="398"/>
                    <a:pt x="161" y="420"/>
                  </a:cubicBezTo>
                  <a:cubicBezTo>
                    <a:pt x="148" y="440"/>
                    <a:pt x="138" y="462"/>
                    <a:pt x="128" y="483"/>
                  </a:cubicBezTo>
                  <a:cubicBezTo>
                    <a:pt x="126" y="490"/>
                    <a:pt x="124" y="497"/>
                    <a:pt x="125" y="504"/>
                  </a:cubicBezTo>
                  <a:cubicBezTo>
                    <a:pt x="126" y="515"/>
                    <a:pt x="130" y="522"/>
                    <a:pt x="140" y="526"/>
                  </a:cubicBezTo>
                  <a:cubicBezTo>
                    <a:pt x="150" y="530"/>
                    <a:pt x="159" y="526"/>
                    <a:pt x="165" y="519"/>
                  </a:cubicBezTo>
                  <a:cubicBezTo>
                    <a:pt x="168" y="516"/>
                    <a:pt x="170" y="512"/>
                    <a:pt x="172" y="509"/>
                  </a:cubicBezTo>
                  <a:cubicBezTo>
                    <a:pt x="181" y="493"/>
                    <a:pt x="189" y="476"/>
                    <a:pt x="198" y="461"/>
                  </a:cubicBezTo>
                  <a:cubicBezTo>
                    <a:pt x="211" y="438"/>
                    <a:pt x="227" y="417"/>
                    <a:pt x="246" y="399"/>
                  </a:cubicBezTo>
                  <a:cubicBezTo>
                    <a:pt x="260" y="386"/>
                    <a:pt x="276" y="376"/>
                    <a:pt x="294" y="370"/>
                  </a:cubicBezTo>
                  <a:cubicBezTo>
                    <a:pt x="296" y="369"/>
                    <a:pt x="298" y="368"/>
                    <a:pt x="300" y="368"/>
                  </a:cubicBezTo>
                  <a:close/>
                  <a:moveTo>
                    <a:pt x="253" y="112"/>
                  </a:moveTo>
                  <a:cubicBezTo>
                    <a:pt x="252" y="113"/>
                    <a:pt x="250" y="113"/>
                    <a:pt x="249" y="114"/>
                  </a:cubicBezTo>
                  <a:cubicBezTo>
                    <a:pt x="240" y="117"/>
                    <a:pt x="231" y="119"/>
                    <a:pt x="222" y="122"/>
                  </a:cubicBezTo>
                  <a:cubicBezTo>
                    <a:pt x="187" y="134"/>
                    <a:pt x="154" y="149"/>
                    <a:pt x="123" y="169"/>
                  </a:cubicBezTo>
                  <a:cubicBezTo>
                    <a:pt x="110" y="178"/>
                    <a:pt x="97" y="188"/>
                    <a:pt x="85" y="200"/>
                  </a:cubicBezTo>
                  <a:cubicBezTo>
                    <a:pt x="81" y="204"/>
                    <a:pt x="77" y="208"/>
                    <a:pt x="75" y="214"/>
                  </a:cubicBezTo>
                  <a:cubicBezTo>
                    <a:pt x="71" y="225"/>
                    <a:pt x="76" y="237"/>
                    <a:pt x="87" y="241"/>
                  </a:cubicBezTo>
                  <a:cubicBezTo>
                    <a:pt x="94" y="244"/>
                    <a:pt x="101" y="244"/>
                    <a:pt x="108" y="242"/>
                  </a:cubicBezTo>
                  <a:cubicBezTo>
                    <a:pt x="114" y="240"/>
                    <a:pt x="118" y="237"/>
                    <a:pt x="123" y="234"/>
                  </a:cubicBezTo>
                  <a:cubicBezTo>
                    <a:pt x="134" y="226"/>
                    <a:pt x="146" y="217"/>
                    <a:pt x="158" y="210"/>
                  </a:cubicBezTo>
                  <a:cubicBezTo>
                    <a:pt x="186" y="191"/>
                    <a:pt x="216" y="176"/>
                    <a:pt x="249" y="165"/>
                  </a:cubicBezTo>
                  <a:cubicBezTo>
                    <a:pt x="250" y="165"/>
                    <a:pt x="252" y="164"/>
                    <a:pt x="253" y="164"/>
                  </a:cubicBezTo>
                  <a:cubicBezTo>
                    <a:pt x="253" y="183"/>
                    <a:pt x="253" y="202"/>
                    <a:pt x="253" y="220"/>
                  </a:cubicBezTo>
                  <a:cubicBezTo>
                    <a:pt x="252" y="221"/>
                    <a:pt x="251" y="221"/>
                    <a:pt x="250" y="222"/>
                  </a:cubicBezTo>
                  <a:cubicBezTo>
                    <a:pt x="185" y="247"/>
                    <a:pt x="131" y="288"/>
                    <a:pt x="90" y="345"/>
                  </a:cubicBezTo>
                  <a:cubicBezTo>
                    <a:pt x="81" y="357"/>
                    <a:pt x="73" y="370"/>
                    <a:pt x="65" y="383"/>
                  </a:cubicBezTo>
                  <a:cubicBezTo>
                    <a:pt x="62" y="387"/>
                    <a:pt x="60" y="391"/>
                    <a:pt x="60" y="395"/>
                  </a:cubicBezTo>
                  <a:cubicBezTo>
                    <a:pt x="60" y="408"/>
                    <a:pt x="68" y="419"/>
                    <a:pt x="80" y="422"/>
                  </a:cubicBezTo>
                  <a:cubicBezTo>
                    <a:pt x="90" y="425"/>
                    <a:pt x="98" y="422"/>
                    <a:pt x="104" y="413"/>
                  </a:cubicBezTo>
                  <a:cubicBezTo>
                    <a:pt x="107" y="409"/>
                    <a:pt x="110" y="404"/>
                    <a:pt x="113" y="400"/>
                  </a:cubicBezTo>
                  <a:cubicBezTo>
                    <a:pt x="127" y="380"/>
                    <a:pt x="143" y="361"/>
                    <a:pt x="160" y="343"/>
                  </a:cubicBezTo>
                  <a:cubicBezTo>
                    <a:pt x="177" y="325"/>
                    <a:pt x="195" y="309"/>
                    <a:pt x="215" y="296"/>
                  </a:cubicBezTo>
                  <a:cubicBezTo>
                    <a:pt x="237" y="282"/>
                    <a:pt x="261" y="271"/>
                    <a:pt x="286" y="264"/>
                  </a:cubicBezTo>
                  <a:cubicBezTo>
                    <a:pt x="300" y="260"/>
                    <a:pt x="304" y="253"/>
                    <a:pt x="304" y="240"/>
                  </a:cubicBezTo>
                  <a:cubicBezTo>
                    <a:pt x="304" y="189"/>
                    <a:pt x="304" y="138"/>
                    <a:pt x="304" y="88"/>
                  </a:cubicBezTo>
                  <a:cubicBezTo>
                    <a:pt x="304" y="84"/>
                    <a:pt x="304" y="81"/>
                    <a:pt x="303" y="78"/>
                  </a:cubicBezTo>
                  <a:cubicBezTo>
                    <a:pt x="303" y="74"/>
                    <a:pt x="302" y="69"/>
                    <a:pt x="299" y="65"/>
                  </a:cubicBezTo>
                  <a:cubicBezTo>
                    <a:pt x="293" y="55"/>
                    <a:pt x="280" y="51"/>
                    <a:pt x="269" y="56"/>
                  </a:cubicBezTo>
                  <a:cubicBezTo>
                    <a:pt x="261" y="61"/>
                    <a:pt x="256" y="68"/>
                    <a:pt x="254" y="77"/>
                  </a:cubicBezTo>
                  <a:cubicBezTo>
                    <a:pt x="254" y="81"/>
                    <a:pt x="254" y="85"/>
                    <a:pt x="253" y="90"/>
                  </a:cubicBezTo>
                  <a:cubicBezTo>
                    <a:pt x="253" y="97"/>
                    <a:pt x="253" y="105"/>
                    <a:pt x="253" y="112"/>
                  </a:cubicBezTo>
                  <a:close/>
                  <a:moveTo>
                    <a:pt x="398" y="112"/>
                  </a:moveTo>
                  <a:cubicBezTo>
                    <a:pt x="398" y="110"/>
                    <a:pt x="398" y="108"/>
                    <a:pt x="398" y="106"/>
                  </a:cubicBezTo>
                  <a:cubicBezTo>
                    <a:pt x="398" y="98"/>
                    <a:pt x="398" y="90"/>
                    <a:pt x="398" y="82"/>
                  </a:cubicBezTo>
                  <a:cubicBezTo>
                    <a:pt x="397" y="76"/>
                    <a:pt x="396" y="70"/>
                    <a:pt x="392" y="65"/>
                  </a:cubicBezTo>
                  <a:cubicBezTo>
                    <a:pt x="386" y="57"/>
                    <a:pt x="378" y="53"/>
                    <a:pt x="368" y="54"/>
                  </a:cubicBezTo>
                  <a:cubicBezTo>
                    <a:pt x="358" y="56"/>
                    <a:pt x="352" y="62"/>
                    <a:pt x="349" y="71"/>
                  </a:cubicBezTo>
                  <a:cubicBezTo>
                    <a:pt x="348" y="75"/>
                    <a:pt x="347" y="80"/>
                    <a:pt x="347" y="85"/>
                  </a:cubicBezTo>
                  <a:cubicBezTo>
                    <a:pt x="347" y="137"/>
                    <a:pt x="347" y="189"/>
                    <a:pt x="347" y="242"/>
                  </a:cubicBezTo>
                  <a:cubicBezTo>
                    <a:pt x="347" y="242"/>
                    <a:pt x="347" y="243"/>
                    <a:pt x="347" y="243"/>
                  </a:cubicBezTo>
                  <a:cubicBezTo>
                    <a:pt x="347" y="251"/>
                    <a:pt x="351" y="257"/>
                    <a:pt x="358" y="260"/>
                  </a:cubicBezTo>
                  <a:cubicBezTo>
                    <a:pt x="361" y="262"/>
                    <a:pt x="365" y="263"/>
                    <a:pt x="369" y="264"/>
                  </a:cubicBezTo>
                  <a:cubicBezTo>
                    <a:pt x="387" y="270"/>
                    <a:pt x="405" y="277"/>
                    <a:pt x="421" y="286"/>
                  </a:cubicBezTo>
                  <a:cubicBezTo>
                    <a:pt x="449" y="301"/>
                    <a:pt x="473" y="321"/>
                    <a:pt x="493" y="344"/>
                  </a:cubicBezTo>
                  <a:cubicBezTo>
                    <a:pt x="513" y="365"/>
                    <a:pt x="530" y="388"/>
                    <a:pt x="546" y="412"/>
                  </a:cubicBezTo>
                  <a:cubicBezTo>
                    <a:pt x="547" y="413"/>
                    <a:pt x="548" y="415"/>
                    <a:pt x="549" y="416"/>
                  </a:cubicBezTo>
                  <a:cubicBezTo>
                    <a:pt x="553" y="421"/>
                    <a:pt x="558" y="423"/>
                    <a:pt x="564" y="423"/>
                  </a:cubicBezTo>
                  <a:cubicBezTo>
                    <a:pt x="584" y="423"/>
                    <a:pt x="598" y="402"/>
                    <a:pt x="587" y="384"/>
                  </a:cubicBezTo>
                  <a:cubicBezTo>
                    <a:pt x="581" y="374"/>
                    <a:pt x="576" y="365"/>
                    <a:pt x="569" y="355"/>
                  </a:cubicBezTo>
                  <a:cubicBezTo>
                    <a:pt x="528" y="296"/>
                    <a:pt x="474" y="251"/>
                    <a:pt x="407" y="224"/>
                  </a:cubicBezTo>
                  <a:cubicBezTo>
                    <a:pt x="404" y="223"/>
                    <a:pt x="401" y="222"/>
                    <a:pt x="398" y="220"/>
                  </a:cubicBezTo>
                  <a:cubicBezTo>
                    <a:pt x="398" y="201"/>
                    <a:pt x="398" y="183"/>
                    <a:pt x="398" y="164"/>
                  </a:cubicBezTo>
                  <a:cubicBezTo>
                    <a:pt x="399" y="164"/>
                    <a:pt x="399" y="164"/>
                    <a:pt x="399" y="164"/>
                  </a:cubicBezTo>
                  <a:cubicBezTo>
                    <a:pt x="401" y="165"/>
                    <a:pt x="402" y="165"/>
                    <a:pt x="403" y="165"/>
                  </a:cubicBezTo>
                  <a:cubicBezTo>
                    <a:pt x="439" y="177"/>
                    <a:pt x="473" y="195"/>
                    <a:pt x="504" y="217"/>
                  </a:cubicBezTo>
                  <a:cubicBezTo>
                    <a:pt x="513" y="223"/>
                    <a:pt x="522" y="230"/>
                    <a:pt x="532" y="236"/>
                  </a:cubicBezTo>
                  <a:cubicBezTo>
                    <a:pt x="539" y="242"/>
                    <a:pt x="547" y="244"/>
                    <a:pt x="556" y="243"/>
                  </a:cubicBezTo>
                  <a:cubicBezTo>
                    <a:pt x="573" y="242"/>
                    <a:pt x="582" y="226"/>
                    <a:pt x="575" y="211"/>
                  </a:cubicBezTo>
                  <a:cubicBezTo>
                    <a:pt x="572" y="206"/>
                    <a:pt x="569" y="202"/>
                    <a:pt x="566" y="199"/>
                  </a:cubicBezTo>
                  <a:cubicBezTo>
                    <a:pt x="549" y="182"/>
                    <a:pt x="529" y="169"/>
                    <a:pt x="509" y="157"/>
                  </a:cubicBezTo>
                  <a:cubicBezTo>
                    <a:pt x="480" y="141"/>
                    <a:pt x="450" y="129"/>
                    <a:pt x="418" y="119"/>
                  </a:cubicBezTo>
                  <a:cubicBezTo>
                    <a:pt x="412" y="116"/>
                    <a:pt x="405" y="114"/>
                    <a:pt x="398" y="11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grpSp>
      <p:sp>
        <p:nvSpPr>
          <p:cNvPr id="36" name="文本占位符 35">
            <a:extLst>
              <a:ext uri="{FF2B5EF4-FFF2-40B4-BE49-F238E27FC236}">
                <a16:creationId xmlns:a16="http://schemas.microsoft.com/office/drawing/2014/main" id="{99EF31F4-C1DD-413E-8350-2A8F905B444F}"/>
              </a:ext>
            </a:extLst>
          </p:cNvPr>
          <p:cNvSpPr>
            <a:spLocks noGrp="1"/>
          </p:cNvSpPr>
          <p:nvPr userDrawn="1">
            <p:ph type="body" sz="quarter" idx="10" hasCustomPrompt="1"/>
          </p:nvPr>
        </p:nvSpPr>
        <p:spPr>
          <a:xfrm>
            <a:off x="1606550" y="4264178"/>
            <a:ext cx="8975725" cy="781050"/>
          </a:xfrm>
        </p:spPr>
        <p:txBody>
          <a:bodyPr>
            <a:normAutofit/>
          </a:bodyPr>
          <a:lstStyle>
            <a:lvl1pPr marL="0" indent="0" algn="ctr" defTabSz="914400" rtl="0" eaLnBrk="1" latinLnBrk="0" hangingPunct="1">
              <a:lnSpc>
                <a:spcPct val="120000"/>
              </a:lnSpc>
              <a:buNone/>
              <a:defRPr lang="zh-CN" altLang="en-US" sz="4000" b="1" kern="1200" spc="300">
                <a:solidFill>
                  <a:schemeClr val="tx1">
                    <a:lumMod val="85000"/>
                    <a:lumOff val="15000"/>
                  </a:schemeClr>
                </a:solidFill>
                <a:latin typeface="+mn-lt"/>
                <a:ea typeface="微软雅黑" panose="020B0503020204020204" pitchFamily="34" charset="-122"/>
                <a:cs typeface="微软雅黑" panose="020B0503020204020204" pitchFamily="34" charset="-122"/>
              </a:defRPr>
            </a:lvl1pPr>
          </a:lstStyle>
          <a:p>
            <a:pPr algn="ctr">
              <a:lnSpc>
                <a:spcPct val="120000"/>
              </a:lnSpc>
              <a:defRPr/>
            </a:pPr>
            <a:r>
              <a:rPr lang="zh-CN" altLang="en-US" sz="4000" b="1" spc="300" dirty="0">
                <a:solidFill>
                  <a:schemeClr val="tx1">
                    <a:lumMod val="85000"/>
                    <a:lumOff val="15000"/>
                  </a:schemeClr>
                </a:solidFill>
                <a:latin typeface="微软雅黑" panose="020B0503020204020204" pitchFamily="34" charset="-122"/>
                <a:ea typeface="微软雅黑" panose="020B0503020204020204" pitchFamily="34" charset="-122"/>
                <a:cs typeface="经典圆体简" panose="02010609000101010101" pitchFamily="49" charset="-122"/>
                <a:sym typeface="微软雅黑" pitchFamily="34" charset="-122"/>
              </a:rPr>
              <a:t>北京大学学术答辩通用</a:t>
            </a:r>
            <a:r>
              <a:rPr lang="en-US" altLang="zh-CN" sz="4000" b="1" spc="300" dirty="0">
                <a:solidFill>
                  <a:schemeClr val="tx1">
                    <a:lumMod val="85000"/>
                    <a:lumOff val="15000"/>
                  </a:schemeClr>
                </a:solidFill>
                <a:latin typeface="微软雅黑" panose="020B0503020204020204" pitchFamily="34" charset="-122"/>
                <a:ea typeface="微软雅黑" panose="020B0503020204020204" pitchFamily="34" charset="-122"/>
                <a:cs typeface="经典圆体简" panose="02010609000101010101" pitchFamily="49" charset="-122"/>
                <a:sym typeface="微软雅黑" pitchFamily="34" charset="-122"/>
              </a:rPr>
              <a:t>PPT</a:t>
            </a:r>
            <a:r>
              <a:rPr lang="zh-CN" altLang="en-US" sz="4000" b="1" spc="300" dirty="0">
                <a:solidFill>
                  <a:schemeClr val="tx1">
                    <a:lumMod val="85000"/>
                    <a:lumOff val="15000"/>
                  </a:schemeClr>
                </a:solidFill>
                <a:latin typeface="微软雅黑" panose="020B0503020204020204" pitchFamily="34" charset="-122"/>
                <a:ea typeface="微软雅黑" panose="020B0503020204020204" pitchFamily="34" charset="-122"/>
                <a:cs typeface="经典圆体简" panose="02010609000101010101" pitchFamily="49" charset="-122"/>
                <a:sym typeface="微软雅黑" pitchFamily="34" charset="-122"/>
              </a:rPr>
              <a:t>模板</a:t>
            </a:r>
          </a:p>
        </p:txBody>
      </p:sp>
      <p:sp>
        <p:nvSpPr>
          <p:cNvPr id="41" name="文本占位符 37">
            <a:extLst>
              <a:ext uri="{FF2B5EF4-FFF2-40B4-BE49-F238E27FC236}">
                <a16:creationId xmlns:a16="http://schemas.microsoft.com/office/drawing/2014/main" id="{D6220974-BA97-4239-8B37-C87F7F2D4871}"/>
              </a:ext>
            </a:extLst>
          </p:cNvPr>
          <p:cNvSpPr>
            <a:spLocks noGrp="1"/>
          </p:cNvSpPr>
          <p:nvPr>
            <p:ph type="body" sz="quarter" idx="11" hasCustomPrompt="1"/>
          </p:nvPr>
        </p:nvSpPr>
        <p:spPr>
          <a:xfrm>
            <a:off x="2244991" y="5389156"/>
            <a:ext cx="1987550" cy="341632"/>
          </a:xfrm>
          <a:noFill/>
        </p:spPr>
        <p:txBody>
          <a:bodyPr wrap="square" rtlCol="0">
            <a:spAutoFit/>
          </a:bodyPr>
          <a:lstStyle>
            <a:lvl1pPr marL="0" indent="0">
              <a:buNone/>
              <a:defRPr lang="zh-CN" altLang="en-US" sz="1800" dirty="0">
                <a:solidFill>
                  <a:srgbClr val="222A35"/>
                </a:solidFill>
                <a:latin typeface="微软雅黑" panose="020B0503020204020204" pitchFamily="34" charset="-122"/>
                <a:ea typeface="微软雅黑" panose="020B0503020204020204" pitchFamily="34" charset="-122"/>
              </a:defRPr>
            </a:lvl1pPr>
          </a:lstStyle>
          <a:p>
            <a:pPr marL="0" lvl="0"/>
            <a:r>
              <a:rPr lang="zh-CN" altLang="en-US" dirty="0"/>
              <a:t>答辩人：</a:t>
            </a:r>
            <a:r>
              <a:rPr lang="en-US" altLang="zh-CN" dirty="0"/>
              <a:t>XXX</a:t>
            </a:r>
            <a:endParaRPr lang="zh-CN" altLang="en-US" dirty="0"/>
          </a:p>
        </p:txBody>
      </p:sp>
      <p:sp>
        <p:nvSpPr>
          <p:cNvPr id="42" name="文本占位符 37">
            <a:extLst>
              <a:ext uri="{FF2B5EF4-FFF2-40B4-BE49-F238E27FC236}">
                <a16:creationId xmlns:a16="http://schemas.microsoft.com/office/drawing/2014/main" id="{1E1C9D50-4952-418A-9BEE-D99198F6E380}"/>
              </a:ext>
            </a:extLst>
          </p:cNvPr>
          <p:cNvSpPr>
            <a:spLocks noGrp="1"/>
          </p:cNvSpPr>
          <p:nvPr>
            <p:ph type="body" sz="quarter" idx="12" hasCustomPrompt="1"/>
          </p:nvPr>
        </p:nvSpPr>
        <p:spPr>
          <a:xfrm>
            <a:off x="5102225" y="5389156"/>
            <a:ext cx="1987550" cy="341632"/>
          </a:xfrm>
          <a:noFill/>
        </p:spPr>
        <p:txBody>
          <a:bodyPr wrap="square" rtlCol="0">
            <a:spAutoFit/>
          </a:bodyPr>
          <a:lstStyle>
            <a:lvl1pPr marL="0" indent="0" algn="ctr">
              <a:buNone/>
              <a:defRPr lang="zh-CN" altLang="en-US" sz="1800" dirty="0">
                <a:solidFill>
                  <a:srgbClr val="222A35"/>
                </a:solidFill>
                <a:latin typeface="微软雅黑" panose="020B0503020204020204" pitchFamily="34" charset="-122"/>
                <a:ea typeface="微软雅黑" panose="020B0503020204020204" pitchFamily="34" charset="-122"/>
              </a:defRPr>
            </a:lvl1pPr>
          </a:lstStyle>
          <a:p>
            <a:pPr marL="0" lvl="0"/>
            <a:r>
              <a:rPr lang="zh-CN" altLang="en-US" dirty="0"/>
              <a:t>指导教师：</a:t>
            </a:r>
            <a:r>
              <a:rPr lang="en-US" altLang="zh-CN" dirty="0"/>
              <a:t>XXX</a:t>
            </a:r>
            <a:endParaRPr lang="zh-CN" altLang="en-US" dirty="0"/>
          </a:p>
        </p:txBody>
      </p:sp>
      <p:sp>
        <p:nvSpPr>
          <p:cNvPr id="43" name="文本占位符 37">
            <a:extLst>
              <a:ext uri="{FF2B5EF4-FFF2-40B4-BE49-F238E27FC236}">
                <a16:creationId xmlns:a16="http://schemas.microsoft.com/office/drawing/2014/main" id="{62842471-F840-45CA-8087-A1D9DF3CA908}"/>
              </a:ext>
            </a:extLst>
          </p:cNvPr>
          <p:cNvSpPr>
            <a:spLocks noGrp="1"/>
          </p:cNvSpPr>
          <p:nvPr>
            <p:ph type="body" sz="quarter" idx="13" hasCustomPrompt="1"/>
          </p:nvPr>
        </p:nvSpPr>
        <p:spPr>
          <a:xfrm>
            <a:off x="7959460" y="5389156"/>
            <a:ext cx="1987550" cy="341632"/>
          </a:xfrm>
          <a:noFill/>
        </p:spPr>
        <p:txBody>
          <a:bodyPr wrap="square" rtlCol="0">
            <a:spAutoFit/>
          </a:bodyPr>
          <a:lstStyle>
            <a:lvl1pPr marL="0" indent="0" algn="r">
              <a:buNone/>
              <a:defRPr lang="zh-CN" altLang="en-US" sz="1800" dirty="0">
                <a:solidFill>
                  <a:srgbClr val="222A35"/>
                </a:solidFill>
                <a:latin typeface="微软雅黑" panose="020B0503020204020204" pitchFamily="34" charset="-122"/>
                <a:ea typeface="微软雅黑" panose="020B0503020204020204" pitchFamily="34" charset="-122"/>
              </a:defRPr>
            </a:lvl1pPr>
          </a:lstStyle>
          <a:p>
            <a:pPr marL="0" lvl="0"/>
            <a:r>
              <a:rPr lang="zh-CN" altLang="en-US" dirty="0"/>
              <a:t>院系：</a:t>
            </a:r>
            <a:r>
              <a:rPr lang="en-US" altLang="zh-CN" dirty="0"/>
              <a:t>XXX</a:t>
            </a:r>
            <a:endParaRPr lang="zh-CN" altLang="en-US" dirty="0"/>
          </a:p>
        </p:txBody>
      </p:sp>
    </p:spTree>
    <p:extLst>
      <p:ext uri="{BB962C8B-B14F-4D97-AF65-F5344CB8AC3E}">
        <p14:creationId xmlns:p14="http://schemas.microsoft.com/office/powerpoint/2010/main" val="1078727193"/>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目录-4部分">
    <p:spTree>
      <p:nvGrpSpPr>
        <p:cNvPr id="1" name=""/>
        <p:cNvGrpSpPr/>
        <p:nvPr/>
      </p:nvGrpSpPr>
      <p:grpSpPr>
        <a:xfrm>
          <a:off x="0" y="0"/>
          <a:ext cx="0" cy="0"/>
          <a:chOff x="0" y="0"/>
          <a:chExt cx="0" cy="0"/>
        </a:xfrm>
      </p:grpSpPr>
      <p:sp>
        <p:nvSpPr>
          <p:cNvPr id="55" name="矩形 54">
            <a:extLst>
              <a:ext uri="{FF2B5EF4-FFF2-40B4-BE49-F238E27FC236}">
                <a16:creationId xmlns:a16="http://schemas.microsoft.com/office/drawing/2014/main" id="{4D6291A7-7416-4ABD-BDD5-1A52FB976A60}"/>
              </a:ext>
            </a:extLst>
          </p:cNvPr>
          <p:cNvSpPr/>
          <p:nvPr userDrawn="1"/>
        </p:nvSpPr>
        <p:spPr>
          <a:xfrm>
            <a:off x="-1" y="0"/>
            <a:ext cx="6096001"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Arial" panose="020F0502020204030204"/>
              <a:ea typeface="Microsoft YaHei"/>
              <a:cs typeface="+mn-ea"/>
              <a:sym typeface="+mn-lt"/>
            </a:endParaRPr>
          </a:p>
        </p:txBody>
      </p:sp>
      <p:pic>
        <p:nvPicPr>
          <p:cNvPr id="35" name="图形 34">
            <a:extLst>
              <a:ext uri="{FF2B5EF4-FFF2-40B4-BE49-F238E27FC236}">
                <a16:creationId xmlns:a16="http://schemas.microsoft.com/office/drawing/2014/main" id="{3A501E88-F75F-4CDF-AE88-C91E47187A1B}"/>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1601832" y="3365787"/>
            <a:ext cx="6665290" cy="4818286"/>
          </a:xfrm>
          <a:prstGeom prst="rect">
            <a:avLst/>
          </a:prstGeom>
        </p:spPr>
      </p:pic>
      <p:sp>
        <p:nvSpPr>
          <p:cNvPr id="7" name="矩形 6">
            <a:extLst>
              <a:ext uri="{FF2B5EF4-FFF2-40B4-BE49-F238E27FC236}">
                <a16:creationId xmlns:a16="http://schemas.microsoft.com/office/drawing/2014/main" id="{22F2AF65-774C-46B4-8BD3-F9EC13500DEC}"/>
              </a:ext>
            </a:extLst>
          </p:cNvPr>
          <p:cNvSpPr/>
          <p:nvPr userDrawn="1"/>
        </p:nvSpPr>
        <p:spPr>
          <a:xfrm>
            <a:off x="589281" y="476251"/>
            <a:ext cx="11013440" cy="5905500"/>
          </a:xfrm>
          <a:prstGeom prst="rect">
            <a:avLst/>
          </a:prstGeom>
          <a:solidFill>
            <a:schemeClr val="bg1"/>
          </a:solidFill>
          <a:ln>
            <a:noFill/>
          </a:ln>
          <a:effectLst>
            <a:glow rad="101600">
              <a:schemeClr val="tx1">
                <a:alpha val="1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Arial" panose="020F0502020204030204"/>
              <a:ea typeface="Microsoft YaHei"/>
              <a:cs typeface="+mn-ea"/>
              <a:sym typeface="+mn-lt"/>
            </a:endParaRPr>
          </a:p>
        </p:txBody>
      </p:sp>
      <p:grpSp>
        <p:nvGrpSpPr>
          <p:cNvPr id="8" name="组合 7">
            <a:extLst>
              <a:ext uri="{FF2B5EF4-FFF2-40B4-BE49-F238E27FC236}">
                <a16:creationId xmlns:a16="http://schemas.microsoft.com/office/drawing/2014/main" id="{ED8836D6-4104-415F-A6DA-0E694613F791}"/>
              </a:ext>
            </a:extLst>
          </p:cNvPr>
          <p:cNvGrpSpPr/>
          <p:nvPr userDrawn="1"/>
        </p:nvGrpSpPr>
        <p:grpSpPr>
          <a:xfrm>
            <a:off x="2296213" y="1033221"/>
            <a:ext cx="2354895" cy="1876405"/>
            <a:chOff x="2202591" y="1033221"/>
            <a:chExt cx="2354895" cy="1876405"/>
          </a:xfrm>
        </p:grpSpPr>
        <p:sp>
          <p:nvSpPr>
            <p:cNvPr id="9" name="标题 1">
              <a:extLst>
                <a:ext uri="{FF2B5EF4-FFF2-40B4-BE49-F238E27FC236}">
                  <a16:creationId xmlns:a16="http://schemas.microsoft.com/office/drawing/2014/main" id="{1E5B2D9B-48E4-45CC-A328-3F68B6E6DD69}"/>
                </a:ext>
              </a:extLst>
            </p:cNvPr>
            <p:cNvSpPr txBox="1">
              <a:spLocks/>
            </p:cNvSpPr>
            <p:nvPr/>
          </p:nvSpPr>
          <p:spPr>
            <a:xfrm>
              <a:off x="2202591" y="1033221"/>
              <a:ext cx="2165279" cy="1500655"/>
            </a:xfrm>
            <a:prstGeom prst="rect">
              <a:avLst/>
            </a:prstGeom>
          </p:spPr>
          <p:txBody>
            <a:bodyPr anchor="ctr">
              <a:normAutofit/>
            </a:bodyPr>
            <a:lstStyle>
              <a:lvl1pPr algn="l" defTabSz="914400" rtl="0" eaLnBrk="1" latinLnBrk="0" hangingPunct="1">
                <a:lnSpc>
                  <a:spcPct val="90000"/>
                </a:lnSpc>
                <a:spcBef>
                  <a:spcPct val="0"/>
                </a:spcBef>
                <a:buNone/>
                <a:defRPr sz="2800" b="1" kern="1200">
                  <a:solidFill>
                    <a:srgbClr val="0070C0"/>
                  </a:solidFill>
                  <a:latin typeface="+mj-lt"/>
                  <a:ea typeface="微软雅黑" panose="020B0503020204020204" pitchFamily="34" charset="-122"/>
                  <a:cs typeface="+mj-cs"/>
                </a:defRPr>
              </a:lvl1p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0" lang="zh-CN" altLang="en-US" sz="5400" b="1" i="0" u="none" strike="noStrike" kern="2200" cap="none" spc="0" normalizeH="0" baseline="0" noProof="0" dirty="0">
                  <a:ln>
                    <a:noFill/>
                  </a:ln>
                  <a:solidFill>
                    <a:schemeClr val="accent1"/>
                  </a:solidFill>
                  <a:effectLst/>
                  <a:uLnTx/>
                  <a:uFillTx/>
                  <a:latin typeface="Arial" panose="020F0502020204030204"/>
                  <a:ea typeface="Microsoft YaHei"/>
                  <a:cs typeface="+mn-ea"/>
                  <a:sym typeface="+mn-lt"/>
                </a:rPr>
                <a:t>目  录</a:t>
              </a:r>
              <a:endParaRPr kumimoji="0" lang="en-US" altLang="zh-CN" sz="5400" b="1" i="0" u="none" strike="noStrike" kern="2200" cap="none" spc="0" normalizeH="0" baseline="0" noProof="0" dirty="0">
                <a:ln>
                  <a:noFill/>
                </a:ln>
                <a:solidFill>
                  <a:schemeClr val="accent1"/>
                </a:solidFill>
                <a:effectLst/>
                <a:uLnTx/>
                <a:uFillTx/>
                <a:latin typeface="Arial" panose="020F0502020204030204"/>
                <a:ea typeface="Microsoft YaHei"/>
                <a:cs typeface="+mn-ea"/>
                <a:sym typeface="+mn-lt"/>
              </a:endParaRPr>
            </a:p>
          </p:txBody>
        </p:sp>
        <p:sp>
          <p:nvSpPr>
            <p:cNvPr id="10" name="文本框 9">
              <a:extLst>
                <a:ext uri="{FF2B5EF4-FFF2-40B4-BE49-F238E27FC236}">
                  <a16:creationId xmlns:a16="http://schemas.microsoft.com/office/drawing/2014/main" id="{BE44CE6C-A329-4948-8A82-1DEFBD1A051B}"/>
                </a:ext>
              </a:extLst>
            </p:cNvPr>
            <p:cNvSpPr txBox="1"/>
            <p:nvPr/>
          </p:nvSpPr>
          <p:spPr>
            <a:xfrm>
              <a:off x="2389402" y="2078629"/>
              <a:ext cx="2168084" cy="83099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zh-CN" sz="2400" b="0" i="0" u="none" strike="noStrike" kern="2200" cap="none" spc="-20" normalizeH="0" baseline="0" noProof="0" dirty="0">
                  <a:ln>
                    <a:noFill/>
                  </a:ln>
                  <a:solidFill>
                    <a:schemeClr val="accent1"/>
                  </a:solidFill>
                  <a:effectLst/>
                  <a:uLnTx/>
                  <a:uFillTx/>
                  <a:latin typeface="Arial" panose="020F0502020204030204"/>
                  <a:ea typeface="Microsoft YaHei"/>
                  <a:cs typeface="+mn-ea"/>
                  <a:sym typeface="+mn-lt"/>
                </a:rPr>
                <a:t>CONTENTS</a:t>
              </a:r>
              <a:endParaRPr kumimoji="0" lang="zh-CN" altLang="en-US" sz="2400" b="0" i="0" u="none" strike="noStrike" kern="2200" cap="none" spc="-20" normalizeH="0" baseline="0" noProof="0" dirty="0">
                <a:ln>
                  <a:noFill/>
                </a:ln>
                <a:solidFill>
                  <a:schemeClr val="accent1"/>
                </a:solidFill>
                <a:effectLst/>
                <a:uLnTx/>
                <a:uFillTx/>
                <a:latin typeface="Arial" panose="020F0502020204030204"/>
                <a:ea typeface="Microsoft YaHei"/>
                <a:cs typeface="+mn-ea"/>
                <a:sym typeface="+mn-lt"/>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2400" b="0" i="0" u="none" strike="noStrike" kern="1200" cap="none" spc="-20" normalizeH="0" baseline="0" noProof="0" dirty="0">
                <a:ln>
                  <a:noFill/>
                </a:ln>
                <a:solidFill>
                  <a:schemeClr val="accent1"/>
                </a:solidFill>
                <a:effectLst/>
                <a:uLnTx/>
                <a:uFillTx/>
                <a:latin typeface="Arial" panose="020F0502020204030204"/>
                <a:ea typeface="Microsoft YaHei"/>
                <a:cs typeface="+mn-ea"/>
                <a:sym typeface="+mn-lt"/>
              </a:endParaRPr>
            </a:p>
          </p:txBody>
        </p:sp>
      </p:grpSp>
      <p:sp>
        <p:nvSpPr>
          <p:cNvPr id="45" name="文本占位符 40">
            <a:extLst>
              <a:ext uri="{FF2B5EF4-FFF2-40B4-BE49-F238E27FC236}">
                <a16:creationId xmlns:a16="http://schemas.microsoft.com/office/drawing/2014/main" id="{E092B345-4879-4708-91A6-4E07DC6C11C0}"/>
              </a:ext>
            </a:extLst>
          </p:cNvPr>
          <p:cNvSpPr>
            <a:spLocks noGrp="1"/>
          </p:cNvSpPr>
          <p:nvPr>
            <p:ph type="body" sz="quarter" idx="10" hasCustomPrompt="1"/>
          </p:nvPr>
        </p:nvSpPr>
        <p:spPr>
          <a:xfrm>
            <a:off x="7825514" y="1561152"/>
            <a:ext cx="3055845" cy="487680"/>
          </a:xfrm>
        </p:spPr>
        <p:txBody>
          <a:bodyPr>
            <a:normAutofit/>
          </a:bodyPr>
          <a:lstStyle>
            <a:lvl1pPr marL="0" indent="0" algn="l" defTabSz="914400" rtl="0" eaLnBrk="1" latinLnBrk="0" hangingPunct="1">
              <a:buNone/>
              <a:defRPr lang="zh-CN" altLang="en-US" sz="2800" kern="1200" dirty="0" smtClean="0">
                <a:solidFill>
                  <a:srgbClr val="000000">
                    <a:lumMod val="85000"/>
                    <a:lumOff val="15000"/>
                  </a:srgbClr>
                </a:solidFill>
                <a:latin typeface="微软雅黑"/>
                <a:ea typeface="+mn-ea"/>
                <a:cs typeface="+mn-cs"/>
              </a:defRPr>
            </a:lvl1pPr>
            <a:lvl2pPr marL="457200" indent="0">
              <a:buNone/>
              <a:defRPr/>
            </a:lvl2pPr>
          </a:lstStyle>
          <a:p>
            <a:pPr lvl="0"/>
            <a:r>
              <a:rPr lang="zh-CN" altLang="en-US" dirty="0"/>
              <a:t>输入目录标题</a:t>
            </a:r>
          </a:p>
        </p:txBody>
      </p:sp>
      <p:sp>
        <p:nvSpPr>
          <p:cNvPr id="46" name="文本占位符 40">
            <a:extLst>
              <a:ext uri="{FF2B5EF4-FFF2-40B4-BE49-F238E27FC236}">
                <a16:creationId xmlns:a16="http://schemas.microsoft.com/office/drawing/2014/main" id="{03810C05-3860-4CF4-B2C4-7B90D45455E3}"/>
              </a:ext>
            </a:extLst>
          </p:cNvPr>
          <p:cNvSpPr>
            <a:spLocks noGrp="1"/>
          </p:cNvSpPr>
          <p:nvPr>
            <p:ph type="body" sz="quarter" idx="11" hasCustomPrompt="1"/>
          </p:nvPr>
        </p:nvSpPr>
        <p:spPr>
          <a:xfrm>
            <a:off x="7825514" y="2650906"/>
            <a:ext cx="3055845" cy="487680"/>
          </a:xfrm>
        </p:spPr>
        <p:txBody>
          <a:bodyPr>
            <a:normAutofit/>
          </a:bodyPr>
          <a:lstStyle>
            <a:lvl1pPr marL="0" indent="0" algn="l" defTabSz="914400" rtl="0" eaLnBrk="1" latinLnBrk="0" hangingPunct="1">
              <a:buNone/>
              <a:defRPr lang="zh-CN" altLang="en-US" sz="2800" kern="1200" dirty="0" smtClean="0">
                <a:solidFill>
                  <a:srgbClr val="000000">
                    <a:lumMod val="85000"/>
                    <a:lumOff val="15000"/>
                  </a:srgbClr>
                </a:solidFill>
                <a:latin typeface="微软雅黑"/>
                <a:ea typeface="+mn-ea"/>
                <a:cs typeface="+mn-cs"/>
              </a:defRPr>
            </a:lvl1pPr>
            <a:lvl2pPr marL="457200" indent="0">
              <a:buNone/>
              <a:defRPr/>
            </a:lvl2pPr>
          </a:lstStyle>
          <a:p>
            <a:pPr lvl="0"/>
            <a:r>
              <a:rPr lang="zh-CN" altLang="en-US" dirty="0"/>
              <a:t>输入目录标题</a:t>
            </a:r>
          </a:p>
        </p:txBody>
      </p:sp>
      <p:sp>
        <p:nvSpPr>
          <p:cNvPr id="47" name="文本占位符 40">
            <a:extLst>
              <a:ext uri="{FF2B5EF4-FFF2-40B4-BE49-F238E27FC236}">
                <a16:creationId xmlns:a16="http://schemas.microsoft.com/office/drawing/2014/main" id="{0A0C6CFA-9C78-45B1-B085-C2C99900D665}"/>
              </a:ext>
            </a:extLst>
          </p:cNvPr>
          <p:cNvSpPr>
            <a:spLocks noGrp="1"/>
          </p:cNvSpPr>
          <p:nvPr>
            <p:ph type="body" sz="quarter" idx="12" hasCustomPrompt="1"/>
          </p:nvPr>
        </p:nvSpPr>
        <p:spPr>
          <a:xfrm>
            <a:off x="7825514" y="3740660"/>
            <a:ext cx="3055845" cy="487680"/>
          </a:xfrm>
        </p:spPr>
        <p:txBody>
          <a:bodyPr>
            <a:normAutofit/>
          </a:bodyPr>
          <a:lstStyle>
            <a:lvl1pPr marL="0" indent="0" algn="l" defTabSz="914400" rtl="0" eaLnBrk="1" latinLnBrk="0" hangingPunct="1">
              <a:buNone/>
              <a:defRPr lang="zh-CN" altLang="en-US" sz="2800" kern="1200" dirty="0" smtClean="0">
                <a:solidFill>
                  <a:srgbClr val="000000">
                    <a:lumMod val="85000"/>
                    <a:lumOff val="15000"/>
                  </a:srgbClr>
                </a:solidFill>
                <a:latin typeface="微软雅黑"/>
                <a:ea typeface="+mn-ea"/>
                <a:cs typeface="+mn-cs"/>
              </a:defRPr>
            </a:lvl1pPr>
            <a:lvl2pPr marL="457200" indent="0">
              <a:buNone/>
              <a:defRPr/>
            </a:lvl2pPr>
          </a:lstStyle>
          <a:p>
            <a:pPr lvl="0"/>
            <a:r>
              <a:rPr lang="zh-CN" altLang="en-US" dirty="0"/>
              <a:t>输入目录标题</a:t>
            </a:r>
          </a:p>
        </p:txBody>
      </p:sp>
      <p:sp>
        <p:nvSpPr>
          <p:cNvPr id="49" name="文本占位符 40">
            <a:extLst>
              <a:ext uri="{FF2B5EF4-FFF2-40B4-BE49-F238E27FC236}">
                <a16:creationId xmlns:a16="http://schemas.microsoft.com/office/drawing/2014/main" id="{6FA729E4-5DE0-4287-AF67-5FB2109F1BB2}"/>
              </a:ext>
            </a:extLst>
          </p:cNvPr>
          <p:cNvSpPr>
            <a:spLocks noGrp="1"/>
          </p:cNvSpPr>
          <p:nvPr>
            <p:ph type="body" sz="quarter" idx="14" hasCustomPrompt="1"/>
          </p:nvPr>
        </p:nvSpPr>
        <p:spPr>
          <a:xfrm>
            <a:off x="7825514" y="4830414"/>
            <a:ext cx="3055845" cy="487680"/>
          </a:xfrm>
        </p:spPr>
        <p:txBody>
          <a:bodyPr>
            <a:normAutofit/>
          </a:bodyPr>
          <a:lstStyle>
            <a:lvl1pPr marL="0" indent="0" algn="l" defTabSz="914400" rtl="0" eaLnBrk="1" latinLnBrk="0" hangingPunct="1">
              <a:buNone/>
              <a:defRPr lang="zh-CN" altLang="en-US" sz="2800" kern="1200" dirty="0" smtClean="0">
                <a:solidFill>
                  <a:srgbClr val="000000">
                    <a:lumMod val="85000"/>
                    <a:lumOff val="15000"/>
                  </a:srgbClr>
                </a:solidFill>
                <a:latin typeface="微软雅黑"/>
                <a:ea typeface="+mn-ea"/>
                <a:cs typeface="+mn-cs"/>
              </a:defRPr>
            </a:lvl1pPr>
            <a:lvl2pPr marL="457200" indent="0">
              <a:buNone/>
              <a:defRPr/>
            </a:lvl2pPr>
          </a:lstStyle>
          <a:p>
            <a:pPr lvl="0"/>
            <a:r>
              <a:rPr lang="zh-CN" altLang="en-US" dirty="0"/>
              <a:t>输入目录标题</a:t>
            </a:r>
          </a:p>
        </p:txBody>
      </p:sp>
      <p:sp>
        <p:nvSpPr>
          <p:cNvPr id="50" name="文本框 49">
            <a:extLst>
              <a:ext uri="{FF2B5EF4-FFF2-40B4-BE49-F238E27FC236}">
                <a16:creationId xmlns:a16="http://schemas.microsoft.com/office/drawing/2014/main" id="{56A38F7D-163D-40CF-868C-B65E57289CD7}"/>
              </a:ext>
            </a:extLst>
          </p:cNvPr>
          <p:cNvSpPr txBox="1"/>
          <p:nvPr userDrawn="1"/>
        </p:nvSpPr>
        <p:spPr>
          <a:xfrm>
            <a:off x="6814866" y="1512604"/>
            <a:ext cx="675822" cy="584775"/>
          </a:xfrm>
          <a:prstGeom prst="rect">
            <a:avLst/>
          </a:prstGeom>
          <a:noFill/>
        </p:spPr>
        <p:txBody>
          <a:bodyPr wrap="square" rtlCol="0">
            <a:spAutoFit/>
          </a:bodyPr>
          <a:lstStyle/>
          <a:p>
            <a:r>
              <a:rPr lang="en-US" altLang="zh-CN" sz="3200" b="1" dirty="0">
                <a:solidFill>
                  <a:srgbClr val="9A0001"/>
                </a:solidFill>
              </a:rPr>
              <a:t>01.</a:t>
            </a:r>
            <a:endParaRPr lang="zh-CN" altLang="en-US" sz="3200" b="1" dirty="0">
              <a:solidFill>
                <a:srgbClr val="9A0001"/>
              </a:solidFill>
            </a:endParaRPr>
          </a:p>
        </p:txBody>
      </p:sp>
      <p:sp>
        <p:nvSpPr>
          <p:cNvPr id="51" name="文本框 50">
            <a:extLst>
              <a:ext uri="{FF2B5EF4-FFF2-40B4-BE49-F238E27FC236}">
                <a16:creationId xmlns:a16="http://schemas.microsoft.com/office/drawing/2014/main" id="{CDED66E5-4D15-407E-B9E9-A0489B585942}"/>
              </a:ext>
            </a:extLst>
          </p:cNvPr>
          <p:cNvSpPr txBox="1"/>
          <p:nvPr userDrawn="1"/>
        </p:nvSpPr>
        <p:spPr>
          <a:xfrm>
            <a:off x="6814866" y="2596050"/>
            <a:ext cx="675822" cy="584775"/>
          </a:xfrm>
          <a:prstGeom prst="rect">
            <a:avLst/>
          </a:prstGeom>
          <a:noFill/>
        </p:spPr>
        <p:txBody>
          <a:bodyPr wrap="square" rtlCol="0">
            <a:spAutoFit/>
          </a:bodyPr>
          <a:lstStyle/>
          <a:p>
            <a:r>
              <a:rPr lang="en-US" altLang="zh-CN" sz="3200" b="1" dirty="0">
                <a:solidFill>
                  <a:srgbClr val="9A0001"/>
                </a:solidFill>
              </a:rPr>
              <a:t>02.</a:t>
            </a:r>
            <a:endParaRPr lang="zh-CN" altLang="en-US" sz="3200" b="1" dirty="0">
              <a:solidFill>
                <a:srgbClr val="9A0001"/>
              </a:solidFill>
            </a:endParaRPr>
          </a:p>
        </p:txBody>
      </p:sp>
      <p:sp>
        <p:nvSpPr>
          <p:cNvPr id="52" name="文本框 51">
            <a:extLst>
              <a:ext uri="{FF2B5EF4-FFF2-40B4-BE49-F238E27FC236}">
                <a16:creationId xmlns:a16="http://schemas.microsoft.com/office/drawing/2014/main" id="{507C5DA2-D768-4F0B-A91A-C33F1FD9102B}"/>
              </a:ext>
            </a:extLst>
          </p:cNvPr>
          <p:cNvSpPr txBox="1"/>
          <p:nvPr userDrawn="1"/>
        </p:nvSpPr>
        <p:spPr>
          <a:xfrm>
            <a:off x="6814866" y="3679496"/>
            <a:ext cx="675822" cy="584775"/>
          </a:xfrm>
          <a:prstGeom prst="rect">
            <a:avLst/>
          </a:prstGeom>
          <a:noFill/>
        </p:spPr>
        <p:txBody>
          <a:bodyPr wrap="square" rtlCol="0">
            <a:spAutoFit/>
          </a:bodyPr>
          <a:lstStyle/>
          <a:p>
            <a:r>
              <a:rPr lang="en-US" altLang="zh-CN" sz="3200" b="1" dirty="0">
                <a:solidFill>
                  <a:srgbClr val="9A0001"/>
                </a:solidFill>
              </a:rPr>
              <a:t>03.</a:t>
            </a:r>
            <a:endParaRPr lang="zh-CN" altLang="en-US" sz="3200" b="1" dirty="0">
              <a:solidFill>
                <a:srgbClr val="9A0001"/>
              </a:solidFill>
            </a:endParaRPr>
          </a:p>
        </p:txBody>
      </p:sp>
      <p:sp>
        <p:nvSpPr>
          <p:cNvPr id="53" name="文本框 52">
            <a:extLst>
              <a:ext uri="{FF2B5EF4-FFF2-40B4-BE49-F238E27FC236}">
                <a16:creationId xmlns:a16="http://schemas.microsoft.com/office/drawing/2014/main" id="{A511A62B-B193-4739-A793-D7002B471A43}"/>
              </a:ext>
            </a:extLst>
          </p:cNvPr>
          <p:cNvSpPr txBox="1"/>
          <p:nvPr userDrawn="1"/>
        </p:nvSpPr>
        <p:spPr>
          <a:xfrm>
            <a:off x="6814866" y="4762941"/>
            <a:ext cx="675822" cy="584775"/>
          </a:xfrm>
          <a:prstGeom prst="rect">
            <a:avLst/>
          </a:prstGeom>
          <a:noFill/>
        </p:spPr>
        <p:txBody>
          <a:bodyPr wrap="square" rtlCol="0">
            <a:spAutoFit/>
          </a:bodyPr>
          <a:lstStyle/>
          <a:p>
            <a:r>
              <a:rPr lang="en-US" altLang="zh-CN" sz="3200" b="1" dirty="0">
                <a:solidFill>
                  <a:srgbClr val="9A0001"/>
                </a:solidFill>
              </a:rPr>
              <a:t>04.</a:t>
            </a:r>
            <a:endParaRPr lang="zh-CN" altLang="en-US" sz="3200" b="1" dirty="0">
              <a:solidFill>
                <a:srgbClr val="9A0001"/>
              </a:solidFill>
            </a:endParaRPr>
          </a:p>
        </p:txBody>
      </p:sp>
      <p:grpSp>
        <p:nvGrpSpPr>
          <p:cNvPr id="56" name="组合 55">
            <a:extLst>
              <a:ext uri="{FF2B5EF4-FFF2-40B4-BE49-F238E27FC236}">
                <a16:creationId xmlns:a16="http://schemas.microsoft.com/office/drawing/2014/main" id="{50134B45-47D8-49EC-B2C4-4ECBF0176BD7}"/>
              </a:ext>
            </a:extLst>
          </p:cNvPr>
          <p:cNvGrpSpPr/>
          <p:nvPr userDrawn="1"/>
        </p:nvGrpSpPr>
        <p:grpSpPr>
          <a:xfrm>
            <a:off x="2425132" y="3183822"/>
            <a:ext cx="1945700" cy="1941162"/>
            <a:chOff x="2105799" y="20055838"/>
            <a:chExt cx="6748090" cy="6732363"/>
          </a:xfrm>
          <a:solidFill>
            <a:schemeClr val="accent1"/>
          </a:solidFill>
        </p:grpSpPr>
        <p:sp>
          <p:nvSpPr>
            <p:cNvPr id="57" name="Freeform 8">
              <a:extLst>
                <a:ext uri="{FF2B5EF4-FFF2-40B4-BE49-F238E27FC236}">
                  <a16:creationId xmlns:a16="http://schemas.microsoft.com/office/drawing/2014/main" id="{3AFA21E4-54E4-474B-AB1C-59ABBA29DA26}"/>
                </a:ext>
              </a:extLst>
            </p:cNvPr>
            <p:cNvSpPr>
              <a:spLocks noEditPoints="1"/>
            </p:cNvSpPr>
            <p:nvPr/>
          </p:nvSpPr>
          <p:spPr bwMode="auto">
            <a:xfrm>
              <a:off x="2105799" y="20055838"/>
              <a:ext cx="6748090" cy="6732363"/>
            </a:xfrm>
            <a:custGeom>
              <a:avLst/>
              <a:gdLst>
                <a:gd name="T0" fmla="*/ 0 w 965"/>
                <a:gd name="T1" fmla="*/ 465 h 963"/>
                <a:gd name="T2" fmla="*/ 1 w 965"/>
                <a:gd name="T3" fmla="*/ 453 h 963"/>
                <a:gd name="T4" fmla="*/ 10 w 965"/>
                <a:gd name="T5" fmla="*/ 384 h 963"/>
                <a:gd name="T6" fmla="*/ 50 w 965"/>
                <a:gd name="T7" fmla="*/ 269 h 963"/>
                <a:gd name="T8" fmla="*/ 220 w 965"/>
                <a:gd name="T9" fmla="*/ 78 h 963"/>
                <a:gd name="T10" fmla="*/ 368 w 965"/>
                <a:gd name="T11" fmla="*/ 14 h 963"/>
                <a:gd name="T12" fmla="*/ 459 w 965"/>
                <a:gd name="T13" fmla="*/ 1 h 963"/>
                <a:gd name="T14" fmla="*/ 465 w 965"/>
                <a:gd name="T15" fmla="*/ 0 h 963"/>
                <a:gd name="T16" fmla="*/ 498 w 965"/>
                <a:gd name="T17" fmla="*/ 0 h 963"/>
                <a:gd name="T18" fmla="*/ 503 w 965"/>
                <a:gd name="T19" fmla="*/ 1 h 963"/>
                <a:gd name="T20" fmla="*/ 746 w 965"/>
                <a:gd name="T21" fmla="*/ 80 h 963"/>
                <a:gd name="T22" fmla="*/ 941 w 965"/>
                <a:gd name="T23" fmla="*/ 338 h 963"/>
                <a:gd name="T24" fmla="*/ 962 w 965"/>
                <a:gd name="T25" fmla="*/ 447 h 963"/>
                <a:gd name="T26" fmla="*/ 945 w 965"/>
                <a:gd name="T27" fmla="*/ 612 h 963"/>
                <a:gd name="T28" fmla="*/ 857 w 965"/>
                <a:gd name="T29" fmla="*/ 782 h 963"/>
                <a:gd name="T30" fmla="*/ 722 w 965"/>
                <a:gd name="T31" fmla="*/ 897 h 963"/>
                <a:gd name="T32" fmla="*/ 584 w 965"/>
                <a:gd name="T33" fmla="*/ 951 h 963"/>
                <a:gd name="T34" fmla="*/ 502 w 965"/>
                <a:gd name="T35" fmla="*/ 962 h 963"/>
                <a:gd name="T36" fmla="*/ 497 w 965"/>
                <a:gd name="T37" fmla="*/ 963 h 963"/>
                <a:gd name="T38" fmla="*/ 466 w 965"/>
                <a:gd name="T39" fmla="*/ 963 h 963"/>
                <a:gd name="T40" fmla="*/ 449 w 965"/>
                <a:gd name="T41" fmla="*/ 961 h 963"/>
                <a:gd name="T42" fmla="*/ 332 w 965"/>
                <a:gd name="T43" fmla="*/ 938 h 963"/>
                <a:gd name="T44" fmla="*/ 51 w 965"/>
                <a:gd name="T45" fmla="*/ 695 h 963"/>
                <a:gd name="T46" fmla="*/ 8 w 965"/>
                <a:gd name="T47" fmla="*/ 564 h 963"/>
                <a:gd name="T48" fmla="*/ 1 w 965"/>
                <a:gd name="T49" fmla="*/ 510 h 963"/>
                <a:gd name="T50" fmla="*/ 0 w 965"/>
                <a:gd name="T51" fmla="*/ 497 h 963"/>
                <a:gd name="T52" fmla="*/ 0 w 965"/>
                <a:gd name="T53" fmla="*/ 465 h 963"/>
                <a:gd name="T54" fmla="*/ 481 w 965"/>
                <a:gd name="T55" fmla="*/ 946 h 963"/>
                <a:gd name="T56" fmla="*/ 946 w 965"/>
                <a:gd name="T57" fmla="*/ 481 h 963"/>
                <a:gd name="T58" fmla="*/ 482 w 965"/>
                <a:gd name="T59" fmla="*/ 17 h 963"/>
                <a:gd name="T60" fmla="*/ 17 w 965"/>
                <a:gd name="T61" fmla="*/ 480 h 963"/>
                <a:gd name="T62" fmla="*/ 481 w 965"/>
                <a:gd name="T63" fmla="*/ 946 h 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65" h="963">
                  <a:moveTo>
                    <a:pt x="0" y="465"/>
                  </a:moveTo>
                  <a:cubicBezTo>
                    <a:pt x="0" y="461"/>
                    <a:pt x="1" y="457"/>
                    <a:pt x="1" y="453"/>
                  </a:cubicBezTo>
                  <a:cubicBezTo>
                    <a:pt x="3" y="430"/>
                    <a:pt x="6" y="407"/>
                    <a:pt x="10" y="384"/>
                  </a:cubicBezTo>
                  <a:cubicBezTo>
                    <a:pt x="19" y="344"/>
                    <a:pt x="32" y="306"/>
                    <a:pt x="50" y="269"/>
                  </a:cubicBezTo>
                  <a:cubicBezTo>
                    <a:pt x="89" y="190"/>
                    <a:pt x="146" y="127"/>
                    <a:pt x="220" y="78"/>
                  </a:cubicBezTo>
                  <a:cubicBezTo>
                    <a:pt x="265" y="48"/>
                    <a:pt x="315" y="27"/>
                    <a:pt x="368" y="14"/>
                  </a:cubicBezTo>
                  <a:cubicBezTo>
                    <a:pt x="398" y="6"/>
                    <a:pt x="429" y="2"/>
                    <a:pt x="459" y="1"/>
                  </a:cubicBezTo>
                  <a:cubicBezTo>
                    <a:pt x="461" y="1"/>
                    <a:pt x="463" y="0"/>
                    <a:pt x="465" y="0"/>
                  </a:cubicBezTo>
                  <a:cubicBezTo>
                    <a:pt x="476" y="0"/>
                    <a:pt x="487" y="0"/>
                    <a:pt x="498" y="0"/>
                  </a:cubicBezTo>
                  <a:cubicBezTo>
                    <a:pt x="500" y="0"/>
                    <a:pt x="501" y="1"/>
                    <a:pt x="503" y="1"/>
                  </a:cubicBezTo>
                  <a:cubicBezTo>
                    <a:pt x="592" y="5"/>
                    <a:pt x="673" y="31"/>
                    <a:pt x="746" y="80"/>
                  </a:cubicBezTo>
                  <a:cubicBezTo>
                    <a:pt x="841" y="143"/>
                    <a:pt x="906" y="229"/>
                    <a:pt x="941" y="338"/>
                  </a:cubicBezTo>
                  <a:cubicBezTo>
                    <a:pt x="952" y="373"/>
                    <a:pt x="959" y="410"/>
                    <a:pt x="962" y="447"/>
                  </a:cubicBezTo>
                  <a:cubicBezTo>
                    <a:pt x="965" y="503"/>
                    <a:pt x="960" y="558"/>
                    <a:pt x="945" y="612"/>
                  </a:cubicBezTo>
                  <a:cubicBezTo>
                    <a:pt x="927" y="674"/>
                    <a:pt x="897" y="731"/>
                    <a:pt x="857" y="782"/>
                  </a:cubicBezTo>
                  <a:cubicBezTo>
                    <a:pt x="819" y="829"/>
                    <a:pt x="774" y="867"/>
                    <a:pt x="722" y="897"/>
                  </a:cubicBezTo>
                  <a:cubicBezTo>
                    <a:pt x="679" y="923"/>
                    <a:pt x="633" y="940"/>
                    <a:pt x="584" y="951"/>
                  </a:cubicBezTo>
                  <a:cubicBezTo>
                    <a:pt x="557" y="957"/>
                    <a:pt x="530" y="960"/>
                    <a:pt x="502" y="962"/>
                  </a:cubicBezTo>
                  <a:cubicBezTo>
                    <a:pt x="500" y="962"/>
                    <a:pt x="498" y="962"/>
                    <a:pt x="497" y="963"/>
                  </a:cubicBezTo>
                  <a:cubicBezTo>
                    <a:pt x="487" y="963"/>
                    <a:pt x="476" y="963"/>
                    <a:pt x="466" y="963"/>
                  </a:cubicBezTo>
                  <a:cubicBezTo>
                    <a:pt x="460" y="962"/>
                    <a:pt x="455" y="961"/>
                    <a:pt x="449" y="961"/>
                  </a:cubicBezTo>
                  <a:cubicBezTo>
                    <a:pt x="409" y="958"/>
                    <a:pt x="370" y="951"/>
                    <a:pt x="332" y="938"/>
                  </a:cubicBezTo>
                  <a:cubicBezTo>
                    <a:pt x="206" y="895"/>
                    <a:pt x="112" y="814"/>
                    <a:pt x="51" y="695"/>
                  </a:cubicBezTo>
                  <a:cubicBezTo>
                    <a:pt x="30" y="654"/>
                    <a:pt x="16" y="610"/>
                    <a:pt x="8" y="564"/>
                  </a:cubicBezTo>
                  <a:cubicBezTo>
                    <a:pt x="4" y="546"/>
                    <a:pt x="2" y="528"/>
                    <a:pt x="1" y="510"/>
                  </a:cubicBezTo>
                  <a:cubicBezTo>
                    <a:pt x="1" y="506"/>
                    <a:pt x="0" y="501"/>
                    <a:pt x="0" y="497"/>
                  </a:cubicBezTo>
                  <a:cubicBezTo>
                    <a:pt x="0" y="486"/>
                    <a:pt x="0" y="475"/>
                    <a:pt x="0" y="465"/>
                  </a:cubicBezTo>
                  <a:close/>
                  <a:moveTo>
                    <a:pt x="481" y="946"/>
                  </a:moveTo>
                  <a:cubicBezTo>
                    <a:pt x="738" y="946"/>
                    <a:pt x="946" y="736"/>
                    <a:pt x="946" y="481"/>
                  </a:cubicBezTo>
                  <a:cubicBezTo>
                    <a:pt x="947" y="228"/>
                    <a:pt x="740" y="17"/>
                    <a:pt x="482" y="17"/>
                  </a:cubicBezTo>
                  <a:cubicBezTo>
                    <a:pt x="226" y="16"/>
                    <a:pt x="17" y="225"/>
                    <a:pt x="17" y="480"/>
                  </a:cubicBezTo>
                  <a:cubicBezTo>
                    <a:pt x="16" y="736"/>
                    <a:pt x="225" y="945"/>
                    <a:pt x="481" y="946"/>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58" name="Freeform 42">
              <a:extLst>
                <a:ext uri="{FF2B5EF4-FFF2-40B4-BE49-F238E27FC236}">
                  <a16:creationId xmlns:a16="http://schemas.microsoft.com/office/drawing/2014/main" id="{38B24B0A-5539-4D2D-A7DD-73E521128A7A}"/>
                </a:ext>
              </a:extLst>
            </p:cNvPr>
            <p:cNvSpPr>
              <a:spLocks noEditPoints="1"/>
            </p:cNvSpPr>
            <p:nvPr/>
          </p:nvSpPr>
          <p:spPr bwMode="auto">
            <a:xfrm>
              <a:off x="2986668" y="20928842"/>
              <a:ext cx="4978486" cy="4970622"/>
            </a:xfrm>
            <a:custGeom>
              <a:avLst/>
              <a:gdLst>
                <a:gd name="T0" fmla="*/ 711 w 711"/>
                <a:gd name="T1" fmla="*/ 356 h 711"/>
                <a:gd name="T2" fmla="*/ 355 w 711"/>
                <a:gd name="T3" fmla="*/ 711 h 711"/>
                <a:gd name="T4" fmla="*/ 0 w 711"/>
                <a:gd name="T5" fmla="*/ 357 h 711"/>
                <a:gd name="T6" fmla="*/ 354 w 711"/>
                <a:gd name="T7" fmla="*/ 1 h 711"/>
                <a:gd name="T8" fmla="*/ 711 w 711"/>
                <a:gd name="T9" fmla="*/ 356 h 711"/>
                <a:gd name="T10" fmla="*/ 355 w 711"/>
                <a:gd name="T11" fmla="*/ 700 h 711"/>
                <a:gd name="T12" fmla="*/ 700 w 711"/>
                <a:gd name="T13" fmla="*/ 356 h 711"/>
                <a:gd name="T14" fmla="*/ 355 w 711"/>
                <a:gd name="T15" fmla="*/ 12 h 711"/>
                <a:gd name="T16" fmla="*/ 11 w 711"/>
                <a:gd name="T17" fmla="*/ 356 h 711"/>
                <a:gd name="T18" fmla="*/ 355 w 711"/>
                <a:gd name="T19" fmla="*/ 700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1" h="711">
                  <a:moveTo>
                    <a:pt x="711" y="356"/>
                  </a:moveTo>
                  <a:cubicBezTo>
                    <a:pt x="711" y="552"/>
                    <a:pt x="551" y="711"/>
                    <a:pt x="355" y="711"/>
                  </a:cubicBezTo>
                  <a:cubicBezTo>
                    <a:pt x="159" y="711"/>
                    <a:pt x="1" y="551"/>
                    <a:pt x="0" y="357"/>
                  </a:cubicBezTo>
                  <a:cubicBezTo>
                    <a:pt x="0" y="162"/>
                    <a:pt x="158" y="2"/>
                    <a:pt x="354" y="1"/>
                  </a:cubicBezTo>
                  <a:cubicBezTo>
                    <a:pt x="551" y="0"/>
                    <a:pt x="711" y="159"/>
                    <a:pt x="711" y="356"/>
                  </a:cubicBezTo>
                  <a:close/>
                  <a:moveTo>
                    <a:pt x="355" y="700"/>
                  </a:moveTo>
                  <a:cubicBezTo>
                    <a:pt x="545" y="701"/>
                    <a:pt x="700" y="546"/>
                    <a:pt x="700" y="356"/>
                  </a:cubicBezTo>
                  <a:cubicBezTo>
                    <a:pt x="700" y="166"/>
                    <a:pt x="545" y="12"/>
                    <a:pt x="355" y="12"/>
                  </a:cubicBezTo>
                  <a:cubicBezTo>
                    <a:pt x="166" y="12"/>
                    <a:pt x="11" y="166"/>
                    <a:pt x="11" y="356"/>
                  </a:cubicBezTo>
                  <a:cubicBezTo>
                    <a:pt x="11" y="545"/>
                    <a:pt x="166" y="700"/>
                    <a:pt x="355" y="70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59" name="Freeform 43">
              <a:extLst>
                <a:ext uri="{FF2B5EF4-FFF2-40B4-BE49-F238E27FC236}">
                  <a16:creationId xmlns:a16="http://schemas.microsoft.com/office/drawing/2014/main" id="{E0E9CC68-E749-47CC-8EEF-B8B1D81C1F03}"/>
                </a:ext>
              </a:extLst>
            </p:cNvPr>
            <p:cNvSpPr>
              <a:spLocks noEditPoints="1"/>
            </p:cNvSpPr>
            <p:nvPr/>
          </p:nvSpPr>
          <p:spPr bwMode="auto">
            <a:xfrm>
              <a:off x="7508990" y="21424332"/>
              <a:ext cx="550543" cy="660652"/>
            </a:xfrm>
            <a:custGeom>
              <a:avLst/>
              <a:gdLst>
                <a:gd name="T0" fmla="*/ 37 w 79"/>
                <a:gd name="T1" fmla="*/ 41 h 94"/>
                <a:gd name="T2" fmla="*/ 21 w 79"/>
                <a:gd name="T3" fmla="*/ 55 h 94"/>
                <a:gd name="T4" fmla="*/ 19 w 79"/>
                <a:gd name="T5" fmla="*/ 62 h 94"/>
                <a:gd name="T6" fmla="*/ 20 w 79"/>
                <a:gd name="T7" fmla="*/ 66 h 94"/>
                <a:gd name="T8" fmla="*/ 0 w 79"/>
                <a:gd name="T9" fmla="*/ 40 h 94"/>
                <a:gd name="T10" fmla="*/ 3 w 79"/>
                <a:gd name="T11" fmla="*/ 42 h 94"/>
                <a:gd name="T12" fmla="*/ 12 w 79"/>
                <a:gd name="T13" fmla="*/ 42 h 94"/>
                <a:gd name="T14" fmla="*/ 48 w 79"/>
                <a:gd name="T15" fmla="*/ 12 h 94"/>
                <a:gd name="T16" fmla="*/ 50 w 79"/>
                <a:gd name="T17" fmla="*/ 2 h 94"/>
                <a:gd name="T18" fmla="*/ 50 w 79"/>
                <a:gd name="T19" fmla="*/ 0 h 94"/>
                <a:gd name="T20" fmla="*/ 52 w 79"/>
                <a:gd name="T21" fmla="*/ 2 h 94"/>
                <a:gd name="T22" fmla="*/ 70 w 79"/>
                <a:gd name="T23" fmla="*/ 26 h 94"/>
                <a:gd name="T24" fmla="*/ 77 w 79"/>
                <a:gd name="T25" fmla="*/ 40 h 94"/>
                <a:gd name="T26" fmla="*/ 75 w 79"/>
                <a:gd name="T27" fmla="*/ 54 h 94"/>
                <a:gd name="T28" fmla="*/ 57 w 79"/>
                <a:gd name="T29" fmla="*/ 59 h 94"/>
                <a:gd name="T30" fmla="*/ 50 w 79"/>
                <a:gd name="T31" fmla="*/ 56 h 94"/>
                <a:gd name="T32" fmla="*/ 40 w 79"/>
                <a:gd name="T33" fmla="*/ 94 h 94"/>
                <a:gd name="T34" fmla="*/ 38 w 79"/>
                <a:gd name="T35" fmla="*/ 92 h 94"/>
                <a:gd name="T36" fmla="*/ 31 w 79"/>
                <a:gd name="T37" fmla="*/ 82 h 94"/>
                <a:gd name="T38" fmla="*/ 29 w 79"/>
                <a:gd name="T39" fmla="*/ 75 h 94"/>
                <a:gd name="T40" fmla="*/ 38 w 79"/>
                <a:gd name="T41" fmla="*/ 47 h 94"/>
                <a:gd name="T42" fmla="*/ 37 w 79"/>
                <a:gd name="T43" fmla="*/ 41 h 94"/>
                <a:gd name="T44" fmla="*/ 40 w 79"/>
                <a:gd name="T45" fmla="*/ 39 h 94"/>
                <a:gd name="T46" fmla="*/ 45 w 79"/>
                <a:gd name="T47" fmla="*/ 45 h 94"/>
                <a:gd name="T48" fmla="*/ 61 w 79"/>
                <a:gd name="T49" fmla="*/ 45 h 94"/>
                <a:gd name="T50" fmla="*/ 65 w 79"/>
                <a:gd name="T51" fmla="*/ 43 h 94"/>
                <a:gd name="T52" fmla="*/ 65 w 79"/>
                <a:gd name="T53" fmla="*/ 24 h 94"/>
                <a:gd name="T54" fmla="*/ 59 w 79"/>
                <a:gd name="T55" fmla="*/ 24 h 94"/>
                <a:gd name="T56" fmla="*/ 45 w 79"/>
                <a:gd name="T57" fmla="*/ 35 h 94"/>
                <a:gd name="T58" fmla="*/ 40 w 79"/>
                <a:gd name="T59" fmla="*/ 3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9" h="94">
                  <a:moveTo>
                    <a:pt x="37" y="41"/>
                  </a:moveTo>
                  <a:cubicBezTo>
                    <a:pt x="32" y="46"/>
                    <a:pt x="26" y="50"/>
                    <a:pt x="21" y="55"/>
                  </a:cubicBezTo>
                  <a:cubicBezTo>
                    <a:pt x="18" y="57"/>
                    <a:pt x="18" y="60"/>
                    <a:pt x="19" y="62"/>
                  </a:cubicBezTo>
                  <a:cubicBezTo>
                    <a:pt x="20" y="64"/>
                    <a:pt x="20" y="65"/>
                    <a:pt x="20" y="66"/>
                  </a:cubicBezTo>
                  <a:cubicBezTo>
                    <a:pt x="17" y="65"/>
                    <a:pt x="3" y="47"/>
                    <a:pt x="0" y="40"/>
                  </a:cubicBezTo>
                  <a:cubicBezTo>
                    <a:pt x="2" y="41"/>
                    <a:pt x="2" y="41"/>
                    <a:pt x="3" y="42"/>
                  </a:cubicBezTo>
                  <a:cubicBezTo>
                    <a:pt x="7" y="44"/>
                    <a:pt x="9" y="44"/>
                    <a:pt x="12" y="42"/>
                  </a:cubicBezTo>
                  <a:cubicBezTo>
                    <a:pt x="24" y="32"/>
                    <a:pt x="36" y="22"/>
                    <a:pt x="48" y="12"/>
                  </a:cubicBezTo>
                  <a:cubicBezTo>
                    <a:pt x="52" y="9"/>
                    <a:pt x="52" y="7"/>
                    <a:pt x="50" y="2"/>
                  </a:cubicBezTo>
                  <a:cubicBezTo>
                    <a:pt x="50" y="1"/>
                    <a:pt x="50" y="1"/>
                    <a:pt x="50" y="0"/>
                  </a:cubicBezTo>
                  <a:cubicBezTo>
                    <a:pt x="51" y="1"/>
                    <a:pt x="52" y="1"/>
                    <a:pt x="52" y="2"/>
                  </a:cubicBezTo>
                  <a:cubicBezTo>
                    <a:pt x="58" y="10"/>
                    <a:pt x="64" y="18"/>
                    <a:pt x="70" y="26"/>
                  </a:cubicBezTo>
                  <a:cubicBezTo>
                    <a:pt x="73" y="30"/>
                    <a:pt x="75" y="35"/>
                    <a:pt x="77" y="40"/>
                  </a:cubicBezTo>
                  <a:cubicBezTo>
                    <a:pt x="79" y="45"/>
                    <a:pt x="79" y="50"/>
                    <a:pt x="75" y="54"/>
                  </a:cubicBezTo>
                  <a:cubicBezTo>
                    <a:pt x="71" y="60"/>
                    <a:pt x="64" y="62"/>
                    <a:pt x="57" y="59"/>
                  </a:cubicBezTo>
                  <a:cubicBezTo>
                    <a:pt x="55" y="58"/>
                    <a:pt x="53" y="57"/>
                    <a:pt x="50" y="56"/>
                  </a:cubicBezTo>
                  <a:cubicBezTo>
                    <a:pt x="47" y="69"/>
                    <a:pt x="42" y="81"/>
                    <a:pt x="40" y="94"/>
                  </a:cubicBezTo>
                  <a:cubicBezTo>
                    <a:pt x="40" y="94"/>
                    <a:pt x="39" y="93"/>
                    <a:pt x="38" y="92"/>
                  </a:cubicBezTo>
                  <a:cubicBezTo>
                    <a:pt x="36" y="89"/>
                    <a:pt x="33" y="85"/>
                    <a:pt x="31" y="82"/>
                  </a:cubicBezTo>
                  <a:cubicBezTo>
                    <a:pt x="29" y="80"/>
                    <a:pt x="29" y="78"/>
                    <a:pt x="29" y="75"/>
                  </a:cubicBezTo>
                  <a:cubicBezTo>
                    <a:pt x="33" y="66"/>
                    <a:pt x="36" y="56"/>
                    <a:pt x="38" y="47"/>
                  </a:cubicBezTo>
                  <a:cubicBezTo>
                    <a:pt x="39" y="45"/>
                    <a:pt x="40" y="43"/>
                    <a:pt x="37" y="41"/>
                  </a:cubicBezTo>
                  <a:close/>
                  <a:moveTo>
                    <a:pt x="40" y="39"/>
                  </a:moveTo>
                  <a:cubicBezTo>
                    <a:pt x="42" y="41"/>
                    <a:pt x="43" y="43"/>
                    <a:pt x="45" y="45"/>
                  </a:cubicBezTo>
                  <a:cubicBezTo>
                    <a:pt x="50" y="50"/>
                    <a:pt x="55" y="50"/>
                    <a:pt x="61" y="45"/>
                  </a:cubicBezTo>
                  <a:cubicBezTo>
                    <a:pt x="63" y="45"/>
                    <a:pt x="64" y="44"/>
                    <a:pt x="65" y="43"/>
                  </a:cubicBezTo>
                  <a:cubicBezTo>
                    <a:pt x="71" y="37"/>
                    <a:pt x="71" y="31"/>
                    <a:pt x="65" y="24"/>
                  </a:cubicBezTo>
                  <a:cubicBezTo>
                    <a:pt x="63" y="22"/>
                    <a:pt x="62" y="21"/>
                    <a:pt x="59" y="24"/>
                  </a:cubicBezTo>
                  <a:cubicBezTo>
                    <a:pt x="54" y="27"/>
                    <a:pt x="50" y="31"/>
                    <a:pt x="45" y="35"/>
                  </a:cubicBezTo>
                  <a:cubicBezTo>
                    <a:pt x="44" y="36"/>
                    <a:pt x="42" y="38"/>
                    <a:pt x="40" y="39"/>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60" name="Freeform 44">
              <a:extLst>
                <a:ext uri="{FF2B5EF4-FFF2-40B4-BE49-F238E27FC236}">
                  <a16:creationId xmlns:a16="http://schemas.microsoft.com/office/drawing/2014/main" id="{DB2F8014-13A0-4EED-9E54-018B50E7499E}"/>
                </a:ext>
              </a:extLst>
            </p:cNvPr>
            <p:cNvSpPr>
              <a:spLocks/>
            </p:cNvSpPr>
            <p:nvPr/>
          </p:nvSpPr>
          <p:spPr bwMode="auto">
            <a:xfrm>
              <a:off x="2373206" y="22674853"/>
              <a:ext cx="526949" cy="566274"/>
            </a:xfrm>
            <a:custGeom>
              <a:avLst/>
              <a:gdLst>
                <a:gd name="T0" fmla="*/ 0 w 76"/>
                <a:gd name="T1" fmla="*/ 68 h 80"/>
                <a:gd name="T2" fmla="*/ 5 w 76"/>
                <a:gd name="T3" fmla="*/ 36 h 80"/>
                <a:gd name="T4" fmla="*/ 7 w 76"/>
                <a:gd name="T5" fmla="*/ 36 h 80"/>
                <a:gd name="T6" fmla="*/ 7 w 76"/>
                <a:gd name="T7" fmla="*/ 39 h 80"/>
                <a:gd name="T8" fmla="*/ 13 w 76"/>
                <a:gd name="T9" fmla="*/ 46 h 80"/>
                <a:gd name="T10" fmla="*/ 35 w 76"/>
                <a:gd name="T11" fmla="*/ 50 h 80"/>
                <a:gd name="T12" fmla="*/ 33 w 76"/>
                <a:gd name="T13" fmla="*/ 47 h 80"/>
                <a:gd name="T14" fmla="*/ 18 w 76"/>
                <a:gd name="T15" fmla="*/ 24 h 80"/>
                <a:gd name="T16" fmla="*/ 17 w 76"/>
                <a:gd name="T17" fmla="*/ 22 h 80"/>
                <a:gd name="T18" fmla="*/ 10 w 76"/>
                <a:gd name="T19" fmla="*/ 23 h 80"/>
                <a:gd name="T20" fmla="*/ 8 w 76"/>
                <a:gd name="T21" fmla="*/ 29 h 80"/>
                <a:gd name="T22" fmla="*/ 12 w 76"/>
                <a:gd name="T23" fmla="*/ 0 h 80"/>
                <a:gd name="T24" fmla="*/ 13 w 76"/>
                <a:gd name="T25" fmla="*/ 1 h 80"/>
                <a:gd name="T26" fmla="*/ 19 w 76"/>
                <a:gd name="T27" fmla="*/ 19 h 80"/>
                <a:gd name="T28" fmla="*/ 29 w 76"/>
                <a:gd name="T29" fmla="*/ 35 h 80"/>
                <a:gd name="T30" fmla="*/ 33 w 76"/>
                <a:gd name="T31" fmla="*/ 34 h 80"/>
                <a:gd name="T32" fmla="*/ 69 w 76"/>
                <a:gd name="T33" fmla="*/ 13 h 80"/>
                <a:gd name="T34" fmla="*/ 75 w 76"/>
                <a:gd name="T35" fmla="*/ 8 h 80"/>
                <a:gd name="T36" fmla="*/ 74 w 76"/>
                <a:gd name="T37" fmla="*/ 18 h 80"/>
                <a:gd name="T38" fmla="*/ 72 w 76"/>
                <a:gd name="T39" fmla="*/ 30 h 80"/>
                <a:gd name="T40" fmla="*/ 70 w 76"/>
                <a:gd name="T41" fmla="*/ 40 h 80"/>
                <a:gd name="T42" fmla="*/ 69 w 76"/>
                <a:gd name="T43" fmla="*/ 40 h 80"/>
                <a:gd name="T44" fmla="*/ 68 w 76"/>
                <a:gd name="T45" fmla="*/ 32 h 80"/>
                <a:gd name="T46" fmla="*/ 64 w 76"/>
                <a:gd name="T47" fmla="*/ 33 h 80"/>
                <a:gd name="T48" fmla="*/ 39 w 76"/>
                <a:gd name="T49" fmla="*/ 48 h 80"/>
                <a:gd name="T50" fmla="*/ 42 w 76"/>
                <a:gd name="T51" fmla="*/ 51 h 80"/>
                <a:gd name="T52" fmla="*/ 60 w 76"/>
                <a:gd name="T53" fmla="*/ 55 h 80"/>
                <a:gd name="T54" fmla="*/ 66 w 76"/>
                <a:gd name="T55" fmla="*/ 51 h 80"/>
                <a:gd name="T56" fmla="*/ 68 w 76"/>
                <a:gd name="T57" fmla="*/ 48 h 80"/>
                <a:gd name="T58" fmla="*/ 63 w 76"/>
                <a:gd name="T59" fmla="*/ 80 h 80"/>
                <a:gd name="T60" fmla="*/ 62 w 76"/>
                <a:gd name="T61" fmla="*/ 80 h 80"/>
                <a:gd name="T62" fmla="*/ 62 w 76"/>
                <a:gd name="T63" fmla="*/ 77 h 80"/>
                <a:gd name="T64" fmla="*/ 55 w 76"/>
                <a:gd name="T65" fmla="*/ 70 h 80"/>
                <a:gd name="T66" fmla="*/ 11 w 76"/>
                <a:gd name="T67" fmla="*/ 62 h 80"/>
                <a:gd name="T68" fmla="*/ 3 w 76"/>
                <a:gd name="T69" fmla="*/ 66 h 80"/>
                <a:gd name="T70" fmla="*/ 1 w 76"/>
                <a:gd name="T71" fmla="*/ 68 h 80"/>
                <a:gd name="T72" fmla="*/ 0 w 76"/>
                <a:gd name="T7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80">
                  <a:moveTo>
                    <a:pt x="0" y="68"/>
                  </a:moveTo>
                  <a:cubicBezTo>
                    <a:pt x="2" y="57"/>
                    <a:pt x="4" y="47"/>
                    <a:pt x="5" y="36"/>
                  </a:cubicBezTo>
                  <a:cubicBezTo>
                    <a:pt x="6" y="36"/>
                    <a:pt x="6" y="36"/>
                    <a:pt x="7" y="36"/>
                  </a:cubicBezTo>
                  <a:cubicBezTo>
                    <a:pt x="7" y="37"/>
                    <a:pt x="7" y="38"/>
                    <a:pt x="7" y="39"/>
                  </a:cubicBezTo>
                  <a:cubicBezTo>
                    <a:pt x="8" y="43"/>
                    <a:pt x="9" y="45"/>
                    <a:pt x="13" y="46"/>
                  </a:cubicBezTo>
                  <a:cubicBezTo>
                    <a:pt x="20" y="48"/>
                    <a:pt x="27" y="49"/>
                    <a:pt x="35" y="50"/>
                  </a:cubicBezTo>
                  <a:cubicBezTo>
                    <a:pt x="34" y="49"/>
                    <a:pt x="34" y="48"/>
                    <a:pt x="33" y="47"/>
                  </a:cubicBezTo>
                  <a:cubicBezTo>
                    <a:pt x="28" y="39"/>
                    <a:pt x="23" y="32"/>
                    <a:pt x="18" y="24"/>
                  </a:cubicBezTo>
                  <a:cubicBezTo>
                    <a:pt x="18" y="24"/>
                    <a:pt x="17" y="23"/>
                    <a:pt x="17" y="22"/>
                  </a:cubicBezTo>
                  <a:cubicBezTo>
                    <a:pt x="14" y="19"/>
                    <a:pt x="12" y="20"/>
                    <a:pt x="10" y="23"/>
                  </a:cubicBezTo>
                  <a:cubicBezTo>
                    <a:pt x="10" y="25"/>
                    <a:pt x="9" y="26"/>
                    <a:pt x="8" y="29"/>
                  </a:cubicBezTo>
                  <a:cubicBezTo>
                    <a:pt x="7" y="24"/>
                    <a:pt x="10" y="4"/>
                    <a:pt x="12" y="0"/>
                  </a:cubicBezTo>
                  <a:cubicBezTo>
                    <a:pt x="13" y="0"/>
                    <a:pt x="13" y="1"/>
                    <a:pt x="13" y="1"/>
                  </a:cubicBezTo>
                  <a:cubicBezTo>
                    <a:pt x="13" y="8"/>
                    <a:pt x="16" y="14"/>
                    <a:pt x="19" y="19"/>
                  </a:cubicBezTo>
                  <a:cubicBezTo>
                    <a:pt x="22" y="25"/>
                    <a:pt x="26" y="30"/>
                    <a:pt x="29" y="35"/>
                  </a:cubicBezTo>
                  <a:cubicBezTo>
                    <a:pt x="31" y="35"/>
                    <a:pt x="32" y="34"/>
                    <a:pt x="33" y="34"/>
                  </a:cubicBezTo>
                  <a:cubicBezTo>
                    <a:pt x="45" y="27"/>
                    <a:pt x="57" y="20"/>
                    <a:pt x="69" y="13"/>
                  </a:cubicBezTo>
                  <a:cubicBezTo>
                    <a:pt x="71" y="12"/>
                    <a:pt x="73" y="10"/>
                    <a:pt x="75" y="8"/>
                  </a:cubicBezTo>
                  <a:cubicBezTo>
                    <a:pt x="76" y="12"/>
                    <a:pt x="74" y="15"/>
                    <a:pt x="74" y="18"/>
                  </a:cubicBezTo>
                  <a:cubicBezTo>
                    <a:pt x="73" y="22"/>
                    <a:pt x="73" y="26"/>
                    <a:pt x="72" y="30"/>
                  </a:cubicBezTo>
                  <a:cubicBezTo>
                    <a:pt x="71" y="33"/>
                    <a:pt x="71" y="37"/>
                    <a:pt x="70" y="40"/>
                  </a:cubicBezTo>
                  <a:cubicBezTo>
                    <a:pt x="69" y="40"/>
                    <a:pt x="69" y="40"/>
                    <a:pt x="69" y="40"/>
                  </a:cubicBezTo>
                  <a:cubicBezTo>
                    <a:pt x="68" y="38"/>
                    <a:pt x="68" y="35"/>
                    <a:pt x="68" y="32"/>
                  </a:cubicBezTo>
                  <a:cubicBezTo>
                    <a:pt x="66" y="32"/>
                    <a:pt x="65" y="33"/>
                    <a:pt x="64" y="33"/>
                  </a:cubicBezTo>
                  <a:cubicBezTo>
                    <a:pt x="55" y="38"/>
                    <a:pt x="47" y="43"/>
                    <a:pt x="39" y="48"/>
                  </a:cubicBezTo>
                  <a:cubicBezTo>
                    <a:pt x="39" y="50"/>
                    <a:pt x="40" y="51"/>
                    <a:pt x="42" y="51"/>
                  </a:cubicBezTo>
                  <a:cubicBezTo>
                    <a:pt x="48" y="53"/>
                    <a:pt x="54" y="54"/>
                    <a:pt x="60" y="55"/>
                  </a:cubicBezTo>
                  <a:cubicBezTo>
                    <a:pt x="63" y="55"/>
                    <a:pt x="64" y="54"/>
                    <a:pt x="66" y="51"/>
                  </a:cubicBezTo>
                  <a:cubicBezTo>
                    <a:pt x="66" y="50"/>
                    <a:pt x="67" y="49"/>
                    <a:pt x="68" y="48"/>
                  </a:cubicBezTo>
                  <a:cubicBezTo>
                    <a:pt x="67" y="58"/>
                    <a:pt x="65" y="69"/>
                    <a:pt x="63" y="80"/>
                  </a:cubicBezTo>
                  <a:cubicBezTo>
                    <a:pt x="63" y="80"/>
                    <a:pt x="63" y="80"/>
                    <a:pt x="62" y="80"/>
                  </a:cubicBezTo>
                  <a:cubicBezTo>
                    <a:pt x="62" y="79"/>
                    <a:pt x="62" y="78"/>
                    <a:pt x="62" y="77"/>
                  </a:cubicBezTo>
                  <a:cubicBezTo>
                    <a:pt x="61" y="72"/>
                    <a:pt x="60" y="71"/>
                    <a:pt x="55" y="70"/>
                  </a:cubicBezTo>
                  <a:cubicBezTo>
                    <a:pt x="40" y="67"/>
                    <a:pt x="26" y="64"/>
                    <a:pt x="11" y="62"/>
                  </a:cubicBezTo>
                  <a:cubicBezTo>
                    <a:pt x="6" y="61"/>
                    <a:pt x="5" y="62"/>
                    <a:pt x="3" y="66"/>
                  </a:cubicBezTo>
                  <a:cubicBezTo>
                    <a:pt x="2" y="67"/>
                    <a:pt x="2" y="68"/>
                    <a:pt x="1" y="68"/>
                  </a:cubicBezTo>
                  <a:cubicBezTo>
                    <a:pt x="1" y="68"/>
                    <a:pt x="1" y="68"/>
                    <a:pt x="0" y="68"/>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61" name="Freeform 45">
              <a:extLst>
                <a:ext uri="{FF2B5EF4-FFF2-40B4-BE49-F238E27FC236}">
                  <a16:creationId xmlns:a16="http://schemas.microsoft.com/office/drawing/2014/main" id="{74ABE961-157F-44CB-B98E-6BC13D4BE116}"/>
                </a:ext>
              </a:extLst>
            </p:cNvPr>
            <p:cNvSpPr>
              <a:spLocks/>
            </p:cNvSpPr>
            <p:nvPr/>
          </p:nvSpPr>
          <p:spPr bwMode="auto">
            <a:xfrm>
              <a:off x="6989906" y="20865924"/>
              <a:ext cx="574138" cy="613463"/>
            </a:xfrm>
            <a:custGeom>
              <a:avLst/>
              <a:gdLst>
                <a:gd name="T0" fmla="*/ 61 w 82"/>
                <a:gd name="T1" fmla="*/ 37 h 87"/>
                <a:gd name="T2" fmla="*/ 42 w 82"/>
                <a:gd name="T3" fmla="*/ 65 h 87"/>
                <a:gd name="T4" fmla="*/ 44 w 82"/>
                <a:gd name="T5" fmla="*/ 59 h 87"/>
                <a:gd name="T6" fmla="*/ 37 w 82"/>
                <a:gd name="T7" fmla="*/ 42 h 87"/>
                <a:gd name="T8" fmla="*/ 36 w 82"/>
                <a:gd name="T9" fmla="*/ 44 h 87"/>
                <a:gd name="T10" fmla="*/ 24 w 82"/>
                <a:gd name="T11" fmla="*/ 61 h 87"/>
                <a:gd name="T12" fmla="*/ 25 w 82"/>
                <a:gd name="T13" fmla="*/ 68 h 87"/>
                <a:gd name="T14" fmla="*/ 54 w 82"/>
                <a:gd name="T15" fmla="*/ 74 h 87"/>
                <a:gd name="T16" fmla="*/ 59 w 82"/>
                <a:gd name="T17" fmla="*/ 73 h 87"/>
                <a:gd name="T18" fmla="*/ 45 w 82"/>
                <a:gd name="T19" fmla="*/ 87 h 87"/>
                <a:gd name="T20" fmla="*/ 0 w 82"/>
                <a:gd name="T21" fmla="*/ 52 h 87"/>
                <a:gd name="T22" fmla="*/ 4 w 82"/>
                <a:gd name="T23" fmla="*/ 54 h 87"/>
                <a:gd name="T24" fmla="*/ 12 w 82"/>
                <a:gd name="T25" fmla="*/ 51 h 87"/>
                <a:gd name="T26" fmla="*/ 39 w 82"/>
                <a:gd name="T27" fmla="*/ 12 h 87"/>
                <a:gd name="T28" fmla="*/ 39 w 82"/>
                <a:gd name="T29" fmla="*/ 3 h 87"/>
                <a:gd name="T30" fmla="*/ 37 w 82"/>
                <a:gd name="T31" fmla="*/ 0 h 87"/>
                <a:gd name="T32" fmla="*/ 82 w 82"/>
                <a:gd name="T33" fmla="*/ 33 h 87"/>
                <a:gd name="T34" fmla="*/ 70 w 82"/>
                <a:gd name="T35" fmla="*/ 48 h 87"/>
                <a:gd name="T36" fmla="*/ 70 w 82"/>
                <a:gd name="T37" fmla="*/ 46 h 87"/>
                <a:gd name="T38" fmla="*/ 65 w 82"/>
                <a:gd name="T39" fmla="*/ 24 h 87"/>
                <a:gd name="T40" fmla="*/ 58 w 82"/>
                <a:gd name="T41" fmla="*/ 19 h 87"/>
                <a:gd name="T42" fmla="*/ 53 w 82"/>
                <a:gd name="T43" fmla="*/ 20 h 87"/>
                <a:gd name="T44" fmla="*/ 41 w 82"/>
                <a:gd name="T45" fmla="*/ 36 h 87"/>
                <a:gd name="T46" fmla="*/ 40 w 82"/>
                <a:gd name="T47" fmla="*/ 39 h 87"/>
                <a:gd name="T48" fmla="*/ 51 w 82"/>
                <a:gd name="T49" fmla="*/ 43 h 87"/>
                <a:gd name="T50" fmla="*/ 61 w 82"/>
                <a:gd name="T51" fmla="*/ 3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87">
                  <a:moveTo>
                    <a:pt x="61" y="37"/>
                  </a:moveTo>
                  <a:cubicBezTo>
                    <a:pt x="60" y="41"/>
                    <a:pt x="46" y="62"/>
                    <a:pt x="42" y="65"/>
                  </a:cubicBezTo>
                  <a:cubicBezTo>
                    <a:pt x="43" y="62"/>
                    <a:pt x="43" y="60"/>
                    <a:pt x="44" y="59"/>
                  </a:cubicBezTo>
                  <a:cubicBezTo>
                    <a:pt x="46" y="52"/>
                    <a:pt x="44" y="46"/>
                    <a:pt x="37" y="42"/>
                  </a:cubicBezTo>
                  <a:cubicBezTo>
                    <a:pt x="37" y="42"/>
                    <a:pt x="36" y="43"/>
                    <a:pt x="36" y="44"/>
                  </a:cubicBezTo>
                  <a:cubicBezTo>
                    <a:pt x="32" y="50"/>
                    <a:pt x="28" y="55"/>
                    <a:pt x="24" y="61"/>
                  </a:cubicBezTo>
                  <a:cubicBezTo>
                    <a:pt x="22" y="64"/>
                    <a:pt x="22" y="66"/>
                    <a:pt x="25" y="68"/>
                  </a:cubicBezTo>
                  <a:cubicBezTo>
                    <a:pt x="33" y="76"/>
                    <a:pt x="42" y="80"/>
                    <a:pt x="54" y="74"/>
                  </a:cubicBezTo>
                  <a:cubicBezTo>
                    <a:pt x="56" y="73"/>
                    <a:pt x="56" y="73"/>
                    <a:pt x="59" y="73"/>
                  </a:cubicBezTo>
                  <a:cubicBezTo>
                    <a:pt x="57" y="76"/>
                    <a:pt x="50" y="84"/>
                    <a:pt x="45" y="87"/>
                  </a:cubicBezTo>
                  <a:cubicBezTo>
                    <a:pt x="36" y="82"/>
                    <a:pt x="2" y="56"/>
                    <a:pt x="0" y="52"/>
                  </a:cubicBezTo>
                  <a:cubicBezTo>
                    <a:pt x="2" y="53"/>
                    <a:pt x="3" y="53"/>
                    <a:pt x="4" y="54"/>
                  </a:cubicBezTo>
                  <a:cubicBezTo>
                    <a:pt x="8" y="55"/>
                    <a:pt x="10" y="54"/>
                    <a:pt x="12" y="51"/>
                  </a:cubicBezTo>
                  <a:cubicBezTo>
                    <a:pt x="21" y="38"/>
                    <a:pt x="30" y="25"/>
                    <a:pt x="39" y="12"/>
                  </a:cubicBezTo>
                  <a:cubicBezTo>
                    <a:pt x="42" y="8"/>
                    <a:pt x="41" y="6"/>
                    <a:pt x="39" y="3"/>
                  </a:cubicBezTo>
                  <a:cubicBezTo>
                    <a:pt x="38" y="2"/>
                    <a:pt x="38" y="1"/>
                    <a:pt x="37" y="0"/>
                  </a:cubicBezTo>
                  <a:cubicBezTo>
                    <a:pt x="40" y="1"/>
                    <a:pt x="76" y="27"/>
                    <a:pt x="82" y="33"/>
                  </a:cubicBezTo>
                  <a:cubicBezTo>
                    <a:pt x="79" y="38"/>
                    <a:pt x="73" y="46"/>
                    <a:pt x="70" y="48"/>
                  </a:cubicBezTo>
                  <a:cubicBezTo>
                    <a:pt x="70" y="47"/>
                    <a:pt x="70" y="46"/>
                    <a:pt x="70" y="46"/>
                  </a:cubicBezTo>
                  <a:cubicBezTo>
                    <a:pt x="74" y="36"/>
                    <a:pt x="72" y="30"/>
                    <a:pt x="65" y="24"/>
                  </a:cubicBezTo>
                  <a:cubicBezTo>
                    <a:pt x="63" y="22"/>
                    <a:pt x="61" y="20"/>
                    <a:pt x="58" y="19"/>
                  </a:cubicBezTo>
                  <a:cubicBezTo>
                    <a:pt x="56" y="17"/>
                    <a:pt x="54" y="18"/>
                    <a:pt x="53" y="20"/>
                  </a:cubicBezTo>
                  <a:cubicBezTo>
                    <a:pt x="49" y="25"/>
                    <a:pt x="45" y="30"/>
                    <a:pt x="41" y="36"/>
                  </a:cubicBezTo>
                  <a:cubicBezTo>
                    <a:pt x="41" y="37"/>
                    <a:pt x="40" y="38"/>
                    <a:pt x="40" y="39"/>
                  </a:cubicBezTo>
                  <a:cubicBezTo>
                    <a:pt x="43" y="42"/>
                    <a:pt x="46" y="44"/>
                    <a:pt x="51" y="43"/>
                  </a:cubicBezTo>
                  <a:cubicBezTo>
                    <a:pt x="54" y="42"/>
                    <a:pt x="58" y="39"/>
                    <a:pt x="61" y="3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62" name="Freeform 46">
              <a:extLst>
                <a:ext uri="{FF2B5EF4-FFF2-40B4-BE49-F238E27FC236}">
                  <a16:creationId xmlns:a16="http://schemas.microsoft.com/office/drawing/2014/main" id="{A8EDD165-034A-405C-8387-D78D2A7E5008}"/>
                </a:ext>
              </a:extLst>
            </p:cNvPr>
            <p:cNvSpPr>
              <a:spLocks/>
            </p:cNvSpPr>
            <p:nvPr/>
          </p:nvSpPr>
          <p:spPr bwMode="auto">
            <a:xfrm>
              <a:off x="2373206" y="23555723"/>
              <a:ext cx="495489" cy="471895"/>
            </a:xfrm>
            <a:custGeom>
              <a:avLst/>
              <a:gdLst>
                <a:gd name="T0" fmla="*/ 49 w 71"/>
                <a:gd name="T1" fmla="*/ 20 h 68"/>
                <a:gd name="T2" fmla="*/ 37 w 71"/>
                <a:gd name="T3" fmla="*/ 29 h 68"/>
                <a:gd name="T4" fmla="*/ 38 w 71"/>
                <a:gd name="T5" fmla="*/ 39 h 68"/>
                <a:gd name="T6" fmla="*/ 44 w 71"/>
                <a:gd name="T7" fmla="*/ 38 h 68"/>
                <a:gd name="T8" fmla="*/ 60 w 71"/>
                <a:gd name="T9" fmla="*/ 36 h 68"/>
                <a:gd name="T10" fmla="*/ 65 w 71"/>
                <a:gd name="T11" fmla="*/ 30 h 68"/>
                <a:gd name="T12" fmla="*/ 48 w 71"/>
                <a:gd name="T13" fmla="*/ 4 h 68"/>
                <a:gd name="T14" fmla="*/ 44 w 71"/>
                <a:gd name="T15" fmla="*/ 0 h 68"/>
                <a:gd name="T16" fmla="*/ 63 w 71"/>
                <a:gd name="T17" fmla="*/ 1 h 68"/>
                <a:gd name="T18" fmla="*/ 70 w 71"/>
                <a:gd name="T19" fmla="*/ 59 h 68"/>
                <a:gd name="T20" fmla="*/ 68 w 71"/>
                <a:gd name="T21" fmla="*/ 55 h 68"/>
                <a:gd name="T22" fmla="*/ 62 w 71"/>
                <a:gd name="T23" fmla="*/ 51 h 68"/>
                <a:gd name="T24" fmla="*/ 16 w 71"/>
                <a:gd name="T25" fmla="*/ 58 h 68"/>
                <a:gd name="T26" fmla="*/ 9 w 71"/>
                <a:gd name="T27" fmla="*/ 65 h 68"/>
                <a:gd name="T28" fmla="*/ 9 w 71"/>
                <a:gd name="T29" fmla="*/ 68 h 68"/>
                <a:gd name="T30" fmla="*/ 1 w 71"/>
                <a:gd name="T31" fmla="*/ 11 h 68"/>
                <a:gd name="T32" fmla="*/ 18 w 71"/>
                <a:gd name="T33" fmla="*/ 9 h 68"/>
                <a:gd name="T34" fmla="*/ 19 w 71"/>
                <a:gd name="T35" fmla="*/ 10 h 68"/>
                <a:gd name="T36" fmla="*/ 17 w 71"/>
                <a:gd name="T37" fmla="*/ 11 h 68"/>
                <a:gd name="T38" fmla="*/ 6 w 71"/>
                <a:gd name="T39" fmla="*/ 30 h 68"/>
                <a:gd name="T40" fmla="*/ 7 w 71"/>
                <a:gd name="T41" fmla="*/ 38 h 68"/>
                <a:gd name="T42" fmla="*/ 13 w 71"/>
                <a:gd name="T43" fmla="*/ 42 h 68"/>
                <a:gd name="T44" fmla="*/ 33 w 71"/>
                <a:gd name="T45" fmla="*/ 39 h 68"/>
                <a:gd name="T46" fmla="*/ 29 w 71"/>
                <a:gd name="T47" fmla="*/ 28 h 68"/>
                <a:gd name="T48" fmla="*/ 18 w 71"/>
                <a:gd name="T49" fmla="*/ 24 h 68"/>
                <a:gd name="T50" fmla="*/ 19 w 71"/>
                <a:gd name="T51" fmla="*/ 22 h 68"/>
                <a:gd name="T52" fmla="*/ 49 w 71"/>
                <a:gd name="T53" fmla="*/ 18 h 68"/>
                <a:gd name="T54" fmla="*/ 49 w 71"/>
                <a:gd name="T55" fmla="*/ 2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1" h="68">
                  <a:moveTo>
                    <a:pt x="49" y="20"/>
                  </a:moveTo>
                  <a:cubicBezTo>
                    <a:pt x="44" y="22"/>
                    <a:pt x="39" y="24"/>
                    <a:pt x="37" y="29"/>
                  </a:cubicBezTo>
                  <a:cubicBezTo>
                    <a:pt x="36" y="32"/>
                    <a:pt x="36" y="35"/>
                    <a:pt x="38" y="39"/>
                  </a:cubicBezTo>
                  <a:cubicBezTo>
                    <a:pt x="40" y="38"/>
                    <a:pt x="42" y="38"/>
                    <a:pt x="44" y="38"/>
                  </a:cubicBezTo>
                  <a:cubicBezTo>
                    <a:pt x="49" y="37"/>
                    <a:pt x="54" y="36"/>
                    <a:pt x="60" y="36"/>
                  </a:cubicBezTo>
                  <a:cubicBezTo>
                    <a:pt x="63" y="35"/>
                    <a:pt x="64" y="34"/>
                    <a:pt x="65" y="30"/>
                  </a:cubicBezTo>
                  <a:cubicBezTo>
                    <a:pt x="65" y="18"/>
                    <a:pt x="59" y="8"/>
                    <a:pt x="48" y="4"/>
                  </a:cubicBezTo>
                  <a:cubicBezTo>
                    <a:pt x="47" y="3"/>
                    <a:pt x="45" y="3"/>
                    <a:pt x="44" y="0"/>
                  </a:cubicBezTo>
                  <a:cubicBezTo>
                    <a:pt x="51" y="0"/>
                    <a:pt x="57" y="1"/>
                    <a:pt x="63" y="1"/>
                  </a:cubicBezTo>
                  <a:cubicBezTo>
                    <a:pt x="65" y="5"/>
                    <a:pt x="71" y="54"/>
                    <a:pt x="70" y="59"/>
                  </a:cubicBezTo>
                  <a:cubicBezTo>
                    <a:pt x="69" y="57"/>
                    <a:pt x="69" y="56"/>
                    <a:pt x="68" y="55"/>
                  </a:cubicBezTo>
                  <a:cubicBezTo>
                    <a:pt x="67" y="52"/>
                    <a:pt x="65" y="51"/>
                    <a:pt x="62" y="51"/>
                  </a:cubicBezTo>
                  <a:cubicBezTo>
                    <a:pt x="46" y="53"/>
                    <a:pt x="31" y="55"/>
                    <a:pt x="16" y="58"/>
                  </a:cubicBezTo>
                  <a:cubicBezTo>
                    <a:pt x="12" y="58"/>
                    <a:pt x="10" y="60"/>
                    <a:pt x="9" y="65"/>
                  </a:cubicBezTo>
                  <a:cubicBezTo>
                    <a:pt x="9" y="66"/>
                    <a:pt x="9" y="67"/>
                    <a:pt x="9" y="68"/>
                  </a:cubicBezTo>
                  <a:cubicBezTo>
                    <a:pt x="7" y="65"/>
                    <a:pt x="0" y="17"/>
                    <a:pt x="1" y="11"/>
                  </a:cubicBezTo>
                  <a:cubicBezTo>
                    <a:pt x="7" y="10"/>
                    <a:pt x="12" y="9"/>
                    <a:pt x="18" y="9"/>
                  </a:cubicBezTo>
                  <a:cubicBezTo>
                    <a:pt x="18" y="9"/>
                    <a:pt x="19" y="9"/>
                    <a:pt x="19" y="10"/>
                  </a:cubicBezTo>
                  <a:cubicBezTo>
                    <a:pt x="18" y="10"/>
                    <a:pt x="18" y="11"/>
                    <a:pt x="17" y="11"/>
                  </a:cubicBezTo>
                  <a:cubicBezTo>
                    <a:pt x="8" y="14"/>
                    <a:pt x="5" y="21"/>
                    <a:pt x="6" y="30"/>
                  </a:cubicBezTo>
                  <a:cubicBezTo>
                    <a:pt x="6" y="32"/>
                    <a:pt x="6" y="35"/>
                    <a:pt x="7" y="38"/>
                  </a:cubicBezTo>
                  <a:cubicBezTo>
                    <a:pt x="7" y="42"/>
                    <a:pt x="8" y="43"/>
                    <a:pt x="13" y="42"/>
                  </a:cubicBezTo>
                  <a:cubicBezTo>
                    <a:pt x="20" y="41"/>
                    <a:pt x="26" y="40"/>
                    <a:pt x="33" y="39"/>
                  </a:cubicBezTo>
                  <a:cubicBezTo>
                    <a:pt x="34" y="34"/>
                    <a:pt x="33" y="30"/>
                    <a:pt x="29" y="28"/>
                  </a:cubicBezTo>
                  <a:cubicBezTo>
                    <a:pt x="26" y="26"/>
                    <a:pt x="22" y="25"/>
                    <a:pt x="18" y="24"/>
                  </a:cubicBezTo>
                  <a:cubicBezTo>
                    <a:pt x="18" y="23"/>
                    <a:pt x="19" y="23"/>
                    <a:pt x="19" y="22"/>
                  </a:cubicBezTo>
                  <a:cubicBezTo>
                    <a:pt x="29" y="21"/>
                    <a:pt x="39" y="20"/>
                    <a:pt x="49" y="18"/>
                  </a:cubicBezTo>
                  <a:cubicBezTo>
                    <a:pt x="49" y="19"/>
                    <a:pt x="49" y="19"/>
                    <a:pt x="49" y="2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63" name="Freeform 47">
              <a:extLst>
                <a:ext uri="{FF2B5EF4-FFF2-40B4-BE49-F238E27FC236}">
                  <a16:creationId xmlns:a16="http://schemas.microsoft.com/office/drawing/2014/main" id="{7B6C6F1F-1F3E-4FDB-922F-9463383773F7}"/>
                </a:ext>
              </a:extLst>
            </p:cNvPr>
            <p:cNvSpPr>
              <a:spLocks noEditPoints="1"/>
            </p:cNvSpPr>
            <p:nvPr/>
          </p:nvSpPr>
          <p:spPr bwMode="auto">
            <a:xfrm>
              <a:off x="4897841" y="26009575"/>
              <a:ext cx="346056" cy="495489"/>
            </a:xfrm>
            <a:custGeom>
              <a:avLst/>
              <a:gdLst>
                <a:gd name="T0" fmla="*/ 17 w 50"/>
                <a:gd name="T1" fmla="*/ 35 h 70"/>
                <a:gd name="T2" fmla="*/ 10 w 50"/>
                <a:gd name="T3" fmla="*/ 27 h 70"/>
                <a:gd name="T4" fmla="*/ 8 w 50"/>
                <a:gd name="T5" fmla="*/ 11 h 70"/>
                <a:gd name="T6" fmla="*/ 19 w 50"/>
                <a:gd name="T7" fmla="*/ 1 h 70"/>
                <a:gd name="T8" fmla="*/ 39 w 50"/>
                <a:gd name="T9" fmla="*/ 3 h 70"/>
                <a:gd name="T10" fmla="*/ 48 w 50"/>
                <a:gd name="T11" fmla="*/ 12 h 70"/>
                <a:gd name="T12" fmla="*/ 42 w 50"/>
                <a:gd name="T13" fmla="*/ 27 h 70"/>
                <a:gd name="T14" fmla="*/ 34 w 50"/>
                <a:gd name="T15" fmla="*/ 30 h 70"/>
                <a:gd name="T16" fmla="*/ 37 w 50"/>
                <a:gd name="T17" fmla="*/ 33 h 70"/>
                <a:gd name="T18" fmla="*/ 44 w 50"/>
                <a:gd name="T19" fmla="*/ 44 h 70"/>
                <a:gd name="T20" fmla="*/ 30 w 50"/>
                <a:gd name="T21" fmla="*/ 69 h 70"/>
                <a:gd name="T22" fmla="*/ 9 w 50"/>
                <a:gd name="T23" fmla="*/ 65 h 70"/>
                <a:gd name="T24" fmla="*/ 1 w 50"/>
                <a:gd name="T25" fmla="*/ 51 h 70"/>
                <a:gd name="T26" fmla="*/ 11 w 50"/>
                <a:gd name="T27" fmla="*/ 38 h 70"/>
                <a:gd name="T28" fmla="*/ 17 w 50"/>
                <a:gd name="T29" fmla="*/ 35 h 70"/>
                <a:gd name="T30" fmla="*/ 20 w 50"/>
                <a:gd name="T31" fmla="*/ 38 h 70"/>
                <a:gd name="T32" fmla="*/ 14 w 50"/>
                <a:gd name="T33" fmla="*/ 61 h 70"/>
                <a:gd name="T34" fmla="*/ 22 w 50"/>
                <a:gd name="T35" fmla="*/ 67 h 70"/>
                <a:gd name="T36" fmla="*/ 30 w 50"/>
                <a:gd name="T37" fmla="*/ 61 h 70"/>
                <a:gd name="T38" fmla="*/ 20 w 50"/>
                <a:gd name="T39" fmla="*/ 38 h 70"/>
                <a:gd name="T40" fmla="*/ 31 w 50"/>
                <a:gd name="T41" fmla="*/ 27 h 70"/>
                <a:gd name="T42" fmla="*/ 36 w 50"/>
                <a:gd name="T43" fmla="*/ 8 h 70"/>
                <a:gd name="T44" fmla="*/ 28 w 50"/>
                <a:gd name="T45" fmla="*/ 3 h 70"/>
                <a:gd name="T46" fmla="*/ 21 w 50"/>
                <a:gd name="T47" fmla="*/ 8 h 70"/>
                <a:gd name="T48" fmla="*/ 22 w 50"/>
                <a:gd name="T49" fmla="*/ 18 h 70"/>
                <a:gd name="T50" fmla="*/ 31 w 50"/>
                <a:gd name="T51" fmla="*/ 2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70">
                  <a:moveTo>
                    <a:pt x="17" y="35"/>
                  </a:moveTo>
                  <a:cubicBezTo>
                    <a:pt x="15" y="33"/>
                    <a:pt x="12" y="30"/>
                    <a:pt x="10" y="27"/>
                  </a:cubicBezTo>
                  <a:cubicBezTo>
                    <a:pt x="7" y="22"/>
                    <a:pt x="6" y="17"/>
                    <a:pt x="8" y="11"/>
                  </a:cubicBezTo>
                  <a:cubicBezTo>
                    <a:pt x="10" y="6"/>
                    <a:pt x="14" y="3"/>
                    <a:pt x="19" y="1"/>
                  </a:cubicBezTo>
                  <a:cubicBezTo>
                    <a:pt x="26" y="0"/>
                    <a:pt x="33" y="0"/>
                    <a:pt x="39" y="3"/>
                  </a:cubicBezTo>
                  <a:cubicBezTo>
                    <a:pt x="43" y="5"/>
                    <a:pt x="46" y="8"/>
                    <a:pt x="48" y="12"/>
                  </a:cubicBezTo>
                  <a:cubicBezTo>
                    <a:pt x="50" y="18"/>
                    <a:pt x="48" y="24"/>
                    <a:pt x="42" y="27"/>
                  </a:cubicBezTo>
                  <a:cubicBezTo>
                    <a:pt x="39" y="28"/>
                    <a:pt x="37" y="29"/>
                    <a:pt x="34" y="30"/>
                  </a:cubicBezTo>
                  <a:cubicBezTo>
                    <a:pt x="35" y="31"/>
                    <a:pt x="36" y="32"/>
                    <a:pt x="37" y="33"/>
                  </a:cubicBezTo>
                  <a:cubicBezTo>
                    <a:pt x="40" y="37"/>
                    <a:pt x="43" y="40"/>
                    <a:pt x="44" y="44"/>
                  </a:cubicBezTo>
                  <a:cubicBezTo>
                    <a:pt x="48" y="55"/>
                    <a:pt x="42" y="66"/>
                    <a:pt x="30" y="69"/>
                  </a:cubicBezTo>
                  <a:cubicBezTo>
                    <a:pt x="23" y="70"/>
                    <a:pt x="16" y="69"/>
                    <a:pt x="9" y="65"/>
                  </a:cubicBezTo>
                  <a:cubicBezTo>
                    <a:pt x="3" y="62"/>
                    <a:pt x="0" y="57"/>
                    <a:pt x="1" y="51"/>
                  </a:cubicBezTo>
                  <a:cubicBezTo>
                    <a:pt x="1" y="44"/>
                    <a:pt x="5" y="40"/>
                    <a:pt x="11" y="38"/>
                  </a:cubicBezTo>
                  <a:cubicBezTo>
                    <a:pt x="13" y="37"/>
                    <a:pt x="15" y="36"/>
                    <a:pt x="17" y="35"/>
                  </a:cubicBezTo>
                  <a:close/>
                  <a:moveTo>
                    <a:pt x="20" y="38"/>
                  </a:moveTo>
                  <a:cubicBezTo>
                    <a:pt x="13" y="44"/>
                    <a:pt x="10" y="54"/>
                    <a:pt x="14" y="61"/>
                  </a:cubicBezTo>
                  <a:cubicBezTo>
                    <a:pt x="15" y="65"/>
                    <a:pt x="18" y="67"/>
                    <a:pt x="22" y="67"/>
                  </a:cubicBezTo>
                  <a:cubicBezTo>
                    <a:pt x="26" y="67"/>
                    <a:pt x="28" y="64"/>
                    <a:pt x="30" y="61"/>
                  </a:cubicBezTo>
                  <a:cubicBezTo>
                    <a:pt x="33" y="53"/>
                    <a:pt x="29" y="44"/>
                    <a:pt x="20" y="38"/>
                  </a:cubicBezTo>
                  <a:close/>
                  <a:moveTo>
                    <a:pt x="31" y="27"/>
                  </a:moveTo>
                  <a:cubicBezTo>
                    <a:pt x="37" y="23"/>
                    <a:pt x="39" y="14"/>
                    <a:pt x="36" y="8"/>
                  </a:cubicBezTo>
                  <a:cubicBezTo>
                    <a:pt x="35" y="4"/>
                    <a:pt x="32" y="3"/>
                    <a:pt x="28" y="3"/>
                  </a:cubicBezTo>
                  <a:cubicBezTo>
                    <a:pt x="25" y="3"/>
                    <a:pt x="23" y="5"/>
                    <a:pt x="21" y="8"/>
                  </a:cubicBezTo>
                  <a:cubicBezTo>
                    <a:pt x="20" y="11"/>
                    <a:pt x="20" y="15"/>
                    <a:pt x="22" y="18"/>
                  </a:cubicBezTo>
                  <a:cubicBezTo>
                    <a:pt x="24" y="22"/>
                    <a:pt x="27" y="25"/>
                    <a:pt x="31" y="2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64" name="Freeform 48">
              <a:extLst>
                <a:ext uri="{FF2B5EF4-FFF2-40B4-BE49-F238E27FC236}">
                  <a16:creationId xmlns:a16="http://schemas.microsoft.com/office/drawing/2014/main" id="{29FCF922-820E-4CDB-86F9-1B2BFFAC1EB6}"/>
                </a:ext>
              </a:extLst>
            </p:cNvPr>
            <p:cNvSpPr>
              <a:spLocks noEditPoints="1"/>
            </p:cNvSpPr>
            <p:nvPr/>
          </p:nvSpPr>
          <p:spPr bwMode="auto">
            <a:xfrm>
              <a:off x="2569829" y="24342214"/>
              <a:ext cx="511219" cy="440435"/>
            </a:xfrm>
            <a:custGeom>
              <a:avLst/>
              <a:gdLst>
                <a:gd name="T0" fmla="*/ 16 w 74"/>
                <a:gd name="T1" fmla="*/ 63 h 63"/>
                <a:gd name="T2" fmla="*/ 14 w 74"/>
                <a:gd name="T3" fmla="*/ 60 h 63"/>
                <a:gd name="T4" fmla="*/ 3 w 74"/>
                <a:gd name="T5" fmla="*/ 34 h 63"/>
                <a:gd name="T6" fmla="*/ 0 w 74"/>
                <a:gd name="T7" fmla="*/ 18 h 63"/>
                <a:gd name="T8" fmla="*/ 8 w 74"/>
                <a:gd name="T9" fmla="*/ 3 h 63"/>
                <a:gd name="T10" fmla="*/ 25 w 74"/>
                <a:gd name="T11" fmla="*/ 4 h 63"/>
                <a:gd name="T12" fmla="*/ 33 w 74"/>
                <a:gd name="T13" fmla="*/ 13 h 63"/>
                <a:gd name="T14" fmla="*/ 38 w 74"/>
                <a:gd name="T15" fmla="*/ 26 h 63"/>
                <a:gd name="T16" fmla="*/ 42 w 74"/>
                <a:gd name="T17" fmla="*/ 25 h 63"/>
                <a:gd name="T18" fmla="*/ 55 w 74"/>
                <a:gd name="T19" fmla="*/ 19 h 63"/>
                <a:gd name="T20" fmla="*/ 61 w 74"/>
                <a:gd name="T21" fmla="*/ 9 h 63"/>
                <a:gd name="T22" fmla="*/ 61 w 74"/>
                <a:gd name="T23" fmla="*/ 6 h 63"/>
                <a:gd name="T24" fmla="*/ 66 w 74"/>
                <a:gd name="T25" fmla="*/ 16 h 63"/>
                <a:gd name="T26" fmla="*/ 70 w 74"/>
                <a:gd name="T27" fmla="*/ 27 h 63"/>
                <a:gd name="T28" fmla="*/ 73 w 74"/>
                <a:gd name="T29" fmla="*/ 38 h 63"/>
                <a:gd name="T30" fmla="*/ 70 w 74"/>
                <a:gd name="T31" fmla="*/ 34 h 63"/>
                <a:gd name="T32" fmla="*/ 64 w 74"/>
                <a:gd name="T33" fmla="*/ 32 h 63"/>
                <a:gd name="T34" fmla="*/ 58 w 74"/>
                <a:gd name="T35" fmla="*/ 35 h 63"/>
                <a:gd name="T36" fmla="*/ 22 w 74"/>
                <a:gd name="T37" fmla="*/ 50 h 63"/>
                <a:gd name="T38" fmla="*/ 16 w 74"/>
                <a:gd name="T39" fmla="*/ 61 h 63"/>
                <a:gd name="T40" fmla="*/ 16 w 74"/>
                <a:gd name="T41" fmla="*/ 63 h 63"/>
                <a:gd name="T42" fmla="*/ 36 w 74"/>
                <a:gd name="T43" fmla="*/ 27 h 63"/>
                <a:gd name="T44" fmla="*/ 32 w 74"/>
                <a:gd name="T45" fmla="*/ 20 h 63"/>
                <a:gd name="T46" fmla="*/ 21 w 74"/>
                <a:gd name="T47" fmla="*/ 16 h 63"/>
                <a:gd name="T48" fmla="*/ 10 w 74"/>
                <a:gd name="T49" fmla="*/ 21 h 63"/>
                <a:gd name="T50" fmla="*/ 7 w 74"/>
                <a:gd name="T51" fmla="*/ 35 h 63"/>
                <a:gd name="T52" fmla="*/ 13 w 74"/>
                <a:gd name="T53" fmla="*/ 38 h 63"/>
                <a:gd name="T54" fmla="*/ 36 w 74"/>
                <a:gd name="T55"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4" h="63">
                  <a:moveTo>
                    <a:pt x="16" y="63"/>
                  </a:moveTo>
                  <a:cubicBezTo>
                    <a:pt x="15" y="62"/>
                    <a:pt x="14" y="61"/>
                    <a:pt x="14" y="60"/>
                  </a:cubicBezTo>
                  <a:cubicBezTo>
                    <a:pt x="10" y="51"/>
                    <a:pt x="7" y="42"/>
                    <a:pt x="3" y="34"/>
                  </a:cubicBezTo>
                  <a:cubicBezTo>
                    <a:pt x="1" y="29"/>
                    <a:pt x="0" y="23"/>
                    <a:pt x="0" y="18"/>
                  </a:cubicBezTo>
                  <a:cubicBezTo>
                    <a:pt x="0" y="11"/>
                    <a:pt x="2" y="6"/>
                    <a:pt x="8" y="3"/>
                  </a:cubicBezTo>
                  <a:cubicBezTo>
                    <a:pt x="14" y="0"/>
                    <a:pt x="19" y="1"/>
                    <a:pt x="25" y="4"/>
                  </a:cubicBezTo>
                  <a:cubicBezTo>
                    <a:pt x="28" y="6"/>
                    <a:pt x="31" y="10"/>
                    <a:pt x="33" y="13"/>
                  </a:cubicBezTo>
                  <a:cubicBezTo>
                    <a:pt x="35" y="17"/>
                    <a:pt x="36" y="22"/>
                    <a:pt x="38" y="26"/>
                  </a:cubicBezTo>
                  <a:cubicBezTo>
                    <a:pt x="40" y="25"/>
                    <a:pt x="41" y="25"/>
                    <a:pt x="42" y="25"/>
                  </a:cubicBezTo>
                  <a:cubicBezTo>
                    <a:pt x="46" y="23"/>
                    <a:pt x="51" y="21"/>
                    <a:pt x="55" y="19"/>
                  </a:cubicBezTo>
                  <a:cubicBezTo>
                    <a:pt x="61" y="16"/>
                    <a:pt x="62" y="15"/>
                    <a:pt x="61" y="9"/>
                  </a:cubicBezTo>
                  <a:cubicBezTo>
                    <a:pt x="61" y="8"/>
                    <a:pt x="61" y="7"/>
                    <a:pt x="61" y="6"/>
                  </a:cubicBezTo>
                  <a:cubicBezTo>
                    <a:pt x="64" y="9"/>
                    <a:pt x="64" y="13"/>
                    <a:pt x="66" y="16"/>
                  </a:cubicBezTo>
                  <a:cubicBezTo>
                    <a:pt x="67" y="20"/>
                    <a:pt x="69" y="23"/>
                    <a:pt x="70" y="27"/>
                  </a:cubicBezTo>
                  <a:cubicBezTo>
                    <a:pt x="71" y="30"/>
                    <a:pt x="74" y="33"/>
                    <a:pt x="73" y="38"/>
                  </a:cubicBezTo>
                  <a:cubicBezTo>
                    <a:pt x="72" y="36"/>
                    <a:pt x="71" y="35"/>
                    <a:pt x="70" y="34"/>
                  </a:cubicBezTo>
                  <a:cubicBezTo>
                    <a:pt x="68" y="32"/>
                    <a:pt x="66" y="31"/>
                    <a:pt x="64" y="32"/>
                  </a:cubicBezTo>
                  <a:cubicBezTo>
                    <a:pt x="62" y="33"/>
                    <a:pt x="60" y="34"/>
                    <a:pt x="58" y="35"/>
                  </a:cubicBezTo>
                  <a:cubicBezTo>
                    <a:pt x="46" y="40"/>
                    <a:pt x="34" y="45"/>
                    <a:pt x="22" y="50"/>
                  </a:cubicBezTo>
                  <a:cubicBezTo>
                    <a:pt x="16" y="53"/>
                    <a:pt x="16" y="54"/>
                    <a:pt x="16" y="61"/>
                  </a:cubicBezTo>
                  <a:cubicBezTo>
                    <a:pt x="16" y="62"/>
                    <a:pt x="16" y="62"/>
                    <a:pt x="16" y="63"/>
                  </a:cubicBezTo>
                  <a:close/>
                  <a:moveTo>
                    <a:pt x="36" y="27"/>
                  </a:moveTo>
                  <a:cubicBezTo>
                    <a:pt x="34" y="25"/>
                    <a:pt x="34" y="22"/>
                    <a:pt x="32" y="20"/>
                  </a:cubicBezTo>
                  <a:cubicBezTo>
                    <a:pt x="29" y="16"/>
                    <a:pt x="25" y="14"/>
                    <a:pt x="21" y="16"/>
                  </a:cubicBezTo>
                  <a:cubicBezTo>
                    <a:pt x="17" y="17"/>
                    <a:pt x="13" y="19"/>
                    <a:pt x="10" y="21"/>
                  </a:cubicBezTo>
                  <a:cubicBezTo>
                    <a:pt x="5" y="24"/>
                    <a:pt x="4" y="30"/>
                    <a:pt x="7" y="35"/>
                  </a:cubicBezTo>
                  <a:cubicBezTo>
                    <a:pt x="9" y="38"/>
                    <a:pt x="10" y="39"/>
                    <a:pt x="13" y="38"/>
                  </a:cubicBezTo>
                  <a:cubicBezTo>
                    <a:pt x="20" y="34"/>
                    <a:pt x="28" y="31"/>
                    <a:pt x="36" y="2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65" name="Freeform 49">
              <a:extLst>
                <a:ext uri="{FF2B5EF4-FFF2-40B4-BE49-F238E27FC236}">
                  <a16:creationId xmlns:a16="http://schemas.microsoft.com/office/drawing/2014/main" id="{BC9F70C6-EC0D-4FF5-BC12-B628A56E4AC2}"/>
                </a:ext>
              </a:extLst>
            </p:cNvPr>
            <p:cNvSpPr>
              <a:spLocks/>
            </p:cNvSpPr>
            <p:nvPr/>
          </p:nvSpPr>
          <p:spPr bwMode="auto">
            <a:xfrm>
              <a:off x="2868695" y="21353548"/>
              <a:ext cx="605598" cy="660652"/>
            </a:xfrm>
            <a:custGeom>
              <a:avLst/>
              <a:gdLst>
                <a:gd name="T0" fmla="*/ 0 w 87"/>
                <a:gd name="T1" fmla="*/ 51 h 95"/>
                <a:gd name="T2" fmla="*/ 6 w 87"/>
                <a:gd name="T3" fmla="*/ 43 h 95"/>
                <a:gd name="T4" fmla="*/ 22 w 87"/>
                <a:gd name="T5" fmla="*/ 36 h 95"/>
                <a:gd name="T6" fmla="*/ 59 w 87"/>
                <a:gd name="T7" fmla="*/ 36 h 95"/>
                <a:gd name="T8" fmla="*/ 64 w 87"/>
                <a:gd name="T9" fmla="*/ 36 h 95"/>
                <a:gd name="T10" fmla="*/ 62 w 87"/>
                <a:gd name="T11" fmla="*/ 33 h 95"/>
                <a:gd name="T12" fmla="*/ 44 w 87"/>
                <a:gd name="T13" fmla="*/ 18 h 95"/>
                <a:gd name="T14" fmla="*/ 30 w 87"/>
                <a:gd name="T15" fmla="*/ 16 h 95"/>
                <a:gd name="T16" fmla="*/ 29 w 87"/>
                <a:gd name="T17" fmla="*/ 16 h 95"/>
                <a:gd name="T18" fmla="*/ 42 w 87"/>
                <a:gd name="T19" fmla="*/ 0 h 95"/>
                <a:gd name="T20" fmla="*/ 42 w 87"/>
                <a:gd name="T21" fmla="*/ 3 h 95"/>
                <a:gd name="T22" fmla="*/ 44 w 87"/>
                <a:gd name="T23" fmla="*/ 13 h 95"/>
                <a:gd name="T24" fmla="*/ 74 w 87"/>
                <a:gd name="T25" fmla="*/ 38 h 95"/>
                <a:gd name="T26" fmla="*/ 87 w 87"/>
                <a:gd name="T27" fmla="*/ 50 h 95"/>
                <a:gd name="T28" fmla="*/ 83 w 87"/>
                <a:gd name="T29" fmla="*/ 52 h 95"/>
                <a:gd name="T30" fmla="*/ 77 w 87"/>
                <a:gd name="T31" fmla="*/ 52 h 95"/>
                <a:gd name="T32" fmla="*/ 25 w 87"/>
                <a:gd name="T33" fmla="*/ 51 h 95"/>
                <a:gd name="T34" fmla="*/ 19 w 87"/>
                <a:gd name="T35" fmla="*/ 51 h 95"/>
                <a:gd name="T36" fmla="*/ 22 w 87"/>
                <a:gd name="T37" fmla="*/ 55 h 95"/>
                <a:gd name="T38" fmla="*/ 47 w 87"/>
                <a:gd name="T39" fmla="*/ 77 h 95"/>
                <a:gd name="T40" fmla="*/ 61 w 87"/>
                <a:gd name="T41" fmla="*/ 78 h 95"/>
                <a:gd name="T42" fmla="*/ 61 w 87"/>
                <a:gd name="T43" fmla="*/ 77 h 95"/>
                <a:gd name="T44" fmla="*/ 48 w 87"/>
                <a:gd name="T45" fmla="*/ 95 h 95"/>
                <a:gd name="T46" fmla="*/ 49 w 87"/>
                <a:gd name="T47" fmla="*/ 91 h 95"/>
                <a:gd name="T48" fmla="*/ 47 w 87"/>
                <a:gd name="T49" fmla="*/ 82 h 95"/>
                <a:gd name="T50" fmla="*/ 30 w 87"/>
                <a:gd name="T51" fmla="*/ 67 h 95"/>
                <a:gd name="T52" fmla="*/ 15 w 87"/>
                <a:gd name="T53" fmla="*/ 54 h 95"/>
                <a:gd name="T54" fmla="*/ 7 w 87"/>
                <a:gd name="T55" fmla="*/ 51 h 95"/>
                <a:gd name="T56" fmla="*/ 1 w 87"/>
                <a:gd name="T57" fmla="*/ 52 h 95"/>
                <a:gd name="T58" fmla="*/ 0 w 87"/>
                <a:gd name="T59" fmla="*/ 5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7" h="95">
                  <a:moveTo>
                    <a:pt x="0" y="51"/>
                  </a:moveTo>
                  <a:cubicBezTo>
                    <a:pt x="2" y="49"/>
                    <a:pt x="5" y="46"/>
                    <a:pt x="6" y="43"/>
                  </a:cubicBezTo>
                  <a:cubicBezTo>
                    <a:pt x="10" y="37"/>
                    <a:pt x="15" y="35"/>
                    <a:pt x="22" y="36"/>
                  </a:cubicBezTo>
                  <a:cubicBezTo>
                    <a:pt x="34" y="36"/>
                    <a:pt x="47" y="36"/>
                    <a:pt x="59" y="36"/>
                  </a:cubicBezTo>
                  <a:cubicBezTo>
                    <a:pt x="61" y="36"/>
                    <a:pt x="62" y="36"/>
                    <a:pt x="64" y="36"/>
                  </a:cubicBezTo>
                  <a:cubicBezTo>
                    <a:pt x="63" y="35"/>
                    <a:pt x="63" y="34"/>
                    <a:pt x="62" y="33"/>
                  </a:cubicBezTo>
                  <a:cubicBezTo>
                    <a:pt x="56" y="28"/>
                    <a:pt x="50" y="23"/>
                    <a:pt x="44" y="18"/>
                  </a:cubicBezTo>
                  <a:cubicBezTo>
                    <a:pt x="38" y="12"/>
                    <a:pt x="37" y="12"/>
                    <a:pt x="30" y="16"/>
                  </a:cubicBezTo>
                  <a:cubicBezTo>
                    <a:pt x="30" y="17"/>
                    <a:pt x="30" y="16"/>
                    <a:pt x="29" y="16"/>
                  </a:cubicBezTo>
                  <a:cubicBezTo>
                    <a:pt x="30" y="13"/>
                    <a:pt x="38" y="3"/>
                    <a:pt x="42" y="0"/>
                  </a:cubicBezTo>
                  <a:cubicBezTo>
                    <a:pt x="42" y="2"/>
                    <a:pt x="42" y="2"/>
                    <a:pt x="42" y="3"/>
                  </a:cubicBezTo>
                  <a:cubicBezTo>
                    <a:pt x="40" y="7"/>
                    <a:pt x="41" y="10"/>
                    <a:pt x="44" y="13"/>
                  </a:cubicBezTo>
                  <a:cubicBezTo>
                    <a:pt x="54" y="21"/>
                    <a:pt x="64" y="30"/>
                    <a:pt x="74" y="38"/>
                  </a:cubicBezTo>
                  <a:cubicBezTo>
                    <a:pt x="78" y="42"/>
                    <a:pt x="82" y="46"/>
                    <a:pt x="87" y="50"/>
                  </a:cubicBezTo>
                  <a:cubicBezTo>
                    <a:pt x="85" y="51"/>
                    <a:pt x="84" y="52"/>
                    <a:pt x="83" y="52"/>
                  </a:cubicBezTo>
                  <a:cubicBezTo>
                    <a:pt x="81" y="52"/>
                    <a:pt x="79" y="52"/>
                    <a:pt x="77" y="52"/>
                  </a:cubicBezTo>
                  <a:cubicBezTo>
                    <a:pt x="60" y="52"/>
                    <a:pt x="42" y="52"/>
                    <a:pt x="25" y="51"/>
                  </a:cubicBezTo>
                  <a:cubicBezTo>
                    <a:pt x="23" y="51"/>
                    <a:pt x="22" y="51"/>
                    <a:pt x="19" y="51"/>
                  </a:cubicBezTo>
                  <a:cubicBezTo>
                    <a:pt x="20" y="53"/>
                    <a:pt x="21" y="54"/>
                    <a:pt x="22" y="55"/>
                  </a:cubicBezTo>
                  <a:cubicBezTo>
                    <a:pt x="30" y="62"/>
                    <a:pt x="39" y="69"/>
                    <a:pt x="47" y="77"/>
                  </a:cubicBezTo>
                  <a:cubicBezTo>
                    <a:pt x="51" y="81"/>
                    <a:pt x="55" y="83"/>
                    <a:pt x="61" y="78"/>
                  </a:cubicBezTo>
                  <a:cubicBezTo>
                    <a:pt x="61" y="77"/>
                    <a:pt x="61" y="77"/>
                    <a:pt x="61" y="77"/>
                  </a:cubicBezTo>
                  <a:cubicBezTo>
                    <a:pt x="61" y="80"/>
                    <a:pt x="52" y="92"/>
                    <a:pt x="48" y="95"/>
                  </a:cubicBezTo>
                  <a:cubicBezTo>
                    <a:pt x="48" y="93"/>
                    <a:pt x="48" y="92"/>
                    <a:pt x="49" y="91"/>
                  </a:cubicBezTo>
                  <a:cubicBezTo>
                    <a:pt x="51" y="87"/>
                    <a:pt x="50" y="85"/>
                    <a:pt x="47" y="82"/>
                  </a:cubicBezTo>
                  <a:cubicBezTo>
                    <a:pt x="41" y="77"/>
                    <a:pt x="35" y="72"/>
                    <a:pt x="30" y="67"/>
                  </a:cubicBezTo>
                  <a:cubicBezTo>
                    <a:pt x="25" y="62"/>
                    <a:pt x="20" y="58"/>
                    <a:pt x="15" y="54"/>
                  </a:cubicBezTo>
                  <a:cubicBezTo>
                    <a:pt x="12" y="51"/>
                    <a:pt x="10" y="51"/>
                    <a:pt x="7" y="51"/>
                  </a:cubicBezTo>
                  <a:cubicBezTo>
                    <a:pt x="5" y="52"/>
                    <a:pt x="3" y="52"/>
                    <a:pt x="1" y="52"/>
                  </a:cubicBezTo>
                  <a:cubicBezTo>
                    <a:pt x="0" y="52"/>
                    <a:pt x="0" y="52"/>
                    <a:pt x="0" y="51"/>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66" name="Freeform 50">
              <a:extLst>
                <a:ext uri="{FF2B5EF4-FFF2-40B4-BE49-F238E27FC236}">
                  <a16:creationId xmlns:a16="http://schemas.microsoft.com/office/drawing/2014/main" id="{22C93A2B-D2C4-4B41-AED7-1C8A35C4F4FC}"/>
                </a:ext>
              </a:extLst>
            </p:cNvPr>
            <p:cNvSpPr>
              <a:spLocks noEditPoints="1"/>
            </p:cNvSpPr>
            <p:nvPr/>
          </p:nvSpPr>
          <p:spPr bwMode="auto">
            <a:xfrm>
              <a:off x="6423633" y="25797222"/>
              <a:ext cx="424705" cy="487624"/>
            </a:xfrm>
            <a:custGeom>
              <a:avLst/>
              <a:gdLst>
                <a:gd name="T0" fmla="*/ 36 w 61"/>
                <a:gd name="T1" fmla="*/ 26 h 70"/>
                <a:gd name="T2" fmla="*/ 46 w 61"/>
                <a:gd name="T3" fmla="*/ 29 h 70"/>
                <a:gd name="T4" fmla="*/ 60 w 61"/>
                <a:gd name="T5" fmla="*/ 45 h 70"/>
                <a:gd name="T6" fmla="*/ 55 w 61"/>
                <a:gd name="T7" fmla="*/ 59 h 70"/>
                <a:gd name="T8" fmla="*/ 34 w 61"/>
                <a:gd name="T9" fmla="*/ 69 h 70"/>
                <a:gd name="T10" fmla="*/ 21 w 61"/>
                <a:gd name="T11" fmla="*/ 62 h 70"/>
                <a:gd name="T12" fmla="*/ 21 w 61"/>
                <a:gd name="T13" fmla="*/ 46 h 70"/>
                <a:gd name="T14" fmla="*/ 26 w 61"/>
                <a:gd name="T15" fmla="*/ 39 h 70"/>
                <a:gd name="T16" fmla="*/ 17 w 61"/>
                <a:gd name="T17" fmla="*/ 37 h 70"/>
                <a:gd name="T18" fmla="*/ 11 w 61"/>
                <a:gd name="T19" fmla="*/ 8 h 70"/>
                <a:gd name="T20" fmla="*/ 28 w 61"/>
                <a:gd name="T21" fmla="*/ 0 h 70"/>
                <a:gd name="T22" fmla="*/ 42 w 61"/>
                <a:gd name="T23" fmla="*/ 7 h 70"/>
                <a:gd name="T24" fmla="*/ 40 w 61"/>
                <a:gd name="T25" fmla="*/ 21 h 70"/>
                <a:gd name="T26" fmla="*/ 36 w 61"/>
                <a:gd name="T27" fmla="*/ 26 h 70"/>
                <a:gd name="T28" fmla="*/ 29 w 61"/>
                <a:gd name="T29" fmla="*/ 40 h 70"/>
                <a:gd name="T30" fmla="*/ 28 w 61"/>
                <a:gd name="T31" fmla="*/ 48 h 70"/>
                <a:gd name="T32" fmla="*/ 37 w 61"/>
                <a:gd name="T33" fmla="*/ 63 h 70"/>
                <a:gd name="T34" fmla="*/ 46 w 61"/>
                <a:gd name="T35" fmla="*/ 64 h 70"/>
                <a:gd name="T36" fmla="*/ 50 w 61"/>
                <a:gd name="T37" fmla="*/ 55 h 70"/>
                <a:gd name="T38" fmla="*/ 41 w 61"/>
                <a:gd name="T39" fmla="*/ 43 h 70"/>
                <a:gd name="T40" fmla="*/ 29 w 61"/>
                <a:gd name="T41" fmla="*/ 40 h 70"/>
                <a:gd name="T42" fmla="*/ 33 w 61"/>
                <a:gd name="T43" fmla="*/ 26 h 70"/>
                <a:gd name="T44" fmla="*/ 28 w 61"/>
                <a:gd name="T45" fmla="*/ 7 h 70"/>
                <a:gd name="T46" fmla="*/ 22 w 61"/>
                <a:gd name="T47" fmla="*/ 5 h 70"/>
                <a:gd name="T48" fmla="*/ 14 w 61"/>
                <a:gd name="T49" fmla="*/ 10 h 70"/>
                <a:gd name="T50" fmla="*/ 16 w 61"/>
                <a:gd name="T51" fmla="*/ 19 h 70"/>
                <a:gd name="T52" fmla="*/ 33 w 61"/>
                <a:gd name="T53" fmla="*/ 2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1" h="70">
                  <a:moveTo>
                    <a:pt x="36" y="26"/>
                  </a:moveTo>
                  <a:cubicBezTo>
                    <a:pt x="40" y="27"/>
                    <a:pt x="43" y="28"/>
                    <a:pt x="46" y="29"/>
                  </a:cubicBezTo>
                  <a:cubicBezTo>
                    <a:pt x="54" y="31"/>
                    <a:pt x="59" y="37"/>
                    <a:pt x="60" y="45"/>
                  </a:cubicBezTo>
                  <a:cubicBezTo>
                    <a:pt x="61" y="51"/>
                    <a:pt x="59" y="55"/>
                    <a:pt x="55" y="59"/>
                  </a:cubicBezTo>
                  <a:cubicBezTo>
                    <a:pt x="50" y="65"/>
                    <a:pt x="42" y="69"/>
                    <a:pt x="34" y="69"/>
                  </a:cubicBezTo>
                  <a:cubicBezTo>
                    <a:pt x="28" y="70"/>
                    <a:pt x="24" y="67"/>
                    <a:pt x="21" y="62"/>
                  </a:cubicBezTo>
                  <a:cubicBezTo>
                    <a:pt x="17" y="57"/>
                    <a:pt x="17" y="51"/>
                    <a:pt x="21" y="46"/>
                  </a:cubicBezTo>
                  <a:cubicBezTo>
                    <a:pt x="22" y="44"/>
                    <a:pt x="24" y="42"/>
                    <a:pt x="26" y="39"/>
                  </a:cubicBezTo>
                  <a:cubicBezTo>
                    <a:pt x="23" y="39"/>
                    <a:pt x="20" y="38"/>
                    <a:pt x="17" y="37"/>
                  </a:cubicBezTo>
                  <a:cubicBezTo>
                    <a:pt x="3" y="32"/>
                    <a:pt x="0" y="17"/>
                    <a:pt x="11" y="8"/>
                  </a:cubicBezTo>
                  <a:cubicBezTo>
                    <a:pt x="16" y="4"/>
                    <a:pt x="22" y="1"/>
                    <a:pt x="28" y="0"/>
                  </a:cubicBezTo>
                  <a:cubicBezTo>
                    <a:pt x="34" y="0"/>
                    <a:pt x="39" y="2"/>
                    <a:pt x="42" y="7"/>
                  </a:cubicBezTo>
                  <a:cubicBezTo>
                    <a:pt x="45" y="12"/>
                    <a:pt x="43" y="17"/>
                    <a:pt x="40" y="21"/>
                  </a:cubicBezTo>
                  <a:cubicBezTo>
                    <a:pt x="39" y="23"/>
                    <a:pt x="38" y="24"/>
                    <a:pt x="36" y="26"/>
                  </a:cubicBezTo>
                  <a:close/>
                  <a:moveTo>
                    <a:pt x="29" y="40"/>
                  </a:moveTo>
                  <a:cubicBezTo>
                    <a:pt x="29" y="43"/>
                    <a:pt x="28" y="46"/>
                    <a:pt x="28" y="48"/>
                  </a:cubicBezTo>
                  <a:cubicBezTo>
                    <a:pt x="29" y="54"/>
                    <a:pt x="32" y="59"/>
                    <a:pt x="37" y="63"/>
                  </a:cubicBezTo>
                  <a:cubicBezTo>
                    <a:pt x="40" y="65"/>
                    <a:pt x="43" y="66"/>
                    <a:pt x="46" y="64"/>
                  </a:cubicBezTo>
                  <a:cubicBezTo>
                    <a:pt x="50" y="62"/>
                    <a:pt x="51" y="58"/>
                    <a:pt x="50" y="55"/>
                  </a:cubicBezTo>
                  <a:cubicBezTo>
                    <a:pt x="49" y="49"/>
                    <a:pt x="46" y="45"/>
                    <a:pt x="41" y="43"/>
                  </a:cubicBezTo>
                  <a:cubicBezTo>
                    <a:pt x="37" y="41"/>
                    <a:pt x="34" y="41"/>
                    <a:pt x="29" y="40"/>
                  </a:cubicBezTo>
                  <a:close/>
                  <a:moveTo>
                    <a:pt x="33" y="26"/>
                  </a:moveTo>
                  <a:cubicBezTo>
                    <a:pt x="35" y="18"/>
                    <a:pt x="33" y="12"/>
                    <a:pt x="28" y="7"/>
                  </a:cubicBezTo>
                  <a:cubicBezTo>
                    <a:pt x="26" y="5"/>
                    <a:pt x="24" y="5"/>
                    <a:pt x="22" y="5"/>
                  </a:cubicBezTo>
                  <a:cubicBezTo>
                    <a:pt x="18" y="5"/>
                    <a:pt x="16" y="7"/>
                    <a:pt x="14" y="10"/>
                  </a:cubicBezTo>
                  <a:cubicBezTo>
                    <a:pt x="13" y="13"/>
                    <a:pt x="14" y="16"/>
                    <a:pt x="16" y="19"/>
                  </a:cubicBezTo>
                  <a:cubicBezTo>
                    <a:pt x="21" y="24"/>
                    <a:pt x="26" y="25"/>
                    <a:pt x="33" y="26"/>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67" name="Freeform 51">
              <a:extLst>
                <a:ext uri="{FF2B5EF4-FFF2-40B4-BE49-F238E27FC236}">
                  <a16:creationId xmlns:a16="http://schemas.microsoft.com/office/drawing/2014/main" id="{49AA6AE9-EE4E-4805-8DAD-3192F29A00F6}"/>
                </a:ext>
              </a:extLst>
            </p:cNvPr>
            <p:cNvSpPr>
              <a:spLocks/>
            </p:cNvSpPr>
            <p:nvPr/>
          </p:nvSpPr>
          <p:spPr bwMode="auto">
            <a:xfrm>
              <a:off x="3442833" y="20803004"/>
              <a:ext cx="574138" cy="558409"/>
            </a:xfrm>
            <a:custGeom>
              <a:avLst/>
              <a:gdLst>
                <a:gd name="T0" fmla="*/ 44 w 82"/>
                <a:gd name="T1" fmla="*/ 0 h 80"/>
                <a:gd name="T2" fmla="*/ 57 w 82"/>
                <a:gd name="T3" fmla="*/ 19 h 80"/>
                <a:gd name="T4" fmla="*/ 53 w 82"/>
                <a:gd name="T5" fmla="*/ 18 h 80"/>
                <a:gd name="T6" fmla="*/ 38 w 82"/>
                <a:gd name="T7" fmla="*/ 14 h 80"/>
                <a:gd name="T8" fmla="*/ 21 w 82"/>
                <a:gd name="T9" fmla="*/ 35 h 80"/>
                <a:gd name="T10" fmla="*/ 44 w 82"/>
                <a:gd name="T11" fmla="*/ 68 h 80"/>
                <a:gd name="T12" fmla="*/ 67 w 82"/>
                <a:gd name="T13" fmla="*/ 66 h 80"/>
                <a:gd name="T14" fmla="*/ 68 w 82"/>
                <a:gd name="T15" fmla="*/ 56 h 80"/>
                <a:gd name="T16" fmla="*/ 62 w 82"/>
                <a:gd name="T17" fmla="*/ 48 h 80"/>
                <a:gd name="T18" fmla="*/ 53 w 82"/>
                <a:gd name="T19" fmla="*/ 46 h 80"/>
                <a:gd name="T20" fmla="*/ 50 w 82"/>
                <a:gd name="T21" fmla="*/ 47 h 80"/>
                <a:gd name="T22" fmla="*/ 58 w 82"/>
                <a:gd name="T23" fmla="*/ 40 h 80"/>
                <a:gd name="T24" fmla="*/ 67 w 82"/>
                <a:gd name="T25" fmla="*/ 33 h 80"/>
                <a:gd name="T26" fmla="*/ 75 w 82"/>
                <a:gd name="T27" fmla="*/ 27 h 80"/>
                <a:gd name="T28" fmla="*/ 76 w 82"/>
                <a:gd name="T29" fmla="*/ 28 h 80"/>
                <a:gd name="T30" fmla="*/ 75 w 82"/>
                <a:gd name="T31" fmla="*/ 29 h 80"/>
                <a:gd name="T32" fmla="*/ 75 w 82"/>
                <a:gd name="T33" fmla="*/ 40 h 80"/>
                <a:gd name="T34" fmla="*/ 82 w 82"/>
                <a:gd name="T35" fmla="*/ 50 h 80"/>
                <a:gd name="T36" fmla="*/ 82 w 82"/>
                <a:gd name="T37" fmla="*/ 52 h 80"/>
                <a:gd name="T38" fmla="*/ 49 w 82"/>
                <a:gd name="T39" fmla="*/ 78 h 80"/>
                <a:gd name="T40" fmla="*/ 31 w 82"/>
                <a:gd name="T41" fmla="*/ 76 h 80"/>
                <a:gd name="T42" fmla="*/ 24 w 82"/>
                <a:gd name="T43" fmla="*/ 15 h 80"/>
                <a:gd name="T44" fmla="*/ 36 w 82"/>
                <a:gd name="T45" fmla="*/ 10 h 80"/>
                <a:gd name="T46" fmla="*/ 39 w 82"/>
                <a:gd name="T47" fmla="*/ 9 h 80"/>
                <a:gd name="T48" fmla="*/ 44 w 82"/>
                <a:gd name="T49" fmla="*/ 2 h 80"/>
                <a:gd name="T50" fmla="*/ 44 w 82"/>
                <a:gd name="T51" fmla="*/ 1 h 80"/>
                <a:gd name="T52" fmla="*/ 44 w 82"/>
                <a:gd name="T5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80">
                  <a:moveTo>
                    <a:pt x="44" y="0"/>
                  </a:moveTo>
                  <a:cubicBezTo>
                    <a:pt x="47" y="2"/>
                    <a:pt x="56" y="14"/>
                    <a:pt x="57" y="19"/>
                  </a:cubicBezTo>
                  <a:cubicBezTo>
                    <a:pt x="56" y="20"/>
                    <a:pt x="55" y="18"/>
                    <a:pt x="53" y="18"/>
                  </a:cubicBezTo>
                  <a:cubicBezTo>
                    <a:pt x="48" y="15"/>
                    <a:pt x="43" y="14"/>
                    <a:pt x="38" y="14"/>
                  </a:cubicBezTo>
                  <a:cubicBezTo>
                    <a:pt x="26" y="14"/>
                    <a:pt x="18" y="23"/>
                    <a:pt x="21" y="35"/>
                  </a:cubicBezTo>
                  <a:cubicBezTo>
                    <a:pt x="25" y="48"/>
                    <a:pt x="33" y="60"/>
                    <a:pt x="44" y="68"/>
                  </a:cubicBezTo>
                  <a:cubicBezTo>
                    <a:pt x="52" y="74"/>
                    <a:pt x="60" y="73"/>
                    <a:pt x="67" y="66"/>
                  </a:cubicBezTo>
                  <a:cubicBezTo>
                    <a:pt x="70" y="63"/>
                    <a:pt x="71" y="60"/>
                    <a:pt x="68" y="56"/>
                  </a:cubicBezTo>
                  <a:cubicBezTo>
                    <a:pt x="66" y="54"/>
                    <a:pt x="64" y="51"/>
                    <a:pt x="62" y="48"/>
                  </a:cubicBezTo>
                  <a:cubicBezTo>
                    <a:pt x="59" y="44"/>
                    <a:pt x="58" y="44"/>
                    <a:pt x="53" y="46"/>
                  </a:cubicBezTo>
                  <a:cubicBezTo>
                    <a:pt x="52" y="47"/>
                    <a:pt x="51" y="47"/>
                    <a:pt x="50" y="47"/>
                  </a:cubicBezTo>
                  <a:cubicBezTo>
                    <a:pt x="52" y="44"/>
                    <a:pt x="55" y="42"/>
                    <a:pt x="58" y="40"/>
                  </a:cubicBezTo>
                  <a:cubicBezTo>
                    <a:pt x="61" y="38"/>
                    <a:pt x="64" y="35"/>
                    <a:pt x="67" y="33"/>
                  </a:cubicBezTo>
                  <a:cubicBezTo>
                    <a:pt x="70" y="31"/>
                    <a:pt x="72" y="29"/>
                    <a:pt x="75" y="27"/>
                  </a:cubicBezTo>
                  <a:cubicBezTo>
                    <a:pt x="76" y="27"/>
                    <a:pt x="76" y="27"/>
                    <a:pt x="76" y="28"/>
                  </a:cubicBezTo>
                  <a:cubicBezTo>
                    <a:pt x="76" y="28"/>
                    <a:pt x="75" y="29"/>
                    <a:pt x="75" y="29"/>
                  </a:cubicBezTo>
                  <a:cubicBezTo>
                    <a:pt x="72" y="34"/>
                    <a:pt x="71" y="36"/>
                    <a:pt x="75" y="40"/>
                  </a:cubicBezTo>
                  <a:cubicBezTo>
                    <a:pt x="77" y="44"/>
                    <a:pt x="80" y="47"/>
                    <a:pt x="82" y="50"/>
                  </a:cubicBezTo>
                  <a:cubicBezTo>
                    <a:pt x="82" y="51"/>
                    <a:pt x="82" y="51"/>
                    <a:pt x="82" y="52"/>
                  </a:cubicBezTo>
                  <a:cubicBezTo>
                    <a:pt x="74" y="64"/>
                    <a:pt x="64" y="74"/>
                    <a:pt x="49" y="78"/>
                  </a:cubicBezTo>
                  <a:cubicBezTo>
                    <a:pt x="43" y="80"/>
                    <a:pt x="37" y="79"/>
                    <a:pt x="31" y="76"/>
                  </a:cubicBezTo>
                  <a:cubicBezTo>
                    <a:pt x="11" y="66"/>
                    <a:pt x="0" y="35"/>
                    <a:pt x="24" y="15"/>
                  </a:cubicBezTo>
                  <a:cubicBezTo>
                    <a:pt x="27" y="13"/>
                    <a:pt x="32" y="12"/>
                    <a:pt x="36" y="10"/>
                  </a:cubicBezTo>
                  <a:cubicBezTo>
                    <a:pt x="37" y="9"/>
                    <a:pt x="38" y="9"/>
                    <a:pt x="39" y="9"/>
                  </a:cubicBezTo>
                  <a:cubicBezTo>
                    <a:pt x="44" y="7"/>
                    <a:pt x="44" y="7"/>
                    <a:pt x="44" y="2"/>
                  </a:cubicBezTo>
                  <a:cubicBezTo>
                    <a:pt x="44" y="2"/>
                    <a:pt x="44" y="2"/>
                    <a:pt x="44" y="1"/>
                  </a:cubicBezTo>
                  <a:cubicBezTo>
                    <a:pt x="44" y="1"/>
                    <a:pt x="44" y="1"/>
                    <a:pt x="44" y="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68" name="Freeform 52">
              <a:extLst>
                <a:ext uri="{FF2B5EF4-FFF2-40B4-BE49-F238E27FC236}">
                  <a16:creationId xmlns:a16="http://schemas.microsoft.com/office/drawing/2014/main" id="{58F96C6B-EC74-4E2B-BEFE-85CD9E272B8B}"/>
                </a:ext>
              </a:extLst>
            </p:cNvPr>
            <p:cNvSpPr>
              <a:spLocks/>
            </p:cNvSpPr>
            <p:nvPr/>
          </p:nvSpPr>
          <p:spPr bwMode="auto">
            <a:xfrm>
              <a:off x="5141653" y="20291785"/>
              <a:ext cx="456165" cy="495489"/>
            </a:xfrm>
            <a:custGeom>
              <a:avLst/>
              <a:gdLst>
                <a:gd name="T0" fmla="*/ 58 w 65"/>
                <a:gd name="T1" fmla="*/ 69 h 70"/>
                <a:gd name="T2" fmla="*/ 53 w 65"/>
                <a:gd name="T3" fmla="*/ 66 h 70"/>
                <a:gd name="T4" fmla="*/ 25 w 65"/>
                <a:gd name="T5" fmla="*/ 31 h 70"/>
                <a:gd name="T6" fmla="*/ 13 w 65"/>
                <a:gd name="T7" fmla="*/ 17 h 70"/>
                <a:gd name="T8" fmla="*/ 12 w 65"/>
                <a:gd name="T9" fmla="*/ 21 h 70"/>
                <a:gd name="T10" fmla="*/ 12 w 65"/>
                <a:gd name="T11" fmla="*/ 56 h 70"/>
                <a:gd name="T12" fmla="*/ 20 w 65"/>
                <a:gd name="T13" fmla="*/ 66 h 70"/>
                <a:gd name="T14" fmla="*/ 21 w 65"/>
                <a:gd name="T15" fmla="*/ 68 h 70"/>
                <a:gd name="T16" fmla="*/ 0 w 65"/>
                <a:gd name="T17" fmla="*/ 68 h 70"/>
                <a:gd name="T18" fmla="*/ 3 w 65"/>
                <a:gd name="T19" fmla="*/ 66 h 70"/>
                <a:gd name="T20" fmla="*/ 9 w 65"/>
                <a:gd name="T21" fmla="*/ 58 h 70"/>
                <a:gd name="T22" fmla="*/ 9 w 65"/>
                <a:gd name="T23" fmla="*/ 14 h 70"/>
                <a:gd name="T24" fmla="*/ 6 w 65"/>
                <a:gd name="T25" fmla="*/ 8 h 70"/>
                <a:gd name="T26" fmla="*/ 0 w 65"/>
                <a:gd name="T27" fmla="*/ 2 h 70"/>
                <a:gd name="T28" fmla="*/ 10 w 65"/>
                <a:gd name="T29" fmla="*/ 1 h 70"/>
                <a:gd name="T30" fmla="*/ 27 w 65"/>
                <a:gd name="T31" fmla="*/ 9 h 70"/>
                <a:gd name="T32" fmla="*/ 50 w 65"/>
                <a:gd name="T33" fmla="*/ 39 h 70"/>
                <a:gd name="T34" fmla="*/ 54 w 65"/>
                <a:gd name="T35" fmla="*/ 42 h 70"/>
                <a:gd name="T36" fmla="*/ 54 w 65"/>
                <a:gd name="T37" fmla="*/ 38 h 70"/>
                <a:gd name="T38" fmla="*/ 54 w 65"/>
                <a:gd name="T39" fmla="*/ 15 h 70"/>
                <a:gd name="T40" fmla="*/ 46 w 65"/>
                <a:gd name="T41" fmla="*/ 3 h 70"/>
                <a:gd name="T42" fmla="*/ 45 w 65"/>
                <a:gd name="T43" fmla="*/ 3 h 70"/>
                <a:gd name="T44" fmla="*/ 65 w 65"/>
                <a:gd name="T45" fmla="*/ 2 h 70"/>
                <a:gd name="T46" fmla="*/ 63 w 65"/>
                <a:gd name="T47" fmla="*/ 4 h 70"/>
                <a:gd name="T48" fmla="*/ 58 w 65"/>
                <a:gd name="T49" fmla="*/ 12 h 70"/>
                <a:gd name="T50" fmla="*/ 58 w 65"/>
                <a:gd name="T51" fmla="*/ 26 h 70"/>
                <a:gd name="T52" fmla="*/ 58 w 65"/>
                <a:gd name="T53" fmla="*/ 64 h 70"/>
                <a:gd name="T54" fmla="*/ 58 w 65"/>
                <a:gd name="T55"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 h="70">
                  <a:moveTo>
                    <a:pt x="58" y="69"/>
                  </a:moveTo>
                  <a:cubicBezTo>
                    <a:pt x="54" y="70"/>
                    <a:pt x="54" y="68"/>
                    <a:pt x="53" y="66"/>
                  </a:cubicBezTo>
                  <a:cubicBezTo>
                    <a:pt x="43" y="55"/>
                    <a:pt x="34" y="43"/>
                    <a:pt x="25" y="31"/>
                  </a:cubicBezTo>
                  <a:cubicBezTo>
                    <a:pt x="21" y="27"/>
                    <a:pt x="17" y="22"/>
                    <a:pt x="13" y="17"/>
                  </a:cubicBezTo>
                  <a:cubicBezTo>
                    <a:pt x="13" y="19"/>
                    <a:pt x="12" y="20"/>
                    <a:pt x="12" y="21"/>
                  </a:cubicBezTo>
                  <a:cubicBezTo>
                    <a:pt x="12" y="33"/>
                    <a:pt x="12" y="44"/>
                    <a:pt x="12" y="56"/>
                  </a:cubicBezTo>
                  <a:cubicBezTo>
                    <a:pt x="12" y="63"/>
                    <a:pt x="13" y="64"/>
                    <a:pt x="20" y="66"/>
                  </a:cubicBezTo>
                  <a:cubicBezTo>
                    <a:pt x="20" y="67"/>
                    <a:pt x="21" y="67"/>
                    <a:pt x="21" y="68"/>
                  </a:cubicBezTo>
                  <a:cubicBezTo>
                    <a:pt x="18" y="69"/>
                    <a:pt x="5" y="69"/>
                    <a:pt x="0" y="68"/>
                  </a:cubicBezTo>
                  <a:cubicBezTo>
                    <a:pt x="1" y="67"/>
                    <a:pt x="2" y="66"/>
                    <a:pt x="3" y="66"/>
                  </a:cubicBezTo>
                  <a:cubicBezTo>
                    <a:pt x="7" y="65"/>
                    <a:pt x="9" y="63"/>
                    <a:pt x="9" y="58"/>
                  </a:cubicBezTo>
                  <a:cubicBezTo>
                    <a:pt x="9" y="44"/>
                    <a:pt x="9" y="29"/>
                    <a:pt x="9" y="14"/>
                  </a:cubicBezTo>
                  <a:cubicBezTo>
                    <a:pt x="9" y="11"/>
                    <a:pt x="7" y="9"/>
                    <a:pt x="6" y="8"/>
                  </a:cubicBezTo>
                  <a:cubicBezTo>
                    <a:pt x="4" y="6"/>
                    <a:pt x="2" y="4"/>
                    <a:pt x="0" y="2"/>
                  </a:cubicBezTo>
                  <a:cubicBezTo>
                    <a:pt x="4" y="1"/>
                    <a:pt x="7" y="2"/>
                    <a:pt x="10" y="1"/>
                  </a:cubicBezTo>
                  <a:cubicBezTo>
                    <a:pt x="18" y="0"/>
                    <a:pt x="22" y="3"/>
                    <a:pt x="27" y="9"/>
                  </a:cubicBezTo>
                  <a:cubicBezTo>
                    <a:pt x="34" y="19"/>
                    <a:pt x="42" y="29"/>
                    <a:pt x="50" y="39"/>
                  </a:cubicBezTo>
                  <a:cubicBezTo>
                    <a:pt x="51" y="40"/>
                    <a:pt x="52" y="41"/>
                    <a:pt x="54" y="42"/>
                  </a:cubicBezTo>
                  <a:cubicBezTo>
                    <a:pt x="54" y="41"/>
                    <a:pt x="54" y="39"/>
                    <a:pt x="54" y="38"/>
                  </a:cubicBezTo>
                  <a:cubicBezTo>
                    <a:pt x="54" y="30"/>
                    <a:pt x="54" y="23"/>
                    <a:pt x="54" y="15"/>
                  </a:cubicBezTo>
                  <a:cubicBezTo>
                    <a:pt x="54" y="9"/>
                    <a:pt x="53" y="4"/>
                    <a:pt x="46" y="3"/>
                  </a:cubicBezTo>
                  <a:cubicBezTo>
                    <a:pt x="46" y="3"/>
                    <a:pt x="45" y="3"/>
                    <a:pt x="45" y="3"/>
                  </a:cubicBezTo>
                  <a:cubicBezTo>
                    <a:pt x="48" y="1"/>
                    <a:pt x="61" y="1"/>
                    <a:pt x="65" y="2"/>
                  </a:cubicBezTo>
                  <a:cubicBezTo>
                    <a:pt x="64" y="3"/>
                    <a:pt x="64" y="3"/>
                    <a:pt x="63" y="4"/>
                  </a:cubicBezTo>
                  <a:cubicBezTo>
                    <a:pt x="59" y="5"/>
                    <a:pt x="57" y="8"/>
                    <a:pt x="58" y="12"/>
                  </a:cubicBezTo>
                  <a:cubicBezTo>
                    <a:pt x="58" y="17"/>
                    <a:pt x="58" y="22"/>
                    <a:pt x="58" y="26"/>
                  </a:cubicBezTo>
                  <a:cubicBezTo>
                    <a:pt x="58" y="39"/>
                    <a:pt x="58" y="51"/>
                    <a:pt x="58" y="64"/>
                  </a:cubicBezTo>
                  <a:cubicBezTo>
                    <a:pt x="58" y="66"/>
                    <a:pt x="58" y="67"/>
                    <a:pt x="58" y="69"/>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69" name="Freeform 53">
              <a:extLst>
                <a:ext uri="{FF2B5EF4-FFF2-40B4-BE49-F238E27FC236}">
                  <a16:creationId xmlns:a16="http://schemas.microsoft.com/office/drawing/2014/main" id="{B0809F50-496A-4255-B4DE-C9A321AB701C}"/>
                </a:ext>
              </a:extLst>
            </p:cNvPr>
            <p:cNvSpPr>
              <a:spLocks noEditPoints="1"/>
            </p:cNvSpPr>
            <p:nvPr/>
          </p:nvSpPr>
          <p:spPr bwMode="auto">
            <a:xfrm>
              <a:off x="5700062" y="26009575"/>
              <a:ext cx="353921" cy="503354"/>
            </a:xfrm>
            <a:custGeom>
              <a:avLst/>
              <a:gdLst>
                <a:gd name="T0" fmla="*/ 9 w 50"/>
                <a:gd name="T1" fmla="*/ 71 h 71"/>
                <a:gd name="T2" fmla="*/ 31 w 50"/>
                <a:gd name="T3" fmla="*/ 41 h 71"/>
                <a:gd name="T4" fmla="*/ 23 w 50"/>
                <a:gd name="T5" fmla="*/ 44 h 71"/>
                <a:gd name="T6" fmla="*/ 3 w 50"/>
                <a:gd name="T7" fmla="*/ 33 h 71"/>
                <a:gd name="T8" fmla="*/ 3 w 50"/>
                <a:gd name="T9" fmla="*/ 13 h 71"/>
                <a:gd name="T10" fmla="*/ 21 w 50"/>
                <a:gd name="T11" fmla="*/ 1 h 71"/>
                <a:gd name="T12" fmla="*/ 41 w 50"/>
                <a:gd name="T13" fmla="*/ 11 h 71"/>
                <a:gd name="T14" fmla="*/ 34 w 50"/>
                <a:gd name="T15" fmla="*/ 59 h 71"/>
                <a:gd name="T16" fmla="*/ 9 w 50"/>
                <a:gd name="T17" fmla="*/ 71 h 71"/>
                <a:gd name="T18" fmla="*/ 31 w 50"/>
                <a:gd name="T19" fmla="*/ 32 h 71"/>
                <a:gd name="T20" fmla="*/ 32 w 50"/>
                <a:gd name="T21" fmla="*/ 32 h 71"/>
                <a:gd name="T22" fmla="*/ 28 w 50"/>
                <a:gd name="T23" fmla="*/ 12 h 71"/>
                <a:gd name="T24" fmla="*/ 25 w 50"/>
                <a:gd name="T25" fmla="*/ 6 h 71"/>
                <a:gd name="T26" fmla="*/ 19 w 50"/>
                <a:gd name="T27" fmla="*/ 3 h 71"/>
                <a:gd name="T28" fmla="*/ 15 w 50"/>
                <a:gd name="T29" fmla="*/ 8 h 71"/>
                <a:gd name="T30" fmla="*/ 14 w 50"/>
                <a:gd name="T31" fmla="*/ 10 h 71"/>
                <a:gd name="T32" fmla="*/ 18 w 50"/>
                <a:gd name="T33" fmla="*/ 32 h 71"/>
                <a:gd name="T34" fmla="*/ 21 w 50"/>
                <a:gd name="T35" fmla="*/ 37 h 71"/>
                <a:gd name="T36" fmla="*/ 29 w 50"/>
                <a:gd name="T37" fmla="*/ 39 h 71"/>
                <a:gd name="T38" fmla="*/ 31 w 50"/>
                <a:gd name="T39" fmla="*/ 33 h 71"/>
                <a:gd name="T40" fmla="*/ 31 w 50"/>
                <a:gd name="T41" fmla="*/ 3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71">
                  <a:moveTo>
                    <a:pt x="9" y="71"/>
                  </a:moveTo>
                  <a:cubicBezTo>
                    <a:pt x="22" y="66"/>
                    <a:pt x="29" y="55"/>
                    <a:pt x="31" y="41"/>
                  </a:cubicBezTo>
                  <a:cubicBezTo>
                    <a:pt x="28" y="42"/>
                    <a:pt x="26" y="43"/>
                    <a:pt x="23" y="44"/>
                  </a:cubicBezTo>
                  <a:cubicBezTo>
                    <a:pt x="14" y="46"/>
                    <a:pt x="7" y="42"/>
                    <a:pt x="3" y="33"/>
                  </a:cubicBezTo>
                  <a:cubicBezTo>
                    <a:pt x="0" y="26"/>
                    <a:pt x="1" y="19"/>
                    <a:pt x="3" y="13"/>
                  </a:cubicBezTo>
                  <a:cubicBezTo>
                    <a:pt x="7" y="5"/>
                    <a:pt x="13" y="1"/>
                    <a:pt x="21" y="1"/>
                  </a:cubicBezTo>
                  <a:cubicBezTo>
                    <a:pt x="29" y="0"/>
                    <a:pt x="36" y="3"/>
                    <a:pt x="41" y="11"/>
                  </a:cubicBezTo>
                  <a:cubicBezTo>
                    <a:pt x="50" y="26"/>
                    <a:pt x="47" y="47"/>
                    <a:pt x="34" y="59"/>
                  </a:cubicBezTo>
                  <a:cubicBezTo>
                    <a:pt x="28" y="65"/>
                    <a:pt x="17" y="70"/>
                    <a:pt x="9" y="71"/>
                  </a:cubicBezTo>
                  <a:close/>
                  <a:moveTo>
                    <a:pt x="31" y="32"/>
                  </a:moveTo>
                  <a:cubicBezTo>
                    <a:pt x="31" y="32"/>
                    <a:pt x="31" y="32"/>
                    <a:pt x="32" y="32"/>
                  </a:cubicBezTo>
                  <a:cubicBezTo>
                    <a:pt x="30" y="25"/>
                    <a:pt x="29" y="19"/>
                    <a:pt x="28" y="12"/>
                  </a:cubicBezTo>
                  <a:cubicBezTo>
                    <a:pt x="27" y="10"/>
                    <a:pt x="26" y="8"/>
                    <a:pt x="25" y="6"/>
                  </a:cubicBezTo>
                  <a:cubicBezTo>
                    <a:pt x="24" y="4"/>
                    <a:pt x="22" y="3"/>
                    <a:pt x="19" y="3"/>
                  </a:cubicBezTo>
                  <a:cubicBezTo>
                    <a:pt x="17" y="4"/>
                    <a:pt x="15" y="5"/>
                    <a:pt x="15" y="8"/>
                  </a:cubicBezTo>
                  <a:cubicBezTo>
                    <a:pt x="15" y="9"/>
                    <a:pt x="14" y="10"/>
                    <a:pt x="14" y="10"/>
                  </a:cubicBezTo>
                  <a:cubicBezTo>
                    <a:pt x="15" y="18"/>
                    <a:pt x="16" y="25"/>
                    <a:pt x="18" y="32"/>
                  </a:cubicBezTo>
                  <a:cubicBezTo>
                    <a:pt x="19" y="34"/>
                    <a:pt x="20" y="35"/>
                    <a:pt x="21" y="37"/>
                  </a:cubicBezTo>
                  <a:cubicBezTo>
                    <a:pt x="23" y="39"/>
                    <a:pt x="25" y="39"/>
                    <a:pt x="29" y="39"/>
                  </a:cubicBezTo>
                  <a:cubicBezTo>
                    <a:pt x="32" y="38"/>
                    <a:pt x="31" y="35"/>
                    <a:pt x="31" y="33"/>
                  </a:cubicBezTo>
                  <a:cubicBezTo>
                    <a:pt x="31" y="33"/>
                    <a:pt x="31" y="32"/>
                    <a:pt x="31" y="3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70" name="Freeform 54">
              <a:extLst>
                <a:ext uri="{FF2B5EF4-FFF2-40B4-BE49-F238E27FC236}">
                  <a16:creationId xmlns:a16="http://schemas.microsoft.com/office/drawing/2014/main" id="{9F87CF65-112C-4ABD-B2D1-00BAFED667A8}"/>
                </a:ext>
              </a:extLst>
            </p:cNvPr>
            <p:cNvSpPr>
              <a:spLocks/>
            </p:cNvSpPr>
            <p:nvPr/>
          </p:nvSpPr>
          <p:spPr bwMode="auto">
            <a:xfrm>
              <a:off x="4323703" y="20386164"/>
              <a:ext cx="471894" cy="534814"/>
            </a:xfrm>
            <a:custGeom>
              <a:avLst/>
              <a:gdLst>
                <a:gd name="T0" fmla="*/ 42 w 68"/>
                <a:gd name="T1" fmla="*/ 7 h 77"/>
                <a:gd name="T2" fmla="*/ 62 w 68"/>
                <a:gd name="T3" fmla="*/ 0 h 77"/>
                <a:gd name="T4" fmla="*/ 60 w 68"/>
                <a:gd name="T5" fmla="*/ 3 h 77"/>
                <a:gd name="T6" fmla="*/ 57 w 68"/>
                <a:gd name="T7" fmla="*/ 12 h 77"/>
                <a:gd name="T8" fmla="*/ 65 w 68"/>
                <a:gd name="T9" fmla="*/ 40 h 77"/>
                <a:gd name="T10" fmla="*/ 67 w 68"/>
                <a:gd name="T11" fmla="*/ 55 h 77"/>
                <a:gd name="T12" fmla="*/ 62 w 68"/>
                <a:gd name="T13" fmla="*/ 68 h 77"/>
                <a:gd name="T14" fmla="*/ 34 w 68"/>
                <a:gd name="T15" fmla="*/ 76 h 77"/>
                <a:gd name="T16" fmla="*/ 21 w 68"/>
                <a:gd name="T17" fmla="*/ 66 h 77"/>
                <a:gd name="T18" fmla="*/ 19 w 68"/>
                <a:gd name="T19" fmla="*/ 60 h 77"/>
                <a:gd name="T20" fmla="*/ 10 w 68"/>
                <a:gd name="T21" fmla="*/ 27 h 77"/>
                <a:gd name="T22" fmla="*/ 9 w 68"/>
                <a:gd name="T23" fmla="*/ 25 h 77"/>
                <a:gd name="T24" fmla="*/ 2 w 68"/>
                <a:gd name="T25" fmla="*/ 20 h 77"/>
                <a:gd name="T26" fmla="*/ 0 w 68"/>
                <a:gd name="T27" fmla="*/ 19 h 77"/>
                <a:gd name="T28" fmla="*/ 27 w 68"/>
                <a:gd name="T29" fmla="*/ 10 h 77"/>
                <a:gd name="T30" fmla="*/ 30 w 68"/>
                <a:gd name="T31" fmla="*/ 10 h 77"/>
                <a:gd name="T32" fmla="*/ 30 w 68"/>
                <a:gd name="T33" fmla="*/ 11 h 77"/>
                <a:gd name="T34" fmla="*/ 27 w 68"/>
                <a:gd name="T35" fmla="*/ 12 h 77"/>
                <a:gd name="T36" fmla="*/ 24 w 68"/>
                <a:gd name="T37" fmla="*/ 20 h 77"/>
                <a:gd name="T38" fmla="*/ 34 w 68"/>
                <a:gd name="T39" fmla="*/ 59 h 77"/>
                <a:gd name="T40" fmla="*/ 35 w 68"/>
                <a:gd name="T41" fmla="*/ 61 h 77"/>
                <a:gd name="T42" fmla="*/ 50 w 68"/>
                <a:gd name="T43" fmla="*/ 70 h 77"/>
                <a:gd name="T44" fmla="*/ 64 w 68"/>
                <a:gd name="T45" fmla="*/ 55 h 77"/>
                <a:gd name="T46" fmla="*/ 63 w 68"/>
                <a:gd name="T47" fmla="*/ 45 h 77"/>
                <a:gd name="T48" fmla="*/ 54 w 68"/>
                <a:gd name="T49" fmla="*/ 15 h 77"/>
                <a:gd name="T50" fmla="*/ 44 w 68"/>
                <a:gd name="T51" fmla="*/ 7 h 77"/>
                <a:gd name="T52" fmla="*/ 42 w 68"/>
                <a:gd name="T53" fmla="*/ 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7">
                  <a:moveTo>
                    <a:pt x="42" y="7"/>
                  </a:moveTo>
                  <a:cubicBezTo>
                    <a:pt x="45" y="4"/>
                    <a:pt x="57" y="1"/>
                    <a:pt x="62" y="0"/>
                  </a:cubicBezTo>
                  <a:cubicBezTo>
                    <a:pt x="61" y="1"/>
                    <a:pt x="61" y="2"/>
                    <a:pt x="60" y="3"/>
                  </a:cubicBezTo>
                  <a:cubicBezTo>
                    <a:pt x="57" y="5"/>
                    <a:pt x="56" y="8"/>
                    <a:pt x="57" y="12"/>
                  </a:cubicBezTo>
                  <a:cubicBezTo>
                    <a:pt x="60" y="21"/>
                    <a:pt x="63" y="31"/>
                    <a:pt x="65" y="40"/>
                  </a:cubicBezTo>
                  <a:cubicBezTo>
                    <a:pt x="66" y="45"/>
                    <a:pt x="67" y="50"/>
                    <a:pt x="67" y="55"/>
                  </a:cubicBezTo>
                  <a:cubicBezTo>
                    <a:pt x="68" y="61"/>
                    <a:pt x="66" y="65"/>
                    <a:pt x="62" y="68"/>
                  </a:cubicBezTo>
                  <a:cubicBezTo>
                    <a:pt x="54" y="74"/>
                    <a:pt x="44" y="77"/>
                    <a:pt x="34" y="76"/>
                  </a:cubicBezTo>
                  <a:cubicBezTo>
                    <a:pt x="28" y="75"/>
                    <a:pt x="24" y="72"/>
                    <a:pt x="21" y="66"/>
                  </a:cubicBezTo>
                  <a:cubicBezTo>
                    <a:pt x="20" y="64"/>
                    <a:pt x="19" y="62"/>
                    <a:pt x="19" y="60"/>
                  </a:cubicBezTo>
                  <a:cubicBezTo>
                    <a:pt x="16" y="49"/>
                    <a:pt x="13" y="38"/>
                    <a:pt x="10" y="27"/>
                  </a:cubicBezTo>
                  <a:cubicBezTo>
                    <a:pt x="10" y="27"/>
                    <a:pt x="9" y="26"/>
                    <a:pt x="9" y="25"/>
                  </a:cubicBezTo>
                  <a:cubicBezTo>
                    <a:pt x="8" y="22"/>
                    <a:pt x="6" y="20"/>
                    <a:pt x="2" y="20"/>
                  </a:cubicBezTo>
                  <a:cubicBezTo>
                    <a:pt x="1" y="20"/>
                    <a:pt x="1" y="20"/>
                    <a:pt x="0" y="19"/>
                  </a:cubicBezTo>
                  <a:cubicBezTo>
                    <a:pt x="8" y="15"/>
                    <a:pt x="18" y="13"/>
                    <a:pt x="27" y="10"/>
                  </a:cubicBezTo>
                  <a:cubicBezTo>
                    <a:pt x="28" y="10"/>
                    <a:pt x="29" y="10"/>
                    <a:pt x="30" y="10"/>
                  </a:cubicBezTo>
                  <a:cubicBezTo>
                    <a:pt x="30" y="10"/>
                    <a:pt x="30" y="10"/>
                    <a:pt x="30" y="11"/>
                  </a:cubicBezTo>
                  <a:cubicBezTo>
                    <a:pt x="29" y="11"/>
                    <a:pt x="28" y="12"/>
                    <a:pt x="27" y="12"/>
                  </a:cubicBezTo>
                  <a:cubicBezTo>
                    <a:pt x="24" y="14"/>
                    <a:pt x="23" y="16"/>
                    <a:pt x="24" y="20"/>
                  </a:cubicBezTo>
                  <a:cubicBezTo>
                    <a:pt x="27" y="33"/>
                    <a:pt x="31" y="46"/>
                    <a:pt x="34" y="59"/>
                  </a:cubicBezTo>
                  <a:cubicBezTo>
                    <a:pt x="35" y="60"/>
                    <a:pt x="35" y="60"/>
                    <a:pt x="35" y="61"/>
                  </a:cubicBezTo>
                  <a:cubicBezTo>
                    <a:pt x="38" y="68"/>
                    <a:pt x="43" y="71"/>
                    <a:pt x="50" y="70"/>
                  </a:cubicBezTo>
                  <a:cubicBezTo>
                    <a:pt x="59" y="68"/>
                    <a:pt x="64" y="63"/>
                    <a:pt x="64" y="55"/>
                  </a:cubicBezTo>
                  <a:cubicBezTo>
                    <a:pt x="64" y="51"/>
                    <a:pt x="63" y="48"/>
                    <a:pt x="63" y="45"/>
                  </a:cubicBezTo>
                  <a:cubicBezTo>
                    <a:pt x="60" y="35"/>
                    <a:pt x="57" y="25"/>
                    <a:pt x="54" y="15"/>
                  </a:cubicBezTo>
                  <a:cubicBezTo>
                    <a:pt x="52" y="8"/>
                    <a:pt x="51" y="7"/>
                    <a:pt x="44" y="7"/>
                  </a:cubicBezTo>
                  <a:cubicBezTo>
                    <a:pt x="43" y="7"/>
                    <a:pt x="43" y="7"/>
                    <a:pt x="42" y="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71" name="Freeform 55">
              <a:extLst>
                <a:ext uri="{FF2B5EF4-FFF2-40B4-BE49-F238E27FC236}">
                  <a16:creationId xmlns:a16="http://schemas.microsoft.com/office/drawing/2014/main" id="{51971117-C1ED-4363-98CD-BF4F681FEB29}"/>
                </a:ext>
              </a:extLst>
            </p:cNvPr>
            <p:cNvSpPr>
              <a:spLocks/>
            </p:cNvSpPr>
            <p:nvPr/>
          </p:nvSpPr>
          <p:spPr bwMode="auto">
            <a:xfrm>
              <a:off x="7894371" y="22195094"/>
              <a:ext cx="550543" cy="440435"/>
            </a:xfrm>
            <a:custGeom>
              <a:avLst/>
              <a:gdLst>
                <a:gd name="T0" fmla="*/ 0 w 79"/>
                <a:gd name="T1" fmla="*/ 22 h 63"/>
                <a:gd name="T2" fmla="*/ 20 w 79"/>
                <a:gd name="T3" fmla="*/ 13 h 63"/>
                <a:gd name="T4" fmla="*/ 20 w 79"/>
                <a:gd name="T5" fmla="*/ 17 h 63"/>
                <a:gd name="T6" fmla="*/ 12 w 79"/>
                <a:gd name="T7" fmla="*/ 26 h 63"/>
                <a:gd name="T8" fmla="*/ 13 w 79"/>
                <a:gd name="T9" fmla="*/ 46 h 63"/>
                <a:gd name="T10" fmla="*/ 24 w 79"/>
                <a:gd name="T11" fmla="*/ 50 h 63"/>
                <a:gd name="T12" fmla="*/ 32 w 79"/>
                <a:gd name="T13" fmla="*/ 42 h 63"/>
                <a:gd name="T14" fmla="*/ 32 w 79"/>
                <a:gd name="T15" fmla="*/ 35 h 63"/>
                <a:gd name="T16" fmla="*/ 35 w 79"/>
                <a:gd name="T17" fmla="*/ 14 h 63"/>
                <a:gd name="T18" fmla="*/ 51 w 79"/>
                <a:gd name="T19" fmla="*/ 1 h 63"/>
                <a:gd name="T20" fmla="*/ 66 w 79"/>
                <a:gd name="T21" fmla="*/ 7 h 63"/>
                <a:gd name="T22" fmla="*/ 73 w 79"/>
                <a:gd name="T23" fmla="*/ 24 h 63"/>
                <a:gd name="T24" fmla="*/ 73 w 79"/>
                <a:gd name="T25" fmla="*/ 28 h 63"/>
                <a:gd name="T26" fmla="*/ 76 w 79"/>
                <a:gd name="T27" fmla="*/ 32 h 63"/>
                <a:gd name="T28" fmla="*/ 79 w 79"/>
                <a:gd name="T29" fmla="*/ 34 h 63"/>
                <a:gd name="T30" fmla="*/ 59 w 79"/>
                <a:gd name="T31" fmla="*/ 42 h 63"/>
                <a:gd name="T32" fmla="*/ 62 w 79"/>
                <a:gd name="T33" fmla="*/ 38 h 63"/>
                <a:gd name="T34" fmla="*/ 69 w 79"/>
                <a:gd name="T35" fmla="*/ 26 h 63"/>
                <a:gd name="T36" fmla="*/ 65 w 79"/>
                <a:gd name="T37" fmla="*/ 12 h 63"/>
                <a:gd name="T38" fmla="*/ 50 w 79"/>
                <a:gd name="T39" fmla="*/ 14 h 63"/>
                <a:gd name="T40" fmla="*/ 49 w 79"/>
                <a:gd name="T41" fmla="*/ 21 h 63"/>
                <a:gd name="T42" fmla="*/ 48 w 79"/>
                <a:gd name="T43" fmla="*/ 39 h 63"/>
                <a:gd name="T44" fmla="*/ 45 w 79"/>
                <a:gd name="T45" fmla="*/ 50 h 63"/>
                <a:gd name="T46" fmla="*/ 15 w 79"/>
                <a:gd name="T47" fmla="*/ 53 h 63"/>
                <a:gd name="T48" fmla="*/ 7 w 79"/>
                <a:gd name="T49" fmla="*/ 34 h 63"/>
                <a:gd name="T50" fmla="*/ 0 w 79"/>
                <a:gd name="T51" fmla="*/ 2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9" h="63">
                  <a:moveTo>
                    <a:pt x="0" y="22"/>
                  </a:moveTo>
                  <a:cubicBezTo>
                    <a:pt x="7" y="19"/>
                    <a:pt x="14" y="16"/>
                    <a:pt x="20" y="13"/>
                  </a:cubicBezTo>
                  <a:cubicBezTo>
                    <a:pt x="22" y="15"/>
                    <a:pt x="21" y="16"/>
                    <a:pt x="20" y="17"/>
                  </a:cubicBezTo>
                  <a:cubicBezTo>
                    <a:pt x="17" y="20"/>
                    <a:pt x="14" y="23"/>
                    <a:pt x="12" y="26"/>
                  </a:cubicBezTo>
                  <a:cubicBezTo>
                    <a:pt x="8" y="33"/>
                    <a:pt x="9" y="39"/>
                    <a:pt x="13" y="46"/>
                  </a:cubicBezTo>
                  <a:cubicBezTo>
                    <a:pt x="16" y="50"/>
                    <a:pt x="19" y="51"/>
                    <a:pt x="24" y="50"/>
                  </a:cubicBezTo>
                  <a:cubicBezTo>
                    <a:pt x="28" y="49"/>
                    <a:pt x="31" y="46"/>
                    <a:pt x="32" y="42"/>
                  </a:cubicBezTo>
                  <a:cubicBezTo>
                    <a:pt x="32" y="40"/>
                    <a:pt x="32" y="37"/>
                    <a:pt x="32" y="35"/>
                  </a:cubicBezTo>
                  <a:cubicBezTo>
                    <a:pt x="33" y="28"/>
                    <a:pt x="33" y="21"/>
                    <a:pt x="35" y="14"/>
                  </a:cubicBezTo>
                  <a:cubicBezTo>
                    <a:pt x="37" y="6"/>
                    <a:pt x="43" y="2"/>
                    <a:pt x="51" y="1"/>
                  </a:cubicBezTo>
                  <a:cubicBezTo>
                    <a:pt x="57" y="0"/>
                    <a:pt x="62" y="3"/>
                    <a:pt x="66" y="7"/>
                  </a:cubicBezTo>
                  <a:cubicBezTo>
                    <a:pt x="70" y="12"/>
                    <a:pt x="72" y="18"/>
                    <a:pt x="73" y="24"/>
                  </a:cubicBezTo>
                  <a:cubicBezTo>
                    <a:pt x="73" y="26"/>
                    <a:pt x="73" y="27"/>
                    <a:pt x="73" y="28"/>
                  </a:cubicBezTo>
                  <a:cubicBezTo>
                    <a:pt x="73" y="30"/>
                    <a:pt x="74" y="32"/>
                    <a:pt x="76" y="32"/>
                  </a:cubicBezTo>
                  <a:cubicBezTo>
                    <a:pt x="77" y="32"/>
                    <a:pt x="78" y="33"/>
                    <a:pt x="79" y="34"/>
                  </a:cubicBezTo>
                  <a:cubicBezTo>
                    <a:pt x="75" y="37"/>
                    <a:pt x="63" y="42"/>
                    <a:pt x="59" y="42"/>
                  </a:cubicBezTo>
                  <a:cubicBezTo>
                    <a:pt x="60" y="40"/>
                    <a:pt x="61" y="39"/>
                    <a:pt x="62" y="38"/>
                  </a:cubicBezTo>
                  <a:cubicBezTo>
                    <a:pt x="65" y="34"/>
                    <a:pt x="68" y="31"/>
                    <a:pt x="69" y="26"/>
                  </a:cubicBezTo>
                  <a:cubicBezTo>
                    <a:pt x="70" y="21"/>
                    <a:pt x="69" y="16"/>
                    <a:pt x="65" y="12"/>
                  </a:cubicBezTo>
                  <a:cubicBezTo>
                    <a:pt x="61" y="7"/>
                    <a:pt x="53" y="8"/>
                    <a:pt x="50" y="14"/>
                  </a:cubicBezTo>
                  <a:cubicBezTo>
                    <a:pt x="49" y="16"/>
                    <a:pt x="49" y="19"/>
                    <a:pt x="49" y="21"/>
                  </a:cubicBezTo>
                  <a:cubicBezTo>
                    <a:pt x="48" y="27"/>
                    <a:pt x="49" y="33"/>
                    <a:pt x="48" y="39"/>
                  </a:cubicBezTo>
                  <a:cubicBezTo>
                    <a:pt x="47" y="42"/>
                    <a:pt x="47" y="46"/>
                    <a:pt x="45" y="50"/>
                  </a:cubicBezTo>
                  <a:cubicBezTo>
                    <a:pt x="39" y="60"/>
                    <a:pt x="24" y="63"/>
                    <a:pt x="15" y="53"/>
                  </a:cubicBezTo>
                  <a:cubicBezTo>
                    <a:pt x="11" y="47"/>
                    <a:pt x="8" y="41"/>
                    <a:pt x="7" y="34"/>
                  </a:cubicBezTo>
                  <a:cubicBezTo>
                    <a:pt x="5" y="27"/>
                    <a:pt x="5" y="27"/>
                    <a:pt x="0" y="2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72" name="Freeform 56">
              <a:extLst>
                <a:ext uri="{FF2B5EF4-FFF2-40B4-BE49-F238E27FC236}">
                  <a16:creationId xmlns:a16="http://schemas.microsoft.com/office/drawing/2014/main" id="{A9659DA4-2A51-43A6-922C-5D9741A264CE}"/>
                </a:ext>
              </a:extLst>
            </p:cNvPr>
            <p:cNvSpPr>
              <a:spLocks/>
            </p:cNvSpPr>
            <p:nvPr/>
          </p:nvSpPr>
          <p:spPr bwMode="auto">
            <a:xfrm>
              <a:off x="7902235" y="24263565"/>
              <a:ext cx="542679" cy="503354"/>
            </a:xfrm>
            <a:custGeom>
              <a:avLst/>
              <a:gdLst>
                <a:gd name="T0" fmla="*/ 64 w 77"/>
                <a:gd name="T1" fmla="*/ 40 h 72"/>
                <a:gd name="T2" fmla="*/ 65 w 77"/>
                <a:gd name="T3" fmla="*/ 37 h 72"/>
                <a:gd name="T4" fmla="*/ 59 w 77"/>
                <a:gd name="T5" fmla="*/ 30 h 72"/>
                <a:gd name="T6" fmla="*/ 45 w 77"/>
                <a:gd name="T7" fmla="*/ 32 h 72"/>
                <a:gd name="T8" fmla="*/ 37 w 77"/>
                <a:gd name="T9" fmla="*/ 32 h 72"/>
                <a:gd name="T10" fmla="*/ 33 w 77"/>
                <a:gd name="T11" fmla="*/ 33 h 72"/>
                <a:gd name="T12" fmla="*/ 39 w 77"/>
                <a:gd name="T13" fmla="*/ 41 h 72"/>
                <a:gd name="T14" fmla="*/ 47 w 77"/>
                <a:gd name="T15" fmla="*/ 52 h 72"/>
                <a:gd name="T16" fmla="*/ 50 w 77"/>
                <a:gd name="T17" fmla="*/ 56 h 72"/>
                <a:gd name="T18" fmla="*/ 57 w 77"/>
                <a:gd name="T19" fmla="*/ 55 h 72"/>
                <a:gd name="T20" fmla="*/ 60 w 77"/>
                <a:gd name="T21" fmla="*/ 51 h 72"/>
                <a:gd name="T22" fmla="*/ 53 w 77"/>
                <a:gd name="T23" fmla="*/ 72 h 72"/>
                <a:gd name="T24" fmla="*/ 52 w 77"/>
                <a:gd name="T25" fmla="*/ 71 h 72"/>
                <a:gd name="T26" fmla="*/ 48 w 77"/>
                <a:gd name="T27" fmla="*/ 60 h 72"/>
                <a:gd name="T28" fmla="*/ 31 w 77"/>
                <a:gd name="T29" fmla="*/ 37 h 72"/>
                <a:gd name="T30" fmla="*/ 26 w 77"/>
                <a:gd name="T31" fmla="*/ 33 h 72"/>
                <a:gd name="T32" fmla="*/ 13 w 77"/>
                <a:gd name="T33" fmla="*/ 27 h 72"/>
                <a:gd name="T34" fmla="*/ 2 w 77"/>
                <a:gd name="T35" fmla="*/ 31 h 72"/>
                <a:gd name="T36" fmla="*/ 1 w 77"/>
                <a:gd name="T37" fmla="*/ 32 h 72"/>
                <a:gd name="T38" fmla="*/ 0 w 77"/>
                <a:gd name="T39" fmla="*/ 30 h 72"/>
                <a:gd name="T40" fmla="*/ 12 w 77"/>
                <a:gd name="T41" fmla="*/ 1 h 72"/>
                <a:gd name="T42" fmla="*/ 13 w 77"/>
                <a:gd name="T43" fmla="*/ 0 h 72"/>
                <a:gd name="T44" fmla="*/ 13 w 77"/>
                <a:gd name="T45" fmla="*/ 3 h 72"/>
                <a:gd name="T46" fmla="*/ 18 w 77"/>
                <a:gd name="T47" fmla="*/ 12 h 72"/>
                <a:gd name="T48" fmla="*/ 30 w 77"/>
                <a:gd name="T49" fmla="*/ 17 h 72"/>
                <a:gd name="T50" fmla="*/ 34 w 77"/>
                <a:gd name="T51" fmla="*/ 18 h 72"/>
                <a:gd name="T52" fmla="*/ 67 w 77"/>
                <a:gd name="T53" fmla="*/ 14 h 72"/>
                <a:gd name="T54" fmla="*/ 76 w 77"/>
                <a:gd name="T55" fmla="*/ 8 h 72"/>
                <a:gd name="T56" fmla="*/ 77 w 77"/>
                <a:gd name="T57" fmla="*/ 10 h 72"/>
                <a:gd name="T58" fmla="*/ 66 w 77"/>
                <a:gd name="T59" fmla="*/ 39 h 72"/>
                <a:gd name="T60" fmla="*/ 64 w 77"/>
                <a:gd name="T61" fmla="*/ 4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72">
                  <a:moveTo>
                    <a:pt x="64" y="40"/>
                  </a:moveTo>
                  <a:cubicBezTo>
                    <a:pt x="65" y="39"/>
                    <a:pt x="65" y="38"/>
                    <a:pt x="65" y="37"/>
                  </a:cubicBezTo>
                  <a:cubicBezTo>
                    <a:pt x="67" y="31"/>
                    <a:pt x="66" y="30"/>
                    <a:pt x="59" y="30"/>
                  </a:cubicBezTo>
                  <a:cubicBezTo>
                    <a:pt x="54" y="31"/>
                    <a:pt x="50" y="31"/>
                    <a:pt x="45" y="32"/>
                  </a:cubicBezTo>
                  <a:cubicBezTo>
                    <a:pt x="42" y="32"/>
                    <a:pt x="40" y="32"/>
                    <a:pt x="37" y="32"/>
                  </a:cubicBezTo>
                  <a:cubicBezTo>
                    <a:pt x="36" y="33"/>
                    <a:pt x="35" y="33"/>
                    <a:pt x="33" y="33"/>
                  </a:cubicBezTo>
                  <a:cubicBezTo>
                    <a:pt x="35" y="36"/>
                    <a:pt x="37" y="39"/>
                    <a:pt x="39" y="41"/>
                  </a:cubicBezTo>
                  <a:cubicBezTo>
                    <a:pt x="41" y="45"/>
                    <a:pt x="44" y="48"/>
                    <a:pt x="47" y="52"/>
                  </a:cubicBezTo>
                  <a:cubicBezTo>
                    <a:pt x="48" y="53"/>
                    <a:pt x="49" y="55"/>
                    <a:pt x="50" y="56"/>
                  </a:cubicBezTo>
                  <a:cubicBezTo>
                    <a:pt x="53" y="58"/>
                    <a:pt x="55" y="58"/>
                    <a:pt x="57" y="55"/>
                  </a:cubicBezTo>
                  <a:cubicBezTo>
                    <a:pt x="58" y="54"/>
                    <a:pt x="59" y="53"/>
                    <a:pt x="60" y="51"/>
                  </a:cubicBezTo>
                  <a:cubicBezTo>
                    <a:pt x="60" y="55"/>
                    <a:pt x="56" y="68"/>
                    <a:pt x="53" y="72"/>
                  </a:cubicBezTo>
                  <a:cubicBezTo>
                    <a:pt x="53" y="71"/>
                    <a:pt x="52" y="71"/>
                    <a:pt x="52" y="71"/>
                  </a:cubicBezTo>
                  <a:cubicBezTo>
                    <a:pt x="52" y="67"/>
                    <a:pt x="50" y="64"/>
                    <a:pt x="48" y="60"/>
                  </a:cubicBezTo>
                  <a:cubicBezTo>
                    <a:pt x="42" y="53"/>
                    <a:pt x="37" y="45"/>
                    <a:pt x="31" y="37"/>
                  </a:cubicBezTo>
                  <a:cubicBezTo>
                    <a:pt x="30" y="35"/>
                    <a:pt x="29" y="34"/>
                    <a:pt x="26" y="33"/>
                  </a:cubicBezTo>
                  <a:cubicBezTo>
                    <a:pt x="22" y="31"/>
                    <a:pt x="17" y="29"/>
                    <a:pt x="13" y="27"/>
                  </a:cubicBezTo>
                  <a:cubicBezTo>
                    <a:pt x="7" y="25"/>
                    <a:pt x="6" y="25"/>
                    <a:pt x="2" y="31"/>
                  </a:cubicBezTo>
                  <a:cubicBezTo>
                    <a:pt x="2" y="31"/>
                    <a:pt x="1" y="31"/>
                    <a:pt x="1" y="32"/>
                  </a:cubicBezTo>
                  <a:cubicBezTo>
                    <a:pt x="1" y="31"/>
                    <a:pt x="0" y="31"/>
                    <a:pt x="0" y="30"/>
                  </a:cubicBezTo>
                  <a:cubicBezTo>
                    <a:pt x="4" y="20"/>
                    <a:pt x="8" y="11"/>
                    <a:pt x="12" y="1"/>
                  </a:cubicBezTo>
                  <a:cubicBezTo>
                    <a:pt x="12" y="1"/>
                    <a:pt x="12" y="0"/>
                    <a:pt x="13" y="0"/>
                  </a:cubicBezTo>
                  <a:cubicBezTo>
                    <a:pt x="13" y="1"/>
                    <a:pt x="13" y="2"/>
                    <a:pt x="13" y="3"/>
                  </a:cubicBezTo>
                  <a:cubicBezTo>
                    <a:pt x="12" y="8"/>
                    <a:pt x="13" y="10"/>
                    <a:pt x="18" y="12"/>
                  </a:cubicBezTo>
                  <a:cubicBezTo>
                    <a:pt x="22" y="14"/>
                    <a:pt x="26" y="16"/>
                    <a:pt x="30" y="17"/>
                  </a:cubicBezTo>
                  <a:cubicBezTo>
                    <a:pt x="31" y="18"/>
                    <a:pt x="33" y="18"/>
                    <a:pt x="34" y="18"/>
                  </a:cubicBezTo>
                  <a:cubicBezTo>
                    <a:pt x="45" y="17"/>
                    <a:pt x="56" y="15"/>
                    <a:pt x="67" y="14"/>
                  </a:cubicBezTo>
                  <a:cubicBezTo>
                    <a:pt x="70" y="13"/>
                    <a:pt x="74" y="12"/>
                    <a:pt x="76" y="8"/>
                  </a:cubicBezTo>
                  <a:cubicBezTo>
                    <a:pt x="77" y="9"/>
                    <a:pt x="77" y="10"/>
                    <a:pt x="77" y="10"/>
                  </a:cubicBezTo>
                  <a:cubicBezTo>
                    <a:pt x="74" y="20"/>
                    <a:pt x="70" y="29"/>
                    <a:pt x="66" y="39"/>
                  </a:cubicBezTo>
                  <a:cubicBezTo>
                    <a:pt x="66" y="39"/>
                    <a:pt x="66" y="39"/>
                    <a:pt x="64" y="4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73" name="Freeform 57">
              <a:extLst>
                <a:ext uri="{FF2B5EF4-FFF2-40B4-BE49-F238E27FC236}">
                  <a16:creationId xmlns:a16="http://schemas.microsoft.com/office/drawing/2014/main" id="{6D2AD94D-A2FC-47E6-9333-74F53AD4AD8C}"/>
                </a:ext>
              </a:extLst>
            </p:cNvPr>
            <p:cNvSpPr>
              <a:spLocks/>
            </p:cNvSpPr>
            <p:nvPr/>
          </p:nvSpPr>
          <p:spPr bwMode="auto">
            <a:xfrm>
              <a:off x="8098858" y="23484939"/>
              <a:ext cx="479759" cy="424705"/>
            </a:xfrm>
            <a:custGeom>
              <a:avLst/>
              <a:gdLst>
                <a:gd name="T0" fmla="*/ 5 w 68"/>
                <a:gd name="T1" fmla="*/ 10 h 61"/>
                <a:gd name="T2" fmla="*/ 5 w 68"/>
                <a:gd name="T3" fmla="*/ 13 h 61"/>
                <a:gd name="T4" fmla="*/ 12 w 68"/>
                <a:gd name="T5" fmla="*/ 20 h 61"/>
                <a:gd name="T6" fmla="*/ 37 w 68"/>
                <a:gd name="T7" fmla="*/ 22 h 61"/>
                <a:gd name="T8" fmla="*/ 61 w 68"/>
                <a:gd name="T9" fmla="*/ 23 h 61"/>
                <a:gd name="T10" fmla="*/ 64 w 68"/>
                <a:gd name="T11" fmla="*/ 23 h 61"/>
                <a:gd name="T12" fmla="*/ 63 w 68"/>
                <a:gd name="T13" fmla="*/ 14 h 61"/>
                <a:gd name="T14" fmla="*/ 58 w 68"/>
                <a:gd name="T15" fmla="*/ 6 h 61"/>
                <a:gd name="T16" fmla="*/ 50 w 68"/>
                <a:gd name="T17" fmla="*/ 1 h 61"/>
                <a:gd name="T18" fmla="*/ 68 w 68"/>
                <a:gd name="T19" fmla="*/ 2 h 61"/>
                <a:gd name="T20" fmla="*/ 64 w 68"/>
                <a:gd name="T21" fmla="*/ 61 h 61"/>
                <a:gd name="T22" fmla="*/ 46 w 68"/>
                <a:gd name="T23" fmla="*/ 60 h 61"/>
                <a:gd name="T24" fmla="*/ 47 w 68"/>
                <a:gd name="T25" fmla="*/ 57 h 61"/>
                <a:gd name="T26" fmla="*/ 49 w 68"/>
                <a:gd name="T27" fmla="*/ 57 h 61"/>
                <a:gd name="T28" fmla="*/ 63 w 68"/>
                <a:gd name="T29" fmla="*/ 40 h 61"/>
                <a:gd name="T30" fmla="*/ 60 w 68"/>
                <a:gd name="T31" fmla="*/ 39 h 61"/>
                <a:gd name="T32" fmla="*/ 17 w 68"/>
                <a:gd name="T33" fmla="*/ 36 h 61"/>
                <a:gd name="T34" fmla="*/ 12 w 68"/>
                <a:gd name="T35" fmla="*/ 35 h 61"/>
                <a:gd name="T36" fmla="*/ 3 w 68"/>
                <a:gd name="T37" fmla="*/ 41 h 61"/>
                <a:gd name="T38" fmla="*/ 2 w 68"/>
                <a:gd name="T39" fmla="*/ 45 h 61"/>
                <a:gd name="T40" fmla="*/ 2 w 68"/>
                <a:gd name="T41" fmla="*/ 36 h 61"/>
                <a:gd name="T42" fmla="*/ 2 w 68"/>
                <a:gd name="T43" fmla="*/ 27 h 61"/>
                <a:gd name="T44" fmla="*/ 3 w 68"/>
                <a:gd name="T45" fmla="*/ 18 h 61"/>
                <a:gd name="T46" fmla="*/ 4 w 68"/>
                <a:gd name="T47" fmla="*/ 9 h 61"/>
                <a:gd name="T48" fmla="*/ 5 w 68"/>
                <a:gd name="T49"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8" h="61">
                  <a:moveTo>
                    <a:pt x="5" y="10"/>
                  </a:moveTo>
                  <a:cubicBezTo>
                    <a:pt x="5" y="11"/>
                    <a:pt x="5" y="12"/>
                    <a:pt x="5" y="13"/>
                  </a:cubicBezTo>
                  <a:cubicBezTo>
                    <a:pt x="6" y="17"/>
                    <a:pt x="8" y="19"/>
                    <a:pt x="12" y="20"/>
                  </a:cubicBezTo>
                  <a:cubicBezTo>
                    <a:pt x="20" y="20"/>
                    <a:pt x="29" y="21"/>
                    <a:pt x="37" y="22"/>
                  </a:cubicBezTo>
                  <a:cubicBezTo>
                    <a:pt x="45" y="22"/>
                    <a:pt x="53" y="23"/>
                    <a:pt x="61" y="23"/>
                  </a:cubicBezTo>
                  <a:cubicBezTo>
                    <a:pt x="62" y="23"/>
                    <a:pt x="63" y="23"/>
                    <a:pt x="64" y="23"/>
                  </a:cubicBezTo>
                  <a:cubicBezTo>
                    <a:pt x="65" y="20"/>
                    <a:pt x="64" y="17"/>
                    <a:pt x="63" y="14"/>
                  </a:cubicBezTo>
                  <a:cubicBezTo>
                    <a:pt x="62" y="10"/>
                    <a:pt x="61" y="8"/>
                    <a:pt x="58" y="6"/>
                  </a:cubicBezTo>
                  <a:cubicBezTo>
                    <a:pt x="55" y="4"/>
                    <a:pt x="52" y="3"/>
                    <a:pt x="50" y="1"/>
                  </a:cubicBezTo>
                  <a:cubicBezTo>
                    <a:pt x="56" y="0"/>
                    <a:pt x="62" y="1"/>
                    <a:pt x="68" y="2"/>
                  </a:cubicBezTo>
                  <a:cubicBezTo>
                    <a:pt x="67" y="21"/>
                    <a:pt x="65" y="41"/>
                    <a:pt x="64" y="61"/>
                  </a:cubicBezTo>
                  <a:cubicBezTo>
                    <a:pt x="58" y="61"/>
                    <a:pt x="52" y="61"/>
                    <a:pt x="46" y="60"/>
                  </a:cubicBezTo>
                  <a:cubicBezTo>
                    <a:pt x="46" y="59"/>
                    <a:pt x="46" y="58"/>
                    <a:pt x="47" y="57"/>
                  </a:cubicBezTo>
                  <a:cubicBezTo>
                    <a:pt x="47" y="57"/>
                    <a:pt x="48" y="57"/>
                    <a:pt x="49" y="57"/>
                  </a:cubicBezTo>
                  <a:cubicBezTo>
                    <a:pt x="58" y="55"/>
                    <a:pt x="63" y="50"/>
                    <a:pt x="63" y="40"/>
                  </a:cubicBezTo>
                  <a:cubicBezTo>
                    <a:pt x="62" y="39"/>
                    <a:pt x="61" y="39"/>
                    <a:pt x="60" y="39"/>
                  </a:cubicBezTo>
                  <a:cubicBezTo>
                    <a:pt x="46" y="38"/>
                    <a:pt x="31" y="37"/>
                    <a:pt x="17" y="36"/>
                  </a:cubicBezTo>
                  <a:cubicBezTo>
                    <a:pt x="15" y="36"/>
                    <a:pt x="13" y="35"/>
                    <a:pt x="12" y="35"/>
                  </a:cubicBezTo>
                  <a:cubicBezTo>
                    <a:pt x="7" y="35"/>
                    <a:pt x="4" y="36"/>
                    <a:pt x="3" y="41"/>
                  </a:cubicBezTo>
                  <a:cubicBezTo>
                    <a:pt x="3" y="42"/>
                    <a:pt x="3" y="43"/>
                    <a:pt x="2" y="45"/>
                  </a:cubicBezTo>
                  <a:cubicBezTo>
                    <a:pt x="0" y="41"/>
                    <a:pt x="2" y="38"/>
                    <a:pt x="2" y="36"/>
                  </a:cubicBezTo>
                  <a:cubicBezTo>
                    <a:pt x="2" y="33"/>
                    <a:pt x="2" y="30"/>
                    <a:pt x="2" y="27"/>
                  </a:cubicBezTo>
                  <a:cubicBezTo>
                    <a:pt x="2" y="24"/>
                    <a:pt x="2" y="21"/>
                    <a:pt x="3" y="18"/>
                  </a:cubicBezTo>
                  <a:cubicBezTo>
                    <a:pt x="3" y="15"/>
                    <a:pt x="2" y="12"/>
                    <a:pt x="4" y="9"/>
                  </a:cubicBezTo>
                  <a:cubicBezTo>
                    <a:pt x="4" y="9"/>
                    <a:pt x="4" y="10"/>
                    <a:pt x="5" y="1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74" name="Freeform 58">
              <a:extLst>
                <a:ext uri="{FF2B5EF4-FFF2-40B4-BE49-F238E27FC236}">
                  <a16:creationId xmlns:a16="http://schemas.microsoft.com/office/drawing/2014/main" id="{FBF04BC2-9173-4560-A801-C3E77FAFAD0D}"/>
                </a:ext>
              </a:extLst>
            </p:cNvPr>
            <p:cNvSpPr>
              <a:spLocks/>
            </p:cNvSpPr>
            <p:nvPr/>
          </p:nvSpPr>
          <p:spPr bwMode="auto">
            <a:xfrm>
              <a:off x="6510147" y="20480543"/>
              <a:ext cx="432570" cy="542679"/>
            </a:xfrm>
            <a:custGeom>
              <a:avLst/>
              <a:gdLst>
                <a:gd name="T0" fmla="*/ 6 w 61"/>
                <a:gd name="T1" fmla="*/ 77 h 77"/>
                <a:gd name="T2" fmla="*/ 5 w 61"/>
                <a:gd name="T3" fmla="*/ 71 h 77"/>
                <a:gd name="T4" fmla="*/ 5 w 61"/>
                <a:gd name="T5" fmla="*/ 14 h 77"/>
                <a:gd name="T6" fmla="*/ 0 w 61"/>
                <a:gd name="T7" fmla="*/ 1 h 77"/>
                <a:gd name="T8" fmla="*/ 29 w 61"/>
                <a:gd name="T9" fmla="*/ 14 h 77"/>
                <a:gd name="T10" fmla="*/ 25 w 61"/>
                <a:gd name="T11" fmla="*/ 13 h 77"/>
                <a:gd name="T12" fmla="*/ 20 w 61"/>
                <a:gd name="T13" fmla="*/ 16 h 77"/>
                <a:gd name="T14" fmla="*/ 20 w 61"/>
                <a:gd name="T15" fmla="*/ 19 h 77"/>
                <a:gd name="T16" fmla="*/ 19 w 61"/>
                <a:gd name="T17" fmla="*/ 55 h 77"/>
                <a:gd name="T18" fmla="*/ 20 w 61"/>
                <a:gd name="T19" fmla="*/ 57 h 77"/>
                <a:gd name="T20" fmla="*/ 21 w 61"/>
                <a:gd name="T21" fmla="*/ 57 h 77"/>
                <a:gd name="T22" fmla="*/ 45 w 61"/>
                <a:gd name="T23" fmla="*/ 31 h 77"/>
                <a:gd name="T24" fmla="*/ 45 w 61"/>
                <a:gd name="T25" fmla="*/ 31 h 77"/>
                <a:gd name="T26" fmla="*/ 44 w 61"/>
                <a:gd name="T27" fmla="*/ 21 h 77"/>
                <a:gd name="T28" fmla="*/ 43 w 61"/>
                <a:gd name="T29" fmla="*/ 19 h 77"/>
                <a:gd name="T30" fmla="*/ 61 w 61"/>
                <a:gd name="T31" fmla="*/ 26 h 77"/>
                <a:gd name="T32" fmla="*/ 59 w 61"/>
                <a:gd name="T33" fmla="*/ 27 h 77"/>
                <a:gd name="T34" fmla="*/ 49 w 61"/>
                <a:gd name="T35" fmla="*/ 32 h 77"/>
                <a:gd name="T36" fmla="*/ 10 w 61"/>
                <a:gd name="T37" fmla="*/ 73 h 77"/>
                <a:gd name="T38" fmla="*/ 6 w 61"/>
                <a:gd name="T39"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77">
                  <a:moveTo>
                    <a:pt x="6" y="77"/>
                  </a:moveTo>
                  <a:cubicBezTo>
                    <a:pt x="5" y="74"/>
                    <a:pt x="5" y="73"/>
                    <a:pt x="5" y="71"/>
                  </a:cubicBezTo>
                  <a:cubicBezTo>
                    <a:pt x="5" y="52"/>
                    <a:pt x="5" y="33"/>
                    <a:pt x="5" y="14"/>
                  </a:cubicBezTo>
                  <a:cubicBezTo>
                    <a:pt x="5" y="9"/>
                    <a:pt x="5" y="4"/>
                    <a:pt x="0" y="1"/>
                  </a:cubicBezTo>
                  <a:cubicBezTo>
                    <a:pt x="4" y="0"/>
                    <a:pt x="26" y="10"/>
                    <a:pt x="29" y="14"/>
                  </a:cubicBezTo>
                  <a:cubicBezTo>
                    <a:pt x="28" y="13"/>
                    <a:pt x="27" y="13"/>
                    <a:pt x="25" y="13"/>
                  </a:cubicBezTo>
                  <a:cubicBezTo>
                    <a:pt x="22" y="12"/>
                    <a:pt x="21" y="13"/>
                    <a:pt x="20" y="16"/>
                  </a:cubicBezTo>
                  <a:cubicBezTo>
                    <a:pt x="20" y="17"/>
                    <a:pt x="20" y="18"/>
                    <a:pt x="20" y="19"/>
                  </a:cubicBezTo>
                  <a:cubicBezTo>
                    <a:pt x="19" y="31"/>
                    <a:pt x="19" y="43"/>
                    <a:pt x="19" y="55"/>
                  </a:cubicBezTo>
                  <a:cubicBezTo>
                    <a:pt x="19" y="55"/>
                    <a:pt x="19" y="56"/>
                    <a:pt x="20" y="57"/>
                  </a:cubicBezTo>
                  <a:cubicBezTo>
                    <a:pt x="20" y="57"/>
                    <a:pt x="21" y="57"/>
                    <a:pt x="21" y="57"/>
                  </a:cubicBezTo>
                  <a:cubicBezTo>
                    <a:pt x="29" y="48"/>
                    <a:pt x="37" y="40"/>
                    <a:pt x="45" y="31"/>
                  </a:cubicBezTo>
                  <a:cubicBezTo>
                    <a:pt x="45" y="31"/>
                    <a:pt x="45" y="31"/>
                    <a:pt x="45" y="31"/>
                  </a:cubicBezTo>
                  <a:cubicBezTo>
                    <a:pt x="49" y="26"/>
                    <a:pt x="49" y="24"/>
                    <a:pt x="44" y="21"/>
                  </a:cubicBezTo>
                  <a:cubicBezTo>
                    <a:pt x="43" y="20"/>
                    <a:pt x="43" y="20"/>
                    <a:pt x="43" y="19"/>
                  </a:cubicBezTo>
                  <a:cubicBezTo>
                    <a:pt x="49" y="20"/>
                    <a:pt x="55" y="23"/>
                    <a:pt x="61" y="26"/>
                  </a:cubicBezTo>
                  <a:cubicBezTo>
                    <a:pt x="60" y="27"/>
                    <a:pt x="60" y="27"/>
                    <a:pt x="59" y="27"/>
                  </a:cubicBezTo>
                  <a:cubicBezTo>
                    <a:pt x="55" y="27"/>
                    <a:pt x="52" y="29"/>
                    <a:pt x="49" y="32"/>
                  </a:cubicBezTo>
                  <a:cubicBezTo>
                    <a:pt x="36" y="46"/>
                    <a:pt x="23" y="60"/>
                    <a:pt x="10" y="73"/>
                  </a:cubicBezTo>
                  <a:cubicBezTo>
                    <a:pt x="9" y="74"/>
                    <a:pt x="8" y="75"/>
                    <a:pt x="6"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75" name="Freeform 59">
              <a:extLst>
                <a:ext uri="{FF2B5EF4-FFF2-40B4-BE49-F238E27FC236}">
                  <a16:creationId xmlns:a16="http://schemas.microsoft.com/office/drawing/2014/main" id="{10B5FD19-1004-4FBB-A735-BADE89DBC32F}"/>
                </a:ext>
              </a:extLst>
            </p:cNvPr>
            <p:cNvSpPr>
              <a:spLocks/>
            </p:cNvSpPr>
            <p:nvPr/>
          </p:nvSpPr>
          <p:spPr bwMode="auto">
            <a:xfrm>
              <a:off x="2585558" y="22053525"/>
              <a:ext cx="495489" cy="432570"/>
            </a:xfrm>
            <a:custGeom>
              <a:avLst/>
              <a:gdLst>
                <a:gd name="T0" fmla="*/ 0 w 71"/>
                <a:gd name="T1" fmla="*/ 32 h 61"/>
                <a:gd name="T2" fmla="*/ 15 w 71"/>
                <a:gd name="T3" fmla="*/ 0 h 61"/>
                <a:gd name="T4" fmla="*/ 14 w 71"/>
                <a:gd name="T5" fmla="*/ 3 h 61"/>
                <a:gd name="T6" fmla="*/ 19 w 71"/>
                <a:gd name="T7" fmla="*/ 13 h 61"/>
                <a:gd name="T8" fmla="*/ 58 w 71"/>
                <a:gd name="T9" fmla="*/ 33 h 61"/>
                <a:gd name="T10" fmla="*/ 68 w 71"/>
                <a:gd name="T11" fmla="*/ 31 h 61"/>
                <a:gd name="T12" fmla="*/ 71 w 71"/>
                <a:gd name="T13" fmla="*/ 28 h 61"/>
                <a:gd name="T14" fmla="*/ 56 w 71"/>
                <a:gd name="T15" fmla="*/ 61 h 61"/>
                <a:gd name="T16" fmla="*/ 56 w 71"/>
                <a:gd name="T17" fmla="*/ 57 h 61"/>
                <a:gd name="T18" fmla="*/ 52 w 71"/>
                <a:gd name="T19" fmla="*/ 47 h 61"/>
                <a:gd name="T20" fmla="*/ 13 w 71"/>
                <a:gd name="T21" fmla="*/ 28 h 61"/>
                <a:gd name="T22" fmla="*/ 1 w 71"/>
                <a:gd name="T23" fmla="*/ 30 h 61"/>
                <a:gd name="T24" fmla="*/ 0 w 71"/>
                <a:gd name="T25" fmla="*/ 3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61">
                  <a:moveTo>
                    <a:pt x="0" y="32"/>
                  </a:moveTo>
                  <a:cubicBezTo>
                    <a:pt x="0" y="27"/>
                    <a:pt x="11" y="4"/>
                    <a:pt x="15" y="0"/>
                  </a:cubicBezTo>
                  <a:cubicBezTo>
                    <a:pt x="14" y="1"/>
                    <a:pt x="14" y="2"/>
                    <a:pt x="14" y="3"/>
                  </a:cubicBezTo>
                  <a:cubicBezTo>
                    <a:pt x="13" y="9"/>
                    <a:pt x="14" y="11"/>
                    <a:pt x="19" y="13"/>
                  </a:cubicBezTo>
                  <a:cubicBezTo>
                    <a:pt x="32" y="20"/>
                    <a:pt x="45" y="27"/>
                    <a:pt x="58" y="33"/>
                  </a:cubicBezTo>
                  <a:cubicBezTo>
                    <a:pt x="63" y="36"/>
                    <a:pt x="65" y="35"/>
                    <a:pt x="68" y="31"/>
                  </a:cubicBezTo>
                  <a:cubicBezTo>
                    <a:pt x="69" y="30"/>
                    <a:pt x="70" y="29"/>
                    <a:pt x="71" y="28"/>
                  </a:cubicBezTo>
                  <a:cubicBezTo>
                    <a:pt x="70" y="32"/>
                    <a:pt x="60" y="56"/>
                    <a:pt x="56" y="61"/>
                  </a:cubicBezTo>
                  <a:cubicBezTo>
                    <a:pt x="56" y="59"/>
                    <a:pt x="56" y="58"/>
                    <a:pt x="56" y="57"/>
                  </a:cubicBezTo>
                  <a:cubicBezTo>
                    <a:pt x="57" y="52"/>
                    <a:pt x="56" y="50"/>
                    <a:pt x="52" y="47"/>
                  </a:cubicBezTo>
                  <a:cubicBezTo>
                    <a:pt x="39" y="41"/>
                    <a:pt x="26" y="34"/>
                    <a:pt x="13" y="28"/>
                  </a:cubicBezTo>
                  <a:cubicBezTo>
                    <a:pt x="7" y="25"/>
                    <a:pt x="6" y="25"/>
                    <a:pt x="1" y="30"/>
                  </a:cubicBezTo>
                  <a:cubicBezTo>
                    <a:pt x="1" y="31"/>
                    <a:pt x="1" y="31"/>
                    <a:pt x="0" y="3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76" name="Freeform 60">
              <a:extLst>
                <a:ext uri="{FF2B5EF4-FFF2-40B4-BE49-F238E27FC236}">
                  <a16:creationId xmlns:a16="http://schemas.microsoft.com/office/drawing/2014/main" id="{E46D3E77-3956-4899-9133-7E5AB0838600}"/>
                </a:ext>
              </a:extLst>
            </p:cNvPr>
            <p:cNvSpPr>
              <a:spLocks/>
            </p:cNvSpPr>
            <p:nvPr/>
          </p:nvSpPr>
          <p:spPr bwMode="auto">
            <a:xfrm>
              <a:off x="8090993" y="22863611"/>
              <a:ext cx="479759" cy="314596"/>
            </a:xfrm>
            <a:custGeom>
              <a:avLst/>
              <a:gdLst>
                <a:gd name="T0" fmla="*/ 5 w 69"/>
                <a:gd name="T1" fmla="*/ 45 h 45"/>
                <a:gd name="T2" fmla="*/ 0 w 69"/>
                <a:gd name="T3" fmla="*/ 13 h 45"/>
                <a:gd name="T4" fmla="*/ 1 w 69"/>
                <a:gd name="T5" fmla="*/ 11 h 45"/>
                <a:gd name="T6" fmla="*/ 3 w 69"/>
                <a:gd name="T7" fmla="*/ 15 h 45"/>
                <a:gd name="T8" fmla="*/ 11 w 69"/>
                <a:gd name="T9" fmla="*/ 19 h 45"/>
                <a:gd name="T10" fmla="*/ 47 w 69"/>
                <a:gd name="T11" fmla="*/ 13 h 45"/>
                <a:gd name="T12" fmla="*/ 55 w 69"/>
                <a:gd name="T13" fmla="*/ 12 h 45"/>
                <a:gd name="T14" fmla="*/ 62 w 69"/>
                <a:gd name="T15" fmla="*/ 5 h 45"/>
                <a:gd name="T16" fmla="*/ 62 w 69"/>
                <a:gd name="T17" fmla="*/ 0 h 45"/>
                <a:gd name="T18" fmla="*/ 64 w 69"/>
                <a:gd name="T19" fmla="*/ 3 h 45"/>
                <a:gd name="T20" fmla="*/ 69 w 69"/>
                <a:gd name="T21" fmla="*/ 35 h 45"/>
                <a:gd name="T22" fmla="*/ 67 w 69"/>
                <a:gd name="T23" fmla="*/ 35 h 45"/>
                <a:gd name="T24" fmla="*/ 66 w 69"/>
                <a:gd name="T25" fmla="*/ 33 h 45"/>
                <a:gd name="T26" fmla="*/ 57 w 69"/>
                <a:gd name="T27" fmla="*/ 27 h 45"/>
                <a:gd name="T28" fmla="*/ 14 w 69"/>
                <a:gd name="T29" fmla="*/ 35 h 45"/>
                <a:gd name="T30" fmla="*/ 7 w 69"/>
                <a:gd name="T31" fmla="*/ 42 h 45"/>
                <a:gd name="T32" fmla="*/ 6 w 69"/>
                <a:gd name="T33" fmla="*/ 45 h 45"/>
                <a:gd name="T34" fmla="*/ 5 w 69"/>
                <a:gd name="T3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9" h="45">
                  <a:moveTo>
                    <a:pt x="5" y="45"/>
                  </a:moveTo>
                  <a:cubicBezTo>
                    <a:pt x="3" y="35"/>
                    <a:pt x="2" y="24"/>
                    <a:pt x="0" y="13"/>
                  </a:cubicBezTo>
                  <a:cubicBezTo>
                    <a:pt x="0" y="13"/>
                    <a:pt x="0" y="12"/>
                    <a:pt x="1" y="11"/>
                  </a:cubicBezTo>
                  <a:cubicBezTo>
                    <a:pt x="2" y="13"/>
                    <a:pt x="2" y="14"/>
                    <a:pt x="3" y="15"/>
                  </a:cubicBezTo>
                  <a:cubicBezTo>
                    <a:pt x="5" y="19"/>
                    <a:pt x="6" y="20"/>
                    <a:pt x="11" y="19"/>
                  </a:cubicBezTo>
                  <a:cubicBezTo>
                    <a:pt x="23" y="17"/>
                    <a:pt x="35" y="15"/>
                    <a:pt x="47" y="13"/>
                  </a:cubicBezTo>
                  <a:cubicBezTo>
                    <a:pt x="50" y="13"/>
                    <a:pt x="52" y="12"/>
                    <a:pt x="55" y="12"/>
                  </a:cubicBezTo>
                  <a:cubicBezTo>
                    <a:pt x="60" y="11"/>
                    <a:pt x="61" y="9"/>
                    <a:pt x="62" y="5"/>
                  </a:cubicBezTo>
                  <a:cubicBezTo>
                    <a:pt x="62" y="4"/>
                    <a:pt x="62" y="3"/>
                    <a:pt x="62" y="0"/>
                  </a:cubicBezTo>
                  <a:cubicBezTo>
                    <a:pt x="63" y="2"/>
                    <a:pt x="64" y="3"/>
                    <a:pt x="64" y="3"/>
                  </a:cubicBezTo>
                  <a:cubicBezTo>
                    <a:pt x="65" y="14"/>
                    <a:pt x="67" y="24"/>
                    <a:pt x="69" y="35"/>
                  </a:cubicBezTo>
                  <a:cubicBezTo>
                    <a:pt x="68" y="35"/>
                    <a:pt x="68" y="35"/>
                    <a:pt x="67" y="35"/>
                  </a:cubicBezTo>
                  <a:cubicBezTo>
                    <a:pt x="67" y="35"/>
                    <a:pt x="66" y="34"/>
                    <a:pt x="66" y="33"/>
                  </a:cubicBezTo>
                  <a:cubicBezTo>
                    <a:pt x="64" y="28"/>
                    <a:pt x="62" y="27"/>
                    <a:pt x="57" y="27"/>
                  </a:cubicBezTo>
                  <a:cubicBezTo>
                    <a:pt x="43" y="30"/>
                    <a:pt x="28" y="32"/>
                    <a:pt x="14" y="35"/>
                  </a:cubicBezTo>
                  <a:cubicBezTo>
                    <a:pt x="9" y="35"/>
                    <a:pt x="7" y="37"/>
                    <a:pt x="7" y="42"/>
                  </a:cubicBezTo>
                  <a:cubicBezTo>
                    <a:pt x="7" y="43"/>
                    <a:pt x="6" y="44"/>
                    <a:pt x="6" y="45"/>
                  </a:cubicBezTo>
                  <a:cubicBezTo>
                    <a:pt x="6" y="45"/>
                    <a:pt x="5" y="45"/>
                    <a:pt x="5" y="45"/>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77" name="Freeform 61">
              <a:extLst>
                <a:ext uri="{FF2B5EF4-FFF2-40B4-BE49-F238E27FC236}">
                  <a16:creationId xmlns:a16="http://schemas.microsoft.com/office/drawing/2014/main" id="{8EC0140A-1488-4FC2-A47E-78B02853636C}"/>
                </a:ext>
              </a:extLst>
            </p:cNvPr>
            <p:cNvSpPr>
              <a:spLocks/>
            </p:cNvSpPr>
            <p:nvPr/>
          </p:nvSpPr>
          <p:spPr bwMode="auto">
            <a:xfrm>
              <a:off x="5865225" y="20346840"/>
              <a:ext cx="291002" cy="487624"/>
            </a:xfrm>
            <a:custGeom>
              <a:avLst/>
              <a:gdLst>
                <a:gd name="T0" fmla="*/ 1 w 42"/>
                <a:gd name="T1" fmla="*/ 64 h 70"/>
                <a:gd name="T2" fmla="*/ 4 w 42"/>
                <a:gd name="T3" fmla="*/ 64 h 70"/>
                <a:gd name="T4" fmla="*/ 10 w 42"/>
                <a:gd name="T5" fmla="*/ 57 h 70"/>
                <a:gd name="T6" fmla="*/ 13 w 42"/>
                <a:gd name="T7" fmla="*/ 41 h 70"/>
                <a:gd name="T8" fmla="*/ 16 w 42"/>
                <a:gd name="T9" fmla="*/ 14 h 70"/>
                <a:gd name="T10" fmla="*/ 17 w 42"/>
                <a:gd name="T11" fmla="*/ 10 h 70"/>
                <a:gd name="T12" fmla="*/ 11 w 42"/>
                <a:gd name="T13" fmla="*/ 2 h 70"/>
                <a:gd name="T14" fmla="*/ 9 w 42"/>
                <a:gd name="T15" fmla="*/ 0 h 70"/>
                <a:gd name="T16" fmla="*/ 42 w 42"/>
                <a:gd name="T17" fmla="*/ 4 h 70"/>
                <a:gd name="T18" fmla="*/ 42 w 42"/>
                <a:gd name="T19" fmla="*/ 5 h 70"/>
                <a:gd name="T20" fmla="*/ 39 w 42"/>
                <a:gd name="T21" fmla="*/ 6 h 70"/>
                <a:gd name="T22" fmla="*/ 32 w 42"/>
                <a:gd name="T23" fmla="*/ 13 h 70"/>
                <a:gd name="T24" fmla="*/ 27 w 42"/>
                <a:gd name="T25" fmla="*/ 47 h 70"/>
                <a:gd name="T26" fmla="*/ 25 w 42"/>
                <a:gd name="T27" fmla="*/ 58 h 70"/>
                <a:gd name="T28" fmla="*/ 31 w 42"/>
                <a:gd name="T29" fmla="*/ 68 h 70"/>
                <a:gd name="T30" fmla="*/ 33 w 42"/>
                <a:gd name="T31" fmla="*/ 69 h 70"/>
                <a:gd name="T32" fmla="*/ 33 w 42"/>
                <a:gd name="T33" fmla="*/ 70 h 70"/>
                <a:gd name="T34" fmla="*/ 0 w 42"/>
                <a:gd name="T35" fmla="*/ 66 h 70"/>
                <a:gd name="T36" fmla="*/ 1 w 42"/>
                <a:gd name="T37" fmla="*/ 6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70">
                  <a:moveTo>
                    <a:pt x="1" y="64"/>
                  </a:moveTo>
                  <a:cubicBezTo>
                    <a:pt x="2" y="64"/>
                    <a:pt x="3" y="64"/>
                    <a:pt x="4" y="64"/>
                  </a:cubicBezTo>
                  <a:cubicBezTo>
                    <a:pt x="8" y="63"/>
                    <a:pt x="10" y="62"/>
                    <a:pt x="10" y="57"/>
                  </a:cubicBezTo>
                  <a:cubicBezTo>
                    <a:pt x="11" y="52"/>
                    <a:pt x="12" y="47"/>
                    <a:pt x="13" y="41"/>
                  </a:cubicBezTo>
                  <a:cubicBezTo>
                    <a:pt x="14" y="32"/>
                    <a:pt x="15" y="23"/>
                    <a:pt x="16" y="14"/>
                  </a:cubicBezTo>
                  <a:cubicBezTo>
                    <a:pt x="16" y="13"/>
                    <a:pt x="17" y="12"/>
                    <a:pt x="17" y="10"/>
                  </a:cubicBezTo>
                  <a:cubicBezTo>
                    <a:pt x="17" y="5"/>
                    <a:pt x="16" y="4"/>
                    <a:pt x="11" y="2"/>
                  </a:cubicBezTo>
                  <a:cubicBezTo>
                    <a:pt x="10" y="1"/>
                    <a:pt x="10" y="1"/>
                    <a:pt x="9" y="0"/>
                  </a:cubicBezTo>
                  <a:cubicBezTo>
                    <a:pt x="20" y="1"/>
                    <a:pt x="31" y="2"/>
                    <a:pt x="42" y="4"/>
                  </a:cubicBezTo>
                  <a:cubicBezTo>
                    <a:pt x="42" y="5"/>
                    <a:pt x="42" y="5"/>
                    <a:pt x="42" y="5"/>
                  </a:cubicBezTo>
                  <a:cubicBezTo>
                    <a:pt x="41" y="5"/>
                    <a:pt x="40" y="6"/>
                    <a:pt x="39" y="6"/>
                  </a:cubicBezTo>
                  <a:cubicBezTo>
                    <a:pt x="34" y="6"/>
                    <a:pt x="32" y="7"/>
                    <a:pt x="32" y="13"/>
                  </a:cubicBezTo>
                  <a:cubicBezTo>
                    <a:pt x="30" y="24"/>
                    <a:pt x="28" y="36"/>
                    <a:pt x="27" y="47"/>
                  </a:cubicBezTo>
                  <a:cubicBezTo>
                    <a:pt x="26" y="51"/>
                    <a:pt x="26" y="55"/>
                    <a:pt x="25" y="58"/>
                  </a:cubicBezTo>
                  <a:cubicBezTo>
                    <a:pt x="25" y="64"/>
                    <a:pt x="26" y="66"/>
                    <a:pt x="31" y="68"/>
                  </a:cubicBezTo>
                  <a:cubicBezTo>
                    <a:pt x="32" y="68"/>
                    <a:pt x="32" y="69"/>
                    <a:pt x="33" y="69"/>
                  </a:cubicBezTo>
                  <a:cubicBezTo>
                    <a:pt x="33" y="69"/>
                    <a:pt x="33" y="69"/>
                    <a:pt x="33" y="70"/>
                  </a:cubicBezTo>
                  <a:cubicBezTo>
                    <a:pt x="22" y="69"/>
                    <a:pt x="11" y="68"/>
                    <a:pt x="0" y="66"/>
                  </a:cubicBezTo>
                  <a:cubicBezTo>
                    <a:pt x="1" y="65"/>
                    <a:pt x="1" y="65"/>
                    <a:pt x="1" y="64"/>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78" name="Freeform 62">
              <a:extLst>
                <a:ext uri="{FF2B5EF4-FFF2-40B4-BE49-F238E27FC236}">
                  <a16:creationId xmlns:a16="http://schemas.microsoft.com/office/drawing/2014/main" id="{03F5EEE1-8308-4F13-B04A-6876990D565D}"/>
                </a:ext>
              </a:extLst>
            </p:cNvPr>
            <p:cNvSpPr>
              <a:spLocks/>
            </p:cNvSpPr>
            <p:nvPr/>
          </p:nvSpPr>
          <p:spPr bwMode="auto">
            <a:xfrm>
              <a:off x="4087756" y="25828682"/>
              <a:ext cx="361786" cy="471895"/>
            </a:xfrm>
            <a:custGeom>
              <a:avLst/>
              <a:gdLst>
                <a:gd name="T0" fmla="*/ 1 w 52"/>
                <a:gd name="T1" fmla="*/ 51 h 67"/>
                <a:gd name="T2" fmla="*/ 5 w 52"/>
                <a:gd name="T3" fmla="*/ 52 h 67"/>
                <a:gd name="T4" fmla="*/ 16 w 52"/>
                <a:gd name="T5" fmla="*/ 47 h 67"/>
                <a:gd name="T6" fmla="*/ 32 w 52"/>
                <a:gd name="T7" fmla="*/ 12 h 67"/>
                <a:gd name="T8" fmla="*/ 33 w 52"/>
                <a:gd name="T9" fmla="*/ 9 h 67"/>
                <a:gd name="T10" fmla="*/ 29 w 52"/>
                <a:gd name="T11" fmla="*/ 2 h 67"/>
                <a:gd name="T12" fmla="*/ 23 w 52"/>
                <a:gd name="T13" fmla="*/ 1 h 67"/>
                <a:gd name="T14" fmla="*/ 52 w 52"/>
                <a:gd name="T15" fmla="*/ 1 h 67"/>
                <a:gd name="T16" fmla="*/ 51 w 52"/>
                <a:gd name="T17" fmla="*/ 4 h 67"/>
                <a:gd name="T18" fmla="*/ 29 w 52"/>
                <a:gd name="T19" fmla="*/ 52 h 67"/>
                <a:gd name="T20" fmla="*/ 33 w 52"/>
                <a:gd name="T21" fmla="*/ 65 h 67"/>
                <a:gd name="T22" fmla="*/ 34 w 52"/>
                <a:gd name="T23" fmla="*/ 66 h 67"/>
                <a:gd name="T24" fmla="*/ 34 w 52"/>
                <a:gd name="T25" fmla="*/ 67 h 67"/>
                <a:gd name="T26" fmla="*/ 33 w 52"/>
                <a:gd name="T27" fmla="*/ 67 h 67"/>
                <a:gd name="T28" fmla="*/ 2 w 52"/>
                <a:gd name="T29" fmla="*/ 53 h 67"/>
                <a:gd name="T30" fmla="*/ 0 w 52"/>
                <a:gd name="T31" fmla="*/ 52 h 67"/>
                <a:gd name="T32" fmla="*/ 1 w 52"/>
                <a:gd name="T33" fmla="*/ 5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67">
                  <a:moveTo>
                    <a:pt x="1" y="51"/>
                  </a:moveTo>
                  <a:cubicBezTo>
                    <a:pt x="2" y="51"/>
                    <a:pt x="4" y="51"/>
                    <a:pt x="5" y="52"/>
                  </a:cubicBezTo>
                  <a:cubicBezTo>
                    <a:pt x="10" y="53"/>
                    <a:pt x="13" y="52"/>
                    <a:pt x="16" y="47"/>
                  </a:cubicBezTo>
                  <a:cubicBezTo>
                    <a:pt x="21" y="35"/>
                    <a:pt x="27" y="23"/>
                    <a:pt x="32" y="12"/>
                  </a:cubicBezTo>
                  <a:cubicBezTo>
                    <a:pt x="33" y="11"/>
                    <a:pt x="33" y="10"/>
                    <a:pt x="33" y="9"/>
                  </a:cubicBezTo>
                  <a:cubicBezTo>
                    <a:pt x="34" y="5"/>
                    <a:pt x="33" y="3"/>
                    <a:pt x="29" y="2"/>
                  </a:cubicBezTo>
                  <a:cubicBezTo>
                    <a:pt x="28" y="2"/>
                    <a:pt x="26" y="2"/>
                    <a:pt x="23" y="1"/>
                  </a:cubicBezTo>
                  <a:cubicBezTo>
                    <a:pt x="27" y="0"/>
                    <a:pt x="44" y="0"/>
                    <a:pt x="52" y="1"/>
                  </a:cubicBezTo>
                  <a:cubicBezTo>
                    <a:pt x="52" y="2"/>
                    <a:pt x="52" y="3"/>
                    <a:pt x="51" y="4"/>
                  </a:cubicBezTo>
                  <a:cubicBezTo>
                    <a:pt x="44" y="20"/>
                    <a:pt x="37" y="36"/>
                    <a:pt x="29" y="52"/>
                  </a:cubicBezTo>
                  <a:cubicBezTo>
                    <a:pt x="26" y="59"/>
                    <a:pt x="26" y="61"/>
                    <a:pt x="33" y="65"/>
                  </a:cubicBezTo>
                  <a:cubicBezTo>
                    <a:pt x="33" y="65"/>
                    <a:pt x="34" y="66"/>
                    <a:pt x="34" y="66"/>
                  </a:cubicBezTo>
                  <a:cubicBezTo>
                    <a:pt x="34" y="66"/>
                    <a:pt x="34" y="67"/>
                    <a:pt x="34" y="67"/>
                  </a:cubicBezTo>
                  <a:cubicBezTo>
                    <a:pt x="34" y="67"/>
                    <a:pt x="33" y="67"/>
                    <a:pt x="33" y="67"/>
                  </a:cubicBezTo>
                  <a:cubicBezTo>
                    <a:pt x="23" y="62"/>
                    <a:pt x="13" y="58"/>
                    <a:pt x="2" y="53"/>
                  </a:cubicBezTo>
                  <a:cubicBezTo>
                    <a:pt x="1" y="53"/>
                    <a:pt x="1" y="52"/>
                    <a:pt x="0" y="52"/>
                  </a:cubicBezTo>
                  <a:cubicBezTo>
                    <a:pt x="1" y="51"/>
                    <a:pt x="1" y="51"/>
                    <a:pt x="1" y="51"/>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79" name="Freeform 71">
              <a:extLst>
                <a:ext uri="{FF2B5EF4-FFF2-40B4-BE49-F238E27FC236}">
                  <a16:creationId xmlns:a16="http://schemas.microsoft.com/office/drawing/2014/main" id="{AB75AD00-AB3C-43A5-A617-D40ADF65DFEA}"/>
                </a:ext>
              </a:extLst>
            </p:cNvPr>
            <p:cNvSpPr>
              <a:spLocks noEditPoints="1"/>
            </p:cNvSpPr>
            <p:nvPr/>
          </p:nvSpPr>
          <p:spPr bwMode="auto">
            <a:xfrm>
              <a:off x="3199024" y="21141193"/>
              <a:ext cx="4561647" cy="4553785"/>
            </a:xfrm>
            <a:custGeom>
              <a:avLst/>
              <a:gdLst>
                <a:gd name="T0" fmla="*/ 326 w 652"/>
                <a:gd name="T1" fmla="*/ 652 h 652"/>
                <a:gd name="T2" fmla="*/ 326 w 652"/>
                <a:gd name="T3" fmla="*/ 0 h 652"/>
                <a:gd name="T4" fmla="*/ 300 w 652"/>
                <a:gd name="T5" fmla="*/ 368 h 652"/>
                <a:gd name="T6" fmla="*/ 300 w 652"/>
                <a:gd name="T7" fmla="*/ 408 h 652"/>
                <a:gd name="T8" fmla="*/ 292 w 652"/>
                <a:gd name="T9" fmla="*/ 425 h 652"/>
                <a:gd name="T10" fmla="*/ 239 w 652"/>
                <a:gd name="T11" fmla="*/ 475 h 652"/>
                <a:gd name="T12" fmla="*/ 208 w 652"/>
                <a:gd name="T13" fmla="*/ 558 h 652"/>
                <a:gd name="T14" fmla="*/ 256 w 652"/>
                <a:gd name="T15" fmla="*/ 566 h 652"/>
                <a:gd name="T16" fmla="*/ 264 w 652"/>
                <a:gd name="T17" fmla="*/ 540 h 652"/>
                <a:gd name="T18" fmla="*/ 312 w 652"/>
                <a:gd name="T19" fmla="*/ 473 h 652"/>
                <a:gd name="T20" fmla="*/ 346 w 652"/>
                <a:gd name="T21" fmla="*/ 477 h 652"/>
                <a:gd name="T22" fmla="*/ 390 w 652"/>
                <a:gd name="T23" fmla="*/ 550 h 652"/>
                <a:gd name="T24" fmla="*/ 410 w 652"/>
                <a:gd name="T25" fmla="*/ 582 h 652"/>
                <a:gd name="T26" fmla="*/ 439 w 652"/>
                <a:gd name="T27" fmla="*/ 536 h 652"/>
                <a:gd name="T28" fmla="*/ 360 w 652"/>
                <a:gd name="T29" fmla="*/ 425 h 652"/>
                <a:gd name="T30" fmla="*/ 351 w 652"/>
                <a:gd name="T31" fmla="*/ 372 h 652"/>
                <a:gd name="T32" fmla="*/ 357 w 652"/>
                <a:gd name="T33" fmla="*/ 369 h 652"/>
                <a:gd name="T34" fmla="*/ 453 w 652"/>
                <a:gd name="T35" fmla="*/ 459 h 652"/>
                <a:gd name="T36" fmla="*/ 489 w 652"/>
                <a:gd name="T37" fmla="*/ 522 h 652"/>
                <a:gd name="T38" fmla="*/ 526 w 652"/>
                <a:gd name="T39" fmla="*/ 508 h 652"/>
                <a:gd name="T40" fmla="*/ 512 w 652"/>
                <a:gd name="T41" fmla="*/ 460 h 652"/>
                <a:gd name="T42" fmla="*/ 373 w 652"/>
                <a:gd name="T43" fmla="*/ 322 h 652"/>
                <a:gd name="T44" fmla="*/ 351 w 652"/>
                <a:gd name="T45" fmla="*/ 304 h 652"/>
                <a:gd name="T46" fmla="*/ 306 w 652"/>
                <a:gd name="T47" fmla="*/ 286 h 652"/>
                <a:gd name="T48" fmla="*/ 300 w 652"/>
                <a:gd name="T49" fmla="*/ 316 h 652"/>
                <a:gd name="T50" fmla="*/ 210 w 652"/>
                <a:gd name="T51" fmla="*/ 361 h 652"/>
                <a:gd name="T52" fmla="*/ 128 w 652"/>
                <a:gd name="T53" fmla="*/ 483 h 652"/>
                <a:gd name="T54" fmla="*/ 140 w 652"/>
                <a:gd name="T55" fmla="*/ 526 h 652"/>
                <a:gd name="T56" fmla="*/ 172 w 652"/>
                <a:gd name="T57" fmla="*/ 509 h 652"/>
                <a:gd name="T58" fmla="*/ 246 w 652"/>
                <a:gd name="T59" fmla="*/ 399 h 652"/>
                <a:gd name="T60" fmla="*/ 300 w 652"/>
                <a:gd name="T61" fmla="*/ 368 h 652"/>
                <a:gd name="T62" fmla="*/ 249 w 652"/>
                <a:gd name="T63" fmla="*/ 114 h 652"/>
                <a:gd name="T64" fmla="*/ 123 w 652"/>
                <a:gd name="T65" fmla="*/ 169 h 652"/>
                <a:gd name="T66" fmla="*/ 75 w 652"/>
                <a:gd name="T67" fmla="*/ 214 h 652"/>
                <a:gd name="T68" fmla="*/ 108 w 652"/>
                <a:gd name="T69" fmla="*/ 242 h 652"/>
                <a:gd name="T70" fmla="*/ 158 w 652"/>
                <a:gd name="T71" fmla="*/ 210 h 652"/>
                <a:gd name="T72" fmla="*/ 253 w 652"/>
                <a:gd name="T73" fmla="*/ 164 h 652"/>
                <a:gd name="T74" fmla="*/ 250 w 652"/>
                <a:gd name="T75" fmla="*/ 222 h 652"/>
                <a:gd name="T76" fmla="*/ 65 w 652"/>
                <a:gd name="T77" fmla="*/ 383 h 652"/>
                <a:gd name="T78" fmla="*/ 80 w 652"/>
                <a:gd name="T79" fmla="*/ 422 h 652"/>
                <a:gd name="T80" fmla="*/ 113 w 652"/>
                <a:gd name="T81" fmla="*/ 400 h 652"/>
                <a:gd name="T82" fmla="*/ 215 w 652"/>
                <a:gd name="T83" fmla="*/ 296 h 652"/>
                <a:gd name="T84" fmla="*/ 304 w 652"/>
                <a:gd name="T85" fmla="*/ 240 h 652"/>
                <a:gd name="T86" fmla="*/ 303 w 652"/>
                <a:gd name="T87" fmla="*/ 78 h 652"/>
                <a:gd name="T88" fmla="*/ 269 w 652"/>
                <a:gd name="T89" fmla="*/ 56 h 652"/>
                <a:gd name="T90" fmla="*/ 253 w 652"/>
                <a:gd name="T91" fmla="*/ 90 h 652"/>
                <a:gd name="T92" fmla="*/ 398 w 652"/>
                <a:gd name="T93" fmla="*/ 112 h 652"/>
                <a:gd name="T94" fmla="*/ 398 w 652"/>
                <a:gd name="T95" fmla="*/ 82 h 652"/>
                <a:gd name="T96" fmla="*/ 368 w 652"/>
                <a:gd name="T97" fmla="*/ 54 h 652"/>
                <a:gd name="T98" fmla="*/ 347 w 652"/>
                <a:gd name="T99" fmla="*/ 85 h 652"/>
                <a:gd name="T100" fmla="*/ 347 w 652"/>
                <a:gd name="T101" fmla="*/ 243 h 652"/>
                <a:gd name="T102" fmla="*/ 369 w 652"/>
                <a:gd name="T103" fmla="*/ 264 h 652"/>
                <a:gd name="T104" fmla="*/ 493 w 652"/>
                <a:gd name="T105" fmla="*/ 344 h 652"/>
                <a:gd name="T106" fmla="*/ 549 w 652"/>
                <a:gd name="T107" fmla="*/ 416 h 652"/>
                <a:gd name="T108" fmla="*/ 587 w 652"/>
                <a:gd name="T109" fmla="*/ 384 h 652"/>
                <a:gd name="T110" fmla="*/ 407 w 652"/>
                <a:gd name="T111" fmla="*/ 224 h 652"/>
                <a:gd name="T112" fmla="*/ 398 w 652"/>
                <a:gd name="T113" fmla="*/ 164 h 652"/>
                <a:gd name="T114" fmla="*/ 403 w 652"/>
                <a:gd name="T115" fmla="*/ 165 h 652"/>
                <a:gd name="T116" fmla="*/ 532 w 652"/>
                <a:gd name="T117" fmla="*/ 236 h 652"/>
                <a:gd name="T118" fmla="*/ 575 w 652"/>
                <a:gd name="T119" fmla="*/ 211 h 652"/>
                <a:gd name="T120" fmla="*/ 509 w 652"/>
                <a:gd name="T121" fmla="*/ 157 h 652"/>
                <a:gd name="T122" fmla="*/ 398 w 652"/>
                <a:gd name="T123" fmla="*/ 112 h 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52" h="652">
                  <a:moveTo>
                    <a:pt x="652" y="326"/>
                  </a:moveTo>
                  <a:cubicBezTo>
                    <a:pt x="652" y="505"/>
                    <a:pt x="506" y="652"/>
                    <a:pt x="326" y="652"/>
                  </a:cubicBezTo>
                  <a:cubicBezTo>
                    <a:pt x="147" y="652"/>
                    <a:pt x="0" y="507"/>
                    <a:pt x="0" y="326"/>
                  </a:cubicBezTo>
                  <a:cubicBezTo>
                    <a:pt x="0" y="146"/>
                    <a:pt x="146" y="0"/>
                    <a:pt x="326" y="0"/>
                  </a:cubicBezTo>
                  <a:cubicBezTo>
                    <a:pt x="506" y="0"/>
                    <a:pt x="652" y="147"/>
                    <a:pt x="652" y="326"/>
                  </a:cubicBezTo>
                  <a:close/>
                  <a:moveTo>
                    <a:pt x="300" y="368"/>
                  </a:moveTo>
                  <a:cubicBezTo>
                    <a:pt x="300" y="370"/>
                    <a:pt x="300" y="371"/>
                    <a:pt x="300" y="373"/>
                  </a:cubicBezTo>
                  <a:cubicBezTo>
                    <a:pt x="300" y="385"/>
                    <a:pt x="300" y="396"/>
                    <a:pt x="300" y="408"/>
                  </a:cubicBezTo>
                  <a:cubicBezTo>
                    <a:pt x="300" y="409"/>
                    <a:pt x="300" y="410"/>
                    <a:pt x="300" y="411"/>
                  </a:cubicBezTo>
                  <a:cubicBezTo>
                    <a:pt x="300" y="417"/>
                    <a:pt x="297" y="422"/>
                    <a:pt x="292" y="425"/>
                  </a:cubicBezTo>
                  <a:cubicBezTo>
                    <a:pt x="290" y="426"/>
                    <a:pt x="288" y="428"/>
                    <a:pt x="285" y="429"/>
                  </a:cubicBezTo>
                  <a:cubicBezTo>
                    <a:pt x="267" y="441"/>
                    <a:pt x="252" y="457"/>
                    <a:pt x="239" y="475"/>
                  </a:cubicBezTo>
                  <a:cubicBezTo>
                    <a:pt x="225" y="496"/>
                    <a:pt x="216" y="520"/>
                    <a:pt x="210" y="544"/>
                  </a:cubicBezTo>
                  <a:cubicBezTo>
                    <a:pt x="209" y="549"/>
                    <a:pt x="208" y="553"/>
                    <a:pt x="208" y="558"/>
                  </a:cubicBezTo>
                  <a:cubicBezTo>
                    <a:pt x="207" y="571"/>
                    <a:pt x="215" y="581"/>
                    <a:pt x="228" y="583"/>
                  </a:cubicBezTo>
                  <a:cubicBezTo>
                    <a:pt x="239" y="585"/>
                    <a:pt x="252" y="581"/>
                    <a:pt x="256" y="566"/>
                  </a:cubicBezTo>
                  <a:cubicBezTo>
                    <a:pt x="256" y="565"/>
                    <a:pt x="257" y="563"/>
                    <a:pt x="257" y="562"/>
                  </a:cubicBezTo>
                  <a:cubicBezTo>
                    <a:pt x="260" y="555"/>
                    <a:pt x="262" y="547"/>
                    <a:pt x="264" y="540"/>
                  </a:cubicBezTo>
                  <a:cubicBezTo>
                    <a:pt x="270" y="523"/>
                    <a:pt x="278" y="508"/>
                    <a:pt x="289" y="493"/>
                  </a:cubicBezTo>
                  <a:cubicBezTo>
                    <a:pt x="295" y="485"/>
                    <a:pt x="303" y="478"/>
                    <a:pt x="312" y="473"/>
                  </a:cubicBezTo>
                  <a:cubicBezTo>
                    <a:pt x="321" y="468"/>
                    <a:pt x="330" y="468"/>
                    <a:pt x="339" y="473"/>
                  </a:cubicBezTo>
                  <a:cubicBezTo>
                    <a:pt x="341" y="474"/>
                    <a:pt x="344" y="475"/>
                    <a:pt x="346" y="477"/>
                  </a:cubicBezTo>
                  <a:cubicBezTo>
                    <a:pt x="355" y="483"/>
                    <a:pt x="362" y="491"/>
                    <a:pt x="368" y="500"/>
                  </a:cubicBezTo>
                  <a:cubicBezTo>
                    <a:pt x="378" y="516"/>
                    <a:pt x="385" y="533"/>
                    <a:pt x="390" y="550"/>
                  </a:cubicBezTo>
                  <a:cubicBezTo>
                    <a:pt x="392" y="556"/>
                    <a:pt x="394" y="563"/>
                    <a:pt x="396" y="569"/>
                  </a:cubicBezTo>
                  <a:cubicBezTo>
                    <a:pt x="399" y="576"/>
                    <a:pt x="403" y="580"/>
                    <a:pt x="410" y="582"/>
                  </a:cubicBezTo>
                  <a:cubicBezTo>
                    <a:pt x="425" y="588"/>
                    <a:pt x="446" y="577"/>
                    <a:pt x="443" y="555"/>
                  </a:cubicBezTo>
                  <a:cubicBezTo>
                    <a:pt x="442" y="548"/>
                    <a:pt x="440" y="542"/>
                    <a:pt x="439" y="536"/>
                  </a:cubicBezTo>
                  <a:cubicBezTo>
                    <a:pt x="433" y="515"/>
                    <a:pt x="426" y="496"/>
                    <a:pt x="414" y="478"/>
                  </a:cubicBezTo>
                  <a:cubicBezTo>
                    <a:pt x="400" y="456"/>
                    <a:pt x="382" y="439"/>
                    <a:pt x="360" y="425"/>
                  </a:cubicBezTo>
                  <a:cubicBezTo>
                    <a:pt x="354" y="422"/>
                    <a:pt x="351" y="417"/>
                    <a:pt x="351" y="410"/>
                  </a:cubicBezTo>
                  <a:cubicBezTo>
                    <a:pt x="351" y="397"/>
                    <a:pt x="351" y="385"/>
                    <a:pt x="351" y="372"/>
                  </a:cubicBezTo>
                  <a:cubicBezTo>
                    <a:pt x="351" y="371"/>
                    <a:pt x="351" y="370"/>
                    <a:pt x="352" y="368"/>
                  </a:cubicBezTo>
                  <a:cubicBezTo>
                    <a:pt x="354" y="368"/>
                    <a:pt x="355" y="369"/>
                    <a:pt x="357" y="369"/>
                  </a:cubicBezTo>
                  <a:cubicBezTo>
                    <a:pt x="376" y="376"/>
                    <a:pt x="392" y="386"/>
                    <a:pt x="406" y="400"/>
                  </a:cubicBezTo>
                  <a:cubicBezTo>
                    <a:pt x="425" y="417"/>
                    <a:pt x="439" y="437"/>
                    <a:pt x="453" y="459"/>
                  </a:cubicBezTo>
                  <a:cubicBezTo>
                    <a:pt x="462" y="475"/>
                    <a:pt x="471" y="492"/>
                    <a:pt x="479" y="509"/>
                  </a:cubicBezTo>
                  <a:cubicBezTo>
                    <a:pt x="481" y="514"/>
                    <a:pt x="484" y="518"/>
                    <a:pt x="489" y="522"/>
                  </a:cubicBezTo>
                  <a:cubicBezTo>
                    <a:pt x="494" y="526"/>
                    <a:pt x="501" y="529"/>
                    <a:pt x="508" y="527"/>
                  </a:cubicBezTo>
                  <a:cubicBezTo>
                    <a:pt x="518" y="524"/>
                    <a:pt x="524" y="518"/>
                    <a:pt x="526" y="508"/>
                  </a:cubicBezTo>
                  <a:cubicBezTo>
                    <a:pt x="528" y="500"/>
                    <a:pt x="527" y="493"/>
                    <a:pt x="524" y="486"/>
                  </a:cubicBezTo>
                  <a:cubicBezTo>
                    <a:pt x="520" y="477"/>
                    <a:pt x="516" y="469"/>
                    <a:pt x="512" y="460"/>
                  </a:cubicBezTo>
                  <a:cubicBezTo>
                    <a:pt x="498" y="429"/>
                    <a:pt x="480" y="400"/>
                    <a:pt x="456" y="375"/>
                  </a:cubicBezTo>
                  <a:cubicBezTo>
                    <a:pt x="432" y="351"/>
                    <a:pt x="405" y="333"/>
                    <a:pt x="373" y="322"/>
                  </a:cubicBezTo>
                  <a:cubicBezTo>
                    <a:pt x="366" y="320"/>
                    <a:pt x="359" y="318"/>
                    <a:pt x="351" y="316"/>
                  </a:cubicBezTo>
                  <a:cubicBezTo>
                    <a:pt x="351" y="312"/>
                    <a:pt x="351" y="308"/>
                    <a:pt x="351" y="304"/>
                  </a:cubicBezTo>
                  <a:cubicBezTo>
                    <a:pt x="350" y="298"/>
                    <a:pt x="349" y="291"/>
                    <a:pt x="345" y="286"/>
                  </a:cubicBezTo>
                  <a:cubicBezTo>
                    <a:pt x="335" y="271"/>
                    <a:pt x="316" y="271"/>
                    <a:pt x="306" y="286"/>
                  </a:cubicBezTo>
                  <a:cubicBezTo>
                    <a:pt x="302" y="292"/>
                    <a:pt x="301" y="299"/>
                    <a:pt x="301" y="305"/>
                  </a:cubicBezTo>
                  <a:cubicBezTo>
                    <a:pt x="300" y="309"/>
                    <a:pt x="300" y="312"/>
                    <a:pt x="300" y="316"/>
                  </a:cubicBezTo>
                  <a:cubicBezTo>
                    <a:pt x="299" y="317"/>
                    <a:pt x="298" y="317"/>
                    <a:pt x="296" y="317"/>
                  </a:cubicBezTo>
                  <a:cubicBezTo>
                    <a:pt x="264" y="325"/>
                    <a:pt x="235" y="339"/>
                    <a:pt x="210" y="361"/>
                  </a:cubicBezTo>
                  <a:cubicBezTo>
                    <a:pt x="191" y="378"/>
                    <a:pt x="175" y="398"/>
                    <a:pt x="161" y="420"/>
                  </a:cubicBezTo>
                  <a:cubicBezTo>
                    <a:pt x="148" y="440"/>
                    <a:pt x="138" y="462"/>
                    <a:pt x="128" y="483"/>
                  </a:cubicBezTo>
                  <a:cubicBezTo>
                    <a:pt x="126" y="490"/>
                    <a:pt x="124" y="497"/>
                    <a:pt x="125" y="504"/>
                  </a:cubicBezTo>
                  <a:cubicBezTo>
                    <a:pt x="126" y="515"/>
                    <a:pt x="130" y="522"/>
                    <a:pt x="140" y="526"/>
                  </a:cubicBezTo>
                  <a:cubicBezTo>
                    <a:pt x="150" y="530"/>
                    <a:pt x="159" y="526"/>
                    <a:pt x="165" y="519"/>
                  </a:cubicBezTo>
                  <a:cubicBezTo>
                    <a:pt x="168" y="516"/>
                    <a:pt x="170" y="512"/>
                    <a:pt x="172" y="509"/>
                  </a:cubicBezTo>
                  <a:cubicBezTo>
                    <a:pt x="181" y="493"/>
                    <a:pt x="189" y="476"/>
                    <a:pt x="198" y="461"/>
                  </a:cubicBezTo>
                  <a:cubicBezTo>
                    <a:pt x="211" y="438"/>
                    <a:pt x="227" y="417"/>
                    <a:pt x="246" y="399"/>
                  </a:cubicBezTo>
                  <a:cubicBezTo>
                    <a:pt x="260" y="386"/>
                    <a:pt x="276" y="376"/>
                    <a:pt x="294" y="370"/>
                  </a:cubicBezTo>
                  <a:cubicBezTo>
                    <a:pt x="296" y="369"/>
                    <a:pt x="298" y="368"/>
                    <a:pt x="300" y="368"/>
                  </a:cubicBezTo>
                  <a:close/>
                  <a:moveTo>
                    <a:pt x="253" y="112"/>
                  </a:moveTo>
                  <a:cubicBezTo>
                    <a:pt x="252" y="113"/>
                    <a:pt x="250" y="113"/>
                    <a:pt x="249" y="114"/>
                  </a:cubicBezTo>
                  <a:cubicBezTo>
                    <a:pt x="240" y="117"/>
                    <a:pt x="231" y="119"/>
                    <a:pt x="222" y="122"/>
                  </a:cubicBezTo>
                  <a:cubicBezTo>
                    <a:pt x="187" y="134"/>
                    <a:pt x="154" y="149"/>
                    <a:pt x="123" y="169"/>
                  </a:cubicBezTo>
                  <a:cubicBezTo>
                    <a:pt x="110" y="178"/>
                    <a:pt x="97" y="188"/>
                    <a:pt x="85" y="200"/>
                  </a:cubicBezTo>
                  <a:cubicBezTo>
                    <a:pt x="81" y="204"/>
                    <a:pt x="77" y="208"/>
                    <a:pt x="75" y="214"/>
                  </a:cubicBezTo>
                  <a:cubicBezTo>
                    <a:pt x="71" y="225"/>
                    <a:pt x="76" y="237"/>
                    <a:pt x="87" y="241"/>
                  </a:cubicBezTo>
                  <a:cubicBezTo>
                    <a:pt x="94" y="244"/>
                    <a:pt x="101" y="244"/>
                    <a:pt x="108" y="242"/>
                  </a:cubicBezTo>
                  <a:cubicBezTo>
                    <a:pt x="114" y="240"/>
                    <a:pt x="118" y="237"/>
                    <a:pt x="123" y="234"/>
                  </a:cubicBezTo>
                  <a:cubicBezTo>
                    <a:pt x="134" y="226"/>
                    <a:pt x="146" y="217"/>
                    <a:pt x="158" y="210"/>
                  </a:cubicBezTo>
                  <a:cubicBezTo>
                    <a:pt x="186" y="191"/>
                    <a:pt x="216" y="176"/>
                    <a:pt x="249" y="165"/>
                  </a:cubicBezTo>
                  <a:cubicBezTo>
                    <a:pt x="250" y="165"/>
                    <a:pt x="252" y="164"/>
                    <a:pt x="253" y="164"/>
                  </a:cubicBezTo>
                  <a:cubicBezTo>
                    <a:pt x="253" y="183"/>
                    <a:pt x="253" y="202"/>
                    <a:pt x="253" y="220"/>
                  </a:cubicBezTo>
                  <a:cubicBezTo>
                    <a:pt x="252" y="221"/>
                    <a:pt x="251" y="221"/>
                    <a:pt x="250" y="222"/>
                  </a:cubicBezTo>
                  <a:cubicBezTo>
                    <a:pt x="185" y="247"/>
                    <a:pt x="131" y="288"/>
                    <a:pt x="90" y="345"/>
                  </a:cubicBezTo>
                  <a:cubicBezTo>
                    <a:pt x="81" y="357"/>
                    <a:pt x="73" y="370"/>
                    <a:pt x="65" y="383"/>
                  </a:cubicBezTo>
                  <a:cubicBezTo>
                    <a:pt x="62" y="387"/>
                    <a:pt x="60" y="391"/>
                    <a:pt x="60" y="395"/>
                  </a:cubicBezTo>
                  <a:cubicBezTo>
                    <a:pt x="60" y="408"/>
                    <a:pt x="68" y="419"/>
                    <a:pt x="80" y="422"/>
                  </a:cubicBezTo>
                  <a:cubicBezTo>
                    <a:pt x="90" y="425"/>
                    <a:pt x="98" y="422"/>
                    <a:pt x="104" y="413"/>
                  </a:cubicBezTo>
                  <a:cubicBezTo>
                    <a:pt x="107" y="409"/>
                    <a:pt x="110" y="404"/>
                    <a:pt x="113" y="400"/>
                  </a:cubicBezTo>
                  <a:cubicBezTo>
                    <a:pt x="127" y="380"/>
                    <a:pt x="143" y="361"/>
                    <a:pt x="160" y="343"/>
                  </a:cubicBezTo>
                  <a:cubicBezTo>
                    <a:pt x="177" y="325"/>
                    <a:pt x="195" y="309"/>
                    <a:pt x="215" y="296"/>
                  </a:cubicBezTo>
                  <a:cubicBezTo>
                    <a:pt x="237" y="282"/>
                    <a:pt x="261" y="271"/>
                    <a:pt x="286" y="264"/>
                  </a:cubicBezTo>
                  <a:cubicBezTo>
                    <a:pt x="300" y="260"/>
                    <a:pt x="304" y="253"/>
                    <a:pt x="304" y="240"/>
                  </a:cubicBezTo>
                  <a:cubicBezTo>
                    <a:pt x="304" y="189"/>
                    <a:pt x="304" y="138"/>
                    <a:pt x="304" y="88"/>
                  </a:cubicBezTo>
                  <a:cubicBezTo>
                    <a:pt x="304" y="84"/>
                    <a:pt x="304" y="81"/>
                    <a:pt x="303" y="78"/>
                  </a:cubicBezTo>
                  <a:cubicBezTo>
                    <a:pt x="303" y="74"/>
                    <a:pt x="302" y="69"/>
                    <a:pt x="299" y="65"/>
                  </a:cubicBezTo>
                  <a:cubicBezTo>
                    <a:pt x="293" y="55"/>
                    <a:pt x="280" y="51"/>
                    <a:pt x="269" y="56"/>
                  </a:cubicBezTo>
                  <a:cubicBezTo>
                    <a:pt x="261" y="61"/>
                    <a:pt x="256" y="68"/>
                    <a:pt x="254" y="77"/>
                  </a:cubicBezTo>
                  <a:cubicBezTo>
                    <a:pt x="254" y="81"/>
                    <a:pt x="254" y="85"/>
                    <a:pt x="253" y="90"/>
                  </a:cubicBezTo>
                  <a:cubicBezTo>
                    <a:pt x="253" y="97"/>
                    <a:pt x="253" y="105"/>
                    <a:pt x="253" y="112"/>
                  </a:cubicBezTo>
                  <a:close/>
                  <a:moveTo>
                    <a:pt x="398" y="112"/>
                  </a:moveTo>
                  <a:cubicBezTo>
                    <a:pt x="398" y="110"/>
                    <a:pt x="398" y="108"/>
                    <a:pt x="398" y="106"/>
                  </a:cubicBezTo>
                  <a:cubicBezTo>
                    <a:pt x="398" y="98"/>
                    <a:pt x="398" y="90"/>
                    <a:pt x="398" y="82"/>
                  </a:cubicBezTo>
                  <a:cubicBezTo>
                    <a:pt x="397" y="76"/>
                    <a:pt x="396" y="70"/>
                    <a:pt x="392" y="65"/>
                  </a:cubicBezTo>
                  <a:cubicBezTo>
                    <a:pt x="386" y="57"/>
                    <a:pt x="378" y="53"/>
                    <a:pt x="368" y="54"/>
                  </a:cubicBezTo>
                  <a:cubicBezTo>
                    <a:pt x="358" y="56"/>
                    <a:pt x="352" y="62"/>
                    <a:pt x="349" y="71"/>
                  </a:cubicBezTo>
                  <a:cubicBezTo>
                    <a:pt x="348" y="75"/>
                    <a:pt x="347" y="80"/>
                    <a:pt x="347" y="85"/>
                  </a:cubicBezTo>
                  <a:cubicBezTo>
                    <a:pt x="347" y="137"/>
                    <a:pt x="347" y="189"/>
                    <a:pt x="347" y="242"/>
                  </a:cubicBezTo>
                  <a:cubicBezTo>
                    <a:pt x="347" y="242"/>
                    <a:pt x="347" y="243"/>
                    <a:pt x="347" y="243"/>
                  </a:cubicBezTo>
                  <a:cubicBezTo>
                    <a:pt x="347" y="251"/>
                    <a:pt x="351" y="257"/>
                    <a:pt x="358" y="260"/>
                  </a:cubicBezTo>
                  <a:cubicBezTo>
                    <a:pt x="361" y="262"/>
                    <a:pt x="365" y="263"/>
                    <a:pt x="369" y="264"/>
                  </a:cubicBezTo>
                  <a:cubicBezTo>
                    <a:pt x="387" y="270"/>
                    <a:pt x="405" y="277"/>
                    <a:pt x="421" y="286"/>
                  </a:cubicBezTo>
                  <a:cubicBezTo>
                    <a:pt x="449" y="301"/>
                    <a:pt x="473" y="321"/>
                    <a:pt x="493" y="344"/>
                  </a:cubicBezTo>
                  <a:cubicBezTo>
                    <a:pt x="513" y="365"/>
                    <a:pt x="530" y="388"/>
                    <a:pt x="546" y="412"/>
                  </a:cubicBezTo>
                  <a:cubicBezTo>
                    <a:pt x="547" y="413"/>
                    <a:pt x="548" y="415"/>
                    <a:pt x="549" y="416"/>
                  </a:cubicBezTo>
                  <a:cubicBezTo>
                    <a:pt x="553" y="421"/>
                    <a:pt x="558" y="423"/>
                    <a:pt x="564" y="423"/>
                  </a:cubicBezTo>
                  <a:cubicBezTo>
                    <a:pt x="584" y="423"/>
                    <a:pt x="598" y="402"/>
                    <a:pt x="587" y="384"/>
                  </a:cubicBezTo>
                  <a:cubicBezTo>
                    <a:pt x="581" y="374"/>
                    <a:pt x="576" y="365"/>
                    <a:pt x="569" y="355"/>
                  </a:cubicBezTo>
                  <a:cubicBezTo>
                    <a:pt x="528" y="296"/>
                    <a:pt x="474" y="251"/>
                    <a:pt x="407" y="224"/>
                  </a:cubicBezTo>
                  <a:cubicBezTo>
                    <a:pt x="404" y="223"/>
                    <a:pt x="401" y="222"/>
                    <a:pt x="398" y="220"/>
                  </a:cubicBezTo>
                  <a:cubicBezTo>
                    <a:pt x="398" y="201"/>
                    <a:pt x="398" y="183"/>
                    <a:pt x="398" y="164"/>
                  </a:cubicBezTo>
                  <a:cubicBezTo>
                    <a:pt x="399" y="164"/>
                    <a:pt x="399" y="164"/>
                    <a:pt x="399" y="164"/>
                  </a:cubicBezTo>
                  <a:cubicBezTo>
                    <a:pt x="401" y="165"/>
                    <a:pt x="402" y="165"/>
                    <a:pt x="403" y="165"/>
                  </a:cubicBezTo>
                  <a:cubicBezTo>
                    <a:pt x="439" y="177"/>
                    <a:pt x="473" y="195"/>
                    <a:pt x="504" y="217"/>
                  </a:cubicBezTo>
                  <a:cubicBezTo>
                    <a:pt x="513" y="223"/>
                    <a:pt x="522" y="230"/>
                    <a:pt x="532" y="236"/>
                  </a:cubicBezTo>
                  <a:cubicBezTo>
                    <a:pt x="539" y="242"/>
                    <a:pt x="547" y="244"/>
                    <a:pt x="556" y="243"/>
                  </a:cubicBezTo>
                  <a:cubicBezTo>
                    <a:pt x="573" y="242"/>
                    <a:pt x="582" y="226"/>
                    <a:pt x="575" y="211"/>
                  </a:cubicBezTo>
                  <a:cubicBezTo>
                    <a:pt x="572" y="206"/>
                    <a:pt x="569" y="202"/>
                    <a:pt x="566" y="199"/>
                  </a:cubicBezTo>
                  <a:cubicBezTo>
                    <a:pt x="549" y="182"/>
                    <a:pt x="529" y="169"/>
                    <a:pt x="509" y="157"/>
                  </a:cubicBezTo>
                  <a:cubicBezTo>
                    <a:pt x="480" y="141"/>
                    <a:pt x="450" y="129"/>
                    <a:pt x="418" y="119"/>
                  </a:cubicBezTo>
                  <a:cubicBezTo>
                    <a:pt x="412" y="116"/>
                    <a:pt x="405" y="114"/>
                    <a:pt x="398" y="11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dirty="0">
                <a:ln>
                  <a:noFill/>
                </a:ln>
                <a:solidFill>
                  <a:srgbClr val="FF0000"/>
                </a:solidFill>
                <a:effectLst/>
                <a:uLnTx/>
                <a:uFillTx/>
                <a:latin typeface="Arial" panose="020F0502020204030204"/>
                <a:ea typeface="Microsoft YaHei"/>
                <a:cs typeface="+mn-ea"/>
                <a:sym typeface="+mn-lt"/>
              </a:endParaRPr>
            </a:p>
          </p:txBody>
        </p:sp>
      </p:grpSp>
    </p:spTree>
    <p:extLst>
      <p:ext uri="{BB962C8B-B14F-4D97-AF65-F5344CB8AC3E}">
        <p14:creationId xmlns:p14="http://schemas.microsoft.com/office/powerpoint/2010/main" val="3255657383"/>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userDrawn="1">
  <p:cSld name="目录-5部分">
    <p:spTree>
      <p:nvGrpSpPr>
        <p:cNvPr id="1" name=""/>
        <p:cNvGrpSpPr/>
        <p:nvPr/>
      </p:nvGrpSpPr>
      <p:grpSpPr>
        <a:xfrm>
          <a:off x="0" y="0"/>
          <a:ext cx="0" cy="0"/>
          <a:chOff x="0" y="0"/>
          <a:chExt cx="0" cy="0"/>
        </a:xfrm>
      </p:grpSpPr>
      <p:sp>
        <p:nvSpPr>
          <p:cNvPr id="6" name="矩形 5">
            <a:extLst>
              <a:ext uri="{FF2B5EF4-FFF2-40B4-BE49-F238E27FC236}">
                <a16:creationId xmlns:a16="http://schemas.microsoft.com/office/drawing/2014/main" id="{07DDBCB7-E991-46B4-8485-8E5161A9C4C0}"/>
              </a:ext>
            </a:extLst>
          </p:cNvPr>
          <p:cNvSpPr/>
          <p:nvPr userDrawn="1"/>
        </p:nvSpPr>
        <p:spPr>
          <a:xfrm>
            <a:off x="-1" y="0"/>
            <a:ext cx="6096001"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Arial" panose="020F0502020204030204"/>
              <a:ea typeface="Microsoft YaHei"/>
              <a:cs typeface="+mn-ea"/>
              <a:sym typeface="+mn-lt"/>
            </a:endParaRPr>
          </a:p>
        </p:txBody>
      </p:sp>
      <p:sp>
        <p:nvSpPr>
          <p:cNvPr id="71" name="矩形 70">
            <a:extLst>
              <a:ext uri="{FF2B5EF4-FFF2-40B4-BE49-F238E27FC236}">
                <a16:creationId xmlns:a16="http://schemas.microsoft.com/office/drawing/2014/main" id="{1DEB25A3-6BFF-4215-894B-71D6E2DD833C}"/>
              </a:ext>
            </a:extLst>
          </p:cNvPr>
          <p:cNvSpPr/>
          <p:nvPr userDrawn="1"/>
        </p:nvSpPr>
        <p:spPr>
          <a:xfrm>
            <a:off x="589281" y="476251"/>
            <a:ext cx="11013440" cy="5905500"/>
          </a:xfrm>
          <a:prstGeom prst="rect">
            <a:avLst/>
          </a:prstGeom>
          <a:solidFill>
            <a:schemeClr val="bg1"/>
          </a:solidFill>
          <a:ln>
            <a:noFill/>
          </a:ln>
          <a:effectLst>
            <a:glow rad="101600">
              <a:schemeClr val="tx1">
                <a:alpha val="1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Arial" panose="020F0502020204030204"/>
              <a:ea typeface="Microsoft YaHei"/>
              <a:cs typeface="+mn-ea"/>
              <a:sym typeface="+mn-lt"/>
            </a:endParaRPr>
          </a:p>
        </p:txBody>
      </p:sp>
      <p:pic>
        <p:nvPicPr>
          <p:cNvPr id="35" name="图形 34">
            <a:extLst>
              <a:ext uri="{FF2B5EF4-FFF2-40B4-BE49-F238E27FC236}">
                <a16:creationId xmlns:a16="http://schemas.microsoft.com/office/drawing/2014/main" id="{3A501E88-F75F-4CDF-AE88-C91E47187A1B}"/>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1601832" y="3365787"/>
            <a:ext cx="6665290" cy="4818286"/>
          </a:xfrm>
          <a:prstGeom prst="rect">
            <a:avLst/>
          </a:prstGeom>
        </p:spPr>
      </p:pic>
      <p:grpSp>
        <p:nvGrpSpPr>
          <p:cNvPr id="8" name="组合 7">
            <a:extLst>
              <a:ext uri="{FF2B5EF4-FFF2-40B4-BE49-F238E27FC236}">
                <a16:creationId xmlns:a16="http://schemas.microsoft.com/office/drawing/2014/main" id="{ED8836D6-4104-415F-A6DA-0E694613F791}"/>
              </a:ext>
            </a:extLst>
          </p:cNvPr>
          <p:cNvGrpSpPr/>
          <p:nvPr userDrawn="1"/>
        </p:nvGrpSpPr>
        <p:grpSpPr>
          <a:xfrm>
            <a:off x="2296213" y="1033221"/>
            <a:ext cx="2354895" cy="1876405"/>
            <a:chOff x="2202591" y="1033221"/>
            <a:chExt cx="2354895" cy="1876405"/>
          </a:xfrm>
        </p:grpSpPr>
        <p:sp>
          <p:nvSpPr>
            <p:cNvPr id="9" name="标题 1">
              <a:extLst>
                <a:ext uri="{FF2B5EF4-FFF2-40B4-BE49-F238E27FC236}">
                  <a16:creationId xmlns:a16="http://schemas.microsoft.com/office/drawing/2014/main" id="{1E5B2D9B-48E4-45CC-A328-3F68B6E6DD69}"/>
                </a:ext>
              </a:extLst>
            </p:cNvPr>
            <p:cNvSpPr txBox="1">
              <a:spLocks/>
            </p:cNvSpPr>
            <p:nvPr/>
          </p:nvSpPr>
          <p:spPr>
            <a:xfrm>
              <a:off x="2202591" y="1033221"/>
              <a:ext cx="2165279" cy="1500655"/>
            </a:xfrm>
            <a:prstGeom prst="rect">
              <a:avLst/>
            </a:prstGeom>
          </p:spPr>
          <p:txBody>
            <a:bodyPr anchor="ctr">
              <a:normAutofit/>
            </a:bodyPr>
            <a:lstStyle>
              <a:lvl1pPr algn="l" defTabSz="914400" rtl="0" eaLnBrk="1" latinLnBrk="0" hangingPunct="1">
                <a:lnSpc>
                  <a:spcPct val="90000"/>
                </a:lnSpc>
                <a:spcBef>
                  <a:spcPct val="0"/>
                </a:spcBef>
                <a:buNone/>
                <a:defRPr sz="2800" b="1" kern="1200">
                  <a:solidFill>
                    <a:srgbClr val="0070C0"/>
                  </a:solidFill>
                  <a:latin typeface="+mj-lt"/>
                  <a:ea typeface="微软雅黑" panose="020B0503020204020204" pitchFamily="34" charset="-122"/>
                  <a:cs typeface="+mj-cs"/>
                </a:defRPr>
              </a:lvl1p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0" lang="zh-CN" altLang="en-US" sz="5400" b="1" i="0" u="none" strike="noStrike" kern="2200" cap="none" spc="0" normalizeH="0" baseline="0" noProof="0" dirty="0">
                  <a:ln>
                    <a:noFill/>
                  </a:ln>
                  <a:solidFill>
                    <a:schemeClr val="accent1"/>
                  </a:solidFill>
                  <a:effectLst/>
                  <a:uLnTx/>
                  <a:uFillTx/>
                  <a:latin typeface="Arial" panose="020F0502020204030204"/>
                  <a:ea typeface="Microsoft YaHei"/>
                  <a:cs typeface="+mn-ea"/>
                  <a:sym typeface="+mn-lt"/>
                </a:rPr>
                <a:t>目  录</a:t>
              </a:r>
              <a:endParaRPr kumimoji="0" lang="en-US" altLang="zh-CN" sz="5400" b="1" i="0" u="none" strike="noStrike" kern="2200" cap="none" spc="0" normalizeH="0" baseline="0" noProof="0" dirty="0">
                <a:ln>
                  <a:noFill/>
                </a:ln>
                <a:solidFill>
                  <a:schemeClr val="accent1"/>
                </a:solidFill>
                <a:effectLst/>
                <a:uLnTx/>
                <a:uFillTx/>
                <a:latin typeface="Arial" panose="020F0502020204030204"/>
                <a:ea typeface="Microsoft YaHei"/>
                <a:cs typeface="+mn-ea"/>
                <a:sym typeface="+mn-lt"/>
              </a:endParaRPr>
            </a:p>
          </p:txBody>
        </p:sp>
        <p:sp>
          <p:nvSpPr>
            <p:cNvPr id="10" name="文本框 9">
              <a:extLst>
                <a:ext uri="{FF2B5EF4-FFF2-40B4-BE49-F238E27FC236}">
                  <a16:creationId xmlns:a16="http://schemas.microsoft.com/office/drawing/2014/main" id="{BE44CE6C-A329-4948-8A82-1DEFBD1A051B}"/>
                </a:ext>
              </a:extLst>
            </p:cNvPr>
            <p:cNvSpPr txBox="1"/>
            <p:nvPr/>
          </p:nvSpPr>
          <p:spPr>
            <a:xfrm>
              <a:off x="2389402" y="2078629"/>
              <a:ext cx="2168084" cy="83099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zh-CN" sz="2400" b="0" i="0" u="none" strike="noStrike" kern="2200" cap="none" spc="-20" normalizeH="0" baseline="0" noProof="0" dirty="0">
                  <a:ln>
                    <a:noFill/>
                  </a:ln>
                  <a:solidFill>
                    <a:schemeClr val="accent1"/>
                  </a:solidFill>
                  <a:effectLst/>
                  <a:uLnTx/>
                  <a:uFillTx/>
                  <a:latin typeface="Arial" panose="020F0502020204030204"/>
                  <a:ea typeface="Microsoft YaHei"/>
                  <a:cs typeface="+mn-ea"/>
                  <a:sym typeface="+mn-lt"/>
                </a:rPr>
                <a:t>CONTENTS</a:t>
              </a:r>
              <a:endParaRPr kumimoji="0" lang="zh-CN" altLang="en-US" sz="2400" b="0" i="0" u="none" strike="noStrike" kern="2200" cap="none" spc="-20" normalizeH="0" baseline="0" noProof="0" dirty="0">
                <a:ln>
                  <a:noFill/>
                </a:ln>
                <a:solidFill>
                  <a:schemeClr val="accent1"/>
                </a:solidFill>
                <a:effectLst/>
                <a:uLnTx/>
                <a:uFillTx/>
                <a:latin typeface="Arial" panose="020F0502020204030204"/>
                <a:ea typeface="Microsoft YaHei"/>
                <a:cs typeface="+mn-ea"/>
                <a:sym typeface="+mn-lt"/>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2400" b="0" i="0" u="none" strike="noStrike" kern="1200" cap="none" spc="-20" normalizeH="0" baseline="0" noProof="0" dirty="0">
                <a:ln>
                  <a:noFill/>
                </a:ln>
                <a:solidFill>
                  <a:schemeClr val="accent1"/>
                </a:solidFill>
                <a:effectLst/>
                <a:uLnTx/>
                <a:uFillTx/>
                <a:latin typeface="Arial" panose="020F0502020204030204"/>
                <a:ea typeface="Microsoft YaHei"/>
                <a:cs typeface="+mn-ea"/>
                <a:sym typeface="+mn-lt"/>
              </a:endParaRPr>
            </a:p>
          </p:txBody>
        </p:sp>
      </p:grpSp>
      <p:sp>
        <p:nvSpPr>
          <p:cNvPr id="41" name="文本占位符 40">
            <a:extLst>
              <a:ext uri="{FF2B5EF4-FFF2-40B4-BE49-F238E27FC236}">
                <a16:creationId xmlns:a16="http://schemas.microsoft.com/office/drawing/2014/main" id="{1DDB07A2-0BEC-42D8-BCBF-4274AF207FC0}"/>
              </a:ext>
            </a:extLst>
          </p:cNvPr>
          <p:cNvSpPr>
            <a:spLocks noGrp="1"/>
          </p:cNvSpPr>
          <p:nvPr>
            <p:ph type="body" sz="quarter" idx="10" hasCustomPrompt="1"/>
          </p:nvPr>
        </p:nvSpPr>
        <p:spPr>
          <a:xfrm>
            <a:off x="7819905" y="1408752"/>
            <a:ext cx="3071615" cy="487680"/>
          </a:xfrm>
        </p:spPr>
        <p:txBody>
          <a:bodyPr>
            <a:normAutofit/>
          </a:bodyPr>
          <a:lstStyle>
            <a:lvl1pPr marL="0" indent="0" algn="l" defTabSz="914400" rtl="0" eaLnBrk="1" latinLnBrk="0" hangingPunct="1">
              <a:buNone/>
              <a:defRPr lang="zh-CN" altLang="en-US" sz="2800" kern="1200" dirty="0" smtClean="0">
                <a:solidFill>
                  <a:srgbClr val="000000">
                    <a:lumMod val="85000"/>
                    <a:lumOff val="15000"/>
                  </a:srgbClr>
                </a:solidFill>
                <a:latin typeface="微软雅黑"/>
                <a:ea typeface="+mn-ea"/>
                <a:cs typeface="+mn-cs"/>
              </a:defRPr>
            </a:lvl1pPr>
            <a:lvl2pPr marL="457200" indent="0">
              <a:buNone/>
              <a:defRPr/>
            </a:lvl2pPr>
          </a:lstStyle>
          <a:p>
            <a:pPr lvl="0"/>
            <a:r>
              <a:rPr lang="zh-CN" altLang="en-US" dirty="0"/>
              <a:t>输入目录标题</a:t>
            </a:r>
          </a:p>
        </p:txBody>
      </p:sp>
      <p:sp>
        <p:nvSpPr>
          <p:cNvPr id="42" name="文本占位符 40">
            <a:extLst>
              <a:ext uri="{FF2B5EF4-FFF2-40B4-BE49-F238E27FC236}">
                <a16:creationId xmlns:a16="http://schemas.microsoft.com/office/drawing/2014/main" id="{3EE8ADE6-8EEE-4661-B83E-89A22DA1686F}"/>
              </a:ext>
            </a:extLst>
          </p:cNvPr>
          <p:cNvSpPr>
            <a:spLocks noGrp="1"/>
          </p:cNvSpPr>
          <p:nvPr>
            <p:ph type="body" sz="quarter" idx="11" hasCustomPrompt="1"/>
          </p:nvPr>
        </p:nvSpPr>
        <p:spPr>
          <a:xfrm>
            <a:off x="7819905" y="2302202"/>
            <a:ext cx="3071615" cy="487680"/>
          </a:xfrm>
        </p:spPr>
        <p:txBody>
          <a:bodyPr>
            <a:normAutofit/>
          </a:bodyPr>
          <a:lstStyle>
            <a:lvl1pPr marL="0" indent="0" algn="l" defTabSz="914400" rtl="0" eaLnBrk="1" latinLnBrk="0" hangingPunct="1">
              <a:buNone/>
              <a:defRPr lang="zh-CN" altLang="en-US" sz="2800" kern="1200" dirty="0" smtClean="0">
                <a:solidFill>
                  <a:srgbClr val="000000">
                    <a:lumMod val="85000"/>
                    <a:lumOff val="15000"/>
                  </a:srgbClr>
                </a:solidFill>
                <a:latin typeface="微软雅黑"/>
                <a:ea typeface="+mn-ea"/>
                <a:cs typeface="+mn-cs"/>
              </a:defRPr>
            </a:lvl1pPr>
            <a:lvl2pPr marL="457200" indent="0">
              <a:buNone/>
              <a:defRPr/>
            </a:lvl2pPr>
          </a:lstStyle>
          <a:p>
            <a:pPr lvl="0"/>
            <a:r>
              <a:rPr lang="zh-CN" altLang="en-US" dirty="0"/>
              <a:t>输入目录标题</a:t>
            </a:r>
          </a:p>
        </p:txBody>
      </p:sp>
      <p:sp>
        <p:nvSpPr>
          <p:cNvPr id="43" name="文本占位符 40">
            <a:extLst>
              <a:ext uri="{FF2B5EF4-FFF2-40B4-BE49-F238E27FC236}">
                <a16:creationId xmlns:a16="http://schemas.microsoft.com/office/drawing/2014/main" id="{B8DAAE4E-CF42-40B4-8C0C-8AA671368AD5}"/>
              </a:ext>
            </a:extLst>
          </p:cNvPr>
          <p:cNvSpPr>
            <a:spLocks noGrp="1"/>
          </p:cNvSpPr>
          <p:nvPr>
            <p:ph type="body" sz="quarter" idx="12" hasCustomPrompt="1"/>
          </p:nvPr>
        </p:nvSpPr>
        <p:spPr>
          <a:xfrm>
            <a:off x="7819905" y="3195652"/>
            <a:ext cx="3071615" cy="487680"/>
          </a:xfrm>
        </p:spPr>
        <p:txBody>
          <a:bodyPr>
            <a:normAutofit/>
          </a:bodyPr>
          <a:lstStyle>
            <a:lvl1pPr marL="0" indent="0" algn="l" defTabSz="914400" rtl="0" eaLnBrk="1" latinLnBrk="0" hangingPunct="1">
              <a:buNone/>
              <a:defRPr lang="zh-CN" altLang="en-US" sz="2800" kern="1200" dirty="0" smtClean="0">
                <a:solidFill>
                  <a:srgbClr val="000000">
                    <a:lumMod val="85000"/>
                    <a:lumOff val="15000"/>
                  </a:srgbClr>
                </a:solidFill>
                <a:latin typeface="微软雅黑"/>
                <a:ea typeface="+mn-ea"/>
                <a:cs typeface="+mn-cs"/>
              </a:defRPr>
            </a:lvl1pPr>
            <a:lvl2pPr marL="457200" indent="0">
              <a:buNone/>
              <a:defRPr/>
            </a:lvl2pPr>
          </a:lstStyle>
          <a:p>
            <a:pPr lvl="0"/>
            <a:r>
              <a:rPr lang="zh-CN" altLang="en-US" dirty="0"/>
              <a:t>输入目录标题</a:t>
            </a:r>
          </a:p>
        </p:txBody>
      </p:sp>
      <p:sp>
        <p:nvSpPr>
          <p:cNvPr id="44" name="文本占位符 40">
            <a:extLst>
              <a:ext uri="{FF2B5EF4-FFF2-40B4-BE49-F238E27FC236}">
                <a16:creationId xmlns:a16="http://schemas.microsoft.com/office/drawing/2014/main" id="{B3C1ED7C-5023-48FE-A05C-E9687671B32A}"/>
              </a:ext>
            </a:extLst>
          </p:cNvPr>
          <p:cNvSpPr>
            <a:spLocks noGrp="1"/>
          </p:cNvSpPr>
          <p:nvPr>
            <p:ph type="body" sz="quarter" idx="13" hasCustomPrompt="1"/>
          </p:nvPr>
        </p:nvSpPr>
        <p:spPr>
          <a:xfrm>
            <a:off x="7819905" y="4982551"/>
            <a:ext cx="3071615" cy="487680"/>
          </a:xfrm>
        </p:spPr>
        <p:txBody>
          <a:bodyPr>
            <a:normAutofit/>
          </a:bodyPr>
          <a:lstStyle>
            <a:lvl1pPr marL="0" indent="0" algn="l" defTabSz="914400" rtl="0" eaLnBrk="1" latinLnBrk="0" hangingPunct="1">
              <a:buNone/>
              <a:defRPr lang="zh-CN" altLang="en-US" sz="2800" kern="1200" dirty="0" smtClean="0">
                <a:solidFill>
                  <a:srgbClr val="000000">
                    <a:lumMod val="85000"/>
                    <a:lumOff val="15000"/>
                  </a:srgbClr>
                </a:solidFill>
                <a:latin typeface="微软雅黑"/>
                <a:ea typeface="+mn-ea"/>
                <a:cs typeface="+mn-cs"/>
              </a:defRPr>
            </a:lvl1pPr>
            <a:lvl2pPr marL="457200" indent="0">
              <a:buNone/>
              <a:defRPr/>
            </a:lvl2pPr>
          </a:lstStyle>
          <a:p>
            <a:pPr lvl="0"/>
            <a:r>
              <a:rPr lang="zh-CN" altLang="en-US" dirty="0"/>
              <a:t>输入目录标题</a:t>
            </a:r>
          </a:p>
        </p:txBody>
      </p:sp>
      <p:sp>
        <p:nvSpPr>
          <p:cNvPr id="36" name="文本占位符 40">
            <a:extLst>
              <a:ext uri="{FF2B5EF4-FFF2-40B4-BE49-F238E27FC236}">
                <a16:creationId xmlns:a16="http://schemas.microsoft.com/office/drawing/2014/main" id="{043E6D5F-05DE-429A-8D64-78A20E1D046B}"/>
              </a:ext>
            </a:extLst>
          </p:cNvPr>
          <p:cNvSpPr>
            <a:spLocks noGrp="1"/>
          </p:cNvSpPr>
          <p:nvPr>
            <p:ph type="body" sz="quarter" idx="14" hasCustomPrompt="1"/>
          </p:nvPr>
        </p:nvSpPr>
        <p:spPr>
          <a:xfrm>
            <a:off x="7819905" y="4089102"/>
            <a:ext cx="3071615" cy="487680"/>
          </a:xfrm>
        </p:spPr>
        <p:txBody>
          <a:bodyPr>
            <a:normAutofit/>
          </a:bodyPr>
          <a:lstStyle>
            <a:lvl1pPr marL="0" indent="0" algn="l" defTabSz="914400" rtl="0" eaLnBrk="1" latinLnBrk="0" hangingPunct="1">
              <a:buNone/>
              <a:defRPr lang="zh-CN" altLang="en-US" sz="2800" kern="1200" dirty="0" smtClean="0">
                <a:solidFill>
                  <a:srgbClr val="000000">
                    <a:lumMod val="85000"/>
                    <a:lumOff val="15000"/>
                  </a:srgbClr>
                </a:solidFill>
                <a:latin typeface="微软雅黑"/>
                <a:ea typeface="+mn-ea"/>
                <a:cs typeface="+mn-cs"/>
              </a:defRPr>
            </a:lvl1pPr>
            <a:lvl2pPr marL="457200" indent="0">
              <a:buNone/>
              <a:defRPr/>
            </a:lvl2pPr>
          </a:lstStyle>
          <a:p>
            <a:pPr lvl="0"/>
            <a:r>
              <a:rPr lang="zh-CN" altLang="en-US" dirty="0"/>
              <a:t>输入目录标题</a:t>
            </a:r>
          </a:p>
        </p:txBody>
      </p:sp>
      <p:sp>
        <p:nvSpPr>
          <p:cNvPr id="2" name="文本框 1">
            <a:extLst>
              <a:ext uri="{FF2B5EF4-FFF2-40B4-BE49-F238E27FC236}">
                <a16:creationId xmlns:a16="http://schemas.microsoft.com/office/drawing/2014/main" id="{E701414C-90A5-4AF7-93FE-51CC5323E071}"/>
              </a:ext>
            </a:extLst>
          </p:cNvPr>
          <p:cNvSpPr txBox="1"/>
          <p:nvPr userDrawn="1"/>
        </p:nvSpPr>
        <p:spPr>
          <a:xfrm>
            <a:off x="6809256" y="1360204"/>
            <a:ext cx="675822" cy="584775"/>
          </a:xfrm>
          <a:prstGeom prst="rect">
            <a:avLst/>
          </a:prstGeom>
          <a:noFill/>
        </p:spPr>
        <p:txBody>
          <a:bodyPr wrap="square" rtlCol="0">
            <a:spAutoFit/>
          </a:bodyPr>
          <a:lstStyle/>
          <a:p>
            <a:r>
              <a:rPr lang="en-US" altLang="zh-CN" sz="3200" b="1" dirty="0">
                <a:solidFill>
                  <a:srgbClr val="9A0001"/>
                </a:solidFill>
              </a:rPr>
              <a:t>01.</a:t>
            </a:r>
            <a:endParaRPr lang="zh-CN" altLang="en-US" sz="3200" b="1" dirty="0">
              <a:solidFill>
                <a:srgbClr val="9A0001"/>
              </a:solidFill>
            </a:endParaRPr>
          </a:p>
        </p:txBody>
      </p:sp>
      <p:sp>
        <p:nvSpPr>
          <p:cNvPr id="39" name="文本框 38">
            <a:extLst>
              <a:ext uri="{FF2B5EF4-FFF2-40B4-BE49-F238E27FC236}">
                <a16:creationId xmlns:a16="http://schemas.microsoft.com/office/drawing/2014/main" id="{08D10D4D-0807-49B3-87E5-6308A249C47B}"/>
              </a:ext>
            </a:extLst>
          </p:cNvPr>
          <p:cNvSpPr txBox="1"/>
          <p:nvPr userDrawn="1"/>
        </p:nvSpPr>
        <p:spPr>
          <a:xfrm>
            <a:off x="6809256" y="2253654"/>
            <a:ext cx="675822" cy="584775"/>
          </a:xfrm>
          <a:prstGeom prst="rect">
            <a:avLst/>
          </a:prstGeom>
          <a:noFill/>
        </p:spPr>
        <p:txBody>
          <a:bodyPr wrap="square" rtlCol="0">
            <a:spAutoFit/>
          </a:bodyPr>
          <a:lstStyle/>
          <a:p>
            <a:r>
              <a:rPr lang="en-US" altLang="zh-CN" sz="3200" b="1" dirty="0">
                <a:solidFill>
                  <a:srgbClr val="9A0001"/>
                </a:solidFill>
              </a:rPr>
              <a:t>02.</a:t>
            </a:r>
            <a:endParaRPr lang="zh-CN" altLang="en-US" sz="3200" b="1" dirty="0">
              <a:solidFill>
                <a:srgbClr val="9A0001"/>
              </a:solidFill>
            </a:endParaRPr>
          </a:p>
        </p:txBody>
      </p:sp>
      <p:sp>
        <p:nvSpPr>
          <p:cNvPr id="40" name="文本框 39">
            <a:extLst>
              <a:ext uri="{FF2B5EF4-FFF2-40B4-BE49-F238E27FC236}">
                <a16:creationId xmlns:a16="http://schemas.microsoft.com/office/drawing/2014/main" id="{20A25C77-BB9D-4A78-AE04-B2060C1854F0}"/>
              </a:ext>
            </a:extLst>
          </p:cNvPr>
          <p:cNvSpPr txBox="1"/>
          <p:nvPr userDrawn="1"/>
        </p:nvSpPr>
        <p:spPr>
          <a:xfrm>
            <a:off x="6809256" y="3148379"/>
            <a:ext cx="675822" cy="584775"/>
          </a:xfrm>
          <a:prstGeom prst="rect">
            <a:avLst/>
          </a:prstGeom>
          <a:noFill/>
        </p:spPr>
        <p:txBody>
          <a:bodyPr wrap="square" rtlCol="0">
            <a:spAutoFit/>
          </a:bodyPr>
          <a:lstStyle/>
          <a:p>
            <a:r>
              <a:rPr lang="en-US" altLang="zh-CN" sz="3200" b="1" dirty="0">
                <a:solidFill>
                  <a:srgbClr val="9A0001"/>
                </a:solidFill>
              </a:rPr>
              <a:t>03.</a:t>
            </a:r>
            <a:endParaRPr lang="zh-CN" altLang="en-US" sz="3200" b="1" dirty="0">
              <a:solidFill>
                <a:srgbClr val="9A0001"/>
              </a:solidFill>
            </a:endParaRPr>
          </a:p>
        </p:txBody>
      </p:sp>
      <p:sp>
        <p:nvSpPr>
          <p:cNvPr id="45" name="文本框 44">
            <a:extLst>
              <a:ext uri="{FF2B5EF4-FFF2-40B4-BE49-F238E27FC236}">
                <a16:creationId xmlns:a16="http://schemas.microsoft.com/office/drawing/2014/main" id="{7F7858D3-EB29-4574-9887-04007DDF5A0B}"/>
              </a:ext>
            </a:extLst>
          </p:cNvPr>
          <p:cNvSpPr txBox="1"/>
          <p:nvPr userDrawn="1"/>
        </p:nvSpPr>
        <p:spPr>
          <a:xfrm>
            <a:off x="6809256" y="4021629"/>
            <a:ext cx="675822" cy="584775"/>
          </a:xfrm>
          <a:prstGeom prst="rect">
            <a:avLst/>
          </a:prstGeom>
          <a:noFill/>
        </p:spPr>
        <p:txBody>
          <a:bodyPr wrap="square" rtlCol="0">
            <a:spAutoFit/>
          </a:bodyPr>
          <a:lstStyle/>
          <a:p>
            <a:r>
              <a:rPr lang="en-US" altLang="zh-CN" sz="3200" b="1" dirty="0">
                <a:solidFill>
                  <a:srgbClr val="9A0001"/>
                </a:solidFill>
              </a:rPr>
              <a:t>04.</a:t>
            </a:r>
            <a:endParaRPr lang="zh-CN" altLang="en-US" sz="3200" b="1" dirty="0">
              <a:solidFill>
                <a:srgbClr val="9A0001"/>
              </a:solidFill>
            </a:endParaRPr>
          </a:p>
        </p:txBody>
      </p:sp>
      <p:sp>
        <p:nvSpPr>
          <p:cNvPr id="46" name="文本框 45">
            <a:extLst>
              <a:ext uri="{FF2B5EF4-FFF2-40B4-BE49-F238E27FC236}">
                <a16:creationId xmlns:a16="http://schemas.microsoft.com/office/drawing/2014/main" id="{9E5C5056-284F-4DF8-8EBF-ED594C24CE32}"/>
              </a:ext>
            </a:extLst>
          </p:cNvPr>
          <p:cNvSpPr txBox="1"/>
          <p:nvPr userDrawn="1"/>
        </p:nvSpPr>
        <p:spPr>
          <a:xfrm>
            <a:off x="6809256" y="4921514"/>
            <a:ext cx="675822" cy="584775"/>
          </a:xfrm>
          <a:prstGeom prst="rect">
            <a:avLst/>
          </a:prstGeom>
          <a:noFill/>
        </p:spPr>
        <p:txBody>
          <a:bodyPr wrap="square" rtlCol="0">
            <a:spAutoFit/>
          </a:bodyPr>
          <a:lstStyle/>
          <a:p>
            <a:r>
              <a:rPr lang="en-US" altLang="zh-CN" sz="3200" b="1" dirty="0">
                <a:solidFill>
                  <a:srgbClr val="9A0001"/>
                </a:solidFill>
              </a:rPr>
              <a:t>05.</a:t>
            </a:r>
            <a:endParaRPr lang="zh-CN" altLang="en-US" sz="3200" b="1" dirty="0">
              <a:solidFill>
                <a:srgbClr val="9A0001"/>
              </a:solidFill>
            </a:endParaRPr>
          </a:p>
        </p:txBody>
      </p:sp>
      <p:grpSp>
        <p:nvGrpSpPr>
          <p:cNvPr id="47" name="组合 46">
            <a:extLst>
              <a:ext uri="{FF2B5EF4-FFF2-40B4-BE49-F238E27FC236}">
                <a16:creationId xmlns:a16="http://schemas.microsoft.com/office/drawing/2014/main" id="{E8917928-9484-40B9-8C50-C1CA090DFE44}"/>
              </a:ext>
            </a:extLst>
          </p:cNvPr>
          <p:cNvGrpSpPr/>
          <p:nvPr userDrawn="1"/>
        </p:nvGrpSpPr>
        <p:grpSpPr>
          <a:xfrm>
            <a:off x="2425132" y="3183822"/>
            <a:ext cx="1945700" cy="1941162"/>
            <a:chOff x="2105799" y="20055838"/>
            <a:chExt cx="6748090" cy="6732363"/>
          </a:xfrm>
          <a:solidFill>
            <a:schemeClr val="accent1"/>
          </a:solidFill>
        </p:grpSpPr>
        <p:sp>
          <p:nvSpPr>
            <p:cNvPr id="48" name="Freeform 8">
              <a:extLst>
                <a:ext uri="{FF2B5EF4-FFF2-40B4-BE49-F238E27FC236}">
                  <a16:creationId xmlns:a16="http://schemas.microsoft.com/office/drawing/2014/main" id="{59086FAE-7BCE-4F42-BEAF-83E039527D5D}"/>
                </a:ext>
              </a:extLst>
            </p:cNvPr>
            <p:cNvSpPr>
              <a:spLocks noEditPoints="1"/>
            </p:cNvSpPr>
            <p:nvPr/>
          </p:nvSpPr>
          <p:spPr bwMode="auto">
            <a:xfrm>
              <a:off x="2105799" y="20055838"/>
              <a:ext cx="6748090" cy="6732363"/>
            </a:xfrm>
            <a:custGeom>
              <a:avLst/>
              <a:gdLst>
                <a:gd name="T0" fmla="*/ 0 w 965"/>
                <a:gd name="T1" fmla="*/ 465 h 963"/>
                <a:gd name="T2" fmla="*/ 1 w 965"/>
                <a:gd name="T3" fmla="*/ 453 h 963"/>
                <a:gd name="T4" fmla="*/ 10 w 965"/>
                <a:gd name="T5" fmla="*/ 384 h 963"/>
                <a:gd name="T6" fmla="*/ 50 w 965"/>
                <a:gd name="T7" fmla="*/ 269 h 963"/>
                <a:gd name="T8" fmla="*/ 220 w 965"/>
                <a:gd name="T9" fmla="*/ 78 h 963"/>
                <a:gd name="T10" fmla="*/ 368 w 965"/>
                <a:gd name="T11" fmla="*/ 14 h 963"/>
                <a:gd name="T12" fmla="*/ 459 w 965"/>
                <a:gd name="T13" fmla="*/ 1 h 963"/>
                <a:gd name="T14" fmla="*/ 465 w 965"/>
                <a:gd name="T15" fmla="*/ 0 h 963"/>
                <a:gd name="T16" fmla="*/ 498 w 965"/>
                <a:gd name="T17" fmla="*/ 0 h 963"/>
                <a:gd name="T18" fmla="*/ 503 w 965"/>
                <a:gd name="T19" fmla="*/ 1 h 963"/>
                <a:gd name="T20" fmla="*/ 746 w 965"/>
                <a:gd name="T21" fmla="*/ 80 h 963"/>
                <a:gd name="T22" fmla="*/ 941 w 965"/>
                <a:gd name="T23" fmla="*/ 338 h 963"/>
                <a:gd name="T24" fmla="*/ 962 w 965"/>
                <a:gd name="T25" fmla="*/ 447 h 963"/>
                <a:gd name="T26" fmla="*/ 945 w 965"/>
                <a:gd name="T27" fmla="*/ 612 h 963"/>
                <a:gd name="T28" fmla="*/ 857 w 965"/>
                <a:gd name="T29" fmla="*/ 782 h 963"/>
                <a:gd name="T30" fmla="*/ 722 w 965"/>
                <a:gd name="T31" fmla="*/ 897 h 963"/>
                <a:gd name="T32" fmla="*/ 584 w 965"/>
                <a:gd name="T33" fmla="*/ 951 h 963"/>
                <a:gd name="T34" fmla="*/ 502 w 965"/>
                <a:gd name="T35" fmla="*/ 962 h 963"/>
                <a:gd name="T36" fmla="*/ 497 w 965"/>
                <a:gd name="T37" fmla="*/ 963 h 963"/>
                <a:gd name="T38" fmla="*/ 466 w 965"/>
                <a:gd name="T39" fmla="*/ 963 h 963"/>
                <a:gd name="T40" fmla="*/ 449 w 965"/>
                <a:gd name="T41" fmla="*/ 961 h 963"/>
                <a:gd name="T42" fmla="*/ 332 w 965"/>
                <a:gd name="T43" fmla="*/ 938 h 963"/>
                <a:gd name="T44" fmla="*/ 51 w 965"/>
                <a:gd name="T45" fmla="*/ 695 h 963"/>
                <a:gd name="T46" fmla="*/ 8 w 965"/>
                <a:gd name="T47" fmla="*/ 564 h 963"/>
                <a:gd name="T48" fmla="*/ 1 w 965"/>
                <a:gd name="T49" fmla="*/ 510 h 963"/>
                <a:gd name="T50" fmla="*/ 0 w 965"/>
                <a:gd name="T51" fmla="*/ 497 h 963"/>
                <a:gd name="T52" fmla="*/ 0 w 965"/>
                <a:gd name="T53" fmla="*/ 465 h 963"/>
                <a:gd name="T54" fmla="*/ 481 w 965"/>
                <a:gd name="T55" fmla="*/ 946 h 963"/>
                <a:gd name="T56" fmla="*/ 946 w 965"/>
                <a:gd name="T57" fmla="*/ 481 h 963"/>
                <a:gd name="T58" fmla="*/ 482 w 965"/>
                <a:gd name="T59" fmla="*/ 17 h 963"/>
                <a:gd name="T60" fmla="*/ 17 w 965"/>
                <a:gd name="T61" fmla="*/ 480 h 963"/>
                <a:gd name="T62" fmla="*/ 481 w 965"/>
                <a:gd name="T63" fmla="*/ 946 h 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65" h="963">
                  <a:moveTo>
                    <a:pt x="0" y="465"/>
                  </a:moveTo>
                  <a:cubicBezTo>
                    <a:pt x="0" y="461"/>
                    <a:pt x="1" y="457"/>
                    <a:pt x="1" y="453"/>
                  </a:cubicBezTo>
                  <a:cubicBezTo>
                    <a:pt x="3" y="430"/>
                    <a:pt x="6" y="407"/>
                    <a:pt x="10" y="384"/>
                  </a:cubicBezTo>
                  <a:cubicBezTo>
                    <a:pt x="19" y="344"/>
                    <a:pt x="32" y="306"/>
                    <a:pt x="50" y="269"/>
                  </a:cubicBezTo>
                  <a:cubicBezTo>
                    <a:pt x="89" y="190"/>
                    <a:pt x="146" y="127"/>
                    <a:pt x="220" y="78"/>
                  </a:cubicBezTo>
                  <a:cubicBezTo>
                    <a:pt x="265" y="48"/>
                    <a:pt x="315" y="27"/>
                    <a:pt x="368" y="14"/>
                  </a:cubicBezTo>
                  <a:cubicBezTo>
                    <a:pt x="398" y="6"/>
                    <a:pt x="429" y="2"/>
                    <a:pt x="459" y="1"/>
                  </a:cubicBezTo>
                  <a:cubicBezTo>
                    <a:pt x="461" y="1"/>
                    <a:pt x="463" y="0"/>
                    <a:pt x="465" y="0"/>
                  </a:cubicBezTo>
                  <a:cubicBezTo>
                    <a:pt x="476" y="0"/>
                    <a:pt x="487" y="0"/>
                    <a:pt x="498" y="0"/>
                  </a:cubicBezTo>
                  <a:cubicBezTo>
                    <a:pt x="500" y="0"/>
                    <a:pt x="501" y="1"/>
                    <a:pt x="503" y="1"/>
                  </a:cubicBezTo>
                  <a:cubicBezTo>
                    <a:pt x="592" y="5"/>
                    <a:pt x="673" y="31"/>
                    <a:pt x="746" y="80"/>
                  </a:cubicBezTo>
                  <a:cubicBezTo>
                    <a:pt x="841" y="143"/>
                    <a:pt x="906" y="229"/>
                    <a:pt x="941" y="338"/>
                  </a:cubicBezTo>
                  <a:cubicBezTo>
                    <a:pt x="952" y="373"/>
                    <a:pt x="959" y="410"/>
                    <a:pt x="962" y="447"/>
                  </a:cubicBezTo>
                  <a:cubicBezTo>
                    <a:pt x="965" y="503"/>
                    <a:pt x="960" y="558"/>
                    <a:pt x="945" y="612"/>
                  </a:cubicBezTo>
                  <a:cubicBezTo>
                    <a:pt x="927" y="674"/>
                    <a:pt x="897" y="731"/>
                    <a:pt x="857" y="782"/>
                  </a:cubicBezTo>
                  <a:cubicBezTo>
                    <a:pt x="819" y="829"/>
                    <a:pt x="774" y="867"/>
                    <a:pt x="722" y="897"/>
                  </a:cubicBezTo>
                  <a:cubicBezTo>
                    <a:pt x="679" y="923"/>
                    <a:pt x="633" y="940"/>
                    <a:pt x="584" y="951"/>
                  </a:cubicBezTo>
                  <a:cubicBezTo>
                    <a:pt x="557" y="957"/>
                    <a:pt x="530" y="960"/>
                    <a:pt x="502" y="962"/>
                  </a:cubicBezTo>
                  <a:cubicBezTo>
                    <a:pt x="500" y="962"/>
                    <a:pt x="498" y="962"/>
                    <a:pt x="497" y="963"/>
                  </a:cubicBezTo>
                  <a:cubicBezTo>
                    <a:pt x="487" y="963"/>
                    <a:pt x="476" y="963"/>
                    <a:pt x="466" y="963"/>
                  </a:cubicBezTo>
                  <a:cubicBezTo>
                    <a:pt x="460" y="962"/>
                    <a:pt x="455" y="961"/>
                    <a:pt x="449" y="961"/>
                  </a:cubicBezTo>
                  <a:cubicBezTo>
                    <a:pt x="409" y="958"/>
                    <a:pt x="370" y="951"/>
                    <a:pt x="332" y="938"/>
                  </a:cubicBezTo>
                  <a:cubicBezTo>
                    <a:pt x="206" y="895"/>
                    <a:pt x="112" y="814"/>
                    <a:pt x="51" y="695"/>
                  </a:cubicBezTo>
                  <a:cubicBezTo>
                    <a:pt x="30" y="654"/>
                    <a:pt x="16" y="610"/>
                    <a:pt x="8" y="564"/>
                  </a:cubicBezTo>
                  <a:cubicBezTo>
                    <a:pt x="4" y="546"/>
                    <a:pt x="2" y="528"/>
                    <a:pt x="1" y="510"/>
                  </a:cubicBezTo>
                  <a:cubicBezTo>
                    <a:pt x="1" y="506"/>
                    <a:pt x="0" y="501"/>
                    <a:pt x="0" y="497"/>
                  </a:cubicBezTo>
                  <a:cubicBezTo>
                    <a:pt x="0" y="486"/>
                    <a:pt x="0" y="475"/>
                    <a:pt x="0" y="465"/>
                  </a:cubicBezTo>
                  <a:close/>
                  <a:moveTo>
                    <a:pt x="481" y="946"/>
                  </a:moveTo>
                  <a:cubicBezTo>
                    <a:pt x="738" y="946"/>
                    <a:pt x="946" y="736"/>
                    <a:pt x="946" y="481"/>
                  </a:cubicBezTo>
                  <a:cubicBezTo>
                    <a:pt x="947" y="228"/>
                    <a:pt x="740" y="17"/>
                    <a:pt x="482" y="17"/>
                  </a:cubicBezTo>
                  <a:cubicBezTo>
                    <a:pt x="226" y="16"/>
                    <a:pt x="17" y="225"/>
                    <a:pt x="17" y="480"/>
                  </a:cubicBezTo>
                  <a:cubicBezTo>
                    <a:pt x="16" y="736"/>
                    <a:pt x="225" y="945"/>
                    <a:pt x="481" y="946"/>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49" name="Freeform 42">
              <a:extLst>
                <a:ext uri="{FF2B5EF4-FFF2-40B4-BE49-F238E27FC236}">
                  <a16:creationId xmlns:a16="http://schemas.microsoft.com/office/drawing/2014/main" id="{10B13E90-F439-48CA-AD95-7138BB9F29B5}"/>
                </a:ext>
              </a:extLst>
            </p:cNvPr>
            <p:cNvSpPr>
              <a:spLocks noEditPoints="1"/>
            </p:cNvSpPr>
            <p:nvPr/>
          </p:nvSpPr>
          <p:spPr bwMode="auto">
            <a:xfrm>
              <a:off x="2986668" y="20928842"/>
              <a:ext cx="4978486" cy="4970622"/>
            </a:xfrm>
            <a:custGeom>
              <a:avLst/>
              <a:gdLst>
                <a:gd name="T0" fmla="*/ 711 w 711"/>
                <a:gd name="T1" fmla="*/ 356 h 711"/>
                <a:gd name="T2" fmla="*/ 355 w 711"/>
                <a:gd name="T3" fmla="*/ 711 h 711"/>
                <a:gd name="T4" fmla="*/ 0 w 711"/>
                <a:gd name="T5" fmla="*/ 357 h 711"/>
                <a:gd name="T6" fmla="*/ 354 w 711"/>
                <a:gd name="T7" fmla="*/ 1 h 711"/>
                <a:gd name="T8" fmla="*/ 711 w 711"/>
                <a:gd name="T9" fmla="*/ 356 h 711"/>
                <a:gd name="T10" fmla="*/ 355 w 711"/>
                <a:gd name="T11" fmla="*/ 700 h 711"/>
                <a:gd name="T12" fmla="*/ 700 w 711"/>
                <a:gd name="T13" fmla="*/ 356 h 711"/>
                <a:gd name="T14" fmla="*/ 355 w 711"/>
                <a:gd name="T15" fmla="*/ 12 h 711"/>
                <a:gd name="T16" fmla="*/ 11 w 711"/>
                <a:gd name="T17" fmla="*/ 356 h 711"/>
                <a:gd name="T18" fmla="*/ 355 w 711"/>
                <a:gd name="T19" fmla="*/ 700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1" h="711">
                  <a:moveTo>
                    <a:pt x="711" y="356"/>
                  </a:moveTo>
                  <a:cubicBezTo>
                    <a:pt x="711" y="552"/>
                    <a:pt x="551" y="711"/>
                    <a:pt x="355" y="711"/>
                  </a:cubicBezTo>
                  <a:cubicBezTo>
                    <a:pt x="159" y="711"/>
                    <a:pt x="1" y="551"/>
                    <a:pt x="0" y="357"/>
                  </a:cubicBezTo>
                  <a:cubicBezTo>
                    <a:pt x="0" y="162"/>
                    <a:pt x="158" y="2"/>
                    <a:pt x="354" y="1"/>
                  </a:cubicBezTo>
                  <a:cubicBezTo>
                    <a:pt x="551" y="0"/>
                    <a:pt x="711" y="159"/>
                    <a:pt x="711" y="356"/>
                  </a:cubicBezTo>
                  <a:close/>
                  <a:moveTo>
                    <a:pt x="355" y="700"/>
                  </a:moveTo>
                  <a:cubicBezTo>
                    <a:pt x="545" y="701"/>
                    <a:pt x="700" y="546"/>
                    <a:pt x="700" y="356"/>
                  </a:cubicBezTo>
                  <a:cubicBezTo>
                    <a:pt x="700" y="166"/>
                    <a:pt x="545" y="12"/>
                    <a:pt x="355" y="12"/>
                  </a:cubicBezTo>
                  <a:cubicBezTo>
                    <a:pt x="166" y="12"/>
                    <a:pt x="11" y="166"/>
                    <a:pt x="11" y="356"/>
                  </a:cubicBezTo>
                  <a:cubicBezTo>
                    <a:pt x="11" y="545"/>
                    <a:pt x="166" y="700"/>
                    <a:pt x="355" y="70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50" name="Freeform 43">
              <a:extLst>
                <a:ext uri="{FF2B5EF4-FFF2-40B4-BE49-F238E27FC236}">
                  <a16:creationId xmlns:a16="http://schemas.microsoft.com/office/drawing/2014/main" id="{5F0B2961-18DD-4861-8D52-0A383ECCB085}"/>
                </a:ext>
              </a:extLst>
            </p:cNvPr>
            <p:cNvSpPr>
              <a:spLocks noEditPoints="1"/>
            </p:cNvSpPr>
            <p:nvPr/>
          </p:nvSpPr>
          <p:spPr bwMode="auto">
            <a:xfrm>
              <a:off x="7508990" y="21424332"/>
              <a:ext cx="550543" cy="660652"/>
            </a:xfrm>
            <a:custGeom>
              <a:avLst/>
              <a:gdLst>
                <a:gd name="T0" fmla="*/ 37 w 79"/>
                <a:gd name="T1" fmla="*/ 41 h 94"/>
                <a:gd name="T2" fmla="*/ 21 w 79"/>
                <a:gd name="T3" fmla="*/ 55 h 94"/>
                <a:gd name="T4" fmla="*/ 19 w 79"/>
                <a:gd name="T5" fmla="*/ 62 h 94"/>
                <a:gd name="T6" fmla="*/ 20 w 79"/>
                <a:gd name="T7" fmla="*/ 66 h 94"/>
                <a:gd name="T8" fmla="*/ 0 w 79"/>
                <a:gd name="T9" fmla="*/ 40 h 94"/>
                <a:gd name="T10" fmla="*/ 3 w 79"/>
                <a:gd name="T11" fmla="*/ 42 h 94"/>
                <a:gd name="T12" fmla="*/ 12 w 79"/>
                <a:gd name="T13" fmla="*/ 42 h 94"/>
                <a:gd name="T14" fmla="*/ 48 w 79"/>
                <a:gd name="T15" fmla="*/ 12 h 94"/>
                <a:gd name="T16" fmla="*/ 50 w 79"/>
                <a:gd name="T17" fmla="*/ 2 h 94"/>
                <a:gd name="T18" fmla="*/ 50 w 79"/>
                <a:gd name="T19" fmla="*/ 0 h 94"/>
                <a:gd name="T20" fmla="*/ 52 w 79"/>
                <a:gd name="T21" fmla="*/ 2 h 94"/>
                <a:gd name="T22" fmla="*/ 70 w 79"/>
                <a:gd name="T23" fmla="*/ 26 h 94"/>
                <a:gd name="T24" fmla="*/ 77 w 79"/>
                <a:gd name="T25" fmla="*/ 40 h 94"/>
                <a:gd name="T26" fmla="*/ 75 w 79"/>
                <a:gd name="T27" fmla="*/ 54 h 94"/>
                <a:gd name="T28" fmla="*/ 57 w 79"/>
                <a:gd name="T29" fmla="*/ 59 h 94"/>
                <a:gd name="T30" fmla="*/ 50 w 79"/>
                <a:gd name="T31" fmla="*/ 56 h 94"/>
                <a:gd name="T32" fmla="*/ 40 w 79"/>
                <a:gd name="T33" fmla="*/ 94 h 94"/>
                <a:gd name="T34" fmla="*/ 38 w 79"/>
                <a:gd name="T35" fmla="*/ 92 h 94"/>
                <a:gd name="T36" fmla="*/ 31 w 79"/>
                <a:gd name="T37" fmla="*/ 82 h 94"/>
                <a:gd name="T38" fmla="*/ 29 w 79"/>
                <a:gd name="T39" fmla="*/ 75 h 94"/>
                <a:gd name="T40" fmla="*/ 38 w 79"/>
                <a:gd name="T41" fmla="*/ 47 h 94"/>
                <a:gd name="T42" fmla="*/ 37 w 79"/>
                <a:gd name="T43" fmla="*/ 41 h 94"/>
                <a:gd name="T44" fmla="*/ 40 w 79"/>
                <a:gd name="T45" fmla="*/ 39 h 94"/>
                <a:gd name="T46" fmla="*/ 45 w 79"/>
                <a:gd name="T47" fmla="*/ 45 h 94"/>
                <a:gd name="T48" fmla="*/ 61 w 79"/>
                <a:gd name="T49" fmla="*/ 45 h 94"/>
                <a:gd name="T50" fmla="*/ 65 w 79"/>
                <a:gd name="T51" fmla="*/ 43 h 94"/>
                <a:gd name="T52" fmla="*/ 65 w 79"/>
                <a:gd name="T53" fmla="*/ 24 h 94"/>
                <a:gd name="T54" fmla="*/ 59 w 79"/>
                <a:gd name="T55" fmla="*/ 24 h 94"/>
                <a:gd name="T56" fmla="*/ 45 w 79"/>
                <a:gd name="T57" fmla="*/ 35 h 94"/>
                <a:gd name="T58" fmla="*/ 40 w 79"/>
                <a:gd name="T59" fmla="*/ 3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9" h="94">
                  <a:moveTo>
                    <a:pt x="37" y="41"/>
                  </a:moveTo>
                  <a:cubicBezTo>
                    <a:pt x="32" y="46"/>
                    <a:pt x="26" y="50"/>
                    <a:pt x="21" y="55"/>
                  </a:cubicBezTo>
                  <a:cubicBezTo>
                    <a:pt x="18" y="57"/>
                    <a:pt x="18" y="60"/>
                    <a:pt x="19" y="62"/>
                  </a:cubicBezTo>
                  <a:cubicBezTo>
                    <a:pt x="20" y="64"/>
                    <a:pt x="20" y="65"/>
                    <a:pt x="20" y="66"/>
                  </a:cubicBezTo>
                  <a:cubicBezTo>
                    <a:pt x="17" y="65"/>
                    <a:pt x="3" y="47"/>
                    <a:pt x="0" y="40"/>
                  </a:cubicBezTo>
                  <a:cubicBezTo>
                    <a:pt x="2" y="41"/>
                    <a:pt x="2" y="41"/>
                    <a:pt x="3" y="42"/>
                  </a:cubicBezTo>
                  <a:cubicBezTo>
                    <a:pt x="7" y="44"/>
                    <a:pt x="9" y="44"/>
                    <a:pt x="12" y="42"/>
                  </a:cubicBezTo>
                  <a:cubicBezTo>
                    <a:pt x="24" y="32"/>
                    <a:pt x="36" y="22"/>
                    <a:pt x="48" y="12"/>
                  </a:cubicBezTo>
                  <a:cubicBezTo>
                    <a:pt x="52" y="9"/>
                    <a:pt x="52" y="7"/>
                    <a:pt x="50" y="2"/>
                  </a:cubicBezTo>
                  <a:cubicBezTo>
                    <a:pt x="50" y="1"/>
                    <a:pt x="50" y="1"/>
                    <a:pt x="50" y="0"/>
                  </a:cubicBezTo>
                  <a:cubicBezTo>
                    <a:pt x="51" y="1"/>
                    <a:pt x="52" y="1"/>
                    <a:pt x="52" y="2"/>
                  </a:cubicBezTo>
                  <a:cubicBezTo>
                    <a:pt x="58" y="10"/>
                    <a:pt x="64" y="18"/>
                    <a:pt x="70" y="26"/>
                  </a:cubicBezTo>
                  <a:cubicBezTo>
                    <a:pt x="73" y="30"/>
                    <a:pt x="75" y="35"/>
                    <a:pt x="77" y="40"/>
                  </a:cubicBezTo>
                  <a:cubicBezTo>
                    <a:pt x="79" y="45"/>
                    <a:pt x="79" y="50"/>
                    <a:pt x="75" y="54"/>
                  </a:cubicBezTo>
                  <a:cubicBezTo>
                    <a:pt x="71" y="60"/>
                    <a:pt x="64" y="62"/>
                    <a:pt x="57" y="59"/>
                  </a:cubicBezTo>
                  <a:cubicBezTo>
                    <a:pt x="55" y="58"/>
                    <a:pt x="53" y="57"/>
                    <a:pt x="50" y="56"/>
                  </a:cubicBezTo>
                  <a:cubicBezTo>
                    <a:pt x="47" y="69"/>
                    <a:pt x="42" y="81"/>
                    <a:pt x="40" y="94"/>
                  </a:cubicBezTo>
                  <a:cubicBezTo>
                    <a:pt x="40" y="94"/>
                    <a:pt x="39" y="93"/>
                    <a:pt x="38" y="92"/>
                  </a:cubicBezTo>
                  <a:cubicBezTo>
                    <a:pt x="36" y="89"/>
                    <a:pt x="33" y="85"/>
                    <a:pt x="31" y="82"/>
                  </a:cubicBezTo>
                  <a:cubicBezTo>
                    <a:pt x="29" y="80"/>
                    <a:pt x="29" y="78"/>
                    <a:pt x="29" y="75"/>
                  </a:cubicBezTo>
                  <a:cubicBezTo>
                    <a:pt x="33" y="66"/>
                    <a:pt x="36" y="56"/>
                    <a:pt x="38" y="47"/>
                  </a:cubicBezTo>
                  <a:cubicBezTo>
                    <a:pt x="39" y="45"/>
                    <a:pt x="40" y="43"/>
                    <a:pt x="37" y="41"/>
                  </a:cubicBezTo>
                  <a:close/>
                  <a:moveTo>
                    <a:pt x="40" y="39"/>
                  </a:moveTo>
                  <a:cubicBezTo>
                    <a:pt x="42" y="41"/>
                    <a:pt x="43" y="43"/>
                    <a:pt x="45" y="45"/>
                  </a:cubicBezTo>
                  <a:cubicBezTo>
                    <a:pt x="50" y="50"/>
                    <a:pt x="55" y="50"/>
                    <a:pt x="61" y="45"/>
                  </a:cubicBezTo>
                  <a:cubicBezTo>
                    <a:pt x="63" y="45"/>
                    <a:pt x="64" y="44"/>
                    <a:pt x="65" y="43"/>
                  </a:cubicBezTo>
                  <a:cubicBezTo>
                    <a:pt x="71" y="37"/>
                    <a:pt x="71" y="31"/>
                    <a:pt x="65" y="24"/>
                  </a:cubicBezTo>
                  <a:cubicBezTo>
                    <a:pt x="63" y="22"/>
                    <a:pt x="62" y="21"/>
                    <a:pt x="59" y="24"/>
                  </a:cubicBezTo>
                  <a:cubicBezTo>
                    <a:pt x="54" y="27"/>
                    <a:pt x="50" y="31"/>
                    <a:pt x="45" y="35"/>
                  </a:cubicBezTo>
                  <a:cubicBezTo>
                    <a:pt x="44" y="36"/>
                    <a:pt x="42" y="38"/>
                    <a:pt x="40" y="39"/>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51" name="Freeform 44">
              <a:extLst>
                <a:ext uri="{FF2B5EF4-FFF2-40B4-BE49-F238E27FC236}">
                  <a16:creationId xmlns:a16="http://schemas.microsoft.com/office/drawing/2014/main" id="{AB5B5CF7-72A5-4E9E-BD84-D5722080E3AD}"/>
                </a:ext>
              </a:extLst>
            </p:cNvPr>
            <p:cNvSpPr>
              <a:spLocks/>
            </p:cNvSpPr>
            <p:nvPr/>
          </p:nvSpPr>
          <p:spPr bwMode="auto">
            <a:xfrm>
              <a:off x="2373206" y="22674853"/>
              <a:ext cx="526949" cy="566274"/>
            </a:xfrm>
            <a:custGeom>
              <a:avLst/>
              <a:gdLst>
                <a:gd name="T0" fmla="*/ 0 w 76"/>
                <a:gd name="T1" fmla="*/ 68 h 80"/>
                <a:gd name="T2" fmla="*/ 5 w 76"/>
                <a:gd name="T3" fmla="*/ 36 h 80"/>
                <a:gd name="T4" fmla="*/ 7 w 76"/>
                <a:gd name="T5" fmla="*/ 36 h 80"/>
                <a:gd name="T6" fmla="*/ 7 w 76"/>
                <a:gd name="T7" fmla="*/ 39 h 80"/>
                <a:gd name="T8" fmla="*/ 13 w 76"/>
                <a:gd name="T9" fmla="*/ 46 h 80"/>
                <a:gd name="T10" fmla="*/ 35 w 76"/>
                <a:gd name="T11" fmla="*/ 50 h 80"/>
                <a:gd name="T12" fmla="*/ 33 w 76"/>
                <a:gd name="T13" fmla="*/ 47 h 80"/>
                <a:gd name="T14" fmla="*/ 18 w 76"/>
                <a:gd name="T15" fmla="*/ 24 h 80"/>
                <a:gd name="T16" fmla="*/ 17 w 76"/>
                <a:gd name="T17" fmla="*/ 22 h 80"/>
                <a:gd name="T18" fmla="*/ 10 w 76"/>
                <a:gd name="T19" fmla="*/ 23 h 80"/>
                <a:gd name="T20" fmla="*/ 8 w 76"/>
                <a:gd name="T21" fmla="*/ 29 h 80"/>
                <a:gd name="T22" fmla="*/ 12 w 76"/>
                <a:gd name="T23" fmla="*/ 0 h 80"/>
                <a:gd name="T24" fmla="*/ 13 w 76"/>
                <a:gd name="T25" fmla="*/ 1 h 80"/>
                <a:gd name="T26" fmla="*/ 19 w 76"/>
                <a:gd name="T27" fmla="*/ 19 h 80"/>
                <a:gd name="T28" fmla="*/ 29 w 76"/>
                <a:gd name="T29" fmla="*/ 35 h 80"/>
                <a:gd name="T30" fmla="*/ 33 w 76"/>
                <a:gd name="T31" fmla="*/ 34 h 80"/>
                <a:gd name="T32" fmla="*/ 69 w 76"/>
                <a:gd name="T33" fmla="*/ 13 h 80"/>
                <a:gd name="T34" fmla="*/ 75 w 76"/>
                <a:gd name="T35" fmla="*/ 8 h 80"/>
                <a:gd name="T36" fmla="*/ 74 w 76"/>
                <a:gd name="T37" fmla="*/ 18 h 80"/>
                <a:gd name="T38" fmla="*/ 72 w 76"/>
                <a:gd name="T39" fmla="*/ 30 h 80"/>
                <a:gd name="T40" fmla="*/ 70 w 76"/>
                <a:gd name="T41" fmla="*/ 40 h 80"/>
                <a:gd name="T42" fmla="*/ 69 w 76"/>
                <a:gd name="T43" fmla="*/ 40 h 80"/>
                <a:gd name="T44" fmla="*/ 68 w 76"/>
                <a:gd name="T45" fmla="*/ 32 h 80"/>
                <a:gd name="T46" fmla="*/ 64 w 76"/>
                <a:gd name="T47" fmla="*/ 33 h 80"/>
                <a:gd name="T48" fmla="*/ 39 w 76"/>
                <a:gd name="T49" fmla="*/ 48 h 80"/>
                <a:gd name="T50" fmla="*/ 42 w 76"/>
                <a:gd name="T51" fmla="*/ 51 h 80"/>
                <a:gd name="T52" fmla="*/ 60 w 76"/>
                <a:gd name="T53" fmla="*/ 55 h 80"/>
                <a:gd name="T54" fmla="*/ 66 w 76"/>
                <a:gd name="T55" fmla="*/ 51 h 80"/>
                <a:gd name="T56" fmla="*/ 68 w 76"/>
                <a:gd name="T57" fmla="*/ 48 h 80"/>
                <a:gd name="T58" fmla="*/ 63 w 76"/>
                <a:gd name="T59" fmla="*/ 80 h 80"/>
                <a:gd name="T60" fmla="*/ 62 w 76"/>
                <a:gd name="T61" fmla="*/ 80 h 80"/>
                <a:gd name="T62" fmla="*/ 62 w 76"/>
                <a:gd name="T63" fmla="*/ 77 h 80"/>
                <a:gd name="T64" fmla="*/ 55 w 76"/>
                <a:gd name="T65" fmla="*/ 70 h 80"/>
                <a:gd name="T66" fmla="*/ 11 w 76"/>
                <a:gd name="T67" fmla="*/ 62 h 80"/>
                <a:gd name="T68" fmla="*/ 3 w 76"/>
                <a:gd name="T69" fmla="*/ 66 h 80"/>
                <a:gd name="T70" fmla="*/ 1 w 76"/>
                <a:gd name="T71" fmla="*/ 68 h 80"/>
                <a:gd name="T72" fmla="*/ 0 w 76"/>
                <a:gd name="T7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80">
                  <a:moveTo>
                    <a:pt x="0" y="68"/>
                  </a:moveTo>
                  <a:cubicBezTo>
                    <a:pt x="2" y="57"/>
                    <a:pt x="4" y="47"/>
                    <a:pt x="5" y="36"/>
                  </a:cubicBezTo>
                  <a:cubicBezTo>
                    <a:pt x="6" y="36"/>
                    <a:pt x="6" y="36"/>
                    <a:pt x="7" y="36"/>
                  </a:cubicBezTo>
                  <a:cubicBezTo>
                    <a:pt x="7" y="37"/>
                    <a:pt x="7" y="38"/>
                    <a:pt x="7" y="39"/>
                  </a:cubicBezTo>
                  <a:cubicBezTo>
                    <a:pt x="8" y="43"/>
                    <a:pt x="9" y="45"/>
                    <a:pt x="13" y="46"/>
                  </a:cubicBezTo>
                  <a:cubicBezTo>
                    <a:pt x="20" y="48"/>
                    <a:pt x="27" y="49"/>
                    <a:pt x="35" y="50"/>
                  </a:cubicBezTo>
                  <a:cubicBezTo>
                    <a:pt x="34" y="49"/>
                    <a:pt x="34" y="48"/>
                    <a:pt x="33" y="47"/>
                  </a:cubicBezTo>
                  <a:cubicBezTo>
                    <a:pt x="28" y="39"/>
                    <a:pt x="23" y="32"/>
                    <a:pt x="18" y="24"/>
                  </a:cubicBezTo>
                  <a:cubicBezTo>
                    <a:pt x="18" y="24"/>
                    <a:pt x="17" y="23"/>
                    <a:pt x="17" y="22"/>
                  </a:cubicBezTo>
                  <a:cubicBezTo>
                    <a:pt x="14" y="19"/>
                    <a:pt x="12" y="20"/>
                    <a:pt x="10" y="23"/>
                  </a:cubicBezTo>
                  <a:cubicBezTo>
                    <a:pt x="10" y="25"/>
                    <a:pt x="9" y="26"/>
                    <a:pt x="8" y="29"/>
                  </a:cubicBezTo>
                  <a:cubicBezTo>
                    <a:pt x="7" y="24"/>
                    <a:pt x="10" y="4"/>
                    <a:pt x="12" y="0"/>
                  </a:cubicBezTo>
                  <a:cubicBezTo>
                    <a:pt x="13" y="0"/>
                    <a:pt x="13" y="1"/>
                    <a:pt x="13" y="1"/>
                  </a:cubicBezTo>
                  <a:cubicBezTo>
                    <a:pt x="13" y="8"/>
                    <a:pt x="16" y="14"/>
                    <a:pt x="19" y="19"/>
                  </a:cubicBezTo>
                  <a:cubicBezTo>
                    <a:pt x="22" y="25"/>
                    <a:pt x="26" y="30"/>
                    <a:pt x="29" y="35"/>
                  </a:cubicBezTo>
                  <a:cubicBezTo>
                    <a:pt x="31" y="35"/>
                    <a:pt x="32" y="34"/>
                    <a:pt x="33" y="34"/>
                  </a:cubicBezTo>
                  <a:cubicBezTo>
                    <a:pt x="45" y="27"/>
                    <a:pt x="57" y="20"/>
                    <a:pt x="69" y="13"/>
                  </a:cubicBezTo>
                  <a:cubicBezTo>
                    <a:pt x="71" y="12"/>
                    <a:pt x="73" y="10"/>
                    <a:pt x="75" y="8"/>
                  </a:cubicBezTo>
                  <a:cubicBezTo>
                    <a:pt x="76" y="12"/>
                    <a:pt x="74" y="15"/>
                    <a:pt x="74" y="18"/>
                  </a:cubicBezTo>
                  <a:cubicBezTo>
                    <a:pt x="73" y="22"/>
                    <a:pt x="73" y="26"/>
                    <a:pt x="72" y="30"/>
                  </a:cubicBezTo>
                  <a:cubicBezTo>
                    <a:pt x="71" y="33"/>
                    <a:pt x="71" y="37"/>
                    <a:pt x="70" y="40"/>
                  </a:cubicBezTo>
                  <a:cubicBezTo>
                    <a:pt x="69" y="40"/>
                    <a:pt x="69" y="40"/>
                    <a:pt x="69" y="40"/>
                  </a:cubicBezTo>
                  <a:cubicBezTo>
                    <a:pt x="68" y="38"/>
                    <a:pt x="68" y="35"/>
                    <a:pt x="68" y="32"/>
                  </a:cubicBezTo>
                  <a:cubicBezTo>
                    <a:pt x="66" y="32"/>
                    <a:pt x="65" y="33"/>
                    <a:pt x="64" y="33"/>
                  </a:cubicBezTo>
                  <a:cubicBezTo>
                    <a:pt x="55" y="38"/>
                    <a:pt x="47" y="43"/>
                    <a:pt x="39" y="48"/>
                  </a:cubicBezTo>
                  <a:cubicBezTo>
                    <a:pt x="39" y="50"/>
                    <a:pt x="40" y="51"/>
                    <a:pt x="42" y="51"/>
                  </a:cubicBezTo>
                  <a:cubicBezTo>
                    <a:pt x="48" y="53"/>
                    <a:pt x="54" y="54"/>
                    <a:pt x="60" y="55"/>
                  </a:cubicBezTo>
                  <a:cubicBezTo>
                    <a:pt x="63" y="55"/>
                    <a:pt x="64" y="54"/>
                    <a:pt x="66" y="51"/>
                  </a:cubicBezTo>
                  <a:cubicBezTo>
                    <a:pt x="66" y="50"/>
                    <a:pt x="67" y="49"/>
                    <a:pt x="68" y="48"/>
                  </a:cubicBezTo>
                  <a:cubicBezTo>
                    <a:pt x="67" y="58"/>
                    <a:pt x="65" y="69"/>
                    <a:pt x="63" y="80"/>
                  </a:cubicBezTo>
                  <a:cubicBezTo>
                    <a:pt x="63" y="80"/>
                    <a:pt x="63" y="80"/>
                    <a:pt x="62" y="80"/>
                  </a:cubicBezTo>
                  <a:cubicBezTo>
                    <a:pt x="62" y="79"/>
                    <a:pt x="62" y="78"/>
                    <a:pt x="62" y="77"/>
                  </a:cubicBezTo>
                  <a:cubicBezTo>
                    <a:pt x="61" y="72"/>
                    <a:pt x="60" y="71"/>
                    <a:pt x="55" y="70"/>
                  </a:cubicBezTo>
                  <a:cubicBezTo>
                    <a:pt x="40" y="67"/>
                    <a:pt x="26" y="64"/>
                    <a:pt x="11" y="62"/>
                  </a:cubicBezTo>
                  <a:cubicBezTo>
                    <a:pt x="6" y="61"/>
                    <a:pt x="5" y="62"/>
                    <a:pt x="3" y="66"/>
                  </a:cubicBezTo>
                  <a:cubicBezTo>
                    <a:pt x="2" y="67"/>
                    <a:pt x="2" y="68"/>
                    <a:pt x="1" y="68"/>
                  </a:cubicBezTo>
                  <a:cubicBezTo>
                    <a:pt x="1" y="68"/>
                    <a:pt x="1" y="68"/>
                    <a:pt x="0" y="68"/>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52" name="Freeform 45">
              <a:extLst>
                <a:ext uri="{FF2B5EF4-FFF2-40B4-BE49-F238E27FC236}">
                  <a16:creationId xmlns:a16="http://schemas.microsoft.com/office/drawing/2014/main" id="{B40B6773-5AF3-4B78-A875-0F1C89DBCBD4}"/>
                </a:ext>
              </a:extLst>
            </p:cNvPr>
            <p:cNvSpPr>
              <a:spLocks/>
            </p:cNvSpPr>
            <p:nvPr/>
          </p:nvSpPr>
          <p:spPr bwMode="auto">
            <a:xfrm>
              <a:off x="6989906" y="20865924"/>
              <a:ext cx="574138" cy="613463"/>
            </a:xfrm>
            <a:custGeom>
              <a:avLst/>
              <a:gdLst>
                <a:gd name="T0" fmla="*/ 61 w 82"/>
                <a:gd name="T1" fmla="*/ 37 h 87"/>
                <a:gd name="T2" fmla="*/ 42 w 82"/>
                <a:gd name="T3" fmla="*/ 65 h 87"/>
                <a:gd name="T4" fmla="*/ 44 w 82"/>
                <a:gd name="T5" fmla="*/ 59 h 87"/>
                <a:gd name="T6" fmla="*/ 37 w 82"/>
                <a:gd name="T7" fmla="*/ 42 h 87"/>
                <a:gd name="T8" fmla="*/ 36 w 82"/>
                <a:gd name="T9" fmla="*/ 44 h 87"/>
                <a:gd name="T10" fmla="*/ 24 w 82"/>
                <a:gd name="T11" fmla="*/ 61 h 87"/>
                <a:gd name="T12" fmla="*/ 25 w 82"/>
                <a:gd name="T13" fmla="*/ 68 h 87"/>
                <a:gd name="T14" fmla="*/ 54 w 82"/>
                <a:gd name="T15" fmla="*/ 74 h 87"/>
                <a:gd name="T16" fmla="*/ 59 w 82"/>
                <a:gd name="T17" fmla="*/ 73 h 87"/>
                <a:gd name="T18" fmla="*/ 45 w 82"/>
                <a:gd name="T19" fmla="*/ 87 h 87"/>
                <a:gd name="T20" fmla="*/ 0 w 82"/>
                <a:gd name="T21" fmla="*/ 52 h 87"/>
                <a:gd name="T22" fmla="*/ 4 w 82"/>
                <a:gd name="T23" fmla="*/ 54 h 87"/>
                <a:gd name="T24" fmla="*/ 12 w 82"/>
                <a:gd name="T25" fmla="*/ 51 h 87"/>
                <a:gd name="T26" fmla="*/ 39 w 82"/>
                <a:gd name="T27" fmla="*/ 12 h 87"/>
                <a:gd name="T28" fmla="*/ 39 w 82"/>
                <a:gd name="T29" fmla="*/ 3 h 87"/>
                <a:gd name="T30" fmla="*/ 37 w 82"/>
                <a:gd name="T31" fmla="*/ 0 h 87"/>
                <a:gd name="T32" fmla="*/ 82 w 82"/>
                <a:gd name="T33" fmla="*/ 33 h 87"/>
                <a:gd name="T34" fmla="*/ 70 w 82"/>
                <a:gd name="T35" fmla="*/ 48 h 87"/>
                <a:gd name="T36" fmla="*/ 70 w 82"/>
                <a:gd name="T37" fmla="*/ 46 h 87"/>
                <a:gd name="T38" fmla="*/ 65 w 82"/>
                <a:gd name="T39" fmla="*/ 24 h 87"/>
                <a:gd name="T40" fmla="*/ 58 w 82"/>
                <a:gd name="T41" fmla="*/ 19 h 87"/>
                <a:gd name="T42" fmla="*/ 53 w 82"/>
                <a:gd name="T43" fmla="*/ 20 h 87"/>
                <a:gd name="T44" fmla="*/ 41 w 82"/>
                <a:gd name="T45" fmla="*/ 36 h 87"/>
                <a:gd name="T46" fmla="*/ 40 w 82"/>
                <a:gd name="T47" fmla="*/ 39 h 87"/>
                <a:gd name="T48" fmla="*/ 51 w 82"/>
                <a:gd name="T49" fmla="*/ 43 h 87"/>
                <a:gd name="T50" fmla="*/ 61 w 82"/>
                <a:gd name="T51" fmla="*/ 3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87">
                  <a:moveTo>
                    <a:pt x="61" y="37"/>
                  </a:moveTo>
                  <a:cubicBezTo>
                    <a:pt x="60" y="41"/>
                    <a:pt x="46" y="62"/>
                    <a:pt x="42" y="65"/>
                  </a:cubicBezTo>
                  <a:cubicBezTo>
                    <a:pt x="43" y="62"/>
                    <a:pt x="43" y="60"/>
                    <a:pt x="44" y="59"/>
                  </a:cubicBezTo>
                  <a:cubicBezTo>
                    <a:pt x="46" y="52"/>
                    <a:pt x="44" y="46"/>
                    <a:pt x="37" y="42"/>
                  </a:cubicBezTo>
                  <a:cubicBezTo>
                    <a:pt x="37" y="42"/>
                    <a:pt x="36" y="43"/>
                    <a:pt x="36" y="44"/>
                  </a:cubicBezTo>
                  <a:cubicBezTo>
                    <a:pt x="32" y="50"/>
                    <a:pt x="28" y="55"/>
                    <a:pt x="24" y="61"/>
                  </a:cubicBezTo>
                  <a:cubicBezTo>
                    <a:pt x="22" y="64"/>
                    <a:pt x="22" y="66"/>
                    <a:pt x="25" y="68"/>
                  </a:cubicBezTo>
                  <a:cubicBezTo>
                    <a:pt x="33" y="76"/>
                    <a:pt x="42" y="80"/>
                    <a:pt x="54" y="74"/>
                  </a:cubicBezTo>
                  <a:cubicBezTo>
                    <a:pt x="56" y="73"/>
                    <a:pt x="56" y="73"/>
                    <a:pt x="59" y="73"/>
                  </a:cubicBezTo>
                  <a:cubicBezTo>
                    <a:pt x="57" y="76"/>
                    <a:pt x="50" y="84"/>
                    <a:pt x="45" y="87"/>
                  </a:cubicBezTo>
                  <a:cubicBezTo>
                    <a:pt x="36" y="82"/>
                    <a:pt x="2" y="56"/>
                    <a:pt x="0" y="52"/>
                  </a:cubicBezTo>
                  <a:cubicBezTo>
                    <a:pt x="2" y="53"/>
                    <a:pt x="3" y="53"/>
                    <a:pt x="4" y="54"/>
                  </a:cubicBezTo>
                  <a:cubicBezTo>
                    <a:pt x="8" y="55"/>
                    <a:pt x="10" y="54"/>
                    <a:pt x="12" y="51"/>
                  </a:cubicBezTo>
                  <a:cubicBezTo>
                    <a:pt x="21" y="38"/>
                    <a:pt x="30" y="25"/>
                    <a:pt x="39" y="12"/>
                  </a:cubicBezTo>
                  <a:cubicBezTo>
                    <a:pt x="42" y="8"/>
                    <a:pt x="41" y="6"/>
                    <a:pt x="39" y="3"/>
                  </a:cubicBezTo>
                  <a:cubicBezTo>
                    <a:pt x="38" y="2"/>
                    <a:pt x="38" y="1"/>
                    <a:pt x="37" y="0"/>
                  </a:cubicBezTo>
                  <a:cubicBezTo>
                    <a:pt x="40" y="1"/>
                    <a:pt x="76" y="27"/>
                    <a:pt x="82" y="33"/>
                  </a:cubicBezTo>
                  <a:cubicBezTo>
                    <a:pt x="79" y="38"/>
                    <a:pt x="73" y="46"/>
                    <a:pt x="70" y="48"/>
                  </a:cubicBezTo>
                  <a:cubicBezTo>
                    <a:pt x="70" y="47"/>
                    <a:pt x="70" y="46"/>
                    <a:pt x="70" y="46"/>
                  </a:cubicBezTo>
                  <a:cubicBezTo>
                    <a:pt x="74" y="36"/>
                    <a:pt x="72" y="30"/>
                    <a:pt x="65" y="24"/>
                  </a:cubicBezTo>
                  <a:cubicBezTo>
                    <a:pt x="63" y="22"/>
                    <a:pt x="61" y="20"/>
                    <a:pt x="58" y="19"/>
                  </a:cubicBezTo>
                  <a:cubicBezTo>
                    <a:pt x="56" y="17"/>
                    <a:pt x="54" y="18"/>
                    <a:pt x="53" y="20"/>
                  </a:cubicBezTo>
                  <a:cubicBezTo>
                    <a:pt x="49" y="25"/>
                    <a:pt x="45" y="30"/>
                    <a:pt x="41" y="36"/>
                  </a:cubicBezTo>
                  <a:cubicBezTo>
                    <a:pt x="41" y="37"/>
                    <a:pt x="40" y="38"/>
                    <a:pt x="40" y="39"/>
                  </a:cubicBezTo>
                  <a:cubicBezTo>
                    <a:pt x="43" y="42"/>
                    <a:pt x="46" y="44"/>
                    <a:pt x="51" y="43"/>
                  </a:cubicBezTo>
                  <a:cubicBezTo>
                    <a:pt x="54" y="42"/>
                    <a:pt x="58" y="39"/>
                    <a:pt x="61" y="3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53" name="Freeform 46">
              <a:extLst>
                <a:ext uri="{FF2B5EF4-FFF2-40B4-BE49-F238E27FC236}">
                  <a16:creationId xmlns:a16="http://schemas.microsoft.com/office/drawing/2014/main" id="{211E77CF-A371-4394-80EE-A23B8E761CF0}"/>
                </a:ext>
              </a:extLst>
            </p:cNvPr>
            <p:cNvSpPr>
              <a:spLocks/>
            </p:cNvSpPr>
            <p:nvPr/>
          </p:nvSpPr>
          <p:spPr bwMode="auto">
            <a:xfrm>
              <a:off x="2373206" y="23555723"/>
              <a:ext cx="495489" cy="471895"/>
            </a:xfrm>
            <a:custGeom>
              <a:avLst/>
              <a:gdLst>
                <a:gd name="T0" fmla="*/ 49 w 71"/>
                <a:gd name="T1" fmla="*/ 20 h 68"/>
                <a:gd name="T2" fmla="*/ 37 w 71"/>
                <a:gd name="T3" fmla="*/ 29 h 68"/>
                <a:gd name="T4" fmla="*/ 38 w 71"/>
                <a:gd name="T5" fmla="*/ 39 h 68"/>
                <a:gd name="T6" fmla="*/ 44 w 71"/>
                <a:gd name="T7" fmla="*/ 38 h 68"/>
                <a:gd name="T8" fmla="*/ 60 w 71"/>
                <a:gd name="T9" fmla="*/ 36 h 68"/>
                <a:gd name="T10" fmla="*/ 65 w 71"/>
                <a:gd name="T11" fmla="*/ 30 h 68"/>
                <a:gd name="T12" fmla="*/ 48 w 71"/>
                <a:gd name="T13" fmla="*/ 4 h 68"/>
                <a:gd name="T14" fmla="*/ 44 w 71"/>
                <a:gd name="T15" fmla="*/ 0 h 68"/>
                <a:gd name="T16" fmla="*/ 63 w 71"/>
                <a:gd name="T17" fmla="*/ 1 h 68"/>
                <a:gd name="T18" fmla="*/ 70 w 71"/>
                <a:gd name="T19" fmla="*/ 59 h 68"/>
                <a:gd name="T20" fmla="*/ 68 w 71"/>
                <a:gd name="T21" fmla="*/ 55 h 68"/>
                <a:gd name="T22" fmla="*/ 62 w 71"/>
                <a:gd name="T23" fmla="*/ 51 h 68"/>
                <a:gd name="T24" fmla="*/ 16 w 71"/>
                <a:gd name="T25" fmla="*/ 58 h 68"/>
                <a:gd name="T26" fmla="*/ 9 w 71"/>
                <a:gd name="T27" fmla="*/ 65 h 68"/>
                <a:gd name="T28" fmla="*/ 9 w 71"/>
                <a:gd name="T29" fmla="*/ 68 h 68"/>
                <a:gd name="T30" fmla="*/ 1 w 71"/>
                <a:gd name="T31" fmla="*/ 11 h 68"/>
                <a:gd name="T32" fmla="*/ 18 w 71"/>
                <a:gd name="T33" fmla="*/ 9 h 68"/>
                <a:gd name="T34" fmla="*/ 19 w 71"/>
                <a:gd name="T35" fmla="*/ 10 h 68"/>
                <a:gd name="T36" fmla="*/ 17 w 71"/>
                <a:gd name="T37" fmla="*/ 11 h 68"/>
                <a:gd name="T38" fmla="*/ 6 w 71"/>
                <a:gd name="T39" fmla="*/ 30 h 68"/>
                <a:gd name="T40" fmla="*/ 7 w 71"/>
                <a:gd name="T41" fmla="*/ 38 h 68"/>
                <a:gd name="T42" fmla="*/ 13 w 71"/>
                <a:gd name="T43" fmla="*/ 42 h 68"/>
                <a:gd name="T44" fmla="*/ 33 w 71"/>
                <a:gd name="T45" fmla="*/ 39 h 68"/>
                <a:gd name="T46" fmla="*/ 29 w 71"/>
                <a:gd name="T47" fmla="*/ 28 h 68"/>
                <a:gd name="T48" fmla="*/ 18 w 71"/>
                <a:gd name="T49" fmla="*/ 24 h 68"/>
                <a:gd name="T50" fmla="*/ 19 w 71"/>
                <a:gd name="T51" fmla="*/ 22 h 68"/>
                <a:gd name="T52" fmla="*/ 49 w 71"/>
                <a:gd name="T53" fmla="*/ 18 h 68"/>
                <a:gd name="T54" fmla="*/ 49 w 71"/>
                <a:gd name="T55" fmla="*/ 2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1" h="68">
                  <a:moveTo>
                    <a:pt x="49" y="20"/>
                  </a:moveTo>
                  <a:cubicBezTo>
                    <a:pt x="44" y="22"/>
                    <a:pt x="39" y="24"/>
                    <a:pt x="37" y="29"/>
                  </a:cubicBezTo>
                  <a:cubicBezTo>
                    <a:pt x="36" y="32"/>
                    <a:pt x="36" y="35"/>
                    <a:pt x="38" y="39"/>
                  </a:cubicBezTo>
                  <a:cubicBezTo>
                    <a:pt x="40" y="38"/>
                    <a:pt x="42" y="38"/>
                    <a:pt x="44" y="38"/>
                  </a:cubicBezTo>
                  <a:cubicBezTo>
                    <a:pt x="49" y="37"/>
                    <a:pt x="54" y="36"/>
                    <a:pt x="60" y="36"/>
                  </a:cubicBezTo>
                  <a:cubicBezTo>
                    <a:pt x="63" y="35"/>
                    <a:pt x="64" y="34"/>
                    <a:pt x="65" y="30"/>
                  </a:cubicBezTo>
                  <a:cubicBezTo>
                    <a:pt x="65" y="18"/>
                    <a:pt x="59" y="8"/>
                    <a:pt x="48" y="4"/>
                  </a:cubicBezTo>
                  <a:cubicBezTo>
                    <a:pt x="47" y="3"/>
                    <a:pt x="45" y="3"/>
                    <a:pt x="44" y="0"/>
                  </a:cubicBezTo>
                  <a:cubicBezTo>
                    <a:pt x="51" y="0"/>
                    <a:pt x="57" y="1"/>
                    <a:pt x="63" y="1"/>
                  </a:cubicBezTo>
                  <a:cubicBezTo>
                    <a:pt x="65" y="5"/>
                    <a:pt x="71" y="54"/>
                    <a:pt x="70" y="59"/>
                  </a:cubicBezTo>
                  <a:cubicBezTo>
                    <a:pt x="69" y="57"/>
                    <a:pt x="69" y="56"/>
                    <a:pt x="68" y="55"/>
                  </a:cubicBezTo>
                  <a:cubicBezTo>
                    <a:pt x="67" y="52"/>
                    <a:pt x="65" y="51"/>
                    <a:pt x="62" y="51"/>
                  </a:cubicBezTo>
                  <a:cubicBezTo>
                    <a:pt x="46" y="53"/>
                    <a:pt x="31" y="55"/>
                    <a:pt x="16" y="58"/>
                  </a:cubicBezTo>
                  <a:cubicBezTo>
                    <a:pt x="12" y="58"/>
                    <a:pt x="10" y="60"/>
                    <a:pt x="9" y="65"/>
                  </a:cubicBezTo>
                  <a:cubicBezTo>
                    <a:pt x="9" y="66"/>
                    <a:pt x="9" y="67"/>
                    <a:pt x="9" y="68"/>
                  </a:cubicBezTo>
                  <a:cubicBezTo>
                    <a:pt x="7" y="65"/>
                    <a:pt x="0" y="17"/>
                    <a:pt x="1" y="11"/>
                  </a:cubicBezTo>
                  <a:cubicBezTo>
                    <a:pt x="7" y="10"/>
                    <a:pt x="12" y="9"/>
                    <a:pt x="18" y="9"/>
                  </a:cubicBezTo>
                  <a:cubicBezTo>
                    <a:pt x="18" y="9"/>
                    <a:pt x="19" y="9"/>
                    <a:pt x="19" y="10"/>
                  </a:cubicBezTo>
                  <a:cubicBezTo>
                    <a:pt x="18" y="10"/>
                    <a:pt x="18" y="11"/>
                    <a:pt x="17" y="11"/>
                  </a:cubicBezTo>
                  <a:cubicBezTo>
                    <a:pt x="8" y="14"/>
                    <a:pt x="5" y="21"/>
                    <a:pt x="6" y="30"/>
                  </a:cubicBezTo>
                  <a:cubicBezTo>
                    <a:pt x="6" y="32"/>
                    <a:pt x="6" y="35"/>
                    <a:pt x="7" y="38"/>
                  </a:cubicBezTo>
                  <a:cubicBezTo>
                    <a:pt x="7" y="42"/>
                    <a:pt x="8" y="43"/>
                    <a:pt x="13" y="42"/>
                  </a:cubicBezTo>
                  <a:cubicBezTo>
                    <a:pt x="20" y="41"/>
                    <a:pt x="26" y="40"/>
                    <a:pt x="33" y="39"/>
                  </a:cubicBezTo>
                  <a:cubicBezTo>
                    <a:pt x="34" y="34"/>
                    <a:pt x="33" y="30"/>
                    <a:pt x="29" y="28"/>
                  </a:cubicBezTo>
                  <a:cubicBezTo>
                    <a:pt x="26" y="26"/>
                    <a:pt x="22" y="25"/>
                    <a:pt x="18" y="24"/>
                  </a:cubicBezTo>
                  <a:cubicBezTo>
                    <a:pt x="18" y="23"/>
                    <a:pt x="19" y="23"/>
                    <a:pt x="19" y="22"/>
                  </a:cubicBezTo>
                  <a:cubicBezTo>
                    <a:pt x="29" y="21"/>
                    <a:pt x="39" y="20"/>
                    <a:pt x="49" y="18"/>
                  </a:cubicBezTo>
                  <a:cubicBezTo>
                    <a:pt x="49" y="19"/>
                    <a:pt x="49" y="19"/>
                    <a:pt x="49" y="2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54" name="Freeform 47">
              <a:extLst>
                <a:ext uri="{FF2B5EF4-FFF2-40B4-BE49-F238E27FC236}">
                  <a16:creationId xmlns:a16="http://schemas.microsoft.com/office/drawing/2014/main" id="{24C2E5AA-B456-402D-AACB-CF50F586373D}"/>
                </a:ext>
              </a:extLst>
            </p:cNvPr>
            <p:cNvSpPr>
              <a:spLocks noEditPoints="1"/>
            </p:cNvSpPr>
            <p:nvPr/>
          </p:nvSpPr>
          <p:spPr bwMode="auto">
            <a:xfrm>
              <a:off x="4897841" y="26009575"/>
              <a:ext cx="346056" cy="495489"/>
            </a:xfrm>
            <a:custGeom>
              <a:avLst/>
              <a:gdLst>
                <a:gd name="T0" fmla="*/ 17 w 50"/>
                <a:gd name="T1" fmla="*/ 35 h 70"/>
                <a:gd name="T2" fmla="*/ 10 w 50"/>
                <a:gd name="T3" fmla="*/ 27 h 70"/>
                <a:gd name="T4" fmla="*/ 8 w 50"/>
                <a:gd name="T5" fmla="*/ 11 h 70"/>
                <a:gd name="T6" fmla="*/ 19 w 50"/>
                <a:gd name="T7" fmla="*/ 1 h 70"/>
                <a:gd name="T8" fmla="*/ 39 w 50"/>
                <a:gd name="T9" fmla="*/ 3 h 70"/>
                <a:gd name="T10" fmla="*/ 48 w 50"/>
                <a:gd name="T11" fmla="*/ 12 h 70"/>
                <a:gd name="T12" fmla="*/ 42 w 50"/>
                <a:gd name="T13" fmla="*/ 27 h 70"/>
                <a:gd name="T14" fmla="*/ 34 w 50"/>
                <a:gd name="T15" fmla="*/ 30 h 70"/>
                <a:gd name="T16" fmla="*/ 37 w 50"/>
                <a:gd name="T17" fmla="*/ 33 h 70"/>
                <a:gd name="T18" fmla="*/ 44 w 50"/>
                <a:gd name="T19" fmla="*/ 44 h 70"/>
                <a:gd name="T20" fmla="*/ 30 w 50"/>
                <a:gd name="T21" fmla="*/ 69 h 70"/>
                <a:gd name="T22" fmla="*/ 9 w 50"/>
                <a:gd name="T23" fmla="*/ 65 h 70"/>
                <a:gd name="T24" fmla="*/ 1 w 50"/>
                <a:gd name="T25" fmla="*/ 51 h 70"/>
                <a:gd name="T26" fmla="*/ 11 w 50"/>
                <a:gd name="T27" fmla="*/ 38 h 70"/>
                <a:gd name="T28" fmla="*/ 17 w 50"/>
                <a:gd name="T29" fmla="*/ 35 h 70"/>
                <a:gd name="T30" fmla="*/ 20 w 50"/>
                <a:gd name="T31" fmla="*/ 38 h 70"/>
                <a:gd name="T32" fmla="*/ 14 w 50"/>
                <a:gd name="T33" fmla="*/ 61 h 70"/>
                <a:gd name="T34" fmla="*/ 22 w 50"/>
                <a:gd name="T35" fmla="*/ 67 h 70"/>
                <a:gd name="T36" fmla="*/ 30 w 50"/>
                <a:gd name="T37" fmla="*/ 61 h 70"/>
                <a:gd name="T38" fmla="*/ 20 w 50"/>
                <a:gd name="T39" fmla="*/ 38 h 70"/>
                <a:gd name="T40" fmla="*/ 31 w 50"/>
                <a:gd name="T41" fmla="*/ 27 h 70"/>
                <a:gd name="T42" fmla="*/ 36 w 50"/>
                <a:gd name="T43" fmla="*/ 8 h 70"/>
                <a:gd name="T44" fmla="*/ 28 w 50"/>
                <a:gd name="T45" fmla="*/ 3 h 70"/>
                <a:gd name="T46" fmla="*/ 21 w 50"/>
                <a:gd name="T47" fmla="*/ 8 h 70"/>
                <a:gd name="T48" fmla="*/ 22 w 50"/>
                <a:gd name="T49" fmla="*/ 18 h 70"/>
                <a:gd name="T50" fmla="*/ 31 w 50"/>
                <a:gd name="T51" fmla="*/ 2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70">
                  <a:moveTo>
                    <a:pt x="17" y="35"/>
                  </a:moveTo>
                  <a:cubicBezTo>
                    <a:pt x="15" y="33"/>
                    <a:pt x="12" y="30"/>
                    <a:pt x="10" y="27"/>
                  </a:cubicBezTo>
                  <a:cubicBezTo>
                    <a:pt x="7" y="22"/>
                    <a:pt x="6" y="17"/>
                    <a:pt x="8" y="11"/>
                  </a:cubicBezTo>
                  <a:cubicBezTo>
                    <a:pt x="10" y="6"/>
                    <a:pt x="14" y="3"/>
                    <a:pt x="19" y="1"/>
                  </a:cubicBezTo>
                  <a:cubicBezTo>
                    <a:pt x="26" y="0"/>
                    <a:pt x="33" y="0"/>
                    <a:pt x="39" y="3"/>
                  </a:cubicBezTo>
                  <a:cubicBezTo>
                    <a:pt x="43" y="5"/>
                    <a:pt x="46" y="8"/>
                    <a:pt x="48" y="12"/>
                  </a:cubicBezTo>
                  <a:cubicBezTo>
                    <a:pt x="50" y="18"/>
                    <a:pt x="48" y="24"/>
                    <a:pt x="42" y="27"/>
                  </a:cubicBezTo>
                  <a:cubicBezTo>
                    <a:pt x="39" y="28"/>
                    <a:pt x="37" y="29"/>
                    <a:pt x="34" y="30"/>
                  </a:cubicBezTo>
                  <a:cubicBezTo>
                    <a:pt x="35" y="31"/>
                    <a:pt x="36" y="32"/>
                    <a:pt x="37" y="33"/>
                  </a:cubicBezTo>
                  <a:cubicBezTo>
                    <a:pt x="40" y="37"/>
                    <a:pt x="43" y="40"/>
                    <a:pt x="44" y="44"/>
                  </a:cubicBezTo>
                  <a:cubicBezTo>
                    <a:pt x="48" y="55"/>
                    <a:pt x="42" y="66"/>
                    <a:pt x="30" y="69"/>
                  </a:cubicBezTo>
                  <a:cubicBezTo>
                    <a:pt x="23" y="70"/>
                    <a:pt x="16" y="69"/>
                    <a:pt x="9" y="65"/>
                  </a:cubicBezTo>
                  <a:cubicBezTo>
                    <a:pt x="3" y="62"/>
                    <a:pt x="0" y="57"/>
                    <a:pt x="1" y="51"/>
                  </a:cubicBezTo>
                  <a:cubicBezTo>
                    <a:pt x="1" y="44"/>
                    <a:pt x="5" y="40"/>
                    <a:pt x="11" y="38"/>
                  </a:cubicBezTo>
                  <a:cubicBezTo>
                    <a:pt x="13" y="37"/>
                    <a:pt x="15" y="36"/>
                    <a:pt x="17" y="35"/>
                  </a:cubicBezTo>
                  <a:close/>
                  <a:moveTo>
                    <a:pt x="20" y="38"/>
                  </a:moveTo>
                  <a:cubicBezTo>
                    <a:pt x="13" y="44"/>
                    <a:pt x="10" y="54"/>
                    <a:pt x="14" y="61"/>
                  </a:cubicBezTo>
                  <a:cubicBezTo>
                    <a:pt x="15" y="65"/>
                    <a:pt x="18" y="67"/>
                    <a:pt x="22" y="67"/>
                  </a:cubicBezTo>
                  <a:cubicBezTo>
                    <a:pt x="26" y="67"/>
                    <a:pt x="28" y="64"/>
                    <a:pt x="30" y="61"/>
                  </a:cubicBezTo>
                  <a:cubicBezTo>
                    <a:pt x="33" y="53"/>
                    <a:pt x="29" y="44"/>
                    <a:pt x="20" y="38"/>
                  </a:cubicBezTo>
                  <a:close/>
                  <a:moveTo>
                    <a:pt x="31" y="27"/>
                  </a:moveTo>
                  <a:cubicBezTo>
                    <a:pt x="37" y="23"/>
                    <a:pt x="39" y="14"/>
                    <a:pt x="36" y="8"/>
                  </a:cubicBezTo>
                  <a:cubicBezTo>
                    <a:pt x="35" y="4"/>
                    <a:pt x="32" y="3"/>
                    <a:pt x="28" y="3"/>
                  </a:cubicBezTo>
                  <a:cubicBezTo>
                    <a:pt x="25" y="3"/>
                    <a:pt x="23" y="5"/>
                    <a:pt x="21" y="8"/>
                  </a:cubicBezTo>
                  <a:cubicBezTo>
                    <a:pt x="20" y="11"/>
                    <a:pt x="20" y="15"/>
                    <a:pt x="22" y="18"/>
                  </a:cubicBezTo>
                  <a:cubicBezTo>
                    <a:pt x="24" y="22"/>
                    <a:pt x="27" y="25"/>
                    <a:pt x="31" y="2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55" name="Freeform 48">
              <a:extLst>
                <a:ext uri="{FF2B5EF4-FFF2-40B4-BE49-F238E27FC236}">
                  <a16:creationId xmlns:a16="http://schemas.microsoft.com/office/drawing/2014/main" id="{5CEFFC85-E9B5-40DB-A773-6AA641A5EA96}"/>
                </a:ext>
              </a:extLst>
            </p:cNvPr>
            <p:cNvSpPr>
              <a:spLocks noEditPoints="1"/>
            </p:cNvSpPr>
            <p:nvPr/>
          </p:nvSpPr>
          <p:spPr bwMode="auto">
            <a:xfrm>
              <a:off x="2569829" y="24342214"/>
              <a:ext cx="511219" cy="440435"/>
            </a:xfrm>
            <a:custGeom>
              <a:avLst/>
              <a:gdLst>
                <a:gd name="T0" fmla="*/ 16 w 74"/>
                <a:gd name="T1" fmla="*/ 63 h 63"/>
                <a:gd name="T2" fmla="*/ 14 w 74"/>
                <a:gd name="T3" fmla="*/ 60 h 63"/>
                <a:gd name="T4" fmla="*/ 3 w 74"/>
                <a:gd name="T5" fmla="*/ 34 h 63"/>
                <a:gd name="T6" fmla="*/ 0 w 74"/>
                <a:gd name="T7" fmla="*/ 18 h 63"/>
                <a:gd name="T8" fmla="*/ 8 w 74"/>
                <a:gd name="T9" fmla="*/ 3 h 63"/>
                <a:gd name="T10" fmla="*/ 25 w 74"/>
                <a:gd name="T11" fmla="*/ 4 h 63"/>
                <a:gd name="T12" fmla="*/ 33 w 74"/>
                <a:gd name="T13" fmla="*/ 13 h 63"/>
                <a:gd name="T14" fmla="*/ 38 w 74"/>
                <a:gd name="T15" fmla="*/ 26 h 63"/>
                <a:gd name="T16" fmla="*/ 42 w 74"/>
                <a:gd name="T17" fmla="*/ 25 h 63"/>
                <a:gd name="T18" fmla="*/ 55 w 74"/>
                <a:gd name="T19" fmla="*/ 19 h 63"/>
                <a:gd name="T20" fmla="*/ 61 w 74"/>
                <a:gd name="T21" fmla="*/ 9 h 63"/>
                <a:gd name="T22" fmla="*/ 61 w 74"/>
                <a:gd name="T23" fmla="*/ 6 h 63"/>
                <a:gd name="T24" fmla="*/ 66 w 74"/>
                <a:gd name="T25" fmla="*/ 16 h 63"/>
                <a:gd name="T26" fmla="*/ 70 w 74"/>
                <a:gd name="T27" fmla="*/ 27 h 63"/>
                <a:gd name="T28" fmla="*/ 73 w 74"/>
                <a:gd name="T29" fmla="*/ 38 h 63"/>
                <a:gd name="T30" fmla="*/ 70 w 74"/>
                <a:gd name="T31" fmla="*/ 34 h 63"/>
                <a:gd name="T32" fmla="*/ 64 w 74"/>
                <a:gd name="T33" fmla="*/ 32 h 63"/>
                <a:gd name="T34" fmla="*/ 58 w 74"/>
                <a:gd name="T35" fmla="*/ 35 h 63"/>
                <a:gd name="T36" fmla="*/ 22 w 74"/>
                <a:gd name="T37" fmla="*/ 50 h 63"/>
                <a:gd name="T38" fmla="*/ 16 w 74"/>
                <a:gd name="T39" fmla="*/ 61 h 63"/>
                <a:gd name="T40" fmla="*/ 16 w 74"/>
                <a:gd name="T41" fmla="*/ 63 h 63"/>
                <a:gd name="T42" fmla="*/ 36 w 74"/>
                <a:gd name="T43" fmla="*/ 27 h 63"/>
                <a:gd name="T44" fmla="*/ 32 w 74"/>
                <a:gd name="T45" fmla="*/ 20 h 63"/>
                <a:gd name="T46" fmla="*/ 21 w 74"/>
                <a:gd name="T47" fmla="*/ 16 h 63"/>
                <a:gd name="T48" fmla="*/ 10 w 74"/>
                <a:gd name="T49" fmla="*/ 21 h 63"/>
                <a:gd name="T50" fmla="*/ 7 w 74"/>
                <a:gd name="T51" fmla="*/ 35 h 63"/>
                <a:gd name="T52" fmla="*/ 13 w 74"/>
                <a:gd name="T53" fmla="*/ 38 h 63"/>
                <a:gd name="T54" fmla="*/ 36 w 74"/>
                <a:gd name="T55"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4" h="63">
                  <a:moveTo>
                    <a:pt x="16" y="63"/>
                  </a:moveTo>
                  <a:cubicBezTo>
                    <a:pt x="15" y="62"/>
                    <a:pt x="14" y="61"/>
                    <a:pt x="14" y="60"/>
                  </a:cubicBezTo>
                  <a:cubicBezTo>
                    <a:pt x="10" y="51"/>
                    <a:pt x="7" y="42"/>
                    <a:pt x="3" y="34"/>
                  </a:cubicBezTo>
                  <a:cubicBezTo>
                    <a:pt x="1" y="29"/>
                    <a:pt x="0" y="23"/>
                    <a:pt x="0" y="18"/>
                  </a:cubicBezTo>
                  <a:cubicBezTo>
                    <a:pt x="0" y="11"/>
                    <a:pt x="2" y="6"/>
                    <a:pt x="8" y="3"/>
                  </a:cubicBezTo>
                  <a:cubicBezTo>
                    <a:pt x="14" y="0"/>
                    <a:pt x="19" y="1"/>
                    <a:pt x="25" y="4"/>
                  </a:cubicBezTo>
                  <a:cubicBezTo>
                    <a:pt x="28" y="6"/>
                    <a:pt x="31" y="10"/>
                    <a:pt x="33" y="13"/>
                  </a:cubicBezTo>
                  <a:cubicBezTo>
                    <a:pt x="35" y="17"/>
                    <a:pt x="36" y="22"/>
                    <a:pt x="38" y="26"/>
                  </a:cubicBezTo>
                  <a:cubicBezTo>
                    <a:pt x="40" y="25"/>
                    <a:pt x="41" y="25"/>
                    <a:pt x="42" y="25"/>
                  </a:cubicBezTo>
                  <a:cubicBezTo>
                    <a:pt x="46" y="23"/>
                    <a:pt x="51" y="21"/>
                    <a:pt x="55" y="19"/>
                  </a:cubicBezTo>
                  <a:cubicBezTo>
                    <a:pt x="61" y="16"/>
                    <a:pt x="62" y="15"/>
                    <a:pt x="61" y="9"/>
                  </a:cubicBezTo>
                  <a:cubicBezTo>
                    <a:pt x="61" y="8"/>
                    <a:pt x="61" y="7"/>
                    <a:pt x="61" y="6"/>
                  </a:cubicBezTo>
                  <a:cubicBezTo>
                    <a:pt x="64" y="9"/>
                    <a:pt x="64" y="13"/>
                    <a:pt x="66" y="16"/>
                  </a:cubicBezTo>
                  <a:cubicBezTo>
                    <a:pt x="67" y="20"/>
                    <a:pt x="69" y="23"/>
                    <a:pt x="70" y="27"/>
                  </a:cubicBezTo>
                  <a:cubicBezTo>
                    <a:pt x="71" y="30"/>
                    <a:pt x="74" y="33"/>
                    <a:pt x="73" y="38"/>
                  </a:cubicBezTo>
                  <a:cubicBezTo>
                    <a:pt x="72" y="36"/>
                    <a:pt x="71" y="35"/>
                    <a:pt x="70" y="34"/>
                  </a:cubicBezTo>
                  <a:cubicBezTo>
                    <a:pt x="68" y="32"/>
                    <a:pt x="66" y="31"/>
                    <a:pt x="64" y="32"/>
                  </a:cubicBezTo>
                  <a:cubicBezTo>
                    <a:pt x="62" y="33"/>
                    <a:pt x="60" y="34"/>
                    <a:pt x="58" y="35"/>
                  </a:cubicBezTo>
                  <a:cubicBezTo>
                    <a:pt x="46" y="40"/>
                    <a:pt x="34" y="45"/>
                    <a:pt x="22" y="50"/>
                  </a:cubicBezTo>
                  <a:cubicBezTo>
                    <a:pt x="16" y="53"/>
                    <a:pt x="16" y="54"/>
                    <a:pt x="16" y="61"/>
                  </a:cubicBezTo>
                  <a:cubicBezTo>
                    <a:pt x="16" y="62"/>
                    <a:pt x="16" y="62"/>
                    <a:pt x="16" y="63"/>
                  </a:cubicBezTo>
                  <a:close/>
                  <a:moveTo>
                    <a:pt x="36" y="27"/>
                  </a:moveTo>
                  <a:cubicBezTo>
                    <a:pt x="34" y="25"/>
                    <a:pt x="34" y="22"/>
                    <a:pt x="32" y="20"/>
                  </a:cubicBezTo>
                  <a:cubicBezTo>
                    <a:pt x="29" y="16"/>
                    <a:pt x="25" y="14"/>
                    <a:pt x="21" y="16"/>
                  </a:cubicBezTo>
                  <a:cubicBezTo>
                    <a:pt x="17" y="17"/>
                    <a:pt x="13" y="19"/>
                    <a:pt x="10" y="21"/>
                  </a:cubicBezTo>
                  <a:cubicBezTo>
                    <a:pt x="5" y="24"/>
                    <a:pt x="4" y="30"/>
                    <a:pt x="7" y="35"/>
                  </a:cubicBezTo>
                  <a:cubicBezTo>
                    <a:pt x="9" y="38"/>
                    <a:pt x="10" y="39"/>
                    <a:pt x="13" y="38"/>
                  </a:cubicBezTo>
                  <a:cubicBezTo>
                    <a:pt x="20" y="34"/>
                    <a:pt x="28" y="31"/>
                    <a:pt x="36" y="2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56" name="Freeform 49">
              <a:extLst>
                <a:ext uri="{FF2B5EF4-FFF2-40B4-BE49-F238E27FC236}">
                  <a16:creationId xmlns:a16="http://schemas.microsoft.com/office/drawing/2014/main" id="{DF550AC9-9345-4B32-A0CD-DA983D3011C1}"/>
                </a:ext>
              </a:extLst>
            </p:cNvPr>
            <p:cNvSpPr>
              <a:spLocks/>
            </p:cNvSpPr>
            <p:nvPr/>
          </p:nvSpPr>
          <p:spPr bwMode="auto">
            <a:xfrm>
              <a:off x="2868695" y="21353548"/>
              <a:ext cx="605598" cy="660652"/>
            </a:xfrm>
            <a:custGeom>
              <a:avLst/>
              <a:gdLst>
                <a:gd name="T0" fmla="*/ 0 w 87"/>
                <a:gd name="T1" fmla="*/ 51 h 95"/>
                <a:gd name="T2" fmla="*/ 6 w 87"/>
                <a:gd name="T3" fmla="*/ 43 h 95"/>
                <a:gd name="T4" fmla="*/ 22 w 87"/>
                <a:gd name="T5" fmla="*/ 36 h 95"/>
                <a:gd name="T6" fmla="*/ 59 w 87"/>
                <a:gd name="T7" fmla="*/ 36 h 95"/>
                <a:gd name="T8" fmla="*/ 64 w 87"/>
                <a:gd name="T9" fmla="*/ 36 h 95"/>
                <a:gd name="T10" fmla="*/ 62 w 87"/>
                <a:gd name="T11" fmla="*/ 33 h 95"/>
                <a:gd name="T12" fmla="*/ 44 w 87"/>
                <a:gd name="T13" fmla="*/ 18 h 95"/>
                <a:gd name="T14" fmla="*/ 30 w 87"/>
                <a:gd name="T15" fmla="*/ 16 h 95"/>
                <a:gd name="T16" fmla="*/ 29 w 87"/>
                <a:gd name="T17" fmla="*/ 16 h 95"/>
                <a:gd name="T18" fmla="*/ 42 w 87"/>
                <a:gd name="T19" fmla="*/ 0 h 95"/>
                <a:gd name="T20" fmla="*/ 42 w 87"/>
                <a:gd name="T21" fmla="*/ 3 h 95"/>
                <a:gd name="T22" fmla="*/ 44 w 87"/>
                <a:gd name="T23" fmla="*/ 13 h 95"/>
                <a:gd name="T24" fmla="*/ 74 w 87"/>
                <a:gd name="T25" fmla="*/ 38 h 95"/>
                <a:gd name="T26" fmla="*/ 87 w 87"/>
                <a:gd name="T27" fmla="*/ 50 h 95"/>
                <a:gd name="T28" fmla="*/ 83 w 87"/>
                <a:gd name="T29" fmla="*/ 52 h 95"/>
                <a:gd name="T30" fmla="*/ 77 w 87"/>
                <a:gd name="T31" fmla="*/ 52 h 95"/>
                <a:gd name="T32" fmla="*/ 25 w 87"/>
                <a:gd name="T33" fmla="*/ 51 h 95"/>
                <a:gd name="T34" fmla="*/ 19 w 87"/>
                <a:gd name="T35" fmla="*/ 51 h 95"/>
                <a:gd name="T36" fmla="*/ 22 w 87"/>
                <a:gd name="T37" fmla="*/ 55 h 95"/>
                <a:gd name="T38" fmla="*/ 47 w 87"/>
                <a:gd name="T39" fmla="*/ 77 h 95"/>
                <a:gd name="T40" fmla="*/ 61 w 87"/>
                <a:gd name="T41" fmla="*/ 78 h 95"/>
                <a:gd name="T42" fmla="*/ 61 w 87"/>
                <a:gd name="T43" fmla="*/ 77 h 95"/>
                <a:gd name="T44" fmla="*/ 48 w 87"/>
                <a:gd name="T45" fmla="*/ 95 h 95"/>
                <a:gd name="T46" fmla="*/ 49 w 87"/>
                <a:gd name="T47" fmla="*/ 91 h 95"/>
                <a:gd name="T48" fmla="*/ 47 w 87"/>
                <a:gd name="T49" fmla="*/ 82 h 95"/>
                <a:gd name="T50" fmla="*/ 30 w 87"/>
                <a:gd name="T51" fmla="*/ 67 h 95"/>
                <a:gd name="T52" fmla="*/ 15 w 87"/>
                <a:gd name="T53" fmla="*/ 54 h 95"/>
                <a:gd name="T54" fmla="*/ 7 w 87"/>
                <a:gd name="T55" fmla="*/ 51 h 95"/>
                <a:gd name="T56" fmla="*/ 1 w 87"/>
                <a:gd name="T57" fmla="*/ 52 h 95"/>
                <a:gd name="T58" fmla="*/ 0 w 87"/>
                <a:gd name="T59" fmla="*/ 5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7" h="95">
                  <a:moveTo>
                    <a:pt x="0" y="51"/>
                  </a:moveTo>
                  <a:cubicBezTo>
                    <a:pt x="2" y="49"/>
                    <a:pt x="5" y="46"/>
                    <a:pt x="6" y="43"/>
                  </a:cubicBezTo>
                  <a:cubicBezTo>
                    <a:pt x="10" y="37"/>
                    <a:pt x="15" y="35"/>
                    <a:pt x="22" y="36"/>
                  </a:cubicBezTo>
                  <a:cubicBezTo>
                    <a:pt x="34" y="36"/>
                    <a:pt x="47" y="36"/>
                    <a:pt x="59" y="36"/>
                  </a:cubicBezTo>
                  <a:cubicBezTo>
                    <a:pt x="61" y="36"/>
                    <a:pt x="62" y="36"/>
                    <a:pt x="64" y="36"/>
                  </a:cubicBezTo>
                  <a:cubicBezTo>
                    <a:pt x="63" y="35"/>
                    <a:pt x="63" y="34"/>
                    <a:pt x="62" y="33"/>
                  </a:cubicBezTo>
                  <a:cubicBezTo>
                    <a:pt x="56" y="28"/>
                    <a:pt x="50" y="23"/>
                    <a:pt x="44" y="18"/>
                  </a:cubicBezTo>
                  <a:cubicBezTo>
                    <a:pt x="38" y="12"/>
                    <a:pt x="37" y="12"/>
                    <a:pt x="30" y="16"/>
                  </a:cubicBezTo>
                  <a:cubicBezTo>
                    <a:pt x="30" y="17"/>
                    <a:pt x="30" y="16"/>
                    <a:pt x="29" y="16"/>
                  </a:cubicBezTo>
                  <a:cubicBezTo>
                    <a:pt x="30" y="13"/>
                    <a:pt x="38" y="3"/>
                    <a:pt x="42" y="0"/>
                  </a:cubicBezTo>
                  <a:cubicBezTo>
                    <a:pt x="42" y="2"/>
                    <a:pt x="42" y="2"/>
                    <a:pt x="42" y="3"/>
                  </a:cubicBezTo>
                  <a:cubicBezTo>
                    <a:pt x="40" y="7"/>
                    <a:pt x="41" y="10"/>
                    <a:pt x="44" y="13"/>
                  </a:cubicBezTo>
                  <a:cubicBezTo>
                    <a:pt x="54" y="21"/>
                    <a:pt x="64" y="30"/>
                    <a:pt x="74" y="38"/>
                  </a:cubicBezTo>
                  <a:cubicBezTo>
                    <a:pt x="78" y="42"/>
                    <a:pt x="82" y="46"/>
                    <a:pt x="87" y="50"/>
                  </a:cubicBezTo>
                  <a:cubicBezTo>
                    <a:pt x="85" y="51"/>
                    <a:pt x="84" y="52"/>
                    <a:pt x="83" y="52"/>
                  </a:cubicBezTo>
                  <a:cubicBezTo>
                    <a:pt x="81" y="52"/>
                    <a:pt x="79" y="52"/>
                    <a:pt x="77" y="52"/>
                  </a:cubicBezTo>
                  <a:cubicBezTo>
                    <a:pt x="60" y="52"/>
                    <a:pt x="42" y="52"/>
                    <a:pt x="25" y="51"/>
                  </a:cubicBezTo>
                  <a:cubicBezTo>
                    <a:pt x="23" y="51"/>
                    <a:pt x="22" y="51"/>
                    <a:pt x="19" y="51"/>
                  </a:cubicBezTo>
                  <a:cubicBezTo>
                    <a:pt x="20" y="53"/>
                    <a:pt x="21" y="54"/>
                    <a:pt x="22" y="55"/>
                  </a:cubicBezTo>
                  <a:cubicBezTo>
                    <a:pt x="30" y="62"/>
                    <a:pt x="39" y="69"/>
                    <a:pt x="47" y="77"/>
                  </a:cubicBezTo>
                  <a:cubicBezTo>
                    <a:pt x="51" y="81"/>
                    <a:pt x="55" y="83"/>
                    <a:pt x="61" y="78"/>
                  </a:cubicBezTo>
                  <a:cubicBezTo>
                    <a:pt x="61" y="77"/>
                    <a:pt x="61" y="77"/>
                    <a:pt x="61" y="77"/>
                  </a:cubicBezTo>
                  <a:cubicBezTo>
                    <a:pt x="61" y="80"/>
                    <a:pt x="52" y="92"/>
                    <a:pt x="48" y="95"/>
                  </a:cubicBezTo>
                  <a:cubicBezTo>
                    <a:pt x="48" y="93"/>
                    <a:pt x="48" y="92"/>
                    <a:pt x="49" y="91"/>
                  </a:cubicBezTo>
                  <a:cubicBezTo>
                    <a:pt x="51" y="87"/>
                    <a:pt x="50" y="85"/>
                    <a:pt x="47" y="82"/>
                  </a:cubicBezTo>
                  <a:cubicBezTo>
                    <a:pt x="41" y="77"/>
                    <a:pt x="35" y="72"/>
                    <a:pt x="30" y="67"/>
                  </a:cubicBezTo>
                  <a:cubicBezTo>
                    <a:pt x="25" y="62"/>
                    <a:pt x="20" y="58"/>
                    <a:pt x="15" y="54"/>
                  </a:cubicBezTo>
                  <a:cubicBezTo>
                    <a:pt x="12" y="51"/>
                    <a:pt x="10" y="51"/>
                    <a:pt x="7" y="51"/>
                  </a:cubicBezTo>
                  <a:cubicBezTo>
                    <a:pt x="5" y="52"/>
                    <a:pt x="3" y="52"/>
                    <a:pt x="1" y="52"/>
                  </a:cubicBezTo>
                  <a:cubicBezTo>
                    <a:pt x="0" y="52"/>
                    <a:pt x="0" y="52"/>
                    <a:pt x="0" y="51"/>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57" name="Freeform 50">
              <a:extLst>
                <a:ext uri="{FF2B5EF4-FFF2-40B4-BE49-F238E27FC236}">
                  <a16:creationId xmlns:a16="http://schemas.microsoft.com/office/drawing/2014/main" id="{29471116-16CF-4D64-B565-49C15F226E2A}"/>
                </a:ext>
              </a:extLst>
            </p:cNvPr>
            <p:cNvSpPr>
              <a:spLocks noEditPoints="1"/>
            </p:cNvSpPr>
            <p:nvPr/>
          </p:nvSpPr>
          <p:spPr bwMode="auto">
            <a:xfrm>
              <a:off x="6423633" y="25797222"/>
              <a:ext cx="424705" cy="487624"/>
            </a:xfrm>
            <a:custGeom>
              <a:avLst/>
              <a:gdLst>
                <a:gd name="T0" fmla="*/ 36 w 61"/>
                <a:gd name="T1" fmla="*/ 26 h 70"/>
                <a:gd name="T2" fmla="*/ 46 w 61"/>
                <a:gd name="T3" fmla="*/ 29 h 70"/>
                <a:gd name="T4" fmla="*/ 60 w 61"/>
                <a:gd name="T5" fmla="*/ 45 h 70"/>
                <a:gd name="T6" fmla="*/ 55 w 61"/>
                <a:gd name="T7" fmla="*/ 59 h 70"/>
                <a:gd name="T8" fmla="*/ 34 w 61"/>
                <a:gd name="T9" fmla="*/ 69 h 70"/>
                <a:gd name="T10" fmla="*/ 21 w 61"/>
                <a:gd name="T11" fmla="*/ 62 h 70"/>
                <a:gd name="T12" fmla="*/ 21 w 61"/>
                <a:gd name="T13" fmla="*/ 46 h 70"/>
                <a:gd name="T14" fmla="*/ 26 w 61"/>
                <a:gd name="T15" fmla="*/ 39 h 70"/>
                <a:gd name="T16" fmla="*/ 17 w 61"/>
                <a:gd name="T17" fmla="*/ 37 h 70"/>
                <a:gd name="T18" fmla="*/ 11 w 61"/>
                <a:gd name="T19" fmla="*/ 8 h 70"/>
                <a:gd name="T20" fmla="*/ 28 w 61"/>
                <a:gd name="T21" fmla="*/ 0 h 70"/>
                <a:gd name="T22" fmla="*/ 42 w 61"/>
                <a:gd name="T23" fmla="*/ 7 h 70"/>
                <a:gd name="T24" fmla="*/ 40 w 61"/>
                <a:gd name="T25" fmla="*/ 21 h 70"/>
                <a:gd name="T26" fmla="*/ 36 w 61"/>
                <a:gd name="T27" fmla="*/ 26 h 70"/>
                <a:gd name="T28" fmla="*/ 29 w 61"/>
                <a:gd name="T29" fmla="*/ 40 h 70"/>
                <a:gd name="T30" fmla="*/ 28 w 61"/>
                <a:gd name="T31" fmla="*/ 48 h 70"/>
                <a:gd name="T32" fmla="*/ 37 w 61"/>
                <a:gd name="T33" fmla="*/ 63 h 70"/>
                <a:gd name="T34" fmla="*/ 46 w 61"/>
                <a:gd name="T35" fmla="*/ 64 h 70"/>
                <a:gd name="T36" fmla="*/ 50 w 61"/>
                <a:gd name="T37" fmla="*/ 55 h 70"/>
                <a:gd name="T38" fmla="*/ 41 w 61"/>
                <a:gd name="T39" fmla="*/ 43 h 70"/>
                <a:gd name="T40" fmla="*/ 29 w 61"/>
                <a:gd name="T41" fmla="*/ 40 h 70"/>
                <a:gd name="T42" fmla="*/ 33 w 61"/>
                <a:gd name="T43" fmla="*/ 26 h 70"/>
                <a:gd name="T44" fmla="*/ 28 w 61"/>
                <a:gd name="T45" fmla="*/ 7 h 70"/>
                <a:gd name="T46" fmla="*/ 22 w 61"/>
                <a:gd name="T47" fmla="*/ 5 h 70"/>
                <a:gd name="T48" fmla="*/ 14 w 61"/>
                <a:gd name="T49" fmla="*/ 10 h 70"/>
                <a:gd name="T50" fmla="*/ 16 w 61"/>
                <a:gd name="T51" fmla="*/ 19 h 70"/>
                <a:gd name="T52" fmla="*/ 33 w 61"/>
                <a:gd name="T53" fmla="*/ 2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1" h="70">
                  <a:moveTo>
                    <a:pt x="36" y="26"/>
                  </a:moveTo>
                  <a:cubicBezTo>
                    <a:pt x="40" y="27"/>
                    <a:pt x="43" y="28"/>
                    <a:pt x="46" y="29"/>
                  </a:cubicBezTo>
                  <a:cubicBezTo>
                    <a:pt x="54" y="31"/>
                    <a:pt x="59" y="37"/>
                    <a:pt x="60" y="45"/>
                  </a:cubicBezTo>
                  <a:cubicBezTo>
                    <a:pt x="61" y="51"/>
                    <a:pt x="59" y="55"/>
                    <a:pt x="55" y="59"/>
                  </a:cubicBezTo>
                  <a:cubicBezTo>
                    <a:pt x="50" y="65"/>
                    <a:pt x="42" y="69"/>
                    <a:pt x="34" y="69"/>
                  </a:cubicBezTo>
                  <a:cubicBezTo>
                    <a:pt x="28" y="70"/>
                    <a:pt x="24" y="67"/>
                    <a:pt x="21" y="62"/>
                  </a:cubicBezTo>
                  <a:cubicBezTo>
                    <a:pt x="17" y="57"/>
                    <a:pt x="17" y="51"/>
                    <a:pt x="21" y="46"/>
                  </a:cubicBezTo>
                  <a:cubicBezTo>
                    <a:pt x="22" y="44"/>
                    <a:pt x="24" y="42"/>
                    <a:pt x="26" y="39"/>
                  </a:cubicBezTo>
                  <a:cubicBezTo>
                    <a:pt x="23" y="39"/>
                    <a:pt x="20" y="38"/>
                    <a:pt x="17" y="37"/>
                  </a:cubicBezTo>
                  <a:cubicBezTo>
                    <a:pt x="3" y="32"/>
                    <a:pt x="0" y="17"/>
                    <a:pt x="11" y="8"/>
                  </a:cubicBezTo>
                  <a:cubicBezTo>
                    <a:pt x="16" y="4"/>
                    <a:pt x="22" y="1"/>
                    <a:pt x="28" y="0"/>
                  </a:cubicBezTo>
                  <a:cubicBezTo>
                    <a:pt x="34" y="0"/>
                    <a:pt x="39" y="2"/>
                    <a:pt x="42" y="7"/>
                  </a:cubicBezTo>
                  <a:cubicBezTo>
                    <a:pt x="45" y="12"/>
                    <a:pt x="43" y="17"/>
                    <a:pt x="40" y="21"/>
                  </a:cubicBezTo>
                  <a:cubicBezTo>
                    <a:pt x="39" y="23"/>
                    <a:pt x="38" y="24"/>
                    <a:pt x="36" y="26"/>
                  </a:cubicBezTo>
                  <a:close/>
                  <a:moveTo>
                    <a:pt x="29" y="40"/>
                  </a:moveTo>
                  <a:cubicBezTo>
                    <a:pt x="29" y="43"/>
                    <a:pt x="28" y="46"/>
                    <a:pt x="28" y="48"/>
                  </a:cubicBezTo>
                  <a:cubicBezTo>
                    <a:pt x="29" y="54"/>
                    <a:pt x="32" y="59"/>
                    <a:pt x="37" y="63"/>
                  </a:cubicBezTo>
                  <a:cubicBezTo>
                    <a:pt x="40" y="65"/>
                    <a:pt x="43" y="66"/>
                    <a:pt x="46" y="64"/>
                  </a:cubicBezTo>
                  <a:cubicBezTo>
                    <a:pt x="50" y="62"/>
                    <a:pt x="51" y="58"/>
                    <a:pt x="50" y="55"/>
                  </a:cubicBezTo>
                  <a:cubicBezTo>
                    <a:pt x="49" y="49"/>
                    <a:pt x="46" y="45"/>
                    <a:pt x="41" y="43"/>
                  </a:cubicBezTo>
                  <a:cubicBezTo>
                    <a:pt x="37" y="41"/>
                    <a:pt x="34" y="41"/>
                    <a:pt x="29" y="40"/>
                  </a:cubicBezTo>
                  <a:close/>
                  <a:moveTo>
                    <a:pt x="33" y="26"/>
                  </a:moveTo>
                  <a:cubicBezTo>
                    <a:pt x="35" y="18"/>
                    <a:pt x="33" y="12"/>
                    <a:pt x="28" y="7"/>
                  </a:cubicBezTo>
                  <a:cubicBezTo>
                    <a:pt x="26" y="5"/>
                    <a:pt x="24" y="5"/>
                    <a:pt x="22" y="5"/>
                  </a:cubicBezTo>
                  <a:cubicBezTo>
                    <a:pt x="18" y="5"/>
                    <a:pt x="16" y="7"/>
                    <a:pt x="14" y="10"/>
                  </a:cubicBezTo>
                  <a:cubicBezTo>
                    <a:pt x="13" y="13"/>
                    <a:pt x="14" y="16"/>
                    <a:pt x="16" y="19"/>
                  </a:cubicBezTo>
                  <a:cubicBezTo>
                    <a:pt x="21" y="24"/>
                    <a:pt x="26" y="25"/>
                    <a:pt x="33" y="26"/>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58" name="Freeform 51">
              <a:extLst>
                <a:ext uri="{FF2B5EF4-FFF2-40B4-BE49-F238E27FC236}">
                  <a16:creationId xmlns:a16="http://schemas.microsoft.com/office/drawing/2014/main" id="{9E60588D-9746-4C96-BB9F-CD0875FA3CF5}"/>
                </a:ext>
              </a:extLst>
            </p:cNvPr>
            <p:cNvSpPr>
              <a:spLocks/>
            </p:cNvSpPr>
            <p:nvPr/>
          </p:nvSpPr>
          <p:spPr bwMode="auto">
            <a:xfrm>
              <a:off x="3442833" y="20803004"/>
              <a:ext cx="574138" cy="558409"/>
            </a:xfrm>
            <a:custGeom>
              <a:avLst/>
              <a:gdLst>
                <a:gd name="T0" fmla="*/ 44 w 82"/>
                <a:gd name="T1" fmla="*/ 0 h 80"/>
                <a:gd name="T2" fmla="*/ 57 w 82"/>
                <a:gd name="T3" fmla="*/ 19 h 80"/>
                <a:gd name="T4" fmla="*/ 53 w 82"/>
                <a:gd name="T5" fmla="*/ 18 h 80"/>
                <a:gd name="T6" fmla="*/ 38 w 82"/>
                <a:gd name="T7" fmla="*/ 14 h 80"/>
                <a:gd name="T8" fmla="*/ 21 w 82"/>
                <a:gd name="T9" fmla="*/ 35 h 80"/>
                <a:gd name="T10" fmla="*/ 44 w 82"/>
                <a:gd name="T11" fmla="*/ 68 h 80"/>
                <a:gd name="T12" fmla="*/ 67 w 82"/>
                <a:gd name="T13" fmla="*/ 66 h 80"/>
                <a:gd name="T14" fmla="*/ 68 w 82"/>
                <a:gd name="T15" fmla="*/ 56 h 80"/>
                <a:gd name="T16" fmla="*/ 62 w 82"/>
                <a:gd name="T17" fmla="*/ 48 h 80"/>
                <a:gd name="T18" fmla="*/ 53 w 82"/>
                <a:gd name="T19" fmla="*/ 46 h 80"/>
                <a:gd name="T20" fmla="*/ 50 w 82"/>
                <a:gd name="T21" fmla="*/ 47 h 80"/>
                <a:gd name="T22" fmla="*/ 58 w 82"/>
                <a:gd name="T23" fmla="*/ 40 h 80"/>
                <a:gd name="T24" fmla="*/ 67 w 82"/>
                <a:gd name="T25" fmla="*/ 33 h 80"/>
                <a:gd name="T26" fmla="*/ 75 w 82"/>
                <a:gd name="T27" fmla="*/ 27 h 80"/>
                <a:gd name="T28" fmla="*/ 76 w 82"/>
                <a:gd name="T29" fmla="*/ 28 h 80"/>
                <a:gd name="T30" fmla="*/ 75 w 82"/>
                <a:gd name="T31" fmla="*/ 29 h 80"/>
                <a:gd name="T32" fmla="*/ 75 w 82"/>
                <a:gd name="T33" fmla="*/ 40 h 80"/>
                <a:gd name="T34" fmla="*/ 82 w 82"/>
                <a:gd name="T35" fmla="*/ 50 h 80"/>
                <a:gd name="T36" fmla="*/ 82 w 82"/>
                <a:gd name="T37" fmla="*/ 52 h 80"/>
                <a:gd name="T38" fmla="*/ 49 w 82"/>
                <a:gd name="T39" fmla="*/ 78 h 80"/>
                <a:gd name="T40" fmla="*/ 31 w 82"/>
                <a:gd name="T41" fmla="*/ 76 h 80"/>
                <a:gd name="T42" fmla="*/ 24 w 82"/>
                <a:gd name="T43" fmla="*/ 15 h 80"/>
                <a:gd name="T44" fmla="*/ 36 w 82"/>
                <a:gd name="T45" fmla="*/ 10 h 80"/>
                <a:gd name="T46" fmla="*/ 39 w 82"/>
                <a:gd name="T47" fmla="*/ 9 h 80"/>
                <a:gd name="T48" fmla="*/ 44 w 82"/>
                <a:gd name="T49" fmla="*/ 2 h 80"/>
                <a:gd name="T50" fmla="*/ 44 w 82"/>
                <a:gd name="T51" fmla="*/ 1 h 80"/>
                <a:gd name="T52" fmla="*/ 44 w 82"/>
                <a:gd name="T5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80">
                  <a:moveTo>
                    <a:pt x="44" y="0"/>
                  </a:moveTo>
                  <a:cubicBezTo>
                    <a:pt x="47" y="2"/>
                    <a:pt x="56" y="14"/>
                    <a:pt x="57" y="19"/>
                  </a:cubicBezTo>
                  <a:cubicBezTo>
                    <a:pt x="56" y="20"/>
                    <a:pt x="55" y="18"/>
                    <a:pt x="53" y="18"/>
                  </a:cubicBezTo>
                  <a:cubicBezTo>
                    <a:pt x="48" y="15"/>
                    <a:pt x="43" y="14"/>
                    <a:pt x="38" y="14"/>
                  </a:cubicBezTo>
                  <a:cubicBezTo>
                    <a:pt x="26" y="14"/>
                    <a:pt x="18" y="23"/>
                    <a:pt x="21" y="35"/>
                  </a:cubicBezTo>
                  <a:cubicBezTo>
                    <a:pt x="25" y="48"/>
                    <a:pt x="33" y="60"/>
                    <a:pt x="44" y="68"/>
                  </a:cubicBezTo>
                  <a:cubicBezTo>
                    <a:pt x="52" y="74"/>
                    <a:pt x="60" y="73"/>
                    <a:pt x="67" y="66"/>
                  </a:cubicBezTo>
                  <a:cubicBezTo>
                    <a:pt x="70" y="63"/>
                    <a:pt x="71" y="60"/>
                    <a:pt x="68" y="56"/>
                  </a:cubicBezTo>
                  <a:cubicBezTo>
                    <a:pt x="66" y="54"/>
                    <a:pt x="64" y="51"/>
                    <a:pt x="62" y="48"/>
                  </a:cubicBezTo>
                  <a:cubicBezTo>
                    <a:pt x="59" y="44"/>
                    <a:pt x="58" y="44"/>
                    <a:pt x="53" y="46"/>
                  </a:cubicBezTo>
                  <a:cubicBezTo>
                    <a:pt x="52" y="47"/>
                    <a:pt x="51" y="47"/>
                    <a:pt x="50" y="47"/>
                  </a:cubicBezTo>
                  <a:cubicBezTo>
                    <a:pt x="52" y="44"/>
                    <a:pt x="55" y="42"/>
                    <a:pt x="58" y="40"/>
                  </a:cubicBezTo>
                  <a:cubicBezTo>
                    <a:pt x="61" y="38"/>
                    <a:pt x="64" y="35"/>
                    <a:pt x="67" y="33"/>
                  </a:cubicBezTo>
                  <a:cubicBezTo>
                    <a:pt x="70" y="31"/>
                    <a:pt x="72" y="29"/>
                    <a:pt x="75" y="27"/>
                  </a:cubicBezTo>
                  <a:cubicBezTo>
                    <a:pt x="76" y="27"/>
                    <a:pt x="76" y="27"/>
                    <a:pt x="76" y="28"/>
                  </a:cubicBezTo>
                  <a:cubicBezTo>
                    <a:pt x="76" y="28"/>
                    <a:pt x="75" y="29"/>
                    <a:pt x="75" y="29"/>
                  </a:cubicBezTo>
                  <a:cubicBezTo>
                    <a:pt x="72" y="34"/>
                    <a:pt x="71" y="36"/>
                    <a:pt x="75" y="40"/>
                  </a:cubicBezTo>
                  <a:cubicBezTo>
                    <a:pt x="77" y="44"/>
                    <a:pt x="80" y="47"/>
                    <a:pt x="82" y="50"/>
                  </a:cubicBezTo>
                  <a:cubicBezTo>
                    <a:pt x="82" y="51"/>
                    <a:pt x="82" y="51"/>
                    <a:pt x="82" y="52"/>
                  </a:cubicBezTo>
                  <a:cubicBezTo>
                    <a:pt x="74" y="64"/>
                    <a:pt x="64" y="74"/>
                    <a:pt x="49" y="78"/>
                  </a:cubicBezTo>
                  <a:cubicBezTo>
                    <a:pt x="43" y="80"/>
                    <a:pt x="37" y="79"/>
                    <a:pt x="31" y="76"/>
                  </a:cubicBezTo>
                  <a:cubicBezTo>
                    <a:pt x="11" y="66"/>
                    <a:pt x="0" y="35"/>
                    <a:pt x="24" y="15"/>
                  </a:cubicBezTo>
                  <a:cubicBezTo>
                    <a:pt x="27" y="13"/>
                    <a:pt x="32" y="12"/>
                    <a:pt x="36" y="10"/>
                  </a:cubicBezTo>
                  <a:cubicBezTo>
                    <a:pt x="37" y="9"/>
                    <a:pt x="38" y="9"/>
                    <a:pt x="39" y="9"/>
                  </a:cubicBezTo>
                  <a:cubicBezTo>
                    <a:pt x="44" y="7"/>
                    <a:pt x="44" y="7"/>
                    <a:pt x="44" y="2"/>
                  </a:cubicBezTo>
                  <a:cubicBezTo>
                    <a:pt x="44" y="2"/>
                    <a:pt x="44" y="2"/>
                    <a:pt x="44" y="1"/>
                  </a:cubicBezTo>
                  <a:cubicBezTo>
                    <a:pt x="44" y="1"/>
                    <a:pt x="44" y="1"/>
                    <a:pt x="44" y="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59" name="Freeform 52">
              <a:extLst>
                <a:ext uri="{FF2B5EF4-FFF2-40B4-BE49-F238E27FC236}">
                  <a16:creationId xmlns:a16="http://schemas.microsoft.com/office/drawing/2014/main" id="{8D2145FF-BFA9-4FEA-9430-C2F6CFF9B9AB}"/>
                </a:ext>
              </a:extLst>
            </p:cNvPr>
            <p:cNvSpPr>
              <a:spLocks/>
            </p:cNvSpPr>
            <p:nvPr/>
          </p:nvSpPr>
          <p:spPr bwMode="auto">
            <a:xfrm>
              <a:off x="5141653" y="20291785"/>
              <a:ext cx="456165" cy="495489"/>
            </a:xfrm>
            <a:custGeom>
              <a:avLst/>
              <a:gdLst>
                <a:gd name="T0" fmla="*/ 58 w 65"/>
                <a:gd name="T1" fmla="*/ 69 h 70"/>
                <a:gd name="T2" fmla="*/ 53 w 65"/>
                <a:gd name="T3" fmla="*/ 66 h 70"/>
                <a:gd name="T4" fmla="*/ 25 w 65"/>
                <a:gd name="T5" fmla="*/ 31 h 70"/>
                <a:gd name="T6" fmla="*/ 13 w 65"/>
                <a:gd name="T7" fmla="*/ 17 h 70"/>
                <a:gd name="T8" fmla="*/ 12 w 65"/>
                <a:gd name="T9" fmla="*/ 21 h 70"/>
                <a:gd name="T10" fmla="*/ 12 w 65"/>
                <a:gd name="T11" fmla="*/ 56 h 70"/>
                <a:gd name="T12" fmla="*/ 20 w 65"/>
                <a:gd name="T13" fmla="*/ 66 h 70"/>
                <a:gd name="T14" fmla="*/ 21 w 65"/>
                <a:gd name="T15" fmla="*/ 68 h 70"/>
                <a:gd name="T16" fmla="*/ 0 w 65"/>
                <a:gd name="T17" fmla="*/ 68 h 70"/>
                <a:gd name="T18" fmla="*/ 3 w 65"/>
                <a:gd name="T19" fmla="*/ 66 h 70"/>
                <a:gd name="T20" fmla="*/ 9 w 65"/>
                <a:gd name="T21" fmla="*/ 58 h 70"/>
                <a:gd name="T22" fmla="*/ 9 w 65"/>
                <a:gd name="T23" fmla="*/ 14 h 70"/>
                <a:gd name="T24" fmla="*/ 6 w 65"/>
                <a:gd name="T25" fmla="*/ 8 h 70"/>
                <a:gd name="T26" fmla="*/ 0 w 65"/>
                <a:gd name="T27" fmla="*/ 2 h 70"/>
                <a:gd name="T28" fmla="*/ 10 w 65"/>
                <a:gd name="T29" fmla="*/ 1 h 70"/>
                <a:gd name="T30" fmla="*/ 27 w 65"/>
                <a:gd name="T31" fmla="*/ 9 h 70"/>
                <a:gd name="T32" fmla="*/ 50 w 65"/>
                <a:gd name="T33" fmla="*/ 39 h 70"/>
                <a:gd name="T34" fmla="*/ 54 w 65"/>
                <a:gd name="T35" fmla="*/ 42 h 70"/>
                <a:gd name="T36" fmla="*/ 54 w 65"/>
                <a:gd name="T37" fmla="*/ 38 h 70"/>
                <a:gd name="T38" fmla="*/ 54 w 65"/>
                <a:gd name="T39" fmla="*/ 15 h 70"/>
                <a:gd name="T40" fmla="*/ 46 w 65"/>
                <a:gd name="T41" fmla="*/ 3 h 70"/>
                <a:gd name="T42" fmla="*/ 45 w 65"/>
                <a:gd name="T43" fmla="*/ 3 h 70"/>
                <a:gd name="T44" fmla="*/ 65 w 65"/>
                <a:gd name="T45" fmla="*/ 2 h 70"/>
                <a:gd name="T46" fmla="*/ 63 w 65"/>
                <a:gd name="T47" fmla="*/ 4 h 70"/>
                <a:gd name="T48" fmla="*/ 58 w 65"/>
                <a:gd name="T49" fmla="*/ 12 h 70"/>
                <a:gd name="T50" fmla="*/ 58 w 65"/>
                <a:gd name="T51" fmla="*/ 26 h 70"/>
                <a:gd name="T52" fmla="*/ 58 w 65"/>
                <a:gd name="T53" fmla="*/ 64 h 70"/>
                <a:gd name="T54" fmla="*/ 58 w 65"/>
                <a:gd name="T55"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 h="70">
                  <a:moveTo>
                    <a:pt x="58" y="69"/>
                  </a:moveTo>
                  <a:cubicBezTo>
                    <a:pt x="54" y="70"/>
                    <a:pt x="54" y="68"/>
                    <a:pt x="53" y="66"/>
                  </a:cubicBezTo>
                  <a:cubicBezTo>
                    <a:pt x="43" y="55"/>
                    <a:pt x="34" y="43"/>
                    <a:pt x="25" y="31"/>
                  </a:cubicBezTo>
                  <a:cubicBezTo>
                    <a:pt x="21" y="27"/>
                    <a:pt x="17" y="22"/>
                    <a:pt x="13" y="17"/>
                  </a:cubicBezTo>
                  <a:cubicBezTo>
                    <a:pt x="13" y="19"/>
                    <a:pt x="12" y="20"/>
                    <a:pt x="12" y="21"/>
                  </a:cubicBezTo>
                  <a:cubicBezTo>
                    <a:pt x="12" y="33"/>
                    <a:pt x="12" y="44"/>
                    <a:pt x="12" y="56"/>
                  </a:cubicBezTo>
                  <a:cubicBezTo>
                    <a:pt x="12" y="63"/>
                    <a:pt x="13" y="64"/>
                    <a:pt x="20" y="66"/>
                  </a:cubicBezTo>
                  <a:cubicBezTo>
                    <a:pt x="20" y="67"/>
                    <a:pt x="21" y="67"/>
                    <a:pt x="21" y="68"/>
                  </a:cubicBezTo>
                  <a:cubicBezTo>
                    <a:pt x="18" y="69"/>
                    <a:pt x="5" y="69"/>
                    <a:pt x="0" y="68"/>
                  </a:cubicBezTo>
                  <a:cubicBezTo>
                    <a:pt x="1" y="67"/>
                    <a:pt x="2" y="66"/>
                    <a:pt x="3" y="66"/>
                  </a:cubicBezTo>
                  <a:cubicBezTo>
                    <a:pt x="7" y="65"/>
                    <a:pt x="9" y="63"/>
                    <a:pt x="9" y="58"/>
                  </a:cubicBezTo>
                  <a:cubicBezTo>
                    <a:pt x="9" y="44"/>
                    <a:pt x="9" y="29"/>
                    <a:pt x="9" y="14"/>
                  </a:cubicBezTo>
                  <a:cubicBezTo>
                    <a:pt x="9" y="11"/>
                    <a:pt x="7" y="9"/>
                    <a:pt x="6" y="8"/>
                  </a:cubicBezTo>
                  <a:cubicBezTo>
                    <a:pt x="4" y="6"/>
                    <a:pt x="2" y="4"/>
                    <a:pt x="0" y="2"/>
                  </a:cubicBezTo>
                  <a:cubicBezTo>
                    <a:pt x="4" y="1"/>
                    <a:pt x="7" y="2"/>
                    <a:pt x="10" y="1"/>
                  </a:cubicBezTo>
                  <a:cubicBezTo>
                    <a:pt x="18" y="0"/>
                    <a:pt x="22" y="3"/>
                    <a:pt x="27" y="9"/>
                  </a:cubicBezTo>
                  <a:cubicBezTo>
                    <a:pt x="34" y="19"/>
                    <a:pt x="42" y="29"/>
                    <a:pt x="50" y="39"/>
                  </a:cubicBezTo>
                  <a:cubicBezTo>
                    <a:pt x="51" y="40"/>
                    <a:pt x="52" y="41"/>
                    <a:pt x="54" y="42"/>
                  </a:cubicBezTo>
                  <a:cubicBezTo>
                    <a:pt x="54" y="41"/>
                    <a:pt x="54" y="39"/>
                    <a:pt x="54" y="38"/>
                  </a:cubicBezTo>
                  <a:cubicBezTo>
                    <a:pt x="54" y="30"/>
                    <a:pt x="54" y="23"/>
                    <a:pt x="54" y="15"/>
                  </a:cubicBezTo>
                  <a:cubicBezTo>
                    <a:pt x="54" y="9"/>
                    <a:pt x="53" y="4"/>
                    <a:pt x="46" y="3"/>
                  </a:cubicBezTo>
                  <a:cubicBezTo>
                    <a:pt x="46" y="3"/>
                    <a:pt x="45" y="3"/>
                    <a:pt x="45" y="3"/>
                  </a:cubicBezTo>
                  <a:cubicBezTo>
                    <a:pt x="48" y="1"/>
                    <a:pt x="61" y="1"/>
                    <a:pt x="65" y="2"/>
                  </a:cubicBezTo>
                  <a:cubicBezTo>
                    <a:pt x="64" y="3"/>
                    <a:pt x="64" y="3"/>
                    <a:pt x="63" y="4"/>
                  </a:cubicBezTo>
                  <a:cubicBezTo>
                    <a:pt x="59" y="5"/>
                    <a:pt x="57" y="8"/>
                    <a:pt x="58" y="12"/>
                  </a:cubicBezTo>
                  <a:cubicBezTo>
                    <a:pt x="58" y="17"/>
                    <a:pt x="58" y="22"/>
                    <a:pt x="58" y="26"/>
                  </a:cubicBezTo>
                  <a:cubicBezTo>
                    <a:pt x="58" y="39"/>
                    <a:pt x="58" y="51"/>
                    <a:pt x="58" y="64"/>
                  </a:cubicBezTo>
                  <a:cubicBezTo>
                    <a:pt x="58" y="66"/>
                    <a:pt x="58" y="67"/>
                    <a:pt x="58" y="69"/>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60" name="Freeform 53">
              <a:extLst>
                <a:ext uri="{FF2B5EF4-FFF2-40B4-BE49-F238E27FC236}">
                  <a16:creationId xmlns:a16="http://schemas.microsoft.com/office/drawing/2014/main" id="{31731D7D-B614-4B40-BD98-92032FFEDC84}"/>
                </a:ext>
              </a:extLst>
            </p:cNvPr>
            <p:cNvSpPr>
              <a:spLocks noEditPoints="1"/>
            </p:cNvSpPr>
            <p:nvPr/>
          </p:nvSpPr>
          <p:spPr bwMode="auto">
            <a:xfrm>
              <a:off x="5700062" y="26009575"/>
              <a:ext cx="353921" cy="503354"/>
            </a:xfrm>
            <a:custGeom>
              <a:avLst/>
              <a:gdLst>
                <a:gd name="T0" fmla="*/ 9 w 50"/>
                <a:gd name="T1" fmla="*/ 71 h 71"/>
                <a:gd name="T2" fmla="*/ 31 w 50"/>
                <a:gd name="T3" fmla="*/ 41 h 71"/>
                <a:gd name="T4" fmla="*/ 23 w 50"/>
                <a:gd name="T5" fmla="*/ 44 h 71"/>
                <a:gd name="T6" fmla="*/ 3 w 50"/>
                <a:gd name="T7" fmla="*/ 33 h 71"/>
                <a:gd name="T8" fmla="*/ 3 w 50"/>
                <a:gd name="T9" fmla="*/ 13 h 71"/>
                <a:gd name="T10" fmla="*/ 21 w 50"/>
                <a:gd name="T11" fmla="*/ 1 h 71"/>
                <a:gd name="T12" fmla="*/ 41 w 50"/>
                <a:gd name="T13" fmla="*/ 11 h 71"/>
                <a:gd name="T14" fmla="*/ 34 w 50"/>
                <a:gd name="T15" fmla="*/ 59 h 71"/>
                <a:gd name="T16" fmla="*/ 9 w 50"/>
                <a:gd name="T17" fmla="*/ 71 h 71"/>
                <a:gd name="T18" fmla="*/ 31 w 50"/>
                <a:gd name="T19" fmla="*/ 32 h 71"/>
                <a:gd name="T20" fmla="*/ 32 w 50"/>
                <a:gd name="T21" fmla="*/ 32 h 71"/>
                <a:gd name="T22" fmla="*/ 28 w 50"/>
                <a:gd name="T23" fmla="*/ 12 h 71"/>
                <a:gd name="T24" fmla="*/ 25 w 50"/>
                <a:gd name="T25" fmla="*/ 6 h 71"/>
                <a:gd name="T26" fmla="*/ 19 w 50"/>
                <a:gd name="T27" fmla="*/ 3 h 71"/>
                <a:gd name="T28" fmla="*/ 15 w 50"/>
                <a:gd name="T29" fmla="*/ 8 h 71"/>
                <a:gd name="T30" fmla="*/ 14 w 50"/>
                <a:gd name="T31" fmla="*/ 10 h 71"/>
                <a:gd name="T32" fmla="*/ 18 w 50"/>
                <a:gd name="T33" fmla="*/ 32 h 71"/>
                <a:gd name="T34" fmla="*/ 21 w 50"/>
                <a:gd name="T35" fmla="*/ 37 h 71"/>
                <a:gd name="T36" fmla="*/ 29 w 50"/>
                <a:gd name="T37" fmla="*/ 39 h 71"/>
                <a:gd name="T38" fmla="*/ 31 w 50"/>
                <a:gd name="T39" fmla="*/ 33 h 71"/>
                <a:gd name="T40" fmla="*/ 31 w 50"/>
                <a:gd name="T41" fmla="*/ 3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71">
                  <a:moveTo>
                    <a:pt x="9" y="71"/>
                  </a:moveTo>
                  <a:cubicBezTo>
                    <a:pt x="22" y="66"/>
                    <a:pt x="29" y="55"/>
                    <a:pt x="31" y="41"/>
                  </a:cubicBezTo>
                  <a:cubicBezTo>
                    <a:pt x="28" y="42"/>
                    <a:pt x="26" y="43"/>
                    <a:pt x="23" y="44"/>
                  </a:cubicBezTo>
                  <a:cubicBezTo>
                    <a:pt x="14" y="46"/>
                    <a:pt x="7" y="42"/>
                    <a:pt x="3" y="33"/>
                  </a:cubicBezTo>
                  <a:cubicBezTo>
                    <a:pt x="0" y="26"/>
                    <a:pt x="1" y="19"/>
                    <a:pt x="3" y="13"/>
                  </a:cubicBezTo>
                  <a:cubicBezTo>
                    <a:pt x="7" y="5"/>
                    <a:pt x="13" y="1"/>
                    <a:pt x="21" y="1"/>
                  </a:cubicBezTo>
                  <a:cubicBezTo>
                    <a:pt x="29" y="0"/>
                    <a:pt x="36" y="3"/>
                    <a:pt x="41" y="11"/>
                  </a:cubicBezTo>
                  <a:cubicBezTo>
                    <a:pt x="50" y="26"/>
                    <a:pt x="47" y="47"/>
                    <a:pt x="34" y="59"/>
                  </a:cubicBezTo>
                  <a:cubicBezTo>
                    <a:pt x="28" y="65"/>
                    <a:pt x="17" y="70"/>
                    <a:pt x="9" y="71"/>
                  </a:cubicBezTo>
                  <a:close/>
                  <a:moveTo>
                    <a:pt x="31" y="32"/>
                  </a:moveTo>
                  <a:cubicBezTo>
                    <a:pt x="31" y="32"/>
                    <a:pt x="31" y="32"/>
                    <a:pt x="32" y="32"/>
                  </a:cubicBezTo>
                  <a:cubicBezTo>
                    <a:pt x="30" y="25"/>
                    <a:pt x="29" y="19"/>
                    <a:pt x="28" y="12"/>
                  </a:cubicBezTo>
                  <a:cubicBezTo>
                    <a:pt x="27" y="10"/>
                    <a:pt x="26" y="8"/>
                    <a:pt x="25" y="6"/>
                  </a:cubicBezTo>
                  <a:cubicBezTo>
                    <a:pt x="24" y="4"/>
                    <a:pt x="22" y="3"/>
                    <a:pt x="19" y="3"/>
                  </a:cubicBezTo>
                  <a:cubicBezTo>
                    <a:pt x="17" y="4"/>
                    <a:pt x="15" y="5"/>
                    <a:pt x="15" y="8"/>
                  </a:cubicBezTo>
                  <a:cubicBezTo>
                    <a:pt x="15" y="9"/>
                    <a:pt x="14" y="10"/>
                    <a:pt x="14" y="10"/>
                  </a:cubicBezTo>
                  <a:cubicBezTo>
                    <a:pt x="15" y="18"/>
                    <a:pt x="16" y="25"/>
                    <a:pt x="18" y="32"/>
                  </a:cubicBezTo>
                  <a:cubicBezTo>
                    <a:pt x="19" y="34"/>
                    <a:pt x="20" y="35"/>
                    <a:pt x="21" y="37"/>
                  </a:cubicBezTo>
                  <a:cubicBezTo>
                    <a:pt x="23" y="39"/>
                    <a:pt x="25" y="39"/>
                    <a:pt x="29" y="39"/>
                  </a:cubicBezTo>
                  <a:cubicBezTo>
                    <a:pt x="32" y="38"/>
                    <a:pt x="31" y="35"/>
                    <a:pt x="31" y="33"/>
                  </a:cubicBezTo>
                  <a:cubicBezTo>
                    <a:pt x="31" y="33"/>
                    <a:pt x="31" y="32"/>
                    <a:pt x="31" y="3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61" name="Freeform 54">
              <a:extLst>
                <a:ext uri="{FF2B5EF4-FFF2-40B4-BE49-F238E27FC236}">
                  <a16:creationId xmlns:a16="http://schemas.microsoft.com/office/drawing/2014/main" id="{85133ADC-E731-46F5-90AB-E151D742530F}"/>
                </a:ext>
              </a:extLst>
            </p:cNvPr>
            <p:cNvSpPr>
              <a:spLocks/>
            </p:cNvSpPr>
            <p:nvPr/>
          </p:nvSpPr>
          <p:spPr bwMode="auto">
            <a:xfrm>
              <a:off x="4323703" y="20386164"/>
              <a:ext cx="471894" cy="534814"/>
            </a:xfrm>
            <a:custGeom>
              <a:avLst/>
              <a:gdLst>
                <a:gd name="T0" fmla="*/ 42 w 68"/>
                <a:gd name="T1" fmla="*/ 7 h 77"/>
                <a:gd name="T2" fmla="*/ 62 w 68"/>
                <a:gd name="T3" fmla="*/ 0 h 77"/>
                <a:gd name="T4" fmla="*/ 60 w 68"/>
                <a:gd name="T5" fmla="*/ 3 h 77"/>
                <a:gd name="T6" fmla="*/ 57 w 68"/>
                <a:gd name="T7" fmla="*/ 12 h 77"/>
                <a:gd name="T8" fmla="*/ 65 w 68"/>
                <a:gd name="T9" fmla="*/ 40 h 77"/>
                <a:gd name="T10" fmla="*/ 67 w 68"/>
                <a:gd name="T11" fmla="*/ 55 h 77"/>
                <a:gd name="T12" fmla="*/ 62 w 68"/>
                <a:gd name="T13" fmla="*/ 68 h 77"/>
                <a:gd name="T14" fmla="*/ 34 w 68"/>
                <a:gd name="T15" fmla="*/ 76 h 77"/>
                <a:gd name="T16" fmla="*/ 21 w 68"/>
                <a:gd name="T17" fmla="*/ 66 h 77"/>
                <a:gd name="T18" fmla="*/ 19 w 68"/>
                <a:gd name="T19" fmla="*/ 60 h 77"/>
                <a:gd name="T20" fmla="*/ 10 w 68"/>
                <a:gd name="T21" fmla="*/ 27 h 77"/>
                <a:gd name="T22" fmla="*/ 9 w 68"/>
                <a:gd name="T23" fmla="*/ 25 h 77"/>
                <a:gd name="T24" fmla="*/ 2 w 68"/>
                <a:gd name="T25" fmla="*/ 20 h 77"/>
                <a:gd name="T26" fmla="*/ 0 w 68"/>
                <a:gd name="T27" fmla="*/ 19 h 77"/>
                <a:gd name="T28" fmla="*/ 27 w 68"/>
                <a:gd name="T29" fmla="*/ 10 h 77"/>
                <a:gd name="T30" fmla="*/ 30 w 68"/>
                <a:gd name="T31" fmla="*/ 10 h 77"/>
                <a:gd name="T32" fmla="*/ 30 w 68"/>
                <a:gd name="T33" fmla="*/ 11 h 77"/>
                <a:gd name="T34" fmla="*/ 27 w 68"/>
                <a:gd name="T35" fmla="*/ 12 h 77"/>
                <a:gd name="T36" fmla="*/ 24 w 68"/>
                <a:gd name="T37" fmla="*/ 20 h 77"/>
                <a:gd name="T38" fmla="*/ 34 w 68"/>
                <a:gd name="T39" fmla="*/ 59 h 77"/>
                <a:gd name="T40" fmla="*/ 35 w 68"/>
                <a:gd name="T41" fmla="*/ 61 h 77"/>
                <a:gd name="T42" fmla="*/ 50 w 68"/>
                <a:gd name="T43" fmla="*/ 70 h 77"/>
                <a:gd name="T44" fmla="*/ 64 w 68"/>
                <a:gd name="T45" fmla="*/ 55 h 77"/>
                <a:gd name="T46" fmla="*/ 63 w 68"/>
                <a:gd name="T47" fmla="*/ 45 h 77"/>
                <a:gd name="T48" fmla="*/ 54 w 68"/>
                <a:gd name="T49" fmla="*/ 15 h 77"/>
                <a:gd name="T50" fmla="*/ 44 w 68"/>
                <a:gd name="T51" fmla="*/ 7 h 77"/>
                <a:gd name="T52" fmla="*/ 42 w 68"/>
                <a:gd name="T53" fmla="*/ 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7">
                  <a:moveTo>
                    <a:pt x="42" y="7"/>
                  </a:moveTo>
                  <a:cubicBezTo>
                    <a:pt x="45" y="4"/>
                    <a:pt x="57" y="1"/>
                    <a:pt x="62" y="0"/>
                  </a:cubicBezTo>
                  <a:cubicBezTo>
                    <a:pt x="61" y="1"/>
                    <a:pt x="61" y="2"/>
                    <a:pt x="60" y="3"/>
                  </a:cubicBezTo>
                  <a:cubicBezTo>
                    <a:pt x="57" y="5"/>
                    <a:pt x="56" y="8"/>
                    <a:pt x="57" y="12"/>
                  </a:cubicBezTo>
                  <a:cubicBezTo>
                    <a:pt x="60" y="21"/>
                    <a:pt x="63" y="31"/>
                    <a:pt x="65" y="40"/>
                  </a:cubicBezTo>
                  <a:cubicBezTo>
                    <a:pt x="66" y="45"/>
                    <a:pt x="67" y="50"/>
                    <a:pt x="67" y="55"/>
                  </a:cubicBezTo>
                  <a:cubicBezTo>
                    <a:pt x="68" y="61"/>
                    <a:pt x="66" y="65"/>
                    <a:pt x="62" y="68"/>
                  </a:cubicBezTo>
                  <a:cubicBezTo>
                    <a:pt x="54" y="74"/>
                    <a:pt x="44" y="77"/>
                    <a:pt x="34" y="76"/>
                  </a:cubicBezTo>
                  <a:cubicBezTo>
                    <a:pt x="28" y="75"/>
                    <a:pt x="24" y="72"/>
                    <a:pt x="21" y="66"/>
                  </a:cubicBezTo>
                  <a:cubicBezTo>
                    <a:pt x="20" y="64"/>
                    <a:pt x="19" y="62"/>
                    <a:pt x="19" y="60"/>
                  </a:cubicBezTo>
                  <a:cubicBezTo>
                    <a:pt x="16" y="49"/>
                    <a:pt x="13" y="38"/>
                    <a:pt x="10" y="27"/>
                  </a:cubicBezTo>
                  <a:cubicBezTo>
                    <a:pt x="10" y="27"/>
                    <a:pt x="9" y="26"/>
                    <a:pt x="9" y="25"/>
                  </a:cubicBezTo>
                  <a:cubicBezTo>
                    <a:pt x="8" y="22"/>
                    <a:pt x="6" y="20"/>
                    <a:pt x="2" y="20"/>
                  </a:cubicBezTo>
                  <a:cubicBezTo>
                    <a:pt x="1" y="20"/>
                    <a:pt x="1" y="20"/>
                    <a:pt x="0" y="19"/>
                  </a:cubicBezTo>
                  <a:cubicBezTo>
                    <a:pt x="8" y="15"/>
                    <a:pt x="18" y="13"/>
                    <a:pt x="27" y="10"/>
                  </a:cubicBezTo>
                  <a:cubicBezTo>
                    <a:pt x="28" y="10"/>
                    <a:pt x="29" y="10"/>
                    <a:pt x="30" y="10"/>
                  </a:cubicBezTo>
                  <a:cubicBezTo>
                    <a:pt x="30" y="10"/>
                    <a:pt x="30" y="10"/>
                    <a:pt x="30" y="11"/>
                  </a:cubicBezTo>
                  <a:cubicBezTo>
                    <a:pt x="29" y="11"/>
                    <a:pt x="28" y="12"/>
                    <a:pt x="27" y="12"/>
                  </a:cubicBezTo>
                  <a:cubicBezTo>
                    <a:pt x="24" y="14"/>
                    <a:pt x="23" y="16"/>
                    <a:pt x="24" y="20"/>
                  </a:cubicBezTo>
                  <a:cubicBezTo>
                    <a:pt x="27" y="33"/>
                    <a:pt x="31" y="46"/>
                    <a:pt x="34" y="59"/>
                  </a:cubicBezTo>
                  <a:cubicBezTo>
                    <a:pt x="35" y="60"/>
                    <a:pt x="35" y="60"/>
                    <a:pt x="35" y="61"/>
                  </a:cubicBezTo>
                  <a:cubicBezTo>
                    <a:pt x="38" y="68"/>
                    <a:pt x="43" y="71"/>
                    <a:pt x="50" y="70"/>
                  </a:cubicBezTo>
                  <a:cubicBezTo>
                    <a:pt x="59" y="68"/>
                    <a:pt x="64" y="63"/>
                    <a:pt x="64" y="55"/>
                  </a:cubicBezTo>
                  <a:cubicBezTo>
                    <a:pt x="64" y="51"/>
                    <a:pt x="63" y="48"/>
                    <a:pt x="63" y="45"/>
                  </a:cubicBezTo>
                  <a:cubicBezTo>
                    <a:pt x="60" y="35"/>
                    <a:pt x="57" y="25"/>
                    <a:pt x="54" y="15"/>
                  </a:cubicBezTo>
                  <a:cubicBezTo>
                    <a:pt x="52" y="8"/>
                    <a:pt x="51" y="7"/>
                    <a:pt x="44" y="7"/>
                  </a:cubicBezTo>
                  <a:cubicBezTo>
                    <a:pt x="43" y="7"/>
                    <a:pt x="43" y="7"/>
                    <a:pt x="42" y="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62" name="Freeform 55">
              <a:extLst>
                <a:ext uri="{FF2B5EF4-FFF2-40B4-BE49-F238E27FC236}">
                  <a16:creationId xmlns:a16="http://schemas.microsoft.com/office/drawing/2014/main" id="{8A62A99D-E0DB-4111-9FEB-3E4F6344232D}"/>
                </a:ext>
              </a:extLst>
            </p:cNvPr>
            <p:cNvSpPr>
              <a:spLocks/>
            </p:cNvSpPr>
            <p:nvPr/>
          </p:nvSpPr>
          <p:spPr bwMode="auto">
            <a:xfrm>
              <a:off x="7894371" y="22195094"/>
              <a:ext cx="550543" cy="440435"/>
            </a:xfrm>
            <a:custGeom>
              <a:avLst/>
              <a:gdLst>
                <a:gd name="T0" fmla="*/ 0 w 79"/>
                <a:gd name="T1" fmla="*/ 22 h 63"/>
                <a:gd name="T2" fmla="*/ 20 w 79"/>
                <a:gd name="T3" fmla="*/ 13 h 63"/>
                <a:gd name="T4" fmla="*/ 20 w 79"/>
                <a:gd name="T5" fmla="*/ 17 h 63"/>
                <a:gd name="T6" fmla="*/ 12 w 79"/>
                <a:gd name="T7" fmla="*/ 26 h 63"/>
                <a:gd name="T8" fmla="*/ 13 w 79"/>
                <a:gd name="T9" fmla="*/ 46 h 63"/>
                <a:gd name="T10" fmla="*/ 24 w 79"/>
                <a:gd name="T11" fmla="*/ 50 h 63"/>
                <a:gd name="T12" fmla="*/ 32 w 79"/>
                <a:gd name="T13" fmla="*/ 42 h 63"/>
                <a:gd name="T14" fmla="*/ 32 w 79"/>
                <a:gd name="T15" fmla="*/ 35 h 63"/>
                <a:gd name="T16" fmla="*/ 35 w 79"/>
                <a:gd name="T17" fmla="*/ 14 h 63"/>
                <a:gd name="T18" fmla="*/ 51 w 79"/>
                <a:gd name="T19" fmla="*/ 1 h 63"/>
                <a:gd name="T20" fmla="*/ 66 w 79"/>
                <a:gd name="T21" fmla="*/ 7 h 63"/>
                <a:gd name="T22" fmla="*/ 73 w 79"/>
                <a:gd name="T23" fmla="*/ 24 h 63"/>
                <a:gd name="T24" fmla="*/ 73 w 79"/>
                <a:gd name="T25" fmla="*/ 28 h 63"/>
                <a:gd name="T26" fmla="*/ 76 w 79"/>
                <a:gd name="T27" fmla="*/ 32 h 63"/>
                <a:gd name="T28" fmla="*/ 79 w 79"/>
                <a:gd name="T29" fmla="*/ 34 h 63"/>
                <a:gd name="T30" fmla="*/ 59 w 79"/>
                <a:gd name="T31" fmla="*/ 42 h 63"/>
                <a:gd name="T32" fmla="*/ 62 w 79"/>
                <a:gd name="T33" fmla="*/ 38 h 63"/>
                <a:gd name="T34" fmla="*/ 69 w 79"/>
                <a:gd name="T35" fmla="*/ 26 h 63"/>
                <a:gd name="T36" fmla="*/ 65 w 79"/>
                <a:gd name="T37" fmla="*/ 12 h 63"/>
                <a:gd name="T38" fmla="*/ 50 w 79"/>
                <a:gd name="T39" fmla="*/ 14 h 63"/>
                <a:gd name="T40" fmla="*/ 49 w 79"/>
                <a:gd name="T41" fmla="*/ 21 h 63"/>
                <a:gd name="T42" fmla="*/ 48 w 79"/>
                <a:gd name="T43" fmla="*/ 39 h 63"/>
                <a:gd name="T44" fmla="*/ 45 w 79"/>
                <a:gd name="T45" fmla="*/ 50 h 63"/>
                <a:gd name="T46" fmla="*/ 15 w 79"/>
                <a:gd name="T47" fmla="*/ 53 h 63"/>
                <a:gd name="T48" fmla="*/ 7 w 79"/>
                <a:gd name="T49" fmla="*/ 34 h 63"/>
                <a:gd name="T50" fmla="*/ 0 w 79"/>
                <a:gd name="T51" fmla="*/ 2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9" h="63">
                  <a:moveTo>
                    <a:pt x="0" y="22"/>
                  </a:moveTo>
                  <a:cubicBezTo>
                    <a:pt x="7" y="19"/>
                    <a:pt x="14" y="16"/>
                    <a:pt x="20" y="13"/>
                  </a:cubicBezTo>
                  <a:cubicBezTo>
                    <a:pt x="22" y="15"/>
                    <a:pt x="21" y="16"/>
                    <a:pt x="20" y="17"/>
                  </a:cubicBezTo>
                  <a:cubicBezTo>
                    <a:pt x="17" y="20"/>
                    <a:pt x="14" y="23"/>
                    <a:pt x="12" y="26"/>
                  </a:cubicBezTo>
                  <a:cubicBezTo>
                    <a:pt x="8" y="33"/>
                    <a:pt x="9" y="39"/>
                    <a:pt x="13" y="46"/>
                  </a:cubicBezTo>
                  <a:cubicBezTo>
                    <a:pt x="16" y="50"/>
                    <a:pt x="19" y="51"/>
                    <a:pt x="24" y="50"/>
                  </a:cubicBezTo>
                  <a:cubicBezTo>
                    <a:pt x="28" y="49"/>
                    <a:pt x="31" y="46"/>
                    <a:pt x="32" y="42"/>
                  </a:cubicBezTo>
                  <a:cubicBezTo>
                    <a:pt x="32" y="40"/>
                    <a:pt x="32" y="37"/>
                    <a:pt x="32" y="35"/>
                  </a:cubicBezTo>
                  <a:cubicBezTo>
                    <a:pt x="33" y="28"/>
                    <a:pt x="33" y="21"/>
                    <a:pt x="35" y="14"/>
                  </a:cubicBezTo>
                  <a:cubicBezTo>
                    <a:pt x="37" y="6"/>
                    <a:pt x="43" y="2"/>
                    <a:pt x="51" y="1"/>
                  </a:cubicBezTo>
                  <a:cubicBezTo>
                    <a:pt x="57" y="0"/>
                    <a:pt x="62" y="3"/>
                    <a:pt x="66" y="7"/>
                  </a:cubicBezTo>
                  <a:cubicBezTo>
                    <a:pt x="70" y="12"/>
                    <a:pt x="72" y="18"/>
                    <a:pt x="73" y="24"/>
                  </a:cubicBezTo>
                  <a:cubicBezTo>
                    <a:pt x="73" y="26"/>
                    <a:pt x="73" y="27"/>
                    <a:pt x="73" y="28"/>
                  </a:cubicBezTo>
                  <a:cubicBezTo>
                    <a:pt x="73" y="30"/>
                    <a:pt x="74" y="32"/>
                    <a:pt x="76" y="32"/>
                  </a:cubicBezTo>
                  <a:cubicBezTo>
                    <a:pt x="77" y="32"/>
                    <a:pt x="78" y="33"/>
                    <a:pt x="79" y="34"/>
                  </a:cubicBezTo>
                  <a:cubicBezTo>
                    <a:pt x="75" y="37"/>
                    <a:pt x="63" y="42"/>
                    <a:pt x="59" y="42"/>
                  </a:cubicBezTo>
                  <a:cubicBezTo>
                    <a:pt x="60" y="40"/>
                    <a:pt x="61" y="39"/>
                    <a:pt x="62" y="38"/>
                  </a:cubicBezTo>
                  <a:cubicBezTo>
                    <a:pt x="65" y="34"/>
                    <a:pt x="68" y="31"/>
                    <a:pt x="69" y="26"/>
                  </a:cubicBezTo>
                  <a:cubicBezTo>
                    <a:pt x="70" y="21"/>
                    <a:pt x="69" y="16"/>
                    <a:pt x="65" y="12"/>
                  </a:cubicBezTo>
                  <a:cubicBezTo>
                    <a:pt x="61" y="7"/>
                    <a:pt x="53" y="8"/>
                    <a:pt x="50" y="14"/>
                  </a:cubicBezTo>
                  <a:cubicBezTo>
                    <a:pt x="49" y="16"/>
                    <a:pt x="49" y="19"/>
                    <a:pt x="49" y="21"/>
                  </a:cubicBezTo>
                  <a:cubicBezTo>
                    <a:pt x="48" y="27"/>
                    <a:pt x="49" y="33"/>
                    <a:pt x="48" y="39"/>
                  </a:cubicBezTo>
                  <a:cubicBezTo>
                    <a:pt x="47" y="42"/>
                    <a:pt x="47" y="46"/>
                    <a:pt x="45" y="50"/>
                  </a:cubicBezTo>
                  <a:cubicBezTo>
                    <a:pt x="39" y="60"/>
                    <a:pt x="24" y="63"/>
                    <a:pt x="15" y="53"/>
                  </a:cubicBezTo>
                  <a:cubicBezTo>
                    <a:pt x="11" y="47"/>
                    <a:pt x="8" y="41"/>
                    <a:pt x="7" y="34"/>
                  </a:cubicBezTo>
                  <a:cubicBezTo>
                    <a:pt x="5" y="27"/>
                    <a:pt x="5" y="27"/>
                    <a:pt x="0" y="2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63" name="Freeform 56">
              <a:extLst>
                <a:ext uri="{FF2B5EF4-FFF2-40B4-BE49-F238E27FC236}">
                  <a16:creationId xmlns:a16="http://schemas.microsoft.com/office/drawing/2014/main" id="{F80FCAD7-78A2-4243-97E5-91414F895B41}"/>
                </a:ext>
              </a:extLst>
            </p:cNvPr>
            <p:cNvSpPr>
              <a:spLocks/>
            </p:cNvSpPr>
            <p:nvPr/>
          </p:nvSpPr>
          <p:spPr bwMode="auto">
            <a:xfrm>
              <a:off x="7902235" y="24263565"/>
              <a:ext cx="542679" cy="503354"/>
            </a:xfrm>
            <a:custGeom>
              <a:avLst/>
              <a:gdLst>
                <a:gd name="T0" fmla="*/ 64 w 77"/>
                <a:gd name="T1" fmla="*/ 40 h 72"/>
                <a:gd name="T2" fmla="*/ 65 w 77"/>
                <a:gd name="T3" fmla="*/ 37 h 72"/>
                <a:gd name="T4" fmla="*/ 59 w 77"/>
                <a:gd name="T5" fmla="*/ 30 h 72"/>
                <a:gd name="T6" fmla="*/ 45 w 77"/>
                <a:gd name="T7" fmla="*/ 32 h 72"/>
                <a:gd name="T8" fmla="*/ 37 w 77"/>
                <a:gd name="T9" fmla="*/ 32 h 72"/>
                <a:gd name="T10" fmla="*/ 33 w 77"/>
                <a:gd name="T11" fmla="*/ 33 h 72"/>
                <a:gd name="T12" fmla="*/ 39 w 77"/>
                <a:gd name="T13" fmla="*/ 41 h 72"/>
                <a:gd name="T14" fmla="*/ 47 w 77"/>
                <a:gd name="T15" fmla="*/ 52 h 72"/>
                <a:gd name="T16" fmla="*/ 50 w 77"/>
                <a:gd name="T17" fmla="*/ 56 h 72"/>
                <a:gd name="T18" fmla="*/ 57 w 77"/>
                <a:gd name="T19" fmla="*/ 55 h 72"/>
                <a:gd name="T20" fmla="*/ 60 w 77"/>
                <a:gd name="T21" fmla="*/ 51 h 72"/>
                <a:gd name="T22" fmla="*/ 53 w 77"/>
                <a:gd name="T23" fmla="*/ 72 h 72"/>
                <a:gd name="T24" fmla="*/ 52 w 77"/>
                <a:gd name="T25" fmla="*/ 71 h 72"/>
                <a:gd name="T26" fmla="*/ 48 w 77"/>
                <a:gd name="T27" fmla="*/ 60 h 72"/>
                <a:gd name="T28" fmla="*/ 31 w 77"/>
                <a:gd name="T29" fmla="*/ 37 h 72"/>
                <a:gd name="T30" fmla="*/ 26 w 77"/>
                <a:gd name="T31" fmla="*/ 33 h 72"/>
                <a:gd name="T32" fmla="*/ 13 w 77"/>
                <a:gd name="T33" fmla="*/ 27 h 72"/>
                <a:gd name="T34" fmla="*/ 2 w 77"/>
                <a:gd name="T35" fmla="*/ 31 h 72"/>
                <a:gd name="T36" fmla="*/ 1 w 77"/>
                <a:gd name="T37" fmla="*/ 32 h 72"/>
                <a:gd name="T38" fmla="*/ 0 w 77"/>
                <a:gd name="T39" fmla="*/ 30 h 72"/>
                <a:gd name="T40" fmla="*/ 12 w 77"/>
                <a:gd name="T41" fmla="*/ 1 h 72"/>
                <a:gd name="T42" fmla="*/ 13 w 77"/>
                <a:gd name="T43" fmla="*/ 0 h 72"/>
                <a:gd name="T44" fmla="*/ 13 w 77"/>
                <a:gd name="T45" fmla="*/ 3 h 72"/>
                <a:gd name="T46" fmla="*/ 18 w 77"/>
                <a:gd name="T47" fmla="*/ 12 h 72"/>
                <a:gd name="T48" fmla="*/ 30 w 77"/>
                <a:gd name="T49" fmla="*/ 17 h 72"/>
                <a:gd name="T50" fmla="*/ 34 w 77"/>
                <a:gd name="T51" fmla="*/ 18 h 72"/>
                <a:gd name="T52" fmla="*/ 67 w 77"/>
                <a:gd name="T53" fmla="*/ 14 h 72"/>
                <a:gd name="T54" fmla="*/ 76 w 77"/>
                <a:gd name="T55" fmla="*/ 8 h 72"/>
                <a:gd name="T56" fmla="*/ 77 w 77"/>
                <a:gd name="T57" fmla="*/ 10 h 72"/>
                <a:gd name="T58" fmla="*/ 66 w 77"/>
                <a:gd name="T59" fmla="*/ 39 h 72"/>
                <a:gd name="T60" fmla="*/ 64 w 77"/>
                <a:gd name="T61" fmla="*/ 4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72">
                  <a:moveTo>
                    <a:pt x="64" y="40"/>
                  </a:moveTo>
                  <a:cubicBezTo>
                    <a:pt x="65" y="39"/>
                    <a:pt x="65" y="38"/>
                    <a:pt x="65" y="37"/>
                  </a:cubicBezTo>
                  <a:cubicBezTo>
                    <a:pt x="67" y="31"/>
                    <a:pt x="66" y="30"/>
                    <a:pt x="59" y="30"/>
                  </a:cubicBezTo>
                  <a:cubicBezTo>
                    <a:pt x="54" y="31"/>
                    <a:pt x="50" y="31"/>
                    <a:pt x="45" y="32"/>
                  </a:cubicBezTo>
                  <a:cubicBezTo>
                    <a:pt x="42" y="32"/>
                    <a:pt x="40" y="32"/>
                    <a:pt x="37" y="32"/>
                  </a:cubicBezTo>
                  <a:cubicBezTo>
                    <a:pt x="36" y="33"/>
                    <a:pt x="35" y="33"/>
                    <a:pt x="33" y="33"/>
                  </a:cubicBezTo>
                  <a:cubicBezTo>
                    <a:pt x="35" y="36"/>
                    <a:pt x="37" y="39"/>
                    <a:pt x="39" y="41"/>
                  </a:cubicBezTo>
                  <a:cubicBezTo>
                    <a:pt x="41" y="45"/>
                    <a:pt x="44" y="48"/>
                    <a:pt x="47" y="52"/>
                  </a:cubicBezTo>
                  <a:cubicBezTo>
                    <a:pt x="48" y="53"/>
                    <a:pt x="49" y="55"/>
                    <a:pt x="50" y="56"/>
                  </a:cubicBezTo>
                  <a:cubicBezTo>
                    <a:pt x="53" y="58"/>
                    <a:pt x="55" y="58"/>
                    <a:pt x="57" y="55"/>
                  </a:cubicBezTo>
                  <a:cubicBezTo>
                    <a:pt x="58" y="54"/>
                    <a:pt x="59" y="53"/>
                    <a:pt x="60" y="51"/>
                  </a:cubicBezTo>
                  <a:cubicBezTo>
                    <a:pt x="60" y="55"/>
                    <a:pt x="56" y="68"/>
                    <a:pt x="53" y="72"/>
                  </a:cubicBezTo>
                  <a:cubicBezTo>
                    <a:pt x="53" y="71"/>
                    <a:pt x="52" y="71"/>
                    <a:pt x="52" y="71"/>
                  </a:cubicBezTo>
                  <a:cubicBezTo>
                    <a:pt x="52" y="67"/>
                    <a:pt x="50" y="64"/>
                    <a:pt x="48" y="60"/>
                  </a:cubicBezTo>
                  <a:cubicBezTo>
                    <a:pt x="42" y="53"/>
                    <a:pt x="37" y="45"/>
                    <a:pt x="31" y="37"/>
                  </a:cubicBezTo>
                  <a:cubicBezTo>
                    <a:pt x="30" y="35"/>
                    <a:pt x="29" y="34"/>
                    <a:pt x="26" y="33"/>
                  </a:cubicBezTo>
                  <a:cubicBezTo>
                    <a:pt x="22" y="31"/>
                    <a:pt x="17" y="29"/>
                    <a:pt x="13" y="27"/>
                  </a:cubicBezTo>
                  <a:cubicBezTo>
                    <a:pt x="7" y="25"/>
                    <a:pt x="6" y="25"/>
                    <a:pt x="2" y="31"/>
                  </a:cubicBezTo>
                  <a:cubicBezTo>
                    <a:pt x="2" y="31"/>
                    <a:pt x="1" y="31"/>
                    <a:pt x="1" y="32"/>
                  </a:cubicBezTo>
                  <a:cubicBezTo>
                    <a:pt x="1" y="31"/>
                    <a:pt x="0" y="31"/>
                    <a:pt x="0" y="30"/>
                  </a:cubicBezTo>
                  <a:cubicBezTo>
                    <a:pt x="4" y="20"/>
                    <a:pt x="8" y="11"/>
                    <a:pt x="12" y="1"/>
                  </a:cubicBezTo>
                  <a:cubicBezTo>
                    <a:pt x="12" y="1"/>
                    <a:pt x="12" y="0"/>
                    <a:pt x="13" y="0"/>
                  </a:cubicBezTo>
                  <a:cubicBezTo>
                    <a:pt x="13" y="1"/>
                    <a:pt x="13" y="2"/>
                    <a:pt x="13" y="3"/>
                  </a:cubicBezTo>
                  <a:cubicBezTo>
                    <a:pt x="12" y="8"/>
                    <a:pt x="13" y="10"/>
                    <a:pt x="18" y="12"/>
                  </a:cubicBezTo>
                  <a:cubicBezTo>
                    <a:pt x="22" y="14"/>
                    <a:pt x="26" y="16"/>
                    <a:pt x="30" y="17"/>
                  </a:cubicBezTo>
                  <a:cubicBezTo>
                    <a:pt x="31" y="18"/>
                    <a:pt x="33" y="18"/>
                    <a:pt x="34" y="18"/>
                  </a:cubicBezTo>
                  <a:cubicBezTo>
                    <a:pt x="45" y="17"/>
                    <a:pt x="56" y="15"/>
                    <a:pt x="67" y="14"/>
                  </a:cubicBezTo>
                  <a:cubicBezTo>
                    <a:pt x="70" y="13"/>
                    <a:pt x="74" y="12"/>
                    <a:pt x="76" y="8"/>
                  </a:cubicBezTo>
                  <a:cubicBezTo>
                    <a:pt x="77" y="9"/>
                    <a:pt x="77" y="10"/>
                    <a:pt x="77" y="10"/>
                  </a:cubicBezTo>
                  <a:cubicBezTo>
                    <a:pt x="74" y="20"/>
                    <a:pt x="70" y="29"/>
                    <a:pt x="66" y="39"/>
                  </a:cubicBezTo>
                  <a:cubicBezTo>
                    <a:pt x="66" y="39"/>
                    <a:pt x="66" y="39"/>
                    <a:pt x="64" y="4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64" name="Freeform 57">
              <a:extLst>
                <a:ext uri="{FF2B5EF4-FFF2-40B4-BE49-F238E27FC236}">
                  <a16:creationId xmlns:a16="http://schemas.microsoft.com/office/drawing/2014/main" id="{BCEB97F9-5E6D-4143-A326-123BB40920E4}"/>
                </a:ext>
              </a:extLst>
            </p:cNvPr>
            <p:cNvSpPr>
              <a:spLocks/>
            </p:cNvSpPr>
            <p:nvPr/>
          </p:nvSpPr>
          <p:spPr bwMode="auto">
            <a:xfrm>
              <a:off x="8098858" y="23484939"/>
              <a:ext cx="479759" cy="424705"/>
            </a:xfrm>
            <a:custGeom>
              <a:avLst/>
              <a:gdLst>
                <a:gd name="T0" fmla="*/ 5 w 68"/>
                <a:gd name="T1" fmla="*/ 10 h 61"/>
                <a:gd name="T2" fmla="*/ 5 w 68"/>
                <a:gd name="T3" fmla="*/ 13 h 61"/>
                <a:gd name="T4" fmla="*/ 12 w 68"/>
                <a:gd name="T5" fmla="*/ 20 h 61"/>
                <a:gd name="T6" fmla="*/ 37 w 68"/>
                <a:gd name="T7" fmla="*/ 22 h 61"/>
                <a:gd name="T8" fmla="*/ 61 w 68"/>
                <a:gd name="T9" fmla="*/ 23 h 61"/>
                <a:gd name="T10" fmla="*/ 64 w 68"/>
                <a:gd name="T11" fmla="*/ 23 h 61"/>
                <a:gd name="T12" fmla="*/ 63 w 68"/>
                <a:gd name="T13" fmla="*/ 14 h 61"/>
                <a:gd name="T14" fmla="*/ 58 w 68"/>
                <a:gd name="T15" fmla="*/ 6 h 61"/>
                <a:gd name="T16" fmla="*/ 50 w 68"/>
                <a:gd name="T17" fmla="*/ 1 h 61"/>
                <a:gd name="T18" fmla="*/ 68 w 68"/>
                <a:gd name="T19" fmla="*/ 2 h 61"/>
                <a:gd name="T20" fmla="*/ 64 w 68"/>
                <a:gd name="T21" fmla="*/ 61 h 61"/>
                <a:gd name="T22" fmla="*/ 46 w 68"/>
                <a:gd name="T23" fmla="*/ 60 h 61"/>
                <a:gd name="T24" fmla="*/ 47 w 68"/>
                <a:gd name="T25" fmla="*/ 57 h 61"/>
                <a:gd name="T26" fmla="*/ 49 w 68"/>
                <a:gd name="T27" fmla="*/ 57 h 61"/>
                <a:gd name="T28" fmla="*/ 63 w 68"/>
                <a:gd name="T29" fmla="*/ 40 h 61"/>
                <a:gd name="T30" fmla="*/ 60 w 68"/>
                <a:gd name="T31" fmla="*/ 39 h 61"/>
                <a:gd name="T32" fmla="*/ 17 w 68"/>
                <a:gd name="T33" fmla="*/ 36 h 61"/>
                <a:gd name="T34" fmla="*/ 12 w 68"/>
                <a:gd name="T35" fmla="*/ 35 h 61"/>
                <a:gd name="T36" fmla="*/ 3 w 68"/>
                <a:gd name="T37" fmla="*/ 41 h 61"/>
                <a:gd name="T38" fmla="*/ 2 w 68"/>
                <a:gd name="T39" fmla="*/ 45 h 61"/>
                <a:gd name="T40" fmla="*/ 2 w 68"/>
                <a:gd name="T41" fmla="*/ 36 h 61"/>
                <a:gd name="T42" fmla="*/ 2 w 68"/>
                <a:gd name="T43" fmla="*/ 27 h 61"/>
                <a:gd name="T44" fmla="*/ 3 w 68"/>
                <a:gd name="T45" fmla="*/ 18 h 61"/>
                <a:gd name="T46" fmla="*/ 4 w 68"/>
                <a:gd name="T47" fmla="*/ 9 h 61"/>
                <a:gd name="T48" fmla="*/ 5 w 68"/>
                <a:gd name="T49"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8" h="61">
                  <a:moveTo>
                    <a:pt x="5" y="10"/>
                  </a:moveTo>
                  <a:cubicBezTo>
                    <a:pt x="5" y="11"/>
                    <a:pt x="5" y="12"/>
                    <a:pt x="5" y="13"/>
                  </a:cubicBezTo>
                  <a:cubicBezTo>
                    <a:pt x="6" y="17"/>
                    <a:pt x="8" y="19"/>
                    <a:pt x="12" y="20"/>
                  </a:cubicBezTo>
                  <a:cubicBezTo>
                    <a:pt x="20" y="20"/>
                    <a:pt x="29" y="21"/>
                    <a:pt x="37" y="22"/>
                  </a:cubicBezTo>
                  <a:cubicBezTo>
                    <a:pt x="45" y="22"/>
                    <a:pt x="53" y="23"/>
                    <a:pt x="61" y="23"/>
                  </a:cubicBezTo>
                  <a:cubicBezTo>
                    <a:pt x="62" y="23"/>
                    <a:pt x="63" y="23"/>
                    <a:pt x="64" y="23"/>
                  </a:cubicBezTo>
                  <a:cubicBezTo>
                    <a:pt x="65" y="20"/>
                    <a:pt x="64" y="17"/>
                    <a:pt x="63" y="14"/>
                  </a:cubicBezTo>
                  <a:cubicBezTo>
                    <a:pt x="62" y="10"/>
                    <a:pt x="61" y="8"/>
                    <a:pt x="58" y="6"/>
                  </a:cubicBezTo>
                  <a:cubicBezTo>
                    <a:pt x="55" y="4"/>
                    <a:pt x="52" y="3"/>
                    <a:pt x="50" y="1"/>
                  </a:cubicBezTo>
                  <a:cubicBezTo>
                    <a:pt x="56" y="0"/>
                    <a:pt x="62" y="1"/>
                    <a:pt x="68" y="2"/>
                  </a:cubicBezTo>
                  <a:cubicBezTo>
                    <a:pt x="67" y="21"/>
                    <a:pt x="65" y="41"/>
                    <a:pt x="64" y="61"/>
                  </a:cubicBezTo>
                  <a:cubicBezTo>
                    <a:pt x="58" y="61"/>
                    <a:pt x="52" y="61"/>
                    <a:pt x="46" y="60"/>
                  </a:cubicBezTo>
                  <a:cubicBezTo>
                    <a:pt x="46" y="59"/>
                    <a:pt x="46" y="58"/>
                    <a:pt x="47" y="57"/>
                  </a:cubicBezTo>
                  <a:cubicBezTo>
                    <a:pt x="47" y="57"/>
                    <a:pt x="48" y="57"/>
                    <a:pt x="49" y="57"/>
                  </a:cubicBezTo>
                  <a:cubicBezTo>
                    <a:pt x="58" y="55"/>
                    <a:pt x="63" y="50"/>
                    <a:pt x="63" y="40"/>
                  </a:cubicBezTo>
                  <a:cubicBezTo>
                    <a:pt x="62" y="39"/>
                    <a:pt x="61" y="39"/>
                    <a:pt x="60" y="39"/>
                  </a:cubicBezTo>
                  <a:cubicBezTo>
                    <a:pt x="46" y="38"/>
                    <a:pt x="31" y="37"/>
                    <a:pt x="17" y="36"/>
                  </a:cubicBezTo>
                  <a:cubicBezTo>
                    <a:pt x="15" y="36"/>
                    <a:pt x="13" y="35"/>
                    <a:pt x="12" y="35"/>
                  </a:cubicBezTo>
                  <a:cubicBezTo>
                    <a:pt x="7" y="35"/>
                    <a:pt x="4" y="36"/>
                    <a:pt x="3" y="41"/>
                  </a:cubicBezTo>
                  <a:cubicBezTo>
                    <a:pt x="3" y="42"/>
                    <a:pt x="3" y="43"/>
                    <a:pt x="2" y="45"/>
                  </a:cubicBezTo>
                  <a:cubicBezTo>
                    <a:pt x="0" y="41"/>
                    <a:pt x="2" y="38"/>
                    <a:pt x="2" y="36"/>
                  </a:cubicBezTo>
                  <a:cubicBezTo>
                    <a:pt x="2" y="33"/>
                    <a:pt x="2" y="30"/>
                    <a:pt x="2" y="27"/>
                  </a:cubicBezTo>
                  <a:cubicBezTo>
                    <a:pt x="2" y="24"/>
                    <a:pt x="2" y="21"/>
                    <a:pt x="3" y="18"/>
                  </a:cubicBezTo>
                  <a:cubicBezTo>
                    <a:pt x="3" y="15"/>
                    <a:pt x="2" y="12"/>
                    <a:pt x="4" y="9"/>
                  </a:cubicBezTo>
                  <a:cubicBezTo>
                    <a:pt x="4" y="9"/>
                    <a:pt x="4" y="10"/>
                    <a:pt x="5" y="1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65" name="Freeform 58">
              <a:extLst>
                <a:ext uri="{FF2B5EF4-FFF2-40B4-BE49-F238E27FC236}">
                  <a16:creationId xmlns:a16="http://schemas.microsoft.com/office/drawing/2014/main" id="{A0EC93B7-5F9E-4596-A0B4-56E551810B41}"/>
                </a:ext>
              </a:extLst>
            </p:cNvPr>
            <p:cNvSpPr>
              <a:spLocks/>
            </p:cNvSpPr>
            <p:nvPr/>
          </p:nvSpPr>
          <p:spPr bwMode="auto">
            <a:xfrm>
              <a:off x="6510147" y="20480543"/>
              <a:ext cx="432570" cy="542679"/>
            </a:xfrm>
            <a:custGeom>
              <a:avLst/>
              <a:gdLst>
                <a:gd name="T0" fmla="*/ 6 w 61"/>
                <a:gd name="T1" fmla="*/ 77 h 77"/>
                <a:gd name="T2" fmla="*/ 5 w 61"/>
                <a:gd name="T3" fmla="*/ 71 h 77"/>
                <a:gd name="T4" fmla="*/ 5 w 61"/>
                <a:gd name="T5" fmla="*/ 14 h 77"/>
                <a:gd name="T6" fmla="*/ 0 w 61"/>
                <a:gd name="T7" fmla="*/ 1 h 77"/>
                <a:gd name="T8" fmla="*/ 29 w 61"/>
                <a:gd name="T9" fmla="*/ 14 h 77"/>
                <a:gd name="T10" fmla="*/ 25 w 61"/>
                <a:gd name="T11" fmla="*/ 13 h 77"/>
                <a:gd name="T12" fmla="*/ 20 w 61"/>
                <a:gd name="T13" fmla="*/ 16 h 77"/>
                <a:gd name="T14" fmla="*/ 20 w 61"/>
                <a:gd name="T15" fmla="*/ 19 h 77"/>
                <a:gd name="T16" fmla="*/ 19 w 61"/>
                <a:gd name="T17" fmla="*/ 55 h 77"/>
                <a:gd name="T18" fmla="*/ 20 w 61"/>
                <a:gd name="T19" fmla="*/ 57 h 77"/>
                <a:gd name="T20" fmla="*/ 21 w 61"/>
                <a:gd name="T21" fmla="*/ 57 h 77"/>
                <a:gd name="T22" fmla="*/ 45 w 61"/>
                <a:gd name="T23" fmla="*/ 31 h 77"/>
                <a:gd name="T24" fmla="*/ 45 w 61"/>
                <a:gd name="T25" fmla="*/ 31 h 77"/>
                <a:gd name="T26" fmla="*/ 44 w 61"/>
                <a:gd name="T27" fmla="*/ 21 h 77"/>
                <a:gd name="T28" fmla="*/ 43 w 61"/>
                <a:gd name="T29" fmla="*/ 19 h 77"/>
                <a:gd name="T30" fmla="*/ 61 w 61"/>
                <a:gd name="T31" fmla="*/ 26 h 77"/>
                <a:gd name="T32" fmla="*/ 59 w 61"/>
                <a:gd name="T33" fmla="*/ 27 h 77"/>
                <a:gd name="T34" fmla="*/ 49 w 61"/>
                <a:gd name="T35" fmla="*/ 32 h 77"/>
                <a:gd name="T36" fmla="*/ 10 w 61"/>
                <a:gd name="T37" fmla="*/ 73 h 77"/>
                <a:gd name="T38" fmla="*/ 6 w 61"/>
                <a:gd name="T39"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77">
                  <a:moveTo>
                    <a:pt x="6" y="77"/>
                  </a:moveTo>
                  <a:cubicBezTo>
                    <a:pt x="5" y="74"/>
                    <a:pt x="5" y="73"/>
                    <a:pt x="5" y="71"/>
                  </a:cubicBezTo>
                  <a:cubicBezTo>
                    <a:pt x="5" y="52"/>
                    <a:pt x="5" y="33"/>
                    <a:pt x="5" y="14"/>
                  </a:cubicBezTo>
                  <a:cubicBezTo>
                    <a:pt x="5" y="9"/>
                    <a:pt x="5" y="4"/>
                    <a:pt x="0" y="1"/>
                  </a:cubicBezTo>
                  <a:cubicBezTo>
                    <a:pt x="4" y="0"/>
                    <a:pt x="26" y="10"/>
                    <a:pt x="29" y="14"/>
                  </a:cubicBezTo>
                  <a:cubicBezTo>
                    <a:pt x="28" y="13"/>
                    <a:pt x="27" y="13"/>
                    <a:pt x="25" y="13"/>
                  </a:cubicBezTo>
                  <a:cubicBezTo>
                    <a:pt x="22" y="12"/>
                    <a:pt x="21" y="13"/>
                    <a:pt x="20" y="16"/>
                  </a:cubicBezTo>
                  <a:cubicBezTo>
                    <a:pt x="20" y="17"/>
                    <a:pt x="20" y="18"/>
                    <a:pt x="20" y="19"/>
                  </a:cubicBezTo>
                  <a:cubicBezTo>
                    <a:pt x="19" y="31"/>
                    <a:pt x="19" y="43"/>
                    <a:pt x="19" y="55"/>
                  </a:cubicBezTo>
                  <a:cubicBezTo>
                    <a:pt x="19" y="55"/>
                    <a:pt x="19" y="56"/>
                    <a:pt x="20" y="57"/>
                  </a:cubicBezTo>
                  <a:cubicBezTo>
                    <a:pt x="20" y="57"/>
                    <a:pt x="21" y="57"/>
                    <a:pt x="21" y="57"/>
                  </a:cubicBezTo>
                  <a:cubicBezTo>
                    <a:pt x="29" y="48"/>
                    <a:pt x="37" y="40"/>
                    <a:pt x="45" y="31"/>
                  </a:cubicBezTo>
                  <a:cubicBezTo>
                    <a:pt x="45" y="31"/>
                    <a:pt x="45" y="31"/>
                    <a:pt x="45" y="31"/>
                  </a:cubicBezTo>
                  <a:cubicBezTo>
                    <a:pt x="49" y="26"/>
                    <a:pt x="49" y="24"/>
                    <a:pt x="44" y="21"/>
                  </a:cubicBezTo>
                  <a:cubicBezTo>
                    <a:pt x="43" y="20"/>
                    <a:pt x="43" y="20"/>
                    <a:pt x="43" y="19"/>
                  </a:cubicBezTo>
                  <a:cubicBezTo>
                    <a:pt x="49" y="20"/>
                    <a:pt x="55" y="23"/>
                    <a:pt x="61" y="26"/>
                  </a:cubicBezTo>
                  <a:cubicBezTo>
                    <a:pt x="60" y="27"/>
                    <a:pt x="60" y="27"/>
                    <a:pt x="59" y="27"/>
                  </a:cubicBezTo>
                  <a:cubicBezTo>
                    <a:pt x="55" y="27"/>
                    <a:pt x="52" y="29"/>
                    <a:pt x="49" y="32"/>
                  </a:cubicBezTo>
                  <a:cubicBezTo>
                    <a:pt x="36" y="46"/>
                    <a:pt x="23" y="60"/>
                    <a:pt x="10" y="73"/>
                  </a:cubicBezTo>
                  <a:cubicBezTo>
                    <a:pt x="9" y="74"/>
                    <a:pt x="8" y="75"/>
                    <a:pt x="6"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66" name="Freeform 59">
              <a:extLst>
                <a:ext uri="{FF2B5EF4-FFF2-40B4-BE49-F238E27FC236}">
                  <a16:creationId xmlns:a16="http://schemas.microsoft.com/office/drawing/2014/main" id="{9CB41E21-FEE3-4D2D-9551-B88C07BC03E5}"/>
                </a:ext>
              </a:extLst>
            </p:cNvPr>
            <p:cNvSpPr>
              <a:spLocks/>
            </p:cNvSpPr>
            <p:nvPr/>
          </p:nvSpPr>
          <p:spPr bwMode="auto">
            <a:xfrm>
              <a:off x="2585558" y="22053525"/>
              <a:ext cx="495489" cy="432570"/>
            </a:xfrm>
            <a:custGeom>
              <a:avLst/>
              <a:gdLst>
                <a:gd name="T0" fmla="*/ 0 w 71"/>
                <a:gd name="T1" fmla="*/ 32 h 61"/>
                <a:gd name="T2" fmla="*/ 15 w 71"/>
                <a:gd name="T3" fmla="*/ 0 h 61"/>
                <a:gd name="T4" fmla="*/ 14 w 71"/>
                <a:gd name="T5" fmla="*/ 3 h 61"/>
                <a:gd name="T6" fmla="*/ 19 w 71"/>
                <a:gd name="T7" fmla="*/ 13 h 61"/>
                <a:gd name="T8" fmla="*/ 58 w 71"/>
                <a:gd name="T9" fmla="*/ 33 h 61"/>
                <a:gd name="T10" fmla="*/ 68 w 71"/>
                <a:gd name="T11" fmla="*/ 31 h 61"/>
                <a:gd name="T12" fmla="*/ 71 w 71"/>
                <a:gd name="T13" fmla="*/ 28 h 61"/>
                <a:gd name="T14" fmla="*/ 56 w 71"/>
                <a:gd name="T15" fmla="*/ 61 h 61"/>
                <a:gd name="T16" fmla="*/ 56 w 71"/>
                <a:gd name="T17" fmla="*/ 57 h 61"/>
                <a:gd name="T18" fmla="*/ 52 w 71"/>
                <a:gd name="T19" fmla="*/ 47 h 61"/>
                <a:gd name="T20" fmla="*/ 13 w 71"/>
                <a:gd name="T21" fmla="*/ 28 h 61"/>
                <a:gd name="T22" fmla="*/ 1 w 71"/>
                <a:gd name="T23" fmla="*/ 30 h 61"/>
                <a:gd name="T24" fmla="*/ 0 w 71"/>
                <a:gd name="T25" fmla="*/ 3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61">
                  <a:moveTo>
                    <a:pt x="0" y="32"/>
                  </a:moveTo>
                  <a:cubicBezTo>
                    <a:pt x="0" y="27"/>
                    <a:pt x="11" y="4"/>
                    <a:pt x="15" y="0"/>
                  </a:cubicBezTo>
                  <a:cubicBezTo>
                    <a:pt x="14" y="1"/>
                    <a:pt x="14" y="2"/>
                    <a:pt x="14" y="3"/>
                  </a:cubicBezTo>
                  <a:cubicBezTo>
                    <a:pt x="13" y="9"/>
                    <a:pt x="14" y="11"/>
                    <a:pt x="19" y="13"/>
                  </a:cubicBezTo>
                  <a:cubicBezTo>
                    <a:pt x="32" y="20"/>
                    <a:pt x="45" y="27"/>
                    <a:pt x="58" y="33"/>
                  </a:cubicBezTo>
                  <a:cubicBezTo>
                    <a:pt x="63" y="36"/>
                    <a:pt x="65" y="35"/>
                    <a:pt x="68" y="31"/>
                  </a:cubicBezTo>
                  <a:cubicBezTo>
                    <a:pt x="69" y="30"/>
                    <a:pt x="70" y="29"/>
                    <a:pt x="71" y="28"/>
                  </a:cubicBezTo>
                  <a:cubicBezTo>
                    <a:pt x="70" y="32"/>
                    <a:pt x="60" y="56"/>
                    <a:pt x="56" y="61"/>
                  </a:cubicBezTo>
                  <a:cubicBezTo>
                    <a:pt x="56" y="59"/>
                    <a:pt x="56" y="58"/>
                    <a:pt x="56" y="57"/>
                  </a:cubicBezTo>
                  <a:cubicBezTo>
                    <a:pt x="57" y="52"/>
                    <a:pt x="56" y="50"/>
                    <a:pt x="52" y="47"/>
                  </a:cubicBezTo>
                  <a:cubicBezTo>
                    <a:pt x="39" y="41"/>
                    <a:pt x="26" y="34"/>
                    <a:pt x="13" y="28"/>
                  </a:cubicBezTo>
                  <a:cubicBezTo>
                    <a:pt x="7" y="25"/>
                    <a:pt x="6" y="25"/>
                    <a:pt x="1" y="30"/>
                  </a:cubicBezTo>
                  <a:cubicBezTo>
                    <a:pt x="1" y="31"/>
                    <a:pt x="1" y="31"/>
                    <a:pt x="0" y="3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67" name="Freeform 60">
              <a:extLst>
                <a:ext uri="{FF2B5EF4-FFF2-40B4-BE49-F238E27FC236}">
                  <a16:creationId xmlns:a16="http://schemas.microsoft.com/office/drawing/2014/main" id="{55D43798-13B8-4DAF-98D6-284AD8D22E66}"/>
                </a:ext>
              </a:extLst>
            </p:cNvPr>
            <p:cNvSpPr>
              <a:spLocks/>
            </p:cNvSpPr>
            <p:nvPr/>
          </p:nvSpPr>
          <p:spPr bwMode="auto">
            <a:xfrm>
              <a:off x="8090993" y="22863611"/>
              <a:ext cx="479759" cy="314596"/>
            </a:xfrm>
            <a:custGeom>
              <a:avLst/>
              <a:gdLst>
                <a:gd name="T0" fmla="*/ 5 w 69"/>
                <a:gd name="T1" fmla="*/ 45 h 45"/>
                <a:gd name="T2" fmla="*/ 0 w 69"/>
                <a:gd name="T3" fmla="*/ 13 h 45"/>
                <a:gd name="T4" fmla="*/ 1 w 69"/>
                <a:gd name="T5" fmla="*/ 11 h 45"/>
                <a:gd name="T6" fmla="*/ 3 w 69"/>
                <a:gd name="T7" fmla="*/ 15 h 45"/>
                <a:gd name="T8" fmla="*/ 11 w 69"/>
                <a:gd name="T9" fmla="*/ 19 h 45"/>
                <a:gd name="T10" fmla="*/ 47 w 69"/>
                <a:gd name="T11" fmla="*/ 13 h 45"/>
                <a:gd name="T12" fmla="*/ 55 w 69"/>
                <a:gd name="T13" fmla="*/ 12 h 45"/>
                <a:gd name="T14" fmla="*/ 62 w 69"/>
                <a:gd name="T15" fmla="*/ 5 h 45"/>
                <a:gd name="T16" fmla="*/ 62 w 69"/>
                <a:gd name="T17" fmla="*/ 0 h 45"/>
                <a:gd name="T18" fmla="*/ 64 w 69"/>
                <a:gd name="T19" fmla="*/ 3 h 45"/>
                <a:gd name="T20" fmla="*/ 69 w 69"/>
                <a:gd name="T21" fmla="*/ 35 h 45"/>
                <a:gd name="T22" fmla="*/ 67 w 69"/>
                <a:gd name="T23" fmla="*/ 35 h 45"/>
                <a:gd name="T24" fmla="*/ 66 w 69"/>
                <a:gd name="T25" fmla="*/ 33 h 45"/>
                <a:gd name="T26" fmla="*/ 57 w 69"/>
                <a:gd name="T27" fmla="*/ 27 h 45"/>
                <a:gd name="T28" fmla="*/ 14 w 69"/>
                <a:gd name="T29" fmla="*/ 35 h 45"/>
                <a:gd name="T30" fmla="*/ 7 w 69"/>
                <a:gd name="T31" fmla="*/ 42 h 45"/>
                <a:gd name="T32" fmla="*/ 6 w 69"/>
                <a:gd name="T33" fmla="*/ 45 h 45"/>
                <a:gd name="T34" fmla="*/ 5 w 69"/>
                <a:gd name="T3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9" h="45">
                  <a:moveTo>
                    <a:pt x="5" y="45"/>
                  </a:moveTo>
                  <a:cubicBezTo>
                    <a:pt x="3" y="35"/>
                    <a:pt x="2" y="24"/>
                    <a:pt x="0" y="13"/>
                  </a:cubicBezTo>
                  <a:cubicBezTo>
                    <a:pt x="0" y="13"/>
                    <a:pt x="0" y="12"/>
                    <a:pt x="1" y="11"/>
                  </a:cubicBezTo>
                  <a:cubicBezTo>
                    <a:pt x="2" y="13"/>
                    <a:pt x="2" y="14"/>
                    <a:pt x="3" y="15"/>
                  </a:cubicBezTo>
                  <a:cubicBezTo>
                    <a:pt x="5" y="19"/>
                    <a:pt x="6" y="20"/>
                    <a:pt x="11" y="19"/>
                  </a:cubicBezTo>
                  <a:cubicBezTo>
                    <a:pt x="23" y="17"/>
                    <a:pt x="35" y="15"/>
                    <a:pt x="47" y="13"/>
                  </a:cubicBezTo>
                  <a:cubicBezTo>
                    <a:pt x="50" y="13"/>
                    <a:pt x="52" y="12"/>
                    <a:pt x="55" y="12"/>
                  </a:cubicBezTo>
                  <a:cubicBezTo>
                    <a:pt x="60" y="11"/>
                    <a:pt x="61" y="9"/>
                    <a:pt x="62" y="5"/>
                  </a:cubicBezTo>
                  <a:cubicBezTo>
                    <a:pt x="62" y="4"/>
                    <a:pt x="62" y="3"/>
                    <a:pt x="62" y="0"/>
                  </a:cubicBezTo>
                  <a:cubicBezTo>
                    <a:pt x="63" y="2"/>
                    <a:pt x="64" y="3"/>
                    <a:pt x="64" y="3"/>
                  </a:cubicBezTo>
                  <a:cubicBezTo>
                    <a:pt x="65" y="14"/>
                    <a:pt x="67" y="24"/>
                    <a:pt x="69" y="35"/>
                  </a:cubicBezTo>
                  <a:cubicBezTo>
                    <a:pt x="68" y="35"/>
                    <a:pt x="68" y="35"/>
                    <a:pt x="67" y="35"/>
                  </a:cubicBezTo>
                  <a:cubicBezTo>
                    <a:pt x="67" y="35"/>
                    <a:pt x="66" y="34"/>
                    <a:pt x="66" y="33"/>
                  </a:cubicBezTo>
                  <a:cubicBezTo>
                    <a:pt x="64" y="28"/>
                    <a:pt x="62" y="27"/>
                    <a:pt x="57" y="27"/>
                  </a:cubicBezTo>
                  <a:cubicBezTo>
                    <a:pt x="43" y="30"/>
                    <a:pt x="28" y="32"/>
                    <a:pt x="14" y="35"/>
                  </a:cubicBezTo>
                  <a:cubicBezTo>
                    <a:pt x="9" y="35"/>
                    <a:pt x="7" y="37"/>
                    <a:pt x="7" y="42"/>
                  </a:cubicBezTo>
                  <a:cubicBezTo>
                    <a:pt x="7" y="43"/>
                    <a:pt x="6" y="44"/>
                    <a:pt x="6" y="45"/>
                  </a:cubicBezTo>
                  <a:cubicBezTo>
                    <a:pt x="6" y="45"/>
                    <a:pt x="5" y="45"/>
                    <a:pt x="5" y="45"/>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68" name="Freeform 61">
              <a:extLst>
                <a:ext uri="{FF2B5EF4-FFF2-40B4-BE49-F238E27FC236}">
                  <a16:creationId xmlns:a16="http://schemas.microsoft.com/office/drawing/2014/main" id="{8CA5B0FD-C8F6-426F-AC2B-522A58FE00FD}"/>
                </a:ext>
              </a:extLst>
            </p:cNvPr>
            <p:cNvSpPr>
              <a:spLocks/>
            </p:cNvSpPr>
            <p:nvPr/>
          </p:nvSpPr>
          <p:spPr bwMode="auto">
            <a:xfrm>
              <a:off x="5865225" y="20346840"/>
              <a:ext cx="291002" cy="487624"/>
            </a:xfrm>
            <a:custGeom>
              <a:avLst/>
              <a:gdLst>
                <a:gd name="T0" fmla="*/ 1 w 42"/>
                <a:gd name="T1" fmla="*/ 64 h 70"/>
                <a:gd name="T2" fmla="*/ 4 w 42"/>
                <a:gd name="T3" fmla="*/ 64 h 70"/>
                <a:gd name="T4" fmla="*/ 10 w 42"/>
                <a:gd name="T5" fmla="*/ 57 h 70"/>
                <a:gd name="T6" fmla="*/ 13 w 42"/>
                <a:gd name="T7" fmla="*/ 41 h 70"/>
                <a:gd name="T8" fmla="*/ 16 w 42"/>
                <a:gd name="T9" fmla="*/ 14 h 70"/>
                <a:gd name="T10" fmla="*/ 17 w 42"/>
                <a:gd name="T11" fmla="*/ 10 h 70"/>
                <a:gd name="T12" fmla="*/ 11 w 42"/>
                <a:gd name="T13" fmla="*/ 2 h 70"/>
                <a:gd name="T14" fmla="*/ 9 w 42"/>
                <a:gd name="T15" fmla="*/ 0 h 70"/>
                <a:gd name="T16" fmla="*/ 42 w 42"/>
                <a:gd name="T17" fmla="*/ 4 h 70"/>
                <a:gd name="T18" fmla="*/ 42 w 42"/>
                <a:gd name="T19" fmla="*/ 5 h 70"/>
                <a:gd name="T20" fmla="*/ 39 w 42"/>
                <a:gd name="T21" fmla="*/ 6 h 70"/>
                <a:gd name="T22" fmla="*/ 32 w 42"/>
                <a:gd name="T23" fmla="*/ 13 h 70"/>
                <a:gd name="T24" fmla="*/ 27 w 42"/>
                <a:gd name="T25" fmla="*/ 47 h 70"/>
                <a:gd name="T26" fmla="*/ 25 w 42"/>
                <a:gd name="T27" fmla="*/ 58 h 70"/>
                <a:gd name="T28" fmla="*/ 31 w 42"/>
                <a:gd name="T29" fmla="*/ 68 h 70"/>
                <a:gd name="T30" fmla="*/ 33 w 42"/>
                <a:gd name="T31" fmla="*/ 69 h 70"/>
                <a:gd name="T32" fmla="*/ 33 w 42"/>
                <a:gd name="T33" fmla="*/ 70 h 70"/>
                <a:gd name="T34" fmla="*/ 0 w 42"/>
                <a:gd name="T35" fmla="*/ 66 h 70"/>
                <a:gd name="T36" fmla="*/ 1 w 42"/>
                <a:gd name="T37" fmla="*/ 6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70">
                  <a:moveTo>
                    <a:pt x="1" y="64"/>
                  </a:moveTo>
                  <a:cubicBezTo>
                    <a:pt x="2" y="64"/>
                    <a:pt x="3" y="64"/>
                    <a:pt x="4" y="64"/>
                  </a:cubicBezTo>
                  <a:cubicBezTo>
                    <a:pt x="8" y="63"/>
                    <a:pt x="10" y="62"/>
                    <a:pt x="10" y="57"/>
                  </a:cubicBezTo>
                  <a:cubicBezTo>
                    <a:pt x="11" y="52"/>
                    <a:pt x="12" y="47"/>
                    <a:pt x="13" y="41"/>
                  </a:cubicBezTo>
                  <a:cubicBezTo>
                    <a:pt x="14" y="32"/>
                    <a:pt x="15" y="23"/>
                    <a:pt x="16" y="14"/>
                  </a:cubicBezTo>
                  <a:cubicBezTo>
                    <a:pt x="16" y="13"/>
                    <a:pt x="17" y="12"/>
                    <a:pt x="17" y="10"/>
                  </a:cubicBezTo>
                  <a:cubicBezTo>
                    <a:pt x="17" y="5"/>
                    <a:pt x="16" y="4"/>
                    <a:pt x="11" y="2"/>
                  </a:cubicBezTo>
                  <a:cubicBezTo>
                    <a:pt x="10" y="1"/>
                    <a:pt x="10" y="1"/>
                    <a:pt x="9" y="0"/>
                  </a:cubicBezTo>
                  <a:cubicBezTo>
                    <a:pt x="20" y="1"/>
                    <a:pt x="31" y="2"/>
                    <a:pt x="42" y="4"/>
                  </a:cubicBezTo>
                  <a:cubicBezTo>
                    <a:pt x="42" y="5"/>
                    <a:pt x="42" y="5"/>
                    <a:pt x="42" y="5"/>
                  </a:cubicBezTo>
                  <a:cubicBezTo>
                    <a:pt x="41" y="5"/>
                    <a:pt x="40" y="6"/>
                    <a:pt x="39" y="6"/>
                  </a:cubicBezTo>
                  <a:cubicBezTo>
                    <a:pt x="34" y="6"/>
                    <a:pt x="32" y="7"/>
                    <a:pt x="32" y="13"/>
                  </a:cubicBezTo>
                  <a:cubicBezTo>
                    <a:pt x="30" y="24"/>
                    <a:pt x="28" y="36"/>
                    <a:pt x="27" y="47"/>
                  </a:cubicBezTo>
                  <a:cubicBezTo>
                    <a:pt x="26" y="51"/>
                    <a:pt x="26" y="55"/>
                    <a:pt x="25" y="58"/>
                  </a:cubicBezTo>
                  <a:cubicBezTo>
                    <a:pt x="25" y="64"/>
                    <a:pt x="26" y="66"/>
                    <a:pt x="31" y="68"/>
                  </a:cubicBezTo>
                  <a:cubicBezTo>
                    <a:pt x="32" y="68"/>
                    <a:pt x="32" y="69"/>
                    <a:pt x="33" y="69"/>
                  </a:cubicBezTo>
                  <a:cubicBezTo>
                    <a:pt x="33" y="69"/>
                    <a:pt x="33" y="69"/>
                    <a:pt x="33" y="70"/>
                  </a:cubicBezTo>
                  <a:cubicBezTo>
                    <a:pt x="22" y="69"/>
                    <a:pt x="11" y="68"/>
                    <a:pt x="0" y="66"/>
                  </a:cubicBezTo>
                  <a:cubicBezTo>
                    <a:pt x="1" y="65"/>
                    <a:pt x="1" y="65"/>
                    <a:pt x="1" y="64"/>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69" name="Freeform 62">
              <a:extLst>
                <a:ext uri="{FF2B5EF4-FFF2-40B4-BE49-F238E27FC236}">
                  <a16:creationId xmlns:a16="http://schemas.microsoft.com/office/drawing/2014/main" id="{F7A64D83-8794-4383-B608-9C794C6FA37F}"/>
                </a:ext>
              </a:extLst>
            </p:cNvPr>
            <p:cNvSpPr>
              <a:spLocks/>
            </p:cNvSpPr>
            <p:nvPr/>
          </p:nvSpPr>
          <p:spPr bwMode="auto">
            <a:xfrm>
              <a:off x="4087756" y="25828682"/>
              <a:ext cx="361786" cy="471895"/>
            </a:xfrm>
            <a:custGeom>
              <a:avLst/>
              <a:gdLst>
                <a:gd name="T0" fmla="*/ 1 w 52"/>
                <a:gd name="T1" fmla="*/ 51 h 67"/>
                <a:gd name="T2" fmla="*/ 5 w 52"/>
                <a:gd name="T3" fmla="*/ 52 h 67"/>
                <a:gd name="T4" fmla="*/ 16 w 52"/>
                <a:gd name="T5" fmla="*/ 47 h 67"/>
                <a:gd name="T6" fmla="*/ 32 w 52"/>
                <a:gd name="T7" fmla="*/ 12 h 67"/>
                <a:gd name="T8" fmla="*/ 33 w 52"/>
                <a:gd name="T9" fmla="*/ 9 h 67"/>
                <a:gd name="T10" fmla="*/ 29 w 52"/>
                <a:gd name="T11" fmla="*/ 2 h 67"/>
                <a:gd name="T12" fmla="*/ 23 w 52"/>
                <a:gd name="T13" fmla="*/ 1 h 67"/>
                <a:gd name="T14" fmla="*/ 52 w 52"/>
                <a:gd name="T15" fmla="*/ 1 h 67"/>
                <a:gd name="T16" fmla="*/ 51 w 52"/>
                <a:gd name="T17" fmla="*/ 4 h 67"/>
                <a:gd name="T18" fmla="*/ 29 w 52"/>
                <a:gd name="T19" fmla="*/ 52 h 67"/>
                <a:gd name="T20" fmla="*/ 33 w 52"/>
                <a:gd name="T21" fmla="*/ 65 h 67"/>
                <a:gd name="T22" fmla="*/ 34 w 52"/>
                <a:gd name="T23" fmla="*/ 66 h 67"/>
                <a:gd name="T24" fmla="*/ 34 w 52"/>
                <a:gd name="T25" fmla="*/ 67 h 67"/>
                <a:gd name="T26" fmla="*/ 33 w 52"/>
                <a:gd name="T27" fmla="*/ 67 h 67"/>
                <a:gd name="T28" fmla="*/ 2 w 52"/>
                <a:gd name="T29" fmla="*/ 53 h 67"/>
                <a:gd name="T30" fmla="*/ 0 w 52"/>
                <a:gd name="T31" fmla="*/ 52 h 67"/>
                <a:gd name="T32" fmla="*/ 1 w 52"/>
                <a:gd name="T33" fmla="*/ 5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67">
                  <a:moveTo>
                    <a:pt x="1" y="51"/>
                  </a:moveTo>
                  <a:cubicBezTo>
                    <a:pt x="2" y="51"/>
                    <a:pt x="4" y="51"/>
                    <a:pt x="5" y="52"/>
                  </a:cubicBezTo>
                  <a:cubicBezTo>
                    <a:pt x="10" y="53"/>
                    <a:pt x="13" y="52"/>
                    <a:pt x="16" y="47"/>
                  </a:cubicBezTo>
                  <a:cubicBezTo>
                    <a:pt x="21" y="35"/>
                    <a:pt x="27" y="23"/>
                    <a:pt x="32" y="12"/>
                  </a:cubicBezTo>
                  <a:cubicBezTo>
                    <a:pt x="33" y="11"/>
                    <a:pt x="33" y="10"/>
                    <a:pt x="33" y="9"/>
                  </a:cubicBezTo>
                  <a:cubicBezTo>
                    <a:pt x="34" y="5"/>
                    <a:pt x="33" y="3"/>
                    <a:pt x="29" y="2"/>
                  </a:cubicBezTo>
                  <a:cubicBezTo>
                    <a:pt x="28" y="2"/>
                    <a:pt x="26" y="2"/>
                    <a:pt x="23" y="1"/>
                  </a:cubicBezTo>
                  <a:cubicBezTo>
                    <a:pt x="27" y="0"/>
                    <a:pt x="44" y="0"/>
                    <a:pt x="52" y="1"/>
                  </a:cubicBezTo>
                  <a:cubicBezTo>
                    <a:pt x="52" y="2"/>
                    <a:pt x="52" y="3"/>
                    <a:pt x="51" y="4"/>
                  </a:cubicBezTo>
                  <a:cubicBezTo>
                    <a:pt x="44" y="20"/>
                    <a:pt x="37" y="36"/>
                    <a:pt x="29" y="52"/>
                  </a:cubicBezTo>
                  <a:cubicBezTo>
                    <a:pt x="26" y="59"/>
                    <a:pt x="26" y="61"/>
                    <a:pt x="33" y="65"/>
                  </a:cubicBezTo>
                  <a:cubicBezTo>
                    <a:pt x="33" y="65"/>
                    <a:pt x="34" y="66"/>
                    <a:pt x="34" y="66"/>
                  </a:cubicBezTo>
                  <a:cubicBezTo>
                    <a:pt x="34" y="66"/>
                    <a:pt x="34" y="67"/>
                    <a:pt x="34" y="67"/>
                  </a:cubicBezTo>
                  <a:cubicBezTo>
                    <a:pt x="34" y="67"/>
                    <a:pt x="33" y="67"/>
                    <a:pt x="33" y="67"/>
                  </a:cubicBezTo>
                  <a:cubicBezTo>
                    <a:pt x="23" y="62"/>
                    <a:pt x="13" y="58"/>
                    <a:pt x="2" y="53"/>
                  </a:cubicBezTo>
                  <a:cubicBezTo>
                    <a:pt x="1" y="53"/>
                    <a:pt x="1" y="52"/>
                    <a:pt x="0" y="52"/>
                  </a:cubicBezTo>
                  <a:cubicBezTo>
                    <a:pt x="1" y="51"/>
                    <a:pt x="1" y="51"/>
                    <a:pt x="1" y="51"/>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70" name="Freeform 71">
              <a:extLst>
                <a:ext uri="{FF2B5EF4-FFF2-40B4-BE49-F238E27FC236}">
                  <a16:creationId xmlns:a16="http://schemas.microsoft.com/office/drawing/2014/main" id="{98DEF15F-7ADA-4CD6-AE2B-F2091812707E}"/>
                </a:ext>
              </a:extLst>
            </p:cNvPr>
            <p:cNvSpPr>
              <a:spLocks noEditPoints="1"/>
            </p:cNvSpPr>
            <p:nvPr/>
          </p:nvSpPr>
          <p:spPr bwMode="auto">
            <a:xfrm>
              <a:off x="3199024" y="21141193"/>
              <a:ext cx="4561647" cy="4553785"/>
            </a:xfrm>
            <a:custGeom>
              <a:avLst/>
              <a:gdLst>
                <a:gd name="T0" fmla="*/ 326 w 652"/>
                <a:gd name="T1" fmla="*/ 652 h 652"/>
                <a:gd name="T2" fmla="*/ 326 w 652"/>
                <a:gd name="T3" fmla="*/ 0 h 652"/>
                <a:gd name="T4" fmla="*/ 300 w 652"/>
                <a:gd name="T5" fmla="*/ 368 h 652"/>
                <a:gd name="T6" fmla="*/ 300 w 652"/>
                <a:gd name="T7" fmla="*/ 408 h 652"/>
                <a:gd name="T8" fmla="*/ 292 w 652"/>
                <a:gd name="T9" fmla="*/ 425 h 652"/>
                <a:gd name="T10" fmla="*/ 239 w 652"/>
                <a:gd name="T11" fmla="*/ 475 h 652"/>
                <a:gd name="T12" fmla="*/ 208 w 652"/>
                <a:gd name="T13" fmla="*/ 558 h 652"/>
                <a:gd name="T14" fmla="*/ 256 w 652"/>
                <a:gd name="T15" fmla="*/ 566 h 652"/>
                <a:gd name="T16" fmla="*/ 264 w 652"/>
                <a:gd name="T17" fmla="*/ 540 h 652"/>
                <a:gd name="T18" fmla="*/ 312 w 652"/>
                <a:gd name="T19" fmla="*/ 473 h 652"/>
                <a:gd name="T20" fmla="*/ 346 w 652"/>
                <a:gd name="T21" fmla="*/ 477 h 652"/>
                <a:gd name="T22" fmla="*/ 390 w 652"/>
                <a:gd name="T23" fmla="*/ 550 h 652"/>
                <a:gd name="T24" fmla="*/ 410 w 652"/>
                <a:gd name="T25" fmla="*/ 582 h 652"/>
                <a:gd name="T26" fmla="*/ 439 w 652"/>
                <a:gd name="T27" fmla="*/ 536 h 652"/>
                <a:gd name="T28" fmla="*/ 360 w 652"/>
                <a:gd name="T29" fmla="*/ 425 h 652"/>
                <a:gd name="T30" fmla="*/ 351 w 652"/>
                <a:gd name="T31" fmla="*/ 372 h 652"/>
                <a:gd name="T32" fmla="*/ 357 w 652"/>
                <a:gd name="T33" fmla="*/ 369 h 652"/>
                <a:gd name="T34" fmla="*/ 453 w 652"/>
                <a:gd name="T35" fmla="*/ 459 h 652"/>
                <a:gd name="T36" fmla="*/ 489 w 652"/>
                <a:gd name="T37" fmla="*/ 522 h 652"/>
                <a:gd name="T38" fmla="*/ 526 w 652"/>
                <a:gd name="T39" fmla="*/ 508 h 652"/>
                <a:gd name="T40" fmla="*/ 512 w 652"/>
                <a:gd name="T41" fmla="*/ 460 h 652"/>
                <a:gd name="T42" fmla="*/ 373 w 652"/>
                <a:gd name="T43" fmla="*/ 322 h 652"/>
                <a:gd name="T44" fmla="*/ 351 w 652"/>
                <a:gd name="T45" fmla="*/ 304 h 652"/>
                <a:gd name="T46" fmla="*/ 306 w 652"/>
                <a:gd name="T47" fmla="*/ 286 h 652"/>
                <a:gd name="T48" fmla="*/ 300 w 652"/>
                <a:gd name="T49" fmla="*/ 316 h 652"/>
                <a:gd name="T50" fmla="*/ 210 w 652"/>
                <a:gd name="T51" fmla="*/ 361 h 652"/>
                <a:gd name="T52" fmla="*/ 128 w 652"/>
                <a:gd name="T53" fmla="*/ 483 h 652"/>
                <a:gd name="T54" fmla="*/ 140 w 652"/>
                <a:gd name="T55" fmla="*/ 526 h 652"/>
                <a:gd name="T56" fmla="*/ 172 w 652"/>
                <a:gd name="T57" fmla="*/ 509 h 652"/>
                <a:gd name="T58" fmla="*/ 246 w 652"/>
                <a:gd name="T59" fmla="*/ 399 h 652"/>
                <a:gd name="T60" fmla="*/ 300 w 652"/>
                <a:gd name="T61" fmla="*/ 368 h 652"/>
                <a:gd name="T62" fmla="*/ 249 w 652"/>
                <a:gd name="T63" fmla="*/ 114 h 652"/>
                <a:gd name="T64" fmla="*/ 123 w 652"/>
                <a:gd name="T65" fmla="*/ 169 h 652"/>
                <a:gd name="T66" fmla="*/ 75 w 652"/>
                <a:gd name="T67" fmla="*/ 214 h 652"/>
                <a:gd name="T68" fmla="*/ 108 w 652"/>
                <a:gd name="T69" fmla="*/ 242 h 652"/>
                <a:gd name="T70" fmla="*/ 158 w 652"/>
                <a:gd name="T71" fmla="*/ 210 h 652"/>
                <a:gd name="T72" fmla="*/ 253 w 652"/>
                <a:gd name="T73" fmla="*/ 164 h 652"/>
                <a:gd name="T74" fmla="*/ 250 w 652"/>
                <a:gd name="T75" fmla="*/ 222 h 652"/>
                <a:gd name="T76" fmla="*/ 65 w 652"/>
                <a:gd name="T77" fmla="*/ 383 h 652"/>
                <a:gd name="T78" fmla="*/ 80 w 652"/>
                <a:gd name="T79" fmla="*/ 422 h 652"/>
                <a:gd name="T80" fmla="*/ 113 w 652"/>
                <a:gd name="T81" fmla="*/ 400 h 652"/>
                <a:gd name="T82" fmla="*/ 215 w 652"/>
                <a:gd name="T83" fmla="*/ 296 h 652"/>
                <a:gd name="T84" fmla="*/ 304 w 652"/>
                <a:gd name="T85" fmla="*/ 240 h 652"/>
                <a:gd name="T86" fmla="*/ 303 w 652"/>
                <a:gd name="T87" fmla="*/ 78 h 652"/>
                <a:gd name="T88" fmla="*/ 269 w 652"/>
                <a:gd name="T89" fmla="*/ 56 h 652"/>
                <a:gd name="T90" fmla="*/ 253 w 652"/>
                <a:gd name="T91" fmla="*/ 90 h 652"/>
                <a:gd name="T92" fmla="*/ 398 w 652"/>
                <a:gd name="T93" fmla="*/ 112 h 652"/>
                <a:gd name="T94" fmla="*/ 398 w 652"/>
                <a:gd name="T95" fmla="*/ 82 h 652"/>
                <a:gd name="T96" fmla="*/ 368 w 652"/>
                <a:gd name="T97" fmla="*/ 54 h 652"/>
                <a:gd name="T98" fmla="*/ 347 w 652"/>
                <a:gd name="T99" fmla="*/ 85 h 652"/>
                <a:gd name="T100" fmla="*/ 347 w 652"/>
                <a:gd name="T101" fmla="*/ 243 h 652"/>
                <a:gd name="T102" fmla="*/ 369 w 652"/>
                <a:gd name="T103" fmla="*/ 264 h 652"/>
                <a:gd name="T104" fmla="*/ 493 w 652"/>
                <a:gd name="T105" fmla="*/ 344 h 652"/>
                <a:gd name="T106" fmla="*/ 549 w 652"/>
                <a:gd name="T107" fmla="*/ 416 h 652"/>
                <a:gd name="T108" fmla="*/ 587 w 652"/>
                <a:gd name="T109" fmla="*/ 384 h 652"/>
                <a:gd name="T110" fmla="*/ 407 w 652"/>
                <a:gd name="T111" fmla="*/ 224 h 652"/>
                <a:gd name="T112" fmla="*/ 398 w 652"/>
                <a:gd name="T113" fmla="*/ 164 h 652"/>
                <a:gd name="T114" fmla="*/ 403 w 652"/>
                <a:gd name="T115" fmla="*/ 165 h 652"/>
                <a:gd name="T116" fmla="*/ 532 w 652"/>
                <a:gd name="T117" fmla="*/ 236 h 652"/>
                <a:gd name="T118" fmla="*/ 575 w 652"/>
                <a:gd name="T119" fmla="*/ 211 h 652"/>
                <a:gd name="T120" fmla="*/ 509 w 652"/>
                <a:gd name="T121" fmla="*/ 157 h 652"/>
                <a:gd name="T122" fmla="*/ 398 w 652"/>
                <a:gd name="T123" fmla="*/ 112 h 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52" h="652">
                  <a:moveTo>
                    <a:pt x="652" y="326"/>
                  </a:moveTo>
                  <a:cubicBezTo>
                    <a:pt x="652" y="505"/>
                    <a:pt x="506" y="652"/>
                    <a:pt x="326" y="652"/>
                  </a:cubicBezTo>
                  <a:cubicBezTo>
                    <a:pt x="147" y="652"/>
                    <a:pt x="0" y="507"/>
                    <a:pt x="0" y="326"/>
                  </a:cubicBezTo>
                  <a:cubicBezTo>
                    <a:pt x="0" y="146"/>
                    <a:pt x="146" y="0"/>
                    <a:pt x="326" y="0"/>
                  </a:cubicBezTo>
                  <a:cubicBezTo>
                    <a:pt x="506" y="0"/>
                    <a:pt x="652" y="147"/>
                    <a:pt x="652" y="326"/>
                  </a:cubicBezTo>
                  <a:close/>
                  <a:moveTo>
                    <a:pt x="300" y="368"/>
                  </a:moveTo>
                  <a:cubicBezTo>
                    <a:pt x="300" y="370"/>
                    <a:pt x="300" y="371"/>
                    <a:pt x="300" y="373"/>
                  </a:cubicBezTo>
                  <a:cubicBezTo>
                    <a:pt x="300" y="385"/>
                    <a:pt x="300" y="396"/>
                    <a:pt x="300" y="408"/>
                  </a:cubicBezTo>
                  <a:cubicBezTo>
                    <a:pt x="300" y="409"/>
                    <a:pt x="300" y="410"/>
                    <a:pt x="300" y="411"/>
                  </a:cubicBezTo>
                  <a:cubicBezTo>
                    <a:pt x="300" y="417"/>
                    <a:pt x="297" y="422"/>
                    <a:pt x="292" y="425"/>
                  </a:cubicBezTo>
                  <a:cubicBezTo>
                    <a:pt x="290" y="426"/>
                    <a:pt x="288" y="428"/>
                    <a:pt x="285" y="429"/>
                  </a:cubicBezTo>
                  <a:cubicBezTo>
                    <a:pt x="267" y="441"/>
                    <a:pt x="252" y="457"/>
                    <a:pt x="239" y="475"/>
                  </a:cubicBezTo>
                  <a:cubicBezTo>
                    <a:pt x="225" y="496"/>
                    <a:pt x="216" y="520"/>
                    <a:pt x="210" y="544"/>
                  </a:cubicBezTo>
                  <a:cubicBezTo>
                    <a:pt x="209" y="549"/>
                    <a:pt x="208" y="553"/>
                    <a:pt x="208" y="558"/>
                  </a:cubicBezTo>
                  <a:cubicBezTo>
                    <a:pt x="207" y="571"/>
                    <a:pt x="215" y="581"/>
                    <a:pt x="228" y="583"/>
                  </a:cubicBezTo>
                  <a:cubicBezTo>
                    <a:pt x="239" y="585"/>
                    <a:pt x="252" y="581"/>
                    <a:pt x="256" y="566"/>
                  </a:cubicBezTo>
                  <a:cubicBezTo>
                    <a:pt x="256" y="565"/>
                    <a:pt x="257" y="563"/>
                    <a:pt x="257" y="562"/>
                  </a:cubicBezTo>
                  <a:cubicBezTo>
                    <a:pt x="260" y="555"/>
                    <a:pt x="262" y="547"/>
                    <a:pt x="264" y="540"/>
                  </a:cubicBezTo>
                  <a:cubicBezTo>
                    <a:pt x="270" y="523"/>
                    <a:pt x="278" y="508"/>
                    <a:pt x="289" y="493"/>
                  </a:cubicBezTo>
                  <a:cubicBezTo>
                    <a:pt x="295" y="485"/>
                    <a:pt x="303" y="478"/>
                    <a:pt x="312" y="473"/>
                  </a:cubicBezTo>
                  <a:cubicBezTo>
                    <a:pt x="321" y="468"/>
                    <a:pt x="330" y="468"/>
                    <a:pt x="339" y="473"/>
                  </a:cubicBezTo>
                  <a:cubicBezTo>
                    <a:pt x="341" y="474"/>
                    <a:pt x="344" y="475"/>
                    <a:pt x="346" y="477"/>
                  </a:cubicBezTo>
                  <a:cubicBezTo>
                    <a:pt x="355" y="483"/>
                    <a:pt x="362" y="491"/>
                    <a:pt x="368" y="500"/>
                  </a:cubicBezTo>
                  <a:cubicBezTo>
                    <a:pt x="378" y="516"/>
                    <a:pt x="385" y="533"/>
                    <a:pt x="390" y="550"/>
                  </a:cubicBezTo>
                  <a:cubicBezTo>
                    <a:pt x="392" y="556"/>
                    <a:pt x="394" y="563"/>
                    <a:pt x="396" y="569"/>
                  </a:cubicBezTo>
                  <a:cubicBezTo>
                    <a:pt x="399" y="576"/>
                    <a:pt x="403" y="580"/>
                    <a:pt x="410" y="582"/>
                  </a:cubicBezTo>
                  <a:cubicBezTo>
                    <a:pt x="425" y="588"/>
                    <a:pt x="446" y="577"/>
                    <a:pt x="443" y="555"/>
                  </a:cubicBezTo>
                  <a:cubicBezTo>
                    <a:pt x="442" y="548"/>
                    <a:pt x="440" y="542"/>
                    <a:pt x="439" y="536"/>
                  </a:cubicBezTo>
                  <a:cubicBezTo>
                    <a:pt x="433" y="515"/>
                    <a:pt x="426" y="496"/>
                    <a:pt x="414" y="478"/>
                  </a:cubicBezTo>
                  <a:cubicBezTo>
                    <a:pt x="400" y="456"/>
                    <a:pt x="382" y="439"/>
                    <a:pt x="360" y="425"/>
                  </a:cubicBezTo>
                  <a:cubicBezTo>
                    <a:pt x="354" y="422"/>
                    <a:pt x="351" y="417"/>
                    <a:pt x="351" y="410"/>
                  </a:cubicBezTo>
                  <a:cubicBezTo>
                    <a:pt x="351" y="397"/>
                    <a:pt x="351" y="385"/>
                    <a:pt x="351" y="372"/>
                  </a:cubicBezTo>
                  <a:cubicBezTo>
                    <a:pt x="351" y="371"/>
                    <a:pt x="351" y="370"/>
                    <a:pt x="352" y="368"/>
                  </a:cubicBezTo>
                  <a:cubicBezTo>
                    <a:pt x="354" y="368"/>
                    <a:pt x="355" y="369"/>
                    <a:pt x="357" y="369"/>
                  </a:cubicBezTo>
                  <a:cubicBezTo>
                    <a:pt x="376" y="376"/>
                    <a:pt x="392" y="386"/>
                    <a:pt x="406" y="400"/>
                  </a:cubicBezTo>
                  <a:cubicBezTo>
                    <a:pt x="425" y="417"/>
                    <a:pt x="439" y="437"/>
                    <a:pt x="453" y="459"/>
                  </a:cubicBezTo>
                  <a:cubicBezTo>
                    <a:pt x="462" y="475"/>
                    <a:pt x="471" y="492"/>
                    <a:pt x="479" y="509"/>
                  </a:cubicBezTo>
                  <a:cubicBezTo>
                    <a:pt x="481" y="514"/>
                    <a:pt x="484" y="518"/>
                    <a:pt x="489" y="522"/>
                  </a:cubicBezTo>
                  <a:cubicBezTo>
                    <a:pt x="494" y="526"/>
                    <a:pt x="501" y="529"/>
                    <a:pt x="508" y="527"/>
                  </a:cubicBezTo>
                  <a:cubicBezTo>
                    <a:pt x="518" y="524"/>
                    <a:pt x="524" y="518"/>
                    <a:pt x="526" y="508"/>
                  </a:cubicBezTo>
                  <a:cubicBezTo>
                    <a:pt x="528" y="500"/>
                    <a:pt x="527" y="493"/>
                    <a:pt x="524" y="486"/>
                  </a:cubicBezTo>
                  <a:cubicBezTo>
                    <a:pt x="520" y="477"/>
                    <a:pt x="516" y="469"/>
                    <a:pt x="512" y="460"/>
                  </a:cubicBezTo>
                  <a:cubicBezTo>
                    <a:pt x="498" y="429"/>
                    <a:pt x="480" y="400"/>
                    <a:pt x="456" y="375"/>
                  </a:cubicBezTo>
                  <a:cubicBezTo>
                    <a:pt x="432" y="351"/>
                    <a:pt x="405" y="333"/>
                    <a:pt x="373" y="322"/>
                  </a:cubicBezTo>
                  <a:cubicBezTo>
                    <a:pt x="366" y="320"/>
                    <a:pt x="359" y="318"/>
                    <a:pt x="351" y="316"/>
                  </a:cubicBezTo>
                  <a:cubicBezTo>
                    <a:pt x="351" y="312"/>
                    <a:pt x="351" y="308"/>
                    <a:pt x="351" y="304"/>
                  </a:cubicBezTo>
                  <a:cubicBezTo>
                    <a:pt x="350" y="298"/>
                    <a:pt x="349" y="291"/>
                    <a:pt x="345" y="286"/>
                  </a:cubicBezTo>
                  <a:cubicBezTo>
                    <a:pt x="335" y="271"/>
                    <a:pt x="316" y="271"/>
                    <a:pt x="306" y="286"/>
                  </a:cubicBezTo>
                  <a:cubicBezTo>
                    <a:pt x="302" y="292"/>
                    <a:pt x="301" y="299"/>
                    <a:pt x="301" y="305"/>
                  </a:cubicBezTo>
                  <a:cubicBezTo>
                    <a:pt x="300" y="309"/>
                    <a:pt x="300" y="312"/>
                    <a:pt x="300" y="316"/>
                  </a:cubicBezTo>
                  <a:cubicBezTo>
                    <a:pt x="299" y="317"/>
                    <a:pt x="298" y="317"/>
                    <a:pt x="296" y="317"/>
                  </a:cubicBezTo>
                  <a:cubicBezTo>
                    <a:pt x="264" y="325"/>
                    <a:pt x="235" y="339"/>
                    <a:pt x="210" y="361"/>
                  </a:cubicBezTo>
                  <a:cubicBezTo>
                    <a:pt x="191" y="378"/>
                    <a:pt x="175" y="398"/>
                    <a:pt x="161" y="420"/>
                  </a:cubicBezTo>
                  <a:cubicBezTo>
                    <a:pt x="148" y="440"/>
                    <a:pt x="138" y="462"/>
                    <a:pt x="128" y="483"/>
                  </a:cubicBezTo>
                  <a:cubicBezTo>
                    <a:pt x="126" y="490"/>
                    <a:pt x="124" y="497"/>
                    <a:pt x="125" y="504"/>
                  </a:cubicBezTo>
                  <a:cubicBezTo>
                    <a:pt x="126" y="515"/>
                    <a:pt x="130" y="522"/>
                    <a:pt x="140" y="526"/>
                  </a:cubicBezTo>
                  <a:cubicBezTo>
                    <a:pt x="150" y="530"/>
                    <a:pt x="159" y="526"/>
                    <a:pt x="165" y="519"/>
                  </a:cubicBezTo>
                  <a:cubicBezTo>
                    <a:pt x="168" y="516"/>
                    <a:pt x="170" y="512"/>
                    <a:pt x="172" y="509"/>
                  </a:cubicBezTo>
                  <a:cubicBezTo>
                    <a:pt x="181" y="493"/>
                    <a:pt x="189" y="476"/>
                    <a:pt x="198" y="461"/>
                  </a:cubicBezTo>
                  <a:cubicBezTo>
                    <a:pt x="211" y="438"/>
                    <a:pt x="227" y="417"/>
                    <a:pt x="246" y="399"/>
                  </a:cubicBezTo>
                  <a:cubicBezTo>
                    <a:pt x="260" y="386"/>
                    <a:pt x="276" y="376"/>
                    <a:pt x="294" y="370"/>
                  </a:cubicBezTo>
                  <a:cubicBezTo>
                    <a:pt x="296" y="369"/>
                    <a:pt x="298" y="368"/>
                    <a:pt x="300" y="368"/>
                  </a:cubicBezTo>
                  <a:close/>
                  <a:moveTo>
                    <a:pt x="253" y="112"/>
                  </a:moveTo>
                  <a:cubicBezTo>
                    <a:pt x="252" y="113"/>
                    <a:pt x="250" y="113"/>
                    <a:pt x="249" y="114"/>
                  </a:cubicBezTo>
                  <a:cubicBezTo>
                    <a:pt x="240" y="117"/>
                    <a:pt x="231" y="119"/>
                    <a:pt x="222" y="122"/>
                  </a:cubicBezTo>
                  <a:cubicBezTo>
                    <a:pt x="187" y="134"/>
                    <a:pt x="154" y="149"/>
                    <a:pt x="123" y="169"/>
                  </a:cubicBezTo>
                  <a:cubicBezTo>
                    <a:pt x="110" y="178"/>
                    <a:pt x="97" y="188"/>
                    <a:pt x="85" y="200"/>
                  </a:cubicBezTo>
                  <a:cubicBezTo>
                    <a:pt x="81" y="204"/>
                    <a:pt x="77" y="208"/>
                    <a:pt x="75" y="214"/>
                  </a:cubicBezTo>
                  <a:cubicBezTo>
                    <a:pt x="71" y="225"/>
                    <a:pt x="76" y="237"/>
                    <a:pt x="87" y="241"/>
                  </a:cubicBezTo>
                  <a:cubicBezTo>
                    <a:pt x="94" y="244"/>
                    <a:pt x="101" y="244"/>
                    <a:pt x="108" y="242"/>
                  </a:cubicBezTo>
                  <a:cubicBezTo>
                    <a:pt x="114" y="240"/>
                    <a:pt x="118" y="237"/>
                    <a:pt x="123" y="234"/>
                  </a:cubicBezTo>
                  <a:cubicBezTo>
                    <a:pt x="134" y="226"/>
                    <a:pt x="146" y="217"/>
                    <a:pt x="158" y="210"/>
                  </a:cubicBezTo>
                  <a:cubicBezTo>
                    <a:pt x="186" y="191"/>
                    <a:pt x="216" y="176"/>
                    <a:pt x="249" y="165"/>
                  </a:cubicBezTo>
                  <a:cubicBezTo>
                    <a:pt x="250" y="165"/>
                    <a:pt x="252" y="164"/>
                    <a:pt x="253" y="164"/>
                  </a:cubicBezTo>
                  <a:cubicBezTo>
                    <a:pt x="253" y="183"/>
                    <a:pt x="253" y="202"/>
                    <a:pt x="253" y="220"/>
                  </a:cubicBezTo>
                  <a:cubicBezTo>
                    <a:pt x="252" y="221"/>
                    <a:pt x="251" y="221"/>
                    <a:pt x="250" y="222"/>
                  </a:cubicBezTo>
                  <a:cubicBezTo>
                    <a:pt x="185" y="247"/>
                    <a:pt x="131" y="288"/>
                    <a:pt x="90" y="345"/>
                  </a:cubicBezTo>
                  <a:cubicBezTo>
                    <a:pt x="81" y="357"/>
                    <a:pt x="73" y="370"/>
                    <a:pt x="65" y="383"/>
                  </a:cubicBezTo>
                  <a:cubicBezTo>
                    <a:pt x="62" y="387"/>
                    <a:pt x="60" y="391"/>
                    <a:pt x="60" y="395"/>
                  </a:cubicBezTo>
                  <a:cubicBezTo>
                    <a:pt x="60" y="408"/>
                    <a:pt x="68" y="419"/>
                    <a:pt x="80" y="422"/>
                  </a:cubicBezTo>
                  <a:cubicBezTo>
                    <a:pt x="90" y="425"/>
                    <a:pt x="98" y="422"/>
                    <a:pt x="104" y="413"/>
                  </a:cubicBezTo>
                  <a:cubicBezTo>
                    <a:pt x="107" y="409"/>
                    <a:pt x="110" y="404"/>
                    <a:pt x="113" y="400"/>
                  </a:cubicBezTo>
                  <a:cubicBezTo>
                    <a:pt x="127" y="380"/>
                    <a:pt x="143" y="361"/>
                    <a:pt x="160" y="343"/>
                  </a:cubicBezTo>
                  <a:cubicBezTo>
                    <a:pt x="177" y="325"/>
                    <a:pt x="195" y="309"/>
                    <a:pt x="215" y="296"/>
                  </a:cubicBezTo>
                  <a:cubicBezTo>
                    <a:pt x="237" y="282"/>
                    <a:pt x="261" y="271"/>
                    <a:pt x="286" y="264"/>
                  </a:cubicBezTo>
                  <a:cubicBezTo>
                    <a:pt x="300" y="260"/>
                    <a:pt x="304" y="253"/>
                    <a:pt x="304" y="240"/>
                  </a:cubicBezTo>
                  <a:cubicBezTo>
                    <a:pt x="304" y="189"/>
                    <a:pt x="304" y="138"/>
                    <a:pt x="304" y="88"/>
                  </a:cubicBezTo>
                  <a:cubicBezTo>
                    <a:pt x="304" y="84"/>
                    <a:pt x="304" y="81"/>
                    <a:pt x="303" y="78"/>
                  </a:cubicBezTo>
                  <a:cubicBezTo>
                    <a:pt x="303" y="74"/>
                    <a:pt x="302" y="69"/>
                    <a:pt x="299" y="65"/>
                  </a:cubicBezTo>
                  <a:cubicBezTo>
                    <a:pt x="293" y="55"/>
                    <a:pt x="280" y="51"/>
                    <a:pt x="269" y="56"/>
                  </a:cubicBezTo>
                  <a:cubicBezTo>
                    <a:pt x="261" y="61"/>
                    <a:pt x="256" y="68"/>
                    <a:pt x="254" y="77"/>
                  </a:cubicBezTo>
                  <a:cubicBezTo>
                    <a:pt x="254" y="81"/>
                    <a:pt x="254" y="85"/>
                    <a:pt x="253" y="90"/>
                  </a:cubicBezTo>
                  <a:cubicBezTo>
                    <a:pt x="253" y="97"/>
                    <a:pt x="253" y="105"/>
                    <a:pt x="253" y="112"/>
                  </a:cubicBezTo>
                  <a:close/>
                  <a:moveTo>
                    <a:pt x="398" y="112"/>
                  </a:moveTo>
                  <a:cubicBezTo>
                    <a:pt x="398" y="110"/>
                    <a:pt x="398" y="108"/>
                    <a:pt x="398" y="106"/>
                  </a:cubicBezTo>
                  <a:cubicBezTo>
                    <a:pt x="398" y="98"/>
                    <a:pt x="398" y="90"/>
                    <a:pt x="398" y="82"/>
                  </a:cubicBezTo>
                  <a:cubicBezTo>
                    <a:pt x="397" y="76"/>
                    <a:pt x="396" y="70"/>
                    <a:pt x="392" y="65"/>
                  </a:cubicBezTo>
                  <a:cubicBezTo>
                    <a:pt x="386" y="57"/>
                    <a:pt x="378" y="53"/>
                    <a:pt x="368" y="54"/>
                  </a:cubicBezTo>
                  <a:cubicBezTo>
                    <a:pt x="358" y="56"/>
                    <a:pt x="352" y="62"/>
                    <a:pt x="349" y="71"/>
                  </a:cubicBezTo>
                  <a:cubicBezTo>
                    <a:pt x="348" y="75"/>
                    <a:pt x="347" y="80"/>
                    <a:pt x="347" y="85"/>
                  </a:cubicBezTo>
                  <a:cubicBezTo>
                    <a:pt x="347" y="137"/>
                    <a:pt x="347" y="189"/>
                    <a:pt x="347" y="242"/>
                  </a:cubicBezTo>
                  <a:cubicBezTo>
                    <a:pt x="347" y="242"/>
                    <a:pt x="347" y="243"/>
                    <a:pt x="347" y="243"/>
                  </a:cubicBezTo>
                  <a:cubicBezTo>
                    <a:pt x="347" y="251"/>
                    <a:pt x="351" y="257"/>
                    <a:pt x="358" y="260"/>
                  </a:cubicBezTo>
                  <a:cubicBezTo>
                    <a:pt x="361" y="262"/>
                    <a:pt x="365" y="263"/>
                    <a:pt x="369" y="264"/>
                  </a:cubicBezTo>
                  <a:cubicBezTo>
                    <a:pt x="387" y="270"/>
                    <a:pt x="405" y="277"/>
                    <a:pt x="421" y="286"/>
                  </a:cubicBezTo>
                  <a:cubicBezTo>
                    <a:pt x="449" y="301"/>
                    <a:pt x="473" y="321"/>
                    <a:pt x="493" y="344"/>
                  </a:cubicBezTo>
                  <a:cubicBezTo>
                    <a:pt x="513" y="365"/>
                    <a:pt x="530" y="388"/>
                    <a:pt x="546" y="412"/>
                  </a:cubicBezTo>
                  <a:cubicBezTo>
                    <a:pt x="547" y="413"/>
                    <a:pt x="548" y="415"/>
                    <a:pt x="549" y="416"/>
                  </a:cubicBezTo>
                  <a:cubicBezTo>
                    <a:pt x="553" y="421"/>
                    <a:pt x="558" y="423"/>
                    <a:pt x="564" y="423"/>
                  </a:cubicBezTo>
                  <a:cubicBezTo>
                    <a:pt x="584" y="423"/>
                    <a:pt x="598" y="402"/>
                    <a:pt x="587" y="384"/>
                  </a:cubicBezTo>
                  <a:cubicBezTo>
                    <a:pt x="581" y="374"/>
                    <a:pt x="576" y="365"/>
                    <a:pt x="569" y="355"/>
                  </a:cubicBezTo>
                  <a:cubicBezTo>
                    <a:pt x="528" y="296"/>
                    <a:pt x="474" y="251"/>
                    <a:pt x="407" y="224"/>
                  </a:cubicBezTo>
                  <a:cubicBezTo>
                    <a:pt x="404" y="223"/>
                    <a:pt x="401" y="222"/>
                    <a:pt x="398" y="220"/>
                  </a:cubicBezTo>
                  <a:cubicBezTo>
                    <a:pt x="398" y="201"/>
                    <a:pt x="398" y="183"/>
                    <a:pt x="398" y="164"/>
                  </a:cubicBezTo>
                  <a:cubicBezTo>
                    <a:pt x="399" y="164"/>
                    <a:pt x="399" y="164"/>
                    <a:pt x="399" y="164"/>
                  </a:cubicBezTo>
                  <a:cubicBezTo>
                    <a:pt x="401" y="165"/>
                    <a:pt x="402" y="165"/>
                    <a:pt x="403" y="165"/>
                  </a:cubicBezTo>
                  <a:cubicBezTo>
                    <a:pt x="439" y="177"/>
                    <a:pt x="473" y="195"/>
                    <a:pt x="504" y="217"/>
                  </a:cubicBezTo>
                  <a:cubicBezTo>
                    <a:pt x="513" y="223"/>
                    <a:pt x="522" y="230"/>
                    <a:pt x="532" y="236"/>
                  </a:cubicBezTo>
                  <a:cubicBezTo>
                    <a:pt x="539" y="242"/>
                    <a:pt x="547" y="244"/>
                    <a:pt x="556" y="243"/>
                  </a:cubicBezTo>
                  <a:cubicBezTo>
                    <a:pt x="573" y="242"/>
                    <a:pt x="582" y="226"/>
                    <a:pt x="575" y="211"/>
                  </a:cubicBezTo>
                  <a:cubicBezTo>
                    <a:pt x="572" y="206"/>
                    <a:pt x="569" y="202"/>
                    <a:pt x="566" y="199"/>
                  </a:cubicBezTo>
                  <a:cubicBezTo>
                    <a:pt x="549" y="182"/>
                    <a:pt x="529" y="169"/>
                    <a:pt x="509" y="157"/>
                  </a:cubicBezTo>
                  <a:cubicBezTo>
                    <a:pt x="480" y="141"/>
                    <a:pt x="450" y="129"/>
                    <a:pt x="418" y="119"/>
                  </a:cubicBezTo>
                  <a:cubicBezTo>
                    <a:pt x="412" y="116"/>
                    <a:pt x="405" y="114"/>
                    <a:pt x="398" y="11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dirty="0">
                <a:ln>
                  <a:noFill/>
                </a:ln>
                <a:solidFill>
                  <a:srgbClr val="FF0000"/>
                </a:solidFill>
                <a:effectLst/>
                <a:uLnTx/>
                <a:uFillTx/>
                <a:latin typeface="Arial" panose="020F0502020204030204"/>
                <a:ea typeface="Microsoft YaHei"/>
                <a:cs typeface="+mn-ea"/>
                <a:sym typeface="+mn-lt"/>
              </a:endParaRPr>
            </a:p>
          </p:txBody>
        </p:sp>
      </p:grpSp>
    </p:spTree>
    <p:extLst>
      <p:ext uri="{BB962C8B-B14F-4D97-AF65-F5344CB8AC3E}">
        <p14:creationId xmlns:p14="http://schemas.microsoft.com/office/powerpoint/2010/main" val="761230872"/>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目录-6部分">
    <p:spTree>
      <p:nvGrpSpPr>
        <p:cNvPr id="1" name=""/>
        <p:cNvGrpSpPr/>
        <p:nvPr/>
      </p:nvGrpSpPr>
      <p:grpSpPr>
        <a:xfrm>
          <a:off x="0" y="0"/>
          <a:ext cx="0" cy="0"/>
          <a:chOff x="0" y="0"/>
          <a:chExt cx="0" cy="0"/>
        </a:xfrm>
      </p:grpSpPr>
      <p:sp>
        <p:nvSpPr>
          <p:cNvPr id="6" name="矩形 5">
            <a:extLst>
              <a:ext uri="{FF2B5EF4-FFF2-40B4-BE49-F238E27FC236}">
                <a16:creationId xmlns:a16="http://schemas.microsoft.com/office/drawing/2014/main" id="{07DDBCB7-E991-46B4-8485-8E5161A9C4C0}"/>
              </a:ext>
            </a:extLst>
          </p:cNvPr>
          <p:cNvSpPr/>
          <p:nvPr userDrawn="1"/>
        </p:nvSpPr>
        <p:spPr>
          <a:xfrm>
            <a:off x="-1" y="0"/>
            <a:ext cx="6096001"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Arial" panose="020F0502020204030204"/>
              <a:ea typeface="Microsoft YaHei"/>
              <a:cs typeface="+mn-ea"/>
              <a:sym typeface="+mn-lt"/>
            </a:endParaRPr>
          </a:p>
        </p:txBody>
      </p:sp>
      <p:pic>
        <p:nvPicPr>
          <p:cNvPr id="35" name="图形 34">
            <a:extLst>
              <a:ext uri="{FF2B5EF4-FFF2-40B4-BE49-F238E27FC236}">
                <a16:creationId xmlns:a16="http://schemas.microsoft.com/office/drawing/2014/main" id="{3A501E88-F75F-4CDF-AE88-C91E47187A1B}"/>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1601832" y="3365787"/>
            <a:ext cx="6665290" cy="4818286"/>
          </a:xfrm>
          <a:prstGeom prst="rect">
            <a:avLst/>
          </a:prstGeom>
        </p:spPr>
      </p:pic>
      <p:sp>
        <p:nvSpPr>
          <p:cNvPr id="49" name="矩形 48">
            <a:extLst>
              <a:ext uri="{FF2B5EF4-FFF2-40B4-BE49-F238E27FC236}">
                <a16:creationId xmlns:a16="http://schemas.microsoft.com/office/drawing/2014/main" id="{9641EC2A-644C-47E6-9137-85F1FC0E3567}"/>
              </a:ext>
            </a:extLst>
          </p:cNvPr>
          <p:cNvSpPr/>
          <p:nvPr userDrawn="1"/>
        </p:nvSpPr>
        <p:spPr>
          <a:xfrm>
            <a:off x="589281" y="476251"/>
            <a:ext cx="11013440" cy="5905500"/>
          </a:xfrm>
          <a:prstGeom prst="rect">
            <a:avLst/>
          </a:prstGeom>
          <a:solidFill>
            <a:schemeClr val="bg1"/>
          </a:solidFill>
          <a:ln>
            <a:noFill/>
          </a:ln>
          <a:effectLst>
            <a:glow rad="101600">
              <a:schemeClr val="tx1">
                <a:alpha val="1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Arial" panose="020F0502020204030204"/>
              <a:ea typeface="Microsoft YaHei"/>
              <a:cs typeface="+mn-ea"/>
              <a:sym typeface="+mn-lt"/>
            </a:endParaRPr>
          </a:p>
        </p:txBody>
      </p:sp>
      <p:grpSp>
        <p:nvGrpSpPr>
          <p:cNvPr id="8" name="组合 7">
            <a:extLst>
              <a:ext uri="{FF2B5EF4-FFF2-40B4-BE49-F238E27FC236}">
                <a16:creationId xmlns:a16="http://schemas.microsoft.com/office/drawing/2014/main" id="{ED8836D6-4104-415F-A6DA-0E694613F791}"/>
              </a:ext>
            </a:extLst>
          </p:cNvPr>
          <p:cNvGrpSpPr/>
          <p:nvPr userDrawn="1"/>
        </p:nvGrpSpPr>
        <p:grpSpPr>
          <a:xfrm>
            <a:off x="2296213" y="1033221"/>
            <a:ext cx="2354895" cy="1876405"/>
            <a:chOff x="2202591" y="1033221"/>
            <a:chExt cx="2354895" cy="1876405"/>
          </a:xfrm>
        </p:grpSpPr>
        <p:sp>
          <p:nvSpPr>
            <p:cNvPr id="9" name="标题 1">
              <a:extLst>
                <a:ext uri="{FF2B5EF4-FFF2-40B4-BE49-F238E27FC236}">
                  <a16:creationId xmlns:a16="http://schemas.microsoft.com/office/drawing/2014/main" id="{1E5B2D9B-48E4-45CC-A328-3F68B6E6DD69}"/>
                </a:ext>
              </a:extLst>
            </p:cNvPr>
            <p:cNvSpPr txBox="1">
              <a:spLocks/>
            </p:cNvSpPr>
            <p:nvPr/>
          </p:nvSpPr>
          <p:spPr>
            <a:xfrm>
              <a:off x="2202591" y="1033221"/>
              <a:ext cx="2165279" cy="1500655"/>
            </a:xfrm>
            <a:prstGeom prst="rect">
              <a:avLst/>
            </a:prstGeom>
          </p:spPr>
          <p:txBody>
            <a:bodyPr anchor="ctr">
              <a:normAutofit/>
            </a:bodyPr>
            <a:lstStyle>
              <a:lvl1pPr algn="l" defTabSz="914400" rtl="0" eaLnBrk="1" latinLnBrk="0" hangingPunct="1">
                <a:lnSpc>
                  <a:spcPct val="90000"/>
                </a:lnSpc>
                <a:spcBef>
                  <a:spcPct val="0"/>
                </a:spcBef>
                <a:buNone/>
                <a:defRPr sz="2800" b="1" kern="1200">
                  <a:solidFill>
                    <a:srgbClr val="0070C0"/>
                  </a:solidFill>
                  <a:latin typeface="+mj-lt"/>
                  <a:ea typeface="微软雅黑" panose="020B0503020204020204" pitchFamily="34" charset="-122"/>
                  <a:cs typeface="+mj-cs"/>
                </a:defRPr>
              </a:lvl1p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0" lang="zh-CN" altLang="en-US" sz="5400" b="1" i="0" u="none" strike="noStrike" kern="2200" cap="none" spc="0" normalizeH="0" baseline="0" noProof="0" dirty="0">
                  <a:ln>
                    <a:noFill/>
                  </a:ln>
                  <a:solidFill>
                    <a:schemeClr val="accent1"/>
                  </a:solidFill>
                  <a:effectLst/>
                  <a:uLnTx/>
                  <a:uFillTx/>
                  <a:latin typeface="Arial" panose="020F0502020204030204"/>
                  <a:ea typeface="Microsoft YaHei"/>
                  <a:cs typeface="+mn-ea"/>
                  <a:sym typeface="+mn-lt"/>
                </a:rPr>
                <a:t>目  录</a:t>
              </a:r>
              <a:endParaRPr kumimoji="0" lang="en-US" altLang="zh-CN" sz="5400" b="1" i="0" u="none" strike="noStrike" kern="2200" cap="none" spc="0" normalizeH="0" baseline="0" noProof="0" dirty="0">
                <a:ln>
                  <a:noFill/>
                </a:ln>
                <a:solidFill>
                  <a:schemeClr val="accent1"/>
                </a:solidFill>
                <a:effectLst/>
                <a:uLnTx/>
                <a:uFillTx/>
                <a:latin typeface="Arial" panose="020F0502020204030204"/>
                <a:ea typeface="Microsoft YaHei"/>
                <a:cs typeface="+mn-ea"/>
                <a:sym typeface="+mn-lt"/>
              </a:endParaRPr>
            </a:p>
          </p:txBody>
        </p:sp>
        <p:sp>
          <p:nvSpPr>
            <p:cNvPr id="10" name="文本框 9">
              <a:extLst>
                <a:ext uri="{FF2B5EF4-FFF2-40B4-BE49-F238E27FC236}">
                  <a16:creationId xmlns:a16="http://schemas.microsoft.com/office/drawing/2014/main" id="{BE44CE6C-A329-4948-8A82-1DEFBD1A051B}"/>
                </a:ext>
              </a:extLst>
            </p:cNvPr>
            <p:cNvSpPr txBox="1"/>
            <p:nvPr/>
          </p:nvSpPr>
          <p:spPr>
            <a:xfrm>
              <a:off x="2389402" y="2078629"/>
              <a:ext cx="2168084" cy="83099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zh-CN" sz="2400" b="0" i="0" u="none" strike="noStrike" kern="2200" cap="none" spc="-20" normalizeH="0" baseline="0" noProof="0" dirty="0">
                  <a:ln>
                    <a:noFill/>
                  </a:ln>
                  <a:solidFill>
                    <a:schemeClr val="accent1"/>
                  </a:solidFill>
                  <a:effectLst/>
                  <a:uLnTx/>
                  <a:uFillTx/>
                  <a:latin typeface="Arial" panose="020F0502020204030204"/>
                  <a:ea typeface="Microsoft YaHei"/>
                  <a:cs typeface="+mn-ea"/>
                  <a:sym typeface="+mn-lt"/>
                </a:rPr>
                <a:t>CONTENTS</a:t>
              </a:r>
              <a:endParaRPr kumimoji="0" lang="zh-CN" altLang="en-US" sz="2400" b="0" i="0" u="none" strike="noStrike" kern="2200" cap="none" spc="-20" normalizeH="0" baseline="0" noProof="0" dirty="0">
                <a:ln>
                  <a:noFill/>
                </a:ln>
                <a:solidFill>
                  <a:schemeClr val="accent1"/>
                </a:solidFill>
                <a:effectLst/>
                <a:uLnTx/>
                <a:uFillTx/>
                <a:latin typeface="Arial" panose="020F0502020204030204"/>
                <a:ea typeface="Microsoft YaHei"/>
                <a:cs typeface="+mn-ea"/>
                <a:sym typeface="+mn-lt"/>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2400" b="0" i="0" u="none" strike="noStrike" kern="1200" cap="none" spc="-20" normalizeH="0" baseline="0" noProof="0" dirty="0">
                <a:ln>
                  <a:noFill/>
                </a:ln>
                <a:solidFill>
                  <a:schemeClr val="accent1"/>
                </a:solidFill>
                <a:effectLst/>
                <a:uLnTx/>
                <a:uFillTx/>
                <a:latin typeface="Arial" panose="020F0502020204030204"/>
                <a:ea typeface="Microsoft YaHei"/>
                <a:cs typeface="+mn-ea"/>
                <a:sym typeface="+mn-lt"/>
              </a:endParaRPr>
            </a:p>
          </p:txBody>
        </p:sp>
      </p:grpSp>
      <p:grpSp>
        <p:nvGrpSpPr>
          <p:cNvPr id="11" name="组合 10">
            <a:extLst>
              <a:ext uri="{FF2B5EF4-FFF2-40B4-BE49-F238E27FC236}">
                <a16:creationId xmlns:a16="http://schemas.microsoft.com/office/drawing/2014/main" id="{58D2D447-3244-41E4-A676-38C4ED0BA81A}"/>
              </a:ext>
            </a:extLst>
          </p:cNvPr>
          <p:cNvGrpSpPr/>
          <p:nvPr userDrawn="1"/>
        </p:nvGrpSpPr>
        <p:grpSpPr>
          <a:xfrm>
            <a:off x="2425132" y="3183822"/>
            <a:ext cx="1945700" cy="1941162"/>
            <a:chOff x="2105799" y="20055838"/>
            <a:chExt cx="6748090" cy="6732363"/>
          </a:xfrm>
          <a:solidFill>
            <a:schemeClr val="accent1"/>
          </a:solidFill>
        </p:grpSpPr>
        <p:sp>
          <p:nvSpPr>
            <p:cNvPr id="12" name="Freeform 8">
              <a:extLst>
                <a:ext uri="{FF2B5EF4-FFF2-40B4-BE49-F238E27FC236}">
                  <a16:creationId xmlns:a16="http://schemas.microsoft.com/office/drawing/2014/main" id="{9AA64509-AACF-40D4-B9A9-B88859BA8568}"/>
                </a:ext>
              </a:extLst>
            </p:cNvPr>
            <p:cNvSpPr>
              <a:spLocks noEditPoints="1"/>
            </p:cNvSpPr>
            <p:nvPr/>
          </p:nvSpPr>
          <p:spPr bwMode="auto">
            <a:xfrm>
              <a:off x="2105799" y="20055838"/>
              <a:ext cx="6748090" cy="6732363"/>
            </a:xfrm>
            <a:custGeom>
              <a:avLst/>
              <a:gdLst>
                <a:gd name="T0" fmla="*/ 0 w 965"/>
                <a:gd name="T1" fmla="*/ 465 h 963"/>
                <a:gd name="T2" fmla="*/ 1 w 965"/>
                <a:gd name="T3" fmla="*/ 453 h 963"/>
                <a:gd name="T4" fmla="*/ 10 w 965"/>
                <a:gd name="T5" fmla="*/ 384 h 963"/>
                <a:gd name="T6" fmla="*/ 50 w 965"/>
                <a:gd name="T7" fmla="*/ 269 h 963"/>
                <a:gd name="T8" fmla="*/ 220 w 965"/>
                <a:gd name="T9" fmla="*/ 78 h 963"/>
                <a:gd name="T10" fmla="*/ 368 w 965"/>
                <a:gd name="T11" fmla="*/ 14 h 963"/>
                <a:gd name="T12" fmla="*/ 459 w 965"/>
                <a:gd name="T13" fmla="*/ 1 h 963"/>
                <a:gd name="T14" fmla="*/ 465 w 965"/>
                <a:gd name="T15" fmla="*/ 0 h 963"/>
                <a:gd name="T16" fmla="*/ 498 w 965"/>
                <a:gd name="T17" fmla="*/ 0 h 963"/>
                <a:gd name="T18" fmla="*/ 503 w 965"/>
                <a:gd name="T19" fmla="*/ 1 h 963"/>
                <a:gd name="T20" fmla="*/ 746 w 965"/>
                <a:gd name="T21" fmla="*/ 80 h 963"/>
                <a:gd name="T22" fmla="*/ 941 w 965"/>
                <a:gd name="T23" fmla="*/ 338 h 963"/>
                <a:gd name="T24" fmla="*/ 962 w 965"/>
                <a:gd name="T25" fmla="*/ 447 h 963"/>
                <a:gd name="T26" fmla="*/ 945 w 965"/>
                <a:gd name="T27" fmla="*/ 612 h 963"/>
                <a:gd name="T28" fmla="*/ 857 w 965"/>
                <a:gd name="T29" fmla="*/ 782 h 963"/>
                <a:gd name="T30" fmla="*/ 722 w 965"/>
                <a:gd name="T31" fmla="*/ 897 h 963"/>
                <a:gd name="T32" fmla="*/ 584 w 965"/>
                <a:gd name="T33" fmla="*/ 951 h 963"/>
                <a:gd name="T34" fmla="*/ 502 w 965"/>
                <a:gd name="T35" fmla="*/ 962 h 963"/>
                <a:gd name="T36" fmla="*/ 497 w 965"/>
                <a:gd name="T37" fmla="*/ 963 h 963"/>
                <a:gd name="T38" fmla="*/ 466 w 965"/>
                <a:gd name="T39" fmla="*/ 963 h 963"/>
                <a:gd name="T40" fmla="*/ 449 w 965"/>
                <a:gd name="T41" fmla="*/ 961 h 963"/>
                <a:gd name="T42" fmla="*/ 332 w 965"/>
                <a:gd name="T43" fmla="*/ 938 h 963"/>
                <a:gd name="T44" fmla="*/ 51 w 965"/>
                <a:gd name="T45" fmla="*/ 695 h 963"/>
                <a:gd name="T46" fmla="*/ 8 w 965"/>
                <a:gd name="T47" fmla="*/ 564 h 963"/>
                <a:gd name="T48" fmla="*/ 1 w 965"/>
                <a:gd name="T49" fmla="*/ 510 h 963"/>
                <a:gd name="T50" fmla="*/ 0 w 965"/>
                <a:gd name="T51" fmla="*/ 497 h 963"/>
                <a:gd name="T52" fmla="*/ 0 w 965"/>
                <a:gd name="T53" fmla="*/ 465 h 963"/>
                <a:gd name="T54" fmla="*/ 481 w 965"/>
                <a:gd name="T55" fmla="*/ 946 h 963"/>
                <a:gd name="T56" fmla="*/ 946 w 965"/>
                <a:gd name="T57" fmla="*/ 481 h 963"/>
                <a:gd name="T58" fmla="*/ 482 w 965"/>
                <a:gd name="T59" fmla="*/ 17 h 963"/>
                <a:gd name="T60" fmla="*/ 17 w 965"/>
                <a:gd name="T61" fmla="*/ 480 h 963"/>
                <a:gd name="T62" fmla="*/ 481 w 965"/>
                <a:gd name="T63" fmla="*/ 946 h 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65" h="963">
                  <a:moveTo>
                    <a:pt x="0" y="465"/>
                  </a:moveTo>
                  <a:cubicBezTo>
                    <a:pt x="0" y="461"/>
                    <a:pt x="1" y="457"/>
                    <a:pt x="1" y="453"/>
                  </a:cubicBezTo>
                  <a:cubicBezTo>
                    <a:pt x="3" y="430"/>
                    <a:pt x="6" y="407"/>
                    <a:pt x="10" y="384"/>
                  </a:cubicBezTo>
                  <a:cubicBezTo>
                    <a:pt x="19" y="344"/>
                    <a:pt x="32" y="306"/>
                    <a:pt x="50" y="269"/>
                  </a:cubicBezTo>
                  <a:cubicBezTo>
                    <a:pt x="89" y="190"/>
                    <a:pt x="146" y="127"/>
                    <a:pt x="220" y="78"/>
                  </a:cubicBezTo>
                  <a:cubicBezTo>
                    <a:pt x="265" y="48"/>
                    <a:pt x="315" y="27"/>
                    <a:pt x="368" y="14"/>
                  </a:cubicBezTo>
                  <a:cubicBezTo>
                    <a:pt x="398" y="6"/>
                    <a:pt x="429" y="2"/>
                    <a:pt x="459" y="1"/>
                  </a:cubicBezTo>
                  <a:cubicBezTo>
                    <a:pt x="461" y="1"/>
                    <a:pt x="463" y="0"/>
                    <a:pt x="465" y="0"/>
                  </a:cubicBezTo>
                  <a:cubicBezTo>
                    <a:pt x="476" y="0"/>
                    <a:pt x="487" y="0"/>
                    <a:pt x="498" y="0"/>
                  </a:cubicBezTo>
                  <a:cubicBezTo>
                    <a:pt x="500" y="0"/>
                    <a:pt x="501" y="1"/>
                    <a:pt x="503" y="1"/>
                  </a:cubicBezTo>
                  <a:cubicBezTo>
                    <a:pt x="592" y="5"/>
                    <a:pt x="673" y="31"/>
                    <a:pt x="746" y="80"/>
                  </a:cubicBezTo>
                  <a:cubicBezTo>
                    <a:pt x="841" y="143"/>
                    <a:pt x="906" y="229"/>
                    <a:pt x="941" y="338"/>
                  </a:cubicBezTo>
                  <a:cubicBezTo>
                    <a:pt x="952" y="373"/>
                    <a:pt x="959" y="410"/>
                    <a:pt x="962" y="447"/>
                  </a:cubicBezTo>
                  <a:cubicBezTo>
                    <a:pt x="965" y="503"/>
                    <a:pt x="960" y="558"/>
                    <a:pt x="945" y="612"/>
                  </a:cubicBezTo>
                  <a:cubicBezTo>
                    <a:pt x="927" y="674"/>
                    <a:pt x="897" y="731"/>
                    <a:pt x="857" y="782"/>
                  </a:cubicBezTo>
                  <a:cubicBezTo>
                    <a:pt x="819" y="829"/>
                    <a:pt x="774" y="867"/>
                    <a:pt x="722" y="897"/>
                  </a:cubicBezTo>
                  <a:cubicBezTo>
                    <a:pt x="679" y="923"/>
                    <a:pt x="633" y="940"/>
                    <a:pt x="584" y="951"/>
                  </a:cubicBezTo>
                  <a:cubicBezTo>
                    <a:pt x="557" y="957"/>
                    <a:pt x="530" y="960"/>
                    <a:pt x="502" y="962"/>
                  </a:cubicBezTo>
                  <a:cubicBezTo>
                    <a:pt x="500" y="962"/>
                    <a:pt x="498" y="962"/>
                    <a:pt x="497" y="963"/>
                  </a:cubicBezTo>
                  <a:cubicBezTo>
                    <a:pt x="487" y="963"/>
                    <a:pt x="476" y="963"/>
                    <a:pt x="466" y="963"/>
                  </a:cubicBezTo>
                  <a:cubicBezTo>
                    <a:pt x="460" y="962"/>
                    <a:pt x="455" y="961"/>
                    <a:pt x="449" y="961"/>
                  </a:cubicBezTo>
                  <a:cubicBezTo>
                    <a:pt x="409" y="958"/>
                    <a:pt x="370" y="951"/>
                    <a:pt x="332" y="938"/>
                  </a:cubicBezTo>
                  <a:cubicBezTo>
                    <a:pt x="206" y="895"/>
                    <a:pt x="112" y="814"/>
                    <a:pt x="51" y="695"/>
                  </a:cubicBezTo>
                  <a:cubicBezTo>
                    <a:pt x="30" y="654"/>
                    <a:pt x="16" y="610"/>
                    <a:pt x="8" y="564"/>
                  </a:cubicBezTo>
                  <a:cubicBezTo>
                    <a:pt x="4" y="546"/>
                    <a:pt x="2" y="528"/>
                    <a:pt x="1" y="510"/>
                  </a:cubicBezTo>
                  <a:cubicBezTo>
                    <a:pt x="1" y="506"/>
                    <a:pt x="0" y="501"/>
                    <a:pt x="0" y="497"/>
                  </a:cubicBezTo>
                  <a:cubicBezTo>
                    <a:pt x="0" y="486"/>
                    <a:pt x="0" y="475"/>
                    <a:pt x="0" y="465"/>
                  </a:cubicBezTo>
                  <a:close/>
                  <a:moveTo>
                    <a:pt x="481" y="946"/>
                  </a:moveTo>
                  <a:cubicBezTo>
                    <a:pt x="738" y="946"/>
                    <a:pt x="946" y="736"/>
                    <a:pt x="946" y="481"/>
                  </a:cubicBezTo>
                  <a:cubicBezTo>
                    <a:pt x="947" y="228"/>
                    <a:pt x="740" y="17"/>
                    <a:pt x="482" y="17"/>
                  </a:cubicBezTo>
                  <a:cubicBezTo>
                    <a:pt x="226" y="16"/>
                    <a:pt x="17" y="225"/>
                    <a:pt x="17" y="480"/>
                  </a:cubicBezTo>
                  <a:cubicBezTo>
                    <a:pt x="16" y="736"/>
                    <a:pt x="225" y="945"/>
                    <a:pt x="481" y="946"/>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13" name="Freeform 42">
              <a:extLst>
                <a:ext uri="{FF2B5EF4-FFF2-40B4-BE49-F238E27FC236}">
                  <a16:creationId xmlns:a16="http://schemas.microsoft.com/office/drawing/2014/main" id="{F96E3831-BAD6-495D-9EB0-9AF4F9E4AA14}"/>
                </a:ext>
              </a:extLst>
            </p:cNvPr>
            <p:cNvSpPr>
              <a:spLocks noEditPoints="1"/>
            </p:cNvSpPr>
            <p:nvPr/>
          </p:nvSpPr>
          <p:spPr bwMode="auto">
            <a:xfrm>
              <a:off x="2986668" y="20928842"/>
              <a:ext cx="4978486" cy="4970622"/>
            </a:xfrm>
            <a:custGeom>
              <a:avLst/>
              <a:gdLst>
                <a:gd name="T0" fmla="*/ 711 w 711"/>
                <a:gd name="T1" fmla="*/ 356 h 711"/>
                <a:gd name="T2" fmla="*/ 355 w 711"/>
                <a:gd name="T3" fmla="*/ 711 h 711"/>
                <a:gd name="T4" fmla="*/ 0 w 711"/>
                <a:gd name="T5" fmla="*/ 357 h 711"/>
                <a:gd name="T6" fmla="*/ 354 w 711"/>
                <a:gd name="T7" fmla="*/ 1 h 711"/>
                <a:gd name="T8" fmla="*/ 711 w 711"/>
                <a:gd name="T9" fmla="*/ 356 h 711"/>
                <a:gd name="T10" fmla="*/ 355 w 711"/>
                <a:gd name="T11" fmla="*/ 700 h 711"/>
                <a:gd name="T12" fmla="*/ 700 w 711"/>
                <a:gd name="T13" fmla="*/ 356 h 711"/>
                <a:gd name="T14" fmla="*/ 355 w 711"/>
                <a:gd name="T15" fmla="*/ 12 h 711"/>
                <a:gd name="T16" fmla="*/ 11 w 711"/>
                <a:gd name="T17" fmla="*/ 356 h 711"/>
                <a:gd name="T18" fmla="*/ 355 w 711"/>
                <a:gd name="T19" fmla="*/ 700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1" h="711">
                  <a:moveTo>
                    <a:pt x="711" y="356"/>
                  </a:moveTo>
                  <a:cubicBezTo>
                    <a:pt x="711" y="552"/>
                    <a:pt x="551" y="711"/>
                    <a:pt x="355" y="711"/>
                  </a:cubicBezTo>
                  <a:cubicBezTo>
                    <a:pt x="159" y="711"/>
                    <a:pt x="1" y="551"/>
                    <a:pt x="0" y="357"/>
                  </a:cubicBezTo>
                  <a:cubicBezTo>
                    <a:pt x="0" y="162"/>
                    <a:pt x="158" y="2"/>
                    <a:pt x="354" y="1"/>
                  </a:cubicBezTo>
                  <a:cubicBezTo>
                    <a:pt x="551" y="0"/>
                    <a:pt x="711" y="159"/>
                    <a:pt x="711" y="356"/>
                  </a:cubicBezTo>
                  <a:close/>
                  <a:moveTo>
                    <a:pt x="355" y="700"/>
                  </a:moveTo>
                  <a:cubicBezTo>
                    <a:pt x="545" y="701"/>
                    <a:pt x="700" y="546"/>
                    <a:pt x="700" y="356"/>
                  </a:cubicBezTo>
                  <a:cubicBezTo>
                    <a:pt x="700" y="166"/>
                    <a:pt x="545" y="12"/>
                    <a:pt x="355" y="12"/>
                  </a:cubicBezTo>
                  <a:cubicBezTo>
                    <a:pt x="166" y="12"/>
                    <a:pt x="11" y="166"/>
                    <a:pt x="11" y="356"/>
                  </a:cubicBezTo>
                  <a:cubicBezTo>
                    <a:pt x="11" y="545"/>
                    <a:pt x="166" y="700"/>
                    <a:pt x="355" y="70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14" name="Freeform 43">
              <a:extLst>
                <a:ext uri="{FF2B5EF4-FFF2-40B4-BE49-F238E27FC236}">
                  <a16:creationId xmlns:a16="http://schemas.microsoft.com/office/drawing/2014/main" id="{3F1B9F65-74B2-4321-AF02-F2775CA32BF6}"/>
                </a:ext>
              </a:extLst>
            </p:cNvPr>
            <p:cNvSpPr>
              <a:spLocks noEditPoints="1"/>
            </p:cNvSpPr>
            <p:nvPr/>
          </p:nvSpPr>
          <p:spPr bwMode="auto">
            <a:xfrm>
              <a:off x="7508990" y="21424332"/>
              <a:ext cx="550543" cy="660652"/>
            </a:xfrm>
            <a:custGeom>
              <a:avLst/>
              <a:gdLst>
                <a:gd name="T0" fmla="*/ 37 w 79"/>
                <a:gd name="T1" fmla="*/ 41 h 94"/>
                <a:gd name="T2" fmla="*/ 21 w 79"/>
                <a:gd name="T3" fmla="*/ 55 h 94"/>
                <a:gd name="T4" fmla="*/ 19 w 79"/>
                <a:gd name="T5" fmla="*/ 62 h 94"/>
                <a:gd name="T6" fmla="*/ 20 w 79"/>
                <a:gd name="T7" fmla="*/ 66 h 94"/>
                <a:gd name="T8" fmla="*/ 0 w 79"/>
                <a:gd name="T9" fmla="*/ 40 h 94"/>
                <a:gd name="T10" fmla="*/ 3 w 79"/>
                <a:gd name="T11" fmla="*/ 42 h 94"/>
                <a:gd name="T12" fmla="*/ 12 w 79"/>
                <a:gd name="T13" fmla="*/ 42 h 94"/>
                <a:gd name="T14" fmla="*/ 48 w 79"/>
                <a:gd name="T15" fmla="*/ 12 h 94"/>
                <a:gd name="T16" fmla="*/ 50 w 79"/>
                <a:gd name="T17" fmla="*/ 2 h 94"/>
                <a:gd name="T18" fmla="*/ 50 w 79"/>
                <a:gd name="T19" fmla="*/ 0 h 94"/>
                <a:gd name="T20" fmla="*/ 52 w 79"/>
                <a:gd name="T21" fmla="*/ 2 h 94"/>
                <a:gd name="T22" fmla="*/ 70 w 79"/>
                <a:gd name="T23" fmla="*/ 26 h 94"/>
                <a:gd name="T24" fmla="*/ 77 w 79"/>
                <a:gd name="T25" fmla="*/ 40 h 94"/>
                <a:gd name="T26" fmla="*/ 75 w 79"/>
                <a:gd name="T27" fmla="*/ 54 h 94"/>
                <a:gd name="T28" fmla="*/ 57 w 79"/>
                <a:gd name="T29" fmla="*/ 59 h 94"/>
                <a:gd name="T30" fmla="*/ 50 w 79"/>
                <a:gd name="T31" fmla="*/ 56 h 94"/>
                <a:gd name="T32" fmla="*/ 40 w 79"/>
                <a:gd name="T33" fmla="*/ 94 h 94"/>
                <a:gd name="T34" fmla="*/ 38 w 79"/>
                <a:gd name="T35" fmla="*/ 92 h 94"/>
                <a:gd name="T36" fmla="*/ 31 w 79"/>
                <a:gd name="T37" fmla="*/ 82 h 94"/>
                <a:gd name="T38" fmla="*/ 29 w 79"/>
                <a:gd name="T39" fmla="*/ 75 h 94"/>
                <a:gd name="T40" fmla="*/ 38 w 79"/>
                <a:gd name="T41" fmla="*/ 47 h 94"/>
                <a:gd name="T42" fmla="*/ 37 w 79"/>
                <a:gd name="T43" fmla="*/ 41 h 94"/>
                <a:gd name="T44" fmla="*/ 40 w 79"/>
                <a:gd name="T45" fmla="*/ 39 h 94"/>
                <a:gd name="T46" fmla="*/ 45 w 79"/>
                <a:gd name="T47" fmla="*/ 45 h 94"/>
                <a:gd name="T48" fmla="*/ 61 w 79"/>
                <a:gd name="T49" fmla="*/ 45 h 94"/>
                <a:gd name="T50" fmla="*/ 65 w 79"/>
                <a:gd name="T51" fmla="*/ 43 h 94"/>
                <a:gd name="T52" fmla="*/ 65 w 79"/>
                <a:gd name="T53" fmla="*/ 24 h 94"/>
                <a:gd name="T54" fmla="*/ 59 w 79"/>
                <a:gd name="T55" fmla="*/ 24 h 94"/>
                <a:gd name="T56" fmla="*/ 45 w 79"/>
                <a:gd name="T57" fmla="*/ 35 h 94"/>
                <a:gd name="T58" fmla="*/ 40 w 79"/>
                <a:gd name="T59" fmla="*/ 3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9" h="94">
                  <a:moveTo>
                    <a:pt x="37" y="41"/>
                  </a:moveTo>
                  <a:cubicBezTo>
                    <a:pt x="32" y="46"/>
                    <a:pt x="26" y="50"/>
                    <a:pt x="21" y="55"/>
                  </a:cubicBezTo>
                  <a:cubicBezTo>
                    <a:pt x="18" y="57"/>
                    <a:pt x="18" y="60"/>
                    <a:pt x="19" y="62"/>
                  </a:cubicBezTo>
                  <a:cubicBezTo>
                    <a:pt x="20" y="64"/>
                    <a:pt x="20" y="65"/>
                    <a:pt x="20" y="66"/>
                  </a:cubicBezTo>
                  <a:cubicBezTo>
                    <a:pt x="17" y="65"/>
                    <a:pt x="3" y="47"/>
                    <a:pt x="0" y="40"/>
                  </a:cubicBezTo>
                  <a:cubicBezTo>
                    <a:pt x="2" y="41"/>
                    <a:pt x="2" y="41"/>
                    <a:pt x="3" y="42"/>
                  </a:cubicBezTo>
                  <a:cubicBezTo>
                    <a:pt x="7" y="44"/>
                    <a:pt x="9" y="44"/>
                    <a:pt x="12" y="42"/>
                  </a:cubicBezTo>
                  <a:cubicBezTo>
                    <a:pt x="24" y="32"/>
                    <a:pt x="36" y="22"/>
                    <a:pt x="48" y="12"/>
                  </a:cubicBezTo>
                  <a:cubicBezTo>
                    <a:pt x="52" y="9"/>
                    <a:pt x="52" y="7"/>
                    <a:pt x="50" y="2"/>
                  </a:cubicBezTo>
                  <a:cubicBezTo>
                    <a:pt x="50" y="1"/>
                    <a:pt x="50" y="1"/>
                    <a:pt x="50" y="0"/>
                  </a:cubicBezTo>
                  <a:cubicBezTo>
                    <a:pt x="51" y="1"/>
                    <a:pt x="52" y="1"/>
                    <a:pt x="52" y="2"/>
                  </a:cubicBezTo>
                  <a:cubicBezTo>
                    <a:pt x="58" y="10"/>
                    <a:pt x="64" y="18"/>
                    <a:pt x="70" y="26"/>
                  </a:cubicBezTo>
                  <a:cubicBezTo>
                    <a:pt x="73" y="30"/>
                    <a:pt x="75" y="35"/>
                    <a:pt x="77" y="40"/>
                  </a:cubicBezTo>
                  <a:cubicBezTo>
                    <a:pt x="79" y="45"/>
                    <a:pt x="79" y="50"/>
                    <a:pt x="75" y="54"/>
                  </a:cubicBezTo>
                  <a:cubicBezTo>
                    <a:pt x="71" y="60"/>
                    <a:pt x="64" y="62"/>
                    <a:pt x="57" y="59"/>
                  </a:cubicBezTo>
                  <a:cubicBezTo>
                    <a:pt x="55" y="58"/>
                    <a:pt x="53" y="57"/>
                    <a:pt x="50" y="56"/>
                  </a:cubicBezTo>
                  <a:cubicBezTo>
                    <a:pt x="47" y="69"/>
                    <a:pt x="42" y="81"/>
                    <a:pt x="40" y="94"/>
                  </a:cubicBezTo>
                  <a:cubicBezTo>
                    <a:pt x="40" y="94"/>
                    <a:pt x="39" y="93"/>
                    <a:pt x="38" y="92"/>
                  </a:cubicBezTo>
                  <a:cubicBezTo>
                    <a:pt x="36" y="89"/>
                    <a:pt x="33" y="85"/>
                    <a:pt x="31" y="82"/>
                  </a:cubicBezTo>
                  <a:cubicBezTo>
                    <a:pt x="29" y="80"/>
                    <a:pt x="29" y="78"/>
                    <a:pt x="29" y="75"/>
                  </a:cubicBezTo>
                  <a:cubicBezTo>
                    <a:pt x="33" y="66"/>
                    <a:pt x="36" y="56"/>
                    <a:pt x="38" y="47"/>
                  </a:cubicBezTo>
                  <a:cubicBezTo>
                    <a:pt x="39" y="45"/>
                    <a:pt x="40" y="43"/>
                    <a:pt x="37" y="41"/>
                  </a:cubicBezTo>
                  <a:close/>
                  <a:moveTo>
                    <a:pt x="40" y="39"/>
                  </a:moveTo>
                  <a:cubicBezTo>
                    <a:pt x="42" y="41"/>
                    <a:pt x="43" y="43"/>
                    <a:pt x="45" y="45"/>
                  </a:cubicBezTo>
                  <a:cubicBezTo>
                    <a:pt x="50" y="50"/>
                    <a:pt x="55" y="50"/>
                    <a:pt x="61" y="45"/>
                  </a:cubicBezTo>
                  <a:cubicBezTo>
                    <a:pt x="63" y="45"/>
                    <a:pt x="64" y="44"/>
                    <a:pt x="65" y="43"/>
                  </a:cubicBezTo>
                  <a:cubicBezTo>
                    <a:pt x="71" y="37"/>
                    <a:pt x="71" y="31"/>
                    <a:pt x="65" y="24"/>
                  </a:cubicBezTo>
                  <a:cubicBezTo>
                    <a:pt x="63" y="22"/>
                    <a:pt x="62" y="21"/>
                    <a:pt x="59" y="24"/>
                  </a:cubicBezTo>
                  <a:cubicBezTo>
                    <a:pt x="54" y="27"/>
                    <a:pt x="50" y="31"/>
                    <a:pt x="45" y="35"/>
                  </a:cubicBezTo>
                  <a:cubicBezTo>
                    <a:pt x="44" y="36"/>
                    <a:pt x="42" y="38"/>
                    <a:pt x="40" y="39"/>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15" name="Freeform 44">
              <a:extLst>
                <a:ext uri="{FF2B5EF4-FFF2-40B4-BE49-F238E27FC236}">
                  <a16:creationId xmlns:a16="http://schemas.microsoft.com/office/drawing/2014/main" id="{FE06968D-A503-4A41-8AFB-7D81E20035BD}"/>
                </a:ext>
              </a:extLst>
            </p:cNvPr>
            <p:cNvSpPr>
              <a:spLocks/>
            </p:cNvSpPr>
            <p:nvPr/>
          </p:nvSpPr>
          <p:spPr bwMode="auto">
            <a:xfrm>
              <a:off x="2373206" y="22674853"/>
              <a:ext cx="526949" cy="566274"/>
            </a:xfrm>
            <a:custGeom>
              <a:avLst/>
              <a:gdLst>
                <a:gd name="T0" fmla="*/ 0 w 76"/>
                <a:gd name="T1" fmla="*/ 68 h 80"/>
                <a:gd name="T2" fmla="*/ 5 w 76"/>
                <a:gd name="T3" fmla="*/ 36 h 80"/>
                <a:gd name="T4" fmla="*/ 7 w 76"/>
                <a:gd name="T5" fmla="*/ 36 h 80"/>
                <a:gd name="T6" fmla="*/ 7 w 76"/>
                <a:gd name="T7" fmla="*/ 39 h 80"/>
                <a:gd name="T8" fmla="*/ 13 w 76"/>
                <a:gd name="T9" fmla="*/ 46 h 80"/>
                <a:gd name="T10" fmla="*/ 35 w 76"/>
                <a:gd name="T11" fmla="*/ 50 h 80"/>
                <a:gd name="T12" fmla="*/ 33 w 76"/>
                <a:gd name="T13" fmla="*/ 47 h 80"/>
                <a:gd name="T14" fmla="*/ 18 w 76"/>
                <a:gd name="T15" fmla="*/ 24 h 80"/>
                <a:gd name="T16" fmla="*/ 17 w 76"/>
                <a:gd name="T17" fmla="*/ 22 h 80"/>
                <a:gd name="T18" fmla="*/ 10 w 76"/>
                <a:gd name="T19" fmla="*/ 23 h 80"/>
                <a:gd name="T20" fmla="*/ 8 w 76"/>
                <a:gd name="T21" fmla="*/ 29 h 80"/>
                <a:gd name="T22" fmla="*/ 12 w 76"/>
                <a:gd name="T23" fmla="*/ 0 h 80"/>
                <a:gd name="T24" fmla="*/ 13 w 76"/>
                <a:gd name="T25" fmla="*/ 1 h 80"/>
                <a:gd name="T26" fmla="*/ 19 w 76"/>
                <a:gd name="T27" fmla="*/ 19 h 80"/>
                <a:gd name="T28" fmla="*/ 29 w 76"/>
                <a:gd name="T29" fmla="*/ 35 h 80"/>
                <a:gd name="T30" fmla="*/ 33 w 76"/>
                <a:gd name="T31" fmla="*/ 34 h 80"/>
                <a:gd name="T32" fmla="*/ 69 w 76"/>
                <a:gd name="T33" fmla="*/ 13 h 80"/>
                <a:gd name="T34" fmla="*/ 75 w 76"/>
                <a:gd name="T35" fmla="*/ 8 h 80"/>
                <a:gd name="T36" fmla="*/ 74 w 76"/>
                <a:gd name="T37" fmla="*/ 18 h 80"/>
                <a:gd name="T38" fmla="*/ 72 w 76"/>
                <a:gd name="T39" fmla="*/ 30 h 80"/>
                <a:gd name="T40" fmla="*/ 70 w 76"/>
                <a:gd name="T41" fmla="*/ 40 h 80"/>
                <a:gd name="T42" fmla="*/ 69 w 76"/>
                <a:gd name="T43" fmla="*/ 40 h 80"/>
                <a:gd name="T44" fmla="*/ 68 w 76"/>
                <a:gd name="T45" fmla="*/ 32 h 80"/>
                <a:gd name="T46" fmla="*/ 64 w 76"/>
                <a:gd name="T47" fmla="*/ 33 h 80"/>
                <a:gd name="T48" fmla="*/ 39 w 76"/>
                <a:gd name="T49" fmla="*/ 48 h 80"/>
                <a:gd name="T50" fmla="*/ 42 w 76"/>
                <a:gd name="T51" fmla="*/ 51 h 80"/>
                <a:gd name="T52" fmla="*/ 60 w 76"/>
                <a:gd name="T53" fmla="*/ 55 h 80"/>
                <a:gd name="T54" fmla="*/ 66 w 76"/>
                <a:gd name="T55" fmla="*/ 51 h 80"/>
                <a:gd name="T56" fmla="*/ 68 w 76"/>
                <a:gd name="T57" fmla="*/ 48 h 80"/>
                <a:gd name="T58" fmla="*/ 63 w 76"/>
                <a:gd name="T59" fmla="*/ 80 h 80"/>
                <a:gd name="T60" fmla="*/ 62 w 76"/>
                <a:gd name="T61" fmla="*/ 80 h 80"/>
                <a:gd name="T62" fmla="*/ 62 w 76"/>
                <a:gd name="T63" fmla="*/ 77 h 80"/>
                <a:gd name="T64" fmla="*/ 55 w 76"/>
                <a:gd name="T65" fmla="*/ 70 h 80"/>
                <a:gd name="T66" fmla="*/ 11 w 76"/>
                <a:gd name="T67" fmla="*/ 62 h 80"/>
                <a:gd name="T68" fmla="*/ 3 w 76"/>
                <a:gd name="T69" fmla="*/ 66 h 80"/>
                <a:gd name="T70" fmla="*/ 1 w 76"/>
                <a:gd name="T71" fmla="*/ 68 h 80"/>
                <a:gd name="T72" fmla="*/ 0 w 76"/>
                <a:gd name="T7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80">
                  <a:moveTo>
                    <a:pt x="0" y="68"/>
                  </a:moveTo>
                  <a:cubicBezTo>
                    <a:pt x="2" y="57"/>
                    <a:pt x="4" y="47"/>
                    <a:pt x="5" y="36"/>
                  </a:cubicBezTo>
                  <a:cubicBezTo>
                    <a:pt x="6" y="36"/>
                    <a:pt x="6" y="36"/>
                    <a:pt x="7" y="36"/>
                  </a:cubicBezTo>
                  <a:cubicBezTo>
                    <a:pt x="7" y="37"/>
                    <a:pt x="7" y="38"/>
                    <a:pt x="7" y="39"/>
                  </a:cubicBezTo>
                  <a:cubicBezTo>
                    <a:pt x="8" y="43"/>
                    <a:pt x="9" y="45"/>
                    <a:pt x="13" y="46"/>
                  </a:cubicBezTo>
                  <a:cubicBezTo>
                    <a:pt x="20" y="48"/>
                    <a:pt x="27" y="49"/>
                    <a:pt x="35" y="50"/>
                  </a:cubicBezTo>
                  <a:cubicBezTo>
                    <a:pt x="34" y="49"/>
                    <a:pt x="34" y="48"/>
                    <a:pt x="33" y="47"/>
                  </a:cubicBezTo>
                  <a:cubicBezTo>
                    <a:pt x="28" y="39"/>
                    <a:pt x="23" y="32"/>
                    <a:pt x="18" y="24"/>
                  </a:cubicBezTo>
                  <a:cubicBezTo>
                    <a:pt x="18" y="24"/>
                    <a:pt x="17" y="23"/>
                    <a:pt x="17" y="22"/>
                  </a:cubicBezTo>
                  <a:cubicBezTo>
                    <a:pt x="14" y="19"/>
                    <a:pt x="12" y="20"/>
                    <a:pt x="10" y="23"/>
                  </a:cubicBezTo>
                  <a:cubicBezTo>
                    <a:pt x="10" y="25"/>
                    <a:pt x="9" y="26"/>
                    <a:pt x="8" y="29"/>
                  </a:cubicBezTo>
                  <a:cubicBezTo>
                    <a:pt x="7" y="24"/>
                    <a:pt x="10" y="4"/>
                    <a:pt x="12" y="0"/>
                  </a:cubicBezTo>
                  <a:cubicBezTo>
                    <a:pt x="13" y="0"/>
                    <a:pt x="13" y="1"/>
                    <a:pt x="13" y="1"/>
                  </a:cubicBezTo>
                  <a:cubicBezTo>
                    <a:pt x="13" y="8"/>
                    <a:pt x="16" y="14"/>
                    <a:pt x="19" y="19"/>
                  </a:cubicBezTo>
                  <a:cubicBezTo>
                    <a:pt x="22" y="25"/>
                    <a:pt x="26" y="30"/>
                    <a:pt x="29" y="35"/>
                  </a:cubicBezTo>
                  <a:cubicBezTo>
                    <a:pt x="31" y="35"/>
                    <a:pt x="32" y="34"/>
                    <a:pt x="33" y="34"/>
                  </a:cubicBezTo>
                  <a:cubicBezTo>
                    <a:pt x="45" y="27"/>
                    <a:pt x="57" y="20"/>
                    <a:pt x="69" y="13"/>
                  </a:cubicBezTo>
                  <a:cubicBezTo>
                    <a:pt x="71" y="12"/>
                    <a:pt x="73" y="10"/>
                    <a:pt x="75" y="8"/>
                  </a:cubicBezTo>
                  <a:cubicBezTo>
                    <a:pt x="76" y="12"/>
                    <a:pt x="74" y="15"/>
                    <a:pt x="74" y="18"/>
                  </a:cubicBezTo>
                  <a:cubicBezTo>
                    <a:pt x="73" y="22"/>
                    <a:pt x="73" y="26"/>
                    <a:pt x="72" y="30"/>
                  </a:cubicBezTo>
                  <a:cubicBezTo>
                    <a:pt x="71" y="33"/>
                    <a:pt x="71" y="37"/>
                    <a:pt x="70" y="40"/>
                  </a:cubicBezTo>
                  <a:cubicBezTo>
                    <a:pt x="69" y="40"/>
                    <a:pt x="69" y="40"/>
                    <a:pt x="69" y="40"/>
                  </a:cubicBezTo>
                  <a:cubicBezTo>
                    <a:pt x="68" y="38"/>
                    <a:pt x="68" y="35"/>
                    <a:pt x="68" y="32"/>
                  </a:cubicBezTo>
                  <a:cubicBezTo>
                    <a:pt x="66" y="32"/>
                    <a:pt x="65" y="33"/>
                    <a:pt x="64" y="33"/>
                  </a:cubicBezTo>
                  <a:cubicBezTo>
                    <a:pt x="55" y="38"/>
                    <a:pt x="47" y="43"/>
                    <a:pt x="39" y="48"/>
                  </a:cubicBezTo>
                  <a:cubicBezTo>
                    <a:pt x="39" y="50"/>
                    <a:pt x="40" y="51"/>
                    <a:pt x="42" y="51"/>
                  </a:cubicBezTo>
                  <a:cubicBezTo>
                    <a:pt x="48" y="53"/>
                    <a:pt x="54" y="54"/>
                    <a:pt x="60" y="55"/>
                  </a:cubicBezTo>
                  <a:cubicBezTo>
                    <a:pt x="63" y="55"/>
                    <a:pt x="64" y="54"/>
                    <a:pt x="66" y="51"/>
                  </a:cubicBezTo>
                  <a:cubicBezTo>
                    <a:pt x="66" y="50"/>
                    <a:pt x="67" y="49"/>
                    <a:pt x="68" y="48"/>
                  </a:cubicBezTo>
                  <a:cubicBezTo>
                    <a:pt x="67" y="58"/>
                    <a:pt x="65" y="69"/>
                    <a:pt x="63" y="80"/>
                  </a:cubicBezTo>
                  <a:cubicBezTo>
                    <a:pt x="63" y="80"/>
                    <a:pt x="63" y="80"/>
                    <a:pt x="62" y="80"/>
                  </a:cubicBezTo>
                  <a:cubicBezTo>
                    <a:pt x="62" y="79"/>
                    <a:pt x="62" y="78"/>
                    <a:pt x="62" y="77"/>
                  </a:cubicBezTo>
                  <a:cubicBezTo>
                    <a:pt x="61" y="72"/>
                    <a:pt x="60" y="71"/>
                    <a:pt x="55" y="70"/>
                  </a:cubicBezTo>
                  <a:cubicBezTo>
                    <a:pt x="40" y="67"/>
                    <a:pt x="26" y="64"/>
                    <a:pt x="11" y="62"/>
                  </a:cubicBezTo>
                  <a:cubicBezTo>
                    <a:pt x="6" y="61"/>
                    <a:pt x="5" y="62"/>
                    <a:pt x="3" y="66"/>
                  </a:cubicBezTo>
                  <a:cubicBezTo>
                    <a:pt x="2" y="67"/>
                    <a:pt x="2" y="68"/>
                    <a:pt x="1" y="68"/>
                  </a:cubicBezTo>
                  <a:cubicBezTo>
                    <a:pt x="1" y="68"/>
                    <a:pt x="1" y="68"/>
                    <a:pt x="0" y="68"/>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16" name="Freeform 45">
              <a:extLst>
                <a:ext uri="{FF2B5EF4-FFF2-40B4-BE49-F238E27FC236}">
                  <a16:creationId xmlns:a16="http://schemas.microsoft.com/office/drawing/2014/main" id="{3C3EA8C8-7562-473E-AA9E-E46E885B1C64}"/>
                </a:ext>
              </a:extLst>
            </p:cNvPr>
            <p:cNvSpPr>
              <a:spLocks/>
            </p:cNvSpPr>
            <p:nvPr/>
          </p:nvSpPr>
          <p:spPr bwMode="auto">
            <a:xfrm>
              <a:off x="6989906" y="20865924"/>
              <a:ext cx="574138" cy="613463"/>
            </a:xfrm>
            <a:custGeom>
              <a:avLst/>
              <a:gdLst>
                <a:gd name="T0" fmla="*/ 61 w 82"/>
                <a:gd name="T1" fmla="*/ 37 h 87"/>
                <a:gd name="T2" fmla="*/ 42 w 82"/>
                <a:gd name="T3" fmla="*/ 65 h 87"/>
                <a:gd name="T4" fmla="*/ 44 w 82"/>
                <a:gd name="T5" fmla="*/ 59 h 87"/>
                <a:gd name="T6" fmla="*/ 37 w 82"/>
                <a:gd name="T7" fmla="*/ 42 h 87"/>
                <a:gd name="T8" fmla="*/ 36 w 82"/>
                <a:gd name="T9" fmla="*/ 44 h 87"/>
                <a:gd name="T10" fmla="*/ 24 w 82"/>
                <a:gd name="T11" fmla="*/ 61 h 87"/>
                <a:gd name="T12" fmla="*/ 25 w 82"/>
                <a:gd name="T13" fmla="*/ 68 h 87"/>
                <a:gd name="T14" fmla="*/ 54 w 82"/>
                <a:gd name="T15" fmla="*/ 74 h 87"/>
                <a:gd name="T16" fmla="*/ 59 w 82"/>
                <a:gd name="T17" fmla="*/ 73 h 87"/>
                <a:gd name="T18" fmla="*/ 45 w 82"/>
                <a:gd name="T19" fmla="*/ 87 h 87"/>
                <a:gd name="T20" fmla="*/ 0 w 82"/>
                <a:gd name="T21" fmla="*/ 52 h 87"/>
                <a:gd name="T22" fmla="*/ 4 w 82"/>
                <a:gd name="T23" fmla="*/ 54 h 87"/>
                <a:gd name="T24" fmla="*/ 12 w 82"/>
                <a:gd name="T25" fmla="*/ 51 h 87"/>
                <a:gd name="T26" fmla="*/ 39 w 82"/>
                <a:gd name="T27" fmla="*/ 12 h 87"/>
                <a:gd name="T28" fmla="*/ 39 w 82"/>
                <a:gd name="T29" fmla="*/ 3 h 87"/>
                <a:gd name="T30" fmla="*/ 37 w 82"/>
                <a:gd name="T31" fmla="*/ 0 h 87"/>
                <a:gd name="T32" fmla="*/ 82 w 82"/>
                <a:gd name="T33" fmla="*/ 33 h 87"/>
                <a:gd name="T34" fmla="*/ 70 w 82"/>
                <a:gd name="T35" fmla="*/ 48 h 87"/>
                <a:gd name="T36" fmla="*/ 70 w 82"/>
                <a:gd name="T37" fmla="*/ 46 h 87"/>
                <a:gd name="T38" fmla="*/ 65 w 82"/>
                <a:gd name="T39" fmla="*/ 24 h 87"/>
                <a:gd name="T40" fmla="*/ 58 w 82"/>
                <a:gd name="T41" fmla="*/ 19 h 87"/>
                <a:gd name="T42" fmla="*/ 53 w 82"/>
                <a:gd name="T43" fmla="*/ 20 h 87"/>
                <a:gd name="T44" fmla="*/ 41 w 82"/>
                <a:gd name="T45" fmla="*/ 36 h 87"/>
                <a:gd name="T46" fmla="*/ 40 w 82"/>
                <a:gd name="T47" fmla="*/ 39 h 87"/>
                <a:gd name="T48" fmla="*/ 51 w 82"/>
                <a:gd name="T49" fmla="*/ 43 h 87"/>
                <a:gd name="T50" fmla="*/ 61 w 82"/>
                <a:gd name="T51" fmla="*/ 3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87">
                  <a:moveTo>
                    <a:pt x="61" y="37"/>
                  </a:moveTo>
                  <a:cubicBezTo>
                    <a:pt x="60" y="41"/>
                    <a:pt x="46" y="62"/>
                    <a:pt x="42" y="65"/>
                  </a:cubicBezTo>
                  <a:cubicBezTo>
                    <a:pt x="43" y="62"/>
                    <a:pt x="43" y="60"/>
                    <a:pt x="44" y="59"/>
                  </a:cubicBezTo>
                  <a:cubicBezTo>
                    <a:pt x="46" y="52"/>
                    <a:pt x="44" y="46"/>
                    <a:pt x="37" y="42"/>
                  </a:cubicBezTo>
                  <a:cubicBezTo>
                    <a:pt x="37" y="42"/>
                    <a:pt x="36" y="43"/>
                    <a:pt x="36" y="44"/>
                  </a:cubicBezTo>
                  <a:cubicBezTo>
                    <a:pt x="32" y="50"/>
                    <a:pt x="28" y="55"/>
                    <a:pt x="24" y="61"/>
                  </a:cubicBezTo>
                  <a:cubicBezTo>
                    <a:pt x="22" y="64"/>
                    <a:pt x="22" y="66"/>
                    <a:pt x="25" y="68"/>
                  </a:cubicBezTo>
                  <a:cubicBezTo>
                    <a:pt x="33" y="76"/>
                    <a:pt x="42" y="80"/>
                    <a:pt x="54" y="74"/>
                  </a:cubicBezTo>
                  <a:cubicBezTo>
                    <a:pt x="56" y="73"/>
                    <a:pt x="56" y="73"/>
                    <a:pt x="59" y="73"/>
                  </a:cubicBezTo>
                  <a:cubicBezTo>
                    <a:pt x="57" y="76"/>
                    <a:pt x="50" y="84"/>
                    <a:pt x="45" y="87"/>
                  </a:cubicBezTo>
                  <a:cubicBezTo>
                    <a:pt x="36" y="82"/>
                    <a:pt x="2" y="56"/>
                    <a:pt x="0" y="52"/>
                  </a:cubicBezTo>
                  <a:cubicBezTo>
                    <a:pt x="2" y="53"/>
                    <a:pt x="3" y="53"/>
                    <a:pt x="4" y="54"/>
                  </a:cubicBezTo>
                  <a:cubicBezTo>
                    <a:pt x="8" y="55"/>
                    <a:pt x="10" y="54"/>
                    <a:pt x="12" y="51"/>
                  </a:cubicBezTo>
                  <a:cubicBezTo>
                    <a:pt x="21" y="38"/>
                    <a:pt x="30" y="25"/>
                    <a:pt x="39" y="12"/>
                  </a:cubicBezTo>
                  <a:cubicBezTo>
                    <a:pt x="42" y="8"/>
                    <a:pt x="41" y="6"/>
                    <a:pt x="39" y="3"/>
                  </a:cubicBezTo>
                  <a:cubicBezTo>
                    <a:pt x="38" y="2"/>
                    <a:pt x="38" y="1"/>
                    <a:pt x="37" y="0"/>
                  </a:cubicBezTo>
                  <a:cubicBezTo>
                    <a:pt x="40" y="1"/>
                    <a:pt x="76" y="27"/>
                    <a:pt x="82" y="33"/>
                  </a:cubicBezTo>
                  <a:cubicBezTo>
                    <a:pt x="79" y="38"/>
                    <a:pt x="73" y="46"/>
                    <a:pt x="70" y="48"/>
                  </a:cubicBezTo>
                  <a:cubicBezTo>
                    <a:pt x="70" y="47"/>
                    <a:pt x="70" y="46"/>
                    <a:pt x="70" y="46"/>
                  </a:cubicBezTo>
                  <a:cubicBezTo>
                    <a:pt x="74" y="36"/>
                    <a:pt x="72" y="30"/>
                    <a:pt x="65" y="24"/>
                  </a:cubicBezTo>
                  <a:cubicBezTo>
                    <a:pt x="63" y="22"/>
                    <a:pt x="61" y="20"/>
                    <a:pt x="58" y="19"/>
                  </a:cubicBezTo>
                  <a:cubicBezTo>
                    <a:pt x="56" y="17"/>
                    <a:pt x="54" y="18"/>
                    <a:pt x="53" y="20"/>
                  </a:cubicBezTo>
                  <a:cubicBezTo>
                    <a:pt x="49" y="25"/>
                    <a:pt x="45" y="30"/>
                    <a:pt x="41" y="36"/>
                  </a:cubicBezTo>
                  <a:cubicBezTo>
                    <a:pt x="41" y="37"/>
                    <a:pt x="40" y="38"/>
                    <a:pt x="40" y="39"/>
                  </a:cubicBezTo>
                  <a:cubicBezTo>
                    <a:pt x="43" y="42"/>
                    <a:pt x="46" y="44"/>
                    <a:pt x="51" y="43"/>
                  </a:cubicBezTo>
                  <a:cubicBezTo>
                    <a:pt x="54" y="42"/>
                    <a:pt x="58" y="39"/>
                    <a:pt x="61" y="3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17" name="Freeform 46">
              <a:extLst>
                <a:ext uri="{FF2B5EF4-FFF2-40B4-BE49-F238E27FC236}">
                  <a16:creationId xmlns:a16="http://schemas.microsoft.com/office/drawing/2014/main" id="{C0C84DE1-C4B4-4D09-BD06-05AEFB9791EF}"/>
                </a:ext>
              </a:extLst>
            </p:cNvPr>
            <p:cNvSpPr>
              <a:spLocks/>
            </p:cNvSpPr>
            <p:nvPr/>
          </p:nvSpPr>
          <p:spPr bwMode="auto">
            <a:xfrm>
              <a:off x="2373206" y="23555723"/>
              <a:ext cx="495489" cy="471895"/>
            </a:xfrm>
            <a:custGeom>
              <a:avLst/>
              <a:gdLst>
                <a:gd name="T0" fmla="*/ 49 w 71"/>
                <a:gd name="T1" fmla="*/ 20 h 68"/>
                <a:gd name="T2" fmla="*/ 37 w 71"/>
                <a:gd name="T3" fmla="*/ 29 h 68"/>
                <a:gd name="T4" fmla="*/ 38 w 71"/>
                <a:gd name="T5" fmla="*/ 39 h 68"/>
                <a:gd name="T6" fmla="*/ 44 w 71"/>
                <a:gd name="T7" fmla="*/ 38 h 68"/>
                <a:gd name="T8" fmla="*/ 60 w 71"/>
                <a:gd name="T9" fmla="*/ 36 h 68"/>
                <a:gd name="T10" fmla="*/ 65 w 71"/>
                <a:gd name="T11" fmla="*/ 30 h 68"/>
                <a:gd name="T12" fmla="*/ 48 w 71"/>
                <a:gd name="T13" fmla="*/ 4 h 68"/>
                <a:gd name="T14" fmla="*/ 44 w 71"/>
                <a:gd name="T15" fmla="*/ 0 h 68"/>
                <a:gd name="T16" fmla="*/ 63 w 71"/>
                <a:gd name="T17" fmla="*/ 1 h 68"/>
                <a:gd name="T18" fmla="*/ 70 w 71"/>
                <a:gd name="T19" fmla="*/ 59 h 68"/>
                <a:gd name="T20" fmla="*/ 68 w 71"/>
                <a:gd name="T21" fmla="*/ 55 h 68"/>
                <a:gd name="T22" fmla="*/ 62 w 71"/>
                <a:gd name="T23" fmla="*/ 51 h 68"/>
                <a:gd name="T24" fmla="*/ 16 w 71"/>
                <a:gd name="T25" fmla="*/ 58 h 68"/>
                <a:gd name="T26" fmla="*/ 9 w 71"/>
                <a:gd name="T27" fmla="*/ 65 h 68"/>
                <a:gd name="T28" fmla="*/ 9 w 71"/>
                <a:gd name="T29" fmla="*/ 68 h 68"/>
                <a:gd name="T30" fmla="*/ 1 w 71"/>
                <a:gd name="T31" fmla="*/ 11 h 68"/>
                <a:gd name="T32" fmla="*/ 18 w 71"/>
                <a:gd name="T33" fmla="*/ 9 h 68"/>
                <a:gd name="T34" fmla="*/ 19 w 71"/>
                <a:gd name="T35" fmla="*/ 10 h 68"/>
                <a:gd name="T36" fmla="*/ 17 w 71"/>
                <a:gd name="T37" fmla="*/ 11 h 68"/>
                <a:gd name="T38" fmla="*/ 6 w 71"/>
                <a:gd name="T39" fmla="*/ 30 h 68"/>
                <a:gd name="T40" fmla="*/ 7 w 71"/>
                <a:gd name="T41" fmla="*/ 38 h 68"/>
                <a:gd name="T42" fmla="*/ 13 w 71"/>
                <a:gd name="T43" fmla="*/ 42 h 68"/>
                <a:gd name="T44" fmla="*/ 33 w 71"/>
                <a:gd name="T45" fmla="*/ 39 h 68"/>
                <a:gd name="T46" fmla="*/ 29 w 71"/>
                <a:gd name="T47" fmla="*/ 28 h 68"/>
                <a:gd name="T48" fmla="*/ 18 w 71"/>
                <a:gd name="T49" fmla="*/ 24 h 68"/>
                <a:gd name="T50" fmla="*/ 19 w 71"/>
                <a:gd name="T51" fmla="*/ 22 h 68"/>
                <a:gd name="T52" fmla="*/ 49 w 71"/>
                <a:gd name="T53" fmla="*/ 18 h 68"/>
                <a:gd name="T54" fmla="*/ 49 w 71"/>
                <a:gd name="T55" fmla="*/ 2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1" h="68">
                  <a:moveTo>
                    <a:pt x="49" y="20"/>
                  </a:moveTo>
                  <a:cubicBezTo>
                    <a:pt x="44" y="22"/>
                    <a:pt x="39" y="24"/>
                    <a:pt x="37" y="29"/>
                  </a:cubicBezTo>
                  <a:cubicBezTo>
                    <a:pt x="36" y="32"/>
                    <a:pt x="36" y="35"/>
                    <a:pt x="38" y="39"/>
                  </a:cubicBezTo>
                  <a:cubicBezTo>
                    <a:pt x="40" y="38"/>
                    <a:pt x="42" y="38"/>
                    <a:pt x="44" y="38"/>
                  </a:cubicBezTo>
                  <a:cubicBezTo>
                    <a:pt x="49" y="37"/>
                    <a:pt x="54" y="36"/>
                    <a:pt x="60" y="36"/>
                  </a:cubicBezTo>
                  <a:cubicBezTo>
                    <a:pt x="63" y="35"/>
                    <a:pt x="64" y="34"/>
                    <a:pt x="65" y="30"/>
                  </a:cubicBezTo>
                  <a:cubicBezTo>
                    <a:pt x="65" y="18"/>
                    <a:pt x="59" y="8"/>
                    <a:pt x="48" y="4"/>
                  </a:cubicBezTo>
                  <a:cubicBezTo>
                    <a:pt x="47" y="3"/>
                    <a:pt x="45" y="3"/>
                    <a:pt x="44" y="0"/>
                  </a:cubicBezTo>
                  <a:cubicBezTo>
                    <a:pt x="51" y="0"/>
                    <a:pt x="57" y="1"/>
                    <a:pt x="63" y="1"/>
                  </a:cubicBezTo>
                  <a:cubicBezTo>
                    <a:pt x="65" y="5"/>
                    <a:pt x="71" y="54"/>
                    <a:pt x="70" y="59"/>
                  </a:cubicBezTo>
                  <a:cubicBezTo>
                    <a:pt x="69" y="57"/>
                    <a:pt x="69" y="56"/>
                    <a:pt x="68" y="55"/>
                  </a:cubicBezTo>
                  <a:cubicBezTo>
                    <a:pt x="67" y="52"/>
                    <a:pt x="65" y="51"/>
                    <a:pt x="62" y="51"/>
                  </a:cubicBezTo>
                  <a:cubicBezTo>
                    <a:pt x="46" y="53"/>
                    <a:pt x="31" y="55"/>
                    <a:pt x="16" y="58"/>
                  </a:cubicBezTo>
                  <a:cubicBezTo>
                    <a:pt x="12" y="58"/>
                    <a:pt x="10" y="60"/>
                    <a:pt x="9" y="65"/>
                  </a:cubicBezTo>
                  <a:cubicBezTo>
                    <a:pt x="9" y="66"/>
                    <a:pt x="9" y="67"/>
                    <a:pt x="9" y="68"/>
                  </a:cubicBezTo>
                  <a:cubicBezTo>
                    <a:pt x="7" y="65"/>
                    <a:pt x="0" y="17"/>
                    <a:pt x="1" y="11"/>
                  </a:cubicBezTo>
                  <a:cubicBezTo>
                    <a:pt x="7" y="10"/>
                    <a:pt x="12" y="9"/>
                    <a:pt x="18" y="9"/>
                  </a:cubicBezTo>
                  <a:cubicBezTo>
                    <a:pt x="18" y="9"/>
                    <a:pt x="19" y="9"/>
                    <a:pt x="19" y="10"/>
                  </a:cubicBezTo>
                  <a:cubicBezTo>
                    <a:pt x="18" y="10"/>
                    <a:pt x="18" y="11"/>
                    <a:pt x="17" y="11"/>
                  </a:cubicBezTo>
                  <a:cubicBezTo>
                    <a:pt x="8" y="14"/>
                    <a:pt x="5" y="21"/>
                    <a:pt x="6" y="30"/>
                  </a:cubicBezTo>
                  <a:cubicBezTo>
                    <a:pt x="6" y="32"/>
                    <a:pt x="6" y="35"/>
                    <a:pt x="7" y="38"/>
                  </a:cubicBezTo>
                  <a:cubicBezTo>
                    <a:pt x="7" y="42"/>
                    <a:pt x="8" y="43"/>
                    <a:pt x="13" y="42"/>
                  </a:cubicBezTo>
                  <a:cubicBezTo>
                    <a:pt x="20" y="41"/>
                    <a:pt x="26" y="40"/>
                    <a:pt x="33" y="39"/>
                  </a:cubicBezTo>
                  <a:cubicBezTo>
                    <a:pt x="34" y="34"/>
                    <a:pt x="33" y="30"/>
                    <a:pt x="29" y="28"/>
                  </a:cubicBezTo>
                  <a:cubicBezTo>
                    <a:pt x="26" y="26"/>
                    <a:pt x="22" y="25"/>
                    <a:pt x="18" y="24"/>
                  </a:cubicBezTo>
                  <a:cubicBezTo>
                    <a:pt x="18" y="23"/>
                    <a:pt x="19" y="23"/>
                    <a:pt x="19" y="22"/>
                  </a:cubicBezTo>
                  <a:cubicBezTo>
                    <a:pt x="29" y="21"/>
                    <a:pt x="39" y="20"/>
                    <a:pt x="49" y="18"/>
                  </a:cubicBezTo>
                  <a:cubicBezTo>
                    <a:pt x="49" y="19"/>
                    <a:pt x="49" y="19"/>
                    <a:pt x="49" y="2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18" name="Freeform 47">
              <a:extLst>
                <a:ext uri="{FF2B5EF4-FFF2-40B4-BE49-F238E27FC236}">
                  <a16:creationId xmlns:a16="http://schemas.microsoft.com/office/drawing/2014/main" id="{65F4A63D-2ED8-4FC9-B6B2-5F5EFDFB9E47}"/>
                </a:ext>
              </a:extLst>
            </p:cNvPr>
            <p:cNvSpPr>
              <a:spLocks noEditPoints="1"/>
            </p:cNvSpPr>
            <p:nvPr/>
          </p:nvSpPr>
          <p:spPr bwMode="auto">
            <a:xfrm>
              <a:off x="4897841" y="26009575"/>
              <a:ext cx="346056" cy="495489"/>
            </a:xfrm>
            <a:custGeom>
              <a:avLst/>
              <a:gdLst>
                <a:gd name="T0" fmla="*/ 17 w 50"/>
                <a:gd name="T1" fmla="*/ 35 h 70"/>
                <a:gd name="T2" fmla="*/ 10 w 50"/>
                <a:gd name="T3" fmla="*/ 27 h 70"/>
                <a:gd name="T4" fmla="*/ 8 w 50"/>
                <a:gd name="T5" fmla="*/ 11 h 70"/>
                <a:gd name="T6" fmla="*/ 19 w 50"/>
                <a:gd name="T7" fmla="*/ 1 h 70"/>
                <a:gd name="T8" fmla="*/ 39 w 50"/>
                <a:gd name="T9" fmla="*/ 3 h 70"/>
                <a:gd name="T10" fmla="*/ 48 w 50"/>
                <a:gd name="T11" fmla="*/ 12 h 70"/>
                <a:gd name="T12" fmla="*/ 42 w 50"/>
                <a:gd name="T13" fmla="*/ 27 h 70"/>
                <a:gd name="T14" fmla="*/ 34 w 50"/>
                <a:gd name="T15" fmla="*/ 30 h 70"/>
                <a:gd name="T16" fmla="*/ 37 w 50"/>
                <a:gd name="T17" fmla="*/ 33 h 70"/>
                <a:gd name="T18" fmla="*/ 44 w 50"/>
                <a:gd name="T19" fmla="*/ 44 h 70"/>
                <a:gd name="T20" fmla="*/ 30 w 50"/>
                <a:gd name="T21" fmla="*/ 69 h 70"/>
                <a:gd name="T22" fmla="*/ 9 w 50"/>
                <a:gd name="T23" fmla="*/ 65 h 70"/>
                <a:gd name="T24" fmla="*/ 1 w 50"/>
                <a:gd name="T25" fmla="*/ 51 h 70"/>
                <a:gd name="T26" fmla="*/ 11 w 50"/>
                <a:gd name="T27" fmla="*/ 38 h 70"/>
                <a:gd name="T28" fmla="*/ 17 w 50"/>
                <a:gd name="T29" fmla="*/ 35 h 70"/>
                <a:gd name="T30" fmla="*/ 20 w 50"/>
                <a:gd name="T31" fmla="*/ 38 h 70"/>
                <a:gd name="T32" fmla="*/ 14 w 50"/>
                <a:gd name="T33" fmla="*/ 61 h 70"/>
                <a:gd name="T34" fmla="*/ 22 w 50"/>
                <a:gd name="T35" fmla="*/ 67 h 70"/>
                <a:gd name="T36" fmla="*/ 30 w 50"/>
                <a:gd name="T37" fmla="*/ 61 h 70"/>
                <a:gd name="T38" fmla="*/ 20 w 50"/>
                <a:gd name="T39" fmla="*/ 38 h 70"/>
                <a:gd name="T40" fmla="*/ 31 w 50"/>
                <a:gd name="T41" fmla="*/ 27 h 70"/>
                <a:gd name="T42" fmla="*/ 36 w 50"/>
                <a:gd name="T43" fmla="*/ 8 h 70"/>
                <a:gd name="T44" fmla="*/ 28 w 50"/>
                <a:gd name="T45" fmla="*/ 3 h 70"/>
                <a:gd name="T46" fmla="*/ 21 w 50"/>
                <a:gd name="T47" fmla="*/ 8 h 70"/>
                <a:gd name="T48" fmla="*/ 22 w 50"/>
                <a:gd name="T49" fmla="*/ 18 h 70"/>
                <a:gd name="T50" fmla="*/ 31 w 50"/>
                <a:gd name="T51" fmla="*/ 2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70">
                  <a:moveTo>
                    <a:pt x="17" y="35"/>
                  </a:moveTo>
                  <a:cubicBezTo>
                    <a:pt x="15" y="33"/>
                    <a:pt x="12" y="30"/>
                    <a:pt x="10" y="27"/>
                  </a:cubicBezTo>
                  <a:cubicBezTo>
                    <a:pt x="7" y="22"/>
                    <a:pt x="6" y="17"/>
                    <a:pt x="8" y="11"/>
                  </a:cubicBezTo>
                  <a:cubicBezTo>
                    <a:pt x="10" y="6"/>
                    <a:pt x="14" y="3"/>
                    <a:pt x="19" y="1"/>
                  </a:cubicBezTo>
                  <a:cubicBezTo>
                    <a:pt x="26" y="0"/>
                    <a:pt x="33" y="0"/>
                    <a:pt x="39" y="3"/>
                  </a:cubicBezTo>
                  <a:cubicBezTo>
                    <a:pt x="43" y="5"/>
                    <a:pt x="46" y="8"/>
                    <a:pt x="48" y="12"/>
                  </a:cubicBezTo>
                  <a:cubicBezTo>
                    <a:pt x="50" y="18"/>
                    <a:pt x="48" y="24"/>
                    <a:pt x="42" y="27"/>
                  </a:cubicBezTo>
                  <a:cubicBezTo>
                    <a:pt x="39" y="28"/>
                    <a:pt x="37" y="29"/>
                    <a:pt x="34" y="30"/>
                  </a:cubicBezTo>
                  <a:cubicBezTo>
                    <a:pt x="35" y="31"/>
                    <a:pt x="36" y="32"/>
                    <a:pt x="37" y="33"/>
                  </a:cubicBezTo>
                  <a:cubicBezTo>
                    <a:pt x="40" y="37"/>
                    <a:pt x="43" y="40"/>
                    <a:pt x="44" y="44"/>
                  </a:cubicBezTo>
                  <a:cubicBezTo>
                    <a:pt x="48" y="55"/>
                    <a:pt x="42" y="66"/>
                    <a:pt x="30" y="69"/>
                  </a:cubicBezTo>
                  <a:cubicBezTo>
                    <a:pt x="23" y="70"/>
                    <a:pt x="16" y="69"/>
                    <a:pt x="9" y="65"/>
                  </a:cubicBezTo>
                  <a:cubicBezTo>
                    <a:pt x="3" y="62"/>
                    <a:pt x="0" y="57"/>
                    <a:pt x="1" y="51"/>
                  </a:cubicBezTo>
                  <a:cubicBezTo>
                    <a:pt x="1" y="44"/>
                    <a:pt x="5" y="40"/>
                    <a:pt x="11" y="38"/>
                  </a:cubicBezTo>
                  <a:cubicBezTo>
                    <a:pt x="13" y="37"/>
                    <a:pt x="15" y="36"/>
                    <a:pt x="17" y="35"/>
                  </a:cubicBezTo>
                  <a:close/>
                  <a:moveTo>
                    <a:pt x="20" y="38"/>
                  </a:moveTo>
                  <a:cubicBezTo>
                    <a:pt x="13" y="44"/>
                    <a:pt x="10" y="54"/>
                    <a:pt x="14" y="61"/>
                  </a:cubicBezTo>
                  <a:cubicBezTo>
                    <a:pt x="15" y="65"/>
                    <a:pt x="18" y="67"/>
                    <a:pt x="22" y="67"/>
                  </a:cubicBezTo>
                  <a:cubicBezTo>
                    <a:pt x="26" y="67"/>
                    <a:pt x="28" y="64"/>
                    <a:pt x="30" y="61"/>
                  </a:cubicBezTo>
                  <a:cubicBezTo>
                    <a:pt x="33" y="53"/>
                    <a:pt x="29" y="44"/>
                    <a:pt x="20" y="38"/>
                  </a:cubicBezTo>
                  <a:close/>
                  <a:moveTo>
                    <a:pt x="31" y="27"/>
                  </a:moveTo>
                  <a:cubicBezTo>
                    <a:pt x="37" y="23"/>
                    <a:pt x="39" y="14"/>
                    <a:pt x="36" y="8"/>
                  </a:cubicBezTo>
                  <a:cubicBezTo>
                    <a:pt x="35" y="4"/>
                    <a:pt x="32" y="3"/>
                    <a:pt x="28" y="3"/>
                  </a:cubicBezTo>
                  <a:cubicBezTo>
                    <a:pt x="25" y="3"/>
                    <a:pt x="23" y="5"/>
                    <a:pt x="21" y="8"/>
                  </a:cubicBezTo>
                  <a:cubicBezTo>
                    <a:pt x="20" y="11"/>
                    <a:pt x="20" y="15"/>
                    <a:pt x="22" y="18"/>
                  </a:cubicBezTo>
                  <a:cubicBezTo>
                    <a:pt x="24" y="22"/>
                    <a:pt x="27" y="25"/>
                    <a:pt x="31" y="2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19" name="Freeform 48">
              <a:extLst>
                <a:ext uri="{FF2B5EF4-FFF2-40B4-BE49-F238E27FC236}">
                  <a16:creationId xmlns:a16="http://schemas.microsoft.com/office/drawing/2014/main" id="{30943538-8677-44DF-9F6E-134AE82AAF86}"/>
                </a:ext>
              </a:extLst>
            </p:cNvPr>
            <p:cNvSpPr>
              <a:spLocks noEditPoints="1"/>
            </p:cNvSpPr>
            <p:nvPr/>
          </p:nvSpPr>
          <p:spPr bwMode="auto">
            <a:xfrm>
              <a:off x="2569829" y="24342214"/>
              <a:ext cx="511219" cy="440435"/>
            </a:xfrm>
            <a:custGeom>
              <a:avLst/>
              <a:gdLst>
                <a:gd name="T0" fmla="*/ 16 w 74"/>
                <a:gd name="T1" fmla="*/ 63 h 63"/>
                <a:gd name="T2" fmla="*/ 14 w 74"/>
                <a:gd name="T3" fmla="*/ 60 h 63"/>
                <a:gd name="T4" fmla="*/ 3 w 74"/>
                <a:gd name="T5" fmla="*/ 34 h 63"/>
                <a:gd name="T6" fmla="*/ 0 w 74"/>
                <a:gd name="T7" fmla="*/ 18 h 63"/>
                <a:gd name="T8" fmla="*/ 8 w 74"/>
                <a:gd name="T9" fmla="*/ 3 h 63"/>
                <a:gd name="T10" fmla="*/ 25 w 74"/>
                <a:gd name="T11" fmla="*/ 4 h 63"/>
                <a:gd name="T12" fmla="*/ 33 w 74"/>
                <a:gd name="T13" fmla="*/ 13 h 63"/>
                <a:gd name="T14" fmla="*/ 38 w 74"/>
                <a:gd name="T15" fmla="*/ 26 h 63"/>
                <a:gd name="T16" fmla="*/ 42 w 74"/>
                <a:gd name="T17" fmla="*/ 25 h 63"/>
                <a:gd name="T18" fmla="*/ 55 w 74"/>
                <a:gd name="T19" fmla="*/ 19 h 63"/>
                <a:gd name="T20" fmla="*/ 61 w 74"/>
                <a:gd name="T21" fmla="*/ 9 h 63"/>
                <a:gd name="T22" fmla="*/ 61 w 74"/>
                <a:gd name="T23" fmla="*/ 6 h 63"/>
                <a:gd name="T24" fmla="*/ 66 w 74"/>
                <a:gd name="T25" fmla="*/ 16 h 63"/>
                <a:gd name="T26" fmla="*/ 70 w 74"/>
                <a:gd name="T27" fmla="*/ 27 h 63"/>
                <a:gd name="T28" fmla="*/ 73 w 74"/>
                <a:gd name="T29" fmla="*/ 38 h 63"/>
                <a:gd name="T30" fmla="*/ 70 w 74"/>
                <a:gd name="T31" fmla="*/ 34 h 63"/>
                <a:gd name="T32" fmla="*/ 64 w 74"/>
                <a:gd name="T33" fmla="*/ 32 h 63"/>
                <a:gd name="T34" fmla="*/ 58 w 74"/>
                <a:gd name="T35" fmla="*/ 35 h 63"/>
                <a:gd name="T36" fmla="*/ 22 w 74"/>
                <a:gd name="T37" fmla="*/ 50 h 63"/>
                <a:gd name="T38" fmla="*/ 16 w 74"/>
                <a:gd name="T39" fmla="*/ 61 h 63"/>
                <a:gd name="T40" fmla="*/ 16 w 74"/>
                <a:gd name="T41" fmla="*/ 63 h 63"/>
                <a:gd name="T42" fmla="*/ 36 w 74"/>
                <a:gd name="T43" fmla="*/ 27 h 63"/>
                <a:gd name="T44" fmla="*/ 32 w 74"/>
                <a:gd name="T45" fmla="*/ 20 h 63"/>
                <a:gd name="T46" fmla="*/ 21 w 74"/>
                <a:gd name="T47" fmla="*/ 16 h 63"/>
                <a:gd name="T48" fmla="*/ 10 w 74"/>
                <a:gd name="T49" fmla="*/ 21 h 63"/>
                <a:gd name="T50" fmla="*/ 7 w 74"/>
                <a:gd name="T51" fmla="*/ 35 h 63"/>
                <a:gd name="T52" fmla="*/ 13 w 74"/>
                <a:gd name="T53" fmla="*/ 38 h 63"/>
                <a:gd name="T54" fmla="*/ 36 w 74"/>
                <a:gd name="T55"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4" h="63">
                  <a:moveTo>
                    <a:pt x="16" y="63"/>
                  </a:moveTo>
                  <a:cubicBezTo>
                    <a:pt x="15" y="62"/>
                    <a:pt x="14" y="61"/>
                    <a:pt x="14" y="60"/>
                  </a:cubicBezTo>
                  <a:cubicBezTo>
                    <a:pt x="10" y="51"/>
                    <a:pt x="7" y="42"/>
                    <a:pt x="3" y="34"/>
                  </a:cubicBezTo>
                  <a:cubicBezTo>
                    <a:pt x="1" y="29"/>
                    <a:pt x="0" y="23"/>
                    <a:pt x="0" y="18"/>
                  </a:cubicBezTo>
                  <a:cubicBezTo>
                    <a:pt x="0" y="11"/>
                    <a:pt x="2" y="6"/>
                    <a:pt x="8" y="3"/>
                  </a:cubicBezTo>
                  <a:cubicBezTo>
                    <a:pt x="14" y="0"/>
                    <a:pt x="19" y="1"/>
                    <a:pt x="25" y="4"/>
                  </a:cubicBezTo>
                  <a:cubicBezTo>
                    <a:pt x="28" y="6"/>
                    <a:pt x="31" y="10"/>
                    <a:pt x="33" y="13"/>
                  </a:cubicBezTo>
                  <a:cubicBezTo>
                    <a:pt x="35" y="17"/>
                    <a:pt x="36" y="22"/>
                    <a:pt x="38" y="26"/>
                  </a:cubicBezTo>
                  <a:cubicBezTo>
                    <a:pt x="40" y="25"/>
                    <a:pt x="41" y="25"/>
                    <a:pt x="42" y="25"/>
                  </a:cubicBezTo>
                  <a:cubicBezTo>
                    <a:pt x="46" y="23"/>
                    <a:pt x="51" y="21"/>
                    <a:pt x="55" y="19"/>
                  </a:cubicBezTo>
                  <a:cubicBezTo>
                    <a:pt x="61" y="16"/>
                    <a:pt x="62" y="15"/>
                    <a:pt x="61" y="9"/>
                  </a:cubicBezTo>
                  <a:cubicBezTo>
                    <a:pt x="61" y="8"/>
                    <a:pt x="61" y="7"/>
                    <a:pt x="61" y="6"/>
                  </a:cubicBezTo>
                  <a:cubicBezTo>
                    <a:pt x="64" y="9"/>
                    <a:pt x="64" y="13"/>
                    <a:pt x="66" y="16"/>
                  </a:cubicBezTo>
                  <a:cubicBezTo>
                    <a:pt x="67" y="20"/>
                    <a:pt x="69" y="23"/>
                    <a:pt x="70" y="27"/>
                  </a:cubicBezTo>
                  <a:cubicBezTo>
                    <a:pt x="71" y="30"/>
                    <a:pt x="74" y="33"/>
                    <a:pt x="73" y="38"/>
                  </a:cubicBezTo>
                  <a:cubicBezTo>
                    <a:pt x="72" y="36"/>
                    <a:pt x="71" y="35"/>
                    <a:pt x="70" y="34"/>
                  </a:cubicBezTo>
                  <a:cubicBezTo>
                    <a:pt x="68" y="32"/>
                    <a:pt x="66" y="31"/>
                    <a:pt x="64" y="32"/>
                  </a:cubicBezTo>
                  <a:cubicBezTo>
                    <a:pt x="62" y="33"/>
                    <a:pt x="60" y="34"/>
                    <a:pt x="58" y="35"/>
                  </a:cubicBezTo>
                  <a:cubicBezTo>
                    <a:pt x="46" y="40"/>
                    <a:pt x="34" y="45"/>
                    <a:pt x="22" y="50"/>
                  </a:cubicBezTo>
                  <a:cubicBezTo>
                    <a:pt x="16" y="53"/>
                    <a:pt x="16" y="54"/>
                    <a:pt x="16" y="61"/>
                  </a:cubicBezTo>
                  <a:cubicBezTo>
                    <a:pt x="16" y="62"/>
                    <a:pt x="16" y="62"/>
                    <a:pt x="16" y="63"/>
                  </a:cubicBezTo>
                  <a:close/>
                  <a:moveTo>
                    <a:pt x="36" y="27"/>
                  </a:moveTo>
                  <a:cubicBezTo>
                    <a:pt x="34" y="25"/>
                    <a:pt x="34" y="22"/>
                    <a:pt x="32" y="20"/>
                  </a:cubicBezTo>
                  <a:cubicBezTo>
                    <a:pt x="29" y="16"/>
                    <a:pt x="25" y="14"/>
                    <a:pt x="21" y="16"/>
                  </a:cubicBezTo>
                  <a:cubicBezTo>
                    <a:pt x="17" y="17"/>
                    <a:pt x="13" y="19"/>
                    <a:pt x="10" y="21"/>
                  </a:cubicBezTo>
                  <a:cubicBezTo>
                    <a:pt x="5" y="24"/>
                    <a:pt x="4" y="30"/>
                    <a:pt x="7" y="35"/>
                  </a:cubicBezTo>
                  <a:cubicBezTo>
                    <a:pt x="9" y="38"/>
                    <a:pt x="10" y="39"/>
                    <a:pt x="13" y="38"/>
                  </a:cubicBezTo>
                  <a:cubicBezTo>
                    <a:pt x="20" y="34"/>
                    <a:pt x="28" y="31"/>
                    <a:pt x="36" y="2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20" name="Freeform 49">
              <a:extLst>
                <a:ext uri="{FF2B5EF4-FFF2-40B4-BE49-F238E27FC236}">
                  <a16:creationId xmlns:a16="http://schemas.microsoft.com/office/drawing/2014/main" id="{13907DDE-205F-4FB4-AFBD-67ED1FEBA24B}"/>
                </a:ext>
              </a:extLst>
            </p:cNvPr>
            <p:cNvSpPr>
              <a:spLocks/>
            </p:cNvSpPr>
            <p:nvPr/>
          </p:nvSpPr>
          <p:spPr bwMode="auto">
            <a:xfrm>
              <a:off x="2868695" y="21353548"/>
              <a:ext cx="605598" cy="660652"/>
            </a:xfrm>
            <a:custGeom>
              <a:avLst/>
              <a:gdLst>
                <a:gd name="T0" fmla="*/ 0 w 87"/>
                <a:gd name="T1" fmla="*/ 51 h 95"/>
                <a:gd name="T2" fmla="*/ 6 w 87"/>
                <a:gd name="T3" fmla="*/ 43 h 95"/>
                <a:gd name="T4" fmla="*/ 22 w 87"/>
                <a:gd name="T5" fmla="*/ 36 h 95"/>
                <a:gd name="T6" fmla="*/ 59 w 87"/>
                <a:gd name="T7" fmla="*/ 36 h 95"/>
                <a:gd name="T8" fmla="*/ 64 w 87"/>
                <a:gd name="T9" fmla="*/ 36 h 95"/>
                <a:gd name="T10" fmla="*/ 62 w 87"/>
                <a:gd name="T11" fmla="*/ 33 h 95"/>
                <a:gd name="T12" fmla="*/ 44 w 87"/>
                <a:gd name="T13" fmla="*/ 18 h 95"/>
                <a:gd name="T14" fmla="*/ 30 w 87"/>
                <a:gd name="T15" fmla="*/ 16 h 95"/>
                <a:gd name="T16" fmla="*/ 29 w 87"/>
                <a:gd name="T17" fmla="*/ 16 h 95"/>
                <a:gd name="T18" fmla="*/ 42 w 87"/>
                <a:gd name="T19" fmla="*/ 0 h 95"/>
                <a:gd name="T20" fmla="*/ 42 w 87"/>
                <a:gd name="T21" fmla="*/ 3 h 95"/>
                <a:gd name="T22" fmla="*/ 44 w 87"/>
                <a:gd name="T23" fmla="*/ 13 h 95"/>
                <a:gd name="T24" fmla="*/ 74 w 87"/>
                <a:gd name="T25" fmla="*/ 38 h 95"/>
                <a:gd name="T26" fmla="*/ 87 w 87"/>
                <a:gd name="T27" fmla="*/ 50 h 95"/>
                <a:gd name="T28" fmla="*/ 83 w 87"/>
                <a:gd name="T29" fmla="*/ 52 h 95"/>
                <a:gd name="T30" fmla="*/ 77 w 87"/>
                <a:gd name="T31" fmla="*/ 52 h 95"/>
                <a:gd name="T32" fmla="*/ 25 w 87"/>
                <a:gd name="T33" fmla="*/ 51 h 95"/>
                <a:gd name="T34" fmla="*/ 19 w 87"/>
                <a:gd name="T35" fmla="*/ 51 h 95"/>
                <a:gd name="T36" fmla="*/ 22 w 87"/>
                <a:gd name="T37" fmla="*/ 55 h 95"/>
                <a:gd name="T38" fmla="*/ 47 w 87"/>
                <a:gd name="T39" fmla="*/ 77 h 95"/>
                <a:gd name="T40" fmla="*/ 61 w 87"/>
                <a:gd name="T41" fmla="*/ 78 h 95"/>
                <a:gd name="T42" fmla="*/ 61 w 87"/>
                <a:gd name="T43" fmla="*/ 77 h 95"/>
                <a:gd name="T44" fmla="*/ 48 w 87"/>
                <a:gd name="T45" fmla="*/ 95 h 95"/>
                <a:gd name="T46" fmla="*/ 49 w 87"/>
                <a:gd name="T47" fmla="*/ 91 h 95"/>
                <a:gd name="T48" fmla="*/ 47 w 87"/>
                <a:gd name="T49" fmla="*/ 82 h 95"/>
                <a:gd name="T50" fmla="*/ 30 w 87"/>
                <a:gd name="T51" fmla="*/ 67 h 95"/>
                <a:gd name="T52" fmla="*/ 15 w 87"/>
                <a:gd name="T53" fmla="*/ 54 h 95"/>
                <a:gd name="T54" fmla="*/ 7 w 87"/>
                <a:gd name="T55" fmla="*/ 51 h 95"/>
                <a:gd name="T56" fmla="*/ 1 w 87"/>
                <a:gd name="T57" fmla="*/ 52 h 95"/>
                <a:gd name="T58" fmla="*/ 0 w 87"/>
                <a:gd name="T59" fmla="*/ 5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7" h="95">
                  <a:moveTo>
                    <a:pt x="0" y="51"/>
                  </a:moveTo>
                  <a:cubicBezTo>
                    <a:pt x="2" y="49"/>
                    <a:pt x="5" y="46"/>
                    <a:pt x="6" y="43"/>
                  </a:cubicBezTo>
                  <a:cubicBezTo>
                    <a:pt x="10" y="37"/>
                    <a:pt x="15" y="35"/>
                    <a:pt x="22" y="36"/>
                  </a:cubicBezTo>
                  <a:cubicBezTo>
                    <a:pt x="34" y="36"/>
                    <a:pt x="47" y="36"/>
                    <a:pt x="59" y="36"/>
                  </a:cubicBezTo>
                  <a:cubicBezTo>
                    <a:pt x="61" y="36"/>
                    <a:pt x="62" y="36"/>
                    <a:pt x="64" y="36"/>
                  </a:cubicBezTo>
                  <a:cubicBezTo>
                    <a:pt x="63" y="35"/>
                    <a:pt x="63" y="34"/>
                    <a:pt x="62" y="33"/>
                  </a:cubicBezTo>
                  <a:cubicBezTo>
                    <a:pt x="56" y="28"/>
                    <a:pt x="50" y="23"/>
                    <a:pt x="44" y="18"/>
                  </a:cubicBezTo>
                  <a:cubicBezTo>
                    <a:pt x="38" y="12"/>
                    <a:pt x="37" y="12"/>
                    <a:pt x="30" y="16"/>
                  </a:cubicBezTo>
                  <a:cubicBezTo>
                    <a:pt x="30" y="17"/>
                    <a:pt x="30" y="16"/>
                    <a:pt x="29" y="16"/>
                  </a:cubicBezTo>
                  <a:cubicBezTo>
                    <a:pt x="30" y="13"/>
                    <a:pt x="38" y="3"/>
                    <a:pt x="42" y="0"/>
                  </a:cubicBezTo>
                  <a:cubicBezTo>
                    <a:pt x="42" y="2"/>
                    <a:pt x="42" y="2"/>
                    <a:pt x="42" y="3"/>
                  </a:cubicBezTo>
                  <a:cubicBezTo>
                    <a:pt x="40" y="7"/>
                    <a:pt x="41" y="10"/>
                    <a:pt x="44" y="13"/>
                  </a:cubicBezTo>
                  <a:cubicBezTo>
                    <a:pt x="54" y="21"/>
                    <a:pt x="64" y="30"/>
                    <a:pt x="74" y="38"/>
                  </a:cubicBezTo>
                  <a:cubicBezTo>
                    <a:pt x="78" y="42"/>
                    <a:pt x="82" y="46"/>
                    <a:pt x="87" y="50"/>
                  </a:cubicBezTo>
                  <a:cubicBezTo>
                    <a:pt x="85" y="51"/>
                    <a:pt x="84" y="52"/>
                    <a:pt x="83" y="52"/>
                  </a:cubicBezTo>
                  <a:cubicBezTo>
                    <a:pt x="81" y="52"/>
                    <a:pt x="79" y="52"/>
                    <a:pt x="77" y="52"/>
                  </a:cubicBezTo>
                  <a:cubicBezTo>
                    <a:pt x="60" y="52"/>
                    <a:pt x="42" y="52"/>
                    <a:pt x="25" y="51"/>
                  </a:cubicBezTo>
                  <a:cubicBezTo>
                    <a:pt x="23" y="51"/>
                    <a:pt x="22" y="51"/>
                    <a:pt x="19" y="51"/>
                  </a:cubicBezTo>
                  <a:cubicBezTo>
                    <a:pt x="20" y="53"/>
                    <a:pt x="21" y="54"/>
                    <a:pt x="22" y="55"/>
                  </a:cubicBezTo>
                  <a:cubicBezTo>
                    <a:pt x="30" y="62"/>
                    <a:pt x="39" y="69"/>
                    <a:pt x="47" y="77"/>
                  </a:cubicBezTo>
                  <a:cubicBezTo>
                    <a:pt x="51" y="81"/>
                    <a:pt x="55" y="83"/>
                    <a:pt x="61" y="78"/>
                  </a:cubicBezTo>
                  <a:cubicBezTo>
                    <a:pt x="61" y="77"/>
                    <a:pt x="61" y="77"/>
                    <a:pt x="61" y="77"/>
                  </a:cubicBezTo>
                  <a:cubicBezTo>
                    <a:pt x="61" y="80"/>
                    <a:pt x="52" y="92"/>
                    <a:pt x="48" y="95"/>
                  </a:cubicBezTo>
                  <a:cubicBezTo>
                    <a:pt x="48" y="93"/>
                    <a:pt x="48" y="92"/>
                    <a:pt x="49" y="91"/>
                  </a:cubicBezTo>
                  <a:cubicBezTo>
                    <a:pt x="51" y="87"/>
                    <a:pt x="50" y="85"/>
                    <a:pt x="47" y="82"/>
                  </a:cubicBezTo>
                  <a:cubicBezTo>
                    <a:pt x="41" y="77"/>
                    <a:pt x="35" y="72"/>
                    <a:pt x="30" y="67"/>
                  </a:cubicBezTo>
                  <a:cubicBezTo>
                    <a:pt x="25" y="62"/>
                    <a:pt x="20" y="58"/>
                    <a:pt x="15" y="54"/>
                  </a:cubicBezTo>
                  <a:cubicBezTo>
                    <a:pt x="12" y="51"/>
                    <a:pt x="10" y="51"/>
                    <a:pt x="7" y="51"/>
                  </a:cubicBezTo>
                  <a:cubicBezTo>
                    <a:pt x="5" y="52"/>
                    <a:pt x="3" y="52"/>
                    <a:pt x="1" y="52"/>
                  </a:cubicBezTo>
                  <a:cubicBezTo>
                    <a:pt x="0" y="52"/>
                    <a:pt x="0" y="52"/>
                    <a:pt x="0" y="51"/>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21" name="Freeform 50">
              <a:extLst>
                <a:ext uri="{FF2B5EF4-FFF2-40B4-BE49-F238E27FC236}">
                  <a16:creationId xmlns:a16="http://schemas.microsoft.com/office/drawing/2014/main" id="{08C2EE5C-263D-44B6-9CDF-3DA614AED668}"/>
                </a:ext>
              </a:extLst>
            </p:cNvPr>
            <p:cNvSpPr>
              <a:spLocks noEditPoints="1"/>
            </p:cNvSpPr>
            <p:nvPr/>
          </p:nvSpPr>
          <p:spPr bwMode="auto">
            <a:xfrm>
              <a:off x="6423633" y="25797222"/>
              <a:ext cx="424705" cy="487624"/>
            </a:xfrm>
            <a:custGeom>
              <a:avLst/>
              <a:gdLst>
                <a:gd name="T0" fmla="*/ 36 w 61"/>
                <a:gd name="T1" fmla="*/ 26 h 70"/>
                <a:gd name="T2" fmla="*/ 46 w 61"/>
                <a:gd name="T3" fmla="*/ 29 h 70"/>
                <a:gd name="T4" fmla="*/ 60 w 61"/>
                <a:gd name="T5" fmla="*/ 45 h 70"/>
                <a:gd name="T6" fmla="*/ 55 w 61"/>
                <a:gd name="T7" fmla="*/ 59 h 70"/>
                <a:gd name="T8" fmla="*/ 34 w 61"/>
                <a:gd name="T9" fmla="*/ 69 h 70"/>
                <a:gd name="T10" fmla="*/ 21 w 61"/>
                <a:gd name="T11" fmla="*/ 62 h 70"/>
                <a:gd name="T12" fmla="*/ 21 w 61"/>
                <a:gd name="T13" fmla="*/ 46 h 70"/>
                <a:gd name="T14" fmla="*/ 26 w 61"/>
                <a:gd name="T15" fmla="*/ 39 h 70"/>
                <a:gd name="T16" fmla="*/ 17 w 61"/>
                <a:gd name="T17" fmla="*/ 37 h 70"/>
                <a:gd name="T18" fmla="*/ 11 w 61"/>
                <a:gd name="T19" fmla="*/ 8 h 70"/>
                <a:gd name="T20" fmla="*/ 28 w 61"/>
                <a:gd name="T21" fmla="*/ 0 h 70"/>
                <a:gd name="T22" fmla="*/ 42 w 61"/>
                <a:gd name="T23" fmla="*/ 7 h 70"/>
                <a:gd name="T24" fmla="*/ 40 w 61"/>
                <a:gd name="T25" fmla="*/ 21 h 70"/>
                <a:gd name="T26" fmla="*/ 36 w 61"/>
                <a:gd name="T27" fmla="*/ 26 h 70"/>
                <a:gd name="T28" fmla="*/ 29 w 61"/>
                <a:gd name="T29" fmla="*/ 40 h 70"/>
                <a:gd name="T30" fmla="*/ 28 w 61"/>
                <a:gd name="T31" fmla="*/ 48 h 70"/>
                <a:gd name="T32" fmla="*/ 37 w 61"/>
                <a:gd name="T33" fmla="*/ 63 h 70"/>
                <a:gd name="T34" fmla="*/ 46 w 61"/>
                <a:gd name="T35" fmla="*/ 64 h 70"/>
                <a:gd name="T36" fmla="*/ 50 w 61"/>
                <a:gd name="T37" fmla="*/ 55 h 70"/>
                <a:gd name="T38" fmla="*/ 41 w 61"/>
                <a:gd name="T39" fmla="*/ 43 h 70"/>
                <a:gd name="T40" fmla="*/ 29 w 61"/>
                <a:gd name="T41" fmla="*/ 40 h 70"/>
                <a:gd name="T42" fmla="*/ 33 w 61"/>
                <a:gd name="T43" fmla="*/ 26 h 70"/>
                <a:gd name="T44" fmla="*/ 28 w 61"/>
                <a:gd name="T45" fmla="*/ 7 h 70"/>
                <a:gd name="T46" fmla="*/ 22 w 61"/>
                <a:gd name="T47" fmla="*/ 5 h 70"/>
                <a:gd name="T48" fmla="*/ 14 w 61"/>
                <a:gd name="T49" fmla="*/ 10 h 70"/>
                <a:gd name="T50" fmla="*/ 16 w 61"/>
                <a:gd name="T51" fmla="*/ 19 h 70"/>
                <a:gd name="T52" fmla="*/ 33 w 61"/>
                <a:gd name="T53" fmla="*/ 2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1" h="70">
                  <a:moveTo>
                    <a:pt x="36" y="26"/>
                  </a:moveTo>
                  <a:cubicBezTo>
                    <a:pt x="40" y="27"/>
                    <a:pt x="43" y="28"/>
                    <a:pt x="46" y="29"/>
                  </a:cubicBezTo>
                  <a:cubicBezTo>
                    <a:pt x="54" y="31"/>
                    <a:pt x="59" y="37"/>
                    <a:pt x="60" y="45"/>
                  </a:cubicBezTo>
                  <a:cubicBezTo>
                    <a:pt x="61" y="51"/>
                    <a:pt x="59" y="55"/>
                    <a:pt x="55" y="59"/>
                  </a:cubicBezTo>
                  <a:cubicBezTo>
                    <a:pt x="50" y="65"/>
                    <a:pt x="42" y="69"/>
                    <a:pt x="34" y="69"/>
                  </a:cubicBezTo>
                  <a:cubicBezTo>
                    <a:pt x="28" y="70"/>
                    <a:pt x="24" y="67"/>
                    <a:pt x="21" y="62"/>
                  </a:cubicBezTo>
                  <a:cubicBezTo>
                    <a:pt x="17" y="57"/>
                    <a:pt x="17" y="51"/>
                    <a:pt x="21" y="46"/>
                  </a:cubicBezTo>
                  <a:cubicBezTo>
                    <a:pt x="22" y="44"/>
                    <a:pt x="24" y="42"/>
                    <a:pt x="26" y="39"/>
                  </a:cubicBezTo>
                  <a:cubicBezTo>
                    <a:pt x="23" y="39"/>
                    <a:pt x="20" y="38"/>
                    <a:pt x="17" y="37"/>
                  </a:cubicBezTo>
                  <a:cubicBezTo>
                    <a:pt x="3" y="32"/>
                    <a:pt x="0" y="17"/>
                    <a:pt x="11" y="8"/>
                  </a:cubicBezTo>
                  <a:cubicBezTo>
                    <a:pt x="16" y="4"/>
                    <a:pt x="22" y="1"/>
                    <a:pt x="28" y="0"/>
                  </a:cubicBezTo>
                  <a:cubicBezTo>
                    <a:pt x="34" y="0"/>
                    <a:pt x="39" y="2"/>
                    <a:pt x="42" y="7"/>
                  </a:cubicBezTo>
                  <a:cubicBezTo>
                    <a:pt x="45" y="12"/>
                    <a:pt x="43" y="17"/>
                    <a:pt x="40" y="21"/>
                  </a:cubicBezTo>
                  <a:cubicBezTo>
                    <a:pt x="39" y="23"/>
                    <a:pt x="38" y="24"/>
                    <a:pt x="36" y="26"/>
                  </a:cubicBezTo>
                  <a:close/>
                  <a:moveTo>
                    <a:pt x="29" y="40"/>
                  </a:moveTo>
                  <a:cubicBezTo>
                    <a:pt x="29" y="43"/>
                    <a:pt x="28" y="46"/>
                    <a:pt x="28" y="48"/>
                  </a:cubicBezTo>
                  <a:cubicBezTo>
                    <a:pt x="29" y="54"/>
                    <a:pt x="32" y="59"/>
                    <a:pt x="37" y="63"/>
                  </a:cubicBezTo>
                  <a:cubicBezTo>
                    <a:pt x="40" y="65"/>
                    <a:pt x="43" y="66"/>
                    <a:pt x="46" y="64"/>
                  </a:cubicBezTo>
                  <a:cubicBezTo>
                    <a:pt x="50" y="62"/>
                    <a:pt x="51" y="58"/>
                    <a:pt x="50" y="55"/>
                  </a:cubicBezTo>
                  <a:cubicBezTo>
                    <a:pt x="49" y="49"/>
                    <a:pt x="46" y="45"/>
                    <a:pt x="41" y="43"/>
                  </a:cubicBezTo>
                  <a:cubicBezTo>
                    <a:pt x="37" y="41"/>
                    <a:pt x="34" y="41"/>
                    <a:pt x="29" y="40"/>
                  </a:cubicBezTo>
                  <a:close/>
                  <a:moveTo>
                    <a:pt x="33" y="26"/>
                  </a:moveTo>
                  <a:cubicBezTo>
                    <a:pt x="35" y="18"/>
                    <a:pt x="33" y="12"/>
                    <a:pt x="28" y="7"/>
                  </a:cubicBezTo>
                  <a:cubicBezTo>
                    <a:pt x="26" y="5"/>
                    <a:pt x="24" y="5"/>
                    <a:pt x="22" y="5"/>
                  </a:cubicBezTo>
                  <a:cubicBezTo>
                    <a:pt x="18" y="5"/>
                    <a:pt x="16" y="7"/>
                    <a:pt x="14" y="10"/>
                  </a:cubicBezTo>
                  <a:cubicBezTo>
                    <a:pt x="13" y="13"/>
                    <a:pt x="14" y="16"/>
                    <a:pt x="16" y="19"/>
                  </a:cubicBezTo>
                  <a:cubicBezTo>
                    <a:pt x="21" y="24"/>
                    <a:pt x="26" y="25"/>
                    <a:pt x="33" y="26"/>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22" name="Freeform 51">
              <a:extLst>
                <a:ext uri="{FF2B5EF4-FFF2-40B4-BE49-F238E27FC236}">
                  <a16:creationId xmlns:a16="http://schemas.microsoft.com/office/drawing/2014/main" id="{1BC3085B-1BA9-42A1-8148-C79B13CD3100}"/>
                </a:ext>
              </a:extLst>
            </p:cNvPr>
            <p:cNvSpPr>
              <a:spLocks/>
            </p:cNvSpPr>
            <p:nvPr/>
          </p:nvSpPr>
          <p:spPr bwMode="auto">
            <a:xfrm>
              <a:off x="3442833" y="20803004"/>
              <a:ext cx="574138" cy="558409"/>
            </a:xfrm>
            <a:custGeom>
              <a:avLst/>
              <a:gdLst>
                <a:gd name="T0" fmla="*/ 44 w 82"/>
                <a:gd name="T1" fmla="*/ 0 h 80"/>
                <a:gd name="T2" fmla="*/ 57 w 82"/>
                <a:gd name="T3" fmla="*/ 19 h 80"/>
                <a:gd name="T4" fmla="*/ 53 w 82"/>
                <a:gd name="T5" fmla="*/ 18 h 80"/>
                <a:gd name="T6" fmla="*/ 38 w 82"/>
                <a:gd name="T7" fmla="*/ 14 h 80"/>
                <a:gd name="T8" fmla="*/ 21 w 82"/>
                <a:gd name="T9" fmla="*/ 35 h 80"/>
                <a:gd name="T10" fmla="*/ 44 w 82"/>
                <a:gd name="T11" fmla="*/ 68 h 80"/>
                <a:gd name="T12" fmla="*/ 67 w 82"/>
                <a:gd name="T13" fmla="*/ 66 h 80"/>
                <a:gd name="T14" fmla="*/ 68 w 82"/>
                <a:gd name="T15" fmla="*/ 56 h 80"/>
                <a:gd name="T16" fmla="*/ 62 w 82"/>
                <a:gd name="T17" fmla="*/ 48 h 80"/>
                <a:gd name="T18" fmla="*/ 53 w 82"/>
                <a:gd name="T19" fmla="*/ 46 h 80"/>
                <a:gd name="T20" fmla="*/ 50 w 82"/>
                <a:gd name="T21" fmla="*/ 47 h 80"/>
                <a:gd name="T22" fmla="*/ 58 w 82"/>
                <a:gd name="T23" fmla="*/ 40 h 80"/>
                <a:gd name="T24" fmla="*/ 67 w 82"/>
                <a:gd name="T25" fmla="*/ 33 h 80"/>
                <a:gd name="T26" fmla="*/ 75 w 82"/>
                <a:gd name="T27" fmla="*/ 27 h 80"/>
                <a:gd name="T28" fmla="*/ 76 w 82"/>
                <a:gd name="T29" fmla="*/ 28 h 80"/>
                <a:gd name="T30" fmla="*/ 75 w 82"/>
                <a:gd name="T31" fmla="*/ 29 h 80"/>
                <a:gd name="T32" fmla="*/ 75 w 82"/>
                <a:gd name="T33" fmla="*/ 40 h 80"/>
                <a:gd name="T34" fmla="*/ 82 w 82"/>
                <a:gd name="T35" fmla="*/ 50 h 80"/>
                <a:gd name="T36" fmla="*/ 82 w 82"/>
                <a:gd name="T37" fmla="*/ 52 h 80"/>
                <a:gd name="T38" fmla="*/ 49 w 82"/>
                <a:gd name="T39" fmla="*/ 78 h 80"/>
                <a:gd name="T40" fmla="*/ 31 w 82"/>
                <a:gd name="T41" fmla="*/ 76 h 80"/>
                <a:gd name="T42" fmla="*/ 24 w 82"/>
                <a:gd name="T43" fmla="*/ 15 h 80"/>
                <a:gd name="T44" fmla="*/ 36 w 82"/>
                <a:gd name="T45" fmla="*/ 10 h 80"/>
                <a:gd name="T46" fmla="*/ 39 w 82"/>
                <a:gd name="T47" fmla="*/ 9 h 80"/>
                <a:gd name="T48" fmla="*/ 44 w 82"/>
                <a:gd name="T49" fmla="*/ 2 h 80"/>
                <a:gd name="T50" fmla="*/ 44 w 82"/>
                <a:gd name="T51" fmla="*/ 1 h 80"/>
                <a:gd name="T52" fmla="*/ 44 w 82"/>
                <a:gd name="T5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80">
                  <a:moveTo>
                    <a:pt x="44" y="0"/>
                  </a:moveTo>
                  <a:cubicBezTo>
                    <a:pt x="47" y="2"/>
                    <a:pt x="56" y="14"/>
                    <a:pt x="57" y="19"/>
                  </a:cubicBezTo>
                  <a:cubicBezTo>
                    <a:pt x="56" y="20"/>
                    <a:pt x="55" y="18"/>
                    <a:pt x="53" y="18"/>
                  </a:cubicBezTo>
                  <a:cubicBezTo>
                    <a:pt x="48" y="15"/>
                    <a:pt x="43" y="14"/>
                    <a:pt x="38" y="14"/>
                  </a:cubicBezTo>
                  <a:cubicBezTo>
                    <a:pt x="26" y="14"/>
                    <a:pt x="18" y="23"/>
                    <a:pt x="21" y="35"/>
                  </a:cubicBezTo>
                  <a:cubicBezTo>
                    <a:pt x="25" y="48"/>
                    <a:pt x="33" y="60"/>
                    <a:pt x="44" y="68"/>
                  </a:cubicBezTo>
                  <a:cubicBezTo>
                    <a:pt x="52" y="74"/>
                    <a:pt x="60" y="73"/>
                    <a:pt x="67" y="66"/>
                  </a:cubicBezTo>
                  <a:cubicBezTo>
                    <a:pt x="70" y="63"/>
                    <a:pt x="71" y="60"/>
                    <a:pt x="68" y="56"/>
                  </a:cubicBezTo>
                  <a:cubicBezTo>
                    <a:pt x="66" y="54"/>
                    <a:pt x="64" y="51"/>
                    <a:pt x="62" y="48"/>
                  </a:cubicBezTo>
                  <a:cubicBezTo>
                    <a:pt x="59" y="44"/>
                    <a:pt x="58" y="44"/>
                    <a:pt x="53" y="46"/>
                  </a:cubicBezTo>
                  <a:cubicBezTo>
                    <a:pt x="52" y="47"/>
                    <a:pt x="51" y="47"/>
                    <a:pt x="50" y="47"/>
                  </a:cubicBezTo>
                  <a:cubicBezTo>
                    <a:pt x="52" y="44"/>
                    <a:pt x="55" y="42"/>
                    <a:pt x="58" y="40"/>
                  </a:cubicBezTo>
                  <a:cubicBezTo>
                    <a:pt x="61" y="38"/>
                    <a:pt x="64" y="35"/>
                    <a:pt x="67" y="33"/>
                  </a:cubicBezTo>
                  <a:cubicBezTo>
                    <a:pt x="70" y="31"/>
                    <a:pt x="72" y="29"/>
                    <a:pt x="75" y="27"/>
                  </a:cubicBezTo>
                  <a:cubicBezTo>
                    <a:pt x="76" y="27"/>
                    <a:pt x="76" y="27"/>
                    <a:pt x="76" y="28"/>
                  </a:cubicBezTo>
                  <a:cubicBezTo>
                    <a:pt x="76" y="28"/>
                    <a:pt x="75" y="29"/>
                    <a:pt x="75" y="29"/>
                  </a:cubicBezTo>
                  <a:cubicBezTo>
                    <a:pt x="72" y="34"/>
                    <a:pt x="71" y="36"/>
                    <a:pt x="75" y="40"/>
                  </a:cubicBezTo>
                  <a:cubicBezTo>
                    <a:pt x="77" y="44"/>
                    <a:pt x="80" y="47"/>
                    <a:pt x="82" y="50"/>
                  </a:cubicBezTo>
                  <a:cubicBezTo>
                    <a:pt x="82" y="51"/>
                    <a:pt x="82" y="51"/>
                    <a:pt x="82" y="52"/>
                  </a:cubicBezTo>
                  <a:cubicBezTo>
                    <a:pt x="74" y="64"/>
                    <a:pt x="64" y="74"/>
                    <a:pt x="49" y="78"/>
                  </a:cubicBezTo>
                  <a:cubicBezTo>
                    <a:pt x="43" y="80"/>
                    <a:pt x="37" y="79"/>
                    <a:pt x="31" y="76"/>
                  </a:cubicBezTo>
                  <a:cubicBezTo>
                    <a:pt x="11" y="66"/>
                    <a:pt x="0" y="35"/>
                    <a:pt x="24" y="15"/>
                  </a:cubicBezTo>
                  <a:cubicBezTo>
                    <a:pt x="27" y="13"/>
                    <a:pt x="32" y="12"/>
                    <a:pt x="36" y="10"/>
                  </a:cubicBezTo>
                  <a:cubicBezTo>
                    <a:pt x="37" y="9"/>
                    <a:pt x="38" y="9"/>
                    <a:pt x="39" y="9"/>
                  </a:cubicBezTo>
                  <a:cubicBezTo>
                    <a:pt x="44" y="7"/>
                    <a:pt x="44" y="7"/>
                    <a:pt x="44" y="2"/>
                  </a:cubicBezTo>
                  <a:cubicBezTo>
                    <a:pt x="44" y="2"/>
                    <a:pt x="44" y="2"/>
                    <a:pt x="44" y="1"/>
                  </a:cubicBezTo>
                  <a:cubicBezTo>
                    <a:pt x="44" y="1"/>
                    <a:pt x="44" y="1"/>
                    <a:pt x="44" y="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23" name="Freeform 52">
              <a:extLst>
                <a:ext uri="{FF2B5EF4-FFF2-40B4-BE49-F238E27FC236}">
                  <a16:creationId xmlns:a16="http://schemas.microsoft.com/office/drawing/2014/main" id="{21A74121-72BF-4931-9059-F6BE796C5DE0}"/>
                </a:ext>
              </a:extLst>
            </p:cNvPr>
            <p:cNvSpPr>
              <a:spLocks/>
            </p:cNvSpPr>
            <p:nvPr/>
          </p:nvSpPr>
          <p:spPr bwMode="auto">
            <a:xfrm>
              <a:off x="5141653" y="20291785"/>
              <a:ext cx="456165" cy="495489"/>
            </a:xfrm>
            <a:custGeom>
              <a:avLst/>
              <a:gdLst>
                <a:gd name="T0" fmla="*/ 58 w 65"/>
                <a:gd name="T1" fmla="*/ 69 h 70"/>
                <a:gd name="T2" fmla="*/ 53 w 65"/>
                <a:gd name="T3" fmla="*/ 66 h 70"/>
                <a:gd name="T4" fmla="*/ 25 w 65"/>
                <a:gd name="T5" fmla="*/ 31 h 70"/>
                <a:gd name="T6" fmla="*/ 13 w 65"/>
                <a:gd name="T7" fmla="*/ 17 h 70"/>
                <a:gd name="T8" fmla="*/ 12 w 65"/>
                <a:gd name="T9" fmla="*/ 21 h 70"/>
                <a:gd name="T10" fmla="*/ 12 w 65"/>
                <a:gd name="T11" fmla="*/ 56 h 70"/>
                <a:gd name="T12" fmla="*/ 20 w 65"/>
                <a:gd name="T13" fmla="*/ 66 h 70"/>
                <a:gd name="T14" fmla="*/ 21 w 65"/>
                <a:gd name="T15" fmla="*/ 68 h 70"/>
                <a:gd name="T16" fmla="*/ 0 w 65"/>
                <a:gd name="T17" fmla="*/ 68 h 70"/>
                <a:gd name="T18" fmla="*/ 3 w 65"/>
                <a:gd name="T19" fmla="*/ 66 h 70"/>
                <a:gd name="T20" fmla="*/ 9 w 65"/>
                <a:gd name="T21" fmla="*/ 58 h 70"/>
                <a:gd name="T22" fmla="*/ 9 w 65"/>
                <a:gd name="T23" fmla="*/ 14 h 70"/>
                <a:gd name="T24" fmla="*/ 6 w 65"/>
                <a:gd name="T25" fmla="*/ 8 h 70"/>
                <a:gd name="T26" fmla="*/ 0 w 65"/>
                <a:gd name="T27" fmla="*/ 2 h 70"/>
                <a:gd name="T28" fmla="*/ 10 w 65"/>
                <a:gd name="T29" fmla="*/ 1 h 70"/>
                <a:gd name="T30" fmla="*/ 27 w 65"/>
                <a:gd name="T31" fmla="*/ 9 h 70"/>
                <a:gd name="T32" fmla="*/ 50 w 65"/>
                <a:gd name="T33" fmla="*/ 39 h 70"/>
                <a:gd name="T34" fmla="*/ 54 w 65"/>
                <a:gd name="T35" fmla="*/ 42 h 70"/>
                <a:gd name="T36" fmla="*/ 54 w 65"/>
                <a:gd name="T37" fmla="*/ 38 h 70"/>
                <a:gd name="T38" fmla="*/ 54 w 65"/>
                <a:gd name="T39" fmla="*/ 15 h 70"/>
                <a:gd name="T40" fmla="*/ 46 w 65"/>
                <a:gd name="T41" fmla="*/ 3 h 70"/>
                <a:gd name="T42" fmla="*/ 45 w 65"/>
                <a:gd name="T43" fmla="*/ 3 h 70"/>
                <a:gd name="T44" fmla="*/ 65 w 65"/>
                <a:gd name="T45" fmla="*/ 2 h 70"/>
                <a:gd name="T46" fmla="*/ 63 w 65"/>
                <a:gd name="T47" fmla="*/ 4 h 70"/>
                <a:gd name="T48" fmla="*/ 58 w 65"/>
                <a:gd name="T49" fmla="*/ 12 h 70"/>
                <a:gd name="T50" fmla="*/ 58 w 65"/>
                <a:gd name="T51" fmla="*/ 26 h 70"/>
                <a:gd name="T52" fmla="*/ 58 w 65"/>
                <a:gd name="T53" fmla="*/ 64 h 70"/>
                <a:gd name="T54" fmla="*/ 58 w 65"/>
                <a:gd name="T55"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 h="70">
                  <a:moveTo>
                    <a:pt x="58" y="69"/>
                  </a:moveTo>
                  <a:cubicBezTo>
                    <a:pt x="54" y="70"/>
                    <a:pt x="54" y="68"/>
                    <a:pt x="53" y="66"/>
                  </a:cubicBezTo>
                  <a:cubicBezTo>
                    <a:pt x="43" y="55"/>
                    <a:pt x="34" y="43"/>
                    <a:pt x="25" y="31"/>
                  </a:cubicBezTo>
                  <a:cubicBezTo>
                    <a:pt x="21" y="27"/>
                    <a:pt x="17" y="22"/>
                    <a:pt x="13" y="17"/>
                  </a:cubicBezTo>
                  <a:cubicBezTo>
                    <a:pt x="13" y="19"/>
                    <a:pt x="12" y="20"/>
                    <a:pt x="12" y="21"/>
                  </a:cubicBezTo>
                  <a:cubicBezTo>
                    <a:pt x="12" y="33"/>
                    <a:pt x="12" y="44"/>
                    <a:pt x="12" y="56"/>
                  </a:cubicBezTo>
                  <a:cubicBezTo>
                    <a:pt x="12" y="63"/>
                    <a:pt x="13" y="64"/>
                    <a:pt x="20" y="66"/>
                  </a:cubicBezTo>
                  <a:cubicBezTo>
                    <a:pt x="20" y="67"/>
                    <a:pt x="21" y="67"/>
                    <a:pt x="21" y="68"/>
                  </a:cubicBezTo>
                  <a:cubicBezTo>
                    <a:pt x="18" y="69"/>
                    <a:pt x="5" y="69"/>
                    <a:pt x="0" y="68"/>
                  </a:cubicBezTo>
                  <a:cubicBezTo>
                    <a:pt x="1" y="67"/>
                    <a:pt x="2" y="66"/>
                    <a:pt x="3" y="66"/>
                  </a:cubicBezTo>
                  <a:cubicBezTo>
                    <a:pt x="7" y="65"/>
                    <a:pt x="9" y="63"/>
                    <a:pt x="9" y="58"/>
                  </a:cubicBezTo>
                  <a:cubicBezTo>
                    <a:pt x="9" y="44"/>
                    <a:pt x="9" y="29"/>
                    <a:pt x="9" y="14"/>
                  </a:cubicBezTo>
                  <a:cubicBezTo>
                    <a:pt x="9" y="11"/>
                    <a:pt x="7" y="9"/>
                    <a:pt x="6" y="8"/>
                  </a:cubicBezTo>
                  <a:cubicBezTo>
                    <a:pt x="4" y="6"/>
                    <a:pt x="2" y="4"/>
                    <a:pt x="0" y="2"/>
                  </a:cubicBezTo>
                  <a:cubicBezTo>
                    <a:pt x="4" y="1"/>
                    <a:pt x="7" y="2"/>
                    <a:pt x="10" y="1"/>
                  </a:cubicBezTo>
                  <a:cubicBezTo>
                    <a:pt x="18" y="0"/>
                    <a:pt x="22" y="3"/>
                    <a:pt x="27" y="9"/>
                  </a:cubicBezTo>
                  <a:cubicBezTo>
                    <a:pt x="34" y="19"/>
                    <a:pt x="42" y="29"/>
                    <a:pt x="50" y="39"/>
                  </a:cubicBezTo>
                  <a:cubicBezTo>
                    <a:pt x="51" y="40"/>
                    <a:pt x="52" y="41"/>
                    <a:pt x="54" y="42"/>
                  </a:cubicBezTo>
                  <a:cubicBezTo>
                    <a:pt x="54" y="41"/>
                    <a:pt x="54" y="39"/>
                    <a:pt x="54" y="38"/>
                  </a:cubicBezTo>
                  <a:cubicBezTo>
                    <a:pt x="54" y="30"/>
                    <a:pt x="54" y="23"/>
                    <a:pt x="54" y="15"/>
                  </a:cubicBezTo>
                  <a:cubicBezTo>
                    <a:pt x="54" y="9"/>
                    <a:pt x="53" y="4"/>
                    <a:pt x="46" y="3"/>
                  </a:cubicBezTo>
                  <a:cubicBezTo>
                    <a:pt x="46" y="3"/>
                    <a:pt x="45" y="3"/>
                    <a:pt x="45" y="3"/>
                  </a:cubicBezTo>
                  <a:cubicBezTo>
                    <a:pt x="48" y="1"/>
                    <a:pt x="61" y="1"/>
                    <a:pt x="65" y="2"/>
                  </a:cubicBezTo>
                  <a:cubicBezTo>
                    <a:pt x="64" y="3"/>
                    <a:pt x="64" y="3"/>
                    <a:pt x="63" y="4"/>
                  </a:cubicBezTo>
                  <a:cubicBezTo>
                    <a:pt x="59" y="5"/>
                    <a:pt x="57" y="8"/>
                    <a:pt x="58" y="12"/>
                  </a:cubicBezTo>
                  <a:cubicBezTo>
                    <a:pt x="58" y="17"/>
                    <a:pt x="58" y="22"/>
                    <a:pt x="58" y="26"/>
                  </a:cubicBezTo>
                  <a:cubicBezTo>
                    <a:pt x="58" y="39"/>
                    <a:pt x="58" y="51"/>
                    <a:pt x="58" y="64"/>
                  </a:cubicBezTo>
                  <a:cubicBezTo>
                    <a:pt x="58" y="66"/>
                    <a:pt x="58" y="67"/>
                    <a:pt x="58" y="69"/>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24" name="Freeform 53">
              <a:extLst>
                <a:ext uri="{FF2B5EF4-FFF2-40B4-BE49-F238E27FC236}">
                  <a16:creationId xmlns:a16="http://schemas.microsoft.com/office/drawing/2014/main" id="{7BF25357-75D2-4264-87FF-6936CFBB281F}"/>
                </a:ext>
              </a:extLst>
            </p:cNvPr>
            <p:cNvSpPr>
              <a:spLocks noEditPoints="1"/>
            </p:cNvSpPr>
            <p:nvPr/>
          </p:nvSpPr>
          <p:spPr bwMode="auto">
            <a:xfrm>
              <a:off x="5700062" y="26009575"/>
              <a:ext cx="353921" cy="503354"/>
            </a:xfrm>
            <a:custGeom>
              <a:avLst/>
              <a:gdLst>
                <a:gd name="T0" fmla="*/ 9 w 50"/>
                <a:gd name="T1" fmla="*/ 71 h 71"/>
                <a:gd name="T2" fmla="*/ 31 w 50"/>
                <a:gd name="T3" fmla="*/ 41 h 71"/>
                <a:gd name="T4" fmla="*/ 23 w 50"/>
                <a:gd name="T5" fmla="*/ 44 h 71"/>
                <a:gd name="T6" fmla="*/ 3 w 50"/>
                <a:gd name="T7" fmla="*/ 33 h 71"/>
                <a:gd name="T8" fmla="*/ 3 w 50"/>
                <a:gd name="T9" fmla="*/ 13 h 71"/>
                <a:gd name="T10" fmla="*/ 21 w 50"/>
                <a:gd name="T11" fmla="*/ 1 h 71"/>
                <a:gd name="T12" fmla="*/ 41 w 50"/>
                <a:gd name="T13" fmla="*/ 11 h 71"/>
                <a:gd name="T14" fmla="*/ 34 w 50"/>
                <a:gd name="T15" fmla="*/ 59 h 71"/>
                <a:gd name="T16" fmla="*/ 9 w 50"/>
                <a:gd name="T17" fmla="*/ 71 h 71"/>
                <a:gd name="T18" fmla="*/ 31 w 50"/>
                <a:gd name="T19" fmla="*/ 32 h 71"/>
                <a:gd name="T20" fmla="*/ 32 w 50"/>
                <a:gd name="T21" fmla="*/ 32 h 71"/>
                <a:gd name="T22" fmla="*/ 28 w 50"/>
                <a:gd name="T23" fmla="*/ 12 h 71"/>
                <a:gd name="T24" fmla="*/ 25 w 50"/>
                <a:gd name="T25" fmla="*/ 6 h 71"/>
                <a:gd name="T26" fmla="*/ 19 w 50"/>
                <a:gd name="T27" fmla="*/ 3 h 71"/>
                <a:gd name="T28" fmla="*/ 15 w 50"/>
                <a:gd name="T29" fmla="*/ 8 h 71"/>
                <a:gd name="T30" fmla="*/ 14 w 50"/>
                <a:gd name="T31" fmla="*/ 10 h 71"/>
                <a:gd name="T32" fmla="*/ 18 w 50"/>
                <a:gd name="T33" fmla="*/ 32 h 71"/>
                <a:gd name="T34" fmla="*/ 21 w 50"/>
                <a:gd name="T35" fmla="*/ 37 h 71"/>
                <a:gd name="T36" fmla="*/ 29 w 50"/>
                <a:gd name="T37" fmla="*/ 39 h 71"/>
                <a:gd name="T38" fmla="*/ 31 w 50"/>
                <a:gd name="T39" fmla="*/ 33 h 71"/>
                <a:gd name="T40" fmla="*/ 31 w 50"/>
                <a:gd name="T41" fmla="*/ 3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71">
                  <a:moveTo>
                    <a:pt x="9" y="71"/>
                  </a:moveTo>
                  <a:cubicBezTo>
                    <a:pt x="22" y="66"/>
                    <a:pt x="29" y="55"/>
                    <a:pt x="31" y="41"/>
                  </a:cubicBezTo>
                  <a:cubicBezTo>
                    <a:pt x="28" y="42"/>
                    <a:pt x="26" y="43"/>
                    <a:pt x="23" y="44"/>
                  </a:cubicBezTo>
                  <a:cubicBezTo>
                    <a:pt x="14" y="46"/>
                    <a:pt x="7" y="42"/>
                    <a:pt x="3" y="33"/>
                  </a:cubicBezTo>
                  <a:cubicBezTo>
                    <a:pt x="0" y="26"/>
                    <a:pt x="1" y="19"/>
                    <a:pt x="3" y="13"/>
                  </a:cubicBezTo>
                  <a:cubicBezTo>
                    <a:pt x="7" y="5"/>
                    <a:pt x="13" y="1"/>
                    <a:pt x="21" y="1"/>
                  </a:cubicBezTo>
                  <a:cubicBezTo>
                    <a:pt x="29" y="0"/>
                    <a:pt x="36" y="3"/>
                    <a:pt x="41" y="11"/>
                  </a:cubicBezTo>
                  <a:cubicBezTo>
                    <a:pt x="50" y="26"/>
                    <a:pt x="47" y="47"/>
                    <a:pt x="34" y="59"/>
                  </a:cubicBezTo>
                  <a:cubicBezTo>
                    <a:pt x="28" y="65"/>
                    <a:pt x="17" y="70"/>
                    <a:pt x="9" y="71"/>
                  </a:cubicBezTo>
                  <a:close/>
                  <a:moveTo>
                    <a:pt x="31" y="32"/>
                  </a:moveTo>
                  <a:cubicBezTo>
                    <a:pt x="31" y="32"/>
                    <a:pt x="31" y="32"/>
                    <a:pt x="32" y="32"/>
                  </a:cubicBezTo>
                  <a:cubicBezTo>
                    <a:pt x="30" y="25"/>
                    <a:pt x="29" y="19"/>
                    <a:pt x="28" y="12"/>
                  </a:cubicBezTo>
                  <a:cubicBezTo>
                    <a:pt x="27" y="10"/>
                    <a:pt x="26" y="8"/>
                    <a:pt x="25" y="6"/>
                  </a:cubicBezTo>
                  <a:cubicBezTo>
                    <a:pt x="24" y="4"/>
                    <a:pt x="22" y="3"/>
                    <a:pt x="19" y="3"/>
                  </a:cubicBezTo>
                  <a:cubicBezTo>
                    <a:pt x="17" y="4"/>
                    <a:pt x="15" y="5"/>
                    <a:pt x="15" y="8"/>
                  </a:cubicBezTo>
                  <a:cubicBezTo>
                    <a:pt x="15" y="9"/>
                    <a:pt x="14" y="10"/>
                    <a:pt x="14" y="10"/>
                  </a:cubicBezTo>
                  <a:cubicBezTo>
                    <a:pt x="15" y="18"/>
                    <a:pt x="16" y="25"/>
                    <a:pt x="18" y="32"/>
                  </a:cubicBezTo>
                  <a:cubicBezTo>
                    <a:pt x="19" y="34"/>
                    <a:pt x="20" y="35"/>
                    <a:pt x="21" y="37"/>
                  </a:cubicBezTo>
                  <a:cubicBezTo>
                    <a:pt x="23" y="39"/>
                    <a:pt x="25" y="39"/>
                    <a:pt x="29" y="39"/>
                  </a:cubicBezTo>
                  <a:cubicBezTo>
                    <a:pt x="32" y="38"/>
                    <a:pt x="31" y="35"/>
                    <a:pt x="31" y="33"/>
                  </a:cubicBezTo>
                  <a:cubicBezTo>
                    <a:pt x="31" y="33"/>
                    <a:pt x="31" y="32"/>
                    <a:pt x="31" y="3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25" name="Freeform 54">
              <a:extLst>
                <a:ext uri="{FF2B5EF4-FFF2-40B4-BE49-F238E27FC236}">
                  <a16:creationId xmlns:a16="http://schemas.microsoft.com/office/drawing/2014/main" id="{6706F8B4-5F38-4B1E-8AC8-060D5CAF4285}"/>
                </a:ext>
              </a:extLst>
            </p:cNvPr>
            <p:cNvSpPr>
              <a:spLocks/>
            </p:cNvSpPr>
            <p:nvPr/>
          </p:nvSpPr>
          <p:spPr bwMode="auto">
            <a:xfrm>
              <a:off x="4323703" y="20386164"/>
              <a:ext cx="471894" cy="534814"/>
            </a:xfrm>
            <a:custGeom>
              <a:avLst/>
              <a:gdLst>
                <a:gd name="T0" fmla="*/ 42 w 68"/>
                <a:gd name="T1" fmla="*/ 7 h 77"/>
                <a:gd name="T2" fmla="*/ 62 w 68"/>
                <a:gd name="T3" fmla="*/ 0 h 77"/>
                <a:gd name="T4" fmla="*/ 60 w 68"/>
                <a:gd name="T5" fmla="*/ 3 h 77"/>
                <a:gd name="T6" fmla="*/ 57 w 68"/>
                <a:gd name="T7" fmla="*/ 12 h 77"/>
                <a:gd name="T8" fmla="*/ 65 w 68"/>
                <a:gd name="T9" fmla="*/ 40 h 77"/>
                <a:gd name="T10" fmla="*/ 67 w 68"/>
                <a:gd name="T11" fmla="*/ 55 h 77"/>
                <a:gd name="T12" fmla="*/ 62 w 68"/>
                <a:gd name="T13" fmla="*/ 68 h 77"/>
                <a:gd name="T14" fmla="*/ 34 w 68"/>
                <a:gd name="T15" fmla="*/ 76 h 77"/>
                <a:gd name="T16" fmla="*/ 21 w 68"/>
                <a:gd name="T17" fmla="*/ 66 h 77"/>
                <a:gd name="T18" fmla="*/ 19 w 68"/>
                <a:gd name="T19" fmla="*/ 60 h 77"/>
                <a:gd name="T20" fmla="*/ 10 w 68"/>
                <a:gd name="T21" fmla="*/ 27 h 77"/>
                <a:gd name="T22" fmla="*/ 9 w 68"/>
                <a:gd name="T23" fmla="*/ 25 h 77"/>
                <a:gd name="T24" fmla="*/ 2 w 68"/>
                <a:gd name="T25" fmla="*/ 20 h 77"/>
                <a:gd name="T26" fmla="*/ 0 w 68"/>
                <a:gd name="T27" fmla="*/ 19 h 77"/>
                <a:gd name="T28" fmla="*/ 27 w 68"/>
                <a:gd name="T29" fmla="*/ 10 h 77"/>
                <a:gd name="T30" fmla="*/ 30 w 68"/>
                <a:gd name="T31" fmla="*/ 10 h 77"/>
                <a:gd name="T32" fmla="*/ 30 w 68"/>
                <a:gd name="T33" fmla="*/ 11 h 77"/>
                <a:gd name="T34" fmla="*/ 27 w 68"/>
                <a:gd name="T35" fmla="*/ 12 h 77"/>
                <a:gd name="T36" fmla="*/ 24 w 68"/>
                <a:gd name="T37" fmla="*/ 20 h 77"/>
                <a:gd name="T38" fmla="*/ 34 w 68"/>
                <a:gd name="T39" fmla="*/ 59 h 77"/>
                <a:gd name="T40" fmla="*/ 35 w 68"/>
                <a:gd name="T41" fmla="*/ 61 h 77"/>
                <a:gd name="T42" fmla="*/ 50 w 68"/>
                <a:gd name="T43" fmla="*/ 70 h 77"/>
                <a:gd name="T44" fmla="*/ 64 w 68"/>
                <a:gd name="T45" fmla="*/ 55 h 77"/>
                <a:gd name="T46" fmla="*/ 63 w 68"/>
                <a:gd name="T47" fmla="*/ 45 h 77"/>
                <a:gd name="T48" fmla="*/ 54 w 68"/>
                <a:gd name="T49" fmla="*/ 15 h 77"/>
                <a:gd name="T50" fmla="*/ 44 w 68"/>
                <a:gd name="T51" fmla="*/ 7 h 77"/>
                <a:gd name="T52" fmla="*/ 42 w 68"/>
                <a:gd name="T53" fmla="*/ 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7">
                  <a:moveTo>
                    <a:pt x="42" y="7"/>
                  </a:moveTo>
                  <a:cubicBezTo>
                    <a:pt x="45" y="4"/>
                    <a:pt x="57" y="1"/>
                    <a:pt x="62" y="0"/>
                  </a:cubicBezTo>
                  <a:cubicBezTo>
                    <a:pt x="61" y="1"/>
                    <a:pt x="61" y="2"/>
                    <a:pt x="60" y="3"/>
                  </a:cubicBezTo>
                  <a:cubicBezTo>
                    <a:pt x="57" y="5"/>
                    <a:pt x="56" y="8"/>
                    <a:pt x="57" y="12"/>
                  </a:cubicBezTo>
                  <a:cubicBezTo>
                    <a:pt x="60" y="21"/>
                    <a:pt x="63" y="31"/>
                    <a:pt x="65" y="40"/>
                  </a:cubicBezTo>
                  <a:cubicBezTo>
                    <a:pt x="66" y="45"/>
                    <a:pt x="67" y="50"/>
                    <a:pt x="67" y="55"/>
                  </a:cubicBezTo>
                  <a:cubicBezTo>
                    <a:pt x="68" y="61"/>
                    <a:pt x="66" y="65"/>
                    <a:pt x="62" y="68"/>
                  </a:cubicBezTo>
                  <a:cubicBezTo>
                    <a:pt x="54" y="74"/>
                    <a:pt x="44" y="77"/>
                    <a:pt x="34" y="76"/>
                  </a:cubicBezTo>
                  <a:cubicBezTo>
                    <a:pt x="28" y="75"/>
                    <a:pt x="24" y="72"/>
                    <a:pt x="21" y="66"/>
                  </a:cubicBezTo>
                  <a:cubicBezTo>
                    <a:pt x="20" y="64"/>
                    <a:pt x="19" y="62"/>
                    <a:pt x="19" y="60"/>
                  </a:cubicBezTo>
                  <a:cubicBezTo>
                    <a:pt x="16" y="49"/>
                    <a:pt x="13" y="38"/>
                    <a:pt x="10" y="27"/>
                  </a:cubicBezTo>
                  <a:cubicBezTo>
                    <a:pt x="10" y="27"/>
                    <a:pt x="9" y="26"/>
                    <a:pt x="9" y="25"/>
                  </a:cubicBezTo>
                  <a:cubicBezTo>
                    <a:pt x="8" y="22"/>
                    <a:pt x="6" y="20"/>
                    <a:pt x="2" y="20"/>
                  </a:cubicBezTo>
                  <a:cubicBezTo>
                    <a:pt x="1" y="20"/>
                    <a:pt x="1" y="20"/>
                    <a:pt x="0" y="19"/>
                  </a:cubicBezTo>
                  <a:cubicBezTo>
                    <a:pt x="8" y="15"/>
                    <a:pt x="18" y="13"/>
                    <a:pt x="27" y="10"/>
                  </a:cubicBezTo>
                  <a:cubicBezTo>
                    <a:pt x="28" y="10"/>
                    <a:pt x="29" y="10"/>
                    <a:pt x="30" y="10"/>
                  </a:cubicBezTo>
                  <a:cubicBezTo>
                    <a:pt x="30" y="10"/>
                    <a:pt x="30" y="10"/>
                    <a:pt x="30" y="11"/>
                  </a:cubicBezTo>
                  <a:cubicBezTo>
                    <a:pt x="29" y="11"/>
                    <a:pt x="28" y="12"/>
                    <a:pt x="27" y="12"/>
                  </a:cubicBezTo>
                  <a:cubicBezTo>
                    <a:pt x="24" y="14"/>
                    <a:pt x="23" y="16"/>
                    <a:pt x="24" y="20"/>
                  </a:cubicBezTo>
                  <a:cubicBezTo>
                    <a:pt x="27" y="33"/>
                    <a:pt x="31" y="46"/>
                    <a:pt x="34" y="59"/>
                  </a:cubicBezTo>
                  <a:cubicBezTo>
                    <a:pt x="35" y="60"/>
                    <a:pt x="35" y="60"/>
                    <a:pt x="35" y="61"/>
                  </a:cubicBezTo>
                  <a:cubicBezTo>
                    <a:pt x="38" y="68"/>
                    <a:pt x="43" y="71"/>
                    <a:pt x="50" y="70"/>
                  </a:cubicBezTo>
                  <a:cubicBezTo>
                    <a:pt x="59" y="68"/>
                    <a:pt x="64" y="63"/>
                    <a:pt x="64" y="55"/>
                  </a:cubicBezTo>
                  <a:cubicBezTo>
                    <a:pt x="64" y="51"/>
                    <a:pt x="63" y="48"/>
                    <a:pt x="63" y="45"/>
                  </a:cubicBezTo>
                  <a:cubicBezTo>
                    <a:pt x="60" y="35"/>
                    <a:pt x="57" y="25"/>
                    <a:pt x="54" y="15"/>
                  </a:cubicBezTo>
                  <a:cubicBezTo>
                    <a:pt x="52" y="8"/>
                    <a:pt x="51" y="7"/>
                    <a:pt x="44" y="7"/>
                  </a:cubicBezTo>
                  <a:cubicBezTo>
                    <a:pt x="43" y="7"/>
                    <a:pt x="43" y="7"/>
                    <a:pt x="42" y="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26" name="Freeform 55">
              <a:extLst>
                <a:ext uri="{FF2B5EF4-FFF2-40B4-BE49-F238E27FC236}">
                  <a16:creationId xmlns:a16="http://schemas.microsoft.com/office/drawing/2014/main" id="{DC3F3881-E2C2-4250-9657-EFA4447E80A7}"/>
                </a:ext>
              </a:extLst>
            </p:cNvPr>
            <p:cNvSpPr>
              <a:spLocks/>
            </p:cNvSpPr>
            <p:nvPr/>
          </p:nvSpPr>
          <p:spPr bwMode="auto">
            <a:xfrm>
              <a:off x="7894371" y="22195094"/>
              <a:ext cx="550543" cy="440435"/>
            </a:xfrm>
            <a:custGeom>
              <a:avLst/>
              <a:gdLst>
                <a:gd name="T0" fmla="*/ 0 w 79"/>
                <a:gd name="T1" fmla="*/ 22 h 63"/>
                <a:gd name="T2" fmla="*/ 20 w 79"/>
                <a:gd name="T3" fmla="*/ 13 h 63"/>
                <a:gd name="T4" fmla="*/ 20 w 79"/>
                <a:gd name="T5" fmla="*/ 17 h 63"/>
                <a:gd name="T6" fmla="*/ 12 w 79"/>
                <a:gd name="T7" fmla="*/ 26 h 63"/>
                <a:gd name="T8" fmla="*/ 13 w 79"/>
                <a:gd name="T9" fmla="*/ 46 h 63"/>
                <a:gd name="T10" fmla="*/ 24 w 79"/>
                <a:gd name="T11" fmla="*/ 50 h 63"/>
                <a:gd name="T12" fmla="*/ 32 w 79"/>
                <a:gd name="T13" fmla="*/ 42 h 63"/>
                <a:gd name="T14" fmla="*/ 32 w 79"/>
                <a:gd name="T15" fmla="*/ 35 h 63"/>
                <a:gd name="T16" fmla="*/ 35 w 79"/>
                <a:gd name="T17" fmla="*/ 14 h 63"/>
                <a:gd name="T18" fmla="*/ 51 w 79"/>
                <a:gd name="T19" fmla="*/ 1 h 63"/>
                <a:gd name="T20" fmla="*/ 66 w 79"/>
                <a:gd name="T21" fmla="*/ 7 h 63"/>
                <a:gd name="T22" fmla="*/ 73 w 79"/>
                <a:gd name="T23" fmla="*/ 24 h 63"/>
                <a:gd name="T24" fmla="*/ 73 w 79"/>
                <a:gd name="T25" fmla="*/ 28 h 63"/>
                <a:gd name="T26" fmla="*/ 76 w 79"/>
                <a:gd name="T27" fmla="*/ 32 h 63"/>
                <a:gd name="T28" fmla="*/ 79 w 79"/>
                <a:gd name="T29" fmla="*/ 34 h 63"/>
                <a:gd name="T30" fmla="*/ 59 w 79"/>
                <a:gd name="T31" fmla="*/ 42 h 63"/>
                <a:gd name="T32" fmla="*/ 62 w 79"/>
                <a:gd name="T33" fmla="*/ 38 h 63"/>
                <a:gd name="T34" fmla="*/ 69 w 79"/>
                <a:gd name="T35" fmla="*/ 26 h 63"/>
                <a:gd name="T36" fmla="*/ 65 w 79"/>
                <a:gd name="T37" fmla="*/ 12 h 63"/>
                <a:gd name="T38" fmla="*/ 50 w 79"/>
                <a:gd name="T39" fmla="*/ 14 h 63"/>
                <a:gd name="T40" fmla="*/ 49 w 79"/>
                <a:gd name="T41" fmla="*/ 21 h 63"/>
                <a:gd name="T42" fmla="*/ 48 w 79"/>
                <a:gd name="T43" fmla="*/ 39 h 63"/>
                <a:gd name="T44" fmla="*/ 45 w 79"/>
                <a:gd name="T45" fmla="*/ 50 h 63"/>
                <a:gd name="T46" fmla="*/ 15 w 79"/>
                <a:gd name="T47" fmla="*/ 53 h 63"/>
                <a:gd name="T48" fmla="*/ 7 w 79"/>
                <a:gd name="T49" fmla="*/ 34 h 63"/>
                <a:gd name="T50" fmla="*/ 0 w 79"/>
                <a:gd name="T51" fmla="*/ 2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9" h="63">
                  <a:moveTo>
                    <a:pt x="0" y="22"/>
                  </a:moveTo>
                  <a:cubicBezTo>
                    <a:pt x="7" y="19"/>
                    <a:pt x="14" y="16"/>
                    <a:pt x="20" y="13"/>
                  </a:cubicBezTo>
                  <a:cubicBezTo>
                    <a:pt x="22" y="15"/>
                    <a:pt x="21" y="16"/>
                    <a:pt x="20" y="17"/>
                  </a:cubicBezTo>
                  <a:cubicBezTo>
                    <a:pt x="17" y="20"/>
                    <a:pt x="14" y="23"/>
                    <a:pt x="12" y="26"/>
                  </a:cubicBezTo>
                  <a:cubicBezTo>
                    <a:pt x="8" y="33"/>
                    <a:pt x="9" y="39"/>
                    <a:pt x="13" y="46"/>
                  </a:cubicBezTo>
                  <a:cubicBezTo>
                    <a:pt x="16" y="50"/>
                    <a:pt x="19" y="51"/>
                    <a:pt x="24" y="50"/>
                  </a:cubicBezTo>
                  <a:cubicBezTo>
                    <a:pt x="28" y="49"/>
                    <a:pt x="31" y="46"/>
                    <a:pt x="32" y="42"/>
                  </a:cubicBezTo>
                  <a:cubicBezTo>
                    <a:pt x="32" y="40"/>
                    <a:pt x="32" y="37"/>
                    <a:pt x="32" y="35"/>
                  </a:cubicBezTo>
                  <a:cubicBezTo>
                    <a:pt x="33" y="28"/>
                    <a:pt x="33" y="21"/>
                    <a:pt x="35" y="14"/>
                  </a:cubicBezTo>
                  <a:cubicBezTo>
                    <a:pt x="37" y="6"/>
                    <a:pt x="43" y="2"/>
                    <a:pt x="51" y="1"/>
                  </a:cubicBezTo>
                  <a:cubicBezTo>
                    <a:pt x="57" y="0"/>
                    <a:pt x="62" y="3"/>
                    <a:pt x="66" y="7"/>
                  </a:cubicBezTo>
                  <a:cubicBezTo>
                    <a:pt x="70" y="12"/>
                    <a:pt x="72" y="18"/>
                    <a:pt x="73" y="24"/>
                  </a:cubicBezTo>
                  <a:cubicBezTo>
                    <a:pt x="73" y="26"/>
                    <a:pt x="73" y="27"/>
                    <a:pt x="73" y="28"/>
                  </a:cubicBezTo>
                  <a:cubicBezTo>
                    <a:pt x="73" y="30"/>
                    <a:pt x="74" y="32"/>
                    <a:pt x="76" y="32"/>
                  </a:cubicBezTo>
                  <a:cubicBezTo>
                    <a:pt x="77" y="32"/>
                    <a:pt x="78" y="33"/>
                    <a:pt x="79" y="34"/>
                  </a:cubicBezTo>
                  <a:cubicBezTo>
                    <a:pt x="75" y="37"/>
                    <a:pt x="63" y="42"/>
                    <a:pt x="59" y="42"/>
                  </a:cubicBezTo>
                  <a:cubicBezTo>
                    <a:pt x="60" y="40"/>
                    <a:pt x="61" y="39"/>
                    <a:pt x="62" y="38"/>
                  </a:cubicBezTo>
                  <a:cubicBezTo>
                    <a:pt x="65" y="34"/>
                    <a:pt x="68" y="31"/>
                    <a:pt x="69" y="26"/>
                  </a:cubicBezTo>
                  <a:cubicBezTo>
                    <a:pt x="70" y="21"/>
                    <a:pt x="69" y="16"/>
                    <a:pt x="65" y="12"/>
                  </a:cubicBezTo>
                  <a:cubicBezTo>
                    <a:pt x="61" y="7"/>
                    <a:pt x="53" y="8"/>
                    <a:pt x="50" y="14"/>
                  </a:cubicBezTo>
                  <a:cubicBezTo>
                    <a:pt x="49" y="16"/>
                    <a:pt x="49" y="19"/>
                    <a:pt x="49" y="21"/>
                  </a:cubicBezTo>
                  <a:cubicBezTo>
                    <a:pt x="48" y="27"/>
                    <a:pt x="49" y="33"/>
                    <a:pt x="48" y="39"/>
                  </a:cubicBezTo>
                  <a:cubicBezTo>
                    <a:pt x="47" y="42"/>
                    <a:pt x="47" y="46"/>
                    <a:pt x="45" y="50"/>
                  </a:cubicBezTo>
                  <a:cubicBezTo>
                    <a:pt x="39" y="60"/>
                    <a:pt x="24" y="63"/>
                    <a:pt x="15" y="53"/>
                  </a:cubicBezTo>
                  <a:cubicBezTo>
                    <a:pt x="11" y="47"/>
                    <a:pt x="8" y="41"/>
                    <a:pt x="7" y="34"/>
                  </a:cubicBezTo>
                  <a:cubicBezTo>
                    <a:pt x="5" y="27"/>
                    <a:pt x="5" y="27"/>
                    <a:pt x="0" y="2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27" name="Freeform 56">
              <a:extLst>
                <a:ext uri="{FF2B5EF4-FFF2-40B4-BE49-F238E27FC236}">
                  <a16:creationId xmlns:a16="http://schemas.microsoft.com/office/drawing/2014/main" id="{88FE206D-A977-476A-B4CA-99B073947EB7}"/>
                </a:ext>
              </a:extLst>
            </p:cNvPr>
            <p:cNvSpPr>
              <a:spLocks/>
            </p:cNvSpPr>
            <p:nvPr/>
          </p:nvSpPr>
          <p:spPr bwMode="auto">
            <a:xfrm>
              <a:off x="7902235" y="24263565"/>
              <a:ext cx="542679" cy="503354"/>
            </a:xfrm>
            <a:custGeom>
              <a:avLst/>
              <a:gdLst>
                <a:gd name="T0" fmla="*/ 64 w 77"/>
                <a:gd name="T1" fmla="*/ 40 h 72"/>
                <a:gd name="T2" fmla="*/ 65 w 77"/>
                <a:gd name="T3" fmla="*/ 37 h 72"/>
                <a:gd name="T4" fmla="*/ 59 w 77"/>
                <a:gd name="T5" fmla="*/ 30 h 72"/>
                <a:gd name="T6" fmla="*/ 45 w 77"/>
                <a:gd name="T7" fmla="*/ 32 h 72"/>
                <a:gd name="T8" fmla="*/ 37 w 77"/>
                <a:gd name="T9" fmla="*/ 32 h 72"/>
                <a:gd name="T10" fmla="*/ 33 w 77"/>
                <a:gd name="T11" fmla="*/ 33 h 72"/>
                <a:gd name="T12" fmla="*/ 39 w 77"/>
                <a:gd name="T13" fmla="*/ 41 h 72"/>
                <a:gd name="T14" fmla="*/ 47 w 77"/>
                <a:gd name="T15" fmla="*/ 52 h 72"/>
                <a:gd name="T16" fmla="*/ 50 w 77"/>
                <a:gd name="T17" fmla="*/ 56 h 72"/>
                <a:gd name="T18" fmla="*/ 57 w 77"/>
                <a:gd name="T19" fmla="*/ 55 h 72"/>
                <a:gd name="T20" fmla="*/ 60 w 77"/>
                <a:gd name="T21" fmla="*/ 51 h 72"/>
                <a:gd name="T22" fmla="*/ 53 w 77"/>
                <a:gd name="T23" fmla="*/ 72 h 72"/>
                <a:gd name="T24" fmla="*/ 52 w 77"/>
                <a:gd name="T25" fmla="*/ 71 h 72"/>
                <a:gd name="T26" fmla="*/ 48 w 77"/>
                <a:gd name="T27" fmla="*/ 60 h 72"/>
                <a:gd name="T28" fmla="*/ 31 w 77"/>
                <a:gd name="T29" fmla="*/ 37 h 72"/>
                <a:gd name="T30" fmla="*/ 26 w 77"/>
                <a:gd name="T31" fmla="*/ 33 h 72"/>
                <a:gd name="T32" fmla="*/ 13 w 77"/>
                <a:gd name="T33" fmla="*/ 27 h 72"/>
                <a:gd name="T34" fmla="*/ 2 w 77"/>
                <a:gd name="T35" fmla="*/ 31 h 72"/>
                <a:gd name="T36" fmla="*/ 1 w 77"/>
                <a:gd name="T37" fmla="*/ 32 h 72"/>
                <a:gd name="T38" fmla="*/ 0 w 77"/>
                <a:gd name="T39" fmla="*/ 30 h 72"/>
                <a:gd name="T40" fmla="*/ 12 w 77"/>
                <a:gd name="T41" fmla="*/ 1 h 72"/>
                <a:gd name="T42" fmla="*/ 13 w 77"/>
                <a:gd name="T43" fmla="*/ 0 h 72"/>
                <a:gd name="T44" fmla="*/ 13 w 77"/>
                <a:gd name="T45" fmla="*/ 3 h 72"/>
                <a:gd name="T46" fmla="*/ 18 w 77"/>
                <a:gd name="T47" fmla="*/ 12 h 72"/>
                <a:gd name="T48" fmla="*/ 30 w 77"/>
                <a:gd name="T49" fmla="*/ 17 h 72"/>
                <a:gd name="T50" fmla="*/ 34 w 77"/>
                <a:gd name="T51" fmla="*/ 18 h 72"/>
                <a:gd name="T52" fmla="*/ 67 w 77"/>
                <a:gd name="T53" fmla="*/ 14 h 72"/>
                <a:gd name="T54" fmla="*/ 76 w 77"/>
                <a:gd name="T55" fmla="*/ 8 h 72"/>
                <a:gd name="T56" fmla="*/ 77 w 77"/>
                <a:gd name="T57" fmla="*/ 10 h 72"/>
                <a:gd name="T58" fmla="*/ 66 w 77"/>
                <a:gd name="T59" fmla="*/ 39 h 72"/>
                <a:gd name="T60" fmla="*/ 64 w 77"/>
                <a:gd name="T61" fmla="*/ 4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72">
                  <a:moveTo>
                    <a:pt x="64" y="40"/>
                  </a:moveTo>
                  <a:cubicBezTo>
                    <a:pt x="65" y="39"/>
                    <a:pt x="65" y="38"/>
                    <a:pt x="65" y="37"/>
                  </a:cubicBezTo>
                  <a:cubicBezTo>
                    <a:pt x="67" y="31"/>
                    <a:pt x="66" y="30"/>
                    <a:pt x="59" y="30"/>
                  </a:cubicBezTo>
                  <a:cubicBezTo>
                    <a:pt x="54" y="31"/>
                    <a:pt x="50" y="31"/>
                    <a:pt x="45" y="32"/>
                  </a:cubicBezTo>
                  <a:cubicBezTo>
                    <a:pt x="42" y="32"/>
                    <a:pt x="40" y="32"/>
                    <a:pt x="37" y="32"/>
                  </a:cubicBezTo>
                  <a:cubicBezTo>
                    <a:pt x="36" y="33"/>
                    <a:pt x="35" y="33"/>
                    <a:pt x="33" y="33"/>
                  </a:cubicBezTo>
                  <a:cubicBezTo>
                    <a:pt x="35" y="36"/>
                    <a:pt x="37" y="39"/>
                    <a:pt x="39" y="41"/>
                  </a:cubicBezTo>
                  <a:cubicBezTo>
                    <a:pt x="41" y="45"/>
                    <a:pt x="44" y="48"/>
                    <a:pt x="47" y="52"/>
                  </a:cubicBezTo>
                  <a:cubicBezTo>
                    <a:pt x="48" y="53"/>
                    <a:pt x="49" y="55"/>
                    <a:pt x="50" y="56"/>
                  </a:cubicBezTo>
                  <a:cubicBezTo>
                    <a:pt x="53" y="58"/>
                    <a:pt x="55" y="58"/>
                    <a:pt x="57" y="55"/>
                  </a:cubicBezTo>
                  <a:cubicBezTo>
                    <a:pt x="58" y="54"/>
                    <a:pt x="59" y="53"/>
                    <a:pt x="60" y="51"/>
                  </a:cubicBezTo>
                  <a:cubicBezTo>
                    <a:pt x="60" y="55"/>
                    <a:pt x="56" y="68"/>
                    <a:pt x="53" y="72"/>
                  </a:cubicBezTo>
                  <a:cubicBezTo>
                    <a:pt x="53" y="71"/>
                    <a:pt x="52" y="71"/>
                    <a:pt x="52" y="71"/>
                  </a:cubicBezTo>
                  <a:cubicBezTo>
                    <a:pt x="52" y="67"/>
                    <a:pt x="50" y="64"/>
                    <a:pt x="48" y="60"/>
                  </a:cubicBezTo>
                  <a:cubicBezTo>
                    <a:pt x="42" y="53"/>
                    <a:pt x="37" y="45"/>
                    <a:pt x="31" y="37"/>
                  </a:cubicBezTo>
                  <a:cubicBezTo>
                    <a:pt x="30" y="35"/>
                    <a:pt x="29" y="34"/>
                    <a:pt x="26" y="33"/>
                  </a:cubicBezTo>
                  <a:cubicBezTo>
                    <a:pt x="22" y="31"/>
                    <a:pt x="17" y="29"/>
                    <a:pt x="13" y="27"/>
                  </a:cubicBezTo>
                  <a:cubicBezTo>
                    <a:pt x="7" y="25"/>
                    <a:pt x="6" y="25"/>
                    <a:pt x="2" y="31"/>
                  </a:cubicBezTo>
                  <a:cubicBezTo>
                    <a:pt x="2" y="31"/>
                    <a:pt x="1" y="31"/>
                    <a:pt x="1" y="32"/>
                  </a:cubicBezTo>
                  <a:cubicBezTo>
                    <a:pt x="1" y="31"/>
                    <a:pt x="0" y="31"/>
                    <a:pt x="0" y="30"/>
                  </a:cubicBezTo>
                  <a:cubicBezTo>
                    <a:pt x="4" y="20"/>
                    <a:pt x="8" y="11"/>
                    <a:pt x="12" y="1"/>
                  </a:cubicBezTo>
                  <a:cubicBezTo>
                    <a:pt x="12" y="1"/>
                    <a:pt x="12" y="0"/>
                    <a:pt x="13" y="0"/>
                  </a:cubicBezTo>
                  <a:cubicBezTo>
                    <a:pt x="13" y="1"/>
                    <a:pt x="13" y="2"/>
                    <a:pt x="13" y="3"/>
                  </a:cubicBezTo>
                  <a:cubicBezTo>
                    <a:pt x="12" y="8"/>
                    <a:pt x="13" y="10"/>
                    <a:pt x="18" y="12"/>
                  </a:cubicBezTo>
                  <a:cubicBezTo>
                    <a:pt x="22" y="14"/>
                    <a:pt x="26" y="16"/>
                    <a:pt x="30" y="17"/>
                  </a:cubicBezTo>
                  <a:cubicBezTo>
                    <a:pt x="31" y="18"/>
                    <a:pt x="33" y="18"/>
                    <a:pt x="34" y="18"/>
                  </a:cubicBezTo>
                  <a:cubicBezTo>
                    <a:pt x="45" y="17"/>
                    <a:pt x="56" y="15"/>
                    <a:pt x="67" y="14"/>
                  </a:cubicBezTo>
                  <a:cubicBezTo>
                    <a:pt x="70" y="13"/>
                    <a:pt x="74" y="12"/>
                    <a:pt x="76" y="8"/>
                  </a:cubicBezTo>
                  <a:cubicBezTo>
                    <a:pt x="77" y="9"/>
                    <a:pt x="77" y="10"/>
                    <a:pt x="77" y="10"/>
                  </a:cubicBezTo>
                  <a:cubicBezTo>
                    <a:pt x="74" y="20"/>
                    <a:pt x="70" y="29"/>
                    <a:pt x="66" y="39"/>
                  </a:cubicBezTo>
                  <a:cubicBezTo>
                    <a:pt x="66" y="39"/>
                    <a:pt x="66" y="39"/>
                    <a:pt x="64" y="4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28" name="Freeform 57">
              <a:extLst>
                <a:ext uri="{FF2B5EF4-FFF2-40B4-BE49-F238E27FC236}">
                  <a16:creationId xmlns:a16="http://schemas.microsoft.com/office/drawing/2014/main" id="{B06997A0-DFD7-47F0-8C39-4B885713EF3D}"/>
                </a:ext>
              </a:extLst>
            </p:cNvPr>
            <p:cNvSpPr>
              <a:spLocks/>
            </p:cNvSpPr>
            <p:nvPr/>
          </p:nvSpPr>
          <p:spPr bwMode="auto">
            <a:xfrm>
              <a:off x="8098858" y="23484939"/>
              <a:ext cx="479759" cy="424705"/>
            </a:xfrm>
            <a:custGeom>
              <a:avLst/>
              <a:gdLst>
                <a:gd name="T0" fmla="*/ 5 w 68"/>
                <a:gd name="T1" fmla="*/ 10 h 61"/>
                <a:gd name="T2" fmla="*/ 5 w 68"/>
                <a:gd name="T3" fmla="*/ 13 h 61"/>
                <a:gd name="T4" fmla="*/ 12 w 68"/>
                <a:gd name="T5" fmla="*/ 20 h 61"/>
                <a:gd name="T6" fmla="*/ 37 w 68"/>
                <a:gd name="T7" fmla="*/ 22 h 61"/>
                <a:gd name="T8" fmla="*/ 61 w 68"/>
                <a:gd name="T9" fmla="*/ 23 h 61"/>
                <a:gd name="T10" fmla="*/ 64 w 68"/>
                <a:gd name="T11" fmla="*/ 23 h 61"/>
                <a:gd name="T12" fmla="*/ 63 w 68"/>
                <a:gd name="T13" fmla="*/ 14 h 61"/>
                <a:gd name="T14" fmla="*/ 58 w 68"/>
                <a:gd name="T15" fmla="*/ 6 h 61"/>
                <a:gd name="T16" fmla="*/ 50 w 68"/>
                <a:gd name="T17" fmla="*/ 1 h 61"/>
                <a:gd name="T18" fmla="*/ 68 w 68"/>
                <a:gd name="T19" fmla="*/ 2 h 61"/>
                <a:gd name="T20" fmla="*/ 64 w 68"/>
                <a:gd name="T21" fmla="*/ 61 h 61"/>
                <a:gd name="T22" fmla="*/ 46 w 68"/>
                <a:gd name="T23" fmla="*/ 60 h 61"/>
                <a:gd name="T24" fmla="*/ 47 w 68"/>
                <a:gd name="T25" fmla="*/ 57 h 61"/>
                <a:gd name="T26" fmla="*/ 49 w 68"/>
                <a:gd name="T27" fmla="*/ 57 h 61"/>
                <a:gd name="T28" fmla="*/ 63 w 68"/>
                <a:gd name="T29" fmla="*/ 40 h 61"/>
                <a:gd name="T30" fmla="*/ 60 w 68"/>
                <a:gd name="T31" fmla="*/ 39 h 61"/>
                <a:gd name="T32" fmla="*/ 17 w 68"/>
                <a:gd name="T33" fmla="*/ 36 h 61"/>
                <a:gd name="T34" fmla="*/ 12 w 68"/>
                <a:gd name="T35" fmla="*/ 35 h 61"/>
                <a:gd name="T36" fmla="*/ 3 w 68"/>
                <a:gd name="T37" fmla="*/ 41 h 61"/>
                <a:gd name="T38" fmla="*/ 2 w 68"/>
                <a:gd name="T39" fmla="*/ 45 h 61"/>
                <a:gd name="T40" fmla="*/ 2 w 68"/>
                <a:gd name="T41" fmla="*/ 36 h 61"/>
                <a:gd name="T42" fmla="*/ 2 w 68"/>
                <a:gd name="T43" fmla="*/ 27 h 61"/>
                <a:gd name="T44" fmla="*/ 3 w 68"/>
                <a:gd name="T45" fmla="*/ 18 h 61"/>
                <a:gd name="T46" fmla="*/ 4 w 68"/>
                <a:gd name="T47" fmla="*/ 9 h 61"/>
                <a:gd name="T48" fmla="*/ 5 w 68"/>
                <a:gd name="T49"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8" h="61">
                  <a:moveTo>
                    <a:pt x="5" y="10"/>
                  </a:moveTo>
                  <a:cubicBezTo>
                    <a:pt x="5" y="11"/>
                    <a:pt x="5" y="12"/>
                    <a:pt x="5" y="13"/>
                  </a:cubicBezTo>
                  <a:cubicBezTo>
                    <a:pt x="6" y="17"/>
                    <a:pt x="8" y="19"/>
                    <a:pt x="12" y="20"/>
                  </a:cubicBezTo>
                  <a:cubicBezTo>
                    <a:pt x="20" y="20"/>
                    <a:pt x="29" y="21"/>
                    <a:pt x="37" y="22"/>
                  </a:cubicBezTo>
                  <a:cubicBezTo>
                    <a:pt x="45" y="22"/>
                    <a:pt x="53" y="23"/>
                    <a:pt x="61" y="23"/>
                  </a:cubicBezTo>
                  <a:cubicBezTo>
                    <a:pt x="62" y="23"/>
                    <a:pt x="63" y="23"/>
                    <a:pt x="64" y="23"/>
                  </a:cubicBezTo>
                  <a:cubicBezTo>
                    <a:pt x="65" y="20"/>
                    <a:pt x="64" y="17"/>
                    <a:pt x="63" y="14"/>
                  </a:cubicBezTo>
                  <a:cubicBezTo>
                    <a:pt x="62" y="10"/>
                    <a:pt x="61" y="8"/>
                    <a:pt x="58" y="6"/>
                  </a:cubicBezTo>
                  <a:cubicBezTo>
                    <a:pt x="55" y="4"/>
                    <a:pt x="52" y="3"/>
                    <a:pt x="50" y="1"/>
                  </a:cubicBezTo>
                  <a:cubicBezTo>
                    <a:pt x="56" y="0"/>
                    <a:pt x="62" y="1"/>
                    <a:pt x="68" y="2"/>
                  </a:cubicBezTo>
                  <a:cubicBezTo>
                    <a:pt x="67" y="21"/>
                    <a:pt x="65" y="41"/>
                    <a:pt x="64" y="61"/>
                  </a:cubicBezTo>
                  <a:cubicBezTo>
                    <a:pt x="58" y="61"/>
                    <a:pt x="52" y="61"/>
                    <a:pt x="46" y="60"/>
                  </a:cubicBezTo>
                  <a:cubicBezTo>
                    <a:pt x="46" y="59"/>
                    <a:pt x="46" y="58"/>
                    <a:pt x="47" y="57"/>
                  </a:cubicBezTo>
                  <a:cubicBezTo>
                    <a:pt x="47" y="57"/>
                    <a:pt x="48" y="57"/>
                    <a:pt x="49" y="57"/>
                  </a:cubicBezTo>
                  <a:cubicBezTo>
                    <a:pt x="58" y="55"/>
                    <a:pt x="63" y="50"/>
                    <a:pt x="63" y="40"/>
                  </a:cubicBezTo>
                  <a:cubicBezTo>
                    <a:pt x="62" y="39"/>
                    <a:pt x="61" y="39"/>
                    <a:pt x="60" y="39"/>
                  </a:cubicBezTo>
                  <a:cubicBezTo>
                    <a:pt x="46" y="38"/>
                    <a:pt x="31" y="37"/>
                    <a:pt x="17" y="36"/>
                  </a:cubicBezTo>
                  <a:cubicBezTo>
                    <a:pt x="15" y="36"/>
                    <a:pt x="13" y="35"/>
                    <a:pt x="12" y="35"/>
                  </a:cubicBezTo>
                  <a:cubicBezTo>
                    <a:pt x="7" y="35"/>
                    <a:pt x="4" y="36"/>
                    <a:pt x="3" y="41"/>
                  </a:cubicBezTo>
                  <a:cubicBezTo>
                    <a:pt x="3" y="42"/>
                    <a:pt x="3" y="43"/>
                    <a:pt x="2" y="45"/>
                  </a:cubicBezTo>
                  <a:cubicBezTo>
                    <a:pt x="0" y="41"/>
                    <a:pt x="2" y="38"/>
                    <a:pt x="2" y="36"/>
                  </a:cubicBezTo>
                  <a:cubicBezTo>
                    <a:pt x="2" y="33"/>
                    <a:pt x="2" y="30"/>
                    <a:pt x="2" y="27"/>
                  </a:cubicBezTo>
                  <a:cubicBezTo>
                    <a:pt x="2" y="24"/>
                    <a:pt x="2" y="21"/>
                    <a:pt x="3" y="18"/>
                  </a:cubicBezTo>
                  <a:cubicBezTo>
                    <a:pt x="3" y="15"/>
                    <a:pt x="2" y="12"/>
                    <a:pt x="4" y="9"/>
                  </a:cubicBezTo>
                  <a:cubicBezTo>
                    <a:pt x="4" y="9"/>
                    <a:pt x="4" y="10"/>
                    <a:pt x="5" y="1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29" name="Freeform 58">
              <a:extLst>
                <a:ext uri="{FF2B5EF4-FFF2-40B4-BE49-F238E27FC236}">
                  <a16:creationId xmlns:a16="http://schemas.microsoft.com/office/drawing/2014/main" id="{90D9C13C-38D7-4151-B068-07D32EBBA1E0}"/>
                </a:ext>
              </a:extLst>
            </p:cNvPr>
            <p:cNvSpPr>
              <a:spLocks/>
            </p:cNvSpPr>
            <p:nvPr/>
          </p:nvSpPr>
          <p:spPr bwMode="auto">
            <a:xfrm>
              <a:off x="6510147" y="20480543"/>
              <a:ext cx="432570" cy="542679"/>
            </a:xfrm>
            <a:custGeom>
              <a:avLst/>
              <a:gdLst>
                <a:gd name="T0" fmla="*/ 6 w 61"/>
                <a:gd name="T1" fmla="*/ 77 h 77"/>
                <a:gd name="T2" fmla="*/ 5 w 61"/>
                <a:gd name="T3" fmla="*/ 71 h 77"/>
                <a:gd name="T4" fmla="*/ 5 w 61"/>
                <a:gd name="T5" fmla="*/ 14 h 77"/>
                <a:gd name="T6" fmla="*/ 0 w 61"/>
                <a:gd name="T7" fmla="*/ 1 h 77"/>
                <a:gd name="T8" fmla="*/ 29 w 61"/>
                <a:gd name="T9" fmla="*/ 14 h 77"/>
                <a:gd name="T10" fmla="*/ 25 w 61"/>
                <a:gd name="T11" fmla="*/ 13 h 77"/>
                <a:gd name="T12" fmla="*/ 20 w 61"/>
                <a:gd name="T13" fmla="*/ 16 h 77"/>
                <a:gd name="T14" fmla="*/ 20 w 61"/>
                <a:gd name="T15" fmla="*/ 19 h 77"/>
                <a:gd name="T16" fmla="*/ 19 w 61"/>
                <a:gd name="T17" fmla="*/ 55 h 77"/>
                <a:gd name="T18" fmla="*/ 20 w 61"/>
                <a:gd name="T19" fmla="*/ 57 h 77"/>
                <a:gd name="T20" fmla="*/ 21 w 61"/>
                <a:gd name="T21" fmla="*/ 57 h 77"/>
                <a:gd name="T22" fmla="*/ 45 w 61"/>
                <a:gd name="T23" fmla="*/ 31 h 77"/>
                <a:gd name="T24" fmla="*/ 45 w 61"/>
                <a:gd name="T25" fmla="*/ 31 h 77"/>
                <a:gd name="T26" fmla="*/ 44 w 61"/>
                <a:gd name="T27" fmla="*/ 21 h 77"/>
                <a:gd name="T28" fmla="*/ 43 w 61"/>
                <a:gd name="T29" fmla="*/ 19 h 77"/>
                <a:gd name="T30" fmla="*/ 61 w 61"/>
                <a:gd name="T31" fmla="*/ 26 h 77"/>
                <a:gd name="T32" fmla="*/ 59 w 61"/>
                <a:gd name="T33" fmla="*/ 27 h 77"/>
                <a:gd name="T34" fmla="*/ 49 w 61"/>
                <a:gd name="T35" fmla="*/ 32 h 77"/>
                <a:gd name="T36" fmla="*/ 10 w 61"/>
                <a:gd name="T37" fmla="*/ 73 h 77"/>
                <a:gd name="T38" fmla="*/ 6 w 61"/>
                <a:gd name="T39"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77">
                  <a:moveTo>
                    <a:pt x="6" y="77"/>
                  </a:moveTo>
                  <a:cubicBezTo>
                    <a:pt x="5" y="74"/>
                    <a:pt x="5" y="73"/>
                    <a:pt x="5" y="71"/>
                  </a:cubicBezTo>
                  <a:cubicBezTo>
                    <a:pt x="5" y="52"/>
                    <a:pt x="5" y="33"/>
                    <a:pt x="5" y="14"/>
                  </a:cubicBezTo>
                  <a:cubicBezTo>
                    <a:pt x="5" y="9"/>
                    <a:pt x="5" y="4"/>
                    <a:pt x="0" y="1"/>
                  </a:cubicBezTo>
                  <a:cubicBezTo>
                    <a:pt x="4" y="0"/>
                    <a:pt x="26" y="10"/>
                    <a:pt x="29" y="14"/>
                  </a:cubicBezTo>
                  <a:cubicBezTo>
                    <a:pt x="28" y="13"/>
                    <a:pt x="27" y="13"/>
                    <a:pt x="25" y="13"/>
                  </a:cubicBezTo>
                  <a:cubicBezTo>
                    <a:pt x="22" y="12"/>
                    <a:pt x="21" y="13"/>
                    <a:pt x="20" y="16"/>
                  </a:cubicBezTo>
                  <a:cubicBezTo>
                    <a:pt x="20" y="17"/>
                    <a:pt x="20" y="18"/>
                    <a:pt x="20" y="19"/>
                  </a:cubicBezTo>
                  <a:cubicBezTo>
                    <a:pt x="19" y="31"/>
                    <a:pt x="19" y="43"/>
                    <a:pt x="19" y="55"/>
                  </a:cubicBezTo>
                  <a:cubicBezTo>
                    <a:pt x="19" y="55"/>
                    <a:pt x="19" y="56"/>
                    <a:pt x="20" y="57"/>
                  </a:cubicBezTo>
                  <a:cubicBezTo>
                    <a:pt x="20" y="57"/>
                    <a:pt x="21" y="57"/>
                    <a:pt x="21" y="57"/>
                  </a:cubicBezTo>
                  <a:cubicBezTo>
                    <a:pt x="29" y="48"/>
                    <a:pt x="37" y="40"/>
                    <a:pt x="45" y="31"/>
                  </a:cubicBezTo>
                  <a:cubicBezTo>
                    <a:pt x="45" y="31"/>
                    <a:pt x="45" y="31"/>
                    <a:pt x="45" y="31"/>
                  </a:cubicBezTo>
                  <a:cubicBezTo>
                    <a:pt x="49" y="26"/>
                    <a:pt x="49" y="24"/>
                    <a:pt x="44" y="21"/>
                  </a:cubicBezTo>
                  <a:cubicBezTo>
                    <a:pt x="43" y="20"/>
                    <a:pt x="43" y="20"/>
                    <a:pt x="43" y="19"/>
                  </a:cubicBezTo>
                  <a:cubicBezTo>
                    <a:pt x="49" y="20"/>
                    <a:pt x="55" y="23"/>
                    <a:pt x="61" y="26"/>
                  </a:cubicBezTo>
                  <a:cubicBezTo>
                    <a:pt x="60" y="27"/>
                    <a:pt x="60" y="27"/>
                    <a:pt x="59" y="27"/>
                  </a:cubicBezTo>
                  <a:cubicBezTo>
                    <a:pt x="55" y="27"/>
                    <a:pt x="52" y="29"/>
                    <a:pt x="49" y="32"/>
                  </a:cubicBezTo>
                  <a:cubicBezTo>
                    <a:pt x="36" y="46"/>
                    <a:pt x="23" y="60"/>
                    <a:pt x="10" y="73"/>
                  </a:cubicBezTo>
                  <a:cubicBezTo>
                    <a:pt x="9" y="74"/>
                    <a:pt x="8" y="75"/>
                    <a:pt x="6"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30" name="Freeform 59">
              <a:extLst>
                <a:ext uri="{FF2B5EF4-FFF2-40B4-BE49-F238E27FC236}">
                  <a16:creationId xmlns:a16="http://schemas.microsoft.com/office/drawing/2014/main" id="{6C00BB8F-C378-44EC-B555-754A4EE766D8}"/>
                </a:ext>
              </a:extLst>
            </p:cNvPr>
            <p:cNvSpPr>
              <a:spLocks/>
            </p:cNvSpPr>
            <p:nvPr/>
          </p:nvSpPr>
          <p:spPr bwMode="auto">
            <a:xfrm>
              <a:off x="2585558" y="22053525"/>
              <a:ext cx="495489" cy="432570"/>
            </a:xfrm>
            <a:custGeom>
              <a:avLst/>
              <a:gdLst>
                <a:gd name="T0" fmla="*/ 0 w 71"/>
                <a:gd name="T1" fmla="*/ 32 h 61"/>
                <a:gd name="T2" fmla="*/ 15 w 71"/>
                <a:gd name="T3" fmla="*/ 0 h 61"/>
                <a:gd name="T4" fmla="*/ 14 w 71"/>
                <a:gd name="T5" fmla="*/ 3 h 61"/>
                <a:gd name="T6" fmla="*/ 19 w 71"/>
                <a:gd name="T7" fmla="*/ 13 h 61"/>
                <a:gd name="T8" fmla="*/ 58 w 71"/>
                <a:gd name="T9" fmla="*/ 33 h 61"/>
                <a:gd name="T10" fmla="*/ 68 w 71"/>
                <a:gd name="T11" fmla="*/ 31 h 61"/>
                <a:gd name="T12" fmla="*/ 71 w 71"/>
                <a:gd name="T13" fmla="*/ 28 h 61"/>
                <a:gd name="T14" fmla="*/ 56 w 71"/>
                <a:gd name="T15" fmla="*/ 61 h 61"/>
                <a:gd name="T16" fmla="*/ 56 w 71"/>
                <a:gd name="T17" fmla="*/ 57 h 61"/>
                <a:gd name="T18" fmla="*/ 52 w 71"/>
                <a:gd name="T19" fmla="*/ 47 h 61"/>
                <a:gd name="T20" fmla="*/ 13 w 71"/>
                <a:gd name="T21" fmla="*/ 28 h 61"/>
                <a:gd name="T22" fmla="*/ 1 w 71"/>
                <a:gd name="T23" fmla="*/ 30 h 61"/>
                <a:gd name="T24" fmla="*/ 0 w 71"/>
                <a:gd name="T25" fmla="*/ 3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61">
                  <a:moveTo>
                    <a:pt x="0" y="32"/>
                  </a:moveTo>
                  <a:cubicBezTo>
                    <a:pt x="0" y="27"/>
                    <a:pt x="11" y="4"/>
                    <a:pt x="15" y="0"/>
                  </a:cubicBezTo>
                  <a:cubicBezTo>
                    <a:pt x="14" y="1"/>
                    <a:pt x="14" y="2"/>
                    <a:pt x="14" y="3"/>
                  </a:cubicBezTo>
                  <a:cubicBezTo>
                    <a:pt x="13" y="9"/>
                    <a:pt x="14" y="11"/>
                    <a:pt x="19" y="13"/>
                  </a:cubicBezTo>
                  <a:cubicBezTo>
                    <a:pt x="32" y="20"/>
                    <a:pt x="45" y="27"/>
                    <a:pt x="58" y="33"/>
                  </a:cubicBezTo>
                  <a:cubicBezTo>
                    <a:pt x="63" y="36"/>
                    <a:pt x="65" y="35"/>
                    <a:pt x="68" y="31"/>
                  </a:cubicBezTo>
                  <a:cubicBezTo>
                    <a:pt x="69" y="30"/>
                    <a:pt x="70" y="29"/>
                    <a:pt x="71" y="28"/>
                  </a:cubicBezTo>
                  <a:cubicBezTo>
                    <a:pt x="70" y="32"/>
                    <a:pt x="60" y="56"/>
                    <a:pt x="56" y="61"/>
                  </a:cubicBezTo>
                  <a:cubicBezTo>
                    <a:pt x="56" y="59"/>
                    <a:pt x="56" y="58"/>
                    <a:pt x="56" y="57"/>
                  </a:cubicBezTo>
                  <a:cubicBezTo>
                    <a:pt x="57" y="52"/>
                    <a:pt x="56" y="50"/>
                    <a:pt x="52" y="47"/>
                  </a:cubicBezTo>
                  <a:cubicBezTo>
                    <a:pt x="39" y="41"/>
                    <a:pt x="26" y="34"/>
                    <a:pt x="13" y="28"/>
                  </a:cubicBezTo>
                  <a:cubicBezTo>
                    <a:pt x="7" y="25"/>
                    <a:pt x="6" y="25"/>
                    <a:pt x="1" y="30"/>
                  </a:cubicBezTo>
                  <a:cubicBezTo>
                    <a:pt x="1" y="31"/>
                    <a:pt x="1" y="31"/>
                    <a:pt x="0" y="3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31" name="Freeform 60">
              <a:extLst>
                <a:ext uri="{FF2B5EF4-FFF2-40B4-BE49-F238E27FC236}">
                  <a16:creationId xmlns:a16="http://schemas.microsoft.com/office/drawing/2014/main" id="{8731A85C-7C9F-4BF0-856E-375403FD4484}"/>
                </a:ext>
              </a:extLst>
            </p:cNvPr>
            <p:cNvSpPr>
              <a:spLocks/>
            </p:cNvSpPr>
            <p:nvPr/>
          </p:nvSpPr>
          <p:spPr bwMode="auto">
            <a:xfrm>
              <a:off x="8090993" y="22863611"/>
              <a:ext cx="479759" cy="314596"/>
            </a:xfrm>
            <a:custGeom>
              <a:avLst/>
              <a:gdLst>
                <a:gd name="T0" fmla="*/ 5 w 69"/>
                <a:gd name="T1" fmla="*/ 45 h 45"/>
                <a:gd name="T2" fmla="*/ 0 w 69"/>
                <a:gd name="T3" fmla="*/ 13 h 45"/>
                <a:gd name="T4" fmla="*/ 1 w 69"/>
                <a:gd name="T5" fmla="*/ 11 h 45"/>
                <a:gd name="T6" fmla="*/ 3 w 69"/>
                <a:gd name="T7" fmla="*/ 15 h 45"/>
                <a:gd name="T8" fmla="*/ 11 w 69"/>
                <a:gd name="T9" fmla="*/ 19 h 45"/>
                <a:gd name="T10" fmla="*/ 47 w 69"/>
                <a:gd name="T11" fmla="*/ 13 h 45"/>
                <a:gd name="T12" fmla="*/ 55 w 69"/>
                <a:gd name="T13" fmla="*/ 12 h 45"/>
                <a:gd name="T14" fmla="*/ 62 w 69"/>
                <a:gd name="T15" fmla="*/ 5 h 45"/>
                <a:gd name="T16" fmla="*/ 62 w 69"/>
                <a:gd name="T17" fmla="*/ 0 h 45"/>
                <a:gd name="T18" fmla="*/ 64 w 69"/>
                <a:gd name="T19" fmla="*/ 3 h 45"/>
                <a:gd name="T20" fmla="*/ 69 w 69"/>
                <a:gd name="T21" fmla="*/ 35 h 45"/>
                <a:gd name="T22" fmla="*/ 67 w 69"/>
                <a:gd name="T23" fmla="*/ 35 h 45"/>
                <a:gd name="T24" fmla="*/ 66 w 69"/>
                <a:gd name="T25" fmla="*/ 33 h 45"/>
                <a:gd name="T26" fmla="*/ 57 w 69"/>
                <a:gd name="T27" fmla="*/ 27 h 45"/>
                <a:gd name="T28" fmla="*/ 14 w 69"/>
                <a:gd name="T29" fmla="*/ 35 h 45"/>
                <a:gd name="T30" fmla="*/ 7 w 69"/>
                <a:gd name="T31" fmla="*/ 42 h 45"/>
                <a:gd name="T32" fmla="*/ 6 w 69"/>
                <a:gd name="T33" fmla="*/ 45 h 45"/>
                <a:gd name="T34" fmla="*/ 5 w 69"/>
                <a:gd name="T3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9" h="45">
                  <a:moveTo>
                    <a:pt x="5" y="45"/>
                  </a:moveTo>
                  <a:cubicBezTo>
                    <a:pt x="3" y="35"/>
                    <a:pt x="2" y="24"/>
                    <a:pt x="0" y="13"/>
                  </a:cubicBezTo>
                  <a:cubicBezTo>
                    <a:pt x="0" y="13"/>
                    <a:pt x="0" y="12"/>
                    <a:pt x="1" y="11"/>
                  </a:cubicBezTo>
                  <a:cubicBezTo>
                    <a:pt x="2" y="13"/>
                    <a:pt x="2" y="14"/>
                    <a:pt x="3" y="15"/>
                  </a:cubicBezTo>
                  <a:cubicBezTo>
                    <a:pt x="5" y="19"/>
                    <a:pt x="6" y="20"/>
                    <a:pt x="11" y="19"/>
                  </a:cubicBezTo>
                  <a:cubicBezTo>
                    <a:pt x="23" y="17"/>
                    <a:pt x="35" y="15"/>
                    <a:pt x="47" y="13"/>
                  </a:cubicBezTo>
                  <a:cubicBezTo>
                    <a:pt x="50" y="13"/>
                    <a:pt x="52" y="12"/>
                    <a:pt x="55" y="12"/>
                  </a:cubicBezTo>
                  <a:cubicBezTo>
                    <a:pt x="60" y="11"/>
                    <a:pt x="61" y="9"/>
                    <a:pt x="62" y="5"/>
                  </a:cubicBezTo>
                  <a:cubicBezTo>
                    <a:pt x="62" y="4"/>
                    <a:pt x="62" y="3"/>
                    <a:pt x="62" y="0"/>
                  </a:cubicBezTo>
                  <a:cubicBezTo>
                    <a:pt x="63" y="2"/>
                    <a:pt x="64" y="3"/>
                    <a:pt x="64" y="3"/>
                  </a:cubicBezTo>
                  <a:cubicBezTo>
                    <a:pt x="65" y="14"/>
                    <a:pt x="67" y="24"/>
                    <a:pt x="69" y="35"/>
                  </a:cubicBezTo>
                  <a:cubicBezTo>
                    <a:pt x="68" y="35"/>
                    <a:pt x="68" y="35"/>
                    <a:pt x="67" y="35"/>
                  </a:cubicBezTo>
                  <a:cubicBezTo>
                    <a:pt x="67" y="35"/>
                    <a:pt x="66" y="34"/>
                    <a:pt x="66" y="33"/>
                  </a:cubicBezTo>
                  <a:cubicBezTo>
                    <a:pt x="64" y="28"/>
                    <a:pt x="62" y="27"/>
                    <a:pt x="57" y="27"/>
                  </a:cubicBezTo>
                  <a:cubicBezTo>
                    <a:pt x="43" y="30"/>
                    <a:pt x="28" y="32"/>
                    <a:pt x="14" y="35"/>
                  </a:cubicBezTo>
                  <a:cubicBezTo>
                    <a:pt x="9" y="35"/>
                    <a:pt x="7" y="37"/>
                    <a:pt x="7" y="42"/>
                  </a:cubicBezTo>
                  <a:cubicBezTo>
                    <a:pt x="7" y="43"/>
                    <a:pt x="6" y="44"/>
                    <a:pt x="6" y="45"/>
                  </a:cubicBezTo>
                  <a:cubicBezTo>
                    <a:pt x="6" y="45"/>
                    <a:pt x="5" y="45"/>
                    <a:pt x="5" y="45"/>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32" name="Freeform 61">
              <a:extLst>
                <a:ext uri="{FF2B5EF4-FFF2-40B4-BE49-F238E27FC236}">
                  <a16:creationId xmlns:a16="http://schemas.microsoft.com/office/drawing/2014/main" id="{FA502E58-9B89-4DF1-AE1D-3CFDAC1F1613}"/>
                </a:ext>
              </a:extLst>
            </p:cNvPr>
            <p:cNvSpPr>
              <a:spLocks/>
            </p:cNvSpPr>
            <p:nvPr/>
          </p:nvSpPr>
          <p:spPr bwMode="auto">
            <a:xfrm>
              <a:off x="5865225" y="20346840"/>
              <a:ext cx="291002" cy="487624"/>
            </a:xfrm>
            <a:custGeom>
              <a:avLst/>
              <a:gdLst>
                <a:gd name="T0" fmla="*/ 1 w 42"/>
                <a:gd name="T1" fmla="*/ 64 h 70"/>
                <a:gd name="T2" fmla="*/ 4 w 42"/>
                <a:gd name="T3" fmla="*/ 64 h 70"/>
                <a:gd name="T4" fmla="*/ 10 w 42"/>
                <a:gd name="T5" fmla="*/ 57 h 70"/>
                <a:gd name="T6" fmla="*/ 13 w 42"/>
                <a:gd name="T7" fmla="*/ 41 h 70"/>
                <a:gd name="T8" fmla="*/ 16 w 42"/>
                <a:gd name="T9" fmla="*/ 14 h 70"/>
                <a:gd name="T10" fmla="*/ 17 w 42"/>
                <a:gd name="T11" fmla="*/ 10 h 70"/>
                <a:gd name="T12" fmla="*/ 11 w 42"/>
                <a:gd name="T13" fmla="*/ 2 h 70"/>
                <a:gd name="T14" fmla="*/ 9 w 42"/>
                <a:gd name="T15" fmla="*/ 0 h 70"/>
                <a:gd name="T16" fmla="*/ 42 w 42"/>
                <a:gd name="T17" fmla="*/ 4 h 70"/>
                <a:gd name="T18" fmla="*/ 42 w 42"/>
                <a:gd name="T19" fmla="*/ 5 h 70"/>
                <a:gd name="T20" fmla="*/ 39 w 42"/>
                <a:gd name="T21" fmla="*/ 6 h 70"/>
                <a:gd name="T22" fmla="*/ 32 w 42"/>
                <a:gd name="T23" fmla="*/ 13 h 70"/>
                <a:gd name="T24" fmla="*/ 27 w 42"/>
                <a:gd name="T25" fmla="*/ 47 h 70"/>
                <a:gd name="T26" fmla="*/ 25 w 42"/>
                <a:gd name="T27" fmla="*/ 58 h 70"/>
                <a:gd name="T28" fmla="*/ 31 w 42"/>
                <a:gd name="T29" fmla="*/ 68 h 70"/>
                <a:gd name="T30" fmla="*/ 33 w 42"/>
                <a:gd name="T31" fmla="*/ 69 h 70"/>
                <a:gd name="T32" fmla="*/ 33 w 42"/>
                <a:gd name="T33" fmla="*/ 70 h 70"/>
                <a:gd name="T34" fmla="*/ 0 w 42"/>
                <a:gd name="T35" fmla="*/ 66 h 70"/>
                <a:gd name="T36" fmla="*/ 1 w 42"/>
                <a:gd name="T37" fmla="*/ 6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70">
                  <a:moveTo>
                    <a:pt x="1" y="64"/>
                  </a:moveTo>
                  <a:cubicBezTo>
                    <a:pt x="2" y="64"/>
                    <a:pt x="3" y="64"/>
                    <a:pt x="4" y="64"/>
                  </a:cubicBezTo>
                  <a:cubicBezTo>
                    <a:pt x="8" y="63"/>
                    <a:pt x="10" y="62"/>
                    <a:pt x="10" y="57"/>
                  </a:cubicBezTo>
                  <a:cubicBezTo>
                    <a:pt x="11" y="52"/>
                    <a:pt x="12" y="47"/>
                    <a:pt x="13" y="41"/>
                  </a:cubicBezTo>
                  <a:cubicBezTo>
                    <a:pt x="14" y="32"/>
                    <a:pt x="15" y="23"/>
                    <a:pt x="16" y="14"/>
                  </a:cubicBezTo>
                  <a:cubicBezTo>
                    <a:pt x="16" y="13"/>
                    <a:pt x="17" y="12"/>
                    <a:pt x="17" y="10"/>
                  </a:cubicBezTo>
                  <a:cubicBezTo>
                    <a:pt x="17" y="5"/>
                    <a:pt x="16" y="4"/>
                    <a:pt x="11" y="2"/>
                  </a:cubicBezTo>
                  <a:cubicBezTo>
                    <a:pt x="10" y="1"/>
                    <a:pt x="10" y="1"/>
                    <a:pt x="9" y="0"/>
                  </a:cubicBezTo>
                  <a:cubicBezTo>
                    <a:pt x="20" y="1"/>
                    <a:pt x="31" y="2"/>
                    <a:pt x="42" y="4"/>
                  </a:cubicBezTo>
                  <a:cubicBezTo>
                    <a:pt x="42" y="5"/>
                    <a:pt x="42" y="5"/>
                    <a:pt x="42" y="5"/>
                  </a:cubicBezTo>
                  <a:cubicBezTo>
                    <a:pt x="41" y="5"/>
                    <a:pt x="40" y="6"/>
                    <a:pt x="39" y="6"/>
                  </a:cubicBezTo>
                  <a:cubicBezTo>
                    <a:pt x="34" y="6"/>
                    <a:pt x="32" y="7"/>
                    <a:pt x="32" y="13"/>
                  </a:cubicBezTo>
                  <a:cubicBezTo>
                    <a:pt x="30" y="24"/>
                    <a:pt x="28" y="36"/>
                    <a:pt x="27" y="47"/>
                  </a:cubicBezTo>
                  <a:cubicBezTo>
                    <a:pt x="26" y="51"/>
                    <a:pt x="26" y="55"/>
                    <a:pt x="25" y="58"/>
                  </a:cubicBezTo>
                  <a:cubicBezTo>
                    <a:pt x="25" y="64"/>
                    <a:pt x="26" y="66"/>
                    <a:pt x="31" y="68"/>
                  </a:cubicBezTo>
                  <a:cubicBezTo>
                    <a:pt x="32" y="68"/>
                    <a:pt x="32" y="69"/>
                    <a:pt x="33" y="69"/>
                  </a:cubicBezTo>
                  <a:cubicBezTo>
                    <a:pt x="33" y="69"/>
                    <a:pt x="33" y="69"/>
                    <a:pt x="33" y="70"/>
                  </a:cubicBezTo>
                  <a:cubicBezTo>
                    <a:pt x="22" y="69"/>
                    <a:pt x="11" y="68"/>
                    <a:pt x="0" y="66"/>
                  </a:cubicBezTo>
                  <a:cubicBezTo>
                    <a:pt x="1" y="65"/>
                    <a:pt x="1" y="65"/>
                    <a:pt x="1" y="64"/>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33" name="Freeform 62">
              <a:extLst>
                <a:ext uri="{FF2B5EF4-FFF2-40B4-BE49-F238E27FC236}">
                  <a16:creationId xmlns:a16="http://schemas.microsoft.com/office/drawing/2014/main" id="{CCA61D46-09FC-4512-9A7A-A84ED3A0BFF3}"/>
                </a:ext>
              </a:extLst>
            </p:cNvPr>
            <p:cNvSpPr>
              <a:spLocks/>
            </p:cNvSpPr>
            <p:nvPr/>
          </p:nvSpPr>
          <p:spPr bwMode="auto">
            <a:xfrm>
              <a:off x="4087756" y="25828682"/>
              <a:ext cx="361786" cy="471895"/>
            </a:xfrm>
            <a:custGeom>
              <a:avLst/>
              <a:gdLst>
                <a:gd name="T0" fmla="*/ 1 w 52"/>
                <a:gd name="T1" fmla="*/ 51 h 67"/>
                <a:gd name="T2" fmla="*/ 5 w 52"/>
                <a:gd name="T3" fmla="*/ 52 h 67"/>
                <a:gd name="T4" fmla="*/ 16 w 52"/>
                <a:gd name="T5" fmla="*/ 47 h 67"/>
                <a:gd name="T6" fmla="*/ 32 w 52"/>
                <a:gd name="T7" fmla="*/ 12 h 67"/>
                <a:gd name="T8" fmla="*/ 33 w 52"/>
                <a:gd name="T9" fmla="*/ 9 h 67"/>
                <a:gd name="T10" fmla="*/ 29 w 52"/>
                <a:gd name="T11" fmla="*/ 2 h 67"/>
                <a:gd name="T12" fmla="*/ 23 w 52"/>
                <a:gd name="T13" fmla="*/ 1 h 67"/>
                <a:gd name="T14" fmla="*/ 52 w 52"/>
                <a:gd name="T15" fmla="*/ 1 h 67"/>
                <a:gd name="T16" fmla="*/ 51 w 52"/>
                <a:gd name="T17" fmla="*/ 4 h 67"/>
                <a:gd name="T18" fmla="*/ 29 w 52"/>
                <a:gd name="T19" fmla="*/ 52 h 67"/>
                <a:gd name="T20" fmla="*/ 33 w 52"/>
                <a:gd name="T21" fmla="*/ 65 h 67"/>
                <a:gd name="T22" fmla="*/ 34 w 52"/>
                <a:gd name="T23" fmla="*/ 66 h 67"/>
                <a:gd name="T24" fmla="*/ 34 w 52"/>
                <a:gd name="T25" fmla="*/ 67 h 67"/>
                <a:gd name="T26" fmla="*/ 33 w 52"/>
                <a:gd name="T27" fmla="*/ 67 h 67"/>
                <a:gd name="T28" fmla="*/ 2 w 52"/>
                <a:gd name="T29" fmla="*/ 53 h 67"/>
                <a:gd name="T30" fmla="*/ 0 w 52"/>
                <a:gd name="T31" fmla="*/ 52 h 67"/>
                <a:gd name="T32" fmla="*/ 1 w 52"/>
                <a:gd name="T33" fmla="*/ 5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67">
                  <a:moveTo>
                    <a:pt x="1" y="51"/>
                  </a:moveTo>
                  <a:cubicBezTo>
                    <a:pt x="2" y="51"/>
                    <a:pt x="4" y="51"/>
                    <a:pt x="5" y="52"/>
                  </a:cubicBezTo>
                  <a:cubicBezTo>
                    <a:pt x="10" y="53"/>
                    <a:pt x="13" y="52"/>
                    <a:pt x="16" y="47"/>
                  </a:cubicBezTo>
                  <a:cubicBezTo>
                    <a:pt x="21" y="35"/>
                    <a:pt x="27" y="23"/>
                    <a:pt x="32" y="12"/>
                  </a:cubicBezTo>
                  <a:cubicBezTo>
                    <a:pt x="33" y="11"/>
                    <a:pt x="33" y="10"/>
                    <a:pt x="33" y="9"/>
                  </a:cubicBezTo>
                  <a:cubicBezTo>
                    <a:pt x="34" y="5"/>
                    <a:pt x="33" y="3"/>
                    <a:pt x="29" y="2"/>
                  </a:cubicBezTo>
                  <a:cubicBezTo>
                    <a:pt x="28" y="2"/>
                    <a:pt x="26" y="2"/>
                    <a:pt x="23" y="1"/>
                  </a:cubicBezTo>
                  <a:cubicBezTo>
                    <a:pt x="27" y="0"/>
                    <a:pt x="44" y="0"/>
                    <a:pt x="52" y="1"/>
                  </a:cubicBezTo>
                  <a:cubicBezTo>
                    <a:pt x="52" y="2"/>
                    <a:pt x="52" y="3"/>
                    <a:pt x="51" y="4"/>
                  </a:cubicBezTo>
                  <a:cubicBezTo>
                    <a:pt x="44" y="20"/>
                    <a:pt x="37" y="36"/>
                    <a:pt x="29" y="52"/>
                  </a:cubicBezTo>
                  <a:cubicBezTo>
                    <a:pt x="26" y="59"/>
                    <a:pt x="26" y="61"/>
                    <a:pt x="33" y="65"/>
                  </a:cubicBezTo>
                  <a:cubicBezTo>
                    <a:pt x="33" y="65"/>
                    <a:pt x="34" y="66"/>
                    <a:pt x="34" y="66"/>
                  </a:cubicBezTo>
                  <a:cubicBezTo>
                    <a:pt x="34" y="66"/>
                    <a:pt x="34" y="67"/>
                    <a:pt x="34" y="67"/>
                  </a:cubicBezTo>
                  <a:cubicBezTo>
                    <a:pt x="34" y="67"/>
                    <a:pt x="33" y="67"/>
                    <a:pt x="33" y="67"/>
                  </a:cubicBezTo>
                  <a:cubicBezTo>
                    <a:pt x="23" y="62"/>
                    <a:pt x="13" y="58"/>
                    <a:pt x="2" y="53"/>
                  </a:cubicBezTo>
                  <a:cubicBezTo>
                    <a:pt x="1" y="53"/>
                    <a:pt x="1" y="52"/>
                    <a:pt x="0" y="52"/>
                  </a:cubicBezTo>
                  <a:cubicBezTo>
                    <a:pt x="1" y="51"/>
                    <a:pt x="1" y="51"/>
                    <a:pt x="1" y="51"/>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34" name="Freeform 71">
              <a:extLst>
                <a:ext uri="{FF2B5EF4-FFF2-40B4-BE49-F238E27FC236}">
                  <a16:creationId xmlns:a16="http://schemas.microsoft.com/office/drawing/2014/main" id="{8146A89A-2BA7-4B57-8E40-2BE9834C80DA}"/>
                </a:ext>
              </a:extLst>
            </p:cNvPr>
            <p:cNvSpPr>
              <a:spLocks noEditPoints="1"/>
            </p:cNvSpPr>
            <p:nvPr/>
          </p:nvSpPr>
          <p:spPr bwMode="auto">
            <a:xfrm>
              <a:off x="3199024" y="21141193"/>
              <a:ext cx="4561647" cy="4553785"/>
            </a:xfrm>
            <a:custGeom>
              <a:avLst/>
              <a:gdLst>
                <a:gd name="T0" fmla="*/ 326 w 652"/>
                <a:gd name="T1" fmla="*/ 652 h 652"/>
                <a:gd name="T2" fmla="*/ 326 w 652"/>
                <a:gd name="T3" fmla="*/ 0 h 652"/>
                <a:gd name="T4" fmla="*/ 300 w 652"/>
                <a:gd name="T5" fmla="*/ 368 h 652"/>
                <a:gd name="T6" fmla="*/ 300 w 652"/>
                <a:gd name="T7" fmla="*/ 408 h 652"/>
                <a:gd name="T8" fmla="*/ 292 w 652"/>
                <a:gd name="T9" fmla="*/ 425 h 652"/>
                <a:gd name="T10" fmla="*/ 239 w 652"/>
                <a:gd name="T11" fmla="*/ 475 h 652"/>
                <a:gd name="T12" fmla="*/ 208 w 652"/>
                <a:gd name="T13" fmla="*/ 558 h 652"/>
                <a:gd name="T14" fmla="*/ 256 w 652"/>
                <a:gd name="T15" fmla="*/ 566 h 652"/>
                <a:gd name="T16" fmla="*/ 264 w 652"/>
                <a:gd name="T17" fmla="*/ 540 h 652"/>
                <a:gd name="T18" fmla="*/ 312 w 652"/>
                <a:gd name="T19" fmla="*/ 473 h 652"/>
                <a:gd name="T20" fmla="*/ 346 w 652"/>
                <a:gd name="T21" fmla="*/ 477 h 652"/>
                <a:gd name="T22" fmla="*/ 390 w 652"/>
                <a:gd name="T23" fmla="*/ 550 h 652"/>
                <a:gd name="T24" fmla="*/ 410 w 652"/>
                <a:gd name="T25" fmla="*/ 582 h 652"/>
                <a:gd name="T26" fmla="*/ 439 w 652"/>
                <a:gd name="T27" fmla="*/ 536 h 652"/>
                <a:gd name="T28" fmla="*/ 360 w 652"/>
                <a:gd name="T29" fmla="*/ 425 h 652"/>
                <a:gd name="T30" fmla="*/ 351 w 652"/>
                <a:gd name="T31" fmla="*/ 372 h 652"/>
                <a:gd name="T32" fmla="*/ 357 w 652"/>
                <a:gd name="T33" fmla="*/ 369 h 652"/>
                <a:gd name="T34" fmla="*/ 453 w 652"/>
                <a:gd name="T35" fmla="*/ 459 h 652"/>
                <a:gd name="T36" fmla="*/ 489 w 652"/>
                <a:gd name="T37" fmla="*/ 522 h 652"/>
                <a:gd name="T38" fmla="*/ 526 w 652"/>
                <a:gd name="T39" fmla="*/ 508 h 652"/>
                <a:gd name="T40" fmla="*/ 512 w 652"/>
                <a:gd name="T41" fmla="*/ 460 h 652"/>
                <a:gd name="T42" fmla="*/ 373 w 652"/>
                <a:gd name="T43" fmla="*/ 322 h 652"/>
                <a:gd name="T44" fmla="*/ 351 w 652"/>
                <a:gd name="T45" fmla="*/ 304 h 652"/>
                <a:gd name="T46" fmla="*/ 306 w 652"/>
                <a:gd name="T47" fmla="*/ 286 h 652"/>
                <a:gd name="T48" fmla="*/ 300 w 652"/>
                <a:gd name="T49" fmla="*/ 316 h 652"/>
                <a:gd name="T50" fmla="*/ 210 w 652"/>
                <a:gd name="T51" fmla="*/ 361 h 652"/>
                <a:gd name="T52" fmla="*/ 128 w 652"/>
                <a:gd name="T53" fmla="*/ 483 h 652"/>
                <a:gd name="T54" fmla="*/ 140 w 652"/>
                <a:gd name="T55" fmla="*/ 526 h 652"/>
                <a:gd name="T56" fmla="*/ 172 w 652"/>
                <a:gd name="T57" fmla="*/ 509 h 652"/>
                <a:gd name="T58" fmla="*/ 246 w 652"/>
                <a:gd name="T59" fmla="*/ 399 h 652"/>
                <a:gd name="T60" fmla="*/ 300 w 652"/>
                <a:gd name="T61" fmla="*/ 368 h 652"/>
                <a:gd name="T62" fmla="*/ 249 w 652"/>
                <a:gd name="T63" fmla="*/ 114 h 652"/>
                <a:gd name="T64" fmla="*/ 123 w 652"/>
                <a:gd name="T65" fmla="*/ 169 h 652"/>
                <a:gd name="T66" fmla="*/ 75 w 652"/>
                <a:gd name="T67" fmla="*/ 214 h 652"/>
                <a:gd name="T68" fmla="*/ 108 w 652"/>
                <a:gd name="T69" fmla="*/ 242 h 652"/>
                <a:gd name="T70" fmla="*/ 158 w 652"/>
                <a:gd name="T71" fmla="*/ 210 h 652"/>
                <a:gd name="T72" fmla="*/ 253 w 652"/>
                <a:gd name="T73" fmla="*/ 164 h 652"/>
                <a:gd name="T74" fmla="*/ 250 w 652"/>
                <a:gd name="T75" fmla="*/ 222 h 652"/>
                <a:gd name="T76" fmla="*/ 65 w 652"/>
                <a:gd name="T77" fmla="*/ 383 h 652"/>
                <a:gd name="T78" fmla="*/ 80 w 652"/>
                <a:gd name="T79" fmla="*/ 422 h 652"/>
                <a:gd name="T80" fmla="*/ 113 w 652"/>
                <a:gd name="T81" fmla="*/ 400 h 652"/>
                <a:gd name="T82" fmla="*/ 215 w 652"/>
                <a:gd name="T83" fmla="*/ 296 h 652"/>
                <a:gd name="T84" fmla="*/ 304 w 652"/>
                <a:gd name="T85" fmla="*/ 240 h 652"/>
                <a:gd name="T86" fmla="*/ 303 w 652"/>
                <a:gd name="T87" fmla="*/ 78 h 652"/>
                <a:gd name="T88" fmla="*/ 269 w 652"/>
                <a:gd name="T89" fmla="*/ 56 h 652"/>
                <a:gd name="T90" fmla="*/ 253 w 652"/>
                <a:gd name="T91" fmla="*/ 90 h 652"/>
                <a:gd name="T92" fmla="*/ 398 w 652"/>
                <a:gd name="T93" fmla="*/ 112 h 652"/>
                <a:gd name="T94" fmla="*/ 398 w 652"/>
                <a:gd name="T95" fmla="*/ 82 h 652"/>
                <a:gd name="T96" fmla="*/ 368 w 652"/>
                <a:gd name="T97" fmla="*/ 54 h 652"/>
                <a:gd name="T98" fmla="*/ 347 w 652"/>
                <a:gd name="T99" fmla="*/ 85 h 652"/>
                <a:gd name="T100" fmla="*/ 347 w 652"/>
                <a:gd name="T101" fmla="*/ 243 h 652"/>
                <a:gd name="T102" fmla="*/ 369 w 652"/>
                <a:gd name="T103" fmla="*/ 264 h 652"/>
                <a:gd name="T104" fmla="*/ 493 w 652"/>
                <a:gd name="T105" fmla="*/ 344 h 652"/>
                <a:gd name="T106" fmla="*/ 549 w 652"/>
                <a:gd name="T107" fmla="*/ 416 h 652"/>
                <a:gd name="T108" fmla="*/ 587 w 652"/>
                <a:gd name="T109" fmla="*/ 384 h 652"/>
                <a:gd name="T110" fmla="*/ 407 w 652"/>
                <a:gd name="T111" fmla="*/ 224 h 652"/>
                <a:gd name="T112" fmla="*/ 398 w 652"/>
                <a:gd name="T113" fmla="*/ 164 h 652"/>
                <a:gd name="T114" fmla="*/ 403 w 652"/>
                <a:gd name="T115" fmla="*/ 165 h 652"/>
                <a:gd name="T116" fmla="*/ 532 w 652"/>
                <a:gd name="T117" fmla="*/ 236 h 652"/>
                <a:gd name="T118" fmla="*/ 575 w 652"/>
                <a:gd name="T119" fmla="*/ 211 h 652"/>
                <a:gd name="T120" fmla="*/ 509 w 652"/>
                <a:gd name="T121" fmla="*/ 157 h 652"/>
                <a:gd name="T122" fmla="*/ 398 w 652"/>
                <a:gd name="T123" fmla="*/ 112 h 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52" h="652">
                  <a:moveTo>
                    <a:pt x="652" y="326"/>
                  </a:moveTo>
                  <a:cubicBezTo>
                    <a:pt x="652" y="505"/>
                    <a:pt x="506" y="652"/>
                    <a:pt x="326" y="652"/>
                  </a:cubicBezTo>
                  <a:cubicBezTo>
                    <a:pt x="147" y="652"/>
                    <a:pt x="0" y="507"/>
                    <a:pt x="0" y="326"/>
                  </a:cubicBezTo>
                  <a:cubicBezTo>
                    <a:pt x="0" y="146"/>
                    <a:pt x="146" y="0"/>
                    <a:pt x="326" y="0"/>
                  </a:cubicBezTo>
                  <a:cubicBezTo>
                    <a:pt x="506" y="0"/>
                    <a:pt x="652" y="147"/>
                    <a:pt x="652" y="326"/>
                  </a:cubicBezTo>
                  <a:close/>
                  <a:moveTo>
                    <a:pt x="300" y="368"/>
                  </a:moveTo>
                  <a:cubicBezTo>
                    <a:pt x="300" y="370"/>
                    <a:pt x="300" y="371"/>
                    <a:pt x="300" y="373"/>
                  </a:cubicBezTo>
                  <a:cubicBezTo>
                    <a:pt x="300" y="385"/>
                    <a:pt x="300" y="396"/>
                    <a:pt x="300" y="408"/>
                  </a:cubicBezTo>
                  <a:cubicBezTo>
                    <a:pt x="300" y="409"/>
                    <a:pt x="300" y="410"/>
                    <a:pt x="300" y="411"/>
                  </a:cubicBezTo>
                  <a:cubicBezTo>
                    <a:pt x="300" y="417"/>
                    <a:pt x="297" y="422"/>
                    <a:pt x="292" y="425"/>
                  </a:cubicBezTo>
                  <a:cubicBezTo>
                    <a:pt x="290" y="426"/>
                    <a:pt x="288" y="428"/>
                    <a:pt x="285" y="429"/>
                  </a:cubicBezTo>
                  <a:cubicBezTo>
                    <a:pt x="267" y="441"/>
                    <a:pt x="252" y="457"/>
                    <a:pt x="239" y="475"/>
                  </a:cubicBezTo>
                  <a:cubicBezTo>
                    <a:pt x="225" y="496"/>
                    <a:pt x="216" y="520"/>
                    <a:pt x="210" y="544"/>
                  </a:cubicBezTo>
                  <a:cubicBezTo>
                    <a:pt x="209" y="549"/>
                    <a:pt x="208" y="553"/>
                    <a:pt x="208" y="558"/>
                  </a:cubicBezTo>
                  <a:cubicBezTo>
                    <a:pt x="207" y="571"/>
                    <a:pt x="215" y="581"/>
                    <a:pt x="228" y="583"/>
                  </a:cubicBezTo>
                  <a:cubicBezTo>
                    <a:pt x="239" y="585"/>
                    <a:pt x="252" y="581"/>
                    <a:pt x="256" y="566"/>
                  </a:cubicBezTo>
                  <a:cubicBezTo>
                    <a:pt x="256" y="565"/>
                    <a:pt x="257" y="563"/>
                    <a:pt x="257" y="562"/>
                  </a:cubicBezTo>
                  <a:cubicBezTo>
                    <a:pt x="260" y="555"/>
                    <a:pt x="262" y="547"/>
                    <a:pt x="264" y="540"/>
                  </a:cubicBezTo>
                  <a:cubicBezTo>
                    <a:pt x="270" y="523"/>
                    <a:pt x="278" y="508"/>
                    <a:pt x="289" y="493"/>
                  </a:cubicBezTo>
                  <a:cubicBezTo>
                    <a:pt x="295" y="485"/>
                    <a:pt x="303" y="478"/>
                    <a:pt x="312" y="473"/>
                  </a:cubicBezTo>
                  <a:cubicBezTo>
                    <a:pt x="321" y="468"/>
                    <a:pt x="330" y="468"/>
                    <a:pt x="339" y="473"/>
                  </a:cubicBezTo>
                  <a:cubicBezTo>
                    <a:pt x="341" y="474"/>
                    <a:pt x="344" y="475"/>
                    <a:pt x="346" y="477"/>
                  </a:cubicBezTo>
                  <a:cubicBezTo>
                    <a:pt x="355" y="483"/>
                    <a:pt x="362" y="491"/>
                    <a:pt x="368" y="500"/>
                  </a:cubicBezTo>
                  <a:cubicBezTo>
                    <a:pt x="378" y="516"/>
                    <a:pt x="385" y="533"/>
                    <a:pt x="390" y="550"/>
                  </a:cubicBezTo>
                  <a:cubicBezTo>
                    <a:pt x="392" y="556"/>
                    <a:pt x="394" y="563"/>
                    <a:pt x="396" y="569"/>
                  </a:cubicBezTo>
                  <a:cubicBezTo>
                    <a:pt x="399" y="576"/>
                    <a:pt x="403" y="580"/>
                    <a:pt x="410" y="582"/>
                  </a:cubicBezTo>
                  <a:cubicBezTo>
                    <a:pt x="425" y="588"/>
                    <a:pt x="446" y="577"/>
                    <a:pt x="443" y="555"/>
                  </a:cubicBezTo>
                  <a:cubicBezTo>
                    <a:pt x="442" y="548"/>
                    <a:pt x="440" y="542"/>
                    <a:pt x="439" y="536"/>
                  </a:cubicBezTo>
                  <a:cubicBezTo>
                    <a:pt x="433" y="515"/>
                    <a:pt x="426" y="496"/>
                    <a:pt x="414" y="478"/>
                  </a:cubicBezTo>
                  <a:cubicBezTo>
                    <a:pt x="400" y="456"/>
                    <a:pt x="382" y="439"/>
                    <a:pt x="360" y="425"/>
                  </a:cubicBezTo>
                  <a:cubicBezTo>
                    <a:pt x="354" y="422"/>
                    <a:pt x="351" y="417"/>
                    <a:pt x="351" y="410"/>
                  </a:cubicBezTo>
                  <a:cubicBezTo>
                    <a:pt x="351" y="397"/>
                    <a:pt x="351" y="385"/>
                    <a:pt x="351" y="372"/>
                  </a:cubicBezTo>
                  <a:cubicBezTo>
                    <a:pt x="351" y="371"/>
                    <a:pt x="351" y="370"/>
                    <a:pt x="352" y="368"/>
                  </a:cubicBezTo>
                  <a:cubicBezTo>
                    <a:pt x="354" y="368"/>
                    <a:pt x="355" y="369"/>
                    <a:pt x="357" y="369"/>
                  </a:cubicBezTo>
                  <a:cubicBezTo>
                    <a:pt x="376" y="376"/>
                    <a:pt x="392" y="386"/>
                    <a:pt x="406" y="400"/>
                  </a:cubicBezTo>
                  <a:cubicBezTo>
                    <a:pt x="425" y="417"/>
                    <a:pt x="439" y="437"/>
                    <a:pt x="453" y="459"/>
                  </a:cubicBezTo>
                  <a:cubicBezTo>
                    <a:pt x="462" y="475"/>
                    <a:pt x="471" y="492"/>
                    <a:pt x="479" y="509"/>
                  </a:cubicBezTo>
                  <a:cubicBezTo>
                    <a:pt x="481" y="514"/>
                    <a:pt x="484" y="518"/>
                    <a:pt x="489" y="522"/>
                  </a:cubicBezTo>
                  <a:cubicBezTo>
                    <a:pt x="494" y="526"/>
                    <a:pt x="501" y="529"/>
                    <a:pt x="508" y="527"/>
                  </a:cubicBezTo>
                  <a:cubicBezTo>
                    <a:pt x="518" y="524"/>
                    <a:pt x="524" y="518"/>
                    <a:pt x="526" y="508"/>
                  </a:cubicBezTo>
                  <a:cubicBezTo>
                    <a:pt x="528" y="500"/>
                    <a:pt x="527" y="493"/>
                    <a:pt x="524" y="486"/>
                  </a:cubicBezTo>
                  <a:cubicBezTo>
                    <a:pt x="520" y="477"/>
                    <a:pt x="516" y="469"/>
                    <a:pt x="512" y="460"/>
                  </a:cubicBezTo>
                  <a:cubicBezTo>
                    <a:pt x="498" y="429"/>
                    <a:pt x="480" y="400"/>
                    <a:pt x="456" y="375"/>
                  </a:cubicBezTo>
                  <a:cubicBezTo>
                    <a:pt x="432" y="351"/>
                    <a:pt x="405" y="333"/>
                    <a:pt x="373" y="322"/>
                  </a:cubicBezTo>
                  <a:cubicBezTo>
                    <a:pt x="366" y="320"/>
                    <a:pt x="359" y="318"/>
                    <a:pt x="351" y="316"/>
                  </a:cubicBezTo>
                  <a:cubicBezTo>
                    <a:pt x="351" y="312"/>
                    <a:pt x="351" y="308"/>
                    <a:pt x="351" y="304"/>
                  </a:cubicBezTo>
                  <a:cubicBezTo>
                    <a:pt x="350" y="298"/>
                    <a:pt x="349" y="291"/>
                    <a:pt x="345" y="286"/>
                  </a:cubicBezTo>
                  <a:cubicBezTo>
                    <a:pt x="335" y="271"/>
                    <a:pt x="316" y="271"/>
                    <a:pt x="306" y="286"/>
                  </a:cubicBezTo>
                  <a:cubicBezTo>
                    <a:pt x="302" y="292"/>
                    <a:pt x="301" y="299"/>
                    <a:pt x="301" y="305"/>
                  </a:cubicBezTo>
                  <a:cubicBezTo>
                    <a:pt x="300" y="309"/>
                    <a:pt x="300" y="312"/>
                    <a:pt x="300" y="316"/>
                  </a:cubicBezTo>
                  <a:cubicBezTo>
                    <a:pt x="299" y="317"/>
                    <a:pt x="298" y="317"/>
                    <a:pt x="296" y="317"/>
                  </a:cubicBezTo>
                  <a:cubicBezTo>
                    <a:pt x="264" y="325"/>
                    <a:pt x="235" y="339"/>
                    <a:pt x="210" y="361"/>
                  </a:cubicBezTo>
                  <a:cubicBezTo>
                    <a:pt x="191" y="378"/>
                    <a:pt x="175" y="398"/>
                    <a:pt x="161" y="420"/>
                  </a:cubicBezTo>
                  <a:cubicBezTo>
                    <a:pt x="148" y="440"/>
                    <a:pt x="138" y="462"/>
                    <a:pt x="128" y="483"/>
                  </a:cubicBezTo>
                  <a:cubicBezTo>
                    <a:pt x="126" y="490"/>
                    <a:pt x="124" y="497"/>
                    <a:pt x="125" y="504"/>
                  </a:cubicBezTo>
                  <a:cubicBezTo>
                    <a:pt x="126" y="515"/>
                    <a:pt x="130" y="522"/>
                    <a:pt x="140" y="526"/>
                  </a:cubicBezTo>
                  <a:cubicBezTo>
                    <a:pt x="150" y="530"/>
                    <a:pt x="159" y="526"/>
                    <a:pt x="165" y="519"/>
                  </a:cubicBezTo>
                  <a:cubicBezTo>
                    <a:pt x="168" y="516"/>
                    <a:pt x="170" y="512"/>
                    <a:pt x="172" y="509"/>
                  </a:cubicBezTo>
                  <a:cubicBezTo>
                    <a:pt x="181" y="493"/>
                    <a:pt x="189" y="476"/>
                    <a:pt x="198" y="461"/>
                  </a:cubicBezTo>
                  <a:cubicBezTo>
                    <a:pt x="211" y="438"/>
                    <a:pt x="227" y="417"/>
                    <a:pt x="246" y="399"/>
                  </a:cubicBezTo>
                  <a:cubicBezTo>
                    <a:pt x="260" y="386"/>
                    <a:pt x="276" y="376"/>
                    <a:pt x="294" y="370"/>
                  </a:cubicBezTo>
                  <a:cubicBezTo>
                    <a:pt x="296" y="369"/>
                    <a:pt x="298" y="368"/>
                    <a:pt x="300" y="368"/>
                  </a:cubicBezTo>
                  <a:close/>
                  <a:moveTo>
                    <a:pt x="253" y="112"/>
                  </a:moveTo>
                  <a:cubicBezTo>
                    <a:pt x="252" y="113"/>
                    <a:pt x="250" y="113"/>
                    <a:pt x="249" y="114"/>
                  </a:cubicBezTo>
                  <a:cubicBezTo>
                    <a:pt x="240" y="117"/>
                    <a:pt x="231" y="119"/>
                    <a:pt x="222" y="122"/>
                  </a:cubicBezTo>
                  <a:cubicBezTo>
                    <a:pt x="187" y="134"/>
                    <a:pt x="154" y="149"/>
                    <a:pt x="123" y="169"/>
                  </a:cubicBezTo>
                  <a:cubicBezTo>
                    <a:pt x="110" y="178"/>
                    <a:pt x="97" y="188"/>
                    <a:pt x="85" y="200"/>
                  </a:cubicBezTo>
                  <a:cubicBezTo>
                    <a:pt x="81" y="204"/>
                    <a:pt x="77" y="208"/>
                    <a:pt x="75" y="214"/>
                  </a:cubicBezTo>
                  <a:cubicBezTo>
                    <a:pt x="71" y="225"/>
                    <a:pt x="76" y="237"/>
                    <a:pt x="87" y="241"/>
                  </a:cubicBezTo>
                  <a:cubicBezTo>
                    <a:pt x="94" y="244"/>
                    <a:pt x="101" y="244"/>
                    <a:pt x="108" y="242"/>
                  </a:cubicBezTo>
                  <a:cubicBezTo>
                    <a:pt x="114" y="240"/>
                    <a:pt x="118" y="237"/>
                    <a:pt x="123" y="234"/>
                  </a:cubicBezTo>
                  <a:cubicBezTo>
                    <a:pt x="134" y="226"/>
                    <a:pt x="146" y="217"/>
                    <a:pt x="158" y="210"/>
                  </a:cubicBezTo>
                  <a:cubicBezTo>
                    <a:pt x="186" y="191"/>
                    <a:pt x="216" y="176"/>
                    <a:pt x="249" y="165"/>
                  </a:cubicBezTo>
                  <a:cubicBezTo>
                    <a:pt x="250" y="165"/>
                    <a:pt x="252" y="164"/>
                    <a:pt x="253" y="164"/>
                  </a:cubicBezTo>
                  <a:cubicBezTo>
                    <a:pt x="253" y="183"/>
                    <a:pt x="253" y="202"/>
                    <a:pt x="253" y="220"/>
                  </a:cubicBezTo>
                  <a:cubicBezTo>
                    <a:pt x="252" y="221"/>
                    <a:pt x="251" y="221"/>
                    <a:pt x="250" y="222"/>
                  </a:cubicBezTo>
                  <a:cubicBezTo>
                    <a:pt x="185" y="247"/>
                    <a:pt x="131" y="288"/>
                    <a:pt x="90" y="345"/>
                  </a:cubicBezTo>
                  <a:cubicBezTo>
                    <a:pt x="81" y="357"/>
                    <a:pt x="73" y="370"/>
                    <a:pt x="65" y="383"/>
                  </a:cubicBezTo>
                  <a:cubicBezTo>
                    <a:pt x="62" y="387"/>
                    <a:pt x="60" y="391"/>
                    <a:pt x="60" y="395"/>
                  </a:cubicBezTo>
                  <a:cubicBezTo>
                    <a:pt x="60" y="408"/>
                    <a:pt x="68" y="419"/>
                    <a:pt x="80" y="422"/>
                  </a:cubicBezTo>
                  <a:cubicBezTo>
                    <a:pt x="90" y="425"/>
                    <a:pt x="98" y="422"/>
                    <a:pt x="104" y="413"/>
                  </a:cubicBezTo>
                  <a:cubicBezTo>
                    <a:pt x="107" y="409"/>
                    <a:pt x="110" y="404"/>
                    <a:pt x="113" y="400"/>
                  </a:cubicBezTo>
                  <a:cubicBezTo>
                    <a:pt x="127" y="380"/>
                    <a:pt x="143" y="361"/>
                    <a:pt x="160" y="343"/>
                  </a:cubicBezTo>
                  <a:cubicBezTo>
                    <a:pt x="177" y="325"/>
                    <a:pt x="195" y="309"/>
                    <a:pt x="215" y="296"/>
                  </a:cubicBezTo>
                  <a:cubicBezTo>
                    <a:pt x="237" y="282"/>
                    <a:pt x="261" y="271"/>
                    <a:pt x="286" y="264"/>
                  </a:cubicBezTo>
                  <a:cubicBezTo>
                    <a:pt x="300" y="260"/>
                    <a:pt x="304" y="253"/>
                    <a:pt x="304" y="240"/>
                  </a:cubicBezTo>
                  <a:cubicBezTo>
                    <a:pt x="304" y="189"/>
                    <a:pt x="304" y="138"/>
                    <a:pt x="304" y="88"/>
                  </a:cubicBezTo>
                  <a:cubicBezTo>
                    <a:pt x="304" y="84"/>
                    <a:pt x="304" y="81"/>
                    <a:pt x="303" y="78"/>
                  </a:cubicBezTo>
                  <a:cubicBezTo>
                    <a:pt x="303" y="74"/>
                    <a:pt x="302" y="69"/>
                    <a:pt x="299" y="65"/>
                  </a:cubicBezTo>
                  <a:cubicBezTo>
                    <a:pt x="293" y="55"/>
                    <a:pt x="280" y="51"/>
                    <a:pt x="269" y="56"/>
                  </a:cubicBezTo>
                  <a:cubicBezTo>
                    <a:pt x="261" y="61"/>
                    <a:pt x="256" y="68"/>
                    <a:pt x="254" y="77"/>
                  </a:cubicBezTo>
                  <a:cubicBezTo>
                    <a:pt x="254" y="81"/>
                    <a:pt x="254" y="85"/>
                    <a:pt x="253" y="90"/>
                  </a:cubicBezTo>
                  <a:cubicBezTo>
                    <a:pt x="253" y="97"/>
                    <a:pt x="253" y="105"/>
                    <a:pt x="253" y="112"/>
                  </a:cubicBezTo>
                  <a:close/>
                  <a:moveTo>
                    <a:pt x="398" y="112"/>
                  </a:moveTo>
                  <a:cubicBezTo>
                    <a:pt x="398" y="110"/>
                    <a:pt x="398" y="108"/>
                    <a:pt x="398" y="106"/>
                  </a:cubicBezTo>
                  <a:cubicBezTo>
                    <a:pt x="398" y="98"/>
                    <a:pt x="398" y="90"/>
                    <a:pt x="398" y="82"/>
                  </a:cubicBezTo>
                  <a:cubicBezTo>
                    <a:pt x="397" y="76"/>
                    <a:pt x="396" y="70"/>
                    <a:pt x="392" y="65"/>
                  </a:cubicBezTo>
                  <a:cubicBezTo>
                    <a:pt x="386" y="57"/>
                    <a:pt x="378" y="53"/>
                    <a:pt x="368" y="54"/>
                  </a:cubicBezTo>
                  <a:cubicBezTo>
                    <a:pt x="358" y="56"/>
                    <a:pt x="352" y="62"/>
                    <a:pt x="349" y="71"/>
                  </a:cubicBezTo>
                  <a:cubicBezTo>
                    <a:pt x="348" y="75"/>
                    <a:pt x="347" y="80"/>
                    <a:pt x="347" y="85"/>
                  </a:cubicBezTo>
                  <a:cubicBezTo>
                    <a:pt x="347" y="137"/>
                    <a:pt x="347" y="189"/>
                    <a:pt x="347" y="242"/>
                  </a:cubicBezTo>
                  <a:cubicBezTo>
                    <a:pt x="347" y="242"/>
                    <a:pt x="347" y="243"/>
                    <a:pt x="347" y="243"/>
                  </a:cubicBezTo>
                  <a:cubicBezTo>
                    <a:pt x="347" y="251"/>
                    <a:pt x="351" y="257"/>
                    <a:pt x="358" y="260"/>
                  </a:cubicBezTo>
                  <a:cubicBezTo>
                    <a:pt x="361" y="262"/>
                    <a:pt x="365" y="263"/>
                    <a:pt x="369" y="264"/>
                  </a:cubicBezTo>
                  <a:cubicBezTo>
                    <a:pt x="387" y="270"/>
                    <a:pt x="405" y="277"/>
                    <a:pt x="421" y="286"/>
                  </a:cubicBezTo>
                  <a:cubicBezTo>
                    <a:pt x="449" y="301"/>
                    <a:pt x="473" y="321"/>
                    <a:pt x="493" y="344"/>
                  </a:cubicBezTo>
                  <a:cubicBezTo>
                    <a:pt x="513" y="365"/>
                    <a:pt x="530" y="388"/>
                    <a:pt x="546" y="412"/>
                  </a:cubicBezTo>
                  <a:cubicBezTo>
                    <a:pt x="547" y="413"/>
                    <a:pt x="548" y="415"/>
                    <a:pt x="549" y="416"/>
                  </a:cubicBezTo>
                  <a:cubicBezTo>
                    <a:pt x="553" y="421"/>
                    <a:pt x="558" y="423"/>
                    <a:pt x="564" y="423"/>
                  </a:cubicBezTo>
                  <a:cubicBezTo>
                    <a:pt x="584" y="423"/>
                    <a:pt x="598" y="402"/>
                    <a:pt x="587" y="384"/>
                  </a:cubicBezTo>
                  <a:cubicBezTo>
                    <a:pt x="581" y="374"/>
                    <a:pt x="576" y="365"/>
                    <a:pt x="569" y="355"/>
                  </a:cubicBezTo>
                  <a:cubicBezTo>
                    <a:pt x="528" y="296"/>
                    <a:pt x="474" y="251"/>
                    <a:pt x="407" y="224"/>
                  </a:cubicBezTo>
                  <a:cubicBezTo>
                    <a:pt x="404" y="223"/>
                    <a:pt x="401" y="222"/>
                    <a:pt x="398" y="220"/>
                  </a:cubicBezTo>
                  <a:cubicBezTo>
                    <a:pt x="398" y="201"/>
                    <a:pt x="398" y="183"/>
                    <a:pt x="398" y="164"/>
                  </a:cubicBezTo>
                  <a:cubicBezTo>
                    <a:pt x="399" y="164"/>
                    <a:pt x="399" y="164"/>
                    <a:pt x="399" y="164"/>
                  </a:cubicBezTo>
                  <a:cubicBezTo>
                    <a:pt x="401" y="165"/>
                    <a:pt x="402" y="165"/>
                    <a:pt x="403" y="165"/>
                  </a:cubicBezTo>
                  <a:cubicBezTo>
                    <a:pt x="439" y="177"/>
                    <a:pt x="473" y="195"/>
                    <a:pt x="504" y="217"/>
                  </a:cubicBezTo>
                  <a:cubicBezTo>
                    <a:pt x="513" y="223"/>
                    <a:pt x="522" y="230"/>
                    <a:pt x="532" y="236"/>
                  </a:cubicBezTo>
                  <a:cubicBezTo>
                    <a:pt x="539" y="242"/>
                    <a:pt x="547" y="244"/>
                    <a:pt x="556" y="243"/>
                  </a:cubicBezTo>
                  <a:cubicBezTo>
                    <a:pt x="573" y="242"/>
                    <a:pt x="582" y="226"/>
                    <a:pt x="575" y="211"/>
                  </a:cubicBezTo>
                  <a:cubicBezTo>
                    <a:pt x="572" y="206"/>
                    <a:pt x="569" y="202"/>
                    <a:pt x="566" y="199"/>
                  </a:cubicBezTo>
                  <a:cubicBezTo>
                    <a:pt x="549" y="182"/>
                    <a:pt x="529" y="169"/>
                    <a:pt x="509" y="157"/>
                  </a:cubicBezTo>
                  <a:cubicBezTo>
                    <a:pt x="480" y="141"/>
                    <a:pt x="450" y="129"/>
                    <a:pt x="418" y="119"/>
                  </a:cubicBezTo>
                  <a:cubicBezTo>
                    <a:pt x="412" y="116"/>
                    <a:pt x="405" y="114"/>
                    <a:pt x="398" y="11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dirty="0">
                <a:ln>
                  <a:noFill/>
                </a:ln>
                <a:solidFill>
                  <a:srgbClr val="FF0000"/>
                </a:solidFill>
                <a:effectLst/>
                <a:uLnTx/>
                <a:uFillTx/>
                <a:latin typeface="Arial" panose="020F0502020204030204"/>
                <a:ea typeface="Microsoft YaHei"/>
                <a:cs typeface="+mn-ea"/>
                <a:sym typeface="+mn-lt"/>
              </a:endParaRPr>
            </a:p>
          </p:txBody>
        </p:sp>
      </p:grpSp>
      <p:sp>
        <p:nvSpPr>
          <p:cNvPr id="41" name="文本占位符 40">
            <a:extLst>
              <a:ext uri="{FF2B5EF4-FFF2-40B4-BE49-F238E27FC236}">
                <a16:creationId xmlns:a16="http://schemas.microsoft.com/office/drawing/2014/main" id="{1DDB07A2-0BEC-42D8-BCBF-4274AF207FC0}"/>
              </a:ext>
            </a:extLst>
          </p:cNvPr>
          <p:cNvSpPr>
            <a:spLocks noGrp="1"/>
          </p:cNvSpPr>
          <p:nvPr>
            <p:ph type="body" sz="quarter" idx="10" hasCustomPrompt="1"/>
          </p:nvPr>
        </p:nvSpPr>
        <p:spPr>
          <a:xfrm>
            <a:off x="7819905" y="1317312"/>
            <a:ext cx="3061455" cy="487680"/>
          </a:xfrm>
        </p:spPr>
        <p:txBody>
          <a:bodyPr>
            <a:normAutofit/>
          </a:bodyPr>
          <a:lstStyle>
            <a:lvl1pPr marL="0" indent="0" algn="l" defTabSz="914400" rtl="0" eaLnBrk="1" latinLnBrk="0" hangingPunct="1">
              <a:buNone/>
              <a:defRPr lang="zh-CN" altLang="en-US" sz="2800" kern="1200" dirty="0" smtClean="0">
                <a:solidFill>
                  <a:srgbClr val="000000">
                    <a:lumMod val="85000"/>
                    <a:lumOff val="15000"/>
                  </a:srgbClr>
                </a:solidFill>
                <a:latin typeface="微软雅黑"/>
                <a:ea typeface="+mn-ea"/>
                <a:cs typeface="+mn-cs"/>
              </a:defRPr>
            </a:lvl1pPr>
            <a:lvl2pPr marL="457200" indent="0">
              <a:buNone/>
              <a:defRPr/>
            </a:lvl2pPr>
          </a:lstStyle>
          <a:p>
            <a:pPr lvl="0"/>
            <a:r>
              <a:rPr lang="zh-CN" altLang="en-US" dirty="0"/>
              <a:t>输入目录标题</a:t>
            </a:r>
          </a:p>
        </p:txBody>
      </p:sp>
      <p:sp>
        <p:nvSpPr>
          <p:cNvPr id="42" name="文本占位符 40">
            <a:extLst>
              <a:ext uri="{FF2B5EF4-FFF2-40B4-BE49-F238E27FC236}">
                <a16:creationId xmlns:a16="http://schemas.microsoft.com/office/drawing/2014/main" id="{3EE8ADE6-8EEE-4661-B83E-89A22DA1686F}"/>
              </a:ext>
            </a:extLst>
          </p:cNvPr>
          <p:cNvSpPr>
            <a:spLocks noGrp="1"/>
          </p:cNvSpPr>
          <p:nvPr>
            <p:ph type="body" sz="quarter" idx="11" hasCustomPrompt="1"/>
          </p:nvPr>
        </p:nvSpPr>
        <p:spPr>
          <a:xfrm>
            <a:off x="7819905" y="2067882"/>
            <a:ext cx="3061455" cy="487680"/>
          </a:xfrm>
        </p:spPr>
        <p:txBody>
          <a:bodyPr>
            <a:normAutofit/>
          </a:bodyPr>
          <a:lstStyle>
            <a:lvl1pPr marL="0" indent="0" algn="l" defTabSz="914400" rtl="0" eaLnBrk="1" latinLnBrk="0" hangingPunct="1">
              <a:buNone/>
              <a:defRPr lang="zh-CN" altLang="en-US" sz="2800" kern="1200" dirty="0" smtClean="0">
                <a:solidFill>
                  <a:srgbClr val="000000">
                    <a:lumMod val="85000"/>
                    <a:lumOff val="15000"/>
                  </a:srgbClr>
                </a:solidFill>
                <a:latin typeface="微软雅黑"/>
                <a:ea typeface="+mn-ea"/>
                <a:cs typeface="+mn-cs"/>
              </a:defRPr>
            </a:lvl1pPr>
            <a:lvl2pPr marL="457200" indent="0">
              <a:buNone/>
              <a:defRPr/>
            </a:lvl2pPr>
          </a:lstStyle>
          <a:p>
            <a:pPr lvl="0"/>
            <a:r>
              <a:rPr lang="zh-CN" altLang="en-US" dirty="0"/>
              <a:t>输入目录标题</a:t>
            </a:r>
          </a:p>
        </p:txBody>
      </p:sp>
      <p:sp>
        <p:nvSpPr>
          <p:cNvPr id="43" name="文本占位符 40">
            <a:extLst>
              <a:ext uri="{FF2B5EF4-FFF2-40B4-BE49-F238E27FC236}">
                <a16:creationId xmlns:a16="http://schemas.microsoft.com/office/drawing/2014/main" id="{B8DAAE4E-CF42-40B4-8C0C-8AA671368AD5}"/>
              </a:ext>
            </a:extLst>
          </p:cNvPr>
          <p:cNvSpPr>
            <a:spLocks noGrp="1"/>
          </p:cNvSpPr>
          <p:nvPr>
            <p:ph type="body" sz="quarter" idx="12" hasCustomPrompt="1"/>
          </p:nvPr>
        </p:nvSpPr>
        <p:spPr>
          <a:xfrm>
            <a:off x="7819905" y="2818452"/>
            <a:ext cx="3061455" cy="487680"/>
          </a:xfrm>
        </p:spPr>
        <p:txBody>
          <a:bodyPr>
            <a:normAutofit/>
          </a:bodyPr>
          <a:lstStyle>
            <a:lvl1pPr marL="0" indent="0" algn="l" defTabSz="914400" rtl="0" eaLnBrk="1" latinLnBrk="0" hangingPunct="1">
              <a:buNone/>
              <a:defRPr lang="zh-CN" altLang="en-US" sz="2800" kern="1200" dirty="0" smtClean="0">
                <a:solidFill>
                  <a:srgbClr val="000000">
                    <a:lumMod val="85000"/>
                    <a:lumOff val="15000"/>
                  </a:srgbClr>
                </a:solidFill>
                <a:latin typeface="微软雅黑"/>
                <a:ea typeface="+mn-ea"/>
                <a:cs typeface="+mn-cs"/>
              </a:defRPr>
            </a:lvl1pPr>
            <a:lvl2pPr marL="457200" indent="0">
              <a:buNone/>
              <a:defRPr/>
            </a:lvl2pPr>
          </a:lstStyle>
          <a:p>
            <a:pPr lvl="0"/>
            <a:r>
              <a:rPr lang="zh-CN" altLang="en-US" dirty="0"/>
              <a:t>输入目录标题</a:t>
            </a:r>
          </a:p>
        </p:txBody>
      </p:sp>
      <p:sp>
        <p:nvSpPr>
          <p:cNvPr id="44" name="文本占位符 40">
            <a:extLst>
              <a:ext uri="{FF2B5EF4-FFF2-40B4-BE49-F238E27FC236}">
                <a16:creationId xmlns:a16="http://schemas.microsoft.com/office/drawing/2014/main" id="{B3C1ED7C-5023-48FE-A05C-E9687671B32A}"/>
              </a:ext>
            </a:extLst>
          </p:cNvPr>
          <p:cNvSpPr>
            <a:spLocks noGrp="1"/>
          </p:cNvSpPr>
          <p:nvPr>
            <p:ph type="body" sz="quarter" idx="13" hasCustomPrompt="1"/>
          </p:nvPr>
        </p:nvSpPr>
        <p:spPr>
          <a:xfrm>
            <a:off x="7819905" y="4319592"/>
            <a:ext cx="3061455" cy="487680"/>
          </a:xfrm>
        </p:spPr>
        <p:txBody>
          <a:bodyPr>
            <a:normAutofit/>
          </a:bodyPr>
          <a:lstStyle>
            <a:lvl1pPr marL="0" indent="0" algn="l" defTabSz="914400" rtl="0" eaLnBrk="1" latinLnBrk="0" hangingPunct="1">
              <a:buNone/>
              <a:defRPr lang="zh-CN" altLang="en-US" sz="2800" kern="1200" dirty="0" smtClean="0">
                <a:solidFill>
                  <a:srgbClr val="000000">
                    <a:lumMod val="85000"/>
                    <a:lumOff val="15000"/>
                  </a:srgbClr>
                </a:solidFill>
                <a:latin typeface="微软雅黑"/>
                <a:ea typeface="+mn-ea"/>
                <a:cs typeface="+mn-cs"/>
              </a:defRPr>
            </a:lvl1pPr>
            <a:lvl2pPr marL="457200" indent="0">
              <a:buNone/>
              <a:defRPr/>
            </a:lvl2pPr>
          </a:lstStyle>
          <a:p>
            <a:pPr lvl="0"/>
            <a:r>
              <a:rPr lang="zh-CN" altLang="en-US" dirty="0"/>
              <a:t>输入目录标题</a:t>
            </a:r>
          </a:p>
        </p:txBody>
      </p:sp>
      <p:sp>
        <p:nvSpPr>
          <p:cNvPr id="36" name="文本占位符 40">
            <a:extLst>
              <a:ext uri="{FF2B5EF4-FFF2-40B4-BE49-F238E27FC236}">
                <a16:creationId xmlns:a16="http://schemas.microsoft.com/office/drawing/2014/main" id="{043E6D5F-05DE-429A-8D64-78A20E1D046B}"/>
              </a:ext>
            </a:extLst>
          </p:cNvPr>
          <p:cNvSpPr>
            <a:spLocks noGrp="1"/>
          </p:cNvSpPr>
          <p:nvPr>
            <p:ph type="body" sz="quarter" idx="14" hasCustomPrompt="1"/>
          </p:nvPr>
        </p:nvSpPr>
        <p:spPr>
          <a:xfrm>
            <a:off x="7819905" y="3569022"/>
            <a:ext cx="3061455" cy="487680"/>
          </a:xfrm>
        </p:spPr>
        <p:txBody>
          <a:bodyPr>
            <a:normAutofit/>
          </a:bodyPr>
          <a:lstStyle>
            <a:lvl1pPr marL="0" indent="0" algn="l" defTabSz="914400" rtl="0" eaLnBrk="1" latinLnBrk="0" hangingPunct="1">
              <a:buNone/>
              <a:defRPr lang="zh-CN" altLang="en-US" sz="2800" kern="1200" dirty="0" smtClean="0">
                <a:solidFill>
                  <a:srgbClr val="000000">
                    <a:lumMod val="85000"/>
                    <a:lumOff val="15000"/>
                  </a:srgbClr>
                </a:solidFill>
                <a:latin typeface="微软雅黑"/>
                <a:ea typeface="+mn-ea"/>
                <a:cs typeface="+mn-cs"/>
              </a:defRPr>
            </a:lvl1pPr>
            <a:lvl2pPr marL="457200" indent="0">
              <a:buNone/>
              <a:defRPr/>
            </a:lvl2pPr>
          </a:lstStyle>
          <a:p>
            <a:pPr lvl="0"/>
            <a:r>
              <a:rPr lang="zh-CN" altLang="en-US" dirty="0"/>
              <a:t>输入目录标题</a:t>
            </a:r>
          </a:p>
        </p:txBody>
      </p:sp>
      <p:sp>
        <p:nvSpPr>
          <p:cNvPr id="2" name="文本框 1">
            <a:extLst>
              <a:ext uri="{FF2B5EF4-FFF2-40B4-BE49-F238E27FC236}">
                <a16:creationId xmlns:a16="http://schemas.microsoft.com/office/drawing/2014/main" id="{E701414C-90A5-4AF7-93FE-51CC5323E071}"/>
              </a:ext>
            </a:extLst>
          </p:cNvPr>
          <p:cNvSpPr txBox="1"/>
          <p:nvPr userDrawn="1"/>
        </p:nvSpPr>
        <p:spPr>
          <a:xfrm>
            <a:off x="6809256" y="1268764"/>
            <a:ext cx="675822" cy="584775"/>
          </a:xfrm>
          <a:prstGeom prst="rect">
            <a:avLst/>
          </a:prstGeom>
          <a:noFill/>
        </p:spPr>
        <p:txBody>
          <a:bodyPr wrap="square" rtlCol="0">
            <a:spAutoFit/>
          </a:bodyPr>
          <a:lstStyle/>
          <a:p>
            <a:r>
              <a:rPr lang="en-US" altLang="zh-CN" sz="3200" b="1" dirty="0">
                <a:solidFill>
                  <a:srgbClr val="9A0001"/>
                </a:solidFill>
              </a:rPr>
              <a:t>01.</a:t>
            </a:r>
            <a:endParaRPr lang="zh-CN" altLang="en-US" sz="3200" b="1" dirty="0">
              <a:solidFill>
                <a:srgbClr val="9A0001"/>
              </a:solidFill>
            </a:endParaRPr>
          </a:p>
        </p:txBody>
      </p:sp>
      <p:sp>
        <p:nvSpPr>
          <p:cNvPr id="39" name="文本框 38">
            <a:extLst>
              <a:ext uri="{FF2B5EF4-FFF2-40B4-BE49-F238E27FC236}">
                <a16:creationId xmlns:a16="http://schemas.microsoft.com/office/drawing/2014/main" id="{08D10D4D-0807-49B3-87E5-6308A249C47B}"/>
              </a:ext>
            </a:extLst>
          </p:cNvPr>
          <p:cNvSpPr txBox="1"/>
          <p:nvPr userDrawn="1"/>
        </p:nvSpPr>
        <p:spPr>
          <a:xfrm>
            <a:off x="6809256" y="2016836"/>
            <a:ext cx="675822" cy="584775"/>
          </a:xfrm>
          <a:prstGeom prst="rect">
            <a:avLst/>
          </a:prstGeom>
          <a:noFill/>
        </p:spPr>
        <p:txBody>
          <a:bodyPr wrap="square" rtlCol="0">
            <a:spAutoFit/>
          </a:bodyPr>
          <a:lstStyle/>
          <a:p>
            <a:r>
              <a:rPr lang="en-US" altLang="zh-CN" sz="3200" b="1" dirty="0">
                <a:solidFill>
                  <a:srgbClr val="9A0001"/>
                </a:solidFill>
              </a:rPr>
              <a:t>02.</a:t>
            </a:r>
            <a:endParaRPr lang="zh-CN" altLang="en-US" sz="3200" b="1" dirty="0">
              <a:solidFill>
                <a:srgbClr val="9A0001"/>
              </a:solidFill>
            </a:endParaRPr>
          </a:p>
        </p:txBody>
      </p:sp>
      <p:sp>
        <p:nvSpPr>
          <p:cNvPr id="40" name="文本框 39">
            <a:extLst>
              <a:ext uri="{FF2B5EF4-FFF2-40B4-BE49-F238E27FC236}">
                <a16:creationId xmlns:a16="http://schemas.microsoft.com/office/drawing/2014/main" id="{20A25C77-BB9D-4A78-AE04-B2060C1854F0}"/>
              </a:ext>
            </a:extLst>
          </p:cNvPr>
          <p:cNvSpPr txBox="1"/>
          <p:nvPr userDrawn="1"/>
        </p:nvSpPr>
        <p:spPr>
          <a:xfrm>
            <a:off x="6809256" y="2764908"/>
            <a:ext cx="675822" cy="584775"/>
          </a:xfrm>
          <a:prstGeom prst="rect">
            <a:avLst/>
          </a:prstGeom>
          <a:noFill/>
        </p:spPr>
        <p:txBody>
          <a:bodyPr wrap="square" rtlCol="0">
            <a:spAutoFit/>
          </a:bodyPr>
          <a:lstStyle/>
          <a:p>
            <a:r>
              <a:rPr lang="en-US" altLang="zh-CN" sz="3200" b="1" dirty="0">
                <a:solidFill>
                  <a:srgbClr val="9A0001"/>
                </a:solidFill>
              </a:rPr>
              <a:t>03.</a:t>
            </a:r>
            <a:endParaRPr lang="zh-CN" altLang="en-US" sz="3200" b="1" dirty="0">
              <a:solidFill>
                <a:srgbClr val="9A0001"/>
              </a:solidFill>
            </a:endParaRPr>
          </a:p>
        </p:txBody>
      </p:sp>
      <p:sp>
        <p:nvSpPr>
          <p:cNvPr id="45" name="文本框 44">
            <a:extLst>
              <a:ext uri="{FF2B5EF4-FFF2-40B4-BE49-F238E27FC236}">
                <a16:creationId xmlns:a16="http://schemas.microsoft.com/office/drawing/2014/main" id="{7F7858D3-EB29-4574-9887-04007DDF5A0B}"/>
              </a:ext>
            </a:extLst>
          </p:cNvPr>
          <p:cNvSpPr txBox="1"/>
          <p:nvPr userDrawn="1"/>
        </p:nvSpPr>
        <p:spPr>
          <a:xfrm>
            <a:off x="6809256" y="3512980"/>
            <a:ext cx="675822" cy="584775"/>
          </a:xfrm>
          <a:prstGeom prst="rect">
            <a:avLst/>
          </a:prstGeom>
          <a:noFill/>
        </p:spPr>
        <p:txBody>
          <a:bodyPr wrap="square" rtlCol="0">
            <a:spAutoFit/>
          </a:bodyPr>
          <a:lstStyle/>
          <a:p>
            <a:r>
              <a:rPr lang="en-US" altLang="zh-CN" sz="3200" b="1" dirty="0">
                <a:solidFill>
                  <a:srgbClr val="9A0001"/>
                </a:solidFill>
              </a:rPr>
              <a:t>04.</a:t>
            </a:r>
            <a:endParaRPr lang="zh-CN" altLang="en-US" sz="3200" b="1" dirty="0">
              <a:solidFill>
                <a:srgbClr val="9A0001"/>
              </a:solidFill>
            </a:endParaRPr>
          </a:p>
        </p:txBody>
      </p:sp>
      <p:sp>
        <p:nvSpPr>
          <p:cNvPr id="46" name="文本框 45">
            <a:extLst>
              <a:ext uri="{FF2B5EF4-FFF2-40B4-BE49-F238E27FC236}">
                <a16:creationId xmlns:a16="http://schemas.microsoft.com/office/drawing/2014/main" id="{9E5C5056-284F-4DF8-8EBF-ED594C24CE32}"/>
              </a:ext>
            </a:extLst>
          </p:cNvPr>
          <p:cNvSpPr txBox="1"/>
          <p:nvPr userDrawn="1"/>
        </p:nvSpPr>
        <p:spPr>
          <a:xfrm>
            <a:off x="6809256" y="4261052"/>
            <a:ext cx="675822" cy="584775"/>
          </a:xfrm>
          <a:prstGeom prst="rect">
            <a:avLst/>
          </a:prstGeom>
          <a:noFill/>
        </p:spPr>
        <p:txBody>
          <a:bodyPr wrap="square" rtlCol="0">
            <a:spAutoFit/>
          </a:bodyPr>
          <a:lstStyle/>
          <a:p>
            <a:r>
              <a:rPr lang="en-US" altLang="zh-CN" sz="3200" b="1" dirty="0">
                <a:solidFill>
                  <a:srgbClr val="9A0001"/>
                </a:solidFill>
              </a:rPr>
              <a:t>05.</a:t>
            </a:r>
            <a:endParaRPr lang="zh-CN" altLang="en-US" sz="3200" b="1" dirty="0">
              <a:solidFill>
                <a:srgbClr val="9A0001"/>
              </a:solidFill>
            </a:endParaRPr>
          </a:p>
        </p:txBody>
      </p:sp>
      <p:sp>
        <p:nvSpPr>
          <p:cNvPr id="47" name="文本占位符 40">
            <a:extLst>
              <a:ext uri="{FF2B5EF4-FFF2-40B4-BE49-F238E27FC236}">
                <a16:creationId xmlns:a16="http://schemas.microsoft.com/office/drawing/2014/main" id="{DE6C1D1C-BBCF-4A55-BE60-5C9BEA569916}"/>
              </a:ext>
            </a:extLst>
          </p:cNvPr>
          <p:cNvSpPr>
            <a:spLocks noGrp="1"/>
          </p:cNvSpPr>
          <p:nvPr>
            <p:ph type="body" sz="quarter" idx="15" hasCustomPrompt="1"/>
          </p:nvPr>
        </p:nvSpPr>
        <p:spPr>
          <a:xfrm>
            <a:off x="7819905" y="5070163"/>
            <a:ext cx="3061455" cy="487680"/>
          </a:xfrm>
        </p:spPr>
        <p:txBody>
          <a:bodyPr>
            <a:normAutofit/>
          </a:bodyPr>
          <a:lstStyle>
            <a:lvl1pPr marL="0" indent="0" algn="l" defTabSz="914400" rtl="0" eaLnBrk="1" latinLnBrk="0" hangingPunct="1">
              <a:buNone/>
              <a:defRPr lang="zh-CN" altLang="en-US" sz="2800" kern="1200" dirty="0" smtClean="0">
                <a:solidFill>
                  <a:srgbClr val="000000">
                    <a:lumMod val="85000"/>
                    <a:lumOff val="15000"/>
                  </a:srgbClr>
                </a:solidFill>
                <a:latin typeface="微软雅黑"/>
                <a:ea typeface="+mn-ea"/>
                <a:cs typeface="+mn-cs"/>
              </a:defRPr>
            </a:lvl1pPr>
            <a:lvl2pPr marL="457200" indent="0">
              <a:buNone/>
              <a:defRPr/>
            </a:lvl2pPr>
          </a:lstStyle>
          <a:p>
            <a:pPr lvl="0"/>
            <a:r>
              <a:rPr lang="zh-CN" altLang="en-US" dirty="0"/>
              <a:t>输入目录标题</a:t>
            </a:r>
          </a:p>
        </p:txBody>
      </p:sp>
      <p:sp>
        <p:nvSpPr>
          <p:cNvPr id="48" name="文本框 47">
            <a:extLst>
              <a:ext uri="{FF2B5EF4-FFF2-40B4-BE49-F238E27FC236}">
                <a16:creationId xmlns:a16="http://schemas.microsoft.com/office/drawing/2014/main" id="{9D06A1A9-0BD9-48A8-B6A6-2404F9BF51E0}"/>
              </a:ext>
            </a:extLst>
          </p:cNvPr>
          <p:cNvSpPr txBox="1"/>
          <p:nvPr userDrawn="1"/>
        </p:nvSpPr>
        <p:spPr>
          <a:xfrm>
            <a:off x="6809256" y="5009126"/>
            <a:ext cx="675822" cy="584775"/>
          </a:xfrm>
          <a:prstGeom prst="rect">
            <a:avLst/>
          </a:prstGeom>
          <a:noFill/>
        </p:spPr>
        <p:txBody>
          <a:bodyPr wrap="square" rtlCol="0">
            <a:spAutoFit/>
          </a:bodyPr>
          <a:lstStyle/>
          <a:p>
            <a:r>
              <a:rPr lang="en-US" altLang="zh-CN" sz="3200" b="1" dirty="0">
                <a:solidFill>
                  <a:srgbClr val="9A0001"/>
                </a:solidFill>
              </a:rPr>
              <a:t>06.</a:t>
            </a:r>
            <a:endParaRPr lang="zh-CN" altLang="en-US" sz="3200" b="1" dirty="0">
              <a:solidFill>
                <a:srgbClr val="9A0001"/>
              </a:solidFill>
            </a:endParaRPr>
          </a:p>
        </p:txBody>
      </p:sp>
    </p:spTree>
    <p:extLst>
      <p:ext uri="{BB962C8B-B14F-4D97-AF65-F5344CB8AC3E}">
        <p14:creationId xmlns:p14="http://schemas.microsoft.com/office/powerpoint/2010/main" val="2883891089"/>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章节页">
    <p:spTree>
      <p:nvGrpSpPr>
        <p:cNvPr id="1" name=""/>
        <p:cNvGrpSpPr/>
        <p:nvPr/>
      </p:nvGrpSpPr>
      <p:grpSpPr>
        <a:xfrm>
          <a:off x="0" y="0"/>
          <a:ext cx="0" cy="0"/>
          <a:chOff x="0" y="0"/>
          <a:chExt cx="0" cy="0"/>
        </a:xfrm>
      </p:grpSpPr>
      <p:sp>
        <p:nvSpPr>
          <p:cNvPr id="66" name="矩形 65">
            <a:extLst>
              <a:ext uri="{FF2B5EF4-FFF2-40B4-BE49-F238E27FC236}">
                <a16:creationId xmlns:a16="http://schemas.microsoft.com/office/drawing/2014/main" id="{9782960B-0298-40C0-9193-B28F17C2A53C}"/>
              </a:ext>
            </a:extLst>
          </p:cNvPr>
          <p:cNvSpPr/>
          <p:nvPr userDrawn="1"/>
        </p:nvSpPr>
        <p:spPr>
          <a:xfrm>
            <a:off x="0" y="1764872"/>
            <a:ext cx="12192000" cy="3328257"/>
          </a:xfrm>
          <a:prstGeom prst="rect">
            <a:avLst/>
          </a:prstGeom>
          <a:solidFill>
            <a:schemeClr val="accent1"/>
          </a:solidFill>
          <a:ln w="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Arial" panose="020F0502020204030204"/>
              <a:ea typeface="Microsoft YaHei"/>
              <a:cs typeface="+mn-ea"/>
              <a:sym typeface="+mn-lt"/>
            </a:endParaRPr>
          </a:p>
        </p:txBody>
      </p:sp>
      <p:cxnSp>
        <p:nvCxnSpPr>
          <p:cNvPr id="70" name="直接连接符 69">
            <a:extLst>
              <a:ext uri="{FF2B5EF4-FFF2-40B4-BE49-F238E27FC236}">
                <a16:creationId xmlns:a16="http://schemas.microsoft.com/office/drawing/2014/main" id="{52622493-1C1B-4EB2-862A-4E4822408AA0}"/>
              </a:ext>
            </a:extLst>
          </p:cNvPr>
          <p:cNvCxnSpPr/>
          <p:nvPr/>
        </p:nvCxnSpPr>
        <p:spPr>
          <a:xfrm>
            <a:off x="996403" y="3428999"/>
            <a:ext cx="377398"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sp>
        <p:nvSpPr>
          <p:cNvPr id="4" name="文本占位符 3">
            <a:extLst>
              <a:ext uri="{FF2B5EF4-FFF2-40B4-BE49-F238E27FC236}">
                <a16:creationId xmlns:a16="http://schemas.microsoft.com/office/drawing/2014/main" id="{8AA9FB39-26D8-421B-89F7-86CD2AE08CD8}"/>
              </a:ext>
            </a:extLst>
          </p:cNvPr>
          <p:cNvSpPr>
            <a:spLocks noGrp="1"/>
          </p:cNvSpPr>
          <p:nvPr userDrawn="1">
            <p:ph type="body" sz="quarter" idx="10" hasCustomPrompt="1"/>
          </p:nvPr>
        </p:nvSpPr>
        <p:spPr>
          <a:xfrm>
            <a:off x="2465501" y="2552244"/>
            <a:ext cx="5716686" cy="707886"/>
          </a:xfrm>
        </p:spPr>
        <p:txBody>
          <a:bodyPr anchor="ctr" anchorCtr="0">
            <a:normAutofit/>
          </a:bodyPr>
          <a:lstStyle>
            <a:lvl1pPr marL="0" indent="0">
              <a:buFontTx/>
              <a:buNone/>
              <a:defRPr kumimoji="0" lang="zh-CN" altLang="en-US" sz="4000" b="1" i="0" u="none" strike="noStrike" kern="1200" cap="none" spc="0" normalizeH="0" baseline="0" dirty="0" smtClean="0">
                <a:ln>
                  <a:noFill/>
                </a:ln>
                <a:solidFill>
                  <a:prstClr val="white"/>
                </a:solidFill>
                <a:effectLst/>
                <a:uLnTx/>
                <a:uFillTx/>
                <a:latin typeface="Arial" panose="020F0502020204030204"/>
                <a:ea typeface="Microsoft YaHei"/>
                <a:cs typeface="+mn-ea"/>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altLang="zh-CN" dirty="0"/>
              <a:t>XX</a:t>
            </a:r>
            <a:endParaRPr lang="zh-CN" altLang="en-US" dirty="0"/>
          </a:p>
        </p:txBody>
      </p:sp>
      <p:sp>
        <p:nvSpPr>
          <p:cNvPr id="127" name="文本占位符 3">
            <a:extLst>
              <a:ext uri="{FF2B5EF4-FFF2-40B4-BE49-F238E27FC236}">
                <a16:creationId xmlns:a16="http://schemas.microsoft.com/office/drawing/2014/main" id="{2233AA7D-0112-4B75-9284-9FC6FC0D1D63}"/>
              </a:ext>
            </a:extLst>
          </p:cNvPr>
          <p:cNvSpPr>
            <a:spLocks noGrp="1"/>
          </p:cNvSpPr>
          <p:nvPr>
            <p:ph type="body" sz="quarter" idx="11" hasCustomPrompt="1"/>
          </p:nvPr>
        </p:nvSpPr>
        <p:spPr>
          <a:xfrm>
            <a:off x="882188" y="3684327"/>
            <a:ext cx="7299999" cy="887667"/>
          </a:xfrm>
        </p:spPr>
        <p:txBody>
          <a:bodyPr>
            <a:noAutofit/>
          </a:bodyPr>
          <a:lstStyle>
            <a:lvl1pPr marL="0" indent="0">
              <a:buFontTx/>
              <a:buNone/>
              <a:defRPr lang="zh-CN" altLang="en-US" sz="4800" b="1" kern="1200" spc="400" dirty="0" smtClean="0">
                <a:solidFill>
                  <a:prstClr val="white"/>
                </a:solidFill>
                <a:latin typeface="Arial" panose="020F0502020204030204"/>
                <a:ea typeface="Microsoft YaHei"/>
                <a:cs typeface="+mn-ea"/>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lang="zh-CN" altLang="en-US" dirty="0"/>
              <a:t>输入标题文本</a:t>
            </a:r>
          </a:p>
        </p:txBody>
      </p:sp>
      <p:pic>
        <p:nvPicPr>
          <p:cNvPr id="128" name="图形 127">
            <a:extLst>
              <a:ext uri="{FF2B5EF4-FFF2-40B4-BE49-F238E27FC236}">
                <a16:creationId xmlns:a16="http://schemas.microsoft.com/office/drawing/2014/main" id="{B6E5D4A0-9D5F-45D9-899A-F03F9DFF710F}"/>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8863687" y="1559486"/>
            <a:ext cx="5172316" cy="3739027"/>
          </a:xfrm>
          <a:prstGeom prst="rect">
            <a:avLst/>
          </a:prstGeom>
        </p:spPr>
      </p:pic>
      <p:grpSp>
        <p:nvGrpSpPr>
          <p:cNvPr id="62" name="组合 61">
            <a:extLst>
              <a:ext uri="{FF2B5EF4-FFF2-40B4-BE49-F238E27FC236}">
                <a16:creationId xmlns:a16="http://schemas.microsoft.com/office/drawing/2014/main" id="{2AC37DB6-BAC9-459C-B3EE-FDA00215A951}"/>
              </a:ext>
            </a:extLst>
          </p:cNvPr>
          <p:cNvGrpSpPr/>
          <p:nvPr userDrawn="1"/>
        </p:nvGrpSpPr>
        <p:grpSpPr>
          <a:xfrm>
            <a:off x="1654090" y="1145460"/>
            <a:ext cx="1477533" cy="108755"/>
            <a:chOff x="4616246" y="3878362"/>
            <a:chExt cx="5571416" cy="410087"/>
          </a:xfrm>
          <a:solidFill>
            <a:schemeClr val="tx1">
              <a:alpha val="80000"/>
            </a:schemeClr>
          </a:solidFill>
        </p:grpSpPr>
        <p:sp>
          <p:nvSpPr>
            <p:cNvPr id="63" name="Freeform 17">
              <a:extLst>
                <a:ext uri="{FF2B5EF4-FFF2-40B4-BE49-F238E27FC236}">
                  <a16:creationId xmlns:a16="http://schemas.microsoft.com/office/drawing/2014/main" id="{504FCFA3-39FB-4B2B-9BFB-25978CCCA565}"/>
                </a:ext>
              </a:extLst>
            </p:cNvPr>
            <p:cNvSpPr>
              <a:spLocks noEditPoints="1"/>
            </p:cNvSpPr>
            <p:nvPr/>
          </p:nvSpPr>
          <p:spPr bwMode="auto">
            <a:xfrm>
              <a:off x="8617798" y="3887973"/>
              <a:ext cx="362030" cy="387660"/>
            </a:xfrm>
            <a:custGeom>
              <a:avLst/>
              <a:gdLst>
                <a:gd name="T0" fmla="*/ 34 w 127"/>
                <a:gd name="T1" fmla="*/ 71 h 136"/>
                <a:gd name="T2" fmla="*/ 34 w 127"/>
                <a:gd name="T3" fmla="*/ 81 h 136"/>
                <a:gd name="T4" fmla="*/ 34 w 127"/>
                <a:gd name="T5" fmla="*/ 114 h 136"/>
                <a:gd name="T6" fmla="*/ 35 w 127"/>
                <a:gd name="T7" fmla="*/ 122 h 136"/>
                <a:gd name="T8" fmla="*/ 40 w 127"/>
                <a:gd name="T9" fmla="*/ 127 h 136"/>
                <a:gd name="T10" fmla="*/ 49 w 127"/>
                <a:gd name="T11" fmla="*/ 128 h 136"/>
                <a:gd name="T12" fmla="*/ 49 w 127"/>
                <a:gd name="T13" fmla="*/ 135 h 136"/>
                <a:gd name="T14" fmla="*/ 1 w 127"/>
                <a:gd name="T15" fmla="*/ 135 h 136"/>
                <a:gd name="T16" fmla="*/ 0 w 127"/>
                <a:gd name="T17" fmla="*/ 132 h 136"/>
                <a:gd name="T18" fmla="*/ 0 w 127"/>
                <a:gd name="T19" fmla="*/ 128 h 136"/>
                <a:gd name="T20" fmla="*/ 9 w 127"/>
                <a:gd name="T21" fmla="*/ 127 h 136"/>
                <a:gd name="T22" fmla="*/ 16 w 127"/>
                <a:gd name="T23" fmla="*/ 120 h 136"/>
                <a:gd name="T24" fmla="*/ 17 w 127"/>
                <a:gd name="T25" fmla="*/ 111 h 136"/>
                <a:gd name="T26" fmla="*/ 17 w 127"/>
                <a:gd name="T27" fmla="*/ 22 h 136"/>
                <a:gd name="T28" fmla="*/ 16 w 127"/>
                <a:gd name="T29" fmla="*/ 15 h 136"/>
                <a:gd name="T30" fmla="*/ 9 w 127"/>
                <a:gd name="T31" fmla="*/ 9 h 136"/>
                <a:gd name="T32" fmla="*/ 0 w 127"/>
                <a:gd name="T33" fmla="*/ 8 h 136"/>
                <a:gd name="T34" fmla="*/ 0 w 127"/>
                <a:gd name="T35" fmla="*/ 1 h 136"/>
                <a:gd name="T36" fmla="*/ 4 w 127"/>
                <a:gd name="T37" fmla="*/ 0 h 136"/>
                <a:gd name="T38" fmla="*/ 71 w 127"/>
                <a:gd name="T39" fmla="*/ 0 h 136"/>
                <a:gd name="T40" fmla="*/ 94 w 127"/>
                <a:gd name="T41" fmla="*/ 4 h 136"/>
                <a:gd name="T42" fmla="*/ 116 w 127"/>
                <a:gd name="T43" fmla="*/ 32 h 136"/>
                <a:gd name="T44" fmla="*/ 97 w 127"/>
                <a:gd name="T45" fmla="*/ 66 h 136"/>
                <a:gd name="T46" fmla="*/ 80 w 127"/>
                <a:gd name="T47" fmla="*/ 70 h 136"/>
                <a:gd name="T48" fmla="*/ 71 w 127"/>
                <a:gd name="T49" fmla="*/ 71 h 136"/>
                <a:gd name="T50" fmla="*/ 73 w 127"/>
                <a:gd name="T51" fmla="*/ 75 h 136"/>
                <a:gd name="T52" fmla="*/ 104 w 127"/>
                <a:gd name="T53" fmla="*/ 114 h 136"/>
                <a:gd name="T54" fmla="*/ 105 w 127"/>
                <a:gd name="T55" fmla="*/ 116 h 136"/>
                <a:gd name="T56" fmla="*/ 127 w 127"/>
                <a:gd name="T57" fmla="*/ 128 h 136"/>
                <a:gd name="T58" fmla="*/ 127 w 127"/>
                <a:gd name="T59" fmla="*/ 135 h 136"/>
                <a:gd name="T60" fmla="*/ 116 w 127"/>
                <a:gd name="T61" fmla="*/ 135 h 136"/>
                <a:gd name="T62" fmla="*/ 102 w 127"/>
                <a:gd name="T63" fmla="*/ 136 h 136"/>
                <a:gd name="T64" fmla="*/ 96 w 127"/>
                <a:gd name="T65" fmla="*/ 132 h 136"/>
                <a:gd name="T66" fmla="*/ 59 w 127"/>
                <a:gd name="T67" fmla="*/ 82 h 136"/>
                <a:gd name="T68" fmla="*/ 52 w 127"/>
                <a:gd name="T69" fmla="*/ 73 h 136"/>
                <a:gd name="T70" fmla="*/ 49 w 127"/>
                <a:gd name="T71" fmla="*/ 71 h 136"/>
                <a:gd name="T72" fmla="*/ 34 w 127"/>
                <a:gd name="T73" fmla="*/ 71 h 136"/>
                <a:gd name="T74" fmla="*/ 34 w 127"/>
                <a:gd name="T75" fmla="*/ 61 h 136"/>
                <a:gd name="T76" fmla="*/ 36 w 127"/>
                <a:gd name="T77" fmla="*/ 62 h 136"/>
                <a:gd name="T78" fmla="*/ 66 w 127"/>
                <a:gd name="T79" fmla="*/ 62 h 136"/>
                <a:gd name="T80" fmla="*/ 82 w 127"/>
                <a:gd name="T81" fmla="*/ 59 h 136"/>
                <a:gd name="T82" fmla="*/ 96 w 127"/>
                <a:gd name="T83" fmla="*/ 44 h 136"/>
                <a:gd name="T84" fmla="*/ 96 w 127"/>
                <a:gd name="T85" fmla="*/ 29 h 136"/>
                <a:gd name="T86" fmla="*/ 81 w 127"/>
                <a:gd name="T87" fmla="*/ 12 h 136"/>
                <a:gd name="T88" fmla="*/ 70 w 127"/>
                <a:gd name="T89" fmla="*/ 11 h 136"/>
                <a:gd name="T90" fmla="*/ 37 w 127"/>
                <a:gd name="T91" fmla="*/ 11 h 136"/>
                <a:gd name="T92" fmla="*/ 34 w 127"/>
                <a:gd name="T93" fmla="*/ 11 h 136"/>
                <a:gd name="T94" fmla="*/ 34 w 127"/>
                <a:gd name="T95" fmla="*/ 61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7" h="136">
                  <a:moveTo>
                    <a:pt x="34" y="71"/>
                  </a:moveTo>
                  <a:cubicBezTo>
                    <a:pt x="34" y="75"/>
                    <a:pt x="34" y="78"/>
                    <a:pt x="34" y="81"/>
                  </a:cubicBezTo>
                  <a:cubicBezTo>
                    <a:pt x="34" y="92"/>
                    <a:pt x="34" y="103"/>
                    <a:pt x="34" y="114"/>
                  </a:cubicBezTo>
                  <a:cubicBezTo>
                    <a:pt x="34" y="117"/>
                    <a:pt x="34" y="119"/>
                    <a:pt x="35" y="122"/>
                  </a:cubicBezTo>
                  <a:cubicBezTo>
                    <a:pt x="35" y="125"/>
                    <a:pt x="37" y="127"/>
                    <a:pt x="40" y="127"/>
                  </a:cubicBezTo>
                  <a:cubicBezTo>
                    <a:pt x="43" y="127"/>
                    <a:pt x="46" y="128"/>
                    <a:pt x="49" y="128"/>
                  </a:cubicBezTo>
                  <a:cubicBezTo>
                    <a:pt x="49" y="130"/>
                    <a:pt x="49" y="133"/>
                    <a:pt x="49" y="135"/>
                  </a:cubicBezTo>
                  <a:cubicBezTo>
                    <a:pt x="33" y="135"/>
                    <a:pt x="17" y="135"/>
                    <a:pt x="1" y="135"/>
                  </a:cubicBezTo>
                  <a:cubicBezTo>
                    <a:pt x="0" y="134"/>
                    <a:pt x="0" y="133"/>
                    <a:pt x="0" y="132"/>
                  </a:cubicBezTo>
                  <a:cubicBezTo>
                    <a:pt x="0" y="131"/>
                    <a:pt x="0" y="130"/>
                    <a:pt x="0" y="128"/>
                  </a:cubicBezTo>
                  <a:cubicBezTo>
                    <a:pt x="3" y="128"/>
                    <a:pt x="6" y="128"/>
                    <a:pt x="9" y="127"/>
                  </a:cubicBezTo>
                  <a:cubicBezTo>
                    <a:pt x="14" y="126"/>
                    <a:pt x="15" y="125"/>
                    <a:pt x="16" y="120"/>
                  </a:cubicBezTo>
                  <a:cubicBezTo>
                    <a:pt x="16" y="117"/>
                    <a:pt x="17" y="114"/>
                    <a:pt x="17" y="111"/>
                  </a:cubicBezTo>
                  <a:cubicBezTo>
                    <a:pt x="17" y="81"/>
                    <a:pt x="17" y="52"/>
                    <a:pt x="17" y="22"/>
                  </a:cubicBezTo>
                  <a:cubicBezTo>
                    <a:pt x="17" y="20"/>
                    <a:pt x="16" y="17"/>
                    <a:pt x="16" y="15"/>
                  </a:cubicBezTo>
                  <a:cubicBezTo>
                    <a:pt x="15" y="11"/>
                    <a:pt x="13" y="9"/>
                    <a:pt x="9" y="9"/>
                  </a:cubicBezTo>
                  <a:cubicBezTo>
                    <a:pt x="6" y="8"/>
                    <a:pt x="3" y="8"/>
                    <a:pt x="0" y="8"/>
                  </a:cubicBezTo>
                  <a:cubicBezTo>
                    <a:pt x="0" y="5"/>
                    <a:pt x="0" y="3"/>
                    <a:pt x="0" y="1"/>
                  </a:cubicBezTo>
                  <a:cubicBezTo>
                    <a:pt x="2" y="1"/>
                    <a:pt x="3" y="0"/>
                    <a:pt x="4" y="0"/>
                  </a:cubicBezTo>
                  <a:cubicBezTo>
                    <a:pt x="26" y="0"/>
                    <a:pt x="49" y="0"/>
                    <a:pt x="71" y="0"/>
                  </a:cubicBezTo>
                  <a:cubicBezTo>
                    <a:pt x="79" y="0"/>
                    <a:pt x="86" y="1"/>
                    <a:pt x="94" y="4"/>
                  </a:cubicBezTo>
                  <a:cubicBezTo>
                    <a:pt x="108" y="9"/>
                    <a:pt x="115" y="18"/>
                    <a:pt x="116" y="32"/>
                  </a:cubicBezTo>
                  <a:cubicBezTo>
                    <a:pt x="117" y="48"/>
                    <a:pt x="110" y="60"/>
                    <a:pt x="97" y="66"/>
                  </a:cubicBezTo>
                  <a:cubicBezTo>
                    <a:pt x="91" y="68"/>
                    <a:pt x="86" y="70"/>
                    <a:pt x="80" y="70"/>
                  </a:cubicBezTo>
                  <a:cubicBezTo>
                    <a:pt x="77" y="70"/>
                    <a:pt x="74" y="71"/>
                    <a:pt x="71" y="71"/>
                  </a:cubicBezTo>
                  <a:cubicBezTo>
                    <a:pt x="72" y="73"/>
                    <a:pt x="73" y="74"/>
                    <a:pt x="73" y="75"/>
                  </a:cubicBezTo>
                  <a:cubicBezTo>
                    <a:pt x="84" y="88"/>
                    <a:pt x="94" y="101"/>
                    <a:pt x="104" y="114"/>
                  </a:cubicBezTo>
                  <a:cubicBezTo>
                    <a:pt x="105" y="115"/>
                    <a:pt x="105" y="115"/>
                    <a:pt x="105" y="116"/>
                  </a:cubicBezTo>
                  <a:cubicBezTo>
                    <a:pt x="111" y="122"/>
                    <a:pt x="117" y="128"/>
                    <a:pt x="127" y="128"/>
                  </a:cubicBezTo>
                  <a:cubicBezTo>
                    <a:pt x="127" y="130"/>
                    <a:pt x="127" y="133"/>
                    <a:pt x="127" y="135"/>
                  </a:cubicBezTo>
                  <a:cubicBezTo>
                    <a:pt x="124" y="135"/>
                    <a:pt x="120" y="135"/>
                    <a:pt x="116" y="135"/>
                  </a:cubicBezTo>
                  <a:cubicBezTo>
                    <a:pt x="111" y="135"/>
                    <a:pt x="107" y="135"/>
                    <a:pt x="102" y="136"/>
                  </a:cubicBezTo>
                  <a:cubicBezTo>
                    <a:pt x="99" y="136"/>
                    <a:pt x="97" y="134"/>
                    <a:pt x="96" y="132"/>
                  </a:cubicBezTo>
                  <a:cubicBezTo>
                    <a:pt x="83" y="115"/>
                    <a:pt x="71" y="99"/>
                    <a:pt x="59" y="82"/>
                  </a:cubicBezTo>
                  <a:cubicBezTo>
                    <a:pt x="57" y="79"/>
                    <a:pt x="54" y="76"/>
                    <a:pt x="52" y="73"/>
                  </a:cubicBezTo>
                  <a:cubicBezTo>
                    <a:pt x="51" y="72"/>
                    <a:pt x="50" y="71"/>
                    <a:pt x="49" y="71"/>
                  </a:cubicBezTo>
                  <a:cubicBezTo>
                    <a:pt x="44" y="71"/>
                    <a:pt x="39" y="71"/>
                    <a:pt x="34" y="71"/>
                  </a:cubicBezTo>
                  <a:close/>
                  <a:moveTo>
                    <a:pt x="34" y="61"/>
                  </a:moveTo>
                  <a:cubicBezTo>
                    <a:pt x="35" y="62"/>
                    <a:pt x="36" y="62"/>
                    <a:pt x="36" y="62"/>
                  </a:cubicBezTo>
                  <a:cubicBezTo>
                    <a:pt x="46" y="62"/>
                    <a:pt x="56" y="62"/>
                    <a:pt x="66" y="62"/>
                  </a:cubicBezTo>
                  <a:cubicBezTo>
                    <a:pt x="72" y="61"/>
                    <a:pt x="77" y="60"/>
                    <a:pt x="82" y="59"/>
                  </a:cubicBezTo>
                  <a:cubicBezTo>
                    <a:pt x="90" y="56"/>
                    <a:pt x="94" y="51"/>
                    <a:pt x="96" y="44"/>
                  </a:cubicBezTo>
                  <a:cubicBezTo>
                    <a:pt x="96" y="39"/>
                    <a:pt x="97" y="34"/>
                    <a:pt x="96" y="29"/>
                  </a:cubicBezTo>
                  <a:cubicBezTo>
                    <a:pt x="95" y="20"/>
                    <a:pt x="90" y="15"/>
                    <a:pt x="81" y="12"/>
                  </a:cubicBezTo>
                  <a:cubicBezTo>
                    <a:pt x="77" y="11"/>
                    <a:pt x="74" y="11"/>
                    <a:pt x="70" y="11"/>
                  </a:cubicBezTo>
                  <a:cubicBezTo>
                    <a:pt x="59" y="10"/>
                    <a:pt x="48" y="11"/>
                    <a:pt x="37" y="11"/>
                  </a:cubicBezTo>
                  <a:cubicBezTo>
                    <a:pt x="36" y="11"/>
                    <a:pt x="35" y="11"/>
                    <a:pt x="34" y="11"/>
                  </a:cubicBezTo>
                  <a:cubicBezTo>
                    <a:pt x="34" y="28"/>
                    <a:pt x="34" y="44"/>
                    <a:pt x="34" y="61"/>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64" name="Freeform 18">
              <a:extLst>
                <a:ext uri="{FF2B5EF4-FFF2-40B4-BE49-F238E27FC236}">
                  <a16:creationId xmlns:a16="http://schemas.microsoft.com/office/drawing/2014/main" id="{A3FBFB70-9C9F-4DFE-BA7E-B2EF8E855B3E}"/>
                </a:ext>
              </a:extLst>
            </p:cNvPr>
            <p:cNvSpPr>
              <a:spLocks/>
            </p:cNvSpPr>
            <p:nvPr/>
          </p:nvSpPr>
          <p:spPr bwMode="auto">
            <a:xfrm>
              <a:off x="5333898" y="3887973"/>
              <a:ext cx="362030" cy="384457"/>
            </a:xfrm>
            <a:custGeom>
              <a:avLst/>
              <a:gdLst>
                <a:gd name="T0" fmla="*/ 50 w 127"/>
                <a:gd name="T1" fmla="*/ 70 h 135"/>
                <a:gd name="T2" fmla="*/ 34 w 127"/>
                <a:gd name="T3" fmla="*/ 87 h 135"/>
                <a:gd name="T4" fmla="*/ 33 w 127"/>
                <a:gd name="T5" fmla="*/ 90 h 135"/>
                <a:gd name="T6" fmla="*/ 33 w 127"/>
                <a:gd name="T7" fmla="*/ 116 h 135"/>
                <a:gd name="T8" fmla="*/ 34 w 127"/>
                <a:gd name="T9" fmla="*/ 120 h 135"/>
                <a:gd name="T10" fmla="*/ 41 w 127"/>
                <a:gd name="T11" fmla="*/ 127 h 135"/>
                <a:gd name="T12" fmla="*/ 49 w 127"/>
                <a:gd name="T13" fmla="*/ 128 h 135"/>
                <a:gd name="T14" fmla="*/ 49 w 127"/>
                <a:gd name="T15" fmla="*/ 135 h 135"/>
                <a:gd name="T16" fmla="*/ 0 w 127"/>
                <a:gd name="T17" fmla="*/ 135 h 135"/>
                <a:gd name="T18" fmla="*/ 0 w 127"/>
                <a:gd name="T19" fmla="*/ 128 h 135"/>
                <a:gd name="T20" fmla="*/ 7 w 127"/>
                <a:gd name="T21" fmla="*/ 128 h 135"/>
                <a:gd name="T22" fmla="*/ 16 w 127"/>
                <a:gd name="T23" fmla="*/ 118 h 135"/>
                <a:gd name="T24" fmla="*/ 16 w 127"/>
                <a:gd name="T25" fmla="*/ 111 h 135"/>
                <a:gd name="T26" fmla="*/ 16 w 127"/>
                <a:gd name="T27" fmla="*/ 24 h 135"/>
                <a:gd name="T28" fmla="*/ 16 w 127"/>
                <a:gd name="T29" fmla="*/ 16 h 135"/>
                <a:gd name="T30" fmla="*/ 8 w 127"/>
                <a:gd name="T31" fmla="*/ 9 h 135"/>
                <a:gd name="T32" fmla="*/ 0 w 127"/>
                <a:gd name="T33" fmla="*/ 8 h 135"/>
                <a:gd name="T34" fmla="*/ 0 w 127"/>
                <a:gd name="T35" fmla="*/ 1 h 135"/>
                <a:gd name="T36" fmla="*/ 49 w 127"/>
                <a:gd name="T37" fmla="*/ 1 h 135"/>
                <a:gd name="T38" fmla="*/ 50 w 127"/>
                <a:gd name="T39" fmla="*/ 8 h 135"/>
                <a:gd name="T40" fmla="*/ 41 w 127"/>
                <a:gd name="T41" fmla="*/ 9 h 135"/>
                <a:gd name="T42" fmla="*/ 34 w 127"/>
                <a:gd name="T43" fmla="*/ 16 h 135"/>
                <a:gd name="T44" fmla="*/ 33 w 127"/>
                <a:gd name="T45" fmla="*/ 23 h 135"/>
                <a:gd name="T46" fmla="*/ 33 w 127"/>
                <a:gd name="T47" fmla="*/ 70 h 135"/>
                <a:gd name="T48" fmla="*/ 33 w 127"/>
                <a:gd name="T49" fmla="*/ 73 h 135"/>
                <a:gd name="T50" fmla="*/ 36 w 127"/>
                <a:gd name="T51" fmla="*/ 71 h 135"/>
                <a:gd name="T52" fmla="*/ 83 w 127"/>
                <a:gd name="T53" fmla="*/ 19 h 135"/>
                <a:gd name="T54" fmla="*/ 86 w 127"/>
                <a:gd name="T55" fmla="*/ 14 h 135"/>
                <a:gd name="T56" fmla="*/ 84 w 127"/>
                <a:gd name="T57" fmla="*/ 9 h 135"/>
                <a:gd name="T58" fmla="*/ 76 w 127"/>
                <a:gd name="T59" fmla="*/ 8 h 135"/>
                <a:gd name="T60" fmla="*/ 76 w 127"/>
                <a:gd name="T61" fmla="*/ 1 h 135"/>
                <a:gd name="T62" fmla="*/ 122 w 127"/>
                <a:gd name="T63" fmla="*/ 1 h 135"/>
                <a:gd name="T64" fmla="*/ 122 w 127"/>
                <a:gd name="T65" fmla="*/ 8 h 135"/>
                <a:gd name="T66" fmla="*/ 118 w 127"/>
                <a:gd name="T67" fmla="*/ 8 h 135"/>
                <a:gd name="T68" fmla="*/ 99 w 127"/>
                <a:gd name="T69" fmla="*/ 18 h 135"/>
                <a:gd name="T70" fmla="*/ 77 w 127"/>
                <a:gd name="T71" fmla="*/ 41 h 135"/>
                <a:gd name="T72" fmla="*/ 62 w 127"/>
                <a:gd name="T73" fmla="*/ 57 h 135"/>
                <a:gd name="T74" fmla="*/ 64 w 127"/>
                <a:gd name="T75" fmla="*/ 61 h 135"/>
                <a:gd name="T76" fmla="*/ 102 w 127"/>
                <a:gd name="T77" fmla="*/ 113 h 135"/>
                <a:gd name="T78" fmla="*/ 108 w 127"/>
                <a:gd name="T79" fmla="*/ 120 h 135"/>
                <a:gd name="T80" fmla="*/ 123 w 127"/>
                <a:gd name="T81" fmla="*/ 127 h 135"/>
                <a:gd name="T82" fmla="*/ 127 w 127"/>
                <a:gd name="T83" fmla="*/ 128 h 135"/>
                <a:gd name="T84" fmla="*/ 127 w 127"/>
                <a:gd name="T85" fmla="*/ 135 h 135"/>
                <a:gd name="T86" fmla="*/ 73 w 127"/>
                <a:gd name="T87" fmla="*/ 135 h 135"/>
                <a:gd name="T88" fmla="*/ 73 w 127"/>
                <a:gd name="T89" fmla="*/ 128 h 135"/>
                <a:gd name="T90" fmla="*/ 80 w 127"/>
                <a:gd name="T91" fmla="*/ 127 h 135"/>
                <a:gd name="T92" fmla="*/ 84 w 127"/>
                <a:gd name="T93" fmla="*/ 120 h 135"/>
                <a:gd name="T94" fmla="*/ 82 w 127"/>
                <a:gd name="T95" fmla="*/ 115 h 135"/>
                <a:gd name="T96" fmla="*/ 51 w 127"/>
                <a:gd name="T97" fmla="*/ 72 h 135"/>
                <a:gd name="T98" fmla="*/ 50 w 127"/>
                <a:gd name="T99" fmla="*/ 7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7" h="135">
                  <a:moveTo>
                    <a:pt x="50" y="70"/>
                  </a:moveTo>
                  <a:cubicBezTo>
                    <a:pt x="44" y="76"/>
                    <a:pt x="39" y="81"/>
                    <a:pt x="34" y="87"/>
                  </a:cubicBezTo>
                  <a:cubicBezTo>
                    <a:pt x="33" y="88"/>
                    <a:pt x="33" y="89"/>
                    <a:pt x="33" y="90"/>
                  </a:cubicBezTo>
                  <a:cubicBezTo>
                    <a:pt x="33" y="99"/>
                    <a:pt x="33" y="107"/>
                    <a:pt x="33" y="116"/>
                  </a:cubicBezTo>
                  <a:cubicBezTo>
                    <a:pt x="33" y="117"/>
                    <a:pt x="33" y="118"/>
                    <a:pt x="34" y="120"/>
                  </a:cubicBezTo>
                  <a:cubicBezTo>
                    <a:pt x="35" y="125"/>
                    <a:pt x="36" y="126"/>
                    <a:pt x="41" y="127"/>
                  </a:cubicBezTo>
                  <a:cubicBezTo>
                    <a:pt x="44" y="127"/>
                    <a:pt x="46" y="128"/>
                    <a:pt x="49" y="128"/>
                  </a:cubicBezTo>
                  <a:cubicBezTo>
                    <a:pt x="49" y="130"/>
                    <a:pt x="49" y="133"/>
                    <a:pt x="49" y="135"/>
                  </a:cubicBezTo>
                  <a:cubicBezTo>
                    <a:pt x="33" y="135"/>
                    <a:pt x="17" y="135"/>
                    <a:pt x="0" y="135"/>
                  </a:cubicBezTo>
                  <a:cubicBezTo>
                    <a:pt x="0" y="133"/>
                    <a:pt x="0" y="131"/>
                    <a:pt x="0" y="128"/>
                  </a:cubicBezTo>
                  <a:cubicBezTo>
                    <a:pt x="2" y="128"/>
                    <a:pt x="5" y="128"/>
                    <a:pt x="7" y="128"/>
                  </a:cubicBezTo>
                  <a:cubicBezTo>
                    <a:pt x="14" y="127"/>
                    <a:pt x="16" y="125"/>
                    <a:pt x="16" y="118"/>
                  </a:cubicBezTo>
                  <a:cubicBezTo>
                    <a:pt x="16" y="115"/>
                    <a:pt x="16" y="113"/>
                    <a:pt x="16" y="111"/>
                  </a:cubicBezTo>
                  <a:cubicBezTo>
                    <a:pt x="16" y="82"/>
                    <a:pt x="16" y="53"/>
                    <a:pt x="16" y="24"/>
                  </a:cubicBezTo>
                  <a:cubicBezTo>
                    <a:pt x="16" y="21"/>
                    <a:pt x="16" y="18"/>
                    <a:pt x="16" y="16"/>
                  </a:cubicBezTo>
                  <a:cubicBezTo>
                    <a:pt x="15" y="11"/>
                    <a:pt x="13" y="9"/>
                    <a:pt x="8" y="9"/>
                  </a:cubicBezTo>
                  <a:cubicBezTo>
                    <a:pt x="5" y="8"/>
                    <a:pt x="3" y="8"/>
                    <a:pt x="0" y="8"/>
                  </a:cubicBezTo>
                  <a:cubicBezTo>
                    <a:pt x="0" y="5"/>
                    <a:pt x="0" y="3"/>
                    <a:pt x="0" y="1"/>
                  </a:cubicBezTo>
                  <a:cubicBezTo>
                    <a:pt x="4" y="0"/>
                    <a:pt x="40" y="0"/>
                    <a:pt x="49" y="1"/>
                  </a:cubicBezTo>
                  <a:cubicBezTo>
                    <a:pt x="49" y="3"/>
                    <a:pt x="50" y="5"/>
                    <a:pt x="50" y="8"/>
                  </a:cubicBezTo>
                  <a:cubicBezTo>
                    <a:pt x="47" y="8"/>
                    <a:pt x="44" y="8"/>
                    <a:pt x="41" y="9"/>
                  </a:cubicBezTo>
                  <a:cubicBezTo>
                    <a:pt x="37" y="9"/>
                    <a:pt x="34" y="11"/>
                    <a:pt x="34" y="16"/>
                  </a:cubicBezTo>
                  <a:cubicBezTo>
                    <a:pt x="33" y="18"/>
                    <a:pt x="33" y="20"/>
                    <a:pt x="33" y="23"/>
                  </a:cubicBezTo>
                  <a:cubicBezTo>
                    <a:pt x="33" y="39"/>
                    <a:pt x="33" y="54"/>
                    <a:pt x="33" y="70"/>
                  </a:cubicBezTo>
                  <a:cubicBezTo>
                    <a:pt x="33" y="71"/>
                    <a:pt x="33" y="72"/>
                    <a:pt x="33" y="73"/>
                  </a:cubicBezTo>
                  <a:cubicBezTo>
                    <a:pt x="35" y="72"/>
                    <a:pt x="36" y="72"/>
                    <a:pt x="36" y="71"/>
                  </a:cubicBezTo>
                  <a:cubicBezTo>
                    <a:pt x="52" y="54"/>
                    <a:pt x="67" y="37"/>
                    <a:pt x="83" y="19"/>
                  </a:cubicBezTo>
                  <a:cubicBezTo>
                    <a:pt x="84" y="18"/>
                    <a:pt x="85" y="16"/>
                    <a:pt x="86" y="14"/>
                  </a:cubicBezTo>
                  <a:cubicBezTo>
                    <a:pt x="88" y="12"/>
                    <a:pt x="87" y="10"/>
                    <a:pt x="84" y="9"/>
                  </a:cubicBezTo>
                  <a:cubicBezTo>
                    <a:pt x="81" y="8"/>
                    <a:pt x="79" y="8"/>
                    <a:pt x="76" y="8"/>
                  </a:cubicBezTo>
                  <a:cubicBezTo>
                    <a:pt x="76" y="5"/>
                    <a:pt x="76" y="3"/>
                    <a:pt x="76" y="1"/>
                  </a:cubicBezTo>
                  <a:cubicBezTo>
                    <a:pt x="79" y="0"/>
                    <a:pt x="114" y="0"/>
                    <a:pt x="122" y="1"/>
                  </a:cubicBezTo>
                  <a:cubicBezTo>
                    <a:pt x="122" y="3"/>
                    <a:pt x="122" y="5"/>
                    <a:pt x="122" y="8"/>
                  </a:cubicBezTo>
                  <a:cubicBezTo>
                    <a:pt x="121" y="8"/>
                    <a:pt x="120" y="8"/>
                    <a:pt x="118" y="8"/>
                  </a:cubicBezTo>
                  <a:cubicBezTo>
                    <a:pt x="111" y="9"/>
                    <a:pt x="104" y="12"/>
                    <a:pt x="99" y="18"/>
                  </a:cubicBezTo>
                  <a:cubicBezTo>
                    <a:pt x="92" y="25"/>
                    <a:pt x="85" y="33"/>
                    <a:pt x="77" y="41"/>
                  </a:cubicBezTo>
                  <a:cubicBezTo>
                    <a:pt x="72" y="46"/>
                    <a:pt x="67" y="52"/>
                    <a:pt x="62" y="57"/>
                  </a:cubicBezTo>
                  <a:cubicBezTo>
                    <a:pt x="63" y="58"/>
                    <a:pt x="64" y="59"/>
                    <a:pt x="64" y="61"/>
                  </a:cubicBezTo>
                  <a:cubicBezTo>
                    <a:pt x="77" y="78"/>
                    <a:pt x="90" y="95"/>
                    <a:pt x="102" y="113"/>
                  </a:cubicBezTo>
                  <a:cubicBezTo>
                    <a:pt x="104" y="115"/>
                    <a:pt x="106" y="118"/>
                    <a:pt x="108" y="120"/>
                  </a:cubicBezTo>
                  <a:cubicBezTo>
                    <a:pt x="112" y="124"/>
                    <a:pt x="117" y="127"/>
                    <a:pt x="123" y="127"/>
                  </a:cubicBezTo>
                  <a:cubicBezTo>
                    <a:pt x="124" y="128"/>
                    <a:pt x="125" y="128"/>
                    <a:pt x="127" y="128"/>
                  </a:cubicBezTo>
                  <a:cubicBezTo>
                    <a:pt x="127" y="130"/>
                    <a:pt x="127" y="133"/>
                    <a:pt x="127" y="135"/>
                  </a:cubicBezTo>
                  <a:cubicBezTo>
                    <a:pt x="109" y="135"/>
                    <a:pt x="91" y="135"/>
                    <a:pt x="73" y="135"/>
                  </a:cubicBezTo>
                  <a:cubicBezTo>
                    <a:pt x="73" y="133"/>
                    <a:pt x="73" y="131"/>
                    <a:pt x="73" y="128"/>
                  </a:cubicBezTo>
                  <a:cubicBezTo>
                    <a:pt x="75" y="128"/>
                    <a:pt x="78" y="128"/>
                    <a:pt x="80" y="127"/>
                  </a:cubicBezTo>
                  <a:cubicBezTo>
                    <a:pt x="85" y="127"/>
                    <a:pt x="86" y="125"/>
                    <a:pt x="84" y="120"/>
                  </a:cubicBezTo>
                  <a:cubicBezTo>
                    <a:pt x="84" y="118"/>
                    <a:pt x="83" y="117"/>
                    <a:pt x="82" y="115"/>
                  </a:cubicBezTo>
                  <a:cubicBezTo>
                    <a:pt x="72" y="101"/>
                    <a:pt x="61" y="86"/>
                    <a:pt x="51" y="72"/>
                  </a:cubicBezTo>
                  <a:cubicBezTo>
                    <a:pt x="51" y="71"/>
                    <a:pt x="50" y="71"/>
                    <a:pt x="50" y="7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65" name="Freeform 19">
              <a:extLst>
                <a:ext uri="{FF2B5EF4-FFF2-40B4-BE49-F238E27FC236}">
                  <a16:creationId xmlns:a16="http://schemas.microsoft.com/office/drawing/2014/main" id="{598D91F9-4849-4702-91A4-5EC21EE1F3E2}"/>
                </a:ext>
              </a:extLst>
            </p:cNvPr>
            <p:cNvSpPr>
              <a:spLocks/>
            </p:cNvSpPr>
            <p:nvPr/>
          </p:nvSpPr>
          <p:spPr bwMode="auto">
            <a:xfrm>
              <a:off x="7278607" y="3887973"/>
              <a:ext cx="358826" cy="384457"/>
            </a:xfrm>
            <a:custGeom>
              <a:avLst/>
              <a:gdLst>
                <a:gd name="T0" fmla="*/ 28 w 126"/>
                <a:gd name="T1" fmla="*/ 16 h 135"/>
                <a:gd name="T2" fmla="*/ 28 w 126"/>
                <a:gd name="T3" fmla="*/ 20 h 135"/>
                <a:gd name="T4" fmla="*/ 28 w 126"/>
                <a:gd name="T5" fmla="*/ 109 h 135"/>
                <a:gd name="T6" fmla="*/ 28 w 126"/>
                <a:gd name="T7" fmla="*/ 119 h 135"/>
                <a:gd name="T8" fmla="*/ 37 w 126"/>
                <a:gd name="T9" fmla="*/ 127 h 135"/>
                <a:gd name="T10" fmla="*/ 44 w 126"/>
                <a:gd name="T11" fmla="*/ 128 h 135"/>
                <a:gd name="T12" fmla="*/ 44 w 126"/>
                <a:gd name="T13" fmla="*/ 135 h 135"/>
                <a:gd name="T14" fmla="*/ 0 w 126"/>
                <a:gd name="T15" fmla="*/ 135 h 135"/>
                <a:gd name="T16" fmla="*/ 0 w 126"/>
                <a:gd name="T17" fmla="*/ 128 h 135"/>
                <a:gd name="T18" fmla="*/ 8 w 126"/>
                <a:gd name="T19" fmla="*/ 127 h 135"/>
                <a:gd name="T20" fmla="*/ 16 w 126"/>
                <a:gd name="T21" fmla="*/ 120 h 135"/>
                <a:gd name="T22" fmla="*/ 16 w 126"/>
                <a:gd name="T23" fmla="*/ 113 h 135"/>
                <a:gd name="T24" fmla="*/ 16 w 126"/>
                <a:gd name="T25" fmla="*/ 19 h 135"/>
                <a:gd name="T26" fmla="*/ 16 w 126"/>
                <a:gd name="T27" fmla="*/ 15 h 135"/>
                <a:gd name="T28" fmla="*/ 9 w 126"/>
                <a:gd name="T29" fmla="*/ 9 h 135"/>
                <a:gd name="T30" fmla="*/ 5 w 126"/>
                <a:gd name="T31" fmla="*/ 8 h 135"/>
                <a:gd name="T32" fmla="*/ 1 w 126"/>
                <a:gd name="T33" fmla="*/ 8 h 135"/>
                <a:gd name="T34" fmla="*/ 1 w 126"/>
                <a:gd name="T35" fmla="*/ 1 h 135"/>
                <a:gd name="T36" fmla="*/ 40 w 126"/>
                <a:gd name="T37" fmla="*/ 1 h 135"/>
                <a:gd name="T38" fmla="*/ 98 w 126"/>
                <a:gd name="T39" fmla="*/ 100 h 135"/>
                <a:gd name="T40" fmla="*/ 99 w 126"/>
                <a:gd name="T41" fmla="*/ 100 h 135"/>
                <a:gd name="T42" fmla="*/ 99 w 126"/>
                <a:gd name="T43" fmla="*/ 96 h 135"/>
                <a:gd name="T44" fmla="*/ 99 w 126"/>
                <a:gd name="T45" fmla="*/ 24 h 135"/>
                <a:gd name="T46" fmla="*/ 98 w 126"/>
                <a:gd name="T47" fmla="*/ 16 h 135"/>
                <a:gd name="T48" fmla="*/ 90 w 126"/>
                <a:gd name="T49" fmla="*/ 9 h 135"/>
                <a:gd name="T50" fmla="*/ 83 w 126"/>
                <a:gd name="T51" fmla="*/ 8 h 135"/>
                <a:gd name="T52" fmla="*/ 83 w 126"/>
                <a:gd name="T53" fmla="*/ 1 h 135"/>
                <a:gd name="T54" fmla="*/ 126 w 126"/>
                <a:gd name="T55" fmla="*/ 1 h 135"/>
                <a:gd name="T56" fmla="*/ 126 w 126"/>
                <a:gd name="T57" fmla="*/ 8 h 135"/>
                <a:gd name="T58" fmla="*/ 119 w 126"/>
                <a:gd name="T59" fmla="*/ 9 h 135"/>
                <a:gd name="T60" fmla="*/ 111 w 126"/>
                <a:gd name="T61" fmla="*/ 16 h 135"/>
                <a:gd name="T62" fmla="*/ 110 w 126"/>
                <a:gd name="T63" fmla="*/ 27 h 135"/>
                <a:gd name="T64" fmla="*/ 110 w 126"/>
                <a:gd name="T65" fmla="*/ 129 h 135"/>
                <a:gd name="T66" fmla="*/ 110 w 126"/>
                <a:gd name="T67" fmla="*/ 135 h 135"/>
                <a:gd name="T68" fmla="*/ 99 w 126"/>
                <a:gd name="T69" fmla="*/ 135 h 135"/>
                <a:gd name="T70" fmla="*/ 29 w 126"/>
                <a:gd name="T71" fmla="*/ 15 h 135"/>
                <a:gd name="T72" fmla="*/ 28 w 126"/>
                <a:gd name="T73" fmla="*/ 1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6" h="135">
                  <a:moveTo>
                    <a:pt x="28" y="16"/>
                  </a:moveTo>
                  <a:cubicBezTo>
                    <a:pt x="28" y="17"/>
                    <a:pt x="28" y="19"/>
                    <a:pt x="28" y="20"/>
                  </a:cubicBezTo>
                  <a:cubicBezTo>
                    <a:pt x="28" y="50"/>
                    <a:pt x="28" y="79"/>
                    <a:pt x="28" y="109"/>
                  </a:cubicBezTo>
                  <a:cubicBezTo>
                    <a:pt x="28" y="112"/>
                    <a:pt x="28" y="115"/>
                    <a:pt x="28" y="119"/>
                  </a:cubicBezTo>
                  <a:cubicBezTo>
                    <a:pt x="29" y="124"/>
                    <a:pt x="31" y="126"/>
                    <a:pt x="37" y="127"/>
                  </a:cubicBezTo>
                  <a:cubicBezTo>
                    <a:pt x="39" y="127"/>
                    <a:pt x="41" y="128"/>
                    <a:pt x="44" y="128"/>
                  </a:cubicBezTo>
                  <a:cubicBezTo>
                    <a:pt x="44" y="130"/>
                    <a:pt x="44" y="133"/>
                    <a:pt x="44" y="135"/>
                  </a:cubicBezTo>
                  <a:cubicBezTo>
                    <a:pt x="29" y="135"/>
                    <a:pt x="15" y="135"/>
                    <a:pt x="0" y="135"/>
                  </a:cubicBezTo>
                  <a:cubicBezTo>
                    <a:pt x="0" y="133"/>
                    <a:pt x="0" y="131"/>
                    <a:pt x="0" y="128"/>
                  </a:cubicBezTo>
                  <a:cubicBezTo>
                    <a:pt x="3" y="128"/>
                    <a:pt x="5" y="127"/>
                    <a:pt x="8" y="127"/>
                  </a:cubicBezTo>
                  <a:cubicBezTo>
                    <a:pt x="12" y="127"/>
                    <a:pt x="15" y="124"/>
                    <a:pt x="16" y="120"/>
                  </a:cubicBezTo>
                  <a:cubicBezTo>
                    <a:pt x="16" y="118"/>
                    <a:pt x="16" y="115"/>
                    <a:pt x="16" y="113"/>
                  </a:cubicBezTo>
                  <a:cubicBezTo>
                    <a:pt x="16" y="82"/>
                    <a:pt x="16" y="50"/>
                    <a:pt x="16" y="19"/>
                  </a:cubicBezTo>
                  <a:cubicBezTo>
                    <a:pt x="16" y="18"/>
                    <a:pt x="16" y="17"/>
                    <a:pt x="16" y="15"/>
                  </a:cubicBezTo>
                  <a:cubicBezTo>
                    <a:pt x="16" y="11"/>
                    <a:pt x="14" y="9"/>
                    <a:pt x="9" y="9"/>
                  </a:cubicBezTo>
                  <a:cubicBezTo>
                    <a:pt x="8" y="8"/>
                    <a:pt x="7" y="8"/>
                    <a:pt x="5" y="8"/>
                  </a:cubicBezTo>
                  <a:cubicBezTo>
                    <a:pt x="4" y="8"/>
                    <a:pt x="2" y="8"/>
                    <a:pt x="1" y="8"/>
                  </a:cubicBezTo>
                  <a:cubicBezTo>
                    <a:pt x="1" y="5"/>
                    <a:pt x="1" y="3"/>
                    <a:pt x="1" y="1"/>
                  </a:cubicBezTo>
                  <a:cubicBezTo>
                    <a:pt x="14" y="1"/>
                    <a:pt x="27" y="1"/>
                    <a:pt x="40" y="1"/>
                  </a:cubicBezTo>
                  <a:cubicBezTo>
                    <a:pt x="59" y="34"/>
                    <a:pt x="79" y="67"/>
                    <a:pt x="98" y="100"/>
                  </a:cubicBezTo>
                  <a:cubicBezTo>
                    <a:pt x="98" y="100"/>
                    <a:pt x="99" y="100"/>
                    <a:pt x="99" y="100"/>
                  </a:cubicBezTo>
                  <a:cubicBezTo>
                    <a:pt x="99" y="99"/>
                    <a:pt x="99" y="97"/>
                    <a:pt x="99" y="96"/>
                  </a:cubicBezTo>
                  <a:cubicBezTo>
                    <a:pt x="99" y="72"/>
                    <a:pt x="99" y="48"/>
                    <a:pt x="99" y="24"/>
                  </a:cubicBezTo>
                  <a:cubicBezTo>
                    <a:pt x="99" y="21"/>
                    <a:pt x="99" y="19"/>
                    <a:pt x="98" y="16"/>
                  </a:cubicBezTo>
                  <a:cubicBezTo>
                    <a:pt x="97" y="12"/>
                    <a:pt x="94" y="9"/>
                    <a:pt x="90" y="9"/>
                  </a:cubicBezTo>
                  <a:cubicBezTo>
                    <a:pt x="88" y="8"/>
                    <a:pt x="86" y="8"/>
                    <a:pt x="83" y="8"/>
                  </a:cubicBezTo>
                  <a:cubicBezTo>
                    <a:pt x="83" y="5"/>
                    <a:pt x="83" y="3"/>
                    <a:pt x="83" y="1"/>
                  </a:cubicBezTo>
                  <a:cubicBezTo>
                    <a:pt x="87" y="0"/>
                    <a:pt x="115" y="0"/>
                    <a:pt x="126" y="1"/>
                  </a:cubicBezTo>
                  <a:cubicBezTo>
                    <a:pt x="126" y="3"/>
                    <a:pt x="126" y="5"/>
                    <a:pt x="126" y="8"/>
                  </a:cubicBezTo>
                  <a:cubicBezTo>
                    <a:pt x="124" y="8"/>
                    <a:pt x="122" y="8"/>
                    <a:pt x="119" y="9"/>
                  </a:cubicBezTo>
                  <a:cubicBezTo>
                    <a:pt x="115" y="9"/>
                    <a:pt x="112" y="12"/>
                    <a:pt x="111" y="16"/>
                  </a:cubicBezTo>
                  <a:cubicBezTo>
                    <a:pt x="111" y="20"/>
                    <a:pt x="110" y="23"/>
                    <a:pt x="110" y="27"/>
                  </a:cubicBezTo>
                  <a:cubicBezTo>
                    <a:pt x="110" y="61"/>
                    <a:pt x="110" y="95"/>
                    <a:pt x="110" y="129"/>
                  </a:cubicBezTo>
                  <a:cubicBezTo>
                    <a:pt x="110" y="131"/>
                    <a:pt x="110" y="133"/>
                    <a:pt x="110" y="135"/>
                  </a:cubicBezTo>
                  <a:cubicBezTo>
                    <a:pt x="106" y="135"/>
                    <a:pt x="103" y="135"/>
                    <a:pt x="99" y="135"/>
                  </a:cubicBezTo>
                  <a:cubicBezTo>
                    <a:pt x="76" y="95"/>
                    <a:pt x="52" y="55"/>
                    <a:pt x="29" y="15"/>
                  </a:cubicBezTo>
                  <a:cubicBezTo>
                    <a:pt x="28" y="15"/>
                    <a:pt x="28" y="15"/>
                    <a:pt x="28" y="16"/>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67" name="Freeform 20">
              <a:extLst>
                <a:ext uri="{FF2B5EF4-FFF2-40B4-BE49-F238E27FC236}">
                  <a16:creationId xmlns:a16="http://schemas.microsoft.com/office/drawing/2014/main" id="{A3DEDF37-FABD-4768-B994-5CFB44ACF183}"/>
                </a:ext>
              </a:extLst>
            </p:cNvPr>
            <p:cNvSpPr>
              <a:spLocks/>
            </p:cNvSpPr>
            <p:nvPr/>
          </p:nvSpPr>
          <p:spPr bwMode="auto">
            <a:xfrm>
              <a:off x="8233341" y="3887973"/>
              <a:ext cx="352419" cy="384457"/>
            </a:xfrm>
            <a:custGeom>
              <a:avLst/>
              <a:gdLst>
                <a:gd name="T0" fmla="*/ 0 w 124"/>
                <a:gd name="T1" fmla="*/ 8 h 135"/>
                <a:gd name="T2" fmla="*/ 0 w 124"/>
                <a:gd name="T3" fmla="*/ 1 h 135"/>
                <a:gd name="T4" fmla="*/ 105 w 124"/>
                <a:gd name="T5" fmla="*/ 1 h 135"/>
                <a:gd name="T6" fmla="*/ 117 w 124"/>
                <a:gd name="T7" fmla="*/ 35 h 135"/>
                <a:gd name="T8" fmla="*/ 110 w 124"/>
                <a:gd name="T9" fmla="*/ 39 h 135"/>
                <a:gd name="T10" fmla="*/ 107 w 124"/>
                <a:gd name="T11" fmla="*/ 33 h 135"/>
                <a:gd name="T12" fmla="*/ 78 w 124"/>
                <a:gd name="T13" fmla="*/ 11 h 135"/>
                <a:gd name="T14" fmla="*/ 34 w 124"/>
                <a:gd name="T15" fmla="*/ 11 h 135"/>
                <a:gd name="T16" fmla="*/ 34 w 124"/>
                <a:gd name="T17" fmla="*/ 61 h 135"/>
                <a:gd name="T18" fmla="*/ 55 w 124"/>
                <a:gd name="T19" fmla="*/ 60 h 135"/>
                <a:gd name="T20" fmla="*/ 69 w 124"/>
                <a:gd name="T21" fmla="*/ 45 h 135"/>
                <a:gd name="T22" fmla="*/ 70 w 124"/>
                <a:gd name="T23" fmla="*/ 36 h 135"/>
                <a:gd name="T24" fmla="*/ 78 w 124"/>
                <a:gd name="T25" fmla="*/ 36 h 135"/>
                <a:gd name="T26" fmla="*/ 78 w 124"/>
                <a:gd name="T27" fmla="*/ 95 h 135"/>
                <a:gd name="T28" fmla="*/ 74 w 124"/>
                <a:gd name="T29" fmla="*/ 95 h 135"/>
                <a:gd name="T30" fmla="*/ 70 w 124"/>
                <a:gd name="T31" fmla="*/ 95 h 135"/>
                <a:gd name="T32" fmla="*/ 70 w 124"/>
                <a:gd name="T33" fmla="*/ 88 h 135"/>
                <a:gd name="T34" fmla="*/ 68 w 124"/>
                <a:gd name="T35" fmla="*/ 81 h 135"/>
                <a:gd name="T36" fmla="*/ 58 w 124"/>
                <a:gd name="T37" fmla="*/ 71 h 135"/>
                <a:gd name="T38" fmla="*/ 34 w 124"/>
                <a:gd name="T39" fmla="*/ 70 h 135"/>
                <a:gd name="T40" fmla="*/ 33 w 124"/>
                <a:gd name="T41" fmla="*/ 74 h 135"/>
                <a:gd name="T42" fmla="*/ 33 w 124"/>
                <a:gd name="T43" fmla="*/ 115 h 135"/>
                <a:gd name="T44" fmla="*/ 43 w 124"/>
                <a:gd name="T45" fmla="*/ 125 h 135"/>
                <a:gd name="T46" fmla="*/ 69 w 124"/>
                <a:gd name="T47" fmla="*/ 125 h 135"/>
                <a:gd name="T48" fmla="*/ 112 w 124"/>
                <a:gd name="T49" fmla="*/ 97 h 135"/>
                <a:gd name="T50" fmla="*/ 115 w 124"/>
                <a:gd name="T51" fmla="*/ 90 h 135"/>
                <a:gd name="T52" fmla="*/ 124 w 124"/>
                <a:gd name="T53" fmla="*/ 93 h 135"/>
                <a:gd name="T54" fmla="*/ 109 w 124"/>
                <a:gd name="T55" fmla="*/ 135 h 135"/>
                <a:gd name="T56" fmla="*/ 0 w 124"/>
                <a:gd name="T57" fmla="*/ 135 h 135"/>
                <a:gd name="T58" fmla="*/ 0 w 124"/>
                <a:gd name="T59" fmla="*/ 128 h 135"/>
                <a:gd name="T60" fmla="*/ 8 w 124"/>
                <a:gd name="T61" fmla="*/ 127 h 135"/>
                <a:gd name="T62" fmla="*/ 15 w 124"/>
                <a:gd name="T63" fmla="*/ 120 h 135"/>
                <a:gd name="T64" fmla="*/ 16 w 124"/>
                <a:gd name="T65" fmla="*/ 113 h 135"/>
                <a:gd name="T66" fmla="*/ 16 w 124"/>
                <a:gd name="T67" fmla="*/ 21 h 135"/>
                <a:gd name="T68" fmla="*/ 16 w 124"/>
                <a:gd name="T69" fmla="*/ 16 h 135"/>
                <a:gd name="T70" fmla="*/ 8 w 124"/>
                <a:gd name="T71" fmla="*/ 9 h 135"/>
                <a:gd name="T72" fmla="*/ 4 w 124"/>
                <a:gd name="T73" fmla="*/ 8 h 135"/>
                <a:gd name="T74" fmla="*/ 0 w 124"/>
                <a:gd name="T75" fmla="*/ 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4" h="135">
                  <a:moveTo>
                    <a:pt x="0" y="8"/>
                  </a:moveTo>
                  <a:cubicBezTo>
                    <a:pt x="0" y="5"/>
                    <a:pt x="0" y="3"/>
                    <a:pt x="0" y="1"/>
                  </a:cubicBezTo>
                  <a:cubicBezTo>
                    <a:pt x="3" y="0"/>
                    <a:pt x="98" y="0"/>
                    <a:pt x="105" y="1"/>
                  </a:cubicBezTo>
                  <a:cubicBezTo>
                    <a:pt x="109" y="12"/>
                    <a:pt x="113" y="24"/>
                    <a:pt x="117" y="35"/>
                  </a:cubicBezTo>
                  <a:cubicBezTo>
                    <a:pt x="115" y="37"/>
                    <a:pt x="112" y="38"/>
                    <a:pt x="110" y="39"/>
                  </a:cubicBezTo>
                  <a:cubicBezTo>
                    <a:pt x="109" y="36"/>
                    <a:pt x="108" y="35"/>
                    <a:pt x="107" y="33"/>
                  </a:cubicBezTo>
                  <a:cubicBezTo>
                    <a:pt x="101" y="20"/>
                    <a:pt x="92" y="13"/>
                    <a:pt x="78" y="11"/>
                  </a:cubicBezTo>
                  <a:cubicBezTo>
                    <a:pt x="63" y="10"/>
                    <a:pt x="48" y="11"/>
                    <a:pt x="34" y="11"/>
                  </a:cubicBezTo>
                  <a:cubicBezTo>
                    <a:pt x="33" y="15"/>
                    <a:pt x="33" y="55"/>
                    <a:pt x="34" y="61"/>
                  </a:cubicBezTo>
                  <a:cubicBezTo>
                    <a:pt x="41" y="61"/>
                    <a:pt x="48" y="61"/>
                    <a:pt x="55" y="60"/>
                  </a:cubicBezTo>
                  <a:cubicBezTo>
                    <a:pt x="64" y="59"/>
                    <a:pt x="68" y="54"/>
                    <a:pt x="69" y="45"/>
                  </a:cubicBezTo>
                  <a:cubicBezTo>
                    <a:pt x="70" y="42"/>
                    <a:pt x="70" y="39"/>
                    <a:pt x="70" y="36"/>
                  </a:cubicBezTo>
                  <a:cubicBezTo>
                    <a:pt x="73" y="36"/>
                    <a:pt x="75" y="36"/>
                    <a:pt x="78" y="36"/>
                  </a:cubicBezTo>
                  <a:cubicBezTo>
                    <a:pt x="78" y="56"/>
                    <a:pt x="78" y="75"/>
                    <a:pt x="78" y="95"/>
                  </a:cubicBezTo>
                  <a:cubicBezTo>
                    <a:pt x="77" y="95"/>
                    <a:pt x="76" y="95"/>
                    <a:pt x="74" y="95"/>
                  </a:cubicBezTo>
                  <a:cubicBezTo>
                    <a:pt x="73" y="95"/>
                    <a:pt x="72" y="95"/>
                    <a:pt x="70" y="95"/>
                  </a:cubicBezTo>
                  <a:cubicBezTo>
                    <a:pt x="70" y="93"/>
                    <a:pt x="70" y="90"/>
                    <a:pt x="70" y="88"/>
                  </a:cubicBezTo>
                  <a:cubicBezTo>
                    <a:pt x="69" y="86"/>
                    <a:pt x="69" y="83"/>
                    <a:pt x="68" y="81"/>
                  </a:cubicBezTo>
                  <a:cubicBezTo>
                    <a:pt x="67" y="75"/>
                    <a:pt x="64" y="72"/>
                    <a:pt x="58" y="71"/>
                  </a:cubicBezTo>
                  <a:cubicBezTo>
                    <a:pt x="50" y="69"/>
                    <a:pt x="42" y="70"/>
                    <a:pt x="34" y="70"/>
                  </a:cubicBezTo>
                  <a:cubicBezTo>
                    <a:pt x="33" y="72"/>
                    <a:pt x="33" y="73"/>
                    <a:pt x="33" y="74"/>
                  </a:cubicBezTo>
                  <a:cubicBezTo>
                    <a:pt x="33" y="88"/>
                    <a:pt x="33" y="102"/>
                    <a:pt x="33" y="115"/>
                  </a:cubicBezTo>
                  <a:cubicBezTo>
                    <a:pt x="33" y="124"/>
                    <a:pt x="34" y="125"/>
                    <a:pt x="43" y="125"/>
                  </a:cubicBezTo>
                  <a:cubicBezTo>
                    <a:pt x="52" y="125"/>
                    <a:pt x="60" y="125"/>
                    <a:pt x="69" y="125"/>
                  </a:cubicBezTo>
                  <a:cubicBezTo>
                    <a:pt x="89" y="125"/>
                    <a:pt x="104" y="115"/>
                    <a:pt x="112" y="97"/>
                  </a:cubicBezTo>
                  <a:cubicBezTo>
                    <a:pt x="113" y="95"/>
                    <a:pt x="114" y="93"/>
                    <a:pt x="115" y="90"/>
                  </a:cubicBezTo>
                  <a:cubicBezTo>
                    <a:pt x="118" y="91"/>
                    <a:pt x="121" y="92"/>
                    <a:pt x="124" y="93"/>
                  </a:cubicBezTo>
                  <a:cubicBezTo>
                    <a:pt x="119" y="108"/>
                    <a:pt x="114" y="121"/>
                    <a:pt x="109" y="135"/>
                  </a:cubicBezTo>
                  <a:cubicBezTo>
                    <a:pt x="73" y="135"/>
                    <a:pt x="37" y="135"/>
                    <a:pt x="0" y="135"/>
                  </a:cubicBezTo>
                  <a:cubicBezTo>
                    <a:pt x="0" y="133"/>
                    <a:pt x="0" y="131"/>
                    <a:pt x="0" y="128"/>
                  </a:cubicBezTo>
                  <a:cubicBezTo>
                    <a:pt x="3" y="128"/>
                    <a:pt x="6" y="128"/>
                    <a:pt x="8" y="127"/>
                  </a:cubicBezTo>
                  <a:cubicBezTo>
                    <a:pt x="13" y="126"/>
                    <a:pt x="15" y="125"/>
                    <a:pt x="15" y="120"/>
                  </a:cubicBezTo>
                  <a:cubicBezTo>
                    <a:pt x="16" y="118"/>
                    <a:pt x="16" y="115"/>
                    <a:pt x="16" y="113"/>
                  </a:cubicBezTo>
                  <a:cubicBezTo>
                    <a:pt x="16" y="82"/>
                    <a:pt x="16" y="52"/>
                    <a:pt x="16" y="21"/>
                  </a:cubicBezTo>
                  <a:cubicBezTo>
                    <a:pt x="16" y="20"/>
                    <a:pt x="16" y="18"/>
                    <a:pt x="16" y="16"/>
                  </a:cubicBezTo>
                  <a:cubicBezTo>
                    <a:pt x="15" y="11"/>
                    <a:pt x="13" y="9"/>
                    <a:pt x="8" y="9"/>
                  </a:cubicBezTo>
                  <a:cubicBezTo>
                    <a:pt x="7" y="9"/>
                    <a:pt x="6" y="8"/>
                    <a:pt x="4" y="8"/>
                  </a:cubicBezTo>
                  <a:cubicBezTo>
                    <a:pt x="3" y="8"/>
                    <a:pt x="2" y="8"/>
                    <a:pt x="0" y="8"/>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68" name="Freeform 21">
              <a:extLst>
                <a:ext uri="{FF2B5EF4-FFF2-40B4-BE49-F238E27FC236}">
                  <a16:creationId xmlns:a16="http://schemas.microsoft.com/office/drawing/2014/main" id="{9366BE37-2A45-4B1D-BCB3-68A2BC16F427}"/>
                </a:ext>
              </a:extLst>
            </p:cNvPr>
            <p:cNvSpPr>
              <a:spLocks/>
            </p:cNvSpPr>
            <p:nvPr/>
          </p:nvSpPr>
          <p:spPr bwMode="auto">
            <a:xfrm>
              <a:off x="4949441" y="3891177"/>
              <a:ext cx="352419" cy="381253"/>
            </a:xfrm>
            <a:custGeom>
              <a:avLst/>
              <a:gdLst>
                <a:gd name="T0" fmla="*/ 33 w 123"/>
                <a:gd name="T1" fmla="*/ 60 h 134"/>
                <a:gd name="T2" fmla="*/ 55 w 123"/>
                <a:gd name="T3" fmla="*/ 59 h 134"/>
                <a:gd name="T4" fmla="*/ 68 w 123"/>
                <a:gd name="T5" fmla="*/ 45 h 134"/>
                <a:gd name="T6" fmla="*/ 70 w 123"/>
                <a:gd name="T7" fmla="*/ 35 h 134"/>
                <a:gd name="T8" fmla="*/ 77 w 123"/>
                <a:gd name="T9" fmla="*/ 35 h 134"/>
                <a:gd name="T10" fmla="*/ 77 w 123"/>
                <a:gd name="T11" fmla="*/ 94 h 134"/>
                <a:gd name="T12" fmla="*/ 75 w 123"/>
                <a:gd name="T13" fmla="*/ 94 h 134"/>
                <a:gd name="T14" fmla="*/ 70 w 123"/>
                <a:gd name="T15" fmla="*/ 94 h 134"/>
                <a:gd name="T16" fmla="*/ 69 w 123"/>
                <a:gd name="T17" fmla="*/ 83 h 134"/>
                <a:gd name="T18" fmla="*/ 54 w 123"/>
                <a:gd name="T19" fmla="*/ 69 h 134"/>
                <a:gd name="T20" fmla="*/ 33 w 123"/>
                <a:gd name="T21" fmla="*/ 69 h 134"/>
                <a:gd name="T22" fmla="*/ 33 w 123"/>
                <a:gd name="T23" fmla="*/ 73 h 134"/>
                <a:gd name="T24" fmla="*/ 33 w 123"/>
                <a:gd name="T25" fmla="*/ 114 h 134"/>
                <a:gd name="T26" fmla="*/ 43 w 123"/>
                <a:gd name="T27" fmla="*/ 124 h 134"/>
                <a:gd name="T28" fmla="*/ 68 w 123"/>
                <a:gd name="T29" fmla="*/ 124 h 134"/>
                <a:gd name="T30" fmla="*/ 112 w 123"/>
                <a:gd name="T31" fmla="*/ 96 h 134"/>
                <a:gd name="T32" fmla="*/ 115 w 123"/>
                <a:gd name="T33" fmla="*/ 90 h 134"/>
                <a:gd name="T34" fmla="*/ 115 w 123"/>
                <a:gd name="T35" fmla="*/ 90 h 134"/>
                <a:gd name="T36" fmla="*/ 123 w 123"/>
                <a:gd name="T37" fmla="*/ 92 h 134"/>
                <a:gd name="T38" fmla="*/ 109 w 123"/>
                <a:gd name="T39" fmla="*/ 134 h 134"/>
                <a:gd name="T40" fmla="*/ 0 w 123"/>
                <a:gd name="T41" fmla="*/ 134 h 134"/>
                <a:gd name="T42" fmla="*/ 0 w 123"/>
                <a:gd name="T43" fmla="*/ 127 h 134"/>
                <a:gd name="T44" fmla="*/ 8 w 123"/>
                <a:gd name="T45" fmla="*/ 126 h 134"/>
                <a:gd name="T46" fmla="*/ 15 w 123"/>
                <a:gd name="T47" fmla="*/ 120 h 134"/>
                <a:gd name="T48" fmla="*/ 16 w 123"/>
                <a:gd name="T49" fmla="*/ 113 h 134"/>
                <a:gd name="T50" fmla="*/ 16 w 123"/>
                <a:gd name="T51" fmla="*/ 20 h 134"/>
                <a:gd name="T52" fmla="*/ 5 w 123"/>
                <a:gd name="T53" fmla="*/ 7 h 134"/>
                <a:gd name="T54" fmla="*/ 0 w 123"/>
                <a:gd name="T55" fmla="*/ 7 h 134"/>
                <a:gd name="T56" fmla="*/ 0 w 123"/>
                <a:gd name="T57" fmla="*/ 0 h 134"/>
                <a:gd name="T58" fmla="*/ 105 w 123"/>
                <a:gd name="T59" fmla="*/ 0 h 134"/>
                <a:gd name="T60" fmla="*/ 117 w 123"/>
                <a:gd name="T61" fmla="*/ 35 h 134"/>
                <a:gd name="T62" fmla="*/ 109 w 123"/>
                <a:gd name="T63" fmla="*/ 38 h 134"/>
                <a:gd name="T64" fmla="*/ 107 w 123"/>
                <a:gd name="T65" fmla="*/ 34 h 134"/>
                <a:gd name="T66" fmla="*/ 105 w 123"/>
                <a:gd name="T67" fmla="*/ 29 h 134"/>
                <a:gd name="T68" fmla="*/ 78 w 123"/>
                <a:gd name="T69" fmla="*/ 11 h 134"/>
                <a:gd name="T70" fmla="*/ 42 w 123"/>
                <a:gd name="T71" fmla="*/ 10 h 134"/>
                <a:gd name="T72" fmla="*/ 33 w 123"/>
                <a:gd name="T73" fmla="*/ 10 h 134"/>
                <a:gd name="T74" fmla="*/ 33 w 123"/>
                <a:gd name="T75" fmla="*/ 6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3" h="134">
                  <a:moveTo>
                    <a:pt x="33" y="60"/>
                  </a:moveTo>
                  <a:cubicBezTo>
                    <a:pt x="41" y="60"/>
                    <a:pt x="48" y="61"/>
                    <a:pt x="55" y="59"/>
                  </a:cubicBezTo>
                  <a:cubicBezTo>
                    <a:pt x="63" y="57"/>
                    <a:pt x="67" y="53"/>
                    <a:pt x="68" y="45"/>
                  </a:cubicBezTo>
                  <a:cubicBezTo>
                    <a:pt x="69" y="42"/>
                    <a:pt x="69" y="39"/>
                    <a:pt x="70" y="35"/>
                  </a:cubicBezTo>
                  <a:cubicBezTo>
                    <a:pt x="72" y="35"/>
                    <a:pt x="75" y="35"/>
                    <a:pt x="77" y="35"/>
                  </a:cubicBezTo>
                  <a:cubicBezTo>
                    <a:pt x="77" y="55"/>
                    <a:pt x="77" y="74"/>
                    <a:pt x="77" y="94"/>
                  </a:cubicBezTo>
                  <a:cubicBezTo>
                    <a:pt x="76" y="94"/>
                    <a:pt x="75" y="94"/>
                    <a:pt x="75" y="94"/>
                  </a:cubicBezTo>
                  <a:cubicBezTo>
                    <a:pt x="73" y="94"/>
                    <a:pt x="71" y="94"/>
                    <a:pt x="70" y="94"/>
                  </a:cubicBezTo>
                  <a:cubicBezTo>
                    <a:pt x="69" y="90"/>
                    <a:pt x="69" y="86"/>
                    <a:pt x="69" y="83"/>
                  </a:cubicBezTo>
                  <a:cubicBezTo>
                    <a:pt x="67" y="74"/>
                    <a:pt x="63" y="70"/>
                    <a:pt x="54" y="69"/>
                  </a:cubicBezTo>
                  <a:cubicBezTo>
                    <a:pt x="47" y="69"/>
                    <a:pt x="40" y="69"/>
                    <a:pt x="33" y="69"/>
                  </a:cubicBezTo>
                  <a:cubicBezTo>
                    <a:pt x="33" y="71"/>
                    <a:pt x="33" y="72"/>
                    <a:pt x="33" y="73"/>
                  </a:cubicBezTo>
                  <a:cubicBezTo>
                    <a:pt x="33" y="87"/>
                    <a:pt x="33" y="101"/>
                    <a:pt x="33" y="114"/>
                  </a:cubicBezTo>
                  <a:cubicBezTo>
                    <a:pt x="33" y="123"/>
                    <a:pt x="34" y="124"/>
                    <a:pt x="43" y="124"/>
                  </a:cubicBezTo>
                  <a:cubicBezTo>
                    <a:pt x="51" y="124"/>
                    <a:pt x="60" y="124"/>
                    <a:pt x="68" y="124"/>
                  </a:cubicBezTo>
                  <a:cubicBezTo>
                    <a:pt x="89" y="124"/>
                    <a:pt x="103" y="114"/>
                    <a:pt x="112" y="96"/>
                  </a:cubicBezTo>
                  <a:cubicBezTo>
                    <a:pt x="113" y="94"/>
                    <a:pt x="114" y="92"/>
                    <a:pt x="115" y="90"/>
                  </a:cubicBezTo>
                  <a:cubicBezTo>
                    <a:pt x="115" y="90"/>
                    <a:pt x="115" y="90"/>
                    <a:pt x="115" y="90"/>
                  </a:cubicBezTo>
                  <a:cubicBezTo>
                    <a:pt x="118" y="90"/>
                    <a:pt x="120" y="91"/>
                    <a:pt x="123" y="92"/>
                  </a:cubicBezTo>
                  <a:cubicBezTo>
                    <a:pt x="118" y="107"/>
                    <a:pt x="113" y="120"/>
                    <a:pt x="109" y="134"/>
                  </a:cubicBezTo>
                  <a:cubicBezTo>
                    <a:pt x="72" y="134"/>
                    <a:pt x="36" y="134"/>
                    <a:pt x="0" y="134"/>
                  </a:cubicBezTo>
                  <a:cubicBezTo>
                    <a:pt x="0" y="132"/>
                    <a:pt x="0" y="130"/>
                    <a:pt x="0" y="127"/>
                  </a:cubicBezTo>
                  <a:cubicBezTo>
                    <a:pt x="2" y="127"/>
                    <a:pt x="5" y="126"/>
                    <a:pt x="8" y="126"/>
                  </a:cubicBezTo>
                  <a:cubicBezTo>
                    <a:pt x="12" y="126"/>
                    <a:pt x="14" y="124"/>
                    <a:pt x="15" y="120"/>
                  </a:cubicBezTo>
                  <a:cubicBezTo>
                    <a:pt x="15" y="118"/>
                    <a:pt x="16" y="115"/>
                    <a:pt x="16" y="113"/>
                  </a:cubicBezTo>
                  <a:cubicBezTo>
                    <a:pt x="16" y="82"/>
                    <a:pt x="16" y="51"/>
                    <a:pt x="16" y="20"/>
                  </a:cubicBezTo>
                  <a:cubicBezTo>
                    <a:pt x="16" y="10"/>
                    <a:pt x="14" y="8"/>
                    <a:pt x="5" y="7"/>
                  </a:cubicBezTo>
                  <a:cubicBezTo>
                    <a:pt x="3" y="7"/>
                    <a:pt x="1" y="7"/>
                    <a:pt x="0" y="7"/>
                  </a:cubicBezTo>
                  <a:cubicBezTo>
                    <a:pt x="0" y="4"/>
                    <a:pt x="0" y="2"/>
                    <a:pt x="0" y="0"/>
                  </a:cubicBezTo>
                  <a:cubicBezTo>
                    <a:pt x="34" y="0"/>
                    <a:pt x="69" y="0"/>
                    <a:pt x="105" y="0"/>
                  </a:cubicBezTo>
                  <a:cubicBezTo>
                    <a:pt x="109" y="11"/>
                    <a:pt x="112" y="22"/>
                    <a:pt x="117" y="35"/>
                  </a:cubicBezTo>
                  <a:cubicBezTo>
                    <a:pt x="114" y="36"/>
                    <a:pt x="112" y="37"/>
                    <a:pt x="109" y="38"/>
                  </a:cubicBezTo>
                  <a:cubicBezTo>
                    <a:pt x="108" y="36"/>
                    <a:pt x="108" y="35"/>
                    <a:pt x="107" y="34"/>
                  </a:cubicBezTo>
                  <a:cubicBezTo>
                    <a:pt x="107" y="32"/>
                    <a:pt x="106" y="31"/>
                    <a:pt x="105" y="29"/>
                  </a:cubicBezTo>
                  <a:cubicBezTo>
                    <a:pt x="100" y="18"/>
                    <a:pt x="90" y="11"/>
                    <a:pt x="78" y="11"/>
                  </a:cubicBezTo>
                  <a:cubicBezTo>
                    <a:pt x="66" y="10"/>
                    <a:pt x="54" y="10"/>
                    <a:pt x="42" y="10"/>
                  </a:cubicBezTo>
                  <a:cubicBezTo>
                    <a:pt x="39" y="10"/>
                    <a:pt x="36" y="10"/>
                    <a:pt x="33" y="10"/>
                  </a:cubicBezTo>
                  <a:cubicBezTo>
                    <a:pt x="33" y="26"/>
                    <a:pt x="33" y="43"/>
                    <a:pt x="33" y="6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69" name="Freeform 22">
              <a:extLst>
                <a:ext uri="{FF2B5EF4-FFF2-40B4-BE49-F238E27FC236}">
                  <a16:creationId xmlns:a16="http://schemas.microsoft.com/office/drawing/2014/main" id="{336BE8A3-3CE2-4FF2-84AE-C2A47F66283F}"/>
                </a:ext>
              </a:extLst>
            </p:cNvPr>
            <p:cNvSpPr>
              <a:spLocks/>
            </p:cNvSpPr>
            <p:nvPr/>
          </p:nvSpPr>
          <p:spPr bwMode="auto">
            <a:xfrm>
              <a:off x="5897767" y="3891177"/>
              <a:ext cx="358826" cy="381253"/>
            </a:xfrm>
            <a:custGeom>
              <a:avLst/>
              <a:gdLst>
                <a:gd name="T0" fmla="*/ 43 w 126"/>
                <a:gd name="T1" fmla="*/ 134 h 134"/>
                <a:gd name="T2" fmla="*/ 0 w 126"/>
                <a:gd name="T3" fmla="*/ 134 h 134"/>
                <a:gd name="T4" fmla="*/ 0 w 126"/>
                <a:gd name="T5" fmla="*/ 127 h 134"/>
                <a:gd name="T6" fmla="*/ 7 w 126"/>
                <a:gd name="T7" fmla="*/ 126 h 134"/>
                <a:gd name="T8" fmla="*/ 16 w 126"/>
                <a:gd name="T9" fmla="*/ 118 h 134"/>
                <a:gd name="T10" fmla="*/ 16 w 126"/>
                <a:gd name="T11" fmla="*/ 110 h 134"/>
                <a:gd name="T12" fmla="*/ 16 w 126"/>
                <a:gd name="T13" fmla="*/ 18 h 134"/>
                <a:gd name="T14" fmla="*/ 5 w 126"/>
                <a:gd name="T15" fmla="*/ 7 h 134"/>
                <a:gd name="T16" fmla="*/ 0 w 126"/>
                <a:gd name="T17" fmla="*/ 7 h 134"/>
                <a:gd name="T18" fmla="*/ 0 w 126"/>
                <a:gd name="T19" fmla="*/ 0 h 134"/>
                <a:gd name="T20" fmla="*/ 40 w 126"/>
                <a:gd name="T21" fmla="*/ 0 h 134"/>
                <a:gd name="T22" fmla="*/ 98 w 126"/>
                <a:gd name="T23" fmla="*/ 100 h 134"/>
                <a:gd name="T24" fmla="*/ 99 w 126"/>
                <a:gd name="T25" fmla="*/ 96 h 134"/>
                <a:gd name="T26" fmla="*/ 99 w 126"/>
                <a:gd name="T27" fmla="*/ 24 h 134"/>
                <a:gd name="T28" fmla="*/ 98 w 126"/>
                <a:gd name="T29" fmla="*/ 17 h 134"/>
                <a:gd name="T30" fmla="*/ 89 w 126"/>
                <a:gd name="T31" fmla="*/ 7 h 134"/>
                <a:gd name="T32" fmla="*/ 83 w 126"/>
                <a:gd name="T33" fmla="*/ 7 h 134"/>
                <a:gd name="T34" fmla="*/ 83 w 126"/>
                <a:gd name="T35" fmla="*/ 4 h 134"/>
                <a:gd name="T36" fmla="*/ 83 w 126"/>
                <a:gd name="T37" fmla="*/ 0 h 134"/>
                <a:gd name="T38" fmla="*/ 125 w 126"/>
                <a:gd name="T39" fmla="*/ 0 h 134"/>
                <a:gd name="T40" fmla="*/ 126 w 126"/>
                <a:gd name="T41" fmla="*/ 3 h 134"/>
                <a:gd name="T42" fmla="*/ 126 w 126"/>
                <a:gd name="T43" fmla="*/ 7 h 134"/>
                <a:gd name="T44" fmla="*/ 120 w 126"/>
                <a:gd name="T45" fmla="*/ 7 h 134"/>
                <a:gd name="T46" fmla="*/ 110 w 126"/>
                <a:gd name="T47" fmla="*/ 16 h 134"/>
                <a:gd name="T48" fmla="*/ 110 w 126"/>
                <a:gd name="T49" fmla="*/ 26 h 134"/>
                <a:gd name="T50" fmla="*/ 110 w 126"/>
                <a:gd name="T51" fmla="*/ 128 h 134"/>
                <a:gd name="T52" fmla="*/ 110 w 126"/>
                <a:gd name="T53" fmla="*/ 134 h 134"/>
                <a:gd name="T54" fmla="*/ 98 w 126"/>
                <a:gd name="T55" fmla="*/ 134 h 134"/>
                <a:gd name="T56" fmla="*/ 28 w 126"/>
                <a:gd name="T57" fmla="*/ 14 h 134"/>
                <a:gd name="T58" fmla="*/ 28 w 126"/>
                <a:gd name="T59" fmla="*/ 14 h 134"/>
                <a:gd name="T60" fmla="*/ 27 w 126"/>
                <a:gd name="T61" fmla="*/ 17 h 134"/>
                <a:gd name="T62" fmla="*/ 27 w 126"/>
                <a:gd name="T63" fmla="*/ 110 h 134"/>
                <a:gd name="T64" fmla="*/ 28 w 126"/>
                <a:gd name="T65" fmla="*/ 118 h 134"/>
                <a:gd name="T66" fmla="*/ 36 w 126"/>
                <a:gd name="T67" fmla="*/ 126 h 134"/>
                <a:gd name="T68" fmla="*/ 43 w 126"/>
                <a:gd name="T69" fmla="*/ 127 h 134"/>
                <a:gd name="T70" fmla="*/ 43 w 126"/>
                <a:gd name="T7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6" h="134">
                  <a:moveTo>
                    <a:pt x="43" y="134"/>
                  </a:moveTo>
                  <a:cubicBezTo>
                    <a:pt x="29" y="134"/>
                    <a:pt x="14" y="134"/>
                    <a:pt x="0" y="134"/>
                  </a:cubicBezTo>
                  <a:cubicBezTo>
                    <a:pt x="0" y="132"/>
                    <a:pt x="0" y="130"/>
                    <a:pt x="0" y="127"/>
                  </a:cubicBezTo>
                  <a:cubicBezTo>
                    <a:pt x="2" y="127"/>
                    <a:pt x="5" y="127"/>
                    <a:pt x="7" y="126"/>
                  </a:cubicBezTo>
                  <a:cubicBezTo>
                    <a:pt x="13" y="125"/>
                    <a:pt x="15" y="123"/>
                    <a:pt x="16" y="118"/>
                  </a:cubicBezTo>
                  <a:cubicBezTo>
                    <a:pt x="16" y="115"/>
                    <a:pt x="16" y="113"/>
                    <a:pt x="16" y="110"/>
                  </a:cubicBezTo>
                  <a:cubicBezTo>
                    <a:pt x="16" y="80"/>
                    <a:pt x="16" y="49"/>
                    <a:pt x="16" y="18"/>
                  </a:cubicBezTo>
                  <a:cubicBezTo>
                    <a:pt x="16" y="9"/>
                    <a:pt x="14" y="8"/>
                    <a:pt x="5" y="7"/>
                  </a:cubicBezTo>
                  <a:cubicBezTo>
                    <a:pt x="4" y="7"/>
                    <a:pt x="2" y="7"/>
                    <a:pt x="0" y="7"/>
                  </a:cubicBezTo>
                  <a:cubicBezTo>
                    <a:pt x="0" y="4"/>
                    <a:pt x="0" y="2"/>
                    <a:pt x="0" y="0"/>
                  </a:cubicBezTo>
                  <a:cubicBezTo>
                    <a:pt x="13" y="0"/>
                    <a:pt x="26" y="0"/>
                    <a:pt x="40" y="0"/>
                  </a:cubicBezTo>
                  <a:cubicBezTo>
                    <a:pt x="59" y="33"/>
                    <a:pt x="78" y="66"/>
                    <a:pt x="98" y="100"/>
                  </a:cubicBezTo>
                  <a:cubicBezTo>
                    <a:pt x="98" y="98"/>
                    <a:pt x="99" y="97"/>
                    <a:pt x="99" y="96"/>
                  </a:cubicBezTo>
                  <a:cubicBezTo>
                    <a:pt x="99" y="72"/>
                    <a:pt x="99" y="48"/>
                    <a:pt x="99" y="24"/>
                  </a:cubicBezTo>
                  <a:cubicBezTo>
                    <a:pt x="99" y="22"/>
                    <a:pt x="99" y="19"/>
                    <a:pt x="98" y="17"/>
                  </a:cubicBezTo>
                  <a:cubicBezTo>
                    <a:pt x="97" y="11"/>
                    <a:pt x="95" y="8"/>
                    <a:pt x="89" y="7"/>
                  </a:cubicBezTo>
                  <a:cubicBezTo>
                    <a:pt x="87" y="7"/>
                    <a:pt x="85" y="7"/>
                    <a:pt x="83" y="7"/>
                  </a:cubicBezTo>
                  <a:cubicBezTo>
                    <a:pt x="83" y="6"/>
                    <a:pt x="83" y="5"/>
                    <a:pt x="83" y="4"/>
                  </a:cubicBezTo>
                  <a:cubicBezTo>
                    <a:pt x="83" y="2"/>
                    <a:pt x="83" y="1"/>
                    <a:pt x="83" y="0"/>
                  </a:cubicBezTo>
                  <a:cubicBezTo>
                    <a:pt x="97" y="0"/>
                    <a:pt x="111" y="0"/>
                    <a:pt x="125" y="0"/>
                  </a:cubicBezTo>
                  <a:cubicBezTo>
                    <a:pt x="125" y="1"/>
                    <a:pt x="126" y="2"/>
                    <a:pt x="126" y="3"/>
                  </a:cubicBezTo>
                  <a:cubicBezTo>
                    <a:pt x="126" y="4"/>
                    <a:pt x="126" y="5"/>
                    <a:pt x="126" y="7"/>
                  </a:cubicBezTo>
                  <a:cubicBezTo>
                    <a:pt x="124" y="7"/>
                    <a:pt x="122" y="7"/>
                    <a:pt x="120" y="7"/>
                  </a:cubicBezTo>
                  <a:cubicBezTo>
                    <a:pt x="114" y="8"/>
                    <a:pt x="111" y="11"/>
                    <a:pt x="110" y="16"/>
                  </a:cubicBezTo>
                  <a:cubicBezTo>
                    <a:pt x="110" y="20"/>
                    <a:pt x="110" y="23"/>
                    <a:pt x="110" y="26"/>
                  </a:cubicBezTo>
                  <a:cubicBezTo>
                    <a:pt x="110" y="60"/>
                    <a:pt x="110" y="94"/>
                    <a:pt x="110" y="128"/>
                  </a:cubicBezTo>
                  <a:cubicBezTo>
                    <a:pt x="110" y="130"/>
                    <a:pt x="110" y="132"/>
                    <a:pt x="110" y="134"/>
                  </a:cubicBezTo>
                  <a:cubicBezTo>
                    <a:pt x="106" y="134"/>
                    <a:pt x="102" y="134"/>
                    <a:pt x="98" y="134"/>
                  </a:cubicBezTo>
                  <a:cubicBezTo>
                    <a:pt x="75" y="94"/>
                    <a:pt x="52" y="54"/>
                    <a:pt x="28" y="14"/>
                  </a:cubicBezTo>
                  <a:cubicBezTo>
                    <a:pt x="28" y="14"/>
                    <a:pt x="28" y="14"/>
                    <a:pt x="28" y="14"/>
                  </a:cubicBezTo>
                  <a:cubicBezTo>
                    <a:pt x="27" y="15"/>
                    <a:pt x="27" y="16"/>
                    <a:pt x="27" y="17"/>
                  </a:cubicBezTo>
                  <a:cubicBezTo>
                    <a:pt x="27" y="48"/>
                    <a:pt x="27" y="79"/>
                    <a:pt x="27" y="110"/>
                  </a:cubicBezTo>
                  <a:cubicBezTo>
                    <a:pt x="27" y="113"/>
                    <a:pt x="27" y="116"/>
                    <a:pt x="28" y="118"/>
                  </a:cubicBezTo>
                  <a:cubicBezTo>
                    <a:pt x="29" y="123"/>
                    <a:pt x="31" y="125"/>
                    <a:pt x="36" y="126"/>
                  </a:cubicBezTo>
                  <a:cubicBezTo>
                    <a:pt x="38" y="126"/>
                    <a:pt x="41" y="127"/>
                    <a:pt x="43" y="127"/>
                  </a:cubicBezTo>
                  <a:cubicBezTo>
                    <a:pt x="43" y="129"/>
                    <a:pt x="43" y="132"/>
                    <a:pt x="43" y="134"/>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71" name="Freeform 23">
              <a:extLst>
                <a:ext uri="{FF2B5EF4-FFF2-40B4-BE49-F238E27FC236}">
                  <a16:creationId xmlns:a16="http://schemas.microsoft.com/office/drawing/2014/main" id="{88041DDA-AE33-4EF1-842D-F936013FB61F}"/>
                </a:ext>
              </a:extLst>
            </p:cNvPr>
            <p:cNvSpPr>
              <a:spLocks/>
            </p:cNvSpPr>
            <p:nvPr/>
          </p:nvSpPr>
          <p:spPr bwMode="auto">
            <a:xfrm>
              <a:off x="6285428" y="3878362"/>
              <a:ext cx="397272" cy="410087"/>
            </a:xfrm>
            <a:custGeom>
              <a:avLst/>
              <a:gdLst>
                <a:gd name="T0" fmla="*/ 87 w 139"/>
                <a:gd name="T1" fmla="*/ 79 h 144"/>
                <a:gd name="T2" fmla="*/ 87 w 139"/>
                <a:gd name="T3" fmla="*/ 71 h 144"/>
                <a:gd name="T4" fmla="*/ 139 w 139"/>
                <a:gd name="T5" fmla="*/ 71 h 144"/>
                <a:gd name="T6" fmla="*/ 139 w 139"/>
                <a:gd name="T7" fmla="*/ 79 h 144"/>
                <a:gd name="T8" fmla="*/ 133 w 139"/>
                <a:gd name="T9" fmla="*/ 79 h 144"/>
                <a:gd name="T10" fmla="*/ 124 w 139"/>
                <a:gd name="T11" fmla="*/ 88 h 144"/>
                <a:gd name="T12" fmla="*/ 124 w 139"/>
                <a:gd name="T13" fmla="*/ 95 h 144"/>
                <a:gd name="T14" fmla="*/ 124 w 139"/>
                <a:gd name="T15" fmla="*/ 134 h 144"/>
                <a:gd name="T16" fmla="*/ 124 w 139"/>
                <a:gd name="T17" fmla="*/ 139 h 144"/>
                <a:gd name="T18" fmla="*/ 115 w 139"/>
                <a:gd name="T19" fmla="*/ 139 h 144"/>
                <a:gd name="T20" fmla="*/ 110 w 139"/>
                <a:gd name="T21" fmla="*/ 128 h 144"/>
                <a:gd name="T22" fmla="*/ 105 w 139"/>
                <a:gd name="T23" fmla="*/ 131 h 144"/>
                <a:gd name="T24" fmla="*/ 56 w 139"/>
                <a:gd name="T25" fmla="*/ 141 h 144"/>
                <a:gd name="T26" fmla="*/ 10 w 139"/>
                <a:gd name="T27" fmla="*/ 103 h 144"/>
                <a:gd name="T28" fmla="*/ 15 w 139"/>
                <a:gd name="T29" fmla="*/ 33 h 144"/>
                <a:gd name="T30" fmla="*/ 56 w 139"/>
                <a:gd name="T31" fmla="*/ 3 h 144"/>
                <a:gd name="T32" fmla="*/ 99 w 139"/>
                <a:gd name="T33" fmla="*/ 11 h 144"/>
                <a:gd name="T34" fmla="*/ 102 w 139"/>
                <a:gd name="T35" fmla="*/ 13 h 144"/>
                <a:gd name="T36" fmla="*/ 105 w 139"/>
                <a:gd name="T37" fmla="*/ 5 h 144"/>
                <a:gd name="T38" fmla="*/ 112 w 139"/>
                <a:gd name="T39" fmla="*/ 5 h 144"/>
                <a:gd name="T40" fmla="*/ 122 w 139"/>
                <a:gd name="T41" fmla="*/ 46 h 144"/>
                <a:gd name="T42" fmla="*/ 114 w 139"/>
                <a:gd name="T43" fmla="*/ 49 h 144"/>
                <a:gd name="T44" fmla="*/ 112 w 139"/>
                <a:gd name="T45" fmla="*/ 44 h 144"/>
                <a:gd name="T46" fmla="*/ 100 w 139"/>
                <a:gd name="T47" fmla="*/ 25 h 144"/>
                <a:gd name="T48" fmla="*/ 42 w 139"/>
                <a:gd name="T49" fmla="*/ 23 h 144"/>
                <a:gd name="T50" fmla="*/ 24 w 139"/>
                <a:gd name="T51" fmla="*/ 62 h 144"/>
                <a:gd name="T52" fmla="*/ 34 w 139"/>
                <a:gd name="T53" fmla="*/ 109 h 144"/>
                <a:gd name="T54" fmla="*/ 77 w 139"/>
                <a:gd name="T55" fmla="*/ 131 h 144"/>
                <a:gd name="T56" fmla="*/ 101 w 139"/>
                <a:gd name="T57" fmla="*/ 120 h 144"/>
                <a:gd name="T58" fmla="*/ 106 w 139"/>
                <a:gd name="T59" fmla="*/ 109 h 144"/>
                <a:gd name="T60" fmla="*/ 106 w 139"/>
                <a:gd name="T61" fmla="*/ 90 h 144"/>
                <a:gd name="T62" fmla="*/ 96 w 139"/>
                <a:gd name="T63" fmla="*/ 79 h 144"/>
                <a:gd name="T64" fmla="*/ 87 w 139"/>
                <a:gd name="T65" fmla="*/ 7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9" h="144">
                  <a:moveTo>
                    <a:pt x="87" y="79"/>
                  </a:moveTo>
                  <a:cubicBezTo>
                    <a:pt x="87" y="76"/>
                    <a:pt x="87" y="74"/>
                    <a:pt x="87" y="71"/>
                  </a:cubicBezTo>
                  <a:cubicBezTo>
                    <a:pt x="105" y="71"/>
                    <a:pt x="122" y="71"/>
                    <a:pt x="139" y="71"/>
                  </a:cubicBezTo>
                  <a:cubicBezTo>
                    <a:pt x="139" y="74"/>
                    <a:pt x="139" y="76"/>
                    <a:pt x="139" y="79"/>
                  </a:cubicBezTo>
                  <a:cubicBezTo>
                    <a:pt x="137" y="79"/>
                    <a:pt x="135" y="79"/>
                    <a:pt x="133" y="79"/>
                  </a:cubicBezTo>
                  <a:cubicBezTo>
                    <a:pt x="127" y="79"/>
                    <a:pt x="125" y="81"/>
                    <a:pt x="124" y="88"/>
                  </a:cubicBezTo>
                  <a:cubicBezTo>
                    <a:pt x="124" y="90"/>
                    <a:pt x="124" y="93"/>
                    <a:pt x="124" y="95"/>
                  </a:cubicBezTo>
                  <a:cubicBezTo>
                    <a:pt x="124" y="108"/>
                    <a:pt x="124" y="121"/>
                    <a:pt x="124" y="134"/>
                  </a:cubicBezTo>
                  <a:cubicBezTo>
                    <a:pt x="124" y="135"/>
                    <a:pt x="124" y="137"/>
                    <a:pt x="124" y="139"/>
                  </a:cubicBezTo>
                  <a:cubicBezTo>
                    <a:pt x="121" y="139"/>
                    <a:pt x="118" y="139"/>
                    <a:pt x="115" y="139"/>
                  </a:cubicBezTo>
                  <a:cubicBezTo>
                    <a:pt x="113" y="136"/>
                    <a:pt x="112" y="132"/>
                    <a:pt x="110" y="128"/>
                  </a:cubicBezTo>
                  <a:cubicBezTo>
                    <a:pt x="108" y="129"/>
                    <a:pt x="107" y="130"/>
                    <a:pt x="105" y="131"/>
                  </a:cubicBezTo>
                  <a:cubicBezTo>
                    <a:pt x="90" y="140"/>
                    <a:pt x="74" y="144"/>
                    <a:pt x="56" y="141"/>
                  </a:cubicBezTo>
                  <a:cubicBezTo>
                    <a:pt x="34" y="137"/>
                    <a:pt x="18" y="124"/>
                    <a:pt x="10" y="103"/>
                  </a:cubicBezTo>
                  <a:cubicBezTo>
                    <a:pt x="0" y="79"/>
                    <a:pt x="1" y="55"/>
                    <a:pt x="15" y="33"/>
                  </a:cubicBezTo>
                  <a:cubicBezTo>
                    <a:pt x="24" y="17"/>
                    <a:pt x="38" y="6"/>
                    <a:pt x="56" y="3"/>
                  </a:cubicBezTo>
                  <a:cubicBezTo>
                    <a:pt x="71" y="0"/>
                    <a:pt x="86" y="2"/>
                    <a:pt x="99" y="11"/>
                  </a:cubicBezTo>
                  <a:cubicBezTo>
                    <a:pt x="100" y="12"/>
                    <a:pt x="101" y="12"/>
                    <a:pt x="102" y="13"/>
                  </a:cubicBezTo>
                  <a:cubicBezTo>
                    <a:pt x="103" y="10"/>
                    <a:pt x="104" y="7"/>
                    <a:pt x="105" y="5"/>
                  </a:cubicBezTo>
                  <a:cubicBezTo>
                    <a:pt x="107" y="5"/>
                    <a:pt x="109" y="5"/>
                    <a:pt x="112" y="5"/>
                  </a:cubicBezTo>
                  <a:cubicBezTo>
                    <a:pt x="115" y="18"/>
                    <a:pt x="119" y="32"/>
                    <a:pt x="122" y="46"/>
                  </a:cubicBezTo>
                  <a:cubicBezTo>
                    <a:pt x="120" y="47"/>
                    <a:pt x="117" y="48"/>
                    <a:pt x="114" y="49"/>
                  </a:cubicBezTo>
                  <a:cubicBezTo>
                    <a:pt x="114" y="47"/>
                    <a:pt x="113" y="45"/>
                    <a:pt x="112" y="44"/>
                  </a:cubicBezTo>
                  <a:cubicBezTo>
                    <a:pt x="109" y="37"/>
                    <a:pt x="105" y="30"/>
                    <a:pt x="100" y="25"/>
                  </a:cubicBezTo>
                  <a:cubicBezTo>
                    <a:pt x="84" y="8"/>
                    <a:pt x="59" y="7"/>
                    <a:pt x="42" y="23"/>
                  </a:cubicBezTo>
                  <a:cubicBezTo>
                    <a:pt x="31" y="34"/>
                    <a:pt x="25" y="47"/>
                    <a:pt x="24" y="62"/>
                  </a:cubicBezTo>
                  <a:cubicBezTo>
                    <a:pt x="22" y="79"/>
                    <a:pt x="25" y="95"/>
                    <a:pt x="34" y="109"/>
                  </a:cubicBezTo>
                  <a:cubicBezTo>
                    <a:pt x="44" y="125"/>
                    <a:pt x="59" y="132"/>
                    <a:pt x="77" y="131"/>
                  </a:cubicBezTo>
                  <a:cubicBezTo>
                    <a:pt x="86" y="130"/>
                    <a:pt x="94" y="127"/>
                    <a:pt x="101" y="120"/>
                  </a:cubicBezTo>
                  <a:cubicBezTo>
                    <a:pt x="104" y="117"/>
                    <a:pt x="106" y="114"/>
                    <a:pt x="106" y="109"/>
                  </a:cubicBezTo>
                  <a:cubicBezTo>
                    <a:pt x="106" y="103"/>
                    <a:pt x="107" y="96"/>
                    <a:pt x="106" y="90"/>
                  </a:cubicBezTo>
                  <a:cubicBezTo>
                    <a:pt x="106" y="82"/>
                    <a:pt x="104" y="81"/>
                    <a:pt x="96" y="79"/>
                  </a:cubicBezTo>
                  <a:cubicBezTo>
                    <a:pt x="94" y="79"/>
                    <a:pt x="91" y="79"/>
                    <a:pt x="87" y="79"/>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29" name="Freeform 25">
              <a:extLst>
                <a:ext uri="{FF2B5EF4-FFF2-40B4-BE49-F238E27FC236}">
                  <a16:creationId xmlns:a16="http://schemas.microsoft.com/office/drawing/2014/main" id="{706182FD-3EAA-45B9-93DD-BCE1670E07FA}"/>
                </a:ext>
              </a:extLst>
            </p:cNvPr>
            <p:cNvSpPr>
              <a:spLocks/>
            </p:cNvSpPr>
            <p:nvPr/>
          </p:nvSpPr>
          <p:spPr bwMode="auto">
            <a:xfrm>
              <a:off x="9005458" y="3884769"/>
              <a:ext cx="323584" cy="397272"/>
            </a:xfrm>
            <a:custGeom>
              <a:avLst/>
              <a:gdLst>
                <a:gd name="T0" fmla="*/ 103 w 113"/>
                <a:gd name="T1" fmla="*/ 44 h 140"/>
                <a:gd name="T2" fmla="*/ 95 w 113"/>
                <a:gd name="T3" fmla="*/ 46 h 140"/>
                <a:gd name="T4" fmla="*/ 92 w 113"/>
                <a:gd name="T5" fmla="*/ 41 h 140"/>
                <a:gd name="T6" fmla="*/ 72 w 113"/>
                <a:gd name="T7" fmla="*/ 18 h 140"/>
                <a:gd name="T8" fmla="*/ 38 w 113"/>
                <a:gd name="T9" fmla="*/ 12 h 140"/>
                <a:gd name="T10" fmla="*/ 25 w 113"/>
                <a:gd name="T11" fmla="*/ 19 h 140"/>
                <a:gd name="T12" fmla="*/ 26 w 113"/>
                <a:gd name="T13" fmla="*/ 44 h 140"/>
                <a:gd name="T14" fmla="*/ 42 w 113"/>
                <a:gd name="T15" fmla="*/ 53 h 140"/>
                <a:gd name="T16" fmla="*/ 70 w 113"/>
                <a:gd name="T17" fmla="*/ 62 h 140"/>
                <a:gd name="T18" fmla="*/ 90 w 113"/>
                <a:gd name="T19" fmla="*/ 70 h 140"/>
                <a:gd name="T20" fmla="*/ 97 w 113"/>
                <a:gd name="T21" fmla="*/ 125 h 140"/>
                <a:gd name="T22" fmla="*/ 56 w 113"/>
                <a:gd name="T23" fmla="*/ 140 h 140"/>
                <a:gd name="T24" fmla="*/ 25 w 113"/>
                <a:gd name="T25" fmla="*/ 128 h 140"/>
                <a:gd name="T26" fmla="*/ 21 w 113"/>
                <a:gd name="T27" fmla="*/ 125 h 140"/>
                <a:gd name="T28" fmla="*/ 16 w 113"/>
                <a:gd name="T29" fmla="*/ 137 h 140"/>
                <a:gd name="T30" fmla="*/ 10 w 113"/>
                <a:gd name="T31" fmla="*/ 137 h 140"/>
                <a:gd name="T32" fmla="*/ 1 w 113"/>
                <a:gd name="T33" fmla="*/ 89 h 140"/>
                <a:gd name="T34" fmla="*/ 10 w 113"/>
                <a:gd name="T35" fmla="*/ 87 h 140"/>
                <a:gd name="T36" fmla="*/ 13 w 113"/>
                <a:gd name="T37" fmla="*/ 95 h 140"/>
                <a:gd name="T38" fmla="*/ 36 w 113"/>
                <a:gd name="T39" fmla="*/ 122 h 140"/>
                <a:gd name="T40" fmla="*/ 69 w 113"/>
                <a:gd name="T41" fmla="*/ 128 h 140"/>
                <a:gd name="T42" fmla="*/ 85 w 113"/>
                <a:gd name="T43" fmla="*/ 119 h 140"/>
                <a:gd name="T44" fmla="*/ 81 w 113"/>
                <a:gd name="T45" fmla="*/ 86 h 140"/>
                <a:gd name="T46" fmla="*/ 63 w 113"/>
                <a:gd name="T47" fmla="*/ 79 h 140"/>
                <a:gd name="T48" fmla="*/ 38 w 113"/>
                <a:gd name="T49" fmla="*/ 71 h 140"/>
                <a:gd name="T50" fmla="*/ 19 w 113"/>
                <a:gd name="T51" fmla="*/ 62 h 140"/>
                <a:gd name="T52" fmla="*/ 15 w 113"/>
                <a:gd name="T53" fmla="*/ 13 h 140"/>
                <a:gd name="T54" fmla="*/ 51 w 113"/>
                <a:gd name="T55" fmla="*/ 0 h 140"/>
                <a:gd name="T56" fmla="*/ 81 w 113"/>
                <a:gd name="T57" fmla="*/ 10 h 140"/>
                <a:gd name="T58" fmla="*/ 82 w 113"/>
                <a:gd name="T59" fmla="*/ 11 h 140"/>
                <a:gd name="T60" fmla="*/ 83 w 113"/>
                <a:gd name="T61" fmla="*/ 11 h 140"/>
                <a:gd name="T62" fmla="*/ 87 w 113"/>
                <a:gd name="T63" fmla="*/ 2 h 140"/>
                <a:gd name="T64" fmla="*/ 93 w 113"/>
                <a:gd name="T65" fmla="*/ 2 h 140"/>
                <a:gd name="T66" fmla="*/ 103 w 113"/>
                <a:gd name="T67" fmla="*/ 44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3" h="140">
                  <a:moveTo>
                    <a:pt x="103" y="44"/>
                  </a:moveTo>
                  <a:cubicBezTo>
                    <a:pt x="100" y="45"/>
                    <a:pt x="98" y="45"/>
                    <a:pt x="95" y="46"/>
                  </a:cubicBezTo>
                  <a:cubicBezTo>
                    <a:pt x="94" y="44"/>
                    <a:pt x="93" y="43"/>
                    <a:pt x="92" y="41"/>
                  </a:cubicBezTo>
                  <a:cubicBezTo>
                    <a:pt x="87" y="32"/>
                    <a:pt x="81" y="24"/>
                    <a:pt x="72" y="18"/>
                  </a:cubicBezTo>
                  <a:cubicBezTo>
                    <a:pt x="61" y="11"/>
                    <a:pt x="50" y="9"/>
                    <a:pt x="38" y="12"/>
                  </a:cubicBezTo>
                  <a:cubicBezTo>
                    <a:pt x="33" y="13"/>
                    <a:pt x="28" y="16"/>
                    <a:pt x="25" y="19"/>
                  </a:cubicBezTo>
                  <a:cubicBezTo>
                    <a:pt x="18" y="27"/>
                    <a:pt x="19" y="38"/>
                    <a:pt x="26" y="44"/>
                  </a:cubicBezTo>
                  <a:cubicBezTo>
                    <a:pt x="31" y="49"/>
                    <a:pt x="36" y="51"/>
                    <a:pt x="42" y="53"/>
                  </a:cubicBezTo>
                  <a:cubicBezTo>
                    <a:pt x="51" y="56"/>
                    <a:pt x="61" y="59"/>
                    <a:pt x="70" y="62"/>
                  </a:cubicBezTo>
                  <a:cubicBezTo>
                    <a:pt x="77" y="64"/>
                    <a:pt x="84" y="67"/>
                    <a:pt x="90" y="70"/>
                  </a:cubicBezTo>
                  <a:cubicBezTo>
                    <a:pt x="113" y="83"/>
                    <a:pt x="112" y="111"/>
                    <a:pt x="97" y="125"/>
                  </a:cubicBezTo>
                  <a:cubicBezTo>
                    <a:pt x="85" y="137"/>
                    <a:pt x="71" y="140"/>
                    <a:pt x="56" y="140"/>
                  </a:cubicBezTo>
                  <a:cubicBezTo>
                    <a:pt x="44" y="139"/>
                    <a:pt x="34" y="135"/>
                    <a:pt x="25" y="128"/>
                  </a:cubicBezTo>
                  <a:cubicBezTo>
                    <a:pt x="24" y="127"/>
                    <a:pt x="23" y="126"/>
                    <a:pt x="21" y="125"/>
                  </a:cubicBezTo>
                  <a:cubicBezTo>
                    <a:pt x="19" y="129"/>
                    <a:pt x="18" y="133"/>
                    <a:pt x="16" y="137"/>
                  </a:cubicBezTo>
                  <a:cubicBezTo>
                    <a:pt x="14" y="137"/>
                    <a:pt x="12" y="137"/>
                    <a:pt x="10" y="137"/>
                  </a:cubicBezTo>
                  <a:cubicBezTo>
                    <a:pt x="7" y="121"/>
                    <a:pt x="4" y="105"/>
                    <a:pt x="1" y="89"/>
                  </a:cubicBezTo>
                  <a:cubicBezTo>
                    <a:pt x="4" y="88"/>
                    <a:pt x="7" y="88"/>
                    <a:pt x="10" y="87"/>
                  </a:cubicBezTo>
                  <a:cubicBezTo>
                    <a:pt x="11" y="90"/>
                    <a:pt x="12" y="93"/>
                    <a:pt x="13" y="95"/>
                  </a:cubicBezTo>
                  <a:cubicBezTo>
                    <a:pt x="18" y="106"/>
                    <a:pt x="26" y="116"/>
                    <a:pt x="36" y="122"/>
                  </a:cubicBezTo>
                  <a:cubicBezTo>
                    <a:pt x="46" y="129"/>
                    <a:pt x="57" y="131"/>
                    <a:pt x="69" y="128"/>
                  </a:cubicBezTo>
                  <a:cubicBezTo>
                    <a:pt x="75" y="127"/>
                    <a:pt x="80" y="123"/>
                    <a:pt x="85" y="119"/>
                  </a:cubicBezTo>
                  <a:cubicBezTo>
                    <a:pt x="94" y="110"/>
                    <a:pt x="94" y="93"/>
                    <a:pt x="81" y="86"/>
                  </a:cubicBezTo>
                  <a:cubicBezTo>
                    <a:pt x="75" y="83"/>
                    <a:pt x="69" y="81"/>
                    <a:pt x="63" y="79"/>
                  </a:cubicBezTo>
                  <a:cubicBezTo>
                    <a:pt x="55" y="76"/>
                    <a:pt x="46" y="74"/>
                    <a:pt x="38" y="71"/>
                  </a:cubicBezTo>
                  <a:cubicBezTo>
                    <a:pt x="31" y="69"/>
                    <a:pt x="25" y="66"/>
                    <a:pt x="19" y="62"/>
                  </a:cubicBezTo>
                  <a:cubicBezTo>
                    <a:pt x="1" y="51"/>
                    <a:pt x="0" y="27"/>
                    <a:pt x="15" y="13"/>
                  </a:cubicBezTo>
                  <a:cubicBezTo>
                    <a:pt x="25" y="3"/>
                    <a:pt x="37" y="0"/>
                    <a:pt x="51" y="0"/>
                  </a:cubicBezTo>
                  <a:cubicBezTo>
                    <a:pt x="62" y="0"/>
                    <a:pt x="72" y="3"/>
                    <a:pt x="81" y="10"/>
                  </a:cubicBezTo>
                  <a:cubicBezTo>
                    <a:pt x="81" y="10"/>
                    <a:pt x="81" y="11"/>
                    <a:pt x="82" y="11"/>
                  </a:cubicBezTo>
                  <a:cubicBezTo>
                    <a:pt x="82" y="11"/>
                    <a:pt x="82" y="11"/>
                    <a:pt x="83" y="11"/>
                  </a:cubicBezTo>
                  <a:cubicBezTo>
                    <a:pt x="84" y="8"/>
                    <a:pt x="85" y="5"/>
                    <a:pt x="87" y="2"/>
                  </a:cubicBezTo>
                  <a:cubicBezTo>
                    <a:pt x="89" y="2"/>
                    <a:pt x="91" y="2"/>
                    <a:pt x="93" y="2"/>
                  </a:cubicBezTo>
                  <a:cubicBezTo>
                    <a:pt x="96" y="16"/>
                    <a:pt x="100" y="30"/>
                    <a:pt x="103" y="44"/>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30" name="Freeform 27">
              <a:extLst>
                <a:ext uri="{FF2B5EF4-FFF2-40B4-BE49-F238E27FC236}">
                  <a16:creationId xmlns:a16="http://schemas.microsoft.com/office/drawing/2014/main" id="{E83B3483-EA8E-4C84-9BD1-4E5F98AA9387}"/>
                </a:ext>
              </a:extLst>
            </p:cNvPr>
            <p:cNvSpPr>
              <a:spLocks noEditPoints="1"/>
            </p:cNvSpPr>
            <p:nvPr/>
          </p:nvSpPr>
          <p:spPr bwMode="auto">
            <a:xfrm>
              <a:off x="4616246" y="3887973"/>
              <a:ext cx="323584" cy="384457"/>
            </a:xfrm>
            <a:custGeom>
              <a:avLst/>
              <a:gdLst>
                <a:gd name="T0" fmla="*/ 33 w 113"/>
                <a:gd name="T1" fmla="*/ 78 h 135"/>
                <a:gd name="T2" fmla="*/ 33 w 113"/>
                <a:gd name="T3" fmla="*/ 82 h 135"/>
                <a:gd name="T4" fmla="*/ 33 w 113"/>
                <a:gd name="T5" fmla="*/ 114 h 135"/>
                <a:gd name="T6" fmla="*/ 33 w 113"/>
                <a:gd name="T7" fmla="*/ 118 h 135"/>
                <a:gd name="T8" fmla="*/ 43 w 113"/>
                <a:gd name="T9" fmla="*/ 128 h 135"/>
                <a:gd name="T10" fmla="*/ 49 w 113"/>
                <a:gd name="T11" fmla="*/ 128 h 135"/>
                <a:gd name="T12" fmla="*/ 49 w 113"/>
                <a:gd name="T13" fmla="*/ 135 h 135"/>
                <a:gd name="T14" fmla="*/ 0 w 113"/>
                <a:gd name="T15" fmla="*/ 135 h 135"/>
                <a:gd name="T16" fmla="*/ 0 w 113"/>
                <a:gd name="T17" fmla="*/ 128 h 135"/>
                <a:gd name="T18" fmla="*/ 8 w 113"/>
                <a:gd name="T19" fmla="*/ 127 h 135"/>
                <a:gd name="T20" fmla="*/ 15 w 113"/>
                <a:gd name="T21" fmla="*/ 120 h 135"/>
                <a:gd name="T22" fmla="*/ 15 w 113"/>
                <a:gd name="T23" fmla="*/ 114 h 135"/>
                <a:gd name="T24" fmla="*/ 15 w 113"/>
                <a:gd name="T25" fmla="*/ 21 h 135"/>
                <a:gd name="T26" fmla="*/ 15 w 113"/>
                <a:gd name="T27" fmla="*/ 14 h 135"/>
                <a:gd name="T28" fmla="*/ 9 w 113"/>
                <a:gd name="T29" fmla="*/ 9 h 135"/>
                <a:gd name="T30" fmla="*/ 0 w 113"/>
                <a:gd name="T31" fmla="*/ 8 h 135"/>
                <a:gd name="T32" fmla="*/ 0 w 113"/>
                <a:gd name="T33" fmla="*/ 1 h 135"/>
                <a:gd name="T34" fmla="*/ 4 w 113"/>
                <a:gd name="T35" fmla="*/ 0 h 135"/>
                <a:gd name="T36" fmla="*/ 56 w 113"/>
                <a:gd name="T37" fmla="*/ 0 h 135"/>
                <a:gd name="T38" fmla="*/ 73 w 113"/>
                <a:gd name="T39" fmla="*/ 1 h 135"/>
                <a:gd name="T40" fmla="*/ 106 w 113"/>
                <a:gd name="T41" fmla="*/ 50 h 135"/>
                <a:gd name="T42" fmla="*/ 78 w 113"/>
                <a:gd name="T43" fmla="*/ 76 h 135"/>
                <a:gd name="T44" fmla="*/ 55 w 113"/>
                <a:gd name="T45" fmla="*/ 78 h 135"/>
                <a:gd name="T46" fmla="*/ 33 w 113"/>
                <a:gd name="T47" fmla="*/ 78 h 135"/>
                <a:gd name="T48" fmla="*/ 33 w 113"/>
                <a:gd name="T49" fmla="*/ 68 h 135"/>
                <a:gd name="T50" fmla="*/ 67 w 113"/>
                <a:gd name="T51" fmla="*/ 67 h 135"/>
                <a:gd name="T52" fmla="*/ 85 w 113"/>
                <a:gd name="T53" fmla="*/ 52 h 135"/>
                <a:gd name="T54" fmla="*/ 87 w 113"/>
                <a:gd name="T55" fmla="*/ 29 h 135"/>
                <a:gd name="T56" fmla="*/ 66 w 113"/>
                <a:gd name="T57" fmla="*/ 11 h 135"/>
                <a:gd name="T58" fmla="*/ 34 w 113"/>
                <a:gd name="T59" fmla="*/ 11 h 135"/>
                <a:gd name="T60" fmla="*/ 33 w 113"/>
                <a:gd name="T61" fmla="*/ 11 h 135"/>
                <a:gd name="T62" fmla="*/ 33 w 113"/>
                <a:gd name="T63" fmla="*/ 6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3" h="135">
                  <a:moveTo>
                    <a:pt x="33" y="78"/>
                  </a:moveTo>
                  <a:cubicBezTo>
                    <a:pt x="33" y="80"/>
                    <a:pt x="33" y="81"/>
                    <a:pt x="33" y="82"/>
                  </a:cubicBezTo>
                  <a:cubicBezTo>
                    <a:pt x="33" y="93"/>
                    <a:pt x="33" y="103"/>
                    <a:pt x="33" y="114"/>
                  </a:cubicBezTo>
                  <a:cubicBezTo>
                    <a:pt x="33" y="115"/>
                    <a:pt x="33" y="117"/>
                    <a:pt x="33" y="118"/>
                  </a:cubicBezTo>
                  <a:cubicBezTo>
                    <a:pt x="34" y="125"/>
                    <a:pt x="35" y="127"/>
                    <a:pt x="43" y="128"/>
                  </a:cubicBezTo>
                  <a:cubicBezTo>
                    <a:pt x="45" y="128"/>
                    <a:pt x="47" y="128"/>
                    <a:pt x="49" y="128"/>
                  </a:cubicBezTo>
                  <a:cubicBezTo>
                    <a:pt x="49" y="130"/>
                    <a:pt x="49" y="133"/>
                    <a:pt x="49" y="135"/>
                  </a:cubicBezTo>
                  <a:cubicBezTo>
                    <a:pt x="33" y="135"/>
                    <a:pt x="16" y="135"/>
                    <a:pt x="0" y="135"/>
                  </a:cubicBezTo>
                  <a:cubicBezTo>
                    <a:pt x="0" y="133"/>
                    <a:pt x="0" y="131"/>
                    <a:pt x="0" y="128"/>
                  </a:cubicBezTo>
                  <a:cubicBezTo>
                    <a:pt x="2" y="128"/>
                    <a:pt x="5" y="128"/>
                    <a:pt x="8" y="127"/>
                  </a:cubicBezTo>
                  <a:cubicBezTo>
                    <a:pt x="13" y="126"/>
                    <a:pt x="14" y="125"/>
                    <a:pt x="15" y="120"/>
                  </a:cubicBezTo>
                  <a:cubicBezTo>
                    <a:pt x="15" y="118"/>
                    <a:pt x="15" y="116"/>
                    <a:pt x="15" y="114"/>
                  </a:cubicBezTo>
                  <a:cubicBezTo>
                    <a:pt x="16" y="83"/>
                    <a:pt x="16" y="52"/>
                    <a:pt x="15" y="21"/>
                  </a:cubicBezTo>
                  <a:cubicBezTo>
                    <a:pt x="15" y="19"/>
                    <a:pt x="15" y="16"/>
                    <a:pt x="15" y="14"/>
                  </a:cubicBezTo>
                  <a:cubicBezTo>
                    <a:pt x="14" y="11"/>
                    <a:pt x="12" y="9"/>
                    <a:pt x="9" y="9"/>
                  </a:cubicBezTo>
                  <a:cubicBezTo>
                    <a:pt x="6" y="8"/>
                    <a:pt x="3" y="8"/>
                    <a:pt x="0" y="8"/>
                  </a:cubicBezTo>
                  <a:cubicBezTo>
                    <a:pt x="0" y="5"/>
                    <a:pt x="0" y="3"/>
                    <a:pt x="0" y="1"/>
                  </a:cubicBezTo>
                  <a:cubicBezTo>
                    <a:pt x="1" y="0"/>
                    <a:pt x="3" y="0"/>
                    <a:pt x="4" y="0"/>
                  </a:cubicBezTo>
                  <a:cubicBezTo>
                    <a:pt x="21" y="0"/>
                    <a:pt x="39" y="0"/>
                    <a:pt x="56" y="0"/>
                  </a:cubicBezTo>
                  <a:cubicBezTo>
                    <a:pt x="62" y="0"/>
                    <a:pt x="68" y="1"/>
                    <a:pt x="73" y="1"/>
                  </a:cubicBezTo>
                  <a:cubicBezTo>
                    <a:pt x="98" y="4"/>
                    <a:pt x="113" y="26"/>
                    <a:pt x="106" y="50"/>
                  </a:cubicBezTo>
                  <a:cubicBezTo>
                    <a:pt x="102" y="64"/>
                    <a:pt x="93" y="73"/>
                    <a:pt x="78" y="76"/>
                  </a:cubicBezTo>
                  <a:cubicBezTo>
                    <a:pt x="70" y="77"/>
                    <a:pt x="63" y="77"/>
                    <a:pt x="55" y="78"/>
                  </a:cubicBezTo>
                  <a:cubicBezTo>
                    <a:pt x="48" y="78"/>
                    <a:pt x="41" y="78"/>
                    <a:pt x="33" y="78"/>
                  </a:cubicBezTo>
                  <a:close/>
                  <a:moveTo>
                    <a:pt x="33" y="68"/>
                  </a:moveTo>
                  <a:cubicBezTo>
                    <a:pt x="45" y="67"/>
                    <a:pt x="56" y="68"/>
                    <a:pt x="67" y="67"/>
                  </a:cubicBezTo>
                  <a:cubicBezTo>
                    <a:pt x="76" y="66"/>
                    <a:pt x="82" y="60"/>
                    <a:pt x="85" y="52"/>
                  </a:cubicBezTo>
                  <a:cubicBezTo>
                    <a:pt x="89" y="45"/>
                    <a:pt x="89" y="37"/>
                    <a:pt x="87" y="29"/>
                  </a:cubicBezTo>
                  <a:cubicBezTo>
                    <a:pt x="84" y="19"/>
                    <a:pt x="78" y="12"/>
                    <a:pt x="66" y="11"/>
                  </a:cubicBezTo>
                  <a:cubicBezTo>
                    <a:pt x="56" y="11"/>
                    <a:pt x="45" y="11"/>
                    <a:pt x="34" y="11"/>
                  </a:cubicBezTo>
                  <a:cubicBezTo>
                    <a:pt x="34" y="11"/>
                    <a:pt x="34" y="11"/>
                    <a:pt x="33" y="11"/>
                  </a:cubicBezTo>
                  <a:cubicBezTo>
                    <a:pt x="33" y="30"/>
                    <a:pt x="33" y="48"/>
                    <a:pt x="33" y="68"/>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31" name="Freeform 29">
              <a:extLst>
                <a:ext uri="{FF2B5EF4-FFF2-40B4-BE49-F238E27FC236}">
                  <a16:creationId xmlns:a16="http://schemas.microsoft.com/office/drawing/2014/main" id="{ABD5AC87-B621-4108-92CB-D265896F5894}"/>
                </a:ext>
              </a:extLst>
            </p:cNvPr>
            <p:cNvSpPr>
              <a:spLocks/>
            </p:cNvSpPr>
            <p:nvPr/>
          </p:nvSpPr>
          <p:spPr bwMode="auto">
            <a:xfrm>
              <a:off x="6858909" y="3891177"/>
              <a:ext cx="381253" cy="394068"/>
            </a:xfrm>
            <a:custGeom>
              <a:avLst/>
              <a:gdLst>
                <a:gd name="T0" fmla="*/ 49 w 133"/>
                <a:gd name="T1" fmla="*/ 0 h 138"/>
                <a:gd name="T2" fmla="*/ 49 w 133"/>
                <a:gd name="T3" fmla="*/ 7 h 138"/>
                <a:gd name="T4" fmla="*/ 41 w 133"/>
                <a:gd name="T5" fmla="*/ 8 h 138"/>
                <a:gd name="T6" fmla="*/ 34 w 133"/>
                <a:gd name="T7" fmla="*/ 15 h 138"/>
                <a:gd name="T8" fmla="*/ 33 w 133"/>
                <a:gd name="T9" fmla="*/ 23 h 138"/>
                <a:gd name="T10" fmla="*/ 33 w 133"/>
                <a:gd name="T11" fmla="*/ 83 h 138"/>
                <a:gd name="T12" fmla="*/ 34 w 133"/>
                <a:gd name="T13" fmla="*/ 96 h 138"/>
                <a:gd name="T14" fmla="*/ 60 w 133"/>
                <a:gd name="T15" fmla="*/ 124 h 138"/>
                <a:gd name="T16" fmla="*/ 100 w 133"/>
                <a:gd name="T17" fmla="*/ 110 h 138"/>
                <a:gd name="T18" fmla="*/ 106 w 133"/>
                <a:gd name="T19" fmla="*/ 94 h 138"/>
                <a:gd name="T20" fmla="*/ 107 w 133"/>
                <a:gd name="T21" fmla="*/ 80 h 138"/>
                <a:gd name="T22" fmla="*/ 107 w 133"/>
                <a:gd name="T23" fmla="*/ 24 h 138"/>
                <a:gd name="T24" fmla="*/ 106 w 133"/>
                <a:gd name="T25" fmla="*/ 15 h 138"/>
                <a:gd name="T26" fmla="*/ 97 w 133"/>
                <a:gd name="T27" fmla="*/ 8 h 138"/>
                <a:gd name="T28" fmla="*/ 91 w 133"/>
                <a:gd name="T29" fmla="*/ 7 h 138"/>
                <a:gd name="T30" fmla="*/ 91 w 133"/>
                <a:gd name="T31" fmla="*/ 0 h 138"/>
                <a:gd name="T32" fmla="*/ 133 w 133"/>
                <a:gd name="T33" fmla="*/ 0 h 138"/>
                <a:gd name="T34" fmla="*/ 133 w 133"/>
                <a:gd name="T35" fmla="*/ 7 h 138"/>
                <a:gd name="T36" fmla="*/ 126 w 133"/>
                <a:gd name="T37" fmla="*/ 8 h 138"/>
                <a:gd name="T38" fmla="*/ 118 w 133"/>
                <a:gd name="T39" fmla="*/ 15 h 138"/>
                <a:gd name="T40" fmla="*/ 118 w 133"/>
                <a:gd name="T41" fmla="*/ 25 h 138"/>
                <a:gd name="T42" fmla="*/ 117 w 133"/>
                <a:gd name="T43" fmla="*/ 88 h 138"/>
                <a:gd name="T44" fmla="*/ 114 w 133"/>
                <a:gd name="T45" fmla="*/ 105 h 138"/>
                <a:gd name="T46" fmla="*/ 74 w 133"/>
                <a:gd name="T47" fmla="*/ 136 h 138"/>
                <a:gd name="T48" fmla="*/ 35 w 133"/>
                <a:gd name="T49" fmla="*/ 127 h 138"/>
                <a:gd name="T50" fmla="*/ 17 w 133"/>
                <a:gd name="T51" fmla="*/ 96 h 138"/>
                <a:gd name="T52" fmla="*/ 16 w 133"/>
                <a:gd name="T53" fmla="*/ 83 h 138"/>
                <a:gd name="T54" fmla="*/ 16 w 133"/>
                <a:gd name="T55" fmla="*/ 25 h 138"/>
                <a:gd name="T56" fmla="*/ 16 w 133"/>
                <a:gd name="T57" fmla="*/ 15 h 138"/>
                <a:gd name="T58" fmla="*/ 8 w 133"/>
                <a:gd name="T59" fmla="*/ 8 h 138"/>
                <a:gd name="T60" fmla="*/ 0 w 133"/>
                <a:gd name="T61" fmla="*/ 7 h 138"/>
                <a:gd name="T62" fmla="*/ 0 w 133"/>
                <a:gd name="T63" fmla="*/ 0 h 138"/>
                <a:gd name="T64" fmla="*/ 49 w 133"/>
                <a:gd name="T65"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3" h="138">
                  <a:moveTo>
                    <a:pt x="49" y="0"/>
                  </a:moveTo>
                  <a:cubicBezTo>
                    <a:pt x="49" y="2"/>
                    <a:pt x="49" y="4"/>
                    <a:pt x="49" y="7"/>
                  </a:cubicBezTo>
                  <a:cubicBezTo>
                    <a:pt x="46" y="7"/>
                    <a:pt x="44" y="7"/>
                    <a:pt x="41" y="8"/>
                  </a:cubicBezTo>
                  <a:cubicBezTo>
                    <a:pt x="36" y="8"/>
                    <a:pt x="34" y="10"/>
                    <a:pt x="34" y="15"/>
                  </a:cubicBezTo>
                  <a:cubicBezTo>
                    <a:pt x="33" y="17"/>
                    <a:pt x="33" y="20"/>
                    <a:pt x="33" y="23"/>
                  </a:cubicBezTo>
                  <a:cubicBezTo>
                    <a:pt x="33" y="43"/>
                    <a:pt x="33" y="63"/>
                    <a:pt x="33" y="83"/>
                  </a:cubicBezTo>
                  <a:cubicBezTo>
                    <a:pt x="33" y="87"/>
                    <a:pt x="33" y="92"/>
                    <a:pt x="34" y="96"/>
                  </a:cubicBezTo>
                  <a:cubicBezTo>
                    <a:pt x="36" y="112"/>
                    <a:pt x="46" y="120"/>
                    <a:pt x="60" y="124"/>
                  </a:cubicBezTo>
                  <a:cubicBezTo>
                    <a:pt x="76" y="128"/>
                    <a:pt x="89" y="123"/>
                    <a:pt x="100" y="110"/>
                  </a:cubicBezTo>
                  <a:cubicBezTo>
                    <a:pt x="104" y="106"/>
                    <a:pt x="105" y="100"/>
                    <a:pt x="106" y="94"/>
                  </a:cubicBezTo>
                  <a:cubicBezTo>
                    <a:pt x="106" y="90"/>
                    <a:pt x="106" y="85"/>
                    <a:pt x="107" y="80"/>
                  </a:cubicBezTo>
                  <a:cubicBezTo>
                    <a:pt x="107" y="62"/>
                    <a:pt x="107" y="43"/>
                    <a:pt x="107" y="24"/>
                  </a:cubicBezTo>
                  <a:cubicBezTo>
                    <a:pt x="107" y="21"/>
                    <a:pt x="106" y="18"/>
                    <a:pt x="106" y="15"/>
                  </a:cubicBezTo>
                  <a:cubicBezTo>
                    <a:pt x="105" y="10"/>
                    <a:pt x="103" y="8"/>
                    <a:pt x="97" y="8"/>
                  </a:cubicBezTo>
                  <a:cubicBezTo>
                    <a:pt x="95" y="7"/>
                    <a:pt x="93" y="7"/>
                    <a:pt x="91" y="7"/>
                  </a:cubicBezTo>
                  <a:cubicBezTo>
                    <a:pt x="91" y="4"/>
                    <a:pt x="91" y="2"/>
                    <a:pt x="91" y="0"/>
                  </a:cubicBezTo>
                  <a:cubicBezTo>
                    <a:pt x="105" y="0"/>
                    <a:pt x="119" y="0"/>
                    <a:pt x="133" y="0"/>
                  </a:cubicBezTo>
                  <a:cubicBezTo>
                    <a:pt x="133" y="2"/>
                    <a:pt x="133" y="4"/>
                    <a:pt x="133" y="7"/>
                  </a:cubicBezTo>
                  <a:cubicBezTo>
                    <a:pt x="131" y="7"/>
                    <a:pt x="128" y="7"/>
                    <a:pt x="126" y="8"/>
                  </a:cubicBezTo>
                  <a:cubicBezTo>
                    <a:pt x="121" y="8"/>
                    <a:pt x="119" y="11"/>
                    <a:pt x="118" y="15"/>
                  </a:cubicBezTo>
                  <a:cubicBezTo>
                    <a:pt x="118" y="18"/>
                    <a:pt x="118" y="22"/>
                    <a:pt x="118" y="25"/>
                  </a:cubicBezTo>
                  <a:cubicBezTo>
                    <a:pt x="117" y="46"/>
                    <a:pt x="118" y="67"/>
                    <a:pt x="117" y="88"/>
                  </a:cubicBezTo>
                  <a:cubicBezTo>
                    <a:pt x="117" y="94"/>
                    <a:pt x="116" y="99"/>
                    <a:pt x="114" y="105"/>
                  </a:cubicBezTo>
                  <a:cubicBezTo>
                    <a:pt x="108" y="124"/>
                    <a:pt x="94" y="134"/>
                    <a:pt x="74" y="136"/>
                  </a:cubicBezTo>
                  <a:cubicBezTo>
                    <a:pt x="60" y="138"/>
                    <a:pt x="47" y="135"/>
                    <a:pt x="35" y="127"/>
                  </a:cubicBezTo>
                  <a:cubicBezTo>
                    <a:pt x="24" y="120"/>
                    <a:pt x="18" y="109"/>
                    <a:pt x="17" y="96"/>
                  </a:cubicBezTo>
                  <a:cubicBezTo>
                    <a:pt x="16" y="92"/>
                    <a:pt x="16" y="87"/>
                    <a:pt x="16" y="83"/>
                  </a:cubicBezTo>
                  <a:cubicBezTo>
                    <a:pt x="16" y="64"/>
                    <a:pt x="16" y="45"/>
                    <a:pt x="16" y="25"/>
                  </a:cubicBezTo>
                  <a:cubicBezTo>
                    <a:pt x="16" y="22"/>
                    <a:pt x="16" y="18"/>
                    <a:pt x="16" y="15"/>
                  </a:cubicBezTo>
                  <a:cubicBezTo>
                    <a:pt x="15" y="10"/>
                    <a:pt x="13" y="8"/>
                    <a:pt x="8" y="8"/>
                  </a:cubicBezTo>
                  <a:cubicBezTo>
                    <a:pt x="5" y="7"/>
                    <a:pt x="3" y="7"/>
                    <a:pt x="0" y="7"/>
                  </a:cubicBezTo>
                  <a:cubicBezTo>
                    <a:pt x="0" y="4"/>
                    <a:pt x="0" y="2"/>
                    <a:pt x="0" y="0"/>
                  </a:cubicBezTo>
                  <a:cubicBezTo>
                    <a:pt x="16" y="0"/>
                    <a:pt x="32" y="0"/>
                    <a:pt x="49" y="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32" name="Freeform 30">
              <a:extLst>
                <a:ext uri="{FF2B5EF4-FFF2-40B4-BE49-F238E27FC236}">
                  <a16:creationId xmlns:a16="http://schemas.microsoft.com/office/drawing/2014/main" id="{0BB2B514-BAFC-4B2E-9426-ACF7AAF083D8}"/>
                </a:ext>
              </a:extLst>
            </p:cNvPr>
            <p:cNvSpPr>
              <a:spLocks/>
            </p:cNvSpPr>
            <p:nvPr/>
          </p:nvSpPr>
          <p:spPr bwMode="auto">
            <a:xfrm>
              <a:off x="7832866" y="3891177"/>
              <a:ext cx="378049" cy="390864"/>
            </a:xfrm>
            <a:custGeom>
              <a:avLst/>
              <a:gdLst>
                <a:gd name="T0" fmla="*/ 73 w 133"/>
                <a:gd name="T1" fmla="*/ 137 h 137"/>
                <a:gd name="T2" fmla="*/ 64 w 133"/>
                <a:gd name="T3" fmla="*/ 137 h 137"/>
                <a:gd name="T4" fmla="*/ 58 w 133"/>
                <a:gd name="T5" fmla="*/ 133 h 137"/>
                <a:gd name="T6" fmla="*/ 39 w 133"/>
                <a:gd name="T7" fmla="*/ 80 h 137"/>
                <a:gd name="T8" fmla="*/ 17 w 133"/>
                <a:gd name="T9" fmla="*/ 23 h 137"/>
                <a:gd name="T10" fmla="*/ 13 w 133"/>
                <a:gd name="T11" fmla="*/ 14 h 137"/>
                <a:gd name="T12" fmla="*/ 4 w 133"/>
                <a:gd name="T13" fmla="*/ 7 h 137"/>
                <a:gd name="T14" fmla="*/ 0 w 133"/>
                <a:gd name="T15" fmla="*/ 7 h 137"/>
                <a:gd name="T16" fmla="*/ 0 w 133"/>
                <a:gd name="T17" fmla="*/ 0 h 137"/>
                <a:gd name="T18" fmla="*/ 47 w 133"/>
                <a:gd name="T19" fmla="*/ 0 h 137"/>
                <a:gd name="T20" fmla="*/ 47 w 133"/>
                <a:gd name="T21" fmla="*/ 7 h 137"/>
                <a:gd name="T22" fmla="*/ 39 w 133"/>
                <a:gd name="T23" fmla="*/ 8 h 137"/>
                <a:gd name="T24" fmla="*/ 34 w 133"/>
                <a:gd name="T25" fmla="*/ 15 h 137"/>
                <a:gd name="T26" fmla="*/ 35 w 133"/>
                <a:gd name="T27" fmla="*/ 20 h 137"/>
                <a:gd name="T28" fmla="*/ 68 w 133"/>
                <a:gd name="T29" fmla="*/ 112 h 137"/>
                <a:gd name="T30" fmla="*/ 70 w 133"/>
                <a:gd name="T31" fmla="*/ 116 h 137"/>
                <a:gd name="T32" fmla="*/ 72 w 133"/>
                <a:gd name="T33" fmla="*/ 113 h 137"/>
                <a:gd name="T34" fmla="*/ 106 w 133"/>
                <a:gd name="T35" fmla="*/ 18 h 137"/>
                <a:gd name="T36" fmla="*/ 106 w 133"/>
                <a:gd name="T37" fmla="*/ 16 h 137"/>
                <a:gd name="T38" fmla="*/ 101 w 133"/>
                <a:gd name="T39" fmla="*/ 7 h 137"/>
                <a:gd name="T40" fmla="*/ 94 w 133"/>
                <a:gd name="T41" fmla="*/ 7 h 137"/>
                <a:gd name="T42" fmla="*/ 94 w 133"/>
                <a:gd name="T43" fmla="*/ 0 h 137"/>
                <a:gd name="T44" fmla="*/ 133 w 133"/>
                <a:gd name="T45" fmla="*/ 0 h 137"/>
                <a:gd name="T46" fmla="*/ 133 w 133"/>
                <a:gd name="T47" fmla="*/ 7 h 137"/>
                <a:gd name="T48" fmla="*/ 130 w 133"/>
                <a:gd name="T49" fmla="*/ 7 h 137"/>
                <a:gd name="T50" fmla="*/ 119 w 133"/>
                <a:gd name="T51" fmla="*/ 16 h 137"/>
                <a:gd name="T52" fmla="*/ 110 w 133"/>
                <a:gd name="T53" fmla="*/ 38 h 137"/>
                <a:gd name="T54" fmla="*/ 74 w 133"/>
                <a:gd name="T55" fmla="*/ 133 h 137"/>
                <a:gd name="T56" fmla="*/ 73 w 133"/>
                <a:gd name="T57" fmla="*/ 137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3" h="137">
                  <a:moveTo>
                    <a:pt x="73" y="137"/>
                  </a:moveTo>
                  <a:cubicBezTo>
                    <a:pt x="69" y="137"/>
                    <a:pt x="66" y="137"/>
                    <a:pt x="64" y="137"/>
                  </a:cubicBezTo>
                  <a:cubicBezTo>
                    <a:pt x="61" y="137"/>
                    <a:pt x="59" y="136"/>
                    <a:pt x="58" y="133"/>
                  </a:cubicBezTo>
                  <a:cubicBezTo>
                    <a:pt x="52" y="115"/>
                    <a:pt x="45" y="98"/>
                    <a:pt x="39" y="80"/>
                  </a:cubicBezTo>
                  <a:cubicBezTo>
                    <a:pt x="31" y="61"/>
                    <a:pt x="24" y="42"/>
                    <a:pt x="17" y="23"/>
                  </a:cubicBezTo>
                  <a:cubicBezTo>
                    <a:pt x="16" y="20"/>
                    <a:pt x="15" y="17"/>
                    <a:pt x="13" y="14"/>
                  </a:cubicBezTo>
                  <a:cubicBezTo>
                    <a:pt x="11" y="10"/>
                    <a:pt x="8" y="8"/>
                    <a:pt x="4" y="7"/>
                  </a:cubicBezTo>
                  <a:cubicBezTo>
                    <a:pt x="3" y="7"/>
                    <a:pt x="2" y="7"/>
                    <a:pt x="0" y="7"/>
                  </a:cubicBezTo>
                  <a:cubicBezTo>
                    <a:pt x="0" y="4"/>
                    <a:pt x="0" y="2"/>
                    <a:pt x="0" y="0"/>
                  </a:cubicBezTo>
                  <a:cubicBezTo>
                    <a:pt x="16" y="0"/>
                    <a:pt x="31" y="0"/>
                    <a:pt x="47" y="0"/>
                  </a:cubicBezTo>
                  <a:cubicBezTo>
                    <a:pt x="47" y="2"/>
                    <a:pt x="47" y="4"/>
                    <a:pt x="47" y="7"/>
                  </a:cubicBezTo>
                  <a:cubicBezTo>
                    <a:pt x="44" y="7"/>
                    <a:pt x="42" y="7"/>
                    <a:pt x="39" y="8"/>
                  </a:cubicBezTo>
                  <a:cubicBezTo>
                    <a:pt x="34" y="8"/>
                    <a:pt x="33" y="10"/>
                    <a:pt x="34" y="15"/>
                  </a:cubicBezTo>
                  <a:cubicBezTo>
                    <a:pt x="34" y="17"/>
                    <a:pt x="35" y="19"/>
                    <a:pt x="35" y="20"/>
                  </a:cubicBezTo>
                  <a:cubicBezTo>
                    <a:pt x="46" y="51"/>
                    <a:pt x="57" y="81"/>
                    <a:pt x="68" y="112"/>
                  </a:cubicBezTo>
                  <a:cubicBezTo>
                    <a:pt x="69" y="113"/>
                    <a:pt x="69" y="114"/>
                    <a:pt x="70" y="116"/>
                  </a:cubicBezTo>
                  <a:cubicBezTo>
                    <a:pt x="71" y="114"/>
                    <a:pt x="71" y="113"/>
                    <a:pt x="72" y="113"/>
                  </a:cubicBezTo>
                  <a:cubicBezTo>
                    <a:pt x="83" y="81"/>
                    <a:pt x="94" y="50"/>
                    <a:pt x="106" y="18"/>
                  </a:cubicBezTo>
                  <a:cubicBezTo>
                    <a:pt x="106" y="17"/>
                    <a:pt x="106" y="17"/>
                    <a:pt x="106" y="16"/>
                  </a:cubicBezTo>
                  <a:cubicBezTo>
                    <a:pt x="107" y="10"/>
                    <a:pt x="106" y="8"/>
                    <a:pt x="101" y="7"/>
                  </a:cubicBezTo>
                  <a:cubicBezTo>
                    <a:pt x="98" y="7"/>
                    <a:pt x="96" y="7"/>
                    <a:pt x="94" y="7"/>
                  </a:cubicBezTo>
                  <a:cubicBezTo>
                    <a:pt x="94" y="4"/>
                    <a:pt x="94" y="2"/>
                    <a:pt x="94" y="0"/>
                  </a:cubicBezTo>
                  <a:cubicBezTo>
                    <a:pt x="106" y="0"/>
                    <a:pt x="119" y="0"/>
                    <a:pt x="133" y="0"/>
                  </a:cubicBezTo>
                  <a:cubicBezTo>
                    <a:pt x="133" y="2"/>
                    <a:pt x="133" y="4"/>
                    <a:pt x="133" y="7"/>
                  </a:cubicBezTo>
                  <a:cubicBezTo>
                    <a:pt x="132" y="7"/>
                    <a:pt x="131" y="7"/>
                    <a:pt x="130" y="7"/>
                  </a:cubicBezTo>
                  <a:cubicBezTo>
                    <a:pt x="124" y="8"/>
                    <a:pt x="121" y="11"/>
                    <a:pt x="119" y="16"/>
                  </a:cubicBezTo>
                  <a:cubicBezTo>
                    <a:pt x="116" y="24"/>
                    <a:pt x="113" y="31"/>
                    <a:pt x="110" y="38"/>
                  </a:cubicBezTo>
                  <a:cubicBezTo>
                    <a:pt x="98" y="70"/>
                    <a:pt x="86" y="101"/>
                    <a:pt x="74" y="133"/>
                  </a:cubicBezTo>
                  <a:cubicBezTo>
                    <a:pt x="74" y="134"/>
                    <a:pt x="73" y="135"/>
                    <a:pt x="73" y="13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33" name="Freeform 31">
              <a:extLst>
                <a:ext uri="{FF2B5EF4-FFF2-40B4-BE49-F238E27FC236}">
                  <a16:creationId xmlns:a16="http://schemas.microsoft.com/office/drawing/2014/main" id="{95F1D8E8-509F-457F-A39C-06F7223B846F}"/>
                </a:ext>
              </a:extLst>
            </p:cNvPr>
            <p:cNvSpPr>
              <a:spLocks/>
            </p:cNvSpPr>
            <p:nvPr/>
          </p:nvSpPr>
          <p:spPr bwMode="auto">
            <a:xfrm>
              <a:off x="9844855" y="3891177"/>
              <a:ext cx="342807" cy="384457"/>
            </a:xfrm>
            <a:custGeom>
              <a:avLst/>
              <a:gdLst>
                <a:gd name="T0" fmla="*/ 85 w 120"/>
                <a:gd name="T1" fmla="*/ 127 h 135"/>
                <a:gd name="T2" fmla="*/ 85 w 120"/>
                <a:gd name="T3" fmla="*/ 134 h 135"/>
                <a:gd name="T4" fmla="*/ 35 w 120"/>
                <a:gd name="T5" fmla="*/ 134 h 135"/>
                <a:gd name="T6" fmla="*/ 35 w 120"/>
                <a:gd name="T7" fmla="*/ 127 h 135"/>
                <a:gd name="T8" fmla="*/ 44 w 120"/>
                <a:gd name="T9" fmla="*/ 126 h 135"/>
                <a:gd name="T10" fmla="*/ 50 w 120"/>
                <a:gd name="T11" fmla="*/ 120 h 135"/>
                <a:gd name="T12" fmla="*/ 51 w 120"/>
                <a:gd name="T13" fmla="*/ 113 h 135"/>
                <a:gd name="T14" fmla="*/ 51 w 120"/>
                <a:gd name="T15" fmla="*/ 85 h 135"/>
                <a:gd name="T16" fmla="*/ 50 w 120"/>
                <a:gd name="T17" fmla="*/ 79 h 135"/>
                <a:gd name="T18" fmla="*/ 17 w 120"/>
                <a:gd name="T19" fmla="*/ 19 h 135"/>
                <a:gd name="T20" fmla="*/ 15 w 120"/>
                <a:gd name="T21" fmla="*/ 15 h 135"/>
                <a:gd name="T22" fmla="*/ 3 w 120"/>
                <a:gd name="T23" fmla="*/ 7 h 135"/>
                <a:gd name="T24" fmla="*/ 0 w 120"/>
                <a:gd name="T25" fmla="*/ 7 h 135"/>
                <a:gd name="T26" fmla="*/ 0 w 120"/>
                <a:gd name="T27" fmla="*/ 0 h 135"/>
                <a:gd name="T28" fmla="*/ 48 w 120"/>
                <a:gd name="T29" fmla="*/ 0 h 135"/>
                <a:gd name="T30" fmla="*/ 48 w 120"/>
                <a:gd name="T31" fmla="*/ 7 h 135"/>
                <a:gd name="T32" fmla="*/ 40 w 120"/>
                <a:gd name="T33" fmla="*/ 7 h 135"/>
                <a:gd name="T34" fmla="*/ 36 w 120"/>
                <a:gd name="T35" fmla="*/ 14 h 135"/>
                <a:gd name="T36" fmla="*/ 37 w 120"/>
                <a:gd name="T37" fmla="*/ 18 h 135"/>
                <a:gd name="T38" fmla="*/ 61 w 120"/>
                <a:gd name="T39" fmla="*/ 64 h 135"/>
                <a:gd name="T40" fmla="*/ 63 w 120"/>
                <a:gd name="T41" fmla="*/ 68 h 135"/>
                <a:gd name="T42" fmla="*/ 66 w 120"/>
                <a:gd name="T43" fmla="*/ 64 h 135"/>
                <a:gd name="T44" fmla="*/ 91 w 120"/>
                <a:gd name="T45" fmla="*/ 18 h 135"/>
                <a:gd name="T46" fmla="*/ 93 w 120"/>
                <a:gd name="T47" fmla="*/ 12 h 135"/>
                <a:gd name="T48" fmla="*/ 90 w 120"/>
                <a:gd name="T49" fmla="*/ 8 h 135"/>
                <a:gd name="T50" fmla="*/ 81 w 120"/>
                <a:gd name="T51" fmla="*/ 7 h 135"/>
                <a:gd name="T52" fmla="*/ 81 w 120"/>
                <a:gd name="T53" fmla="*/ 0 h 135"/>
                <a:gd name="T54" fmla="*/ 120 w 120"/>
                <a:gd name="T55" fmla="*/ 0 h 135"/>
                <a:gd name="T56" fmla="*/ 120 w 120"/>
                <a:gd name="T57" fmla="*/ 7 h 135"/>
                <a:gd name="T58" fmla="*/ 115 w 120"/>
                <a:gd name="T59" fmla="*/ 8 h 135"/>
                <a:gd name="T60" fmla="*/ 108 w 120"/>
                <a:gd name="T61" fmla="*/ 12 h 135"/>
                <a:gd name="T62" fmla="*/ 103 w 120"/>
                <a:gd name="T63" fmla="*/ 19 h 135"/>
                <a:gd name="T64" fmla="*/ 71 w 120"/>
                <a:gd name="T65" fmla="*/ 75 h 135"/>
                <a:gd name="T66" fmla="*/ 69 w 120"/>
                <a:gd name="T67" fmla="*/ 82 h 135"/>
                <a:gd name="T68" fmla="*/ 69 w 120"/>
                <a:gd name="T69" fmla="*/ 111 h 135"/>
                <a:gd name="T70" fmla="*/ 69 w 120"/>
                <a:gd name="T71" fmla="*/ 118 h 135"/>
                <a:gd name="T72" fmla="*/ 77 w 120"/>
                <a:gd name="T73" fmla="*/ 126 h 135"/>
                <a:gd name="T74" fmla="*/ 85 w 120"/>
                <a:gd name="T75" fmla="*/ 12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0" h="135">
                  <a:moveTo>
                    <a:pt x="85" y="127"/>
                  </a:moveTo>
                  <a:cubicBezTo>
                    <a:pt x="85" y="130"/>
                    <a:pt x="85" y="132"/>
                    <a:pt x="85" y="134"/>
                  </a:cubicBezTo>
                  <a:cubicBezTo>
                    <a:pt x="81" y="135"/>
                    <a:pt x="44" y="135"/>
                    <a:pt x="35" y="134"/>
                  </a:cubicBezTo>
                  <a:cubicBezTo>
                    <a:pt x="35" y="132"/>
                    <a:pt x="35" y="130"/>
                    <a:pt x="35" y="127"/>
                  </a:cubicBezTo>
                  <a:cubicBezTo>
                    <a:pt x="38" y="127"/>
                    <a:pt x="41" y="126"/>
                    <a:pt x="44" y="126"/>
                  </a:cubicBezTo>
                  <a:cubicBezTo>
                    <a:pt x="48" y="126"/>
                    <a:pt x="50" y="124"/>
                    <a:pt x="50" y="120"/>
                  </a:cubicBezTo>
                  <a:cubicBezTo>
                    <a:pt x="51" y="118"/>
                    <a:pt x="51" y="115"/>
                    <a:pt x="51" y="113"/>
                  </a:cubicBezTo>
                  <a:cubicBezTo>
                    <a:pt x="51" y="104"/>
                    <a:pt x="51" y="95"/>
                    <a:pt x="51" y="85"/>
                  </a:cubicBezTo>
                  <a:cubicBezTo>
                    <a:pt x="51" y="83"/>
                    <a:pt x="51" y="81"/>
                    <a:pt x="50" y="79"/>
                  </a:cubicBezTo>
                  <a:cubicBezTo>
                    <a:pt x="39" y="59"/>
                    <a:pt x="28" y="39"/>
                    <a:pt x="17" y="19"/>
                  </a:cubicBezTo>
                  <a:cubicBezTo>
                    <a:pt x="16" y="17"/>
                    <a:pt x="15" y="16"/>
                    <a:pt x="15" y="15"/>
                  </a:cubicBezTo>
                  <a:cubicBezTo>
                    <a:pt x="12" y="10"/>
                    <a:pt x="9" y="7"/>
                    <a:pt x="3" y="7"/>
                  </a:cubicBezTo>
                  <a:cubicBezTo>
                    <a:pt x="2" y="7"/>
                    <a:pt x="1" y="7"/>
                    <a:pt x="0" y="7"/>
                  </a:cubicBezTo>
                  <a:cubicBezTo>
                    <a:pt x="0" y="4"/>
                    <a:pt x="0" y="2"/>
                    <a:pt x="0" y="0"/>
                  </a:cubicBezTo>
                  <a:cubicBezTo>
                    <a:pt x="16" y="0"/>
                    <a:pt x="31" y="0"/>
                    <a:pt x="48" y="0"/>
                  </a:cubicBezTo>
                  <a:cubicBezTo>
                    <a:pt x="48" y="2"/>
                    <a:pt x="48" y="4"/>
                    <a:pt x="48" y="7"/>
                  </a:cubicBezTo>
                  <a:cubicBezTo>
                    <a:pt x="45" y="7"/>
                    <a:pt x="42" y="7"/>
                    <a:pt x="40" y="7"/>
                  </a:cubicBezTo>
                  <a:cubicBezTo>
                    <a:pt x="35" y="8"/>
                    <a:pt x="34" y="10"/>
                    <a:pt x="36" y="14"/>
                  </a:cubicBezTo>
                  <a:cubicBezTo>
                    <a:pt x="36" y="15"/>
                    <a:pt x="37" y="17"/>
                    <a:pt x="37" y="18"/>
                  </a:cubicBezTo>
                  <a:cubicBezTo>
                    <a:pt x="45" y="33"/>
                    <a:pt x="53" y="49"/>
                    <a:pt x="61" y="64"/>
                  </a:cubicBezTo>
                  <a:cubicBezTo>
                    <a:pt x="61" y="65"/>
                    <a:pt x="62" y="66"/>
                    <a:pt x="63" y="68"/>
                  </a:cubicBezTo>
                  <a:cubicBezTo>
                    <a:pt x="64" y="66"/>
                    <a:pt x="65" y="65"/>
                    <a:pt x="66" y="64"/>
                  </a:cubicBezTo>
                  <a:cubicBezTo>
                    <a:pt x="74" y="49"/>
                    <a:pt x="82" y="34"/>
                    <a:pt x="91" y="18"/>
                  </a:cubicBezTo>
                  <a:cubicBezTo>
                    <a:pt x="92" y="16"/>
                    <a:pt x="93" y="14"/>
                    <a:pt x="93" y="12"/>
                  </a:cubicBezTo>
                  <a:cubicBezTo>
                    <a:pt x="94" y="9"/>
                    <a:pt x="93" y="8"/>
                    <a:pt x="90" y="8"/>
                  </a:cubicBezTo>
                  <a:cubicBezTo>
                    <a:pt x="87" y="7"/>
                    <a:pt x="85" y="7"/>
                    <a:pt x="81" y="7"/>
                  </a:cubicBezTo>
                  <a:cubicBezTo>
                    <a:pt x="81" y="4"/>
                    <a:pt x="81" y="2"/>
                    <a:pt x="81" y="0"/>
                  </a:cubicBezTo>
                  <a:cubicBezTo>
                    <a:pt x="94" y="0"/>
                    <a:pt x="107" y="0"/>
                    <a:pt x="120" y="0"/>
                  </a:cubicBezTo>
                  <a:cubicBezTo>
                    <a:pt x="120" y="2"/>
                    <a:pt x="120" y="4"/>
                    <a:pt x="120" y="7"/>
                  </a:cubicBezTo>
                  <a:cubicBezTo>
                    <a:pt x="119" y="7"/>
                    <a:pt x="117" y="7"/>
                    <a:pt x="115" y="8"/>
                  </a:cubicBezTo>
                  <a:cubicBezTo>
                    <a:pt x="112" y="8"/>
                    <a:pt x="109" y="9"/>
                    <a:pt x="108" y="12"/>
                  </a:cubicBezTo>
                  <a:cubicBezTo>
                    <a:pt x="106" y="14"/>
                    <a:pt x="104" y="17"/>
                    <a:pt x="103" y="19"/>
                  </a:cubicBezTo>
                  <a:cubicBezTo>
                    <a:pt x="92" y="38"/>
                    <a:pt x="81" y="56"/>
                    <a:pt x="71" y="75"/>
                  </a:cubicBezTo>
                  <a:cubicBezTo>
                    <a:pt x="69" y="77"/>
                    <a:pt x="68" y="80"/>
                    <a:pt x="69" y="82"/>
                  </a:cubicBezTo>
                  <a:cubicBezTo>
                    <a:pt x="69" y="92"/>
                    <a:pt x="69" y="102"/>
                    <a:pt x="69" y="111"/>
                  </a:cubicBezTo>
                  <a:cubicBezTo>
                    <a:pt x="69" y="114"/>
                    <a:pt x="69" y="116"/>
                    <a:pt x="69" y="118"/>
                  </a:cubicBezTo>
                  <a:cubicBezTo>
                    <a:pt x="70" y="124"/>
                    <a:pt x="71" y="125"/>
                    <a:pt x="77" y="126"/>
                  </a:cubicBezTo>
                  <a:cubicBezTo>
                    <a:pt x="80" y="126"/>
                    <a:pt x="82" y="127"/>
                    <a:pt x="85" y="12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34" name="Freeform 32">
              <a:extLst>
                <a:ext uri="{FF2B5EF4-FFF2-40B4-BE49-F238E27FC236}">
                  <a16:creationId xmlns:a16="http://schemas.microsoft.com/office/drawing/2014/main" id="{2BDC60B4-2A03-4259-99D7-D6952CF7DC70}"/>
                </a:ext>
              </a:extLst>
            </p:cNvPr>
            <p:cNvSpPr>
              <a:spLocks/>
            </p:cNvSpPr>
            <p:nvPr/>
          </p:nvSpPr>
          <p:spPr bwMode="auto">
            <a:xfrm>
              <a:off x="9514863" y="3878362"/>
              <a:ext cx="329992" cy="394068"/>
            </a:xfrm>
            <a:custGeom>
              <a:avLst/>
              <a:gdLst>
                <a:gd name="T0" fmla="*/ 108 w 116"/>
                <a:gd name="T1" fmla="*/ 42 h 139"/>
                <a:gd name="T2" fmla="*/ 102 w 116"/>
                <a:gd name="T3" fmla="*/ 29 h 139"/>
                <a:gd name="T4" fmla="*/ 72 w 116"/>
                <a:gd name="T5" fmla="*/ 14 h 139"/>
                <a:gd name="T6" fmla="*/ 67 w 116"/>
                <a:gd name="T7" fmla="*/ 18 h 139"/>
                <a:gd name="T8" fmla="*/ 66 w 116"/>
                <a:gd name="T9" fmla="*/ 24 h 139"/>
                <a:gd name="T10" fmla="*/ 66 w 116"/>
                <a:gd name="T11" fmla="*/ 115 h 139"/>
                <a:gd name="T12" fmla="*/ 67 w 116"/>
                <a:gd name="T13" fmla="*/ 123 h 139"/>
                <a:gd name="T14" fmla="*/ 75 w 116"/>
                <a:gd name="T15" fmla="*/ 131 h 139"/>
                <a:gd name="T16" fmla="*/ 83 w 116"/>
                <a:gd name="T17" fmla="*/ 132 h 139"/>
                <a:gd name="T18" fmla="*/ 83 w 116"/>
                <a:gd name="T19" fmla="*/ 139 h 139"/>
                <a:gd name="T20" fmla="*/ 33 w 116"/>
                <a:gd name="T21" fmla="*/ 139 h 139"/>
                <a:gd name="T22" fmla="*/ 33 w 116"/>
                <a:gd name="T23" fmla="*/ 132 h 139"/>
                <a:gd name="T24" fmla="*/ 41 w 116"/>
                <a:gd name="T25" fmla="*/ 131 h 139"/>
                <a:gd name="T26" fmla="*/ 49 w 116"/>
                <a:gd name="T27" fmla="*/ 123 h 139"/>
                <a:gd name="T28" fmla="*/ 49 w 116"/>
                <a:gd name="T29" fmla="*/ 118 h 139"/>
                <a:gd name="T30" fmla="*/ 49 w 116"/>
                <a:gd name="T31" fmla="*/ 22 h 139"/>
                <a:gd name="T32" fmla="*/ 41 w 116"/>
                <a:gd name="T33" fmla="*/ 14 h 139"/>
                <a:gd name="T34" fmla="*/ 32 w 116"/>
                <a:gd name="T35" fmla="*/ 15 h 139"/>
                <a:gd name="T36" fmla="*/ 18 w 116"/>
                <a:gd name="T37" fmla="*/ 23 h 139"/>
                <a:gd name="T38" fmla="*/ 11 w 116"/>
                <a:gd name="T39" fmla="*/ 36 h 139"/>
                <a:gd name="T40" fmla="*/ 8 w 116"/>
                <a:gd name="T41" fmla="*/ 42 h 139"/>
                <a:gd name="T42" fmla="*/ 0 w 116"/>
                <a:gd name="T43" fmla="*/ 39 h 139"/>
                <a:gd name="T44" fmla="*/ 13 w 116"/>
                <a:gd name="T45" fmla="*/ 0 h 139"/>
                <a:gd name="T46" fmla="*/ 19 w 116"/>
                <a:gd name="T47" fmla="*/ 0 h 139"/>
                <a:gd name="T48" fmla="*/ 21 w 116"/>
                <a:gd name="T49" fmla="*/ 4 h 139"/>
                <a:gd name="T50" fmla="*/ 95 w 116"/>
                <a:gd name="T51" fmla="*/ 4 h 139"/>
                <a:gd name="T52" fmla="*/ 97 w 116"/>
                <a:gd name="T53" fmla="*/ 0 h 139"/>
                <a:gd name="T54" fmla="*/ 103 w 116"/>
                <a:gd name="T55" fmla="*/ 0 h 139"/>
                <a:gd name="T56" fmla="*/ 116 w 116"/>
                <a:gd name="T57" fmla="*/ 39 h 139"/>
                <a:gd name="T58" fmla="*/ 108 w 116"/>
                <a:gd name="T59" fmla="*/ 42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6" h="139">
                  <a:moveTo>
                    <a:pt x="108" y="42"/>
                  </a:moveTo>
                  <a:cubicBezTo>
                    <a:pt x="106" y="37"/>
                    <a:pt x="104" y="33"/>
                    <a:pt x="102" y="29"/>
                  </a:cubicBezTo>
                  <a:cubicBezTo>
                    <a:pt x="96" y="17"/>
                    <a:pt x="85" y="13"/>
                    <a:pt x="72" y="14"/>
                  </a:cubicBezTo>
                  <a:cubicBezTo>
                    <a:pt x="68" y="14"/>
                    <a:pt x="67" y="15"/>
                    <a:pt x="67" y="18"/>
                  </a:cubicBezTo>
                  <a:cubicBezTo>
                    <a:pt x="66" y="20"/>
                    <a:pt x="66" y="22"/>
                    <a:pt x="66" y="24"/>
                  </a:cubicBezTo>
                  <a:cubicBezTo>
                    <a:pt x="66" y="54"/>
                    <a:pt x="66" y="85"/>
                    <a:pt x="66" y="115"/>
                  </a:cubicBezTo>
                  <a:cubicBezTo>
                    <a:pt x="66" y="118"/>
                    <a:pt x="67" y="120"/>
                    <a:pt x="67" y="123"/>
                  </a:cubicBezTo>
                  <a:cubicBezTo>
                    <a:pt x="68" y="128"/>
                    <a:pt x="70" y="130"/>
                    <a:pt x="75" y="131"/>
                  </a:cubicBezTo>
                  <a:cubicBezTo>
                    <a:pt x="78" y="131"/>
                    <a:pt x="80" y="132"/>
                    <a:pt x="83" y="132"/>
                  </a:cubicBezTo>
                  <a:cubicBezTo>
                    <a:pt x="83" y="134"/>
                    <a:pt x="83" y="137"/>
                    <a:pt x="83" y="139"/>
                  </a:cubicBezTo>
                  <a:cubicBezTo>
                    <a:pt x="66" y="139"/>
                    <a:pt x="50" y="139"/>
                    <a:pt x="33" y="139"/>
                  </a:cubicBezTo>
                  <a:cubicBezTo>
                    <a:pt x="33" y="137"/>
                    <a:pt x="33" y="135"/>
                    <a:pt x="33" y="132"/>
                  </a:cubicBezTo>
                  <a:cubicBezTo>
                    <a:pt x="36" y="132"/>
                    <a:pt x="39" y="131"/>
                    <a:pt x="41" y="131"/>
                  </a:cubicBezTo>
                  <a:cubicBezTo>
                    <a:pt x="47" y="130"/>
                    <a:pt x="49" y="128"/>
                    <a:pt x="49" y="123"/>
                  </a:cubicBezTo>
                  <a:cubicBezTo>
                    <a:pt x="49" y="121"/>
                    <a:pt x="49" y="120"/>
                    <a:pt x="49" y="118"/>
                  </a:cubicBezTo>
                  <a:cubicBezTo>
                    <a:pt x="49" y="86"/>
                    <a:pt x="49" y="54"/>
                    <a:pt x="49" y="22"/>
                  </a:cubicBezTo>
                  <a:cubicBezTo>
                    <a:pt x="49" y="14"/>
                    <a:pt x="49" y="13"/>
                    <a:pt x="41" y="14"/>
                  </a:cubicBezTo>
                  <a:cubicBezTo>
                    <a:pt x="38" y="14"/>
                    <a:pt x="35" y="14"/>
                    <a:pt x="32" y="15"/>
                  </a:cubicBezTo>
                  <a:cubicBezTo>
                    <a:pt x="26" y="16"/>
                    <a:pt x="21" y="18"/>
                    <a:pt x="18" y="23"/>
                  </a:cubicBezTo>
                  <a:cubicBezTo>
                    <a:pt x="15" y="27"/>
                    <a:pt x="13" y="32"/>
                    <a:pt x="11" y="36"/>
                  </a:cubicBezTo>
                  <a:cubicBezTo>
                    <a:pt x="10" y="38"/>
                    <a:pt x="9" y="40"/>
                    <a:pt x="8" y="42"/>
                  </a:cubicBezTo>
                  <a:cubicBezTo>
                    <a:pt x="5" y="41"/>
                    <a:pt x="3" y="40"/>
                    <a:pt x="0" y="39"/>
                  </a:cubicBezTo>
                  <a:cubicBezTo>
                    <a:pt x="5" y="26"/>
                    <a:pt x="9" y="13"/>
                    <a:pt x="13" y="0"/>
                  </a:cubicBezTo>
                  <a:cubicBezTo>
                    <a:pt x="15" y="0"/>
                    <a:pt x="17" y="0"/>
                    <a:pt x="19" y="0"/>
                  </a:cubicBezTo>
                  <a:cubicBezTo>
                    <a:pt x="20" y="1"/>
                    <a:pt x="20" y="3"/>
                    <a:pt x="21" y="4"/>
                  </a:cubicBezTo>
                  <a:cubicBezTo>
                    <a:pt x="46" y="4"/>
                    <a:pt x="70" y="4"/>
                    <a:pt x="95" y="4"/>
                  </a:cubicBezTo>
                  <a:cubicBezTo>
                    <a:pt x="95" y="3"/>
                    <a:pt x="96" y="1"/>
                    <a:pt x="97" y="0"/>
                  </a:cubicBezTo>
                  <a:cubicBezTo>
                    <a:pt x="98" y="0"/>
                    <a:pt x="100" y="0"/>
                    <a:pt x="103" y="0"/>
                  </a:cubicBezTo>
                  <a:cubicBezTo>
                    <a:pt x="107" y="13"/>
                    <a:pt x="112" y="26"/>
                    <a:pt x="116" y="39"/>
                  </a:cubicBezTo>
                  <a:cubicBezTo>
                    <a:pt x="113" y="40"/>
                    <a:pt x="111" y="41"/>
                    <a:pt x="108" y="4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35" name="Freeform 33">
              <a:extLst>
                <a:ext uri="{FF2B5EF4-FFF2-40B4-BE49-F238E27FC236}">
                  <a16:creationId xmlns:a16="http://schemas.microsoft.com/office/drawing/2014/main" id="{D04146B2-3540-4B26-86A2-964C8A3808E0}"/>
                </a:ext>
              </a:extLst>
            </p:cNvPr>
            <p:cNvSpPr>
              <a:spLocks/>
            </p:cNvSpPr>
            <p:nvPr/>
          </p:nvSpPr>
          <p:spPr bwMode="auto">
            <a:xfrm>
              <a:off x="5715150" y="3891177"/>
              <a:ext cx="140967" cy="381253"/>
            </a:xfrm>
            <a:custGeom>
              <a:avLst/>
              <a:gdLst>
                <a:gd name="T0" fmla="*/ 0 w 50"/>
                <a:gd name="T1" fmla="*/ 134 h 134"/>
                <a:gd name="T2" fmla="*/ 0 w 50"/>
                <a:gd name="T3" fmla="*/ 127 h 134"/>
                <a:gd name="T4" fmla="*/ 9 w 50"/>
                <a:gd name="T5" fmla="*/ 126 h 134"/>
                <a:gd name="T6" fmla="*/ 16 w 50"/>
                <a:gd name="T7" fmla="*/ 119 h 134"/>
                <a:gd name="T8" fmla="*/ 16 w 50"/>
                <a:gd name="T9" fmla="*/ 113 h 134"/>
                <a:gd name="T10" fmla="*/ 16 w 50"/>
                <a:gd name="T11" fmla="*/ 21 h 134"/>
                <a:gd name="T12" fmla="*/ 16 w 50"/>
                <a:gd name="T13" fmla="*/ 13 h 134"/>
                <a:gd name="T14" fmla="*/ 9 w 50"/>
                <a:gd name="T15" fmla="*/ 8 h 134"/>
                <a:gd name="T16" fmla="*/ 1 w 50"/>
                <a:gd name="T17" fmla="*/ 7 h 134"/>
                <a:gd name="T18" fmla="*/ 1 w 50"/>
                <a:gd name="T19" fmla="*/ 0 h 134"/>
                <a:gd name="T20" fmla="*/ 49 w 50"/>
                <a:gd name="T21" fmla="*/ 0 h 134"/>
                <a:gd name="T22" fmla="*/ 49 w 50"/>
                <a:gd name="T23" fmla="*/ 7 h 134"/>
                <a:gd name="T24" fmla="*/ 42 w 50"/>
                <a:gd name="T25" fmla="*/ 8 h 134"/>
                <a:gd name="T26" fmla="*/ 34 w 50"/>
                <a:gd name="T27" fmla="*/ 15 h 134"/>
                <a:gd name="T28" fmla="*/ 33 w 50"/>
                <a:gd name="T29" fmla="*/ 23 h 134"/>
                <a:gd name="T30" fmla="*/ 33 w 50"/>
                <a:gd name="T31" fmla="*/ 113 h 134"/>
                <a:gd name="T32" fmla="*/ 46 w 50"/>
                <a:gd name="T33" fmla="*/ 127 h 134"/>
                <a:gd name="T34" fmla="*/ 49 w 50"/>
                <a:gd name="T35" fmla="*/ 127 h 134"/>
                <a:gd name="T36" fmla="*/ 50 w 50"/>
                <a:gd name="T37" fmla="*/ 131 h 134"/>
                <a:gd name="T38" fmla="*/ 49 w 50"/>
                <a:gd name="T39" fmla="*/ 134 h 134"/>
                <a:gd name="T40" fmla="*/ 0 w 50"/>
                <a:gd name="T4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134">
                  <a:moveTo>
                    <a:pt x="0" y="134"/>
                  </a:moveTo>
                  <a:cubicBezTo>
                    <a:pt x="0" y="132"/>
                    <a:pt x="0" y="130"/>
                    <a:pt x="0" y="127"/>
                  </a:cubicBezTo>
                  <a:cubicBezTo>
                    <a:pt x="3" y="127"/>
                    <a:pt x="6" y="127"/>
                    <a:pt x="9" y="126"/>
                  </a:cubicBezTo>
                  <a:cubicBezTo>
                    <a:pt x="13" y="125"/>
                    <a:pt x="15" y="124"/>
                    <a:pt x="16" y="119"/>
                  </a:cubicBezTo>
                  <a:cubicBezTo>
                    <a:pt x="16" y="117"/>
                    <a:pt x="16" y="115"/>
                    <a:pt x="16" y="113"/>
                  </a:cubicBezTo>
                  <a:cubicBezTo>
                    <a:pt x="16" y="82"/>
                    <a:pt x="16" y="52"/>
                    <a:pt x="16" y="21"/>
                  </a:cubicBezTo>
                  <a:cubicBezTo>
                    <a:pt x="16" y="18"/>
                    <a:pt x="16" y="16"/>
                    <a:pt x="16" y="13"/>
                  </a:cubicBezTo>
                  <a:cubicBezTo>
                    <a:pt x="15" y="10"/>
                    <a:pt x="13" y="8"/>
                    <a:pt x="9" y="8"/>
                  </a:cubicBezTo>
                  <a:cubicBezTo>
                    <a:pt x="6" y="7"/>
                    <a:pt x="4" y="7"/>
                    <a:pt x="1" y="7"/>
                  </a:cubicBezTo>
                  <a:cubicBezTo>
                    <a:pt x="1" y="4"/>
                    <a:pt x="1" y="2"/>
                    <a:pt x="1" y="0"/>
                  </a:cubicBezTo>
                  <a:cubicBezTo>
                    <a:pt x="17" y="0"/>
                    <a:pt x="33" y="0"/>
                    <a:pt x="49" y="0"/>
                  </a:cubicBezTo>
                  <a:cubicBezTo>
                    <a:pt x="49" y="2"/>
                    <a:pt x="49" y="4"/>
                    <a:pt x="49" y="7"/>
                  </a:cubicBezTo>
                  <a:cubicBezTo>
                    <a:pt x="47" y="7"/>
                    <a:pt x="44" y="7"/>
                    <a:pt x="42" y="8"/>
                  </a:cubicBezTo>
                  <a:cubicBezTo>
                    <a:pt x="38" y="8"/>
                    <a:pt x="35" y="10"/>
                    <a:pt x="34" y="15"/>
                  </a:cubicBezTo>
                  <a:cubicBezTo>
                    <a:pt x="34" y="17"/>
                    <a:pt x="33" y="20"/>
                    <a:pt x="33" y="23"/>
                  </a:cubicBezTo>
                  <a:cubicBezTo>
                    <a:pt x="33" y="53"/>
                    <a:pt x="33" y="83"/>
                    <a:pt x="33" y="113"/>
                  </a:cubicBezTo>
                  <a:cubicBezTo>
                    <a:pt x="33" y="124"/>
                    <a:pt x="36" y="126"/>
                    <a:pt x="46" y="127"/>
                  </a:cubicBezTo>
                  <a:cubicBezTo>
                    <a:pt x="47" y="127"/>
                    <a:pt x="48" y="127"/>
                    <a:pt x="49" y="127"/>
                  </a:cubicBezTo>
                  <a:cubicBezTo>
                    <a:pt x="49" y="128"/>
                    <a:pt x="50" y="129"/>
                    <a:pt x="50" y="131"/>
                  </a:cubicBezTo>
                  <a:cubicBezTo>
                    <a:pt x="50" y="132"/>
                    <a:pt x="49" y="133"/>
                    <a:pt x="49" y="134"/>
                  </a:cubicBezTo>
                  <a:cubicBezTo>
                    <a:pt x="33" y="134"/>
                    <a:pt x="17" y="134"/>
                    <a:pt x="0" y="134"/>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36" name="Freeform 34">
              <a:extLst>
                <a:ext uri="{FF2B5EF4-FFF2-40B4-BE49-F238E27FC236}">
                  <a16:creationId xmlns:a16="http://schemas.microsoft.com/office/drawing/2014/main" id="{941B3BC6-A11E-4E3B-B07D-B7635E70A572}"/>
                </a:ext>
              </a:extLst>
            </p:cNvPr>
            <p:cNvSpPr>
              <a:spLocks/>
            </p:cNvSpPr>
            <p:nvPr/>
          </p:nvSpPr>
          <p:spPr bwMode="auto">
            <a:xfrm>
              <a:off x="9354673" y="3891177"/>
              <a:ext cx="137764" cy="384457"/>
            </a:xfrm>
            <a:custGeom>
              <a:avLst/>
              <a:gdLst>
                <a:gd name="T0" fmla="*/ 0 w 49"/>
                <a:gd name="T1" fmla="*/ 7 h 135"/>
                <a:gd name="T2" fmla="*/ 0 w 49"/>
                <a:gd name="T3" fmla="*/ 0 h 135"/>
                <a:gd name="T4" fmla="*/ 49 w 49"/>
                <a:gd name="T5" fmla="*/ 0 h 135"/>
                <a:gd name="T6" fmla="*/ 49 w 49"/>
                <a:gd name="T7" fmla="*/ 7 h 135"/>
                <a:gd name="T8" fmla="*/ 42 w 49"/>
                <a:gd name="T9" fmla="*/ 8 h 135"/>
                <a:gd name="T10" fmla="*/ 34 w 49"/>
                <a:gd name="T11" fmla="*/ 15 h 135"/>
                <a:gd name="T12" fmla="*/ 33 w 49"/>
                <a:gd name="T13" fmla="*/ 23 h 135"/>
                <a:gd name="T14" fmla="*/ 33 w 49"/>
                <a:gd name="T15" fmla="*/ 113 h 135"/>
                <a:gd name="T16" fmla="*/ 46 w 49"/>
                <a:gd name="T17" fmla="*/ 127 h 135"/>
                <a:gd name="T18" fmla="*/ 49 w 49"/>
                <a:gd name="T19" fmla="*/ 127 h 135"/>
                <a:gd name="T20" fmla="*/ 49 w 49"/>
                <a:gd name="T21" fmla="*/ 134 h 135"/>
                <a:gd name="T22" fmla="*/ 0 w 49"/>
                <a:gd name="T23" fmla="*/ 134 h 135"/>
                <a:gd name="T24" fmla="*/ 0 w 49"/>
                <a:gd name="T25" fmla="*/ 127 h 135"/>
                <a:gd name="T26" fmla="*/ 7 w 49"/>
                <a:gd name="T27" fmla="*/ 126 h 135"/>
                <a:gd name="T28" fmla="*/ 16 w 49"/>
                <a:gd name="T29" fmla="*/ 118 h 135"/>
                <a:gd name="T30" fmla="*/ 16 w 49"/>
                <a:gd name="T31" fmla="*/ 113 h 135"/>
                <a:gd name="T32" fmla="*/ 16 w 49"/>
                <a:gd name="T33" fmla="*/ 20 h 135"/>
                <a:gd name="T34" fmla="*/ 15 w 49"/>
                <a:gd name="T35" fmla="*/ 13 h 135"/>
                <a:gd name="T36" fmla="*/ 9 w 49"/>
                <a:gd name="T37" fmla="*/ 8 h 135"/>
                <a:gd name="T38" fmla="*/ 0 w 49"/>
                <a:gd name="T39" fmla="*/ 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9" h="135">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5" y="10"/>
                    <a:pt x="34" y="15"/>
                  </a:cubicBezTo>
                  <a:cubicBezTo>
                    <a:pt x="33" y="18"/>
                    <a:pt x="33" y="20"/>
                    <a:pt x="33" y="23"/>
                  </a:cubicBezTo>
                  <a:cubicBezTo>
                    <a:pt x="33" y="53"/>
                    <a:pt x="33" y="83"/>
                    <a:pt x="33" y="113"/>
                  </a:cubicBezTo>
                  <a:cubicBezTo>
                    <a:pt x="33" y="124"/>
                    <a:pt x="35" y="126"/>
                    <a:pt x="46" y="127"/>
                  </a:cubicBezTo>
                  <a:cubicBezTo>
                    <a:pt x="47" y="127"/>
                    <a:pt x="48" y="127"/>
                    <a:pt x="49" y="127"/>
                  </a:cubicBezTo>
                  <a:cubicBezTo>
                    <a:pt x="49" y="129"/>
                    <a:pt x="49" y="132"/>
                    <a:pt x="49" y="134"/>
                  </a:cubicBezTo>
                  <a:cubicBezTo>
                    <a:pt x="45" y="135"/>
                    <a:pt x="9" y="135"/>
                    <a:pt x="0" y="134"/>
                  </a:cubicBezTo>
                  <a:cubicBezTo>
                    <a:pt x="0" y="132"/>
                    <a:pt x="0" y="130"/>
                    <a:pt x="0" y="127"/>
                  </a:cubicBezTo>
                  <a:cubicBezTo>
                    <a:pt x="3" y="127"/>
                    <a:pt x="5" y="127"/>
                    <a:pt x="7" y="126"/>
                  </a:cubicBezTo>
                  <a:cubicBezTo>
                    <a:pt x="13" y="126"/>
                    <a:pt x="15" y="124"/>
                    <a:pt x="16" y="118"/>
                  </a:cubicBezTo>
                  <a:cubicBezTo>
                    <a:pt x="16" y="117"/>
                    <a:pt x="16" y="115"/>
                    <a:pt x="16" y="113"/>
                  </a:cubicBezTo>
                  <a:cubicBezTo>
                    <a:pt x="16" y="82"/>
                    <a:pt x="16" y="51"/>
                    <a:pt x="16" y="20"/>
                  </a:cubicBezTo>
                  <a:cubicBezTo>
                    <a:pt x="16" y="18"/>
                    <a:pt x="15" y="16"/>
                    <a:pt x="15" y="13"/>
                  </a:cubicBezTo>
                  <a:cubicBezTo>
                    <a:pt x="14" y="10"/>
                    <a:pt x="12" y="8"/>
                    <a:pt x="9" y="8"/>
                  </a:cubicBezTo>
                  <a:cubicBezTo>
                    <a:pt x="6" y="7"/>
                    <a:pt x="3" y="7"/>
                    <a:pt x="0" y="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37" name="Freeform 35">
              <a:extLst>
                <a:ext uri="{FF2B5EF4-FFF2-40B4-BE49-F238E27FC236}">
                  <a16:creationId xmlns:a16="http://schemas.microsoft.com/office/drawing/2014/main" id="{BD558C4E-8B51-4077-9535-D4EA2266CCB2}"/>
                </a:ext>
              </a:extLst>
            </p:cNvPr>
            <p:cNvSpPr>
              <a:spLocks/>
            </p:cNvSpPr>
            <p:nvPr/>
          </p:nvSpPr>
          <p:spPr bwMode="auto">
            <a:xfrm>
              <a:off x="7675879" y="3891177"/>
              <a:ext cx="137764" cy="381253"/>
            </a:xfrm>
            <a:custGeom>
              <a:avLst/>
              <a:gdLst>
                <a:gd name="T0" fmla="*/ 0 w 49"/>
                <a:gd name="T1" fmla="*/ 7 h 134"/>
                <a:gd name="T2" fmla="*/ 0 w 49"/>
                <a:gd name="T3" fmla="*/ 0 h 134"/>
                <a:gd name="T4" fmla="*/ 49 w 49"/>
                <a:gd name="T5" fmla="*/ 0 h 134"/>
                <a:gd name="T6" fmla="*/ 49 w 49"/>
                <a:gd name="T7" fmla="*/ 7 h 134"/>
                <a:gd name="T8" fmla="*/ 42 w 49"/>
                <a:gd name="T9" fmla="*/ 8 h 134"/>
                <a:gd name="T10" fmla="*/ 34 w 49"/>
                <a:gd name="T11" fmla="*/ 15 h 134"/>
                <a:gd name="T12" fmla="*/ 33 w 49"/>
                <a:gd name="T13" fmla="*/ 23 h 134"/>
                <a:gd name="T14" fmla="*/ 33 w 49"/>
                <a:gd name="T15" fmla="*/ 112 h 134"/>
                <a:gd name="T16" fmla="*/ 34 w 49"/>
                <a:gd name="T17" fmla="*/ 120 h 134"/>
                <a:gd name="T18" fmla="*/ 40 w 49"/>
                <a:gd name="T19" fmla="*/ 126 h 134"/>
                <a:gd name="T20" fmla="*/ 49 w 49"/>
                <a:gd name="T21" fmla="*/ 127 h 134"/>
                <a:gd name="T22" fmla="*/ 49 w 49"/>
                <a:gd name="T23" fmla="*/ 134 h 134"/>
                <a:gd name="T24" fmla="*/ 0 w 49"/>
                <a:gd name="T25" fmla="*/ 134 h 134"/>
                <a:gd name="T26" fmla="*/ 0 w 49"/>
                <a:gd name="T27" fmla="*/ 127 h 134"/>
                <a:gd name="T28" fmla="*/ 8 w 49"/>
                <a:gd name="T29" fmla="*/ 126 h 134"/>
                <a:gd name="T30" fmla="*/ 15 w 49"/>
                <a:gd name="T31" fmla="*/ 119 h 134"/>
                <a:gd name="T32" fmla="*/ 16 w 49"/>
                <a:gd name="T33" fmla="*/ 110 h 134"/>
                <a:gd name="T34" fmla="*/ 16 w 49"/>
                <a:gd name="T35" fmla="*/ 25 h 134"/>
                <a:gd name="T36" fmla="*/ 15 w 49"/>
                <a:gd name="T37" fmla="*/ 15 h 134"/>
                <a:gd name="T38" fmla="*/ 8 w 49"/>
                <a:gd name="T39" fmla="*/ 8 h 134"/>
                <a:gd name="T40" fmla="*/ 0 w 49"/>
                <a:gd name="T41" fmla="*/ 7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 h="134">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4" y="10"/>
                    <a:pt x="34" y="15"/>
                  </a:cubicBezTo>
                  <a:cubicBezTo>
                    <a:pt x="33" y="18"/>
                    <a:pt x="33" y="21"/>
                    <a:pt x="33" y="23"/>
                  </a:cubicBezTo>
                  <a:cubicBezTo>
                    <a:pt x="33" y="53"/>
                    <a:pt x="33" y="83"/>
                    <a:pt x="33" y="112"/>
                  </a:cubicBezTo>
                  <a:cubicBezTo>
                    <a:pt x="33" y="115"/>
                    <a:pt x="33" y="118"/>
                    <a:pt x="34" y="120"/>
                  </a:cubicBezTo>
                  <a:cubicBezTo>
                    <a:pt x="34" y="124"/>
                    <a:pt x="36" y="126"/>
                    <a:pt x="40" y="126"/>
                  </a:cubicBezTo>
                  <a:cubicBezTo>
                    <a:pt x="43" y="126"/>
                    <a:pt x="45" y="127"/>
                    <a:pt x="49" y="127"/>
                  </a:cubicBezTo>
                  <a:cubicBezTo>
                    <a:pt x="49" y="129"/>
                    <a:pt x="49" y="132"/>
                    <a:pt x="49" y="134"/>
                  </a:cubicBezTo>
                  <a:cubicBezTo>
                    <a:pt x="33" y="134"/>
                    <a:pt x="16" y="134"/>
                    <a:pt x="0" y="134"/>
                  </a:cubicBezTo>
                  <a:cubicBezTo>
                    <a:pt x="0" y="132"/>
                    <a:pt x="0" y="130"/>
                    <a:pt x="0" y="127"/>
                  </a:cubicBezTo>
                  <a:cubicBezTo>
                    <a:pt x="3" y="127"/>
                    <a:pt x="6" y="127"/>
                    <a:pt x="8" y="126"/>
                  </a:cubicBezTo>
                  <a:cubicBezTo>
                    <a:pt x="13" y="125"/>
                    <a:pt x="15" y="123"/>
                    <a:pt x="15" y="119"/>
                  </a:cubicBezTo>
                  <a:cubicBezTo>
                    <a:pt x="16" y="116"/>
                    <a:pt x="16" y="113"/>
                    <a:pt x="16" y="110"/>
                  </a:cubicBezTo>
                  <a:cubicBezTo>
                    <a:pt x="16" y="81"/>
                    <a:pt x="16" y="53"/>
                    <a:pt x="16" y="25"/>
                  </a:cubicBezTo>
                  <a:cubicBezTo>
                    <a:pt x="16" y="21"/>
                    <a:pt x="16" y="18"/>
                    <a:pt x="15" y="15"/>
                  </a:cubicBezTo>
                  <a:cubicBezTo>
                    <a:pt x="15" y="10"/>
                    <a:pt x="13" y="8"/>
                    <a:pt x="8" y="8"/>
                  </a:cubicBezTo>
                  <a:cubicBezTo>
                    <a:pt x="5" y="7"/>
                    <a:pt x="3" y="7"/>
                    <a:pt x="0" y="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grpSp>
      <p:grpSp>
        <p:nvGrpSpPr>
          <p:cNvPr id="138" name="组合 137">
            <a:extLst>
              <a:ext uri="{FF2B5EF4-FFF2-40B4-BE49-F238E27FC236}">
                <a16:creationId xmlns:a16="http://schemas.microsoft.com/office/drawing/2014/main" id="{38946306-BB01-47D1-85B2-D73ED91B5724}"/>
              </a:ext>
            </a:extLst>
          </p:cNvPr>
          <p:cNvGrpSpPr/>
          <p:nvPr userDrawn="1"/>
        </p:nvGrpSpPr>
        <p:grpSpPr>
          <a:xfrm>
            <a:off x="1651541" y="660313"/>
            <a:ext cx="1483481" cy="423973"/>
            <a:chOff x="4606634" y="2048989"/>
            <a:chExt cx="5593843" cy="1598699"/>
          </a:xfrm>
          <a:solidFill>
            <a:schemeClr val="accent1">
              <a:alpha val="80000"/>
            </a:schemeClr>
          </a:solidFill>
        </p:grpSpPr>
        <p:sp>
          <p:nvSpPr>
            <p:cNvPr id="139" name="Freeform 9">
              <a:extLst>
                <a:ext uri="{FF2B5EF4-FFF2-40B4-BE49-F238E27FC236}">
                  <a16:creationId xmlns:a16="http://schemas.microsoft.com/office/drawing/2014/main" id="{E18931A2-267C-4A71-BE71-C188DA79BE3F}"/>
                </a:ext>
              </a:extLst>
            </p:cNvPr>
            <p:cNvSpPr>
              <a:spLocks noEditPoints="1"/>
            </p:cNvSpPr>
            <p:nvPr/>
          </p:nvSpPr>
          <p:spPr bwMode="auto">
            <a:xfrm>
              <a:off x="9274578" y="2071415"/>
              <a:ext cx="925899" cy="1034829"/>
            </a:xfrm>
            <a:custGeom>
              <a:avLst/>
              <a:gdLst>
                <a:gd name="T0" fmla="*/ 324 w 325"/>
                <a:gd name="T1" fmla="*/ 106 h 363"/>
                <a:gd name="T2" fmla="*/ 283 w 325"/>
                <a:gd name="T3" fmla="*/ 179 h 363"/>
                <a:gd name="T4" fmla="*/ 247 w 325"/>
                <a:gd name="T5" fmla="*/ 214 h 363"/>
                <a:gd name="T6" fmla="*/ 241 w 325"/>
                <a:gd name="T7" fmla="*/ 228 h 363"/>
                <a:gd name="T8" fmla="*/ 271 w 325"/>
                <a:gd name="T9" fmla="*/ 230 h 363"/>
                <a:gd name="T10" fmla="*/ 282 w 325"/>
                <a:gd name="T11" fmla="*/ 240 h 363"/>
                <a:gd name="T12" fmla="*/ 269 w 325"/>
                <a:gd name="T13" fmla="*/ 277 h 363"/>
                <a:gd name="T14" fmla="*/ 223 w 325"/>
                <a:gd name="T15" fmla="*/ 316 h 363"/>
                <a:gd name="T16" fmla="*/ 176 w 325"/>
                <a:gd name="T17" fmla="*/ 340 h 363"/>
                <a:gd name="T18" fmla="*/ 160 w 325"/>
                <a:gd name="T19" fmla="*/ 339 h 363"/>
                <a:gd name="T20" fmla="*/ 165 w 325"/>
                <a:gd name="T21" fmla="*/ 329 h 363"/>
                <a:gd name="T22" fmla="*/ 195 w 325"/>
                <a:gd name="T23" fmla="*/ 302 h 363"/>
                <a:gd name="T24" fmla="*/ 214 w 325"/>
                <a:gd name="T25" fmla="*/ 282 h 363"/>
                <a:gd name="T26" fmla="*/ 223 w 325"/>
                <a:gd name="T27" fmla="*/ 265 h 363"/>
                <a:gd name="T28" fmla="*/ 220 w 325"/>
                <a:gd name="T29" fmla="*/ 257 h 363"/>
                <a:gd name="T30" fmla="*/ 179 w 325"/>
                <a:gd name="T31" fmla="*/ 289 h 363"/>
                <a:gd name="T32" fmla="*/ 106 w 325"/>
                <a:gd name="T33" fmla="*/ 335 h 363"/>
                <a:gd name="T34" fmla="*/ 20 w 325"/>
                <a:gd name="T35" fmla="*/ 363 h 363"/>
                <a:gd name="T36" fmla="*/ 4 w 325"/>
                <a:gd name="T37" fmla="*/ 360 h 363"/>
                <a:gd name="T38" fmla="*/ 78 w 325"/>
                <a:gd name="T39" fmla="*/ 306 h 363"/>
                <a:gd name="T40" fmla="*/ 102 w 325"/>
                <a:gd name="T41" fmla="*/ 295 h 363"/>
                <a:gd name="T42" fmla="*/ 208 w 325"/>
                <a:gd name="T43" fmla="*/ 238 h 363"/>
                <a:gd name="T44" fmla="*/ 207 w 325"/>
                <a:gd name="T45" fmla="*/ 232 h 363"/>
                <a:gd name="T46" fmla="*/ 171 w 325"/>
                <a:gd name="T47" fmla="*/ 243 h 363"/>
                <a:gd name="T48" fmla="*/ 163 w 325"/>
                <a:gd name="T49" fmla="*/ 239 h 363"/>
                <a:gd name="T50" fmla="*/ 170 w 325"/>
                <a:gd name="T51" fmla="*/ 226 h 363"/>
                <a:gd name="T52" fmla="*/ 154 w 325"/>
                <a:gd name="T53" fmla="*/ 206 h 363"/>
                <a:gd name="T54" fmla="*/ 122 w 325"/>
                <a:gd name="T55" fmla="*/ 224 h 363"/>
                <a:gd name="T56" fmla="*/ 99 w 325"/>
                <a:gd name="T57" fmla="*/ 236 h 363"/>
                <a:gd name="T58" fmla="*/ 100 w 325"/>
                <a:gd name="T59" fmla="*/ 222 h 363"/>
                <a:gd name="T60" fmla="*/ 116 w 325"/>
                <a:gd name="T61" fmla="*/ 204 h 363"/>
                <a:gd name="T62" fmla="*/ 118 w 325"/>
                <a:gd name="T63" fmla="*/ 183 h 363"/>
                <a:gd name="T64" fmla="*/ 116 w 325"/>
                <a:gd name="T65" fmla="*/ 174 h 363"/>
                <a:gd name="T66" fmla="*/ 143 w 325"/>
                <a:gd name="T67" fmla="*/ 167 h 363"/>
                <a:gd name="T68" fmla="*/ 158 w 325"/>
                <a:gd name="T69" fmla="*/ 145 h 363"/>
                <a:gd name="T70" fmla="*/ 147 w 325"/>
                <a:gd name="T71" fmla="*/ 144 h 363"/>
                <a:gd name="T72" fmla="*/ 132 w 325"/>
                <a:gd name="T73" fmla="*/ 141 h 363"/>
                <a:gd name="T74" fmla="*/ 141 w 325"/>
                <a:gd name="T75" fmla="*/ 129 h 363"/>
                <a:gd name="T76" fmla="*/ 140 w 325"/>
                <a:gd name="T77" fmla="*/ 115 h 363"/>
                <a:gd name="T78" fmla="*/ 112 w 325"/>
                <a:gd name="T79" fmla="*/ 96 h 363"/>
                <a:gd name="T80" fmla="*/ 127 w 325"/>
                <a:gd name="T81" fmla="*/ 92 h 363"/>
                <a:gd name="T82" fmla="*/ 167 w 325"/>
                <a:gd name="T83" fmla="*/ 81 h 363"/>
                <a:gd name="T84" fmla="*/ 203 w 325"/>
                <a:gd name="T85" fmla="*/ 36 h 363"/>
                <a:gd name="T86" fmla="*/ 204 w 325"/>
                <a:gd name="T87" fmla="*/ 10 h 363"/>
                <a:gd name="T88" fmla="*/ 216 w 325"/>
                <a:gd name="T89" fmla="*/ 3 h 363"/>
                <a:gd name="T90" fmla="*/ 224 w 325"/>
                <a:gd name="T91" fmla="*/ 56 h 363"/>
                <a:gd name="T92" fmla="*/ 205 w 325"/>
                <a:gd name="T93" fmla="*/ 91 h 363"/>
                <a:gd name="T94" fmla="*/ 208 w 325"/>
                <a:gd name="T95" fmla="*/ 105 h 363"/>
                <a:gd name="T96" fmla="*/ 267 w 325"/>
                <a:gd name="T97" fmla="*/ 87 h 363"/>
                <a:gd name="T98" fmla="*/ 297 w 325"/>
                <a:gd name="T99" fmla="*/ 85 h 363"/>
                <a:gd name="T100" fmla="*/ 309 w 325"/>
                <a:gd name="T101" fmla="*/ 86 h 363"/>
                <a:gd name="T102" fmla="*/ 325 w 325"/>
                <a:gd name="T103" fmla="*/ 104 h 363"/>
                <a:gd name="T104" fmla="*/ 198 w 325"/>
                <a:gd name="T105" fmla="*/ 126 h 363"/>
                <a:gd name="T106" fmla="*/ 164 w 325"/>
                <a:gd name="T107" fmla="*/ 175 h 363"/>
                <a:gd name="T108" fmla="*/ 181 w 325"/>
                <a:gd name="T109" fmla="*/ 191 h 363"/>
                <a:gd name="T110" fmla="*/ 186 w 325"/>
                <a:gd name="T111" fmla="*/ 173 h 363"/>
                <a:gd name="T112" fmla="*/ 199 w 325"/>
                <a:gd name="T113" fmla="*/ 170 h 363"/>
                <a:gd name="T114" fmla="*/ 206 w 325"/>
                <a:gd name="T115" fmla="*/ 204 h 363"/>
                <a:gd name="T116" fmla="*/ 217 w 325"/>
                <a:gd name="T117" fmla="*/ 206 h 363"/>
                <a:gd name="T118" fmla="*/ 229 w 325"/>
                <a:gd name="T119" fmla="*/ 188 h 363"/>
                <a:gd name="T120" fmla="*/ 261 w 325"/>
                <a:gd name="T121" fmla="*/ 141 h 363"/>
                <a:gd name="T122" fmla="*/ 250 w 325"/>
                <a:gd name="T123" fmla="*/ 134 h 363"/>
                <a:gd name="T124" fmla="*/ 206 w 325"/>
                <a:gd name="T125" fmla="*/ 12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5" h="363">
                  <a:moveTo>
                    <a:pt x="325" y="104"/>
                  </a:moveTo>
                  <a:cubicBezTo>
                    <a:pt x="325" y="104"/>
                    <a:pt x="324" y="105"/>
                    <a:pt x="324" y="106"/>
                  </a:cubicBezTo>
                  <a:cubicBezTo>
                    <a:pt x="323" y="108"/>
                    <a:pt x="323" y="111"/>
                    <a:pt x="322" y="114"/>
                  </a:cubicBezTo>
                  <a:cubicBezTo>
                    <a:pt x="312" y="138"/>
                    <a:pt x="300" y="160"/>
                    <a:pt x="283" y="179"/>
                  </a:cubicBezTo>
                  <a:cubicBezTo>
                    <a:pt x="275" y="188"/>
                    <a:pt x="267" y="197"/>
                    <a:pt x="259" y="205"/>
                  </a:cubicBezTo>
                  <a:cubicBezTo>
                    <a:pt x="255" y="209"/>
                    <a:pt x="251" y="211"/>
                    <a:pt x="247" y="214"/>
                  </a:cubicBezTo>
                  <a:cubicBezTo>
                    <a:pt x="244" y="217"/>
                    <a:pt x="241" y="219"/>
                    <a:pt x="239" y="223"/>
                  </a:cubicBezTo>
                  <a:cubicBezTo>
                    <a:pt x="237" y="226"/>
                    <a:pt x="238" y="227"/>
                    <a:pt x="241" y="228"/>
                  </a:cubicBezTo>
                  <a:cubicBezTo>
                    <a:pt x="243" y="228"/>
                    <a:pt x="245" y="228"/>
                    <a:pt x="246" y="228"/>
                  </a:cubicBezTo>
                  <a:cubicBezTo>
                    <a:pt x="255" y="229"/>
                    <a:pt x="263" y="230"/>
                    <a:pt x="271" y="230"/>
                  </a:cubicBezTo>
                  <a:cubicBezTo>
                    <a:pt x="272" y="230"/>
                    <a:pt x="274" y="231"/>
                    <a:pt x="275" y="231"/>
                  </a:cubicBezTo>
                  <a:cubicBezTo>
                    <a:pt x="280" y="233"/>
                    <a:pt x="282" y="235"/>
                    <a:pt x="282" y="240"/>
                  </a:cubicBezTo>
                  <a:cubicBezTo>
                    <a:pt x="283" y="247"/>
                    <a:pt x="282" y="253"/>
                    <a:pt x="279" y="259"/>
                  </a:cubicBezTo>
                  <a:cubicBezTo>
                    <a:pt x="277" y="265"/>
                    <a:pt x="273" y="271"/>
                    <a:pt x="269" y="277"/>
                  </a:cubicBezTo>
                  <a:cubicBezTo>
                    <a:pt x="260" y="289"/>
                    <a:pt x="248" y="298"/>
                    <a:pt x="237" y="307"/>
                  </a:cubicBezTo>
                  <a:cubicBezTo>
                    <a:pt x="233" y="311"/>
                    <a:pt x="228" y="314"/>
                    <a:pt x="223" y="316"/>
                  </a:cubicBezTo>
                  <a:cubicBezTo>
                    <a:pt x="213" y="321"/>
                    <a:pt x="203" y="327"/>
                    <a:pt x="193" y="332"/>
                  </a:cubicBezTo>
                  <a:cubicBezTo>
                    <a:pt x="187" y="334"/>
                    <a:pt x="182" y="337"/>
                    <a:pt x="176" y="340"/>
                  </a:cubicBezTo>
                  <a:cubicBezTo>
                    <a:pt x="173" y="341"/>
                    <a:pt x="169" y="341"/>
                    <a:pt x="166" y="342"/>
                  </a:cubicBezTo>
                  <a:cubicBezTo>
                    <a:pt x="164" y="342"/>
                    <a:pt x="161" y="341"/>
                    <a:pt x="160" y="339"/>
                  </a:cubicBezTo>
                  <a:cubicBezTo>
                    <a:pt x="159" y="337"/>
                    <a:pt x="160" y="335"/>
                    <a:pt x="162" y="333"/>
                  </a:cubicBezTo>
                  <a:cubicBezTo>
                    <a:pt x="163" y="332"/>
                    <a:pt x="164" y="330"/>
                    <a:pt x="165" y="329"/>
                  </a:cubicBezTo>
                  <a:cubicBezTo>
                    <a:pt x="173" y="323"/>
                    <a:pt x="181" y="316"/>
                    <a:pt x="189" y="310"/>
                  </a:cubicBezTo>
                  <a:cubicBezTo>
                    <a:pt x="192" y="307"/>
                    <a:pt x="194" y="305"/>
                    <a:pt x="195" y="302"/>
                  </a:cubicBezTo>
                  <a:cubicBezTo>
                    <a:pt x="196" y="300"/>
                    <a:pt x="198" y="297"/>
                    <a:pt x="200" y="295"/>
                  </a:cubicBezTo>
                  <a:cubicBezTo>
                    <a:pt x="205" y="291"/>
                    <a:pt x="210" y="287"/>
                    <a:pt x="214" y="282"/>
                  </a:cubicBezTo>
                  <a:cubicBezTo>
                    <a:pt x="217" y="280"/>
                    <a:pt x="218" y="278"/>
                    <a:pt x="219" y="275"/>
                  </a:cubicBezTo>
                  <a:cubicBezTo>
                    <a:pt x="219" y="271"/>
                    <a:pt x="221" y="268"/>
                    <a:pt x="223" y="265"/>
                  </a:cubicBezTo>
                  <a:cubicBezTo>
                    <a:pt x="225" y="263"/>
                    <a:pt x="227" y="261"/>
                    <a:pt x="229" y="259"/>
                  </a:cubicBezTo>
                  <a:cubicBezTo>
                    <a:pt x="227" y="256"/>
                    <a:pt x="224" y="256"/>
                    <a:pt x="220" y="257"/>
                  </a:cubicBezTo>
                  <a:cubicBezTo>
                    <a:pt x="212" y="260"/>
                    <a:pt x="205" y="264"/>
                    <a:pt x="199" y="270"/>
                  </a:cubicBezTo>
                  <a:cubicBezTo>
                    <a:pt x="192" y="276"/>
                    <a:pt x="186" y="282"/>
                    <a:pt x="179" y="289"/>
                  </a:cubicBezTo>
                  <a:cubicBezTo>
                    <a:pt x="169" y="299"/>
                    <a:pt x="157" y="307"/>
                    <a:pt x="144" y="314"/>
                  </a:cubicBezTo>
                  <a:cubicBezTo>
                    <a:pt x="131" y="320"/>
                    <a:pt x="119" y="328"/>
                    <a:pt x="106" y="335"/>
                  </a:cubicBezTo>
                  <a:cubicBezTo>
                    <a:pt x="89" y="344"/>
                    <a:pt x="72" y="352"/>
                    <a:pt x="53" y="357"/>
                  </a:cubicBezTo>
                  <a:cubicBezTo>
                    <a:pt x="43" y="361"/>
                    <a:pt x="32" y="363"/>
                    <a:pt x="20" y="363"/>
                  </a:cubicBezTo>
                  <a:cubicBezTo>
                    <a:pt x="16" y="362"/>
                    <a:pt x="12" y="361"/>
                    <a:pt x="7" y="361"/>
                  </a:cubicBezTo>
                  <a:cubicBezTo>
                    <a:pt x="6" y="361"/>
                    <a:pt x="5" y="360"/>
                    <a:pt x="4" y="360"/>
                  </a:cubicBezTo>
                  <a:cubicBezTo>
                    <a:pt x="0" y="358"/>
                    <a:pt x="0" y="355"/>
                    <a:pt x="4" y="352"/>
                  </a:cubicBezTo>
                  <a:cubicBezTo>
                    <a:pt x="28" y="337"/>
                    <a:pt x="53" y="321"/>
                    <a:pt x="78" y="306"/>
                  </a:cubicBezTo>
                  <a:cubicBezTo>
                    <a:pt x="84" y="302"/>
                    <a:pt x="91" y="298"/>
                    <a:pt x="98" y="297"/>
                  </a:cubicBezTo>
                  <a:cubicBezTo>
                    <a:pt x="100" y="296"/>
                    <a:pt x="101" y="295"/>
                    <a:pt x="102" y="295"/>
                  </a:cubicBezTo>
                  <a:cubicBezTo>
                    <a:pt x="135" y="275"/>
                    <a:pt x="169" y="257"/>
                    <a:pt x="204" y="241"/>
                  </a:cubicBezTo>
                  <a:cubicBezTo>
                    <a:pt x="205" y="240"/>
                    <a:pt x="207" y="239"/>
                    <a:pt x="208" y="238"/>
                  </a:cubicBezTo>
                  <a:cubicBezTo>
                    <a:pt x="209" y="237"/>
                    <a:pt x="210" y="235"/>
                    <a:pt x="210" y="234"/>
                  </a:cubicBezTo>
                  <a:cubicBezTo>
                    <a:pt x="210" y="233"/>
                    <a:pt x="208" y="232"/>
                    <a:pt x="207" y="232"/>
                  </a:cubicBezTo>
                  <a:cubicBezTo>
                    <a:pt x="201" y="231"/>
                    <a:pt x="196" y="233"/>
                    <a:pt x="190" y="235"/>
                  </a:cubicBezTo>
                  <a:cubicBezTo>
                    <a:pt x="184" y="238"/>
                    <a:pt x="178" y="240"/>
                    <a:pt x="171" y="243"/>
                  </a:cubicBezTo>
                  <a:cubicBezTo>
                    <a:pt x="170" y="243"/>
                    <a:pt x="169" y="244"/>
                    <a:pt x="168" y="244"/>
                  </a:cubicBezTo>
                  <a:cubicBezTo>
                    <a:pt x="164" y="244"/>
                    <a:pt x="163" y="244"/>
                    <a:pt x="163" y="239"/>
                  </a:cubicBezTo>
                  <a:cubicBezTo>
                    <a:pt x="163" y="236"/>
                    <a:pt x="164" y="233"/>
                    <a:pt x="166" y="231"/>
                  </a:cubicBezTo>
                  <a:cubicBezTo>
                    <a:pt x="167" y="229"/>
                    <a:pt x="169" y="228"/>
                    <a:pt x="170" y="226"/>
                  </a:cubicBezTo>
                  <a:cubicBezTo>
                    <a:pt x="172" y="222"/>
                    <a:pt x="172" y="218"/>
                    <a:pt x="168" y="215"/>
                  </a:cubicBezTo>
                  <a:cubicBezTo>
                    <a:pt x="164" y="212"/>
                    <a:pt x="159" y="209"/>
                    <a:pt x="154" y="206"/>
                  </a:cubicBezTo>
                  <a:cubicBezTo>
                    <a:pt x="148" y="203"/>
                    <a:pt x="143" y="205"/>
                    <a:pt x="138" y="210"/>
                  </a:cubicBezTo>
                  <a:cubicBezTo>
                    <a:pt x="133" y="215"/>
                    <a:pt x="128" y="219"/>
                    <a:pt x="122" y="224"/>
                  </a:cubicBezTo>
                  <a:cubicBezTo>
                    <a:pt x="118" y="228"/>
                    <a:pt x="112" y="231"/>
                    <a:pt x="107" y="235"/>
                  </a:cubicBezTo>
                  <a:cubicBezTo>
                    <a:pt x="105" y="236"/>
                    <a:pt x="102" y="238"/>
                    <a:pt x="99" y="236"/>
                  </a:cubicBezTo>
                  <a:cubicBezTo>
                    <a:pt x="97" y="234"/>
                    <a:pt x="97" y="231"/>
                    <a:pt x="98" y="229"/>
                  </a:cubicBezTo>
                  <a:cubicBezTo>
                    <a:pt x="98" y="226"/>
                    <a:pt x="99" y="224"/>
                    <a:pt x="100" y="222"/>
                  </a:cubicBezTo>
                  <a:cubicBezTo>
                    <a:pt x="102" y="219"/>
                    <a:pt x="105" y="217"/>
                    <a:pt x="107" y="214"/>
                  </a:cubicBezTo>
                  <a:cubicBezTo>
                    <a:pt x="110" y="211"/>
                    <a:pt x="113" y="208"/>
                    <a:pt x="116" y="204"/>
                  </a:cubicBezTo>
                  <a:cubicBezTo>
                    <a:pt x="118" y="202"/>
                    <a:pt x="119" y="198"/>
                    <a:pt x="120" y="195"/>
                  </a:cubicBezTo>
                  <a:cubicBezTo>
                    <a:pt x="122" y="191"/>
                    <a:pt x="122" y="187"/>
                    <a:pt x="118" y="183"/>
                  </a:cubicBezTo>
                  <a:cubicBezTo>
                    <a:pt x="116" y="182"/>
                    <a:pt x="115" y="181"/>
                    <a:pt x="115" y="179"/>
                  </a:cubicBezTo>
                  <a:cubicBezTo>
                    <a:pt x="113" y="177"/>
                    <a:pt x="113" y="175"/>
                    <a:pt x="116" y="174"/>
                  </a:cubicBezTo>
                  <a:cubicBezTo>
                    <a:pt x="123" y="173"/>
                    <a:pt x="130" y="171"/>
                    <a:pt x="137" y="170"/>
                  </a:cubicBezTo>
                  <a:cubicBezTo>
                    <a:pt x="140" y="170"/>
                    <a:pt x="141" y="169"/>
                    <a:pt x="143" y="167"/>
                  </a:cubicBezTo>
                  <a:cubicBezTo>
                    <a:pt x="146" y="163"/>
                    <a:pt x="150" y="159"/>
                    <a:pt x="153" y="155"/>
                  </a:cubicBezTo>
                  <a:cubicBezTo>
                    <a:pt x="155" y="152"/>
                    <a:pt x="157" y="149"/>
                    <a:pt x="158" y="145"/>
                  </a:cubicBezTo>
                  <a:cubicBezTo>
                    <a:pt x="159" y="141"/>
                    <a:pt x="157" y="140"/>
                    <a:pt x="154" y="141"/>
                  </a:cubicBezTo>
                  <a:cubicBezTo>
                    <a:pt x="151" y="141"/>
                    <a:pt x="149" y="142"/>
                    <a:pt x="147" y="144"/>
                  </a:cubicBezTo>
                  <a:cubicBezTo>
                    <a:pt x="144" y="146"/>
                    <a:pt x="140" y="146"/>
                    <a:pt x="137" y="145"/>
                  </a:cubicBezTo>
                  <a:cubicBezTo>
                    <a:pt x="134" y="145"/>
                    <a:pt x="133" y="144"/>
                    <a:pt x="132" y="141"/>
                  </a:cubicBezTo>
                  <a:cubicBezTo>
                    <a:pt x="132" y="139"/>
                    <a:pt x="132" y="137"/>
                    <a:pt x="134" y="135"/>
                  </a:cubicBezTo>
                  <a:cubicBezTo>
                    <a:pt x="137" y="133"/>
                    <a:pt x="139" y="131"/>
                    <a:pt x="141" y="129"/>
                  </a:cubicBezTo>
                  <a:cubicBezTo>
                    <a:pt x="143" y="126"/>
                    <a:pt x="144" y="123"/>
                    <a:pt x="144" y="119"/>
                  </a:cubicBezTo>
                  <a:cubicBezTo>
                    <a:pt x="144" y="116"/>
                    <a:pt x="143" y="115"/>
                    <a:pt x="140" y="115"/>
                  </a:cubicBezTo>
                  <a:cubicBezTo>
                    <a:pt x="136" y="115"/>
                    <a:pt x="132" y="115"/>
                    <a:pt x="129" y="114"/>
                  </a:cubicBezTo>
                  <a:cubicBezTo>
                    <a:pt x="119" y="112"/>
                    <a:pt x="114" y="106"/>
                    <a:pt x="112" y="96"/>
                  </a:cubicBezTo>
                  <a:cubicBezTo>
                    <a:pt x="112" y="91"/>
                    <a:pt x="113" y="90"/>
                    <a:pt x="118" y="91"/>
                  </a:cubicBezTo>
                  <a:cubicBezTo>
                    <a:pt x="121" y="91"/>
                    <a:pt x="124" y="91"/>
                    <a:pt x="127" y="92"/>
                  </a:cubicBezTo>
                  <a:cubicBezTo>
                    <a:pt x="137" y="93"/>
                    <a:pt x="146" y="92"/>
                    <a:pt x="155" y="86"/>
                  </a:cubicBezTo>
                  <a:cubicBezTo>
                    <a:pt x="158" y="83"/>
                    <a:pt x="163" y="82"/>
                    <a:pt x="167" y="81"/>
                  </a:cubicBezTo>
                  <a:cubicBezTo>
                    <a:pt x="174" y="79"/>
                    <a:pt x="180" y="76"/>
                    <a:pt x="184" y="70"/>
                  </a:cubicBezTo>
                  <a:cubicBezTo>
                    <a:pt x="193" y="60"/>
                    <a:pt x="200" y="49"/>
                    <a:pt x="203" y="36"/>
                  </a:cubicBezTo>
                  <a:cubicBezTo>
                    <a:pt x="204" y="30"/>
                    <a:pt x="205" y="23"/>
                    <a:pt x="205" y="17"/>
                  </a:cubicBezTo>
                  <a:cubicBezTo>
                    <a:pt x="204" y="15"/>
                    <a:pt x="204" y="13"/>
                    <a:pt x="204" y="10"/>
                  </a:cubicBezTo>
                  <a:cubicBezTo>
                    <a:pt x="204" y="7"/>
                    <a:pt x="204" y="4"/>
                    <a:pt x="207" y="2"/>
                  </a:cubicBezTo>
                  <a:cubicBezTo>
                    <a:pt x="211" y="0"/>
                    <a:pt x="213" y="2"/>
                    <a:pt x="216" y="3"/>
                  </a:cubicBezTo>
                  <a:cubicBezTo>
                    <a:pt x="230" y="11"/>
                    <a:pt x="236" y="28"/>
                    <a:pt x="230" y="43"/>
                  </a:cubicBezTo>
                  <a:cubicBezTo>
                    <a:pt x="229" y="48"/>
                    <a:pt x="226" y="52"/>
                    <a:pt x="224" y="56"/>
                  </a:cubicBezTo>
                  <a:cubicBezTo>
                    <a:pt x="219" y="64"/>
                    <a:pt x="214" y="72"/>
                    <a:pt x="209" y="80"/>
                  </a:cubicBezTo>
                  <a:cubicBezTo>
                    <a:pt x="207" y="83"/>
                    <a:pt x="206" y="87"/>
                    <a:pt x="205" y="91"/>
                  </a:cubicBezTo>
                  <a:cubicBezTo>
                    <a:pt x="204" y="93"/>
                    <a:pt x="203" y="95"/>
                    <a:pt x="203" y="98"/>
                  </a:cubicBezTo>
                  <a:cubicBezTo>
                    <a:pt x="203" y="102"/>
                    <a:pt x="205" y="104"/>
                    <a:pt x="208" y="105"/>
                  </a:cubicBezTo>
                  <a:cubicBezTo>
                    <a:pt x="213" y="106"/>
                    <a:pt x="217" y="105"/>
                    <a:pt x="221" y="104"/>
                  </a:cubicBezTo>
                  <a:cubicBezTo>
                    <a:pt x="236" y="97"/>
                    <a:pt x="251" y="91"/>
                    <a:pt x="267" y="87"/>
                  </a:cubicBezTo>
                  <a:cubicBezTo>
                    <a:pt x="274" y="85"/>
                    <a:pt x="280" y="84"/>
                    <a:pt x="287" y="82"/>
                  </a:cubicBezTo>
                  <a:cubicBezTo>
                    <a:pt x="290" y="82"/>
                    <a:pt x="294" y="82"/>
                    <a:pt x="297" y="85"/>
                  </a:cubicBezTo>
                  <a:cubicBezTo>
                    <a:pt x="299" y="86"/>
                    <a:pt x="301" y="86"/>
                    <a:pt x="304" y="86"/>
                  </a:cubicBezTo>
                  <a:cubicBezTo>
                    <a:pt x="305" y="87"/>
                    <a:pt x="307" y="86"/>
                    <a:pt x="309" y="86"/>
                  </a:cubicBezTo>
                  <a:cubicBezTo>
                    <a:pt x="317" y="86"/>
                    <a:pt x="323" y="89"/>
                    <a:pt x="325" y="97"/>
                  </a:cubicBezTo>
                  <a:cubicBezTo>
                    <a:pt x="325" y="99"/>
                    <a:pt x="325" y="101"/>
                    <a:pt x="325" y="104"/>
                  </a:cubicBezTo>
                  <a:close/>
                  <a:moveTo>
                    <a:pt x="206" y="122"/>
                  </a:moveTo>
                  <a:cubicBezTo>
                    <a:pt x="203" y="122"/>
                    <a:pt x="200" y="123"/>
                    <a:pt x="198" y="126"/>
                  </a:cubicBezTo>
                  <a:cubicBezTo>
                    <a:pt x="189" y="138"/>
                    <a:pt x="179" y="150"/>
                    <a:pt x="169" y="162"/>
                  </a:cubicBezTo>
                  <a:cubicBezTo>
                    <a:pt x="166" y="166"/>
                    <a:pt x="164" y="170"/>
                    <a:pt x="164" y="175"/>
                  </a:cubicBezTo>
                  <a:cubicBezTo>
                    <a:pt x="162" y="184"/>
                    <a:pt x="165" y="188"/>
                    <a:pt x="173" y="193"/>
                  </a:cubicBezTo>
                  <a:cubicBezTo>
                    <a:pt x="176" y="195"/>
                    <a:pt x="179" y="194"/>
                    <a:pt x="181" y="191"/>
                  </a:cubicBezTo>
                  <a:cubicBezTo>
                    <a:pt x="183" y="188"/>
                    <a:pt x="183" y="186"/>
                    <a:pt x="184" y="183"/>
                  </a:cubicBezTo>
                  <a:cubicBezTo>
                    <a:pt x="185" y="180"/>
                    <a:pt x="185" y="176"/>
                    <a:pt x="186" y="173"/>
                  </a:cubicBezTo>
                  <a:cubicBezTo>
                    <a:pt x="187" y="171"/>
                    <a:pt x="188" y="168"/>
                    <a:pt x="190" y="167"/>
                  </a:cubicBezTo>
                  <a:cubicBezTo>
                    <a:pt x="194" y="164"/>
                    <a:pt x="197" y="165"/>
                    <a:pt x="199" y="170"/>
                  </a:cubicBezTo>
                  <a:cubicBezTo>
                    <a:pt x="199" y="171"/>
                    <a:pt x="199" y="171"/>
                    <a:pt x="199" y="172"/>
                  </a:cubicBezTo>
                  <a:cubicBezTo>
                    <a:pt x="202" y="183"/>
                    <a:pt x="205" y="193"/>
                    <a:pt x="206" y="204"/>
                  </a:cubicBezTo>
                  <a:cubicBezTo>
                    <a:pt x="206" y="206"/>
                    <a:pt x="207" y="209"/>
                    <a:pt x="210" y="210"/>
                  </a:cubicBezTo>
                  <a:cubicBezTo>
                    <a:pt x="214" y="210"/>
                    <a:pt x="215" y="208"/>
                    <a:pt x="217" y="206"/>
                  </a:cubicBezTo>
                  <a:cubicBezTo>
                    <a:pt x="217" y="205"/>
                    <a:pt x="217" y="205"/>
                    <a:pt x="218" y="204"/>
                  </a:cubicBezTo>
                  <a:cubicBezTo>
                    <a:pt x="221" y="199"/>
                    <a:pt x="225" y="193"/>
                    <a:pt x="229" y="188"/>
                  </a:cubicBezTo>
                  <a:cubicBezTo>
                    <a:pt x="237" y="177"/>
                    <a:pt x="246" y="167"/>
                    <a:pt x="255" y="157"/>
                  </a:cubicBezTo>
                  <a:cubicBezTo>
                    <a:pt x="259" y="152"/>
                    <a:pt x="261" y="147"/>
                    <a:pt x="261" y="141"/>
                  </a:cubicBezTo>
                  <a:cubicBezTo>
                    <a:pt x="261" y="137"/>
                    <a:pt x="259" y="135"/>
                    <a:pt x="255" y="134"/>
                  </a:cubicBezTo>
                  <a:cubicBezTo>
                    <a:pt x="253" y="134"/>
                    <a:pt x="251" y="134"/>
                    <a:pt x="250" y="134"/>
                  </a:cubicBezTo>
                  <a:cubicBezTo>
                    <a:pt x="240" y="131"/>
                    <a:pt x="231" y="129"/>
                    <a:pt x="221" y="126"/>
                  </a:cubicBezTo>
                  <a:cubicBezTo>
                    <a:pt x="216" y="125"/>
                    <a:pt x="211" y="123"/>
                    <a:pt x="206" y="1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40" name="Freeform 10">
              <a:extLst>
                <a:ext uri="{FF2B5EF4-FFF2-40B4-BE49-F238E27FC236}">
                  <a16:creationId xmlns:a16="http://schemas.microsoft.com/office/drawing/2014/main" id="{703B4DA1-DADE-4E2C-A526-6A13B8A77CEC}"/>
                </a:ext>
              </a:extLst>
            </p:cNvPr>
            <p:cNvSpPr>
              <a:spLocks/>
            </p:cNvSpPr>
            <p:nvPr/>
          </p:nvSpPr>
          <p:spPr bwMode="auto">
            <a:xfrm>
              <a:off x="7550931" y="2257236"/>
              <a:ext cx="1089293" cy="1169389"/>
            </a:xfrm>
            <a:custGeom>
              <a:avLst/>
              <a:gdLst>
                <a:gd name="T0" fmla="*/ 83 w 383"/>
                <a:gd name="T1" fmla="*/ 410 h 411"/>
                <a:gd name="T2" fmla="*/ 111 w 383"/>
                <a:gd name="T3" fmla="*/ 380 h 411"/>
                <a:gd name="T4" fmla="*/ 136 w 383"/>
                <a:gd name="T5" fmla="*/ 371 h 411"/>
                <a:gd name="T6" fmla="*/ 198 w 383"/>
                <a:gd name="T7" fmla="*/ 294 h 411"/>
                <a:gd name="T8" fmla="*/ 201 w 383"/>
                <a:gd name="T9" fmla="*/ 280 h 411"/>
                <a:gd name="T10" fmla="*/ 197 w 383"/>
                <a:gd name="T11" fmla="*/ 274 h 411"/>
                <a:gd name="T12" fmla="*/ 166 w 383"/>
                <a:gd name="T13" fmla="*/ 283 h 411"/>
                <a:gd name="T14" fmla="*/ 144 w 383"/>
                <a:gd name="T15" fmla="*/ 291 h 411"/>
                <a:gd name="T16" fmla="*/ 123 w 383"/>
                <a:gd name="T17" fmla="*/ 305 h 411"/>
                <a:gd name="T18" fmla="*/ 62 w 383"/>
                <a:gd name="T19" fmla="*/ 344 h 411"/>
                <a:gd name="T20" fmla="*/ 34 w 383"/>
                <a:gd name="T21" fmla="*/ 353 h 411"/>
                <a:gd name="T22" fmla="*/ 9 w 383"/>
                <a:gd name="T23" fmla="*/ 344 h 411"/>
                <a:gd name="T24" fmla="*/ 1 w 383"/>
                <a:gd name="T25" fmla="*/ 322 h 411"/>
                <a:gd name="T26" fmla="*/ 0 w 383"/>
                <a:gd name="T27" fmla="*/ 288 h 411"/>
                <a:gd name="T28" fmla="*/ 1 w 383"/>
                <a:gd name="T29" fmla="*/ 283 h 411"/>
                <a:gd name="T30" fmla="*/ 6 w 383"/>
                <a:gd name="T31" fmla="*/ 282 h 411"/>
                <a:gd name="T32" fmla="*/ 8 w 383"/>
                <a:gd name="T33" fmla="*/ 285 h 411"/>
                <a:gd name="T34" fmla="*/ 10 w 383"/>
                <a:gd name="T35" fmla="*/ 290 h 411"/>
                <a:gd name="T36" fmla="*/ 32 w 383"/>
                <a:gd name="T37" fmla="*/ 298 h 411"/>
                <a:gd name="T38" fmla="*/ 46 w 383"/>
                <a:gd name="T39" fmla="*/ 293 h 411"/>
                <a:gd name="T40" fmla="*/ 53 w 383"/>
                <a:gd name="T41" fmla="*/ 291 h 411"/>
                <a:gd name="T42" fmla="*/ 65 w 383"/>
                <a:gd name="T43" fmla="*/ 288 h 411"/>
                <a:gd name="T44" fmla="*/ 100 w 383"/>
                <a:gd name="T45" fmla="*/ 268 h 411"/>
                <a:gd name="T46" fmla="*/ 156 w 383"/>
                <a:gd name="T47" fmla="*/ 244 h 411"/>
                <a:gd name="T48" fmla="*/ 197 w 383"/>
                <a:gd name="T49" fmla="*/ 229 h 411"/>
                <a:gd name="T50" fmla="*/ 203 w 383"/>
                <a:gd name="T51" fmla="*/ 226 h 411"/>
                <a:gd name="T52" fmla="*/ 219 w 383"/>
                <a:gd name="T53" fmla="*/ 204 h 411"/>
                <a:gd name="T54" fmla="*/ 222 w 383"/>
                <a:gd name="T55" fmla="*/ 124 h 411"/>
                <a:gd name="T56" fmla="*/ 210 w 383"/>
                <a:gd name="T57" fmla="*/ 69 h 411"/>
                <a:gd name="T58" fmla="*/ 197 w 383"/>
                <a:gd name="T59" fmla="*/ 36 h 411"/>
                <a:gd name="T60" fmla="*/ 194 w 383"/>
                <a:gd name="T61" fmla="*/ 10 h 411"/>
                <a:gd name="T62" fmla="*/ 205 w 383"/>
                <a:gd name="T63" fmla="*/ 2 h 411"/>
                <a:gd name="T64" fmla="*/ 230 w 383"/>
                <a:gd name="T65" fmla="*/ 7 h 411"/>
                <a:gd name="T66" fmla="*/ 237 w 383"/>
                <a:gd name="T67" fmla="*/ 10 h 411"/>
                <a:gd name="T68" fmla="*/ 248 w 383"/>
                <a:gd name="T69" fmla="*/ 19 h 411"/>
                <a:gd name="T70" fmla="*/ 265 w 383"/>
                <a:gd name="T71" fmla="*/ 29 h 411"/>
                <a:gd name="T72" fmla="*/ 280 w 383"/>
                <a:gd name="T73" fmla="*/ 49 h 411"/>
                <a:gd name="T74" fmla="*/ 278 w 383"/>
                <a:gd name="T75" fmla="*/ 66 h 411"/>
                <a:gd name="T76" fmla="*/ 273 w 383"/>
                <a:gd name="T77" fmla="*/ 72 h 411"/>
                <a:gd name="T78" fmla="*/ 270 w 383"/>
                <a:gd name="T79" fmla="*/ 77 h 411"/>
                <a:gd name="T80" fmla="*/ 271 w 383"/>
                <a:gd name="T81" fmla="*/ 158 h 411"/>
                <a:gd name="T82" fmla="*/ 273 w 383"/>
                <a:gd name="T83" fmla="*/ 179 h 411"/>
                <a:gd name="T84" fmla="*/ 278 w 383"/>
                <a:gd name="T85" fmla="*/ 182 h 411"/>
                <a:gd name="T86" fmla="*/ 313 w 383"/>
                <a:gd name="T87" fmla="*/ 160 h 411"/>
                <a:gd name="T88" fmla="*/ 325 w 383"/>
                <a:gd name="T89" fmla="*/ 144 h 411"/>
                <a:gd name="T90" fmla="*/ 341 w 383"/>
                <a:gd name="T91" fmla="*/ 128 h 411"/>
                <a:gd name="T92" fmla="*/ 369 w 383"/>
                <a:gd name="T93" fmla="*/ 122 h 411"/>
                <a:gd name="T94" fmla="*/ 380 w 383"/>
                <a:gd name="T95" fmla="*/ 141 h 411"/>
                <a:gd name="T96" fmla="*/ 372 w 383"/>
                <a:gd name="T97" fmla="*/ 154 h 411"/>
                <a:gd name="T98" fmla="*/ 355 w 383"/>
                <a:gd name="T99" fmla="*/ 169 h 411"/>
                <a:gd name="T100" fmla="*/ 314 w 383"/>
                <a:gd name="T101" fmla="*/ 199 h 411"/>
                <a:gd name="T102" fmla="*/ 275 w 383"/>
                <a:gd name="T103" fmla="*/ 229 h 411"/>
                <a:gd name="T104" fmla="*/ 271 w 383"/>
                <a:gd name="T105" fmla="*/ 238 h 411"/>
                <a:gd name="T106" fmla="*/ 254 w 383"/>
                <a:gd name="T107" fmla="*/ 310 h 411"/>
                <a:gd name="T108" fmla="*/ 250 w 383"/>
                <a:gd name="T109" fmla="*/ 320 h 411"/>
                <a:gd name="T110" fmla="*/ 247 w 383"/>
                <a:gd name="T111" fmla="*/ 325 h 411"/>
                <a:gd name="T112" fmla="*/ 173 w 383"/>
                <a:gd name="T113" fmla="*/ 386 h 411"/>
                <a:gd name="T114" fmla="*/ 95 w 383"/>
                <a:gd name="T115" fmla="*/ 410 h 411"/>
                <a:gd name="T116" fmla="*/ 88 w 383"/>
                <a:gd name="T117" fmla="*/ 411 h 411"/>
                <a:gd name="T118" fmla="*/ 83 w 383"/>
                <a:gd name="T119" fmla="*/ 410 h 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3" h="411">
                  <a:moveTo>
                    <a:pt x="83" y="410"/>
                  </a:moveTo>
                  <a:cubicBezTo>
                    <a:pt x="89" y="396"/>
                    <a:pt x="96" y="385"/>
                    <a:pt x="111" y="380"/>
                  </a:cubicBezTo>
                  <a:cubicBezTo>
                    <a:pt x="120" y="378"/>
                    <a:pt x="128" y="375"/>
                    <a:pt x="136" y="371"/>
                  </a:cubicBezTo>
                  <a:cubicBezTo>
                    <a:pt x="168" y="355"/>
                    <a:pt x="188" y="328"/>
                    <a:pt x="198" y="294"/>
                  </a:cubicBezTo>
                  <a:cubicBezTo>
                    <a:pt x="199" y="289"/>
                    <a:pt x="200" y="284"/>
                    <a:pt x="201" y="280"/>
                  </a:cubicBezTo>
                  <a:cubicBezTo>
                    <a:pt x="202" y="275"/>
                    <a:pt x="201" y="274"/>
                    <a:pt x="197" y="274"/>
                  </a:cubicBezTo>
                  <a:cubicBezTo>
                    <a:pt x="186" y="275"/>
                    <a:pt x="176" y="278"/>
                    <a:pt x="166" y="283"/>
                  </a:cubicBezTo>
                  <a:cubicBezTo>
                    <a:pt x="159" y="286"/>
                    <a:pt x="152" y="289"/>
                    <a:pt x="144" y="291"/>
                  </a:cubicBezTo>
                  <a:cubicBezTo>
                    <a:pt x="136" y="294"/>
                    <a:pt x="130" y="300"/>
                    <a:pt x="123" y="305"/>
                  </a:cubicBezTo>
                  <a:cubicBezTo>
                    <a:pt x="105" y="321"/>
                    <a:pt x="84" y="334"/>
                    <a:pt x="62" y="344"/>
                  </a:cubicBezTo>
                  <a:cubicBezTo>
                    <a:pt x="53" y="348"/>
                    <a:pt x="43" y="351"/>
                    <a:pt x="34" y="353"/>
                  </a:cubicBezTo>
                  <a:cubicBezTo>
                    <a:pt x="24" y="356"/>
                    <a:pt x="15" y="352"/>
                    <a:pt x="9" y="344"/>
                  </a:cubicBezTo>
                  <a:cubicBezTo>
                    <a:pt x="4" y="338"/>
                    <a:pt x="1" y="330"/>
                    <a:pt x="1" y="322"/>
                  </a:cubicBezTo>
                  <a:cubicBezTo>
                    <a:pt x="1" y="310"/>
                    <a:pt x="0" y="299"/>
                    <a:pt x="0" y="288"/>
                  </a:cubicBezTo>
                  <a:cubicBezTo>
                    <a:pt x="0" y="286"/>
                    <a:pt x="0" y="284"/>
                    <a:pt x="1" y="283"/>
                  </a:cubicBezTo>
                  <a:cubicBezTo>
                    <a:pt x="1" y="280"/>
                    <a:pt x="4" y="279"/>
                    <a:pt x="6" y="282"/>
                  </a:cubicBezTo>
                  <a:cubicBezTo>
                    <a:pt x="7" y="283"/>
                    <a:pt x="7" y="284"/>
                    <a:pt x="8" y="285"/>
                  </a:cubicBezTo>
                  <a:cubicBezTo>
                    <a:pt x="9" y="286"/>
                    <a:pt x="9" y="288"/>
                    <a:pt x="10" y="290"/>
                  </a:cubicBezTo>
                  <a:cubicBezTo>
                    <a:pt x="16" y="297"/>
                    <a:pt x="23" y="301"/>
                    <a:pt x="32" y="298"/>
                  </a:cubicBezTo>
                  <a:cubicBezTo>
                    <a:pt x="37" y="297"/>
                    <a:pt x="41" y="295"/>
                    <a:pt x="46" y="293"/>
                  </a:cubicBezTo>
                  <a:cubicBezTo>
                    <a:pt x="48" y="292"/>
                    <a:pt x="51" y="291"/>
                    <a:pt x="53" y="291"/>
                  </a:cubicBezTo>
                  <a:cubicBezTo>
                    <a:pt x="58" y="292"/>
                    <a:pt x="61" y="290"/>
                    <a:pt x="65" y="288"/>
                  </a:cubicBezTo>
                  <a:cubicBezTo>
                    <a:pt x="77" y="282"/>
                    <a:pt x="89" y="275"/>
                    <a:pt x="100" y="268"/>
                  </a:cubicBezTo>
                  <a:cubicBezTo>
                    <a:pt x="118" y="258"/>
                    <a:pt x="137" y="251"/>
                    <a:pt x="156" y="244"/>
                  </a:cubicBezTo>
                  <a:cubicBezTo>
                    <a:pt x="169" y="239"/>
                    <a:pt x="183" y="234"/>
                    <a:pt x="197" y="229"/>
                  </a:cubicBezTo>
                  <a:cubicBezTo>
                    <a:pt x="199" y="228"/>
                    <a:pt x="201" y="227"/>
                    <a:pt x="203" y="226"/>
                  </a:cubicBezTo>
                  <a:cubicBezTo>
                    <a:pt x="212" y="222"/>
                    <a:pt x="218" y="215"/>
                    <a:pt x="219" y="204"/>
                  </a:cubicBezTo>
                  <a:cubicBezTo>
                    <a:pt x="221" y="178"/>
                    <a:pt x="223" y="151"/>
                    <a:pt x="222" y="124"/>
                  </a:cubicBezTo>
                  <a:cubicBezTo>
                    <a:pt x="221" y="105"/>
                    <a:pt x="218" y="87"/>
                    <a:pt x="210" y="69"/>
                  </a:cubicBezTo>
                  <a:cubicBezTo>
                    <a:pt x="205" y="58"/>
                    <a:pt x="201" y="47"/>
                    <a:pt x="197" y="36"/>
                  </a:cubicBezTo>
                  <a:cubicBezTo>
                    <a:pt x="194" y="28"/>
                    <a:pt x="193" y="19"/>
                    <a:pt x="194" y="10"/>
                  </a:cubicBezTo>
                  <a:cubicBezTo>
                    <a:pt x="194" y="4"/>
                    <a:pt x="199" y="0"/>
                    <a:pt x="205" y="2"/>
                  </a:cubicBezTo>
                  <a:cubicBezTo>
                    <a:pt x="213" y="4"/>
                    <a:pt x="222" y="5"/>
                    <a:pt x="230" y="7"/>
                  </a:cubicBezTo>
                  <a:cubicBezTo>
                    <a:pt x="233" y="7"/>
                    <a:pt x="235" y="9"/>
                    <a:pt x="237" y="10"/>
                  </a:cubicBezTo>
                  <a:cubicBezTo>
                    <a:pt x="241" y="13"/>
                    <a:pt x="244" y="16"/>
                    <a:pt x="248" y="19"/>
                  </a:cubicBezTo>
                  <a:cubicBezTo>
                    <a:pt x="253" y="23"/>
                    <a:pt x="259" y="26"/>
                    <a:pt x="265" y="29"/>
                  </a:cubicBezTo>
                  <a:cubicBezTo>
                    <a:pt x="274" y="33"/>
                    <a:pt x="279" y="40"/>
                    <a:pt x="280" y="49"/>
                  </a:cubicBezTo>
                  <a:cubicBezTo>
                    <a:pt x="280" y="55"/>
                    <a:pt x="280" y="60"/>
                    <a:pt x="278" y="66"/>
                  </a:cubicBezTo>
                  <a:cubicBezTo>
                    <a:pt x="277" y="68"/>
                    <a:pt x="275" y="70"/>
                    <a:pt x="273" y="72"/>
                  </a:cubicBezTo>
                  <a:cubicBezTo>
                    <a:pt x="271" y="74"/>
                    <a:pt x="270" y="75"/>
                    <a:pt x="270" y="77"/>
                  </a:cubicBezTo>
                  <a:cubicBezTo>
                    <a:pt x="271" y="104"/>
                    <a:pt x="271" y="131"/>
                    <a:pt x="271" y="158"/>
                  </a:cubicBezTo>
                  <a:cubicBezTo>
                    <a:pt x="272" y="165"/>
                    <a:pt x="272" y="172"/>
                    <a:pt x="273" y="179"/>
                  </a:cubicBezTo>
                  <a:cubicBezTo>
                    <a:pt x="274" y="183"/>
                    <a:pt x="275" y="184"/>
                    <a:pt x="278" y="182"/>
                  </a:cubicBezTo>
                  <a:cubicBezTo>
                    <a:pt x="291" y="176"/>
                    <a:pt x="303" y="170"/>
                    <a:pt x="313" y="160"/>
                  </a:cubicBezTo>
                  <a:cubicBezTo>
                    <a:pt x="317" y="155"/>
                    <a:pt x="321" y="150"/>
                    <a:pt x="325" y="144"/>
                  </a:cubicBezTo>
                  <a:cubicBezTo>
                    <a:pt x="330" y="138"/>
                    <a:pt x="335" y="132"/>
                    <a:pt x="341" y="128"/>
                  </a:cubicBezTo>
                  <a:cubicBezTo>
                    <a:pt x="350" y="122"/>
                    <a:pt x="359" y="120"/>
                    <a:pt x="369" y="122"/>
                  </a:cubicBezTo>
                  <a:cubicBezTo>
                    <a:pt x="379" y="124"/>
                    <a:pt x="383" y="131"/>
                    <a:pt x="380" y="141"/>
                  </a:cubicBezTo>
                  <a:cubicBezTo>
                    <a:pt x="379" y="146"/>
                    <a:pt x="376" y="151"/>
                    <a:pt x="372" y="154"/>
                  </a:cubicBezTo>
                  <a:cubicBezTo>
                    <a:pt x="367" y="160"/>
                    <a:pt x="361" y="165"/>
                    <a:pt x="355" y="169"/>
                  </a:cubicBezTo>
                  <a:cubicBezTo>
                    <a:pt x="341" y="178"/>
                    <a:pt x="328" y="189"/>
                    <a:pt x="314" y="199"/>
                  </a:cubicBezTo>
                  <a:cubicBezTo>
                    <a:pt x="301" y="209"/>
                    <a:pt x="289" y="219"/>
                    <a:pt x="275" y="229"/>
                  </a:cubicBezTo>
                  <a:cubicBezTo>
                    <a:pt x="272" y="232"/>
                    <a:pt x="271" y="234"/>
                    <a:pt x="271" y="238"/>
                  </a:cubicBezTo>
                  <a:cubicBezTo>
                    <a:pt x="267" y="263"/>
                    <a:pt x="262" y="287"/>
                    <a:pt x="254" y="310"/>
                  </a:cubicBezTo>
                  <a:cubicBezTo>
                    <a:pt x="253" y="314"/>
                    <a:pt x="251" y="317"/>
                    <a:pt x="250" y="320"/>
                  </a:cubicBezTo>
                  <a:cubicBezTo>
                    <a:pt x="249" y="322"/>
                    <a:pt x="249" y="324"/>
                    <a:pt x="247" y="325"/>
                  </a:cubicBezTo>
                  <a:cubicBezTo>
                    <a:pt x="226" y="349"/>
                    <a:pt x="202" y="371"/>
                    <a:pt x="173" y="386"/>
                  </a:cubicBezTo>
                  <a:cubicBezTo>
                    <a:pt x="149" y="400"/>
                    <a:pt x="123" y="408"/>
                    <a:pt x="95" y="410"/>
                  </a:cubicBezTo>
                  <a:cubicBezTo>
                    <a:pt x="93" y="410"/>
                    <a:pt x="90" y="411"/>
                    <a:pt x="88" y="411"/>
                  </a:cubicBezTo>
                  <a:cubicBezTo>
                    <a:pt x="87" y="411"/>
                    <a:pt x="85" y="411"/>
                    <a:pt x="83" y="4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41" name="Freeform 11">
              <a:extLst>
                <a:ext uri="{FF2B5EF4-FFF2-40B4-BE49-F238E27FC236}">
                  <a16:creationId xmlns:a16="http://schemas.microsoft.com/office/drawing/2014/main" id="{1B331AD2-6B35-4E0A-A20B-4A72FE3A5968}"/>
                </a:ext>
              </a:extLst>
            </p:cNvPr>
            <p:cNvSpPr>
              <a:spLocks noEditPoints="1"/>
            </p:cNvSpPr>
            <p:nvPr/>
          </p:nvSpPr>
          <p:spPr bwMode="auto">
            <a:xfrm>
              <a:off x="4606634" y="2270052"/>
              <a:ext cx="551054" cy="1278318"/>
            </a:xfrm>
            <a:custGeom>
              <a:avLst/>
              <a:gdLst>
                <a:gd name="T0" fmla="*/ 127 w 193"/>
                <a:gd name="T1" fmla="*/ 371 h 449"/>
                <a:gd name="T2" fmla="*/ 63 w 193"/>
                <a:gd name="T3" fmla="*/ 417 h 449"/>
                <a:gd name="T4" fmla="*/ 47 w 193"/>
                <a:gd name="T5" fmla="*/ 433 h 449"/>
                <a:gd name="T6" fmla="*/ 7 w 193"/>
                <a:gd name="T7" fmla="*/ 434 h 449"/>
                <a:gd name="T8" fmla="*/ 1 w 193"/>
                <a:gd name="T9" fmla="*/ 383 h 449"/>
                <a:gd name="T10" fmla="*/ 33 w 193"/>
                <a:gd name="T11" fmla="*/ 331 h 449"/>
                <a:gd name="T12" fmla="*/ 49 w 193"/>
                <a:gd name="T13" fmla="*/ 286 h 449"/>
                <a:gd name="T14" fmla="*/ 50 w 193"/>
                <a:gd name="T15" fmla="*/ 233 h 449"/>
                <a:gd name="T16" fmla="*/ 38 w 193"/>
                <a:gd name="T17" fmla="*/ 207 h 449"/>
                <a:gd name="T18" fmla="*/ 54 w 193"/>
                <a:gd name="T19" fmla="*/ 201 h 449"/>
                <a:gd name="T20" fmla="*/ 75 w 193"/>
                <a:gd name="T21" fmla="*/ 209 h 449"/>
                <a:gd name="T22" fmla="*/ 107 w 193"/>
                <a:gd name="T23" fmla="*/ 223 h 449"/>
                <a:gd name="T24" fmla="*/ 126 w 193"/>
                <a:gd name="T25" fmla="*/ 233 h 449"/>
                <a:gd name="T26" fmla="*/ 133 w 193"/>
                <a:gd name="T27" fmla="*/ 231 h 449"/>
                <a:gd name="T28" fmla="*/ 135 w 193"/>
                <a:gd name="T29" fmla="*/ 200 h 449"/>
                <a:gd name="T30" fmla="*/ 133 w 193"/>
                <a:gd name="T31" fmla="*/ 99 h 449"/>
                <a:gd name="T32" fmla="*/ 105 w 193"/>
                <a:gd name="T33" fmla="*/ 55 h 449"/>
                <a:gd name="T34" fmla="*/ 77 w 193"/>
                <a:gd name="T35" fmla="*/ 9 h 449"/>
                <a:gd name="T36" fmla="*/ 95 w 193"/>
                <a:gd name="T37" fmla="*/ 6 h 449"/>
                <a:gd name="T38" fmla="*/ 165 w 193"/>
                <a:gd name="T39" fmla="*/ 52 h 449"/>
                <a:gd name="T40" fmla="*/ 189 w 193"/>
                <a:gd name="T41" fmla="*/ 83 h 449"/>
                <a:gd name="T42" fmla="*/ 189 w 193"/>
                <a:gd name="T43" fmla="*/ 292 h 449"/>
                <a:gd name="T44" fmla="*/ 165 w 193"/>
                <a:gd name="T45" fmla="*/ 409 h 449"/>
                <a:gd name="T46" fmla="*/ 145 w 193"/>
                <a:gd name="T47" fmla="*/ 428 h 449"/>
                <a:gd name="T48" fmla="*/ 134 w 193"/>
                <a:gd name="T49" fmla="*/ 415 h 449"/>
                <a:gd name="T50" fmla="*/ 131 w 193"/>
                <a:gd name="T51" fmla="*/ 367 h 449"/>
                <a:gd name="T52" fmla="*/ 124 w 193"/>
                <a:gd name="T53" fmla="*/ 264 h 449"/>
                <a:gd name="T54" fmla="*/ 102 w 193"/>
                <a:gd name="T55" fmla="*/ 280 h 449"/>
                <a:gd name="T56" fmla="*/ 81 w 193"/>
                <a:gd name="T57" fmla="*/ 296 h 449"/>
                <a:gd name="T58" fmla="*/ 59 w 193"/>
                <a:gd name="T59" fmla="*/ 331 h 449"/>
                <a:gd name="T60" fmla="*/ 31 w 193"/>
                <a:gd name="T61" fmla="*/ 373 h 449"/>
                <a:gd name="T62" fmla="*/ 46 w 193"/>
                <a:gd name="T63" fmla="*/ 382 h 449"/>
                <a:gd name="T64" fmla="*/ 78 w 193"/>
                <a:gd name="T65" fmla="*/ 363 h 449"/>
                <a:gd name="T66" fmla="*/ 114 w 193"/>
                <a:gd name="T67" fmla="*/ 346 h 449"/>
                <a:gd name="T68" fmla="*/ 133 w 193"/>
                <a:gd name="T69" fmla="*/ 325 h 449"/>
                <a:gd name="T70" fmla="*/ 132 w 193"/>
                <a:gd name="T71" fmla="*/ 255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3" h="449">
                  <a:moveTo>
                    <a:pt x="131" y="367"/>
                  </a:moveTo>
                  <a:cubicBezTo>
                    <a:pt x="129" y="369"/>
                    <a:pt x="128" y="370"/>
                    <a:pt x="127" y="371"/>
                  </a:cubicBezTo>
                  <a:cubicBezTo>
                    <a:pt x="112" y="385"/>
                    <a:pt x="97" y="397"/>
                    <a:pt x="80" y="408"/>
                  </a:cubicBezTo>
                  <a:cubicBezTo>
                    <a:pt x="74" y="411"/>
                    <a:pt x="69" y="414"/>
                    <a:pt x="63" y="417"/>
                  </a:cubicBezTo>
                  <a:cubicBezTo>
                    <a:pt x="61" y="419"/>
                    <a:pt x="59" y="420"/>
                    <a:pt x="57" y="422"/>
                  </a:cubicBezTo>
                  <a:cubicBezTo>
                    <a:pt x="54" y="426"/>
                    <a:pt x="50" y="430"/>
                    <a:pt x="47" y="433"/>
                  </a:cubicBezTo>
                  <a:cubicBezTo>
                    <a:pt x="44" y="436"/>
                    <a:pt x="41" y="439"/>
                    <a:pt x="38" y="441"/>
                  </a:cubicBezTo>
                  <a:cubicBezTo>
                    <a:pt x="27" y="449"/>
                    <a:pt x="13" y="446"/>
                    <a:pt x="7" y="434"/>
                  </a:cubicBezTo>
                  <a:cubicBezTo>
                    <a:pt x="4" y="428"/>
                    <a:pt x="2" y="421"/>
                    <a:pt x="1" y="415"/>
                  </a:cubicBezTo>
                  <a:cubicBezTo>
                    <a:pt x="0" y="404"/>
                    <a:pt x="0" y="394"/>
                    <a:pt x="1" y="383"/>
                  </a:cubicBezTo>
                  <a:cubicBezTo>
                    <a:pt x="2" y="379"/>
                    <a:pt x="3" y="374"/>
                    <a:pt x="7" y="372"/>
                  </a:cubicBezTo>
                  <a:cubicBezTo>
                    <a:pt x="20" y="361"/>
                    <a:pt x="28" y="346"/>
                    <a:pt x="33" y="331"/>
                  </a:cubicBezTo>
                  <a:cubicBezTo>
                    <a:pt x="36" y="325"/>
                    <a:pt x="37" y="319"/>
                    <a:pt x="39" y="313"/>
                  </a:cubicBezTo>
                  <a:cubicBezTo>
                    <a:pt x="42" y="304"/>
                    <a:pt x="45" y="294"/>
                    <a:pt x="49" y="286"/>
                  </a:cubicBezTo>
                  <a:cubicBezTo>
                    <a:pt x="56" y="272"/>
                    <a:pt x="56" y="258"/>
                    <a:pt x="53" y="244"/>
                  </a:cubicBezTo>
                  <a:cubicBezTo>
                    <a:pt x="52" y="240"/>
                    <a:pt x="51" y="237"/>
                    <a:pt x="50" y="233"/>
                  </a:cubicBezTo>
                  <a:cubicBezTo>
                    <a:pt x="49" y="229"/>
                    <a:pt x="47" y="225"/>
                    <a:pt x="44" y="221"/>
                  </a:cubicBezTo>
                  <a:cubicBezTo>
                    <a:pt x="42" y="217"/>
                    <a:pt x="39" y="212"/>
                    <a:pt x="38" y="207"/>
                  </a:cubicBezTo>
                  <a:cubicBezTo>
                    <a:pt x="36" y="202"/>
                    <a:pt x="38" y="199"/>
                    <a:pt x="44" y="199"/>
                  </a:cubicBezTo>
                  <a:cubicBezTo>
                    <a:pt x="48" y="199"/>
                    <a:pt x="51" y="199"/>
                    <a:pt x="54" y="201"/>
                  </a:cubicBezTo>
                  <a:cubicBezTo>
                    <a:pt x="55" y="202"/>
                    <a:pt x="56" y="203"/>
                    <a:pt x="57" y="203"/>
                  </a:cubicBezTo>
                  <a:cubicBezTo>
                    <a:pt x="62" y="208"/>
                    <a:pt x="68" y="209"/>
                    <a:pt x="75" y="209"/>
                  </a:cubicBezTo>
                  <a:cubicBezTo>
                    <a:pt x="83" y="209"/>
                    <a:pt x="90" y="212"/>
                    <a:pt x="96" y="218"/>
                  </a:cubicBezTo>
                  <a:cubicBezTo>
                    <a:pt x="99" y="221"/>
                    <a:pt x="103" y="223"/>
                    <a:pt x="107" y="223"/>
                  </a:cubicBezTo>
                  <a:cubicBezTo>
                    <a:pt x="110" y="223"/>
                    <a:pt x="112" y="224"/>
                    <a:pt x="115" y="225"/>
                  </a:cubicBezTo>
                  <a:cubicBezTo>
                    <a:pt x="120" y="226"/>
                    <a:pt x="124" y="229"/>
                    <a:pt x="126" y="233"/>
                  </a:cubicBezTo>
                  <a:cubicBezTo>
                    <a:pt x="126" y="234"/>
                    <a:pt x="127" y="235"/>
                    <a:pt x="128" y="236"/>
                  </a:cubicBezTo>
                  <a:cubicBezTo>
                    <a:pt x="131" y="236"/>
                    <a:pt x="132" y="234"/>
                    <a:pt x="133" y="231"/>
                  </a:cubicBezTo>
                  <a:cubicBezTo>
                    <a:pt x="134" y="229"/>
                    <a:pt x="134" y="227"/>
                    <a:pt x="134" y="225"/>
                  </a:cubicBezTo>
                  <a:cubicBezTo>
                    <a:pt x="134" y="217"/>
                    <a:pt x="134" y="208"/>
                    <a:pt x="135" y="200"/>
                  </a:cubicBezTo>
                  <a:cubicBezTo>
                    <a:pt x="137" y="176"/>
                    <a:pt x="139" y="151"/>
                    <a:pt x="137" y="127"/>
                  </a:cubicBezTo>
                  <a:cubicBezTo>
                    <a:pt x="137" y="118"/>
                    <a:pt x="135" y="109"/>
                    <a:pt x="133" y="99"/>
                  </a:cubicBezTo>
                  <a:cubicBezTo>
                    <a:pt x="132" y="90"/>
                    <a:pt x="127" y="81"/>
                    <a:pt x="121" y="74"/>
                  </a:cubicBezTo>
                  <a:cubicBezTo>
                    <a:pt x="116" y="67"/>
                    <a:pt x="111" y="61"/>
                    <a:pt x="105" y="55"/>
                  </a:cubicBezTo>
                  <a:cubicBezTo>
                    <a:pt x="98" y="46"/>
                    <a:pt x="90" y="36"/>
                    <a:pt x="83" y="27"/>
                  </a:cubicBezTo>
                  <a:cubicBezTo>
                    <a:pt x="79" y="22"/>
                    <a:pt x="77" y="15"/>
                    <a:pt x="77" y="9"/>
                  </a:cubicBezTo>
                  <a:cubicBezTo>
                    <a:pt x="77" y="3"/>
                    <a:pt x="80" y="0"/>
                    <a:pt x="86" y="2"/>
                  </a:cubicBezTo>
                  <a:cubicBezTo>
                    <a:pt x="89" y="2"/>
                    <a:pt x="92" y="4"/>
                    <a:pt x="95" y="6"/>
                  </a:cubicBezTo>
                  <a:cubicBezTo>
                    <a:pt x="105" y="15"/>
                    <a:pt x="116" y="22"/>
                    <a:pt x="128" y="28"/>
                  </a:cubicBezTo>
                  <a:cubicBezTo>
                    <a:pt x="141" y="35"/>
                    <a:pt x="154" y="43"/>
                    <a:pt x="165" y="52"/>
                  </a:cubicBezTo>
                  <a:cubicBezTo>
                    <a:pt x="172" y="58"/>
                    <a:pt x="179" y="64"/>
                    <a:pt x="184" y="72"/>
                  </a:cubicBezTo>
                  <a:cubicBezTo>
                    <a:pt x="186" y="75"/>
                    <a:pt x="188" y="78"/>
                    <a:pt x="189" y="83"/>
                  </a:cubicBezTo>
                  <a:cubicBezTo>
                    <a:pt x="192" y="122"/>
                    <a:pt x="193" y="162"/>
                    <a:pt x="193" y="202"/>
                  </a:cubicBezTo>
                  <a:cubicBezTo>
                    <a:pt x="193" y="232"/>
                    <a:pt x="192" y="262"/>
                    <a:pt x="189" y="292"/>
                  </a:cubicBezTo>
                  <a:cubicBezTo>
                    <a:pt x="186" y="321"/>
                    <a:pt x="183" y="350"/>
                    <a:pt x="176" y="378"/>
                  </a:cubicBezTo>
                  <a:cubicBezTo>
                    <a:pt x="173" y="388"/>
                    <a:pt x="170" y="399"/>
                    <a:pt x="165" y="409"/>
                  </a:cubicBezTo>
                  <a:cubicBezTo>
                    <a:pt x="162" y="414"/>
                    <a:pt x="159" y="419"/>
                    <a:pt x="155" y="423"/>
                  </a:cubicBezTo>
                  <a:cubicBezTo>
                    <a:pt x="152" y="426"/>
                    <a:pt x="149" y="428"/>
                    <a:pt x="145" y="428"/>
                  </a:cubicBezTo>
                  <a:cubicBezTo>
                    <a:pt x="140" y="429"/>
                    <a:pt x="136" y="427"/>
                    <a:pt x="135" y="422"/>
                  </a:cubicBezTo>
                  <a:cubicBezTo>
                    <a:pt x="135" y="420"/>
                    <a:pt x="135" y="418"/>
                    <a:pt x="134" y="415"/>
                  </a:cubicBezTo>
                  <a:cubicBezTo>
                    <a:pt x="134" y="407"/>
                    <a:pt x="135" y="399"/>
                    <a:pt x="135" y="391"/>
                  </a:cubicBezTo>
                  <a:cubicBezTo>
                    <a:pt x="134" y="383"/>
                    <a:pt x="134" y="375"/>
                    <a:pt x="131" y="367"/>
                  </a:cubicBezTo>
                  <a:close/>
                  <a:moveTo>
                    <a:pt x="132" y="255"/>
                  </a:moveTo>
                  <a:cubicBezTo>
                    <a:pt x="127" y="257"/>
                    <a:pt x="125" y="260"/>
                    <a:pt x="124" y="264"/>
                  </a:cubicBezTo>
                  <a:cubicBezTo>
                    <a:pt x="123" y="267"/>
                    <a:pt x="122" y="271"/>
                    <a:pt x="119" y="273"/>
                  </a:cubicBezTo>
                  <a:cubicBezTo>
                    <a:pt x="114" y="277"/>
                    <a:pt x="108" y="280"/>
                    <a:pt x="102" y="280"/>
                  </a:cubicBezTo>
                  <a:cubicBezTo>
                    <a:pt x="97" y="280"/>
                    <a:pt x="94" y="282"/>
                    <a:pt x="91" y="285"/>
                  </a:cubicBezTo>
                  <a:cubicBezTo>
                    <a:pt x="87" y="289"/>
                    <a:pt x="84" y="292"/>
                    <a:pt x="81" y="296"/>
                  </a:cubicBezTo>
                  <a:cubicBezTo>
                    <a:pt x="78" y="299"/>
                    <a:pt x="76" y="302"/>
                    <a:pt x="75" y="305"/>
                  </a:cubicBezTo>
                  <a:cubicBezTo>
                    <a:pt x="71" y="315"/>
                    <a:pt x="66" y="323"/>
                    <a:pt x="59" y="331"/>
                  </a:cubicBezTo>
                  <a:cubicBezTo>
                    <a:pt x="54" y="337"/>
                    <a:pt x="50" y="343"/>
                    <a:pt x="45" y="349"/>
                  </a:cubicBezTo>
                  <a:cubicBezTo>
                    <a:pt x="39" y="356"/>
                    <a:pt x="34" y="364"/>
                    <a:pt x="31" y="373"/>
                  </a:cubicBezTo>
                  <a:cubicBezTo>
                    <a:pt x="29" y="377"/>
                    <a:pt x="29" y="379"/>
                    <a:pt x="34" y="381"/>
                  </a:cubicBezTo>
                  <a:cubicBezTo>
                    <a:pt x="38" y="382"/>
                    <a:pt x="42" y="383"/>
                    <a:pt x="46" y="382"/>
                  </a:cubicBezTo>
                  <a:cubicBezTo>
                    <a:pt x="53" y="381"/>
                    <a:pt x="59" y="378"/>
                    <a:pt x="64" y="374"/>
                  </a:cubicBezTo>
                  <a:cubicBezTo>
                    <a:pt x="69" y="371"/>
                    <a:pt x="73" y="367"/>
                    <a:pt x="78" y="363"/>
                  </a:cubicBezTo>
                  <a:cubicBezTo>
                    <a:pt x="81" y="361"/>
                    <a:pt x="83" y="359"/>
                    <a:pt x="87" y="358"/>
                  </a:cubicBezTo>
                  <a:cubicBezTo>
                    <a:pt x="97" y="356"/>
                    <a:pt x="106" y="351"/>
                    <a:pt x="114" y="346"/>
                  </a:cubicBezTo>
                  <a:cubicBezTo>
                    <a:pt x="119" y="343"/>
                    <a:pt x="123" y="340"/>
                    <a:pt x="127" y="338"/>
                  </a:cubicBezTo>
                  <a:cubicBezTo>
                    <a:pt x="131" y="335"/>
                    <a:pt x="133" y="331"/>
                    <a:pt x="133" y="325"/>
                  </a:cubicBezTo>
                  <a:cubicBezTo>
                    <a:pt x="132" y="304"/>
                    <a:pt x="132" y="282"/>
                    <a:pt x="132" y="260"/>
                  </a:cubicBezTo>
                  <a:cubicBezTo>
                    <a:pt x="132" y="259"/>
                    <a:pt x="132" y="257"/>
                    <a:pt x="132" y="25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42" name="Freeform 12">
              <a:extLst>
                <a:ext uri="{FF2B5EF4-FFF2-40B4-BE49-F238E27FC236}">
                  <a16:creationId xmlns:a16="http://schemas.microsoft.com/office/drawing/2014/main" id="{FD62C409-3631-46E2-9587-CB2E648032C0}"/>
                </a:ext>
              </a:extLst>
            </p:cNvPr>
            <p:cNvSpPr>
              <a:spLocks/>
            </p:cNvSpPr>
            <p:nvPr/>
          </p:nvSpPr>
          <p:spPr bwMode="auto">
            <a:xfrm>
              <a:off x="5375547" y="2443057"/>
              <a:ext cx="650372" cy="900269"/>
            </a:xfrm>
            <a:custGeom>
              <a:avLst/>
              <a:gdLst>
                <a:gd name="T0" fmla="*/ 34 w 229"/>
                <a:gd name="T1" fmla="*/ 0 h 316"/>
                <a:gd name="T2" fmla="*/ 37 w 229"/>
                <a:gd name="T3" fmla="*/ 2 h 316"/>
                <a:gd name="T4" fmla="*/ 69 w 229"/>
                <a:gd name="T5" fmla="*/ 32 h 316"/>
                <a:gd name="T6" fmla="*/ 73 w 229"/>
                <a:gd name="T7" fmla="*/ 38 h 316"/>
                <a:gd name="T8" fmla="*/ 99 w 229"/>
                <a:gd name="T9" fmla="*/ 117 h 316"/>
                <a:gd name="T10" fmla="*/ 101 w 229"/>
                <a:gd name="T11" fmla="*/ 128 h 316"/>
                <a:gd name="T12" fmla="*/ 112 w 229"/>
                <a:gd name="T13" fmla="*/ 132 h 316"/>
                <a:gd name="T14" fmla="*/ 120 w 229"/>
                <a:gd name="T15" fmla="*/ 127 h 316"/>
                <a:gd name="T16" fmla="*/ 145 w 229"/>
                <a:gd name="T17" fmla="*/ 109 h 316"/>
                <a:gd name="T18" fmla="*/ 148 w 229"/>
                <a:gd name="T19" fmla="*/ 103 h 316"/>
                <a:gd name="T20" fmla="*/ 148 w 229"/>
                <a:gd name="T21" fmla="*/ 80 h 316"/>
                <a:gd name="T22" fmla="*/ 159 w 229"/>
                <a:gd name="T23" fmla="*/ 69 h 316"/>
                <a:gd name="T24" fmla="*/ 162 w 229"/>
                <a:gd name="T25" fmla="*/ 71 h 316"/>
                <a:gd name="T26" fmla="*/ 164 w 229"/>
                <a:gd name="T27" fmla="*/ 75 h 316"/>
                <a:gd name="T28" fmla="*/ 171 w 229"/>
                <a:gd name="T29" fmla="*/ 86 h 316"/>
                <a:gd name="T30" fmla="*/ 204 w 229"/>
                <a:gd name="T31" fmla="*/ 104 h 316"/>
                <a:gd name="T32" fmla="*/ 209 w 229"/>
                <a:gd name="T33" fmla="*/ 112 h 316"/>
                <a:gd name="T34" fmla="*/ 169 w 229"/>
                <a:gd name="T35" fmla="*/ 170 h 316"/>
                <a:gd name="T36" fmla="*/ 128 w 229"/>
                <a:gd name="T37" fmla="*/ 175 h 316"/>
                <a:gd name="T38" fmla="*/ 114 w 229"/>
                <a:gd name="T39" fmla="*/ 190 h 316"/>
                <a:gd name="T40" fmla="*/ 115 w 229"/>
                <a:gd name="T41" fmla="*/ 196 h 316"/>
                <a:gd name="T42" fmla="*/ 115 w 229"/>
                <a:gd name="T43" fmla="*/ 219 h 316"/>
                <a:gd name="T44" fmla="*/ 109 w 229"/>
                <a:gd name="T45" fmla="*/ 226 h 316"/>
                <a:gd name="T46" fmla="*/ 89 w 229"/>
                <a:gd name="T47" fmla="*/ 246 h 316"/>
                <a:gd name="T48" fmla="*/ 95 w 229"/>
                <a:gd name="T49" fmla="*/ 260 h 316"/>
                <a:gd name="T50" fmla="*/ 113 w 229"/>
                <a:gd name="T51" fmla="*/ 259 h 316"/>
                <a:gd name="T52" fmla="*/ 148 w 229"/>
                <a:gd name="T53" fmla="*/ 248 h 316"/>
                <a:gd name="T54" fmla="*/ 170 w 229"/>
                <a:gd name="T55" fmla="*/ 243 h 316"/>
                <a:gd name="T56" fmla="*/ 187 w 229"/>
                <a:gd name="T57" fmla="*/ 237 h 316"/>
                <a:gd name="T58" fmla="*/ 212 w 229"/>
                <a:gd name="T59" fmla="*/ 229 h 316"/>
                <a:gd name="T60" fmla="*/ 220 w 229"/>
                <a:gd name="T61" fmla="*/ 229 h 316"/>
                <a:gd name="T62" fmla="*/ 227 w 229"/>
                <a:gd name="T63" fmla="*/ 241 h 316"/>
                <a:gd name="T64" fmla="*/ 214 w 229"/>
                <a:gd name="T65" fmla="*/ 267 h 316"/>
                <a:gd name="T66" fmla="*/ 203 w 229"/>
                <a:gd name="T67" fmla="*/ 277 h 316"/>
                <a:gd name="T68" fmla="*/ 174 w 229"/>
                <a:gd name="T69" fmla="*/ 289 h 316"/>
                <a:gd name="T70" fmla="*/ 140 w 229"/>
                <a:gd name="T71" fmla="*/ 298 h 316"/>
                <a:gd name="T72" fmla="*/ 127 w 229"/>
                <a:gd name="T73" fmla="*/ 298 h 316"/>
                <a:gd name="T74" fmla="*/ 116 w 229"/>
                <a:gd name="T75" fmla="*/ 301 h 316"/>
                <a:gd name="T76" fmla="*/ 55 w 229"/>
                <a:gd name="T77" fmla="*/ 304 h 316"/>
                <a:gd name="T78" fmla="*/ 44 w 229"/>
                <a:gd name="T79" fmla="*/ 292 h 316"/>
                <a:gd name="T80" fmla="*/ 27 w 229"/>
                <a:gd name="T81" fmla="*/ 257 h 316"/>
                <a:gd name="T82" fmla="*/ 25 w 229"/>
                <a:gd name="T83" fmla="*/ 252 h 316"/>
                <a:gd name="T84" fmla="*/ 18 w 229"/>
                <a:gd name="T85" fmla="*/ 217 h 316"/>
                <a:gd name="T86" fmla="*/ 18 w 229"/>
                <a:gd name="T87" fmla="*/ 210 h 316"/>
                <a:gd name="T88" fmla="*/ 1 w 229"/>
                <a:gd name="T89" fmla="*/ 140 h 316"/>
                <a:gd name="T90" fmla="*/ 0 w 229"/>
                <a:gd name="T91" fmla="*/ 134 h 316"/>
                <a:gd name="T92" fmla="*/ 18 w 229"/>
                <a:gd name="T93" fmla="*/ 50 h 316"/>
                <a:gd name="T94" fmla="*/ 32 w 229"/>
                <a:gd name="T95" fmla="*/ 4 h 316"/>
                <a:gd name="T96" fmla="*/ 34 w 229"/>
                <a:gd name="T97" fmla="*/ 0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9" h="316">
                  <a:moveTo>
                    <a:pt x="34" y="0"/>
                  </a:moveTo>
                  <a:cubicBezTo>
                    <a:pt x="35" y="1"/>
                    <a:pt x="36" y="2"/>
                    <a:pt x="37" y="2"/>
                  </a:cubicBezTo>
                  <a:cubicBezTo>
                    <a:pt x="48" y="12"/>
                    <a:pt x="58" y="22"/>
                    <a:pt x="69" y="32"/>
                  </a:cubicBezTo>
                  <a:cubicBezTo>
                    <a:pt x="71" y="34"/>
                    <a:pt x="72" y="36"/>
                    <a:pt x="73" y="38"/>
                  </a:cubicBezTo>
                  <a:cubicBezTo>
                    <a:pt x="86" y="63"/>
                    <a:pt x="94" y="89"/>
                    <a:pt x="99" y="117"/>
                  </a:cubicBezTo>
                  <a:cubicBezTo>
                    <a:pt x="99" y="120"/>
                    <a:pt x="100" y="124"/>
                    <a:pt x="101" y="128"/>
                  </a:cubicBezTo>
                  <a:cubicBezTo>
                    <a:pt x="103" y="133"/>
                    <a:pt x="107" y="134"/>
                    <a:pt x="112" y="132"/>
                  </a:cubicBezTo>
                  <a:cubicBezTo>
                    <a:pt x="115" y="130"/>
                    <a:pt x="117" y="129"/>
                    <a:pt x="120" y="127"/>
                  </a:cubicBezTo>
                  <a:cubicBezTo>
                    <a:pt x="128" y="121"/>
                    <a:pt x="136" y="115"/>
                    <a:pt x="145" y="109"/>
                  </a:cubicBezTo>
                  <a:cubicBezTo>
                    <a:pt x="147" y="108"/>
                    <a:pt x="148" y="106"/>
                    <a:pt x="148" y="103"/>
                  </a:cubicBezTo>
                  <a:cubicBezTo>
                    <a:pt x="148" y="95"/>
                    <a:pt x="148" y="88"/>
                    <a:pt x="148" y="80"/>
                  </a:cubicBezTo>
                  <a:cubicBezTo>
                    <a:pt x="148" y="75"/>
                    <a:pt x="153" y="69"/>
                    <a:pt x="159" y="69"/>
                  </a:cubicBezTo>
                  <a:cubicBezTo>
                    <a:pt x="160" y="69"/>
                    <a:pt x="162" y="70"/>
                    <a:pt x="162" y="71"/>
                  </a:cubicBezTo>
                  <a:cubicBezTo>
                    <a:pt x="163" y="72"/>
                    <a:pt x="164" y="73"/>
                    <a:pt x="164" y="75"/>
                  </a:cubicBezTo>
                  <a:cubicBezTo>
                    <a:pt x="164" y="79"/>
                    <a:pt x="167" y="83"/>
                    <a:pt x="171" y="86"/>
                  </a:cubicBezTo>
                  <a:cubicBezTo>
                    <a:pt x="181" y="94"/>
                    <a:pt x="192" y="100"/>
                    <a:pt x="204" y="104"/>
                  </a:cubicBezTo>
                  <a:cubicBezTo>
                    <a:pt x="208" y="106"/>
                    <a:pt x="209" y="108"/>
                    <a:pt x="209" y="112"/>
                  </a:cubicBezTo>
                  <a:cubicBezTo>
                    <a:pt x="210" y="140"/>
                    <a:pt x="196" y="160"/>
                    <a:pt x="169" y="170"/>
                  </a:cubicBezTo>
                  <a:cubicBezTo>
                    <a:pt x="156" y="175"/>
                    <a:pt x="142" y="177"/>
                    <a:pt x="128" y="175"/>
                  </a:cubicBezTo>
                  <a:cubicBezTo>
                    <a:pt x="119" y="173"/>
                    <a:pt x="112" y="182"/>
                    <a:pt x="114" y="190"/>
                  </a:cubicBezTo>
                  <a:cubicBezTo>
                    <a:pt x="114" y="192"/>
                    <a:pt x="115" y="194"/>
                    <a:pt x="115" y="196"/>
                  </a:cubicBezTo>
                  <a:cubicBezTo>
                    <a:pt x="118" y="203"/>
                    <a:pt x="118" y="211"/>
                    <a:pt x="115" y="219"/>
                  </a:cubicBezTo>
                  <a:cubicBezTo>
                    <a:pt x="114" y="222"/>
                    <a:pt x="112" y="224"/>
                    <a:pt x="109" y="226"/>
                  </a:cubicBezTo>
                  <a:cubicBezTo>
                    <a:pt x="101" y="231"/>
                    <a:pt x="95" y="238"/>
                    <a:pt x="89" y="246"/>
                  </a:cubicBezTo>
                  <a:cubicBezTo>
                    <a:pt x="84" y="254"/>
                    <a:pt x="85" y="258"/>
                    <a:pt x="95" y="260"/>
                  </a:cubicBezTo>
                  <a:cubicBezTo>
                    <a:pt x="101" y="261"/>
                    <a:pt x="107" y="261"/>
                    <a:pt x="113" y="259"/>
                  </a:cubicBezTo>
                  <a:cubicBezTo>
                    <a:pt x="125" y="256"/>
                    <a:pt x="137" y="252"/>
                    <a:pt x="148" y="248"/>
                  </a:cubicBezTo>
                  <a:cubicBezTo>
                    <a:pt x="155" y="245"/>
                    <a:pt x="162" y="243"/>
                    <a:pt x="170" y="243"/>
                  </a:cubicBezTo>
                  <a:cubicBezTo>
                    <a:pt x="176" y="242"/>
                    <a:pt x="182" y="240"/>
                    <a:pt x="187" y="237"/>
                  </a:cubicBezTo>
                  <a:cubicBezTo>
                    <a:pt x="195" y="234"/>
                    <a:pt x="203" y="230"/>
                    <a:pt x="212" y="229"/>
                  </a:cubicBezTo>
                  <a:cubicBezTo>
                    <a:pt x="214" y="229"/>
                    <a:pt x="217" y="229"/>
                    <a:pt x="220" y="229"/>
                  </a:cubicBezTo>
                  <a:cubicBezTo>
                    <a:pt x="226" y="230"/>
                    <a:pt x="229" y="236"/>
                    <a:pt x="227" y="241"/>
                  </a:cubicBezTo>
                  <a:cubicBezTo>
                    <a:pt x="223" y="250"/>
                    <a:pt x="218" y="259"/>
                    <a:pt x="214" y="267"/>
                  </a:cubicBezTo>
                  <a:cubicBezTo>
                    <a:pt x="211" y="271"/>
                    <a:pt x="207" y="274"/>
                    <a:pt x="203" y="277"/>
                  </a:cubicBezTo>
                  <a:cubicBezTo>
                    <a:pt x="194" y="282"/>
                    <a:pt x="184" y="286"/>
                    <a:pt x="174" y="289"/>
                  </a:cubicBezTo>
                  <a:cubicBezTo>
                    <a:pt x="163" y="292"/>
                    <a:pt x="151" y="295"/>
                    <a:pt x="140" y="298"/>
                  </a:cubicBezTo>
                  <a:cubicBezTo>
                    <a:pt x="136" y="299"/>
                    <a:pt x="131" y="298"/>
                    <a:pt x="127" y="298"/>
                  </a:cubicBezTo>
                  <a:cubicBezTo>
                    <a:pt x="122" y="298"/>
                    <a:pt x="119" y="299"/>
                    <a:pt x="116" y="301"/>
                  </a:cubicBezTo>
                  <a:cubicBezTo>
                    <a:pt x="97" y="315"/>
                    <a:pt x="74" y="316"/>
                    <a:pt x="55" y="304"/>
                  </a:cubicBezTo>
                  <a:cubicBezTo>
                    <a:pt x="51" y="301"/>
                    <a:pt x="47" y="297"/>
                    <a:pt x="44" y="292"/>
                  </a:cubicBezTo>
                  <a:cubicBezTo>
                    <a:pt x="37" y="281"/>
                    <a:pt x="32" y="269"/>
                    <a:pt x="27" y="257"/>
                  </a:cubicBezTo>
                  <a:cubicBezTo>
                    <a:pt x="26" y="255"/>
                    <a:pt x="26" y="254"/>
                    <a:pt x="25" y="252"/>
                  </a:cubicBezTo>
                  <a:cubicBezTo>
                    <a:pt x="20" y="241"/>
                    <a:pt x="17" y="230"/>
                    <a:pt x="18" y="217"/>
                  </a:cubicBezTo>
                  <a:cubicBezTo>
                    <a:pt x="19" y="215"/>
                    <a:pt x="18" y="213"/>
                    <a:pt x="18" y="210"/>
                  </a:cubicBezTo>
                  <a:cubicBezTo>
                    <a:pt x="12" y="187"/>
                    <a:pt x="6" y="163"/>
                    <a:pt x="1" y="140"/>
                  </a:cubicBezTo>
                  <a:cubicBezTo>
                    <a:pt x="0" y="138"/>
                    <a:pt x="0" y="136"/>
                    <a:pt x="0" y="134"/>
                  </a:cubicBezTo>
                  <a:cubicBezTo>
                    <a:pt x="6" y="106"/>
                    <a:pt x="12" y="78"/>
                    <a:pt x="18" y="50"/>
                  </a:cubicBezTo>
                  <a:cubicBezTo>
                    <a:pt x="22" y="35"/>
                    <a:pt x="26" y="19"/>
                    <a:pt x="32" y="4"/>
                  </a:cubicBezTo>
                  <a:cubicBezTo>
                    <a:pt x="33" y="2"/>
                    <a:pt x="33" y="1"/>
                    <a:pt x="3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43" name="Freeform 13">
              <a:extLst>
                <a:ext uri="{FF2B5EF4-FFF2-40B4-BE49-F238E27FC236}">
                  <a16:creationId xmlns:a16="http://schemas.microsoft.com/office/drawing/2014/main" id="{55833334-4E68-4E9E-BB6D-2E9AF330F93F}"/>
                </a:ext>
              </a:extLst>
            </p:cNvPr>
            <p:cNvSpPr>
              <a:spLocks/>
            </p:cNvSpPr>
            <p:nvPr/>
          </p:nvSpPr>
          <p:spPr bwMode="auto">
            <a:xfrm>
              <a:off x="6355912" y="2792272"/>
              <a:ext cx="772117" cy="855416"/>
            </a:xfrm>
            <a:custGeom>
              <a:avLst/>
              <a:gdLst>
                <a:gd name="T0" fmla="*/ 194 w 271"/>
                <a:gd name="T1" fmla="*/ 98 h 300"/>
                <a:gd name="T2" fmla="*/ 236 w 271"/>
                <a:gd name="T3" fmla="*/ 96 h 300"/>
                <a:gd name="T4" fmla="*/ 237 w 271"/>
                <a:gd name="T5" fmla="*/ 111 h 300"/>
                <a:gd name="T6" fmla="*/ 175 w 271"/>
                <a:gd name="T7" fmla="*/ 150 h 300"/>
                <a:gd name="T8" fmla="*/ 169 w 271"/>
                <a:gd name="T9" fmla="*/ 195 h 300"/>
                <a:gd name="T10" fmla="*/ 177 w 271"/>
                <a:gd name="T11" fmla="*/ 299 h 300"/>
                <a:gd name="T12" fmla="*/ 159 w 271"/>
                <a:gd name="T13" fmla="*/ 285 h 300"/>
                <a:gd name="T14" fmla="*/ 150 w 271"/>
                <a:gd name="T15" fmla="*/ 266 h 300"/>
                <a:gd name="T16" fmla="*/ 133 w 271"/>
                <a:gd name="T17" fmla="*/ 260 h 300"/>
                <a:gd name="T18" fmla="*/ 132 w 271"/>
                <a:gd name="T19" fmla="*/ 243 h 300"/>
                <a:gd name="T20" fmla="*/ 149 w 271"/>
                <a:gd name="T21" fmla="*/ 232 h 300"/>
                <a:gd name="T22" fmla="*/ 139 w 271"/>
                <a:gd name="T23" fmla="*/ 197 h 300"/>
                <a:gd name="T24" fmla="*/ 117 w 271"/>
                <a:gd name="T25" fmla="*/ 216 h 300"/>
                <a:gd name="T26" fmla="*/ 101 w 271"/>
                <a:gd name="T27" fmla="*/ 235 h 300"/>
                <a:gd name="T28" fmla="*/ 26 w 271"/>
                <a:gd name="T29" fmla="*/ 293 h 300"/>
                <a:gd name="T30" fmla="*/ 0 w 271"/>
                <a:gd name="T31" fmla="*/ 243 h 300"/>
                <a:gd name="T32" fmla="*/ 9 w 271"/>
                <a:gd name="T33" fmla="*/ 237 h 300"/>
                <a:gd name="T34" fmla="*/ 32 w 271"/>
                <a:gd name="T35" fmla="*/ 234 h 300"/>
                <a:gd name="T36" fmla="*/ 59 w 271"/>
                <a:gd name="T37" fmla="*/ 219 h 300"/>
                <a:gd name="T38" fmla="*/ 116 w 271"/>
                <a:gd name="T39" fmla="*/ 185 h 300"/>
                <a:gd name="T40" fmla="*/ 145 w 271"/>
                <a:gd name="T41" fmla="*/ 155 h 300"/>
                <a:gd name="T42" fmla="*/ 133 w 271"/>
                <a:gd name="T43" fmla="*/ 142 h 300"/>
                <a:gd name="T44" fmla="*/ 145 w 271"/>
                <a:gd name="T45" fmla="*/ 112 h 300"/>
                <a:gd name="T46" fmla="*/ 143 w 271"/>
                <a:gd name="T47" fmla="*/ 104 h 300"/>
                <a:gd name="T48" fmla="*/ 124 w 271"/>
                <a:gd name="T49" fmla="*/ 108 h 300"/>
                <a:gd name="T50" fmla="*/ 121 w 271"/>
                <a:gd name="T51" fmla="*/ 140 h 300"/>
                <a:gd name="T52" fmla="*/ 87 w 271"/>
                <a:gd name="T53" fmla="*/ 188 h 300"/>
                <a:gd name="T54" fmla="*/ 73 w 271"/>
                <a:gd name="T55" fmla="*/ 176 h 300"/>
                <a:gd name="T56" fmla="*/ 67 w 271"/>
                <a:gd name="T57" fmla="*/ 159 h 300"/>
                <a:gd name="T58" fmla="*/ 66 w 271"/>
                <a:gd name="T59" fmla="*/ 63 h 300"/>
                <a:gd name="T60" fmla="*/ 72 w 271"/>
                <a:gd name="T61" fmla="*/ 47 h 300"/>
                <a:gd name="T62" fmla="*/ 88 w 271"/>
                <a:gd name="T63" fmla="*/ 55 h 300"/>
                <a:gd name="T64" fmla="*/ 109 w 271"/>
                <a:gd name="T65" fmla="*/ 63 h 300"/>
                <a:gd name="T66" fmla="*/ 160 w 271"/>
                <a:gd name="T67" fmla="*/ 28 h 300"/>
                <a:gd name="T68" fmla="*/ 187 w 271"/>
                <a:gd name="T69" fmla="*/ 16 h 300"/>
                <a:gd name="T70" fmla="*/ 258 w 271"/>
                <a:gd name="T71" fmla="*/ 4 h 300"/>
                <a:gd name="T72" fmla="*/ 271 w 271"/>
                <a:gd name="T73" fmla="*/ 16 h 300"/>
                <a:gd name="T74" fmla="*/ 248 w 271"/>
                <a:gd name="T75" fmla="*/ 37 h 300"/>
                <a:gd name="T76" fmla="*/ 215 w 271"/>
                <a:gd name="T77" fmla="*/ 67 h 300"/>
                <a:gd name="T78" fmla="*/ 186 w 271"/>
                <a:gd name="T79" fmla="*/ 95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71" h="300">
                  <a:moveTo>
                    <a:pt x="185" y="102"/>
                  </a:moveTo>
                  <a:cubicBezTo>
                    <a:pt x="188" y="101"/>
                    <a:pt x="191" y="99"/>
                    <a:pt x="194" y="98"/>
                  </a:cubicBezTo>
                  <a:cubicBezTo>
                    <a:pt x="200" y="94"/>
                    <a:pt x="206" y="91"/>
                    <a:pt x="213" y="90"/>
                  </a:cubicBezTo>
                  <a:cubicBezTo>
                    <a:pt x="221" y="89"/>
                    <a:pt x="229" y="92"/>
                    <a:pt x="236" y="96"/>
                  </a:cubicBezTo>
                  <a:cubicBezTo>
                    <a:pt x="237" y="97"/>
                    <a:pt x="238" y="98"/>
                    <a:pt x="239" y="99"/>
                  </a:cubicBezTo>
                  <a:cubicBezTo>
                    <a:pt x="242" y="103"/>
                    <a:pt x="242" y="108"/>
                    <a:pt x="237" y="111"/>
                  </a:cubicBezTo>
                  <a:cubicBezTo>
                    <a:pt x="220" y="127"/>
                    <a:pt x="200" y="139"/>
                    <a:pt x="179" y="148"/>
                  </a:cubicBezTo>
                  <a:cubicBezTo>
                    <a:pt x="178" y="149"/>
                    <a:pt x="176" y="149"/>
                    <a:pt x="175" y="150"/>
                  </a:cubicBezTo>
                  <a:cubicBezTo>
                    <a:pt x="167" y="153"/>
                    <a:pt x="164" y="159"/>
                    <a:pt x="163" y="168"/>
                  </a:cubicBezTo>
                  <a:cubicBezTo>
                    <a:pt x="163" y="177"/>
                    <a:pt x="165" y="187"/>
                    <a:pt x="169" y="195"/>
                  </a:cubicBezTo>
                  <a:cubicBezTo>
                    <a:pt x="182" y="226"/>
                    <a:pt x="186" y="259"/>
                    <a:pt x="185" y="292"/>
                  </a:cubicBezTo>
                  <a:cubicBezTo>
                    <a:pt x="185" y="298"/>
                    <a:pt x="183" y="300"/>
                    <a:pt x="177" y="299"/>
                  </a:cubicBezTo>
                  <a:cubicBezTo>
                    <a:pt x="171" y="299"/>
                    <a:pt x="165" y="297"/>
                    <a:pt x="161" y="292"/>
                  </a:cubicBezTo>
                  <a:cubicBezTo>
                    <a:pt x="159" y="290"/>
                    <a:pt x="159" y="287"/>
                    <a:pt x="159" y="285"/>
                  </a:cubicBezTo>
                  <a:cubicBezTo>
                    <a:pt x="159" y="284"/>
                    <a:pt x="159" y="282"/>
                    <a:pt x="159" y="281"/>
                  </a:cubicBezTo>
                  <a:cubicBezTo>
                    <a:pt x="159" y="274"/>
                    <a:pt x="156" y="269"/>
                    <a:pt x="150" y="266"/>
                  </a:cubicBezTo>
                  <a:cubicBezTo>
                    <a:pt x="146" y="263"/>
                    <a:pt x="141" y="262"/>
                    <a:pt x="136" y="260"/>
                  </a:cubicBezTo>
                  <a:cubicBezTo>
                    <a:pt x="135" y="260"/>
                    <a:pt x="134" y="260"/>
                    <a:pt x="133" y="260"/>
                  </a:cubicBezTo>
                  <a:cubicBezTo>
                    <a:pt x="129" y="258"/>
                    <a:pt x="126" y="255"/>
                    <a:pt x="126" y="252"/>
                  </a:cubicBezTo>
                  <a:cubicBezTo>
                    <a:pt x="125" y="248"/>
                    <a:pt x="128" y="244"/>
                    <a:pt x="132" y="243"/>
                  </a:cubicBezTo>
                  <a:cubicBezTo>
                    <a:pt x="134" y="242"/>
                    <a:pt x="136" y="242"/>
                    <a:pt x="138" y="242"/>
                  </a:cubicBezTo>
                  <a:cubicBezTo>
                    <a:pt x="144" y="241"/>
                    <a:pt x="147" y="238"/>
                    <a:pt x="149" y="232"/>
                  </a:cubicBezTo>
                  <a:cubicBezTo>
                    <a:pt x="153" y="220"/>
                    <a:pt x="151" y="208"/>
                    <a:pt x="144" y="197"/>
                  </a:cubicBezTo>
                  <a:cubicBezTo>
                    <a:pt x="142" y="195"/>
                    <a:pt x="141" y="195"/>
                    <a:pt x="139" y="197"/>
                  </a:cubicBezTo>
                  <a:cubicBezTo>
                    <a:pt x="138" y="197"/>
                    <a:pt x="137" y="198"/>
                    <a:pt x="136" y="199"/>
                  </a:cubicBezTo>
                  <a:cubicBezTo>
                    <a:pt x="129" y="205"/>
                    <a:pt x="123" y="210"/>
                    <a:pt x="117" y="216"/>
                  </a:cubicBezTo>
                  <a:cubicBezTo>
                    <a:pt x="112" y="220"/>
                    <a:pt x="108" y="225"/>
                    <a:pt x="105" y="231"/>
                  </a:cubicBezTo>
                  <a:cubicBezTo>
                    <a:pt x="104" y="232"/>
                    <a:pt x="103" y="233"/>
                    <a:pt x="101" y="235"/>
                  </a:cubicBezTo>
                  <a:cubicBezTo>
                    <a:pt x="84" y="253"/>
                    <a:pt x="66" y="270"/>
                    <a:pt x="48" y="288"/>
                  </a:cubicBezTo>
                  <a:cubicBezTo>
                    <a:pt x="41" y="296"/>
                    <a:pt x="35" y="297"/>
                    <a:pt x="26" y="293"/>
                  </a:cubicBezTo>
                  <a:cubicBezTo>
                    <a:pt x="20" y="291"/>
                    <a:pt x="16" y="287"/>
                    <a:pt x="13" y="282"/>
                  </a:cubicBezTo>
                  <a:cubicBezTo>
                    <a:pt x="4" y="271"/>
                    <a:pt x="1" y="257"/>
                    <a:pt x="0" y="243"/>
                  </a:cubicBezTo>
                  <a:cubicBezTo>
                    <a:pt x="0" y="240"/>
                    <a:pt x="1" y="239"/>
                    <a:pt x="3" y="239"/>
                  </a:cubicBezTo>
                  <a:cubicBezTo>
                    <a:pt x="5" y="238"/>
                    <a:pt x="7" y="237"/>
                    <a:pt x="9" y="237"/>
                  </a:cubicBezTo>
                  <a:cubicBezTo>
                    <a:pt x="13" y="235"/>
                    <a:pt x="16" y="235"/>
                    <a:pt x="20" y="237"/>
                  </a:cubicBezTo>
                  <a:cubicBezTo>
                    <a:pt x="24" y="239"/>
                    <a:pt x="28" y="238"/>
                    <a:pt x="32" y="234"/>
                  </a:cubicBezTo>
                  <a:cubicBezTo>
                    <a:pt x="34" y="233"/>
                    <a:pt x="37" y="231"/>
                    <a:pt x="39" y="230"/>
                  </a:cubicBezTo>
                  <a:cubicBezTo>
                    <a:pt x="46" y="226"/>
                    <a:pt x="52" y="222"/>
                    <a:pt x="59" y="219"/>
                  </a:cubicBezTo>
                  <a:cubicBezTo>
                    <a:pt x="60" y="218"/>
                    <a:pt x="62" y="217"/>
                    <a:pt x="63" y="216"/>
                  </a:cubicBezTo>
                  <a:cubicBezTo>
                    <a:pt x="81" y="206"/>
                    <a:pt x="98" y="195"/>
                    <a:pt x="116" y="185"/>
                  </a:cubicBezTo>
                  <a:cubicBezTo>
                    <a:pt x="122" y="181"/>
                    <a:pt x="128" y="177"/>
                    <a:pt x="134" y="172"/>
                  </a:cubicBezTo>
                  <a:cubicBezTo>
                    <a:pt x="139" y="168"/>
                    <a:pt x="143" y="163"/>
                    <a:pt x="145" y="155"/>
                  </a:cubicBezTo>
                  <a:cubicBezTo>
                    <a:pt x="143" y="155"/>
                    <a:pt x="142" y="154"/>
                    <a:pt x="140" y="154"/>
                  </a:cubicBezTo>
                  <a:cubicBezTo>
                    <a:pt x="134" y="152"/>
                    <a:pt x="132" y="148"/>
                    <a:pt x="133" y="142"/>
                  </a:cubicBezTo>
                  <a:cubicBezTo>
                    <a:pt x="134" y="140"/>
                    <a:pt x="135" y="137"/>
                    <a:pt x="136" y="135"/>
                  </a:cubicBezTo>
                  <a:cubicBezTo>
                    <a:pt x="139" y="127"/>
                    <a:pt x="142" y="119"/>
                    <a:pt x="145" y="112"/>
                  </a:cubicBezTo>
                  <a:cubicBezTo>
                    <a:pt x="145" y="111"/>
                    <a:pt x="146" y="110"/>
                    <a:pt x="146" y="109"/>
                  </a:cubicBezTo>
                  <a:cubicBezTo>
                    <a:pt x="147" y="105"/>
                    <a:pt x="146" y="104"/>
                    <a:pt x="143" y="104"/>
                  </a:cubicBezTo>
                  <a:cubicBezTo>
                    <a:pt x="140" y="104"/>
                    <a:pt x="138" y="104"/>
                    <a:pt x="135" y="105"/>
                  </a:cubicBezTo>
                  <a:cubicBezTo>
                    <a:pt x="132" y="106"/>
                    <a:pt x="128" y="107"/>
                    <a:pt x="124" y="108"/>
                  </a:cubicBezTo>
                  <a:cubicBezTo>
                    <a:pt x="122" y="109"/>
                    <a:pt x="121" y="111"/>
                    <a:pt x="121" y="113"/>
                  </a:cubicBezTo>
                  <a:cubicBezTo>
                    <a:pt x="121" y="122"/>
                    <a:pt x="121" y="131"/>
                    <a:pt x="121" y="140"/>
                  </a:cubicBezTo>
                  <a:cubicBezTo>
                    <a:pt x="121" y="142"/>
                    <a:pt x="120" y="144"/>
                    <a:pt x="119" y="146"/>
                  </a:cubicBezTo>
                  <a:cubicBezTo>
                    <a:pt x="108" y="160"/>
                    <a:pt x="98" y="174"/>
                    <a:pt x="87" y="188"/>
                  </a:cubicBezTo>
                  <a:cubicBezTo>
                    <a:pt x="87" y="189"/>
                    <a:pt x="86" y="189"/>
                    <a:pt x="86" y="190"/>
                  </a:cubicBezTo>
                  <a:cubicBezTo>
                    <a:pt x="81" y="185"/>
                    <a:pt x="77" y="181"/>
                    <a:pt x="73" y="176"/>
                  </a:cubicBezTo>
                  <a:cubicBezTo>
                    <a:pt x="70" y="173"/>
                    <a:pt x="69" y="170"/>
                    <a:pt x="69" y="166"/>
                  </a:cubicBezTo>
                  <a:cubicBezTo>
                    <a:pt x="68" y="164"/>
                    <a:pt x="68" y="161"/>
                    <a:pt x="67" y="159"/>
                  </a:cubicBezTo>
                  <a:cubicBezTo>
                    <a:pt x="58" y="138"/>
                    <a:pt x="57" y="117"/>
                    <a:pt x="63" y="95"/>
                  </a:cubicBezTo>
                  <a:cubicBezTo>
                    <a:pt x="67" y="84"/>
                    <a:pt x="67" y="74"/>
                    <a:pt x="66" y="63"/>
                  </a:cubicBezTo>
                  <a:cubicBezTo>
                    <a:pt x="66" y="60"/>
                    <a:pt x="66" y="57"/>
                    <a:pt x="66" y="54"/>
                  </a:cubicBezTo>
                  <a:cubicBezTo>
                    <a:pt x="66" y="50"/>
                    <a:pt x="68" y="47"/>
                    <a:pt x="72" y="47"/>
                  </a:cubicBezTo>
                  <a:cubicBezTo>
                    <a:pt x="75" y="46"/>
                    <a:pt x="78" y="47"/>
                    <a:pt x="80" y="48"/>
                  </a:cubicBezTo>
                  <a:cubicBezTo>
                    <a:pt x="83" y="50"/>
                    <a:pt x="85" y="52"/>
                    <a:pt x="88" y="55"/>
                  </a:cubicBezTo>
                  <a:cubicBezTo>
                    <a:pt x="90" y="57"/>
                    <a:pt x="91" y="59"/>
                    <a:pt x="93" y="61"/>
                  </a:cubicBezTo>
                  <a:cubicBezTo>
                    <a:pt x="99" y="66"/>
                    <a:pt x="103" y="67"/>
                    <a:pt x="109" y="63"/>
                  </a:cubicBezTo>
                  <a:cubicBezTo>
                    <a:pt x="117" y="58"/>
                    <a:pt x="125" y="53"/>
                    <a:pt x="133" y="48"/>
                  </a:cubicBezTo>
                  <a:cubicBezTo>
                    <a:pt x="142" y="41"/>
                    <a:pt x="151" y="35"/>
                    <a:pt x="160" y="28"/>
                  </a:cubicBezTo>
                  <a:cubicBezTo>
                    <a:pt x="163" y="25"/>
                    <a:pt x="167" y="24"/>
                    <a:pt x="171" y="23"/>
                  </a:cubicBezTo>
                  <a:cubicBezTo>
                    <a:pt x="177" y="23"/>
                    <a:pt x="182" y="20"/>
                    <a:pt x="187" y="16"/>
                  </a:cubicBezTo>
                  <a:cubicBezTo>
                    <a:pt x="196" y="6"/>
                    <a:pt x="208" y="2"/>
                    <a:pt x="221" y="1"/>
                  </a:cubicBezTo>
                  <a:cubicBezTo>
                    <a:pt x="233" y="0"/>
                    <a:pt x="246" y="0"/>
                    <a:pt x="258" y="4"/>
                  </a:cubicBezTo>
                  <a:cubicBezTo>
                    <a:pt x="261" y="5"/>
                    <a:pt x="264" y="7"/>
                    <a:pt x="267" y="9"/>
                  </a:cubicBezTo>
                  <a:cubicBezTo>
                    <a:pt x="270" y="10"/>
                    <a:pt x="271" y="13"/>
                    <a:pt x="271" y="16"/>
                  </a:cubicBezTo>
                  <a:cubicBezTo>
                    <a:pt x="271" y="18"/>
                    <a:pt x="271" y="19"/>
                    <a:pt x="269" y="21"/>
                  </a:cubicBezTo>
                  <a:cubicBezTo>
                    <a:pt x="262" y="26"/>
                    <a:pt x="255" y="31"/>
                    <a:pt x="248" y="37"/>
                  </a:cubicBezTo>
                  <a:cubicBezTo>
                    <a:pt x="240" y="43"/>
                    <a:pt x="232" y="50"/>
                    <a:pt x="226" y="58"/>
                  </a:cubicBezTo>
                  <a:cubicBezTo>
                    <a:pt x="223" y="62"/>
                    <a:pt x="219" y="65"/>
                    <a:pt x="215" y="67"/>
                  </a:cubicBezTo>
                  <a:cubicBezTo>
                    <a:pt x="213" y="68"/>
                    <a:pt x="212" y="69"/>
                    <a:pt x="211" y="70"/>
                  </a:cubicBezTo>
                  <a:cubicBezTo>
                    <a:pt x="202" y="79"/>
                    <a:pt x="194" y="87"/>
                    <a:pt x="186" y="95"/>
                  </a:cubicBezTo>
                  <a:cubicBezTo>
                    <a:pt x="184" y="97"/>
                    <a:pt x="183" y="99"/>
                    <a:pt x="185" y="10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44" name="Freeform 14">
              <a:extLst>
                <a:ext uri="{FF2B5EF4-FFF2-40B4-BE49-F238E27FC236}">
                  <a16:creationId xmlns:a16="http://schemas.microsoft.com/office/drawing/2014/main" id="{0541028C-AF39-4761-8CCB-ED2A4989788C}"/>
                </a:ext>
              </a:extLst>
            </p:cNvPr>
            <p:cNvSpPr>
              <a:spLocks/>
            </p:cNvSpPr>
            <p:nvPr/>
          </p:nvSpPr>
          <p:spPr bwMode="auto">
            <a:xfrm>
              <a:off x="9143222" y="3099837"/>
              <a:ext cx="797747" cy="506201"/>
            </a:xfrm>
            <a:custGeom>
              <a:avLst/>
              <a:gdLst>
                <a:gd name="T0" fmla="*/ 16 w 280"/>
                <a:gd name="T1" fmla="*/ 133 h 178"/>
                <a:gd name="T2" fmla="*/ 14 w 280"/>
                <a:gd name="T3" fmla="*/ 124 h 178"/>
                <a:gd name="T4" fmla="*/ 2 w 280"/>
                <a:gd name="T5" fmla="*/ 103 h 178"/>
                <a:gd name="T6" fmla="*/ 6 w 280"/>
                <a:gd name="T7" fmla="*/ 81 h 178"/>
                <a:gd name="T8" fmla="*/ 16 w 280"/>
                <a:gd name="T9" fmla="*/ 77 h 178"/>
                <a:gd name="T10" fmla="*/ 22 w 280"/>
                <a:gd name="T11" fmla="*/ 77 h 178"/>
                <a:gd name="T12" fmla="*/ 40 w 280"/>
                <a:gd name="T13" fmla="*/ 71 h 178"/>
                <a:gd name="T14" fmla="*/ 54 w 280"/>
                <a:gd name="T15" fmla="*/ 64 h 178"/>
                <a:gd name="T16" fmla="*/ 63 w 280"/>
                <a:gd name="T17" fmla="*/ 61 h 178"/>
                <a:gd name="T18" fmla="*/ 144 w 280"/>
                <a:gd name="T19" fmla="*/ 25 h 178"/>
                <a:gd name="T20" fmla="*/ 169 w 280"/>
                <a:gd name="T21" fmla="*/ 16 h 178"/>
                <a:gd name="T22" fmla="*/ 186 w 280"/>
                <a:gd name="T23" fmla="*/ 13 h 178"/>
                <a:gd name="T24" fmla="*/ 209 w 280"/>
                <a:gd name="T25" fmla="*/ 9 h 178"/>
                <a:gd name="T26" fmla="*/ 224 w 280"/>
                <a:gd name="T27" fmla="*/ 3 h 178"/>
                <a:gd name="T28" fmla="*/ 233 w 280"/>
                <a:gd name="T29" fmla="*/ 0 h 178"/>
                <a:gd name="T30" fmla="*/ 265 w 280"/>
                <a:gd name="T31" fmla="*/ 5 h 178"/>
                <a:gd name="T32" fmla="*/ 274 w 280"/>
                <a:gd name="T33" fmla="*/ 29 h 178"/>
                <a:gd name="T34" fmla="*/ 256 w 280"/>
                <a:gd name="T35" fmla="*/ 50 h 178"/>
                <a:gd name="T36" fmla="*/ 245 w 280"/>
                <a:gd name="T37" fmla="*/ 53 h 178"/>
                <a:gd name="T38" fmla="*/ 220 w 280"/>
                <a:gd name="T39" fmla="*/ 56 h 178"/>
                <a:gd name="T40" fmla="*/ 213 w 280"/>
                <a:gd name="T41" fmla="*/ 58 h 178"/>
                <a:gd name="T42" fmla="*/ 208 w 280"/>
                <a:gd name="T43" fmla="*/ 67 h 178"/>
                <a:gd name="T44" fmla="*/ 210 w 280"/>
                <a:gd name="T45" fmla="*/ 76 h 178"/>
                <a:gd name="T46" fmla="*/ 218 w 280"/>
                <a:gd name="T47" fmla="*/ 92 h 178"/>
                <a:gd name="T48" fmla="*/ 224 w 280"/>
                <a:gd name="T49" fmla="*/ 115 h 178"/>
                <a:gd name="T50" fmla="*/ 220 w 280"/>
                <a:gd name="T51" fmla="*/ 146 h 178"/>
                <a:gd name="T52" fmla="*/ 197 w 280"/>
                <a:gd name="T53" fmla="*/ 163 h 178"/>
                <a:gd name="T54" fmla="*/ 189 w 280"/>
                <a:gd name="T55" fmla="*/ 163 h 178"/>
                <a:gd name="T56" fmla="*/ 181 w 280"/>
                <a:gd name="T57" fmla="*/ 167 h 178"/>
                <a:gd name="T58" fmla="*/ 178 w 280"/>
                <a:gd name="T59" fmla="*/ 170 h 178"/>
                <a:gd name="T60" fmla="*/ 156 w 280"/>
                <a:gd name="T61" fmla="*/ 175 h 178"/>
                <a:gd name="T62" fmla="*/ 140 w 280"/>
                <a:gd name="T63" fmla="*/ 166 h 178"/>
                <a:gd name="T64" fmla="*/ 126 w 280"/>
                <a:gd name="T65" fmla="*/ 162 h 178"/>
                <a:gd name="T66" fmla="*/ 119 w 280"/>
                <a:gd name="T67" fmla="*/ 160 h 178"/>
                <a:gd name="T68" fmla="*/ 113 w 280"/>
                <a:gd name="T69" fmla="*/ 150 h 178"/>
                <a:gd name="T70" fmla="*/ 115 w 280"/>
                <a:gd name="T71" fmla="*/ 147 h 178"/>
                <a:gd name="T72" fmla="*/ 122 w 280"/>
                <a:gd name="T73" fmla="*/ 147 h 178"/>
                <a:gd name="T74" fmla="*/ 166 w 280"/>
                <a:gd name="T75" fmla="*/ 141 h 178"/>
                <a:gd name="T76" fmla="*/ 185 w 280"/>
                <a:gd name="T77" fmla="*/ 129 h 178"/>
                <a:gd name="T78" fmla="*/ 188 w 280"/>
                <a:gd name="T79" fmla="*/ 120 h 178"/>
                <a:gd name="T80" fmla="*/ 185 w 280"/>
                <a:gd name="T81" fmla="*/ 92 h 178"/>
                <a:gd name="T82" fmla="*/ 184 w 280"/>
                <a:gd name="T83" fmla="*/ 77 h 178"/>
                <a:gd name="T84" fmla="*/ 179 w 280"/>
                <a:gd name="T85" fmla="*/ 71 h 178"/>
                <a:gd name="T86" fmla="*/ 163 w 280"/>
                <a:gd name="T87" fmla="*/ 75 h 178"/>
                <a:gd name="T88" fmla="*/ 158 w 280"/>
                <a:gd name="T89" fmla="*/ 79 h 178"/>
                <a:gd name="T90" fmla="*/ 145 w 280"/>
                <a:gd name="T91" fmla="*/ 82 h 178"/>
                <a:gd name="T92" fmla="*/ 116 w 280"/>
                <a:gd name="T93" fmla="*/ 91 h 178"/>
                <a:gd name="T94" fmla="*/ 80 w 280"/>
                <a:gd name="T95" fmla="*/ 118 h 178"/>
                <a:gd name="T96" fmla="*/ 52 w 280"/>
                <a:gd name="T97" fmla="*/ 135 h 178"/>
                <a:gd name="T98" fmla="*/ 22 w 280"/>
                <a:gd name="T99" fmla="*/ 136 h 178"/>
                <a:gd name="T100" fmla="*/ 18 w 280"/>
                <a:gd name="T101" fmla="*/ 134 h 178"/>
                <a:gd name="T102" fmla="*/ 16 w 280"/>
                <a:gd name="T103" fmla="*/ 133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0" h="178">
                  <a:moveTo>
                    <a:pt x="16" y="133"/>
                  </a:moveTo>
                  <a:cubicBezTo>
                    <a:pt x="18" y="129"/>
                    <a:pt x="16" y="127"/>
                    <a:pt x="14" y="124"/>
                  </a:cubicBezTo>
                  <a:cubicBezTo>
                    <a:pt x="9" y="118"/>
                    <a:pt x="5" y="111"/>
                    <a:pt x="2" y="103"/>
                  </a:cubicBezTo>
                  <a:cubicBezTo>
                    <a:pt x="0" y="95"/>
                    <a:pt x="1" y="88"/>
                    <a:pt x="6" y="81"/>
                  </a:cubicBezTo>
                  <a:cubicBezTo>
                    <a:pt x="9" y="78"/>
                    <a:pt x="12" y="76"/>
                    <a:pt x="16" y="77"/>
                  </a:cubicBezTo>
                  <a:cubicBezTo>
                    <a:pt x="18" y="77"/>
                    <a:pt x="20" y="76"/>
                    <a:pt x="22" y="77"/>
                  </a:cubicBezTo>
                  <a:cubicBezTo>
                    <a:pt x="29" y="79"/>
                    <a:pt x="36" y="76"/>
                    <a:pt x="40" y="71"/>
                  </a:cubicBezTo>
                  <a:cubicBezTo>
                    <a:pt x="44" y="67"/>
                    <a:pt x="49" y="65"/>
                    <a:pt x="54" y="64"/>
                  </a:cubicBezTo>
                  <a:cubicBezTo>
                    <a:pt x="57" y="64"/>
                    <a:pt x="60" y="62"/>
                    <a:pt x="63" y="61"/>
                  </a:cubicBezTo>
                  <a:cubicBezTo>
                    <a:pt x="89" y="47"/>
                    <a:pt x="116" y="35"/>
                    <a:pt x="144" y="25"/>
                  </a:cubicBezTo>
                  <a:cubicBezTo>
                    <a:pt x="152" y="22"/>
                    <a:pt x="161" y="19"/>
                    <a:pt x="169" y="16"/>
                  </a:cubicBezTo>
                  <a:cubicBezTo>
                    <a:pt x="174" y="14"/>
                    <a:pt x="180" y="14"/>
                    <a:pt x="186" y="13"/>
                  </a:cubicBezTo>
                  <a:cubicBezTo>
                    <a:pt x="194" y="12"/>
                    <a:pt x="201" y="11"/>
                    <a:pt x="209" y="9"/>
                  </a:cubicBezTo>
                  <a:cubicBezTo>
                    <a:pt x="214" y="8"/>
                    <a:pt x="219" y="5"/>
                    <a:pt x="224" y="3"/>
                  </a:cubicBezTo>
                  <a:cubicBezTo>
                    <a:pt x="227" y="1"/>
                    <a:pt x="230" y="0"/>
                    <a:pt x="233" y="0"/>
                  </a:cubicBezTo>
                  <a:cubicBezTo>
                    <a:pt x="244" y="0"/>
                    <a:pt x="255" y="1"/>
                    <a:pt x="265" y="5"/>
                  </a:cubicBezTo>
                  <a:cubicBezTo>
                    <a:pt x="276" y="9"/>
                    <a:pt x="280" y="19"/>
                    <a:pt x="274" y="29"/>
                  </a:cubicBezTo>
                  <a:cubicBezTo>
                    <a:pt x="270" y="38"/>
                    <a:pt x="263" y="45"/>
                    <a:pt x="256" y="50"/>
                  </a:cubicBezTo>
                  <a:cubicBezTo>
                    <a:pt x="252" y="53"/>
                    <a:pt x="249" y="53"/>
                    <a:pt x="245" y="53"/>
                  </a:cubicBezTo>
                  <a:cubicBezTo>
                    <a:pt x="236" y="54"/>
                    <a:pt x="228" y="55"/>
                    <a:pt x="220" y="56"/>
                  </a:cubicBezTo>
                  <a:cubicBezTo>
                    <a:pt x="218" y="57"/>
                    <a:pt x="215" y="57"/>
                    <a:pt x="213" y="58"/>
                  </a:cubicBezTo>
                  <a:cubicBezTo>
                    <a:pt x="209" y="60"/>
                    <a:pt x="208" y="63"/>
                    <a:pt x="208" y="67"/>
                  </a:cubicBezTo>
                  <a:cubicBezTo>
                    <a:pt x="208" y="70"/>
                    <a:pt x="209" y="73"/>
                    <a:pt x="210" y="76"/>
                  </a:cubicBezTo>
                  <a:cubicBezTo>
                    <a:pt x="213" y="82"/>
                    <a:pt x="215" y="87"/>
                    <a:pt x="218" y="92"/>
                  </a:cubicBezTo>
                  <a:cubicBezTo>
                    <a:pt x="221" y="100"/>
                    <a:pt x="224" y="107"/>
                    <a:pt x="224" y="115"/>
                  </a:cubicBezTo>
                  <a:cubicBezTo>
                    <a:pt x="224" y="126"/>
                    <a:pt x="223" y="136"/>
                    <a:pt x="220" y="146"/>
                  </a:cubicBezTo>
                  <a:cubicBezTo>
                    <a:pt x="216" y="157"/>
                    <a:pt x="209" y="162"/>
                    <a:pt x="197" y="163"/>
                  </a:cubicBezTo>
                  <a:cubicBezTo>
                    <a:pt x="194" y="163"/>
                    <a:pt x="192" y="163"/>
                    <a:pt x="189" y="163"/>
                  </a:cubicBezTo>
                  <a:cubicBezTo>
                    <a:pt x="186" y="163"/>
                    <a:pt x="183" y="163"/>
                    <a:pt x="181" y="167"/>
                  </a:cubicBezTo>
                  <a:cubicBezTo>
                    <a:pt x="180" y="168"/>
                    <a:pt x="179" y="169"/>
                    <a:pt x="178" y="170"/>
                  </a:cubicBezTo>
                  <a:cubicBezTo>
                    <a:pt x="171" y="176"/>
                    <a:pt x="164" y="178"/>
                    <a:pt x="156" y="175"/>
                  </a:cubicBezTo>
                  <a:cubicBezTo>
                    <a:pt x="151" y="172"/>
                    <a:pt x="145" y="169"/>
                    <a:pt x="140" y="166"/>
                  </a:cubicBezTo>
                  <a:cubicBezTo>
                    <a:pt x="136" y="163"/>
                    <a:pt x="132" y="162"/>
                    <a:pt x="126" y="162"/>
                  </a:cubicBezTo>
                  <a:cubicBezTo>
                    <a:pt x="124" y="162"/>
                    <a:pt x="121" y="163"/>
                    <a:pt x="119" y="160"/>
                  </a:cubicBezTo>
                  <a:cubicBezTo>
                    <a:pt x="116" y="157"/>
                    <a:pt x="114" y="154"/>
                    <a:pt x="113" y="150"/>
                  </a:cubicBezTo>
                  <a:cubicBezTo>
                    <a:pt x="112" y="148"/>
                    <a:pt x="113" y="147"/>
                    <a:pt x="115" y="147"/>
                  </a:cubicBezTo>
                  <a:cubicBezTo>
                    <a:pt x="117" y="147"/>
                    <a:pt x="120" y="147"/>
                    <a:pt x="122" y="147"/>
                  </a:cubicBezTo>
                  <a:cubicBezTo>
                    <a:pt x="137" y="148"/>
                    <a:pt x="152" y="146"/>
                    <a:pt x="166" y="141"/>
                  </a:cubicBezTo>
                  <a:cubicBezTo>
                    <a:pt x="173" y="138"/>
                    <a:pt x="179" y="134"/>
                    <a:pt x="185" y="129"/>
                  </a:cubicBezTo>
                  <a:cubicBezTo>
                    <a:pt x="188" y="126"/>
                    <a:pt x="189" y="123"/>
                    <a:pt x="188" y="120"/>
                  </a:cubicBezTo>
                  <a:cubicBezTo>
                    <a:pt x="187" y="111"/>
                    <a:pt x="186" y="102"/>
                    <a:pt x="185" y="92"/>
                  </a:cubicBezTo>
                  <a:cubicBezTo>
                    <a:pt x="184" y="87"/>
                    <a:pt x="184" y="82"/>
                    <a:pt x="184" y="77"/>
                  </a:cubicBezTo>
                  <a:cubicBezTo>
                    <a:pt x="184" y="73"/>
                    <a:pt x="183" y="71"/>
                    <a:pt x="179" y="71"/>
                  </a:cubicBezTo>
                  <a:cubicBezTo>
                    <a:pt x="173" y="70"/>
                    <a:pt x="168" y="70"/>
                    <a:pt x="163" y="75"/>
                  </a:cubicBezTo>
                  <a:cubicBezTo>
                    <a:pt x="162" y="76"/>
                    <a:pt x="160" y="77"/>
                    <a:pt x="158" y="79"/>
                  </a:cubicBezTo>
                  <a:cubicBezTo>
                    <a:pt x="154" y="81"/>
                    <a:pt x="150" y="83"/>
                    <a:pt x="145" y="82"/>
                  </a:cubicBezTo>
                  <a:cubicBezTo>
                    <a:pt x="134" y="82"/>
                    <a:pt x="124" y="85"/>
                    <a:pt x="116" y="91"/>
                  </a:cubicBezTo>
                  <a:cubicBezTo>
                    <a:pt x="104" y="100"/>
                    <a:pt x="92" y="109"/>
                    <a:pt x="80" y="118"/>
                  </a:cubicBezTo>
                  <a:cubicBezTo>
                    <a:pt x="71" y="124"/>
                    <a:pt x="62" y="131"/>
                    <a:pt x="52" y="135"/>
                  </a:cubicBezTo>
                  <a:cubicBezTo>
                    <a:pt x="42" y="139"/>
                    <a:pt x="32" y="140"/>
                    <a:pt x="22" y="136"/>
                  </a:cubicBezTo>
                  <a:cubicBezTo>
                    <a:pt x="20" y="136"/>
                    <a:pt x="19" y="135"/>
                    <a:pt x="18" y="134"/>
                  </a:cubicBezTo>
                  <a:cubicBezTo>
                    <a:pt x="17" y="134"/>
                    <a:pt x="17" y="134"/>
                    <a:pt x="16" y="1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45" name="Freeform 15">
              <a:extLst>
                <a:ext uri="{FF2B5EF4-FFF2-40B4-BE49-F238E27FC236}">
                  <a16:creationId xmlns:a16="http://schemas.microsoft.com/office/drawing/2014/main" id="{029E28D3-B454-45B2-9289-2968F3EBFEE6}"/>
                </a:ext>
              </a:extLst>
            </p:cNvPr>
            <p:cNvSpPr>
              <a:spLocks/>
            </p:cNvSpPr>
            <p:nvPr/>
          </p:nvSpPr>
          <p:spPr bwMode="auto">
            <a:xfrm>
              <a:off x="6548140" y="2449465"/>
              <a:ext cx="605519" cy="323584"/>
            </a:xfrm>
            <a:custGeom>
              <a:avLst/>
              <a:gdLst>
                <a:gd name="T0" fmla="*/ 197 w 212"/>
                <a:gd name="T1" fmla="*/ 0 h 114"/>
                <a:gd name="T2" fmla="*/ 205 w 212"/>
                <a:gd name="T3" fmla="*/ 0 h 114"/>
                <a:gd name="T4" fmla="*/ 211 w 212"/>
                <a:gd name="T5" fmla="*/ 9 h 114"/>
                <a:gd name="T6" fmla="*/ 191 w 212"/>
                <a:gd name="T7" fmla="*/ 29 h 114"/>
                <a:gd name="T8" fmla="*/ 187 w 212"/>
                <a:gd name="T9" fmla="*/ 29 h 114"/>
                <a:gd name="T10" fmla="*/ 174 w 212"/>
                <a:gd name="T11" fmla="*/ 33 h 114"/>
                <a:gd name="T12" fmla="*/ 132 w 212"/>
                <a:gd name="T13" fmla="*/ 67 h 114"/>
                <a:gd name="T14" fmla="*/ 109 w 212"/>
                <a:gd name="T15" fmla="*/ 91 h 114"/>
                <a:gd name="T16" fmla="*/ 71 w 212"/>
                <a:gd name="T17" fmla="*/ 112 h 114"/>
                <a:gd name="T18" fmla="*/ 40 w 212"/>
                <a:gd name="T19" fmla="*/ 108 h 114"/>
                <a:gd name="T20" fmla="*/ 9 w 212"/>
                <a:gd name="T21" fmla="*/ 90 h 114"/>
                <a:gd name="T22" fmla="*/ 8 w 212"/>
                <a:gd name="T23" fmla="*/ 89 h 114"/>
                <a:gd name="T24" fmla="*/ 11 w 212"/>
                <a:gd name="T25" fmla="*/ 64 h 114"/>
                <a:gd name="T26" fmla="*/ 15 w 212"/>
                <a:gd name="T27" fmla="*/ 62 h 114"/>
                <a:gd name="T28" fmla="*/ 114 w 212"/>
                <a:gd name="T29" fmla="*/ 23 h 114"/>
                <a:gd name="T30" fmla="*/ 130 w 212"/>
                <a:gd name="T31" fmla="*/ 18 h 114"/>
                <a:gd name="T32" fmla="*/ 164 w 212"/>
                <a:gd name="T33" fmla="*/ 7 h 114"/>
                <a:gd name="T34" fmla="*/ 197 w 212"/>
                <a:gd name="T35"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2" h="114">
                  <a:moveTo>
                    <a:pt x="197" y="0"/>
                  </a:moveTo>
                  <a:cubicBezTo>
                    <a:pt x="199" y="0"/>
                    <a:pt x="202" y="0"/>
                    <a:pt x="205" y="0"/>
                  </a:cubicBezTo>
                  <a:cubicBezTo>
                    <a:pt x="209" y="1"/>
                    <a:pt x="212" y="5"/>
                    <a:pt x="211" y="9"/>
                  </a:cubicBezTo>
                  <a:cubicBezTo>
                    <a:pt x="207" y="18"/>
                    <a:pt x="200" y="25"/>
                    <a:pt x="191" y="29"/>
                  </a:cubicBezTo>
                  <a:cubicBezTo>
                    <a:pt x="189" y="29"/>
                    <a:pt x="188" y="29"/>
                    <a:pt x="187" y="29"/>
                  </a:cubicBezTo>
                  <a:cubicBezTo>
                    <a:pt x="182" y="28"/>
                    <a:pt x="178" y="30"/>
                    <a:pt x="174" y="33"/>
                  </a:cubicBezTo>
                  <a:cubicBezTo>
                    <a:pt x="158" y="43"/>
                    <a:pt x="144" y="54"/>
                    <a:pt x="132" y="67"/>
                  </a:cubicBezTo>
                  <a:cubicBezTo>
                    <a:pt x="124" y="75"/>
                    <a:pt x="116" y="83"/>
                    <a:pt x="109" y="91"/>
                  </a:cubicBezTo>
                  <a:cubicBezTo>
                    <a:pt x="99" y="102"/>
                    <a:pt x="86" y="110"/>
                    <a:pt x="71" y="112"/>
                  </a:cubicBezTo>
                  <a:cubicBezTo>
                    <a:pt x="61" y="114"/>
                    <a:pt x="50" y="112"/>
                    <a:pt x="40" y="108"/>
                  </a:cubicBezTo>
                  <a:cubicBezTo>
                    <a:pt x="29" y="104"/>
                    <a:pt x="19" y="98"/>
                    <a:pt x="9" y="90"/>
                  </a:cubicBezTo>
                  <a:cubicBezTo>
                    <a:pt x="9" y="90"/>
                    <a:pt x="9" y="89"/>
                    <a:pt x="8" y="89"/>
                  </a:cubicBezTo>
                  <a:cubicBezTo>
                    <a:pt x="0" y="81"/>
                    <a:pt x="2" y="70"/>
                    <a:pt x="11" y="64"/>
                  </a:cubicBezTo>
                  <a:cubicBezTo>
                    <a:pt x="12" y="63"/>
                    <a:pt x="14" y="63"/>
                    <a:pt x="15" y="62"/>
                  </a:cubicBezTo>
                  <a:cubicBezTo>
                    <a:pt x="48" y="49"/>
                    <a:pt x="81" y="36"/>
                    <a:pt x="114" y="23"/>
                  </a:cubicBezTo>
                  <a:cubicBezTo>
                    <a:pt x="119" y="21"/>
                    <a:pt x="125" y="19"/>
                    <a:pt x="130" y="18"/>
                  </a:cubicBezTo>
                  <a:cubicBezTo>
                    <a:pt x="142" y="15"/>
                    <a:pt x="153" y="12"/>
                    <a:pt x="164" y="7"/>
                  </a:cubicBezTo>
                  <a:cubicBezTo>
                    <a:pt x="175" y="2"/>
                    <a:pt x="186" y="0"/>
                    <a:pt x="19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46" name="Freeform 16">
              <a:extLst>
                <a:ext uri="{FF2B5EF4-FFF2-40B4-BE49-F238E27FC236}">
                  <a16:creationId xmlns:a16="http://schemas.microsoft.com/office/drawing/2014/main" id="{D0BB8E3B-59F6-4A01-960E-0F7B97844633}"/>
                </a:ext>
              </a:extLst>
            </p:cNvPr>
            <p:cNvSpPr>
              <a:spLocks/>
            </p:cNvSpPr>
            <p:nvPr/>
          </p:nvSpPr>
          <p:spPr bwMode="auto">
            <a:xfrm>
              <a:off x="6746776" y="2048989"/>
              <a:ext cx="323584" cy="358826"/>
            </a:xfrm>
            <a:custGeom>
              <a:avLst/>
              <a:gdLst>
                <a:gd name="T0" fmla="*/ 114 w 114"/>
                <a:gd name="T1" fmla="*/ 70 h 126"/>
                <a:gd name="T2" fmla="*/ 101 w 114"/>
                <a:gd name="T3" fmla="*/ 91 h 126"/>
                <a:gd name="T4" fmla="*/ 78 w 114"/>
                <a:gd name="T5" fmla="*/ 97 h 126"/>
                <a:gd name="T6" fmla="*/ 58 w 114"/>
                <a:gd name="T7" fmla="*/ 106 h 126"/>
                <a:gd name="T8" fmla="*/ 40 w 114"/>
                <a:gd name="T9" fmla="*/ 121 h 126"/>
                <a:gd name="T10" fmla="*/ 31 w 114"/>
                <a:gd name="T11" fmla="*/ 125 h 126"/>
                <a:gd name="T12" fmla="*/ 23 w 114"/>
                <a:gd name="T13" fmla="*/ 122 h 126"/>
                <a:gd name="T14" fmla="*/ 23 w 114"/>
                <a:gd name="T15" fmla="*/ 112 h 126"/>
                <a:gd name="T16" fmla="*/ 26 w 114"/>
                <a:gd name="T17" fmla="*/ 68 h 126"/>
                <a:gd name="T18" fmla="*/ 16 w 114"/>
                <a:gd name="T19" fmla="*/ 50 h 126"/>
                <a:gd name="T20" fmla="*/ 11 w 114"/>
                <a:gd name="T21" fmla="*/ 39 h 126"/>
                <a:gd name="T22" fmla="*/ 3 w 114"/>
                <a:gd name="T23" fmla="*/ 21 h 126"/>
                <a:gd name="T24" fmla="*/ 3 w 114"/>
                <a:gd name="T25" fmla="*/ 6 h 126"/>
                <a:gd name="T26" fmla="*/ 12 w 114"/>
                <a:gd name="T27" fmla="*/ 0 h 126"/>
                <a:gd name="T28" fmla="*/ 18 w 114"/>
                <a:gd name="T29" fmla="*/ 1 h 126"/>
                <a:gd name="T30" fmla="*/ 50 w 114"/>
                <a:gd name="T31" fmla="*/ 12 h 126"/>
                <a:gd name="T32" fmla="*/ 86 w 114"/>
                <a:gd name="T33" fmla="*/ 31 h 126"/>
                <a:gd name="T34" fmla="*/ 106 w 114"/>
                <a:gd name="T35" fmla="*/ 48 h 126"/>
                <a:gd name="T36" fmla="*/ 114 w 114"/>
                <a:gd name="T37" fmla="*/ 7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4" h="126">
                  <a:moveTo>
                    <a:pt x="114" y="70"/>
                  </a:moveTo>
                  <a:cubicBezTo>
                    <a:pt x="114" y="79"/>
                    <a:pt x="109" y="86"/>
                    <a:pt x="101" y="91"/>
                  </a:cubicBezTo>
                  <a:cubicBezTo>
                    <a:pt x="94" y="95"/>
                    <a:pt x="86" y="97"/>
                    <a:pt x="78" y="97"/>
                  </a:cubicBezTo>
                  <a:cubicBezTo>
                    <a:pt x="64" y="97"/>
                    <a:pt x="66" y="98"/>
                    <a:pt x="58" y="106"/>
                  </a:cubicBezTo>
                  <a:cubicBezTo>
                    <a:pt x="52" y="111"/>
                    <a:pt x="46" y="116"/>
                    <a:pt x="40" y="121"/>
                  </a:cubicBezTo>
                  <a:cubicBezTo>
                    <a:pt x="38" y="123"/>
                    <a:pt x="35" y="124"/>
                    <a:pt x="31" y="125"/>
                  </a:cubicBezTo>
                  <a:cubicBezTo>
                    <a:pt x="28" y="126"/>
                    <a:pt x="25" y="125"/>
                    <a:pt x="23" y="122"/>
                  </a:cubicBezTo>
                  <a:cubicBezTo>
                    <a:pt x="22" y="118"/>
                    <a:pt x="21" y="115"/>
                    <a:pt x="23" y="112"/>
                  </a:cubicBezTo>
                  <a:cubicBezTo>
                    <a:pt x="33" y="98"/>
                    <a:pt x="33" y="83"/>
                    <a:pt x="26" y="68"/>
                  </a:cubicBezTo>
                  <a:cubicBezTo>
                    <a:pt x="23" y="61"/>
                    <a:pt x="19" y="56"/>
                    <a:pt x="16" y="50"/>
                  </a:cubicBezTo>
                  <a:cubicBezTo>
                    <a:pt x="14" y="46"/>
                    <a:pt x="12" y="43"/>
                    <a:pt x="11" y="39"/>
                  </a:cubicBezTo>
                  <a:cubicBezTo>
                    <a:pt x="9" y="33"/>
                    <a:pt x="7" y="27"/>
                    <a:pt x="3" y="21"/>
                  </a:cubicBezTo>
                  <a:cubicBezTo>
                    <a:pt x="0" y="17"/>
                    <a:pt x="0" y="12"/>
                    <a:pt x="3" y="6"/>
                  </a:cubicBezTo>
                  <a:cubicBezTo>
                    <a:pt x="5" y="2"/>
                    <a:pt x="8" y="0"/>
                    <a:pt x="12" y="0"/>
                  </a:cubicBezTo>
                  <a:cubicBezTo>
                    <a:pt x="14" y="0"/>
                    <a:pt x="16" y="1"/>
                    <a:pt x="18" y="1"/>
                  </a:cubicBezTo>
                  <a:cubicBezTo>
                    <a:pt x="29" y="3"/>
                    <a:pt x="40" y="7"/>
                    <a:pt x="50" y="12"/>
                  </a:cubicBezTo>
                  <a:cubicBezTo>
                    <a:pt x="62" y="19"/>
                    <a:pt x="74" y="25"/>
                    <a:pt x="86" y="31"/>
                  </a:cubicBezTo>
                  <a:cubicBezTo>
                    <a:pt x="94" y="36"/>
                    <a:pt x="101" y="41"/>
                    <a:pt x="106" y="48"/>
                  </a:cubicBezTo>
                  <a:cubicBezTo>
                    <a:pt x="111" y="54"/>
                    <a:pt x="114" y="61"/>
                    <a:pt x="114" y="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47" name="Freeform 24">
              <a:extLst>
                <a:ext uri="{FF2B5EF4-FFF2-40B4-BE49-F238E27FC236}">
                  <a16:creationId xmlns:a16="http://schemas.microsoft.com/office/drawing/2014/main" id="{05627743-9A54-4094-B73D-287771342A31}"/>
                </a:ext>
              </a:extLst>
            </p:cNvPr>
            <p:cNvSpPr>
              <a:spLocks/>
            </p:cNvSpPr>
            <p:nvPr/>
          </p:nvSpPr>
          <p:spPr bwMode="auto">
            <a:xfrm>
              <a:off x="9216909" y="2378981"/>
              <a:ext cx="317177" cy="429310"/>
            </a:xfrm>
            <a:custGeom>
              <a:avLst/>
              <a:gdLst>
                <a:gd name="T0" fmla="*/ 111 w 111"/>
                <a:gd name="T1" fmla="*/ 118 h 150"/>
                <a:gd name="T2" fmla="*/ 108 w 111"/>
                <a:gd name="T3" fmla="*/ 125 h 150"/>
                <a:gd name="T4" fmla="*/ 94 w 111"/>
                <a:gd name="T5" fmla="*/ 142 h 150"/>
                <a:gd name="T6" fmla="*/ 80 w 111"/>
                <a:gd name="T7" fmla="*/ 149 h 150"/>
                <a:gd name="T8" fmla="*/ 72 w 111"/>
                <a:gd name="T9" fmla="*/ 144 h 150"/>
                <a:gd name="T10" fmla="*/ 66 w 111"/>
                <a:gd name="T11" fmla="*/ 117 h 150"/>
                <a:gd name="T12" fmla="*/ 59 w 111"/>
                <a:gd name="T13" fmla="*/ 90 h 150"/>
                <a:gd name="T14" fmla="*/ 50 w 111"/>
                <a:gd name="T15" fmla="*/ 75 h 150"/>
                <a:gd name="T16" fmla="*/ 19 w 111"/>
                <a:gd name="T17" fmla="*/ 40 h 150"/>
                <a:gd name="T18" fmla="*/ 6 w 111"/>
                <a:gd name="T19" fmla="*/ 27 h 150"/>
                <a:gd name="T20" fmla="*/ 0 w 111"/>
                <a:gd name="T21" fmla="*/ 10 h 150"/>
                <a:gd name="T22" fmla="*/ 0 w 111"/>
                <a:gd name="T23" fmla="*/ 8 h 150"/>
                <a:gd name="T24" fmla="*/ 9 w 111"/>
                <a:gd name="T25" fmla="*/ 2 h 150"/>
                <a:gd name="T26" fmla="*/ 18 w 111"/>
                <a:gd name="T27" fmla="*/ 7 h 150"/>
                <a:gd name="T28" fmla="*/ 27 w 111"/>
                <a:gd name="T29" fmla="*/ 15 h 150"/>
                <a:gd name="T30" fmla="*/ 44 w 111"/>
                <a:gd name="T31" fmla="*/ 26 h 150"/>
                <a:gd name="T32" fmla="*/ 85 w 111"/>
                <a:gd name="T33" fmla="*/ 57 h 150"/>
                <a:gd name="T34" fmla="*/ 110 w 111"/>
                <a:gd name="T35" fmla="*/ 114 h 150"/>
                <a:gd name="T36" fmla="*/ 110 w 111"/>
                <a:gd name="T37" fmla="*/ 117 h 150"/>
                <a:gd name="T38" fmla="*/ 111 w 111"/>
                <a:gd name="T39" fmla="*/ 118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1" h="150">
                  <a:moveTo>
                    <a:pt x="111" y="118"/>
                  </a:moveTo>
                  <a:cubicBezTo>
                    <a:pt x="110" y="120"/>
                    <a:pt x="109" y="123"/>
                    <a:pt x="108" y="125"/>
                  </a:cubicBezTo>
                  <a:cubicBezTo>
                    <a:pt x="103" y="131"/>
                    <a:pt x="99" y="136"/>
                    <a:pt x="94" y="142"/>
                  </a:cubicBezTo>
                  <a:cubicBezTo>
                    <a:pt x="90" y="146"/>
                    <a:pt x="86" y="148"/>
                    <a:pt x="80" y="149"/>
                  </a:cubicBezTo>
                  <a:cubicBezTo>
                    <a:pt x="75" y="150"/>
                    <a:pt x="73" y="149"/>
                    <a:pt x="72" y="144"/>
                  </a:cubicBezTo>
                  <a:cubicBezTo>
                    <a:pt x="70" y="135"/>
                    <a:pt x="68" y="126"/>
                    <a:pt x="66" y="117"/>
                  </a:cubicBezTo>
                  <a:cubicBezTo>
                    <a:pt x="64" y="108"/>
                    <a:pt x="63" y="99"/>
                    <a:pt x="59" y="90"/>
                  </a:cubicBezTo>
                  <a:cubicBezTo>
                    <a:pt x="57" y="85"/>
                    <a:pt x="54" y="80"/>
                    <a:pt x="50" y="75"/>
                  </a:cubicBezTo>
                  <a:cubicBezTo>
                    <a:pt x="40" y="63"/>
                    <a:pt x="29" y="51"/>
                    <a:pt x="19" y="40"/>
                  </a:cubicBezTo>
                  <a:cubicBezTo>
                    <a:pt x="15" y="35"/>
                    <a:pt x="11" y="31"/>
                    <a:pt x="6" y="27"/>
                  </a:cubicBezTo>
                  <a:cubicBezTo>
                    <a:pt x="1" y="22"/>
                    <a:pt x="0" y="17"/>
                    <a:pt x="0" y="10"/>
                  </a:cubicBezTo>
                  <a:cubicBezTo>
                    <a:pt x="0" y="9"/>
                    <a:pt x="0" y="9"/>
                    <a:pt x="0" y="8"/>
                  </a:cubicBezTo>
                  <a:cubicBezTo>
                    <a:pt x="2" y="1"/>
                    <a:pt x="3" y="0"/>
                    <a:pt x="9" y="2"/>
                  </a:cubicBezTo>
                  <a:cubicBezTo>
                    <a:pt x="12" y="4"/>
                    <a:pt x="15" y="5"/>
                    <a:pt x="18" y="7"/>
                  </a:cubicBezTo>
                  <a:cubicBezTo>
                    <a:pt x="21" y="10"/>
                    <a:pt x="24" y="12"/>
                    <a:pt x="27" y="15"/>
                  </a:cubicBezTo>
                  <a:cubicBezTo>
                    <a:pt x="32" y="20"/>
                    <a:pt x="38" y="24"/>
                    <a:pt x="44" y="26"/>
                  </a:cubicBezTo>
                  <a:cubicBezTo>
                    <a:pt x="61" y="33"/>
                    <a:pt x="74" y="43"/>
                    <a:pt x="85" y="57"/>
                  </a:cubicBezTo>
                  <a:cubicBezTo>
                    <a:pt x="98" y="73"/>
                    <a:pt x="107" y="92"/>
                    <a:pt x="110" y="114"/>
                  </a:cubicBezTo>
                  <a:cubicBezTo>
                    <a:pt x="110" y="115"/>
                    <a:pt x="110" y="116"/>
                    <a:pt x="110" y="117"/>
                  </a:cubicBezTo>
                  <a:cubicBezTo>
                    <a:pt x="110" y="117"/>
                    <a:pt x="110" y="118"/>
                    <a:pt x="111" y="1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48" name="Freeform 26">
              <a:extLst>
                <a:ext uri="{FF2B5EF4-FFF2-40B4-BE49-F238E27FC236}">
                  <a16:creationId xmlns:a16="http://schemas.microsoft.com/office/drawing/2014/main" id="{699C7083-01DE-4A4B-84DD-E90155913A2D}"/>
                </a:ext>
              </a:extLst>
            </p:cNvPr>
            <p:cNvSpPr>
              <a:spLocks/>
            </p:cNvSpPr>
            <p:nvPr/>
          </p:nvSpPr>
          <p:spPr bwMode="auto">
            <a:xfrm>
              <a:off x="7022303" y="3189544"/>
              <a:ext cx="230674" cy="281935"/>
            </a:xfrm>
            <a:custGeom>
              <a:avLst/>
              <a:gdLst>
                <a:gd name="T0" fmla="*/ 0 w 81"/>
                <a:gd name="T1" fmla="*/ 18 h 99"/>
                <a:gd name="T2" fmla="*/ 1 w 81"/>
                <a:gd name="T3" fmla="*/ 9 h 99"/>
                <a:gd name="T4" fmla="*/ 11 w 81"/>
                <a:gd name="T5" fmla="*/ 1 h 99"/>
                <a:gd name="T6" fmla="*/ 50 w 81"/>
                <a:gd name="T7" fmla="*/ 12 h 99"/>
                <a:gd name="T8" fmla="*/ 78 w 81"/>
                <a:gd name="T9" fmla="*/ 44 h 99"/>
                <a:gd name="T10" fmla="*/ 80 w 81"/>
                <a:gd name="T11" fmla="*/ 51 h 99"/>
                <a:gd name="T12" fmla="*/ 77 w 81"/>
                <a:gd name="T13" fmla="*/ 79 h 99"/>
                <a:gd name="T14" fmla="*/ 43 w 81"/>
                <a:gd name="T15" fmla="*/ 92 h 99"/>
                <a:gd name="T16" fmla="*/ 30 w 81"/>
                <a:gd name="T17" fmla="*/ 81 h 99"/>
                <a:gd name="T18" fmla="*/ 12 w 81"/>
                <a:gd name="T19" fmla="*/ 60 h 99"/>
                <a:gd name="T20" fmla="*/ 1 w 81"/>
                <a:gd name="T21" fmla="*/ 24 h 99"/>
                <a:gd name="T22" fmla="*/ 1 w 81"/>
                <a:gd name="T23" fmla="*/ 18 h 99"/>
                <a:gd name="T24" fmla="*/ 0 w 81"/>
                <a:gd name="T25" fmla="*/ 18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1" h="99">
                  <a:moveTo>
                    <a:pt x="0" y="18"/>
                  </a:moveTo>
                  <a:cubicBezTo>
                    <a:pt x="1" y="15"/>
                    <a:pt x="1" y="12"/>
                    <a:pt x="1" y="9"/>
                  </a:cubicBezTo>
                  <a:cubicBezTo>
                    <a:pt x="2" y="4"/>
                    <a:pt x="5" y="1"/>
                    <a:pt x="11" y="1"/>
                  </a:cubicBezTo>
                  <a:cubicBezTo>
                    <a:pt x="25" y="0"/>
                    <a:pt x="39" y="2"/>
                    <a:pt x="50" y="12"/>
                  </a:cubicBezTo>
                  <a:cubicBezTo>
                    <a:pt x="62" y="21"/>
                    <a:pt x="70" y="32"/>
                    <a:pt x="78" y="44"/>
                  </a:cubicBezTo>
                  <a:cubicBezTo>
                    <a:pt x="79" y="46"/>
                    <a:pt x="80" y="49"/>
                    <a:pt x="80" y="51"/>
                  </a:cubicBezTo>
                  <a:cubicBezTo>
                    <a:pt x="81" y="61"/>
                    <a:pt x="80" y="70"/>
                    <a:pt x="77" y="79"/>
                  </a:cubicBezTo>
                  <a:cubicBezTo>
                    <a:pt x="74" y="89"/>
                    <a:pt x="57" y="99"/>
                    <a:pt x="43" y="92"/>
                  </a:cubicBezTo>
                  <a:cubicBezTo>
                    <a:pt x="38" y="89"/>
                    <a:pt x="33" y="86"/>
                    <a:pt x="30" y="81"/>
                  </a:cubicBezTo>
                  <a:cubicBezTo>
                    <a:pt x="24" y="74"/>
                    <a:pt x="18" y="67"/>
                    <a:pt x="12" y="60"/>
                  </a:cubicBezTo>
                  <a:cubicBezTo>
                    <a:pt x="4" y="49"/>
                    <a:pt x="2" y="37"/>
                    <a:pt x="1" y="24"/>
                  </a:cubicBezTo>
                  <a:cubicBezTo>
                    <a:pt x="1" y="22"/>
                    <a:pt x="1" y="20"/>
                    <a:pt x="1" y="18"/>
                  </a:cubicBezTo>
                  <a:cubicBezTo>
                    <a:pt x="1" y="18"/>
                    <a:pt x="1" y="18"/>
                    <a:pt x="0"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49" name="Freeform 28">
              <a:extLst>
                <a:ext uri="{FF2B5EF4-FFF2-40B4-BE49-F238E27FC236}">
                  <a16:creationId xmlns:a16="http://schemas.microsoft.com/office/drawing/2014/main" id="{8B40CCE1-C62C-4D51-9D8F-C4639686629E}"/>
                </a:ext>
              </a:extLst>
            </p:cNvPr>
            <p:cNvSpPr>
              <a:spLocks/>
            </p:cNvSpPr>
            <p:nvPr/>
          </p:nvSpPr>
          <p:spPr bwMode="auto">
            <a:xfrm>
              <a:off x="8502460" y="3122264"/>
              <a:ext cx="246693" cy="285139"/>
            </a:xfrm>
            <a:custGeom>
              <a:avLst/>
              <a:gdLst>
                <a:gd name="T0" fmla="*/ 38 w 87"/>
                <a:gd name="T1" fmla="*/ 100 h 100"/>
                <a:gd name="T2" fmla="*/ 27 w 87"/>
                <a:gd name="T3" fmla="*/ 98 h 100"/>
                <a:gd name="T4" fmla="*/ 22 w 87"/>
                <a:gd name="T5" fmla="*/ 91 h 100"/>
                <a:gd name="T6" fmla="*/ 17 w 87"/>
                <a:gd name="T7" fmla="*/ 65 h 100"/>
                <a:gd name="T8" fmla="*/ 1 w 87"/>
                <a:gd name="T9" fmla="*/ 16 h 100"/>
                <a:gd name="T10" fmla="*/ 0 w 87"/>
                <a:gd name="T11" fmla="*/ 4 h 100"/>
                <a:gd name="T12" fmla="*/ 4 w 87"/>
                <a:gd name="T13" fmla="*/ 0 h 100"/>
                <a:gd name="T14" fmla="*/ 12 w 87"/>
                <a:gd name="T15" fmla="*/ 0 h 100"/>
                <a:gd name="T16" fmla="*/ 20 w 87"/>
                <a:gd name="T17" fmla="*/ 4 h 100"/>
                <a:gd name="T18" fmla="*/ 31 w 87"/>
                <a:gd name="T19" fmla="*/ 12 h 100"/>
                <a:gd name="T20" fmla="*/ 65 w 87"/>
                <a:gd name="T21" fmla="*/ 41 h 100"/>
                <a:gd name="T22" fmla="*/ 78 w 87"/>
                <a:gd name="T23" fmla="*/ 56 h 100"/>
                <a:gd name="T24" fmla="*/ 73 w 87"/>
                <a:gd name="T25" fmla="*/ 87 h 100"/>
                <a:gd name="T26" fmla="*/ 38 w 87"/>
                <a:gd name="T27"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7" h="100">
                  <a:moveTo>
                    <a:pt x="38" y="100"/>
                  </a:moveTo>
                  <a:cubicBezTo>
                    <a:pt x="34" y="99"/>
                    <a:pt x="31" y="99"/>
                    <a:pt x="27" y="98"/>
                  </a:cubicBezTo>
                  <a:cubicBezTo>
                    <a:pt x="24" y="97"/>
                    <a:pt x="22" y="94"/>
                    <a:pt x="22" y="91"/>
                  </a:cubicBezTo>
                  <a:cubicBezTo>
                    <a:pt x="23" y="81"/>
                    <a:pt x="20" y="73"/>
                    <a:pt x="17" y="65"/>
                  </a:cubicBezTo>
                  <a:cubicBezTo>
                    <a:pt x="11" y="49"/>
                    <a:pt x="4" y="33"/>
                    <a:pt x="1" y="16"/>
                  </a:cubicBezTo>
                  <a:cubicBezTo>
                    <a:pt x="0" y="12"/>
                    <a:pt x="0" y="8"/>
                    <a:pt x="0" y="4"/>
                  </a:cubicBezTo>
                  <a:cubicBezTo>
                    <a:pt x="0" y="2"/>
                    <a:pt x="2" y="0"/>
                    <a:pt x="4" y="0"/>
                  </a:cubicBezTo>
                  <a:cubicBezTo>
                    <a:pt x="7" y="0"/>
                    <a:pt x="10" y="0"/>
                    <a:pt x="12" y="0"/>
                  </a:cubicBezTo>
                  <a:cubicBezTo>
                    <a:pt x="15" y="1"/>
                    <a:pt x="18" y="2"/>
                    <a:pt x="20" y="4"/>
                  </a:cubicBezTo>
                  <a:cubicBezTo>
                    <a:pt x="24" y="7"/>
                    <a:pt x="28" y="9"/>
                    <a:pt x="31" y="12"/>
                  </a:cubicBezTo>
                  <a:cubicBezTo>
                    <a:pt x="42" y="22"/>
                    <a:pt x="54" y="31"/>
                    <a:pt x="65" y="41"/>
                  </a:cubicBezTo>
                  <a:cubicBezTo>
                    <a:pt x="70" y="45"/>
                    <a:pt x="74" y="51"/>
                    <a:pt x="78" y="56"/>
                  </a:cubicBezTo>
                  <a:cubicBezTo>
                    <a:pt x="87" y="69"/>
                    <a:pt x="85" y="78"/>
                    <a:pt x="73" y="87"/>
                  </a:cubicBezTo>
                  <a:cubicBezTo>
                    <a:pt x="64" y="95"/>
                    <a:pt x="50" y="100"/>
                    <a:pt x="38" y="10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0" name="Freeform 36">
              <a:extLst>
                <a:ext uri="{FF2B5EF4-FFF2-40B4-BE49-F238E27FC236}">
                  <a16:creationId xmlns:a16="http://schemas.microsoft.com/office/drawing/2014/main" id="{61179EB0-0CBF-4D6F-AAA1-7720EA90C8E5}"/>
                </a:ext>
              </a:extLst>
            </p:cNvPr>
            <p:cNvSpPr>
              <a:spLocks/>
            </p:cNvSpPr>
            <p:nvPr/>
          </p:nvSpPr>
          <p:spPr bwMode="auto">
            <a:xfrm>
              <a:off x="9207298" y="2724992"/>
              <a:ext cx="128152" cy="246693"/>
            </a:xfrm>
            <a:custGeom>
              <a:avLst/>
              <a:gdLst>
                <a:gd name="T0" fmla="*/ 6 w 44"/>
                <a:gd name="T1" fmla="*/ 57 h 87"/>
                <a:gd name="T2" fmla="*/ 2 w 44"/>
                <a:gd name="T3" fmla="*/ 8 h 87"/>
                <a:gd name="T4" fmla="*/ 3 w 44"/>
                <a:gd name="T5" fmla="*/ 2 h 87"/>
                <a:gd name="T6" fmla="*/ 10 w 44"/>
                <a:gd name="T7" fmla="*/ 2 h 87"/>
                <a:gd name="T8" fmla="*/ 15 w 44"/>
                <a:gd name="T9" fmla="*/ 6 h 87"/>
                <a:gd name="T10" fmla="*/ 29 w 44"/>
                <a:gd name="T11" fmla="*/ 22 h 87"/>
                <a:gd name="T12" fmla="*/ 39 w 44"/>
                <a:gd name="T13" fmla="*/ 36 h 87"/>
                <a:gd name="T14" fmla="*/ 43 w 44"/>
                <a:gd name="T15" fmla="*/ 52 h 87"/>
                <a:gd name="T16" fmla="*/ 38 w 44"/>
                <a:gd name="T17" fmla="*/ 74 h 87"/>
                <a:gd name="T18" fmla="*/ 16 w 44"/>
                <a:gd name="T19" fmla="*/ 87 h 87"/>
                <a:gd name="T20" fmla="*/ 8 w 44"/>
                <a:gd name="T21" fmla="*/ 81 h 87"/>
                <a:gd name="T22" fmla="*/ 6 w 44"/>
                <a:gd name="T23" fmla="*/ 65 h 87"/>
                <a:gd name="T24" fmla="*/ 6 w 44"/>
                <a:gd name="T25" fmla="*/ 5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87">
                  <a:moveTo>
                    <a:pt x="6" y="57"/>
                  </a:moveTo>
                  <a:cubicBezTo>
                    <a:pt x="7" y="39"/>
                    <a:pt x="5" y="23"/>
                    <a:pt x="2" y="8"/>
                  </a:cubicBezTo>
                  <a:cubicBezTo>
                    <a:pt x="1" y="6"/>
                    <a:pt x="0" y="3"/>
                    <a:pt x="3" y="2"/>
                  </a:cubicBezTo>
                  <a:cubicBezTo>
                    <a:pt x="5" y="0"/>
                    <a:pt x="7" y="0"/>
                    <a:pt x="10" y="2"/>
                  </a:cubicBezTo>
                  <a:cubicBezTo>
                    <a:pt x="12" y="3"/>
                    <a:pt x="14" y="4"/>
                    <a:pt x="15" y="6"/>
                  </a:cubicBezTo>
                  <a:cubicBezTo>
                    <a:pt x="20" y="11"/>
                    <a:pt x="25" y="17"/>
                    <a:pt x="29" y="22"/>
                  </a:cubicBezTo>
                  <a:cubicBezTo>
                    <a:pt x="33" y="27"/>
                    <a:pt x="36" y="32"/>
                    <a:pt x="39" y="36"/>
                  </a:cubicBezTo>
                  <a:cubicBezTo>
                    <a:pt x="42" y="41"/>
                    <a:pt x="44" y="46"/>
                    <a:pt x="43" y="52"/>
                  </a:cubicBezTo>
                  <a:cubicBezTo>
                    <a:pt x="42" y="59"/>
                    <a:pt x="41" y="67"/>
                    <a:pt x="38" y="74"/>
                  </a:cubicBezTo>
                  <a:cubicBezTo>
                    <a:pt x="33" y="83"/>
                    <a:pt x="27" y="87"/>
                    <a:pt x="16" y="87"/>
                  </a:cubicBezTo>
                  <a:cubicBezTo>
                    <a:pt x="12" y="87"/>
                    <a:pt x="10" y="85"/>
                    <a:pt x="8" y="81"/>
                  </a:cubicBezTo>
                  <a:cubicBezTo>
                    <a:pt x="6" y="76"/>
                    <a:pt x="6" y="71"/>
                    <a:pt x="6" y="65"/>
                  </a:cubicBezTo>
                  <a:cubicBezTo>
                    <a:pt x="6" y="62"/>
                    <a:pt x="6" y="59"/>
                    <a:pt x="6" y="5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grpSp>
      <p:grpSp>
        <p:nvGrpSpPr>
          <p:cNvPr id="151" name="组合 150">
            <a:extLst>
              <a:ext uri="{FF2B5EF4-FFF2-40B4-BE49-F238E27FC236}">
                <a16:creationId xmlns:a16="http://schemas.microsoft.com/office/drawing/2014/main" id="{6B04C171-0905-4BEB-B13A-7AFFEA8524C5}"/>
              </a:ext>
            </a:extLst>
          </p:cNvPr>
          <p:cNvGrpSpPr/>
          <p:nvPr userDrawn="1"/>
        </p:nvGrpSpPr>
        <p:grpSpPr>
          <a:xfrm>
            <a:off x="882188" y="613507"/>
            <a:ext cx="664422" cy="662874"/>
            <a:chOff x="2105799" y="20055838"/>
            <a:chExt cx="6748090" cy="6732363"/>
          </a:xfrm>
          <a:solidFill>
            <a:schemeClr val="accent1">
              <a:alpha val="80000"/>
            </a:schemeClr>
          </a:solidFill>
        </p:grpSpPr>
        <p:sp>
          <p:nvSpPr>
            <p:cNvPr id="152" name="Freeform 8">
              <a:extLst>
                <a:ext uri="{FF2B5EF4-FFF2-40B4-BE49-F238E27FC236}">
                  <a16:creationId xmlns:a16="http://schemas.microsoft.com/office/drawing/2014/main" id="{CE509FB2-EF54-4D15-964E-BAE3FD9A6BFA}"/>
                </a:ext>
              </a:extLst>
            </p:cNvPr>
            <p:cNvSpPr>
              <a:spLocks noEditPoints="1"/>
            </p:cNvSpPr>
            <p:nvPr/>
          </p:nvSpPr>
          <p:spPr bwMode="auto">
            <a:xfrm>
              <a:off x="2105799" y="20055838"/>
              <a:ext cx="6748090" cy="6732363"/>
            </a:xfrm>
            <a:custGeom>
              <a:avLst/>
              <a:gdLst>
                <a:gd name="T0" fmla="*/ 0 w 965"/>
                <a:gd name="T1" fmla="*/ 465 h 963"/>
                <a:gd name="T2" fmla="*/ 1 w 965"/>
                <a:gd name="T3" fmla="*/ 453 h 963"/>
                <a:gd name="T4" fmla="*/ 10 w 965"/>
                <a:gd name="T5" fmla="*/ 384 h 963"/>
                <a:gd name="T6" fmla="*/ 50 w 965"/>
                <a:gd name="T7" fmla="*/ 269 h 963"/>
                <a:gd name="T8" fmla="*/ 220 w 965"/>
                <a:gd name="T9" fmla="*/ 78 h 963"/>
                <a:gd name="T10" fmla="*/ 368 w 965"/>
                <a:gd name="T11" fmla="*/ 14 h 963"/>
                <a:gd name="T12" fmla="*/ 459 w 965"/>
                <a:gd name="T13" fmla="*/ 1 h 963"/>
                <a:gd name="T14" fmla="*/ 465 w 965"/>
                <a:gd name="T15" fmla="*/ 0 h 963"/>
                <a:gd name="T16" fmla="*/ 498 w 965"/>
                <a:gd name="T17" fmla="*/ 0 h 963"/>
                <a:gd name="T18" fmla="*/ 503 w 965"/>
                <a:gd name="T19" fmla="*/ 1 h 963"/>
                <a:gd name="T20" fmla="*/ 746 w 965"/>
                <a:gd name="T21" fmla="*/ 80 h 963"/>
                <a:gd name="T22" fmla="*/ 941 w 965"/>
                <a:gd name="T23" fmla="*/ 338 h 963"/>
                <a:gd name="T24" fmla="*/ 962 w 965"/>
                <a:gd name="T25" fmla="*/ 447 h 963"/>
                <a:gd name="T26" fmla="*/ 945 w 965"/>
                <a:gd name="T27" fmla="*/ 612 h 963"/>
                <a:gd name="T28" fmla="*/ 857 w 965"/>
                <a:gd name="T29" fmla="*/ 782 h 963"/>
                <a:gd name="T30" fmla="*/ 722 w 965"/>
                <a:gd name="T31" fmla="*/ 897 h 963"/>
                <a:gd name="T32" fmla="*/ 584 w 965"/>
                <a:gd name="T33" fmla="*/ 951 h 963"/>
                <a:gd name="T34" fmla="*/ 502 w 965"/>
                <a:gd name="T35" fmla="*/ 962 h 963"/>
                <a:gd name="T36" fmla="*/ 497 w 965"/>
                <a:gd name="T37" fmla="*/ 963 h 963"/>
                <a:gd name="T38" fmla="*/ 466 w 965"/>
                <a:gd name="T39" fmla="*/ 963 h 963"/>
                <a:gd name="T40" fmla="*/ 449 w 965"/>
                <a:gd name="T41" fmla="*/ 961 h 963"/>
                <a:gd name="T42" fmla="*/ 332 w 965"/>
                <a:gd name="T43" fmla="*/ 938 h 963"/>
                <a:gd name="T44" fmla="*/ 51 w 965"/>
                <a:gd name="T45" fmla="*/ 695 h 963"/>
                <a:gd name="T46" fmla="*/ 8 w 965"/>
                <a:gd name="T47" fmla="*/ 564 h 963"/>
                <a:gd name="T48" fmla="*/ 1 w 965"/>
                <a:gd name="T49" fmla="*/ 510 h 963"/>
                <a:gd name="T50" fmla="*/ 0 w 965"/>
                <a:gd name="T51" fmla="*/ 497 h 963"/>
                <a:gd name="T52" fmla="*/ 0 w 965"/>
                <a:gd name="T53" fmla="*/ 465 h 963"/>
                <a:gd name="T54" fmla="*/ 481 w 965"/>
                <a:gd name="T55" fmla="*/ 946 h 963"/>
                <a:gd name="T56" fmla="*/ 946 w 965"/>
                <a:gd name="T57" fmla="*/ 481 h 963"/>
                <a:gd name="T58" fmla="*/ 482 w 965"/>
                <a:gd name="T59" fmla="*/ 17 h 963"/>
                <a:gd name="T60" fmla="*/ 17 w 965"/>
                <a:gd name="T61" fmla="*/ 480 h 963"/>
                <a:gd name="T62" fmla="*/ 481 w 965"/>
                <a:gd name="T63" fmla="*/ 946 h 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65" h="963">
                  <a:moveTo>
                    <a:pt x="0" y="465"/>
                  </a:moveTo>
                  <a:cubicBezTo>
                    <a:pt x="0" y="461"/>
                    <a:pt x="1" y="457"/>
                    <a:pt x="1" y="453"/>
                  </a:cubicBezTo>
                  <a:cubicBezTo>
                    <a:pt x="3" y="430"/>
                    <a:pt x="6" y="407"/>
                    <a:pt x="10" y="384"/>
                  </a:cubicBezTo>
                  <a:cubicBezTo>
                    <a:pt x="19" y="344"/>
                    <a:pt x="32" y="306"/>
                    <a:pt x="50" y="269"/>
                  </a:cubicBezTo>
                  <a:cubicBezTo>
                    <a:pt x="89" y="190"/>
                    <a:pt x="146" y="127"/>
                    <a:pt x="220" y="78"/>
                  </a:cubicBezTo>
                  <a:cubicBezTo>
                    <a:pt x="265" y="48"/>
                    <a:pt x="315" y="27"/>
                    <a:pt x="368" y="14"/>
                  </a:cubicBezTo>
                  <a:cubicBezTo>
                    <a:pt x="398" y="6"/>
                    <a:pt x="429" y="2"/>
                    <a:pt x="459" y="1"/>
                  </a:cubicBezTo>
                  <a:cubicBezTo>
                    <a:pt x="461" y="1"/>
                    <a:pt x="463" y="0"/>
                    <a:pt x="465" y="0"/>
                  </a:cubicBezTo>
                  <a:cubicBezTo>
                    <a:pt x="476" y="0"/>
                    <a:pt x="487" y="0"/>
                    <a:pt x="498" y="0"/>
                  </a:cubicBezTo>
                  <a:cubicBezTo>
                    <a:pt x="500" y="0"/>
                    <a:pt x="501" y="1"/>
                    <a:pt x="503" y="1"/>
                  </a:cubicBezTo>
                  <a:cubicBezTo>
                    <a:pt x="592" y="5"/>
                    <a:pt x="673" y="31"/>
                    <a:pt x="746" y="80"/>
                  </a:cubicBezTo>
                  <a:cubicBezTo>
                    <a:pt x="841" y="143"/>
                    <a:pt x="906" y="229"/>
                    <a:pt x="941" y="338"/>
                  </a:cubicBezTo>
                  <a:cubicBezTo>
                    <a:pt x="952" y="373"/>
                    <a:pt x="959" y="410"/>
                    <a:pt x="962" y="447"/>
                  </a:cubicBezTo>
                  <a:cubicBezTo>
                    <a:pt x="965" y="503"/>
                    <a:pt x="960" y="558"/>
                    <a:pt x="945" y="612"/>
                  </a:cubicBezTo>
                  <a:cubicBezTo>
                    <a:pt x="927" y="674"/>
                    <a:pt x="897" y="731"/>
                    <a:pt x="857" y="782"/>
                  </a:cubicBezTo>
                  <a:cubicBezTo>
                    <a:pt x="819" y="829"/>
                    <a:pt x="774" y="867"/>
                    <a:pt x="722" y="897"/>
                  </a:cubicBezTo>
                  <a:cubicBezTo>
                    <a:pt x="679" y="923"/>
                    <a:pt x="633" y="940"/>
                    <a:pt x="584" y="951"/>
                  </a:cubicBezTo>
                  <a:cubicBezTo>
                    <a:pt x="557" y="957"/>
                    <a:pt x="530" y="960"/>
                    <a:pt x="502" y="962"/>
                  </a:cubicBezTo>
                  <a:cubicBezTo>
                    <a:pt x="500" y="962"/>
                    <a:pt x="498" y="962"/>
                    <a:pt x="497" y="963"/>
                  </a:cubicBezTo>
                  <a:cubicBezTo>
                    <a:pt x="487" y="963"/>
                    <a:pt x="476" y="963"/>
                    <a:pt x="466" y="963"/>
                  </a:cubicBezTo>
                  <a:cubicBezTo>
                    <a:pt x="460" y="962"/>
                    <a:pt x="455" y="961"/>
                    <a:pt x="449" y="961"/>
                  </a:cubicBezTo>
                  <a:cubicBezTo>
                    <a:pt x="409" y="958"/>
                    <a:pt x="370" y="951"/>
                    <a:pt x="332" y="938"/>
                  </a:cubicBezTo>
                  <a:cubicBezTo>
                    <a:pt x="206" y="895"/>
                    <a:pt x="112" y="814"/>
                    <a:pt x="51" y="695"/>
                  </a:cubicBezTo>
                  <a:cubicBezTo>
                    <a:pt x="30" y="654"/>
                    <a:pt x="16" y="610"/>
                    <a:pt x="8" y="564"/>
                  </a:cubicBezTo>
                  <a:cubicBezTo>
                    <a:pt x="4" y="546"/>
                    <a:pt x="2" y="528"/>
                    <a:pt x="1" y="510"/>
                  </a:cubicBezTo>
                  <a:cubicBezTo>
                    <a:pt x="1" y="506"/>
                    <a:pt x="0" y="501"/>
                    <a:pt x="0" y="497"/>
                  </a:cubicBezTo>
                  <a:cubicBezTo>
                    <a:pt x="0" y="486"/>
                    <a:pt x="0" y="475"/>
                    <a:pt x="0" y="465"/>
                  </a:cubicBezTo>
                  <a:close/>
                  <a:moveTo>
                    <a:pt x="481" y="946"/>
                  </a:moveTo>
                  <a:cubicBezTo>
                    <a:pt x="738" y="946"/>
                    <a:pt x="946" y="736"/>
                    <a:pt x="946" y="481"/>
                  </a:cubicBezTo>
                  <a:cubicBezTo>
                    <a:pt x="947" y="228"/>
                    <a:pt x="740" y="17"/>
                    <a:pt x="482" y="17"/>
                  </a:cubicBezTo>
                  <a:cubicBezTo>
                    <a:pt x="226" y="16"/>
                    <a:pt x="17" y="225"/>
                    <a:pt x="17" y="480"/>
                  </a:cubicBezTo>
                  <a:cubicBezTo>
                    <a:pt x="16" y="736"/>
                    <a:pt x="225" y="945"/>
                    <a:pt x="481" y="946"/>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53" name="Freeform 42">
              <a:extLst>
                <a:ext uri="{FF2B5EF4-FFF2-40B4-BE49-F238E27FC236}">
                  <a16:creationId xmlns:a16="http://schemas.microsoft.com/office/drawing/2014/main" id="{B6C8DC3B-EE8C-45F4-A99E-60D92CFF9B3C}"/>
                </a:ext>
              </a:extLst>
            </p:cNvPr>
            <p:cNvSpPr>
              <a:spLocks noEditPoints="1"/>
            </p:cNvSpPr>
            <p:nvPr/>
          </p:nvSpPr>
          <p:spPr bwMode="auto">
            <a:xfrm>
              <a:off x="2986668" y="20928842"/>
              <a:ext cx="4978486" cy="4970622"/>
            </a:xfrm>
            <a:custGeom>
              <a:avLst/>
              <a:gdLst>
                <a:gd name="T0" fmla="*/ 711 w 711"/>
                <a:gd name="T1" fmla="*/ 356 h 711"/>
                <a:gd name="T2" fmla="*/ 355 w 711"/>
                <a:gd name="T3" fmla="*/ 711 h 711"/>
                <a:gd name="T4" fmla="*/ 0 w 711"/>
                <a:gd name="T5" fmla="*/ 357 h 711"/>
                <a:gd name="T6" fmla="*/ 354 w 711"/>
                <a:gd name="T7" fmla="*/ 1 h 711"/>
                <a:gd name="T8" fmla="*/ 711 w 711"/>
                <a:gd name="T9" fmla="*/ 356 h 711"/>
                <a:gd name="T10" fmla="*/ 355 w 711"/>
                <a:gd name="T11" fmla="*/ 700 h 711"/>
                <a:gd name="T12" fmla="*/ 700 w 711"/>
                <a:gd name="T13" fmla="*/ 356 h 711"/>
                <a:gd name="T14" fmla="*/ 355 w 711"/>
                <a:gd name="T15" fmla="*/ 12 h 711"/>
                <a:gd name="T16" fmla="*/ 11 w 711"/>
                <a:gd name="T17" fmla="*/ 356 h 711"/>
                <a:gd name="T18" fmla="*/ 355 w 711"/>
                <a:gd name="T19" fmla="*/ 700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1" h="711">
                  <a:moveTo>
                    <a:pt x="711" y="356"/>
                  </a:moveTo>
                  <a:cubicBezTo>
                    <a:pt x="711" y="552"/>
                    <a:pt x="551" y="711"/>
                    <a:pt x="355" y="711"/>
                  </a:cubicBezTo>
                  <a:cubicBezTo>
                    <a:pt x="159" y="711"/>
                    <a:pt x="1" y="551"/>
                    <a:pt x="0" y="357"/>
                  </a:cubicBezTo>
                  <a:cubicBezTo>
                    <a:pt x="0" y="162"/>
                    <a:pt x="158" y="2"/>
                    <a:pt x="354" y="1"/>
                  </a:cubicBezTo>
                  <a:cubicBezTo>
                    <a:pt x="551" y="0"/>
                    <a:pt x="711" y="159"/>
                    <a:pt x="711" y="356"/>
                  </a:cubicBezTo>
                  <a:close/>
                  <a:moveTo>
                    <a:pt x="355" y="700"/>
                  </a:moveTo>
                  <a:cubicBezTo>
                    <a:pt x="545" y="701"/>
                    <a:pt x="700" y="546"/>
                    <a:pt x="700" y="356"/>
                  </a:cubicBezTo>
                  <a:cubicBezTo>
                    <a:pt x="700" y="166"/>
                    <a:pt x="545" y="12"/>
                    <a:pt x="355" y="12"/>
                  </a:cubicBezTo>
                  <a:cubicBezTo>
                    <a:pt x="166" y="12"/>
                    <a:pt x="11" y="166"/>
                    <a:pt x="11" y="356"/>
                  </a:cubicBezTo>
                  <a:cubicBezTo>
                    <a:pt x="11" y="545"/>
                    <a:pt x="166" y="700"/>
                    <a:pt x="355" y="70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54" name="Freeform 43">
              <a:extLst>
                <a:ext uri="{FF2B5EF4-FFF2-40B4-BE49-F238E27FC236}">
                  <a16:creationId xmlns:a16="http://schemas.microsoft.com/office/drawing/2014/main" id="{650C3229-0411-4A34-96B6-2C91F8F76571}"/>
                </a:ext>
              </a:extLst>
            </p:cNvPr>
            <p:cNvSpPr>
              <a:spLocks noEditPoints="1"/>
            </p:cNvSpPr>
            <p:nvPr/>
          </p:nvSpPr>
          <p:spPr bwMode="auto">
            <a:xfrm>
              <a:off x="7508990" y="21424332"/>
              <a:ext cx="550543" cy="660652"/>
            </a:xfrm>
            <a:custGeom>
              <a:avLst/>
              <a:gdLst>
                <a:gd name="T0" fmla="*/ 37 w 79"/>
                <a:gd name="T1" fmla="*/ 41 h 94"/>
                <a:gd name="T2" fmla="*/ 21 w 79"/>
                <a:gd name="T3" fmla="*/ 55 h 94"/>
                <a:gd name="T4" fmla="*/ 19 w 79"/>
                <a:gd name="T5" fmla="*/ 62 h 94"/>
                <a:gd name="T6" fmla="*/ 20 w 79"/>
                <a:gd name="T7" fmla="*/ 66 h 94"/>
                <a:gd name="T8" fmla="*/ 0 w 79"/>
                <a:gd name="T9" fmla="*/ 40 h 94"/>
                <a:gd name="T10" fmla="*/ 3 w 79"/>
                <a:gd name="T11" fmla="*/ 42 h 94"/>
                <a:gd name="T12" fmla="*/ 12 w 79"/>
                <a:gd name="T13" fmla="*/ 42 h 94"/>
                <a:gd name="T14" fmla="*/ 48 w 79"/>
                <a:gd name="T15" fmla="*/ 12 h 94"/>
                <a:gd name="T16" fmla="*/ 50 w 79"/>
                <a:gd name="T17" fmla="*/ 2 h 94"/>
                <a:gd name="T18" fmla="*/ 50 w 79"/>
                <a:gd name="T19" fmla="*/ 0 h 94"/>
                <a:gd name="T20" fmla="*/ 52 w 79"/>
                <a:gd name="T21" fmla="*/ 2 h 94"/>
                <a:gd name="T22" fmla="*/ 70 w 79"/>
                <a:gd name="T23" fmla="*/ 26 h 94"/>
                <a:gd name="T24" fmla="*/ 77 w 79"/>
                <a:gd name="T25" fmla="*/ 40 h 94"/>
                <a:gd name="T26" fmla="*/ 75 w 79"/>
                <a:gd name="T27" fmla="*/ 54 h 94"/>
                <a:gd name="T28" fmla="*/ 57 w 79"/>
                <a:gd name="T29" fmla="*/ 59 h 94"/>
                <a:gd name="T30" fmla="*/ 50 w 79"/>
                <a:gd name="T31" fmla="*/ 56 h 94"/>
                <a:gd name="T32" fmla="*/ 40 w 79"/>
                <a:gd name="T33" fmla="*/ 94 h 94"/>
                <a:gd name="T34" fmla="*/ 38 w 79"/>
                <a:gd name="T35" fmla="*/ 92 h 94"/>
                <a:gd name="T36" fmla="*/ 31 w 79"/>
                <a:gd name="T37" fmla="*/ 82 h 94"/>
                <a:gd name="T38" fmla="*/ 29 w 79"/>
                <a:gd name="T39" fmla="*/ 75 h 94"/>
                <a:gd name="T40" fmla="*/ 38 w 79"/>
                <a:gd name="T41" fmla="*/ 47 h 94"/>
                <a:gd name="T42" fmla="*/ 37 w 79"/>
                <a:gd name="T43" fmla="*/ 41 h 94"/>
                <a:gd name="T44" fmla="*/ 40 w 79"/>
                <a:gd name="T45" fmla="*/ 39 h 94"/>
                <a:gd name="T46" fmla="*/ 45 w 79"/>
                <a:gd name="T47" fmla="*/ 45 h 94"/>
                <a:gd name="T48" fmla="*/ 61 w 79"/>
                <a:gd name="T49" fmla="*/ 45 h 94"/>
                <a:gd name="T50" fmla="*/ 65 w 79"/>
                <a:gd name="T51" fmla="*/ 43 h 94"/>
                <a:gd name="T52" fmla="*/ 65 w 79"/>
                <a:gd name="T53" fmla="*/ 24 h 94"/>
                <a:gd name="T54" fmla="*/ 59 w 79"/>
                <a:gd name="T55" fmla="*/ 24 h 94"/>
                <a:gd name="T56" fmla="*/ 45 w 79"/>
                <a:gd name="T57" fmla="*/ 35 h 94"/>
                <a:gd name="T58" fmla="*/ 40 w 79"/>
                <a:gd name="T59" fmla="*/ 3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9" h="94">
                  <a:moveTo>
                    <a:pt x="37" y="41"/>
                  </a:moveTo>
                  <a:cubicBezTo>
                    <a:pt x="32" y="46"/>
                    <a:pt x="26" y="50"/>
                    <a:pt x="21" y="55"/>
                  </a:cubicBezTo>
                  <a:cubicBezTo>
                    <a:pt x="18" y="57"/>
                    <a:pt x="18" y="60"/>
                    <a:pt x="19" y="62"/>
                  </a:cubicBezTo>
                  <a:cubicBezTo>
                    <a:pt x="20" y="64"/>
                    <a:pt x="20" y="65"/>
                    <a:pt x="20" y="66"/>
                  </a:cubicBezTo>
                  <a:cubicBezTo>
                    <a:pt x="17" y="65"/>
                    <a:pt x="3" y="47"/>
                    <a:pt x="0" y="40"/>
                  </a:cubicBezTo>
                  <a:cubicBezTo>
                    <a:pt x="2" y="41"/>
                    <a:pt x="2" y="41"/>
                    <a:pt x="3" y="42"/>
                  </a:cubicBezTo>
                  <a:cubicBezTo>
                    <a:pt x="7" y="44"/>
                    <a:pt x="9" y="44"/>
                    <a:pt x="12" y="42"/>
                  </a:cubicBezTo>
                  <a:cubicBezTo>
                    <a:pt x="24" y="32"/>
                    <a:pt x="36" y="22"/>
                    <a:pt x="48" y="12"/>
                  </a:cubicBezTo>
                  <a:cubicBezTo>
                    <a:pt x="52" y="9"/>
                    <a:pt x="52" y="7"/>
                    <a:pt x="50" y="2"/>
                  </a:cubicBezTo>
                  <a:cubicBezTo>
                    <a:pt x="50" y="1"/>
                    <a:pt x="50" y="1"/>
                    <a:pt x="50" y="0"/>
                  </a:cubicBezTo>
                  <a:cubicBezTo>
                    <a:pt x="51" y="1"/>
                    <a:pt x="52" y="1"/>
                    <a:pt x="52" y="2"/>
                  </a:cubicBezTo>
                  <a:cubicBezTo>
                    <a:pt x="58" y="10"/>
                    <a:pt x="64" y="18"/>
                    <a:pt x="70" y="26"/>
                  </a:cubicBezTo>
                  <a:cubicBezTo>
                    <a:pt x="73" y="30"/>
                    <a:pt x="75" y="35"/>
                    <a:pt x="77" y="40"/>
                  </a:cubicBezTo>
                  <a:cubicBezTo>
                    <a:pt x="79" y="45"/>
                    <a:pt x="79" y="50"/>
                    <a:pt x="75" y="54"/>
                  </a:cubicBezTo>
                  <a:cubicBezTo>
                    <a:pt x="71" y="60"/>
                    <a:pt x="64" y="62"/>
                    <a:pt x="57" y="59"/>
                  </a:cubicBezTo>
                  <a:cubicBezTo>
                    <a:pt x="55" y="58"/>
                    <a:pt x="53" y="57"/>
                    <a:pt x="50" y="56"/>
                  </a:cubicBezTo>
                  <a:cubicBezTo>
                    <a:pt x="47" y="69"/>
                    <a:pt x="42" y="81"/>
                    <a:pt x="40" y="94"/>
                  </a:cubicBezTo>
                  <a:cubicBezTo>
                    <a:pt x="40" y="94"/>
                    <a:pt x="39" y="93"/>
                    <a:pt x="38" y="92"/>
                  </a:cubicBezTo>
                  <a:cubicBezTo>
                    <a:pt x="36" y="89"/>
                    <a:pt x="33" y="85"/>
                    <a:pt x="31" y="82"/>
                  </a:cubicBezTo>
                  <a:cubicBezTo>
                    <a:pt x="29" y="80"/>
                    <a:pt x="29" y="78"/>
                    <a:pt x="29" y="75"/>
                  </a:cubicBezTo>
                  <a:cubicBezTo>
                    <a:pt x="33" y="66"/>
                    <a:pt x="36" y="56"/>
                    <a:pt x="38" y="47"/>
                  </a:cubicBezTo>
                  <a:cubicBezTo>
                    <a:pt x="39" y="45"/>
                    <a:pt x="40" y="43"/>
                    <a:pt x="37" y="41"/>
                  </a:cubicBezTo>
                  <a:close/>
                  <a:moveTo>
                    <a:pt x="40" y="39"/>
                  </a:moveTo>
                  <a:cubicBezTo>
                    <a:pt x="42" y="41"/>
                    <a:pt x="43" y="43"/>
                    <a:pt x="45" y="45"/>
                  </a:cubicBezTo>
                  <a:cubicBezTo>
                    <a:pt x="50" y="50"/>
                    <a:pt x="55" y="50"/>
                    <a:pt x="61" y="45"/>
                  </a:cubicBezTo>
                  <a:cubicBezTo>
                    <a:pt x="63" y="45"/>
                    <a:pt x="64" y="44"/>
                    <a:pt x="65" y="43"/>
                  </a:cubicBezTo>
                  <a:cubicBezTo>
                    <a:pt x="71" y="37"/>
                    <a:pt x="71" y="31"/>
                    <a:pt x="65" y="24"/>
                  </a:cubicBezTo>
                  <a:cubicBezTo>
                    <a:pt x="63" y="22"/>
                    <a:pt x="62" y="21"/>
                    <a:pt x="59" y="24"/>
                  </a:cubicBezTo>
                  <a:cubicBezTo>
                    <a:pt x="54" y="27"/>
                    <a:pt x="50" y="31"/>
                    <a:pt x="45" y="35"/>
                  </a:cubicBezTo>
                  <a:cubicBezTo>
                    <a:pt x="44" y="36"/>
                    <a:pt x="42" y="38"/>
                    <a:pt x="40" y="39"/>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55" name="Freeform 44">
              <a:extLst>
                <a:ext uri="{FF2B5EF4-FFF2-40B4-BE49-F238E27FC236}">
                  <a16:creationId xmlns:a16="http://schemas.microsoft.com/office/drawing/2014/main" id="{223A77F5-8164-45E2-A8A5-337C1C7D6D45}"/>
                </a:ext>
              </a:extLst>
            </p:cNvPr>
            <p:cNvSpPr>
              <a:spLocks/>
            </p:cNvSpPr>
            <p:nvPr/>
          </p:nvSpPr>
          <p:spPr bwMode="auto">
            <a:xfrm>
              <a:off x="2373206" y="22674853"/>
              <a:ext cx="526949" cy="566274"/>
            </a:xfrm>
            <a:custGeom>
              <a:avLst/>
              <a:gdLst>
                <a:gd name="T0" fmla="*/ 0 w 76"/>
                <a:gd name="T1" fmla="*/ 68 h 80"/>
                <a:gd name="T2" fmla="*/ 5 w 76"/>
                <a:gd name="T3" fmla="*/ 36 h 80"/>
                <a:gd name="T4" fmla="*/ 7 w 76"/>
                <a:gd name="T5" fmla="*/ 36 h 80"/>
                <a:gd name="T6" fmla="*/ 7 w 76"/>
                <a:gd name="T7" fmla="*/ 39 h 80"/>
                <a:gd name="T8" fmla="*/ 13 w 76"/>
                <a:gd name="T9" fmla="*/ 46 h 80"/>
                <a:gd name="T10" fmla="*/ 35 w 76"/>
                <a:gd name="T11" fmla="*/ 50 h 80"/>
                <a:gd name="T12" fmla="*/ 33 w 76"/>
                <a:gd name="T13" fmla="*/ 47 h 80"/>
                <a:gd name="T14" fmla="*/ 18 w 76"/>
                <a:gd name="T15" fmla="*/ 24 h 80"/>
                <a:gd name="T16" fmla="*/ 17 w 76"/>
                <a:gd name="T17" fmla="*/ 22 h 80"/>
                <a:gd name="T18" fmla="*/ 10 w 76"/>
                <a:gd name="T19" fmla="*/ 23 h 80"/>
                <a:gd name="T20" fmla="*/ 8 w 76"/>
                <a:gd name="T21" fmla="*/ 29 h 80"/>
                <a:gd name="T22" fmla="*/ 12 w 76"/>
                <a:gd name="T23" fmla="*/ 0 h 80"/>
                <a:gd name="T24" fmla="*/ 13 w 76"/>
                <a:gd name="T25" fmla="*/ 1 h 80"/>
                <a:gd name="T26" fmla="*/ 19 w 76"/>
                <a:gd name="T27" fmla="*/ 19 h 80"/>
                <a:gd name="T28" fmla="*/ 29 w 76"/>
                <a:gd name="T29" fmla="*/ 35 h 80"/>
                <a:gd name="T30" fmla="*/ 33 w 76"/>
                <a:gd name="T31" fmla="*/ 34 h 80"/>
                <a:gd name="T32" fmla="*/ 69 w 76"/>
                <a:gd name="T33" fmla="*/ 13 h 80"/>
                <a:gd name="T34" fmla="*/ 75 w 76"/>
                <a:gd name="T35" fmla="*/ 8 h 80"/>
                <a:gd name="T36" fmla="*/ 74 w 76"/>
                <a:gd name="T37" fmla="*/ 18 h 80"/>
                <a:gd name="T38" fmla="*/ 72 w 76"/>
                <a:gd name="T39" fmla="*/ 30 h 80"/>
                <a:gd name="T40" fmla="*/ 70 w 76"/>
                <a:gd name="T41" fmla="*/ 40 h 80"/>
                <a:gd name="T42" fmla="*/ 69 w 76"/>
                <a:gd name="T43" fmla="*/ 40 h 80"/>
                <a:gd name="T44" fmla="*/ 68 w 76"/>
                <a:gd name="T45" fmla="*/ 32 h 80"/>
                <a:gd name="T46" fmla="*/ 64 w 76"/>
                <a:gd name="T47" fmla="*/ 33 h 80"/>
                <a:gd name="T48" fmla="*/ 39 w 76"/>
                <a:gd name="T49" fmla="*/ 48 h 80"/>
                <a:gd name="T50" fmla="*/ 42 w 76"/>
                <a:gd name="T51" fmla="*/ 51 h 80"/>
                <a:gd name="T52" fmla="*/ 60 w 76"/>
                <a:gd name="T53" fmla="*/ 55 h 80"/>
                <a:gd name="T54" fmla="*/ 66 w 76"/>
                <a:gd name="T55" fmla="*/ 51 h 80"/>
                <a:gd name="T56" fmla="*/ 68 w 76"/>
                <a:gd name="T57" fmla="*/ 48 h 80"/>
                <a:gd name="T58" fmla="*/ 63 w 76"/>
                <a:gd name="T59" fmla="*/ 80 h 80"/>
                <a:gd name="T60" fmla="*/ 62 w 76"/>
                <a:gd name="T61" fmla="*/ 80 h 80"/>
                <a:gd name="T62" fmla="*/ 62 w 76"/>
                <a:gd name="T63" fmla="*/ 77 h 80"/>
                <a:gd name="T64" fmla="*/ 55 w 76"/>
                <a:gd name="T65" fmla="*/ 70 h 80"/>
                <a:gd name="T66" fmla="*/ 11 w 76"/>
                <a:gd name="T67" fmla="*/ 62 h 80"/>
                <a:gd name="T68" fmla="*/ 3 w 76"/>
                <a:gd name="T69" fmla="*/ 66 h 80"/>
                <a:gd name="T70" fmla="*/ 1 w 76"/>
                <a:gd name="T71" fmla="*/ 68 h 80"/>
                <a:gd name="T72" fmla="*/ 0 w 76"/>
                <a:gd name="T7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80">
                  <a:moveTo>
                    <a:pt x="0" y="68"/>
                  </a:moveTo>
                  <a:cubicBezTo>
                    <a:pt x="2" y="57"/>
                    <a:pt x="4" y="47"/>
                    <a:pt x="5" y="36"/>
                  </a:cubicBezTo>
                  <a:cubicBezTo>
                    <a:pt x="6" y="36"/>
                    <a:pt x="6" y="36"/>
                    <a:pt x="7" y="36"/>
                  </a:cubicBezTo>
                  <a:cubicBezTo>
                    <a:pt x="7" y="37"/>
                    <a:pt x="7" y="38"/>
                    <a:pt x="7" y="39"/>
                  </a:cubicBezTo>
                  <a:cubicBezTo>
                    <a:pt x="8" y="43"/>
                    <a:pt x="9" y="45"/>
                    <a:pt x="13" y="46"/>
                  </a:cubicBezTo>
                  <a:cubicBezTo>
                    <a:pt x="20" y="48"/>
                    <a:pt x="27" y="49"/>
                    <a:pt x="35" y="50"/>
                  </a:cubicBezTo>
                  <a:cubicBezTo>
                    <a:pt x="34" y="49"/>
                    <a:pt x="34" y="48"/>
                    <a:pt x="33" y="47"/>
                  </a:cubicBezTo>
                  <a:cubicBezTo>
                    <a:pt x="28" y="39"/>
                    <a:pt x="23" y="32"/>
                    <a:pt x="18" y="24"/>
                  </a:cubicBezTo>
                  <a:cubicBezTo>
                    <a:pt x="18" y="24"/>
                    <a:pt x="17" y="23"/>
                    <a:pt x="17" y="22"/>
                  </a:cubicBezTo>
                  <a:cubicBezTo>
                    <a:pt x="14" y="19"/>
                    <a:pt x="12" y="20"/>
                    <a:pt x="10" y="23"/>
                  </a:cubicBezTo>
                  <a:cubicBezTo>
                    <a:pt x="10" y="25"/>
                    <a:pt x="9" y="26"/>
                    <a:pt x="8" y="29"/>
                  </a:cubicBezTo>
                  <a:cubicBezTo>
                    <a:pt x="7" y="24"/>
                    <a:pt x="10" y="4"/>
                    <a:pt x="12" y="0"/>
                  </a:cubicBezTo>
                  <a:cubicBezTo>
                    <a:pt x="13" y="0"/>
                    <a:pt x="13" y="1"/>
                    <a:pt x="13" y="1"/>
                  </a:cubicBezTo>
                  <a:cubicBezTo>
                    <a:pt x="13" y="8"/>
                    <a:pt x="16" y="14"/>
                    <a:pt x="19" y="19"/>
                  </a:cubicBezTo>
                  <a:cubicBezTo>
                    <a:pt x="22" y="25"/>
                    <a:pt x="26" y="30"/>
                    <a:pt x="29" y="35"/>
                  </a:cubicBezTo>
                  <a:cubicBezTo>
                    <a:pt x="31" y="35"/>
                    <a:pt x="32" y="34"/>
                    <a:pt x="33" y="34"/>
                  </a:cubicBezTo>
                  <a:cubicBezTo>
                    <a:pt x="45" y="27"/>
                    <a:pt x="57" y="20"/>
                    <a:pt x="69" y="13"/>
                  </a:cubicBezTo>
                  <a:cubicBezTo>
                    <a:pt x="71" y="12"/>
                    <a:pt x="73" y="10"/>
                    <a:pt x="75" y="8"/>
                  </a:cubicBezTo>
                  <a:cubicBezTo>
                    <a:pt x="76" y="12"/>
                    <a:pt x="74" y="15"/>
                    <a:pt x="74" y="18"/>
                  </a:cubicBezTo>
                  <a:cubicBezTo>
                    <a:pt x="73" y="22"/>
                    <a:pt x="73" y="26"/>
                    <a:pt x="72" y="30"/>
                  </a:cubicBezTo>
                  <a:cubicBezTo>
                    <a:pt x="71" y="33"/>
                    <a:pt x="71" y="37"/>
                    <a:pt x="70" y="40"/>
                  </a:cubicBezTo>
                  <a:cubicBezTo>
                    <a:pt x="69" y="40"/>
                    <a:pt x="69" y="40"/>
                    <a:pt x="69" y="40"/>
                  </a:cubicBezTo>
                  <a:cubicBezTo>
                    <a:pt x="68" y="38"/>
                    <a:pt x="68" y="35"/>
                    <a:pt x="68" y="32"/>
                  </a:cubicBezTo>
                  <a:cubicBezTo>
                    <a:pt x="66" y="32"/>
                    <a:pt x="65" y="33"/>
                    <a:pt x="64" y="33"/>
                  </a:cubicBezTo>
                  <a:cubicBezTo>
                    <a:pt x="55" y="38"/>
                    <a:pt x="47" y="43"/>
                    <a:pt x="39" y="48"/>
                  </a:cubicBezTo>
                  <a:cubicBezTo>
                    <a:pt x="39" y="50"/>
                    <a:pt x="40" y="51"/>
                    <a:pt x="42" y="51"/>
                  </a:cubicBezTo>
                  <a:cubicBezTo>
                    <a:pt x="48" y="53"/>
                    <a:pt x="54" y="54"/>
                    <a:pt x="60" y="55"/>
                  </a:cubicBezTo>
                  <a:cubicBezTo>
                    <a:pt x="63" y="55"/>
                    <a:pt x="64" y="54"/>
                    <a:pt x="66" y="51"/>
                  </a:cubicBezTo>
                  <a:cubicBezTo>
                    <a:pt x="66" y="50"/>
                    <a:pt x="67" y="49"/>
                    <a:pt x="68" y="48"/>
                  </a:cubicBezTo>
                  <a:cubicBezTo>
                    <a:pt x="67" y="58"/>
                    <a:pt x="65" y="69"/>
                    <a:pt x="63" y="80"/>
                  </a:cubicBezTo>
                  <a:cubicBezTo>
                    <a:pt x="63" y="80"/>
                    <a:pt x="63" y="80"/>
                    <a:pt x="62" y="80"/>
                  </a:cubicBezTo>
                  <a:cubicBezTo>
                    <a:pt x="62" y="79"/>
                    <a:pt x="62" y="78"/>
                    <a:pt x="62" y="77"/>
                  </a:cubicBezTo>
                  <a:cubicBezTo>
                    <a:pt x="61" y="72"/>
                    <a:pt x="60" y="71"/>
                    <a:pt x="55" y="70"/>
                  </a:cubicBezTo>
                  <a:cubicBezTo>
                    <a:pt x="40" y="67"/>
                    <a:pt x="26" y="64"/>
                    <a:pt x="11" y="62"/>
                  </a:cubicBezTo>
                  <a:cubicBezTo>
                    <a:pt x="6" y="61"/>
                    <a:pt x="5" y="62"/>
                    <a:pt x="3" y="66"/>
                  </a:cubicBezTo>
                  <a:cubicBezTo>
                    <a:pt x="2" y="67"/>
                    <a:pt x="2" y="68"/>
                    <a:pt x="1" y="68"/>
                  </a:cubicBezTo>
                  <a:cubicBezTo>
                    <a:pt x="1" y="68"/>
                    <a:pt x="1" y="68"/>
                    <a:pt x="0" y="68"/>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56" name="Freeform 45">
              <a:extLst>
                <a:ext uri="{FF2B5EF4-FFF2-40B4-BE49-F238E27FC236}">
                  <a16:creationId xmlns:a16="http://schemas.microsoft.com/office/drawing/2014/main" id="{60FC465B-2605-409D-B52E-3D0CB8A1D6FD}"/>
                </a:ext>
              </a:extLst>
            </p:cNvPr>
            <p:cNvSpPr>
              <a:spLocks/>
            </p:cNvSpPr>
            <p:nvPr/>
          </p:nvSpPr>
          <p:spPr bwMode="auto">
            <a:xfrm>
              <a:off x="6989906" y="20865924"/>
              <a:ext cx="574138" cy="613463"/>
            </a:xfrm>
            <a:custGeom>
              <a:avLst/>
              <a:gdLst>
                <a:gd name="T0" fmla="*/ 61 w 82"/>
                <a:gd name="T1" fmla="*/ 37 h 87"/>
                <a:gd name="T2" fmla="*/ 42 w 82"/>
                <a:gd name="T3" fmla="*/ 65 h 87"/>
                <a:gd name="T4" fmla="*/ 44 w 82"/>
                <a:gd name="T5" fmla="*/ 59 h 87"/>
                <a:gd name="T6" fmla="*/ 37 w 82"/>
                <a:gd name="T7" fmla="*/ 42 h 87"/>
                <a:gd name="T8" fmla="*/ 36 w 82"/>
                <a:gd name="T9" fmla="*/ 44 h 87"/>
                <a:gd name="T10" fmla="*/ 24 w 82"/>
                <a:gd name="T11" fmla="*/ 61 h 87"/>
                <a:gd name="T12" fmla="*/ 25 w 82"/>
                <a:gd name="T13" fmla="*/ 68 h 87"/>
                <a:gd name="T14" fmla="*/ 54 w 82"/>
                <a:gd name="T15" fmla="*/ 74 h 87"/>
                <a:gd name="T16" fmla="*/ 59 w 82"/>
                <a:gd name="T17" fmla="*/ 73 h 87"/>
                <a:gd name="T18" fmla="*/ 45 w 82"/>
                <a:gd name="T19" fmla="*/ 87 h 87"/>
                <a:gd name="T20" fmla="*/ 0 w 82"/>
                <a:gd name="T21" fmla="*/ 52 h 87"/>
                <a:gd name="T22" fmla="*/ 4 w 82"/>
                <a:gd name="T23" fmla="*/ 54 h 87"/>
                <a:gd name="T24" fmla="*/ 12 w 82"/>
                <a:gd name="T25" fmla="*/ 51 h 87"/>
                <a:gd name="T26" fmla="*/ 39 w 82"/>
                <a:gd name="T27" fmla="*/ 12 h 87"/>
                <a:gd name="T28" fmla="*/ 39 w 82"/>
                <a:gd name="T29" fmla="*/ 3 h 87"/>
                <a:gd name="T30" fmla="*/ 37 w 82"/>
                <a:gd name="T31" fmla="*/ 0 h 87"/>
                <a:gd name="T32" fmla="*/ 82 w 82"/>
                <a:gd name="T33" fmla="*/ 33 h 87"/>
                <a:gd name="T34" fmla="*/ 70 w 82"/>
                <a:gd name="T35" fmla="*/ 48 h 87"/>
                <a:gd name="T36" fmla="*/ 70 w 82"/>
                <a:gd name="T37" fmla="*/ 46 h 87"/>
                <a:gd name="T38" fmla="*/ 65 w 82"/>
                <a:gd name="T39" fmla="*/ 24 h 87"/>
                <a:gd name="T40" fmla="*/ 58 w 82"/>
                <a:gd name="T41" fmla="*/ 19 h 87"/>
                <a:gd name="T42" fmla="*/ 53 w 82"/>
                <a:gd name="T43" fmla="*/ 20 h 87"/>
                <a:gd name="T44" fmla="*/ 41 w 82"/>
                <a:gd name="T45" fmla="*/ 36 h 87"/>
                <a:gd name="T46" fmla="*/ 40 w 82"/>
                <a:gd name="T47" fmla="*/ 39 h 87"/>
                <a:gd name="T48" fmla="*/ 51 w 82"/>
                <a:gd name="T49" fmla="*/ 43 h 87"/>
                <a:gd name="T50" fmla="*/ 61 w 82"/>
                <a:gd name="T51" fmla="*/ 3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87">
                  <a:moveTo>
                    <a:pt x="61" y="37"/>
                  </a:moveTo>
                  <a:cubicBezTo>
                    <a:pt x="60" y="41"/>
                    <a:pt x="46" y="62"/>
                    <a:pt x="42" y="65"/>
                  </a:cubicBezTo>
                  <a:cubicBezTo>
                    <a:pt x="43" y="62"/>
                    <a:pt x="43" y="60"/>
                    <a:pt x="44" y="59"/>
                  </a:cubicBezTo>
                  <a:cubicBezTo>
                    <a:pt x="46" y="52"/>
                    <a:pt x="44" y="46"/>
                    <a:pt x="37" y="42"/>
                  </a:cubicBezTo>
                  <a:cubicBezTo>
                    <a:pt x="37" y="42"/>
                    <a:pt x="36" y="43"/>
                    <a:pt x="36" y="44"/>
                  </a:cubicBezTo>
                  <a:cubicBezTo>
                    <a:pt x="32" y="50"/>
                    <a:pt x="28" y="55"/>
                    <a:pt x="24" y="61"/>
                  </a:cubicBezTo>
                  <a:cubicBezTo>
                    <a:pt x="22" y="64"/>
                    <a:pt x="22" y="66"/>
                    <a:pt x="25" y="68"/>
                  </a:cubicBezTo>
                  <a:cubicBezTo>
                    <a:pt x="33" y="76"/>
                    <a:pt x="42" y="80"/>
                    <a:pt x="54" y="74"/>
                  </a:cubicBezTo>
                  <a:cubicBezTo>
                    <a:pt x="56" y="73"/>
                    <a:pt x="56" y="73"/>
                    <a:pt x="59" y="73"/>
                  </a:cubicBezTo>
                  <a:cubicBezTo>
                    <a:pt x="57" y="76"/>
                    <a:pt x="50" y="84"/>
                    <a:pt x="45" y="87"/>
                  </a:cubicBezTo>
                  <a:cubicBezTo>
                    <a:pt x="36" y="82"/>
                    <a:pt x="2" y="56"/>
                    <a:pt x="0" y="52"/>
                  </a:cubicBezTo>
                  <a:cubicBezTo>
                    <a:pt x="2" y="53"/>
                    <a:pt x="3" y="53"/>
                    <a:pt x="4" y="54"/>
                  </a:cubicBezTo>
                  <a:cubicBezTo>
                    <a:pt x="8" y="55"/>
                    <a:pt x="10" y="54"/>
                    <a:pt x="12" y="51"/>
                  </a:cubicBezTo>
                  <a:cubicBezTo>
                    <a:pt x="21" y="38"/>
                    <a:pt x="30" y="25"/>
                    <a:pt x="39" y="12"/>
                  </a:cubicBezTo>
                  <a:cubicBezTo>
                    <a:pt x="42" y="8"/>
                    <a:pt x="41" y="6"/>
                    <a:pt x="39" y="3"/>
                  </a:cubicBezTo>
                  <a:cubicBezTo>
                    <a:pt x="38" y="2"/>
                    <a:pt x="38" y="1"/>
                    <a:pt x="37" y="0"/>
                  </a:cubicBezTo>
                  <a:cubicBezTo>
                    <a:pt x="40" y="1"/>
                    <a:pt x="76" y="27"/>
                    <a:pt x="82" y="33"/>
                  </a:cubicBezTo>
                  <a:cubicBezTo>
                    <a:pt x="79" y="38"/>
                    <a:pt x="73" y="46"/>
                    <a:pt x="70" y="48"/>
                  </a:cubicBezTo>
                  <a:cubicBezTo>
                    <a:pt x="70" y="47"/>
                    <a:pt x="70" y="46"/>
                    <a:pt x="70" y="46"/>
                  </a:cubicBezTo>
                  <a:cubicBezTo>
                    <a:pt x="74" y="36"/>
                    <a:pt x="72" y="30"/>
                    <a:pt x="65" y="24"/>
                  </a:cubicBezTo>
                  <a:cubicBezTo>
                    <a:pt x="63" y="22"/>
                    <a:pt x="61" y="20"/>
                    <a:pt x="58" y="19"/>
                  </a:cubicBezTo>
                  <a:cubicBezTo>
                    <a:pt x="56" y="17"/>
                    <a:pt x="54" y="18"/>
                    <a:pt x="53" y="20"/>
                  </a:cubicBezTo>
                  <a:cubicBezTo>
                    <a:pt x="49" y="25"/>
                    <a:pt x="45" y="30"/>
                    <a:pt x="41" y="36"/>
                  </a:cubicBezTo>
                  <a:cubicBezTo>
                    <a:pt x="41" y="37"/>
                    <a:pt x="40" y="38"/>
                    <a:pt x="40" y="39"/>
                  </a:cubicBezTo>
                  <a:cubicBezTo>
                    <a:pt x="43" y="42"/>
                    <a:pt x="46" y="44"/>
                    <a:pt x="51" y="43"/>
                  </a:cubicBezTo>
                  <a:cubicBezTo>
                    <a:pt x="54" y="42"/>
                    <a:pt x="58" y="39"/>
                    <a:pt x="61" y="3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57" name="Freeform 46">
              <a:extLst>
                <a:ext uri="{FF2B5EF4-FFF2-40B4-BE49-F238E27FC236}">
                  <a16:creationId xmlns:a16="http://schemas.microsoft.com/office/drawing/2014/main" id="{70666028-30B0-4A46-86FB-A42432CCF205}"/>
                </a:ext>
              </a:extLst>
            </p:cNvPr>
            <p:cNvSpPr>
              <a:spLocks/>
            </p:cNvSpPr>
            <p:nvPr/>
          </p:nvSpPr>
          <p:spPr bwMode="auto">
            <a:xfrm>
              <a:off x="2373206" y="23555723"/>
              <a:ext cx="495489" cy="471895"/>
            </a:xfrm>
            <a:custGeom>
              <a:avLst/>
              <a:gdLst>
                <a:gd name="T0" fmla="*/ 49 w 71"/>
                <a:gd name="T1" fmla="*/ 20 h 68"/>
                <a:gd name="T2" fmla="*/ 37 w 71"/>
                <a:gd name="T3" fmla="*/ 29 h 68"/>
                <a:gd name="T4" fmla="*/ 38 w 71"/>
                <a:gd name="T5" fmla="*/ 39 h 68"/>
                <a:gd name="T6" fmla="*/ 44 w 71"/>
                <a:gd name="T7" fmla="*/ 38 h 68"/>
                <a:gd name="T8" fmla="*/ 60 w 71"/>
                <a:gd name="T9" fmla="*/ 36 h 68"/>
                <a:gd name="T10" fmla="*/ 65 w 71"/>
                <a:gd name="T11" fmla="*/ 30 h 68"/>
                <a:gd name="T12" fmla="*/ 48 w 71"/>
                <a:gd name="T13" fmla="*/ 4 h 68"/>
                <a:gd name="T14" fmla="*/ 44 w 71"/>
                <a:gd name="T15" fmla="*/ 0 h 68"/>
                <a:gd name="T16" fmla="*/ 63 w 71"/>
                <a:gd name="T17" fmla="*/ 1 h 68"/>
                <a:gd name="T18" fmla="*/ 70 w 71"/>
                <a:gd name="T19" fmla="*/ 59 h 68"/>
                <a:gd name="T20" fmla="*/ 68 w 71"/>
                <a:gd name="T21" fmla="*/ 55 h 68"/>
                <a:gd name="T22" fmla="*/ 62 w 71"/>
                <a:gd name="T23" fmla="*/ 51 h 68"/>
                <a:gd name="T24" fmla="*/ 16 w 71"/>
                <a:gd name="T25" fmla="*/ 58 h 68"/>
                <a:gd name="T26" fmla="*/ 9 w 71"/>
                <a:gd name="T27" fmla="*/ 65 h 68"/>
                <a:gd name="T28" fmla="*/ 9 w 71"/>
                <a:gd name="T29" fmla="*/ 68 h 68"/>
                <a:gd name="T30" fmla="*/ 1 w 71"/>
                <a:gd name="T31" fmla="*/ 11 h 68"/>
                <a:gd name="T32" fmla="*/ 18 w 71"/>
                <a:gd name="T33" fmla="*/ 9 h 68"/>
                <a:gd name="T34" fmla="*/ 19 w 71"/>
                <a:gd name="T35" fmla="*/ 10 h 68"/>
                <a:gd name="T36" fmla="*/ 17 w 71"/>
                <a:gd name="T37" fmla="*/ 11 h 68"/>
                <a:gd name="T38" fmla="*/ 6 w 71"/>
                <a:gd name="T39" fmla="*/ 30 h 68"/>
                <a:gd name="T40" fmla="*/ 7 w 71"/>
                <a:gd name="T41" fmla="*/ 38 h 68"/>
                <a:gd name="T42" fmla="*/ 13 w 71"/>
                <a:gd name="T43" fmla="*/ 42 h 68"/>
                <a:gd name="T44" fmla="*/ 33 w 71"/>
                <a:gd name="T45" fmla="*/ 39 h 68"/>
                <a:gd name="T46" fmla="*/ 29 w 71"/>
                <a:gd name="T47" fmla="*/ 28 h 68"/>
                <a:gd name="T48" fmla="*/ 18 w 71"/>
                <a:gd name="T49" fmla="*/ 24 h 68"/>
                <a:gd name="T50" fmla="*/ 19 w 71"/>
                <a:gd name="T51" fmla="*/ 22 h 68"/>
                <a:gd name="T52" fmla="*/ 49 w 71"/>
                <a:gd name="T53" fmla="*/ 18 h 68"/>
                <a:gd name="T54" fmla="*/ 49 w 71"/>
                <a:gd name="T55" fmla="*/ 2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1" h="68">
                  <a:moveTo>
                    <a:pt x="49" y="20"/>
                  </a:moveTo>
                  <a:cubicBezTo>
                    <a:pt x="44" y="22"/>
                    <a:pt x="39" y="24"/>
                    <a:pt x="37" y="29"/>
                  </a:cubicBezTo>
                  <a:cubicBezTo>
                    <a:pt x="36" y="32"/>
                    <a:pt x="36" y="35"/>
                    <a:pt x="38" y="39"/>
                  </a:cubicBezTo>
                  <a:cubicBezTo>
                    <a:pt x="40" y="38"/>
                    <a:pt x="42" y="38"/>
                    <a:pt x="44" y="38"/>
                  </a:cubicBezTo>
                  <a:cubicBezTo>
                    <a:pt x="49" y="37"/>
                    <a:pt x="54" y="36"/>
                    <a:pt x="60" y="36"/>
                  </a:cubicBezTo>
                  <a:cubicBezTo>
                    <a:pt x="63" y="35"/>
                    <a:pt x="64" y="34"/>
                    <a:pt x="65" y="30"/>
                  </a:cubicBezTo>
                  <a:cubicBezTo>
                    <a:pt x="65" y="18"/>
                    <a:pt x="59" y="8"/>
                    <a:pt x="48" y="4"/>
                  </a:cubicBezTo>
                  <a:cubicBezTo>
                    <a:pt x="47" y="3"/>
                    <a:pt x="45" y="3"/>
                    <a:pt x="44" y="0"/>
                  </a:cubicBezTo>
                  <a:cubicBezTo>
                    <a:pt x="51" y="0"/>
                    <a:pt x="57" y="1"/>
                    <a:pt x="63" y="1"/>
                  </a:cubicBezTo>
                  <a:cubicBezTo>
                    <a:pt x="65" y="5"/>
                    <a:pt x="71" y="54"/>
                    <a:pt x="70" y="59"/>
                  </a:cubicBezTo>
                  <a:cubicBezTo>
                    <a:pt x="69" y="57"/>
                    <a:pt x="69" y="56"/>
                    <a:pt x="68" y="55"/>
                  </a:cubicBezTo>
                  <a:cubicBezTo>
                    <a:pt x="67" y="52"/>
                    <a:pt x="65" y="51"/>
                    <a:pt x="62" y="51"/>
                  </a:cubicBezTo>
                  <a:cubicBezTo>
                    <a:pt x="46" y="53"/>
                    <a:pt x="31" y="55"/>
                    <a:pt x="16" y="58"/>
                  </a:cubicBezTo>
                  <a:cubicBezTo>
                    <a:pt x="12" y="58"/>
                    <a:pt x="10" y="60"/>
                    <a:pt x="9" y="65"/>
                  </a:cubicBezTo>
                  <a:cubicBezTo>
                    <a:pt x="9" y="66"/>
                    <a:pt x="9" y="67"/>
                    <a:pt x="9" y="68"/>
                  </a:cubicBezTo>
                  <a:cubicBezTo>
                    <a:pt x="7" y="65"/>
                    <a:pt x="0" y="17"/>
                    <a:pt x="1" y="11"/>
                  </a:cubicBezTo>
                  <a:cubicBezTo>
                    <a:pt x="7" y="10"/>
                    <a:pt x="12" y="9"/>
                    <a:pt x="18" y="9"/>
                  </a:cubicBezTo>
                  <a:cubicBezTo>
                    <a:pt x="18" y="9"/>
                    <a:pt x="19" y="9"/>
                    <a:pt x="19" y="10"/>
                  </a:cubicBezTo>
                  <a:cubicBezTo>
                    <a:pt x="18" y="10"/>
                    <a:pt x="18" y="11"/>
                    <a:pt x="17" y="11"/>
                  </a:cubicBezTo>
                  <a:cubicBezTo>
                    <a:pt x="8" y="14"/>
                    <a:pt x="5" y="21"/>
                    <a:pt x="6" y="30"/>
                  </a:cubicBezTo>
                  <a:cubicBezTo>
                    <a:pt x="6" y="32"/>
                    <a:pt x="6" y="35"/>
                    <a:pt x="7" y="38"/>
                  </a:cubicBezTo>
                  <a:cubicBezTo>
                    <a:pt x="7" y="42"/>
                    <a:pt x="8" y="43"/>
                    <a:pt x="13" y="42"/>
                  </a:cubicBezTo>
                  <a:cubicBezTo>
                    <a:pt x="20" y="41"/>
                    <a:pt x="26" y="40"/>
                    <a:pt x="33" y="39"/>
                  </a:cubicBezTo>
                  <a:cubicBezTo>
                    <a:pt x="34" y="34"/>
                    <a:pt x="33" y="30"/>
                    <a:pt x="29" y="28"/>
                  </a:cubicBezTo>
                  <a:cubicBezTo>
                    <a:pt x="26" y="26"/>
                    <a:pt x="22" y="25"/>
                    <a:pt x="18" y="24"/>
                  </a:cubicBezTo>
                  <a:cubicBezTo>
                    <a:pt x="18" y="23"/>
                    <a:pt x="19" y="23"/>
                    <a:pt x="19" y="22"/>
                  </a:cubicBezTo>
                  <a:cubicBezTo>
                    <a:pt x="29" y="21"/>
                    <a:pt x="39" y="20"/>
                    <a:pt x="49" y="18"/>
                  </a:cubicBezTo>
                  <a:cubicBezTo>
                    <a:pt x="49" y="19"/>
                    <a:pt x="49" y="19"/>
                    <a:pt x="49" y="2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58" name="Freeform 47">
              <a:extLst>
                <a:ext uri="{FF2B5EF4-FFF2-40B4-BE49-F238E27FC236}">
                  <a16:creationId xmlns:a16="http://schemas.microsoft.com/office/drawing/2014/main" id="{66285623-1ECC-4019-998B-0FFEC53E1FEB}"/>
                </a:ext>
              </a:extLst>
            </p:cNvPr>
            <p:cNvSpPr>
              <a:spLocks noEditPoints="1"/>
            </p:cNvSpPr>
            <p:nvPr/>
          </p:nvSpPr>
          <p:spPr bwMode="auto">
            <a:xfrm>
              <a:off x="4897841" y="26009575"/>
              <a:ext cx="346056" cy="495489"/>
            </a:xfrm>
            <a:custGeom>
              <a:avLst/>
              <a:gdLst>
                <a:gd name="T0" fmla="*/ 17 w 50"/>
                <a:gd name="T1" fmla="*/ 35 h 70"/>
                <a:gd name="T2" fmla="*/ 10 w 50"/>
                <a:gd name="T3" fmla="*/ 27 h 70"/>
                <a:gd name="T4" fmla="*/ 8 w 50"/>
                <a:gd name="T5" fmla="*/ 11 h 70"/>
                <a:gd name="T6" fmla="*/ 19 w 50"/>
                <a:gd name="T7" fmla="*/ 1 h 70"/>
                <a:gd name="T8" fmla="*/ 39 w 50"/>
                <a:gd name="T9" fmla="*/ 3 h 70"/>
                <a:gd name="T10" fmla="*/ 48 w 50"/>
                <a:gd name="T11" fmla="*/ 12 h 70"/>
                <a:gd name="T12" fmla="*/ 42 w 50"/>
                <a:gd name="T13" fmla="*/ 27 h 70"/>
                <a:gd name="T14" fmla="*/ 34 w 50"/>
                <a:gd name="T15" fmla="*/ 30 h 70"/>
                <a:gd name="T16" fmla="*/ 37 w 50"/>
                <a:gd name="T17" fmla="*/ 33 h 70"/>
                <a:gd name="T18" fmla="*/ 44 w 50"/>
                <a:gd name="T19" fmla="*/ 44 h 70"/>
                <a:gd name="T20" fmla="*/ 30 w 50"/>
                <a:gd name="T21" fmla="*/ 69 h 70"/>
                <a:gd name="T22" fmla="*/ 9 w 50"/>
                <a:gd name="T23" fmla="*/ 65 h 70"/>
                <a:gd name="T24" fmla="*/ 1 w 50"/>
                <a:gd name="T25" fmla="*/ 51 h 70"/>
                <a:gd name="T26" fmla="*/ 11 w 50"/>
                <a:gd name="T27" fmla="*/ 38 h 70"/>
                <a:gd name="T28" fmla="*/ 17 w 50"/>
                <a:gd name="T29" fmla="*/ 35 h 70"/>
                <a:gd name="T30" fmla="*/ 20 w 50"/>
                <a:gd name="T31" fmla="*/ 38 h 70"/>
                <a:gd name="T32" fmla="*/ 14 w 50"/>
                <a:gd name="T33" fmla="*/ 61 h 70"/>
                <a:gd name="T34" fmla="*/ 22 w 50"/>
                <a:gd name="T35" fmla="*/ 67 h 70"/>
                <a:gd name="T36" fmla="*/ 30 w 50"/>
                <a:gd name="T37" fmla="*/ 61 h 70"/>
                <a:gd name="T38" fmla="*/ 20 w 50"/>
                <a:gd name="T39" fmla="*/ 38 h 70"/>
                <a:gd name="T40" fmla="*/ 31 w 50"/>
                <a:gd name="T41" fmla="*/ 27 h 70"/>
                <a:gd name="T42" fmla="*/ 36 w 50"/>
                <a:gd name="T43" fmla="*/ 8 h 70"/>
                <a:gd name="T44" fmla="*/ 28 w 50"/>
                <a:gd name="T45" fmla="*/ 3 h 70"/>
                <a:gd name="T46" fmla="*/ 21 w 50"/>
                <a:gd name="T47" fmla="*/ 8 h 70"/>
                <a:gd name="T48" fmla="*/ 22 w 50"/>
                <a:gd name="T49" fmla="*/ 18 h 70"/>
                <a:gd name="T50" fmla="*/ 31 w 50"/>
                <a:gd name="T51" fmla="*/ 2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70">
                  <a:moveTo>
                    <a:pt x="17" y="35"/>
                  </a:moveTo>
                  <a:cubicBezTo>
                    <a:pt x="15" y="33"/>
                    <a:pt x="12" y="30"/>
                    <a:pt x="10" y="27"/>
                  </a:cubicBezTo>
                  <a:cubicBezTo>
                    <a:pt x="7" y="22"/>
                    <a:pt x="6" y="17"/>
                    <a:pt x="8" y="11"/>
                  </a:cubicBezTo>
                  <a:cubicBezTo>
                    <a:pt x="10" y="6"/>
                    <a:pt x="14" y="3"/>
                    <a:pt x="19" y="1"/>
                  </a:cubicBezTo>
                  <a:cubicBezTo>
                    <a:pt x="26" y="0"/>
                    <a:pt x="33" y="0"/>
                    <a:pt x="39" y="3"/>
                  </a:cubicBezTo>
                  <a:cubicBezTo>
                    <a:pt x="43" y="5"/>
                    <a:pt x="46" y="8"/>
                    <a:pt x="48" y="12"/>
                  </a:cubicBezTo>
                  <a:cubicBezTo>
                    <a:pt x="50" y="18"/>
                    <a:pt x="48" y="24"/>
                    <a:pt x="42" y="27"/>
                  </a:cubicBezTo>
                  <a:cubicBezTo>
                    <a:pt x="39" y="28"/>
                    <a:pt x="37" y="29"/>
                    <a:pt x="34" y="30"/>
                  </a:cubicBezTo>
                  <a:cubicBezTo>
                    <a:pt x="35" y="31"/>
                    <a:pt x="36" y="32"/>
                    <a:pt x="37" y="33"/>
                  </a:cubicBezTo>
                  <a:cubicBezTo>
                    <a:pt x="40" y="37"/>
                    <a:pt x="43" y="40"/>
                    <a:pt x="44" y="44"/>
                  </a:cubicBezTo>
                  <a:cubicBezTo>
                    <a:pt x="48" y="55"/>
                    <a:pt x="42" y="66"/>
                    <a:pt x="30" y="69"/>
                  </a:cubicBezTo>
                  <a:cubicBezTo>
                    <a:pt x="23" y="70"/>
                    <a:pt x="16" y="69"/>
                    <a:pt x="9" y="65"/>
                  </a:cubicBezTo>
                  <a:cubicBezTo>
                    <a:pt x="3" y="62"/>
                    <a:pt x="0" y="57"/>
                    <a:pt x="1" y="51"/>
                  </a:cubicBezTo>
                  <a:cubicBezTo>
                    <a:pt x="1" y="44"/>
                    <a:pt x="5" y="40"/>
                    <a:pt x="11" y="38"/>
                  </a:cubicBezTo>
                  <a:cubicBezTo>
                    <a:pt x="13" y="37"/>
                    <a:pt x="15" y="36"/>
                    <a:pt x="17" y="35"/>
                  </a:cubicBezTo>
                  <a:close/>
                  <a:moveTo>
                    <a:pt x="20" y="38"/>
                  </a:moveTo>
                  <a:cubicBezTo>
                    <a:pt x="13" y="44"/>
                    <a:pt x="10" y="54"/>
                    <a:pt x="14" y="61"/>
                  </a:cubicBezTo>
                  <a:cubicBezTo>
                    <a:pt x="15" y="65"/>
                    <a:pt x="18" y="67"/>
                    <a:pt x="22" y="67"/>
                  </a:cubicBezTo>
                  <a:cubicBezTo>
                    <a:pt x="26" y="67"/>
                    <a:pt x="28" y="64"/>
                    <a:pt x="30" y="61"/>
                  </a:cubicBezTo>
                  <a:cubicBezTo>
                    <a:pt x="33" y="53"/>
                    <a:pt x="29" y="44"/>
                    <a:pt x="20" y="38"/>
                  </a:cubicBezTo>
                  <a:close/>
                  <a:moveTo>
                    <a:pt x="31" y="27"/>
                  </a:moveTo>
                  <a:cubicBezTo>
                    <a:pt x="37" y="23"/>
                    <a:pt x="39" y="14"/>
                    <a:pt x="36" y="8"/>
                  </a:cubicBezTo>
                  <a:cubicBezTo>
                    <a:pt x="35" y="4"/>
                    <a:pt x="32" y="3"/>
                    <a:pt x="28" y="3"/>
                  </a:cubicBezTo>
                  <a:cubicBezTo>
                    <a:pt x="25" y="3"/>
                    <a:pt x="23" y="5"/>
                    <a:pt x="21" y="8"/>
                  </a:cubicBezTo>
                  <a:cubicBezTo>
                    <a:pt x="20" y="11"/>
                    <a:pt x="20" y="15"/>
                    <a:pt x="22" y="18"/>
                  </a:cubicBezTo>
                  <a:cubicBezTo>
                    <a:pt x="24" y="22"/>
                    <a:pt x="27" y="25"/>
                    <a:pt x="31" y="2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59" name="Freeform 48">
              <a:extLst>
                <a:ext uri="{FF2B5EF4-FFF2-40B4-BE49-F238E27FC236}">
                  <a16:creationId xmlns:a16="http://schemas.microsoft.com/office/drawing/2014/main" id="{DE28096A-EBC6-48DC-B28E-FDF15022B522}"/>
                </a:ext>
              </a:extLst>
            </p:cNvPr>
            <p:cNvSpPr>
              <a:spLocks noEditPoints="1"/>
            </p:cNvSpPr>
            <p:nvPr/>
          </p:nvSpPr>
          <p:spPr bwMode="auto">
            <a:xfrm>
              <a:off x="2569829" y="24342214"/>
              <a:ext cx="511219" cy="440435"/>
            </a:xfrm>
            <a:custGeom>
              <a:avLst/>
              <a:gdLst>
                <a:gd name="T0" fmla="*/ 16 w 74"/>
                <a:gd name="T1" fmla="*/ 63 h 63"/>
                <a:gd name="T2" fmla="*/ 14 w 74"/>
                <a:gd name="T3" fmla="*/ 60 h 63"/>
                <a:gd name="T4" fmla="*/ 3 w 74"/>
                <a:gd name="T5" fmla="*/ 34 h 63"/>
                <a:gd name="T6" fmla="*/ 0 w 74"/>
                <a:gd name="T7" fmla="*/ 18 h 63"/>
                <a:gd name="T8" fmla="*/ 8 w 74"/>
                <a:gd name="T9" fmla="*/ 3 h 63"/>
                <a:gd name="T10" fmla="*/ 25 w 74"/>
                <a:gd name="T11" fmla="*/ 4 h 63"/>
                <a:gd name="T12" fmla="*/ 33 w 74"/>
                <a:gd name="T13" fmla="*/ 13 h 63"/>
                <a:gd name="T14" fmla="*/ 38 w 74"/>
                <a:gd name="T15" fmla="*/ 26 h 63"/>
                <a:gd name="T16" fmla="*/ 42 w 74"/>
                <a:gd name="T17" fmla="*/ 25 h 63"/>
                <a:gd name="T18" fmla="*/ 55 w 74"/>
                <a:gd name="T19" fmla="*/ 19 h 63"/>
                <a:gd name="T20" fmla="*/ 61 w 74"/>
                <a:gd name="T21" fmla="*/ 9 h 63"/>
                <a:gd name="T22" fmla="*/ 61 w 74"/>
                <a:gd name="T23" fmla="*/ 6 h 63"/>
                <a:gd name="T24" fmla="*/ 66 w 74"/>
                <a:gd name="T25" fmla="*/ 16 h 63"/>
                <a:gd name="T26" fmla="*/ 70 w 74"/>
                <a:gd name="T27" fmla="*/ 27 h 63"/>
                <a:gd name="T28" fmla="*/ 73 w 74"/>
                <a:gd name="T29" fmla="*/ 38 h 63"/>
                <a:gd name="T30" fmla="*/ 70 w 74"/>
                <a:gd name="T31" fmla="*/ 34 h 63"/>
                <a:gd name="T32" fmla="*/ 64 w 74"/>
                <a:gd name="T33" fmla="*/ 32 h 63"/>
                <a:gd name="T34" fmla="*/ 58 w 74"/>
                <a:gd name="T35" fmla="*/ 35 h 63"/>
                <a:gd name="T36" fmla="*/ 22 w 74"/>
                <a:gd name="T37" fmla="*/ 50 h 63"/>
                <a:gd name="T38" fmla="*/ 16 w 74"/>
                <a:gd name="T39" fmla="*/ 61 h 63"/>
                <a:gd name="T40" fmla="*/ 16 w 74"/>
                <a:gd name="T41" fmla="*/ 63 h 63"/>
                <a:gd name="T42" fmla="*/ 36 w 74"/>
                <a:gd name="T43" fmla="*/ 27 h 63"/>
                <a:gd name="T44" fmla="*/ 32 w 74"/>
                <a:gd name="T45" fmla="*/ 20 h 63"/>
                <a:gd name="T46" fmla="*/ 21 w 74"/>
                <a:gd name="T47" fmla="*/ 16 h 63"/>
                <a:gd name="T48" fmla="*/ 10 w 74"/>
                <a:gd name="T49" fmla="*/ 21 h 63"/>
                <a:gd name="T50" fmla="*/ 7 w 74"/>
                <a:gd name="T51" fmla="*/ 35 h 63"/>
                <a:gd name="T52" fmla="*/ 13 w 74"/>
                <a:gd name="T53" fmla="*/ 38 h 63"/>
                <a:gd name="T54" fmla="*/ 36 w 74"/>
                <a:gd name="T55"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4" h="63">
                  <a:moveTo>
                    <a:pt x="16" y="63"/>
                  </a:moveTo>
                  <a:cubicBezTo>
                    <a:pt x="15" y="62"/>
                    <a:pt x="14" y="61"/>
                    <a:pt x="14" y="60"/>
                  </a:cubicBezTo>
                  <a:cubicBezTo>
                    <a:pt x="10" y="51"/>
                    <a:pt x="7" y="42"/>
                    <a:pt x="3" y="34"/>
                  </a:cubicBezTo>
                  <a:cubicBezTo>
                    <a:pt x="1" y="29"/>
                    <a:pt x="0" y="23"/>
                    <a:pt x="0" y="18"/>
                  </a:cubicBezTo>
                  <a:cubicBezTo>
                    <a:pt x="0" y="11"/>
                    <a:pt x="2" y="6"/>
                    <a:pt x="8" y="3"/>
                  </a:cubicBezTo>
                  <a:cubicBezTo>
                    <a:pt x="14" y="0"/>
                    <a:pt x="19" y="1"/>
                    <a:pt x="25" y="4"/>
                  </a:cubicBezTo>
                  <a:cubicBezTo>
                    <a:pt x="28" y="6"/>
                    <a:pt x="31" y="10"/>
                    <a:pt x="33" y="13"/>
                  </a:cubicBezTo>
                  <a:cubicBezTo>
                    <a:pt x="35" y="17"/>
                    <a:pt x="36" y="22"/>
                    <a:pt x="38" y="26"/>
                  </a:cubicBezTo>
                  <a:cubicBezTo>
                    <a:pt x="40" y="25"/>
                    <a:pt x="41" y="25"/>
                    <a:pt x="42" y="25"/>
                  </a:cubicBezTo>
                  <a:cubicBezTo>
                    <a:pt x="46" y="23"/>
                    <a:pt x="51" y="21"/>
                    <a:pt x="55" y="19"/>
                  </a:cubicBezTo>
                  <a:cubicBezTo>
                    <a:pt x="61" y="16"/>
                    <a:pt x="62" y="15"/>
                    <a:pt x="61" y="9"/>
                  </a:cubicBezTo>
                  <a:cubicBezTo>
                    <a:pt x="61" y="8"/>
                    <a:pt x="61" y="7"/>
                    <a:pt x="61" y="6"/>
                  </a:cubicBezTo>
                  <a:cubicBezTo>
                    <a:pt x="64" y="9"/>
                    <a:pt x="64" y="13"/>
                    <a:pt x="66" y="16"/>
                  </a:cubicBezTo>
                  <a:cubicBezTo>
                    <a:pt x="67" y="20"/>
                    <a:pt x="69" y="23"/>
                    <a:pt x="70" y="27"/>
                  </a:cubicBezTo>
                  <a:cubicBezTo>
                    <a:pt x="71" y="30"/>
                    <a:pt x="74" y="33"/>
                    <a:pt x="73" y="38"/>
                  </a:cubicBezTo>
                  <a:cubicBezTo>
                    <a:pt x="72" y="36"/>
                    <a:pt x="71" y="35"/>
                    <a:pt x="70" y="34"/>
                  </a:cubicBezTo>
                  <a:cubicBezTo>
                    <a:pt x="68" y="32"/>
                    <a:pt x="66" y="31"/>
                    <a:pt x="64" y="32"/>
                  </a:cubicBezTo>
                  <a:cubicBezTo>
                    <a:pt x="62" y="33"/>
                    <a:pt x="60" y="34"/>
                    <a:pt x="58" y="35"/>
                  </a:cubicBezTo>
                  <a:cubicBezTo>
                    <a:pt x="46" y="40"/>
                    <a:pt x="34" y="45"/>
                    <a:pt x="22" y="50"/>
                  </a:cubicBezTo>
                  <a:cubicBezTo>
                    <a:pt x="16" y="53"/>
                    <a:pt x="16" y="54"/>
                    <a:pt x="16" y="61"/>
                  </a:cubicBezTo>
                  <a:cubicBezTo>
                    <a:pt x="16" y="62"/>
                    <a:pt x="16" y="62"/>
                    <a:pt x="16" y="63"/>
                  </a:cubicBezTo>
                  <a:close/>
                  <a:moveTo>
                    <a:pt x="36" y="27"/>
                  </a:moveTo>
                  <a:cubicBezTo>
                    <a:pt x="34" y="25"/>
                    <a:pt x="34" y="22"/>
                    <a:pt x="32" y="20"/>
                  </a:cubicBezTo>
                  <a:cubicBezTo>
                    <a:pt x="29" y="16"/>
                    <a:pt x="25" y="14"/>
                    <a:pt x="21" y="16"/>
                  </a:cubicBezTo>
                  <a:cubicBezTo>
                    <a:pt x="17" y="17"/>
                    <a:pt x="13" y="19"/>
                    <a:pt x="10" y="21"/>
                  </a:cubicBezTo>
                  <a:cubicBezTo>
                    <a:pt x="5" y="24"/>
                    <a:pt x="4" y="30"/>
                    <a:pt x="7" y="35"/>
                  </a:cubicBezTo>
                  <a:cubicBezTo>
                    <a:pt x="9" y="38"/>
                    <a:pt x="10" y="39"/>
                    <a:pt x="13" y="38"/>
                  </a:cubicBezTo>
                  <a:cubicBezTo>
                    <a:pt x="20" y="34"/>
                    <a:pt x="28" y="31"/>
                    <a:pt x="36" y="2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60" name="Freeform 49">
              <a:extLst>
                <a:ext uri="{FF2B5EF4-FFF2-40B4-BE49-F238E27FC236}">
                  <a16:creationId xmlns:a16="http://schemas.microsoft.com/office/drawing/2014/main" id="{C82365C2-71DD-4925-A67B-CAA854D300EE}"/>
                </a:ext>
              </a:extLst>
            </p:cNvPr>
            <p:cNvSpPr>
              <a:spLocks/>
            </p:cNvSpPr>
            <p:nvPr/>
          </p:nvSpPr>
          <p:spPr bwMode="auto">
            <a:xfrm>
              <a:off x="2868695" y="21353548"/>
              <a:ext cx="605598" cy="660652"/>
            </a:xfrm>
            <a:custGeom>
              <a:avLst/>
              <a:gdLst>
                <a:gd name="T0" fmla="*/ 0 w 87"/>
                <a:gd name="T1" fmla="*/ 51 h 95"/>
                <a:gd name="T2" fmla="*/ 6 w 87"/>
                <a:gd name="T3" fmla="*/ 43 h 95"/>
                <a:gd name="T4" fmla="*/ 22 w 87"/>
                <a:gd name="T5" fmla="*/ 36 h 95"/>
                <a:gd name="T6" fmla="*/ 59 w 87"/>
                <a:gd name="T7" fmla="*/ 36 h 95"/>
                <a:gd name="T8" fmla="*/ 64 w 87"/>
                <a:gd name="T9" fmla="*/ 36 h 95"/>
                <a:gd name="T10" fmla="*/ 62 w 87"/>
                <a:gd name="T11" fmla="*/ 33 h 95"/>
                <a:gd name="T12" fmla="*/ 44 w 87"/>
                <a:gd name="T13" fmla="*/ 18 h 95"/>
                <a:gd name="T14" fmla="*/ 30 w 87"/>
                <a:gd name="T15" fmla="*/ 16 h 95"/>
                <a:gd name="T16" fmla="*/ 29 w 87"/>
                <a:gd name="T17" fmla="*/ 16 h 95"/>
                <a:gd name="T18" fmla="*/ 42 w 87"/>
                <a:gd name="T19" fmla="*/ 0 h 95"/>
                <a:gd name="T20" fmla="*/ 42 w 87"/>
                <a:gd name="T21" fmla="*/ 3 h 95"/>
                <a:gd name="T22" fmla="*/ 44 w 87"/>
                <a:gd name="T23" fmla="*/ 13 h 95"/>
                <a:gd name="T24" fmla="*/ 74 w 87"/>
                <a:gd name="T25" fmla="*/ 38 h 95"/>
                <a:gd name="T26" fmla="*/ 87 w 87"/>
                <a:gd name="T27" fmla="*/ 50 h 95"/>
                <a:gd name="T28" fmla="*/ 83 w 87"/>
                <a:gd name="T29" fmla="*/ 52 h 95"/>
                <a:gd name="T30" fmla="*/ 77 w 87"/>
                <a:gd name="T31" fmla="*/ 52 h 95"/>
                <a:gd name="T32" fmla="*/ 25 w 87"/>
                <a:gd name="T33" fmla="*/ 51 h 95"/>
                <a:gd name="T34" fmla="*/ 19 w 87"/>
                <a:gd name="T35" fmla="*/ 51 h 95"/>
                <a:gd name="T36" fmla="*/ 22 w 87"/>
                <a:gd name="T37" fmla="*/ 55 h 95"/>
                <a:gd name="T38" fmla="*/ 47 w 87"/>
                <a:gd name="T39" fmla="*/ 77 h 95"/>
                <a:gd name="T40" fmla="*/ 61 w 87"/>
                <a:gd name="T41" fmla="*/ 78 h 95"/>
                <a:gd name="T42" fmla="*/ 61 w 87"/>
                <a:gd name="T43" fmla="*/ 77 h 95"/>
                <a:gd name="T44" fmla="*/ 48 w 87"/>
                <a:gd name="T45" fmla="*/ 95 h 95"/>
                <a:gd name="T46" fmla="*/ 49 w 87"/>
                <a:gd name="T47" fmla="*/ 91 h 95"/>
                <a:gd name="T48" fmla="*/ 47 w 87"/>
                <a:gd name="T49" fmla="*/ 82 h 95"/>
                <a:gd name="T50" fmla="*/ 30 w 87"/>
                <a:gd name="T51" fmla="*/ 67 h 95"/>
                <a:gd name="T52" fmla="*/ 15 w 87"/>
                <a:gd name="T53" fmla="*/ 54 h 95"/>
                <a:gd name="T54" fmla="*/ 7 w 87"/>
                <a:gd name="T55" fmla="*/ 51 h 95"/>
                <a:gd name="T56" fmla="*/ 1 w 87"/>
                <a:gd name="T57" fmla="*/ 52 h 95"/>
                <a:gd name="T58" fmla="*/ 0 w 87"/>
                <a:gd name="T59" fmla="*/ 5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7" h="95">
                  <a:moveTo>
                    <a:pt x="0" y="51"/>
                  </a:moveTo>
                  <a:cubicBezTo>
                    <a:pt x="2" y="49"/>
                    <a:pt x="5" y="46"/>
                    <a:pt x="6" y="43"/>
                  </a:cubicBezTo>
                  <a:cubicBezTo>
                    <a:pt x="10" y="37"/>
                    <a:pt x="15" y="35"/>
                    <a:pt x="22" y="36"/>
                  </a:cubicBezTo>
                  <a:cubicBezTo>
                    <a:pt x="34" y="36"/>
                    <a:pt x="47" y="36"/>
                    <a:pt x="59" y="36"/>
                  </a:cubicBezTo>
                  <a:cubicBezTo>
                    <a:pt x="61" y="36"/>
                    <a:pt x="62" y="36"/>
                    <a:pt x="64" y="36"/>
                  </a:cubicBezTo>
                  <a:cubicBezTo>
                    <a:pt x="63" y="35"/>
                    <a:pt x="63" y="34"/>
                    <a:pt x="62" y="33"/>
                  </a:cubicBezTo>
                  <a:cubicBezTo>
                    <a:pt x="56" y="28"/>
                    <a:pt x="50" y="23"/>
                    <a:pt x="44" y="18"/>
                  </a:cubicBezTo>
                  <a:cubicBezTo>
                    <a:pt x="38" y="12"/>
                    <a:pt x="37" y="12"/>
                    <a:pt x="30" y="16"/>
                  </a:cubicBezTo>
                  <a:cubicBezTo>
                    <a:pt x="30" y="17"/>
                    <a:pt x="30" y="16"/>
                    <a:pt x="29" y="16"/>
                  </a:cubicBezTo>
                  <a:cubicBezTo>
                    <a:pt x="30" y="13"/>
                    <a:pt x="38" y="3"/>
                    <a:pt x="42" y="0"/>
                  </a:cubicBezTo>
                  <a:cubicBezTo>
                    <a:pt x="42" y="2"/>
                    <a:pt x="42" y="2"/>
                    <a:pt x="42" y="3"/>
                  </a:cubicBezTo>
                  <a:cubicBezTo>
                    <a:pt x="40" y="7"/>
                    <a:pt x="41" y="10"/>
                    <a:pt x="44" y="13"/>
                  </a:cubicBezTo>
                  <a:cubicBezTo>
                    <a:pt x="54" y="21"/>
                    <a:pt x="64" y="30"/>
                    <a:pt x="74" y="38"/>
                  </a:cubicBezTo>
                  <a:cubicBezTo>
                    <a:pt x="78" y="42"/>
                    <a:pt x="82" y="46"/>
                    <a:pt x="87" y="50"/>
                  </a:cubicBezTo>
                  <a:cubicBezTo>
                    <a:pt x="85" y="51"/>
                    <a:pt x="84" y="52"/>
                    <a:pt x="83" y="52"/>
                  </a:cubicBezTo>
                  <a:cubicBezTo>
                    <a:pt x="81" y="52"/>
                    <a:pt x="79" y="52"/>
                    <a:pt x="77" y="52"/>
                  </a:cubicBezTo>
                  <a:cubicBezTo>
                    <a:pt x="60" y="52"/>
                    <a:pt x="42" y="52"/>
                    <a:pt x="25" y="51"/>
                  </a:cubicBezTo>
                  <a:cubicBezTo>
                    <a:pt x="23" y="51"/>
                    <a:pt x="22" y="51"/>
                    <a:pt x="19" y="51"/>
                  </a:cubicBezTo>
                  <a:cubicBezTo>
                    <a:pt x="20" y="53"/>
                    <a:pt x="21" y="54"/>
                    <a:pt x="22" y="55"/>
                  </a:cubicBezTo>
                  <a:cubicBezTo>
                    <a:pt x="30" y="62"/>
                    <a:pt x="39" y="69"/>
                    <a:pt x="47" y="77"/>
                  </a:cubicBezTo>
                  <a:cubicBezTo>
                    <a:pt x="51" y="81"/>
                    <a:pt x="55" y="83"/>
                    <a:pt x="61" y="78"/>
                  </a:cubicBezTo>
                  <a:cubicBezTo>
                    <a:pt x="61" y="77"/>
                    <a:pt x="61" y="77"/>
                    <a:pt x="61" y="77"/>
                  </a:cubicBezTo>
                  <a:cubicBezTo>
                    <a:pt x="61" y="80"/>
                    <a:pt x="52" y="92"/>
                    <a:pt x="48" y="95"/>
                  </a:cubicBezTo>
                  <a:cubicBezTo>
                    <a:pt x="48" y="93"/>
                    <a:pt x="48" y="92"/>
                    <a:pt x="49" y="91"/>
                  </a:cubicBezTo>
                  <a:cubicBezTo>
                    <a:pt x="51" y="87"/>
                    <a:pt x="50" y="85"/>
                    <a:pt x="47" y="82"/>
                  </a:cubicBezTo>
                  <a:cubicBezTo>
                    <a:pt x="41" y="77"/>
                    <a:pt x="35" y="72"/>
                    <a:pt x="30" y="67"/>
                  </a:cubicBezTo>
                  <a:cubicBezTo>
                    <a:pt x="25" y="62"/>
                    <a:pt x="20" y="58"/>
                    <a:pt x="15" y="54"/>
                  </a:cubicBezTo>
                  <a:cubicBezTo>
                    <a:pt x="12" y="51"/>
                    <a:pt x="10" y="51"/>
                    <a:pt x="7" y="51"/>
                  </a:cubicBezTo>
                  <a:cubicBezTo>
                    <a:pt x="5" y="52"/>
                    <a:pt x="3" y="52"/>
                    <a:pt x="1" y="52"/>
                  </a:cubicBezTo>
                  <a:cubicBezTo>
                    <a:pt x="0" y="52"/>
                    <a:pt x="0" y="52"/>
                    <a:pt x="0" y="51"/>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61" name="Freeform 50">
              <a:extLst>
                <a:ext uri="{FF2B5EF4-FFF2-40B4-BE49-F238E27FC236}">
                  <a16:creationId xmlns:a16="http://schemas.microsoft.com/office/drawing/2014/main" id="{F69923CB-AB0E-4DAA-8CB4-05A540FC571D}"/>
                </a:ext>
              </a:extLst>
            </p:cNvPr>
            <p:cNvSpPr>
              <a:spLocks noEditPoints="1"/>
            </p:cNvSpPr>
            <p:nvPr/>
          </p:nvSpPr>
          <p:spPr bwMode="auto">
            <a:xfrm>
              <a:off x="6423633" y="25797222"/>
              <a:ext cx="424705" cy="487624"/>
            </a:xfrm>
            <a:custGeom>
              <a:avLst/>
              <a:gdLst>
                <a:gd name="T0" fmla="*/ 36 w 61"/>
                <a:gd name="T1" fmla="*/ 26 h 70"/>
                <a:gd name="T2" fmla="*/ 46 w 61"/>
                <a:gd name="T3" fmla="*/ 29 h 70"/>
                <a:gd name="T4" fmla="*/ 60 w 61"/>
                <a:gd name="T5" fmla="*/ 45 h 70"/>
                <a:gd name="T6" fmla="*/ 55 w 61"/>
                <a:gd name="T7" fmla="*/ 59 h 70"/>
                <a:gd name="T8" fmla="*/ 34 w 61"/>
                <a:gd name="T9" fmla="*/ 69 h 70"/>
                <a:gd name="T10" fmla="*/ 21 w 61"/>
                <a:gd name="T11" fmla="*/ 62 h 70"/>
                <a:gd name="T12" fmla="*/ 21 w 61"/>
                <a:gd name="T13" fmla="*/ 46 h 70"/>
                <a:gd name="T14" fmla="*/ 26 w 61"/>
                <a:gd name="T15" fmla="*/ 39 h 70"/>
                <a:gd name="T16" fmla="*/ 17 w 61"/>
                <a:gd name="T17" fmla="*/ 37 h 70"/>
                <a:gd name="T18" fmla="*/ 11 w 61"/>
                <a:gd name="T19" fmla="*/ 8 h 70"/>
                <a:gd name="T20" fmla="*/ 28 w 61"/>
                <a:gd name="T21" fmla="*/ 0 h 70"/>
                <a:gd name="T22" fmla="*/ 42 w 61"/>
                <a:gd name="T23" fmla="*/ 7 h 70"/>
                <a:gd name="T24" fmla="*/ 40 w 61"/>
                <a:gd name="T25" fmla="*/ 21 h 70"/>
                <a:gd name="T26" fmla="*/ 36 w 61"/>
                <a:gd name="T27" fmla="*/ 26 h 70"/>
                <a:gd name="T28" fmla="*/ 29 w 61"/>
                <a:gd name="T29" fmla="*/ 40 h 70"/>
                <a:gd name="T30" fmla="*/ 28 w 61"/>
                <a:gd name="T31" fmla="*/ 48 h 70"/>
                <a:gd name="T32" fmla="*/ 37 w 61"/>
                <a:gd name="T33" fmla="*/ 63 h 70"/>
                <a:gd name="T34" fmla="*/ 46 w 61"/>
                <a:gd name="T35" fmla="*/ 64 h 70"/>
                <a:gd name="T36" fmla="*/ 50 w 61"/>
                <a:gd name="T37" fmla="*/ 55 h 70"/>
                <a:gd name="T38" fmla="*/ 41 w 61"/>
                <a:gd name="T39" fmla="*/ 43 h 70"/>
                <a:gd name="T40" fmla="*/ 29 w 61"/>
                <a:gd name="T41" fmla="*/ 40 h 70"/>
                <a:gd name="T42" fmla="*/ 33 w 61"/>
                <a:gd name="T43" fmla="*/ 26 h 70"/>
                <a:gd name="T44" fmla="*/ 28 w 61"/>
                <a:gd name="T45" fmla="*/ 7 h 70"/>
                <a:gd name="T46" fmla="*/ 22 w 61"/>
                <a:gd name="T47" fmla="*/ 5 h 70"/>
                <a:gd name="T48" fmla="*/ 14 w 61"/>
                <a:gd name="T49" fmla="*/ 10 h 70"/>
                <a:gd name="T50" fmla="*/ 16 w 61"/>
                <a:gd name="T51" fmla="*/ 19 h 70"/>
                <a:gd name="T52" fmla="*/ 33 w 61"/>
                <a:gd name="T53" fmla="*/ 2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1" h="70">
                  <a:moveTo>
                    <a:pt x="36" y="26"/>
                  </a:moveTo>
                  <a:cubicBezTo>
                    <a:pt x="40" y="27"/>
                    <a:pt x="43" y="28"/>
                    <a:pt x="46" y="29"/>
                  </a:cubicBezTo>
                  <a:cubicBezTo>
                    <a:pt x="54" y="31"/>
                    <a:pt x="59" y="37"/>
                    <a:pt x="60" y="45"/>
                  </a:cubicBezTo>
                  <a:cubicBezTo>
                    <a:pt x="61" y="51"/>
                    <a:pt x="59" y="55"/>
                    <a:pt x="55" y="59"/>
                  </a:cubicBezTo>
                  <a:cubicBezTo>
                    <a:pt x="50" y="65"/>
                    <a:pt x="42" y="69"/>
                    <a:pt x="34" y="69"/>
                  </a:cubicBezTo>
                  <a:cubicBezTo>
                    <a:pt x="28" y="70"/>
                    <a:pt x="24" y="67"/>
                    <a:pt x="21" y="62"/>
                  </a:cubicBezTo>
                  <a:cubicBezTo>
                    <a:pt x="17" y="57"/>
                    <a:pt x="17" y="51"/>
                    <a:pt x="21" y="46"/>
                  </a:cubicBezTo>
                  <a:cubicBezTo>
                    <a:pt x="22" y="44"/>
                    <a:pt x="24" y="42"/>
                    <a:pt x="26" y="39"/>
                  </a:cubicBezTo>
                  <a:cubicBezTo>
                    <a:pt x="23" y="39"/>
                    <a:pt x="20" y="38"/>
                    <a:pt x="17" y="37"/>
                  </a:cubicBezTo>
                  <a:cubicBezTo>
                    <a:pt x="3" y="32"/>
                    <a:pt x="0" y="17"/>
                    <a:pt x="11" y="8"/>
                  </a:cubicBezTo>
                  <a:cubicBezTo>
                    <a:pt x="16" y="4"/>
                    <a:pt x="22" y="1"/>
                    <a:pt x="28" y="0"/>
                  </a:cubicBezTo>
                  <a:cubicBezTo>
                    <a:pt x="34" y="0"/>
                    <a:pt x="39" y="2"/>
                    <a:pt x="42" y="7"/>
                  </a:cubicBezTo>
                  <a:cubicBezTo>
                    <a:pt x="45" y="12"/>
                    <a:pt x="43" y="17"/>
                    <a:pt x="40" y="21"/>
                  </a:cubicBezTo>
                  <a:cubicBezTo>
                    <a:pt x="39" y="23"/>
                    <a:pt x="38" y="24"/>
                    <a:pt x="36" y="26"/>
                  </a:cubicBezTo>
                  <a:close/>
                  <a:moveTo>
                    <a:pt x="29" y="40"/>
                  </a:moveTo>
                  <a:cubicBezTo>
                    <a:pt x="29" y="43"/>
                    <a:pt x="28" y="46"/>
                    <a:pt x="28" y="48"/>
                  </a:cubicBezTo>
                  <a:cubicBezTo>
                    <a:pt x="29" y="54"/>
                    <a:pt x="32" y="59"/>
                    <a:pt x="37" y="63"/>
                  </a:cubicBezTo>
                  <a:cubicBezTo>
                    <a:pt x="40" y="65"/>
                    <a:pt x="43" y="66"/>
                    <a:pt x="46" y="64"/>
                  </a:cubicBezTo>
                  <a:cubicBezTo>
                    <a:pt x="50" y="62"/>
                    <a:pt x="51" y="58"/>
                    <a:pt x="50" y="55"/>
                  </a:cubicBezTo>
                  <a:cubicBezTo>
                    <a:pt x="49" y="49"/>
                    <a:pt x="46" y="45"/>
                    <a:pt x="41" y="43"/>
                  </a:cubicBezTo>
                  <a:cubicBezTo>
                    <a:pt x="37" y="41"/>
                    <a:pt x="34" y="41"/>
                    <a:pt x="29" y="40"/>
                  </a:cubicBezTo>
                  <a:close/>
                  <a:moveTo>
                    <a:pt x="33" y="26"/>
                  </a:moveTo>
                  <a:cubicBezTo>
                    <a:pt x="35" y="18"/>
                    <a:pt x="33" y="12"/>
                    <a:pt x="28" y="7"/>
                  </a:cubicBezTo>
                  <a:cubicBezTo>
                    <a:pt x="26" y="5"/>
                    <a:pt x="24" y="5"/>
                    <a:pt x="22" y="5"/>
                  </a:cubicBezTo>
                  <a:cubicBezTo>
                    <a:pt x="18" y="5"/>
                    <a:pt x="16" y="7"/>
                    <a:pt x="14" y="10"/>
                  </a:cubicBezTo>
                  <a:cubicBezTo>
                    <a:pt x="13" y="13"/>
                    <a:pt x="14" y="16"/>
                    <a:pt x="16" y="19"/>
                  </a:cubicBezTo>
                  <a:cubicBezTo>
                    <a:pt x="21" y="24"/>
                    <a:pt x="26" y="25"/>
                    <a:pt x="33" y="26"/>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62" name="Freeform 51">
              <a:extLst>
                <a:ext uri="{FF2B5EF4-FFF2-40B4-BE49-F238E27FC236}">
                  <a16:creationId xmlns:a16="http://schemas.microsoft.com/office/drawing/2014/main" id="{0C9872BA-3C4D-4098-8153-AF0C234620B5}"/>
                </a:ext>
              </a:extLst>
            </p:cNvPr>
            <p:cNvSpPr>
              <a:spLocks/>
            </p:cNvSpPr>
            <p:nvPr/>
          </p:nvSpPr>
          <p:spPr bwMode="auto">
            <a:xfrm>
              <a:off x="3442833" y="20803004"/>
              <a:ext cx="574138" cy="558409"/>
            </a:xfrm>
            <a:custGeom>
              <a:avLst/>
              <a:gdLst>
                <a:gd name="T0" fmla="*/ 44 w 82"/>
                <a:gd name="T1" fmla="*/ 0 h 80"/>
                <a:gd name="T2" fmla="*/ 57 w 82"/>
                <a:gd name="T3" fmla="*/ 19 h 80"/>
                <a:gd name="T4" fmla="*/ 53 w 82"/>
                <a:gd name="T5" fmla="*/ 18 h 80"/>
                <a:gd name="T6" fmla="*/ 38 w 82"/>
                <a:gd name="T7" fmla="*/ 14 h 80"/>
                <a:gd name="T8" fmla="*/ 21 w 82"/>
                <a:gd name="T9" fmla="*/ 35 h 80"/>
                <a:gd name="T10" fmla="*/ 44 w 82"/>
                <a:gd name="T11" fmla="*/ 68 h 80"/>
                <a:gd name="T12" fmla="*/ 67 w 82"/>
                <a:gd name="T13" fmla="*/ 66 h 80"/>
                <a:gd name="T14" fmla="*/ 68 w 82"/>
                <a:gd name="T15" fmla="*/ 56 h 80"/>
                <a:gd name="T16" fmla="*/ 62 w 82"/>
                <a:gd name="T17" fmla="*/ 48 h 80"/>
                <a:gd name="T18" fmla="*/ 53 w 82"/>
                <a:gd name="T19" fmla="*/ 46 h 80"/>
                <a:gd name="T20" fmla="*/ 50 w 82"/>
                <a:gd name="T21" fmla="*/ 47 h 80"/>
                <a:gd name="T22" fmla="*/ 58 w 82"/>
                <a:gd name="T23" fmla="*/ 40 h 80"/>
                <a:gd name="T24" fmla="*/ 67 w 82"/>
                <a:gd name="T25" fmla="*/ 33 h 80"/>
                <a:gd name="T26" fmla="*/ 75 w 82"/>
                <a:gd name="T27" fmla="*/ 27 h 80"/>
                <a:gd name="T28" fmla="*/ 76 w 82"/>
                <a:gd name="T29" fmla="*/ 28 h 80"/>
                <a:gd name="T30" fmla="*/ 75 w 82"/>
                <a:gd name="T31" fmla="*/ 29 h 80"/>
                <a:gd name="T32" fmla="*/ 75 w 82"/>
                <a:gd name="T33" fmla="*/ 40 h 80"/>
                <a:gd name="T34" fmla="*/ 82 w 82"/>
                <a:gd name="T35" fmla="*/ 50 h 80"/>
                <a:gd name="T36" fmla="*/ 82 w 82"/>
                <a:gd name="T37" fmla="*/ 52 h 80"/>
                <a:gd name="T38" fmla="*/ 49 w 82"/>
                <a:gd name="T39" fmla="*/ 78 h 80"/>
                <a:gd name="T40" fmla="*/ 31 w 82"/>
                <a:gd name="T41" fmla="*/ 76 h 80"/>
                <a:gd name="T42" fmla="*/ 24 w 82"/>
                <a:gd name="T43" fmla="*/ 15 h 80"/>
                <a:gd name="T44" fmla="*/ 36 w 82"/>
                <a:gd name="T45" fmla="*/ 10 h 80"/>
                <a:gd name="T46" fmla="*/ 39 w 82"/>
                <a:gd name="T47" fmla="*/ 9 h 80"/>
                <a:gd name="T48" fmla="*/ 44 w 82"/>
                <a:gd name="T49" fmla="*/ 2 h 80"/>
                <a:gd name="T50" fmla="*/ 44 w 82"/>
                <a:gd name="T51" fmla="*/ 1 h 80"/>
                <a:gd name="T52" fmla="*/ 44 w 82"/>
                <a:gd name="T5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80">
                  <a:moveTo>
                    <a:pt x="44" y="0"/>
                  </a:moveTo>
                  <a:cubicBezTo>
                    <a:pt x="47" y="2"/>
                    <a:pt x="56" y="14"/>
                    <a:pt x="57" y="19"/>
                  </a:cubicBezTo>
                  <a:cubicBezTo>
                    <a:pt x="56" y="20"/>
                    <a:pt x="55" y="18"/>
                    <a:pt x="53" y="18"/>
                  </a:cubicBezTo>
                  <a:cubicBezTo>
                    <a:pt x="48" y="15"/>
                    <a:pt x="43" y="14"/>
                    <a:pt x="38" y="14"/>
                  </a:cubicBezTo>
                  <a:cubicBezTo>
                    <a:pt x="26" y="14"/>
                    <a:pt x="18" y="23"/>
                    <a:pt x="21" y="35"/>
                  </a:cubicBezTo>
                  <a:cubicBezTo>
                    <a:pt x="25" y="48"/>
                    <a:pt x="33" y="60"/>
                    <a:pt x="44" y="68"/>
                  </a:cubicBezTo>
                  <a:cubicBezTo>
                    <a:pt x="52" y="74"/>
                    <a:pt x="60" y="73"/>
                    <a:pt x="67" y="66"/>
                  </a:cubicBezTo>
                  <a:cubicBezTo>
                    <a:pt x="70" y="63"/>
                    <a:pt x="71" y="60"/>
                    <a:pt x="68" y="56"/>
                  </a:cubicBezTo>
                  <a:cubicBezTo>
                    <a:pt x="66" y="54"/>
                    <a:pt x="64" y="51"/>
                    <a:pt x="62" y="48"/>
                  </a:cubicBezTo>
                  <a:cubicBezTo>
                    <a:pt x="59" y="44"/>
                    <a:pt x="58" y="44"/>
                    <a:pt x="53" y="46"/>
                  </a:cubicBezTo>
                  <a:cubicBezTo>
                    <a:pt x="52" y="47"/>
                    <a:pt x="51" y="47"/>
                    <a:pt x="50" y="47"/>
                  </a:cubicBezTo>
                  <a:cubicBezTo>
                    <a:pt x="52" y="44"/>
                    <a:pt x="55" y="42"/>
                    <a:pt x="58" y="40"/>
                  </a:cubicBezTo>
                  <a:cubicBezTo>
                    <a:pt x="61" y="38"/>
                    <a:pt x="64" y="35"/>
                    <a:pt x="67" y="33"/>
                  </a:cubicBezTo>
                  <a:cubicBezTo>
                    <a:pt x="70" y="31"/>
                    <a:pt x="72" y="29"/>
                    <a:pt x="75" y="27"/>
                  </a:cubicBezTo>
                  <a:cubicBezTo>
                    <a:pt x="76" y="27"/>
                    <a:pt x="76" y="27"/>
                    <a:pt x="76" y="28"/>
                  </a:cubicBezTo>
                  <a:cubicBezTo>
                    <a:pt x="76" y="28"/>
                    <a:pt x="75" y="29"/>
                    <a:pt x="75" y="29"/>
                  </a:cubicBezTo>
                  <a:cubicBezTo>
                    <a:pt x="72" y="34"/>
                    <a:pt x="71" y="36"/>
                    <a:pt x="75" y="40"/>
                  </a:cubicBezTo>
                  <a:cubicBezTo>
                    <a:pt x="77" y="44"/>
                    <a:pt x="80" y="47"/>
                    <a:pt x="82" y="50"/>
                  </a:cubicBezTo>
                  <a:cubicBezTo>
                    <a:pt x="82" y="51"/>
                    <a:pt x="82" y="51"/>
                    <a:pt x="82" y="52"/>
                  </a:cubicBezTo>
                  <a:cubicBezTo>
                    <a:pt x="74" y="64"/>
                    <a:pt x="64" y="74"/>
                    <a:pt x="49" y="78"/>
                  </a:cubicBezTo>
                  <a:cubicBezTo>
                    <a:pt x="43" y="80"/>
                    <a:pt x="37" y="79"/>
                    <a:pt x="31" y="76"/>
                  </a:cubicBezTo>
                  <a:cubicBezTo>
                    <a:pt x="11" y="66"/>
                    <a:pt x="0" y="35"/>
                    <a:pt x="24" y="15"/>
                  </a:cubicBezTo>
                  <a:cubicBezTo>
                    <a:pt x="27" y="13"/>
                    <a:pt x="32" y="12"/>
                    <a:pt x="36" y="10"/>
                  </a:cubicBezTo>
                  <a:cubicBezTo>
                    <a:pt x="37" y="9"/>
                    <a:pt x="38" y="9"/>
                    <a:pt x="39" y="9"/>
                  </a:cubicBezTo>
                  <a:cubicBezTo>
                    <a:pt x="44" y="7"/>
                    <a:pt x="44" y="7"/>
                    <a:pt x="44" y="2"/>
                  </a:cubicBezTo>
                  <a:cubicBezTo>
                    <a:pt x="44" y="2"/>
                    <a:pt x="44" y="2"/>
                    <a:pt x="44" y="1"/>
                  </a:cubicBezTo>
                  <a:cubicBezTo>
                    <a:pt x="44" y="1"/>
                    <a:pt x="44" y="1"/>
                    <a:pt x="44" y="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63" name="Freeform 52">
              <a:extLst>
                <a:ext uri="{FF2B5EF4-FFF2-40B4-BE49-F238E27FC236}">
                  <a16:creationId xmlns:a16="http://schemas.microsoft.com/office/drawing/2014/main" id="{4137D422-E6EB-490E-9416-24F82972F9B0}"/>
                </a:ext>
              </a:extLst>
            </p:cNvPr>
            <p:cNvSpPr>
              <a:spLocks/>
            </p:cNvSpPr>
            <p:nvPr/>
          </p:nvSpPr>
          <p:spPr bwMode="auto">
            <a:xfrm>
              <a:off x="5141653" y="20291785"/>
              <a:ext cx="456165" cy="495489"/>
            </a:xfrm>
            <a:custGeom>
              <a:avLst/>
              <a:gdLst>
                <a:gd name="T0" fmla="*/ 58 w 65"/>
                <a:gd name="T1" fmla="*/ 69 h 70"/>
                <a:gd name="T2" fmla="*/ 53 w 65"/>
                <a:gd name="T3" fmla="*/ 66 h 70"/>
                <a:gd name="T4" fmla="*/ 25 w 65"/>
                <a:gd name="T5" fmla="*/ 31 h 70"/>
                <a:gd name="T6" fmla="*/ 13 w 65"/>
                <a:gd name="T7" fmla="*/ 17 h 70"/>
                <a:gd name="T8" fmla="*/ 12 w 65"/>
                <a:gd name="T9" fmla="*/ 21 h 70"/>
                <a:gd name="T10" fmla="*/ 12 w 65"/>
                <a:gd name="T11" fmla="*/ 56 h 70"/>
                <a:gd name="T12" fmla="*/ 20 w 65"/>
                <a:gd name="T13" fmla="*/ 66 h 70"/>
                <a:gd name="T14" fmla="*/ 21 w 65"/>
                <a:gd name="T15" fmla="*/ 68 h 70"/>
                <a:gd name="T16" fmla="*/ 0 w 65"/>
                <a:gd name="T17" fmla="*/ 68 h 70"/>
                <a:gd name="T18" fmla="*/ 3 w 65"/>
                <a:gd name="T19" fmla="*/ 66 h 70"/>
                <a:gd name="T20" fmla="*/ 9 w 65"/>
                <a:gd name="T21" fmla="*/ 58 h 70"/>
                <a:gd name="T22" fmla="*/ 9 w 65"/>
                <a:gd name="T23" fmla="*/ 14 h 70"/>
                <a:gd name="T24" fmla="*/ 6 w 65"/>
                <a:gd name="T25" fmla="*/ 8 h 70"/>
                <a:gd name="T26" fmla="*/ 0 w 65"/>
                <a:gd name="T27" fmla="*/ 2 h 70"/>
                <a:gd name="T28" fmla="*/ 10 w 65"/>
                <a:gd name="T29" fmla="*/ 1 h 70"/>
                <a:gd name="T30" fmla="*/ 27 w 65"/>
                <a:gd name="T31" fmla="*/ 9 h 70"/>
                <a:gd name="T32" fmla="*/ 50 w 65"/>
                <a:gd name="T33" fmla="*/ 39 h 70"/>
                <a:gd name="T34" fmla="*/ 54 w 65"/>
                <a:gd name="T35" fmla="*/ 42 h 70"/>
                <a:gd name="T36" fmla="*/ 54 w 65"/>
                <a:gd name="T37" fmla="*/ 38 h 70"/>
                <a:gd name="T38" fmla="*/ 54 w 65"/>
                <a:gd name="T39" fmla="*/ 15 h 70"/>
                <a:gd name="T40" fmla="*/ 46 w 65"/>
                <a:gd name="T41" fmla="*/ 3 h 70"/>
                <a:gd name="T42" fmla="*/ 45 w 65"/>
                <a:gd name="T43" fmla="*/ 3 h 70"/>
                <a:gd name="T44" fmla="*/ 65 w 65"/>
                <a:gd name="T45" fmla="*/ 2 h 70"/>
                <a:gd name="T46" fmla="*/ 63 w 65"/>
                <a:gd name="T47" fmla="*/ 4 h 70"/>
                <a:gd name="T48" fmla="*/ 58 w 65"/>
                <a:gd name="T49" fmla="*/ 12 h 70"/>
                <a:gd name="T50" fmla="*/ 58 w 65"/>
                <a:gd name="T51" fmla="*/ 26 h 70"/>
                <a:gd name="T52" fmla="*/ 58 w 65"/>
                <a:gd name="T53" fmla="*/ 64 h 70"/>
                <a:gd name="T54" fmla="*/ 58 w 65"/>
                <a:gd name="T55"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 h="70">
                  <a:moveTo>
                    <a:pt x="58" y="69"/>
                  </a:moveTo>
                  <a:cubicBezTo>
                    <a:pt x="54" y="70"/>
                    <a:pt x="54" y="68"/>
                    <a:pt x="53" y="66"/>
                  </a:cubicBezTo>
                  <a:cubicBezTo>
                    <a:pt x="43" y="55"/>
                    <a:pt x="34" y="43"/>
                    <a:pt x="25" y="31"/>
                  </a:cubicBezTo>
                  <a:cubicBezTo>
                    <a:pt x="21" y="27"/>
                    <a:pt x="17" y="22"/>
                    <a:pt x="13" y="17"/>
                  </a:cubicBezTo>
                  <a:cubicBezTo>
                    <a:pt x="13" y="19"/>
                    <a:pt x="12" y="20"/>
                    <a:pt x="12" y="21"/>
                  </a:cubicBezTo>
                  <a:cubicBezTo>
                    <a:pt x="12" y="33"/>
                    <a:pt x="12" y="44"/>
                    <a:pt x="12" y="56"/>
                  </a:cubicBezTo>
                  <a:cubicBezTo>
                    <a:pt x="12" y="63"/>
                    <a:pt x="13" y="64"/>
                    <a:pt x="20" y="66"/>
                  </a:cubicBezTo>
                  <a:cubicBezTo>
                    <a:pt x="20" y="67"/>
                    <a:pt x="21" y="67"/>
                    <a:pt x="21" y="68"/>
                  </a:cubicBezTo>
                  <a:cubicBezTo>
                    <a:pt x="18" y="69"/>
                    <a:pt x="5" y="69"/>
                    <a:pt x="0" y="68"/>
                  </a:cubicBezTo>
                  <a:cubicBezTo>
                    <a:pt x="1" y="67"/>
                    <a:pt x="2" y="66"/>
                    <a:pt x="3" y="66"/>
                  </a:cubicBezTo>
                  <a:cubicBezTo>
                    <a:pt x="7" y="65"/>
                    <a:pt x="9" y="63"/>
                    <a:pt x="9" y="58"/>
                  </a:cubicBezTo>
                  <a:cubicBezTo>
                    <a:pt x="9" y="44"/>
                    <a:pt x="9" y="29"/>
                    <a:pt x="9" y="14"/>
                  </a:cubicBezTo>
                  <a:cubicBezTo>
                    <a:pt x="9" y="11"/>
                    <a:pt x="7" y="9"/>
                    <a:pt x="6" y="8"/>
                  </a:cubicBezTo>
                  <a:cubicBezTo>
                    <a:pt x="4" y="6"/>
                    <a:pt x="2" y="4"/>
                    <a:pt x="0" y="2"/>
                  </a:cubicBezTo>
                  <a:cubicBezTo>
                    <a:pt x="4" y="1"/>
                    <a:pt x="7" y="2"/>
                    <a:pt x="10" y="1"/>
                  </a:cubicBezTo>
                  <a:cubicBezTo>
                    <a:pt x="18" y="0"/>
                    <a:pt x="22" y="3"/>
                    <a:pt x="27" y="9"/>
                  </a:cubicBezTo>
                  <a:cubicBezTo>
                    <a:pt x="34" y="19"/>
                    <a:pt x="42" y="29"/>
                    <a:pt x="50" y="39"/>
                  </a:cubicBezTo>
                  <a:cubicBezTo>
                    <a:pt x="51" y="40"/>
                    <a:pt x="52" y="41"/>
                    <a:pt x="54" y="42"/>
                  </a:cubicBezTo>
                  <a:cubicBezTo>
                    <a:pt x="54" y="41"/>
                    <a:pt x="54" y="39"/>
                    <a:pt x="54" y="38"/>
                  </a:cubicBezTo>
                  <a:cubicBezTo>
                    <a:pt x="54" y="30"/>
                    <a:pt x="54" y="23"/>
                    <a:pt x="54" y="15"/>
                  </a:cubicBezTo>
                  <a:cubicBezTo>
                    <a:pt x="54" y="9"/>
                    <a:pt x="53" y="4"/>
                    <a:pt x="46" y="3"/>
                  </a:cubicBezTo>
                  <a:cubicBezTo>
                    <a:pt x="46" y="3"/>
                    <a:pt x="45" y="3"/>
                    <a:pt x="45" y="3"/>
                  </a:cubicBezTo>
                  <a:cubicBezTo>
                    <a:pt x="48" y="1"/>
                    <a:pt x="61" y="1"/>
                    <a:pt x="65" y="2"/>
                  </a:cubicBezTo>
                  <a:cubicBezTo>
                    <a:pt x="64" y="3"/>
                    <a:pt x="64" y="3"/>
                    <a:pt x="63" y="4"/>
                  </a:cubicBezTo>
                  <a:cubicBezTo>
                    <a:pt x="59" y="5"/>
                    <a:pt x="57" y="8"/>
                    <a:pt x="58" y="12"/>
                  </a:cubicBezTo>
                  <a:cubicBezTo>
                    <a:pt x="58" y="17"/>
                    <a:pt x="58" y="22"/>
                    <a:pt x="58" y="26"/>
                  </a:cubicBezTo>
                  <a:cubicBezTo>
                    <a:pt x="58" y="39"/>
                    <a:pt x="58" y="51"/>
                    <a:pt x="58" y="64"/>
                  </a:cubicBezTo>
                  <a:cubicBezTo>
                    <a:pt x="58" y="66"/>
                    <a:pt x="58" y="67"/>
                    <a:pt x="58" y="69"/>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64" name="Freeform 53">
              <a:extLst>
                <a:ext uri="{FF2B5EF4-FFF2-40B4-BE49-F238E27FC236}">
                  <a16:creationId xmlns:a16="http://schemas.microsoft.com/office/drawing/2014/main" id="{BB0D0761-D478-4C17-815A-0A6AD74194EA}"/>
                </a:ext>
              </a:extLst>
            </p:cNvPr>
            <p:cNvSpPr>
              <a:spLocks noEditPoints="1"/>
            </p:cNvSpPr>
            <p:nvPr/>
          </p:nvSpPr>
          <p:spPr bwMode="auto">
            <a:xfrm>
              <a:off x="5700062" y="26009575"/>
              <a:ext cx="353921" cy="503354"/>
            </a:xfrm>
            <a:custGeom>
              <a:avLst/>
              <a:gdLst>
                <a:gd name="T0" fmla="*/ 9 w 50"/>
                <a:gd name="T1" fmla="*/ 71 h 71"/>
                <a:gd name="T2" fmla="*/ 31 w 50"/>
                <a:gd name="T3" fmla="*/ 41 h 71"/>
                <a:gd name="T4" fmla="*/ 23 w 50"/>
                <a:gd name="T5" fmla="*/ 44 h 71"/>
                <a:gd name="T6" fmla="*/ 3 w 50"/>
                <a:gd name="T7" fmla="*/ 33 h 71"/>
                <a:gd name="T8" fmla="*/ 3 w 50"/>
                <a:gd name="T9" fmla="*/ 13 h 71"/>
                <a:gd name="T10" fmla="*/ 21 w 50"/>
                <a:gd name="T11" fmla="*/ 1 h 71"/>
                <a:gd name="T12" fmla="*/ 41 w 50"/>
                <a:gd name="T13" fmla="*/ 11 h 71"/>
                <a:gd name="T14" fmla="*/ 34 w 50"/>
                <a:gd name="T15" fmla="*/ 59 h 71"/>
                <a:gd name="T16" fmla="*/ 9 w 50"/>
                <a:gd name="T17" fmla="*/ 71 h 71"/>
                <a:gd name="T18" fmla="*/ 31 w 50"/>
                <a:gd name="T19" fmla="*/ 32 h 71"/>
                <a:gd name="T20" fmla="*/ 32 w 50"/>
                <a:gd name="T21" fmla="*/ 32 h 71"/>
                <a:gd name="T22" fmla="*/ 28 w 50"/>
                <a:gd name="T23" fmla="*/ 12 h 71"/>
                <a:gd name="T24" fmla="*/ 25 w 50"/>
                <a:gd name="T25" fmla="*/ 6 h 71"/>
                <a:gd name="T26" fmla="*/ 19 w 50"/>
                <a:gd name="T27" fmla="*/ 3 h 71"/>
                <a:gd name="T28" fmla="*/ 15 w 50"/>
                <a:gd name="T29" fmla="*/ 8 h 71"/>
                <a:gd name="T30" fmla="*/ 14 w 50"/>
                <a:gd name="T31" fmla="*/ 10 h 71"/>
                <a:gd name="T32" fmla="*/ 18 w 50"/>
                <a:gd name="T33" fmla="*/ 32 h 71"/>
                <a:gd name="T34" fmla="*/ 21 w 50"/>
                <a:gd name="T35" fmla="*/ 37 h 71"/>
                <a:gd name="T36" fmla="*/ 29 w 50"/>
                <a:gd name="T37" fmla="*/ 39 h 71"/>
                <a:gd name="T38" fmla="*/ 31 w 50"/>
                <a:gd name="T39" fmla="*/ 33 h 71"/>
                <a:gd name="T40" fmla="*/ 31 w 50"/>
                <a:gd name="T41" fmla="*/ 3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71">
                  <a:moveTo>
                    <a:pt x="9" y="71"/>
                  </a:moveTo>
                  <a:cubicBezTo>
                    <a:pt x="22" y="66"/>
                    <a:pt x="29" y="55"/>
                    <a:pt x="31" y="41"/>
                  </a:cubicBezTo>
                  <a:cubicBezTo>
                    <a:pt x="28" y="42"/>
                    <a:pt x="26" y="43"/>
                    <a:pt x="23" y="44"/>
                  </a:cubicBezTo>
                  <a:cubicBezTo>
                    <a:pt x="14" y="46"/>
                    <a:pt x="7" y="42"/>
                    <a:pt x="3" y="33"/>
                  </a:cubicBezTo>
                  <a:cubicBezTo>
                    <a:pt x="0" y="26"/>
                    <a:pt x="1" y="19"/>
                    <a:pt x="3" y="13"/>
                  </a:cubicBezTo>
                  <a:cubicBezTo>
                    <a:pt x="7" y="5"/>
                    <a:pt x="13" y="1"/>
                    <a:pt x="21" y="1"/>
                  </a:cubicBezTo>
                  <a:cubicBezTo>
                    <a:pt x="29" y="0"/>
                    <a:pt x="36" y="3"/>
                    <a:pt x="41" y="11"/>
                  </a:cubicBezTo>
                  <a:cubicBezTo>
                    <a:pt x="50" y="26"/>
                    <a:pt x="47" y="47"/>
                    <a:pt x="34" y="59"/>
                  </a:cubicBezTo>
                  <a:cubicBezTo>
                    <a:pt x="28" y="65"/>
                    <a:pt x="17" y="70"/>
                    <a:pt x="9" y="71"/>
                  </a:cubicBezTo>
                  <a:close/>
                  <a:moveTo>
                    <a:pt x="31" y="32"/>
                  </a:moveTo>
                  <a:cubicBezTo>
                    <a:pt x="31" y="32"/>
                    <a:pt x="31" y="32"/>
                    <a:pt x="32" y="32"/>
                  </a:cubicBezTo>
                  <a:cubicBezTo>
                    <a:pt x="30" y="25"/>
                    <a:pt x="29" y="19"/>
                    <a:pt x="28" y="12"/>
                  </a:cubicBezTo>
                  <a:cubicBezTo>
                    <a:pt x="27" y="10"/>
                    <a:pt x="26" y="8"/>
                    <a:pt x="25" y="6"/>
                  </a:cubicBezTo>
                  <a:cubicBezTo>
                    <a:pt x="24" y="4"/>
                    <a:pt x="22" y="3"/>
                    <a:pt x="19" y="3"/>
                  </a:cubicBezTo>
                  <a:cubicBezTo>
                    <a:pt x="17" y="4"/>
                    <a:pt x="15" y="5"/>
                    <a:pt x="15" y="8"/>
                  </a:cubicBezTo>
                  <a:cubicBezTo>
                    <a:pt x="15" y="9"/>
                    <a:pt x="14" y="10"/>
                    <a:pt x="14" y="10"/>
                  </a:cubicBezTo>
                  <a:cubicBezTo>
                    <a:pt x="15" y="18"/>
                    <a:pt x="16" y="25"/>
                    <a:pt x="18" y="32"/>
                  </a:cubicBezTo>
                  <a:cubicBezTo>
                    <a:pt x="19" y="34"/>
                    <a:pt x="20" y="35"/>
                    <a:pt x="21" y="37"/>
                  </a:cubicBezTo>
                  <a:cubicBezTo>
                    <a:pt x="23" y="39"/>
                    <a:pt x="25" y="39"/>
                    <a:pt x="29" y="39"/>
                  </a:cubicBezTo>
                  <a:cubicBezTo>
                    <a:pt x="32" y="38"/>
                    <a:pt x="31" y="35"/>
                    <a:pt x="31" y="33"/>
                  </a:cubicBezTo>
                  <a:cubicBezTo>
                    <a:pt x="31" y="33"/>
                    <a:pt x="31" y="32"/>
                    <a:pt x="31" y="3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65" name="Freeform 54">
              <a:extLst>
                <a:ext uri="{FF2B5EF4-FFF2-40B4-BE49-F238E27FC236}">
                  <a16:creationId xmlns:a16="http://schemas.microsoft.com/office/drawing/2014/main" id="{4E5F6A7C-2998-4CCF-BF1E-D9077A867373}"/>
                </a:ext>
              </a:extLst>
            </p:cNvPr>
            <p:cNvSpPr>
              <a:spLocks/>
            </p:cNvSpPr>
            <p:nvPr/>
          </p:nvSpPr>
          <p:spPr bwMode="auto">
            <a:xfrm>
              <a:off x="4323703" y="20386164"/>
              <a:ext cx="471894" cy="534814"/>
            </a:xfrm>
            <a:custGeom>
              <a:avLst/>
              <a:gdLst>
                <a:gd name="T0" fmla="*/ 42 w 68"/>
                <a:gd name="T1" fmla="*/ 7 h 77"/>
                <a:gd name="T2" fmla="*/ 62 w 68"/>
                <a:gd name="T3" fmla="*/ 0 h 77"/>
                <a:gd name="T4" fmla="*/ 60 w 68"/>
                <a:gd name="T5" fmla="*/ 3 h 77"/>
                <a:gd name="T6" fmla="*/ 57 w 68"/>
                <a:gd name="T7" fmla="*/ 12 h 77"/>
                <a:gd name="T8" fmla="*/ 65 w 68"/>
                <a:gd name="T9" fmla="*/ 40 h 77"/>
                <a:gd name="T10" fmla="*/ 67 w 68"/>
                <a:gd name="T11" fmla="*/ 55 h 77"/>
                <a:gd name="T12" fmla="*/ 62 w 68"/>
                <a:gd name="T13" fmla="*/ 68 h 77"/>
                <a:gd name="T14" fmla="*/ 34 w 68"/>
                <a:gd name="T15" fmla="*/ 76 h 77"/>
                <a:gd name="T16" fmla="*/ 21 w 68"/>
                <a:gd name="T17" fmla="*/ 66 h 77"/>
                <a:gd name="T18" fmla="*/ 19 w 68"/>
                <a:gd name="T19" fmla="*/ 60 h 77"/>
                <a:gd name="T20" fmla="*/ 10 w 68"/>
                <a:gd name="T21" fmla="*/ 27 h 77"/>
                <a:gd name="T22" fmla="*/ 9 w 68"/>
                <a:gd name="T23" fmla="*/ 25 h 77"/>
                <a:gd name="T24" fmla="*/ 2 w 68"/>
                <a:gd name="T25" fmla="*/ 20 h 77"/>
                <a:gd name="T26" fmla="*/ 0 w 68"/>
                <a:gd name="T27" fmla="*/ 19 h 77"/>
                <a:gd name="T28" fmla="*/ 27 w 68"/>
                <a:gd name="T29" fmla="*/ 10 h 77"/>
                <a:gd name="T30" fmla="*/ 30 w 68"/>
                <a:gd name="T31" fmla="*/ 10 h 77"/>
                <a:gd name="T32" fmla="*/ 30 w 68"/>
                <a:gd name="T33" fmla="*/ 11 h 77"/>
                <a:gd name="T34" fmla="*/ 27 w 68"/>
                <a:gd name="T35" fmla="*/ 12 h 77"/>
                <a:gd name="T36" fmla="*/ 24 w 68"/>
                <a:gd name="T37" fmla="*/ 20 h 77"/>
                <a:gd name="T38" fmla="*/ 34 w 68"/>
                <a:gd name="T39" fmla="*/ 59 h 77"/>
                <a:gd name="T40" fmla="*/ 35 w 68"/>
                <a:gd name="T41" fmla="*/ 61 h 77"/>
                <a:gd name="T42" fmla="*/ 50 w 68"/>
                <a:gd name="T43" fmla="*/ 70 h 77"/>
                <a:gd name="T44" fmla="*/ 64 w 68"/>
                <a:gd name="T45" fmla="*/ 55 h 77"/>
                <a:gd name="T46" fmla="*/ 63 w 68"/>
                <a:gd name="T47" fmla="*/ 45 h 77"/>
                <a:gd name="T48" fmla="*/ 54 w 68"/>
                <a:gd name="T49" fmla="*/ 15 h 77"/>
                <a:gd name="T50" fmla="*/ 44 w 68"/>
                <a:gd name="T51" fmla="*/ 7 h 77"/>
                <a:gd name="T52" fmla="*/ 42 w 68"/>
                <a:gd name="T53" fmla="*/ 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7">
                  <a:moveTo>
                    <a:pt x="42" y="7"/>
                  </a:moveTo>
                  <a:cubicBezTo>
                    <a:pt x="45" y="4"/>
                    <a:pt x="57" y="1"/>
                    <a:pt x="62" y="0"/>
                  </a:cubicBezTo>
                  <a:cubicBezTo>
                    <a:pt x="61" y="1"/>
                    <a:pt x="61" y="2"/>
                    <a:pt x="60" y="3"/>
                  </a:cubicBezTo>
                  <a:cubicBezTo>
                    <a:pt x="57" y="5"/>
                    <a:pt x="56" y="8"/>
                    <a:pt x="57" y="12"/>
                  </a:cubicBezTo>
                  <a:cubicBezTo>
                    <a:pt x="60" y="21"/>
                    <a:pt x="63" y="31"/>
                    <a:pt x="65" y="40"/>
                  </a:cubicBezTo>
                  <a:cubicBezTo>
                    <a:pt x="66" y="45"/>
                    <a:pt x="67" y="50"/>
                    <a:pt x="67" y="55"/>
                  </a:cubicBezTo>
                  <a:cubicBezTo>
                    <a:pt x="68" y="61"/>
                    <a:pt x="66" y="65"/>
                    <a:pt x="62" y="68"/>
                  </a:cubicBezTo>
                  <a:cubicBezTo>
                    <a:pt x="54" y="74"/>
                    <a:pt x="44" y="77"/>
                    <a:pt x="34" y="76"/>
                  </a:cubicBezTo>
                  <a:cubicBezTo>
                    <a:pt x="28" y="75"/>
                    <a:pt x="24" y="72"/>
                    <a:pt x="21" y="66"/>
                  </a:cubicBezTo>
                  <a:cubicBezTo>
                    <a:pt x="20" y="64"/>
                    <a:pt x="19" y="62"/>
                    <a:pt x="19" y="60"/>
                  </a:cubicBezTo>
                  <a:cubicBezTo>
                    <a:pt x="16" y="49"/>
                    <a:pt x="13" y="38"/>
                    <a:pt x="10" y="27"/>
                  </a:cubicBezTo>
                  <a:cubicBezTo>
                    <a:pt x="10" y="27"/>
                    <a:pt x="9" y="26"/>
                    <a:pt x="9" y="25"/>
                  </a:cubicBezTo>
                  <a:cubicBezTo>
                    <a:pt x="8" y="22"/>
                    <a:pt x="6" y="20"/>
                    <a:pt x="2" y="20"/>
                  </a:cubicBezTo>
                  <a:cubicBezTo>
                    <a:pt x="1" y="20"/>
                    <a:pt x="1" y="20"/>
                    <a:pt x="0" y="19"/>
                  </a:cubicBezTo>
                  <a:cubicBezTo>
                    <a:pt x="8" y="15"/>
                    <a:pt x="18" y="13"/>
                    <a:pt x="27" y="10"/>
                  </a:cubicBezTo>
                  <a:cubicBezTo>
                    <a:pt x="28" y="10"/>
                    <a:pt x="29" y="10"/>
                    <a:pt x="30" y="10"/>
                  </a:cubicBezTo>
                  <a:cubicBezTo>
                    <a:pt x="30" y="10"/>
                    <a:pt x="30" y="10"/>
                    <a:pt x="30" y="11"/>
                  </a:cubicBezTo>
                  <a:cubicBezTo>
                    <a:pt x="29" y="11"/>
                    <a:pt x="28" y="12"/>
                    <a:pt x="27" y="12"/>
                  </a:cubicBezTo>
                  <a:cubicBezTo>
                    <a:pt x="24" y="14"/>
                    <a:pt x="23" y="16"/>
                    <a:pt x="24" y="20"/>
                  </a:cubicBezTo>
                  <a:cubicBezTo>
                    <a:pt x="27" y="33"/>
                    <a:pt x="31" y="46"/>
                    <a:pt x="34" y="59"/>
                  </a:cubicBezTo>
                  <a:cubicBezTo>
                    <a:pt x="35" y="60"/>
                    <a:pt x="35" y="60"/>
                    <a:pt x="35" y="61"/>
                  </a:cubicBezTo>
                  <a:cubicBezTo>
                    <a:pt x="38" y="68"/>
                    <a:pt x="43" y="71"/>
                    <a:pt x="50" y="70"/>
                  </a:cubicBezTo>
                  <a:cubicBezTo>
                    <a:pt x="59" y="68"/>
                    <a:pt x="64" y="63"/>
                    <a:pt x="64" y="55"/>
                  </a:cubicBezTo>
                  <a:cubicBezTo>
                    <a:pt x="64" y="51"/>
                    <a:pt x="63" y="48"/>
                    <a:pt x="63" y="45"/>
                  </a:cubicBezTo>
                  <a:cubicBezTo>
                    <a:pt x="60" y="35"/>
                    <a:pt x="57" y="25"/>
                    <a:pt x="54" y="15"/>
                  </a:cubicBezTo>
                  <a:cubicBezTo>
                    <a:pt x="52" y="8"/>
                    <a:pt x="51" y="7"/>
                    <a:pt x="44" y="7"/>
                  </a:cubicBezTo>
                  <a:cubicBezTo>
                    <a:pt x="43" y="7"/>
                    <a:pt x="43" y="7"/>
                    <a:pt x="42" y="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66" name="Freeform 55">
              <a:extLst>
                <a:ext uri="{FF2B5EF4-FFF2-40B4-BE49-F238E27FC236}">
                  <a16:creationId xmlns:a16="http://schemas.microsoft.com/office/drawing/2014/main" id="{B8C17893-2B8C-4402-9B0A-CFAC1EEC5BFE}"/>
                </a:ext>
              </a:extLst>
            </p:cNvPr>
            <p:cNvSpPr>
              <a:spLocks/>
            </p:cNvSpPr>
            <p:nvPr/>
          </p:nvSpPr>
          <p:spPr bwMode="auto">
            <a:xfrm>
              <a:off x="7894371" y="22195094"/>
              <a:ext cx="550543" cy="440435"/>
            </a:xfrm>
            <a:custGeom>
              <a:avLst/>
              <a:gdLst>
                <a:gd name="T0" fmla="*/ 0 w 79"/>
                <a:gd name="T1" fmla="*/ 22 h 63"/>
                <a:gd name="T2" fmla="*/ 20 w 79"/>
                <a:gd name="T3" fmla="*/ 13 h 63"/>
                <a:gd name="T4" fmla="*/ 20 w 79"/>
                <a:gd name="T5" fmla="*/ 17 h 63"/>
                <a:gd name="T6" fmla="*/ 12 w 79"/>
                <a:gd name="T7" fmla="*/ 26 h 63"/>
                <a:gd name="T8" fmla="*/ 13 w 79"/>
                <a:gd name="T9" fmla="*/ 46 h 63"/>
                <a:gd name="T10" fmla="*/ 24 w 79"/>
                <a:gd name="T11" fmla="*/ 50 h 63"/>
                <a:gd name="T12" fmla="*/ 32 w 79"/>
                <a:gd name="T13" fmla="*/ 42 h 63"/>
                <a:gd name="T14" fmla="*/ 32 w 79"/>
                <a:gd name="T15" fmla="*/ 35 h 63"/>
                <a:gd name="T16" fmla="*/ 35 w 79"/>
                <a:gd name="T17" fmla="*/ 14 h 63"/>
                <a:gd name="T18" fmla="*/ 51 w 79"/>
                <a:gd name="T19" fmla="*/ 1 h 63"/>
                <a:gd name="T20" fmla="*/ 66 w 79"/>
                <a:gd name="T21" fmla="*/ 7 h 63"/>
                <a:gd name="T22" fmla="*/ 73 w 79"/>
                <a:gd name="T23" fmla="*/ 24 h 63"/>
                <a:gd name="T24" fmla="*/ 73 w 79"/>
                <a:gd name="T25" fmla="*/ 28 h 63"/>
                <a:gd name="T26" fmla="*/ 76 w 79"/>
                <a:gd name="T27" fmla="*/ 32 h 63"/>
                <a:gd name="T28" fmla="*/ 79 w 79"/>
                <a:gd name="T29" fmla="*/ 34 h 63"/>
                <a:gd name="T30" fmla="*/ 59 w 79"/>
                <a:gd name="T31" fmla="*/ 42 h 63"/>
                <a:gd name="T32" fmla="*/ 62 w 79"/>
                <a:gd name="T33" fmla="*/ 38 h 63"/>
                <a:gd name="T34" fmla="*/ 69 w 79"/>
                <a:gd name="T35" fmla="*/ 26 h 63"/>
                <a:gd name="T36" fmla="*/ 65 w 79"/>
                <a:gd name="T37" fmla="*/ 12 h 63"/>
                <a:gd name="T38" fmla="*/ 50 w 79"/>
                <a:gd name="T39" fmla="*/ 14 h 63"/>
                <a:gd name="T40" fmla="*/ 49 w 79"/>
                <a:gd name="T41" fmla="*/ 21 h 63"/>
                <a:gd name="T42" fmla="*/ 48 w 79"/>
                <a:gd name="T43" fmla="*/ 39 h 63"/>
                <a:gd name="T44" fmla="*/ 45 w 79"/>
                <a:gd name="T45" fmla="*/ 50 h 63"/>
                <a:gd name="T46" fmla="*/ 15 w 79"/>
                <a:gd name="T47" fmla="*/ 53 h 63"/>
                <a:gd name="T48" fmla="*/ 7 w 79"/>
                <a:gd name="T49" fmla="*/ 34 h 63"/>
                <a:gd name="T50" fmla="*/ 0 w 79"/>
                <a:gd name="T51" fmla="*/ 2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9" h="63">
                  <a:moveTo>
                    <a:pt x="0" y="22"/>
                  </a:moveTo>
                  <a:cubicBezTo>
                    <a:pt x="7" y="19"/>
                    <a:pt x="14" y="16"/>
                    <a:pt x="20" y="13"/>
                  </a:cubicBezTo>
                  <a:cubicBezTo>
                    <a:pt x="22" y="15"/>
                    <a:pt x="21" y="16"/>
                    <a:pt x="20" y="17"/>
                  </a:cubicBezTo>
                  <a:cubicBezTo>
                    <a:pt x="17" y="20"/>
                    <a:pt x="14" y="23"/>
                    <a:pt x="12" y="26"/>
                  </a:cubicBezTo>
                  <a:cubicBezTo>
                    <a:pt x="8" y="33"/>
                    <a:pt x="9" y="39"/>
                    <a:pt x="13" y="46"/>
                  </a:cubicBezTo>
                  <a:cubicBezTo>
                    <a:pt x="16" y="50"/>
                    <a:pt x="19" y="51"/>
                    <a:pt x="24" y="50"/>
                  </a:cubicBezTo>
                  <a:cubicBezTo>
                    <a:pt x="28" y="49"/>
                    <a:pt x="31" y="46"/>
                    <a:pt x="32" y="42"/>
                  </a:cubicBezTo>
                  <a:cubicBezTo>
                    <a:pt x="32" y="40"/>
                    <a:pt x="32" y="37"/>
                    <a:pt x="32" y="35"/>
                  </a:cubicBezTo>
                  <a:cubicBezTo>
                    <a:pt x="33" y="28"/>
                    <a:pt x="33" y="21"/>
                    <a:pt x="35" y="14"/>
                  </a:cubicBezTo>
                  <a:cubicBezTo>
                    <a:pt x="37" y="6"/>
                    <a:pt x="43" y="2"/>
                    <a:pt x="51" y="1"/>
                  </a:cubicBezTo>
                  <a:cubicBezTo>
                    <a:pt x="57" y="0"/>
                    <a:pt x="62" y="3"/>
                    <a:pt x="66" y="7"/>
                  </a:cubicBezTo>
                  <a:cubicBezTo>
                    <a:pt x="70" y="12"/>
                    <a:pt x="72" y="18"/>
                    <a:pt x="73" y="24"/>
                  </a:cubicBezTo>
                  <a:cubicBezTo>
                    <a:pt x="73" y="26"/>
                    <a:pt x="73" y="27"/>
                    <a:pt x="73" y="28"/>
                  </a:cubicBezTo>
                  <a:cubicBezTo>
                    <a:pt x="73" y="30"/>
                    <a:pt x="74" y="32"/>
                    <a:pt x="76" y="32"/>
                  </a:cubicBezTo>
                  <a:cubicBezTo>
                    <a:pt x="77" y="32"/>
                    <a:pt x="78" y="33"/>
                    <a:pt x="79" y="34"/>
                  </a:cubicBezTo>
                  <a:cubicBezTo>
                    <a:pt x="75" y="37"/>
                    <a:pt x="63" y="42"/>
                    <a:pt x="59" y="42"/>
                  </a:cubicBezTo>
                  <a:cubicBezTo>
                    <a:pt x="60" y="40"/>
                    <a:pt x="61" y="39"/>
                    <a:pt x="62" y="38"/>
                  </a:cubicBezTo>
                  <a:cubicBezTo>
                    <a:pt x="65" y="34"/>
                    <a:pt x="68" y="31"/>
                    <a:pt x="69" y="26"/>
                  </a:cubicBezTo>
                  <a:cubicBezTo>
                    <a:pt x="70" y="21"/>
                    <a:pt x="69" y="16"/>
                    <a:pt x="65" y="12"/>
                  </a:cubicBezTo>
                  <a:cubicBezTo>
                    <a:pt x="61" y="7"/>
                    <a:pt x="53" y="8"/>
                    <a:pt x="50" y="14"/>
                  </a:cubicBezTo>
                  <a:cubicBezTo>
                    <a:pt x="49" y="16"/>
                    <a:pt x="49" y="19"/>
                    <a:pt x="49" y="21"/>
                  </a:cubicBezTo>
                  <a:cubicBezTo>
                    <a:pt x="48" y="27"/>
                    <a:pt x="49" y="33"/>
                    <a:pt x="48" y="39"/>
                  </a:cubicBezTo>
                  <a:cubicBezTo>
                    <a:pt x="47" y="42"/>
                    <a:pt x="47" y="46"/>
                    <a:pt x="45" y="50"/>
                  </a:cubicBezTo>
                  <a:cubicBezTo>
                    <a:pt x="39" y="60"/>
                    <a:pt x="24" y="63"/>
                    <a:pt x="15" y="53"/>
                  </a:cubicBezTo>
                  <a:cubicBezTo>
                    <a:pt x="11" y="47"/>
                    <a:pt x="8" y="41"/>
                    <a:pt x="7" y="34"/>
                  </a:cubicBezTo>
                  <a:cubicBezTo>
                    <a:pt x="5" y="27"/>
                    <a:pt x="5" y="27"/>
                    <a:pt x="0" y="2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67" name="Freeform 56">
              <a:extLst>
                <a:ext uri="{FF2B5EF4-FFF2-40B4-BE49-F238E27FC236}">
                  <a16:creationId xmlns:a16="http://schemas.microsoft.com/office/drawing/2014/main" id="{80A4A95E-1D12-4BFB-84A3-6E69192B6F66}"/>
                </a:ext>
              </a:extLst>
            </p:cNvPr>
            <p:cNvSpPr>
              <a:spLocks/>
            </p:cNvSpPr>
            <p:nvPr/>
          </p:nvSpPr>
          <p:spPr bwMode="auto">
            <a:xfrm>
              <a:off x="7902235" y="24263565"/>
              <a:ext cx="542679" cy="503354"/>
            </a:xfrm>
            <a:custGeom>
              <a:avLst/>
              <a:gdLst>
                <a:gd name="T0" fmla="*/ 64 w 77"/>
                <a:gd name="T1" fmla="*/ 40 h 72"/>
                <a:gd name="T2" fmla="*/ 65 w 77"/>
                <a:gd name="T3" fmla="*/ 37 h 72"/>
                <a:gd name="T4" fmla="*/ 59 w 77"/>
                <a:gd name="T5" fmla="*/ 30 h 72"/>
                <a:gd name="T6" fmla="*/ 45 w 77"/>
                <a:gd name="T7" fmla="*/ 32 h 72"/>
                <a:gd name="T8" fmla="*/ 37 w 77"/>
                <a:gd name="T9" fmla="*/ 32 h 72"/>
                <a:gd name="T10" fmla="*/ 33 w 77"/>
                <a:gd name="T11" fmla="*/ 33 h 72"/>
                <a:gd name="T12" fmla="*/ 39 w 77"/>
                <a:gd name="T13" fmla="*/ 41 h 72"/>
                <a:gd name="T14" fmla="*/ 47 w 77"/>
                <a:gd name="T15" fmla="*/ 52 h 72"/>
                <a:gd name="T16" fmla="*/ 50 w 77"/>
                <a:gd name="T17" fmla="*/ 56 h 72"/>
                <a:gd name="T18" fmla="*/ 57 w 77"/>
                <a:gd name="T19" fmla="*/ 55 h 72"/>
                <a:gd name="T20" fmla="*/ 60 w 77"/>
                <a:gd name="T21" fmla="*/ 51 h 72"/>
                <a:gd name="T22" fmla="*/ 53 w 77"/>
                <a:gd name="T23" fmla="*/ 72 h 72"/>
                <a:gd name="T24" fmla="*/ 52 w 77"/>
                <a:gd name="T25" fmla="*/ 71 h 72"/>
                <a:gd name="T26" fmla="*/ 48 w 77"/>
                <a:gd name="T27" fmla="*/ 60 h 72"/>
                <a:gd name="T28" fmla="*/ 31 w 77"/>
                <a:gd name="T29" fmla="*/ 37 h 72"/>
                <a:gd name="T30" fmla="*/ 26 w 77"/>
                <a:gd name="T31" fmla="*/ 33 h 72"/>
                <a:gd name="T32" fmla="*/ 13 w 77"/>
                <a:gd name="T33" fmla="*/ 27 h 72"/>
                <a:gd name="T34" fmla="*/ 2 w 77"/>
                <a:gd name="T35" fmla="*/ 31 h 72"/>
                <a:gd name="T36" fmla="*/ 1 w 77"/>
                <a:gd name="T37" fmla="*/ 32 h 72"/>
                <a:gd name="T38" fmla="*/ 0 w 77"/>
                <a:gd name="T39" fmla="*/ 30 h 72"/>
                <a:gd name="T40" fmla="*/ 12 w 77"/>
                <a:gd name="T41" fmla="*/ 1 h 72"/>
                <a:gd name="T42" fmla="*/ 13 w 77"/>
                <a:gd name="T43" fmla="*/ 0 h 72"/>
                <a:gd name="T44" fmla="*/ 13 w 77"/>
                <a:gd name="T45" fmla="*/ 3 h 72"/>
                <a:gd name="T46" fmla="*/ 18 w 77"/>
                <a:gd name="T47" fmla="*/ 12 h 72"/>
                <a:gd name="T48" fmla="*/ 30 w 77"/>
                <a:gd name="T49" fmla="*/ 17 h 72"/>
                <a:gd name="T50" fmla="*/ 34 w 77"/>
                <a:gd name="T51" fmla="*/ 18 h 72"/>
                <a:gd name="T52" fmla="*/ 67 w 77"/>
                <a:gd name="T53" fmla="*/ 14 h 72"/>
                <a:gd name="T54" fmla="*/ 76 w 77"/>
                <a:gd name="T55" fmla="*/ 8 h 72"/>
                <a:gd name="T56" fmla="*/ 77 w 77"/>
                <a:gd name="T57" fmla="*/ 10 h 72"/>
                <a:gd name="T58" fmla="*/ 66 w 77"/>
                <a:gd name="T59" fmla="*/ 39 h 72"/>
                <a:gd name="T60" fmla="*/ 64 w 77"/>
                <a:gd name="T61" fmla="*/ 4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72">
                  <a:moveTo>
                    <a:pt x="64" y="40"/>
                  </a:moveTo>
                  <a:cubicBezTo>
                    <a:pt x="65" y="39"/>
                    <a:pt x="65" y="38"/>
                    <a:pt x="65" y="37"/>
                  </a:cubicBezTo>
                  <a:cubicBezTo>
                    <a:pt x="67" y="31"/>
                    <a:pt x="66" y="30"/>
                    <a:pt x="59" y="30"/>
                  </a:cubicBezTo>
                  <a:cubicBezTo>
                    <a:pt x="54" y="31"/>
                    <a:pt x="50" y="31"/>
                    <a:pt x="45" y="32"/>
                  </a:cubicBezTo>
                  <a:cubicBezTo>
                    <a:pt x="42" y="32"/>
                    <a:pt x="40" y="32"/>
                    <a:pt x="37" y="32"/>
                  </a:cubicBezTo>
                  <a:cubicBezTo>
                    <a:pt x="36" y="33"/>
                    <a:pt x="35" y="33"/>
                    <a:pt x="33" y="33"/>
                  </a:cubicBezTo>
                  <a:cubicBezTo>
                    <a:pt x="35" y="36"/>
                    <a:pt x="37" y="39"/>
                    <a:pt x="39" y="41"/>
                  </a:cubicBezTo>
                  <a:cubicBezTo>
                    <a:pt x="41" y="45"/>
                    <a:pt x="44" y="48"/>
                    <a:pt x="47" y="52"/>
                  </a:cubicBezTo>
                  <a:cubicBezTo>
                    <a:pt x="48" y="53"/>
                    <a:pt x="49" y="55"/>
                    <a:pt x="50" y="56"/>
                  </a:cubicBezTo>
                  <a:cubicBezTo>
                    <a:pt x="53" y="58"/>
                    <a:pt x="55" y="58"/>
                    <a:pt x="57" y="55"/>
                  </a:cubicBezTo>
                  <a:cubicBezTo>
                    <a:pt x="58" y="54"/>
                    <a:pt x="59" y="53"/>
                    <a:pt x="60" y="51"/>
                  </a:cubicBezTo>
                  <a:cubicBezTo>
                    <a:pt x="60" y="55"/>
                    <a:pt x="56" y="68"/>
                    <a:pt x="53" y="72"/>
                  </a:cubicBezTo>
                  <a:cubicBezTo>
                    <a:pt x="53" y="71"/>
                    <a:pt x="52" y="71"/>
                    <a:pt x="52" y="71"/>
                  </a:cubicBezTo>
                  <a:cubicBezTo>
                    <a:pt x="52" y="67"/>
                    <a:pt x="50" y="64"/>
                    <a:pt x="48" y="60"/>
                  </a:cubicBezTo>
                  <a:cubicBezTo>
                    <a:pt x="42" y="53"/>
                    <a:pt x="37" y="45"/>
                    <a:pt x="31" y="37"/>
                  </a:cubicBezTo>
                  <a:cubicBezTo>
                    <a:pt x="30" y="35"/>
                    <a:pt x="29" y="34"/>
                    <a:pt x="26" y="33"/>
                  </a:cubicBezTo>
                  <a:cubicBezTo>
                    <a:pt x="22" y="31"/>
                    <a:pt x="17" y="29"/>
                    <a:pt x="13" y="27"/>
                  </a:cubicBezTo>
                  <a:cubicBezTo>
                    <a:pt x="7" y="25"/>
                    <a:pt x="6" y="25"/>
                    <a:pt x="2" y="31"/>
                  </a:cubicBezTo>
                  <a:cubicBezTo>
                    <a:pt x="2" y="31"/>
                    <a:pt x="1" y="31"/>
                    <a:pt x="1" y="32"/>
                  </a:cubicBezTo>
                  <a:cubicBezTo>
                    <a:pt x="1" y="31"/>
                    <a:pt x="0" y="31"/>
                    <a:pt x="0" y="30"/>
                  </a:cubicBezTo>
                  <a:cubicBezTo>
                    <a:pt x="4" y="20"/>
                    <a:pt x="8" y="11"/>
                    <a:pt x="12" y="1"/>
                  </a:cubicBezTo>
                  <a:cubicBezTo>
                    <a:pt x="12" y="1"/>
                    <a:pt x="12" y="0"/>
                    <a:pt x="13" y="0"/>
                  </a:cubicBezTo>
                  <a:cubicBezTo>
                    <a:pt x="13" y="1"/>
                    <a:pt x="13" y="2"/>
                    <a:pt x="13" y="3"/>
                  </a:cubicBezTo>
                  <a:cubicBezTo>
                    <a:pt x="12" y="8"/>
                    <a:pt x="13" y="10"/>
                    <a:pt x="18" y="12"/>
                  </a:cubicBezTo>
                  <a:cubicBezTo>
                    <a:pt x="22" y="14"/>
                    <a:pt x="26" y="16"/>
                    <a:pt x="30" y="17"/>
                  </a:cubicBezTo>
                  <a:cubicBezTo>
                    <a:pt x="31" y="18"/>
                    <a:pt x="33" y="18"/>
                    <a:pt x="34" y="18"/>
                  </a:cubicBezTo>
                  <a:cubicBezTo>
                    <a:pt x="45" y="17"/>
                    <a:pt x="56" y="15"/>
                    <a:pt x="67" y="14"/>
                  </a:cubicBezTo>
                  <a:cubicBezTo>
                    <a:pt x="70" y="13"/>
                    <a:pt x="74" y="12"/>
                    <a:pt x="76" y="8"/>
                  </a:cubicBezTo>
                  <a:cubicBezTo>
                    <a:pt x="77" y="9"/>
                    <a:pt x="77" y="10"/>
                    <a:pt x="77" y="10"/>
                  </a:cubicBezTo>
                  <a:cubicBezTo>
                    <a:pt x="74" y="20"/>
                    <a:pt x="70" y="29"/>
                    <a:pt x="66" y="39"/>
                  </a:cubicBezTo>
                  <a:cubicBezTo>
                    <a:pt x="66" y="39"/>
                    <a:pt x="66" y="39"/>
                    <a:pt x="64" y="4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68" name="Freeform 57">
              <a:extLst>
                <a:ext uri="{FF2B5EF4-FFF2-40B4-BE49-F238E27FC236}">
                  <a16:creationId xmlns:a16="http://schemas.microsoft.com/office/drawing/2014/main" id="{DE09AAE9-B869-4D14-9A6E-6B1E8F9D918C}"/>
                </a:ext>
              </a:extLst>
            </p:cNvPr>
            <p:cNvSpPr>
              <a:spLocks/>
            </p:cNvSpPr>
            <p:nvPr/>
          </p:nvSpPr>
          <p:spPr bwMode="auto">
            <a:xfrm>
              <a:off x="8098858" y="23484939"/>
              <a:ext cx="479759" cy="424705"/>
            </a:xfrm>
            <a:custGeom>
              <a:avLst/>
              <a:gdLst>
                <a:gd name="T0" fmla="*/ 5 w 68"/>
                <a:gd name="T1" fmla="*/ 10 h 61"/>
                <a:gd name="T2" fmla="*/ 5 w 68"/>
                <a:gd name="T3" fmla="*/ 13 h 61"/>
                <a:gd name="T4" fmla="*/ 12 w 68"/>
                <a:gd name="T5" fmla="*/ 20 h 61"/>
                <a:gd name="T6" fmla="*/ 37 w 68"/>
                <a:gd name="T7" fmla="*/ 22 h 61"/>
                <a:gd name="T8" fmla="*/ 61 w 68"/>
                <a:gd name="T9" fmla="*/ 23 h 61"/>
                <a:gd name="T10" fmla="*/ 64 w 68"/>
                <a:gd name="T11" fmla="*/ 23 h 61"/>
                <a:gd name="T12" fmla="*/ 63 w 68"/>
                <a:gd name="T13" fmla="*/ 14 h 61"/>
                <a:gd name="T14" fmla="*/ 58 w 68"/>
                <a:gd name="T15" fmla="*/ 6 h 61"/>
                <a:gd name="T16" fmla="*/ 50 w 68"/>
                <a:gd name="T17" fmla="*/ 1 h 61"/>
                <a:gd name="T18" fmla="*/ 68 w 68"/>
                <a:gd name="T19" fmla="*/ 2 h 61"/>
                <a:gd name="T20" fmla="*/ 64 w 68"/>
                <a:gd name="T21" fmla="*/ 61 h 61"/>
                <a:gd name="T22" fmla="*/ 46 w 68"/>
                <a:gd name="T23" fmla="*/ 60 h 61"/>
                <a:gd name="T24" fmla="*/ 47 w 68"/>
                <a:gd name="T25" fmla="*/ 57 h 61"/>
                <a:gd name="T26" fmla="*/ 49 w 68"/>
                <a:gd name="T27" fmla="*/ 57 h 61"/>
                <a:gd name="T28" fmla="*/ 63 w 68"/>
                <a:gd name="T29" fmla="*/ 40 h 61"/>
                <a:gd name="T30" fmla="*/ 60 w 68"/>
                <a:gd name="T31" fmla="*/ 39 h 61"/>
                <a:gd name="T32" fmla="*/ 17 w 68"/>
                <a:gd name="T33" fmla="*/ 36 h 61"/>
                <a:gd name="T34" fmla="*/ 12 w 68"/>
                <a:gd name="T35" fmla="*/ 35 h 61"/>
                <a:gd name="T36" fmla="*/ 3 w 68"/>
                <a:gd name="T37" fmla="*/ 41 h 61"/>
                <a:gd name="T38" fmla="*/ 2 w 68"/>
                <a:gd name="T39" fmla="*/ 45 h 61"/>
                <a:gd name="T40" fmla="*/ 2 w 68"/>
                <a:gd name="T41" fmla="*/ 36 h 61"/>
                <a:gd name="T42" fmla="*/ 2 w 68"/>
                <a:gd name="T43" fmla="*/ 27 h 61"/>
                <a:gd name="T44" fmla="*/ 3 w 68"/>
                <a:gd name="T45" fmla="*/ 18 h 61"/>
                <a:gd name="T46" fmla="*/ 4 w 68"/>
                <a:gd name="T47" fmla="*/ 9 h 61"/>
                <a:gd name="T48" fmla="*/ 5 w 68"/>
                <a:gd name="T49"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8" h="61">
                  <a:moveTo>
                    <a:pt x="5" y="10"/>
                  </a:moveTo>
                  <a:cubicBezTo>
                    <a:pt x="5" y="11"/>
                    <a:pt x="5" y="12"/>
                    <a:pt x="5" y="13"/>
                  </a:cubicBezTo>
                  <a:cubicBezTo>
                    <a:pt x="6" y="17"/>
                    <a:pt x="8" y="19"/>
                    <a:pt x="12" y="20"/>
                  </a:cubicBezTo>
                  <a:cubicBezTo>
                    <a:pt x="20" y="20"/>
                    <a:pt x="29" y="21"/>
                    <a:pt x="37" y="22"/>
                  </a:cubicBezTo>
                  <a:cubicBezTo>
                    <a:pt x="45" y="22"/>
                    <a:pt x="53" y="23"/>
                    <a:pt x="61" y="23"/>
                  </a:cubicBezTo>
                  <a:cubicBezTo>
                    <a:pt x="62" y="23"/>
                    <a:pt x="63" y="23"/>
                    <a:pt x="64" y="23"/>
                  </a:cubicBezTo>
                  <a:cubicBezTo>
                    <a:pt x="65" y="20"/>
                    <a:pt x="64" y="17"/>
                    <a:pt x="63" y="14"/>
                  </a:cubicBezTo>
                  <a:cubicBezTo>
                    <a:pt x="62" y="10"/>
                    <a:pt x="61" y="8"/>
                    <a:pt x="58" y="6"/>
                  </a:cubicBezTo>
                  <a:cubicBezTo>
                    <a:pt x="55" y="4"/>
                    <a:pt x="52" y="3"/>
                    <a:pt x="50" y="1"/>
                  </a:cubicBezTo>
                  <a:cubicBezTo>
                    <a:pt x="56" y="0"/>
                    <a:pt x="62" y="1"/>
                    <a:pt x="68" y="2"/>
                  </a:cubicBezTo>
                  <a:cubicBezTo>
                    <a:pt x="67" y="21"/>
                    <a:pt x="65" y="41"/>
                    <a:pt x="64" y="61"/>
                  </a:cubicBezTo>
                  <a:cubicBezTo>
                    <a:pt x="58" y="61"/>
                    <a:pt x="52" y="61"/>
                    <a:pt x="46" y="60"/>
                  </a:cubicBezTo>
                  <a:cubicBezTo>
                    <a:pt x="46" y="59"/>
                    <a:pt x="46" y="58"/>
                    <a:pt x="47" y="57"/>
                  </a:cubicBezTo>
                  <a:cubicBezTo>
                    <a:pt x="47" y="57"/>
                    <a:pt x="48" y="57"/>
                    <a:pt x="49" y="57"/>
                  </a:cubicBezTo>
                  <a:cubicBezTo>
                    <a:pt x="58" y="55"/>
                    <a:pt x="63" y="50"/>
                    <a:pt x="63" y="40"/>
                  </a:cubicBezTo>
                  <a:cubicBezTo>
                    <a:pt x="62" y="39"/>
                    <a:pt x="61" y="39"/>
                    <a:pt x="60" y="39"/>
                  </a:cubicBezTo>
                  <a:cubicBezTo>
                    <a:pt x="46" y="38"/>
                    <a:pt x="31" y="37"/>
                    <a:pt x="17" y="36"/>
                  </a:cubicBezTo>
                  <a:cubicBezTo>
                    <a:pt x="15" y="36"/>
                    <a:pt x="13" y="35"/>
                    <a:pt x="12" y="35"/>
                  </a:cubicBezTo>
                  <a:cubicBezTo>
                    <a:pt x="7" y="35"/>
                    <a:pt x="4" y="36"/>
                    <a:pt x="3" y="41"/>
                  </a:cubicBezTo>
                  <a:cubicBezTo>
                    <a:pt x="3" y="42"/>
                    <a:pt x="3" y="43"/>
                    <a:pt x="2" y="45"/>
                  </a:cubicBezTo>
                  <a:cubicBezTo>
                    <a:pt x="0" y="41"/>
                    <a:pt x="2" y="38"/>
                    <a:pt x="2" y="36"/>
                  </a:cubicBezTo>
                  <a:cubicBezTo>
                    <a:pt x="2" y="33"/>
                    <a:pt x="2" y="30"/>
                    <a:pt x="2" y="27"/>
                  </a:cubicBezTo>
                  <a:cubicBezTo>
                    <a:pt x="2" y="24"/>
                    <a:pt x="2" y="21"/>
                    <a:pt x="3" y="18"/>
                  </a:cubicBezTo>
                  <a:cubicBezTo>
                    <a:pt x="3" y="15"/>
                    <a:pt x="2" y="12"/>
                    <a:pt x="4" y="9"/>
                  </a:cubicBezTo>
                  <a:cubicBezTo>
                    <a:pt x="4" y="9"/>
                    <a:pt x="4" y="10"/>
                    <a:pt x="5" y="1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69" name="Freeform 58">
              <a:extLst>
                <a:ext uri="{FF2B5EF4-FFF2-40B4-BE49-F238E27FC236}">
                  <a16:creationId xmlns:a16="http://schemas.microsoft.com/office/drawing/2014/main" id="{DACFD2A8-35E2-4D17-A432-C4445B1DE430}"/>
                </a:ext>
              </a:extLst>
            </p:cNvPr>
            <p:cNvSpPr>
              <a:spLocks/>
            </p:cNvSpPr>
            <p:nvPr/>
          </p:nvSpPr>
          <p:spPr bwMode="auto">
            <a:xfrm>
              <a:off x="6510147" y="20480543"/>
              <a:ext cx="432570" cy="542679"/>
            </a:xfrm>
            <a:custGeom>
              <a:avLst/>
              <a:gdLst>
                <a:gd name="T0" fmla="*/ 6 w 61"/>
                <a:gd name="T1" fmla="*/ 77 h 77"/>
                <a:gd name="T2" fmla="*/ 5 w 61"/>
                <a:gd name="T3" fmla="*/ 71 h 77"/>
                <a:gd name="T4" fmla="*/ 5 w 61"/>
                <a:gd name="T5" fmla="*/ 14 h 77"/>
                <a:gd name="T6" fmla="*/ 0 w 61"/>
                <a:gd name="T7" fmla="*/ 1 h 77"/>
                <a:gd name="T8" fmla="*/ 29 w 61"/>
                <a:gd name="T9" fmla="*/ 14 h 77"/>
                <a:gd name="T10" fmla="*/ 25 w 61"/>
                <a:gd name="T11" fmla="*/ 13 h 77"/>
                <a:gd name="T12" fmla="*/ 20 w 61"/>
                <a:gd name="T13" fmla="*/ 16 h 77"/>
                <a:gd name="T14" fmla="*/ 20 w 61"/>
                <a:gd name="T15" fmla="*/ 19 h 77"/>
                <a:gd name="T16" fmla="*/ 19 w 61"/>
                <a:gd name="T17" fmla="*/ 55 h 77"/>
                <a:gd name="T18" fmla="*/ 20 w 61"/>
                <a:gd name="T19" fmla="*/ 57 h 77"/>
                <a:gd name="T20" fmla="*/ 21 w 61"/>
                <a:gd name="T21" fmla="*/ 57 h 77"/>
                <a:gd name="T22" fmla="*/ 45 w 61"/>
                <a:gd name="T23" fmla="*/ 31 h 77"/>
                <a:gd name="T24" fmla="*/ 45 w 61"/>
                <a:gd name="T25" fmla="*/ 31 h 77"/>
                <a:gd name="T26" fmla="*/ 44 w 61"/>
                <a:gd name="T27" fmla="*/ 21 h 77"/>
                <a:gd name="T28" fmla="*/ 43 w 61"/>
                <a:gd name="T29" fmla="*/ 19 h 77"/>
                <a:gd name="T30" fmla="*/ 61 w 61"/>
                <a:gd name="T31" fmla="*/ 26 h 77"/>
                <a:gd name="T32" fmla="*/ 59 w 61"/>
                <a:gd name="T33" fmla="*/ 27 h 77"/>
                <a:gd name="T34" fmla="*/ 49 w 61"/>
                <a:gd name="T35" fmla="*/ 32 h 77"/>
                <a:gd name="T36" fmla="*/ 10 w 61"/>
                <a:gd name="T37" fmla="*/ 73 h 77"/>
                <a:gd name="T38" fmla="*/ 6 w 61"/>
                <a:gd name="T39"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77">
                  <a:moveTo>
                    <a:pt x="6" y="77"/>
                  </a:moveTo>
                  <a:cubicBezTo>
                    <a:pt x="5" y="74"/>
                    <a:pt x="5" y="73"/>
                    <a:pt x="5" y="71"/>
                  </a:cubicBezTo>
                  <a:cubicBezTo>
                    <a:pt x="5" y="52"/>
                    <a:pt x="5" y="33"/>
                    <a:pt x="5" y="14"/>
                  </a:cubicBezTo>
                  <a:cubicBezTo>
                    <a:pt x="5" y="9"/>
                    <a:pt x="5" y="4"/>
                    <a:pt x="0" y="1"/>
                  </a:cubicBezTo>
                  <a:cubicBezTo>
                    <a:pt x="4" y="0"/>
                    <a:pt x="26" y="10"/>
                    <a:pt x="29" y="14"/>
                  </a:cubicBezTo>
                  <a:cubicBezTo>
                    <a:pt x="28" y="13"/>
                    <a:pt x="27" y="13"/>
                    <a:pt x="25" y="13"/>
                  </a:cubicBezTo>
                  <a:cubicBezTo>
                    <a:pt x="22" y="12"/>
                    <a:pt x="21" y="13"/>
                    <a:pt x="20" y="16"/>
                  </a:cubicBezTo>
                  <a:cubicBezTo>
                    <a:pt x="20" y="17"/>
                    <a:pt x="20" y="18"/>
                    <a:pt x="20" y="19"/>
                  </a:cubicBezTo>
                  <a:cubicBezTo>
                    <a:pt x="19" y="31"/>
                    <a:pt x="19" y="43"/>
                    <a:pt x="19" y="55"/>
                  </a:cubicBezTo>
                  <a:cubicBezTo>
                    <a:pt x="19" y="55"/>
                    <a:pt x="19" y="56"/>
                    <a:pt x="20" y="57"/>
                  </a:cubicBezTo>
                  <a:cubicBezTo>
                    <a:pt x="20" y="57"/>
                    <a:pt x="21" y="57"/>
                    <a:pt x="21" y="57"/>
                  </a:cubicBezTo>
                  <a:cubicBezTo>
                    <a:pt x="29" y="48"/>
                    <a:pt x="37" y="40"/>
                    <a:pt x="45" y="31"/>
                  </a:cubicBezTo>
                  <a:cubicBezTo>
                    <a:pt x="45" y="31"/>
                    <a:pt x="45" y="31"/>
                    <a:pt x="45" y="31"/>
                  </a:cubicBezTo>
                  <a:cubicBezTo>
                    <a:pt x="49" y="26"/>
                    <a:pt x="49" y="24"/>
                    <a:pt x="44" y="21"/>
                  </a:cubicBezTo>
                  <a:cubicBezTo>
                    <a:pt x="43" y="20"/>
                    <a:pt x="43" y="20"/>
                    <a:pt x="43" y="19"/>
                  </a:cubicBezTo>
                  <a:cubicBezTo>
                    <a:pt x="49" y="20"/>
                    <a:pt x="55" y="23"/>
                    <a:pt x="61" y="26"/>
                  </a:cubicBezTo>
                  <a:cubicBezTo>
                    <a:pt x="60" y="27"/>
                    <a:pt x="60" y="27"/>
                    <a:pt x="59" y="27"/>
                  </a:cubicBezTo>
                  <a:cubicBezTo>
                    <a:pt x="55" y="27"/>
                    <a:pt x="52" y="29"/>
                    <a:pt x="49" y="32"/>
                  </a:cubicBezTo>
                  <a:cubicBezTo>
                    <a:pt x="36" y="46"/>
                    <a:pt x="23" y="60"/>
                    <a:pt x="10" y="73"/>
                  </a:cubicBezTo>
                  <a:cubicBezTo>
                    <a:pt x="9" y="74"/>
                    <a:pt x="8" y="75"/>
                    <a:pt x="6"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70" name="Freeform 59">
              <a:extLst>
                <a:ext uri="{FF2B5EF4-FFF2-40B4-BE49-F238E27FC236}">
                  <a16:creationId xmlns:a16="http://schemas.microsoft.com/office/drawing/2014/main" id="{20394763-C255-444B-940F-5BE2CAE09593}"/>
                </a:ext>
              </a:extLst>
            </p:cNvPr>
            <p:cNvSpPr>
              <a:spLocks/>
            </p:cNvSpPr>
            <p:nvPr/>
          </p:nvSpPr>
          <p:spPr bwMode="auto">
            <a:xfrm>
              <a:off x="2585558" y="22053525"/>
              <a:ext cx="495489" cy="432570"/>
            </a:xfrm>
            <a:custGeom>
              <a:avLst/>
              <a:gdLst>
                <a:gd name="T0" fmla="*/ 0 w 71"/>
                <a:gd name="T1" fmla="*/ 32 h 61"/>
                <a:gd name="T2" fmla="*/ 15 w 71"/>
                <a:gd name="T3" fmla="*/ 0 h 61"/>
                <a:gd name="T4" fmla="*/ 14 w 71"/>
                <a:gd name="T5" fmla="*/ 3 h 61"/>
                <a:gd name="T6" fmla="*/ 19 w 71"/>
                <a:gd name="T7" fmla="*/ 13 h 61"/>
                <a:gd name="T8" fmla="*/ 58 w 71"/>
                <a:gd name="T9" fmla="*/ 33 h 61"/>
                <a:gd name="T10" fmla="*/ 68 w 71"/>
                <a:gd name="T11" fmla="*/ 31 h 61"/>
                <a:gd name="T12" fmla="*/ 71 w 71"/>
                <a:gd name="T13" fmla="*/ 28 h 61"/>
                <a:gd name="T14" fmla="*/ 56 w 71"/>
                <a:gd name="T15" fmla="*/ 61 h 61"/>
                <a:gd name="T16" fmla="*/ 56 w 71"/>
                <a:gd name="T17" fmla="*/ 57 h 61"/>
                <a:gd name="T18" fmla="*/ 52 w 71"/>
                <a:gd name="T19" fmla="*/ 47 h 61"/>
                <a:gd name="T20" fmla="*/ 13 w 71"/>
                <a:gd name="T21" fmla="*/ 28 h 61"/>
                <a:gd name="T22" fmla="*/ 1 w 71"/>
                <a:gd name="T23" fmla="*/ 30 h 61"/>
                <a:gd name="T24" fmla="*/ 0 w 71"/>
                <a:gd name="T25" fmla="*/ 3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61">
                  <a:moveTo>
                    <a:pt x="0" y="32"/>
                  </a:moveTo>
                  <a:cubicBezTo>
                    <a:pt x="0" y="27"/>
                    <a:pt x="11" y="4"/>
                    <a:pt x="15" y="0"/>
                  </a:cubicBezTo>
                  <a:cubicBezTo>
                    <a:pt x="14" y="1"/>
                    <a:pt x="14" y="2"/>
                    <a:pt x="14" y="3"/>
                  </a:cubicBezTo>
                  <a:cubicBezTo>
                    <a:pt x="13" y="9"/>
                    <a:pt x="14" y="11"/>
                    <a:pt x="19" y="13"/>
                  </a:cubicBezTo>
                  <a:cubicBezTo>
                    <a:pt x="32" y="20"/>
                    <a:pt x="45" y="27"/>
                    <a:pt x="58" y="33"/>
                  </a:cubicBezTo>
                  <a:cubicBezTo>
                    <a:pt x="63" y="36"/>
                    <a:pt x="65" y="35"/>
                    <a:pt x="68" y="31"/>
                  </a:cubicBezTo>
                  <a:cubicBezTo>
                    <a:pt x="69" y="30"/>
                    <a:pt x="70" y="29"/>
                    <a:pt x="71" y="28"/>
                  </a:cubicBezTo>
                  <a:cubicBezTo>
                    <a:pt x="70" y="32"/>
                    <a:pt x="60" y="56"/>
                    <a:pt x="56" y="61"/>
                  </a:cubicBezTo>
                  <a:cubicBezTo>
                    <a:pt x="56" y="59"/>
                    <a:pt x="56" y="58"/>
                    <a:pt x="56" y="57"/>
                  </a:cubicBezTo>
                  <a:cubicBezTo>
                    <a:pt x="57" y="52"/>
                    <a:pt x="56" y="50"/>
                    <a:pt x="52" y="47"/>
                  </a:cubicBezTo>
                  <a:cubicBezTo>
                    <a:pt x="39" y="41"/>
                    <a:pt x="26" y="34"/>
                    <a:pt x="13" y="28"/>
                  </a:cubicBezTo>
                  <a:cubicBezTo>
                    <a:pt x="7" y="25"/>
                    <a:pt x="6" y="25"/>
                    <a:pt x="1" y="30"/>
                  </a:cubicBezTo>
                  <a:cubicBezTo>
                    <a:pt x="1" y="31"/>
                    <a:pt x="1" y="31"/>
                    <a:pt x="0" y="3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71" name="Freeform 60">
              <a:extLst>
                <a:ext uri="{FF2B5EF4-FFF2-40B4-BE49-F238E27FC236}">
                  <a16:creationId xmlns:a16="http://schemas.microsoft.com/office/drawing/2014/main" id="{D5DB92F4-CCF4-48BD-8A77-44191933714C}"/>
                </a:ext>
              </a:extLst>
            </p:cNvPr>
            <p:cNvSpPr>
              <a:spLocks/>
            </p:cNvSpPr>
            <p:nvPr/>
          </p:nvSpPr>
          <p:spPr bwMode="auto">
            <a:xfrm>
              <a:off x="8090993" y="22863611"/>
              <a:ext cx="479759" cy="314596"/>
            </a:xfrm>
            <a:custGeom>
              <a:avLst/>
              <a:gdLst>
                <a:gd name="T0" fmla="*/ 5 w 69"/>
                <a:gd name="T1" fmla="*/ 45 h 45"/>
                <a:gd name="T2" fmla="*/ 0 w 69"/>
                <a:gd name="T3" fmla="*/ 13 h 45"/>
                <a:gd name="T4" fmla="*/ 1 w 69"/>
                <a:gd name="T5" fmla="*/ 11 h 45"/>
                <a:gd name="T6" fmla="*/ 3 w 69"/>
                <a:gd name="T7" fmla="*/ 15 h 45"/>
                <a:gd name="T8" fmla="*/ 11 w 69"/>
                <a:gd name="T9" fmla="*/ 19 h 45"/>
                <a:gd name="T10" fmla="*/ 47 w 69"/>
                <a:gd name="T11" fmla="*/ 13 h 45"/>
                <a:gd name="T12" fmla="*/ 55 w 69"/>
                <a:gd name="T13" fmla="*/ 12 h 45"/>
                <a:gd name="T14" fmla="*/ 62 w 69"/>
                <a:gd name="T15" fmla="*/ 5 h 45"/>
                <a:gd name="T16" fmla="*/ 62 w 69"/>
                <a:gd name="T17" fmla="*/ 0 h 45"/>
                <a:gd name="T18" fmla="*/ 64 w 69"/>
                <a:gd name="T19" fmla="*/ 3 h 45"/>
                <a:gd name="T20" fmla="*/ 69 w 69"/>
                <a:gd name="T21" fmla="*/ 35 h 45"/>
                <a:gd name="T22" fmla="*/ 67 w 69"/>
                <a:gd name="T23" fmla="*/ 35 h 45"/>
                <a:gd name="T24" fmla="*/ 66 w 69"/>
                <a:gd name="T25" fmla="*/ 33 h 45"/>
                <a:gd name="T26" fmla="*/ 57 w 69"/>
                <a:gd name="T27" fmla="*/ 27 h 45"/>
                <a:gd name="T28" fmla="*/ 14 w 69"/>
                <a:gd name="T29" fmla="*/ 35 h 45"/>
                <a:gd name="T30" fmla="*/ 7 w 69"/>
                <a:gd name="T31" fmla="*/ 42 h 45"/>
                <a:gd name="T32" fmla="*/ 6 w 69"/>
                <a:gd name="T33" fmla="*/ 45 h 45"/>
                <a:gd name="T34" fmla="*/ 5 w 69"/>
                <a:gd name="T3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9" h="45">
                  <a:moveTo>
                    <a:pt x="5" y="45"/>
                  </a:moveTo>
                  <a:cubicBezTo>
                    <a:pt x="3" y="35"/>
                    <a:pt x="2" y="24"/>
                    <a:pt x="0" y="13"/>
                  </a:cubicBezTo>
                  <a:cubicBezTo>
                    <a:pt x="0" y="13"/>
                    <a:pt x="0" y="12"/>
                    <a:pt x="1" y="11"/>
                  </a:cubicBezTo>
                  <a:cubicBezTo>
                    <a:pt x="2" y="13"/>
                    <a:pt x="2" y="14"/>
                    <a:pt x="3" y="15"/>
                  </a:cubicBezTo>
                  <a:cubicBezTo>
                    <a:pt x="5" y="19"/>
                    <a:pt x="6" y="20"/>
                    <a:pt x="11" y="19"/>
                  </a:cubicBezTo>
                  <a:cubicBezTo>
                    <a:pt x="23" y="17"/>
                    <a:pt x="35" y="15"/>
                    <a:pt x="47" y="13"/>
                  </a:cubicBezTo>
                  <a:cubicBezTo>
                    <a:pt x="50" y="13"/>
                    <a:pt x="52" y="12"/>
                    <a:pt x="55" y="12"/>
                  </a:cubicBezTo>
                  <a:cubicBezTo>
                    <a:pt x="60" y="11"/>
                    <a:pt x="61" y="9"/>
                    <a:pt x="62" y="5"/>
                  </a:cubicBezTo>
                  <a:cubicBezTo>
                    <a:pt x="62" y="4"/>
                    <a:pt x="62" y="3"/>
                    <a:pt x="62" y="0"/>
                  </a:cubicBezTo>
                  <a:cubicBezTo>
                    <a:pt x="63" y="2"/>
                    <a:pt x="64" y="3"/>
                    <a:pt x="64" y="3"/>
                  </a:cubicBezTo>
                  <a:cubicBezTo>
                    <a:pt x="65" y="14"/>
                    <a:pt x="67" y="24"/>
                    <a:pt x="69" y="35"/>
                  </a:cubicBezTo>
                  <a:cubicBezTo>
                    <a:pt x="68" y="35"/>
                    <a:pt x="68" y="35"/>
                    <a:pt x="67" y="35"/>
                  </a:cubicBezTo>
                  <a:cubicBezTo>
                    <a:pt x="67" y="35"/>
                    <a:pt x="66" y="34"/>
                    <a:pt x="66" y="33"/>
                  </a:cubicBezTo>
                  <a:cubicBezTo>
                    <a:pt x="64" y="28"/>
                    <a:pt x="62" y="27"/>
                    <a:pt x="57" y="27"/>
                  </a:cubicBezTo>
                  <a:cubicBezTo>
                    <a:pt x="43" y="30"/>
                    <a:pt x="28" y="32"/>
                    <a:pt x="14" y="35"/>
                  </a:cubicBezTo>
                  <a:cubicBezTo>
                    <a:pt x="9" y="35"/>
                    <a:pt x="7" y="37"/>
                    <a:pt x="7" y="42"/>
                  </a:cubicBezTo>
                  <a:cubicBezTo>
                    <a:pt x="7" y="43"/>
                    <a:pt x="6" y="44"/>
                    <a:pt x="6" y="45"/>
                  </a:cubicBezTo>
                  <a:cubicBezTo>
                    <a:pt x="6" y="45"/>
                    <a:pt x="5" y="45"/>
                    <a:pt x="5" y="45"/>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72" name="Freeform 61">
              <a:extLst>
                <a:ext uri="{FF2B5EF4-FFF2-40B4-BE49-F238E27FC236}">
                  <a16:creationId xmlns:a16="http://schemas.microsoft.com/office/drawing/2014/main" id="{39B52CE4-6F33-4717-912A-6C0F2BA53183}"/>
                </a:ext>
              </a:extLst>
            </p:cNvPr>
            <p:cNvSpPr>
              <a:spLocks/>
            </p:cNvSpPr>
            <p:nvPr/>
          </p:nvSpPr>
          <p:spPr bwMode="auto">
            <a:xfrm>
              <a:off x="5865225" y="20346840"/>
              <a:ext cx="291002" cy="487624"/>
            </a:xfrm>
            <a:custGeom>
              <a:avLst/>
              <a:gdLst>
                <a:gd name="T0" fmla="*/ 1 w 42"/>
                <a:gd name="T1" fmla="*/ 64 h 70"/>
                <a:gd name="T2" fmla="*/ 4 w 42"/>
                <a:gd name="T3" fmla="*/ 64 h 70"/>
                <a:gd name="T4" fmla="*/ 10 w 42"/>
                <a:gd name="T5" fmla="*/ 57 h 70"/>
                <a:gd name="T6" fmla="*/ 13 w 42"/>
                <a:gd name="T7" fmla="*/ 41 h 70"/>
                <a:gd name="T8" fmla="*/ 16 w 42"/>
                <a:gd name="T9" fmla="*/ 14 h 70"/>
                <a:gd name="T10" fmla="*/ 17 w 42"/>
                <a:gd name="T11" fmla="*/ 10 h 70"/>
                <a:gd name="T12" fmla="*/ 11 w 42"/>
                <a:gd name="T13" fmla="*/ 2 h 70"/>
                <a:gd name="T14" fmla="*/ 9 w 42"/>
                <a:gd name="T15" fmla="*/ 0 h 70"/>
                <a:gd name="T16" fmla="*/ 42 w 42"/>
                <a:gd name="T17" fmla="*/ 4 h 70"/>
                <a:gd name="T18" fmla="*/ 42 w 42"/>
                <a:gd name="T19" fmla="*/ 5 h 70"/>
                <a:gd name="T20" fmla="*/ 39 w 42"/>
                <a:gd name="T21" fmla="*/ 6 h 70"/>
                <a:gd name="T22" fmla="*/ 32 w 42"/>
                <a:gd name="T23" fmla="*/ 13 h 70"/>
                <a:gd name="T24" fmla="*/ 27 w 42"/>
                <a:gd name="T25" fmla="*/ 47 h 70"/>
                <a:gd name="T26" fmla="*/ 25 w 42"/>
                <a:gd name="T27" fmla="*/ 58 h 70"/>
                <a:gd name="T28" fmla="*/ 31 w 42"/>
                <a:gd name="T29" fmla="*/ 68 h 70"/>
                <a:gd name="T30" fmla="*/ 33 w 42"/>
                <a:gd name="T31" fmla="*/ 69 h 70"/>
                <a:gd name="T32" fmla="*/ 33 w 42"/>
                <a:gd name="T33" fmla="*/ 70 h 70"/>
                <a:gd name="T34" fmla="*/ 0 w 42"/>
                <a:gd name="T35" fmla="*/ 66 h 70"/>
                <a:gd name="T36" fmla="*/ 1 w 42"/>
                <a:gd name="T37" fmla="*/ 6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70">
                  <a:moveTo>
                    <a:pt x="1" y="64"/>
                  </a:moveTo>
                  <a:cubicBezTo>
                    <a:pt x="2" y="64"/>
                    <a:pt x="3" y="64"/>
                    <a:pt x="4" y="64"/>
                  </a:cubicBezTo>
                  <a:cubicBezTo>
                    <a:pt x="8" y="63"/>
                    <a:pt x="10" y="62"/>
                    <a:pt x="10" y="57"/>
                  </a:cubicBezTo>
                  <a:cubicBezTo>
                    <a:pt x="11" y="52"/>
                    <a:pt x="12" y="47"/>
                    <a:pt x="13" y="41"/>
                  </a:cubicBezTo>
                  <a:cubicBezTo>
                    <a:pt x="14" y="32"/>
                    <a:pt x="15" y="23"/>
                    <a:pt x="16" y="14"/>
                  </a:cubicBezTo>
                  <a:cubicBezTo>
                    <a:pt x="16" y="13"/>
                    <a:pt x="17" y="12"/>
                    <a:pt x="17" y="10"/>
                  </a:cubicBezTo>
                  <a:cubicBezTo>
                    <a:pt x="17" y="5"/>
                    <a:pt x="16" y="4"/>
                    <a:pt x="11" y="2"/>
                  </a:cubicBezTo>
                  <a:cubicBezTo>
                    <a:pt x="10" y="1"/>
                    <a:pt x="10" y="1"/>
                    <a:pt x="9" y="0"/>
                  </a:cubicBezTo>
                  <a:cubicBezTo>
                    <a:pt x="20" y="1"/>
                    <a:pt x="31" y="2"/>
                    <a:pt x="42" y="4"/>
                  </a:cubicBezTo>
                  <a:cubicBezTo>
                    <a:pt x="42" y="5"/>
                    <a:pt x="42" y="5"/>
                    <a:pt x="42" y="5"/>
                  </a:cubicBezTo>
                  <a:cubicBezTo>
                    <a:pt x="41" y="5"/>
                    <a:pt x="40" y="6"/>
                    <a:pt x="39" y="6"/>
                  </a:cubicBezTo>
                  <a:cubicBezTo>
                    <a:pt x="34" y="6"/>
                    <a:pt x="32" y="7"/>
                    <a:pt x="32" y="13"/>
                  </a:cubicBezTo>
                  <a:cubicBezTo>
                    <a:pt x="30" y="24"/>
                    <a:pt x="28" y="36"/>
                    <a:pt x="27" y="47"/>
                  </a:cubicBezTo>
                  <a:cubicBezTo>
                    <a:pt x="26" y="51"/>
                    <a:pt x="26" y="55"/>
                    <a:pt x="25" y="58"/>
                  </a:cubicBezTo>
                  <a:cubicBezTo>
                    <a:pt x="25" y="64"/>
                    <a:pt x="26" y="66"/>
                    <a:pt x="31" y="68"/>
                  </a:cubicBezTo>
                  <a:cubicBezTo>
                    <a:pt x="32" y="68"/>
                    <a:pt x="32" y="69"/>
                    <a:pt x="33" y="69"/>
                  </a:cubicBezTo>
                  <a:cubicBezTo>
                    <a:pt x="33" y="69"/>
                    <a:pt x="33" y="69"/>
                    <a:pt x="33" y="70"/>
                  </a:cubicBezTo>
                  <a:cubicBezTo>
                    <a:pt x="22" y="69"/>
                    <a:pt x="11" y="68"/>
                    <a:pt x="0" y="66"/>
                  </a:cubicBezTo>
                  <a:cubicBezTo>
                    <a:pt x="1" y="65"/>
                    <a:pt x="1" y="65"/>
                    <a:pt x="1" y="64"/>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73" name="Freeform 62">
              <a:extLst>
                <a:ext uri="{FF2B5EF4-FFF2-40B4-BE49-F238E27FC236}">
                  <a16:creationId xmlns:a16="http://schemas.microsoft.com/office/drawing/2014/main" id="{25F6B581-6C3D-4732-943C-D740A1C36713}"/>
                </a:ext>
              </a:extLst>
            </p:cNvPr>
            <p:cNvSpPr>
              <a:spLocks/>
            </p:cNvSpPr>
            <p:nvPr/>
          </p:nvSpPr>
          <p:spPr bwMode="auto">
            <a:xfrm>
              <a:off x="4087756" y="25828682"/>
              <a:ext cx="361786" cy="471895"/>
            </a:xfrm>
            <a:custGeom>
              <a:avLst/>
              <a:gdLst>
                <a:gd name="T0" fmla="*/ 1 w 52"/>
                <a:gd name="T1" fmla="*/ 51 h 67"/>
                <a:gd name="T2" fmla="*/ 5 w 52"/>
                <a:gd name="T3" fmla="*/ 52 h 67"/>
                <a:gd name="T4" fmla="*/ 16 w 52"/>
                <a:gd name="T5" fmla="*/ 47 h 67"/>
                <a:gd name="T6" fmla="*/ 32 w 52"/>
                <a:gd name="T7" fmla="*/ 12 h 67"/>
                <a:gd name="T8" fmla="*/ 33 w 52"/>
                <a:gd name="T9" fmla="*/ 9 h 67"/>
                <a:gd name="T10" fmla="*/ 29 w 52"/>
                <a:gd name="T11" fmla="*/ 2 h 67"/>
                <a:gd name="T12" fmla="*/ 23 w 52"/>
                <a:gd name="T13" fmla="*/ 1 h 67"/>
                <a:gd name="T14" fmla="*/ 52 w 52"/>
                <a:gd name="T15" fmla="*/ 1 h 67"/>
                <a:gd name="T16" fmla="*/ 51 w 52"/>
                <a:gd name="T17" fmla="*/ 4 h 67"/>
                <a:gd name="T18" fmla="*/ 29 w 52"/>
                <a:gd name="T19" fmla="*/ 52 h 67"/>
                <a:gd name="T20" fmla="*/ 33 w 52"/>
                <a:gd name="T21" fmla="*/ 65 h 67"/>
                <a:gd name="T22" fmla="*/ 34 w 52"/>
                <a:gd name="T23" fmla="*/ 66 h 67"/>
                <a:gd name="T24" fmla="*/ 34 w 52"/>
                <a:gd name="T25" fmla="*/ 67 h 67"/>
                <a:gd name="T26" fmla="*/ 33 w 52"/>
                <a:gd name="T27" fmla="*/ 67 h 67"/>
                <a:gd name="T28" fmla="*/ 2 w 52"/>
                <a:gd name="T29" fmla="*/ 53 h 67"/>
                <a:gd name="T30" fmla="*/ 0 w 52"/>
                <a:gd name="T31" fmla="*/ 52 h 67"/>
                <a:gd name="T32" fmla="*/ 1 w 52"/>
                <a:gd name="T33" fmla="*/ 5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67">
                  <a:moveTo>
                    <a:pt x="1" y="51"/>
                  </a:moveTo>
                  <a:cubicBezTo>
                    <a:pt x="2" y="51"/>
                    <a:pt x="4" y="51"/>
                    <a:pt x="5" y="52"/>
                  </a:cubicBezTo>
                  <a:cubicBezTo>
                    <a:pt x="10" y="53"/>
                    <a:pt x="13" y="52"/>
                    <a:pt x="16" y="47"/>
                  </a:cubicBezTo>
                  <a:cubicBezTo>
                    <a:pt x="21" y="35"/>
                    <a:pt x="27" y="23"/>
                    <a:pt x="32" y="12"/>
                  </a:cubicBezTo>
                  <a:cubicBezTo>
                    <a:pt x="33" y="11"/>
                    <a:pt x="33" y="10"/>
                    <a:pt x="33" y="9"/>
                  </a:cubicBezTo>
                  <a:cubicBezTo>
                    <a:pt x="34" y="5"/>
                    <a:pt x="33" y="3"/>
                    <a:pt x="29" y="2"/>
                  </a:cubicBezTo>
                  <a:cubicBezTo>
                    <a:pt x="28" y="2"/>
                    <a:pt x="26" y="2"/>
                    <a:pt x="23" y="1"/>
                  </a:cubicBezTo>
                  <a:cubicBezTo>
                    <a:pt x="27" y="0"/>
                    <a:pt x="44" y="0"/>
                    <a:pt x="52" y="1"/>
                  </a:cubicBezTo>
                  <a:cubicBezTo>
                    <a:pt x="52" y="2"/>
                    <a:pt x="52" y="3"/>
                    <a:pt x="51" y="4"/>
                  </a:cubicBezTo>
                  <a:cubicBezTo>
                    <a:pt x="44" y="20"/>
                    <a:pt x="37" y="36"/>
                    <a:pt x="29" y="52"/>
                  </a:cubicBezTo>
                  <a:cubicBezTo>
                    <a:pt x="26" y="59"/>
                    <a:pt x="26" y="61"/>
                    <a:pt x="33" y="65"/>
                  </a:cubicBezTo>
                  <a:cubicBezTo>
                    <a:pt x="33" y="65"/>
                    <a:pt x="34" y="66"/>
                    <a:pt x="34" y="66"/>
                  </a:cubicBezTo>
                  <a:cubicBezTo>
                    <a:pt x="34" y="66"/>
                    <a:pt x="34" y="67"/>
                    <a:pt x="34" y="67"/>
                  </a:cubicBezTo>
                  <a:cubicBezTo>
                    <a:pt x="34" y="67"/>
                    <a:pt x="33" y="67"/>
                    <a:pt x="33" y="67"/>
                  </a:cubicBezTo>
                  <a:cubicBezTo>
                    <a:pt x="23" y="62"/>
                    <a:pt x="13" y="58"/>
                    <a:pt x="2" y="53"/>
                  </a:cubicBezTo>
                  <a:cubicBezTo>
                    <a:pt x="1" y="53"/>
                    <a:pt x="1" y="52"/>
                    <a:pt x="0" y="52"/>
                  </a:cubicBezTo>
                  <a:cubicBezTo>
                    <a:pt x="1" y="51"/>
                    <a:pt x="1" y="51"/>
                    <a:pt x="1" y="51"/>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74" name="Freeform 71">
              <a:extLst>
                <a:ext uri="{FF2B5EF4-FFF2-40B4-BE49-F238E27FC236}">
                  <a16:creationId xmlns:a16="http://schemas.microsoft.com/office/drawing/2014/main" id="{043007A9-32DC-46FF-96D2-A7D27193ED5E}"/>
                </a:ext>
              </a:extLst>
            </p:cNvPr>
            <p:cNvSpPr>
              <a:spLocks noEditPoints="1"/>
            </p:cNvSpPr>
            <p:nvPr/>
          </p:nvSpPr>
          <p:spPr bwMode="auto">
            <a:xfrm>
              <a:off x="3199023" y="21141194"/>
              <a:ext cx="4561646" cy="4553784"/>
            </a:xfrm>
            <a:custGeom>
              <a:avLst/>
              <a:gdLst>
                <a:gd name="T0" fmla="*/ 326 w 652"/>
                <a:gd name="T1" fmla="*/ 652 h 652"/>
                <a:gd name="T2" fmla="*/ 326 w 652"/>
                <a:gd name="T3" fmla="*/ 0 h 652"/>
                <a:gd name="T4" fmla="*/ 300 w 652"/>
                <a:gd name="T5" fmla="*/ 368 h 652"/>
                <a:gd name="T6" fmla="*/ 300 w 652"/>
                <a:gd name="T7" fmla="*/ 408 h 652"/>
                <a:gd name="T8" fmla="*/ 292 w 652"/>
                <a:gd name="T9" fmla="*/ 425 h 652"/>
                <a:gd name="T10" fmla="*/ 239 w 652"/>
                <a:gd name="T11" fmla="*/ 475 h 652"/>
                <a:gd name="T12" fmla="*/ 208 w 652"/>
                <a:gd name="T13" fmla="*/ 558 h 652"/>
                <a:gd name="T14" fmla="*/ 256 w 652"/>
                <a:gd name="T15" fmla="*/ 566 h 652"/>
                <a:gd name="T16" fmla="*/ 264 w 652"/>
                <a:gd name="T17" fmla="*/ 540 h 652"/>
                <a:gd name="T18" fmla="*/ 312 w 652"/>
                <a:gd name="T19" fmla="*/ 473 h 652"/>
                <a:gd name="T20" fmla="*/ 346 w 652"/>
                <a:gd name="T21" fmla="*/ 477 h 652"/>
                <a:gd name="T22" fmla="*/ 390 w 652"/>
                <a:gd name="T23" fmla="*/ 550 h 652"/>
                <a:gd name="T24" fmla="*/ 410 w 652"/>
                <a:gd name="T25" fmla="*/ 582 h 652"/>
                <a:gd name="T26" fmla="*/ 439 w 652"/>
                <a:gd name="T27" fmla="*/ 536 h 652"/>
                <a:gd name="T28" fmla="*/ 360 w 652"/>
                <a:gd name="T29" fmla="*/ 425 h 652"/>
                <a:gd name="T30" fmla="*/ 351 w 652"/>
                <a:gd name="T31" fmla="*/ 372 h 652"/>
                <a:gd name="T32" fmla="*/ 357 w 652"/>
                <a:gd name="T33" fmla="*/ 369 h 652"/>
                <a:gd name="T34" fmla="*/ 453 w 652"/>
                <a:gd name="T35" fmla="*/ 459 h 652"/>
                <a:gd name="T36" fmla="*/ 489 w 652"/>
                <a:gd name="T37" fmla="*/ 522 h 652"/>
                <a:gd name="T38" fmla="*/ 526 w 652"/>
                <a:gd name="T39" fmla="*/ 508 h 652"/>
                <a:gd name="T40" fmla="*/ 512 w 652"/>
                <a:gd name="T41" fmla="*/ 460 h 652"/>
                <a:gd name="T42" fmla="*/ 373 w 652"/>
                <a:gd name="T43" fmla="*/ 322 h 652"/>
                <a:gd name="T44" fmla="*/ 351 w 652"/>
                <a:gd name="T45" fmla="*/ 304 h 652"/>
                <a:gd name="T46" fmla="*/ 306 w 652"/>
                <a:gd name="T47" fmla="*/ 286 h 652"/>
                <a:gd name="T48" fmla="*/ 300 w 652"/>
                <a:gd name="T49" fmla="*/ 316 h 652"/>
                <a:gd name="T50" fmla="*/ 210 w 652"/>
                <a:gd name="T51" fmla="*/ 361 h 652"/>
                <a:gd name="T52" fmla="*/ 128 w 652"/>
                <a:gd name="T53" fmla="*/ 483 h 652"/>
                <a:gd name="T54" fmla="*/ 140 w 652"/>
                <a:gd name="T55" fmla="*/ 526 h 652"/>
                <a:gd name="T56" fmla="*/ 172 w 652"/>
                <a:gd name="T57" fmla="*/ 509 h 652"/>
                <a:gd name="T58" fmla="*/ 246 w 652"/>
                <a:gd name="T59" fmla="*/ 399 h 652"/>
                <a:gd name="T60" fmla="*/ 300 w 652"/>
                <a:gd name="T61" fmla="*/ 368 h 652"/>
                <a:gd name="T62" fmla="*/ 249 w 652"/>
                <a:gd name="T63" fmla="*/ 114 h 652"/>
                <a:gd name="T64" fmla="*/ 123 w 652"/>
                <a:gd name="T65" fmla="*/ 169 h 652"/>
                <a:gd name="T66" fmla="*/ 75 w 652"/>
                <a:gd name="T67" fmla="*/ 214 h 652"/>
                <a:gd name="T68" fmla="*/ 108 w 652"/>
                <a:gd name="T69" fmla="*/ 242 h 652"/>
                <a:gd name="T70" fmla="*/ 158 w 652"/>
                <a:gd name="T71" fmla="*/ 210 h 652"/>
                <a:gd name="T72" fmla="*/ 253 w 652"/>
                <a:gd name="T73" fmla="*/ 164 h 652"/>
                <a:gd name="T74" fmla="*/ 250 w 652"/>
                <a:gd name="T75" fmla="*/ 222 h 652"/>
                <a:gd name="T76" fmla="*/ 65 w 652"/>
                <a:gd name="T77" fmla="*/ 383 h 652"/>
                <a:gd name="T78" fmla="*/ 80 w 652"/>
                <a:gd name="T79" fmla="*/ 422 h 652"/>
                <a:gd name="T80" fmla="*/ 113 w 652"/>
                <a:gd name="T81" fmla="*/ 400 h 652"/>
                <a:gd name="T82" fmla="*/ 215 w 652"/>
                <a:gd name="T83" fmla="*/ 296 h 652"/>
                <a:gd name="T84" fmla="*/ 304 w 652"/>
                <a:gd name="T85" fmla="*/ 240 h 652"/>
                <a:gd name="T86" fmla="*/ 303 w 652"/>
                <a:gd name="T87" fmla="*/ 78 h 652"/>
                <a:gd name="T88" fmla="*/ 269 w 652"/>
                <a:gd name="T89" fmla="*/ 56 h 652"/>
                <a:gd name="T90" fmla="*/ 253 w 652"/>
                <a:gd name="T91" fmla="*/ 90 h 652"/>
                <a:gd name="T92" fmla="*/ 398 w 652"/>
                <a:gd name="T93" fmla="*/ 112 h 652"/>
                <a:gd name="T94" fmla="*/ 398 w 652"/>
                <a:gd name="T95" fmla="*/ 82 h 652"/>
                <a:gd name="T96" fmla="*/ 368 w 652"/>
                <a:gd name="T97" fmla="*/ 54 h 652"/>
                <a:gd name="T98" fmla="*/ 347 w 652"/>
                <a:gd name="T99" fmla="*/ 85 h 652"/>
                <a:gd name="T100" fmla="*/ 347 w 652"/>
                <a:gd name="T101" fmla="*/ 243 h 652"/>
                <a:gd name="T102" fmla="*/ 369 w 652"/>
                <a:gd name="T103" fmla="*/ 264 h 652"/>
                <a:gd name="T104" fmla="*/ 493 w 652"/>
                <a:gd name="T105" fmla="*/ 344 h 652"/>
                <a:gd name="T106" fmla="*/ 549 w 652"/>
                <a:gd name="T107" fmla="*/ 416 h 652"/>
                <a:gd name="T108" fmla="*/ 587 w 652"/>
                <a:gd name="T109" fmla="*/ 384 h 652"/>
                <a:gd name="T110" fmla="*/ 407 w 652"/>
                <a:gd name="T111" fmla="*/ 224 h 652"/>
                <a:gd name="T112" fmla="*/ 398 w 652"/>
                <a:gd name="T113" fmla="*/ 164 h 652"/>
                <a:gd name="T114" fmla="*/ 403 w 652"/>
                <a:gd name="T115" fmla="*/ 165 h 652"/>
                <a:gd name="T116" fmla="*/ 532 w 652"/>
                <a:gd name="T117" fmla="*/ 236 h 652"/>
                <a:gd name="T118" fmla="*/ 575 w 652"/>
                <a:gd name="T119" fmla="*/ 211 h 652"/>
                <a:gd name="T120" fmla="*/ 509 w 652"/>
                <a:gd name="T121" fmla="*/ 157 h 652"/>
                <a:gd name="T122" fmla="*/ 398 w 652"/>
                <a:gd name="T123" fmla="*/ 112 h 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52" h="652">
                  <a:moveTo>
                    <a:pt x="652" y="326"/>
                  </a:moveTo>
                  <a:cubicBezTo>
                    <a:pt x="652" y="505"/>
                    <a:pt x="506" y="652"/>
                    <a:pt x="326" y="652"/>
                  </a:cubicBezTo>
                  <a:cubicBezTo>
                    <a:pt x="147" y="652"/>
                    <a:pt x="0" y="507"/>
                    <a:pt x="0" y="326"/>
                  </a:cubicBezTo>
                  <a:cubicBezTo>
                    <a:pt x="0" y="146"/>
                    <a:pt x="146" y="0"/>
                    <a:pt x="326" y="0"/>
                  </a:cubicBezTo>
                  <a:cubicBezTo>
                    <a:pt x="506" y="0"/>
                    <a:pt x="652" y="147"/>
                    <a:pt x="652" y="326"/>
                  </a:cubicBezTo>
                  <a:close/>
                  <a:moveTo>
                    <a:pt x="300" y="368"/>
                  </a:moveTo>
                  <a:cubicBezTo>
                    <a:pt x="300" y="370"/>
                    <a:pt x="300" y="371"/>
                    <a:pt x="300" y="373"/>
                  </a:cubicBezTo>
                  <a:cubicBezTo>
                    <a:pt x="300" y="385"/>
                    <a:pt x="300" y="396"/>
                    <a:pt x="300" y="408"/>
                  </a:cubicBezTo>
                  <a:cubicBezTo>
                    <a:pt x="300" y="409"/>
                    <a:pt x="300" y="410"/>
                    <a:pt x="300" y="411"/>
                  </a:cubicBezTo>
                  <a:cubicBezTo>
                    <a:pt x="300" y="417"/>
                    <a:pt x="297" y="422"/>
                    <a:pt x="292" y="425"/>
                  </a:cubicBezTo>
                  <a:cubicBezTo>
                    <a:pt x="290" y="426"/>
                    <a:pt x="288" y="428"/>
                    <a:pt x="285" y="429"/>
                  </a:cubicBezTo>
                  <a:cubicBezTo>
                    <a:pt x="267" y="441"/>
                    <a:pt x="252" y="457"/>
                    <a:pt x="239" y="475"/>
                  </a:cubicBezTo>
                  <a:cubicBezTo>
                    <a:pt x="225" y="496"/>
                    <a:pt x="216" y="520"/>
                    <a:pt x="210" y="544"/>
                  </a:cubicBezTo>
                  <a:cubicBezTo>
                    <a:pt x="209" y="549"/>
                    <a:pt x="208" y="553"/>
                    <a:pt x="208" y="558"/>
                  </a:cubicBezTo>
                  <a:cubicBezTo>
                    <a:pt x="207" y="571"/>
                    <a:pt x="215" y="581"/>
                    <a:pt x="228" y="583"/>
                  </a:cubicBezTo>
                  <a:cubicBezTo>
                    <a:pt x="239" y="585"/>
                    <a:pt x="252" y="581"/>
                    <a:pt x="256" y="566"/>
                  </a:cubicBezTo>
                  <a:cubicBezTo>
                    <a:pt x="256" y="565"/>
                    <a:pt x="257" y="563"/>
                    <a:pt x="257" y="562"/>
                  </a:cubicBezTo>
                  <a:cubicBezTo>
                    <a:pt x="260" y="555"/>
                    <a:pt x="262" y="547"/>
                    <a:pt x="264" y="540"/>
                  </a:cubicBezTo>
                  <a:cubicBezTo>
                    <a:pt x="270" y="523"/>
                    <a:pt x="278" y="508"/>
                    <a:pt x="289" y="493"/>
                  </a:cubicBezTo>
                  <a:cubicBezTo>
                    <a:pt x="295" y="485"/>
                    <a:pt x="303" y="478"/>
                    <a:pt x="312" y="473"/>
                  </a:cubicBezTo>
                  <a:cubicBezTo>
                    <a:pt x="321" y="468"/>
                    <a:pt x="330" y="468"/>
                    <a:pt x="339" y="473"/>
                  </a:cubicBezTo>
                  <a:cubicBezTo>
                    <a:pt x="341" y="474"/>
                    <a:pt x="344" y="475"/>
                    <a:pt x="346" y="477"/>
                  </a:cubicBezTo>
                  <a:cubicBezTo>
                    <a:pt x="355" y="483"/>
                    <a:pt x="362" y="491"/>
                    <a:pt x="368" y="500"/>
                  </a:cubicBezTo>
                  <a:cubicBezTo>
                    <a:pt x="378" y="516"/>
                    <a:pt x="385" y="533"/>
                    <a:pt x="390" y="550"/>
                  </a:cubicBezTo>
                  <a:cubicBezTo>
                    <a:pt x="392" y="556"/>
                    <a:pt x="394" y="563"/>
                    <a:pt x="396" y="569"/>
                  </a:cubicBezTo>
                  <a:cubicBezTo>
                    <a:pt x="399" y="576"/>
                    <a:pt x="403" y="580"/>
                    <a:pt x="410" y="582"/>
                  </a:cubicBezTo>
                  <a:cubicBezTo>
                    <a:pt x="425" y="588"/>
                    <a:pt x="446" y="577"/>
                    <a:pt x="443" y="555"/>
                  </a:cubicBezTo>
                  <a:cubicBezTo>
                    <a:pt x="442" y="548"/>
                    <a:pt x="440" y="542"/>
                    <a:pt x="439" y="536"/>
                  </a:cubicBezTo>
                  <a:cubicBezTo>
                    <a:pt x="433" y="515"/>
                    <a:pt x="426" y="496"/>
                    <a:pt x="414" y="478"/>
                  </a:cubicBezTo>
                  <a:cubicBezTo>
                    <a:pt x="400" y="456"/>
                    <a:pt x="382" y="439"/>
                    <a:pt x="360" y="425"/>
                  </a:cubicBezTo>
                  <a:cubicBezTo>
                    <a:pt x="354" y="422"/>
                    <a:pt x="351" y="417"/>
                    <a:pt x="351" y="410"/>
                  </a:cubicBezTo>
                  <a:cubicBezTo>
                    <a:pt x="351" y="397"/>
                    <a:pt x="351" y="385"/>
                    <a:pt x="351" y="372"/>
                  </a:cubicBezTo>
                  <a:cubicBezTo>
                    <a:pt x="351" y="371"/>
                    <a:pt x="351" y="370"/>
                    <a:pt x="352" y="368"/>
                  </a:cubicBezTo>
                  <a:cubicBezTo>
                    <a:pt x="354" y="368"/>
                    <a:pt x="355" y="369"/>
                    <a:pt x="357" y="369"/>
                  </a:cubicBezTo>
                  <a:cubicBezTo>
                    <a:pt x="376" y="376"/>
                    <a:pt x="392" y="386"/>
                    <a:pt x="406" y="400"/>
                  </a:cubicBezTo>
                  <a:cubicBezTo>
                    <a:pt x="425" y="417"/>
                    <a:pt x="439" y="437"/>
                    <a:pt x="453" y="459"/>
                  </a:cubicBezTo>
                  <a:cubicBezTo>
                    <a:pt x="462" y="475"/>
                    <a:pt x="471" y="492"/>
                    <a:pt x="479" y="509"/>
                  </a:cubicBezTo>
                  <a:cubicBezTo>
                    <a:pt x="481" y="514"/>
                    <a:pt x="484" y="518"/>
                    <a:pt x="489" y="522"/>
                  </a:cubicBezTo>
                  <a:cubicBezTo>
                    <a:pt x="494" y="526"/>
                    <a:pt x="501" y="529"/>
                    <a:pt x="508" y="527"/>
                  </a:cubicBezTo>
                  <a:cubicBezTo>
                    <a:pt x="518" y="524"/>
                    <a:pt x="524" y="518"/>
                    <a:pt x="526" y="508"/>
                  </a:cubicBezTo>
                  <a:cubicBezTo>
                    <a:pt x="528" y="500"/>
                    <a:pt x="527" y="493"/>
                    <a:pt x="524" y="486"/>
                  </a:cubicBezTo>
                  <a:cubicBezTo>
                    <a:pt x="520" y="477"/>
                    <a:pt x="516" y="469"/>
                    <a:pt x="512" y="460"/>
                  </a:cubicBezTo>
                  <a:cubicBezTo>
                    <a:pt x="498" y="429"/>
                    <a:pt x="480" y="400"/>
                    <a:pt x="456" y="375"/>
                  </a:cubicBezTo>
                  <a:cubicBezTo>
                    <a:pt x="432" y="351"/>
                    <a:pt x="405" y="333"/>
                    <a:pt x="373" y="322"/>
                  </a:cubicBezTo>
                  <a:cubicBezTo>
                    <a:pt x="366" y="320"/>
                    <a:pt x="359" y="318"/>
                    <a:pt x="351" y="316"/>
                  </a:cubicBezTo>
                  <a:cubicBezTo>
                    <a:pt x="351" y="312"/>
                    <a:pt x="351" y="308"/>
                    <a:pt x="351" y="304"/>
                  </a:cubicBezTo>
                  <a:cubicBezTo>
                    <a:pt x="350" y="298"/>
                    <a:pt x="349" y="291"/>
                    <a:pt x="345" y="286"/>
                  </a:cubicBezTo>
                  <a:cubicBezTo>
                    <a:pt x="335" y="271"/>
                    <a:pt x="316" y="271"/>
                    <a:pt x="306" y="286"/>
                  </a:cubicBezTo>
                  <a:cubicBezTo>
                    <a:pt x="302" y="292"/>
                    <a:pt x="301" y="299"/>
                    <a:pt x="301" y="305"/>
                  </a:cubicBezTo>
                  <a:cubicBezTo>
                    <a:pt x="300" y="309"/>
                    <a:pt x="300" y="312"/>
                    <a:pt x="300" y="316"/>
                  </a:cubicBezTo>
                  <a:cubicBezTo>
                    <a:pt x="299" y="317"/>
                    <a:pt x="298" y="317"/>
                    <a:pt x="296" y="317"/>
                  </a:cubicBezTo>
                  <a:cubicBezTo>
                    <a:pt x="264" y="325"/>
                    <a:pt x="235" y="339"/>
                    <a:pt x="210" y="361"/>
                  </a:cubicBezTo>
                  <a:cubicBezTo>
                    <a:pt x="191" y="378"/>
                    <a:pt x="175" y="398"/>
                    <a:pt x="161" y="420"/>
                  </a:cubicBezTo>
                  <a:cubicBezTo>
                    <a:pt x="148" y="440"/>
                    <a:pt x="138" y="462"/>
                    <a:pt x="128" y="483"/>
                  </a:cubicBezTo>
                  <a:cubicBezTo>
                    <a:pt x="126" y="490"/>
                    <a:pt x="124" y="497"/>
                    <a:pt x="125" y="504"/>
                  </a:cubicBezTo>
                  <a:cubicBezTo>
                    <a:pt x="126" y="515"/>
                    <a:pt x="130" y="522"/>
                    <a:pt x="140" y="526"/>
                  </a:cubicBezTo>
                  <a:cubicBezTo>
                    <a:pt x="150" y="530"/>
                    <a:pt x="159" y="526"/>
                    <a:pt x="165" y="519"/>
                  </a:cubicBezTo>
                  <a:cubicBezTo>
                    <a:pt x="168" y="516"/>
                    <a:pt x="170" y="512"/>
                    <a:pt x="172" y="509"/>
                  </a:cubicBezTo>
                  <a:cubicBezTo>
                    <a:pt x="181" y="493"/>
                    <a:pt x="189" y="476"/>
                    <a:pt x="198" y="461"/>
                  </a:cubicBezTo>
                  <a:cubicBezTo>
                    <a:pt x="211" y="438"/>
                    <a:pt x="227" y="417"/>
                    <a:pt x="246" y="399"/>
                  </a:cubicBezTo>
                  <a:cubicBezTo>
                    <a:pt x="260" y="386"/>
                    <a:pt x="276" y="376"/>
                    <a:pt x="294" y="370"/>
                  </a:cubicBezTo>
                  <a:cubicBezTo>
                    <a:pt x="296" y="369"/>
                    <a:pt x="298" y="368"/>
                    <a:pt x="300" y="368"/>
                  </a:cubicBezTo>
                  <a:close/>
                  <a:moveTo>
                    <a:pt x="253" y="112"/>
                  </a:moveTo>
                  <a:cubicBezTo>
                    <a:pt x="252" y="113"/>
                    <a:pt x="250" y="113"/>
                    <a:pt x="249" y="114"/>
                  </a:cubicBezTo>
                  <a:cubicBezTo>
                    <a:pt x="240" y="117"/>
                    <a:pt x="231" y="119"/>
                    <a:pt x="222" y="122"/>
                  </a:cubicBezTo>
                  <a:cubicBezTo>
                    <a:pt x="187" y="134"/>
                    <a:pt x="154" y="149"/>
                    <a:pt x="123" y="169"/>
                  </a:cubicBezTo>
                  <a:cubicBezTo>
                    <a:pt x="110" y="178"/>
                    <a:pt x="97" y="188"/>
                    <a:pt x="85" y="200"/>
                  </a:cubicBezTo>
                  <a:cubicBezTo>
                    <a:pt x="81" y="204"/>
                    <a:pt x="77" y="208"/>
                    <a:pt x="75" y="214"/>
                  </a:cubicBezTo>
                  <a:cubicBezTo>
                    <a:pt x="71" y="225"/>
                    <a:pt x="76" y="237"/>
                    <a:pt x="87" y="241"/>
                  </a:cubicBezTo>
                  <a:cubicBezTo>
                    <a:pt x="94" y="244"/>
                    <a:pt x="101" y="244"/>
                    <a:pt x="108" y="242"/>
                  </a:cubicBezTo>
                  <a:cubicBezTo>
                    <a:pt x="114" y="240"/>
                    <a:pt x="118" y="237"/>
                    <a:pt x="123" y="234"/>
                  </a:cubicBezTo>
                  <a:cubicBezTo>
                    <a:pt x="134" y="226"/>
                    <a:pt x="146" y="217"/>
                    <a:pt x="158" y="210"/>
                  </a:cubicBezTo>
                  <a:cubicBezTo>
                    <a:pt x="186" y="191"/>
                    <a:pt x="216" y="176"/>
                    <a:pt x="249" y="165"/>
                  </a:cubicBezTo>
                  <a:cubicBezTo>
                    <a:pt x="250" y="165"/>
                    <a:pt x="252" y="164"/>
                    <a:pt x="253" y="164"/>
                  </a:cubicBezTo>
                  <a:cubicBezTo>
                    <a:pt x="253" y="183"/>
                    <a:pt x="253" y="202"/>
                    <a:pt x="253" y="220"/>
                  </a:cubicBezTo>
                  <a:cubicBezTo>
                    <a:pt x="252" y="221"/>
                    <a:pt x="251" y="221"/>
                    <a:pt x="250" y="222"/>
                  </a:cubicBezTo>
                  <a:cubicBezTo>
                    <a:pt x="185" y="247"/>
                    <a:pt x="131" y="288"/>
                    <a:pt x="90" y="345"/>
                  </a:cubicBezTo>
                  <a:cubicBezTo>
                    <a:pt x="81" y="357"/>
                    <a:pt x="73" y="370"/>
                    <a:pt x="65" y="383"/>
                  </a:cubicBezTo>
                  <a:cubicBezTo>
                    <a:pt x="62" y="387"/>
                    <a:pt x="60" y="391"/>
                    <a:pt x="60" y="395"/>
                  </a:cubicBezTo>
                  <a:cubicBezTo>
                    <a:pt x="60" y="408"/>
                    <a:pt x="68" y="419"/>
                    <a:pt x="80" y="422"/>
                  </a:cubicBezTo>
                  <a:cubicBezTo>
                    <a:pt x="90" y="425"/>
                    <a:pt x="98" y="422"/>
                    <a:pt x="104" y="413"/>
                  </a:cubicBezTo>
                  <a:cubicBezTo>
                    <a:pt x="107" y="409"/>
                    <a:pt x="110" y="404"/>
                    <a:pt x="113" y="400"/>
                  </a:cubicBezTo>
                  <a:cubicBezTo>
                    <a:pt x="127" y="380"/>
                    <a:pt x="143" y="361"/>
                    <a:pt x="160" y="343"/>
                  </a:cubicBezTo>
                  <a:cubicBezTo>
                    <a:pt x="177" y="325"/>
                    <a:pt x="195" y="309"/>
                    <a:pt x="215" y="296"/>
                  </a:cubicBezTo>
                  <a:cubicBezTo>
                    <a:pt x="237" y="282"/>
                    <a:pt x="261" y="271"/>
                    <a:pt x="286" y="264"/>
                  </a:cubicBezTo>
                  <a:cubicBezTo>
                    <a:pt x="300" y="260"/>
                    <a:pt x="304" y="253"/>
                    <a:pt x="304" y="240"/>
                  </a:cubicBezTo>
                  <a:cubicBezTo>
                    <a:pt x="304" y="189"/>
                    <a:pt x="304" y="138"/>
                    <a:pt x="304" y="88"/>
                  </a:cubicBezTo>
                  <a:cubicBezTo>
                    <a:pt x="304" y="84"/>
                    <a:pt x="304" y="81"/>
                    <a:pt x="303" y="78"/>
                  </a:cubicBezTo>
                  <a:cubicBezTo>
                    <a:pt x="303" y="74"/>
                    <a:pt x="302" y="69"/>
                    <a:pt x="299" y="65"/>
                  </a:cubicBezTo>
                  <a:cubicBezTo>
                    <a:pt x="293" y="55"/>
                    <a:pt x="280" y="51"/>
                    <a:pt x="269" y="56"/>
                  </a:cubicBezTo>
                  <a:cubicBezTo>
                    <a:pt x="261" y="61"/>
                    <a:pt x="256" y="68"/>
                    <a:pt x="254" y="77"/>
                  </a:cubicBezTo>
                  <a:cubicBezTo>
                    <a:pt x="254" y="81"/>
                    <a:pt x="254" y="85"/>
                    <a:pt x="253" y="90"/>
                  </a:cubicBezTo>
                  <a:cubicBezTo>
                    <a:pt x="253" y="97"/>
                    <a:pt x="253" y="105"/>
                    <a:pt x="253" y="112"/>
                  </a:cubicBezTo>
                  <a:close/>
                  <a:moveTo>
                    <a:pt x="398" y="112"/>
                  </a:moveTo>
                  <a:cubicBezTo>
                    <a:pt x="398" y="110"/>
                    <a:pt x="398" y="108"/>
                    <a:pt x="398" y="106"/>
                  </a:cubicBezTo>
                  <a:cubicBezTo>
                    <a:pt x="398" y="98"/>
                    <a:pt x="398" y="90"/>
                    <a:pt x="398" y="82"/>
                  </a:cubicBezTo>
                  <a:cubicBezTo>
                    <a:pt x="397" y="76"/>
                    <a:pt x="396" y="70"/>
                    <a:pt x="392" y="65"/>
                  </a:cubicBezTo>
                  <a:cubicBezTo>
                    <a:pt x="386" y="57"/>
                    <a:pt x="378" y="53"/>
                    <a:pt x="368" y="54"/>
                  </a:cubicBezTo>
                  <a:cubicBezTo>
                    <a:pt x="358" y="56"/>
                    <a:pt x="352" y="62"/>
                    <a:pt x="349" y="71"/>
                  </a:cubicBezTo>
                  <a:cubicBezTo>
                    <a:pt x="348" y="75"/>
                    <a:pt x="347" y="80"/>
                    <a:pt x="347" y="85"/>
                  </a:cubicBezTo>
                  <a:cubicBezTo>
                    <a:pt x="347" y="137"/>
                    <a:pt x="347" y="189"/>
                    <a:pt x="347" y="242"/>
                  </a:cubicBezTo>
                  <a:cubicBezTo>
                    <a:pt x="347" y="242"/>
                    <a:pt x="347" y="243"/>
                    <a:pt x="347" y="243"/>
                  </a:cubicBezTo>
                  <a:cubicBezTo>
                    <a:pt x="347" y="251"/>
                    <a:pt x="351" y="257"/>
                    <a:pt x="358" y="260"/>
                  </a:cubicBezTo>
                  <a:cubicBezTo>
                    <a:pt x="361" y="262"/>
                    <a:pt x="365" y="263"/>
                    <a:pt x="369" y="264"/>
                  </a:cubicBezTo>
                  <a:cubicBezTo>
                    <a:pt x="387" y="270"/>
                    <a:pt x="405" y="277"/>
                    <a:pt x="421" y="286"/>
                  </a:cubicBezTo>
                  <a:cubicBezTo>
                    <a:pt x="449" y="301"/>
                    <a:pt x="473" y="321"/>
                    <a:pt x="493" y="344"/>
                  </a:cubicBezTo>
                  <a:cubicBezTo>
                    <a:pt x="513" y="365"/>
                    <a:pt x="530" y="388"/>
                    <a:pt x="546" y="412"/>
                  </a:cubicBezTo>
                  <a:cubicBezTo>
                    <a:pt x="547" y="413"/>
                    <a:pt x="548" y="415"/>
                    <a:pt x="549" y="416"/>
                  </a:cubicBezTo>
                  <a:cubicBezTo>
                    <a:pt x="553" y="421"/>
                    <a:pt x="558" y="423"/>
                    <a:pt x="564" y="423"/>
                  </a:cubicBezTo>
                  <a:cubicBezTo>
                    <a:pt x="584" y="423"/>
                    <a:pt x="598" y="402"/>
                    <a:pt x="587" y="384"/>
                  </a:cubicBezTo>
                  <a:cubicBezTo>
                    <a:pt x="581" y="374"/>
                    <a:pt x="576" y="365"/>
                    <a:pt x="569" y="355"/>
                  </a:cubicBezTo>
                  <a:cubicBezTo>
                    <a:pt x="528" y="296"/>
                    <a:pt x="474" y="251"/>
                    <a:pt x="407" y="224"/>
                  </a:cubicBezTo>
                  <a:cubicBezTo>
                    <a:pt x="404" y="223"/>
                    <a:pt x="401" y="222"/>
                    <a:pt x="398" y="220"/>
                  </a:cubicBezTo>
                  <a:cubicBezTo>
                    <a:pt x="398" y="201"/>
                    <a:pt x="398" y="183"/>
                    <a:pt x="398" y="164"/>
                  </a:cubicBezTo>
                  <a:cubicBezTo>
                    <a:pt x="399" y="164"/>
                    <a:pt x="399" y="164"/>
                    <a:pt x="399" y="164"/>
                  </a:cubicBezTo>
                  <a:cubicBezTo>
                    <a:pt x="401" y="165"/>
                    <a:pt x="402" y="165"/>
                    <a:pt x="403" y="165"/>
                  </a:cubicBezTo>
                  <a:cubicBezTo>
                    <a:pt x="439" y="177"/>
                    <a:pt x="473" y="195"/>
                    <a:pt x="504" y="217"/>
                  </a:cubicBezTo>
                  <a:cubicBezTo>
                    <a:pt x="513" y="223"/>
                    <a:pt x="522" y="230"/>
                    <a:pt x="532" y="236"/>
                  </a:cubicBezTo>
                  <a:cubicBezTo>
                    <a:pt x="539" y="242"/>
                    <a:pt x="547" y="244"/>
                    <a:pt x="556" y="243"/>
                  </a:cubicBezTo>
                  <a:cubicBezTo>
                    <a:pt x="573" y="242"/>
                    <a:pt x="582" y="226"/>
                    <a:pt x="575" y="211"/>
                  </a:cubicBezTo>
                  <a:cubicBezTo>
                    <a:pt x="572" y="206"/>
                    <a:pt x="569" y="202"/>
                    <a:pt x="566" y="199"/>
                  </a:cubicBezTo>
                  <a:cubicBezTo>
                    <a:pt x="549" y="182"/>
                    <a:pt x="529" y="169"/>
                    <a:pt x="509" y="157"/>
                  </a:cubicBezTo>
                  <a:cubicBezTo>
                    <a:pt x="480" y="141"/>
                    <a:pt x="450" y="129"/>
                    <a:pt x="418" y="119"/>
                  </a:cubicBezTo>
                  <a:cubicBezTo>
                    <a:pt x="412" y="116"/>
                    <a:pt x="405" y="114"/>
                    <a:pt x="398" y="11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grpSp>
      <p:sp>
        <p:nvSpPr>
          <p:cNvPr id="5" name="矩形 4">
            <a:extLst>
              <a:ext uri="{FF2B5EF4-FFF2-40B4-BE49-F238E27FC236}">
                <a16:creationId xmlns:a16="http://schemas.microsoft.com/office/drawing/2014/main" id="{3701D6A2-E0B4-4D59-BD49-A67266448E1E}"/>
              </a:ext>
            </a:extLst>
          </p:cNvPr>
          <p:cNvSpPr/>
          <p:nvPr userDrawn="1"/>
        </p:nvSpPr>
        <p:spPr>
          <a:xfrm>
            <a:off x="875308" y="2536911"/>
            <a:ext cx="1503040" cy="707886"/>
          </a:xfrm>
          <a:prstGeom prst="rect">
            <a:avLst/>
          </a:prstGeom>
        </p:spPr>
        <p:txBody>
          <a:bodyPr wrap="none">
            <a:spAutoFit/>
          </a:bodyPr>
          <a:lstStyle/>
          <a:p>
            <a:r>
              <a:rPr kumimoji="0" lang="en-US" altLang="zh-CN" sz="4000" b="0" i="0" u="none" strike="noStrike" kern="1200" cap="none" spc="0" normalizeH="0" baseline="0" dirty="0">
                <a:ln>
                  <a:noFill/>
                </a:ln>
                <a:solidFill>
                  <a:prstClr val="white"/>
                </a:solidFill>
                <a:effectLst/>
                <a:uLnTx/>
                <a:uFillTx/>
                <a:latin typeface="Arial" panose="020F0502020204030204"/>
                <a:ea typeface="Microsoft YaHei"/>
                <a:cs typeface="+mn-ea"/>
              </a:rPr>
              <a:t>PART</a:t>
            </a:r>
            <a:endParaRPr kumimoji="0" lang="zh-CN" altLang="en-US" sz="4000" b="0" i="0" u="none" strike="noStrike" kern="1200" cap="none" spc="0" normalizeH="0" baseline="0" dirty="0">
              <a:ln>
                <a:noFill/>
              </a:ln>
              <a:solidFill>
                <a:prstClr val="white"/>
              </a:solidFill>
              <a:effectLst/>
              <a:uLnTx/>
              <a:uFillTx/>
              <a:latin typeface="Arial" panose="020F0502020204030204"/>
              <a:ea typeface="Microsoft YaHei"/>
              <a:cs typeface="+mn-ea"/>
            </a:endParaRPr>
          </a:p>
        </p:txBody>
      </p:sp>
    </p:spTree>
    <p:extLst>
      <p:ext uri="{BB962C8B-B14F-4D97-AF65-F5344CB8AC3E}">
        <p14:creationId xmlns:p14="http://schemas.microsoft.com/office/powerpoint/2010/main" val="609898975"/>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userDrawn="1">
  <p:cSld name="结尾">
    <p:spTree>
      <p:nvGrpSpPr>
        <p:cNvPr id="1" name=""/>
        <p:cNvGrpSpPr/>
        <p:nvPr/>
      </p:nvGrpSpPr>
      <p:grpSpPr>
        <a:xfrm>
          <a:off x="0" y="0"/>
          <a:ext cx="0" cy="0"/>
          <a:chOff x="0" y="0"/>
          <a:chExt cx="0" cy="0"/>
        </a:xfrm>
      </p:grpSpPr>
      <p:sp>
        <p:nvSpPr>
          <p:cNvPr id="66" name="矩形 65">
            <a:extLst>
              <a:ext uri="{FF2B5EF4-FFF2-40B4-BE49-F238E27FC236}">
                <a16:creationId xmlns:a16="http://schemas.microsoft.com/office/drawing/2014/main" id="{9782960B-0298-40C0-9193-B28F17C2A53C}"/>
              </a:ext>
            </a:extLst>
          </p:cNvPr>
          <p:cNvSpPr/>
          <p:nvPr userDrawn="1"/>
        </p:nvSpPr>
        <p:spPr>
          <a:xfrm>
            <a:off x="0" y="1764872"/>
            <a:ext cx="12192000" cy="3328257"/>
          </a:xfrm>
          <a:prstGeom prst="rect">
            <a:avLst/>
          </a:prstGeom>
          <a:solidFill>
            <a:schemeClr val="accent1"/>
          </a:solidFill>
          <a:ln w="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Arial" panose="020F0502020204030204"/>
              <a:ea typeface="Microsoft YaHei"/>
              <a:cs typeface="+mn-ea"/>
              <a:sym typeface="+mn-lt"/>
            </a:endParaRPr>
          </a:p>
        </p:txBody>
      </p:sp>
      <p:sp>
        <p:nvSpPr>
          <p:cNvPr id="63" name="椭圆 62">
            <a:extLst>
              <a:ext uri="{FF2B5EF4-FFF2-40B4-BE49-F238E27FC236}">
                <a16:creationId xmlns:a16="http://schemas.microsoft.com/office/drawing/2014/main" id="{F26480F6-566C-42F1-91D5-B755F6AB5120}"/>
              </a:ext>
            </a:extLst>
          </p:cNvPr>
          <p:cNvSpPr/>
          <p:nvPr/>
        </p:nvSpPr>
        <p:spPr>
          <a:xfrm>
            <a:off x="5197121" y="624817"/>
            <a:ext cx="1826782" cy="1826782"/>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Arial" panose="020F0502020204030204"/>
              <a:ea typeface="Microsoft YaHei"/>
              <a:cs typeface="+mn-ea"/>
              <a:sym typeface="+mn-lt"/>
            </a:endParaRPr>
          </a:p>
        </p:txBody>
      </p:sp>
      <p:grpSp>
        <p:nvGrpSpPr>
          <p:cNvPr id="64" name="组合 63">
            <a:extLst>
              <a:ext uri="{FF2B5EF4-FFF2-40B4-BE49-F238E27FC236}">
                <a16:creationId xmlns:a16="http://schemas.microsoft.com/office/drawing/2014/main" id="{17D64BBA-58A8-428F-887C-708E5659D46B}"/>
              </a:ext>
            </a:extLst>
          </p:cNvPr>
          <p:cNvGrpSpPr/>
          <p:nvPr/>
        </p:nvGrpSpPr>
        <p:grpSpPr>
          <a:xfrm>
            <a:off x="5317814" y="741574"/>
            <a:ext cx="1614432" cy="1610666"/>
            <a:chOff x="2105799" y="20055838"/>
            <a:chExt cx="6748090" cy="6732363"/>
          </a:xfrm>
          <a:solidFill>
            <a:schemeClr val="accent1"/>
          </a:solidFill>
        </p:grpSpPr>
        <p:sp>
          <p:nvSpPr>
            <p:cNvPr id="65" name="Freeform 8">
              <a:extLst>
                <a:ext uri="{FF2B5EF4-FFF2-40B4-BE49-F238E27FC236}">
                  <a16:creationId xmlns:a16="http://schemas.microsoft.com/office/drawing/2014/main" id="{BDD6A6EB-5C5E-45A6-BF3E-295FF9FE1D01}"/>
                </a:ext>
              </a:extLst>
            </p:cNvPr>
            <p:cNvSpPr>
              <a:spLocks noEditPoints="1"/>
            </p:cNvSpPr>
            <p:nvPr/>
          </p:nvSpPr>
          <p:spPr bwMode="auto">
            <a:xfrm>
              <a:off x="2105799" y="20055838"/>
              <a:ext cx="6748090" cy="6732363"/>
            </a:xfrm>
            <a:custGeom>
              <a:avLst/>
              <a:gdLst>
                <a:gd name="T0" fmla="*/ 0 w 965"/>
                <a:gd name="T1" fmla="*/ 465 h 963"/>
                <a:gd name="T2" fmla="*/ 1 w 965"/>
                <a:gd name="T3" fmla="*/ 453 h 963"/>
                <a:gd name="T4" fmla="*/ 10 w 965"/>
                <a:gd name="T5" fmla="*/ 384 h 963"/>
                <a:gd name="T6" fmla="*/ 50 w 965"/>
                <a:gd name="T7" fmla="*/ 269 h 963"/>
                <a:gd name="T8" fmla="*/ 220 w 965"/>
                <a:gd name="T9" fmla="*/ 78 h 963"/>
                <a:gd name="T10" fmla="*/ 368 w 965"/>
                <a:gd name="T11" fmla="*/ 14 h 963"/>
                <a:gd name="T12" fmla="*/ 459 w 965"/>
                <a:gd name="T13" fmla="*/ 1 h 963"/>
                <a:gd name="T14" fmla="*/ 465 w 965"/>
                <a:gd name="T15" fmla="*/ 0 h 963"/>
                <a:gd name="T16" fmla="*/ 498 w 965"/>
                <a:gd name="T17" fmla="*/ 0 h 963"/>
                <a:gd name="T18" fmla="*/ 503 w 965"/>
                <a:gd name="T19" fmla="*/ 1 h 963"/>
                <a:gd name="T20" fmla="*/ 746 w 965"/>
                <a:gd name="T21" fmla="*/ 80 h 963"/>
                <a:gd name="T22" fmla="*/ 941 w 965"/>
                <a:gd name="T23" fmla="*/ 338 h 963"/>
                <a:gd name="T24" fmla="*/ 962 w 965"/>
                <a:gd name="T25" fmla="*/ 447 h 963"/>
                <a:gd name="T26" fmla="*/ 945 w 965"/>
                <a:gd name="T27" fmla="*/ 612 h 963"/>
                <a:gd name="T28" fmla="*/ 857 w 965"/>
                <a:gd name="T29" fmla="*/ 782 h 963"/>
                <a:gd name="T30" fmla="*/ 722 w 965"/>
                <a:gd name="T31" fmla="*/ 897 h 963"/>
                <a:gd name="T32" fmla="*/ 584 w 965"/>
                <a:gd name="T33" fmla="*/ 951 h 963"/>
                <a:gd name="T34" fmla="*/ 502 w 965"/>
                <a:gd name="T35" fmla="*/ 962 h 963"/>
                <a:gd name="T36" fmla="*/ 497 w 965"/>
                <a:gd name="T37" fmla="*/ 963 h 963"/>
                <a:gd name="T38" fmla="*/ 466 w 965"/>
                <a:gd name="T39" fmla="*/ 963 h 963"/>
                <a:gd name="T40" fmla="*/ 449 w 965"/>
                <a:gd name="T41" fmla="*/ 961 h 963"/>
                <a:gd name="T42" fmla="*/ 332 w 965"/>
                <a:gd name="T43" fmla="*/ 938 h 963"/>
                <a:gd name="T44" fmla="*/ 51 w 965"/>
                <a:gd name="T45" fmla="*/ 695 h 963"/>
                <a:gd name="T46" fmla="*/ 8 w 965"/>
                <a:gd name="T47" fmla="*/ 564 h 963"/>
                <a:gd name="T48" fmla="*/ 1 w 965"/>
                <a:gd name="T49" fmla="*/ 510 h 963"/>
                <a:gd name="T50" fmla="*/ 0 w 965"/>
                <a:gd name="T51" fmla="*/ 497 h 963"/>
                <a:gd name="T52" fmla="*/ 0 w 965"/>
                <a:gd name="T53" fmla="*/ 465 h 963"/>
                <a:gd name="T54" fmla="*/ 481 w 965"/>
                <a:gd name="T55" fmla="*/ 946 h 963"/>
                <a:gd name="T56" fmla="*/ 946 w 965"/>
                <a:gd name="T57" fmla="*/ 481 h 963"/>
                <a:gd name="T58" fmla="*/ 482 w 965"/>
                <a:gd name="T59" fmla="*/ 17 h 963"/>
                <a:gd name="T60" fmla="*/ 17 w 965"/>
                <a:gd name="T61" fmla="*/ 480 h 963"/>
                <a:gd name="T62" fmla="*/ 481 w 965"/>
                <a:gd name="T63" fmla="*/ 946 h 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65" h="963">
                  <a:moveTo>
                    <a:pt x="0" y="465"/>
                  </a:moveTo>
                  <a:cubicBezTo>
                    <a:pt x="0" y="461"/>
                    <a:pt x="1" y="457"/>
                    <a:pt x="1" y="453"/>
                  </a:cubicBezTo>
                  <a:cubicBezTo>
                    <a:pt x="3" y="430"/>
                    <a:pt x="6" y="407"/>
                    <a:pt x="10" y="384"/>
                  </a:cubicBezTo>
                  <a:cubicBezTo>
                    <a:pt x="19" y="344"/>
                    <a:pt x="32" y="306"/>
                    <a:pt x="50" y="269"/>
                  </a:cubicBezTo>
                  <a:cubicBezTo>
                    <a:pt x="89" y="190"/>
                    <a:pt x="146" y="127"/>
                    <a:pt x="220" y="78"/>
                  </a:cubicBezTo>
                  <a:cubicBezTo>
                    <a:pt x="265" y="48"/>
                    <a:pt x="315" y="27"/>
                    <a:pt x="368" y="14"/>
                  </a:cubicBezTo>
                  <a:cubicBezTo>
                    <a:pt x="398" y="6"/>
                    <a:pt x="429" y="2"/>
                    <a:pt x="459" y="1"/>
                  </a:cubicBezTo>
                  <a:cubicBezTo>
                    <a:pt x="461" y="1"/>
                    <a:pt x="463" y="0"/>
                    <a:pt x="465" y="0"/>
                  </a:cubicBezTo>
                  <a:cubicBezTo>
                    <a:pt x="476" y="0"/>
                    <a:pt x="487" y="0"/>
                    <a:pt x="498" y="0"/>
                  </a:cubicBezTo>
                  <a:cubicBezTo>
                    <a:pt x="500" y="0"/>
                    <a:pt x="501" y="1"/>
                    <a:pt x="503" y="1"/>
                  </a:cubicBezTo>
                  <a:cubicBezTo>
                    <a:pt x="592" y="5"/>
                    <a:pt x="673" y="31"/>
                    <a:pt x="746" y="80"/>
                  </a:cubicBezTo>
                  <a:cubicBezTo>
                    <a:pt x="841" y="143"/>
                    <a:pt x="906" y="229"/>
                    <a:pt x="941" y="338"/>
                  </a:cubicBezTo>
                  <a:cubicBezTo>
                    <a:pt x="952" y="373"/>
                    <a:pt x="959" y="410"/>
                    <a:pt x="962" y="447"/>
                  </a:cubicBezTo>
                  <a:cubicBezTo>
                    <a:pt x="965" y="503"/>
                    <a:pt x="960" y="558"/>
                    <a:pt x="945" y="612"/>
                  </a:cubicBezTo>
                  <a:cubicBezTo>
                    <a:pt x="927" y="674"/>
                    <a:pt x="897" y="731"/>
                    <a:pt x="857" y="782"/>
                  </a:cubicBezTo>
                  <a:cubicBezTo>
                    <a:pt x="819" y="829"/>
                    <a:pt x="774" y="867"/>
                    <a:pt x="722" y="897"/>
                  </a:cubicBezTo>
                  <a:cubicBezTo>
                    <a:pt x="679" y="923"/>
                    <a:pt x="633" y="940"/>
                    <a:pt x="584" y="951"/>
                  </a:cubicBezTo>
                  <a:cubicBezTo>
                    <a:pt x="557" y="957"/>
                    <a:pt x="530" y="960"/>
                    <a:pt x="502" y="962"/>
                  </a:cubicBezTo>
                  <a:cubicBezTo>
                    <a:pt x="500" y="962"/>
                    <a:pt x="498" y="962"/>
                    <a:pt x="497" y="963"/>
                  </a:cubicBezTo>
                  <a:cubicBezTo>
                    <a:pt x="487" y="963"/>
                    <a:pt x="476" y="963"/>
                    <a:pt x="466" y="963"/>
                  </a:cubicBezTo>
                  <a:cubicBezTo>
                    <a:pt x="460" y="962"/>
                    <a:pt x="455" y="961"/>
                    <a:pt x="449" y="961"/>
                  </a:cubicBezTo>
                  <a:cubicBezTo>
                    <a:pt x="409" y="958"/>
                    <a:pt x="370" y="951"/>
                    <a:pt x="332" y="938"/>
                  </a:cubicBezTo>
                  <a:cubicBezTo>
                    <a:pt x="206" y="895"/>
                    <a:pt x="112" y="814"/>
                    <a:pt x="51" y="695"/>
                  </a:cubicBezTo>
                  <a:cubicBezTo>
                    <a:pt x="30" y="654"/>
                    <a:pt x="16" y="610"/>
                    <a:pt x="8" y="564"/>
                  </a:cubicBezTo>
                  <a:cubicBezTo>
                    <a:pt x="4" y="546"/>
                    <a:pt x="2" y="528"/>
                    <a:pt x="1" y="510"/>
                  </a:cubicBezTo>
                  <a:cubicBezTo>
                    <a:pt x="1" y="506"/>
                    <a:pt x="0" y="501"/>
                    <a:pt x="0" y="497"/>
                  </a:cubicBezTo>
                  <a:cubicBezTo>
                    <a:pt x="0" y="486"/>
                    <a:pt x="0" y="475"/>
                    <a:pt x="0" y="465"/>
                  </a:cubicBezTo>
                  <a:close/>
                  <a:moveTo>
                    <a:pt x="481" y="946"/>
                  </a:moveTo>
                  <a:cubicBezTo>
                    <a:pt x="738" y="946"/>
                    <a:pt x="946" y="736"/>
                    <a:pt x="946" y="481"/>
                  </a:cubicBezTo>
                  <a:cubicBezTo>
                    <a:pt x="947" y="228"/>
                    <a:pt x="740" y="17"/>
                    <a:pt x="482" y="17"/>
                  </a:cubicBezTo>
                  <a:cubicBezTo>
                    <a:pt x="226" y="16"/>
                    <a:pt x="17" y="225"/>
                    <a:pt x="17" y="480"/>
                  </a:cubicBezTo>
                  <a:cubicBezTo>
                    <a:pt x="16" y="736"/>
                    <a:pt x="225" y="945"/>
                    <a:pt x="481" y="946"/>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67" name="Freeform 42">
              <a:extLst>
                <a:ext uri="{FF2B5EF4-FFF2-40B4-BE49-F238E27FC236}">
                  <a16:creationId xmlns:a16="http://schemas.microsoft.com/office/drawing/2014/main" id="{00087E73-C04B-4FF7-88CC-39D146CEE80C}"/>
                </a:ext>
              </a:extLst>
            </p:cNvPr>
            <p:cNvSpPr>
              <a:spLocks noEditPoints="1"/>
            </p:cNvSpPr>
            <p:nvPr/>
          </p:nvSpPr>
          <p:spPr bwMode="auto">
            <a:xfrm>
              <a:off x="2986668" y="20928842"/>
              <a:ext cx="4978486" cy="4970622"/>
            </a:xfrm>
            <a:custGeom>
              <a:avLst/>
              <a:gdLst>
                <a:gd name="T0" fmla="*/ 711 w 711"/>
                <a:gd name="T1" fmla="*/ 356 h 711"/>
                <a:gd name="T2" fmla="*/ 355 w 711"/>
                <a:gd name="T3" fmla="*/ 711 h 711"/>
                <a:gd name="T4" fmla="*/ 0 w 711"/>
                <a:gd name="T5" fmla="*/ 357 h 711"/>
                <a:gd name="T6" fmla="*/ 354 w 711"/>
                <a:gd name="T7" fmla="*/ 1 h 711"/>
                <a:gd name="T8" fmla="*/ 711 w 711"/>
                <a:gd name="T9" fmla="*/ 356 h 711"/>
                <a:gd name="T10" fmla="*/ 355 w 711"/>
                <a:gd name="T11" fmla="*/ 700 h 711"/>
                <a:gd name="T12" fmla="*/ 700 w 711"/>
                <a:gd name="T13" fmla="*/ 356 h 711"/>
                <a:gd name="T14" fmla="*/ 355 w 711"/>
                <a:gd name="T15" fmla="*/ 12 h 711"/>
                <a:gd name="T16" fmla="*/ 11 w 711"/>
                <a:gd name="T17" fmla="*/ 356 h 711"/>
                <a:gd name="T18" fmla="*/ 355 w 711"/>
                <a:gd name="T19" fmla="*/ 700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1" h="711">
                  <a:moveTo>
                    <a:pt x="711" y="356"/>
                  </a:moveTo>
                  <a:cubicBezTo>
                    <a:pt x="711" y="552"/>
                    <a:pt x="551" y="711"/>
                    <a:pt x="355" y="711"/>
                  </a:cubicBezTo>
                  <a:cubicBezTo>
                    <a:pt x="159" y="711"/>
                    <a:pt x="1" y="551"/>
                    <a:pt x="0" y="357"/>
                  </a:cubicBezTo>
                  <a:cubicBezTo>
                    <a:pt x="0" y="162"/>
                    <a:pt x="158" y="2"/>
                    <a:pt x="354" y="1"/>
                  </a:cubicBezTo>
                  <a:cubicBezTo>
                    <a:pt x="551" y="0"/>
                    <a:pt x="711" y="159"/>
                    <a:pt x="711" y="356"/>
                  </a:cubicBezTo>
                  <a:close/>
                  <a:moveTo>
                    <a:pt x="355" y="700"/>
                  </a:moveTo>
                  <a:cubicBezTo>
                    <a:pt x="545" y="701"/>
                    <a:pt x="700" y="546"/>
                    <a:pt x="700" y="356"/>
                  </a:cubicBezTo>
                  <a:cubicBezTo>
                    <a:pt x="700" y="166"/>
                    <a:pt x="545" y="12"/>
                    <a:pt x="355" y="12"/>
                  </a:cubicBezTo>
                  <a:cubicBezTo>
                    <a:pt x="166" y="12"/>
                    <a:pt x="11" y="166"/>
                    <a:pt x="11" y="356"/>
                  </a:cubicBezTo>
                  <a:cubicBezTo>
                    <a:pt x="11" y="545"/>
                    <a:pt x="166" y="700"/>
                    <a:pt x="355" y="70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68" name="Freeform 43">
              <a:extLst>
                <a:ext uri="{FF2B5EF4-FFF2-40B4-BE49-F238E27FC236}">
                  <a16:creationId xmlns:a16="http://schemas.microsoft.com/office/drawing/2014/main" id="{F6684CF1-760F-4F38-9B51-B2BE6F7F0E65}"/>
                </a:ext>
              </a:extLst>
            </p:cNvPr>
            <p:cNvSpPr>
              <a:spLocks noEditPoints="1"/>
            </p:cNvSpPr>
            <p:nvPr/>
          </p:nvSpPr>
          <p:spPr bwMode="auto">
            <a:xfrm>
              <a:off x="7508990" y="21424332"/>
              <a:ext cx="550543" cy="660652"/>
            </a:xfrm>
            <a:custGeom>
              <a:avLst/>
              <a:gdLst>
                <a:gd name="T0" fmla="*/ 37 w 79"/>
                <a:gd name="T1" fmla="*/ 41 h 94"/>
                <a:gd name="T2" fmla="*/ 21 w 79"/>
                <a:gd name="T3" fmla="*/ 55 h 94"/>
                <a:gd name="T4" fmla="*/ 19 w 79"/>
                <a:gd name="T5" fmla="*/ 62 h 94"/>
                <a:gd name="T6" fmla="*/ 20 w 79"/>
                <a:gd name="T7" fmla="*/ 66 h 94"/>
                <a:gd name="T8" fmla="*/ 0 w 79"/>
                <a:gd name="T9" fmla="*/ 40 h 94"/>
                <a:gd name="T10" fmla="*/ 3 w 79"/>
                <a:gd name="T11" fmla="*/ 42 h 94"/>
                <a:gd name="T12" fmla="*/ 12 w 79"/>
                <a:gd name="T13" fmla="*/ 42 h 94"/>
                <a:gd name="T14" fmla="*/ 48 w 79"/>
                <a:gd name="T15" fmla="*/ 12 h 94"/>
                <a:gd name="T16" fmla="*/ 50 w 79"/>
                <a:gd name="T17" fmla="*/ 2 h 94"/>
                <a:gd name="T18" fmla="*/ 50 w 79"/>
                <a:gd name="T19" fmla="*/ 0 h 94"/>
                <a:gd name="T20" fmla="*/ 52 w 79"/>
                <a:gd name="T21" fmla="*/ 2 h 94"/>
                <a:gd name="T22" fmla="*/ 70 w 79"/>
                <a:gd name="T23" fmla="*/ 26 h 94"/>
                <a:gd name="T24" fmla="*/ 77 w 79"/>
                <a:gd name="T25" fmla="*/ 40 h 94"/>
                <a:gd name="T26" fmla="*/ 75 w 79"/>
                <a:gd name="T27" fmla="*/ 54 h 94"/>
                <a:gd name="T28" fmla="*/ 57 w 79"/>
                <a:gd name="T29" fmla="*/ 59 h 94"/>
                <a:gd name="T30" fmla="*/ 50 w 79"/>
                <a:gd name="T31" fmla="*/ 56 h 94"/>
                <a:gd name="T32" fmla="*/ 40 w 79"/>
                <a:gd name="T33" fmla="*/ 94 h 94"/>
                <a:gd name="T34" fmla="*/ 38 w 79"/>
                <a:gd name="T35" fmla="*/ 92 h 94"/>
                <a:gd name="T36" fmla="*/ 31 w 79"/>
                <a:gd name="T37" fmla="*/ 82 h 94"/>
                <a:gd name="T38" fmla="*/ 29 w 79"/>
                <a:gd name="T39" fmla="*/ 75 h 94"/>
                <a:gd name="T40" fmla="*/ 38 w 79"/>
                <a:gd name="T41" fmla="*/ 47 h 94"/>
                <a:gd name="T42" fmla="*/ 37 w 79"/>
                <a:gd name="T43" fmla="*/ 41 h 94"/>
                <a:gd name="T44" fmla="*/ 40 w 79"/>
                <a:gd name="T45" fmla="*/ 39 h 94"/>
                <a:gd name="T46" fmla="*/ 45 w 79"/>
                <a:gd name="T47" fmla="*/ 45 h 94"/>
                <a:gd name="T48" fmla="*/ 61 w 79"/>
                <a:gd name="T49" fmla="*/ 45 h 94"/>
                <a:gd name="T50" fmla="*/ 65 w 79"/>
                <a:gd name="T51" fmla="*/ 43 h 94"/>
                <a:gd name="T52" fmla="*/ 65 w 79"/>
                <a:gd name="T53" fmla="*/ 24 h 94"/>
                <a:gd name="T54" fmla="*/ 59 w 79"/>
                <a:gd name="T55" fmla="*/ 24 h 94"/>
                <a:gd name="T56" fmla="*/ 45 w 79"/>
                <a:gd name="T57" fmla="*/ 35 h 94"/>
                <a:gd name="T58" fmla="*/ 40 w 79"/>
                <a:gd name="T59" fmla="*/ 3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9" h="94">
                  <a:moveTo>
                    <a:pt x="37" y="41"/>
                  </a:moveTo>
                  <a:cubicBezTo>
                    <a:pt x="32" y="46"/>
                    <a:pt x="26" y="50"/>
                    <a:pt x="21" y="55"/>
                  </a:cubicBezTo>
                  <a:cubicBezTo>
                    <a:pt x="18" y="57"/>
                    <a:pt x="18" y="60"/>
                    <a:pt x="19" y="62"/>
                  </a:cubicBezTo>
                  <a:cubicBezTo>
                    <a:pt x="20" y="64"/>
                    <a:pt x="20" y="65"/>
                    <a:pt x="20" y="66"/>
                  </a:cubicBezTo>
                  <a:cubicBezTo>
                    <a:pt x="17" y="65"/>
                    <a:pt x="3" y="47"/>
                    <a:pt x="0" y="40"/>
                  </a:cubicBezTo>
                  <a:cubicBezTo>
                    <a:pt x="2" y="41"/>
                    <a:pt x="2" y="41"/>
                    <a:pt x="3" y="42"/>
                  </a:cubicBezTo>
                  <a:cubicBezTo>
                    <a:pt x="7" y="44"/>
                    <a:pt x="9" y="44"/>
                    <a:pt x="12" y="42"/>
                  </a:cubicBezTo>
                  <a:cubicBezTo>
                    <a:pt x="24" y="32"/>
                    <a:pt x="36" y="22"/>
                    <a:pt x="48" y="12"/>
                  </a:cubicBezTo>
                  <a:cubicBezTo>
                    <a:pt x="52" y="9"/>
                    <a:pt x="52" y="7"/>
                    <a:pt x="50" y="2"/>
                  </a:cubicBezTo>
                  <a:cubicBezTo>
                    <a:pt x="50" y="1"/>
                    <a:pt x="50" y="1"/>
                    <a:pt x="50" y="0"/>
                  </a:cubicBezTo>
                  <a:cubicBezTo>
                    <a:pt x="51" y="1"/>
                    <a:pt x="52" y="1"/>
                    <a:pt x="52" y="2"/>
                  </a:cubicBezTo>
                  <a:cubicBezTo>
                    <a:pt x="58" y="10"/>
                    <a:pt x="64" y="18"/>
                    <a:pt x="70" y="26"/>
                  </a:cubicBezTo>
                  <a:cubicBezTo>
                    <a:pt x="73" y="30"/>
                    <a:pt x="75" y="35"/>
                    <a:pt x="77" y="40"/>
                  </a:cubicBezTo>
                  <a:cubicBezTo>
                    <a:pt x="79" y="45"/>
                    <a:pt x="79" y="50"/>
                    <a:pt x="75" y="54"/>
                  </a:cubicBezTo>
                  <a:cubicBezTo>
                    <a:pt x="71" y="60"/>
                    <a:pt x="64" y="62"/>
                    <a:pt x="57" y="59"/>
                  </a:cubicBezTo>
                  <a:cubicBezTo>
                    <a:pt x="55" y="58"/>
                    <a:pt x="53" y="57"/>
                    <a:pt x="50" y="56"/>
                  </a:cubicBezTo>
                  <a:cubicBezTo>
                    <a:pt x="47" y="69"/>
                    <a:pt x="42" y="81"/>
                    <a:pt x="40" y="94"/>
                  </a:cubicBezTo>
                  <a:cubicBezTo>
                    <a:pt x="40" y="94"/>
                    <a:pt x="39" y="93"/>
                    <a:pt x="38" y="92"/>
                  </a:cubicBezTo>
                  <a:cubicBezTo>
                    <a:pt x="36" y="89"/>
                    <a:pt x="33" y="85"/>
                    <a:pt x="31" y="82"/>
                  </a:cubicBezTo>
                  <a:cubicBezTo>
                    <a:pt x="29" y="80"/>
                    <a:pt x="29" y="78"/>
                    <a:pt x="29" y="75"/>
                  </a:cubicBezTo>
                  <a:cubicBezTo>
                    <a:pt x="33" y="66"/>
                    <a:pt x="36" y="56"/>
                    <a:pt x="38" y="47"/>
                  </a:cubicBezTo>
                  <a:cubicBezTo>
                    <a:pt x="39" y="45"/>
                    <a:pt x="40" y="43"/>
                    <a:pt x="37" y="41"/>
                  </a:cubicBezTo>
                  <a:close/>
                  <a:moveTo>
                    <a:pt x="40" y="39"/>
                  </a:moveTo>
                  <a:cubicBezTo>
                    <a:pt x="42" y="41"/>
                    <a:pt x="43" y="43"/>
                    <a:pt x="45" y="45"/>
                  </a:cubicBezTo>
                  <a:cubicBezTo>
                    <a:pt x="50" y="50"/>
                    <a:pt x="55" y="50"/>
                    <a:pt x="61" y="45"/>
                  </a:cubicBezTo>
                  <a:cubicBezTo>
                    <a:pt x="63" y="45"/>
                    <a:pt x="64" y="44"/>
                    <a:pt x="65" y="43"/>
                  </a:cubicBezTo>
                  <a:cubicBezTo>
                    <a:pt x="71" y="37"/>
                    <a:pt x="71" y="31"/>
                    <a:pt x="65" y="24"/>
                  </a:cubicBezTo>
                  <a:cubicBezTo>
                    <a:pt x="63" y="22"/>
                    <a:pt x="62" y="21"/>
                    <a:pt x="59" y="24"/>
                  </a:cubicBezTo>
                  <a:cubicBezTo>
                    <a:pt x="54" y="27"/>
                    <a:pt x="50" y="31"/>
                    <a:pt x="45" y="35"/>
                  </a:cubicBezTo>
                  <a:cubicBezTo>
                    <a:pt x="44" y="36"/>
                    <a:pt x="42" y="38"/>
                    <a:pt x="40" y="39"/>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69" name="Freeform 44">
              <a:extLst>
                <a:ext uri="{FF2B5EF4-FFF2-40B4-BE49-F238E27FC236}">
                  <a16:creationId xmlns:a16="http://schemas.microsoft.com/office/drawing/2014/main" id="{6C357B19-2185-4923-86AB-573939DB1CCB}"/>
                </a:ext>
              </a:extLst>
            </p:cNvPr>
            <p:cNvSpPr>
              <a:spLocks/>
            </p:cNvSpPr>
            <p:nvPr/>
          </p:nvSpPr>
          <p:spPr bwMode="auto">
            <a:xfrm>
              <a:off x="2373206" y="22674853"/>
              <a:ext cx="526949" cy="566274"/>
            </a:xfrm>
            <a:custGeom>
              <a:avLst/>
              <a:gdLst>
                <a:gd name="T0" fmla="*/ 0 w 76"/>
                <a:gd name="T1" fmla="*/ 68 h 80"/>
                <a:gd name="T2" fmla="*/ 5 w 76"/>
                <a:gd name="T3" fmla="*/ 36 h 80"/>
                <a:gd name="T4" fmla="*/ 7 w 76"/>
                <a:gd name="T5" fmla="*/ 36 h 80"/>
                <a:gd name="T6" fmla="*/ 7 w 76"/>
                <a:gd name="T7" fmla="*/ 39 h 80"/>
                <a:gd name="T8" fmla="*/ 13 w 76"/>
                <a:gd name="T9" fmla="*/ 46 h 80"/>
                <a:gd name="T10" fmla="*/ 35 w 76"/>
                <a:gd name="T11" fmla="*/ 50 h 80"/>
                <a:gd name="T12" fmla="*/ 33 w 76"/>
                <a:gd name="T13" fmla="*/ 47 h 80"/>
                <a:gd name="T14" fmla="*/ 18 w 76"/>
                <a:gd name="T15" fmla="*/ 24 h 80"/>
                <a:gd name="T16" fmla="*/ 17 w 76"/>
                <a:gd name="T17" fmla="*/ 22 h 80"/>
                <a:gd name="T18" fmla="*/ 10 w 76"/>
                <a:gd name="T19" fmla="*/ 23 h 80"/>
                <a:gd name="T20" fmla="*/ 8 w 76"/>
                <a:gd name="T21" fmla="*/ 29 h 80"/>
                <a:gd name="T22" fmla="*/ 12 w 76"/>
                <a:gd name="T23" fmla="*/ 0 h 80"/>
                <a:gd name="T24" fmla="*/ 13 w 76"/>
                <a:gd name="T25" fmla="*/ 1 h 80"/>
                <a:gd name="T26" fmla="*/ 19 w 76"/>
                <a:gd name="T27" fmla="*/ 19 h 80"/>
                <a:gd name="T28" fmla="*/ 29 w 76"/>
                <a:gd name="T29" fmla="*/ 35 h 80"/>
                <a:gd name="T30" fmla="*/ 33 w 76"/>
                <a:gd name="T31" fmla="*/ 34 h 80"/>
                <a:gd name="T32" fmla="*/ 69 w 76"/>
                <a:gd name="T33" fmla="*/ 13 h 80"/>
                <a:gd name="T34" fmla="*/ 75 w 76"/>
                <a:gd name="T35" fmla="*/ 8 h 80"/>
                <a:gd name="T36" fmla="*/ 74 w 76"/>
                <a:gd name="T37" fmla="*/ 18 h 80"/>
                <a:gd name="T38" fmla="*/ 72 w 76"/>
                <a:gd name="T39" fmla="*/ 30 h 80"/>
                <a:gd name="T40" fmla="*/ 70 w 76"/>
                <a:gd name="T41" fmla="*/ 40 h 80"/>
                <a:gd name="T42" fmla="*/ 69 w 76"/>
                <a:gd name="T43" fmla="*/ 40 h 80"/>
                <a:gd name="T44" fmla="*/ 68 w 76"/>
                <a:gd name="T45" fmla="*/ 32 h 80"/>
                <a:gd name="T46" fmla="*/ 64 w 76"/>
                <a:gd name="T47" fmla="*/ 33 h 80"/>
                <a:gd name="T48" fmla="*/ 39 w 76"/>
                <a:gd name="T49" fmla="*/ 48 h 80"/>
                <a:gd name="T50" fmla="*/ 42 w 76"/>
                <a:gd name="T51" fmla="*/ 51 h 80"/>
                <a:gd name="T52" fmla="*/ 60 w 76"/>
                <a:gd name="T53" fmla="*/ 55 h 80"/>
                <a:gd name="T54" fmla="*/ 66 w 76"/>
                <a:gd name="T55" fmla="*/ 51 h 80"/>
                <a:gd name="T56" fmla="*/ 68 w 76"/>
                <a:gd name="T57" fmla="*/ 48 h 80"/>
                <a:gd name="T58" fmla="*/ 63 w 76"/>
                <a:gd name="T59" fmla="*/ 80 h 80"/>
                <a:gd name="T60" fmla="*/ 62 w 76"/>
                <a:gd name="T61" fmla="*/ 80 h 80"/>
                <a:gd name="T62" fmla="*/ 62 w 76"/>
                <a:gd name="T63" fmla="*/ 77 h 80"/>
                <a:gd name="T64" fmla="*/ 55 w 76"/>
                <a:gd name="T65" fmla="*/ 70 h 80"/>
                <a:gd name="T66" fmla="*/ 11 w 76"/>
                <a:gd name="T67" fmla="*/ 62 h 80"/>
                <a:gd name="T68" fmla="*/ 3 w 76"/>
                <a:gd name="T69" fmla="*/ 66 h 80"/>
                <a:gd name="T70" fmla="*/ 1 w 76"/>
                <a:gd name="T71" fmla="*/ 68 h 80"/>
                <a:gd name="T72" fmla="*/ 0 w 76"/>
                <a:gd name="T7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80">
                  <a:moveTo>
                    <a:pt x="0" y="68"/>
                  </a:moveTo>
                  <a:cubicBezTo>
                    <a:pt x="2" y="57"/>
                    <a:pt x="4" y="47"/>
                    <a:pt x="5" y="36"/>
                  </a:cubicBezTo>
                  <a:cubicBezTo>
                    <a:pt x="6" y="36"/>
                    <a:pt x="6" y="36"/>
                    <a:pt x="7" y="36"/>
                  </a:cubicBezTo>
                  <a:cubicBezTo>
                    <a:pt x="7" y="37"/>
                    <a:pt x="7" y="38"/>
                    <a:pt x="7" y="39"/>
                  </a:cubicBezTo>
                  <a:cubicBezTo>
                    <a:pt x="8" y="43"/>
                    <a:pt x="9" y="45"/>
                    <a:pt x="13" y="46"/>
                  </a:cubicBezTo>
                  <a:cubicBezTo>
                    <a:pt x="20" y="48"/>
                    <a:pt x="27" y="49"/>
                    <a:pt x="35" y="50"/>
                  </a:cubicBezTo>
                  <a:cubicBezTo>
                    <a:pt x="34" y="49"/>
                    <a:pt x="34" y="48"/>
                    <a:pt x="33" y="47"/>
                  </a:cubicBezTo>
                  <a:cubicBezTo>
                    <a:pt x="28" y="39"/>
                    <a:pt x="23" y="32"/>
                    <a:pt x="18" y="24"/>
                  </a:cubicBezTo>
                  <a:cubicBezTo>
                    <a:pt x="18" y="24"/>
                    <a:pt x="17" y="23"/>
                    <a:pt x="17" y="22"/>
                  </a:cubicBezTo>
                  <a:cubicBezTo>
                    <a:pt x="14" y="19"/>
                    <a:pt x="12" y="20"/>
                    <a:pt x="10" y="23"/>
                  </a:cubicBezTo>
                  <a:cubicBezTo>
                    <a:pt x="10" y="25"/>
                    <a:pt x="9" y="26"/>
                    <a:pt x="8" y="29"/>
                  </a:cubicBezTo>
                  <a:cubicBezTo>
                    <a:pt x="7" y="24"/>
                    <a:pt x="10" y="4"/>
                    <a:pt x="12" y="0"/>
                  </a:cubicBezTo>
                  <a:cubicBezTo>
                    <a:pt x="13" y="0"/>
                    <a:pt x="13" y="1"/>
                    <a:pt x="13" y="1"/>
                  </a:cubicBezTo>
                  <a:cubicBezTo>
                    <a:pt x="13" y="8"/>
                    <a:pt x="16" y="14"/>
                    <a:pt x="19" y="19"/>
                  </a:cubicBezTo>
                  <a:cubicBezTo>
                    <a:pt x="22" y="25"/>
                    <a:pt x="26" y="30"/>
                    <a:pt x="29" y="35"/>
                  </a:cubicBezTo>
                  <a:cubicBezTo>
                    <a:pt x="31" y="35"/>
                    <a:pt x="32" y="34"/>
                    <a:pt x="33" y="34"/>
                  </a:cubicBezTo>
                  <a:cubicBezTo>
                    <a:pt x="45" y="27"/>
                    <a:pt x="57" y="20"/>
                    <a:pt x="69" y="13"/>
                  </a:cubicBezTo>
                  <a:cubicBezTo>
                    <a:pt x="71" y="12"/>
                    <a:pt x="73" y="10"/>
                    <a:pt x="75" y="8"/>
                  </a:cubicBezTo>
                  <a:cubicBezTo>
                    <a:pt x="76" y="12"/>
                    <a:pt x="74" y="15"/>
                    <a:pt x="74" y="18"/>
                  </a:cubicBezTo>
                  <a:cubicBezTo>
                    <a:pt x="73" y="22"/>
                    <a:pt x="73" y="26"/>
                    <a:pt x="72" y="30"/>
                  </a:cubicBezTo>
                  <a:cubicBezTo>
                    <a:pt x="71" y="33"/>
                    <a:pt x="71" y="37"/>
                    <a:pt x="70" y="40"/>
                  </a:cubicBezTo>
                  <a:cubicBezTo>
                    <a:pt x="69" y="40"/>
                    <a:pt x="69" y="40"/>
                    <a:pt x="69" y="40"/>
                  </a:cubicBezTo>
                  <a:cubicBezTo>
                    <a:pt x="68" y="38"/>
                    <a:pt x="68" y="35"/>
                    <a:pt x="68" y="32"/>
                  </a:cubicBezTo>
                  <a:cubicBezTo>
                    <a:pt x="66" y="32"/>
                    <a:pt x="65" y="33"/>
                    <a:pt x="64" y="33"/>
                  </a:cubicBezTo>
                  <a:cubicBezTo>
                    <a:pt x="55" y="38"/>
                    <a:pt x="47" y="43"/>
                    <a:pt x="39" y="48"/>
                  </a:cubicBezTo>
                  <a:cubicBezTo>
                    <a:pt x="39" y="50"/>
                    <a:pt x="40" y="51"/>
                    <a:pt x="42" y="51"/>
                  </a:cubicBezTo>
                  <a:cubicBezTo>
                    <a:pt x="48" y="53"/>
                    <a:pt x="54" y="54"/>
                    <a:pt x="60" y="55"/>
                  </a:cubicBezTo>
                  <a:cubicBezTo>
                    <a:pt x="63" y="55"/>
                    <a:pt x="64" y="54"/>
                    <a:pt x="66" y="51"/>
                  </a:cubicBezTo>
                  <a:cubicBezTo>
                    <a:pt x="66" y="50"/>
                    <a:pt x="67" y="49"/>
                    <a:pt x="68" y="48"/>
                  </a:cubicBezTo>
                  <a:cubicBezTo>
                    <a:pt x="67" y="58"/>
                    <a:pt x="65" y="69"/>
                    <a:pt x="63" y="80"/>
                  </a:cubicBezTo>
                  <a:cubicBezTo>
                    <a:pt x="63" y="80"/>
                    <a:pt x="63" y="80"/>
                    <a:pt x="62" y="80"/>
                  </a:cubicBezTo>
                  <a:cubicBezTo>
                    <a:pt x="62" y="79"/>
                    <a:pt x="62" y="78"/>
                    <a:pt x="62" y="77"/>
                  </a:cubicBezTo>
                  <a:cubicBezTo>
                    <a:pt x="61" y="72"/>
                    <a:pt x="60" y="71"/>
                    <a:pt x="55" y="70"/>
                  </a:cubicBezTo>
                  <a:cubicBezTo>
                    <a:pt x="40" y="67"/>
                    <a:pt x="26" y="64"/>
                    <a:pt x="11" y="62"/>
                  </a:cubicBezTo>
                  <a:cubicBezTo>
                    <a:pt x="6" y="61"/>
                    <a:pt x="5" y="62"/>
                    <a:pt x="3" y="66"/>
                  </a:cubicBezTo>
                  <a:cubicBezTo>
                    <a:pt x="2" y="67"/>
                    <a:pt x="2" y="68"/>
                    <a:pt x="1" y="68"/>
                  </a:cubicBezTo>
                  <a:cubicBezTo>
                    <a:pt x="1" y="68"/>
                    <a:pt x="1" y="68"/>
                    <a:pt x="0" y="68"/>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71" name="Freeform 45">
              <a:extLst>
                <a:ext uri="{FF2B5EF4-FFF2-40B4-BE49-F238E27FC236}">
                  <a16:creationId xmlns:a16="http://schemas.microsoft.com/office/drawing/2014/main" id="{745C8593-CAD2-4EAD-B82D-AA253F717155}"/>
                </a:ext>
              </a:extLst>
            </p:cNvPr>
            <p:cNvSpPr>
              <a:spLocks/>
            </p:cNvSpPr>
            <p:nvPr/>
          </p:nvSpPr>
          <p:spPr bwMode="auto">
            <a:xfrm>
              <a:off x="6989906" y="20865924"/>
              <a:ext cx="574138" cy="613463"/>
            </a:xfrm>
            <a:custGeom>
              <a:avLst/>
              <a:gdLst>
                <a:gd name="T0" fmla="*/ 61 w 82"/>
                <a:gd name="T1" fmla="*/ 37 h 87"/>
                <a:gd name="T2" fmla="*/ 42 w 82"/>
                <a:gd name="T3" fmla="*/ 65 h 87"/>
                <a:gd name="T4" fmla="*/ 44 w 82"/>
                <a:gd name="T5" fmla="*/ 59 h 87"/>
                <a:gd name="T6" fmla="*/ 37 w 82"/>
                <a:gd name="T7" fmla="*/ 42 h 87"/>
                <a:gd name="T8" fmla="*/ 36 w 82"/>
                <a:gd name="T9" fmla="*/ 44 h 87"/>
                <a:gd name="T10" fmla="*/ 24 w 82"/>
                <a:gd name="T11" fmla="*/ 61 h 87"/>
                <a:gd name="T12" fmla="*/ 25 w 82"/>
                <a:gd name="T13" fmla="*/ 68 h 87"/>
                <a:gd name="T14" fmla="*/ 54 w 82"/>
                <a:gd name="T15" fmla="*/ 74 h 87"/>
                <a:gd name="T16" fmla="*/ 59 w 82"/>
                <a:gd name="T17" fmla="*/ 73 h 87"/>
                <a:gd name="T18" fmla="*/ 45 w 82"/>
                <a:gd name="T19" fmla="*/ 87 h 87"/>
                <a:gd name="T20" fmla="*/ 0 w 82"/>
                <a:gd name="T21" fmla="*/ 52 h 87"/>
                <a:gd name="T22" fmla="*/ 4 w 82"/>
                <a:gd name="T23" fmla="*/ 54 h 87"/>
                <a:gd name="T24" fmla="*/ 12 w 82"/>
                <a:gd name="T25" fmla="*/ 51 h 87"/>
                <a:gd name="T26" fmla="*/ 39 w 82"/>
                <a:gd name="T27" fmla="*/ 12 h 87"/>
                <a:gd name="T28" fmla="*/ 39 w 82"/>
                <a:gd name="T29" fmla="*/ 3 h 87"/>
                <a:gd name="T30" fmla="*/ 37 w 82"/>
                <a:gd name="T31" fmla="*/ 0 h 87"/>
                <a:gd name="T32" fmla="*/ 82 w 82"/>
                <a:gd name="T33" fmla="*/ 33 h 87"/>
                <a:gd name="T34" fmla="*/ 70 w 82"/>
                <a:gd name="T35" fmla="*/ 48 h 87"/>
                <a:gd name="T36" fmla="*/ 70 w 82"/>
                <a:gd name="T37" fmla="*/ 46 h 87"/>
                <a:gd name="T38" fmla="*/ 65 w 82"/>
                <a:gd name="T39" fmla="*/ 24 h 87"/>
                <a:gd name="T40" fmla="*/ 58 w 82"/>
                <a:gd name="T41" fmla="*/ 19 h 87"/>
                <a:gd name="T42" fmla="*/ 53 w 82"/>
                <a:gd name="T43" fmla="*/ 20 h 87"/>
                <a:gd name="T44" fmla="*/ 41 w 82"/>
                <a:gd name="T45" fmla="*/ 36 h 87"/>
                <a:gd name="T46" fmla="*/ 40 w 82"/>
                <a:gd name="T47" fmla="*/ 39 h 87"/>
                <a:gd name="T48" fmla="*/ 51 w 82"/>
                <a:gd name="T49" fmla="*/ 43 h 87"/>
                <a:gd name="T50" fmla="*/ 61 w 82"/>
                <a:gd name="T51" fmla="*/ 3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87">
                  <a:moveTo>
                    <a:pt x="61" y="37"/>
                  </a:moveTo>
                  <a:cubicBezTo>
                    <a:pt x="60" y="41"/>
                    <a:pt x="46" y="62"/>
                    <a:pt x="42" y="65"/>
                  </a:cubicBezTo>
                  <a:cubicBezTo>
                    <a:pt x="43" y="62"/>
                    <a:pt x="43" y="60"/>
                    <a:pt x="44" y="59"/>
                  </a:cubicBezTo>
                  <a:cubicBezTo>
                    <a:pt x="46" y="52"/>
                    <a:pt x="44" y="46"/>
                    <a:pt x="37" y="42"/>
                  </a:cubicBezTo>
                  <a:cubicBezTo>
                    <a:pt x="37" y="42"/>
                    <a:pt x="36" y="43"/>
                    <a:pt x="36" y="44"/>
                  </a:cubicBezTo>
                  <a:cubicBezTo>
                    <a:pt x="32" y="50"/>
                    <a:pt x="28" y="55"/>
                    <a:pt x="24" y="61"/>
                  </a:cubicBezTo>
                  <a:cubicBezTo>
                    <a:pt x="22" y="64"/>
                    <a:pt x="22" y="66"/>
                    <a:pt x="25" y="68"/>
                  </a:cubicBezTo>
                  <a:cubicBezTo>
                    <a:pt x="33" y="76"/>
                    <a:pt x="42" y="80"/>
                    <a:pt x="54" y="74"/>
                  </a:cubicBezTo>
                  <a:cubicBezTo>
                    <a:pt x="56" y="73"/>
                    <a:pt x="56" y="73"/>
                    <a:pt x="59" y="73"/>
                  </a:cubicBezTo>
                  <a:cubicBezTo>
                    <a:pt x="57" y="76"/>
                    <a:pt x="50" y="84"/>
                    <a:pt x="45" y="87"/>
                  </a:cubicBezTo>
                  <a:cubicBezTo>
                    <a:pt x="36" y="82"/>
                    <a:pt x="2" y="56"/>
                    <a:pt x="0" y="52"/>
                  </a:cubicBezTo>
                  <a:cubicBezTo>
                    <a:pt x="2" y="53"/>
                    <a:pt x="3" y="53"/>
                    <a:pt x="4" y="54"/>
                  </a:cubicBezTo>
                  <a:cubicBezTo>
                    <a:pt x="8" y="55"/>
                    <a:pt x="10" y="54"/>
                    <a:pt x="12" y="51"/>
                  </a:cubicBezTo>
                  <a:cubicBezTo>
                    <a:pt x="21" y="38"/>
                    <a:pt x="30" y="25"/>
                    <a:pt x="39" y="12"/>
                  </a:cubicBezTo>
                  <a:cubicBezTo>
                    <a:pt x="42" y="8"/>
                    <a:pt x="41" y="6"/>
                    <a:pt x="39" y="3"/>
                  </a:cubicBezTo>
                  <a:cubicBezTo>
                    <a:pt x="38" y="2"/>
                    <a:pt x="38" y="1"/>
                    <a:pt x="37" y="0"/>
                  </a:cubicBezTo>
                  <a:cubicBezTo>
                    <a:pt x="40" y="1"/>
                    <a:pt x="76" y="27"/>
                    <a:pt x="82" y="33"/>
                  </a:cubicBezTo>
                  <a:cubicBezTo>
                    <a:pt x="79" y="38"/>
                    <a:pt x="73" y="46"/>
                    <a:pt x="70" y="48"/>
                  </a:cubicBezTo>
                  <a:cubicBezTo>
                    <a:pt x="70" y="47"/>
                    <a:pt x="70" y="46"/>
                    <a:pt x="70" y="46"/>
                  </a:cubicBezTo>
                  <a:cubicBezTo>
                    <a:pt x="74" y="36"/>
                    <a:pt x="72" y="30"/>
                    <a:pt x="65" y="24"/>
                  </a:cubicBezTo>
                  <a:cubicBezTo>
                    <a:pt x="63" y="22"/>
                    <a:pt x="61" y="20"/>
                    <a:pt x="58" y="19"/>
                  </a:cubicBezTo>
                  <a:cubicBezTo>
                    <a:pt x="56" y="17"/>
                    <a:pt x="54" y="18"/>
                    <a:pt x="53" y="20"/>
                  </a:cubicBezTo>
                  <a:cubicBezTo>
                    <a:pt x="49" y="25"/>
                    <a:pt x="45" y="30"/>
                    <a:pt x="41" y="36"/>
                  </a:cubicBezTo>
                  <a:cubicBezTo>
                    <a:pt x="41" y="37"/>
                    <a:pt x="40" y="38"/>
                    <a:pt x="40" y="39"/>
                  </a:cubicBezTo>
                  <a:cubicBezTo>
                    <a:pt x="43" y="42"/>
                    <a:pt x="46" y="44"/>
                    <a:pt x="51" y="43"/>
                  </a:cubicBezTo>
                  <a:cubicBezTo>
                    <a:pt x="54" y="42"/>
                    <a:pt x="58" y="39"/>
                    <a:pt x="61" y="3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129" name="Freeform 46">
              <a:extLst>
                <a:ext uri="{FF2B5EF4-FFF2-40B4-BE49-F238E27FC236}">
                  <a16:creationId xmlns:a16="http://schemas.microsoft.com/office/drawing/2014/main" id="{B384B41B-780D-42AB-A063-7052CC29D75D}"/>
                </a:ext>
              </a:extLst>
            </p:cNvPr>
            <p:cNvSpPr>
              <a:spLocks/>
            </p:cNvSpPr>
            <p:nvPr/>
          </p:nvSpPr>
          <p:spPr bwMode="auto">
            <a:xfrm>
              <a:off x="2373206" y="23555723"/>
              <a:ext cx="495489" cy="471895"/>
            </a:xfrm>
            <a:custGeom>
              <a:avLst/>
              <a:gdLst>
                <a:gd name="T0" fmla="*/ 49 w 71"/>
                <a:gd name="T1" fmla="*/ 20 h 68"/>
                <a:gd name="T2" fmla="*/ 37 w 71"/>
                <a:gd name="T3" fmla="*/ 29 h 68"/>
                <a:gd name="T4" fmla="*/ 38 w 71"/>
                <a:gd name="T5" fmla="*/ 39 h 68"/>
                <a:gd name="T6" fmla="*/ 44 w 71"/>
                <a:gd name="T7" fmla="*/ 38 h 68"/>
                <a:gd name="T8" fmla="*/ 60 w 71"/>
                <a:gd name="T9" fmla="*/ 36 h 68"/>
                <a:gd name="T10" fmla="*/ 65 w 71"/>
                <a:gd name="T11" fmla="*/ 30 h 68"/>
                <a:gd name="T12" fmla="*/ 48 w 71"/>
                <a:gd name="T13" fmla="*/ 4 h 68"/>
                <a:gd name="T14" fmla="*/ 44 w 71"/>
                <a:gd name="T15" fmla="*/ 0 h 68"/>
                <a:gd name="T16" fmla="*/ 63 w 71"/>
                <a:gd name="T17" fmla="*/ 1 h 68"/>
                <a:gd name="T18" fmla="*/ 70 w 71"/>
                <a:gd name="T19" fmla="*/ 59 h 68"/>
                <a:gd name="T20" fmla="*/ 68 w 71"/>
                <a:gd name="T21" fmla="*/ 55 h 68"/>
                <a:gd name="T22" fmla="*/ 62 w 71"/>
                <a:gd name="T23" fmla="*/ 51 h 68"/>
                <a:gd name="T24" fmla="*/ 16 w 71"/>
                <a:gd name="T25" fmla="*/ 58 h 68"/>
                <a:gd name="T26" fmla="*/ 9 w 71"/>
                <a:gd name="T27" fmla="*/ 65 h 68"/>
                <a:gd name="T28" fmla="*/ 9 w 71"/>
                <a:gd name="T29" fmla="*/ 68 h 68"/>
                <a:gd name="T30" fmla="*/ 1 w 71"/>
                <a:gd name="T31" fmla="*/ 11 h 68"/>
                <a:gd name="T32" fmla="*/ 18 w 71"/>
                <a:gd name="T33" fmla="*/ 9 h 68"/>
                <a:gd name="T34" fmla="*/ 19 w 71"/>
                <a:gd name="T35" fmla="*/ 10 h 68"/>
                <a:gd name="T36" fmla="*/ 17 w 71"/>
                <a:gd name="T37" fmla="*/ 11 h 68"/>
                <a:gd name="T38" fmla="*/ 6 w 71"/>
                <a:gd name="T39" fmla="*/ 30 h 68"/>
                <a:gd name="T40" fmla="*/ 7 w 71"/>
                <a:gd name="T41" fmla="*/ 38 h 68"/>
                <a:gd name="T42" fmla="*/ 13 w 71"/>
                <a:gd name="T43" fmla="*/ 42 h 68"/>
                <a:gd name="T44" fmla="*/ 33 w 71"/>
                <a:gd name="T45" fmla="*/ 39 h 68"/>
                <a:gd name="T46" fmla="*/ 29 w 71"/>
                <a:gd name="T47" fmla="*/ 28 h 68"/>
                <a:gd name="T48" fmla="*/ 18 w 71"/>
                <a:gd name="T49" fmla="*/ 24 h 68"/>
                <a:gd name="T50" fmla="*/ 19 w 71"/>
                <a:gd name="T51" fmla="*/ 22 h 68"/>
                <a:gd name="T52" fmla="*/ 49 w 71"/>
                <a:gd name="T53" fmla="*/ 18 h 68"/>
                <a:gd name="T54" fmla="*/ 49 w 71"/>
                <a:gd name="T55" fmla="*/ 2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1" h="68">
                  <a:moveTo>
                    <a:pt x="49" y="20"/>
                  </a:moveTo>
                  <a:cubicBezTo>
                    <a:pt x="44" y="22"/>
                    <a:pt x="39" y="24"/>
                    <a:pt x="37" y="29"/>
                  </a:cubicBezTo>
                  <a:cubicBezTo>
                    <a:pt x="36" y="32"/>
                    <a:pt x="36" y="35"/>
                    <a:pt x="38" y="39"/>
                  </a:cubicBezTo>
                  <a:cubicBezTo>
                    <a:pt x="40" y="38"/>
                    <a:pt x="42" y="38"/>
                    <a:pt x="44" y="38"/>
                  </a:cubicBezTo>
                  <a:cubicBezTo>
                    <a:pt x="49" y="37"/>
                    <a:pt x="54" y="36"/>
                    <a:pt x="60" y="36"/>
                  </a:cubicBezTo>
                  <a:cubicBezTo>
                    <a:pt x="63" y="35"/>
                    <a:pt x="64" y="34"/>
                    <a:pt x="65" y="30"/>
                  </a:cubicBezTo>
                  <a:cubicBezTo>
                    <a:pt x="65" y="18"/>
                    <a:pt x="59" y="8"/>
                    <a:pt x="48" y="4"/>
                  </a:cubicBezTo>
                  <a:cubicBezTo>
                    <a:pt x="47" y="3"/>
                    <a:pt x="45" y="3"/>
                    <a:pt x="44" y="0"/>
                  </a:cubicBezTo>
                  <a:cubicBezTo>
                    <a:pt x="51" y="0"/>
                    <a:pt x="57" y="1"/>
                    <a:pt x="63" y="1"/>
                  </a:cubicBezTo>
                  <a:cubicBezTo>
                    <a:pt x="65" y="5"/>
                    <a:pt x="71" y="54"/>
                    <a:pt x="70" y="59"/>
                  </a:cubicBezTo>
                  <a:cubicBezTo>
                    <a:pt x="69" y="57"/>
                    <a:pt x="69" y="56"/>
                    <a:pt x="68" y="55"/>
                  </a:cubicBezTo>
                  <a:cubicBezTo>
                    <a:pt x="67" y="52"/>
                    <a:pt x="65" y="51"/>
                    <a:pt x="62" y="51"/>
                  </a:cubicBezTo>
                  <a:cubicBezTo>
                    <a:pt x="46" y="53"/>
                    <a:pt x="31" y="55"/>
                    <a:pt x="16" y="58"/>
                  </a:cubicBezTo>
                  <a:cubicBezTo>
                    <a:pt x="12" y="58"/>
                    <a:pt x="10" y="60"/>
                    <a:pt x="9" y="65"/>
                  </a:cubicBezTo>
                  <a:cubicBezTo>
                    <a:pt x="9" y="66"/>
                    <a:pt x="9" y="67"/>
                    <a:pt x="9" y="68"/>
                  </a:cubicBezTo>
                  <a:cubicBezTo>
                    <a:pt x="7" y="65"/>
                    <a:pt x="0" y="17"/>
                    <a:pt x="1" y="11"/>
                  </a:cubicBezTo>
                  <a:cubicBezTo>
                    <a:pt x="7" y="10"/>
                    <a:pt x="12" y="9"/>
                    <a:pt x="18" y="9"/>
                  </a:cubicBezTo>
                  <a:cubicBezTo>
                    <a:pt x="18" y="9"/>
                    <a:pt x="19" y="9"/>
                    <a:pt x="19" y="10"/>
                  </a:cubicBezTo>
                  <a:cubicBezTo>
                    <a:pt x="18" y="10"/>
                    <a:pt x="18" y="11"/>
                    <a:pt x="17" y="11"/>
                  </a:cubicBezTo>
                  <a:cubicBezTo>
                    <a:pt x="8" y="14"/>
                    <a:pt x="5" y="21"/>
                    <a:pt x="6" y="30"/>
                  </a:cubicBezTo>
                  <a:cubicBezTo>
                    <a:pt x="6" y="32"/>
                    <a:pt x="6" y="35"/>
                    <a:pt x="7" y="38"/>
                  </a:cubicBezTo>
                  <a:cubicBezTo>
                    <a:pt x="7" y="42"/>
                    <a:pt x="8" y="43"/>
                    <a:pt x="13" y="42"/>
                  </a:cubicBezTo>
                  <a:cubicBezTo>
                    <a:pt x="20" y="41"/>
                    <a:pt x="26" y="40"/>
                    <a:pt x="33" y="39"/>
                  </a:cubicBezTo>
                  <a:cubicBezTo>
                    <a:pt x="34" y="34"/>
                    <a:pt x="33" y="30"/>
                    <a:pt x="29" y="28"/>
                  </a:cubicBezTo>
                  <a:cubicBezTo>
                    <a:pt x="26" y="26"/>
                    <a:pt x="22" y="25"/>
                    <a:pt x="18" y="24"/>
                  </a:cubicBezTo>
                  <a:cubicBezTo>
                    <a:pt x="18" y="23"/>
                    <a:pt x="19" y="23"/>
                    <a:pt x="19" y="22"/>
                  </a:cubicBezTo>
                  <a:cubicBezTo>
                    <a:pt x="29" y="21"/>
                    <a:pt x="39" y="20"/>
                    <a:pt x="49" y="18"/>
                  </a:cubicBezTo>
                  <a:cubicBezTo>
                    <a:pt x="49" y="19"/>
                    <a:pt x="49" y="19"/>
                    <a:pt x="49" y="2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130" name="Freeform 47">
              <a:extLst>
                <a:ext uri="{FF2B5EF4-FFF2-40B4-BE49-F238E27FC236}">
                  <a16:creationId xmlns:a16="http://schemas.microsoft.com/office/drawing/2014/main" id="{62FE602F-E75B-4D93-9D94-F688FA6403DC}"/>
                </a:ext>
              </a:extLst>
            </p:cNvPr>
            <p:cNvSpPr>
              <a:spLocks noEditPoints="1"/>
            </p:cNvSpPr>
            <p:nvPr/>
          </p:nvSpPr>
          <p:spPr bwMode="auto">
            <a:xfrm>
              <a:off x="4897841" y="26009575"/>
              <a:ext cx="346056" cy="495489"/>
            </a:xfrm>
            <a:custGeom>
              <a:avLst/>
              <a:gdLst>
                <a:gd name="T0" fmla="*/ 17 w 50"/>
                <a:gd name="T1" fmla="*/ 35 h 70"/>
                <a:gd name="T2" fmla="*/ 10 w 50"/>
                <a:gd name="T3" fmla="*/ 27 h 70"/>
                <a:gd name="T4" fmla="*/ 8 w 50"/>
                <a:gd name="T5" fmla="*/ 11 h 70"/>
                <a:gd name="T6" fmla="*/ 19 w 50"/>
                <a:gd name="T7" fmla="*/ 1 h 70"/>
                <a:gd name="T8" fmla="*/ 39 w 50"/>
                <a:gd name="T9" fmla="*/ 3 h 70"/>
                <a:gd name="T10" fmla="*/ 48 w 50"/>
                <a:gd name="T11" fmla="*/ 12 h 70"/>
                <a:gd name="T12" fmla="*/ 42 w 50"/>
                <a:gd name="T13" fmla="*/ 27 h 70"/>
                <a:gd name="T14" fmla="*/ 34 w 50"/>
                <a:gd name="T15" fmla="*/ 30 h 70"/>
                <a:gd name="T16" fmla="*/ 37 w 50"/>
                <a:gd name="T17" fmla="*/ 33 h 70"/>
                <a:gd name="T18" fmla="*/ 44 w 50"/>
                <a:gd name="T19" fmla="*/ 44 h 70"/>
                <a:gd name="T20" fmla="*/ 30 w 50"/>
                <a:gd name="T21" fmla="*/ 69 h 70"/>
                <a:gd name="T22" fmla="*/ 9 w 50"/>
                <a:gd name="T23" fmla="*/ 65 h 70"/>
                <a:gd name="T24" fmla="*/ 1 w 50"/>
                <a:gd name="T25" fmla="*/ 51 h 70"/>
                <a:gd name="T26" fmla="*/ 11 w 50"/>
                <a:gd name="T27" fmla="*/ 38 h 70"/>
                <a:gd name="T28" fmla="*/ 17 w 50"/>
                <a:gd name="T29" fmla="*/ 35 h 70"/>
                <a:gd name="T30" fmla="*/ 20 w 50"/>
                <a:gd name="T31" fmla="*/ 38 h 70"/>
                <a:gd name="T32" fmla="*/ 14 w 50"/>
                <a:gd name="T33" fmla="*/ 61 h 70"/>
                <a:gd name="T34" fmla="*/ 22 w 50"/>
                <a:gd name="T35" fmla="*/ 67 h 70"/>
                <a:gd name="T36" fmla="*/ 30 w 50"/>
                <a:gd name="T37" fmla="*/ 61 h 70"/>
                <a:gd name="T38" fmla="*/ 20 w 50"/>
                <a:gd name="T39" fmla="*/ 38 h 70"/>
                <a:gd name="T40" fmla="*/ 31 w 50"/>
                <a:gd name="T41" fmla="*/ 27 h 70"/>
                <a:gd name="T42" fmla="*/ 36 w 50"/>
                <a:gd name="T43" fmla="*/ 8 h 70"/>
                <a:gd name="T44" fmla="*/ 28 w 50"/>
                <a:gd name="T45" fmla="*/ 3 h 70"/>
                <a:gd name="T46" fmla="*/ 21 w 50"/>
                <a:gd name="T47" fmla="*/ 8 h 70"/>
                <a:gd name="T48" fmla="*/ 22 w 50"/>
                <a:gd name="T49" fmla="*/ 18 h 70"/>
                <a:gd name="T50" fmla="*/ 31 w 50"/>
                <a:gd name="T51" fmla="*/ 2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70">
                  <a:moveTo>
                    <a:pt x="17" y="35"/>
                  </a:moveTo>
                  <a:cubicBezTo>
                    <a:pt x="15" y="33"/>
                    <a:pt x="12" y="30"/>
                    <a:pt x="10" y="27"/>
                  </a:cubicBezTo>
                  <a:cubicBezTo>
                    <a:pt x="7" y="22"/>
                    <a:pt x="6" y="17"/>
                    <a:pt x="8" y="11"/>
                  </a:cubicBezTo>
                  <a:cubicBezTo>
                    <a:pt x="10" y="6"/>
                    <a:pt x="14" y="3"/>
                    <a:pt x="19" y="1"/>
                  </a:cubicBezTo>
                  <a:cubicBezTo>
                    <a:pt x="26" y="0"/>
                    <a:pt x="33" y="0"/>
                    <a:pt x="39" y="3"/>
                  </a:cubicBezTo>
                  <a:cubicBezTo>
                    <a:pt x="43" y="5"/>
                    <a:pt x="46" y="8"/>
                    <a:pt x="48" y="12"/>
                  </a:cubicBezTo>
                  <a:cubicBezTo>
                    <a:pt x="50" y="18"/>
                    <a:pt x="48" y="24"/>
                    <a:pt x="42" y="27"/>
                  </a:cubicBezTo>
                  <a:cubicBezTo>
                    <a:pt x="39" y="28"/>
                    <a:pt x="37" y="29"/>
                    <a:pt x="34" y="30"/>
                  </a:cubicBezTo>
                  <a:cubicBezTo>
                    <a:pt x="35" y="31"/>
                    <a:pt x="36" y="32"/>
                    <a:pt x="37" y="33"/>
                  </a:cubicBezTo>
                  <a:cubicBezTo>
                    <a:pt x="40" y="37"/>
                    <a:pt x="43" y="40"/>
                    <a:pt x="44" y="44"/>
                  </a:cubicBezTo>
                  <a:cubicBezTo>
                    <a:pt x="48" y="55"/>
                    <a:pt x="42" y="66"/>
                    <a:pt x="30" y="69"/>
                  </a:cubicBezTo>
                  <a:cubicBezTo>
                    <a:pt x="23" y="70"/>
                    <a:pt x="16" y="69"/>
                    <a:pt x="9" y="65"/>
                  </a:cubicBezTo>
                  <a:cubicBezTo>
                    <a:pt x="3" y="62"/>
                    <a:pt x="0" y="57"/>
                    <a:pt x="1" y="51"/>
                  </a:cubicBezTo>
                  <a:cubicBezTo>
                    <a:pt x="1" y="44"/>
                    <a:pt x="5" y="40"/>
                    <a:pt x="11" y="38"/>
                  </a:cubicBezTo>
                  <a:cubicBezTo>
                    <a:pt x="13" y="37"/>
                    <a:pt x="15" y="36"/>
                    <a:pt x="17" y="35"/>
                  </a:cubicBezTo>
                  <a:close/>
                  <a:moveTo>
                    <a:pt x="20" y="38"/>
                  </a:moveTo>
                  <a:cubicBezTo>
                    <a:pt x="13" y="44"/>
                    <a:pt x="10" y="54"/>
                    <a:pt x="14" y="61"/>
                  </a:cubicBezTo>
                  <a:cubicBezTo>
                    <a:pt x="15" y="65"/>
                    <a:pt x="18" y="67"/>
                    <a:pt x="22" y="67"/>
                  </a:cubicBezTo>
                  <a:cubicBezTo>
                    <a:pt x="26" y="67"/>
                    <a:pt x="28" y="64"/>
                    <a:pt x="30" y="61"/>
                  </a:cubicBezTo>
                  <a:cubicBezTo>
                    <a:pt x="33" y="53"/>
                    <a:pt x="29" y="44"/>
                    <a:pt x="20" y="38"/>
                  </a:cubicBezTo>
                  <a:close/>
                  <a:moveTo>
                    <a:pt x="31" y="27"/>
                  </a:moveTo>
                  <a:cubicBezTo>
                    <a:pt x="37" y="23"/>
                    <a:pt x="39" y="14"/>
                    <a:pt x="36" y="8"/>
                  </a:cubicBezTo>
                  <a:cubicBezTo>
                    <a:pt x="35" y="4"/>
                    <a:pt x="32" y="3"/>
                    <a:pt x="28" y="3"/>
                  </a:cubicBezTo>
                  <a:cubicBezTo>
                    <a:pt x="25" y="3"/>
                    <a:pt x="23" y="5"/>
                    <a:pt x="21" y="8"/>
                  </a:cubicBezTo>
                  <a:cubicBezTo>
                    <a:pt x="20" y="11"/>
                    <a:pt x="20" y="15"/>
                    <a:pt x="22" y="18"/>
                  </a:cubicBezTo>
                  <a:cubicBezTo>
                    <a:pt x="24" y="22"/>
                    <a:pt x="27" y="25"/>
                    <a:pt x="31" y="2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131" name="Freeform 48">
              <a:extLst>
                <a:ext uri="{FF2B5EF4-FFF2-40B4-BE49-F238E27FC236}">
                  <a16:creationId xmlns:a16="http://schemas.microsoft.com/office/drawing/2014/main" id="{B0340309-59C7-41A5-A975-6ED4FC695589}"/>
                </a:ext>
              </a:extLst>
            </p:cNvPr>
            <p:cNvSpPr>
              <a:spLocks noEditPoints="1"/>
            </p:cNvSpPr>
            <p:nvPr/>
          </p:nvSpPr>
          <p:spPr bwMode="auto">
            <a:xfrm>
              <a:off x="2569829" y="24342214"/>
              <a:ext cx="511219" cy="440435"/>
            </a:xfrm>
            <a:custGeom>
              <a:avLst/>
              <a:gdLst>
                <a:gd name="T0" fmla="*/ 16 w 74"/>
                <a:gd name="T1" fmla="*/ 63 h 63"/>
                <a:gd name="T2" fmla="*/ 14 w 74"/>
                <a:gd name="T3" fmla="*/ 60 h 63"/>
                <a:gd name="T4" fmla="*/ 3 w 74"/>
                <a:gd name="T5" fmla="*/ 34 h 63"/>
                <a:gd name="T6" fmla="*/ 0 w 74"/>
                <a:gd name="T7" fmla="*/ 18 h 63"/>
                <a:gd name="T8" fmla="*/ 8 w 74"/>
                <a:gd name="T9" fmla="*/ 3 h 63"/>
                <a:gd name="T10" fmla="*/ 25 w 74"/>
                <a:gd name="T11" fmla="*/ 4 h 63"/>
                <a:gd name="T12" fmla="*/ 33 w 74"/>
                <a:gd name="T13" fmla="*/ 13 h 63"/>
                <a:gd name="T14" fmla="*/ 38 w 74"/>
                <a:gd name="T15" fmla="*/ 26 h 63"/>
                <a:gd name="T16" fmla="*/ 42 w 74"/>
                <a:gd name="T17" fmla="*/ 25 h 63"/>
                <a:gd name="T18" fmla="*/ 55 w 74"/>
                <a:gd name="T19" fmla="*/ 19 h 63"/>
                <a:gd name="T20" fmla="*/ 61 w 74"/>
                <a:gd name="T21" fmla="*/ 9 h 63"/>
                <a:gd name="T22" fmla="*/ 61 w 74"/>
                <a:gd name="T23" fmla="*/ 6 h 63"/>
                <a:gd name="T24" fmla="*/ 66 w 74"/>
                <a:gd name="T25" fmla="*/ 16 h 63"/>
                <a:gd name="T26" fmla="*/ 70 w 74"/>
                <a:gd name="T27" fmla="*/ 27 h 63"/>
                <a:gd name="T28" fmla="*/ 73 w 74"/>
                <a:gd name="T29" fmla="*/ 38 h 63"/>
                <a:gd name="T30" fmla="*/ 70 w 74"/>
                <a:gd name="T31" fmla="*/ 34 h 63"/>
                <a:gd name="T32" fmla="*/ 64 w 74"/>
                <a:gd name="T33" fmla="*/ 32 h 63"/>
                <a:gd name="T34" fmla="*/ 58 w 74"/>
                <a:gd name="T35" fmla="*/ 35 h 63"/>
                <a:gd name="T36" fmla="*/ 22 w 74"/>
                <a:gd name="T37" fmla="*/ 50 h 63"/>
                <a:gd name="T38" fmla="*/ 16 w 74"/>
                <a:gd name="T39" fmla="*/ 61 h 63"/>
                <a:gd name="T40" fmla="*/ 16 w 74"/>
                <a:gd name="T41" fmla="*/ 63 h 63"/>
                <a:gd name="T42" fmla="*/ 36 w 74"/>
                <a:gd name="T43" fmla="*/ 27 h 63"/>
                <a:gd name="T44" fmla="*/ 32 w 74"/>
                <a:gd name="T45" fmla="*/ 20 h 63"/>
                <a:gd name="T46" fmla="*/ 21 w 74"/>
                <a:gd name="T47" fmla="*/ 16 h 63"/>
                <a:gd name="T48" fmla="*/ 10 w 74"/>
                <a:gd name="T49" fmla="*/ 21 h 63"/>
                <a:gd name="T50" fmla="*/ 7 w 74"/>
                <a:gd name="T51" fmla="*/ 35 h 63"/>
                <a:gd name="T52" fmla="*/ 13 w 74"/>
                <a:gd name="T53" fmla="*/ 38 h 63"/>
                <a:gd name="T54" fmla="*/ 36 w 74"/>
                <a:gd name="T55"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4" h="63">
                  <a:moveTo>
                    <a:pt x="16" y="63"/>
                  </a:moveTo>
                  <a:cubicBezTo>
                    <a:pt x="15" y="62"/>
                    <a:pt x="14" y="61"/>
                    <a:pt x="14" y="60"/>
                  </a:cubicBezTo>
                  <a:cubicBezTo>
                    <a:pt x="10" y="51"/>
                    <a:pt x="7" y="42"/>
                    <a:pt x="3" y="34"/>
                  </a:cubicBezTo>
                  <a:cubicBezTo>
                    <a:pt x="1" y="29"/>
                    <a:pt x="0" y="23"/>
                    <a:pt x="0" y="18"/>
                  </a:cubicBezTo>
                  <a:cubicBezTo>
                    <a:pt x="0" y="11"/>
                    <a:pt x="2" y="6"/>
                    <a:pt x="8" y="3"/>
                  </a:cubicBezTo>
                  <a:cubicBezTo>
                    <a:pt x="14" y="0"/>
                    <a:pt x="19" y="1"/>
                    <a:pt x="25" y="4"/>
                  </a:cubicBezTo>
                  <a:cubicBezTo>
                    <a:pt x="28" y="6"/>
                    <a:pt x="31" y="10"/>
                    <a:pt x="33" y="13"/>
                  </a:cubicBezTo>
                  <a:cubicBezTo>
                    <a:pt x="35" y="17"/>
                    <a:pt x="36" y="22"/>
                    <a:pt x="38" y="26"/>
                  </a:cubicBezTo>
                  <a:cubicBezTo>
                    <a:pt x="40" y="25"/>
                    <a:pt x="41" y="25"/>
                    <a:pt x="42" y="25"/>
                  </a:cubicBezTo>
                  <a:cubicBezTo>
                    <a:pt x="46" y="23"/>
                    <a:pt x="51" y="21"/>
                    <a:pt x="55" y="19"/>
                  </a:cubicBezTo>
                  <a:cubicBezTo>
                    <a:pt x="61" y="16"/>
                    <a:pt x="62" y="15"/>
                    <a:pt x="61" y="9"/>
                  </a:cubicBezTo>
                  <a:cubicBezTo>
                    <a:pt x="61" y="8"/>
                    <a:pt x="61" y="7"/>
                    <a:pt x="61" y="6"/>
                  </a:cubicBezTo>
                  <a:cubicBezTo>
                    <a:pt x="64" y="9"/>
                    <a:pt x="64" y="13"/>
                    <a:pt x="66" y="16"/>
                  </a:cubicBezTo>
                  <a:cubicBezTo>
                    <a:pt x="67" y="20"/>
                    <a:pt x="69" y="23"/>
                    <a:pt x="70" y="27"/>
                  </a:cubicBezTo>
                  <a:cubicBezTo>
                    <a:pt x="71" y="30"/>
                    <a:pt x="74" y="33"/>
                    <a:pt x="73" y="38"/>
                  </a:cubicBezTo>
                  <a:cubicBezTo>
                    <a:pt x="72" y="36"/>
                    <a:pt x="71" y="35"/>
                    <a:pt x="70" y="34"/>
                  </a:cubicBezTo>
                  <a:cubicBezTo>
                    <a:pt x="68" y="32"/>
                    <a:pt x="66" y="31"/>
                    <a:pt x="64" y="32"/>
                  </a:cubicBezTo>
                  <a:cubicBezTo>
                    <a:pt x="62" y="33"/>
                    <a:pt x="60" y="34"/>
                    <a:pt x="58" y="35"/>
                  </a:cubicBezTo>
                  <a:cubicBezTo>
                    <a:pt x="46" y="40"/>
                    <a:pt x="34" y="45"/>
                    <a:pt x="22" y="50"/>
                  </a:cubicBezTo>
                  <a:cubicBezTo>
                    <a:pt x="16" y="53"/>
                    <a:pt x="16" y="54"/>
                    <a:pt x="16" y="61"/>
                  </a:cubicBezTo>
                  <a:cubicBezTo>
                    <a:pt x="16" y="62"/>
                    <a:pt x="16" y="62"/>
                    <a:pt x="16" y="63"/>
                  </a:cubicBezTo>
                  <a:close/>
                  <a:moveTo>
                    <a:pt x="36" y="27"/>
                  </a:moveTo>
                  <a:cubicBezTo>
                    <a:pt x="34" y="25"/>
                    <a:pt x="34" y="22"/>
                    <a:pt x="32" y="20"/>
                  </a:cubicBezTo>
                  <a:cubicBezTo>
                    <a:pt x="29" y="16"/>
                    <a:pt x="25" y="14"/>
                    <a:pt x="21" y="16"/>
                  </a:cubicBezTo>
                  <a:cubicBezTo>
                    <a:pt x="17" y="17"/>
                    <a:pt x="13" y="19"/>
                    <a:pt x="10" y="21"/>
                  </a:cubicBezTo>
                  <a:cubicBezTo>
                    <a:pt x="5" y="24"/>
                    <a:pt x="4" y="30"/>
                    <a:pt x="7" y="35"/>
                  </a:cubicBezTo>
                  <a:cubicBezTo>
                    <a:pt x="9" y="38"/>
                    <a:pt x="10" y="39"/>
                    <a:pt x="13" y="38"/>
                  </a:cubicBezTo>
                  <a:cubicBezTo>
                    <a:pt x="20" y="34"/>
                    <a:pt x="28" y="31"/>
                    <a:pt x="36" y="2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132" name="Freeform 49">
              <a:extLst>
                <a:ext uri="{FF2B5EF4-FFF2-40B4-BE49-F238E27FC236}">
                  <a16:creationId xmlns:a16="http://schemas.microsoft.com/office/drawing/2014/main" id="{2CF388E8-3611-4410-879E-C23BF15610B0}"/>
                </a:ext>
              </a:extLst>
            </p:cNvPr>
            <p:cNvSpPr>
              <a:spLocks/>
            </p:cNvSpPr>
            <p:nvPr/>
          </p:nvSpPr>
          <p:spPr bwMode="auto">
            <a:xfrm>
              <a:off x="2868695" y="21353548"/>
              <a:ext cx="605598" cy="660652"/>
            </a:xfrm>
            <a:custGeom>
              <a:avLst/>
              <a:gdLst>
                <a:gd name="T0" fmla="*/ 0 w 87"/>
                <a:gd name="T1" fmla="*/ 51 h 95"/>
                <a:gd name="T2" fmla="*/ 6 w 87"/>
                <a:gd name="T3" fmla="*/ 43 h 95"/>
                <a:gd name="T4" fmla="*/ 22 w 87"/>
                <a:gd name="T5" fmla="*/ 36 h 95"/>
                <a:gd name="T6" fmla="*/ 59 w 87"/>
                <a:gd name="T7" fmla="*/ 36 h 95"/>
                <a:gd name="T8" fmla="*/ 64 w 87"/>
                <a:gd name="T9" fmla="*/ 36 h 95"/>
                <a:gd name="T10" fmla="*/ 62 w 87"/>
                <a:gd name="T11" fmla="*/ 33 h 95"/>
                <a:gd name="T12" fmla="*/ 44 w 87"/>
                <a:gd name="T13" fmla="*/ 18 h 95"/>
                <a:gd name="T14" fmla="*/ 30 w 87"/>
                <a:gd name="T15" fmla="*/ 16 h 95"/>
                <a:gd name="T16" fmla="*/ 29 w 87"/>
                <a:gd name="T17" fmla="*/ 16 h 95"/>
                <a:gd name="T18" fmla="*/ 42 w 87"/>
                <a:gd name="T19" fmla="*/ 0 h 95"/>
                <a:gd name="T20" fmla="*/ 42 w 87"/>
                <a:gd name="T21" fmla="*/ 3 h 95"/>
                <a:gd name="T22" fmla="*/ 44 w 87"/>
                <a:gd name="T23" fmla="*/ 13 h 95"/>
                <a:gd name="T24" fmla="*/ 74 w 87"/>
                <a:gd name="T25" fmla="*/ 38 h 95"/>
                <a:gd name="T26" fmla="*/ 87 w 87"/>
                <a:gd name="T27" fmla="*/ 50 h 95"/>
                <a:gd name="T28" fmla="*/ 83 w 87"/>
                <a:gd name="T29" fmla="*/ 52 h 95"/>
                <a:gd name="T30" fmla="*/ 77 w 87"/>
                <a:gd name="T31" fmla="*/ 52 h 95"/>
                <a:gd name="T32" fmla="*/ 25 w 87"/>
                <a:gd name="T33" fmla="*/ 51 h 95"/>
                <a:gd name="T34" fmla="*/ 19 w 87"/>
                <a:gd name="T35" fmla="*/ 51 h 95"/>
                <a:gd name="T36" fmla="*/ 22 w 87"/>
                <a:gd name="T37" fmla="*/ 55 h 95"/>
                <a:gd name="T38" fmla="*/ 47 w 87"/>
                <a:gd name="T39" fmla="*/ 77 h 95"/>
                <a:gd name="T40" fmla="*/ 61 w 87"/>
                <a:gd name="T41" fmla="*/ 78 h 95"/>
                <a:gd name="T42" fmla="*/ 61 w 87"/>
                <a:gd name="T43" fmla="*/ 77 h 95"/>
                <a:gd name="T44" fmla="*/ 48 w 87"/>
                <a:gd name="T45" fmla="*/ 95 h 95"/>
                <a:gd name="T46" fmla="*/ 49 w 87"/>
                <a:gd name="T47" fmla="*/ 91 h 95"/>
                <a:gd name="T48" fmla="*/ 47 w 87"/>
                <a:gd name="T49" fmla="*/ 82 h 95"/>
                <a:gd name="T50" fmla="*/ 30 w 87"/>
                <a:gd name="T51" fmla="*/ 67 h 95"/>
                <a:gd name="T52" fmla="*/ 15 w 87"/>
                <a:gd name="T53" fmla="*/ 54 h 95"/>
                <a:gd name="T54" fmla="*/ 7 w 87"/>
                <a:gd name="T55" fmla="*/ 51 h 95"/>
                <a:gd name="T56" fmla="*/ 1 w 87"/>
                <a:gd name="T57" fmla="*/ 52 h 95"/>
                <a:gd name="T58" fmla="*/ 0 w 87"/>
                <a:gd name="T59" fmla="*/ 5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7" h="95">
                  <a:moveTo>
                    <a:pt x="0" y="51"/>
                  </a:moveTo>
                  <a:cubicBezTo>
                    <a:pt x="2" y="49"/>
                    <a:pt x="5" y="46"/>
                    <a:pt x="6" y="43"/>
                  </a:cubicBezTo>
                  <a:cubicBezTo>
                    <a:pt x="10" y="37"/>
                    <a:pt x="15" y="35"/>
                    <a:pt x="22" y="36"/>
                  </a:cubicBezTo>
                  <a:cubicBezTo>
                    <a:pt x="34" y="36"/>
                    <a:pt x="47" y="36"/>
                    <a:pt x="59" y="36"/>
                  </a:cubicBezTo>
                  <a:cubicBezTo>
                    <a:pt x="61" y="36"/>
                    <a:pt x="62" y="36"/>
                    <a:pt x="64" y="36"/>
                  </a:cubicBezTo>
                  <a:cubicBezTo>
                    <a:pt x="63" y="35"/>
                    <a:pt x="63" y="34"/>
                    <a:pt x="62" y="33"/>
                  </a:cubicBezTo>
                  <a:cubicBezTo>
                    <a:pt x="56" y="28"/>
                    <a:pt x="50" y="23"/>
                    <a:pt x="44" y="18"/>
                  </a:cubicBezTo>
                  <a:cubicBezTo>
                    <a:pt x="38" y="12"/>
                    <a:pt x="37" y="12"/>
                    <a:pt x="30" y="16"/>
                  </a:cubicBezTo>
                  <a:cubicBezTo>
                    <a:pt x="30" y="17"/>
                    <a:pt x="30" y="16"/>
                    <a:pt x="29" y="16"/>
                  </a:cubicBezTo>
                  <a:cubicBezTo>
                    <a:pt x="30" y="13"/>
                    <a:pt x="38" y="3"/>
                    <a:pt x="42" y="0"/>
                  </a:cubicBezTo>
                  <a:cubicBezTo>
                    <a:pt x="42" y="2"/>
                    <a:pt x="42" y="2"/>
                    <a:pt x="42" y="3"/>
                  </a:cubicBezTo>
                  <a:cubicBezTo>
                    <a:pt x="40" y="7"/>
                    <a:pt x="41" y="10"/>
                    <a:pt x="44" y="13"/>
                  </a:cubicBezTo>
                  <a:cubicBezTo>
                    <a:pt x="54" y="21"/>
                    <a:pt x="64" y="30"/>
                    <a:pt x="74" y="38"/>
                  </a:cubicBezTo>
                  <a:cubicBezTo>
                    <a:pt x="78" y="42"/>
                    <a:pt x="82" y="46"/>
                    <a:pt x="87" y="50"/>
                  </a:cubicBezTo>
                  <a:cubicBezTo>
                    <a:pt x="85" y="51"/>
                    <a:pt x="84" y="52"/>
                    <a:pt x="83" y="52"/>
                  </a:cubicBezTo>
                  <a:cubicBezTo>
                    <a:pt x="81" y="52"/>
                    <a:pt x="79" y="52"/>
                    <a:pt x="77" y="52"/>
                  </a:cubicBezTo>
                  <a:cubicBezTo>
                    <a:pt x="60" y="52"/>
                    <a:pt x="42" y="52"/>
                    <a:pt x="25" y="51"/>
                  </a:cubicBezTo>
                  <a:cubicBezTo>
                    <a:pt x="23" y="51"/>
                    <a:pt x="22" y="51"/>
                    <a:pt x="19" y="51"/>
                  </a:cubicBezTo>
                  <a:cubicBezTo>
                    <a:pt x="20" y="53"/>
                    <a:pt x="21" y="54"/>
                    <a:pt x="22" y="55"/>
                  </a:cubicBezTo>
                  <a:cubicBezTo>
                    <a:pt x="30" y="62"/>
                    <a:pt x="39" y="69"/>
                    <a:pt x="47" y="77"/>
                  </a:cubicBezTo>
                  <a:cubicBezTo>
                    <a:pt x="51" y="81"/>
                    <a:pt x="55" y="83"/>
                    <a:pt x="61" y="78"/>
                  </a:cubicBezTo>
                  <a:cubicBezTo>
                    <a:pt x="61" y="77"/>
                    <a:pt x="61" y="77"/>
                    <a:pt x="61" y="77"/>
                  </a:cubicBezTo>
                  <a:cubicBezTo>
                    <a:pt x="61" y="80"/>
                    <a:pt x="52" y="92"/>
                    <a:pt x="48" y="95"/>
                  </a:cubicBezTo>
                  <a:cubicBezTo>
                    <a:pt x="48" y="93"/>
                    <a:pt x="48" y="92"/>
                    <a:pt x="49" y="91"/>
                  </a:cubicBezTo>
                  <a:cubicBezTo>
                    <a:pt x="51" y="87"/>
                    <a:pt x="50" y="85"/>
                    <a:pt x="47" y="82"/>
                  </a:cubicBezTo>
                  <a:cubicBezTo>
                    <a:pt x="41" y="77"/>
                    <a:pt x="35" y="72"/>
                    <a:pt x="30" y="67"/>
                  </a:cubicBezTo>
                  <a:cubicBezTo>
                    <a:pt x="25" y="62"/>
                    <a:pt x="20" y="58"/>
                    <a:pt x="15" y="54"/>
                  </a:cubicBezTo>
                  <a:cubicBezTo>
                    <a:pt x="12" y="51"/>
                    <a:pt x="10" y="51"/>
                    <a:pt x="7" y="51"/>
                  </a:cubicBezTo>
                  <a:cubicBezTo>
                    <a:pt x="5" y="52"/>
                    <a:pt x="3" y="52"/>
                    <a:pt x="1" y="52"/>
                  </a:cubicBezTo>
                  <a:cubicBezTo>
                    <a:pt x="0" y="52"/>
                    <a:pt x="0" y="52"/>
                    <a:pt x="0" y="51"/>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133" name="Freeform 50">
              <a:extLst>
                <a:ext uri="{FF2B5EF4-FFF2-40B4-BE49-F238E27FC236}">
                  <a16:creationId xmlns:a16="http://schemas.microsoft.com/office/drawing/2014/main" id="{A7E39C54-EAB6-4670-9911-865D0ABBAC33}"/>
                </a:ext>
              </a:extLst>
            </p:cNvPr>
            <p:cNvSpPr>
              <a:spLocks noEditPoints="1"/>
            </p:cNvSpPr>
            <p:nvPr/>
          </p:nvSpPr>
          <p:spPr bwMode="auto">
            <a:xfrm>
              <a:off x="6423633" y="25797222"/>
              <a:ext cx="424705" cy="487624"/>
            </a:xfrm>
            <a:custGeom>
              <a:avLst/>
              <a:gdLst>
                <a:gd name="T0" fmla="*/ 36 w 61"/>
                <a:gd name="T1" fmla="*/ 26 h 70"/>
                <a:gd name="T2" fmla="*/ 46 w 61"/>
                <a:gd name="T3" fmla="*/ 29 h 70"/>
                <a:gd name="T4" fmla="*/ 60 w 61"/>
                <a:gd name="T5" fmla="*/ 45 h 70"/>
                <a:gd name="T6" fmla="*/ 55 w 61"/>
                <a:gd name="T7" fmla="*/ 59 h 70"/>
                <a:gd name="T8" fmla="*/ 34 w 61"/>
                <a:gd name="T9" fmla="*/ 69 h 70"/>
                <a:gd name="T10" fmla="*/ 21 w 61"/>
                <a:gd name="T11" fmla="*/ 62 h 70"/>
                <a:gd name="T12" fmla="*/ 21 w 61"/>
                <a:gd name="T13" fmla="*/ 46 h 70"/>
                <a:gd name="T14" fmla="*/ 26 w 61"/>
                <a:gd name="T15" fmla="*/ 39 h 70"/>
                <a:gd name="T16" fmla="*/ 17 w 61"/>
                <a:gd name="T17" fmla="*/ 37 h 70"/>
                <a:gd name="T18" fmla="*/ 11 w 61"/>
                <a:gd name="T19" fmla="*/ 8 h 70"/>
                <a:gd name="T20" fmla="*/ 28 w 61"/>
                <a:gd name="T21" fmla="*/ 0 h 70"/>
                <a:gd name="T22" fmla="*/ 42 w 61"/>
                <a:gd name="T23" fmla="*/ 7 h 70"/>
                <a:gd name="T24" fmla="*/ 40 w 61"/>
                <a:gd name="T25" fmla="*/ 21 h 70"/>
                <a:gd name="T26" fmla="*/ 36 w 61"/>
                <a:gd name="T27" fmla="*/ 26 h 70"/>
                <a:gd name="T28" fmla="*/ 29 w 61"/>
                <a:gd name="T29" fmla="*/ 40 h 70"/>
                <a:gd name="T30" fmla="*/ 28 w 61"/>
                <a:gd name="T31" fmla="*/ 48 h 70"/>
                <a:gd name="T32" fmla="*/ 37 w 61"/>
                <a:gd name="T33" fmla="*/ 63 h 70"/>
                <a:gd name="T34" fmla="*/ 46 w 61"/>
                <a:gd name="T35" fmla="*/ 64 h 70"/>
                <a:gd name="T36" fmla="*/ 50 w 61"/>
                <a:gd name="T37" fmla="*/ 55 h 70"/>
                <a:gd name="T38" fmla="*/ 41 w 61"/>
                <a:gd name="T39" fmla="*/ 43 h 70"/>
                <a:gd name="T40" fmla="*/ 29 w 61"/>
                <a:gd name="T41" fmla="*/ 40 h 70"/>
                <a:gd name="T42" fmla="*/ 33 w 61"/>
                <a:gd name="T43" fmla="*/ 26 h 70"/>
                <a:gd name="T44" fmla="*/ 28 w 61"/>
                <a:gd name="T45" fmla="*/ 7 h 70"/>
                <a:gd name="T46" fmla="*/ 22 w 61"/>
                <a:gd name="T47" fmla="*/ 5 h 70"/>
                <a:gd name="T48" fmla="*/ 14 w 61"/>
                <a:gd name="T49" fmla="*/ 10 h 70"/>
                <a:gd name="T50" fmla="*/ 16 w 61"/>
                <a:gd name="T51" fmla="*/ 19 h 70"/>
                <a:gd name="T52" fmla="*/ 33 w 61"/>
                <a:gd name="T53" fmla="*/ 2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1" h="70">
                  <a:moveTo>
                    <a:pt x="36" y="26"/>
                  </a:moveTo>
                  <a:cubicBezTo>
                    <a:pt x="40" y="27"/>
                    <a:pt x="43" y="28"/>
                    <a:pt x="46" y="29"/>
                  </a:cubicBezTo>
                  <a:cubicBezTo>
                    <a:pt x="54" y="31"/>
                    <a:pt x="59" y="37"/>
                    <a:pt x="60" y="45"/>
                  </a:cubicBezTo>
                  <a:cubicBezTo>
                    <a:pt x="61" y="51"/>
                    <a:pt x="59" y="55"/>
                    <a:pt x="55" y="59"/>
                  </a:cubicBezTo>
                  <a:cubicBezTo>
                    <a:pt x="50" y="65"/>
                    <a:pt x="42" y="69"/>
                    <a:pt x="34" y="69"/>
                  </a:cubicBezTo>
                  <a:cubicBezTo>
                    <a:pt x="28" y="70"/>
                    <a:pt x="24" y="67"/>
                    <a:pt x="21" y="62"/>
                  </a:cubicBezTo>
                  <a:cubicBezTo>
                    <a:pt x="17" y="57"/>
                    <a:pt x="17" y="51"/>
                    <a:pt x="21" y="46"/>
                  </a:cubicBezTo>
                  <a:cubicBezTo>
                    <a:pt x="22" y="44"/>
                    <a:pt x="24" y="42"/>
                    <a:pt x="26" y="39"/>
                  </a:cubicBezTo>
                  <a:cubicBezTo>
                    <a:pt x="23" y="39"/>
                    <a:pt x="20" y="38"/>
                    <a:pt x="17" y="37"/>
                  </a:cubicBezTo>
                  <a:cubicBezTo>
                    <a:pt x="3" y="32"/>
                    <a:pt x="0" y="17"/>
                    <a:pt x="11" y="8"/>
                  </a:cubicBezTo>
                  <a:cubicBezTo>
                    <a:pt x="16" y="4"/>
                    <a:pt x="22" y="1"/>
                    <a:pt x="28" y="0"/>
                  </a:cubicBezTo>
                  <a:cubicBezTo>
                    <a:pt x="34" y="0"/>
                    <a:pt x="39" y="2"/>
                    <a:pt x="42" y="7"/>
                  </a:cubicBezTo>
                  <a:cubicBezTo>
                    <a:pt x="45" y="12"/>
                    <a:pt x="43" y="17"/>
                    <a:pt x="40" y="21"/>
                  </a:cubicBezTo>
                  <a:cubicBezTo>
                    <a:pt x="39" y="23"/>
                    <a:pt x="38" y="24"/>
                    <a:pt x="36" y="26"/>
                  </a:cubicBezTo>
                  <a:close/>
                  <a:moveTo>
                    <a:pt x="29" y="40"/>
                  </a:moveTo>
                  <a:cubicBezTo>
                    <a:pt x="29" y="43"/>
                    <a:pt x="28" y="46"/>
                    <a:pt x="28" y="48"/>
                  </a:cubicBezTo>
                  <a:cubicBezTo>
                    <a:pt x="29" y="54"/>
                    <a:pt x="32" y="59"/>
                    <a:pt x="37" y="63"/>
                  </a:cubicBezTo>
                  <a:cubicBezTo>
                    <a:pt x="40" y="65"/>
                    <a:pt x="43" y="66"/>
                    <a:pt x="46" y="64"/>
                  </a:cubicBezTo>
                  <a:cubicBezTo>
                    <a:pt x="50" y="62"/>
                    <a:pt x="51" y="58"/>
                    <a:pt x="50" y="55"/>
                  </a:cubicBezTo>
                  <a:cubicBezTo>
                    <a:pt x="49" y="49"/>
                    <a:pt x="46" y="45"/>
                    <a:pt x="41" y="43"/>
                  </a:cubicBezTo>
                  <a:cubicBezTo>
                    <a:pt x="37" y="41"/>
                    <a:pt x="34" y="41"/>
                    <a:pt x="29" y="40"/>
                  </a:cubicBezTo>
                  <a:close/>
                  <a:moveTo>
                    <a:pt x="33" y="26"/>
                  </a:moveTo>
                  <a:cubicBezTo>
                    <a:pt x="35" y="18"/>
                    <a:pt x="33" y="12"/>
                    <a:pt x="28" y="7"/>
                  </a:cubicBezTo>
                  <a:cubicBezTo>
                    <a:pt x="26" y="5"/>
                    <a:pt x="24" y="5"/>
                    <a:pt x="22" y="5"/>
                  </a:cubicBezTo>
                  <a:cubicBezTo>
                    <a:pt x="18" y="5"/>
                    <a:pt x="16" y="7"/>
                    <a:pt x="14" y="10"/>
                  </a:cubicBezTo>
                  <a:cubicBezTo>
                    <a:pt x="13" y="13"/>
                    <a:pt x="14" y="16"/>
                    <a:pt x="16" y="19"/>
                  </a:cubicBezTo>
                  <a:cubicBezTo>
                    <a:pt x="21" y="24"/>
                    <a:pt x="26" y="25"/>
                    <a:pt x="33" y="26"/>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134" name="Freeform 51">
              <a:extLst>
                <a:ext uri="{FF2B5EF4-FFF2-40B4-BE49-F238E27FC236}">
                  <a16:creationId xmlns:a16="http://schemas.microsoft.com/office/drawing/2014/main" id="{C328AEB8-604B-4FE9-95BF-7EA4E8ED5D3C}"/>
                </a:ext>
              </a:extLst>
            </p:cNvPr>
            <p:cNvSpPr>
              <a:spLocks/>
            </p:cNvSpPr>
            <p:nvPr/>
          </p:nvSpPr>
          <p:spPr bwMode="auto">
            <a:xfrm>
              <a:off x="3442833" y="20803004"/>
              <a:ext cx="574138" cy="558409"/>
            </a:xfrm>
            <a:custGeom>
              <a:avLst/>
              <a:gdLst>
                <a:gd name="T0" fmla="*/ 44 w 82"/>
                <a:gd name="T1" fmla="*/ 0 h 80"/>
                <a:gd name="T2" fmla="*/ 57 w 82"/>
                <a:gd name="T3" fmla="*/ 19 h 80"/>
                <a:gd name="T4" fmla="*/ 53 w 82"/>
                <a:gd name="T5" fmla="*/ 18 h 80"/>
                <a:gd name="T6" fmla="*/ 38 w 82"/>
                <a:gd name="T7" fmla="*/ 14 h 80"/>
                <a:gd name="T8" fmla="*/ 21 w 82"/>
                <a:gd name="T9" fmla="*/ 35 h 80"/>
                <a:gd name="T10" fmla="*/ 44 w 82"/>
                <a:gd name="T11" fmla="*/ 68 h 80"/>
                <a:gd name="T12" fmla="*/ 67 w 82"/>
                <a:gd name="T13" fmla="*/ 66 h 80"/>
                <a:gd name="T14" fmla="*/ 68 w 82"/>
                <a:gd name="T15" fmla="*/ 56 h 80"/>
                <a:gd name="T16" fmla="*/ 62 w 82"/>
                <a:gd name="T17" fmla="*/ 48 h 80"/>
                <a:gd name="T18" fmla="*/ 53 w 82"/>
                <a:gd name="T19" fmla="*/ 46 h 80"/>
                <a:gd name="T20" fmla="*/ 50 w 82"/>
                <a:gd name="T21" fmla="*/ 47 h 80"/>
                <a:gd name="T22" fmla="*/ 58 w 82"/>
                <a:gd name="T23" fmla="*/ 40 h 80"/>
                <a:gd name="T24" fmla="*/ 67 w 82"/>
                <a:gd name="T25" fmla="*/ 33 h 80"/>
                <a:gd name="T26" fmla="*/ 75 w 82"/>
                <a:gd name="T27" fmla="*/ 27 h 80"/>
                <a:gd name="T28" fmla="*/ 76 w 82"/>
                <a:gd name="T29" fmla="*/ 28 h 80"/>
                <a:gd name="T30" fmla="*/ 75 w 82"/>
                <a:gd name="T31" fmla="*/ 29 h 80"/>
                <a:gd name="T32" fmla="*/ 75 w 82"/>
                <a:gd name="T33" fmla="*/ 40 h 80"/>
                <a:gd name="T34" fmla="*/ 82 w 82"/>
                <a:gd name="T35" fmla="*/ 50 h 80"/>
                <a:gd name="T36" fmla="*/ 82 w 82"/>
                <a:gd name="T37" fmla="*/ 52 h 80"/>
                <a:gd name="T38" fmla="*/ 49 w 82"/>
                <a:gd name="T39" fmla="*/ 78 h 80"/>
                <a:gd name="T40" fmla="*/ 31 w 82"/>
                <a:gd name="T41" fmla="*/ 76 h 80"/>
                <a:gd name="T42" fmla="*/ 24 w 82"/>
                <a:gd name="T43" fmla="*/ 15 h 80"/>
                <a:gd name="T44" fmla="*/ 36 w 82"/>
                <a:gd name="T45" fmla="*/ 10 h 80"/>
                <a:gd name="T46" fmla="*/ 39 w 82"/>
                <a:gd name="T47" fmla="*/ 9 h 80"/>
                <a:gd name="T48" fmla="*/ 44 w 82"/>
                <a:gd name="T49" fmla="*/ 2 h 80"/>
                <a:gd name="T50" fmla="*/ 44 w 82"/>
                <a:gd name="T51" fmla="*/ 1 h 80"/>
                <a:gd name="T52" fmla="*/ 44 w 82"/>
                <a:gd name="T5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80">
                  <a:moveTo>
                    <a:pt x="44" y="0"/>
                  </a:moveTo>
                  <a:cubicBezTo>
                    <a:pt x="47" y="2"/>
                    <a:pt x="56" y="14"/>
                    <a:pt x="57" y="19"/>
                  </a:cubicBezTo>
                  <a:cubicBezTo>
                    <a:pt x="56" y="20"/>
                    <a:pt x="55" y="18"/>
                    <a:pt x="53" y="18"/>
                  </a:cubicBezTo>
                  <a:cubicBezTo>
                    <a:pt x="48" y="15"/>
                    <a:pt x="43" y="14"/>
                    <a:pt x="38" y="14"/>
                  </a:cubicBezTo>
                  <a:cubicBezTo>
                    <a:pt x="26" y="14"/>
                    <a:pt x="18" y="23"/>
                    <a:pt x="21" y="35"/>
                  </a:cubicBezTo>
                  <a:cubicBezTo>
                    <a:pt x="25" y="48"/>
                    <a:pt x="33" y="60"/>
                    <a:pt x="44" y="68"/>
                  </a:cubicBezTo>
                  <a:cubicBezTo>
                    <a:pt x="52" y="74"/>
                    <a:pt x="60" y="73"/>
                    <a:pt x="67" y="66"/>
                  </a:cubicBezTo>
                  <a:cubicBezTo>
                    <a:pt x="70" y="63"/>
                    <a:pt x="71" y="60"/>
                    <a:pt x="68" y="56"/>
                  </a:cubicBezTo>
                  <a:cubicBezTo>
                    <a:pt x="66" y="54"/>
                    <a:pt x="64" y="51"/>
                    <a:pt x="62" y="48"/>
                  </a:cubicBezTo>
                  <a:cubicBezTo>
                    <a:pt x="59" y="44"/>
                    <a:pt x="58" y="44"/>
                    <a:pt x="53" y="46"/>
                  </a:cubicBezTo>
                  <a:cubicBezTo>
                    <a:pt x="52" y="47"/>
                    <a:pt x="51" y="47"/>
                    <a:pt x="50" y="47"/>
                  </a:cubicBezTo>
                  <a:cubicBezTo>
                    <a:pt x="52" y="44"/>
                    <a:pt x="55" y="42"/>
                    <a:pt x="58" y="40"/>
                  </a:cubicBezTo>
                  <a:cubicBezTo>
                    <a:pt x="61" y="38"/>
                    <a:pt x="64" y="35"/>
                    <a:pt x="67" y="33"/>
                  </a:cubicBezTo>
                  <a:cubicBezTo>
                    <a:pt x="70" y="31"/>
                    <a:pt x="72" y="29"/>
                    <a:pt x="75" y="27"/>
                  </a:cubicBezTo>
                  <a:cubicBezTo>
                    <a:pt x="76" y="27"/>
                    <a:pt x="76" y="27"/>
                    <a:pt x="76" y="28"/>
                  </a:cubicBezTo>
                  <a:cubicBezTo>
                    <a:pt x="76" y="28"/>
                    <a:pt x="75" y="29"/>
                    <a:pt x="75" y="29"/>
                  </a:cubicBezTo>
                  <a:cubicBezTo>
                    <a:pt x="72" y="34"/>
                    <a:pt x="71" y="36"/>
                    <a:pt x="75" y="40"/>
                  </a:cubicBezTo>
                  <a:cubicBezTo>
                    <a:pt x="77" y="44"/>
                    <a:pt x="80" y="47"/>
                    <a:pt x="82" y="50"/>
                  </a:cubicBezTo>
                  <a:cubicBezTo>
                    <a:pt x="82" y="51"/>
                    <a:pt x="82" y="51"/>
                    <a:pt x="82" y="52"/>
                  </a:cubicBezTo>
                  <a:cubicBezTo>
                    <a:pt x="74" y="64"/>
                    <a:pt x="64" y="74"/>
                    <a:pt x="49" y="78"/>
                  </a:cubicBezTo>
                  <a:cubicBezTo>
                    <a:pt x="43" y="80"/>
                    <a:pt x="37" y="79"/>
                    <a:pt x="31" y="76"/>
                  </a:cubicBezTo>
                  <a:cubicBezTo>
                    <a:pt x="11" y="66"/>
                    <a:pt x="0" y="35"/>
                    <a:pt x="24" y="15"/>
                  </a:cubicBezTo>
                  <a:cubicBezTo>
                    <a:pt x="27" y="13"/>
                    <a:pt x="32" y="12"/>
                    <a:pt x="36" y="10"/>
                  </a:cubicBezTo>
                  <a:cubicBezTo>
                    <a:pt x="37" y="9"/>
                    <a:pt x="38" y="9"/>
                    <a:pt x="39" y="9"/>
                  </a:cubicBezTo>
                  <a:cubicBezTo>
                    <a:pt x="44" y="7"/>
                    <a:pt x="44" y="7"/>
                    <a:pt x="44" y="2"/>
                  </a:cubicBezTo>
                  <a:cubicBezTo>
                    <a:pt x="44" y="2"/>
                    <a:pt x="44" y="2"/>
                    <a:pt x="44" y="1"/>
                  </a:cubicBezTo>
                  <a:cubicBezTo>
                    <a:pt x="44" y="1"/>
                    <a:pt x="44" y="1"/>
                    <a:pt x="44" y="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135" name="Freeform 52">
              <a:extLst>
                <a:ext uri="{FF2B5EF4-FFF2-40B4-BE49-F238E27FC236}">
                  <a16:creationId xmlns:a16="http://schemas.microsoft.com/office/drawing/2014/main" id="{81BC006C-BCD9-45CD-9774-051F478861B4}"/>
                </a:ext>
              </a:extLst>
            </p:cNvPr>
            <p:cNvSpPr>
              <a:spLocks/>
            </p:cNvSpPr>
            <p:nvPr/>
          </p:nvSpPr>
          <p:spPr bwMode="auto">
            <a:xfrm>
              <a:off x="5141653" y="20291785"/>
              <a:ext cx="456165" cy="495489"/>
            </a:xfrm>
            <a:custGeom>
              <a:avLst/>
              <a:gdLst>
                <a:gd name="T0" fmla="*/ 58 w 65"/>
                <a:gd name="T1" fmla="*/ 69 h 70"/>
                <a:gd name="T2" fmla="*/ 53 w 65"/>
                <a:gd name="T3" fmla="*/ 66 h 70"/>
                <a:gd name="T4" fmla="*/ 25 w 65"/>
                <a:gd name="T5" fmla="*/ 31 h 70"/>
                <a:gd name="T6" fmla="*/ 13 w 65"/>
                <a:gd name="T7" fmla="*/ 17 h 70"/>
                <a:gd name="T8" fmla="*/ 12 w 65"/>
                <a:gd name="T9" fmla="*/ 21 h 70"/>
                <a:gd name="T10" fmla="*/ 12 w 65"/>
                <a:gd name="T11" fmla="*/ 56 h 70"/>
                <a:gd name="T12" fmla="*/ 20 w 65"/>
                <a:gd name="T13" fmla="*/ 66 h 70"/>
                <a:gd name="T14" fmla="*/ 21 w 65"/>
                <a:gd name="T15" fmla="*/ 68 h 70"/>
                <a:gd name="T16" fmla="*/ 0 w 65"/>
                <a:gd name="T17" fmla="*/ 68 h 70"/>
                <a:gd name="T18" fmla="*/ 3 w 65"/>
                <a:gd name="T19" fmla="*/ 66 h 70"/>
                <a:gd name="T20" fmla="*/ 9 w 65"/>
                <a:gd name="T21" fmla="*/ 58 h 70"/>
                <a:gd name="T22" fmla="*/ 9 w 65"/>
                <a:gd name="T23" fmla="*/ 14 h 70"/>
                <a:gd name="T24" fmla="*/ 6 w 65"/>
                <a:gd name="T25" fmla="*/ 8 h 70"/>
                <a:gd name="T26" fmla="*/ 0 w 65"/>
                <a:gd name="T27" fmla="*/ 2 h 70"/>
                <a:gd name="T28" fmla="*/ 10 w 65"/>
                <a:gd name="T29" fmla="*/ 1 h 70"/>
                <a:gd name="T30" fmla="*/ 27 w 65"/>
                <a:gd name="T31" fmla="*/ 9 h 70"/>
                <a:gd name="T32" fmla="*/ 50 w 65"/>
                <a:gd name="T33" fmla="*/ 39 h 70"/>
                <a:gd name="T34" fmla="*/ 54 w 65"/>
                <a:gd name="T35" fmla="*/ 42 h 70"/>
                <a:gd name="T36" fmla="*/ 54 w 65"/>
                <a:gd name="T37" fmla="*/ 38 h 70"/>
                <a:gd name="T38" fmla="*/ 54 w 65"/>
                <a:gd name="T39" fmla="*/ 15 h 70"/>
                <a:gd name="T40" fmla="*/ 46 w 65"/>
                <a:gd name="T41" fmla="*/ 3 h 70"/>
                <a:gd name="T42" fmla="*/ 45 w 65"/>
                <a:gd name="T43" fmla="*/ 3 h 70"/>
                <a:gd name="T44" fmla="*/ 65 w 65"/>
                <a:gd name="T45" fmla="*/ 2 h 70"/>
                <a:gd name="T46" fmla="*/ 63 w 65"/>
                <a:gd name="T47" fmla="*/ 4 h 70"/>
                <a:gd name="T48" fmla="*/ 58 w 65"/>
                <a:gd name="T49" fmla="*/ 12 h 70"/>
                <a:gd name="T50" fmla="*/ 58 w 65"/>
                <a:gd name="T51" fmla="*/ 26 h 70"/>
                <a:gd name="T52" fmla="*/ 58 w 65"/>
                <a:gd name="T53" fmla="*/ 64 h 70"/>
                <a:gd name="T54" fmla="*/ 58 w 65"/>
                <a:gd name="T55"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 h="70">
                  <a:moveTo>
                    <a:pt x="58" y="69"/>
                  </a:moveTo>
                  <a:cubicBezTo>
                    <a:pt x="54" y="70"/>
                    <a:pt x="54" y="68"/>
                    <a:pt x="53" y="66"/>
                  </a:cubicBezTo>
                  <a:cubicBezTo>
                    <a:pt x="43" y="55"/>
                    <a:pt x="34" y="43"/>
                    <a:pt x="25" y="31"/>
                  </a:cubicBezTo>
                  <a:cubicBezTo>
                    <a:pt x="21" y="27"/>
                    <a:pt x="17" y="22"/>
                    <a:pt x="13" y="17"/>
                  </a:cubicBezTo>
                  <a:cubicBezTo>
                    <a:pt x="13" y="19"/>
                    <a:pt x="12" y="20"/>
                    <a:pt x="12" y="21"/>
                  </a:cubicBezTo>
                  <a:cubicBezTo>
                    <a:pt x="12" y="33"/>
                    <a:pt x="12" y="44"/>
                    <a:pt x="12" y="56"/>
                  </a:cubicBezTo>
                  <a:cubicBezTo>
                    <a:pt x="12" y="63"/>
                    <a:pt x="13" y="64"/>
                    <a:pt x="20" y="66"/>
                  </a:cubicBezTo>
                  <a:cubicBezTo>
                    <a:pt x="20" y="67"/>
                    <a:pt x="21" y="67"/>
                    <a:pt x="21" y="68"/>
                  </a:cubicBezTo>
                  <a:cubicBezTo>
                    <a:pt x="18" y="69"/>
                    <a:pt x="5" y="69"/>
                    <a:pt x="0" y="68"/>
                  </a:cubicBezTo>
                  <a:cubicBezTo>
                    <a:pt x="1" y="67"/>
                    <a:pt x="2" y="66"/>
                    <a:pt x="3" y="66"/>
                  </a:cubicBezTo>
                  <a:cubicBezTo>
                    <a:pt x="7" y="65"/>
                    <a:pt x="9" y="63"/>
                    <a:pt x="9" y="58"/>
                  </a:cubicBezTo>
                  <a:cubicBezTo>
                    <a:pt x="9" y="44"/>
                    <a:pt x="9" y="29"/>
                    <a:pt x="9" y="14"/>
                  </a:cubicBezTo>
                  <a:cubicBezTo>
                    <a:pt x="9" y="11"/>
                    <a:pt x="7" y="9"/>
                    <a:pt x="6" y="8"/>
                  </a:cubicBezTo>
                  <a:cubicBezTo>
                    <a:pt x="4" y="6"/>
                    <a:pt x="2" y="4"/>
                    <a:pt x="0" y="2"/>
                  </a:cubicBezTo>
                  <a:cubicBezTo>
                    <a:pt x="4" y="1"/>
                    <a:pt x="7" y="2"/>
                    <a:pt x="10" y="1"/>
                  </a:cubicBezTo>
                  <a:cubicBezTo>
                    <a:pt x="18" y="0"/>
                    <a:pt x="22" y="3"/>
                    <a:pt x="27" y="9"/>
                  </a:cubicBezTo>
                  <a:cubicBezTo>
                    <a:pt x="34" y="19"/>
                    <a:pt x="42" y="29"/>
                    <a:pt x="50" y="39"/>
                  </a:cubicBezTo>
                  <a:cubicBezTo>
                    <a:pt x="51" y="40"/>
                    <a:pt x="52" y="41"/>
                    <a:pt x="54" y="42"/>
                  </a:cubicBezTo>
                  <a:cubicBezTo>
                    <a:pt x="54" y="41"/>
                    <a:pt x="54" y="39"/>
                    <a:pt x="54" y="38"/>
                  </a:cubicBezTo>
                  <a:cubicBezTo>
                    <a:pt x="54" y="30"/>
                    <a:pt x="54" y="23"/>
                    <a:pt x="54" y="15"/>
                  </a:cubicBezTo>
                  <a:cubicBezTo>
                    <a:pt x="54" y="9"/>
                    <a:pt x="53" y="4"/>
                    <a:pt x="46" y="3"/>
                  </a:cubicBezTo>
                  <a:cubicBezTo>
                    <a:pt x="46" y="3"/>
                    <a:pt x="45" y="3"/>
                    <a:pt x="45" y="3"/>
                  </a:cubicBezTo>
                  <a:cubicBezTo>
                    <a:pt x="48" y="1"/>
                    <a:pt x="61" y="1"/>
                    <a:pt x="65" y="2"/>
                  </a:cubicBezTo>
                  <a:cubicBezTo>
                    <a:pt x="64" y="3"/>
                    <a:pt x="64" y="3"/>
                    <a:pt x="63" y="4"/>
                  </a:cubicBezTo>
                  <a:cubicBezTo>
                    <a:pt x="59" y="5"/>
                    <a:pt x="57" y="8"/>
                    <a:pt x="58" y="12"/>
                  </a:cubicBezTo>
                  <a:cubicBezTo>
                    <a:pt x="58" y="17"/>
                    <a:pt x="58" y="22"/>
                    <a:pt x="58" y="26"/>
                  </a:cubicBezTo>
                  <a:cubicBezTo>
                    <a:pt x="58" y="39"/>
                    <a:pt x="58" y="51"/>
                    <a:pt x="58" y="64"/>
                  </a:cubicBezTo>
                  <a:cubicBezTo>
                    <a:pt x="58" y="66"/>
                    <a:pt x="58" y="67"/>
                    <a:pt x="58" y="69"/>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136" name="Freeform 53">
              <a:extLst>
                <a:ext uri="{FF2B5EF4-FFF2-40B4-BE49-F238E27FC236}">
                  <a16:creationId xmlns:a16="http://schemas.microsoft.com/office/drawing/2014/main" id="{086DBB45-39C4-44DE-AB86-92873FECAA8E}"/>
                </a:ext>
              </a:extLst>
            </p:cNvPr>
            <p:cNvSpPr>
              <a:spLocks noEditPoints="1"/>
            </p:cNvSpPr>
            <p:nvPr/>
          </p:nvSpPr>
          <p:spPr bwMode="auto">
            <a:xfrm>
              <a:off x="5700062" y="26009575"/>
              <a:ext cx="353921" cy="503354"/>
            </a:xfrm>
            <a:custGeom>
              <a:avLst/>
              <a:gdLst>
                <a:gd name="T0" fmla="*/ 9 w 50"/>
                <a:gd name="T1" fmla="*/ 71 h 71"/>
                <a:gd name="T2" fmla="*/ 31 w 50"/>
                <a:gd name="T3" fmla="*/ 41 h 71"/>
                <a:gd name="T4" fmla="*/ 23 w 50"/>
                <a:gd name="T5" fmla="*/ 44 h 71"/>
                <a:gd name="T6" fmla="*/ 3 w 50"/>
                <a:gd name="T7" fmla="*/ 33 h 71"/>
                <a:gd name="T8" fmla="*/ 3 w 50"/>
                <a:gd name="T9" fmla="*/ 13 h 71"/>
                <a:gd name="T10" fmla="*/ 21 w 50"/>
                <a:gd name="T11" fmla="*/ 1 h 71"/>
                <a:gd name="T12" fmla="*/ 41 w 50"/>
                <a:gd name="T13" fmla="*/ 11 h 71"/>
                <a:gd name="T14" fmla="*/ 34 w 50"/>
                <a:gd name="T15" fmla="*/ 59 h 71"/>
                <a:gd name="T16" fmla="*/ 9 w 50"/>
                <a:gd name="T17" fmla="*/ 71 h 71"/>
                <a:gd name="T18" fmla="*/ 31 w 50"/>
                <a:gd name="T19" fmla="*/ 32 h 71"/>
                <a:gd name="T20" fmla="*/ 32 w 50"/>
                <a:gd name="T21" fmla="*/ 32 h 71"/>
                <a:gd name="T22" fmla="*/ 28 w 50"/>
                <a:gd name="T23" fmla="*/ 12 h 71"/>
                <a:gd name="T24" fmla="*/ 25 w 50"/>
                <a:gd name="T25" fmla="*/ 6 h 71"/>
                <a:gd name="T26" fmla="*/ 19 w 50"/>
                <a:gd name="T27" fmla="*/ 3 h 71"/>
                <a:gd name="T28" fmla="*/ 15 w 50"/>
                <a:gd name="T29" fmla="*/ 8 h 71"/>
                <a:gd name="T30" fmla="*/ 14 w 50"/>
                <a:gd name="T31" fmla="*/ 10 h 71"/>
                <a:gd name="T32" fmla="*/ 18 w 50"/>
                <a:gd name="T33" fmla="*/ 32 h 71"/>
                <a:gd name="T34" fmla="*/ 21 w 50"/>
                <a:gd name="T35" fmla="*/ 37 h 71"/>
                <a:gd name="T36" fmla="*/ 29 w 50"/>
                <a:gd name="T37" fmla="*/ 39 h 71"/>
                <a:gd name="T38" fmla="*/ 31 w 50"/>
                <a:gd name="T39" fmla="*/ 33 h 71"/>
                <a:gd name="T40" fmla="*/ 31 w 50"/>
                <a:gd name="T41" fmla="*/ 3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71">
                  <a:moveTo>
                    <a:pt x="9" y="71"/>
                  </a:moveTo>
                  <a:cubicBezTo>
                    <a:pt x="22" y="66"/>
                    <a:pt x="29" y="55"/>
                    <a:pt x="31" y="41"/>
                  </a:cubicBezTo>
                  <a:cubicBezTo>
                    <a:pt x="28" y="42"/>
                    <a:pt x="26" y="43"/>
                    <a:pt x="23" y="44"/>
                  </a:cubicBezTo>
                  <a:cubicBezTo>
                    <a:pt x="14" y="46"/>
                    <a:pt x="7" y="42"/>
                    <a:pt x="3" y="33"/>
                  </a:cubicBezTo>
                  <a:cubicBezTo>
                    <a:pt x="0" y="26"/>
                    <a:pt x="1" y="19"/>
                    <a:pt x="3" y="13"/>
                  </a:cubicBezTo>
                  <a:cubicBezTo>
                    <a:pt x="7" y="5"/>
                    <a:pt x="13" y="1"/>
                    <a:pt x="21" y="1"/>
                  </a:cubicBezTo>
                  <a:cubicBezTo>
                    <a:pt x="29" y="0"/>
                    <a:pt x="36" y="3"/>
                    <a:pt x="41" y="11"/>
                  </a:cubicBezTo>
                  <a:cubicBezTo>
                    <a:pt x="50" y="26"/>
                    <a:pt x="47" y="47"/>
                    <a:pt x="34" y="59"/>
                  </a:cubicBezTo>
                  <a:cubicBezTo>
                    <a:pt x="28" y="65"/>
                    <a:pt x="17" y="70"/>
                    <a:pt x="9" y="71"/>
                  </a:cubicBezTo>
                  <a:close/>
                  <a:moveTo>
                    <a:pt x="31" y="32"/>
                  </a:moveTo>
                  <a:cubicBezTo>
                    <a:pt x="31" y="32"/>
                    <a:pt x="31" y="32"/>
                    <a:pt x="32" y="32"/>
                  </a:cubicBezTo>
                  <a:cubicBezTo>
                    <a:pt x="30" y="25"/>
                    <a:pt x="29" y="19"/>
                    <a:pt x="28" y="12"/>
                  </a:cubicBezTo>
                  <a:cubicBezTo>
                    <a:pt x="27" y="10"/>
                    <a:pt x="26" y="8"/>
                    <a:pt x="25" y="6"/>
                  </a:cubicBezTo>
                  <a:cubicBezTo>
                    <a:pt x="24" y="4"/>
                    <a:pt x="22" y="3"/>
                    <a:pt x="19" y="3"/>
                  </a:cubicBezTo>
                  <a:cubicBezTo>
                    <a:pt x="17" y="4"/>
                    <a:pt x="15" y="5"/>
                    <a:pt x="15" y="8"/>
                  </a:cubicBezTo>
                  <a:cubicBezTo>
                    <a:pt x="15" y="9"/>
                    <a:pt x="14" y="10"/>
                    <a:pt x="14" y="10"/>
                  </a:cubicBezTo>
                  <a:cubicBezTo>
                    <a:pt x="15" y="18"/>
                    <a:pt x="16" y="25"/>
                    <a:pt x="18" y="32"/>
                  </a:cubicBezTo>
                  <a:cubicBezTo>
                    <a:pt x="19" y="34"/>
                    <a:pt x="20" y="35"/>
                    <a:pt x="21" y="37"/>
                  </a:cubicBezTo>
                  <a:cubicBezTo>
                    <a:pt x="23" y="39"/>
                    <a:pt x="25" y="39"/>
                    <a:pt x="29" y="39"/>
                  </a:cubicBezTo>
                  <a:cubicBezTo>
                    <a:pt x="32" y="38"/>
                    <a:pt x="31" y="35"/>
                    <a:pt x="31" y="33"/>
                  </a:cubicBezTo>
                  <a:cubicBezTo>
                    <a:pt x="31" y="33"/>
                    <a:pt x="31" y="32"/>
                    <a:pt x="31" y="3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137" name="Freeform 54">
              <a:extLst>
                <a:ext uri="{FF2B5EF4-FFF2-40B4-BE49-F238E27FC236}">
                  <a16:creationId xmlns:a16="http://schemas.microsoft.com/office/drawing/2014/main" id="{09A277B2-A3BA-43A2-BA82-813C993033E8}"/>
                </a:ext>
              </a:extLst>
            </p:cNvPr>
            <p:cNvSpPr>
              <a:spLocks/>
            </p:cNvSpPr>
            <p:nvPr/>
          </p:nvSpPr>
          <p:spPr bwMode="auto">
            <a:xfrm>
              <a:off x="4323703" y="20386164"/>
              <a:ext cx="471894" cy="534814"/>
            </a:xfrm>
            <a:custGeom>
              <a:avLst/>
              <a:gdLst>
                <a:gd name="T0" fmla="*/ 42 w 68"/>
                <a:gd name="T1" fmla="*/ 7 h 77"/>
                <a:gd name="T2" fmla="*/ 62 w 68"/>
                <a:gd name="T3" fmla="*/ 0 h 77"/>
                <a:gd name="T4" fmla="*/ 60 w 68"/>
                <a:gd name="T5" fmla="*/ 3 h 77"/>
                <a:gd name="T6" fmla="*/ 57 w 68"/>
                <a:gd name="T7" fmla="*/ 12 h 77"/>
                <a:gd name="T8" fmla="*/ 65 w 68"/>
                <a:gd name="T9" fmla="*/ 40 h 77"/>
                <a:gd name="T10" fmla="*/ 67 w 68"/>
                <a:gd name="T11" fmla="*/ 55 h 77"/>
                <a:gd name="T12" fmla="*/ 62 w 68"/>
                <a:gd name="T13" fmla="*/ 68 h 77"/>
                <a:gd name="T14" fmla="*/ 34 w 68"/>
                <a:gd name="T15" fmla="*/ 76 h 77"/>
                <a:gd name="T16" fmla="*/ 21 w 68"/>
                <a:gd name="T17" fmla="*/ 66 h 77"/>
                <a:gd name="T18" fmla="*/ 19 w 68"/>
                <a:gd name="T19" fmla="*/ 60 h 77"/>
                <a:gd name="T20" fmla="*/ 10 w 68"/>
                <a:gd name="T21" fmla="*/ 27 h 77"/>
                <a:gd name="T22" fmla="*/ 9 w 68"/>
                <a:gd name="T23" fmla="*/ 25 h 77"/>
                <a:gd name="T24" fmla="*/ 2 w 68"/>
                <a:gd name="T25" fmla="*/ 20 h 77"/>
                <a:gd name="T26" fmla="*/ 0 w 68"/>
                <a:gd name="T27" fmla="*/ 19 h 77"/>
                <a:gd name="T28" fmla="*/ 27 w 68"/>
                <a:gd name="T29" fmla="*/ 10 h 77"/>
                <a:gd name="T30" fmla="*/ 30 w 68"/>
                <a:gd name="T31" fmla="*/ 10 h 77"/>
                <a:gd name="T32" fmla="*/ 30 w 68"/>
                <a:gd name="T33" fmla="*/ 11 h 77"/>
                <a:gd name="T34" fmla="*/ 27 w 68"/>
                <a:gd name="T35" fmla="*/ 12 h 77"/>
                <a:gd name="T36" fmla="*/ 24 w 68"/>
                <a:gd name="T37" fmla="*/ 20 h 77"/>
                <a:gd name="T38" fmla="*/ 34 w 68"/>
                <a:gd name="T39" fmla="*/ 59 h 77"/>
                <a:gd name="T40" fmla="*/ 35 w 68"/>
                <a:gd name="T41" fmla="*/ 61 h 77"/>
                <a:gd name="T42" fmla="*/ 50 w 68"/>
                <a:gd name="T43" fmla="*/ 70 h 77"/>
                <a:gd name="T44" fmla="*/ 64 w 68"/>
                <a:gd name="T45" fmla="*/ 55 h 77"/>
                <a:gd name="T46" fmla="*/ 63 w 68"/>
                <a:gd name="T47" fmla="*/ 45 h 77"/>
                <a:gd name="T48" fmla="*/ 54 w 68"/>
                <a:gd name="T49" fmla="*/ 15 h 77"/>
                <a:gd name="T50" fmla="*/ 44 w 68"/>
                <a:gd name="T51" fmla="*/ 7 h 77"/>
                <a:gd name="T52" fmla="*/ 42 w 68"/>
                <a:gd name="T53" fmla="*/ 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7">
                  <a:moveTo>
                    <a:pt x="42" y="7"/>
                  </a:moveTo>
                  <a:cubicBezTo>
                    <a:pt x="45" y="4"/>
                    <a:pt x="57" y="1"/>
                    <a:pt x="62" y="0"/>
                  </a:cubicBezTo>
                  <a:cubicBezTo>
                    <a:pt x="61" y="1"/>
                    <a:pt x="61" y="2"/>
                    <a:pt x="60" y="3"/>
                  </a:cubicBezTo>
                  <a:cubicBezTo>
                    <a:pt x="57" y="5"/>
                    <a:pt x="56" y="8"/>
                    <a:pt x="57" y="12"/>
                  </a:cubicBezTo>
                  <a:cubicBezTo>
                    <a:pt x="60" y="21"/>
                    <a:pt x="63" y="31"/>
                    <a:pt x="65" y="40"/>
                  </a:cubicBezTo>
                  <a:cubicBezTo>
                    <a:pt x="66" y="45"/>
                    <a:pt x="67" y="50"/>
                    <a:pt x="67" y="55"/>
                  </a:cubicBezTo>
                  <a:cubicBezTo>
                    <a:pt x="68" y="61"/>
                    <a:pt x="66" y="65"/>
                    <a:pt x="62" y="68"/>
                  </a:cubicBezTo>
                  <a:cubicBezTo>
                    <a:pt x="54" y="74"/>
                    <a:pt x="44" y="77"/>
                    <a:pt x="34" y="76"/>
                  </a:cubicBezTo>
                  <a:cubicBezTo>
                    <a:pt x="28" y="75"/>
                    <a:pt x="24" y="72"/>
                    <a:pt x="21" y="66"/>
                  </a:cubicBezTo>
                  <a:cubicBezTo>
                    <a:pt x="20" y="64"/>
                    <a:pt x="19" y="62"/>
                    <a:pt x="19" y="60"/>
                  </a:cubicBezTo>
                  <a:cubicBezTo>
                    <a:pt x="16" y="49"/>
                    <a:pt x="13" y="38"/>
                    <a:pt x="10" y="27"/>
                  </a:cubicBezTo>
                  <a:cubicBezTo>
                    <a:pt x="10" y="27"/>
                    <a:pt x="9" y="26"/>
                    <a:pt x="9" y="25"/>
                  </a:cubicBezTo>
                  <a:cubicBezTo>
                    <a:pt x="8" y="22"/>
                    <a:pt x="6" y="20"/>
                    <a:pt x="2" y="20"/>
                  </a:cubicBezTo>
                  <a:cubicBezTo>
                    <a:pt x="1" y="20"/>
                    <a:pt x="1" y="20"/>
                    <a:pt x="0" y="19"/>
                  </a:cubicBezTo>
                  <a:cubicBezTo>
                    <a:pt x="8" y="15"/>
                    <a:pt x="18" y="13"/>
                    <a:pt x="27" y="10"/>
                  </a:cubicBezTo>
                  <a:cubicBezTo>
                    <a:pt x="28" y="10"/>
                    <a:pt x="29" y="10"/>
                    <a:pt x="30" y="10"/>
                  </a:cubicBezTo>
                  <a:cubicBezTo>
                    <a:pt x="30" y="10"/>
                    <a:pt x="30" y="10"/>
                    <a:pt x="30" y="11"/>
                  </a:cubicBezTo>
                  <a:cubicBezTo>
                    <a:pt x="29" y="11"/>
                    <a:pt x="28" y="12"/>
                    <a:pt x="27" y="12"/>
                  </a:cubicBezTo>
                  <a:cubicBezTo>
                    <a:pt x="24" y="14"/>
                    <a:pt x="23" y="16"/>
                    <a:pt x="24" y="20"/>
                  </a:cubicBezTo>
                  <a:cubicBezTo>
                    <a:pt x="27" y="33"/>
                    <a:pt x="31" y="46"/>
                    <a:pt x="34" y="59"/>
                  </a:cubicBezTo>
                  <a:cubicBezTo>
                    <a:pt x="35" y="60"/>
                    <a:pt x="35" y="60"/>
                    <a:pt x="35" y="61"/>
                  </a:cubicBezTo>
                  <a:cubicBezTo>
                    <a:pt x="38" y="68"/>
                    <a:pt x="43" y="71"/>
                    <a:pt x="50" y="70"/>
                  </a:cubicBezTo>
                  <a:cubicBezTo>
                    <a:pt x="59" y="68"/>
                    <a:pt x="64" y="63"/>
                    <a:pt x="64" y="55"/>
                  </a:cubicBezTo>
                  <a:cubicBezTo>
                    <a:pt x="64" y="51"/>
                    <a:pt x="63" y="48"/>
                    <a:pt x="63" y="45"/>
                  </a:cubicBezTo>
                  <a:cubicBezTo>
                    <a:pt x="60" y="35"/>
                    <a:pt x="57" y="25"/>
                    <a:pt x="54" y="15"/>
                  </a:cubicBezTo>
                  <a:cubicBezTo>
                    <a:pt x="52" y="8"/>
                    <a:pt x="51" y="7"/>
                    <a:pt x="44" y="7"/>
                  </a:cubicBezTo>
                  <a:cubicBezTo>
                    <a:pt x="43" y="7"/>
                    <a:pt x="43" y="7"/>
                    <a:pt x="42" y="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138" name="Freeform 55">
              <a:extLst>
                <a:ext uri="{FF2B5EF4-FFF2-40B4-BE49-F238E27FC236}">
                  <a16:creationId xmlns:a16="http://schemas.microsoft.com/office/drawing/2014/main" id="{3BBD2727-FD37-443A-B218-1F396F8598AF}"/>
                </a:ext>
              </a:extLst>
            </p:cNvPr>
            <p:cNvSpPr>
              <a:spLocks/>
            </p:cNvSpPr>
            <p:nvPr/>
          </p:nvSpPr>
          <p:spPr bwMode="auto">
            <a:xfrm>
              <a:off x="7894371" y="22195094"/>
              <a:ext cx="550543" cy="440435"/>
            </a:xfrm>
            <a:custGeom>
              <a:avLst/>
              <a:gdLst>
                <a:gd name="T0" fmla="*/ 0 w 79"/>
                <a:gd name="T1" fmla="*/ 22 h 63"/>
                <a:gd name="T2" fmla="*/ 20 w 79"/>
                <a:gd name="T3" fmla="*/ 13 h 63"/>
                <a:gd name="T4" fmla="*/ 20 w 79"/>
                <a:gd name="T5" fmla="*/ 17 h 63"/>
                <a:gd name="T6" fmla="*/ 12 w 79"/>
                <a:gd name="T7" fmla="*/ 26 h 63"/>
                <a:gd name="T8" fmla="*/ 13 w 79"/>
                <a:gd name="T9" fmla="*/ 46 h 63"/>
                <a:gd name="T10" fmla="*/ 24 w 79"/>
                <a:gd name="T11" fmla="*/ 50 h 63"/>
                <a:gd name="T12" fmla="*/ 32 w 79"/>
                <a:gd name="T13" fmla="*/ 42 h 63"/>
                <a:gd name="T14" fmla="*/ 32 w 79"/>
                <a:gd name="T15" fmla="*/ 35 h 63"/>
                <a:gd name="T16" fmla="*/ 35 w 79"/>
                <a:gd name="T17" fmla="*/ 14 h 63"/>
                <a:gd name="T18" fmla="*/ 51 w 79"/>
                <a:gd name="T19" fmla="*/ 1 h 63"/>
                <a:gd name="T20" fmla="*/ 66 w 79"/>
                <a:gd name="T21" fmla="*/ 7 h 63"/>
                <a:gd name="T22" fmla="*/ 73 w 79"/>
                <a:gd name="T23" fmla="*/ 24 h 63"/>
                <a:gd name="T24" fmla="*/ 73 w 79"/>
                <a:gd name="T25" fmla="*/ 28 h 63"/>
                <a:gd name="T26" fmla="*/ 76 w 79"/>
                <a:gd name="T27" fmla="*/ 32 h 63"/>
                <a:gd name="T28" fmla="*/ 79 w 79"/>
                <a:gd name="T29" fmla="*/ 34 h 63"/>
                <a:gd name="T30" fmla="*/ 59 w 79"/>
                <a:gd name="T31" fmla="*/ 42 h 63"/>
                <a:gd name="T32" fmla="*/ 62 w 79"/>
                <a:gd name="T33" fmla="*/ 38 h 63"/>
                <a:gd name="T34" fmla="*/ 69 w 79"/>
                <a:gd name="T35" fmla="*/ 26 h 63"/>
                <a:gd name="T36" fmla="*/ 65 w 79"/>
                <a:gd name="T37" fmla="*/ 12 h 63"/>
                <a:gd name="T38" fmla="*/ 50 w 79"/>
                <a:gd name="T39" fmla="*/ 14 h 63"/>
                <a:gd name="T40" fmla="*/ 49 w 79"/>
                <a:gd name="T41" fmla="*/ 21 h 63"/>
                <a:gd name="T42" fmla="*/ 48 w 79"/>
                <a:gd name="T43" fmla="*/ 39 h 63"/>
                <a:gd name="T44" fmla="*/ 45 w 79"/>
                <a:gd name="T45" fmla="*/ 50 h 63"/>
                <a:gd name="T46" fmla="*/ 15 w 79"/>
                <a:gd name="T47" fmla="*/ 53 h 63"/>
                <a:gd name="T48" fmla="*/ 7 w 79"/>
                <a:gd name="T49" fmla="*/ 34 h 63"/>
                <a:gd name="T50" fmla="*/ 0 w 79"/>
                <a:gd name="T51" fmla="*/ 2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9" h="63">
                  <a:moveTo>
                    <a:pt x="0" y="22"/>
                  </a:moveTo>
                  <a:cubicBezTo>
                    <a:pt x="7" y="19"/>
                    <a:pt x="14" y="16"/>
                    <a:pt x="20" y="13"/>
                  </a:cubicBezTo>
                  <a:cubicBezTo>
                    <a:pt x="22" y="15"/>
                    <a:pt x="21" y="16"/>
                    <a:pt x="20" y="17"/>
                  </a:cubicBezTo>
                  <a:cubicBezTo>
                    <a:pt x="17" y="20"/>
                    <a:pt x="14" y="23"/>
                    <a:pt x="12" y="26"/>
                  </a:cubicBezTo>
                  <a:cubicBezTo>
                    <a:pt x="8" y="33"/>
                    <a:pt x="9" y="39"/>
                    <a:pt x="13" y="46"/>
                  </a:cubicBezTo>
                  <a:cubicBezTo>
                    <a:pt x="16" y="50"/>
                    <a:pt x="19" y="51"/>
                    <a:pt x="24" y="50"/>
                  </a:cubicBezTo>
                  <a:cubicBezTo>
                    <a:pt x="28" y="49"/>
                    <a:pt x="31" y="46"/>
                    <a:pt x="32" y="42"/>
                  </a:cubicBezTo>
                  <a:cubicBezTo>
                    <a:pt x="32" y="40"/>
                    <a:pt x="32" y="37"/>
                    <a:pt x="32" y="35"/>
                  </a:cubicBezTo>
                  <a:cubicBezTo>
                    <a:pt x="33" y="28"/>
                    <a:pt x="33" y="21"/>
                    <a:pt x="35" y="14"/>
                  </a:cubicBezTo>
                  <a:cubicBezTo>
                    <a:pt x="37" y="6"/>
                    <a:pt x="43" y="2"/>
                    <a:pt x="51" y="1"/>
                  </a:cubicBezTo>
                  <a:cubicBezTo>
                    <a:pt x="57" y="0"/>
                    <a:pt x="62" y="3"/>
                    <a:pt x="66" y="7"/>
                  </a:cubicBezTo>
                  <a:cubicBezTo>
                    <a:pt x="70" y="12"/>
                    <a:pt x="72" y="18"/>
                    <a:pt x="73" y="24"/>
                  </a:cubicBezTo>
                  <a:cubicBezTo>
                    <a:pt x="73" y="26"/>
                    <a:pt x="73" y="27"/>
                    <a:pt x="73" y="28"/>
                  </a:cubicBezTo>
                  <a:cubicBezTo>
                    <a:pt x="73" y="30"/>
                    <a:pt x="74" y="32"/>
                    <a:pt x="76" y="32"/>
                  </a:cubicBezTo>
                  <a:cubicBezTo>
                    <a:pt x="77" y="32"/>
                    <a:pt x="78" y="33"/>
                    <a:pt x="79" y="34"/>
                  </a:cubicBezTo>
                  <a:cubicBezTo>
                    <a:pt x="75" y="37"/>
                    <a:pt x="63" y="42"/>
                    <a:pt x="59" y="42"/>
                  </a:cubicBezTo>
                  <a:cubicBezTo>
                    <a:pt x="60" y="40"/>
                    <a:pt x="61" y="39"/>
                    <a:pt x="62" y="38"/>
                  </a:cubicBezTo>
                  <a:cubicBezTo>
                    <a:pt x="65" y="34"/>
                    <a:pt x="68" y="31"/>
                    <a:pt x="69" y="26"/>
                  </a:cubicBezTo>
                  <a:cubicBezTo>
                    <a:pt x="70" y="21"/>
                    <a:pt x="69" y="16"/>
                    <a:pt x="65" y="12"/>
                  </a:cubicBezTo>
                  <a:cubicBezTo>
                    <a:pt x="61" y="7"/>
                    <a:pt x="53" y="8"/>
                    <a:pt x="50" y="14"/>
                  </a:cubicBezTo>
                  <a:cubicBezTo>
                    <a:pt x="49" y="16"/>
                    <a:pt x="49" y="19"/>
                    <a:pt x="49" y="21"/>
                  </a:cubicBezTo>
                  <a:cubicBezTo>
                    <a:pt x="48" y="27"/>
                    <a:pt x="49" y="33"/>
                    <a:pt x="48" y="39"/>
                  </a:cubicBezTo>
                  <a:cubicBezTo>
                    <a:pt x="47" y="42"/>
                    <a:pt x="47" y="46"/>
                    <a:pt x="45" y="50"/>
                  </a:cubicBezTo>
                  <a:cubicBezTo>
                    <a:pt x="39" y="60"/>
                    <a:pt x="24" y="63"/>
                    <a:pt x="15" y="53"/>
                  </a:cubicBezTo>
                  <a:cubicBezTo>
                    <a:pt x="11" y="47"/>
                    <a:pt x="8" y="41"/>
                    <a:pt x="7" y="34"/>
                  </a:cubicBezTo>
                  <a:cubicBezTo>
                    <a:pt x="5" y="27"/>
                    <a:pt x="5" y="27"/>
                    <a:pt x="0" y="2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139" name="Freeform 56">
              <a:extLst>
                <a:ext uri="{FF2B5EF4-FFF2-40B4-BE49-F238E27FC236}">
                  <a16:creationId xmlns:a16="http://schemas.microsoft.com/office/drawing/2014/main" id="{246B2677-07FC-46C4-AA93-81A6A49524E9}"/>
                </a:ext>
              </a:extLst>
            </p:cNvPr>
            <p:cNvSpPr>
              <a:spLocks/>
            </p:cNvSpPr>
            <p:nvPr/>
          </p:nvSpPr>
          <p:spPr bwMode="auto">
            <a:xfrm>
              <a:off x="7902235" y="24263565"/>
              <a:ext cx="542679" cy="503354"/>
            </a:xfrm>
            <a:custGeom>
              <a:avLst/>
              <a:gdLst>
                <a:gd name="T0" fmla="*/ 64 w 77"/>
                <a:gd name="T1" fmla="*/ 40 h 72"/>
                <a:gd name="T2" fmla="*/ 65 w 77"/>
                <a:gd name="T3" fmla="*/ 37 h 72"/>
                <a:gd name="T4" fmla="*/ 59 w 77"/>
                <a:gd name="T5" fmla="*/ 30 h 72"/>
                <a:gd name="T6" fmla="*/ 45 w 77"/>
                <a:gd name="T7" fmla="*/ 32 h 72"/>
                <a:gd name="T8" fmla="*/ 37 w 77"/>
                <a:gd name="T9" fmla="*/ 32 h 72"/>
                <a:gd name="T10" fmla="*/ 33 w 77"/>
                <a:gd name="T11" fmla="*/ 33 h 72"/>
                <a:gd name="T12" fmla="*/ 39 w 77"/>
                <a:gd name="T13" fmla="*/ 41 h 72"/>
                <a:gd name="T14" fmla="*/ 47 w 77"/>
                <a:gd name="T15" fmla="*/ 52 h 72"/>
                <a:gd name="T16" fmla="*/ 50 w 77"/>
                <a:gd name="T17" fmla="*/ 56 h 72"/>
                <a:gd name="T18" fmla="*/ 57 w 77"/>
                <a:gd name="T19" fmla="*/ 55 h 72"/>
                <a:gd name="T20" fmla="*/ 60 w 77"/>
                <a:gd name="T21" fmla="*/ 51 h 72"/>
                <a:gd name="T22" fmla="*/ 53 w 77"/>
                <a:gd name="T23" fmla="*/ 72 h 72"/>
                <a:gd name="T24" fmla="*/ 52 w 77"/>
                <a:gd name="T25" fmla="*/ 71 h 72"/>
                <a:gd name="T26" fmla="*/ 48 w 77"/>
                <a:gd name="T27" fmla="*/ 60 h 72"/>
                <a:gd name="T28" fmla="*/ 31 w 77"/>
                <a:gd name="T29" fmla="*/ 37 h 72"/>
                <a:gd name="T30" fmla="*/ 26 w 77"/>
                <a:gd name="T31" fmla="*/ 33 h 72"/>
                <a:gd name="T32" fmla="*/ 13 w 77"/>
                <a:gd name="T33" fmla="*/ 27 h 72"/>
                <a:gd name="T34" fmla="*/ 2 w 77"/>
                <a:gd name="T35" fmla="*/ 31 h 72"/>
                <a:gd name="T36" fmla="*/ 1 w 77"/>
                <a:gd name="T37" fmla="*/ 32 h 72"/>
                <a:gd name="T38" fmla="*/ 0 w 77"/>
                <a:gd name="T39" fmla="*/ 30 h 72"/>
                <a:gd name="T40" fmla="*/ 12 w 77"/>
                <a:gd name="T41" fmla="*/ 1 h 72"/>
                <a:gd name="T42" fmla="*/ 13 w 77"/>
                <a:gd name="T43" fmla="*/ 0 h 72"/>
                <a:gd name="T44" fmla="*/ 13 w 77"/>
                <a:gd name="T45" fmla="*/ 3 h 72"/>
                <a:gd name="T46" fmla="*/ 18 w 77"/>
                <a:gd name="T47" fmla="*/ 12 h 72"/>
                <a:gd name="T48" fmla="*/ 30 w 77"/>
                <a:gd name="T49" fmla="*/ 17 h 72"/>
                <a:gd name="T50" fmla="*/ 34 w 77"/>
                <a:gd name="T51" fmla="*/ 18 h 72"/>
                <a:gd name="T52" fmla="*/ 67 w 77"/>
                <a:gd name="T53" fmla="*/ 14 h 72"/>
                <a:gd name="T54" fmla="*/ 76 w 77"/>
                <a:gd name="T55" fmla="*/ 8 h 72"/>
                <a:gd name="T56" fmla="*/ 77 w 77"/>
                <a:gd name="T57" fmla="*/ 10 h 72"/>
                <a:gd name="T58" fmla="*/ 66 w 77"/>
                <a:gd name="T59" fmla="*/ 39 h 72"/>
                <a:gd name="T60" fmla="*/ 64 w 77"/>
                <a:gd name="T61" fmla="*/ 4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72">
                  <a:moveTo>
                    <a:pt x="64" y="40"/>
                  </a:moveTo>
                  <a:cubicBezTo>
                    <a:pt x="65" y="39"/>
                    <a:pt x="65" y="38"/>
                    <a:pt x="65" y="37"/>
                  </a:cubicBezTo>
                  <a:cubicBezTo>
                    <a:pt x="67" y="31"/>
                    <a:pt x="66" y="30"/>
                    <a:pt x="59" y="30"/>
                  </a:cubicBezTo>
                  <a:cubicBezTo>
                    <a:pt x="54" y="31"/>
                    <a:pt x="50" y="31"/>
                    <a:pt x="45" y="32"/>
                  </a:cubicBezTo>
                  <a:cubicBezTo>
                    <a:pt x="42" y="32"/>
                    <a:pt x="40" y="32"/>
                    <a:pt x="37" y="32"/>
                  </a:cubicBezTo>
                  <a:cubicBezTo>
                    <a:pt x="36" y="33"/>
                    <a:pt x="35" y="33"/>
                    <a:pt x="33" y="33"/>
                  </a:cubicBezTo>
                  <a:cubicBezTo>
                    <a:pt x="35" y="36"/>
                    <a:pt x="37" y="39"/>
                    <a:pt x="39" y="41"/>
                  </a:cubicBezTo>
                  <a:cubicBezTo>
                    <a:pt x="41" y="45"/>
                    <a:pt x="44" y="48"/>
                    <a:pt x="47" y="52"/>
                  </a:cubicBezTo>
                  <a:cubicBezTo>
                    <a:pt x="48" y="53"/>
                    <a:pt x="49" y="55"/>
                    <a:pt x="50" y="56"/>
                  </a:cubicBezTo>
                  <a:cubicBezTo>
                    <a:pt x="53" y="58"/>
                    <a:pt x="55" y="58"/>
                    <a:pt x="57" y="55"/>
                  </a:cubicBezTo>
                  <a:cubicBezTo>
                    <a:pt x="58" y="54"/>
                    <a:pt x="59" y="53"/>
                    <a:pt x="60" y="51"/>
                  </a:cubicBezTo>
                  <a:cubicBezTo>
                    <a:pt x="60" y="55"/>
                    <a:pt x="56" y="68"/>
                    <a:pt x="53" y="72"/>
                  </a:cubicBezTo>
                  <a:cubicBezTo>
                    <a:pt x="53" y="71"/>
                    <a:pt x="52" y="71"/>
                    <a:pt x="52" y="71"/>
                  </a:cubicBezTo>
                  <a:cubicBezTo>
                    <a:pt x="52" y="67"/>
                    <a:pt x="50" y="64"/>
                    <a:pt x="48" y="60"/>
                  </a:cubicBezTo>
                  <a:cubicBezTo>
                    <a:pt x="42" y="53"/>
                    <a:pt x="37" y="45"/>
                    <a:pt x="31" y="37"/>
                  </a:cubicBezTo>
                  <a:cubicBezTo>
                    <a:pt x="30" y="35"/>
                    <a:pt x="29" y="34"/>
                    <a:pt x="26" y="33"/>
                  </a:cubicBezTo>
                  <a:cubicBezTo>
                    <a:pt x="22" y="31"/>
                    <a:pt x="17" y="29"/>
                    <a:pt x="13" y="27"/>
                  </a:cubicBezTo>
                  <a:cubicBezTo>
                    <a:pt x="7" y="25"/>
                    <a:pt x="6" y="25"/>
                    <a:pt x="2" y="31"/>
                  </a:cubicBezTo>
                  <a:cubicBezTo>
                    <a:pt x="2" y="31"/>
                    <a:pt x="1" y="31"/>
                    <a:pt x="1" y="32"/>
                  </a:cubicBezTo>
                  <a:cubicBezTo>
                    <a:pt x="1" y="31"/>
                    <a:pt x="0" y="31"/>
                    <a:pt x="0" y="30"/>
                  </a:cubicBezTo>
                  <a:cubicBezTo>
                    <a:pt x="4" y="20"/>
                    <a:pt x="8" y="11"/>
                    <a:pt x="12" y="1"/>
                  </a:cubicBezTo>
                  <a:cubicBezTo>
                    <a:pt x="12" y="1"/>
                    <a:pt x="12" y="0"/>
                    <a:pt x="13" y="0"/>
                  </a:cubicBezTo>
                  <a:cubicBezTo>
                    <a:pt x="13" y="1"/>
                    <a:pt x="13" y="2"/>
                    <a:pt x="13" y="3"/>
                  </a:cubicBezTo>
                  <a:cubicBezTo>
                    <a:pt x="12" y="8"/>
                    <a:pt x="13" y="10"/>
                    <a:pt x="18" y="12"/>
                  </a:cubicBezTo>
                  <a:cubicBezTo>
                    <a:pt x="22" y="14"/>
                    <a:pt x="26" y="16"/>
                    <a:pt x="30" y="17"/>
                  </a:cubicBezTo>
                  <a:cubicBezTo>
                    <a:pt x="31" y="18"/>
                    <a:pt x="33" y="18"/>
                    <a:pt x="34" y="18"/>
                  </a:cubicBezTo>
                  <a:cubicBezTo>
                    <a:pt x="45" y="17"/>
                    <a:pt x="56" y="15"/>
                    <a:pt x="67" y="14"/>
                  </a:cubicBezTo>
                  <a:cubicBezTo>
                    <a:pt x="70" y="13"/>
                    <a:pt x="74" y="12"/>
                    <a:pt x="76" y="8"/>
                  </a:cubicBezTo>
                  <a:cubicBezTo>
                    <a:pt x="77" y="9"/>
                    <a:pt x="77" y="10"/>
                    <a:pt x="77" y="10"/>
                  </a:cubicBezTo>
                  <a:cubicBezTo>
                    <a:pt x="74" y="20"/>
                    <a:pt x="70" y="29"/>
                    <a:pt x="66" y="39"/>
                  </a:cubicBezTo>
                  <a:cubicBezTo>
                    <a:pt x="66" y="39"/>
                    <a:pt x="66" y="39"/>
                    <a:pt x="64" y="4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140" name="Freeform 57">
              <a:extLst>
                <a:ext uri="{FF2B5EF4-FFF2-40B4-BE49-F238E27FC236}">
                  <a16:creationId xmlns:a16="http://schemas.microsoft.com/office/drawing/2014/main" id="{3C345CC2-F3A1-4D57-A0B2-DBACACAF6DAB}"/>
                </a:ext>
              </a:extLst>
            </p:cNvPr>
            <p:cNvSpPr>
              <a:spLocks/>
            </p:cNvSpPr>
            <p:nvPr/>
          </p:nvSpPr>
          <p:spPr bwMode="auto">
            <a:xfrm>
              <a:off x="8098858" y="23484939"/>
              <a:ext cx="479759" cy="424705"/>
            </a:xfrm>
            <a:custGeom>
              <a:avLst/>
              <a:gdLst>
                <a:gd name="T0" fmla="*/ 5 w 68"/>
                <a:gd name="T1" fmla="*/ 10 h 61"/>
                <a:gd name="T2" fmla="*/ 5 w 68"/>
                <a:gd name="T3" fmla="*/ 13 h 61"/>
                <a:gd name="T4" fmla="*/ 12 w 68"/>
                <a:gd name="T5" fmla="*/ 20 h 61"/>
                <a:gd name="T6" fmla="*/ 37 w 68"/>
                <a:gd name="T7" fmla="*/ 22 h 61"/>
                <a:gd name="T8" fmla="*/ 61 w 68"/>
                <a:gd name="T9" fmla="*/ 23 h 61"/>
                <a:gd name="T10" fmla="*/ 64 w 68"/>
                <a:gd name="T11" fmla="*/ 23 h 61"/>
                <a:gd name="T12" fmla="*/ 63 w 68"/>
                <a:gd name="T13" fmla="*/ 14 h 61"/>
                <a:gd name="T14" fmla="*/ 58 w 68"/>
                <a:gd name="T15" fmla="*/ 6 h 61"/>
                <a:gd name="T16" fmla="*/ 50 w 68"/>
                <a:gd name="T17" fmla="*/ 1 h 61"/>
                <a:gd name="T18" fmla="*/ 68 w 68"/>
                <a:gd name="T19" fmla="*/ 2 h 61"/>
                <a:gd name="T20" fmla="*/ 64 w 68"/>
                <a:gd name="T21" fmla="*/ 61 h 61"/>
                <a:gd name="T22" fmla="*/ 46 w 68"/>
                <a:gd name="T23" fmla="*/ 60 h 61"/>
                <a:gd name="T24" fmla="*/ 47 w 68"/>
                <a:gd name="T25" fmla="*/ 57 h 61"/>
                <a:gd name="T26" fmla="*/ 49 w 68"/>
                <a:gd name="T27" fmla="*/ 57 h 61"/>
                <a:gd name="T28" fmla="*/ 63 w 68"/>
                <a:gd name="T29" fmla="*/ 40 h 61"/>
                <a:gd name="T30" fmla="*/ 60 w 68"/>
                <a:gd name="T31" fmla="*/ 39 h 61"/>
                <a:gd name="T32" fmla="*/ 17 w 68"/>
                <a:gd name="T33" fmla="*/ 36 h 61"/>
                <a:gd name="T34" fmla="*/ 12 w 68"/>
                <a:gd name="T35" fmla="*/ 35 h 61"/>
                <a:gd name="T36" fmla="*/ 3 w 68"/>
                <a:gd name="T37" fmla="*/ 41 h 61"/>
                <a:gd name="T38" fmla="*/ 2 w 68"/>
                <a:gd name="T39" fmla="*/ 45 h 61"/>
                <a:gd name="T40" fmla="*/ 2 w 68"/>
                <a:gd name="T41" fmla="*/ 36 h 61"/>
                <a:gd name="T42" fmla="*/ 2 w 68"/>
                <a:gd name="T43" fmla="*/ 27 h 61"/>
                <a:gd name="T44" fmla="*/ 3 w 68"/>
                <a:gd name="T45" fmla="*/ 18 h 61"/>
                <a:gd name="T46" fmla="*/ 4 w 68"/>
                <a:gd name="T47" fmla="*/ 9 h 61"/>
                <a:gd name="T48" fmla="*/ 5 w 68"/>
                <a:gd name="T49"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8" h="61">
                  <a:moveTo>
                    <a:pt x="5" y="10"/>
                  </a:moveTo>
                  <a:cubicBezTo>
                    <a:pt x="5" y="11"/>
                    <a:pt x="5" y="12"/>
                    <a:pt x="5" y="13"/>
                  </a:cubicBezTo>
                  <a:cubicBezTo>
                    <a:pt x="6" y="17"/>
                    <a:pt x="8" y="19"/>
                    <a:pt x="12" y="20"/>
                  </a:cubicBezTo>
                  <a:cubicBezTo>
                    <a:pt x="20" y="20"/>
                    <a:pt x="29" y="21"/>
                    <a:pt x="37" y="22"/>
                  </a:cubicBezTo>
                  <a:cubicBezTo>
                    <a:pt x="45" y="22"/>
                    <a:pt x="53" y="23"/>
                    <a:pt x="61" y="23"/>
                  </a:cubicBezTo>
                  <a:cubicBezTo>
                    <a:pt x="62" y="23"/>
                    <a:pt x="63" y="23"/>
                    <a:pt x="64" y="23"/>
                  </a:cubicBezTo>
                  <a:cubicBezTo>
                    <a:pt x="65" y="20"/>
                    <a:pt x="64" y="17"/>
                    <a:pt x="63" y="14"/>
                  </a:cubicBezTo>
                  <a:cubicBezTo>
                    <a:pt x="62" y="10"/>
                    <a:pt x="61" y="8"/>
                    <a:pt x="58" y="6"/>
                  </a:cubicBezTo>
                  <a:cubicBezTo>
                    <a:pt x="55" y="4"/>
                    <a:pt x="52" y="3"/>
                    <a:pt x="50" y="1"/>
                  </a:cubicBezTo>
                  <a:cubicBezTo>
                    <a:pt x="56" y="0"/>
                    <a:pt x="62" y="1"/>
                    <a:pt x="68" y="2"/>
                  </a:cubicBezTo>
                  <a:cubicBezTo>
                    <a:pt x="67" y="21"/>
                    <a:pt x="65" y="41"/>
                    <a:pt x="64" y="61"/>
                  </a:cubicBezTo>
                  <a:cubicBezTo>
                    <a:pt x="58" y="61"/>
                    <a:pt x="52" y="61"/>
                    <a:pt x="46" y="60"/>
                  </a:cubicBezTo>
                  <a:cubicBezTo>
                    <a:pt x="46" y="59"/>
                    <a:pt x="46" y="58"/>
                    <a:pt x="47" y="57"/>
                  </a:cubicBezTo>
                  <a:cubicBezTo>
                    <a:pt x="47" y="57"/>
                    <a:pt x="48" y="57"/>
                    <a:pt x="49" y="57"/>
                  </a:cubicBezTo>
                  <a:cubicBezTo>
                    <a:pt x="58" y="55"/>
                    <a:pt x="63" y="50"/>
                    <a:pt x="63" y="40"/>
                  </a:cubicBezTo>
                  <a:cubicBezTo>
                    <a:pt x="62" y="39"/>
                    <a:pt x="61" y="39"/>
                    <a:pt x="60" y="39"/>
                  </a:cubicBezTo>
                  <a:cubicBezTo>
                    <a:pt x="46" y="38"/>
                    <a:pt x="31" y="37"/>
                    <a:pt x="17" y="36"/>
                  </a:cubicBezTo>
                  <a:cubicBezTo>
                    <a:pt x="15" y="36"/>
                    <a:pt x="13" y="35"/>
                    <a:pt x="12" y="35"/>
                  </a:cubicBezTo>
                  <a:cubicBezTo>
                    <a:pt x="7" y="35"/>
                    <a:pt x="4" y="36"/>
                    <a:pt x="3" y="41"/>
                  </a:cubicBezTo>
                  <a:cubicBezTo>
                    <a:pt x="3" y="42"/>
                    <a:pt x="3" y="43"/>
                    <a:pt x="2" y="45"/>
                  </a:cubicBezTo>
                  <a:cubicBezTo>
                    <a:pt x="0" y="41"/>
                    <a:pt x="2" y="38"/>
                    <a:pt x="2" y="36"/>
                  </a:cubicBezTo>
                  <a:cubicBezTo>
                    <a:pt x="2" y="33"/>
                    <a:pt x="2" y="30"/>
                    <a:pt x="2" y="27"/>
                  </a:cubicBezTo>
                  <a:cubicBezTo>
                    <a:pt x="2" y="24"/>
                    <a:pt x="2" y="21"/>
                    <a:pt x="3" y="18"/>
                  </a:cubicBezTo>
                  <a:cubicBezTo>
                    <a:pt x="3" y="15"/>
                    <a:pt x="2" y="12"/>
                    <a:pt x="4" y="9"/>
                  </a:cubicBezTo>
                  <a:cubicBezTo>
                    <a:pt x="4" y="9"/>
                    <a:pt x="4" y="10"/>
                    <a:pt x="5" y="1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141" name="Freeform 58">
              <a:extLst>
                <a:ext uri="{FF2B5EF4-FFF2-40B4-BE49-F238E27FC236}">
                  <a16:creationId xmlns:a16="http://schemas.microsoft.com/office/drawing/2014/main" id="{8F6163AE-D7D4-48CF-8F56-27751A27AAE4}"/>
                </a:ext>
              </a:extLst>
            </p:cNvPr>
            <p:cNvSpPr>
              <a:spLocks/>
            </p:cNvSpPr>
            <p:nvPr/>
          </p:nvSpPr>
          <p:spPr bwMode="auto">
            <a:xfrm>
              <a:off x="6510147" y="20480543"/>
              <a:ext cx="432570" cy="542679"/>
            </a:xfrm>
            <a:custGeom>
              <a:avLst/>
              <a:gdLst>
                <a:gd name="T0" fmla="*/ 6 w 61"/>
                <a:gd name="T1" fmla="*/ 77 h 77"/>
                <a:gd name="T2" fmla="*/ 5 w 61"/>
                <a:gd name="T3" fmla="*/ 71 h 77"/>
                <a:gd name="T4" fmla="*/ 5 w 61"/>
                <a:gd name="T5" fmla="*/ 14 h 77"/>
                <a:gd name="T6" fmla="*/ 0 w 61"/>
                <a:gd name="T7" fmla="*/ 1 h 77"/>
                <a:gd name="T8" fmla="*/ 29 w 61"/>
                <a:gd name="T9" fmla="*/ 14 h 77"/>
                <a:gd name="T10" fmla="*/ 25 w 61"/>
                <a:gd name="T11" fmla="*/ 13 h 77"/>
                <a:gd name="T12" fmla="*/ 20 w 61"/>
                <a:gd name="T13" fmla="*/ 16 h 77"/>
                <a:gd name="T14" fmla="*/ 20 w 61"/>
                <a:gd name="T15" fmla="*/ 19 h 77"/>
                <a:gd name="T16" fmla="*/ 19 w 61"/>
                <a:gd name="T17" fmla="*/ 55 h 77"/>
                <a:gd name="T18" fmla="*/ 20 w 61"/>
                <a:gd name="T19" fmla="*/ 57 h 77"/>
                <a:gd name="T20" fmla="*/ 21 w 61"/>
                <a:gd name="T21" fmla="*/ 57 h 77"/>
                <a:gd name="T22" fmla="*/ 45 w 61"/>
                <a:gd name="T23" fmla="*/ 31 h 77"/>
                <a:gd name="T24" fmla="*/ 45 w 61"/>
                <a:gd name="T25" fmla="*/ 31 h 77"/>
                <a:gd name="T26" fmla="*/ 44 w 61"/>
                <a:gd name="T27" fmla="*/ 21 h 77"/>
                <a:gd name="T28" fmla="*/ 43 w 61"/>
                <a:gd name="T29" fmla="*/ 19 h 77"/>
                <a:gd name="T30" fmla="*/ 61 w 61"/>
                <a:gd name="T31" fmla="*/ 26 h 77"/>
                <a:gd name="T32" fmla="*/ 59 w 61"/>
                <a:gd name="T33" fmla="*/ 27 h 77"/>
                <a:gd name="T34" fmla="*/ 49 w 61"/>
                <a:gd name="T35" fmla="*/ 32 h 77"/>
                <a:gd name="T36" fmla="*/ 10 w 61"/>
                <a:gd name="T37" fmla="*/ 73 h 77"/>
                <a:gd name="T38" fmla="*/ 6 w 61"/>
                <a:gd name="T39"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77">
                  <a:moveTo>
                    <a:pt x="6" y="77"/>
                  </a:moveTo>
                  <a:cubicBezTo>
                    <a:pt x="5" y="74"/>
                    <a:pt x="5" y="73"/>
                    <a:pt x="5" y="71"/>
                  </a:cubicBezTo>
                  <a:cubicBezTo>
                    <a:pt x="5" y="52"/>
                    <a:pt x="5" y="33"/>
                    <a:pt x="5" y="14"/>
                  </a:cubicBezTo>
                  <a:cubicBezTo>
                    <a:pt x="5" y="9"/>
                    <a:pt x="5" y="4"/>
                    <a:pt x="0" y="1"/>
                  </a:cubicBezTo>
                  <a:cubicBezTo>
                    <a:pt x="4" y="0"/>
                    <a:pt x="26" y="10"/>
                    <a:pt x="29" y="14"/>
                  </a:cubicBezTo>
                  <a:cubicBezTo>
                    <a:pt x="28" y="13"/>
                    <a:pt x="27" y="13"/>
                    <a:pt x="25" y="13"/>
                  </a:cubicBezTo>
                  <a:cubicBezTo>
                    <a:pt x="22" y="12"/>
                    <a:pt x="21" y="13"/>
                    <a:pt x="20" y="16"/>
                  </a:cubicBezTo>
                  <a:cubicBezTo>
                    <a:pt x="20" y="17"/>
                    <a:pt x="20" y="18"/>
                    <a:pt x="20" y="19"/>
                  </a:cubicBezTo>
                  <a:cubicBezTo>
                    <a:pt x="19" y="31"/>
                    <a:pt x="19" y="43"/>
                    <a:pt x="19" y="55"/>
                  </a:cubicBezTo>
                  <a:cubicBezTo>
                    <a:pt x="19" y="55"/>
                    <a:pt x="19" y="56"/>
                    <a:pt x="20" y="57"/>
                  </a:cubicBezTo>
                  <a:cubicBezTo>
                    <a:pt x="20" y="57"/>
                    <a:pt x="21" y="57"/>
                    <a:pt x="21" y="57"/>
                  </a:cubicBezTo>
                  <a:cubicBezTo>
                    <a:pt x="29" y="48"/>
                    <a:pt x="37" y="40"/>
                    <a:pt x="45" y="31"/>
                  </a:cubicBezTo>
                  <a:cubicBezTo>
                    <a:pt x="45" y="31"/>
                    <a:pt x="45" y="31"/>
                    <a:pt x="45" y="31"/>
                  </a:cubicBezTo>
                  <a:cubicBezTo>
                    <a:pt x="49" y="26"/>
                    <a:pt x="49" y="24"/>
                    <a:pt x="44" y="21"/>
                  </a:cubicBezTo>
                  <a:cubicBezTo>
                    <a:pt x="43" y="20"/>
                    <a:pt x="43" y="20"/>
                    <a:pt x="43" y="19"/>
                  </a:cubicBezTo>
                  <a:cubicBezTo>
                    <a:pt x="49" y="20"/>
                    <a:pt x="55" y="23"/>
                    <a:pt x="61" y="26"/>
                  </a:cubicBezTo>
                  <a:cubicBezTo>
                    <a:pt x="60" y="27"/>
                    <a:pt x="60" y="27"/>
                    <a:pt x="59" y="27"/>
                  </a:cubicBezTo>
                  <a:cubicBezTo>
                    <a:pt x="55" y="27"/>
                    <a:pt x="52" y="29"/>
                    <a:pt x="49" y="32"/>
                  </a:cubicBezTo>
                  <a:cubicBezTo>
                    <a:pt x="36" y="46"/>
                    <a:pt x="23" y="60"/>
                    <a:pt x="10" y="73"/>
                  </a:cubicBezTo>
                  <a:cubicBezTo>
                    <a:pt x="9" y="74"/>
                    <a:pt x="8" y="75"/>
                    <a:pt x="6"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142" name="Freeform 59">
              <a:extLst>
                <a:ext uri="{FF2B5EF4-FFF2-40B4-BE49-F238E27FC236}">
                  <a16:creationId xmlns:a16="http://schemas.microsoft.com/office/drawing/2014/main" id="{DA1F4E85-B289-49FE-BD0A-6540821598DD}"/>
                </a:ext>
              </a:extLst>
            </p:cNvPr>
            <p:cNvSpPr>
              <a:spLocks/>
            </p:cNvSpPr>
            <p:nvPr/>
          </p:nvSpPr>
          <p:spPr bwMode="auto">
            <a:xfrm>
              <a:off x="2585558" y="22053525"/>
              <a:ext cx="495489" cy="432570"/>
            </a:xfrm>
            <a:custGeom>
              <a:avLst/>
              <a:gdLst>
                <a:gd name="T0" fmla="*/ 0 w 71"/>
                <a:gd name="T1" fmla="*/ 32 h 61"/>
                <a:gd name="T2" fmla="*/ 15 w 71"/>
                <a:gd name="T3" fmla="*/ 0 h 61"/>
                <a:gd name="T4" fmla="*/ 14 w 71"/>
                <a:gd name="T5" fmla="*/ 3 h 61"/>
                <a:gd name="T6" fmla="*/ 19 w 71"/>
                <a:gd name="T7" fmla="*/ 13 h 61"/>
                <a:gd name="T8" fmla="*/ 58 w 71"/>
                <a:gd name="T9" fmla="*/ 33 h 61"/>
                <a:gd name="T10" fmla="*/ 68 w 71"/>
                <a:gd name="T11" fmla="*/ 31 h 61"/>
                <a:gd name="T12" fmla="*/ 71 w 71"/>
                <a:gd name="T13" fmla="*/ 28 h 61"/>
                <a:gd name="T14" fmla="*/ 56 w 71"/>
                <a:gd name="T15" fmla="*/ 61 h 61"/>
                <a:gd name="T16" fmla="*/ 56 w 71"/>
                <a:gd name="T17" fmla="*/ 57 h 61"/>
                <a:gd name="T18" fmla="*/ 52 w 71"/>
                <a:gd name="T19" fmla="*/ 47 h 61"/>
                <a:gd name="T20" fmla="*/ 13 w 71"/>
                <a:gd name="T21" fmla="*/ 28 h 61"/>
                <a:gd name="T22" fmla="*/ 1 w 71"/>
                <a:gd name="T23" fmla="*/ 30 h 61"/>
                <a:gd name="T24" fmla="*/ 0 w 71"/>
                <a:gd name="T25" fmla="*/ 3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61">
                  <a:moveTo>
                    <a:pt x="0" y="32"/>
                  </a:moveTo>
                  <a:cubicBezTo>
                    <a:pt x="0" y="27"/>
                    <a:pt x="11" y="4"/>
                    <a:pt x="15" y="0"/>
                  </a:cubicBezTo>
                  <a:cubicBezTo>
                    <a:pt x="14" y="1"/>
                    <a:pt x="14" y="2"/>
                    <a:pt x="14" y="3"/>
                  </a:cubicBezTo>
                  <a:cubicBezTo>
                    <a:pt x="13" y="9"/>
                    <a:pt x="14" y="11"/>
                    <a:pt x="19" y="13"/>
                  </a:cubicBezTo>
                  <a:cubicBezTo>
                    <a:pt x="32" y="20"/>
                    <a:pt x="45" y="27"/>
                    <a:pt x="58" y="33"/>
                  </a:cubicBezTo>
                  <a:cubicBezTo>
                    <a:pt x="63" y="36"/>
                    <a:pt x="65" y="35"/>
                    <a:pt x="68" y="31"/>
                  </a:cubicBezTo>
                  <a:cubicBezTo>
                    <a:pt x="69" y="30"/>
                    <a:pt x="70" y="29"/>
                    <a:pt x="71" y="28"/>
                  </a:cubicBezTo>
                  <a:cubicBezTo>
                    <a:pt x="70" y="32"/>
                    <a:pt x="60" y="56"/>
                    <a:pt x="56" y="61"/>
                  </a:cubicBezTo>
                  <a:cubicBezTo>
                    <a:pt x="56" y="59"/>
                    <a:pt x="56" y="58"/>
                    <a:pt x="56" y="57"/>
                  </a:cubicBezTo>
                  <a:cubicBezTo>
                    <a:pt x="57" y="52"/>
                    <a:pt x="56" y="50"/>
                    <a:pt x="52" y="47"/>
                  </a:cubicBezTo>
                  <a:cubicBezTo>
                    <a:pt x="39" y="41"/>
                    <a:pt x="26" y="34"/>
                    <a:pt x="13" y="28"/>
                  </a:cubicBezTo>
                  <a:cubicBezTo>
                    <a:pt x="7" y="25"/>
                    <a:pt x="6" y="25"/>
                    <a:pt x="1" y="30"/>
                  </a:cubicBezTo>
                  <a:cubicBezTo>
                    <a:pt x="1" y="31"/>
                    <a:pt x="1" y="31"/>
                    <a:pt x="0" y="3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143" name="Freeform 60">
              <a:extLst>
                <a:ext uri="{FF2B5EF4-FFF2-40B4-BE49-F238E27FC236}">
                  <a16:creationId xmlns:a16="http://schemas.microsoft.com/office/drawing/2014/main" id="{DE778FDA-1390-418E-A32B-D860CAB1DDFA}"/>
                </a:ext>
              </a:extLst>
            </p:cNvPr>
            <p:cNvSpPr>
              <a:spLocks/>
            </p:cNvSpPr>
            <p:nvPr/>
          </p:nvSpPr>
          <p:spPr bwMode="auto">
            <a:xfrm>
              <a:off x="8090993" y="22863611"/>
              <a:ext cx="479759" cy="314596"/>
            </a:xfrm>
            <a:custGeom>
              <a:avLst/>
              <a:gdLst>
                <a:gd name="T0" fmla="*/ 5 w 69"/>
                <a:gd name="T1" fmla="*/ 45 h 45"/>
                <a:gd name="T2" fmla="*/ 0 w 69"/>
                <a:gd name="T3" fmla="*/ 13 h 45"/>
                <a:gd name="T4" fmla="*/ 1 w 69"/>
                <a:gd name="T5" fmla="*/ 11 h 45"/>
                <a:gd name="T6" fmla="*/ 3 w 69"/>
                <a:gd name="T7" fmla="*/ 15 h 45"/>
                <a:gd name="T8" fmla="*/ 11 w 69"/>
                <a:gd name="T9" fmla="*/ 19 h 45"/>
                <a:gd name="T10" fmla="*/ 47 w 69"/>
                <a:gd name="T11" fmla="*/ 13 h 45"/>
                <a:gd name="T12" fmla="*/ 55 w 69"/>
                <a:gd name="T13" fmla="*/ 12 h 45"/>
                <a:gd name="T14" fmla="*/ 62 w 69"/>
                <a:gd name="T15" fmla="*/ 5 h 45"/>
                <a:gd name="T16" fmla="*/ 62 w 69"/>
                <a:gd name="T17" fmla="*/ 0 h 45"/>
                <a:gd name="T18" fmla="*/ 64 w 69"/>
                <a:gd name="T19" fmla="*/ 3 h 45"/>
                <a:gd name="T20" fmla="*/ 69 w 69"/>
                <a:gd name="T21" fmla="*/ 35 h 45"/>
                <a:gd name="T22" fmla="*/ 67 w 69"/>
                <a:gd name="T23" fmla="*/ 35 h 45"/>
                <a:gd name="T24" fmla="*/ 66 w 69"/>
                <a:gd name="T25" fmla="*/ 33 h 45"/>
                <a:gd name="T26" fmla="*/ 57 w 69"/>
                <a:gd name="T27" fmla="*/ 27 h 45"/>
                <a:gd name="T28" fmla="*/ 14 w 69"/>
                <a:gd name="T29" fmla="*/ 35 h 45"/>
                <a:gd name="T30" fmla="*/ 7 w 69"/>
                <a:gd name="T31" fmla="*/ 42 h 45"/>
                <a:gd name="T32" fmla="*/ 6 w 69"/>
                <a:gd name="T33" fmla="*/ 45 h 45"/>
                <a:gd name="T34" fmla="*/ 5 w 69"/>
                <a:gd name="T3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9" h="45">
                  <a:moveTo>
                    <a:pt x="5" y="45"/>
                  </a:moveTo>
                  <a:cubicBezTo>
                    <a:pt x="3" y="35"/>
                    <a:pt x="2" y="24"/>
                    <a:pt x="0" y="13"/>
                  </a:cubicBezTo>
                  <a:cubicBezTo>
                    <a:pt x="0" y="13"/>
                    <a:pt x="0" y="12"/>
                    <a:pt x="1" y="11"/>
                  </a:cubicBezTo>
                  <a:cubicBezTo>
                    <a:pt x="2" y="13"/>
                    <a:pt x="2" y="14"/>
                    <a:pt x="3" y="15"/>
                  </a:cubicBezTo>
                  <a:cubicBezTo>
                    <a:pt x="5" y="19"/>
                    <a:pt x="6" y="20"/>
                    <a:pt x="11" y="19"/>
                  </a:cubicBezTo>
                  <a:cubicBezTo>
                    <a:pt x="23" y="17"/>
                    <a:pt x="35" y="15"/>
                    <a:pt x="47" y="13"/>
                  </a:cubicBezTo>
                  <a:cubicBezTo>
                    <a:pt x="50" y="13"/>
                    <a:pt x="52" y="12"/>
                    <a:pt x="55" y="12"/>
                  </a:cubicBezTo>
                  <a:cubicBezTo>
                    <a:pt x="60" y="11"/>
                    <a:pt x="61" y="9"/>
                    <a:pt x="62" y="5"/>
                  </a:cubicBezTo>
                  <a:cubicBezTo>
                    <a:pt x="62" y="4"/>
                    <a:pt x="62" y="3"/>
                    <a:pt x="62" y="0"/>
                  </a:cubicBezTo>
                  <a:cubicBezTo>
                    <a:pt x="63" y="2"/>
                    <a:pt x="64" y="3"/>
                    <a:pt x="64" y="3"/>
                  </a:cubicBezTo>
                  <a:cubicBezTo>
                    <a:pt x="65" y="14"/>
                    <a:pt x="67" y="24"/>
                    <a:pt x="69" y="35"/>
                  </a:cubicBezTo>
                  <a:cubicBezTo>
                    <a:pt x="68" y="35"/>
                    <a:pt x="68" y="35"/>
                    <a:pt x="67" y="35"/>
                  </a:cubicBezTo>
                  <a:cubicBezTo>
                    <a:pt x="67" y="35"/>
                    <a:pt x="66" y="34"/>
                    <a:pt x="66" y="33"/>
                  </a:cubicBezTo>
                  <a:cubicBezTo>
                    <a:pt x="64" y="28"/>
                    <a:pt x="62" y="27"/>
                    <a:pt x="57" y="27"/>
                  </a:cubicBezTo>
                  <a:cubicBezTo>
                    <a:pt x="43" y="30"/>
                    <a:pt x="28" y="32"/>
                    <a:pt x="14" y="35"/>
                  </a:cubicBezTo>
                  <a:cubicBezTo>
                    <a:pt x="9" y="35"/>
                    <a:pt x="7" y="37"/>
                    <a:pt x="7" y="42"/>
                  </a:cubicBezTo>
                  <a:cubicBezTo>
                    <a:pt x="7" y="43"/>
                    <a:pt x="6" y="44"/>
                    <a:pt x="6" y="45"/>
                  </a:cubicBezTo>
                  <a:cubicBezTo>
                    <a:pt x="6" y="45"/>
                    <a:pt x="5" y="45"/>
                    <a:pt x="5" y="45"/>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144" name="Freeform 61">
              <a:extLst>
                <a:ext uri="{FF2B5EF4-FFF2-40B4-BE49-F238E27FC236}">
                  <a16:creationId xmlns:a16="http://schemas.microsoft.com/office/drawing/2014/main" id="{FCCA6383-EF4D-4BBE-B1B8-1964323BC8A8}"/>
                </a:ext>
              </a:extLst>
            </p:cNvPr>
            <p:cNvSpPr>
              <a:spLocks/>
            </p:cNvSpPr>
            <p:nvPr/>
          </p:nvSpPr>
          <p:spPr bwMode="auto">
            <a:xfrm>
              <a:off x="5865225" y="20346840"/>
              <a:ext cx="291002" cy="487624"/>
            </a:xfrm>
            <a:custGeom>
              <a:avLst/>
              <a:gdLst>
                <a:gd name="T0" fmla="*/ 1 w 42"/>
                <a:gd name="T1" fmla="*/ 64 h 70"/>
                <a:gd name="T2" fmla="*/ 4 w 42"/>
                <a:gd name="T3" fmla="*/ 64 h 70"/>
                <a:gd name="T4" fmla="*/ 10 w 42"/>
                <a:gd name="T5" fmla="*/ 57 h 70"/>
                <a:gd name="T6" fmla="*/ 13 w 42"/>
                <a:gd name="T7" fmla="*/ 41 h 70"/>
                <a:gd name="T8" fmla="*/ 16 w 42"/>
                <a:gd name="T9" fmla="*/ 14 h 70"/>
                <a:gd name="T10" fmla="*/ 17 w 42"/>
                <a:gd name="T11" fmla="*/ 10 h 70"/>
                <a:gd name="T12" fmla="*/ 11 w 42"/>
                <a:gd name="T13" fmla="*/ 2 h 70"/>
                <a:gd name="T14" fmla="*/ 9 w 42"/>
                <a:gd name="T15" fmla="*/ 0 h 70"/>
                <a:gd name="T16" fmla="*/ 42 w 42"/>
                <a:gd name="T17" fmla="*/ 4 h 70"/>
                <a:gd name="T18" fmla="*/ 42 w 42"/>
                <a:gd name="T19" fmla="*/ 5 h 70"/>
                <a:gd name="T20" fmla="*/ 39 w 42"/>
                <a:gd name="T21" fmla="*/ 6 h 70"/>
                <a:gd name="T22" fmla="*/ 32 w 42"/>
                <a:gd name="T23" fmla="*/ 13 h 70"/>
                <a:gd name="T24" fmla="*/ 27 w 42"/>
                <a:gd name="T25" fmla="*/ 47 h 70"/>
                <a:gd name="T26" fmla="*/ 25 w 42"/>
                <a:gd name="T27" fmla="*/ 58 h 70"/>
                <a:gd name="T28" fmla="*/ 31 w 42"/>
                <a:gd name="T29" fmla="*/ 68 h 70"/>
                <a:gd name="T30" fmla="*/ 33 w 42"/>
                <a:gd name="T31" fmla="*/ 69 h 70"/>
                <a:gd name="T32" fmla="*/ 33 w 42"/>
                <a:gd name="T33" fmla="*/ 70 h 70"/>
                <a:gd name="T34" fmla="*/ 0 w 42"/>
                <a:gd name="T35" fmla="*/ 66 h 70"/>
                <a:gd name="T36" fmla="*/ 1 w 42"/>
                <a:gd name="T37" fmla="*/ 6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70">
                  <a:moveTo>
                    <a:pt x="1" y="64"/>
                  </a:moveTo>
                  <a:cubicBezTo>
                    <a:pt x="2" y="64"/>
                    <a:pt x="3" y="64"/>
                    <a:pt x="4" y="64"/>
                  </a:cubicBezTo>
                  <a:cubicBezTo>
                    <a:pt x="8" y="63"/>
                    <a:pt x="10" y="62"/>
                    <a:pt x="10" y="57"/>
                  </a:cubicBezTo>
                  <a:cubicBezTo>
                    <a:pt x="11" y="52"/>
                    <a:pt x="12" y="47"/>
                    <a:pt x="13" y="41"/>
                  </a:cubicBezTo>
                  <a:cubicBezTo>
                    <a:pt x="14" y="32"/>
                    <a:pt x="15" y="23"/>
                    <a:pt x="16" y="14"/>
                  </a:cubicBezTo>
                  <a:cubicBezTo>
                    <a:pt x="16" y="13"/>
                    <a:pt x="17" y="12"/>
                    <a:pt x="17" y="10"/>
                  </a:cubicBezTo>
                  <a:cubicBezTo>
                    <a:pt x="17" y="5"/>
                    <a:pt x="16" y="4"/>
                    <a:pt x="11" y="2"/>
                  </a:cubicBezTo>
                  <a:cubicBezTo>
                    <a:pt x="10" y="1"/>
                    <a:pt x="10" y="1"/>
                    <a:pt x="9" y="0"/>
                  </a:cubicBezTo>
                  <a:cubicBezTo>
                    <a:pt x="20" y="1"/>
                    <a:pt x="31" y="2"/>
                    <a:pt x="42" y="4"/>
                  </a:cubicBezTo>
                  <a:cubicBezTo>
                    <a:pt x="42" y="5"/>
                    <a:pt x="42" y="5"/>
                    <a:pt x="42" y="5"/>
                  </a:cubicBezTo>
                  <a:cubicBezTo>
                    <a:pt x="41" y="5"/>
                    <a:pt x="40" y="6"/>
                    <a:pt x="39" y="6"/>
                  </a:cubicBezTo>
                  <a:cubicBezTo>
                    <a:pt x="34" y="6"/>
                    <a:pt x="32" y="7"/>
                    <a:pt x="32" y="13"/>
                  </a:cubicBezTo>
                  <a:cubicBezTo>
                    <a:pt x="30" y="24"/>
                    <a:pt x="28" y="36"/>
                    <a:pt x="27" y="47"/>
                  </a:cubicBezTo>
                  <a:cubicBezTo>
                    <a:pt x="26" y="51"/>
                    <a:pt x="26" y="55"/>
                    <a:pt x="25" y="58"/>
                  </a:cubicBezTo>
                  <a:cubicBezTo>
                    <a:pt x="25" y="64"/>
                    <a:pt x="26" y="66"/>
                    <a:pt x="31" y="68"/>
                  </a:cubicBezTo>
                  <a:cubicBezTo>
                    <a:pt x="32" y="68"/>
                    <a:pt x="32" y="69"/>
                    <a:pt x="33" y="69"/>
                  </a:cubicBezTo>
                  <a:cubicBezTo>
                    <a:pt x="33" y="69"/>
                    <a:pt x="33" y="69"/>
                    <a:pt x="33" y="70"/>
                  </a:cubicBezTo>
                  <a:cubicBezTo>
                    <a:pt x="22" y="69"/>
                    <a:pt x="11" y="68"/>
                    <a:pt x="0" y="66"/>
                  </a:cubicBezTo>
                  <a:cubicBezTo>
                    <a:pt x="1" y="65"/>
                    <a:pt x="1" y="65"/>
                    <a:pt x="1" y="64"/>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145" name="Freeform 62">
              <a:extLst>
                <a:ext uri="{FF2B5EF4-FFF2-40B4-BE49-F238E27FC236}">
                  <a16:creationId xmlns:a16="http://schemas.microsoft.com/office/drawing/2014/main" id="{23CCBDCB-F7EF-4C6E-AFA9-224128705B98}"/>
                </a:ext>
              </a:extLst>
            </p:cNvPr>
            <p:cNvSpPr>
              <a:spLocks/>
            </p:cNvSpPr>
            <p:nvPr/>
          </p:nvSpPr>
          <p:spPr bwMode="auto">
            <a:xfrm>
              <a:off x="4087756" y="25828682"/>
              <a:ext cx="361786" cy="471895"/>
            </a:xfrm>
            <a:custGeom>
              <a:avLst/>
              <a:gdLst>
                <a:gd name="T0" fmla="*/ 1 w 52"/>
                <a:gd name="T1" fmla="*/ 51 h 67"/>
                <a:gd name="T2" fmla="*/ 5 w 52"/>
                <a:gd name="T3" fmla="*/ 52 h 67"/>
                <a:gd name="T4" fmla="*/ 16 w 52"/>
                <a:gd name="T5" fmla="*/ 47 h 67"/>
                <a:gd name="T6" fmla="*/ 32 w 52"/>
                <a:gd name="T7" fmla="*/ 12 h 67"/>
                <a:gd name="T8" fmla="*/ 33 w 52"/>
                <a:gd name="T9" fmla="*/ 9 h 67"/>
                <a:gd name="T10" fmla="*/ 29 w 52"/>
                <a:gd name="T11" fmla="*/ 2 h 67"/>
                <a:gd name="T12" fmla="*/ 23 w 52"/>
                <a:gd name="T13" fmla="*/ 1 h 67"/>
                <a:gd name="T14" fmla="*/ 52 w 52"/>
                <a:gd name="T15" fmla="*/ 1 h 67"/>
                <a:gd name="T16" fmla="*/ 51 w 52"/>
                <a:gd name="T17" fmla="*/ 4 h 67"/>
                <a:gd name="T18" fmla="*/ 29 w 52"/>
                <a:gd name="T19" fmla="*/ 52 h 67"/>
                <a:gd name="T20" fmla="*/ 33 w 52"/>
                <a:gd name="T21" fmla="*/ 65 h 67"/>
                <a:gd name="T22" fmla="*/ 34 w 52"/>
                <a:gd name="T23" fmla="*/ 66 h 67"/>
                <a:gd name="T24" fmla="*/ 34 w 52"/>
                <a:gd name="T25" fmla="*/ 67 h 67"/>
                <a:gd name="T26" fmla="*/ 33 w 52"/>
                <a:gd name="T27" fmla="*/ 67 h 67"/>
                <a:gd name="T28" fmla="*/ 2 w 52"/>
                <a:gd name="T29" fmla="*/ 53 h 67"/>
                <a:gd name="T30" fmla="*/ 0 w 52"/>
                <a:gd name="T31" fmla="*/ 52 h 67"/>
                <a:gd name="T32" fmla="*/ 1 w 52"/>
                <a:gd name="T33" fmla="*/ 5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67">
                  <a:moveTo>
                    <a:pt x="1" y="51"/>
                  </a:moveTo>
                  <a:cubicBezTo>
                    <a:pt x="2" y="51"/>
                    <a:pt x="4" y="51"/>
                    <a:pt x="5" y="52"/>
                  </a:cubicBezTo>
                  <a:cubicBezTo>
                    <a:pt x="10" y="53"/>
                    <a:pt x="13" y="52"/>
                    <a:pt x="16" y="47"/>
                  </a:cubicBezTo>
                  <a:cubicBezTo>
                    <a:pt x="21" y="35"/>
                    <a:pt x="27" y="23"/>
                    <a:pt x="32" y="12"/>
                  </a:cubicBezTo>
                  <a:cubicBezTo>
                    <a:pt x="33" y="11"/>
                    <a:pt x="33" y="10"/>
                    <a:pt x="33" y="9"/>
                  </a:cubicBezTo>
                  <a:cubicBezTo>
                    <a:pt x="34" y="5"/>
                    <a:pt x="33" y="3"/>
                    <a:pt x="29" y="2"/>
                  </a:cubicBezTo>
                  <a:cubicBezTo>
                    <a:pt x="28" y="2"/>
                    <a:pt x="26" y="2"/>
                    <a:pt x="23" y="1"/>
                  </a:cubicBezTo>
                  <a:cubicBezTo>
                    <a:pt x="27" y="0"/>
                    <a:pt x="44" y="0"/>
                    <a:pt x="52" y="1"/>
                  </a:cubicBezTo>
                  <a:cubicBezTo>
                    <a:pt x="52" y="2"/>
                    <a:pt x="52" y="3"/>
                    <a:pt x="51" y="4"/>
                  </a:cubicBezTo>
                  <a:cubicBezTo>
                    <a:pt x="44" y="20"/>
                    <a:pt x="37" y="36"/>
                    <a:pt x="29" y="52"/>
                  </a:cubicBezTo>
                  <a:cubicBezTo>
                    <a:pt x="26" y="59"/>
                    <a:pt x="26" y="61"/>
                    <a:pt x="33" y="65"/>
                  </a:cubicBezTo>
                  <a:cubicBezTo>
                    <a:pt x="33" y="65"/>
                    <a:pt x="34" y="66"/>
                    <a:pt x="34" y="66"/>
                  </a:cubicBezTo>
                  <a:cubicBezTo>
                    <a:pt x="34" y="66"/>
                    <a:pt x="34" y="67"/>
                    <a:pt x="34" y="67"/>
                  </a:cubicBezTo>
                  <a:cubicBezTo>
                    <a:pt x="34" y="67"/>
                    <a:pt x="33" y="67"/>
                    <a:pt x="33" y="67"/>
                  </a:cubicBezTo>
                  <a:cubicBezTo>
                    <a:pt x="23" y="62"/>
                    <a:pt x="13" y="58"/>
                    <a:pt x="2" y="53"/>
                  </a:cubicBezTo>
                  <a:cubicBezTo>
                    <a:pt x="1" y="53"/>
                    <a:pt x="1" y="52"/>
                    <a:pt x="0" y="52"/>
                  </a:cubicBezTo>
                  <a:cubicBezTo>
                    <a:pt x="1" y="51"/>
                    <a:pt x="1" y="51"/>
                    <a:pt x="1" y="51"/>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146" name="Freeform 71">
              <a:extLst>
                <a:ext uri="{FF2B5EF4-FFF2-40B4-BE49-F238E27FC236}">
                  <a16:creationId xmlns:a16="http://schemas.microsoft.com/office/drawing/2014/main" id="{895D5DE4-D3E3-44FD-A936-3D4830CD2F66}"/>
                </a:ext>
              </a:extLst>
            </p:cNvPr>
            <p:cNvSpPr>
              <a:spLocks noEditPoints="1"/>
            </p:cNvSpPr>
            <p:nvPr/>
          </p:nvSpPr>
          <p:spPr bwMode="auto">
            <a:xfrm>
              <a:off x="3199023" y="21141194"/>
              <a:ext cx="4561646" cy="4553784"/>
            </a:xfrm>
            <a:custGeom>
              <a:avLst/>
              <a:gdLst>
                <a:gd name="T0" fmla="*/ 326 w 652"/>
                <a:gd name="T1" fmla="*/ 652 h 652"/>
                <a:gd name="T2" fmla="*/ 326 w 652"/>
                <a:gd name="T3" fmla="*/ 0 h 652"/>
                <a:gd name="T4" fmla="*/ 300 w 652"/>
                <a:gd name="T5" fmla="*/ 368 h 652"/>
                <a:gd name="T6" fmla="*/ 300 w 652"/>
                <a:gd name="T7" fmla="*/ 408 h 652"/>
                <a:gd name="T8" fmla="*/ 292 w 652"/>
                <a:gd name="T9" fmla="*/ 425 h 652"/>
                <a:gd name="T10" fmla="*/ 239 w 652"/>
                <a:gd name="T11" fmla="*/ 475 h 652"/>
                <a:gd name="T12" fmla="*/ 208 w 652"/>
                <a:gd name="T13" fmla="*/ 558 h 652"/>
                <a:gd name="T14" fmla="*/ 256 w 652"/>
                <a:gd name="T15" fmla="*/ 566 h 652"/>
                <a:gd name="T16" fmla="*/ 264 w 652"/>
                <a:gd name="T17" fmla="*/ 540 h 652"/>
                <a:gd name="T18" fmla="*/ 312 w 652"/>
                <a:gd name="T19" fmla="*/ 473 h 652"/>
                <a:gd name="T20" fmla="*/ 346 w 652"/>
                <a:gd name="T21" fmla="*/ 477 h 652"/>
                <a:gd name="T22" fmla="*/ 390 w 652"/>
                <a:gd name="T23" fmla="*/ 550 h 652"/>
                <a:gd name="T24" fmla="*/ 410 w 652"/>
                <a:gd name="T25" fmla="*/ 582 h 652"/>
                <a:gd name="T26" fmla="*/ 439 w 652"/>
                <a:gd name="T27" fmla="*/ 536 h 652"/>
                <a:gd name="T28" fmla="*/ 360 w 652"/>
                <a:gd name="T29" fmla="*/ 425 h 652"/>
                <a:gd name="T30" fmla="*/ 351 w 652"/>
                <a:gd name="T31" fmla="*/ 372 h 652"/>
                <a:gd name="T32" fmla="*/ 357 w 652"/>
                <a:gd name="T33" fmla="*/ 369 h 652"/>
                <a:gd name="T34" fmla="*/ 453 w 652"/>
                <a:gd name="T35" fmla="*/ 459 h 652"/>
                <a:gd name="T36" fmla="*/ 489 w 652"/>
                <a:gd name="T37" fmla="*/ 522 h 652"/>
                <a:gd name="T38" fmla="*/ 526 w 652"/>
                <a:gd name="T39" fmla="*/ 508 h 652"/>
                <a:gd name="T40" fmla="*/ 512 w 652"/>
                <a:gd name="T41" fmla="*/ 460 h 652"/>
                <a:gd name="T42" fmla="*/ 373 w 652"/>
                <a:gd name="T43" fmla="*/ 322 h 652"/>
                <a:gd name="T44" fmla="*/ 351 w 652"/>
                <a:gd name="T45" fmla="*/ 304 h 652"/>
                <a:gd name="T46" fmla="*/ 306 w 652"/>
                <a:gd name="T47" fmla="*/ 286 h 652"/>
                <a:gd name="T48" fmla="*/ 300 w 652"/>
                <a:gd name="T49" fmla="*/ 316 h 652"/>
                <a:gd name="T50" fmla="*/ 210 w 652"/>
                <a:gd name="T51" fmla="*/ 361 h 652"/>
                <a:gd name="T52" fmla="*/ 128 w 652"/>
                <a:gd name="T53" fmla="*/ 483 h 652"/>
                <a:gd name="T54" fmla="*/ 140 w 652"/>
                <a:gd name="T55" fmla="*/ 526 h 652"/>
                <a:gd name="T56" fmla="*/ 172 w 652"/>
                <a:gd name="T57" fmla="*/ 509 h 652"/>
                <a:gd name="T58" fmla="*/ 246 w 652"/>
                <a:gd name="T59" fmla="*/ 399 h 652"/>
                <a:gd name="T60" fmla="*/ 300 w 652"/>
                <a:gd name="T61" fmla="*/ 368 h 652"/>
                <a:gd name="T62" fmla="*/ 249 w 652"/>
                <a:gd name="T63" fmla="*/ 114 h 652"/>
                <a:gd name="T64" fmla="*/ 123 w 652"/>
                <a:gd name="T65" fmla="*/ 169 h 652"/>
                <a:gd name="T66" fmla="*/ 75 w 652"/>
                <a:gd name="T67" fmla="*/ 214 h 652"/>
                <a:gd name="T68" fmla="*/ 108 w 652"/>
                <a:gd name="T69" fmla="*/ 242 h 652"/>
                <a:gd name="T70" fmla="*/ 158 w 652"/>
                <a:gd name="T71" fmla="*/ 210 h 652"/>
                <a:gd name="T72" fmla="*/ 253 w 652"/>
                <a:gd name="T73" fmla="*/ 164 h 652"/>
                <a:gd name="T74" fmla="*/ 250 w 652"/>
                <a:gd name="T75" fmla="*/ 222 h 652"/>
                <a:gd name="T76" fmla="*/ 65 w 652"/>
                <a:gd name="T77" fmla="*/ 383 h 652"/>
                <a:gd name="T78" fmla="*/ 80 w 652"/>
                <a:gd name="T79" fmla="*/ 422 h 652"/>
                <a:gd name="T80" fmla="*/ 113 w 652"/>
                <a:gd name="T81" fmla="*/ 400 h 652"/>
                <a:gd name="T82" fmla="*/ 215 w 652"/>
                <a:gd name="T83" fmla="*/ 296 h 652"/>
                <a:gd name="T84" fmla="*/ 304 w 652"/>
                <a:gd name="T85" fmla="*/ 240 h 652"/>
                <a:gd name="T86" fmla="*/ 303 w 652"/>
                <a:gd name="T87" fmla="*/ 78 h 652"/>
                <a:gd name="T88" fmla="*/ 269 w 652"/>
                <a:gd name="T89" fmla="*/ 56 h 652"/>
                <a:gd name="T90" fmla="*/ 253 w 652"/>
                <a:gd name="T91" fmla="*/ 90 h 652"/>
                <a:gd name="T92" fmla="*/ 398 w 652"/>
                <a:gd name="T93" fmla="*/ 112 h 652"/>
                <a:gd name="T94" fmla="*/ 398 w 652"/>
                <a:gd name="T95" fmla="*/ 82 h 652"/>
                <a:gd name="T96" fmla="*/ 368 w 652"/>
                <a:gd name="T97" fmla="*/ 54 h 652"/>
                <a:gd name="T98" fmla="*/ 347 w 652"/>
                <a:gd name="T99" fmla="*/ 85 h 652"/>
                <a:gd name="T100" fmla="*/ 347 w 652"/>
                <a:gd name="T101" fmla="*/ 243 h 652"/>
                <a:gd name="T102" fmla="*/ 369 w 652"/>
                <a:gd name="T103" fmla="*/ 264 h 652"/>
                <a:gd name="T104" fmla="*/ 493 w 652"/>
                <a:gd name="T105" fmla="*/ 344 h 652"/>
                <a:gd name="T106" fmla="*/ 549 w 652"/>
                <a:gd name="T107" fmla="*/ 416 h 652"/>
                <a:gd name="T108" fmla="*/ 587 w 652"/>
                <a:gd name="T109" fmla="*/ 384 h 652"/>
                <a:gd name="T110" fmla="*/ 407 w 652"/>
                <a:gd name="T111" fmla="*/ 224 h 652"/>
                <a:gd name="T112" fmla="*/ 398 w 652"/>
                <a:gd name="T113" fmla="*/ 164 h 652"/>
                <a:gd name="T114" fmla="*/ 403 w 652"/>
                <a:gd name="T115" fmla="*/ 165 h 652"/>
                <a:gd name="T116" fmla="*/ 532 w 652"/>
                <a:gd name="T117" fmla="*/ 236 h 652"/>
                <a:gd name="T118" fmla="*/ 575 w 652"/>
                <a:gd name="T119" fmla="*/ 211 h 652"/>
                <a:gd name="T120" fmla="*/ 509 w 652"/>
                <a:gd name="T121" fmla="*/ 157 h 652"/>
                <a:gd name="T122" fmla="*/ 398 w 652"/>
                <a:gd name="T123" fmla="*/ 112 h 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52" h="652">
                  <a:moveTo>
                    <a:pt x="652" y="326"/>
                  </a:moveTo>
                  <a:cubicBezTo>
                    <a:pt x="652" y="505"/>
                    <a:pt x="506" y="652"/>
                    <a:pt x="326" y="652"/>
                  </a:cubicBezTo>
                  <a:cubicBezTo>
                    <a:pt x="147" y="652"/>
                    <a:pt x="0" y="507"/>
                    <a:pt x="0" y="326"/>
                  </a:cubicBezTo>
                  <a:cubicBezTo>
                    <a:pt x="0" y="146"/>
                    <a:pt x="146" y="0"/>
                    <a:pt x="326" y="0"/>
                  </a:cubicBezTo>
                  <a:cubicBezTo>
                    <a:pt x="506" y="0"/>
                    <a:pt x="652" y="147"/>
                    <a:pt x="652" y="326"/>
                  </a:cubicBezTo>
                  <a:close/>
                  <a:moveTo>
                    <a:pt x="300" y="368"/>
                  </a:moveTo>
                  <a:cubicBezTo>
                    <a:pt x="300" y="370"/>
                    <a:pt x="300" y="371"/>
                    <a:pt x="300" y="373"/>
                  </a:cubicBezTo>
                  <a:cubicBezTo>
                    <a:pt x="300" y="385"/>
                    <a:pt x="300" y="396"/>
                    <a:pt x="300" y="408"/>
                  </a:cubicBezTo>
                  <a:cubicBezTo>
                    <a:pt x="300" y="409"/>
                    <a:pt x="300" y="410"/>
                    <a:pt x="300" y="411"/>
                  </a:cubicBezTo>
                  <a:cubicBezTo>
                    <a:pt x="300" y="417"/>
                    <a:pt x="297" y="422"/>
                    <a:pt x="292" y="425"/>
                  </a:cubicBezTo>
                  <a:cubicBezTo>
                    <a:pt x="290" y="426"/>
                    <a:pt x="288" y="428"/>
                    <a:pt x="285" y="429"/>
                  </a:cubicBezTo>
                  <a:cubicBezTo>
                    <a:pt x="267" y="441"/>
                    <a:pt x="252" y="457"/>
                    <a:pt x="239" y="475"/>
                  </a:cubicBezTo>
                  <a:cubicBezTo>
                    <a:pt x="225" y="496"/>
                    <a:pt x="216" y="520"/>
                    <a:pt x="210" y="544"/>
                  </a:cubicBezTo>
                  <a:cubicBezTo>
                    <a:pt x="209" y="549"/>
                    <a:pt x="208" y="553"/>
                    <a:pt x="208" y="558"/>
                  </a:cubicBezTo>
                  <a:cubicBezTo>
                    <a:pt x="207" y="571"/>
                    <a:pt x="215" y="581"/>
                    <a:pt x="228" y="583"/>
                  </a:cubicBezTo>
                  <a:cubicBezTo>
                    <a:pt x="239" y="585"/>
                    <a:pt x="252" y="581"/>
                    <a:pt x="256" y="566"/>
                  </a:cubicBezTo>
                  <a:cubicBezTo>
                    <a:pt x="256" y="565"/>
                    <a:pt x="257" y="563"/>
                    <a:pt x="257" y="562"/>
                  </a:cubicBezTo>
                  <a:cubicBezTo>
                    <a:pt x="260" y="555"/>
                    <a:pt x="262" y="547"/>
                    <a:pt x="264" y="540"/>
                  </a:cubicBezTo>
                  <a:cubicBezTo>
                    <a:pt x="270" y="523"/>
                    <a:pt x="278" y="508"/>
                    <a:pt x="289" y="493"/>
                  </a:cubicBezTo>
                  <a:cubicBezTo>
                    <a:pt x="295" y="485"/>
                    <a:pt x="303" y="478"/>
                    <a:pt x="312" y="473"/>
                  </a:cubicBezTo>
                  <a:cubicBezTo>
                    <a:pt x="321" y="468"/>
                    <a:pt x="330" y="468"/>
                    <a:pt x="339" y="473"/>
                  </a:cubicBezTo>
                  <a:cubicBezTo>
                    <a:pt x="341" y="474"/>
                    <a:pt x="344" y="475"/>
                    <a:pt x="346" y="477"/>
                  </a:cubicBezTo>
                  <a:cubicBezTo>
                    <a:pt x="355" y="483"/>
                    <a:pt x="362" y="491"/>
                    <a:pt x="368" y="500"/>
                  </a:cubicBezTo>
                  <a:cubicBezTo>
                    <a:pt x="378" y="516"/>
                    <a:pt x="385" y="533"/>
                    <a:pt x="390" y="550"/>
                  </a:cubicBezTo>
                  <a:cubicBezTo>
                    <a:pt x="392" y="556"/>
                    <a:pt x="394" y="563"/>
                    <a:pt x="396" y="569"/>
                  </a:cubicBezTo>
                  <a:cubicBezTo>
                    <a:pt x="399" y="576"/>
                    <a:pt x="403" y="580"/>
                    <a:pt x="410" y="582"/>
                  </a:cubicBezTo>
                  <a:cubicBezTo>
                    <a:pt x="425" y="588"/>
                    <a:pt x="446" y="577"/>
                    <a:pt x="443" y="555"/>
                  </a:cubicBezTo>
                  <a:cubicBezTo>
                    <a:pt x="442" y="548"/>
                    <a:pt x="440" y="542"/>
                    <a:pt x="439" y="536"/>
                  </a:cubicBezTo>
                  <a:cubicBezTo>
                    <a:pt x="433" y="515"/>
                    <a:pt x="426" y="496"/>
                    <a:pt x="414" y="478"/>
                  </a:cubicBezTo>
                  <a:cubicBezTo>
                    <a:pt x="400" y="456"/>
                    <a:pt x="382" y="439"/>
                    <a:pt x="360" y="425"/>
                  </a:cubicBezTo>
                  <a:cubicBezTo>
                    <a:pt x="354" y="422"/>
                    <a:pt x="351" y="417"/>
                    <a:pt x="351" y="410"/>
                  </a:cubicBezTo>
                  <a:cubicBezTo>
                    <a:pt x="351" y="397"/>
                    <a:pt x="351" y="385"/>
                    <a:pt x="351" y="372"/>
                  </a:cubicBezTo>
                  <a:cubicBezTo>
                    <a:pt x="351" y="371"/>
                    <a:pt x="351" y="370"/>
                    <a:pt x="352" y="368"/>
                  </a:cubicBezTo>
                  <a:cubicBezTo>
                    <a:pt x="354" y="368"/>
                    <a:pt x="355" y="369"/>
                    <a:pt x="357" y="369"/>
                  </a:cubicBezTo>
                  <a:cubicBezTo>
                    <a:pt x="376" y="376"/>
                    <a:pt x="392" y="386"/>
                    <a:pt x="406" y="400"/>
                  </a:cubicBezTo>
                  <a:cubicBezTo>
                    <a:pt x="425" y="417"/>
                    <a:pt x="439" y="437"/>
                    <a:pt x="453" y="459"/>
                  </a:cubicBezTo>
                  <a:cubicBezTo>
                    <a:pt x="462" y="475"/>
                    <a:pt x="471" y="492"/>
                    <a:pt x="479" y="509"/>
                  </a:cubicBezTo>
                  <a:cubicBezTo>
                    <a:pt x="481" y="514"/>
                    <a:pt x="484" y="518"/>
                    <a:pt x="489" y="522"/>
                  </a:cubicBezTo>
                  <a:cubicBezTo>
                    <a:pt x="494" y="526"/>
                    <a:pt x="501" y="529"/>
                    <a:pt x="508" y="527"/>
                  </a:cubicBezTo>
                  <a:cubicBezTo>
                    <a:pt x="518" y="524"/>
                    <a:pt x="524" y="518"/>
                    <a:pt x="526" y="508"/>
                  </a:cubicBezTo>
                  <a:cubicBezTo>
                    <a:pt x="528" y="500"/>
                    <a:pt x="527" y="493"/>
                    <a:pt x="524" y="486"/>
                  </a:cubicBezTo>
                  <a:cubicBezTo>
                    <a:pt x="520" y="477"/>
                    <a:pt x="516" y="469"/>
                    <a:pt x="512" y="460"/>
                  </a:cubicBezTo>
                  <a:cubicBezTo>
                    <a:pt x="498" y="429"/>
                    <a:pt x="480" y="400"/>
                    <a:pt x="456" y="375"/>
                  </a:cubicBezTo>
                  <a:cubicBezTo>
                    <a:pt x="432" y="351"/>
                    <a:pt x="405" y="333"/>
                    <a:pt x="373" y="322"/>
                  </a:cubicBezTo>
                  <a:cubicBezTo>
                    <a:pt x="366" y="320"/>
                    <a:pt x="359" y="318"/>
                    <a:pt x="351" y="316"/>
                  </a:cubicBezTo>
                  <a:cubicBezTo>
                    <a:pt x="351" y="312"/>
                    <a:pt x="351" y="308"/>
                    <a:pt x="351" y="304"/>
                  </a:cubicBezTo>
                  <a:cubicBezTo>
                    <a:pt x="350" y="298"/>
                    <a:pt x="349" y="291"/>
                    <a:pt x="345" y="286"/>
                  </a:cubicBezTo>
                  <a:cubicBezTo>
                    <a:pt x="335" y="271"/>
                    <a:pt x="316" y="271"/>
                    <a:pt x="306" y="286"/>
                  </a:cubicBezTo>
                  <a:cubicBezTo>
                    <a:pt x="302" y="292"/>
                    <a:pt x="301" y="299"/>
                    <a:pt x="301" y="305"/>
                  </a:cubicBezTo>
                  <a:cubicBezTo>
                    <a:pt x="300" y="309"/>
                    <a:pt x="300" y="312"/>
                    <a:pt x="300" y="316"/>
                  </a:cubicBezTo>
                  <a:cubicBezTo>
                    <a:pt x="299" y="317"/>
                    <a:pt x="298" y="317"/>
                    <a:pt x="296" y="317"/>
                  </a:cubicBezTo>
                  <a:cubicBezTo>
                    <a:pt x="264" y="325"/>
                    <a:pt x="235" y="339"/>
                    <a:pt x="210" y="361"/>
                  </a:cubicBezTo>
                  <a:cubicBezTo>
                    <a:pt x="191" y="378"/>
                    <a:pt x="175" y="398"/>
                    <a:pt x="161" y="420"/>
                  </a:cubicBezTo>
                  <a:cubicBezTo>
                    <a:pt x="148" y="440"/>
                    <a:pt x="138" y="462"/>
                    <a:pt x="128" y="483"/>
                  </a:cubicBezTo>
                  <a:cubicBezTo>
                    <a:pt x="126" y="490"/>
                    <a:pt x="124" y="497"/>
                    <a:pt x="125" y="504"/>
                  </a:cubicBezTo>
                  <a:cubicBezTo>
                    <a:pt x="126" y="515"/>
                    <a:pt x="130" y="522"/>
                    <a:pt x="140" y="526"/>
                  </a:cubicBezTo>
                  <a:cubicBezTo>
                    <a:pt x="150" y="530"/>
                    <a:pt x="159" y="526"/>
                    <a:pt x="165" y="519"/>
                  </a:cubicBezTo>
                  <a:cubicBezTo>
                    <a:pt x="168" y="516"/>
                    <a:pt x="170" y="512"/>
                    <a:pt x="172" y="509"/>
                  </a:cubicBezTo>
                  <a:cubicBezTo>
                    <a:pt x="181" y="493"/>
                    <a:pt x="189" y="476"/>
                    <a:pt x="198" y="461"/>
                  </a:cubicBezTo>
                  <a:cubicBezTo>
                    <a:pt x="211" y="438"/>
                    <a:pt x="227" y="417"/>
                    <a:pt x="246" y="399"/>
                  </a:cubicBezTo>
                  <a:cubicBezTo>
                    <a:pt x="260" y="386"/>
                    <a:pt x="276" y="376"/>
                    <a:pt x="294" y="370"/>
                  </a:cubicBezTo>
                  <a:cubicBezTo>
                    <a:pt x="296" y="369"/>
                    <a:pt x="298" y="368"/>
                    <a:pt x="300" y="368"/>
                  </a:cubicBezTo>
                  <a:close/>
                  <a:moveTo>
                    <a:pt x="253" y="112"/>
                  </a:moveTo>
                  <a:cubicBezTo>
                    <a:pt x="252" y="113"/>
                    <a:pt x="250" y="113"/>
                    <a:pt x="249" y="114"/>
                  </a:cubicBezTo>
                  <a:cubicBezTo>
                    <a:pt x="240" y="117"/>
                    <a:pt x="231" y="119"/>
                    <a:pt x="222" y="122"/>
                  </a:cubicBezTo>
                  <a:cubicBezTo>
                    <a:pt x="187" y="134"/>
                    <a:pt x="154" y="149"/>
                    <a:pt x="123" y="169"/>
                  </a:cubicBezTo>
                  <a:cubicBezTo>
                    <a:pt x="110" y="178"/>
                    <a:pt x="97" y="188"/>
                    <a:pt x="85" y="200"/>
                  </a:cubicBezTo>
                  <a:cubicBezTo>
                    <a:pt x="81" y="204"/>
                    <a:pt x="77" y="208"/>
                    <a:pt x="75" y="214"/>
                  </a:cubicBezTo>
                  <a:cubicBezTo>
                    <a:pt x="71" y="225"/>
                    <a:pt x="76" y="237"/>
                    <a:pt x="87" y="241"/>
                  </a:cubicBezTo>
                  <a:cubicBezTo>
                    <a:pt x="94" y="244"/>
                    <a:pt x="101" y="244"/>
                    <a:pt x="108" y="242"/>
                  </a:cubicBezTo>
                  <a:cubicBezTo>
                    <a:pt x="114" y="240"/>
                    <a:pt x="118" y="237"/>
                    <a:pt x="123" y="234"/>
                  </a:cubicBezTo>
                  <a:cubicBezTo>
                    <a:pt x="134" y="226"/>
                    <a:pt x="146" y="217"/>
                    <a:pt x="158" y="210"/>
                  </a:cubicBezTo>
                  <a:cubicBezTo>
                    <a:pt x="186" y="191"/>
                    <a:pt x="216" y="176"/>
                    <a:pt x="249" y="165"/>
                  </a:cubicBezTo>
                  <a:cubicBezTo>
                    <a:pt x="250" y="165"/>
                    <a:pt x="252" y="164"/>
                    <a:pt x="253" y="164"/>
                  </a:cubicBezTo>
                  <a:cubicBezTo>
                    <a:pt x="253" y="183"/>
                    <a:pt x="253" y="202"/>
                    <a:pt x="253" y="220"/>
                  </a:cubicBezTo>
                  <a:cubicBezTo>
                    <a:pt x="252" y="221"/>
                    <a:pt x="251" y="221"/>
                    <a:pt x="250" y="222"/>
                  </a:cubicBezTo>
                  <a:cubicBezTo>
                    <a:pt x="185" y="247"/>
                    <a:pt x="131" y="288"/>
                    <a:pt x="90" y="345"/>
                  </a:cubicBezTo>
                  <a:cubicBezTo>
                    <a:pt x="81" y="357"/>
                    <a:pt x="73" y="370"/>
                    <a:pt x="65" y="383"/>
                  </a:cubicBezTo>
                  <a:cubicBezTo>
                    <a:pt x="62" y="387"/>
                    <a:pt x="60" y="391"/>
                    <a:pt x="60" y="395"/>
                  </a:cubicBezTo>
                  <a:cubicBezTo>
                    <a:pt x="60" y="408"/>
                    <a:pt x="68" y="419"/>
                    <a:pt x="80" y="422"/>
                  </a:cubicBezTo>
                  <a:cubicBezTo>
                    <a:pt x="90" y="425"/>
                    <a:pt x="98" y="422"/>
                    <a:pt x="104" y="413"/>
                  </a:cubicBezTo>
                  <a:cubicBezTo>
                    <a:pt x="107" y="409"/>
                    <a:pt x="110" y="404"/>
                    <a:pt x="113" y="400"/>
                  </a:cubicBezTo>
                  <a:cubicBezTo>
                    <a:pt x="127" y="380"/>
                    <a:pt x="143" y="361"/>
                    <a:pt x="160" y="343"/>
                  </a:cubicBezTo>
                  <a:cubicBezTo>
                    <a:pt x="177" y="325"/>
                    <a:pt x="195" y="309"/>
                    <a:pt x="215" y="296"/>
                  </a:cubicBezTo>
                  <a:cubicBezTo>
                    <a:pt x="237" y="282"/>
                    <a:pt x="261" y="271"/>
                    <a:pt x="286" y="264"/>
                  </a:cubicBezTo>
                  <a:cubicBezTo>
                    <a:pt x="300" y="260"/>
                    <a:pt x="304" y="253"/>
                    <a:pt x="304" y="240"/>
                  </a:cubicBezTo>
                  <a:cubicBezTo>
                    <a:pt x="304" y="189"/>
                    <a:pt x="304" y="138"/>
                    <a:pt x="304" y="88"/>
                  </a:cubicBezTo>
                  <a:cubicBezTo>
                    <a:pt x="304" y="84"/>
                    <a:pt x="304" y="81"/>
                    <a:pt x="303" y="78"/>
                  </a:cubicBezTo>
                  <a:cubicBezTo>
                    <a:pt x="303" y="74"/>
                    <a:pt x="302" y="69"/>
                    <a:pt x="299" y="65"/>
                  </a:cubicBezTo>
                  <a:cubicBezTo>
                    <a:pt x="293" y="55"/>
                    <a:pt x="280" y="51"/>
                    <a:pt x="269" y="56"/>
                  </a:cubicBezTo>
                  <a:cubicBezTo>
                    <a:pt x="261" y="61"/>
                    <a:pt x="256" y="68"/>
                    <a:pt x="254" y="77"/>
                  </a:cubicBezTo>
                  <a:cubicBezTo>
                    <a:pt x="254" y="81"/>
                    <a:pt x="254" y="85"/>
                    <a:pt x="253" y="90"/>
                  </a:cubicBezTo>
                  <a:cubicBezTo>
                    <a:pt x="253" y="97"/>
                    <a:pt x="253" y="105"/>
                    <a:pt x="253" y="112"/>
                  </a:cubicBezTo>
                  <a:close/>
                  <a:moveTo>
                    <a:pt x="398" y="112"/>
                  </a:moveTo>
                  <a:cubicBezTo>
                    <a:pt x="398" y="110"/>
                    <a:pt x="398" y="108"/>
                    <a:pt x="398" y="106"/>
                  </a:cubicBezTo>
                  <a:cubicBezTo>
                    <a:pt x="398" y="98"/>
                    <a:pt x="398" y="90"/>
                    <a:pt x="398" y="82"/>
                  </a:cubicBezTo>
                  <a:cubicBezTo>
                    <a:pt x="397" y="76"/>
                    <a:pt x="396" y="70"/>
                    <a:pt x="392" y="65"/>
                  </a:cubicBezTo>
                  <a:cubicBezTo>
                    <a:pt x="386" y="57"/>
                    <a:pt x="378" y="53"/>
                    <a:pt x="368" y="54"/>
                  </a:cubicBezTo>
                  <a:cubicBezTo>
                    <a:pt x="358" y="56"/>
                    <a:pt x="352" y="62"/>
                    <a:pt x="349" y="71"/>
                  </a:cubicBezTo>
                  <a:cubicBezTo>
                    <a:pt x="348" y="75"/>
                    <a:pt x="347" y="80"/>
                    <a:pt x="347" y="85"/>
                  </a:cubicBezTo>
                  <a:cubicBezTo>
                    <a:pt x="347" y="137"/>
                    <a:pt x="347" y="189"/>
                    <a:pt x="347" y="242"/>
                  </a:cubicBezTo>
                  <a:cubicBezTo>
                    <a:pt x="347" y="242"/>
                    <a:pt x="347" y="243"/>
                    <a:pt x="347" y="243"/>
                  </a:cubicBezTo>
                  <a:cubicBezTo>
                    <a:pt x="347" y="251"/>
                    <a:pt x="351" y="257"/>
                    <a:pt x="358" y="260"/>
                  </a:cubicBezTo>
                  <a:cubicBezTo>
                    <a:pt x="361" y="262"/>
                    <a:pt x="365" y="263"/>
                    <a:pt x="369" y="264"/>
                  </a:cubicBezTo>
                  <a:cubicBezTo>
                    <a:pt x="387" y="270"/>
                    <a:pt x="405" y="277"/>
                    <a:pt x="421" y="286"/>
                  </a:cubicBezTo>
                  <a:cubicBezTo>
                    <a:pt x="449" y="301"/>
                    <a:pt x="473" y="321"/>
                    <a:pt x="493" y="344"/>
                  </a:cubicBezTo>
                  <a:cubicBezTo>
                    <a:pt x="513" y="365"/>
                    <a:pt x="530" y="388"/>
                    <a:pt x="546" y="412"/>
                  </a:cubicBezTo>
                  <a:cubicBezTo>
                    <a:pt x="547" y="413"/>
                    <a:pt x="548" y="415"/>
                    <a:pt x="549" y="416"/>
                  </a:cubicBezTo>
                  <a:cubicBezTo>
                    <a:pt x="553" y="421"/>
                    <a:pt x="558" y="423"/>
                    <a:pt x="564" y="423"/>
                  </a:cubicBezTo>
                  <a:cubicBezTo>
                    <a:pt x="584" y="423"/>
                    <a:pt x="598" y="402"/>
                    <a:pt x="587" y="384"/>
                  </a:cubicBezTo>
                  <a:cubicBezTo>
                    <a:pt x="581" y="374"/>
                    <a:pt x="576" y="365"/>
                    <a:pt x="569" y="355"/>
                  </a:cubicBezTo>
                  <a:cubicBezTo>
                    <a:pt x="528" y="296"/>
                    <a:pt x="474" y="251"/>
                    <a:pt x="407" y="224"/>
                  </a:cubicBezTo>
                  <a:cubicBezTo>
                    <a:pt x="404" y="223"/>
                    <a:pt x="401" y="222"/>
                    <a:pt x="398" y="220"/>
                  </a:cubicBezTo>
                  <a:cubicBezTo>
                    <a:pt x="398" y="201"/>
                    <a:pt x="398" y="183"/>
                    <a:pt x="398" y="164"/>
                  </a:cubicBezTo>
                  <a:cubicBezTo>
                    <a:pt x="399" y="164"/>
                    <a:pt x="399" y="164"/>
                    <a:pt x="399" y="164"/>
                  </a:cubicBezTo>
                  <a:cubicBezTo>
                    <a:pt x="401" y="165"/>
                    <a:pt x="402" y="165"/>
                    <a:pt x="403" y="165"/>
                  </a:cubicBezTo>
                  <a:cubicBezTo>
                    <a:pt x="439" y="177"/>
                    <a:pt x="473" y="195"/>
                    <a:pt x="504" y="217"/>
                  </a:cubicBezTo>
                  <a:cubicBezTo>
                    <a:pt x="513" y="223"/>
                    <a:pt x="522" y="230"/>
                    <a:pt x="532" y="236"/>
                  </a:cubicBezTo>
                  <a:cubicBezTo>
                    <a:pt x="539" y="242"/>
                    <a:pt x="547" y="244"/>
                    <a:pt x="556" y="243"/>
                  </a:cubicBezTo>
                  <a:cubicBezTo>
                    <a:pt x="573" y="242"/>
                    <a:pt x="582" y="226"/>
                    <a:pt x="575" y="211"/>
                  </a:cubicBezTo>
                  <a:cubicBezTo>
                    <a:pt x="572" y="206"/>
                    <a:pt x="569" y="202"/>
                    <a:pt x="566" y="199"/>
                  </a:cubicBezTo>
                  <a:cubicBezTo>
                    <a:pt x="549" y="182"/>
                    <a:pt x="529" y="169"/>
                    <a:pt x="509" y="157"/>
                  </a:cubicBezTo>
                  <a:cubicBezTo>
                    <a:pt x="480" y="141"/>
                    <a:pt x="450" y="129"/>
                    <a:pt x="418" y="119"/>
                  </a:cubicBezTo>
                  <a:cubicBezTo>
                    <a:pt x="412" y="116"/>
                    <a:pt x="405" y="114"/>
                    <a:pt x="398" y="11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grpSp>
      <p:sp>
        <p:nvSpPr>
          <p:cNvPr id="147" name="标题 1">
            <a:extLst>
              <a:ext uri="{FF2B5EF4-FFF2-40B4-BE49-F238E27FC236}">
                <a16:creationId xmlns:a16="http://schemas.microsoft.com/office/drawing/2014/main" id="{BD9599D0-9EF4-485D-9BF2-FE64B75665AD}"/>
              </a:ext>
            </a:extLst>
          </p:cNvPr>
          <p:cNvSpPr>
            <a:spLocks noGrp="1"/>
          </p:cNvSpPr>
          <p:nvPr userDrawn="1">
            <p:ph type="ctrTitle" hasCustomPrompt="1"/>
          </p:nvPr>
        </p:nvSpPr>
        <p:spPr>
          <a:xfrm>
            <a:off x="1615440" y="2929530"/>
            <a:ext cx="8961120" cy="1213643"/>
          </a:xfrm>
        </p:spPr>
        <p:txBody>
          <a:bodyPr anchor="ctr">
            <a:noAutofit/>
          </a:bodyPr>
          <a:lstStyle>
            <a:lvl1pPr algn="ctr">
              <a:defRPr kumimoji="0" lang="zh-CN" altLang="en-US" sz="6000" b="1" i="0" u="none" strike="noStrike" kern="1200" cap="none" spc="400" normalizeH="0" baseline="0" dirty="0">
                <a:ln>
                  <a:noFill/>
                </a:ln>
                <a:solidFill>
                  <a:prstClr val="white"/>
                </a:solidFill>
                <a:effectLst/>
                <a:uLnTx/>
                <a:uFillTx/>
                <a:latin typeface="Arial" panose="020F0502020204030204"/>
                <a:ea typeface="Microsoft YaHei"/>
                <a:cs typeface="+mn-ea"/>
              </a:defRPr>
            </a:lvl1pPr>
          </a:lstStyle>
          <a:p>
            <a:pPr marL="0" marR="0" lvl="0" indent="0" algn="ctr" defTabSz="914400" rtl="0" eaLnBrk="1" fontAlgn="auto" latinLnBrk="0" hangingPunct="1">
              <a:lnSpc>
                <a:spcPct val="110000"/>
              </a:lnSpc>
              <a:spcBef>
                <a:spcPts val="0"/>
              </a:spcBef>
              <a:spcAft>
                <a:spcPts val="0"/>
              </a:spcAft>
              <a:buClrTx/>
              <a:buSzTx/>
              <a:buFontTx/>
              <a:buNone/>
              <a:tabLst/>
              <a:defRPr/>
            </a:pPr>
            <a:r>
              <a:rPr lang="zh-CN" altLang="en-US" dirty="0"/>
              <a:t>单击此处编辑结束语</a:t>
            </a:r>
          </a:p>
        </p:txBody>
      </p:sp>
      <p:sp>
        <p:nvSpPr>
          <p:cNvPr id="148" name="副标题 2">
            <a:extLst>
              <a:ext uri="{FF2B5EF4-FFF2-40B4-BE49-F238E27FC236}">
                <a16:creationId xmlns:a16="http://schemas.microsoft.com/office/drawing/2014/main" id="{780F498B-8C32-41D4-A1DA-41A6A68C0055}"/>
              </a:ext>
            </a:extLst>
          </p:cNvPr>
          <p:cNvSpPr>
            <a:spLocks noGrp="1"/>
          </p:cNvSpPr>
          <p:nvPr userDrawn="1">
            <p:ph type="subTitle" idx="1" hasCustomPrompt="1"/>
          </p:nvPr>
        </p:nvSpPr>
        <p:spPr>
          <a:xfrm>
            <a:off x="3105150" y="5630308"/>
            <a:ext cx="5981700" cy="360071"/>
          </a:xfrm>
        </p:spPr>
        <p:txBody>
          <a:bodyPr>
            <a:normAutofit/>
          </a:bodyPr>
          <a:lstStyle>
            <a:lvl1pPr marL="0" indent="0" algn="ctr">
              <a:buNone/>
              <a:defRPr lang="zh-CN" altLang="en-US" sz="1800" kern="1200" dirty="0">
                <a:solidFill>
                  <a:prstClr val="black">
                    <a:lumMod val="75000"/>
                    <a:lumOff val="25000"/>
                  </a:prstClr>
                </a:solidFill>
                <a:latin typeface="Arial" panose="020F0502020204030204"/>
                <a:ea typeface="Microsoft YaHei"/>
                <a:cs typeface="+mn-ea"/>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dirty="0"/>
              <a:t>单击此处编辑作者信息</a:t>
            </a:r>
          </a:p>
        </p:txBody>
      </p:sp>
    </p:spTree>
    <p:extLst>
      <p:ext uri="{BB962C8B-B14F-4D97-AF65-F5344CB8AC3E}">
        <p14:creationId xmlns:p14="http://schemas.microsoft.com/office/powerpoint/2010/main" val="1726112585"/>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userDrawn="1">
  <p:cSld name="内容页-标题">
    <p:spTree>
      <p:nvGrpSpPr>
        <p:cNvPr id="1" name=""/>
        <p:cNvGrpSpPr/>
        <p:nvPr/>
      </p:nvGrpSpPr>
      <p:grpSpPr>
        <a:xfrm>
          <a:off x="0" y="0"/>
          <a:ext cx="0" cy="0"/>
          <a:chOff x="0" y="0"/>
          <a:chExt cx="0" cy="0"/>
        </a:xfrm>
      </p:grpSpPr>
      <p:grpSp>
        <p:nvGrpSpPr>
          <p:cNvPr id="121" name="组合 120">
            <a:extLst>
              <a:ext uri="{FF2B5EF4-FFF2-40B4-BE49-F238E27FC236}">
                <a16:creationId xmlns:a16="http://schemas.microsoft.com/office/drawing/2014/main" id="{752A13C3-8076-4A3B-9E60-2D71D978B1DC}"/>
              </a:ext>
            </a:extLst>
          </p:cNvPr>
          <p:cNvGrpSpPr/>
          <p:nvPr userDrawn="1"/>
        </p:nvGrpSpPr>
        <p:grpSpPr>
          <a:xfrm>
            <a:off x="10177780" y="329882"/>
            <a:ext cx="1512002" cy="444892"/>
            <a:chOff x="9556201" y="498129"/>
            <a:chExt cx="1993881" cy="586680"/>
          </a:xfrm>
        </p:grpSpPr>
        <p:grpSp>
          <p:nvGrpSpPr>
            <p:cNvPr id="122" name="组合 121">
              <a:extLst>
                <a:ext uri="{FF2B5EF4-FFF2-40B4-BE49-F238E27FC236}">
                  <a16:creationId xmlns:a16="http://schemas.microsoft.com/office/drawing/2014/main" id="{E27C398B-69FE-4C31-9C38-8ADE52CE9B05}"/>
                </a:ext>
              </a:extLst>
            </p:cNvPr>
            <p:cNvGrpSpPr/>
            <p:nvPr userDrawn="1"/>
          </p:nvGrpSpPr>
          <p:grpSpPr>
            <a:xfrm>
              <a:off x="10239376" y="968937"/>
              <a:ext cx="1307697" cy="96254"/>
              <a:chOff x="4616246" y="3878362"/>
              <a:chExt cx="5571416" cy="410087"/>
            </a:xfrm>
            <a:solidFill>
              <a:schemeClr val="tx1">
                <a:alpha val="80000"/>
              </a:schemeClr>
            </a:solidFill>
          </p:grpSpPr>
          <p:sp>
            <p:nvSpPr>
              <p:cNvPr id="160" name="Freeform 17">
                <a:extLst>
                  <a:ext uri="{FF2B5EF4-FFF2-40B4-BE49-F238E27FC236}">
                    <a16:creationId xmlns:a16="http://schemas.microsoft.com/office/drawing/2014/main" id="{E5B0E9AD-0A05-4036-8DA1-C7E6733E9DF1}"/>
                  </a:ext>
                </a:extLst>
              </p:cNvPr>
              <p:cNvSpPr>
                <a:spLocks noEditPoints="1"/>
              </p:cNvSpPr>
              <p:nvPr/>
            </p:nvSpPr>
            <p:spPr bwMode="auto">
              <a:xfrm>
                <a:off x="8617798" y="3887973"/>
                <a:ext cx="362030" cy="387660"/>
              </a:xfrm>
              <a:custGeom>
                <a:avLst/>
                <a:gdLst>
                  <a:gd name="T0" fmla="*/ 34 w 127"/>
                  <a:gd name="T1" fmla="*/ 71 h 136"/>
                  <a:gd name="T2" fmla="*/ 34 w 127"/>
                  <a:gd name="T3" fmla="*/ 81 h 136"/>
                  <a:gd name="T4" fmla="*/ 34 w 127"/>
                  <a:gd name="T5" fmla="*/ 114 h 136"/>
                  <a:gd name="T6" fmla="*/ 35 w 127"/>
                  <a:gd name="T7" fmla="*/ 122 h 136"/>
                  <a:gd name="T8" fmla="*/ 40 w 127"/>
                  <a:gd name="T9" fmla="*/ 127 h 136"/>
                  <a:gd name="T10" fmla="*/ 49 w 127"/>
                  <a:gd name="T11" fmla="*/ 128 h 136"/>
                  <a:gd name="T12" fmla="*/ 49 w 127"/>
                  <a:gd name="T13" fmla="*/ 135 h 136"/>
                  <a:gd name="T14" fmla="*/ 1 w 127"/>
                  <a:gd name="T15" fmla="*/ 135 h 136"/>
                  <a:gd name="T16" fmla="*/ 0 w 127"/>
                  <a:gd name="T17" fmla="*/ 132 h 136"/>
                  <a:gd name="T18" fmla="*/ 0 w 127"/>
                  <a:gd name="T19" fmla="*/ 128 h 136"/>
                  <a:gd name="T20" fmla="*/ 9 w 127"/>
                  <a:gd name="T21" fmla="*/ 127 h 136"/>
                  <a:gd name="T22" fmla="*/ 16 w 127"/>
                  <a:gd name="T23" fmla="*/ 120 h 136"/>
                  <a:gd name="T24" fmla="*/ 17 w 127"/>
                  <a:gd name="T25" fmla="*/ 111 h 136"/>
                  <a:gd name="T26" fmla="*/ 17 w 127"/>
                  <a:gd name="T27" fmla="*/ 22 h 136"/>
                  <a:gd name="T28" fmla="*/ 16 w 127"/>
                  <a:gd name="T29" fmla="*/ 15 h 136"/>
                  <a:gd name="T30" fmla="*/ 9 w 127"/>
                  <a:gd name="T31" fmla="*/ 9 h 136"/>
                  <a:gd name="T32" fmla="*/ 0 w 127"/>
                  <a:gd name="T33" fmla="*/ 8 h 136"/>
                  <a:gd name="T34" fmla="*/ 0 w 127"/>
                  <a:gd name="T35" fmla="*/ 1 h 136"/>
                  <a:gd name="T36" fmla="*/ 4 w 127"/>
                  <a:gd name="T37" fmla="*/ 0 h 136"/>
                  <a:gd name="T38" fmla="*/ 71 w 127"/>
                  <a:gd name="T39" fmla="*/ 0 h 136"/>
                  <a:gd name="T40" fmla="*/ 94 w 127"/>
                  <a:gd name="T41" fmla="*/ 4 h 136"/>
                  <a:gd name="T42" fmla="*/ 116 w 127"/>
                  <a:gd name="T43" fmla="*/ 32 h 136"/>
                  <a:gd name="T44" fmla="*/ 97 w 127"/>
                  <a:gd name="T45" fmla="*/ 66 h 136"/>
                  <a:gd name="T46" fmla="*/ 80 w 127"/>
                  <a:gd name="T47" fmla="*/ 70 h 136"/>
                  <a:gd name="T48" fmla="*/ 71 w 127"/>
                  <a:gd name="T49" fmla="*/ 71 h 136"/>
                  <a:gd name="T50" fmla="*/ 73 w 127"/>
                  <a:gd name="T51" fmla="*/ 75 h 136"/>
                  <a:gd name="T52" fmla="*/ 104 w 127"/>
                  <a:gd name="T53" fmla="*/ 114 h 136"/>
                  <a:gd name="T54" fmla="*/ 105 w 127"/>
                  <a:gd name="T55" fmla="*/ 116 h 136"/>
                  <a:gd name="T56" fmla="*/ 127 w 127"/>
                  <a:gd name="T57" fmla="*/ 128 h 136"/>
                  <a:gd name="T58" fmla="*/ 127 w 127"/>
                  <a:gd name="T59" fmla="*/ 135 h 136"/>
                  <a:gd name="T60" fmla="*/ 116 w 127"/>
                  <a:gd name="T61" fmla="*/ 135 h 136"/>
                  <a:gd name="T62" fmla="*/ 102 w 127"/>
                  <a:gd name="T63" fmla="*/ 136 h 136"/>
                  <a:gd name="T64" fmla="*/ 96 w 127"/>
                  <a:gd name="T65" fmla="*/ 132 h 136"/>
                  <a:gd name="T66" fmla="*/ 59 w 127"/>
                  <a:gd name="T67" fmla="*/ 82 h 136"/>
                  <a:gd name="T68" fmla="*/ 52 w 127"/>
                  <a:gd name="T69" fmla="*/ 73 h 136"/>
                  <a:gd name="T70" fmla="*/ 49 w 127"/>
                  <a:gd name="T71" fmla="*/ 71 h 136"/>
                  <a:gd name="T72" fmla="*/ 34 w 127"/>
                  <a:gd name="T73" fmla="*/ 71 h 136"/>
                  <a:gd name="T74" fmla="*/ 34 w 127"/>
                  <a:gd name="T75" fmla="*/ 61 h 136"/>
                  <a:gd name="T76" fmla="*/ 36 w 127"/>
                  <a:gd name="T77" fmla="*/ 62 h 136"/>
                  <a:gd name="T78" fmla="*/ 66 w 127"/>
                  <a:gd name="T79" fmla="*/ 62 h 136"/>
                  <a:gd name="T80" fmla="*/ 82 w 127"/>
                  <a:gd name="T81" fmla="*/ 59 h 136"/>
                  <a:gd name="T82" fmla="*/ 96 w 127"/>
                  <a:gd name="T83" fmla="*/ 44 h 136"/>
                  <a:gd name="T84" fmla="*/ 96 w 127"/>
                  <a:gd name="T85" fmla="*/ 29 h 136"/>
                  <a:gd name="T86" fmla="*/ 81 w 127"/>
                  <a:gd name="T87" fmla="*/ 12 h 136"/>
                  <a:gd name="T88" fmla="*/ 70 w 127"/>
                  <a:gd name="T89" fmla="*/ 11 h 136"/>
                  <a:gd name="T90" fmla="*/ 37 w 127"/>
                  <a:gd name="T91" fmla="*/ 11 h 136"/>
                  <a:gd name="T92" fmla="*/ 34 w 127"/>
                  <a:gd name="T93" fmla="*/ 11 h 136"/>
                  <a:gd name="T94" fmla="*/ 34 w 127"/>
                  <a:gd name="T95" fmla="*/ 61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7" h="136">
                    <a:moveTo>
                      <a:pt x="34" y="71"/>
                    </a:moveTo>
                    <a:cubicBezTo>
                      <a:pt x="34" y="75"/>
                      <a:pt x="34" y="78"/>
                      <a:pt x="34" y="81"/>
                    </a:cubicBezTo>
                    <a:cubicBezTo>
                      <a:pt x="34" y="92"/>
                      <a:pt x="34" y="103"/>
                      <a:pt x="34" y="114"/>
                    </a:cubicBezTo>
                    <a:cubicBezTo>
                      <a:pt x="34" y="117"/>
                      <a:pt x="34" y="119"/>
                      <a:pt x="35" y="122"/>
                    </a:cubicBezTo>
                    <a:cubicBezTo>
                      <a:pt x="35" y="125"/>
                      <a:pt x="37" y="127"/>
                      <a:pt x="40" y="127"/>
                    </a:cubicBezTo>
                    <a:cubicBezTo>
                      <a:pt x="43" y="127"/>
                      <a:pt x="46" y="128"/>
                      <a:pt x="49" y="128"/>
                    </a:cubicBezTo>
                    <a:cubicBezTo>
                      <a:pt x="49" y="130"/>
                      <a:pt x="49" y="133"/>
                      <a:pt x="49" y="135"/>
                    </a:cubicBezTo>
                    <a:cubicBezTo>
                      <a:pt x="33" y="135"/>
                      <a:pt x="17" y="135"/>
                      <a:pt x="1" y="135"/>
                    </a:cubicBezTo>
                    <a:cubicBezTo>
                      <a:pt x="0" y="134"/>
                      <a:pt x="0" y="133"/>
                      <a:pt x="0" y="132"/>
                    </a:cubicBezTo>
                    <a:cubicBezTo>
                      <a:pt x="0" y="131"/>
                      <a:pt x="0" y="130"/>
                      <a:pt x="0" y="128"/>
                    </a:cubicBezTo>
                    <a:cubicBezTo>
                      <a:pt x="3" y="128"/>
                      <a:pt x="6" y="128"/>
                      <a:pt x="9" y="127"/>
                    </a:cubicBezTo>
                    <a:cubicBezTo>
                      <a:pt x="14" y="126"/>
                      <a:pt x="15" y="125"/>
                      <a:pt x="16" y="120"/>
                    </a:cubicBezTo>
                    <a:cubicBezTo>
                      <a:pt x="16" y="117"/>
                      <a:pt x="17" y="114"/>
                      <a:pt x="17" y="111"/>
                    </a:cubicBezTo>
                    <a:cubicBezTo>
                      <a:pt x="17" y="81"/>
                      <a:pt x="17" y="52"/>
                      <a:pt x="17" y="22"/>
                    </a:cubicBezTo>
                    <a:cubicBezTo>
                      <a:pt x="17" y="20"/>
                      <a:pt x="16" y="17"/>
                      <a:pt x="16" y="15"/>
                    </a:cubicBezTo>
                    <a:cubicBezTo>
                      <a:pt x="15" y="11"/>
                      <a:pt x="13" y="9"/>
                      <a:pt x="9" y="9"/>
                    </a:cubicBezTo>
                    <a:cubicBezTo>
                      <a:pt x="6" y="8"/>
                      <a:pt x="3" y="8"/>
                      <a:pt x="0" y="8"/>
                    </a:cubicBezTo>
                    <a:cubicBezTo>
                      <a:pt x="0" y="5"/>
                      <a:pt x="0" y="3"/>
                      <a:pt x="0" y="1"/>
                    </a:cubicBezTo>
                    <a:cubicBezTo>
                      <a:pt x="2" y="1"/>
                      <a:pt x="3" y="0"/>
                      <a:pt x="4" y="0"/>
                    </a:cubicBezTo>
                    <a:cubicBezTo>
                      <a:pt x="26" y="0"/>
                      <a:pt x="49" y="0"/>
                      <a:pt x="71" y="0"/>
                    </a:cubicBezTo>
                    <a:cubicBezTo>
                      <a:pt x="79" y="0"/>
                      <a:pt x="86" y="1"/>
                      <a:pt x="94" y="4"/>
                    </a:cubicBezTo>
                    <a:cubicBezTo>
                      <a:pt x="108" y="9"/>
                      <a:pt x="115" y="18"/>
                      <a:pt x="116" y="32"/>
                    </a:cubicBezTo>
                    <a:cubicBezTo>
                      <a:pt x="117" y="48"/>
                      <a:pt x="110" y="60"/>
                      <a:pt x="97" y="66"/>
                    </a:cubicBezTo>
                    <a:cubicBezTo>
                      <a:pt x="91" y="68"/>
                      <a:pt x="86" y="70"/>
                      <a:pt x="80" y="70"/>
                    </a:cubicBezTo>
                    <a:cubicBezTo>
                      <a:pt x="77" y="70"/>
                      <a:pt x="74" y="71"/>
                      <a:pt x="71" y="71"/>
                    </a:cubicBezTo>
                    <a:cubicBezTo>
                      <a:pt x="72" y="73"/>
                      <a:pt x="73" y="74"/>
                      <a:pt x="73" y="75"/>
                    </a:cubicBezTo>
                    <a:cubicBezTo>
                      <a:pt x="84" y="88"/>
                      <a:pt x="94" y="101"/>
                      <a:pt x="104" y="114"/>
                    </a:cubicBezTo>
                    <a:cubicBezTo>
                      <a:pt x="105" y="115"/>
                      <a:pt x="105" y="115"/>
                      <a:pt x="105" y="116"/>
                    </a:cubicBezTo>
                    <a:cubicBezTo>
                      <a:pt x="111" y="122"/>
                      <a:pt x="117" y="128"/>
                      <a:pt x="127" y="128"/>
                    </a:cubicBezTo>
                    <a:cubicBezTo>
                      <a:pt x="127" y="130"/>
                      <a:pt x="127" y="133"/>
                      <a:pt x="127" y="135"/>
                    </a:cubicBezTo>
                    <a:cubicBezTo>
                      <a:pt x="124" y="135"/>
                      <a:pt x="120" y="135"/>
                      <a:pt x="116" y="135"/>
                    </a:cubicBezTo>
                    <a:cubicBezTo>
                      <a:pt x="111" y="135"/>
                      <a:pt x="107" y="135"/>
                      <a:pt x="102" y="136"/>
                    </a:cubicBezTo>
                    <a:cubicBezTo>
                      <a:pt x="99" y="136"/>
                      <a:pt x="97" y="134"/>
                      <a:pt x="96" y="132"/>
                    </a:cubicBezTo>
                    <a:cubicBezTo>
                      <a:pt x="83" y="115"/>
                      <a:pt x="71" y="99"/>
                      <a:pt x="59" y="82"/>
                    </a:cubicBezTo>
                    <a:cubicBezTo>
                      <a:pt x="57" y="79"/>
                      <a:pt x="54" y="76"/>
                      <a:pt x="52" y="73"/>
                    </a:cubicBezTo>
                    <a:cubicBezTo>
                      <a:pt x="51" y="72"/>
                      <a:pt x="50" y="71"/>
                      <a:pt x="49" y="71"/>
                    </a:cubicBezTo>
                    <a:cubicBezTo>
                      <a:pt x="44" y="71"/>
                      <a:pt x="39" y="71"/>
                      <a:pt x="34" y="71"/>
                    </a:cubicBezTo>
                    <a:close/>
                    <a:moveTo>
                      <a:pt x="34" y="61"/>
                    </a:moveTo>
                    <a:cubicBezTo>
                      <a:pt x="35" y="62"/>
                      <a:pt x="36" y="62"/>
                      <a:pt x="36" y="62"/>
                    </a:cubicBezTo>
                    <a:cubicBezTo>
                      <a:pt x="46" y="62"/>
                      <a:pt x="56" y="62"/>
                      <a:pt x="66" y="62"/>
                    </a:cubicBezTo>
                    <a:cubicBezTo>
                      <a:pt x="72" y="61"/>
                      <a:pt x="77" y="60"/>
                      <a:pt x="82" y="59"/>
                    </a:cubicBezTo>
                    <a:cubicBezTo>
                      <a:pt x="90" y="56"/>
                      <a:pt x="94" y="51"/>
                      <a:pt x="96" y="44"/>
                    </a:cubicBezTo>
                    <a:cubicBezTo>
                      <a:pt x="96" y="39"/>
                      <a:pt x="97" y="34"/>
                      <a:pt x="96" y="29"/>
                    </a:cubicBezTo>
                    <a:cubicBezTo>
                      <a:pt x="95" y="20"/>
                      <a:pt x="90" y="15"/>
                      <a:pt x="81" y="12"/>
                    </a:cubicBezTo>
                    <a:cubicBezTo>
                      <a:pt x="77" y="11"/>
                      <a:pt x="74" y="11"/>
                      <a:pt x="70" y="11"/>
                    </a:cubicBezTo>
                    <a:cubicBezTo>
                      <a:pt x="59" y="10"/>
                      <a:pt x="48" y="11"/>
                      <a:pt x="37" y="11"/>
                    </a:cubicBezTo>
                    <a:cubicBezTo>
                      <a:pt x="36" y="11"/>
                      <a:pt x="35" y="11"/>
                      <a:pt x="34" y="11"/>
                    </a:cubicBezTo>
                    <a:cubicBezTo>
                      <a:pt x="34" y="28"/>
                      <a:pt x="34" y="44"/>
                      <a:pt x="34" y="61"/>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1" name="Freeform 18">
                <a:extLst>
                  <a:ext uri="{FF2B5EF4-FFF2-40B4-BE49-F238E27FC236}">
                    <a16:creationId xmlns:a16="http://schemas.microsoft.com/office/drawing/2014/main" id="{029271E6-BD5F-4E7D-809E-C4511BA4F756}"/>
                  </a:ext>
                </a:extLst>
              </p:cNvPr>
              <p:cNvSpPr>
                <a:spLocks/>
              </p:cNvSpPr>
              <p:nvPr/>
            </p:nvSpPr>
            <p:spPr bwMode="auto">
              <a:xfrm>
                <a:off x="5333898" y="3887973"/>
                <a:ext cx="362030" cy="384457"/>
              </a:xfrm>
              <a:custGeom>
                <a:avLst/>
                <a:gdLst>
                  <a:gd name="T0" fmla="*/ 50 w 127"/>
                  <a:gd name="T1" fmla="*/ 70 h 135"/>
                  <a:gd name="T2" fmla="*/ 34 w 127"/>
                  <a:gd name="T3" fmla="*/ 87 h 135"/>
                  <a:gd name="T4" fmla="*/ 33 w 127"/>
                  <a:gd name="T5" fmla="*/ 90 h 135"/>
                  <a:gd name="T6" fmla="*/ 33 w 127"/>
                  <a:gd name="T7" fmla="*/ 116 h 135"/>
                  <a:gd name="T8" fmla="*/ 34 w 127"/>
                  <a:gd name="T9" fmla="*/ 120 h 135"/>
                  <a:gd name="T10" fmla="*/ 41 w 127"/>
                  <a:gd name="T11" fmla="*/ 127 h 135"/>
                  <a:gd name="T12" fmla="*/ 49 w 127"/>
                  <a:gd name="T13" fmla="*/ 128 h 135"/>
                  <a:gd name="T14" fmla="*/ 49 w 127"/>
                  <a:gd name="T15" fmla="*/ 135 h 135"/>
                  <a:gd name="T16" fmla="*/ 0 w 127"/>
                  <a:gd name="T17" fmla="*/ 135 h 135"/>
                  <a:gd name="T18" fmla="*/ 0 w 127"/>
                  <a:gd name="T19" fmla="*/ 128 h 135"/>
                  <a:gd name="T20" fmla="*/ 7 w 127"/>
                  <a:gd name="T21" fmla="*/ 128 h 135"/>
                  <a:gd name="T22" fmla="*/ 16 w 127"/>
                  <a:gd name="T23" fmla="*/ 118 h 135"/>
                  <a:gd name="T24" fmla="*/ 16 w 127"/>
                  <a:gd name="T25" fmla="*/ 111 h 135"/>
                  <a:gd name="T26" fmla="*/ 16 w 127"/>
                  <a:gd name="T27" fmla="*/ 24 h 135"/>
                  <a:gd name="T28" fmla="*/ 16 w 127"/>
                  <a:gd name="T29" fmla="*/ 16 h 135"/>
                  <a:gd name="T30" fmla="*/ 8 w 127"/>
                  <a:gd name="T31" fmla="*/ 9 h 135"/>
                  <a:gd name="T32" fmla="*/ 0 w 127"/>
                  <a:gd name="T33" fmla="*/ 8 h 135"/>
                  <a:gd name="T34" fmla="*/ 0 w 127"/>
                  <a:gd name="T35" fmla="*/ 1 h 135"/>
                  <a:gd name="T36" fmla="*/ 49 w 127"/>
                  <a:gd name="T37" fmla="*/ 1 h 135"/>
                  <a:gd name="T38" fmla="*/ 50 w 127"/>
                  <a:gd name="T39" fmla="*/ 8 h 135"/>
                  <a:gd name="T40" fmla="*/ 41 w 127"/>
                  <a:gd name="T41" fmla="*/ 9 h 135"/>
                  <a:gd name="T42" fmla="*/ 34 w 127"/>
                  <a:gd name="T43" fmla="*/ 16 h 135"/>
                  <a:gd name="T44" fmla="*/ 33 w 127"/>
                  <a:gd name="T45" fmla="*/ 23 h 135"/>
                  <a:gd name="T46" fmla="*/ 33 w 127"/>
                  <a:gd name="T47" fmla="*/ 70 h 135"/>
                  <a:gd name="T48" fmla="*/ 33 w 127"/>
                  <a:gd name="T49" fmla="*/ 73 h 135"/>
                  <a:gd name="T50" fmla="*/ 36 w 127"/>
                  <a:gd name="T51" fmla="*/ 71 h 135"/>
                  <a:gd name="T52" fmla="*/ 83 w 127"/>
                  <a:gd name="T53" fmla="*/ 19 h 135"/>
                  <a:gd name="T54" fmla="*/ 86 w 127"/>
                  <a:gd name="T55" fmla="*/ 14 h 135"/>
                  <a:gd name="T56" fmla="*/ 84 w 127"/>
                  <a:gd name="T57" fmla="*/ 9 h 135"/>
                  <a:gd name="T58" fmla="*/ 76 w 127"/>
                  <a:gd name="T59" fmla="*/ 8 h 135"/>
                  <a:gd name="T60" fmla="*/ 76 w 127"/>
                  <a:gd name="T61" fmla="*/ 1 h 135"/>
                  <a:gd name="T62" fmla="*/ 122 w 127"/>
                  <a:gd name="T63" fmla="*/ 1 h 135"/>
                  <a:gd name="T64" fmla="*/ 122 w 127"/>
                  <a:gd name="T65" fmla="*/ 8 h 135"/>
                  <a:gd name="T66" fmla="*/ 118 w 127"/>
                  <a:gd name="T67" fmla="*/ 8 h 135"/>
                  <a:gd name="T68" fmla="*/ 99 w 127"/>
                  <a:gd name="T69" fmla="*/ 18 h 135"/>
                  <a:gd name="T70" fmla="*/ 77 w 127"/>
                  <a:gd name="T71" fmla="*/ 41 h 135"/>
                  <a:gd name="T72" fmla="*/ 62 w 127"/>
                  <a:gd name="T73" fmla="*/ 57 h 135"/>
                  <a:gd name="T74" fmla="*/ 64 w 127"/>
                  <a:gd name="T75" fmla="*/ 61 h 135"/>
                  <a:gd name="T76" fmla="*/ 102 w 127"/>
                  <a:gd name="T77" fmla="*/ 113 h 135"/>
                  <a:gd name="T78" fmla="*/ 108 w 127"/>
                  <a:gd name="T79" fmla="*/ 120 h 135"/>
                  <a:gd name="T80" fmla="*/ 123 w 127"/>
                  <a:gd name="T81" fmla="*/ 127 h 135"/>
                  <a:gd name="T82" fmla="*/ 127 w 127"/>
                  <a:gd name="T83" fmla="*/ 128 h 135"/>
                  <a:gd name="T84" fmla="*/ 127 w 127"/>
                  <a:gd name="T85" fmla="*/ 135 h 135"/>
                  <a:gd name="T86" fmla="*/ 73 w 127"/>
                  <a:gd name="T87" fmla="*/ 135 h 135"/>
                  <a:gd name="T88" fmla="*/ 73 w 127"/>
                  <a:gd name="T89" fmla="*/ 128 h 135"/>
                  <a:gd name="T90" fmla="*/ 80 w 127"/>
                  <a:gd name="T91" fmla="*/ 127 h 135"/>
                  <a:gd name="T92" fmla="*/ 84 w 127"/>
                  <a:gd name="T93" fmla="*/ 120 h 135"/>
                  <a:gd name="T94" fmla="*/ 82 w 127"/>
                  <a:gd name="T95" fmla="*/ 115 h 135"/>
                  <a:gd name="T96" fmla="*/ 51 w 127"/>
                  <a:gd name="T97" fmla="*/ 72 h 135"/>
                  <a:gd name="T98" fmla="*/ 50 w 127"/>
                  <a:gd name="T99" fmla="*/ 7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7" h="135">
                    <a:moveTo>
                      <a:pt x="50" y="70"/>
                    </a:moveTo>
                    <a:cubicBezTo>
                      <a:pt x="44" y="76"/>
                      <a:pt x="39" y="81"/>
                      <a:pt x="34" y="87"/>
                    </a:cubicBezTo>
                    <a:cubicBezTo>
                      <a:pt x="33" y="88"/>
                      <a:pt x="33" y="89"/>
                      <a:pt x="33" y="90"/>
                    </a:cubicBezTo>
                    <a:cubicBezTo>
                      <a:pt x="33" y="99"/>
                      <a:pt x="33" y="107"/>
                      <a:pt x="33" y="116"/>
                    </a:cubicBezTo>
                    <a:cubicBezTo>
                      <a:pt x="33" y="117"/>
                      <a:pt x="33" y="118"/>
                      <a:pt x="34" y="120"/>
                    </a:cubicBezTo>
                    <a:cubicBezTo>
                      <a:pt x="35" y="125"/>
                      <a:pt x="36" y="126"/>
                      <a:pt x="41" y="127"/>
                    </a:cubicBezTo>
                    <a:cubicBezTo>
                      <a:pt x="44" y="127"/>
                      <a:pt x="46" y="128"/>
                      <a:pt x="49" y="128"/>
                    </a:cubicBezTo>
                    <a:cubicBezTo>
                      <a:pt x="49" y="130"/>
                      <a:pt x="49" y="133"/>
                      <a:pt x="49" y="135"/>
                    </a:cubicBezTo>
                    <a:cubicBezTo>
                      <a:pt x="33" y="135"/>
                      <a:pt x="17" y="135"/>
                      <a:pt x="0" y="135"/>
                    </a:cubicBezTo>
                    <a:cubicBezTo>
                      <a:pt x="0" y="133"/>
                      <a:pt x="0" y="131"/>
                      <a:pt x="0" y="128"/>
                    </a:cubicBezTo>
                    <a:cubicBezTo>
                      <a:pt x="2" y="128"/>
                      <a:pt x="5" y="128"/>
                      <a:pt x="7" y="128"/>
                    </a:cubicBezTo>
                    <a:cubicBezTo>
                      <a:pt x="14" y="127"/>
                      <a:pt x="16" y="125"/>
                      <a:pt x="16" y="118"/>
                    </a:cubicBezTo>
                    <a:cubicBezTo>
                      <a:pt x="16" y="115"/>
                      <a:pt x="16" y="113"/>
                      <a:pt x="16" y="111"/>
                    </a:cubicBezTo>
                    <a:cubicBezTo>
                      <a:pt x="16" y="82"/>
                      <a:pt x="16" y="53"/>
                      <a:pt x="16" y="24"/>
                    </a:cubicBezTo>
                    <a:cubicBezTo>
                      <a:pt x="16" y="21"/>
                      <a:pt x="16" y="18"/>
                      <a:pt x="16" y="16"/>
                    </a:cubicBezTo>
                    <a:cubicBezTo>
                      <a:pt x="15" y="11"/>
                      <a:pt x="13" y="9"/>
                      <a:pt x="8" y="9"/>
                    </a:cubicBezTo>
                    <a:cubicBezTo>
                      <a:pt x="5" y="8"/>
                      <a:pt x="3" y="8"/>
                      <a:pt x="0" y="8"/>
                    </a:cubicBezTo>
                    <a:cubicBezTo>
                      <a:pt x="0" y="5"/>
                      <a:pt x="0" y="3"/>
                      <a:pt x="0" y="1"/>
                    </a:cubicBezTo>
                    <a:cubicBezTo>
                      <a:pt x="4" y="0"/>
                      <a:pt x="40" y="0"/>
                      <a:pt x="49" y="1"/>
                    </a:cubicBezTo>
                    <a:cubicBezTo>
                      <a:pt x="49" y="3"/>
                      <a:pt x="50" y="5"/>
                      <a:pt x="50" y="8"/>
                    </a:cubicBezTo>
                    <a:cubicBezTo>
                      <a:pt x="47" y="8"/>
                      <a:pt x="44" y="8"/>
                      <a:pt x="41" y="9"/>
                    </a:cubicBezTo>
                    <a:cubicBezTo>
                      <a:pt x="37" y="9"/>
                      <a:pt x="34" y="11"/>
                      <a:pt x="34" y="16"/>
                    </a:cubicBezTo>
                    <a:cubicBezTo>
                      <a:pt x="33" y="18"/>
                      <a:pt x="33" y="20"/>
                      <a:pt x="33" y="23"/>
                    </a:cubicBezTo>
                    <a:cubicBezTo>
                      <a:pt x="33" y="39"/>
                      <a:pt x="33" y="54"/>
                      <a:pt x="33" y="70"/>
                    </a:cubicBezTo>
                    <a:cubicBezTo>
                      <a:pt x="33" y="71"/>
                      <a:pt x="33" y="72"/>
                      <a:pt x="33" y="73"/>
                    </a:cubicBezTo>
                    <a:cubicBezTo>
                      <a:pt x="35" y="72"/>
                      <a:pt x="36" y="72"/>
                      <a:pt x="36" y="71"/>
                    </a:cubicBezTo>
                    <a:cubicBezTo>
                      <a:pt x="52" y="54"/>
                      <a:pt x="67" y="37"/>
                      <a:pt x="83" y="19"/>
                    </a:cubicBezTo>
                    <a:cubicBezTo>
                      <a:pt x="84" y="18"/>
                      <a:pt x="85" y="16"/>
                      <a:pt x="86" y="14"/>
                    </a:cubicBezTo>
                    <a:cubicBezTo>
                      <a:pt x="88" y="12"/>
                      <a:pt x="87" y="10"/>
                      <a:pt x="84" y="9"/>
                    </a:cubicBezTo>
                    <a:cubicBezTo>
                      <a:pt x="81" y="8"/>
                      <a:pt x="79" y="8"/>
                      <a:pt x="76" y="8"/>
                    </a:cubicBezTo>
                    <a:cubicBezTo>
                      <a:pt x="76" y="5"/>
                      <a:pt x="76" y="3"/>
                      <a:pt x="76" y="1"/>
                    </a:cubicBezTo>
                    <a:cubicBezTo>
                      <a:pt x="79" y="0"/>
                      <a:pt x="114" y="0"/>
                      <a:pt x="122" y="1"/>
                    </a:cubicBezTo>
                    <a:cubicBezTo>
                      <a:pt x="122" y="3"/>
                      <a:pt x="122" y="5"/>
                      <a:pt x="122" y="8"/>
                    </a:cubicBezTo>
                    <a:cubicBezTo>
                      <a:pt x="121" y="8"/>
                      <a:pt x="120" y="8"/>
                      <a:pt x="118" y="8"/>
                    </a:cubicBezTo>
                    <a:cubicBezTo>
                      <a:pt x="111" y="9"/>
                      <a:pt x="104" y="12"/>
                      <a:pt x="99" y="18"/>
                    </a:cubicBezTo>
                    <a:cubicBezTo>
                      <a:pt x="92" y="25"/>
                      <a:pt x="85" y="33"/>
                      <a:pt x="77" y="41"/>
                    </a:cubicBezTo>
                    <a:cubicBezTo>
                      <a:pt x="72" y="46"/>
                      <a:pt x="67" y="52"/>
                      <a:pt x="62" y="57"/>
                    </a:cubicBezTo>
                    <a:cubicBezTo>
                      <a:pt x="63" y="58"/>
                      <a:pt x="64" y="59"/>
                      <a:pt x="64" y="61"/>
                    </a:cubicBezTo>
                    <a:cubicBezTo>
                      <a:pt x="77" y="78"/>
                      <a:pt x="90" y="95"/>
                      <a:pt x="102" y="113"/>
                    </a:cubicBezTo>
                    <a:cubicBezTo>
                      <a:pt x="104" y="115"/>
                      <a:pt x="106" y="118"/>
                      <a:pt x="108" y="120"/>
                    </a:cubicBezTo>
                    <a:cubicBezTo>
                      <a:pt x="112" y="124"/>
                      <a:pt x="117" y="127"/>
                      <a:pt x="123" y="127"/>
                    </a:cubicBezTo>
                    <a:cubicBezTo>
                      <a:pt x="124" y="128"/>
                      <a:pt x="125" y="128"/>
                      <a:pt x="127" y="128"/>
                    </a:cubicBezTo>
                    <a:cubicBezTo>
                      <a:pt x="127" y="130"/>
                      <a:pt x="127" y="133"/>
                      <a:pt x="127" y="135"/>
                    </a:cubicBezTo>
                    <a:cubicBezTo>
                      <a:pt x="109" y="135"/>
                      <a:pt x="91" y="135"/>
                      <a:pt x="73" y="135"/>
                    </a:cubicBezTo>
                    <a:cubicBezTo>
                      <a:pt x="73" y="133"/>
                      <a:pt x="73" y="131"/>
                      <a:pt x="73" y="128"/>
                    </a:cubicBezTo>
                    <a:cubicBezTo>
                      <a:pt x="75" y="128"/>
                      <a:pt x="78" y="128"/>
                      <a:pt x="80" y="127"/>
                    </a:cubicBezTo>
                    <a:cubicBezTo>
                      <a:pt x="85" y="127"/>
                      <a:pt x="86" y="125"/>
                      <a:pt x="84" y="120"/>
                    </a:cubicBezTo>
                    <a:cubicBezTo>
                      <a:pt x="84" y="118"/>
                      <a:pt x="83" y="117"/>
                      <a:pt x="82" y="115"/>
                    </a:cubicBezTo>
                    <a:cubicBezTo>
                      <a:pt x="72" y="101"/>
                      <a:pt x="61" y="86"/>
                      <a:pt x="51" y="72"/>
                    </a:cubicBezTo>
                    <a:cubicBezTo>
                      <a:pt x="51" y="71"/>
                      <a:pt x="50" y="71"/>
                      <a:pt x="50" y="7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2" name="Freeform 19">
                <a:extLst>
                  <a:ext uri="{FF2B5EF4-FFF2-40B4-BE49-F238E27FC236}">
                    <a16:creationId xmlns:a16="http://schemas.microsoft.com/office/drawing/2014/main" id="{F0E374B4-1D8A-4254-9BF8-9478B61B7867}"/>
                  </a:ext>
                </a:extLst>
              </p:cNvPr>
              <p:cNvSpPr>
                <a:spLocks/>
              </p:cNvSpPr>
              <p:nvPr/>
            </p:nvSpPr>
            <p:spPr bwMode="auto">
              <a:xfrm>
                <a:off x="7278607" y="3887973"/>
                <a:ext cx="358826" cy="384457"/>
              </a:xfrm>
              <a:custGeom>
                <a:avLst/>
                <a:gdLst>
                  <a:gd name="T0" fmla="*/ 28 w 126"/>
                  <a:gd name="T1" fmla="*/ 16 h 135"/>
                  <a:gd name="T2" fmla="*/ 28 w 126"/>
                  <a:gd name="T3" fmla="*/ 20 h 135"/>
                  <a:gd name="T4" fmla="*/ 28 w 126"/>
                  <a:gd name="T5" fmla="*/ 109 h 135"/>
                  <a:gd name="T6" fmla="*/ 28 w 126"/>
                  <a:gd name="T7" fmla="*/ 119 h 135"/>
                  <a:gd name="T8" fmla="*/ 37 w 126"/>
                  <a:gd name="T9" fmla="*/ 127 h 135"/>
                  <a:gd name="T10" fmla="*/ 44 w 126"/>
                  <a:gd name="T11" fmla="*/ 128 h 135"/>
                  <a:gd name="T12" fmla="*/ 44 w 126"/>
                  <a:gd name="T13" fmla="*/ 135 h 135"/>
                  <a:gd name="T14" fmla="*/ 0 w 126"/>
                  <a:gd name="T15" fmla="*/ 135 h 135"/>
                  <a:gd name="T16" fmla="*/ 0 w 126"/>
                  <a:gd name="T17" fmla="*/ 128 h 135"/>
                  <a:gd name="T18" fmla="*/ 8 w 126"/>
                  <a:gd name="T19" fmla="*/ 127 h 135"/>
                  <a:gd name="T20" fmla="*/ 16 w 126"/>
                  <a:gd name="T21" fmla="*/ 120 h 135"/>
                  <a:gd name="T22" fmla="*/ 16 w 126"/>
                  <a:gd name="T23" fmla="*/ 113 h 135"/>
                  <a:gd name="T24" fmla="*/ 16 w 126"/>
                  <a:gd name="T25" fmla="*/ 19 h 135"/>
                  <a:gd name="T26" fmla="*/ 16 w 126"/>
                  <a:gd name="T27" fmla="*/ 15 h 135"/>
                  <a:gd name="T28" fmla="*/ 9 w 126"/>
                  <a:gd name="T29" fmla="*/ 9 h 135"/>
                  <a:gd name="T30" fmla="*/ 5 w 126"/>
                  <a:gd name="T31" fmla="*/ 8 h 135"/>
                  <a:gd name="T32" fmla="*/ 1 w 126"/>
                  <a:gd name="T33" fmla="*/ 8 h 135"/>
                  <a:gd name="T34" fmla="*/ 1 w 126"/>
                  <a:gd name="T35" fmla="*/ 1 h 135"/>
                  <a:gd name="T36" fmla="*/ 40 w 126"/>
                  <a:gd name="T37" fmla="*/ 1 h 135"/>
                  <a:gd name="T38" fmla="*/ 98 w 126"/>
                  <a:gd name="T39" fmla="*/ 100 h 135"/>
                  <a:gd name="T40" fmla="*/ 99 w 126"/>
                  <a:gd name="T41" fmla="*/ 100 h 135"/>
                  <a:gd name="T42" fmla="*/ 99 w 126"/>
                  <a:gd name="T43" fmla="*/ 96 h 135"/>
                  <a:gd name="T44" fmla="*/ 99 w 126"/>
                  <a:gd name="T45" fmla="*/ 24 h 135"/>
                  <a:gd name="T46" fmla="*/ 98 w 126"/>
                  <a:gd name="T47" fmla="*/ 16 h 135"/>
                  <a:gd name="T48" fmla="*/ 90 w 126"/>
                  <a:gd name="T49" fmla="*/ 9 h 135"/>
                  <a:gd name="T50" fmla="*/ 83 w 126"/>
                  <a:gd name="T51" fmla="*/ 8 h 135"/>
                  <a:gd name="T52" fmla="*/ 83 w 126"/>
                  <a:gd name="T53" fmla="*/ 1 h 135"/>
                  <a:gd name="T54" fmla="*/ 126 w 126"/>
                  <a:gd name="T55" fmla="*/ 1 h 135"/>
                  <a:gd name="T56" fmla="*/ 126 w 126"/>
                  <a:gd name="T57" fmla="*/ 8 h 135"/>
                  <a:gd name="T58" fmla="*/ 119 w 126"/>
                  <a:gd name="T59" fmla="*/ 9 h 135"/>
                  <a:gd name="T60" fmla="*/ 111 w 126"/>
                  <a:gd name="T61" fmla="*/ 16 h 135"/>
                  <a:gd name="T62" fmla="*/ 110 w 126"/>
                  <a:gd name="T63" fmla="*/ 27 h 135"/>
                  <a:gd name="T64" fmla="*/ 110 w 126"/>
                  <a:gd name="T65" fmla="*/ 129 h 135"/>
                  <a:gd name="T66" fmla="*/ 110 w 126"/>
                  <a:gd name="T67" fmla="*/ 135 h 135"/>
                  <a:gd name="T68" fmla="*/ 99 w 126"/>
                  <a:gd name="T69" fmla="*/ 135 h 135"/>
                  <a:gd name="T70" fmla="*/ 29 w 126"/>
                  <a:gd name="T71" fmla="*/ 15 h 135"/>
                  <a:gd name="T72" fmla="*/ 28 w 126"/>
                  <a:gd name="T73" fmla="*/ 1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6" h="135">
                    <a:moveTo>
                      <a:pt x="28" y="16"/>
                    </a:moveTo>
                    <a:cubicBezTo>
                      <a:pt x="28" y="17"/>
                      <a:pt x="28" y="19"/>
                      <a:pt x="28" y="20"/>
                    </a:cubicBezTo>
                    <a:cubicBezTo>
                      <a:pt x="28" y="50"/>
                      <a:pt x="28" y="79"/>
                      <a:pt x="28" y="109"/>
                    </a:cubicBezTo>
                    <a:cubicBezTo>
                      <a:pt x="28" y="112"/>
                      <a:pt x="28" y="115"/>
                      <a:pt x="28" y="119"/>
                    </a:cubicBezTo>
                    <a:cubicBezTo>
                      <a:pt x="29" y="124"/>
                      <a:pt x="31" y="126"/>
                      <a:pt x="37" y="127"/>
                    </a:cubicBezTo>
                    <a:cubicBezTo>
                      <a:pt x="39" y="127"/>
                      <a:pt x="41" y="128"/>
                      <a:pt x="44" y="128"/>
                    </a:cubicBezTo>
                    <a:cubicBezTo>
                      <a:pt x="44" y="130"/>
                      <a:pt x="44" y="133"/>
                      <a:pt x="44" y="135"/>
                    </a:cubicBezTo>
                    <a:cubicBezTo>
                      <a:pt x="29" y="135"/>
                      <a:pt x="15" y="135"/>
                      <a:pt x="0" y="135"/>
                    </a:cubicBezTo>
                    <a:cubicBezTo>
                      <a:pt x="0" y="133"/>
                      <a:pt x="0" y="131"/>
                      <a:pt x="0" y="128"/>
                    </a:cubicBezTo>
                    <a:cubicBezTo>
                      <a:pt x="3" y="128"/>
                      <a:pt x="5" y="127"/>
                      <a:pt x="8" y="127"/>
                    </a:cubicBezTo>
                    <a:cubicBezTo>
                      <a:pt x="12" y="127"/>
                      <a:pt x="15" y="124"/>
                      <a:pt x="16" y="120"/>
                    </a:cubicBezTo>
                    <a:cubicBezTo>
                      <a:pt x="16" y="118"/>
                      <a:pt x="16" y="115"/>
                      <a:pt x="16" y="113"/>
                    </a:cubicBezTo>
                    <a:cubicBezTo>
                      <a:pt x="16" y="82"/>
                      <a:pt x="16" y="50"/>
                      <a:pt x="16" y="19"/>
                    </a:cubicBezTo>
                    <a:cubicBezTo>
                      <a:pt x="16" y="18"/>
                      <a:pt x="16" y="17"/>
                      <a:pt x="16" y="15"/>
                    </a:cubicBezTo>
                    <a:cubicBezTo>
                      <a:pt x="16" y="11"/>
                      <a:pt x="14" y="9"/>
                      <a:pt x="9" y="9"/>
                    </a:cubicBezTo>
                    <a:cubicBezTo>
                      <a:pt x="8" y="8"/>
                      <a:pt x="7" y="8"/>
                      <a:pt x="5" y="8"/>
                    </a:cubicBezTo>
                    <a:cubicBezTo>
                      <a:pt x="4" y="8"/>
                      <a:pt x="2" y="8"/>
                      <a:pt x="1" y="8"/>
                    </a:cubicBezTo>
                    <a:cubicBezTo>
                      <a:pt x="1" y="5"/>
                      <a:pt x="1" y="3"/>
                      <a:pt x="1" y="1"/>
                    </a:cubicBezTo>
                    <a:cubicBezTo>
                      <a:pt x="14" y="1"/>
                      <a:pt x="27" y="1"/>
                      <a:pt x="40" y="1"/>
                    </a:cubicBezTo>
                    <a:cubicBezTo>
                      <a:pt x="59" y="34"/>
                      <a:pt x="79" y="67"/>
                      <a:pt x="98" y="100"/>
                    </a:cubicBezTo>
                    <a:cubicBezTo>
                      <a:pt x="98" y="100"/>
                      <a:pt x="99" y="100"/>
                      <a:pt x="99" y="100"/>
                    </a:cubicBezTo>
                    <a:cubicBezTo>
                      <a:pt x="99" y="99"/>
                      <a:pt x="99" y="97"/>
                      <a:pt x="99" y="96"/>
                    </a:cubicBezTo>
                    <a:cubicBezTo>
                      <a:pt x="99" y="72"/>
                      <a:pt x="99" y="48"/>
                      <a:pt x="99" y="24"/>
                    </a:cubicBezTo>
                    <a:cubicBezTo>
                      <a:pt x="99" y="21"/>
                      <a:pt x="99" y="19"/>
                      <a:pt x="98" y="16"/>
                    </a:cubicBezTo>
                    <a:cubicBezTo>
                      <a:pt x="97" y="12"/>
                      <a:pt x="94" y="9"/>
                      <a:pt x="90" y="9"/>
                    </a:cubicBezTo>
                    <a:cubicBezTo>
                      <a:pt x="88" y="8"/>
                      <a:pt x="86" y="8"/>
                      <a:pt x="83" y="8"/>
                    </a:cubicBezTo>
                    <a:cubicBezTo>
                      <a:pt x="83" y="5"/>
                      <a:pt x="83" y="3"/>
                      <a:pt x="83" y="1"/>
                    </a:cubicBezTo>
                    <a:cubicBezTo>
                      <a:pt x="87" y="0"/>
                      <a:pt x="115" y="0"/>
                      <a:pt x="126" y="1"/>
                    </a:cubicBezTo>
                    <a:cubicBezTo>
                      <a:pt x="126" y="3"/>
                      <a:pt x="126" y="5"/>
                      <a:pt x="126" y="8"/>
                    </a:cubicBezTo>
                    <a:cubicBezTo>
                      <a:pt x="124" y="8"/>
                      <a:pt x="122" y="8"/>
                      <a:pt x="119" y="9"/>
                    </a:cubicBezTo>
                    <a:cubicBezTo>
                      <a:pt x="115" y="9"/>
                      <a:pt x="112" y="12"/>
                      <a:pt x="111" y="16"/>
                    </a:cubicBezTo>
                    <a:cubicBezTo>
                      <a:pt x="111" y="20"/>
                      <a:pt x="110" y="23"/>
                      <a:pt x="110" y="27"/>
                    </a:cubicBezTo>
                    <a:cubicBezTo>
                      <a:pt x="110" y="61"/>
                      <a:pt x="110" y="95"/>
                      <a:pt x="110" y="129"/>
                    </a:cubicBezTo>
                    <a:cubicBezTo>
                      <a:pt x="110" y="131"/>
                      <a:pt x="110" y="133"/>
                      <a:pt x="110" y="135"/>
                    </a:cubicBezTo>
                    <a:cubicBezTo>
                      <a:pt x="106" y="135"/>
                      <a:pt x="103" y="135"/>
                      <a:pt x="99" y="135"/>
                    </a:cubicBezTo>
                    <a:cubicBezTo>
                      <a:pt x="76" y="95"/>
                      <a:pt x="52" y="55"/>
                      <a:pt x="29" y="15"/>
                    </a:cubicBezTo>
                    <a:cubicBezTo>
                      <a:pt x="28" y="15"/>
                      <a:pt x="28" y="15"/>
                      <a:pt x="28" y="16"/>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3" name="Freeform 20">
                <a:extLst>
                  <a:ext uri="{FF2B5EF4-FFF2-40B4-BE49-F238E27FC236}">
                    <a16:creationId xmlns:a16="http://schemas.microsoft.com/office/drawing/2014/main" id="{AFBC22B1-E0E5-491D-8D3A-0CADD301B3F1}"/>
                  </a:ext>
                </a:extLst>
              </p:cNvPr>
              <p:cNvSpPr>
                <a:spLocks/>
              </p:cNvSpPr>
              <p:nvPr/>
            </p:nvSpPr>
            <p:spPr bwMode="auto">
              <a:xfrm>
                <a:off x="8233341" y="3887973"/>
                <a:ext cx="352419" cy="384457"/>
              </a:xfrm>
              <a:custGeom>
                <a:avLst/>
                <a:gdLst>
                  <a:gd name="T0" fmla="*/ 0 w 124"/>
                  <a:gd name="T1" fmla="*/ 8 h 135"/>
                  <a:gd name="T2" fmla="*/ 0 w 124"/>
                  <a:gd name="T3" fmla="*/ 1 h 135"/>
                  <a:gd name="T4" fmla="*/ 105 w 124"/>
                  <a:gd name="T5" fmla="*/ 1 h 135"/>
                  <a:gd name="T6" fmla="*/ 117 w 124"/>
                  <a:gd name="T7" fmla="*/ 35 h 135"/>
                  <a:gd name="T8" fmla="*/ 110 w 124"/>
                  <a:gd name="T9" fmla="*/ 39 h 135"/>
                  <a:gd name="T10" fmla="*/ 107 w 124"/>
                  <a:gd name="T11" fmla="*/ 33 h 135"/>
                  <a:gd name="T12" fmla="*/ 78 w 124"/>
                  <a:gd name="T13" fmla="*/ 11 h 135"/>
                  <a:gd name="T14" fmla="*/ 34 w 124"/>
                  <a:gd name="T15" fmla="*/ 11 h 135"/>
                  <a:gd name="T16" fmla="*/ 34 w 124"/>
                  <a:gd name="T17" fmla="*/ 61 h 135"/>
                  <a:gd name="T18" fmla="*/ 55 w 124"/>
                  <a:gd name="T19" fmla="*/ 60 h 135"/>
                  <a:gd name="T20" fmla="*/ 69 w 124"/>
                  <a:gd name="T21" fmla="*/ 45 h 135"/>
                  <a:gd name="T22" fmla="*/ 70 w 124"/>
                  <a:gd name="T23" fmla="*/ 36 h 135"/>
                  <a:gd name="T24" fmla="*/ 78 w 124"/>
                  <a:gd name="T25" fmla="*/ 36 h 135"/>
                  <a:gd name="T26" fmla="*/ 78 w 124"/>
                  <a:gd name="T27" fmla="*/ 95 h 135"/>
                  <a:gd name="T28" fmla="*/ 74 w 124"/>
                  <a:gd name="T29" fmla="*/ 95 h 135"/>
                  <a:gd name="T30" fmla="*/ 70 w 124"/>
                  <a:gd name="T31" fmla="*/ 95 h 135"/>
                  <a:gd name="T32" fmla="*/ 70 w 124"/>
                  <a:gd name="T33" fmla="*/ 88 h 135"/>
                  <a:gd name="T34" fmla="*/ 68 w 124"/>
                  <a:gd name="T35" fmla="*/ 81 h 135"/>
                  <a:gd name="T36" fmla="*/ 58 w 124"/>
                  <a:gd name="T37" fmla="*/ 71 h 135"/>
                  <a:gd name="T38" fmla="*/ 34 w 124"/>
                  <a:gd name="T39" fmla="*/ 70 h 135"/>
                  <a:gd name="T40" fmla="*/ 33 w 124"/>
                  <a:gd name="T41" fmla="*/ 74 h 135"/>
                  <a:gd name="T42" fmla="*/ 33 w 124"/>
                  <a:gd name="T43" fmla="*/ 115 h 135"/>
                  <a:gd name="T44" fmla="*/ 43 w 124"/>
                  <a:gd name="T45" fmla="*/ 125 h 135"/>
                  <a:gd name="T46" fmla="*/ 69 w 124"/>
                  <a:gd name="T47" fmla="*/ 125 h 135"/>
                  <a:gd name="T48" fmla="*/ 112 w 124"/>
                  <a:gd name="T49" fmla="*/ 97 h 135"/>
                  <a:gd name="T50" fmla="*/ 115 w 124"/>
                  <a:gd name="T51" fmla="*/ 90 h 135"/>
                  <a:gd name="T52" fmla="*/ 124 w 124"/>
                  <a:gd name="T53" fmla="*/ 93 h 135"/>
                  <a:gd name="T54" fmla="*/ 109 w 124"/>
                  <a:gd name="T55" fmla="*/ 135 h 135"/>
                  <a:gd name="T56" fmla="*/ 0 w 124"/>
                  <a:gd name="T57" fmla="*/ 135 h 135"/>
                  <a:gd name="T58" fmla="*/ 0 w 124"/>
                  <a:gd name="T59" fmla="*/ 128 h 135"/>
                  <a:gd name="T60" fmla="*/ 8 w 124"/>
                  <a:gd name="T61" fmla="*/ 127 h 135"/>
                  <a:gd name="T62" fmla="*/ 15 w 124"/>
                  <a:gd name="T63" fmla="*/ 120 h 135"/>
                  <a:gd name="T64" fmla="*/ 16 w 124"/>
                  <a:gd name="T65" fmla="*/ 113 h 135"/>
                  <a:gd name="T66" fmla="*/ 16 w 124"/>
                  <a:gd name="T67" fmla="*/ 21 h 135"/>
                  <a:gd name="T68" fmla="*/ 16 w 124"/>
                  <a:gd name="T69" fmla="*/ 16 h 135"/>
                  <a:gd name="T70" fmla="*/ 8 w 124"/>
                  <a:gd name="T71" fmla="*/ 9 h 135"/>
                  <a:gd name="T72" fmla="*/ 4 w 124"/>
                  <a:gd name="T73" fmla="*/ 8 h 135"/>
                  <a:gd name="T74" fmla="*/ 0 w 124"/>
                  <a:gd name="T75" fmla="*/ 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4" h="135">
                    <a:moveTo>
                      <a:pt x="0" y="8"/>
                    </a:moveTo>
                    <a:cubicBezTo>
                      <a:pt x="0" y="5"/>
                      <a:pt x="0" y="3"/>
                      <a:pt x="0" y="1"/>
                    </a:cubicBezTo>
                    <a:cubicBezTo>
                      <a:pt x="3" y="0"/>
                      <a:pt x="98" y="0"/>
                      <a:pt x="105" y="1"/>
                    </a:cubicBezTo>
                    <a:cubicBezTo>
                      <a:pt x="109" y="12"/>
                      <a:pt x="113" y="24"/>
                      <a:pt x="117" y="35"/>
                    </a:cubicBezTo>
                    <a:cubicBezTo>
                      <a:pt x="115" y="37"/>
                      <a:pt x="112" y="38"/>
                      <a:pt x="110" y="39"/>
                    </a:cubicBezTo>
                    <a:cubicBezTo>
                      <a:pt x="109" y="36"/>
                      <a:pt x="108" y="35"/>
                      <a:pt x="107" y="33"/>
                    </a:cubicBezTo>
                    <a:cubicBezTo>
                      <a:pt x="101" y="20"/>
                      <a:pt x="92" y="13"/>
                      <a:pt x="78" y="11"/>
                    </a:cubicBezTo>
                    <a:cubicBezTo>
                      <a:pt x="63" y="10"/>
                      <a:pt x="48" y="11"/>
                      <a:pt x="34" y="11"/>
                    </a:cubicBezTo>
                    <a:cubicBezTo>
                      <a:pt x="33" y="15"/>
                      <a:pt x="33" y="55"/>
                      <a:pt x="34" y="61"/>
                    </a:cubicBezTo>
                    <a:cubicBezTo>
                      <a:pt x="41" y="61"/>
                      <a:pt x="48" y="61"/>
                      <a:pt x="55" y="60"/>
                    </a:cubicBezTo>
                    <a:cubicBezTo>
                      <a:pt x="64" y="59"/>
                      <a:pt x="68" y="54"/>
                      <a:pt x="69" y="45"/>
                    </a:cubicBezTo>
                    <a:cubicBezTo>
                      <a:pt x="70" y="42"/>
                      <a:pt x="70" y="39"/>
                      <a:pt x="70" y="36"/>
                    </a:cubicBezTo>
                    <a:cubicBezTo>
                      <a:pt x="73" y="36"/>
                      <a:pt x="75" y="36"/>
                      <a:pt x="78" y="36"/>
                    </a:cubicBezTo>
                    <a:cubicBezTo>
                      <a:pt x="78" y="56"/>
                      <a:pt x="78" y="75"/>
                      <a:pt x="78" y="95"/>
                    </a:cubicBezTo>
                    <a:cubicBezTo>
                      <a:pt x="77" y="95"/>
                      <a:pt x="76" y="95"/>
                      <a:pt x="74" y="95"/>
                    </a:cubicBezTo>
                    <a:cubicBezTo>
                      <a:pt x="73" y="95"/>
                      <a:pt x="72" y="95"/>
                      <a:pt x="70" y="95"/>
                    </a:cubicBezTo>
                    <a:cubicBezTo>
                      <a:pt x="70" y="93"/>
                      <a:pt x="70" y="90"/>
                      <a:pt x="70" y="88"/>
                    </a:cubicBezTo>
                    <a:cubicBezTo>
                      <a:pt x="69" y="86"/>
                      <a:pt x="69" y="83"/>
                      <a:pt x="68" y="81"/>
                    </a:cubicBezTo>
                    <a:cubicBezTo>
                      <a:pt x="67" y="75"/>
                      <a:pt x="64" y="72"/>
                      <a:pt x="58" y="71"/>
                    </a:cubicBezTo>
                    <a:cubicBezTo>
                      <a:pt x="50" y="69"/>
                      <a:pt x="42" y="70"/>
                      <a:pt x="34" y="70"/>
                    </a:cubicBezTo>
                    <a:cubicBezTo>
                      <a:pt x="33" y="72"/>
                      <a:pt x="33" y="73"/>
                      <a:pt x="33" y="74"/>
                    </a:cubicBezTo>
                    <a:cubicBezTo>
                      <a:pt x="33" y="88"/>
                      <a:pt x="33" y="102"/>
                      <a:pt x="33" y="115"/>
                    </a:cubicBezTo>
                    <a:cubicBezTo>
                      <a:pt x="33" y="124"/>
                      <a:pt x="34" y="125"/>
                      <a:pt x="43" y="125"/>
                    </a:cubicBezTo>
                    <a:cubicBezTo>
                      <a:pt x="52" y="125"/>
                      <a:pt x="60" y="125"/>
                      <a:pt x="69" y="125"/>
                    </a:cubicBezTo>
                    <a:cubicBezTo>
                      <a:pt x="89" y="125"/>
                      <a:pt x="104" y="115"/>
                      <a:pt x="112" y="97"/>
                    </a:cubicBezTo>
                    <a:cubicBezTo>
                      <a:pt x="113" y="95"/>
                      <a:pt x="114" y="93"/>
                      <a:pt x="115" y="90"/>
                    </a:cubicBezTo>
                    <a:cubicBezTo>
                      <a:pt x="118" y="91"/>
                      <a:pt x="121" y="92"/>
                      <a:pt x="124" y="93"/>
                    </a:cubicBezTo>
                    <a:cubicBezTo>
                      <a:pt x="119" y="108"/>
                      <a:pt x="114" y="121"/>
                      <a:pt x="109" y="135"/>
                    </a:cubicBezTo>
                    <a:cubicBezTo>
                      <a:pt x="73" y="135"/>
                      <a:pt x="37" y="135"/>
                      <a:pt x="0" y="135"/>
                    </a:cubicBezTo>
                    <a:cubicBezTo>
                      <a:pt x="0" y="133"/>
                      <a:pt x="0" y="131"/>
                      <a:pt x="0" y="128"/>
                    </a:cubicBezTo>
                    <a:cubicBezTo>
                      <a:pt x="3" y="128"/>
                      <a:pt x="6" y="128"/>
                      <a:pt x="8" y="127"/>
                    </a:cubicBezTo>
                    <a:cubicBezTo>
                      <a:pt x="13" y="126"/>
                      <a:pt x="15" y="125"/>
                      <a:pt x="15" y="120"/>
                    </a:cubicBezTo>
                    <a:cubicBezTo>
                      <a:pt x="16" y="118"/>
                      <a:pt x="16" y="115"/>
                      <a:pt x="16" y="113"/>
                    </a:cubicBezTo>
                    <a:cubicBezTo>
                      <a:pt x="16" y="82"/>
                      <a:pt x="16" y="52"/>
                      <a:pt x="16" y="21"/>
                    </a:cubicBezTo>
                    <a:cubicBezTo>
                      <a:pt x="16" y="20"/>
                      <a:pt x="16" y="18"/>
                      <a:pt x="16" y="16"/>
                    </a:cubicBezTo>
                    <a:cubicBezTo>
                      <a:pt x="15" y="11"/>
                      <a:pt x="13" y="9"/>
                      <a:pt x="8" y="9"/>
                    </a:cubicBezTo>
                    <a:cubicBezTo>
                      <a:pt x="7" y="9"/>
                      <a:pt x="6" y="8"/>
                      <a:pt x="4" y="8"/>
                    </a:cubicBezTo>
                    <a:cubicBezTo>
                      <a:pt x="3" y="8"/>
                      <a:pt x="2" y="8"/>
                      <a:pt x="0" y="8"/>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4" name="Freeform 21">
                <a:extLst>
                  <a:ext uri="{FF2B5EF4-FFF2-40B4-BE49-F238E27FC236}">
                    <a16:creationId xmlns:a16="http://schemas.microsoft.com/office/drawing/2014/main" id="{52A94EBF-BEA5-40C1-BA72-F097DF0149EB}"/>
                  </a:ext>
                </a:extLst>
              </p:cNvPr>
              <p:cNvSpPr>
                <a:spLocks/>
              </p:cNvSpPr>
              <p:nvPr/>
            </p:nvSpPr>
            <p:spPr bwMode="auto">
              <a:xfrm>
                <a:off x="4949441" y="3891177"/>
                <a:ext cx="352419" cy="381253"/>
              </a:xfrm>
              <a:custGeom>
                <a:avLst/>
                <a:gdLst>
                  <a:gd name="T0" fmla="*/ 33 w 123"/>
                  <a:gd name="T1" fmla="*/ 60 h 134"/>
                  <a:gd name="T2" fmla="*/ 55 w 123"/>
                  <a:gd name="T3" fmla="*/ 59 h 134"/>
                  <a:gd name="T4" fmla="*/ 68 w 123"/>
                  <a:gd name="T5" fmla="*/ 45 h 134"/>
                  <a:gd name="T6" fmla="*/ 70 w 123"/>
                  <a:gd name="T7" fmla="*/ 35 h 134"/>
                  <a:gd name="T8" fmla="*/ 77 w 123"/>
                  <a:gd name="T9" fmla="*/ 35 h 134"/>
                  <a:gd name="T10" fmla="*/ 77 w 123"/>
                  <a:gd name="T11" fmla="*/ 94 h 134"/>
                  <a:gd name="T12" fmla="*/ 75 w 123"/>
                  <a:gd name="T13" fmla="*/ 94 h 134"/>
                  <a:gd name="T14" fmla="*/ 70 w 123"/>
                  <a:gd name="T15" fmla="*/ 94 h 134"/>
                  <a:gd name="T16" fmla="*/ 69 w 123"/>
                  <a:gd name="T17" fmla="*/ 83 h 134"/>
                  <a:gd name="T18" fmla="*/ 54 w 123"/>
                  <a:gd name="T19" fmla="*/ 69 h 134"/>
                  <a:gd name="T20" fmla="*/ 33 w 123"/>
                  <a:gd name="T21" fmla="*/ 69 h 134"/>
                  <a:gd name="T22" fmla="*/ 33 w 123"/>
                  <a:gd name="T23" fmla="*/ 73 h 134"/>
                  <a:gd name="T24" fmla="*/ 33 w 123"/>
                  <a:gd name="T25" fmla="*/ 114 h 134"/>
                  <a:gd name="T26" fmla="*/ 43 w 123"/>
                  <a:gd name="T27" fmla="*/ 124 h 134"/>
                  <a:gd name="T28" fmla="*/ 68 w 123"/>
                  <a:gd name="T29" fmla="*/ 124 h 134"/>
                  <a:gd name="T30" fmla="*/ 112 w 123"/>
                  <a:gd name="T31" fmla="*/ 96 h 134"/>
                  <a:gd name="T32" fmla="*/ 115 w 123"/>
                  <a:gd name="T33" fmla="*/ 90 h 134"/>
                  <a:gd name="T34" fmla="*/ 115 w 123"/>
                  <a:gd name="T35" fmla="*/ 90 h 134"/>
                  <a:gd name="T36" fmla="*/ 123 w 123"/>
                  <a:gd name="T37" fmla="*/ 92 h 134"/>
                  <a:gd name="T38" fmla="*/ 109 w 123"/>
                  <a:gd name="T39" fmla="*/ 134 h 134"/>
                  <a:gd name="T40" fmla="*/ 0 w 123"/>
                  <a:gd name="T41" fmla="*/ 134 h 134"/>
                  <a:gd name="T42" fmla="*/ 0 w 123"/>
                  <a:gd name="T43" fmla="*/ 127 h 134"/>
                  <a:gd name="T44" fmla="*/ 8 w 123"/>
                  <a:gd name="T45" fmla="*/ 126 h 134"/>
                  <a:gd name="T46" fmla="*/ 15 w 123"/>
                  <a:gd name="T47" fmla="*/ 120 h 134"/>
                  <a:gd name="T48" fmla="*/ 16 w 123"/>
                  <a:gd name="T49" fmla="*/ 113 h 134"/>
                  <a:gd name="T50" fmla="*/ 16 w 123"/>
                  <a:gd name="T51" fmla="*/ 20 h 134"/>
                  <a:gd name="T52" fmla="*/ 5 w 123"/>
                  <a:gd name="T53" fmla="*/ 7 h 134"/>
                  <a:gd name="T54" fmla="*/ 0 w 123"/>
                  <a:gd name="T55" fmla="*/ 7 h 134"/>
                  <a:gd name="T56" fmla="*/ 0 w 123"/>
                  <a:gd name="T57" fmla="*/ 0 h 134"/>
                  <a:gd name="T58" fmla="*/ 105 w 123"/>
                  <a:gd name="T59" fmla="*/ 0 h 134"/>
                  <a:gd name="T60" fmla="*/ 117 w 123"/>
                  <a:gd name="T61" fmla="*/ 35 h 134"/>
                  <a:gd name="T62" fmla="*/ 109 w 123"/>
                  <a:gd name="T63" fmla="*/ 38 h 134"/>
                  <a:gd name="T64" fmla="*/ 107 w 123"/>
                  <a:gd name="T65" fmla="*/ 34 h 134"/>
                  <a:gd name="T66" fmla="*/ 105 w 123"/>
                  <a:gd name="T67" fmla="*/ 29 h 134"/>
                  <a:gd name="T68" fmla="*/ 78 w 123"/>
                  <a:gd name="T69" fmla="*/ 11 h 134"/>
                  <a:gd name="T70" fmla="*/ 42 w 123"/>
                  <a:gd name="T71" fmla="*/ 10 h 134"/>
                  <a:gd name="T72" fmla="*/ 33 w 123"/>
                  <a:gd name="T73" fmla="*/ 10 h 134"/>
                  <a:gd name="T74" fmla="*/ 33 w 123"/>
                  <a:gd name="T75" fmla="*/ 6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3" h="134">
                    <a:moveTo>
                      <a:pt x="33" y="60"/>
                    </a:moveTo>
                    <a:cubicBezTo>
                      <a:pt x="41" y="60"/>
                      <a:pt x="48" y="61"/>
                      <a:pt x="55" y="59"/>
                    </a:cubicBezTo>
                    <a:cubicBezTo>
                      <a:pt x="63" y="57"/>
                      <a:pt x="67" y="53"/>
                      <a:pt x="68" y="45"/>
                    </a:cubicBezTo>
                    <a:cubicBezTo>
                      <a:pt x="69" y="42"/>
                      <a:pt x="69" y="39"/>
                      <a:pt x="70" y="35"/>
                    </a:cubicBezTo>
                    <a:cubicBezTo>
                      <a:pt x="72" y="35"/>
                      <a:pt x="75" y="35"/>
                      <a:pt x="77" y="35"/>
                    </a:cubicBezTo>
                    <a:cubicBezTo>
                      <a:pt x="77" y="55"/>
                      <a:pt x="77" y="74"/>
                      <a:pt x="77" y="94"/>
                    </a:cubicBezTo>
                    <a:cubicBezTo>
                      <a:pt x="76" y="94"/>
                      <a:pt x="75" y="94"/>
                      <a:pt x="75" y="94"/>
                    </a:cubicBezTo>
                    <a:cubicBezTo>
                      <a:pt x="73" y="94"/>
                      <a:pt x="71" y="94"/>
                      <a:pt x="70" y="94"/>
                    </a:cubicBezTo>
                    <a:cubicBezTo>
                      <a:pt x="69" y="90"/>
                      <a:pt x="69" y="86"/>
                      <a:pt x="69" y="83"/>
                    </a:cubicBezTo>
                    <a:cubicBezTo>
                      <a:pt x="67" y="74"/>
                      <a:pt x="63" y="70"/>
                      <a:pt x="54" y="69"/>
                    </a:cubicBezTo>
                    <a:cubicBezTo>
                      <a:pt x="47" y="69"/>
                      <a:pt x="40" y="69"/>
                      <a:pt x="33" y="69"/>
                    </a:cubicBezTo>
                    <a:cubicBezTo>
                      <a:pt x="33" y="71"/>
                      <a:pt x="33" y="72"/>
                      <a:pt x="33" y="73"/>
                    </a:cubicBezTo>
                    <a:cubicBezTo>
                      <a:pt x="33" y="87"/>
                      <a:pt x="33" y="101"/>
                      <a:pt x="33" y="114"/>
                    </a:cubicBezTo>
                    <a:cubicBezTo>
                      <a:pt x="33" y="123"/>
                      <a:pt x="34" y="124"/>
                      <a:pt x="43" y="124"/>
                    </a:cubicBezTo>
                    <a:cubicBezTo>
                      <a:pt x="51" y="124"/>
                      <a:pt x="60" y="124"/>
                      <a:pt x="68" y="124"/>
                    </a:cubicBezTo>
                    <a:cubicBezTo>
                      <a:pt x="89" y="124"/>
                      <a:pt x="103" y="114"/>
                      <a:pt x="112" y="96"/>
                    </a:cubicBezTo>
                    <a:cubicBezTo>
                      <a:pt x="113" y="94"/>
                      <a:pt x="114" y="92"/>
                      <a:pt x="115" y="90"/>
                    </a:cubicBezTo>
                    <a:cubicBezTo>
                      <a:pt x="115" y="90"/>
                      <a:pt x="115" y="90"/>
                      <a:pt x="115" y="90"/>
                    </a:cubicBezTo>
                    <a:cubicBezTo>
                      <a:pt x="118" y="90"/>
                      <a:pt x="120" y="91"/>
                      <a:pt x="123" y="92"/>
                    </a:cubicBezTo>
                    <a:cubicBezTo>
                      <a:pt x="118" y="107"/>
                      <a:pt x="113" y="120"/>
                      <a:pt x="109" y="134"/>
                    </a:cubicBezTo>
                    <a:cubicBezTo>
                      <a:pt x="72" y="134"/>
                      <a:pt x="36" y="134"/>
                      <a:pt x="0" y="134"/>
                    </a:cubicBezTo>
                    <a:cubicBezTo>
                      <a:pt x="0" y="132"/>
                      <a:pt x="0" y="130"/>
                      <a:pt x="0" y="127"/>
                    </a:cubicBezTo>
                    <a:cubicBezTo>
                      <a:pt x="2" y="127"/>
                      <a:pt x="5" y="126"/>
                      <a:pt x="8" y="126"/>
                    </a:cubicBezTo>
                    <a:cubicBezTo>
                      <a:pt x="12" y="126"/>
                      <a:pt x="14" y="124"/>
                      <a:pt x="15" y="120"/>
                    </a:cubicBezTo>
                    <a:cubicBezTo>
                      <a:pt x="15" y="118"/>
                      <a:pt x="16" y="115"/>
                      <a:pt x="16" y="113"/>
                    </a:cubicBezTo>
                    <a:cubicBezTo>
                      <a:pt x="16" y="82"/>
                      <a:pt x="16" y="51"/>
                      <a:pt x="16" y="20"/>
                    </a:cubicBezTo>
                    <a:cubicBezTo>
                      <a:pt x="16" y="10"/>
                      <a:pt x="14" y="8"/>
                      <a:pt x="5" y="7"/>
                    </a:cubicBezTo>
                    <a:cubicBezTo>
                      <a:pt x="3" y="7"/>
                      <a:pt x="1" y="7"/>
                      <a:pt x="0" y="7"/>
                    </a:cubicBezTo>
                    <a:cubicBezTo>
                      <a:pt x="0" y="4"/>
                      <a:pt x="0" y="2"/>
                      <a:pt x="0" y="0"/>
                    </a:cubicBezTo>
                    <a:cubicBezTo>
                      <a:pt x="34" y="0"/>
                      <a:pt x="69" y="0"/>
                      <a:pt x="105" y="0"/>
                    </a:cubicBezTo>
                    <a:cubicBezTo>
                      <a:pt x="109" y="11"/>
                      <a:pt x="112" y="22"/>
                      <a:pt x="117" y="35"/>
                    </a:cubicBezTo>
                    <a:cubicBezTo>
                      <a:pt x="114" y="36"/>
                      <a:pt x="112" y="37"/>
                      <a:pt x="109" y="38"/>
                    </a:cubicBezTo>
                    <a:cubicBezTo>
                      <a:pt x="108" y="36"/>
                      <a:pt x="108" y="35"/>
                      <a:pt x="107" y="34"/>
                    </a:cubicBezTo>
                    <a:cubicBezTo>
                      <a:pt x="107" y="32"/>
                      <a:pt x="106" y="31"/>
                      <a:pt x="105" y="29"/>
                    </a:cubicBezTo>
                    <a:cubicBezTo>
                      <a:pt x="100" y="18"/>
                      <a:pt x="90" y="11"/>
                      <a:pt x="78" y="11"/>
                    </a:cubicBezTo>
                    <a:cubicBezTo>
                      <a:pt x="66" y="10"/>
                      <a:pt x="54" y="10"/>
                      <a:pt x="42" y="10"/>
                    </a:cubicBezTo>
                    <a:cubicBezTo>
                      <a:pt x="39" y="10"/>
                      <a:pt x="36" y="10"/>
                      <a:pt x="33" y="10"/>
                    </a:cubicBezTo>
                    <a:cubicBezTo>
                      <a:pt x="33" y="26"/>
                      <a:pt x="33" y="43"/>
                      <a:pt x="33" y="6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5" name="Freeform 22">
                <a:extLst>
                  <a:ext uri="{FF2B5EF4-FFF2-40B4-BE49-F238E27FC236}">
                    <a16:creationId xmlns:a16="http://schemas.microsoft.com/office/drawing/2014/main" id="{13446D84-1439-4CA9-B653-7FB33B0DC865}"/>
                  </a:ext>
                </a:extLst>
              </p:cNvPr>
              <p:cNvSpPr>
                <a:spLocks/>
              </p:cNvSpPr>
              <p:nvPr/>
            </p:nvSpPr>
            <p:spPr bwMode="auto">
              <a:xfrm>
                <a:off x="5897767" y="3891177"/>
                <a:ext cx="358826" cy="381253"/>
              </a:xfrm>
              <a:custGeom>
                <a:avLst/>
                <a:gdLst>
                  <a:gd name="T0" fmla="*/ 43 w 126"/>
                  <a:gd name="T1" fmla="*/ 134 h 134"/>
                  <a:gd name="T2" fmla="*/ 0 w 126"/>
                  <a:gd name="T3" fmla="*/ 134 h 134"/>
                  <a:gd name="T4" fmla="*/ 0 w 126"/>
                  <a:gd name="T5" fmla="*/ 127 h 134"/>
                  <a:gd name="T6" fmla="*/ 7 w 126"/>
                  <a:gd name="T7" fmla="*/ 126 h 134"/>
                  <a:gd name="T8" fmla="*/ 16 w 126"/>
                  <a:gd name="T9" fmla="*/ 118 h 134"/>
                  <a:gd name="T10" fmla="*/ 16 w 126"/>
                  <a:gd name="T11" fmla="*/ 110 h 134"/>
                  <a:gd name="T12" fmla="*/ 16 w 126"/>
                  <a:gd name="T13" fmla="*/ 18 h 134"/>
                  <a:gd name="T14" fmla="*/ 5 w 126"/>
                  <a:gd name="T15" fmla="*/ 7 h 134"/>
                  <a:gd name="T16" fmla="*/ 0 w 126"/>
                  <a:gd name="T17" fmla="*/ 7 h 134"/>
                  <a:gd name="T18" fmla="*/ 0 w 126"/>
                  <a:gd name="T19" fmla="*/ 0 h 134"/>
                  <a:gd name="T20" fmla="*/ 40 w 126"/>
                  <a:gd name="T21" fmla="*/ 0 h 134"/>
                  <a:gd name="T22" fmla="*/ 98 w 126"/>
                  <a:gd name="T23" fmla="*/ 100 h 134"/>
                  <a:gd name="T24" fmla="*/ 99 w 126"/>
                  <a:gd name="T25" fmla="*/ 96 h 134"/>
                  <a:gd name="T26" fmla="*/ 99 w 126"/>
                  <a:gd name="T27" fmla="*/ 24 h 134"/>
                  <a:gd name="T28" fmla="*/ 98 w 126"/>
                  <a:gd name="T29" fmla="*/ 17 h 134"/>
                  <a:gd name="T30" fmla="*/ 89 w 126"/>
                  <a:gd name="T31" fmla="*/ 7 h 134"/>
                  <a:gd name="T32" fmla="*/ 83 w 126"/>
                  <a:gd name="T33" fmla="*/ 7 h 134"/>
                  <a:gd name="T34" fmla="*/ 83 w 126"/>
                  <a:gd name="T35" fmla="*/ 4 h 134"/>
                  <a:gd name="T36" fmla="*/ 83 w 126"/>
                  <a:gd name="T37" fmla="*/ 0 h 134"/>
                  <a:gd name="T38" fmla="*/ 125 w 126"/>
                  <a:gd name="T39" fmla="*/ 0 h 134"/>
                  <a:gd name="T40" fmla="*/ 126 w 126"/>
                  <a:gd name="T41" fmla="*/ 3 h 134"/>
                  <a:gd name="T42" fmla="*/ 126 w 126"/>
                  <a:gd name="T43" fmla="*/ 7 h 134"/>
                  <a:gd name="T44" fmla="*/ 120 w 126"/>
                  <a:gd name="T45" fmla="*/ 7 h 134"/>
                  <a:gd name="T46" fmla="*/ 110 w 126"/>
                  <a:gd name="T47" fmla="*/ 16 h 134"/>
                  <a:gd name="T48" fmla="*/ 110 w 126"/>
                  <a:gd name="T49" fmla="*/ 26 h 134"/>
                  <a:gd name="T50" fmla="*/ 110 w 126"/>
                  <a:gd name="T51" fmla="*/ 128 h 134"/>
                  <a:gd name="T52" fmla="*/ 110 w 126"/>
                  <a:gd name="T53" fmla="*/ 134 h 134"/>
                  <a:gd name="T54" fmla="*/ 98 w 126"/>
                  <a:gd name="T55" fmla="*/ 134 h 134"/>
                  <a:gd name="T56" fmla="*/ 28 w 126"/>
                  <a:gd name="T57" fmla="*/ 14 h 134"/>
                  <a:gd name="T58" fmla="*/ 28 w 126"/>
                  <a:gd name="T59" fmla="*/ 14 h 134"/>
                  <a:gd name="T60" fmla="*/ 27 w 126"/>
                  <a:gd name="T61" fmla="*/ 17 h 134"/>
                  <a:gd name="T62" fmla="*/ 27 w 126"/>
                  <a:gd name="T63" fmla="*/ 110 h 134"/>
                  <a:gd name="T64" fmla="*/ 28 w 126"/>
                  <a:gd name="T65" fmla="*/ 118 h 134"/>
                  <a:gd name="T66" fmla="*/ 36 w 126"/>
                  <a:gd name="T67" fmla="*/ 126 h 134"/>
                  <a:gd name="T68" fmla="*/ 43 w 126"/>
                  <a:gd name="T69" fmla="*/ 127 h 134"/>
                  <a:gd name="T70" fmla="*/ 43 w 126"/>
                  <a:gd name="T7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6" h="134">
                    <a:moveTo>
                      <a:pt x="43" y="134"/>
                    </a:moveTo>
                    <a:cubicBezTo>
                      <a:pt x="29" y="134"/>
                      <a:pt x="14" y="134"/>
                      <a:pt x="0" y="134"/>
                    </a:cubicBezTo>
                    <a:cubicBezTo>
                      <a:pt x="0" y="132"/>
                      <a:pt x="0" y="130"/>
                      <a:pt x="0" y="127"/>
                    </a:cubicBezTo>
                    <a:cubicBezTo>
                      <a:pt x="2" y="127"/>
                      <a:pt x="5" y="127"/>
                      <a:pt x="7" y="126"/>
                    </a:cubicBezTo>
                    <a:cubicBezTo>
                      <a:pt x="13" y="125"/>
                      <a:pt x="15" y="123"/>
                      <a:pt x="16" y="118"/>
                    </a:cubicBezTo>
                    <a:cubicBezTo>
                      <a:pt x="16" y="115"/>
                      <a:pt x="16" y="113"/>
                      <a:pt x="16" y="110"/>
                    </a:cubicBezTo>
                    <a:cubicBezTo>
                      <a:pt x="16" y="80"/>
                      <a:pt x="16" y="49"/>
                      <a:pt x="16" y="18"/>
                    </a:cubicBezTo>
                    <a:cubicBezTo>
                      <a:pt x="16" y="9"/>
                      <a:pt x="14" y="8"/>
                      <a:pt x="5" y="7"/>
                    </a:cubicBezTo>
                    <a:cubicBezTo>
                      <a:pt x="4" y="7"/>
                      <a:pt x="2" y="7"/>
                      <a:pt x="0" y="7"/>
                    </a:cubicBezTo>
                    <a:cubicBezTo>
                      <a:pt x="0" y="4"/>
                      <a:pt x="0" y="2"/>
                      <a:pt x="0" y="0"/>
                    </a:cubicBezTo>
                    <a:cubicBezTo>
                      <a:pt x="13" y="0"/>
                      <a:pt x="26" y="0"/>
                      <a:pt x="40" y="0"/>
                    </a:cubicBezTo>
                    <a:cubicBezTo>
                      <a:pt x="59" y="33"/>
                      <a:pt x="78" y="66"/>
                      <a:pt x="98" y="100"/>
                    </a:cubicBezTo>
                    <a:cubicBezTo>
                      <a:pt x="98" y="98"/>
                      <a:pt x="99" y="97"/>
                      <a:pt x="99" y="96"/>
                    </a:cubicBezTo>
                    <a:cubicBezTo>
                      <a:pt x="99" y="72"/>
                      <a:pt x="99" y="48"/>
                      <a:pt x="99" y="24"/>
                    </a:cubicBezTo>
                    <a:cubicBezTo>
                      <a:pt x="99" y="22"/>
                      <a:pt x="99" y="19"/>
                      <a:pt x="98" y="17"/>
                    </a:cubicBezTo>
                    <a:cubicBezTo>
                      <a:pt x="97" y="11"/>
                      <a:pt x="95" y="8"/>
                      <a:pt x="89" y="7"/>
                    </a:cubicBezTo>
                    <a:cubicBezTo>
                      <a:pt x="87" y="7"/>
                      <a:pt x="85" y="7"/>
                      <a:pt x="83" y="7"/>
                    </a:cubicBezTo>
                    <a:cubicBezTo>
                      <a:pt x="83" y="6"/>
                      <a:pt x="83" y="5"/>
                      <a:pt x="83" y="4"/>
                    </a:cubicBezTo>
                    <a:cubicBezTo>
                      <a:pt x="83" y="2"/>
                      <a:pt x="83" y="1"/>
                      <a:pt x="83" y="0"/>
                    </a:cubicBezTo>
                    <a:cubicBezTo>
                      <a:pt x="97" y="0"/>
                      <a:pt x="111" y="0"/>
                      <a:pt x="125" y="0"/>
                    </a:cubicBezTo>
                    <a:cubicBezTo>
                      <a:pt x="125" y="1"/>
                      <a:pt x="126" y="2"/>
                      <a:pt x="126" y="3"/>
                    </a:cubicBezTo>
                    <a:cubicBezTo>
                      <a:pt x="126" y="4"/>
                      <a:pt x="126" y="5"/>
                      <a:pt x="126" y="7"/>
                    </a:cubicBezTo>
                    <a:cubicBezTo>
                      <a:pt x="124" y="7"/>
                      <a:pt x="122" y="7"/>
                      <a:pt x="120" y="7"/>
                    </a:cubicBezTo>
                    <a:cubicBezTo>
                      <a:pt x="114" y="8"/>
                      <a:pt x="111" y="11"/>
                      <a:pt x="110" y="16"/>
                    </a:cubicBezTo>
                    <a:cubicBezTo>
                      <a:pt x="110" y="20"/>
                      <a:pt x="110" y="23"/>
                      <a:pt x="110" y="26"/>
                    </a:cubicBezTo>
                    <a:cubicBezTo>
                      <a:pt x="110" y="60"/>
                      <a:pt x="110" y="94"/>
                      <a:pt x="110" y="128"/>
                    </a:cubicBezTo>
                    <a:cubicBezTo>
                      <a:pt x="110" y="130"/>
                      <a:pt x="110" y="132"/>
                      <a:pt x="110" y="134"/>
                    </a:cubicBezTo>
                    <a:cubicBezTo>
                      <a:pt x="106" y="134"/>
                      <a:pt x="102" y="134"/>
                      <a:pt x="98" y="134"/>
                    </a:cubicBezTo>
                    <a:cubicBezTo>
                      <a:pt x="75" y="94"/>
                      <a:pt x="52" y="54"/>
                      <a:pt x="28" y="14"/>
                    </a:cubicBezTo>
                    <a:cubicBezTo>
                      <a:pt x="28" y="14"/>
                      <a:pt x="28" y="14"/>
                      <a:pt x="28" y="14"/>
                    </a:cubicBezTo>
                    <a:cubicBezTo>
                      <a:pt x="27" y="15"/>
                      <a:pt x="27" y="16"/>
                      <a:pt x="27" y="17"/>
                    </a:cubicBezTo>
                    <a:cubicBezTo>
                      <a:pt x="27" y="48"/>
                      <a:pt x="27" y="79"/>
                      <a:pt x="27" y="110"/>
                    </a:cubicBezTo>
                    <a:cubicBezTo>
                      <a:pt x="27" y="113"/>
                      <a:pt x="27" y="116"/>
                      <a:pt x="28" y="118"/>
                    </a:cubicBezTo>
                    <a:cubicBezTo>
                      <a:pt x="29" y="123"/>
                      <a:pt x="31" y="125"/>
                      <a:pt x="36" y="126"/>
                    </a:cubicBezTo>
                    <a:cubicBezTo>
                      <a:pt x="38" y="126"/>
                      <a:pt x="41" y="127"/>
                      <a:pt x="43" y="127"/>
                    </a:cubicBezTo>
                    <a:cubicBezTo>
                      <a:pt x="43" y="129"/>
                      <a:pt x="43" y="132"/>
                      <a:pt x="43" y="134"/>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6" name="Freeform 23">
                <a:extLst>
                  <a:ext uri="{FF2B5EF4-FFF2-40B4-BE49-F238E27FC236}">
                    <a16:creationId xmlns:a16="http://schemas.microsoft.com/office/drawing/2014/main" id="{E2D267E0-CB35-4383-8A83-2AE643C7ECFF}"/>
                  </a:ext>
                </a:extLst>
              </p:cNvPr>
              <p:cNvSpPr>
                <a:spLocks/>
              </p:cNvSpPr>
              <p:nvPr/>
            </p:nvSpPr>
            <p:spPr bwMode="auto">
              <a:xfrm>
                <a:off x="6285428" y="3878362"/>
                <a:ext cx="397272" cy="410087"/>
              </a:xfrm>
              <a:custGeom>
                <a:avLst/>
                <a:gdLst>
                  <a:gd name="T0" fmla="*/ 87 w 139"/>
                  <a:gd name="T1" fmla="*/ 79 h 144"/>
                  <a:gd name="T2" fmla="*/ 87 w 139"/>
                  <a:gd name="T3" fmla="*/ 71 h 144"/>
                  <a:gd name="T4" fmla="*/ 139 w 139"/>
                  <a:gd name="T5" fmla="*/ 71 h 144"/>
                  <a:gd name="T6" fmla="*/ 139 w 139"/>
                  <a:gd name="T7" fmla="*/ 79 h 144"/>
                  <a:gd name="T8" fmla="*/ 133 w 139"/>
                  <a:gd name="T9" fmla="*/ 79 h 144"/>
                  <a:gd name="T10" fmla="*/ 124 w 139"/>
                  <a:gd name="T11" fmla="*/ 88 h 144"/>
                  <a:gd name="T12" fmla="*/ 124 w 139"/>
                  <a:gd name="T13" fmla="*/ 95 h 144"/>
                  <a:gd name="T14" fmla="*/ 124 w 139"/>
                  <a:gd name="T15" fmla="*/ 134 h 144"/>
                  <a:gd name="T16" fmla="*/ 124 w 139"/>
                  <a:gd name="T17" fmla="*/ 139 h 144"/>
                  <a:gd name="T18" fmla="*/ 115 w 139"/>
                  <a:gd name="T19" fmla="*/ 139 h 144"/>
                  <a:gd name="T20" fmla="*/ 110 w 139"/>
                  <a:gd name="T21" fmla="*/ 128 h 144"/>
                  <a:gd name="T22" fmla="*/ 105 w 139"/>
                  <a:gd name="T23" fmla="*/ 131 h 144"/>
                  <a:gd name="T24" fmla="*/ 56 w 139"/>
                  <a:gd name="T25" fmla="*/ 141 h 144"/>
                  <a:gd name="T26" fmla="*/ 10 w 139"/>
                  <a:gd name="T27" fmla="*/ 103 h 144"/>
                  <a:gd name="T28" fmla="*/ 15 w 139"/>
                  <a:gd name="T29" fmla="*/ 33 h 144"/>
                  <a:gd name="T30" fmla="*/ 56 w 139"/>
                  <a:gd name="T31" fmla="*/ 3 h 144"/>
                  <a:gd name="T32" fmla="*/ 99 w 139"/>
                  <a:gd name="T33" fmla="*/ 11 h 144"/>
                  <a:gd name="T34" fmla="*/ 102 w 139"/>
                  <a:gd name="T35" fmla="*/ 13 h 144"/>
                  <a:gd name="T36" fmla="*/ 105 w 139"/>
                  <a:gd name="T37" fmla="*/ 5 h 144"/>
                  <a:gd name="T38" fmla="*/ 112 w 139"/>
                  <a:gd name="T39" fmla="*/ 5 h 144"/>
                  <a:gd name="T40" fmla="*/ 122 w 139"/>
                  <a:gd name="T41" fmla="*/ 46 h 144"/>
                  <a:gd name="T42" fmla="*/ 114 w 139"/>
                  <a:gd name="T43" fmla="*/ 49 h 144"/>
                  <a:gd name="T44" fmla="*/ 112 w 139"/>
                  <a:gd name="T45" fmla="*/ 44 h 144"/>
                  <a:gd name="T46" fmla="*/ 100 w 139"/>
                  <a:gd name="T47" fmla="*/ 25 h 144"/>
                  <a:gd name="T48" fmla="*/ 42 w 139"/>
                  <a:gd name="T49" fmla="*/ 23 h 144"/>
                  <a:gd name="T50" fmla="*/ 24 w 139"/>
                  <a:gd name="T51" fmla="*/ 62 h 144"/>
                  <a:gd name="T52" fmla="*/ 34 w 139"/>
                  <a:gd name="T53" fmla="*/ 109 h 144"/>
                  <a:gd name="T54" fmla="*/ 77 w 139"/>
                  <a:gd name="T55" fmla="*/ 131 h 144"/>
                  <a:gd name="T56" fmla="*/ 101 w 139"/>
                  <a:gd name="T57" fmla="*/ 120 h 144"/>
                  <a:gd name="T58" fmla="*/ 106 w 139"/>
                  <a:gd name="T59" fmla="*/ 109 h 144"/>
                  <a:gd name="T60" fmla="*/ 106 w 139"/>
                  <a:gd name="T61" fmla="*/ 90 h 144"/>
                  <a:gd name="T62" fmla="*/ 96 w 139"/>
                  <a:gd name="T63" fmla="*/ 79 h 144"/>
                  <a:gd name="T64" fmla="*/ 87 w 139"/>
                  <a:gd name="T65" fmla="*/ 7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9" h="144">
                    <a:moveTo>
                      <a:pt x="87" y="79"/>
                    </a:moveTo>
                    <a:cubicBezTo>
                      <a:pt x="87" y="76"/>
                      <a:pt x="87" y="74"/>
                      <a:pt x="87" y="71"/>
                    </a:cubicBezTo>
                    <a:cubicBezTo>
                      <a:pt x="105" y="71"/>
                      <a:pt x="122" y="71"/>
                      <a:pt x="139" y="71"/>
                    </a:cubicBezTo>
                    <a:cubicBezTo>
                      <a:pt x="139" y="74"/>
                      <a:pt x="139" y="76"/>
                      <a:pt x="139" y="79"/>
                    </a:cubicBezTo>
                    <a:cubicBezTo>
                      <a:pt x="137" y="79"/>
                      <a:pt x="135" y="79"/>
                      <a:pt x="133" y="79"/>
                    </a:cubicBezTo>
                    <a:cubicBezTo>
                      <a:pt x="127" y="79"/>
                      <a:pt x="125" y="81"/>
                      <a:pt x="124" y="88"/>
                    </a:cubicBezTo>
                    <a:cubicBezTo>
                      <a:pt x="124" y="90"/>
                      <a:pt x="124" y="93"/>
                      <a:pt x="124" y="95"/>
                    </a:cubicBezTo>
                    <a:cubicBezTo>
                      <a:pt x="124" y="108"/>
                      <a:pt x="124" y="121"/>
                      <a:pt x="124" y="134"/>
                    </a:cubicBezTo>
                    <a:cubicBezTo>
                      <a:pt x="124" y="135"/>
                      <a:pt x="124" y="137"/>
                      <a:pt x="124" y="139"/>
                    </a:cubicBezTo>
                    <a:cubicBezTo>
                      <a:pt x="121" y="139"/>
                      <a:pt x="118" y="139"/>
                      <a:pt x="115" y="139"/>
                    </a:cubicBezTo>
                    <a:cubicBezTo>
                      <a:pt x="113" y="136"/>
                      <a:pt x="112" y="132"/>
                      <a:pt x="110" y="128"/>
                    </a:cubicBezTo>
                    <a:cubicBezTo>
                      <a:pt x="108" y="129"/>
                      <a:pt x="107" y="130"/>
                      <a:pt x="105" y="131"/>
                    </a:cubicBezTo>
                    <a:cubicBezTo>
                      <a:pt x="90" y="140"/>
                      <a:pt x="74" y="144"/>
                      <a:pt x="56" y="141"/>
                    </a:cubicBezTo>
                    <a:cubicBezTo>
                      <a:pt x="34" y="137"/>
                      <a:pt x="18" y="124"/>
                      <a:pt x="10" y="103"/>
                    </a:cubicBezTo>
                    <a:cubicBezTo>
                      <a:pt x="0" y="79"/>
                      <a:pt x="1" y="55"/>
                      <a:pt x="15" y="33"/>
                    </a:cubicBezTo>
                    <a:cubicBezTo>
                      <a:pt x="24" y="17"/>
                      <a:pt x="38" y="6"/>
                      <a:pt x="56" y="3"/>
                    </a:cubicBezTo>
                    <a:cubicBezTo>
                      <a:pt x="71" y="0"/>
                      <a:pt x="86" y="2"/>
                      <a:pt x="99" y="11"/>
                    </a:cubicBezTo>
                    <a:cubicBezTo>
                      <a:pt x="100" y="12"/>
                      <a:pt x="101" y="12"/>
                      <a:pt x="102" y="13"/>
                    </a:cubicBezTo>
                    <a:cubicBezTo>
                      <a:pt x="103" y="10"/>
                      <a:pt x="104" y="7"/>
                      <a:pt x="105" y="5"/>
                    </a:cubicBezTo>
                    <a:cubicBezTo>
                      <a:pt x="107" y="5"/>
                      <a:pt x="109" y="5"/>
                      <a:pt x="112" y="5"/>
                    </a:cubicBezTo>
                    <a:cubicBezTo>
                      <a:pt x="115" y="18"/>
                      <a:pt x="119" y="32"/>
                      <a:pt x="122" y="46"/>
                    </a:cubicBezTo>
                    <a:cubicBezTo>
                      <a:pt x="120" y="47"/>
                      <a:pt x="117" y="48"/>
                      <a:pt x="114" y="49"/>
                    </a:cubicBezTo>
                    <a:cubicBezTo>
                      <a:pt x="114" y="47"/>
                      <a:pt x="113" y="45"/>
                      <a:pt x="112" y="44"/>
                    </a:cubicBezTo>
                    <a:cubicBezTo>
                      <a:pt x="109" y="37"/>
                      <a:pt x="105" y="30"/>
                      <a:pt x="100" y="25"/>
                    </a:cubicBezTo>
                    <a:cubicBezTo>
                      <a:pt x="84" y="8"/>
                      <a:pt x="59" y="7"/>
                      <a:pt x="42" y="23"/>
                    </a:cubicBezTo>
                    <a:cubicBezTo>
                      <a:pt x="31" y="34"/>
                      <a:pt x="25" y="47"/>
                      <a:pt x="24" y="62"/>
                    </a:cubicBezTo>
                    <a:cubicBezTo>
                      <a:pt x="22" y="79"/>
                      <a:pt x="25" y="95"/>
                      <a:pt x="34" y="109"/>
                    </a:cubicBezTo>
                    <a:cubicBezTo>
                      <a:pt x="44" y="125"/>
                      <a:pt x="59" y="132"/>
                      <a:pt x="77" y="131"/>
                    </a:cubicBezTo>
                    <a:cubicBezTo>
                      <a:pt x="86" y="130"/>
                      <a:pt x="94" y="127"/>
                      <a:pt x="101" y="120"/>
                    </a:cubicBezTo>
                    <a:cubicBezTo>
                      <a:pt x="104" y="117"/>
                      <a:pt x="106" y="114"/>
                      <a:pt x="106" y="109"/>
                    </a:cubicBezTo>
                    <a:cubicBezTo>
                      <a:pt x="106" y="103"/>
                      <a:pt x="107" y="96"/>
                      <a:pt x="106" y="90"/>
                    </a:cubicBezTo>
                    <a:cubicBezTo>
                      <a:pt x="106" y="82"/>
                      <a:pt x="104" y="81"/>
                      <a:pt x="96" y="79"/>
                    </a:cubicBezTo>
                    <a:cubicBezTo>
                      <a:pt x="94" y="79"/>
                      <a:pt x="91" y="79"/>
                      <a:pt x="87" y="79"/>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7" name="Freeform 25">
                <a:extLst>
                  <a:ext uri="{FF2B5EF4-FFF2-40B4-BE49-F238E27FC236}">
                    <a16:creationId xmlns:a16="http://schemas.microsoft.com/office/drawing/2014/main" id="{42C70476-1D30-4F1C-8855-748E43ECBF5C}"/>
                  </a:ext>
                </a:extLst>
              </p:cNvPr>
              <p:cNvSpPr>
                <a:spLocks/>
              </p:cNvSpPr>
              <p:nvPr/>
            </p:nvSpPr>
            <p:spPr bwMode="auto">
              <a:xfrm>
                <a:off x="9005458" y="3884769"/>
                <a:ext cx="323584" cy="397272"/>
              </a:xfrm>
              <a:custGeom>
                <a:avLst/>
                <a:gdLst>
                  <a:gd name="T0" fmla="*/ 103 w 113"/>
                  <a:gd name="T1" fmla="*/ 44 h 140"/>
                  <a:gd name="T2" fmla="*/ 95 w 113"/>
                  <a:gd name="T3" fmla="*/ 46 h 140"/>
                  <a:gd name="T4" fmla="*/ 92 w 113"/>
                  <a:gd name="T5" fmla="*/ 41 h 140"/>
                  <a:gd name="T6" fmla="*/ 72 w 113"/>
                  <a:gd name="T7" fmla="*/ 18 h 140"/>
                  <a:gd name="T8" fmla="*/ 38 w 113"/>
                  <a:gd name="T9" fmla="*/ 12 h 140"/>
                  <a:gd name="T10" fmla="*/ 25 w 113"/>
                  <a:gd name="T11" fmla="*/ 19 h 140"/>
                  <a:gd name="T12" fmla="*/ 26 w 113"/>
                  <a:gd name="T13" fmla="*/ 44 h 140"/>
                  <a:gd name="T14" fmla="*/ 42 w 113"/>
                  <a:gd name="T15" fmla="*/ 53 h 140"/>
                  <a:gd name="T16" fmla="*/ 70 w 113"/>
                  <a:gd name="T17" fmla="*/ 62 h 140"/>
                  <a:gd name="T18" fmla="*/ 90 w 113"/>
                  <a:gd name="T19" fmla="*/ 70 h 140"/>
                  <a:gd name="T20" fmla="*/ 97 w 113"/>
                  <a:gd name="T21" fmla="*/ 125 h 140"/>
                  <a:gd name="T22" fmla="*/ 56 w 113"/>
                  <a:gd name="T23" fmla="*/ 140 h 140"/>
                  <a:gd name="T24" fmla="*/ 25 w 113"/>
                  <a:gd name="T25" fmla="*/ 128 h 140"/>
                  <a:gd name="T26" fmla="*/ 21 w 113"/>
                  <a:gd name="T27" fmla="*/ 125 h 140"/>
                  <a:gd name="T28" fmla="*/ 16 w 113"/>
                  <a:gd name="T29" fmla="*/ 137 h 140"/>
                  <a:gd name="T30" fmla="*/ 10 w 113"/>
                  <a:gd name="T31" fmla="*/ 137 h 140"/>
                  <a:gd name="T32" fmla="*/ 1 w 113"/>
                  <a:gd name="T33" fmla="*/ 89 h 140"/>
                  <a:gd name="T34" fmla="*/ 10 w 113"/>
                  <a:gd name="T35" fmla="*/ 87 h 140"/>
                  <a:gd name="T36" fmla="*/ 13 w 113"/>
                  <a:gd name="T37" fmla="*/ 95 h 140"/>
                  <a:gd name="T38" fmla="*/ 36 w 113"/>
                  <a:gd name="T39" fmla="*/ 122 h 140"/>
                  <a:gd name="T40" fmla="*/ 69 w 113"/>
                  <a:gd name="T41" fmla="*/ 128 h 140"/>
                  <a:gd name="T42" fmla="*/ 85 w 113"/>
                  <a:gd name="T43" fmla="*/ 119 h 140"/>
                  <a:gd name="T44" fmla="*/ 81 w 113"/>
                  <a:gd name="T45" fmla="*/ 86 h 140"/>
                  <a:gd name="T46" fmla="*/ 63 w 113"/>
                  <a:gd name="T47" fmla="*/ 79 h 140"/>
                  <a:gd name="T48" fmla="*/ 38 w 113"/>
                  <a:gd name="T49" fmla="*/ 71 h 140"/>
                  <a:gd name="T50" fmla="*/ 19 w 113"/>
                  <a:gd name="T51" fmla="*/ 62 h 140"/>
                  <a:gd name="T52" fmla="*/ 15 w 113"/>
                  <a:gd name="T53" fmla="*/ 13 h 140"/>
                  <a:gd name="T54" fmla="*/ 51 w 113"/>
                  <a:gd name="T55" fmla="*/ 0 h 140"/>
                  <a:gd name="T56" fmla="*/ 81 w 113"/>
                  <a:gd name="T57" fmla="*/ 10 h 140"/>
                  <a:gd name="T58" fmla="*/ 82 w 113"/>
                  <a:gd name="T59" fmla="*/ 11 h 140"/>
                  <a:gd name="T60" fmla="*/ 83 w 113"/>
                  <a:gd name="T61" fmla="*/ 11 h 140"/>
                  <a:gd name="T62" fmla="*/ 87 w 113"/>
                  <a:gd name="T63" fmla="*/ 2 h 140"/>
                  <a:gd name="T64" fmla="*/ 93 w 113"/>
                  <a:gd name="T65" fmla="*/ 2 h 140"/>
                  <a:gd name="T66" fmla="*/ 103 w 113"/>
                  <a:gd name="T67" fmla="*/ 44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3" h="140">
                    <a:moveTo>
                      <a:pt x="103" y="44"/>
                    </a:moveTo>
                    <a:cubicBezTo>
                      <a:pt x="100" y="45"/>
                      <a:pt x="98" y="45"/>
                      <a:pt x="95" y="46"/>
                    </a:cubicBezTo>
                    <a:cubicBezTo>
                      <a:pt x="94" y="44"/>
                      <a:pt x="93" y="43"/>
                      <a:pt x="92" y="41"/>
                    </a:cubicBezTo>
                    <a:cubicBezTo>
                      <a:pt x="87" y="32"/>
                      <a:pt x="81" y="24"/>
                      <a:pt x="72" y="18"/>
                    </a:cubicBezTo>
                    <a:cubicBezTo>
                      <a:pt x="61" y="11"/>
                      <a:pt x="50" y="9"/>
                      <a:pt x="38" y="12"/>
                    </a:cubicBezTo>
                    <a:cubicBezTo>
                      <a:pt x="33" y="13"/>
                      <a:pt x="28" y="16"/>
                      <a:pt x="25" y="19"/>
                    </a:cubicBezTo>
                    <a:cubicBezTo>
                      <a:pt x="18" y="27"/>
                      <a:pt x="19" y="38"/>
                      <a:pt x="26" y="44"/>
                    </a:cubicBezTo>
                    <a:cubicBezTo>
                      <a:pt x="31" y="49"/>
                      <a:pt x="36" y="51"/>
                      <a:pt x="42" y="53"/>
                    </a:cubicBezTo>
                    <a:cubicBezTo>
                      <a:pt x="51" y="56"/>
                      <a:pt x="61" y="59"/>
                      <a:pt x="70" y="62"/>
                    </a:cubicBezTo>
                    <a:cubicBezTo>
                      <a:pt x="77" y="64"/>
                      <a:pt x="84" y="67"/>
                      <a:pt x="90" y="70"/>
                    </a:cubicBezTo>
                    <a:cubicBezTo>
                      <a:pt x="113" y="83"/>
                      <a:pt x="112" y="111"/>
                      <a:pt x="97" y="125"/>
                    </a:cubicBezTo>
                    <a:cubicBezTo>
                      <a:pt x="85" y="137"/>
                      <a:pt x="71" y="140"/>
                      <a:pt x="56" y="140"/>
                    </a:cubicBezTo>
                    <a:cubicBezTo>
                      <a:pt x="44" y="139"/>
                      <a:pt x="34" y="135"/>
                      <a:pt x="25" y="128"/>
                    </a:cubicBezTo>
                    <a:cubicBezTo>
                      <a:pt x="24" y="127"/>
                      <a:pt x="23" y="126"/>
                      <a:pt x="21" y="125"/>
                    </a:cubicBezTo>
                    <a:cubicBezTo>
                      <a:pt x="19" y="129"/>
                      <a:pt x="18" y="133"/>
                      <a:pt x="16" y="137"/>
                    </a:cubicBezTo>
                    <a:cubicBezTo>
                      <a:pt x="14" y="137"/>
                      <a:pt x="12" y="137"/>
                      <a:pt x="10" y="137"/>
                    </a:cubicBezTo>
                    <a:cubicBezTo>
                      <a:pt x="7" y="121"/>
                      <a:pt x="4" y="105"/>
                      <a:pt x="1" y="89"/>
                    </a:cubicBezTo>
                    <a:cubicBezTo>
                      <a:pt x="4" y="88"/>
                      <a:pt x="7" y="88"/>
                      <a:pt x="10" y="87"/>
                    </a:cubicBezTo>
                    <a:cubicBezTo>
                      <a:pt x="11" y="90"/>
                      <a:pt x="12" y="93"/>
                      <a:pt x="13" y="95"/>
                    </a:cubicBezTo>
                    <a:cubicBezTo>
                      <a:pt x="18" y="106"/>
                      <a:pt x="26" y="116"/>
                      <a:pt x="36" y="122"/>
                    </a:cubicBezTo>
                    <a:cubicBezTo>
                      <a:pt x="46" y="129"/>
                      <a:pt x="57" y="131"/>
                      <a:pt x="69" y="128"/>
                    </a:cubicBezTo>
                    <a:cubicBezTo>
                      <a:pt x="75" y="127"/>
                      <a:pt x="80" y="123"/>
                      <a:pt x="85" y="119"/>
                    </a:cubicBezTo>
                    <a:cubicBezTo>
                      <a:pt x="94" y="110"/>
                      <a:pt x="94" y="93"/>
                      <a:pt x="81" y="86"/>
                    </a:cubicBezTo>
                    <a:cubicBezTo>
                      <a:pt x="75" y="83"/>
                      <a:pt x="69" y="81"/>
                      <a:pt x="63" y="79"/>
                    </a:cubicBezTo>
                    <a:cubicBezTo>
                      <a:pt x="55" y="76"/>
                      <a:pt x="46" y="74"/>
                      <a:pt x="38" y="71"/>
                    </a:cubicBezTo>
                    <a:cubicBezTo>
                      <a:pt x="31" y="69"/>
                      <a:pt x="25" y="66"/>
                      <a:pt x="19" y="62"/>
                    </a:cubicBezTo>
                    <a:cubicBezTo>
                      <a:pt x="1" y="51"/>
                      <a:pt x="0" y="27"/>
                      <a:pt x="15" y="13"/>
                    </a:cubicBezTo>
                    <a:cubicBezTo>
                      <a:pt x="25" y="3"/>
                      <a:pt x="37" y="0"/>
                      <a:pt x="51" y="0"/>
                    </a:cubicBezTo>
                    <a:cubicBezTo>
                      <a:pt x="62" y="0"/>
                      <a:pt x="72" y="3"/>
                      <a:pt x="81" y="10"/>
                    </a:cubicBezTo>
                    <a:cubicBezTo>
                      <a:pt x="81" y="10"/>
                      <a:pt x="81" y="11"/>
                      <a:pt x="82" y="11"/>
                    </a:cubicBezTo>
                    <a:cubicBezTo>
                      <a:pt x="82" y="11"/>
                      <a:pt x="82" y="11"/>
                      <a:pt x="83" y="11"/>
                    </a:cubicBezTo>
                    <a:cubicBezTo>
                      <a:pt x="84" y="8"/>
                      <a:pt x="85" y="5"/>
                      <a:pt x="87" y="2"/>
                    </a:cubicBezTo>
                    <a:cubicBezTo>
                      <a:pt x="89" y="2"/>
                      <a:pt x="91" y="2"/>
                      <a:pt x="93" y="2"/>
                    </a:cubicBezTo>
                    <a:cubicBezTo>
                      <a:pt x="96" y="16"/>
                      <a:pt x="100" y="30"/>
                      <a:pt x="103" y="44"/>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8" name="Freeform 27">
                <a:extLst>
                  <a:ext uri="{FF2B5EF4-FFF2-40B4-BE49-F238E27FC236}">
                    <a16:creationId xmlns:a16="http://schemas.microsoft.com/office/drawing/2014/main" id="{4136D2AD-C6EE-4398-B384-19DEE0F1B390}"/>
                  </a:ext>
                </a:extLst>
              </p:cNvPr>
              <p:cNvSpPr>
                <a:spLocks noEditPoints="1"/>
              </p:cNvSpPr>
              <p:nvPr/>
            </p:nvSpPr>
            <p:spPr bwMode="auto">
              <a:xfrm>
                <a:off x="4616246" y="3887973"/>
                <a:ext cx="323584" cy="384457"/>
              </a:xfrm>
              <a:custGeom>
                <a:avLst/>
                <a:gdLst>
                  <a:gd name="T0" fmla="*/ 33 w 113"/>
                  <a:gd name="T1" fmla="*/ 78 h 135"/>
                  <a:gd name="T2" fmla="*/ 33 w 113"/>
                  <a:gd name="T3" fmla="*/ 82 h 135"/>
                  <a:gd name="T4" fmla="*/ 33 w 113"/>
                  <a:gd name="T5" fmla="*/ 114 h 135"/>
                  <a:gd name="T6" fmla="*/ 33 w 113"/>
                  <a:gd name="T7" fmla="*/ 118 h 135"/>
                  <a:gd name="T8" fmla="*/ 43 w 113"/>
                  <a:gd name="T9" fmla="*/ 128 h 135"/>
                  <a:gd name="T10" fmla="*/ 49 w 113"/>
                  <a:gd name="T11" fmla="*/ 128 h 135"/>
                  <a:gd name="T12" fmla="*/ 49 w 113"/>
                  <a:gd name="T13" fmla="*/ 135 h 135"/>
                  <a:gd name="T14" fmla="*/ 0 w 113"/>
                  <a:gd name="T15" fmla="*/ 135 h 135"/>
                  <a:gd name="T16" fmla="*/ 0 w 113"/>
                  <a:gd name="T17" fmla="*/ 128 h 135"/>
                  <a:gd name="T18" fmla="*/ 8 w 113"/>
                  <a:gd name="T19" fmla="*/ 127 h 135"/>
                  <a:gd name="T20" fmla="*/ 15 w 113"/>
                  <a:gd name="T21" fmla="*/ 120 h 135"/>
                  <a:gd name="T22" fmla="*/ 15 w 113"/>
                  <a:gd name="T23" fmla="*/ 114 h 135"/>
                  <a:gd name="T24" fmla="*/ 15 w 113"/>
                  <a:gd name="T25" fmla="*/ 21 h 135"/>
                  <a:gd name="T26" fmla="*/ 15 w 113"/>
                  <a:gd name="T27" fmla="*/ 14 h 135"/>
                  <a:gd name="T28" fmla="*/ 9 w 113"/>
                  <a:gd name="T29" fmla="*/ 9 h 135"/>
                  <a:gd name="T30" fmla="*/ 0 w 113"/>
                  <a:gd name="T31" fmla="*/ 8 h 135"/>
                  <a:gd name="T32" fmla="*/ 0 w 113"/>
                  <a:gd name="T33" fmla="*/ 1 h 135"/>
                  <a:gd name="T34" fmla="*/ 4 w 113"/>
                  <a:gd name="T35" fmla="*/ 0 h 135"/>
                  <a:gd name="T36" fmla="*/ 56 w 113"/>
                  <a:gd name="T37" fmla="*/ 0 h 135"/>
                  <a:gd name="T38" fmla="*/ 73 w 113"/>
                  <a:gd name="T39" fmla="*/ 1 h 135"/>
                  <a:gd name="T40" fmla="*/ 106 w 113"/>
                  <a:gd name="T41" fmla="*/ 50 h 135"/>
                  <a:gd name="T42" fmla="*/ 78 w 113"/>
                  <a:gd name="T43" fmla="*/ 76 h 135"/>
                  <a:gd name="T44" fmla="*/ 55 w 113"/>
                  <a:gd name="T45" fmla="*/ 78 h 135"/>
                  <a:gd name="T46" fmla="*/ 33 w 113"/>
                  <a:gd name="T47" fmla="*/ 78 h 135"/>
                  <a:gd name="T48" fmla="*/ 33 w 113"/>
                  <a:gd name="T49" fmla="*/ 68 h 135"/>
                  <a:gd name="T50" fmla="*/ 67 w 113"/>
                  <a:gd name="T51" fmla="*/ 67 h 135"/>
                  <a:gd name="T52" fmla="*/ 85 w 113"/>
                  <a:gd name="T53" fmla="*/ 52 h 135"/>
                  <a:gd name="T54" fmla="*/ 87 w 113"/>
                  <a:gd name="T55" fmla="*/ 29 h 135"/>
                  <a:gd name="T56" fmla="*/ 66 w 113"/>
                  <a:gd name="T57" fmla="*/ 11 h 135"/>
                  <a:gd name="T58" fmla="*/ 34 w 113"/>
                  <a:gd name="T59" fmla="*/ 11 h 135"/>
                  <a:gd name="T60" fmla="*/ 33 w 113"/>
                  <a:gd name="T61" fmla="*/ 11 h 135"/>
                  <a:gd name="T62" fmla="*/ 33 w 113"/>
                  <a:gd name="T63" fmla="*/ 6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3" h="135">
                    <a:moveTo>
                      <a:pt x="33" y="78"/>
                    </a:moveTo>
                    <a:cubicBezTo>
                      <a:pt x="33" y="80"/>
                      <a:pt x="33" y="81"/>
                      <a:pt x="33" y="82"/>
                    </a:cubicBezTo>
                    <a:cubicBezTo>
                      <a:pt x="33" y="93"/>
                      <a:pt x="33" y="103"/>
                      <a:pt x="33" y="114"/>
                    </a:cubicBezTo>
                    <a:cubicBezTo>
                      <a:pt x="33" y="115"/>
                      <a:pt x="33" y="117"/>
                      <a:pt x="33" y="118"/>
                    </a:cubicBezTo>
                    <a:cubicBezTo>
                      <a:pt x="34" y="125"/>
                      <a:pt x="35" y="127"/>
                      <a:pt x="43" y="128"/>
                    </a:cubicBezTo>
                    <a:cubicBezTo>
                      <a:pt x="45" y="128"/>
                      <a:pt x="47" y="128"/>
                      <a:pt x="49" y="128"/>
                    </a:cubicBezTo>
                    <a:cubicBezTo>
                      <a:pt x="49" y="130"/>
                      <a:pt x="49" y="133"/>
                      <a:pt x="49" y="135"/>
                    </a:cubicBezTo>
                    <a:cubicBezTo>
                      <a:pt x="33" y="135"/>
                      <a:pt x="16" y="135"/>
                      <a:pt x="0" y="135"/>
                    </a:cubicBezTo>
                    <a:cubicBezTo>
                      <a:pt x="0" y="133"/>
                      <a:pt x="0" y="131"/>
                      <a:pt x="0" y="128"/>
                    </a:cubicBezTo>
                    <a:cubicBezTo>
                      <a:pt x="2" y="128"/>
                      <a:pt x="5" y="128"/>
                      <a:pt x="8" y="127"/>
                    </a:cubicBezTo>
                    <a:cubicBezTo>
                      <a:pt x="13" y="126"/>
                      <a:pt x="14" y="125"/>
                      <a:pt x="15" y="120"/>
                    </a:cubicBezTo>
                    <a:cubicBezTo>
                      <a:pt x="15" y="118"/>
                      <a:pt x="15" y="116"/>
                      <a:pt x="15" y="114"/>
                    </a:cubicBezTo>
                    <a:cubicBezTo>
                      <a:pt x="16" y="83"/>
                      <a:pt x="16" y="52"/>
                      <a:pt x="15" y="21"/>
                    </a:cubicBezTo>
                    <a:cubicBezTo>
                      <a:pt x="15" y="19"/>
                      <a:pt x="15" y="16"/>
                      <a:pt x="15" y="14"/>
                    </a:cubicBezTo>
                    <a:cubicBezTo>
                      <a:pt x="14" y="11"/>
                      <a:pt x="12" y="9"/>
                      <a:pt x="9" y="9"/>
                    </a:cubicBezTo>
                    <a:cubicBezTo>
                      <a:pt x="6" y="8"/>
                      <a:pt x="3" y="8"/>
                      <a:pt x="0" y="8"/>
                    </a:cubicBezTo>
                    <a:cubicBezTo>
                      <a:pt x="0" y="5"/>
                      <a:pt x="0" y="3"/>
                      <a:pt x="0" y="1"/>
                    </a:cubicBezTo>
                    <a:cubicBezTo>
                      <a:pt x="1" y="0"/>
                      <a:pt x="3" y="0"/>
                      <a:pt x="4" y="0"/>
                    </a:cubicBezTo>
                    <a:cubicBezTo>
                      <a:pt x="21" y="0"/>
                      <a:pt x="39" y="0"/>
                      <a:pt x="56" y="0"/>
                    </a:cubicBezTo>
                    <a:cubicBezTo>
                      <a:pt x="62" y="0"/>
                      <a:pt x="68" y="1"/>
                      <a:pt x="73" y="1"/>
                    </a:cubicBezTo>
                    <a:cubicBezTo>
                      <a:pt x="98" y="4"/>
                      <a:pt x="113" y="26"/>
                      <a:pt x="106" y="50"/>
                    </a:cubicBezTo>
                    <a:cubicBezTo>
                      <a:pt x="102" y="64"/>
                      <a:pt x="93" y="73"/>
                      <a:pt x="78" y="76"/>
                    </a:cubicBezTo>
                    <a:cubicBezTo>
                      <a:pt x="70" y="77"/>
                      <a:pt x="63" y="77"/>
                      <a:pt x="55" y="78"/>
                    </a:cubicBezTo>
                    <a:cubicBezTo>
                      <a:pt x="48" y="78"/>
                      <a:pt x="41" y="78"/>
                      <a:pt x="33" y="78"/>
                    </a:cubicBezTo>
                    <a:close/>
                    <a:moveTo>
                      <a:pt x="33" y="68"/>
                    </a:moveTo>
                    <a:cubicBezTo>
                      <a:pt x="45" y="67"/>
                      <a:pt x="56" y="68"/>
                      <a:pt x="67" y="67"/>
                    </a:cubicBezTo>
                    <a:cubicBezTo>
                      <a:pt x="76" y="66"/>
                      <a:pt x="82" y="60"/>
                      <a:pt x="85" y="52"/>
                    </a:cubicBezTo>
                    <a:cubicBezTo>
                      <a:pt x="89" y="45"/>
                      <a:pt x="89" y="37"/>
                      <a:pt x="87" y="29"/>
                    </a:cubicBezTo>
                    <a:cubicBezTo>
                      <a:pt x="84" y="19"/>
                      <a:pt x="78" y="12"/>
                      <a:pt x="66" y="11"/>
                    </a:cubicBezTo>
                    <a:cubicBezTo>
                      <a:pt x="56" y="11"/>
                      <a:pt x="45" y="11"/>
                      <a:pt x="34" y="11"/>
                    </a:cubicBezTo>
                    <a:cubicBezTo>
                      <a:pt x="34" y="11"/>
                      <a:pt x="34" y="11"/>
                      <a:pt x="33" y="11"/>
                    </a:cubicBezTo>
                    <a:cubicBezTo>
                      <a:pt x="33" y="30"/>
                      <a:pt x="33" y="48"/>
                      <a:pt x="33" y="68"/>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9" name="Freeform 29">
                <a:extLst>
                  <a:ext uri="{FF2B5EF4-FFF2-40B4-BE49-F238E27FC236}">
                    <a16:creationId xmlns:a16="http://schemas.microsoft.com/office/drawing/2014/main" id="{26056B2E-6223-4FEE-8248-F2EA17DBAF5B}"/>
                  </a:ext>
                </a:extLst>
              </p:cNvPr>
              <p:cNvSpPr>
                <a:spLocks/>
              </p:cNvSpPr>
              <p:nvPr/>
            </p:nvSpPr>
            <p:spPr bwMode="auto">
              <a:xfrm>
                <a:off x="6858909" y="3891177"/>
                <a:ext cx="381253" cy="394068"/>
              </a:xfrm>
              <a:custGeom>
                <a:avLst/>
                <a:gdLst>
                  <a:gd name="T0" fmla="*/ 49 w 133"/>
                  <a:gd name="T1" fmla="*/ 0 h 138"/>
                  <a:gd name="T2" fmla="*/ 49 w 133"/>
                  <a:gd name="T3" fmla="*/ 7 h 138"/>
                  <a:gd name="T4" fmla="*/ 41 w 133"/>
                  <a:gd name="T5" fmla="*/ 8 h 138"/>
                  <a:gd name="T6" fmla="*/ 34 w 133"/>
                  <a:gd name="T7" fmla="*/ 15 h 138"/>
                  <a:gd name="T8" fmla="*/ 33 w 133"/>
                  <a:gd name="T9" fmla="*/ 23 h 138"/>
                  <a:gd name="T10" fmla="*/ 33 w 133"/>
                  <a:gd name="T11" fmla="*/ 83 h 138"/>
                  <a:gd name="T12" fmla="*/ 34 w 133"/>
                  <a:gd name="T13" fmla="*/ 96 h 138"/>
                  <a:gd name="T14" fmla="*/ 60 w 133"/>
                  <a:gd name="T15" fmla="*/ 124 h 138"/>
                  <a:gd name="T16" fmla="*/ 100 w 133"/>
                  <a:gd name="T17" fmla="*/ 110 h 138"/>
                  <a:gd name="T18" fmla="*/ 106 w 133"/>
                  <a:gd name="T19" fmla="*/ 94 h 138"/>
                  <a:gd name="T20" fmla="*/ 107 w 133"/>
                  <a:gd name="T21" fmla="*/ 80 h 138"/>
                  <a:gd name="T22" fmla="*/ 107 w 133"/>
                  <a:gd name="T23" fmla="*/ 24 h 138"/>
                  <a:gd name="T24" fmla="*/ 106 w 133"/>
                  <a:gd name="T25" fmla="*/ 15 h 138"/>
                  <a:gd name="T26" fmla="*/ 97 w 133"/>
                  <a:gd name="T27" fmla="*/ 8 h 138"/>
                  <a:gd name="T28" fmla="*/ 91 w 133"/>
                  <a:gd name="T29" fmla="*/ 7 h 138"/>
                  <a:gd name="T30" fmla="*/ 91 w 133"/>
                  <a:gd name="T31" fmla="*/ 0 h 138"/>
                  <a:gd name="T32" fmla="*/ 133 w 133"/>
                  <a:gd name="T33" fmla="*/ 0 h 138"/>
                  <a:gd name="T34" fmla="*/ 133 w 133"/>
                  <a:gd name="T35" fmla="*/ 7 h 138"/>
                  <a:gd name="T36" fmla="*/ 126 w 133"/>
                  <a:gd name="T37" fmla="*/ 8 h 138"/>
                  <a:gd name="T38" fmla="*/ 118 w 133"/>
                  <a:gd name="T39" fmla="*/ 15 h 138"/>
                  <a:gd name="T40" fmla="*/ 118 w 133"/>
                  <a:gd name="T41" fmla="*/ 25 h 138"/>
                  <a:gd name="T42" fmla="*/ 117 w 133"/>
                  <a:gd name="T43" fmla="*/ 88 h 138"/>
                  <a:gd name="T44" fmla="*/ 114 w 133"/>
                  <a:gd name="T45" fmla="*/ 105 h 138"/>
                  <a:gd name="T46" fmla="*/ 74 w 133"/>
                  <a:gd name="T47" fmla="*/ 136 h 138"/>
                  <a:gd name="T48" fmla="*/ 35 w 133"/>
                  <a:gd name="T49" fmla="*/ 127 h 138"/>
                  <a:gd name="T50" fmla="*/ 17 w 133"/>
                  <a:gd name="T51" fmla="*/ 96 h 138"/>
                  <a:gd name="T52" fmla="*/ 16 w 133"/>
                  <a:gd name="T53" fmla="*/ 83 h 138"/>
                  <a:gd name="T54" fmla="*/ 16 w 133"/>
                  <a:gd name="T55" fmla="*/ 25 h 138"/>
                  <a:gd name="T56" fmla="*/ 16 w 133"/>
                  <a:gd name="T57" fmla="*/ 15 h 138"/>
                  <a:gd name="T58" fmla="*/ 8 w 133"/>
                  <a:gd name="T59" fmla="*/ 8 h 138"/>
                  <a:gd name="T60" fmla="*/ 0 w 133"/>
                  <a:gd name="T61" fmla="*/ 7 h 138"/>
                  <a:gd name="T62" fmla="*/ 0 w 133"/>
                  <a:gd name="T63" fmla="*/ 0 h 138"/>
                  <a:gd name="T64" fmla="*/ 49 w 133"/>
                  <a:gd name="T65"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3" h="138">
                    <a:moveTo>
                      <a:pt x="49" y="0"/>
                    </a:moveTo>
                    <a:cubicBezTo>
                      <a:pt x="49" y="2"/>
                      <a:pt x="49" y="4"/>
                      <a:pt x="49" y="7"/>
                    </a:cubicBezTo>
                    <a:cubicBezTo>
                      <a:pt x="46" y="7"/>
                      <a:pt x="44" y="7"/>
                      <a:pt x="41" y="8"/>
                    </a:cubicBezTo>
                    <a:cubicBezTo>
                      <a:pt x="36" y="8"/>
                      <a:pt x="34" y="10"/>
                      <a:pt x="34" y="15"/>
                    </a:cubicBezTo>
                    <a:cubicBezTo>
                      <a:pt x="33" y="17"/>
                      <a:pt x="33" y="20"/>
                      <a:pt x="33" y="23"/>
                    </a:cubicBezTo>
                    <a:cubicBezTo>
                      <a:pt x="33" y="43"/>
                      <a:pt x="33" y="63"/>
                      <a:pt x="33" y="83"/>
                    </a:cubicBezTo>
                    <a:cubicBezTo>
                      <a:pt x="33" y="87"/>
                      <a:pt x="33" y="92"/>
                      <a:pt x="34" y="96"/>
                    </a:cubicBezTo>
                    <a:cubicBezTo>
                      <a:pt x="36" y="112"/>
                      <a:pt x="46" y="120"/>
                      <a:pt x="60" y="124"/>
                    </a:cubicBezTo>
                    <a:cubicBezTo>
                      <a:pt x="76" y="128"/>
                      <a:pt x="89" y="123"/>
                      <a:pt x="100" y="110"/>
                    </a:cubicBezTo>
                    <a:cubicBezTo>
                      <a:pt x="104" y="106"/>
                      <a:pt x="105" y="100"/>
                      <a:pt x="106" y="94"/>
                    </a:cubicBezTo>
                    <a:cubicBezTo>
                      <a:pt x="106" y="90"/>
                      <a:pt x="106" y="85"/>
                      <a:pt x="107" y="80"/>
                    </a:cubicBezTo>
                    <a:cubicBezTo>
                      <a:pt x="107" y="62"/>
                      <a:pt x="107" y="43"/>
                      <a:pt x="107" y="24"/>
                    </a:cubicBezTo>
                    <a:cubicBezTo>
                      <a:pt x="107" y="21"/>
                      <a:pt x="106" y="18"/>
                      <a:pt x="106" y="15"/>
                    </a:cubicBezTo>
                    <a:cubicBezTo>
                      <a:pt x="105" y="10"/>
                      <a:pt x="103" y="8"/>
                      <a:pt x="97" y="8"/>
                    </a:cubicBezTo>
                    <a:cubicBezTo>
                      <a:pt x="95" y="7"/>
                      <a:pt x="93" y="7"/>
                      <a:pt x="91" y="7"/>
                    </a:cubicBezTo>
                    <a:cubicBezTo>
                      <a:pt x="91" y="4"/>
                      <a:pt x="91" y="2"/>
                      <a:pt x="91" y="0"/>
                    </a:cubicBezTo>
                    <a:cubicBezTo>
                      <a:pt x="105" y="0"/>
                      <a:pt x="119" y="0"/>
                      <a:pt x="133" y="0"/>
                    </a:cubicBezTo>
                    <a:cubicBezTo>
                      <a:pt x="133" y="2"/>
                      <a:pt x="133" y="4"/>
                      <a:pt x="133" y="7"/>
                    </a:cubicBezTo>
                    <a:cubicBezTo>
                      <a:pt x="131" y="7"/>
                      <a:pt x="128" y="7"/>
                      <a:pt x="126" y="8"/>
                    </a:cubicBezTo>
                    <a:cubicBezTo>
                      <a:pt x="121" y="8"/>
                      <a:pt x="119" y="11"/>
                      <a:pt x="118" y="15"/>
                    </a:cubicBezTo>
                    <a:cubicBezTo>
                      <a:pt x="118" y="18"/>
                      <a:pt x="118" y="22"/>
                      <a:pt x="118" y="25"/>
                    </a:cubicBezTo>
                    <a:cubicBezTo>
                      <a:pt x="117" y="46"/>
                      <a:pt x="118" y="67"/>
                      <a:pt x="117" y="88"/>
                    </a:cubicBezTo>
                    <a:cubicBezTo>
                      <a:pt x="117" y="94"/>
                      <a:pt x="116" y="99"/>
                      <a:pt x="114" y="105"/>
                    </a:cubicBezTo>
                    <a:cubicBezTo>
                      <a:pt x="108" y="124"/>
                      <a:pt x="94" y="134"/>
                      <a:pt x="74" y="136"/>
                    </a:cubicBezTo>
                    <a:cubicBezTo>
                      <a:pt x="60" y="138"/>
                      <a:pt x="47" y="135"/>
                      <a:pt x="35" y="127"/>
                    </a:cubicBezTo>
                    <a:cubicBezTo>
                      <a:pt x="24" y="120"/>
                      <a:pt x="18" y="109"/>
                      <a:pt x="17" y="96"/>
                    </a:cubicBezTo>
                    <a:cubicBezTo>
                      <a:pt x="16" y="92"/>
                      <a:pt x="16" y="87"/>
                      <a:pt x="16" y="83"/>
                    </a:cubicBezTo>
                    <a:cubicBezTo>
                      <a:pt x="16" y="64"/>
                      <a:pt x="16" y="45"/>
                      <a:pt x="16" y="25"/>
                    </a:cubicBezTo>
                    <a:cubicBezTo>
                      <a:pt x="16" y="22"/>
                      <a:pt x="16" y="18"/>
                      <a:pt x="16" y="15"/>
                    </a:cubicBezTo>
                    <a:cubicBezTo>
                      <a:pt x="15" y="10"/>
                      <a:pt x="13" y="8"/>
                      <a:pt x="8" y="8"/>
                    </a:cubicBezTo>
                    <a:cubicBezTo>
                      <a:pt x="5" y="7"/>
                      <a:pt x="3" y="7"/>
                      <a:pt x="0" y="7"/>
                    </a:cubicBezTo>
                    <a:cubicBezTo>
                      <a:pt x="0" y="4"/>
                      <a:pt x="0" y="2"/>
                      <a:pt x="0" y="0"/>
                    </a:cubicBezTo>
                    <a:cubicBezTo>
                      <a:pt x="16" y="0"/>
                      <a:pt x="32" y="0"/>
                      <a:pt x="49" y="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70" name="Freeform 30">
                <a:extLst>
                  <a:ext uri="{FF2B5EF4-FFF2-40B4-BE49-F238E27FC236}">
                    <a16:creationId xmlns:a16="http://schemas.microsoft.com/office/drawing/2014/main" id="{006B390B-42C2-4B79-90D3-881CC2CFDCE9}"/>
                  </a:ext>
                </a:extLst>
              </p:cNvPr>
              <p:cNvSpPr>
                <a:spLocks/>
              </p:cNvSpPr>
              <p:nvPr/>
            </p:nvSpPr>
            <p:spPr bwMode="auto">
              <a:xfrm>
                <a:off x="7832866" y="3891177"/>
                <a:ext cx="378049" cy="390864"/>
              </a:xfrm>
              <a:custGeom>
                <a:avLst/>
                <a:gdLst>
                  <a:gd name="T0" fmla="*/ 73 w 133"/>
                  <a:gd name="T1" fmla="*/ 137 h 137"/>
                  <a:gd name="T2" fmla="*/ 64 w 133"/>
                  <a:gd name="T3" fmla="*/ 137 h 137"/>
                  <a:gd name="T4" fmla="*/ 58 w 133"/>
                  <a:gd name="T5" fmla="*/ 133 h 137"/>
                  <a:gd name="T6" fmla="*/ 39 w 133"/>
                  <a:gd name="T7" fmla="*/ 80 h 137"/>
                  <a:gd name="T8" fmla="*/ 17 w 133"/>
                  <a:gd name="T9" fmla="*/ 23 h 137"/>
                  <a:gd name="T10" fmla="*/ 13 w 133"/>
                  <a:gd name="T11" fmla="*/ 14 h 137"/>
                  <a:gd name="T12" fmla="*/ 4 w 133"/>
                  <a:gd name="T13" fmla="*/ 7 h 137"/>
                  <a:gd name="T14" fmla="*/ 0 w 133"/>
                  <a:gd name="T15" fmla="*/ 7 h 137"/>
                  <a:gd name="T16" fmla="*/ 0 w 133"/>
                  <a:gd name="T17" fmla="*/ 0 h 137"/>
                  <a:gd name="T18" fmla="*/ 47 w 133"/>
                  <a:gd name="T19" fmla="*/ 0 h 137"/>
                  <a:gd name="T20" fmla="*/ 47 w 133"/>
                  <a:gd name="T21" fmla="*/ 7 h 137"/>
                  <a:gd name="T22" fmla="*/ 39 w 133"/>
                  <a:gd name="T23" fmla="*/ 8 h 137"/>
                  <a:gd name="T24" fmla="*/ 34 w 133"/>
                  <a:gd name="T25" fmla="*/ 15 h 137"/>
                  <a:gd name="T26" fmla="*/ 35 w 133"/>
                  <a:gd name="T27" fmla="*/ 20 h 137"/>
                  <a:gd name="T28" fmla="*/ 68 w 133"/>
                  <a:gd name="T29" fmla="*/ 112 h 137"/>
                  <a:gd name="T30" fmla="*/ 70 w 133"/>
                  <a:gd name="T31" fmla="*/ 116 h 137"/>
                  <a:gd name="T32" fmla="*/ 72 w 133"/>
                  <a:gd name="T33" fmla="*/ 113 h 137"/>
                  <a:gd name="T34" fmla="*/ 106 w 133"/>
                  <a:gd name="T35" fmla="*/ 18 h 137"/>
                  <a:gd name="T36" fmla="*/ 106 w 133"/>
                  <a:gd name="T37" fmla="*/ 16 h 137"/>
                  <a:gd name="T38" fmla="*/ 101 w 133"/>
                  <a:gd name="T39" fmla="*/ 7 h 137"/>
                  <a:gd name="T40" fmla="*/ 94 w 133"/>
                  <a:gd name="T41" fmla="*/ 7 h 137"/>
                  <a:gd name="T42" fmla="*/ 94 w 133"/>
                  <a:gd name="T43" fmla="*/ 0 h 137"/>
                  <a:gd name="T44" fmla="*/ 133 w 133"/>
                  <a:gd name="T45" fmla="*/ 0 h 137"/>
                  <a:gd name="T46" fmla="*/ 133 w 133"/>
                  <a:gd name="T47" fmla="*/ 7 h 137"/>
                  <a:gd name="T48" fmla="*/ 130 w 133"/>
                  <a:gd name="T49" fmla="*/ 7 h 137"/>
                  <a:gd name="T50" fmla="*/ 119 w 133"/>
                  <a:gd name="T51" fmla="*/ 16 h 137"/>
                  <a:gd name="T52" fmla="*/ 110 w 133"/>
                  <a:gd name="T53" fmla="*/ 38 h 137"/>
                  <a:gd name="T54" fmla="*/ 74 w 133"/>
                  <a:gd name="T55" fmla="*/ 133 h 137"/>
                  <a:gd name="T56" fmla="*/ 73 w 133"/>
                  <a:gd name="T57" fmla="*/ 137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3" h="137">
                    <a:moveTo>
                      <a:pt x="73" y="137"/>
                    </a:moveTo>
                    <a:cubicBezTo>
                      <a:pt x="69" y="137"/>
                      <a:pt x="66" y="137"/>
                      <a:pt x="64" y="137"/>
                    </a:cubicBezTo>
                    <a:cubicBezTo>
                      <a:pt x="61" y="137"/>
                      <a:pt x="59" y="136"/>
                      <a:pt x="58" y="133"/>
                    </a:cubicBezTo>
                    <a:cubicBezTo>
                      <a:pt x="52" y="115"/>
                      <a:pt x="45" y="98"/>
                      <a:pt x="39" y="80"/>
                    </a:cubicBezTo>
                    <a:cubicBezTo>
                      <a:pt x="31" y="61"/>
                      <a:pt x="24" y="42"/>
                      <a:pt x="17" y="23"/>
                    </a:cubicBezTo>
                    <a:cubicBezTo>
                      <a:pt x="16" y="20"/>
                      <a:pt x="15" y="17"/>
                      <a:pt x="13" y="14"/>
                    </a:cubicBezTo>
                    <a:cubicBezTo>
                      <a:pt x="11" y="10"/>
                      <a:pt x="8" y="8"/>
                      <a:pt x="4" y="7"/>
                    </a:cubicBezTo>
                    <a:cubicBezTo>
                      <a:pt x="3" y="7"/>
                      <a:pt x="2" y="7"/>
                      <a:pt x="0" y="7"/>
                    </a:cubicBezTo>
                    <a:cubicBezTo>
                      <a:pt x="0" y="4"/>
                      <a:pt x="0" y="2"/>
                      <a:pt x="0" y="0"/>
                    </a:cubicBezTo>
                    <a:cubicBezTo>
                      <a:pt x="16" y="0"/>
                      <a:pt x="31" y="0"/>
                      <a:pt x="47" y="0"/>
                    </a:cubicBezTo>
                    <a:cubicBezTo>
                      <a:pt x="47" y="2"/>
                      <a:pt x="47" y="4"/>
                      <a:pt x="47" y="7"/>
                    </a:cubicBezTo>
                    <a:cubicBezTo>
                      <a:pt x="44" y="7"/>
                      <a:pt x="42" y="7"/>
                      <a:pt x="39" y="8"/>
                    </a:cubicBezTo>
                    <a:cubicBezTo>
                      <a:pt x="34" y="8"/>
                      <a:pt x="33" y="10"/>
                      <a:pt x="34" y="15"/>
                    </a:cubicBezTo>
                    <a:cubicBezTo>
                      <a:pt x="34" y="17"/>
                      <a:pt x="35" y="19"/>
                      <a:pt x="35" y="20"/>
                    </a:cubicBezTo>
                    <a:cubicBezTo>
                      <a:pt x="46" y="51"/>
                      <a:pt x="57" y="81"/>
                      <a:pt x="68" y="112"/>
                    </a:cubicBezTo>
                    <a:cubicBezTo>
                      <a:pt x="69" y="113"/>
                      <a:pt x="69" y="114"/>
                      <a:pt x="70" y="116"/>
                    </a:cubicBezTo>
                    <a:cubicBezTo>
                      <a:pt x="71" y="114"/>
                      <a:pt x="71" y="113"/>
                      <a:pt x="72" y="113"/>
                    </a:cubicBezTo>
                    <a:cubicBezTo>
                      <a:pt x="83" y="81"/>
                      <a:pt x="94" y="50"/>
                      <a:pt x="106" y="18"/>
                    </a:cubicBezTo>
                    <a:cubicBezTo>
                      <a:pt x="106" y="17"/>
                      <a:pt x="106" y="17"/>
                      <a:pt x="106" y="16"/>
                    </a:cubicBezTo>
                    <a:cubicBezTo>
                      <a:pt x="107" y="10"/>
                      <a:pt x="106" y="8"/>
                      <a:pt x="101" y="7"/>
                    </a:cubicBezTo>
                    <a:cubicBezTo>
                      <a:pt x="98" y="7"/>
                      <a:pt x="96" y="7"/>
                      <a:pt x="94" y="7"/>
                    </a:cubicBezTo>
                    <a:cubicBezTo>
                      <a:pt x="94" y="4"/>
                      <a:pt x="94" y="2"/>
                      <a:pt x="94" y="0"/>
                    </a:cubicBezTo>
                    <a:cubicBezTo>
                      <a:pt x="106" y="0"/>
                      <a:pt x="119" y="0"/>
                      <a:pt x="133" y="0"/>
                    </a:cubicBezTo>
                    <a:cubicBezTo>
                      <a:pt x="133" y="2"/>
                      <a:pt x="133" y="4"/>
                      <a:pt x="133" y="7"/>
                    </a:cubicBezTo>
                    <a:cubicBezTo>
                      <a:pt x="132" y="7"/>
                      <a:pt x="131" y="7"/>
                      <a:pt x="130" y="7"/>
                    </a:cubicBezTo>
                    <a:cubicBezTo>
                      <a:pt x="124" y="8"/>
                      <a:pt x="121" y="11"/>
                      <a:pt x="119" y="16"/>
                    </a:cubicBezTo>
                    <a:cubicBezTo>
                      <a:pt x="116" y="24"/>
                      <a:pt x="113" y="31"/>
                      <a:pt x="110" y="38"/>
                    </a:cubicBezTo>
                    <a:cubicBezTo>
                      <a:pt x="98" y="70"/>
                      <a:pt x="86" y="101"/>
                      <a:pt x="74" y="133"/>
                    </a:cubicBezTo>
                    <a:cubicBezTo>
                      <a:pt x="74" y="134"/>
                      <a:pt x="73" y="135"/>
                      <a:pt x="73" y="13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71" name="Freeform 31">
                <a:extLst>
                  <a:ext uri="{FF2B5EF4-FFF2-40B4-BE49-F238E27FC236}">
                    <a16:creationId xmlns:a16="http://schemas.microsoft.com/office/drawing/2014/main" id="{50061FAB-489C-4780-AFC9-07435CFCBEA5}"/>
                  </a:ext>
                </a:extLst>
              </p:cNvPr>
              <p:cNvSpPr>
                <a:spLocks/>
              </p:cNvSpPr>
              <p:nvPr/>
            </p:nvSpPr>
            <p:spPr bwMode="auto">
              <a:xfrm>
                <a:off x="9844855" y="3891177"/>
                <a:ext cx="342807" cy="384457"/>
              </a:xfrm>
              <a:custGeom>
                <a:avLst/>
                <a:gdLst>
                  <a:gd name="T0" fmla="*/ 85 w 120"/>
                  <a:gd name="T1" fmla="*/ 127 h 135"/>
                  <a:gd name="T2" fmla="*/ 85 w 120"/>
                  <a:gd name="T3" fmla="*/ 134 h 135"/>
                  <a:gd name="T4" fmla="*/ 35 w 120"/>
                  <a:gd name="T5" fmla="*/ 134 h 135"/>
                  <a:gd name="T6" fmla="*/ 35 w 120"/>
                  <a:gd name="T7" fmla="*/ 127 h 135"/>
                  <a:gd name="T8" fmla="*/ 44 w 120"/>
                  <a:gd name="T9" fmla="*/ 126 h 135"/>
                  <a:gd name="T10" fmla="*/ 50 w 120"/>
                  <a:gd name="T11" fmla="*/ 120 h 135"/>
                  <a:gd name="T12" fmla="*/ 51 w 120"/>
                  <a:gd name="T13" fmla="*/ 113 h 135"/>
                  <a:gd name="T14" fmla="*/ 51 w 120"/>
                  <a:gd name="T15" fmla="*/ 85 h 135"/>
                  <a:gd name="T16" fmla="*/ 50 w 120"/>
                  <a:gd name="T17" fmla="*/ 79 h 135"/>
                  <a:gd name="T18" fmla="*/ 17 w 120"/>
                  <a:gd name="T19" fmla="*/ 19 h 135"/>
                  <a:gd name="T20" fmla="*/ 15 w 120"/>
                  <a:gd name="T21" fmla="*/ 15 h 135"/>
                  <a:gd name="T22" fmla="*/ 3 w 120"/>
                  <a:gd name="T23" fmla="*/ 7 h 135"/>
                  <a:gd name="T24" fmla="*/ 0 w 120"/>
                  <a:gd name="T25" fmla="*/ 7 h 135"/>
                  <a:gd name="T26" fmla="*/ 0 w 120"/>
                  <a:gd name="T27" fmla="*/ 0 h 135"/>
                  <a:gd name="T28" fmla="*/ 48 w 120"/>
                  <a:gd name="T29" fmla="*/ 0 h 135"/>
                  <a:gd name="T30" fmla="*/ 48 w 120"/>
                  <a:gd name="T31" fmla="*/ 7 h 135"/>
                  <a:gd name="T32" fmla="*/ 40 w 120"/>
                  <a:gd name="T33" fmla="*/ 7 h 135"/>
                  <a:gd name="T34" fmla="*/ 36 w 120"/>
                  <a:gd name="T35" fmla="*/ 14 h 135"/>
                  <a:gd name="T36" fmla="*/ 37 w 120"/>
                  <a:gd name="T37" fmla="*/ 18 h 135"/>
                  <a:gd name="T38" fmla="*/ 61 w 120"/>
                  <a:gd name="T39" fmla="*/ 64 h 135"/>
                  <a:gd name="T40" fmla="*/ 63 w 120"/>
                  <a:gd name="T41" fmla="*/ 68 h 135"/>
                  <a:gd name="T42" fmla="*/ 66 w 120"/>
                  <a:gd name="T43" fmla="*/ 64 h 135"/>
                  <a:gd name="T44" fmla="*/ 91 w 120"/>
                  <a:gd name="T45" fmla="*/ 18 h 135"/>
                  <a:gd name="T46" fmla="*/ 93 w 120"/>
                  <a:gd name="T47" fmla="*/ 12 h 135"/>
                  <a:gd name="T48" fmla="*/ 90 w 120"/>
                  <a:gd name="T49" fmla="*/ 8 h 135"/>
                  <a:gd name="T50" fmla="*/ 81 w 120"/>
                  <a:gd name="T51" fmla="*/ 7 h 135"/>
                  <a:gd name="T52" fmla="*/ 81 w 120"/>
                  <a:gd name="T53" fmla="*/ 0 h 135"/>
                  <a:gd name="T54" fmla="*/ 120 w 120"/>
                  <a:gd name="T55" fmla="*/ 0 h 135"/>
                  <a:gd name="T56" fmla="*/ 120 w 120"/>
                  <a:gd name="T57" fmla="*/ 7 h 135"/>
                  <a:gd name="T58" fmla="*/ 115 w 120"/>
                  <a:gd name="T59" fmla="*/ 8 h 135"/>
                  <a:gd name="T60" fmla="*/ 108 w 120"/>
                  <a:gd name="T61" fmla="*/ 12 h 135"/>
                  <a:gd name="T62" fmla="*/ 103 w 120"/>
                  <a:gd name="T63" fmla="*/ 19 h 135"/>
                  <a:gd name="T64" fmla="*/ 71 w 120"/>
                  <a:gd name="T65" fmla="*/ 75 h 135"/>
                  <a:gd name="T66" fmla="*/ 69 w 120"/>
                  <a:gd name="T67" fmla="*/ 82 h 135"/>
                  <a:gd name="T68" fmla="*/ 69 w 120"/>
                  <a:gd name="T69" fmla="*/ 111 h 135"/>
                  <a:gd name="T70" fmla="*/ 69 w 120"/>
                  <a:gd name="T71" fmla="*/ 118 h 135"/>
                  <a:gd name="T72" fmla="*/ 77 w 120"/>
                  <a:gd name="T73" fmla="*/ 126 h 135"/>
                  <a:gd name="T74" fmla="*/ 85 w 120"/>
                  <a:gd name="T75" fmla="*/ 12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0" h="135">
                    <a:moveTo>
                      <a:pt x="85" y="127"/>
                    </a:moveTo>
                    <a:cubicBezTo>
                      <a:pt x="85" y="130"/>
                      <a:pt x="85" y="132"/>
                      <a:pt x="85" y="134"/>
                    </a:cubicBezTo>
                    <a:cubicBezTo>
                      <a:pt x="81" y="135"/>
                      <a:pt x="44" y="135"/>
                      <a:pt x="35" y="134"/>
                    </a:cubicBezTo>
                    <a:cubicBezTo>
                      <a:pt x="35" y="132"/>
                      <a:pt x="35" y="130"/>
                      <a:pt x="35" y="127"/>
                    </a:cubicBezTo>
                    <a:cubicBezTo>
                      <a:pt x="38" y="127"/>
                      <a:pt x="41" y="126"/>
                      <a:pt x="44" y="126"/>
                    </a:cubicBezTo>
                    <a:cubicBezTo>
                      <a:pt x="48" y="126"/>
                      <a:pt x="50" y="124"/>
                      <a:pt x="50" y="120"/>
                    </a:cubicBezTo>
                    <a:cubicBezTo>
                      <a:pt x="51" y="118"/>
                      <a:pt x="51" y="115"/>
                      <a:pt x="51" y="113"/>
                    </a:cubicBezTo>
                    <a:cubicBezTo>
                      <a:pt x="51" y="104"/>
                      <a:pt x="51" y="95"/>
                      <a:pt x="51" y="85"/>
                    </a:cubicBezTo>
                    <a:cubicBezTo>
                      <a:pt x="51" y="83"/>
                      <a:pt x="51" y="81"/>
                      <a:pt x="50" y="79"/>
                    </a:cubicBezTo>
                    <a:cubicBezTo>
                      <a:pt x="39" y="59"/>
                      <a:pt x="28" y="39"/>
                      <a:pt x="17" y="19"/>
                    </a:cubicBezTo>
                    <a:cubicBezTo>
                      <a:pt x="16" y="17"/>
                      <a:pt x="15" y="16"/>
                      <a:pt x="15" y="15"/>
                    </a:cubicBezTo>
                    <a:cubicBezTo>
                      <a:pt x="12" y="10"/>
                      <a:pt x="9" y="7"/>
                      <a:pt x="3" y="7"/>
                    </a:cubicBezTo>
                    <a:cubicBezTo>
                      <a:pt x="2" y="7"/>
                      <a:pt x="1" y="7"/>
                      <a:pt x="0" y="7"/>
                    </a:cubicBezTo>
                    <a:cubicBezTo>
                      <a:pt x="0" y="4"/>
                      <a:pt x="0" y="2"/>
                      <a:pt x="0" y="0"/>
                    </a:cubicBezTo>
                    <a:cubicBezTo>
                      <a:pt x="16" y="0"/>
                      <a:pt x="31" y="0"/>
                      <a:pt x="48" y="0"/>
                    </a:cubicBezTo>
                    <a:cubicBezTo>
                      <a:pt x="48" y="2"/>
                      <a:pt x="48" y="4"/>
                      <a:pt x="48" y="7"/>
                    </a:cubicBezTo>
                    <a:cubicBezTo>
                      <a:pt x="45" y="7"/>
                      <a:pt x="42" y="7"/>
                      <a:pt x="40" y="7"/>
                    </a:cubicBezTo>
                    <a:cubicBezTo>
                      <a:pt x="35" y="8"/>
                      <a:pt x="34" y="10"/>
                      <a:pt x="36" y="14"/>
                    </a:cubicBezTo>
                    <a:cubicBezTo>
                      <a:pt x="36" y="15"/>
                      <a:pt x="37" y="17"/>
                      <a:pt x="37" y="18"/>
                    </a:cubicBezTo>
                    <a:cubicBezTo>
                      <a:pt x="45" y="33"/>
                      <a:pt x="53" y="49"/>
                      <a:pt x="61" y="64"/>
                    </a:cubicBezTo>
                    <a:cubicBezTo>
                      <a:pt x="61" y="65"/>
                      <a:pt x="62" y="66"/>
                      <a:pt x="63" y="68"/>
                    </a:cubicBezTo>
                    <a:cubicBezTo>
                      <a:pt x="64" y="66"/>
                      <a:pt x="65" y="65"/>
                      <a:pt x="66" y="64"/>
                    </a:cubicBezTo>
                    <a:cubicBezTo>
                      <a:pt x="74" y="49"/>
                      <a:pt x="82" y="34"/>
                      <a:pt x="91" y="18"/>
                    </a:cubicBezTo>
                    <a:cubicBezTo>
                      <a:pt x="92" y="16"/>
                      <a:pt x="93" y="14"/>
                      <a:pt x="93" y="12"/>
                    </a:cubicBezTo>
                    <a:cubicBezTo>
                      <a:pt x="94" y="9"/>
                      <a:pt x="93" y="8"/>
                      <a:pt x="90" y="8"/>
                    </a:cubicBezTo>
                    <a:cubicBezTo>
                      <a:pt x="87" y="7"/>
                      <a:pt x="85" y="7"/>
                      <a:pt x="81" y="7"/>
                    </a:cubicBezTo>
                    <a:cubicBezTo>
                      <a:pt x="81" y="4"/>
                      <a:pt x="81" y="2"/>
                      <a:pt x="81" y="0"/>
                    </a:cubicBezTo>
                    <a:cubicBezTo>
                      <a:pt x="94" y="0"/>
                      <a:pt x="107" y="0"/>
                      <a:pt x="120" y="0"/>
                    </a:cubicBezTo>
                    <a:cubicBezTo>
                      <a:pt x="120" y="2"/>
                      <a:pt x="120" y="4"/>
                      <a:pt x="120" y="7"/>
                    </a:cubicBezTo>
                    <a:cubicBezTo>
                      <a:pt x="119" y="7"/>
                      <a:pt x="117" y="7"/>
                      <a:pt x="115" y="8"/>
                    </a:cubicBezTo>
                    <a:cubicBezTo>
                      <a:pt x="112" y="8"/>
                      <a:pt x="109" y="9"/>
                      <a:pt x="108" y="12"/>
                    </a:cubicBezTo>
                    <a:cubicBezTo>
                      <a:pt x="106" y="14"/>
                      <a:pt x="104" y="17"/>
                      <a:pt x="103" y="19"/>
                    </a:cubicBezTo>
                    <a:cubicBezTo>
                      <a:pt x="92" y="38"/>
                      <a:pt x="81" y="56"/>
                      <a:pt x="71" y="75"/>
                    </a:cubicBezTo>
                    <a:cubicBezTo>
                      <a:pt x="69" y="77"/>
                      <a:pt x="68" y="80"/>
                      <a:pt x="69" y="82"/>
                    </a:cubicBezTo>
                    <a:cubicBezTo>
                      <a:pt x="69" y="92"/>
                      <a:pt x="69" y="102"/>
                      <a:pt x="69" y="111"/>
                    </a:cubicBezTo>
                    <a:cubicBezTo>
                      <a:pt x="69" y="114"/>
                      <a:pt x="69" y="116"/>
                      <a:pt x="69" y="118"/>
                    </a:cubicBezTo>
                    <a:cubicBezTo>
                      <a:pt x="70" y="124"/>
                      <a:pt x="71" y="125"/>
                      <a:pt x="77" y="126"/>
                    </a:cubicBezTo>
                    <a:cubicBezTo>
                      <a:pt x="80" y="126"/>
                      <a:pt x="82" y="127"/>
                      <a:pt x="85" y="12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72" name="Freeform 32">
                <a:extLst>
                  <a:ext uri="{FF2B5EF4-FFF2-40B4-BE49-F238E27FC236}">
                    <a16:creationId xmlns:a16="http://schemas.microsoft.com/office/drawing/2014/main" id="{D30E14B5-5B2E-42F0-B3FB-A799A167FB3B}"/>
                  </a:ext>
                </a:extLst>
              </p:cNvPr>
              <p:cNvSpPr>
                <a:spLocks/>
              </p:cNvSpPr>
              <p:nvPr/>
            </p:nvSpPr>
            <p:spPr bwMode="auto">
              <a:xfrm>
                <a:off x="9514863" y="3878362"/>
                <a:ext cx="329992" cy="394068"/>
              </a:xfrm>
              <a:custGeom>
                <a:avLst/>
                <a:gdLst>
                  <a:gd name="T0" fmla="*/ 108 w 116"/>
                  <a:gd name="T1" fmla="*/ 42 h 139"/>
                  <a:gd name="T2" fmla="*/ 102 w 116"/>
                  <a:gd name="T3" fmla="*/ 29 h 139"/>
                  <a:gd name="T4" fmla="*/ 72 w 116"/>
                  <a:gd name="T5" fmla="*/ 14 h 139"/>
                  <a:gd name="T6" fmla="*/ 67 w 116"/>
                  <a:gd name="T7" fmla="*/ 18 h 139"/>
                  <a:gd name="T8" fmla="*/ 66 w 116"/>
                  <a:gd name="T9" fmla="*/ 24 h 139"/>
                  <a:gd name="T10" fmla="*/ 66 w 116"/>
                  <a:gd name="T11" fmla="*/ 115 h 139"/>
                  <a:gd name="T12" fmla="*/ 67 w 116"/>
                  <a:gd name="T13" fmla="*/ 123 h 139"/>
                  <a:gd name="T14" fmla="*/ 75 w 116"/>
                  <a:gd name="T15" fmla="*/ 131 h 139"/>
                  <a:gd name="T16" fmla="*/ 83 w 116"/>
                  <a:gd name="T17" fmla="*/ 132 h 139"/>
                  <a:gd name="T18" fmla="*/ 83 w 116"/>
                  <a:gd name="T19" fmla="*/ 139 h 139"/>
                  <a:gd name="T20" fmla="*/ 33 w 116"/>
                  <a:gd name="T21" fmla="*/ 139 h 139"/>
                  <a:gd name="T22" fmla="*/ 33 w 116"/>
                  <a:gd name="T23" fmla="*/ 132 h 139"/>
                  <a:gd name="T24" fmla="*/ 41 w 116"/>
                  <a:gd name="T25" fmla="*/ 131 h 139"/>
                  <a:gd name="T26" fmla="*/ 49 w 116"/>
                  <a:gd name="T27" fmla="*/ 123 h 139"/>
                  <a:gd name="T28" fmla="*/ 49 w 116"/>
                  <a:gd name="T29" fmla="*/ 118 h 139"/>
                  <a:gd name="T30" fmla="*/ 49 w 116"/>
                  <a:gd name="T31" fmla="*/ 22 h 139"/>
                  <a:gd name="T32" fmla="*/ 41 w 116"/>
                  <a:gd name="T33" fmla="*/ 14 h 139"/>
                  <a:gd name="T34" fmla="*/ 32 w 116"/>
                  <a:gd name="T35" fmla="*/ 15 h 139"/>
                  <a:gd name="T36" fmla="*/ 18 w 116"/>
                  <a:gd name="T37" fmla="*/ 23 h 139"/>
                  <a:gd name="T38" fmla="*/ 11 w 116"/>
                  <a:gd name="T39" fmla="*/ 36 h 139"/>
                  <a:gd name="T40" fmla="*/ 8 w 116"/>
                  <a:gd name="T41" fmla="*/ 42 h 139"/>
                  <a:gd name="T42" fmla="*/ 0 w 116"/>
                  <a:gd name="T43" fmla="*/ 39 h 139"/>
                  <a:gd name="T44" fmla="*/ 13 w 116"/>
                  <a:gd name="T45" fmla="*/ 0 h 139"/>
                  <a:gd name="T46" fmla="*/ 19 w 116"/>
                  <a:gd name="T47" fmla="*/ 0 h 139"/>
                  <a:gd name="T48" fmla="*/ 21 w 116"/>
                  <a:gd name="T49" fmla="*/ 4 h 139"/>
                  <a:gd name="T50" fmla="*/ 95 w 116"/>
                  <a:gd name="T51" fmla="*/ 4 h 139"/>
                  <a:gd name="T52" fmla="*/ 97 w 116"/>
                  <a:gd name="T53" fmla="*/ 0 h 139"/>
                  <a:gd name="T54" fmla="*/ 103 w 116"/>
                  <a:gd name="T55" fmla="*/ 0 h 139"/>
                  <a:gd name="T56" fmla="*/ 116 w 116"/>
                  <a:gd name="T57" fmla="*/ 39 h 139"/>
                  <a:gd name="T58" fmla="*/ 108 w 116"/>
                  <a:gd name="T59" fmla="*/ 42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6" h="139">
                    <a:moveTo>
                      <a:pt x="108" y="42"/>
                    </a:moveTo>
                    <a:cubicBezTo>
                      <a:pt x="106" y="37"/>
                      <a:pt x="104" y="33"/>
                      <a:pt x="102" y="29"/>
                    </a:cubicBezTo>
                    <a:cubicBezTo>
                      <a:pt x="96" y="17"/>
                      <a:pt x="85" y="13"/>
                      <a:pt x="72" y="14"/>
                    </a:cubicBezTo>
                    <a:cubicBezTo>
                      <a:pt x="68" y="14"/>
                      <a:pt x="67" y="15"/>
                      <a:pt x="67" y="18"/>
                    </a:cubicBezTo>
                    <a:cubicBezTo>
                      <a:pt x="66" y="20"/>
                      <a:pt x="66" y="22"/>
                      <a:pt x="66" y="24"/>
                    </a:cubicBezTo>
                    <a:cubicBezTo>
                      <a:pt x="66" y="54"/>
                      <a:pt x="66" y="85"/>
                      <a:pt x="66" y="115"/>
                    </a:cubicBezTo>
                    <a:cubicBezTo>
                      <a:pt x="66" y="118"/>
                      <a:pt x="67" y="120"/>
                      <a:pt x="67" y="123"/>
                    </a:cubicBezTo>
                    <a:cubicBezTo>
                      <a:pt x="68" y="128"/>
                      <a:pt x="70" y="130"/>
                      <a:pt x="75" y="131"/>
                    </a:cubicBezTo>
                    <a:cubicBezTo>
                      <a:pt x="78" y="131"/>
                      <a:pt x="80" y="132"/>
                      <a:pt x="83" y="132"/>
                    </a:cubicBezTo>
                    <a:cubicBezTo>
                      <a:pt x="83" y="134"/>
                      <a:pt x="83" y="137"/>
                      <a:pt x="83" y="139"/>
                    </a:cubicBezTo>
                    <a:cubicBezTo>
                      <a:pt x="66" y="139"/>
                      <a:pt x="50" y="139"/>
                      <a:pt x="33" y="139"/>
                    </a:cubicBezTo>
                    <a:cubicBezTo>
                      <a:pt x="33" y="137"/>
                      <a:pt x="33" y="135"/>
                      <a:pt x="33" y="132"/>
                    </a:cubicBezTo>
                    <a:cubicBezTo>
                      <a:pt x="36" y="132"/>
                      <a:pt x="39" y="131"/>
                      <a:pt x="41" y="131"/>
                    </a:cubicBezTo>
                    <a:cubicBezTo>
                      <a:pt x="47" y="130"/>
                      <a:pt x="49" y="128"/>
                      <a:pt x="49" y="123"/>
                    </a:cubicBezTo>
                    <a:cubicBezTo>
                      <a:pt x="49" y="121"/>
                      <a:pt x="49" y="120"/>
                      <a:pt x="49" y="118"/>
                    </a:cubicBezTo>
                    <a:cubicBezTo>
                      <a:pt x="49" y="86"/>
                      <a:pt x="49" y="54"/>
                      <a:pt x="49" y="22"/>
                    </a:cubicBezTo>
                    <a:cubicBezTo>
                      <a:pt x="49" y="14"/>
                      <a:pt x="49" y="13"/>
                      <a:pt x="41" y="14"/>
                    </a:cubicBezTo>
                    <a:cubicBezTo>
                      <a:pt x="38" y="14"/>
                      <a:pt x="35" y="14"/>
                      <a:pt x="32" y="15"/>
                    </a:cubicBezTo>
                    <a:cubicBezTo>
                      <a:pt x="26" y="16"/>
                      <a:pt x="21" y="18"/>
                      <a:pt x="18" y="23"/>
                    </a:cubicBezTo>
                    <a:cubicBezTo>
                      <a:pt x="15" y="27"/>
                      <a:pt x="13" y="32"/>
                      <a:pt x="11" y="36"/>
                    </a:cubicBezTo>
                    <a:cubicBezTo>
                      <a:pt x="10" y="38"/>
                      <a:pt x="9" y="40"/>
                      <a:pt x="8" y="42"/>
                    </a:cubicBezTo>
                    <a:cubicBezTo>
                      <a:pt x="5" y="41"/>
                      <a:pt x="3" y="40"/>
                      <a:pt x="0" y="39"/>
                    </a:cubicBezTo>
                    <a:cubicBezTo>
                      <a:pt x="5" y="26"/>
                      <a:pt x="9" y="13"/>
                      <a:pt x="13" y="0"/>
                    </a:cubicBezTo>
                    <a:cubicBezTo>
                      <a:pt x="15" y="0"/>
                      <a:pt x="17" y="0"/>
                      <a:pt x="19" y="0"/>
                    </a:cubicBezTo>
                    <a:cubicBezTo>
                      <a:pt x="20" y="1"/>
                      <a:pt x="20" y="3"/>
                      <a:pt x="21" y="4"/>
                    </a:cubicBezTo>
                    <a:cubicBezTo>
                      <a:pt x="46" y="4"/>
                      <a:pt x="70" y="4"/>
                      <a:pt x="95" y="4"/>
                    </a:cubicBezTo>
                    <a:cubicBezTo>
                      <a:pt x="95" y="3"/>
                      <a:pt x="96" y="1"/>
                      <a:pt x="97" y="0"/>
                    </a:cubicBezTo>
                    <a:cubicBezTo>
                      <a:pt x="98" y="0"/>
                      <a:pt x="100" y="0"/>
                      <a:pt x="103" y="0"/>
                    </a:cubicBezTo>
                    <a:cubicBezTo>
                      <a:pt x="107" y="13"/>
                      <a:pt x="112" y="26"/>
                      <a:pt x="116" y="39"/>
                    </a:cubicBezTo>
                    <a:cubicBezTo>
                      <a:pt x="113" y="40"/>
                      <a:pt x="111" y="41"/>
                      <a:pt x="108" y="4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73" name="Freeform 33">
                <a:extLst>
                  <a:ext uri="{FF2B5EF4-FFF2-40B4-BE49-F238E27FC236}">
                    <a16:creationId xmlns:a16="http://schemas.microsoft.com/office/drawing/2014/main" id="{80557463-D295-47EE-83FE-4E7C2CFE5CA8}"/>
                  </a:ext>
                </a:extLst>
              </p:cNvPr>
              <p:cNvSpPr>
                <a:spLocks/>
              </p:cNvSpPr>
              <p:nvPr/>
            </p:nvSpPr>
            <p:spPr bwMode="auto">
              <a:xfrm>
                <a:off x="5715150" y="3891177"/>
                <a:ext cx="140967" cy="381253"/>
              </a:xfrm>
              <a:custGeom>
                <a:avLst/>
                <a:gdLst>
                  <a:gd name="T0" fmla="*/ 0 w 50"/>
                  <a:gd name="T1" fmla="*/ 134 h 134"/>
                  <a:gd name="T2" fmla="*/ 0 w 50"/>
                  <a:gd name="T3" fmla="*/ 127 h 134"/>
                  <a:gd name="T4" fmla="*/ 9 w 50"/>
                  <a:gd name="T5" fmla="*/ 126 h 134"/>
                  <a:gd name="T6" fmla="*/ 16 w 50"/>
                  <a:gd name="T7" fmla="*/ 119 h 134"/>
                  <a:gd name="T8" fmla="*/ 16 w 50"/>
                  <a:gd name="T9" fmla="*/ 113 h 134"/>
                  <a:gd name="T10" fmla="*/ 16 w 50"/>
                  <a:gd name="T11" fmla="*/ 21 h 134"/>
                  <a:gd name="T12" fmla="*/ 16 w 50"/>
                  <a:gd name="T13" fmla="*/ 13 h 134"/>
                  <a:gd name="T14" fmla="*/ 9 w 50"/>
                  <a:gd name="T15" fmla="*/ 8 h 134"/>
                  <a:gd name="T16" fmla="*/ 1 w 50"/>
                  <a:gd name="T17" fmla="*/ 7 h 134"/>
                  <a:gd name="T18" fmla="*/ 1 w 50"/>
                  <a:gd name="T19" fmla="*/ 0 h 134"/>
                  <a:gd name="T20" fmla="*/ 49 w 50"/>
                  <a:gd name="T21" fmla="*/ 0 h 134"/>
                  <a:gd name="T22" fmla="*/ 49 w 50"/>
                  <a:gd name="T23" fmla="*/ 7 h 134"/>
                  <a:gd name="T24" fmla="*/ 42 w 50"/>
                  <a:gd name="T25" fmla="*/ 8 h 134"/>
                  <a:gd name="T26" fmla="*/ 34 w 50"/>
                  <a:gd name="T27" fmla="*/ 15 h 134"/>
                  <a:gd name="T28" fmla="*/ 33 w 50"/>
                  <a:gd name="T29" fmla="*/ 23 h 134"/>
                  <a:gd name="T30" fmla="*/ 33 w 50"/>
                  <a:gd name="T31" fmla="*/ 113 h 134"/>
                  <a:gd name="T32" fmla="*/ 46 w 50"/>
                  <a:gd name="T33" fmla="*/ 127 h 134"/>
                  <a:gd name="T34" fmla="*/ 49 w 50"/>
                  <a:gd name="T35" fmla="*/ 127 h 134"/>
                  <a:gd name="T36" fmla="*/ 50 w 50"/>
                  <a:gd name="T37" fmla="*/ 131 h 134"/>
                  <a:gd name="T38" fmla="*/ 49 w 50"/>
                  <a:gd name="T39" fmla="*/ 134 h 134"/>
                  <a:gd name="T40" fmla="*/ 0 w 50"/>
                  <a:gd name="T4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134">
                    <a:moveTo>
                      <a:pt x="0" y="134"/>
                    </a:moveTo>
                    <a:cubicBezTo>
                      <a:pt x="0" y="132"/>
                      <a:pt x="0" y="130"/>
                      <a:pt x="0" y="127"/>
                    </a:cubicBezTo>
                    <a:cubicBezTo>
                      <a:pt x="3" y="127"/>
                      <a:pt x="6" y="127"/>
                      <a:pt x="9" y="126"/>
                    </a:cubicBezTo>
                    <a:cubicBezTo>
                      <a:pt x="13" y="125"/>
                      <a:pt x="15" y="124"/>
                      <a:pt x="16" y="119"/>
                    </a:cubicBezTo>
                    <a:cubicBezTo>
                      <a:pt x="16" y="117"/>
                      <a:pt x="16" y="115"/>
                      <a:pt x="16" y="113"/>
                    </a:cubicBezTo>
                    <a:cubicBezTo>
                      <a:pt x="16" y="82"/>
                      <a:pt x="16" y="52"/>
                      <a:pt x="16" y="21"/>
                    </a:cubicBezTo>
                    <a:cubicBezTo>
                      <a:pt x="16" y="18"/>
                      <a:pt x="16" y="16"/>
                      <a:pt x="16" y="13"/>
                    </a:cubicBezTo>
                    <a:cubicBezTo>
                      <a:pt x="15" y="10"/>
                      <a:pt x="13" y="8"/>
                      <a:pt x="9" y="8"/>
                    </a:cubicBezTo>
                    <a:cubicBezTo>
                      <a:pt x="6" y="7"/>
                      <a:pt x="4" y="7"/>
                      <a:pt x="1" y="7"/>
                    </a:cubicBezTo>
                    <a:cubicBezTo>
                      <a:pt x="1" y="4"/>
                      <a:pt x="1" y="2"/>
                      <a:pt x="1" y="0"/>
                    </a:cubicBezTo>
                    <a:cubicBezTo>
                      <a:pt x="17" y="0"/>
                      <a:pt x="33" y="0"/>
                      <a:pt x="49" y="0"/>
                    </a:cubicBezTo>
                    <a:cubicBezTo>
                      <a:pt x="49" y="2"/>
                      <a:pt x="49" y="4"/>
                      <a:pt x="49" y="7"/>
                    </a:cubicBezTo>
                    <a:cubicBezTo>
                      <a:pt x="47" y="7"/>
                      <a:pt x="44" y="7"/>
                      <a:pt x="42" y="8"/>
                    </a:cubicBezTo>
                    <a:cubicBezTo>
                      <a:pt x="38" y="8"/>
                      <a:pt x="35" y="10"/>
                      <a:pt x="34" y="15"/>
                    </a:cubicBezTo>
                    <a:cubicBezTo>
                      <a:pt x="34" y="17"/>
                      <a:pt x="33" y="20"/>
                      <a:pt x="33" y="23"/>
                    </a:cubicBezTo>
                    <a:cubicBezTo>
                      <a:pt x="33" y="53"/>
                      <a:pt x="33" y="83"/>
                      <a:pt x="33" y="113"/>
                    </a:cubicBezTo>
                    <a:cubicBezTo>
                      <a:pt x="33" y="124"/>
                      <a:pt x="36" y="126"/>
                      <a:pt x="46" y="127"/>
                    </a:cubicBezTo>
                    <a:cubicBezTo>
                      <a:pt x="47" y="127"/>
                      <a:pt x="48" y="127"/>
                      <a:pt x="49" y="127"/>
                    </a:cubicBezTo>
                    <a:cubicBezTo>
                      <a:pt x="49" y="128"/>
                      <a:pt x="50" y="129"/>
                      <a:pt x="50" y="131"/>
                    </a:cubicBezTo>
                    <a:cubicBezTo>
                      <a:pt x="50" y="132"/>
                      <a:pt x="49" y="133"/>
                      <a:pt x="49" y="134"/>
                    </a:cubicBezTo>
                    <a:cubicBezTo>
                      <a:pt x="33" y="134"/>
                      <a:pt x="17" y="134"/>
                      <a:pt x="0" y="134"/>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74" name="Freeform 34">
                <a:extLst>
                  <a:ext uri="{FF2B5EF4-FFF2-40B4-BE49-F238E27FC236}">
                    <a16:creationId xmlns:a16="http://schemas.microsoft.com/office/drawing/2014/main" id="{59C332FA-9D18-4C13-8F66-7832ED72F4F6}"/>
                  </a:ext>
                </a:extLst>
              </p:cNvPr>
              <p:cNvSpPr>
                <a:spLocks/>
              </p:cNvSpPr>
              <p:nvPr/>
            </p:nvSpPr>
            <p:spPr bwMode="auto">
              <a:xfrm>
                <a:off x="9354673" y="3891177"/>
                <a:ext cx="137764" cy="384457"/>
              </a:xfrm>
              <a:custGeom>
                <a:avLst/>
                <a:gdLst>
                  <a:gd name="T0" fmla="*/ 0 w 49"/>
                  <a:gd name="T1" fmla="*/ 7 h 135"/>
                  <a:gd name="T2" fmla="*/ 0 w 49"/>
                  <a:gd name="T3" fmla="*/ 0 h 135"/>
                  <a:gd name="T4" fmla="*/ 49 w 49"/>
                  <a:gd name="T5" fmla="*/ 0 h 135"/>
                  <a:gd name="T6" fmla="*/ 49 w 49"/>
                  <a:gd name="T7" fmla="*/ 7 h 135"/>
                  <a:gd name="T8" fmla="*/ 42 w 49"/>
                  <a:gd name="T9" fmla="*/ 8 h 135"/>
                  <a:gd name="T10" fmla="*/ 34 w 49"/>
                  <a:gd name="T11" fmla="*/ 15 h 135"/>
                  <a:gd name="T12" fmla="*/ 33 w 49"/>
                  <a:gd name="T13" fmla="*/ 23 h 135"/>
                  <a:gd name="T14" fmla="*/ 33 w 49"/>
                  <a:gd name="T15" fmla="*/ 113 h 135"/>
                  <a:gd name="T16" fmla="*/ 46 w 49"/>
                  <a:gd name="T17" fmla="*/ 127 h 135"/>
                  <a:gd name="T18" fmla="*/ 49 w 49"/>
                  <a:gd name="T19" fmla="*/ 127 h 135"/>
                  <a:gd name="T20" fmla="*/ 49 w 49"/>
                  <a:gd name="T21" fmla="*/ 134 h 135"/>
                  <a:gd name="T22" fmla="*/ 0 w 49"/>
                  <a:gd name="T23" fmla="*/ 134 h 135"/>
                  <a:gd name="T24" fmla="*/ 0 w 49"/>
                  <a:gd name="T25" fmla="*/ 127 h 135"/>
                  <a:gd name="T26" fmla="*/ 7 w 49"/>
                  <a:gd name="T27" fmla="*/ 126 h 135"/>
                  <a:gd name="T28" fmla="*/ 16 w 49"/>
                  <a:gd name="T29" fmla="*/ 118 h 135"/>
                  <a:gd name="T30" fmla="*/ 16 w 49"/>
                  <a:gd name="T31" fmla="*/ 113 h 135"/>
                  <a:gd name="T32" fmla="*/ 16 w 49"/>
                  <a:gd name="T33" fmla="*/ 20 h 135"/>
                  <a:gd name="T34" fmla="*/ 15 w 49"/>
                  <a:gd name="T35" fmla="*/ 13 h 135"/>
                  <a:gd name="T36" fmla="*/ 9 w 49"/>
                  <a:gd name="T37" fmla="*/ 8 h 135"/>
                  <a:gd name="T38" fmla="*/ 0 w 49"/>
                  <a:gd name="T39" fmla="*/ 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9" h="135">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5" y="10"/>
                      <a:pt x="34" y="15"/>
                    </a:cubicBezTo>
                    <a:cubicBezTo>
                      <a:pt x="33" y="18"/>
                      <a:pt x="33" y="20"/>
                      <a:pt x="33" y="23"/>
                    </a:cubicBezTo>
                    <a:cubicBezTo>
                      <a:pt x="33" y="53"/>
                      <a:pt x="33" y="83"/>
                      <a:pt x="33" y="113"/>
                    </a:cubicBezTo>
                    <a:cubicBezTo>
                      <a:pt x="33" y="124"/>
                      <a:pt x="35" y="126"/>
                      <a:pt x="46" y="127"/>
                    </a:cubicBezTo>
                    <a:cubicBezTo>
                      <a:pt x="47" y="127"/>
                      <a:pt x="48" y="127"/>
                      <a:pt x="49" y="127"/>
                    </a:cubicBezTo>
                    <a:cubicBezTo>
                      <a:pt x="49" y="129"/>
                      <a:pt x="49" y="132"/>
                      <a:pt x="49" y="134"/>
                    </a:cubicBezTo>
                    <a:cubicBezTo>
                      <a:pt x="45" y="135"/>
                      <a:pt x="9" y="135"/>
                      <a:pt x="0" y="134"/>
                    </a:cubicBezTo>
                    <a:cubicBezTo>
                      <a:pt x="0" y="132"/>
                      <a:pt x="0" y="130"/>
                      <a:pt x="0" y="127"/>
                    </a:cubicBezTo>
                    <a:cubicBezTo>
                      <a:pt x="3" y="127"/>
                      <a:pt x="5" y="127"/>
                      <a:pt x="7" y="126"/>
                    </a:cubicBezTo>
                    <a:cubicBezTo>
                      <a:pt x="13" y="126"/>
                      <a:pt x="15" y="124"/>
                      <a:pt x="16" y="118"/>
                    </a:cubicBezTo>
                    <a:cubicBezTo>
                      <a:pt x="16" y="117"/>
                      <a:pt x="16" y="115"/>
                      <a:pt x="16" y="113"/>
                    </a:cubicBezTo>
                    <a:cubicBezTo>
                      <a:pt x="16" y="82"/>
                      <a:pt x="16" y="51"/>
                      <a:pt x="16" y="20"/>
                    </a:cubicBezTo>
                    <a:cubicBezTo>
                      <a:pt x="16" y="18"/>
                      <a:pt x="15" y="16"/>
                      <a:pt x="15" y="13"/>
                    </a:cubicBezTo>
                    <a:cubicBezTo>
                      <a:pt x="14" y="10"/>
                      <a:pt x="12" y="8"/>
                      <a:pt x="9" y="8"/>
                    </a:cubicBezTo>
                    <a:cubicBezTo>
                      <a:pt x="6" y="7"/>
                      <a:pt x="3" y="7"/>
                      <a:pt x="0" y="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75" name="Freeform 35">
                <a:extLst>
                  <a:ext uri="{FF2B5EF4-FFF2-40B4-BE49-F238E27FC236}">
                    <a16:creationId xmlns:a16="http://schemas.microsoft.com/office/drawing/2014/main" id="{65E12940-8A45-4E0C-84AF-6AA4577F53A2}"/>
                  </a:ext>
                </a:extLst>
              </p:cNvPr>
              <p:cNvSpPr>
                <a:spLocks/>
              </p:cNvSpPr>
              <p:nvPr/>
            </p:nvSpPr>
            <p:spPr bwMode="auto">
              <a:xfrm>
                <a:off x="7675879" y="3891177"/>
                <a:ext cx="137764" cy="381253"/>
              </a:xfrm>
              <a:custGeom>
                <a:avLst/>
                <a:gdLst>
                  <a:gd name="T0" fmla="*/ 0 w 49"/>
                  <a:gd name="T1" fmla="*/ 7 h 134"/>
                  <a:gd name="T2" fmla="*/ 0 w 49"/>
                  <a:gd name="T3" fmla="*/ 0 h 134"/>
                  <a:gd name="T4" fmla="*/ 49 w 49"/>
                  <a:gd name="T5" fmla="*/ 0 h 134"/>
                  <a:gd name="T6" fmla="*/ 49 w 49"/>
                  <a:gd name="T7" fmla="*/ 7 h 134"/>
                  <a:gd name="T8" fmla="*/ 42 w 49"/>
                  <a:gd name="T9" fmla="*/ 8 h 134"/>
                  <a:gd name="T10" fmla="*/ 34 w 49"/>
                  <a:gd name="T11" fmla="*/ 15 h 134"/>
                  <a:gd name="T12" fmla="*/ 33 w 49"/>
                  <a:gd name="T13" fmla="*/ 23 h 134"/>
                  <a:gd name="T14" fmla="*/ 33 w 49"/>
                  <a:gd name="T15" fmla="*/ 112 h 134"/>
                  <a:gd name="T16" fmla="*/ 34 w 49"/>
                  <a:gd name="T17" fmla="*/ 120 h 134"/>
                  <a:gd name="T18" fmla="*/ 40 w 49"/>
                  <a:gd name="T19" fmla="*/ 126 h 134"/>
                  <a:gd name="T20" fmla="*/ 49 w 49"/>
                  <a:gd name="T21" fmla="*/ 127 h 134"/>
                  <a:gd name="T22" fmla="*/ 49 w 49"/>
                  <a:gd name="T23" fmla="*/ 134 h 134"/>
                  <a:gd name="T24" fmla="*/ 0 w 49"/>
                  <a:gd name="T25" fmla="*/ 134 h 134"/>
                  <a:gd name="T26" fmla="*/ 0 w 49"/>
                  <a:gd name="T27" fmla="*/ 127 h 134"/>
                  <a:gd name="T28" fmla="*/ 8 w 49"/>
                  <a:gd name="T29" fmla="*/ 126 h 134"/>
                  <a:gd name="T30" fmla="*/ 15 w 49"/>
                  <a:gd name="T31" fmla="*/ 119 h 134"/>
                  <a:gd name="T32" fmla="*/ 16 w 49"/>
                  <a:gd name="T33" fmla="*/ 110 h 134"/>
                  <a:gd name="T34" fmla="*/ 16 w 49"/>
                  <a:gd name="T35" fmla="*/ 25 h 134"/>
                  <a:gd name="T36" fmla="*/ 15 w 49"/>
                  <a:gd name="T37" fmla="*/ 15 h 134"/>
                  <a:gd name="T38" fmla="*/ 8 w 49"/>
                  <a:gd name="T39" fmla="*/ 8 h 134"/>
                  <a:gd name="T40" fmla="*/ 0 w 49"/>
                  <a:gd name="T41" fmla="*/ 7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 h="134">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4" y="10"/>
                      <a:pt x="34" y="15"/>
                    </a:cubicBezTo>
                    <a:cubicBezTo>
                      <a:pt x="33" y="18"/>
                      <a:pt x="33" y="21"/>
                      <a:pt x="33" y="23"/>
                    </a:cubicBezTo>
                    <a:cubicBezTo>
                      <a:pt x="33" y="53"/>
                      <a:pt x="33" y="83"/>
                      <a:pt x="33" y="112"/>
                    </a:cubicBezTo>
                    <a:cubicBezTo>
                      <a:pt x="33" y="115"/>
                      <a:pt x="33" y="118"/>
                      <a:pt x="34" y="120"/>
                    </a:cubicBezTo>
                    <a:cubicBezTo>
                      <a:pt x="34" y="124"/>
                      <a:pt x="36" y="126"/>
                      <a:pt x="40" y="126"/>
                    </a:cubicBezTo>
                    <a:cubicBezTo>
                      <a:pt x="43" y="126"/>
                      <a:pt x="45" y="127"/>
                      <a:pt x="49" y="127"/>
                    </a:cubicBezTo>
                    <a:cubicBezTo>
                      <a:pt x="49" y="129"/>
                      <a:pt x="49" y="132"/>
                      <a:pt x="49" y="134"/>
                    </a:cubicBezTo>
                    <a:cubicBezTo>
                      <a:pt x="33" y="134"/>
                      <a:pt x="16" y="134"/>
                      <a:pt x="0" y="134"/>
                    </a:cubicBezTo>
                    <a:cubicBezTo>
                      <a:pt x="0" y="132"/>
                      <a:pt x="0" y="130"/>
                      <a:pt x="0" y="127"/>
                    </a:cubicBezTo>
                    <a:cubicBezTo>
                      <a:pt x="3" y="127"/>
                      <a:pt x="6" y="127"/>
                      <a:pt x="8" y="126"/>
                    </a:cubicBezTo>
                    <a:cubicBezTo>
                      <a:pt x="13" y="125"/>
                      <a:pt x="15" y="123"/>
                      <a:pt x="15" y="119"/>
                    </a:cubicBezTo>
                    <a:cubicBezTo>
                      <a:pt x="16" y="116"/>
                      <a:pt x="16" y="113"/>
                      <a:pt x="16" y="110"/>
                    </a:cubicBezTo>
                    <a:cubicBezTo>
                      <a:pt x="16" y="81"/>
                      <a:pt x="16" y="53"/>
                      <a:pt x="16" y="25"/>
                    </a:cubicBezTo>
                    <a:cubicBezTo>
                      <a:pt x="16" y="21"/>
                      <a:pt x="16" y="18"/>
                      <a:pt x="15" y="15"/>
                    </a:cubicBezTo>
                    <a:cubicBezTo>
                      <a:pt x="15" y="10"/>
                      <a:pt x="13" y="8"/>
                      <a:pt x="8" y="8"/>
                    </a:cubicBezTo>
                    <a:cubicBezTo>
                      <a:pt x="5" y="7"/>
                      <a:pt x="3" y="7"/>
                      <a:pt x="0" y="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grpSp>
        <p:grpSp>
          <p:nvGrpSpPr>
            <p:cNvPr id="123" name="组合 122">
              <a:extLst>
                <a:ext uri="{FF2B5EF4-FFF2-40B4-BE49-F238E27FC236}">
                  <a16:creationId xmlns:a16="http://schemas.microsoft.com/office/drawing/2014/main" id="{F4DC8654-6333-43BF-BBD2-8CC0F92462C8}"/>
                </a:ext>
              </a:extLst>
            </p:cNvPr>
            <p:cNvGrpSpPr/>
            <p:nvPr userDrawn="1"/>
          </p:nvGrpSpPr>
          <p:grpSpPr>
            <a:xfrm>
              <a:off x="10237120" y="539555"/>
              <a:ext cx="1312962" cy="375239"/>
              <a:chOff x="4606634" y="2048989"/>
              <a:chExt cx="5593843" cy="1598699"/>
            </a:xfrm>
            <a:solidFill>
              <a:schemeClr val="accent1">
                <a:alpha val="80000"/>
              </a:schemeClr>
            </a:solidFill>
          </p:grpSpPr>
          <p:sp>
            <p:nvSpPr>
              <p:cNvPr id="148" name="Freeform 9">
                <a:extLst>
                  <a:ext uri="{FF2B5EF4-FFF2-40B4-BE49-F238E27FC236}">
                    <a16:creationId xmlns:a16="http://schemas.microsoft.com/office/drawing/2014/main" id="{1BD02196-28F9-45E0-99D4-C63C486392BF}"/>
                  </a:ext>
                </a:extLst>
              </p:cNvPr>
              <p:cNvSpPr>
                <a:spLocks noEditPoints="1"/>
              </p:cNvSpPr>
              <p:nvPr/>
            </p:nvSpPr>
            <p:spPr bwMode="auto">
              <a:xfrm>
                <a:off x="9274578" y="2071415"/>
                <a:ext cx="925899" cy="1034829"/>
              </a:xfrm>
              <a:custGeom>
                <a:avLst/>
                <a:gdLst>
                  <a:gd name="T0" fmla="*/ 324 w 325"/>
                  <a:gd name="T1" fmla="*/ 106 h 363"/>
                  <a:gd name="T2" fmla="*/ 283 w 325"/>
                  <a:gd name="T3" fmla="*/ 179 h 363"/>
                  <a:gd name="T4" fmla="*/ 247 w 325"/>
                  <a:gd name="T5" fmla="*/ 214 h 363"/>
                  <a:gd name="T6" fmla="*/ 241 w 325"/>
                  <a:gd name="T7" fmla="*/ 228 h 363"/>
                  <a:gd name="T8" fmla="*/ 271 w 325"/>
                  <a:gd name="T9" fmla="*/ 230 h 363"/>
                  <a:gd name="T10" fmla="*/ 282 w 325"/>
                  <a:gd name="T11" fmla="*/ 240 h 363"/>
                  <a:gd name="T12" fmla="*/ 269 w 325"/>
                  <a:gd name="T13" fmla="*/ 277 h 363"/>
                  <a:gd name="T14" fmla="*/ 223 w 325"/>
                  <a:gd name="T15" fmla="*/ 316 h 363"/>
                  <a:gd name="T16" fmla="*/ 176 w 325"/>
                  <a:gd name="T17" fmla="*/ 340 h 363"/>
                  <a:gd name="T18" fmla="*/ 160 w 325"/>
                  <a:gd name="T19" fmla="*/ 339 h 363"/>
                  <a:gd name="T20" fmla="*/ 165 w 325"/>
                  <a:gd name="T21" fmla="*/ 329 h 363"/>
                  <a:gd name="T22" fmla="*/ 195 w 325"/>
                  <a:gd name="T23" fmla="*/ 302 h 363"/>
                  <a:gd name="T24" fmla="*/ 214 w 325"/>
                  <a:gd name="T25" fmla="*/ 282 h 363"/>
                  <a:gd name="T26" fmla="*/ 223 w 325"/>
                  <a:gd name="T27" fmla="*/ 265 h 363"/>
                  <a:gd name="T28" fmla="*/ 220 w 325"/>
                  <a:gd name="T29" fmla="*/ 257 h 363"/>
                  <a:gd name="T30" fmla="*/ 179 w 325"/>
                  <a:gd name="T31" fmla="*/ 289 h 363"/>
                  <a:gd name="T32" fmla="*/ 106 w 325"/>
                  <a:gd name="T33" fmla="*/ 335 h 363"/>
                  <a:gd name="T34" fmla="*/ 20 w 325"/>
                  <a:gd name="T35" fmla="*/ 363 h 363"/>
                  <a:gd name="T36" fmla="*/ 4 w 325"/>
                  <a:gd name="T37" fmla="*/ 360 h 363"/>
                  <a:gd name="T38" fmla="*/ 78 w 325"/>
                  <a:gd name="T39" fmla="*/ 306 h 363"/>
                  <a:gd name="T40" fmla="*/ 102 w 325"/>
                  <a:gd name="T41" fmla="*/ 295 h 363"/>
                  <a:gd name="T42" fmla="*/ 208 w 325"/>
                  <a:gd name="T43" fmla="*/ 238 h 363"/>
                  <a:gd name="T44" fmla="*/ 207 w 325"/>
                  <a:gd name="T45" fmla="*/ 232 h 363"/>
                  <a:gd name="T46" fmla="*/ 171 w 325"/>
                  <a:gd name="T47" fmla="*/ 243 h 363"/>
                  <a:gd name="T48" fmla="*/ 163 w 325"/>
                  <a:gd name="T49" fmla="*/ 239 h 363"/>
                  <a:gd name="T50" fmla="*/ 170 w 325"/>
                  <a:gd name="T51" fmla="*/ 226 h 363"/>
                  <a:gd name="T52" fmla="*/ 154 w 325"/>
                  <a:gd name="T53" fmla="*/ 206 h 363"/>
                  <a:gd name="T54" fmla="*/ 122 w 325"/>
                  <a:gd name="T55" fmla="*/ 224 h 363"/>
                  <a:gd name="T56" fmla="*/ 99 w 325"/>
                  <a:gd name="T57" fmla="*/ 236 h 363"/>
                  <a:gd name="T58" fmla="*/ 100 w 325"/>
                  <a:gd name="T59" fmla="*/ 222 h 363"/>
                  <a:gd name="T60" fmla="*/ 116 w 325"/>
                  <a:gd name="T61" fmla="*/ 204 h 363"/>
                  <a:gd name="T62" fmla="*/ 118 w 325"/>
                  <a:gd name="T63" fmla="*/ 183 h 363"/>
                  <a:gd name="T64" fmla="*/ 116 w 325"/>
                  <a:gd name="T65" fmla="*/ 174 h 363"/>
                  <a:gd name="T66" fmla="*/ 143 w 325"/>
                  <a:gd name="T67" fmla="*/ 167 h 363"/>
                  <a:gd name="T68" fmla="*/ 158 w 325"/>
                  <a:gd name="T69" fmla="*/ 145 h 363"/>
                  <a:gd name="T70" fmla="*/ 147 w 325"/>
                  <a:gd name="T71" fmla="*/ 144 h 363"/>
                  <a:gd name="T72" fmla="*/ 132 w 325"/>
                  <a:gd name="T73" fmla="*/ 141 h 363"/>
                  <a:gd name="T74" fmla="*/ 141 w 325"/>
                  <a:gd name="T75" fmla="*/ 129 h 363"/>
                  <a:gd name="T76" fmla="*/ 140 w 325"/>
                  <a:gd name="T77" fmla="*/ 115 h 363"/>
                  <a:gd name="T78" fmla="*/ 112 w 325"/>
                  <a:gd name="T79" fmla="*/ 96 h 363"/>
                  <a:gd name="T80" fmla="*/ 127 w 325"/>
                  <a:gd name="T81" fmla="*/ 92 h 363"/>
                  <a:gd name="T82" fmla="*/ 167 w 325"/>
                  <a:gd name="T83" fmla="*/ 81 h 363"/>
                  <a:gd name="T84" fmla="*/ 203 w 325"/>
                  <a:gd name="T85" fmla="*/ 36 h 363"/>
                  <a:gd name="T86" fmla="*/ 204 w 325"/>
                  <a:gd name="T87" fmla="*/ 10 h 363"/>
                  <a:gd name="T88" fmla="*/ 216 w 325"/>
                  <a:gd name="T89" fmla="*/ 3 h 363"/>
                  <a:gd name="T90" fmla="*/ 224 w 325"/>
                  <a:gd name="T91" fmla="*/ 56 h 363"/>
                  <a:gd name="T92" fmla="*/ 205 w 325"/>
                  <a:gd name="T93" fmla="*/ 91 h 363"/>
                  <a:gd name="T94" fmla="*/ 208 w 325"/>
                  <a:gd name="T95" fmla="*/ 105 h 363"/>
                  <a:gd name="T96" fmla="*/ 267 w 325"/>
                  <a:gd name="T97" fmla="*/ 87 h 363"/>
                  <a:gd name="T98" fmla="*/ 297 w 325"/>
                  <a:gd name="T99" fmla="*/ 85 h 363"/>
                  <a:gd name="T100" fmla="*/ 309 w 325"/>
                  <a:gd name="T101" fmla="*/ 86 h 363"/>
                  <a:gd name="T102" fmla="*/ 325 w 325"/>
                  <a:gd name="T103" fmla="*/ 104 h 363"/>
                  <a:gd name="T104" fmla="*/ 198 w 325"/>
                  <a:gd name="T105" fmla="*/ 126 h 363"/>
                  <a:gd name="T106" fmla="*/ 164 w 325"/>
                  <a:gd name="T107" fmla="*/ 175 h 363"/>
                  <a:gd name="T108" fmla="*/ 181 w 325"/>
                  <a:gd name="T109" fmla="*/ 191 h 363"/>
                  <a:gd name="T110" fmla="*/ 186 w 325"/>
                  <a:gd name="T111" fmla="*/ 173 h 363"/>
                  <a:gd name="T112" fmla="*/ 199 w 325"/>
                  <a:gd name="T113" fmla="*/ 170 h 363"/>
                  <a:gd name="T114" fmla="*/ 206 w 325"/>
                  <a:gd name="T115" fmla="*/ 204 h 363"/>
                  <a:gd name="T116" fmla="*/ 217 w 325"/>
                  <a:gd name="T117" fmla="*/ 206 h 363"/>
                  <a:gd name="T118" fmla="*/ 229 w 325"/>
                  <a:gd name="T119" fmla="*/ 188 h 363"/>
                  <a:gd name="T120" fmla="*/ 261 w 325"/>
                  <a:gd name="T121" fmla="*/ 141 h 363"/>
                  <a:gd name="T122" fmla="*/ 250 w 325"/>
                  <a:gd name="T123" fmla="*/ 134 h 363"/>
                  <a:gd name="T124" fmla="*/ 206 w 325"/>
                  <a:gd name="T125" fmla="*/ 12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5" h="363">
                    <a:moveTo>
                      <a:pt x="325" y="104"/>
                    </a:moveTo>
                    <a:cubicBezTo>
                      <a:pt x="325" y="104"/>
                      <a:pt x="324" y="105"/>
                      <a:pt x="324" y="106"/>
                    </a:cubicBezTo>
                    <a:cubicBezTo>
                      <a:pt x="323" y="108"/>
                      <a:pt x="323" y="111"/>
                      <a:pt x="322" y="114"/>
                    </a:cubicBezTo>
                    <a:cubicBezTo>
                      <a:pt x="312" y="138"/>
                      <a:pt x="300" y="160"/>
                      <a:pt x="283" y="179"/>
                    </a:cubicBezTo>
                    <a:cubicBezTo>
                      <a:pt x="275" y="188"/>
                      <a:pt x="267" y="197"/>
                      <a:pt x="259" y="205"/>
                    </a:cubicBezTo>
                    <a:cubicBezTo>
                      <a:pt x="255" y="209"/>
                      <a:pt x="251" y="211"/>
                      <a:pt x="247" y="214"/>
                    </a:cubicBezTo>
                    <a:cubicBezTo>
                      <a:pt x="244" y="217"/>
                      <a:pt x="241" y="219"/>
                      <a:pt x="239" y="223"/>
                    </a:cubicBezTo>
                    <a:cubicBezTo>
                      <a:pt x="237" y="226"/>
                      <a:pt x="238" y="227"/>
                      <a:pt x="241" y="228"/>
                    </a:cubicBezTo>
                    <a:cubicBezTo>
                      <a:pt x="243" y="228"/>
                      <a:pt x="245" y="228"/>
                      <a:pt x="246" y="228"/>
                    </a:cubicBezTo>
                    <a:cubicBezTo>
                      <a:pt x="255" y="229"/>
                      <a:pt x="263" y="230"/>
                      <a:pt x="271" y="230"/>
                    </a:cubicBezTo>
                    <a:cubicBezTo>
                      <a:pt x="272" y="230"/>
                      <a:pt x="274" y="231"/>
                      <a:pt x="275" y="231"/>
                    </a:cubicBezTo>
                    <a:cubicBezTo>
                      <a:pt x="280" y="233"/>
                      <a:pt x="282" y="235"/>
                      <a:pt x="282" y="240"/>
                    </a:cubicBezTo>
                    <a:cubicBezTo>
                      <a:pt x="283" y="247"/>
                      <a:pt x="282" y="253"/>
                      <a:pt x="279" y="259"/>
                    </a:cubicBezTo>
                    <a:cubicBezTo>
                      <a:pt x="277" y="265"/>
                      <a:pt x="273" y="271"/>
                      <a:pt x="269" y="277"/>
                    </a:cubicBezTo>
                    <a:cubicBezTo>
                      <a:pt x="260" y="289"/>
                      <a:pt x="248" y="298"/>
                      <a:pt x="237" y="307"/>
                    </a:cubicBezTo>
                    <a:cubicBezTo>
                      <a:pt x="233" y="311"/>
                      <a:pt x="228" y="314"/>
                      <a:pt x="223" y="316"/>
                    </a:cubicBezTo>
                    <a:cubicBezTo>
                      <a:pt x="213" y="321"/>
                      <a:pt x="203" y="327"/>
                      <a:pt x="193" y="332"/>
                    </a:cubicBezTo>
                    <a:cubicBezTo>
                      <a:pt x="187" y="334"/>
                      <a:pt x="182" y="337"/>
                      <a:pt x="176" y="340"/>
                    </a:cubicBezTo>
                    <a:cubicBezTo>
                      <a:pt x="173" y="341"/>
                      <a:pt x="169" y="341"/>
                      <a:pt x="166" y="342"/>
                    </a:cubicBezTo>
                    <a:cubicBezTo>
                      <a:pt x="164" y="342"/>
                      <a:pt x="161" y="341"/>
                      <a:pt x="160" y="339"/>
                    </a:cubicBezTo>
                    <a:cubicBezTo>
                      <a:pt x="159" y="337"/>
                      <a:pt x="160" y="335"/>
                      <a:pt x="162" y="333"/>
                    </a:cubicBezTo>
                    <a:cubicBezTo>
                      <a:pt x="163" y="332"/>
                      <a:pt x="164" y="330"/>
                      <a:pt x="165" y="329"/>
                    </a:cubicBezTo>
                    <a:cubicBezTo>
                      <a:pt x="173" y="323"/>
                      <a:pt x="181" y="316"/>
                      <a:pt x="189" y="310"/>
                    </a:cubicBezTo>
                    <a:cubicBezTo>
                      <a:pt x="192" y="307"/>
                      <a:pt x="194" y="305"/>
                      <a:pt x="195" y="302"/>
                    </a:cubicBezTo>
                    <a:cubicBezTo>
                      <a:pt x="196" y="300"/>
                      <a:pt x="198" y="297"/>
                      <a:pt x="200" y="295"/>
                    </a:cubicBezTo>
                    <a:cubicBezTo>
                      <a:pt x="205" y="291"/>
                      <a:pt x="210" y="287"/>
                      <a:pt x="214" y="282"/>
                    </a:cubicBezTo>
                    <a:cubicBezTo>
                      <a:pt x="217" y="280"/>
                      <a:pt x="218" y="278"/>
                      <a:pt x="219" y="275"/>
                    </a:cubicBezTo>
                    <a:cubicBezTo>
                      <a:pt x="219" y="271"/>
                      <a:pt x="221" y="268"/>
                      <a:pt x="223" y="265"/>
                    </a:cubicBezTo>
                    <a:cubicBezTo>
                      <a:pt x="225" y="263"/>
                      <a:pt x="227" y="261"/>
                      <a:pt x="229" y="259"/>
                    </a:cubicBezTo>
                    <a:cubicBezTo>
                      <a:pt x="227" y="256"/>
                      <a:pt x="224" y="256"/>
                      <a:pt x="220" y="257"/>
                    </a:cubicBezTo>
                    <a:cubicBezTo>
                      <a:pt x="212" y="260"/>
                      <a:pt x="205" y="264"/>
                      <a:pt x="199" y="270"/>
                    </a:cubicBezTo>
                    <a:cubicBezTo>
                      <a:pt x="192" y="276"/>
                      <a:pt x="186" y="282"/>
                      <a:pt x="179" y="289"/>
                    </a:cubicBezTo>
                    <a:cubicBezTo>
                      <a:pt x="169" y="299"/>
                      <a:pt x="157" y="307"/>
                      <a:pt x="144" y="314"/>
                    </a:cubicBezTo>
                    <a:cubicBezTo>
                      <a:pt x="131" y="320"/>
                      <a:pt x="119" y="328"/>
                      <a:pt x="106" y="335"/>
                    </a:cubicBezTo>
                    <a:cubicBezTo>
                      <a:pt x="89" y="344"/>
                      <a:pt x="72" y="352"/>
                      <a:pt x="53" y="357"/>
                    </a:cubicBezTo>
                    <a:cubicBezTo>
                      <a:pt x="43" y="361"/>
                      <a:pt x="32" y="363"/>
                      <a:pt x="20" y="363"/>
                    </a:cubicBezTo>
                    <a:cubicBezTo>
                      <a:pt x="16" y="362"/>
                      <a:pt x="12" y="361"/>
                      <a:pt x="7" y="361"/>
                    </a:cubicBezTo>
                    <a:cubicBezTo>
                      <a:pt x="6" y="361"/>
                      <a:pt x="5" y="360"/>
                      <a:pt x="4" y="360"/>
                    </a:cubicBezTo>
                    <a:cubicBezTo>
                      <a:pt x="0" y="358"/>
                      <a:pt x="0" y="355"/>
                      <a:pt x="4" y="352"/>
                    </a:cubicBezTo>
                    <a:cubicBezTo>
                      <a:pt x="28" y="337"/>
                      <a:pt x="53" y="321"/>
                      <a:pt x="78" y="306"/>
                    </a:cubicBezTo>
                    <a:cubicBezTo>
                      <a:pt x="84" y="302"/>
                      <a:pt x="91" y="298"/>
                      <a:pt x="98" y="297"/>
                    </a:cubicBezTo>
                    <a:cubicBezTo>
                      <a:pt x="100" y="296"/>
                      <a:pt x="101" y="295"/>
                      <a:pt x="102" y="295"/>
                    </a:cubicBezTo>
                    <a:cubicBezTo>
                      <a:pt x="135" y="275"/>
                      <a:pt x="169" y="257"/>
                      <a:pt x="204" y="241"/>
                    </a:cubicBezTo>
                    <a:cubicBezTo>
                      <a:pt x="205" y="240"/>
                      <a:pt x="207" y="239"/>
                      <a:pt x="208" y="238"/>
                    </a:cubicBezTo>
                    <a:cubicBezTo>
                      <a:pt x="209" y="237"/>
                      <a:pt x="210" y="235"/>
                      <a:pt x="210" y="234"/>
                    </a:cubicBezTo>
                    <a:cubicBezTo>
                      <a:pt x="210" y="233"/>
                      <a:pt x="208" y="232"/>
                      <a:pt x="207" y="232"/>
                    </a:cubicBezTo>
                    <a:cubicBezTo>
                      <a:pt x="201" y="231"/>
                      <a:pt x="196" y="233"/>
                      <a:pt x="190" y="235"/>
                    </a:cubicBezTo>
                    <a:cubicBezTo>
                      <a:pt x="184" y="238"/>
                      <a:pt x="178" y="240"/>
                      <a:pt x="171" y="243"/>
                    </a:cubicBezTo>
                    <a:cubicBezTo>
                      <a:pt x="170" y="243"/>
                      <a:pt x="169" y="244"/>
                      <a:pt x="168" y="244"/>
                    </a:cubicBezTo>
                    <a:cubicBezTo>
                      <a:pt x="164" y="244"/>
                      <a:pt x="163" y="244"/>
                      <a:pt x="163" y="239"/>
                    </a:cubicBezTo>
                    <a:cubicBezTo>
                      <a:pt x="163" y="236"/>
                      <a:pt x="164" y="233"/>
                      <a:pt x="166" y="231"/>
                    </a:cubicBezTo>
                    <a:cubicBezTo>
                      <a:pt x="167" y="229"/>
                      <a:pt x="169" y="228"/>
                      <a:pt x="170" y="226"/>
                    </a:cubicBezTo>
                    <a:cubicBezTo>
                      <a:pt x="172" y="222"/>
                      <a:pt x="172" y="218"/>
                      <a:pt x="168" y="215"/>
                    </a:cubicBezTo>
                    <a:cubicBezTo>
                      <a:pt x="164" y="212"/>
                      <a:pt x="159" y="209"/>
                      <a:pt x="154" y="206"/>
                    </a:cubicBezTo>
                    <a:cubicBezTo>
                      <a:pt x="148" y="203"/>
                      <a:pt x="143" y="205"/>
                      <a:pt x="138" y="210"/>
                    </a:cubicBezTo>
                    <a:cubicBezTo>
                      <a:pt x="133" y="215"/>
                      <a:pt x="128" y="219"/>
                      <a:pt x="122" y="224"/>
                    </a:cubicBezTo>
                    <a:cubicBezTo>
                      <a:pt x="118" y="228"/>
                      <a:pt x="112" y="231"/>
                      <a:pt x="107" y="235"/>
                    </a:cubicBezTo>
                    <a:cubicBezTo>
                      <a:pt x="105" y="236"/>
                      <a:pt x="102" y="238"/>
                      <a:pt x="99" y="236"/>
                    </a:cubicBezTo>
                    <a:cubicBezTo>
                      <a:pt x="97" y="234"/>
                      <a:pt x="97" y="231"/>
                      <a:pt x="98" y="229"/>
                    </a:cubicBezTo>
                    <a:cubicBezTo>
                      <a:pt x="98" y="226"/>
                      <a:pt x="99" y="224"/>
                      <a:pt x="100" y="222"/>
                    </a:cubicBezTo>
                    <a:cubicBezTo>
                      <a:pt x="102" y="219"/>
                      <a:pt x="105" y="217"/>
                      <a:pt x="107" y="214"/>
                    </a:cubicBezTo>
                    <a:cubicBezTo>
                      <a:pt x="110" y="211"/>
                      <a:pt x="113" y="208"/>
                      <a:pt x="116" y="204"/>
                    </a:cubicBezTo>
                    <a:cubicBezTo>
                      <a:pt x="118" y="202"/>
                      <a:pt x="119" y="198"/>
                      <a:pt x="120" y="195"/>
                    </a:cubicBezTo>
                    <a:cubicBezTo>
                      <a:pt x="122" y="191"/>
                      <a:pt x="122" y="187"/>
                      <a:pt x="118" y="183"/>
                    </a:cubicBezTo>
                    <a:cubicBezTo>
                      <a:pt x="116" y="182"/>
                      <a:pt x="115" y="181"/>
                      <a:pt x="115" y="179"/>
                    </a:cubicBezTo>
                    <a:cubicBezTo>
                      <a:pt x="113" y="177"/>
                      <a:pt x="113" y="175"/>
                      <a:pt x="116" y="174"/>
                    </a:cubicBezTo>
                    <a:cubicBezTo>
                      <a:pt x="123" y="173"/>
                      <a:pt x="130" y="171"/>
                      <a:pt x="137" y="170"/>
                    </a:cubicBezTo>
                    <a:cubicBezTo>
                      <a:pt x="140" y="170"/>
                      <a:pt x="141" y="169"/>
                      <a:pt x="143" y="167"/>
                    </a:cubicBezTo>
                    <a:cubicBezTo>
                      <a:pt x="146" y="163"/>
                      <a:pt x="150" y="159"/>
                      <a:pt x="153" y="155"/>
                    </a:cubicBezTo>
                    <a:cubicBezTo>
                      <a:pt x="155" y="152"/>
                      <a:pt x="157" y="149"/>
                      <a:pt x="158" y="145"/>
                    </a:cubicBezTo>
                    <a:cubicBezTo>
                      <a:pt x="159" y="141"/>
                      <a:pt x="157" y="140"/>
                      <a:pt x="154" y="141"/>
                    </a:cubicBezTo>
                    <a:cubicBezTo>
                      <a:pt x="151" y="141"/>
                      <a:pt x="149" y="142"/>
                      <a:pt x="147" y="144"/>
                    </a:cubicBezTo>
                    <a:cubicBezTo>
                      <a:pt x="144" y="146"/>
                      <a:pt x="140" y="146"/>
                      <a:pt x="137" y="145"/>
                    </a:cubicBezTo>
                    <a:cubicBezTo>
                      <a:pt x="134" y="145"/>
                      <a:pt x="133" y="144"/>
                      <a:pt x="132" y="141"/>
                    </a:cubicBezTo>
                    <a:cubicBezTo>
                      <a:pt x="132" y="139"/>
                      <a:pt x="132" y="137"/>
                      <a:pt x="134" y="135"/>
                    </a:cubicBezTo>
                    <a:cubicBezTo>
                      <a:pt x="137" y="133"/>
                      <a:pt x="139" y="131"/>
                      <a:pt x="141" y="129"/>
                    </a:cubicBezTo>
                    <a:cubicBezTo>
                      <a:pt x="143" y="126"/>
                      <a:pt x="144" y="123"/>
                      <a:pt x="144" y="119"/>
                    </a:cubicBezTo>
                    <a:cubicBezTo>
                      <a:pt x="144" y="116"/>
                      <a:pt x="143" y="115"/>
                      <a:pt x="140" y="115"/>
                    </a:cubicBezTo>
                    <a:cubicBezTo>
                      <a:pt x="136" y="115"/>
                      <a:pt x="132" y="115"/>
                      <a:pt x="129" y="114"/>
                    </a:cubicBezTo>
                    <a:cubicBezTo>
                      <a:pt x="119" y="112"/>
                      <a:pt x="114" y="106"/>
                      <a:pt x="112" y="96"/>
                    </a:cubicBezTo>
                    <a:cubicBezTo>
                      <a:pt x="112" y="91"/>
                      <a:pt x="113" y="90"/>
                      <a:pt x="118" y="91"/>
                    </a:cubicBezTo>
                    <a:cubicBezTo>
                      <a:pt x="121" y="91"/>
                      <a:pt x="124" y="91"/>
                      <a:pt x="127" y="92"/>
                    </a:cubicBezTo>
                    <a:cubicBezTo>
                      <a:pt x="137" y="93"/>
                      <a:pt x="146" y="92"/>
                      <a:pt x="155" y="86"/>
                    </a:cubicBezTo>
                    <a:cubicBezTo>
                      <a:pt x="158" y="83"/>
                      <a:pt x="163" y="82"/>
                      <a:pt x="167" y="81"/>
                    </a:cubicBezTo>
                    <a:cubicBezTo>
                      <a:pt x="174" y="79"/>
                      <a:pt x="180" y="76"/>
                      <a:pt x="184" y="70"/>
                    </a:cubicBezTo>
                    <a:cubicBezTo>
                      <a:pt x="193" y="60"/>
                      <a:pt x="200" y="49"/>
                      <a:pt x="203" y="36"/>
                    </a:cubicBezTo>
                    <a:cubicBezTo>
                      <a:pt x="204" y="30"/>
                      <a:pt x="205" y="23"/>
                      <a:pt x="205" y="17"/>
                    </a:cubicBezTo>
                    <a:cubicBezTo>
                      <a:pt x="204" y="15"/>
                      <a:pt x="204" y="13"/>
                      <a:pt x="204" y="10"/>
                    </a:cubicBezTo>
                    <a:cubicBezTo>
                      <a:pt x="204" y="7"/>
                      <a:pt x="204" y="4"/>
                      <a:pt x="207" y="2"/>
                    </a:cubicBezTo>
                    <a:cubicBezTo>
                      <a:pt x="211" y="0"/>
                      <a:pt x="213" y="2"/>
                      <a:pt x="216" y="3"/>
                    </a:cubicBezTo>
                    <a:cubicBezTo>
                      <a:pt x="230" y="11"/>
                      <a:pt x="236" y="28"/>
                      <a:pt x="230" y="43"/>
                    </a:cubicBezTo>
                    <a:cubicBezTo>
                      <a:pt x="229" y="48"/>
                      <a:pt x="226" y="52"/>
                      <a:pt x="224" y="56"/>
                    </a:cubicBezTo>
                    <a:cubicBezTo>
                      <a:pt x="219" y="64"/>
                      <a:pt x="214" y="72"/>
                      <a:pt x="209" y="80"/>
                    </a:cubicBezTo>
                    <a:cubicBezTo>
                      <a:pt x="207" y="83"/>
                      <a:pt x="206" y="87"/>
                      <a:pt x="205" y="91"/>
                    </a:cubicBezTo>
                    <a:cubicBezTo>
                      <a:pt x="204" y="93"/>
                      <a:pt x="203" y="95"/>
                      <a:pt x="203" y="98"/>
                    </a:cubicBezTo>
                    <a:cubicBezTo>
                      <a:pt x="203" y="102"/>
                      <a:pt x="205" y="104"/>
                      <a:pt x="208" y="105"/>
                    </a:cubicBezTo>
                    <a:cubicBezTo>
                      <a:pt x="213" y="106"/>
                      <a:pt x="217" y="105"/>
                      <a:pt x="221" y="104"/>
                    </a:cubicBezTo>
                    <a:cubicBezTo>
                      <a:pt x="236" y="97"/>
                      <a:pt x="251" y="91"/>
                      <a:pt x="267" y="87"/>
                    </a:cubicBezTo>
                    <a:cubicBezTo>
                      <a:pt x="274" y="85"/>
                      <a:pt x="280" y="84"/>
                      <a:pt x="287" y="82"/>
                    </a:cubicBezTo>
                    <a:cubicBezTo>
                      <a:pt x="290" y="82"/>
                      <a:pt x="294" y="82"/>
                      <a:pt x="297" y="85"/>
                    </a:cubicBezTo>
                    <a:cubicBezTo>
                      <a:pt x="299" y="86"/>
                      <a:pt x="301" y="86"/>
                      <a:pt x="304" y="86"/>
                    </a:cubicBezTo>
                    <a:cubicBezTo>
                      <a:pt x="305" y="87"/>
                      <a:pt x="307" y="86"/>
                      <a:pt x="309" y="86"/>
                    </a:cubicBezTo>
                    <a:cubicBezTo>
                      <a:pt x="317" y="86"/>
                      <a:pt x="323" y="89"/>
                      <a:pt x="325" y="97"/>
                    </a:cubicBezTo>
                    <a:cubicBezTo>
                      <a:pt x="325" y="99"/>
                      <a:pt x="325" y="101"/>
                      <a:pt x="325" y="104"/>
                    </a:cubicBezTo>
                    <a:close/>
                    <a:moveTo>
                      <a:pt x="206" y="122"/>
                    </a:moveTo>
                    <a:cubicBezTo>
                      <a:pt x="203" y="122"/>
                      <a:pt x="200" y="123"/>
                      <a:pt x="198" y="126"/>
                    </a:cubicBezTo>
                    <a:cubicBezTo>
                      <a:pt x="189" y="138"/>
                      <a:pt x="179" y="150"/>
                      <a:pt x="169" y="162"/>
                    </a:cubicBezTo>
                    <a:cubicBezTo>
                      <a:pt x="166" y="166"/>
                      <a:pt x="164" y="170"/>
                      <a:pt x="164" y="175"/>
                    </a:cubicBezTo>
                    <a:cubicBezTo>
                      <a:pt x="162" y="184"/>
                      <a:pt x="165" y="188"/>
                      <a:pt x="173" y="193"/>
                    </a:cubicBezTo>
                    <a:cubicBezTo>
                      <a:pt x="176" y="195"/>
                      <a:pt x="179" y="194"/>
                      <a:pt x="181" y="191"/>
                    </a:cubicBezTo>
                    <a:cubicBezTo>
                      <a:pt x="183" y="188"/>
                      <a:pt x="183" y="186"/>
                      <a:pt x="184" y="183"/>
                    </a:cubicBezTo>
                    <a:cubicBezTo>
                      <a:pt x="185" y="180"/>
                      <a:pt x="185" y="176"/>
                      <a:pt x="186" y="173"/>
                    </a:cubicBezTo>
                    <a:cubicBezTo>
                      <a:pt x="187" y="171"/>
                      <a:pt x="188" y="168"/>
                      <a:pt x="190" y="167"/>
                    </a:cubicBezTo>
                    <a:cubicBezTo>
                      <a:pt x="194" y="164"/>
                      <a:pt x="197" y="165"/>
                      <a:pt x="199" y="170"/>
                    </a:cubicBezTo>
                    <a:cubicBezTo>
                      <a:pt x="199" y="171"/>
                      <a:pt x="199" y="171"/>
                      <a:pt x="199" y="172"/>
                    </a:cubicBezTo>
                    <a:cubicBezTo>
                      <a:pt x="202" y="183"/>
                      <a:pt x="205" y="193"/>
                      <a:pt x="206" y="204"/>
                    </a:cubicBezTo>
                    <a:cubicBezTo>
                      <a:pt x="206" y="206"/>
                      <a:pt x="207" y="209"/>
                      <a:pt x="210" y="210"/>
                    </a:cubicBezTo>
                    <a:cubicBezTo>
                      <a:pt x="214" y="210"/>
                      <a:pt x="215" y="208"/>
                      <a:pt x="217" y="206"/>
                    </a:cubicBezTo>
                    <a:cubicBezTo>
                      <a:pt x="217" y="205"/>
                      <a:pt x="217" y="205"/>
                      <a:pt x="218" y="204"/>
                    </a:cubicBezTo>
                    <a:cubicBezTo>
                      <a:pt x="221" y="199"/>
                      <a:pt x="225" y="193"/>
                      <a:pt x="229" y="188"/>
                    </a:cubicBezTo>
                    <a:cubicBezTo>
                      <a:pt x="237" y="177"/>
                      <a:pt x="246" y="167"/>
                      <a:pt x="255" y="157"/>
                    </a:cubicBezTo>
                    <a:cubicBezTo>
                      <a:pt x="259" y="152"/>
                      <a:pt x="261" y="147"/>
                      <a:pt x="261" y="141"/>
                    </a:cubicBezTo>
                    <a:cubicBezTo>
                      <a:pt x="261" y="137"/>
                      <a:pt x="259" y="135"/>
                      <a:pt x="255" y="134"/>
                    </a:cubicBezTo>
                    <a:cubicBezTo>
                      <a:pt x="253" y="134"/>
                      <a:pt x="251" y="134"/>
                      <a:pt x="250" y="134"/>
                    </a:cubicBezTo>
                    <a:cubicBezTo>
                      <a:pt x="240" y="131"/>
                      <a:pt x="231" y="129"/>
                      <a:pt x="221" y="126"/>
                    </a:cubicBezTo>
                    <a:cubicBezTo>
                      <a:pt x="216" y="125"/>
                      <a:pt x="211" y="123"/>
                      <a:pt x="206" y="1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49" name="Freeform 10">
                <a:extLst>
                  <a:ext uri="{FF2B5EF4-FFF2-40B4-BE49-F238E27FC236}">
                    <a16:creationId xmlns:a16="http://schemas.microsoft.com/office/drawing/2014/main" id="{F635BA25-F85D-4FD0-B0FF-9852A3FB35CC}"/>
                  </a:ext>
                </a:extLst>
              </p:cNvPr>
              <p:cNvSpPr>
                <a:spLocks/>
              </p:cNvSpPr>
              <p:nvPr/>
            </p:nvSpPr>
            <p:spPr bwMode="auto">
              <a:xfrm>
                <a:off x="7550931" y="2257236"/>
                <a:ext cx="1089293" cy="1169389"/>
              </a:xfrm>
              <a:custGeom>
                <a:avLst/>
                <a:gdLst>
                  <a:gd name="T0" fmla="*/ 83 w 383"/>
                  <a:gd name="T1" fmla="*/ 410 h 411"/>
                  <a:gd name="T2" fmla="*/ 111 w 383"/>
                  <a:gd name="T3" fmla="*/ 380 h 411"/>
                  <a:gd name="T4" fmla="*/ 136 w 383"/>
                  <a:gd name="T5" fmla="*/ 371 h 411"/>
                  <a:gd name="T6" fmla="*/ 198 w 383"/>
                  <a:gd name="T7" fmla="*/ 294 h 411"/>
                  <a:gd name="T8" fmla="*/ 201 w 383"/>
                  <a:gd name="T9" fmla="*/ 280 h 411"/>
                  <a:gd name="T10" fmla="*/ 197 w 383"/>
                  <a:gd name="T11" fmla="*/ 274 h 411"/>
                  <a:gd name="T12" fmla="*/ 166 w 383"/>
                  <a:gd name="T13" fmla="*/ 283 h 411"/>
                  <a:gd name="T14" fmla="*/ 144 w 383"/>
                  <a:gd name="T15" fmla="*/ 291 h 411"/>
                  <a:gd name="T16" fmla="*/ 123 w 383"/>
                  <a:gd name="T17" fmla="*/ 305 h 411"/>
                  <a:gd name="T18" fmla="*/ 62 w 383"/>
                  <a:gd name="T19" fmla="*/ 344 h 411"/>
                  <a:gd name="T20" fmla="*/ 34 w 383"/>
                  <a:gd name="T21" fmla="*/ 353 h 411"/>
                  <a:gd name="T22" fmla="*/ 9 w 383"/>
                  <a:gd name="T23" fmla="*/ 344 h 411"/>
                  <a:gd name="T24" fmla="*/ 1 w 383"/>
                  <a:gd name="T25" fmla="*/ 322 h 411"/>
                  <a:gd name="T26" fmla="*/ 0 w 383"/>
                  <a:gd name="T27" fmla="*/ 288 h 411"/>
                  <a:gd name="T28" fmla="*/ 1 w 383"/>
                  <a:gd name="T29" fmla="*/ 283 h 411"/>
                  <a:gd name="T30" fmla="*/ 6 w 383"/>
                  <a:gd name="T31" fmla="*/ 282 h 411"/>
                  <a:gd name="T32" fmla="*/ 8 w 383"/>
                  <a:gd name="T33" fmla="*/ 285 h 411"/>
                  <a:gd name="T34" fmla="*/ 10 w 383"/>
                  <a:gd name="T35" fmla="*/ 290 h 411"/>
                  <a:gd name="T36" fmla="*/ 32 w 383"/>
                  <a:gd name="T37" fmla="*/ 298 h 411"/>
                  <a:gd name="T38" fmla="*/ 46 w 383"/>
                  <a:gd name="T39" fmla="*/ 293 h 411"/>
                  <a:gd name="T40" fmla="*/ 53 w 383"/>
                  <a:gd name="T41" fmla="*/ 291 h 411"/>
                  <a:gd name="T42" fmla="*/ 65 w 383"/>
                  <a:gd name="T43" fmla="*/ 288 h 411"/>
                  <a:gd name="T44" fmla="*/ 100 w 383"/>
                  <a:gd name="T45" fmla="*/ 268 h 411"/>
                  <a:gd name="T46" fmla="*/ 156 w 383"/>
                  <a:gd name="T47" fmla="*/ 244 h 411"/>
                  <a:gd name="T48" fmla="*/ 197 w 383"/>
                  <a:gd name="T49" fmla="*/ 229 h 411"/>
                  <a:gd name="T50" fmla="*/ 203 w 383"/>
                  <a:gd name="T51" fmla="*/ 226 h 411"/>
                  <a:gd name="T52" fmla="*/ 219 w 383"/>
                  <a:gd name="T53" fmla="*/ 204 h 411"/>
                  <a:gd name="T54" fmla="*/ 222 w 383"/>
                  <a:gd name="T55" fmla="*/ 124 h 411"/>
                  <a:gd name="T56" fmla="*/ 210 w 383"/>
                  <a:gd name="T57" fmla="*/ 69 h 411"/>
                  <a:gd name="T58" fmla="*/ 197 w 383"/>
                  <a:gd name="T59" fmla="*/ 36 h 411"/>
                  <a:gd name="T60" fmla="*/ 194 w 383"/>
                  <a:gd name="T61" fmla="*/ 10 h 411"/>
                  <a:gd name="T62" fmla="*/ 205 w 383"/>
                  <a:gd name="T63" fmla="*/ 2 h 411"/>
                  <a:gd name="T64" fmla="*/ 230 w 383"/>
                  <a:gd name="T65" fmla="*/ 7 h 411"/>
                  <a:gd name="T66" fmla="*/ 237 w 383"/>
                  <a:gd name="T67" fmla="*/ 10 h 411"/>
                  <a:gd name="T68" fmla="*/ 248 w 383"/>
                  <a:gd name="T69" fmla="*/ 19 h 411"/>
                  <a:gd name="T70" fmla="*/ 265 w 383"/>
                  <a:gd name="T71" fmla="*/ 29 h 411"/>
                  <a:gd name="T72" fmla="*/ 280 w 383"/>
                  <a:gd name="T73" fmla="*/ 49 h 411"/>
                  <a:gd name="T74" fmla="*/ 278 w 383"/>
                  <a:gd name="T75" fmla="*/ 66 h 411"/>
                  <a:gd name="T76" fmla="*/ 273 w 383"/>
                  <a:gd name="T77" fmla="*/ 72 h 411"/>
                  <a:gd name="T78" fmla="*/ 270 w 383"/>
                  <a:gd name="T79" fmla="*/ 77 h 411"/>
                  <a:gd name="T80" fmla="*/ 271 w 383"/>
                  <a:gd name="T81" fmla="*/ 158 h 411"/>
                  <a:gd name="T82" fmla="*/ 273 w 383"/>
                  <a:gd name="T83" fmla="*/ 179 h 411"/>
                  <a:gd name="T84" fmla="*/ 278 w 383"/>
                  <a:gd name="T85" fmla="*/ 182 h 411"/>
                  <a:gd name="T86" fmla="*/ 313 w 383"/>
                  <a:gd name="T87" fmla="*/ 160 h 411"/>
                  <a:gd name="T88" fmla="*/ 325 w 383"/>
                  <a:gd name="T89" fmla="*/ 144 h 411"/>
                  <a:gd name="T90" fmla="*/ 341 w 383"/>
                  <a:gd name="T91" fmla="*/ 128 h 411"/>
                  <a:gd name="T92" fmla="*/ 369 w 383"/>
                  <a:gd name="T93" fmla="*/ 122 h 411"/>
                  <a:gd name="T94" fmla="*/ 380 w 383"/>
                  <a:gd name="T95" fmla="*/ 141 h 411"/>
                  <a:gd name="T96" fmla="*/ 372 w 383"/>
                  <a:gd name="T97" fmla="*/ 154 h 411"/>
                  <a:gd name="T98" fmla="*/ 355 w 383"/>
                  <a:gd name="T99" fmla="*/ 169 h 411"/>
                  <a:gd name="T100" fmla="*/ 314 w 383"/>
                  <a:gd name="T101" fmla="*/ 199 h 411"/>
                  <a:gd name="T102" fmla="*/ 275 w 383"/>
                  <a:gd name="T103" fmla="*/ 229 h 411"/>
                  <a:gd name="T104" fmla="*/ 271 w 383"/>
                  <a:gd name="T105" fmla="*/ 238 h 411"/>
                  <a:gd name="T106" fmla="*/ 254 w 383"/>
                  <a:gd name="T107" fmla="*/ 310 h 411"/>
                  <a:gd name="T108" fmla="*/ 250 w 383"/>
                  <a:gd name="T109" fmla="*/ 320 h 411"/>
                  <a:gd name="T110" fmla="*/ 247 w 383"/>
                  <a:gd name="T111" fmla="*/ 325 h 411"/>
                  <a:gd name="T112" fmla="*/ 173 w 383"/>
                  <a:gd name="T113" fmla="*/ 386 h 411"/>
                  <a:gd name="T114" fmla="*/ 95 w 383"/>
                  <a:gd name="T115" fmla="*/ 410 h 411"/>
                  <a:gd name="T116" fmla="*/ 88 w 383"/>
                  <a:gd name="T117" fmla="*/ 411 h 411"/>
                  <a:gd name="T118" fmla="*/ 83 w 383"/>
                  <a:gd name="T119" fmla="*/ 410 h 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3" h="411">
                    <a:moveTo>
                      <a:pt x="83" y="410"/>
                    </a:moveTo>
                    <a:cubicBezTo>
                      <a:pt x="89" y="396"/>
                      <a:pt x="96" y="385"/>
                      <a:pt x="111" y="380"/>
                    </a:cubicBezTo>
                    <a:cubicBezTo>
                      <a:pt x="120" y="378"/>
                      <a:pt x="128" y="375"/>
                      <a:pt x="136" y="371"/>
                    </a:cubicBezTo>
                    <a:cubicBezTo>
                      <a:pt x="168" y="355"/>
                      <a:pt x="188" y="328"/>
                      <a:pt x="198" y="294"/>
                    </a:cubicBezTo>
                    <a:cubicBezTo>
                      <a:pt x="199" y="289"/>
                      <a:pt x="200" y="284"/>
                      <a:pt x="201" y="280"/>
                    </a:cubicBezTo>
                    <a:cubicBezTo>
                      <a:pt x="202" y="275"/>
                      <a:pt x="201" y="274"/>
                      <a:pt x="197" y="274"/>
                    </a:cubicBezTo>
                    <a:cubicBezTo>
                      <a:pt x="186" y="275"/>
                      <a:pt x="176" y="278"/>
                      <a:pt x="166" y="283"/>
                    </a:cubicBezTo>
                    <a:cubicBezTo>
                      <a:pt x="159" y="286"/>
                      <a:pt x="152" y="289"/>
                      <a:pt x="144" y="291"/>
                    </a:cubicBezTo>
                    <a:cubicBezTo>
                      <a:pt x="136" y="294"/>
                      <a:pt x="130" y="300"/>
                      <a:pt x="123" y="305"/>
                    </a:cubicBezTo>
                    <a:cubicBezTo>
                      <a:pt x="105" y="321"/>
                      <a:pt x="84" y="334"/>
                      <a:pt x="62" y="344"/>
                    </a:cubicBezTo>
                    <a:cubicBezTo>
                      <a:pt x="53" y="348"/>
                      <a:pt x="43" y="351"/>
                      <a:pt x="34" y="353"/>
                    </a:cubicBezTo>
                    <a:cubicBezTo>
                      <a:pt x="24" y="356"/>
                      <a:pt x="15" y="352"/>
                      <a:pt x="9" y="344"/>
                    </a:cubicBezTo>
                    <a:cubicBezTo>
                      <a:pt x="4" y="338"/>
                      <a:pt x="1" y="330"/>
                      <a:pt x="1" y="322"/>
                    </a:cubicBezTo>
                    <a:cubicBezTo>
                      <a:pt x="1" y="310"/>
                      <a:pt x="0" y="299"/>
                      <a:pt x="0" y="288"/>
                    </a:cubicBezTo>
                    <a:cubicBezTo>
                      <a:pt x="0" y="286"/>
                      <a:pt x="0" y="284"/>
                      <a:pt x="1" y="283"/>
                    </a:cubicBezTo>
                    <a:cubicBezTo>
                      <a:pt x="1" y="280"/>
                      <a:pt x="4" y="279"/>
                      <a:pt x="6" y="282"/>
                    </a:cubicBezTo>
                    <a:cubicBezTo>
                      <a:pt x="7" y="283"/>
                      <a:pt x="7" y="284"/>
                      <a:pt x="8" y="285"/>
                    </a:cubicBezTo>
                    <a:cubicBezTo>
                      <a:pt x="9" y="286"/>
                      <a:pt x="9" y="288"/>
                      <a:pt x="10" y="290"/>
                    </a:cubicBezTo>
                    <a:cubicBezTo>
                      <a:pt x="16" y="297"/>
                      <a:pt x="23" y="301"/>
                      <a:pt x="32" y="298"/>
                    </a:cubicBezTo>
                    <a:cubicBezTo>
                      <a:pt x="37" y="297"/>
                      <a:pt x="41" y="295"/>
                      <a:pt x="46" y="293"/>
                    </a:cubicBezTo>
                    <a:cubicBezTo>
                      <a:pt x="48" y="292"/>
                      <a:pt x="51" y="291"/>
                      <a:pt x="53" y="291"/>
                    </a:cubicBezTo>
                    <a:cubicBezTo>
                      <a:pt x="58" y="292"/>
                      <a:pt x="61" y="290"/>
                      <a:pt x="65" y="288"/>
                    </a:cubicBezTo>
                    <a:cubicBezTo>
                      <a:pt x="77" y="282"/>
                      <a:pt x="89" y="275"/>
                      <a:pt x="100" y="268"/>
                    </a:cubicBezTo>
                    <a:cubicBezTo>
                      <a:pt x="118" y="258"/>
                      <a:pt x="137" y="251"/>
                      <a:pt x="156" y="244"/>
                    </a:cubicBezTo>
                    <a:cubicBezTo>
                      <a:pt x="169" y="239"/>
                      <a:pt x="183" y="234"/>
                      <a:pt x="197" y="229"/>
                    </a:cubicBezTo>
                    <a:cubicBezTo>
                      <a:pt x="199" y="228"/>
                      <a:pt x="201" y="227"/>
                      <a:pt x="203" y="226"/>
                    </a:cubicBezTo>
                    <a:cubicBezTo>
                      <a:pt x="212" y="222"/>
                      <a:pt x="218" y="215"/>
                      <a:pt x="219" y="204"/>
                    </a:cubicBezTo>
                    <a:cubicBezTo>
                      <a:pt x="221" y="178"/>
                      <a:pt x="223" y="151"/>
                      <a:pt x="222" y="124"/>
                    </a:cubicBezTo>
                    <a:cubicBezTo>
                      <a:pt x="221" y="105"/>
                      <a:pt x="218" y="87"/>
                      <a:pt x="210" y="69"/>
                    </a:cubicBezTo>
                    <a:cubicBezTo>
                      <a:pt x="205" y="58"/>
                      <a:pt x="201" y="47"/>
                      <a:pt x="197" y="36"/>
                    </a:cubicBezTo>
                    <a:cubicBezTo>
                      <a:pt x="194" y="28"/>
                      <a:pt x="193" y="19"/>
                      <a:pt x="194" y="10"/>
                    </a:cubicBezTo>
                    <a:cubicBezTo>
                      <a:pt x="194" y="4"/>
                      <a:pt x="199" y="0"/>
                      <a:pt x="205" y="2"/>
                    </a:cubicBezTo>
                    <a:cubicBezTo>
                      <a:pt x="213" y="4"/>
                      <a:pt x="222" y="5"/>
                      <a:pt x="230" y="7"/>
                    </a:cubicBezTo>
                    <a:cubicBezTo>
                      <a:pt x="233" y="7"/>
                      <a:pt x="235" y="9"/>
                      <a:pt x="237" y="10"/>
                    </a:cubicBezTo>
                    <a:cubicBezTo>
                      <a:pt x="241" y="13"/>
                      <a:pt x="244" y="16"/>
                      <a:pt x="248" y="19"/>
                    </a:cubicBezTo>
                    <a:cubicBezTo>
                      <a:pt x="253" y="23"/>
                      <a:pt x="259" y="26"/>
                      <a:pt x="265" y="29"/>
                    </a:cubicBezTo>
                    <a:cubicBezTo>
                      <a:pt x="274" y="33"/>
                      <a:pt x="279" y="40"/>
                      <a:pt x="280" y="49"/>
                    </a:cubicBezTo>
                    <a:cubicBezTo>
                      <a:pt x="280" y="55"/>
                      <a:pt x="280" y="60"/>
                      <a:pt x="278" y="66"/>
                    </a:cubicBezTo>
                    <a:cubicBezTo>
                      <a:pt x="277" y="68"/>
                      <a:pt x="275" y="70"/>
                      <a:pt x="273" y="72"/>
                    </a:cubicBezTo>
                    <a:cubicBezTo>
                      <a:pt x="271" y="74"/>
                      <a:pt x="270" y="75"/>
                      <a:pt x="270" y="77"/>
                    </a:cubicBezTo>
                    <a:cubicBezTo>
                      <a:pt x="271" y="104"/>
                      <a:pt x="271" y="131"/>
                      <a:pt x="271" y="158"/>
                    </a:cubicBezTo>
                    <a:cubicBezTo>
                      <a:pt x="272" y="165"/>
                      <a:pt x="272" y="172"/>
                      <a:pt x="273" y="179"/>
                    </a:cubicBezTo>
                    <a:cubicBezTo>
                      <a:pt x="274" y="183"/>
                      <a:pt x="275" y="184"/>
                      <a:pt x="278" y="182"/>
                    </a:cubicBezTo>
                    <a:cubicBezTo>
                      <a:pt x="291" y="176"/>
                      <a:pt x="303" y="170"/>
                      <a:pt x="313" y="160"/>
                    </a:cubicBezTo>
                    <a:cubicBezTo>
                      <a:pt x="317" y="155"/>
                      <a:pt x="321" y="150"/>
                      <a:pt x="325" y="144"/>
                    </a:cubicBezTo>
                    <a:cubicBezTo>
                      <a:pt x="330" y="138"/>
                      <a:pt x="335" y="132"/>
                      <a:pt x="341" y="128"/>
                    </a:cubicBezTo>
                    <a:cubicBezTo>
                      <a:pt x="350" y="122"/>
                      <a:pt x="359" y="120"/>
                      <a:pt x="369" y="122"/>
                    </a:cubicBezTo>
                    <a:cubicBezTo>
                      <a:pt x="379" y="124"/>
                      <a:pt x="383" y="131"/>
                      <a:pt x="380" y="141"/>
                    </a:cubicBezTo>
                    <a:cubicBezTo>
                      <a:pt x="379" y="146"/>
                      <a:pt x="376" y="151"/>
                      <a:pt x="372" y="154"/>
                    </a:cubicBezTo>
                    <a:cubicBezTo>
                      <a:pt x="367" y="160"/>
                      <a:pt x="361" y="165"/>
                      <a:pt x="355" y="169"/>
                    </a:cubicBezTo>
                    <a:cubicBezTo>
                      <a:pt x="341" y="178"/>
                      <a:pt x="328" y="189"/>
                      <a:pt x="314" y="199"/>
                    </a:cubicBezTo>
                    <a:cubicBezTo>
                      <a:pt x="301" y="209"/>
                      <a:pt x="289" y="219"/>
                      <a:pt x="275" y="229"/>
                    </a:cubicBezTo>
                    <a:cubicBezTo>
                      <a:pt x="272" y="232"/>
                      <a:pt x="271" y="234"/>
                      <a:pt x="271" y="238"/>
                    </a:cubicBezTo>
                    <a:cubicBezTo>
                      <a:pt x="267" y="263"/>
                      <a:pt x="262" y="287"/>
                      <a:pt x="254" y="310"/>
                    </a:cubicBezTo>
                    <a:cubicBezTo>
                      <a:pt x="253" y="314"/>
                      <a:pt x="251" y="317"/>
                      <a:pt x="250" y="320"/>
                    </a:cubicBezTo>
                    <a:cubicBezTo>
                      <a:pt x="249" y="322"/>
                      <a:pt x="249" y="324"/>
                      <a:pt x="247" y="325"/>
                    </a:cubicBezTo>
                    <a:cubicBezTo>
                      <a:pt x="226" y="349"/>
                      <a:pt x="202" y="371"/>
                      <a:pt x="173" y="386"/>
                    </a:cubicBezTo>
                    <a:cubicBezTo>
                      <a:pt x="149" y="400"/>
                      <a:pt x="123" y="408"/>
                      <a:pt x="95" y="410"/>
                    </a:cubicBezTo>
                    <a:cubicBezTo>
                      <a:pt x="93" y="410"/>
                      <a:pt x="90" y="411"/>
                      <a:pt x="88" y="411"/>
                    </a:cubicBezTo>
                    <a:cubicBezTo>
                      <a:pt x="87" y="411"/>
                      <a:pt x="85" y="411"/>
                      <a:pt x="83" y="4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0" name="Freeform 11">
                <a:extLst>
                  <a:ext uri="{FF2B5EF4-FFF2-40B4-BE49-F238E27FC236}">
                    <a16:creationId xmlns:a16="http://schemas.microsoft.com/office/drawing/2014/main" id="{3039E95C-D1CC-46F7-9248-92AECF3DF875}"/>
                  </a:ext>
                </a:extLst>
              </p:cNvPr>
              <p:cNvSpPr>
                <a:spLocks noEditPoints="1"/>
              </p:cNvSpPr>
              <p:nvPr/>
            </p:nvSpPr>
            <p:spPr bwMode="auto">
              <a:xfrm>
                <a:off x="4606634" y="2270052"/>
                <a:ext cx="551054" cy="1278318"/>
              </a:xfrm>
              <a:custGeom>
                <a:avLst/>
                <a:gdLst>
                  <a:gd name="T0" fmla="*/ 127 w 193"/>
                  <a:gd name="T1" fmla="*/ 371 h 449"/>
                  <a:gd name="T2" fmla="*/ 63 w 193"/>
                  <a:gd name="T3" fmla="*/ 417 h 449"/>
                  <a:gd name="T4" fmla="*/ 47 w 193"/>
                  <a:gd name="T5" fmla="*/ 433 h 449"/>
                  <a:gd name="T6" fmla="*/ 7 w 193"/>
                  <a:gd name="T7" fmla="*/ 434 h 449"/>
                  <a:gd name="T8" fmla="*/ 1 w 193"/>
                  <a:gd name="T9" fmla="*/ 383 h 449"/>
                  <a:gd name="T10" fmla="*/ 33 w 193"/>
                  <a:gd name="T11" fmla="*/ 331 h 449"/>
                  <a:gd name="T12" fmla="*/ 49 w 193"/>
                  <a:gd name="T13" fmla="*/ 286 h 449"/>
                  <a:gd name="T14" fmla="*/ 50 w 193"/>
                  <a:gd name="T15" fmla="*/ 233 h 449"/>
                  <a:gd name="T16" fmla="*/ 38 w 193"/>
                  <a:gd name="T17" fmla="*/ 207 h 449"/>
                  <a:gd name="T18" fmla="*/ 54 w 193"/>
                  <a:gd name="T19" fmla="*/ 201 h 449"/>
                  <a:gd name="T20" fmla="*/ 75 w 193"/>
                  <a:gd name="T21" fmla="*/ 209 h 449"/>
                  <a:gd name="T22" fmla="*/ 107 w 193"/>
                  <a:gd name="T23" fmla="*/ 223 h 449"/>
                  <a:gd name="T24" fmla="*/ 126 w 193"/>
                  <a:gd name="T25" fmla="*/ 233 h 449"/>
                  <a:gd name="T26" fmla="*/ 133 w 193"/>
                  <a:gd name="T27" fmla="*/ 231 h 449"/>
                  <a:gd name="T28" fmla="*/ 135 w 193"/>
                  <a:gd name="T29" fmla="*/ 200 h 449"/>
                  <a:gd name="T30" fmla="*/ 133 w 193"/>
                  <a:gd name="T31" fmla="*/ 99 h 449"/>
                  <a:gd name="T32" fmla="*/ 105 w 193"/>
                  <a:gd name="T33" fmla="*/ 55 h 449"/>
                  <a:gd name="T34" fmla="*/ 77 w 193"/>
                  <a:gd name="T35" fmla="*/ 9 h 449"/>
                  <a:gd name="T36" fmla="*/ 95 w 193"/>
                  <a:gd name="T37" fmla="*/ 6 h 449"/>
                  <a:gd name="T38" fmla="*/ 165 w 193"/>
                  <a:gd name="T39" fmla="*/ 52 h 449"/>
                  <a:gd name="T40" fmla="*/ 189 w 193"/>
                  <a:gd name="T41" fmla="*/ 83 h 449"/>
                  <a:gd name="T42" fmla="*/ 189 w 193"/>
                  <a:gd name="T43" fmla="*/ 292 h 449"/>
                  <a:gd name="T44" fmla="*/ 165 w 193"/>
                  <a:gd name="T45" fmla="*/ 409 h 449"/>
                  <a:gd name="T46" fmla="*/ 145 w 193"/>
                  <a:gd name="T47" fmla="*/ 428 h 449"/>
                  <a:gd name="T48" fmla="*/ 134 w 193"/>
                  <a:gd name="T49" fmla="*/ 415 h 449"/>
                  <a:gd name="T50" fmla="*/ 131 w 193"/>
                  <a:gd name="T51" fmla="*/ 367 h 449"/>
                  <a:gd name="T52" fmla="*/ 124 w 193"/>
                  <a:gd name="T53" fmla="*/ 264 h 449"/>
                  <a:gd name="T54" fmla="*/ 102 w 193"/>
                  <a:gd name="T55" fmla="*/ 280 h 449"/>
                  <a:gd name="T56" fmla="*/ 81 w 193"/>
                  <a:gd name="T57" fmla="*/ 296 h 449"/>
                  <a:gd name="T58" fmla="*/ 59 w 193"/>
                  <a:gd name="T59" fmla="*/ 331 h 449"/>
                  <a:gd name="T60" fmla="*/ 31 w 193"/>
                  <a:gd name="T61" fmla="*/ 373 h 449"/>
                  <a:gd name="T62" fmla="*/ 46 w 193"/>
                  <a:gd name="T63" fmla="*/ 382 h 449"/>
                  <a:gd name="T64" fmla="*/ 78 w 193"/>
                  <a:gd name="T65" fmla="*/ 363 h 449"/>
                  <a:gd name="T66" fmla="*/ 114 w 193"/>
                  <a:gd name="T67" fmla="*/ 346 h 449"/>
                  <a:gd name="T68" fmla="*/ 133 w 193"/>
                  <a:gd name="T69" fmla="*/ 325 h 449"/>
                  <a:gd name="T70" fmla="*/ 132 w 193"/>
                  <a:gd name="T71" fmla="*/ 255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3" h="449">
                    <a:moveTo>
                      <a:pt x="131" y="367"/>
                    </a:moveTo>
                    <a:cubicBezTo>
                      <a:pt x="129" y="369"/>
                      <a:pt x="128" y="370"/>
                      <a:pt x="127" y="371"/>
                    </a:cubicBezTo>
                    <a:cubicBezTo>
                      <a:pt x="112" y="385"/>
                      <a:pt x="97" y="397"/>
                      <a:pt x="80" y="408"/>
                    </a:cubicBezTo>
                    <a:cubicBezTo>
                      <a:pt x="74" y="411"/>
                      <a:pt x="69" y="414"/>
                      <a:pt x="63" y="417"/>
                    </a:cubicBezTo>
                    <a:cubicBezTo>
                      <a:pt x="61" y="419"/>
                      <a:pt x="59" y="420"/>
                      <a:pt x="57" y="422"/>
                    </a:cubicBezTo>
                    <a:cubicBezTo>
                      <a:pt x="54" y="426"/>
                      <a:pt x="50" y="430"/>
                      <a:pt x="47" y="433"/>
                    </a:cubicBezTo>
                    <a:cubicBezTo>
                      <a:pt x="44" y="436"/>
                      <a:pt x="41" y="439"/>
                      <a:pt x="38" y="441"/>
                    </a:cubicBezTo>
                    <a:cubicBezTo>
                      <a:pt x="27" y="449"/>
                      <a:pt x="13" y="446"/>
                      <a:pt x="7" y="434"/>
                    </a:cubicBezTo>
                    <a:cubicBezTo>
                      <a:pt x="4" y="428"/>
                      <a:pt x="2" y="421"/>
                      <a:pt x="1" y="415"/>
                    </a:cubicBezTo>
                    <a:cubicBezTo>
                      <a:pt x="0" y="404"/>
                      <a:pt x="0" y="394"/>
                      <a:pt x="1" y="383"/>
                    </a:cubicBezTo>
                    <a:cubicBezTo>
                      <a:pt x="2" y="379"/>
                      <a:pt x="3" y="374"/>
                      <a:pt x="7" y="372"/>
                    </a:cubicBezTo>
                    <a:cubicBezTo>
                      <a:pt x="20" y="361"/>
                      <a:pt x="28" y="346"/>
                      <a:pt x="33" y="331"/>
                    </a:cubicBezTo>
                    <a:cubicBezTo>
                      <a:pt x="36" y="325"/>
                      <a:pt x="37" y="319"/>
                      <a:pt x="39" y="313"/>
                    </a:cubicBezTo>
                    <a:cubicBezTo>
                      <a:pt x="42" y="304"/>
                      <a:pt x="45" y="294"/>
                      <a:pt x="49" y="286"/>
                    </a:cubicBezTo>
                    <a:cubicBezTo>
                      <a:pt x="56" y="272"/>
                      <a:pt x="56" y="258"/>
                      <a:pt x="53" y="244"/>
                    </a:cubicBezTo>
                    <a:cubicBezTo>
                      <a:pt x="52" y="240"/>
                      <a:pt x="51" y="237"/>
                      <a:pt x="50" y="233"/>
                    </a:cubicBezTo>
                    <a:cubicBezTo>
                      <a:pt x="49" y="229"/>
                      <a:pt x="47" y="225"/>
                      <a:pt x="44" y="221"/>
                    </a:cubicBezTo>
                    <a:cubicBezTo>
                      <a:pt x="42" y="217"/>
                      <a:pt x="39" y="212"/>
                      <a:pt x="38" y="207"/>
                    </a:cubicBezTo>
                    <a:cubicBezTo>
                      <a:pt x="36" y="202"/>
                      <a:pt x="38" y="199"/>
                      <a:pt x="44" y="199"/>
                    </a:cubicBezTo>
                    <a:cubicBezTo>
                      <a:pt x="48" y="199"/>
                      <a:pt x="51" y="199"/>
                      <a:pt x="54" y="201"/>
                    </a:cubicBezTo>
                    <a:cubicBezTo>
                      <a:pt x="55" y="202"/>
                      <a:pt x="56" y="203"/>
                      <a:pt x="57" y="203"/>
                    </a:cubicBezTo>
                    <a:cubicBezTo>
                      <a:pt x="62" y="208"/>
                      <a:pt x="68" y="209"/>
                      <a:pt x="75" y="209"/>
                    </a:cubicBezTo>
                    <a:cubicBezTo>
                      <a:pt x="83" y="209"/>
                      <a:pt x="90" y="212"/>
                      <a:pt x="96" y="218"/>
                    </a:cubicBezTo>
                    <a:cubicBezTo>
                      <a:pt x="99" y="221"/>
                      <a:pt x="103" y="223"/>
                      <a:pt x="107" y="223"/>
                    </a:cubicBezTo>
                    <a:cubicBezTo>
                      <a:pt x="110" y="223"/>
                      <a:pt x="112" y="224"/>
                      <a:pt x="115" y="225"/>
                    </a:cubicBezTo>
                    <a:cubicBezTo>
                      <a:pt x="120" y="226"/>
                      <a:pt x="124" y="229"/>
                      <a:pt x="126" y="233"/>
                    </a:cubicBezTo>
                    <a:cubicBezTo>
                      <a:pt x="126" y="234"/>
                      <a:pt x="127" y="235"/>
                      <a:pt x="128" y="236"/>
                    </a:cubicBezTo>
                    <a:cubicBezTo>
                      <a:pt x="131" y="236"/>
                      <a:pt x="132" y="234"/>
                      <a:pt x="133" y="231"/>
                    </a:cubicBezTo>
                    <a:cubicBezTo>
                      <a:pt x="134" y="229"/>
                      <a:pt x="134" y="227"/>
                      <a:pt x="134" y="225"/>
                    </a:cubicBezTo>
                    <a:cubicBezTo>
                      <a:pt x="134" y="217"/>
                      <a:pt x="134" y="208"/>
                      <a:pt x="135" y="200"/>
                    </a:cubicBezTo>
                    <a:cubicBezTo>
                      <a:pt x="137" y="176"/>
                      <a:pt x="139" y="151"/>
                      <a:pt x="137" y="127"/>
                    </a:cubicBezTo>
                    <a:cubicBezTo>
                      <a:pt x="137" y="118"/>
                      <a:pt x="135" y="109"/>
                      <a:pt x="133" y="99"/>
                    </a:cubicBezTo>
                    <a:cubicBezTo>
                      <a:pt x="132" y="90"/>
                      <a:pt x="127" y="81"/>
                      <a:pt x="121" y="74"/>
                    </a:cubicBezTo>
                    <a:cubicBezTo>
                      <a:pt x="116" y="67"/>
                      <a:pt x="111" y="61"/>
                      <a:pt x="105" y="55"/>
                    </a:cubicBezTo>
                    <a:cubicBezTo>
                      <a:pt x="98" y="46"/>
                      <a:pt x="90" y="36"/>
                      <a:pt x="83" y="27"/>
                    </a:cubicBezTo>
                    <a:cubicBezTo>
                      <a:pt x="79" y="22"/>
                      <a:pt x="77" y="15"/>
                      <a:pt x="77" y="9"/>
                    </a:cubicBezTo>
                    <a:cubicBezTo>
                      <a:pt x="77" y="3"/>
                      <a:pt x="80" y="0"/>
                      <a:pt x="86" y="2"/>
                    </a:cubicBezTo>
                    <a:cubicBezTo>
                      <a:pt x="89" y="2"/>
                      <a:pt x="92" y="4"/>
                      <a:pt x="95" y="6"/>
                    </a:cubicBezTo>
                    <a:cubicBezTo>
                      <a:pt x="105" y="15"/>
                      <a:pt x="116" y="22"/>
                      <a:pt x="128" y="28"/>
                    </a:cubicBezTo>
                    <a:cubicBezTo>
                      <a:pt x="141" y="35"/>
                      <a:pt x="154" y="43"/>
                      <a:pt x="165" y="52"/>
                    </a:cubicBezTo>
                    <a:cubicBezTo>
                      <a:pt x="172" y="58"/>
                      <a:pt x="179" y="64"/>
                      <a:pt x="184" y="72"/>
                    </a:cubicBezTo>
                    <a:cubicBezTo>
                      <a:pt x="186" y="75"/>
                      <a:pt x="188" y="78"/>
                      <a:pt x="189" y="83"/>
                    </a:cubicBezTo>
                    <a:cubicBezTo>
                      <a:pt x="192" y="122"/>
                      <a:pt x="193" y="162"/>
                      <a:pt x="193" y="202"/>
                    </a:cubicBezTo>
                    <a:cubicBezTo>
                      <a:pt x="193" y="232"/>
                      <a:pt x="192" y="262"/>
                      <a:pt x="189" y="292"/>
                    </a:cubicBezTo>
                    <a:cubicBezTo>
                      <a:pt x="186" y="321"/>
                      <a:pt x="183" y="350"/>
                      <a:pt x="176" y="378"/>
                    </a:cubicBezTo>
                    <a:cubicBezTo>
                      <a:pt x="173" y="388"/>
                      <a:pt x="170" y="399"/>
                      <a:pt x="165" y="409"/>
                    </a:cubicBezTo>
                    <a:cubicBezTo>
                      <a:pt x="162" y="414"/>
                      <a:pt x="159" y="419"/>
                      <a:pt x="155" y="423"/>
                    </a:cubicBezTo>
                    <a:cubicBezTo>
                      <a:pt x="152" y="426"/>
                      <a:pt x="149" y="428"/>
                      <a:pt x="145" y="428"/>
                    </a:cubicBezTo>
                    <a:cubicBezTo>
                      <a:pt x="140" y="429"/>
                      <a:pt x="136" y="427"/>
                      <a:pt x="135" y="422"/>
                    </a:cubicBezTo>
                    <a:cubicBezTo>
                      <a:pt x="135" y="420"/>
                      <a:pt x="135" y="418"/>
                      <a:pt x="134" y="415"/>
                    </a:cubicBezTo>
                    <a:cubicBezTo>
                      <a:pt x="134" y="407"/>
                      <a:pt x="135" y="399"/>
                      <a:pt x="135" y="391"/>
                    </a:cubicBezTo>
                    <a:cubicBezTo>
                      <a:pt x="134" y="383"/>
                      <a:pt x="134" y="375"/>
                      <a:pt x="131" y="367"/>
                    </a:cubicBezTo>
                    <a:close/>
                    <a:moveTo>
                      <a:pt x="132" y="255"/>
                    </a:moveTo>
                    <a:cubicBezTo>
                      <a:pt x="127" y="257"/>
                      <a:pt x="125" y="260"/>
                      <a:pt x="124" y="264"/>
                    </a:cubicBezTo>
                    <a:cubicBezTo>
                      <a:pt x="123" y="267"/>
                      <a:pt x="122" y="271"/>
                      <a:pt x="119" y="273"/>
                    </a:cubicBezTo>
                    <a:cubicBezTo>
                      <a:pt x="114" y="277"/>
                      <a:pt x="108" y="280"/>
                      <a:pt x="102" y="280"/>
                    </a:cubicBezTo>
                    <a:cubicBezTo>
                      <a:pt x="97" y="280"/>
                      <a:pt x="94" y="282"/>
                      <a:pt x="91" y="285"/>
                    </a:cubicBezTo>
                    <a:cubicBezTo>
                      <a:pt x="87" y="289"/>
                      <a:pt x="84" y="292"/>
                      <a:pt x="81" y="296"/>
                    </a:cubicBezTo>
                    <a:cubicBezTo>
                      <a:pt x="78" y="299"/>
                      <a:pt x="76" y="302"/>
                      <a:pt x="75" y="305"/>
                    </a:cubicBezTo>
                    <a:cubicBezTo>
                      <a:pt x="71" y="315"/>
                      <a:pt x="66" y="323"/>
                      <a:pt x="59" y="331"/>
                    </a:cubicBezTo>
                    <a:cubicBezTo>
                      <a:pt x="54" y="337"/>
                      <a:pt x="50" y="343"/>
                      <a:pt x="45" y="349"/>
                    </a:cubicBezTo>
                    <a:cubicBezTo>
                      <a:pt x="39" y="356"/>
                      <a:pt x="34" y="364"/>
                      <a:pt x="31" y="373"/>
                    </a:cubicBezTo>
                    <a:cubicBezTo>
                      <a:pt x="29" y="377"/>
                      <a:pt x="29" y="379"/>
                      <a:pt x="34" y="381"/>
                    </a:cubicBezTo>
                    <a:cubicBezTo>
                      <a:pt x="38" y="382"/>
                      <a:pt x="42" y="383"/>
                      <a:pt x="46" y="382"/>
                    </a:cubicBezTo>
                    <a:cubicBezTo>
                      <a:pt x="53" y="381"/>
                      <a:pt x="59" y="378"/>
                      <a:pt x="64" y="374"/>
                    </a:cubicBezTo>
                    <a:cubicBezTo>
                      <a:pt x="69" y="371"/>
                      <a:pt x="73" y="367"/>
                      <a:pt x="78" y="363"/>
                    </a:cubicBezTo>
                    <a:cubicBezTo>
                      <a:pt x="81" y="361"/>
                      <a:pt x="83" y="359"/>
                      <a:pt x="87" y="358"/>
                    </a:cubicBezTo>
                    <a:cubicBezTo>
                      <a:pt x="97" y="356"/>
                      <a:pt x="106" y="351"/>
                      <a:pt x="114" y="346"/>
                    </a:cubicBezTo>
                    <a:cubicBezTo>
                      <a:pt x="119" y="343"/>
                      <a:pt x="123" y="340"/>
                      <a:pt x="127" y="338"/>
                    </a:cubicBezTo>
                    <a:cubicBezTo>
                      <a:pt x="131" y="335"/>
                      <a:pt x="133" y="331"/>
                      <a:pt x="133" y="325"/>
                    </a:cubicBezTo>
                    <a:cubicBezTo>
                      <a:pt x="132" y="304"/>
                      <a:pt x="132" y="282"/>
                      <a:pt x="132" y="260"/>
                    </a:cubicBezTo>
                    <a:cubicBezTo>
                      <a:pt x="132" y="259"/>
                      <a:pt x="132" y="257"/>
                      <a:pt x="132" y="25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1" name="Freeform 12">
                <a:extLst>
                  <a:ext uri="{FF2B5EF4-FFF2-40B4-BE49-F238E27FC236}">
                    <a16:creationId xmlns:a16="http://schemas.microsoft.com/office/drawing/2014/main" id="{D829A78B-B6EB-4549-B14A-40D05309B0CA}"/>
                  </a:ext>
                </a:extLst>
              </p:cNvPr>
              <p:cNvSpPr>
                <a:spLocks/>
              </p:cNvSpPr>
              <p:nvPr/>
            </p:nvSpPr>
            <p:spPr bwMode="auto">
              <a:xfrm>
                <a:off x="5375547" y="2443057"/>
                <a:ext cx="650372" cy="900269"/>
              </a:xfrm>
              <a:custGeom>
                <a:avLst/>
                <a:gdLst>
                  <a:gd name="T0" fmla="*/ 34 w 229"/>
                  <a:gd name="T1" fmla="*/ 0 h 316"/>
                  <a:gd name="T2" fmla="*/ 37 w 229"/>
                  <a:gd name="T3" fmla="*/ 2 h 316"/>
                  <a:gd name="T4" fmla="*/ 69 w 229"/>
                  <a:gd name="T5" fmla="*/ 32 h 316"/>
                  <a:gd name="T6" fmla="*/ 73 w 229"/>
                  <a:gd name="T7" fmla="*/ 38 h 316"/>
                  <a:gd name="T8" fmla="*/ 99 w 229"/>
                  <a:gd name="T9" fmla="*/ 117 h 316"/>
                  <a:gd name="T10" fmla="*/ 101 w 229"/>
                  <a:gd name="T11" fmla="*/ 128 h 316"/>
                  <a:gd name="T12" fmla="*/ 112 w 229"/>
                  <a:gd name="T13" fmla="*/ 132 h 316"/>
                  <a:gd name="T14" fmla="*/ 120 w 229"/>
                  <a:gd name="T15" fmla="*/ 127 h 316"/>
                  <a:gd name="T16" fmla="*/ 145 w 229"/>
                  <a:gd name="T17" fmla="*/ 109 h 316"/>
                  <a:gd name="T18" fmla="*/ 148 w 229"/>
                  <a:gd name="T19" fmla="*/ 103 h 316"/>
                  <a:gd name="T20" fmla="*/ 148 w 229"/>
                  <a:gd name="T21" fmla="*/ 80 h 316"/>
                  <a:gd name="T22" fmla="*/ 159 w 229"/>
                  <a:gd name="T23" fmla="*/ 69 h 316"/>
                  <a:gd name="T24" fmla="*/ 162 w 229"/>
                  <a:gd name="T25" fmla="*/ 71 h 316"/>
                  <a:gd name="T26" fmla="*/ 164 w 229"/>
                  <a:gd name="T27" fmla="*/ 75 h 316"/>
                  <a:gd name="T28" fmla="*/ 171 w 229"/>
                  <a:gd name="T29" fmla="*/ 86 h 316"/>
                  <a:gd name="T30" fmla="*/ 204 w 229"/>
                  <a:gd name="T31" fmla="*/ 104 h 316"/>
                  <a:gd name="T32" fmla="*/ 209 w 229"/>
                  <a:gd name="T33" fmla="*/ 112 h 316"/>
                  <a:gd name="T34" fmla="*/ 169 w 229"/>
                  <a:gd name="T35" fmla="*/ 170 h 316"/>
                  <a:gd name="T36" fmla="*/ 128 w 229"/>
                  <a:gd name="T37" fmla="*/ 175 h 316"/>
                  <a:gd name="T38" fmla="*/ 114 w 229"/>
                  <a:gd name="T39" fmla="*/ 190 h 316"/>
                  <a:gd name="T40" fmla="*/ 115 w 229"/>
                  <a:gd name="T41" fmla="*/ 196 h 316"/>
                  <a:gd name="T42" fmla="*/ 115 w 229"/>
                  <a:gd name="T43" fmla="*/ 219 h 316"/>
                  <a:gd name="T44" fmla="*/ 109 w 229"/>
                  <a:gd name="T45" fmla="*/ 226 h 316"/>
                  <a:gd name="T46" fmla="*/ 89 w 229"/>
                  <a:gd name="T47" fmla="*/ 246 h 316"/>
                  <a:gd name="T48" fmla="*/ 95 w 229"/>
                  <a:gd name="T49" fmla="*/ 260 h 316"/>
                  <a:gd name="T50" fmla="*/ 113 w 229"/>
                  <a:gd name="T51" fmla="*/ 259 h 316"/>
                  <a:gd name="T52" fmla="*/ 148 w 229"/>
                  <a:gd name="T53" fmla="*/ 248 h 316"/>
                  <a:gd name="T54" fmla="*/ 170 w 229"/>
                  <a:gd name="T55" fmla="*/ 243 h 316"/>
                  <a:gd name="T56" fmla="*/ 187 w 229"/>
                  <a:gd name="T57" fmla="*/ 237 h 316"/>
                  <a:gd name="T58" fmla="*/ 212 w 229"/>
                  <a:gd name="T59" fmla="*/ 229 h 316"/>
                  <a:gd name="T60" fmla="*/ 220 w 229"/>
                  <a:gd name="T61" fmla="*/ 229 h 316"/>
                  <a:gd name="T62" fmla="*/ 227 w 229"/>
                  <a:gd name="T63" fmla="*/ 241 h 316"/>
                  <a:gd name="T64" fmla="*/ 214 w 229"/>
                  <a:gd name="T65" fmla="*/ 267 h 316"/>
                  <a:gd name="T66" fmla="*/ 203 w 229"/>
                  <a:gd name="T67" fmla="*/ 277 h 316"/>
                  <a:gd name="T68" fmla="*/ 174 w 229"/>
                  <a:gd name="T69" fmla="*/ 289 h 316"/>
                  <a:gd name="T70" fmla="*/ 140 w 229"/>
                  <a:gd name="T71" fmla="*/ 298 h 316"/>
                  <a:gd name="T72" fmla="*/ 127 w 229"/>
                  <a:gd name="T73" fmla="*/ 298 h 316"/>
                  <a:gd name="T74" fmla="*/ 116 w 229"/>
                  <a:gd name="T75" fmla="*/ 301 h 316"/>
                  <a:gd name="T76" fmla="*/ 55 w 229"/>
                  <a:gd name="T77" fmla="*/ 304 h 316"/>
                  <a:gd name="T78" fmla="*/ 44 w 229"/>
                  <a:gd name="T79" fmla="*/ 292 h 316"/>
                  <a:gd name="T80" fmla="*/ 27 w 229"/>
                  <a:gd name="T81" fmla="*/ 257 h 316"/>
                  <a:gd name="T82" fmla="*/ 25 w 229"/>
                  <a:gd name="T83" fmla="*/ 252 h 316"/>
                  <a:gd name="T84" fmla="*/ 18 w 229"/>
                  <a:gd name="T85" fmla="*/ 217 h 316"/>
                  <a:gd name="T86" fmla="*/ 18 w 229"/>
                  <a:gd name="T87" fmla="*/ 210 h 316"/>
                  <a:gd name="T88" fmla="*/ 1 w 229"/>
                  <a:gd name="T89" fmla="*/ 140 h 316"/>
                  <a:gd name="T90" fmla="*/ 0 w 229"/>
                  <a:gd name="T91" fmla="*/ 134 h 316"/>
                  <a:gd name="T92" fmla="*/ 18 w 229"/>
                  <a:gd name="T93" fmla="*/ 50 h 316"/>
                  <a:gd name="T94" fmla="*/ 32 w 229"/>
                  <a:gd name="T95" fmla="*/ 4 h 316"/>
                  <a:gd name="T96" fmla="*/ 34 w 229"/>
                  <a:gd name="T97" fmla="*/ 0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9" h="316">
                    <a:moveTo>
                      <a:pt x="34" y="0"/>
                    </a:moveTo>
                    <a:cubicBezTo>
                      <a:pt x="35" y="1"/>
                      <a:pt x="36" y="2"/>
                      <a:pt x="37" y="2"/>
                    </a:cubicBezTo>
                    <a:cubicBezTo>
                      <a:pt x="48" y="12"/>
                      <a:pt x="58" y="22"/>
                      <a:pt x="69" y="32"/>
                    </a:cubicBezTo>
                    <a:cubicBezTo>
                      <a:pt x="71" y="34"/>
                      <a:pt x="72" y="36"/>
                      <a:pt x="73" y="38"/>
                    </a:cubicBezTo>
                    <a:cubicBezTo>
                      <a:pt x="86" y="63"/>
                      <a:pt x="94" y="89"/>
                      <a:pt x="99" y="117"/>
                    </a:cubicBezTo>
                    <a:cubicBezTo>
                      <a:pt x="99" y="120"/>
                      <a:pt x="100" y="124"/>
                      <a:pt x="101" y="128"/>
                    </a:cubicBezTo>
                    <a:cubicBezTo>
                      <a:pt x="103" y="133"/>
                      <a:pt x="107" y="134"/>
                      <a:pt x="112" y="132"/>
                    </a:cubicBezTo>
                    <a:cubicBezTo>
                      <a:pt x="115" y="130"/>
                      <a:pt x="117" y="129"/>
                      <a:pt x="120" y="127"/>
                    </a:cubicBezTo>
                    <a:cubicBezTo>
                      <a:pt x="128" y="121"/>
                      <a:pt x="136" y="115"/>
                      <a:pt x="145" y="109"/>
                    </a:cubicBezTo>
                    <a:cubicBezTo>
                      <a:pt x="147" y="108"/>
                      <a:pt x="148" y="106"/>
                      <a:pt x="148" y="103"/>
                    </a:cubicBezTo>
                    <a:cubicBezTo>
                      <a:pt x="148" y="95"/>
                      <a:pt x="148" y="88"/>
                      <a:pt x="148" y="80"/>
                    </a:cubicBezTo>
                    <a:cubicBezTo>
                      <a:pt x="148" y="75"/>
                      <a:pt x="153" y="69"/>
                      <a:pt x="159" y="69"/>
                    </a:cubicBezTo>
                    <a:cubicBezTo>
                      <a:pt x="160" y="69"/>
                      <a:pt x="162" y="70"/>
                      <a:pt x="162" y="71"/>
                    </a:cubicBezTo>
                    <a:cubicBezTo>
                      <a:pt x="163" y="72"/>
                      <a:pt x="164" y="73"/>
                      <a:pt x="164" y="75"/>
                    </a:cubicBezTo>
                    <a:cubicBezTo>
                      <a:pt x="164" y="79"/>
                      <a:pt x="167" y="83"/>
                      <a:pt x="171" y="86"/>
                    </a:cubicBezTo>
                    <a:cubicBezTo>
                      <a:pt x="181" y="94"/>
                      <a:pt x="192" y="100"/>
                      <a:pt x="204" y="104"/>
                    </a:cubicBezTo>
                    <a:cubicBezTo>
                      <a:pt x="208" y="106"/>
                      <a:pt x="209" y="108"/>
                      <a:pt x="209" y="112"/>
                    </a:cubicBezTo>
                    <a:cubicBezTo>
                      <a:pt x="210" y="140"/>
                      <a:pt x="196" y="160"/>
                      <a:pt x="169" y="170"/>
                    </a:cubicBezTo>
                    <a:cubicBezTo>
                      <a:pt x="156" y="175"/>
                      <a:pt x="142" y="177"/>
                      <a:pt x="128" y="175"/>
                    </a:cubicBezTo>
                    <a:cubicBezTo>
                      <a:pt x="119" y="173"/>
                      <a:pt x="112" y="182"/>
                      <a:pt x="114" y="190"/>
                    </a:cubicBezTo>
                    <a:cubicBezTo>
                      <a:pt x="114" y="192"/>
                      <a:pt x="115" y="194"/>
                      <a:pt x="115" y="196"/>
                    </a:cubicBezTo>
                    <a:cubicBezTo>
                      <a:pt x="118" y="203"/>
                      <a:pt x="118" y="211"/>
                      <a:pt x="115" y="219"/>
                    </a:cubicBezTo>
                    <a:cubicBezTo>
                      <a:pt x="114" y="222"/>
                      <a:pt x="112" y="224"/>
                      <a:pt x="109" y="226"/>
                    </a:cubicBezTo>
                    <a:cubicBezTo>
                      <a:pt x="101" y="231"/>
                      <a:pt x="95" y="238"/>
                      <a:pt x="89" y="246"/>
                    </a:cubicBezTo>
                    <a:cubicBezTo>
                      <a:pt x="84" y="254"/>
                      <a:pt x="85" y="258"/>
                      <a:pt x="95" y="260"/>
                    </a:cubicBezTo>
                    <a:cubicBezTo>
                      <a:pt x="101" y="261"/>
                      <a:pt x="107" y="261"/>
                      <a:pt x="113" y="259"/>
                    </a:cubicBezTo>
                    <a:cubicBezTo>
                      <a:pt x="125" y="256"/>
                      <a:pt x="137" y="252"/>
                      <a:pt x="148" y="248"/>
                    </a:cubicBezTo>
                    <a:cubicBezTo>
                      <a:pt x="155" y="245"/>
                      <a:pt x="162" y="243"/>
                      <a:pt x="170" y="243"/>
                    </a:cubicBezTo>
                    <a:cubicBezTo>
                      <a:pt x="176" y="242"/>
                      <a:pt x="182" y="240"/>
                      <a:pt x="187" y="237"/>
                    </a:cubicBezTo>
                    <a:cubicBezTo>
                      <a:pt x="195" y="234"/>
                      <a:pt x="203" y="230"/>
                      <a:pt x="212" y="229"/>
                    </a:cubicBezTo>
                    <a:cubicBezTo>
                      <a:pt x="214" y="229"/>
                      <a:pt x="217" y="229"/>
                      <a:pt x="220" y="229"/>
                    </a:cubicBezTo>
                    <a:cubicBezTo>
                      <a:pt x="226" y="230"/>
                      <a:pt x="229" y="236"/>
                      <a:pt x="227" y="241"/>
                    </a:cubicBezTo>
                    <a:cubicBezTo>
                      <a:pt x="223" y="250"/>
                      <a:pt x="218" y="259"/>
                      <a:pt x="214" y="267"/>
                    </a:cubicBezTo>
                    <a:cubicBezTo>
                      <a:pt x="211" y="271"/>
                      <a:pt x="207" y="274"/>
                      <a:pt x="203" y="277"/>
                    </a:cubicBezTo>
                    <a:cubicBezTo>
                      <a:pt x="194" y="282"/>
                      <a:pt x="184" y="286"/>
                      <a:pt x="174" y="289"/>
                    </a:cubicBezTo>
                    <a:cubicBezTo>
                      <a:pt x="163" y="292"/>
                      <a:pt x="151" y="295"/>
                      <a:pt x="140" y="298"/>
                    </a:cubicBezTo>
                    <a:cubicBezTo>
                      <a:pt x="136" y="299"/>
                      <a:pt x="131" y="298"/>
                      <a:pt x="127" y="298"/>
                    </a:cubicBezTo>
                    <a:cubicBezTo>
                      <a:pt x="122" y="298"/>
                      <a:pt x="119" y="299"/>
                      <a:pt x="116" y="301"/>
                    </a:cubicBezTo>
                    <a:cubicBezTo>
                      <a:pt x="97" y="315"/>
                      <a:pt x="74" y="316"/>
                      <a:pt x="55" y="304"/>
                    </a:cubicBezTo>
                    <a:cubicBezTo>
                      <a:pt x="51" y="301"/>
                      <a:pt x="47" y="297"/>
                      <a:pt x="44" y="292"/>
                    </a:cubicBezTo>
                    <a:cubicBezTo>
                      <a:pt x="37" y="281"/>
                      <a:pt x="32" y="269"/>
                      <a:pt x="27" y="257"/>
                    </a:cubicBezTo>
                    <a:cubicBezTo>
                      <a:pt x="26" y="255"/>
                      <a:pt x="26" y="254"/>
                      <a:pt x="25" y="252"/>
                    </a:cubicBezTo>
                    <a:cubicBezTo>
                      <a:pt x="20" y="241"/>
                      <a:pt x="17" y="230"/>
                      <a:pt x="18" y="217"/>
                    </a:cubicBezTo>
                    <a:cubicBezTo>
                      <a:pt x="19" y="215"/>
                      <a:pt x="18" y="213"/>
                      <a:pt x="18" y="210"/>
                    </a:cubicBezTo>
                    <a:cubicBezTo>
                      <a:pt x="12" y="187"/>
                      <a:pt x="6" y="163"/>
                      <a:pt x="1" y="140"/>
                    </a:cubicBezTo>
                    <a:cubicBezTo>
                      <a:pt x="0" y="138"/>
                      <a:pt x="0" y="136"/>
                      <a:pt x="0" y="134"/>
                    </a:cubicBezTo>
                    <a:cubicBezTo>
                      <a:pt x="6" y="106"/>
                      <a:pt x="12" y="78"/>
                      <a:pt x="18" y="50"/>
                    </a:cubicBezTo>
                    <a:cubicBezTo>
                      <a:pt x="22" y="35"/>
                      <a:pt x="26" y="19"/>
                      <a:pt x="32" y="4"/>
                    </a:cubicBezTo>
                    <a:cubicBezTo>
                      <a:pt x="33" y="2"/>
                      <a:pt x="33" y="1"/>
                      <a:pt x="3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2" name="Freeform 13">
                <a:extLst>
                  <a:ext uri="{FF2B5EF4-FFF2-40B4-BE49-F238E27FC236}">
                    <a16:creationId xmlns:a16="http://schemas.microsoft.com/office/drawing/2014/main" id="{E842F311-7DA4-44B7-A236-43EEB282428F}"/>
                  </a:ext>
                </a:extLst>
              </p:cNvPr>
              <p:cNvSpPr>
                <a:spLocks/>
              </p:cNvSpPr>
              <p:nvPr/>
            </p:nvSpPr>
            <p:spPr bwMode="auto">
              <a:xfrm>
                <a:off x="6355912" y="2792272"/>
                <a:ext cx="772117" cy="855416"/>
              </a:xfrm>
              <a:custGeom>
                <a:avLst/>
                <a:gdLst>
                  <a:gd name="T0" fmla="*/ 194 w 271"/>
                  <a:gd name="T1" fmla="*/ 98 h 300"/>
                  <a:gd name="T2" fmla="*/ 236 w 271"/>
                  <a:gd name="T3" fmla="*/ 96 h 300"/>
                  <a:gd name="T4" fmla="*/ 237 w 271"/>
                  <a:gd name="T5" fmla="*/ 111 h 300"/>
                  <a:gd name="T6" fmla="*/ 175 w 271"/>
                  <a:gd name="T7" fmla="*/ 150 h 300"/>
                  <a:gd name="T8" fmla="*/ 169 w 271"/>
                  <a:gd name="T9" fmla="*/ 195 h 300"/>
                  <a:gd name="T10" fmla="*/ 177 w 271"/>
                  <a:gd name="T11" fmla="*/ 299 h 300"/>
                  <a:gd name="T12" fmla="*/ 159 w 271"/>
                  <a:gd name="T13" fmla="*/ 285 h 300"/>
                  <a:gd name="T14" fmla="*/ 150 w 271"/>
                  <a:gd name="T15" fmla="*/ 266 h 300"/>
                  <a:gd name="T16" fmla="*/ 133 w 271"/>
                  <a:gd name="T17" fmla="*/ 260 h 300"/>
                  <a:gd name="T18" fmla="*/ 132 w 271"/>
                  <a:gd name="T19" fmla="*/ 243 h 300"/>
                  <a:gd name="T20" fmla="*/ 149 w 271"/>
                  <a:gd name="T21" fmla="*/ 232 h 300"/>
                  <a:gd name="T22" fmla="*/ 139 w 271"/>
                  <a:gd name="T23" fmla="*/ 197 h 300"/>
                  <a:gd name="T24" fmla="*/ 117 w 271"/>
                  <a:gd name="T25" fmla="*/ 216 h 300"/>
                  <a:gd name="T26" fmla="*/ 101 w 271"/>
                  <a:gd name="T27" fmla="*/ 235 h 300"/>
                  <a:gd name="T28" fmla="*/ 26 w 271"/>
                  <a:gd name="T29" fmla="*/ 293 h 300"/>
                  <a:gd name="T30" fmla="*/ 0 w 271"/>
                  <a:gd name="T31" fmla="*/ 243 h 300"/>
                  <a:gd name="T32" fmla="*/ 9 w 271"/>
                  <a:gd name="T33" fmla="*/ 237 h 300"/>
                  <a:gd name="T34" fmla="*/ 32 w 271"/>
                  <a:gd name="T35" fmla="*/ 234 h 300"/>
                  <a:gd name="T36" fmla="*/ 59 w 271"/>
                  <a:gd name="T37" fmla="*/ 219 h 300"/>
                  <a:gd name="T38" fmla="*/ 116 w 271"/>
                  <a:gd name="T39" fmla="*/ 185 h 300"/>
                  <a:gd name="T40" fmla="*/ 145 w 271"/>
                  <a:gd name="T41" fmla="*/ 155 h 300"/>
                  <a:gd name="T42" fmla="*/ 133 w 271"/>
                  <a:gd name="T43" fmla="*/ 142 h 300"/>
                  <a:gd name="T44" fmla="*/ 145 w 271"/>
                  <a:gd name="T45" fmla="*/ 112 h 300"/>
                  <a:gd name="T46" fmla="*/ 143 w 271"/>
                  <a:gd name="T47" fmla="*/ 104 h 300"/>
                  <a:gd name="T48" fmla="*/ 124 w 271"/>
                  <a:gd name="T49" fmla="*/ 108 h 300"/>
                  <a:gd name="T50" fmla="*/ 121 w 271"/>
                  <a:gd name="T51" fmla="*/ 140 h 300"/>
                  <a:gd name="T52" fmla="*/ 87 w 271"/>
                  <a:gd name="T53" fmla="*/ 188 h 300"/>
                  <a:gd name="T54" fmla="*/ 73 w 271"/>
                  <a:gd name="T55" fmla="*/ 176 h 300"/>
                  <a:gd name="T56" fmla="*/ 67 w 271"/>
                  <a:gd name="T57" fmla="*/ 159 h 300"/>
                  <a:gd name="T58" fmla="*/ 66 w 271"/>
                  <a:gd name="T59" fmla="*/ 63 h 300"/>
                  <a:gd name="T60" fmla="*/ 72 w 271"/>
                  <a:gd name="T61" fmla="*/ 47 h 300"/>
                  <a:gd name="T62" fmla="*/ 88 w 271"/>
                  <a:gd name="T63" fmla="*/ 55 h 300"/>
                  <a:gd name="T64" fmla="*/ 109 w 271"/>
                  <a:gd name="T65" fmla="*/ 63 h 300"/>
                  <a:gd name="T66" fmla="*/ 160 w 271"/>
                  <a:gd name="T67" fmla="*/ 28 h 300"/>
                  <a:gd name="T68" fmla="*/ 187 w 271"/>
                  <a:gd name="T69" fmla="*/ 16 h 300"/>
                  <a:gd name="T70" fmla="*/ 258 w 271"/>
                  <a:gd name="T71" fmla="*/ 4 h 300"/>
                  <a:gd name="T72" fmla="*/ 271 w 271"/>
                  <a:gd name="T73" fmla="*/ 16 h 300"/>
                  <a:gd name="T74" fmla="*/ 248 w 271"/>
                  <a:gd name="T75" fmla="*/ 37 h 300"/>
                  <a:gd name="T76" fmla="*/ 215 w 271"/>
                  <a:gd name="T77" fmla="*/ 67 h 300"/>
                  <a:gd name="T78" fmla="*/ 186 w 271"/>
                  <a:gd name="T79" fmla="*/ 95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71" h="300">
                    <a:moveTo>
                      <a:pt x="185" y="102"/>
                    </a:moveTo>
                    <a:cubicBezTo>
                      <a:pt x="188" y="101"/>
                      <a:pt x="191" y="99"/>
                      <a:pt x="194" y="98"/>
                    </a:cubicBezTo>
                    <a:cubicBezTo>
                      <a:pt x="200" y="94"/>
                      <a:pt x="206" y="91"/>
                      <a:pt x="213" y="90"/>
                    </a:cubicBezTo>
                    <a:cubicBezTo>
                      <a:pt x="221" y="89"/>
                      <a:pt x="229" y="92"/>
                      <a:pt x="236" y="96"/>
                    </a:cubicBezTo>
                    <a:cubicBezTo>
                      <a:pt x="237" y="97"/>
                      <a:pt x="238" y="98"/>
                      <a:pt x="239" y="99"/>
                    </a:cubicBezTo>
                    <a:cubicBezTo>
                      <a:pt x="242" y="103"/>
                      <a:pt x="242" y="108"/>
                      <a:pt x="237" y="111"/>
                    </a:cubicBezTo>
                    <a:cubicBezTo>
                      <a:pt x="220" y="127"/>
                      <a:pt x="200" y="139"/>
                      <a:pt x="179" y="148"/>
                    </a:cubicBezTo>
                    <a:cubicBezTo>
                      <a:pt x="178" y="149"/>
                      <a:pt x="176" y="149"/>
                      <a:pt x="175" y="150"/>
                    </a:cubicBezTo>
                    <a:cubicBezTo>
                      <a:pt x="167" y="153"/>
                      <a:pt x="164" y="159"/>
                      <a:pt x="163" y="168"/>
                    </a:cubicBezTo>
                    <a:cubicBezTo>
                      <a:pt x="163" y="177"/>
                      <a:pt x="165" y="187"/>
                      <a:pt x="169" y="195"/>
                    </a:cubicBezTo>
                    <a:cubicBezTo>
                      <a:pt x="182" y="226"/>
                      <a:pt x="186" y="259"/>
                      <a:pt x="185" y="292"/>
                    </a:cubicBezTo>
                    <a:cubicBezTo>
                      <a:pt x="185" y="298"/>
                      <a:pt x="183" y="300"/>
                      <a:pt x="177" y="299"/>
                    </a:cubicBezTo>
                    <a:cubicBezTo>
                      <a:pt x="171" y="299"/>
                      <a:pt x="165" y="297"/>
                      <a:pt x="161" y="292"/>
                    </a:cubicBezTo>
                    <a:cubicBezTo>
                      <a:pt x="159" y="290"/>
                      <a:pt x="159" y="287"/>
                      <a:pt x="159" y="285"/>
                    </a:cubicBezTo>
                    <a:cubicBezTo>
                      <a:pt x="159" y="284"/>
                      <a:pt x="159" y="282"/>
                      <a:pt x="159" y="281"/>
                    </a:cubicBezTo>
                    <a:cubicBezTo>
                      <a:pt x="159" y="274"/>
                      <a:pt x="156" y="269"/>
                      <a:pt x="150" y="266"/>
                    </a:cubicBezTo>
                    <a:cubicBezTo>
                      <a:pt x="146" y="263"/>
                      <a:pt x="141" y="262"/>
                      <a:pt x="136" y="260"/>
                    </a:cubicBezTo>
                    <a:cubicBezTo>
                      <a:pt x="135" y="260"/>
                      <a:pt x="134" y="260"/>
                      <a:pt x="133" y="260"/>
                    </a:cubicBezTo>
                    <a:cubicBezTo>
                      <a:pt x="129" y="258"/>
                      <a:pt x="126" y="255"/>
                      <a:pt x="126" y="252"/>
                    </a:cubicBezTo>
                    <a:cubicBezTo>
                      <a:pt x="125" y="248"/>
                      <a:pt x="128" y="244"/>
                      <a:pt x="132" y="243"/>
                    </a:cubicBezTo>
                    <a:cubicBezTo>
                      <a:pt x="134" y="242"/>
                      <a:pt x="136" y="242"/>
                      <a:pt x="138" y="242"/>
                    </a:cubicBezTo>
                    <a:cubicBezTo>
                      <a:pt x="144" y="241"/>
                      <a:pt x="147" y="238"/>
                      <a:pt x="149" y="232"/>
                    </a:cubicBezTo>
                    <a:cubicBezTo>
                      <a:pt x="153" y="220"/>
                      <a:pt x="151" y="208"/>
                      <a:pt x="144" y="197"/>
                    </a:cubicBezTo>
                    <a:cubicBezTo>
                      <a:pt x="142" y="195"/>
                      <a:pt x="141" y="195"/>
                      <a:pt x="139" y="197"/>
                    </a:cubicBezTo>
                    <a:cubicBezTo>
                      <a:pt x="138" y="197"/>
                      <a:pt x="137" y="198"/>
                      <a:pt x="136" y="199"/>
                    </a:cubicBezTo>
                    <a:cubicBezTo>
                      <a:pt x="129" y="205"/>
                      <a:pt x="123" y="210"/>
                      <a:pt x="117" y="216"/>
                    </a:cubicBezTo>
                    <a:cubicBezTo>
                      <a:pt x="112" y="220"/>
                      <a:pt x="108" y="225"/>
                      <a:pt x="105" y="231"/>
                    </a:cubicBezTo>
                    <a:cubicBezTo>
                      <a:pt x="104" y="232"/>
                      <a:pt x="103" y="233"/>
                      <a:pt x="101" y="235"/>
                    </a:cubicBezTo>
                    <a:cubicBezTo>
                      <a:pt x="84" y="253"/>
                      <a:pt x="66" y="270"/>
                      <a:pt x="48" y="288"/>
                    </a:cubicBezTo>
                    <a:cubicBezTo>
                      <a:pt x="41" y="296"/>
                      <a:pt x="35" y="297"/>
                      <a:pt x="26" y="293"/>
                    </a:cubicBezTo>
                    <a:cubicBezTo>
                      <a:pt x="20" y="291"/>
                      <a:pt x="16" y="287"/>
                      <a:pt x="13" y="282"/>
                    </a:cubicBezTo>
                    <a:cubicBezTo>
                      <a:pt x="4" y="271"/>
                      <a:pt x="1" y="257"/>
                      <a:pt x="0" y="243"/>
                    </a:cubicBezTo>
                    <a:cubicBezTo>
                      <a:pt x="0" y="240"/>
                      <a:pt x="1" y="239"/>
                      <a:pt x="3" y="239"/>
                    </a:cubicBezTo>
                    <a:cubicBezTo>
                      <a:pt x="5" y="238"/>
                      <a:pt x="7" y="237"/>
                      <a:pt x="9" y="237"/>
                    </a:cubicBezTo>
                    <a:cubicBezTo>
                      <a:pt x="13" y="235"/>
                      <a:pt x="16" y="235"/>
                      <a:pt x="20" y="237"/>
                    </a:cubicBezTo>
                    <a:cubicBezTo>
                      <a:pt x="24" y="239"/>
                      <a:pt x="28" y="238"/>
                      <a:pt x="32" y="234"/>
                    </a:cubicBezTo>
                    <a:cubicBezTo>
                      <a:pt x="34" y="233"/>
                      <a:pt x="37" y="231"/>
                      <a:pt x="39" y="230"/>
                    </a:cubicBezTo>
                    <a:cubicBezTo>
                      <a:pt x="46" y="226"/>
                      <a:pt x="52" y="222"/>
                      <a:pt x="59" y="219"/>
                    </a:cubicBezTo>
                    <a:cubicBezTo>
                      <a:pt x="60" y="218"/>
                      <a:pt x="62" y="217"/>
                      <a:pt x="63" y="216"/>
                    </a:cubicBezTo>
                    <a:cubicBezTo>
                      <a:pt x="81" y="206"/>
                      <a:pt x="98" y="195"/>
                      <a:pt x="116" y="185"/>
                    </a:cubicBezTo>
                    <a:cubicBezTo>
                      <a:pt x="122" y="181"/>
                      <a:pt x="128" y="177"/>
                      <a:pt x="134" y="172"/>
                    </a:cubicBezTo>
                    <a:cubicBezTo>
                      <a:pt x="139" y="168"/>
                      <a:pt x="143" y="163"/>
                      <a:pt x="145" y="155"/>
                    </a:cubicBezTo>
                    <a:cubicBezTo>
                      <a:pt x="143" y="155"/>
                      <a:pt x="142" y="154"/>
                      <a:pt x="140" y="154"/>
                    </a:cubicBezTo>
                    <a:cubicBezTo>
                      <a:pt x="134" y="152"/>
                      <a:pt x="132" y="148"/>
                      <a:pt x="133" y="142"/>
                    </a:cubicBezTo>
                    <a:cubicBezTo>
                      <a:pt x="134" y="140"/>
                      <a:pt x="135" y="137"/>
                      <a:pt x="136" y="135"/>
                    </a:cubicBezTo>
                    <a:cubicBezTo>
                      <a:pt x="139" y="127"/>
                      <a:pt x="142" y="119"/>
                      <a:pt x="145" y="112"/>
                    </a:cubicBezTo>
                    <a:cubicBezTo>
                      <a:pt x="145" y="111"/>
                      <a:pt x="146" y="110"/>
                      <a:pt x="146" y="109"/>
                    </a:cubicBezTo>
                    <a:cubicBezTo>
                      <a:pt x="147" y="105"/>
                      <a:pt x="146" y="104"/>
                      <a:pt x="143" y="104"/>
                    </a:cubicBezTo>
                    <a:cubicBezTo>
                      <a:pt x="140" y="104"/>
                      <a:pt x="138" y="104"/>
                      <a:pt x="135" y="105"/>
                    </a:cubicBezTo>
                    <a:cubicBezTo>
                      <a:pt x="132" y="106"/>
                      <a:pt x="128" y="107"/>
                      <a:pt x="124" y="108"/>
                    </a:cubicBezTo>
                    <a:cubicBezTo>
                      <a:pt x="122" y="109"/>
                      <a:pt x="121" y="111"/>
                      <a:pt x="121" y="113"/>
                    </a:cubicBezTo>
                    <a:cubicBezTo>
                      <a:pt x="121" y="122"/>
                      <a:pt x="121" y="131"/>
                      <a:pt x="121" y="140"/>
                    </a:cubicBezTo>
                    <a:cubicBezTo>
                      <a:pt x="121" y="142"/>
                      <a:pt x="120" y="144"/>
                      <a:pt x="119" y="146"/>
                    </a:cubicBezTo>
                    <a:cubicBezTo>
                      <a:pt x="108" y="160"/>
                      <a:pt x="98" y="174"/>
                      <a:pt x="87" y="188"/>
                    </a:cubicBezTo>
                    <a:cubicBezTo>
                      <a:pt x="87" y="189"/>
                      <a:pt x="86" y="189"/>
                      <a:pt x="86" y="190"/>
                    </a:cubicBezTo>
                    <a:cubicBezTo>
                      <a:pt x="81" y="185"/>
                      <a:pt x="77" y="181"/>
                      <a:pt x="73" y="176"/>
                    </a:cubicBezTo>
                    <a:cubicBezTo>
                      <a:pt x="70" y="173"/>
                      <a:pt x="69" y="170"/>
                      <a:pt x="69" y="166"/>
                    </a:cubicBezTo>
                    <a:cubicBezTo>
                      <a:pt x="68" y="164"/>
                      <a:pt x="68" y="161"/>
                      <a:pt x="67" y="159"/>
                    </a:cubicBezTo>
                    <a:cubicBezTo>
                      <a:pt x="58" y="138"/>
                      <a:pt x="57" y="117"/>
                      <a:pt x="63" y="95"/>
                    </a:cubicBezTo>
                    <a:cubicBezTo>
                      <a:pt x="67" y="84"/>
                      <a:pt x="67" y="74"/>
                      <a:pt x="66" y="63"/>
                    </a:cubicBezTo>
                    <a:cubicBezTo>
                      <a:pt x="66" y="60"/>
                      <a:pt x="66" y="57"/>
                      <a:pt x="66" y="54"/>
                    </a:cubicBezTo>
                    <a:cubicBezTo>
                      <a:pt x="66" y="50"/>
                      <a:pt x="68" y="47"/>
                      <a:pt x="72" y="47"/>
                    </a:cubicBezTo>
                    <a:cubicBezTo>
                      <a:pt x="75" y="46"/>
                      <a:pt x="78" y="47"/>
                      <a:pt x="80" y="48"/>
                    </a:cubicBezTo>
                    <a:cubicBezTo>
                      <a:pt x="83" y="50"/>
                      <a:pt x="85" y="52"/>
                      <a:pt x="88" y="55"/>
                    </a:cubicBezTo>
                    <a:cubicBezTo>
                      <a:pt x="90" y="57"/>
                      <a:pt x="91" y="59"/>
                      <a:pt x="93" y="61"/>
                    </a:cubicBezTo>
                    <a:cubicBezTo>
                      <a:pt x="99" y="66"/>
                      <a:pt x="103" y="67"/>
                      <a:pt x="109" y="63"/>
                    </a:cubicBezTo>
                    <a:cubicBezTo>
                      <a:pt x="117" y="58"/>
                      <a:pt x="125" y="53"/>
                      <a:pt x="133" y="48"/>
                    </a:cubicBezTo>
                    <a:cubicBezTo>
                      <a:pt x="142" y="41"/>
                      <a:pt x="151" y="35"/>
                      <a:pt x="160" y="28"/>
                    </a:cubicBezTo>
                    <a:cubicBezTo>
                      <a:pt x="163" y="25"/>
                      <a:pt x="167" y="24"/>
                      <a:pt x="171" y="23"/>
                    </a:cubicBezTo>
                    <a:cubicBezTo>
                      <a:pt x="177" y="23"/>
                      <a:pt x="182" y="20"/>
                      <a:pt x="187" y="16"/>
                    </a:cubicBezTo>
                    <a:cubicBezTo>
                      <a:pt x="196" y="6"/>
                      <a:pt x="208" y="2"/>
                      <a:pt x="221" y="1"/>
                    </a:cubicBezTo>
                    <a:cubicBezTo>
                      <a:pt x="233" y="0"/>
                      <a:pt x="246" y="0"/>
                      <a:pt x="258" y="4"/>
                    </a:cubicBezTo>
                    <a:cubicBezTo>
                      <a:pt x="261" y="5"/>
                      <a:pt x="264" y="7"/>
                      <a:pt x="267" y="9"/>
                    </a:cubicBezTo>
                    <a:cubicBezTo>
                      <a:pt x="270" y="10"/>
                      <a:pt x="271" y="13"/>
                      <a:pt x="271" y="16"/>
                    </a:cubicBezTo>
                    <a:cubicBezTo>
                      <a:pt x="271" y="18"/>
                      <a:pt x="271" y="19"/>
                      <a:pt x="269" y="21"/>
                    </a:cubicBezTo>
                    <a:cubicBezTo>
                      <a:pt x="262" y="26"/>
                      <a:pt x="255" y="31"/>
                      <a:pt x="248" y="37"/>
                    </a:cubicBezTo>
                    <a:cubicBezTo>
                      <a:pt x="240" y="43"/>
                      <a:pt x="232" y="50"/>
                      <a:pt x="226" y="58"/>
                    </a:cubicBezTo>
                    <a:cubicBezTo>
                      <a:pt x="223" y="62"/>
                      <a:pt x="219" y="65"/>
                      <a:pt x="215" y="67"/>
                    </a:cubicBezTo>
                    <a:cubicBezTo>
                      <a:pt x="213" y="68"/>
                      <a:pt x="212" y="69"/>
                      <a:pt x="211" y="70"/>
                    </a:cubicBezTo>
                    <a:cubicBezTo>
                      <a:pt x="202" y="79"/>
                      <a:pt x="194" y="87"/>
                      <a:pt x="186" y="95"/>
                    </a:cubicBezTo>
                    <a:cubicBezTo>
                      <a:pt x="184" y="97"/>
                      <a:pt x="183" y="99"/>
                      <a:pt x="185" y="10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3" name="Freeform 14">
                <a:extLst>
                  <a:ext uri="{FF2B5EF4-FFF2-40B4-BE49-F238E27FC236}">
                    <a16:creationId xmlns:a16="http://schemas.microsoft.com/office/drawing/2014/main" id="{170B97E9-7C5C-402F-9D53-9AA87182C27F}"/>
                  </a:ext>
                </a:extLst>
              </p:cNvPr>
              <p:cNvSpPr>
                <a:spLocks/>
              </p:cNvSpPr>
              <p:nvPr/>
            </p:nvSpPr>
            <p:spPr bwMode="auto">
              <a:xfrm>
                <a:off x="9143222" y="3099837"/>
                <a:ext cx="797747" cy="506201"/>
              </a:xfrm>
              <a:custGeom>
                <a:avLst/>
                <a:gdLst>
                  <a:gd name="T0" fmla="*/ 16 w 280"/>
                  <a:gd name="T1" fmla="*/ 133 h 178"/>
                  <a:gd name="T2" fmla="*/ 14 w 280"/>
                  <a:gd name="T3" fmla="*/ 124 h 178"/>
                  <a:gd name="T4" fmla="*/ 2 w 280"/>
                  <a:gd name="T5" fmla="*/ 103 h 178"/>
                  <a:gd name="T6" fmla="*/ 6 w 280"/>
                  <a:gd name="T7" fmla="*/ 81 h 178"/>
                  <a:gd name="T8" fmla="*/ 16 w 280"/>
                  <a:gd name="T9" fmla="*/ 77 h 178"/>
                  <a:gd name="T10" fmla="*/ 22 w 280"/>
                  <a:gd name="T11" fmla="*/ 77 h 178"/>
                  <a:gd name="T12" fmla="*/ 40 w 280"/>
                  <a:gd name="T13" fmla="*/ 71 h 178"/>
                  <a:gd name="T14" fmla="*/ 54 w 280"/>
                  <a:gd name="T15" fmla="*/ 64 h 178"/>
                  <a:gd name="T16" fmla="*/ 63 w 280"/>
                  <a:gd name="T17" fmla="*/ 61 h 178"/>
                  <a:gd name="T18" fmla="*/ 144 w 280"/>
                  <a:gd name="T19" fmla="*/ 25 h 178"/>
                  <a:gd name="T20" fmla="*/ 169 w 280"/>
                  <a:gd name="T21" fmla="*/ 16 h 178"/>
                  <a:gd name="T22" fmla="*/ 186 w 280"/>
                  <a:gd name="T23" fmla="*/ 13 h 178"/>
                  <a:gd name="T24" fmla="*/ 209 w 280"/>
                  <a:gd name="T25" fmla="*/ 9 h 178"/>
                  <a:gd name="T26" fmla="*/ 224 w 280"/>
                  <a:gd name="T27" fmla="*/ 3 h 178"/>
                  <a:gd name="T28" fmla="*/ 233 w 280"/>
                  <a:gd name="T29" fmla="*/ 0 h 178"/>
                  <a:gd name="T30" fmla="*/ 265 w 280"/>
                  <a:gd name="T31" fmla="*/ 5 h 178"/>
                  <a:gd name="T32" fmla="*/ 274 w 280"/>
                  <a:gd name="T33" fmla="*/ 29 h 178"/>
                  <a:gd name="T34" fmla="*/ 256 w 280"/>
                  <a:gd name="T35" fmla="*/ 50 h 178"/>
                  <a:gd name="T36" fmla="*/ 245 w 280"/>
                  <a:gd name="T37" fmla="*/ 53 h 178"/>
                  <a:gd name="T38" fmla="*/ 220 w 280"/>
                  <a:gd name="T39" fmla="*/ 56 h 178"/>
                  <a:gd name="T40" fmla="*/ 213 w 280"/>
                  <a:gd name="T41" fmla="*/ 58 h 178"/>
                  <a:gd name="T42" fmla="*/ 208 w 280"/>
                  <a:gd name="T43" fmla="*/ 67 h 178"/>
                  <a:gd name="T44" fmla="*/ 210 w 280"/>
                  <a:gd name="T45" fmla="*/ 76 h 178"/>
                  <a:gd name="T46" fmla="*/ 218 w 280"/>
                  <a:gd name="T47" fmla="*/ 92 h 178"/>
                  <a:gd name="T48" fmla="*/ 224 w 280"/>
                  <a:gd name="T49" fmla="*/ 115 h 178"/>
                  <a:gd name="T50" fmla="*/ 220 w 280"/>
                  <a:gd name="T51" fmla="*/ 146 h 178"/>
                  <a:gd name="T52" fmla="*/ 197 w 280"/>
                  <a:gd name="T53" fmla="*/ 163 h 178"/>
                  <a:gd name="T54" fmla="*/ 189 w 280"/>
                  <a:gd name="T55" fmla="*/ 163 h 178"/>
                  <a:gd name="T56" fmla="*/ 181 w 280"/>
                  <a:gd name="T57" fmla="*/ 167 h 178"/>
                  <a:gd name="T58" fmla="*/ 178 w 280"/>
                  <a:gd name="T59" fmla="*/ 170 h 178"/>
                  <a:gd name="T60" fmla="*/ 156 w 280"/>
                  <a:gd name="T61" fmla="*/ 175 h 178"/>
                  <a:gd name="T62" fmla="*/ 140 w 280"/>
                  <a:gd name="T63" fmla="*/ 166 h 178"/>
                  <a:gd name="T64" fmla="*/ 126 w 280"/>
                  <a:gd name="T65" fmla="*/ 162 h 178"/>
                  <a:gd name="T66" fmla="*/ 119 w 280"/>
                  <a:gd name="T67" fmla="*/ 160 h 178"/>
                  <a:gd name="T68" fmla="*/ 113 w 280"/>
                  <a:gd name="T69" fmla="*/ 150 h 178"/>
                  <a:gd name="T70" fmla="*/ 115 w 280"/>
                  <a:gd name="T71" fmla="*/ 147 h 178"/>
                  <a:gd name="T72" fmla="*/ 122 w 280"/>
                  <a:gd name="T73" fmla="*/ 147 h 178"/>
                  <a:gd name="T74" fmla="*/ 166 w 280"/>
                  <a:gd name="T75" fmla="*/ 141 h 178"/>
                  <a:gd name="T76" fmla="*/ 185 w 280"/>
                  <a:gd name="T77" fmla="*/ 129 h 178"/>
                  <a:gd name="T78" fmla="*/ 188 w 280"/>
                  <a:gd name="T79" fmla="*/ 120 h 178"/>
                  <a:gd name="T80" fmla="*/ 185 w 280"/>
                  <a:gd name="T81" fmla="*/ 92 h 178"/>
                  <a:gd name="T82" fmla="*/ 184 w 280"/>
                  <a:gd name="T83" fmla="*/ 77 h 178"/>
                  <a:gd name="T84" fmla="*/ 179 w 280"/>
                  <a:gd name="T85" fmla="*/ 71 h 178"/>
                  <a:gd name="T86" fmla="*/ 163 w 280"/>
                  <a:gd name="T87" fmla="*/ 75 h 178"/>
                  <a:gd name="T88" fmla="*/ 158 w 280"/>
                  <a:gd name="T89" fmla="*/ 79 h 178"/>
                  <a:gd name="T90" fmla="*/ 145 w 280"/>
                  <a:gd name="T91" fmla="*/ 82 h 178"/>
                  <a:gd name="T92" fmla="*/ 116 w 280"/>
                  <a:gd name="T93" fmla="*/ 91 h 178"/>
                  <a:gd name="T94" fmla="*/ 80 w 280"/>
                  <a:gd name="T95" fmla="*/ 118 h 178"/>
                  <a:gd name="T96" fmla="*/ 52 w 280"/>
                  <a:gd name="T97" fmla="*/ 135 h 178"/>
                  <a:gd name="T98" fmla="*/ 22 w 280"/>
                  <a:gd name="T99" fmla="*/ 136 h 178"/>
                  <a:gd name="T100" fmla="*/ 18 w 280"/>
                  <a:gd name="T101" fmla="*/ 134 h 178"/>
                  <a:gd name="T102" fmla="*/ 16 w 280"/>
                  <a:gd name="T103" fmla="*/ 133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0" h="178">
                    <a:moveTo>
                      <a:pt x="16" y="133"/>
                    </a:moveTo>
                    <a:cubicBezTo>
                      <a:pt x="18" y="129"/>
                      <a:pt x="16" y="127"/>
                      <a:pt x="14" y="124"/>
                    </a:cubicBezTo>
                    <a:cubicBezTo>
                      <a:pt x="9" y="118"/>
                      <a:pt x="5" y="111"/>
                      <a:pt x="2" y="103"/>
                    </a:cubicBezTo>
                    <a:cubicBezTo>
                      <a:pt x="0" y="95"/>
                      <a:pt x="1" y="88"/>
                      <a:pt x="6" y="81"/>
                    </a:cubicBezTo>
                    <a:cubicBezTo>
                      <a:pt x="9" y="78"/>
                      <a:pt x="12" y="76"/>
                      <a:pt x="16" y="77"/>
                    </a:cubicBezTo>
                    <a:cubicBezTo>
                      <a:pt x="18" y="77"/>
                      <a:pt x="20" y="76"/>
                      <a:pt x="22" y="77"/>
                    </a:cubicBezTo>
                    <a:cubicBezTo>
                      <a:pt x="29" y="79"/>
                      <a:pt x="36" y="76"/>
                      <a:pt x="40" y="71"/>
                    </a:cubicBezTo>
                    <a:cubicBezTo>
                      <a:pt x="44" y="67"/>
                      <a:pt x="49" y="65"/>
                      <a:pt x="54" y="64"/>
                    </a:cubicBezTo>
                    <a:cubicBezTo>
                      <a:pt x="57" y="64"/>
                      <a:pt x="60" y="62"/>
                      <a:pt x="63" y="61"/>
                    </a:cubicBezTo>
                    <a:cubicBezTo>
                      <a:pt x="89" y="47"/>
                      <a:pt x="116" y="35"/>
                      <a:pt x="144" y="25"/>
                    </a:cubicBezTo>
                    <a:cubicBezTo>
                      <a:pt x="152" y="22"/>
                      <a:pt x="161" y="19"/>
                      <a:pt x="169" y="16"/>
                    </a:cubicBezTo>
                    <a:cubicBezTo>
                      <a:pt x="174" y="14"/>
                      <a:pt x="180" y="14"/>
                      <a:pt x="186" y="13"/>
                    </a:cubicBezTo>
                    <a:cubicBezTo>
                      <a:pt x="194" y="12"/>
                      <a:pt x="201" y="11"/>
                      <a:pt x="209" y="9"/>
                    </a:cubicBezTo>
                    <a:cubicBezTo>
                      <a:pt x="214" y="8"/>
                      <a:pt x="219" y="5"/>
                      <a:pt x="224" y="3"/>
                    </a:cubicBezTo>
                    <a:cubicBezTo>
                      <a:pt x="227" y="1"/>
                      <a:pt x="230" y="0"/>
                      <a:pt x="233" y="0"/>
                    </a:cubicBezTo>
                    <a:cubicBezTo>
                      <a:pt x="244" y="0"/>
                      <a:pt x="255" y="1"/>
                      <a:pt x="265" y="5"/>
                    </a:cubicBezTo>
                    <a:cubicBezTo>
                      <a:pt x="276" y="9"/>
                      <a:pt x="280" y="19"/>
                      <a:pt x="274" y="29"/>
                    </a:cubicBezTo>
                    <a:cubicBezTo>
                      <a:pt x="270" y="38"/>
                      <a:pt x="263" y="45"/>
                      <a:pt x="256" y="50"/>
                    </a:cubicBezTo>
                    <a:cubicBezTo>
                      <a:pt x="252" y="53"/>
                      <a:pt x="249" y="53"/>
                      <a:pt x="245" y="53"/>
                    </a:cubicBezTo>
                    <a:cubicBezTo>
                      <a:pt x="236" y="54"/>
                      <a:pt x="228" y="55"/>
                      <a:pt x="220" y="56"/>
                    </a:cubicBezTo>
                    <a:cubicBezTo>
                      <a:pt x="218" y="57"/>
                      <a:pt x="215" y="57"/>
                      <a:pt x="213" y="58"/>
                    </a:cubicBezTo>
                    <a:cubicBezTo>
                      <a:pt x="209" y="60"/>
                      <a:pt x="208" y="63"/>
                      <a:pt x="208" y="67"/>
                    </a:cubicBezTo>
                    <a:cubicBezTo>
                      <a:pt x="208" y="70"/>
                      <a:pt x="209" y="73"/>
                      <a:pt x="210" y="76"/>
                    </a:cubicBezTo>
                    <a:cubicBezTo>
                      <a:pt x="213" y="82"/>
                      <a:pt x="215" y="87"/>
                      <a:pt x="218" y="92"/>
                    </a:cubicBezTo>
                    <a:cubicBezTo>
                      <a:pt x="221" y="100"/>
                      <a:pt x="224" y="107"/>
                      <a:pt x="224" y="115"/>
                    </a:cubicBezTo>
                    <a:cubicBezTo>
                      <a:pt x="224" y="126"/>
                      <a:pt x="223" y="136"/>
                      <a:pt x="220" y="146"/>
                    </a:cubicBezTo>
                    <a:cubicBezTo>
                      <a:pt x="216" y="157"/>
                      <a:pt x="209" y="162"/>
                      <a:pt x="197" y="163"/>
                    </a:cubicBezTo>
                    <a:cubicBezTo>
                      <a:pt x="194" y="163"/>
                      <a:pt x="192" y="163"/>
                      <a:pt x="189" y="163"/>
                    </a:cubicBezTo>
                    <a:cubicBezTo>
                      <a:pt x="186" y="163"/>
                      <a:pt x="183" y="163"/>
                      <a:pt x="181" y="167"/>
                    </a:cubicBezTo>
                    <a:cubicBezTo>
                      <a:pt x="180" y="168"/>
                      <a:pt x="179" y="169"/>
                      <a:pt x="178" y="170"/>
                    </a:cubicBezTo>
                    <a:cubicBezTo>
                      <a:pt x="171" y="176"/>
                      <a:pt x="164" y="178"/>
                      <a:pt x="156" y="175"/>
                    </a:cubicBezTo>
                    <a:cubicBezTo>
                      <a:pt x="151" y="172"/>
                      <a:pt x="145" y="169"/>
                      <a:pt x="140" y="166"/>
                    </a:cubicBezTo>
                    <a:cubicBezTo>
                      <a:pt x="136" y="163"/>
                      <a:pt x="132" y="162"/>
                      <a:pt x="126" y="162"/>
                    </a:cubicBezTo>
                    <a:cubicBezTo>
                      <a:pt x="124" y="162"/>
                      <a:pt x="121" y="163"/>
                      <a:pt x="119" y="160"/>
                    </a:cubicBezTo>
                    <a:cubicBezTo>
                      <a:pt x="116" y="157"/>
                      <a:pt x="114" y="154"/>
                      <a:pt x="113" y="150"/>
                    </a:cubicBezTo>
                    <a:cubicBezTo>
                      <a:pt x="112" y="148"/>
                      <a:pt x="113" y="147"/>
                      <a:pt x="115" y="147"/>
                    </a:cubicBezTo>
                    <a:cubicBezTo>
                      <a:pt x="117" y="147"/>
                      <a:pt x="120" y="147"/>
                      <a:pt x="122" y="147"/>
                    </a:cubicBezTo>
                    <a:cubicBezTo>
                      <a:pt x="137" y="148"/>
                      <a:pt x="152" y="146"/>
                      <a:pt x="166" y="141"/>
                    </a:cubicBezTo>
                    <a:cubicBezTo>
                      <a:pt x="173" y="138"/>
                      <a:pt x="179" y="134"/>
                      <a:pt x="185" y="129"/>
                    </a:cubicBezTo>
                    <a:cubicBezTo>
                      <a:pt x="188" y="126"/>
                      <a:pt x="189" y="123"/>
                      <a:pt x="188" y="120"/>
                    </a:cubicBezTo>
                    <a:cubicBezTo>
                      <a:pt x="187" y="111"/>
                      <a:pt x="186" y="102"/>
                      <a:pt x="185" y="92"/>
                    </a:cubicBezTo>
                    <a:cubicBezTo>
                      <a:pt x="184" y="87"/>
                      <a:pt x="184" y="82"/>
                      <a:pt x="184" y="77"/>
                    </a:cubicBezTo>
                    <a:cubicBezTo>
                      <a:pt x="184" y="73"/>
                      <a:pt x="183" y="71"/>
                      <a:pt x="179" y="71"/>
                    </a:cubicBezTo>
                    <a:cubicBezTo>
                      <a:pt x="173" y="70"/>
                      <a:pt x="168" y="70"/>
                      <a:pt x="163" y="75"/>
                    </a:cubicBezTo>
                    <a:cubicBezTo>
                      <a:pt x="162" y="76"/>
                      <a:pt x="160" y="77"/>
                      <a:pt x="158" y="79"/>
                    </a:cubicBezTo>
                    <a:cubicBezTo>
                      <a:pt x="154" y="81"/>
                      <a:pt x="150" y="83"/>
                      <a:pt x="145" y="82"/>
                    </a:cubicBezTo>
                    <a:cubicBezTo>
                      <a:pt x="134" y="82"/>
                      <a:pt x="124" y="85"/>
                      <a:pt x="116" y="91"/>
                    </a:cubicBezTo>
                    <a:cubicBezTo>
                      <a:pt x="104" y="100"/>
                      <a:pt x="92" y="109"/>
                      <a:pt x="80" y="118"/>
                    </a:cubicBezTo>
                    <a:cubicBezTo>
                      <a:pt x="71" y="124"/>
                      <a:pt x="62" y="131"/>
                      <a:pt x="52" y="135"/>
                    </a:cubicBezTo>
                    <a:cubicBezTo>
                      <a:pt x="42" y="139"/>
                      <a:pt x="32" y="140"/>
                      <a:pt x="22" y="136"/>
                    </a:cubicBezTo>
                    <a:cubicBezTo>
                      <a:pt x="20" y="136"/>
                      <a:pt x="19" y="135"/>
                      <a:pt x="18" y="134"/>
                    </a:cubicBezTo>
                    <a:cubicBezTo>
                      <a:pt x="17" y="134"/>
                      <a:pt x="17" y="134"/>
                      <a:pt x="16" y="1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4" name="Freeform 15">
                <a:extLst>
                  <a:ext uri="{FF2B5EF4-FFF2-40B4-BE49-F238E27FC236}">
                    <a16:creationId xmlns:a16="http://schemas.microsoft.com/office/drawing/2014/main" id="{8F85E7F0-D6E4-48F0-A113-2A9E57A84215}"/>
                  </a:ext>
                </a:extLst>
              </p:cNvPr>
              <p:cNvSpPr>
                <a:spLocks/>
              </p:cNvSpPr>
              <p:nvPr/>
            </p:nvSpPr>
            <p:spPr bwMode="auto">
              <a:xfrm>
                <a:off x="6548140" y="2449465"/>
                <a:ext cx="605519" cy="323584"/>
              </a:xfrm>
              <a:custGeom>
                <a:avLst/>
                <a:gdLst>
                  <a:gd name="T0" fmla="*/ 197 w 212"/>
                  <a:gd name="T1" fmla="*/ 0 h 114"/>
                  <a:gd name="T2" fmla="*/ 205 w 212"/>
                  <a:gd name="T3" fmla="*/ 0 h 114"/>
                  <a:gd name="T4" fmla="*/ 211 w 212"/>
                  <a:gd name="T5" fmla="*/ 9 h 114"/>
                  <a:gd name="T6" fmla="*/ 191 w 212"/>
                  <a:gd name="T7" fmla="*/ 29 h 114"/>
                  <a:gd name="T8" fmla="*/ 187 w 212"/>
                  <a:gd name="T9" fmla="*/ 29 h 114"/>
                  <a:gd name="T10" fmla="*/ 174 w 212"/>
                  <a:gd name="T11" fmla="*/ 33 h 114"/>
                  <a:gd name="T12" fmla="*/ 132 w 212"/>
                  <a:gd name="T13" fmla="*/ 67 h 114"/>
                  <a:gd name="T14" fmla="*/ 109 w 212"/>
                  <a:gd name="T15" fmla="*/ 91 h 114"/>
                  <a:gd name="T16" fmla="*/ 71 w 212"/>
                  <a:gd name="T17" fmla="*/ 112 h 114"/>
                  <a:gd name="T18" fmla="*/ 40 w 212"/>
                  <a:gd name="T19" fmla="*/ 108 h 114"/>
                  <a:gd name="T20" fmla="*/ 9 w 212"/>
                  <a:gd name="T21" fmla="*/ 90 h 114"/>
                  <a:gd name="T22" fmla="*/ 8 w 212"/>
                  <a:gd name="T23" fmla="*/ 89 h 114"/>
                  <a:gd name="T24" fmla="*/ 11 w 212"/>
                  <a:gd name="T25" fmla="*/ 64 h 114"/>
                  <a:gd name="T26" fmla="*/ 15 w 212"/>
                  <a:gd name="T27" fmla="*/ 62 h 114"/>
                  <a:gd name="T28" fmla="*/ 114 w 212"/>
                  <a:gd name="T29" fmla="*/ 23 h 114"/>
                  <a:gd name="T30" fmla="*/ 130 w 212"/>
                  <a:gd name="T31" fmla="*/ 18 h 114"/>
                  <a:gd name="T32" fmla="*/ 164 w 212"/>
                  <a:gd name="T33" fmla="*/ 7 h 114"/>
                  <a:gd name="T34" fmla="*/ 197 w 212"/>
                  <a:gd name="T35"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2" h="114">
                    <a:moveTo>
                      <a:pt x="197" y="0"/>
                    </a:moveTo>
                    <a:cubicBezTo>
                      <a:pt x="199" y="0"/>
                      <a:pt x="202" y="0"/>
                      <a:pt x="205" y="0"/>
                    </a:cubicBezTo>
                    <a:cubicBezTo>
                      <a:pt x="209" y="1"/>
                      <a:pt x="212" y="5"/>
                      <a:pt x="211" y="9"/>
                    </a:cubicBezTo>
                    <a:cubicBezTo>
                      <a:pt x="207" y="18"/>
                      <a:pt x="200" y="25"/>
                      <a:pt x="191" y="29"/>
                    </a:cubicBezTo>
                    <a:cubicBezTo>
                      <a:pt x="189" y="29"/>
                      <a:pt x="188" y="29"/>
                      <a:pt x="187" y="29"/>
                    </a:cubicBezTo>
                    <a:cubicBezTo>
                      <a:pt x="182" y="28"/>
                      <a:pt x="178" y="30"/>
                      <a:pt x="174" y="33"/>
                    </a:cubicBezTo>
                    <a:cubicBezTo>
                      <a:pt x="158" y="43"/>
                      <a:pt x="144" y="54"/>
                      <a:pt x="132" y="67"/>
                    </a:cubicBezTo>
                    <a:cubicBezTo>
                      <a:pt x="124" y="75"/>
                      <a:pt x="116" y="83"/>
                      <a:pt x="109" y="91"/>
                    </a:cubicBezTo>
                    <a:cubicBezTo>
                      <a:pt x="99" y="102"/>
                      <a:pt x="86" y="110"/>
                      <a:pt x="71" y="112"/>
                    </a:cubicBezTo>
                    <a:cubicBezTo>
                      <a:pt x="61" y="114"/>
                      <a:pt x="50" y="112"/>
                      <a:pt x="40" y="108"/>
                    </a:cubicBezTo>
                    <a:cubicBezTo>
                      <a:pt x="29" y="104"/>
                      <a:pt x="19" y="98"/>
                      <a:pt x="9" y="90"/>
                    </a:cubicBezTo>
                    <a:cubicBezTo>
                      <a:pt x="9" y="90"/>
                      <a:pt x="9" y="89"/>
                      <a:pt x="8" y="89"/>
                    </a:cubicBezTo>
                    <a:cubicBezTo>
                      <a:pt x="0" y="81"/>
                      <a:pt x="2" y="70"/>
                      <a:pt x="11" y="64"/>
                    </a:cubicBezTo>
                    <a:cubicBezTo>
                      <a:pt x="12" y="63"/>
                      <a:pt x="14" y="63"/>
                      <a:pt x="15" y="62"/>
                    </a:cubicBezTo>
                    <a:cubicBezTo>
                      <a:pt x="48" y="49"/>
                      <a:pt x="81" y="36"/>
                      <a:pt x="114" y="23"/>
                    </a:cubicBezTo>
                    <a:cubicBezTo>
                      <a:pt x="119" y="21"/>
                      <a:pt x="125" y="19"/>
                      <a:pt x="130" y="18"/>
                    </a:cubicBezTo>
                    <a:cubicBezTo>
                      <a:pt x="142" y="15"/>
                      <a:pt x="153" y="12"/>
                      <a:pt x="164" y="7"/>
                    </a:cubicBezTo>
                    <a:cubicBezTo>
                      <a:pt x="175" y="2"/>
                      <a:pt x="186" y="0"/>
                      <a:pt x="19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5" name="Freeform 16">
                <a:extLst>
                  <a:ext uri="{FF2B5EF4-FFF2-40B4-BE49-F238E27FC236}">
                    <a16:creationId xmlns:a16="http://schemas.microsoft.com/office/drawing/2014/main" id="{9AA89938-51FC-49D9-8A20-AE9CA39EDED4}"/>
                  </a:ext>
                </a:extLst>
              </p:cNvPr>
              <p:cNvSpPr>
                <a:spLocks/>
              </p:cNvSpPr>
              <p:nvPr/>
            </p:nvSpPr>
            <p:spPr bwMode="auto">
              <a:xfrm>
                <a:off x="6746776" y="2048989"/>
                <a:ext cx="323584" cy="358826"/>
              </a:xfrm>
              <a:custGeom>
                <a:avLst/>
                <a:gdLst>
                  <a:gd name="T0" fmla="*/ 114 w 114"/>
                  <a:gd name="T1" fmla="*/ 70 h 126"/>
                  <a:gd name="T2" fmla="*/ 101 w 114"/>
                  <a:gd name="T3" fmla="*/ 91 h 126"/>
                  <a:gd name="T4" fmla="*/ 78 w 114"/>
                  <a:gd name="T5" fmla="*/ 97 h 126"/>
                  <a:gd name="T6" fmla="*/ 58 w 114"/>
                  <a:gd name="T7" fmla="*/ 106 h 126"/>
                  <a:gd name="T8" fmla="*/ 40 w 114"/>
                  <a:gd name="T9" fmla="*/ 121 h 126"/>
                  <a:gd name="T10" fmla="*/ 31 w 114"/>
                  <a:gd name="T11" fmla="*/ 125 h 126"/>
                  <a:gd name="T12" fmla="*/ 23 w 114"/>
                  <a:gd name="T13" fmla="*/ 122 h 126"/>
                  <a:gd name="T14" fmla="*/ 23 w 114"/>
                  <a:gd name="T15" fmla="*/ 112 h 126"/>
                  <a:gd name="T16" fmla="*/ 26 w 114"/>
                  <a:gd name="T17" fmla="*/ 68 h 126"/>
                  <a:gd name="T18" fmla="*/ 16 w 114"/>
                  <a:gd name="T19" fmla="*/ 50 h 126"/>
                  <a:gd name="T20" fmla="*/ 11 w 114"/>
                  <a:gd name="T21" fmla="*/ 39 h 126"/>
                  <a:gd name="T22" fmla="*/ 3 w 114"/>
                  <a:gd name="T23" fmla="*/ 21 h 126"/>
                  <a:gd name="T24" fmla="*/ 3 w 114"/>
                  <a:gd name="T25" fmla="*/ 6 h 126"/>
                  <a:gd name="T26" fmla="*/ 12 w 114"/>
                  <a:gd name="T27" fmla="*/ 0 h 126"/>
                  <a:gd name="T28" fmla="*/ 18 w 114"/>
                  <a:gd name="T29" fmla="*/ 1 h 126"/>
                  <a:gd name="T30" fmla="*/ 50 w 114"/>
                  <a:gd name="T31" fmla="*/ 12 h 126"/>
                  <a:gd name="T32" fmla="*/ 86 w 114"/>
                  <a:gd name="T33" fmla="*/ 31 h 126"/>
                  <a:gd name="T34" fmla="*/ 106 w 114"/>
                  <a:gd name="T35" fmla="*/ 48 h 126"/>
                  <a:gd name="T36" fmla="*/ 114 w 114"/>
                  <a:gd name="T37" fmla="*/ 7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4" h="126">
                    <a:moveTo>
                      <a:pt x="114" y="70"/>
                    </a:moveTo>
                    <a:cubicBezTo>
                      <a:pt x="114" y="79"/>
                      <a:pt x="109" y="86"/>
                      <a:pt x="101" y="91"/>
                    </a:cubicBezTo>
                    <a:cubicBezTo>
                      <a:pt x="94" y="95"/>
                      <a:pt x="86" y="97"/>
                      <a:pt x="78" y="97"/>
                    </a:cubicBezTo>
                    <a:cubicBezTo>
                      <a:pt x="64" y="97"/>
                      <a:pt x="66" y="98"/>
                      <a:pt x="58" y="106"/>
                    </a:cubicBezTo>
                    <a:cubicBezTo>
                      <a:pt x="52" y="111"/>
                      <a:pt x="46" y="116"/>
                      <a:pt x="40" y="121"/>
                    </a:cubicBezTo>
                    <a:cubicBezTo>
                      <a:pt x="38" y="123"/>
                      <a:pt x="35" y="124"/>
                      <a:pt x="31" y="125"/>
                    </a:cubicBezTo>
                    <a:cubicBezTo>
                      <a:pt x="28" y="126"/>
                      <a:pt x="25" y="125"/>
                      <a:pt x="23" y="122"/>
                    </a:cubicBezTo>
                    <a:cubicBezTo>
                      <a:pt x="22" y="118"/>
                      <a:pt x="21" y="115"/>
                      <a:pt x="23" y="112"/>
                    </a:cubicBezTo>
                    <a:cubicBezTo>
                      <a:pt x="33" y="98"/>
                      <a:pt x="33" y="83"/>
                      <a:pt x="26" y="68"/>
                    </a:cubicBezTo>
                    <a:cubicBezTo>
                      <a:pt x="23" y="61"/>
                      <a:pt x="19" y="56"/>
                      <a:pt x="16" y="50"/>
                    </a:cubicBezTo>
                    <a:cubicBezTo>
                      <a:pt x="14" y="46"/>
                      <a:pt x="12" y="43"/>
                      <a:pt x="11" y="39"/>
                    </a:cubicBezTo>
                    <a:cubicBezTo>
                      <a:pt x="9" y="33"/>
                      <a:pt x="7" y="27"/>
                      <a:pt x="3" y="21"/>
                    </a:cubicBezTo>
                    <a:cubicBezTo>
                      <a:pt x="0" y="17"/>
                      <a:pt x="0" y="12"/>
                      <a:pt x="3" y="6"/>
                    </a:cubicBezTo>
                    <a:cubicBezTo>
                      <a:pt x="5" y="2"/>
                      <a:pt x="8" y="0"/>
                      <a:pt x="12" y="0"/>
                    </a:cubicBezTo>
                    <a:cubicBezTo>
                      <a:pt x="14" y="0"/>
                      <a:pt x="16" y="1"/>
                      <a:pt x="18" y="1"/>
                    </a:cubicBezTo>
                    <a:cubicBezTo>
                      <a:pt x="29" y="3"/>
                      <a:pt x="40" y="7"/>
                      <a:pt x="50" y="12"/>
                    </a:cubicBezTo>
                    <a:cubicBezTo>
                      <a:pt x="62" y="19"/>
                      <a:pt x="74" y="25"/>
                      <a:pt x="86" y="31"/>
                    </a:cubicBezTo>
                    <a:cubicBezTo>
                      <a:pt x="94" y="36"/>
                      <a:pt x="101" y="41"/>
                      <a:pt x="106" y="48"/>
                    </a:cubicBezTo>
                    <a:cubicBezTo>
                      <a:pt x="111" y="54"/>
                      <a:pt x="114" y="61"/>
                      <a:pt x="114" y="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6" name="Freeform 24">
                <a:extLst>
                  <a:ext uri="{FF2B5EF4-FFF2-40B4-BE49-F238E27FC236}">
                    <a16:creationId xmlns:a16="http://schemas.microsoft.com/office/drawing/2014/main" id="{1DA43A21-B3DE-46D7-8042-B68A4F8A950B}"/>
                  </a:ext>
                </a:extLst>
              </p:cNvPr>
              <p:cNvSpPr>
                <a:spLocks/>
              </p:cNvSpPr>
              <p:nvPr/>
            </p:nvSpPr>
            <p:spPr bwMode="auto">
              <a:xfrm>
                <a:off x="9216909" y="2378981"/>
                <a:ext cx="317177" cy="429310"/>
              </a:xfrm>
              <a:custGeom>
                <a:avLst/>
                <a:gdLst>
                  <a:gd name="T0" fmla="*/ 111 w 111"/>
                  <a:gd name="T1" fmla="*/ 118 h 150"/>
                  <a:gd name="T2" fmla="*/ 108 w 111"/>
                  <a:gd name="T3" fmla="*/ 125 h 150"/>
                  <a:gd name="T4" fmla="*/ 94 w 111"/>
                  <a:gd name="T5" fmla="*/ 142 h 150"/>
                  <a:gd name="T6" fmla="*/ 80 w 111"/>
                  <a:gd name="T7" fmla="*/ 149 h 150"/>
                  <a:gd name="T8" fmla="*/ 72 w 111"/>
                  <a:gd name="T9" fmla="*/ 144 h 150"/>
                  <a:gd name="T10" fmla="*/ 66 w 111"/>
                  <a:gd name="T11" fmla="*/ 117 h 150"/>
                  <a:gd name="T12" fmla="*/ 59 w 111"/>
                  <a:gd name="T13" fmla="*/ 90 h 150"/>
                  <a:gd name="T14" fmla="*/ 50 w 111"/>
                  <a:gd name="T15" fmla="*/ 75 h 150"/>
                  <a:gd name="T16" fmla="*/ 19 w 111"/>
                  <a:gd name="T17" fmla="*/ 40 h 150"/>
                  <a:gd name="T18" fmla="*/ 6 w 111"/>
                  <a:gd name="T19" fmla="*/ 27 h 150"/>
                  <a:gd name="T20" fmla="*/ 0 w 111"/>
                  <a:gd name="T21" fmla="*/ 10 h 150"/>
                  <a:gd name="T22" fmla="*/ 0 w 111"/>
                  <a:gd name="T23" fmla="*/ 8 h 150"/>
                  <a:gd name="T24" fmla="*/ 9 w 111"/>
                  <a:gd name="T25" fmla="*/ 2 h 150"/>
                  <a:gd name="T26" fmla="*/ 18 w 111"/>
                  <a:gd name="T27" fmla="*/ 7 h 150"/>
                  <a:gd name="T28" fmla="*/ 27 w 111"/>
                  <a:gd name="T29" fmla="*/ 15 h 150"/>
                  <a:gd name="T30" fmla="*/ 44 w 111"/>
                  <a:gd name="T31" fmla="*/ 26 h 150"/>
                  <a:gd name="T32" fmla="*/ 85 w 111"/>
                  <a:gd name="T33" fmla="*/ 57 h 150"/>
                  <a:gd name="T34" fmla="*/ 110 w 111"/>
                  <a:gd name="T35" fmla="*/ 114 h 150"/>
                  <a:gd name="T36" fmla="*/ 110 w 111"/>
                  <a:gd name="T37" fmla="*/ 117 h 150"/>
                  <a:gd name="T38" fmla="*/ 111 w 111"/>
                  <a:gd name="T39" fmla="*/ 118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1" h="150">
                    <a:moveTo>
                      <a:pt x="111" y="118"/>
                    </a:moveTo>
                    <a:cubicBezTo>
                      <a:pt x="110" y="120"/>
                      <a:pt x="109" y="123"/>
                      <a:pt x="108" y="125"/>
                    </a:cubicBezTo>
                    <a:cubicBezTo>
                      <a:pt x="103" y="131"/>
                      <a:pt x="99" y="136"/>
                      <a:pt x="94" y="142"/>
                    </a:cubicBezTo>
                    <a:cubicBezTo>
                      <a:pt x="90" y="146"/>
                      <a:pt x="86" y="148"/>
                      <a:pt x="80" y="149"/>
                    </a:cubicBezTo>
                    <a:cubicBezTo>
                      <a:pt x="75" y="150"/>
                      <a:pt x="73" y="149"/>
                      <a:pt x="72" y="144"/>
                    </a:cubicBezTo>
                    <a:cubicBezTo>
                      <a:pt x="70" y="135"/>
                      <a:pt x="68" y="126"/>
                      <a:pt x="66" y="117"/>
                    </a:cubicBezTo>
                    <a:cubicBezTo>
                      <a:pt x="64" y="108"/>
                      <a:pt x="63" y="99"/>
                      <a:pt x="59" y="90"/>
                    </a:cubicBezTo>
                    <a:cubicBezTo>
                      <a:pt x="57" y="85"/>
                      <a:pt x="54" y="80"/>
                      <a:pt x="50" y="75"/>
                    </a:cubicBezTo>
                    <a:cubicBezTo>
                      <a:pt x="40" y="63"/>
                      <a:pt x="29" y="51"/>
                      <a:pt x="19" y="40"/>
                    </a:cubicBezTo>
                    <a:cubicBezTo>
                      <a:pt x="15" y="35"/>
                      <a:pt x="11" y="31"/>
                      <a:pt x="6" y="27"/>
                    </a:cubicBezTo>
                    <a:cubicBezTo>
                      <a:pt x="1" y="22"/>
                      <a:pt x="0" y="17"/>
                      <a:pt x="0" y="10"/>
                    </a:cubicBezTo>
                    <a:cubicBezTo>
                      <a:pt x="0" y="9"/>
                      <a:pt x="0" y="9"/>
                      <a:pt x="0" y="8"/>
                    </a:cubicBezTo>
                    <a:cubicBezTo>
                      <a:pt x="2" y="1"/>
                      <a:pt x="3" y="0"/>
                      <a:pt x="9" y="2"/>
                    </a:cubicBezTo>
                    <a:cubicBezTo>
                      <a:pt x="12" y="4"/>
                      <a:pt x="15" y="5"/>
                      <a:pt x="18" y="7"/>
                    </a:cubicBezTo>
                    <a:cubicBezTo>
                      <a:pt x="21" y="10"/>
                      <a:pt x="24" y="12"/>
                      <a:pt x="27" y="15"/>
                    </a:cubicBezTo>
                    <a:cubicBezTo>
                      <a:pt x="32" y="20"/>
                      <a:pt x="38" y="24"/>
                      <a:pt x="44" y="26"/>
                    </a:cubicBezTo>
                    <a:cubicBezTo>
                      <a:pt x="61" y="33"/>
                      <a:pt x="74" y="43"/>
                      <a:pt x="85" y="57"/>
                    </a:cubicBezTo>
                    <a:cubicBezTo>
                      <a:pt x="98" y="73"/>
                      <a:pt x="107" y="92"/>
                      <a:pt x="110" y="114"/>
                    </a:cubicBezTo>
                    <a:cubicBezTo>
                      <a:pt x="110" y="115"/>
                      <a:pt x="110" y="116"/>
                      <a:pt x="110" y="117"/>
                    </a:cubicBezTo>
                    <a:cubicBezTo>
                      <a:pt x="110" y="117"/>
                      <a:pt x="110" y="118"/>
                      <a:pt x="111" y="1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7" name="Freeform 26">
                <a:extLst>
                  <a:ext uri="{FF2B5EF4-FFF2-40B4-BE49-F238E27FC236}">
                    <a16:creationId xmlns:a16="http://schemas.microsoft.com/office/drawing/2014/main" id="{6DFF31B1-CB8C-4F29-A011-B6B43254D88F}"/>
                  </a:ext>
                </a:extLst>
              </p:cNvPr>
              <p:cNvSpPr>
                <a:spLocks/>
              </p:cNvSpPr>
              <p:nvPr/>
            </p:nvSpPr>
            <p:spPr bwMode="auto">
              <a:xfrm>
                <a:off x="7022303" y="3189544"/>
                <a:ext cx="230674" cy="281935"/>
              </a:xfrm>
              <a:custGeom>
                <a:avLst/>
                <a:gdLst>
                  <a:gd name="T0" fmla="*/ 0 w 81"/>
                  <a:gd name="T1" fmla="*/ 18 h 99"/>
                  <a:gd name="T2" fmla="*/ 1 w 81"/>
                  <a:gd name="T3" fmla="*/ 9 h 99"/>
                  <a:gd name="T4" fmla="*/ 11 w 81"/>
                  <a:gd name="T5" fmla="*/ 1 h 99"/>
                  <a:gd name="T6" fmla="*/ 50 w 81"/>
                  <a:gd name="T7" fmla="*/ 12 h 99"/>
                  <a:gd name="T8" fmla="*/ 78 w 81"/>
                  <a:gd name="T9" fmla="*/ 44 h 99"/>
                  <a:gd name="T10" fmla="*/ 80 w 81"/>
                  <a:gd name="T11" fmla="*/ 51 h 99"/>
                  <a:gd name="T12" fmla="*/ 77 w 81"/>
                  <a:gd name="T13" fmla="*/ 79 h 99"/>
                  <a:gd name="T14" fmla="*/ 43 w 81"/>
                  <a:gd name="T15" fmla="*/ 92 h 99"/>
                  <a:gd name="T16" fmla="*/ 30 w 81"/>
                  <a:gd name="T17" fmla="*/ 81 h 99"/>
                  <a:gd name="T18" fmla="*/ 12 w 81"/>
                  <a:gd name="T19" fmla="*/ 60 h 99"/>
                  <a:gd name="T20" fmla="*/ 1 w 81"/>
                  <a:gd name="T21" fmla="*/ 24 h 99"/>
                  <a:gd name="T22" fmla="*/ 1 w 81"/>
                  <a:gd name="T23" fmla="*/ 18 h 99"/>
                  <a:gd name="T24" fmla="*/ 0 w 81"/>
                  <a:gd name="T25" fmla="*/ 18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1" h="99">
                    <a:moveTo>
                      <a:pt x="0" y="18"/>
                    </a:moveTo>
                    <a:cubicBezTo>
                      <a:pt x="1" y="15"/>
                      <a:pt x="1" y="12"/>
                      <a:pt x="1" y="9"/>
                    </a:cubicBezTo>
                    <a:cubicBezTo>
                      <a:pt x="2" y="4"/>
                      <a:pt x="5" y="1"/>
                      <a:pt x="11" y="1"/>
                    </a:cubicBezTo>
                    <a:cubicBezTo>
                      <a:pt x="25" y="0"/>
                      <a:pt x="39" y="2"/>
                      <a:pt x="50" y="12"/>
                    </a:cubicBezTo>
                    <a:cubicBezTo>
                      <a:pt x="62" y="21"/>
                      <a:pt x="70" y="32"/>
                      <a:pt x="78" y="44"/>
                    </a:cubicBezTo>
                    <a:cubicBezTo>
                      <a:pt x="79" y="46"/>
                      <a:pt x="80" y="49"/>
                      <a:pt x="80" y="51"/>
                    </a:cubicBezTo>
                    <a:cubicBezTo>
                      <a:pt x="81" y="61"/>
                      <a:pt x="80" y="70"/>
                      <a:pt x="77" y="79"/>
                    </a:cubicBezTo>
                    <a:cubicBezTo>
                      <a:pt x="74" y="89"/>
                      <a:pt x="57" y="99"/>
                      <a:pt x="43" y="92"/>
                    </a:cubicBezTo>
                    <a:cubicBezTo>
                      <a:pt x="38" y="89"/>
                      <a:pt x="33" y="86"/>
                      <a:pt x="30" y="81"/>
                    </a:cubicBezTo>
                    <a:cubicBezTo>
                      <a:pt x="24" y="74"/>
                      <a:pt x="18" y="67"/>
                      <a:pt x="12" y="60"/>
                    </a:cubicBezTo>
                    <a:cubicBezTo>
                      <a:pt x="4" y="49"/>
                      <a:pt x="2" y="37"/>
                      <a:pt x="1" y="24"/>
                    </a:cubicBezTo>
                    <a:cubicBezTo>
                      <a:pt x="1" y="22"/>
                      <a:pt x="1" y="20"/>
                      <a:pt x="1" y="18"/>
                    </a:cubicBezTo>
                    <a:cubicBezTo>
                      <a:pt x="1" y="18"/>
                      <a:pt x="1" y="18"/>
                      <a:pt x="0"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8" name="Freeform 28">
                <a:extLst>
                  <a:ext uri="{FF2B5EF4-FFF2-40B4-BE49-F238E27FC236}">
                    <a16:creationId xmlns:a16="http://schemas.microsoft.com/office/drawing/2014/main" id="{B14ACCE6-5193-44FD-9E60-94C9373CFBD8}"/>
                  </a:ext>
                </a:extLst>
              </p:cNvPr>
              <p:cNvSpPr>
                <a:spLocks/>
              </p:cNvSpPr>
              <p:nvPr/>
            </p:nvSpPr>
            <p:spPr bwMode="auto">
              <a:xfrm>
                <a:off x="8502460" y="3122264"/>
                <a:ext cx="246693" cy="285139"/>
              </a:xfrm>
              <a:custGeom>
                <a:avLst/>
                <a:gdLst>
                  <a:gd name="T0" fmla="*/ 38 w 87"/>
                  <a:gd name="T1" fmla="*/ 100 h 100"/>
                  <a:gd name="T2" fmla="*/ 27 w 87"/>
                  <a:gd name="T3" fmla="*/ 98 h 100"/>
                  <a:gd name="T4" fmla="*/ 22 w 87"/>
                  <a:gd name="T5" fmla="*/ 91 h 100"/>
                  <a:gd name="T6" fmla="*/ 17 w 87"/>
                  <a:gd name="T7" fmla="*/ 65 h 100"/>
                  <a:gd name="T8" fmla="*/ 1 w 87"/>
                  <a:gd name="T9" fmla="*/ 16 h 100"/>
                  <a:gd name="T10" fmla="*/ 0 w 87"/>
                  <a:gd name="T11" fmla="*/ 4 h 100"/>
                  <a:gd name="T12" fmla="*/ 4 w 87"/>
                  <a:gd name="T13" fmla="*/ 0 h 100"/>
                  <a:gd name="T14" fmla="*/ 12 w 87"/>
                  <a:gd name="T15" fmla="*/ 0 h 100"/>
                  <a:gd name="T16" fmla="*/ 20 w 87"/>
                  <a:gd name="T17" fmla="*/ 4 h 100"/>
                  <a:gd name="T18" fmla="*/ 31 w 87"/>
                  <a:gd name="T19" fmla="*/ 12 h 100"/>
                  <a:gd name="T20" fmla="*/ 65 w 87"/>
                  <a:gd name="T21" fmla="*/ 41 h 100"/>
                  <a:gd name="T22" fmla="*/ 78 w 87"/>
                  <a:gd name="T23" fmla="*/ 56 h 100"/>
                  <a:gd name="T24" fmla="*/ 73 w 87"/>
                  <a:gd name="T25" fmla="*/ 87 h 100"/>
                  <a:gd name="T26" fmla="*/ 38 w 87"/>
                  <a:gd name="T27"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7" h="100">
                    <a:moveTo>
                      <a:pt x="38" y="100"/>
                    </a:moveTo>
                    <a:cubicBezTo>
                      <a:pt x="34" y="99"/>
                      <a:pt x="31" y="99"/>
                      <a:pt x="27" y="98"/>
                    </a:cubicBezTo>
                    <a:cubicBezTo>
                      <a:pt x="24" y="97"/>
                      <a:pt x="22" y="94"/>
                      <a:pt x="22" y="91"/>
                    </a:cubicBezTo>
                    <a:cubicBezTo>
                      <a:pt x="23" y="81"/>
                      <a:pt x="20" y="73"/>
                      <a:pt x="17" y="65"/>
                    </a:cubicBezTo>
                    <a:cubicBezTo>
                      <a:pt x="11" y="49"/>
                      <a:pt x="4" y="33"/>
                      <a:pt x="1" y="16"/>
                    </a:cubicBezTo>
                    <a:cubicBezTo>
                      <a:pt x="0" y="12"/>
                      <a:pt x="0" y="8"/>
                      <a:pt x="0" y="4"/>
                    </a:cubicBezTo>
                    <a:cubicBezTo>
                      <a:pt x="0" y="2"/>
                      <a:pt x="2" y="0"/>
                      <a:pt x="4" y="0"/>
                    </a:cubicBezTo>
                    <a:cubicBezTo>
                      <a:pt x="7" y="0"/>
                      <a:pt x="10" y="0"/>
                      <a:pt x="12" y="0"/>
                    </a:cubicBezTo>
                    <a:cubicBezTo>
                      <a:pt x="15" y="1"/>
                      <a:pt x="18" y="2"/>
                      <a:pt x="20" y="4"/>
                    </a:cubicBezTo>
                    <a:cubicBezTo>
                      <a:pt x="24" y="7"/>
                      <a:pt x="28" y="9"/>
                      <a:pt x="31" y="12"/>
                    </a:cubicBezTo>
                    <a:cubicBezTo>
                      <a:pt x="42" y="22"/>
                      <a:pt x="54" y="31"/>
                      <a:pt x="65" y="41"/>
                    </a:cubicBezTo>
                    <a:cubicBezTo>
                      <a:pt x="70" y="45"/>
                      <a:pt x="74" y="51"/>
                      <a:pt x="78" y="56"/>
                    </a:cubicBezTo>
                    <a:cubicBezTo>
                      <a:pt x="87" y="69"/>
                      <a:pt x="85" y="78"/>
                      <a:pt x="73" y="87"/>
                    </a:cubicBezTo>
                    <a:cubicBezTo>
                      <a:pt x="64" y="95"/>
                      <a:pt x="50" y="100"/>
                      <a:pt x="38" y="10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9" name="Freeform 36">
                <a:extLst>
                  <a:ext uri="{FF2B5EF4-FFF2-40B4-BE49-F238E27FC236}">
                    <a16:creationId xmlns:a16="http://schemas.microsoft.com/office/drawing/2014/main" id="{F6CDB00C-7145-4426-A859-8B3F49920A82}"/>
                  </a:ext>
                </a:extLst>
              </p:cNvPr>
              <p:cNvSpPr>
                <a:spLocks/>
              </p:cNvSpPr>
              <p:nvPr/>
            </p:nvSpPr>
            <p:spPr bwMode="auto">
              <a:xfrm>
                <a:off x="9207298" y="2724992"/>
                <a:ext cx="128152" cy="246693"/>
              </a:xfrm>
              <a:custGeom>
                <a:avLst/>
                <a:gdLst>
                  <a:gd name="T0" fmla="*/ 6 w 44"/>
                  <a:gd name="T1" fmla="*/ 57 h 87"/>
                  <a:gd name="T2" fmla="*/ 2 w 44"/>
                  <a:gd name="T3" fmla="*/ 8 h 87"/>
                  <a:gd name="T4" fmla="*/ 3 w 44"/>
                  <a:gd name="T5" fmla="*/ 2 h 87"/>
                  <a:gd name="T6" fmla="*/ 10 w 44"/>
                  <a:gd name="T7" fmla="*/ 2 h 87"/>
                  <a:gd name="T8" fmla="*/ 15 w 44"/>
                  <a:gd name="T9" fmla="*/ 6 h 87"/>
                  <a:gd name="T10" fmla="*/ 29 w 44"/>
                  <a:gd name="T11" fmla="*/ 22 h 87"/>
                  <a:gd name="T12" fmla="*/ 39 w 44"/>
                  <a:gd name="T13" fmla="*/ 36 h 87"/>
                  <a:gd name="T14" fmla="*/ 43 w 44"/>
                  <a:gd name="T15" fmla="*/ 52 h 87"/>
                  <a:gd name="T16" fmla="*/ 38 w 44"/>
                  <a:gd name="T17" fmla="*/ 74 h 87"/>
                  <a:gd name="T18" fmla="*/ 16 w 44"/>
                  <a:gd name="T19" fmla="*/ 87 h 87"/>
                  <a:gd name="T20" fmla="*/ 8 w 44"/>
                  <a:gd name="T21" fmla="*/ 81 h 87"/>
                  <a:gd name="T22" fmla="*/ 6 w 44"/>
                  <a:gd name="T23" fmla="*/ 65 h 87"/>
                  <a:gd name="T24" fmla="*/ 6 w 44"/>
                  <a:gd name="T25" fmla="*/ 5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87">
                    <a:moveTo>
                      <a:pt x="6" y="57"/>
                    </a:moveTo>
                    <a:cubicBezTo>
                      <a:pt x="7" y="39"/>
                      <a:pt x="5" y="23"/>
                      <a:pt x="2" y="8"/>
                    </a:cubicBezTo>
                    <a:cubicBezTo>
                      <a:pt x="1" y="6"/>
                      <a:pt x="0" y="3"/>
                      <a:pt x="3" y="2"/>
                    </a:cubicBezTo>
                    <a:cubicBezTo>
                      <a:pt x="5" y="0"/>
                      <a:pt x="7" y="0"/>
                      <a:pt x="10" y="2"/>
                    </a:cubicBezTo>
                    <a:cubicBezTo>
                      <a:pt x="12" y="3"/>
                      <a:pt x="14" y="4"/>
                      <a:pt x="15" y="6"/>
                    </a:cubicBezTo>
                    <a:cubicBezTo>
                      <a:pt x="20" y="11"/>
                      <a:pt x="25" y="17"/>
                      <a:pt x="29" y="22"/>
                    </a:cubicBezTo>
                    <a:cubicBezTo>
                      <a:pt x="33" y="27"/>
                      <a:pt x="36" y="32"/>
                      <a:pt x="39" y="36"/>
                    </a:cubicBezTo>
                    <a:cubicBezTo>
                      <a:pt x="42" y="41"/>
                      <a:pt x="44" y="46"/>
                      <a:pt x="43" y="52"/>
                    </a:cubicBezTo>
                    <a:cubicBezTo>
                      <a:pt x="42" y="59"/>
                      <a:pt x="41" y="67"/>
                      <a:pt x="38" y="74"/>
                    </a:cubicBezTo>
                    <a:cubicBezTo>
                      <a:pt x="33" y="83"/>
                      <a:pt x="27" y="87"/>
                      <a:pt x="16" y="87"/>
                    </a:cubicBezTo>
                    <a:cubicBezTo>
                      <a:pt x="12" y="87"/>
                      <a:pt x="10" y="85"/>
                      <a:pt x="8" y="81"/>
                    </a:cubicBezTo>
                    <a:cubicBezTo>
                      <a:pt x="6" y="76"/>
                      <a:pt x="6" y="71"/>
                      <a:pt x="6" y="65"/>
                    </a:cubicBezTo>
                    <a:cubicBezTo>
                      <a:pt x="6" y="62"/>
                      <a:pt x="6" y="59"/>
                      <a:pt x="6" y="5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grpSp>
        <p:grpSp>
          <p:nvGrpSpPr>
            <p:cNvPr id="124" name="组合 123">
              <a:extLst>
                <a:ext uri="{FF2B5EF4-FFF2-40B4-BE49-F238E27FC236}">
                  <a16:creationId xmlns:a16="http://schemas.microsoft.com/office/drawing/2014/main" id="{E14EA76D-2E8A-4D79-AD0E-2D65074F86B6}"/>
                </a:ext>
              </a:extLst>
            </p:cNvPr>
            <p:cNvGrpSpPr/>
            <p:nvPr userDrawn="1"/>
          </p:nvGrpSpPr>
          <p:grpSpPr>
            <a:xfrm>
              <a:off x="9556201" y="498129"/>
              <a:ext cx="588050" cy="586680"/>
              <a:chOff x="2105799" y="20055838"/>
              <a:chExt cx="6748090" cy="6732363"/>
            </a:xfrm>
            <a:solidFill>
              <a:schemeClr val="accent1">
                <a:alpha val="80000"/>
              </a:schemeClr>
            </a:solidFill>
          </p:grpSpPr>
          <p:sp>
            <p:nvSpPr>
              <p:cNvPr id="125" name="Freeform 8">
                <a:extLst>
                  <a:ext uri="{FF2B5EF4-FFF2-40B4-BE49-F238E27FC236}">
                    <a16:creationId xmlns:a16="http://schemas.microsoft.com/office/drawing/2014/main" id="{FC735164-8305-4898-8587-92D4181A886B}"/>
                  </a:ext>
                </a:extLst>
              </p:cNvPr>
              <p:cNvSpPr>
                <a:spLocks noEditPoints="1"/>
              </p:cNvSpPr>
              <p:nvPr/>
            </p:nvSpPr>
            <p:spPr bwMode="auto">
              <a:xfrm>
                <a:off x="2105799" y="20055838"/>
                <a:ext cx="6748090" cy="6732363"/>
              </a:xfrm>
              <a:custGeom>
                <a:avLst/>
                <a:gdLst>
                  <a:gd name="T0" fmla="*/ 0 w 965"/>
                  <a:gd name="T1" fmla="*/ 465 h 963"/>
                  <a:gd name="T2" fmla="*/ 1 w 965"/>
                  <a:gd name="T3" fmla="*/ 453 h 963"/>
                  <a:gd name="T4" fmla="*/ 10 w 965"/>
                  <a:gd name="T5" fmla="*/ 384 h 963"/>
                  <a:gd name="T6" fmla="*/ 50 w 965"/>
                  <a:gd name="T7" fmla="*/ 269 h 963"/>
                  <a:gd name="T8" fmla="*/ 220 w 965"/>
                  <a:gd name="T9" fmla="*/ 78 h 963"/>
                  <a:gd name="T10" fmla="*/ 368 w 965"/>
                  <a:gd name="T11" fmla="*/ 14 h 963"/>
                  <a:gd name="T12" fmla="*/ 459 w 965"/>
                  <a:gd name="T13" fmla="*/ 1 h 963"/>
                  <a:gd name="T14" fmla="*/ 465 w 965"/>
                  <a:gd name="T15" fmla="*/ 0 h 963"/>
                  <a:gd name="T16" fmla="*/ 498 w 965"/>
                  <a:gd name="T17" fmla="*/ 0 h 963"/>
                  <a:gd name="T18" fmla="*/ 503 w 965"/>
                  <a:gd name="T19" fmla="*/ 1 h 963"/>
                  <a:gd name="T20" fmla="*/ 746 w 965"/>
                  <a:gd name="T21" fmla="*/ 80 h 963"/>
                  <a:gd name="T22" fmla="*/ 941 w 965"/>
                  <a:gd name="T23" fmla="*/ 338 h 963"/>
                  <a:gd name="T24" fmla="*/ 962 w 965"/>
                  <a:gd name="T25" fmla="*/ 447 h 963"/>
                  <a:gd name="T26" fmla="*/ 945 w 965"/>
                  <a:gd name="T27" fmla="*/ 612 h 963"/>
                  <a:gd name="T28" fmla="*/ 857 w 965"/>
                  <a:gd name="T29" fmla="*/ 782 h 963"/>
                  <a:gd name="T30" fmla="*/ 722 w 965"/>
                  <a:gd name="T31" fmla="*/ 897 h 963"/>
                  <a:gd name="T32" fmla="*/ 584 w 965"/>
                  <a:gd name="T33" fmla="*/ 951 h 963"/>
                  <a:gd name="T34" fmla="*/ 502 w 965"/>
                  <a:gd name="T35" fmla="*/ 962 h 963"/>
                  <a:gd name="T36" fmla="*/ 497 w 965"/>
                  <a:gd name="T37" fmla="*/ 963 h 963"/>
                  <a:gd name="T38" fmla="*/ 466 w 965"/>
                  <a:gd name="T39" fmla="*/ 963 h 963"/>
                  <a:gd name="T40" fmla="*/ 449 w 965"/>
                  <a:gd name="T41" fmla="*/ 961 h 963"/>
                  <a:gd name="T42" fmla="*/ 332 w 965"/>
                  <a:gd name="T43" fmla="*/ 938 h 963"/>
                  <a:gd name="T44" fmla="*/ 51 w 965"/>
                  <a:gd name="T45" fmla="*/ 695 h 963"/>
                  <a:gd name="T46" fmla="*/ 8 w 965"/>
                  <a:gd name="T47" fmla="*/ 564 h 963"/>
                  <a:gd name="T48" fmla="*/ 1 w 965"/>
                  <a:gd name="T49" fmla="*/ 510 h 963"/>
                  <a:gd name="T50" fmla="*/ 0 w 965"/>
                  <a:gd name="T51" fmla="*/ 497 h 963"/>
                  <a:gd name="T52" fmla="*/ 0 w 965"/>
                  <a:gd name="T53" fmla="*/ 465 h 963"/>
                  <a:gd name="T54" fmla="*/ 481 w 965"/>
                  <a:gd name="T55" fmla="*/ 946 h 963"/>
                  <a:gd name="T56" fmla="*/ 946 w 965"/>
                  <a:gd name="T57" fmla="*/ 481 h 963"/>
                  <a:gd name="T58" fmla="*/ 482 w 965"/>
                  <a:gd name="T59" fmla="*/ 17 h 963"/>
                  <a:gd name="T60" fmla="*/ 17 w 965"/>
                  <a:gd name="T61" fmla="*/ 480 h 963"/>
                  <a:gd name="T62" fmla="*/ 481 w 965"/>
                  <a:gd name="T63" fmla="*/ 946 h 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65" h="963">
                    <a:moveTo>
                      <a:pt x="0" y="465"/>
                    </a:moveTo>
                    <a:cubicBezTo>
                      <a:pt x="0" y="461"/>
                      <a:pt x="1" y="457"/>
                      <a:pt x="1" y="453"/>
                    </a:cubicBezTo>
                    <a:cubicBezTo>
                      <a:pt x="3" y="430"/>
                      <a:pt x="6" y="407"/>
                      <a:pt x="10" y="384"/>
                    </a:cubicBezTo>
                    <a:cubicBezTo>
                      <a:pt x="19" y="344"/>
                      <a:pt x="32" y="306"/>
                      <a:pt x="50" y="269"/>
                    </a:cubicBezTo>
                    <a:cubicBezTo>
                      <a:pt x="89" y="190"/>
                      <a:pt x="146" y="127"/>
                      <a:pt x="220" y="78"/>
                    </a:cubicBezTo>
                    <a:cubicBezTo>
                      <a:pt x="265" y="48"/>
                      <a:pt x="315" y="27"/>
                      <a:pt x="368" y="14"/>
                    </a:cubicBezTo>
                    <a:cubicBezTo>
                      <a:pt x="398" y="6"/>
                      <a:pt x="429" y="2"/>
                      <a:pt x="459" y="1"/>
                    </a:cubicBezTo>
                    <a:cubicBezTo>
                      <a:pt x="461" y="1"/>
                      <a:pt x="463" y="0"/>
                      <a:pt x="465" y="0"/>
                    </a:cubicBezTo>
                    <a:cubicBezTo>
                      <a:pt x="476" y="0"/>
                      <a:pt x="487" y="0"/>
                      <a:pt x="498" y="0"/>
                    </a:cubicBezTo>
                    <a:cubicBezTo>
                      <a:pt x="500" y="0"/>
                      <a:pt x="501" y="1"/>
                      <a:pt x="503" y="1"/>
                    </a:cubicBezTo>
                    <a:cubicBezTo>
                      <a:pt x="592" y="5"/>
                      <a:pt x="673" y="31"/>
                      <a:pt x="746" y="80"/>
                    </a:cubicBezTo>
                    <a:cubicBezTo>
                      <a:pt x="841" y="143"/>
                      <a:pt x="906" y="229"/>
                      <a:pt x="941" y="338"/>
                    </a:cubicBezTo>
                    <a:cubicBezTo>
                      <a:pt x="952" y="373"/>
                      <a:pt x="959" y="410"/>
                      <a:pt x="962" y="447"/>
                    </a:cubicBezTo>
                    <a:cubicBezTo>
                      <a:pt x="965" y="503"/>
                      <a:pt x="960" y="558"/>
                      <a:pt x="945" y="612"/>
                    </a:cubicBezTo>
                    <a:cubicBezTo>
                      <a:pt x="927" y="674"/>
                      <a:pt x="897" y="731"/>
                      <a:pt x="857" y="782"/>
                    </a:cubicBezTo>
                    <a:cubicBezTo>
                      <a:pt x="819" y="829"/>
                      <a:pt x="774" y="867"/>
                      <a:pt x="722" y="897"/>
                    </a:cubicBezTo>
                    <a:cubicBezTo>
                      <a:pt x="679" y="923"/>
                      <a:pt x="633" y="940"/>
                      <a:pt x="584" y="951"/>
                    </a:cubicBezTo>
                    <a:cubicBezTo>
                      <a:pt x="557" y="957"/>
                      <a:pt x="530" y="960"/>
                      <a:pt x="502" y="962"/>
                    </a:cubicBezTo>
                    <a:cubicBezTo>
                      <a:pt x="500" y="962"/>
                      <a:pt x="498" y="962"/>
                      <a:pt x="497" y="963"/>
                    </a:cubicBezTo>
                    <a:cubicBezTo>
                      <a:pt x="487" y="963"/>
                      <a:pt x="476" y="963"/>
                      <a:pt x="466" y="963"/>
                    </a:cubicBezTo>
                    <a:cubicBezTo>
                      <a:pt x="460" y="962"/>
                      <a:pt x="455" y="961"/>
                      <a:pt x="449" y="961"/>
                    </a:cubicBezTo>
                    <a:cubicBezTo>
                      <a:pt x="409" y="958"/>
                      <a:pt x="370" y="951"/>
                      <a:pt x="332" y="938"/>
                    </a:cubicBezTo>
                    <a:cubicBezTo>
                      <a:pt x="206" y="895"/>
                      <a:pt x="112" y="814"/>
                      <a:pt x="51" y="695"/>
                    </a:cubicBezTo>
                    <a:cubicBezTo>
                      <a:pt x="30" y="654"/>
                      <a:pt x="16" y="610"/>
                      <a:pt x="8" y="564"/>
                    </a:cubicBezTo>
                    <a:cubicBezTo>
                      <a:pt x="4" y="546"/>
                      <a:pt x="2" y="528"/>
                      <a:pt x="1" y="510"/>
                    </a:cubicBezTo>
                    <a:cubicBezTo>
                      <a:pt x="1" y="506"/>
                      <a:pt x="0" y="501"/>
                      <a:pt x="0" y="497"/>
                    </a:cubicBezTo>
                    <a:cubicBezTo>
                      <a:pt x="0" y="486"/>
                      <a:pt x="0" y="475"/>
                      <a:pt x="0" y="465"/>
                    </a:cubicBezTo>
                    <a:close/>
                    <a:moveTo>
                      <a:pt x="481" y="946"/>
                    </a:moveTo>
                    <a:cubicBezTo>
                      <a:pt x="738" y="946"/>
                      <a:pt x="946" y="736"/>
                      <a:pt x="946" y="481"/>
                    </a:cubicBezTo>
                    <a:cubicBezTo>
                      <a:pt x="947" y="228"/>
                      <a:pt x="740" y="17"/>
                      <a:pt x="482" y="17"/>
                    </a:cubicBezTo>
                    <a:cubicBezTo>
                      <a:pt x="226" y="16"/>
                      <a:pt x="17" y="225"/>
                      <a:pt x="17" y="480"/>
                    </a:cubicBezTo>
                    <a:cubicBezTo>
                      <a:pt x="16" y="736"/>
                      <a:pt x="225" y="945"/>
                      <a:pt x="481" y="946"/>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26" name="Freeform 42">
                <a:extLst>
                  <a:ext uri="{FF2B5EF4-FFF2-40B4-BE49-F238E27FC236}">
                    <a16:creationId xmlns:a16="http://schemas.microsoft.com/office/drawing/2014/main" id="{23AA2149-2C7A-434E-8E58-7FF8833789C6}"/>
                  </a:ext>
                </a:extLst>
              </p:cNvPr>
              <p:cNvSpPr>
                <a:spLocks noEditPoints="1"/>
              </p:cNvSpPr>
              <p:nvPr/>
            </p:nvSpPr>
            <p:spPr bwMode="auto">
              <a:xfrm>
                <a:off x="2986668" y="20928842"/>
                <a:ext cx="4978486" cy="4970622"/>
              </a:xfrm>
              <a:custGeom>
                <a:avLst/>
                <a:gdLst>
                  <a:gd name="T0" fmla="*/ 711 w 711"/>
                  <a:gd name="T1" fmla="*/ 356 h 711"/>
                  <a:gd name="T2" fmla="*/ 355 w 711"/>
                  <a:gd name="T3" fmla="*/ 711 h 711"/>
                  <a:gd name="T4" fmla="*/ 0 w 711"/>
                  <a:gd name="T5" fmla="*/ 357 h 711"/>
                  <a:gd name="T6" fmla="*/ 354 w 711"/>
                  <a:gd name="T7" fmla="*/ 1 h 711"/>
                  <a:gd name="T8" fmla="*/ 711 w 711"/>
                  <a:gd name="T9" fmla="*/ 356 h 711"/>
                  <a:gd name="T10" fmla="*/ 355 w 711"/>
                  <a:gd name="T11" fmla="*/ 700 h 711"/>
                  <a:gd name="T12" fmla="*/ 700 w 711"/>
                  <a:gd name="T13" fmla="*/ 356 h 711"/>
                  <a:gd name="T14" fmla="*/ 355 w 711"/>
                  <a:gd name="T15" fmla="*/ 12 h 711"/>
                  <a:gd name="T16" fmla="*/ 11 w 711"/>
                  <a:gd name="T17" fmla="*/ 356 h 711"/>
                  <a:gd name="T18" fmla="*/ 355 w 711"/>
                  <a:gd name="T19" fmla="*/ 700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1" h="711">
                    <a:moveTo>
                      <a:pt x="711" y="356"/>
                    </a:moveTo>
                    <a:cubicBezTo>
                      <a:pt x="711" y="552"/>
                      <a:pt x="551" y="711"/>
                      <a:pt x="355" y="711"/>
                    </a:cubicBezTo>
                    <a:cubicBezTo>
                      <a:pt x="159" y="711"/>
                      <a:pt x="1" y="551"/>
                      <a:pt x="0" y="357"/>
                    </a:cubicBezTo>
                    <a:cubicBezTo>
                      <a:pt x="0" y="162"/>
                      <a:pt x="158" y="2"/>
                      <a:pt x="354" y="1"/>
                    </a:cubicBezTo>
                    <a:cubicBezTo>
                      <a:pt x="551" y="0"/>
                      <a:pt x="711" y="159"/>
                      <a:pt x="711" y="356"/>
                    </a:cubicBezTo>
                    <a:close/>
                    <a:moveTo>
                      <a:pt x="355" y="700"/>
                    </a:moveTo>
                    <a:cubicBezTo>
                      <a:pt x="545" y="701"/>
                      <a:pt x="700" y="546"/>
                      <a:pt x="700" y="356"/>
                    </a:cubicBezTo>
                    <a:cubicBezTo>
                      <a:pt x="700" y="166"/>
                      <a:pt x="545" y="12"/>
                      <a:pt x="355" y="12"/>
                    </a:cubicBezTo>
                    <a:cubicBezTo>
                      <a:pt x="166" y="12"/>
                      <a:pt x="11" y="166"/>
                      <a:pt x="11" y="356"/>
                    </a:cubicBezTo>
                    <a:cubicBezTo>
                      <a:pt x="11" y="545"/>
                      <a:pt x="166" y="700"/>
                      <a:pt x="355" y="70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27" name="Freeform 43">
                <a:extLst>
                  <a:ext uri="{FF2B5EF4-FFF2-40B4-BE49-F238E27FC236}">
                    <a16:creationId xmlns:a16="http://schemas.microsoft.com/office/drawing/2014/main" id="{DADC64E0-1756-4B00-B739-1AE2D64609EB}"/>
                  </a:ext>
                </a:extLst>
              </p:cNvPr>
              <p:cNvSpPr>
                <a:spLocks noEditPoints="1"/>
              </p:cNvSpPr>
              <p:nvPr/>
            </p:nvSpPr>
            <p:spPr bwMode="auto">
              <a:xfrm>
                <a:off x="7508990" y="21424332"/>
                <a:ext cx="550543" cy="660652"/>
              </a:xfrm>
              <a:custGeom>
                <a:avLst/>
                <a:gdLst>
                  <a:gd name="T0" fmla="*/ 37 w 79"/>
                  <a:gd name="T1" fmla="*/ 41 h 94"/>
                  <a:gd name="T2" fmla="*/ 21 w 79"/>
                  <a:gd name="T3" fmla="*/ 55 h 94"/>
                  <a:gd name="T4" fmla="*/ 19 w 79"/>
                  <a:gd name="T5" fmla="*/ 62 h 94"/>
                  <a:gd name="T6" fmla="*/ 20 w 79"/>
                  <a:gd name="T7" fmla="*/ 66 h 94"/>
                  <a:gd name="T8" fmla="*/ 0 w 79"/>
                  <a:gd name="T9" fmla="*/ 40 h 94"/>
                  <a:gd name="T10" fmla="*/ 3 w 79"/>
                  <a:gd name="T11" fmla="*/ 42 h 94"/>
                  <a:gd name="T12" fmla="*/ 12 w 79"/>
                  <a:gd name="T13" fmla="*/ 42 h 94"/>
                  <a:gd name="T14" fmla="*/ 48 w 79"/>
                  <a:gd name="T15" fmla="*/ 12 h 94"/>
                  <a:gd name="T16" fmla="*/ 50 w 79"/>
                  <a:gd name="T17" fmla="*/ 2 h 94"/>
                  <a:gd name="T18" fmla="*/ 50 w 79"/>
                  <a:gd name="T19" fmla="*/ 0 h 94"/>
                  <a:gd name="T20" fmla="*/ 52 w 79"/>
                  <a:gd name="T21" fmla="*/ 2 h 94"/>
                  <a:gd name="T22" fmla="*/ 70 w 79"/>
                  <a:gd name="T23" fmla="*/ 26 h 94"/>
                  <a:gd name="T24" fmla="*/ 77 w 79"/>
                  <a:gd name="T25" fmla="*/ 40 h 94"/>
                  <a:gd name="T26" fmla="*/ 75 w 79"/>
                  <a:gd name="T27" fmla="*/ 54 h 94"/>
                  <a:gd name="T28" fmla="*/ 57 w 79"/>
                  <a:gd name="T29" fmla="*/ 59 h 94"/>
                  <a:gd name="T30" fmla="*/ 50 w 79"/>
                  <a:gd name="T31" fmla="*/ 56 h 94"/>
                  <a:gd name="T32" fmla="*/ 40 w 79"/>
                  <a:gd name="T33" fmla="*/ 94 h 94"/>
                  <a:gd name="T34" fmla="*/ 38 w 79"/>
                  <a:gd name="T35" fmla="*/ 92 h 94"/>
                  <a:gd name="T36" fmla="*/ 31 w 79"/>
                  <a:gd name="T37" fmla="*/ 82 h 94"/>
                  <a:gd name="T38" fmla="*/ 29 w 79"/>
                  <a:gd name="T39" fmla="*/ 75 h 94"/>
                  <a:gd name="T40" fmla="*/ 38 w 79"/>
                  <a:gd name="T41" fmla="*/ 47 h 94"/>
                  <a:gd name="T42" fmla="*/ 37 w 79"/>
                  <a:gd name="T43" fmla="*/ 41 h 94"/>
                  <a:gd name="T44" fmla="*/ 40 w 79"/>
                  <a:gd name="T45" fmla="*/ 39 h 94"/>
                  <a:gd name="T46" fmla="*/ 45 w 79"/>
                  <a:gd name="T47" fmla="*/ 45 h 94"/>
                  <a:gd name="T48" fmla="*/ 61 w 79"/>
                  <a:gd name="T49" fmla="*/ 45 h 94"/>
                  <a:gd name="T50" fmla="*/ 65 w 79"/>
                  <a:gd name="T51" fmla="*/ 43 h 94"/>
                  <a:gd name="T52" fmla="*/ 65 w 79"/>
                  <a:gd name="T53" fmla="*/ 24 h 94"/>
                  <a:gd name="T54" fmla="*/ 59 w 79"/>
                  <a:gd name="T55" fmla="*/ 24 h 94"/>
                  <a:gd name="T56" fmla="*/ 45 w 79"/>
                  <a:gd name="T57" fmla="*/ 35 h 94"/>
                  <a:gd name="T58" fmla="*/ 40 w 79"/>
                  <a:gd name="T59" fmla="*/ 3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9" h="94">
                    <a:moveTo>
                      <a:pt x="37" y="41"/>
                    </a:moveTo>
                    <a:cubicBezTo>
                      <a:pt x="32" y="46"/>
                      <a:pt x="26" y="50"/>
                      <a:pt x="21" y="55"/>
                    </a:cubicBezTo>
                    <a:cubicBezTo>
                      <a:pt x="18" y="57"/>
                      <a:pt x="18" y="60"/>
                      <a:pt x="19" y="62"/>
                    </a:cubicBezTo>
                    <a:cubicBezTo>
                      <a:pt x="20" y="64"/>
                      <a:pt x="20" y="65"/>
                      <a:pt x="20" y="66"/>
                    </a:cubicBezTo>
                    <a:cubicBezTo>
                      <a:pt x="17" y="65"/>
                      <a:pt x="3" y="47"/>
                      <a:pt x="0" y="40"/>
                    </a:cubicBezTo>
                    <a:cubicBezTo>
                      <a:pt x="2" y="41"/>
                      <a:pt x="2" y="41"/>
                      <a:pt x="3" y="42"/>
                    </a:cubicBezTo>
                    <a:cubicBezTo>
                      <a:pt x="7" y="44"/>
                      <a:pt x="9" y="44"/>
                      <a:pt x="12" y="42"/>
                    </a:cubicBezTo>
                    <a:cubicBezTo>
                      <a:pt x="24" y="32"/>
                      <a:pt x="36" y="22"/>
                      <a:pt x="48" y="12"/>
                    </a:cubicBezTo>
                    <a:cubicBezTo>
                      <a:pt x="52" y="9"/>
                      <a:pt x="52" y="7"/>
                      <a:pt x="50" y="2"/>
                    </a:cubicBezTo>
                    <a:cubicBezTo>
                      <a:pt x="50" y="1"/>
                      <a:pt x="50" y="1"/>
                      <a:pt x="50" y="0"/>
                    </a:cubicBezTo>
                    <a:cubicBezTo>
                      <a:pt x="51" y="1"/>
                      <a:pt x="52" y="1"/>
                      <a:pt x="52" y="2"/>
                    </a:cubicBezTo>
                    <a:cubicBezTo>
                      <a:pt x="58" y="10"/>
                      <a:pt x="64" y="18"/>
                      <a:pt x="70" y="26"/>
                    </a:cubicBezTo>
                    <a:cubicBezTo>
                      <a:pt x="73" y="30"/>
                      <a:pt x="75" y="35"/>
                      <a:pt x="77" y="40"/>
                    </a:cubicBezTo>
                    <a:cubicBezTo>
                      <a:pt x="79" y="45"/>
                      <a:pt x="79" y="50"/>
                      <a:pt x="75" y="54"/>
                    </a:cubicBezTo>
                    <a:cubicBezTo>
                      <a:pt x="71" y="60"/>
                      <a:pt x="64" y="62"/>
                      <a:pt x="57" y="59"/>
                    </a:cubicBezTo>
                    <a:cubicBezTo>
                      <a:pt x="55" y="58"/>
                      <a:pt x="53" y="57"/>
                      <a:pt x="50" y="56"/>
                    </a:cubicBezTo>
                    <a:cubicBezTo>
                      <a:pt x="47" y="69"/>
                      <a:pt x="42" y="81"/>
                      <a:pt x="40" y="94"/>
                    </a:cubicBezTo>
                    <a:cubicBezTo>
                      <a:pt x="40" y="94"/>
                      <a:pt x="39" y="93"/>
                      <a:pt x="38" y="92"/>
                    </a:cubicBezTo>
                    <a:cubicBezTo>
                      <a:pt x="36" y="89"/>
                      <a:pt x="33" y="85"/>
                      <a:pt x="31" y="82"/>
                    </a:cubicBezTo>
                    <a:cubicBezTo>
                      <a:pt x="29" y="80"/>
                      <a:pt x="29" y="78"/>
                      <a:pt x="29" y="75"/>
                    </a:cubicBezTo>
                    <a:cubicBezTo>
                      <a:pt x="33" y="66"/>
                      <a:pt x="36" y="56"/>
                      <a:pt x="38" y="47"/>
                    </a:cubicBezTo>
                    <a:cubicBezTo>
                      <a:pt x="39" y="45"/>
                      <a:pt x="40" y="43"/>
                      <a:pt x="37" y="41"/>
                    </a:cubicBezTo>
                    <a:close/>
                    <a:moveTo>
                      <a:pt x="40" y="39"/>
                    </a:moveTo>
                    <a:cubicBezTo>
                      <a:pt x="42" y="41"/>
                      <a:pt x="43" y="43"/>
                      <a:pt x="45" y="45"/>
                    </a:cubicBezTo>
                    <a:cubicBezTo>
                      <a:pt x="50" y="50"/>
                      <a:pt x="55" y="50"/>
                      <a:pt x="61" y="45"/>
                    </a:cubicBezTo>
                    <a:cubicBezTo>
                      <a:pt x="63" y="45"/>
                      <a:pt x="64" y="44"/>
                      <a:pt x="65" y="43"/>
                    </a:cubicBezTo>
                    <a:cubicBezTo>
                      <a:pt x="71" y="37"/>
                      <a:pt x="71" y="31"/>
                      <a:pt x="65" y="24"/>
                    </a:cubicBezTo>
                    <a:cubicBezTo>
                      <a:pt x="63" y="22"/>
                      <a:pt x="62" y="21"/>
                      <a:pt x="59" y="24"/>
                    </a:cubicBezTo>
                    <a:cubicBezTo>
                      <a:pt x="54" y="27"/>
                      <a:pt x="50" y="31"/>
                      <a:pt x="45" y="35"/>
                    </a:cubicBezTo>
                    <a:cubicBezTo>
                      <a:pt x="44" y="36"/>
                      <a:pt x="42" y="38"/>
                      <a:pt x="40" y="39"/>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28" name="Freeform 44">
                <a:extLst>
                  <a:ext uri="{FF2B5EF4-FFF2-40B4-BE49-F238E27FC236}">
                    <a16:creationId xmlns:a16="http://schemas.microsoft.com/office/drawing/2014/main" id="{02AD4B8E-9C4D-4F37-AAC6-126B7F819AAC}"/>
                  </a:ext>
                </a:extLst>
              </p:cNvPr>
              <p:cNvSpPr>
                <a:spLocks/>
              </p:cNvSpPr>
              <p:nvPr/>
            </p:nvSpPr>
            <p:spPr bwMode="auto">
              <a:xfrm>
                <a:off x="2373206" y="22674853"/>
                <a:ext cx="526949" cy="566274"/>
              </a:xfrm>
              <a:custGeom>
                <a:avLst/>
                <a:gdLst>
                  <a:gd name="T0" fmla="*/ 0 w 76"/>
                  <a:gd name="T1" fmla="*/ 68 h 80"/>
                  <a:gd name="T2" fmla="*/ 5 w 76"/>
                  <a:gd name="T3" fmla="*/ 36 h 80"/>
                  <a:gd name="T4" fmla="*/ 7 w 76"/>
                  <a:gd name="T5" fmla="*/ 36 h 80"/>
                  <a:gd name="T6" fmla="*/ 7 w 76"/>
                  <a:gd name="T7" fmla="*/ 39 h 80"/>
                  <a:gd name="T8" fmla="*/ 13 w 76"/>
                  <a:gd name="T9" fmla="*/ 46 h 80"/>
                  <a:gd name="T10" fmla="*/ 35 w 76"/>
                  <a:gd name="T11" fmla="*/ 50 h 80"/>
                  <a:gd name="T12" fmla="*/ 33 w 76"/>
                  <a:gd name="T13" fmla="*/ 47 h 80"/>
                  <a:gd name="T14" fmla="*/ 18 w 76"/>
                  <a:gd name="T15" fmla="*/ 24 h 80"/>
                  <a:gd name="T16" fmla="*/ 17 w 76"/>
                  <a:gd name="T17" fmla="*/ 22 h 80"/>
                  <a:gd name="T18" fmla="*/ 10 w 76"/>
                  <a:gd name="T19" fmla="*/ 23 h 80"/>
                  <a:gd name="T20" fmla="*/ 8 w 76"/>
                  <a:gd name="T21" fmla="*/ 29 h 80"/>
                  <a:gd name="T22" fmla="*/ 12 w 76"/>
                  <a:gd name="T23" fmla="*/ 0 h 80"/>
                  <a:gd name="T24" fmla="*/ 13 w 76"/>
                  <a:gd name="T25" fmla="*/ 1 h 80"/>
                  <a:gd name="T26" fmla="*/ 19 w 76"/>
                  <a:gd name="T27" fmla="*/ 19 h 80"/>
                  <a:gd name="T28" fmla="*/ 29 w 76"/>
                  <a:gd name="T29" fmla="*/ 35 h 80"/>
                  <a:gd name="T30" fmla="*/ 33 w 76"/>
                  <a:gd name="T31" fmla="*/ 34 h 80"/>
                  <a:gd name="T32" fmla="*/ 69 w 76"/>
                  <a:gd name="T33" fmla="*/ 13 h 80"/>
                  <a:gd name="T34" fmla="*/ 75 w 76"/>
                  <a:gd name="T35" fmla="*/ 8 h 80"/>
                  <a:gd name="T36" fmla="*/ 74 w 76"/>
                  <a:gd name="T37" fmla="*/ 18 h 80"/>
                  <a:gd name="T38" fmla="*/ 72 w 76"/>
                  <a:gd name="T39" fmla="*/ 30 h 80"/>
                  <a:gd name="T40" fmla="*/ 70 w 76"/>
                  <a:gd name="T41" fmla="*/ 40 h 80"/>
                  <a:gd name="T42" fmla="*/ 69 w 76"/>
                  <a:gd name="T43" fmla="*/ 40 h 80"/>
                  <a:gd name="T44" fmla="*/ 68 w 76"/>
                  <a:gd name="T45" fmla="*/ 32 h 80"/>
                  <a:gd name="T46" fmla="*/ 64 w 76"/>
                  <a:gd name="T47" fmla="*/ 33 h 80"/>
                  <a:gd name="T48" fmla="*/ 39 w 76"/>
                  <a:gd name="T49" fmla="*/ 48 h 80"/>
                  <a:gd name="T50" fmla="*/ 42 w 76"/>
                  <a:gd name="T51" fmla="*/ 51 h 80"/>
                  <a:gd name="T52" fmla="*/ 60 w 76"/>
                  <a:gd name="T53" fmla="*/ 55 h 80"/>
                  <a:gd name="T54" fmla="*/ 66 w 76"/>
                  <a:gd name="T55" fmla="*/ 51 h 80"/>
                  <a:gd name="T56" fmla="*/ 68 w 76"/>
                  <a:gd name="T57" fmla="*/ 48 h 80"/>
                  <a:gd name="T58" fmla="*/ 63 w 76"/>
                  <a:gd name="T59" fmla="*/ 80 h 80"/>
                  <a:gd name="T60" fmla="*/ 62 w 76"/>
                  <a:gd name="T61" fmla="*/ 80 h 80"/>
                  <a:gd name="T62" fmla="*/ 62 w 76"/>
                  <a:gd name="T63" fmla="*/ 77 h 80"/>
                  <a:gd name="T64" fmla="*/ 55 w 76"/>
                  <a:gd name="T65" fmla="*/ 70 h 80"/>
                  <a:gd name="T66" fmla="*/ 11 w 76"/>
                  <a:gd name="T67" fmla="*/ 62 h 80"/>
                  <a:gd name="T68" fmla="*/ 3 w 76"/>
                  <a:gd name="T69" fmla="*/ 66 h 80"/>
                  <a:gd name="T70" fmla="*/ 1 w 76"/>
                  <a:gd name="T71" fmla="*/ 68 h 80"/>
                  <a:gd name="T72" fmla="*/ 0 w 76"/>
                  <a:gd name="T7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80">
                    <a:moveTo>
                      <a:pt x="0" y="68"/>
                    </a:moveTo>
                    <a:cubicBezTo>
                      <a:pt x="2" y="57"/>
                      <a:pt x="4" y="47"/>
                      <a:pt x="5" y="36"/>
                    </a:cubicBezTo>
                    <a:cubicBezTo>
                      <a:pt x="6" y="36"/>
                      <a:pt x="6" y="36"/>
                      <a:pt x="7" y="36"/>
                    </a:cubicBezTo>
                    <a:cubicBezTo>
                      <a:pt x="7" y="37"/>
                      <a:pt x="7" y="38"/>
                      <a:pt x="7" y="39"/>
                    </a:cubicBezTo>
                    <a:cubicBezTo>
                      <a:pt x="8" y="43"/>
                      <a:pt x="9" y="45"/>
                      <a:pt x="13" y="46"/>
                    </a:cubicBezTo>
                    <a:cubicBezTo>
                      <a:pt x="20" y="48"/>
                      <a:pt x="27" y="49"/>
                      <a:pt x="35" y="50"/>
                    </a:cubicBezTo>
                    <a:cubicBezTo>
                      <a:pt x="34" y="49"/>
                      <a:pt x="34" y="48"/>
                      <a:pt x="33" y="47"/>
                    </a:cubicBezTo>
                    <a:cubicBezTo>
                      <a:pt x="28" y="39"/>
                      <a:pt x="23" y="32"/>
                      <a:pt x="18" y="24"/>
                    </a:cubicBezTo>
                    <a:cubicBezTo>
                      <a:pt x="18" y="24"/>
                      <a:pt x="17" y="23"/>
                      <a:pt x="17" y="22"/>
                    </a:cubicBezTo>
                    <a:cubicBezTo>
                      <a:pt x="14" y="19"/>
                      <a:pt x="12" y="20"/>
                      <a:pt x="10" y="23"/>
                    </a:cubicBezTo>
                    <a:cubicBezTo>
                      <a:pt x="10" y="25"/>
                      <a:pt x="9" y="26"/>
                      <a:pt x="8" y="29"/>
                    </a:cubicBezTo>
                    <a:cubicBezTo>
                      <a:pt x="7" y="24"/>
                      <a:pt x="10" y="4"/>
                      <a:pt x="12" y="0"/>
                    </a:cubicBezTo>
                    <a:cubicBezTo>
                      <a:pt x="13" y="0"/>
                      <a:pt x="13" y="1"/>
                      <a:pt x="13" y="1"/>
                    </a:cubicBezTo>
                    <a:cubicBezTo>
                      <a:pt x="13" y="8"/>
                      <a:pt x="16" y="14"/>
                      <a:pt x="19" y="19"/>
                    </a:cubicBezTo>
                    <a:cubicBezTo>
                      <a:pt x="22" y="25"/>
                      <a:pt x="26" y="30"/>
                      <a:pt x="29" y="35"/>
                    </a:cubicBezTo>
                    <a:cubicBezTo>
                      <a:pt x="31" y="35"/>
                      <a:pt x="32" y="34"/>
                      <a:pt x="33" y="34"/>
                    </a:cubicBezTo>
                    <a:cubicBezTo>
                      <a:pt x="45" y="27"/>
                      <a:pt x="57" y="20"/>
                      <a:pt x="69" y="13"/>
                    </a:cubicBezTo>
                    <a:cubicBezTo>
                      <a:pt x="71" y="12"/>
                      <a:pt x="73" y="10"/>
                      <a:pt x="75" y="8"/>
                    </a:cubicBezTo>
                    <a:cubicBezTo>
                      <a:pt x="76" y="12"/>
                      <a:pt x="74" y="15"/>
                      <a:pt x="74" y="18"/>
                    </a:cubicBezTo>
                    <a:cubicBezTo>
                      <a:pt x="73" y="22"/>
                      <a:pt x="73" y="26"/>
                      <a:pt x="72" y="30"/>
                    </a:cubicBezTo>
                    <a:cubicBezTo>
                      <a:pt x="71" y="33"/>
                      <a:pt x="71" y="37"/>
                      <a:pt x="70" y="40"/>
                    </a:cubicBezTo>
                    <a:cubicBezTo>
                      <a:pt x="69" y="40"/>
                      <a:pt x="69" y="40"/>
                      <a:pt x="69" y="40"/>
                    </a:cubicBezTo>
                    <a:cubicBezTo>
                      <a:pt x="68" y="38"/>
                      <a:pt x="68" y="35"/>
                      <a:pt x="68" y="32"/>
                    </a:cubicBezTo>
                    <a:cubicBezTo>
                      <a:pt x="66" y="32"/>
                      <a:pt x="65" y="33"/>
                      <a:pt x="64" y="33"/>
                    </a:cubicBezTo>
                    <a:cubicBezTo>
                      <a:pt x="55" y="38"/>
                      <a:pt x="47" y="43"/>
                      <a:pt x="39" y="48"/>
                    </a:cubicBezTo>
                    <a:cubicBezTo>
                      <a:pt x="39" y="50"/>
                      <a:pt x="40" y="51"/>
                      <a:pt x="42" y="51"/>
                    </a:cubicBezTo>
                    <a:cubicBezTo>
                      <a:pt x="48" y="53"/>
                      <a:pt x="54" y="54"/>
                      <a:pt x="60" y="55"/>
                    </a:cubicBezTo>
                    <a:cubicBezTo>
                      <a:pt x="63" y="55"/>
                      <a:pt x="64" y="54"/>
                      <a:pt x="66" y="51"/>
                    </a:cubicBezTo>
                    <a:cubicBezTo>
                      <a:pt x="66" y="50"/>
                      <a:pt x="67" y="49"/>
                      <a:pt x="68" y="48"/>
                    </a:cubicBezTo>
                    <a:cubicBezTo>
                      <a:pt x="67" y="58"/>
                      <a:pt x="65" y="69"/>
                      <a:pt x="63" y="80"/>
                    </a:cubicBezTo>
                    <a:cubicBezTo>
                      <a:pt x="63" y="80"/>
                      <a:pt x="63" y="80"/>
                      <a:pt x="62" y="80"/>
                    </a:cubicBezTo>
                    <a:cubicBezTo>
                      <a:pt x="62" y="79"/>
                      <a:pt x="62" y="78"/>
                      <a:pt x="62" y="77"/>
                    </a:cubicBezTo>
                    <a:cubicBezTo>
                      <a:pt x="61" y="72"/>
                      <a:pt x="60" y="71"/>
                      <a:pt x="55" y="70"/>
                    </a:cubicBezTo>
                    <a:cubicBezTo>
                      <a:pt x="40" y="67"/>
                      <a:pt x="26" y="64"/>
                      <a:pt x="11" y="62"/>
                    </a:cubicBezTo>
                    <a:cubicBezTo>
                      <a:pt x="6" y="61"/>
                      <a:pt x="5" y="62"/>
                      <a:pt x="3" y="66"/>
                    </a:cubicBezTo>
                    <a:cubicBezTo>
                      <a:pt x="2" y="67"/>
                      <a:pt x="2" y="68"/>
                      <a:pt x="1" y="68"/>
                    </a:cubicBezTo>
                    <a:cubicBezTo>
                      <a:pt x="1" y="68"/>
                      <a:pt x="1" y="68"/>
                      <a:pt x="0" y="68"/>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29" name="Freeform 45">
                <a:extLst>
                  <a:ext uri="{FF2B5EF4-FFF2-40B4-BE49-F238E27FC236}">
                    <a16:creationId xmlns:a16="http://schemas.microsoft.com/office/drawing/2014/main" id="{F2C56637-AD32-41CD-B904-7FDE5C590999}"/>
                  </a:ext>
                </a:extLst>
              </p:cNvPr>
              <p:cNvSpPr>
                <a:spLocks/>
              </p:cNvSpPr>
              <p:nvPr/>
            </p:nvSpPr>
            <p:spPr bwMode="auto">
              <a:xfrm>
                <a:off x="6989906" y="20865924"/>
                <a:ext cx="574138" cy="613463"/>
              </a:xfrm>
              <a:custGeom>
                <a:avLst/>
                <a:gdLst>
                  <a:gd name="T0" fmla="*/ 61 w 82"/>
                  <a:gd name="T1" fmla="*/ 37 h 87"/>
                  <a:gd name="T2" fmla="*/ 42 w 82"/>
                  <a:gd name="T3" fmla="*/ 65 h 87"/>
                  <a:gd name="T4" fmla="*/ 44 w 82"/>
                  <a:gd name="T5" fmla="*/ 59 h 87"/>
                  <a:gd name="T6" fmla="*/ 37 w 82"/>
                  <a:gd name="T7" fmla="*/ 42 h 87"/>
                  <a:gd name="T8" fmla="*/ 36 w 82"/>
                  <a:gd name="T9" fmla="*/ 44 h 87"/>
                  <a:gd name="T10" fmla="*/ 24 w 82"/>
                  <a:gd name="T11" fmla="*/ 61 h 87"/>
                  <a:gd name="T12" fmla="*/ 25 w 82"/>
                  <a:gd name="T13" fmla="*/ 68 h 87"/>
                  <a:gd name="T14" fmla="*/ 54 w 82"/>
                  <a:gd name="T15" fmla="*/ 74 h 87"/>
                  <a:gd name="T16" fmla="*/ 59 w 82"/>
                  <a:gd name="T17" fmla="*/ 73 h 87"/>
                  <a:gd name="T18" fmla="*/ 45 w 82"/>
                  <a:gd name="T19" fmla="*/ 87 h 87"/>
                  <a:gd name="T20" fmla="*/ 0 w 82"/>
                  <a:gd name="T21" fmla="*/ 52 h 87"/>
                  <a:gd name="T22" fmla="*/ 4 w 82"/>
                  <a:gd name="T23" fmla="*/ 54 h 87"/>
                  <a:gd name="T24" fmla="*/ 12 w 82"/>
                  <a:gd name="T25" fmla="*/ 51 h 87"/>
                  <a:gd name="T26" fmla="*/ 39 w 82"/>
                  <a:gd name="T27" fmla="*/ 12 h 87"/>
                  <a:gd name="T28" fmla="*/ 39 w 82"/>
                  <a:gd name="T29" fmla="*/ 3 h 87"/>
                  <a:gd name="T30" fmla="*/ 37 w 82"/>
                  <a:gd name="T31" fmla="*/ 0 h 87"/>
                  <a:gd name="T32" fmla="*/ 82 w 82"/>
                  <a:gd name="T33" fmla="*/ 33 h 87"/>
                  <a:gd name="T34" fmla="*/ 70 w 82"/>
                  <a:gd name="T35" fmla="*/ 48 h 87"/>
                  <a:gd name="T36" fmla="*/ 70 w 82"/>
                  <a:gd name="T37" fmla="*/ 46 h 87"/>
                  <a:gd name="T38" fmla="*/ 65 w 82"/>
                  <a:gd name="T39" fmla="*/ 24 h 87"/>
                  <a:gd name="T40" fmla="*/ 58 w 82"/>
                  <a:gd name="T41" fmla="*/ 19 h 87"/>
                  <a:gd name="T42" fmla="*/ 53 w 82"/>
                  <a:gd name="T43" fmla="*/ 20 h 87"/>
                  <a:gd name="T44" fmla="*/ 41 w 82"/>
                  <a:gd name="T45" fmla="*/ 36 h 87"/>
                  <a:gd name="T46" fmla="*/ 40 w 82"/>
                  <a:gd name="T47" fmla="*/ 39 h 87"/>
                  <a:gd name="T48" fmla="*/ 51 w 82"/>
                  <a:gd name="T49" fmla="*/ 43 h 87"/>
                  <a:gd name="T50" fmla="*/ 61 w 82"/>
                  <a:gd name="T51" fmla="*/ 3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87">
                    <a:moveTo>
                      <a:pt x="61" y="37"/>
                    </a:moveTo>
                    <a:cubicBezTo>
                      <a:pt x="60" y="41"/>
                      <a:pt x="46" y="62"/>
                      <a:pt x="42" y="65"/>
                    </a:cubicBezTo>
                    <a:cubicBezTo>
                      <a:pt x="43" y="62"/>
                      <a:pt x="43" y="60"/>
                      <a:pt x="44" y="59"/>
                    </a:cubicBezTo>
                    <a:cubicBezTo>
                      <a:pt x="46" y="52"/>
                      <a:pt x="44" y="46"/>
                      <a:pt x="37" y="42"/>
                    </a:cubicBezTo>
                    <a:cubicBezTo>
                      <a:pt x="37" y="42"/>
                      <a:pt x="36" y="43"/>
                      <a:pt x="36" y="44"/>
                    </a:cubicBezTo>
                    <a:cubicBezTo>
                      <a:pt x="32" y="50"/>
                      <a:pt x="28" y="55"/>
                      <a:pt x="24" y="61"/>
                    </a:cubicBezTo>
                    <a:cubicBezTo>
                      <a:pt x="22" y="64"/>
                      <a:pt x="22" y="66"/>
                      <a:pt x="25" y="68"/>
                    </a:cubicBezTo>
                    <a:cubicBezTo>
                      <a:pt x="33" y="76"/>
                      <a:pt x="42" y="80"/>
                      <a:pt x="54" y="74"/>
                    </a:cubicBezTo>
                    <a:cubicBezTo>
                      <a:pt x="56" y="73"/>
                      <a:pt x="56" y="73"/>
                      <a:pt x="59" y="73"/>
                    </a:cubicBezTo>
                    <a:cubicBezTo>
                      <a:pt x="57" y="76"/>
                      <a:pt x="50" y="84"/>
                      <a:pt x="45" y="87"/>
                    </a:cubicBezTo>
                    <a:cubicBezTo>
                      <a:pt x="36" y="82"/>
                      <a:pt x="2" y="56"/>
                      <a:pt x="0" y="52"/>
                    </a:cubicBezTo>
                    <a:cubicBezTo>
                      <a:pt x="2" y="53"/>
                      <a:pt x="3" y="53"/>
                      <a:pt x="4" y="54"/>
                    </a:cubicBezTo>
                    <a:cubicBezTo>
                      <a:pt x="8" y="55"/>
                      <a:pt x="10" y="54"/>
                      <a:pt x="12" y="51"/>
                    </a:cubicBezTo>
                    <a:cubicBezTo>
                      <a:pt x="21" y="38"/>
                      <a:pt x="30" y="25"/>
                      <a:pt x="39" y="12"/>
                    </a:cubicBezTo>
                    <a:cubicBezTo>
                      <a:pt x="42" y="8"/>
                      <a:pt x="41" y="6"/>
                      <a:pt x="39" y="3"/>
                    </a:cubicBezTo>
                    <a:cubicBezTo>
                      <a:pt x="38" y="2"/>
                      <a:pt x="38" y="1"/>
                      <a:pt x="37" y="0"/>
                    </a:cubicBezTo>
                    <a:cubicBezTo>
                      <a:pt x="40" y="1"/>
                      <a:pt x="76" y="27"/>
                      <a:pt x="82" y="33"/>
                    </a:cubicBezTo>
                    <a:cubicBezTo>
                      <a:pt x="79" y="38"/>
                      <a:pt x="73" y="46"/>
                      <a:pt x="70" y="48"/>
                    </a:cubicBezTo>
                    <a:cubicBezTo>
                      <a:pt x="70" y="47"/>
                      <a:pt x="70" y="46"/>
                      <a:pt x="70" y="46"/>
                    </a:cubicBezTo>
                    <a:cubicBezTo>
                      <a:pt x="74" y="36"/>
                      <a:pt x="72" y="30"/>
                      <a:pt x="65" y="24"/>
                    </a:cubicBezTo>
                    <a:cubicBezTo>
                      <a:pt x="63" y="22"/>
                      <a:pt x="61" y="20"/>
                      <a:pt x="58" y="19"/>
                    </a:cubicBezTo>
                    <a:cubicBezTo>
                      <a:pt x="56" y="17"/>
                      <a:pt x="54" y="18"/>
                      <a:pt x="53" y="20"/>
                    </a:cubicBezTo>
                    <a:cubicBezTo>
                      <a:pt x="49" y="25"/>
                      <a:pt x="45" y="30"/>
                      <a:pt x="41" y="36"/>
                    </a:cubicBezTo>
                    <a:cubicBezTo>
                      <a:pt x="41" y="37"/>
                      <a:pt x="40" y="38"/>
                      <a:pt x="40" y="39"/>
                    </a:cubicBezTo>
                    <a:cubicBezTo>
                      <a:pt x="43" y="42"/>
                      <a:pt x="46" y="44"/>
                      <a:pt x="51" y="43"/>
                    </a:cubicBezTo>
                    <a:cubicBezTo>
                      <a:pt x="54" y="42"/>
                      <a:pt x="58" y="39"/>
                      <a:pt x="61" y="3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0" name="Freeform 46">
                <a:extLst>
                  <a:ext uri="{FF2B5EF4-FFF2-40B4-BE49-F238E27FC236}">
                    <a16:creationId xmlns:a16="http://schemas.microsoft.com/office/drawing/2014/main" id="{F032975D-CF69-4B09-BA05-72D320787553}"/>
                  </a:ext>
                </a:extLst>
              </p:cNvPr>
              <p:cNvSpPr>
                <a:spLocks/>
              </p:cNvSpPr>
              <p:nvPr/>
            </p:nvSpPr>
            <p:spPr bwMode="auto">
              <a:xfrm>
                <a:off x="2373206" y="23555723"/>
                <a:ext cx="495489" cy="471895"/>
              </a:xfrm>
              <a:custGeom>
                <a:avLst/>
                <a:gdLst>
                  <a:gd name="T0" fmla="*/ 49 w 71"/>
                  <a:gd name="T1" fmla="*/ 20 h 68"/>
                  <a:gd name="T2" fmla="*/ 37 w 71"/>
                  <a:gd name="T3" fmla="*/ 29 h 68"/>
                  <a:gd name="T4" fmla="*/ 38 w 71"/>
                  <a:gd name="T5" fmla="*/ 39 h 68"/>
                  <a:gd name="T6" fmla="*/ 44 w 71"/>
                  <a:gd name="T7" fmla="*/ 38 h 68"/>
                  <a:gd name="T8" fmla="*/ 60 w 71"/>
                  <a:gd name="T9" fmla="*/ 36 h 68"/>
                  <a:gd name="T10" fmla="*/ 65 w 71"/>
                  <a:gd name="T11" fmla="*/ 30 h 68"/>
                  <a:gd name="T12" fmla="*/ 48 w 71"/>
                  <a:gd name="T13" fmla="*/ 4 h 68"/>
                  <a:gd name="T14" fmla="*/ 44 w 71"/>
                  <a:gd name="T15" fmla="*/ 0 h 68"/>
                  <a:gd name="T16" fmla="*/ 63 w 71"/>
                  <a:gd name="T17" fmla="*/ 1 h 68"/>
                  <a:gd name="T18" fmla="*/ 70 w 71"/>
                  <a:gd name="T19" fmla="*/ 59 h 68"/>
                  <a:gd name="T20" fmla="*/ 68 w 71"/>
                  <a:gd name="T21" fmla="*/ 55 h 68"/>
                  <a:gd name="T22" fmla="*/ 62 w 71"/>
                  <a:gd name="T23" fmla="*/ 51 h 68"/>
                  <a:gd name="T24" fmla="*/ 16 w 71"/>
                  <a:gd name="T25" fmla="*/ 58 h 68"/>
                  <a:gd name="T26" fmla="*/ 9 w 71"/>
                  <a:gd name="T27" fmla="*/ 65 h 68"/>
                  <a:gd name="T28" fmla="*/ 9 w 71"/>
                  <a:gd name="T29" fmla="*/ 68 h 68"/>
                  <a:gd name="T30" fmla="*/ 1 w 71"/>
                  <a:gd name="T31" fmla="*/ 11 h 68"/>
                  <a:gd name="T32" fmla="*/ 18 w 71"/>
                  <a:gd name="T33" fmla="*/ 9 h 68"/>
                  <a:gd name="T34" fmla="*/ 19 w 71"/>
                  <a:gd name="T35" fmla="*/ 10 h 68"/>
                  <a:gd name="T36" fmla="*/ 17 w 71"/>
                  <a:gd name="T37" fmla="*/ 11 h 68"/>
                  <a:gd name="T38" fmla="*/ 6 w 71"/>
                  <a:gd name="T39" fmla="*/ 30 h 68"/>
                  <a:gd name="T40" fmla="*/ 7 w 71"/>
                  <a:gd name="T41" fmla="*/ 38 h 68"/>
                  <a:gd name="T42" fmla="*/ 13 w 71"/>
                  <a:gd name="T43" fmla="*/ 42 h 68"/>
                  <a:gd name="T44" fmla="*/ 33 w 71"/>
                  <a:gd name="T45" fmla="*/ 39 h 68"/>
                  <a:gd name="T46" fmla="*/ 29 w 71"/>
                  <a:gd name="T47" fmla="*/ 28 h 68"/>
                  <a:gd name="T48" fmla="*/ 18 w 71"/>
                  <a:gd name="T49" fmla="*/ 24 h 68"/>
                  <a:gd name="T50" fmla="*/ 19 w 71"/>
                  <a:gd name="T51" fmla="*/ 22 h 68"/>
                  <a:gd name="T52" fmla="*/ 49 w 71"/>
                  <a:gd name="T53" fmla="*/ 18 h 68"/>
                  <a:gd name="T54" fmla="*/ 49 w 71"/>
                  <a:gd name="T55" fmla="*/ 2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1" h="68">
                    <a:moveTo>
                      <a:pt x="49" y="20"/>
                    </a:moveTo>
                    <a:cubicBezTo>
                      <a:pt x="44" y="22"/>
                      <a:pt x="39" y="24"/>
                      <a:pt x="37" y="29"/>
                    </a:cubicBezTo>
                    <a:cubicBezTo>
                      <a:pt x="36" y="32"/>
                      <a:pt x="36" y="35"/>
                      <a:pt x="38" y="39"/>
                    </a:cubicBezTo>
                    <a:cubicBezTo>
                      <a:pt x="40" y="38"/>
                      <a:pt x="42" y="38"/>
                      <a:pt x="44" y="38"/>
                    </a:cubicBezTo>
                    <a:cubicBezTo>
                      <a:pt x="49" y="37"/>
                      <a:pt x="54" y="36"/>
                      <a:pt x="60" y="36"/>
                    </a:cubicBezTo>
                    <a:cubicBezTo>
                      <a:pt x="63" y="35"/>
                      <a:pt x="64" y="34"/>
                      <a:pt x="65" y="30"/>
                    </a:cubicBezTo>
                    <a:cubicBezTo>
                      <a:pt x="65" y="18"/>
                      <a:pt x="59" y="8"/>
                      <a:pt x="48" y="4"/>
                    </a:cubicBezTo>
                    <a:cubicBezTo>
                      <a:pt x="47" y="3"/>
                      <a:pt x="45" y="3"/>
                      <a:pt x="44" y="0"/>
                    </a:cubicBezTo>
                    <a:cubicBezTo>
                      <a:pt x="51" y="0"/>
                      <a:pt x="57" y="1"/>
                      <a:pt x="63" y="1"/>
                    </a:cubicBezTo>
                    <a:cubicBezTo>
                      <a:pt x="65" y="5"/>
                      <a:pt x="71" y="54"/>
                      <a:pt x="70" y="59"/>
                    </a:cubicBezTo>
                    <a:cubicBezTo>
                      <a:pt x="69" y="57"/>
                      <a:pt x="69" y="56"/>
                      <a:pt x="68" y="55"/>
                    </a:cubicBezTo>
                    <a:cubicBezTo>
                      <a:pt x="67" y="52"/>
                      <a:pt x="65" y="51"/>
                      <a:pt x="62" y="51"/>
                    </a:cubicBezTo>
                    <a:cubicBezTo>
                      <a:pt x="46" y="53"/>
                      <a:pt x="31" y="55"/>
                      <a:pt x="16" y="58"/>
                    </a:cubicBezTo>
                    <a:cubicBezTo>
                      <a:pt x="12" y="58"/>
                      <a:pt x="10" y="60"/>
                      <a:pt x="9" y="65"/>
                    </a:cubicBezTo>
                    <a:cubicBezTo>
                      <a:pt x="9" y="66"/>
                      <a:pt x="9" y="67"/>
                      <a:pt x="9" y="68"/>
                    </a:cubicBezTo>
                    <a:cubicBezTo>
                      <a:pt x="7" y="65"/>
                      <a:pt x="0" y="17"/>
                      <a:pt x="1" y="11"/>
                    </a:cubicBezTo>
                    <a:cubicBezTo>
                      <a:pt x="7" y="10"/>
                      <a:pt x="12" y="9"/>
                      <a:pt x="18" y="9"/>
                    </a:cubicBezTo>
                    <a:cubicBezTo>
                      <a:pt x="18" y="9"/>
                      <a:pt x="19" y="9"/>
                      <a:pt x="19" y="10"/>
                    </a:cubicBezTo>
                    <a:cubicBezTo>
                      <a:pt x="18" y="10"/>
                      <a:pt x="18" y="11"/>
                      <a:pt x="17" y="11"/>
                    </a:cubicBezTo>
                    <a:cubicBezTo>
                      <a:pt x="8" y="14"/>
                      <a:pt x="5" y="21"/>
                      <a:pt x="6" y="30"/>
                    </a:cubicBezTo>
                    <a:cubicBezTo>
                      <a:pt x="6" y="32"/>
                      <a:pt x="6" y="35"/>
                      <a:pt x="7" y="38"/>
                    </a:cubicBezTo>
                    <a:cubicBezTo>
                      <a:pt x="7" y="42"/>
                      <a:pt x="8" y="43"/>
                      <a:pt x="13" y="42"/>
                    </a:cubicBezTo>
                    <a:cubicBezTo>
                      <a:pt x="20" y="41"/>
                      <a:pt x="26" y="40"/>
                      <a:pt x="33" y="39"/>
                    </a:cubicBezTo>
                    <a:cubicBezTo>
                      <a:pt x="34" y="34"/>
                      <a:pt x="33" y="30"/>
                      <a:pt x="29" y="28"/>
                    </a:cubicBezTo>
                    <a:cubicBezTo>
                      <a:pt x="26" y="26"/>
                      <a:pt x="22" y="25"/>
                      <a:pt x="18" y="24"/>
                    </a:cubicBezTo>
                    <a:cubicBezTo>
                      <a:pt x="18" y="23"/>
                      <a:pt x="19" y="23"/>
                      <a:pt x="19" y="22"/>
                    </a:cubicBezTo>
                    <a:cubicBezTo>
                      <a:pt x="29" y="21"/>
                      <a:pt x="39" y="20"/>
                      <a:pt x="49" y="18"/>
                    </a:cubicBezTo>
                    <a:cubicBezTo>
                      <a:pt x="49" y="19"/>
                      <a:pt x="49" y="19"/>
                      <a:pt x="49" y="2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1" name="Freeform 47">
                <a:extLst>
                  <a:ext uri="{FF2B5EF4-FFF2-40B4-BE49-F238E27FC236}">
                    <a16:creationId xmlns:a16="http://schemas.microsoft.com/office/drawing/2014/main" id="{6B6AC068-0EBD-48BD-AE1C-D7481884A830}"/>
                  </a:ext>
                </a:extLst>
              </p:cNvPr>
              <p:cNvSpPr>
                <a:spLocks noEditPoints="1"/>
              </p:cNvSpPr>
              <p:nvPr/>
            </p:nvSpPr>
            <p:spPr bwMode="auto">
              <a:xfrm>
                <a:off x="4897841" y="26009575"/>
                <a:ext cx="346056" cy="495489"/>
              </a:xfrm>
              <a:custGeom>
                <a:avLst/>
                <a:gdLst>
                  <a:gd name="T0" fmla="*/ 17 w 50"/>
                  <a:gd name="T1" fmla="*/ 35 h 70"/>
                  <a:gd name="T2" fmla="*/ 10 w 50"/>
                  <a:gd name="T3" fmla="*/ 27 h 70"/>
                  <a:gd name="T4" fmla="*/ 8 w 50"/>
                  <a:gd name="T5" fmla="*/ 11 h 70"/>
                  <a:gd name="T6" fmla="*/ 19 w 50"/>
                  <a:gd name="T7" fmla="*/ 1 h 70"/>
                  <a:gd name="T8" fmla="*/ 39 w 50"/>
                  <a:gd name="T9" fmla="*/ 3 h 70"/>
                  <a:gd name="T10" fmla="*/ 48 w 50"/>
                  <a:gd name="T11" fmla="*/ 12 h 70"/>
                  <a:gd name="T12" fmla="*/ 42 w 50"/>
                  <a:gd name="T13" fmla="*/ 27 h 70"/>
                  <a:gd name="T14" fmla="*/ 34 w 50"/>
                  <a:gd name="T15" fmla="*/ 30 h 70"/>
                  <a:gd name="T16" fmla="*/ 37 w 50"/>
                  <a:gd name="T17" fmla="*/ 33 h 70"/>
                  <a:gd name="T18" fmla="*/ 44 w 50"/>
                  <a:gd name="T19" fmla="*/ 44 h 70"/>
                  <a:gd name="T20" fmla="*/ 30 w 50"/>
                  <a:gd name="T21" fmla="*/ 69 h 70"/>
                  <a:gd name="T22" fmla="*/ 9 w 50"/>
                  <a:gd name="T23" fmla="*/ 65 h 70"/>
                  <a:gd name="T24" fmla="*/ 1 w 50"/>
                  <a:gd name="T25" fmla="*/ 51 h 70"/>
                  <a:gd name="T26" fmla="*/ 11 w 50"/>
                  <a:gd name="T27" fmla="*/ 38 h 70"/>
                  <a:gd name="T28" fmla="*/ 17 w 50"/>
                  <a:gd name="T29" fmla="*/ 35 h 70"/>
                  <a:gd name="T30" fmla="*/ 20 w 50"/>
                  <a:gd name="T31" fmla="*/ 38 h 70"/>
                  <a:gd name="T32" fmla="*/ 14 w 50"/>
                  <a:gd name="T33" fmla="*/ 61 h 70"/>
                  <a:gd name="T34" fmla="*/ 22 w 50"/>
                  <a:gd name="T35" fmla="*/ 67 h 70"/>
                  <a:gd name="T36" fmla="*/ 30 w 50"/>
                  <a:gd name="T37" fmla="*/ 61 h 70"/>
                  <a:gd name="T38" fmla="*/ 20 w 50"/>
                  <a:gd name="T39" fmla="*/ 38 h 70"/>
                  <a:gd name="T40" fmla="*/ 31 w 50"/>
                  <a:gd name="T41" fmla="*/ 27 h 70"/>
                  <a:gd name="T42" fmla="*/ 36 w 50"/>
                  <a:gd name="T43" fmla="*/ 8 h 70"/>
                  <a:gd name="T44" fmla="*/ 28 w 50"/>
                  <a:gd name="T45" fmla="*/ 3 h 70"/>
                  <a:gd name="T46" fmla="*/ 21 w 50"/>
                  <a:gd name="T47" fmla="*/ 8 h 70"/>
                  <a:gd name="T48" fmla="*/ 22 w 50"/>
                  <a:gd name="T49" fmla="*/ 18 h 70"/>
                  <a:gd name="T50" fmla="*/ 31 w 50"/>
                  <a:gd name="T51" fmla="*/ 2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70">
                    <a:moveTo>
                      <a:pt x="17" y="35"/>
                    </a:moveTo>
                    <a:cubicBezTo>
                      <a:pt x="15" y="33"/>
                      <a:pt x="12" y="30"/>
                      <a:pt x="10" y="27"/>
                    </a:cubicBezTo>
                    <a:cubicBezTo>
                      <a:pt x="7" y="22"/>
                      <a:pt x="6" y="17"/>
                      <a:pt x="8" y="11"/>
                    </a:cubicBezTo>
                    <a:cubicBezTo>
                      <a:pt x="10" y="6"/>
                      <a:pt x="14" y="3"/>
                      <a:pt x="19" y="1"/>
                    </a:cubicBezTo>
                    <a:cubicBezTo>
                      <a:pt x="26" y="0"/>
                      <a:pt x="33" y="0"/>
                      <a:pt x="39" y="3"/>
                    </a:cubicBezTo>
                    <a:cubicBezTo>
                      <a:pt x="43" y="5"/>
                      <a:pt x="46" y="8"/>
                      <a:pt x="48" y="12"/>
                    </a:cubicBezTo>
                    <a:cubicBezTo>
                      <a:pt x="50" y="18"/>
                      <a:pt x="48" y="24"/>
                      <a:pt x="42" y="27"/>
                    </a:cubicBezTo>
                    <a:cubicBezTo>
                      <a:pt x="39" y="28"/>
                      <a:pt x="37" y="29"/>
                      <a:pt x="34" y="30"/>
                    </a:cubicBezTo>
                    <a:cubicBezTo>
                      <a:pt x="35" y="31"/>
                      <a:pt x="36" y="32"/>
                      <a:pt x="37" y="33"/>
                    </a:cubicBezTo>
                    <a:cubicBezTo>
                      <a:pt x="40" y="37"/>
                      <a:pt x="43" y="40"/>
                      <a:pt x="44" y="44"/>
                    </a:cubicBezTo>
                    <a:cubicBezTo>
                      <a:pt x="48" y="55"/>
                      <a:pt x="42" y="66"/>
                      <a:pt x="30" y="69"/>
                    </a:cubicBezTo>
                    <a:cubicBezTo>
                      <a:pt x="23" y="70"/>
                      <a:pt x="16" y="69"/>
                      <a:pt x="9" y="65"/>
                    </a:cubicBezTo>
                    <a:cubicBezTo>
                      <a:pt x="3" y="62"/>
                      <a:pt x="0" y="57"/>
                      <a:pt x="1" y="51"/>
                    </a:cubicBezTo>
                    <a:cubicBezTo>
                      <a:pt x="1" y="44"/>
                      <a:pt x="5" y="40"/>
                      <a:pt x="11" y="38"/>
                    </a:cubicBezTo>
                    <a:cubicBezTo>
                      <a:pt x="13" y="37"/>
                      <a:pt x="15" y="36"/>
                      <a:pt x="17" y="35"/>
                    </a:cubicBezTo>
                    <a:close/>
                    <a:moveTo>
                      <a:pt x="20" y="38"/>
                    </a:moveTo>
                    <a:cubicBezTo>
                      <a:pt x="13" y="44"/>
                      <a:pt x="10" y="54"/>
                      <a:pt x="14" y="61"/>
                    </a:cubicBezTo>
                    <a:cubicBezTo>
                      <a:pt x="15" y="65"/>
                      <a:pt x="18" y="67"/>
                      <a:pt x="22" y="67"/>
                    </a:cubicBezTo>
                    <a:cubicBezTo>
                      <a:pt x="26" y="67"/>
                      <a:pt x="28" y="64"/>
                      <a:pt x="30" y="61"/>
                    </a:cubicBezTo>
                    <a:cubicBezTo>
                      <a:pt x="33" y="53"/>
                      <a:pt x="29" y="44"/>
                      <a:pt x="20" y="38"/>
                    </a:cubicBezTo>
                    <a:close/>
                    <a:moveTo>
                      <a:pt x="31" y="27"/>
                    </a:moveTo>
                    <a:cubicBezTo>
                      <a:pt x="37" y="23"/>
                      <a:pt x="39" y="14"/>
                      <a:pt x="36" y="8"/>
                    </a:cubicBezTo>
                    <a:cubicBezTo>
                      <a:pt x="35" y="4"/>
                      <a:pt x="32" y="3"/>
                      <a:pt x="28" y="3"/>
                    </a:cubicBezTo>
                    <a:cubicBezTo>
                      <a:pt x="25" y="3"/>
                      <a:pt x="23" y="5"/>
                      <a:pt x="21" y="8"/>
                    </a:cubicBezTo>
                    <a:cubicBezTo>
                      <a:pt x="20" y="11"/>
                      <a:pt x="20" y="15"/>
                      <a:pt x="22" y="18"/>
                    </a:cubicBezTo>
                    <a:cubicBezTo>
                      <a:pt x="24" y="22"/>
                      <a:pt x="27" y="25"/>
                      <a:pt x="31" y="2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2" name="Freeform 48">
                <a:extLst>
                  <a:ext uri="{FF2B5EF4-FFF2-40B4-BE49-F238E27FC236}">
                    <a16:creationId xmlns:a16="http://schemas.microsoft.com/office/drawing/2014/main" id="{ACE3F796-5431-4E6C-AC15-7A788620661A}"/>
                  </a:ext>
                </a:extLst>
              </p:cNvPr>
              <p:cNvSpPr>
                <a:spLocks noEditPoints="1"/>
              </p:cNvSpPr>
              <p:nvPr/>
            </p:nvSpPr>
            <p:spPr bwMode="auto">
              <a:xfrm>
                <a:off x="2569829" y="24342214"/>
                <a:ext cx="511219" cy="440435"/>
              </a:xfrm>
              <a:custGeom>
                <a:avLst/>
                <a:gdLst>
                  <a:gd name="T0" fmla="*/ 16 w 74"/>
                  <a:gd name="T1" fmla="*/ 63 h 63"/>
                  <a:gd name="T2" fmla="*/ 14 w 74"/>
                  <a:gd name="T3" fmla="*/ 60 h 63"/>
                  <a:gd name="T4" fmla="*/ 3 w 74"/>
                  <a:gd name="T5" fmla="*/ 34 h 63"/>
                  <a:gd name="T6" fmla="*/ 0 w 74"/>
                  <a:gd name="T7" fmla="*/ 18 h 63"/>
                  <a:gd name="T8" fmla="*/ 8 w 74"/>
                  <a:gd name="T9" fmla="*/ 3 h 63"/>
                  <a:gd name="T10" fmla="*/ 25 w 74"/>
                  <a:gd name="T11" fmla="*/ 4 h 63"/>
                  <a:gd name="T12" fmla="*/ 33 w 74"/>
                  <a:gd name="T13" fmla="*/ 13 h 63"/>
                  <a:gd name="T14" fmla="*/ 38 w 74"/>
                  <a:gd name="T15" fmla="*/ 26 h 63"/>
                  <a:gd name="T16" fmla="*/ 42 w 74"/>
                  <a:gd name="T17" fmla="*/ 25 h 63"/>
                  <a:gd name="T18" fmla="*/ 55 w 74"/>
                  <a:gd name="T19" fmla="*/ 19 h 63"/>
                  <a:gd name="T20" fmla="*/ 61 w 74"/>
                  <a:gd name="T21" fmla="*/ 9 h 63"/>
                  <a:gd name="T22" fmla="*/ 61 w 74"/>
                  <a:gd name="T23" fmla="*/ 6 h 63"/>
                  <a:gd name="T24" fmla="*/ 66 w 74"/>
                  <a:gd name="T25" fmla="*/ 16 h 63"/>
                  <a:gd name="T26" fmla="*/ 70 w 74"/>
                  <a:gd name="T27" fmla="*/ 27 h 63"/>
                  <a:gd name="T28" fmla="*/ 73 w 74"/>
                  <a:gd name="T29" fmla="*/ 38 h 63"/>
                  <a:gd name="T30" fmla="*/ 70 w 74"/>
                  <a:gd name="T31" fmla="*/ 34 h 63"/>
                  <a:gd name="T32" fmla="*/ 64 w 74"/>
                  <a:gd name="T33" fmla="*/ 32 h 63"/>
                  <a:gd name="T34" fmla="*/ 58 w 74"/>
                  <a:gd name="T35" fmla="*/ 35 h 63"/>
                  <a:gd name="T36" fmla="*/ 22 w 74"/>
                  <a:gd name="T37" fmla="*/ 50 h 63"/>
                  <a:gd name="T38" fmla="*/ 16 w 74"/>
                  <a:gd name="T39" fmla="*/ 61 h 63"/>
                  <a:gd name="T40" fmla="*/ 16 w 74"/>
                  <a:gd name="T41" fmla="*/ 63 h 63"/>
                  <a:gd name="T42" fmla="*/ 36 w 74"/>
                  <a:gd name="T43" fmla="*/ 27 h 63"/>
                  <a:gd name="T44" fmla="*/ 32 w 74"/>
                  <a:gd name="T45" fmla="*/ 20 h 63"/>
                  <a:gd name="T46" fmla="*/ 21 w 74"/>
                  <a:gd name="T47" fmla="*/ 16 h 63"/>
                  <a:gd name="T48" fmla="*/ 10 w 74"/>
                  <a:gd name="T49" fmla="*/ 21 h 63"/>
                  <a:gd name="T50" fmla="*/ 7 w 74"/>
                  <a:gd name="T51" fmla="*/ 35 h 63"/>
                  <a:gd name="T52" fmla="*/ 13 w 74"/>
                  <a:gd name="T53" fmla="*/ 38 h 63"/>
                  <a:gd name="T54" fmla="*/ 36 w 74"/>
                  <a:gd name="T55"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4" h="63">
                    <a:moveTo>
                      <a:pt x="16" y="63"/>
                    </a:moveTo>
                    <a:cubicBezTo>
                      <a:pt x="15" y="62"/>
                      <a:pt x="14" y="61"/>
                      <a:pt x="14" y="60"/>
                    </a:cubicBezTo>
                    <a:cubicBezTo>
                      <a:pt x="10" y="51"/>
                      <a:pt x="7" y="42"/>
                      <a:pt x="3" y="34"/>
                    </a:cubicBezTo>
                    <a:cubicBezTo>
                      <a:pt x="1" y="29"/>
                      <a:pt x="0" y="23"/>
                      <a:pt x="0" y="18"/>
                    </a:cubicBezTo>
                    <a:cubicBezTo>
                      <a:pt x="0" y="11"/>
                      <a:pt x="2" y="6"/>
                      <a:pt x="8" y="3"/>
                    </a:cubicBezTo>
                    <a:cubicBezTo>
                      <a:pt x="14" y="0"/>
                      <a:pt x="19" y="1"/>
                      <a:pt x="25" y="4"/>
                    </a:cubicBezTo>
                    <a:cubicBezTo>
                      <a:pt x="28" y="6"/>
                      <a:pt x="31" y="10"/>
                      <a:pt x="33" y="13"/>
                    </a:cubicBezTo>
                    <a:cubicBezTo>
                      <a:pt x="35" y="17"/>
                      <a:pt x="36" y="22"/>
                      <a:pt x="38" y="26"/>
                    </a:cubicBezTo>
                    <a:cubicBezTo>
                      <a:pt x="40" y="25"/>
                      <a:pt x="41" y="25"/>
                      <a:pt x="42" y="25"/>
                    </a:cubicBezTo>
                    <a:cubicBezTo>
                      <a:pt x="46" y="23"/>
                      <a:pt x="51" y="21"/>
                      <a:pt x="55" y="19"/>
                    </a:cubicBezTo>
                    <a:cubicBezTo>
                      <a:pt x="61" y="16"/>
                      <a:pt x="62" y="15"/>
                      <a:pt x="61" y="9"/>
                    </a:cubicBezTo>
                    <a:cubicBezTo>
                      <a:pt x="61" y="8"/>
                      <a:pt x="61" y="7"/>
                      <a:pt x="61" y="6"/>
                    </a:cubicBezTo>
                    <a:cubicBezTo>
                      <a:pt x="64" y="9"/>
                      <a:pt x="64" y="13"/>
                      <a:pt x="66" y="16"/>
                    </a:cubicBezTo>
                    <a:cubicBezTo>
                      <a:pt x="67" y="20"/>
                      <a:pt x="69" y="23"/>
                      <a:pt x="70" y="27"/>
                    </a:cubicBezTo>
                    <a:cubicBezTo>
                      <a:pt x="71" y="30"/>
                      <a:pt x="74" y="33"/>
                      <a:pt x="73" y="38"/>
                    </a:cubicBezTo>
                    <a:cubicBezTo>
                      <a:pt x="72" y="36"/>
                      <a:pt x="71" y="35"/>
                      <a:pt x="70" y="34"/>
                    </a:cubicBezTo>
                    <a:cubicBezTo>
                      <a:pt x="68" y="32"/>
                      <a:pt x="66" y="31"/>
                      <a:pt x="64" y="32"/>
                    </a:cubicBezTo>
                    <a:cubicBezTo>
                      <a:pt x="62" y="33"/>
                      <a:pt x="60" y="34"/>
                      <a:pt x="58" y="35"/>
                    </a:cubicBezTo>
                    <a:cubicBezTo>
                      <a:pt x="46" y="40"/>
                      <a:pt x="34" y="45"/>
                      <a:pt x="22" y="50"/>
                    </a:cubicBezTo>
                    <a:cubicBezTo>
                      <a:pt x="16" y="53"/>
                      <a:pt x="16" y="54"/>
                      <a:pt x="16" y="61"/>
                    </a:cubicBezTo>
                    <a:cubicBezTo>
                      <a:pt x="16" y="62"/>
                      <a:pt x="16" y="62"/>
                      <a:pt x="16" y="63"/>
                    </a:cubicBezTo>
                    <a:close/>
                    <a:moveTo>
                      <a:pt x="36" y="27"/>
                    </a:moveTo>
                    <a:cubicBezTo>
                      <a:pt x="34" y="25"/>
                      <a:pt x="34" y="22"/>
                      <a:pt x="32" y="20"/>
                    </a:cubicBezTo>
                    <a:cubicBezTo>
                      <a:pt x="29" y="16"/>
                      <a:pt x="25" y="14"/>
                      <a:pt x="21" y="16"/>
                    </a:cubicBezTo>
                    <a:cubicBezTo>
                      <a:pt x="17" y="17"/>
                      <a:pt x="13" y="19"/>
                      <a:pt x="10" y="21"/>
                    </a:cubicBezTo>
                    <a:cubicBezTo>
                      <a:pt x="5" y="24"/>
                      <a:pt x="4" y="30"/>
                      <a:pt x="7" y="35"/>
                    </a:cubicBezTo>
                    <a:cubicBezTo>
                      <a:pt x="9" y="38"/>
                      <a:pt x="10" y="39"/>
                      <a:pt x="13" y="38"/>
                    </a:cubicBezTo>
                    <a:cubicBezTo>
                      <a:pt x="20" y="34"/>
                      <a:pt x="28" y="31"/>
                      <a:pt x="36" y="2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3" name="Freeform 49">
                <a:extLst>
                  <a:ext uri="{FF2B5EF4-FFF2-40B4-BE49-F238E27FC236}">
                    <a16:creationId xmlns:a16="http://schemas.microsoft.com/office/drawing/2014/main" id="{74BEA9AB-D681-42C2-B138-90AE983F451A}"/>
                  </a:ext>
                </a:extLst>
              </p:cNvPr>
              <p:cNvSpPr>
                <a:spLocks/>
              </p:cNvSpPr>
              <p:nvPr/>
            </p:nvSpPr>
            <p:spPr bwMode="auto">
              <a:xfrm>
                <a:off x="2868695" y="21353548"/>
                <a:ext cx="605598" cy="660652"/>
              </a:xfrm>
              <a:custGeom>
                <a:avLst/>
                <a:gdLst>
                  <a:gd name="T0" fmla="*/ 0 w 87"/>
                  <a:gd name="T1" fmla="*/ 51 h 95"/>
                  <a:gd name="T2" fmla="*/ 6 w 87"/>
                  <a:gd name="T3" fmla="*/ 43 h 95"/>
                  <a:gd name="T4" fmla="*/ 22 w 87"/>
                  <a:gd name="T5" fmla="*/ 36 h 95"/>
                  <a:gd name="T6" fmla="*/ 59 w 87"/>
                  <a:gd name="T7" fmla="*/ 36 h 95"/>
                  <a:gd name="T8" fmla="*/ 64 w 87"/>
                  <a:gd name="T9" fmla="*/ 36 h 95"/>
                  <a:gd name="T10" fmla="*/ 62 w 87"/>
                  <a:gd name="T11" fmla="*/ 33 h 95"/>
                  <a:gd name="T12" fmla="*/ 44 w 87"/>
                  <a:gd name="T13" fmla="*/ 18 h 95"/>
                  <a:gd name="T14" fmla="*/ 30 w 87"/>
                  <a:gd name="T15" fmla="*/ 16 h 95"/>
                  <a:gd name="T16" fmla="*/ 29 w 87"/>
                  <a:gd name="T17" fmla="*/ 16 h 95"/>
                  <a:gd name="T18" fmla="*/ 42 w 87"/>
                  <a:gd name="T19" fmla="*/ 0 h 95"/>
                  <a:gd name="T20" fmla="*/ 42 w 87"/>
                  <a:gd name="T21" fmla="*/ 3 h 95"/>
                  <a:gd name="T22" fmla="*/ 44 w 87"/>
                  <a:gd name="T23" fmla="*/ 13 h 95"/>
                  <a:gd name="T24" fmla="*/ 74 w 87"/>
                  <a:gd name="T25" fmla="*/ 38 h 95"/>
                  <a:gd name="T26" fmla="*/ 87 w 87"/>
                  <a:gd name="T27" fmla="*/ 50 h 95"/>
                  <a:gd name="T28" fmla="*/ 83 w 87"/>
                  <a:gd name="T29" fmla="*/ 52 h 95"/>
                  <a:gd name="T30" fmla="*/ 77 w 87"/>
                  <a:gd name="T31" fmla="*/ 52 h 95"/>
                  <a:gd name="T32" fmla="*/ 25 w 87"/>
                  <a:gd name="T33" fmla="*/ 51 h 95"/>
                  <a:gd name="T34" fmla="*/ 19 w 87"/>
                  <a:gd name="T35" fmla="*/ 51 h 95"/>
                  <a:gd name="T36" fmla="*/ 22 w 87"/>
                  <a:gd name="T37" fmla="*/ 55 h 95"/>
                  <a:gd name="T38" fmla="*/ 47 w 87"/>
                  <a:gd name="T39" fmla="*/ 77 h 95"/>
                  <a:gd name="T40" fmla="*/ 61 w 87"/>
                  <a:gd name="T41" fmla="*/ 78 h 95"/>
                  <a:gd name="T42" fmla="*/ 61 w 87"/>
                  <a:gd name="T43" fmla="*/ 77 h 95"/>
                  <a:gd name="T44" fmla="*/ 48 w 87"/>
                  <a:gd name="T45" fmla="*/ 95 h 95"/>
                  <a:gd name="T46" fmla="*/ 49 w 87"/>
                  <a:gd name="T47" fmla="*/ 91 h 95"/>
                  <a:gd name="T48" fmla="*/ 47 w 87"/>
                  <a:gd name="T49" fmla="*/ 82 h 95"/>
                  <a:gd name="T50" fmla="*/ 30 w 87"/>
                  <a:gd name="T51" fmla="*/ 67 h 95"/>
                  <a:gd name="T52" fmla="*/ 15 w 87"/>
                  <a:gd name="T53" fmla="*/ 54 h 95"/>
                  <a:gd name="T54" fmla="*/ 7 w 87"/>
                  <a:gd name="T55" fmla="*/ 51 h 95"/>
                  <a:gd name="T56" fmla="*/ 1 w 87"/>
                  <a:gd name="T57" fmla="*/ 52 h 95"/>
                  <a:gd name="T58" fmla="*/ 0 w 87"/>
                  <a:gd name="T59" fmla="*/ 5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7" h="95">
                    <a:moveTo>
                      <a:pt x="0" y="51"/>
                    </a:moveTo>
                    <a:cubicBezTo>
                      <a:pt x="2" y="49"/>
                      <a:pt x="5" y="46"/>
                      <a:pt x="6" y="43"/>
                    </a:cubicBezTo>
                    <a:cubicBezTo>
                      <a:pt x="10" y="37"/>
                      <a:pt x="15" y="35"/>
                      <a:pt x="22" y="36"/>
                    </a:cubicBezTo>
                    <a:cubicBezTo>
                      <a:pt x="34" y="36"/>
                      <a:pt x="47" y="36"/>
                      <a:pt x="59" y="36"/>
                    </a:cubicBezTo>
                    <a:cubicBezTo>
                      <a:pt x="61" y="36"/>
                      <a:pt x="62" y="36"/>
                      <a:pt x="64" y="36"/>
                    </a:cubicBezTo>
                    <a:cubicBezTo>
                      <a:pt x="63" y="35"/>
                      <a:pt x="63" y="34"/>
                      <a:pt x="62" y="33"/>
                    </a:cubicBezTo>
                    <a:cubicBezTo>
                      <a:pt x="56" y="28"/>
                      <a:pt x="50" y="23"/>
                      <a:pt x="44" y="18"/>
                    </a:cubicBezTo>
                    <a:cubicBezTo>
                      <a:pt x="38" y="12"/>
                      <a:pt x="37" y="12"/>
                      <a:pt x="30" y="16"/>
                    </a:cubicBezTo>
                    <a:cubicBezTo>
                      <a:pt x="30" y="17"/>
                      <a:pt x="30" y="16"/>
                      <a:pt x="29" y="16"/>
                    </a:cubicBezTo>
                    <a:cubicBezTo>
                      <a:pt x="30" y="13"/>
                      <a:pt x="38" y="3"/>
                      <a:pt x="42" y="0"/>
                    </a:cubicBezTo>
                    <a:cubicBezTo>
                      <a:pt x="42" y="2"/>
                      <a:pt x="42" y="2"/>
                      <a:pt x="42" y="3"/>
                    </a:cubicBezTo>
                    <a:cubicBezTo>
                      <a:pt x="40" y="7"/>
                      <a:pt x="41" y="10"/>
                      <a:pt x="44" y="13"/>
                    </a:cubicBezTo>
                    <a:cubicBezTo>
                      <a:pt x="54" y="21"/>
                      <a:pt x="64" y="30"/>
                      <a:pt x="74" y="38"/>
                    </a:cubicBezTo>
                    <a:cubicBezTo>
                      <a:pt x="78" y="42"/>
                      <a:pt x="82" y="46"/>
                      <a:pt x="87" y="50"/>
                    </a:cubicBezTo>
                    <a:cubicBezTo>
                      <a:pt x="85" y="51"/>
                      <a:pt x="84" y="52"/>
                      <a:pt x="83" y="52"/>
                    </a:cubicBezTo>
                    <a:cubicBezTo>
                      <a:pt x="81" y="52"/>
                      <a:pt x="79" y="52"/>
                      <a:pt x="77" y="52"/>
                    </a:cubicBezTo>
                    <a:cubicBezTo>
                      <a:pt x="60" y="52"/>
                      <a:pt x="42" y="52"/>
                      <a:pt x="25" y="51"/>
                    </a:cubicBezTo>
                    <a:cubicBezTo>
                      <a:pt x="23" y="51"/>
                      <a:pt x="22" y="51"/>
                      <a:pt x="19" y="51"/>
                    </a:cubicBezTo>
                    <a:cubicBezTo>
                      <a:pt x="20" y="53"/>
                      <a:pt x="21" y="54"/>
                      <a:pt x="22" y="55"/>
                    </a:cubicBezTo>
                    <a:cubicBezTo>
                      <a:pt x="30" y="62"/>
                      <a:pt x="39" y="69"/>
                      <a:pt x="47" y="77"/>
                    </a:cubicBezTo>
                    <a:cubicBezTo>
                      <a:pt x="51" y="81"/>
                      <a:pt x="55" y="83"/>
                      <a:pt x="61" y="78"/>
                    </a:cubicBezTo>
                    <a:cubicBezTo>
                      <a:pt x="61" y="77"/>
                      <a:pt x="61" y="77"/>
                      <a:pt x="61" y="77"/>
                    </a:cubicBezTo>
                    <a:cubicBezTo>
                      <a:pt x="61" y="80"/>
                      <a:pt x="52" y="92"/>
                      <a:pt x="48" y="95"/>
                    </a:cubicBezTo>
                    <a:cubicBezTo>
                      <a:pt x="48" y="93"/>
                      <a:pt x="48" y="92"/>
                      <a:pt x="49" y="91"/>
                    </a:cubicBezTo>
                    <a:cubicBezTo>
                      <a:pt x="51" y="87"/>
                      <a:pt x="50" y="85"/>
                      <a:pt x="47" y="82"/>
                    </a:cubicBezTo>
                    <a:cubicBezTo>
                      <a:pt x="41" y="77"/>
                      <a:pt x="35" y="72"/>
                      <a:pt x="30" y="67"/>
                    </a:cubicBezTo>
                    <a:cubicBezTo>
                      <a:pt x="25" y="62"/>
                      <a:pt x="20" y="58"/>
                      <a:pt x="15" y="54"/>
                    </a:cubicBezTo>
                    <a:cubicBezTo>
                      <a:pt x="12" y="51"/>
                      <a:pt x="10" y="51"/>
                      <a:pt x="7" y="51"/>
                    </a:cubicBezTo>
                    <a:cubicBezTo>
                      <a:pt x="5" y="52"/>
                      <a:pt x="3" y="52"/>
                      <a:pt x="1" y="52"/>
                    </a:cubicBezTo>
                    <a:cubicBezTo>
                      <a:pt x="0" y="52"/>
                      <a:pt x="0" y="52"/>
                      <a:pt x="0" y="51"/>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4" name="Freeform 50">
                <a:extLst>
                  <a:ext uri="{FF2B5EF4-FFF2-40B4-BE49-F238E27FC236}">
                    <a16:creationId xmlns:a16="http://schemas.microsoft.com/office/drawing/2014/main" id="{B4841AFA-06F6-4DE5-A44B-C6843FC702AD}"/>
                  </a:ext>
                </a:extLst>
              </p:cNvPr>
              <p:cNvSpPr>
                <a:spLocks noEditPoints="1"/>
              </p:cNvSpPr>
              <p:nvPr/>
            </p:nvSpPr>
            <p:spPr bwMode="auto">
              <a:xfrm>
                <a:off x="6423633" y="25797222"/>
                <a:ext cx="424705" cy="487624"/>
              </a:xfrm>
              <a:custGeom>
                <a:avLst/>
                <a:gdLst>
                  <a:gd name="T0" fmla="*/ 36 w 61"/>
                  <a:gd name="T1" fmla="*/ 26 h 70"/>
                  <a:gd name="T2" fmla="*/ 46 w 61"/>
                  <a:gd name="T3" fmla="*/ 29 h 70"/>
                  <a:gd name="T4" fmla="*/ 60 w 61"/>
                  <a:gd name="T5" fmla="*/ 45 h 70"/>
                  <a:gd name="T6" fmla="*/ 55 w 61"/>
                  <a:gd name="T7" fmla="*/ 59 h 70"/>
                  <a:gd name="T8" fmla="*/ 34 w 61"/>
                  <a:gd name="T9" fmla="*/ 69 h 70"/>
                  <a:gd name="T10" fmla="*/ 21 w 61"/>
                  <a:gd name="T11" fmla="*/ 62 h 70"/>
                  <a:gd name="T12" fmla="*/ 21 w 61"/>
                  <a:gd name="T13" fmla="*/ 46 h 70"/>
                  <a:gd name="T14" fmla="*/ 26 w 61"/>
                  <a:gd name="T15" fmla="*/ 39 h 70"/>
                  <a:gd name="T16" fmla="*/ 17 w 61"/>
                  <a:gd name="T17" fmla="*/ 37 h 70"/>
                  <a:gd name="T18" fmla="*/ 11 w 61"/>
                  <a:gd name="T19" fmla="*/ 8 h 70"/>
                  <a:gd name="T20" fmla="*/ 28 w 61"/>
                  <a:gd name="T21" fmla="*/ 0 h 70"/>
                  <a:gd name="T22" fmla="*/ 42 w 61"/>
                  <a:gd name="T23" fmla="*/ 7 h 70"/>
                  <a:gd name="T24" fmla="*/ 40 w 61"/>
                  <a:gd name="T25" fmla="*/ 21 h 70"/>
                  <a:gd name="T26" fmla="*/ 36 w 61"/>
                  <a:gd name="T27" fmla="*/ 26 h 70"/>
                  <a:gd name="T28" fmla="*/ 29 w 61"/>
                  <a:gd name="T29" fmla="*/ 40 h 70"/>
                  <a:gd name="T30" fmla="*/ 28 w 61"/>
                  <a:gd name="T31" fmla="*/ 48 h 70"/>
                  <a:gd name="T32" fmla="*/ 37 w 61"/>
                  <a:gd name="T33" fmla="*/ 63 h 70"/>
                  <a:gd name="T34" fmla="*/ 46 w 61"/>
                  <a:gd name="T35" fmla="*/ 64 h 70"/>
                  <a:gd name="T36" fmla="*/ 50 w 61"/>
                  <a:gd name="T37" fmla="*/ 55 h 70"/>
                  <a:gd name="T38" fmla="*/ 41 w 61"/>
                  <a:gd name="T39" fmla="*/ 43 h 70"/>
                  <a:gd name="T40" fmla="*/ 29 w 61"/>
                  <a:gd name="T41" fmla="*/ 40 h 70"/>
                  <a:gd name="T42" fmla="*/ 33 w 61"/>
                  <a:gd name="T43" fmla="*/ 26 h 70"/>
                  <a:gd name="T44" fmla="*/ 28 w 61"/>
                  <a:gd name="T45" fmla="*/ 7 h 70"/>
                  <a:gd name="T46" fmla="*/ 22 w 61"/>
                  <a:gd name="T47" fmla="*/ 5 h 70"/>
                  <a:gd name="T48" fmla="*/ 14 w 61"/>
                  <a:gd name="T49" fmla="*/ 10 h 70"/>
                  <a:gd name="T50" fmla="*/ 16 w 61"/>
                  <a:gd name="T51" fmla="*/ 19 h 70"/>
                  <a:gd name="T52" fmla="*/ 33 w 61"/>
                  <a:gd name="T53" fmla="*/ 2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1" h="70">
                    <a:moveTo>
                      <a:pt x="36" y="26"/>
                    </a:moveTo>
                    <a:cubicBezTo>
                      <a:pt x="40" y="27"/>
                      <a:pt x="43" y="28"/>
                      <a:pt x="46" y="29"/>
                    </a:cubicBezTo>
                    <a:cubicBezTo>
                      <a:pt x="54" y="31"/>
                      <a:pt x="59" y="37"/>
                      <a:pt x="60" y="45"/>
                    </a:cubicBezTo>
                    <a:cubicBezTo>
                      <a:pt x="61" y="51"/>
                      <a:pt x="59" y="55"/>
                      <a:pt x="55" y="59"/>
                    </a:cubicBezTo>
                    <a:cubicBezTo>
                      <a:pt x="50" y="65"/>
                      <a:pt x="42" y="69"/>
                      <a:pt x="34" y="69"/>
                    </a:cubicBezTo>
                    <a:cubicBezTo>
                      <a:pt x="28" y="70"/>
                      <a:pt x="24" y="67"/>
                      <a:pt x="21" y="62"/>
                    </a:cubicBezTo>
                    <a:cubicBezTo>
                      <a:pt x="17" y="57"/>
                      <a:pt x="17" y="51"/>
                      <a:pt x="21" y="46"/>
                    </a:cubicBezTo>
                    <a:cubicBezTo>
                      <a:pt x="22" y="44"/>
                      <a:pt x="24" y="42"/>
                      <a:pt x="26" y="39"/>
                    </a:cubicBezTo>
                    <a:cubicBezTo>
                      <a:pt x="23" y="39"/>
                      <a:pt x="20" y="38"/>
                      <a:pt x="17" y="37"/>
                    </a:cubicBezTo>
                    <a:cubicBezTo>
                      <a:pt x="3" y="32"/>
                      <a:pt x="0" y="17"/>
                      <a:pt x="11" y="8"/>
                    </a:cubicBezTo>
                    <a:cubicBezTo>
                      <a:pt x="16" y="4"/>
                      <a:pt x="22" y="1"/>
                      <a:pt x="28" y="0"/>
                    </a:cubicBezTo>
                    <a:cubicBezTo>
                      <a:pt x="34" y="0"/>
                      <a:pt x="39" y="2"/>
                      <a:pt x="42" y="7"/>
                    </a:cubicBezTo>
                    <a:cubicBezTo>
                      <a:pt x="45" y="12"/>
                      <a:pt x="43" y="17"/>
                      <a:pt x="40" y="21"/>
                    </a:cubicBezTo>
                    <a:cubicBezTo>
                      <a:pt x="39" y="23"/>
                      <a:pt x="38" y="24"/>
                      <a:pt x="36" y="26"/>
                    </a:cubicBezTo>
                    <a:close/>
                    <a:moveTo>
                      <a:pt x="29" y="40"/>
                    </a:moveTo>
                    <a:cubicBezTo>
                      <a:pt x="29" y="43"/>
                      <a:pt x="28" y="46"/>
                      <a:pt x="28" y="48"/>
                    </a:cubicBezTo>
                    <a:cubicBezTo>
                      <a:pt x="29" y="54"/>
                      <a:pt x="32" y="59"/>
                      <a:pt x="37" y="63"/>
                    </a:cubicBezTo>
                    <a:cubicBezTo>
                      <a:pt x="40" y="65"/>
                      <a:pt x="43" y="66"/>
                      <a:pt x="46" y="64"/>
                    </a:cubicBezTo>
                    <a:cubicBezTo>
                      <a:pt x="50" y="62"/>
                      <a:pt x="51" y="58"/>
                      <a:pt x="50" y="55"/>
                    </a:cubicBezTo>
                    <a:cubicBezTo>
                      <a:pt x="49" y="49"/>
                      <a:pt x="46" y="45"/>
                      <a:pt x="41" y="43"/>
                    </a:cubicBezTo>
                    <a:cubicBezTo>
                      <a:pt x="37" y="41"/>
                      <a:pt x="34" y="41"/>
                      <a:pt x="29" y="40"/>
                    </a:cubicBezTo>
                    <a:close/>
                    <a:moveTo>
                      <a:pt x="33" y="26"/>
                    </a:moveTo>
                    <a:cubicBezTo>
                      <a:pt x="35" y="18"/>
                      <a:pt x="33" y="12"/>
                      <a:pt x="28" y="7"/>
                    </a:cubicBezTo>
                    <a:cubicBezTo>
                      <a:pt x="26" y="5"/>
                      <a:pt x="24" y="5"/>
                      <a:pt x="22" y="5"/>
                    </a:cubicBezTo>
                    <a:cubicBezTo>
                      <a:pt x="18" y="5"/>
                      <a:pt x="16" y="7"/>
                      <a:pt x="14" y="10"/>
                    </a:cubicBezTo>
                    <a:cubicBezTo>
                      <a:pt x="13" y="13"/>
                      <a:pt x="14" y="16"/>
                      <a:pt x="16" y="19"/>
                    </a:cubicBezTo>
                    <a:cubicBezTo>
                      <a:pt x="21" y="24"/>
                      <a:pt x="26" y="25"/>
                      <a:pt x="33" y="26"/>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5" name="Freeform 51">
                <a:extLst>
                  <a:ext uri="{FF2B5EF4-FFF2-40B4-BE49-F238E27FC236}">
                    <a16:creationId xmlns:a16="http://schemas.microsoft.com/office/drawing/2014/main" id="{5C773B7E-DC0A-4C6F-81E7-947211B53E3A}"/>
                  </a:ext>
                </a:extLst>
              </p:cNvPr>
              <p:cNvSpPr>
                <a:spLocks/>
              </p:cNvSpPr>
              <p:nvPr/>
            </p:nvSpPr>
            <p:spPr bwMode="auto">
              <a:xfrm>
                <a:off x="3442833" y="20803004"/>
                <a:ext cx="574138" cy="558409"/>
              </a:xfrm>
              <a:custGeom>
                <a:avLst/>
                <a:gdLst>
                  <a:gd name="T0" fmla="*/ 44 w 82"/>
                  <a:gd name="T1" fmla="*/ 0 h 80"/>
                  <a:gd name="T2" fmla="*/ 57 w 82"/>
                  <a:gd name="T3" fmla="*/ 19 h 80"/>
                  <a:gd name="T4" fmla="*/ 53 w 82"/>
                  <a:gd name="T5" fmla="*/ 18 h 80"/>
                  <a:gd name="T6" fmla="*/ 38 w 82"/>
                  <a:gd name="T7" fmla="*/ 14 h 80"/>
                  <a:gd name="T8" fmla="*/ 21 w 82"/>
                  <a:gd name="T9" fmla="*/ 35 h 80"/>
                  <a:gd name="T10" fmla="*/ 44 w 82"/>
                  <a:gd name="T11" fmla="*/ 68 h 80"/>
                  <a:gd name="T12" fmla="*/ 67 w 82"/>
                  <a:gd name="T13" fmla="*/ 66 h 80"/>
                  <a:gd name="T14" fmla="*/ 68 w 82"/>
                  <a:gd name="T15" fmla="*/ 56 h 80"/>
                  <a:gd name="T16" fmla="*/ 62 w 82"/>
                  <a:gd name="T17" fmla="*/ 48 h 80"/>
                  <a:gd name="T18" fmla="*/ 53 w 82"/>
                  <a:gd name="T19" fmla="*/ 46 h 80"/>
                  <a:gd name="T20" fmla="*/ 50 w 82"/>
                  <a:gd name="T21" fmla="*/ 47 h 80"/>
                  <a:gd name="T22" fmla="*/ 58 w 82"/>
                  <a:gd name="T23" fmla="*/ 40 h 80"/>
                  <a:gd name="T24" fmla="*/ 67 w 82"/>
                  <a:gd name="T25" fmla="*/ 33 h 80"/>
                  <a:gd name="T26" fmla="*/ 75 w 82"/>
                  <a:gd name="T27" fmla="*/ 27 h 80"/>
                  <a:gd name="T28" fmla="*/ 76 w 82"/>
                  <a:gd name="T29" fmla="*/ 28 h 80"/>
                  <a:gd name="T30" fmla="*/ 75 w 82"/>
                  <a:gd name="T31" fmla="*/ 29 h 80"/>
                  <a:gd name="T32" fmla="*/ 75 w 82"/>
                  <a:gd name="T33" fmla="*/ 40 h 80"/>
                  <a:gd name="T34" fmla="*/ 82 w 82"/>
                  <a:gd name="T35" fmla="*/ 50 h 80"/>
                  <a:gd name="T36" fmla="*/ 82 w 82"/>
                  <a:gd name="T37" fmla="*/ 52 h 80"/>
                  <a:gd name="T38" fmla="*/ 49 w 82"/>
                  <a:gd name="T39" fmla="*/ 78 h 80"/>
                  <a:gd name="T40" fmla="*/ 31 w 82"/>
                  <a:gd name="T41" fmla="*/ 76 h 80"/>
                  <a:gd name="T42" fmla="*/ 24 w 82"/>
                  <a:gd name="T43" fmla="*/ 15 h 80"/>
                  <a:gd name="T44" fmla="*/ 36 w 82"/>
                  <a:gd name="T45" fmla="*/ 10 h 80"/>
                  <a:gd name="T46" fmla="*/ 39 w 82"/>
                  <a:gd name="T47" fmla="*/ 9 h 80"/>
                  <a:gd name="T48" fmla="*/ 44 w 82"/>
                  <a:gd name="T49" fmla="*/ 2 h 80"/>
                  <a:gd name="T50" fmla="*/ 44 w 82"/>
                  <a:gd name="T51" fmla="*/ 1 h 80"/>
                  <a:gd name="T52" fmla="*/ 44 w 82"/>
                  <a:gd name="T5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80">
                    <a:moveTo>
                      <a:pt x="44" y="0"/>
                    </a:moveTo>
                    <a:cubicBezTo>
                      <a:pt x="47" y="2"/>
                      <a:pt x="56" y="14"/>
                      <a:pt x="57" y="19"/>
                    </a:cubicBezTo>
                    <a:cubicBezTo>
                      <a:pt x="56" y="20"/>
                      <a:pt x="55" y="18"/>
                      <a:pt x="53" y="18"/>
                    </a:cubicBezTo>
                    <a:cubicBezTo>
                      <a:pt x="48" y="15"/>
                      <a:pt x="43" y="14"/>
                      <a:pt x="38" y="14"/>
                    </a:cubicBezTo>
                    <a:cubicBezTo>
                      <a:pt x="26" y="14"/>
                      <a:pt x="18" y="23"/>
                      <a:pt x="21" y="35"/>
                    </a:cubicBezTo>
                    <a:cubicBezTo>
                      <a:pt x="25" y="48"/>
                      <a:pt x="33" y="60"/>
                      <a:pt x="44" y="68"/>
                    </a:cubicBezTo>
                    <a:cubicBezTo>
                      <a:pt x="52" y="74"/>
                      <a:pt x="60" y="73"/>
                      <a:pt x="67" y="66"/>
                    </a:cubicBezTo>
                    <a:cubicBezTo>
                      <a:pt x="70" y="63"/>
                      <a:pt x="71" y="60"/>
                      <a:pt x="68" y="56"/>
                    </a:cubicBezTo>
                    <a:cubicBezTo>
                      <a:pt x="66" y="54"/>
                      <a:pt x="64" y="51"/>
                      <a:pt x="62" y="48"/>
                    </a:cubicBezTo>
                    <a:cubicBezTo>
                      <a:pt x="59" y="44"/>
                      <a:pt x="58" y="44"/>
                      <a:pt x="53" y="46"/>
                    </a:cubicBezTo>
                    <a:cubicBezTo>
                      <a:pt x="52" y="47"/>
                      <a:pt x="51" y="47"/>
                      <a:pt x="50" y="47"/>
                    </a:cubicBezTo>
                    <a:cubicBezTo>
                      <a:pt x="52" y="44"/>
                      <a:pt x="55" y="42"/>
                      <a:pt x="58" y="40"/>
                    </a:cubicBezTo>
                    <a:cubicBezTo>
                      <a:pt x="61" y="38"/>
                      <a:pt x="64" y="35"/>
                      <a:pt x="67" y="33"/>
                    </a:cubicBezTo>
                    <a:cubicBezTo>
                      <a:pt x="70" y="31"/>
                      <a:pt x="72" y="29"/>
                      <a:pt x="75" y="27"/>
                    </a:cubicBezTo>
                    <a:cubicBezTo>
                      <a:pt x="76" y="27"/>
                      <a:pt x="76" y="27"/>
                      <a:pt x="76" y="28"/>
                    </a:cubicBezTo>
                    <a:cubicBezTo>
                      <a:pt x="76" y="28"/>
                      <a:pt x="75" y="29"/>
                      <a:pt x="75" y="29"/>
                    </a:cubicBezTo>
                    <a:cubicBezTo>
                      <a:pt x="72" y="34"/>
                      <a:pt x="71" y="36"/>
                      <a:pt x="75" y="40"/>
                    </a:cubicBezTo>
                    <a:cubicBezTo>
                      <a:pt x="77" y="44"/>
                      <a:pt x="80" y="47"/>
                      <a:pt x="82" y="50"/>
                    </a:cubicBezTo>
                    <a:cubicBezTo>
                      <a:pt x="82" y="51"/>
                      <a:pt x="82" y="51"/>
                      <a:pt x="82" y="52"/>
                    </a:cubicBezTo>
                    <a:cubicBezTo>
                      <a:pt x="74" y="64"/>
                      <a:pt x="64" y="74"/>
                      <a:pt x="49" y="78"/>
                    </a:cubicBezTo>
                    <a:cubicBezTo>
                      <a:pt x="43" y="80"/>
                      <a:pt x="37" y="79"/>
                      <a:pt x="31" y="76"/>
                    </a:cubicBezTo>
                    <a:cubicBezTo>
                      <a:pt x="11" y="66"/>
                      <a:pt x="0" y="35"/>
                      <a:pt x="24" y="15"/>
                    </a:cubicBezTo>
                    <a:cubicBezTo>
                      <a:pt x="27" y="13"/>
                      <a:pt x="32" y="12"/>
                      <a:pt x="36" y="10"/>
                    </a:cubicBezTo>
                    <a:cubicBezTo>
                      <a:pt x="37" y="9"/>
                      <a:pt x="38" y="9"/>
                      <a:pt x="39" y="9"/>
                    </a:cubicBezTo>
                    <a:cubicBezTo>
                      <a:pt x="44" y="7"/>
                      <a:pt x="44" y="7"/>
                      <a:pt x="44" y="2"/>
                    </a:cubicBezTo>
                    <a:cubicBezTo>
                      <a:pt x="44" y="2"/>
                      <a:pt x="44" y="2"/>
                      <a:pt x="44" y="1"/>
                    </a:cubicBezTo>
                    <a:cubicBezTo>
                      <a:pt x="44" y="1"/>
                      <a:pt x="44" y="1"/>
                      <a:pt x="44" y="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6" name="Freeform 52">
                <a:extLst>
                  <a:ext uri="{FF2B5EF4-FFF2-40B4-BE49-F238E27FC236}">
                    <a16:creationId xmlns:a16="http://schemas.microsoft.com/office/drawing/2014/main" id="{B85BE9AC-6F60-4FB5-8137-FF34C3DC57D8}"/>
                  </a:ext>
                </a:extLst>
              </p:cNvPr>
              <p:cNvSpPr>
                <a:spLocks/>
              </p:cNvSpPr>
              <p:nvPr/>
            </p:nvSpPr>
            <p:spPr bwMode="auto">
              <a:xfrm>
                <a:off x="5141653" y="20291785"/>
                <a:ext cx="456165" cy="495489"/>
              </a:xfrm>
              <a:custGeom>
                <a:avLst/>
                <a:gdLst>
                  <a:gd name="T0" fmla="*/ 58 w 65"/>
                  <a:gd name="T1" fmla="*/ 69 h 70"/>
                  <a:gd name="T2" fmla="*/ 53 w 65"/>
                  <a:gd name="T3" fmla="*/ 66 h 70"/>
                  <a:gd name="T4" fmla="*/ 25 w 65"/>
                  <a:gd name="T5" fmla="*/ 31 h 70"/>
                  <a:gd name="T6" fmla="*/ 13 w 65"/>
                  <a:gd name="T7" fmla="*/ 17 h 70"/>
                  <a:gd name="T8" fmla="*/ 12 w 65"/>
                  <a:gd name="T9" fmla="*/ 21 h 70"/>
                  <a:gd name="T10" fmla="*/ 12 w 65"/>
                  <a:gd name="T11" fmla="*/ 56 h 70"/>
                  <a:gd name="T12" fmla="*/ 20 w 65"/>
                  <a:gd name="T13" fmla="*/ 66 h 70"/>
                  <a:gd name="T14" fmla="*/ 21 w 65"/>
                  <a:gd name="T15" fmla="*/ 68 h 70"/>
                  <a:gd name="T16" fmla="*/ 0 w 65"/>
                  <a:gd name="T17" fmla="*/ 68 h 70"/>
                  <a:gd name="T18" fmla="*/ 3 w 65"/>
                  <a:gd name="T19" fmla="*/ 66 h 70"/>
                  <a:gd name="T20" fmla="*/ 9 w 65"/>
                  <a:gd name="T21" fmla="*/ 58 h 70"/>
                  <a:gd name="T22" fmla="*/ 9 w 65"/>
                  <a:gd name="T23" fmla="*/ 14 h 70"/>
                  <a:gd name="T24" fmla="*/ 6 w 65"/>
                  <a:gd name="T25" fmla="*/ 8 h 70"/>
                  <a:gd name="T26" fmla="*/ 0 w 65"/>
                  <a:gd name="T27" fmla="*/ 2 h 70"/>
                  <a:gd name="T28" fmla="*/ 10 w 65"/>
                  <a:gd name="T29" fmla="*/ 1 h 70"/>
                  <a:gd name="T30" fmla="*/ 27 w 65"/>
                  <a:gd name="T31" fmla="*/ 9 h 70"/>
                  <a:gd name="T32" fmla="*/ 50 w 65"/>
                  <a:gd name="T33" fmla="*/ 39 h 70"/>
                  <a:gd name="T34" fmla="*/ 54 w 65"/>
                  <a:gd name="T35" fmla="*/ 42 h 70"/>
                  <a:gd name="T36" fmla="*/ 54 w 65"/>
                  <a:gd name="T37" fmla="*/ 38 h 70"/>
                  <a:gd name="T38" fmla="*/ 54 w 65"/>
                  <a:gd name="T39" fmla="*/ 15 h 70"/>
                  <a:gd name="T40" fmla="*/ 46 w 65"/>
                  <a:gd name="T41" fmla="*/ 3 h 70"/>
                  <a:gd name="T42" fmla="*/ 45 w 65"/>
                  <a:gd name="T43" fmla="*/ 3 h 70"/>
                  <a:gd name="T44" fmla="*/ 65 w 65"/>
                  <a:gd name="T45" fmla="*/ 2 h 70"/>
                  <a:gd name="T46" fmla="*/ 63 w 65"/>
                  <a:gd name="T47" fmla="*/ 4 h 70"/>
                  <a:gd name="T48" fmla="*/ 58 w 65"/>
                  <a:gd name="T49" fmla="*/ 12 h 70"/>
                  <a:gd name="T50" fmla="*/ 58 w 65"/>
                  <a:gd name="T51" fmla="*/ 26 h 70"/>
                  <a:gd name="T52" fmla="*/ 58 w 65"/>
                  <a:gd name="T53" fmla="*/ 64 h 70"/>
                  <a:gd name="T54" fmla="*/ 58 w 65"/>
                  <a:gd name="T55"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 h="70">
                    <a:moveTo>
                      <a:pt x="58" y="69"/>
                    </a:moveTo>
                    <a:cubicBezTo>
                      <a:pt x="54" y="70"/>
                      <a:pt x="54" y="68"/>
                      <a:pt x="53" y="66"/>
                    </a:cubicBezTo>
                    <a:cubicBezTo>
                      <a:pt x="43" y="55"/>
                      <a:pt x="34" y="43"/>
                      <a:pt x="25" y="31"/>
                    </a:cubicBezTo>
                    <a:cubicBezTo>
                      <a:pt x="21" y="27"/>
                      <a:pt x="17" y="22"/>
                      <a:pt x="13" y="17"/>
                    </a:cubicBezTo>
                    <a:cubicBezTo>
                      <a:pt x="13" y="19"/>
                      <a:pt x="12" y="20"/>
                      <a:pt x="12" y="21"/>
                    </a:cubicBezTo>
                    <a:cubicBezTo>
                      <a:pt x="12" y="33"/>
                      <a:pt x="12" y="44"/>
                      <a:pt x="12" y="56"/>
                    </a:cubicBezTo>
                    <a:cubicBezTo>
                      <a:pt x="12" y="63"/>
                      <a:pt x="13" y="64"/>
                      <a:pt x="20" y="66"/>
                    </a:cubicBezTo>
                    <a:cubicBezTo>
                      <a:pt x="20" y="67"/>
                      <a:pt x="21" y="67"/>
                      <a:pt x="21" y="68"/>
                    </a:cubicBezTo>
                    <a:cubicBezTo>
                      <a:pt x="18" y="69"/>
                      <a:pt x="5" y="69"/>
                      <a:pt x="0" y="68"/>
                    </a:cubicBezTo>
                    <a:cubicBezTo>
                      <a:pt x="1" y="67"/>
                      <a:pt x="2" y="66"/>
                      <a:pt x="3" y="66"/>
                    </a:cubicBezTo>
                    <a:cubicBezTo>
                      <a:pt x="7" y="65"/>
                      <a:pt x="9" y="63"/>
                      <a:pt x="9" y="58"/>
                    </a:cubicBezTo>
                    <a:cubicBezTo>
                      <a:pt x="9" y="44"/>
                      <a:pt x="9" y="29"/>
                      <a:pt x="9" y="14"/>
                    </a:cubicBezTo>
                    <a:cubicBezTo>
                      <a:pt x="9" y="11"/>
                      <a:pt x="7" y="9"/>
                      <a:pt x="6" y="8"/>
                    </a:cubicBezTo>
                    <a:cubicBezTo>
                      <a:pt x="4" y="6"/>
                      <a:pt x="2" y="4"/>
                      <a:pt x="0" y="2"/>
                    </a:cubicBezTo>
                    <a:cubicBezTo>
                      <a:pt x="4" y="1"/>
                      <a:pt x="7" y="2"/>
                      <a:pt x="10" y="1"/>
                    </a:cubicBezTo>
                    <a:cubicBezTo>
                      <a:pt x="18" y="0"/>
                      <a:pt x="22" y="3"/>
                      <a:pt x="27" y="9"/>
                    </a:cubicBezTo>
                    <a:cubicBezTo>
                      <a:pt x="34" y="19"/>
                      <a:pt x="42" y="29"/>
                      <a:pt x="50" y="39"/>
                    </a:cubicBezTo>
                    <a:cubicBezTo>
                      <a:pt x="51" y="40"/>
                      <a:pt x="52" y="41"/>
                      <a:pt x="54" y="42"/>
                    </a:cubicBezTo>
                    <a:cubicBezTo>
                      <a:pt x="54" y="41"/>
                      <a:pt x="54" y="39"/>
                      <a:pt x="54" y="38"/>
                    </a:cubicBezTo>
                    <a:cubicBezTo>
                      <a:pt x="54" y="30"/>
                      <a:pt x="54" y="23"/>
                      <a:pt x="54" y="15"/>
                    </a:cubicBezTo>
                    <a:cubicBezTo>
                      <a:pt x="54" y="9"/>
                      <a:pt x="53" y="4"/>
                      <a:pt x="46" y="3"/>
                    </a:cubicBezTo>
                    <a:cubicBezTo>
                      <a:pt x="46" y="3"/>
                      <a:pt x="45" y="3"/>
                      <a:pt x="45" y="3"/>
                    </a:cubicBezTo>
                    <a:cubicBezTo>
                      <a:pt x="48" y="1"/>
                      <a:pt x="61" y="1"/>
                      <a:pt x="65" y="2"/>
                    </a:cubicBezTo>
                    <a:cubicBezTo>
                      <a:pt x="64" y="3"/>
                      <a:pt x="64" y="3"/>
                      <a:pt x="63" y="4"/>
                    </a:cubicBezTo>
                    <a:cubicBezTo>
                      <a:pt x="59" y="5"/>
                      <a:pt x="57" y="8"/>
                      <a:pt x="58" y="12"/>
                    </a:cubicBezTo>
                    <a:cubicBezTo>
                      <a:pt x="58" y="17"/>
                      <a:pt x="58" y="22"/>
                      <a:pt x="58" y="26"/>
                    </a:cubicBezTo>
                    <a:cubicBezTo>
                      <a:pt x="58" y="39"/>
                      <a:pt x="58" y="51"/>
                      <a:pt x="58" y="64"/>
                    </a:cubicBezTo>
                    <a:cubicBezTo>
                      <a:pt x="58" y="66"/>
                      <a:pt x="58" y="67"/>
                      <a:pt x="58" y="69"/>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7" name="Freeform 53">
                <a:extLst>
                  <a:ext uri="{FF2B5EF4-FFF2-40B4-BE49-F238E27FC236}">
                    <a16:creationId xmlns:a16="http://schemas.microsoft.com/office/drawing/2014/main" id="{8F1A2BEF-DE60-43BE-9443-E64E95C8AB6F}"/>
                  </a:ext>
                </a:extLst>
              </p:cNvPr>
              <p:cNvSpPr>
                <a:spLocks noEditPoints="1"/>
              </p:cNvSpPr>
              <p:nvPr/>
            </p:nvSpPr>
            <p:spPr bwMode="auto">
              <a:xfrm>
                <a:off x="5700062" y="26009575"/>
                <a:ext cx="353921" cy="503354"/>
              </a:xfrm>
              <a:custGeom>
                <a:avLst/>
                <a:gdLst>
                  <a:gd name="T0" fmla="*/ 9 w 50"/>
                  <a:gd name="T1" fmla="*/ 71 h 71"/>
                  <a:gd name="T2" fmla="*/ 31 w 50"/>
                  <a:gd name="T3" fmla="*/ 41 h 71"/>
                  <a:gd name="T4" fmla="*/ 23 w 50"/>
                  <a:gd name="T5" fmla="*/ 44 h 71"/>
                  <a:gd name="T6" fmla="*/ 3 w 50"/>
                  <a:gd name="T7" fmla="*/ 33 h 71"/>
                  <a:gd name="T8" fmla="*/ 3 w 50"/>
                  <a:gd name="T9" fmla="*/ 13 h 71"/>
                  <a:gd name="T10" fmla="*/ 21 w 50"/>
                  <a:gd name="T11" fmla="*/ 1 h 71"/>
                  <a:gd name="T12" fmla="*/ 41 w 50"/>
                  <a:gd name="T13" fmla="*/ 11 h 71"/>
                  <a:gd name="T14" fmla="*/ 34 w 50"/>
                  <a:gd name="T15" fmla="*/ 59 h 71"/>
                  <a:gd name="T16" fmla="*/ 9 w 50"/>
                  <a:gd name="T17" fmla="*/ 71 h 71"/>
                  <a:gd name="T18" fmla="*/ 31 w 50"/>
                  <a:gd name="T19" fmla="*/ 32 h 71"/>
                  <a:gd name="T20" fmla="*/ 32 w 50"/>
                  <a:gd name="T21" fmla="*/ 32 h 71"/>
                  <a:gd name="T22" fmla="*/ 28 w 50"/>
                  <a:gd name="T23" fmla="*/ 12 h 71"/>
                  <a:gd name="T24" fmla="*/ 25 w 50"/>
                  <a:gd name="T25" fmla="*/ 6 h 71"/>
                  <a:gd name="T26" fmla="*/ 19 w 50"/>
                  <a:gd name="T27" fmla="*/ 3 h 71"/>
                  <a:gd name="T28" fmla="*/ 15 w 50"/>
                  <a:gd name="T29" fmla="*/ 8 h 71"/>
                  <a:gd name="T30" fmla="*/ 14 w 50"/>
                  <a:gd name="T31" fmla="*/ 10 h 71"/>
                  <a:gd name="T32" fmla="*/ 18 w 50"/>
                  <a:gd name="T33" fmla="*/ 32 h 71"/>
                  <a:gd name="T34" fmla="*/ 21 w 50"/>
                  <a:gd name="T35" fmla="*/ 37 h 71"/>
                  <a:gd name="T36" fmla="*/ 29 w 50"/>
                  <a:gd name="T37" fmla="*/ 39 h 71"/>
                  <a:gd name="T38" fmla="*/ 31 w 50"/>
                  <a:gd name="T39" fmla="*/ 33 h 71"/>
                  <a:gd name="T40" fmla="*/ 31 w 50"/>
                  <a:gd name="T41" fmla="*/ 3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71">
                    <a:moveTo>
                      <a:pt x="9" y="71"/>
                    </a:moveTo>
                    <a:cubicBezTo>
                      <a:pt x="22" y="66"/>
                      <a:pt x="29" y="55"/>
                      <a:pt x="31" y="41"/>
                    </a:cubicBezTo>
                    <a:cubicBezTo>
                      <a:pt x="28" y="42"/>
                      <a:pt x="26" y="43"/>
                      <a:pt x="23" y="44"/>
                    </a:cubicBezTo>
                    <a:cubicBezTo>
                      <a:pt x="14" y="46"/>
                      <a:pt x="7" y="42"/>
                      <a:pt x="3" y="33"/>
                    </a:cubicBezTo>
                    <a:cubicBezTo>
                      <a:pt x="0" y="26"/>
                      <a:pt x="1" y="19"/>
                      <a:pt x="3" y="13"/>
                    </a:cubicBezTo>
                    <a:cubicBezTo>
                      <a:pt x="7" y="5"/>
                      <a:pt x="13" y="1"/>
                      <a:pt x="21" y="1"/>
                    </a:cubicBezTo>
                    <a:cubicBezTo>
                      <a:pt x="29" y="0"/>
                      <a:pt x="36" y="3"/>
                      <a:pt x="41" y="11"/>
                    </a:cubicBezTo>
                    <a:cubicBezTo>
                      <a:pt x="50" y="26"/>
                      <a:pt x="47" y="47"/>
                      <a:pt x="34" y="59"/>
                    </a:cubicBezTo>
                    <a:cubicBezTo>
                      <a:pt x="28" y="65"/>
                      <a:pt x="17" y="70"/>
                      <a:pt x="9" y="71"/>
                    </a:cubicBezTo>
                    <a:close/>
                    <a:moveTo>
                      <a:pt x="31" y="32"/>
                    </a:moveTo>
                    <a:cubicBezTo>
                      <a:pt x="31" y="32"/>
                      <a:pt x="31" y="32"/>
                      <a:pt x="32" y="32"/>
                    </a:cubicBezTo>
                    <a:cubicBezTo>
                      <a:pt x="30" y="25"/>
                      <a:pt x="29" y="19"/>
                      <a:pt x="28" y="12"/>
                    </a:cubicBezTo>
                    <a:cubicBezTo>
                      <a:pt x="27" y="10"/>
                      <a:pt x="26" y="8"/>
                      <a:pt x="25" y="6"/>
                    </a:cubicBezTo>
                    <a:cubicBezTo>
                      <a:pt x="24" y="4"/>
                      <a:pt x="22" y="3"/>
                      <a:pt x="19" y="3"/>
                    </a:cubicBezTo>
                    <a:cubicBezTo>
                      <a:pt x="17" y="4"/>
                      <a:pt x="15" y="5"/>
                      <a:pt x="15" y="8"/>
                    </a:cubicBezTo>
                    <a:cubicBezTo>
                      <a:pt x="15" y="9"/>
                      <a:pt x="14" y="10"/>
                      <a:pt x="14" y="10"/>
                    </a:cubicBezTo>
                    <a:cubicBezTo>
                      <a:pt x="15" y="18"/>
                      <a:pt x="16" y="25"/>
                      <a:pt x="18" y="32"/>
                    </a:cubicBezTo>
                    <a:cubicBezTo>
                      <a:pt x="19" y="34"/>
                      <a:pt x="20" y="35"/>
                      <a:pt x="21" y="37"/>
                    </a:cubicBezTo>
                    <a:cubicBezTo>
                      <a:pt x="23" y="39"/>
                      <a:pt x="25" y="39"/>
                      <a:pt x="29" y="39"/>
                    </a:cubicBezTo>
                    <a:cubicBezTo>
                      <a:pt x="32" y="38"/>
                      <a:pt x="31" y="35"/>
                      <a:pt x="31" y="33"/>
                    </a:cubicBezTo>
                    <a:cubicBezTo>
                      <a:pt x="31" y="33"/>
                      <a:pt x="31" y="32"/>
                      <a:pt x="31" y="3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8" name="Freeform 54">
                <a:extLst>
                  <a:ext uri="{FF2B5EF4-FFF2-40B4-BE49-F238E27FC236}">
                    <a16:creationId xmlns:a16="http://schemas.microsoft.com/office/drawing/2014/main" id="{854BFC4C-273E-4CD3-AA7A-F6841F6A1E71}"/>
                  </a:ext>
                </a:extLst>
              </p:cNvPr>
              <p:cNvSpPr>
                <a:spLocks/>
              </p:cNvSpPr>
              <p:nvPr/>
            </p:nvSpPr>
            <p:spPr bwMode="auto">
              <a:xfrm>
                <a:off x="4323703" y="20386164"/>
                <a:ext cx="471894" cy="534814"/>
              </a:xfrm>
              <a:custGeom>
                <a:avLst/>
                <a:gdLst>
                  <a:gd name="T0" fmla="*/ 42 w 68"/>
                  <a:gd name="T1" fmla="*/ 7 h 77"/>
                  <a:gd name="T2" fmla="*/ 62 w 68"/>
                  <a:gd name="T3" fmla="*/ 0 h 77"/>
                  <a:gd name="T4" fmla="*/ 60 w 68"/>
                  <a:gd name="T5" fmla="*/ 3 h 77"/>
                  <a:gd name="T6" fmla="*/ 57 w 68"/>
                  <a:gd name="T7" fmla="*/ 12 h 77"/>
                  <a:gd name="T8" fmla="*/ 65 w 68"/>
                  <a:gd name="T9" fmla="*/ 40 h 77"/>
                  <a:gd name="T10" fmla="*/ 67 w 68"/>
                  <a:gd name="T11" fmla="*/ 55 h 77"/>
                  <a:gd name="T12" fmla="*/ 62 w 68"/>
                  <a:gd name="T13" fmla="*/ 68 h 77"/>
                  <a:gd name="T14" fmla="*/ 34 w 68"/>
                  <a:gd name="T15" fmla="*/ 76 h 77"/>
                  <a:gd name="T16" fmla="*/ 21 w 68"/>
                  <a:gd name="T17" fmla="*/ 66 h 77"/>
                  <a:gd name="T18" fmla="*/ 19 w 68"/>
                  <a:gd name="T19" fmla="*/ 60 h 77"/>
                  <a:gd name="T20" fmla="*/ 10 w 68"/>
                  <a:gd name="T21" fmla="*/ 27 h 77"/>
                  <a:gd name="T22" fmla="*/ 9 w 68"/>
                  <a:gd name="T23" fmla="*/ 25 h 77"/>
                  <a:gd name="T24" fmla="*/ 2 w 68"/>
                  <a:gd name="T25" fmla="*/ 20 h 77"/>
                  <a:gd name="T26" fmla="*/ 0 w 68"/>
                  <a:gd name="T27" fmla="*/ 19 h 77"/>
                  <a:gd name="T28" fmla="*/ 27 w 68"/>
                  <a:gd name="T29" fmla="*/ 10 h 77"/>
                  <a:gd name="T30" fmla="*/ 30 w 68"/>
                  <a:gd name="T31" fmla="*/ 10 h 77"/>
                  <a:gd name="T32" fmla="*/ 30 w 68"/>
                  <a:gd name="T33" fmla="*/ 11 h 77"/>
                  <a:gd name="T34" fmla="*/ 27 w 68"/>
                  <a:gd name="T35" fmla="*/ 12 h 77"/>
                  <a:gd name="T36" fmla="*/ 24 w 68"/>
                  <a:gd name="T37" fmla="*/ 20 h 77"/>
                  <a:gd name="T38" fmla="*/ 34 w 68"/>
                  <a:gd name="T39" fmla="*/ 59 h 77"/>
                  <a:gd name="T40" fmla="*/ 35 w 68"/>
                  <a:gd name="T41" fmla="*/ 61 h 77"/>
                  <a:gd name="T42" fmla="*/ 50 w 68"/>
                  <a:gd name="T43" fmla="*/ 70 h 77"/>
                  <a:gd name="T44" fmla="*/ 64 w 68"/>
                  <a:gd name="T45" fmla="*/ 55 h 77"/>
                  <a:gd name="T46" fmla="*/ 63 w 68"/>
                  <a:gd name="T47" fmla="*/ 45 h 77"/>
                  <a:gd name="T48" fmla="*/ 54 w 68"/>
                  <a:gd name="T49" fmla="*/ 15 h 77"/>
                  <a:gd name="T50" fmla="*/ 44 w 68"/>
                  <a:gd name="T51" fmla="*/ 7 h 77"/>
                  <a:gd name="T52" fmla="*/ 42 w 68"/>
                  <a:gd name="T53" fmla="*/ 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7">
                    <a:moveTo>
                      <a:pt x="42" y="7"/>
                    </a:moveTo>
                    <a:cubicBezTo>
                      <a:pt x="45" y="4"/>
                      <a:pt x="57" y="1"/>
                      <a:pt x="62" y="0"/>
                    </a:cubicBezTo>
                    <a:cubicBezTo>
                      <a:pt x="61" y="1"/>
                      <a:pt x="61" y="2"/>
                      <a:pt x="60" y="3"/>
                    </a:cubicBezTo>
                    <a:cubicBezTo>
                      <a:pt x="57" y="5"/>
                      <a:pt x="56" y="8"/>
                      <a:pt x="57" y="12"/>
                    </a:cubicBezTo>
                    <a:cubicBezTo>
                      <a:pt x="60" y="21"/>
                      <a:pt x="63" y="31"/>
                      <a:pt x="65" y="40"/>
                    </a:cubicBezTo>
                    <a:cubicBezTo>
                      <a:pt x="66" y="45"/>
                      <a:pt x="67" y="50"/>
                      <a:pt x="67" y="55"/>
                    </a:cubicBezTo>
                    <a:cubicBezTo>
                      <a:pt x="68" y="61"/>
                      <a:pt x="66" y="65"/>
                      <a:pt x="62" y="68"/>
                    </a:cubicBezTo>
                    <a:cubicBezTo>
                      <a:pt x="54" y="74"/>
                      <a:pt x="44" y="77"/>
                      <a:pt x="34" y="76"/>
                    </a:cubicBezTo>
                    <a:cubicBezTo>
                      <a:pt x="28" y="75"/>
                      <a:pt x="24" y="72"/>
                      <a:pt x="21" y="66"/>
                    </a:cubicBezTo>
                    <a:cubicBezTo>
                      <a:pt x="20" y="64"/>
                      <a:pt x="19" y="62"/>
                      <a:pt x="19" y="60"/>
                    </a:cubicBezTo>
                    <a:cubicBezTo>
                      <a:pt x="16" y="49"/>
                      <a:pt x="13" y="38"/>
                      <a:pt x="10" y="27"/>
                    </a:cubicBezTo>
                    <a:cubicBezTo>
                      <a:pt x="10" y="27"/>
                      <a:pt x="9" y="26"/>
                      <a:pt x="9" y="25"/>
                    </a:cubicBezTo>
                    <a:cubicBezTo>
                      <a:pt x="8" y="22"/>
                      <a:pt x="6" y="20"/>
                      <a:pt x="2" y="20"/>
                    </a:cubicBezTo>
                    <a:cubicBezTo>
                      <a:pt x="1" y="20"/>
                      <a:pt x="1" y="20"/>
                      <a:pt x="0" y="19"/>
                    </a:cubicBezTo>
                    <a:cubicBezTo>
                      <a:pt x="8" y="15"/>
                      <a:pt x="18" y="13"/>
                      <a:pt x="27" y="10"/>
                    </a:cubicBezTo>
                    <a:cubicBezTo>
                      <a:pt x="28" y="10"/>
                      <a:pt x="29" y="10"/>
                      <a:pt x="30" y="10"/>
                    </a:cubicBezTo>
                    <a:cubicBezTo>
                      <a:pt x="30" y="10"/>
                      <a:pt x="30" y="10"/>
                      <a:pt x="30" y="11"/>
                    </a:cubicBezTo>
                    <a:cubicBezTo>
                      <a:pt x="29" y="11"/>
                      <a:pt x="28" y="12"/>
                      <a:pt x="27" y="12"/>
                    </a:cubicBezTo>
                    <a:cubicBezTo>
                      <a:pt x="24" y="14"/>
                      <a:pt x="23" y="16"/>
                      <a:pt x="24" y="20"/>
                    </a:cubicBezTo>
                    <a:cubicBezTo>
                      <a:pt x="27" y="33"/>
                      <a:pt x="31" y="46"/>
                      <a:pt x="34" y="59"/>
                    </a:cubicBezTo>
                    <a:cubicBezTo>
                      <a:pt x="35" y="60"/>
                      <a:pt x="35" y="60"/>
                      <a:pt x="35" y="61"/>
                    </a:cubicBezTo>
                    <a:cubicBezTo>
                      <a:pt x="38" y="68"/>
                      <a:pt x="43" y="71"/>
                      <a:pt x="50" y="70"/>
                    </a:cubicBezTo>
                    <a:cubicBezTo>
                      <a:pt x="59" y="68"/>
                      <a:pt x="64" y="63"/>
                      <a:pt x="64" y="55"/>
                    </a:cubicBezTo>
                    <a:cubicBezTo>
                      <a:pt x="64" y="51"/>
                      <a:pt x="63" y="48"/>
                      <a:pt x="63" y="45"/>
                    </a:cubicBezTo>
                    <a:cubicBezTo>
                      <a:pt x="60" y="35"/>
                      <a:pt x="57" y="25"/>
                      <a:pt x="54" y="15"/>
                    </a:cubicBezTo>
                    <a:cubicBezTo>
                      <a:pt x="52" y="8"/>
                      <a:pt x="51" y="7"/>
                      <a:pt x="44" y="7"/>
                    </a:cubicBezTo>
                    <a:cubicBezTo>
                      <a:pt x="43" y="7"/>
                      <a:pt x="43" y="7"/>
                      <a:pt x="42" y="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9" name="Freeform 55">
                <a:extLst>
                  <a:ext uri="{FF2B5EF4-FFF2-40B4-BE49-F238E27FC236}">
                    <a16:creationId xmlns:a16="http://schemas.microsoft.com/office/drawing/2014/main" id="{539B124B-7DF4-4150-9E44-C8FF73B41E51}"/>
                  </a:ext>
                </a:extLst>
              </p:cNvPr>
              <p:cNvSpPr>
                <a:spLocks/>
              </p:cNvSpPr>
              <p:nvPr/>
            </p:nvSpPr>
            <p:spPr bwMode="auto">
              <a:xfrm>
                <a:off x="7894371" y="22195094"/>
                <a:ext cx="550543" cy="440435"/>
              </a:xfrm>
              <a:custGeom>
                <a:avLst/>
                <a:gdLst>
                  <a:gd name="T0" fmla="*/ 0 w 79"/>
                  <a:gd name="T1" fmla="*/ 22 h 63"/>
                  <a:gd name="T2" fmla="*/ 20 w 79"/>
                  <a:gd name="T3" fmla="*/ 13 h 63"/>
                  <a:gd name="T4" fmla="*/ 20 w 79"/>
                  <a:gd name="T5" fmla="*/ 17 h 63"/>
                  <a:gd name="T6" fmla="*/ 12 w 79"/>
                  <a:gd name="T7" fmla="*/ 26 h 63"/>
                  <a:gd name="T8" fmla="*/ 13 w 79"/>
                  <a:gd name="T9" fmla="*/ 46 h 63"/>
                  <a:gd name="T10" fmla="*/ 24 w 79"/>
                  <a:gd name="T11" fmla="*/ 50 h 63"/>
                  <a:gd name="T12" fmla="*/ 32 w 79"/>
                  <a:gd name="T13" fmla="*/ 42 h 63"/>
                  <a:gd name="T14" fmla="*/ 32 w 79"/>
                  <a:gd name="T15" fmla="*/ 35 h 63"/>
                  <a:gd name="T16" fmla="*/ 35 w 79"/>
                  <a:gd name="T17" fmla="*/ 14 h 63"/>
                  <a:gd name="T18" fmla="*/ 51 w 79"/>
                  <a:gd name="T19" fmla="*/ 1 h 63"/>
                  <a:gd name="T20" fmla="*/ 66 w 79"/>
                  <a:gd name="T21" fmla="*/ 7 h 63"/>
                  <a:gd name="T22" fmla="*/ 73 w 79"/>
                  <a:gd name="T23" fmla="*/ 24 h 63"/>
                  <a:gd name="T24" fmla="*/ 73 w 79"/>
                  <a:gd name="T25" fmla="*/ 28 h 63"/>
                  <a:gd name="T26" fmla="*/ 76 w 79"/>
                  <a:gd name="T27" fmla="*/ 32 h 63"/>
                  <a:gd name="T28" fmla="*/ 79 w 79"/>
                  <a:gd name="T29" fmla="*/ 34 h 63"/>
                  <a:gd name="T30" fmla="*/ 59 w 79"/>
                  <a:gd name="T31" fmla="*/ 42 h 63"/>
                  <a:gd name="T32" fmla="*/ 62 w 79"/>
                  <a:gd name="T33" fmla="*/ 38 h 63"/>
                  <a:gd name="T34" fmla="*/ 69 w 79"/>
                  <a:gd name="T35" fmla="*/ 26 h 63"/>
                  <a:gd name="T36" fmla="*/ 65 w 79"/>
                  <a:gd name="T37" fmla="*/ 12 h 63"/>
                  <a:gd name="T38" fmla="*/ 50 w 79"/>
                  <a:gd name="T39" fmla="*/ 14 h 63"/>
                  <a:gd name="T40" fmla="*/ 49 w 79"/>
                  <a:gd name="T41" fmla="*/ 21 h 63"/>
                  <a:gd name="T42" fmla="*/ 48 w 79"/>
                  <a:gd name="T43" fmla="*/ 39 h 63"/>
                  <a:gd name="T44" fmla="*/ 45 w 79"/>
                  <a:gd name="T45" fmla="*/ 50 h 63"/>
                  <a:gd name="T46" fmla="*/ 15 w 79"/>
                  <a:gd name="T47" fmla="*/ 53 h 63"/>
                  <a:gd name="T48" fmla="*/ 7 w 79"/>
                  <a:gd name="T49" fmla="*/ 34 h 63"/>
                  <a:gd name="T50" fmla="*/ 0 w 79"/>
                  <a:gd name="T51" fmla="*/ 2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9" h="63">
                    <a:moveTo>
                      <a:pt x="0" y="22"/>
                    </a:moveTo>
                    <a:cubicBezTo>
                      <a:pt x="7" y="19"/>
                      <a:pt x="14" y="16"/>
                      <a:pt x="20" y="13"/>
                    </a:cubicBezTo>
                    <a:cubicBezTo>
                      <a:pt x="22" y="15"/>
                      <a:pt x="21" y="16"/>
                      <a:pt x="20" y="17"/>
                    </a:cubicBezTo>
                    <a:cubicBezTo>
                      <a:pt x="17" y="20"/>
                      <a:pt x="14" y="23"/>
                      <a:pt x="12" y="26"/>
                    </a:cubicBezTo>
                    <a:cubicBezTo>
                      <a:pt x="8" y="33"/>
                      <a:pt x="9" y="39"/>
                      <a:pt x="13" y="46"/>
                    </a:cubicBezTo>
                    <a:cubicBezTo>
                      <a:pt x="16" y="50"/>
                      <a:pt x="19" y="51"/>
                      <a:pt x="24" y="50"/>
                    </a:cubicBezTo>
                    <a:cubicBezTo>
                      <a:pt x="28" y="49"/>
                      <a:pt x="31" y="46"/>
                      <a:pt x="32" y="42"/>
                    </a:cubicBezTo>
                    <a:cubicBezTo>
                      <a:pt x="32" y="40"/>
                      <a:pt x="32" y="37"/>
                      <a:pt x="32" y="35"/>
                    </a:cubicBezTo>
                    <a:cubicBezTo>
                      <a:pt x="33" y="28"/>
                      <a:pt x="33" y="21"/>
                      <a:pt x="35" y="14"/>
                    </a:cubicBezTo>
                    <a:cubicBezTo>
                      <a:pt x="37" y="6"/>
                      <a:pt x="43" y="2"/>
                      <a:pt x="51" y="1"/>
                    </a:cubicBezTo>
                    <a:cubicBezTo>
                      <a:pt x="57" y="0"/>
                      <a:pt x="62" y="3"/>
                      <a:pt x="66" y="7"/>
                    </a:cubicBezTo>
                    <a:cubicBezTo>
                      <a:pt x="70" y="12"/>
                      <a:pt x="72" y="18"/>
                      <a:pt x="73" y="24"/>
                    </a:cubicBezTo>
                    <a:cubicBezTo>
                      <a:pt x="73" y="26"/>
                      <a:pt x="73" y="27"/>
                      <a:pt x="73" y="28"/>
                    </a:cubicBezTo>
                    <a:cubicBezTo>
                      <a:pt x="73" y="30"/>
                      <a:pt x="74" y="32"/>
                      <a:pt x="76" y="32"/>
                    </a:cubicBezTo>
                    <a:cubicBezTo>
                      <a:pt x="77" y="32"/>
                      <a:pt x="78" y="33"/>
                      <a:pt x="79" y="34"/>
                    </a:cubicBezTo>
                    <a:cubicBezTo>
                      <a:pt x="75" y="37"/>
                      <a:pt x="63" y="42"/>
                      <a:pt x="59" y="42"/>
                    </a:cubicBezTo>
                    <a:cubicBezTo>
                      <a:pt x="60" y="40"/>
                      <a:pt x="61" y="39"/>
                      <a:pt x="62" y="38"/>
                    </a:cubicBezTo>
                    <a:cubicBezTo>
                      <a:pt x="65" y="34"/>
                      <a:pt x="68" y="31"/>
                      <a:pt x="69" y="26"/>
                    </a:cubicBezTo>
                    <a:cubicBezTo>
                      <a:pt x="70" y="21"/>
                      <a:pt x="69" y="16"/>
                      <a:pt x="65" y="12"/>
                    </a:cubicBezTo>
                    <a:cubicBezTo>
                      <a:pt x="61" y="7"/>
                      <a:pt x="53" y="8"/>
                      <a:pt x="50" y="14"/>
                    </a:cubicBezTo>
                    <a:cubicBezTo>
                      <a:pt x="49" y="16"/>
                      <a:pt x="49" y="19"/>
                      <a:pt x="49" y="21"/>
                    </a:cubicBezTo>
                    <a:cubicBezTo>
                      <a:pt x="48" y="27"/>
                      <a:pt x="49" y="33"/>
                      <a:pt x="48" y="39"/>
                    </a:cubicBezTo>
                    <a:cubicBezTo>
                      <a:pt x="47" y="42"/>
                      <a:pt x="47" y="46"/>
                      <a:pt x="45" y="50"/>
                    </a:cubicBezTo>
                    <a:cubicBezTo>
                      <a:pt x="39" y="60"/>
                      <a:pt x="24" y="63"/>
                      <a:pt x="15" y="53"/>
                    </a:cubicBezTo>
                    <a:cubicBezTo>
                      <a:pt x="11" y="47"/>
                      <a:pt x="8" y="41"/>
                      <a:pt x="7" y="34"/>
                    </a:cubicBezTo>
                    <a:cubicBezTo>
                      <a:pt x="5" y="27"/>
                      <a:pt x="5" y="27"/>
                      <a:pt x="0" y="2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0" name="Freeform 56">
                <a:extLst>
                  <a:ext uri="{FF2B5EF4-FFF2-40B4-BE49-F238E27FC236}">
                    <a16:creationId xmlns:a16="http://schemas.microsoft.com/office/drawing/2014/main" id="{67B36885-76BA-4B87-9989-58BAB32207E3}"/>
                  </a:ext>
                </a:extLst>
              </p:cNvPr>
              <p:cNvSpPr>
                <a:spLocks/>
              </p:cNvSpPr>
              <p:nvPr/>
            </p:nvSpPr>
            <p:spPr bwMode="auto">
              <a:xfrm>
                <a:off x="7902235" y="24263565"/>
                <a:ext cx="542679" cy="503354"/>
              </a:xfrm>
              <a:custGeom>
                <a:avLst/>
                <a:gdLst>
                  <a:gd name="T0" fmla="*/ 64 w 77"/>
                  <a:gd name="T1" fmla="*/ 40 h 72"/>
                  <a:gd name="T2" fmla="*/ 65 w 77"/>
                  <a:gd name="T3" fmla="*/ 37 h 72"/>
                  <a:gd name="T4" fmla="*/ 59 w 77"/>
                  <a:gd name="T5" fmla="*/ 30 h 72"/>
                  <a:gd name="T6" fmla="*/ 45 w 77"/>
                  <a:gd name="T7" fmla="*/ 32 h 72"/>
                  <a:gd name="T8" fmla="*/ 37 w 77"/>
                  <a:gd name="T9" fmla="*/ 32 h 72"/>
                  <a:gd name="T10" fmla="*/ 33 w 77"/>
                  <a:gd name="T11" fmla="*/ 33 h 72"/>
                  <a:gd name="T12" fmla="*/ 39 w 77"/>
                  <a:gd name="T13" fmla="*/ 41 h 72"/>
                  <a:gd name="T14" fmla="*/ 47 w 77"/>
                  <a:gd name="T15" fmla="*/ 52 h 72"/>
                  <a:gd name="T16" fmla="*/ 50 w 77"/>
                  <a:gd name="T17" fmla="*/ 56 h 72"/>
                  <a:gd name="T18" fmla="*/ 57 w 77"/>
                  <a:gd name="T19" fmla="*/ 55 h 72"/>
                  <a:gd name="T20" fmla="*/ 60 w 77"/>
                  <a:gd name="T21" fmla="*/ 51 h 72"/>
                  <a:gd name="T22" fmla="*/ 53 w 77"/>
                  <a:gd name="T23" fmla="*/ 72 h 72"/>
                  <a:gd name="T24" fmla="*/ 52 w 77"/>
                  <a:gd name="T25" fmla="*/ 71 h 72"/>
                  <a:gd name="T26" fmla="*/ 48 w 77"/>
                  <a:gd name="T27" fmla="*/ 60 h 72"/>
                  <a:gd name="T28" fmla="*/ 31 w 77"/>
                  <a:gd name="T29" fmla="*/ 37 h 72"/>
                  <a:gd name="T30" fmla="*/ 26 w 77"/>
                  <a:gd name="T31" fmla="*/ 33 h 72"/>
                  <a:gd name="T32" fmla="*/ 13 w 77"/>
                  <a:gd name="T33" fmla="*/ 27 h 72"/>
                  <a:gd name="T34" fmla="*/ 2 w 77"/>
                  <a:gd name="T35" fmla="*/ 31 h 72"/>
                  <a:gd name="T36" fmla="*/ 1 w 77"/>
                  <a:gd name="T37" fmla="*/ 32 h 72"/>
                  <a:gd name="T38" fmla="*/ 0 w 77"/>
                  <a:gd name="T39" fmla="*/ 30 h 72"/>
                  <a:gd name="T40" fmla="*/ 12 w 77"/>
                  <a:gd name="T41" fmla="*/ 1 h 72"/>
                  <a:gd name="T42" fmla="*/ 13 w 77"/>
                  <a:gd name="T43" fmla="*/ 0 h 72"/>
                  <a:gd name="T44" fmla="*/ 13 w 77"/>
                  <a:gd name="T45" fmla="*/ 3 h 72"/>
                  <a:gd name="T46" fmla="*/ 18 w 77"/>
                  <a:gd name="T47" fmla="*/ 12 h 72"/>
                  <a:gd name="T48" fmla="*/ 30 w 77"/>
                  <a:gd name="T49" fmla="*/ 17 h 72"/>
                  <a:gd name="T50" fmla="*/ 34 w 77"/>
                  <a:gd name="T51" fmla="*/ 18 h 72"/>
                  <a:gd name="T52" fmla="*/ 67 w 77"/>
                  <a:gd name="T53" fmla="*/ 14 h 72"/>
                  <a:gd name="T54" fmla="*/ 76 w 77"/>
                  <a:gd name="T55" fmla="*/ 8 h 72"/>
                  <a:gd name="T56" fmla="*/ 77 w 77"/>
                  <a:gd name="T57" fmla="*/ 10 h 72"/>
                  <a:gd name="T58" fmla="*/ 66 w 77"/>
                  <a:gd name="T59" fmla="*/ 39 h 72"/>
                  <a:gd name="T60" fmla="*/ 64 w 77"/>
                  <a:gd name="T61" fmla="*/ 4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72">
                    <a:moveTo>
                      <a:pt x="64" y="40"/>
                    </a:moveTo>
                    <a:cubicBezTo>
                      <a:pt x="65" y="39"/>
                      <a:pt x="65" y="38"/>
                      <a:pt x="65" y="37"/>
                    </a:cubicBezTo>
                    <a:cubicBezTo>
                      <a:pt x="67" y="31"/>
                      <a:pt x="66" y="30"/>
                      <a:pt x="59" y="30"/>
                    </a:cubicBezTo>
                    <a:cubicBezTo>
                      <a:pt x="54" y="31"/>
                      <a:pt x="50" y="31"/>
                      <a:pt x="45" y="32"/>
                    </a:cubicBezTo>
                    <a:cubicBezTo>
                      <a:pt x="42" y="32"/>
                      <a:pt x="40" y="32"/>
                      <a:pt x="37" y="32"/>
                    </a:cubicBezTo>
                    <a:cubicBezTo>
                      <a:pt x="36" y="33"/>
                      <a:pt x="35" y="33"/>
                      <a:pt x="33" y="33"/>
                    </a:cubicBezTo>
                    <a:cubicBezTo>
                      <a:pt x="35" y="36"/>
                      <a:pt x="37" y="39"/>
                      <a:pt x="39" y="41"/>
                    </a:cubicBezTo>
                    <a:cubicBezTo>
                      <a:pt x="41" y="45"/>
                      <a:pt x="44" y="48"/>
                      <a:pt x="47" y="52"/>
                    </a:cubicBezTo>
                    <a:cubicBezTo>
                      <a:pt x="48" y="53"/>
                      <a:pt x="49" y="55"/>
                      <a:pt x="50" y="56"/>
                    </a:cubicBezTo>
                    <a:cubicBezTo>
                      <a:pt x="53" y="58"/>
                      <a:pt x="55" y="58"/>
                      <a:pt x="57" y="55"/>
                    </a:cubicBezTo>
                    <a:cubicBezTo>
                      <a:pt x="58" y="54"/>
                      <a:pt x="59" y="53"/>
                      <a:pt x="60" y="51"/>
                    </a:cubicBezTo>
                    <a:cubicBezTo>
                      <a:pt x="60" y="55"/>
                      <a:pt x="56" y="68"/>
                      <a:pt x="53" y="72"/>
                    </a:cubicBezTo>
                    <a:cubicBezTo>
                      <a:pt x="53" y="71"/>
                      <a:pt x="52" y="71"/>
                      <a:pt x="52" y="71"/>
                    </a:cubicBezTo>
                    <a:cubicBezTo>
                      <a:pt x="52" y="67"/>
                      <a:pt x="50" y="64"/>
                      <a:pt x="48" y="60"/>
                    </a:cubicBezTo>
                    <a:cubicBezTo>
                      <a:pt x="42" y="53"/>
                      <a:pt x="37" y="45"/>
                      <a:pt x="31" y="37"/>
                    </a:cubicBezTo>
                    <a:cubicBezTo>
                      <a:pt x="30" y="35"/>
                      <a:pt x="29" y="34"/>
                      <a:pt x="26" y="33"/>
                    </a:cubicBezTo>
                    <a:cubicBezTo>
                      <a:pt x="22" y="31"/>
                      <a:pt x="17" y="29"/>
                      <a:pt x="13" y="27"/>
                    </a:cubicBezTo>
                    <a:cubicBezTo>
                      <a:pt x="7" y="25"/>
                      <a:pt x="6" y="25"/>
                      <a:pt x="2" y="31"/>
                    </a:cubicBezTo>
                    <a:cubicBezTo>
                      <a:pt x="2" y="31"/>
                      <a:pt x="1" y="31"/>
                      <a:pt x="1" y="32"/>
                    </a:cubicBezTo>
                    <a:cubicBezTo>
                      <a:pt x="1" y="31"/>
                      <a:pt x="0" y="31"/>
                      <a:pt x="0" y="30"/>
                    </a:cubicBezTo>
                    <a:cubicBezTo>
                      <a:pt x="4" y="20"/>
                      <a:pt x="8" y="11"/>
                      <a:pt x="12" y="1"/>
                    </a:cubicBezTo>
                    <a:cubicBezTo>
                      <a:pt x="12" y="1"/>
                      <a:pt x="12" y="0"/>
                      <a:pt x="13" y="0"/>
                    </a:cubicBezTo>
                    <a:cubicBezTo>
                      <a:pt x="13" y="1"/>
                      <a:pt x="13" y="2"/>
                      <a:pt x="13" y="3"/>
                    </a:cubicBezTo>
                    <a:cubicBezTo>
                      <a:pt x="12" y="8"/>
                      <a:pt x="13" y="10"/>
                      <a:pt x="18" y="12"/>
                    </a:cubicBezTo>
                    <a:cubicBezTo>
                      <a:pt x="22" y="14"/>
                      <a:pt x="26" y="16"/>
                      <a:pt x="30" y="17"/>
                    </a:cubicBezTo>
                    <a:cubicBezTo>
                      <a:pt x="31" y="18"/>
                      <a:pt x="33" y="18"/>
                      <a:pt x="34" y="18"/>
                    </a:cubicBezTo>
                    <a:cubicBezTo>
                      <a:pt x="45" y="17"/>
                      <a:pt x="56" y="15"/>
                      <a:pt x="67" y="14"/>
                    </a:cubicBezTo>
                    <a:cubicBezTo>
                      <a:pt x="70" y="13"/>
                      <a:pt x="74" y="12"/>
                      <a:pt x="76" y="8"/>
                    </a:cubicBezTo>
                    <a:cubicBezTo>
                      <a:pt x="77" y="9"/>
                      <a:pt x="77" y="10"/>
                      <a:pt x="77" y="10"/>
                    </a:cubicBezTo>
                    <a:cubicBezTo>
                      <a:pt x="74" y="20"/>
                      <a:pt x="70" y="29"/>
                      <a:pt x="66" y="39"/>
                    </a:cubicBezTo>
                    <a:cubicBezTo>
                      <a:pt x="66" y="39"/>
                      <a:pt x="66" y="39"/>
                      <a:pt x="64" y="4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1" name="Freeform 57">
                <a:extLst>
                  <a:ext uri="{FF2B5EF4-FFF2-40B4-BE49-F238E27FC236}">
                    <a16:creationId xmlns:a16="http://schemas.microsoft.com/office/drawing/2014/main" id="{4018EAC7-7004-4BD9-9402-D3B0CA3BFADB}"/>
                  </a:ext>
                </a:extLst>
              </p:cNvPr>
              <p:cNvSpPr>
                <a:spLocks/>
              </p:cNvSpPr>
              <p:nvPr/>
            </p:nvSpPr>
            <p:spPr bwMode="auto">
              <a:xfrm>
                <a:off x="8098858" y="23484939"/>
                <a:ext cx="479759" cy="424705"/>
              </a:xfrm>
              <a:custGeom>
                <a:avLst/>
                <a:gdLst>
                  <a:gd name="T0" fmla="*/ 5 w 68"/>
                  <a:gd name="T1" fmla="*/ 10 h 61"/>
                  <a:gd name="T2" fmla="*/ 5 w 68"/>
                  <a:gd name="T3" fmla="*/ 13 h 61"/>
                  <a:gd name="T4" fmla="*/ 12 w 68"/>
                  <a:gd name="T5" fmla="*/ 20 h 61"/>
                  <a:gd name="T6" fmla="*/ 37 w 68"/>
                  <a:gd name="T7" fmla="*/ 22 h 61"/>
                  <a:gd name="T8" fmla="*/ 61 w 68"/>
                  <a:gd name="T9" fmla="*/ 23 h 61"/>
                  <a:gd name="T10" fmla="*/ 64 w 68"/>
                  <a:gd name="T11" fmla="*/ 23 h 61"/>
                  <a:gd name="T12" fmla="*/ 63 w 68"/>
                  <a:gd name="T13" fmla="*/ 14 h 61"/>
                  <a:gd name="T14" fmla="*/ 58 w 68"/>
                  <a:gd name="T15" fmla="*/ 6 h 61"/>
                  <a:gd name="T16" fmla="*/ 50 w 68"/>
                  <a:gd name="T17" fmla="*/ 1 h 61"/>
                  <a:gd name="T18" fmla="*/ 68 w 68"/>
                  <a:gd name="T19" fmla="*/ 2 h 61"/>
                  <a:gd name="T20" fmla="*/ 64 w 68"/>
                  <a:gd name="T21" fmla="*/ 61 h 61"/>
                  <a:gd name="T22" fmla="*/ 46 w 68"/>
                  <a:gd name="T23" fmla="*/ 60 h 61"/>
                  <a:gd name="T24" fmla="*/ 47 w 68"/>
                  <a:gd name="T25" fmla="*/ 57 h 61"/>
                  <a:gd name="T26" fmla="*/ 49 w 68"/>
                  <a:gd name="T27" fmla="*/ 57 h 61"/>
                  <a:gd name="T28" fmla="*/ 63 w 68"/>
                  <a:gd name="T29" fmla="*/ 40 h 61"/>
                  <a:gd name="T30" fmla="*/ 60 w 68"/>
                  <a:gd name="T31" fmla="*/ 39 h 61"/>
                  <a:gd name="T32" fmla="*/ 17 w 68"/>
                  <a:gd name="T33" fmla="*/ 36 h 61"/>
                  <a:gd name="T34" fmla="*/ 12 w 68"/>
                  <a:gd name="T35" fmla="*/ 35 h 61"/>
                  <a:gd name="T36" fmla="*/ 3 w 68"/>
                  <a:gd name="T37" fmla="*/ 41 h 61"/>
                  <a:gd name="T38" fmla="*/ 2 w 68"/>
                  <a:gd name="T39" fmla="*/ 45 h 61"/>
                  <a:gd name="T40" fmla="*/ 2 w 68"/>
                  <a:gd name="T41" fmla="*/ 36 h 61"/>
                  <a:gd name="T42" fmla="*/ 2 w 68"/>
                  <a:gd name="T43" fmla="*/ 27 h 61"/>
                  <a:gd name="T44" fmla="*/ 3 w 68"/>
                  <a:gd name="T45" fmla="*/ 18 h 61"/>
                  <a:gd name="T46" fmla="*/ 4 w 68"/>
                  <a:gd name="T47" fmla="*/ 9 h 61"/>
                  <a:gd name="T48" fmla="*/ 5 w 68"/>
                  <a:gd name="T49"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8" h="61">
                    <a:moveTo>
                      <a:pt x="5" y="10"/>
                    </a:moveTo>
                    <a:cubicBezTo>
                      <a:pt x="5" y="11"/>
                      <a:pt x="5" y="12"/>
                      <a:pt x="5" y="13"/>
                    </a:cubicBezTo>
                    <a:cubicBezTo>
                      <a:pt x="6" y="17"/>
                      <a:pt x="8" y="19"/>
                      <a:pt x="12" y="20"/>
                    </a:cubicBezTo>
                    <a:cubicBezTo>
                      <a:pt x="20" y="20"/>
                      <a:pt x="29" y="21"/>
                      <a:pt x="37" y="22"/>
                    </a:cubicBezTo>
                    <a:cubicBezTo>
                      <a:pt x="45" y="22"/>
                      <a:pt x="53" y="23"/>
                      <a:pt x="61" y="23"/>
                    </a:cubicBezTo>
                    <a:cubicBezTo>
                      <a:pt x="62" y="23"/>
                      <a:pt x="63" y="23"/>
                      <a:pt x="64" y="23"/>
                    </a:cubicBezTo>
                    <a:cubicBezTo>
                      <a:pt x="65" y="20"/>
                      <a:pt x="64" y="17"/>
                      <a:pt x="63" y="14"/>
                    </a:cubicBezTo>
                    <a:cubicBezTo>
                      <a:pt x="62" y="10"/>
                      <a:pt x="61" y="8"/>
                      <a:pt x="58" y="6"/>
                    </a:cubicBezTo>
                    <a:cubicBezTo>
                      <a:pt x="55" y="4"/>
                      <a:pt x="52" y="3"/>
                      <a:pt x="50" y="1"/>
                    </a:cubicBezTo>
                    <a:cubicBezTo>
                      <a:pt x="56" y="0"/>
                      <a:pt x="62" y="1"/>
                      <a:pt x="68" y="2"/>
                    </a:cubicBezTo>
                    <a:cubicBezTo>
                      <a:pt x="67" y="21"/>
                      <a:pt x="65" y="41"/>
                      <a:pt x="64" y="61"/>
                    </a:cubicBezTo>
                    <a:cubicBezTo>
                      <a:pt x="58" y="61"/>
                      <a:pt x="52" y="61"/>
                      <a:pt x="46" y="60"/>
                    </a:cubicBezTo>
                    <a:cubicBezTo>
                      <a:pt x="46" y="59"/>
                      <a:pt x="46" y="58"/>
                      <a:pt x="47" y="57"/>
                    </a:cubicBezTo>
                    <a:cubicBezTo>
                      <a:pt x="47" y="57"/>
                      <a:pt x="48" y="57"/>
                      <a:pt x="49" y="57"/>
                    </a:cubicBezTo>
                    <a:cubicBezTo>
                      <a:pt x="58" y="55"/>
                      <a:pt x="63" y="50"/>
                      <a:pt x="63" y="40"/>
                    </a:cubicBezTo>
                    <a:cubicBezTo>
                      <a:pt x="62" y="39"/>
                      <a:pt x="61" y="39"/>
                      <a:pt x="60" y="39"/>
                    </a:cubicBezTo>
                    <a:cubicBezTo>
                      <a:pt x="46" y="38"/>
                      <a:pt x="31" y="37"/>
                      <a:pt x="17" y="36"/>
                    </a:cubicBezTo>
                    <a:cubicBezTo>
                      <a:pt x="15" y="36"/>
                      <a:pt x="13" y="35"/>
                      <a:pt x="12" y="35"/>
                    </a:cubicBezTo>
                    <a:cubicBezTo>
                      <a:pt x="7" y="35"/>
                      <a:pt x="4" y="36"/>
                      <a:pt x="3" y="41"/>
                    </a:cubicBezTo>
                    <a:cubicBezTo>
                      <a:pt x="3" y="42"/>
                      <a:pt x="3" y="43"/>
                      <a:pt x="2" y="45"/>
                    </a:cubicBezTo>
                    <a:cubicBezTo>
                      <a:pt x="0" y="41"/>
                      <a:pt x="2" y="38"/>
                      <a:pt x="2" y="36"/>
                    </a:cubicBezTo>
                    <a:cubicBezTo>
                      <a:pt x="2" y="33"/>
                      <a:pt x="2" y="30"/>
                      <a:pt x="2" y="27"/>
                    </a:cubicBezTo>
                    <a:cubicBezTo>
                      <a:pt x="2" y="24"/>
                      <a:pt x="2" y="21"/>
                      <a:pt x="3" y="18"/>
                    </a:cubicBezTo>
                    <a:cubicBezTo>
                      <a:pt x="3" y="15"/>
                      <a:pt x="2" y="12"/>
                      <a:pt x="4" y="9"/>
                    </a:cubicBezTo>
                    <a:cubicBezTo>
                      <a:pt x="4" y="9"/>
                      <a:pt x="4" y="10"/>
                      <a:pt x="5" y="1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2" name="Freeform 58">
                <a:extLst>
                  <a:ext uri="{FF2B5EF4-FFF2-40B4-BE49-F238E27FC236}">
                    <a16:creationId xmlns:a16="http://schemas.microsoft.com/office/drawing/2014/main" id="{35BAD759-B240-4EB7-9681-EBBBFAC24096}"/>
                  </a:ext>
                </a:extLst>
              </p:cNvPr>
              <p:cNvSpPr>
                <a:spLocks/>
              </p:cNvSpPr>
              <p:nvPr/>
            </p:nvSpPr>
            <p:spPr bwMode="auto">
              <a:xfrm>
                <a:off x="6510147" y="20480543"/>
                <a:ext cx="432570" cy="542679"/>
              </a:xfrm>
              <a:custGeom>
                <a:avLst/>
                <a:gdLst>
                  <a:gd name="T0" fmla="*/ 6 w 61"/>
                  <a:gd name="T1" fmla="*/ 77 h 77"/>
                  <a:gd name="T2" fmla="*/ 5 w 61"/>
                  <a:gd name="T3" fmla="*/ 71 h 77"/>
                  <a:gd name="T4" fmla="*/ 5 w 61"/>
                  <a:gd name="T5" fmla="*/ 14 h 77"/>
                  <a:gd name="T6" fmla="*/ 0 w 61"/>
                  <a:gd name="T7" fmla="*/ 1 h 77"/>
                  <a:gd name="T8" fmla="*/ 29 w 61"/>
                  <a:gd name="T9" fmla="*/ 14 h 77"/>
                  <a:gd name="T10" fmla="*/ 25 w 61"/>
                  <a:gd name="T11" fmla="*/ 13 h 77"/>
                  <a:gd name="T12" fmla="*/ 20 w 61"/>
                  <a:gd name="T13" fmla="*/ 16 h 77"/>
                  <a:gd name="T14" fmla="*/ 20 w 61"/>
                  <a:gd name="T15" fmla="*/ 19 h 77"/>
                  <a:gd name="T16" fmla="*/ 19 w 61"/>
                  <a:gd name="T17" fmla="*/ 55 h 77"/>
                  <a:gd name="T18" fmla="*/ 20 w 61"/>
                  <a:gd name="T19" fmla="*/ 57 h 77"/>
                  <a:gd name="T20" fmla="*/ 21 w 61"/>
                  <a:gd name="T21" fmla="*/ 57 h 77"/>
                  <a:gd name="T22" fmla="*/ 45 w 61"/>
                  <a:gd name="T23" fmla="*/ 31 h 77"/>
                  <a:gd name="T24" fmla="*/ 45 w 61"/>
                  <a:gd name="T25" fmla="*/ 31 h 77"/>
                  <a:gd name="T26" fmla="*/ 44 w 61"/>
                  <a:gd name="T27" fmla="*/ 21 h 77"/>
                  <a:gd name="T28" fmla="*/ 43 w 61"/>
                  <a:gd name="T29" fmla="*/ 19 h 77"/>
                  <a:gd name="T30" fmla="*/ 61 w 61"/>
                  <a:gd name="T31" fmla="*/ 26 h 77"/>
                  <a:gd name="T32" fmla="*/ 59 w 61"/>
                  <a:gd name="T33" fmla="*/ 27 h 77"/>
                  <a:gd name="T34" fmla="*/ 49 w 61"/>
                  <a:gd name="T35" fmla="*/ 32 h 77"/>
                  <a:gd name="T36" fmla="*/ 10 w 61"/>
                  <a:gd name="T37" fmla="*/ 73 h 77"/>
                  <a:gd name="T38" fmla="*/ 6 w 61"/>
                  <a:gd name="T39"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77">
                    <a:moveTo>
                      <a:pt x="6" y="77"/>
                    </a:moveTo>
                    <a:cubicBezTo>
                      <a:pt x="5" y="74"/>
                      <a:pt x="5" y="73"/>
                      <a:pt x="5" y="71"/>
                    </a:cubicBezTo>
                    <a:cubicBezTo>
                      <a:pt x="5" y="52"/>
                      <a:pt x="5" y="33"/>
                      <a:pt x="5" y="14"/>
                    </a:cubicBezTo>
                    <a:cubicBezTo>
                      <a:pt x="5" y="9"/>
                      <a:pt x="5" y="4"/>
                      <a:pt x="0" y="1"/>
                    </a:cubicBezTo>
                    <a:cubicBezTo>
                      <a:pt x="4" y="0"/>
                      <a:pt x="26" y="10"/>
                      <a:pt x="29" y="14"/>
                    </a:cubicBezTo>
                    <a:cubicBezTo>
                      <a:pt x="28" y="13"/>
                      <a:pt x="27" y="13"/>
                      <a:pt x="25" y="13"/>
                    </a:cubicBezTo>
                    <a:cubicBezTo>
                      <a:pt x="22" y="12"/>
                      <a:pt x="21" y="13"/>
                      <a:pt x="20" y="16"/>
                    </a:cubicBezTo>
                    <a:cubicBezTo>
                      <a:pt x="20" y="17"/>
                      <a:pt x="20" y="18"/>
                      <a:pt x="20" y="19"/>
                    </a:cubicBezTo>
                    <a:cubicBezTo>
                      <a:pt x="19" y="31"/>
                      <a:pt x="19" y="43"/>
                      <a:pt x="19" y="55"/>
                    </a:cubicBezTo>
                    <a:cubicBezTo>
                      <a:pt x="19" y="55"/>
                      <a:pt x="19" y="56"/>
                      <a:pt x="20" y="57"/>
                    </a:cubicBezTo>
                    <a:cubicBezTo>
                      <a:pt x="20" y="57"/>
                      <a:pt x="21" y="57"/>
                      <a:pt x="21" y="57"/>
                    </a:cubicBezTo>
                    <a:cubicBezTo>
                      <a:pt x="29" y="48"/>
                      <a:pt x="37" y="40"/>
                      <a:pt x="45" y="31"/>
                    </a:cubicBezTo>
                    <a:cubicBezTo>
                      <a:pt x="45" y="31"/>
                      <a:pt x="45" y="31"/>
                      <a:pt x="45" y="31"/>
                    </a:cubicBezTo>
                    <a:cubicBezTo>
                      <a:pt x="49" y="26"/>
                      <a:pt x="49" y="24"/>
                      <a:pt x="44" y="21"/>
                    </a:cubicBezTo>
                    <a:cubicBezTo>
                      <a:pt x="43" y="20"/>
                      <a:pt x="43" y="20"/>
                      <a:pt x="43" y="19"/>
                    </a:cubicBezTo>
                    <a:cubicBezTo>
                      <a:pt x="49" y="20"/>
                      <a:pt x="55" y="23"/>
                      <a:pt x="61" y="26"/>
                    </a:cubicBezTo>
                    <a:cubicBezTo>
                      <a:pt x="60" y="27"/>
                      <a:pt x="60" y="27"/>
                      <a:pt x="59" y="27"/>
                    </a:cubicBezTo>
                    <a:cubicBezTo>
                      <a:pt x="55" y="27"/>
                      <a:pt x="52" y="29"/>
                      <a:pt x="49" y="32"/>
                    </a:cubicBezTo>
                    <a:cubicBezTo>
                      <a:pt x="36" y="46"/>
                      <a:pt x="23" y="60"/>
                      <a:pt x="10" y="73"/>
                    </a:cubicBezTo>
                    <a:cubicBezTo>
                      <a:pt x="9" y="74"/>
                      <a:pt x="8" y="75"/>
                      <a:pt x="6"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3" name="Freeform 59">
                <a:extLst>
                  <a:ext uri="{FF2B5EF4-FFF2-40B4-BE49-F238E27FC236}">
                    <a16:creationId xmlns:a16="http://schemas.microsoft.com/office/drawing/2014/main" id="{8E8CE081-A623-4054-907F-BB84B3247BC2}"/>
                  </a:ext>
                </a:extLst>
              </p:cNvPr>
              <p:cNvSpPr>
                <a:spLocks/>
              </p:cNvSpPr>
              <p:nvPr/>
            </p:nvSpPr>
            <p:spPr bwMode="auto">
              <a:xfrm>
                <a:off x="2585558" y="22053525"/>
                <a:ext cx="495489" cy="432570"/>
              </a:xfrm>
              <a:custGeom>
                <a:avLst/>
                <a:gdLst>
                  <a:gd name="T0" fmla="*/ 0 w 71"/>
                  <a:gd name="T1" fmla="*/ 32 h 61"/>
                  <a:gd name="T2" fmla="*/ 15 w 71"/>
                  <a:gd name="T3" fmla="*/ 0 h 61"/>
                  <a:gd name="T4" fmla="*/ 14 w 71"/>
                  <a:gd name="T5" fmla="*/ 3 h 61"/>
                  <a:gd name="T6" fmla="*/ 19 w 71"/>
                  <a:gd name="T7" fmla="*/ 13 h 61"/>
                  <a:gd name="T8" fmla="*/ 58 w 71"/>
                  <a:gd name="T9" fmla="*/ 33 h 61"/>
                  <a:gd name="T10" fmla="*/ 68 w 71"/>
                  <a:gd name="T11" fmla="*/ 31 h 61"/>
                  <a:gd name="T12" fmla="*/ 71 w 71"/>
                  <a:gd name="T13" fmla="*/ 28 h 61"/>
                  <a:gd name="T14" fmla="*/ 56 w 71"/>
                  <a:gd name="T15" fmla="*/ 61 h 61"/>
                  <a:gd name="T16" fmla="*/ 56 w 71"/>
                  <a:gd name="T17" fmla="*/ 57 h 61"/>
                  <a:gd name="T18" fmla="*/ 52 w 71"/>
                  <a:gd name="T19" fmla="*/ 47 h 61"/>
                  <a:gd name="T20" fmla="*/ 13 w 71"/>
                  <a:gd name="T21" fmla="*/ 28 h 61"/>
                  <a:gd name="T22" fmla="*/ 1 w 71"/>
                  <a:gd name="T23" fmla="*/ 30 h 61"/>
                  <a:gd name="T24" fmla="*/ 0 w 71"/>
                  <a:gd name="T25" fmla="*/ 3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61">
                    <a:moveTo>
                      <a:pt x="0" y="32"/>
                    </a:moveTo>
                    <a:cubicBezTo>
                      <a:pt x="0" y="27"/>
                      <a:pt x="11" y="4"/>
                      <a:pt x="15" y="0"/>
                    </a:cubicBezTo>
                    <a:cubicBezTo>
                      <a:pt x="14" y="1"/>
                      <a:pt x="14" y="2"/>
                      <a:pt x="14" y="3"/>
                    </a:cubicBezTo>
                    <a:cubicBezTo>
                      <a:pt x="13" y="9"/>
                      <a:pt x="14" y="11"/>
                      <a:pt x="19" y="13"/>
                    </a:cubicBezTo>
                    <a:cubicBezTo>
                      <a:pt x="32" y="20"/>
                      <a:pt x="45" y="27"/>
                      <a:pt x="58" y="33"/>
                    </a:cubicBezTo>
                    <a:cubicBezTo>
                      <a:pt x="63" y="36"/>
                      <a:pt x="65" y="35"/>
                      <a:pt x="68" y="31"/>
                    </a:cubicBezTo>
                    <a:cubicBezTo>
                      <a:pt x="69" y="30"/>
                      <a:pt x="70" y="29"/>
                      <a:pt x="71" y="28"/>
                    </a:cubicBezTo>
                    <a:cubicBezTo>
                      <a:pt x="70" y="32"/>
                      <a:pt x="60" y="56"/>
                      <a:pt x="56" y="61"/>
                    </a:cubicBezTo>
                    <a:cubicBezTo>
                      <a:pt x="56" y="59"/>
                      <a:pt x="56" y="58"/>
                      <a:pt x="56" y="57"/>
                    </a:cubicBezTo>
                    <a:cubicBezTo>
                      <a:pt x="57" y="52"/>
                      <a:pt x="56" y="50"/>
                      <a:pt x="52" y="47"/>
                    </a:cubicBezTo>
                    <a:cubicBezTo>
                      <a:pt x="39" y="41"/>
                      <a:pt x="26" y="34"/>
                      <a:pt x="13" y="28"/>
                    </a:cubicBezTo>
                    <a:cubicBezTo>
                      <a:pt x="7" y="25"/>
                      <a:pt x="6" y="25"/>
                      <a:pt x="1" y="30"/>
                    </a:cubicBezTo>
                    <a:cubicBezTo>
                      <a:pt x="1" y="31"/>
                      <a:pt x="1" y="31"/>
                      <a:pt x="0" y="3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4" name="Freeform 60">
                <a:extLst>
                  <a:ext uri="{FF2B5EF4-FFF2-40B4-BE49-F238E27FC236}">
                    <a16:creationId xmlns:a16="http://schemas.microsoft.com/office/drawing/2014/main" id="{404E5F0E-9B1C-4DFA-8827-BB06ABFB6B59}"/>
                  </a:ext>
                </a:extLst>
              </p:cNvPr>
              <p:cNvSpPr>
                <a:spLocks/>
              </p:cNvSpPr>
              <p:nvPr/>
            </p:nvSpPr>
            <p:spPr bwMode="auto">
              <a:xfrm>
                <a:off x="8090993" y="22863611"/>
                <a:ext cx="479759" cy="314596"/>
              </a:xfrm>
              <a:custGeom>
                <a:avLst/>
                <a:gdLst>
                  <a:gd name="T0" fmla="*/ 5 w 69"/>
                  <a:gd name="T1" fmla="*/ 45 h 45"/>
                  <a:gd name="T2" fmla="*/ 0 w 69"/>
                  <a:gd name="T3" fmla="*/ 13 h 45"/>
                  <a:gd name="T4" fmla="*/ 1 w 69"/>
                  <a:gd name="T5" fmla="*/ 11 h 45"/>
                  <a:gd name="T6" fmla="*/ 3 w 69"/>
                  <a:gd name="T7" fmla="*/ 15 h 45"/>
                  <a:gd name="T8" fmla="*/ 11 w 69"/>
                  <a:gd name="T9" fmla="*/ 19 h 45"/>
                  <a:gd name="T10" fmla="*/ 47 w 69"/>
                  <a:gd name="T11" fmla="*/ 13 h 45"/>
                  <a:gd name="T12" fmla="*/ 55 w 69"/>
                  <a:gd name="T13" fmla="*/ 12 h 45"/>
                  <a:gd name="T14" fmla="*/ 62 w 69"/>
                  <a:gd name="T15" fmla="*/ 5 h 45"/>
                  <a:gd name="T16" fmla="*/ 62 w 69"/>
                  <a:gd name="T17" fmla="*/ 0 h 45"/>
                  <a:gd name="T18" fmla="*/ 64 w 69"/>
                  <a:gd name="T19" fmla="*/ 3 h 45"/>
                  <a:gd name="T20" fmla="*/ 69 w 69"/>
                  <a:gd name="T21" fmla="*/ 35 h 45"/>
                  <a:gd name="T22" fmla="*/ 67 w 69"/>
                  <a:gd name="T23" fmla="*/ 35 h 45"/>
                  <a:gd name="T24" fmla="*/ 66 w 69"/>
                  <a:gd name="T25" fmla="*/ 33 h 45"/>
                  <a:gd name="T26" fmla="*/ 57 w 69"/>
                  <a:gd name="T27" fmla="*/ 27 h 45"/>
                  <a:gd name="T28" fmla="*/ 14 w 69"/>
                  <a:gd name="T29" fmla="*/ 35 h 45"/>
                  <a:gd name="T30" fmla="*/ 7 w 69"/>
                  <a:gd name="T31" fmla="*/ 42 h 45"/>
                  <a:gd name="T32" fmla="*/ 6 w 69"/>
                  <a:gd name="T33" fmla="*/ 45 h 45"/>
                  <a:gd name="T34" fmla="*/ 5 w 69"/>
                  <a:gd name="T3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9" h="45">
                    <a:moveTo>
                      <a:pt x="5" y="45"/>
                    </a:moveTo>
                    <a:cubicBezTo>
                      <a:pt x="3" y="35"/>
                      <a:pt x="2" y="24"/>
                      <a:pt x="0" y="13"/>
                    </a:cubicBezTo>
                    <a:cubicBezTo>
                      <a:pt x="0" y="13"/>
                      <a:pt x="0" y="12"/>
                      <a:pt x="1" y="11"/>
                    </a:cubicBezTo>
                    <a:cubicBezTo>
                      <a:pt x="2" y="13"/>
                      <a:pt x="2" y="14"/>
                      <a:pt x="3" y="15"/>
                    </a:cubicBezTo>
                    <a:cubicBezTo>
                      <a:pt x="5" y="19"/>
                      <a:pt x="6" y="20"/>
                      <a:pt x="11" y="19"/>
                    </a:cubicBezTo>
                    <a:cubicBezTo>
                      <a:pt x="23" y="17"/>
                      <a:pt x="35" y="15"/>
                      <a:pt x="47" y="13"/>
                    </a:cubicBezTo>
                    <a:cubicBezTo>
                      <a:pt x="50" y="13"/>
                      <a:pt x="52" y="12"/>
                      <a:pt x="55" y="12"/>
                    </a:cubicBezTo>
                    <a:cubicBezTo>
                      <a:pt x="60" y="11"/>
                      <a:pt x="61" y="9"/>
                      <a:pt x="62" y="5"/>
                    </a:cubicBezTo>
                    <a:cubicBezTo>
                      <a:pt x="62" y="4"/>
                      <a:pt x="62" y="3"/>
                      <a:pt x="62" y="0"/>
                    </a:cubicBezTo>
                    <a:cubicBezTo>
                      <a:pt x="63" y="2"/>
                      <a:pt x="64" y="3"/>
                      <a:pt x="64" y="3"/>
                    </a:cubicBezTo>
                    <a:cubicBezTo>
                      <a:pt x="65" y="14"/>
                      <a:pt x="67" y="24"/>
                      <a:pt x="69" y="35"/>
                    </a:cubicBezTo>
                    <a:cubicBezTo>
                      <a:pt x="68" y="35"/>
                      <a:pt x="68" y="35"/>
                      <a:pt x="67" y="35"/>
                    </a:cubicBezTo>
                    <a:cubicBezTo>
                      <a:pt x="67" y="35"/>
                      <a:pt x="66" y="34"/>
                      <a:pt x="66" y="33"/>
                    </a:cubicBezTo>
                    <a:cubicBezTo>
                      <a:pt x="64" y="28"/>
                      <a:pt x="62" y="27"/>
                      <a:pt x="57" y="27"/>
                    </a:cubicBezTo>
                    <a:cubicBezTo>
                      <a:pt x="43" y="30"/>
                      <a:pt x="28" y="32"/>
                      <a:pt x="14" y="35"/>
                    </a:cubicBezTo>
                    <a:cubicBezTo>
                      <a:pt x="9" y="35"/>
                      <a:pt x="7" y="37"/>
                      <a:pt x="7" y="42"/>
                    </a:cubicBezTo>
                    <a:cubicBezTo>
                      <a:pt x="7" y="43"/>
                      <a:pt x="6" y="44"/>
                      <a:pt x="6" y="45"/>
                    </a:cubicBezTo>
                    <a:cubicBezTo>
                      <a:pt x="6" y="45"/>
                      <a:pt x="5" y="45"/>
                      <a:pt x="5" y="45"/>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5" name="Freeform 61">
                <a:extLst>
                  <a:ext uri="{FF2B5EF4-FFF2-40B4-BE49-F238E27FC236}">
                    <a16:creationId xmlns:a16="http://schemas.microsoft.com/office/drawing/2014/main" id="{203E702D-7AE6-4B01-B868-0C7BE3CB52D1}"/>
                  </a:ext>
                </a:extLst>
              </p:cNvPr>
              <p:cNvSpPr>
                <a:spLocks/>
              </p:cNvSpPr>
              <p:nvPr/>
            </p:nvSpPr>
            <p:spPr bwMode="auto">
              <a:xfrm>
                <a:off x="5865225" y="20346840"/>
                <a:ext cx="291002" cy="487624"/>
              </a:xfrm>
              <a:custGeom>
                <a:avLst/>
                <a:gdLst>
                  <a:gd name="T0" fmla="*/ 1 w 42"/>
                  <a:gd name="T1" fmla="*/ 64 h 70"/>
                  <a:gd name="T2" fmla="*/ 4 w 42"/>
                  <a:gd name="T3" fmla="*/ 64 h 70"/>
                  <a:gd name="T4" fmla="*/ 10 w 42"/>
                  <a:gd name="T5" fmla="*/ 57 h 70"/>
                  <a:gd name="T6" fmla="*/ 13 w 42"/>
                  <a:gd name="T7" fmla="*/ 41 h 70"/>
                  <a:gd name="T8" fmla="*/ 16 w 42"/>
                  <a:gd name="T9" fmla="*/ 14 h 70"/>
                  <a:gd name="T10" fmla="*/ 17 w 42"/>
                  <a:gd name="T11" fmla="*/ 10 h 70"/>
                  <a:gd name="T12" fmla="*/ 11 w 42"/>
                  <a:gd name="T13" fmla="*/ 2 h 70"/>
                  <a:gd name="T14" fmla="*/ 9 w 42"/>
                  <a:gd name="T15" fmla="*/ 0 h 70"/>
                  <a:gd name="T16" fmla="*/ 42 w 42"/>
                  <a:gd name="T17" fmla="*/ 4 h 70"/>
                  <a:gd name="T18" fmla="*/ 42 w 42"/>
                  <a:gd name="T19" fmla="*/ 5 h 70"/>
                  <a:gd name="T20" fmla="*/ 39 w 42"/>
                  <a:gd name="T21" fmla="*/ 6 h 70"/>
                  <a:gd name="T22" fmla="*/ 32 w 42"/>
                  <a:gd name="T23" fmla="*/ 13 h 70"/>
                  <a:gd name="T24" fmla="*/ 27 w 42"/>
                  <a:gd name="T25" fmla="*/ 47 h 70"/>
                  <a:gd name="T26" fmla="*/ 25 w 42"/>
                  <a:gd name="T27" fmla="*/ 58 h 70"/>
                  <a:gd name="T28" fmla="*/ 31 w 42"/>
                  <a:gd name="T29" fmla="*/ 68 h 70"/>
                  <a:gd name="T30" fmla="*/ 33 w 42"/>
                  <a:gd name="T31" fmla="*/ 69 h 70"/>
                  <a:gd name="T32" fmla="*/ 33 w 42"/>
                  <a:gd name="T33" fmla="*/ 70 h 70"/>
                  <a:gd name="T34" fmla="*/ 0 w 42"/>
                  <a:gd name="T35" fmla="*/ 66 h 70"/>
                  <a:gd name="T36" fmla="*/ 1 w 42"/>
                  <a:gd name="T37" fmla="*/ 6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70">
                    <a:moveTo>
                      <a:pt x="1" y="64"/>
                    </a:moveTo>
                    <a:cubicBezTo>
                      <a:pt x="2" y="64"/>
                      <a:pt x="3" y="64"/>
                      <a:pt x="4" y="64"/>
                    </a:cubicBezTo>
                    <a:cubicBezTo>
                      <a:pt x="8" y="63"/>
                      <a:pt x="10" y="62"/>
                      <a:pt x="10" y="57"/>
                    </a:cubicBezTo>
                    <a:cubicBezTo>
                      <a:pt x="11" y="52"/>
                      <a:pt x="12" y="47"/>
                      <a:pt x="13" y="41"/>
                    </a:cubicBezTo>
                    <a:cubicBezTo>
                      <a:pt x="14" y="32"/>
                      <a:pt x="15" y="23"/>
                      <a:pt x="16" y="14"/>
                    </a:cubicBezTo>
                    <a:cubicBezTo>
                      <a:pt x="16" y="13"/>
                      <a:pt x="17" y="12"/>
                      <a:pt x="17" y="10"/>
                    </a:cubicBezTo>
                    <a:cubicBezTo>
                      <a:pt x="17" y="5"/>
                      <a:pt x="16" y="4"/>
                      <a:pt x="11" y="2"/>
                    </a:cubicBezTo>
                    <a:cubicBezTo>
                      <a:pt x="10" y="1"/>
                      <a:pt x="10" y="1"/>
                      <a:pt x="9" y="0"/>
                    </a:cubicBezTo>
                    <a:cubicBezTo>
                      <a:pt x="20" y="1"/>
                      <a:pt x="31" y="2"/>
                      <a:pt x="42" y="4"/>
                    </a:cubicBezTo>
                    <a:cubicBezTo>
                      <a:pt x="42" y="5"/>
                      <a:pt x="42" y="5"/>
                      <a:pt x="42" y="5"/>
                    </a:cubicBezTo>
                    <a:cubicBezTo>
                      <a:pt x="41" y="5"/>
                      <a:pt x="40" y="6"/>
                      <a:pt x="39" y="6"/>
                    </a:cubicBezTo>
                    <a:cubicBezTo>
                      <a:pt x="34" y="6"/>
                      <a:pt x="32" y="7"/>
                      <a:pt x="32" y="13"/>
                    </a:cubicBezTo>
                    <a:cubicBezTo>
                      <a:pt x="30" y="24"/>
                      <a:pt x="28" y="36"/>
                      <a:pt x="27" y="47"/>
                    </a:cubicBezTo>
                    <a:cubicBezTo>
                      <a:pt x="26" y="51"/>
                      <a:pt x="26" y="55"/>
                      <a:pt x="25" y="58"/>
                    </a:cubicBezTo>
                    <a:cubicBezTo>
                      <a:pt x="25" y="64"/>
                      <a:pt x="26" y="66"/>
                      <a:pt x="31" y="68"/>
                    </a:cubicBezTo>
                    <a:cubicBezTo>
                      <a:pt x="32" y="68"/>
                      <a:pt x="32" y="69"/>
                      <a:pt x="33" y="69"/>
                    </a:cubicBezTo>
                    <a:cubicBezTo>
                      <a:pt x="33" y="69"/>
                      <a:pt x="33" y="69"/>
                      <a:pt x="33" y="70"/>
                    </a:cubicBezTo>
                    <a:cubicBezTo>
                      <a:pt x="22" y="69"/>
                      <a:pt x="11" y="68"/>
                      <a:pt x="0" y="66"/>
                    </a:cubicBezTo>
                    <a:cubicBezTo>
                      <a:pt x="1" y="65"/>
                      <a:pt x="1" y="65"/>
                      <a:pt x="1" y="64"/>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6" name="Freeform 62">
                <a:extLst>
                  <a:ext uri="{FF2B5EF4-FFF2-40B4-BE49-F238E27FC236}">
                    <a16:creationId xmlns:a16="http://schemas.microsoft.com/office/drawing/2014/main" id="{00A3E78C-A2CF-4F84-BD83-F8BEF41AD073}"/>
                  </a:ext>
                </a:extLst>
              </p:cNvPr>
              <p:cNvSpPr>
                <a:spLocks/>
              </p:cNvSpPr>
              <p:nvPr/>
            </p:nvSpPr>
            <p:spPr bwMode="auto">
              <a:xfrm>
                <a:off x="4087756" y="25828682"/>
                <a:ext cx="361786" cy="471895"/>
              </a:xfrm>
              <a:custGeom>
                <a:avLst/>
                <a:gdLst>
                  <a:gd name="T0" fmla="*/ 1 w 52"/>
                  <a:gd name="T1" fmla="*/ 51 h 67"/>
                  <a:gd name="T2" fmla="*/ 5 w 52"/>
                  <a:gd name="T3" fmla="*/ 52 h 67"/>
                  <a:gd name="T4" fmla="*/ 16 w 52"/>
                  <a:gd name="T5" fmla="*/ 47 h 67"/>
                  <a:gd name="T6" fmla="*/ 32 w 52"/>
                  <a:gd name="T7" fmla="*/ 12 h 67"/>
                  <a:gd name="T8" fmla="*/ 33 w 52"/>
                  <a:gd name="T9" fmla="*/ 9 h 67"/>
                  <a:gd name="T10" fmla="*/ 29 w 52"/>
                  <a:gd name="T11" fmla="*/ 2 h 67"/>
                  <a:gd name="T12" fmla="*/ 23 w 52"/>
                  <a:gd name="T13" fmla="*/ 1 h 67"/>
                  <a:gd name="T14" fmla="*/ 52 w 52"/>
                  <a:gd name="T15" fmla="*/ 1 h 67"/>
                  <a:gd name="T16" fmla="*/ 51 w 52"/>
                  <a:gd name="T17" fmla="*/ 4 h 67"/>
                  <a:gd name="T18" fmla="*/ 29 w 52"/>
                  <a:gd name="T19" fmla="*/ 52 h 67"/>
                  <a:gd name="T20" fmla="*/ 33 w 52"/>
                  <a:gd name="T21" fmla="*/ 65 h 67"/>
                  <a:gd name="T22" fmla="*/ 34 w 52"/>
                  <a:gd name="T23" fmla="*/ 66 h 67"/>
                  <a:gd name="T24" fmla="*/ 34 w 52"/>
                  <a:gd name="T25" fmla="*/ 67 h 67"/>
                  <a:gd name="T26" fmla="*/ 33 w 52"/>
                  <a:gd name="T27" fmla="*/ 67 h 67"/>
                  <a:gd name="T28" fmla="*/ 2 w 52"/>
                  <a:gd name="T29" fmla="*/ 53 h 67"/>
                  <a:gd name="T30" fmla="*/ 0 w 52"/>
                  <a:gd name="T31" fmla="*/ 52 h 67"/>
                  <a:gd name="T32" fmla="*/ 1 w 52"/>
                  <a:gd name="T33" fmla="*/ 5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67">
                    <a:moveTo>
                      <a:pt x="1" y="51"/>
                    </a:moveTo>
                    <a:cubicBezTo>
                      <a:pt x="2" y="51"/>
                      <a:pt x="4" y="51"/>
                      <a:pt x="5" y="52"/>
                    </a:cubicBezTo>
                    <a:cubicBezTo>
                      <a:pt x="10" y="53"/>
                      <a:pt x="13" y="52"/>
                      <a:pt x="16" y="47"/>
                    </a:cubicBezTo>
                    <a:cubicBezTo>
                      <a:pt x="21" y="35"/>
                      <a:pt x="27" y="23"/>
                      <a:pt x="32" y="12"/>
                    </a:cubicBezTo>
                    <a:cubicBezTo>
                      <a:pt x="33" y="11"/>
                      <a:pt x="33" y="10"/>
                      <a:pt x="33" y="9"/>
                    </a:cubicBezTo>
                    <a:cubicBezTo>
                      <a:pt x="34" y="5"/>
                      <a:pt x="33" y="3"/>
                      <a:pt x="29" y="2"/>
                    </a:cubicBezTo>
                    <a:cubicBezTo>
                      <a:pt x="28" y="2"/>
                      <a:pt x="26" y="2"/>
                      <a:pt x="23" y="1"/>
                    </a:cubicBezTo>
                    <a:cubicBezTo>
                      <a:pt x="27" y="0"/>
                      <a:pt x="44" y="0"/>
                      <a:pt x="52" y="1"/>
                    </a:cubicBezTo>
                    <a:cubicBezTo>
                      <a:pt x="52" y="2"/>
                      <a:pt x="52" y="3"/>
                      <a:pt x="51" y="4"/>
                    </a:cubicBezTo>
                    <a:cubicBezTo>
                      <a:pt x="44" y="20"/>
                      <a:pt x="37" y="36"/>
                      <a:pt x="29" y="52"/>
                    </a:cubicBezTo>
                    <a:cubicBezTo>
                      <a:pt x="26" y="59"/>
                      <a:pt x="26" y="61"/>
                      <a:pt x="33" y="65"/>
                    </a:cubicBezTo>
                    <a:cubicBezTo>
                      <a:pt x="33" y="65"/>
                      <a:pt x="34" y="66"/>
                      <a:pt x="34" y="66"/>
                    </a:cubicBezTo>
                    <a:cubicBezTo>
                      <a:pt x="34" y="66"/>
                      <a:pt x="34" y="67"/>
                      <a:pt x="34" y="67"/>
                    </a:cubicBezTo>
                    <a:cubicBezTo>
                      <a:pt x="34" y="67"/>
                      <a:pt x="33" y="67"/>
                      <a:pt x="33" y="67"/>
                    </a:cubicBezTo>
                    <a:cubicBezTo>
                      <a:pt x="23" y="62"/>
                      <a:pt x="13" y="58"/>
                      <a:pt x="2" y="53"/>
                    </a:cubicBezTo>
                    <a:cubicBezTo>
                      <a:pt x="1" y="53"/>
                      <a:pt x="1" y="52"/>
                      <a:pt x="0" y="52"/>
                    </a:cubicBezTo>
                    <a:cubicBezTo>
                      <a:pt x="1" y="51"/>
                      <a:pt x="1" y="51"/>
                      <a:pt x="1" y="51"/>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7" name="Freeform 71">
                <a:extLst>
                  <a:ext uri="{FF2B5EF4-FFF2-40B4-BE49-F238E27FC236}">
                    <a16:creationId xmlns:a16="http://schemas.microsoft.com/office/drawing/2014/main" id="{0265EC9A-215C-4451-94F2-BA2294AE20B1}"/>
                  </a:ext>
                </a:extLst>
              </p:cNvPr>
              <p:cNvSpPr>
                <a:spLocks noEditPoints="1"/>
              </p:cNvSpPr>
              <p:nvPr/>
            </p:nvSpPr>
            <p:spPr bwMode="auto">
              <a:xfrm>
                <a:off x="3199023" y="21141194"/>
                <a:ext cx="4561646" cy="4553784"/>
              </a:xfrm>
              <a:custGeom>
                <a:avLst/>
                <a:gdLst>
                  <a:gd name="T0" fmla="*/ 326 w 652"/>
                  <a:gd name="T1" fmla="*/ 652 h 652"/>
                  <a:gd name="T2" fmla="*/ 326 w 652"/>
                  <a:gd name="T3" fmla="*/ 0 h 652"/>
                  <a:gd name="T4" fmla="*/ 300 w 652"/>
                  <a:gd name="T5" fmla="*/ 368 h 652"/>
                  <a:gd name="T6" fmla="*/ 300 w 652"/>
                  <a:gd name="T7" fmla="*/ 408 h 652"/>
                  <a:gd name="T8" fmla="*/ 292 w 652"/>
                  <a:gd name="T9" fmla="*/ 425 h 652"/>
                  <a:gd name="T10" fmla="*/ 239 w 652"/>
                  <a:gd name="T11" fmla="*/ 475 h 652"/>
                  <a:gd name="T12" fmla="*/ 208 w 652"/>
                  <a:gd name="T13" fmla="*/ 558 h 652"/>
                  <a:gd name="T14" fmla="*/ 256 w 652"/>
                  <a:gd name="T15" fmla="*/ 566 h 652"/>
                  <a:gd name="T16" fmla="*/ 264 w 652"/>
                  <a:gd name="T17" fmla="*/ 540 h 652"/>
                  <a:gd name="T18" fmla="*/ 312 w 652"/>
                  <a:gd name="T19" fmla="*/ 473 h 652"/>
                  <a:gd name="T20" fmla="*/ 346 w 652"/>
                  <a:gd name="T21" fmla="*/ 477 h 652"/>
                  <a:gd name="T22" fmla="*/ 390 w 652"/>
                  <a:gd name="T23" fmla="*/ 550 h 652"/>
                  <a:gd name="T24" fmla="*/ 410 w 652"/>
                  <a:gd name="T25" fmla="*/ 582 h 652"/>
                  <a:gd name="T26" fmla="*/ 439 w 652"/>
                  <a:gd name="T27" fmla="*/ 536 h 652"/>
                  <a:gd name="T28" fmla="*/ 360 w 652"/>
                  <a:gd name="T29" fmla="*/ 425 h 652"/>
                  <a:gd name="T30" fmla="*/ 351 w 652"/>
                  <a:gd name="T31" fmla="*/ 372 h 652"/>
                  <a:gd name="T32" fmla="*/ 357 w 652"/>
                  <a:gd name="T33" fmla="*/ 369 h 652"/>
                  <a:gd name="T34" fmla="*/ 453 w 652"/>
                  <a:gd name="T35" fmla="*/ 459 h 652"/>
                  <a:gd name="T36" fmla="*/ 489 w 652"/>
                  <a:gd name="T37" fmla="*/ 522 h 652"/>
                  <a:gd name="T38" fmla="*/ 526 w 652"/>
                  <a:gd name="T39" fmla="*/ 508 h 652"/>
                  <a:gd name="T40" fmla="*/ 512 w 652"/>
                  <a:gd name="T41" fmla="*/ 460 h 652"/>
                  <a:gd name="T42" fmla="*/ 373 w 652"/>
                  <a:gd name="T43" fmla="*/ 322 h 652"/>
                  <a:gd name="T44" fmla="*/ 351 w 652"/>
                  <a:gd name="T45" fmla="*/ 304 h 652"/>
                  <a:gd name="T46" fmla="*/ 306 w 652"/>
                  <a:gd name="T47" fmla="*/ 286 h 652"/>
                  <a:gd name="T48" fmla="*/ 300 w 652"/>
                  <a:gd name="T49" fmla="*/ 316 h 652"/>
                  <a:gd name="T50" fmla="*/ 210 w 652"/>
                  <a:gd name="T51" fmla="*/ 361 h 652"/>
                  <a:gd name="T52" fmla="*/ 128 w 652"/>
                  <a:gd name="T53" fmla="*/ 483 h 652"/>
                  <a:gd name="T54" fmla="*/ 140 w 652"/>
                  <a:gd name="T55" fmla="*/ 526 h 652"/>
                  <a:gd name="T56" fmla="*/ 172 w 652"/>
                  <a:gd name="T57" fmla="*/ 509 h 652"/>
                  <a:gd name="T58" fmla="*/ 246 w 652"/>
                  <a:gd name="T59" fmla="*/ 399 h 652"/>
                  <a:gd name="T60" fmla="*/ 300 w 652"/>
                  <a:gd name="T61" fmla="*/ 368 h 652"/>
                  <a:gd name="T62" fmla="*/ 249 w 652"/>
                  <a:gd name="T63" fmla="*/ 114 h 652"/>
                  <a:gd name="T64" fmla="*/ 123 w 652"/>
                  <a:gd name="T65" fmla="*/ 169 h 652"/>
                  <a:gd name="T66" fmla="*/ 75 w 652"/>
                  <a:gd name="T67" fmla="*/ 214 h 652"/>
                  <a:gd name="T68" fmla="*/ 108 w 652"/>
                  <a:gd name="T69" fmla="*/ 242 h 652"/>
                  <a:gd name="T70" fmla="*/ 158 w 652"/>
                  <a:gd name="T71" fmla="*/ 210 h 652"/>
                  <a:gd name="T72" fmla="*/ 253 w 652"/>
                  <a:gd name="T73" fmla="*/ 164 h 652"/>
                  <a:gd name="T74" fmla="*/ 250 w 652"/>
                  <a:gd name="T75" fmla="*/ 222 h 652"/>
                  <a:gd name="T76" fmla="*/ 65 w 652"/>
                  <a:gd name="T77" fmla="*/ 383 h 652"/>
                  <a:gd name="T78" fmla="*/ 80 w 652"/>
                  <a:gd name="T79" fmla="*/ 422 h 652"/>
                  <a:gd name="T80" fmla="*/ 113 w 652"/>
                  <a:gd name="T81" fmla="*/ 400 h 652"/>
                  <a:gd name="T82" fmla="*/ 215 w 652"/>
                  <a:gd name="T83" fmla="*/ 296 h 652"/>
                  <a:gd name="T84" fmla="*/ 304 w 652"/>
                  <a:gd name="T85" fmla="*/ 240 h 652"/>
                  <a:gd name="T86" fmla="*/ 303 w 652"/>
                  <a:gd name="T87" fmla="*/ 78 h 652"/>
                  <a:gd name="T88" fmla="*/ 269 w 652"/>
                  <a:gd name="T89" fmla="*/ 56 h 652"/>
                  <a:gd name="T90" fmla="*/ 253 w 652"/>
                  <a:gd name="T91" fmla="*/ 90 h 652"/>
                  <a:gd name="T92" fmla="*/ 398 w 652"/>
                  <a:gd name="T93" fmla="*/ 112 h 652"/>
                  <a:gd name="T94" fmla="*/ 398 w 652"/>
                  <a:gd name="T95" fmla="*/ 82 h 652"/>
                  <a:gd name="T96" fmla="*/ 368 w 652"/>
                  <a:gd name="T97" fmla="*/ 54 h 652"/>
                  <a:gd name="T98" fmla="*/ 347 w 652"/>
                  <a:gd name="T99" fmla="*/ 85 h 652"/>
                  <a:gd name="T100" fmla="*/ 347 w 652"/>
                  <a:gd name="T101" fmla="*/ 243 h 652"/>
                  <a:gd name="T102" fmla="*/ 369 w 652"/>
                  <a:gd name="T103" fmla="*/ 264 h 652"/>
                  <a:gd name="T104" fmla="*/ 493 w 652"/>
                  <a:gd name="T105" fmla="*/ 344 h 652"/>
                  <a:gd name="T106" fmla="*/ 549 w 652"/>
                  <a:gd name="T107" fmla="*/ 416 h 652"/>
                  <a:gd name="T108" fmla="*/ 587 w 652"/>
                  <a:gd name="T109" fmla="*/ 384 h 652"/>
                  <a:gd name="T110" fmla="*/ 407 w 652"/>
                  <a:gd name="T111" fmla="*/ 224 h 652"/>
                  <a:gd name="T112" fmla="*/ 398 w 652"/>
                  <a:gd name="T113" fmla="*/ 164 h 652"/>
                  <a:gd name="T114" fmla="*/ 403 w 652"/>
                  <a:gd name="T115" fmla="*/ 165 h 652"/>
                  <a:gd name="T116" fmla="*/ 532 w 652"/>
                  <a:gd name="T117" fmla="*/ 236 h 652"/>
                  <a:gd name="T118" fmla="*/ 575 w 652"/>
                  <a:gd name="T119" fmla="*/ 211 h 652"/>
                  <a:gd name="T120" fmla="*/ 509 w 652"/>
                  <a:gd name="T121" fmla="*/ 157 h 652"/>
                  <a:gd name="T122" fmla="*/ 398 w 652"/>
                  <a:gd name="T123" fmla="*/ 112 h 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52" h="652">
                    <a:moveTo>
                      <a:pt x="652" y="326"/>
                    </a:moveTo>
                    <a:cubicBezTo>
                      <a:pt x="652" y="505"/>
                      <a:pt x="506" y="652"/>
                      <a:pt x="326" y="652"/>
                    </a:cubicBezTo>
                    <a:cubicBezTo>
                      <a:pt x="147" y="652"/>
                      <a:pt x="0" y="507"/>
                      <a:pt x="0" y="326"/>
                    </a:cubicBezTo>
                    <a:cubicBezTo>
                      <a:pt x="0" y="146"/>
                      <a:pt x="146" y="0"/>
                      <a:pt x="326" y="0"/>
                    </a:cubicBezTo>
                    <a:cubicBezTo>
                      <a:pt x="506" y="0"/>
                      <a:pt x="652" y="147"/>
                      <a:pt x="652" y="326"/>
                    </a:cubicBezTo>
                    <a:close/>
                    <a:moveTo>
                      <a:pt x="300" y="368"/>
                    </a:moveTo>
                    <a:cubicBezTo>
                      <a:pt x="300" y="370"/>
                      <a:pt x="300" y="371"/>
                      <a:pt x="300" y="373"/>
                    </a:cubicBezTo>
                    <a:cubicBezTo>
                      <a:pt x="300" y="385"/>
                      <a:pt x="300" y="396"/>
                      <a:pt x="300" y="408"/>
                    </a:cubicBezTo>
                    <a:cubicBezTo>
                      <a:pt x="300" y="409"/>
                      <a:pt x="300" y="410"/>
                      <a:pt x="300" y="411"/>
                    </a:cubicBezTo>
                    <a:cubicBezTo>
                      <a:pt x="300" y="417"/>
                      <a:pt x="297" y="422"/>
                      <a:pt x="292" y="425"/>
                    </a:cubicBezTo>
                    <a:cubicBezTo>
                      <a:pt x="290" y="426"/>
                      <a:pt x="288" y="428"/>
                      <a:pt x="285" y="429"/>
                    </a:cubicBezTo>
                    <a:cubicBezTo>
                      <a:pt x="267" y="441"/>
                      <a:pt x="252" y="457"/>
                      <a:pt x="239" y="475"/>
                    </a:cubicBezTo>
                    <a:cubicBezTo>
                      <a:pt x="225" y="496"/>
                      <a:pt x="216" y="520"/>
                      <a:pt x="210" y="544"/>
                    </a:cubicBezTo>
                    <a:cubicBezTo>
                      <a:pt x="209" y="549"/>
                      <a:pt x="208" y="553"/>
                      <a:pt x="208" y="558"/>
                    </a:cubicBezTo>
                    <a:cubicBezTo>
                      <a:pt x="207" y="571"/>
                      <a:pt x="215" y="581"/>
                      <a:pt x="228" y="583"/>
                    </a:cubicBezTo>
                    <a:cubicBezTo>
                      <a:pt x="239" y="585"/>
                      <a:pt x="252" y="581"/>
                      <a:pt x="256" y="566"/>
                    </a:cubicBezTo>
                    <a:cubicBezTo>
                      <a:pt x="256" y="565"/>
                      <a:pt x="257" y="563"/>
                      <a:pt x="257" y="562"/>
                    </a:cubicBezTo>
                    <a:cubicBezTo>
                      <a:pt x="260" y="555"/>
                      <a:pt x="262" y="547"/>
                      <a:pt x="264" y="540"/>
                    </a:cubicBezTo>
                    <a:cubicBezTo>
                      <a:pt x="270" y="523"/>
                      <a:pt x="278" y="508"/>
                      <a:pt x="289" y="493"/>
                    </a:cubicBezTo>
                    <a:cubicBezTo>
                      <a:pt x="295" y="485"/>
                      <a:pt x="303" y="478"/>
                      <a:pt x="312" y="473"/>
                    </a:cubicBezTo>
                    <a:cubicBezTo>
                      <a:pt x="321" y="468"/>
                      <a:pt x="330" y="468"/>
                      <a:pt x="339" y="473"/>
                    </a:cubicBezTo>
                    <a:cubicBezTo>
                      <a:pt x="341" y="474"/>
                      <a:pt x="344" y="475"/>
                      <a:pt x="346" y="477"/>
                    </a:cubicBezTo>
                    <a:cubicBezTo>
                      <a:pt x="355" y="483"/>
                      <a:pt x="362" y="491"/>
                      <a:pt x="368" y="500"/>
                    </a:cubicBezTo>
                    <a:cubicBezTo>
                      <a:pt x="378" y="516"/>
                      <a:pt x="385" y="533"/>
                      <a:pt x="390" y="550"/>
                    </a:cubicBezTo>
                    <a:cubicBezTo>
                      <a:pt x="392" y="556"/>
                      <a:pt x="394" y="563"/>
                      <a:pt x="396" y="569"/>
                    </a:cubicBezTo>
                    <a:cubicBezTo>
                      <a:pt x="399" y="576"/>
                      <a:pt x="403" y="580"/>
                      <a:pt x="410" y="582"/>
                    </a:cubicBezTo>
                    <a:cubicBezTo>
                      <a:pt x="425" y="588"/>
                      <a:pt x="446" y="577"/>
                      <a:pt x="443" y="555"/>
                    </a:cubicBezTo>
                    <a:cubicBezTo>
                      <a:pt x="442" y="548"/>
                      <a:pt x="440" y="542"/>
                      <a:pt x="439" y="536"/>
                    </a:cubicBezTo>
                    <a:cubicBezTo>
                      <a:pt x="433" y="515"/>
                      <a:pt x="426" y="496"/>
                      <a:pt x="414" y="478"/>
                    </a:cubicBezTo>
                    <a:cubicBezTo>
                      <a:pt x="400" y="456"/>
                      <a:pt x="382" y="439"/>
                      <a:pt x="360" y="425"/>
                    </a:cubicBezTo>
                    <a:cubicBezTo>
                      <a:pt x="354" y="422"/>
                      <a:pt x="351" y="417"/>
                      <a:pt x="351" y="410"/>
                    </a:cubicBezTo>
                    <a:cubicBezTo>
                      <a:pt x="351" y="397"/>
                      <a:pt x="351" y="385"/>
                      <a:pt x="351" y="372"/>
                    </a:cubicBezTo>
                    <a:cubicBezTo>
                      <a:pt x="351" y="371"/>
                      <a:pt x="351" y="370"/>
                      <a:pt x="352" y="368"/>
                    </a:cubicBezTo>
                    <a:cubicBezTo>
                      <a:pt x="354" y="368"/>
                      <a:pt x="355" y="369"/>
                      <a:pt x="357" y="369"/>
                    </a:cubicBezTo>
                    <a:cubicBezTo>
                      <a:pt x="376" y="376"/>
                      <a:pt x="392" y="386"/>
                      <a:pt x="406" y="400"/>
                    </a:cubicBezTo>
                    <a:cubicBezTo>
                      <a:pt x="425" y="417"/>
                      <a:pt x="439" y="437"/>
                      <a:pt x="453" y="459"/>
                    </a:cubicBezTo>
                    <a:cubicBezTo>
                      <a:pt x="462" y="475"/>
                      <a:pt x="471" y="492"/>
                      <a:pt x="479" y="509"/>
                    </a:cubicBezTo>
                    <a:cubicBezTo>
                      <a:pt x="481" y="514"/>
                      <a:pt x="484" y="518"/>
                      <a:pt x="489" y="522"/>
                    </a:cubicBezTo>
                    <a:cubicBezTo>
                      <a:pt x="494" y="526"/>
                      <a:pt x="501" y="529"/>
                      <a:pt x="508" y="527"/>
                    </a:cubicBezTo>
                    <a:cubicBezTo>
                      <a:pt x="518" y="524"/>
                      <a:pt x="524" y="518"/>
                      <a:pt x="526" y="508"/>
                    </a:cubicBezTo>
                    <a:cubicBezTo>
                      <a:pt x="528" y="500"/>
                      <a:pt x="527" y="493"/>
                      <a:pt x="524" y="486"/>
                    </a:cubicBezTo>
                    <a:cubicBezTo>
                      <a:pt x="520" y="477"/>
                      <a:pt x="516" y="469"/>
                      <a:pt x="512" y="460"/>
                    </a:cubicBezTo>
                    <a:cubicBezTo>
                      <a:pt x="498" y="429"/>
                      <a:pt x="480" y="400"/>
                      <a:pt x="456" y="375"/>
                    </a:cubicBezTo>
                    <a:cubicBezTo>
                      <a:pt x="432" y="351"/>
                      <a:pt x="405" y="333"/>
                      <a:pt x="373" y="322"/>
                    </a:cubicBezTo>
                    <a:cubicBezTo>
                      <a:pt x="366" y="320"/>
                      <a:pt x="359" y="318"/>
                      <a:pt x="351" y="316"/>
                    </a:cubicBezTo>
                    <a:cubicBezTo>
                      <a:pt x="351" y="312"/>
                      <a:pt x="351" y="308"/>
                      <a:pt x="351" y="304"/>
                    </a:cubicBezTo>
                    <a:cubicBezTo>
                      <a:pt x="350" y="298"/>
                      <a:pt x="349" y="291"/>
                      <a:pt x="345" y="286"/>
                    </a:cubicBezTo>
                    <a:cubicBezTo>
                      <a:pt x="335" y="271"/>
                      <a:pt x="316" y="271"/>
                      <a:pt x="306" y="286"/>
                    </a:cubicBezTo>
                    <a:cubicBezTo>
                      <a:pt x="302" y="292"/>
                      <a:pt x="301" y="299"/>
                      <a:pt x="301" y="305"/>
                    </a:cubicBezTo>
                    <a:cubicBezTo>
                      <a:pt x="300" y="309"/>
                      <a:pt x="300" y="312"/>
                      <a:pt x="300" y="316"/>
                    </a:cubicBezTo>
                    <a:cubicBezTo>
                      <a:pt x="299" y="317"/>
                      <a:pt x="298" y="317"/>
                      <a:pt x="296" y="317"/>
                    </a:cubicBezTo>
                    <a:cubicBezTo>
                      <a:pt x="264" y="325"/>
                      <a:pt x="235" y="339"/>
                      <a:pt x="210" y="361"/>
                    </a:cubicBezTo>
                    <a:cubicBezTo>
                      <a:pt x="191" y="378"/>
                      <a:pt x="175" y="398"/>
                      <a:pt x="161" y="420"/>
                    </a:cubicBezTo>
                    <a:cubicBezTo>
                      <a:pt x="148" y="440"/>
                      <a:pt x="138" y="462"/>
                      <a:pt x="128" y="483"/>
                    </a:cubicBezTo>
                    <a:cubicBezTo>
                      <a:pt x="126" y="490"/>
                      <a:pt x="124" y="497"/>
                      <a:pt x="125" y="504"/>
                    </a:cubicBezTo>
                    <a:cubicBezTo>
                      <a:pt x="126" y="515"/>
                      <a:pt x="130" y="522"/>
                      <a:pt x="140" y="526"/>
                    </a:cubicBezTo>
                    <a:cubicBezTo>
                      <a:pt x="150" y="530"/>
                      <a:pt x="159" y="526"/>
                      <a:pt x="165" y="519"/>
                    </a:cubicBezTo>
                    <a:cubicBezTo>
                      <a:pt x="168" y="516"/>
                      <a:pt x="170" y="512"/>
                      <a:pt x="172" y="509"/>
                    </a:cubicBezTo>
                    <a:cubicBezTo>
                      <a:pt x="181" y="493"/>
                      <a:pt x="189" y="476"/>
                      <a:pt x="198" y="461"/>
                    </a:cubicBezTo>
                    <a:cubicBezTo>
                      <a:pt x="211" y="438"/>
                      <a:pt x="227" y="417"/>
                      <a:pt x="246" y="399"/>
                    </a:cubicBezTo>
                    <a:cubicBezTo>
                      <a:pt x="260" y="386"/>
                      <a:pt x="276" y="376"/>
                      <a:pt x="294" y="370"/>
                    </a:cubicBezTo>
                    <a:cubicBezTo>
                      <a:pt x="296" y="369"/>
                      <a:pt x="298" y="368"/>
                      <a:pt x="300" y="368"/>
                    </a:cubicBezTo>
                    <a:close/>
                    <a:moveTo>
                      <a:pt x="253" y="112"/>
                    </a:moveTo>
                    <a:cubicBezTo>
                      <a:pt x="252" y="113"/>
                      <a:pt x="250" y="113"/>
                      <a:pt x="249" y="114"/>
                    </a:cubicBezTo>
                    <a:cubicBezTo>
                      <a:pt x="240" y="117"/>
                      <a:pt x="231" y="119"/>
                      <a:pt x="222" y="122"/>
                    </a:cubicBezTo>
                    <a:cubicBezTo>
                      <a:pt x="187" y="134"/>
                      <a:pt x="154" y="149"/>
                      <a:pt x="123" y="169"/>
                    </a:cubicBezTo>
                    <a:cubicBezTo>
                      <a:pt x="110" y="178"/>
                      <a:pt x="97" y="188"/>
                      <a:pt x="85" y="200"/>
                    </a:cubicBezTo>
                    <a:cubicBezTo>
                      <a:pt x="81" y="204"/>
                      <a:pt x="77" y="208"/>
                      <a:pt x="75" y="214"/>
                    </a:cubicBezTo>
                    <a:cubicBezTo>
                      <a:pt x="71" y="225"/>
                      <a:pt x="76" y="237"/>
                      <a:pt x="87" y="241"/>
                    </a:cubicBezTo>
                    <a:cubicBezTo>
                      <a:pt x="94" y="244"/>
                      <a:pt x="101" y="244"/>
                      <a:pt x="108" y="242"/>
                    </a:cubicBezTo>
                    <a:cubicBezTo>
                      <a:pt x="114" y="240"/>
                      <a:pt x="118" y="237"/>
                      <a:pt x="123" y="234"/>
                    </a:cubicBezTo>
                    <a:cubicBezTo>
                      <a:pt x="134" y="226"/>
                      <a:pt x="146" y="217"/>
                      <a:pt x="158" y="210"/>
                    </a:cubicBezTo>
                    <a:cubicBezTo>
                      <a:pt x="186" y="191"/>
                      <a:pt x="216" y="176"/>
                      <a:pt x="249" y="165"/>
                    </a:cubicBezTo>
                    <a:cubicBezTo>
                      <a:pt x="250" y="165"/>
                      <a:pt x="252" y="164"/>
                      <a:pt x="253" y="164"/>
                    </a:cubicBezTo>
                    <a:cubicBezTo>
                      <a:pt x="253" y="183"/>
                      <a:pt x="253" y="202"/>
                      <a:pt x="253" y="220"/>
                    </a:cubicBezTo>
                    <a:cubicBezTo>
                      <a:pt x="252" y="221"/>
                      <a:pt x="251" y="221"/>
                      <a:pt x="250" y="222"/>
                    </a:cubicBezTo>
                    <a:cubicBezTo>
                      <a:pt x="185" y="247"/>
                      <a:pt x="131" y="288"/>
                      <a:pt x="90" y="345"/>
                    </a:cubicBezTo>
                    <a:cubicBezTo>
                      <a:pt x="81" y="357"/>
                      <a:pt x="73" y="370"/>
                      <a:pt x="65" y="383"/>
                    </a:cubicBezTo>
                    <a:cubicBezTo>
                      <a:pt x="62" y="387"/>
                      <a:pt x="60" y="391"/>
                      <a:pt x="60" y="395"/>
                    </a:cubicBezTo>
                    <a:cubicBezTo>
                      <a:pt x="60" y="408"/>
                      <a:pt x="68" y="419"/>
                      <a:pt x="80" y="422"/>
                    </a:cubicBezTo>
                    <a:cubicBezTo>
                      <a:pt x="90" y="425"/>
                      <a:pt x="98" y="422"/>
                      <a:pt x="104" y="413"/>
                    </a:cubicBezTo>
                    <a:cubicBezTo>
                      <a:pt x="107" y="409"/>
                      <a:pt x="110" y="404"/>
                      <a:pt x="113" y="400"/>
                    </a:cubicBezTo>
                    <a:cubicBezTo>
                      <a:pt x="127" y="380"/>
                      <a:pt x="143" y="361"/>
                      <a:pt x="160" y="343"/>
                    </a:cubicBezTo>
                    <a:cubicBezTo>
                      <a:pt x="177" y="325"/>
                      <a:pt x="195" y="309"/>
                      <a:pt x="215" y="296"/>
                    </a:cubicBezTo>
                    <a:cubicBezTo>
                      <a:pt x="237" y="282"/>
                      <a:pt x="261" y="271"/>
                      <a:pt x="286" y="264"/>
                    </a:cubicBezTo>
                    <a:cubicBezTo>
                      <a:pt x="300" y="260"/>
                      <a:pt x="304" y="253"/>
                      <a:pt x="304" y="240"/>
                    </a:cubicBezTo>
                    <a:cubicBezTo>
                      <a:pt x="304" y="189"/>
                      <a:pt x="304" y="138"/>
                      <a:pt x="304" y="88"/>
                    </a:cubicBezTo>
                    <a:cubicBezTo>
                      <a:pt x="304" y="84"/>
                      <a:pt x="304" y="81"/>
                      <a:pt x="303" y="78"/>
                    </a:cubicBezTo>
                    <a:cubicBezTo>
                      <a:pt x="303" y="74"/>
                      <a:pt x="302" y="69"/>
                      <a:pt x="299" y="65"/>
                    </a:cubicBezTo>
                    <a:cubicBezTo>
                      <a:pt x="293" y="55"/>
                      <a:pt x="280" y="51"/>
                      <a:pt x="269" y="56"/>
                    </a:cubicBezTo>
                    <a:cubicBezTo>
                      <a:pt x="261" y="61"/>
                      <a:pt x="256" y="68"/>
                      <a:pt x="254" y="77"/>
                    </a:cubicBezTo>
                    <a:cubicBezTo>
                      <a:pt x="254" y="81"/>
                      <a:pt x="254" y="85"/>
                      <a:pt x="253" y="90"/>
                    </a:cubicBezTo>
                    <a:cubicBezTo>
                      <a:pt x="253" y="97"/>
                      <a:pt x="253" y="105"/>
                      <a:pt x="253" y="112"/>
                    </a:cubicBezTo>
                    <a:close/>
                    <a:moveTo>
                      <a:pt x="398" y="112"/>
                    </a:moveTo>
                    <a:cubicBezTo>
                      <a:pt x="398" y="110"/>
                      <a:pt x="398" y="108"/>
                      <a:pt x="398" y="106"/>
                    </a:cubicBezTo>
                    <a:cubicBezTo>
                      <a:pt x="398" y="98"/>
                      <a:pt x="398" y="90"/>
                      <a:pt x="398" y="82"/>
                    </a:cubicBezTo>
                    <a:cubicBezTo>
                      <a:pt x="397" y="76"/>
                      <a:pt x="396" y="70"/>
                      <a:pt x="392" y="65"/>
                    </a:cubicBezTo>
                    <a:cubicBezTo>
                      <a:pt x="386" y="57"/>
                      <a:pt x="378" y="53"/>
                      <a:pt x="368" y="54"/>
                    </a:cubicBezTo>
                    <a:cubicBezTo>
                      <a:pt x="358" y="56"/>
                      <a:pt x="352" y="62"/>
                      <a:pt x="349" y="71"/>
                    </a:cubicBezTo>
                    <a:cubicBezTo>
                      <a:pt x="348" y="75"/>
                      <a:pt x="347" y="80"/>
                      <a:pt x="347" y="85"/>
                    </a:cubicBezTo>
                    <a:cubicBezTo>
                      <a:pt x="347" y="137"/>
                      <a:pt x="347" y="189"/>
                      <a:pt x="347" y="242"/>
                    </a:cubicBezTo>
                    <a:cubicBezTo>
                      <a:pt x="347" y="242"/>
                      <a:pt x="347" y="243"/>
                      <a:pt x="347" y="243"/>
                    </a:cubicBezTo>
                    <a:cubicBezTo>
                      <a:pt x="347" y="251"/>
                      <a:pt x="351" y="257"/>
                      <a:pt x="358" y="260"/>
                    </a:cubicBezTo>
                    <a:cubicBezTo>
                      <a:pt x="361" y="262"/>
                      <a:pt x="365" y="263"/>
                      <a:pt x="369" y="264"/>
                    </a:cubicBezTo>
                    <a:cubicBezTo>
                      <a:pt x="387" y="270"/>
                      <a:pt x="405" y="277"/>
                      <a:pt x="421" y="286"/>
                    </a:cubicBezTo>
                    <a:cubicBezTo>
                      <a:pt x="449" y="301"/>
                      <a:pt x="473" y="321"/>
                      <a:pt x="493" y="344"/>
                    </a:cubicBezTo>
                    <a:cubicBezTo>
                      <a:pt x="513" y="365"/>
                      <a:pt x="530" y="388"/>
                      <a:pt x="546" y="412"/>
                    </a:cubicBezTo>
                    <a:cubicBezTo>
                      <a:pt x="547" y="413"/>
                      <a:pt x="548" y="415"/>
                      <a:pt x="549" y="416"/>
                    </a:cubicBezTo>
                    <a:cubicBezTo>
                      <a:pt x="553" y="421"/>
                      <a:pt x="558" y="423"/>
                      <a:pt x="564" y="423"/>
                    </a:cubicBezTo>
                    <a:cubicBezTo>
                      <a:pt x="584" y="423"/>
                      <a:pt x="598" y="402"/>
                      <a:pt x="587" y="384"/>
                    </a:cubicBezTo>
                    <a:cubicBezTo>
                      <a:pt x="581" y="374"/>
                      <a:pt x="576" y="365"/>
                      <a:pt x="569" y="355"/>
                    </a:cubicBezTo>
                    <a:cubicBezTo>
                      <a:pt x="528" y="296"/>
                      <a:pt x="474" y="251"/>
                      <a:pt x="407" y="224"/>
                    </a:cubicBezTo>
                    <a:cubicBezTo>
                      <a:pt x="404" y="223"/>
                      <a:pt x="401" y="222"/>
                      <a:pt x="398" y="220"/>
                    </a:cubicBezTo>
                    <a:cubicBezTo>
                      <a:pt x="398" y="201"/>
                      <a:pt x="398" y="183"/>
                      <a:pt x="398" y="164"/>
                    </a:cubicBezTo>
                    <a:cubicBezTo>
                      <a:pt x="399" y="164"/>
                      <a:pt x="399" y="164"/>
                      <a:pt x="399" y="164"/>
                    </a:cubicBezTo>
                    <a:cubicBezTo>
                      <a:pt x="401" y="165"/>
                      <a:pt x="402" y="165"/>
                      <a:pt x="403" y="165"/>
                    </a:cubicBezTo>
                    <a:cubicBezTo>
                      <a:pt x="439" y="177"/>
                      <a:pt x="473" y="195"/>
                      <a:pt x="504" y="217"/>
                    </a:cubicBezTo>
                    <a:cubicBezTo>
                      <a:pt x="513" y="223"/>
                      <a:pt x="522" y="230"/>
                      <a:pt x="532" y="236"/>
                    </a:cubicBezTo>
                    <a:cubicBezTo>
                      <a:pt x="539" y="242"/>
                      <a:pt x="547" y="244"/>
                      <a:pt x="556" y="243"/>
                    </a:cubicBezTo>
                    <a:cubicBezTo>
                      <a:pt x="573" y="242"/>
                      <a:pt x="582" y="226"/>
                      <a:pt x="575" y="211"/>
                    </a:cubicBezTo>
                    <a:cubicBezTo>
                      <a:pt x="572" y="206"/>
                      <a:pt x="569" y="202"/>
                      <a:pt x="566" y="199"/>
                    </a:cubicBezTo>
                    <a:cubicBezTo>
                      <a:pt x="549" y="182"/>
                      <a:pt x="529" y="169"/>
                      <a:pt x="509" y="157"/>
                    </a:cubicBezTo>
                    <a:cubicBezTo>
                      <a:pt x="480" y="141"/>
                      <a:pt x="450" y="129"/>
                      <a:pt x="418" y="119"/>
                    </a:cubicBezTo>
                    <a:cubicBezTo>
                      <a:pt x="412" y="116"/>
                      <a:pt x="405" y="114"/>
                      <a:pt x="398" y="11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grpSp>
      </p:grpSp>
      <p:sp>
        <p:nvSpPr>
          <p:cNvPr id="176" name="标题 1">
            <a:extLst>
              <a:ext uri="{FF2B5EF4-FFF2-40B4-BE49-F238E27FC236}">
                <a16:creationId xmlns:a16="http://schemas.microsoft.com/office/drawing/2014/main" id="{A029B501-2847-412D-8A34-C4C9BFB8FA29}"/>
              </a:ext>
            </a:extLst>
          </p:cNvPr>
          <p:cNvSpPr>
            <a:spLocks noGrp="1"/>
          </p:cNvSpPr>
          <p:nvPr>
            <p:ph type="title" hasCustomPrompt="1"/>
          </p:nvPr>
        </p:nvSpPr>
        <p:spPr>
          <a:xfrm>
            <a:off x="442913" y="243569"/>
            <a:ext cx="9056851" cy="617518"/>
          </a:xfrm>
        </p:spPr>
        <p:txBody>
          <a:bodyPr>
            <a:normAutofit/>
          </a:bodyPr>
          <a:lstStyle>
            <a:lvl1pPr algn="l" defTabSz="914400" rtl="0" eaLnBrk="1" latinLnBrk="0" hangingPunct="1">
              <a:lnSpc>
                <a:spcPct val="90000"/>
              </a:lnSpc>
              <a:spcBef>
                <a:spcPct val="0"/>
              </a:spcBef>
              <a:buNone/>
              <a:defRPr lang="zh-CN" altLang="en-US" sz="2400" b="1" kern="1200" baseline="0" dirty="0">
                <a:solidFill>
                  <a:schemeClr val="accent1"/>
                </a:solidFill>
                <a:latin typeface="Arial" panose="020B0604020202020204" pitchFamily="34" charset="0"/>
                <a:ea typeface="微软雅黑" panose="020B0503020204020204" pitchFamily="34" charset="-122"/>
                <a:cs typeface="+mn-ea"/>
              </a:defRPr>
            </a:lvl1pPr>
          </a:lstStyle>
          <a:p>
            <a:r>
              <a:rPr lang="en-US" altLang="zh-CN" dirty="0"/>
              <a:t>X.X  </a:t>
            </a:r>
            <a:r>
              <a:rPr lang="zh-CN" altLang="en-US" dirty="0"/>
              <a:t>单击此处输入标题</a:t>
            </a:r>
          </a:p>
        </p:txBody>
      </p:sp>
      <p:grpSp>
        <p:nvGrpSpPr>
          <p:cNvPr id="177" name="组合 176">
            <a:extLst>
              <a:ext uri="{FF2B5EF4-FFF2-40B4-BE49-F238E27FC236}">
                <a16:creationId xmlns:a16="http://schemas.microsoft.com/office/drawing/2014/main" id="{6C8FB0F2-E609-4DAC-AB11-F95107BFE505}"/>
              </a:ext>
            </a:extLst>
          </p:cNvPr>
          <p:cNvGrpSpPr/>
          <p:nvPr userDrawn="1"/>
        </p:nvGrpSpPr>
        <p:grpSpPr>
          <a:xfrm>
            <a:off x="528706" y="867990"/>
            <a:ext cx="2433027" cy="0"/>
            <a:chOff x="7460343" y="1311756"/>
            <a:chExt cx="2433027" cy="0"/>
          </a:xfrm>
        </p:grpSpPr>
        <p:cxnSp>
          <p:nvCxnSpPr>
            <p:cNvPr id="178" name="直接连接符 177">
              <a:extLst>
                <a:ext uri="{FF2B5EF4-FFF2-40B4-BE49-F238E27FC236}">
                  <a16:creationId xmlns:a16="http://schemas.microsoft.com/office/drawing/2014/main" id="{0B974DCA-43CD-4CCE-AA3A-6B26A93AA425}"/>
                </a:ext>
              </a:extLst>
            </p:cNvPr>
            <p:cNvCxnSpPr>
              <a:cxnSpLocks/>
            </p:cNvCxnSpPr>
            <p:nvPr/>
          </p:nvCxnSpPr>
          <p:spPr>
            <a:xfrm>
              <a:off x="7460343" y="1311756"/>
              <a:ext cx="2433027" cy="0"/>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179" name="直接连接符 178">
              <a:extLst>
                <a:ext uri="{FF2B5EF4-FFF2-40B4-BE49-F238E27FC236}">
                  <a16:creationId xmlns:a16="http://schemas.microsoft.com/office/drawing/2014/main" id="{41D435DD-C47F-4708-B422-342FDD1F8EB1}"/>
                </a:ext>
              </a:extLst>
            </p:cNvPr>
            <p:cNvCxnSpPr>
              <a:cxnSpLocks/>
            </p:cNvCxnSpPr>
            <p:nvPr/>
          </p:nvCxnSpPr>
          <p:spPr>
            <a:xfrm>
              <a:off x="7460343" y="1311756"/>
              <a:ext cx="589713" cy="0"/>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grpSp>
      <p:sp>
        <p:nvSpPr>
          <p:cNvPr id="61" name="灯片编号占位符 8">
            <a:extLst>
              <a:ext uri="{FF2B5EF4-FFF2-40B4-BE49-F238E27FC236}">
                <a16:creationId xmlns:a16="http://schemas.microsoft.com/office/drawing/2014/main" id="{553F13DD-45BC-4F3B-9DF1-AE612D3E2637}"/>
              </a:ext>
            </a:extLst>
          </p:cNvPr>
          <p:cNvSpPr>
            <a:spLocks noGrp="1"/>
          </p:cNvSpPr>
          <p:nvPr>
            <p:ph type="sldNum" sz="quarter" idx="4"/>
          </p:nvPr>
        </p:nvSpPr>
        <p:spPr>
          <a:xfrm>
            <a:off x="9005791" y="6394353"/>
            <a:ext cx="2743200" cy="292196"/>
          </a:xfrm>
          <a:prstGeom prst="rect">
            <a:avLst/>
          </a:prstGeom>
        </p:spPr>
        <p:txBody>
          <a:bodyPr vert="horz" lIns="91440" tIns="45720" rIns="91440" bIns="45720" rtlCol="0" anchor="ctr"/>
          <a:lstStyle>
            <a:lvl1pPr algn="r">
              <a:defRPr sz="1200">
                <a:solidFill>
                  <a:schemeClr val="tx1">
                    <a:lumMod val="50000"/>
                    <a:lumOff val="50000"/>
                  </a:schemeClr>
                </a:solidFill>
              </a:defRPr>
            </a:lvl1pPr>
          </a:lstStyle>
          <a:p>
            <a:r>
              <a:rPr lang="en-US" altLang="zh-CN"/>
              <a:t>&lt; </a:t>
            </a:r>
            <a:fld id="{A548B57D-AE10-4CF7-A9DF-59FEFA91B28E}" type="slidenum">
              <a:rPr lang="zh-CN" altLang="en-US" smtClean="0"/>
              <a:pPr/>
              <a:t>‹#›</a:t>
            </a:fld>
            <a:r>
              <a:rPr lang="zh-CN" altLang="en-US"/>
              <a:t> </a:t>
            </a:r>
            <a:r>
              <a:rPr lang="en-US" altLang="zh-CN"/>
              <a:t>&gt;</a:t>
            </a:r>
            <a:endParaRPr lang="zh-CN" altLang="en-US" dirty="0"/>
          </a:p>
        </p:txBody>
      </p:sp>
    </p:spTree>
    <p:extLst>
      <p:ext uri="{BB962C8B-B14F-4D97-AF65-F5344CB8AC3E}">
        <p14:creationId xmlns:p14="http://schemas.microsoft.com/office/powerpoint/2010/main" val="1030030053"/>
      </p:ext>
    </p:extLst>
  </p:cSld>
  <p:clrMapOvr>
    <a:masterClrMapping/>
  </p:clrMapOvr>
  <p:extLst>
    <p:ext uri="{DCECCB84-F9BA-43D5-87BE-67443E8EF086}">
      <p15:sldGuideLst xmlns:p15="http://schemas.microsoft.com/office/powerpoint/2012/main"/>
    </p:ext>
  </p:extLst>
</p:sldLayout>
</file>

<file path=ppt/slideLayouts/slideLayout28.xml><?xml version="1.0" encoding="utf-8"?>
<p:sldLayout xmlns:a="http://schemas.openxmlformats.org/drawingml/2006/main" xmlns:r="http://schemas.openxmlformats.org/officeDocument/2006/relationships" xmlns:p="http://schemas.openxmlformats.org/presentationml/2006/main" preserve="1" userDrawn="1">
  <p:cSld name="内容页-标题&amp;副标题">
    <p:spTree>
      <p:nvGrpSpPr>
        <p:cNvPr id="1" name=""/>
        <p:cNvGrpSpPr/>
        <p:nvPr/>
      </p:nvGrpSpPr>
      <p:grpSpPr>
        <a:xfrm>
          <a:off x="0" y="0"/>
          <a:ext cx="0" cy="0"/>
          <a:chOff x="0" y="0"/>
          <a:chExt cx="0" cy="0"/>
        </a:xfrm>
      </p:grpSpPr>
      <p:grpSp>
        <p:nvGrpSpPr>
          <p:cNvPr id="121" name="组合 120">
            <a:extLst>
              <a:ext uri="{FF2B5EF4-FFF2-40B4-BE49-F238E27FC236}">
                <a16:creationId xmlns:a16="http://schemas.microsoft.com/office/drawing/2014/main" id="{752A13C3-8076-4A3B-9E60-2D71D978B1DC}"/>
              </a:ext>
            </a:extLst>
          </p:cNvPr>
          <p:cNvGrpSpPr/>
          <p:nvPr userDrawn="1"/>
        </p:nvGrpSpPr>
        <p:grpSpPr>
          <a:xfrm>
            <a:off x="10177780" y="329882"/>
            <a:ext cx="1512002" cy="444892"/>
            <a:chOff x="9556201" y="498129"/>
            <a:chExt cx="1993881" cy="586680"/>
          </a:xfrm>
        </p:grpSpPr>
        <p:grpSp>
          <p:nvGrpSpPr>
            <p:cNvPr id="122" name="组合 121">
              <a:extLst>
                <a:ext uri="{FF2B5EF4-FFF2-40B4-BE49-F238E27FC236}">
                  <a16:creationId xmlns:a16="http://schemas.microsoft.com/office/drawing/2014/main" id="{E27C398B-69FE-4C31-9C38-8ADE52CE9B05}"/>
                </a:ext>
              </a:extLst>
            </p:cNvPr>
            <p:cNvGrpSpPr/>
            <p:nvPr userDrawn="1"/>
          </p:nvGrpSpPr>
          <p:grpSpPr>
            <a:xfrm>
              <a:off x="10239376" y="968937"/>
              <a:ext cx="1307697" cy="96254"/>
              <a:chOff x="4616246" y="3878362"/>
              <a:chExt cx="5571416" cy="410087"/>
            </a:xfrm>
            <a:solidFill>
              <a:schemeClr val="tx1">
                <a:alpha val="80000"/>
              </a:schemeClr>
            </a:solidFill>
          </p:grpSpPr>
          <p:sp>
            <p:nvSpPr>
              <p:cNvPr id="160" name="Freeform 17">
                <a:extLst>
                  <a:ext uri="{FF2B5EF4-FFF2-40B4-BE49-F238E27FC236}">
                    <a16:creationId xmlns:a16="http://schemas.microsoft.com/office/drawing/2014/main" id="{E5B0E9AD-0A05-4036-8DA1-C7E6733E9DF1}"/>
                  </a:ext>
                </a:extLst>
              </p:cNvPr>
              <p:cNvSpPr>
                <a:spLocks noEditPoints="1"/>
              </p:cNvSpPr>
              <p:nvPr/>
            </p:nvSpPr>
            <p:spPr bwMode="auto">
              <a:xfrm>
                <a:off x="8617798" y="3887973"/>
                <a:ext cx="362030" cy="387660"/>
              </a:xfrm>
              <a:custGeom>
                <a:avLst/>
                <a:gdLst>
                  <a:gd name="T0" fmla="*/ 34 w 127"/>
                  <a:gd name="T1" fmla="*/ 71 h 136"/>
                  <a:gd name="T2" fmla="*/ 34 w 127"/>
                  <a:gd name="T3" fmla="*/ 81 h 136"/>
                  <a:gd name="T4" fmla="*/ 34 w 127"/>
                  <a:gd name="T5" fmla="*/ 114 h 136"/>
                  <a:gd name="T6" fmla="*/ 35 w 127"/>
                  <a:gd name="T7" fmla="*/ 122 h 136"/>
                  <a:gd name="T8" fmla="*/ 40 w 127"/>
                  <a:gd name="T9" fmla="*/ 127 h 136"/>
                  <a:gd name="T10" fmla="*/ 49 w 127"/>
                  <a:gd name="T11" fmla="*/ 128 h 136"/>
                  <a:gd name="T12" fmla="*/ 49 w 127"/>
                  <a:gd name="T13" fmla="*/ 135 h 136"/>
                  <a:gd name="T14" fmla="*/ 1 w 127"/>
                  <a:gd name="T15" fmla="*/ 135 h 136"/>
                  <a:gd name="T16" fmla="*/ 0 w 127"/>
                  <a:gd name="T17" fmla="*/ 132 h 136"/>
                  <a:gd name="T18" fmla="*/ 0 w 127"/>
                  <a:gd name="T19" fmla="*/ 128 h 136"/>
                  <a:gd name="T20" fmla="*/ 9 w 127"/>
                  <a:gd name="T21" fmla="*/ 127 h 136"/>
                  <a:gd name="T22" fmla="*/ 16 w 127"/>
                  <a:gd name="T23" fmla="*/ 120 h 136"/>
                  <a:gd name="T24" fmla="*/ 17 w 127"/>
                  <a:gd name="T25" fmla="*/ 111 h 136"/>
                  <a:gd name="T26" fmla="*/ 17 w 127"/>
                  <a:gd name="T27" fmla="*/ 22 h 136"/>
                  <a:gd name="T28" fmla="*/ 16 w 127"/>
                  <a:gd name="T29" fmla="*/ 15 h 136"/>
                  <a:gd name="T30" fmla="*/ 9 w 127"/>
                  <a:gd name="T31" fmla="*/ 9 h 136"/>
                  <a:gd name="T32" fmla="*/ 0 w 127"/>
                  <a:gd name="T33" fmla="*/ 8 h 136"/>
                  <a:gd name="T34" fmla="*/ 0 w 127"/>
                  <a:gd name="T35" fmla="*/ 1 h 136"/>
                  <a:gd name="T36" fmla="*/ 4 w 127"/>
                  <a:gd name="T37" fmla="*/ 0 h 136"/>
                  <a:gd name="T38" fmla="*/ 71 w 127"/>
                  <a:gd name="T39" fmla="*/ 0 h 136"/>
                  <a:gd name="T40" fmla="*/ 94 w 127"/>
                  <a:gd name="T41" fmla="*/ 4 h 136"/>
                  <a:gd name="T42" fmla="*/ 116 w 127"/>
                  <a:gd name="T43" fmla="*/ 32 h 136"/>
                  <a:gd name="T44" fmla="*/ 97 w 127"/>
                  <a:gd name="T45" fmla="*/ 66 h 136"/>
                  <a:gd name="T46" fmla="*/ 80 w 127"/>
                  <a:gd name="T47" fmla="*/ 70 h 136"/>
                  <a:gd name="T48" fmla="*/ 71 w 127"/>
                  <a:gd name="T49" fmla="*/ 71 h 136"/>
                  <a:gd name="T50" fmla="*/ 73 w 127"/>
                  <a:gd name="T51" fmla="*/ 75 h 136"/>
                  <a:gd name="T52" fmla="*/ 104 w 127"/>
                  <a:gd name="T53" fmla="*/ 114 h 136"/>
                  <a:gd name="T54" fmla="*/ 105 w 127"/>
                  <a:gd name="T55" fmla="*/ 116 h 136"/>
                  <a:gd name="T56" fmla="*/ 127 w 127"/>
                  <a:gd name="T57" fmla="*/ 128 h 136"/>
                  <a:gd name="T58" fmla="*/ 127 w 127"/>
                  <a:gd name="T59" fmla="*/ 135 h 136"/>
                  <a:gd name="T60" fmla="*/ 116 w 127"/>
                  <a:gd name="T61" fmla="*/ 135 h 136"/>
                  <a:gd name="T62" fmla="*/ 102 w 127"/>
                  <a:gd name="T63" fmla="*/ 136 h 136"/>
                  <a:gd name="T64" fmla="*/ 96 w 127"/>
                  <a:gd name="T65" fmla="*/ 132 h 136"/>
                  <a:gd name="T66" fmla="*/ 59 w 127"/>
                  <a:gd name="T67" fmla="*/ 82 h 136"/>
                  <a:gd name="T68" fmla="*/ 52 w 127"/>
                  <a:gd name="T69" fmla="*/ 73 h 136"/>
                  <a:gd name="T70" fmla="*/ 49 w 127"/>
                  <a:gd name="T71" fmla="*/ 71 h 136"/>
                  <a:gd name="T72" fmla="*/ 34 w 127"/>
                  <a:gd name="T73" fmla="*/ 71 h 136"/>
                  <a:gd name="T74" fmla="*/ 34 w 127"/>
                  <a:gd name="T75" fmla="*/ 61 h 136"/>
                  <a:gd name="T76" fmla="*/ 36 w 127"/>
                  <a:gd name="T77" fmla="*/ 62 h 136"/>
                  <a:gd name="T78" fmla="*/ 66 w 127"/>
                  <a:gd name="T79" fmla="*/ 62 h 136"/>
                  <a:gd name="T80" fmla="*/ 82 w 127"/>
                  <a:gd name="T81" fmla="*/ 59 h 136"/>
                  <a:gd name="T82" fmla="*/ 96 w 127"/>
                  <a:gd name="T83" fmla="*/ 44 h 136"/>
                  <a:gd name="T84" fmla="*/ 96 w 127"/>
                  <a:gd name="T85" fmla="*/ 29 h 136"/>
                  <a:gd name="T86" fmla="*/ 81 w 127"/>
                  <a:gd name="T87" fmla="*/ 12 h 136"/>
                  <a:gd name="T88" fmla="*/ 70 w 127"/>
                  <a:gd name="T89" fmla="*/ 11 h 136"/>
                  <a:gd name="T90" fmla="*/ 37 w 127"/>
                  <a:gd name="T91" fmla="*/ 11 h 136"/>
                  <a:gd name="T92" fmla="*/ 34 w 127"/>
                  <a:gd name="T93" fmla="*/ 11 h 136"/>
                  <a:gd name="T94" fmla="*/ 34 w 127"/>
                  <a:gd name="T95" fmla="*/ 61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7" h="136">
                    <a:moveTo>
                      <a:pt x="34" y="71"/>
                    </a:moveTo>
                    <a:cubicBezTo>
                      <a:pt x="34" y="75"/>
                      <a:pt x="34" y="78"/>
                      <a:pt x="34" y="81"/>
                    </a:cubicBezTo>
                    <a:cubicBezTo>
                      <a:pt x="34" y="92"/>
                      <a:pt x="34" y="103"/>
                      <a:pt x="34" y="114"/>
                    </a:cubicBezTo>
                    <a:cubicBezTo>
                      <a:pt x="34" y="117"/>
                      <a:pt x="34" y="119"/>
                      <a:pt x="35" y="122"/>
                    </a:cubicBezTo>
                    <a:cubicBezTo>
                      <a:pt x="35" y="125"/>
                      <a:pt x="37" y="127"/>
                      <a:pt x="40" y="127"/>
                    </a:cubicBezTo>
                    <a:cubicBezTo>
                      <a:pt x="43" y="127"/>
                      <a:pt x="46" y="128"/>
                      <a:pt x="49" y="128"/>
                    </a:cubicBezTo>
                    <a:cubicBezTo>
                      <a:pt x="49" y="130"/>
                      <a:pt x="49" y="133"/>
                      <a:pt x="49" y="135"/>
                    </a:cubicBezTo>
                    <a:cubicBezTo>
                      <a:pt x="33" y="135"/>
                      <a:pt x="17" y="135"/>
                      <a:pt x="1" y="135"/>
                    </a:cubicBezTo>
                    <a:cubicBezTo>
                      <a:pt x="0" y="134"/>
                      <a:pt x="0" y="133"/>
                      <a:pt x="0" y="132"/>
                    </a:cubicBezTo>
                    <a:cubicBezTo>
                      <a:pt x="0" y="131"/>
                      <a:pt x="0" y="130"/>
                      <a:pt x="0" y="128"/>
                    </a:cubicBezTo>
                    <a:cubicBezTo>
                      <a:pt x="3" y="128"/>
                      <a:pt x="6" y="128"/>
                      <a:pt x="9" y="127"/>
                    </a:cubicBezTo>
                    <a:cubicBezTo>
                      <a:pt x="14" y="126"/>
                      <a:pt x="15" y="125"/>
                      <a:pt x="16" y="120"/>
                    </a:cubicBezTo>
                    <a:cubicBezTo>
                      <a:pt x="16" y="117"/>
                      <a:pt x="17" y="114"/>
                      <a:pt x="17" y="111"/>
                    </a:cubicBezTo>
                    <a:cubicBezTo>
                      <a:pt x="17" y="81"/>
                      <a:pt x="17" y="52"/>
                      <a:pt x="17" y="22"/>
                    </a:cubicBezTo>
                    <a:cubicBezTo>
                      <a:pt x="17" y="20"/>
                      <a:pt x="16" y="17"/>
                      <a:pt x="16" y="15"/>
                    </a:cubicBezTo>
                    <a:cubicBezTo>
                      <a:pt x="15" y="11"/>
                      <a:pt x="13" y="9"/>
                      <a:pt x="9" y="9"/>
                    </a:cubicBezTo>
                    <a:cubicBezTo>
                      <a:pt x="6" y="8"/>
                      <a:pt x="3" y="8"/>
                      <a:pt x="0" y="8"/>
                    </a:cubicBezTo>
                    <a:cubicBezTo>
                      <a:pt x="0" y="5"/>
                      <a:pt x="0" y="3"/>
                      <a:pt x="0" y="1"/>
                    </a:cubicBezTo>
                    <a:cubicBezTo>
                      <a:pt x="2" y="1"/>
                      <a:pt x="3" y="0"/>
                      <a:pt x="4" y="0"/>
                    </a:cubicBezTo>
                    <a:cubicBezTo>
                      <a:pt x="26" y="0"/>
                      <a:pt x="49" y="0"/>
                      <a:pt x="71" y="0"/>
                    </a:cubicBezTo>
                    <a:cubicBezTo>
                      <a:pt x="79" y="0"/>
                      <a:pt x="86" y="1"/>
                      <a:pt x="94" y="4"/>
                    </a:cubicBezTo>
                    <a:cubicBezTo>
                      <a:pt x="108" y="9"/>
                      <a:pt x="115" y="18"/>
                      <a:pt x="116" y="32"/>
                    </a:cubicBezTo>
                    <a:cubicBezTo>
                      <a:pt x="117" y="48"/>
                      <a:pt x="110" y="60"/>
                      <a:pt x="97" y="66"/>
                    </a:cubicBezTo>
                    <a:cubicBezTo>
                      <a:pt x="91" y="68"/>
                      <a:pt x="86" y="70"/>
                      <a:pt x="80" y="70"/>
                    </a:cubicBezTo>
                    <a:cubicBezTo>
                      <a:pt x="77" y="70"/>
                      <a:pt x="74" y="71"/>
                      <a:pt x="71" y="71"/>
                    </a:cubicBezTo>
                    <a:cubicBezTo>
                      <a:pt x="72" y="73"/>
                      <a:pt x="73" y="74"/>
                      <a:pt x="73" y="75"/>
                    </a:cubicBezTo>
                    <a:cubicBezTo>
                      <a:pt x="84" y="88"/>
                      <a:pt x="94" y="101"/>
                      <a:pt x="104" y="114"/>
                    </a:cubicBezTo>
                    <a:cubicBezTo>
                      <a:pt x="105" y="115"/>
                      <a:pt x="105" y="115"/>
                      <a:pt x="105" y="116"/>
                    </a:cubicBezTo>
                    <a:cubicBezTo>
                      <a:pt x="111" y="122"/>
                      <a:pt x="117" y="128"/>
                      <a:pt x="127" y="128"/>
                    </a:cubicBezTo>
                    <a:cubicBezTo>
                      <a:pt x="127" y="130"/>
                      <a:pt x="127" y="133"/>
                      <a:pt x="127" y="135"/>
                    </a:cubicBezTo>
                    <a:cubicBezTo>
                      <a:pt x="124" y="135"/>
                      <a:pt x="120" y="135"/>
                      <a:pt x="116" y="135"/>
                    </a:cubicBezTo>
                    <a:cubicBezTo>
                      <a:pt x="111" y="135"/>
                      <a:pt x="107" y="135"/>
                      <a:pt x="102" y="136"/>
                    </a:cubicBezTo>
                    <a:cubicBezTo>
                      <a:pt x="99" y="136"/>
                      <a:pt x="97" y="134"/>
                      <a:pt x="96" y="132"/>
                    </a:cubicBezTo>
                    <a:cubicBezTo>
                      <a:pt x="83" y="115"/>
                      <a:pt x="71" y="99"/>
                      <a:pt x="59" y="82"/>
                    </a:cubicBezTo>
                    <a:cubicBezTo>
                      <a:pt x="57" y="79"/>
                      <a:pt x="54" y="76"/>
                      <a:pt x="52" y="73"/>
                    </a:cubicBezTo>
                    <a:cubicBezTo>
                      <a:pt x="51" y="72"/>
                      <a:pt x="50" y="71"/>
                      <a:pt x="49" y="71"/>
                    </a:cubicBezTo>
                    <a:cubicBezTo>
                      <a:pt x="44" y="71"/>
                      <a:pt x="39" y="71"/>
                      <a:pt x="34" y="71"/>
                    </a:cubicBezTo>
                    <a:close/>
                    <a:moveTo>
                      <a:pt x="34" y="61"/>
                    </a:moveTo>
                    <a:cubicBezTo>
                      <a:pt x="35" y="62"/>
                      <a:pt x="36" y="62"/>
                      <a:pt x="36" y="62"/>
                    </a:cubicBezTo>
                    <a:cubicBezTo>
                      <a:pt x="46" y="62"/>
                      <a:pt x="56" y="62"/>
                      <a:pt x="66" y="62"/>
                    </a:cubicBezTo>
                    <a:cubicBezTo>
                      <a:pt x="72" y="61"/>
                      <a:pt x="77" y="60"/>
                      <a:pt x="82" y="59"/>
                    </a:cubicBezTo>
                    <a:cubicBezTo>
                      <a:pt x="90" y="56"/>
                      <a:pt x="94" y="51"/>
                      <a:pt x="96" y="44"/>
                    </a:cubicBezTo>
                    <a:cubicBezTo>
                      <a:pt x="96" y="39"/>
                      <a:pt x="97" y="34"/>
                      <a:pt x="96" y="29"/>
                    </a:cubicBezTo>
                    <a:cubicBezTo>
                      <a:pt x="95" y="20"/>
                      <a:pt x="90" y="15"/>
                      <a:pt x="81" y="12"/>
                    </a:cubicBezTo>
                    <a:cubicBezTo>
                      <a:pt x="77" y="11"/>
                      <a:pt x="74" y="11"/>
                      <a:pt x="70" y="11"/>
                    </a:cubicBezTo>
                    <a:cubicBezTo>
                      <a:pt x="59" y="10"/>
                      <a:pt x="48" y="11"/>
                      <a:pt x="37" y="11"/>
                    </a:cubicBezTo>
                    <a:cubicBezTo>
                      <a:pt x="36" y="11"/>
                      <a:pt x="35" y="11"/>
                      <a:pt x="34" y="11"/>
                    </a:cubicBezTo>
                    <a:cubicBezTo>
                      <a:pt x="34" y="28"/>
                      <a:pt x="34" y="44"/>
                      <a:pt x="34" y="61"/>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1" name="Freeform 18">
                <a:extLst>
                  <a:ext uri="{FF2B5EF4-FFF2-40B4-BE49-F238E27FC236}">
                    <a16:creationId xmlns:a16="http://schemas.microsoft.com/office/drawing/2014/main" id="{029271E6-BD5F-4E7D-809E-C4511BA4F756}"/>
                  </a:ext>
                </a:extLst>
              </p:cNvPr>
              <p:cNvSpPr>
                <a:spLocks/>
              </p:cNvSpPr>
              <p:nvPr/>
            </p:nvSpPr>
            <p:spPr bwMode="auto">
              <a:xfrm>
                <a:off x="5333898" y="3887973"/>
                <a:ext cx="362030" cy="384457"/>
              </a:xfrm>
              <a:custGeom>
                <a:avLst/>
                <a:gdLst>
                  <a:gd name="T0" fmla="*/ 50 w 127"/>
                  <a:gd name="T1" fmla="*/ 70 h 135"/>
                  <a:gd name="T2" fmla="*/ 34 w 127"/>
                  <a:gd name="T3" fmla="*/ 87 h 135"/>
                  <a:gd name="T4" fmla="*/ 33 w 127"/>
                  <a:gd name="T5" fmla="*/ 90 h 135"/>
                  <a:gd name="T6" fmla="*/ 33 w 127"/>
                  <a:gd name="T7" fmla="*/ 116 h 135"/>
                  <a:gd name="T8" fmla="*/ 34 w 127"/>
                  <a:gd name="T9" fmla="*/ 120 h 135"/>
                  <a:gd name="T10" fmla="*/ 41 w 127"/>
                  <a:gd name="T11" fmla="*/ 127 h 135"/>
                  <a:gd name="T12" fmla="*/ 49 w 127"/>
                  <a:gd name="T13" fmla="*/ 128 h 135"/>
                  <a:gd name="T14" fmla="*/ 49 w 127"/>
                  <a:gd name="T15" fmla="*/ 135 h 135"/>
                  <a:gd name="T16" fmla="*/ 0 w 127"/>
                  <a:gd name="T17" fmla="*/ 135 h 135"/>
                  <a:gd name="T18" fmla="*/ 0 w 127"/>
                  <a:gd name="T19" fmla="*/ 128 h 135"/>
                  <a:gd name="T20" fmla="*/ 7 w 127"/>
                  <a:gd name="T21" fmla="*/ 128 h 135"/>
                  <a:gd name="T22" fmla="*/ 16 w 127"/>
                  <a:gd name="T23" fmla="*/ 118 h 135"/>
                  <a:gd name="T24" fmla="*/ 16 w 127"/>
                  <a:gd name="T25" fmla="*/ 111 h 135"/>
                  <a:gd name="T26" fmla="*/ 16 w 127"/>
                  <a:gd name="T27" fmla="*/ 24 h 135"/>
                  <a:gd name="T28" fmla="*/ 16 w 127"/>
                  <a:gd name="T29" fmla="*/ 16 h 135"/>
                  <a:gd name="T30" fmla="*/ 8 w 127"/>
                  <a:gd name="T31" fmla="*/ 9 h 135"/>
                  <a:gd name="T32" fmla="*/ 0 w 127"/>
                  <a:gd name="T33" fmla="*/ 8 h 135"/>
                  <a:gd name="T34" fmla="*/ 0 w 127"/>
                  <a:gd name="T35" fmla="*/ 1 h 135"/>
                  <a:gd name="T36" fmla="*/ 49 w 127"/>
                  <a:gd name="T37" fmla="*/ 1 h 135"/>
                  <a:gd name="T38" fmla="*/ 50 w 127"/>
                  <a:gd name="T39" fmla="*/ 8 h 135"/>
                  <a:gd name="T40" fmla="*/ 41 w 127"/>
                  <a:gd name="T41" fmla="*/ 9 h 135"/>
                  <a:gd name="T42" fmla="*/ 34 w 127"/>
                  <a:gd name="T43" fmla="*/ 16 h 135"/>
                  <a:gd name="T44" fmla="*/ 33 w 127"/>
                  <a:gd name="T45" fmla="*/ 23 h 135"/>
                  <a:gd name="T46" fmla="*/ 33 w 127"/>
                  <a:gd name="T47" fmla="*/ 70 h 135"/>
                  <a:gd name="T48" fmla="*/ 33 w 127"/>
                  <a:gd name="T49" fmla="*/ 73 h 135"/>
                  <a:gd name="T50" fmla="*/ 36 w 127"/>
                  <a:gd name="T51" fmla="*/ 71 h 135"/>
                  <a:gd name="T52" fmla="*/ 83 w 127"/>
                  <a:gd name="T53" fmla="*/ 19 h 135"/>
                  <a:gd name="T54" fmla="*/ 86 w 127"/>
                  <a:gd name="T55" fmla="*/ 14 h 135"/>
                  <a:gd name="T56" fmla="*/ 84 w 127"/>
                  <a:gd name="T57" fmla="*/ 9 h 135"/>
                  <a:gd name="T58" fmla="*/ 76 w 127"/>
                  <a:gd name="T59" fmla="*/ 8 h 135"/>
                  <a:gd name="T60" fmla="*/ 76 w 127"/>
                  <a:gd name="T61" fmla="*/ 1 h 135"/>
                  <a:gd name="T62" fmla="*/ 122 w 127"/>
                  <a:gd name="T63" fmla="*/ 1 h 135"/>
                  <a:gd name="T64" fmla="*/ 122 w 127"/>
                  <a:gd name="T65" fmla="*/ 8 h 135"/>
                  <a:gd name="T66" fmla="*/ 118 w 127"/>
                  <a:gd name="T67" fmla="*/ 8 h 135"/>
                  <a:gd name="T68" fmla="*/ 99 w 127"/>
                  <a:gd name="T69" fmla="*/ 18 h 135"/>
                  <a:gd name="T70" fmla="*/ 77 w 127"/>
                  <a:gd name="T71" fmla="*/ 41 h 135"/>
                  <a:gd name="T72" fmla="*/ 62 w 127"/>
                  <a:gd name="T73" fmla="*/ 57 h 135"/>
                  <a:gd name="T74" fmla="*/ 64 w 127"/>
                  <a:gd name="T75" fmla="*/ 61 h 135"/>
                  <a:gd name="T76" fmla="*/ 102 w 127"/>
                  <a:gd name="T77" fmla="*/ 113 h 135"/>
                  <a:gd name="T78" fmla="*/ 108 w 127"/>
                  <a:gd name="T79" fmla="*/ 120 h 135"/>
                  <a:gd name="T80" fmla="*/ 123 w 127"/>
                  <a:gd name="T81" fmla="*/ 127 h 135"/>
                  <a:gd name="T82" fmla="*/ 127 w 127"/>
                  <a:gd name="T83" fmla="*/ 128 h 135"/>
                  <a:gd name="T84" fmla="*/ 127 w 127"/>
                  <a:gd name="T85" fmla="*/ 135 h 135"/>
                  <a:gd name="T86" fmla="*/ 73 w 127"/>
                  <a:gd name="T87" fmla="*/ 135 h 135"/>
                  <a:gd name="T88" fmla="*/ 73 w 127"/>
                  <a:gd name="T89" fmla="*/ 128 h 135"/>
                  <a:gd name="T90" fmla="*/ 80 w 127"/>
                  <a:gd name="T91" fmla="*/ 127 h 135"/>
                  <a:gd name="T92" fmla="*/ 84 w 127"/>
                  <a:gd name="T93" fmla="*/ 120 h 135"/>
                  <a:gd name="T94" fmla="*/ 82 w 127"/>
                  <a:gd name="T95" fmla="*/ 115 h 135"/>
                  <a:gd name="T96" fmla="*/ 51 w 127"/>
                  <a:gd name="T97" fmla="*/ 72 h 135"/>
                  <a:gd name="T98" fmla="*/ 50 w 127"/>
                  <a:gd name="T99" fmla="*/ 7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7" h="135">
                    <a:moveTo>
                      <a:pt x="50" y="70"/>
                    </a:moveTo>
                    <a:cubicBezTo>
                      <a:pt x="44" y="76"/>
                      <a:pt x="39" y="81"/>
                      <a:pt x="34" y="87"/>
                    </a:cubicBezTo>
                    <a:cubicBezTo>
                      <a:pt x="33" y="88"/>
                      <a:pt x="33" y="89"/>
                      <a:pt x="33" y="90"/>
                    </a:cubicBezTo>
                    <a:cubicBezTo>
                      <a:pt x="33" y="99"/>
                      <a:pt x="33" y="107"/>
                      <a:pt x="33" y="116"/>
                    </a:cubicBezTo>
                    <a:cubicBezTo>
                      <a:pt x="33" y="117"/>
                      <a:pt x="33" y="118"/>
                      <a:pt x="34" y="120"/>
                    </a:cubicBezTo>
                    <a:cubicBezTo>
                      <a:pt x="35" y="125"/>
                      <a:pt x="36" y="126"/>
                      <a:pt x="41" y="127"/>
                    </a:cubicBezTo>
                    <a:cubicBezTo>
                      <a:pt x="44" y="127"/>
                      <a:pt x="46" y="128"/>
                      <a:pt x="49" y="128"/>
                    </a:cubicBezTo>
                    <a:cubicBezTo>
                      <a:pt x="49" y="130"/>
                      <a:pt x="49" y="133"/>
                      <a:pt x="49" y="135"/>
                    </a:cubicBezTo>
                    <a:cubicBezTo>
                      <a:pt x="33" y="135"/>
                      <a:pt x="17" y="135"/>
                      <a:pt x="0" y="135"/>
                    </a:cubicBezTo>
                    <a:cubicBezTo>
                      <a:pt x="0" y="133"/>
                      <a:pt x="0" y="131"/>
                      <a:pt x="0" y="128"/>
                    </a:cubicBezTo>
                    <a:cubicBezTo>
                      <a:pt x="2" y="128"/>
                      <a:pt x="5" y="128"/>
                      <a:pt x="7" y="128"/>
                    </a:cubicBezTo>
                    <a:cubicBezTo>
                      <a:pt x="14" y="127"/>
                      <a:pt x="16" y="125"/>
                      <a:pt x="16" y="118"/>
                    </a:cubicBezTo>
                    <a:cubicBezTo>
                      <a:pt x="16" y="115"/>
                      <a:pt x="16" y="113"/>
                      <a:pt x="16" y="111"/>
                    </a:cubicBezTo>
                    <a:cubicBezTo>
                      <a:pt x="16" y="82"/>
                      <a:pt x="16" y="53"/>
                      <a:pt x="16" y="24"/>
                    </a:cubicBezTo>
                    <a:cubicBezTo>
                      <a:pt x="16" y="21"/>
                      <a:pt x="16" y="18"/>
                      <a:pt x="16" y="16"/>
                    </a:cubicBezTo>
                    <a:cubicBezTo>
                      <a:pt x="15" y="11"/>
                      <a:pt x="13" y="9"/>
                      <a:pt x="8" y="9"/>
                    </a:cubicBezTo>
                    <a:cubicBezTo>
                      <a:pt x="5" y="8"/>
                      <a:pt x="3" y="8"/>
                      <a:pt x="0" y="8"/>
                    </a:cubicBezTo>
                    <a:cubicBezTo>
                      <a:pt x="0" y="5"/>
                      <a:pt x="0" y="3"/>
                      <a:pt x="0" y="1"/>
                    </a:cubicBezTo>
                    <a:cubicBezTo>
                      <a:pt x="4" y="0"/>
                      <a:pt x="40" y="0"/>
                      <a:pt x="49" y="1"/>
                    </a:cubicBezTo>
                    <a:cubicBezTo>
                      <a:pt x="49" y="3"/>
                      <a:pt x="50" y="5"/>
                      <a:pt x="50" y="8"/>
                    </a:cubicBezTo>
                    <a:cubicBezTo>
                      <a:pt x="47" y="8"/>
                      <a:pt x="44" y="8"/>
                      <a:pt x="41" y="9"/>
                    </a:cubicBezTo>
                    <a:cubicBezTo>
                      <a:pt x="37" y="9"/>
                      <a:pt x="34" y="11"/>
                      <a:pt x="34" y="16"/>
                    </a:cubicBezTo>
                    <a:cubicBezTo>
                      <a:pt x="33" y="18"/>
                      <a:pt x="33" y="20"/>
                      <a:pt x="33" y="23"/>
                    </a:cubicBezTo>
                    <a:cubicBezTo>
                      <a:pt x="33" y="39"/>
                      <a:pt x="33" y="54"/>
                      <a:pt x="33" y="70"/>
                    </a:cubicBezTo>
                    <a:cubicBezTo>
                      <a:pt x="33" y="71"/>
                      <a:pt x="33" y="72"/>
                      <a:pt x="33" y="73"/>
                    </a:cubicBezTo>
                    <a:cubicBezTo>
                      <a:pt x="35" y="72"/>
                      <a:pt x="36" y="72"/>
                      <a:pt x="36" y="71"/>
                    </a:cubicBezTo>
                    <a:cubicBezTo>
                      <a:pt x="52" y="54"/>
                      <a:pt x="67" y="37"/>
                      <a:pt x="83" y="19"/>
                    </a:cubicBezTo>
                    <a:cubicBezTo>
                      <a:pt x="84" y="18"/>
                      <a:pt x="85" y="16"/>
                      <a:pt x="86" y="14"/>
                    </a:cubicBezTo>
                    <a:cubicBezTo>
                      <a:pt x="88" y="12"/>
                      <a:pt x="87" y="10"/>
                      <a:pt x="84" y="9"/>
                    </a:cubicBezTo>
                    <a:cubicBezTo>
                      <a:pt x="81" y="8"/>
                      <a:pt x="79" y="8"/>
                      <a:pt x="76" y="8"/>
                    </a:cubicBezTo>
                    <a:cubicBezTo>
                      <a:pt x="76" y="5"/>
                      <a:pt x="76" y="3"/>
                      <a:pt x="76" y="1"/>
                    </a:cubicBezTo>
                    <a:cubicBezTo>
                      <a:pt x="79" y="0"/>
                      <a:pt x="114" y="0"/>
                      <a:pt x="122" y="1"/>
                    </a:cubicBezTo>
                    <a:cubicBezTo>
                      <a:pt x="122" y="3"/>
                      <a:pt x="122" y="5"/>
                      <a:pt x="122" y="8"/>
                    </a:cubicBezTo>
                    <a:cubicBezTo>
                      <a:pt x="121" y="8"/>
                      <a:pt x="120" y="8"/>
                      <a:pt x="118" y="8"/>
                    </a:cubicBezTo>
                    <a:cubicBezTo>
                      <a:pt x="111" y="9"/>
                      <a:pt x="104" y="12"/>
                      <a:pt x="99" y="18"/>
                    </a:cubicBezTo>
                    <a:cubicBezTo>
                      <a:pt x="92" y="25"/>
                      <a:pt x="85" y="33"/>
                      <a:pt x="77" y="41"/>
                    </a:cubicBezTo>
                    <a:cubicBezTo>
                      <a:pt x="72" y="46"/>
                      <a:pt x="67" y="52"/>
                      <a:pt x="62" y="57"/>
                    </a:cubicBezTo>
                    <a:cubicBezTo>
                      <a:pt x="63" y="58"/>
                      <a:pt x="64" y="59"/>
                      <a:pt x="64" y="61"/>
                    </a:cubicBezTo>
                    <a:cubicBezTo>
                      <a:pt x="77" y="78"/>
                      <a:pt x="90" y="95"/>
                      <a:pt x="102" y="113"/>
                    </a:cubicBezTo>
                    <a:cubicBezTo>
                      <a:pt x="104" y="115"/>
                      <a:pt x="106" y="118"/>
                      <a:pt x="108" y="120"/>
                    </a:cubicBezTo>
                    <a:cubicBezTo>
                      <a:pt x="112" y="124"/>
                      <a:pt x="117" y="127"/>
                      <a:pt x="123" y="127"/>
                    </a:cubicBezTo>
                    <a:cubicBezTo>
                      <a:pt x="124" y="128"/>
                      <a:pt x="125" y="128"/>
                      <a:pt x="127" y="128"/>
                    </a:cubicBezTo>
                    <a:cubicBezTo>
                      <a:pt x="127" y="130"/>
                      <a:pt x="127" y="133"/>
                      <a:pt x="127" y="135"/>
                    </a:cubicBezTo>
                    <a:cubicBezTo>
                      <a:pt x="109" y="135"/>
                      <a:pt x="91" y="135"/>
                      <a:pt x="73" y="135"/>
                    </a:cubicBezTo>
                    <a:cubicBezTo>
                      <a:pt x="73" y="133"/>
                      <a:pt x="73" y="131"/>
                      <a:pt x="73" y="128"/>
                    </a:cubicBezTo>
                    <a:cubicBezTo>
                      <a:pt x="75" y="128"/>
                      <a:pt x="78" y="128"/>
                      <a:pt x="80" y="127"/>
                    </a:cubicBezTo>
                    <a:cubicBezTo>
                      <a:pt x="85" y="127"/>
                      <a:pt x="86" y="125"/>
                      <a:pt x="84" y="120"/>
                    </a:cubicBezTo>
                    <a:cubicBezTo>
                      <a:pt x="84" y="118"/>
                      <a:pt x="83" y="117"/>
                      <a:pt x="82" y="115"/>
                    </a:cubicBezTo>
                    <a:cubicBezTo>
                      <a:pt x="72" y="101"/>
                      <a:pt x="61" y="86"/>
                      <a:pt x="51" y="72"/>
                    </a:cubicBezTo>
                    <a:cubicBezTo>
                      <a:pt x="51" y="71"/>
                      <a:pt x="50" y="71"/>
                      <a:pt x="50" y="7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2" name="Freeform 19">
                <a:extLst>
                  <a:ext uri="{FF2B5EF4-FFF2-40B4-BE49-F238E27FC236}">
                    <a16:creationId xmlns:a16="http://schemas.microsoft.com/office/drawing/2014/main" id="{F0E374B4-1D8A-4254-9BF8-9478B61B7867}"/>
                  </a:ext>
                </a:extLst>
              </p:cNvPr>
              <p:cNvSpPr>
                <a:spLocks/>
              </p:cNvSpPr>
              <p:nvPr/>
            </p:nvSpPr>
            <p:spPr bwMode="auto">
              <a:xfrm>
                <a:off x="7278607" y="3887973"/>
                <a:ext cx="358826" cy="384457"/>
              </a:xfrm>
              <a:custGeom>
                <a:avLst/>
                <a:gdLst>
                  <a:gd name="T0" fmla="*/ 28 w 126"/>
                  <a:gd name="T1" fmla="*/ 16 h 135"/>
                  <a:gd name="T2" fmla="*/ 28 w 126"/>
                  <a:gd name="T3" fmla="*/ 20 h 135"/>
                  <a:gd name="T4" fmla="*/ 28 w 126"/>
                  <a:gd name="T5" fmla="*/ 109 h 135"/>
                  <a:gd name="T6" fmla="*/ 28 w 126"/>
                  <a:gd name="T7" fmla="*/ 119 h 135"/>
                  <a:gd name="T8" fmla="*/ 37 w 126"/>
                  <a:gd name="T9" fmla="*/ 127 h 135"/>
                  <a:gd name="T10" fmla="*/ 44 w 126"/>
                  <a:gd name="T11" fmla="*/ 128 h 135"/>
                  <a:gd name="T12" fmla="*/ 44 w 126"/>
                  <a:gd name="T13" fmla="*/ 135 h 135"/>
                  <a:gd name="T14" fmla="*/ 0 w 126"/>
                  <a:gd name="T15" fmla="*/ 135 h 135"/>
                  <a:gd name="T16" fmla="*/ 0 w 126"/>
                  <a:gd name="T17" fmla="*/ 128 h 135"/>
                  <a:gd name="T18" fmla="*/ 8 w 126"/>
                  <a:gd name="T19" fmla="*/ 127 h 135"/>
                  <a:gd name="T20" fmla="*/ 16 w 126"/>
                  <a:gd name="T21" fmla="*/ 120 h 135"/>
                  <a:gd name="T22" fmla="*/ 16 w 126"/>
                  <a:gd name="T23" fmla="*/ 113 h 135"/>
                  <a:gd name="T24" fmla="*/ 16 w 126"/>
                  <a:gd name="T25" fmla="*/ 19 h 135"/>
                  <a:gd name="T26" fmla="*/ 16 w 126"/>
                  <a:gd name="T27" fmla="*/ 15 h 135"/>
                  <a:gd name="T28" fmla="*/ 9 w 126"/>
                  <a:gd name="T29" fmla="*/ 9 h 135"/>
                  <a:gd name="T30" fmla="*/ 5 w 126"/>
                  <a:gd name="T31" fmla="*/ 8 h 135"/>
                  <a:gd name="T32" fmla="*/ 1 w 126"/>
                  <a:gd name="T33" fmla="*/ 8 h 135"/>
                  <a:gd name="T34" fmla="*/ 1 w 126"/>
                  <a:gd name="T35" fmla="*/ 1 h 135"/>
                  <a:gd name="T36" fmla="*/ 40 w 126"/>
                  <a:gd name="T37" fmla="*/ 1 h 135"/>
                  <a:gd name="T38" fmla="*/ 98 w 126"/>
                  <a:gd name="T39" fmla="*/ 100 h 135"/>
                  <a:gd name="T40" fmla="*/ 99 w 126"/>
                  <a:gd name="T41" fmla="*/ 100 h 135"/>
                  <a:gd name="T42" fmla="*/ 99 w 126"/>
                  <a:gd name="T43" fmla="*/ 96 h 135"/>
                  <a:gd name="T44" fmla="*/ 99 w 126"/>
                  <a:gd name="T45" fmla="*/ 24 h 135"/>
                  <a:gd name="T46" fmla="*/ 98 w 126"/>
                  <a:gd name="T47" fmla="*/ 16 h 135"/>
                  <a:gd name="T48" fmla="*/ 90 w 126"/>
                  <a:gd name="T49" fmla="*/ 9 h 135"/>
                  <a:gd name="T50" fmla="*/ 83 w 126"/>
                  <a:gd name="T51" fmla="*/ 8 h 135"/>
                  <a:gd name="T52" fmla="*/ 83 w 126"/>
                  <a:gd name="T53" fmla="*/ 1 h 135"/>
                  <a:gd name="T54" fmla="*/ 126 w 126"/>
                  <a:gd name="T55" fmla="*/ 1 h 135"/>
                  <a:gd name="T56" fmla="*/ 126 w 126"/>
                  <a:gd name="T57" fmla="*/ 8 h 135"/>
                  <a:gd name="T58" fmla="*/ 119 w 126"/>
                  <a:gd name="T59" fmla="*/ 9 h 135"/>
                  <a:gd name="T60" fmla="*/ 111 w 126"/>
                  <a:gd name="T61" fmla="*/ 16 h 135"/>
                  <a:gd name="T62" fmla="*/ 110 w 126"/>
                  <a:gd name="T63" fmla="*/ 27 h 135"/>
                  <a:gd name="T64" fmla="*/ 110 w 126"/>
                  <a:gd name="T65" fmla="*/ 129 h 135"/>
                  <a:gd name="T66" fmla="*/ 110 w 126"/>
                  <a:gd name="T67" fmla="*/ 135 h 135"/>
                  <a:gd name="T68" fmla="*/ 99 w 126"/>
                  <a:gd name="T69" fmla="*/ 135 h 135"/>
                  <a:gd name="T70" fmla="*/ 29 w 126"/>
                  <a:gd name="T71" fmla="*/ 15 h 135"/>
                  <a:gd name="T72" fmla="*/ 28 w 126"/>
                  <a:gd name="T73" fmla="*/ 1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6" h="135">
                    <a:moveTo>
                      <a:pt x="28" y="16"/>
                    </a:moveTo>
                    <a:cubicBezTo>
                      <a:pt x="28" y="17"/>
                      <a:pt x="28" y="19"/>
                      <a:pt x="28" y="20"/>
                    </a:cubicBezTo>
                    <a:cubicBezTo>
                      <a:pt x="28" y="50"/>
                      <a:pt x="28" y="79"/>
                      <a:pt x="28" y="109"/>
                    </a:cubicBezTo>
                    <a:cubicBezTo>
                      <a:pt x="28" y="112"/>
                      <a:pt x="28" y="115"/>
                      <a:pt x="28" y="119"/>
                    </a:cubicBezTo>
                    <a:cubicBezTo>
                      <a:pt x="29" y="124"/>
                      <a:pt x="31" y="126"/>
                      <a:pt x="37" y="127"/>
                    </a:cubicBezTo>
                    <a:cubicBezTo>
                      <a:pt x="39" y="127"/>
                      <a:pt x="41" y="128"/>
                      <a:pt x="44" y="128"/>
                    </a:cubicBezTo>
                    <a:cubicBezTo>
                      <a:pt x="44" y="130"/>
                      <a:pt x="44" y="133"/>
                      <a:pt x="44" y="135"/>
                    </a:cubicBezTo>
                    <a:cubicBezTo>
                      <a:pt x="29" y="135"/>
                      <a:pt x="15" y="135"/>
                      <a:pt x="0" y="135"/>
                    </a:cubicBezTo>
                    <a:cubicBezTo>
                      <a:pt x="0" y="133"/>
                      <a:pt x="0" y="131"/>
                      <a:pt x="0" y="128"/>
                    </a:cubicBezTo>
                    <a:cubicBezTo>
                      <a:pt x="3" y="128"/>
                      <a:pt x="5" y="127"/>
                      <a:pt x="8" y="127"/>
                    </a:cubicBezTo>
                    <a:cubicBezTo>
                      <a:pt x="12" y="127"/>
                      <a:pt x="15" y="124"/>
                      <a:pt x="16" y="120"/>
                    </a:cubicBezTo>
                    <a:cubicBezTo>
                      <a:pt x="16" y="118"/>
                      <a:pt x="16" y="115"/>
                      <a:pt x="16" y="113"/>
                    </a:cubicBezTo>
                    <a:cubicBezTo>
                      <a:pt x="16" y="82"/>
                      <a:pt x="16" y="50"/>
                      <a:pt x="16" y="19"/>
                    </a:cubicBezTo>
                    <a:cubicBezTo>
                      <a:pt x="16" y="18"/>
                      <a:pt x="16" y="17"/>
                      <a:pt x="16" y="15"/>
                    </a:cubicBezTo>
                    <a:cubicBezTo>
                      <a:pt x="16" y="11"/>
                      <a:pt x="14" y="9"/>
                      <a:pt x="9" y="9"/>
                    </a:cubicBezTo>
                    <a:cubicBezTo>
                      <a:pt x="8" y="8"/>
                      <a:pt x="7" y="8"/>
                      <a:pt x="5" y="8"/>
                    </a:cubicBezTo>
                    <a:cubicBezTo>
                      <a:pt x="4" y="8"/>
                      <a:pt x="2" y="8"/>
                      <a:pt x="1" y="8"/>
                    </a:cubicBezTo>
                    <a:cubicBezTo>
                      <a:pt x="1" y="5"/>
                      <a:pt x="1" y="3"/>
                      <a:pt x="1" y="1"/>
                    </a:cubicBezTo>
                    <a:cubicBezTo>
                      <a:pt x="14" y="1"/>
                      <a:pt x="27" y="1"/>
                      <a:pt x="40" y="1"/>
                    </a:cubicBezTo>
                    <a:cubicBezTo>
                      <a:pt x="59" y="34"/>
                      <a:pt x="79" y="67"/>
                      <a:pt x="98" y="100"/>
                    </a:cubicBezTo>
                    <a:cubicBezTo>
                      <a:pt x="98" y="100"/>
                      <a:pt x="99" y="100"/>
                      <a:pt x="99" y="100"/>
                    </a:cubicBezTo>
                    <a:cubicBezTo>
                      <a:pt x="99" y="99"/>
                      <a:pt x="99" y="97"/>
                      <a:pt x="99" y="96"/>
                    </a:cubicBezTo>
                    <a:cubicBezTo>
                      <a:pt x="99" y="72"/>
                      <a:pt x="99" y="48"/>
                      <a:pt x="99" y="24"/>
                    </a:cubicBezTo>
                    <a:cubicBezTo>
                      <a:pt x="99" y="21"/>
                      <a:pt x="99" y="19"/>
                      <a:pt x="98" y="16"/>
                    </a:cubicBezTo>
                    <a:cubicBezTo>
                      <a:pt x="97" y="12"/>
                      <a:pt x="94" y="9"/>
                      <a:pt x="90" y="9"/>
                    </a:cubicBezTo>
                    <a:cubicBezTo>
                      <a:pt x="88" y="8"/>
                      <a:pt x="86" y="8"/>
                      <a:pt x="83" y="8"/>
                    </a:cubicBezTo>
                    <a:cubicBezTo>
                      <a:pt x="83" y="5"/>
                      <a:pt x="83" y="3"/>
                      <a:pt x="83" y="1"/>
                    </a:cubicBezTo>
                    <a:cubicBezTo>
                      <a:pt x="87" y="0"/>
                      <a:pt x="115" y="0"/>
                      <a:pt x="126" y="1"/>
                    </a:cubicBezTo>
                    <a:cubicBezTo>
                      <a:pt x="126" y="3"/>
                      <a:pt x="126" y="5"/>
                      <a:pt x="126" y="8"/>
                    </a:cubicBezTo>
                    <a:cubicBezTo>
                      <a:pt x="124" y="8"/>
                      <a:pt x="122" y="8"/>
                      <a:pt x="119" y="9"/>
                    </a:cubicBezTo>
                    <a:cubicBezTo>
                      <a:pt x="115" y="9"/>
                      <a:pt x="112" y="12"/>
                      <a:pt x="111" y="16"/>
                    </a:cubicBezTo>
                    <a:cubicBezTo>
                      <a:pt x="111" y="20"/>
                      <a:pt x="110" y="23"/>
                      <a:pt x="110" y="27"/>
                    </a:cubicBezTo>
                    <a:cubicBezTo>
                      <a:pt x="110" y="61"/>
                      <a:pt x="110" y="95"/>
                      <a:pt x="110" y="129"/>
                    </a:cubicBezTo>
                    <a:cubicBezTo>
                      <a:pt x="110" y="131"/>
                      <a:pt x="110" y="133"/>
                      <a:pt x="110" y="135"/>
                    </a:cubicBezTo>
                    <a:cubicBezTo>
                      <a:pt x="106" y="135"/>
                      <a:pt x="103" y="135"/>
                      <a:pt x="99" y="135"/>
                    </a:cubicBezTo>
                    <a:cubicBezTo>
                      <a:pt x="76" y="95"/>
                      <a:pt x="52" y="55"/>
                      <a:pt x="29" y="15"/>
                    </a:cubicBezTo>
                    <a:cubicBezTo>
                      <a:pt x="28" y="15"/>
                      <a:pt x="28" y="15"/>
                      <a:pt x="28" y="16"/>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3" name="Freeform 20">
                <a:extLst>
                  <a:ext uri="{FF2B5EF4-FFF2-40B4-BE49-F238E27FC236}">
                    <a16:creationId xmlns:a16="http://schemas.microsoft.com/office/drawing/2014/main" id="{AFBC22B1-E0E5-491D-8D3A-0CADD301B3F1}"/>
                  </a:ext>
                </a:extLst>
              </p:cNvPr>
              <p:cNvSpPr>
                <a:spLocks/>
              </p:cNvSpPr>
              <p:nvPr/>
            </p:nvSpPr>
            <p:spPr bwMode="auto">
              <a:xfrm>
                <a:off x="8233341" y="3887973"/>
                <a:ext cx="352419" cy="384457"/>
              </a:xfrm>
              <a:custGeom>
                <a:avLst/>
                <a:gdLst>
                  <a:gd name="T0" fmla="*/ 0 w 124"/>
                  <a:gd name="T1" fmla="*/ 8 h 135"/>
                  <a:gd name="T2" fmla="*/ 0 w 124"/>
                  <a:gd name="T3" fmla="*/ 1 h 135"/>
                  <a:gd name="T4" fmla="*/ 105 w 124"/>
                  <a:gd name="T5" fmla="*/ 1 h 135"/>
                  <a:gd name="T6" fmla="*/ 117 w 124"/>
                  <a:gd name="T7" fmla="*/ 35 h 135"/>
                  <a:gd name="T8" fmla="*/ 110 w 124"/>
                  <a:gd name="T9" fmla="*/ 39 h 135"/>
                  <a:gd name="T10" fmla="*/ 107 w 124"/>
                  <a:gd name="T11" fmla="*/ 33 h 135"/>
                  <a:gd name="T12" fmla="*/ 78 w 124"/>
                  <a:gd name="T13" fmla="*/ 11 h 135"/>
                  <a:gd name="T14" fmla="*/ 34 w 124"/>
                  <a:gd name="T15" fmla="*/ 11 h 135"/>
                  <a:gd name="T16" fmla="*/ 34 w 124"/>
                  <a:gd name="T17" fmla="*/ 61 h 135"/>
                  <a:gd name="T18" fmla="*/ 55 w 124"/>
                  <a:gd name="T19" fmla="*/ 60 h 135"/>
                  <a:gd name="T20" fmla="*/ 69 w 124"/>
                  <a:gd name="T21" fmla="*/ 45 h 135"/>
                  <a:gd name="T22" fmla="*/ 70 w 124"/>
                  <a:gd name="T23" fmla="*/ 36 h 135"/>
                  <a:gd name="T24" fmla="*/ 78 w 124"/>
                  <a:gd name="T25" fmla="*/ 36 h 135"/>
                  <a:gd name="T26" fmla="*/ 78 w 124"/>
                  <a:gd name="T27" fmla="*/ 95 h 135"/>
                  <a:gd name="T28" fmla="*/ 74 w 124"/>
                  <a:gd name="T29" fmla="*/ 95 h 135"/>
                  <a:gd name="T30" fmla="*/ 70 w 124"/>
                  <a:gd name="T31" fmla="*/ 95 h 135"/>
                  <a:gd name="T32" fmla="*/ 70 w 124"/>
                  <a:gd name="T33" fmla="*/ 88 h 135"/>
                  <a:gd name="T34" fmla="*/ 68 w 124"/>
                  <a:gd name="T35" fmla="*/ 81 h 135"/>
                  <a:gd name="T36" fmla="*/ 58 w 124"/>
                  <a:gd name="T37" fmla="*/ 71 h 135"/>
                  <a:gd name="T38" fmla="*/ 34 w 124"/>
                  <a:gd name="T39" fmla="*/ 70 h 135"/>
                  <a:gd name="T40" fmla="*/ 33 w 124"/>
                  <a:gd name="T41" fmla="*/ 74 h 135"/>
                  <a:gd name="T42" fmla="*/ 33 w 124"/>
                  <a:gd name="T43" fmla="*/ 115 h 135"/>
                  <a:gd name="T44" fmla="*/ 43 w 124"/>
                  <a:gd name="T45" fmla="*/ 125 h 135"/>
                  <a:gd name="T46" fmla="*/ 69 w 124"/>
                  <a:gd name="T47" fmla="*/ 125 h 135"/>
                  <a:gd name="T48" fmla="*/ 112 w 124"/>
                  <a:gd name="T49" fmla="*/ 97 h 135"/>
                  <a:gd name="T50" fmla="*/ 115 w 124"/>
                  <a:gd name="T51" fmla="*/ 90 h 135"/>
                  <a:gd name="T52" fmla="*/ 124 w 124"/>
                  <a:gd name="T53" fmla="*/ 93 h 135"/>
                  <a:gd name="T54" fmla="*/ 109 w 124"/>
                  <a:gd name="T55" fmla="*/ 135 h 135"/>
                  <a:gd name="T56" fmla="*/ 0 w 124"/>
                  <a:gd name="T57" fmla="*/ 135 h 135"/>
                  <a:gd name="T58" fmla="*/ 0 w 124"/>
                  <a:gd name="T59" fmla="*/ 128 h 135"/>
                  <a:gd name="T60" fmla="*/ 8 w 124"/>
                  <a:gd name="T61" fmla="*/ 127 h 135"/>
                  <a:gd name="T62" fmla="*/ 15 w 124"/>
                  <a:gd name="T63" fmla="*/ 120 h 135"/>
                  <a:gd name="T64" fmla="*/ 16 w 124"/>
                  <a:gd name="T65" fmla="*/ 113 h 135"/>
                  <a:gd name="T66" fmla="*/ 16 w 124"/>
                  <a:gd name="T67" fmla="*/ 21 h 135"/>
                  <a:gd name="T68" fmla="*/ 16 w 124"/>
                  <a:gd name="T69" fmla="*/ 16 h 135"/>
                  <a:gd name="T70" fmla="*/ 8 w 124"/>
                  <a:gd name="T71" fmla="*/ 9 h 135"/>
                  <a:gd name="T72" fmla="*/ 4 w 124"/>
                  <a:gd name="T73" fmla="*/ 8 h 135"/>
                  <a:gd name="T74" fmla="*/ 0 w 124"/>
                  <a:gd name="T75" fmla="*/ 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4" h="135">
                    <a:moveTo>
                      <a:pt x="0" y="8"/>
                    </a:moveTo>
                    <a:cubicBezTo>
                      <a:pt x="0" y="5"/>
                      <a:pt x="0" y="3"/>
                      <a:pt x="0" y="1"/>
                    </a:cubicBezTo>
                    <a:cubicBezTo>
                      <a:pt x="3" y="0"/>
                      <a:pt x="98" y="0"/>
                      <a:pt x="105" y="1"/>
                    </a:cubicBezTo>
                    <a:cubicBezTo>
                      <a:pt x="109" y="12"/>
                      <a:pt x="113" y="24"/>
                      <a:pt x="117" y="35"/>
                    </a:cubicBezTo>
                    <a:cubicBezTo>
                      <a:pt x="115" y="37"/>
                      <a:pt x="112" y="38"/>
                      <a:pt x="110" y="39"/>
                    </a:cubicBezTo>
                    <a:cubicBezTo>
                      <a:pt x="109" y="36"/>
                      <a:pt x="108" y="35"/>
                      <a:pt x="107" y="33"/>
                    </a:cubicBezTo>
                    <a:cubicBezTo>
                      <a:pt x="101" y="20"/>
                      <a:pt x="92" y="13"/>
                      <a:pt x="78" y="11"/>
                    </a:cubicBezTo>
                    <a:cubicBezTo>
                      <a:pt x="63" y="10"/>
                      <a:pt x="48" y="11"/>
                      <a:pt x="34" y="11"/>
                    </a:cubicBezTo>
                    <a:cubicBezTo>
                      <a:pt x="33" y="15"/>
                      <a:pt x="33" y="55"/>
                      <a:pt x="34" y="61"/>
                    </a:cubicBezTo>
                    <a:cubicBezTo>
                      <a:pt x="41" y="61"/>
                      <a:pt x="48" y="61"/>
                      <a:pt x="55" y="60"/>
                    </a:cubicBezTo>
                    <a:cubicBezTo>
                      <a:pt x="64" y="59"/>
                      <a:pt x="68" y="54"/>
                      <a:pt x="69" y="45"/>
                    </a:cubicBezTo>
                    <a:cubicBezTo>
                      <a:pt x="70" y="42"/>
                      <a:pt x="70" y="39"/>
                      <a:pt x="70" y="36"/>
                    </a:cubicBezTo>
                    <a:cubicBezTo>
                      <a:pt x="73" y="36"/>
                      <a:pt x="75" y="36"/>
                      <a:pt x="78" y="36"/>
                    </a:cubicBezTo>
                    <a:cubicBezTo>
                      <a:pt x="78" y="56"/>
                      <a:pt x="78" y="75"/>
                      <a:pt x="78" y="95"/>
                    </a:cubicBezTo>
                    <a:cubicBezTo>
                      <a:pt x="77" y="95"/>
                      <a:pt x="76" y="95"/>
                      <a:pt x="74" y="95"/>
                    </a:cubicBezTo>
                    <a:cubicBezTo>
                      <a:pt x="73" y="95"/>
                      <a:pt x="72" y="95"/>
                      <a:pt x="70" y="95"/>
                    </a:cubicBezTo>
                    <a:cubicBezTo>
                      <a:pt x="70" y="93"/>
                      <a:pt x="70" y="90"/>
                      <a:pt x="70" y="88"/>
                    </a:cubicBezTo>
                    <a:cubicBezTo>
                      <a:pt x="69" y="86"/>
                      <a:pt x="69" y="83"/>
                      <a:pt x="68" y="81"/>
                    </a:cubicBezTo>
                    <a:cubicBezTo>
                      <a:pt x="67" y="75"/>
                      <a:pt x="64" y="72"/>
                      <a:pt x="58" y="71"/>
                    </a:cubicBezTo>
                    <a:cubicBezTo>
                      <a:pt x="50" y="69"/>
                      <a:pt x="42" y="70"/>
                      <a:pt x="34" y="70"/>
                    </a:cubicBezTo>
                    <a:cubicBezTo>
                      <a:pt x="33" y="72"/>
                      <a:pt x="33" y="73"/>
                      <a:pt x="33" y="74"/>
                    </a:cubicBezTo>
                    <a:cubicBezTo>
                      <a:pt x="33" y="88"/>
                      <a:pt x="33" y="102"/>
                      <a:pt x="33" y="115"/>
                    </a:cubicBezTo>
                    <a:cubicBezTo>
                      <a:pt x="33" y="124"/>
                      <a:pt x="34" y="125"/>
                      <a:pt x="43" y="125"/>
                    </a:cubicBezTo>
                    <a:cubicBezTo>
                      <a:pt x="52" y="125"/>
                      <a:pt x="60" y="125"/>
                      <a:pt x="69" y="125"/>
                    </a:cubicBezTo>
                    <a:cubicBezTo>
                      <a:pt x="89" y="125"/>
                      <a:pt x="104" y="115"/>
                      <a:pt x="112" y="97"/>
                    </a:cubicBezTo>
                    <a:cubicBezTo>
                      <a:pt x="113" y="95"/>
                      <a:pt x="114" y="93"/>
                      <a:pt x="115" y="90"/>
                    </a:cubicBezTo>
                    <a:cubicBezTo>
                      <a:pt x="118" y="91"/>
                      <a:pt x="121" y="92"/>
                      <a:pt x="124" y="93"/>
                    </a:cubicBezTo>
                    <a:cubicBezTo>
                      <a:pt x="119" y="108"/>
                      <a:pt x="114" y="121"/>
                      <a:pt x="109" y="135"/>
                    </a:cubicBezTo>
                    <a:cubicBezTo>
                      <a:pt x="73" y="135"/>
                      <a:pt x="37" y="135"/>
                      <a:pt x="0" y="135"/>
                    </a:cubicBezTo>
                    <a:cubicBezTo>
                      <a:pt x="0" y="133"/>
                      <a:pt x="0" y="131"/>
                      <a:pt x="0" y="128"/>
                    </a:cubicBezTo>
                    <a:cubicBezTo>
                      <a:pt x="3" y="128"/>
                      <a:pt x="6" y="128"/>
                      <a:pt x="8" y="127"/>
                    </a:cubicBezTo>
                    <a:cubicBezTo>
                      <a:pt x="13" y="126"/>
                      <a:pt x="15" y="125"/>
                      <a:pt x="15" y="120"/>
                    </a:cubicBezTo>
                    <a:cubicBezTo>
                      <a:pt x="16" y="118"/>
                      <a:pt x="16" y="115"/>
                      <a:pt x="16" y="113"/>
                    </a:cubicBezTo>
                    <a:cubicBezTo>
                      <a:pt x="16" y="82"/>
                      <a:pt x="16" y="52"/>
                      <a:pt x="16" y="21"/>
                    </a:cubicBezTo>
                    <a:cubicBezTo>
                      <a:pt x="16" y="20"/>
                      <a:pt x="16" y="18"/>
                      <a:pt x="16" y="16"/>
                    </a:cubicBezTo>
                    <a:cubicBezTo>
                      <a:pt x="15" y="11"/>
                      <a:pt x="13" y="9"/>
                      <a:pt x="8" y="9"/>
                    </a:cubicBezTo>
                    <a:cubicBezTo>
                      <a:pt x="7" y="9"/>
                      <a:pt x="6" y="8"/>
                      <a:pt x="4" y="8"/>
                    </a:cubicBezTo>
                    <a:cubicBezTo>
                      <a:pt x="3" y="8"/>
                      <a:pt x="2" y="8"/>
                      <a:pt x="0" y="8"/>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4" name="Freeform 21">
                <a:extLst>
                  <a:ext uri="{FF2B5EF4-FFF2-40B4-BE49-F238E27FC236}">
                    <a16:creationId xmlns:a16="http://schemas.microsoft.com/office/drawing/2014/main" id="{52A94EBF-BEA5-40C1-BA72-F097DF0149EB}"/>
                  </a:ext>
                </a:extLst>
              </p:cNvPr>
              <p:cNvSpPr>
                <a:spLocks/>
              </p:cNvSpPr>
              <p:nvPr/>
            </p:nvSpPr>
            <p:spPr bwMode="auto">
              <a:xfrm>
                <a:off x="4949441" y="3891177"/>
                <a:ext cx="352419" cy="381253"/>
              </a:xfrm>
              <a:custGeom>
                <a:avLst/>
                <a:gdLst>
                  <a:gd name="T0" fmla="*/ 33 w 123"/>
                  <a:gd name="T1" fmla="*/ 60 h 134"/>
                  <a:gd name="T2" fmla="*/ 55 w 123"/>
                  <a:gd name="T3" fmla="*/ 59 h 134"/>
                  <a:gd name="T4" fmla="*/ 68 w 123"/>
                  <a:gd name="T5" fmla="*/ 45 h 134"/>
                  <a:gd name="T6" fmla="*/ 70 w 123"/>
                  <a:gd name="T7" fmla="*/ 35 h 134"/>
                  <a:gd name="T8" fmla="*/ 77 w 123"/>
                  <a:gd name="T9" fmla="*/ 35 h 134"/>
                  <a:gd name="T10" fmla="*/ 77 w 123"/>
                  <a:gd name="T11" fmla="*/ 94 h 134"/>
                  <a:gd name="T12" fmla="*/ 75 w 123"/>
                  <a:gd name="T13" fmla="*/ 94 h 134"/>
                  <a:gd name="T14" fmla="*/ 70 w 123"/>
                  <a:gd name="T15" fmla="*/ 94 h 134"/>
                  <a:gd name="T16" fmla="*/ 69 w 123"/>
                  <a:gd name="T17" fmla="*/ 83 h 134"/>
                  <a:gd name="T18" fmla="*/ 54 w 123"/>
                  <a:gd name="T19" fmla="*/ 69 h 134"/>
                  <a:gd name="T20" fmla="*/ 33 w 123"/>
                  <a:gd name="T21" fmla="*/ 69 h 134"/>
                  <a:gd name="T22" fmla="*/ 33 w 123"/>
                  <a:gd name="T23" fmla="*/ 73 h 134"/>
                  <a:gd name="T24" fmla="*/ 33 w 123"/>
                  <a:gd name="T25" fmla="*/ 114 h 134"/>
                  <a:gd name="T26" fmla="*/ 43 w 123"/>
                  <a:gd name="T27" fmla="*/ 124 h 134"/>
                  <a:gd name="T28" fmla="*/ 68 w 123"/>
                  <a:gd name="T29" fmla="*/ 124 h 134"/>
                  <a:gd name="T30" fmla="*/ 112 w 123"/>
                  <a:gd name="T31" fmla="*/ 96 h 134"/>
                  <a:gd name="T32" fmla="*/ 115 w 123"/>
                  <a:gd name="T33" fmla="*/ 90 h 134"/>
                  <a:gd name="T34" fmla="*/ 115 w 123"/>
                  <a:gd name="T35" fmla="*/ 90 h 134"/>
                  <a:gd name="T36" fmla="*/ 123 w 123"/>
                  <a:gd name="T37" fmla="*/ 92 h 134"/>
                  <a:gd name="T38" fmla="*/ 109 w 123"/>
                  <a:gd name="T39" fmla="*/ 134 h 134"/>
                  <a:gd name="T40" fmla="*/ 0 w 123"/>
                  <a:gd name="T41" fmla="*/ 134 h 134"/>
                  <a:gd name="T42" fmla="*/ 0 w 123"/>
                  <a:gd name="T43" fmla="*/ 127 h 134"/>
                  <a:gd name="T44" fmla="*/ 8 w 123"/>
                  <a:gd name="T45" fmla="*/ 126 h 134"/>
                  <a:gd name="T46" fmla="*/ 15 w 123"/>
                  <a:gd name="T47" fmla="*/ 120 h 134"/>
                  <a:gd name="T48" fmla="*/ 16 w 123"/>
                  <a:gd name="T49" fmla="*/ 113 h 134"/>
                  <a:gd name="T50" fmla="*/ 16 w 123"/>
                  <a:gd name="T51" fmla="*/ 20 h 134"/>
                  <a:gd name="T52" fmla="*/ 5 w 123"/>
                  <a:gd name="T53" fmla="*/ 7 h 134"/>
                  <a:gd name="T54" fmla="*/ 0 w 123"/>
                  <a:gd name="T55" fmla="*/ 7 h 134"/>
                  <a:gd name="T56" fmla="*/ 0 w 123"/>
                  <a:gd name="T57" fmla="*/ 0 h 134"/>
                  <a:gd name="T58" fmla="*/ 105 w 123"/>
                  <a:gd name="T59" fmla="*/ 0 h 134"/>
                  <a:gd name="T60" fmla="*/ 117 w 123"/>
                  <a:gd name="T61" fmla="*/ 35 h 134"/>
                  <a:gd name="T62" fmla="*/ 109 w 123"/>
                  <a:gd name="T63" fmla="*/ 38 h 134"/>
                  <a:gd name="T64" fmla="*/ 107 w 123"/>
                  <a:gd name="T65" fmla="*/ 34 h 134"/>
                  <a:gd name="T66" fmla="*/ 105 w 123"/>
                  <a:gd name="T67" fmla="*/ 29 h 134"/>
                  <a:gd name="T68" fmla="*/ 78 w 123"/>
                  <a:gd name="T69" fmla="*/ 11 h 134"/>
                  <a:gd name="T70" fmla="*/ 42 w 123"/>
                  <a:gd name="T71" fmla="*/ 10 h 134"/>
                  <a:gd name="T72" fmla="*/ 33 w 123"/>
                  <a:gd name="T73" fmla="*/ 10 h 134"/>
                  <a:gd name="T74" fmla="*/ 33 w 123"/>
                  <a:gd name="T75" fmla="*/ 6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3" h="134">
                    <a:moveTo>
                      <a:pt x="33" y="60"/>
                    </a:moveTo>
                    <a:cubicBezTo>
                      <a:pt x="41" y="60"/>
                      <a:pt x="48" y="61"/>
                      <a:pt x="55" y="59"/>
                    </a:cubicBezTo>
                    <a:cubicBezTo>
                      <a:pt x="63" y="57"/>
                      <a:pt x="67" y="53"/>
                      <a:pt x="68" y="45"/>
                    </a:cubicBezTo>
                    <a:cubicBezTo>
                      <a:pt x="69" y="42"/>
                      <a:pt x="69" y="39"/>
                      <a:pt x="70" y="35"/>
                    </a:cubicBezTo>
                    <a:cubicBezTo>
                      <a:pt x="72" y="35"/>
                      <a:pt x="75" y="35"/>
                      <a:pt x="77" y="35"/>
                    </a:cubicBezTo>
                    <a:cubicBezTo>
                      <a:pt x="77" y="55"/>
                      <a:pt x="77" y="74"/>
                      <a:pt x="77" y="94"/>
                    </a:cubicBezTo>
                    <a:cubicBezTo>
                      <a:pt x="76" y="94"/>
                      <a:pt x="75" y="94"/>
                      <a:pt x="75" y="94"/>
                    </a:cubicBezTo>
                    <a:cubicBezTo>
                      <a:pt x="73" y="94"/>
                      <a:pt x="71" y="94"/>
                      <a:pt x="70" y="94"/>
                    </a:cubicBezTo>
                    <a:cubicBezTo>
                      <a:pt x="69" y="90"/>
                      <a:pt x="69" y="86"/>
                      <a:pt x="69" y="83"/>
                    </a:cubicBezTo>
                    <a:cubicBezTo>
                      <a:pt x="67" y="74"/>
                      <a:pt x="63" y="70"/>
                      <a:pt x="54" y="69"/>
                    </a:cubicBezTo>
                    <a:cubicBezTo>
                      <a:pt x="47" y="69"/>
                      <a:pt x="40" y="69"/>
                      <a:pt x="33" y="69"/>
                    </a:cubicBezTo>
                    <a:cubicBezTo>
                      <a:pt x="33" y="71"/>
                      <a:pt x="33" y="72"/>
                      <a:pt x="33" y="73"/>
                    </a:cubicBezTo>
                    <a:cubicBezTo>
                      <a:pt x="33" y="87"/>
                      <a:pt x="33" y="101"/>
                      <a:pt x="33" y="114"/>
                    </a:cubicBezTo>
                    <a:cubicBezTo>
                      <a:pt x="33" y="123"/>
                      <a:pt x="34" y="124"/>
                      <a:pt x="43" y="124"/>
                    </a:cubicBezTo>
                    <a:cubicBezTo>
                      <a:pt x="51" y="124"/>
                      <a:pt x="60" y="124"/>
                      <a:pt x="68" y="124"/>
                    </a:cubicBezTo>
                    <a:cubicBezTo>
                      <a:pt x="89" y="124"/>
                      <a:pt x="103" y="114"/>
                      <a:pt x="112" y="96"/>
                    </a:cubicBezTo>
                    <a:cubicBezTo>
                      <a:pt x="113" y="94"/>
                      <a:pt x="114" y="92"/>
                      <a:pt x="115" y="90"/>
                    </a:cubicBezTo>
                    <a:cubicBezTo>
                      <a:pt x="115" y="90"/>
                      <a:pt x="115" y="90"/>
                      <a:pt x="115" y="90"/>
                    </a:cubicBezTo>
                    <a:cubicBezTo>
                      <a:pt x="118" y="90"/>
                      <a:pt x="120" y="91"/>
                      <a:pt x="123" y="92"/>
                    </a:cubicBezTo>
                    <a:cubicBezTo>
                      <a:pt x="118" y="107"/>
                      <a:pt x="113" y="120"/>
                      <a:pt x="109" y="134"/>
                    </a:cubicBezTo>
                    <a:cubicBezTo>
                      <a:pt x="72" y="134"/>
                      <a:pt x="36" y="134"/>
                      <a:pt x="0" y="134"/>
                    </a:cubicBezTo>
                    <a:cubicBezTo>
                      <a:pt x="0" y="132"/>
                      <a:pt x="0" y="130"/>
                      <a:pt x="0" y="127"/>
                    </a:cubicBezTo>
                    <a:cubicBezTo>
                      <a:pt x="2" y="127"/>
                      <a:pt x="5" y="126"/>
                      <a:pt x="8" y="126"/>
                    </a:cubicBezTo>
                    <a:cubicBezTo>
                      <a:pt x="12" y="126"/>
                      <a:pt x="14" y="124"/>
                      <a:pt x="15" y="120"/>
                    </a:cubicBezTo>
                    <a:cubicBezTo>
                      <a:pt x="15" y="118"/>
                      <a:pt x="16" y="115"/>
                      <a:pt x="16" y="113"/>
                    </a:cubicBezTo>
                    <a:cubicBezTo>
                      <a:pt x="16" y="82"/>
                      <a:pt x="16" y="51"/>
                      <a:pt x="16" y="20"/>
                    </a:cubicBezTo>
                    <a:cubicBezTo>
                      <a:pt x="16" y="10"/>
                      <a:pt x="14" y="8"/>
                      <a:pt x="5" y="7"/>
                    </a:cubicBezTo>
                    <a:cubicBezTo>
                      <a:pt x="3" y="7"/>
                      <a:pt x="1" y="7"/>
                      <a:pt x="0" y="7"/>
                    </a:cubicBezTo>
                    <a:cubicBezTo>
                      <a:pt x="0" y="4"/>
                      <a:pt x="0" y="2"/>
                      <a:pt x="0" y="0"/>
                    </a:cubicBezTo>
                    <a:cubicBezTo>
                      <a:pt x="34" y="0"/>
                      <a:pt x="69" y="0"/>
                      <a:pt x="105" y="0"/>
                    </a:cubicBezTo>
                    <a:cubicBezTo>
                      <a:pt x="109" y="11"/>
                      <a:pt x="112" y="22"/>
                      <a:pt x="117" y="35"/>
                    </a:cubicBezTo>
                    <a:cubicBezTo>
                      <a:pt x="114" y="36"/>
                      <a:pt x="112" y="37"/>
                      <a:pt x="109" y="38"/>
                    </a:cubicBezTo>
                    <a:cubicBezTo>
                      <a:pt x="108" y="36"/>
                      <a:pt x="108" y="35"/>
                      <a:pt x="107" y="34"/>
                    </a:cubicBezTo>
                    <a:cubicBezTo>
                      <a:pt x="107" y="32"/>
                      <a:pt x="106" y="31"/>
                      <a:pt x="105" y="29"/>
                    </a:cubicBezTo>
                    <a:cubicBezTo>
                      <a:pt x="100" y="18"/>
                      <a:pt x="90" y="11"/>
                      <a:pt x="78" y="11"/>
                    </a:cubicBezTo>
                    <a:cubicBezTo>
                      <a:pt x="66" y="10"/>
                      <a:pt x="54" y="10"/>
                      <a:pt x="42" y="10"/>
                    </a:cubicBezTo>
                    <a:cubicBezTo>
                      <a:pt x="39" y="10"/>
                      <a:pt x="36" y="10"/>
                      <a:pt x="33" y="10"/>
                    </a:cubicBezTo>
                    <a:cubicBezTo>
                      <a:pt x="33" y="26"/>
                      <a:pt x="33" y="43"/>
                      <a:pt x="33" y="6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5" name="Freeform 22">
                <a:extLst>
                  <a:ext uri="{FF2B5EF4-FFF2-40B4-BE49-F238E27FC236}">
                    <a16:creationId xmlns:a16="http://schemas.microsoft.com/office/drawing/2014/main" id="{13446D84-1439-4CA9-B653-7FB33B0DC865}"/>
                  </a:ext>
                </a:extLst>
              </p:cNvPr>
              <p:cNvSpPr>
                <a:spLocks/>
              </p:cNvSpPr>
              <p:nvPr/>
            </p:nvSpPr>
            <p:spPr bwMode="auto">
              <a:xfrm>
                <a:off x="5897767" y="3891177"/>
                <a:ext cx="358826" cy="381253"/>
              </a:xfrm>
              <a:custGeom>
                <a:avLst/>
                <a:gdLst>
                  <a:gd name="T0" fmla="*/ 43 w 126"/>
                  <a:gd name="T1" fmla="*/ 134 h 134"/>
                  <a:gd name="T2" fmla="*/ 0 w 126"/>
                  <a:gd name="T3" fmla="*/ 134 h 134"/>
                  <a:gd name="T4" fmla="*/ 0 w 126"/>
                  <a:gd name="T5" fmla="*/ 127 h 134"/>
                  <a:gd name="T6" fmla="*/ 7 w 126"/>
                  <a:gd name="T7" fmla="*/ 126 h 134"/>
                  <a:gd name="T8" fmla="*/ 16 w 126"/>
                  <a:gd name="T9" fmla="*/ 118 h 134"/>
                  <a:gd name="T10" fmla="*/ 16 w 126"/>
                  <a:gd name="T11" fmla="*/ 110 h 134"/>
                  <a:gd name="T12" fmla="*/ 16 w 126"/>
                  <a:gd name="T13" fmla="*/ 18 h 134"/>
                  <a:gd name="T14" fmla="*/ 5 w 126"/>
                  <a:gd name="T15" fmla="*/ 7 h 134"/>
                  <a:gd name="T16" fmla="*/ 0 w 126"/>
                  <a:gd name="T17" fmla="*/ 7 h 134"/>
                  <a:gd name="T18" fmla="*/ 0 w 126"/>
                  <a:gd name="T19" fmla="*/ 0 h 134"/>
                  <a:gd name="T20" fmla="*/ 40 w 126"/>
                  <a:gd name="T21" fmla="*/ 0 h 134"/>
                  <a:gd name="T22" fmla="*/ 98 w 126"/>
                  <a:gd name="T23" fmla="*/ 100 h 134"/>
                  <a:gd name="T24" fmla="*/ 99 w 126"/>
                  <a:gd name="T25" fmla="*/ 96 h 134"/>
                  <a:gd name="T26" fmla="*/ 99 w 126"/>
                  <a:gd name="T27" fmla="*/ 24 h 134"/>
                  <a:gd name="T28" fmla="*/ 98 w 126"/>
                  <a:gd name="T29" fmla="*/ 17 h 134"/>
                  <a:gd name="T30" fmla="*/ 89 w 126"/>
                  <a:gd name="T31" fmla="*/ 7 h 134"/>
                  <a:gd name="T32" fmla="*/ 83 w 126"/>
                  <a:gd name="T33" fmla="*/ 7 h 134"/>
                  <a:gd name="T34" fmla="*/ 83 w 126"/>
                  <a:gd name="T35" fmla="*/ 4 h 134"/>
                  <a:gd name="T36" fmla="*/ 83 w 126"/>
                  <a:gd name="T37" fmla="*/ 0 h 134"/>
                  <a:gd name="T38" fmla="*/ 125 w 126"/>
                  <a:gd name="T39" fmla="*/ 0 h 134"/>
                  <a:gd name="T40" fmla="*/ 126 w 126"/>
                  <a:gd name="T41" fmla="*/ 3 h 134"/>
                  <a:gd name="T42" fmla="*/ 126 w 126"/>
                  <a:gd name="T43" fmla="*/ 7 h 134"/>
                  <a:gd name="T44" fmla="*/ 120 w 126"/>
                  <a:gd name="T45" fmla="*/ 7 h 134"/>
                  <a:gd name="T46" fmla="*/ 110 w 126"/>
                  <a:gd name="T47" fmla="*/ 16 h 134"/>
                  <a:gd name="T48" fmla="*/ 110 w 126"/>
                  <a:gd name="T49" fmla="*/ 26 h 134"/>
                  <a:gd name="T50" fmla="*/ 110 w 126"/>
                  <a:gd name="T51" fmla="*/ 128 h 134"/>
                  <a:gd name="T52" fmla="*/ 110 w 126"/>
                  <a:gd name="T53" fmla="*/ 134 h 134"/>
                  <a:gd name="T54" fmla="*/ 98 w 126"/>
                  <a:gd name="T55" fmla="*/ 134 h 134"/>
                  <a:gd name="T56" fmla="*/ 28 w 126"/>
                  <a:gd name="T57" fmla="*/ 14 h 134"/>
                  <a:gd name="T58" fmla="*/ 28 w 126"/>
                  <a:gd name="T59" fmla="*/ 14 h 134"/>
                  <a:gd name="T60" fmla="*/ 27 w 126"/>
                  <a:gd name="T61" fmla="*/ 17 h 134"/>
                  <a:gd name="T62" fmla="*/ 27 w 126"/>
                  <a:gd name="T63" fmla="*/ 110 h 134"/>
                  <a:gd name="T64" fmla="*/ 28 w 126"/>
                  <a:gd name="T65" fmla="*/ 118 h 134"/>
                  <a:gd name="T66" fmla="*/ 36 w 126"/>
                  <a:gd name="T67" fmla="*/ 126 h 134"/>
                  <a:gd name="T68" fmla="*/ 43 w 126"/>
                  <a:gd name="T69" fmla="*/ 127 h 134"/>
                  <a:gd name="T70" fmla="*/ 43 w 126"/>
                  <a:gd name="T7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6" h="134">
                    <a:moveTo>
                      <a:pt x="43" y="134"/>
                    </a:moveTo>
                    <a:cubicBezTo>
                      <a:pt x="29" y="134"/>
                      <a:pt x="14" y="134"/>
                      <a:pt x="0" y="134"/>
                    </a:cubicBezTo>
                    <a:cubicBezTo>
                      <a:pt x="0" y="132"/>
                      <a:pt x="0" y="130"/>
                      <a:pt x="0" y="127"/>
                    </a:cubicBezTo>
                    <a:cubicBezTo>
                      <a:pt x="2" y="127"/>
                      <a:pt x="5" y="127"/>
                      <a:pt x="7" y="126"/>
                    </a:cubicBezTo>
                    <a:cubicBezTo>
                      <a:pt x="13" y="125"/>
                      <a:pt x="15" y="123"/>
                      <a:pt x="16" y="118"/>
                    </a:cubicBezTo>
                    <a:cubicBezTo>
                      <a:pt x="16" y="115"/>
                      <a:pt x="16" y="113"/>
                      <a:pt x="16" y="110"/>
                    </a:cubicBezTo>
                    <a:cubicBezTo>
                      <a:pt x="16" y="80"/>
                      <a:pt x="16" y="49"/>
                      <a:pt x="16" y="18"/>
                    </a:cubicBezTo>
                    <a:cubicBezTo>
                      <a:pt x="16" y="9"/>
                      <a:pt x="14" y="8"/>
                      <a:pt x="5" y="7"/>
                    </a:cubicBezTo>
                    <a:cubicBezTo>
                      <a:pt x="4" y="7"/>
                      <a:pt x="2" y="7"/>
                      <a:pt x="0" y="7"/>
                    </a:cubicBezTo>
                    <a:cubicBezTo>
                      <a:pt x="0" y="4"/>
                      <a:pt x="0" y="2"/>
                      <a:pt x="0" y="0"/>
                    </a:cubicBezTo>
                    <a:cubicBezTo>
                      <a:pt x="13" y="0"/>
                      <a:pt x="26" y="0"/>
                      <a:pt x="40" y="0"/>
                    </a:cubicBezTo>
                    <a:cubicBezTo>
                      <a:pt x="59" y="33"/>
                      <a:pt x="78" y="66"/>
                      <a:pt x="98" y="100"/>
                    </a:cubicBezTo>
                    <a:cubicBezTo>
                      <a:pt x="98" y="98"/>
                      <a:pt x="99" y="97"/>
                      <a:pt x="99" y="96"/>
                    </a:cubicBezTo>
                    <a:cubicBezTo>
                      <a:pt x="99" y="72"/>
                      <a:pt x="99" y="48"/>
                      <a:pt x="99" y="24"/>
                    </a:cubicBezTo>
                    <a:cubicBezTo>
                      <a:pt x="99" y="22"/>
                      <a:pt x="99" y="19"/>
                      <a:pt x="98" y="17"/>
                    </a:cubicBezTo>
                    <a:cubicBezTo>
                      <a:pt x="97" y="11"/>
                      <a:pt x="95" y="8"/>
                      <a:pt x="89" y="7"/>
                    </a:cubicBezTo>
                    <a:cubicBezTo>
                      <a:pt x="87" y="7"/>
                      <a:pt x="85" y="7"/>
                      <a:pt x="83" y="7"/>
                    </a:cubicBezTo>
                    <a:cubicBezTo>
                      <a:pt x="83" y="6"/>
                      <a:pt x="83" y="5"/>
                      <a:pt x="83" y="4"/>
                    </a:cubicBezTo>
                    <a:cubicBezTo>
                      <a:pt x="83" y="2"/>
                      <a:pt x="83" y="1"/>
                      <a:pt x="83" y="0"/>
                    </a:cubicBezTo>
                    <a:cubicBezTo>
                      <a:pt x="97" y="0"/>
                      <a:pt x="111" y="0"/>
                      <a:pt x="125" y="0"/>
                    </a:cubicBezTo>
                    <a:cubicBezTo>
                      <a:pt x="125" y="1"/>
                      <a:pt x="126" y="2"/>
                      <a:pt x="126" y="3"/>
                    </a:cubicBezTo>
                    <a:cubicBezTo>
                      <a:pt x="126" y="4"/>
                      <a:pt x="126" y="5"/>
                      <a:pt x="126" y="7"/>
                    </a:cubicBezTo>
                    <a:cubicBezTo>
                      <a:pt x="124" y="7"/>
                      <a:pt x="122" y="7"/>
                      <a:pt x="120" y="7"/>
                    </a:cubicBezTo>
                    <a:cubicBezTo>
                      <a:pt x="114" y="8"/>
                      <a:pt x="111" y="11"/>
                      <a:pt x="110" y="16"/>
                    </a:cubicBezTo>
                    <a:cubicBezTo>
                      <a:pt x="110" y="20"/>
                      <a:pt x="110" y="23"/>
                      <a:pt x="110" y="26"/>
                    </a:cubicBezTo>
                    <a:cubicBezTo>
                      <a:pt x="110" y="60"/>
                      <a:pt x="110" y="94"/>
                      <a:pt x="110" y="128"/>
                    </a:cubicBezTo>
                    <a:cubicBezTo>
                      <a:pt x="110" y="130"/>
                      <a:pt x="110" y="132"/>
                      <a:pt x="110" y="134"/>
                    </a:cubicBezTo>
                    <a:cubicBezTo>
                      <a:pt x="106" y="134"/>
                      <a:pt x="102" y="134"/>
                      <a:pt x="98" y="134"/>
                    </a:cubicBezTo>
                    <a:cubicBezTo>
                      <a:pt x="75" y="94"/>
                      <a:pt x="52" y="54"/>
                      <a:pt x="28" y="14"/>
                    </a:cubicBezTo>
                    <a:cubicBezTo>
                      <a:pt x="28" y="14"/>
                      <a:pt x="28" y="14"/>
                      <a:pt x="28" y="14"/>
                    </a:cubicBezTo>
                    <a:cubicBezTo>
                      <a:pt x="27" y="15"/>
                      <a:pt x="27" y="16"/>
                      <a:pt x="27" y="17"/>
                    </a:cubicBezTo>
                    <a:cubicBezTo>
                      <a:pt x="27" y="48"/>
                      <a:pt x="27" y="79"/>
                      <a:pt x="27" y="110"/>
                    </a:cubicBezTo>
                    <a:cubicBezTo>
                      <a:pt x="27" y="113"/>
                      <a:pt x="27" y="116"/>
                      <a:pt x="28" y="118"/>
                    </a:cubicBezTo>
                    <a:cubicBezTo>
                      <a:pt x="29" y="123"/>
                      <a:pt x="31" y="125"/>
                      <a:pt x="36" y="126"/>
                    </a:cubicBezTo>
                    <a:cubicBezTo>
                      <a:pt x="38" y="126"/>
                      <a:pt x="41" y="127"/>
                      <a:pt x="43" y="127"/>
                    </a:cubicBezTo>
                    <a:cubicBezTo>
                      <a:pt x="43" y="129"/>
                      <a:pt x="43" y="132"/>
                      <a:pt x="43" y="134"/>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6" name="Freeform 23">
                <a:extLst>
                  <a:ext uri="{FF2B5EF4-FFF2-40B4-BE49-F238E27FC236}">
                    <a16:creationId xmlns:a16="http://schemas.microsoft.com/office/drawing/2014/main" id="{E2D267E0-CB35-4383-8A83-2AE643C7ECFF}"/>
                  </a:ext>
                </a:extLst>
              </p:cNvPr>
              <p:cNvSpPr>
                <a:spLocks/>
              </p:cNvSpPr>
              <p:nvPr/>
            </p:nvSpPr>
            <p:spPr bwMode="auto">
              <a:xfrm>
                <a:off x="6285428" y="3878362"/>
                <a:ext cx="397272" cy="410087"/>
              </a:xfrm>
              <a:custGeom>
                <a:avLst/>
                <a:gdLst>
                  <a:gd name="T0" fmla="*/ 87 w 139"/>
                  <a:gd name="T1" fmla="*/ 79 h 144"/>
                  <a:gd name="T2" fmla="*/ 87 w 139"/>
                  <a:gd name="T3" fmla="*/ 71 h 144"/>
                  <a:gd name="T4" fmla="*/ 139 w 139"/>
                  <a:gd name="T5" fmla="*/ 71 h 144"/>
                  <a:gd name="T6" fmla="*/ 139 w 139"/>
                  <a:gd name="T7" fmla="*/ 79 h 144"/>
                  <a:gd name="T8" fmla="*/ 133 w 139"/>
                  <a:gd name="T9" fmla="*/ 79 h 144"/>
                  <a:gd name="T10" fmla="*/ 124 w 139"/>
                  <a:gd name="T11" fmla="*/ 88 h 144"/>
                  <a:gd name="T12" fmla="*/ 124 w 139"/>
                  <a:gd name="T13" fmla="*/ 95 h 144"/>
                  <a:gd name="T14" fmla="*/ 124 w 139"/>
                  <a:gd name="T15" fmla="*/ 134 h 144"/>
                  <a:gd name="T16" fmla="*/ 124 w 139"/>
                  <a:gd name="T17" fmla="*/ 139 h 144"/>
                  <a:gd name="T18" fmla="*/ 115 w 139"/>
                  <a:gd name="T19" fmla="*/ 139 h 144"/>
                  <a:gd name="T20" fmla="*/ 110 w 139"/>
                  <a:gd name="T21" fmla="*/ 128 h 144"/>
                  <a:gd name="T22" fmla="*/ 105 w 139"/>
                  <a:gd name="T23" fmla="*/ 131 h 144"/>
                  <a:gd name="T24" fmla="*/ 56 w 139"/>
                  <a:gd name="T25" fmla="*/ 141 h 144"/>
                  <a:gd name="T26" fmla="*/ 10 w 139"/>
                  <a:gd name="T27" fmla="*/ 103 h 144"/>
                  <a:gd name="T28" fmla="*/ 15 w 139"/>
                  <a:gd name="T29" fmla="*/ 33 h 144"/>
                  <a:gd name="T30" fmla="*/ 56 w 139"/>
                  <a:gd name="T31" fmla="*/ 3 h 144"/>
                  <a:gd name="T32" fmla="*/ 99 w 139"/>
                  <a:gd name="T33" fmla="*/ 11 h 144"/>
                  <a:gd name="T34" fmla="*/ 102 w 139"/>
                  <a:gd name="T35" fmla="*/ 13 h 144"/>
                  <a:gd name="T36" fmla="*/ 105 w 139"/>
                  <a:gd name="T37" fmla="*/ 5 h 144"/>
                  <a:gd name="T38" fmla="*/ 112 w 139"/>
                  <a:gd name="T39" fmla="*/ 5 h 144"/>
                  <a:gd name="T40" fmla="*/ 122 w 139"/>
                  <a:gd name="T41" fmla="*/ 46 h 144"/>
                  <a:gd name="T42" fmla="*/ 114 w 139"/>
                  <a:gd name="T43" fmla="*/ 49 h 144"/>
                  <a:gd name="T44" fmla="*/ 112 w 139"/>
                  <a:gd name="T45" fmla="*/ 44 h 144"/>
                  <a:gd name="T46" fmla="*/ 100 w 139"/>
                  <a:gd name="T47" fmla="*/ 25 h 144"/>
                  <a:gd name="T48" fmla="*/ 42 w 139"/>
                  <a:gd name="T49" fmla="*/ 23 h 144"/>
                  <a:gd name="T50" fmla="*/ 24 w 139"/>
                  <a:gd name="T51" fmla="*/ 62 h 144"/>
                  <a:gd name="T52" fmla="*/ 34 w 139"/>
                  <a:gd name="T53" fmla="*/ 109 h 144"/>
                  <a:gd name="T54" fmla="*/ 77 w 139"/>
                  <a:gd name="T55" fmla="*/ 131 h 144"/>
                  <a:gd name="T56" fmla="*/ 101 w 139"/>
                  <a:gd name="T57" fmla="*/ 120 h 144"/>
                  <a:gd name="T58" fmla="*/ 106 w 139"/>
                  <a:gd name="T59" fmla="*/ 109 h 144"/>
                  <a:gd name="T60" fmla="*/ 106 w 139"/>
                  <a:gd name="T61" fmla="*/ 90 h 144"/>
                  <a:gd name="T62" fmla="*/ 96 w 139"/>
                  <a:gd name="T63" fmla="*/ 79 h 144"/>
                  <a:gd name="T64" fmla="*/ 87 w 139"/>
                  <a:gd name="T65" fmla="*/ 7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9" h="144">
                    <a:moveTo>
                      <a:pt x="87" y="79"/>
                    </a:moveTo>
                    <a:cubicBezTo>
                      <a:pt x="87" y="76"/>
                      <a:pt x="87" y="74"/>
                      <a:pt x="87" y="71"/>
                    </a:cubicBezTo>
                    <a:cubicBezTo>
                      <a:pt x="105" y="71"/>
                      <a:pt x="122" y="71"/>
                      <a:pt x="139" y="71"/>
                    </a:cubicBezTo>
                    <a:cubicBezTo>
                      <a:pt x="139" y="74"/>
                      <a:pt x="139" y="76"/>
                      <a:pt x="139" y="79"/>
                    </a:cubicBezTo>
                    <a:cubicBezTo>
                      <a:pt x="137" y="79"/>
                      <a:pt x="135" y="79"/>
                      <a:pt x="133" y="79"/>
                    </a:cubicBezTo>
                    <a:cubicBezTo>
                      <a:pt x="127" y="79"/>
                      <a:pt x="125" y="81"/>
                      <a:pt x="124" y="88"/>
                    </a:cubicBezTo>
                    <a:cubicBezTo>
                      <a:pt x="124" y="90"/>
                      <a:pt x="124" y="93"/>
                      <a:pt x="124" y="95"/>
                    </a:cubicBezTo>
                    <a:cubicBezTo>
                      <a:pt x="124" y="108"/>
                      <a:pt x="124" y="121"/>
                      <a:pt x="124" y="134"/>
                    </a:cubicBezTo>
                    <a:cubicBezTo>
                      <a:pt x="124" y="135"/>
                      <a:pt x="124" y="137"/>
                      <a:pt x="124" y="139"/>
                    </a:cubicBezTo>
                    <a:cubicBezTo>
                      <a:pt x="121" y="139"/>
                      <a:pt x="118" y="139"/>
                      <a:pt x="115" y="139"/>
                    </a:cubicBezTo>
                    <a:cubicBezTo>
                      <a:pt x="113" y="136"/>
                      <a:pt x="112" y="132"/>
                      <a:pt x="110" y="128"/>
                    </a:cubicBezTo>
                    <a:cubicBezTo>
                      <a:pt x="108" y="129"/>
                      <a:pt x="107" y="130"/>
                      <a:pt x="105" y="131"/>
                    </a:cubicBezTo>
                    <a:cubicBezTo>
                      <a:pt x="90" y="140"/>
                      <a:pt x="74" y="144"/>
                      <a:pt x="56" y="141"/>
                    </a:cubicBezTo>
                    <a:cubicBezTo>
                      <a:pt x="34" y="137"/>
                      <a:pt x="18" y="124"/>
                      <a:pt x="10" y="103"/>
                    </a:cubicBezTo>
                    <a:cubicBezTo>
                      <a:pt x="0" y="79"/>
                      <a:pt x="1" y="55"/>
                      <a:pt x="15" y="33"/>
                    </a:cubicBezTo>
                    <a:cubicBezTo>
                      <a:pt x="24" y="17"/>
                      <a:pt x="38" y="6"/>
                      <a:pt x="56" y="3"/>
                    </a:cubicBezTo>
                    <a:cubicBezTo>
                      <a:pt x="71" y="0"/>
                      <a:pt x="86" y="2"/>
                      <a:pt x="99" y="11"/>
                    </a:cubicBezTo>
                    <a:cubicBezTo>
                      <a:pt x="100" y="12"/>
                      <a:pt x="101" y="12"/>
                      <a:pt x="102" y="13"/>
                    </a:cubicBezTo>
                    <a:cubicBezTo>
                      <a:pt x="103" y="10"/>
                      <a:pt x="104" y="7"/>
                      <a:pt x="105" y="5"/>
                    </a:cubicBezTo>
                    <a:cubicBezTo>
                      <a:pt x="107" y="5"/>
                      <a:pt x="109" y="5"/>
                      <a:pt x="112" y="5"/>
                    </a:cubicBezTo>
                    <a:cubicBezTo>
                      <a:pt x="115" y="18"/>
                      <a:pt x="119" y="32"/>
                      <a:pt x="122" y="46"/>
                    </a:cubicBezTo>
                    <a:cubicBezTo>
                      <a:pt x="120" y="47"/>
                      <a:pt x="117" y="48"/>
                      <a:pt x="114" y="49"/>
                    </a:cubicBezTo>
                    <a:cubicBezTo>
                      <a:pt x="114" y="47"/>
                      <a:pt x="113" y="45"/>
                      <a:pt x="112" y="44"/>
                    </a:cubicBezTo>
                    <a:cubicBezTo>
                      <a:pt x="109" y="37"/>
                      <a:pt x="105" y="30"/>
                      <a:pt x="100" y="25"/>
                    </a:cubicBezTo>
                    <a:cubicBezTo>
                      <a:pt x="84" y="8"/>
                      <a:pt x="59" y="7"/>
                      <a:pt x="42" y="23"/>
                    </a:cubicBezTo>
                    <a:cubicBezTo>
                      <a:pt x="31" y="34"/>
                      <a:pt x="25" y="47"/>
                      <a:pt x="24" y="62"/>
                    </a:cubicBezTo>
                    <a:cubicBezTo>
                      <a:pt x="22" y="79"/>
                      <a:pt x="25" y="95"/>
                      <a:pt x="34" y="109"/>
                    </a:cubicBezTo>
                    <a:cubicBezTo>
                      <a:pt x="44" y="125"/>
                      <a:pt x="59" y="132"/>
                      <a:pt x="77" y="131"/>
                    </a:cubicBezTo>
                    <a:cubicBezTo>
                      <a:pt x="86" y="130"/>
                      <a:pt x="94" y="127"/>
                      <a:pt x="101" y="120"/>
                    </a:cubicBezTo>
                    <a:cubicBezTo>
                      <a:pt x="104" y="117"/>
                      <a:pt x="106" y="114"/>
                      <a:pt x="106" y="109"/>
                    </a:cubicBezTo>
                    <a:cubicBezTo>
                      <a:pt x="106" y="103"/>
                      <a:pt x="107" y="96"/>
                      <a:pt x="106" y="90"/>
                    </a:cubicBezTo>
                    <a:cubicBezTo>
                      <a:pt x="106" y="82"/>
                      <a:pt x="104" y="81"/>
                      <a:pt x="96" y="79"/>
                    </a:cubicBezTo>
                    <a:cubicBezTo>
                      <a:pt x="94" y="79"/>
                      <a:pt x="91" y="79"/>
                      <a:pt x="87" y="79"/>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7" name="Freeform 25">
                <a:extLst>
                  <a:ext uri="{FF2B5EF4-FFF2-40B4-BE49-F238E27FC236}">
                    <a16:creationId xmlns:a16="http://schemas.microsoft.com/office/drawing/2014/main" id="{42C70476-1D30-4F1C-8855-748E43ECBF5C}"/>
                  </a:ext>
                </a:extLst>
              </p:cNvPr>
              <p:cNvSpPr>
                <a:spLocks/>
              </p:cNvSpPr>
              <p:nvPr/>
            </p:nvSpPr>
            <p:spPr bwMode="auto">
              <a:xfrm>
                <a:off x="9005458" y="3884769"/>
                <a:ext cx="323584" cy="397272"/>
              </a:xfrm>
              <a:custGeom>
                <a:avLst/>
                <a:gdLst>
                  <a:gd name="T0" fmla="*/ 103 w 113"/>
                  <a:gd name="T1" fmla="*/ 44 h 140"/>
                  <a:gd name="T2" fmla="*/ 95 w 113"/>
                  <a:gd name="T3" fmla="*/ 46 h 140"/>
                  <a:gd name="T4" fmla="*/ 92 w 113"/>
                  <a:gd name="T5" fmla="*/ 41 h 140"/>
                  <a:gd name="T6" fmla="*/ 72 w 113"/>
                  <a:gd name="T7" fmla="*/ 18 h 140"/>
                  <a:gd name="T8" fmla="*/ 38 w 113"/>
                  <a:gd name="T9" fmla="*/ 12 h 140"/>
                  <a:gd name="T10" fmla="*/ 25 w 113"/>
                  <a:gd name="T11" fmla="*/ 19 h 140"/>
                  <a:gd name="T12" fmla="*/ 26 w 113"/>
                  <a:gd name="T13" fmla="*/ 44 h 140"/>
                  <a:gd name="T14" fmla="*/ 42 w 113"/>
                  <a:gd name="T15" fmla="*/ 53 h 140"/>
                  <a:gd name="T16" fmla="*/ 70 w 113"/>
                  <a:gd name="T17" fmla="*/ 62 h 140"/>
                  <a:gd name="T18" fmla="*/ 90 w 113"/>
                  <a:gd name="T19" fmla="*/ 70 h 140"/>
                  <a:gd name="T20" fmla="*/ 97 w 113"/>
                  <a:gd name="T21" fmla="*/ 125 h 140"/>
                  <a:gd name="T22" fmla="*/ 56 w 113"/>
                  <a:gd name="T23" fmla="*/ 140 h 140"/>
                  <a:gd name="T24" fmla="*/ 25 w 113"/>
                  <a:gd name="T25" fmla="*/ 128 h 140"/>
                  <a:gd name="T26" fmla="*/ 21 w 113"/>
                  <a:gd name="T27" fmla="*/ 125 h 140"/>
                  <a:gd name="T28" fmla="*/ 16 w 113"/>
                  <a:gd name="T29" fmla="*/ 137 h 140"/>
                  <a:gd name="T30" fmla="*/ 10 w 113"/>
                  <a:gd name="T31" fmla="*/ 137 h 140"/>
                  <a:gd name="T32" fmla="*/ 1 w 113"/>
                  <a:gd name="T33" fmla="*/ 89 h 140"/>
                  <a:gd name="T34" fmla="*/ 10 w 113"/>
                  <a:gd name="T35" fmla="*/ 87 h 140"/>
                  <a:gd name="T36" fmla="*/ 13 w 113"/>
                  <a:gd name="T37" fmla="*/ 95 h 140"/>
                  <a:gd name="T38" fmla="*/ 36 w 113"/>
                  <a:gd name="T39" fmla="*/ 122 h 140"/>
                  <a:gd name="T40" fmla="*/ 69 w 113"/>
                  <a:gd name="T41" fmla="*/ 128 h 140"/>
                  <a:gd name="T42" fmla="*/ 85 w 113"/>
                  <a:gd name="T43" fmla="*/ 119 h 140"/>
                  <a:gd name="T44" fmla="*/ 81 w 113"/>
                  <a:gd name="T45" fmla="*/ 86 h 140"/>
                  <a:gd name="T46" fmla="*/ 63 w 113"/>
                  <a:gd name="T47" fmla="*/ 79 h 140"/>
                  <a:gd name="T48" fmla="*/ 38 w 113"/>
                  <a:gd name="T49" fmla="*/ 71 h 140"/>
                  <a:gd name="T50" fmla="*/ 19 w 113"/>
                  <a:gd name="T51" fmla="*/ 62 h 140"/>
                  <a:gd name="T52" fmla="*/ 15 w 113"/>
                  <a:gd name="T53" fmla="*/ 13 h 140"/>
                  <a:gd name="T54" fmla="*/ 51 w 113"/>
                  <a:gd name="T55" fmla="*/ 0 h 140"/>
                  <a:gd name="T56" fmla="*/ 81 w 113"/>
                  <a:gd name="T57" fmla="*/ 10 h 140"/>
                  <a:gd name="T58" fmla="*/ 82 w 113"/>
                  <a:gd name="T59" fmla="*/ 11 h 140"/>
                  <a:gd name="T60" fmla="*/ 83 w 113"/>
                  <a:gd name="T61" fmla="*/ 11 h 140"/>
                  <a:gd name="T62" fmla="*/ 87 w 113"/>
                  <a:gd name="T63" fmla="*/ 2 h 140"/>
                  <a:gd name="T64" fmla="*/ 93 w 113"/>
                  <a:gd name="T65" fmla="*/ 2 h 140"/>
                  <a:gd name="T66" fmla="*/ 103 w 113"/>
                  <a:gd name="T67" fmla="*/ 44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3" h="140">
                    <a:moveTo>
                      <a:pt x="103" y="44"/>
                    </a:moveTo>
                    <a:cubicBezTo>
                      <a:pt x="100" y="45"/>
                      <a:pt x="98" y="45"/>
                      <a:pt x="95" y="46"/>
                    </a:cubicBezTo>
                    <a:cubicBezTo>
                      <a:pt x="94" y="44"/>
                      <a:pt x="93" y="43"/>
                      <a:pt x="92" y="41"/>
                    </a:cubicBezTo>
                    <a:cubicBezTo>
                      <a:pt x="87" y="32"/>
                      <a:pt x="81" y="24"/>
                      <a:pt x="72" y="18"/>
                    </a:cubicBezTo>
                    <a:cubicBezTo>
                      <a:pt x="61" y="11"/>
                      <a:pt x="50" y="9"/>
                      <a:pt x="38" y="12"/>
                    </a:cubicBezTo>
                    <a:cubicBezTo>
                      <a:pt x="33" y="13"/>
                      <a:pt x="28" y="16"/>
                      <a:pt x="25" y="19"/>
                    </a:cubicBezTo>
                    <a:cubicBezTo>
                      <a:pt x="18" y="27"/>
                      <a:pt x="19" y="38"/>
                      <a:pt x="26" y="44"/>
                    </a:cubicBezTo>
                    <a:cubicBezTo>
                      <a:pt x="31" y="49"/>
                      <a:pt x="36" y="51"/>
                      <a:pt x="42" y="53"/>
                    </a:cubicBezTo>
                    <a:cubicBezTo>
                      <a:pt x="51" y="56"/>
                      <a:pt x="61" y="59"/>
                      <a:pt x="70" y="62"/>
                    </a:cubicBezTo>
                    <a:cubicBezTo>
                      <a:pt x="77" y="64"/>
                      <a:pt x="84" y="67"/>
                      <a:pt x="90" y="70"/>
                    </a:cubicBezTo>
                    <a:cubicBezTo>
                      <a:pt x="113" y="83"/>
                      <a:pt x="112" y="111"/>
                      <a:pt x="97" y="125"/>
                    </a:cubicBezTo>
                    <a:cubicBezTo>
                      <a:pt x="85" y="137"/>
                      <a:pt x="71" y="140"/>
                      <a:pt x="56" y="140"/>
                    </a:cubicBezTo>
                    <a:cubicBezTo>
                      <a:pt x="44" y="139"/>
                      <a:pt x="34" y="135"/>
                      <a:pt x="25" y="128"/>
                    </a:cubicBezTo>
                    <a:cubicBezTo>
                      <a:pt x="24" y="127"/>
                      <a:pt x="23" y="126"/>
                      <a:pt x="21" y="125"/>
                    </a:cubicBezTo>
                    <a:cubicBezTo>
                      <a:pt x="19" y="129"/>
                      <a:pt x="18" y="133"/>
                      <a:pt x="16" y="137"/>
                    </a:cubicBezTo>
                    <a:cubicBezTo>
                      <a:pt x="14" y="137"/>
                      <a:pt x="12" y="137"/>
                      <a:pt x="10" y="137"/>
                    </a:cubicBezTo>
                    <a:cubicBezTo>
                      <a:pt x="7" y="121"/>
                      <a:pt x="4" y="105"/>
                      <a:pt x="1" y="89"/>
                    </a:cubicBezTo>
                    <a:cubicBezTo>
                      <a:pt x="4" y="88"/>
                      <a:pt x="7" y="88"/>
                      <a:pt x="10" y="87"/>
                    </a:cubicBezTo>
                    <a:cubicBezTo>
                      <a:pt x="11" y="90"/>
                      <a:pt x="12" y="93"/>
                      <a:pt x="13" y="95"/>
                    </a:cubicBezTo>
                    <a:cubicBezTo>
                      <a:pt x="18" y="106"/>
                      <a:pt x="26" y="116"/>
                      <a:pt x="36" y="122"/>
                    </a:cubicBezTo>
                    <a:cubicBezTo>
                      <a:pt x="46" y="129"/>
                      <a:pt x="57" y="131"/>
                      <a:pt x="69" y="128"/>
                    </a:cubicBezTo>
                    <a:cubicBezTo>
                      <a:pt x="75" y="127"/>
                      <a:pt x="80" y="123"/>
                      <a:pt x="85" y="119"/>
                    </a:cubicBezTo>
                    <a:cubicBezTo>
                      <a:pt x="94" y="110"/>
                      <a:pt x="94" y="93"/>
                      <a:pt x="81" y="86"/>
                    </a:cubicBezTo>
                    <a:cubicBezTo>
                      <a:pt x="75" y="83"/>
                      <a:pt x="69" y="81"/>
                      <a:pt x="63" y="79"/>
                    </a:cubicBezTo>
                    <a:cubicBezTo>
                      <a:pt x="55" y="76"/>
                      <a:pt x="46" y="74"/>
                      <a:pt x="38" y="71"/>
                    </a:cubicBezTo>
                    <a:cubicBezTo>
                      <a:pt x="31" y="69"/>
                      <a:pt x="25" y="66"/>
                      <a:pt x="19" y="62"/>
                    </a:cubicBezTo>
                    <a:cubicBezTo>
                      <a:pt x="1" y="51"/>
                      <a:pt x="0" y="27"/>
                      <a:pt x="15" y="13"/>
                    </a:cubicBezTo>
                    <a:cubicBezTo>
                      <a:pt x="25" y="3"/>
                      <a:pt x="37" y="0"/>
                      <a:pt x="51" y="0"/>
                    </a:cubicBezTo>
                    <a:cubicBezTo>
                      <a:pt x="62" y="0"/>
                      <a:pt x="72" y="3"/>
                      <a:pt x="81" y="10"/>
                    </a:cubicBezTo>
                    <a:cubicBezTo>
                      <a:pt x="81" y="10"/>
                      <a:pt x="81" y="11"/>
                      <a:pt x="82" y="11"/>
                    </a:cubicBezTo>
                    <a:cubicBezTo>
                      <a:pt x="82" y="11"/>
                      <a:pt x="82" y="11"/>
                      <a:pt x="83" y="11"/>
                    </a:cubicBezTo>
                    <a:cubicBezTo>
                      <a:pt x="84" y="8"/>
                      <a:pt x="85" y="5"/>
                      <a:pt x="87" y="2"/>
                    </a:cubicBezTo>
                    <a:cubicBezTo>
                      <a:pt x="89" y="2"/>
                      <a:pt x="91" y="2"/>
                      <a:pt x="93" y="2"/>
                    </a:cubicBezTo>
                    <a:cubicBezTo>
                      <a:pt x="96" y="16"/>
                      <a:pt x="100" y="30"/>
                      <a:pt x="103" y="44"/>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8" name="Freeform 27">
                <a:extLst>
                  <a:ext uri="{FF2B5EF4-FFF2-40B4-BE49-F238E27FC236}">
                    <a16:creationId xmlns:a16="http://schemas.microsoft.com/office/drawing/2014/main" id="{4136D2AD-C6EE-4398-B384-19DEE0F1B390}"/>
                  </a:ext>
                </a:extLst>
              </p:cNvPr>
              <p:cNvSpPr>
                <a:spLocks noEditPoints="1"/>
              </p:cNvSpPr>
              <p:nvPr/>
            </p:nvSpPr>
            <p:spPr bwMode="auto">
              <a:xfrm>
                <a:off x="4616246" y="3887973"/>
                <a:ext cx="323584" cy="384457"/>
              </a:xfrm>
              <a:custGeom>
                <a:avLst/>
                <a:gdLst>
                  <a:gd name="T0" fmla="*/ 33 w 113"/>
                  <a:gd name="T1" fmla="*/ 78 h 135"/>
                  <a:gd name="T2" fmla="*/ 33 w 113"/>
                  <a:gd name="T3" fmla="*/ 82 h 135"/>
                  <a:gd name="T4" fmla="*/ 33 w 113"/>
                  <a:gd name="T5" fmla="*/ 114 h 135"/>
                  <a:gd name="T6" fmla="*/ 33 w 113"/>
                  <a:gd name="T7" fmla="*/ 118 h 135"/>
                  <a:gd name="T8" fmla="*/ 43 w 113"/>
                  <a:gd name="T9" fmla="*/ 128 h 135"/>
                  <a:gd name="T10" fmla="*/ 49 w 113"/>
                  <a:gd name="T11" fmla="*/ 128 h 135"/>
                  <a:gd name="T12" fmla="*/ 49 w 113"/>
                  <a:gd name="T13" fmla="*/ 135 h 135"/>
                  <a:gd name="T14" fmla="*/ 0 w 113"/>
                  <a:gd name="T15" fmla="*/ 135 h 135"/>
                  <a:gd name="T16" fmla="*/ 0 w 113"/>
                  <a:gd name="T17" fmla="*/ 128 h 135"/>
                  <a:gd name="T18" fmla="*/ 8 w 113"/>
                  <a:gd name="T19" fmla="*/ 127 h 135"/>
                  <a:gd name="T20" fmla="*/ 15 w 113"/>
                  <a:gd name="T21" fmla="*/ 120 h 135"/>
                  <a:gd name="T22" fmla="*/ 15 w 113"/>
                  <a:gd name="T23" fmla="*/ 114 h 135"/>
                  <a:gd name="T24" fmla="*/ 15 w 113"/>
                  <a:gd name="T25" fmla="*/ 21 h 135"/>
                  <a:gd name="T26" fmla="*/ 15 w 113"/>
                  <a:gd name="T27" fmla="*/ 14 h 135"/>
                  <a:gd name="T28" fmla="*/ 9 w 113"/>
                  <a:gd name="T29" fmla="*/ 9 h 135"/>
                  <a:gd name="T30" fmla="*/ 0 w 113"/>
                  <a:gd name="T31" fmla="*/ 8 h 135"/>
                  <a:gd name="T32" fmla="*/ 0 w 113"/>
                  <a:gd name="T33" fmla="*/ 1 h 135"/>
                  <a:gd name="T34" fmla="*/ 4 w 113"/>
                  <a:gd name="T35" fmla="*/ 0 h 135"/>
                  <a:gd name="T36" fmla="*/ 56 w 113"/>
                  <a:gd name="T37" fmla="*/ 0 h 135"/>
                  <a:gd name="T38" fmla="*/ 73 w 113"/>
                  <a:gd name="T39" fmla="*/ 1 h 135"/>
                  <a:gd name="T40" fmla="*/ 106 w 113"/>
                  <a:gd name="T41" fmla="*/ 50 h 135"/>
                  <a:gd name="T42" fmla="*/ 78 w 113"/>
                  <a:gd name="T43" fmla="*/ 76 h 135"/>
                  <a:gd name="T44" fmla="*/ 55 w 113"/>
                  <a:gd name="T45" fmla="*/ 78 h 135"/>
                  <a:gd name="T46" fmla="*/ 33 w 113"/>
                  <a:gd name="T47" fmla="*/ 78 h 135"/>
                  <a:gd name="T48" fmla="*/ 33 w 113"/>
                  <a:gd name="T49" fmla="*/ 68 h 135"/>
                  <a:gd name="T50" fmla="*/ 67 w 113"/>
                  <a:gd name="T51" fmla="*/ 67 h 135"/>
                  <a:gd name="T52" fmla="*/ 85 w 113"/>
                  <a:gd name="T53" fmla="*/ 52 h 135"/>
                  <a:gd name="T54" fmla="*/ 87 w 113"/>
                  <a:gd name="T55" fmla="*/ 29 h 135"/>
                  <a:gd name="T56" fmla="*/ 66 w 113"/>
                  <a:gd name="T57" fmla="*/ 11 h 135"/>
                  <a:gd name="T58" fmla="*/ 34 w 113"/>
                  <a:gd name="T59" fmla="*/ 11 h 135"/>
                  <a:gd name="T60" fmla="*/ 33 w 113"/>
                  <a:gd name="T61" fmla="*/ 11 h 135"/>
                  <a:gd name="T62" fmla="*/ 33 w 113"/>
                  <a:gd name="T63" fmla="*/ 6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3" h="135">
                    <a:moveTo>
                      <a:pt x="33" y="78"/>
                    </a:moveTo>
                    <a:cubicBezTo>
                      <a:pt x="33" y="80"/>
                      <a:pt x="33" y="81"/>
                      <a:pt x="33" y="82"/>
                    </a:cubicBezTo>
                    <a:cubicBezTo>
                      <a:pt x="33" y="93"/>
                      <a:pt x="33" y="103"/>
                      <a:pt x="33" y="114"/>
                    </a:cubicBezTo>
                    <a:cubicBezTo>
                      <a:pt x="33" y="115"/>
                      <a:pt x="33" y="117"/>
                      <a:pt x="33" y="118"/>
                    </a:cubicBezTo>
                    <a:cubicBezTo>
                      <a:pt x="34" y="125"/>
                      <a:pt x="35" y="127"/>
                      <a:pt x="43" y="128"/>
                    </a:cubicBezTo>
                    <a:cubicBezTo>
                      <a:pt x="45" y="128"/>
                      <a:pt x="47" y="128"/>
                      <a:pt x="49" y="128"/>
                    </a:cubicBezTo>
                    <a:cubicBezTo>
                      <a:pt x="49" y="130"/>
                      <a:pt x="49" y="133"/>
                      <a:pt x="49" y="135"/>
                    </a:cubicBezTo>
                    <a:cubicBezTo>
                      <a:pt x="33" y="135"/>
                      <a:pt x="16" y="135"/>
                      <a:pt x="0" y="135"/>
                    </a:cubicBezTo>
                    <a:cubicBezTo>
                      <a:pt x="0" y="133"/>
                      <a:pt x="0" y="131"/>
                      <a:pt x="0" y="128"/>
                    </a:cubicBezTo>
                    <a:cubicBezTo>
                      <a:pt x="2" y="128"/>
                      <a:pt x="5" y="128"/>
                      <a:pt x="8" y="127"/>
                    </a:cubicBezTo>
                    <a:cubicBezTo>
                      <a:pt x="13" y="126"/>
                      <a:pt x="14" y="125"/>
                      <a:pt x="15" y="120"/>
                    </a:cubicBezTo>
                    <a:cubicBezTo>
                      <a:pt x="15" y="118"/>
                      <a:pt x="15" y="116"/>
                      <a:pt x="15" y="114"/>
                    </a:cubicBezTo>
                    <a:cubicBezTo>
                      <a:pt x="16" y="83"/>
                      <a:pt x="16" y="52"/>
                      <a:pt x="15" y="21"/>
                    </a:cubicBezTo>
                    <a:cubicBezTo>
                      <a:pt x="15" y="19"/>
                      <a:pt x="15" y="16"/>
                      <a:pt x="15" y="14"/>
                    </a:cubicBezTo>
                    <a:cubicBezTo>
                      <a:pt x="14" y="11"/>
                      <a:pt x="12" y="9"/>
                      <a:pt x="9" y="9"/>
                    </a:cubicBezTo>
                    <a:cubicBezTo>
                      <a:pt x="6" y="8"/>
                      <a:pt x="3" y="8"/>
                      <a:pt x="0" y="8"/>
                    </a:cubicBezTo>
                    <a:cubicBezTo>
                      <a:pt x="0" y="5"/>
                      <a:pt x="0" y="3"/>
                      <a:pt x="0" y="1"/>
                    </a:cubicBezTo>
                    <a:cubicBezTo>
                      <a:pt x="1" y="0"/>
                      <a:pt x="3" y="0"/>
                      <a:pt x="4" y="0"/>
                    </a:cubicBezTo>
                    <a:cubicBezTo>
                      <a:pt x="21" y="0"/>
                      <a:pt x="39" y="0"/>
                      <a:pt x="56" y="0"/>
                    </a:cubicBezTo>
                    <a:cubicBezTo>
                      <a:pt x="62" y="0"/>
                      <a:pt x="68" y="1"/>
                      <a:pt x="73" y="1"/>
                    </a:cubicBezTo>
                    <a:cubicBezTo>
                      <a:pt x="98" y="4"/>
                      <a:pt x="113" y="26"/>
                      <a:pt x="106" y="50"/>
                    </a:cubicBezTo>
                    <a:cubicBezTo>
                      <a:pt x="102" y="64"/>
                      <a:pt x="93" y="73"/>
                      <a:pt x="78" y="76"/>
                    </a:cubicBezTo>
                    <a:cubicBezTo>
                      <a:pt x="70" y="77"/>
                      <a:pt x="63" y="77"/>
                      <a:pt x="55" y="78"/>
                    </a:cubicBezTo>
                    <a:cubicBezTo>
                      <a:pt x="48" y="78"/>
                      <a:pt x="41" y="78"/>
                      <a:pt x="33" y="78"/>
                    </a:cubicBezTo>
                    <a:close/>
                    <a:moveTo>
                      <a:pt x="33" y="68"/>
                    </a:moveTo>
                    <a:cubicBezTo>
                      <a:pt x="45" y="67"/>
                      <a:pt x="56" y="68"/>
                      <a:pt x="67" y="67"/>
                    </a:cubicBezTo>
                    <a:cubicBezTo>
                      <a:pt x="76" y="66"/>
                      <a:pt x="82" y="60"/>
                      <a:pt x="85" y="52"/>
                    </a:cubicBezTo>
                    <a:cubicBezTo>
                      <a:pt x="89" y="45"/>
                      <a:pt x="89" y="37"/>
                      <a:pt x="87" y="29"/>
                    </a:cubicBezTo>
                    <a:cubicBezTo>
                      <a:pt x="84" y="19"/>
                      <a:pt x="78" y="12"/>
                      <a:pt x="66" y="11"/>
                    </a:cubicBezTo>
                    <a:cubicBezTo>
                      <a:pt x="56" y="11"/>
                      <a:pt x="45" y="11"/>
                      <a:pt x="34" y="11"/>
                    </a:cubicBezTo>
                    <a:cubicBezTo>
                      <a:pt x="34" y="11"/>
                      <a:pt x="34" y="11"/>
                      <a:pt x="33" y="11"/>
                    </a:cubicBezTo>
                    <a:cubicBezTo>
                      <a:pt x="33" y="30"/>
                      <a:pt x="33" y="48"/>
                      <a:pt x="33" y="68"/>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9" name="Freeform 29">
                <a:extLst>
                  <a:ext uri="{FF2B5EF4-FFF2-40B4-BE49-F238E27FC236}">
                    <a16:creationId xmlns:a16="http://schemas.microsoft.com/office/drawing/2014/main" id="{26056B2E-6223-4FEE-8248-F2EA17DBAF5B}"/>
                  </a:ext>
                </a:extLst>
              </p:cNvPr>
              <p:cNvSpPr>
                <a:spLocks/>
              </p:cNvSpPr>
              <p:nvPr/>
            </p:nvSpPr>
            <p:spPr bwMode="auto">
              <a:xfrm>
                <a:off x="6858909" y="3891177"/>
                <a:ext cx="381253" cy="394068"/>
              </a:xfrm>
              <a:custGeom>
                <a:avLst/>
                <a:gdLst>
                  <a:gd name="T0" fmla="*/ 49 w 133"/>
                  <a:gd name="T1" fmla="*/ 0 h 138"/>
                  <a:gd name="T2" fmla="*/ 49 w 133"/>
                  <a:gd name="T3" fmla="*/ 7 h 138"/>
                  <a:gd name="T4" fmla="*/ 41 w 133"/>
                  <a:gd name="T5" fmla="*/ 8 h 138"/>
                  <a:gd name="T6" fmla="*/ 34 w 133"/>
                  <a:gd name="T7" fmla="*/ 15 h 138"/>
                  <a:gd name="T8" fmla="*/ 33 w 133"/>
                  <a:gd name="T9" fmla="*/ 23 h 138"/>
                  <a:gd name="T10" fmla="*/ 33 w 133"/>
                  <a:gd name="T11" fmla="*/ 83 h 138"/>
                  <a:gd name="T12" fmla="*/ 34 w 133"/>
                  <a:gd name="T13" fmla="*/ 96 h 138"/>
                  <a:gd name="T14" fmla="*/ 60 w 133"/>
                  <a:gd name="T15" fmla="*/ 124 h 138"/>
                  <a:gd name="T16" fmla="*/ 100 w 133"/>
                  <a:gd name="T17" fmla="*/ 110 h 138"/>
                  <a:gd name="T18" fmla="*/ 106 w 133"/>
                  <a:gd name="T19" fmla="*/ 94 h 138"/>
                  <a:gd name="T20" fmla="*/ 107 w 133"/>
                  <a:gd name="T21" fmla="*/ 80 h 138"/>
                  <a:gd name="T22" fmla="*/ 107 w 133"/>
                  <a:gd name="T23" fmla="*/ 24 h 138"/>
                  <a:gd name="T24" fmla="*/ 106 w 133"/>
                  <a:gd name="T25" fmla="*/ 15 h 138"/>
                  <a:gd name="T26" fmla="*/ 97 w 133"/>
                  <a:gd name="T27" fmla="*/ 8 h 138"/>
                  <a:gd name="T28" fmla="*/ 91 w 133"/>
                  <a:gd name="T29" fmla="*/ 7 h 138"/>
                  <a:gd name="T30" fmla="*/ 91 w 133"/>
                  <a:gd name="T31" fmla="*/ 0 h 138"/>
                  <a:gd name="T32" fmla="*/ 133 w 133"/>
                  <a:gd name="T33" fmla="*/ 0 h 138"/>
                  <a:gd name="T34" fmla="*/ 133 w 133"/>
                  <a:gd name="T35" fmla="*/ 7 h 138"/>
                  <a:gd name="T36" fmla="*/ 126 w 133"/>
                  <a:gd name="T37" fmla="*/ 8 h 138"/>
                  <a:gd name="T38" fmla="*/ 118 w 133"/>
                  <a:gd name="T39" fmla="*/ 15 h 138"/>
                  <a:gd name="T40" fmla="*/ 118 w 133"/>
                  <a:gd name="T41" fmla="*/ 25 h 138"/>
                  <a:gd name="T42" fmla="*/ 117 w 133"/>
                  <a:gd name="T43" fmla="*/ 88 h 138"/>
                  <a:gd name="T44" fmla="*/ 114 w 133"/>
                  <a:gd name="T45" fmla="*/ 105 h 138"/>
                  <a:gd name="T46" fmla="*/ 74 w 133"/>
                  <a:gd name="T47" fmla="*/ 136 h 138"/>
                  <a:gd name="T48" fmla="*/ 35 w 133"/>
                  <a:gd name="T49" fmla="*/ 127 h 138"/>
                  <a:gd name="T50" fmla="*/ 17 w 133"/>
                  <a:gd name="T51" fmla="*/ 96 h 138"/>
                  <a:gd name="T52" fmla="*/ 16 w 133"/>
                  <a:gd name="T53" fmla="*/ 83 h 138"/>
                  <a:gd name="T54" fmla="*/ 16 w 133"/>
                  <a:gd name="T55" fmla="*/ 25 h 138"/>
                  <a:gd name="T56" fmla="*/ 16 w 133"/>
                  <a:gd name="T57" fmla="*/ 15 h 138"/>
                  <a:gd name="T58" fmla="*/ 8 w 133"/>
                  <a:gd name="T59" fmla="*/ 8 h 138"/>
                  <a:gd name="T60" fmla="*/ 0 w 133"/>
                  <a:gd name="T61" fmla="*/ 7 h 138"/>
                  <a:gd name="T62" fmla="*/ 0 w 133"/>
                  <a:gd name="T63" fmla="*/ 0 h 138"/>
                  <a:gd name="T64" fmla="*/ 49 w 133"/>
                  <a:gd name="T65"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3" h="138">
                    <a:moveTo>
                      <a:pt x="49" y="0"/>
                    </a:moveTo>
                    <a:cubicBezTo>
                      <a:pt x="49" y="2"/>
                      <a:pt x="49" y="4"/>
                      <a:pt x="49" y="7"/>
                    </a:cubicBezTo>
                    <a:cubicBezTo>
                      <a:pt x="46" y="7"/>
                      <a:pt x="44" y="7"/>
                      <a:pt x="41" y="8"/>
                    </a:cubicBezTo>
                    <a:cubicBezTo>
                      <a:pt x="36" y="8"/>
                      <a:pt x="34" y="10"/>
                      <a:pt x="34" y="15"/>
                    </a:cubicBezTo>
                    <a:cubicBezTo>
                      <a:pt x="33" y="17"/>
                      <a:pt x="33" y="20"/>
                      <a:pt x="33" y="23"/>
                    </a:cubicBezTo>
                    <a:cubicBezTo>
                      <a:pt x="33" y="43"/>
                      <a:pt x="33" y="63"/>
                      <a:pt x="33" y="83"/>
                    </a:cubicBezTo>
                    <a:cubicBezTo>
                      <a:pt x="33" y="87"/>
                      <a:pt x="33" y="92"/>
                      <a:pt x="34" y="96"/>
                    </a:cubicBezTo>
                    <a:cubicBezTo>
                      <a:pt x="36" y="112"/>
                      <a:pt x="46" y="120"/>
                      <a:pt x="60" y="124"/>
                    </a:cubicBezTo>
                    <a:cubicBezTo>
                      <a:pt x="76" y="128"/>
                      <a:pt x="89" y="123"/>
                      <a:pt x="100" y="110"/>
                    </a:cubicBezTo>
                    <a:cubicBezTo>
                      <a:pt x="104" y="106"/>
                      <a:pt x="105" y="100"/>
                      <a:pt x="106" y="94"/>
                    </a:cubicBezTo>
                    <a:cubicBezTo>
                      <a:pt x="106" y="90"/>
                      <a:pt x="106" y="85"/>
                      <a:pt x="107" y="80"/>
                    </a:cubicBezTo>
                    <a:cubicBezTo>
                      <a:pt x="107" y="62"/>
                      <a:pt x="107" y="43"/>
                      <a:pt x="107" y="24"/>
                    </a:cubicBezTo>
                    <a:cubicBezTo>
                      <a:pt x="107" y="21"/>
                      <a:pt x="106" y="18"/>
                      <a:pt x="106" y="15"/>
                    </a:cubicBezTo>
                    <a:cubicBezTo>
                      <a:pt x="105" y="10"/>
                      <a:pt x="103" y="8"/>
                      <a:pt x="97" y="8"/>
                    </a:cubicBezTo>
                    <a:cubicBezTo>
                      <a:pt x="95" y="7"/>
                      <a:pt x="93" y="7"/>
                      <a:pt x="91" y="7"/>
                    </a:cubicBezTo>
                    <a:cubicBezTo>
                      <a:pt x="91" y="4"/>
                      <a:pt x="91" y="2"/>
                      <a:pt x="91" y="0"/>
                    </a:cubicBezTo>
                    <a:cubicBezTo>
                      <a:pt x="105" y="0"/>
                      <a:pt x="119" y="0"/>
                      <a:pt x="133" y="0"/>
                    </a:cubicBezTo>
                    <a:cubicBezTo>
                      <a:pt x="133" y="2"/>
                      <a:pt x="133" y="4"/>
                      <a:pt x="133" y="7"/>
                    </a:cubicBezTo>
                    <a:cubicBezTo>
                      <a:pt x="131" y="7"/>
                      <a:pt x="128" y="7"/>
                      <a:pt x="126" y="8"/>
                    </a:cubicBezTo>
                    <a:cubicBezTo>
                      <a:pt x="121" y="8"/>
                      <a:pt x="119" y="11"/>
                      <a:pt x="118" y="15"/>
                    </a:cubicBezTo>
                    <a:cubicBezTo>
                      <a:pt x="118" y="18"/>
                      <a:pt x="118" y="22"/>
                      <a:pt x="118" y="25"/>
                    </a:cubicBezTo>
                    <a:cubicBezTo>
                      <a:pt x="117" y="46"/>
                      <a:pt x="118" y="67"/>
                      <a:pt x="117" y="88"/>
                    </a:cubicBezTo>
                    <a:cubicBezTo>
                      <a:pt x="117" y="94"/>
                      <a:pt x="116" y="99"/>
                      <a:pt x="114" y="105"/>
                    </a:cubicBezTo>
                    <a:cubicBezTo>
                      <a:pt x="108" y="124"/>
                      <a:pt x="94" y="134"/>
                      <a:pt x="74" y="136"/>
                    </a:cubicBezTo>
                    <a:cubicBezTo>
                      <a:pt x="60" y="138"/>
                      <a:pt x="47" y="135"/>
                      <a:pt x="35" y="127"/>
                    </a:cubicBezTo>
                    <a:cubicBezTo>
                      <a:pt x="24" y="120"/>
                      <a:pt x="18" y="109"/>
                      <a:pt x="17" y="96"/>
                    </a:cubicBezTo>
                    <a:cubicBezTo>
                      <a:pt x="16" y="92"/>
                      <a:pt x="16" y="87"/>
                      <a:pt x="16" y="83"/>
                    </a:cubicBezTo>
                    <a:cubicBezTo>
                      <a:pt x="16" y="64"/>
                      <a:pt x="16" y="45"/>
                      <a:pt x="16" y="25"/>
                    </a:cubicBezTo>
                    <a:cubicBezTo>
                      <a:pt x="16" y="22"/>
                      <a:pt x="16" y="18"/>
                      <a:pt x="16" y="15"/>
                    </a:cubicBezTo>
                    <a:cubicBezTo>
                      <a:pt x="15" y="10"/>
                      <a:pt x="13" y="8"/>
                      <a:pt x="8" y="8"/>
                    </a:cubicBezTo>
                    <a:cubicBezTo>
                      <a:pt x="5" y="7"/>
                      <a:pt x="3" y="7"/>
                      <a:pt x="0" y="7"/>
                    </a:cubicBezTo>
                    <a:cubicBezTo>
                      <a:pt x="0" y="4"/>
                      <a:pt x="0" y="2"/>
                      <a:pt x="0" y="0"/>
                    </a:cubicBezTo>
                    <a:cubicBezTo>
                      <a:pt x="16" y="0"/>
                      <a:pt x="32" y="0"/>
                      <a:pt x="49" y="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70" name="Freeform 30">
                <a:extLst>
                  <a:ext uri="{FF2B5EF4-FFF2-40B4-BE49-F238E27FC236}">
                    <a16:creationId xmlns:a16="http://schemas.microsoft.com/office/drawing/2014/main" id="{006B390B-42C2-4B79-90D3-881CC2CFDCE9}"/>
                  </a:ext>
                </a:extLst>
              </p:cNvPr>
              <p:cNvSpPr>
                <a:spLocks/>
              </p:cNvSpPr>
              <p:nvPr/>
            </p:nvSpPr>
            <p:spPr bwMode="auto">
              <a:xfrm>
                <a:off x="7832866" y="3891177"/>
                <a:ext cx="378049" cy="390864"/>
              </a:xfrm>
              <a:custGeom>
                <a:avLst/>
                <a:gdLst>
                  <a:gd name="T0" fmla="*/ 73 w 133"/>
                  <a:gd name="T1" fmla="*/ 137 h 137"/>
                  <a:gd name="T2" fmla="*/ 64 w 133"/>
                  <a:gd name="T3" fmla="*/ 137 h 137"/>
                  <a:gd name="T4" fmla="*/ 58 w 133"/>
                  <a:gd name="T5" fmla="*/ 133 h 137"/>
                  <a:gd name="T6" fmla="*/ 39 w 133"/>
                  <a:gd name="T7" fmla="*/ 80 h 137"/>
                  <a:gd name="T8" fmla="*/ 17 w 133"/>
                  <a:gd name="T9" fmla="*/ 23 h 137"/>
                  <a:gd name="T10" fmla="*/ 13 w 133"/>
                  <a:gd name="T11" fmla="*/ 14 h 137"/>
                  <a:gd name="T12" fmla="*/ 4 w 133"/>
                  <a:gd name="T13" fmla="*/ 7 h 137"/>
                  <a:gd name="T14" fmla="*/ 0 w 133"/>
                  <a:gd name="T15" fmla="*/ 7 h 137"/>
                  <a:gd name="T16" fmla="*/ 0 w 133"/>
                  <a:gd name="T17" fmla="*/ 0 h 137"/>
                  <a:gd name="T18" fmla="*/ 47 w 133"/>
                  <a:gd name="T19" fmla="*/ 0 h 137"/>
                  <a:gd name="T20" fmla="*/ 47 w 133"/>
                  <a:gd name="T21" fmla="*/ 7 h 137"/>
                  <a:gd name="T22" fmla="*/ 39 w 133"/>
                  <a:gd name="T23" fmla="*/ 8 h 137"/>
                  <a:gd name="T24" fmla="*/ 34 w 133"/>
                  <a:gd name="T25" fmla="*/ 15 h 137"/>
                  <a:gd name="T26" fmla="*/ 35 w 133"/>
                  <a:gd name="T27" fmla="*/ 20 h 137"/>
                  <a:gd name="T28" fmla="*/ 68 w 133"/>
                  <a:gd name="T29" fmla="*/ 112 h 137"/>
                  <a:gd name="T30" fmla="*/ 70 w 133"/>
                  <a:gd name="T31" fmla="*/ 116 h 137"/>
                  <a:gd name="T32" fmla="*/ 72 w 133"/>
                  <a:gd name="T33" fmla="*/ 113 h 137"/>
                  <a:gd name="T34" fmla="*/ 106 w 133"/>
                  <a:gd name="T35" fmla="*/ 18 h 137"/>
                  <a:gd name="T36" fmla="*/ 106 w 133"/>
                  <a:gd name="T37" fmla="*/ 16 h 137"/>
                  <a:gd name="T38" fmla="*/ 101 w 133"/>
                  <a:gd name="T39" fmla="*/ 7 h 137"/>
                  <a:gd name="T40" fmla="*/ 94 w 133"/>
                  <a:gd name="T41" fmla="*/ 7 h 137"/>
                  <a:gd name="T42" fmla="*/ 94 w 133"/>
                  <a:gd name="T43" fmla="*/ 0 h 137"/>
                  <a:gd name="T44" fmla="*/ 133 w 133"/>
                  <a:gd name="T45" fmla="*/ 0 h 137"/>
                  <a:gd name="T46" fmla="*/ 133 w 133"/>
                  <a:gd name="T47" fmla="*/ 7 h 137"/>
                  <a:gd name="T48" fmla="*/ 130 w 133"/>
                  <a:gd name="T49" fmla="*/ 7 h 137"/>
                  <a:gd name="T50" fmla="*/ 119 w 133"/>
                  <a:gd name="T51" fmla="*/ 16 h 137"/>
                  <a:gd name="T52" fmla="*/ 110 w 133"/>
                  <a:gd name="T53" fmla="*/ 38 h 137"/>
                  <a:gd name="T54" fmla="*/ 74 w 133"/>
                  <a:gd name="T55" fmla="*/ 133 h 137"/>
                  <a:gd name="T56" fmla="*/ 73 w 133"/>
                  <a:gd name="T57" fmla="*/ 137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3" h="137">
                    <a:moveTo>
                      <a:pt x="73" y="137"/>
                    </a:moveTo>
                    <a:cubicBezTo>
                      <a:pt x="69" y="137"/>
                      <a:pt x="66" y="137"/>
                      <a:pt x="64" y="137"/>
                    </a:cubicBezTo>
                    <a:cubicBezTo>
                      <a:pt x="61" y="137"/>
                      <a:pt x="59" y="136"/>
                      <a:pt x="58" y="133"/>
                    </a:cubicBezTo>
                    <a:cubicBezTo>
                      <a:pt x="52" y="115"/>
                      <a:pt x="45" y="98"/>
                      <a:pt x="39" y="80"/>
                    </a:cubicBezTo>
                    <a:cubicBezTo>
                      <a:pt x="31" y="61"/>
                      <a:pt x="24" y="42"/>
                      <a:pt x="17" y="23"/>
                    </a:cubicBezTo>
                    <a:cubicBezTo>
                      <a:pt x="16" y="20"/>
                      <a:pt x="15" y="17"/>
                      <a:pt x="13" y="14"/>
                    </a:cubicBezTo>
                    <a:cubicBezTo>
                      <a:pt x="11" y="10"/>
                      <a:pt x="8" y="8"/>
                      <a:pt x="4" y="7"/>
                    </a:cubicBezTo>
                    <a:cubicBezTo>
                      <a:pt x="3" y="7"/>
                      <a:pt x="2" y="7"/>
                      <a:pt x="0" y="7"/>
                    </a:cubicBezTo>
                    <a:cubicBezTo>
                      <a:pt x="0" y="4"/>
                      <a:pt x="0" y="2"/>
                      <a:pt x="0" y="0"/>
                    </a:cubicBezTo>
                    <a:cubicBezTo>
                      <a:pt x="16" y="0"/>
                      <a:pt x="31" y="0"/>
                      <a:pt x="47" y="0"/>
                    </a:cubicBezTo>
                    <a:cubicBezTo>
                      <a:pt x="47" y="2"/>
                      <a:pt x="47" y="4"/>
                      <a:pt x="47" y="7"/>
                    </a:cubicBezTo>
                    <a:cubicBezTo>
                      <a:pt x="44" y="7"/>
                      <a:pt x="42" y="7"/>
                      <a:pt x="39" y="8"/>
                    </a:cubicBezTo>
                    <a:cubicBezTo>
                      <a:pt x="34" y="8"/>
                      <a:pt x="33" y="10"/>
                      <a:pt x="34" y="15"/>
                    </a:cubicBezTo>
                    <a:cubicBezTo>
                      <a:pt x="34" y="17"/>
                      <a:pt x="35" y="19"/>
                      <a:pt x="35" y="20"/>
                    </a:cubicBezTo>
                    <a:cubicBezTo>
                      <a:pt x="46" y="51"/>
                      <a:pt x="57" y="81"/>
                      <a:pt x="68" y="112"/>
                    </a:cubicBezTo>
                    <a:cubicBezTo>
                      <a:pt x="69" y="113"/>
                      <a:pt x="69" y="114"/>
                      <a:pt x="70" y="116"/>
                    </a:cubicBezTo>
                    <a:cubicBezTo>
                      <a:pt x="71" y="114"/>
                      <a:pt x="71" y="113"/>
                      <a:pt x="72" y="113"/>
                    </a:cubicBezTo>
                    <a:cubicBezTo>
                      <a:pt x="83" y="81"/>
                      <a:pt x="94" y="50"/>
                      <a:pt x="106" y="18"/>
                    </a:cubicBezTo>
                    <a:cubicBezTo>
                      <a:pt x="106" y="17"/>
                      <a:pt x="106" y="17"/>
                      <a:pt x="106" y="16"/>
                    </a:cubicBezTo>
                    <a:cubicBezTo>
                      <a:pt x="107" y="10"/>
                      <a:pt x="106" y="8"/>
                      <a:pt x="101" y="7"/>
                    </a:cubicBezTo>
                    <a:cubicBezTo>
                      <a:pt x="98" y="7"/>
                      <a:pt x="96" y="7"/>
                      <a:pt x="94" y="7"/>
                    </a:cubicBezTo>
                    <a:cubicBezTo>
                      <a:pt x="94" y="4"/>
                      <a:pt x="94" y="2"/>
                      <a:pt x="94" y="0"/>
                    </a:cubicBezTo>
                    <a:cubicBezTo>
                      <a:pt x="106" y="0"/>
                      <a:pt x="119" y="0"/>
                      <a:pt x="133" y="0"/>
                    </a:cubicBezTo>
                    <a:cubicBezTo>
                      <a:pt x="133" y="2"/>
                      <a:pt x="133" y="4"/>
                      <a:pt x="133" y="7"/>
                    </a:cubicBezTo>
                    <a:cubicBezTo>
                      <a:pt x="132" y="7"/>
                      <a:pt x="131" y="7"/>
                      <a:pt x="130" y="7"/>
                    </a:cubicBezTo>
                    <a:cubicBezTo>
                      <a:pt x="124" y="8"/>
                      <a:pt x="121" y="11"/>
                      <a:pt x="119" y="16"/>
                    </a:cubicBezTo>
                    <a:cubicBezTo>
                      <a:pt x="116" y="24"/>
                      <a:pt x="113" y="31"/>
                      <a:pt x="110" y="38"/>
                    </a:cubicBezTo>
                    <a:cubicBezTo>
                      <a:pt x="98" y="70"/>
                      <a:pt x="86" y="101"/>
                      <a:pt x="74" y="133"/>
                    </a:cubicBezTo>
                    <a:cubicBezTo>
                      <a:pt x="74" y="134"/>
                      <a:pt x="73" y="135"/>
                      <a:pt x="73" y="13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71" name="Freeform 31">
                <a:extLst>
                  <a:ext uri="{FF2B5EF4-FFF2-40B4-BE49-F238E27FC236}">
                    <a16:creationId xmlns:a16="http://schemas.microsoft.com/office/drawing/2014/main" id="{50061FAB-489C-4780-AFC9-07435CFCBEA5}"/>
                  </a:ext>
                </a:extLst>
              </p:cNvPr>
              <p:cNvSpPr>
                <a:spLocks/>
              </p:cNvSpPr>
              <p:nvPr/>
            </p:nvSpPr>
            <p:spPr bwMode="auto">
              <a:xfrm>
                <a:off x="9844855" y="3891177"/>
                <a:ext cx="342807" cy="384457"/>
              </a:xfrm>
              <a:custGeom>
                <a:avLst/>
                <a:gdLst>
                  <a:gd name="T0" fmla="*/ 85 w 120"/>
                  <a:gd name="T1" fmla="*/ 127 h 135"/>
                  <a:gd name="T2" fmla="*/ 85 w 120"/>
                  <a:gd name="T3" fmla="*/ 134 h 135"/>
                  <a:gd name="T4" fmla="*/ 35 w 120"/>
                  <a:gd name="T5" fmla="*/ 134 h 135"/>
                  <a:gd name="T6" fmla="*/ 35 w 120"/>
                  <a:gd name="T7" fmla="*/ 127 h 135"/>
                  <a:gd name="T8" fmla="*/ 44 w 120"/>
                  <a:gd name="T9" fmla="*/ 126 h 135"/>
                  <a:gd name="T10" fmla="*/ 50 w 120"/>
                  <a:gd name="T11" fmla="*/ 120 h 135"/>
                  <a:gd name="T12" fmla="*/ 51 w 120"/>
                  <a:gd name="T13" fmla="*/ 113 h 135"/>
                  <a:gd name="T14" fmla="*/ 51 w 120"/>
                  <a:gd name="T15" fmla="*/ 85 h 135"/>
                  <a:gd name="T16" fmla="*/ 50 w 120"/>
                  <a:gd name="T17" fmla="*/ 79 h 135"/>
                  <a:gd name="T18" fmla="*/ 17 w 120"/>
                  <a:gd name="T19" fmla="*/ 19 h 135"/>
                  <a:gd name="T20" fmla="*/ 15 w 120"/>
                  <a:gd name="T21" fmla="*/ 15 h 135"/>
                  <a:gd name="T22" fmla="*/ 3 w 120"/>
                  <a:gd name="T23" fmla="*/ 7 h 135"/>
                  <a:gd name="T24" fmla="*/ 0 w 120"/>
                  <a:gd name="T25" fmla="*/ 7 h 135"/>
                  <a:gd name="T26" fmla="*/ 0 w 120"/>
                  <a:gd name="T27" fmla="*/ 0 h 135"/>
                  <a:gd name="T28" fmla="*/ 48 w 120"/>
                  <a:gd name="T29" fmla="*/ 0 h 135"/>
                  <a:gd name="T30" fmla="*/ 48 w 120"/>
                  <a:gd name="T31" fmla="*/ 7 h 135"/>
                  <a:gd name="T32" fmla="*/ 40 w 120"/>
                  <a:gd name="T33" fmla="*/ 7 h 135"/>
                  <a:gd name="T34" fmla="*/ 36 w 120"/>
                  <a:gd name="T35" fmla="*/ 14 h 135"/>
                  <a:gd name="T36" fmla="*/ 37 w 120"/>
                  <a:gd name="T37" fmla="*/ 18 h 135"/>
                  <a:gd name="T38" fmla="*/ 61 w 120"/>
                  <a:gd name="T39" fmla="*/ 64 h 135"/>
                  <a:gd name="T40" fmla="*/ 63 w 120"/>
                  <a:gd name="T41" fmla="*/ 68 h 135"/>
                  <a:gd name="T42" fmla="*/ 66 w 120"/>
                  <a:gd name="T43" fmla="*/ 64 h 135"/>
                  <a:gd name="T44" fmla="*/ 91 w 120"/>
                  <a:gd name="T45" fmla="*/ 18 h 135"/>
                  <a:gd name="T46" fmla="*/ 93 w 120"/>
                  <a:gd name="T47" fmla="*/ 12 h 135"/>
                  <a:gd name="T48" fmla="*/ 90 w 120"/>
                  <a:gd name="T49" fmla="*/ 8 h 135"/>
                  <a:gd name="T50" fmla="*/ 81 w 120"/>
                  <a:gd name="T51" fmla="*/ 7 h 135"/>
                  <a:gd name="T52" fmla="*/ 81 w 120"/>
                  <a:gd name="T53" fmla="*/ 0 h 135"/>
                  <a:gd name="T54" fmla="*/ 120 w 120"/>
                  <a:gd name="T55" fmla="*/ 0 h 135"/>
                  <a:gd name="T56" fmla="*/ 120 w 120"/>
                  <a:gd name="T57" fmla="*/ 7 h 135"/>
                  <a:gd name="T58" fmla="*/ 115 w 120"/>
                  <a:gd name="T59" fmla="*/ 8 h 135"/>
                  <a:gd name="T60" fmla="*/ 108 w 120"/>
                  <a:gd name="T61" fmla="*/ 12 h 135"/>
                  <a:gd name="T62" fmla="*/ 103 w 120"/>
                  <a:gd name="T63" fmla="*/ 19 h 135"/>
                  <a:gd name="T64" fmla="*/ 71 w 120"/>
                  <a:gd name="T65" fmla="*/ 75 h 135"/>
                  <a:gd name="T66" fmla="*/ 69 w 120"/>
                  <a:gd name="T67" fmla="*/ 82 h 135"/>
                  <a:gd name="T68" fmla="*/ 69 w 120"/>
                  <a:gd name="T69" fmla="*/ 111 h 135"/>
                  <a:gd name="T70" fmla="*/ 69 w 120"/>
                  <a:gd name="T71" fmla="*/ 118 h 135"/>
                  <a:gd name="T72" fmla="*/ 77 w 120"/>
                  <a:gd name="T73" fmla="*/ 126 h 135"/>
                  <a:gd name="T74" fmla="*/ 85 w 120"/>
                  <a:gd name="T75" fmla="*/ 12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0" h="135">
                    <a:moveTo>
                      <a:pt x="85" y="127"/>
                    </a:moveTo>
                    <a:cubicBezTo>
                      <a:pt x="85" y="130"/>
                      <a:pt x="85" y="132"/>
                      <a:pt x="85" y="134"/>
                    </a:cubicBezTo>
                    <a:cubicBezTo>
                      <a:pt x="81" y="135"/>
                      <a:pt x="44" y="135"/>
                      <a:pt x="35" y="134"/>
                    </a:cubicBezTo>
                    <a:cubicBezTo>
                      <a:pt x="35" y="132"/>
                      <a:pt x="35" y="130"/>
                      <a:pt x="35" y="127"/>
                    </a:cubicBezTo>
                    <a:cubicBezTo>
                      <a:pt x="38" y="127"/>
                      <a:pt x="41" y="126"/>
                      <a:pt x="44" y="126"/>
                    </a:cubicBezTo>
                    <a:cubicBezTo>
                      <a:pt x="48" y="126"/>
                      <a:pt x="50" y="124"/>
                      <a:pt x="50" y="120"/>
                    </a:cubicBezTo>
                    <a:cubicBezTo>
                      <a:pt x="51" y="118"/>
                      <a:pt x="51" y="115"/>
                      <a:pt x="51" y="113"/>
                    </a:cubicBezTo>
                    <a:cubicBezTo>
                      <a:pt x="51" y="104"/>
                      <a:pt x="51" y="95"/>
                      <a:pt x="51" y="85"/>
                    </a:cubicBezTo>
                    <a:cubicBezTo>
                      <a:pt x="51" y="83"/>
                      <a:pt x="51" y="81"/>
                      <a:pt x="50" y="79"/>
                    </a:cubicBezTo>
                    <a:cubicBezTo>
                      <a:pt x="39" y="59"/>
                      <a:pt x="28" y="39"/>
                      <a:pt x="17" y="19"/>
                    </a:cubicBezTo>
                    <a:cubicBezTo>
                      <a:pt x="16" y="17"/>
                      <a:pt x="15" y="16"/>
                      <a:pt x="15" y="15"/>
                    </a:cubicBezTo>
                    <a:cubicBezTo>
                      <a:pt x="12" y="10"/>
                      <a:pt x="9" y="7"/>
                      <a:pt x="3" y="7"/>
                    </a:cubicBezTo>
                    <a:cubicBezTo>
                      <a:pt x="2" y="7"/>
                      <a:pt x="1" y="7"/>
                      <a:pt x="0" y="7"/>
                    </a:cubicBezTo>
                    <a:cubicBezTo>
                      <a:pt x="0" y="4"/>
                      <a:pt x="0" y="2"/>
                      <a:pt x="0" y="0"/>
                    </a:cubicBezTo>
                    <a:cubicBezTo>
                      <a:pt x="16" y="0"/>
                      <a:pt x="31" y="0"/>
                      <a:pt x="48" y="0"/>
                    </a:cubicBezTo>
                    <a:cubicBezTo>
                      <a:pt x="48" y="2"/>
                      <a:pt x="48" y="4"/>
                      <a:pt x="48" y="7"/>
                    </a:cubicBezTo>
                    <a:cubicBezTo>
                      <a:pt x="45" y="7"/>
                      <a:pt x="42" y="7"/>
                      <a:pt x="40" y="7"/>
                    </a:cubicBezTo>
                    <a:cubicBezTo>
                      <a:pt x="35" y="8"/>
                      <a:pt x="34" y="10"/>
                      <a:pt x="36" y="14"/>
                    </a:cubicBezTo>
                    <a:cubicBezTo>
                      <a:pt x="36" y="15"/>
                      <a:pt x="37" y="17"/>
                      <a:pt x="37" y="18"/>
                    </a:cubicBezTo>
                    <a:cubicBezTo>
                      <a:pt x="45" y="33"/>
                      <a:pt x="53" y="49"/>
                      <a:pt x="61" y="64"/>
                    </a:cubicBezTo>
                    <a:cubicBezTo>
                      <a:pt x="61" y="65"/>
                      <a:pt x="62" y="66"/>
                      <a:pt x="63" y="68"/>
                    </a:cubicBezTo>
                    <a:cubicBezTo>
                      <a:pt x="64" y="66"/>
                      <a:pt x="65" y="65"/>
                      <a:pt x="66" y="64"/>
                    </a:cubicBezTo>
                    <a:cubicBezTo>
                      <a:pt x="74" y="49"/>
                      <a:pt x="82" y="34"/>
                      <a:pt x="91" y="18"/>
                    </a:cubicBezTo>
                    <a:cubicBezTo>
                      <a:pt x="92" y="16"/>
                      <a:pt x="93" y="14"/>
                      <a:pt x="93" y="12"/>
                    </a:cubicBezTo>
                    <a:cubicBezTo>
                      <a:pt x="94" y="9"/>
                      <a:pt x="93" y="8"/>
                      <a:pt x="90" y="8"/>
                    </a:cubicBezTo>
                    <a:cubicBezTo>
                      <a:pt x="87" y="7"/>
                      <a:pt x="85" y="7"/>
                      <a:pt x="81" y="7"/>
                    </a:cubicBezTo>
                    <a:cubicBezTo>
                      <a:pt x="81" y="4"/>
                      <a:pt x="81" y="2"/>
                      <a:pt x="81" y="0"/>
                    </a:cubicBezTo>
                    <a:cubicBezTo>
                      <a:pt x="94" y="0"/>
                      <a:pt x="107" y="0"/>
                      <a:pt x="120" y="0"/>
                    </a:cubicBezTo>
                    <a:cubicBezTo>
                      <a:pt x="120" y="2"/>
                      <a:pt x="120" y="4"/>
                      <a:pt x="120" y="7"/>
                    </a:cubicBezTo>
                    <a:cubicBezTo>
                      <a:pt x="119" y="7"/>
                      <a:pt x="117" y="7"/>
                      <a:pt x="115" y="8"/>
                    </a:cubicBezTo>
                    <a:cubicBezTo>
                      <a:pt x="112" y="8"/>
                      <a:pt x="109" y="9"/>
                      <a:pt x="108" y="12"/>
                    </a:cubicBezTo>
                    <a:cubicBezTo>
                      <a:pt x="106" y="14"/>
                      <a:pt x="104" y="17"/>
                      <a:pt x="103" y="19"/>
                    </a:cubicBezTo>
                    <a:cubicBezTo>
                      <a:pt x="92" y="38"/>
                      <a:pt x="81" y="56"/>
                      <a:pt x="71" y="75"/>
                    </a:cubicBezTo>
                    <a:cubicBezTo>
                      <a:pt x="69" y="77"/>
                      <a:pt x="68" y="80"/>
                      <a:pt x="69" y="82"/>
                    </a:cubicBezTo>
                    <a:cubicBezTo>
                      <a:pt x="69" y="92"/>
                      <a:pt x="69" y="102"/>
                      <a:pt x="69" y="111"/>
                    </a:cubicBezTo>
                    <a:cubicBezTo>
                      <a:pt x="69" y="114"/>
                      <a:pt x="69" y="116"/>
                      <a:pt x="69" y="118"/>
                    </a:cubicBezTo>
                    <a:cubicBezTo>
                      <a:pt x="70" y="124"/>
                      <a:pt x="71" y="125"/>
                      <a:pt x="77" y="126"/>
                    </a:cubicBezTo>
                    <a:cubicBezTo>
                      <a:pt x="80" y="126"/>
                      <a:pt x="82" y="127"/>
                      <a:pt x="85" y="12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72" name="Freeform 32">
                <a:extLst>
                  <a:ext uri="{FF2B5EF4-FFF2-40B4-BE49-F238E27FC236}">
                    <a16:creationId xmlns:a16="http://schemas.microsoft.com/office/drawing/2014/main" id="{D30E14B5-5B2E-42F0-B3FB-A799A167FB3B}"/>
                  </a:ext>
                </a:extLst>
              </p:cNvPr>
              <p:cNvSpPr>
                <a:spLocks/>
              </p:cNvSpPr>
              <p:nvPr/>
            </p:nvSpPr>
            <p:spPr bwMode="auto">
              <a:xfrm>
                <a:off x="9514863" y="3878362"/>
                <a:ext cx="329992" cy="394068"/>
              </a:xfrm>
              <a:custGeom>
                <a:avLst/>
                <a:gdLst>
                  <a:gd name="T0" fmla="*/ 108 w 116"/>
                  <a:gd name="T1" fmla="*/ 42 h 139"/>
                  <a:gd name="T2" fmla="*/ 102 w 116"/>
                  <a:gd name="T3" fmla="*/ 29 h 139"/>
                  <a:gd name="T4" fmla="*/ 72 w 116"/>
                  <a:gd name="T5" fmla="*/ 14 h 139"/>
                  <a:gd name="T6" fmla="*/ 67 w 116"/>
                  <a:gd name="T7" fmla="*/ 18 h 139"/>
                  <a:gd name="T8" fmla="*/ 66 w 116"/>
                  <a:gd name="T9" fmla="*/ 24 h 139"/>
                  <a:gd name="T10" fmla="*/ 66 w 116"/>
                  <a:gd name="T11" fmla="*/ 115 h 139"/>
                  <a:gd name="T12" fmla="*/ 67 w 116"/>
                  <a:gd name="T13" fmla="*/ 123 h 139"/>
                  <a:gd name="T14" fmla="*/ 75 w 116"/>
                  <a:gd name="T15" fmla="*/ 131 h 139"/>
                  <a:gd name="T16" fmla="*/ 83 w 116"/>
                  <a:gd name="T17" fmla="*/ 132 h 139"/>
                  <a:gd name="T18" fmla="*/ 83 w 116"/>
                  <a:gd name="T19" fmla="*/ 139 h 139"/>
                  <a:gd name="T20" fmla="*/ 33 w 116"/>
                  <a:gd name="T21" fmla="*/ 139 h 139"/>
                  <a:gd name="T22" fmla="*/ 33 w 116"/>
                  <a:gd name="T23" fmla="*/ 132 h 139"/>
                  <a:gd name="T24" fmla="*/ 41 w 116"/>
                  <a:gd name="T25" fmla="*/ 131 h 139"/>
                  <a:gd name="T26" fmla="*/ 49 w 116"/>
                  <a:gd name="T27" fmla="*/ 123 h 139"/>
                  <a:gd name="T28" fmla="*/ 49 w 116"/>
                  <a:gd name="T29" fmla="*/ 118 h 139"/>
                  <a:gd name="T30" fmla="*/ 49 w 116"/>
                  <a:gd name="T31" fmla="*/ 22 h 139"/>
                  <a:gd name="T32" fmla="*/ 41 w 116"/>
                  <a:gd name="T33" fmla="*/ 14 h 139"/>
                  <a:gd name="T34" fmla="*/ 32 w 116"/>
                  <a:gd name="T35" fmla="*/ 15 h 139"/>
                  <a:gd name="T36" fmla="*/ 18 w 116"/>
                  <a:gd name="T37" fmla="*/ 23 h 139"/>
                  <a:gd name="T38" fmla="*/ 11 w 116"/>
                  <a:gd name="T39" fmla="*/ 36 h 139"/>
                  <a:gd name="T40" fmla="*/ 8 w 116"/>
                  <a:gd name="T41" fmla="*/ 42 h 139"/>
                  <a:gd name="T42" fmla="*/ 0 w 116"/>
                  <a:gd name="T43" fmla="*/ 39 h 139"/>
                  <a:gd name="T44" fmla="*/ 13 w 116"/>
                  <a:gd name="T45" fmla="*/ 0 h 139"/>
                  <a:gd name="T46" fmla="*/ 19 w 116"/>
                  <a:gd name="T47" fmla="*/ 0 h 139"/>
                  <a:gd name="T48" fmla="*/ 21 w 116"/>
                  <a:gd name="T49" fmla="*/ 4 h 139"/>
                  <a:gd name="T50" fmla="*/ 95 w 116"/>
                  <a:gd name="T51" fmla="*/ 4 h 139"/>
                  <a:gd name="T52" fmla="*/ 97 w 116"/>
                  <a:gd name="T53" fmla="*/ 0 h 139"/>
                  <a:gd name="T54" fmla="*/ 103 w 116"/>
                  <a:gd name="T55" fmla="*/ 0 h 139"/>
                  <a:gd name="T56" fmla="*/ 116 w 116"/>
                  <a:gd name="T57" fmla="*/ 39 h 139"/>
                  <a:gd name="T58" fmla="*/ 108 w 116"/>
                  <a:gd name="T59" fmla="*/ 42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6" h="139">
                    <a:moveTo>
                      <a:pt x="108" y="42"/>
                    </a:moveTo>
                    <a:cubicBezTo>
                      <a:pt x="106" y="37"/>
                      <a:pt x="104" y="33"/>
                      <a:pt x="102" y="29"/>
                    </a:cubicBezTo>
                    <a:cubicBezTo>
                      <a:pt x="96" y="17"/>
                      <a:pt x="85" y="13"/>
                      <a:pt x="72" y="14"/>
                    </a:cubicBezTo>
                    <a:cubicBezTo>
                      <a:pt x="68" y="14"/>
                      <a:pt x="67" y="15"/>
                      <a:pt x="67" y="18"/>
                    </a:cubicBezTo>
                    <a:cubicBezTo>
                      <a:pt x="66" y="20"/>
                      <a:pt x="66" y="22"/>
                      <a:pt x="66" y="24"/>
                    </a:cubicBezTo>
                    <a:cubicBezTo>
                      <a:pt x="66" y="54"/>
                      <a:pt x="66" y="85"/>
                      <a:pt x="66" y="115"/>
                    </a:cubicBezTo>
                    <a:cubicBezTo>
                      <a:pt x="66" y="118"/>
                      <a:pt x="67" y="120"/>
                      <a:pt x="67" y="123"/>
                    </a:cubicBezTo>
                    <a:cubicBezTo>
                      <a:pt x="68" y="128"/>
                      <a:pt x="70" y="130"/>
                      <a:pt x="75" y="131"/>
                    </a:cubicBezTo>
                    <a:cubicBezTo>
                      <a:pt x="78" y="131"/>
                      <a:pt x="80" y="132"/>
                      <a:pt x="83" y="132"/>
                    </a:cubicBezTo>
                    <a:cubicBezTo>
                      <a:pt x="83" y="134"/>
                      <a:pt x="83" y="137"/>
                      <a:pt x="83" y="139"/>
                    </a:cubicBezTo>
                    <a:cubicBezTo>
                      <a:pt x="66" y="139"/>
                      <a:pt x="50" y="139"/>
                      <a:pt x="33" y="139"/>
                    </a:cubicBezTo>
                    <a:cubicBezTo>
                      <a:pt x="33" y="137"/>
                      <a:pt x="33" y="135"/>
                      <a:pt x="33" y="132"/>
                    </a:cubicBezTo>
                    <a:cubicBezTo>
                      <a:pt x="36" y="132"/>
                      <a:pt x="39" y="131"/>
                      <a:pt x="41" y="131"/>
                    </a:cubicBezTo>
                    <a:cubicBezTo>
                      <a:pt x="47" y="130"/>
                      <a:pt x="49" y="128"/>
                      <a:pt x="49" y="123"/>
                    </a:cubicBezTo>
                    <a:cubicBezTo>
                      <a:pt x="49" y="121"/>
                      <a:pt x="49" y="120"/>
                      <a:pt x="49" y="118"/>
                    </a:cubicBezTo>
                    <a:cubicBezTo>
                      <a:pt x="49" y="86"/>
                      <a:pt x="49" y="54"/>
                      <a:pt x="49" y="22"/>
                    </a:cubicBezTo>
                    <a:cubicBezTo>
                      <a:pt x="49" y="14"/>
                      <a:pt x="49" y="13"/>
                      <a:pt x="41" y="14"/>
                    </a:cubicBezTo>
                    <a:cubicBezTo>
                      <a:pt x="38" y="14"/>
                      <a:pt x="35" y="14"/>
                      <a:pt x="32" y="15"/>
                    </a:cubicBezTo>
                    <a:cubicBezTo>
                      <a:pt x="26" y="16"/>
                      <a:pt x="21" y="18"/>
                      <a:pt x="18" y="23"/>
                    </a:cubicBezTo>
                    <a:cubicBezTo>
                      <a:pt x="15" y="27"/>
                      <a:pt x="13" y="32"/>
                      <a:pt x="11" y="36"/>
                    </a:cubicBezTo>
                    <a:cubicBezTo>
                      <a:pt x="10" y="38"/>
                      <a:pt x="9" y="40"/>
                      <a:pt x="8" y="42"/>
                    </a:cubicBezTo>
                    <a:cubicBezTo>
                      <a:pt x="5" y="41"/>
                      <a:pt x="3" y="40"/>
                      <a:pt x="0" y="39"/>
                    </a:cubicBezTo>
                    <a:cubicBezTo>
                      <a:pt x="5" y="26"/>
                      <a:pt x="9" y="13"/>
                      <a:pt x="13" y="0"/>
                    </a:cubicBezTo>
                    <a:cubicBezTo>
                      <a:pt x="15" y="0"/>
                      <a:pt x="17" y="0"/>
                      <a:pt x="19" y="0"/>
                    </a:cubicBezTo>
                    <a:cubicBezTo>
                      <a:pt x="20" y="1"/>
                      <a:pt x="20" y="3"/>
                      <a:pt x="21" y="4"/>
                    </a:cubicBezTo>
                    <a:cubicBezTo>
                      <a:pt x="46" y="4"/>
                      <a:pt x="70" y="4"/>
                      <a:pt x="95" y="4"/>
                    </a:cubicBezTo>
                    <a:cubicBezTo>
                      <a:pt x="95" y="3"/>
                      <a:pt x="96" y="1"/>
                      <a:pt x="97" y="0"/>
                    </a:cubicBezTo>
                    <a:cubicBezTo>
                      <a:pt x="98" y="0"/>
                      <a:pt x="100" y="0"/>
                      <a:pt x="103" y="0"/>
                    </a:cubicBezTo>
                    <a:cubicBezTo>
                      <a:pt x="107" y="13"/>
                      <a:pt x="112" y="26"/>
                      <a:pt x="116" y="39"/>
                    </a:cubicBezTo>
                    <a:cubicBezTo>
                      <a:pt x="113" y="40"/>
                      <a:pt x="111" y="41"/>
                      <a:pt x="108" y="4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73" name="Freeform 33">
                <a:extLst>
                  <a:ext uri="{FF2B5EF4-FFF2-40B4-BE49-F238E27FC236}">
                    <a16:creationId xmlns:a16="http://schemas.microsoft.com/office/drawing/2014/main" id="{80557463-D295-47EE-83FE-4E7C2CFE5CA8}"/>
                  </a:ext>
                </a:extLst>
              </p:cNvPr>
              <p:cNvSpPr>
                <a:spLocks/>
              </p:cNvSpPr>
              <p:nvPr/>
            </p:nvSpPr>
            <p:spPr bwMode="auto">
              <a:xfrm>
                <a:off x="5715150" y="3891177"/>
                <a:ext cx="140967" cy="381253"/>
              </a:xfrm>
              <a:custGeom>
                <a:avLst/>
                <a:gdLst>
                  <a:gd name="T0" fmla="*/ 0 w 50"/>
                  <a:gd name="T1" fmla="*/ 134 h 134"/>
                  <a:gd name="T2" fmla="*/ 0 w 50"/>
                  <a:gd name="T3" fmla="*/ 127 h 134"/>
                  <a:gd name="T4" fmla="*/ 9 w 50"/>
                  <a:gd name="T5" fmla="*/ 126 h 134"/>
                  <a:gd name="T6" fmla="*/ 16 w 50"/>
                  <a:gd name="T7" fmla="*/ 119 h 134"/>
                  <a:gd name="T8" fmla="*/ 16 w 50"/>
                  <a:gd name="T9" fmla="*/ 113 h 134"/>
                  <a:gd name="T10" fmla="*/ 16 w 50"/>
                  <a:gd name="T11" fmla="*/ 21 h 134"/>
                  <a:gd name="T12" fmla="*/ 16 w 50"/>
                  <a:gd name="T13" fmla="*/ 13 h 134"/>
                  <a:gd name="T14" fmla="*/ 9 w 50"/>
                  <a:gd name="T15" fmla="*/ 8 h 134"/>
                  <a:gd name="T16" fmla="*/ 1 w 50"/>
                  <a:gd name="T17" fmla="*/ 7 h 134"/>
                  <a:gd name="T18" fmla="*/ 1 w 50"/>
                  <a:gd name="T19" fmla="*/ 0 h 134"/>
                  <a:gd name="T20" fmla="*/ 49 w 50"/>
                  <a:gd name="T21" fmla="*/ 0 h 134"/>
                  <a:gd name="T22" fmla="*/ 49 w 50"/>
                  <a:gd name="T23" fmla="*/ 7 h 134"/>
                  <a:gd name="T24" fmla="*/ 42 w 50"/>
                  <a:gd name="T25" fmla="*/ 8 h 134"/>
                  <a:gd name="T26" fmla="*/ 34 w 50"/>
                  <a:gd name="T27" fmla="*/ 15 h 134"/>
                  <a:gd name="T28" fmla="*/ 33 w 50"/>
                  <a:gd name="T29" fmla="*/ 23 h 134"/>
                  <a:gd name="T30" fmla="*/ 33 w 50"/>
                  <a:gd name="T31" fmla="*/ 113 h 134"/>
                  <a:gd name="T32" fmla="*/ 46 w 50"/>
                  <a:gd name="T33" fmla="*/ 127 h 134"/>
                  <a:gd name="T34" fmla="*/ 49 w 50"/>
                  <a:gd name="T35" fmla="*/ 127 h 134"/>
                  <a:gd name="T36" fmla="*/ 50 w 50"/>
                  <a:gd name="T37" fmla="*/ 131 h 134"/>
                  <a:gd name="T38" fmla="*/ 49 w 50"/>
                  <a:gd name="T39" fmla="*/ 134 h 134"/>
                  <a:gd name="T40" fmla="*/ 0 w 50"/>
                  <a:gd name="T4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134">
                    <a:moveTo>
                      <a:pt x="0" y="134"/>
                    </a:moveTo>
                    <a:cubicBezTo>
                      <a:pt x="0" y="132"/>
                      <a:pt x="0" y="130"/>
                      <a:pt x="0" y="127"/>
                    </a:cubicBezTo>
                    <a:cubicBezTo>
                      <a:pt x="3" y="127"/>
                      <a:pt x="6" y="127"/>
                      <a:pt x="9" y="126"/>
                    </a:cubicBezTo>
                    <a:cubicBezTo>
                      <a:pt x="13" y="125"/>
                      <a:pt x="15" y="124"/>
                      <a:pt x="16" y="119"/>
                    </a:cubicBezTo>
                    <a:cubicBezTo>
                      <a:pt x="16" y="117"/>
                      <a:pt x="16" y="115"/>
                      <a:pt x="16" y="113"/>
                    </a:cubicBezTo>
                    <a:cubicBezTo>
                      <a:pt x="16" y="82"/>
                      <a:pt x="16" y="52"/>
                      <a:pt x="16" y="21"/>
                    </a:cubicBezTo>
                    <a:cubicBezTo>
                      <a:pt x="16" y="18"/>
                      <a:pt x="16" y="16"/>
                      <a:pt x="16" y="13"/>
                    </a:cubicBezTo>
                    <a:cubicBezTo>
                      <a:pt x="15" y="10"/>
                      <a:pt x="13" y="8"/>
                      <a:pt x="9" y="8"/>
                    </a:cubicBezTo>
                    <a:cubicBezTo>
                      <a:pt x="6" y="7"/>
                      <a:pt x="4" y="7"/>
                      <a:pt x="1" y="7"/>
                    </a:cubicBezTo>
                    <a:cubicBezTo>
                      <a:pt x="1" y="4"/>
                      <a:pt x="1" y="2"/>
                      <a:pt x="1" y="0"/>
                    </a:cubicBezTo>
                    <a:cubicBezTo>
                      <a:pt x="17" y="0"/>
                      <a:pt x="33" y="0"/>
                      <a:pt x="49" y="0"/>
                    </a:cubicBezTo>
                    <a:cubicBezTo>
                      <a:pt x="49" y="2"/>
                      <a:pt x="49" y="4"/>
                      <a:pt x="49" y="7"/>
                    </a:cubicBezTo>
                    <a:cubicBezTo>
                      <a:pt x="47" y="7"/>
                      <a:pt x="44" y="7"/>
                      <a:pt x="42" y="8"/>
                    </a:cubicBezTo>
                    <a:cubicBezTo>
                      <a:pt x="38" y="8"/>
                      <a:pt x="35" y="10"/>
                      <a:pt x="34" y="15"/>
                    </a:cubicBezTo>
                    <a:cubicBezTo>
                      <a:pt x="34" y="17"/>
                      <a:pt x="33" y="20"/>
                      <a:pt x="33" y="23"/>
                    </a:cubicBezTo>
                    <a:cubicBezTo>
                      <a:pt x="33" y="53"/>
                      <a:pt x="33" y="83"/>
                      <a:pt x="33" y="113"/>
                    </a:cubicBezTo>
                    <a:cubicBezTo>
                      <a:pt x="33" y="124"/>
                      <a:pt x="36" y="126"/>
                      <a:pt x="46" y="127"/>
                    </a:cubicBezTo>
                    <a:cubicBezTo>
                      <a:pt x="47" y="127"/>
                      <a:pt x="48" y="127"/>
                      <a:pt x="49" y="127"/>
                    </a:cubicBezTo>
                    <a:cubicBezTo>
                      <a:pt x="49" y="128"/>
                      <a:pt x="50" y="129"/>
                      <a:pt x="50" y="131"/>
                    </a:cubicBezTo>
                    <a:cubicBezTo>
                      <a:pt x="50" y="132"/>
                      <a:pt x="49" y="133"/>
                      <a:pt x="49" y="134"/>
                    </a:cubicBezTo>
                    <a:cubicBezTo>
                      <a:pt x="33" y="134"/>
                      <a:pt x="17" y="134"/>
                      <a:pt x="0" y="134"/>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74" name="Freeform 34">
                <a:extLst>
                  <a:ext uri="{FF2B5EF4-FFF2-40B4-BE49-F238E27FC236}">
                    <a16:creationId xmlns:a16="http://schemas.microsoft.com/office/drawing/2014/main" id="{59C332FA-9D18-4C13-8F66-7832ED72F4F6}"/>
                  </a:ext>
                </a:extLst>
              </p:cNvPr>
              <p:cNvSpPr>
                <a:spLocks/>
              </p:cNvSpPr>
              <p:nvPr/>
            </p:nvSpPr>
            <p:spPr bwMode="auto">
              <a:xfrm>
                <a:off x="9354673" y="3891177"/>
                <a:ext cx="137764" cy="384457"/>
              </a:xfrm>
              <a:custGeom>
                <a:avLst/>
                <a:gdLst>
                  <a:gd name="T0" fmla="*/ 0 w 49"/>
                  <a:gd name="T1" fmla="*/ 7 h 135"/>
                  <a:gd name="T2" fmla="*/ 0 w 49"/>
                  <a:gd name="T3" fmla="*/ 0 h 135"/>
                  <a:gd name="T4" fmla="*/ 49 w 49"/>
                  <a:gd name="T5" fmla="*/ 0 h 135"/>
                  <a:gd name="T6" fmla="*/ 49 w 49"/>
                  <a:gd name="T7" fmla="*/ 7 h 135"/>
                  <a:gd name="T8" fmla="*/ 42 w 49"/>
                  <a:gd name="T9" fmla="*/ 8 h 135"/>
                  <a:gd name="T10" fmla="*/ 34 w 49"/>
                  <a:gd name="T11" fmla="*/ 15 h 135"/>
                  <a:gd name="T12" fmla="*/ 33 w 49"/>
                  <a:gd name="T13" fmla="*/ 23 h 135"/>
                  <a:gd name="T14" fmla="*/ 33 w 49"/>
                  <a:gd name="T15" fmla="*/ 113 h 135"/>
                  <a:gd name="T16" fmla="*/ 46 w 49"/>
                  <a:gd name="T17" fmla="*/ 127 h 135"/>
                  <a:gd name="T18" fmla="*/ 49 w 49"/>
                  <a:gd name="T19" fmla="*/ 127 h 135"/>
                  <a:gd name="T20" fmla="*/ 49 w 49"/>
                  <a:gd name="T21" fmla="*/ 134 h 135"/>
                  <a:gd name="T22" fmla="*/ 0 w 49"/>
                  <a:gd name="T23" fmla="*/ 134 h 135"/>
                  <a:gd name="T24" fmla="*/ 0 w 49"/>
                  <a:gd name="T25" fmla="*/ 127 h 135"/>
                  <a:gd name="T26" fmla="*/ 7 w 49"/>
                  <a:gd name="T27" fmla="*/ 126 h 135"/>
                  <a:gd name="T28" fmla="*/ 16 w 49"/>
                  <a:gd name="T29" fmla="*/ 118 h 135"/>
                  <a:gd name="T30" fmla="*/ 16 w 49"/>
                  <a:gd name="T31" fmla="*/ 113 h 135"/>
                  <a:gd name="T32" fmla="*/ 16 w 49"/>
                  <a:gd name="T33" fmla="*/ 20 h 135"/>
                  <a:gd name="T34" fmla="*/ 15 w 49"/>
                  <a:gd name="T35" fmla="*/ 13 h 135"/>
                  <a:gd name="T36" fmla="*/ 9 w 49"/>
                  <a:gd name="T37" fmla="*/ 8 h 135"/>
                  <a:gd name="T38" fmla="*/ 0 w 49"/>
                  <a:gd name="T39" fmla="*/ 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9" h="135">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5" y="10"/>
                      <a:pt x="34" y="15"/>
                    </a:cubicBezTo>
                    <a:cubicBezTo>
                      <a:pt x="33" y="18"/>
                      <a:pt x="33" y="20"/>
                      <a:pt x="33" y="23"/>
                    </a:cubicBezTo>
                    <a:cubicBezTo>
                      <a:pt x="33" y="53"/>
                      <a:pt x="33" y="83"/>
                      <a:pt x="33" y="113"/>
                    </a:cubicBezTo>
                    <a:cubicBezTo>
                      <a:pt x="33" y="124"/>
                      <a:pt x="35" y="126"/>
                      <a:pt x="46" y="127"/>
                    </a:cubicBezTo>
                    <a:cubicBezTo>
                      <a:pt x="47" y="127"/>
                      <a:pt x="48" y="127"/>
                      <a:pt x="49" y="127"/>
                    </a:cubicBezTo>
                    <a:cubicBezTo>
                      <a:pt x="49" y="129"/>
                      <a:pt x="49" y="132"/>
                      <a:pt x="49" y="134"/>
                    </a:cubicBezTo>
                    <a:cubicBezTo>
                      <a:pt x="45" y="135"/>
                      <a:pt x="9" y="135"/>
                      <a:pt x="0" y="134"/>
                    </a:cubicBezTo>
                    <a:cubicBezTo>
                      <a:pt x="0" y="132"/>
                      <a:pt x="0" y="130"/>
                      <a:pt x="0" y="127"/>
                    </a:cubicBezTo>
                    <a:cubicBezTo>
                      <a:pt x="3" y="127"/>
                      <a:pt x="5" y="127"/>
                      <a:pt x="7" y="126"/>
                    </a:cubicBezTo>
                    <a:cubicBezTo>
                      <a:pt x="13" y="126"/>
                      <a:pt x="15" y="124"/>
                      <a:pt x="16" y="118"/>
                    </a:cubicBezTo>
                    <a:cubicBezTo>
                      <a:pt x="16" y="117"/>
                      <a:pt x="16" y="115"/>
                      <a:pt x="16" y="113"/>
                    </a:cubicBezTo>
                    <a:cubicBezTo>
                      <a:pt x="16" y="82"/>
                      <a:pt x="16" y="51"/>
                      <a:pt x="16" y="20"/>
                    </a:cubicBezTo>
                    <a:cubicBezTo>
                      <a:pt x="16" y="18"/>
                      <a:pt x="15" y="16"/>
                      <a:pt x="15" y="13"/>
                    </a:cubicBezTo>
                    <a:cubicBezTo>
                      <a:pt x="14" y="10"/>
                      <a:pt x="12" y="8"/>
                      <a:pt x="9" y="8"/>
                    </a:cubicBezTo>
                    <a:cubicBezTo>
                      <a:pt x="6" y="7"/>
                      <a:pt x="3" y="7"/>
                      <a:pt x="0" y="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75" name="Freeform 35">
                <a:extLst>
                  <a:ext uri="{FF2B5EF4-FFF2-40B4-BE49-F238E27FC236}">
                    <a16:creationId xmlns:a16="http://schemas.microsoft.com/office/drawing/2014/main" id="{65E12940-8A45-4E0C-84AF-6AA4577F53A2}"/>
                  </a:ext>
                </a:extLst>
              </p:cNvPr>
              <p:cNvSpPr>
                <a:spLocks/>
              </p:cNvSpPr>
              <p:nvPr/>
            </p:nvSpPr>
            <p:spPr bwMode="auto">
              <a:xfrm>
                <a:off x="7675879" y="3891177"/>
                <a:ext cx="137764" cy="381253"/>
              </a:xfrm>
              <a:custGeom>
                <a:avLst/>
                <a:gdLst>
                  <a:gd name="T0" fmla="*/ 0 w 49"/>
                  <a:gd name="T1" fmla="*/ 7 h 134"/>
                  <a:gd name="T2" fmla="*/ 0 w 49"/>
                  <a:gd name="T3" fmla="*/ 0 h 134"/>
                  <a:gd name="T4" fmla="*/ 49 w 49"/>
                  <a:gd name="T5" fmla="*/ 0 h 134"/>
                  <a:gd name="T6" fmla="*/ 49 w 49"/>
                  <a:gd name="T7" fmla="*/ 7 h 134"/>
                  <a:gd name="T8" fmla="*/ 42 w 49"/>
                  <a:gd name="T9" fmla="*/ 8 h 134"/>
                  <a:gd name="T10" fmla="*/ 34 w 49"/>
                  <a:gd name="T11" fmla="*/ 15 h 134"/>
                  <a:gd name="T12" fmla="*/ 33 w 49"/>
                  <a:gd name="T13" fmla="*/ 23 h 134"/>
                  <a:gd name="T14" fmla="*/ 33 w 49"/>
                  <a:gd name="T15" fmla="*/ 112 h 134"/>
                  <a:gd name="T16" fmla="*/ 34 w 49"/>
                  <a:gd name="T17" fmla="*/ 120 h 134"/>
                  <a:gd name="T18" fmla="*/ 40 w 49"/>
                  <a:gd name="T19" fmla="*/ 126 h 134"/>
                  <a:gd name="T20" fmla="*/ 49 w 49"/>
                  <a:gd name="T21" fmla="*/ 127 h 134"/>
                  <a:gd name="T22" fmla="*/ 49 w 49"/>
                  <a:gd name="T23" fmla="*/ 134 h 134"/>
                  <a:gd name="T24" fmla="*/ 0 w 49"/>
                  <a:gd name="T25" fmla="*/ 134 h 134"/>
                  <a:gd name="T26" fmla="*/ 0 w 49"/>
                  <a:gd name="T27" fmla="*/ 127 h 134"/>
                  <a:gd name="T28" fmla="*/ 8 w 49"/>
                  <a:gd name="T29" fmla="*/ 126 h 134"/>
                  <a:gd name="T30" fmla="*/ 15 w 49"/>
                  <a:gd name="T31" fmla="*/ 119 h 134"/>
                  <a:gd name="T32" fmla="*/ 16 w 49"/>
                  <a:gd name="T33" fmla="*/ 110 h 134"/>
                  <a:gd name="T34" fmla="*/ 16 w 49"/>
                  <a:gd name="T35" fmla="*/ 25 h 134"/>
                  <a:gd name="T36" fmla="*/ 15 w 49"/>
                  <a:gd name="T37" fmla="*/ 15 h 134"/>
                  <a:gd name="T38" fmla="*/ 8 w 49"/>
                  <a:gd name="T39" fmla="*/ 8 h 134"/>
                  <a:gd name="T40" fmla="*/ 0 w 49"/>
                  <a:gd name="T41" fmla="*/ 7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 h="134">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4" y="10"/>
                      <a:pt x="34" y="15"/>
                    </a:cubicBezTo>
                    <a:cubicBezTo>
                      <a:pt x="33" y="18"/>
                      <a:pt x="33" y="21"/>
                      <a:pt x="33" y="23"/>
                    </a:cubicBezTo>
                    <a:cubicBezTo>
                      <a:pt x="33" y="53"/>
                      <a:pt x="33" y="83"/>
                      <a:pt x="33" y="112"/>
                    </a:cubicBezTo>
                    <a:cubicBezTo>
                      <a:pt x="33" y="115"/>
                      <a:pt x="33" y="118"/>
                      <a:pt x="34" y="120"/>
                    </a:cubicBezTo>
                    <a:cubicBezTo>
                      <a:pt x="34" y="124"/>
                      <a:pt x="36" y="126"/>
                      <a:pt x="40" y="126"/>
                    </a:cubicBezTo>
                    <a:cubicBezTo>
                      <a:pt x="43" y="126"/>
                      <a:pt x="45" y="127"/>
                      <a:pt x="49" y="127"/>
                    </a:cubicBezTo>
                    <a:cubicBezTo>
                      <a:pt x="49" y="129"/>
                      <a:pt x="49" y="132"/>
                      <a:pt x="49" y="134"/>
                    </a:cubicBezTo>
                    <a:cubicBezTo>
                      <a:pt x="33" y="134"/>
                      <a:pt x="16" y="134"/>
                      <a:pt x="0" y="134"/>
                    </a:cubicBezTo>
                    <a:cubicBezTo>
                      <a:pt x="0" y="132"/>
                      <a:pt x="0" y="130"/>
                      <a:pt x="0" y="127"/>
                    </a:cubicBezTo>
                    <a:cubicBezTo>
                      <a:pt x="3" y="127"/>
                      <a:pt x="6" y="127"/>
                      <a:pt x="8" y="126"/>
                    </a:cubicBezTo>
                    <a:cubicBezTo>
                      <a:pt x="13" y="125"/>
                      <a:pt x="15" y="123"/>
                      <a:pt x="15" y="119"/>
                    </a:cubicBezTo>
                    <a:cubicBezTo>
                      <a:pt x="16" y="116"/>
                      <a:pt x="16" y="113"/>
                      <a:pt x="16" y="110"/>
                    </a:cubicBezTo>
                    <a:cubicBezTo>
                      <a:pt x="16" y="81"/>
                      <a:pt x="16" y="53"/>
                      <a:pt x="16" y="25"/>
                    </a:cubicBezTo>
                    <a:cubicBezTo>
                      <a:pt x="16" y="21"/>
                      <a:pt x="16" y="18"/>
                      <a:pt x="15" y="15"/>
                    </a:cubicBezTo>
                    <a:cubicBezTo>
                      <a:pt x="15" y="10"/>
                      <a:pt x="13" y="8"/>
                      <a:pt x="8" y="8"/>
                    </a:cubicBezTo>
                    <a:cubicBezTo>
                      <a:pt x="5" y="7"/>
                      <a:pt x="3" y="7"/>
                      <a:pt x="0" y="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grpSp>
        <p:grpSp>
          <p:nvGrpSpPr>
            <p:cNvPr id="123" name="组合 122">
              <a:extLst>
                <a:ext uri="{FF2B5EF4-FFF2-40B4-BE49-F238E27FC236}">
                  <a16:creationId xmlns:a16="http://schemas.microsoft.com/office/drawing/2014/main" id="{F4DC8654-6333-43BF-BBD2-8CC0F92462C8}"/>
                </a:ext>
              </a:extLst>
            </p:cNvPr>
            <p:cNvGrpSpPr/>
            <p:nvPr userDrawn="1"/>
          </p:nvGrpSpPr>
          <p:grpSpPr>
            <a:xfrm>
              <a:off x="10237120" y="539555"/>
              <a:ext cx="1312962" cy="375239"/>
              <a:chOff x="4606634" y="2048989"/>
              <a:chExt cx="5593843" cy="1598699"/>
            </a:xfrm>
            <a:solidFill>
              <a:schemeClr val="accent1">
                <a:alpha val="80000"/>
              </a:schemeClr>
            </a:solidFill>
          </p:grpSpPr>
          <p:sp>
            <p:nvSpPr>
              <p:cNvPr id="148" name="Freeform 9">
                <a:extLst>
                  <a:ext uri="{FF2B5EF4-FFF2-40B4-BE49-F238E27FC236}">
                    <a16:creationId xmlns:a16="http://schemas.microsoft.com/office/drawing/2014/main" id="{1BD02196-28F9-45E0-99D4-C63C486392BF}"/>
                  </a:ext>
                </a:extLst>
              </p:cNvPr>
              <p:cNvSpPr>
                <a:spLocks noEditPoints="1"/>
              </p:cNvSpPr>
              <p:nvPr/>
            </p:nvSpPr>
            <p:spPr bwMode="auto">
              <a:xfrm>
                <a:off x="9274578" y="2071415"/>
                <a:ext cx="925899" cy="1034829"/>
              </a:xfrm>
              <a:custGeom>
                <a:avLst/>
                <a:gdLst>
                  <a:gd name="T0" fmla="*/ 324 w 325"/>
                  <a:gd name="T1" fmla="*/ 106 h 363"/>
                  <a:gd name="T2" fmla="*/ 283 w 325"/>
                  <a:gd name="T3" fmla="*/ 179 h 363"/>
                  <a:gd name="T4" fmla="*/ 247 w 325"/>
                  <a:gd name="T5" fmla="*/ 214 h 363"/>
                  <a:gd name="T6" fmla="*/ 241 w 325"/>
                  <a:gd name="T7" fmla="*/ 228 h 363"/>
                  <a:gd name="T8" fmla="*/ 271 w 325"/>
                  <a:gd name="T9" fmla="*/ 230 h 363"/>
                  <a:gd name="T10" fmla="*/ 282 w 325"/>
                  <a:gd name="T11" fmla="*/ 240 h 363"/>
                  <a:gd name="T12" fmla="*/ 269 w 325"/>
                  <a:gd name="T13" fmla="*/ 277 h 363"/>
                  <a:gd name="T14" fmla="*/ 223 w 325"/>
                  <a:gd name="T15" fmla="*/ 316 h 363"/>
                  <a:gd name="T16" fmla="*/ 176 w 325"/>
                  <a:gd name="T17" fmla="*/ 340 h 363"/>
                  <a:gd name="T18" fmla="*/ 160 w 325"/>
                  <a:gd name="T19" fmla="*/ 339 h 363"/>
                  <a:gd name="T20" fmla="*/ 165 w 325"/>
                  <a:gd name="T21" fmla="*/ 329 h 363"/>
                  <a:gd name="T22" fmla="*/ 195 w 325"/>
                  <a:gd name="T23" fmla="*/ 302 h 363"/>
                  <a:gd name="T24" fmla="*/ 214 w 325"/>
                  <a:gd name="T25" fmla="*/ 282 h 363"/>
                  <a:gd name="T26" fmla="*/ 223 w 325"/>
                  <a:gd name="T27" fmla="*/ 265 h 363"/>
                  <a:gd name="T28" fmla="*/ 220 w 325"/>
                  <a:gd name="T29" fmla="*/ 257 h 363"/>
                  <a:gd name="T30" fmla="*/ 179 w 325"/>
                  <a:gd name="T31" fmla="*/ 289 h 363"/>
                  <a:gd name="T32" fmla="*/ 106 w 325"/>
                  <a:gd name="T33" fmla="*/ 335 h 363"/>
                  <a:gd name="T34" fmla="*/ 20 w 325"/>
                  <a:gd name="T35" fmla="*/ 363 h 363"/>
                  <a:gd name="T36" fmla="*/ 4 w 325"/>
                  <a:gd name="T37" fmla="*/ 360 h 363"/>
                  <a:gd name="T38" fmla="*/ 78 w 325"/>
                  <a:gd name="T39" fmla="*/ 306 h 363"/>
                  <a:gd name="T40" fmla="*/ 102 w 325"/>
                  <a:gd name="T41" fmla="*/ 295 h 363"/>
                  <a:gd name="T42" fmla="*/ 208 w 325"/>
                  <a:gd name="T43" fmla="*/ 238 h 363"/>
                  <a:gd name="T44" fmla="*/ 207 w 325"/>
                  <a:gd name="T45" fmla="*/ 232 h 363"/>
                  <a:gd name="T46" fmla="*/ 171 w 325"/>
                  <a:gd name="T47" fmla="*/ 243 h 363"/>
                  <a:gd name="T48" fmla="*/ 163 w 325"/>
                  <a:gd name="T49" fmla="*/ 239 h 363"/>
                  <a:gd name="T50" fmla="*/ 170 w 325"/>
                  <a:gd name="T51" fmla="*/ 226 h 363"/>
                  <a:gd name="T52" fmla="*/ 154 w 325"/>
                  <a:gd name="T53" fmla="*/ 206 h 363"/>
                  <a:gd name="T54" fmla="*/ 122 w 325"/>
                  <a:gd name="T55" fmla="*/ 224 h 363"/>
                  <a:gd name="T56" fmla="*/ 99 w 325"/>
                  <a:gd name="T57" fmla="*/ 236 h 363"/>
                  <a:gd name="T58" fmla="*/ 100 w 325"/>
                  <a:gd name="T59" fmla="*/ 222 h 363"/>
                  <a:gd name="T60" fmla="*/ 116 w 325"/>
                  <a:gd name="T61" fmla="*/ 204 h 363"/>
                  <a:gd name="T62" fmla="*/ 118 w 325"/>
                  <a:gd name="T63" fmla="*/ 183 h 363"/>
                  <a:gd name="T64" fmla="*/ 116 w 325"/>
                  <a:gd name="T65" fmla="*/ 174 h 363"/>
                  <a:gd name="T66" fmla="*/ 143 w 325"/>
                  <a:gd name="T67" fmla="*/ 167 h 363"/>
                  <a:gd name="T68" fmla="*/ 158 w 325"/>
                  <a:gd name="T69" fmla="*/ 145 h 363"/>
                  <a:gd name="T70" fmla="*/ 147 w 325"/>
                  <a:gd name="T71" fmla="*/ 144 h 363"/>
                  <a:gd name="T72" fmla="*/ 132 w 325"/>
                  <a:gd name="T73" fmla="*/ 141 h 363"/>
                  <a:gd name="T74" fmla="*/ 141 w 325"/>
                  <a:gd name="T75" fmla="*/ 129 h 363"/>
                  <a:gd name="T76" fmla="*/ 140 w 325"/>
                  <a:gd name="T77" fmla="*/ 115 h 363"/>
                  <a:gd name="T78" fmla="*/ 112 w 325"/>
                  <a:gd name="T79" fmla="*/ 96 h 363"/>
                  <a:gd name="T80" fmla="*/ 127 w 325"/>
                  <a:gd name="T81" fmla="*/ 92 h 363"/>
                  <a:gd name="T82" fmla="*/ 167 w 325"/>
                  <a:gd name="T83" fmla="*/ 81 h 363"/>
                  <a:gd name="T84" fmla="*/ 203 w 325"/>
                  <a:gd name="T85" fmla="*/ 36 h 363"/>
                  <a:gd name="T86" fmla="*/ 204 w 325"/>
                  <a:gd name="T87" fmla="*/ 10 h 363"/>
                  <a:gd name="T88" fmla="*/ 216 w 325"/>
                  <a:gd name="T89" fmla="*/ 3 h 363"/>
                  <a:gd name="T90" fmla="*/ 224 w 325"/>
                  <a:gd name="T91" fmla="*/ 56 h 363"/>
                  <a:gd name="T92" fmla="*/ 205 w 325"/>
                  <a:gd name="T93" fmla="*/ 91 h 363"/>
                  <a:gd name="T94" fmla="*/ 208 w 325"/>
                  <a:gd name="T95" fmla="*/ 105 h 363"/>
                  <a:gd name="T96" fmla="*/ 267 w 325"/>
                  <a:gd name="T97" fmla="*/ 87 h 363"/>
                  <a:gd name="T98" fmla="*/ 297 w 325"/>
                  <a:gd name="T99" fmla="*/ 85 h 363"/>
                  <a:gd name="T100" fmla="*/ 309 w 325"/>
                  <a:gd name="T101" fmla="*/ 86 h 363"/>
                  <a:gd name="T102" fmla="*/ 325 w 325"/>
                  <a:gd name="T103" fmla="*/ 104 h 363"/>
                  <a:gd name="T104" fmla="*/ 198 w 325"/>
                  <a:gd name="T105" fmla="*/ 126 h 363"/>
                  <a:gd name="T106" fmla="*/ 164 w 325"/>
                  <a:gd name="T107" fmla="*/ 175 h 363"/>
                  <a:gd name="T108" fmla="*/ 181 w 325"/>
                  <a:gd name="T109" fmla="*/ 191 h 363"/>
                  <a:gd name="T110" fmla="*/ 186 w 325"/>
                  <a:gd name="T111" fmla="*/ 173 h 363"/>
                  <a:gd name="T112" fmla="*/ 199 w 325"/>
                  <a:gd name="T113" fmla="*/ 170 h 363"/>
                  <a:gd name="T114" fmla="*/ 206 w 325"/>
                  <a:gd name="T115" fmla="*/ 204 h 363"/>
                  <a:gd name="T116" fmla="*/ 217 w 325"/>
                  <a:gd name="T117" fmla="*/ 206 h 363"/>
                  <a:gd name="T118" fmla="*/ 229 w 325"/>
                  <a:gd name="T119" fmla="*/ 188 h 363"/>
                  <a:gd name="T120" fmla="*/ 261 w 325"/>
                  <a:gd name="T121" fmla="*/ 141 h 363"/>
                  <a:gd name="T122" fmla="*/ 250 w 325"/>
                  <a:gd name="T123" fmla="*/ 134 h 363"/>
                  <a:gd name="T124" fmla="*/ 206 w 325"/>
                  <a:gd name="T125" fmla="*/ 12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5" h="363">
                    <a:moveTo>
                      <a:pt x="325" y="104"/>
                    </a:moveTo>
                    <a:cubicBezTo>
                      <a:pt x="325" y="104"/>
                      <a:pt x="324" y="105"/>
                      <a:pt x="324" y="106"/>
                    </a:cubicBezTo>
                    <a:cubicBezTo>
                      <a:pt x="323" y="108"/>
                      <a:pt x="323" y="111"/>
                      <a:pt x="322" y="114"/>
                    </a:cubicBezTo>
                    <a:cubicBezTo>
                      <a:pt x="312" y="138"/>
                      <a:pt x="300" y="160"/>
                      <a:pt x="283" y="179"/>
                    </a:cubicBezTo>
                    <a:cubicBezTo>
                      <a:pt x="275" y="188"/>
                      <a:pt x="267" y="197"/>
                      <a:pt x="259" y="205"/>
                    </a:cubicBezTo>
                    <a:cubicBezTo>
                      <a:pt x="255" y="209"/>
                      <a:pt x="251" y="211"/>
                      <a:pt x="247" y="214"/>
                    </a:cubicBezTo>
                    <a:cubicBezTo>
                      <a:pt x="244" y="217"/>
                      <a:pt x="241" y="219"/>
                      <a:pt x="239" y="223"/>
                    </a:cubicBezTo>
                    <a:cubicBezTo>
                      <a:pt x="237" y="226"/>
                      <a:pt x="238" y="227"/>
                      <a:pt x="241" y="228"/>
                    </a:cubicBezTo>
                    <a:cubicBezTo>
                      <a:pt x="243" y="228"/>
                      <a:pt x="245" y="228"/>
                      <a:pt x="246" y="228"/>
                    </a:cubicBezTo>
                    <a:cubicBezTo>
                      <a:pt x="255" y="229"/>
                      <a:pt x="263" y="230"/>
                      <a:pt x="271" y="230"/>
                    </a:cubicBezTo>
                    <a:cubicBezTo>
                      <a:pt x="272" y="230"/>
                      <a:pt x="274" y="231"/>
                      <a:pt x="275" y="231"/>
                    </a:cubicBezTo>
                    <a:cubicBezTo>
                      <a:pt x="280" y="233"/>
                      <a:pt x="282" y="235"/>
                      <a:pt x="282" y="240"/>
                    </a:cubicBezTo>
                    <a:cubicBezTo>
                      <a:pt x="283" y="247"/>
                      <a:pt x="282" y="253"/>
                      <a:pt x="279" y="259"/>
                    </a:cubicBezTo>
                    <a:cubicBezTo>
                      <a:pt x="277" y="265"/>
                      <a:pt x="273" y="271"/>
                      <a:pt x="269" y="277"/>
                    </a:cubicBezTo>
                    <a:cubicBezTo>
                      <a:pt x="260" y="289"/>
                      <a:pt x="248" y="298"/>
                      <a:pt x="237" y="307"/>
                    </a:cubicBezTo>
                    <a:cubicBezTo>
                      <a:pt x="233" y="311"/>
                      <a:pt x="228" y="314"/>
                      <a:pt x="223" y="316"/>
                    </a:cubicBezTo>
                    <a:cubicBezTo>
                      <a:pt x="213" y="321"/>
                      <a:pt x="203" y="327"/>
                      <a:pt x="193" y="332"/>
                    </a:cubicBezTo>
                    <a:cubicBezTo>
                      <a:pt x="187" y="334"/>
                      <a:pt x="182" y="337"/>
                      <a:pt x="176" y="340"/>
                    </a:cubicBezTo>
                    <a:cubicBezTo>
                      <a:pt x="173" y="341"/>
                      <a:pt x="169" y="341"/>
                      <a:pt x="166" y="342"/>
                    </a:cubicBezTo>
                    <a:cubicBezTo>
                      <a:pt x="164" y="342"/>
                      <a:pt x="161" y="341"/>
                      <a:pt x="160" y="339"/>
                    </a:cubicBezTo>
                    <a:cubicBezTo>
                      <a:pt x="159" y="337"/>
                      <a:pt x="160" y="335"/>
                      <a:pt x="162" y="333"/>
                    </a:cubicBezTo>
                    <a:cubicBezTo>
                      <a:pt x="163" y="332"/>
                      <a:pt x="164" y="330"/>
                      <a:pt x="165" y="329"/>
                    </a:cubicBezTo>
                    <a:cubicBezTo>
                      <a:pt x="173" y="323"/>
                      <a:pt x="181" y="316"/>
                      <a:pt x="189" y="310"/>
                    </a:cubicBezTo>
                    <a:cubicBezTo>
                      <a:pt x="192" y="307"/>
                      <a:pt x="194" y="305"/>
                      <a:pt x="195" y="302"/>
                    </a:cubicBezTo>
                    <a:cubicBezTo>
                      <a:pt x="196" y="300"/>
                      <a:pt x="198" y="297"/>
                      <a:pt x="200" y="295"/>
                    </a:cubicBezTo>
                    <a:cubicBezTo>
                      <a:pt x="205" y="291"/>
                      <a:pt x="210" y="287"/>
                      <a:pt x="214" y="282"/>
                    </a:cubicBezTo>
                    <a:cubicBezTo>
                      <a:pt x="217" y="280"/>
                      <a:pt x="218" y="278"/>
                      <a:pt x="219" y="275"/>
                    </a:cubicBezTo>
                    <a:cubicBezTo>
                      <a:pt x="219" y="271"/>
                      <a:pt x="221" y="268"/>
                      <a:pt x="223" y="265"/>
                    </a:cubicBezTo>
                    <a:cubicBezTo>
                      <a:pt x="225" y="263"/>
                      <a:pt x="227" y="261"/>
                      <a:pt x="229" y="259"/>
                    </a:cubicBezTo>
                    <a:cubicBezTo>
                      <a:pt x="227" y="256"/>
                      <a:pt x="224" y="256"/>
                      <a:pt x="220" y="257"/>
                    </a:cubicBezTo>
                    <a:cubicBezTo>
                      <a:pt x="212" y="260"/>
                      <a:pt x="205" y="264"/>
                      <a:pt x="199" y="270"/>
                    </a:cubicBezTo>
                    <a:cubicBezTo>
                      <a:pt x="192" y="276"/>
                      <a:pt x="186" y="282"/>
                      <a:pt x="179" y="289"/>
                    </a:cubicBezTo>
                    <a:cubicBezTo>
                      <a:pt x="169" y="299"/>
                      <a:pt x="157" y="307"/>
                      <a:pt x="144" y="314"/>
                    </a:cubicBezTo>
                    <a:cubicBezTo>
                      <a:pt x="131" y="320"/>
                      <a:pt x="119" y="328"/>
                      <a:pt x="106" y="335"/>
                    </a:cubicBezTo>
                    <a:cubicBezTo>
                      <a:pt x="89" y="344"/>
                      <a:pt x="72" y="352"/>
                      <a:pt x="53" y="357"/>
                    </a:cubicBezTo>
                    <a:cubicBezTo>
                      <a:pt x="43" y="361"/>
                      <a:pt x="32" y="363"/>
                      <a:pt x="20" y="363"/>
                    </a:cubicBezTo>
                    <a:cubicBezTo>
                      <a:pt x="16" y="362"/>
                      <a:pt x="12" y="361"/>
                      <a:pt x="7" y="361"/>
                    </a:cubicBezTo>
                    <a:cubicBezTo>
                      <a:pt x="6" y="361"/>
                      <a:pt x="5" y="360"/>
                      <a:pt x="4" y="360"/>
                    </a:cubicBezTo>
                    <a:cubicBezTo>
                      <a:pt x="0" y="358"/>
                      <a:pt x="0" y="355"/>
                      <a:pt x="4" y="352"/>
                    </a:cubicBezTo>
                    <a:cubicBezTo>
                      <a:pt x="28" y="337"/>
                      <a:pt x="53" y="321"/>
                      <a:pt x="78" y="306"/>
                    </a:cubicBezTo>
                    <a:cubicBezTo>
                      <a:pt x="84" y="302"/>
                      <a:pt x="91" y="298"/>
                      <a:pt x="98" y="297"/>
                    </a:cubicBezTo>
                    <a:cubicBezTo>
                      <a:pt x="100" y="296"/>
                      <a:pt x="101" y="295"/>
                      <a:pt x="102" y="295"/>
                    </a:cubicBezTo>
                    <a:cubicBezTo>
                      <a:pt x="135" y="275"/>
                      <a:pt x="169" y="257"/>
                      <a:pt x="204" y="241"/>
                    </a:cubicBezTo>
                    <a:cubicBezTo>
                      <a:pt x="205" y="240"/>
                      <a:pt x="207" y="239"/>
                      <a:pt x="208" y="238"/>
                    </a:cubicBezTo>
                    <a:cubicBezTo>
                      <a:pt x="209" y="237"/>
                      <a:pt x="210" y="235"/>
                      <a:pt x="210" y="234"/>
                    </a:cubicBezTo>
                    <a:cubicBezTo>
                      <a:pt x="210" y="233"/>
                      <a:pt x="208" y="232"/>
                      <a:pt x="207" y="232"/>
                    </a:cubicBezTo>
                    <a:cubicBezTo>
                      <a:pt x="201" y="231"/>
                      <a:pt x="196" y="233"/>
                      <a:pt x="190" y="235"/>
                    </a:cubicBezTo>
                    <a:cubicBezTo>
                      <a:pt x="184" y="238"/>
                      <a:pt x="178" y="240"/>
                      <a:pt x="171" y="243"/>
                    </a:cubicBezTo>
                    <a:cubicBezTo>
                      <a:pt x="170" y="243"/>
                      <a:pt x="169" y="244"/>
                      <a:pt x="168" y="244"/>
                    </a:cubicBezTo>
                    <a:cubicBezTo>
                      <a:pt x="164" y="244"/>
                      <a:pt x="163" y="244"/>
                      <a:pt x="163" y="239"/>
                    </a:cubicBezTo>
                    <a:cubicBezTo>
                      <a:pt x="163" y="236"/>
                      <a:pt x="164" y="233"/>
                      <a:pt x="166" y="231"/>
                    </a:cubicBezTo>
                    <a:cubicBezTo>
                      <a:pt x="167" y="229"/>
                      <a:pt x="169" y="228"/>
                      <a:pt x="170" y="226"/>
                    </a:cubicBezTo>
                    <a:cubicBezTo>
                      <a:pt x="172" y="222"/>
                      <a:pt x="172" y="218"/>
                      <a:pt x="168" y="215"/>
                    </a:cubicBezTo>
                    <a:cubicBezTo>
                      <a:pt x="164" y="212"/>
                      <a:pt x="159" y="209"/>
                      <a:pt x="154" y="206"/>
                    </a:cubicBezTo>
                    <a:cubicBezTo>
                      <a:pt x="148" y="203"/>
                      <a:pt x="143" y="205"/>
                      <a:pt x="138" y="210"/>
                    </a:cubicBezTo>
                    <a:cubicBezTo>
                      <a:pt x="133" y="215"/>
                      <a:pt x="128" y="219"/>
                      <a:pt x="122" y="224"/>
                    </a:cubicBezTo>
                    <a:cubicBezTo>
                      <a:pt x="118" y="228"/>
                      <a:pt x="112" y="231"/>
                      <a:pt x="107" y="235"/>
                    </a:cubicBezTo>
                    <a:cubicBezTo>
                      <a:pt x="105" y="236"/>
                      <a:pt x="102" y="238"/>
                      <a:pt x="99" y="236"/>
                    </a:cubicBezTo>
                    <a:cubicBezTo>
                      <a:pt x="97" y="234"/>
                      <a:pt x="97" y="231"/>
                      <a:pt x="98" y="229"/>
                    </a:cubicBezTo>
                    <a:cubicBezTo>
                      <a:pt x="98" y="226"/>
                      <a:pt x="99" y="224"/>
                      <a:pt x="100" y="222"/>
                    </a:cubicBezTo>
                    <a:cubicBezTo>
                      <a:pt x="102" y="219"/>
                      <a:pt x="105" y="217"/>
                      <a:pt x="107" y="214"/>
                    </a:cubicBezTo>
                    <a:cubicBezTo>
                      <a:pt x="110" y="211"/>
                      <a:pt x="113" y="208"/>
                      <a:pt x="116" y="204"/>
                    </a:cubicBezTo>
                    <a:cubicBezTo>
                      <a:pt x="118" y="202"/>
                      <a:pt x="119" y="198"/>
                      <a:pt x="120" y="195"/>
                    </a:cubicBezTo>
                    <a:cubicBezTo>
                      <a:pt x="122" y="191"/>
                      <a:pt x="122" y="187"/>
                      <a:pt x="118" y="183"/>
                    </a:cubicBezTo>
                    <a:cubicBezTo>
                      <a:pt x="116" y="182"/>
                      <a:pt x="115" y="181"/>
                      <a:pt x="115" y="179"/>
                    </a:cubicBezTo>
                    <a:cubicBezTo>
                      <a:pt x="113" y="177"/>
                      <a:pt x="113" y="175"/>
                      <a:pt x="116" y="174"/>
                    </a:cubicBezTo>
                    <a:cubicBezTo>
                      <a:pt x="123" y="173"/>
                      <a:pt x="130" y="171"/>
                      <a:pt x="137" y="170"/>
                    </a:cubicBezTo>
                    <a:cubicBezTo>
                      <a:pt x="140" y="170"/>
                      <a:pt x="141" y="169"/>
                      <a:pt x="143" y="167"/>
                    </a:cubicBezTo>
                    <a:cubicBezTo>
                      <a:pt x="146" y="163"/>
                      <a:pt x="150" y="159"/>
                      <a:pt x="153" y="155"/>
                    </a:cubicBezTo>
                    <a:cubicBezTo>
                      <a:pt x="155" y="152"/>
                      <a:pt x="157" y="149"/>
                      <a:pt x="158" y="145"/>
                    </a:cubicBezTo>
                    <a:cubicBezTo>
                      <a:pt x="159" y="141"/>
                      <a:pt x="157" y="140"/>
                      <a:pt x="154" y="141"/>
                    </a:cubicBezTo>
                    <a:cubicBezTo>
                      <a:pt x="151" y="141"/>
                      <a:pt x="149" y="142"/>
                      <a:pt x="147" y="144"/>
                    </a:cubicBezTo>
                    <a:cubicBezTo>
                      <a:pt x="144" y="146"/>
                      <a:pt x="140" y="146"/>
                      <a:pt x="137" y="145"/>
                    </a:cubicBezTo>
                    <a:cubicBezTo>
                      <a:pt x="134" y="145"/>
                      <a:pt x="133" y="144"/>
                      <a:pt x="132" y="141"/>
                    </a:cubicBezTo>
                    <a:cubicBezTo>
                      <a:pt x="132" y="139"/>
                      <a:pt x="132" y="137"/>
                      <a:pt x="134" y="135"/>
                    </a:cubicBezTo>
                    <a:cubicBezTo>
                      <a:pt x="137" y="133"/>
                      <a:pt x="139" y="131"/>
                      <a:pt x="141" y="129"/>
                    </a:cubicBezTo>
                    <a:cubicBezTo>
                      <a:pt x="143" y="126"/>
                      <a:pt x="144" y="123"/>
                      <a:pt x="144" y="119"/>
                    </a:cubicBezTo>
                    <a:cubicBezTo>
                      <a:pt x="144" y="116"/>
                      <a:pt x="143" y="115"/>
                      <a:pt x="140" y="115"/>
                    </a:cubicBezTo>
                    <a:cubicBezTo>
                      <a:pt x="136" y="115"/>
                      <a:pt x="132" y="115"/>
                      <a:pt x="129" y="114"/>
                    </a:cubicBezTo>
                    <a:cubicBezTo>
                      <a:pt x="119" y="112"/>
                      <a:pt x="114" y="106"/>
                      <a:pt x="112" y="96"/>
                    </a:cubicBezTo>
                    <a:cubicBezTo>
                      <a:pt x="112" y="91"/>
                      <a:pt x="113" y="90"/>
                      <a:pt x="118" y="91"/>
                    </a:cubicBezTo>
                    <a:cubicBezTo>
                      <a:pt x="121" y="91"/>
                      <a:pt x="124" y="91"/>
                      <a:pt x="127" y="92"/>
                    </a:cubicBezTo>
                    <a:cubicBezTo>
                      <a:pt x="137" y="93"/>
                      <a:pt x="146" y="92"/>
                      <a:pt x="155" y="86"/>
                    </a:cubicBezTo>
                    <a:cubicBezTo>
                      <a:pt x="158" y="83"/>
                      <a:pt x="163" y="82"/>
                      <a:pt x="167" y="81"/>
                    </a:cubicBezTo>
                    <a:cubicBezTo>
                      <a:pt x="174" y="79"/>
                      <a:pt x="180" y="76"/>
                      <a:pt x="184" y="70"/>
                    </a:cubicBezTo>
                    <a:cubicBezTo>
                      <a:pt x="193" y="60"/>
                      <a:pt x="200" y="49"/>
                      <a:pt x="203" y="36"/>
                    </a:cubicBezTo>
                    <a:cubicBezTo>
                      <a:pt x="204" y="30"/>
                      <a:pt x="205" y="23"/>
                      <a:pt x="205" y="17"/>
                    </a:cubicBezTo>
                    <a:cubicBezTo>
                      <a:pt x="204" y="15"/>
                      <a:pt x="204" y="13"/>
                      <a:pt x="204" y="10"/>
                    </a:cubicBezTo>
                    <a:cubicBezTo>
                      <a:pt x="204" y="7"/>
                      <a:pt x="204" y="4"/>
                      <a:pt x="207" y="2"/>
                    </a:cubicBezTo>
                    <a:cubicBezTo>
                      <a:pt x="211" y="0"/>
                      <a:pt x="213" y="2"/>
                      <a:pt x="216" y="3"/>
                    </a:cubicBezTo>
                    <a:cubicBezTo>
                      <a:pt x="230" y="11"/>
                      <a:pt x="236" y="28"/>
                      <a:pt x="230" y="43"/>
                    </a:cubicBezTo>
                    <a:cubicBezTo>
                      <a:pt x="229" y="48"/>
                      <a:pt x="226" y="52"/>
                      <a:pt x="224" y="56"/>
                    </a:cubicBezTo>
                    <a:cubicBezTo>
                      <a:pt x="219" y="64"/>
                      <a:pt x="214" y="72"/>
                      <a:pt x="209" y="80"/>
                    </a:cubicBezTo>
                    <a:cubicBezTo>
                      <a:pt x="207" y="83"/>
                      <a:pt x="206" y="87"/>
                      <a:pt x="205" y="91"/>
                    </a:cubicBezTo>
                    <a:cubicBezTo>
                      <a:pt x="204" y="93"/>
                      <a:pt x="203" y="95"/>
                      <a:pt x="203" y="98"/>
                    </a:cubicBezTo>
                    <a:cubicBezTo>
                      <a:pt x="203" y="102"/>
                      <a:pt x="205" y="104"/>
                      <a:pt x="208" y="105"/>
                    </a:cubicBezTo>
                    <a:cubicBezTo>
                      <a:pt x="213" y="106"/>
                      <a:pt x="217" y="105"/>
                      <a:pt x="221" y="104"/>
                    </a:cubicBezTo>
                    <a:cubicBezTo>
                      <a:pt x="236" y="97"/>
                      <a:pt x="251" y="91"/>
                      <a:pt x="267" y="87"/>
                    </a:cubicBezTo>
                    <a:cubicBezTo>
                      <a:pt x="274" y="85"/>
                      <a:pt x="280" y="84"/>
                      <a:pt x="287" y="82"/>
                    </a:cubicBezTo>
                    <a:cubicBezTo>
                      <a:pt x="290" y="82"/>
                      <a:pt x="294" y="82"/>
                      <a:pt x="297" y="85"/>
                    </a:cubicBezTo>
                    <a:cubicBezTo>
                      <a:pt x="299" y="86"/>
                      <a:pt x="301" y="86"/>
                      <a:pt x="304" y="86"/>
                    </a:cubicBezTo>
                    <a:cubicBezTo>
                      <a:pt x="305" y="87"/>
                      <a:pt x="307" y="86"/>
                      <a:pt x="309" y="86"/>
                    </a:cubicBezTo>
                    <a:cubicBezTo>
                      <a:pt x="317" y="86"/>
                      <a:pt x="323" y="89"/>
                      <a:pt x="325" y="97"/>
                    </a:cubicBezTo>
                    <a:cubicBezTo>
                      <a:pt x="325" y="99"/>
                      <a:pt x="325" y="101"/>
                      <a:pt x="325" y="104"/>
                    </a:cubicBezTo>
                    <a:close/>
                    <a:moveTo>
                      <a:pt x="206" y="122"/>
                    </a:moveTo>
                    <a:cubicBezTo>
                      <a:pt x="203" y="122"/>
                      <a:pt x="200" y="123"/>
                      <a:pt x="198" y="126"/>
                    </a:cubicBezTo>
                    <a:cubicBezTo>
                      <a:pt x="189" y="138"/>
                      <a:pt x="179" y="150"/>
                      <a:pt x="169" y="162"/>
                    </a:cubicBezTo>
                    <a:cubicBezTo>
                      <a:pt x="166" y="166"/>
                      <a:pt x="164" y="170"/>
                      <a:pt x="164" y="175"/>
                    </a:cubicBezTo>
                    <a:cubicBezTo>
                      <a:pt x="162" y="184"/>
                      <a:pt x="165" y="188"/>
                      <a:pt x="173" y="193"/>
                    </a:cubicBezTo>
                    <a:cubicBezTo>
                      <a:pt x="176" y="195"/>
                      <a:pt x="179" y="194"/>
                      <a:pt x="181" y="191"/>
                    </a:cubicBezTo>
                    <a:cubicBezTo>
                      <a:pt x="183" y="188"/>
                      <a:pt x="183" y="186"/>
                      <a:pt x="184" y="183"/>
                    </a:cubicBezTo>
                    <a:cubicBezTo>
                      <a:pt x="185" y="180"/>
                      <a:pt x="185" y="176"/>
                      <a:pt x="186" y="173"/>
                    </a:cubicBezTo>
                    <a:cubicBezTo>
                      <a:pt x="187" y="171"/>
                      <a:pt x="188" y="168"/>
                      <a:pt x="190" y="167"/>
                    </a:cubicBezTo>
                    <a:cubicBezTo>
                      <a:pt x="194" y="164"/>
                      <a:pt x="197" y="165"/>
                      <a:pt x="199" y="170"/>
                    </a:cubicBezTo>
                    <a:cubicBezTo>
                      <a:pt x="199" y="171"/>
                      <a:pt x="199" y="171"/>
                      <a:pt x="199" y="172"/>
                    </a:cubicBezTo>
                    <a:cubicBezTo>
                      <a:pt x="202" y="183"/>
                      <a:pt x="205" y="193"/>
                      <a:pt x="206" y="204"/>
                    </a:cubicBezTo>
                    <a:cubicBezTo>
                      <a:pt x="206" y="206"/>
                      <a:pt x="207" y="209"/>
                      <a:pt x="210" y="210"/>
                    </a:cubicBezTo>
                    <a:cubicBezTo>
                      <a:pt x="214" y="210"/>
                      <a:pt x="215" y="208"/>
                      <a:pt x="217" y="206"/>
                    </a:cubicBezTo>
                    <a:cubicBezTo>
                      <a:pt x="217" y="205"/>
                      <a:pt x="217" y="205"/>
                      <a:pt x="218" y="204"/>
                    </a:cubicBezTo>
                    <a:cubicBezTo>
                      <a:pt x="221" y="199"/>
                      <a:pt x="225" y="193"/>
                      <a:pt x="229" y="188"/>
                    </a:cubicBezTo>
                    <a:cubicBezTo>
                      <a:pt x="237" y="177"/>
                      <a:pt x="246" y="167"/>
                      <a:pt x="255" y="157"/>
                    </a:cubicBezTo>
                    <a:cubicBezTo>
                      <a:pt x="259" y="152"/>
                      <a:pt x="261" y="147"/>
                      <a:pt x="261" y="141"/>
                    </a:cubicBezTo>
                    <a:cubicBezTo>
                      <a:pt x="261" y="137"/>
                      <a:pt x="259" y="135"/>
                      <a:pt x="255" y="134"/>
                    </a:cubicBezTo>
                    <a:cubicBezTo>
                      <a:pt x="253" y="134"/>
                      <a:pt x="251" y="134"/>
                      <a:pt x="250" y="134"/>
                    </a:cubicBezTo>
                    <a:cubicBezTo>
                      <a:pt x="240" y="131"/>
                      <a:pt x="231" y="129"/>
                      <a:pt x="221" y="126"/>
                    </a:cubicBezTo>
                    <a:cubicBezTo>
                      <a:pt x="216" y="125"/>
                      <a:pt x="211" y="123"/>
                      <a:pt x="206" y="1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49" name="Freeform 10">
                <a:extLst>
                  <a:ext uri="{FF2B5EF4-FFF2-40B4-BE49-F238E27FC236}">
                    <a16:creationId xmlns:a16="http://schemas.microsoft.com/office/drawing/2014/main" id="{F635BA25-F85D-4FD0-B0FF-9852A3FB35CC}"/>
                  </a:ext>
                </a:extLst>
              </p:cNvPr>
              <p:cNvSpPr>
                <a:spLocks/>
              </p:cNvSpPr>
              <p:nvPr/>
            </p:nvSpPr>
            <p:spPr bwMode="auto">
              <a:xfrm>
                <a:off x="7550931" y="2257236"/>
                <a:ext cx="1089293" cy="1169389"/>
              </a:xfrm>
              <a:custGeom>
                <a:avLst/>
                <a:gdLst>
                  <a:gd name="T0" fmla="*/ 83 w 383"/>
                  <a:gd name="T1" fmla="*/ 410 h 411"/>
                  <a:gd name="T2" fmla="*/ 111 w 383"/>
                  <a:gd name="T3" fmla="*/ 380 h 411"/>
                  <a:gd name="T4" fmla="*/ 136 w 383"/>
                  <a:gd name="T5" fmla="*/ 371 h 411"/>
                  <a:gd name="T6" fmla="*/ 198 w 383"/>
                  <a:gd name="T7" fmla="*/ 294 h 411"/>
                  <a:gd name="T8" fmla="*/ 201 w 383"/>
                  <a:gd name="T9" fmla="*/ 280 h 411"/>
                  <a:gd name="T10" fmla="*/ 197 w 383"/>
                  <a:gd name="T11" fmla="*/ 274 h 411"/>
                  <a:gd name="T12" fmla="*/ 166 w 383"/>
                  <a:gd name="T13" fmla="*/ 283 h 411"/>
                  <a:gd name="T14" fmla="*/ 144 w 383"/>
                  <a:gd name="T15" fmla="*/ 291 h 411"/>
                  <a:gd name="T16" fmla="*/ 123 w 383"/>
                  <a:gd name="T17" fmla="*/ 305 h 411"/>
                  <a:gd name="T18" fmla="*/ 62 w 383"/>
                  <a:gd name="T19" fmla="*/ 344 h 411"/>
                  <a:gd name="T20" fmla="*/ 34 w 383"/>
                  <a:gd name="T21" fmla="*/ 353 h 411"/>
                  <a:gd name="T22" fmla="*/ 9 w 383"/>
                  <a:gd name="T23" fmla="*/ 344 h 411"/>
                  <a:gd name="T24" fmla="*/ 1 w 383"/>
                  <a:gd name="T25" fmla="*/ 322 h 411"/>
                  <a:gd name="T26" fmla="*/ 0 w 383"/>
                  <a:gd name="T27" fmla="*/ 288 h 411"/>
                  <a:gd name="T28" fmla="*/ 1 w 383"/>
                  <a:gd name="T29" fmla="*/ 283 h 411"/>
                  <a:gd name="T30" fmla="*/ 6 w 383"/>
                  <a:gd name="T31" fmla="*/ 282 h 411"/>
                  <a:gd name="T32" fmla="*/ 8 w 383"/>
                  <a:gd name="T33" fmla="*/ 285 h 411"/>
                  <a:gd name="T34" fmla="*/ 10 w 383"/>
                  <a:gd name="T35" fmla="*/ 290 h 411"/>
                  <a:gd name="T36" fmla="*/ 32 w 383"/>
                  <a:gd name="T37" fmla="*/ 298 h 411"/>
                  <a:gd name="T38" fmla="*/ 46 w 383"/>
                  <a:gd name="T39" fmla="*/ 293 h 411"/>
                  <a:gd name="T40" fmla="*/ 53 w 383"/>
                  <a:gd name="T41" fmla="*/ 291 h 411"/>
                  <a:gd name="T42" fmla="*/ 65 w 383"/>
                  <a:gd name="T43" fmla="*/ 288 h 411"/>
                  <a:gd name="T44" fmla="*/ 100 w 383"/>
                  <a:gd name="T45" fmla="*/ 268 h 411"/>
                  <a:gd name="T46" fmla="*/ 156 w 383"/>
                  <a:gd name="T47" fmla="*/ 244 h 411"/>
                  <a:gd name="T48" fmla="*/ 197 w 383"/>
                  <a:gd name="T49" fmla="*/ 229 h 411"/>
                  <a:gd name="T50" fmla="*/ 203 w 383"/>
                  <a:gd name="T51" fmla="*/ 226 h 411"/>
                  <a:gd name="T52" fmla="*/ 219 w 383"/>
                  <a:gd name="T53" fmla="*/ 204 h 411"/>
                  <a:gd name="T54" fmla="*/ 222 w 383"/>
                  <a:gd name="T55" fmla="*/ 124 h 411"/>
                  <a:gd name="T56" fmla="*/ 210 w 383"/>
                  <a:gd name="T57" fmla="*/ 69 h 411"/>
                  <a:gd name="T58" fmla="*/ 197 w 383"/>
                  <a:gd name="T59" fmla="*/ 36 h 411"/>
                  <a:gd name="T60" fmla="*/ 194 w 383"/>
                  <a:gd name="T61" fmla="*/ 10 h 411"/>
                  <a:gd name="T62" fmla="*/ 205 w 383"/>
                  <a:gd name="T63" fmla="*/ 2 h 411"/>
                  <a:gd name="T64" fmla="*/ 230 w 383"/>
                  <a:gd name="T65" fmla="*/ 7 h 411"/>
                  <a:gd name="T66" fmla="*/ 237 w 383"/>
                  <a:gd name="T67" fmla="*/ 10 h 411"/>
                  <a:gd name="T68" fmla="*/ 248 w 383"/>
                  <a:gd name="T69" fmla="*/ 19 h 411"/>
                  <a:gd name="T70" fmla="*/ 265 w 383"/>
                  <a:gd name="T71" fmla="*/ 29 h 411"/>
                  <a:gd name="T72" fmla="*/ 280 w 383"/>
                  <a:gd name="T73" fmla="*/ 49 h 411"/>
                  <a:gd name="T74" fmla="*/ 278 w 383"/>
                  <a:gd name="T75" fmla="*/ 66 h 411"/>
                  <a:gd name="T76" fmla="*/ 273 w 383"/>
                  <a:gd name="T77" fmla="*/ 72 h 411"/>
                  <a:gd name="T78" fmla="*/ 270 w 383"/>
                  <a:gd name="T79" fmla="*/ 77 h 411"/>
                  <a:gd name="T80" fmla="*/ 271 w 383"/>
                  <a:gd name="T81" fmla="*/ 158 h 411"/>
                  <a:gd name="T82" fmla="*/ 273 w 383"/>
                  <a:gd name="T83" fmla="*/ 179 h 411"/>
                  <a:gd name="T84" fmla="*/ 278 w 383"/>
                  <a:gd name="T85" fmla="*/ 182 h 411"/>
                  <a:gd name="T86" fmla="*/ 313 w 383"/>
                  <a:gd name="T87" fmla="*/ 160 h 411"/>
                  <a:gd name="T88" fmla="*/ 325 w 383"/>
                  <a:gd name="T89" fmla="*/ 144 h 411"/>
                  <a:gd name="T90" fmla="*/ 341 w 383"/>
                  <a:gd name="T91" fmla="*/ 128 h 411"/>
                  <a:gd name="T92" fmla="*/ 369 w 383"/>
                  <a:gd name="T93" fmla="*/ 122 h 411"/>
                  <a:gd name="T94" fmla="*/ 380 w 383"/>
                  <a:gd name="T95" fmla="*/ 141 h 411"/>
                  <a:gd name="T96" fmla="*/ 372 w 383"/>
                  <a:gd name="T97" fmla="*/ 154 h 411"/>
                  <a:gd name="T98" fmla="*/ 355 w 383"/>
                  <a:gd name="T99" fmla="*/ 169 h 411"/>
                  <a:gd name="T100" fmla="*/ 314 w 383"/>
                  <a:gd name="T101" fmla="*/ 199 h 411"/>
                  <a:gd name="T102" fmla="*/ 275 w 383"/>
                  <a:gd name="T103" fmla="*/ 229 h 411"/>
                  <a:gd name="T104" fmla="*/ 271 w 383"/>
                  <a:gd name="T105" fmla="*/ 238 h 411"/>
                  <a:gd name="T106" fmla="*/ 254 w 383"/>
                  <a:gd name="T107" fmla="*/ 310 h 411"/>
                  <a:gd name="T108" fmla="*/ 250 w 383"/>
                  <a:gd name="T109" fmla="*/ 320 h 411"/>
                  <a:gd name="T110" fmla="*/ 247 w 383"/>
                  <a:gd name="T111" fmla="*/ 325 h 411"/>
                  <a:gd name="T112" fmla="*/ 173 w 383"/>
                  <a:gd name="T113" fmla="*/ 386 h 411"/>
                  <a:gd name="T114" fmla="*/ 95 w 383"/>
                  <a:gd name="T115" fmla="*/ 410 h 411"/>
                  <a:gd name="T116" fmla="*/ 88 w 383"/>
                  <a:gd name="T117" fmla="*/ 411 h 411"/>
                  <a:gd name="T118" fmla="*/ 83 w 383"/>
                  <a:gd name="T119" fmla="*/ 410 h 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3" h="411">
                    <a:moveTo>
                      <a:pt x="83" y="410"/>
                    </a:moveTo>
                    <a:cubicBezTo>
                      <a:pt x="89" y="396"/>
                      <a:pt x="96" y="385"/>
                      <a:pt x="111" y="380"/>
                    </a:cubicBezTo>
                    <a:cubicBezTo>
                      <a:pt x="120" y="378"/>
                      <a:pt x="128" y="375"/>
                      <a:pt x="136" y="371"/>
                    </a:cubicBezTo>
                    <a:cubicBezTo>
                      <a:pt x="168" y="355"/>
                      <a:pt x="188" y="328"/>
                      <a:pt x="198" y="294"/>
                    </a:cubicBezTo>
                    <a:cubicBezTo>
                      <a:pt x="199" y="289"/>
                      <a:pt x="200" y="284"/>
                      <a:pt x="201" y="280"/>
                    </a:cubicBezTo>
                    <a:cubicBezTo>
                      <a:pt x="202" y="275"/>
                      <a:pt x="201" y="274"/>
                      <a:pt x="197" y="274"/>
                    </a:cubicBezTo>
                    <a:cubicBezTo>
                      <a:pt x="186" y="275"/>
                      <a:pt x="176" y="278"/>
                      <a:pt x="166" y="283"/>
                    </a:cubicBezTo>
                    <a:cubicBezTo>
                      <a:pt x="159" y="286"/>
                      <a:pt x="152" y="289"/>
                      <a:pt x="144" y="291"/>
                    </a:cubicBezTo>
                    <a:cubicBezTo>
                      <a:pt x="136" y="294"/>
                      <a:pt x="130" y="300"/>
                      <a:pt x="123" y="305"/>
                    </a:cubicBezTo>
                    <a:cubicBezTo>
                      <a:pt x="105" y="321"/>
                      <a:pt x="84" y="334"/>
                      <a:pt x="62" y="344"/>
                    </a:cubicBezTo>
                    <a:cubicBezTo>
                      <a:pt x="53" y="348"/>
                      <a:pt x="43" y="351"/>
                      <a:pt x="34" y="353"/>
                    </a:cubicBezTo>
                    <a:cubicBezTo>
                      <a:pt x="24" y="356"/>
                      <a:pt x="15" y="352"/>
                      <a:pt x="9" y="344"/>
                    </a:cubicBezTo>
                    <a:cubicBezTo>
                      <a:pt x="4" y="338"/>
                      <a:pt x="1" y="330"/>
                      <a:pt x="1" y="322"/>
                    </a:cubicBezTo>
                    <a:cubicBezTo>
                      <a:pt x="1" y="310"/>
                      <a:pt x="0" y="299"/>
                      <a:pt x="0" y="288"/>
                    </a:cubicBezTo>
                    <a:cubicBezTo>
                      <a:pt x="0" y="286"/>
                      <a:pt x="0" y="284"/>
                      <a:pt x="1" y="283"/>
                    </a:cubicBezTo>
                    <a:cubicBezTo>
                      <a:pt x="1" y="280"/>
                      <a:pt x="4" y="279"/>
                      <a:pt x="6" y="282"/>
                    </a:cubicBezTo>
                    <a:cubicBezTo>
                      <a:pt x="7" y="283"/>
                      <a:pt x="7" y="284"/>
                      <a:pt x="8" y="285"/>
                    </a:cubicBezTo>
                    <a:cubicBezTo>
                      <a:pt x="9" y="286"/>
                      <a:pt x="9" y="288"/>
                      <a:pt x="10" y="290"/>
                    </a:cubicBezTo>
                    <a:cubicBezTo>
                      <a:pt x="16" y="297"/>
                      <a:pt x="23" y="301"/>
                      <a:pt x="32" y="298"/>
                    </a:cubicBezTo>
                    <a:cubicBezTo>
                      <a:pt x="37" y="297"/>
                      <a:pt x="41" y="295"/>
                      <a:pt x="46" y="293"/>
                    </a:cubicBezTo>
                    <a:cubicBezTo>
                      <a:pt x="48" y="292"/>
                      <a:pt x="51" y="291"/>
                      <a:pt x="53" y="291"/>
                    </a:cubicBezTo>
                    <a:cubicBezTo>
                      <a:pt x="58" y="292"/>
                      <a:pt x="61" y="290"/>
                      <a:pt x="65" y="288"/>
                    </a:cubicBezTo>
                    <a:cubicBezTo>
                      <a:pt x="77" y="282"/>
                      <a:pt x="89" y="275"/>
                      <a:pt x="100" y="268"/>
                    </a:cubicBezTo>
                    <a:cubicBezTo>
                      <a:pt x="118" y="258"/>
                      <a:pt x="137" y="251"/>
                      <a:pt x="156" y="244"/>
                    </a:cubicBezTo>
                    <a:cubicBezTo>
                      <a:pt x="169" y="239"/>
                      <a:pt x="183" y="234"/>
                      <a:pt x="197" y="229"/>
                    </a:cubicBezTo>
                    <a:cubicBezTo>
                      <a:pt x="199" y="228"/>
                      <a:pt x="201" y="227"/>
                      <a:pt x="203" y="226"/>
                    </a:cubicBezTo>
                    <a:cubicBezTo>
                      <a:pt x="212" y="222"/>
                      <a:pt x="218" y="215"/>
                      <a:pt x="219" y="204"/>
                    </a:cubicBezTo>
                    <a:cubicBezTo>
                      <a:pt x="221" y="178"/>
                      <a:pt x="223" y="151"/>
                      <a:pt x="222" y="124"/>
                    </a:cubicBezTo>
                    <a:cubicBezTo>
                      <a:pt x="221" y="105"/>
                      <a:pt x="218" y="87"/>
                      <a:pt x="210" y="69"/>
                    </a:cubicBezTo>
                    <a:cubicBezTo>
                      <a:pt x="205" y="58"/>
                      <a:pt x="201" y="47"/>
                      <a:pt x="197" y="36"/>
                    </a:cubicBezTo>
                    <a:cubicBezTo>
                      <a:pt x="194" y="28"/>
                      <a:pt x="193" y="19"/>
                      <a:pt x="194" y="10"/>
                    </a:cubicBezTo>
                    <a:cubicBezTo>
                      <a:pt x="194" y="4"/>
                      <a:pt x="199" y="0"/>
                      <a:pt x="205" y="2"/>
                    </a:cubicBezTo>
                    <a:cubicBezTo>
                      <a:pt x="213" y="4"/>
                      <a:pt x="222" y="5"/>
                      <a:pt x="230" y="7"/>
                    </a:cubicBezTo>
                    <a:cubicBezTo>
                      <a:pt x="233" y="7"/>
                      <a:pt x="235" y="9"/>
                      <a:pt x="237" y="10"/>
                    </a:cubicBezTo>
                    <a:cubicBezTo>
                      <a:pt x="241" y="13"/>
                      <a:pt x="244" y="16"/>
                      <a:pt x="248" y="19"/>
                    </a:cubicBezTo>
                    <a:cubicBezTo>
                      <a:pt x="253" y="23"/>
                      <a:pt x="259" y="26"/>
                      <a:pt x="265" y="29"/>
                    </a:cubicBezTo>
                    <a:cubicBezTo>
                      <a:pt x="274" y="33"/>
                      <a:pt x="279" y="40"/>
                      <a:pt x="280" y="49"/>
                    </a:cubicBezTo>
                    <a:cubicBezTo>
                      <a:pt x="280" y="55"/>
                      <a:pt x="280" y="60"/>
                      <a:pt x="278" y="66"/>
                    </a:cubicBezTo>
                    <a:cubicBezTo>
                      <a:pt x="277" y="68"/>
                      <a:pt x="275" y="70"/>
                      <a:pt x="273" y="72"/>
                    </a:cubicBezTo>
                    <a:cubicBezTo>
                      <a:pt x="271" y="74"/>
                      <a:pt x="270" y="75"/>
                      <a:pt x="270" y="77"/>
                    </a:cubicBezTo>
                    <a:cubicBezTo>
                      <a:pt x="271" y="104"/>
                      <a:pt x="271" y="131"/>
                      <a:pt x="271" y="158"/>
                    </a:cubicBezTo>
                    <a:cubicBezTo>
                      <a:pt x="272" y="165"/>
                      <a:pt x="272" y="172"/>
                      <a:pt x="273" y="179"/>
                    </a:cubicBezTo>
                    <a:cubicBezTo>
                      <a:pt x="274" y="183"/>
                      <a:pt x="275" y="184"/>
                      <a:pt x="278" y="182"/>
                    </a:cubicBezTo>
                    <a:cubicBezTo>
                      <a:pt x="291" y="176"/>
                      <a:pt x="303" y="170"/>
                      <a:pt x="313" y="160"/>
                    </a:cubicBezTo>
                    <a:cubicBezTo>
                      <a:pt x="317" y="155"/>
                      <a:pt x="321" y="150"/>
                      <a:pt x="325" y="144"/>
                    </a:cubicBezTo>
                    <a:cubicBezTo>
                      <a:pt x="330" y="138"/>
                      <a:pt x="335" y="132"/>
                      <a:pt x="341" y="128"/>
                    </a:cubicBezTo>
                    <a:cubicBezTo>
                      <a:pt x="350" y="122"/>
                      <a:pt x="359" y="120"/>
                      <a:pt x="369" y="122"/>
                    </a:cubicBezTo>
                    <a:cubicBezTo>
                      <a:pt x="379" y="124"/>
                      <a:pt x="383" y="131"/>
                      <a:pt x="380" y="141"/>
                    </a:cubicBezTo>
                    <a:cubicBezTo>
                      <a:pt x="379" y="146"/>
                      <a:pt x="376" y="151"/>
                      <a:pt x="372" y="154"/>
                    </a:cubicBezTo>
                    <a:cubicBezTo>
                      <a:pt x="367" y="160"/>
                      <a:pt x="361" y="165"/>
                      <a:pt x="355" y="169"/>
                    </a:cubicBezTo>
                    <a:cubicBezTo>
                      <a:pt x="341" y="178"/>
                      <a:pt x="328" y="189"/>
                      <a:pt x="314" y="199"/>
                    </a:cubicBezTo>
                    <a:cubicBezTo>
                      <a:pt x="301" y="209"/>
                      <a:pt x="289" y="219"/>
                      <a:pt x="275" y="229"/>
                    </a:cubicBezTo>
                    <a:cubicBezTo>
                      <a:pt x="272" y="232"/>
                      <a:pt x="271" y="234"/>
                      <a:pt x="271" y="238"/>
                    </a:cubicBezTo>
                    <a:cubicBezTo>
                      <a:pt x="267" y="263"/>
                      <a:pt x="262" y="287"/>
                      <a:pt x="254" y="310"/>
                    </a:cubicBezTo>
                    <a:cubicBezTo>
                      <a:pt x="253" y="314"/>
                      <a:pt x="251" y="317"/>
                      <a:pt x="250" y="320"/>
                    </a:cubicBezTo>
                    <a:cubicBezTo>
                      <a:pt x="249" y="322"/>
                      <a:pt x="249" y="324"/>
                      <a:pt x="247" y="325"/>
                    </a:cubicBezTo>
                    <a:cubicBezTo>
                      <a:pt x="226" y="349"/>
                      <a:pt x="202" y="371"/>
                      <a:pt x="173" y="386"/>
                    </a:cubicBezTo>
                    <a:cubicBezTo>
                      <a:pt x="149" y="400"/>
                      <a:pt x="123" y="408"/>
                      <a:pt x="95" y="410"/>
                    </a:cubicBezTo>
                    <a:cubicBezTo>
                      <a:pt x="93" y="410"/>
                      <a:pt x="90" y="411"/>
                      <a:pt x="88" y="411"/>
                    </a:cubicBezTo>
                    <a:cubicBezTo>
                      <a:pt x="87" y="411"/>
                      <a:pt x="85" y="411"/>
                      <a:pt x="83" y="4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0" name="Freeform 11">
                <a:extLst>
                  <a:ext uri="{FF2B5EF4-FFF2-40B4-BE49-F238E27FC236}">
                    <a16:creationId xmlns:a16="http://schemas.microsoft.com/office/drawing/2014/main" id="{3039E95C-D1CC-46F7-9248-92AECF3DF875}"/>
                  </a:ext>
                </a:extLst>
              </p:cNvPr>
              <p:cNvSpPr>
                <a:spLocks noEditPoints="1"/>
              </p:cNvSpPr>
              <p:nvPr/>
            </p:nvSpPr>
            <p:spPr bwMode="auto">
              <a:xfrm>
                <a:off x="4606634" y="2270052"/>
                <a:ext cx="551054" cy="1278318"/>
              </a:xfrm>
              <a:custGeom>
                <a:avLst/>
                <a:gdLst>
                  <a:gd name="T0" fmla="*/ 127 w 193"/>
                  <a:gd name="T1" fmla="*/ 371 h 449"/>
                  <a:gd name="T2" fmla="*/ 63 w 193"/>
                  <a:gd name="T3" fmla="*/ 417 h 449"/>
                  <a:gd name="T4" fmla="*/ 47 w 193"/>
                  <a:gd name="T5" fmla="*/ 433 h 449"/>
                  <a:gd name="T6" fmla="*/ 7 w 193"/>
                  <a:gd name="T7" fmla="*/ 434 h 449"/>
                  <a:gd name="T8" fmla="*/ 1 w 193"/>
                  <a:gd name="T9" fmla="*/ 383 h 449"/>
                  <a:gd name="T10" fmla="*/ 33 w 193"/>
                  <a:gd name="T11" fmla="*/ 331 h 449"/>
                  <a:gd name="T12" fmla="*/ 49 w 193"/>
                  <a:gd name="T13" fmla="*/ 286 h 449"/>
                  <a:gd name="T14" fmla="*/ 50 w 193"/>
                  <a:gd name="T15" fmla="*/ 233 h 449"/>
                  <a:gd name="T16" fmla="*/ 38 w 193"/>
                  <a:gd name="T17" fmla="*/ 207 h 449"/>
                  <a:gd name="T18" fmla="*/ 54 w 193"/>
                  <a:gd name="T19" fmla="*/ 201 h 449"/>
                  <a:gd name="T20" fmla="*/ 75 w 193"/>
                  <a:gd name="T21" fmla="*/ 209 h 449"/>
                  <a:gd name="T22" fmla="*/ 107 w 193"/>
                  <a:gd name="T23" fmla="*/ 223 h 449"/>
                  <a:gd name="T24" fmla="*/ 126 w 193"/>
                  <a:gd name="T25" fmla="*/ 233 h 449"/>
                  <a:gd name="T26" fmla="*/ 133 w 193"/>
                  <a:gd name="T27" fmla="*/ 231 h 449"/>
                  <a:gd name="T28" fmla="*/ 135 w 193"/>
                  <a:gd name="T29" fmla="*/ 200 h 449"/>
                  <a:gd name="T30" fmla="*/ 133 w 193"/>
                  <a:gd name="T31" fmla="*/ 99 h 449"/>
                  <a:gd name="T32" fmla="*/ 105 w 193"/>
                  <a:gd name="T33" fmla="*/ 55 h 449"/>
                  <a:gd name="T34" fmla="*/ 77 w 193"/>
                  <a:gd name="T35" fmla="*/ 9 h 449"/>
                  <a:gd name="T36" fmla="*/ 95 w 193"/>
                  <a:gd name="T37" fmla="*/ 6 h 449"/>
                  <a:gd name="T38" fmla="*/ 165 w 193"/>
                  <a:gd name="T39" fmla="*/ 52 h 449"/>
                  <a:gd name="T40" fmla="*/ 189 w 193"/>
                  <a:gd name="T41" fmla="*/ 83 h 449"/>
                  <a:gd name="T42" fmla="*/ 189 w 193"/>
                  <a:gd name="T43" fmla="*/ 292 h 449"/>
                  <a:gd name="T44" fmla="*/ 165 w 193"/>
                  <a:gd name="T45" fmla="*/ 409 h 449"/>
                  <a:gd name="T46" fmla="*/ 145 w 193"/>
                  <a:gd name="T47" fmla="*/ 428 h 449"/>
                  <a:gd name="T48" fmla="*/ 134 w 193"/>
                  <a:gd name="T49" fmla="*/ 415 h 449"/>
                  <a:gd name="T50" fmla="*/ 131 w 193"/>
                  <a:gd name="T51" fmla="*/ 367 h 449"/>
                  <a:gd name="T52" fmla="*/ 124 w 193"/>
                  <a:gd name="T53" fmla="*/ 264 h 449"/>
                  <a:gd name="T54" fmla="*/ 102 w 193"/>
                  <a:gd name="T55" fmla="*/ 280 h 449"/>
                  <a:gd name="T56" fmla="*/ 81 w 193"/>
                  <a:gd name="T57" fmla="*/ 296 h 449"/>
                  <a:gd name="T58" fmla="*/ 59 w 193"/>
                  <a:gd name="T59" fmla="*/ 331 h 449"/>
                  <a:gd name="T60" fmla="*/ 31 w 193"/>
                  <a:gd name="T61" fmla="*/ 373 h 449"/>
                  <a:gd name="T62" fmla="*/ 46 w 193"/>
                  <a:gd name="T63" fmla="*/ 382 h 449"/>
                  <a:gd name="T64" fmla="*/ 78 w 193"/>
                  <a:gd name="T65" fmla="*/ 363 h 449"/>
                  <a:gd name="T66" fmla="*/ 114 w 193"/>
                  <a:gd name="T67" fmla="*/ 346 h 449"/>
                  <a:gd name="T68" fmla="*/ 133 w 193"/>
                  <a:gd name="T69" fmla="*/ 325 h 449"/>
                  <a:gd name="T70" fmla="*/ 132 w 193"/>
                  <a:gd name="T71" fmla="*/ 255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3" h="449">
                    <a:moveTo>
                      <a:pt x="131" y="367"/>
                    </a:moveTo>
                    <a:cubicBezTo>
                      <a:pt x="129" y="369"/>
                      <a:pt x="128" y="370"/>
                      <a:pt x="127" y="371"/>
                    </a:cubicBezTo>
                    <a:cubicBezTo>
                      <a:pt x="112" y="385"/>
                      <a:pt x="97" y="397"/>
                      <a:pt x="80" y="408"/>
                    </a:cubicBezTo>
                    <a:cubicBezTo>
                      <a:pt x="74" y="411"/>
                      <a:pt x="69" y="414"/>
                      <a:pt x="63" y="417"/>
                    </a:cubicBezTo>
                    <a:cubicBezTo>
                      <a:pt x="61" y="419"/>
                      <a:pt x="59" y="420"/>
                      <a:pt x="57" y="422"/>
                    </a:cubicBezTo>
                    <a:cubicBezTo>
                      <a:pt x="54" y="426"/>
                      <a:pt x="50" y="430"/>
                      <a:pt x="47" y="433"/>
                    </a:cubicBezTo>
                    <a:cubicBezTo>
                      <a:pt x="44" y="436"/>
                      <a:pt x="41" y="439"/>
                      <a:pt x="38" y="441"/>
                    </a:cubicBezTo>
                    <a:cubicBezTo>
                      <a:pt x="27" y="449"/>
                      <a:pt x="13" y="446"/>
                      <a:pt x="7" y="434"/>
                    </a:cubicBezTo>
                    <a:cubicBezTo>
                      <a:pt x="4" y="428"/>
                      <a:pt x="2" y="421"/>
                      <a:pt x="1" y="415"/>
                    </a:cubicBezTo>
                    <a:cubicBezTo>
                      <a:pt x="0" y="404"/>
                      <a:pt x="0" y="394"/>
                      <a:pt x="1" y="383"/>
                    </a:cubicBezTo>
                    <a:cubicBezTo>
                      <a:pt x="2" y="379"/>
                      <a:pt x="3" y="374"/>
                      <a:pt x="7" y="372"/>
                    </a:cubicBezTo>
                    <a:cubicBezTo>
                      <a:pt x="20" y="361"/>
                      <a:pt x="28" y="346"/>
                      <a:pt x="33" y="331"/>
                    </a:cubicBezTo>
                    <a:cubicBezTo>
                      <a:pt x="36" y="325"/>
                      <a:pt x="37" y="319"/>
                      <a:pt x="39" y="313"/>
                    </a:cubicBezTo>
                    <a:cubicBezTo>
                      <a:pt x="42" y="304"/>
                      <a:pt x="45" y="294"/>
                      <a:pt x="49" y="286"/>
                    </a:cubicBezTo>
                    <a:cubicBezTo>
                      <a:pt x="56" y="272"/>
                      <a:pt x="56" y="258"/>
                      <a:pt x="53" y="244"/>
                    </a:cubicBezTo>
                    <a:cubicBezTo>
                      <a:pt x="52" y="240"/>
                      <a:pt x="51" y="237"/>
                      <a:pt x="50" y="233"/>
                    </a:cubicBezTo>
                    <a:cubicBezTo>
                      <a:pt x="49" y="229"/>
                      <a:pt x="47" y="225"/>
                      <a:pt x="44" y="221"/>
                    </a:cubicBezTo>
                    <a:cubicBezTo>
                      <a:pt x="42" y="217"/>
                      <a:pt x="39" y="212"/>
                      <a:pt x="38" y="207"/>
                    </a:cubicBezTo>
                    <a:cubicBezTo>
                      <a:pt x="36" y="202"/>
                      <a:pt x="38" y="199"/>
                      <a:pt x="44" y="199"/>
                    </a:cubicBezTo>
                    <a:cubicBezTo>
                      <a:pt x="48" y="199"/>
                      <a:pt x="51" y="199"/>
                      <a:pt x="54" y="201"/>
                    </a:cubicBezTo>
                    <a:cubicBezTo>
                      <a:pt x="55" y="202"/>
                      <a:pt x="56" y="203"/>
                      <a:pt x="57" y="203"/>
                    </a:cubicBezTo>
                    <a:cubicBezTo>
                      <a:pt x="62" y="208"/>
                      <a:pt x="68" y="209"/>
                      <a:pt x="75" y="209"/>
                    </a:cubicBezTo>
                    <a:cubicBezTo>
                      <a:pt x="83" y="209"/>
                      <a:pt x="90" y="212"/>
                      <a:pt x="96" y="218"/>
                    </a:cubicBezTo>
                    <a:cubicBezTo>
                      <a:pt x="99" y="221"/>
                      <a:pt x="103" y="223"/>
                      <a:pt x="107" y="223"/>
                    </a:cubicBezTo>
                    <a:cubicBezTo>
                      <a:pt x="110" y="223"/>
                      <a:pt x="112" y="224"/>
                      <a:pt x="115" y="225"/>
                    </a:cubicBezTo>
                    <a:cubicBezTo>
                      <a:pt x="120" y="226"/>
                      <a:pt x="124" y="229"/>
                      <a:pt x="126" y="233"/>
                    </a:cubicBezTo>
                    <a:cubicBezTo>
                      <a:pt x="126" y="234"/>
                      <a:pt x="127" y="235"/>
                      <a:pt x="128" y="236"/>
                    </a:cubicBezTo>
                    <a:cubicBezTo>
                      <a:pt x="131" y="236"/>
                      <a:pt x="132" y="234"/>
                      <a:pt x="133" y="231"/>
                    </a:cubicBezTo>
                    <a:cubicBezTo>
                      <a:pt x="134" y="229"/>
                      <a:pt x="134" y="227"/>
                      <a:pt x="134" y="225"/>
                    </a:cubicBezTo>
                    <a:cubicBezTo>
                      <a:pt x="134" y="217"/>
                      <a:pt x="134" y="208"/>
                      <a:pt x="135" y="200"/>
                    </a:cubicBezTo>
                    <a:cubicBezTo>
                      <a:pt x="137" y="176"/>
                      <a:pt x="139" y="151"/>
                      <a:pt x="137" y="127"/>
                    </a:cubicBezTo>
                    <a:cubicBezTo>
                      <a:pt x="137" y="118"/>
                      <a:pt x="135" y="109"/>
                      <a:pt x="133" y="99"/>
                    </a:cubicBezTo>
                    <a:cubicBezTo>
                      <a:pt x="132" y="90"/>
                      <a:pt x="127" y="81"/>
                      <a:pt x="121" y="74"/>
                    </a:cubicBezTo>
                    <a:cubicBezTo>
                      <a:pt x="116" y="67"/>
                      <a:pt x="111" y="61"/>
                      <a:pt x="105" y="55"/>
                    </a:cubicBezTo>
                    <a:cubicBezTo>
                      <a:pt x="98" y="46"/>
                      <a:pt x="90" y="36"/>
                      <a:pt x="83" y="27"/>
                    </a:cubicBezTo>
                    <a:cubicBezTo>
                      <a:pt x="79" y="22"/>
                      <a:pt x="77" y="15"/>
                      <a:pt x="77" y="9"/>
                    </a:cubicBezTo>
                    <a:cubicBezTo>
                      <a:pt x="77" y="3"/>
                      <a:pt x="80" y="0"/>
                      <a:pt x="86" y="2"/>
                    </a:cubicBezTo>
                    <a:cubicBezTo>
                      <a:pt x="89" y="2"/>
                      <a:pt x="92" y="4"/>
                      <a:pt x="95" y="6"/>
                    </a:cubicBezTo>
                    <a:cubicBezTo>
                      <a:pt x="105" y="15"/>
                      <a:pt x="116" y="22"/>
                      <a:pt x="128" y="28"/>
                    </a:cubicBezTo>
                    <a:cubicBezTo>
                      <a:pt x="141" y="35"/>
                      <a:pt x="154" y="43"/>
                      <a:pt x="165" y="52"/>
                    </a:cubicBezTo>
                    <a:cubicBezTo>
                      <a:pt x="172" y="58"/>
                      <a:pt x="179" y="64"/>
                      <a:pt x="184" y="72"/>
                    </a:cubicBezTo>
                    <a:cubicBezTo>
                      <a:pt x="186" y="75"/>
                      <a:pt x="188" y="78"/>
                      <a:pt x="189" y="83"/>
                    </a:cubicBezTo>
                    <a:cubicBezTo>
                      <a:pt x="192" y="122"/>
                      <a:pt x="193" y="162"/>
                      <a:pt x="193" y="202"/>
                    </a:cubicBezTo>
                    <a:cubicBezTo>
                      <a:pt x="193" y="232"/>
                      <a:pt x="192" y="262"/>
                      <a:pt x="189" y="292"/>
                    </a:cubicBezTo>
                    <a:cubicBezTo>
                      <a:pt x="186" y="321"/>
                      <a:pt x="183" y="350"/>
                      <a:pt x="176" y="378"/>
                    </a:cubicBezTo>
                    <a:cubicBezTo>
                      <a:pt x="173" y="388"/>
                      <a:pt x="170" y="399"/>
                      <a:pt x="165" y="409"/>
                    </a:cubicBezTo>
                    <a:cubicBezTo>
                      <a:pt x="162" y="414"/>
                      <a:pt x="159" y="419"/>
                      <a:pt x="155" y="423"/>
                    </a:cubicBezTo>
                    <a:cubicBezTo>
                      <a:pt x="152" y="426"/>
                      <a:pt x="149" y="428"/>
                      <a:pt x="145" y="428"/>
                    </a:cubicBezTo>
                    <a:cubicBezTo>
                      <a:pt x="140" y="429"/>
                      <a:pt x="136" y="427"/>
                      <a:pt x="135" y="422"/>
                    </a:cubicBezTo>
                    <a:cubicBezTo>
                      <a:pt x="135" y="420"/>
                      <a:pt x="135" y="418"/>
                      <a:pt x="134" y="415"/>
                    </a:cubicBezTo>
                    <a:cubicBezTo>
                      <a:pt x="134" y="407"/>
                      <a:pt x="135" y="399"/>
                      <a:pt x="135" y="391"/>
                    </a:cubicBezTo>
                    <a:cubicBezTo>
                      <a:pt x="134" y="383"/>
                      <a:pt x="134" y="375"/>
                      <a:pt x="131" y="367"/>
                    </a:cubicBezTo>
                    <a:close/>
                    <a:moveTo>
                      <a:pt x="132" y="255"/>
                    </a:moveTo>
                    <a:cubicBezTo>
                      <a:pt x="127" y="257"/>
                      <a:pt x="125" y="260"/>
                      <a:pt x="124" y="264"/>
                    </a:cubicBezTo>
                    <a:cubicBezTo>
                      <a:pt x="123" y="267"/>
                      <a:pt x="122" y="271"/>
                      <a:pt x="119" y="273"/>
                    </a:cubicBezTo>
                    <a:cubicBezTo>
                      <a:pt x="114" y="277"/>
                      <a:pt x="108" y="280"/>
                      <a:pt x="102" y="280"/>
                    </a:cubicBezTo>
                    <a:cubicBezTo>
                      <a:pt x="97" y="280"/>
                      <a:pt x="94" y="282"/>
                      <a:pt x="91" y="285"/>
                    </a:cubicBezTo>
                    <a:cubicBezTo>
                      <a:pt x="87" y="289"/>
                      <a:pt x="84" y="292"/>
                      <a:pt x="81" y="296"/>
                    </a:cubicBezTo>
                    <a:cubicBezTo>
                      <a:pt x="78" y="299"/>
                      <a:pt x="76" y="302"/>
                      <a:pt x="75" y="305"/>
                    </a:cubicBezTo>
                    <a:cubicBezTo>
                      <a:pt x="71" y="315"/>
                      <a:pt x="66" y="323"/>
                      <a:pt x="59" y="331"/>
                    </a:cubicBezTo>
                    <a:cubicBezTo>
                      <a:pt x="54" y="337"/>
                      <a:pt x="50" y="343"/>
                      <a:pt x="45" y="349"/>
                    </a:cubicBezTo>
                    <a:cubicBezTo>
                      <a:pt x="39" y="356"/>
                      <a:pt x="34" y="364"/>
                      <a:pt x="31" y="373"/>
                    </a:cubicBezTo>
                    <a:cubicBezTo>
                      <a:pt x="29" y="377"/>
                      <a:pt x="29" y="379"/>
                      <a:pt x="34" y="381"/>
                    </a:cubicBezTo>
                    <a:cubicBezTo>
                      <a:pt x="38" y="382"/>
                      <a:pt x="42" y="383"/>
                      <a:pt x="46" y="382"/>
                    </a:cubicBezTo>
                    <a:cubicBezTo>
                      <a:pt x="53" y="381"/>
                      <a:pt x="59" y="378"/>
                      <a:pt x="64" y="374"/>
                    </a:cubicBezTo>
                    <a:cubicBezTo>
                      <a:pt x="69" y="371"/>
                      <a:pt x="73" y="367"/>
                      <a:pt x="78" y="363"/>
                    </a:cubicBezTo>
                    <a:cubicBezTo>
                      <a:pt x="81" y="361"/>
                      <a:pt x="83" y="359"/>
                      <a:pt x="87" y="358"/>
                    </a:cubicBezTo>
                    <a:cubicBezTo>
                      <a:pt x="97" y="356"/>
                      <a:pt x="106" y="351"/>
                      <a:pt x="114" y="346"/>
                    </a:cubicBezTo>
                    <a:cubicBezTo>
                      <a:pt x="119" y="343"/>
                      <a:pt x="123" y="340"/>
                      <a:pt x="127" y="338"/>
                    </a:cubicBezTo>
                    <a:cubicBezTo>
                      <a:pt x="131" y="335"/>
                      <a:pt x="133" y="331"/>
                      <a:pt x="133" y="325"/>
                    </a:cubicBezTo>
                    <a:cubicBezTo>
                      <a:pt x="132" y="304"/>
                      <a:pt x="132" y="282"/>
                      <a:pt x="132" y="260"/>
                    </a:cubicBezTo>
                    <a:cubicBezTo>
                      <a:pt x="132" y="259"/>
                      <a:pt x="132" y="257"/>
                      <a:pt x="132" y="25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1" name="Freeform 12">
                <a:extLst>
                  <a:ext uri="{FF2B5EF4-FFF2-40B4-BE49-F238E27FC236}">
                    <a16:creationId xmlns:a16="http://schemas.microsoft.com/office/drawing/2014/main" id="{D829A78B-B6EB-4549-B14A-40D05309B0CA}"/>
                  </a:ext>
                </a:extLst>
              </p:cNvPr>
              <p:cNvSpPr>
                <a:spLocks/>
              </p:cNvSpPr>
              <p:nvPr/>
            </p:nvSpPr>
            <p:spPr bwMode="auto">
              <a:xfrm>
                <a:off x="5375547" y="2443057"/>
                <a:ext cx="650372" cy="900269"/>
              </a:xfrm>
              <a:custGeom>
                <a:avLst/>
                <a:gdLst>
                  <a:gd name="T0" fmla="*/ 34 w 229"/>
                  <a:gd name="T1" fmla="*/ 0 h 316"/>
                  <a:gd name="T2" fmla="*/ 37 w 229"/>
                  <a:gd name="T3" fmla="*/ 2 h 316"/>
                  <a:gd name="T4" fmla="*/ 69 w 229"/>
                  <a:gd name="T5" fmla="*/ 32 h 316"/>
                  <a:gd name="T6" fmla="*/ 73 w 229"/>
                  <a:gd name="T7" fmla="*/ 38 h 316"/>
                  <a:gd name="T8" fmla="*/ 99 w 229"/>
                  <a:gd name="T9" fmla="*/ 117 h 316"/>
                  <a:gd name="T10" fmla="*/ 101 w 229"/>
                  <a:gd name="T11" fmla="*/ 128 h 316"/>
                  <a:gd name="T12" fmla="*/ 112 w 229"/>
                  <a:gd name="T13" fmla="*/ 132 h 316"/>
                  <a:gd name="T14" fmla="*/ 120 w 229"/>
                  <a:gd name="T15" fmla="*/ 127 h 316"/>
                  <a:gd name="T16" fmla="*/ 145 w 229"/>
                  <a:gd name="T17" fmla="*/ 109 h 316"/>
                  <a:gd name="T18" fmla="*/ 148 w 229"/>
                  <a:gd name="T19" fmla="*/ 103 h 316"/>
                  <a:gd name="T20" fmla="*/ 148 w 229"/>
                  <a:gd name="T21" fmla="*/ 80 h 316"/>
                  <a:gd name="T22" fmla="*/ 159 w 229"/>
                  <a:gd name="T23" fmla="*/ 69 h 316"/>
                  <a:gd name="T24" fmla="*/ 162 w 229"/>
                  <a:gd name="T25" fmla="*/ 71 h 316"/>
                  <a:gd name="T26" fmla="*/ 164 w 229"/>
                  <a:gd name="T27" fmla="*/ 75 h 316"/>
                  <a:gd name="T28" fmla="*/ 171 w 229"/>
                  <a:gd name="T29" fmla="*/ 86 h 316"/>
                  <a:gd name="T30" fmla="*/ 204 w 229"/>
                  <a:gd name="T31" fmla="*/ 104 h 316"/>
                  <a:gd name="T32" fmla="*/ 209 w 229"/>
                  <a:gd name="T33" fmla="*/ 112 h 316"/>
                  <a:gd name="T34" fmla="*/ 169 w 229"/>
                  <a:gd name="T35" fmla="*/ 170 h 316"/>
                  <a:gd name="T36" fmla="*/ 128 w 229"/>
                  <a:gd name="T37" fmla="*/ 175 h 316"/>
                  <a:gd name="T38" fmla="*/ 114 w 229"/>
                  <a:gd name="T39" fmla="*/ 190 h 316"/>
                  <a:gd name="T40" fmla="*/ 115 w 229"/>
                  <a:gd name="T41" fmla="*/ 196 h 316"/>
                  <a:gd name="T42" fmla="*/ 115 w 229"/>
                  <a:gd name="T43" fmla="*/ 219 h 316"/>
                  <a:gd name="T44" fmla="*/ 109 w 229"/>
                  <a:gd name="T45" fmla="*/ 226 h 316"/>
                  <a:gd name="T46" fmla="*/ 89 w 229"/>
                  <a:gd name="T47" fmla="*/ 246 h 316"/>
                  <a:gd name="T48" fmla="*/ 95 w 229"/>
                  <a:gd name="T49" fmla="*/ 260 h 316"/>
                  <a:gd name="T50" fmla="*/ 113 w 229"/>
                  <a:gd name="T51" fmla="*/ 259 h 316"/>
                  <a:gd name="T52" fmla="*/ 148 w 229"/>
                  <a:gd name="T53" fmla="*/ 248 h 316"/>
                  <a:gd name="T54" fmla="*/ 170 w 229"/>
                  <a:gd name="T55" fmla="*/ 243 h 316"/>
                  <a:gd name="T56" fmla="*/ 187 w 229"/>
                  <a:gd name="T57" fmla="*/ 237 h 316"/>
                  <a:gd name="T58" fmla="*/ 212 w 229"/>
                  <a:gd name="T59" fmla="*/ 229 h 316"/>
                  <a:gd name="T60" fmla="*/ 220 w 229"/>
                  <a:gd name="T61" fmla="*/ 229 h 316"/>
                  <a:gd name="T62" fmla="*/ 227 w 229"/>
                  <a:gd name="T63" fmla="*/ 241 h 316"/>
                  <a:gd name="T64" fmla="*/ 214 w 229"/>
                  <a:gd name="T65" fmla="*/ 267 h 316"/>
                  <a:gd name="T66" fmla="*/ 203 w 229"/>
                  <a:gd name="T67" fmla="*/ 277 h 316"/>
                  <a:gd name="T68" fmla="*/ 174 w 229"/>
                  <a:gd name="T69" fmla="*/ 289 h 316"/>
                  <a:gd name="T70" fmla="*/ 140 w 229"/>
                  <a:gd name="T71" fmla="*/ 298 h 316"/>
                  <a:gd name="T72" fmla="*/ 127 w 229"/>
                  <a:gd name="T73" fmla="*/ 298 h 316"/>
                  <a:gd name="T74" fmla="*/ 116 w 229"/>
                  <a:gd name="T75" fmla="*/ 301 h 316"/>
                  <a:gd name="T76" fmla="*/ 55 w 229"/>
                  <a:gd name="T77" fmla="*/ 304 h 316"/>
                  <a:gd name="T78" fmla="*/ 44 w 229"/>
                  <a:gd name="T79" fmla="*/ 292 h 316"/>
                  <a:gd name="T80" fmla="*/ 27 w 229"/>
                  <a:gd name="T81" fmla="*/ 257 h 316"/>
                  <a:gd name="T82" fmla="*/ 25 w 229"/>
                  <a:gd name="T83" fmla="*/ 252 h 316"/>
                  <a:gd name="T84" fmla="*/ 18 w 229"/>
                  <a:gd name="T85" fmla="*/ 217 h 316"/>
                  <a:gd name="T86" fmla="*/ 18 w 229"/>
                  <a:gd name="T87" fmla="*/ 210 h 316"/>
                  <a:gd name="T88" fmla="*/ 1 w 229"/>
                  <a:gd name="T89" fmla="*/ 140 h 316"/>
                  <a:gd name="T90" fmla="*/ 0 w 229"/>
                  <a:gd name="T91" fmla="*/ 134 h 316"/>
                  <a:gd name="T92" fmla="*/ 18 w 229"/>
                  <a:gd name="T93" fmla="*/ 50 h 316"/>
                  <a:gd name="T94" fmla="*/ 32 w 229"/>
                  <a:gd name="T95" fmla="*/ 4 h 316"/>
                  <a:gd name="T96" fmla="*/ 34 w 229"/>
                  <a:gd name="T97" fmla="*/ 0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9" h="316">
                    <a:moveTo>
                      <a:pt x="34" y="0"/>
                    </a:moveTo>
                    <a:cubicBezTo>
                      <a:pt x="35" y="1"/>
                      <a:pt x="36" y="2"/>
                      <a:pt x="37" y="2"/>
                    </a:cubicBezTo>
                    <a:cubicBezTo>
                      <a:pt x="48" y="12"/>
                      <a:pt x="58" y="22"/>
                      <a:pt x="69" y="32"/>
                    </a:cubicBezTo>
                    <a:cubicBezTo>
                      <a:pt x="71" y="34"/>
                      <a:pt x="72" y="36"/>
                      <a:pt x="73" y="38"/>
                    </a:cubicBezTo>
                    <a:cubicBezTo>
                      <a:pt x="86" y="63"/>
                      <a:pt x="94" y="89"/>
                      <a:pt x="99" y="117"/>
                    </a:cubicBezTo>
                    <a:cubicBezTo>
                      <a:pt x="99" y="120"/>
                      <a:pt x="100" y="124"/>
                      <a:pt x="101" y="128"/>
                    </a:cubicBezTo>
                    <a:cubicBezTo>
                      <a:pt x="103" y="133"/>
                      <a:pt x="107" y="134"/>
                      <a:pt x="112" y="132"/>
                    </a:cubicBezTo>
                    <a:cubicBezTo>
                      <a:pt x="115" y="130"/>
                      <a:pt x="117" y="129"/>
                      <a:pt x="120" y="127"/>
                    </a:cubicBezTo>
                    <a:cubicBezTo>
                      <a:pt x="128" y="121"/>
                      <a:pt x="136" y="115"/>
                      <a:pt x="145" y="109"/>
                    </a:cubicBezTo>
                    <a:cubicBezTo>
                      <a:pt x="147" y="108"/>
                      <a:pt x="148" y="106"/>
                      <a:pt x="148" y="103"/>
                    </a:cubicBezTo>
                    <a:cubicBezTo>
                      <a:pt x="148" y="95"/>
                      <a:pt x="148" y="88"/>
                      <a:pt x="148" y="80"/>
                    </a:cubicBezTo>
                    <a:cubicBezTo>
                      <a:pt x="148" y="75"/>
                      <a:pt x="153" y="69"/>
                      <a:pt x="159" y="69"/>
                    </a:cubicBezTo>
                    <a:cubicBezTo>
                      <a:pt x="160" y="69"/>
                      <a:pt x="162" y="70"/>
                      <a:pt x="162" y="71"/>
                    </a:cubicBezTo>
                    <a:cubicBezTo>
                      <a:pt x="163" y="72"/>
                      <a:pt x="164" y="73"/>
                      <a:pt x="164" y="75"/>
                    </a:cubicBezTo>
                    <a:cubicBezTo>
                      <a:pt x="164" y="79"/>
                      <a:pt x="167" y="83"/>
                      <a:pt x="171" y="86"/>
                    </a:cubicBezTo>
                    <a:cubicBezTo>
                      <a:pt x="181" y="94"/>
                      <a:pt x="192" y="100"/>
                      <a:pt x="204" y="104"/>
                    </a:cubicBezTo>
                    <a:cubicBezTo>
                      <a:pt x="208" y="106"/>
                      <a:pt x="209" y="108"/>
                      <a:pt x="209" y="112"/>
                    </a:cubicBezTo>
                    <a:cubicBezTo>
                      <a:pt x="210" y="140"/>
                      <a:pt x="196" y="160"/>
                      <a:pt x="169" y="170"/>
                    </a:cubicBezTo>
                    <a:cubicBezTo>
                      <a:pt x="156" y="175"/>
                      <a:pt x="142" y="177"/>
                      <a:pt x="128" y="175"/>
                    </a:cubicBezTo>
                    <a:cubicBezTo>
                      <a:pt x="119" y="173"/>
                      <a:pt x="112" y="182"/>
                      <a:pt x="114" y="190"/>
                    </a:cubicBezTo>
                    <a:cubicBezTo>
                      <a:pt x="114" y="192"/>
                      <a:pt x="115" y="194"/>
                      <a:pt x="115" y="196"/>
                    </a:cubicBezTo>
                    <a:cubicBezTo>
                      <a:pt x="118" y="203"/>
                      <a:pt x="118" y="211"/>
                      <a:pt x="115" y="219"/>
                    </a:cubicBezTo>
                    <a:cubicBezTo>
                      <a:pt x="114" y="222"/>
                      <a:pt x="112" y="224"/>
                      <a:pt x="109" y="226"/>
                    </a:cubicBezTo>
                    <a:cubicBezTo>
                      <a:pt x="101" y="231"/>
                      <a:pt x="95" y="238"/>
                      <a:pt x="89" y="246"/>
                    </a:cubicBezTo>
                    <a:cubicBezTo>
                      <a:pt x="84" y="254"/>
                      <a:pt x="85" y="258"/>
                      <a:pt x="95" y="260"/>
                    </a:cubicBezTo>
                    <a:cubicBezTo>
                      <a:pt x="101" y="261"/>
                      <a:pt x="107" y="261"/>
                      <a:pt x="113" y="259"/>
                    </a:cubicBezTo>
                    <a:cubicBezTo>
                      <a:pt x="125" y="256"/>
                      <a:pt x="137" y="252"/>
                      <a:pt x="148" y="248"/>
                    </a:cubicBezTo>
                    <a:cubicBezTo>
                      <a:pt x="155" y="245"/>
                      <a:pt x="162" y="243"/>
                      <a:pt x="170" y="243"/>
                    </a:cubicBezTo>
                    <a:cubicBezTo>
                      <a:pt x="176" y="242"/>
                      <a:pt x="182" y="240"/>
                      <a:pt x="187" y="237"/>
                    </a:cubicBezTo>
                    <a:cubicBezTo>
                      <a:pt x="195" y="234"/>
                      <a:pt x="203" y="230"/>
                      <a:pt x="212" y="229"/>
                    </a:cubicBezTo>
                    <a:cubicBezTo>
                      <a:pt x="214" y="229"/>
                      <a:pt x="217" y="229"/>
                      <a:pt x="220" y="229"/>
                    </a:cubicBezTo>
                    <a:cubicBezTo>
                      <a:pt x="226" y="230"/>
                      <a:pt x="229" y="236"/>
                      <a:pt x="227" y="241"/>
                    </a:cubicBezTo>
                    <a:cubicBezTo>
                      <a:pt x="223" y="250"/>
                      <a:pt x="218" y="259"/>
                      <a:pt x="214" y="267"/>
                    </a:cubicBezTo>
                    <a:cubicBezTo>
                      <a:pt x="211" y="271"/>
                      <a:pt x="207" y="274"/>
                      <a:pt x="203" y="277"/>
                    </a:cubicBezTo>
                    <a:cubicBezTo>
                      <a:pt x="194" y="282"/>
                      <a:pt x="184" y="286"/>
                      <a:pt x="174" y="289"/>
                    </a:cubicBezTo>
                    <a:cubicBezTo>
                      <a:pt x="163" y="292"/>
                      <a:pt x="151" y="295"/>
                      <a:pt x="140" y="298"/>
                    </a:cubicBezTo>
                    <a:cubicBezTo>
                      <a:pt x="136" y="299"/>
                      <a:pt x="131" y="298"/>
                      <a:pt x="127" y="298"/>
                    </a:cubicBezTo>
                    <a:cubicBezTo>
                      <a:pt x="122" y="298"/>
                      <a:pt x="119" y="299"/>
                      <a:pt x="116" y="301"/>
                    </a:cubicBezTo>
                    <a:cubicBezTo>
                      <a:pt x="97" y="315"/>
                      <a:pt x="74" y="316"/>
                      <a:pt x="55" y="304"/>
                    </a:cubicBezTo>
                    <a:cubicBezTo>
                      <a:pt x="51" y="301"/>
                      <a:pt x="47" y="297"/>
                      <a:pt x="44" y="292"/>
                    </a:cubicBezTo>
                    <a:cubicBezTo>
                      <a:pt x="37" y="281"/>
                      <a:pt x="32" y="269"/>
                      <a:pt x="27" y="257"/>
                    </a:cubicBezTo>
                    <a:cubicBezTo>
                      <a:pt x="26" y="255"/>
                      <a:pt x="26" y="254"/>
                      <a:pt x="25" y="252"/>
                    </a:cubicBezTo>
                    <a:cubicBezTo>
                      <a:pt x="20" y="241"/>
                      <a:pt x="17" y="230"/>
                      <a:pt x="18" y="217"/>
                    </a:cubicBezTo>
                    <a:cubicBezTo>
                      <a:pt x="19" y="215"/>
                      <a:pt x="18" y="213"/>
                      <a:pt x="18" y="210"/>
                    </a:cubicBezTo>
                    <a:cubicBezTo>
                      <a:pt x="12" y="187"/>
                      <a:pt x="6" y="163"/>
                      <a:pt x="1" y="140"/>
                    </a:cubicBezTo>
                    <a:cubicBezTo>
                      <a:pt x="0" y="138"/>
                      <a:pt x="0" y="136"/>
                      <a:pt x="0" y="134"/>
                    </a:cubicBezTo>
                    <a:cubicBezTo>
                      <a:pt x="6" y="106"/>
                      <a:pt x="12" y="78"/>
                      <a:pt x="18" y="50"/>
                    </a:cubicBezTo>
                    <a:cubicBezTo>
                      <a:pt x="22" y="35"/>
                      <a:pt x="26" y="19"/>
                      <a:pt x="32" y="4"/>
                    </a:cubicBezTo>
                    <a:cubicBezTo>
                      <a:pt x="33" y="2"/>
                      <a:pt x="33" y="1"/>
                      <a:pt x="3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2" name="Freeform 13">
                <a:extLst>
                  <a:ext uri="{FF2B5EF4-FFF2-40B4-BE49-F238E27FC236}">
                    <a16:creationId xmlns:a16="http://schemas.microsoft.com/office/drawing/2014/main" id="{E842F311-7DA4-44B7-A236-43EEB282428F}"/>
                  </a:ext>
                </a:extLst>
              </p:cNvPr>
              <p:cNvSpPr>
                <a:spLocks/>
              </p:cNvSpPr>
              <p:nvPr/>
            </p:nvSpPr>
            <p:spPr bwMode="auto">
              <a:xfrm>
                <a:off x="6355912" y="2792272"/>
                <a:ext cx="772117" cy="855416"/>
              </a:xfrm>
              <a:custGeom>
                <a:avLst/>
                <a:gdLst>
                  <a:gd name="T0" fmla="*/ 194 w 271"/>
                  <a:gd name="T1" fmla="*/ 98 h 300"/>
                  <a:gd name="T2" fmla="*/ 236 w 271"/>
                  <a:gd name="T3" fmla="*/ 96 h 300"/>
                  <a:gd name="T4" fmla="*/ 237 w 271"/>
                  <a:gd name="T5" fmla="*/ 111 h 300"/>
                  <a:gd name="T6" fmla="*/ 175 w 271"/>
                  <a:gd name="T7" fmla="*/ 150 h 300"/>
                  <a:gd name="T8" fmla="*/ 169 w 271"/>
                  <a:gd name="T9" fmla="*/ 195 h 300"/>
                  <a:gd name="T10" fmla="*/ 177 w 271"/>
                  <a:gd name="T11" fmla="*/ 299 h 300"/>
                  <a:gd name="T12" fmla="*/ 159 w 271"/>
                  <a:gd name="T13" fmla="*/ 285 h 300"/>
                  <a:gd name="T14" fmla="*/ 150 w 271"/>
                  <a:gd name="T15" fmla="*/ 266 h 300"/>
                  <a:gd name="T16" fmla="*/ 133 w 271"/>
                  <a:gd name="T17" fmla="*/ 260 h 300"/>
                  <a:gd name="T18" fmla="*/ 132 w 271"/>
                  <a:gd name="T19" fmla="*/ 243 h 300"/>
                  <a:gd name="T20" fmla="*/ 149 w 271"/>
                  <a:gd name="T21" fmla="*/ 232 h 300"/>
                  <a:gd name="T22" fmla="*/ 139 w 271"/>
                  <a:gd name="T23" fmla="*/ 197 h 300"/>
                  <a:gd name="T24" fmla="*/ 117 w 271"/>
                  <a:gd name="T25" fmla="*/ 216 h 300"/>
                  <a:gd name="T26" fmla="*/ 101 w 271"/>
                  <a:gd name="T27" fmla="*/ 235 h 300"/>
                  <a:gd name="T28" fmla="*/ 26 w 271"/>
                  <a:gd name="T29" fmla="*/ 293 h 300"/>
                  <a:gd name="T30" fmla="*/ 0 w 271"/>
                  <a:gd name="T31" fmla="*/ 243 h 300"/>
                  <a:gd name="T32" fmla="*/ 9 w 271"/>
                  <a:gd name="T33" fmla="*/ 237 h 300"/>
                  <a:gd name="T34" fmla="*/ 32 w 271"/>
                  <a:gd name="T35" fmla="*/ 234 h 300"/>
                  <a:gd name="T36" fmla="*/ 59 w 271"/>
                  <a:gd name="T37" fmla="*/ 219 h 300"/>
                  <a:gd name="T38" fmla="*/ 116 w 271"/>
                  <a:gd name="T39" fmla="*/ 185 h 300"/>
                  <a:gd name="T40" fmla="*/ 145 w 271"/>
                  <a:gd name="T41" fmla="*/ 155 h 300"/>
                  <a:gd name="T42" fmla="*/ 133 w 271"/>
                  <a:gd name="T43" fmla="*/ 142 h 300"/>
                  <a:gd name="T44" fmla="*/ 145 w 271"/>
                  <a:gd name="T45" fmla="*/ 112 h 300"/>
                  <a:gd name="T46" fmla="*/ 143 w 271"/>
                  <a:gd name="T47" fmla="*/ 104 h 300"/>
                  <a:gd name="T48" fmla="*/ 124 w 271"/>
                  <a:gd name="T49" fmla="*/ 108 h 300"/>
                  <a:gd name="T50" fmla="*/ 121 w 271"/>
                  <a:gd name="T51" fmla="*/ 140 h 300"/>
                  <a:gd name="T52" fmla="*/ 87 w 271"/>
                  <a:gd name="T53" fmla="*/ 188 h 300"/>
                  <a:gd name="T54" fmla="*/ 73 w 271"/>
                  <a:gd name="T55" fmla="*/ 176 h 300"/>
                  <a:gd name="T56" fmla="*/ 67 w 271"/>
                  <a:gd name="T57" fmla="*/ 159 h 300"/>
                  <a:gd name="T58" fmla="*/ 66 w 271"/>
                  <a:gd name="T59" fmla="*/ 63 h 300"/>
                  <a:gd name="T60" fmla="*/ 72 w 271"/>
                  <a:gd name="T61" fmla="*/ 47 h 300"/>
                  <a:gd name="T62" fmla="*/ 88 w 271"/>
                  <a:gd name="T63" fmla="*/ 55 h 300"/>
                  <a:gd name="T64" fmla="*/ 109 w 271"/>
                  <a:gd name="T65" fmla="*/ 63 h 300"/>
                  <a:gd name="T66" fmla="*/ 160 w 271"/>
                  <a:gd name="T67" fmla="*/ 28 h 300"/>
                  <a:gd name="T68" fmla="*/ 187 w 271"/>
                  <a:gd name="T69" fmla="*/ 16 h 300"/>
                  <a:gd name="T70" fmla="*/ 258 w 271"/>
                  <a:gd name="T71" fmla="*/ 4 h 300"/>
                  <a:gd name="T72" fmla="*/ 271 w 271"/>
                  <a:gd name="T73" fmla="*/ 16 h 300"/>
                  <a:gd name="T74" fmla="*/ 248 w 271"/>
                  <a:gd name="T75" fmla="*/ 37 h 300"/>
                  <a:gd name="T76" fmla="*/ 215 w 271"/>
                  <a:gd name="T77" fmla="*/ 67 h 300"/>
                  <a:gd name="T78" fmla="*/ 186 w 271"/>
                  <a:gd name="T79" fmla="*/ 95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71" h="300">
                    <a:moveTo>
                      <a:pt x="185" y="102"/>
                    </a:moveTo>
                    <a:cubicBezTo>
                      <a:pt x="188" y="101"/>
                      <a:pt x="191" y="99"/>
                      <a:pt x="194" y="98"/>
                    </a:cubicBezTo>
                    <a:cubicBezTo>
                      <a:pt x="200" y="94"/>
                      <a:pt x="206" y="91"/>
                      <a:pt x="213" y="90"/>
                    </a:cubicBezTo>
                    <a:cubicBezTo>
                      <a:pt x="221" y="89"/>
                      <a:pt x="229" y="92"/>
                      <a:pt x="236" y="96"/>
                    </a:cubicBezTo>
                    <a:cubicBezTo>
                      <a:pt x="237" y="97"/>
                      <a:pt x="238" y="98"/>
                      <a:pt x="239" y="99"/>
                    </a:cubicBezTo>
                    <a:cubicBezTo>
                      <a:pt x="242" y="103"/>
                      <a:pt x="242" y="108"/>
                      <a:pt x="237" y="111"/>
                    </a:cubicBezTo>
                    <a:cubicBezTo>
                      <a:pt x="220" y="127"/>
                      <a:pt x="200" y="139"/>
                      <a:pt x="179" y="148"/>
                    </a:cubicBezTo>
                    <a:cubicBezTo>
                      <a:pt x="178" y="149"/>
                      <a:pt x="176" y="149"/>
                      <a:pt x="175" y="150"/>
                    </a:cubicBezTo>
                    <a:cubicBezTo>
                      <a:pt x="167" y="153"/>
                      <a:pt x="164" y="159"/>
                      <a:pt x="163" y="168"/>
                    </a:cubicBezTo>
                    <a:cubicBezTo>
                      <a:pt x="163" y="177"/>
                      <a:pt x="165" y="187"/>
                      <a:pt x="169" y="195"/>
                    </a:cubicBezTo>
                    <a:cubicBezTo>
                      <a:pt x="182" y="226"/>
                      <a:pt x="186" y="259"/>
                      <a:pt x="185" y="292"/>
                    </a:cubicBezTo>
                    <a:cubicBezTo>
                      <a:pt x="185" y="298"/>
                      <a:pt x="183" y="300"/>
                      <a:pt x="177" y="299"/>
                    </a:cubicBezTo>
                    <a:cubicBezTo>
                      <a:pt x="171" y="299"/>
                      <a:pt x="165" y="297"/>
                      <a:pt x="161" y="292"/>
                    </a:cubicBezTo>
                    <a:cubicBezTo>
                      <a:pt x="159" y="290"/>
                      <a:pt x="159" y="287"/>
                      <a:pt x="159" y="285"/>
                    </a:cubicBezTo>
                    <a:cubicBezTo>
                      <a:pt x="159" y="284"/>
                      <a:pt x="159" y="282"/>
                      <a:pt x="159" y="281"/>
                    </a:cubicBezTo>
                    <a:cubicBezTo>
                      <a:pt x="159" y="274"/>
                      <a:pt x="156" y="269"/>
                      <a:pt x="150" y="266"/>
                    </a:cubicBezTo>
                    <a:cubicBezTo>
                      <a:pt x="146" y="263"/>
                      <a:pt x="141" y="262"/>
                      <a:pt x="136" y="260"/>
                    </a:cubicBezTo>
                    <a:cubicBezTo>
                      <a:pt x="135" y="260"/>
                      <a:pt x="134" y="260"/>
                      <a:pt x="133" y="260"/>
                    </a:cubicBezTo>
                    <a:cubicBezTo>
                      <a:pt x="129" y="258"/>
                      <a:pt x="126" y="255"/>
                      <a:pt x="126" y="252"/>
                    </a:cubicBezTo>
                    <a:cubicBezTo>
                      <a:pt x="125" y="248"/>
                      <a:pt x="128" y="244"/>
                      <a:pt x="132" y="243"/>
                    </a:cubicBezTo>
                    <a:cubicBezTo>
                      <a:pt x="134" y="242"/>
                      <a:pt x="136" y="242"/>
                      <a:pt x="138" y="242"/>
                    </a:cubicBezTo>
                    <a:cubicBezTo>
                      <a:pt x="144" y="241"/>
                      <a:pt x="147" y="238"/>
                      <a:pt x="149" y="232"/>
                    </a:cubicBezTo>
                    <a:cubicBezTo>
                      <a:pt x="153" y="220"/>
                      <a:pt x="151" y="208"/>
                      <a:pt x="144" y="197"/>
                    </a:cubicBezTo>
                    <a:cubicBezTo>
                      <a:pt x="142" y="195"/>
                      <a:pt x="141" y="195"/>
                      <a:pt x="139" y="197"/>
                    </a:cubicBezTo>
                    <a:cubicBezTo>
                      <a:pt x="138" y="197"/>
                      <a:pt x="137" y="198"/>
                      <a:pt x="136" y="199"/>
                    </a:cubicBezTo>
                    <a:cubicBezTo>
                      <a:pt x="129" y="205"/>
                      <a:pt x="123" y="210"/>
                      <a:pt x="117" y="216"/>
                    </a:cubicBezTo>
                    <a:cubicBezTo>
                      <a:pt x="112" y="220"/>
                      <a:pt x="108" y="225"/>
                      <a:pt x="105" y="231"/>
                    </a:cubicBezTo>
                    <a:cubicBezTo>
                      <a:pt x="104" y="232"/>
                      <a:pt x="103" y="233"/>
                      <a:pt x="101" y="235"/>
                    </a:cubicBezTo>
                    <a:cubicBezTo>
                      <a:pt x="84" y="253"/>
                      <a:pt x="66" y="270"/>
                      <a:pt x="48" y="288"/>
                    </a:cubicBezTo>
                    <a:cubicBezTo>
                      <a:pt x="41" y="296"/>
                      <a:pt x="35" y="297"/>
                      <a:pt x="26" y="293"/>
                    </a:cubicBezTo>
                    <a:cubicBezTo>
                      <a:pt x="20" y="291"/>
                      <a:pt x="16" y="287"/>
                      <a:pt x="13" y="282"/>
                    </a:cubicBezTo>
                    <a:cubicBezTo>
                      <a:pt x="4" y="271"/>
                      <a:pt x="1" y="257"/>
                      <a:pt x="0" y="243"/>
                    </a:cubicBezTo>
                    <a:cubicBezTo>
                      <a:pt x="0" y="240"/>
                      <a:pt x="1" y="239"/>
                      <a:pt x="3" y="239"/>
                    </a:cubicBezTo>
                    <a:cubicBezTo>
                      <a:pt x="5" y="238"/>
                      <a:pt x="7" y="237"/>
                      <a:pt x="9" y="237"/>
                    </a:cubicBezTo>
                    <a:cubicBezTo>
                      <a:pt x="13" y="235"/>
                      <a:pt x="16" y="235"/>
                      <a:pt x="20" y="237"/>
                    </a:cubicBezTo>
                    <a:cubicBezTo>
                      <a:pt x="24" y="239"/>
                      <a:pt x="28" y="238"/>
                      <a:pt x="32" y="234"/>
                    </a:cubicBezTo>
                    <a:cubicBezTo>
                      <a:pt x="34" y="233"/>
                      <a:pt x="37" y="231"/>
                      <a:pt x="39" y="230"/>
                    </a:cubicBezTo>
                    <a:cubicBezTo>
                      <a:pt x="46" y="226"/>
                      <a:pt x="52" y="222"/>
                      <a:pt x="59" y="219"/>
                    </a:cubicBezTo>
                    <a:cubicBezTo>
                      <a:pt x="60" y="218"/>
                      <a:pt x="62" y="217"/>
                      <a:pt x="63" y="216"/>
                    </a:cubicBezTo>
                    <a:cubicBezTo>
                      <a:pt x="81" y="206"/>
                      <a:pt x="98" y="195"/>
                      <a:pt x="116" y="185"/>
                    </a:cubicBezTo>
                    <a:cubicBezTo>
                      <a:pt x="122" y="181"/>
                      <a:pt x="128" y="177"/>
                      <a:pt x="134" y="172"/>
                    </a:cubicBezTo>
                    <a:cubicBezTo>
                      <a:pt x="139" y="168"/>
                      <a:pt x="143" y="163"/>
                      <a:pt x="145" y="155"/>
                    </a:cubicBezTo>
                    <a:cubicBezTo>
                      <a:pt x="143" y="155"/>
                      <a:pt x="142" y="154"/>
                      <a:pt x="140" y="154"/>
                    </a:cubicBezTo>
                    <a:cubicBezTo>
                      <a:pt x="134" y="152"/>
                      <a:pt x="132" y="148"/>
                      <a:pt x="133" y="142"/>
                    </a:cubicBezTo>
                    <a:cubicBezTo>
                      <a:pt x="134" y="140"/>
                      <a:pt x="135" y="137"/>
                      <a:pt x="136" y="135"/>
                    </a:cubicBezTo>
                    <a:cubicBezTo>
                      <a:pt x="139" y="127"/>
                      <a:pt x="142" y="119"/>
                      <a:pt x="145" y="112"/>
                    </a:cubicBezTo>
                    <a:cubicBezTo>
                      <a:pt x="145" y="111"/>
                      <a:pt x="146" y="110"/>
                      <a:pt x="146" y="109"/>
                    </a:cubicBezTo>
                    <a:cubicBezTo>
                      <a:pt x="147" y="105"/>
                      <a:pt x="146" y="104"/>
                      <a:pt x="143" y="104"/>
                    </a:cubicBezTo>
                    <a:cubicBezTo>
                      <a:pt x="140" y="104"/>
                      <a:pt x="138" y="104"/>
                      <a:pt x="135" y="105"/>
                    </a:cubicBezTo>
                    <a:cubicBezTo>
                      <a:pt x="132" y="106"/>
                      <a:pt x="128" y="107"/>
                      <a:pt x="124" y="108"/>
                    </a:cubicBezTo>
                    <a:cubicBezTo>
                      <a:pt x="122" y="109"/>
                      <a:pt x="121" y="111"/>
                      <a:pt x="121" y="113"/>
                    </a:cubicBezTo>
                    <a:cubicBezTo>
                      <a:pt x="121" y="122"/>
                      <a:pt x="121" y="131"/>
                      <a:pt x="121" y="140"/>
                    </a:cubicBezTo>
                    <a:cubicBezTo>
                      <a:pt x="121" y="142"/>
                      <a:pt x="120" y="144"/>
                      <a:pt x="119" y="146"/>
                    </a:cubicBezTo>
                    <a:cubicBezTo>
                      <a:pt x="108" y="160"/>
                      <a:pt x="98" y="174"/>
                      <a:pt x="87" y="188"/>
                    </a:cubicBezTo>
                    <a:cubicBezTo>
                      <a:pt x="87" y="189"/>
                      <a:pt x="86" y="189"/>
                      <a:pt x="86" y="190"/>
                    </a:cubicBezTo>
                    <a:cubicBezTo>
                      <a:pt x="81" y="185"/>
                      <a:pt x="77" y="181"/>
                      <a:pt x="73" y="176"/>
                    </a:cubicBezTo>
                    <a:cubicBezTo>
                      <a:pt x="70" y="173"/>
                      <a:pt x="69" y="170"/>
                      <a:pt x="69" y="166"/>
                    </a:cubicBezTo>
                    <a:cubicBezTo>
                      <a:pt x="68" y="164"/>
                      <a:pt x="68" y="161"/>
                      <a:pt x="67" y="159"/>
                    </a:cubicBezTo>
                    <a:cubicBezTo>
                      <a:pt x="58" y="138"/>
                      <a:pt x="57" y="117"/>
                      <a:pt x="63" y="95"/>
                    </a:cubicBezTo>
                    <a:cubicBezTo>
                      <a:pt x="67" y="84"/>
                      <a:pt x="67" y="74"/>
                      <a:pt x="66" y="63"/>
                    </a:cubicBezTo>
                    <a:cubicBezTo>
                      <a:pt x="66" y="60"/>
                      <a:pt x="66" y="57"/>
                      <a:pt x="66" y="54"/>
                    </a:cubicBezTo>
                    <a:cubicBezTo>
                      <a:pt x="66" y="50"/>
                      <a:pt x="68" y="47"/>
                      <a:pt x="72" y="47"/>
                    </a:cubicBezTo>
                    <a:cubicBezTo>
                      <a:pt x="75" y="46"/>
                      <a:pt x="78" y="47"/>
                      <a:pt x="80" y="48"/>
                    </a:cubicBezTo>
                    <a:cubicBezTo>
                      <a:pt x="83" y="50"/>
                      <a:pt x="85" y="52"/>
                      <a:pt x="88" y="55"/>
                    </a:cubicBezTo>
                    <a:cubicBezTo>
                      <a:pt x="90" y="57"/>
                      <a:pt x="91" y="59"/>
                      <a:pt x="93" y="61"/>
                    </a:cubicBezTo>
                    <a:cubicBezTo>
                      <a:pt x="99" y="66"/>
                      <a:pt x="103" y="67"/>
                      <a:pt x="109" y="63"/>
                    </a:cubicBezTo>
                    <a:cubicBezTo>
                      <a:pt x="117" y="58"/>
                      <a:pt x="125" y="53"/>
                      <a:pt x="133" y="48"/>
                    </a:cubicBezTo>
                    <a:cubicBezTo>
                      <a:pt x="142" y="41"/>
                      <a:pt x="151" y="35"/>
                      <a:pt x="160" y="28"/>
                    </a:cubicBezTo>
                    <a:cubicBezTo>
                      <a:pt x="163" y="25"/>
                      <a:pt x="167" y="24"/>
                      <a:pt x="171" y="23"/>
                    </a:cubicBezTo>
                    <a:cubicBezTo>
                      <a:pt x="177" y="23"/>
                      <a:pt x="182" y="20"/>
                      <a:pt x="187" y="16"/>
                    </a:cubicBezTo>
                    <a:cubicBezTo>
                      <a:pt x="196" y="6"/>
                      <a:pt x="208" y="2"/>
                      <a:pt x="221" y="1"/>
                    </a:cubicBezTo>
                    <a:cubicBezTo>
                      <a:pt x="233" y="0"/>
                      <a:pt x="246" y="0"/>
                      <a:pt x="258" y="4"/>
                    </a:cubicBezTo>
                    <a:cubicBezTo>
                      <a:pt x="261" y="5"/>
                      <a:pt x="264" y="7"/>
                      <a:pt x="267" y="9"/>
                    </a:cubicBezTo>
                    <a:cubicBezTo>
                      <a:pt x="270" y="10"/>
                      <a:pt x="271" y="13"/>
                      <a:pt x="271" y="16"/>
                    </a:cubicBezTo>
                    <a:cubicBezTo>
                      <a:pt x="271" y="18"/>
                      <a:pt x="271" y="19"/>
                      <a:pt x="269" y="21"/>
                    </a:cubicBezTo>
                    <a:cubicBezTo>
                      <a:pt x="262" y="26"/>
                      <a:pt x="255" y="31"/>
                      <a:pt x="248" y="37"/>
                    </a:cubicBezTo>
                    <a:cubicBezTo>
                      <a:pt x="240" y="43"/>
                      <a:pt x="232" y="50"/>
                      <a:pt x="226" y="58"/>
                    </a:cubicBezTo>
                    <a:cubicBezTo>
                      <a:pt x="223" y="62"/>
                      <a:pt x="219" y="65"/>
                      <a:pt x="215" y="67"/>
                    </a:cubicBezTo>
                    <a:cubicBezTo>
                      <a:pt x="213" y="68"/>
                      <a:pt x="212" y="69"/>
                      <a:pt x="211" y="70"/>
                    </a:cubicBezTo>
                    <a:cubicBezTo>
                      <a:pt x="202" y="79"/>
                      <a:pt x="194" y="87"/>
                      <a:pt x="186" y="95"/>
                    </a:cubicBezTo>
                    <a:cubicBezTo>
                      <a:pt x="184" y="97"/>
                      <a:pt x="183" y="99"/>
                      <a:pt x="185" y="10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3" name="Freeform 14">
                <a:extLst>
                  <a:ext uri="{FF2B5EF4-FFF2-40B4-BE49-F238E27FC236}">
                    <a16:creationId xmlns:a16="http://schemas.microsoft.com/office/drawing/2014/main" id="{170B97E9-7C5C-402F-9D53-9AA87182C27F}"/>
                  </a:ext>
                </a:extLst>
              </p:cNvPr>
              <p:cNvSpPr>
                <a:spLocks/>
              </p:cNvSpPr>
              <p:nvPr/>
            </p:nvSpPr>
            <p:spPr bwMode="auto">
              <a:xfrm>
                <a:off x="9143222" y="3099837"/>
                <a:ext cx="797747" cy="506201"/>
              </a:xfrm>
              <a:custGeom>
                <a:avLst/>
                <a:gdLst>
                  <a:gd name="T0" fmla="*/ 16 w 280"/>
                  <a:gd name="T1" fmla="*/ 133 h 178"/>
                  <a:gd name="T2" fmla="*/ 14 w 280"/>
                  <a:gd name="T3" fmla="*/ 124 h 178"/>
                  <a:gd name="T4" fmla="*/ 2 w 280"/>
                  <a:gd name="T5" fmla="*/ 103 h 178"/>
                  <a:gd name="T6" fmla="*/ 6 w 280"/>
                  <a:gd name="T7" fmla="*/ 81 h 178"/>
                  <a:gd name="T8" fmla="*/ 16 w 280"/>
                  <a:gd name="T9" fmla="*/ 77 h 178"/>
                  <a:gd name="T10" fmla="*/ 22 w 280"/>
                  <a:gd name="T11" fmla="*/ 77 h 178"/>
                  <a:gd name="T12" fmla="*/ 40 w 280"/>
                  <a:gd name="T13" fmla="*/ 71 h 178"/>
                  <a:gd name="T14" fmla="*/ 54 w 280"/>
                  <a:gd name="T15" fmla="*/ 64 h 178"/>
                  <a:gd name="T16" fmla="*/ 63 w 280"/>
                  <a:gd name="T17" fmla="*/ 61 h 178"/>
                  <a:gd name="T18" fmla="*/ 144 w 280"/>
                  <a:gd name="T19" fmla="*/ 25 h 178"/>
                  <a:gd name="T20" fmla="*/ 169 w 280"/>
                  <a:gd name="T21" fmla="*/ 16 h 178"/>
                  <a:gd name="T22" fmla="*/ 186 w 280"/>
                  <a:gd name="T23" fmla="*/ 13 h 178"/>
                  <a:gd name="T24" fmla="*/ 209 w 280"/>
                  <a:gd name="T25" fmla="*/ 9 h 178"/>
                  <a:gd name="T26" fmla="*/ 224 w 280"/>
                  <a:gd name="T27" fmla="*/ 3 h 178"/>
                  <a:gd name="T28" fmla="*/ 233 w 280"/>
                  <a:gd name="T29" fmla="*/ 0 h 178"/>
                  <a:gd name="T30" fmla="*/ 265 w 280"/>
                  <a:gd name="T31" fmla="*/ 5 h 178"/>
                  <a:gd name="T32" fmla="*/ 274 w 280"/>
                  <a:gd name="T33" fmla="*/ 29 h 178"/>
                  <a:gd name="T34" fmla="*/ 256 w 280"/>
                  <a:gd name="T35" fmla="*/ 50 h 178"/>
                  <a:gd name="T36" fmla="*/ 245 w 280"/>
                  <a:gd name="T37" fmla="*/ 53 h 178"/>
                  <a:gd name="T38" fmla="*/ 220 w 280"/>
                  <a:gd name="T39" fmla="*/ 56 h 178"/>
                  <a:gd name="T40" fmla="*/ 213 w 280"/>
                  <a:gd name="T41" fmla="*/ 58 h 178"/>
                  <a:gd name="T42" fmla="*/ 208 w 280"/>
                  <a:gd name="T43" fmla="*/ 67 h 178"/>
                  <a:gd name="T44" fmla="*/ 210 w 280"/>
                  <a:gd name="T45" fmla="*/ 76 h 178"/>
                  <a:gd name="T46" fmla="*/ 218 w 280"/>
                  <a:gd name="T47" fmla="*/ 92 h 178"/>
                  <a:gd name="T48" fmla="*/ 224 w 280"/>
                  <a:gd name="T49" fmla="*/ 115 h 178"/>
                  <a:gd name="T50" fmla="*/ 220 w 280"/>
                  <a:gd name="T51" fmla="*/ 146 h 178"/>
                  <a:gd name="T52" fmla="*/ 197 w 280"/>
                  <a:gd name="T53" fmla="*/ 163 h 178"/>
                  <a:gd name="T54" fmla="*/ 189 w 280"/>
                  <a:gd name="T55" fmla="*/ 163 h 178"/>
                  <a:gd name="T56" fmla="*/ 181 w 280"/>
                  <a:gd name="T57" fmla="*/ 167 h 178"/>
                  <a:gd name="T58" fmla="*/ 178 w 280"/>
                  <a:gd name="T59" fmla="*/ 170 h 178"/>
                  <a:gd name="T60" fmla="*/ 156 w 280"/>
                  <a:gd name="T61" fmla="*/ 175 h 178"/>
                  <a:gd name="T62" fmla="*/ 140 w 280"/>
                  <a:gd name="T63" fmla="*/ 166 h 178"/>
                  <a:gd name="T64" fmla="*/ 126 w 280"/>
                  <a:gd name="T65" fmla="*/ 162 h 178"/>
                  <a:gd name="T66" fmla="*/ 119 w 280"/>
                  <a:gd name="T67" fmla="*/ 160 h 178"/>
                  <a:gd name="T68" fmla="*/ 113 w 280"/>
                  <a:gd name="T69" fmla="*/ 150 h 178"/>
                  <a:gd name="T70" fmla="*/ 115 w 280"/>
                  <a:gd name="T71" fmla="*/ 147 h 178"/>
                  <a:gd name="T72" fmla="*/ 122 w 280"/>
                  <a:gd name="T73" fmla="*/ 147 h 178"/>
                  <a:gd name="T74" fmla="*/ 166 w 280"/>
                  <a:gd name="T75" fmla="*/ 141 h 178"/>
                  <a:gd name="T76" fmla="*/ 185 w 280"/>
                  <a:gd name="T77" fmla="*/ 129 h 178"/>
                  <a:gd name="T78" fmla="*/ 188 w 280"/>
                  <a:gd name="T79" fmla="*/ 120 h 178"/>
                  <a:gd name="T80" fmla="*/ 185 w 280"/>
                  <a:gd name="T81" fmla="*/ 92 h 178"/>
                  <a:gd name="T82" fmla="*/ 184 w 280"/>
                  <a:gd name="T83" fmla="*/ 77 h 178"/>
                  <a:gd name="T84" fmla="*/ 179 w 280"/>
                  <a:gd name="T85" fmla="*/ 71 h 178"/>
                  <a:gd name="T86" fmla="*/ 163 w 280"/>
                  <a:gd name="T87" fmla="*/ 75 h 178"/>
                  <a:gd name="T88" fmla="*/ 158 w 280"/>
                  <a:gd name="T89" fmla="*/ 79 h 178"/>
                  <a:gd name="T90" fmla="*/ 145 w 280"/>
                  <a:gd name="T91" fmla="*/ 82 h 178"/>
                  <a:gd name="T92" fmla="*/ 116 w 280"/>
                  <a:gd name="T93" fmla="*/ 91 h 178"/>
                  <a:gd name="T94" fmla="*/ 80 w 280"/>
                  <a:gd name="T95" fmla="*/ 118 h 178"/>
                  <a:gd name="T96" fmla="*/ 52 w 280"/>
                  <a:gd name="T97" fmla="*/ 135 h 178"/>
                  <a:gd name="T98" fmla="*/ 22 w 280"/>
                  <a:gd name="T99" fmla="*/ 136 h 178"/>
                  <a:gd name="T100" fmla="*/ 18 w 280"/>
                  <a:gd name="T101" fmla="*/ 134 h 178"/>
                  <a:gd name="T102" fmla="*/ 16 w 280"/>
                  <a:gd name="T103" fmla="*/ 133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0" h="178">
                    <a:moveTo>
                      <a:pt x="16" y="133"/>
                    </a:moveTo>
                    <a:cubicBezTo>
                      <a:pt x="18" y="129"/>
                      <a:pt x="16" y="127"/>
                      <a:pt x="14" y="124"/>
                    </a:cubicBezTo>
                    <a:cubicBezTo>
                      <a:pt x="9" y="118"/>
                      <a:pt x="5" y="111"/>
                      <a:pt x="2" y="103"/>
                    </a:cubicBezTo>
                    <a:cubicBezTo>
                      <a:pt x="0" y="95"/>
                      <a:pt x="1" y="88"/>
                      <a:pt x="6" y="81"/>
                    </a:cubicBezTo>
                    <a:cubicBezTo>
                      <a:pt x="9" y="78"/>
                      <a:pt x="12" y="76"/>
                      <a:pt x="16" y="77"/>
                    </a:cubicBezTo>
                    <a:cubicBezTo>
                      <a:pt x="18" y="77"/>
                      <a:pt x="20" y="76"/>
                      <a:pt x="22" y="77"/>
                    </a:cubicBezTo>
                    <a:cubicBezTo>
                      <a:pt x="29" y="79"/>
                      <a:pt x="36" y="76"/>
                      <a:pt x="40" y="71"/>
                    </a:cubicBezTo>
                    <a:cubicBezTo>
                      <a:pt x="44" y="67"/>
                      <a:pt x="49" y="65"/>
                      <a:pt x="54" y="64"/>
                    </a:cubicBezTo>
                    <a:cubicBezTo>
                      <a:pt x="57" y="64"/>
                      <a:pt x="60" y="62"/>
                      <a:pt x="63" y="61"/>
                    </a:cubicBezTo>
                    <a:cubicBezTo>
                      <a:pt x="89" y="47"/>
                      <a:pt x="116" y="35"/>
                      <a:pt x="144" y="25"/>
                    </a:cubicBezTo>
                    <a:cubicBezTo>
                      <a:pt x="152" y="22"/>
                      <a:pt x="161" y="19"/>
                      <a:pt x="169" y="16"/>
                    </a:cubicBezTo>
                    <a:cubicBezTo>
                      <a:pt x="174" y="14"/>
                      <a:pt x="180" y="14"/>
                      <a:pt x="186" y="13"/>
                    </a:cubicBezTo>
                    <a:cubicBezTo>
                      <a:pt x="194" y="12"/>
                      <a:pt x="201" y="11"/>
                      <a:pt x="209" y="9"/>
                    </a:cubicBezTo>
                    <a:cubicBezTo>
                      <a:pt x="214" y="8"/>
                      <a:pt x="219" y="5"/>
                      <a:pt x="224" y="3"/>
                    </a:cubicBezTo>
                    <a:cubicBezTo>
                      <a:pt x="227" y="1"/>
                      <a:pt x="230" y="0"/>
                      <a:pt x="233" y="0"/>
                    </a:cubicBezTo>
                    <a:cubicBezTo>
                      <a:pt x="244" y="0"/>
                      <a:pt x="255" y="1"/>
                      <a:pt x="265" y="5"/>
                    </a:cubicBezTo>
                    <a:cubicBezTo>
                      <a:pt x="276" y="9"/>
                      <a:pt x="280" y="19"/>
                      <a:pt x="274" y="29"/>
                    </a:cubicBezTo>
                    <a:cubicBezTo>
                      <a:pt x="270" y="38"/>
                      <a:pt x="263" y="45"/>
                      <a:pt x="256" y="50"/>
                    </a:cubicBezTo>
                    <a:cubicBezTo>
                      <a:pt x="252" y="53"/>
                      <a:pt x="249" y="53"/>
                      <a:pt x="245" y="53"/>
                    </a:cubicBezTo>
                    <a:cubicBezTo>
                      <a:pt x="236" y="54"/>
                      <a:pt x="228" y="55"/>
                      <a:pt x="220" y="56"/>
                    </a:cubicBezTo>
                    <a:cubicBezTo>
                      <a:pt x="218" y="57"/>
                      <a:pt x="215" y="57"/>
                      <a:pt x="213" y="58"/>
                    </a:cubicBezTo>
                    <a:cubicBezTo>
                      <a:pt x="209" y="60"/>
                      <a:pt x="208" y="63"/>
                      <a:pt x="208" y="67"/>
                    </a:cubicBezTo>
                    <a:cubicBezTo>
                      <a:pt x="208" y="70"/>
                      <a:pt x="209" y="73"/>
                      <a:pt x="210" y="76"/>
                    </a:cubicBezTo>
                    <a:cubicBezTo>
                      <a:pt x="213" y="82"/>
                      <a:pt x="215" y="87"/>
                      <a:pt x="218" y="92"/>
                    </a:cubicBezTo>
                    <a:cubicBezTo>
                      <a:pt x="221" y="100"/>
                      <a:pt x="224" y="107"/>
                      <a:pt x="224" y="115"/>
                    </a:cubicBezTo>
                    <a:cubicBezTo>
                      <a:pt x="224" y="126"/>
                      <a:pt x="223" y="136"/>
                      <a:pt x="220" y="146"/>
                    </a:cubicBezTo>
                    <a:cubicBezTo>
                      <a:pt x="216" y="157"/>
                      <a:pt x="209" y="162"/>
                      <a:pt x="197" y="163"/>
                    </a:cubicBezTo>
                    <a:cubicBezTo>
                      <a:pt x="194" y="163"/>
                      <a:pt x="192" y="163"/>
                      <a:pt x="189" y="163"/>
                    </a:cubicBezTo>
                    <a:cubicBezTo>
                      <a:pt x="186" y="163"/>
                      <a:pt x="183" y="163"/>
                      <a:pt x="181" y="167"/>
                    </a:cubicBezTo>
                    <a:cubicBezTo>
                      <a:pt x="180" y="168"/>
                      <a:pt x="179" y="169"/>
                      <a:pt x="178" y="170"/>
                    </a:cubicBezTo>
                    <a:cubicBezTo>
                      <a:pt x="171" y="176"/>
                      <a:pt x="164" y="178"/>
                      <a:pt x="156" y="175"/>
                    </a:cubicBezTo>
                    <a:cubicBezTo>
                      <a:pt x="151" y="172"/>
                      <a:pt x="145" y="169"/>
                      <a:pt x="140" y="166"/>
                    </a:cubicBezTo>
                    <a:cubicBezTo>
                      <a:pt x="136" y="163"/>
                      <a:pt x="132" y="162"/>
                      <a:pt x="126" y="162"/>
                    </a:cubicBezTo>
                    <a:cubicBezTo>
                      <a:pt x="124" y="162"/>
                      <a:pt x="121" y="163"/>
                      <a:pt x="119" y="160"/>
                    </a:cubicBezTo>
                    <a:cubicBezTo>
                      <a:pt x="116" y="157"/>
                      <a:pt x="114" y="154"/>
                      <a:pt x="113" y="150"/>
                    </a:cubicBezTo>
                    <a:cubicBezTo>
                      <a:pt x="112" y="148"/>
                      <a:pt x="113" y="147"/>
                      <a:pt x="115" y="147"/>
                    </a:cubicBezTo>
                    <a:cubicBezTo>
                      <a:pt x="117" y="147"/>
                      <a:pt x="120" y="147"/>
                      <a:pt x="122" y="147"/>
                    </a:cubicBezTo>
                    <a:cubicBezTo>
                      <a:pt x="137" y="148"/>
                      <a:pt x="152" y="146"/>
                      <a:pt x="166" y="141"/>
                    </a:cubicBezTo>
                    <a:cubicBezTo>
                      <a:pt x="173" y="138"/>
                      <a:pt x="179" y="134"/>
                      <a:pt x="185" y="129"/>
                    </a:cubicBezTo>
                    <a:cubicBezTo>
                      <a:pt x="188" y="126"/>
                      <a:pt x="189" y="123"/>
                      <a:pt x="188" y="120"/>
                    </a:cubicBezTo>
                    <a:cubicBezTo>
                      <a:pt x="187" y="111"/>
                      <a:pt x="186" y="102"/>
                      <a:pt x="185" y="92"/>
                    </a:cubicBezTo>
                    <a:cubicBezTo>
                      <a:pt x="184" y="87"/>
                      <a:pt x="184" y="82"/>
                      <a:pt x="184" y="77"/>
                    </a:cubicBezTo>
                    <a:cubicBezTo>
                      <a:pt x="184" y="73"/>
                      <a:pt x="183" y="71"/>
                      <a:pt x="179" y="71"/>
                    </a:cubicBezTo>
                    <a:cubicBezTo>
                      <a:pt x="173" y="70"/>
                      <a:pt x="168" y="70"/>
                      <a:pt x="163" y="75"/>
                    </a:cubicBezTo>
                    <a:cubicBezTo>
                      <a:pt x="162" y="76"/>
                      <a:pt x="160" y="77"/>
                      <a:pt x="158" y="79"/>
                    </a:cubicBezTo>
                    <a:cubicBezTo>
                      <a:pt x="154" y="81"/>
                      <a:pt x="150" y="83"/>
                      <a:pt x="145" y="82"/>
                    </a:cubicBezTo>
                    <a:cubicBezTo>
                      <a:pt x="134" y="82"/>
                      <a:pt x="124" y="85"/>
                      <a:pt x="116" y="91"/>
                    </a:cubicBezTo>
                    <a:cubicBezTo>
                      <a:pt x="104" y="100"/>
                      <a:pt x="92" y="109"/>
                      <a:pt x="80" y="118"/>
                    </a:cubicBezTo>
                    <a:cubicBezTo>
                      <a:pt x="71" y="124"/>
                      <a:pt x="62" y="131"/>
                      <a:pt x="52" y="135"/>
                    </a:cubicBezTo>
                    <a:cubicBezTo>
                      <a:pt x="42" y="139"/>
                      <a:pt x="32" y="140"/>
                      <a:pt x="22" y="136"/>
                    </a:cubicBezTo>
                    <a:cubicBezTo>
                      <a:pt x="20" y="136"/>
                      <a:pt x="19" y="135"/>
                      <a:pt x="18" y="134"/>
                    </a:cubicBezTo>
                    <a:cubicBezTo>
                      <a:pt x="17" y="134"/>
                      <a:pt x="17" y="134"/>
                      <a:pt x="16" y="1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4" name="Freeform 15">
                <a:extLst>
                  <a:ext uri="{FF2B5EF4-FFF2-40B4-BE49-F238E27FC236}">
                    <a16:creationId xmlns:a16="http://schemas.microsoft.com/office/drawing/2014/main" id="{8F85E7F0-D6E4-48F0-A113-2A9E57A84215}"/>
                  </a:ext>
                </a:extLst>
              </p:cNvPr>
              <p:cNvSpPr>
                <a:spLocks/>
              </p:cNvSpPr>
              <p:nvPr/>
            </p:nvSpPr>
            <p:spPr bwMode="auto">
              <a:xfrm>
                <a:off x="6548140" y="2449465"/>
                <a:ext cx="605519" cy="323584"/>
              </a:xfrm>
              <a:custGeom>
                <a:avLst/>
                <a:gdLst>
                  <a:gd name="T0" fmla="*/ 197 w 212"/>
                  <a:gd name="T1" fmla="*/ 0 h 114"/>
                  <a:gd name="T2" fmla="*/ 205 w 212"/>
                  <a:gd name="T3" fmla="*/ 0 h 114"/>
                  <a:gd name="T4" fmla="*/ 211 w 212"/>
                  <a:gd name="T5" fmla="*/ 9 h 114"/>
                  <a:gd name="T6" fmla="*/ 191 w 212"/>
                  <a:gd name="T7" fmla="*/ 29 h 114"/>
                  <a:gd name="T8" fmla="*/ 187 w 212"/>
                  <a:gd name="T9" fmla="*/ 29 h 114"/>
                  <a:gd name="T10" fmla="*/ 174 w 212"/>
                  <a:gd name="T11" fmla="*/ 33 h 114"/>
                  <a:gd name="T12" fmla="*/ 132 w 212"/>
                  <a:gd name="T13" fmla="*/ 67 h 114"/>
                  <a:gd name="T14" fmla="*/ 109 w 212"/>
                  <a:gd name="T15" fmla="*/ 91 h 114"/>
                  <a:gd name="T16" fmla="*/ 71 w 212"/>
                  <a:gd name="T17" fmla="*/ 112 h 114"/>
                  <a:gd name="T18" fmla="*/ 40 w 212"/>
                  <a:gd name="T19" fmla="*/ 108 h 114"/>
                  <a:gd name="T20" fmla="*/ 9 w 212"/>
                  <a:gd name="T21" fmla="*/ 90 h 114"/>
                  <a:gd name="T22" fmla="*/ 8 w 212"/>
                  <a:gd name="T23" fmla="*/ 89 h 114"/>
                  <a:gd name="T24" fmla="*/ 11 w 212"/>
                  <a:gd name="T25" fmla="*/ 64 h 114"/>
                  <a:gd name="T26" fmla="*/ 15 w 212"/>
                  <a:gd name="T27" fmla="*/ 62 h 114"/>
                  <a:gd name="T28" fmla="*/ 114 w 212"/>
                  <a:gd name="T29" fmla="*/ 23 h 114"/>
                  <a:gd name="T30" fmla="*/ 130 w 212"/>
                  <a:gd name="T31" fmla="*/ 18 h 114"/>
                  <a:gd name="T32" fmla="*/ 164 w 212"/>
                  <a:gd name="T33" fmla="*/ 7 h 114"/>
                  <a:gd name="T34" fmla="*/ 197 w 212"/>
                  <a:gd name="T35"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2" h="114">
                    <a:moveTo>
                      <a:pt x="197" y="0"/>
                    </a:moveTo>
                    <a:cubicBezTo>
                      <a:pt x="199" y="0"/>
                      <a:pt x="202" y="0"/>
                      <a:pt x="205" y="0"/>
                    </a:cubicBezTo>
                    <a:cubicBezTo>
                      <a:pt x="209" y="1"/>
                      <a:pt x="212" y="5"/>
                      <a:pt x="211" y="9"/>
                    </a:cubicBezTo>
                    <a:cubicBezTo>
                      <a:pt x="207" y="18"/>
                      <a:pt x="200" y="25"/>
                      <a:pt x="191" y="29"/>
                    </a:cubicBezTo>
                    <a:cubicBezTo>
                      <a:pt x="189" y="29"/>
                      <a:pt x="188" y="29"/>
                      <a:pt x="187" y="29"/>
                    </a:cubicBezTo>
                    <a:cubicBezTo>
                      <a:pt x="182" y="28"/>
                      <a:pt x="178" y="30"/>
                      <a:pt x="174" y="33"/>
                    </a:cubicBezTo>
                    <a:cubicBezTo>
                      <a:pt x="158" y="43"/>
                      <a:pt x="144" y="54"/>
                      <a:pt x="132" y="67"/>
                    </a:cubicBezTo>
                    <a:cubicBezTo>
                      <a:pt x="124" y="75"/>
                      <a:pt x="116" y="83"/>
                      <a:pt x="109" y="91"/>
                    </a:cubicBezTo>
                    <a:cubicBezTo>
                      <a:pt x="99" y="102"/>
                      <a:pt x="86" y="110"/>
                      <a:pt x="71" y="112"/>
                    </a:cubicBezTo>
                    <a:cubicBezTo>
                      <a:pt x="61" y="114"/>
                      <a:pt x="50" y="112"/>
                      <a:pt x="40" y="108"/>
                    </a:cubicBezTo>
                    <a:cubicBezTo>
                      <a:pt x="29" y="104"/>
                      <a:pt x="19" y="98"/>
                      <a:pt x="9" y="90"/>
                    </a:cubicBezTo>
                    <a:cubicBezTo>
                      <a:pt x="9" y="90"/>
                      <a:pt x="9" y="89"/>
                      <a:pt x="8" y="89"/>
                    </a:cubicBezTo>
                    <a:cubicBezTo>
                      <a:pt x="0" y="81"/>
                      <a:pt x="2" y="70"/>
                      <a:pt x="11" y="64"/>
                    </a:cubicBezTo>
                    <a:cubicBezTo>
                      <a:pt x="12" y="63"/>
                      <a:pt x="14" y="63"/>
                      <a:pt x="15" y="62"/>
                    </a:cubicBezTo>
                    <a:cubicBezTo>
                      <a:pt x="48" y="49"/>
                      <a:pt x="81" y="36"/>
                      <a:pt x="114" y="23"/>
                    </a:cubicBezTo>
                    <a:cubicBezTo>
                      <a:pt x="119" y="21"/>
                      <a:pt x="125" y="19"/>
                      <a:pt x="130" y="18"/>
                    </a:cubicBezTo>
                    <a:cubicBezTo>
                      <a:pt x="142" y="15"/>
                      <a:pt x="153" y="12"/>
                      <a:pt x="164" y="7"/>
                    </a:cubicBezTo>
                    <a:cubicBezTo>
                      <a:pt x="175" y="2"/>
                      <a:pt x="186" y="0"/>
                      <a:pt x="19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5" name="Freeform 16">
                <a:extLst>
                  <a:ext uri="{FF2B5EF4-FFF2-40B4-BE49-F238E27FC236}">
                    <a16:creationId xmlns:a16="http://schemas.microsoft.com/office/drawing/2014/main" id="{9AA89938-51FC-49D9-8A20-AE9CA39EDED4}"/>
                  </a:ext>
                </a:extLst>
              </p:cNvPr>
              <p:cNvSpPr>
                <a:spLocks/>
              </p:cNvSpPr>
              <p:nvPr/>
            </p:nvSpPr>
            <p:spPr bwMode="auto">
              <a:xfrm>
                <a:off x="6746776" y="2048989"/>
                <a:ext cx="323584" cy="358826"/>
              </a:xfrm>
              <a:custGeom>
                <a:avLst/>
                <a:gdLst>
                  <a:gd name="T0" fmla="*/ 114 w 114"/>
                  <a:gd name="T1" fmla="*/ 70 h 126"/>
                  <a:gd name="T2" fmla="*/ 101 w 114"/>
                  <a:gd name="T3" fmla="*/ 91 h 126"/>
                  <a:gd name="T4" fmla="*/ 78 w 114"/>
                  <a:gd name="T5" fmla="*/ 97 h 126"/>
                  <a:gd name="T6" fmla="*/ 58 w 114"/>
                  <a:gd name="T7" fmla="*/ 106 h 126"/>
                  <a:gd name="T8" fmla="*/ 40 w 114"/>
                  <a:gd name="T9" fmla="*/ 121 h 126"/>
                  <a:gd name="T10" fmla="*/ 31 w 114"/>
                  <a:gd name="T11" fmla="*/ 125 h 126"/>
                  <a:gd name="T12" fmla="*/ 23 w 114"/>
                  <a:gd name="T13" fmla="*/ 122 h 126"/>
                  <a:gd name="T14" fmla="*/ 23 w 114"/>
                  <a:gd name="T15" fmla="*/ 112 h 126"/>
                  <a:gd name="T16" fmla="*/ 26 w 114"/>
                  <a:gd name="T17" fmla="*/ 68 h 126"/>
                  <a:gd name="T18" fmla="*/ 16 w 114"/>
                  <a:gd name="T19" fmla="*/ 50 h 126"/>
                  <a:gd name="T20" fmla="*/ 11 w 114"/>
                  <a:gd name="T21" fmla="*/ 39 h 126"/>
                  <a:gd name="T22" fmla="*/ 3 w 114"/>
                  <a:gd name="T23" fmla="*/ 21 h 126"/>
                  <a:gd name="T24" fmla="*/ 3 w 114"/>
                  <a:gd name="T25" fmla="*/ 6 h 126"/>
                  <a:gd name="T26" fmla="*/ 12 w 114"/>
                  <a:gd name="T27" fmla="*/ 0 h 126"/>
                  <a:gd name="T28" fmla="*/ 18 w 114"/>
                  <a:gd name="T29" fmla="*/ 1 h 126"/>
                  <a:gd name="T30" fmla="*/ 50 w 114"/>
                  <a:gd name="T31" fmla="*/ 12 h 126"/>
                  <a:gd name="T32" fmla="*/ 86 w 114"/>
                  <a:gd name="T33" fmla="*/ 31 h 126"/>
                  <a:gd name="T34" fmla="*/ 106 w 114"/>
                  <a:gd name="T35" fmla="*/ 48 h 126"/>
                  <a:gd name="T36" fmla="*/ 114 w 114"/>
                  <a:gd name="T37" fmla="*/ 7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4" h="126">
                    <a:moveTo>
                      <a:pt x="114" y="70"/>
                    </a:moveTo>
                    <a:cubicBezTo>
                      <a:pt x="114" y="79"/>
                      <a:pt x="109" y="86"/>
                      <a:pt x="101" y="91"/>
                    </a:cubicBezTo>
                    <a:cubicBezTo>
                      <a:pt x="94" y="95"/>
                      <a:pt x="86" y="97"/>
                      <a:pt x="78" y="97"/>
                    </a:cubicBezTo>
                    <a:cubicBezTo>
                      <a:pt x="64" y="97"/>
                      <a:pt x="66" y="98"/>
                      <a:pt x="58" y="106"/>
                    </a:cubicBezTo>
                    <a:cubicBezTo>
                      <a:pt x="52" y="111"/>
                      <a:pt x="46" y="116"/>
                      <a:pt x="40" y="121"/>
                    </a:cubicBezTo>
                    <a:cubicBezTo>
                      <a:pt x="38" y="123"/>
                      <a:pt x="35" y="124"/>
                      <a:pt x="31" y="125"/>
                    </a:cubicBezTo>
                    <a:cubicBezTo>
                      <a:pt x="28" y="126"/>
                      <a:pt x="25" y="125"/>
                      <a:pt x="23" y="122"/>
                    </a:cubicBezTo>
                    <a:cubicBezTo>
                      <a:pt x="22" y="118"/>
                      <a:pt x="21" y="115"/>
                      <a:pt x="23" y="112"/>
                    </a:cubicBezTo>
                    <a:cubicBezTo>
                      <a:pt x="33" y="98"/>
                      <a:pt x="33" y="83"/>
                      <a:pt x="26" y="68"/>
                    </a:cubicBezTo>
                    <a:cubicBezTo>
                      <a:pt x="23" y="61"/>
                      <a:pt x="19" y="56"/>
                      <a:pt x="16" y="50"/>
                    </a:cubicBezTo>
                    <a:cubicBezTo>
                      <a:pt x="14" y="46"/>
                      <a:pt x="12" y="43"/>
                      <a:pt x="11" y="39"/>
                    </a:cubicBezTo>
                    <a:cubicBezTo>
                      <a:pt x="9" y="33"/>
                      <a:pt x="7" y="27"/>
                      <a:pt x="3" y="21"/>
                    </a:cubicBezTo>
                    <a:cubicBezTo>
                      <a:pt x="0" y="17"/>
                      <a:pt x="0" y="12"/>
                      <a:pt x="3" y="6"/>
                    </a:cubicBezTo>
                    <a:cubicBezTo>
                      <a:pt x="5" y="2"/>
                      <a:pt x="8" y="0"/>
                      <a:pt x="12" y="0"/>
                    </a:cubicBezTo>
                    <a:cubicBezTo>
                      <a:pt x="14" y="0"/>
                      <a:pt x="16" y="1"/>
                      <a:pt x="18" y="1"/>
                    </a:cubicBezTo>
                    <a:cubicBezTo>
                      <a:pt x="29" y="3"/>
                      <a:pt x="40" y="7"/>
                      <a:pt x="50" y="12"/>
                    </a:cubicBezTo>
                    <a:cubicBezTo>
                      <a:pt x="62" y="19"/>
                      <a:pt x="74" y="25"/>
                      <a:pt x="86" y="31"/>
                    </a:cubicBezTo>
                    <a:cubicBezTo>
                      <a:pt x="94" y="36"/>
                      <a:pt x="101" y="41"/>
                      <a:pt x="106" y="48"/>
                    </a:cubicBezTo>
                    <a:cubicBezTo>
                      <a:pt x="111" y="54"/>
                      <a:pt x="114" y="61"/>
                      <a:pt x="114" y="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6" name="Freeform 24">
                <a:extLst>
                  <a:ext uri="{FF2B5EF4-FFF2-40B4-BE49-F238E27FC236}">
                    <a16:creationId xmlns:a16="http://schemas.microsoft.com/office/drawing/2014/main" id="{1DA43A21-B3DE-46D7-8042-B68A4F8A950B}"/>
                  </a:ext>
                </a:extLst>
              </p:cNvPr>
              <p:cNvSpPr>
                <a:spLocks/>
              </p:cNvSpPr>
              <p:nvPr/>
            </p:nvSpPr>
            <p:spPr bwMode="auto">
              <a:xfrm>
                <a:off x="9216909" y="2378981"/>
                <a:ext cx="317177" cy="429310"/>
              </a:xfrm>
              <a:custGeom>
                <a:avLst/>
                <a:gdLst>
                  <a:gd name="T0" fmla="*/ 111 w 111"/>
                  <a:gd name="T1" fmla="*/ 118 h 150"/>
                  <a:gd name="T2" fmla="*/ 108 w 111"/>
                  <a:gd name="T3" fmla="*/ 125 h 150"/>
                  <a:gd name="T4" fmla="*/ 94 w 111"/>
                  <a:gd name="T5" fmla="*/ 142 h 150"/>
                  <a:gd name="T6" fmla="*/ 80 w 111"/>
                  <a:gd name="T7" fmla="*/ 149 h 150"/>
                  <a:gd name="T8" fmla="*/ 72 w 111"/>
                  <a:gd name="T9" fmla="*/ 144 h 150"/>
                  <a:gd name="T10" fmla="*/ 66 w 111"/>
                  <a:gd name="T11" fmla="*/ 117 h 150"/>
                  <a:gd name="T12" fmla="*/ 59 w 111"/>
                  <a:gd name="T13" fmla="*/ 90 h 150"/>
                  <a:gd name="T14" fmla="*/ 50 w 111"/>
                  <a:gd name="T15" fmla="*/ 75 h 150"/>
                  <a:gd name="T16" fmla="*/ 19 w 111"/>
                  <a:gd name="T17" fmla="*/ 40 h 150"/>
                  <a:gd name="T18" fmla="*/ 6 w 111"/>
                  <a:gd name="T19" fmla="*/ 27 h 150"/>
                  <a:gd name="T20" fmla="*/ 0 w 111"/>
                  <a:gd name="T21" fmla="*/ 10 h 150"/>
                  <a:gd name="T22" fmla="*/ 0 w 111"/>
                  <a:gd name="T23" fmla="*/ 8 h 150"/>
                  <a:gd name="T24" fmla="*/ 9 w 111"/>
                  <a:gd name="T25" fmla="*/ 2 h 150"/>
                  <a:gd name="T26" fmla="*/ 18 w 111"/>
                  <a:gd name="T27" fmla="*/ 7 h 150"/>
                  <a:gd name="T28" fmla="*/ 27 w 111"/>
                  <a:gd name="T29" fmla="*/ 15 h 150"/>
                  <a:gd name="T30" fmla="*/ 44 w 111"/>
                  <a:gd name="T31" fmla="*/ 26 h 150"/>
                  <a:gd name="T32" fmla="*/ 85 w 111"/>
                  <a:gd name="T33" fmla="*/ 57 h 150"/>
                  <a:gd name="T34" fmla="*/ 110 w 111"/>
                  <a:gd name="T35" fmla="*/ 114 h 150"/>
                  <a:gd name="T36" fmla="*/ 110 w 111"/>
                  <a:gd name="T37" fmla="*/ 117 h 150"/>
                  <a:gd name="T38" fmla="*/ 111 w 111"/>
                  <a:gd name="T39" fmla="*/ 118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1" h="150">
                    <a:moveTo>
                      <a:pt x="111" y="118"/>
                    </a:moveTo>
                    <a:cubicBezTo>
                      <a:pt x="110" y="120"/>
                      <a:pt x="109" y="123"/>
                      <a:pt x="108" y="125"/>
                    </a:cubicBezTo>
                    <a:cubicBezTo>
                      <a:pt x="103" y="131"/>
                      <a:pt x="99" y="136"/>
                      <a:pt x="94" y="142"/>
                    </a:cubicBezTo>
                    <a:cubicBezTo>
                      <a:pt x="90" y="146"/>
                      <a:pt x="86" y="148"/>
                      <a:pt x="80" y="149"/>
                    </a:cubicBezTo>
                    <a:cubicBezTo>
                      <a:pt x="75" y="150"/>
                      <a:pt x="73" y="149"/>
                      <a:pt x="72" y="144"/>
                    </a:cubicBezTo>
                    <a:cubicBezTo>
                      <a:pt x="70" y="135"/>
                      <a:pt x="68" y="126"/>
                      <a:pt x="66" y="117"/>
                    </a:cubicBezTo>
                    <a:cubicBezTo>
                      <a:pt x="64" y="108"/>
                      <a:pt x="63" y="99"/>
                      <a:pt x="59" y="90"/>
                    </a:cubicBezTo>
                    <a:cubicBezTo>
                      <a:pt x="57" y="85"/>
                      <a:pt x="54" y="80"/>
                      <a:pt x="50" y="75"/>
                    </a:cubicBezTo>
                    <a:cubicBezTo>
                      <a:pt x="40" y="63"/>
                      <a:pt x="29" y="51"/>
                      <a:pt x="19" y="40"/>
                    </a:cubicBezTo>
                    <a:cubicBezTo>
                      <a:pt x="15" y="35"/>
                      <a:pt x="11" y="31"/>
                      <a:pt x="6" y="27"/>
                    </a:cubicBezTo>
                    <a:cubicBezTo>
                      <a:pt x="1" y="22"/>
                      <a:pt x="0" y="17"/>
                      <a:pt x="0" y="10"/>
                    </a:cubicBezTo>
                    <a:cubicBezTo>
                      <a:pt x="0" y="9"/>
                      <a:pt x="0" y="9"/>
                      <a:pt x="0" y="8"/>
                    </a:cubicBezTo>
                    <a:cubicBezTo>
                      <a:pt x="2" y="1"/>
                      <a:pt x="3" y="0"/>
                      <a:pt x="9" y="2"/>
                    </a:cubicBezTo>
                    <a:cubicBezTo>
                      <a:pt x="12" y="4"/>
                      <a:pt x="15" y="5"/>
                      <a:pt x="18" y="7"/>
                    </a:cubicBezTo>
                    <a:cubicBezTo>
                      <a:pt x="21" y="10"/>
                      <a:pt x="24" y="12"/>
                      <a:pt x="27" y="15"/>
                    </a:cubicBezTo>
                    <a:cubicBezTo>
                      <a:pt x="32" y="20"/>
                      <a:pt x="38" y="24"/>
                      <a:pt x="44" y="26"/>
                    </a:cubicBezTo>
                    <a:cubicBezTo>
                      <a:pt x="61" y="33"/>
                      <a:pt x="74" y="43"/>
                      <a:pt x="85" y="57"/>
                    </a:cubicBezTo>
                    <a:cubicBezTo>
                      <a:pt x="98" y="73"/>
                      <a:pt x="107" y="92"/>
                      <a:pt x="110" y="114"/>
                    </a:cubicBezTo>
                    <a:cubicBezTo>
                      <a:pt x="110" y="115"/>
                      <a:pt x="110" y="116"/>
                      <a:pt x="110" y="117"/>
                    </a:cubicBezTo>
                    <a:cubicBezTo>
                      <a:pt x="110" y="117"/>
                      <a:pt x="110" y="118"/>
                      <a:pt x="111" y="1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7" name="Freeform 26">
                <a:extLst>
                  <a:ext uri="{FF2B5EF4-FFF2-40B4-BE49-F238E27FC236}">
                    <a16:creationId xmlns:a16="http://schemas.microsoft.com/office/drawing/2014/main" id="{6DFF31B1-CB8C-4F29-A011-B6B43254D88F}"/>
                  </a:ext>
                </a:extLst>
              </p:cNvPr>
              <p:cNvSpPr>
                <a:spLocks/>
              </p:cNvSpPr>
              <p:nvPr/>
            </p:nvSpPr>
            <p:spPr bwMode="auto">
              <a:xfrm>
                <a:off x="7022303" y="3189544"/>
                <a:ext cx="230674" cy="281935"/>
              </a:xfrm>
              <a:custGeom>
                <a:avLst/>
                <a:gdLst>
                  <a:gd name="T0" fmla="*/ 0 w 81"/>
                  <a:gd name="T1" fmla="*/ 18 h 99"/>
                  <a:gd name="T2" fmla="*/ 1 w 81"/>
                  <a:gd name="T3" fmla="*/ 9 h 99"/>
                  <a:gd name="T4" fmla="*/ 11 w 81"/>
                  <a:gd name="T5" fmla="*/ 1 h 99"/>
                  <a:gd name="T6" fmla="*/ 50 w 81"/>
                  <a:gd name="T7" fmla="*/ 12 h 99"/>
                  <a:gd name="T8" fmla="*/ 78 w 81"/>
                  <a:gd name="T9" fmla="*/ 44 h 99"/>
                  <a:gd name="T10" fmla="*/ 80 w 81"/>
                  <a:gd name="T11" fmla="*/ 51 h 99"/>
                  <a:gd name="T12" fmla="*/ 77 w 81"/>
                  <a:gd name="T13" fmla="*/ 79 h 99"/>
                  <a:gd name="T14" fmla="*/ 43 w 81"/>
                  <a:gd name="T15" fmla="*/ 92 h 99"/>
                  <a:gd name="T16" fmla="*/ 30 w 81"/>
                  <a:gd name="T17" fmla="*/ 81 h 99"/>
                  <a:gd name="T18" fmla="*/ 12 w 81"/>
                  <a:gd name="T19" fmla="*/ 60 h 99"/>
                  <a:gd name="T20" fmla="*/ 1 w 81"/>
                  <a:gd name="T21" fmla="*/ 24 h 99"/>
                  <a:gd name="T22" fmla="*/ 1 w 81"/>
                  <a:gd name="T23" fmla="*/ 18 h 99"/>
                  <a:gd name="T24" fmla="*/ 0 w 81"/>
                  <a:gd name="T25" fmla="*/ 18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1" h="99">
                    <a:moveTo>
                      <a:pt x="0" y="18"/>
                    </a:moveTo>
                    <a:cubicBezTo>
                      <a:pt x="1" y="15"/>
                      <a:pt x="1" y="12"/>
                      <a:pt x="1" y="9"/>
                    </a:cubicBezTo>
                    <a:cubicBezTo>
                      <a:pt x="2" y="4"/>
                      <a:pt x="5" y="1"/>
                      <a:pt x="11" y="1"/>
                    </a:cubicBezTo>
                    <a:cubicBezTo>
                      <a:pt x="25" y="0"/>
                      <a:pt x="39" y="2"/>
                      <a:pt x="50" y="12"/>
                    </a:cubicBezTo>
                    <a:cubicBezTo>
                      <a:pt x="62" y="21"/>
                      <a:pt x="70" y="32"/>
                      <a:pt x="78" y="44"/>
                    </a:cubicBezTo>
                    <a:cubicBezTo>
                      <a:pt x="79" y="46"/>
                      <a:pt x="80" y="49"/>
                      <a:pt x="80" y="51"/>
                    </a:cubicBezTo>
                    <a:cubicBezTo>
                      <a:pt x="81" y="61"/>
                      <a:pt x="80" y="70"/>
                      <a:pt x="77" y="79"/>
                    </a:cubicBezTo>
                    <a:cubicBezTo>
                      <a:pt x="74" y="89"/>
                      <a:pt x="57" y="99"/>
                      <a:pt x="43" y="92"/>
                    </a:cubicBezTo>
                    <a:cubicBezTo>
                      <a:pt x="38" y="89"/>
                      <a:pt x="33" y="86"/>
                      <a:pt x="30" y="81"/>
                    </a:cubicBezTo>
                    <a:cubicBezTo>
                      <a:pt x="24" y="74"/>
                      <a:pt x="18" y="67"/>
                      <a:pt x="12" y="60"/>
                    </a:cubicBezTo>
                    <a:cubicBezTo>
                      <a:pt x="4" y="49"/>
                      <a:pt x="2" y="37"/>
                      <a:pt x="1" y="24"/>
                    </a:cubicBezTo>
                    <a:cubicBezTo>
                      <a:pt x="1" y="22"/>
                      <a:pt x="1" y="20"/>
                      <a:pt x="1" y="18"/>
                    </a:cubicBezTo>
                    <a:cubicBezTo>
                      <a:pt x="1" y="18"/>
                      <a:pt x="1" y="18"/>
                      <a:pt x="0"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8" name="Freeform 28">
                <a:extLst>
                  <a:ext uri="{FF2B5EF4-FFF2-40B4-BE49-F238E27FC236}">
                    <a16:creationId xmlns:a16="http://schemas.microsoft.com/office/drawing/2014/main" id="{B14ACCE6-5193-44FD-9E60-94C9373CFBD8}"/>
                  </a:ext>
                </a:extLst>
              </p:cNvPr>
              <p:cNvSpPr>
                <a:spLocks/>
              </p:cNvSpPr>
              <p:nvPr/>
            </p:nvSpPr>
            <p:spPr bwMode="auto">
              <a:xfrm>
                <a:off x="8502460" y="3122264"/>
                <a:ext cx="246693" cy="285139"/>
              </a:xfrm>
              <a:custGeom>
                <a:avLst/>
                <a:gdLst>
                  <a:gd name="T0" fmla="*/ 38 w 87"/>
                  <a:gd name="T1" fmla="*/ 100 h 100"/>
                  <a:gd name="T2" fmla="*/ 27 w 87"/>
                  <a:gd name="T3" fmla="*/ 98 h 100"/>
                  <a:gd name="T4" fmla="*/ 22 w 87"/>
                  <a:gd name="T5" fmla="*/ 91 h 100"/>
                  <a:gd name="T6" fmla="*/ 17 w 87"/>
                  <a:gd name="T7" fmla="*/ 65 h 100"/>
                  <a:gd name="T8" fmla="*/ 1 w 87"/>
                  <a:gd name="T9" fmla="*/ 16 h 100"/>
                  <a:gd name="T10" fmla="*/ 0 w 87"/>
                  <a:gd name="T11" fmla="*/ 4 h 100"/>
                  <a:gd name="T12" fmla="*/ 4 w 87"/>
                  <a:gd name="T13" fmla="*/ 0 h 100"/>
                  <a:gd name="T14" fmla="*/ 12 w 87"/>
                  <a:gd name="T15" fmla="*/ 0 h 100"/>
                  <a:gd name="T16" fmla="*/ 20 w 87"/>
                  <a:gd name="T17" fmla="*/ 4 h 100"/>
                  <a:gd name="T18" fmla="*/ 31 w 87"/>
                  <a:gd name="T19" fmla="*/ 12 h 100"/>
                  <a:gd name="T20" fmla="*/ 65 w 87"/>
                  <a:gd name="T21" fmla="*/ 41 h 100"/>
                  <a:gd name="T22" fmla="*/ 78 w 87"/>
                  <a:gd name="T23" fmla="*/ 56 h 100"/>
                  <a:gd name="T24" fmla="*/ 73 w 87"/>
                  <a:gd name="T25" fmla="*/ 87 h 100"/>
                  <a:gd name="T26" fmla="*/ 38 w 87"/>
                  <a:gd name="T27"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7" h="100">
                    <a:moveTo>
                      <a:pt x="38" y="100"/>
                    </a:moveTo>
                    <a:cubicBezTo>
                      <a:pt x="34" y="99"/>
                      <a:pt x="31" y="99"/>
                      <a:pt x="27" y="98"/>
                    </a:cubicBezTo>
                    <a:cubicBezTo>
                      <a:pt x="24" y="97"/>
                      <a:pt x="22" y="94"/>
                      <a:pt x="22" y="91"/>
                    </a:cubicBezTo>
                    <a:cubicBezTo>
                      <a:pt x="23" y="81"/>
                      <a:pt x="20" y="73"/>
                      <a:pt x="17" y="65"/>
                    </a:cubicBezTo>
                    <a:cubicBezTo>
                      <a:pt x="11" y="49"/>
                      <a:pt x="4" y="33"/>
                      <a:pt x="1" y="16"/>
                    </a:cubicBezTo>
                    <a:cubicBezTo>
                      <a:pt x="0" y="12"/>
                      <a:pt x="0" y="8"/>
                      <a:pt x="0" y="4"/>
                    </a:cubicBezTo>
                    <a:cubicBezTo>
                      <a:pt x="0" y="2"/>
                      <a:pt x="2" y="0"/>
                      <a:pt x="4" y="0"/>
                    </a:cubicBezTo>
                    <a:cubicBezTo>
                      <a:pt x="7" y="0"/>
                      <a:pt x="10" y="0"/>
                      <a:pt x="12" y="0"/>
                    </a:cubicBezTo>
                    <a:cubicBezTo>
                      <a:pt x="15" y="1"/>
                      <a:pt x="18" y="2"/>
                      <a:pt x="20" y="4"/>
                    </a:cubicBezTo>
                    <a:cubicBezTo>
                      <a:pt x="24" y="7"/>
                      <a:pt x="28" y="9"/>
                      <a:pt x="31" y="12"/>
                    </a:cubicBezTo>
                    <a:cubicBezTo>
                      <a:pt x="42" y="22"/>
                      <a:pt x="54" y="31"/>
                      <a:pt x="65" y="41"/>
                    </a:cubicBezTo>
                    <a:cubicBezTo>
                      <a:pt x="70" y="45"/>
                      <a:pt x="74" y="51"/>
                      <a:pt x="78" y="56"/>
                    </a:cubicBezTo>
                    <a:cubicBezTo>
                      <a:pt x="87" y="69"/>
                      <a:pt x="85" y="78"/>
                      <a:pt x="73" y="87"/>
                    </a:cubicBezTo>
                    <a:cubicBezTo>
                      <a:pt x="64" y="95"/>
                      <a:pt x="50" y="100"/>
                      <a:pt x="38" y="10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9" name="Freeform 36">
                <a:extLst>
                  <a:ext uri="{FF2B5EF4-FFF2-40B4-BE49-F238E27FC236}">
                    <a16:creationId xmlns:a16="http://schemas.microsoft.com/office/drawing/2014/main" id="{F6CDB00C-7145-4426-A859-8B3F49920A82}"/>
                  </a:ext>
                </a:extLst>
              </p:cNvPr>
              <p:cNvSpPr>
                <a:spLocks/>
              </p:cNvSpPr>
              <p:nvPr/>
            </p:nvSpPr>
            <p:spPr bwMode="auto">
              <a:xfrm>
                <a:off x="9207298" y="2724992"/>
                <a:ext cx="128152" cy="246693"/>
              </a:xfrm>
              <a:custGeom>
                <a:avLst/>
                <a:gdLst>
                  <a:gd name="T0" fmla="*/ 6 w 44"/>
                  <a:gd name="T1" fmla="*/ 57 h 87"/>
                  <a:gd name="T2" fmla="*/ 2 w 44"/>
                  <a:gd name="T3" fmla="*/ 8 h 87"/>
                  <a:gd name="T4" fmla="*/ 3 w 44"/>
                  <a:gd name="T5" fmla="*/ 2 h 87"/>
                  <a:gd name="T6" fmla="*/ 10 w 44"/>
                  <a:gd name="T7" fmla="*/ 2 h 87"/>
                  <a:gd name="T8" fmla="*/ 15 w 44"/>
                  <a:gd name="T9" fmla="*/ 6 h 87"/>
                  <a:gd name="T10" fmla="*/ 29 w 44"/>
                  <a:gd name="T11" fmla="*/ 22 h 87"/>
                  <a:gd name="T12" fmla="*/ 39 w 44"/>
                  <a:gd name="T13" fmla="*/ 36 h 87"/>
                  <a:gd name="T14" fmla="*/ 43 w 44"/>
                  <a:gd name="T15" fmla="*/ 52 h 87"/>
                  <a:gd name="T16" fmla="*/ 38 w 44"/>
                  <a:gd name="T17" fmla="*/ 74 h 87"/>
                  <a:gd name="T18" fmla="*/ 16 w 44"/>
                  <a:gd name="T19" fmla="*/ 87 h 87"/>
                  <a:gd name="T20" fmla="*/ 8 w 44"/>
                  <a:gd name="T21" fmla="*/ 81 h 87"/>
                  <a:gd name="T22" fmla="*/ 6 w 44"/>
                  <a:gd name="T23" fmla="*/ 65 h 87"/>
                  <a:gd name="T24" fmla="*/ 6 w 44"/>
                  <a:gd name="T25" fmla="*/ 5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87">
                    <a:moveTo>
                      <a:pt x="6" y="57"/>
                    </a:moveTo>
                    <a:cubicBezTo>
                      <a:pt x="7" y="39"/>
                      <a:pt x="5" y="23"/>
                      <a:pt x="2" y="8"/>
                    </a:cubicBezTo>
                    <a:cubicBezTo>
                      <a:pt x="1" y="6"/>
                      <a:pt x="0" y="3"/>
                      <a:pt x="3" y="2"/>
                    </a:cubicBezTo>
                    <a:cubicBezTo>
                      <a:pt x="5" y="0"/>
                      <a:pt x="7" y="0"/>
                      <a:pt x="10" y="2"/>
                    </a:cubicBezTo>
                    <a:cubicBezTo>
                      <a:pt x="12" y="3"/>
                      <a:pt x="14" y="4"/>
                      <a:pt x="15" y="6"/>
                    </a:cubicBezTo>
                    <a:cubicBezTo>
                      <a:pt x="20" y="11"/>
                      <a:pt x="25" y="17"/>
                      <a:pt x="29" y="22"/>
                    </a:cubicBezTo>
                    <a:cubicBezTo>
                      <a:pt x="33" y="27"/>
                      <a:pt x="36" y="32"/>
                      <a:pt x="39" y="36"/>
                    </a:cubicBezTo>
                    <a:cubicBezTo>
                      <a:pt x="42" y="41"/>
                      <a:pt x="44" y="46"/>
                      <a:pt x="43" y="52"/>
                    </a:cubicBezTo>
                    <a:cubicBezTo>
                      <a:pt x="42" y="59"/>
                      <a:pt x="41" y="67"/>
                      <a:pt x="38" y="74"/>
                    </a:cubicBezTo>
                    <a:cubicBezTo>
                      <a:pt x="33" y="83"/>
                      <a:pt x="27" y="87"/>
                      <a:pt x="16" y="87"/>
                    </a:cubicBezTo>
                    <a:cubicBezTo>
                      <a:pt x="12" y="87"/>
                      <a:pt x="10" y="85"/>
                      <a:pt x="8" y="81"/>
                    </a:cubicBezTo>
                    <a:cubicBezTo>
                      <a:pt x="6" y="76"/>
                      <a:pt x="6" y="71"/>
                      <a:pt x="6" y="65"/>
                    </a:cubicBezTo>
                    <a:cubicBezTo>
                      <a:pt x="6" y="62"/>
                      <a:pt x="6" y="59"/>
                      <a:pt x="6" y="5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grpSp>
        <p:grpSp>
          <p:nvGrpSpPr>
            <p:cNvPr id="124" name="组合 123">
              <a:extLst>
                <a:ext uri="{FF2B5EF4-FFF2-40B4-BE49-F238E27FC236}">
                  <a16:creationId xmlns:a16="http://schemas.microsoft.com/office/drawing/2014/main" id="{E14EA76D-2E8A-4D79-AD0E-2D65074F86B6}"/>
                </a:ext>
              </a:extLst>
            </p:cNvPr>
            <p:cNvGrpSpPr/>
            <p:nvPr userDrawn="1"/>
          </p:nvGrpSpPr>
          <p:grpSpPr>
            <a:xfrm>
              <a:off x="9556201" y="498129"/>
              <a:ext cx="588050" cy="586680"/>
              <a:chOff x="2105799" y="20055838"/>
              <a:chExt cx="6748090" cy="6732363"/>
            </a:xfrm>
            <a:solidFill>
              <a:schemeClr val="accent1">
                <a:alpha val="80000"/>
              </a:schemeClr>
            </a:solidFill>
          </p:grpSpPr>
          <p:sp>
            <p:nvSpPr>
              <p:cNvPr id="125" name="Freeform 8">
                <a:extLst>
                  <a:ext uri="{FF2B5EF4-FFF2-40B4-BE49-F238E27FC236}">
                    <a16:creationId xmlns:a16="http://schemas.microsoft.com/office/drawing/2014/main" id="{FC735164-8305-4898-8587-92D4181A886B}"/>
                  </a:ext>
                </a:extLst>
              </p:cNvPr>
              <p:cNvSpPr>
                <a:spLocks noEditPoints="1"/>
              </p:cNvSpPr>
              <p:nvPr/>
            </p:nvSpPr>
            <p:spPr bwMode="auto">
              <a:xfrm>
                <a:off x="2105799" y="20055838"/>
                <a:ext cx="6748090" cy="6732363"/>
              </a:xfrm>
              <a:custGeom>
                <a:avLst/>
                <a:gdLst>
                  <a:gd name="T0" fmla="*/ 0 w 965"/>
                  <a:gd name="T1" fmla="*/ 465 h 963"/>
                  <a:gd name="T2" fmla="*/ 1 w 965"/>
                  <a:gd name="T3" fmla="*/ 453 h 963"/>
                  <a:gd name="T4" fmla="*/ 10 w 965"/>
                  <a:gd name="T5" fmla="*/ 384 h 963"/>
                  <a:gd name="T6" fmla="*/ 50 w 965"/>
                  <a:gd name="T7" fmla="*/ 269 h 963"/>
                  <a:gd name="T8" fmla="*/ 220 w 965"/>
                  <a:gd name="T9" fmla="*/ 78 h 963"/>
                  <a:gd name="T10" fmla="*/ 368 w 965"/>
                  <a:gd name="T11" fmla="*/ 14 h 963"/>
                  <a:gd name="T12" fmla="*/ 459 w 965"/>
                  <a:gd name="T13" fmla="*/ 1 h 963"/>
                  <a:gd name="T14" fmla="*/ 465 w 965"/>
                  <a:gd name="T15" fmla="*/ 0 h 963"/>
                  <a:gd name="T16" fmla="*/ 498 w 965"/>
                  <a:gd name="T17" fmla="*/ 0 h 963"/>
                  <a:gd name="T18" fmla="*/ 503 w 965"/>
                  <a:gd name="T19" fmla="*/ 1 h 963"/>
                  <a:gd name="T20" fmla="*/ 746 w 965"/>
                  <a:gd name="T21" fmla="*/ 80 h 963"/>
                  <a:gd name="T22" fmla="*/ 941 w 965"/>
                  <a:gd name="T23" fmla="*/ 338 h 963"/>
                  <a:gd name="T24" fmla="*/ 962 w 965"/>
                  <a:gd name="T25" fmla="*/ 447 h 963"/>
                  <a:gd name="T26" fmla="*/ 945 w 965"/>
                  <a:gd name="T27" fmla="*/ 612 h 963"/>
                  <a:gd name="T28" fmla="*/ 857 w 965"/>
                  <a:gd name="T29" fmla="*/ 782 h 963"/>
                  <a:gd name="T30" fmla="*/ 722 w 965"/>
                  <a:gd name="T31" fmla="*/ 897 h 963"/>
                  <a:gd name="T32" fmla="*/ 584 w 965"/>
                  <a:gd name="T33" fmla="*/ 951 h 963"/>
                  <a:gd name="T34" fmla="*/ 502 w 965"/>
                  <a:gd name="T35" fmla="*/ 962 h 963"/>
                  <a:gd name="T36" fmla="*/ 497 w 965"/>
                  <a:gd name="T37" fmla="*/ 963 h 963"/>
                  <a:gd name="T38" fmla="*/ 466 w 965"/>
                  <a:gd name="T39" fmla="*/ 963 h 963"/>
                  <a:gd name="T40" fmla="*/ 449 w 965"/>
                  <a:gd name="T41" fmla="*/ 961 h 963"/>
                  <a:gd name="T42" fmla="*/ 332 w 965"/>
                  <a:gd name="T43" fmla="*/ 938 h 963"/>
                  <a:gd name="T44" fmla="*/ 51 w 965"/>
                  <a:gd name="T45" fmla="*/ 695 h 963"/>
                  <a:gd name="T46" fmla="*/ 8 w 965"/>
                  <a:gd name="T47" fmla="*/ 564 h 963"/>
                  <a:gd name="T48" fmla="*/ 1 w 965"/>
                  <a:gd name="T49" fmla="*/ 510 h 963"/>
                  <a:gd name="T50" fmla="*/ 0 w 965"/>
                  <a:gd name="T51" fmla="*/ 497 h 963"/>
                  <a:gd name="T52" fmla="*/ 0 w 965"/>
                  <a:gd name="T53" fmla="*/ 465 h 963"/>
                  <a:gd name="T54" fmla="*/ 481 w 965"/>
                  <a:gd name="T55" fmla="*/ 946 h 963"/>
                  <a:gd name="T56" fmla="*/ 946 w 965"/>
                  <a:gd name="T57" fmla="*/ 481 h 963"/>
                  <a:gd name="T58" fmla="*/ 482 w 965"/>
                  <a:gd name="T59" fmla="*/ 17 h 963"/>
                  <a:gd name="T60" fmla="*/ 17 w 965"/>
                  <a:gd name="T61" fmla="*/ 480 h 963"/>
                  <a:gd name="T62" fmla="*/ 481 w 965"/>
                  <a:gd name="T63" fmla="*/ 946 h 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65" h="963">
                    <a:moveTo>
                      <a:pt x="0" y="465"/>
                    </a:moveTo>
                    <a:cubicBezTo>
                      <a:pt x="0" y="461"/>
                      <a:pt x="1" y="457"/>
                      <a:pt x="1" y="453"/>
                    </a:cubicBezTo>
                    <a:cubicBezTo>
                      <a:pt x="3" y="430"/>
                      <a:pt x="6" y="407"/>
                      <a:pt x="10" y="384"/>
                    </a:cubicBezTo>
                    <a:cubicBezTo>
                      <a:pt x="19" y="344"/>
                      <a:pt x="32" y="306"/>
                      <a:pt x="50" y="269"/>
                    </a:cubicBezTo>
                    <a:cubicBezTo>
                      <a:pt x="89" y="190"/>
                      <a:pt x="146" y="127"/>
                      <a:pt x="220" y="78"/>
                    </a:cubicBezTo>
                    <a:cubicBezTo>
                      <a:pt x="265" y="48"/>
                      <a:pt x="315" y="27"/>
                      <a:pt x="368" y="14"/>
                    </a:cubicBezTo>
                    <a:cubicBezTo>
                      <a:pt x="398" y="6"/>
                      <a:pt x="429" y="2"/>
                      <a:pt x="459" y="1"/>
                    </a:cubicBezTo>
                    <a:cubicBezTo>
                      <a:pt x="461" y="1"/>
                      <a:pt x="463" y="0"/>
                      <a:pt x="465" y="0"/>
                    </a:cubicBezTo>
                    <a:cubicBezTo>
                      <a:pt x="476" y="0"/>
                      <a:pt x="487" y="0"/>
                      <a:pt x="498" y="0"/>
                    </a:cubicBezTo>
                    <a:cubicBezTo>
                      <a:pt x="500" y="0"/>
                      <a:pt x="501" y="1"/>
                      <a:pt x="503" y="1"/>
                    </a:cubicBezTo>
                    <a:cubicBezTo>
                      <a:pt x="592" y="5"/>
                      <a:pt x="673" y="31"/>
                      <a:pt x="746" y="80"/>
                    </a:cubicBezTo>
                    <a:cubicBezTo>
                      <a:pt x="841" y="143"/>
                      <a:pt x="906" y="229"/>
                      <a:pt x="941" y="338"/>
                    </a:cubicBezTo>
                    <a:cubicBezTo>
                      <a:pt x="952" y="373"/>
                      <a:pt x="959" y="410"/>
                      <a:pt x="962" y="447"/>
                    </a:cubicBezTo>
                    <a:cubicBezTo>
                      <a:pt x="965" y="503"/>
                      <a:pt x="960" y="558"/>
                      <a:pt x="945" y="612"/>
                    </a:cubicBezTo>
                    <a:cubicBezTo>
                      <a:pt x="927" y="674"/>
                      <a:pt x="897" y="731"/>
                      <a:pt x="857" y="782"/>
                    </a:cubicBezTo>
                    <a:cubicBezTo>
                      <a:pt x="819" y="829"/>
                      <a:pt x="774" y="867"/>
                      <a:pt x="722" y="897"/>
                    </a:cubicBezTo>
                    <a:cubicBezTo>
                      <a:pt x="679" y="923"/>
                      <a:pt x="633" y="940"/>
                      <a:pt x="584" y="951"/>
                    </a:cubicBezTo>
                    <a:cubicBezTo>
                      <a:pt x="557" y="957"/>
                      <a:pt x="530" y="960"/>
                      <a:pt x="502" y="962"/>
                    </a:cubicBezTo>
                    <a:cubicBezTo>
                      <a:pt x="500" y="962"/>
                      <a:pt x="498" y="962"/>
                      <a:pt x="497" y="963"/>
                    </a:cubicBezTo>
                    <a:cubicBezTo>
                      <a:pt x="487" y="963"/>
                      <a:pt x="476" y="963"/>
                      <a:pt x="466" y="963"/>
                    </a:cubicBezTo>
                    <a:cubicBezTo>
                      <a:pt x="460" y="962"/>
                      <a:pt x="455" y="961"/>
                      <a:pt x="449" y="961"/>
                    </a:cubicBezTo>
                    <a:cubicBezTo>
                      <a:pt x="409" y="958"/>
                      <a:pt x="370" y="951"/>
                      <a:pt x="332" y="938"/>
                    </a:cubicBezTo>
                    <a:cubicBezTo>
                      <a:pt x="206" y="895"/>
                      <a:pt x="112" y="814"/>
                      <a:pt x="51" y="695"/>
                    </a:cubicBezTo>
                    <a:cubicBezTo>
                      <a:pt x="30" y="654"/>
                      <a:pt x="16" y="610"/>
                      <a:pt x="8" y="564"/>
                    </a:cubicBezTo>
                    <a:cubicBezTo>
                      <a:pt x="4" y="546"/>
                      <a:pt x="2" y="528"/>
                      <a:pt x="1" y="510"/>
                    </a:cubicBezTo>
                    <a:cubicBezTo>
                      <a:pt x="1" y="506"/>
                      <a:pt x="0" y="501"/>
                      <a:pt x="0" y="497"/>
                    </a:cubicBezTo>
                    <a:cubicBezTo>
                      <a:pt x="0" y="486"/>
                      <a:pt x="0" y="475"/>
                      <a:pt x="0" y="465"/>
                    </a:cubicBezTo>
                    <a:close/>
                    <a:moveTo>
                      <a:pt x="481" y="946"/>
                    </a:moveTo>
                    <a:cubicBezTo>
                      <a:pt x="738" y="946"/>
                      <a:pt x="946" y="736"/>
                      <a:pt x="946" y="481"/>
                    </a:cubicBezTo>
                    <a:cubicBezTo>
                      <a:pt x="947" y="228"/>
                      <a:pt x="740" y="17"/>
                      <a:pt x="482" y="17"/>
                    </a:cubicBezTo>
                    <a:cubicBezTo>
                      <a:pt x="226" y="16"/>
                      <a:pt x="17" y="225"/>
                      <a:pt x="17" y="480"/>
                    </a:cubicBezTo>
                    <a:cubicBezTo>
                      <a:pt x="16" y="736"/>
                      <a:pt x="225" y="945"/>
                      <a:pt x="481" y="946"/>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26" name="Freeform 42">
                <a:extLst>
                  <a:ext uri="{FF2B5EF4-FFF2-40B4-BE49-F238E27FC236}">
                    <a16:creationId xmlns:a16="http://schemas.microsoft.com/office/drawing/2014/main" id="{23AA2149-2C7A-434E-8E58-7FF8833789C6}"/>
                  </a:ext>
                </a:extLst>
              </p:cNvPr>
              <p:cNvSpPr>
                <a:spLocks noEditPoints="1"/>
              </p:cNvSpPr>
              <p:nvPr/>
            </p:nvSpPr>
            <p:spPr bwMode="auto">
              <a:xfrm>
                <a:off x="2986668" y="20928842"/>
                <a:ext cx="4978486" cy="4970622"/>
              </a:xfrm>
              <a:custGeom>
                <a:avLst/>
                <a:gdLst>
                  <a:gd name="T0" fmla="*/ 711 w 711"/>
                  <a:gd name="T1" fmla="*/ 356 h 711"/>
                  <a:gd name="T2" fmla="*/ 355 w 711"/>
                  <a:gd name="T3" fmla="*/ 711 h 711"/>
                  <a:gd name="T4" fmla="*/ 0 w 711"/>
                  <a:gd name="T5" fmla="*/ 357 h 711"/>
                  <a:gd name="T6" fmla="*/ 354 w 711"/>
                  <a:gd name="T7" fmla="*/ 1 h 711"/>
                  <a:gd name="T8" fmla="*/ 711 w 711"/>
                  <a:gd name="T9" fmla="*/ 356 h 711"/>
                  <a:gd name="T10" fmla="*/ 355 w 711"/>
                  <a:gd name="T11" fmla="*/ 700 h 711"/>
                  <a:gd name="T12" fmla="*/ 700 w 711"/>
                  <a:gd name="T13" fmla="*/ 356 h 711"/>
                  <a:gd name="T14" fmla="*/ 355 w 711"/>
                  <a:gd name="T15" fmla="*/ 12 h 711"/>
                  <a:gd name="T16" fmla="*/ 11 w 711"/>
                  <a:gd name="T17" fmla="*/ 356 h 711"/>
                  <a:gd name="T18" fmla="*/ 355 w 711"/>
                  <a:gd name="T19" fmla="*/ 700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1" h="711">
                    <a:moveTo>
                      <a:pt x="711" y="356"/>
                    </a:moveTo>
                    <a:cubicBezTo>
                      <a:pt x="711" y="552"/>
                      <a:pt x="551" y="711"/>
                      <a:pt x="355" y="711"/>
                    </a:cubicBezTo>
                    <a:cubicBezTo>
                      <a:pt x="159" y="711"/>
                      <a:pt x="1" y="551"/>
                      <a:pt x="0" y="357"/>
                    </a:cubicBezTo>
                    <a:cubicBezTo>
                      <a:pt x="0" y="162"/>
                      <a:pt x="158" y="2"/>
                      <a:pt x="354" y="1"/>
                    </a:cubicBezTo>
                    <a:cubicBezTo>
                      <a:pt x="551" y="0"/>
                      <a:pt x="711" y="159"/>
                      <a:pt x="711" y="356"/>
                    </a:cubicBezTo>
                    <a:close/>
                    <a:moveTo>
                      <a:pt x="355" y="700"/>
                    </a:moveTo>
                    <a:cubicBezTo>
                      <a:pt x="545" y="701"/>
                      <a:pt x="700" y="546"/>
                      <a:pt x="700" y="356"/>
                    </a:cubicBezTo>
                    <a:cubicBezTo>
                      <a:pt x="700" y="166"/>
                      <a:pt x="545" y="12"/>
                      <a:pt x="355" y="12"/>
                    </a:cubicBezTo>
                    <a:cubicBezTo>
                      <a:pt x="166" y="12"/>
                      <a:pt x="11" y="166"/>
                      <a:pt x="11" y="356"/>
                    </a:cubicBezTo>
                    <a:cubicBezTo>
                      <a:pt x="11" y="545"/>
                      <a:pt x="166" y="700"/>
                      <a:pt x="355" y="70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27" name="Freeform 43">
                <a:extLst>
                  <a:ext uri="{FF2B5EF4-FFF2-40B4-BE49-F238E27FC236}">
                    <a16:creationId xmlns:a16="http://schemas.microsoft.com/office/drawing/2014/main" id="{DADC64E0-1756-4B00-B739-1AE2D64609EB}"/>
                  </a:ext>
                </a:extLst>
              </p:cNvPr>
              <p:cNvSpPr>
                <a:spLocks noEditPoints="1"/>
              </p:cNvSpPr>
              <p:nvPr/>
            </p:nvSpPr>
            <p:spPr bwMode="auto">
              <a:xfrm>
                <a:off x="7508990" y="21424332"/>
                <a:ext cx="550543" cy="660652"/>
              </a:xfrm>
              <a:custGeom>
                <a:avLst/>
                <a:gdLst>
                  <a:gd name="T0" fmla="*/ 37 w 79"/>
                  <a:gd name="T1" fmla="*/ 41 h 94"/>
                  <a:gd name="T2" fmla="*/ 21 w 79"/>
                  <a:gd name="T3" fmla="*/ 55 h 94"/>
                  <a:gd name="T4" fmla="*/ 19 w 79"/>
                  <a:gd name="T5" fmla="*/ 62 h 94"/>
                  <a:gd name="T6" fmla="*/ 20 w 79"/>
                  <a:gd name="T7" fmla="*/ 66 h 94"/>
                  <a:gd name="T8" fmla="*/ 0 w 79"/>
                  <a:gd name="T9" fmla="*/ 40 h 94"/>
                  <a:gd name="T10" fmla="*/ 3 w 79"/>
                  <a:gd name="T11" fmla="*/ 42 h 94"/>
                  <a:gd name="T12" fmla="*/ 12 w 79"/>
                  <a:gd name="T13" fmla="*/ 42 h 94"/>
                  <a:gd name="T14" fmla="*/ 48 w 79"/>
                  <a:gd name="T15" fmla="*/ 12 h 94"/>
                  <a:gd name="T16" fmla="*/ 50 w 79"/>
                  <a:gd name="T17" fmla="*/ 2 h 94"/>
                  <a:gd name="T18" fmla="*/ 50 w 79"/>
                  <a:gd name="T19" fmla="*/ 0 h 94"/>
                  <a:gd name="T20" fmla="*/ 52 w 79"/>
                  <a:gd name="T21" fmla="*/ 2 h 94"/>
                  <a:gd name="T22" fmla="*/ 70 w 79"/>
                  <a:gd name="T23" fmla="*/ 26 h 94"/>
                  <a:gd name="T24" fmla="*/ 77 w 79"/>
                  <a:gd name="T25" fmla="*/ 40 h 94"/>
                  <a:gd name="T26" fmla="*/ 75 w 79"/>
                  <a:gd name="T27" fmla="*/ 54 h 94"/>
                  <a:gd name="T28" fmla="*/ 57 w 79"/>
                  <a:gd name="T29" fmla="*/ 59 h 94"/>
                  <a:gd name="T30" fmla="*/ 50 w 79"/>
                  <a:gd name="T31" fmla="*/ 56 h 94"/>
                  <a:gd name="T32" fmla="*/ 40 w 79"/>
                  <a:gd name="T33" fmla="*/ 94 h 94"/>
                  <a:gd name="T34" fmla="*/ 38 w 79"/>
                  <a:gd name="T35" fmla="*/ 92 h 94"/>
                  <a:gd name="T36" fmla="*/ 31 w 79"/>
                  <a:gd name="T37" fmla="*/ 82 h 94"/>
                  <a:gd name="T38" fmla="*/ 29 w 79"/>
                  <a:gd name="T39" fmla="*/ 75 h 94"/>
                  <a:gd name="T40" fmla="*/ 38 w 79"/>
                  <a:gd name="T41" fmla="*/ 47 h 94"/>
                  <a:gd name="T42" fmla="*/ 37 w 79"/>
                  <a:gd name="T43" fmla="*/ 41 h 94"/>
                  <a:gd name="T44" fmla="*/ 40 w 79"/>
                  <a:gd name="T45" fmla="*/ 39 h 94"/>
                  <a:gd name="T46" fmla="*/ 45 w 79"/>
                  <a:gd name="T47" fmla="*/ 45 h 94"/>
                  <a:gd name="T48" fmla="*/ 61 w 79"/>
                  <a:gd name="T49" fmla="*/ 45 h 94"/>
                  <a:gd name="T50" fmla="*/ 65 w 79"/>
                  <a:gd name="T51" fmla="*/ 43 h 94"/>
                  <a:gd name="T52" fmla="*/ 65 w 79"/>
                  <a:gd name="T53" fmla="*/ 24 h 94"/>
                  <a:gd name="T54" fmla="*/ 59 w 79"/>
                  <a:gd name="T55" fmla="*/ 24 h 94"/>
                  <a:gd name="T56" fmla="*/ 45 w 79"/>
                  <a:gd name="T57" fmla="*/ 35 h 94"/>
                  <a:gd name="T58" fmla="*/ 40 w 79"/>
                  <a:gd name="T59" fmla="*/ 3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9" h="94">
                    <a:moveTo>
                      <a:pt x="37" y="41"/>
                    </a:moveTo>
                    <a:cubicBezTo>
                      <a:pt x="32" y="46"/>
                      <a:pt x="26" y="50"/>
                      <a:pt x="21" y="55"/>
                    </a:cubicBezTo>
                    <a:cubicBezTo>
                      <a:pt x="18" y="57"/>
                      <a:pt x="18" y="60"/>
                      <a:pt x="19" y="62"/>
                    </a:cubicBezTo>
                    <a:cubicBezTo>
                      <a:pt x="20" y="64"/>
                      <a:pt x="20" y="65"/>
                      <a:pt x="20" y="66"/>
                    </a:cubicBezTo>
                    <a:cubicBezTo>
                      <a:pt x="17" y="65"/>
                      <a:pt x="3" y="47"/>
                      <a:pt x="0" y="40"/>
                    </a:cubicBezTo>
                    <a:cubicBezTo>
                      <a:pt x="2" y="41"/>
                      <a:pt x="2" y="41"/>
                      <a:pt x="3" y="42"/>
                    </a:cubicBezTo>
                    <a:cubicBezTo>
                      <a:pt x="7" y="44"/>
                      <a:pt x="9" y="44"/>
                      <a:pt x="12" y="42"/>
                    </a:cubicBezTo>
                    <a:cubicBezTo>
                      <a:pt x="24" y="32"/>
                      <a:pt x="36" y="22"/>
                      <a:pt x="48" y="12"/>
                    </a:cubicBezTo>
                    <a:cubicBezTo>
                      <a:pt x="52" y="9"/>
                      <a:pt x="52" y="7"/>
                      <a:pt x="50" y="2"/>
                    </a:cubicBezTo>
                    <a:cubicBezTo>
                      <a:pt x="50" y="1"/>
                      <a:pt x="50" y="1"/>
                      <a:pt x="50" y="0"/>
                    </a:cubicBezTo>
                    <a:cubicBezTo>
                      <a:pt x="51" y="1"/>
                      <a:pt x="52" y="1"/>
                      <a:pt x="52" y="2"/>
                    </a:cubicBezTo>
                    <a:cubicBezTo>
                      <a:pt x="58" y="10"/>
                      <a:pt x="64" y="18"/>
                      <a:pt x="70" y="26"/>
                    </a:cubicBezTo>
                    <a:cubicBezTo>
                      <a:pt x="73" y="30"/>
                      <a:pt x="75" y="35"/>
                      <a:pt x="77" y="40"/>
                    </a:cubicBezTo>
                    <a:cubicBezTo>
                      <a:pt x="79" y="45"/>
                      <a:pt x="79" y="50"/>
                      <a:pt x="75" y="54"/>
                    </a:cubicBezTo>
                    <a:cubicBezTo>
                      <a:pt x="71" y="60"/>
                      <a:pt x="64" y="62"/>
                      <a:pt x="57" y="59"/>
                    </a:cubicBezTo>
                    <a:cubicBezTo>
                      <a:pt x="55" y="58"/>
                      <a:pt x="53" y="57"/>
                      <a:pt x="50" y="56"/>
                    </a:cubicBezTo>
                    <a:cubicBezTo>
                      <a:pt x="47" y="69"/>
                      <a:pt x="42" y="81"/>
                      <a:pt x="40" y="94"/>
                    </a:cubicBezTo>
                    <a:cubicBezTo>
                      <a:pt x="40" y="94"/>
                      <a:pt x="39" y="93"/>
                      <a:pt x="38" y="92"/>
                    </a:cubicBezTo>
                    <a:cubicBezTo>
                      <a:pt x="36" y="89"/>
                      <a:pt x="33" y="85"/>
                      <a:pt x="31" y="82"/>
                    </a:cubicBezTo>
                    <a:cubicBezTo>
                      <a:pt x="29" y="80"/>
                      <a:pt x="29" y="78"/>
                      <a:pt x="29" y="75"/>
                    </a:cubicBezTo>
                    <a:cubicBezTo>
                      <a:pt x="33" y="66"/>
                      <a:pt x="36" y="56"/>
                      <a:pt x="38" y="47"/>
                    </a:cubicBezTo>
                    <a:cubicBezTo>
                      <a:pt x="39" y="45"/>
                      <a:pt x="40" y="43"/>
                      <a:pt x="37" y="41"/>
                    </a:cubicBezTo>
                    <a:close/>
                    <a:moveTo>
                      <a:pt x="40" y="39"/>
                    </a:moveTo>
                    <a:cubicBezTo>
                      <a:pt x="42" y="41"/>
                      <a:pt x="43" y="43"/>
                      <a:pt x="45" y="45"/>
                    </a:cubicBezTo>
                    <a:cubicBezTo>
                      <a:pt x="50" y="50"/>
                      <a:pt x="55" y="50"/>
                      <a:pt x="61" y="45"/>
                    </a:cubicBezTo>
                    <a:cubicBezTo>
                      <a:pt x="63" y="45"/>
                      <a:pt x="64" y="44"/>
                      <a:pt x="65" y="43"/>
                    </a:cubicBezTo>
                    <a:cubicBezTo>
                      <a:pt x="71" y="37"/>
                      <a:pt x="71" y="31"/>
                      <a:pt x="65" y="24"/>
                    </a:cubicBezTo>
                    <a:cubicBezTo>
                      <a:pt x="63" y="22"/>
                      <a:pt x="62" y="21"/>
                      <a:pt x="59" y="24"/>
                    </a:cubicBezTo>
                    <a:cubicBezTo>
                      <a:pt x="54" y="27"/>
                      <a:pt x="50" y="31"/>
                      <a:pt x="45" y="35"/>
                    </a:cubicBezTo>
                    <a:cubicBezTo>
                      <a:pt x="44" y="36"/>
                      <a:pt x="42" y="38"/>
                      <a:pt x="40" y="39"/>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28" name="Freeform 44">
                <a:extLst>
                  <a:ext uri="{FF2B5EF4-FFF2-40B4-BE49-F238E27FC236}">
                    <a16:creationId xmlns:a16="http://schemas.microsoft.com/office/drawing/2014/main" id="{02AD4B8E-9C4D-4F37-AAC6-126B7F819AAC}"/>
                  </a:ext>
                </a:extLst>
              </p:cNvPr>
              <p:cNvSpPr>
                <a:spLocks/>
              </p:cNvSpPr>
              <p:nvPr/>
            </p:nvSpPr>
            <p:spPr bwMode="auto">
              <a:xfrm>
                <a:off x="2373206" y="22674853"/>
                <a:ext cx="526949" cy="566274"/>
              </a:xfrm>
              <a:custGeom>
                <a:avLst/>
                <a:gdLst>
                  <a:gd name="T0" fmla="*/ 0 w 76"/>
                  <a:gd name="T1" fmla="*/ 68 h 80"/>
                  <a:gd name="T2" fmla="*/ 5 w 76"/>
                  <a:gd name="T3" fmla="*/ 36 h 80"/>
                  <a:gd name="T4" fmla="*/ 7 w 76"/>
                  <a:gd name="T5" fmla="*/ 36 h 80"/>
                  <a:gd name="T6" fmla="*/ 7 w 76"/>
                  <a:gd name="T7" fmla="*/ 39 h 80"/>
                  <a:gd name="T8" fmla="*/ 13 w 76"/>
                  <a:gd name="T9" fmla="*/ 46 h 80"/>
                  <a:gd name="T10" fmla="*/ 35 w 76"/>
                  <a:gd name="T11" fmla="*/ 50 h 80"/>
                  <a:gd name="T12" fmla="*/ 33 w 76"/>
                  <a:gd name="T13" fmla="*/ 47 h 80"/>
                  <a:gd name="T14" fmla="*/ 18 w 76"/>
                  <a:gd name="T15" fmla="*/ 24 h 80"/>
                  <a:gd name="T16" fmla="*/ 17 w 76"/>
                  <a:gd name="T17" fmla="*/ 22 h 80"/>
                  <a:gd name="T18" fmla="*/ 10 w 76"/>
                  <a:gd name="T19" fmla="*/ 23 h 80"/>
                  <a:gd name="T20" fmla="*/ 8 w 76"/>
                  <a:gd name="T21" fmla="*/ 29 h 80"/>
                  <a:gd name="T22" fmla="*/ 12 w 76"/>
                  <a:gd name="T23" fmla="*/ 0 h 80"/>
                  <a:gd name="T24" fmla="*/ 13 w 76"/>
                  <a:gd name="T25" fmla="*/ 1 h 80"/>
                  <a:gd name="T26" fmla="*/ 19 w 76"/>
                  <a:gd name="T27" fmla="*/ 19 h 80"/>
                  <a:gd name="T28" fmla="*/ 29 w 76"/>
                  <a:gd name="T29" fmla="*/ 35 h 80"/>
                  <a:gd name="T30" fmla="*/ 33 w 76"/>
                  <a:gd name="T31" fmla="*/ 34 h 80"/>
                  <a:gd name="T32" fmla="*/ 69 w 76"/>
                  <a:gd name="T33" fmla="*/ 13 h 80"/>
                  <a:gd name="T34" fmla="*/ 75 w 76"/>
                  <a:gd name="T35" fmla="*/ 8 h 80"/>
                  <a:gd name="T36" fmla="*/ 74 w 76"/>
                  <a:gd name="T37" fmla="*/ 18 h 80"/>
                  <a:gd name="T38" fmla="*/ 72 w 76"/>
                  <a:gd name="T39" fmla="*/ 30 h 80"/>
                  <a:gd name="T40" fmla="*/ 70 w 76"/>
                  <a:gd name="T41" fmla="*/ 40 h 80"/>
                  <a:gd name="T42" fmla="*/ 69 w 76"/>
                  <a:gd name="T43" fmla="*/ 40 h 80"/>
                  <a:gd name="T44" fmla="*/ 68 w 76"/>
                  <a:gd name="T45" fmla="*/ 32 h 80"/>
                  <a:gd name="T46" fmla="*/ 64 w 76"/>
                  <a:gd name="T47" fmla="*/ 33 h 80"/>
                  <a:gd name="T48" fmla="*/ 39 w 76"/>
                  <a:gd name="T49" fmla="*/ 48 h 80"/>
                  <a:gd name="T50" fmla="*/ 42 w 76"/>
                  <a:gd name="T51" fmla="*/ 51 h 80"/>
                  <a:gd name="T52" fmla="*/ 60 w 76"/>
                  <a:gd name="T53" fmla="*/ 55 h 80"/>
                  <a:gd name="T54" fmla="*/ 66 w 76"/>
                  <a:gd name="T55" fmla="*/ 51 h 80"/>
                  <a:gd name="T56" fmla="*/ 68 w 76"/>
                  <a:gd name="T57" fmla="*/ 48 h 80"/>
                  <a:gd name="T58" fmla="*/ 63 w 76"/>
                  <a:gd name="T59" fmla="*/ 80 h 80"/>
                  <a:gd name="T60" fmla="*/ 62 w 76"/>
                  <a:gd name="T61" fmla="*/ 80 h 80"/>
                  <a:gd name="T62" fmla="*/ 62 w 76"/>
                  <a:gd name="T63" fmla="*/ 77 h 80"/>
                  <a:gd name="T64" fmla="*/ 55 w 76"/>
                  <a:gd name="T65" fmla="*/ 70 h 80"/>
                  <a:gd name="T66" fmla="*/ 11 w 76"/>
                  <a:gd name="T67" fmla="*/ 62 h 80"/>
                  <a:gd name="T68" fmla="*/ 3 w 76"/>
                  <a:gd name="T69" fmla="*/ 66 h 80"/>
                  <a:gd name="T70" fmla="*/ 1 w 76"/>
                  <a:gd name="T71" fmla="*/ 68 h 80"/>
                  <a:gd name="T72" fmla="*/ 0 w 76"/>
                  <a:gd name="T7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80">
                    <a:moveTo>
                      <a:pt x="0" y="68"/>
                    </a:moveTo>
                    <a:cubicBezTo>
                      <a:pt x="2" y="57"/>
                      <a:pt x="4" y="47"/>
                      <a:pt x="5" y="36"/>
                    </a:cubicBezTo>
                    <a:cubicBezTo>
                      <a:pt x="6" y="36"/>
                      <a:pt x="6" y="36"/>
                      <a:pt x="7" y="36"/>
                    </a:cubicBezTo>
                    <a:cubicBezTo>
                      <a:pt x="7" y="37"/>
                      <a:pt x="7" y="38"/>
                      <a:pt x="7" y="39"/>
                    </a:cubicBezTo>
                    <a:cubicBezTo>
                      <a:pt x="8" y="43"/>
                      <a:pt x="9" y="45"/>
                      <a:pt x="13" y="46"/>
                    </a:cubicBezTo>
                    <a:cubicBezTo>
                      <a:pt x="20" y="48"/>
                      <a:pt x="27" y="49"/>
                      <a:pt x="35" y="50"/>
                    </a:cubicBezTo>
                    <a:cubicBezTo>
                      <a:pt x="34" y="49"/>
                      <a:pt x="34" y="48"/>
                      <a:pt x="33" y="47"/>
                    </a:cubicBezTo>
                    <a:cubicBezTo>
                      <a:pt x="28" y="39"/>
                      <a:pt x="23" y="32"/>
                      <a:pt x="18" y="24"/>
                    </a:cubicBezTo>
                    <a:cubicBezTo>
                      <a:pt x="18" y="24"/>
                      <a:pt x="17" y="23"/>
                      <a:pt x="17" y="22"/>
                    </a:cubicBezTo>
                    <a:cubicBezTo>
                      <a:pt x="14" y="19"/>
                      <a:pt x="12" y="20"/>
                      <a:pt x="10" y="23"/>
                    </a:cubicBezTo>
                    <a:cubicBezTo>
                      <a:pt x="10" y="25"/>
                      <a:pt x="9" y="26"/>
                      <a:pt x="8" y="29"/>
                    </a:cubicBezTo>
                    <a:cubicBezTo>
                      <a:pt x="7" y="24"/>
                      <a:pt x="10" y="4"/>
                      <a:pt x="12" y="0"/>
                    </a:cubicBezTo>
                    <a:cubicBezTo>
                      <a:pt x="13" y="0"/>
                      <a:pt x="13" y="1"/>
                      <a:pt x="13" y="1"/>
                    </a:cubicBezTo>
                    <a:cubicBezTo>
                      <a:pt x="13" y="8"/>
                      <a:pt x="16" y="14"/>
                      <a:pt x="19" y="19"/>
                    </a:cubicBezTo>
                    <a:cubicBezTo>
                      <a:pt x="22" y="25"/>
                      <a:pt x="26" y="30"/>
                      <a:pt x="29" y="35"/>
                    </a:cubicBezTo>
                    <a:cubicBezTo>
                      <a:pt x="31" y="35"/>
                      <a:pt x="32" y="34"/>
                      <a:pt x="33" y="34"/>
                    </a:cubicBezTo>
                    <a:cubicBezTo>
                      <a:pt x="45" y="27"/>
                      <a:pt x="57" y="20"/>
                      <a:pt x="69" y="13"/>
                    </a:cubicBezTo>
                    <a:cubicBezTo>
                      <a:pt x="71" y="12"/>
                      <a:pt x="73" y="10"/>
                      <a:pt x="75" y="8"/>
                    </a:cubicBezTo>
                    <a:cubicBezTo>
                      <a:pt x="76" y="12"/>
                      <a:pt x="74" y="15"/>
                      <a:pt x="74" y="18"/>
                    </a:cubicBezTo>
                    <a:cubicBezTo>
                      <a:pt x="73" y="22"/>
                      <a:pt x="73" y="26"/>
                      <a:pt x="72" y="30"/>
                    </a:cubicBezTo>
                    <a:cubicBezTo>
                      <a:pt x="71" y="33"/>
                      <a:pt x="71" y="37"/>
                      <a:pt x="70" y="40"/>
                    </a:cubicBezTo>
                    <a:cubicBezTo>
                      <a:pt x="69" y="40"/>
                      <a:pt x="69" y="40"/>
                      <a:pt x="69" y="40"/>
                    </a:cubicBezTo>
                    <a:cubicBezTo>
                      <a:pt x="68" y="38"/>
                      <a:pt x="68" y="35"/>
                      <a:pt x="68" y="32"/>
                    </a:cubicBezTo>
                    <a:cubicBezTo>
                      <a:pt x="66" y="32"/>
                      <a:pt x="65" y="33"/>
                      <a:pt x="64" y="33"/>
                    </a:cubicBezTo>
                    <a:cubicBezTo>
                      <a:pt x="55" y="38"/>
                      <a:pt x="47" y="43"/>
                      <a:pt x="39" y="48"/>
                    </a:cubicBezTo>
                    <a:cubicBezTo>
                      <a:pt x="39" y="50"/>
                      <a:pt x="40" y="51"/>
                      <a:pt x="42" y="51"/>
                    </a:cubicBezTo>
                    <a:cubicBezTo>
                      <a:pt x="48" y="53"/>
                      <a:pt x="54" y="54"/>
                      <a:pt x="60" y="55"/>
                    </a:cubicBezTo>
                    <a:cubicBezTo>
                      <a:pt x="63" y="55"/>
                      <a:pt x="64" y="54"/>
                      <a:pt x="66" y="51"/>
                    </a:cubicBezTo>
                    <a:cubicBezTo>
                      <a:pt x="66" y="50"/>
                      <a:pt x="67" y="49"/>
                      <a:pt x="68" y="48"/>
                    </a:cubicBezTo>
                    <a:cubicBezTo>
                      <a:pt x="67" y="58"/>
                      <a:pt x="65" y="69"/>
                      <a:pt x="63" y="80"/>
                    </a:cubicBezTo>
                    <a:cubicBezTo>
                      <a:pt x="63" y="80"/>
                      <a:pt x="63" y="80"/>
                      <a:pt x="62" y="80"/>
                    </a:cubicBezTo>
                    <a:cubicBezTo>
                      <a:pt x="62" y="79"/>
                      <a:pt x="62" y="78"/>
                      <a:pt x="62" y="77"/>
                    </a:cubicBezTo>
                    <a:cubicBezTo>
                      <a:pt x="61" y="72"/>
                      <a:pt x="60" y="71"/>
                      <a:pt x="55" y="70"/>
                    </a:cubicBezTo>
                    <a:cubicBezTo>
                      <a:pt x="40" y="67"/>
                      <a:pt x="26" y="64"/>
                      <a:pt x="11" y="62"/>
                    </a:cubicBezTo>
                    <a:cubicBezTo>
                      <a:pt x="6" y="61"/>
                      <a:pt x="5" y="62"/>
                      <a:pt x="3" y="66"/>
                    </a:cubicBezTo>
                    <a:cubicBezTo>
                      <a:pt x="2" y="67"/>
                      <a:pt x="2" y="68"/>
                      <a:pt x="1" y="68"/>
                    </a:cubicBezTo>
                    <a:cubicBezTo>
                      <a:pt x="1" y="68"/>
                      <a:pt x="1" y="68"/>
                      <a:pt x="0" y="68"/>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29" name="Freeform 45">
                <a:extLst>
                  <a:ext uri="{FF2B5EF4-FFF2-40B4-BE49-F238E27FC236}">
                    <a16:creationId xmlns:a16="http://schemas.microsoft.com/office/drawing/2014/main" id="{F2C56637-AD32-41CD-B904-7FDE5C590999}"/>
                  </a:ext>
                </a:extLst>
              </p:cNvPr>
              <p:cNvSpPr>
                <a:spLocks/>
              </p:cNvSpPr>
              <p:nvPr/>
            </p:nvSpPr>
            <p:spPr bwMode="auto">
              <a:xfrm>
                <a:off x="6989906" y="20865924"/>
                <a:ext cx="574138" cy="613463"/>
              </a:xfrm>
              <a:custGeom>
                <a:avLst/>
                <a:gdLst>
                  <a:gd name="T0" fmla="*/ 61 w 82"/>
                  <a:gd name="T1" fmla="*/ 37 h 87"/>
                  <a:gd name="T2" fmla="*/ 42 w 82"/>
                  <a:gd name="T3" fmla="*/ 65 h 87"/>
                  <a:gd name="T4" fmla="*/ 44 w 82"/>
                  <a:gd name="T5" fmla="*/ 59 h 87"/>
                  <a:gd name="T6" fmla="*/ 37 w 82"/>
                  <a:gd name="T7" fmla="*/ 42 h 87"/>
                  <a:gd name="T8" fmla="*/ 36 w 82"/>
                  <a:gd name="T9" fmla="*/ 44 h 87"/>
                  <a:gd name="T10" fmla="*/ 24 w 82"/>
                  <a:gd name="T11" fmla="*/ 61 h 87"/>
                  <a:gd name="T12" fmla="*/ 25 w 82"/>
                  <a:gd name="T13" fmla="*/ 68 h 87"/>
                  <a:gd name="T14" fmla="*/ 54 w 82"/>
                  <a:gd name="T15" fmla="*/ 74 h 87"/>
                  <a:gd name="T16" fmla="*/ 59 w 82"/>
                  <a:gd name="T17" fmla="*/ 73 h 87"/>
                  <a:gd name="T18" fmla="*/ 45 w 82"/>
                  <a:gd name="T19" fmla="*/ 87 h 87"/>
                  <a:gd name="T20" fmla="*/ 0 w 82"/>
                  <a:gd name="T21" fmla="*/ 52 h 87"/>
                  <a:gd name="T22" fmla="*/ 4 w 82"/>
                  <a:gd name="T23" fmla="*/ 54 h 87"/>
                  <a:gd name="T24" fmla="*/ 12 w 82"/>
                  <a:gd name="T25" fmla="*/ 51 h 87"/>
                  <a:gd name="T26" fmla="*/ 39 w 82"/>
                  <a:gd name="T27" fmla="*/ 12 h 87"/>
                  <a:gd name="T28" fmla="*/ 39 w 82"/>
                  <a:gd name="T29" fmla="*/ 3 h 87"/>
                  <a:gd name="T30" fmla="*/ 37 w 82"/>
                  <a:gd name="T31" fmla="*/ 0 h 87"/>
                  <a:gd name="T32" fmla="*/ 82 w 82"/>
                  <a:gd name="T33" fmla="*/ 33 h 87"/>
                  <a:gd name="T34" fmla="*/ 70 w 82"/>
                  <a:gd name="T35" fmla="*/ 48 h 87"/>
                  <a:gd name="T36" fmla="*/ 70 w 82"/>
                  <a:gd name="T37" fmla="*/ 46 h 87"/>
                  <a:gd name="T38" fmla="*/ 65 w 82"/>
                  <a:gd name="T39" fmla="*/ 24 h 87"/>
                  <a:gd name="T40" fmla="*/ 58 w 82"/>
                  <a:gd name="T41" fmla="*/ 19 h 87"/>
                  <a:gd name="T42" fmla="*/ 53 w 82"/>
                  <a:gd name="T43" fmla="*/ 20 h 87"/>
                  <a:gd name="T44" fmla="*/ 41 w 82"/>
                  <a:gd name="T45" fmla="*/ 36 h 87"/>
                  <a:gd name="T46" fmla="*/ 40 w 82"/>
                  <a:gd name="T47" fmla="*/ 39 h 87"/>
                  <a:gd name="T48" fmla="*/ 51 w 82"/>
                  <a:gd name="T49" fmla="*/ 43 h 87"/>
                  <a:gd name="T50" fmla="*/ 61 w 82"/>
                  <a:gd name="T51" fmla="*/ 3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87">
                    <a:moveTo>
                      <a:pt x="61" y="37"/>
                    </a:moveTo>
                    <a:cubicBezTo>
                      <a:pt x="60" y="41"/>
                      <a:pt x="46" y="62"/>
                      <a:pt x="42" y="65"/>
                    </a:cubicBezTo>
                    <a:cubicBezTo>
                      <a:pt x="43" y="62"/>
                      <a:pt x="43" y="60"/>
                      <a:pt x="44" y="59"/>
                    </a:cubicBezTo>
                    <a:cubicBezTo>
                      <a:pt x="46" y="52"/>
                      <a:pt x="44" y="46"/>
                      <a:pt x="37" y="42"/>
                    </a:cubicBezTo>
                    <a:cubicBezTo>
                      <a:pt x="37" y="42"/>
                      <a:pt x="36" y="43"/>
                      <a:pt x="36" y="44"/>
                    </a:cubicBezTo>
                    <a:cubicBezTo>
                      <a:pt x="32" y="50"/>
                      <a:pt x="28" y="55"/>
                      <a:pt x="24" y="61"/>
                    </a:cubicBezTo>
                    <a:cubicBezTo>
                      <a:pt x="22" y="64"/>
                      <a:pt x="22" y="66"/>
                      <a:pt x="25" y="68"/>
                    </a:cubicBezTo>
                    <a:cubicBezTo>
                      <a:pt x="33" y="76"/>
                      <a:pt x="42" y="80"/>
                      <a:pt x="54" y="74"/>
                    </a:cubicBezTo>
                    <a:cubicBezTo>
                      <a:pt x="56" y="73"/>
                      <a:pt x="56" y="73"/>
                      <a:pt x="59" y="73"/>
                    </a:cubicBezTo>
                    <a:cubicBezTo>
                      <a:pt x="57" y="76"/>
                      <a:pt x="50" y="84"/>
                      <a:pt x="45" y="87"/>
                    </a:cubicBezTo>
                    <a:cubicBezTo>
                      <a:pt x="36" y="82"/>
                      <a:pt x="2" y="56"/>
                      <a:pt x="0" y="52"/>
                    </a:cubicBezTo>
                    <a:cubicBezTo>
                      <a:pt x="2" y="53"/>
                      <a:pt x="3" y="53"/>
                      <a:pt x="4" y="54"/>
                    </a:cubicBezTo>
                    <a:cubicBezTo>
                      <a:pt x="8" y="55"/>
                      <a:pt x="10" y="54"/>
                      <a:pt x="12" y="51"/>
                    </a:cubicBezTo>
                    <a:cubicBezTo>
                      <a:pt x="21" y="38"/>
                      <a:pt x="30" y="25"/>
                      <a:pt x="39" y="12"/>
                    </a:cubicBezTo>
                    <a:cubicBezTo>
                      <a:pt x="42" y="8"/>
                      <a:pt x="41" y="6"/>
                      <a:pt x="39" y="3"/>
                    </a:cubicBezTo>
                    <a:cubicBezTo>
                      <a:pt x="38" y="2"/>
                      <a:pt x="38" y="1"/>
                      <a:pt x="37" y="0"/>
                    </a:cubicBezTo>
                    <a:cubicBezTo>
                      <a:pt x="40" y="1"/>
                      <a:pt x="76" y="27"/>
                      <a:pt x="82" y="33"/>
                    </a:cubicBezTo>
                    <a:cubicBezTo>
                      <a:pt x="79" y="38"/>
                      <a:pt x="73" y="46"/>
                      <a:pt x="70" y="48"/>
                    </a:cubicBezTo>
                    <a:cubicBezTo>
                      <a:pt x="70" y="47"/>
                      <a:pt x="70" y="46"/>
                      <a:pt x="70" y="46"/>
                    </a:cubicBezTo>
                    <a:cubicBezTo>
                      <a:pt x="74" y="36"/>
                      <a:pt x="72" y="30"/>
                      <a:pt x="65" y="24"/>
                    </a:cubicBezTo>
                    <a:cubicBezTo>
                      <a:pt x="63" y="22"/>
                      <a:pt x="61" y="20"/>
                      <a:pt x="58" y="19"/>
                    </a:cubicBezTo>
                    <a:cubicBezTo>
                      <a:pt x="56" y="17"/>
                      <a:pt x="54" y="18"/>
                      <a:pt x="53" y="20"/>
                    </a:cubicBezTo>
                    <a:cubicBezTo>
                      <a:pt x="49" y="25"/>
                      <a:pt x="45" y="30"/>
                      <a:pt x="41" y="36"/>
                    </a:cubicBezTo>
                    <a:cubicBezTo>
                      <a:pt x="41" y="37"/>
                      <a:pt x="40" y="38"/>
                      <a:pt x="40" y="39"/>
                    </a:cubicBezTo>
                    <a:cubicBezTo>
                      <a:pt x="43" y="42"/>
                      <a:pt x="46" y="44"/>
                      <a:pt x="51" y="43"/>
                    </a:cubicBezTo>
                    <a:cubicBezTo>
                      <a:pt x="54" y="42"/>
                      <a:pt x="58" y="39"/>
                      <a:pt x="61" y="3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0" name="Freeform 46">
                <a:extLst>
                  <a:ext uri="{FF2B5EF4-FFF2-40B4-BE49-F238E27FC236}">
                    <a16:creationId xmlns:a16="http://schemas.microsoft.com/office/drawing/2014/main" id="{F032975D-CF69-4B09-BA05-72D320787553}"/>
                  </a:ext>
                </a:extLst>
              </p:cNvPr>
              <p:cNvSpPr>
                <a:spLocks/>
              </p:cNvSpPr>
              <p:nvPr/>
            </p:nvSpPr>
            <p:spPr bwMode="auto">
              <a:xfrm>
                <a:off x="2373206" y="23555723"/>
                <a:ext cx="495489" cy="471895"/>
              </a:xfrm>
              <a:custGeom>
                <a:avLst/>
                <a:gdLst>
                  <a:gd name="T0" fmla="*/ 49 w 71"/>
                  <a:gd name="T1" fmla="*/ 20 h 68"/>
                  <a:gd name="T2" fmla="*/ 37 w 71"/>
                  <a:gd name="T3" fmla="*/ 29 h 68"/>
                  <a:gd name="T4" fmla="*/ 38 w 71"/>
                  <a:gd name="T5" fmla="*/ 39 h 68"/>
                  <a:gd name="T6" fmla="*/ 44 w 71"/>
                  <a:gd name="T7" fmla="*/ 38 h 68"/>
                  <a:gd name="T8" fmla="*/ 60 w 71"/>
                  <a:gd name="T9" fmla="*/ 36 h 68"/>
                  <a:gd name="T10" fmla="*/ 65 w 71"/>
                  <a:gd name="T11" fmla="*/ 30 h 68"/>
                  <a:gd name="T12" fmla="*/ 48 w 71"/>
                  <a:gd name="T13" fmla="*/ 4 h 68"/>
                  <a:gd name="T14" fmla="*/ 44 w 71"/>
                  <a:gd name="T15" fmla="*/ 0 h 68"/>
                  <a:gd name="T16" fmla="*/ 63 w 71"/>
                  <a:gd name="T17" fmla="*/ 1 h 68"/>
                  <a:gd name="T18" fmla="*/ 70 w 71"/>
                  <a:gd name="T19" fmla="*/ 59 h 68"/>
                  <a:gd name="T20" fmla="*/ 68 w 71"/>
                  <a:gd name="T21" fmla="*/ 55 h 68"/>
                  <a:gd name="T22" fmla="*/ 62 w 71"/>
                  <a:gd name="T23" fmla="*/ 51 h 68"/>
                  <a:gd name="T24" fmla="*/ 16 w 71"/>
                  <a:gd name="T25" fmla="*/ 58 h 68"/>
                  <a:gd name="T26" fmla="*/ 9 w 71"/>
                  <a:gd name="T27" fmla="*/ 65 h 68"/>
                  <a:gd name="T28" fmla="*/ 9 w 71"/>
                  <a:gd name="T29" fmla="*/ 68 h 68"/>
                  <a:gd name="T30" fmla="*/ 1 w 71"/>
                  <a:gd name="T31" fmla="*/ 11 h 68"/>
                  <a:gd name="T32" fmla="*/ 18 w 71"/>
                  <a:gd name="T33" fmla="*/ 9 h 68"/>
                  <a:gd name="T34" fmla="*/ 19 w 71"/>
                  <a:gd name="T35" fmla="*/ 10 h 68"/>
                  <a:gd name="T36" fmla="*/ 17 w 71"/>
                  <a:gd name="T37" fmla="*/ 11 h 68"/>
                  <a:gd name="T38" fmla="*/ 6 w 71"/>
                  <a:gd name="T39" fmla="*/ 30 h 68"/>
                  <a:gd name="T40" fmla="*/ 7 w 71"/>
                  <a:gd name="T41" fmla="*/ 38 h 68"/>
                  <a:gd name="T42" fmla="*/ 13 w 71"/>
                  <a:gd name="T43" fmla="*/ 42 h 68"/>
                  <a:gd name="T44" fmla="*/ 33 w 71"/>
                  <a:gd name="T45" fmla="*/ 39 h 68"/>
                  <a:gd name="T46" fmla="*/ 29 w 71"/>
                  <a:gd name="T47" fmla="*/ 28 h 68"/>
                  <a:gd name="T48" fmla="*/ 18 w 71"/>
                  <a:gd name="T49" fmla="*/ 24 h 68"/>
                  <a:gd name="T50" fmla="*/ 19 w 71"/>
                  <a:gd name="T51" fmla="*/ 22 h 68"/>
                  <a:gd name="T52" fmla="*/ 49 w 71"/>
                  <a:gd name="T53" fmla="*/ 18 h 68"/>
                  <a:gd name="T54" fmla="*/ 49 w 71"/>
                  <a:gd name="T55" fmla="*/ 2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1" h="68">
                    <a:moveTo>
                      <a:pt x="49" y="20"/>
                    </a:moveTo>
                    <a:cubicBezTo>
                      <a:pt x="44" y="22"/>
                      <a:pt x="39" y="24"/>
                      <a:pt x="37" y="29"/>
                    </a:cubicBezTo>
                    <a:cubicBezTo>
                      <a:pt x="36" y="32"/>
                      <a:pt x="36" y="35"/>
                      <a:pt x="38" y="39"/>
                    </a:cubicBezTo>
                    <a:cubicBezTo>
                      <a:pt x="40" y="38"/>
                      <a:pt x="42" y="38"/>
                      <a:pt x="44" y="38"/>
                    </a:cubicBezTo>
                    <a:cubicBezTo>
                      <a:pt x="49" y="37"/>
                      <a:pt x="54" y="36"/>
                      <a:pt x="60" y="36"/>
                    </a:cubicBezTo>
                    <a:cubicBezTo>
                      <a:pt x="63" y="35"/>
                      <a:pt x="64" y="34"/>
                      <a:pt x="65" y="30"/>
                    </a:cubicBezTo>
                    <a:cubicBezTo>
                      <a:pt x="65" y="18"/>
                      <a:pt x="59" y="8"/>
                      <a:pt x="48" y="4"/>
                    </a:cubicBezTo>
                    <a:cubicBezTo>
                      <a:pt x="47" y="3"/>
                      <a:pt x="45" y="3"/>
                      <a:pt x="44" y="0"/>
                    </a:cubicBezTo>
                    <a:cubicBezTo>
                      <a:pt x="51" y="0"/>
                      <a:pt x="57" y="1"/>
                      <a:pt x="63" y="1"/>
                    </a:cubicBezTo>
                    <a:cubicBezTo>
                      <a:pt x="65" y="5"/>
                      <a:pt x="71" y="54"/>
                      <a:pt x="70" y="59"/>
                    </a:cubicBezTo>
                    <a:cubicBezTo>
                      <a:pt x="69" y="57"/>
                      <a:pt x="69" y="56"/>
                      <a:pt x="68" y="55"/>
                    </a:cubicBezTo>
                    <a:cubicBezTo>
                      <a:pt x="67" y="52"/>
                      <a:pt x="65" y="51"/>
                      <a:pt x="62" y="51"/>
                    </a:cubicBezTo>
                    <a:cubicBezTo>
                      <a:pt x="46" y="53"/>
                      <a:pt x="31" y="55"/>
                      <a:pt x="16" y="58"/>
                    </a:cubicBezTo>
                    <a:cubicBezTo>
                      <a:pt x="12" y="58"/>
                      <a:pt x="10" y="60"/>
                      <a:pt x="9" y="65"/>
                    </a:cubicBezTo>
                    <a:cubicBezTo>
                      <a:pt x="9" y="66"/>
                      <a:pt x="9" y="67"/>
                      <a:pt x="9" y="68"/>
                    </a:cubicBezTo>
                    <a:cubicBezTo>
                      <a:pt x="7" y="65"/>
                      <a:pt x="0" y="17"/>
                      <a:pt x="1" y="11"/>
                    </a:cubicBezTo>
                    <a:cubicBezTo>
                      <a:pt x="7" y="10"/>
                      <a:pt x="12" y="9"/>
                      <a:pt x="18" y="9"/>
                    </a:cubicBezTo>
                    <a:cubicBezTo>
                      <a:pt x="18" y="9"/>
                      <a:pt x="19" y="9"/>
                      <a:pt x="19" y="10"/>
                    </a:cubicBezTo>
                    <a:cubicBezTo>
                      <a:pt x="18" y="10"/>
                      <a:pt x="18" y="11"/>
                      <a:pt x="17" y="11"/>
                    </a:cubicBezTo>
                    <a:cubicBezTo>
                      <a:pt x="8" y="14"/>
                      <a:pt x="5" y="21"/>
                      <a:pt x="6" y="30"/>
                    </a:cubicBezTo>
                    <a:cubicBezTo>
                      <a:pt x="6" y="32"/>
                      <a:pt x="6" y="35"/>
                      <a:pt x="7" y="38"/>
                    </a:cubicBezTo>
                    <a:cubicBezTo>
                      <a:pt x="7" y="42"/>
                      <a:pt x="8" y="43"/>
                      <a:pt x="13" y="42"/>
                    </a:cubicBezTo>
                    <a:cubicBezTo>
                      <a:pt x="20" y="41"/>
                      <a:pt x="26" y="40"/>
                      <a:pt x="33" y="39"/>
                    </a:cubicBezTo>
                    <a:cubicBezTo>
                      <a:pt x="34" y="34"/>
                      <a:pt x="33" y="30"/>
                      <a:pt x="29" y="28"/>
                    </a:cubicBezTo>
                    <a:cubicBezTo>
                      <a:pt x="26" y="26"/>
                      <a:pt x="22" y="25"/>
                      <a:pt x="18" y="24"/>
                    </a:cubicBezTo>
                    <a:cubicBezTo>
                      <a:pt x="18" y="23"/>
                      <a:pt x="19" y="23"/>
                      <a:pt x="19" y="22"/>
                    </a:cubicBezTo>
                    <a:cubicBezTo>
                      <a:pt x="29" y="21"/>
                      <a:pt x="39" y="20"/>
                      <a:pt x="49" y="18"/>
                    </a:cubicBezTo>
                    <a:cubicBezTo>
                      <a:pt x="49" y="19"/>
                      <a:pt x="49" y="19"/>
                      <a:pt x="49" y="2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1" name="Freeform 47">
                <a:extLst>
                  <a:ext uri="{FF2B5EF4-FFF2-40B4-BE49-F238E27FC236}">
                    <a16:creationId xmlns:a16="http://schemas.microsoft.com/office/drawing/2014/main" id="{6B6AC068-0EBD-48BD-AE1C-D7481884A830}"/>
                  </a:ext>
                </a:extLst>
              </p:cNvPr>
              <p:cNvSpPr>
                <a:spLocks noEditPoints="1"/>
              </p:cNvSpPr>
              <p:nvPr/>
            </p:nvSpPr>
            <p:spPr bwMode="auto">
              <a:xfrm>
                <a:off x="4897841" y="26009575"/>
                <a:ext cx="346056" cy="495489"/>
              </a:xfrm>
              <a:custGeom>
                <a:avLst/>
                <a:gdLst>
                  <a:gd name="T0" fmla="*/ 17 w 50"/>
                  <a:gd name="T1" fmla="*/ 35 h 70"/>
                  <a:gd name="T2" fmla="*/ 10 w 50"/>
                  <a:gd name="T3" fmla="*/ 27 h 70"/>
                  <a:gd name="T4" fmla="*/ 8 w 50"/>
                  <a:gd name="T5" fmla="*/ 11 h 70"/>
                  <a:gd name="T6" fmla="*/ 19 w 50"/>
                  <a:gd name="T7" fmla="*/ 1 h 70"/>
                  <a:gd name="T8" fmla="*/ 39 w 50"/>
                  <a:gd name="T9" fmla="*/ 3 h 70"/>
                  <a:gd name="T10" fmla="*/ 48 w 50"/>
                  <a:gd name="T11" fmla="*/ 12 h 70"/>
                  <a:gd name="T12" fmla="*/ 42 w 50"/>
                  <a:gd name="T13" fmla="*/ 27 h 70"/>
                  <a:gd name="T14" fmla="*/ 34 w 50"/>
                  <a:gd name="T15" fmla="*/ 30 h 70"/>
                  <a:gd name="T16" fmla="*/ 37 w 50"/>
                  <a:gd name="T17" fmla="*/ 33 h 70"/>
                  <a:gd name="T18" fmla="*/ 44 w 50"/>
                  <a:gd name="T19" fmla="*/ 44 h 70"/>
                  <a:gd name="T20" fmla="*/ 30 w 50"/>
                  <a:gd name="T21" fmla="*/ 69 h 70"/>
                  <a:gd name="T22" fmla="*/ 9 w 50"/>
                  <a:gd name="T23" fmla="*/ 65 h 70"/>
                  <a:gd name="T24" fmla="*/ 1 w 50"/>
                  <a:gd name="T25" fmla="*/ 51 h 70"/>
                  <a:gd name="T26" fmla="*/ 11 w 50"/>
                  <a:gd name="T27" fmla="*/ 38 h 70"/>
                  <a:gd name="T28" fmla="*/ 17 w 50"/>
                  <a:gd name="T29" fmla="*/ 35 h 70"/>
                  <a:gd name="T30" fmla="*/ 20 w 50"/>
                  <a:gd name="T31" fmla="*/ 38 h 70"/>
                  <a:gd name="T32" fmla="*/ 14 w 50"/>
                  <a:gd name="T33" fmla="*/ 61 h 70"/>
                  <a:gd name="T34" fmla="*/ 22 w 50"/>
                  <a:gd name="T35" fmla="*/ 67 h 70"/>
                  <a:gd name="T36" fmla="*/ 30 w 50"/>
                  <a:gd name="T37" fmla="*/ 61 h 70"/>
                  <a:gd name="T38" fmla="*/ 20 w 50"/>
                  <a:gd name="T39" fmla="*/ 38 h 70"/>
                  <a:gd name="T40" fmla="*/ 31 w 50"/>
                  <a:gd name="T41" fmla="*/ 27 h 70"/>
                  <a:gd name="T42" fmla="*/ 36 w 50"/>
                  <a:gd name="T43" fmla="*/ 8 h 70"/>
                  <a:gd name="T44" fmla="*/ 28 w 50"/>
                  <a:gd name="T45" fmla="*/ 3 h 70"/>
                  <a:gd name="T46" fmla="*/ 21 w 50"/>
                  <a:gd name="T47" fmla="*/ 8 h 70"/>
                  <a:gd name="T48" fmla="*/ 22 w 50"/>
                  <a:gd name="T49" fmla="*/ 18 h 70"/>
                  <a:gd name="T50" fmla="*/ 31 w 50"/>
                  <a:gd name="T51" fmla="*/ 2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70">
                    <a:moveTo>
                      <a:pt x="17" y="35"/>
                    </a:moveTo>
                    <a:cubicBezTo>
                      <a:pt x="15" y="33"/>
                      <a:pt x="12" y="30"/>
                      <a:pt x="10" y="27"/>
                    </a:cubicBezTo>
                    <a:cubicBezTo>
                      <a:pt x="7" y="22"/>
                      <a:pt x="6" y="17"/>
                      <a:pt x="8" y="11"/>
                    </a:cubicBezTo>
                    <a:cubicBezTo>
                      <a:pt x="10" y="6"/>
                      <a:pt x="14" y="3"/>
                      <a:pt x="19" y="1"/>
                    </a:cubicBezTo>
                    <a:cubicBezTo>
                      <a:pt x="26" y="0"/>
                      <a:pt x="33" y="0"/>
                      <a:pt x="39" y="3"/>
                    </a:cubicBezTo>
                    <a:cubicBezTo>
                      <a:pt x="43" y="5"/>
                      <a:pt x="46" y="8"/>
                      <a:pt x="48" y="12"/>
                    </a:cubicBezTo>
                    <a:cubicBezTo>
                      <a:pt x="50" y="18"/>
                      <a:pt x="48" y="24"/>
                      <a:pt x="42" y="27"/>
                    </a:cubicBezTo>
                    <a:cubicBezTo>
                      <a:pt x="39" y="28"/>
                      <a:pt x="37" y="29"/>
                      <a:pt x="34" y="30"/>
                    </a:cubicBezTo>
                    <a:cubicBezTo>
                      <a:pt x="35" y="31"/>
                      <a:pt x="36" y="32"/>
                      <a:pt x="37" y="33"/>
                    </a:cubicBezTo>
                    <a:cubicBezTo>
                      <a:pt x="40" y="37"/>
                      <a:pt x="43" y="40"/>
                      <a:pt x="44" y="44"/>
                    </a:cubicBezTo>
                    <a:cubicBezTo>
                      <a:pt x="48" y="55"/>
                      <a:pt x="42" y="66"/>
                      <a:pt x="30" y="69"/>
                    </a:cubicBezTo>
                    <a:cubicBezTo>
                      <a:pt x="23" y="70"/>
                      <a:pt x="16" y="69"/>
                      <a:pt x="9" y="65"/>
                    </a:cubicBezTo>
                    <a:cubicBezTo>
                      <a:pt x="3" y="62"/>
                      <a:pt x="0" y="57"/>
                      <a:pt x="1" y="51"/>
                    </a:cubicBezTo>
                    <a:cubicBezTo>
                      <a:pt x="1" y="44"/>
                      <a:pt x="5" y="40"/>
                      <a:pt x="11" y="38"/>
                    </a:cubicBezTo>
                    <a:cubicBezTo>
                      <a:pt x="13" y="37"/>
                      <a:pt x="15" y="36"/>
                      <a:pt x="17" y="35"/>
                    </a:cubicBezTo>
                    <a:close/>
                    <a:moveTo>
                      <a:pt x="20" y="38"/>
                    </a:moveTo>
                    <a:cubicBezTo>
                      <a:pt x="13" y="44"/>
                      <a:pt x="10" y="54"/>
                      <a:pt x="14" y="61"/>
                    </a:cubicBezTo>
                    <a:cubicBezTo>
                      <a:pt x="15" y="65"/>
                      <a:pt x="18" y="67"/>
                      <a:pt x="22" y="67"/>
                    </a:cubicBezTo>
                    <a:cubicBezTo>
                      <a:pt x="26" y="67"/>
                      <a:pt x="28" y="64"/>
                      <a:pt x="30" y="61"/>
                    </a:cubicBezTo>
                    <a:cubicBezTo>
                      <a:pt x="33" y="53"/>
                      <a:pt x="29" y="44"/>
                      <a:pt x="20" y="38"/>
                    </a:cubicBezTo>
                    <a:close/>
                    <a:moveTo>
                      <a:pt x="31" y="27"/>
                    </a:moveTo>
                    <a:cubicBezTo>
                      <a:pt x="37" y="23"/>
                      <a:pt x="39" y="14"/>
                      <a:pt x="36" y="8"/>
                    </a:cubicBezTo>
                    <a:cubicBezTo>
                      <a:pt x="35" y="4"/>
                      <a:pt x="32" y="3"/>
                      <a:pt x="28" y="3"/>
                    </a:cubicBezTo>
                    <a:cubicBezTo>
                      <a:pt x="25" y="3"/>
                      <a:pt x="23" y="5"/>
                      <a:pt x="21" y="8"/>
                    </a:cubicBezTo>
                    <a:cubicBezTo>
                      <a:pt x="20" y="11"/>
                      <a:pt x="20" y="15"/>
                      <a:pt x="22" y="18"/>
                    </a:cubicBezTo>
                    <a:cubicBezTo>
                      <a:pt x="24" y="22"/>
                      <a:pt x="27" y="25"/>
                      <a:pt x="31" y="2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2" name="Freeform 48">
                <a:extLst>
                  <a:ext uri="{FF2B5EF4-FFF2-40B4-BE49-F238E27FC236}">
                    <a16:creationId xmlns:a16="http://schemas.microsoft.com/office/drawing/2014/main" id="{ACE3F796-5431-4E6C-AC15-7A788620661A}"/>
                  </a:ext>
                </a:extLst>
              </p:cNvPr>
              <p:cNvSpPr>
                <a:spLocks noEditPoints="1"/>
              </p:cNvSpPr>
              <p:nvPr/>
            </p:nvSpPr>
            <p:spPr bwMode="auto">
              <a:xfrm>
                <a:off x="2569829" y="24342214"/>
                <a:ext cx="511219" cy="440435"/>
              </a:xfrm>
              <a:custGeom>
                <a:avLst/>
                <a:gdLst>
                  <a:gd name="T0" fmla="*/ 16 w 74"/>
                  <a:gd name="T1" fmla="*/ 63 h 63"/>
                  <a:gd name="T2" fmla="*/ 14 w 74"/>
                  <a:gd name="T3" fmla="*/ 60 h 63"/>
                  <a:gd name="T4" fmla="*/ 3 w 74"/>
                  <a:gd name="T5" fmla="*/ 34 h 63"/>
                  <a:gd name="T6" fmla="*/ 0 w 74"/>
                  <a:gd name="T7" fmla="*/ 18 h 63"/>
                  <a:gd name="T8" fmla="*/ 8 w 74"/>
                  <a:gd name="T9" fmla="*/ 3 h 63"/>
                  <a:gd name="T10" fmla="*/ 25 w 74"/>
                  <a:gd name="T11" fmla="*/ 4 h 63"/>
                  <a:gd name="T12" fmla="*/ 33 w 74"/>
                  <a:gd name="T13" fmla="*/ 13 h 63"/>
                  <a:gd name="T14" fmla="*/ 38 w 74"/>
                  <a:gd name="T15" fmla="*/ 26 h 63"/>
                  <a:gd name="T16" fmla="*/ 42 w 74"/>
                  <a:gd name="T17" fmla="*/ 25 h 63"/>
                  <a:gd name="T18" fmla="*/ 55 w 74"/>
                  <a:gd name="T19" fmla="*/ 19 h 63"/>
                  <a:gd name="T20" fmla="*/ 61 w 74"/>
                  <a:gd name="T21" fmla="*/ 9 h 63"/>
                  <a:gd name="T22" fmla="*/ 61 w 74"/>
                  <a:gd name="T23" fmla="*/ 6 h 63"/>
                  <a:gd name="T24" fmla="*/ 66 w 74"/>
                  <a:gd name="T25" fmla="*/ 16 h 63"/>
                  <a:gd name="T26" fmla="*/ 70 w 74"/>
                  <a:gd name="T27" fmla="*/ 27 h 63"/>
                  <a:gd name="T28" fmla="*/ 73 w 74"/>
                  <a:gd name="T29" fmla="*/ 38 h 63"/>
                  <a:gd name="T30" fmla="*/ 70 w 74"/>
                  <a:gd name="T31" fmla="*/ 34 h 63"/>
                  <a:gd name="T32" fmla="*/ 64 w 74"/>
                  <a:gd name="T33" fmla="*/ 32 h 63"/>
                  <a:gd name="T34" fmla="*/ 58 w 74"/>
                  <a:gd name="T35" fmla="*/ 35 h 63"/>
                  <a:gd name="T36" fmla="*/ 22 w 74"/>
                  <a:gd name="T37" fmla="*/ 50 h 63"/>
                  <a:gd name="T38" fmla="*/ 16 w 74"/>
                  <a:gd name="T39" fmla="*/ 61 h 63"/>
                  <a:gd name="T40" fmla="*/ 16 w 74"/>
                  <a:gd name="T41" fmla="*/ 63 h 63"/>
                  <a:gd name="T42" fmla="*/ 36 w 74"/>
                  <a:gd name="T43" fmla="*/ 27 h 63"/>
                  <a:gd name="T44" fmla="*/ 32 w 74"/>
                  <a:gd name="T45" fmla="*/ 20 h 63"/>
                  <a:gd name="T46" fmla="*/ 21 w 74"/>
                  <a:gd name="T47" fmla="*/ 16 h 63"/>
                  <a:gd name="T48" fmla="*/ 10 w 74"/>
                  <a:gd name="T49" fmla="*/ 21 h 63"/>
                  <a:gd name="T50" fmla="*/ 7 w 74"/>
                  <a:gd name="T51" fmla="*/ 35 h 63"/>
                  <a:gd name="T52" fmla="*/ 13 w 74"/>
                  <a:gd name="T53" fmla="*/ 38 h 63"/>
                  <a:gd name="T54" fmla="*/ 36 w 74"/>
                  <a:gd name="T55"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4" h="63">
                    <a:moveTo>
                      <a:pt x="16" y="63"/>
                    </a:moveTo>
                    <a:cubicBezTo>
                      <a:pt x="15" y="62"/>
                      <a:pt x="14" y="61"/>
                      <a:pt x="14" y="60"/>
                    </a:cubicBezTo>
                    <a:cubicBezTo>
                      <a:pt x="10" y="51"/>
                      <a:pt x="7" y="42"/>
                      <a:pt x="3" y="34"/>
                    </a:cubicBezTo>
                    <a:cubicBezTo>
                      <a:pt x="1" y="29"/>
                      <a:pt x="0" y="23"/>
                      <a:pt x="0" y="18"/>
                    </a:cubicBezTo>
                    <a:cubicBezTo>
                      <a:pt x="0" y="11"/>
                      <a:pt x="2" y="6"/>
                      <a:pt x="8" y="3"/>
                    </a:cubicBezTo>
                    <a:cubicBezTo>
                      <a:pt x="14" y="0"/>
                      <a:pt x="19" y="1"/>
                      <a:pt x="25" y="4"/>
                    </a:cubicBezTo>
                    <a:cubicBezTo>
                      <a:pt x="28" y="6"/>
                      <a:pt x="31" y="10"/>
                      <a:pt x="33" y="13"/>
                    </a:cubicBezTo>
                    <a:cubicBezTo>
                      <a:pt x="35" y="17"/>
                      <a:pt x="36" y="22"/>
                      <a:pt x="38" y="26"/>
                    </a:cubicBezTo>
                    <a:cubicBezTo>
                      <a:pt x="40" y="25"/>
                      <a:pt x="41" y="25"/>
                      <a:pt x="42" y="25"/>
                    </a:cubicBezTo>
                    <a:cubicBezTo>
                      <a:pt x="46" y="23"/>
                      <a:pt x="51" y="21"/>
                      <a:pt x="55" y="19"/>
                    </a:cubicBezTo>
                    <a:cubicBezTo>
                      <a:pt x="61" y="16"/>
                      <a:pt x="62" y="15"/>
                      <a:pt x="61" y="9"/>
                    </a:cubicBezTo>
                    <a:cubicBezTo>
                      <a:pt x="61" y="8"/>
                      <a:pt x="61" y="7"/>
                      <a:pt x="61" y="6"/>
                    </a:cubicBezTo>
                    <a:cubicBezTo>
                      <a:pt x="64" y="9"/>
                      <a:pt x="64" y="13"/>
                      <a:pt x="66" y="16"/>
                    </a:cubicBezTo>
                    <a:cubicBezTo>
                      <a:pt x="67" y="20"/>
                      <a:pt x="69" y="23"/>
                      <a:pt x="70" y="27"/>
                    </a:cubicBezTo>
                    <a:cubicBezTo>
                      <a:pt x="71" y="30"/>
                      <a:pt x="74" y="33"/>
                      <a:pt x="73" y="38"/>
                    </a:cubicBezTo>
                    <a:cubicBezTo>
                      <a:pt x="72" y="36"/>
                      <a:pt x="71" y="35"/>
                      <a:pt x="70" y="34"/>
                    </a:cubicBezTo>
                    <a:cubicBezTo>
                      <a:pt x="68" y="32"/>
                      <a:pt x="66" y="31"/>
                      <a:pt x="64" y="32"/>
                    </a:cubicBezTo>
                    <a:cubicBezTo>
                      <a:pt x="62" y="33"/>
                      <a:pt x="60" y="34"/>
                      <a:pt x="58" y="35"/>
                    </a:cubicBezTo>
                    <a:cubicBezTo>
                      <a:pt x="46" y="40"/>
                      <a:pt x="34" y="45"/>
                      <a:pt x="22" y="50"/>
                    </a:cubicBezTo>
                    <a:cubicBezTo>
                      <a:pt x="16" y="53"/>
                      <a:pt x="16" y="54"/>
                      <a:pt x="16" y="61"/>
                    </a:cubicBezTo>
                    <a:cubicBezTo>
                      <a:pt x="16" y="62"/>
                      <a:pt x="16" y="62"/>
                      <a:pt x="16" y="63"/>
                    </a:cubicBezTo>
                    <a:close/>
                    <a:moveTo>
                      <a:pt x="36" y="27"/>
                    </a:moveTo>
                    <a:cubicBezTo>
                      <a:pt x="34" y="25"/>
                      <a:pt x="34" y="22"/>
                      <a:pt x="32" y="20"/>
                    </a:cubicBezTo>
                    <a:cubicBezTo>
                      <a:pt x="29" y="16"/>
                      <a:pt x="25" y="14"/>
                      <a:pt x="21" y="16"/>
                    </a:cubicBezTo>
                    <a:cubicBezTo>
                      <a:pt x="17" y="17"/>
                      <a:pt x="13" y="19"/>
                      <a:pt x="10" y="21"/>
                    </a:cubicBezTo>
                    <a:cubicBezTo>
                      <a:pt x="5" y="24"/>
                      <a:pt x="4" y="30"/>
                      <a:pt x="7" y="35"/>
                    </a:cubicBezTo>
                    <a:cubicBezTo>
                      <a:pt x="9" y="38"/>
                      <a:pt x="10" y="39"/>
                      <a:pt x="13" y="38"/>
                    </a:cubicBezTo>
                    <a:cubicBezTo>
                      <a:pt x="20" y="34"/>
                      <a:pt x="28" y="31"/>
                      <a:pt x="36" y="2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3" name="Freeform 49">
                <a:extLst>
                  <a:ext uri="{FF2B5EF4-FFF2-40B4-BE49-F238E27FC236}">
                    <a16:creationId xmlns:a16="http://schemas.microsoft.com/office/drawing/2014/main" id="{74BEA9AB-D681-42C2-B138-90AE983F451A}"/>
                  </a:ext>
                </a:extLst>
              </p:cNvPr>
              <p:cNvSpPr>
                <a:spLocks/>
              </p:cNvSpPr>
              <p:nvPr/>
            </p:nvSpPr>
            <p:spPr bwMode="auto">
              <a:xfrm>
                <a:off x="2868695" y="21353548"/>
                <a:ext cx="605598" cy="660652"/>
              </a:xfrm>
              <a:custGeom>
                <a:avLst/>
                <a:gdLst>
                  <a:gd name="T0" fmla="*/ 0 w 87"/>
                  <a:gd name="T1" fmla="*/ 51 h 95"/>
                  <a:gd name="T2" fmla="*/ 6 w 87"/>
                  <a:gd name="T3" fmla="*/ 43 h 95"/>
                  <a:gd name="T4" fmla="*/ 22 w 87"/>
                  <a:gd name="T5" fmla="*/ 36 h 95"/>
                  <a:gd name="T6" fmla="*/ 59 w 87"/>
                  <a:gd name="T7" fmla="*/ 36 h 95"/>
                  <a:gd name="T8" fmla="*/ 64 w 87"/>
                  <a:gd name="T9" fmla="*/ 36 h 95"/>
                  <a:gd name="T10" fmla="*/ 62 w 87"/>
                  <a:gd name="T11" fmla="*/ 33 h 95"/>
                  <a:gd name="T12" fmla="*/ 44 w 87"/>
                  <a:gd name="T13" fmla="*/ 18 h 95"/>
                  <a:gd name="T14" fmla="*/ 30 w 87"/>
                  <a:gd name="T15" fmla="*/ 16 h 95"/>
                  <a:gd name="T16" fmla="*/ 29 w 87"/>
                  <a:gd name="T17" fmla="*/ 16 h 95"/>
                  <a:gd name="T18" fmla="*/ 42 w 87"/>
                  <a:gd name="T19" fmla="*/ 0 h 95"/>
                  <a:gd name="T20" fmla="*/ 42 w 87"/>
                  <a:gd name="T21" fmla="*/ 3 h 95"/>
                  <a:gd name="T22" fmla="*/ 44 w 87"/>
                  <a:gd name="T23" fmla="*/ 13 h 95"/>
                  <a:gd name="T24" fmla="*/ 74 w 87"/>
                  <a:gd name="T25" fmla="*/ 38 h 95"/>
                  <a:gd name="T26" fmla="*/ 87 w 87"/>
                  <a:gd name="T27" fmla="*/ 50 h 95"/>
                  <a:gd name="T28" fmla="*/ 83 w 87"/>
                  <a:gd name="T29" fmla="*/ 52 h 95"/>
                  <a:gd name="T30" fmla="*/ 77 w 87"/>
                  <a:gd name="T31" fmla="*/ 52 h 95"/>
                  <a:gd name="T32" fmla="*/ 25 w 87"/>
                  <a:gd name="T33" fmla="*/ 51 h 95"/>
                  <a:gd name="T34" fmla="*/ 19 w 87"/>
                  <a:gd name="T35" fmla="*/ 51 h 95"/>
                  <a:gd name="T36" fmla="*/ 22 w 87"/>
                  <a:gd name="T37" fmla="*/ 55 h 95"/>
                  <a:gd name="T38" fmla="*/ 47 w 87"/>
                  <a:gd name="T39" fmla="*/ 77 h 95"/>
                  <a:gd name="T40" fmla="*/ 61 w 87"/>
                  <a:gd name="T41" fmla="*/ 78 h 95"/>
                  <a:gd name="T42" fmla="*/ 61 w 87"/>
                  <a:gd name="T43" fmla="*/ 77 h 95"/>
                  <a:gd name="T44" fmla="*/ 48 w 87"/>
                  <a:gd name="T45" fmla="*/ 95 h 95"/>
                  <a:gd name="T46" fmla="*/ 49 w 87"/>
                  <a:gd name="T47" fmla="*/ 91 h 95"/>
                  <a:gd name="T48" fmla="*/ 47 w 87"/>
                  <a:gd name="T49" fmla="*/ 82 h 95"/>
                  <a:gd name="T50" fmla="*/ 30 w 87"/>
                  <a:gd name="T51" fmla="*/ 67 h 95"/>
                  <a:gd name="T52" fmla="*/ 15 w 87"/>
                  <a:gd name="T53" fmla="*/ 54 h 95"/>
                  <a:gd name="T54" fmla="*/ 7 w 87"/>
                  <a:gd name="T55" fmla="*/ 51 h 95"/>
                  <a:gd name="T56" fmla="*/ 1 w 87"/>
                  <a:gd name="T57" fmla="*/ 52 h 95"/>
                  <a:gd name="T58" fmla="*/ 0 w 87"/>
                  <a:gd name="T59" fmla="*/ 5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7" h="95">
                    <a:moveTo>
                      <a:pt x="0" y="51"/>
                    </a:moveTo>
                    <a:cubicBezTo>
                      <a:pt x="2" y="49"/>
                      <a:pt x="5" y="46"/>
                      <a:pt x="6" y="43"/>
                    </a:cubicBezTo>
                    <a:cubicBezTo>
                      <a:pt x="10" y="37"/>
                      <a:pt x="15" y="35"/>
                      <a:pt x="22" y="36"/>
                    </a:cubicBezTo>
                    <a:cubicBezTo>
                      <a:pt x="34" y="36"/>
                      <a:pt x="47" y="36"/>
                      <a:pt x="59" y="36"/>
                    </a:cubicBezTo>
                    <a:cubicBezTo>
                      <a:pt x="61" y="36"/>
                      <a:pt x="62" y="36"/>
                      <a:pt x="64" y="36"/>
                    </a:cubicBezTo>
                    <a:cubicBezTo>
                      <a:pt x="63" y="35"/>
                      <a:pt x="63" y="34"/>
                      <a:pt x="62" y="33"/>
                    </a:cubicBezTo>
                    <a:cubicBezTo>
                      <a:pt x="56" y="28"/>
                      <a:pt x="50" y="23"/>
                      <a:pt x="44" y="18"/>
                    </a:cubicBezTo>
                    <a:cubicBezTo>
                      <a:pt x="38" y="12"/>
                      <a:pt x="37" y="12"/>
                      <a:pt x="30" y="16"/>
                    </a:cubicBezTo>
                    <a:cubicBezTo>
                      <a:pt x="30" y="17"/>
                      <a:pt x="30" y="16"/>
                      <a:pt x="29" y="16"/>
                    </a:cubicBezTo>
                    <a:cubicBezTo>
                      <a:pt x="30" y="13"/>
                      <a:pt x="38" y="3"/>
                      <a:pt x="42" y="0"/>
                    </a:cubicBezTo>
                    <a:cubicBezTo>
                      <a:pt x="42" y="2"/>
                      <a:pt x="42" y="2"/>
                      <a:pt x="42" y="3"/>
                    </a:cubicBezTo>
                    <a:cubicBezTo>
                      <a:pt x="40" y="7"/>
                      <a:pt x="41" y="10"/>
                      <a:pt x="44" y="13"/>
                    </a:cubicBezTo>
                    <a:cubicBezTo>
                      <a:pt x="54" y="21"/>
                      <a:pt x="64" y="30"/>
                      <a:pt x="74" y="38"/>
                    </a:cubicBezTo>
                    <a:cubicBezTo>
                      <a:pt x="78" y="42"/>
                      <a:pt x="82" y="46"/>
                      <a:pt x="87" y="50"/>
                    </a:cubicBezTo>
                    <a:cubicBezTo>
                      <a:pt x="85" y="51"/>
                      <a:pt x="84" y="52"/>
                      <a:pt x="83" y="52"/>
                    </a:cubicBezTo>
                    <a:cubicBezTo>
                      <a:pt x="81" y="52"/>
                      <a:pt x="79" y="52"/>
                      <a:pt x="77" y="52"/>
                    </a:cubicBezTo>
                    <a:cubicBezTo>
                      <a:pt x="60" y="52"/>
                      <a:pt x="42" y="52"/>
                      <a:pt x="25" y="51"/>
                    </a:cubicBezTo>
                    <a:cubicBezTo>
                      <a:pt x="23" y="51"/>
                      <a:pt x="22" y="51"/>
                      <a:pt x="19" y="51"/>
                    </a:cubicBezTo>
                    <a:cubicBezTo>
                      <a:pt x="20" y="53"/>
                      <a:pt x="21" y="54"/>
                      <a:pt x="22" y="55"/>
                    </a:cubicBezTo>
                    <a:cubicBezTo>
                      <a:pt x="30" y="62"/>
                      <a:pt x="39" y="69"/>
                      <a:pt x="47" y="77"/>
                    </a:cubicBezTo>
                    <a:cubicBezTo>
                      <a:pt x="51" y="81"/>
                      <a:pt x="55" y="83"/>
                      <a:pt x="61" y="78"/>
                    </a:cubicBezTo>
                    <a:cubicBezTo>
                      <a:pt x="61" y="77"/>
                      <a:pt x="61" y="77"/>
                      <a:pt x="61" y="77"/>
                    </a:cubicBezTo>
                    <a:cubicBezTo>
                      <a:pt x="61" y="80"/>
                      <a:pt x="52" y="92"/>
                      <a:pt x="48" y="95"/>
                    </a:cubicBezTo>
                    <a:cubicBezTo>
                      <a:pt x="48" y="93"/>
                      <a:pt x="48" y="92"/>
                      <a:pt x="49" y="91"/>
                    </a:cubicBezTo>
                    <a:cubicBezTo>
                      <a:pt x="51" y="87"/>
                      <a:pt x="50" y="85"/>
                      <a:pt x="47" y="82"/>
                    </a:cubicBezTo>
                    <a:cubicBezTo>
                      <a:pt x="41" y="77"/>
                      <a:pt x="35" y="72"/>
                      <a:pt x="30" y="67"/>
                    </a:cubicBezTo>
                    <a:cubicBezTo>
                      <a:pt x="25" y="62"/>
                      <a:pt x="20" y="58"/>
                      <a:pt x="15" y="54"/>
                    </a:cubicBezTo>
                    <a:cubicBezTo>
                      <a:pt x="12" y="51"/>
                      <a:pt x="10" y="51"/>
                      <a:pt x="7" y="51"/>
                    </a:cubicBezTo>
                    <a:cubicBezTo>
                      <a:pt x="5" y="52"/>
                      <a:pt x="3" y="52"/>
                      <a:pt x="1" y="52"/>
                    </a:cubicBezTo>
                    <a:cubicBezTo>
                      <a:pt x="0" y="52"/>
                      <a:pt x="0" y="52"/>
                      <a:pt x="0" y="51"/>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4" name="Freeform 50">
                <a:extLst>
                  <a:ext uri="{FF2B5EF4-FFF2-40B4-BE49-F238E27FC236}">
                    <a16:creationId xmlns:a16="http://schemas.microsoft.com/office/drawing/2014/main" id="{B4841AFA-06F6-4DE5-A44B-C6843FC702AD}"/>
                  </a:ext>
                </a:extLst>
              </p:cNvPr>
              <p:cNvSpPr>
                <a:spLocks noEditPoints="1"/>
              </p:cNvSpPr>
              <p:nvPr/>
            </p:nvSpPr>
            <p:spPr bwMode="auto">
              <a:xfrm>
                <a:off x="6423633" y="25797222"/>
                <a:ext cx="424705" cy="487624"/>
              </a:xfrm>
              <a:custGeom>
                <a:avLst/>
                <a:gdLst>
                  <a:gd name="T0" fmla="*/ 36 w 61"/>
                  <a:gd name="T1" fmla="*/ 26 h 70"/>
                  <a:gd name="T2" fmla="*/ 46 w 61"/>
                  <a:gd name="T3" fmla="*/ 29 h 70"/>
                  <a:gd name="T4" fmla="*/ 60 w 61"/>
                  <a:gd name="T5" fmla="*/ 45 h 70"/>
                  <a:gd name="T6" fmla="*/ 55 w 61"/>
                  <a:gd name="T7" fmla="*/ 59 h 70"/>
                  <a:gd name="T8" fmla="*/ 34 w 61"/>
                  <a:gd name="T9" fmla="*/ 69 h 70"/>
                  <a:gd name="T10" fmla="*/ 21 w 61"/>
                  <a:gd name="T11" fmla="*/ 62 h 70"/>
                  <a:gd name="T12" fmla="*/ 21 w 61"/>
                  <a:gd name="T13" fmla="*/ 46 h 70"/>
                  <a:gd name="T14" fmla="*/ 26 w 61"/>
                  <a:gd name="T15" fmla="*/ 39 h 70"/>
                  <a:gd name="T16" fmla="*/ 17 w 61"/>
                  <a:gd name="T17" fmla="*/ 37 h 70"/>
                  <a:gd name="T18" fmla="*/ 11 w 61"/>
                  <a:gd name="T19" fmla="*/ 8 h 70"/>
                  <a:gd name="T20" fmla="*/ 28 w 61"/>
                  <a:gd name="T21" fmla="*/ 0 h 70"/>
                  <a:gd name="T22" fmla="*/ 42 w 61"/>
                  <a:gd name="T23" fmla="*/ 7 h 70"/>
                  <a:gd name="T24" fmla="*/ 40 w 61"/>
                  <a:gd name="T25" fmla="*/ 21 h 70"/>
                  <a:gd name="T26" fmla="*/ 36 w 61"/>
                  <a:gd name="T27" fmla="*/ 26 h 70"/>
                  <a:gd name="T28" fmla="*/ 29 w 61"/>
                  <a:gd name="T29" fmla="*/ 40 h 70"/>
                  <a:gd name="T30" fmla="*/ 28 w 61"/>
                  <a:gd name="T31" fmla="*/ 48 h 70"/>
                  <a:gd name="T32" fmla="*/ 37 w 61"/>
                  <a:gd name="T33" fmla="*/ 63 h 70"/>
                  <a:gd name="T34" fmla="*/ 46 w 61"/>
                  <a:gd name="T35" fmla="*/ 64 h 70"/>
                  <a:gd name="T36" fmla="*/ 50 w 61"/>
                  <a:gd name="T37" fmla="*/ 55 h 70"/>
                  <a:gd name="T38" fmla="*/ 41 w 61"/>
                  <a:gd name="T39" fmla="*/ 43 h 70"/>
                  <a:gd name="T40" fmla="*/ 29 w 61"/>
                  <a:gd name="T41" fmla="*/ 40 h 70"/>
                  <a:gd name="T42" fmla="*/ 33 w 61"/>
                  <a:gd name="T43" fmla="*/ 26 h 70"/>
                  <a:gd name="T44" fmla="*/ 28 w 61"/>
                  <a:gd name="T45" fmla="*/ 7 h 70"/>
                  <a:gd name="T46" fmla="*/ 22 w 61"/>
                  <a:gd name="T47" fmla="*/ 5 h 70"/>
                  <a:gd name="T48" fmla="*/ 14 w 61"/>
                  <a:gd name="T49" fmla="*/ 10 h 70"/>
                  <a:gd name="T50" fmla="*/ 16 w 61"/>
                  <a:gd name="T51" fmla="*/ 19 h 70"/>
                  <a:gd name="T52" fmla="*/ 33 w 61"/>
                  <a:gd name="T53" fmla="*/ 2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1" h="70">
                    <a:moveTo>
                      <a:pt x="36" y="26"/>
                    </a:moveTo>
                    <a:cubicBezTo>
                      <a:pt x="40" y="27"/>
                      <a:pt x="43" y="28"/>
                      <a:pt x="46" y="29"/>
                    </a:cubicBezTo>
                    <a:cubicBezTo>
                      <a:pt x="54" y="31"/>
                      <a:pt x="59" y="37"/>
                      <a:pt x="60" y="45"/>
                    </a:cubicBezTo>
                    <a:cubicBezTo>
                      <a:pt x="61" y="51"/>
                      <a:pt x="59" y="55"/>
                      <a:pt x="55" y="59"/>
                    </a:cubicBezTo>
                    <a:cubicBezTo>
                      <a:pt x="50" y="65"/>
                      <a:pt x="42" y="69"/>
                      <a:pt x="34" y="69"/>
                    </a:cubicBezTo>
                    <a:cubicBezTo>
                      <a:pt x="28" y="70"/>
                      <a:pt x="24" y="67"/>
                      <a:pt x="21" y="62"/>
                    </a:cubicBezTo>
                    <a:cubicBezTo>
                      <a:pt x="17" y="57"/>
                      <a:pt x="17" y="51"/>
                      <a:pt x="21" y="46"/>
                    </a:cubicBezTo>
                    <a:cubicBezTo>
                      <a:pt x="22" y="44"/>
                      <a:pt x="24" y="42"/>
                      <a:pt x="26" y="39"/>
                    </a:cubicBezTo>
                    <a:cubicBezTo>
                      <a:pt x="23" y="39"/>
                      <a:pt x="20" y="38"/>
                      <a:pt x="17" y="37"/>
                    </a:cubicBezTo>
                    <a:cubicBezTo>
                      <a:pt x="3" y="32"/>
                      <a:pt x="0" y="17"/>
                      <a:pt x="11" y="8"/>
                    </a:cubicBezTo>
                    <a:cubicBezTo>
                      <a:pt x="16" y="4"/>
                      <a:pt x="22" y="1"/>
                      <a:pt x="28" y="0"/>
                    </a:cubicBezTo>
                    <a:cubicBezTo>
                      <a:pt x="34" y="0"/>
                      <a:pt x="39" y="2"/>
                      <a:pt x="42" y="7"/>
                    </a:cubicBezTo>
                    <a:cubicBezTo>
                      <a:pt x="45" y="12"/>
                      <a:pt x="43" y="17"/>
                      <a:pt x="40" y="21"/>
                    </a:cubicBezTo>
                    <a:cubicBezTo>
                      <a:pt x="39" y="23"/>
                      <a:pt x="38" y="24"/>
                      <a:pt x="36" y="26"/>
                    </a:cubicBezTo>
                    <a:close/>
                    <a:moveTo>
                      <a:pt x="29" y="40"/>
                    </a:moveTo>
                    <a:cubicBezTo>
                      <a:pt x="29" y="43"/>
                      <a:pt x="28" y="46"/>
                      <a:pt x="28" y="48"/>
                    </a:cubicBezTo>
                    <a:cubicBezTo>
                      <a:pt x="29" y="54"/>
                      <a:pt x="32" y="59"/>
                      <a:pt x="37" y="63"/>
                    </a:cubicBezTo>
                    <a:cubicBezTo>
                      <a:pt x="40" y="65"/>
                      <a:pt x="43" y="66"/>
                      <a:pt x="46" y="64"/>
                    </a:cubicBezTo>
                    <a:cubicBezTo>
                      <a:pt x="50" y="62"/>
                      <a:pt x="51" y="58"/>
                      <a:pt x="50" y="55"/>
                    </a:cubicBezTo>
                    <a:cubicBezTo>
                      <a:pt x="49" y="49"/>
                      <a:pt x="46" y="45"/>
                      <a:pt x="41" y="43"/>
                    </a:cubicBezTo>
                    <a:cubicBezTo>
                      <a:pt x="37" y="41"/>
                      <a:pt x="34" y="41"/>
                      <a:pt x="29" y="40"/>
                    </a:cubicBezTo>
                    <a:close/>
                    <a:moveTo>
                      <a:pt x="33" y="26"/>
                    </a:moveTo>
                    <a:cubicBezTo>
                      <a:pt x="35" y="18"/>
                      <a:pt x="33" y="12"/>
                      <a:pt x="28" y="7"/>
                    </a:cubicBezTo>
                    <a:cubicBezTo>
                      <a:pt x="26" y="5"/>
                      <a:pt x="24" y="5"/>
                      <a:pt x="22" y="5"/>
                    </a:cubicBezTo>
                    <a:cubicBezTo>
                      <a:pt x="18" y="5"/>
                      <a:pt x="16" y="7"/>
                      <a:pt x="14" y="10"/>
                    </a:cubicBezTo>
                    <a:cubicBezTo>
                      <a:pt x="13" y="13"/>
                      <a:pt x="14" y="16"/>
                      <a:pt x="16" y="19"/>
                    </a:cubicBezTo>
                    <a:cubicBezTo>
                      <a:pt x="21" y="24"/>
                      <a:pt x="26" y="25"/>
                      <a:pt x="33" y="26"/>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5" name="Freeform 51">
                <a:extLst>
                  <a:ext uri="{FF2B5EF4-FFF2-40B4-BE49-F238E27FC236}">
                    <a16:creationId xmlns:a16="http://schemas.microsoft.com/office/drawing/2014/main" id="{5C773B7E-DC0A-4C6F-81E7-947211B53E3A}"/>
                  </a:ext>
                </a:extLst>
              </p:cNvPr>
              <p:cNvSpPr>
                <a:spLocks/>
              </p:cNvSpPr>
              <p:nvPr/>
            </p:nvSpPr>
            <p:spPr bwMode="auto">
              <a:xfrm>
                <a:off x="3442833" y="20803004"/>
                <a:ext cx="574138" cy="558409"/>
              </a:xfrm>
              <a:custGeom>
                <a:avLst/>
                <a:gdLst>
                  <a:gd name="T0" fmla="*/ 44 w 82"/>
                  <a:gd name="T1" fmla="*/ 0 h 80"/>
                  <a:gd name="T2" fmla="*/ 57 w 82"/>
                  <a:gd name="T3" fmla="*/ 19 h 80"/>
                  <a:gd name="T4" fmla="*/ 53 w 82"/>
                  <a:gd name="T5" fmla="*/ 18 h 80"/>
                  <a:gd name="T6" fmla="*/ 38 w 82"/>
                  <a:gd name="T7" fmla="*/ 14 h 80"/>
                  <a:gd name="T8" fmla="*/ 21 w 82"/>
                  <a:gd name="T9" fmla="*/ 35 h 80"/>
                  <a:gd name="T10" fmla="*/ 44 w 82"/>
                  <a:gd name="T11" fmla="*/ 68 h 80"/>
                  <a:gd name="T12" fmla="*/ 67 w 82"/>
                  <a:gd name="T13" fmla="*/ 66 h 80"/>
                  <a:gd name="T14" fmla="*/ 68 w 82"/>
                  <a:gd name="T15" fmla="*/ 56 h 80"/>
                  <a:gd name="T16" fmla="*/ 62 w 82"/>
                  <a:gd name="T17" fmla="*/ 48 h 80"/>
                  <a:gd name="T18" fmla="*/ 53 w 82"/>
                  <a:gd name="T19" fmla="*/ 46 h 80"/>
                  <a:gd name="T20" fmla="*/ 50 w 82"/>
                  <a:gd name="T21" fmla="*/ 47 h 80"/>
                  <a:gd name="T22" fmla="*/ 58 w 82"/>
                  <a:gd name="T23" fmla="*/ 40 h 80"/>
                  <a:gd name="T24" fmla="*/ 67 w 82"/>
                  <a:gd name="T25" fmla="*/ 33 h 80"/>
                  <a:gd name="T26" fmla="*/ 75 w 82"/>
                  <a:gd name="T27" fmla="*/ 27 h 80"/>
                  <a:gd name="T28" fmla="*/ 76 w 82"/>
                  <a:gd name="T29" fmla="*/ 28 h 80"/>
                  <a:gd name="T30" fmla="*/ 75 w 82"/>
                  <a:gd name="T31" fmla="*/ 29 h 80"/>
                  <a:gd name="T32" fmla="*/ 75 w 82"/>
                  <a:gd name="T33" fmla="*/ 40 h 80"/>
                  <a:gd name="T34" fmla="*/ 82 w 82"/>
                  <a:gd name="T35" fmla="*/ 50 h 80"/>
                  <a:gd name="T36" fmla="*/ 82 w 82"/>
                  <a:gd name="T37" fmla="*/ 52 h 80"/>
                  <a:gd name="T38" fmla="*/ 49 w 82"/>
                  <a:gd name="T39" fmla="*/ 78 h 80"/>
                  <a:gd name="T40" fmla="*/ 31 w 82"/>
                  <a:gd name="T41" fmla="*/ 76 h 80"/>
                  <a:gd name="T42" fmla="*/ 24 w 82"/>
                  <a:gd name="T43" fmla="*/ 15 h 80"/>
                  <a:gd name="T44" fmla="*/ 36 w 82"/>
                  <a:gd name="T45" fmla="*/ 10 h 80"/>
                  <a:gd name="T46" fmla="*/ 39 w 82"/>
                  <a:gd name="T47" fmla="*/ 9 h 80"/>
                  <a:gd name="T48" fmla="*/ 44 w 82"/>
                  <a:gd name="T49" fmla="*/ 2 h 80"/>
                  <a:gd name="T50" fmla="*/ 44 w 82"/>
                  <a:gd name="T51" fmla="*/ 1 h 80"/>
                  <a:gd name="T52" fmla="*/ 44 w 82"/>
                  <a:gd name="T5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80">
                    <a:moveTo>
                      <a:pt x="44" y="0"/>
                    </a:moveTo>
                    <a:cubicBezTo>
                      <a:pt x="47" y="2"/>
                      <a:pt x="56" y="14"/>
                      <a:pt x="57" y="19"/>
                    </a:cubicBezTo>
                    <a:cubicBezTo>
                      <a:pt x="56" y="20"/>
                      <a:pt x="55" y="18"/>
                      <a:pt x="53" y="18"/>
                    </a:cubicBezTo>
                    <a:cubicBezTo>
                      <a:pt x="48" y="15"/>
                      <a:pt x="43" y="14"/>
                      <a:pt x="38" y="14"/>
                    </a:cubicBezTo>
                    <a:cubicBezTo>
                      <a:pt x="26" y="14"/>
                      <a:pt x="18" y="23"/>
                      <a:pt x="21" y="35"/>
                    </a:cubicBezTo>
                    <a:cubicBezTo>
                      <a:pt x="25" y="48"/>
                      <a:pt x="33" y="60"/>
                      <a:pt x="44" y="68"/>
                    </a:cubicBezTo>
                    <a:cubicBezTo>
                      <a:pt x="52" y="74"/>
                      <a:pt x="60" y="73"/>
                      <a:pt x="67" y="66"/>
                    </a:cubicBezTo>
                    <a:cubicBezTo>
                      <a:pt x="70" y="63"/>
                      <a:pt x="71" y="60"/>
                      <a:pt x="68" y="56"/>
                    </a:cubicBezTo>
                    <a:cubicBezTo>
                      <a:pt x="66" y="54"/>
                      <a:pt x="64" y="51"/>
                      <a:pt x="62" y="48"/>
                    </a:cubicBezTo>
                    <a:cubicBezTo>
                      <a:pt x="59" y="44"/>
                      <a:pt x="58" y="44"/>
                      <a:pt x="53" y="46"/>
                    </a:cubicBezTo>
                    <a:cubicBezTo>
                      <a:pt x="52" y="47"/>
                      <a:pt x="51" y="47"/>
                      <a:pt x="50" y="47"/>
                    </a:cubicBezTo>
                    <a:cubicBezTo>
                      <a:pt x="52" y="44"/>
                      <a:pt x="55" y="42"/>
                      <a:pt x="58" y="40"/>
                    </a:cubicBezTo>
                    <a:cubicBezTo>
                      <a:pt x="61" y="38"/>
                      <a:pt x="64" y="35"/>
                      <a:pt x="67" y="33"/>
                    </a:cubicBezTo>
                    <a:cubicBezTo>
                      <a:pt x="70" y="31"/>
                      <a:pt x="72" y="29"/>
                      <a:pt x="75" y="27"/>
                    </a:cubicBezTo>
                    <a:cubicBezTo>
                      <a:pt x="76" y="27"/>
                      <a:pt x="76" y="27"/>
                      <a:pt x="76" y="28"/>
                    </a:cubicBezTo>
                    <a:cubicBezTo>
                      <a:pt x="76" y="28"/>
                      <a:pt x="75" y="29"/>
                      <a:pt x="75" y="29"/>
                    </a:cubicBezTo>
                    <a:cubicBezTo>
                      <a:pt x="72" y="34"/>
                      <a:pt x="71" y="36"/>
                      <a:pt x="75" y="40"/>
                    </a:cubicBezTo>
                    <a:cubicBezTo>
                      <a:pt x="77" y="44"/>
                      <a:pt x="80" y="47"/>
                      <a:pt x="82" y="50"/>
                    </a:cubicBezTo>
                    <a:cubicBezTo>
                      <a:pt x="82" y="51"/>
                      <a:pt x="82" y="51"/>
                      <a:pt x="82" y="52"/>
                    </a:cubicBezTo>
                    <a:cubicBezTo>
                      <a:pt x="74" y="64"/>
                      <a:pt x="64" y="74"/>
                      <a:pt x="49" y="78"/>
                    </a:cubicBezTo>
                    <a:cubicBezTo>
                      <a:pt x="43" y="80"/>
                      <a:pt x="37" y="79"/>
                      <a:pt x="31" y="76"/>
                    </a:cubicBezTo>
                    <a:cubicBezTo>
                      <a:pt x="11" y="66"/>
                      <a:pt x="0" y="35"/>
                      <a:pt x="24" y="15"/>
                    </a:cubicBezTo>
                    <a:cubicBezTo>
                      <a:pt x="27" y="13"/>
                      <a:pt x="32" y="12"/>
                      <a:pt x="36" y="10"/>
                    </a:cubicBezTo>
                    <a:cubicBezTo>
                      <a:pt x="37" y="9"/>
                      <a:pt x="38" y="9"/>
                      <a:pt x="39" y="9"/>
                    </a:cubicBezTo>
                    <a:cubicBezTo>
                      <a:pt x="44" y="7"/>
                      <a:pt x="44" y="7"/>
                      <a:pt x="44" y="2"/>
                    </a:cubicBezTo>
                    <a:cubicBezTo>
                      <a:pt x="44" y="2"/>
                      <a:pt x="44" y="2"/>
                      <a:pt x="44" y="1"/>
                    </a:cubicBezTo>
                    <a:cubicBezTo>
                      <a:pt x="44" y="1"/>
                      <a:pt x="44" y="1"/>
                      <a:pt x="44" y="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6" name="Freeform 52">
                <a:extLst>
                  <a:ext uri="{FF2B5EF4-FFF2-40B4-BE49-F238E27FC236}">
                    <a16:creationId xmlns:a16="http://schemas.microsoft.com/office/drawing/2014/main" id="{B85BE9AC-6F60-4FB5-8137-FF34C3DC57D8}"/>
                  </a:ext>
                </a:extLst>
              </p:cNvPr>
              <p:cNvSpPr>
                <a:spLocks/>
              </p:cNvSpPr>
              <p:nvPr/>
            </p:nvSpPr>
            <p:spPr bwMode="auto">
              <a:xfrm>
                <a:off x="5141653" y="20291785"/>
                <a:ext cx="456165" cy="495489"/>
              </a:xfrm>
              <a:custGeom>
                <a:avLst/>
                <a:gdLst>
                  <a:gd name="T0" fmla="*/ 58 w 65"/>
                  <a:gd name="T1" fmla="*/ 69 h 70"/>
                  <a:gd name="T2" fmla="*/ 53 w 65"/>
                  <a:gd name="T3" fmla="*/ 66 h 70"/>
                  <a:gd name="T4" fmla="*/ 25 w 65"/>
                  <a:gd name="T5" fmla="*/ 31 h 70"/>
                  <a:gd name="T6" fmla="*/ 13 w 65"/>
                  <a:gd name="T7" fmla="*/ 17 h 70"/>
                  <a:gd name="T8" fmla="*/ 12 w 65"/>
                  <a:gd name="T9" fmla="*/ 21 h 70"/>
                  <a:gd name="T10" fmla="*/ 12 w 65"/>
                  <a:gd name="T11" fmla="*/ 56 h 70"/>
                  <a:gd name="T12" fmla="*/ 20 w 65"/>
                  <a:gd name="T13" fmla="*/ 66 h 70"/>
                  <a:gd name="T14" fmla="*/ 21 w 65"/>
                  <a:gd name="T15" fmla="*/ 68 h 70"/>
                  <a:gd name="T16" fmla="*/ 0 w 65"/>
                  <a:gd name="T17" fmla="*/ 68 h 70"/>
                  <a:gd name="T18" fmla="*/ 3 w 65"/>
                  <a:gd name="T19" fmla="*/ 66 h 70"/>
                  <a:gd name="T20" fmla="*/ 9 w 65"/>
                  <a:gd name="T21" fmla="*/ 58 h 70"/>
                  <a:gd name="T22" fmla="*/ 9 w 65"/>
                  <a:gd name="T23" fmla="*/ 14 h 70"/>
                  <a:gd name="T24" fmla="*/ 6 w 65"/>
                  <a:gd name="T25" fmla="*/ 8 h 70"/>
                  <a:gd name="T26" fmla="*/ 0 w 65"/>
                  <a:gd name="T27" fmla="*/ 2 h 70"/>
                  <a:gd name="T28" fmla="*/ 10 w 65"/>
                  <a:gd name="T29" fmla="*/ 1 h 70"/>
                  <a:gd name="T30" fmla="*/ 27 w 65"/>
                  <a:gd name="T31" fmla="*/ 9 h 70"/>
                  <a:gd name="T32" fmla="*/ 50 w 65"/>
                  <a:gd name="T33" fmla="*/ 39 h 70"/>
                  <a:gd name="T34" fmla="*/ 54 w 65"/>
                  <a:gd name="T35" fmla="*/ 42 h 70"/>
                  <a:gd name="T36" fmla="*/ 54 w 65"/>
                  <a:gd name="T37" fmla="*/ 38 h 70"/>
                  <a:gd name="T38" fmla="*/ 54 w 65"/>
                  <a:gd name="T39" fmla="*/ 15 h 70"/>
                  <a:gd name="T40" fmla="*/ 46 w 65"/>
                  <a:gd name="T41" fmla="*/ 3 h 70"/>
                  <a:gd name="T42" fmla="*/ 45 w 65"/>
                  <a:gd name="T43" fmla="*/ 3 h 70"/>
                  <a:gd name="T44" fmla="*/ 65 w 65"/>
                  <a:gd name="T45" fmla="*/ 2 h 70"/>
                  <a:gd name="T46" fmla="*/ 63 w 65"/>
                  <a:gd name="T47" fmla="*/ 4 h 70"/>
                  <a:gd name="T48" fmla="*/ 58 w 65"/>
                  <a:gd name="T49" fmla="*/ 12 h 70"/>
                  <a:gd name="T50" fmla="*/ 58 w 65"/>
                  <a:gd name="T51" fmla="*/ 26 h 70"/>
                  <a:gd name="T52" fmla="*/ 58 w 65"/>
                  <a:gd name="T53" fmla="*/ 64 h 70"/>
                  <a:gd name="T54" fmla="*/ 58 w 65"/>
                  <a:gd name="T55"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 h="70">
                    <a:moveTo>
                      <a:pt x="58" y="69"/>
                    </a:moveTo>
                    <a:cubicBezTo>
                      <a:pt x="54" y="70"/>
                      <a:pt x="54" y="68"/>
                      <a:pt x="53" y="66"/>
                    </a:cubicBezTo>
                    <a:cubicBezTo>
                      <a:pt x="43" y="55"/>
                      <a:pt x="34" y="43"/>
                      <a:pt x="25" y="31"/>
                    </a:cubicBezTo>
                    <a:cubicBezTo>
                      <a:pt x="21" y="27"/>
                      <a:pt x="17" y="22"/>
                      <a:pt x="13" y="17"/>
                    </a:cubicBezTo>
                    <a:cubicBezTo>
                      <a:pt x="13" y="19"/>
                      <a:pt x="12" y="20"/>
                      <a:pt x="12" y="21"/>
                    </a:cubicBezTo>
                    <a:cubicBezTo>
                      <a:pt x="12" y="33"/>
                      <a:pt x="12" y="44"/>
                      <a:pt x="12" y="56"/>
                    </a:cubicBezTo>
                    <a:cubicBezTo>
                      <a:pt x="12" y="63"/>
                      <a:pt x="13" y="64"/>
                      <a:pt x="20" y="66"/>
                    </a:cubicBezTo>
                    <a:cubicBezTo>
                      <a:pt x="20" y="67"/>
                      <a:pt x="21" y="67"/>
                      <a:pt x="21" y="68"/>
                    </a:cubicBezTo>
                    <a:cubicBezTo>
                      <a:pt x="18" y="69"/>
                      <a:pt x="5" y="69"/>
                      <a:pt x="0" y="68"/>
                    </a:cubicBezTo>
                    <a:cubicBezTo>
                      <a:pt x="1" y="67"/>
                      <a:pt x="2" y="66"/>
                      <a:pt x="3" y="66"/>
                    </a:cubicBezTo>
                    <a:cubicBezTo>
                      <a:pt x="7" y="65"/>
                      <a:pt x="9" y="63"/>
                      <a:pt x="9" y="58"/>
                    </a:cubicBezTo>
                    <a:cubicBezTo>
                      <a:pt x="9" y="44"/>
                      <a:pt x="9" y="29"/>
                      <a:pt x="9" y="14"/>
                    </a:cubicBezTo>
                    <a:cubicBezTo>
                      <a:pt x="9" y="11"/>
                      <a:pt x="7" y="9"/>
                      <a:pt x="6" y="8"/>
                    </a:cubicBezTo>
                    <a:cubicBezTo>
                      <a:pt x="4" y="6"/>
                      <a:pt x="2" y="4"/>
                      <a:pt x="0" y="2"/>
                    </a:cubicBezTo>
                    <a:cubicBezTo>
                      <a:pt x="4" y="1"/>
                      <a:pt x="7" y="2"/>
                      <a:pt x="10" y="1"/>
                    </a:cubicBezTo>
                    <a:cubicBezTo>
                      <a:pt x="18" y="0"/>
                      <a:pt x="22" y="3"/>
                      <a:pt x="27" y="9"/>
                    </a:cubicBezTo>
                    <a:cubicBezTo>
                      <a:pt x="34" y="19"/>
                      <a:pt x="42" y="29"/>
                      <a:pt x="50" y="39"/>
                    </a:cubicBezTo>
                    <a:cubicBezTo>
                      <a:pt x="51" y="40"/>
                      <a:pt x="52" y="41"/>
                      <a:pt x="54" y="42"/>
                    </a:cubicBezTo>
                    <a:cubicBezTo>
                      <a:pt x="54" y="41"/>
                      <a:pt x="54" y="39"/>
                      <a:pt x="54" y="38"/>
                    </a:cubicBezTo>
                    <a:cubicBezTo>
                      <a:pt x="54" y="30"/>
                      <a:pt x="54" y="23"/>
                      <a:pt x="54" y="15"/>
                    </a:cubicBezTo>
                    <a:cubicBezTo>
                      <a:pt x="54" y="9"/>
                      <a:pt x="53" y="4"/>
                      <a:pt x="46" y="3"/>
                    </a:cubicBezTo>
                    <a:cubicBezTo>
                      <a:pt x="46" y="3"/>
                      <a:pt x="45" y="3"/>
                      <a:pt x="45" y="3"/>
                    </a:cubicBezTo>
                    <a:cubicBezTo>
                      <a:pt x="48" y="1"/>
                      <a:pt x="61" y="1"/>
                      <a:pt x="65" y="2"/>
                    </a:cubicBezTo>
                    <a:cubicBezTo>
                      <a:pt x="64" y="3"/>
                      <a:pt x="64" y="3"/>
                      <a:pt x="63" y="4"/>
                    </a:cubicBezTo>
                    <a:cubicBezTo>
                      <a:pt x="59" y="5"/>
                      <a:pt x="57" y="8"/>
                      <a:pt x="58" y="12"/>
                    </a:cubicBezTo>
                    <a:cubicBezTo>
                      <a:pt x="58" y="17"/>
                      <a:pt x="58" y="22"/>
                      <a:pt x="58" y="26"/>
                    </a:cubicBezTo>
                    <a:cubicBezTo>
                      <a:pt x="58" y="39"/>
                      <a:pt x="58" y="51"/>
                      <a:pt x="58" y="64"/>
                    </a:cubicBezTo>
                    <a:cubicBezTo>
                      <a:pt x="58" y="66"/>
                      <a:pt x="58" y="67"/>
                      <a:pt x="58" y="69"/>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7" name="Freeform 53">
                <a:extLst>
                  <a:ext uri="{FF2B5EF4-FFF2-40B4-BE49-F238E27FC236}">
                    <a16:creationId xmlns:a16="http://schemas.microsoft.com/office/drawing/2014/main" id="{8F1A2BEF-DE60-43BE-9443-E64E95C8AB6F}"/>
                  </a:ext>
                </a:extLst>
              </p:cNvPr>
              <p:cNvSpPr>
                <a:spLocks noEditPoints="1"/>
              </p:cNvSpPr>
              <p:nvPr/>
            </p:nvSpPr>
            <p:spPr bwMode="auto">
              <a:xfrm>
                <a:off x="5700062" y="26009575"/>
                <a:ext cx="353921" cy="503354"/>
              </a:xfrm>
              <a:custGeom>
                <a:avLst/>
                <a:gdLst>
                  <a:gd name="T0" fmla="*/ 9 w 50"/>
                  <a:gd name="T1" fmla="*/ 71 h 71"/>
                  <a:gd name="T2" fmla="*/ 31 w 50"/>
                  <a:gd name="T3" fmla="*/ 41 h 71"/>
                  <a:gd name="T4" fmla="*/ 23 w 50"/>
                  <a:gd name="T5" fmla="*/ 44 h 71"/>
                  <a:gd name="T6" fmla="*/ 3 w 50"/>
                  <a:gd name="T7" fmla="*/ 33 h 71"/>
                  <a:gd name="T8" fmla="*/ 3 w 50"/>
                  <a:gd name="T9" fmla="*/ 13 h 71"/>
                  <a:gd name="T10" fmla="*/ 21 w 50"/>
                  <a:gd name="T11" fmla="*/ 1 h 71"/>
                  <a:gd name="T12" fmla="*/ 41 w 50"/>
                  <a:gd name="T13" fmla="*/ 11 h 71"/>
                  <a:gd name="T14" fmla="*/ 34 w 50"/>
                  <a:gd name="T15" fmla="*/ 59 h 71"/>
                  <a:gd name="T16" fmla="*/ 9 w 50"/>
                  <a:gd name="T17" fmla="*/ 71 h 71"/>
                  <a:gd name="T18" fmla="*/ 31 w 50"/>
                  <a:gd name="T19" fmla="*/ 32 h 71"/>
                  <a:gd name="T20" fmla="*/ 32 w 50"/>
                  <a:gd name="T21" fmla="*/ 32 h 71"/>
                  <a:gd name="T22" fmla="*/ 28 w 50"/>
                  <a:gd name="T23" fmla="*/ 12 h 71"/>
                  <a:gd name="T24" fmla="*/ 25 w 50"/>
                  <a:gd name="T25" fmla="*/ 6 h 71"/>
                  <a:gd name="T26" fmla="*/ 19 w 50"/>
                  <a:gd name="T27" fmla="*/ 3 h 71"/>
                  <a:gd name="T28" fmla="*/ 15 w 50"/>
                  <a:gd name="T29" fmla="*/ 8 h 71"/>
                  <a:gd name="T30" fmla="*/ 14 w 50"/>
                  <a:gd name="T31" fmla="*/ 10 h 71"/>
                  <a:gd name="T32" fmla="*/ 18 w 50"/>
                  <a:gd name="T33" fmla="*/ 32 h 71"/>
                  <a:gd name="T34" fmla="*/ 21 w 50"/>
                  <a:gd name="T35" fmla="*/ 37 h 71"/>
                  <a:gd name="T36" fmla="*/ 29 w 50"/>
                  <a:gd name="T37" fmla="*/ 39 h 71"/>
                  <a:gd name="T38" fmla="*/ 31 w 50"/>
                  <a:gd name="T39" fmla="*/ 33 h 71"/>
                  <a:gd name="T40" fmla="*/ 31 w 50"/>
                  <a:gd name="T41" fmla="*/ 3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71">
                    <a:moveTo>
                      <a:pt x="9" y="71"/>
                    </a:moveTo>
                    <a:cubicBezTo>
                      <a:pt x="22" y="66"/>
                      <a:pt x="29" y="55"/>
                      <a:pt x="31" y="41"/>
                    </a:cubicBezTo>
                    <a:cubicBezTo>
                      <a:pt x="28" y="42"/>
                      <a:pt x="26" y="43"/>
                      <a:pt x="23" y="44"/>
                    </a:cubicBezTo>
                    <a:cubicBezTo>
                      <a:pt x="14" y="46"/>
                      <a:pt x="7" y="42"/>
                      <a:pt x="3" y="33"/>
                    </a:cubicBezTo>
                    <a:cubicBezTo>
                      <a:pt x="0" y="26"/>
                      <a:pt x="1" y="19"/>
                      <a:pt x="3" y="13"/>
                    </a:cubicBezTo>
                    <a:cubicBezTo>
                      <a:pt x="7" y="5"/>
                      <a:pt x="13" y="1"/>
                      <a:pt x="21" y="1"/>
                    </a:cubicBezTo>
                    <a:cubicBezTo>
                      <a:pt x="29" y="0"/>
                      <a:pt x="36" y="3"/>
                      <a:pt x="41" y="11"/>
                    </a:cubicBezTo>
                    <a:cubicBezTo>
                      <a:pt x="50" y="26"/>
                      <a:pt x="47" y="47"/>
                      <a:pt x="34" y="59"/>
                    </a:cubicBezTo>
                    <a:cubicBezTo>
                      <a:pt x="28" y="65"/>
                      <a:pt x="17" y="70"/>
                      <a:pt x="9" y="71"/>
                    </a:cubicBezTo>
                    <a:close/>
                    <a:moveTo>
                      <a:pt x="31" y="32"/>
                    </a:moveTo>
                    <a:cubicBezTo>
                      <a:pt x="31" y="32"/>
                      <a:pt x="31" y="32"/>
                      <a:pt x="32" y="32"/>
                    </a:cubicBezTo>
                    <a:cubicBezTo>
                      <a:pt x="30" y="25"/>
                      <a:pt x="29" y="19"/>
                      <a:pt x="28" y="12"/>
                    </a:cubicBezTo>
                    <a:cubicBezTo>
                      <a:pt x="27" y="10"/>
                      <a:pt x="26" y="8"/>
                      <a:pt x="25" y="6"/>
                    </a:cubicBezTo>
                    <a:cubicBezTo>
                      <a:pt x="24" y="4"/>
                      <a:pt x="22" y="3"/>
                      <a:pt x="19" y="3"/>
                    </a:cubicBezTo>
                    <a:cubicBezTo>
                      <a:pt x="17" y="4"/>
                      <a:pt x="15" y="5"/>
                      <a:pt x="15" y="8"/>
                    </a:cubicBezTo>
                    <a:cubicBezTo>
                      <a:pt x="15" y="9"/>
                      <a:pt x="14" y="10"/>
                      <a:pt x="14" y="10"/>
                    </a:cubicBezTo>
                    <a:cubicBezTo>
                      <a:pt x="15" y="18"/>
                      <a:pt x="16" y="25"/>
                      <a:pt x="18" y="32"/>
                    </a:cubicBezTo>
                    <a:cubicBezTo>
                      <a:pt x="19" y="34"/>
                      <a:pt x="20" y="35"/>
                      <a:pt x="21" y="37"/>
                    </a:cubicBezTo>
                    <a:cubicBezTo>
                      <a:pt x="23" y="39"/>
                      <a:pt x="25" y="39"/>
                      <a:pt x="29" y="39"/>
                    </a:cubicBezTo>
                    <a:cubicBezTo>
                      <a:pt x="32" y="38"/>
                      <a:pt x="31" y="35"/>
                      <a:pt x="31" y="33"/>
                    </a:cubicBezTo>
                    <a:cubicBezTo>
                      <a:pt x="31" y="33"/>
                      <a:pt x="31" y="32"/>
                      <a:pt x="31" y="3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8" name="Freeform 54">
                <a:extLst>
                  <a:ext uri="{FF2B5EF4-FFF2-40B4-BE49-F238E27FC236}">
                    <a16:creationId xmlns:a16="http://schemas.microsoft.com/office/drawing/2014/main" id="{854BFC4C-273E-4CD3-AA7A-F6841F6A1E71}"/>
                  </a:ext>
                </a:extLst>
              </p:cNvPr>
              <p:cNvSpPr>
                <a:spLocks/>
              </p:cNvSpPr>
              <p:nvPr/>
            </p:nvSpPr>
            <p:spPr bwMode="auto">
              <a:xfrm>
                <a:off x="4323703" y="20386164"/>
                <a:ext cx="471894" cy="534814"/>
              </a:xfrm>
              <a:custGeom>
                <a:avLst/>
                <a:gdLst>
                  <a:gd name="T0" fmla="*/ 42 w 68"/>
                  <a:gd name="T1" fmla="*/ 7 h 77"/>
                  <a:gd name="T2" fmla="*/ 62 w 68"/>
                  <a:gd name="T3" fmla="*/ 0 h 77"/>
                  <a:gd name="T4" fmla="*/ 60 w 68"/>
                  <a:gd name="T5" fmla="*/ 3 h 77"/>
                  <a:gd name="T6" fmla="*/ 57 w 68"/>
                  <a:gd name="T7" fmla="*/ 12 h 77"/>
                  <a:gd name="T8" fmla="*/ 65 w 68"/>
                  <a:gd name="T9" fmla="*/ 40 h 77"/>
                  <a:gd name="T10" fmla="*/ 67 w 68"/>
                  <a:gd name="T11" fmla="*/ 55 h 77"/>
                  <a:gd name="T12" fmla="*/ 62 w 68"/>
                  <a:gd name="T13" fmla="*/ 68 h 77"/>
                  <a:gd name="T14" fmla="*/ 34 w 68"/>
                  <a:gd name="T15" fmla="*/ 76 h 77"/>
                  <a:gd name="T16" fmla="*/ 21 w 68"/>
                  <a:gd name="T17" fmla="*/ 66 h 77"/>
                  <a:gd name="T18" fmla="*/ 19 w 68"/>
                  <a:gd name="T19" fmla="*/ 60 h 77"/>
                  <a:gd name="T20" fmla="*/ 10 w 68"/>
                  <a:gd name="T21" fmla="*/ 27 h 77"/>
                  <a:gd name="T22" fmla="*/ 9 w 68"/>
                  <a:gd name="T23" fmla="*/ 25 h 77"/>
                  <a:gd name="T24" fmla="*/ 2 w 68"/>
                  <a:gd name="T25" fmla="*/ 20 h 77"/>
                  <a:gd name="T26" fmla="*/ 0 w 68"/>
                  <a:gd name="T27" fmla="*/ 19 h 77"/>
                  <a:gd name="T28" fmla="*/ 27 w 68"/>
                  <a:gd name="T29" fmla="*/ 10 h 77"/>
                  <a:gd name="T30" fmla="*/ 30 w 68"/>
                  <a:gd name="T31" fmla="*/ 10 h 77"/>
                  <a:gd name="T32" fmla="*/ 30 w 68"/>
                  <a:gd name="T33" fmla="*/ 11 h 77"/>
                  <a:gd name="T34" fmla="*/ 27 w 68"/>
                  <a:gd name="T35" fmla="*/ 12 h 77"/>
                  <a:gd name="T36" fmla="*/ 24 w 68"/>
                  <a:gd name="T37" fmla="*/ 20 h 77"/>
                  <a:gd name="T38" fmla="*/ 34 w 68"/>
                  <a:gd name="T39" fmla="*/ 59 h 77"/>
                  <a:gd name="T40" fmla="*/ 35 w 68"/>
                  <a:gd name="T41" fmla="*/ 61 h 77"/>
                  <a:gd name="T42" fmla="*/ 50 w 68"/>
                  <a:gd name="T43" fmla="*/ 70 h 77"/>
                  <a:gd name="T44" fmla="*/ 64 w 68"/>
                  <a:gd name="T45" fmla="*/ 55 h 77"/>
                  <a:gd name="T46" fmla="*/ 63 w 68"/>
                  <a:gd name="T47" fmla="*/ 45 h 77"/>
                  <a:gd name="T48" fmla="*/ 54 w 68"/>
                  <a:gd name="T49" fmla="*/ 15 h 77"/>
                  <a:gd name="T50" fmla="*/ 44 w 68"/>
                  <a:gd name="T51" fmla="*/ 7 h 77"/>
                  <a:gd name="T52" fmla="*/ 42 w 68"/>
                  <a:gd name="T53" fmla="*/ 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7">
                    <a:moveTo>
                      <a:pt x="42" y="7"/>
                    </a:moveTo>
                    <a:cubicBezTo>
                      <a:pt x="45" y="4"/>
                      <a:pt x="57" y="1"/>
                      <a:pt x="62" y="0"/>
                    </a:cubicBezTo>
                    <a:cubicBezTo>
                      <a:pt x="61" y="1"/>
                      <a:pt x="61" y="2"/>
                      <a:pt x="60" y="3"/>
                    </a:cubicBezTo>
                    <a:cubicBezTo>
                      <a:pt x="57" y="5"/>
                      <a:pt x="56" y="8"/>
                      <a:pt x="57" y="12"/>
                    </a:cubicBezTo>
                    <a:cubicBezTo>
                      <a:pt x="60" y="21"/>
                      <a:pt x="63" y="31"/>
                      <a:pt x="65" y="40"/>
                    </a:cubicBezTo>
                    <a:cubicBezTo>
                      <a:pt x="66" y="45"/>
                      <a:pt x="67" y="50"/>
                      <a:pt x="67" y="55"/>
                    </a:cubicBezTo>
                    <a:cubicBezTo>
                      <a:pt x="68" y="61"/>
                      <a:pt x="66" y="65"/>
                      <a:pt x="62" y="68"/>
                    </a:cubicBezTo>
                    <a:cubicBezTo>
                      <a:pt x="54" y="74"/>
                      <a:pt x="44" y="77"/>
                      <a:pt x="34" y="76"/>
                    </a:cubicBezTo>
                    <a:cubicBezTo>
                      <a:pt x="28" y="75"/>
                      <a:pt x="24" y="72"/>
                      <a:pt x="21" y="66"/>
                    </a:cubicBezTo>
                    <a:cubicBezTo>
                      <a:pt x="20" y="64"/>
                      <a:pt x="19" y="62"/>
                      <a:pt x="19" y="60"/>
                    </a:cubicBezTo>
                    <a:cubicBezTo>
                      <a:pt x="16" y="49"/>
                      <a:pt x="13" y="38"/>
                      <a:pt x="10" y="27"/>
                    </a:cubicBezTo>
                    <a:cubicBezTo>
                      <a:pt x="10" y="27"/>
                      <a:pt x="9" y="26"/>
                      <a:pt x="9" y="25"/>
                    </a:cubicBezTo>
                    <a:cubicBezTo>
                      <a:pt x="8" y="22"/>
                      <a:pt x="6" y="20"/>
                      <a:pt x="2" y="20"/>
                    </a:cubicBezTo>
                    <a:cubicBezTo>
                      <a:pt x="1" y="20"/>
                      <a:pt x="1" y="20"/>
                      <a:pt x="0" y="19"/>
                    </a:cubicBezTo>
                    <a:cubicBezTo>
                      <a:pt x="8" y="15"/>
                      <a:pt x="18" y="13"/>
                      <a:pt x="27" y="10"/>
                    </a:cubicBezTo>
                    <a:cubicBezTo>
                      <a:pt x="28" y="10"/>
                      <a:pt x="29" y="10"/>
                      <a:pt x="30" y="10"/>
                    </a:cubicBezTo>
                    <a:cubicBezTo>
                      <a:pt x="30" y="10"/>
                      <a:pt x="30" y="10"/>
                      <a:pt x="30" y="11"/>
                    </a:cubicBezTo>
                    <a:cubicBezTo>
                      <a:pt x="29" y="11"/>
                      <a:pt x="28" y="12"/>
                      <a:pt x="27" y="12"/>
                    </a:cubicBezTo>
                    <a:cubicBezTo>
                      <a:pt x="24" y="14"/>
                      <a:pt x="23" y="16"/>
                      <a:pt x="24" y="20"/>
                    </a:cubicBezTo>
                    <a:cubicBezTo>
                      <a:pt x="27" y="33"/>
                      <a:pt x="31" y="46"/>
                      <a:pt x="34" y="59"/>
                    </a:cubicBezTo>
                    <a:cubicBezTo>
                      <a:pt x="35" y="60"/>
                      <a:pt x="35" y="60"/>
                      <a:pt x="35" y="61"/>
                    </a:cubicBezTo>
                    <a:cubicBezTo>
                      <a:pt x="38" y="68"/>
                      <a:pt x="43" y="71"/>
                      <a:pt x="50" y="70"/>
                    </a:cubicBezTo>
                    <a:cubicBezTo>
                      <a:pt x="59" y="68"/>
                      <a:pt x="64" y="63"/>
                      <a:pt x="64" y="55"/>
                    </a:cubicBezTo>
                    <a:cubicBezTo>
                      <a:pt x="64" y="51"/>
                      <a:pt x="63" y="48"/>
                      <a:pt x="63" y="45"/>
                    </a:cubicBezTo>
                    <a:cubicBezTo>
                      <a:pt x="60" y="35"/>
                      <a:pt x="57" y="25"/>
                      <a:pt x="54" y="15"/>
                    </a:cubicBezTo>
                    <a:cubicBezTo>
                      <a:pt x="52" y="8"/>
                      <a:pt x="51" y="7"/>
                      <a:pt x="44" y="7"/>
                    </a:cubicBezTo>
                    <a:cubicBezTo>
                      <a:pt x="43" y="7"/>
                      <a:pt x="43" y="7"/>
                      <a:pt x="42" y="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9" name="Freeform 55">
                <a:extLst>
                  <a:ext uri="{FF2B5EF4-FFF2-40B4-BE49-F238E27FC236}">
                    <a16:creationId xmlns:a16="http://schemas.microsoft.com/office/drawing/2014/main" id="{539B124B-7DF4-4150-9E44-C8FF73B41E51}"/>
                  </a:ext>
                </a:extLst>
              </p:cNvPr>
              <p:cNvSpPr>
                <a:spLocks/>
              </p:cNvSpPr>
              <p:nvPr/>
            </p:nvSpPr>
            <p:spPr bwMode="auto">
              <a:xfrm>
                <a:off x="7894371" y="22195094"/>
                <a:ext cx="550543" cy="440435"/>
              </a:xfrm>
              <a:custGeom>
                <a:avLst/>
                <a:gdLst>
                  <a:gd name="T0" fmla="*/ 0 w 79"/>
                  <a:gd name="T1" fmla="*/ 22 h 63"/>
                  <a:gd name="T2" fmla="*/ 20 w 79"/>
                  <a:gd name="T3" fmla="*/ 13 h 63"/>
                  <a:gd name="T4" fmla="*/ 20 w 79"/>
                  <a:gd name="T5" fmla="*/ 17 h 63"/>
                  <a:gd name="T6" fmla="*/ 12 w 79"/>
                  <a:gd name="T7" fmla="*/ 26 h 63"/>
                  <a:gd name="T8" fmla="*/ 13 w 79"/>
                  <a:gd name="T9" fmla="*/ 46 h 63"/>
                  <a:gd name="T10" fmla="*/ 24 w 79"/>
                  <a:gd name="T11" fmla="*/ 50 h 63"/>
                  <a:gd name="T12" fmla="*/ 32 w 79"/>
                  <a:gd name="T13" fmla="*/ 42 h 63"/>
                  <a:gd name="T14" fmla="*/ 32 w 79"/>
                  <a:gd name="T15" fmla="*/ 35 h 63"/>
                  <a:gd name="T16" fmla="*/ 35 w 79"/>
                  <a:gd name="T17" fmla="*/ 14 h 63"/>
                  <a:gd name="T18" fmla="*/ 51 w 79"/>
                  <a:gd name="T19" fmla="*/ 1 h 63"/>
                  <a:gd name="T20" fmla="*/ 66 w 79"/>
                  <a:gd name="T21" fmla="*/ 7 h 63"/>
                  <a:gd name="T22" fmla="*/ 73 w 79"/>
                  <a:gd name="T23" fmla="*/ 24 h 63"/>
                  <a:gd name="T24" fmla="*/ 73 w 79"/>
                  <a:gd name="T25" fmla="*/ 28 h 63"/>
                  <a:gd name="T26" fmla="*/ 76 w 79"/>
                  <a:gd name="T27" fmla="*/ 32 h 63"/>
                  <a:gd name="T28" fmla="*/ 79 w 79"/>
                  <a:gd name="T29" fmla="*/ 34 h 63"/>
                  <a:gd name="T30" fmla="*/ 59 w 79"/>
                  <a:gd name="T31" fmla="*/ 42 h 63"/>
                  <a:gd name="T32" fmla="*/ 62 w 79"/>
                  <a:gd name="T33" fmla="*/ 38 h 63"/>
                  <a:gd name="T34" fmla="*/ 69 w 79"/>
                  <a:gd name="T35" fmla="*/ 26 h 63"/>
                  <a:gd name="T36" fmla="*/ 65 w 79"/>
                  <a:gd name="T37" fmla="*/ 12 h 63"/>
                  <a:gd name="T38" fmla="*/ 50 w 79"/>
                  <a:gd name="T39" fmla="*/ 14 h 63"/>
                  <a:gd name="T40" fmla="*/ 49 w 79"/>
                  <a:gd name="T41" fmla="*/ 21 h 63"/>
                  <a:gd name="T42" fmla="*/ 48 w 79"/>
                  <a:gd name="T43" fmla="*/ 39 h 63"/>
                  <a:gd name="T44" fmla="*/ 45 w 79"/>
                  <a:gd name="T45" fmla="*/ 50 h 63"/>
                  <a:gd name="T46" fmla="*/ 15 w 79"/>
                  <a:gd name="T47" fmla="*/ 53 h 63"/>
                  <a:gd name="T48" fmla="*/ 7 w 79"/>
                  <a:gd name="T49" fmla="*/ 34 h 63"/>
                  <a:gd name="T50" fmla="*/ 0 w 79"/>
                  <a:gd name="T51" fmla="*/ 2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9" h="63">
                    <a:moveTo>
                      <a:pt x="0" y="22"/>
                    </a:moveTo>
                    <a:cubicBezTo>
                      <a:pt x="7" y="19"/>
                      <a:pt x="14" y="16"/>
                      <a:pt x="20" y="13"/>
                    </a:cubicBezTo>
                    <a:cubicBezTo>
                      <a:pt x="22" y="15"/>
                      <a:pt x="21" y="16"/>
                      <a:pt x="20" y="17"/>
                    </a:cubicBezTo>
                    <a:cubicBezTo>
                      <a:pt x="17" y="20"/>
                      <a:pt x="14" y="23"/>
                      <a:pt x="12" y="26"/>
                    </a:cubicBezTo>
                    <a:cubicBezTo>
                      <a:pt x="8" y="33"/>
                      <a:pt x="9" y="39"/>
                      <a:pt x="13" y="46"/>
                    </a:cubicBezTo>
                    <a:cubicBezTo>
                      <a:pt x="16" y="50"/>
                      <a:pt x="19" y="51"/>
                      <a:pt x="24" y="50"/>
                    </a:cubicBezTo>
                    <a:cubicBezTo>
                      <a:pt x="28" y="49"/>
                      <a:pt x="31" y="46"/>
                      <a:pt x="32" y="42"/>
                    </a:cubicBezTo>
                    <a:cubicBezTo>
                      <a:pt x="32" y="40"/>
                      <a:pt x="32" y="37"/>
                      <a:pt x="32" y="35"/>
                    </a:cubicBezTo>
                    <a:cubicBezTo>
                      <a:pt x="33" y="28"/>
                      <a:pt x="33" y="21"/>
                      <a:pt x="35" y="14"/>
                    </a:cubicBezTo>
                    <a:cubicBezTo>
                      <a:pt x="37" y="6"/>
                      <a:pt x="43" y="2"/>
                      <a:pt x="51" y="1"/>
                    </a:cubicBezTo>
                    <a:cubicBezTo>
                      <a:pt x="57" y="0"/>
                      <a:pt x="62" y="3"/>
                      <a:pt x="66" y="7"/>
                    </a:cubicBezTo>
                    <a:cubicBezTo>
                      <a:pt x="70" y="12"/>
                      <a:pt x="72" y="18"/>
                      <a:pt x="73" y="24"/>
                    </a:cubicBezTo>
                    <a:cubicBezTo>
                      <a:pt x="73" y="26"/>
                      <a:pt x="73" y="27"/>
                      <a:pt x="73" y="28"/>
                    </a:cubicBezTo>
                    <a:cubicBezTo>
                      <a:pt x="73" y="30"/>
                      <a:pt x="74" y="32"/>
                      <a:pt x="76" y="32"/>
                    </a:cubicBezTo>
                    <a:cubicBezTo>
                      <a:pt x="77" y="32"/>
                      <a:pt x="78" y="33"/>
                      <a:pt x="79" y="34"/>
                    </a:cubicBezTo>
                    <a:cubicBezTo>
                      <a:pt x="75" y="37"/>
                      <a:pt x="63" y="42"/>
                      <a:pt x="59" y="42"/>
                    </a:cubicBezTo>
                    <a:cubicBezTo>
                      <a:pt x="60" y="40"/>
                      <a:pt x="61" y="39"/>
                      <a:pt x="62" y="38"/>
                    </a:cubicBezTo>
                    <a:cubicBezTo>
                      <a:pt x="65" y="34"/>
                      <a:pt x="68" y="31"/>
                      <a:pt x="69" y="26"/>
                    </a:cubicBezTo>
                    <a:cubicBezTo>
                      <a:pt x="70" y="21"/>
                      <a:pt x="69" y="16"/>
                      <a:pt x="65" y="12"/>
                    </a:cubicBezTo>
                    <a:cubicBezTo>
                      <a:pt x="61" y="7"/>
                      <a:pt x="53" y="8"/>
                      <a:pt x="50" y="14"/>
                    </a:cubicBezTo>
                    <a:cubicBezTo>
                      <a:pt x="49" y="16"/>
                      <a:pt x="49" y="19"/>
                      <a:pt x="49" y="21"/>
                    </a:cubicBezTo>
                    <a:cubicBezTo>
                      <a:pt x="48" y="27"/>
                      <a:pt x="49" y="33"/>
                      <a:pt x="48" y="39"/>
                    </a:cubicBezTo>
                    <a:cubicBezTo>
                      <a:pt x="47" y="42"/>
                      <a:pt x="47" y="46"/>
                      <a:pt x="45" y="50"/>
                    </a:cubicBezTo>
                    <a:cubicBezTo>
                      <a:pt x="39" y="60"/>
                      <a:pt x="24" y="63"/>
                      <a:pt x="15" y="53"/>
                    </a:cubicBezTo>
                    <a:cubicBezTo>
                      <a:pt x="11" y="47"/>
                      <a:pt x="8" y="41"/>
                      <a:pt x="7" y="34"/>
                    </a:cubicBezTo>
                    <a:cubicBezTo>
                      <a:pt x="5" y="27"/>
                      <a:pt x="5" y="27"/>
                      <a:pt x="0" y="2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0" name="Freeform 56">
                <a:extLst>
                  <a:ext uri="{FF2B5EF4-FFF2-40B4-BE49-F238E27FC236}">
                    <a16:creationId xmlns:a16="http://schemas.microsoft.com/office/drawing/2014/main" id="{67B36885-76BA-4B87-9989-58BAB32207E3}"/>
                  </a:ext>
                </a:extLst>
              </p:cNvPr>
              <p:cNvSpPr>
                <a:spLocks/>
              </p:cNvSpPr>
              <p:nvPr/>
            </p:nvSpPr>
            <p:spPr bwMode="auto">
              <a:xfrm>
                <a:off x="7902235" y="24263565"/>
                <a:ext cx="542679" cy="503354"/>
              </a:xfrm>
              <a:custGeom>
                <a:avLst/>
                <a:gdLst>
                  <a:gd name="T0" fmla="*/ 64 w 77"/>
                  <a:gd name="T1" fmla="*/ 40 h 72"/>
                  <a:gd name="T2" fmla="*/ 65 w 77"/>
                  <a:gd name="T3" fmla="*/ 37 h 72"/>
                  <a:gd name="T4" fmla="*/ 59 w 77"/>
                  <a:gd name="T5" fmla="*/ 30 h 72"/>
                  <a:gd name="T6" fmla="*/ 45 w 77"/>
                  <a:gd name="T7" fmla="*/ 32 h 72"/>
                  <a:gd name="T8" fmla="*/ 37 w 77"/>
                  <a:gd name="T9" fmla="*/ 32 h 72"/>
                  <a:gd name="T10" fmla="*/ 33 w 77"/>
                  <a:gd name="T11" fmla="*/ 33 h 72"/>
                  <a:gd name="T12" fmla="*/ 39 w 77"/>
                  <a:gd name="T13" fmla="*/ 41 h 72"/>
                  <a:gd name="T14" fmla="*/ 47 w 77"/>
                  <a:gd name="T15" fmla="*/ 52 h 72"/>
                  <a:gd name="T16" fmla="*/ 50 w 77"/>
                  <a:gd name="T17" fmla="*/ 56 h 72"/>
                  <a:gd name="T18" fmla="*/ 57 w 77"/>
                  <a:gd name="T19" fmla="*/ 55 h 72"/>
                  <a:gd name="T20" fmla="*/ 60 w 77"/>
                  <a:gd name="T21" fmla="*/ 51 h 72"/>
                  <a:gd name="T22" fmla="*/ 53 w 77"/>
                  <a:gd name="T23" fmla="*/ 72 h 72"/>
                  <a:gd name="T24" fmla="*/ 52 w 77"/>
                  <a:gd name="T25" fmla="*/ 71 h 72"/>
                  <a:gd name="T26" fmla="*/ 48 w 77"/>
                  <a:gd name="T27" fmla="*/ 60 h 72"/>
                  <a:gd name="T28" fmla="*/ 31 w 77"/>
                  <a:gd name="T29" fmla="*/ 37 h 72"/>
                  <a:gd name="T30" fmla="*/ 26 w 77"/>
                  <a:gd name="T31" fmla="*/ 33 h 72"/>
                  <a:gd name="T32" fmla="*/ 13 w 77"/>
                  <a:gd name="T33" fmla="*/ 27 h 72"/>
                  <a:gd name="T34" fmla="*/ 2 w 77"/>
                  <a:gd name="T35" fmla="*/ 31 h 72"/>
                  <a:gd name="T36" fmla="*/ 1 w 77"/>
                  <a:gd name="T37" fmla="*/ 32 h 72"/>
                  <a:gd name="T38" fmla="*/ 0 w 77"/>
                  <a:gd name="T39" fmla="*/ 30 h 72"/>
                  <a:gd name="T40" fmla="*/ 12 w 77"/>
                  <a:gd name="T41" fmla="*/ 1 h 72"/>
                  <a:gd name="T42" fmla="*/ 13 w 77"/>
                  <a:gd name="T43" fmla="*/ 0 h 72"/>
                  <a:gd name="T44" fmla="*/ 13 w 77"/>
                  <a:gd name="T45" fmla="*/ 3 h 72"/>
                  <a:gd name="T46" fmla="*/ 18 w 77"/>
                  <a:gd name="T47" fmla="*/ 12 h 72"/>
                  <a:gd name="T48" fmla="*/ 30 w 77"/>
                  <a:gd name="T49" fmla="*/ 17 h 72"/>
                  <a:gd name="T50" fmla="*/ 34 w 77"/>
                  <a:gd name="T51" fmla="*/ 18 h 72"/>
                  <a:gd name="T52" fmla="*/ 67 w 77"/>
                  <a:gd name="T53" fmla="*/ 14 h 72"/>
                  <a:gd name="T54" fmla="*/ 76 w 77"/>
                  <a:gd name="T55" fmla="*/ 8 h 72"/>
                  <a:gd name="T56" fmla="*/ 77 w 77"/>
                  <a:gd name="T57" fmla="*/ 10 h 72"/>
                  <a:gd name="T58" fmla="*/ 66 w 77"/>
                  <a:gd name="T59" fmla="*/ 39 h 72"/>
                  <a:gd name="T60" fmla="*/ 64 w 77"/>
                  <a:gd name="T61" fmla="*/ 4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72">
                    <a:moveTo>
                      <a:pt x="64" y="40"/>
                    </a:moveTo>
                    <a:cubicBezTo>
                      <a:pt x="65" y="39"/>
                      <a:pt x="65" y="38"/>
                      <a:pt x="65" y="37"/>
                    </a:cubicBezTo>
                    <a:cubicBezTo>
                      <a:pt x="67" y="31"/>
                      <a:pt x="66" y="30"/>
                      <a:pt x="59" y="30"/>
                    </a:cubicBezTo>
                    <a:cubicBezTo>
                      <a:pt x="54" y="31"/>
                      <a:pt x="50" y="31"/>
                      <a:pt x="45" y="32"/>
                    </a:cubicBezTo>
                    <a:cubicBezTo>
                      <a:pt x="42" y="32"/>
                      <a:pt x="40" y="32"/>
                      <a:pt x="37" y="32"/>
                    </a:cubicBezTo>
                    <a:cubicBezTo>
                      <a:pt x="36" y="33"/>
                      <a:pt x="35" y="33"/>
                      <a:pt x="33" y="33"/>
                    </a:cubicBezTo>
                    <a:cubicBezTo>
                      <a:pt x="35" y="36"/>
                      <a:pt x="37" y="39"/>
                      <a:pt x="39" y="41"/>
                    </a:cubicBezTo>
                    <a:cubicBezTo>
                      <a:pt x="41" y="45"/>
                      <a:pt x="44" y="48"/>
                      <a:pt x="47" y="52"/>
                    </a:cubicBezTo>
                    <a:cubicBezTo>
                      <a:pt x="48" y="53"/>
                      <a:pt x="49" y="55"/>
                      <a:pt x="50" y="56"/>
                    </a:cubicBezTo>
                    <a:cubicBezTo>
                      <a:pt x="53" y="58"/>
                      <a:pt x="55" y="58"/>
                      <a:pt x="57" y="55"/>
                    </a:cubicBezTo>
                    <a:cubicBezTo>
                      <a:pt x="58" y="54"/>
                      <a:pt x="59" y="53"/>
                      <a:pt x="60" y="51"/>
                    </a:cubicBezTo>
                    <a:cubicBezTo>
                      <a:pt x="60" y="55"/>
                      <a:pt x="56" y="68"/>
                      <a:pt x="53" y="72"/>
                    </a:cubicBezTo>
                    <a:cubicBezTo>
                      <a:pt x="53" y="71"/>
                      <a:pt x="52" y="71"/>
                      <a:pt x="52" y="71"/>
                    </a:cubicBezTo>
                    <a:cubicBezTo>
                      <a:pt x="52" y="67"/>
                      <a:pt x="50" y="64"/>
                      <a:pt x="48" y="60"/>
                    </a:cubicBezTo>
                    <a:cubicBezTo>
                      <a:pt x="42" y="53"/>
                      <a:pt x="37" y="45"/>
                      <a:pt x="31" y="37"/>
                    </a:cubicBezTo>
                    <a:cubicBezTo>
                      <a:pt x="30" y="35"/>
                      <a:pt x="29" y="34"/>
                      <a:pt x="26" y="33"/>
                    </a:cubicBezTo>
                    <a:cubicBezTo>
                      <a:pt x="22" y="31"/>
                      <a:pt x="17" y="29"/>
                      <a:pt x="13" y="27"/>
                    </a:cubicBezTo>
                    <a:cubicBezTo>
                      <a:pt x="7" y="25"/>
                      <a:pt x="6" y="25"/>
                      <a:pt x="2" y="31"/>
                    </a:cubicBezTo>
                    <a:cubicBezTo>
                      <a:pt x="2" y="31"/>
                      <a:pt x="1" y="31"/>
                      <a:pt x="1" y="32"/>
                    </a:cubicBezTo>
                    <a:cubicBezTo>
                      <a:pt x="1" y="31"/>
                      <a:pt x="0" y="31"/>
                      <a:pt x="0" y="30"/>
                    </a:cubicBezTo>
                    <a:cubicBezTo>
                      <a:pt x="4" y="20"/>
                      <a:pt x="8" y="11"/>
                      <a:pt x="12" y="1"/>
                    </a:cubicBezTo>
                    <a:cubicBezTo>
                      <a:pt x="12" y="1"/>
                      <a:pt x="12" y="0"/>
                      <a:pt x="13" y="0"/>
                    </a:cubicBezTo>
                    <a:cubicBezTo>
                      <a:pt x="13" y="1"/>
                      <a:pt x="13" y="2"/>
                      <a:pt x="13" y="3"/>
                    </a:cubicBezTo>
                    <a:cubicBezTo>
                      <a:pt x="12" y="8"/>
                      <a:pt x="13" y="10"/>
                      <a:pt x="18" y="12"/>
                    </a:cubicBezTo>
                    <a:cubicBezTo>
                      <a:pt x="22" y="14"/>
                      <a:pt x="26" y="16"/>
                      <a:pt x="30" y="17"/>
                    </a:cubicBezTo>
                    <a:cubicBezTo>
                      <a:pt x="31" y="18"/>
                      <a:pt x="33" y="18"/>
                      <a:pt x="34" y="18"/>
                    </a:cubicBezTo>
                    <a:cubicBezTo>
                      <a:pt x="45" y="17"/>
                      <a:pt x="56" y="15"/>
                      <a:pt x="67" y="14"/>
                    </a:cubicBezTo>
                    <a:cubicBezTo>
                      <a:pt x="70" y="13"/>
                      <a:pt x="74" y="12"/>
                      <a:pt x="76" y="8"/>
                    </a:cubicBezTo>
                    <a:cubicBezTo>
                      <a:pt x="77" y="9"/>
                      <a:pt x="77" y="10"/>
                      <a:pt x="77" y="10"/>
                    </a:cubicBezTo>
                    <a:cubicBezTo>
                      <a:pt x="74" y="20"/>
                      <a:pt x="70" y="29"/>
                      <a:pt x="66" y="39"/>
                    </a:cubicBezTo>
                    <a:cubicBezTo>
                      <a:pt x="66" y="39"/>
                      <a:pt x="66" y="39"/>
                      <a:pt x="64" y="4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1" name="Freeform 57">
                <a:extLst>
                  <a:ext uri="{FF2B5EF4-FFF2-40B4-BE49-F238E27FC236}">
                    <a16:creationId xmlns:a16="http://schemas.microsoft.com/office/drawing/2014/main" id="{4018EAC7-7004-4BD9-9402-D3B0CA3BFADB}"/>
                  </a:ext>
                </a:extLst>
              </p:cNvPr>
              <p:cNvSpPr>
                <a:spLocks/>
              </p:cNvSpPr>
              <p:nvPr/>
            </p:nvSpPr>
            <p:spPr bwMode="auto">
              <a:xfrm>
                <a:off x="8098858" y="23484939"/>
                <a:ext cx="479759" cy="424705"/>
              </a:xfrm>
              <a:custGeom>
                <a:avLst/>
                <a:gdLst>
                  <a:gd name="T0" fmla="*/ 5 w 68"/>
                  <a:gd name="T1" fmla="*/ 10 h 61"/>
                  <a:gd name="T2" fmla="*/ 5 w 68"/>
                  <a:gd name="T3" fmla="*/ 13 h 61"/>
                  <a:gd name="T4" fmla="*/ 12 w 68"/>
                  <a:gd name="T5" fmla="*/ 20 h 61"/>
                  <a:gd name="T6" fmla="*/ 37 w 68"/>
                  <a:gd name="T7" fmla="*/ 22 h 61"/>
                  <a:gd name="T8" fmla="*/ 61 w 68"/>
                  <a:gd name="T9" fmla="*/ 23 h 61"/>
                  <a:gd name="T10" fmla="*/ 64 w 68"/>
                  <a:gd name="T11" fmla="*/ 23 h 61"/>
                  <a:gd name="T12" fmla="*/ 63 w 68"/>
                  <a:gd name="T13" fmla="*/ 14 h 61"/>
                  <a:gd name="T14" fmla="*/ 58 w 68"/>
                  <a:gd name="T15" fmla="*/ 6 h 61"/>
                  <a:gd name="T16" fmla="*/ 50 w 68"/>
                  <a:gd name="T17" fmla="*/ 1 h 61"/>
                  <a:gd name="T18" fmla="*/ 68 w 68"/>
                  <a:gd name="T19" fmla="*/ 2 h 61"/>
                  <a:gd name="T20" fmla="*/ 64 w 68"/>
                  <a:gd name="T21" fmla="*/ 61 h 61"/>
                  <a:gd name="T22" fmla="*/ 46 w 68"/>
                  <a:gd name="T23" fmla="*/ 60 h 61"/>
                  <a:gd name="T24" fmla="*/ 47 w 68"/>
                  <a:gd name="T25" fmla="*/ 57 h 61"/>
                  <a:gd name="T26" fmla="*/ 49 w 68"/>
                  <a:gd name="T27" fmla="*/ 57 h 61"/>
                  <a:gd name="T28" fmla="*/ 63 w 68"/>
                  <a:gd name="T29" fmla="*/ 40 h 61"/>
                  <a:gd name="T30" fmla="*/ 60 w 68"/>
                  <a:gd name="T31" fmla="*/ 39 h 61"/>
                  <a:gd name="T32" fmla="*/ 17 w 68"/>
                  <a:gd name="T33" fmla="*/ 36 h 61"/>
                  <a:gd name="T34" fmla="*/ 12 w 68"/>
                  <a:gd name="T35" fmla="*/ 35 h 61"/>
                  <a:gd name="T36" fmla="*/ 3 w 68"/>
                  <a:gd name="T37" fmla="*/ 41 h 61"/>
                  <a:gd name="T38" fmla="*/ 2 w 68"/>
                  <a:gd name="T39" fmla="*/ 45 h 61"/>
                  <a:gd name="T40" fmla="*/ 2 w 68"/>
                  <a:gd name="T41" fmla="*/ 36 h 61"/>
                  <a:gd name="T42" fmla="*/ 2 w 68"/>
                  <a:gd name="T43" fmla="*/ 27 h 61"/>
                  <a:gd name="T44" fmla="*/ 3 w 68"/>
                  <a:gd name="T45" fmla="*/ 18 h 61"/>
                  <a:gd name="T46" fmla="*/ 4 w 68"/>
                  <a:gd name="T47" fmla="*/ 9 h 61"/>
                  <a:gd name="T48" fmla="*/ 5 w 68"/>
                  <a:gd name="T49"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8" h="61">
                    <a:moveTo>
                      <a:pt x="5" y="10"/>
                    </a:moveTo>
                    <a:cubicBezTo>
                      <a:pt x="5" y="11"/>
                      <a:pt x="5" y="12"/>
                      <a:pt x="5" y="13"/>
                    </a:cubicBezTo>
                    <a:cubicBezTo>
                      <a:pt x="6" y="17"/>
                      <a:pt x="8" y="19"/>
                      <a:pt x="12" y="20"/>
                    </a:cubicBezTo>
                    <a:cubicBezTo>
                      <a:pt x="20" y="20"/>
                      <a:pt x="29" y="21"/>
                      <a:pt x="37" y="22"/>
                    </a:cubicBezTo>
                    <a:cubicBezTo>
                      <a:pt x="45" y="22"/>
                      <a:pt x="53" y="23"/>
                      <a:pt x="61" y="23"/>
                    </a:cubicBezTo>
                    <a:cubicBezTo>
                      <a:pt x="62" y="23"/>
                      <a:pt x="63" y="23"/>
                      <a:pt x="64" y="23"/>
                    </a:cubicBezTo>
                    <a:cubicBezTo>
                      <a:pt x="65" y="20"/>
                      <a:pt x="64" y="17"/>
                      <a:pt x="63" y="14"/>
                    </a:cubicBezTo>
                    <a:cubicBezTo>
                      <a:pt x="62" y="10"/>
                      <a:pt x="61" y="8"/>
                      <a:pt x="58" y="6"/>
                    </a:cubicBezTo>
                    <a:cubicBezTo>
                      <a:pt x="55" y="4"/>
                      <a:pt x="52" y="3"/>
                      <a:pt x="50" y="1"/>
                    </a:cubicBezTo>
                    <a:cubicBezTo>
                      <a:pt x="56" y="0"/>
                      <a:pt x="62" y="1"/>
                      <a:pt x="68" y="2"/>
                    </a:cubicBezTo>
                    <a:cubicBezTo>
                      <a:pt x="67" y="21"/>
                      <a:pt x="65" y="41"/>
                      <a:pt x="64" y="61"/>
                    </a:cubicBezTo>
                    <a:cubicBezTo>
                      <a:pt x="58" y="61"/>
                      <a:pt x="52" y="61"/>
                      <a:pt x="46" y="60"/>
                    </a:cubicBezTo>
                    <a:cubicBezTo>
                      <a:pt x="46" y="59"/>
                      <a:pt x="46" y="58"/>
                      <a:pt x="47" y="57"/>
                    </a:cubicBezTo>
                    <a:cubicBezTo>
                      <a:pt x="47" y="57"/>
                      <a:pt x="48" y="57"/>
                      <a:pt x="49" y="57"/>
                    </a:cubicBezTo>
                    <a:cubicBezTo>
                      <a:pt x="58" y="55"/>
                      <a:pt x="63" y="50"/>
                      <a:pt x="63" y="40"/>
                    </a:cubicBezTo>
                    <a:cubicBezTo>
                      <a:pt x="62" y="39"/>
                      <a:pt x="61" y="39"/>
                      <a:pt x="60" y="39"/>
                    </a:cubicBezTo>
                    <a:cubicBezTo>
                      <a:pt x="46" y="38"/>
                      <a:pt x="31" y="37"/>
                      <a:pt x="17" y="36"/>
                    </a:cubicBezTo>
                    <a:cubicBezTo>
                      <a:pt x="15" y="36"/>
                      <a:pt x="13" y="35"/>
                      <a:pt x="12" y="35"/>
                    </a:cubicBezTo>
                    <a:cubicBezTo>
                      <a:pt x="7" y="35"/>
                      <a:pt x="4" y="36"/>
                      <a:pt x="3" y="41"/>
                    </a:cubicBezTo>
                    <a:cubicBezTo>
                      <a:pt x="3" y="42"/>
                      <a:pt x="3" y="43"/>
                      <a:pt x="2" y="45"/>
                    </a:cubicBezTo>
                    <a:cubicBezTo>
                      <a:pt x="0" y="41"/>
                      <a:pt x="2" y="38"/>
                      <a:pt x="2" y="36"/>
                    </a:cubicBezTo>
                    <a:cubicBezTo>
                      <a:pt x="2" y="33"/>
                      <a:pt x="2" y="30"/>
                      <a:pt x="2" y="27"/>
                    </a:cubicBezTo>
                    <a:cubicBezTo>
                      <a:pt x="2" y="24"/>
                      <a:pt x="2" y="21"/>
                      <a:pt x="3" y="18"/>
                    </a:cubicBezTo>
                    <a:cubicBezTo>
                      <a:pt x="3" y="15"/>
                      <a:pt x="2" y="12"/>
                      <a:pt x="4" y="9"/>
                    </a:cubicBezTo>
                    <a:cubicBezTo>
                      <a:pt x="4" y="9"/>
                      <a:pt x="4" y="10"/>
                      <a:pt x="5" y="1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2" name="Freeform 58">
                <a:extLst>
                  <a:ext uri="{FF2B5EF4-FFF2-40B4-BE49-F238E27FC236}">
                    <a16:creationId xmlns:a16="http://schemas.microsoft.com/office/drawing/2014/main" id="{35BAD759-B240-4EB7-9681-EBBBFAC24096}"/>
                  </a:ext>
                </a:extLst>
              </p:cNvPr>
              <p:cNvSpPr>
                <a:spLocks/>
              </p:cNvSpPr>
              <p:nvPr/>
            </p:nvSpPr>
            <p:spPr bwMode="auto">
              <a:xfrm>
                <a:off x="6510147" y="20480543"/>
                <a:ext cx="432570" cy="542679"/>
              </a:xfrm>
              <a:custGeom>
                <a:avLst/>
                <a:gdLst>
                  <a:gd name="T0" fmla="*/ 6 w 61"/>
                  <a:gd name="T1" fmla="*/ 77 h 77"/>
                  <a:gd name="T2" fmla="*/ 5 w 61"/>
                  <a:gd name="T3" fmla="*/ 71 h 77"/>
                  <a:gd name="T4" fmla="*/ 5 w 61"/>
                  <a:gd name="T5" fmla="*/ 14 h 77"/>
                  <a:gd name="T6" fmla="*/ 0 w 61"/>
                  <a:gd name="T7" fmla="*/ 1 h 77"/>
                  <a:gd name="T8" fmla="*/ 29 w 61"/>
                  <a:gd name="T9" fmla="*/ 14 h 77"/>
                  <a:gd name="T10" fmla="*/ 25 w 61"/>
                  <a:gd name="T11" fmla="*/ 13 h 77"/>
                  <a:gd name="T12" fmla="*/ 20 w 61"/>
                  <a:gd name="T13" fmla="*/ 16 h 77"/>
                  <a:gd name="T14" fmla="*/ 20 w 61"/>
                  <a:gd name="T15" fmla="*/ 19 h 77"/>
                  <a:gd name="T16" fmla="*/ 19 w 61"/>
                  <a:gd name="T17" fmla="*/ 55 h 77"/>
                  <a:gd name="T18" fmla="*/ 20 w 61"/>
                  <a:gd name="T19" fmla="*/ 57 h 77"/>
                  <a:gd name="T20" fmla="*/ 21 w 61"/>
                  <a:gd name="T21" fmla="*/ 57 h 77"/>
                  <a:gd name="T22" fmla="*/ 45 w 61"/>
                  <a:gd name="T23" fmla="*/ 31 h 77"/>
                  <a:gd name="T24" fmla="*/ 45 w 61"/>
                  <a:gd name="T25" fmla="*/ 31 h 77"/>
                  <a:gd name="T26" fmla="*/ 44 w 61"/>
                  <a:gd name="T27" fmla="*/ 21 h 77"/>
                  <a:gd name="T28" fmla="*/ 43 w 61"/>
                  <a:gd name="T29" fmla="*/ 19 h 77"/>
                  <a:gd name="T30" fmla="*/ 61 w 61"/>
                  <a:gd name="T31" fmla="*/ 26 h 77"/>
                  <a:gd name="T32" fmla="*/ 59 w 61"/>
                  <a:gd name="T33" fmla="*/ 27 h 77"/>
                  <a:gd name="T34" fmla="*/ 49 w 61"/>
                  <a:gd name="T35" fmla="*/ 32 h 77"/>
                  <a:gd name="T36" fmla="*/ 10 w 61"/>
                  <a:gd name="T37" fmla="*/ 73 h 77"/>
                  <a:gd name="T38" fmla="*/ 6 w 61"/>
                  <a:gd name="T39"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77">
                    <a:moveTo>
                      <a:pt x="6" y="77"/>
                    </a:moveTo>
                    <a:cubicBezTo>
                      <a:pt x="5" y="74"/>
                      <a:pt x="5" y="73"/>
                      <a:pt x="5" y="71"/>
                    </a:cubicBezTo>
                    <a:cubicBezTo>
                      <a:pt x="5" y="52"/>
                      <a:pt x="5" y="33"/>
                      <a:pt x="5" y="14"/>
                    </a:cubicBezTo>
                    <a:cubicBezTo>
                      <a:pt x="5" y="9"/>
                      <a:pt x="5" y="4"/>
                      <a:pt x="0" y="1"/>
                    </a:cubicBezTo>
                    <a:cubicBezTo>
                      <a:pt x="4" y="0"/>
                      <a:pt x="26" y="10"/>
                      <a:pt x="29" y="14"/>
                    </a:cubicBezTo>
                    <a:cubicBezTo>
                      <a:pt x="28" y="13"/>
                      <a:pt x="27" y="13"/>
                      <a:pt x="25" y="13"/>
                    </a:cubicBezTo>
                    <a:cubicBezTo>
                      <a:pt x="22" y="12"/>
                      <a:pt x="21" y="13"/>
                      <a:pt x="20" y="16"/>
                    </a:cubicBezTo>
                    <a:cubicBezTo>
                      <a:pt x="20" y="17"/>
                      <a:pt x="20" y="18"/>
                      <a:pt x="20" y="19"/>
                    </a:cubicBezTo>
                    <a:cubicBezTo>
                      <a:pt x="19" y="31"/>
                      <a:pt x="19" y="43"/>
                      <a:pt x="19" y="55"/>
                    </a:cubicBezTo>
                    <a:cubicBezTo>
                      <a:pt x="19" y="55"/>
                      <a:pt x="19" y="56"/>
                      <a:pt x="20" y="57"/>
                    </a:cubicBezTo>
                    <a:cubicBezTo>
                      <a:pt x="20" y="57"/>
                      <a:pt x="21" y="57"/>
                      <a:pt x="21" y="57"/>
                    </a:cubicBezTo>
                    <a:cubicBezTo>
                      <a:pt x="29" y="48"/>
                      <a:pt x="37" y="40"/>
                      <a:pt x="45" y="31"/>
                    </a:cubicBezTo>
                    <a:cubicBezTo>
                      <a:pt x="45" y="31"/>
                      <a:pt x="45" y="31"/>
                      <a:pt x="45" y="31"/>
                    </a:cubicBezTo>
                    <a:cubicBezTo>
                      <a:pt x="49" y="26"/>
                      <a:pt x="49" y="24"/>
                      <a:pt x="44" y="21"/>
                    </a:cubicBezTo>
                    <a:cubicBezTo>
                      <a:pt x="43" y="20"/>
                      <a:pt x="43" y="20"/>
                      <a:pt x="43" y="19"/>
                    </a:cubicBezTo>
                    <a:cubicBezTo>
                      <a:pt x="49" y="20"/>
                      <a:pt x="55" y="23"/>
                      <a:pt x="61" y="26"/>
                    </a:cubicBezTo>
                    <a:cubicBezTo>
                      <a:pt x="60" y="27"/>
                      <a:pt x="60" y="27"/>
                      <a:pt x="59" y="27"/>
                    </a:cubicBezTo>
                    <a:cubicBezTo>
                      <a:pt x="55" y="27"/>
                      <a:pt x="52" y="29"/>
                      <a:pt x="49" y="32"/>
                    </a:cubicBezTo>
                    <a:cubicBezTo>
                      <a:pt x="36" y="46"/>
                      <a:pt x="23" y="60"/>
                      <a:pt x="10" y="73"/>
                    </a:cubicBezTo>
                    <a:cubicBezTo>
                      <a:pt x="9" y="74"/>
                      <a:pt x="8" y="75"/>
                      <a:pt x="6"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3" name="Freeform 59">
                <a:extLst>
                  <a:ext uri="{FF2B5EF4-FFF2-40B4-BE49-F238E27FC236}">
                    <a16:creationId xmlns:a16="http://schemas.microsoft.com/office/drawing/2014/main" id="{8E8CE081-A623-4054-907F-BB84B3247BC2}"/>
                  </a:ext>
                </a:extLst>
              </p:cNvPr>
              <p:cNvSpPr>
                <a:spLocks/>
              </p:cNvSpPr>
              <p:nvPr/>
            </p:nvSpPr>
            <p:spPr bwMode="auto">
              <a:xfrm>
                <a:off x="2585558" y="22053525"/>
                <a:ext cx="495489" cy="432570"/>
              </a:xfrm>
              <a:custGeom>
                <a:avLst/>
                <a:gdLst>
                  <a:gd name="T0" fmla="*/ 0 w 71"/>
                  <a:gd name="T1" fmla="*/ 32 h 61"/>
                  <a:gd name="T2" fmla="*/ 15 w 71"/>
                  <a:gd name="T3" fmla="*/ 0 h 61"/>
                  <a:gd name="T4" fmla="*/ 14 w 71"/>
                  <a:gd name="T5" fmla="*/ 3 h 61"/>
                  <a:gd name="T6" fmla="*/ 19 w 71"/>
                  <a:gd name="T7" fmla="*/ 13 h 61"/>
                  <a:gd name="T8" fmla="*/ 58 w 71"/>
                  <a:gd name="T9" fmla="*/ 33 h 61"/>
                  <a:gd name="T10" fmla="*/ 68 w 71"/>
                  <a:gd name="T11" fmla="*/ 31 h 61"/>
                  <a:gd name="T12" fmla="*/ 71 w 71"/>
                  <a:gd name="T13" fmla="*/ 28 h 61"/>
                  <a:gd name="T14" fmla="*/ 56 w 71"/>
                  <a:gd name="T15" fmla="*/ 61 h 61"/>
                  <a:gd name="T16" fmla="*/ 56 w 71"/>
                  <a:gd name="T17" fmla="*/ 57 h 61"/>
                  <a:gd name="T18" fmla="*/ 52 w 71"/>
                  <a:gd name="T19" fmla="*/ 47 h 61"/>
                  <a:gd name="T20" fmla="*/ 13 w 71"/>
                  <a:gd name="T21" fmla="*/ 28 h 61"/>
                  <a:gd name="T22" fmla="*/ 1 w 71"/>
                  <a:gd name="T23" fmla="*/ 30 h 61"/>
                  <a:gd name="T24" fmla="*/ 0 w 71"/>
                  <a:gd name="T25" fmla="*/ 3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61">
                    <a:moveTo>
                      <a:pt x="0" y="32"/>
                    </a:moveTo>
                    <a:cubicBezTo>
                      <a:pt x="0" y="27"/>
                      <a:pt x="11" y="4"/>
                      <a:pt x="15" y="0"/>
                    </a:cubicBezTo>
                    <a:cubicBezTo>
                      <a:pt x="14" y="1"/>
                      <a:pt x="14" y="2"/>
                      <a:pt x="14" y="3"/>
                    </a:cubicBezTo>
                    <a:cubicBezTo>
                      <a:pt x="13" y="9"/>
                      <a:pt x="14" y="11"/>
                      <a:pt x="19" y="13"/>
                    </a:cubicBezTo>
                    <a:cubicBezTo>
                      <a:pt x="32" y="20"/>
                      <a:pt x="45" y="27"/>
                      <a:pt x="58" y="33"/>
                    </a:cubicBezTo>
                    <a:cubicBezTo>
                      <a:pt x="63" y="36"/>
                      <a:pt x="65" y="35"/>
                      <a:pt x="68" y="31"/>
                    </a:cubicBezTo>
                    <a:cubicBezTo>
                      <a:pt x="69" y="30"/>
                      <a:pt x="70" y="29"/>
                      <a:pt x="71" y="28"/>
                    </a:cubicBezTo>
                    <a:cubicBezTo>
                      <a:pt x="70" y="32"/>
                      <a:pt x="60" y="56"/>
                      <a:pt x="56" y="61"/>
                    </a:cubicBezTo>
                    <a:cubicBezTo>
                      <a:pt x="56" y="59"/>
                      <a:pt x="56" y="58"/>
                      <a:pt x="56" y="57"/>
                    </a:cubicBezTo>
                    <a:cubicBezTo>
                      <a:pt x="57" y="52"/>
                      <a:pt x="56" y="50"/>
                      <a:pt x="52" y="47"/>
                    </a:cubicBezTo>
                    <a:cubicBezTo>
                      <a:pt x="39" y="41"/>
                      <a:pt x="26" y="34"/>
                      <a:pt x="13" y="28"/>
                    </a:cubicBezTo>
                    <a:cubicBezTo>
                      <a:pt x="7" y="25"/>
                      <a:pt x="6" y="25"/>
                      <a:pt x="1" y="30"/>
                    </a:cubicBezTo>
                    <a:cubicBezTo>
                      <a:pt x="1" y="31"/>
                      <a:pt x="1" y="31"/>
                      <a:pt x="0" y="3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4" name="Freeform 60">
                <a:extLst>
                  <a:ext uri="{FF2B5EF4-FFF2-40B4-BE49-F238E27FC236}">
                    <a16:creationId xmlns:a16="http://schemas.microsoft.com/office/drawing/2014/main" id="{404E5F0E-9B1C-4DFA-8827-BB06ABFB6B59}"/>
                  </a:ext>
                </a:extLst>
              </p:cNvPr>
              <p:cNvSpPr>
                <a:spLocks/>
              </p:cNvSpPr>
              <p:nvPr/>
            </p:nvSpPr>
            <p:spPr bwMode="auto">
              <a:xfrm>
                <a:off x="8090993" y="22863611"/>
                <a:ext cx="479759" cy="314596"/>
              </a:xfrm>
              <a:custGeom>
                <a:avLst/>
                <a:gdLst>
                  <a:gd name="T0" fmla="*/ 5 w 69"/>
                  <a:gd name="T1" fmla="*/ 45 h 45"/>
                  <a:gd name="T2" fmla="*/ 0 w 69"/>
                  <a:gd name="T3" fmla="*/ 13 h 45"/>
                  <a:gd name="T4" fmla="*/ 1 w 69"/>
                  <a:gd name="T5" fmla="*/ 11 h 45"/>
                  <a:gd name="T6" fmla="*/ 3 w 69"/>
                  <a:gd name="T7" fmla="*/ 15 h 45"/>
                  <a:gd name="T8" fmla="*/ 11 w 69"/>
                  <a:gd name="T9" fmla="*/ 19 h 45"/>
                  <a:gd name="T10" fmla="*/ 47 w 69"/>
                  <a:gd name="T11" fmla="*/ 13 h 45"/>
                  <a:gd name="T12" fmla="*/ 55 w 69"/>
                  <a:gd name="T13" fmla="*/ 12 h 45"/>
                  <a:gd name="T14" fmla="*/ 62 w 69"/>
                  <a:gd name="T15" fmla="*/ 5 h 45"/>
                  <a:gd name="T16" fmla="*/ 62 w 69"/>
                  <a:gd name="T17" fmla="*/ 0 h 45"/>
                  <a:gd name="T18" fmla="*/ 64 w 69"/>
                  <a:gd name="T19" fmla="*/ 3 h 45"/>
                  <a:gd name="T20" fmla="*/ 69 w 69"/>
                  <a:gd name="T21" fmla="*/ 35 h 45"/>
                  <a:gd name="T22" fmla="*/ 67 w 69"/>
                  <a:gd name="T23" fmla="*/ 35 h 45"/>
                  <a:gd name="T24" fmla="*/ 66 w 69"/>
                  <a:gd name="T25" fmla="*/ 33 h 45"/>
                  <a:gd name="T26" fmla="*/ 57 w 69"/>
                  <a:gd name="T27" fmla="*/ 27 h 45"/>
                  <a:gd name="T28" fmla="*/ 14 w 69"/>
                  <a:gd name="T29" fmla="*/ 35 h 45"/>
                  <a:gd name="T30" fmla="*/ 7 w 69"/>
                  <a:gd name="T31" fmla="*/ 42 h 45"/>
                  <a:gd name="T32" fmla="*/ 6 w 69"/>
                  <a:gd name="T33" fmla="*/ 45 h 45"/>
                  <a:gd name="T34" fmla="*/ 5 w 69"/>
                  <a:gd name="T3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9" h="45">
                    <a:moveTo>
                      <a:pt x="5" y="45"/>
                    </a:moveTo>
                    <a:cubicBezTo>
                      <a:pt x="3" y="35"/>
                      <a:pt x="2" y="24"/>
                      <a:pt x="0" y="13"/>
                    </a:cubicBezTo>
                    <a:cubicBezTo>
                      <a:pt x="0" y="13"/>
                      <a:pt x="0" y="12"/>
                      <a:pt x="1" y="11"/>
                    </a:cubicBezTo>
                    <a:cubicBezTo>
                      <a:pt x="2" y="13"/>
                      <a:pt x="2" y="14"/>
                      <a:pt x="3" y="15"/>
                    </a:cubicBezTo>
                    <a:cubicBezTo>
                      <a:pt x="5" y="19"/>
                      <a:pt x="6" y="20"/>
                      <a:pt x="11" y="19"/>
                    </a:cubicBezTo>
                    <a:cubicBezTo>
                      <a:pt x="23" y="17"/>
                      <a:pt x="35" y="15"/>
                      <a:pt x="47" y="13"/>
                    </a:cubicBezTo>
                    <a:cubicBezTo>
                      <a:pt x="50" y="13"/>
                      <a:pt x="52" y="12"/>
                      <a:pt x="55" y="12"/>
                    </a:cubicBezTo>
                    <a:cubicBezTo>
                      <a:pt x="60" y="11"/>
                      <a:pt x="61" y="9"/>
                      <a:pt x="62" y="5"/>
                    </a:cubicBezTo>
                    <a:cubicBezTo>
                      <a:pt x="62" y="4"/>
                      <a:pt x="62" y="3"/>
                      <a:pt x="62" y="0"/>
                    </a:cubicBezTo>
                    <a:cubicBezTo>
                      <a:pt x="63" y="2"/>
                      <a:pt x="64" y="3"/>
                      <a:pt x="64" y="3"/>
                    </a:cubicBezTo>
                    <a:cubicBezTo>
                      <a:pt x="65" y="14"/>
                      <a:pt x="67" y="24"/>
                      <a:pt x="69" y="35"/>
                    </a:cubicBezTo>
                    <a:cubicBezTo>
                      <a:pt x="68" y="35"/>
                      <a:pt x="68" y="35"/>
                      <a:pt x="67" y="35"/>
                    </a:cubicBezTo>
                    <a:cubicBezTo>
                      <a:pt x="67" y="35"/>
                      <a:pt x="66" y="34"/>
                      <a:pt x="66" y="33"/>
                    </a:cubicBezTo>
                    <a:cubicBezTo>
                      <a:pt x="64" y="28"/>
                      <a:pt x="62" y="27"/>
                      <a:pt x="57" y="27"/>
                    </a:cubicBezTo>
                    <a:cubicBezTo>
                      <a:pt x="43" y="30"/>
                      <a:pt x="28" y="32"/>
                      <a:pt x="14" y="35"/>
                    </a:cubicBezTo>
                    <a:cubicBezTo>
                      <a:pt x="9" y="35"/>
                      <a:pt x="7" y="37"/>
                      <a:pt x="7" y="42"/>
                    </a:cubicBezTo>
                    <a:cubicBezTo>
                      <a:pt x="7" y="43"/>
                      <a:pt x="6" y="44"/>
                      <a:pt x="6" y="45"/>
                    </a:cubicBezTo>
                    <a:cubicBezTo>
                      <a:pt x="6" y="45"/>
                      <a:pt x="5" y="45"/>
                      <a:pt x="5" y="45"/>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5" name="Freeform 61">
                <a:extLst>
                  <a:ext uri="{FF2B5EF4-FFF2-40B4-BE49-F238E27FC236}">
                    <a16:creationId xmlns:a16="http://schemas.microsoft.com/office/drawing/2014/main" id="{203E702D-7AE6-4B01-B868-0C7BE3CB52D1}"/>
                  </a:ext>
                </a:extLst>
              </p:cNvPr>
              <p:cNvSpPr>
                <a:spLocks/>
              </p:cNvSpPr>
              <p:nvPr/>
            </p:nvSpPr>
            <p:spPr bwMode="auto">
              <a:xfrm>
                <a:off x="5865225" y="20346840"/>
                <a:ext cx="291002" cy="487624"/>
              </a:xfrm>
              <a:custGeom>
                <a:avLst/>
                <a:gdLst>
                  <a:gd name="T0" fmla="*/ 1 w 42"/>
                  <a:gd name="T1" fmla="*/ 64 h 70"/>
                  <a:gd name="T2" fmla="*/ 4 w 42"/>
                  <a:gd name="T3" fmla="*/ 64 h 70"/>
                  <a:gd name="T4" fmla="*/ 10 w 42"/>
                  <a:gd name="T5" fmla="*/ 57 h 70"/>
                  <a:gd name="T6" fmla="*/ 13 w 42"/>
                  <a:gd name="T7" fmla="*/ 41 h 70"/>
                  <a:gd name="T8" fmla="*/ 16 w 42"/>
                  <a:gd name="T9" fmla="*/ 14 h 70"/>
                  <a:gd name="T10" fmla="*/ 17 w 42"/>
                  <a:gd name="T11" fmla="*/ 10 h 70"/>
                  <a:gd name="T12" fmla="*/ 11 w 42"/>
                  <a:gd name="T13" fmla="*/ 2 h 70"/>
                  <a:gd name="T14" fmla="*/ 9 w 42"/>
                  <a:gd name="T15" fmla="*/ 0 h 70"/>
                  <a:gd name="T16" fmla="*/ 42 w 42"/>
                  <a:gd name="T17" fmla="*/ 4 h 70"/>
                  <a:gd name="T18" fmla="*/ 42 w 42"/>
                  <a:gd name="T19" fmla="*/ 5 h 70"/>
                  <a:gd name="T20" fmla="*/ 39 w 42"/>
                  <a:gd name="T21" fmla="*/ 6 h 70"/>
                  <a:gd name="T22" fmla="*/ 32 w 42"/>
                  <a:gd name="T23" fmla="*/ 13 h 70"/>
                  <a:gd name="T24" fmla="*/ 27 w 42"/>
                  <a:gd name="T25" fmla="*/ 47 h 70"/>
                  <a:gd name="T26" fmla="*/ 25 w 42"/>
                  <a:gd name="T27" fmla="*/ 58 h 70"/>
                  <a:gd name="T28" fmla="*/ 31 w 42"/>
                  <a:gd name="T29" fmla="*/ 68 h 70"/>
                  <a:gd name="T30" fmla="*/ 33 w 42"/>
                  <a:gd name="T31" fmla="*/ 69 h 70"/>
                  <a:gd name="T32" fmla="*/ 33 w 42"/>
                  <a:gd name="T33" fmla="*/ 70 h 70"/>
                  <a:gd name="T34" fmla="*/ 0 w 42"/>
                  <a:gd name="T35" fmla="*/ 66 h 70"/>
                  <a:gd name="T36" fmla="*/ 1 w 42"/>
                  <a:gd name="T37" fmla="*/ 6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70">
                    <a:moveTo>
                      <a:pt x="1" y="64"/>
                    </a:moveTo>
                    <a:cubicBezTo>
                      <a:pt x="2" y="64"/>
                      <a:pt x="3" y="64"/>
                      <a:pt x="4" y="64"/>
                    </a:cubicBezTo>
                    <a:cubicBezTo>
                      <a:pt x="8" y="63"/>
                      <a:pt x="10" y="62"/>
                      <a:pt x="10" y="57"/>
                    </a:cubicBezTo>
                    <a:cubicBezTo>
                      <a:pt x="11" y="52"/>
                      <a:pt x="12" y="47"/>
                      <a:pt x="13" y="41"/>
                    </a:cubicBezTo>
                    <a:cubicBezTo>
                      <a:pt x="14" y="32"/>
                      <a:pt x="15" y="23"/>
                      <a:pt x="16" y="14"/>
                    </a:cubicBezTo>
                    <a:cubicBezTo>
                      <a:pt x="16" y="13"/>
                      <a:pt x="17" y="12"/>
                      <a:pt x="17" y="10"/>
                    </a:cubicBezTo>
                    <a:cubicBezTo>
                      <a:pt x="17" y="5"/>
                      <a:pt x="16" y="4"/>
                      <a:pt x="11" y="2"/>
                    </a:cubicBezTo>
                    <a:cubicBezTo>
                      <a:pt x="10" y="1"/>
                      <a:pt x="10" y="1"/>
                      <a:pt x="9" y="0"/>
                    </a:cubicBezTo>
                    <a:cubicBezTo>
                      <a:pt x="20" y="1"/>
                      <a:pt x="31" y="2"/>
                      <a:pt x="42" y="4"/>
                    </a:cubicBezTo>
                    <a:cubicBezTo>
                      <a:pt x="42" y="5"/>
                      <a:pt x="42" y="5"/>
                      <a:pt x="42" y="5"/>
                    </a:cubicBezTo>
                    <a:cubicBezTo>
                      <a:pt x="41" y="5"/>
                      <a:pt x="40" y="6"/>
                      <a:pt x="39" y="6"/>
                    </a:cubicBezTo>
                    <a:cubicBezTo>
                      <a:pt x="34" y="6"/>
                      <a:pt x="32" y="7"/>
                      <a:pt x="32" y="13"/>
                    </a:cubicBezTo>
                    <a:cubicBezTo>
                      <a:pt x="30" y="24"/>
                      <a:pt x="28" y="36"/>
                      <a:pt x="27" y="47"/>
                    </a:cubicBezTo>
                    <a:cubicBezTo>
                      <a:pt x="26" y="51"/>
                      <a:pt x="26" y="55"/>
                      <a:pt x="25" y="58"/>
                    </a:cubicBezTo>
                    <a:cubicBezTo>
                      <a:pt x="25" y="64"/>
                      <a:pt x="26" y="66"/>
                      <a:pt x="31" y="68"/>
                    </a:cubicBezTo>
                    <a:cubicBezTo>
                      <a:pt x="32" y="68"/>
                      <a:pt x="32" y="69"/>
                      <a:pt x="33" y="69"/>
                    </a:cubicBezTo>
                    <a:cubicBezTo>
                      <a:pt x="33" y="69"/>
                      <a:pt x="33" y="69"/>
                      <a:pt x="33" y="70"/>
                    </a:cubicBezTo>
                    <a:cubicBezTo>
                      <a:pt x="22" y="69"/>
                      <a:pt x="11" y="68"/>
                      <a:pt x="0" y="66"/>
                    </a:cubicBezTo>
                    <a:cubicBezTo>
                      <a:pt x="1" y="65"/>
                      <a:pt x="1" y="65"/>
                      <a:pt x="1" y="64"/>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6" name="Freeform 62">
                <a:extLst>
                  <a:ext uri="{FF2B5EF4-FFF2-40B4-BE49-F238E27FC236}">
                    <a16:creationId xmlns:a16="http://schemas.microsoft.com/office/drawing/2014/main" id="{00A3E78C-A2CF-4F84-BD83-F8BEF41AD073}"/>
                  </a:ext>
                </a:extLst>
              </p:cNvPr>
              <p:cNvSpPr>
                <a:spLocks/>
              </p:cNvSpPr>
              <p:nvPr/>
            </p:nvSpPr>
            <p:spPr bwMode="auto">
              <a:xfrm>
                <a:off x="4087756" y="25828682"/>
                <a:ext cx="361786" cy="471895"/>
              </a:xfrm>
              <a:custGeom>
                <a:avLst/>
                <a:gdLst>
                  <a:gd name="T0" fmla="*/ 1 w 52"/>
                  <a:gd name="T1" fmla="*/ 51 h 67"/>
                  <a:gd name="T2" fmla="*/ 5 w 52"/>
                  <a:gd name="T3" fmla="*/ 52 h 67"/>
                  <a:gd name="T4" fmla="*/ 16 w 52"/>
                  <a:gd name="T5" fmla="*/ 47 h 67"/>
                  <a:gd name="T6" fmla="*/ 32 w 52"/>
                  <a:gd name="T7" fmla="*/ 12 h 67"/>
                  <a:gd name="T8" fmla="*/ 33 w 52"/>
                  <a:gd name="T9" fmla="*/ 9 h 67"/>
                  <a:gd name="T10" fmla="*/ 29 w 52"/>
                  <a:gd name="T11" fmla="*/ 2 h 67"/>
                  <a:gd name="T12" fmla="*/ 23 w 52"/>
                  <a:gd name="T13" fmla="*/ 1 h 67"/>
                  <a:gd name="T14" fmla="*/ 52 w 52"/>
                  <a:gd name="T15" fmla="*/ 1 h 67"/>
                  <a:gd name="T16" fmla="*/ 51 w 52"/>
                  <a:gd name="T17" fmla="*/ 4 h 67"/>
                  <a:gd name="T18" fmla="*/ 29 w 52"/>
                  <a:gd name="T19" fmla="*/ 52 h 67"/>
                  <a:gd name="T20" fmla="*/ 33 w 52"/>
                  <a:gd name="T21" fmla="*/ 65 h 67"/>
                  <a:gd name="T22" fmla="*/ 34 w 52"/>
                  <a:gd name="T23" fmla="*/ 66 h 67"/>
                  <a:gd name="T24" fmla="*/ 34 w 52"/>
                  <a:gd name="T25" fmla="*/ 67 h 67"/>
                  <a:gd name="T26" fmla="*/ 33 w 52"/>
                  <a:gd name="T27" fmla="*/ 67 h 67"/>
                  <a:gd name="T28" fmla="*/ 2 w 52"/>
                  <a:gd name="T29" fmla="*/ 53 h 67"/>
                  <a:gd name="T30" fmla="*/ 0 w 52"/>
                  <a:gd name="T31" fmla="*/ 52 h 67"/>
                  <a:gd name="T32" fmla="*/ 1 w 52"/>
                  <a:gd name="T33" fmla="*/ 5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67">
                    <a:moveTo>
                      <a:pt x="1" y="51"/>
                    </a:moveTo>
                    <a:cubicBezTo>
                      <a:pt x="2" y="51"/>
                      <a:pt x="4" y="51"/>
                      <a:pt x="5" y="52"/>
                    </a:cubicBezTo>
                    <a:cubicBezTo>
                      <a:pt x="10" y="53"/>
                      <a:pt x="13" y="52"/>
                      <a:pt x="16" y="47"/>
                    </a:cubicBezTo>
                    <a:cubicBezTo>
                      <a:pt x="21" y="35"/>
                      <a:pt x="27" y="23"/>
                      <a:pt x="32" y="12"/>
                    </a:cubicBezTo>
                    <a:cubicBezTo>
                      <a:pt x="33" y="11"/>
                      <a:pt x="33" y="10"/>
                      <a:pt x="33" y="9"/>
                    </a:cubicBezTo>
                    <a:cubicBezTo>
                      <a:pt x="34" y="5"/>
                      <a:pt x="33" y="3"/>
                      <a:pt x="29" y="2"/>
                    </a:cubicBezTo>
                    <a:cubicBezTo>
                      <a:pt x="28" y="2"/>
                      <a:pt x="26" y="2"/>
                      <a:pt x="23" y="1"/>
                    </a:cubicBezTo>
                    <a:cubicBezTo>
                      <a:pt x="27" y="0"/>
                      <a:pt x="44" y="0"/>
                      <a:pt x="52" y="1"/>
                    </a:cubicBezTo>
                    <a:cubicBezTo>
                      <a:pt x="52" y="2"/>
                      <a:pt x="52" y="3"/>
                      <a:pt x="51" y="4"/>
                    </a:cubicBezTo>
                    <a:cubicBezTo>
                      <a:pt x="44" y="20"/>
                      <a:pt x="37" y="36"/>
                      <a:pt x="29" y="52"/>
                    </a:cubicBezTo>
                    <a:cubicBezTo>
                      <a:pt x="26" y="59"/>
                      <a:pt x="26" y="61"/>
                      <a:pt x="33" y="65"/>
                    </a:cubicBezTo>
                    <a:cubicBezTo>
                      <a:pt x="33" y="65"/>
                      <a:pt x="34" y="66"/>
                      <a:pt x="34" y="66"/>
                    </a:cubicBezTo>
                    <a:cubicBezTo>
                      <a:pt x="34" y="66"/>
                      <a:pt x="34" y="67"/>
                      <a:pt x="34" y="67"/>
                    </a:cubicBezTo>
                    <a:cubicBezTo>
                      <a:pt x="34" y="67"/>
                      <a:pt x="33" y="67"/>
                      <a:pt x="33" y="67"/>
                    </a:cubicBezTo>
                    <a:cubicBezTo>
                      <a:pt x="23" y="62"/>
                      <a:pt x="13" y="58"/>
                      <a:pt x="2" y="53"/>
                    </a:cubicBezTo>
                    <a:cubicBezTo>
                      <a:pt x="1" y="53"/>
                      <a:pt x="1" y="52"/>
                      <a:pt x="0" y="52"/>
                    </a:cubicBezTo>
                    <a:cubicBezTo>
                      <a:pt x="1" y="51"/>
                      <a:pt x="1" y="51"/>
                      <a:pt x="1" y="51"/>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7" name="Freeform 71">
                <a:extLst>
                  <a:ext uri="{FF2B5EF4-FFF2-40B4-BE49-F238E27FC236}">
                    <a16:creationId xmlns:a16="http://schemas.microsoft.com/office/drawing/2014/main" id="{0265EC9A-215C-4451-94F2-BA2294AE20B1}"/>
                  </a:ext>
                </a:extLst>
              </p:cNvPr>
              <p:cNvSpPr>
                <a:spLocks noEditPoints="1"/>
              </p:cNvSpPr>
              <p:nvPr/>
            </p:nvSpPr>
            <p:spPr bwMode="auto">
              <a:xfrm>
                <a:off x="3199023" y="21141194"/>
                <a:ext cx="4561646" cy="4553784"/>
              </a:xfrm>
              <a:custGeom>
                <a:avLst/>
                <a:gdLst>
                  <a:gd name="T0" fmla="*/ 326 w 652"/>
                  <a:gd name="T1" fmla="*/ 652 h 652"/>
                  <a:gd name="T2" fmla="*/ 326 w 652"/>
                  <a:gd name="T3" fmla="*/ 0 h 652"/>
                  <a:gd name="T4" fmla="*/ 300 w 652"/>
                  <a:gd name="T5" fmla="*/ 368 h 652"/>
                  <a:gd name="T6" fmla="*/ 300 w 652"/>
                  <a:gd name="T7" fmla="*/ 408 h 652"/>
                  <a:gd name="T8" fmla="*/ 292 w 652"/>
                  <a:gd name="T9" fmla="*/ 425 h 652"/>
                  <a:gd name="T10" fmla="*/ 239 w 652"/>
                  <a:gd name="T11" fmla="*/ 475 h 652"/>
                  <a:gd name="T12" fmla="*/ 208 w 652"/>
                  <a:gd name="T13" fmla="*/ 558 h 652"/>
                  <a:gd name="T14" fmla="*/ 256 w 652"/>
                  <a:gd name="T15" fmla="*/ 566 h 652"/>
                  <a:gd name="T16" fmla="*/ 264 w 652"/>
                  <a:gd name="T17" fmla="*/ 540 h 652"/>
                  <a:gd name="T18" fmla="*/ 312 w 652"/>
                  <a:gd name="T19" fmla="*/ 473 h 652"/>
                  <a:gd name="T20" fmla="*/ 346 w 652"/>
                  <a:gd name="T21" fmla="*/ 477 h 652"/>
                  <a:gd name="T22" fmla="*/ 390 w 652"/>
                  <a:gd name="T23" fmla="*/ 550 h 652"/>
                  <a:gd name="T24" fmla="*/ 410 w 652"/>
                  <a:gd name="T25" fmla="*/ 582 h 652"/>
                  <a:gd name="T26" fmla="*/ 439 w 652"/>
                  <a:gd name="T27" fmla="*/ 536 h 652"/>
                  <a:gd name="T28" fmla="*/ 360 w 652"/>
                  <a:gd name="T29" fmla="*/ 425 h 652"/>
                  <a:gd name="T30" fmla="*/ 351 w 652"/>
                  <a:gd name="T31" fmla="*/ 372 h 652"/>
                  <a:gd name="T32" fmla="*/ 357 w 652"/>
                  <a:gd name="T33" fmla="*/ 369 h 652"/>
                  <a:gd name="T34" fmla="*/ 453 w 652"/>
                  <a:gd name="T35" fmla="*/ 459 h 652"/>
                  <a:gd name="T36" fmla="*/ 489 w 652"/>
                  <a:gd name="T37" fmla="*/ 522 h 652"/>
                  <a:gd name="T38" fmla="*/ 526 w 652"/>
                  <a:gd name="T39" fmla="*/ 508 h 652"/>
                  <a:gd name="T40" fmla="*/ 512 w 652"/>
                  <a:gd name="T41" fmla="*/ 460 h 652"/>
                  <a:gd name="T42" fmla="*/ 373 w 652"/>
                  <a:gd name="T43" fmla="*/ 322 h 652"/>
                  <a:gd name="T44" fmla="*/ 351 w 652"/>
                  <a:gd name="T45" fmla="*/ 304 h 652"/>
                  <a:gd name="T46" fmla="*/ 306 w 652"/>
                  <a:gd name="T47" fmla="*/ 286 h 652"/>
                  <a:gd name="T48" fmla="*/ 300 w 652"/>
                  <a:gd name="T49" fmla="*/ 316 h 652"/>
                  <a:gd name="T50" fmla="*/ 210 w 652"/>
                  <a:gd name="T51" fmla="*/ 361 h 652"/>
                  <a:gd name="T52" fmla="*/ 128 w 652"/>
                  <a:gd name="T53" fmla="*/ 483 h 652"/>
                  <a:gd name="T54" fmla="*/ 140 w 652"/>
                  <a:gd name="T55" fmla="*/ 526 h 652"/>
                  <a:gd name="T56" fmla="*/ 172 w 652"/>
                  <a:gd name="T57" fmla="*/ 509 h 652"/>
                  <a:gd name="T58" fmla="*/ 246 w 652"/>
                  <a:gd name="T59" fmla="*/ 399 h 652"/>
                  <a:gd name="T60" fmla="*/ 300 w 652"/>
                  <a:gd name="T61" fmla="*/ 368 h 652"/>
                  <a:gd name="T62" fmla="*/ 249 w 652"/>
                  <a:gd name="T63" fmla="*/ 114 h 652"/>
                  <a:gd name="T64" fmla="*/ 123 w 652"/>
                  <a:gd name="T65" fmla="*/ 169 h 652"/>
                  <a:gd name="T66" fmla="*/ 75 w 652"/>
                  <a:gd name="T67" fmla="*/ 214 h 652"/>
                  <a:gd name="T68" fmla="*/ 108 w 652"/>
                  <a:gd name="T69" fmla="*/ 242 h 652"/>
                  <a:gd name="T70" fmla="*/ 158 w 652"/>
                  <a:gd name="T71" fmla="*/ 210 h 652"/>
                  <a:gd name="T72" fmla="*/ 253 w 652"/>
                  <a:gd name="T73" fmla="*/ 164 h 652"/>
                  <a:gd name="T74" fmla="*/ 250 w 652"/>
                  <a:gd name="T75" fmla="*/ 222 h 652"/>
                  <a:gd name="T76" fmla="*/ 65 w 652"/>
                  <a:gd name="T77" fmla="*/ 383 h 652"/>
                  <a:gd name="T78" fmla="*/ 80 w 652"/>
                  <a:gd name="T79" fmla="*/ 422 h 652"/>
                  <a:gd name="T80" fmla="*/ 113 w 652"/>
                  <a:gd name="T81" fmla="*/ 400 h 652"/>
                  <a:gd name="T82" fmla="*/ 215 w 652"/>
                  <a:gd name="T83" fmla="*/ 296 h 652"/>
                  <a:gd name="T84" fmla="*/ 304 w 652"/>
                  <a:gd name="T85" fmla="*/ 240 h 652"/>
                  <a:gd name="T86" fmla="*/ 303 w 652"/>
                  <a:gd name="T87" fmla="*/ 78 h 652"/>
                  <a:gd name="T88" fmla="*/ 269 w 652"/>
                  <a:gd name="T89" fmla="*/ 56 h 652"/>
                  <a:gd name="T90" fmla="*/ 253 w 652"/>
                  <a:gd name="T91" fmla="*/ 90 h 652"/>
                  <a:gd name="T92" fmla="*/ 398 w 652"/>
                  <a:gd name="T93" fmla="*/ 112 h 652"/>
                  <a:gd name="T94" fmla="*/ 398 w 652"/>
                  <a:gd name="T95" fmla="*/ 82 h 652"/>
                  <a:gd name="T96" fmla="*/ 368 w 652"/>
                  <a:gd name="T97" fmla="*/ 54 h 652"/>
                  <a:gd name="T98" fmla="*/ 347 w 652"/>
                  <a:gd name="T99" fmla="*/ 85 h 652"/>
                  <a:gd name="T100" fmla="*/ 347 w 652"/>
                  <a:gd name="T101" fmla="*/ 243 h 652"/>
                  <a:gd name="T102" fmla="*/ 369 w 652"/>
                  <a:gd name="T103" fmla="*/ 264 h 652"/>
                  <a:gd name="T104" fmla="*/ 493 w 652"/>
                  <a:gd name="T105" fmla="*/ 344 h 652"/>
                  <a:gd name="T106" fmla="*/ 549 w 652"/>
                  <a:gd name="T107" fmla="*/ 416 h 652"/>
                  <a:gd name="T108" fmla="*/ 587 w 652"/>
                  <a:gd name="T109" fmla="*/ 384 h 652"/>
                  <a:gd name="T110" fmla="*/ 407 w 652"/>
                  <a:gd name="T111" fmla="*/ 224 h 652"/>
                  <a:gd name="T112" fmla="*/ 398 w 652"/>
                  <a:gd name="T113" fmla="*/ 164 h 652"/>
                  <a:gd name="T114" fmla="*/ 403 w 652"/>
                  <a:gd name="T115" fmla="*/ 165 h 652"/>
                  <a:gd name="T116" fmla="*/ 532 w 652"/>
                  <a:gd name="T117" fmla="*/ 236 h 652"/>
                  <a:gd name="T118" fmla="*/ 575 w 652"/>
                  <a:gd name="T119" fmla="*/ 211 h 652"/>
                  <a:gd name="T120" fmla="*/ 509 w 652"/>
                  <a:gd name="T121" fmla="*/ 157 h 652"/>
                  <a:gd name="T122" fmla="*/ 398 w 652"/>
                  <a:gd name="T123" fmla="*/ 112 h 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52" h="652">
                    <a:moveTo>
                      <a:pt x="652" y="326"/>
                    </a:moveTo>
                    <a:cubicBezTo>
                      <a:pt x="652" y="505"/>
                      <a:pt x="506" y="652"/>
                      <a:pt x="326" y="652"/>
                    </a:cubicBezTo>
                    <a:cubicBezTo>
                      <a:pt x="147" y="652"/>
                      <a:pt x="0" y="507"/>
                      <a:pt x="0" y="326"/>
                    </a:cubicBezTo>
                    <a:cubicBezTo>
                      <a:pt x="0" y="146"/>
                      <a:pt x="146" y="0"/>
                      <a:pt x="326" y="0"/>
                    </a:cubicBezTo>
                    <a:cubicBezTo>
                      <a:pt x="506" y="0"/>
                      <a:pt x="652" y="147"/>
                      <a:pt x="652" y="326"/>
                    </a:cubicBezTo>
                    <a:close/>
                    <a:moveTo>
                      <a:pt x="300" y="368"/>
                    </a:moveTo>
                    <a:cubicBezTo>
                      <a:pt x="300" y="370"/>
                      <a:pt x="300" y="371"/>
                      <a:pt x="300" y="373"/>
                    </a:cubicBezTo>
                    <a:cubicBezTo>
                      <a:pt x="300" y="385"/>
                      <a:pt x="300" y="396"/>
                      <a:pt x="300" y="408"/>
                    </a:cubicBezTo>
                    <a:cubicBezTo>
                      <a:pt x="300" y="409"/>
                      <a:pt x="300" y="410"/>
                      <a:pt x="300" y="411"/>
                    </a:cubicBezTo>
                    <a:cubicBezTo>
                      <a:pt x="300" y="417"/>
                      <a:pt x="297" y="422"/>
                      <a:pt x="292" y="425"/>
                    </a:cubicBezTo>
                    <a:cubicBezTo>
                      <a:pt x="290" y="426"/>
                      <a:pt x="288" y="428"/>
                      <a:pt x="285" y="429"/>
                    </a:cubicBezTo>
                    <a:cubicBezTo>
                      <a:pt x="267" y="441"/>
                      <a:pt x="252" y="457"/>
                      <a:pt x="239" y="475"/>
                    </a:cubicBezTo>
                    <a:cubicBezTo>
                      <a:pt x="225" y="496"/>
                      <a:pt x="216" y="520"/>
                      <a:pt x="210" y="544"/>
                    </a:cubicBezTo>
                    <a:cubicBezTo>
                      <a:pt x="209" y="549"/>
                      <a:pt x="208" y="553"/>
                      <a:pt x="208" y="558"/>
                    </a:cubicBezTo>
                    <a:cubicBezTo>
                      <a:pt x="207" y="571"/>
                      <a:pt x="215" y="581"/>
                      <a:pt x="228" y="583"/>
                    </a:cubicBezTo>
                    <a:cubicBezTo>
                      <a:pt x="239" y="585"/>
                      <a:pt x="252" y="581"/>
                      <a:pt x="256" y="566"/>
                    </a:cubicBezTo>
                    <a:cubicBezTo>
                      <a:pt x="256" y="565"/>
                      <a:pt x="257" y="563"/>
                      <a:pt x="257" y="562"/>
                    </a:cubicBezTo>
                    <a:cubicBezTo>
                      <a:pt x="260" y="555"/>
                      <a:pt x="262" y="547"/>
                      <a:pt x="264" y="540"/>
                    </a:cubicBezTo>
                    <a:cubicBezTo>
                      <a:pt x="270" y="523"/>
                      <a:pt x="278" y="508"/>
                      <a:pt x="289" y="493"/>
                    </a:cubicBezTo>
                    <a:cubicBezTo>
                      <a:pt x="295" y="485"/>
                      <a:pt x="303" y="478"/>
                      <a:pt x="312" y="473"/>
                    </a:cubicBezTo>
                    <a:cubicBezTo>
                      <a:pt x="321" y="468"/>
                      <a:pt x="330" y="468"/>
                      <a:pt x="339" y="473"/>
                    </a:cubicBezTo>
                    <a:cubicBezTo>
                      <a:pt x="341" y="474"/>
                      <a:pt x="344" y="475"/>
                      <a:pt x="346" y="477"/>
                    </a:cubicBezTo>
                    <a:cubicBezTo>
                      <a:pt x="355" y="483"/>
                      <a:pt x="362" y="491"/>
                      <a:pt x="368" y="500"/>
                    </a:cubicBezTo>
                    <a:cubicBezTo>
                      <a:pt x="378" y="516"/>
                      <a:pt x="385" y="533"/>
                      <a:pt x="390" y="550"/>
                    </a:cubicBezTo>
                    <a:cubicBezTo>
                      <a:pt x="392" y="556"/>
                      <a:pt x="394" y="563"/>
                      <a:pt x="396" y="569"/>
                    </a:cubicBezTo>
                    <a:cubicBezTo>
                      <a:pt x="399" y="576"/>
                      <a:pt x="403" y="580"/>
                      <a:pt x="410" y="582"/>
                    </a:cubicBezTo>
                    <a:cubicBezTo>
                      <a:pt x="425" y="588"/>
                      <a:pt x="446" y="577"/>
                      <a:pt x="443" y="555"/>
                    </a:cubicBezTo>
                    <a:cubicBezTo>
                      <a:pt x="442" y="548"/>
                      <a:pt x="440" y="542"/>
                      <a:pt x="439" y="536"/>
                    </a:cubicBezTo>
                    <a:cubicBezTo>
                      <a:pt x="433" y="515"/>
                      <a:pt x="426" y="496"/>
                      <a:pt x="414" y="478"/>
                    </a:cubicBezTo>
                    <a:cubicBezTo>
                      <a:pt x="400" y="456"/>
                      <a:pt x="382" y="439"/>
                      <a:pt x="360" y="425"/>
                    </a:cubicBezTo>
                    <a:cubicBezTo>
                      <a:pt x="354" y="422"/>
                      <a:pt x="351" y="417"/>
                      <a:pt x="351" y="410"/>
                    </a:cubicBezTo>
                    <a:cubicBezTo>
                      <a:pt x="351" y="397"/>
                      <a:pt x="351" y="385"/>
                      <a:pt x="351" y="372"/>
                    </a:cubicBezTo>
                    <a:cubicBezTo>
                      <a:pt x="351" y="371"/>
                      <a:pt x="351" y="370"/>
                      <a:pt x="352" y="368"/>
                    </a:cubicBezTo>
                    <a:cubicBezTo>
                      <a:pt x="354" y="368"/>
                      <a:pt x="355" y="369"/>
                      <a:pt x="357" y="369"/>
                    </a:cubicBezTo>
                    <a:cubicBezTo>
                      <a:pt x="376" y="376"/>
                      <a:pt x="392" y="386"/>
                      <a:pt x="406" y="400"/>
                    </a:cubicBezTo>
                    <a:cubicBezTo>
                      <a:pt x="425" y="417"/>
                      <a:pt x="439" y="437"/>
                      <a:pt x="453" y="459"/>
                    </a:cubicBezTo>
                    <a:cubicBezTo>
                      <a:pt x="462" y="475"/>
                      <a:pt x="471" y="492"/>
                      <a:pt x="479" y="509"/>
                    </a:cubicBezTo>
                    <a:cubicBezTo>
                      <a:pt x="481" y="514"/>
                      <a:pt x="484" y="518"/>
                      <a:pt x="489" y="522"/>
                    </a:cubicBezTo>
                    <a:cubicBezTo>
                      <a:pt x="494" y="526"/>
                      <a:pt x="501" y="529"/>
                      <a:pt x="508" y="527"/>
                    </a:cubicBezTo>
                    <a:cubicBezTo>
                      <a:pt x="518" y="524"/>
                      <a:pt x="524" y="518"/>
                      <a:pt x="526" y="508"/>
                    </a:cubicBezTo>
                    <a:cubicBezTo>
                      <a:pt x="528" y="500"/>
                      <a:pt x="527" y="493"/>
                      <a:pt x="524" y="486"/>
                    </a:cubicBezTo>
                    <a:cubicBezTo>
                      <a:pt x="520" y="477"/>
                      <a:pt x="516" y="469"/>
                      <a:pt x="512" y="460"/>
                    </a:cubicBezTo>
                    <a:cubicBezTo>
                      <a:pt x="498" y="429"/>
                      <a:pt x="480" y="400"/>
                      <a:pt x="456" y="375"/>
                    </a:cubicBezTo>
                    <a:cubicBezTo>
                      <a:pt x="432" y="351"/>
                      <a:pt x="405" y="333"/>
                      <a:pt x="373" y="322"/>
                    </a:cubicBezTo>
                    <a:cubicBezTo>
                      <a:pt x="366" y="320"/>
                      <a:pt x="359" y="318"/>
                      <a:pt x="351" y="316"/>
                    </a:cubicBezTo>
                    <a:cubicBezTo>
                      <a:pt x="351" y="312"/>
                      <a:pt x="351" y="308"/>
                      <a:pt x="351" y="304"/>
                    </a:cubicBezTo>
                    <a:cubicBezTo>
                      <a:pt x="350" y="298"/>
                      <a:pt x="349" y="291"/>
                      <a:pt x="345" y="286"/>
                    </a:cubicBezTo>
                    <a:cubicBezTo>
                      <a:pt x="335" y="271"/>
                      <a:pt x="316" y="271"/>
                      <a:pt x="306" y="286"/>
                    </a:cubicBezTo>
                    <a:cubicBezTo>
                      <a:pt x="302" y="292"/>
                      <a:pt x="301" y="299"/>
                      <a:pt x="301" y="305"/>
                    </a:cubicBezTo>
                    <a:cubicBezTo>
                      <a:pt x="300" y="309"/>
                      <a:pt x="300" y="312"/>
                      <a:pt x="300" y="316"/>
                    </a:cubicBezTo>
                    <a:cubicBezTo>
                      <a:pt x="299" y="317"/>
                      <a:pt x="298" y="317"/>
                      <a:pt x="296" y="317"/>
                    </a:cubicBezTo>
                    <a:cubicBezTo>
                      <a:pt x="264" y="325"/>
                      <a:pt x="235" y="339"/>
                      <a:pt x="210" y="361"/>
                    </a:cubicBezTo>
                    <a:cubicBezTo>
                      <a:pt x="191" y="378"/>
                      <a:pt x="175" y="398"/>
                      <a:pt x="161" y="420"/>
                    </a:cubicBezTo>
                    <a:cubicBezTo>
                      <a:pt x="148" y="440"/>
                      <a:pt x="138" y="462"/>
                      <a:pt x="128" y="483"/>
                    </a:cubicBezTo>
                    <a:cubicBezTo>
                      <a:pt x="126" y="490"/>
                      <a:pt x="124" y="497"/>
                      <a:pt x="125" y="504"/>
                    </a:cubicBezTo>
                    <a:cubicBezTo>
                      <a:pt x="126" y="515"/>
                      <a:pt x="130" y="522"/>
                      <a:pt x="140" y="526"/>
                    </a:cubicBezTo>
                    <a:cubicBezTo>
                      <a:pt x="150" y="530"/>
                      <a:pt x="159" y="526"/>
                      <a:pt x="165" y="519"/>
                    </a:cubicBezTo>
                    <a:cubicBezTo>
                      <a:pt x="168" y="516"/>
                      <a:pt x="170" y="512"/>
                      <a:pt x="172" y="509"/>
                    </a:cubicBezTo>
                    <a:cubicBezTo>
                      <a:pt x="181" y="493"/>
                      <a:pt x="189" y="476"/>
                      <a:pt x="198" y="461"/>
                    </a:cubicBezTo>
                    <a:cubicBezTo>
                      <a:pt x="211" y="438"/>
                      <a:pt x="227" y="417"/>
                      <a:pt x="246" y="399"/>
                    </a:cubicBezTo>
                    <a:cubicBezTo>
                      <a:pt x="260" y="386"/>
                      <a:pt x="276" y="376"/>
                      <a:pt x="294" y="370"/>
                    </a:cubicBezTo>
                    <a:cubicBezTo>
                      <a:pt x="296" y="369"/>
                      <a:pt x="298" y="368"/>
                      <a:pt x="300" y="368"/>
                    </a:cubicBezTo>
                    <a:close/>
                    <a:moveTo>
                      <a:pt x="253" y="112"/>
                    </a:moveTo>
                    <a:cubicBezTo>
                      <a:pt x="252" y="113"/>
                      <a:pt x="250" y="113"/>
                      <a:pt x="249" y="114"/>
                    </a:cubicBezTo>
                    <a:cubicBezTo>
                      <a:pt x="240" y="117"/>
                      <a:pt x="231" y="119"/>
                      <a:pt x="222" y="122"/>
                    </a:cubicBezTo>
                    <a:cubicBezTo>
                      <a:pt x="187" y="134"/>
                      <a:pt x="154" y="149"/>
                      <a:pt x="123" y="169"/>
                    </a:cubicBezTo>
                    <a:cubicBezTo>
                      <a:pt x="110" y="178"/>
                      <a:pt x="97" y="188"/>
                      <a:pt x="85" y="200"/>
                    </a:cubicBezTo>
                    <a:cubicBezTo>
                      <a:pt x="81" y="204"/>
                      <a:pt x="77" y="208"/>
                      <a:pt x="75" y="214"/>
                    </a:cubicBezTo>
                    <a:cubicBezTo>
                      <a:pt x="71" y="225"/>
                      <a:pt x="76" y="237"/>
                      <a:pt x="87" y="241"/>
                    </a:cubicBezTo>
                    <a:cubicBezTo>
                      <a:pt x="94" y="244"/>
                      <a:pt x="101" y="244"/>
                      <a:pt x="108" y="242"/>
                    </a:cubicBezTo>
                    <a:cubicBezTo>
                      <a:pt x="114" y="240"/>
                      <a:pt x="118" y="237"/>
                      <a:pt x="123" y="234"/>
                    </a:cubicBezTo>
                    <a:cubicBezTo>
                      <a:pt x="134" y="226"/>
                      <a:pt x="146" y="217"/>
                      <a:pt x="158" y="210"/>
                    </a:cubicBezTo>
                    <a:cubicBezTo>
                      <a:pt x="186" y="191"/>
                      <a:pt x="216" y="176"/>
                      <a:pt x="249" y="165"/>
                    </a:cubicBezTo>
                    <a:cubicBezTo>
                      <a:pt x="250" y="165"/>
                      <a:pt x="252" y="164"/>
                      <a:pt x="253" y="164"/>
                    </a:cubicBezTo>
                    <a:cubicBezTo>
                      <a:pt x="253" y="183"/>
                      <a:pt x="253" y="202"/>
                      <a:pt x="253" y="220"/>
                    </a:cubicBezTo>
                    <a:cubicBezTo>
                      <a:pt x="252" y="221"/>
                      <a:pt x="251" y="221"/>
                      <a:pt x="250" y="222"/>
                    </a:cubicBezTo>
                    <a:cubicBezTo>
                      <a:pt x="185" y="247"/>
                      <a:pt x="131" y="288"/>
                      <a:pt x="90" y="345"/>
                    </a:cubicBezTo>
                    <a:cubicBezTo>
                      <a:pt x="81" y="357"/>
                      <a:pt x="73" y="370"/>
                      <a:pt x="65" y="383"/>
                    </a:cubicBezTo>
                    <a:cubicBezTo>
                      <a:pt x="62" y="387"/>
                      <a:pt x="60" y="391"/>
                      <a:pt x="60" y="395"/>
                    </a:cubicBezTo>
                    <a:cubicBezTo>
                      <a:pt x="60" y="408"/>
                      <a:pt x="68" y="419"/>
                      <a:pt x="80" y="422"/>
                    </a:cubicBezTo>
                    <a:cubicBezTo>
                      <a:pt x="90" y="425"/>
                      <a:pt x="98" y="422"/>
                      <a:pt x="104" y="413"/>
                    </a:cubicBezTo>
                    <a:cubicBezTo>
                      <a:pt x="107" y="409"/>
                      <a:pt x="110" y="404"/>
                      <a:pt x="113" y="400"/>
                    </a:cubicBezTo>
                    <a:cubicBezTo>
                      <a:pt x="127" y="380"/>
                      <a:pt x="143" y="361"/>
                      <a:pt x="160" y="343"/>
                    </a:cubicBezTo>
                    <a:cubicBezTo>
                      <a:pt x="177" y="325"/>
                      <a:pt x="195" y="309"/>
                      <a:pt x="215" y="296"/>
                    </a:cubicBezTo>
                    <a:cubicBezTo>
                      <a:pt x="237" y="282"/>
                      <a:pt x="261" y="271"/>
                      <a:pt x="286" y="264"/>
                    </a:cubicBezTo>
                    <a:cubicBezTo>
                      <a:pt x="300" y="260"/>
                      <a:pt x="304" y="253"/>
                      <a:pt x="304" y="240"/>
                    </a:cubicBezTo>
                    <a:cubicBezTo>
                      <a:pt x="304" y="189"/>
                      <a:pt x="304" y="138"/>
                      <a:pt x="304" y="88"/>
                    </a:cubicBezTo>
                    <a:cubicBezTo>
                      <a:pt x="304" y="84"/>
                      <a:pt x="304" y="81"/>
                      <a:pt x="303" y="78"/>
                    </a:cubicBezTo>
                    <a:cubicBezTo>
                      <a:pt x="303" y="74"/>
                      <a:pt x="302" y="69"/>
                      <a:pt x="299" y="65"/>
                    </a:cubicBezTo>
                    <a:cubicBezTo>
                      <a:pt x="293" y="55"/>
                      <a:pt x="280" y="51"/>
                      <a:pt x="269" y="56"/>
                    </a:cubicBezTo>
                    <a:cubicBezTo>
                      <a:pt x="261" y="61"/>
                      <a:pt x="256" y="68"/>
                      <a:pt x="254" y="77"/>
                    </a:cubicBezTo>
                    <a:cubicBezTo>
                      <a:pt x="254" y="81"/>
                      <a:pt x="254" y="85"/>
                      <a:pt x="253" y="90"/>
                    </a:cubicBezTo>
                    <a:cubicBezTo>
                      <a:pt x="253" y="97"/>
                      <a:pt x="253" y="105"/>
                      <a:pt x="253" y="112"/>
                    </a:cubicBezTo>
                    <a:close/>
                    <a:moveTo>
                      <a:pt x="398" y="112"/>
                    </a:moveTo>
                    <a:cubicBezTo>
                      <a:pt x="398" y="110"/>
                      <a:pt x="398" y="108"/>
                      <a:pt x="398" y="106"/>
                    </a:cubicBezTo>
                    <a:cubicBezTo>
                      <a:pt x="398" y="98"/>
                      <a:pt x="398" y="90"/>
                      <a:pt x="398" y="82"/>
                    </a:cubicBezTo>
                    <a:cubicBezTo>
                      <a:pt x="397" y="76"/>
                      <a:pt x="396" y="70"/>
                      <a:pt x="392" y="65"/>
                    </a:cubicBezTo>
                    <a:cubicBezTo>
                      <a:pt x="386" y="57"/>
                      <a:pt x="378" y="53"/>
                      <a:pt x="368" y="54"/>
                    </a:cubicBezTo>
                    <a:cubicBezTo>
                      <a:pt x="358" y="56"/>
                      <a:pt x="352" y="62"/>
                      <a:pt x="349" y="71"/>
                    </a:cubicBezTo>
                    <a:cubicBezTo>
                      <a:pt x="348" y="75"/>
                      <a:pt x="347" y="80"/>
                      <a:pt x="347" y="85"/>
                    </a:cubicBezTo>
                    <a:cubicBezTo>
                      <a:pt x="347" y="137"/>
                      <a:pt x="347" y="189"/>
                      <a:pt x="347" y="242"/>
                    </a:cubicBezTo>
                    <a:cubicBezTo>
                      <a:pt x="347" y="242"/>
                      <a:pt x="347" y="243"/>
                      <a:pt x="347" y="243"/>
                    </a:cubicBezTo>
                    <a:cubicBezTo>
                      <a:pt x="347" y="251"/>
                      <a:pt x="351" y="257"/>
                      <a:pt x="358" y="260"/>
                    </a:cubicBezTo>
                    <a:cubicBezTo>
                      <a:pt x="361" y="262"/>
                      <a:pt x="365" y="263"/>
                      <a:pt x="369" y="264"/>
                    </a:cubicBezTo>
                    <a:cubicBezTo>
                      <a:pt x="387" y="270"/>
                      <a:pt x="405" y="277"/>
                      <a:pt x="421" y="286"/>
                    </a:cubicBezTo>
                    <a:cubicBezTo>
                      <a:pt x="449" y="301"/>
                      <a:pt x="473" y="321"/>
                      <a:pt x="493" y="344"/>
                    </a:cubicBezTo>
                    <a:cubicBezTo>
                      <a:pt x="513" y="365"/>
                      <a:pt x="530" y="388"/>
                      <a:pt x="546" y="412"/>
                    </a:cubicBezTo>
                    <a:cubicBezTo>
                      <a:pt x="547" y="413"/>
                      <a:pt x="548" y="415"/>
                      <a:pt x="549" y="416"/>
                    </a:cubicBezTo>
                    <a:cubicBezTo>
                      <a:pt x="553" y="421"/>
                      <a:pt x="558" y="423"/>
                      <a:pt x="564" y="423"/>
                    </a:cubicBezTo>
                    <a:cubicBezTo>
                      <a:pt x="584" y="423"/>
                      <a:pt x="598" y="402"/>
                      <a:pt x="587" y="384"/>
                    </a:cubicBezTo>
                    <a:cubicBezTo>
                      <a:pt x="581" y="374"/>
                      <a:pt x="576" y="365"/>
                      <a:pt x="569" y="355"/>
                    </a:cubicBezTo>
                    <a:cubicBezTo>
                      <a:pt x="528" y="296"/>
                      <a:pt x="474" y="251"/>
                      <a:pt x="407" y="224"/>
                    </a:cubicBezTo>
                    <a:cubicBezTo>
                      <a:pt x="404" y="223"/>
                      <a:pt x="401" y="222"/>
                      <a:pt x="398" y="220"/>
                    </a:cubicBezTo>
                    <a:cubicBezTo>
                      <a:pt x="398" y="201"/>
                      <a:pt x="398" y="183"/>
                      <a:pt x="398" y="164"/>
                    </a:cubicBezTo>
                    <a:cubicBezTo>
                      <a:pt x="399" y="164"/>
                      <a:pt x="399" y="164"/>
                      <a:pt x="399" y="164"/>
                    </a:cubicBezTo>
                    <a:cubicBezTo>
                      <a:pt x="401" y="165"/>
                      <a:pt x="402" y="165"/>
                      <a:pt x="403" y="165"/>
                    </a:cubicBezTo>
                    <a:cubicBezTo>
                      <a:pt x="439" y="177"/>
                      <a:pt x="473" y="195"/>
                      <a:pt x="504" y="217"/>
                    </a:cubicBezTo>
                    <a:cubicBezTo>
                      <a:pt x="513" y="223"/>
                      <a:pt x="522" y="230"/>
                      <a:pt x="532" y="236"/>
                    </a:cubicBezTo>
                    <a:cubicBezTo>
                      <a:pt x="539" y="242"/>
                      <a:pt x="547" y="244"/>
                      <a:pt x="556" y="243"/>
                    </a:cubicBezTo>
                    <a:cubicBezTo>
                      <a:pt x="573" y="242"/>
                      <a:pt x="582" y="226"/>
                      <a:pt x="575" y="211"/>
                    </a:cubicBezTo>
                    <a:cubicBezTo>
                      <a:pt x="572" y="206"/>
                      <a:pt x="569" y="202"/>
                      <a:pt x="566" y="199"/>
                    </a:cubicBezTo>
                    <a:cubicBezTo>
                      <a:pt x="549" y="182"/>
                      <a:pt x="529" y="169"/>
                      <a:pt x="509" y="157"/>
                    </a:cubicBezTo>
                    <a:cubicBezTo>
                      <a:pt x="480" y="141"/>
                      <a:pt x="450" y="129"/>
                      <a:pt x="418" y="119"/>
                    </a:cubicBezTo>
                    <a:cubicBezTo>
                      <a:pt x="412" y="116"/>
                      <a:pt x="405" y="114"/>
                      <a:pt x="398" y="11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grpSp>
      </p:grpSp>
      <p:grpSp>
        <p:nvGrpSpPr>
          <p:cNvPr id="177" name="组合 176">
            <a:extLst>
              <a:ext uri="{FF2B5EF4-FFF2-40B4-BE49-F238E27FC236}">
                <a16:creationId xmlns:a16="http://schemas.microsoft.com/office/drawing/2014/main" id="{6C8FB0F2-E609-4DAC-AB11-F95107BFE505}"/>
              </a:ext>
            </a:extLst>
          </p:cNvPr>
          <p:cNvGrpSpPr/>
          <p:nvPr userDrawn="1"/>
        </p:nvGrpSpPr>
        <p:grpSpPr>
          <a:xfrm>
            <a:off x="528706" y="867990"/>
            <a:ext cx="2433027" cy="0"/>
            <a:chOff x="7460343" y="1311756"/>
            <a:chExt cx="2433027" cy="0"/>
          </a:xfrm>
        </p:grpSpPr>
        <p:cxnSp>
          <p:nvCxnSpPr>
            <p:cNvPr id="178" name="直接连接符 177">
              <a:extLst>
                <a:ext uri="{FF2B5EF4-FFF2-40B4-BE49-F238E27FC236}">
                  <a16:creationId xmlns:a16="http://schemas.microsoft.com/office/drawing/2014/main" id="{0B974DCA-43CD-4CCE-AA3A-6B26A93AA425}"/>
                </a:ext>
              </a:extLst>
            </p:cNvPr>
            <p:cNvCxnSpPr>
              <a:cxnSpLocks/>
            </p:cNvCxnSpPr>
            <p:nvPr/>
          </p:nvCxnSpPr>
          <p:spPr>
            <a:xfrm>
              <a:off x="7460343" y="1311756"/>
              <a:ext cx="2433027" cy="0"/>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179" name="直接连接符 178">
              <a:extLst>
                <a:ext uri="{FF2B5EF4-FFF2-40B4-BE49-F238E27FC236}">
                  <a16:creationId xmlns:a16="http://schemas.microsoft.com/office/drawing/2014/main" id="{41D435DD-C47F-4708-B422-342FDD1F8EB1}"/>
                </a:ext>
              </a:extLst>
            </p:cNvPr>
            <p:cNvCxnSpPr>
              <a:cxnSpLocks/>
            </p:cNvCxnSpPr>
            <p:nvPr/>
          </p:nvCxnSpPr>
          <p:spPr>
            <a:xfrm>
              <a:off x="7460343" y="1311756"/>
              <a:ext cx="589713" cy="0"/>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grpSp>
      <p:sp>
        <p:nvSpPr>
          <p:cNvPr id="61" name="灯片编号占位符 8">
            <a:extLst>
              <a:ext uri="{FF2B5EF4-FFF2-40B4-BE49-F238E27FC236}">
                <a16:creationId xmlns:a16="http://schemas.microsoft.com/office/drawing/2014/main" id="{553F13DD-45BC-4F3B-9DF1-AE612D3E2637}"/>
              </a:ext>
            </a:extLst>
          </p:cNvPr>
          <p:cNvSpPr>
            <a:spLocks noGrp="1"/>
          </p:cNvSpPr>
          <p:nvPr>
            <p:ph type="sldNum" sz="quarter" idx="4"/>
          </p:nvPr>
        </p:nvSpPr>
        <p:spPr>
          <a:xfrm>
            <a:off x="9005791" y="6394353"/>
            <a:ext cx="2743200" cy="292196"/>
          </a:xfrm>
          <a:prstGeom prst="rect">
            <a:avLst/>
          </a:prstGeom>
        </p:spPr>
        <p:txBody>
          <a:bodyPr vert="horz" lIns="91440" tIns="45720" rIns="91440" bIns="45720" rtlCol="0" anchor="ctr"/>
          <a:lstStyle>
            <a:lvl1pPr algn="r">
              <a:defRPr sz="1200">
                <a:solidFill>
                  <a:schemeClr val="tx1">
                    <a:lumMod val="50000"/>
                    <a:lumOff val="50000"/>
                  </a:schemeClr>
                </a:solidFill>
              </a:defRPr>
            </a:lvl1pPr>
          </a:lstStyle>
          <a:p>
            <a:r>
              <a:rPr lang="en-US" altLang="zh-CN"/>
              <a:t>&lt; </a:t>
            </a:r>
            <a:fld id="{A548B57D-AE10-4CF7-A9DF-59FEFA91B28E}" type="slidenum">
              <a:rPr lang="zh-CN" altLang="en-US" smtClean="0"/>
              <a:pPr/>
              <a:t>‹#›</a:t>
            </a:fld>
            <a:r>
              <a:rPr lang="zh-CN" altLang="en-US"/>
              <a:t> </a:t>
            </a:r>
            <a:r>
              <a:rPr lang="en-US" altLang="zh-CN"/>
              <a:t>&gt;</a:t>
            </a:r>
            <a:endParaRPr lang="zh-CN" altLang="en-US" dirty="0"/>
          </a:p>
        </p:txBody>
      </p:sp>
      <p:sp>
        <p:nvSpPr>
          <p:cNvPr id="63" name="标题 1">
            <a:extLst>
              <a:ext uri="{FF2B5EF4-FFF2-40B4-BE49-F238E27FC236}">
                <a16:creationId xmlns:a16="http://schemas.microsoft.com/office/drawing/2014/main" id="{8F22FD4E-E65A-45E3-8A02-74A1A8B316C9}"/>
              </a:ext>
            </a:extLst>
          </p:cNvPr>
          <p:cNvSpPr>
            <a:spLocks noGrp="1"/>
          </p:cNvSpPr>
          <p:nvPr>
            <p:ph type="title" hasCustomPrompt="1"/>
          </p:nvPr>
        </p:nvSpPr>
        <p:spPr>
          <a:xfrm>
            <a:off x="442913" y="243569"/>
            <a:ext cx="9056851" cy="617518"/>
          </a:xfrm>
        </p:spPr>
        <p:txBody>
          <a:bodyPr>
            <a:normAutofit/>
          </a:bodyPr>
          <a:lstStyle>
            <a:lvl1pPr algn="l" defTabSz="914400" rtl="0" eaLnBrk="1" latinLnBrk="0" hangingPunct="1">
              <a:lnSpc>
                <a:spcPct val="90000"/>
              </a:lnSpc>
              <a:spcBef>
                <a:spcPct val="0"/>
              </a:spcBef>
              <a:buNone/>
              <a:defRPr lang="zh-CN" altLang="en-US" sz="2400" b="1" kern="1200" baseline="0" dirty="0">
                <a:solidFill>
                  <a:schemeClr val="accent1"/>
                </a:solidFill>
                <a:latin typeface="Arial" panose="020B0604020202020204" pitchFamily="34" charset="0"/>
                <a:ea typeface="微软雅黑" panose="020B0503020204020204" pitchFamily="34" charset="-122"/>
                <a:cs typeface="+mn-ea"/>
              </a:defRPr>
            </a:lvl1pPr>
          </a:lstStyle>
          <a:p>
            <a:r>
              <a:rPr lang="en-US" altLang="zh-CN" dirty="0"/>
              <a:t>X.X  </a:t>
            </a:r>
            <a:r>
              <a:rPr lang="zh-CN" altLang="en-US" dirty="0"/>
              <a:t>单击此处输入标题</a:t>
            </a:r>
          </a:p>
        </p:txBody>
      </p:sp>
      <p:sp>
        <p:nvSpPr>
          <p:cNvPr id="3" name="文本占位符 2">
            <a:extLst>
              <a:ext uri="{FF2B5EF4-FFF2-40B4-BE49-F238E27FC236}">
                <a16:creationId xmlns:a16="http://schemas.microsoft.com/office/drawing/2014/main" id="{30E2DE02-8659-4706-8CD5-61C4D3C2AC15}"/>
              </a:ext>
            </a:extLst>
          </p:cNvPr>
          <p:cNvSpPr>
            <a:spLocks noGrp="1"/>
          </p:cNvSpPr>
          <p:nvPr>
            <p:ph type="body" sz="quarter" idx="10" hasCustomPrompt="1"/>
          </p:nvPr>
        </p:nvSpPr>
        <p:spPr>
          <a:xfrm>
            <a:off x="442913" y="944610"/>
            <a:ext cx="9056687" cy="381629"/>
          </a:xfrm>
        </p:spPr>
        <p:txBody>
          <a:bodyPr vert="horz" lIns="91440" tIns="45720" rIns="91440" bIns="45720" rtlCol="0" anchor="ctr">
            <a:normAutofit/>
          </a:bodyPr>
          <a:lstStyle>
            <a:lvl1pPr>
              <a:defRPr lang="zh-CN" altLang="en-US" sz="2000" b="1" dirty="0" smtClean="0">
                <a:solidFill>
                  <a:schemeClr val="tx1">
                    <a:lumMod val="75000"/>
                    <a:lumOff val="25000"/>
                  </a:schemeClr>
                </a:solidFill>
                <a:cs typeface="+mn-ea"/>
              </a:defRPr>
            </a:lvl1pPr>
          </a:lstStyle>
          <a:p>
            <a:pPr marL="342900" marR="0" lvl="0" indent="-342900" fontAlgn="auto">
              <a:spcBef>
                <a:spcPct val="0"/>
              </a:spcBef>
              <a:spcAft>
                <a:spcPts val="0"/>
              </a:spcAft>
              <a:buClrTx/>
              <a:buSzTx/>
              <a:tabLst/>
            </a:pPr>
            <a:r>
              <a:rPr lang="zh-CN" altLang="en-US" dirty="0"/>
              <a:t>单击此处输入本页的结论单击此处输入本页的结论单击此处输入本页的结论</a:t>
            </a:r>
          </a:p>
        </p:txBody>
      </p:sp>
      <p:sp>
        <p:nvSpPr>
          <p:cNvPr id="64" name="文本框 63">
            <a:extLst>
              <a:ext uri="{FF2B5EF4-FFF2-40B4-BE49-F238E27FC236}">
                <a16:creationId xmlns:a16="http://schemas.microsoft.com/office/drawing/2014/main" id="{5714EDAB-B933-4491-9DBA-4C7C4FD8E939}"/>
              </a:ext>
            </a:extLst>
          </p:cNvPr>
          <p:cNvSpPr txBox="1"/>
          <p:nvPr userDrawn="1"/>
        </p:nvSpPr>
        <p:spPr>
          <a:xfrm>
            <a:off x="442913" y="6394353"/>
            <a:ext cx="1545907" cy="276999"/>
          </a:xfrm>
          <a:prstGeom prst="rect">
            <a:avLst/>
          </a:prstGeom>
          <a:noFill/>
        </p:spPr>
        <p:txBody>
          <a:bodyPr wrap="square" rtlCol="0">
            <a:spAutoFit/>
          </a:bodyPr>
          <a:lstStyle/>
          <a:p>
            <a:r>
              <a:rPr lang="zh-CN" altLang="en-US" sz="1200" dirty="0">
                <a:solidFill>
                  <a:schemeClr val="tx1">
                    <a:lumMod val="50000"/>
                    <a:lumOff val="50000"/>
                  </a:schemeClr>
                </a:solidFill>
                <a:cs typeface="+mn-ea"/>
                <a:sym typeface="+mn-lt"/>
              </a:rPr>
              <a:t>思想自由 兼容并包</a:t>
            </a:r>
          </a:p>
        </p:txBody>
      </p:sp>
    </p:spTree>
    <p:extLst>
      <p:ext uri="{BB962C8B-B14F-4D97-AF65-F5344CB8AC3E}">
        <p14:creationId xmlns:p14="http://schemas.microsoft.com/office/powerpoint/2010/main" val="3925915339"/>
      </p:ext>
    </p:extLst>
  </p:cSld>
  <p:clrMapOvr>
    <a:masterClrMapping/>
  </p:clrMapOvr>
  <p:extLst>
    <p:ext uri="{DCECCB84-F9BA-43D5-87BE-67443E8EF086}">
      <p15:sldGuideLst xmlns:p15="http://schemas.microsoft.com/office/powerpoint/2012/main"/>
    </p:ext>
  </p:extLst>
</p:sldLayout>
</file>

<file path=ppt/slideLayouts/slideLayout29.xml><?xml version="1.0" encoding="utf-8"?>
<p:sldLayout xmlns:a="http://schemas.openxmlformats.org/drawingml/2006/main" xmlns:r="http://schemas.openxmlformats.org/officeDocument/2006/relationships" xmlns:p="http://schemas.openxmlformats.org/presentationml/2006/main" preserve="1" userDrawn="1">
  <p:cSld name="内容页-上下横线">
    <p:spTree>
      <p:nvGrpSpPr>
        <p:cNvPr id="1" name=""/>
        <p:cNvGrpSpPr/>
        <p:nvPr/>
      </p:nvGrpSpPr>
      <p:grpSpPr>
        <a:xfrm>
          <a:off x="0" y="0"/>
          <a:ext cx="0" cy="0"/>
          <a:chOff x="0" y="0"/>
          <a:chExt cx="0" cy="0"/>
        </a:xfrm>
      </p:grpSpPr>
      <p:grpSp>
        <p:nvGrpSpPr>
          <p:cNvPr id="3" name="组合 2">
            <a:extLst>
              <a:ext uri="{FF2B5EF4-FFF2-40B4-BE49-F238E27FC236}">
                <a16:creationId xmlns:a16="http://schemas.microsoft.com/office/drawing/2014/main" id="{B4AE79B1-1619-41E3-8A2F-8EC4722BC253}"/>
              </a:ext>
            </a:extLst>
          </p:cNvPr>
          <p:cNvGrpSpPr/>
          <p:nvPr userDrawn="1"/>
        </p:nvGrpSpPr>
        <p:grpSpPr>
          <a:xfrm>
            <a:off x="10177780" y="329882"/>
            <a:ext cx="1512002" cy="444892"/>
            <a:chOff x="9556201" y="498129"/>
            <a:chExt cx="1993881" cy="586680"/>
          </a:xfrm>
        </p:grpSpPr>
        <p:grpSp>
          <p:nvGrpSpPr>
            <p:cNvPr id="66" name="组合 65">
              <a:extLst>
                <a:ext uri="{FF2B5EF4-FFF2-40B4-BE49-F238E27FC236}">
                  <a16:creationId xmlns:a16="http://schemas.microsoft.com/office/drawing/2014/main" id="{5C15F262-2B8A-43C1-93DC-339774166331}"/>
                </a:ext>
              </a:extLst>
            </p:cNvPr>
            <p:cNvGrpSpPr/>
            <p:nvPr userDrawn="1"/>
          </p:nvGrpSpPr>
          <p:grpSpPr>
            <a:xfrm>
              <a:off x="10239376" y="968937"/>
              <a:ext cx="1307697" cy="96254"/>
              <a:chOff x="4616246" y="3878362"/>
              <a:chExt cx="5571416" cy="410087"/>
            </a:xfrm>
            <a:solidFill>
              <a:schemeClr val="tx1">
                <a:alpha val="80000"/>
              </a:schemeClr>
            </a:solidFill>
          </p:grpSpPr>
          <p:sp>
            <p:nvSpPr>
              <p:cNvPr id="68" name="Freeform 17">
                <a:extLst>
                  <a:ext uri="{FF2B5EF4-FFF2-40B4-BE49-F238E27FC236}">
                    <a16:creationId xmlns:a16="http://schemas.microsoft.com/office/drawing/2014/main" id="{0BB7E6A2-C551-4CAC-8A7C-CB084AC0393D}"/>
                  </a:ext>
                </a:extLst>
              </p:cNvPr>
              <p:cNvSpPr>
                <a:spLocks noEditPoints="1"/>
              </p:cNvSpPr>
              <p:nvPr/>
            </p:nvSpPr>
            <p:spPr bwMode="auto">
              <a:xfrm>
                <a:off x="8617798" y="3887973"/>
                <a:ext cx="362030" cy="387660"/>
              </a:xfrm>
              <a:custGeom>
                <a:avLst/>
                <a:gdLst>
                  <a:gd name="T0" fmla="*/ 34 w 127"/>
                  <a:gd name="T1" fmla="*/ 71 h 136"/>
                  <a:gd name="T2" fmla="*/ 34 w 127"/>
                  <a:gd name="T3" fmla="*/ 81 h 136"/>
                  <a:gd name="T4" fmla="*/ 34 w 127"/>
                  <a:gd name="T5" fmla="*/ 114 h 136"/>
                  <a:gd name="T6" fmla="*/ 35 w 127"/>
                  <a:gd name="T7" fmla="*/ 122 h 136"/>
                  <a:gd name="T8" fmla="*/ 40 w 127"/>
                  <a:gd name="T9" fmla="*/ 127 h 136"/>
                  <a:gd name="T10" fmla="*/ 49 w 127"/>
                  <a:gd name="T11" fmla="*/ 128 h 136"/>
                  <a:gd name="T12" fmla="*/ 49 w 127"/>
                  <a:gd name="T13" fmla="*/ 135 h 136"/>
                  <a:gd name="T14" fmla="*/ 1 w 127"/>
                  <a:gd name="T15" fmla="*/ 135 h 136"/>
                  <a:gd name="T16" fmla="*/ 0 w 127"/>
                  <a:gd name="T17" fmla="*/ 132 h 136"/>
                  <a:gd name="T18" fmla="*/ 0 w 127"/>
                  <a:gd name="T19" fmla="*/ 128 h 136"/>
                  <a:gd name="T20" fmla="*/ 9 w 127"/>
                  <a:gd name="T21" fmla="*/ 127 h 136"/>
                  <a:gd name="T22" fmla="*/ 16 w 127"/>
                  <a:gd name="T23" fmla="*/ 120 h 136"/>
                  <a:gd name="T24" fmla="*/ 17 w 127"/>
                  <a:gd name="T25" fmla="*/ 111 h 136"/>
                  <a:gd name="T26" fmla="*/ 17 w 127"/>
                  <a:gd name="T27" fmla="*/ 22 h 136"/>
                  <a:gd name="T28" fmla="*/ 16 w 127"/>
                  <a:gd name="T29" fmla="*/ 15 h 136"/>
                  <a:gd name="T30" fmla="*/ 9 w 127"/>
                  <a:gd name="T31" fmla="*/ 9 h 136"/>
                  <a:gd name="T32" fmla="*/ 0 w 127"/>
                  <a:gd name="T33" fmla="*/ 8 h 136"/>
                  <a:gd name="T34" fmla="*/ 0 w 127"/>
                  <a:gd name="T35" fmla="*/ 1 h 136"/>
                  <a:gd name="T36" fmla="*/ 4 w 127"/>
                  <a:gd name="T37" fmla="*/ 0 h 136"/>
                  <a:gd name="T38" fmla="*/ 71 w 127"/>
                  <a:gd name="T39" fmla="*/ 0 h 136"/>
                  <a:gd name="T40" fmla="*/ 94 w 127"/>
                  <a:gd name="T41" fmla="*/ 4 h 136"/>
                  <a:gd name="T42" fmla="*/ 116 w 127"/>
                  <a:gd name="T43" fmla="*/ 32 h 136"/>
                  <a:gd name="T44" fmla="*/ 97 w 127"/>
                  <a:gd name="T45" fmla="*/ 66 h 136"/>
                  <a:gd name="T46" fmla="*/ 80 w 127"/>
                  <a:gd name="T47" fmla="*/ 70 h 136"/>
                  <a:gd name="T48" fmla="*/ 71 w 127"/>
                  <a:gd name="T49" fmla="*/ 71 h 136"/>
                  <a:gd name="T50" fmla="*/ 73 w 127"/>
                  <a:gd name="T51" fmla="*/ 75 h 136"/>
                  <a:gd name="T52" fmla="*/ 104 w 127"/>
                  <a:gd name="T53" fmla="*/ 114 h 136"/>
                  <a:gd name="T54" fmla="*/ 105 w 127"/>
                  <a:gd name="T55" fmla="*/ 116 h 136"/>
                  <a:gd name="T56" fmla="*/ 127 w 127"/>
                  <a:gd name="T57" fmla="*/ 128 h 136"/>
                  <a:gd name="T58" fmla="*/ 127 w 127"/>
                  <a:gd name="T59" fmla="*/ 135 h 136"/>
                  <a:gd name="T60" fmla="*/ 116 w 127"/>
                  <a:gd name="T61" fmla="*/ 135 h 136"/>
                  <a:gd name="T62" fmla="*/ 102 w 127"/>
                  <a:gd name="T63" fmla="*/ 136 h 136"/>
                  <a:gd name="T64" fmla="*/ 96 w 127"/>
                  <a:gd name="T65" fmla="*/ 132 h 136"/>
                  <a:gd name="T66" fmla="*/ 59 w 127"/>
                  <a:gd name="T67" fmla="*/ 82 h 136"/>
                  <a:gd name="T68" fmla="*/ 52 w 127"/>
                  <a:gd name="T69" fmla="*/ 73 h 136"/>
                  <a:gd name="T70" fmla="*/ 49 w 127"/>
                  <a:gd name="T71" fmla="*/ 71 h 136"/>
                  <a:gd name="T72" fmla="*/ 34 w 127"/>
                  <a:gd name="T73" fmla="*/ 71 h 136"/>
                  <a:gd name="T74" fmla="*/ 34 w 127"/>
                  <a:gd name="T75" fmla="*/ 61 h 136"/>
                  <a:gd name="T76" fmla="*/ 36 w 127"/>
                  <a:gd name="T77" fmla="*/ 62 h 136"/>
                  <a:gd name="T78" fmla="*/ 66 w 127"/>
                  <a:gd name="T79" fmla="*/ 62 h 136"/>
                  <a:gd name="T80" fmla="*/ 82 w 127"/>
                  <a:gd name="T81" fmla="*/ 59 h 136"/>
                  <a:gd name="T82" fmla="*/ 96 w 127"/>
                  <a:gd name="T83" fmla="*/ 44 h 136"/>
                  <a:gd name="T84" fmla="*/ 96 w 127"/>
                  <a:gd name="T85" fmla="*/ 29 h 136"/>
                  <a:gd name="T86" fmla="*/ 81 w 127"/>
                  <a:gd name="T87" fmla="*/ 12 h 136"/>
                  <a:gd name="T88" fmla="*/ 70 w 127"/>
                  <a:gd name="T89" fmla="*/ 11 h 136"/>
                  <a:gd name="T90" fmla="*/ 37 w 127"/>
                  <a:gd name="T91" fmla="*/ 11 h 136"/>
                  <a:gd name="T92" fmla="*/ 34 w 127"/>
                  <a:gd name="T93" fmla="*/ 11 h 136"/>
                  <a:gd name="T94" fmla="*/ 34 w 127"/>
                  <a:gd name="T95" fmla="*/ 61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7" h="136">
                    <a:moveTo>
                      <a:pt x="34" y="71"/>
                    </a:moveTo>
                    <a:cubicBezTo>
                      <a:pt x="34" y="75"/>
                      <a:pt x="34" y="78"/>
                      <a:pt x="34" y="81"/>
                    </a:cubicBezTo>
                    <a:cubicBezTo>
                      <a:pt x="34" y="92"/>
                      <a:pt x="34" y="103"/>
                      <a:pt x="34" y="114"/>
                    </a:cubicBezTo>
                    <a:cubicBezTo>
                      <a:pt x="34" y="117"/>
                      <a:pt x="34" y="119"/>
                      <a:pt x="35" y="122"/>
                    </a:cubicBezTo>
                    <a:cubicBezTo>
                      <a:pt x="35" y="125"/>
                      <a:pt x="37" y="127"/>
                      <a:pt x="40" y="127"/>
                    </a:cubicBezTo>
                    <a:cubicBezTo>
                      <a:pt x="43" y="127"/>
                      <a:pt x="46" y="128"/>
                      <a:pt x="49" y="128"/>
                    </a:cubicBezTo>
                    <a:cubicBezTo>
                      <a:pt x="49" y="130"/>
                      <a:pt x="49" y="133"/>
                      <a:pt x="49" y="135"/>
                    </a:cubicBezTo>
                    <a:cubicBezTo>
                      <a:pt x="33" y="135"/>
                      <a:pt x="17" y="135"/>
                      <a:pt x="1" y="135"/>
                    </a:cubicBezTo>
                    <a:cubicBezTo>
                      <a:pt x="0" y="134"/>
                      <a:pt x="0" y="133"/>
                      <a:pt x="0" y="132"/>
                    </a:cubicBezTo>
                    <a:cubicBezTo>
                      <a:pt x="0" y="131"/>
                      <a:pt x="0" y="130"/>
                      <a:pt x="0" y="128"/>
                    </a:cubicBezTo>
                    <a:cubicBezTo>
                      <a:pt x="3" y="128"/>
                      <a:pt x="6" y="128"/>
                      <a:pt x="9" y="127"/>
                    </a:cubicBezTo>
                    <a:cubicBezTo>
                      <a:pt x="14" y="126"/>
                      <a:pt x="15" y="125"/>
                      <a:pt x="16" y="120"/>
                    </a:cubicBezTo>
                    <a:cubicBezTo>
                      <a:pt x="16" y="117"/>
                      <a:pt x="17" y="114"/>
                      <a:pt x="17" y="111"/>
                    </a:cubicBezTo>
                    <a:cubicBezTo>
                      <a:pt x="17" y="81"/>
                      <a:pt x="17" y="52"/>
                      <a:pt x="17" y="22"/>
                    </a:cubicBezTo>
                    <a:cubicBezTo>
                      <a:pt x="17" y="20"/>
                      <a:pt x="16" y="17"/>
                      <a:pt x="16" y="15"/>
                    </a:cubicBezTo>
                    <a:cubicBezTo>
                      <a:pt x="15" y="11"/>
                      <a:pt x="13" y="9"/>
                      <a:pt x="9" y="9"/>
                    </a:cubicBezTo>
                    <a:cubicBezTo>
                      <a:pt x="6" y="8"/>
                      <a:pt x="3" y="8"/>
                      <a:pt x="0" y="8"/>
                    </a:cubicBezTo>
                    <a:cubicBezTo>
                      <a:pt x="0" y="5"/>
                      <a:pt x="0" y="3"/>
                      <a:pt x="0" y="1"/>
                    </a:cubicBezTo>
                    <a:cubicBezTo>
                      <a:pt x="2" y="1"/>
                      <a:pt x="3" y="0"/>
                      <a:pt x="4" y="0"/>
                    </a:cubicBezTo>
                    <a:cubicBezTo>
                      <a:pt x="26" y="0"/>
                      <a:pt x="49" y="0"/>
                      <a:pt x="71" y="0"/>
                    </a:cubicBezTo>
                    <a:cubicBezTo>
                      <a:pt x="79" y="0"/>
                      <a:pt x="86" y="1"/>
                      <a:pt x="94" y="4"/>
                    </a:cubicBezTo>
                    <a:cubicBezTo>
                      <a:pt x="108" y="9"/>
                      <a:pt x="115" y="18"/>
                      <a:pt x="116" y="32"/>
                    </a:cubicBezTo>
                    <a:cubicBezTo>
                      <a:pt x="117" y="48"/>
                      <a:pt x="110" y="60"/>
                      <a:pt x="97" y="66"/>
                    </a:cubicBezTo>
                    <a:cubicBezTo>
                      <a:pt x="91" y="68"/>
                      <a:pt x="86" y="70"/>
                      <a:pt x="80" y="70"/>
                    </a:cubicBezTo>
                    <a:cubicBezTo>
                      <a:pt x="77" y="70"/>
                      <a:pt x="74" y="71"/>
                      <a:pt x="71" y="71"/>
                    </a:cubicBezTo>
                    <a:cubicBezTo>
                      <a:pt x="72" y="73"/>
                      <a:pt x="73" y="74"/>
                      <a:pt x="73" y="75"/>
                    </a:cubicBezTo>
                    <a:cubicBezTo>
                      <a:pt x="84" y="88"/>
                      <a:pt x="94" y="101"/>
                      <a:pt x="104" y="114"/>
                    </a:cubicBezTo>
                    <a:cubicBezTo>
                      <a:pt x="105" y="115"/>
                      <a:pt x="105" y="115"/>
                      <a:pt x="105" y="116"/>
                    </a:cubicBezTo>
                    <a:cubicBezTo>
                      <a:pt x="111" y="122"/>
                      <a:pt x="117" y="128"/>
                      <a:pt x="127" y="128"/>
                    </a:cubicBezTo>
                    <a:cubicBezTo>
                      <a:pt x="127" y="130"/>
                      <a:pt x="127" y="133"/>
                      <a:pt x="127" y="135"/>
                    </a:cubicBezTo>
                    <a:cubicBezTo>
                      <a:pt x="124" y="135"/>
                      <a:pt x="120" y="135"/>
                      <a:pt x="116" y="135"/>
                    </a:cubicBezTo>
                    <a:cubicBezTo>
                      <a:pt x="111" y="135"/>
                      <a:pt x="107" y="135"/>
                      <a:pt x="102" y="136"/>
                    </a:cubicBezTo>
                    <a:cubicBezTo>
                      <a:pt x="99" y="136"/>
                      <a:pt x="97" y="134"/>
                      <a:pt x="96" y="132"/>
                    </a:cubicBezTo>
                    <a:cubicBezTo>
                      <a:pt x="83" y="115"/>
                      <a:pt x="71" y="99"/>
                      <a:pt x="59" y="82"/>
                    </a:cubicBezTo>
                    <a:cubicBezTo>
                      <a:pt x="57" y="79"/>
                      <a:pt x="54" y="76"/>
                      <a:pt x="52" y="73"/>
                    </a:cubicBezTo>
                    <a:cubicBezTo>
                      <a:pt x="51" y="72"/>
                      <a:pt x="50" y="71"/>
                      <a:pt x="49" y="71"/>
                    </a:cubicBezTo>
                    <a:cubicBezTo>
                      <a:pt x="44" y="71"/>
                      <a:pt x="39" y="71"/>
                      <a:pt x="34" y="71"/>
                    </a:cubicBezTo>
                    <a:close/>
                    <a:moveTo>
                      <a:pt x="34" y="61"/>
                    </a:moveTo>
                    <a:cubicBezTo>
                      <a:pt x="35" y="62"/>
                      <a:pt x="36" y="62"/>
                      <a:pt x="36" y="62"/>
                    </a:cubicBezTo>
                    <a:cubicBezTo>
                      <a:pt x="46" y="62"/>
                      <a:pt x="56" y="62"/>
                      <a:pt x="66" y="62"/>
                    </a:cubicBezTo>
                    <a:cubicBezTo>
                      <a:pt x="72" y="61"/>
                      <a:pt x="77" y="60"/>
                      <a:pt x="82" y="59"/>
                    </a:cubicBezTo>
                    <a:cubicBezTo>
                      <a:pt x="90" y="56"/>
                      <a:pt x="94" y="51"/>
                      <a:pt x="96" y="44"/>
                    </a:cubicBezTo>
                    <a:cubicBezTo>
                      <a:pt x="96" y="39"/>
                      <a:pt x="97" y="34"/>
                      <a:pt x="96" y="29"/>
                    </a:cubicBezTo>
                    <a:cubicBezTo>
                      <a:pt x="95" y="20"/>
                      <a:pt x="90" y="15"/>
                      <a:pt x="81" y="12"/>
                    </a:cubicBezTo>
                    <a:cubicBezTo>
                      <a:pt x="77" y="11"/>
                      <a:pt x="74" y="11"/>
                      <a:pt x="70" y="11"/>
                    </a:cubicBezTo>
                    <a:cubicBezTo>
                      <a:pt x="59" y="10"/>
                      <a:pt x="48" y="11"/>
                      <a:pt x="37" y="11"/>
                    </a:cubicBezTo>
                    <a:cubicBezTo>
                      <a:pt x="36" y="11"/>
                      <a:pt x="35" y="11"/>
                      <a:pt x="34" y="11"/>
                    </a:cubicBezTo>
                    <a:cubicBezTo>
                      <a:pt x="34" y="28"/>
                      <a:pt x="34" y="44"/>
                      <a:pt x="34" y="61"/>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69" name="Freeform 18">
                <a:extLst>
                  <a:ext uri="{FF2B5EF4-FFF2-40B4-BE49-F238E27FC236}">
                    <a16:creationId xmlns:a16="http://schemas.microsoft.com/office/drawing/2014/main" id="{AF11A2EA-0B28-440D-ABC0-47F76546FA4B}"/>
                  </a:ext>
                </a:extLst>
              </p:cNvPr>
              <p:cNvSpPr>
                <a:spLocks/>
              </p:cNvSpPr>
              <p:nvPr/>
            </p:nvSpPr>
            <p:spPr bwMode="auto">
              <a:xfrm>
                <a:off x="5333898" y="3887973"/>
                <a:ext cx="362030" cy="384457"/>
              </a:xfrm>
              <a:custGeom>
                <a:avLst/>
                <a:gdLst>
                  <a:gd name="T0" fmla="*/ 50 w 127"/>
                  <a:gd name="T1" fmla="*/ 70 h 135"/>
                  <a:gd name="T2" fmla="*/ 34 w 127"/>
                  <a:gd name="T3" fmla="*/ 87 h 135"/>
                  <a:gd name="T4" fmla="*/ 33 w 127"/>
                  <a:gd name="T5" fmla="*/ 90 h 135"/>
                  <a:gd name="T6" fmla="*/ 33 w 127"/>
                  <a:gd name="T7" fmla="*/ 116 h 135"/>
                  <a:gd name="T8" fmla="*/ 34 w 127"/>
                  <a:gd name="T9" fmla="*/ 120 h 135"/>
                  <a:gd name="T10" fmla="*/ 41 w 127"/>
                  <a:gd name="T11" fmla="*/ 127 h 135"/>
                  <a:gd name="T12" fmla="*/ 49 w 127"/>
                  <a:gd name="T13" fmla="*/ 128 h 135"/>
                  <a:gd name="T14" fmla="*/ 49 w 127"/>
                  <a:gd name="T15" fmla="*/ 135 h 135"/>
                  <a:gd name="T16" fmla="*/ 0 w 127"/>
                  <a:gd name="T17" fmla="*/ 135 h 135"/>
                  <a:gd name="T18" fmla="*/ 0 w 127"/>
                  <a:gd name="T19" fmla="*/ 128 h 135"/>
                  <a:gd name="T20" fmla="*/ 7 w 127"/>
                  <a:gd name="T21" fmla="*/ 128 h 135"/>
                  <a:gd name="T22" fmla="*/ 16 w 127"/>
                  <a:gd name="T23" fmla="*/ 118 h 135"/>
                  <a:gd name="T24" fmla="*/ 16 w 127"/>
                  <a:gd name="T25" fmla="*/ 111 h 135"/>
                  <a:gd name="T26" fmla="*/ 16 w 127"/>
                  <a:gd name="T27" fmla="*/ 24 h 135"/>
                  <a:gd name="T28" fmla="*/ 16 w 127"/>
                  <a:gd name="T29" fmla="*/ 16 h 135"/>
                  <a:gd name="T30" fmla="*/ 8 w 127"/>
                  <a:gd name="T31" fmla="*/ 9 h 135"/>
                  <a:gd name="T32" fmla="*/ 0 w 127"/>
                  <a:gd name="T33" fmla="*/ 8 h 135"/>
                  <a:gd name="T34" fmla="*/ 0 w 127"/>
                  <a:gd name="T35" fmla="*/ 1 h 135"/>
                  <a:gd name="T36" fmla="*/ 49 w 127"/>
                  <a:gd name="T37" fmla="*/ 1 h 135"/>
                  <a:gd name="T38" fmla="*/ 50 w 127"/>
                  <a:gd name="T39" fmla="*/ 8 h 135"/>
                  <a:gd name="T40" fmla="*/ 41 w 127"/>
                  <a:gd name="T41" fmla="*/ 9 h 135"/>
                  <a:gd name="T42" fmla="*/ 34 w 127"/>
                  <a:gd name="T43" fmla="*/ 16 h 135"/>
                  <a:gd name="T44" fmla="*/ 33 w 127"/>
                  <a:gd name="T45" fmla="*/ 23 h 135"/>
                  <a:gd name="T46" fmla="*/ 33 w 127"/>
                  <a:gd name="T47" fmla="*/ 70 h 135"/>
                  <a:gd name="T48" fmla="*/ 33 w 127"/>
                  <a:gd name="T49" fmla="*/ 73 h 135"/>
                  <a:gd name="T50" fmla="*/ 36 w 127"/>
                  <a:gd name="T51" fmla="*/ 71 h 135"/>
                  <a:gd name="T52" fmla="*/ 83 w 127"/>
                  <a:gd name="T53" fmla="*/ 19 h 135"/>
                  <a:gd name="T54" fmla="*/ 86 w 127"/>
                  <a:gd name="T55" fmla="*/ 14 h 135"/>
                  <a:gd name="T56" fmla="*/ 84 w 127"/>
                  <a:gd name="T57" fmla="*/ 9 h 135"/>
                  <a:gd name="T58" fmla="*/ 76 w 127"/>
                  <a:gd name="T59" fmla="*/ 8 h 135"/>
                  <a:gd name="T60" fmla="*/ 76 w 127"/>
                  <a:gd name="T61" fmla="*/ 1 h 135"/>
                  <a:gd name="T62" fmla="*/ 122 w 127"/>
                  <a:gd name="T63" fmla="*/ 1 h 135"/>
                  <a:gd name="T64" fmla="*/ 122 w 127"/>
                  <a:gd name="T65" fmla="*/ 8 h 135"/>
                  <a:gd name="T66" fmla="*/ 118 w 127"/>
                  <a:gd name="T67" fmla="*/ 8 h 135"/>
                  <a:gd name="T68" fmla="*/ 99 w 127"/>
                  <a:gd name="T69" fmla="*/ 18 h 135"/>
                  <a:gd name="T70" fmla="*/ 77 w 127"/>
                  <a:gd name="T71" fmla="*/ 41 h 135"/>
                  <a:gd name="T72" fmla="*/ 62 w 127"/>
                  <a:gd name="T73" fmla="*/ 57 h 135"/>
                  <a:gd name="T74" fmla="*/ 64 w 127"/>
                  <a:gd name="T75" fmla="*/ 61 h 135"/>
                  <a:gd name="T76" fmla="*/ 102 w 127"/>
                  <a:gd name="T77" fmla="*/ 113 h 135"/>
                  <a:gd name="T78" fmla="*/ 108 w 127"/>
                  <a:gd name="T79" fmla="*/ 120 h 135"/>
                  <a:gd name="T80" fmla="*/ 123 w 127"/>
                  <a:gd name="T81" fmla="*/ 127 h 135"/>
                  <a:gd name="T82" fmla="*/ 127 w 127"/>
                  <a:gd name="T83" fmla="*/ 128 h 135"/>
                  <a:gd name="T84" fmla="*/ 127 w 127"/>
                  <a:gd name="T85" fmla="*/ 135 h 135"/>
                  <a:gd name="T86" fmla="*/ 73 w 127"/>
                  <a:gd name="T87" fmla="*/ 135 h 135"/>
                  <a:gd name="T88" fmla="*/ 73 w 127"/>
                  <a:gd name="T89" fmla="*/ 128 h 135"/>
                  <a:gd name="T90" fmla="*/ 80 w 127"/>
                  <a:gd name="T91" fmla="*/ 127 h 135"/>
                  <a:gd name="T92" fmla="*/ 84 w 127"/>
                  <a:gd name="T93" fmla="*/ 120 h 135"/>
                  <a:gd name="T94" fmla="*/ 82 w 127"/>
                  <a:gd name="T95" fmla="*/ 115 h 135"/>
                  <a:gd name="T96" fmla="*/ 51 w 127"/>
                  <a:gd name="T97" fmla="*/ 72 h 135"/>
                  <a:gd name="T98" fmla="*/ 50 w 127"/>
                  <a:gd name="T99" fmla="*/ 7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7" h="135">
                    <a:moveTo>
                      <a:pt x="50" y="70"/>
                    </a:moveTo>
                    <a:cubicBezTo>
                      <a:pt x="44" y="76"/>
                      <a:pt x="39" y="81"/>
                      <a:pt x="34" y="87"/>
                    </a:cubicBezTo>
                    <a:cubicBezTo>
                      <a:pt x="33" y="88"/>
                      <a:pt x="33" y="89"/>
                      <a:pt x="33" y="90"/>
                    </a:cubicBezTo>
                    <a:cubicBezTo>
                      <a:pt x="33" y="99"/>
                      <a:pt x="33" y="107"/>
                      <a:pt x="33" y="116"/>
                    </a:cubicBezTo>
                    <a:cubicBezTo>
                      <a:pt x="33" y="117"/>
                      <a:pt x="33" y="118"/>
                      <a:pt x="34" y="120"/>
                    </a:cubicBezTo>
                    <a:cubicBezTo>
                      <a:pt x="35" y="125"/>
                      <a:pt x="36" y="126"/>
                      <a:pt x="41" y="127"/>
                    </a:cubicBezTo>
                    <a:cubicBezTo>
                      <a:pt x="44" y="127"/>
                      <a:pt x="46" y="128"/>
                      <a:pt x="49" y="128"/>
                    </a:cubicBezTo>
                    <a:cubicBezTo>
                      <a:pt x="49" y="130"/>
                      <a:pt x="49" y="133"/>
                      <a:pt x="49" y="135"/>
                    </a:cubicBezTo>
                    <a:cubicBezTo>
                      <a:pt x="33" y="135"/>
                      <a:pt x="17" y="135"/>
                      <a:pt x="0" y="135"/>
                    </a:cubicBezTo>
                    <a:cubicBezTo>
                      <a:pt x="0" y="133"/>
                      <a:pt x="0" y="131"/>
                      <a:pt x="0" y="128"/>
                    </a:cubicBezTo>
                    <a:cubicBezTo>
                      <a:pt x="2" y="128"/>
                      <a:pt x="5" y="128"/>
                      <a:pt x="7" y="128"/>
                    </a:cubicBezTo>
                    <a:cubicBezTo>
                      <a:pt x="14" y="127"/>
                      <a:pt x="16" y="125"/>
                      <a:pt x="16" y="118"/>
                    </a:cubicBezTo>
                    <a:cubicBezTo>
                      <a:pt x="16" y="115"/>
                      <a:pt x="16" y="113"/>
                      <a:pt x="16" y="111"/>
                    </a:cubicBezTo>
                    <a:cubicBezTo>
                      <a:pt x="16" y="82"/>
                      <a:pt x="16" y="53"/>
                      <a:pt x="16" y="24"/>
                    </a:cubicBezTo>
                    <a:cubicBezTo>
                      <a:pt x="16" y="21"/>
                      <a:pt x="16" y="18"/>
                      <a:pt x="16" y="16"/>
                    </a:cubicBezTo>
                    <a:cubicBezTo>
                      <a:pt x="15" y="11"/>
                      <a:pt x="13" y="9"/>
                      <a:pt x="8" y="9"/>
                    </a:cubicBezTo>
                    <a:cubicBezTo>
                      <a:pt x="5" y="8"/>
                      <a:pt x="3" y="8"/>
                      <a:pt x="0" y="8"/>
                    </a:cubicBezTo>
                    <a:cubicBezTo>
                      <a:pt x="0" y="5"/>
                      <a:pt x="0" y="3"/>
                      <a:pt x="0" y="1"/>
                    </a:cubicBezTo>
                    <a:cubicBezTo>
                      <a:pt x="4" y="0"/>
                      <a:pt x="40" y="0"/>
                      <a:pt x="49" y="1"/>
                    </a:cubicBezTo>
                    <a:cubicBezTo>
                      <a:pt x="49" y="3"/>
                      <a:pt x="50" y="5"/>
                      <a:pt x="50" y="8"/>
                    </a:cubicBezTo>
                    <a:cubicBezTo>
                      <a:pt x="47" y="8"/>
                      <a:pt x="44" y="8"/>
                      <a:pt x="41" y="9"/>
                    </a:cubicBezTo>
                    <a:cubicBezTo>
                      <a:pt x="37" y="9"/>
                      <a:pt x="34" y="11"/>
                      <a:pt x="34" y="16"/>
                    </a:cubicBezTo>
                    <a:cubicBezTo>
                      <a:pt x="33" y="18"/>
                      <a:pt x="33" y="20"/>
                      <a:pt x="33" y="23"/>
                    </a:cubicBezTo>
                    <a:cubicBezTo>
                      <a:pt x="33" y="39"/>
                      <a:pt x="33" y="54"/>
                      <a:pt x="33" y="70"/>
                    </a:cubicBezTo>
                    <a:cubicBezTo>
                      <a:pt x="33" y="71"/>
                      <a:pt x="33" y="72"/>
                      <a:pt x="33" y="73"/>
                    </a:cubicBezTo>
                    <a:cubicBezTo>
                      <a:pt x="35" y="72"/>
                      <a:pt x="36" y="72"/>
                      <a:pt x="36" y="71"/>
                    </a:cubicBezTo>
                    <a:cubicBezTo>
                      <a:pt x="52" y="54"/>
                      <a:pt x="67" y="37"/>
                      <a:pt x="83" y="19"/>
                    </a:cubicBezTo>
                    <a:cubicBezTo>
                      <a:pt x="84" y="18"/>
                      <a:pt x="85" y="16"/>
                      <a:pt x="86" y="14"/>
                    </a:cubicBezTo>
                    <a:cubicBezTo>
                      <a:pt x="88" y="12"/>
                      <a:pt x="87" y="10"/>
                      <a:pt x="84" y="9"/>
                    </a:cubicBezTo>
                    <a:cubicBezTo>
                      <a:pt x="81" y="8"/>
                      <a:pt x="79" y="8"/>
                      <a:pt x="76" y="8"/>
                    </a:cubicBezTo>
                    <a:cubicBezTo>
                      <a:pt x="76" y="5"/>
                      <a:pt x="76" y="3"/>
                      <a:pt x="76" y="1"/>
                    </a:cubicBezTo>
                    <a:cubicBezTo>
                      <a:pt x="79" y="0"/>
                      <a:pt x="114" y="0"/>
                      <a:pt x="122" y="1"/>
                    </a:cubicBezTo>
                    <a:cubicBezTo>
                      <a:pt x="122" y="3"/>
                      <a:pt x="122" y="5"/>
                      <a:pt x="122" y="8"/>
                    </a:cubicBezTo>
                    <a:cubicBezTo>
                      <a:pt x="121" y="8"/>
                      <a:pt x="120" y="8"/>
                      <a:pt x="118" y="8"/>
                    </a:cubicBezTo>
                    <a:cubicBezTo>
                      <a:pt x="111" y="9"/>
                      <a:pt x="104" y="12"/>
                      <a:pt x="99" y="18"/>
                    </a:cubicBezTo>
                    <a:cubicBezTo>
                      <a:pt x="92" y="25"/>
                      <a:pt x="85" y="33"/>
                      <a:pt x="77" y="41"/>
                    </a:cubicBezTo>
                    <a:cubicBezTo>
                      <a:pt x="72" y="46"/>
                      <a:pt x="67" y="52"/>
                      <a:pt x="62" y="57"/>
                    </a:cubicBezTo>
                    <a:cubicBezTo>
                      <a:pt x="63" y="58"/>
                      <a:pt x="64" y="59"/>
                      <a:pt x="64" y="61"/>
                    </a:cubicBezTo>
                    <a:cubicBezTo>
                      <a:pt x="77" y="78"/>
                      <a:pt x="90" y="95"/>
                      <a:pt x="102" y="113"/>
                    </a:cubicBezTo>
                    <a:cubicBezTo>
                      <a:pt x="104" y="115"/>
                      <a:pt x="106" y="118"/>
                      <a:pt x="108" y="120"/>
                    </a:cubicBezTo>
                    <a:cubicBezTo>
                      <a:pt x="112" y="124"/>
                      <a:pt x="117" y="127"/>
                      <a:pt x="123" y="127"/>
                    </a:cubicBezTo>
                    <a:cubicBezTo>
                      <a:pt x="124" y="128"/>
                      <a:pt x="125" y="128"/>
                      <a:pt x="127" y="128"/>
                    </a:cubicBezTo>
                    <a:cubicBezTo>
                      <a:pt x="127" y="130"/>
                      <a:pt x="127" y="133"/>
                      <a:pt x="127" y="135"/>
                    </a:cubicBezTo>
                    <a:cubicBezTo>
                      <a:pt x="109" y="135"/>
                      <a:pt x="91" y="135"/>
                      <a:pt x="73" y="135"/>
                    </a:cubicBezTo>
                    <a:cubicBezTo>
                      <a:pt x="73" y="133"/>
                      <a:pt x="73" y="131"/>
                      <a:pt x="73" y="128"/>
                    </a:cubicBezTo>
                    <a:cubicBezTo>
                      <a:pt x="75" y="128"/>
                      <a:pt x="78" y="128"/>
                      <a:pt x="80" y="127"/>
                    </a:cubicBezTo>
                    <a:cubicBezTo>
                      <a:pt x="85" y="127"/>
                      <a:pt x="86" y="125"/>
                      <a:pt x="84" y="120"/>
                    </a:cubicBezTo>
                    <a:cubicBezTo>
                      <a:pt x="84" y="118"/>
                      <a:pt x="83" y="117"/>
                      <a:pt x="82" y="115"/>
                    </a:cubicBezTo>
                    <a:cubicBezTo>
                      <a:pt x="72" y="101"/>
                      <a:pt x="61" y="86"/>
                      <a:pt x="51" y="72"/>
                    </a:cubicBezTo>
                    <a:cubicBezTo>
                      <a:pt x="51" y="71"/>
                      <a:pt x="50" y="71"/>
                      <a:pt x="50" y="7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70" name="Freeform 19">
                <a:extLst>
                  <a:ext uri="{FF2B5EF4-FFF2-40B4-BE49-F238E27FC236}">
                    <a16:creationId xmlns:a16="http://schemas.microsoft.com/office/drawing/2014/main" id="{687C0C1A-D1C7-41A9-8A9A-4EB1400A640C}"/>
                  </a:ext>
                </a:extLst>
              </p:cNvPr>
              <p:cNvSpPr>
                <a:spLocks/>
              </p:cNvSpPr>
              <p:nvPr/>
            </p:nvSpPr>
            <p:spPr bwMode="auto">
              <a:xfrm>
                <a:off x="7278607" y="3887973"/>
                <a:ext cx="358826" cy="384457"/>
              </a:xfrm>
              <a:custGeom>
                <a:avLst/>
                <a:gdLst>
                  <a:gd name="T0" fmla="*/ 28 w 126"/>
                  <a:gd name="T1" fmla="*/ 16 h 135"/>
                  <a:gd name="T2" fmla="*/ 28 w 126"/>
                  <a:gd name="T3" fmla="*/ 20 h 135"/>
                  <a:gd name="T4" fmla="*/ 28 w 126"/>
                  <a:gd name="T5" fmla="*/ 109 h 135"/>
                  <a:gd name="T6" fmla="*/ 28 w 126"/>
                  <a:gd name="T7" fmla="*/ 119 h 135"/>
                  <a:gd name="T8" fmla="*/ 37 w 126"/>
                  <a:gd name="T9" fmla="*/ 127 h 135"/>
                  <a:gd name="T10" fmla="*/ 44 w 126"/>
                  <a:gd name="T11" fmla="*/ 128 h 135"/>
                  <a:gd name="T12" fmla="*/ 44 w 126"/>
                  <a:gd name="T13" fmla="*/ 135 h 135"/>
                  <a:gd name="T14" fmla="*/ 0 w 126"/>
                  <a:gd name="T15" fmla="*/ 135 h 135"/>
                  <a:gd name="T16" fmla="*/ 0 w 126"/>
                  <a:gd name="T17" fmla="*/ 128 h 135"/>
                  <a:gd name="T18" fmla="*/ 8 w 126"/>
                  <a:gd name="T19" fmla="*/ 127 h 135"/>
                  <a:gd name="T20" fmla="*/ 16 w 126"/>
                  <a:gd name="T21" fmla="*/ 120 h 135"/>
                  <a:gd name="T22" fmla="*/ 16 w 126"/>
                  <a:gd name="T23" fmla="*/ 113 h 135"/>
                  <a:gd name="T24" fmla="*/ 16 w 126"/>
                  <a:gd name="T25" fmla="*/ 19 h 135"/>
                  <a:gd name="T26" fmla="*/ 16 w 126"/>
                  <a:gd name="T27" fmla="*/ 15 h 135"/>
                  <a:gd name="T28" fmla="*/ 9 w 126"/>
                  <a:gd name="T29" fmla="*/ 9 h 135"/>
                  <a:gd name="T30" fmla="*/ 5 w 126"/>
                  <a:gd name="T31" fmla="*/ 8 h 135"/>
                  <a:gd name="T32" fmla="*/ 1 w 126"/>
                  <a:gd name="T33" fmla="*/ 8 h 135"/>
                  <a:gd name="T34" fmla="*/ 1 w 126"/>
                  <a:gd name="T35" fmla="*/ 1 h 135"/>
                  <a:gd name="T36" fmla="*/ 40 w 126"/>
                  <a:gd name="T37" fmla="*/ 1 h 135"/>
                  <a:gd name="T38" fmla="*/ 98 w 126"/>
                  <a:gd name="T39" fmla="*/ 100 h 135"/>
                  <a:gd name="T40" fmla="*/ 99 w 126"/>
                  <a:gd name="T41" fmla="*/ 100 h 135"/>
                  <a:gd name="T42" fmla="*/ 99 w 126"/>
                  <a:gd name="T43" fmla="*/ 96 h 135"/>
                  <a:gd name="T44" fmla="*/ 99 w 126"/>
                  <a:gd name="T45" fmla="*/ 24 h 135"/>
                  <a:gd name="T46" fmla="*/ 98 w 126"/>
                  <a:gd name="T47" fmla="*/ 16 h 135"/>
                  <a:gd name="T48" fmla="*/ 90 w 126"/>
                  <a:gd name="T49" fmla="*/ 9 h 135"/>
                  <a:gd name="T50" fmla="*/ 83 w 126"/>
                  <a:gd name="T51" fmla="*/ 8 h 135"/>
                  <a:gd name="T52" fmla="*/ 83 w 126"/>
                  <a:gd name="T53" fmla="*/ 1 h 135"/>
                  <a:gd name="T54" fmla="*/ 126 w 126"/>
                  <a:gd name="T55" fmla="*/ 1 h 135"/>
                  <a:gd name="T56" fmla="*/ 126 w 126"/>
                  <a:gd name="T57" fmla="*/ 8 h 135"/>
                  <a:gd name="T58" fmla="*/ 119 w 126"/>
                  <a:gd name="T59" fmla="*/ 9 h 135"/>
                  <a:gd name="T60" fmla="*/ 111 w 126"/>
                  <a:gd name="T61" fmla="*/ 16 h 135"/>
                  <a:gd name="T62" fmla="*/ 110 w 126"/>
                  <a:gd name="T63" fmla="*/ 27 h 135"/>
                  <a:gd name="T64" fmla="*/ 110 w 126"/>
                  <a:gd name="T65" fmla="*/ 129 h 135"/>
                  <a:gd name="T66" fmla="*/ 110 w 126"/>
                  <a:gd name="T67" fmla="*/ 135 h 135"/>
                  <a:gd name="T68" fmla="*/ 99 w 126"/>
                  <a:gd name="T69" fmla="*/ 135 h 135"/>
                  <a:gd name="T70" fmla="*/ 29 w 126"/>
                  <a:gd name="T71" fmla="*/ 15 h 135"/>
                  <a:gd name="T72" fmla="*/ 28 w 126"/>
                  <a:gd name="T73" fmla="*/ 1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6" h="135">
                    <a:moveTo>
                      <a:pt x="28" y="16"/>
                    </a:moveTo>
                    <a:cubicBezTo>
                      <a:pt x="28" y="17"/>
                      <a:pt x="28" y="19"/>
                      <a:pt x="28" y="20"/>
                    </a:cubicBezTo>
                    <a:cubicBezTo>
                      <a:pt x="28" y="50"/>
                      <a:pt x="28" y="79"/>
                      <a:pt x="28" y="109"/>
                    </a:cubicBezTo>
                    <a:cubicBezTo>
                      <a:pt x="28" y="112"/>
                      <a:pt x="28" y="115"/>
                      <a:pt x="28" y="119"/>
                    </a:cubicBezTo>
                    <a:cubicBezTo>
                      <a:pt x="29" y="124"/>
                      <a:pt x="31" y="126"/>
                      <a:pt x="37" y="127"/>
                    </a:cubicBezTo>
                    <a:cubicBezTo>
                      <a:pt x="39" y="127"/>
                      <a:pt x="41" y="128"/>
                      <a:pt x="44" y="128"/>
                    </a:cubicBezTo>
                    <a:cubicBezTo>
                      <a:pt x="44" y="130"/>
                      <a:pt x="44" y="133"/>
                      <a:pt x="44" y="135"/>
                    </a:cubicBezTo>
                    <a:cubicBezTo>
                      <a:pt x="29" y="135"/>
                      <a:pt x="15" y="135"/>
                      <a:pt x="0" y="135"/>
                    </a:cubicBezTo>
                    <a:cubicBezTo>
                      <a:pt x="0" y="133"/>
                      <a:pt x="0" y="131"/>
                      <a:pt x="0" y="128"/>
                    </a:cubicBezTo>
                    <a:cubicBezTo>
                      <a:pt x="3" y="128"/>
                      <a:pt x="5" y="127"/>
                      <a:pt x="8" y="127"/>
                    </a:cubicBezTo>
                    <a:cubicBezTo>
                      <a:pt x="12" y="127"/>
                      <a:pt x="15" y="124"/>
                      <a:pt x="16" y="120"/>
                    </a:cubicBezTo>
                    <a:cubicBezTo>
                      <a:pt x="16" y="118"/>
                      <a:pt x="16" y="115"/>
                      <a:pt x="16" y="113"/>
                    </a:cubicBezTo>
                    <a:cubicBezTo>
                      <a:pt x="16" y="82"/>
                      <a:pt x="16" y="50"/>
                      <a:pt x="16" y="19"/>
                    </a:cubicBezTo>
                    <a:cubicBezTo>
                      <a:pt x="16" y="18"/>
                      <a:pt x="16" y="17"/>
                      <a:pt x="16" y="15"/>
                    </a:cubicBezTo>
                    <a:cubicBezTo>
                      <a:pt x="16" y="11"/>
                      <a:pt x="14" y="9"/>
                      <a:pt x="9" y="9"/>
                    </a:cubicBezTo>
                    <a:cubicBezTo>
                      <a:pt x="8" y="8"/>
                      <a:pt x="7" y="8"/>
                      <a:pt x="5" y="8"/>
                    </a:cubicBezTo>
                    <a:cubicBezTo>
                      <a:pt x="4" y="8"/>
                      <a:pt x="2" y="8"/>
                      <a:pt x="1" y="8"/>
                    </a:cubicBezTo>
                    <a:cubicBezTo>
                      <a:pt x="1" y="5"/>
                      <a:pt x="1" y="3"/>
                      <a:pt x="1" y="1"/>
                    </a:cubicBezTo>
                    <a:cubicBezTo>
                      <a:pt x="14" y="1"/>
                      <a:pt x="27" y="1"/>
                      <a:pt x="40" y="1"/>
                    </a:cubicBezTo>
                    <a:cubicBezTo>
                      <a:pt x="59" y="34"/>
                      <a:pt x="79" y="67"/>
                      <a:pt x="98" y="100"/>
                    </a:cubicBezTo>
                    <a:cubicBezTo>
                      <a:pt x="98" y="100"/>
                      <a:pt x="99" y="100"/>
                      <a:pt x="99" y="100"/>
                    </a:cubicBezTo>
                    <a:cubicBezTo>
                      <a:pt x="99" y="99"/>
                      <a:pt x="99" y="97"/>
                      <a:pt x="99" y="96"/>
                    </a:cubicBezTo>
                    <a:cubicBezTo>
                      <a:pt x="99" y="72"/>
                      <a:pt x="99" y="48"/>
                      <a:pt x="99" y="24"/>
                    </a:cubicBezTo>
                    <a:cubicBezTo>
                      <a:pt x="99" y="21"/>
                      <a:pt x="99" y="19"/>
                      <a:pt x="98" y="16"/>
                    </a:cubicBezTo>
                    <a:cubicBezTo>
                      <a:pt x="97" y="12"/>
                      <a:pt x="94" y="9"/>
                      <a:pt x="90" y="9"/>
                    </a:cubicBezTo>
                    <a:cubicBezTo>
                      <a:pt x="88" y="8"/>
                      <a:pt x="86" y="8"/>
                      <a:pt x="83" y="8"/>
                    </a:cubicBezTo>
                    <a:cubicBezTo>
                      <a:pt x="83" y="5"/>
                      <a:pt x="83" y="3"/>
                      <a:pt x="83" y="1"/>
                    </a:cubicBezTo>
                    <a:cubicBezTo>
                      <a:pt x="87" y="0"/>
                      <a:pt x="115" y="0"/>
                      <a:pt x="126" y="1"/>
                    </a:cubicBezTo>
                    <a:cubicBezTo>
                      <a:pt x="126" y="3"/>
                      <a:pt x="126" y="5"/>
                      <a:pt x="126" y="8"/>
                    </a:cubicBezTo>
                    <a:cubicBezTo>
                      <a:pt x="124" y="8"/>
                      <a:pt x="122" y="8"/>
                      <a:pt x="119" y="9"/>
                    </a:cubicBezTo>
                    <a:cubicBezTo>
                      <a:pt x="115" y="9"/>
                      <a:pt x="112" y="12"/>
                      <a:pt x="111" y="16"/>
                    </a:cubicBezTo>
                    <a:cubicBezTo>
                      <a:pt x="111" y="20"/>
                      <a:pt x="110" y="23"/>
                      <a:pt x="110" y="27"/>
                    </a:cubicBezTo>
                    <a:cubicBezTo>
                      <a:pt x="110" y="61"/>
                      <a:pt x="110" y="95"/>
                      <a:pt x="110" y="129"/>
                    </a:cubicBezTo>
                    <a:cubicBezTo>
                      <a:pt x="110" y="131"/>
                      <a:pt x="110" y="133"/>
                      <a:pt x="110" y="135"/>
                    </a:cubicBezTo>
                    <a:cubicBezTo>
                      <a:pt x="106" y="135"/>
                      <a:pt x="103" y="135"/>
                      <a:pt x="99" y="135"/>
                    </a:cubicBezTo>
                    <a:cubicBezTo>
                      <a:pt x="76" y="95"/>
                      <a:pt x="52" y="55"/>
                      <a:pt x="29" y="15"/>
                    </a:cubicBezTo>
                    <a:cubicBezTo>
                      <a:pt x="28" y="15"/>
                      <a:pt x="28" y="15"/>
                      <a:pt x="28" y="16"/>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72" name="Freeform 20">
                <a:extLst>
                  <a:ext uri="{FF2B5EF4-FFF2-40B4-BE49-F238E27FC236}">
                    <a16:creationId xmlns:a16="http://schemas.microsoft.com/office/drawing/2014/main" id="{B1AD26CB-2631-47D6-8B94-0C2DE8DAE1DF}"/>
                  </a:ext>
                </a:extLst>
              </p:cNvPr>
              <p:cNvSpPr>
                <a:spLocks/>
              </p:cNvSpPr>
              <p:nvPr/>
            </p:nvSpPr>
            <p:spPr bwMode="auto">
              <a:xfrm>
                <a:off x="8233341" y="3887973"/>
                <a:ext cx="352419" cy="384457"/>
              </a:xfrm>
              <a:custGeom>
                <a:avLst/>
                <a:gdLst>
                  <a:gd name="T0" fmla="*/ 0 w 124"/>
                  <a:gd name="T1" fmla="*/ 8 h 135"/>
                  <a:gd name="T2" fmla="*/ 0 w 124"/>
                  <a:gd name="T3" fmla="*/ 1 h 135"/>
                  <a:gd name="T4" fmla="*/ 105 w 124"/>
                  <a:gd name="T5" fmla="*/ 1 h 135"/>
                  <a:gd name="T6" fmla="*/ 117 w 124"/>
                  <a:gd name="T7" fmla="*/ 35 h 135"/>
                  <a:gd name="T8" fmla="*/ 110 w 124"/>
                  <a:gd name="T9" fmla="*/ 39 h 135"/>
                  <a:gd name="T10" fmla="*/ 107 w 124"/>
                  <a:gd name="T11" fmla="*/ 33 h 135"/>
                  <a:gd name="T12" fmla="*/ 78 w 124"/>
                  <a:gd name="T13" fmla="*/ 11 h 135"/>
                  <a:gd name="T14" fmla="*/ 34 w 124"/>
                  <a:gd name="T15" fmla="*/ 11 h 135"/>
                  <a:gd name="T16" fmla="*/ 34 w 124"/>
                  <a:gd name="T17" fmla="*/ 61 h 135"/>
                  <a:gd name="T18" fmla="*/ 55 w 124"/>
                  <a:gd name="T19" fmla="*/ 60 h 135"/>
                  <a:gd name="T20" fmla="*/ 69 w 124"/>
                  <a:gd name="T21" fmla="*/ 45 h 135"/>
                  <a:gd name="T22" fmla="*/ 70 w 124"/>
                  <a:gd name="T23" fmla="*/ 36 h 135"/>
                  <a:gd name="T24" fmla="*/ 78 w 124"/>
                  <a:gd name="T25" fmla="*/ 36 h 135"/>
                  <a:gd name="T26" fmla="*/ 78 w 124"/>
                  <a:gd name="T27" fmla="*/ 95 h 135"/>
                  <a:gd name="T28" fmla="*/ 74 w 124"/>
                  <a:gd name="T29" fmla="*/ 95 h 135"/>
                  <a:gd name="T30" fmla="*/ 70 w 124"/>
                  <a:gd name="T31" fmla="*/ 95 h 135"/>
                  <a:gd name="T32" fmla="*/ 70 w 124"/>
                  <a:gd name="T33" fmla="*/ 88 h 135"/>
                  <a:gd name="T34" fmla="*/ 68 w 124"/>
                  <a:gd name="T35" fmla="*/ 81 h 135"/>
                  <a:gd name="T36" fmla="*/ 58 w 124"/>
                  <a:gd name="T37" fmla="*/ 71 h 135"/>
                  <a:gd name="T38" fmla="*/ 34 w 124"/>
                  <a:gd name="T39" fmla="*/ 70 h 135"/>
                  <a:gd name="T40" fmla="*/ 33 w 124"/>
                  <a:gd name="T41" fmla="*/ 74 h 135"/>
                  <a:gd name="T42" fmla="*/ 33 w 124"/>
                  <a:gd name="T43" fmla="*/ 115 h 135"/>
                  <a:gd name="T44" fmla="*/ 43 w 124"/>
                  <a:gd name="T45" fmla="*/ 125 h 135"/>
                  <a:gd name="T46" fmla="*/ 69 w 124"/>
                  <a:gd name="T47" fmla="*/ 125 h 135"/>
                  <a:gd name="T48" fmla="*/ 112 w 124"/>
                  <a:gd name="T49" fmla="*/ 97 h 135"/>
                  <a:gd name="T50" fmla="*/ 115 w 124"/>
                  <a:gd name="T51" fmla="*/ 90 h 135"/>
                  <a:gd name="T52" fmla="*/ 124 w 124"/>
                  <a:gd name="T53" fmla="*/ 93 h 135"/>
                  <a:gd name="T54" fmla="*/ 109 w 124"/>
                  <a:gd name="T55" fmla="*/ 135 h 135"/>
                  <a:gd name="T56" fmla="*/ 0 w 124"/>
                  <a:gd name="T57" fmla="*/ 135 h 135"/>
                  <a:gd name="T58" fmla="*/ 0 w 124"/>
                  <a:gd name="T59" fmla="*/ 128 h 135"/>
                  <a:gd name="T60" fmla="*/ 8 w 124"/>
                  <a:gd name="T61" fmla="*/ 127 h 135"/>
                  <a:gd name="T62" fmla="*/ 15 w 124"/>
                  <a:gd name="T63" fmla="*/ 120 h 135"/>
                  <a:gd name="T64" fmla="*/ 16 w 124"/>
                  <a:gd name="T65" fmla="*/ 113 h 135"/>
                  <a:gd name="T66" fmla="*/ 16 w 124"/>
                  <a:gd name="T67" fmla="*/ 21 h 135"/>
                  <a:gd name="T68" fmla="*/ 16 w 124"/>
                  <a:gd name="T69" fmla="*/ 16 h 135"/>
                  <a:gd name="T70" fmla="*/ 8 w 124"/>
                  <a:gd name="T71" fmla="*/ 9 h 135"/>
                  <a:gd name="T72" fmla="*/ 4 w 124"/>
                  <a:gd name="T73" fmla="*/ 8 h 135"/>
                  <a:gd name="T74" fmla="*/ 0 w 124"/>
                  <a:gd name="T75" fmla="*/ 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4" h="135">
                    <a:moveTo>
                      <a:pt x="0" y="8"/>
                    </a:moveTo>
                    <a:cubicBezTo>
                      <a:pt x="0" y="5"/>
                      <a:pt x="0" y="3"/>
                      <a:pt x="0" y="1"/>
                    </a:cubicBezTo>
                    <a:cubicBezTo>
                      <a:pt x="3" y="0"/>
                      <a:pt x="98" y="0"/>
                      <a:pt x="105" y="1"/>
                    </a:cubicBezTo>
                    <a:cubicBezTo>
                      <a:pt x="109" y="12"/>
                      <a:pt x="113" y="24"/>
                      <a:pt x="117" y="35"/>
                    </a:cubicBezTo>
                    <a:cubicBezTo>
                      <a:pt x="115" y="37"/>
                      <a:pt x="112" y="38"/>
                      <a:pt x="110" y="39"/>
                    </a:cubicBezTo>
                    <a:cubicBezTo>
                      <a:pt x="109" y="36"/>
                      <a:pt x="108" y="35"/>
                      <a:pt x="107" y="33"/>
                    </a:cubicBezTo>
                    <a:cubicBezTo>
                      <a:pt x="101" y="20"/>
                      <a:pt x="92" y="13"/>
                      <a:pt x="78" y="11"/>
                    </a:cubicBezTo>
                    <a:cubicBezTo>
                      <a:pt x="63" y="10"/>
                      <a:pt x="48" y="11"/>
                      <a:pt x="34" y="11"/>
                    </a:cubicBezTo>
                    <a:cubicBezTo>
                      <a:pt x="33" y="15"/>
                      <a:pt x="33" y="55"/>
                      <a:pt x="34" y="61"/>
                    </a:cubicBezTo>
                    <a:cubicBezTo>
                      <a:pt x="41" y="61"/>
                      <a:pt x="48" y="61"/>
                      <a:pt x="55" y="60"/>
                    </a:cubicBezTo>
                    <a:cubicBezTo>
                      <a:pt x="64" y="59"/>
                      <a:pt x="68" y="54"/>
                      <a:pt x="69" y="45"/>
                    </a:cubicBezTo>
                    <a:cubicBezTo>
                      <a:pt x="70" y="42"/>
                      <a:pt x="70" y="39"/>
                      <a:pt x="70" y="36"/>
                    </a:cubicBezTo>
                    <a:cubicBezTo>
                      <a:pt x="73" y="36"/>
                      <a:pt x="75" y="36"/>
                      <a:pt x="78" y="36"/>
                    </a:cubicBezTo>
                    <a:cubicBezTo>
                      <a:pt x="78" y="56"/>
                      <a:pt x="78" y="75"/>
                      <a:pt x="78" y="95"/>
                    </a:cubicBezTo>
                    <a:cubicBezTo>
                      <a:pt x="77" y="95"/>
                      <a:pt x="76" y="95"/>
                      <a:pt x="74" y="95"/>
                    </a:cubicBezTo>
                    <a:cubicBezTo>
                      <a:pt x="73" y="95"/>
                      <a:pt x="72" y="95"/>
                      <a:pt x="70" y="95"/>
                    </a:cubicBezTo>
                    <a:cubicBezTo>
                      <a:pt x="70" y="93"/>
                      <a:pt x="70" y="90"/>
                      <a:pt x="70" y="88"/>
                    </a:cubicBezTo>
                    <a:cubicBezTo>
                      <a:pt x="69" y="86"/>
                      <a:pt x="69" y="83"/>
                      <a:pt x="68" y="81"/>
                    </a:cubicBezTo>
                    <a:cubicBezTo>
                      <a:pt x="67" y="75"/>
                      <a:pt x="64" y="72"/>
                      <a:pt x="58" y="71"/>
                    </a:cubicBezTo>
                    <a:cubicBezTo>
                      <a:pt x="50" y="69"/>
                      <a:pt x="42" y="70"/>
                      <a:pt x="34" y="70"/>
                    </a:cubicBezTo>
                    <a:cubicBezTo>
                      <a:pt x="33" y="72"/>
                      <a:pt x="33" y="73"/>
                      <a:pt x="33" y="74"/>
                    </a:cubicBezTo>
                    <a:cubicBezTo>
                      <a:pt x="33" y="88"/>
                      <a:pt x="33" y="102"/>
                      <a:pt x="33" y="115"/>
                    </a:cubicBezTo>
                    <a:cubicBezTo>
                      <a:pt x="33" y="124"/>
                      <a:pt x="34" y="125"/>
                      <a:pt x="43" y="125"/>
                    </a:cubicBezTo>
                    <a:cubicBezTo>
                      <a:pt x="52" y="125"/>
                      <a:pt x="60" y="125"/>
                      <a:pt x="69" y="125"/>
                    </a:cubicBezTo>
                    <a:cubicBezTo>
                      <a:pt x="89" y="125"/>
                      <a:pt x="104" y="115"/>
                      <a:pt x="112" y="97"/>
                    </a:cubicBezTo>
                    <a:cubicBezTo>
                      <a:pt x="113" y="95"/>
                      <a:pt x="114" y="93"/>
                      <a:pt x="115" y="90"/>
                    </a:cubicBezTo>
                    <a:cubicBezTo>
                      <a:pt x="118" y="91"/>
                      <a:pt x="121" y="92"/>
                      <a:pt x="124" y="93"/>
                    </a:cubicBezTo>
                    <a:cubicBezTo>
                      <a:pt x="119" y="108"/>
                      <a:pt x="114" y="121"/>
                      <a:pt x="109" y="135"/>
                    </a:cubicBezTo>
                    <a:cubicBezTo>
                      <a:pt x="73" y="135"/>
                      <a:pt x="37" y="135"/>
                      <a:pt x="0" y="135"/>
                    </a:cubicBezTo>
                    <a:cubicBezTo>
                      <a:pt x="0" y="133"/>
                      <a:pt x="0" y="131"/>
                      <a:pt x="0" y="128"/>
                    </a:cubicBezTo>
                    <a:cubicBezTo>
                      <a:pt x="3" y="128"/>
                      <a:pt x="6" y="128"/>
                      <a:pt x="8" y="127"/>
                    </a:cubicBezTo>
                    <a:cubicBezTo>
                      <a:pt x="13" y="126"/>
                      <a:pt x="15" y="125"/>
                      <a:pt x="15" y="120"/>
                    </a:cubicBezTo>
                    <a:cubicBezTo>
                      <a:pt x="16" y="118"/>
                      <a:pt x="16" y="115"/>
                      <a:pt x="16" y="113"/>
                    </a:cubicBezTo>
                    <a:cubicBezTo>
                      <a:pt x="16" y="82"/>
                      <a:pt x="16" y="52"/>
                      <a:pt x="16" y="21"/>
                    </a:cubicBezTo>
                    <a:cubicBezTo>
                      <a:pt x="16" y="20"/>
                      <a:pt x="16" y="18"/>
                      <a:pt x="16" y="16"/>
                    </a:cubicBezTo>
                    <a:cubicBezTo>
                      <a:pt x="15" y="11"/>
                      <a:pt x="13" y="9"/>
                      <a:pt x="8" y="9"/>
                    </a:cubicBezTo>
                    <a:cubicBezTo>
                      <a:pt x="7" y="9"/>
                      <a:pt x="6" y="8"/>
                      <a:pt x="4" y="8"/>
                    </a:cubicBezTo>
                    <a:cubicBezTo>
                      <a:pt x="3" y="8"/>
                      <a:pt x="2" y="8"/>
                      <a:pt x="0" y="8"/>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73" name="Freeform 21">
                <a:extLst>
                  <a:ext uri="{FF2B5EF4-FFF2-40B4-BE49-F238E27FC236}">
                    <a16:creationId xmlns:a16="http://schemas.microsoft.com/office/drawing/2014/main" id="{7188BA7E-50BA-44F8-9949-24203A649509}"/>
                  </a:ext>
                </a:extLst>
              </p:cNvPr>
              <p:cNvSpPr>
                <a:spLocks/>
              </p:cNvSpPr>
              <p:nvPr/>
            </p:nvSpPr>
            <p:spPr bwMode="auto">
              <a:xfrm>
                <a:off x="4949441" y="3891177"/>
                <a:ext cx="352419" cy="381253"/>
              </a:xfrm>
              <a:custGeom>
                <a:avLst/>
                <a:gdLst>
                  <a:gd name="T0" fmla="*/ 33 w 123"/>
                  <a:gd name="T1" fmla="*/ 60 h 134"/>
                  <a:gd name="T2" fmla="*/ 55 w 123"/>
                  <a:gd name="T3" fmla="*/ 59 h 134"/>
                  <a:gd name="T4" fmla="*/ 68 w 123"/>
                  <a:gd name="T5" fmla="*/ 45 h 134"/>
                  <a:gd name="T6" fmla="*/ 70 w 123"/>
                  <a:gd name="T7" fmla="*/ 35 h 134"/>
                  <a:gd name="T8" fmla="*/ 77 w 123"/>
                  <a:gd name="T9" fmla="*/ 35 h 134"/>
                  <a:gd name="T10" fmla="*/ 77 w 123"/>
                  <a:gd name="T11" fmla="*/ 94 h 134"/>
                  <a:gd name="T12" fmla="*/ 75 w 123"/>
                  <a:gd name="T13" fmla="*/ 94 h 134"/>
                  <a:gd name="T14" fmla="*/ 70 w 123"/>
                  <a:gd name="T15" fmla="*/ 94 h 134"/>
                  <a:gd name="T16" fmla="*/ 69 w 123"/>
                  <a:gd name="T17" fmla="*/ 83 h 134"/>
                  <a:gd name="T18" fmla="*/ 54 w 123"/>
                  <a:gd name="T19" fmla="*/ 69 h 134"/>
                  <a:gd name="T20" fmla="*/ 33 w 123"/>
                  <a:gd name="T21" fmla="*/ 69 h 134"/>
                  <a:gd name="T22" fmla="*/ 33 w 123"/>
                  <a:gd name="T23" fmla="*/ 73 h 134"/>
                  <a:gd name="T24" fmla="*/ 33 w 123"/>
                  <a:gd name="T25" fmla="*/ 114 h 134"/>
                  <a:gd name="T26" fmla="*/ 43 w 123"/>
                  <a:gd name="T27" fmla="*/ 124 h 134"/>
                  <a:gd name="T28" fmla="*/ 68 w 123"/>
                  <a:gd name="T29" fmla="*/ 124 h 134"/>
                  <a:gd name="T30" fmla="*/ 112 w 123"/>
                  <a:gd name="T31" fmla="*/ 96 h 134"/>
                  <a:gd name="T32" fmla="*/ 115 w 123"/>
                  <a:gd name="T33" fmla="*/ 90 h 134"/>
                  <a:gd name="T34" fmla="*/ 115 w 123"/>
                  <a:gd name="T35" fmla="*/ 90 h 134"/>
                  <a:gd name="T36" fmla="*/ 123 w 123"/>
                  <a:gd name="T37" fmla="*/ 92 h 134"/>
                  <a:gd name="T38" fmla="*/ 109 w 123"/>
                  <a:gd name="T39" fmla="*/ 134 h 134"/>
                  <a:gd name="T40" fmla="*/ 0 w 123"/>
                  <a:gd name="T41" fmla="*/ 134 h 134"/>
                  <a:gd name="T42" fmla="*/ 0 w 123"/>
                  <a:gd name="T43" fmla="*/ 127 h 134"/>
                  <a:gd name="T44" fmla="*/ 8 w 123"/>
                  <a:gd name="T45" fmla="*/ 126 h 134"/>
                  <a:gd name="T46" fmla="*/ 15 w 123"/>
                  <a:gd name="T47" fmla="*/ 120 h 134"/>
                  <a:gd name="T48" fmla="*/ 16 w 123"/>
                  <a:gd name="T49" fmla="*/ 113 h 134"/>
                  <a:gd name="T50" fmla="*/ 16 w 123"/>
                  <a:gd name="T51" fmla="*/ 20 h 134"/>
                  <a:gd name="T52" fmla="*/ 5 w 123"/>
                  <a:gd name="T53" fmla="*/ 7 h 134"/>
                  <a:gd name="T54" fmla="*/ 0 w 123"/>
                  <a:gd name="T55" fmla="*/ 7 h 134"/>
                  <a:gd name="T56" fmla="*/ 0 w 123"/>
                  <a:gd name="T57" fmla="*/ 0 h 134"/>
                  <a:gd name="T58" fmla="*/ 105 w 123"/>
                  <a:gd name="T59" fmla="*/ 0 h 134"/>
                  <a:gd name="T60" fmla="*/ 117 w 123"/>
                  <a:gd name="T61" fmla="*/ 35 h 134"/>
                  <a:gd name="T62" fmla="*/ 109 w 123"/>
                  <a:gd name="T63" fmla="*/ 38 h 134"/>
                  <a:gd name="T64" fmla="*/ 107 w 123"/>
                  <a:gd name="T65" fmla="*/ 34 h 134"/>
                  <a:gd name="T66" fmla="*/ 105 w 123"/>
                  <a:gd name="T67" fmla="*/ 29 h 134"/>
                  <a:gd name="T68" fmla="*/ 78 w 123"/>
                  <a:gd name="T69" fmla="*/ 11 h 134"/>
                  <a:gd name="T70" fmla="*/ 42 w 123"/>
                  <a:gd name="T71" fmla="*/ 10 h 134"/>
                  <a:gd name="T72" fmla="*/ 33 w 123"/>
                  <a:gd name="T73" fmla="*/ 10 h 134"/>
                  <a:gd name="T74" fmla="*/ 33 w 123"/>
                  <a:gd name="T75" fmla="*/ 6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3" h="134">
                    <a:moveTo>
                      <a:pt x="33" y="60"/>
                    </a:moveTo>
                    <a:cubicBezTo>
                      <a:pt x="41" y="60"/>
                      <a:pt x="48" y="61"/>
                      <a:pt x="55" y="59"/>
                    </a:cubicBezTo>
                    <a:cubicBezTo>
                      <a:pt x="63" y="57"/>
                      <a:pt x="67" y="53"/>
                      <a:pt x="68" y="45"/>
                    </a:cubicBezTo>
                    <a:cubicBezTo>
                      <a:pt x="69" y="42"/>
                      <a:pt x="69" y="39"/>
                      <a:pt x="70" y="35"/>
                    </a:cubicBezTo>
                    <a:cubicBezTo>
                      <a:pt x="72" y="35"/>
                      <a:pt x="75" y="35"/>
                      <a:pt x="77" y="35"/>
                    </a:cubicBezTo>
                    <a:cubicBezTo>
                      <a:pt x="77" y="55"/>
                      <a:pt x="77" y="74"/>
                      <a:pt x="77" y="94"/>
                    </a:cubicBezTo>
                    <a:cubicBezTo>
                      <a:pt x="76" y="94"/>
                      <a:pt x="75" y="94"/>
                      <a:pt x="75" y="94"/>
                    </a:cubicBezTo>
                    <a:cubicBezTo>
                      <a:pt x="73" y="94"/>
                      <a:pt x="71" y="94"/>
                      <a:pt x="70" y="94"/>
                    </a:cubicBezTo>
                    <a:cubicBezTo>
                      <a:pt x="69" y="90"/>
                      <a:pt x="69" y="86"/>
                      <a:pt x="69" y="83"/>
                    </a:cubicBezTo>
                    <a:cubicBezTo>
                      <a:pt x="67" y="74"/>
                      <a:pt x="63" y="70"/>
                      <a:pt x="54" y="69"/>
                    </a:cubicBezTo>
                    <a:cubicBezTo>
                      <a:pt x="47" y="69"/>
                      <a:pt x="40" y="69"/>
                      <a:pt x="33" y="69"/>
                    </a:cubicBezTo>
                    <a:cubicBezTo>
                      <a:pt x="33" y="71"/>
                      <a:pt x="33" y="72"/>
                      <a:pt x="33" y="73"/>
                    </a:cubicBezTo>
                    <a:cubicBezTo>
                      <a:pt x="33" y="87"/>
                      <a:pt x="33" y="101"/>
                      <a:pt x="33" y="114"/>
                    </a:cubicBezTo>
                    <a:cubicBezTo>
                      <a:pt x="33" y="123"/>
                      <a:pt x="34" y="124"/>
                      <a:pt x="43" y="124"/>
                    </a:cubicBezTo>
                    <a:cubicBezTo>
                      <a:pt x="51" y="124"/>
                      <a:pt x="60" y="124"/>
                      <a:pt x="68" y="124"/>
                    </a:cubicBezTo>
                    <a:cubicBezTo>
                      <a:pt x="89" y="124"/>
                      <a:pt x="103" y="114"/>
                      <a:pt x="112" y="96"/>
                    </a:cubicBezTo>
                    <a:cubicBezTo>
                      <a:pt x="113" y="94"/>
                      <a:pt x="114" y="92"/>
                      <a:pt x="115" y="90"/>
                    </a:cubicBezTo>
                    <a:cubicBezTo>
                      <a:pt x="115" y="90"/>
                      <a:pt x="115" y="90"/>
                      <a:pt x="115" y="90"/>
                    </a:cubicBezTo>
                    <a:cubicBezTo>
                      <a:pt x="118" y="90"/>
                      <a:pt x="120" y="91"/>
                      <a:pt x="123" y="92"/>
                    </a:cubicBezTo>
                    <a:cubicBezTo>
                      <a:pt x="118" y="107"/>
                      <a:pt x="113" y="120"/>
                      <a:pt x="109" y="134"/>
                    </a:cubicBezTo>
                    <a:cubicBezTo>
                      <a:pt x="72" y="134"/>
                      <a:pt x="36" y="134"/>
                      <a:pt x="0" y="134"/>
                    </a:cubicBezTo>
                    <a:cubicBezTo>
                      <a:pt x="0" y="132"/>
                      <a:pt x="0" y="130"/>
                      <a:pt x="0" y="127"/>
                    </a:cubicBezTo>
                    <a:cubicBezTo>
                      <a:pt x="2" y="127"/>
                      <a:pt x="5" y="126"/>
                      <a:pt x="8" y="126"/>
                    </a:cubicBezTo>
                    <a:cubicBezTo>
                      <a:pt x="12" y="126"/>
                      <a:pt x="14" y="124"/>
                      <a:pt x="15" y="120"/>
                    </a:cubicBezTo>
                    <a:cubicBezTo>
                      <a:pt x="15" y="118"/>
                      <a:pt x="16" y="115"/>
                      <a:pt x="16" y="113"/>
                    </a:cubicBezTo>
                    <a:cubicBezTo>
                      <a:pt x="16" y="82"/>
                      <a:pt x="16" y="51"/>
                      <a:pt x="16" y="20"/>
                    </a:cubicBezTo>
                    <a:cubicBezTo>
                      <a:pt x="16" y="10"/>
                      <a:pt x="14" y="8"/>
                      <a:pt x="5" y="7"/>
                    </a:cubicBezTo>
                    <a:cubicBezTo>
                      <a:pt x="3" y="7"/>
                      <a:pt x="1" y="7"/>
                      <a:pt x="0" y="7"/>
                    </a:cubicBezTo>
                    <a:cubicBezTo>
                      <a:pt x="0" y="4"/>
                      <a:pt x="0" y="2"/>
                      <a:pt x="0" y="0"/>
                    </a:cubicBezTo>
                    <a:cubicBezTo>
                      <a:pt x="34" y="0"/>
                      <a:pt x="69" y="0"/>
                      <a:pt x="105" y="0"/>
                    </a:cubicBezTo>
                    <a:cubicBezTo>
                      <a:pt x="109" y="11"/>
                      <a:pt x="112" y="22"/>
                      <a:pt x="117" y="35"/>
                    </a:cubicBezTo>
                    <a:cubicBezTo>
                      <a:pt x="114" y="36"/>
                      <a:pt x="112" y="37"/>
                      <a:pt x="109" y="38"/>
                    </a:cubicBezTo>
                    <a:cubicBezTo>
                      <a:pt x="108" y="36"/>
                      <a:pt x="108" y="35"/>
                      <a:pt x="107" y="34"/>
                    </a:cubicBezTo>
                    <a:cubicBezTo>
                      <a:pt x="107" y="32"/>
                      <a:pt x="106" y="31"/>
                      <a:pt x="105" y="29"/>
                    </a:cubicBezTo>
                    <a:cubicBezTo>
                      <a:pt x="100" y="18"/>
                      <a:pt x="90" y="11"/>
                      <a:pt x="78" y="11"/>
                    </a:cubicBezTo>
                    <a:cubicBezTo>
                      <a:pt x="66" y="10"/>
                      <a:pt x="54" y="10"/>
                      <a:pt x="42" y="10"/>
                    </a:cubicBezTo>
                    <a:cubicBezTo>
                      <a:pt x="39" y="10"/>
                      <a:pt x="36" y="10"/>
                      <a:pt x="33" y="10"/>
                    </a:cubicBezTo>
                    <a:cubicBezTo>
                      <a:pt x="33" y="26"/>
                      <a:pt x="33" y="43"/>
                      <a:pt x="33" y="6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74" name="Freeform 22">
                <a:extLst>
                  <a:ext uri="{FF2B5EF4-FFF2-40B4-BE49-F238E27FC236}">
                    <a16:creationId xmlns:a16="http://schemas.microsoft.com/office/drawing/2014/main" id="{59E8A17F-9E83-487C-BAAE-EF2645C4653C}"/>
                  </a:ext>
                </a:extLst>
              </p:cNvPr>
              <p:cNvSpPr>
                <a:spLocks/>
              </p:cNvSpPr>
              <p:nvPr/>
            </p:nvSpPr>
            <p:spPr bwMode="auto">
              <a:xfrm>
                <a:off x="5897767" y="3891177"/>
                <a:ext cx="358826" cy="381253"/>
              </a:xfrm>
              <a:custGeom>
                <a:avLst/>
                <a:gdLst>
                  <a:gd name="T0" fmla="*/ 43 w 126"/>
                  <a:gd name="T1" fmla="*/ 134 h 134"/>
                  <a:gd name="T2" fmla="*/ 0 w 126"/>
                  <a:gd name="T3" fmla="*/ 134 h 134"/>
                  <a:gd name="T4" fmla="*/ 0 w 126"/>
                  <a:gd name="T5" fmla="*/ 127 h 134"/>
                  <a:gd name="T6" fmla="*/ 7 w 126"/>
                  <a:gd name="T7" fmla="*/ 126 h 134"/>
                  <a:gd name="T8" fmla="*/ 16 w 126"/>
                  <a:gd name="T9" fmla="*/ 118 h 134"/>
                  <a:gd name="T10" fmla="*/ 16 w 126"/>
                  <a:gd name="T11" fmla="*/ 110 h 134"/>
                  <a:gd name="T12" fmla="*/ 16 w 126"/>
                  <a:gd name="T13" fmla="*/ 18 h 134"/>
                  <a:gd name="T14" fmla="*/ 5 w 126"/>
                  <a:gd name="T15" fmla="*/ 7 h 134"/>
                  <a:gd name="T16" fmla="*/ 0 w 126"/>
                  <a:gd name="T17" fmla="*/ 7 h 134"/>
                  <a:gd name="T18" fmla="*/ 0 w 126"/>
                  <a:gd name="T19" fmla="*/ 0 h 134"/>
                  <a:gd name="T20" fmla="*/ 40 w 126"/>
                  <a:gd name="T21" fmla="*/ 0 h 134"/>
                  <a:gd name="T22" fmla="*/ 98 w 126"/>
                  <a:gd name="T23" fmla="*/ 100 h 134"/>
                  <a:gd name="T24" fmla="*/ 99 w 126"/>
                  <a:gd name="T25" fmla="*/ 96 h 134"/>
                  <a:gd name="T26" fmla="*/ 99 w 126"/>
                  <a:gd name="T27" fmla="*/ 24 h 134"/>
                  <a:gd name="T28" fmla="*/ 98 w 126"/>
                  <a:gd name="T29" fmla="*/ 17 h 134"/>
                  <a:gd name="T30" fmla="*/ 89 w 126"/>
                  <a:gd name="T31" fmla="*/ 7 h 134"/>
                  <a:gd name="T32" fmla="*/ 83 w 126"/>
                  <a:gd name="T33" fmla="*/ 7 h 134"/>
                  <a:gd name="T34" fmla="*/ 83 w 126"/>
                  <a:gd name="T35" fmla="*/ 4 h 134"/>
                  <a:gd name="T36" fmla="*/ 83 w 126"/>
                  <a:gd name="T37" fmla="*/ 0 h 134"/>
                  <a:gd name="T38" fmla="*/ 125 w 126"/>
                  <a:gd name="T39" fmla="*/ 0 h 134"/>
                  <a:gd name="T40" fmla="*/ 126 w 126"/>
                  <a:gd name="T41" fmla="*/ 3 h 134"/>
                  <a:gd name="T42" fmla="*/ 126 w 126"/>
                  <a:gd name="T43" fmla="*/ 7 h 134"/>
                  <a:gd name="T44" fmla="*/ 120 w 126"/>
                  <a:gd name="T45" fmla="*/ 7 h 134"/>
                  <a:gd name="T46" fmla="*/ 110 w 126"/>
                  <a:gd name="T47" fmla="*/ 16 h 134"/>
                  <a:gd name="T48" fmla="*/ 110 w 126"/>
                  <a:gd name="T49" fmla="*/ 26 h 134"/>
                  <a:gd name="T50" fmla="*/ 110 w 126"/>
                  <a:gd name="T51" fmla="*/ 128 h 134"/>
                  <a:gd name="T52" fmla="*/ 110 w 126"/>
                  <a:gd name="T53" fmla="*/ 134 h 134"/>
                  <a:gd name="T54" fmla="*/ 98 w 126"/>
                  <a:gd name="T55" fmla="*/ 134 h 134"/>
                  <a:gd name="T56" fmla="*/ 28 w 126"/>
                  <a:gd name="T57" fmla="*/ 14 h 134"/>
                  <a:gd name="T58" fmla="*/ 28 w 126"/>
                  <a:gd name="T59" fmla="*/ 14 h 134"/>
                  <a:gd name="T60" fmla="*/ 27 w 126"/>
                  <a:gd name="T61" fmla="*/ 17 h 134"/>
                  <a:gd name="T62" fmla="*/ 27 w 126"/>
                  <a:gd name="T63" fmla="*/ 110 h 134"/>
                  <a:gd name="T64" fmla="*/ 28 w 126"/>
                  <a:gd name="T65" fmla="*/ 118 h 134"/>
                  <a:gd name="T66" fmla="*/ 36 w 126"/>
                  <a:gd name="T67" fmla="*/ 126 h 134"/>
                  <a:gd name="T68" fmla="*/ 43 w 126"/>
                  <a:gd name="T69" fmla="*/ 127 h 134"/>
                  <a:gd name="T70" fmla="*/ 43 w 126"/>
                  <a:gd name="T7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6" h="134">
                    <a:moveTo>
                      <a:pt x="43" y="134"/>
                    </a:moveTo>
                    <a:cubicBezTo>
                      <a:pt x="29" y="134"/>
                      <a:pt x="14" y="134"/>
                      <a:pt x="0" y="134"/>
                    </a:cubicBezTo>
                    <a:cubicBezTo>
                      <a:pt x="0" y="132"/>
                      <a:pt x="0" y="130"/>
                      <a:pt x="0" y="127"/>
                    </a:cubicBezTo>
                    <a:cubicBezTo>
                      <a:pt x="2" y="127"/>
                      <a:pt x="5" y="127"/>
                      <a:pt x="7" y="126"/>
                    </a:cubicBezTo>
                    <a:cubicBezTo>
                      <a:pt x="13" y="125"/>
                      <a:pt x="15" y="123"/>
                      <a:pt x="16" y="118"/>
                    </a:cubicBezTo>
                    <a:cubicBezTo>
                      <a:pt x="16" y="115"/>
                      <a:pt x="16" y="113"/>
                      <a:pt x="16" y="110"/>
                    </a:cubicBezTo>
                    <a:cubicBezTo>
                      <a:pt x="16" y="80"/>
                      <a:pt x="16" y="49"/>
                      <a:pt x="16" y="18"/>
                    </a:cubicBezTo>
                    <a:cubicBezTo>
                      <a:pt x="16" y="9"/>
                      <a:pt x="14" y="8"/>
                      <a:pt x="5" y="7"/>
                    </a:cubicBezTo>
                    <a:cubicBezTo>
                      <a:pt x="4" y="7"/>
                      <a:pt x="2" y="7"/>
                      <a:pt x="0" y="7"/>
                    </a:cubicBezTo>
                    <a:cubicBezTo>
                      <a:pt x="0" y="4"/>
                      <a:pt x="0" y="2"/>
                      <a:pt x="0" y="0"/>
                    </a:cubicBezTo>
                    <a:cubicBezTo>
                      <a:pt x="13" y="0"/>
                      <a:pt x="26" y="0"/>
                      <a:pt x="40" y="0"/>
                    </a:cubicBezTo>
                    <a:cubicBezTo>
                      <a:pt x="59" y="33"/>
                      <a:pt x="78" y="66"/>
                      <a:pt x="98" y="100"/>
                    </a:cubicBezTo>
                    <a:cubicBezTo>
                      <a:pt x="98" y="98"/>
                      <a:pt x="99" y="97"/>
                      <a:pt x="99" y="96"/>
                    </a:cubicBezTo>
                    <a:cubicBezTo>
                      <a:pt x="99" y="72"/>
                      <a:pt x="99" y="48"/>
                      <a:pt x="99" y="24"/>
                    </a:cubicBezTo>
                    <a:cubicBezTo>
                      <a:pt x="99" y="22"/>
                      <a:pt x="99" y="19"/>
                      <a:pt x="98" y="17"/>
                    </a:cubicBezTo>
                    <a:cubicBezTo>
                      <a:pt x="97" y="11"/>
                      <a:pt x="95" y="8"/>
                      <a:pt x="89" y="7"/>
                    </a:cubicBezTo>
                    <a:cubicBezTo>
                      <a:pt x="87" y="7"/>
                      <a:pt x="85" y="7"/>
                      <a:pt x="83" y="7"/>
                    </a:cubicBezTo>
                    <a:cubicBezTo>
                      <a:pt x="83" y="6"/>
                      <a:pt x="83" y="5"/>
                      <a:pt x="83" y="4"/>
                    </a:cubicBezTo>
                    <a:cubicBezTo>
                      <a:pt x="83" y="2"/>
                      <a:pt x="83" y="1"/>
                      <a:pt x="83" y="0"/>
                    </a:cubicBezTo>
                    <a:cubicBezTo>
                      <a:pt x="97" y="0"/>
                      <a:pt x="111" y="0"/>
                      <a:pt x="125" y="0"/>
                    </a:cubicBezTo>
                    <a:cubicBezTo>
                      <a:pt x="125" y="1"/>
                      <a:pt x="126" y="2"/>
                      <a:pt x="126" y="3"/>
                    </a:cubicBezTo>
                    <a:cubicBezTo>
                      <a:pt x="126" y="4"/>
                      <a:pt x="126" y="5"/>
                      <a:pt x="126" y="7"/>
                    </a:cubicBezTo>
                    <a:cubicBezTo>
                      <a:pt x="124" y="7"/>
                      <a:pt x="122" y="7"/>
                      <a:pt x="120" y="7"/>
                    </a:cubicBezTo>
                    <a:cubicBezTo>
                      <a:pt x="114" y="8"/>
                      <a:pt x="111" y="11"/>
                      <a:pt x="110" y="16"/>
                    </a:cubicBezTo>
                    <a:cubicBezTo>
                      <a:pt x="110" y="20"/>
                      <a:pt x="110" y="23"/>
                      <a:pt x="110" y="26"/>
                    </a:cubicBezTo>
                    <a:cubicBezTo>
                      <a:pt x="110" y="60"/>
                      <a:pt x="110" y="94"/>
                      <a:pt x="110" y="128"/>
                    </a:cubicBezTo>
                    <a:cubicBezTo>
                      <a:pt x="110" y="130"/>
                      <a:pt x="110" y="132"/>
                      <a:pt x="110" y="134"/>
                    </a:cubicBezTo>
                    <a:cubicBezTo>
                      <a:pt x="106" y="134"/>
                      <a:pt x="102" y="134"/>
                      <a:pt x="98" y="134"/>
                    </a:cubicBezTo>
                    <a:cubicBezTo>
                      <a:pt x="75" y="94"/>
                      <a:pt x="52" y="54"/>
                      <a:pt x="28" y="14"/>
                    </a:cubicBezTo>
                    <a:cubicBezTo>
                      <a:pt x="28" y="14"/>
                      <a:pt x="28" y="14"/>
                      <a:pt x="28" y="14"/>
                    </a:cubicBezTo>
                    <a:cubicBezTo>
                      <a:pt x="27" y="15"/>
                      <a:pt x="27" y="16"/>
                      <a:pt x="27" y="17"/>
                    </a:cubicBezTo>
                    <a:cubicBezTo>
                      <a:pt x="27" y="48"/>
                      <a:pt x="27" y="79"/>
                      <a:pt x="27" y="110"/>
                    </a:cubicBezTo>
                    <a:cubicBezTo>
                      <a:pt x="27" y="113"/>
                      <a:pt x="27" y="116"/>
                      <a:pt x="28" y="118"/>
                    </a:cubicBezTo>
                    <a:cubicBezTo>
                      <a:pt x="29" y="123"/>
                      <a:pt x="31" y="125"/>
                      <a:pt x="36" y="126"/>
                    </a:cubicBezTo>
                    <a:cubicBezTo>
                      <a:pt x="38" y="126"/>
                      <a:pt x="41" y="127"/>
                      <a:pt x="43" y="127"/>
                    </a:cubicBezTo>
                    <a:cubicBezTo>
                      <a:pt x="43" y="129"/>
                      <a:pt x="43" y="132"/>
                      <a:pt x="43" y="134"/>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75" name="Freeform 23">
                <a:extLst>
                  <a:ext uri="{FF2B5EF4-FFF2-40B4-BE49-F238E27FC236}">
                    <a16:creationId xmlns:a16="http://schemas.microsoft.com/office/drawing/2014/main" id="{6874771E-6EC2-40B7-8593-A8A420AEEAD7}"/>
                  </a:ext>
                </a:extLst>
              </p:cNvPr>
              <p:cNvSpPr>
                <a:spLocks/>
              </p:cNvSpPr>
              <p:nvPr/>
            </p:nvSpPr>
            <p:spPr bwMode="auto">
              <a:xfrm>
                <a:off x="6285428" y="3878362"/>
                <a:ext cx="397272" cy="410087"/>
              </a:xfrm>
              <a:custGeom>
                <a:avLst/>
                <a:gdLst>
                  <a:gd name="T0" fmla="*/ 87 w 139"/>
                  <a:gd name="T1" fmla="*/ 79 h 144"/>
                  <a:gd name="T2" fmla="*/ 87 w 139"/>
                  <a:gd name="T3" fmla="*/ 71 h 144"/>
                  <a:gd name="T4" fmla="*/ 139 w 139"/>
                  <a:gd name="T5" fmla="*/ 71 h 144"/>
                  <a:gd name="T6" fmla="*/ 139 w 139"/>
                  <a:gd name="T7" fmla="*/ 79 h 144"/>
                  <a:gd name="T8" fmla="*/ 133 w 139"/>
                  <a:gd name="T9" fmla="*/ 79 h 144"/>
                  <a:gd name="T10" fmla="*/ 124 w 139"/>
                  <a:gd name="T11" fmla="*/ 88 h 144"/>
                  <a:gd name="T12" fmla="*/ 124 w 139"/>
                  <a:gd name="T13" fmla="*/ 95 h 144"/>
                  <a:gd name="T14" fmla="*/ 124 w 139"/>
                  <a:gd name="T15" fmla="*/ 134 h 144"/>
                  <a:gd name="T16" fmla="*/ 124 w 139"/>
                  <a:gd name="T17" fmla="*/ 139 h 144"/>
                  <a:gd name="T18" fmla="*/ 115 w 139"/>
                  <a:gd name="T19" fmla="*/ 139 h 144"/>
                  <a:gd name="T20" fmla="*/ 110 w 139"/>
                  <a:gd name="T21" fmla="*/ 128 h 144"/>
                  <a:gd name="T22" fmla="*/ 105 w 139"/>
                  <a:gd name="T23" fmla="*/ 131 h 144"/>
                  <a:gd name="T24" fmla="*/ 56 w 139"/>
                  <a:gd name="T25" fmla="*/ 141 h 144"/>
                  <a:gd name="T26" fmla="*/ 10 w 139"/>
                  <a:gd name="T27" fmla="*/ 103 h 144"/>
                  <a:gd name="T28" fmla="*/ 15 w 139"/>
                  <a:gd name="T29" fmla="*/ 33 h 144"/>
                  <a:gd name="T30" fmla="*/ 56 w 139"/>
                  <a:gd name="T31" fmla="*/ 3 h 144"/>
                  <a:gd name="T32" fmla="*/ 99 w 139"/>
                  <a:gd name="T33" fmla="*/ 11 h 144"/>
                  <a:gd name="T34" fmla="*/ 102 w 139"/>
                  <a:gd name="T35" fmla="*/ 13 h 144"/>
                  <a:gd name="T36" fmla="*/ 105 w 139"/>
                  <a:gd name="T37" fmla="*/ 5 h 144"/>
                  <a:gd name="T38" fmla="*/ 112 w 139"/>
                  <a:gd name="T39" fmla="*/ 5 h 144"/>
                  <a:gd name="T40" fmla="*/ 122 w 139"/>
                  <a:gd name="T41" fmla="*/ 46 h 144"/>
                  <a:gd name="T42" fmla="*/ 114 w 139"/>
                  <a:gd name="T43" fmla="*/ 49 h 144"/>
                  <a:gd name="T44" fmla="*/ 112 w 139"/>
                  <a:gd name="T45" fmla="*/ 44 h 144"/>
                  <a:gd name="T46" fmla="*/ 100 w 139"/>
                  <a:gd name="T47" fmla="*/ 25 h 144"/>
                  <a:gd name="T48" fmla="*/ 42 w 139"/>
                  <a:gd name="T49" fmla="*/ 23 h 144"/>
                  <a:gd name="T50" fmla="*/ 24 w 139"/>
                  <a:gd name="T51" fmla="*/ 62 h 144"/>
                  <a:gd name="T52" fmla="*/ 34 w 139"/>
                  <a:gd name="T53" fmla="*/ 109 h 144"/>
                  <a:gd name="T54" fmla="*/ 77 w 139"/>
                  <a:gd name="T55" fmla="*/ 131 h 144"/>
                  <a:gd name="T56" fmla="*/ 101 w 139"/>
                  <a:gd name="T57" fmla="*/ 120 h 144"/>
                  <a:gd name="T58" fmla="*/ 106 w 139"/>
                  <a:gd name="T59" fmla="*/ 109 h 144"/>
                  <a:gd name="T60" fmla="*/ 106 w 139"/>
                  <a:gd name="T61" fmla="*/ 90 h 144"/>
                  <a:gd name="T62" fmla="*/ 96 w 139"/>
                  <a:gd name="T63" fmla="*/ 79 h 144"/>
                  <a:gd name="T64" fmla="*/ 87 w 139"/>
                  <a:gd name="T65" fmla="*/ 7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9" h="144">
                    <a:moveTo>
                      <a:pt x="87" y="79"/>
                    </a:moveTo>
                    <a:cubicBezTo>
                      <a:pt x="87" y="76"/>
                      <a:pt x="87" y="74"/>
                      <a:pt x="87" y="71"/>
                    </a:cubicBezTo>
                    <a:cubicBezTo>
                      <a:pt x="105" y="71"/>
                      <a:pt x="122" y="71"/>
                      <a:pt x="139" y="71"/>
                    </a:cubicBezTo>
                    <a:cubicBezTo>
                      <a:pt x="139" y="74"/>
                      <a:pt x="139" y="76"/>
                      <a:pt x="139" y="79"/>
                    </a:cubicBezTo>
                    <a:cubicBezTo>
                      <a:pt x="137" y="79"/>
                      <a:pt x="135" y="79"/>
                      <a:pt x="133" y="79"/>
                    </a:cubicBezTo>
                    <a:cubicBezTo>
                      <a:pt x="127" y="79"/>
                      <a:pt x="125" y="81"/>
                      <a:pt x="124" y="88"/>
                    </a:cubicBezTo>
                    <a:cubicBezTo>
                      <a:pt x="124" y="90"/>
                      <a:pt x="124" y="93"/>
                      <a:pt x="124" y="95"/>
                    </a:cubicBezTo>
                    <a:cubicBezTo>
                      <a:pt x="124" y="108"/>
                      <a:pt x="124" y="121"/>
                      <a:pt x="124" y="134"/>
                    </a:cubicBezTo>
                    <a:cubicBezTo>
                      <a:pt x="124" y="135"/>
                      <a:pt x="124" y="137"/>
                      <a:pt x="124" y="139"/>
                    </a:cubicBezTo>
                    <a:cubicBezTo>
                      <a:pt x="121" y="139"/>
                      <a:pt x="118" y="139"/>
                      <a:pt x="115" y="139"/>
                    </a:cubicBezTo>
                    <a:cubicBezTo>
                      <a:pt x="113" y="136"/>
                      <a:pt x="112" y="132"/>
                      <a:pt x="110" y="128"/>
                    </a:cubicBezTo>
                    <a:cubicBezTo>
                      <a:pt x="108" y="129"/>
                      <a:pt x="107" y="130"/>
                      <a:pt x="105" y="131"/>
                    </a:cubicBezTo>
                    <a:cubicBezTo>
                      <a:pt x="90" y="140"/>
                      <a:pt x="74" y="144"/>
                      <a:pt x="56" y="141"/>
                    </a:cubicBezTo>
                    <a:cubicBezTo>
                      <a:pt x="34" y="137"/>
                      <a:pt x="18" y="124"/>
                      <a:pt x="10" y="103"/>
                    </a:cubicBezTo>
                    <a:cubicBezTo>
                      <a:pt x="0" y="79"/>
                      <a:pt x="1" y="55"/>
                      <a:pt x="15" y="33"/>
                    </a:cubicBezTo>
                    <a:cubicBezTo>
                      <a:pt x="24" y="17"/>
                      <a:pt x="38" y="6"/>
                      <a:pt x="56" y="3"/>
                    </a:cubicBezTo>
                    <a:cubicBezTo>
                      <a:pt x="71" y="0"/>
                      <a:pt x="86" y="2"/>
                      <a:pt x="99" y="11"/>
                    </a:cubicBezTo>
                    <a:cubicBezTo>
                      <a:pt x="100" y="12"/>
                      <a:pt x="101" y="12"/>
                      <a:pt x="102" y="13"/>
                    </a:cubicBezTo>
                    <a:cubicBezTo>
                      <a:pt x="103" y="10"/>
                      <a:pt x="104" y="7"/>
                      <a:pt x="105" y="5"/>
                    </a:cubicBezTo>
                    <a:cubicBezTo>
                      <a:pt x="107" y="5"/>
                      <a:pt x="109" y="5"/>
                      <a:pt x="112" y="5"/>
                    </a:cubicBezTo>
                    <a:cubicBezTo>
                      <a:pt x="115" y="18"/>
                      <a:pt x="119" y="32"/>
                      <a:pt x="122" y="46"/>
                    </a:cubicBezTo>
                    <a:cubicBezTo>
                      <a:pt x="120" y="47"/>
                      <a:pt x="117" y="48"/>
                      <a:pt x="114" y="49"/>
                    </a:cubicBezTo>
                    <a:cubicBezTo>
                      <a:pt x="114" y="47"/>
                      <a:pt x="113" y="45"/>
                      <a:pt x="112" y="44"/>
                    </a:cubicBezTo>
                    <a:cubicBezTo>
                      <a:pt x="109" y="37"/>
                      <a:pt x="105" y="30"/>
                      <a:pt x="100" y="25"/>
                    </a:cubicBezTo>
                    <a:cubicBezTo>
                      <a:pt x="84" y="8"/>
                      <a:pt x="59" y="7"/>
                      <a:pt x="42" y="23"/>
                    </a:cubicBezTo>
                    <a:cubicBezTo>
                      <a:pt x="31" y="34"/>
                      <a:pt x="25" y="47"/>
                      <a:pt x="24" y="62"/>
                    </a:cubicBezTo>
                    <a:cubicBezTo>
                      <a:pt x="22" y="79"/>
                      <a:pt x="25" y="95"/>
                      <a:pt x="34" y="109"/>
                    </a:cubicBezTo>
                    <a:cubicBezTo>
                      <a:pt x="44" y="125"/>
                      <a:pt x="59" y="132"/>
                      <a:pt x="77" y="131"/>
                    </a:cubicBezTo>
                    <a:cubicBezTo>
                      <a:pt x="86" y="130"/>
                      <a:pt x="94" y="127"/>
                      <a:pt x="101" y="120"/>
                    </a:cubicBezTo>
                    <a:cubicBezTo>
                      <a:pt x="104" y="117"/>
                      <a:pt x="106" y="114"/>
                      <a:pt x="106" y="109"/>
                    </a:cubicBezTo>
                    <a:cubicBezTo>
                      <a:pt x="106" y="103"/>
                      <a:pt x="107" y="96"/>
                      <a:pt x="106" y="90"/>
                    </a:cubicBezTo>
                    <a:cubicBezTo>
                      <a:pt x="106" y="82"/>
                      <a:pt x="104" y="81"/>
                      <a:pt x="96" y="79"/>
                    </a:cubicBezTo>
                    <a:cubicBezTo>
                      <a:pt x="94" y="79"/>
                      <a:pt x="91" y="79"/>
                      <a:pt x="87" y="79"/>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76" name="Freeform 25">
                <a:extLst>
                  <a:ext uri="{FF2B5EF4-FFF2-40B4-BE49-F238E27FC236}">
                    <a16:creationId xmlns:a16="http://schemas.microsoft.com/office/drawing/2014/main" id="{CDD46DA1-964F-4E43-A6AD-31009905952B}"/>
                  </a:ext>
                </a:extLst>
              </p:cNvPr>
              <p:cNvSpPr>
                <a:spLocks/>
              </p:cNvSpPr>
              <p:nvPr/>
            </p:nvSpPr>
            <p:spPr bwMode="auto">
              <a:xfrm>
                <a:off x="9005458" y="3884769"/>
                <a:ext cx="323584" cy="397272"/>
              </a:xfrm>
              <a:custGeom>
                <a:avLst/>
                <a:gdLst>
                  <a:gd name="T0" fmla="*/ 103 w 113"/>
                  <a:gd name="T1" fmla="*/ 44 h 140"/>
                  <a:gd name="T2" fmla="*/ 95 w 113"/>
                  <a:gd name="T3" fmla="*/ 46 h 140"/>
                  <a:gd name="T4" fmla="*/ 92 w 113"/>
                  <a:gd name="T5" fmla="*/ 41 h 140"/>
                  <a:gd name="T6" fmla="*/ 72 w 113"/>
                  <a:gd name="T7" fmla="*/ 18 h 140"/>
                  <a:gd name="T8" fmla="*/ 38 w 113"/>
                  <a:gd name="T9" fmla="*/ 12 h 140"/>
                  <a:gd name="T10" fmla="*/ 25 w 113"/>
                  <a:gd name="T11" fmla="*/ 19 h 140"/>
                  <a:gd name="T12" fmla="*/ 26 w 113"/>
                  <a:gd name="T13" fmla="*/ 44 h 140"/>
                  <a:gd name="T14" fmla="*/ 42 w 113"/>
                  <a:gd name="T15" fmla="*/ 53 h 140"/>
                  <a:gd name="T16" fmla="*/ 70 w 113"/>
                  <a:gd name="T17" fmla="*/ 62 h 140"/>
                  <a:gd name="T18" fmla="*/ 90 w 113"/>
                  <a:gd name="T19" fmla="*/ 70 h 140"/>
                  <a:gd name="T20" fmla="*/ 97 w 113"/>
                  <a:gd name="T21" fmla="*/ 125 h 140"/>
                  <a:gd name="T22" fmla="*/ 56 w 113"/>
                  <a:gd name="T23" fmla="*/ 140 h 140"/>
                  <a:gd name="T24" fmla="*/ 25 w 113"/>
                  <a:gd name="T25" fmla="*/ 128 h 140"/>
                  <a:gd name="T26" fmla="*/ 21 w 113"/>
                  <a:gd name="T27" fmla="*/ 125 h 140"/>
                  <a:gd name="T28" fmla="*/ 16 w 113"/>
                  <a:gd name="T29" fmla="*/ 137 h 140"/>
                  <a:gd name="T30" fmla="*/ 10 w 113"/>
                  <a:gd name="T31" fmla="*/ 137 h 140"/>
                  <a:gd name="T32" fmla="*/ 1 w 113"/>
                  <a:gd name="T33" fmla="*/ 89 h 140"/>
                  <a:gd name="T34" fmla="*/ 10 w 113"/>
                  <a:gd name="T35" fmla="*/ 87 h 140"/>
                  <a:gd name="T36" fmla="*/ 13 w 113"/>
                  <a:gd name="T37" fmla="*/ 95 h 140"/>
                  <a:gd name="T38" fmla="*/ 36 w 113"/>
                  <a:gd name="T39" fmla="*/ 122 h 140"/>
                  <a:gd name="T40" fmla="*/ 69 w 113"/>
                  <a:gd name="T41" fmla="*/ 128 h 140"/>
                  <a:gd name="T42" fmla="*/ 85 w 113"/>
                  <a:gd name="T43" fmla="*/ 119 h 140"/>
                  <a:gd name="T44" fmla="*/ 81 w 113"/>
                  <a:gd name="T45" fmla="*/ 86 h 140"/>
                  <a:gd name="T46" fmla="*/ 63 w 113"/>
                  <a:gd name="T47" fmla="*/ 79 h 140"/>
                  <a:gd name="T48" fmla="*/ 38 w 113"/>
                  <a:gd name="T49" fmla="*/ 71 h 140"/>
                  <a:gd name="T50" fmla="*/ 19 w 113"/>
                  <a:gd name="T51" fmla="*/ 62 h 140"/>
                  <a:gd name="T52" fmla="*/ 15 w 113"/>
                  <a:gd name="T53" fmla="*/ 13 h 140"/>
                  <a:gd name="T54" fmla="*/ 51 w 113"/>
                  <a:gd name="T55" fmla="*/ 0 h 140"/>
                  <a:gd name="T56" fmla="*/ 81 w 113"/>
                  <a:gd name="T57" fmla="*/ 10 h 140"/>
                  <a:gd name="T58" fmla="*/ 82 w 113"/>
                  <a:gd name="T59" fmla="*/ 11 h 140"/>
                  <a:gd name="T60" fmla="*/ 83 w 113"/>
                  <a:gd name="T61" fmla="*/ 11 h 140"/>
                  <a:gd name="T62" fmla="*/ 87 w 113"/>
                  <a:gd name="T63" fmla="*/ 2 h 140"/>
                  <a:gd name="T64" fmla="*/ 93 w 113"/>
                  <a:gd name="T65" fmla="*/ 2 h 140"/>
                  <a:gd name="T66" fmla="*/ 103 w 113"/>
                  <a:gd name="T67" fmla="*/ 44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3" h="140">
                    <a:moveTo>
                      <a:pt x="103" y="44"/>
                    </a:moveTo>
                    <a:cubicBezTo>
                      <a:pt x="100" y="45"/>
                      <a:pt x="98" y="45"/>
                      <a:pt x="95" y="46"/>
                    </a:cubicBezTo>
                    <a:cubicBezTo>
                      <a:pt x="94" y="44"/>
                      <a:pt x="93" y="43"/>
                      <a:pt x="92" y="41"/>
                    </a:cubicBezTo>
                    <a:cubicBezTo>
                      <a:pt x="87" y="32"/>
                      <a:pt x="81" y="24"/>
                      <a:pt x="72" y="18"/>
                    </a:cubicBezTo>
                    <a:cubicBezTo>
                      <a:pt x="61" y="11"/>
                      <a:pt x="50" y="9"/>
                      <a:pt x="38" y="12"/>
                    </a:cubicBezTo>
                    <a:cubicBezTo>
                      <a:pt x="33" y="13"/>
                      <a:pt x="28" y="16"/>
                      <a:pt x="25" y="19"/>
                    </a:cubicBezTo>
                    <a:cubicBezTo>
                      <a:pt x="18" y="27"/>
                      <a:pt x="19" y="38"/>
                      <a:pt x="26" y="44"/>
                    </a:cubicBezTo>
                    <a:cubicBezTo>
                      <a:pt x="31" y="49"/>
                      <a:pt x="36" y="51"/>
                      <a:pt x="42" y="53"/>
                    </a:cubicBezTo>
                    <a:cubicBezTo>
                      <a:pt x="51" y="56"/>
                      <a:pt x="61" y="59"/>
                      <a:pt x="70" y="62"/>
                    </a:cubicBezTo>
                    <a:cubicBezTo>
                      <a:pt x="77" y="64"/>
                      <a:pt x="84" y="67"/>
                      <a:pt x="90" y="70"/>
                    </a:cubicBezTo>
                    <a:cubicBezTo>
                      <a:pt x="113" y="83"/>
                      <a:pt x="112" y="111"/>
                      <a:pt x="97" y="125"/>
                    </a:cubicBezTo>
                    <a:cubicBezTo>
                      <a:pt x="85" y="137"/>
                      <a:pt x="71" y="140"/>
                      <a:pt x="56" y="140"/>
                    </a:cubicBezTo>
                    <a:cubicBezTo>
                      <a:pt x="44" y="139"/>
                      <a:pt x="34" y="135"/>
                      <a:pt x="25" y="128"/>
                    </a:cubicBezTo>
                    <a:cubicBezTo>
                      <a:pt x="24" y="127"/>
                      <a:pt x="23" y="126"/>
                      <a:pt x="21" y="125"/>
                    </a:cubicBezTo>
                    <a:cubicBezTo>
                      <a:pt x="19" y="129"/>
                      <a:pt x="18" y="133"/>
                      <a:pt x="16" y="137"/>
                    </a:cubicBezTo>
                    <a:cubicBezTo>
                      <a:pt x="14" y="137"/>
                      <a:pt x="12" y="137"/>
                      <a:pt x="10" y="137"/>
                    </a:cubicBezTo>
                    <a:cubicBezTo>
                      <a:pt x="7" y="121"/>
                      <a:pt x="4" y="105"/>
                      <a:pt x="1" y="89"/>
                    </a:cubicBezTo>
                    <a:cubicBezTo>
                      <a:pt x="4" y="88"/>
                      <a:pt x="7" y="88"/>
                      <a:pt x="10" y="87"/>
                    </a:cubicBezTo>
                    <a:cubicBezTo>
                      <a:pt x="11" y="90"/>
                      <a:pt x="12" y="93"/>
                      <a:pt x="13" y="95"/>
                    </a:cubicBezTo>
                    <a:cubicBezTo>
                      <a:pt x="18" y="106"/>
                      <a:pt x="26" y="116"/>
                      <a:pt x="36" y="122"/>
                    </a:cubicBezTo>
                    <a:cubicBezTo>
                      <a:pt x="46" y="129"/>
                      <a:pt x="57" y="131"/>
                      <a:pt x="69" y="128"/>
                    </a:cubicBezTo>
                    <a:cubicBezTo>
                      <a:pt x="75" y="127"/>
                      <a:pt x="80" y="123"/>
                      <a:pt x="85" y="119"/>
                    </a:cubicBezTo>
                    <a:cubicBezTo>
                      <a:pt x="94" y="110"/>
                      <a:pt x="94" y="93"/>
                      <a:pt x="81" y="86"/>
                    </a:cubicBezTo>
                    <a:cubicBezTo>
                      <a:pt x="75" y="83"/>
                      <a:pt x="69" y="81"/>
                      <a:pt x="63" y="79"/>
                    </a:cubicBezTo>
                    <a:cubicBezTo>
                      <a:pt x="55" y="76"/>
                      <a:pt x="46" y="74"/>
                      <a:pt x="38" y="71"/>
                    </a:cubicBezTo>
                    <a:cubicBezTo>
                      <a:pt x="31" y="69"/>
                      <a:pt x="25" y="66"/>
                      <a:pt x="19" y="62"/>
                    </a:cubicBezTo>
                    <a:cubicBezTo>
                      <a:pt x="1" y="51"/>
                      <a:pt x="0" y="27"/>
                      <a:pt x="15" y="13"/>
                    </a:cubicBezTo>
                    <a:cubicBezTo>
                      <a:pt x="25" y="3"/>
                      <a:pt x="37" y="0"/>
                      <a:pt x="51" y="0"/>
                    </a:cubicBezTo>
                    <a:cubicBezTo>
                      <a:pt x="62" y="0"/>
                      <a:pt x="72" y="3"/>
                      <a:pt x="81" y="10"/>
                    </a:cubicBezTo>
                    <a:cubicBezTo>
                      <a:pt x="81" y="10"/>
                      <a:pt x="81" y="11"/>
                      <a:pt x="82" y="11"/>
                    </a:cubicBezTo>
                    <a:cubicBezTo>
                      <a:pt x="82" y="11"/>
                      <a:pt x="82" y="11"/>
                      <a:pt x="83" y="11"/>
                    </a:cubicBezTo>
                    <a:cubicBezTo>
                      <a:pt x="84" y="8"/>
                      <a:pt x="85" y="5"/>
                      <a:pt x="87" y="2"/>
                    </a:cubicBezTo>
                    <a:cubicBezTo>
                      <a:pt x="89" y="2"/>
                      <a:pt x="91" y="2"/>
                      <a:pt x="93" y="2"/>
                    </a:cubicBezTo>
                    <a:cubicBezTo>
                      <a:pt x="96" y="16"/>
                      <a:pt x="100" y="30"/>
                      <a:pt x="103" y="44"/>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77" name="Freeform 27">
                <a:extLst>
                  <a:ext uri="{FF2B5EF4-FFF2-40B4-BE49-F238E27FC236}">
                    <a16:creationId xmlns:a16="http://schemas.microsoft.com/office/drawing/2014/main" id="{79E10957-7621-455A-A65D-63395B54CD80}"/>
                  </a:ext>
                </a:extLst>
              </p:cNvPr>
              <p:cNvSpPr>
                <a:spLocks noEditPoints="1"/>
              </p:cNvSpPr>
              <p:nvPr/>
            </p:nvSpPr>
            <p:spPr bwMode="auto">
              <a:xfrm>
                <a:off x="4616246" y="3887973"/>
                <a:ext cx="323584" cy="384457"/>
              </a:xfrm>
              <a:custGeom>
                <a:avLst/>
                <a:gdLst>
                  <a:gd name="T0" fmla="*/ 33 w 113"/>
                  <a:gd name="T1" fmla="*/ 78 h 135"/>
                  <a:gd name="T2" fmla="*/ 33 w 113"/>
                  <a:gd name="T3" fmla="*/ 82 h 135"/>
                  <a:gd name="T4" fmla="*/ 33 w 113"/>
                  <a:gd name="T5" fmla="*/ 114 h 135"/>
                  <a:gd name="T6" fmla="*/ 33 w 113"/>
                  <a:gd name="T7" fmla="*/ 118 h 135"/>
                  <a:gd name="T8" fmla="*/ 43 w 113"/>
                  <a:gd name="T9" fmla="*/ 128 h 135"/>
                  <a:gd name="T10" fmla="*/ 49 w 113"/>
                  <a:gd name="T11" fmla="*/ 128 h 135"/>
                  <a:gd name="T12" fmla="*/ 49 w 113"/>
                  <a:gd name="T13" fmla="*/ 135 h 135"/>
                  <a:gd name="T14" fmla="*/ 0 w 113"/>
                  <a:gd name="T15" fmla="*/ 135 h 135"/>
                  <a:gd name="T16" fmla="*/ 0 w 113"/>
                  <a:gd name="T17" fmla="*/ 128 h 135"/>
                  <a:gd name="T18" fmla="*/ 8 w 113"/>
                  <a:gd name="T19" fmla="*/ 127 h 135"/>
                  <a:gd name="T20" fmla="*/ 15 w 113"/>
                  <a:gd name="T21" fmla="*/ 120 h 135"/>
                  <a:gd name="T22" fmla="*/ 15 w 113"/>
                  <a:gd name="T23" fmla="*/ 114 h 135"/>
                  <a:gd name="T24" fmla="*/ 15 w 113"/>
                  <a:gd name="T25" fmla="*/ 21 h 135"/>
                  <a:gd name="T26" fmla="*/ 15 w 113"/>
                  <a:gd name="T27" fmla="*/ 14 h 135"/>
                  <a:gd name="T28" fmla="*/ 9 w 113"/>
                  <a:gd name="T29" fmla="*/ 9 h 135"/>
                  <a:gd name="T30" fmla="*/ 0 w 113"/>
                  <a:gd name="T31" fmla="*/ 8 h 135"/>
                  <a:gd name="T32" fmla="*/ 0 w 113"/>
                  <a:gd name="T33" fmla="*/ 1 h 135"/>
                  <a:gd name="T34" fmla="*/ 4 w 113"/>
                  <a:gd name="T35" fmla="*/ 0 h 135"/>
                  <a:gd name="T36" fmla="*/ 56 w 113"/>
                  <a:gd name="T37" fmla="*/ 0 h 135"/>
                  <a:gd name="T38" fmla="*/ 73 w 113"/>
                  <a:gd name="T39" fmla="*/ 1 h 135"/>
                  <a:gd name="T40" fmla="*/ 106 w 113"/>
                  <a:gd name="T41" fmla="*/ 50 h 135"/>
                  <a:gd name="T42" fmla="*/ 78 w 113"/>
                  <a:gd name="T43" fmla="*/ 76 h 135"/>
                  <a:gd name="T44" fmla="*/ 55 w 113"/>
                  <a:gd name="T45" fmla="*/ 78 h 135"/>
                  <a:gd name="T46" fmla="*/ 33 w 113"/>
                  <a:gd name="T47" fmla="*/ 78 h 135"/>
                  <a:gd name="T48" fmla="*/ 33 w 113"/>
                  <a:gd name="T49" fmla="*/ 68 h 135"/>
                  <a:gd name="T50" fmla="*/ 67 w 113"/>
                  <a:gd name="T51" fmla="*/ 67 h 135"/>
                  <a:gd name="T52" fmla="*/ 85 w 113"/>
                  <a:gd name="T53" fmla="*/ 52 h 135"/>
                  <a:gd name="T54" fmla="*/ 87 w 113"/>
                  <a:gd name="T55" fmla="*/ 29 h 135"/>
                  <a:gd name="T56" fmla="*/ 66 w 113"/>
                  <a:gd name="T57" fmla="*/ 11 h 135"/>
                  <a:gd name="T58" fmla="*/ 34 w 113"/>
                  <a:gd name="T59" fmla="*/ 11 h 135"/>
                  <a:gd name="T60" fmla="*/ 33 w 113"/>
                  <a:gd name="T61" fmla="*/ 11 h 135"/>
                  <a:gd name="T62" fmla="*/ 33 w 113"/>
                  <a:gd name="T63" fmla="*/ 6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3" h="135">
                    <a:moveTo>
                      <a:pt x="33" y="78"/>
                    </a:moveTo>
                    <a:cubicBezTo>
                      <a:pt x="33" y="80"/>
                      <a:pt x="33" y="81"/>
                      <a:pt x="33" y="82"/>
                    </a:cubicBezTo>
                    <a:cubicBezTo>
                      <a:pt x="33" y="93"/>
                      <a:pt x="33" y="103"/>
                      <a:pt x="33" y="114"/>
                    </a:cubicBezTo>
                    <a:cubicBezTo>
                      <a:pt x="33" y="115"/>
                      <a:pt x="33" y="117"/>
                      <a:pt x="33" y="118"/>
                    </a:cubicBezTo>
                    <a:cubicBezTo>
                      <a:pt x="34" y="125"/>
                      <a:pt x="35" y="127"/>
                      <a:pt x="43" y="128"/>
                    </a:cubicBezTo>
                    <a:cubicBezTo>
                      <a:pt x="45" y="128"/>
                      <a:pt x="47" y="128"/>
                      <a:pt x="49" y="128"/>
                    </a:cubicBezTo>
                    <a:cubicBezTo>
                      <a:pt x="49" y="130"/>
                      <a:pt x="49" y="133"/>
                      <a:pt x="49" y="135"/>
                    </a:cubicBezTo>
                    <a:cubicBezTo>
                      <a:pt x="33" y="135"/>
                      <a:pt x="16" y="135"/>
                      <a:pt x="0" y="135"/>
                    </a:cubicBezTo>
                    <a:cubicBezTo>
                      <a:pt x="0" y="133"/>
                      <a:pt x="0" y="131"/>
                      <a:pt x="0" y="128"/>
                    </a:cubicBezTo>
                    <a:cubicBezTo>
                      <a:pt x="2" y="128"/>
                      <a:pt x="5" y="128"/>
                      <a:pt x="8" y="127"/>
                    </a:cubicBezTo>
                    <a:cubicBezTo>
                      <a:pt x="13" y="126"/>
                      <a:pt x="14" y="125"/>
                      <a:pt x="15" y="120"/>
                    </a:cubicBezTo>
                    <a:cubicBezTo>
                      <a:pt x="15" y="118"/>
                      <a:pt x="15" y="116"/>
                      <a:pt x="15" y="114"/>
                    </a:cubicBezTo>
                    <a:cubicBezTo>
                      <a:pt x="16" y="83"/>
                      <a:pt x="16" y="52"/>
                      <a:pt x="15" y="21"/>
                    </a:cubicBezTo>
                    <a:cubicBezTo>
                      <a:pt x="15" y="19"/>
                      <a:pt x="15" y="16"/>
                      <a:pt x="15" y="14"/>
                    </a:cubicBezTo>
                    <a:cubicBezTo>
                      <a:pt x="14" y="11"/>
                      <a:pt x="12" y="9"/>
                      <a:pt x="9" y="9"/>
                    </a:cubicBezTo>
                    <a:cubicBezTo>
                      <a:pt x="6" y="8"/>
                      <a:pt x="3" y="8"/>
                      <a:pt x="0" y="8"/>
                    </a:cubicBezTo>
                    <a:cubicBezTo>
                      <a:pt x="0" y="5"/>
                      <a:pt x="0" y="3"/>
                      <a:pt x="0" y="1"/>
                    </a:cubicBezTo>
                    <a:cubicBezTo>
                      <a:pt x="1" y="0"/>
                      <a:pt x="3" y="0"/>
                      <a:pt x="4" y="0"/>
                    </a:cubicBezTo>
                    <a:cubicBezTo>
                      <a:pt x="21" y="0"/>
                      <a:pt x="39" y="0"/>
                      <a:pt x="56" y="0"/>
                    </a:cubicBezTo>
                    <a:cubicBezTo>
                      <a:pt x="62" y="0"/>
                      <a:pt x="68" y="1"/>
                      <a:pt x="73" y="1"/>
                    </a:cubicBezTo>
                    <a:cubicBezTo>
                      <a:pt x="98" y="4"/>
                      <a:pt x="113" y="26"/>
                      <a:pt x="106" y="50"/>
                    </a:cubicBezTo>
                    <a:cubicBezTo>
                      <a:pt x="102" y="64"/>
                      <a:pt x="93" y="73"/>
                      <a:pt x="78" y="76"/>
                    </a:cubicBezTo>
                    <a:cubicBezTo>
                      <a:pt x="70" y="77"/>
                      <a:pt x="63" y="77"/>
                      <a:pt x="55" y="78"/>
                    </a:cubicBezTo>
                    <a:cubicBezTo>
                      <a:pt x="48" y="78"/>
                      <a:pt x="41" y="78"/>
                      <a:pt x="33" y="78"/>
                    </a:cubicBezTo>
                    <a:close/>
                    <a:moveTo>
                      <a:pt x="33" y="68"/>
                    </a:moveTo>
                    <a:cubicBezTo>
                      <a:pt x="45" y="67"/>
                      <a:pt x="56" y="68"/>
                      <a:pt x="67" y="67"/>
                    </a:cubicBezTo>
                    <a:cubicBezTo>
                      <a:pt x="76" y="66"/>
                      <a:pt x="82" y="60"/>
                      <a:pt x="85" y="52"/>
                    </a:cubicBezTo>
                    <a:cubicBezTo>
                      <a:pt x="89" y="45"/>
                      <a:pt x="89" y="37"/>
                      <a:pt x="87" y="29"/>
                    </a:cubicBezTo>
                    <a:cubicBezTo>
                      <a:pt x="84" y="19"/>
                      <a:pt x="78" y="12"/>
                      <a:pt x="66" y="11"/>
                    </a:cubicBezTo>
                    <a:cubicBezTo>
                      <a:pt x="56" y="11"/>
                      <a:pt x="45" y="11"/>
                      <a:pt x="34" y="11"/>
                    </a:cubicBezTo>
                    <a:cubicBezTo>
                      <a:pt x="34" y="11"/>
                      <a:pt x="34" y="11"/>
                      <a:pt x="33" y="11"/>
                    </a:cubicBezTo>
                    <a:cubicBezTo>
                      <a:pt x="33" y="30"/>
                      <a:pt x="33" y="48"/>
                      <a:pt x="33" y="68"/>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78" name="Freeform 29">
                <a:extLst>
                  <a:ext uri="{FF2B5EF4-FFF2-40B4-BE49-F238E27FC236}">
                    <a16:creationId xmlns:a16="http://schemas.microsoft.com/office/drawing/2014/main" id="{5C881E13-4696-4D4F-B82A-A15CE965951E}"/>
                  </a:ext>
                </a:extLst>
              </p:cNvPr>
              <p:cNvSpPr>
                <a:spLocks/>
              </p:cNvSpPr>
              <p:nvPr/>
            </p:nvSpPr>
            <p:spPr bwMode="auto">
              <a:xfrm>
                <a:off x="6858909" y="3891177"/>
                <a:ext cx="381253" cy="394068"/>
              </a:xfrm>
              <a:custGeom>
                <a:avLst/>
                <a:gdLst>
                  <a:gd name="T0" fmla="*/ 49 w 133"/>
                  <a:gd name="T1" fmla="*/ 0 h 138"/>
                  <a:gd name="T2" fmla="*/ 49 w 133"/>
                  <a:gd name="T3" fmla="*/ 7 h 138"/>
                  <a:gd name="T4" fmla="*/ 41 w 133"/>
                  <a:gd name="T5" fmla="*/ 8 h 138"/>
                  <a:gd name="T6" fmla="*/ 34 w 133"/>
                  <a:gd name="T7" fmla="*/ 15 h 138"/>
                  <a:gd name="T8" fmla="*/ 33 w 133"/>
                  <a:gd name="T9" fmla="*/ 23 h 138"/>
                  <a:gd name="T10" fmla="*/ 33 w 133"/>
                  <a:gd name="T11" fmla="*/ 83 h 138"/>
                  <a:gd name="T12" fmla="*/ 34 w 133"/>
                  <a:gd name="T13" fmla="*/ 96 h 138"/>
                  <a:gd name="T14" fmla="*/ 60 w 133"/>
                  <a:gd name="T15" fmla="*/ 124 h 138"/>
                  <a:gd name="T16" fmla="*/ 100 w 133"/>
                  <a:gd name="T17" fmla="*/ 110 h 138"/>
                  <a:gd name="T18" fmla="*/ 106 w 133"/>
                  <a:gd name="T19" fmla="*/ 94 h 138"/>
                  <a:gd name="T20" fmla="*/ 107 w 133"/>
                  <a:gd name="T21" fmla="*/ 80 h 138"/>
                  <a:gd name="T22" fmla="*/ 107 w 133"/>
                  <a:gd name="T23" fmla="*/ 24 h 138"/>
                  <a:gd name="T24" fmla="*/ 106 w 133"/>
                  <a:gd name="T25" fmla="*/ 15 h 138"/>
                  <a:gd name="T26" fmla="*/ 97 w 133"/>
                  <a:gd name="T27" fmla="*/ 8 h 138"/>
                  <a:gd name="T28" fmla="*/ 91 w 133"/>
                  <a:gd name="T29" fmla="*/ 7 h 138"/>
                  <a:gd name="T30" fmla="*/ 91 w 133"/>
                  <a:gd name="T31" fmla="*/ 0 h 138"/>
                  <a:gd name="T32" fmla="*/ 133 w 133"/>
                  <a:gd name="T33" fmla="*/ 0 h 138"/>
                  <a:gd name="T34" fmla="*/ 133 w 133"/>
                  <a:gd name="T35" fmla="*/ 7 h 138"/>
                  <a:gd name="T36" fmla="*/ 126 w 133"/>
                  <a:gd name="T37" fmla="*/ 8 h 138"/>
                  <a:gd name="T38" fmla="*/ 118 w 133"/>
                  <a:gd name="T39" fmla="*/ 15 h 138"/>
                  <a:gd name="T40" fmla="*/ 118 w 133"/>
                  <a:gd name="T41" fmla="*/ 25 h 138"/>
                  <a:gd name="T42" fmla="*/ 117 w 133"/>
                  <a:gd name="T43" fmla="*/ 88 h 138"/>
                  <a:gd name="T44" fmla="*/ 114 w 133"/>
                  <a:gd name="T45" fmla="*/ 105 h 138"/>
                  <a:gd name="T46" fmla="*/ 74 w 133"/>
                  <a:gd name="T47" fmla="*/ 136 h 138"/>
                  <a:gd name="T48" fmla="*/ 35 w 133"/>
                  <a:gd name="T49" fmla="*/ 127 h 138"/>
                  <a:gd name="T50" fmla="*/ 17 w 133"/>
                  <a:gd name="T51" fmla="*/ 96 h 138"/>
                  <a:gd name="T52" fmla="*/ 16 w 133"/>
                  <a:gd name="T53" fmla="*/ 83 h 138"/>
                  <a:gd name="T54" fmla="*/ 16 w 133"/>
                  <a:gd name="T55" fmla="*/ 25 h 138"/>
                  <a:gd name="T56" fmla="*/ 16 w 133"/>
                  <a:gd name="T57" fmla="*/ 15 h 138"/>
                  <a:gd name="T58" fmla="*/ 8 w 133"/>
                  <a:gd name="T59" fmla="*/ 8 h 138"/>
                  <a:gd name="T60" fmla="*/ 0 w 133"/>
                  <a:gd name="T61" fmla="*/ 7 h 138"/>
                  <a:gd name="T62" fmla="*/ 0 w 133"/>
                  <a:gd name="T63" fmla="*/ 0 h 138"/>
                  <a:gd name="T64" fmla="*/ 49 w 133"/>
                  <a:gd name="T65"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3" h="138">
                    <a:moveTo>
                      <a:pt x="49" y="0"/>
                    </a:moveTo>
                    <a:cubicBezTo>
                      <a:pt x="49" y="2"/>
                      <a:pt x="49" y="4"/>
                      <a:pt x="49" y="7"/>
                    </a:cubicBezTo>
                    <a:cubicBezTo>
                      <a:pt x="46" y="7"/>
                      <a:pt x="44" y="7"/>
                      <a:pt x="41" y="8"/>
                    </a:cubicBezTo>
                    <a:cubicBezTo>
                      <a:pt x="36" y="8"/>
                      <a:pt x="34" y="10"/>
                      <a:pt x="34" y="15"/>
                    </a:cubicBezTo>
                    <a:cubicBezTo>
                      <a:pt x="33" y="17"/>
                      <a:pt x="33" y="20"/>
                      <a:pt x="33" y="23"/>
                    </a:cubicBezTo>
                    <a:cubicBezTo>
                      <a:pt x="33" y="43"/>
                      <a:pt x="33" y="63"/>
                      <a:pt x="33" y="83"/>
                    </a:cubicBezTo>
                    <a:cubicBezTo>
                      <a:pt x="33" y="87"/>
                      <a:pt x="33" y="92"/>
                      <a:pt x="34" y="96"/>
                    </a:cubicBezTo>
                    <a:cubicBezTo>
                      <a:pt x="36" y="112"/>
                      <a:pt x="46" y="120"/>
                      <a:pt x="60" y="124"/>
                    </a:cubicBezTo>
                    <a:cubicBezTo>
                      <a:pt x="76" y="128"/>
                      <a:pt x="89" y="123"/>
                      <a:pt x="100" y="110"/>
                    </a:cubicBezTo>
                    <a:cubicBezTo>
                      <a:pt x="104" y="106"/>
                      <a:pt x="105" y="100"/>
                      <a:pt x="106" y="94"/>
                    </a:cubicBezTo>
                    <a:cubicBezTo>
                      <a:pt x="106" y="90"/>
                      <a:pt x="106" y="85"/>
                      <a:pt x="107" y="80"/>
                    </a:cubicBezTo>
                    <a:cubicBezTo>
                      <a:pt x="107" y="62"/>
                      <a:pt x="107" y="43"/>
                      <a:pt x="107" y="24"/>
                    </a:cubicBezTo>
                    <a:cubicBezTo>
                      <a:pt x="107" y="21"/>
                      <a:pt x="106" y="18"/>
                      <a:pt x="106" y="15"/>
                    </a:cubicBezTo>
                    <a:cubicBezTo>
                      <a:pt x="105" y="10"/>
                      <a:pt x="103" y="8"/>
                      <a:pt x="97" y="8"/>
                    </a:cubicBezTo>
                    <a:cubicBezTo>
                      <a:pt x="95" y="7"/>
                      <a:pt x="93" y="7"/>
                      <a:pt x="91" y="7"/>
                    </a:cubicBezTo>
                    <a:cubicBezTo>
                      <a:pt x="91" y="4"/>
                      <a:pt x="91" y="2"/>
                      <a:pt x="91" y="0"/>
                    </a:cubicBezTo>
                    <a:cubicBezTo>
                      <a:pt x="105" y="0"/>
                      <a:pt x="119" y="0"/>
                      <a:pt x="133" y="0"/>
                    </a:cubicBezTo>
                    <a:cubicBezTo>
                      <a:pt x="133" y="2"/>
                      <a:pt x="133" y="4"/>
                      <a:pt x="133" y="7"/>
                    </a:cubicBezTo>
                    <a:cubicBezTo>
                      <a:pt x="131" y="7"/>
                      <a:pt x="128" y="7"/>
                      <a:pt x="126" y="8"/>
                    </a:cubicBezTo>
                    <a:cubicBezTo>
                      <a:pt x="121" y="8"/>
                      <a:pt x="119" y="11"/>
                      <a:pt x="118" y="15"/>
                    </a:cubicBezTo>
                    <a:cubicBezTo>
                      <a:pt x="118" y="18"/>
                      <a:pt x="118" y="22"/>
                      <a:pt x="118" y="25"/>
                    </a:cubicBezTo>
                    <a:cubicBezTo>
                      <a:pt x="117" y="46"/>
                      <a:pt x="118" y="67"/>
                      <a:pt x="117" y="88"/>
                    </a:cubicBezTo>
                    <a:cubicBezTo>
                      <a:pt x="117" y="94"/>
                      <a:pt x="116" y="99"/>
                      <a:pt x="114" y="105"/>
                    </a:cubicBezTo>
                    <a:cubicBezTo>
                      <a:pt x="108" y="124"/>
                      <a:pt x="94" y="134"/>
                      <a:pt x="74" y="136"/>
                    </a:cubicBezTo>
                    <a:cubicBezTo>
                      <a:pt x="60" y="138"/>
                      <a:pt x="47" y="135"/>
                      <a:pt x="35" y="127"/>
                    </a:cubicBezTo>
                    <a:cubicBezTo>
                      <a:pt x="24" y="120"/>
                      <a:pt x="18" y="109"/>
                      <a:pt x="17" y="96"/>
                    </a:cubicBezTo>
                    <a:cubicBezTo>
                      <a:pt x="16" y="92"/>
                      <a:pt x="16" y="87"/>
                      <a:pt x="16" y="83"/>
                    </a:cubicBezTo>
                    <a:cubicBezTo>
                      <a:pt x="16" y="64"/>
                      <a:pt x="16" y="45"/>
                      <a:pt x="16" y="25"/>
                    </a:cubicBezTo>
                    <a:cubicBezTo>
                      <a:pt x="16" y="22"/>
                      <a:pt x="16" y="18"/>
                      <a:pt x="16" y="15"/>
                    </a:cubicBezTo>
                    <a:cubicBezTo>
                      <a:pt x="15" y="10"/>
                      <a:pt x="13" y="8"/>
                      <a:pt x="8" y="8"/>
                    </a:cubicBezTo>
                    <a:cubicBezTo>
                      <a:pt x="5" y="7"/>
                      <a:pt x="3" y="7"/>
                      <a:pt x="0" y="7"/>
                    </a:cubicBezTo>
                    <a:cubicBezTo>
                      <a:pt x="0" y="4"/>
                      <a:pt x="0" y="2"/>
                      <a:pt x="0" y="0"/>
                    </a:cubicBezTo>
                    <a:cubicBezTo>
                      <a:pt x="16" y="0"/>
                      <a:pt x="32" y="0"/>
                      <a:pt x="49" y="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79" name="Freeform 30">
                <a:extLst>
                  <a:ext uri="{FF2B5EF4-FFF2-40B4-BE49-F238E27FC236}">
                    <a16:creationId xmlns:a16="http://schemas.microsoft.com/office/drawing/2014/main" id="{57334090-4538-4D00-B942-CBD745D65BC1}"/>
                  </a:ext>
                </a:extLst>
              </p:cNvPr>
              <p:cNvSpPr>
                <a:spLocks/>
              </p:cNvSpPr>
              <p:nvPr/>
            </p:nvSpPr>
            <p:spPr bwMode="auto">
              <a:xfrm>
                <a:off x="7832866" y="3891177"/>
                <a:ext cx="378049" cy="390864"/>
              </a:xfrm>
              <a:custGeom>
                <a:avLst/>
                <a:gdLst>
                  <a:gd name="T0" fmla="*/ 73 w 133"/>
                  <a:gd name="T1" fmla="*/ 137 h 137"/>
                  <a:gd name="T2" fmla="*/ 64 w 133"/>
                  <a:gd name="T3" fmla="*/ 137 h 137"/>
                  <a:gd name="T4" fmla="*/ 58 w 133"/>
                  <a:gd name="T5" fmla="*/ 133 h 137"/>
                  <a:gd name="T6" fmla="*/ 39 w 133"/>
                  <a:gd name="T7" fmla="*/ 80 h 137"/>
                  <a:gd name="T8" fmla="*/ 17 w 133"/>
                  <a:gd name="T9" fmla="*/ 23 h 137"/>
                  <a:gd name="T10" fmla="*/ 13 w 133"/>
                  <a:gd name="T11" fmla="*/ 14 h 137"/>
                  <a:gd name="T12" fmla="*/ 4 w 133"/>
                  <a:gd name="T13" fmla="*/ 7 h 137"/>
                  <a:gd name="T14" fmla="*/ 0 w 133"/>
                  <a:gd name="T15" fmla="*/ 7 h 137"/>
                  <a:gd name="T16" fmla="*/ 0 w 133"/>
                  <a:gd name="T17" fmla="*/ 0 h 137"/>
                  <a:gd name="T18" fmla="*/ 47 w 133"/>
                  <a:gd name="T19" fmla="*/ 0 h 137"/>
                  <a:gd name="T20" fmla="*/ 47 w 133"/>
                  <a:gd name="T21" fmla="*/ 7 h 137"/>
                  <a:gd name="T22" fmla="*/ 39 w 133"/>
                  <a:gd name="T23" fmla="*/ 8 h 137"/>
                  <a:gd name="T24" fmla="*/ 34 w 133"/>
                  <a:gd name="T25" fmla="*/ 15 h 137"/>
                  <a:gd name="T26" fmla="*/ 35 w 133"/>
                  <a:gd name="T27" fmla="*/ 20 h 137"/>
                  <a:gd name="T28" fmla="*/ 68 w 133"/>
                  <a:gd name="T29" fmla="*/ 112 h 137"/>
                  <a:gd name="T30" fmla="*/ 70 w 133"/>
                  <a:gd name="T31" fmla="*/ 116 h 137"/>
                  <a:gd name="T32" fmla="*/ 72 w 133"/>
                  <a:gd name="T33" fmla="*/ 113 h 137"/>
                  <a:gd name="T34" fmla="*/ 106 w 133"/>
                  <a:gd name="T35" fmla="*/ 18 h 137"/>
                  <a:gd name="T36" fmla="*/ 106 w 133"/>
                  <a:gd name="T37" fmla="*/ 16 h 137"/>
                  <a:gd name="T38" fmla="*/ 101 w 133"/>
                  <a:gd name="T39" fmla="*/ 7 h 137"/>
                  <a:gd name="T40" fmla="*/ 94 w 133"/>
                  <a:gd name="T41" fmla="*/ 7 h 137"/>
                  <a:gd name="T42" fmla="*/ 94 w 133"/>
                  <a:gd name="T43" fmla="*/ 0 h 137"/>
                  <a:gd name="T44" fmla="*/ 133 w 133"/>
                  <a:gd name="T45" fmla="*/ 0 h 137"/>
                  <a:gd name="T46" fmla="*/ 133 w 133"/>
                  <a:gd name="T47" fmla="*/ 7 h 137"/>
                  <a:gd name="T48" fmla="*/ 130 w 133"/>
                  <a:gd name="T49" fmla="*/ 7 h 137"/>
                  <a:gd name="T50" fmla="*/ 119 w 133"/>
                  <a:gd name="T51" fmla="*/ 16 h 137"/>
                  <a:gd name="T52" fmla="*/ 110 w 133"/>
                  <a:gd name="T53" fmla="*/ 38 h 137"/>
                  <a:gd name="T54" fmla="*/ 74 w 133"/>
                  <a:gd name="T55" fmla="*/ 133 h 137"/>
                  <a:gd name="T56" fmla="*/ 73 w 133"/>
                  <a:gd name="T57" fmla="*/ 137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3" h="137">
                    <a:moveTo>
                      <a:pt x="73" y="137"/>
                    </a:moveTo>
                    <a:cubicBezTo>
                      <a:pt x="69" y="137"/>
                      <a:pt x="66" y="137"/>
                      <a:pt x="64" y="137"/>
                    </a:cubicBezTo>
                    <a:cubicBezTo>
                      <a:pt x="61" y="137"/>
                      <a:pt x="59" y="136"/>
                      <a:pt x="58" y="133"/>
                    </a:cubicBezTo>
                    <a:cubicBezTo>
                      <a:pt x="52" y="115"/>
                      <a:pt x="45" y="98"/>
                      <a:pt x="39" y="80"/>
                    </a:cubicBezTo>
                    <a:cubicBezTo>
                      <a:pt x="31" y="61"/>
                      <a:pt x="24" y="42"/>
                      <a:pt x="17" y="23"/>
                    </a:cubicBezTo>
                    <a:cubicBezTo>
                      <a:pt x="16" y="20"/>
                      <a:pt x="15" y="17"/>
                      <a:pt x="13" y="14"/>
                    </a:cubicBezTo>
                    <a:cubicBezTo>
                      <a:pt x="11" y="10"/>
                      <a:pt x="8" y="8"/>
                      <a:pt x="4" y="7"/>
                    </a:cubicBezTo>
                    <a:cubicBezTo>
                      <a:pt x="3" y="7"/>
                      <a:pt x="2" y="7"/>
                      <a:pt x="0" y="7"/>
                    </a:cubicBezTo>
                    <a:cubicBezTo>
                      <a:pt x="0" y="4"/>
                      <a:pt x="0" y="2"/>
                      <a:pt x="0" y="0"/>
                    </a:cubicBezTo>
                    <a:cubicBezTo>
                      <a:pt x="16" y="0"/>
                      <a:pt x="31" y="0"/>
                      <a:pt x="47" y="0"/>
                    </a:cubicBezTo>
                    <a:cubicBezTo>
                      <a:pt x="47" y="2"/>
                      <a:pt x="47" y="4"/>
                      <a:pt x="47" y="7"/>
                    </a:cubicBezTo>
                    <a:cubicBezTo>
                      <a:pt x="44" y="7"/>
                      <a:pt x="42" y="7"/>
                      <a:pt x="39" y="8"/>
                    </a:cubicBezTo>
                    <a:cubicBezTo>
                      <a:pt x="34" y="8"/>
                      <a:pt x="33" y="10"/>
                      <a:pt x="34" y="15"/>
                    </a:cubicBezTo>
                    <a:cubicBezTo>
                      <a:pt x="34" y="17"/>
                      <a:pt x="35" y="19"/>
                      <a:pt x="35" y="20"/>
                    </a:cubicBezTo>
                    <a:cubicBezTo>
                      <a:pt x="46" y="51"/>
                      <a:pt x="57" y="81"/>
                      <a:pt x="68" y="112"/>
                    </a:cubicBezTo>
                    <a:cubicBezTo>
                      <a:pt x="69" y="113"/>
                      <a:pt x="69" y="114"/>
                      <a:pt x="70" y="116"/>
                    </a:cubicBezTo>
                    <a:cubicBezTo>
                      <a:pt x="71" y="114"/>
                      <a:pt x="71" y="113"/>
                      <a:pt x="72" y="113"/>
                    </a:cubicBezTo>
                    <a:cubicBezTo>
                      <a:pt x="83" y="81"/>
                      <a:pt x="94" y="50"/>
                      <a:pt x="106" y="18"/>
                    </a:cubicBezTo>
                    <a:cubicBezTo>
                      <a:pt x="106" y="17"/>
                      <a:pt x="106" y="17"/>
                      <a:pt x="106" y="16"/>
                    </a:cubicBezTo>
                    <a:cubicBezTo>
                      <a:pt x="107" y="10"/>
                      <a:pt x="106" y="8"/>
                      <a:pt x="101" y="7"/>
                    </a:cubicBezTo>
                    <a:cubicBezTo>
                      <a:pt x="98" y="7"/>
                      <a:pt x="96" y="7"/>
                      <a:pt x="94" y="7"/>
                    </a:cubicBezTo>
                    <a:cubicBezTo>
                      <a:pt x="94" y="4"/>
                      <a:pt x="94" y="2"/>
                      <a:pt x="94" y="0"/>
                    </a:cubicBezTo>
                    <a:cubicBezTo>
                      <a:pt x="106" y="0"/>
                      <a:pt x="119" y="0"/>
                      <a:pt x="133" y="0"/>
                    </a:cubicBezTo>
                    <a:cubicBezTo>
                      <a:pt x="133" y="2"/>
                      <a:pt x="133" y="4"/>
                      <a:pt x="133" y="7"/>
                    </a:cubicBezTo>
                    <a:cubicBezTo>
                      <a:pt x="132" y="7"/>
                      <a:pt x="131" y="7"/>
                      <a:pt x="130" y="7"/>
                    </a:cubicBezTo>
                    <a:cubicBezTo>
                      <a:pt x="124" y="8"/>
                      <a:pt x="121" y="11"/>
                      <a:pt x="119" y="16"/>
                    </a:cubicBezTo>
                    <a:cubicBezTo>
                      <a:pt x="116" y="24"/>
                      <a:pt x="113" y="31"/>
                      <a:pt x="110" y="38"/>
                    </a:cubicBezTo>
                    <a:cubicBezTo>
                      <a:pt x="98" y="70"/>
                      <a:pt x="86" y="101"/>
                      <a:pt x="74" y="133"/>
                    </a:cubicBezTo>
                    <a:cubicBezTo>
                      <a:pt x="74" y="134"/>
                      <a:pt x="73" y="135"/>
                      <a:pt x="73" y="13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80" name="Freeform 31">
                <a:extLst>
                  <a:ext uri="{FF2B5EF4-FFF2-40B4-BE49-F238E27FC236}">
                    <a16:creationId xmlns:a16="http://schemas.microsoft.com/office/drawing/2014/main" id="{BA16E188-C562-41A4-9B4A-9DBEBF95A377}"/>
                  </a:ext>
                </a:extLst>
              </p:cNvPr>
              <p:cNvSpPr>
                <a:spLocks/>
              </p:cNvSpPr>
              <p:nvPr/>
            </p:nvSpPr>
            <p:spPr bwMode="auto">
              <a:xfrm>
                <a:off x="9844855" y="3891177"/>
                <a:ext cx="342807" cy="384457"/>
              </a:xfrm>
              <a:custGeom>
                <a:avLst/>
                <a:gdLst>
                  <a:gd name="T0" fmla="*/ 85 w 120"/>
                  <a:gd name="T1" fmla="*/ 127 h 135"/>
                  <a:gd name="T2" fmla="*/ 85 w 120"/>
                  <a:gd name="T3" fmla="*/ 134 h 135"/>
                  <a:gd name="T4" fmla="*/ 35 w 120"/>
                  <a:gd name="T5" fmla="*/ 134 h 135"/>
                  <a:gd name="T6" fmla="*/ 35 w 120"/>
                  <a:gd name="T7" fmla="*/ 127 h 135"/>
                  <a:gd name="T8" fmla="*/ 44 w 120"/>
                  <a:gd name="T9" fmla="*/ 126 h 135"/>
                  <a:gd name="T10" fmla="*/ 50 w 120"/>
                  <a:gd name="T11" fmla="*/ 120 h 135"/>
                  <a:gd name="T12" fmla="*/ 51 w 120"/>
                  <a:gd name="T13" fmla="*/ 113 h 135"/>
                  <a:gd name="T14" fmla="*/ 51 w 120"/>
                  <a:gd name="T15" fmla="*/ 85 h 135"/>
                  <a:gd name="T16" fmla="*/ 50 w 120"/>
                  <a:gd name="T17" fmla="*/ 79 h 135"/>
                  <a:gd name="T18" fmla="*/ 17 w 120"/>
                  <a:gd name="T19" fmla="*/ 19 h 135"/>
                  <a:gd name="T20" fmla="*/ 15 w 120"/>
                  <a:gd name="T21" fmla="*/ 15 h 135"/>
                  <a:gd name="T22" fmla="*/ 3 w 120"/>
                  <a:gd name="T23" fmla="*/ 7 h 135"/>
                  <a:gd name="T24" fmla="*/ 0 w 120"/>
                  <a:gd name="T25" fmla="*/ 7 h 135"/>
                  <a:gd name="T26" fmla="*/ 0 w 120"/>
                  <a:gd name="T27" fmla="*/ 0 h 135"/>
                  <a:gd name="T28" fmla="*/ 48 w 120"/>
                  <a:gd name="T29" fmla="*/ 0 h 135"/>
                  <a:gd name="T30" fmla="*/ 48 w 120"/>
                  <a:gd name="T31" fmla="*/ 7 h 135"/>
                  <a:gd name="T32" fmla="*/ 40 w 120"/>
                  <a:gd name="T33" fmla="*/ 7 h 135"/>
                  <a:gd name="T34" fmla="*/ 36 w 120"/>
                  <a:gd name="T35" fmla="*/ 14 h 135"/>
                  <a:gd name="T36" fmla="*/ 37 w 120"/>
                  <a:gd name="T37" fmla="*/ 18 h 135"/>
                  <a:gd name="T38" fmla="*/ 61 w 120"/>
                  <a:gd name="T39" fmla="*/ 64 h 135"/>
                  <a:gd name="T40" fmla="*/ 63 w 120"/>
                  <a:gd name="T41" fmla="*/ 68 h 135"/>
                  <a:gd name="T42" fmla="*/ 66 w 120"/>
                  <a:gd name="T43" fmla="*/ 64 h 135"/>
                  <a:gd name="T44" fmla="*/ 91 w 120"/>
                  <a:gd name="T45" fmla="*/ 18 h 135"/>
                  <a:gd name="T46" fmla="*/ 93 w 120"/>
                  <a:gd name="T47" fmla="*/ 12 h 135"/>
                  <a:gd name="T48" fmla="*/ 90 w 120"/>
                  <a:gd name="T49" fmla="*/ 8 h 135"/>
                  <a:gd name="T50" fmla="*/ 81 w 120"/>
                  <a:gd name="T51" fmla="*/ 7 h 135"/>
                  <a:gd name="T52" fmla="*/ 81 w 120"/>
                  <a:gd name="T53" fmla="*/ 0 h 135"/>
                  <a:gd name="T54" fmla="*/ 120 w 120"/>
                  <a:gd name="T55" fmla="*/ 0 h 135"/>
                  <a:gd name="T56" fmla="*/ 120 w 120"/>
                  <a:gd name="T57" fmla="*/ 7 h 135"/>
                  <a:gd name="T58" fmla="*/ 115 w 120"/>
                  <a:gd name="T59" fmla="*/ 8 h 135"/>
                  <a:gd name="T60" fmla="*/ 108 w 120"/>
                  <a:gd name="T61" fmla="*/ 12 h 135"/>
                  <a:gd name="T62" fmla="*/ 103 w 120"/>
                  <a:gd name="T63" fmla="*/ 19 h 135"/>
                  <a:gd name="T64" fmla="*/ 71 w 120"/>
                  <a:gd name="T65" fmla="*/ 75 h 135"/>
                  <a:gd name="T66" fmla="*/ 69 w 120"/>
                  <a:gd name="T67" fmla="*/ 82 h 135"/>
                  <a:gd name="T68" fmla="*/ 69 w 120"/>
                  <a:gd name="T69" fmla="*/ 111 h 135"/>
                  <a:gd name="T70" fmla="*/ 69 w 120"/>
                  <a:gd name="T71" fmla="*/ 118 h 135"/>
                  <a:gd name="T72" fmla="*/ 77 w 120"/>
                  <a:gd name="T73" fmla="*/ 126 h 135"/>
                  <a:gd name="T74" fmla="*/ 85 w 120"/>
                  <a:gd name="T75" fmla="*/ 12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0" h="135">
                    <a:moveTo>
                      <a:pt x="85" y="127"/>
                    </a:moveTo>
                    <a:cubicBezTo>
                      <a:pt x="85" y="130"/>
                      <a:pt x="85" y="132"/>
                      <a:pt x="85" y="134"/>
                    </a:cubicBezTo>
                    <a:cubicBezTo>
                      <a:pt x="81" y="135"/>
                      <a:pt x="44" y="135"/>
                      <a:pt x="35" y="134"/>
                    </a:cubicBezTo>
                    <a:cubicBezTo>
                      <a:pt x="35" y="132"/>
                      <a:pt x="35" y="130"/>
                      <a:pt x="35" y="127"/>
                    </a:cubicBezTo>
                    <a:cubicBezTo>
                      <a:pt x="38" y="127"/>
                      <a:pt x="41" y="126"/>
                      <a:pt x="44" y="126"/>
                    </a:cubicBezTo>
                    <a:cubicBezTo>
                      <a:pt x="48" y="126"/>
                      <a:pt x="50" y="124"/>
                      <a:pt x="50" y="120"/>
                    </a:cubicBezTo>
                    <a:cubicBezTo>
                      <a:pt x="51" y="118"/>
                      <a:pt x="51" y="115"/>
                      <a:pt x="51" y="113"/>
                    </a:cubicBezTo>
                    <a:cubicBezTo>
                      <a:pt x="51" y="104"/>
                      <a:pt x="51" y="95"/>
                      <a:pt x="51" y="85"/>
                    </a:cubicBezTo>
                    <a:cubicBezTo>
                      <a:pt x="51" y="83"/>
                      <a:pt x="51" y="81"/>
                      <a:pt x="50" y="79"/>
                    </a:cubicBezTo>
                    <a:cubicBezTo>
                      <a:pt x="39" y="59"/>
                      <a:pt x="28" y="39"/>
                      <a:pt x="17" y="19"/>
                    </a:cubicBezTo>
                    <a:cubicBezTo>
                      <a:pt x="16" y="17"/>
                      <a:pt x="15" y="16"/>
                      <a:pt x="15" y="15"/>
                    </a:cubicBezTo>
                    <a:cubicBezTo>
                      <a:pt x="12" y="10"/>
                      <a:pt x="9" y="7"/>
                      <a:pt x="3" y="7"/>
                    </a:cubicBezTo>
                    <a:cubicBezTo>
                      <a:pt x="2" y="7"/>
                      <a:pt x="1" y="7"/>
                      <a:pt x="0" y="7"/>
                    </a:cubicBezTo>
                    <a:cubicBezTo>
                      <a:pt x="0" y="4"/>
                      <a:pt x="0" y="2"/>
                      <a:pt x="0" y="0"/>
                    </a:cubicBezTo>
                    <a:cubicBezTo>
                      <a:pt x="16" y="0"/>
                      <a:pt x="31" y="0"/>
                      <a:pt x="48" y="0"/>
                    </a:cubicBezTo>
                    <a:cubicBezTo>
                      <a:pt x="48" y="2"/>
                      <a:pt x="48" y="4"/>
                      <a:pt x="48" y="7"/>
                    </a:cubicBezTo>
                    <a:cubicBezTo>
                      <a:pt x="45" y="7"/>
                      <a:pt x="42" y="7"/>
                      <a:pt x="40" y="7"/>
                    </a:cubicBezTo>
                    <a:cubicBezTo>
                      <a:pt x="35" y="8"/>
                      <a:pt x="34" y="10"/>
                      <a:pt x="36" y="14"/>
                    </a:cubicBezTo>
                    <a:cubicBezTo>
                      <a:pt x="36" y="15"/>
                      <a:pt x="37" y="17"/>
                      <a:pt x="37" y="18"/>
                    </a:cubicBezTo>
                    <a:cubicBezTo>
                      <a:pt x="45" y="33"/>
                      <a:pt x="53" y="49"/>
                      <a:pt x="61" y="64"/>
                    </a:cubicBezTo>
                    <a:cubicBezTo>
                      <a:pt x="61" y="65"/>
                      <a:pt x="62" y="66"/>
                      <a:pt x="63" y="68"/>
                    </a:cubicBezTo>
                    <a:cubicBezTo>
                      <a:pt x="64" y="66"/>
                      <a:pt x="65" y="65"/>
                      <a:pt x="66" y="64"/>
                    </a:cubicBezTo>
                    <a:cubicBezTo>
                      <a:pt x="74" y="49"/>
                      <a:pt x="82" y="34"/>
                      <a:pt x="91" y="18"/>
                    </a:cubicBezTo>
                    <a:cubicBezTo>
                      <a:pt x="92" y="16"/>
                      <a:pt x="93" y="14"/>
                      <a:pt x="93" y="12"/>
                    </a:cubicBezTo>
                    <a:cubicBezTo>
                      <a:pt x="94" y="9"/>
                      <a:pt x="93" y="8"/>
                      <a:pt x="90" y="8"/>
                    </a:cubicBezTo>
                    <a:cubicBezTo>
                      <a:pt x="87" y="7"/>
                      <a:pt x="85" y="7"/>
                      <a:pt x="81" y="7"/>
                    </a:cubicBezTo>
                    <a:cubicBezTo>
                      <a:pt x="81" y="4"/>
                      <a:pt x="81" y="2"/>
                      <a:pt x="81" y="0"/>
                    </a:cubicBezTo>
                    <a:cubicBezTo>
                      <a:pt x="94" y="0"/>
                      <a:pt x="107" y="0"/>
                      <a:pt x="120" y="0"/>
                    </a:cubicBezTo>
                    <a:cubicBezTo>
                      <a:pt x="120" y="2"/>
                      <a:pt x="120" y="4"/>
                      <a:pt x="120" y="7"/>
                    </a:cubicBezTo>
                    <a:cubicBezTo>
                      <a:pt x="119" y="7"/>
                      <a:pt x="117" y="7"/>
                      <a:pt x="115" y="8"/>
                    </a:cubicBezTo>
                    <a:cubicBezTo>
                      <a:pt x="112" y="8"/>
                      <a:pt x="109" y="9"/>
                      <a:pt x="108" y="12"/>
                    </a:cubicBezTo>
                    <a:cubicBezTo>
                      <a:pt x="106" y="14"/>
                      <a:pt x="104" y="17"/>
                      <a:pt x="103" y="19"/>
                    </a:cubicBezTo>
                    <a:cubicBezTo>
                      <a:pt x="92" y="38"/>
                      <a:pt x="81" y="56"/>
                      <a:pt x="71" y="75"/>
                    </a:cubicBezTo>
                    <a:cubicBezTo>
                      <a:pt x="69" y="77"/>
                      <a:pt x="68" y="80"/>
                      <a:pt x="69" y="82"/>
                    </a:cubicBezTo>
                    <a:cubicBezTo>
                      <a:pt x="69" y="92"/>
                      <a:pt x="69" y="102"/>
                      <a:pt x="69" y="111"/>
                    </a:cubicBezTo>
                    <a:cubicBezTo>
                      <a:pt x="69" y="114"/>
                      <a:pt x="69" y="116"/>
                      <a:pt x="69" y="118"/>
                    </a:cubicBezTo>
                    <a:cubicBezTo>
                      <a:pt x="70" y="124"/>
                      <a:pt x="71" y="125"/>
                      <a:pt x="77" y="126"/>
                    </a:cubicBezTo>
                    <a:cubicBezTo>
                      <a:pt x="80" y="126"/>
                      <a:pt x="82" y="127"/>
                      <a:pt x="85" y="12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81" name="Freeform 32">
                <a:extLst>
                  <a:ext uri="{FF2B5EF4-FFF2-40B4-BE49-F238E27FC236}">
                    <a16:creationId xmlns:a16="http://schemas.microsoft.com/office/drawing/2014/main" id="{04D8D32A-D397-417E-8C9F-BDEF41F83EB9}"/>
                  </a:ext>
                </a:extLst>
              </p:cNvPr>
              <p:cNvSpPr>
                <a:spLocks/>
              </p:cNvSpPr>
              <p:nvPr/>
            </p:nvSpPr>
            <p:spPr bwMode="auto">
              <a:xfrm>
                <a:off x="9514863" y="3878362"/>
                <a:ext cx="329992" cy="394068"/>
              </a:xfrm>
              <a:custGeom>
                <a:avLst/>
                <a:gdLst>
                  <a:gd name="T0" fmla="*/ 108 w 116"/>
                  <a:gd name="T1" fmla="*/ 42 h 139"/>
                  <a:gd name="T2" fmla="*/ 102 w 116"/>
                  <a:gd name="T3" fmla="*/ 29 h 139"/>
                  <a:gd name="T4" fmla="*/ 72 w 116"/>
                  <a:gd name="T5" fmla="*/ 14 h 139"/>
                  <a:gd name="T6" fmla="*/ 67 w 116"/>
                  <a:gd name="T7" fmla="*/ 18 h 139"/>
                  <a:gd name="T8" fmla="*/ 66 w 116"/>
                  <a:gd name="T9" fmla="*/ 24 h 139"/>
                  <a:gd name="T10" fmla="*/ 66 w 116"/>
                  <a:gd name="T11" fmla="*/ 115 h 139"/>
                  <a:gd name="T12" fmla="*/ 67 w 116"/>
                  <a:gd name="T13" fmla="*/ 123 h 139"/>
                  <a:gd name="T14" fmla="*/ 75 w 116"/>
                  <a:gd name="T15" fmla="*/ 131 h 139"/>
                  <a:gd name="T16" fmla="*/ 83 w 116"/>
                  <a:gd name="T17" fmla="*/ 132 h 139"/>
                  <a:gd name="T18" fmla="*/ 83 w 116"/>
                  <a:gd name="T19" fmla="*/ 139 h 139"/>
                  <a:gd name="T20" fmla="*/ 33 w 116"/>
                  <a:gd name="T21" fmla="*/ 139 h 139"/>
                  <a:gd name="T22" fmla="*/ 33 w 116"/>
                  <a:gd name="T23" fmla="*/ 132 h 139"/>
                  <a:gd name="T24" fmla="*/ 41 w 116"/>
                  <a:gd name="T25" fmla="*/ 131 h 139"/>
                  <a:gd name="T26" fmla="*/ 49 w 116"/>
                  <a:gd name="T27" fmla="*/ 123 h 139"/>
                  <a:gd name="T28" fmla="*/ 49 w 116"/>
                  <a:gd name="T29" fmla="*/ 118 h 139"/>
                  <a:gd name="T30" fmla="*/ 49 w 116"/>
                  <a:gd name="T31" fmla="*/ 22 h 139"/>
                  <a:gd name="T32" fmla="*/ 41 w 116"/>
                  <a:gd name="T33" fmla="*/ 14 h 139"/>
                  <a:gd name="T34" fmla="*/ 32 w 116"/>
                  <a:gd name="T35" fmla="*/ 15 h 139"/>
                  <a:gd name="T36" fmla="*/ 18 w 116"/>
                  <a:gd name="T37" fmla="*/ 23 h 139"/>
                  <a:gd name="T38" fmla="*/ 11 w 116"/>
                  <a:gd name="T39" fmla="*/ 36 h 139"/>
                  <a:gd name="T40" fmla="*/ 8 w 116"/>
                  <a:gd name="T41" fmla="*/ 42 h 139"/>
                  <a:gd name="T42" fmla="*/ 0 w 116"/>
                  <a:gd name="T43" fmla="*/ 39 h 139"/>
                  <a:gd name="T44" fmla="*/ 13 w 116"/>
                  <a:gd name="T45" fmla="*/ 0 h 139"/>
                  <a:gd name="T46" fmla="*/ 19 w 116"/>
                  <a:gd name="T47" fmla="*/ 0 h 139"/>
                  <a:gd name="T48" fmla="*/ 21 w 116"/>
                  <a:gd name="T49" fmla="*/ 4 h 139"/>
                  <a:gd name="T50" fmla="*/ 95 w 116"/>
                  <a:gd name="T51" fmla="*/ 4 h 139"/>
                  <a:gd name="T52" fmla="*/ 97 w 116"/>
                  <a:gd name="T53" fmla="*/ 0 h 139"/>
                  <a:gd name="T54" fmla="*/ 103 w 116"/>
                  <a:gd name="T55" fmla="*/ 0 h 139"/>
                  <a:gd name="T56" fmla="*/ 116 w 116"/>
                  <a:gd name="T57" fmla="*/ 39 h 139"/>
                  <a:gd name="T58" fmla="*/ 108 w 116"/>
                  <a:gd name="T59" fmla="*/ 42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6" h="139">
                    <a:moveTo>
                      <a:pt x="108" y="42"/>
                    </a:moveTo>
                    <a:cubicBezTo>
                      <a:pt x="106" y="37"/>
                      <a:pt x="104" y="33"/>
                      <a:pt x="102" y="29"/>
                    </a:cubicBezTo>
                    <a:cubicBezTo>
                      <a:pt x="96" y="17"/>
                      <a:pt x="85" y="13"/>
                      <a:pt x="72" y="14"/>
                    </a:cubicBezTo>
                    <a:cubicBezTo>
                      <a:pt x="68" y="14"/>
                      <a:pt x="67" y="15"/>
                      <a:pt x="67" y="18"/>
                    </a:cubicBezTo>
                    <a:cubicBezTo>
                      <a:pt x="66" y="20"/>
                      <a:pt x="66" y="22"/>
                      <a:pt x="66" y="24"/>
                    </a:cubicBezTo>
                    <a:cubicBezTo>
                      <a:pt x="66" y="54"/>
                      <a:pt x="66" y="85"/>
                      <a:pt x="66" y="115"/>
                    </a:cubicBezTo>
                    <a:cubicBezTo>
                      <a:pt x="66" y="118"/>
                      <a:pt x="67" y="120"/>
                      <a:pt x="67" y="123"/>
                    </a:cubicBezTo>
                    <a:cubicBezTo>
                      <a:pt x="68" y="128"/>
                      <a:pt x="70" y="130"/>
                      <a:pt x="75" y="131"/>
                    </a:cubicBezTo>
                    <a:cubicBezTo>
                      <a:pt x="78" y="131"/>
                      <a:pt x="80" y="132"/>
                      <a:pt x="83" y="132"/>
                    </a:cubicBezTo>
                    <a:cubicBezTo>
                      <a:pt x="83" y="134"/>
                      <a:pt x="83" y="137"/>
                      <a:pt x="83" y="139"/>
                    </a:cubicBezTo>
                    <a:cubicBezTo>
                      <a:pt x="66" y="139"/>
                      <a:pt x="50" y="139"/>
                      <a:pt x="33" y="139"/>
                    </a:cubicBezTo>
                    <a:cubicBezTo>
                      <a:pt x="33" y="137"/>
                      <a:pt x="33" y="135"/>
                      <a:pt x="33" y="132"/>
                    </a:cubicBezTo>
                    <a:cubicBezTo>
                      <a:pt x="36" y="132"/>
                      <a:pt x="39" y="131"/>
                      <a:pt x="41" y="131"/>
                    </a:cubicBezTo>
                    <a:cubicBezTo>
                      <a:pt x="47" y="130"/>
                      <a:pt x="49" y="128"/>
                      <a:pt x="49" y="123"/>
                    </a:cubicBezTo>
                    <a:cubicBezTo>
                      <a:pt x="49" y="121"/>
                      <a:pt x="49" y="120"/>
                      <a:pt x="49" y="118"/>
                    </a:cubicBezTo>
                    <a:cubicBezTo>
                      <a:pt x="49" y="86"/>
                      <a:pt x="49" y="54"/>
                      <a:pt x="49" y="22"/>
                    </a:cubicBezTo>
                    <a:cubicBezTo>
                      <a:pt x="49" y="14"/>
                      <a:pt x="49" y="13"/>
                      <a:pt x="41" y="14"/>
                    </a:cubicBezTo>
                    <a:cubicBezTo>
                      <a:pt x="38" y="14"/>
                      <a:pt x="35" y="14"/>
                      <a:pt x="32" y="15"/>
                    </a:cubicBezTo>
                    <a:cubicBezTo>
                      <a:pt x="26" y="16"/>
                      <a:pt x="21" y="18"/>
                      <a:pt x="18" y="23"/>
                    </a:cubicBezTo>
                    <a:cubicBezTo>
                      <a:pt x="15" y="27"/>
                      <a:pt x="13" y="32"/>
                      <a:pt x="11" y="36"/>
                    </a:cubicBezTo>
                    <a:cubicBezTo>
                      <a:pt x="10" y="38"/>
                      <a:pt x="9" y="40"/>
                      <a:pt x="8" y="42"/>
                    </a:cubicBezTo>
                    <a:cubicBezTo>
                      <a:pt x="5" y="41"/>
                      <a:pt x="3" y="40"/>
                      <a:pt x="0" y="39"/>
                    </a:cubicBezTo>
                    <a:cubicBezTo>
                      <a:pt x="5" y="26"/>
                      <a:pt x="9" y="13"/>
                      <a:pt x="13" y="0"/>
                    </a:cubicBezTo>
                    <a:cubicBezTo>
                      <a:pt x="15" y="0"/>
                      <a:pt x="17" y="0"/>
                      <a:pt x="19" y="0"/>
                    </a:cubicBezTo>
                    <a:cubicBezTo>
                      <a:pt x="20" y="1"/>
                      <a:pt x="20" y="3"/>
                      <a:pt x="21" y="4"/>
                    </a:cubicBezTo>
                    <a:cubicBezTo>
                      <a:pt x="46" y="4"/>
                      <a:pt x="70" y="4"/>
                      <a:pt x="95" y="4"/>
                    </a:cubicBezTo>
                    <a:cubicBezTo>
                      <a:pt x="95" y="3"/>
                      <a:pt x="96" y="1"/>
                      <a:pt x="97" y="0"/>
                    </a:cubicBezTo>
                    <a:cubicBezTo>
                      <a:pt x="98" y="0"/>
                      <a:pt x="100" y="0"/>
                      <a:pt x="103" y="0"/>
                    </a:cubicBezTo>
                    <a:cubicBezTo>
                      <a:pt x="107" y="13"/>
                      <a:pt x="112" y="26"/>
                      <a:pt x="116" y="39"/>
                    </a:cubicBezTo>
                    <a:cubicBezTo>
                      <a:pt x="113" y="40"/>
                      <a:pt x="111" y="41"/>
                      <a:pt x="108" y="4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82" name="Freeform 33">
                <a:extLst>
                  <a:ext uri="{FF2B5EF4-FFF2-40B4-BE49-F238E27FC236}">
                    <a16:creationId xmlns:a16="http://schemas.microsoft.com/office/drawing/2014/main" id="{80ECFE5A-CC82-4F7B-9CB9-E42947E66DC6}"/>
                  </a:ext>
                </a:extLst>
              </p:cNvPr>
              <p:cNvSpPr>
                <a:spLocks/>
              </p:cNvSpPr>
              <p:nvPr/>
            </p:nvSpPr>
            <p:spPr bwMode="auto">
              <a:xfrm>
                <a:off x="5715150" y="3891177"/>
                <a:ext cx="140967" cy="381253"/>
              </a:xfrm>
              <a:custGeom>
                <a:avLst/>
                <a:gdLst>
                  <a:gd name="T0" fmla="*/ 0 w 50"/>
                  <a:gd name="T1" fmla="*/ 134 h 134"/>
                  <a:gd name="T2" fmla="*/ 0 w 50"/>
                  <a:gd name="T3" fmla="*/ 127 h 134"/>
                  <a:gd name="T4" fmla="*/ 9 w 50"/>
                  <a:gd name="T5" fmla="*/ 126 h 134"/>
                  <a:gd name="T6" fmla="*/ 16 w 50"/>
                  <a:gd name="T7" fmla="*/ 119 h 134"/>
                  <a:gd name="T8" fmla="*/ 16 w 50"/>
                  <a:gd name="T9" fmla="*/ 113 h 134"/>
                  <a:gd name="T10" fmla="*/ 16 w 50"/>
                  <a:gd name="T11" fmla="*/ 21 h 134"/>
                  <a:gd name="T12" fmla="*/ 16 w 50"/>
                  <a:gd name="T13" fmla="*/ 13 h 134"/>
                  <a:gd name="T14" fmla="*/ 9 w 50"/>
                  <a:gd name="T15" fmla="*/ 8 h 134"/>
                  <a:gd name="T16" fmla="*/ 1 w 50"/>
                  <a:gd name="T17" fmla="*/ 7 h 134"/>
                  <a:gd name="T18" fmla="*/ 1 w 50"/>
                  <a:gd name="T19" fmla="*/ 0 h 134"/>
                  <a:gd name="T20" fmla="*/ 49 w 50"/>
                  <a:gd name="T21" fmla="*/ 0 h 134"/>
                  <a:gd name="T22" fmla="*/ 49 w 50"/>
                  <a:gd name="T23" fmla="*/ 7 h 134"/>
                  <a:gd name="T24" fmla="*/ 42 w 50"/>
                  <a:gd name="T25" fmla="*/ 8 h 134"/>
                  <a:gd name="T26" fmla="*/ 34 w 50"/>
                  <a:gd name="T27" fmla="*/ 15 h 134"/>
                  <a:gd name="T28" fmla="*/ 33 w 50"/>
                  <a:gd name="T29" fmla="*/ 23 h 134"/>
                  <a:gd name="T30" fmla="*/ 33 w 50"/>
                  <a:gd name="T31" fmla="*/ 113 h 134"/>
                  <a:gd name="T32" fmla="*/ 46 w 50"/>
                  <a:gd name="T33" fmla="*/ 127 h 134"/>
                  <a:gd name="T34" fmla="*/ 49 w 50"/>
                  <a:gd name="T35" fmla="*/ 127 h 134"/>
                  <a:gd name="T36" fmla="*/ 50 w 50"/>
                  <a:gd name="T37" fmla="*/ 131 h 134"/>
                  <a:gd name="T38" fmla="*/ 49 w 50"/>
                  <a:gd name="T39" fmla="*/ 134 h 134"/>
                  <a:gd name="T40" fmla="*/ 0 w 50"/>
                  <a:gd name="T4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134">
                    <a:moveTo>
                      <a:pt x="0" y="134"/>
                    </a:moveTo>
                    <a:cubicBezTo>
                      <a:pt x="0" y="132"/>
                      <a:pt x="0" y="130"/>
                      <a:pt x="0" y="127"/>
                    </a:cubicBezTo>
                    <a:cubicBezTo>
                      <a:pt x="3" y="127"/>
                      <a:pt x="6" y="127"/>
                      <a:pt x="9" y="126"/>
                    </a:cubicBezTo>
                    <a:cubicBezTo>
                      <a:pt x="13" y="125"/>
                      <a:pt x="15" y="124"/>
                      <a:pt x="16" y="119"/>
                    </a:cubicBezTo>
                    <a:cubicBezTo>
                      <a:pt x="16" y="117"/>
                      <a:pt x="16" y="115"/>
                      <a:pt x="16" y="113"/>
                    </a:cubicBezTo>
                    <a:cubicBezTo>
                      <a:pt x="16" y="82"/>
                      <a:pt x="16" y="52"/>
                      <a:pt x="16" y="21"/>
                    </a:cubicBezTo>
                    <a:cubicBezTo>
                      <a:pt x="16" y="18"/>
                      <a:pt x="16" y="16"/>
                      <a:pt x="16" y="13"/>
                    </a:cubicBezTo>
                    <a:cubicBezTo>
                      <a:pt x="15" y="10"/>
                      <a:pt x="13" y="8"/>
                      <a:pt x="9" y="8"/>
                    </a:cubicBezTo>
                    <a:cubicBezTo>
                      <a:pt x="6" y="7"/>
                      <a:pt x="4" y="7"/>
                      <a:pt x="1" y="7"/>
                    </a:cubicBezTo>
                    <a:cubicBezTo>
                      <a:pt x="1" y="4"/>
                      <a:pt x="1" y="2"/>
                      <a:pt x="1" y="0"/>
                    </a:cubicBezTo>
                    <a:cubicBezTo>
                      <a:pt x="17" y="0"/>
                      <a:pt x="33" y="0"/>
                      <a:pt x="49" y="0"/>
                    </a:cubicBezTo>
                    <a:cubicBezTo>
                      <a:pt x="49" y="2"/>
                      <a:pt x="49" y="4"/>
                      <a:pt x="49" y="7"/>
                    </a:cubicBezTo>
                    <a:cubicBezTo>
                      <a:pt x="47" y="7"/>
                      <a:pt x="44" y="7"/>
                      <a:pt x="42" y="8"/>
                    </a:cubicBezTo>
                    <a:cubicBezTo>
                      <a:pt x="38" y="8"/>
                      <a:pt x="35" y="10"/>
                      <a:pt x="34" y="15"/>
                    </a:cubicBezTo>
                    <a:cubicBezTo>
                      <a:pt x="34" y="17"/>
                      <a:pt x="33" y="20"/>
                      <a:pt x="33" y="23"/>
                    </a:cubicBezTo>
                    <a:cubicBezTo>
                      <a:pt x="33" y="53"/>
                      <a:pt x="33" y="83"/>
                      <a:pt x="33" y="113"/>
                    </a:cubicBezTo>
                    <a:cubicBezTo>
                      <a:pt x="33" y="124"/>
                      <a:pt x="36" y="126"/>
                      <a:pt x="46" y="127"/>
                    </a:cubicBezTo>
                    <a:cubicBezTo>
                      <a:pt x="47" y="127"/>
                      <a:pt x="48" y="127"/>
                      <a:pt x="49" y="127"/>
                    </a:cubicBezTo>
                    <a:cubicBezTo>
                      <a:pt x="49" y="128"/>
                      <a:pt x="50" y="129"/>
                      <a:pt x="50" y="131"/>
                    </a:cubicBezTo>
                    <a:cubicBezTo>
                      <a:pt x="50" y="132"/>
                      <a:pt x="49" y="133"/>
                      <a:pt x="49" y="134"/>
                    </a:cubicBezTo>
                    <a:cubicBezTo>
                      <a:pt x="33" y="134"/>
                      <a:pt x="17" y="134"/>
                      <a:pt x="0" y="134"/>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83" name="Freeform 34">
                <a:extLst>
                  <a:ext uri="{FF2B5EF4-FFF2-40B4-BE49-F238E27FC236}">
                    <a16:creationId xmlns:a16="http://schemas.microsoft.com/office/drawing/2014/main" id="{A2B2A5CC-F142-4967-9397-104C57D6D51E}"/>
                  </a:ext>
                </a:extLst>
              </p:cNvPr>
              <p:cNvSpPr>
                <a:spLocks/>
              </p:cNvSpPr>
              <p:nvPr/>
            </p:nvSpPr>
            <p:spPr bwMode="auto">
              <a:xfrm>
                <a:off x="9354673" y="3891177"/>
                <a:ext cx="137764" cy="384457"/>
              </a:xfrm>
              <a:custGeom>
                <a:avLst/>
                <a:gdLst>
                  <a:gd name="T0" fmla="*/ 0 w 49"/>
                  <a:gd name="T1" fmla="*/ 7 h 135"/>
                  <a:gd name="T2" fmla="*/ 0 w 49"/>
                  <a:gd name="T3" fmla="*/ 0 h 135"/>
                  <a:gd name="T4" fmla="*/ 49 w 49"/>
                  <a:gd name="T5" fmla="*/ 0 h 135"/>
                  <a:gd name="T6" fmla="*/ 49 w 49"/>
                  <a:gd name="T7" fmla="*/ 7 h 135"/>
                  <a:gd name="T8" fmla="*/ 42 w 49"/>
                  <a:gd name="T9" fmla="*/ 8 h 135"/>
                  <a:gd name="T10" fmla="*/ 34 w 49"/>
                  <a:gd name="T11" fmla="*/ 15 h 135"/>
                  <a:gd name="T12" fmla="*/ 33 w 49"/>
                  <a:gd name="T13" fmla="*/ 23 h 135"/>
                  <a:gd name="T14" fmla="*/ 33 w 49"/>
                  <a:gd name="T15" fmla="*/ 113 h 135"/>
                  <a:gd name="T16" fmla="*/ 46 w 49"/>
                  <a:gd name="T17" fmla="*/ 127 h 135"/>
                  <a:gd name="T18" fmla="*/ 49 w 49"/>
                  <a:gd name="T19" fmla="*/ 127 h 135"/>
                  <a:gd name="T20" fmla="*/ 49 w 49"/>
                  <a:gd name="T21" fmla="*/ 134 h 135"/>
                  <a:gd name="T22" fmla="*/ 0 w 49"/>
                  <a:gd name="T23" fmla="*/ 134 h 135"/>
                  <a:gd name="T24" fmla="*/ 0 w 49"/>
                  <a:gd name="T25" fmla="*/ 127 h 135"/>
                  <a:gd name="T26" fmla="*/ 7 w 49"/>
                  <a:gd name="T27" fmla="*/ 126 h 135"/>
                  <a:gd name="T28" fmla="*/ 16 w 49"/>
                  <a:gd name="T29" fmla="*/ 118 h 135"/>
                  <a:gd name="T30" fmla="*/ 16 w 49"/>
                  <a:gd name="T31" fmla="*/ 113 h 135"/>
                  <a:gd name="T32" fmla="*/ 16 w 49"/>
                  <a:gd name="T33" fmla="*/ 20 h 135"/>
                  <a:gd name="T34" fmla="*/ 15 w 49"/>
                  <a:gd name="T35" fmla="*/ 13 h 135"/>
                  <a:gd name="T36" fmla="*/ 9 w 49"/>
                  <a:gd name="T37" fmla="*/ 8 h 135"/>
                  <a:gd name="T38" fmla="*/ 0 w 49"/>
                  <a:gd name="T39" fmla="*/ 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9" h="135">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5" y="10"/>
                      <a:pt x="34" y="15"/>
                    </a:cubicBezTo>
                    <a:cubicBezTo>
                      <a:pt x="33" y="18"/>
                      <a:pt x="33" y="20"/>
                      <a:pt x="33" y="23"/>
                    </a:cubicBezTo>
                    <a:cubicBezTo>
                      <a:pt x="33" y="53"/>
                      <a:pt x="33" y="83"/>
                      <a:pt x="33" y="113"/>
                    </a:cubicBezTo>
                    <a:cubicBezTo>
                      <a:pt x="33" y="124"/>
                      <a:pt x="35" y="126"/>
                      <a:pt x="46" y="127"/>
                    </a:cubicBezTo>
                    <a:cubicBezTo>
                      <a:pt x="47" y="127"/>
                      <a:pt x="48" y="127"/>
                      <a:pt x="49" y="127"/>
                    </a:cubicBezTo>
                    <a:cubicBezTo>
                      <a:pt x="49" y="129"/>
                      <a:pt x="49" y="132"/>
                      <a:pt x="49" y="134"/>
                    </a:cubicBezTo>
                    <a:cubicBezTo>
                      <a:pt x="45" y="135"/>
                      <a:pt x="9" y="135"/>
                      <a:pt x="0" y="134"/>
                    </a:cubicBezTo>
                    <a:cubicBezTo>
                      <a:pt x="0" y="132"/>
                      <a:pt x="0" y="130"/>
                      <a:pt x="0" y="127"/>
                    </a:cubicBezTo>
                    <a:cubicBezTo>
                      <a:pt x="3" y="127"/>
                      <a:pt x="5" y="127"/>
                      <a:pt x="7" y="126"/>
                    </a:cubicBezTo>
                    <a:cubicBezTo>
                      <a:pt x="13" y="126"/>
                      <a:pt x="15" y="124"/>
                      <a:pt x="16" y="118"/>
                    </a:cubicBezTo>
                    <a:cubicBezTo>
                      <a:pt x="16" y="117"/>
                      <a:pt x="16" y="115"/>
                      <a:pt x="16" y="113"/>
                    </a:cubicBezTo>
                    <a:cubicBezTo>
                      <a:pt x="16" y="82"/>
                      <a:pt x="16" y="51"/>
                      <a:pt x="16" y="20"/>
                    </a:cubicBezTo>
                    <a:cubicBezTo>
                      <a:pt x="16" y="18"/>
                      <a:pt x="15" y="16"/>
                      <a:pt x="15" y="13"/>
                    </a:cubicBezTo>
                    <a:cubicBezTo>
                      <a:pt x="14" y="10"/>
                      <a:pt x="12" y="8"/>
                      <a:pt x="9" y="8"/>
                    </a:cubicBezTo>
                    <a:cubicBezTo>
                      <a:pt x="6" y="7"/>
                      <a:pt x="3" y="7"/>
                      <a:pt x="0" y="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84" name="Freeform 35">
                <a:extLst>
                  <a:ext uri="{FF2B5EF4-FFF2-40B4-BE49-F238E27FC236}">
                    <a16:creationId xmlns:a16="http://schemas.microsoft.com/office/drawing/2014/main" id="{C6DC5263-4BE0-4098-8265-18B3D919C540}"/>
                  </a:ext>
                </a:extLst>
              </p:cNvPr>
              <p:cNvSpPr>
                <a:spLocks/>
              </p:cNvSpPr>
              <p:nvPr/>
            </p:nvSpPr>
            <p:spPr bwMode="auto">
              <a:xfrm>
                <a:off x="7675879" y="3891177"/>
                <a:ext cx="137764" cy="381253"/>
              </a:xfrm>
              <a:custGeom>
                <a:avLst/>
                <a:gdLst>
                  <a:gd name="T0" fmla="*/ 0 w 49"/>
                  <a:gd name="T1" fmla="*/ 7 h 134"/>
                  <a:gd name="T2" fmla="*/ 0 w 49"/>
                  <a:gd name="T3" fmla="*/ 0 h 134"/>
                  <a:gd name="T4" fmla="*/ 49 w 49"/>
                  <a:gd name="T5" fmla="*/ 0 h 134"/>
                  <a:gd name="T6" fmla="*/ 49 w 49"/>
                  <a:gd name="T7" fmla="*/ 7 h 134"/>
                  <a:gd name="T8" fmla="*/ 42 w 49"/>
                  <a:gd name="T9" fmla="*/ 8 h 134"/>
                  <a:gd name="T10" fmla="*/ 34 w 49"/>
                  <a:gd name="T11" fmla="*/ 15 h 134"/>
                  <a:gd name="T12" fmla="*/ 33 w 49"/>
                  <a:gd name="T13" fmla="*/ 23 h 134"/>
                  <a:gd name="T14" fmla="*/ 33 w 49"/>
                  <a:gd name="T15" fmla="*/ 112 h 134"/>
                  <a:gd name="T16" fmla="*/ 34 w 49"/>
                  <a:gd name="T17" fmla="*/ 120 h 134"/>
                  <a:gd name="T18" fmla="*/ 40 w 49"/>
                  <a:gd name="T19" fmla="*/ 126 h 134"/>
                  <a:gd name="T20" fmla="*/ 49 w 49"/>
                  <a:gd name="T21" fmla="*/ 127 h 134"/>
                  <a:gd name="T22" fmla="*/ 49 w 49"/>
                  <a:gd name="T23" fmla="*/ 134 h 134"/>
                  <a:gd name="T24" fmla="*/ 0 w 49"/>
                  <a:gd name="T25" fmla="*/ 134 h 134"/>
                  <a:gd name="T26" fmla="*/ 0 w 49"/>
                  <a:gd name="T27" fmla="*/ 127 h 134"/>
                  <a:gd name="T28" fmla="*/ 8 w 49"/>
                  <a:gd name="T29" fmla="*/ 126 h 134"/>
                  <a:gd name="T30" fmla="*/ 15 w 49"/>
                  <a:gd name="T31" fmla="*/ 119 h 134"/>
                  <a:gd name="T32" fmla="*/ 16 w 49"/>
                  <a:gd name="T33" fmla="*/ 110 h 134"/>
                  <a:gd name="T34" fmla="*/ 16 w 49"/>
                  <a:gd name="T35" fmla="*/ 25 h 134"/>
                  <a:gd name="T36" fmla="*/ 15 w 49"/>
                  <a:gd name="T37" fmla="*/ 15 h 134"/>
                  <a:gd name="T38" fmla="*/ 8 w 49"/>
                  <a:gd name="T39" fmla="*/ 8 h 134"/>
                  <a:gd name="T40" fmla="*/ 0 w 49"/>
                  <a:gd name="T41" fmla="*/ 7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 h="134">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4" y="10"/>
                      <a:pt x="34" y="15"/>
                    </a:cubicBezTo>
                    <a:cubicBezTo>
                      <a:pt x="33" y="18"/>
                      <a:pt x="33" y="21"/>
                      <a:pt x="33" y="23"/>
                    </a:cubicBezTo>
                    <a:cubicBezTo>
                      <a:pt x="33" y="53"/>
                      <a:pt x="33" y="83"/>
                      <a:pt x="33" y="112"/>
                    </a:cubicBezTo>
                    <a:cubicBezTo>
                      <a:pt x="33" y="115"/>
                      <a:pt x="33" y="118"/>
                      <a:pt x="34" y="120"/>
                    </a:cubicBezTo>
                    <a:cubicBezTo>
                      <a:pt x="34" y="124"/>
                      <a:pt x="36" y="126"/>
                      <a:pt x="40" y="126"/>
                    </a:cubicBezTo>
                    <a:cubicBezTo>
                      <a:pt x="43" y="126"/>
                      <a:pt x="45" y="127"/>
                      <a:pt x="49" y="127"/>
                    </a:cubicBezTo>
                    <a:cubicBezTo>
                      <a:pt x="49" y="129"/>
                      <a:pt x="49" y="132"/>
                      <a:pt x="49" y="134"/>
                    </a:cubicBezTo>
                    <a:cubicBezTo>
                      <a:pt x="33" y="134"/>
                      <a:pt x="16" y="134"/>
                      <a:pt x="0" y="134"/>
                    </a:cubicBezTo>
                    <a:cubicBezTo>
                      <a:pt x="0" y="132"/>
                      <a:pt x="0" y="130"/>
                      <a:pt x="0" y="127"/>
                    </a:cubicBezTo>
                    <a:cubicBezTo>
                      <a:pt x="3" y="127"/>
                      <a:pt x="6" y="127"/>
                      <a:pt x="8" y="126"/>
                    </a:cubicBezTo>
                    <a:cubicBezTo>
                      <a:pt x="13" y="125"/>
                      <a:pt x="15" y="123"/>
                      <a:pt x="15" y="119"/>
                    </a:cubicBezTo>
                    <a:cubicBezTo>
                      <a:pt x="16" y="116"/>
                      <a:pt x="16" y="113"/>
                      <a:pt x="16" y="110"/>
                    </a:cubicBezTo>
                    <a:cubicBezTo>
                      <a:pt x="16" y="81"/>
                      <a:pt x="16" y="53"/>
                      <a:pt x="16" y="25"/>
                    </a:cubicBezTo>
                    <a:cubicBezTo>
                      <a:pt x="16" y="21"/>
                      <a:pt x="16" y="18"/>
                      <a:pt x="15" y="15"/>
                    </a:cubicBezTo>
                    <a:cubicBezTo>
                      <a:pt x="15" y="10"/>
                      <a:pt x="13" y="8"/>
                      <a:pt x="8" y="8"/>
                    </a:cubicBezTo>
                    <a:cubicBezTo>
                      <a:pt x="5" y="7"/>
                      <a:pt x="3" y="7"/>
                      <a:pt x="0" y="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grpSp>
        <p:grpSp>
          <p:nvGrpSpPr>
            <p:cNvPr id="85" name="组合 84">
              <a:extLst>
                <a:ext uri="{FF2B5EF4-FFF2-40B4-BE49-F238E27FC236}">
                  <a16:creationId xmlns:a16="http://schemas.microsoft.com/office/drawing/2014/main" id="{0FEBB34A-9216-4734-ABDB-24C619203A22}"/>
                </a:ext>
              </a:extLst>
            </p:cNvPr>
            <p:cNvGrpSpPr/>
            <p:nvPr userDrawn="1"/>
          </p:nvGrpSpPr>
          <p:grpSpPr>
            <a:xfrm>
              <a:off x="10237120" y="539555"/>
              <a:ext cx="1312962" cy="375239"/>
              <a:chOff x="4606634" y="2048989"/>
              <a:chExt cx="5593843" cy="1598699"/>
            </a:xfrm>
            <a:solidFill>
              <a:schemeClr val="accent1">
                <a:alpha val="80000"/>
              </a:schemeClr>
            </a:solidFill>
          </p:grpSpPr>
          <p:sp>
            <p:nvSpPr>
              <p:cNvPr id="86" name="Freeform 9">
                <a:extLst>
                  <a:ext uri="{FF2B5EF4-FFF2-40B4-BE49-F238E27FC236}">
                    <a16:creationId xmlns:a16="http://schemas.microsoft.com/office/drawing/2014/main" id="{BAAACB60-72C2-4416-9299-161860BAE9EE}"/>
                  </a:ext>
                </a:extLst>
              </p:cNvPr>
              <p:cNvSpPr>
                <a:spLocks noEditPoints="1"/>
              </p:cNvSpPr>
              <p:nvPr/>
            </p:nvSpPr>
            <p:spPr bwMode="auto">
              <a:xfrm>
                <a:off x="9274578" y="2071415"/>
                <a:ext cx="925899" cy="1034829"/>
              </a:xfrm>
              <a:custGeom>
                <a:avLst/>
                <a:gdLst>
                  <a:gd name="T0" fmla="*/ 324 w 325"/>
                  <a:gd name="T1" fmla="*/ 106 h 363"/>
                  <a:gd name="T2" fmla="*/ 283 w 325"/>
                  <a:gd name="T3" fmla="*/ 179 h 363"/>
                  <a:gd name="T4" fmla="*/ 247 w 325"/>
                  <a:gd name="T5" fmla="*/ 214 h 363"/>
                  <a:gd name="T6" fmla="*/ 241 w 325"/>
                  <a:gd name="T7" fmla="*/ 228 h 363"/>
                  <a:gd name="T8" fmla="*/ 271 w 325"/>
                  <a:gd name="T9" fmla="*/ 230 h 363"/>
                  <a:gd name="T10" fmla="*/ 282 w 325"/>
                  <a:gd name="T11" fmla="*/ 240 h 363"/>
                  <a:gd name="T12" fmla="*/ 269 w 325"/>
                  <a:gd name="T13" fmla="*/ 277 h 363"/>
                  <a:gd name="T14" fmla="*/ 223 w 325"/>
                  <a:gd name="T15" fmla="*/ 316 h 363"/>
                  <a:gd name="T16" fmla="*/ 176 w 325"/>
                  <a:gd name="T17" fmla="*/ 340 h 363"/>
                  <a:gd name="T18" fmla="*/ 160 w 325"/>
                  <a:gd name="T19" fmla="*/ 339 h 363"/>
                  <a:gd name="T20" fmla="*/ 165 w 325"/>
                  <a:gd name="T21" fmla="*/ 329 h 363"/>
                  <a:gd name="T22" fmla="*/ 195 w 325"/>
                  <a:gd name="T23" fmla="*/ 302 h 363"/>
                  <a:gd name="T24" fmla="*/ 214 w 325"/>
                  <a:gd name="T25" fmla="*/ 282 h 363"/>
                  <a:gd name="T26" fmla="*/ 223 w 325"/>
                  <a:gd name="T27" fmla="*/ 265 h 363"/>
                  <a:gd name="T28" fmla="*/ 220 w 325"/>
                  <a:gd name="T29" fmla="*/ 257 h 363"/>
                  <a:gd name="T30" fmla="*/ 179 w 325"/>
                  <a:gd name="T31" fmla="*/ 289 h 363"/>
                  <a:gd name="T32" fmla="*/ 106 w 325"/>
                  <a:gd name="T33" fmla="*/ 335 h 363"/>
                  <a:gd name="T34" fmla="*/ 20 w 325"/>
                  <a:gd name="T35" fmla="*/ 363 h 363"/>
                  <a:gd name="T36" fmla="*/ 4 w 325"/>
                  <a:gd name="T37" fmla="*/ 360 h 363"/>
                  <a:gd name="T38" fmla="*/ 78 w 325"/>
                  <a:gd name="T39" fmla="*/ 306 h 363"/>
                  <a:gd name="T40" fmla="*/ 102 w 325"/>
                  <a:gd name="T41" fmla="*/ 295 h 363"/>
                  <a:gd name="T42" fmla="*/ 208 w 325"/>
                  <a:gd name="T43" fmla="*/ 238 h 363"/>
                  <a:gd name="T44" fmla="*/ 207 w 325"/>
                  <a:gd name="T45" fmla="*/ 232 h 363"/>
                  <a:gd name="T46" fmla="*/ 171 w 325"/>
                  <a:gd name="T47" fmla="*/ 243 h 363"/>
                  <a:gd name="T48" fmla="*/ 163 w 325"/>
                  <a:gd name="T49" fmla="*/ 239 h 363"/>
                  <a:gd name="T50" fmla="*/ 170 w 325"/>
                  <a:gd name="T51" fmla="*/ 226 h 363"/>
                  <a:gd name="T52" fmla="*/ 154 w 325"/>
                  <a:gd name="T53" fmla="*/ 206 h 363"/>
                  <a:gd name="T54" fmla="*/ 122 w 325"/>
                  <a:gd name="T55" fmla="*/ 224 h 363"/>
                  <a:gd name="T56" fmla="*/ 99 w 325"/>
                  <a:gd name="T57" fmla="*/ 236 h 363"/>
                  <a:gd name="T58" fmla="*/ 100 w 325"/>
                  <a:gd name="T59" fmla="*/ 222 h 363"/>
                  <a:gd name="T60" fmla="*/ 116 w 325"/>
                  <a:gd name="T61" fmla="*/ 204 h 363"/>
                  <a:gd name="T62" fmla="*/ 118 w 325"/>
                  <a:gd name="T63" fmla="*/ 183 h 363"/>
                  <a:gd name="T64" fmla="*/ 116 w 325"/>
                  <a:gd name="T65" fmla="*/ 174 h 363"/>
                  <a:gd name="T66" fmla="*/ 143 w 325"/>
                  <a:gd name="T67" fmla="*/ 167 h 363"/>
                  <a:gd name="T68" fmla="*/ 158 w 325"/>
                  <a:gd name="T69" fmla="*/ 145 h 363"/>
                  <a:gd name="T70" fmla="*/ 147 w 325"/>
                  <a:gd name="T71" fmla="*/ 144 h 363"/>
                  <a:gd name="T72" fmla="*/ 132 w 325"/>
                  <a:gd name="T73" fmla="*/ 141 h 363"/>
                  <a:gd name="T74" fmla="*/ 141 w 325"/>
                  <a:gd name="T75" fmla="*/ 129 h 363"/>
                  <a:gd name="T76" fmla="*/ 140 w 325"/>
                  <a:gd name="T77" fmla="*/ 115 h 363"/>
                  <a:gd name="T78" fmla="*/ 112 w 325"/>
                  <a:gd name="T79" fmla="*/ 96 h 363"/>
                  <a:gd name="T80" fmla="*/ 127 w 325"/>
                  <a:gd name="T81" fmla="*/ 92 h 363"/>
                  <a:gd name="T82" fmla="*/ 167 w 325"/>
                  <a:gd name="T83" fmla="*/ 81 h 363"/>
                  <a:gd name="T84" fmla="*/ 203 w 325"/>
                  <a:gd name="T85" fmla="*/ 36 h 363"/>
                  <a:gd name="T86" fmla="*/ 204 w 325"/>
                  <a:gd name="T87" fmla="*/ 10 h 363"/>
                  <a:gd name="T88" fmla="*/ 216 w 325"/>
                  <a:gd name="T89" fmla="*/ 3 h 363"/>
                  <a:gd name="T90" fmla="*/ 224 w 325"/>
                  <a:gd name="T91" fmla="*/ 56 h 363"/>
                  <a:gd name="T92" fmla="*/ 205 w 325"/>
                  <a:gd name="T93" fmla="*/ 91 h 363"/>
                  <a:gd name="T94" fmla="*/ 208 w 325"/>
                  <a:gd name="T95" fmla="*/ 105 h 363"/>
                  <a:gd name="T96" fmla="*/ 267 w 325"/>
                  <a:gd name="T97" fmla="*/ 87 h 363"/>
                  <a:gd name="T98" fmla="*/ 297 w 325"/>
                  <a:gd name="T99" fmla="*/ 85 h 363"/>
                  <a:gd name="T100" fmla="*/ 309 w 325"/>
                  <a:gd name="T101" fmla="*/ 86 h 363"/>
                  <a:gd name="T102" fmla="*/ 325 w 325"/>
                  <a:gd name="T103" fmla="*/ 104 h 363"/>
                  <a:gd name="T104" fmla="*/ 198 w 325"/>
                  <a:gd name="T105" fmla="*/ 126 h 363"/>
                  <a:gd name="T106" fmla="*/ 164 w 325"/>
                  <a:gd name="T107" fmla="*/ 175 h 363"/>
                  <a:gd name="T108" fmla="*/ 181 w 325"/>
                  <a:gd name="T109" fmla="*/ 191 h 363"/>
                  <a:gd name="T110" fmla="*/ 186 w 325"/>
                  <a:gd name="T111" fmla="*/ 173 h 363"/>
                  <a:gd name="T112" fmla="*/ 199 w 325"/>
                  <a:gd name="T113" fmla="*/ 170 h 363"/>
                  <a:gd name="T114" fmla="*/ 206 w 325"/>
                  <a:gd name="T115" fmla="*/ 204 h 363"/>
                  <a:gd name="T116" fmla="*/ 217 w 325"/>
                  <a:gd name="T117" fmla="*/ 206 h 363"/>
                  <a:gd name="T118" fmla="*/ 229 w 325"/>
                  <a:gd name="T119" fmla="*/ 188 h 363"/>
                  <a:gd name="T120" fmla="*/ 261 w 325"/>
                  <a:gd name="T121" fmla="*/ 141 h 363"/>
                  <a:gd name="T122" fmla="*/ 250 w 325"/>
                  <a:gd name="T123" fmla="*/ 134 h 363"/>
                  <a:gd name="T124" fmla="*/ 206 w 325"/>
                  <a:gd name="T125" fmla="*/ 12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5" h="363">
                    <a:moveTo>
                      <a:pt x="325" y="104"/>
                    </a:moveTo>
                    <a:cubicBezTo>
                      <a:pt x="325" y="104"/>
                      <a:pt x="324" y="105"/>
                      <a:pt x="324" y="106"/>
                    </a:cubicBezTo>
                    <a:cubicBezTo>
                      <a:pt x="323" y="108"/>
                      <a:pt x="323" y="111"/>
                      <a:pt x="322" y="114"/>
                    </a:cubicBezTo>
                    <a:cubicBezTo>
                      <a:pt x="312" y="138"/>
                      <a:pt x="300" y="160"/>
                      <a:pt x="283" y="179"/>
                    </a:cubicBezTo>
                    <a:cubicBezTo>
                      <a:pt x="275" y="188"/>
                      <a:pt x="267" y="197"/>
                      <a:pt x="259" y="205"/>
                    </a:cubicBezTo>
                    <a:cubicBezTo>
                      <a:pt x="255" y="209"/>
                      <a:pt x="251" y="211"/>
                      <a:pt x="247" y="214"/>
                    </a:cubicBezTo>
                    <a:cubicBezTo>
                      <a:pt x="244" y="217"/>
                      <a:pt x="241" y="219"/>
                      <a:pt x="239" y="223"/>
                    </a:cubicBezTo>
                    <a:cubicBezTo>
                      <a:pt x="237" y="226"/>
                      <a:pt x="238" y="227"/>
                      <a:pt x="241" y="228"/>
                    </a:cubicBezTo>
                    <a:cubicBezTo>
                      <a:pt x="243" y="228"/>
                      <a:pt x="245" y="228"/>
                      <a:pt x="246" y="228"/>
                    </a:cubicBezTo>
                    <a:cubicBezTo>
                      <a:pt x="255" y="229"/>
                      <a:pt x="263" y="230"/>
                      <a:pt x="271" y="230"/>
                    </a:cubicBezTo>
                    <a:cubicBezTo>
                      <a:pt x="272" y="230"/>
                      <a:pt x="274" y="231"/>
                      <a:pt x="275" y="231"/>
                    </a:cubicBezTo>
                    <a:cubicBezTo>
                      <a:pt x="280" y="233"/>
                      <a:pt x="282" y="235"/>
                      <a:pt x="282" y="240"/>
                    </a:cubicBezTo>
                    <a:cubicBezTo>
                      <a:pt x="283" y="247"/>
                      <a:pt x="282" y="253"/>
                      <a:pt x="279" y="259"/>
                    </a:cubicBezTo>
                    <a:cubicBezTo>
                      <a:pt x="277" y="265"/>
                      <a:pt x="273" y="271"/>
                      <a:pt x="269" y="277"/>
                    </a:cubicBezTo>
                    <a:cubicBezTo>
                      <a:pt x="260" y="289"/>
                      <a:pt x="248" y="298"/>
                      <a:pt x="237" y="307"/>
                    </a:cubicBezTo>
                    <a:cubicBezTo>
                      <a:pt x="233" y="311"/>
                      <a:pt x="228" y="314"/>
                      <a:pt x="223" y="316"/>
                    </a:cubicBezTo>
                    <a:cubicBezTo>
                      <a:pt x="213" y="321"/>
                      <a:pt x="203" y="327"/>
                      <a:pt x="193" y="332"/>
                    </a:cubicBezTo>
                    <a:cubicBezTo>
                      <a:pt x="187" y="334"/>
                      <a:pt x="182" y="337"/>
                      <a:pt x="176" y="340"/>
                    </a:cubicBezTo>
                    <a:cubicBezTo>
                      <a:pt x="173" y="341"/>
                      <a:pt x="169" y="341"/>
                      <a:pt x="166" y="342"/>
                    </a:cubicBezTo>
                    <a:cubicBezTo>
                      <a:pt x="164" y="342"/>
                      <a:pt x="161" y="341"/>
                      <a:pt x="160" y="339"/>
                    </a:cubicBezTo>
                    <a:cubicBezTo>
                      <a:pt x="159" y="337"/>
                      <a:pt x="160" y="335"/>
                      <a:pt x="162" y="333"/>
                    </a:cubicBezTo>
                    <a:cubicBezTo>
                      <a:pt x="163" y="332"/>
                      <a:pt x="164" y="330"/>
                      <a:pt x="165" y="329"/>
                    </a:cubicBezTo>
                    <a:cubicBezTo>
                      <a:pt x="173" y="323"/>
                      <a:pt x="181" y="316"/>
                      <a:pt x="189" y="310"/>
                    </a:cubicBezTo>
                    <a:cubicBezTo>
                      <a:pt x="192" y="307"/>
                      <a:pt x="194" y="305"/>
                      <a:pt x="195" y="302"/>
                    </a:cubicBezTo>
                    <a:cubicBezTo>
                      <a:pt x="196" y="300"/>
                      <a:pt x="198" y="297"/>
                      <a:pt x="200" y="295"/>
                    </a:cubicBezTo>
                    <a:cubicBezTo>
                      <a:pt x="205" y="291"/>
                      <a:pt x="210" y="287"/>
                      <a:pt x="214" y="282"/>
                    </a:cubicBezTo>
                    <a:cubicBezTo>
                      <a:pt x="217" y="280"/>
                      <a:pt x="218" y="278"/>
                      <a:pt x="219" y="275"/>
                    </a:cubicBezTo>
                    <a:cubicBezTo>
                      <a:pt x="219" y="271"/>
                      <a:pt x="221" y="268"/>
                      <a:pt x="223" y="265"/>
                    </a:cubicBezTo>
                    <a:cubicBezTo>
                      <a:pt x="225" y="263"/>
                      <a:pt x="227" y="261"/>
                      <a:pt x="229" y="259"/>
                    </a:cubicBezTo>
                    <a:cubicBezTo>
                      <a:pt x="227" y="256"/>
                      <a:pt x="224" y="256"/>
                      <a:pt x="220" y="257"/>
                    </a:cubicBezTo>
                    <a:cubicBezTo>
                      <a:pt x="212" y="260"/>
                      <a:pt x="205" y="264"/>
                      <a:pt x="199" y="270"/>
                    </a:cubicBezTo>
                    <a:cubicBezTo>
                      <a:pt x="192" y="276"/>
                      <a:pt x="186" y="282"/>
                      <a:pt x="179" y="289"/>
                    </a:cubicBezTo>
                    <a:cubicBezTo>
                      <a:pt x="169" y="299"/>
                      <a:pt x="157" y="307"/>
                      <a:pt x="144" y="314"/>
                    </a:cubicBezTo>
                    <a:cubicBezTo>
                      <a:pt x="131" y="320"/>
                      <a:pt x="119" y="328"/>
                      <a:pt x="106" y="335"/>
                    </a:cubicBezTo>
                    <a:cubicBezTo>
                      <a:pt x="89" y="344"/>
                      <a:pt x="72" y="352"/>
                      <a:pt x="53" y="357"/>
                    </a:cubicBezTo>
                    <a:cubicBezTo>
                      <a:pt x="43" y="361"/>
                      <a:pt x="32" y="363"/>
                      <a:pt x="20" y="363"/>
                    </a:cubicBezTo>
                    <a:cubicBezTo>
                      <a:pt x="16" y="362"/>
                      <a:pt x="12" y="361"/>
                      <a:pt x="7" y="361"/>
                    </a:cubicBezTo>
                    <a:cubicBezTo>
                      <a:pt x="6" y="361"/>
                      <a:pt x="5" y="360"/>
                      <a:pt x="4" y="360"/>
                    </a:cubicBezTo>
                    <a:cubicBezTo>
                      <a:pt x="0" y="358"/>
                      <a:pt x="0" y="355"/>
                      <a:pt x="4" y="352"/>
                    </a:cubicBezTo>
                    <a:cubicBezTo>
                      <a:pt x="28" y="337"/>
                      <a:pt x="53" y="321"/>
                      <a:pt x="78" y="306"/>
                    </a:cubicBezTo>
                    <a:cubicBezTo>
                      <a:pt x="84" y="302"/>
                      <a:pt x="91" y="298"/>
                      <a:pt x="98" y="297"/>
                    </a:cubicBezTo>
                    <a:cubicBezTo>
                      <a:pt x="100" y="296"/>
                      <a:pt x="101" y="295"/>
                      <a:pt x="102" y="295"/>
                    </a:cubicBezTo>
                    <a:cubicBezTo>
                      <a:pt x="135" y="275"/>
                      <a:pt x="169" y="257"/>
                      <a:pt x="204" y="241"/>
                    </a:cubicBezTo>
                    <a:cubicBezTo>
                      <a:pt x="205" y="240"/>
                      <a:pt x="207" y="239"/>
                      <a:pt x="208" y="238"/>
                    </a:cubicBezTo>
                    <a:cubicBezTo>
                      <a:pt x="209" y="237"/>
                      <a:pt x="210" y="235"/>
                      <a:pt x="210" y="234"/>
                    </a:cubicBezTo>
                    <a:cubicBezTo>
                      <a:pt x="210" y="233"/>
                      <a:pt x="208" y="232"/>
                      <a:pt x="207" y="232"/>
                    </a:cubicBezTo>
                    <a:cubicBezTo>
                      <a:pt x="201" y="231"/>
                      <a:pt x="196" y="233"/>
                      <a:pt x="190" y="235"/>
                    </a:cubicBezTo>
                    <a:cubicBezTo>
                      <a:pt x="184" y="238"/>
                      <a:pt x="178" y="240"/>
                      <a:pt x="171" y="243"/>
                    </a:cubicBezTo>
                    <a:cubicBezTo>
                      <a:pt x="170" y="243"/>
                      <a:pt x="169" y="244"/>
                      <a:pt x="168" y="244"/>
                    </a:cubicBezTo>
                    <a:cubicBezTo>
                      <a:pt x="164" y="244"/>
                      <a:pt x="163" y="244"/>
                      <a:pt x="163" y="239"/>
                    </a:cubicBezTo>
                    <a:cubicBezTo>
                      <a:pt x="163" y="236"/>
                      <a:pt x="164" y="233"/>
                      <a:pt x="166" y="231"/>
                    </a:cubicBezTo>
                    <a:cubicBezTo>
                      <a:pt x="167" y="229"/>
                      <a:pt x="169" y="228"/>
                      <a:pt x="170" y="226"/>
                    </a:cubicBezTo>
                    <a:cubicBezTo>
                      <a:pt x="172" y="222"/>
                      <a:pt x="172" y="218"/>
                      <a:pt x="168" y="215"/>
                    </a:cubicBezTo>
                    <a:cubicBezTo>
                      <a:pt x="164" y="212"/>
                      <a:pt x="159" y="209"/>
                      <a:pt x="154" y="206"/>
                    </a:cubicBezTo>
                    <a:cubicBezTo>
                      <a:pt x="148" y="203"/>
                      <a:pt x="143" y="205"/>
                      <a:pt x="138" y="210"/>
                    </a:cubicBezTo>
                    <a:cubicBezTo>
                      <a:pt x="133" y="215"/>
                      <a:pt x="128" y="219"/>
                      <a:pt x="122" y="224"/>
                    </a:cubicBezTo>
                    <a:cubicBezTo>
                      <a:pt x="118" y="228"/>
                      <a:pt x="112" y="231"/>
                      <a:pt x="107" y="235"/>
                    </a:cubicBezTo>
                    <a:cubicBezTo>
                      <a:pt x="105" y="236"/>
                      <a:pt x="102" y="238"/>
                      <a:pt x="99" y="236"/>
                    </a:cubicBezTo>
                    <a:cubicBezTo>
                      <a:pt x="97" y="234"/>
                      <a:pt x="97" y="231"/>
                      <a:pt x="98" y="229"/>
                    </a:cubicBezTo>
                    <a:cubicBezTo>
                      <a:pt x="98" y="226"/>
                      <a:pt x="99" y="224"/>
                      <a:pt x="100" y="222"/>
                    </a:cubicBezTo>
                    <a:cubicBezTo>
                      <a:pt x="102" y="219"/>
                      <a:pt x="105" y="217"/>
                      <a:pt x="107" y="214"/>
                    </a:cubicBezTo>
                    <a:cubicBezTo>
                      <a:pt x="110" y="211"/>
                      <a:pt x="113" y="208"/>
                      <a:pt x="116" y="204"/>
                    </a:cubicBezTo>
                    <a:cubicBezTo>
                      <a:pt x="118" y="202"/>
                      <a:pt x="119" y="198"/>
                      <a:pt x="120" y="195"/>
                    </a:cubicBezTo>
                    <a:cubicBezTo>
                      <a:pt x="122" y="191"/>
                      <a:pt x="122" y="187"/>
                      <a:pt x="118" y="183"/>
                    </a:cubicBezTo>
                    <a:cubicBezTo>
                      <a:pt x="116" y="182"/>
                      <a:pt x="115" y="181"/>
                      <a:pt x="115" y="179"/>
                    </a:cubicBezTo>
                    <a:cubicBezTo>
                      <a:pt x="113" y="177"/>
                      <a:pt x="113" y="175"/>
                      <a:pt x="116" y="174"/>
                    </a:cubicBezTo>
                    <a:cubicBezTo>
                      <a:pt x="123" y="173"/>
                      <a:pt x="130" y="171"/>
                      <a:pt x="137" y="170"/>
                    </a:cubicBezTo>
                    <a:cubicBezTo>
                      <a:pt x="140" y="170"/>
                      <a:pt x="141" y="169"/>
                      <a:pt x="143" y="167"/>
                    </a:cubicBezTo>
                    <a:cubicBezTo>
                      <a:pt x="146" y="163"/>
                      <a:pt x="150" y="159"/>
                      <a:pt x="153" y="155"/>
                    </a:cubicBezTo>
                    <a:cubicBezTo>
                      <a:pt x="155" y="152"/>
                      <a:pt x="157" y="149"/>
                      <a:pt x="158" y="145"/>
                    </a:cubicBezTo>
                    <a:cubicBezTo>
                      <a:pt x="159" y="141"/>
                      <a:pt x="157" y="140"/>
                      <a:pt x="154" y="141"/>
                    </a:cubicBezTo>
                    <a:cubicBezTo>
                      <a:pt x="151" y="141"/>
                      <a:pt x="149" y="142"/>
                      <a:pt x="147" y="144"/>
                    </a:cubicBezTo>
                    <a:cubicBezTo>
                      <a:pt x="144" y="146"/>
                      <a:pt x="140" y="146"/>
                      <a:pt x="137" y="145"/>
                    </a:cubicBezTo>
                    <a:cubicBezTo>
                      <a:pt x="134" y="145"/>
                      <a:pt x="133" y="144"/>
                      <a:pt x="132" y="141"/>
                    </a:cubicBezTo>
                    <a:cubicBezTo>
                      <a:pt x="132" y="139"/>
                      <a:pt x="132" y="137"/>
                      <a:pt x="134" y="135"/>
                    </a:cubicBezTo>
                    <a:cubicBezTo>
                      <a:pt x="137" y="133"/>
                      <a:pt x="139" y="131"/>
                      <a:pt x="141" y="129"/>
                    </a:cubicBezTo>
                    <a:cubicBezTo>
                      <a:pt x="143" y="126"/>
                      <a:pt x="144" y="123"/>
                      <a:pt x="144" y="119"/>
                    </a:cubicBezTo>
                    <a:cubicBezTo>
                      <a:pt x="144" y="116"/>
                      <a:pt x="143" y="115"/>
                      <a:pt x="140" y="115"/>
                    </a:cubicBezTo>
                    <a:cubicBezTo>
                      <a:pt x="136" y="115"/>
                      <a:pt x="132" y="115"/>
                      <a:pt x="129" y="114"/>
                    </a:cubicBezTo>
                    <a:cubicBezTo>
                      <a:pt x="119" y="112"/>
                      <a:pt x="114" y="106"/>
                      <a:pt x="112" y="96"/>
                    </a:cubicBezTo>
                    <a:cubicBezTo>
                      <a:pt x="112" y="91"/>
                      <a:pt x="113" y="90"/>
                      <a:pt x="118" y="91"/>
                    </a:cubicBezTo>
                    <a:cubicBezTo>
                      <a:pt x="121" y="91"/>
                      <a:pt x="124" y="91"/>
                      <a:pt x="127" y="92"/>
                    </a:cubicBezTo>
                    <a:cubicBezTo>
                      <a:pt x="137" y="93"/>
                      <a:pt x="146" y="92"/>
                      <a:pt x="155" y="86"/>
                    </a:cubicBezTo>
                    <a:cubicBezTo>
                      <a:pt x="158" y="83"/>
                      <a:pt x="163" y="82"/>
                      <a:pt x="167" y="81"/>
                    </a:cubicBezTo>
                    <a:cubicBezTo>
                      <a:pt x="174" y="79"/>
                      <a:pt x="180" y="76"/>
                      <a:pt x="184" y="70"/>
                    </a:cubicBezTo>
                    <a:cubicBezTo>
                      <a:pt x="193" y="60"/>
                      <a:pt x="200" y="49"/>
                      <a:pt x="203" y="36"/>
                    </a:cubicBezTo>
                    <a:cubicBezTo>
                      <a:pt x="204" y="30"/>
                      <a:pt x="205" y="23"/>
                      <a:pt x="205" y="17"/>
                    </a:cubicBezTo>
                    <a:cubicBezTo>
                      <a:pt x="204" y="15"/>
                      <a:pt x="204" y="13"/>
                      <a:pt x="204" y="10"/>
                    </a:cubicBezTo>
                    <a:cubicBezTo>
                      <a:pt x="204" y="7"/>
                      <a:pt x="204" y="4"/>
                      <a:pt x="207" y="2"/>
                    </a:cubicBezTo>
                    <a:cubicBezTo>
                      <a:pt x="211" y="0"/>
                      <a:pt x="213" y="2"/>
                      <a:pt x="216" y="3"/>
                    </a:cubicBezTo>
                    <a:cubicBezTo>
                      <a:pt x="230" y="11"/>
                      <a:pt x="236" y="28"/>
                      <a:pt x="230" y="43"/>
                    </a:cubicBezTo>
                    <a:cubicBezTo>
                      <a:pt x="229" y="48"/>
                      <a:pt x="226" y="52"/>
                      <a:pt x="224" y="56"/>
                    </a:cubicBezTo>
                    <a:cubicBezTo>
                      <a:pt x="219" y="64"/>
                      <a:pt x="214" y="72"/>
                      <a:pt x="209" y="80"/>
                    </a:cubicBezTo>
                    <a:cubicBezTo>
                      <a:pt x="207" y="83"/>
                      <a:pt x="206" y="87"/>
                      <a:pt x="205" y="91"/>
                    </a:cubicBezTo>
                    <a:cubicBezTo>
                      <a:pt x="204" y="93"/>
                      <a:pt x="203" y="95"/>
                      <a:pt x="203" y="98"/>
                    </a:cubicBezTo>
                    <a:cubicBezTo>
                      <a:pt x="203" y="102"/>
                      <a:pt x="205" y="104"/>
                      <a:pt x="208" y="105"/>
                    </a:cubicBezTo>
                    <a:cubicBezTo>
                      <a:pt x="213" y="106"/>
                      <a:pt x="217" y="105"/>
                      <a:pt x="221" y="104"/>
                    </a:cubicBezTo>
                    <a:cubicBezTo>
                      <a:pt x="236" y="97"/>
                      <a:pt x="251" y="91"/>
                      <a:pt x="267" y="87"/>
                    </a:cubicBezTo>
                    <a:cubicBezTo>
                      <a:pt x="274" y="85"/>
                      <a:pt x="280" y="84"/>
                      <a:pt x="287" y="82"/>
                    </a:cubicBezTo>
                    <a:cubicBezTo>
                      <a:pt x="290" y="82"/>
                      <a:pt x="294" y="82"/>
                      <a:pt x="297" y="85"/>
                    </a:cubicBezTo>
                    <a:cubicBezTo>
                      <a:pt x="299" y="86"/>
                      <a:pt x="301" y="86"/>
                      <a:pt x="304" y="86"/>
                    </a:cubicBezTo>
                    <a:cubicBezTo>
                      <a:pt x="305" y="87"/>
                      <a:pt x="307" y="86"/>
                      <a:pt x="309" y="86"/>
                    </a:cubicBezTo>
                    <a:cubicBezTo>
                      <a:pt x="317" y="86"/>
                      <a:pt x="323" y="89"/>
                      <a:pt x="325" y="97"/>
                    </a:cubicBezTo>
                    <a:cubicBezTo>
                      <a:pt x="325" y="99"/>
                      <a:pt x="325" y="101"/>
                      <a:pt x="325" y="104"/>
                    </a:cubicBezTo>
                    <a:close/>
                    <a:moveTo>
                      <a:pt x="206" y="122"/>
                    </a:moveTo>
                    <a:cubicBezTo>
                      <a:pt x="203" y="122"/>
                      <a:pt x="200" y="123"/>
                      <a:pt x="198" y="126"/>
                    </a:cubicBezTo>
                    <a:cubicBezTo>
                      <a:pt x="189" y="138"/>
                      <a:pt x="179" y="150"/>
                      <a:pt x="169" y="162"/>
                    </a:cubicBezTo>
                    <a:cubicBezTo>
                      <a:pt x="166" y="166"/>
                      <a:pt x="164" y="170"/>
                      <a:pt x="164" y="175"/>
                    </a:cubicBezTo>
                    <a:cubicBezTo>
                      <a:pt x="162" y="184"/>
                      <a:pt x="165" y="188"/>
                      <a:pt x="173" y="193"/>
                    </a:cubicBezTo>
                    <a:cubicBezTo>
                      <a:pt x="176" y="195"/>
                      <a:pt x="179" y="194"/>
                      <a:pt x="181" y="191"/>
                    </a:cubicBezTo>
                    <a:cubicBezTo>
                      <a:pt x="183" y="188"/>
                      <a:pt x="183" y="186"/>
                      <a:pt x="184" y="183"/>
                    </a:cubicBezTo>
                    <a:cubicBezTo>
                      <a:pt x="185" y="180"/>
                      <a:pt x="185" y="176"/>
                      <a:pt x="186" y="173"/>
                    </a:cubicBezTo>
                    <a:cubicBezTo>
                      <a:pt x="187" y="171"/>
                      <a:pt x="188" y="168"/>
                      <a:pt x="190" y="167"/>
                    </a:cubicBezTo>
                    <a:cubicBezTo>
                      <a:pt x="194" y="164"/>
                      <a:pt x="197" y="165"/>
                      <a:pt x="199" y="170"/>
                    </a:cubicBezTo>
                    <a:cubicBezTo>
                      <a:pt x="199" y="171"/>
                      <a:pt x="199" y="171"/>
                      <a:pt x="199" y="172"/>
                    </a:cubicBezTo>
                    <a:cubicBezTo>
                      <a:pt x="202" y="183"/>
                      <a:pt x="205" y="193"/>
                      <a:pt x="206" y="204"/>
                    </a:cubicBezTo>
                    <a:cubicBezTo>
                      <a:pt x="206" y="206"/>
                      <a:pt x="207" y="209"/>
                      <a:pt x="210" y="210"/>
                    </a:cubicBezTo>
                    <a:cubicBezTo>
                      <a:pt x="214" y="210"/>
                      <a:pt x="215" y="208"/>
                      <a:pt x="217" y="206"/>
                    </a:cubicBezTo>
                    <a:cubicBezTo>
                      <a:pt x="217" y="205"/>
                      <a:pt x="217" y="205"/>
                      <a:pt x="218" y="204"/>
                    </a:cubicBezTo>
                    <a:cubicBezTo>
                      <a:pt x="221" y="199"/>
                      <a:pt x="225" y="193"/>
                      <a:pt x="229" y="188"/>
                    </a:cubicBezTo>
                    <a:cubicBezTo>
                      <a:pt x="237" y="177"/>
                      <a:pt x="246" y="167"/>
                      <a:pt x="255" y="157"/>
                    </a:cubicBezTo>
                    <a:cubicBezTo>
                      <a:pt x="259" y="152"/>
                      <a:pt x="261" y="147"/>
                      <a:pt x="261" y="141"/>
                    </a:cubicBezTo>
                    <a:cubicBezTo>
                      <a:pt x="261" y="137"/>
                      <a:pt x="259" y="135"/>
                      <a:pt x="255" y="134"/>
                    </a:cubicBezTo>
                    <a:cubicBezTo>
                      <a:pt x="253" y="134"/>
                      <a:pt x="251" y="134"/>
                      <a:pt x="250" y="134"/>
                    </a:cubicBezTo>
                    <a:cubicBezTo>
                      <a:pt x="240" y="131"/>
                      <a:pt x="231" y="129"/>
                      <a:pt x="221" y="126"/>
                    </a:cubicBezTo>
                    <a:cubicBezTo>
                      <a:pt x="216" y="125"/>
                      <a:pt x="211" y="123"/>
                      <a:pt x="206" y="1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87" name="Freeform 10">
                <a:extLst>
                  <a:ext uri="{FF2B5EF4-FFF2-40B4-BE49-F238E27FC236}">
                    <a16:creationId xmlns:a16="http://schemas.microsoft.com/office/drawing/2014/main" id="{8CAA1636-149B-4EDA-B31F-4978A1DAA4F3}"/>
                  </a:ext>
                </a:extLst>
              </p:cNvPr>
              <p:cNvSpPr>
                <a:spLocks/>
              </p:cNvSpPr>
              <p:nvPr/>
            </p:nvSpPr>
            <p:spPr bwMode="auto">
              <a:xfrm>
                <a:off x="7550931" y="2257236"/>
                <a:ext cx="1089293" cy="1169389"/>
              </a:xfrm>
              <a:custGeom>
                <a:avLst/>
                <a:gdLst>
                  <a:gd name="T0" fmla="*/ 83 w 383"/>
                  <a:gd name="T1" fmla="*/ 410 h 411"/>
                  <a:gd name="T2" fmla="*/ 111 w 383"/>
                  <a:gd name="T3" fmla="*/ 380 h 411"/>
                  <a:gd name="T4" fmla="*/ 136 w 383"/>
                  <a:gd name="T5" fmla="*/ 371 h 411"/>
                  <a:gd name="T6" fmla="*/ 198 w 383"/>
                  <a:gd name="T7" fmla="*/ 294 h 411"/>
                  <a:gd name="T8" fmla="*/ 201 w 383"/>
                  <a:gd name="T9" fmla="*/ 280 h 411"/>
                  <a:gd name="T10" fmla="*/ 197 w 383"/>
                  <a:gd name="T11" fmla="*/ 274 h 411"/>
                  <a:gd name="T12" fmla="*/ 166 w 383"/>
                  <a:gd name="T13" fmla="*/ 283 h 411"/>
                  <a:gd name="T14" fmla="*/ 144 w 383"/>
                  <a:gd name="T15" fmla="*/ 291 h 411"/>
                  <a:gd name="T16" fmla="*/ 123 w 383"/>
                  <a:gd name="T17" fmla="*/ 305 h 411"/>
                  <a:gd name="T18" fmla="*/ 62 w 383"/>
                  <a:gd name="T19" fmla="*/ 344 h 411"/>
                  <a:gd name="T20" fmla="*/ 34 w 383"/>
                  <a:gd name="T21" fmla="*/ 353 h 411"/>
                  <a:gd name="T22" fmla="*/ 9 w 383"/>
                  <a:gd name="T23" fmla="*/ 344 h 411"/>
                  <a:gd name="T24" fmla="*/ 1 w 383"/>
                  <a:gd name="T25" fmla="*/ 322 h 411"/>
                  <a:gd name="T26" fmla="*/ 0 w 383"/>
                  <a:gd name="T27" fmla="*/ 288 h 411"/>
                  <a:gd name="T28" fmla="*/ 1 w 383"/>
                  <a:gd name="T29" fmla="*/ 283 h 411"/>
                  <a:gd name="T30" fmla="*/ 6 w 383"/>
                  <a:gd name="T31" fmla="*/ 282 h 411"/>
                  <a:gd name="T32" fmla="*/ 8 w 383"/>
                  <a:gd name="T33" fmla="*/ 285 h 411"/>
                  <a:gd name="T34" fmla="*/ 10 w 383"/>
                  <a:gd name="T35" fmla="*/ 290 h 411"/>
                  <a:gd name="T36" fmla="*/ 32 w 383"/>
                  <a:gd name="T37" fmla="*/ 298 h 411"/>
                  <a:gd name="T38" fmla="*/ 46 w 383"/>
                  <a:gd name="T39" fmla="*/ 293 h 411"/>
                  <a:gd name="T40" fmla="*/ 53 w 383"/>
                  <a:gd name="T41" fmla="*/ 291 h 411"/>
                  <a:gd name="T42" fmla="*/ 65 w 383"/>
                  <a:gd name="T43" fmla="*/ 288 h 411"/>
                  <a:gd name="T44" fmla="*/ 100 w 383"/>
                  <a:gd name="T45" fmla="*/ 268 h 411"/>
                  <a:gd name="T46" fmla="*/ 156 w 383"/>
                  <a:gd name="T47" fmla="*/ 244 h 411"/>
                  <a:gd name="T48" fmla="*/ 197 w 383"/>
                  <a:gd name="T49" fmla="*/ 229 h 411"/>
                  <a:gd name="T50" fmla="*/ 203 w 383"/>
                  <a:gd name="T51" fmla="*/ 226 h 411"/>
                  <a:gd name="T52" fmla="*/ 219 w 383"/>
                  <a:gd name="T53" fmla="*/ 204 h 411"/>
                  <a:gd name="T54" fmla="*/ 222 w 383"/>
                  <a:gd name="T55" fmla="*/ 124 h 411"/>
                  <a:gd name="T56" fmla="*/ 210 w 383"/>
                  <a:gd name="T57" fmla="*/ 69 h 411"/>
                  <a:gd name="T58" fmla="*/ 197 w 383"/>
                  <a:gd name="T59" fmla="*/ 36 h 411"/>
                  <a:gd name="T60" fmla="*/ 194 w 383"/>
                  <a:gd name="T61" fmla="*/ 10 h 411"/>
                  <a:gd name="T62" fmla="*/ 205 w 383"/>
                  <a:gd name="T63" fmla="*/ 2 h 411"/>
                  <a:gd name="T64" fmla="*/ 230 w 383"/>
                  <a:gd name="T65" fmla="*/ 7 h 411"/>
                  <a:gd name="T66" fmla="*/ 237 w 383"/>
                  <a:gd name="T67" fmla="*/ 10 h 411"/>
                  <a:gd name="T68" fmla="*/ 248 w 383"/>
                  <a:gd name="T69" fmla="*/ 19 h 411"/>
                  <a:gd name="T70" fmla="*/ 265 w 383"/>
                  <a:gd name="T71" fmla="*/ 29 h 411"/>
                  <a:gd name="T72" fmla="*/ 280 w 383"/>
                  <a:gd name="T73" fmla="*/ 49 h 411"/>
                  <a:gd name="T74" fmla="*/ 278 w 383"/>
                  <a:gd name="T75" fmla="*/ 66 h 411"/>
                  <a:gd name="T76" fmla="*/ 273 w 383"/>
                  <a:gd name="T77" fmla="*/ 72 h 411"/>
                  <a:gd name="T78" fmla="*/ 270 w 383"/>
                  <a:gd name="T79" fmla="*/ 77 h 411"/>
                  <a:gd name="T80" fmla="*/ 271 w 383"/>
                  <a:gd name="T81" fmla="*/ 158 h 411"/>
                  <a:gd name="T82" fmla="*/ 273 w 383"/>
                  <a:gd name="T83" fmla="*/ 179 h 411"/>
                  <a:gd name="T84" fmla="*/ 278 w 383"/>
                  <a:gd name="T85" fmla="*/ 182 h 411"/>
                  <a:gd name="T86" fmla="*/ 313 w 383"/>
                  <a:gd name="T87" fmla="*/ 160 h 411"/>
                  <a:gd name="T88" fmla="*/ 325 w 383"/>
                  <a:gd name="T89" fmla="*/ 144 h 411"/>
                  <a:gd name="T90" fmla="*/ 341 w 383"/>
                  <a:gd name="T91" fmla="*/ 128 h 411"/>
                  <a:gd name="T92" fmla="*/ 369 w 383"/>
                  <a:gd name="T93" fmla="*/ 122 h 411"/>
                  <a:gd name="T94" fmla="*/ 380 w 383"/>
                  <a:gd name="T95" fmla="*/ 141 h 411"/>
                  <a:gd name="T96" fmla="*/ 372 w 383"/>
                  <a:gd name="T97" fmla="*/ 154 h 411"/>
                  <a:gd name="T98" fmla="*/ 355 w 383"/>
                  <a:gd name="T99" fmla="*/ 169 h 411"/>
                  <a:gd name="T100" fmla="*/ 314 w 383"/>
                  <a:gd name="T101" fmla="*/ 199 h 411"/>
                  <a:gd name="T102" fmla="*/ 275 w 383"/>
                  <a:gd name="T103" fmla="*/ 229 h 411"/>
                  <a:gd name="T104" fmla="*/ 271 w 383"/>
                  <a:gd name="T105" fmla="*/ 238 h 411"/>
                  <a:gd name="T106" fmla="*/ 254 w 383"/>
                  <a:gd name="T107" fmla="*/ 310 h 411"/>
                  <a:gd name="T108" fmla="*/ 250 w 383"/>
                  <a:gd name="T109" fmla="*/ 320 h 411"/>
                  <a:gd name="T110" fmla="*/ 247 w 383"/>
                  <a:gd name="T111" fmla="*/ 325 h 411"/>
                  <a:gd name="T112" fmla="*/ 173 w 383"/>
                  <a:gd name="T113" fmla="*/ 386 h 411"/>
                  <a:gd name="T114" fmla="*/ 95 w 383"/>
                  <a:gd name="T115" fmla="*/ 410 h 411"/>
                  <a:gd name="T116" fmla="*/ 88 w 383"/>
                  <a:gd name="T117" fmla="*/ 411 h 411"/>
                  <a:gd name="T118" fmla="*/ 83 w 383"/>
                  <a:gd name="T119" fmla="*/ 410 h 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3" h="411">
                    <a:moveTo>
                      <a:pt x="83" y="410"/>
                    </a:moveTo>
                    <a:cubicBezTo>
                      <a:pt x="89" y="396"/>
                      <a:pt x="96" y="385"/>
                      <a:pt x="111" y="380"/>
                    </a:cubicBezTo>
                    <a:cubicBezTo>
                      <a:pt x="120" y="378"/>
                      <a:pt x="128" y="375"/>
                      <a:pt x="136" y="371"/>
                    </a:cubicBezTo>
                    <a:cubicBezTo>
                      <a:pt x="168" y="355"/>
                      <a:pt x="188" y="328"/>
                      <a:pt x="198" y="294"/>
                    </a:cubicBezTo>
                    <a:cubicBezTo>
                      <a:pt x="199" y="289"/>
                      <a:pt x="200" y="284"/>
                      <a:pt x="201" y="280"/>
                    </a:cubicBezTo>
                    <a:cubicBezTo>
                      <a:pt x="202" y="275"/>
                      <a:pt x="201" y="274"/>
                      <a:pt x="197" y="274"/>
                    </a:cubicBezTo>
                    <a:cubicBezTo>
                      <a:pt x="186" y="275"/>
                      <a:pt x="176" y="278"/>
                      <a:pt x="166" y="283"/>
                    </a:cubicBezTo>
                    <a:cubicBezTo>
                      <a:pt x="159" y="286"/>
                      <a:pt x="152" y="289"/>
                      <a:pt x="144" y="291"/>
                    </a:cubicBezTo>
                    <a:cubicBezTo>
                      <a:pt x="136" y="294"/>
                      <a:pt x="130" y="300"/>
                      <a:pt x="123" y="305"/>
                    </a:cubicBezTo>
                    <a:cubicBezTo>
                      <a:pt x="105" y="321"/>
                      <a:pt x="84" y="334"/>
                      <a:pt x="62" y="344"/>
                    </a:cubicBezTo>
                    <a:cubicBezTo>
                      <a:pt x="53" y="348"/>
                      <a:pt x="43" y="351"/>
                      <a:pt x="34" y="353"/>
                    </a:cubicBezTo>
                    <a:cubicBezTo>
                      <a:pt x="24" y="356"/>
                      <a:pt x="15" y="352"/>
                      <a:pt x="9" y="344"/>
                    </a:cubicBezTo>
                    <a:cubicBezTo>
                      <a:pt x="4" y="338"/>
                      <a:pt x="1" y="330"/>
                      <a:pt x="1" y="322"/>
                    </a:cubicBezTo>
                    <a:cubicBezTo>
                      <a:pt x="1" y="310"/>
                      <a:pt x="0" y="299"/>
                      <a:pt x="0" y="288"/>
                    </a:cubicBezTo>
                    <a:cubicBezTo>
                      <a:pt x="0" y="286"/>
                      <a:pt x="0" y="284"/>
                      <a:pt x="1" y="283"/>
                    </a:cubicBezTo>
                    <a:cubicBezTo>
                      <a:pt x="1" y="280"/>
                      <a:pt x="4" y="279"/>
                      <a:pt x="6" y="282"/>
                    </a:cubicBezTo>
                    <a:cubicBezTo>
                      <a:pt x="7" y="283"/>
                      <a:pt x="7" y="284"/>
                      <a:pt x="8" y="285"/>
                    </a:cubicBezTo>
                    <a:cubicBezTo>
                      <a:pt x="9" y="286"/>
                      <a:pt x="9" y="288"/>
                      <a:pt x="10" y="290"/>
                    </a:cubicBezTo>
                    <a:cubicBezTo>
                      <a:pt x="16" y="297"/>
                      <a:pt x="23" y="301"/>
                      <a:pt x="32" y="298"/>
                    </a:cubicBezTo>
                    <a:cubicBezTo>
                      <a:pt x="37" y="297"/>
                      <a:pt x="41" y="295"/>
                      <a:pt x="46" y="293"/>
                    </a:cubicBezTo>
                    <a:cubicBezTo>
                      <a:pt x="48" y="292"/>
                      <a:pt x="51" y="291"/>
                      <a:pt x="53" y="291"/>
                    </a:cubicBezTo>
                    <a:cubicBezTo>
                      <a:pt x="58" y="292"/>
                      <a:pt x="61" y="290"/>
                      <a:pt x="65" y="288"/>
                    </a:cubicBezTo>
                    <a:cubicBezTo>
                      <a:pt x="77" y="282"/>
                      <a:pt x="89" y="275"/>
                      <a:pt x="100" y="268"/>
                    </a:cubicBezTo>
                    <a:cubicBezTo>
                      <a:pt x="118" y="258"/>
                      <a:pt x="137" y="251"/>
                      <a:pt x="156" y="244"/>
                    </a:cubicBezTo>
                    <a:cubicBezTo>
                      <a:pt x="169" y="239"/>
                      <a:pt x="183" y="234"/>
                      <a:pt x="197" y="229"/>
                    </a:cubicBezTo>
                    <a:cubicBezTo>
                      <a:pt x="199" y="228"/>
                      <a:pt x="201" y="227"/>
                      <a:pt x="203" y="226"/>
                    </a:cubicBezTo>
                    <a:cubicBezTo>
                      <a:pt x="212" y="222"/>
                      <a:pt x="218" y="215"/>
                      <a:pt x="219" y="204"/>
                    </a:cubicBezTo>
                    <a:cubicBezTo>
                      <a:pt x="221" y="178"/>
                      <a:pt x="223" y="151"/>
                      <a:pt x="222" y="124"/>
                    </a:cubicBezTo>
                    <a:cubicBezTo>
                      <a:pt x="221" y="105"/>
                      <a:pt x="218" y="87"/>
                      <a:pt x="210" y="69"/>
                    </a:cubicBezTo>
                    <a:cubicBezTo>
                      <a:pt x="205" y="58"/>
                      <a:pt x="201" y="47"/>
                      <a:pt x="197" y="36"/>
                    </a:cubicBezTo>
                    <a:cubicBezTo>
                      <a:pt x="194" y="28"/>
                      <a:pt x="193" y="19"/>
                      <a:pt x="194" y="10"/>
                    </a:cubicBezTo>
                    <a:cubicBezTo>
                      <a:pt x="194" y="4"/>
                      <a:pt x="199" y="0"/>
                      <a:pt x="205" y="2"/>
                    </a:cubicBezTo>
                    <a:cubicBezTo>
                      <a:pt x="213" y="4"/>
                      <a:pt x="222" y="5"/>
                      <a:pt x="230" y="7"/>
                    </a:cubicBezTo>
                    <a:cubicBezTo>
                      <a:pt x="233" y="7"/>
                      <a:pt x="235" y="9"/>
                      <a:pt x="237" y="10"/>
                    </a:cubicBezTo>
                    <a:cubicBezTo>
                      <a:pt x="241" y="13"/>
                      <a:pt x="244" y="16"/>
                      <a:pt x="248" y="19"/>
                    </a:cubicBezTo>
                    <a:cubicBezTo>
                      <a:pt x="253" y="23"/>
                      <a:pt x="259" y="26"/>
                      <a:pt x="265" y="29"/>
                    </a:cubicBezTo>
                    <a:cubicBezTo>
                      <a:pt x="274" y="33"/>
                      <a:pt x="279" y="40"/>
                      <a:pt x="280" y="49"/>
                    </a:cubicBezTo>
                    <a:cubicBezTo>
                      <a:pt x="280" y="55"/>
                      <a:pt x="280" y="60"/>
                      <a:pt x="278" y="66"/>
                    </a:cubicBezTo>
                    <a:cubicBezTo>
                      <a:pt x="277" y="68"/>
                      <a:pt x="275" y="70"/>
                      <a:pt x="273" y="72"/>
                    </a:cubicBezTo>
                    <a:cubicBezTo>
                      <a:pt x="271" y="74"/>
                      <a:pt x="270" y="75"/>
                      <a:pt x="270" y="77"/>
                    </a:cubicBezTo>
                    <a:cubicBezTo>
                      <a:pt x="271" y="104"/>
                      <a:pt x="271" y="131"/>
                      <a:pt x="271" y="158"/>
                    </a:cubicBezTo>
                    <a:cubicBezTo>
                      <a:pt x="272" y="165"/>
                      <a:pt x="272" y="172"/>
                      <a:pt x="273" y="179"/>
                    </a:cubicBezTo>
                    <a:cubicBezTo>
                      <a:pt x="274" y="183"/>
                      <a:pt x="275" y="184"/>
                      <a:pt x="278" y="182"/>
                    </a:cubicBezTo>
                    <a:cubicBezTo>
                      <a:pt x="291" y="176"/>
                      <a:pt x="303" y="170"/>
                      <a:pt x="313" y="160"/>
                    </a:cubicBezTo>
                    <a:cubicBezTo>
                      <a:pt x="317" y="155"/>
                      <a:pt x="321" y="150"/>
                      <a:pt x="325" y="144"/>
                    </a:cubicBezTo>
                    <a:cubicBezTo>
                      <a:pt x="330" y="138"/>
                      <a:pt x="335" y="132"/>
                      <a:pt x="341" y="128"/>
                    </a:cubicBezTo>
                    <a:cubicBezTo>
                      <a:pt x="350" y="122"/>
                      <a:pt x="359" y="120"/>
                      <a:pt x="369" y="122"/>
                    </a:cubicBezTo>
                    <a:cubicBezTo>
                      <a:pt x="379" y="124"/>
                      <a:pt x="383" y="131"/>
                      <a:pt x="380" y="141"/>
                    </a:cubicBezTo>
                    <a:cubicBezTo>
                      <a:pt x="379" y="146"/>
                      <a:pt x="376" y="151"/>
                      <a:pt x="372" y="154"/>
                    </a:cubicBezTo>
                    <a:cubicBezTo>
                      <a:pt x="367" y="160"/>
                      <a:pt x="361" y="165"/>
                      <a:pt x="355" y="169"/>
                    </a:cubicBezTo>
                    <a:cubicBezTo>
                      <a:pt x="341" y="178"/>
                      <a:pt x="328" y="189"/>
                      <a:pt x="314" y="199"/>
                    </a:cubicBezTo>
                    <a:cubicBezTo>
                      <a:pt x="301" y="209"/>
                      <a:pt x="289" y="219"/>
                      <a:pt x="275" y="229"/>
                    </a:cubicBezTo>
                    <a:cubicBezTo>
                      <a:pt x="272" y="232"/>
                      <a:pt x="271" y="234"/>
                      <a:pt x="271" y="238"/>
                    </a:cubicBezTo>
                    <a:cubicBezTo>
                      <a:pt x="267" y="263"/>
                      <a:pt x="262" y="287"/>
                      <a:pt x="254" y="310"/>
                    </a:cubicBezTo>
                    <a:cubicBezTo>
                      <a:pt x="253" y="314"/>
                      <a:pt x="251" y="317"/>
                      <a:pt x="250" y="320"/>
                    </a:cubicBezTo>
                    <a:cubicBezTo>
                      <a:pt x="249" y="322"/>
                      <a:pt x="249" y="324"/>
                      <a:pt x="247" y="325"/>
                    </a:cubicBezTo>
                    <a:cubicBezTo>
                      <a:pt x="226" y="349"/>
                      <a:pt x="202" y="371"/>
                      <a:pt x="173" y="386"/>
                    </a:cubicBezTo>
                    <a:cubicBezTo>
                      <a:pt x="149" y="400"/>
                      <a:pt x="123" y="408"/>
                      <a:pt x="95" y="410"/>
                    </a:cubicBezTo>
                    <a:cubicBezTo>
                      <a:pt x="93" y="410"/>
                      <a:pt x="90" y="411"/>
                      <a:pt x="88" y="411"/>
                    </a:cubicBezTo>
                    <a:cubicBezTo>
                      <a:pt x="87" y="411"/>
                      <a:pt x="85" y="411"/>
                      <a:pt x="83" y="4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88" name="Freeform 11">
                <a:extLst>
                  <a:ext uri="{FF2B5EF4-FFF2-40B4-BE49-F238E27FC236}">
                    <a16:creationId xmlns:a16="http://schemas.microsoft.com/office/drawing/2014/main" id="{FDF2BF3F-AB31-4F63-9678-BFF5CCE4454A}"/>
                  </a:ext>
                </a:extLst>
              </p:cNvPr>
              <p:cNvSpPr>
                <a:spLocks noEditPoints="1"/>
              </p:cNvSpPr>
              <p:nvPr/>
            </p:nvSpPr>
            <p:spPr bwMode="auto">
              <a:xfrm>
                <a:off x="4606634" y="2270052"/>
                <a:ext cx="551054" cy="1278318"/>
              </a:xfrm>
              <a:custGeom>
                <a:avLst/>
                <a:gdLst>
                  <a:gd name="T0" fmla="*/ 127 w 193"/>
                  <a:gd name="T1" fmla="*/ 371 h 449"/>
                  <a:gd name="T2" fmla="*/ 63 w 193"/>
                  <a:gd name="T3" fmla="*/ 417 h 449"/>
                  <a:gd name="T4" fmla="*/ 47 w 193"/>
                  <a:gd name="T5" fmla="*/ 433 h 449"/>
                  <a:gd name="T6" fmla="*/ 7 w 193"/>
                  <a:gd name="T7" fmla="*/ 434 h 449"/>
                  <a:gd name="T8" fmla="*/ 1 w 193"/>
                  <a:gd name="T9" fmla="*/ 383 h 449"/>
                  <a:gd name="T10" fmla="*/ 33 w 193"/>
                  <a:gd name="T11" fmla="*/ 331 h 449"/>
                  <a:gd name="T12" fmla="*/ 49 w 193"/>
                  <a:gd name="T13" fmla="*/ 286 h 449"/>
                  <a:gd name="T14" fmla="*/ 50 w 193"/>
                  <a:gd name="T15" fmla="*/ 233 h 449"/>
                  <a:gd name="T16" fmla="*/ 38 w 193"/>
                  <a:gd name="T17" fmla="*/ 207 h 449"/>
                  <a:gd name="T18" fmla="*/ 54 w 193"/>
                  <a:gd name="T19" fmla="*/ 201 h 449"/>
                  <a:gd name="T20" fmla="*/ 75 w 193"/>
                  <a:gd name="T21" fmla="*/ 209 h 449"/>
                  <a:gd name="T22" fmla="*/ 107 w 193"/>
                  <a:gd name="T23" fmla="*/ 223 h 449"/>
                  <a:gd name="T24" fmla="*/ 126 w 193"/>
                  <a:gd name="T25" fmla="*/ 233 h 449"/>
                  <a:gd name="T26" fmla="*/ 133 w 193"/>
                  <a:gd name="T27" fmla="*/ 231 h 449"/>
                  <a:gd name="T28" fmla="*/ 135 w 193"/>
                  <a:gd name="T29" fmla="*/ 200 h 449"/>
                  <a:gd name="T30" fmla="*/ 133 w 193"/>
                  <a:gd name="T31" fmla="*/ 99 h 449"/>
                  <a:gd name="T32" fmla="*/ 105 w 193"/>
                  <a:gd name="T33" fmla="*/ 55 h 449"/>
                  <a:gd name="T34" fmla="*/ 77 w 193"/>
                  <a:gd name="T35" fmla="*/ 9 h 449"/>
                  <a:gd name="T36" fmla="*/ 95 w 193"/>
                  <a:gd name="T37" fmla="*/ 6 h 449"/>
                  <a:gd name="T38" fmla="*/ 165 w 193"/>
                  <a:gd name="T39" fmla="*/ 52 h 449"/>
                  <a:gd name="T40" fmla="*/ 189 w 193"/>
                  <a:gd name="T41" fmla="*/ 83 h 449"/>
                  <a:gd name="T42" fmla="*/ 189 w 193"/>
                  <a:gd name="T43" fmla="*/ 292 h 449"/>
                  <a:gd name="T44" fmla="*/ 165 w 193"/>
                  <a:gd name="T45" fmla="*/ 409 h 449"/>
                  <a:gd name="T46" fmla="*/ 145 w 193"/>
                  <a:gd name="T47" fmla="*/ 428 h 449"/>
                  <a:gd name="T48" fmla="*/ 134 w 193"/>
                  <a:gd name="T49" fmla="*/ 415 h 449"/>
                  <a:gd name="T50" fmla="*/ 131 w 193"/>
                  <a:gd name="T51" fmla="*/ 367 h 449"/>
                  <a:gd name="T52" fmla="*/ 124 w 193"/>
                  <a:gd name="T53" fmla="*/ 264 h 449"/>
                  <a:gd name="T54" fmla="*/ 102 w 193"/>
                  <a:gd name="T55" fmla="*/ 280 h 449"/>
                  <a:gd name="T56" fmla="*/ 81 w 193"/>
                  <a:gd name="T57" fmla="*/ 296 h 449"/>
                  <a:gd name="T58" fmla="*/ 59 w 193"/>
                  <a:gd name="T59" fmla="*/ 331 h 449"/>
                  <a:gd name="T60" fmla="*/ 31 w 193"/>
                  <a:gd name="T61" fmla="*/ 373 h 449"/>
                  <a:gd name="T62" fmla="*/ 46 w 193"/>
                  <a:gd name="T63" fmla="*/ 382 h 449"/>
                  <a:gd name="T64" fmla="*/ 78 w 193"/>
                  <a:gd name="T65" fmla="*/ 363 h 449"/>
                  <a:gd name="T66" fmla="*/ 114 w 193"/>
                  <a:gd name="T67" fmla="*/ 346 h 449"/>
                  <a:gd name="T68" fmla="*/ 133 w 193"/>
                  <a:gd name="T69" fmla="*/ 325 h 449"/>
                  <a:gd name="T70" fmla="*/ 132 w 193"/>
                  <a:gd name="T71" fmla="*/ 255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3" h="449">
                    <a:moveTo>
                      <a:pt x="131" y="367"/>
                    </a:moveTo>
                    <a:cubicBezTo>
                      <a:pt x="129" y="369"/>
                      <a:pt x="128" y="370"/>
                      <a:pt x="127" y="371"/>
                    </a:cubicBezTo>
                    <a:cubicBezTo>
                      <a:pt x="112" y="385"/>
                      <a:pt x="97" y="397"/>
                      <a:pt x="80" y="408"/>
                    </a:cubicBezTo>
                    <a:cubicBezTo>
                      <a:pt x="74" y="411"/>
                      <a:pt x="69" y="414"/>
                      <a:pt x="63" y="417"/>
                    </a:cubicBezTo>
                    <a:cubicBezTo>
                      <a:pt x="61" y="419"/>
                      <a:pt x="59" y="420"/>
                      <a:pt x="57" y="422"/>
                    </a:cubicBezTo>
                    <a:cubicBezTo>
                      <a:pt x="54" y="426"/>
                      <a:pt x="50" y="430"/>
                      <a:pt x="47" y="433"/>
                    </a:cubicBezTo>
                    <a:cubicBezTo>
                      <a:pt x="44" y="436"/>
                      <a:pt x="41" y="439"/>
                      <a:pt x="38" y="441"/>
                    </a:cubicBezTo>
                    <a:cubicBezTo>
                      <a:pt x="27" y="449"/>
                      <a:pt x="13" y="446"/>
                      <a:pt x="7" y="434"/>
                    </a:cubicBezTo>
                    <a:cubicBezTo>
                      <a:pt x="4" y="428"/>
                      <a:pt x="2" y="421"/>
                      <a:pt x="1" y="415"/>
                    </a:cubicBezTo>
                    <a:cubicBezTo>
                      <a:pt x="0" y="404"/>
                      <a:pt x="0" y="394"/>
                      <a:pt x="1" y="383"/>
                    </a:cubicBezTo>
                    <a:cubicBezTo>
                      <a:pt x="2" y="379"/>
                      <a:pt x="3" y="374"/>
                      <a:pt x="7" y="372"/>
                    </a:cubicBezTo>
                    <a:cubicBezTo>
                      <a:pt x="20" y="361"/>
                      <a:pt x="28" y="346"/>
                      <a:pt x="33" y="331"/>
                    </a:cubicBezTo>
                    <a:cubicBezTo>
                      <a:pt x="36" y="325"/>
                      <a:pt x="37" y="319"/>
                      <a:pt x="39" y="313"/>
                    </a:cubicBezTo>
                    <a:cubicBezTo>
                      <a:pt x="42" y="304"/>
                      <a:pt x="45" y="294"/>
                      <a:pt x="49" y="286"/>
                    </a:cubicBezTo>
                    <a:cubicBezTo>
                      <a:pt x="56" y="272"/>
                      <a:pt x="56" y="258"/>
                      <a:pt x="53" y="244"/>
                    </a:cubicBezTo>
                    <a:cubicBezTo>
                      <a:pt x="52" y="240"/>
                      <a:pt x="51" y="237"/>
                      <a:pt x="50" y="233"/>
                    </a:cubicBezTo>
                    <a:cubicBezTo>
                      <a:pt x="49" y="229"/>
                      <a:pt x="47" y="225"/>
                      <a:pt x="44" y="221"/>
                    </a:cubicBezTo>
                    <a:cubicBezTo>
                      <a:pt x="42" y="217"/>
                      <a:pt x="39" y="212"/>
                      <a:pt x="38" y="207"/>
                    </a:cubicBezTo>
                    <a:cubicBezTo>
                      <a:pt x="36" y="202"/>
                      <a:pt x="38" y="199"/>
                      <a:pt x="44" y="199"/>
                    </a:cubicBezTo>
                    <a:cubicBezTo>
                      <a:pt x="48" y="199"/>
                      <a:pt x="51" y="199"/>
                      <a:pt x="54" y="201"/>
                    </a:cubicBezTo>
                    <a:cubicBezTo>
                      <a:pt x="55" y="202"/>
                      <a:pt x="56" y="203"/>
                      <a:pt x="57" y="203"/>
                    </a:cubicBezTo>
                    <a:cubicBezTo>
                      <a:pt x="62" y="208"/>
                      <a:pt x="68" y="209"/>
                      <a:pt x="75" y="209"/>
                    </a:cubicBezTo>
                    <a:cubicBezTo>
                      <a:pt x="83" y="209"/>
                      <a:pt x="90" y="212"/>
                      <a:pt x="96" y="218"/>
                    </a:cubicBezTo>
                    <a:cubicBezTo>
                      <a:pt x="99" y="221"/>
                      <a:pt x="103" y="223"/>
                      <a:pt x="107" y="223"/>
                    </a:cubicBezTo>
                    <a:cubicBezTo>
                      <a:pt x="110" y="223"/>
                      <a:pt x="112" y="224"/>
                      <a:pt x="115" y="225"/>
                    </a:cubicBezTo>
                    <a:cubicBezTo>
                      <a:pt x="120" y="226"/>
                      <a:pt x="124" y="229"/>
                      <a:pt x="126" y="233"/>
                    </a:cubicBezTo>
                    <a:cubicBezTo>
                      <a:pt x="126" y="234"/>
                      <a:pt x="127" y="235"/>
                      <a:pt x="128" y="236"/>
                    </a:cubicBezTo>
                    <a:cubicBezTo>
                      <a:pt x="131" y="236"/>
                      <a:pt x="132" y="234"/>
                      <a:pt x="133" y="231"/>
                    </a:cubicBezTo>
                    <a:cubicBezTo>
                      <a:pt x="134" y="229"/>
                      <a:pt x="134" y="227"/>
                      <a:pt x="134" y="225"/>
                    </a:cubicBezTo>
                    <a:cubicBezTo>
                      <a:pt x="134" y="217"/>
                      <a:pt x="134" y="208"/>
                      <a:pt x="135" y="200"/>
                    </a:cubicBezTo>
                    <a:cubicBezTo>
                      <a:pt x="137" y="176"/>
                      <a:pt x="139" y="151"/>
                      <a:pt x="137" y="127"/>
                    </a:cubicBezTo>
                    <a:cubicBezTo>
                      <a:pt x="137" y="118"/>
                      <a:pt x="135" y="109"/>
                      <a:pt x="133" y="99"/>
                    </a:cubicBezTo>
                    <a:cubicBezTo>
                      <a:pt x="132" y="90"/>
                      <a:pt x="127" y="81"/>
                      <a:pt x="121" y="74"/>
                    </a:cubicBezTo>
                    <a:cubicBezTo>
                      <a:pt x="116" y="67"/>
                      <a:pt x="111" y="61"/>
                      <a:pt x="105" y="55"/>
                    </a:cubicBezTo>
                    <a:cubicBezTo>
                      <a:pt x="98" y="46"/>
                      <a:pt x="90" y="36"/>
                      <a:pt x="83" y="27"/>
                    </a:cubicBezTo>
                    <a:cubicBezTo>
                      <a:pt x="79" y="22"/>
                      <a:pt x="77" y="15"/>
                      <a:pt x="77" y="9"/>
                    </a:cubicBezTo>
                    <a:cubicBezTo>
                      <a:pt x="77" y="3"/>
                      <a:pt x="80" y="0"/>
                      <a:pt x="86" y="2"/>
                    </a:cubicBezTo>
                    <a:cubicBezTo>
                      <a:pt x="89" y="2"/>
                      <a:pt x="92" y="4"/>
                      <a:pt x="95" y="6"/>
                    </a:cubicBezTo>
                    <a:cubicBezTo>
                      <a:pt x="105" y="15"/>
                      <a:pt x="116" y="22"/>
                      <a:pt x="128" y="28"/>
                    </a:cubicBezTo>
                    <a:cubicBezTo>
                      <a:pt x="141" y="35"/>
                      <a:pt x="154" y="43"/>
                      <a:pt x="165" y="52"/>
                    </a:cubicBezTo>
                    <a:cubicBezTo>
                      <a:pt x="172" y="58"/>
                      <a:pt x="179" y="64"/>
                      <a:pt x="184" y="72"/>
                    </a:cubicBezTo>
                    <a:cubicBezTo>
                      <a:pt x="186" y="75"/>
                      <a:pt x="188" y="78"/>
                      <a:pt x="189" y="83"/>
                    </a:cubicBezTo>
                    <a:cubicBezTo>
                      <a:pt x="192" y="122"/>
                      <a:pt x="193" y="162"/>
                      <a:pt x="193" y="202"/>
                    </a:cubicBezTo>
                    <a:cubicBezTo>
                      <a:pt x="193" y="232"/>
                      <a:pt x="192" y="262"/>
                      <a:pt x="189" y="292"/>
                    </a:cubicBezTo>
                    <a:cubicBezTo>
                      <a:pt x="186" y="321"/>
                      <a:pt x="183" y="350"/>
                      <a:pt x="176" y="378"/>
                    </a:cubicBezTo>
                    <a:cubicBezTo>
                      <a:pt x="173" y="388"/>
                      <a:pt x="170" y="399"/>
                      <a:pt x="165" y="409"/>
                    </a:cubicBezTo>
                    <a:cubicBezTo>
                      <a:pt x="162" y="414"/>
                      <a:pt x="159" y="419"/>
                      <a:pt x="155" y="423"/>
                    </a:cubicBezTo>
                    <a:cubicBezTo>
                      <a:pt x="152" y="426"/>
                      <a:pt x="149" y="428"/>
                      <a:pt x="145" y="428"/>
                    </a:cubicBezTo>
                    <a:cubicBezTo>
                      <a:pt x="140" y="429"/>
                      <a:pt x="136" y="427"/>
                      <a:pt x="135" y="422"/>
                    </a:cubicBezTo>
                    <a:cubicBezTo>
                      <a:pt x="135" y="420"/>
                      <a:pt x="135" y="418"/>
                      <a:pt x="134" y="415"/>
                    </a:cubicBezTo>
                    <a:cubicBezTo>
                      <a:pt x="134" y="407"/>
                      <a:pt x="135" y="399"/>
                      <a:pt x="135" y="391"/>
                    </a:cubicBezTo>
                    <a:cubicBezTo>
                      <a:pt x="134" y="383"/>
                      <a:pt x="134" y="375"/>
                      <a:pt x="131" y="367"/>
                    </a:cubicBezTo>
                    <a:close/>
                    <a:moveTo>
                      <a:pt x="132" y="255"/>
                    </a:moveTo>
                    <a:cubicBezTo>
                      <a:pt x="127" y="257"/>
                      <a:pt x="125" y="260"/>
                      <a:pt x="124" y="264"/>
                    </a:cubicBezTo>
                    <a:cubicBezTo>
                      <a:pt x="123" y="267"/>
                      <a:pt x="122" y="271"/>
                      <a:pt x="119" y="273"/>
                    </a:cubicBezTo>
                    <a:cubicBezTo>
                      <a:pt x="114" y="277"/>
                      <a:pt x="108" y="280"/>
                      <a:pt x="102" y="280"/>
                    </a:cubicBezTo>
                    <a:cubicBezTo>
                      <a:pt x="97" y="280"/>
                      <a:pt x="94" y="282"/>
                      <a:pt x="91" y="285"/>
                    </a:cubicBezTo>
                    <a:cubicBezTo>
                      <a:pt x="87" y="289"/>
                      <a:pt x="84" y="292"/>
                      <a:pt x="81" y="296"/>
                    </a:cubicBezTo>
                    <a:cubicBezTo>
                      <a:pt x="78" y="299"/>
                      <a:pt x="76" y="302"/>
                      <a:pt x="75" y="305"/>
                    </a:cubicBezTo>
                    <a:cubicBezTo>
                      <a:pt x="71" y="315"/>
                      <a:pt x="66" y="323"/>
                      <a:pt x="59" y="331"/>
                    </a:cubicBezTo>
                    <a:cubicBezTo>
                      <a:pt x="54" y="337"/>
                      <a:pt x="50" y="343"/>
                      <a:pt x="45" y="349"/>
                    </a:cubicBezTo>
                    <a:cubicBezTo>
                      <a:pt x="39" y="356"/>
                      <a:pt x="34" y="364"/>
                      <a:pt x="31" y="373"/>
                    </a:cubicBezTo>
                    <a:cubicBezTo>
                      <a:pt x="29" y="377"/>
                      <a:pt x="29" y="379"/>
                      <a:pt x="34" y="381"/>
                    </a:cubicBezTo>
                    <a:cubicBezTo>
                      <a:pt x="38" y="382"/>
                      <a:pt x="42" y="383"/>
                      <a:pt x="46" y="382"/>
                    </a:cubicBezTo>
                    <a:cubicBezTo>
                      <a:pt x="53" y="381"/>
                      <a:pt x="59" y="378"/>
                      <a:pt x="64" y="374"/>
                    </a:cubicBezTo>
                    <a:cubicBezTo>
                      <a:pt x="69" y="371"/>
                      <a:pt x="73" y="367"/>
                      <a:pt x="78" y="363"/>
                    </a:cubicBezTo>
                    <a:cubicBezTo>
                      <a:pt x="81" y="361"/>
                      <a:pt x="83" y="359"/>
                      <a:pt x="87" y="358"/>
                    </a:cubicBezTo>
                    <a:cubicBezTo>
                      <a:pt x="97" y="356"/>
                      <a:pt x="106" y="351"/>
                      <a:pt x="114" y="346"/>
                    </a:cubicBezTo>
                    <a:cubicBezTo>
                      <a:pt x="119" y="343"/>
                      <a:pt x="123" y="340"/>
                      <a:pt x="127" y="338"/>
                    </a:cubicBezTo>
                    <a:cubicBezTo>
                      <a:pt x="131" y="335"/>
                      <a:pt x="133" y="331"/>
                      <a:pt x="133" y="325"/>
                    </a:cubicBezTo>
                    <a:cubicBezTo>
                      <a:pt x="132" y="304"/>
                      <a:pt x="132" y="282"/>
                      <a:pt x="132" y="260"/>
                    </a:cubicBezTo>
                    <a:cubicBezTo>
                      <a:pt x="132" y="259"/>
                      <a:pt x="132" y="257"/>
                      <a:pt x="132" y="25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89" name="Freeform 12">
                <a:extLst>
                  <a:ext uri="{FF2B5EF4-FFF2-40B4-BE49-F238E27FC236}">
                    <a16:creationId xmlns:a16="http://schemas.microsoft.com/office/drawing/2014/main" id="{5B526479-0DBF-4737-8331-32D1E952C9D8}"/>
                  </a:ext>
                </a:extLst>
              </p:cNvPr>
              <p:cNvSpPr>
                <a:spLocks/>
              </p:cNvSpPr>
              <p:nvPr/>
            </p:nvSpPr>
            <p:spPr bwMode="auto">
              <a:xfrm>
                <a:off x="5375547" y="2443057"/>
                <a:ext cx="650372" cy="900269"/>
              </a:xfrm>
              <a:custGeom>
                <a:avLst/>
                <a:gdLst>
                  <a:gd name="T0" fmla="*/ 34 w 229"/>
                  <a:gd name="T1" fmla="*/ 0 h 316"/>
                  <a:gd name="T2" fmla="*/ 37 w 229"/>
                  <a:gd name="T3" fmla="*/ 2 h 316"/>
                  <a:gd name="T4" fmla="*/ 69 w 229"/>
                  <a:gd name="T5" fmla="*/ 32 h 316"/>
                  <a:gd name="T6" fmla="*/ 73 w 229"/>
                  <a:gd name="T7" fmla="*/ 38 h 316"/>
                  <a:gd name="T8" fmla="*/ 99 w 229"/>
                  <a:gd name="T9" fmla="*/ 117 h 316"/>
                  <a:gd name="T10" fmla="*/ 101 w 229"/>
                  <a:gd name="T11" fmla="*/ 128 h 316"/>
                  <a:gd name="T12" fmla="*/ 112 w 229"/>
                  <a:gd name="T13" fmla="*/ 132 h 316"/>
                  <a:gd name="T14" fmla="*/ 120 w 229"/>
                  <a:gd name="T15" fmla="*/ 127 h 316"/>
                  <a:gd name="T16" fmla="*/ 145 w 229"/>
                  <a:gd name="T17" fmla="*/ 109 h 316"/>
                  <a:gd name="T18" fmla="*/ 148 w 229"/>
                  <a:gd name="T19" fmla="*/ 103 h 316"/>
                  <a:gd name="T20" fmla="*/ 148 w 229"/>
                  <a:gd name="T21" fmla="*/ 80 h 316"/>
                  <a:gd name="T22" fmla="*/ 159 w 229"/>
                  <a:gd name="T23" fmla="*/ 69 h 316"/>
                  <a:gd name="T24" fmla="*/ 162 w 229"/>
                  <a:gd name="T25" fmla="*/ 71 h 316"/>
                  <a:gd name="T26" fmla="*/ 164 w 229"/>
                  <a:gd name="T27" fmla="*/ 75 h 316"/>
                  <a:gd name="T28" fmla="*/ 171 w 229"/>
                  <a:gd name="T29" fmla="*/ 86 h 316"/>
                  <a:gd name="T30" fmla="*/ 204 w 229"/>
                  <a:gd name="T31" fmla="*/ 104 h 316"/>
                  <a:gd name="T32" fmla="*/ 209 w 229"/>
                  <a:gd name="T33" fmla="*/ 112 h 316"/>
                  <a:gd name="T34" fmla="*/ 169 w 229"/>
                  <a:gd name="T35" fmla="*/ 170 h 316"/>
                  <a:gd name="T36" fmla="*/ 128 w 229"/>
                  <a:gd name="T37" fmla="*/ 175 h 316"/>
                  <a:gd name="T38" fmla="*/ 114 w 229"/>
                  <a:gd name="T39" fmla="*/ 190 h 316"/>
                  <a:gd name="T40" fmla="*/ 115 w 229"/>
                  <a:gd name="T41" fmla="*/ 196 h 316"/>
                  <a:gd name="T42" fmla="*/ 115 w 229"/>
                  <a:gd name="T43" fmla="*/ 219 h 316"/>
                  <a:gd name="T44" fmla="*/ 109 w 229"/>
                  <a:gd name="T45" fmla="*/ 226 h 316"/>
                  <a:gd name="T46" fmla="*/ 89 w 229"/>
                  <a:gd name="T47" fmla="*/ 246 h 316"/>
                  <a:gd name="T48" fmla="*/ 95 w 229"/>
                  <a:gd name="T49" fmla="*/ 260 h 316"/>
                  <a:gd name="T50" fmla="*/ 113 w 229"/>
                  <a:gd name="T51" fmla="*/ 259 h 316"/>
                  <a:gd name="T52" fmla="*/ 148 w 229"/>
                  <a:gd name="T53" fmla="*/ 248 h 316"/>
                  <a:gd name="T54" fmla="*/ 170 w 229"/>
                  <a:gd name="T55" fmla="*/ 243 h 316"/>
                  <a:gd name="T56" fmla="*/ 187 w 229"/>
                  <a:gd name="T57" fmla="*/ 237 h 316"/>
                  <a:gd name="T58" fmla="*/ 212 w 229"/>
                  <a:gd name="T59" fmla="*/ 229 h 316"/>
                  <a:gd name="T60" fmla="*/ 220 w 229"/>
                  <a:gd name="T61" fmla="*/ 229 h 316"/>
                  <a:gd name="T62" fmla="*/ 227 w 229"/>
                  <a:gd name="T63" fmla="*/ 241 h 316"/>
                  <a:gd name="T64" fmla="*/ 214 w 229"/>
                  <a:gd name="T65" fmla="*/ 267 h 316"/>
                  <a:gd name="T66" fmla="*/ 203 w 229"/>
                  <a:gd name="T67" fmla="*/ 277 h 316"/>
                  <a:gd name="T68" fmla="*/ 174 w 229"/>
                  <a:gd name="T69" fmla="*/ 289 h 316"/>
                  <a:gd name="T70" fmla="*/ 140 w 229"/>
                  <a:gd name="T71" fmla="*/ 298 h 316"/>
                  <a:gd name="T72" fmla="*/ 127 w 229"/>
                  <a:gd name="T73" fmla="*/ 298 h 316"/>
                  <a:gd name="T74" fmla="*/ 116 w 229"/>
                  <a:gd name="T75" fmla="*/ 301 h 316"/>
                  <a:gd name="T76" fmla="*/ 55 w 229"/>
                  <a:gd name="T77" fmla="*/ 304 h 316"/>
                  <a:gd name="T78" fmla="*/ 44 w 229"/>
                  <a:gd name="T79" fmla="*/ 292 h 316"/>
                  <a:gd name="T80" fmla="*/ 27 w 229"/>
                  <a:gd name="T81" fmla="*/ 257 h 316"/>
                  <a:gd name="T82" fmla="*/ 25 w 229"/>
                  <a:gd name="T83" fmla="*/ 252 h 316"/>
                  <a:gd name="T84" fmla="*/ 18 w 229"/>
                  <a:gd name="T85" fmla="*/ 217 h 316"/>
                  <a:gd name="T86" fmla="*/ 18 w 229"/>
                  <a:gd name="T87" fmla="*/ 210 h 316"/>
                  <a:gd name="T88" fmla="*/ 1 w 229"/>
                  <a:gd name="T89" fmla="*/ 140 h 316"/>
                  <a:gd name="T90" fmla="*/ 0 w 229"/>
                  <a:gd name="T91" fmla="*/ 134 h 316"/>
                  <a:gd name="T92" fmla="*/ 18 w 229"/>
                  <a:gd name="T93" fmla="*/ 50 h 316"/>
                  <a:gd name="T94" fmla="*/ 32 w 229"/>
                  <a:gd name="T95" fmla="*/ 4 h 316"/>
                  <a:gd name="T96" fmla="*/ 34 w 229"/>
                  <a:gd name="T97" fmla="*/ 0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9" h="316">
                    <a:moveTo>
                      <a:pt x="34" y="0"/>
                    </a:moveTo>
                    <a:cubicBezTo>
                      <a:pt x="35" y="1"/>
                      <a:pt x="36" y="2"/>
                      <a:pt x="37" y="2"/>
                    </a:cubicBezTo>
                    <a:cubicBezTo>
                      <a:pt x="48" y="12"/>
                      <a:pt x="58" y="22"/>
                      <a:pt x="69" y="32"/>
                    </a:cubicBezTo>
                    <a:cubicBezTo>
                      <a:pt x="71" y="34"/>
                      <a:pt x="72" y="36"/>
                      <a:pt x="73" y="38"/>
                    </a:cubicBezTo>
                    <a:cubicBezTo>
                      <a:pt x="86" y="63"/>
                      <a:pt x="94" y="89"/>
                      <a:pt x="99" y="117"/>
                    </a:cubicBezTo>
                    <a:cubicBezTo>
                      <a:pt x="99" y="120"/>
                      <a:pt x="100" y="124"/>
                      <a:pt x="101" y="128"/>
                    </a:cubicBezTo>
                    <a:cubicBezTo>
                      <a:pt x="103" y="133"/>
                      <a:pt x="107" y="134"/>
                      <a:pt x="112" y="132"/>
                    </a:cubicBezTo>
                    <a:cubicBezTo>
                      <a:pt x="115" y="130"/>
                      <a:pt x="117" y="129"/>
                      <a:pt x="120" y="127"/>
                    </a:cubicBezTo>
                    <a:cubicBezTo>
                      <a:pt x="128" y="121"/>
                      <a:pt x="136" y="115"/>
                      <a:pt x="145" y="109"/>
                    </a:cubicBezTo>
                    <a:cubicBezTo>
                      <a:pt x="147" y="108"/>
                      <a:pt x="148" y="106"/>
                      <a:pt x="148" y="103"/>
                    </a:cubicBezTo>
                    <a:cubicBezTo>
                      <a:pt x="148" y="95"/>
                      <a:pt x="148" y="88"/>
                      <a:pt x="148" y="80"/>
                    </a:cubicBezTo>
                    <a:cubicBezTo>
                      <a:pt x="148" y="75"/>
                      <a:pt x="153" y="69"/>
                      <a:pt x="159" y="69"/>
                    </a:cubicBezTo>
                    <a:cubicBezTo>
                      <a:pt x="160" y="69"/>
                      <a:pt x="162" y="70"/>
                      <a:pt x="162" y="71"/>
                    </a:cubicBezTo>
                    <a:cubicBezTo>
                      <a:pt x="163" y="72"/>
                      <a:pt x="164" y="73"/>
                      <a:pt x="164" y="75"/>
                    </a:cubicBezTo>
                    <a:cubicBezTo>
                      <a:pt x="164" y="79"/>
                      <a:pt x="167" y="83"/>
                      <a:pt x="171" y="86"/>
                    </a:cubicBezTo>
                    <a:cubicBezTo>
                      <a:pt x="181" y="94"/>
                      <a:pt x="192" y="100"/>
                      <a:pt x="204" y="104"/>
                    </a:cubicBezTo>
                    <a:cubicBezTo>
                      <a:pt x="208" y="106"/>
                      <a:pt x="209" y="108"/>
                      <a:pt x="209" y="112"/>
                    </a:cubicBezTo>
                    <a:cubicBezTo>
                      <a:pt x="210" y="140"/>
                      <a:pt x="196" y="160"/>
                      <a:pt x="169" y="170"/>
                    </a:cubicBezTo>
                    <a:cubicBezTo>
                      <a:pt x="156" y="175"/>
                      <a:pt x="142" y="177"/>
                      <a:pt x="128" y="175"/>
                    </a:cubicBezTo>
                    <a:cubicBezTo>
                      <a:pt x="119" y="173"/>
                      <a:pt x="112" y="182"/>
                      <a:pt x="114" y="190"/>
                    </a:cubicBezTo>
                    <a:cubicBezTo>
                      <a:pt x="114" y="192"/>
                      <a:pt x="115" y="194"/>
                      <a:pt x="115" y="196"/>
                    </a:cubicBezTo>
                    <a:cubicBezTo>
                      <a:pt x="118" y="203"/>
                      <a:pt x="118" y="211"/>
                      <a:pt x="115" y="219"/>
                    </a:cubicBezTo>
                    <a:cubicBezTo>
                      <a:pt x="114" y="222"/>
                      <a:pt x="112" y="224"/>
                      <a:pt x="109" y="226"/>
                    </a:cubicBezTo>
                    <a:cubicBezTo>
                      <a:pt x="101" y="231"/>
                      <a:pt x="95" y="238"/>
                      <a:pt x="89" y="246"/>
                    </a:cubicBezTo>
                    <a:cubicBezTo>
                      <a:pt x="84" y="254"/>
                      <a:pt x="85" y="258"/>
                      <a:pt x="95" y="260"/>
                    </a:cubicBezTo>
                    <a:cubicBezTo>
                      <a:pt x="101" y="261"/>
                      <a:pt x="107" y="261"/>
                      <a:pt x="113" y="259"/>
                    </a:cubicBezTo>
                    <a:cubicBezTo>
                      <a:pt x="125" y="256"/>
                      <a:pt x="137" y="252"/>
                      <a:pt x="148" y="248"/>
                    </a:cubicBezTo>
                    <a:cubicBezTo>
                      <a:pt x="155" y="245"/>
                      <a:pt x="162" y="243"/>
                      <a:pt x="170" y="243"/>
                    </a:cubicBezTo>
                    <a:cubicBezTo>
                      <a:pt x="176" y="242"/>
                      <a:pt x="182" y="240"/>
                      <a:pt x="187" y="237"/>
                    </a:cubicBezTo>
                    <a:cubicBezTo>
                      <a:pt x="195" y="234"/>
                      <a:pt x="203" y="230"/>
                      <a:pt x="212" y="229"/>
                    </a:cubicBezTo>
                    <a:cubicBezTo>
                      <a:pt x="214" y="229"/>
                      <a:pt x="217" y="229"/>
                      <a:pt x="220" y="229"/>
                    </a:cubicBezTo>
                    <a:cubicBezTo>
                      <a:pt x="226" y="230"/>
                      <a:pt x="229" y="236"/>
                      <a:pt x="227" y="241"/>
                    </a:cubicBezTo>
                    <a:cubicBezTo>
                      <a:pt x="223" y="250"/>
                      <a:pt x="218" y="259"/>
                      <a:pt x="214" y="267"/>
                    </a:cubicBezTo>
                    <a:cubicBezTo>
                      <a:pt x="211" y="271"/>
                      <a:pt x="207" y="274"/>
                      <a:pt x="203" y="277"/>
                    </a:cubicBezTo>
                    <a:cubicBezTo>
                      <a:pt x="194" y="282"/>
                      <a:pt x="184" y="286"/>
                      <a:pt x="174" y="289"/>
                    </a:cubicBezTo>
                    <a:cubicBezTo>
                      <a:pt x="163" y="292"/>
                      <a:pt x="151" y="295"/>
                      <a:pt x="140" y="298"/>
                    </a:cubicBezTo>
                    <a:cubicBezTo>
                      <a:pt x="136" y="299"/>
                      <a:pt x="131" y="298"/>
                      <a:pt x="127" y="298"/>
                    </a:cubicBezTo>
                    <a:cubicBezTo>
                      <a:pt x="122" y="298"/>
                      <a:pt x="119" y="299"/>
                      <a:pt x="116" y="301"/>
                    </a:cubicBezTo>
                    <a:cubicBezTo>
                      <a:pt x="97" y="315"/>
                      <a:pt x="74" y="316"/>
                      <a:pt x="55" y="304"/>
                    </a:cubicBezTo>
                    <a:cubicBezTo>
                      <a:pt x="51" y="301"/>
                      <a:pt x="47" y="297"/>
                      <a:pt x="44" y="292"/>
                    </a:cubicBezTo>
                    <a:cubicBezTo>
                      <a:pt x="37" y="281"/>
                      <a:pt x="32" y="269"/>
                      <a:pt x="27" y="257"/>
                    </a:cubicBezTo>
                    <a:cubicBezTo>
                      <a:pt x="26" y="255"/>
                      <a:pt x="26" y="254"/>
                      <a:pt x="25" y="252"/>
                    </a:cubicBezTo>
                    <a:cubicBezTo>
                      <a:pt x="20" y="241"/>
                      <a:pt x="17" y="230"/>
                      <a:pt x="18" y="217"/>
                    </a:cubicBezTo>
                    <a:cubicBezTo>
                      <a:pt x="19" y="215"/>
                      <a:pt x="18" y="213"/>
                      <a:pt x="18" y="210"/>
                    </a:cubicBezTo>
                    <a:cubicBezTo>
                      <a:pt x="12" y="187"/>
                      <a:pt x="6" y="163"/>
                      <a:pt x="1" y="140"/>
                    </a:cubicBezTo>
                    <a:cubicBezTo>
                      <a:pt x="0" y="138"/>
                      <a:pt x="0" y="136"/>
                      <a:pt x="0" y="134"/>
                    </a:cubicBezTo>
                    <a:cubicBezTo>
                      <a:pt x="6" y="106"/>
                      <a:pt x="12" y="78"/>
                      <a:pt x="18" y="50"/>
                    </a:cubicBezTo>
                    <a:cubicBezTo>
                      <a:pt x="22" y="35"/>
                      <a:pt x="26" y="19"/>
                      <a:pt x="32" y="4"/>
                    </a:cubicBezTo>
                    <a:cubicBezTo>
                      <a:pt x="33" y="2"/>
                      <a:pt x="33" y="1"/>
                      <a:pt x="3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90" name="Freeform 13">
                <a:extLst>
                  <a:ext uri="{FF2B5EF4-FFF2-40B4-BE49-F238E27FC236}">
                    <a16:creationId xmlns:a16="http://schemas.microsoft.com/office/drawing/2014/main" id="{E3947BE1-C3AE-4CFB-BFFE-ABA981B89672}"/>
                  </a:ext>
                </a:extLst>
              </p:cNvPr>
              <p:cNvSpPr>
                <a:spLocks/>
              </p:cNvSpPr>
              <p:nvPr/>
            </p:nvSpPr>
            <p:spPr bwMode="auto">
              <a:xfrm>
                <a:off x="6355912" y="2792272"/>
                <a:ext cx="772117" cy="855416"/>
              </a:xfrm>
              <a:custGeom>
                <a:avLst/>
                <a:gdLst>
                  <a:gd name="T0" fmla="*/ 194 w 271"/>
                  <a:gd name="T1" fmla="*/ 98 h 300"/>
                  <a:gd name="T2" fmla="*/ 236 w 271"/>
                  <a:gd name="T3" fmla="*/ 96 h 300"/>
                  <a:gd name="T4" fmla="*/ 237 w 271"/>
                  <a:gd name="T5" fmla="*/ 111 h 300"/>
                  <a:gd name="T6" fmla="*/ 175 w 271"/>
                  <a:gd name="T7" fmla="*/ 150 h 300"/>
                  <a:gd name="T8" fmla="*/ 169 w 271"/>
                  <a:gd name="T9" fmla="*/ 195 h 300"/>
                  <a:gd name="T10" fmla="*/ 177 w 271"/>
                  <a:gd name="T11" fmla="*/ 299 h 300"/>
                  <a:gd name="T12" fmla="*/ 159 w 271"/>
                  <a:gd name="T13" fmla="*/ 285 h 300"/>
                  <a:gd name="T14" fmla="*/ 150 w 271"/>
                  <a:gd name="T15" fmla="*/ 266 h 300"/>
                  <a:gd name="T16" fmla="*/ 133 w 271"/>
                  <a:gd name="T17" fmla="*/ 260 h 300"/>
                  <a:gd name="T18" fmla="*/ 132 w 271"/>
                  <a:gd name="T19" fmla="*/ 243 h 300"/>
                  <a:gd name="T20" fmla="*/ 149 w 271"/>
                  <a:gd name="T21" fmla="*/ 232 h 300"/>
                  <a:gd name="T22" fmla="*/ 139 w 271"/>
                  <a:gd name="T23" fmla="*/ 197 h 300"/>
                  <a:gd name="T24" fmla="*/ 117 w 271"/>
                  <a:gd name="T25" fmla="*/ 216 h 300"/>
                  <a:gd name="T26" fmla="*/ 101 w 271"/>
                  <a:gd name="T27" fmla="*/ 235 h 300"/>
                  <a:gd name="T28" fmla="*/ 26 w 271"/>
                  <a:gd name="T29" fmla="*/ 293 h 300"/>
                  <a:gd name="T30" fmla="*/ 0 w 271"/>
                  <a:gd name="T31" fmla="*/ 243 h 300"/>
                  <a:gd name="T32" fmla="*/ 9 w 271"/>
                  <a:gd name="T33" fmla="*/ 237 h 300"/>
                  <a:gd name="T34" fmla="*/ 32 w 271"/>
                  <a:gd name="T35" fmla="*/ 234 h 300"/>
                  <a:gd name="T36" fmla="*/ 59 w 271"/>
                  <a:gd name="T37" fmla="*/ 219 h 300"/>
                  <a:gd name="T38" fmla="*/ 116 w 271"/>
                  <a:gd name="T39" fmla="*/ 185 h 300"/>
                  <a:gd name="T40" fmla="*/ 145 w 271"/>
                  <a:gd name="T41" fmla="*/ 155 h 300"/>
                  <a:gd name="T42" fmla="*/ 133 w 271"/>
                  <a:gd name="T43" fmla="*/ 142 h 300"/>
                  <a:gd name="T44" fmla="*/ 145 w 271"/>
                  <a:gd name="T45" fmla="*/ 112 h 300"/>
                  <a:gd name="T46" fmla="*/ 143 w 271"/>
                  <a:gd name="T47" fmla="*/ 104 h 300"/>
                  <a:gd name="T48" fmla="*/ 124 w 271"/>
                  <a:gd name="T49" fmla="*/ 108 h 300"/>
                  <a:gd name="T50" fmla="*/ 121 w 271"/>
                  <a:gd name="T51" fmla="*/ 140 h 300"/>
                  <a:gd name="T52" fmla="*/ 87 w 271"/>
                  <a:gd name="T53" fmla="*/ 188 h 300"/>
                  <a:gd name="T54" fmla="*/ 73 w 271"/>
                  <a:gd name="T55" fmla="*/ 176 h 300"/>
                  <a:gd name="T56" fmla="*/ 67 w 271"/>
                  <a:gd name="T57" fmla="*/ 159 h 300"/>
                  <a:gd name="T58" fmla="*/ 66 w 271"/>
                  <a:gd name="T59" fmla="*/ 63 h 300"/>
                  <a:gd name="T60" fmla="*/ 72 w 271"/>
                  <a:gd name="T61" fmla="*/ 47 h 300"/>
                  <a:gd name="T62" fmla="*/ 88 w 271"/>
                  <a:gd name="T63" fmla="*/ 55 h 300"/>
                  <a:gd name="T64" fmla="*/ 109 w 271"/>
                  <a:gd name="T65" fmla="*/ 63 h 300"/>
                  <a:gd name="T66" fmla="*/ 160 w 271"/>
                  <a:gd name="T67" fmla="*/ 28 h 300"/>
                  <a:gd name="T68" fmla="*/ 187 w 271"/>
                  <a:gd name="T69" fmla="*/ 16 h 300"/>
                  <a:gd name="T70" fmla="*/ 258 w 271"/>
                  <a:gd name="T71" fmla="*/ 4 h 300"/>
                  <a:gd name="T72" fmla="*/ 271 w 271"/>
                  <a:gd name="T73" fmla="*/ 16 h 300"/>
                  <a:gd name="T74" fmla="*/ 248 w 271"/>
                  <a:gd name="T75" fmla="*/ 37 h 300"/>
                  <a:gd name="T76" fmla="*/ 215 w 271"/>
                  <a:gd name="T77" fmla="*/ 67 h 300"/>
                  <a:gd name="T78" fmla="*/ 186 w 271"/>
                  <a:gd name="T79" fmla="*/ 95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71" h="300">
                    <a:moveTo>
                      <a:pt x="185" y="102"/>
                    </a:moveTo>
                    <a:cubicBezTo>
                      <a:pt x="188" y="101"/>
                      <a:pt x="191" y="99"/>
                      <a:pt x="194" y="98"/>
                    </a:cubicBezTo>
                    <a:cubicBezTo>
                      <a:pt x="200" y="94"/>
                      <a:pt x="206" y="91"/>
                      <a:pt x="213" y="90"/>
                    </a:cubicBezTo>
                    <a:cubicBezTo>
                      <a:pt x="221" y="89"/>
                      <a:pt x="229" y="92"/>
                      <a:pt x="236" y="96"/>
                    </a:cubicBezTo>
                    <a:cubicBezTo>
                      <a:pt x="237" y="97"/>
                      <a:pt x="238" y="98"/>
                      <a:pt x="239" y="99"/>
                    </a:cubicBezTo>
                    <a:cubicBezTo>
                      <a:pt x="242" y="103"/>
                      <a:pt x="242" y="108"/>
                      <a:pt x="237" y="111"/>
                    </a:cubicBezTo>
                    <a:cubicBezTo>
                      <a:pt x="220" y="127"/>
                      <a:pt x="200" y="139"/>
                      <a:pt x="179" y="148"/>
                    </a:cubicBezTo>
                    <a:cubicBezTo>
                      <a:pt x="178" y="149"/>
                      <a:pt x="176" y="149"/>
                      <a:pt x="175" y="150"/>
                    </a:cubicBezTo>
                    <a:cubicBezTo>
                      <a:pt x="167" y="153"/>
                      <a:pt x="164" y="159"/>
                      <a:pt x="163" y="168"/>
                    </a:cubicBezTo>
                    <a:cubicBezTo>
                      <a:pt x="163" y="177"/>
                      <a:pt x="165" y="187"/>
                      <a:pt x="169" y="195"/>
                    </a:cubicBezTo>
                    <a:cubicBezTo>
                      <a:pt x="182" y="226"/>
                      <a:pt x="186" y="259"/>
                      <a:pt x="185" y="292"/>
                    </a:cubicBezTo>
                    <a:cubicBezTo>
                      <a:pt x="185" y="298"/>
                      <a:pt x="183" y="300"/>
                      <a:pt x="177" y="299"/>
                    </a:cubicBezTo>
                    <a:cubicBezTo>
                      <a:pt x="171" y="299"/>
                      <a:pt x="165" y="297"/>
                      <a:pt x="161" y="292"/>
                    </a:cubicBezTo>
                    <a:cubicBezTo>
                      <a:pt x="159" y="290"/>
                      <a:pt x="159" y="287"/>
                      <a:pt x="159" y="285"/>
                    </a:cubicBezTo>
                    <a:cubicBezTo>
                      <a:pt x="159" y="284"/>
                      <a:pt x="159" y="282"/>
                      <a:pt x="159" y="281"/>
                    </a:cubicBezTo>
                    <a:cubicBezTo>
                      <a:pt x="159" y="274"/>
                      <a:pt x="156" y="269"/>
                      <a:pt x="150" y="266"/>
                    </a:cubicBezTo>
                    <a:cubicBezTo>
                      <a:pt x="146" y="263"/>
                      <a:pt x="141" y="262"/>
                      <a:pt x="136" y="260"/>
                    </a:cubicBezTo>
                    <a:cubicBezTo>
                      <a:pt x="135" y="260"/>
                      <a:pt x="134" y="260"/>
                      <a:pt x="133" y="260"/>
                    </a:cubicBezTo>
                    <a:cubicBezTo>
                      <a:pt x="129" y="258"/>
                      <a:pt x="126" y="255"/>
                      <a:pt x="126" y="252"/>
                    </a:cubicBezTo>
                    <a:cubicBezTo>
                      <a:pt x="125" y="248"/>
                      <a:pt x="128" y="244"/>
                      <a:pt x="132" y="243"/>
                    </a:cubicBezTo>
                    <a:cubicBezTo>
                      <a:pt x="134" y="242"/>
                      <a:pt x="136" y="242"/>
                      <a:pt x="138" y="242"/>
                    </a:cubicBezTo>
                    <a:cubicBezTo>
                      <a:pt x="144" y="241"/>
                      <a:pt x="147" y="238"/>
                      <a:pt x="149" y="232"/>
                    </a:cubicBezTo>
                    <a:cubicBezTo>
                      <a:pt x="153" y="220"/>
                      <a:pt x="151" y="208"/>
                      <a:pt x="144" y="197"/>
                    </a:cubicBezTo>
                    <a:cubicBezTo>
                      <a:pt x="142" y="195"/>
                      <a:pt x="141" y="195"/>
                      <a:pt x="139" y="197"/>
                    </a:cubicBezTo>
                    <a:cubicBezTo>
                      <a:pt x="138" y="197"/>
                      <a:pt x="137" y="198"/>
                      <a:pt x="136" y="199"/>
                    </a:cubicBezTo>
                    <a:cubicBezTo>
                      <a:pt x="129" y="205"/>
                      <a:pt x="123" y="210"/>
                      <a:pt x="117" y="216"/>
                    </a:cubicBezTo>
                    <a:cubicBezTo>
                      <a:pt x="112" y="220"/>
                      <a:pt x="108" y="225"/>
                      <a:pt x="105" y="231"/>
                    </a:cubicBezTo>
                    <a:cubicBezTo>
                      <a:pt x="104" y="232"/>
                      <a:pt x="103" y="233"/>
                      <a:pt x="101" y="235"/>
                    </a:cubicBezTo>
                    <a:cubicBezTo>
                      <a:pt x="84" y="253"/>
                      <a:pt x="66" y="270"/>
                      <a:pt x="48" y="288"/>
                    </a:cubicBezTo>
                    <a:cubicBezTo>
                      <a:pt x="41" y="296"/>
                      <a:pt x="35" y="297"/>
                      <a:pt x="26" y="293"/>
                    </a:cubicBezTo>
                    <a:cubicBezTo>
                      <a:pt x="20" y="291"/>
                      <a:pt x="16" y="287"/>
                      <a:pt x="13" y="282"/>
                    </a:cubicBezTo>
                    <a:cubicBezTo>
                      <a:pt x="4" y="271"/>
                      <a:pt x="1" y="257"/>
                      <a:pt x="0" y="243"/>
                    </a:cubicBezTo>
                    <a:cubicBezTo>
                      <a:pt x="0" y="240"/>
                      <a:pt x="1" y="239"/>
                      <a:pt x="3" y="239"/>
                    </a:cubicBezTo>
                    <a:cubicBezTo>
                      <a:pt x="5" y="238"/>
                      <a:pt x="7" y="237"/>
                      <a:pt x="9" y="237"/>
                    </a:cubicBezTo>
                    <a:cubicBezTo>
                      <a:pt x="13" y="235"/>
                      <a:pt x="16" y="235"/>
                      <a:pt x="20" y="237"/>
                    </a:cubicBezTo>
                    <a:cubicBezTo>
                      <a:pt x="24" y="239"/>
                      <a:pt x="28" y="238"/>
                      <a:pt x="32" y="234"/>
                    </a:cubicBezTo>
                    <a:cubicBezTo>
                      <a:pt x="34" y="233"/>
                      <a:pt x="37" y="231"/>
                      <a:pt x="39" y="230"/>
                    </a:cubicBezTo>
                    <a:cubicBezTo>
                      <a:pt x="46" y="226"/>
                      <a:pt x="52" y="222"/>
                      <a:pt x="59" y="219"/>
                    </a:cubicBezTo>
                    <a:cubicBezTo>
                      <a:pt x="60" y="218"/>
                      <a:pt x="62" y="217"/>
                      <a:pt x="63" y="216"/>
                    </a:cubicBezTo>
                    <a:cubicBezTo>
                      <a:pt x="81" y="206"/>
                      <a:pt x="98" y="195"/>
                      <a:pt x="116" y="185"/>
                    </a:cubicBezTo>
                    <a:cubicBezTo>
                      <a:pt x="122" y="181"/>
                      <a:pt x="128" y="177"/>
                      <a:pt x="134" y="172"/>
                    </a:cubicBezTo>
                    <a:cubicBezTo>
                      <a:pt x="139" y="168"/>
                      <a:pt x="143" y="163"/>
                      <a:pt x="145" y="155"/>
                    </a:cubicBezTo>
                    <a:cubicBezTo>
                      <a:pt x="143" y="155"/>
                      <a:pt x="142" y="154"/>
                      <a:pt x="140" y="154"/>
                    </a:cubicBezTo>
                    <a:cubicBezTo>
                      <a:pt x="134" y="152"/>
                      <a:pt x="132" y="148"/>
                      <a:pt x="133" y="142"/>
                    </a:cubicBezTo>
                    <a:cubicBezTo>
                      <a:pt x="134" y="140"/>
                      <a:pt x="135" y="137"/>
                      <a:pt x="136" y="135"/>
                    </a:cubicBezTo>
                    <a:cubicBezTo>
                      <a:pt x="139" y="127"/>
                      <a:pt x="142" y="119"/>
                      <a:pt x="145" y="112"/>
                    </a:cubicBezTo>
                    <a:cubicBezTo>
                      <a:pt x="145" y="111"/>
                      <a:pt x="146" y="110"/>
                      <a:pt x="146" y="109"/>
                    </a:cubicBezTo>
                    <a:cubicBezTo>
                      <a:pt x="147" y="105"/>
                      <a:pt x="146" y="104"/>
                      <a:pt x="143" y="104"/>
                    </a:cubicBezTo>
                    <a:cubicBezTo>
                      <a:pt x="140" y="104"/>
                      <a:pt x="138" y="104"/>
                      <a:pt x="135" y="105"/>
                    </a:cubicBezTo>
                    <a:cubicBezTo>
                      <a:pt x="132" y="106"/>
                      <a:pt x="128" y="107"/>
                      <a:pt x="124" y="108"/>
                    </a:cubicBezTo>
                    <a:cubicBezTo>
                      <a:pt x="122" y="109"/>
                      <a:pt x="121" y="111"/>
                      <a:pt x="121" y="113"/>
                    </a:cubicBezTo>
                    <a:cubicBezTo>
                      <a:pt x="121" y="122"/>
                      <a:pt x="121" y="131"/>
                      <a:pt x="121" y="140"/>
                    </a:cubicBezTo>
                    <a:cubicBezTo>
                      <a:pt x="121" y="142"/>
                      <a:pt x="120" y="144"/>
                      <a:pt x="119" y="146"/>
                    </a:cubicBezTo>
                    <a:cubicBezTo>
                      <a:pt x="108" y="160"/>
                      <a:pt x="98" y="174"/>
                      <a:pt x="87" y="188"/>
                    </a:cubicBezTo>
                    <a:cubicBezTo>
                      <a:pt x="87" y="189"/>
                      <a:pt x="86" y="189"/>
                      <a:pt x="86" y="190"/>
                    </a:cubicBezTo>
                    <a:cubicBezTo>
                      <a:pt x="81" y="185"/>
                      <a:pt x="77" y="181"/>
                      <a:pt x="73" y="176"/>
                    </a:cubicBezTo>
                    <a:cubicBezTo>
                      <a:pt x="70" y="173"/>
                      <a:pt x="69" y="170"/>
                      <a:pt x="69" y="166"/>
                    </a:cubicBezTo>
                    <a:cubicBezTo>
                      <a:pt x="68" y="164"/>
                      <a:pt x="68" y="161"/>
                      <a:pt x="67" y="159"/>
                    </a:cubicBezTo>
                    <a:cubicBezTo>
                      <a:pt x="58" y="138"/>
                      <a:pt x="57" y="117"/>
                      <a:pt x="63" y="95"/>
                    </a:cubicBezTo>
                    <a:cubicBezTo>
                      <a:pt x="67" y="84"/>
                      <a:pt x="67" y="74"/>
                      <a:pt x="66" y="63"/>
                    </a:cubicBezTo>
                    <a:cubicBezTo>
                      <a:pt x="66" y="60"/>
                      <a:pt x="66" y="57"/>
                      <a:pt x="66" y="54"/>
                    </a:cubicBezTo>
                    <a:cubicBezTo>
                      <a:pt x="66" y="50"/>
                      <a:pt x="68" y="47"/>
                      <a:pt x="72" y="47"/>
                    </a:cubicBezTo>
                    <a:cubicBezTo>
                      <a:pt x="75" y="46"/>
                      <a:pt x="78" y="47"/>
                      <a:pt x="80" y="48"/>
                    </a:cubicBezTo>
                    <a:cubicBezTo>
                      <a:pt x="83" y="50"/>
                      <a:pt x="85" y="52"/>
                      <a:pt x="88" y="55"/>
                    </a:cubicBezTo>
                    <a:cubicBezTo>
                      <a:pt x="90" y="57"/>
                      <a:pt x="91" y="59"/>
                      <a:pt x="93" y="61"/>
                    </a:cubicBezTo>
                    <a:cubicBezTo>
                      <a:pt x="99" y="66"/>
                      <a:pt x="103" y="67"/>
                      <a:pt x="109" y="63"/>
                    </a:cubicBezTo>
                    <a:cubicBezTo>
                      <a:pt x="117" y="58"/>
                      <a:pt x="125" y="53"/>
                      <a:pt x="133" y="48"/>
                    </a:cubicBezTo>
                    <a:cubicBezTo>
                      <a:pt x="142" y="41"/>
                      <a:pt x="151" y="35"/>
                      <a:pt x="160" y="28"/>
                    </a:cubicBezTo>
                    <a:cubicBezTo>
                      <a:pt x="163" y="25"/>
                      <a:pt x="167" y="24"/>
                      <a:pt x="171" y="23"/>
                    </a:cubicBezTo>
                    <a:cubicBezTo>
                      <a:pt x="177" y="23"/>
                      <a:pt x="182" y="20"/>
                      <a:pt x="187" y="16"/>
                    </a:cubicBezTo>
                    <a:cubicBezTo>
                      <a:pt x="196" y="6"/>
                      <a:pt x="208" y="2"/>
                      <a:pt x="221" y="1"/>
                    </a:cubicBezTo>
                    <a:cubicBezTo>
                      <a:pt x="233" y="0"/>
                      <a:pt x="246" y="0"/>
                      <a:pt x="258" y="4"/>
                    </a:cubicBezTo>
                    <a:cubicBezTo>
                      <a:pt x="261" y="5"/>
                      <a:pt x="264" y="7"/>
                      <a:pt x="267" y="9"/>
                    </a:cubicBezTo>
                    <a:cubicBezTo>
                      <a:pt x="270" y="10"/>
                      <a:pt x="271" y="13"/>
                      <a:pt x="271" y="16"/>
                    </a:cubicBezTo>
                    <a:cubicBezTo>
                      <a:pt x="271" y="18"/>
                      <a:pt x="271" y="19"/>
                      <a:pt x="269" y="21"/>
                    </a:cubicBezTo>
                    <a:cubicBezTo>
                      <a:pt x="262" y="26"/>
                      <a:pt x="255" y="31"/>
                      <a:pt x="248" y="37"/>
                    </a:cubicBezTo>
                    <a:cubicBezTo>
                      <a:pt x="240" y="43"/>
                      <a:pt x="232" y="50"/>
                      <a:pt x="226" y="58"/>
                    </a:cubicBezTo>
                    <a:cubicBezTo>
                      <a:pt x="223" y="62"/>
                      <a:pt x="219" y="65"/>
                      <a:pt x="215" y="67"/>
                    </a:cubicBezTo>
                    <a:cubicBezTo>
                      <a:pt x="213" y="68"/>
                      <a:pt x="212" y="69"/>
                      <a:pt x="211" y="70"/>
                    </a:cubicBezTo>
                    <a:cubicBezTo>
                      <a:pt x="202" y="79"/>
                      <a:pt x="194" y="87"/>
                      <a:pt x="186" y="95"/>
                    </a:cubicBezTo>
                    <a:cubicBezTo>
                      <a:pt x="184" y="97"/>
                      <a:pt x="183" y="99"/>
                      <a:pt x="185" y="10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91" name="Freeform 14">
                <a:extLst>
                  <a:ext uri="{FF2B5EF4-FFF2-40B4-BE49-F238E27FC236}">
                    <a16:creationId xmlns:a16="http://schemas.microsoft.com/office/drawing/2014/main" id="{F2A49C76-5480-41CE-9ADE-B8DA9152D704}"/>
                  </a:ext>
                </a:extLst>
              </p:cNvPr>
              <p:cNvSpPr>
                <a:spLocks/>
              </p:cNvSpPr>
              <p:nvPr/>
            </p:nvSpPr>
            <p:spPr bwMode="auto">
              <a:xfrm>
                <a:off x="9143222" y="3099837"/>
                <a:ext cx="797747" cy="506201"/>
              </a:xfrm>
              <a:custGeom>
                <a:avLst/>
                <a:gdLst>
                  <a:gd name="T0" fmla="*/ 16 w 280"/>
                  <a:gd name="T1" fmla="*/ 133 h 178"/>
                  <a:gd name="T2" fmla="*/ 14 w 280"/>
                  <a:gd name="T3" fmla="*/ 124 h 178"/>
                  <a:gd name="T4" fmla="*/ 2 w 280"/>
                  <a:gd name="T5" fmla="*/ 103 h 178"/>
                  <a:gd name="T6" fmla="*/ 6 w 280"/>
                  <a:gd name="T7" fmla="*/ 81 h 178"/>
                  <a:gd name="T8" fmla="*/ 16 w 280"/>
                  <a:gd name="T9" fmla="*/ 77 h 178"/>
                  <a:gd name="T10" fmla="*/ 22 w 280"/>
                  <a:gd name="T11" fmla="*/ 77 h 178"/>
                  <a:gd name="T12" fmla="*/ 40 w 280"/>
                  <a:gd name="T13" fmla="*/ 71 h 178"/>
                  <a:gd name="T14" fmla="*/ 54 w 280"/>
                  <a:gd name="T15" fmla="*/ 64 h 178"/>
                  <a:gd name="T16" fmla="*/ 63 w 280"/>
                  <a:gd name="T17" fmla="*/ 61 h 178"/>
                  <a:gd name="T18" fmla="*/ 144 w 280"/>
                  <a:gd name="T19" fmla="*/ 25 h 178"/>
                  <a:gd name="T20" fmla="*/ 169 w 280"/>
                  <a:gd name="T21" fmla="*/ 16 h 178"/>
                  <a:gd name="T22" fmla="*/ 186 w 280"/>
                  <a:gd name="T23" fmla="*/ 13 h 178"/>
                  <a:gd name="T24" fmla="*/ 209 w 280"/>
                  <a:gd name="T25" fmla="*/ 9 h 178"/>
                  <a:gd name="T26" fmla="*/ 224 w 280"/>
                  <a:gd name="T27" fmla="*/ 3 h 178"/>
                  <a:gd name="T28" fmla="*/ 233 w 280"/>
                  <a:gd name="T29" fmla="*/ 0 h 178"/>
                  <a:gd name="T30" fmla="*/ 265 w 280"/>
                  <a:gd name="T31" fmla="*/ 5 h 178"/>
                  <a:gd name="T32" fmla="*/ 274 w 280"/>
                  <a:gd name="T33" fmla="*/ 29 h 178"/>
                  <a:gd name="T34" fmla="*/ 256 w 280"/>
                  <a:gd name="T35" fmla="*/ 50 h 178"/>
                  <a:gd name="T36" fmla="*/ 245 w 280"/>
                  <a:gd name="T37" fmla="*/ 53 h 178"/>
                  <a:gd name="T38" fmla="*/ 220 w 280"/>
                  <a:gd name="T39" fmla="*/ 56 h 178"/>
                  <a:gd name="T40" fmla="*/ 213 w 280"/>
                  <a:gd name="T41" fmla="*/ 58 h 178"/>
                  <a:gd name="T42" fmla="*/ 208 w 280"/>
                  <a:gd name="T43" fmla="*/ 67 h 178"/>
                  <a:gd name="T44" fmla="*/ 210 w 280"/>
                  <a:gd name="T45" fmla="*/ 76 h 178"/>
                  <a:gd name="T46" fmla="*/ 218 w 280"/>
                  <a:gd name="T47" fmla="*/ 92 h 178"/>
                  <a:gd name="T48" fmla="*/ 224 w 280"/>
                  <a:gd name="T49" fmla="*/ 115 h 178"/>
                  <a:gd name="T50" fmla="*/ 220 w 280"/>
                  <a:gd name="T51" fmla="*/ 146 h 178"/>
                  <a:gd name="T52" fmla="*/ 197 w 280"/>
                  <a:gd name="T53" fmla="*/ 163 h 178"/>
                  <a:gd name="T54" fmla="*/ 189 w 280"/>
                  <a:gd name="T55" fmla="*/ 163 h 178"/>
                  <a:gd name="T56" fmla="*/ 181 w 280"/>
                  <a:gd name="T57" fmla="*/ 167 h 178"/>
                  <a:gd name="T58" fmla="*/ 178 w 280"/>
                  <a:gd name="T59" fmla="*/ 170 h 178"/>
                  <a:gd name="T60" fmla="*/ 156 w 280"/>
                  <a:gd name="T61" fmla="*/ 175 h 178"/>
                  <a:gd name="T62" fmla="*/ 140 w 280"/>
                  <a:gd name="T63" fmla="*/ 166 h 178"/>
                  <a:gd name="T64" fmla="*/ 126 w 280"/>
                  <a:gd name="T65" fmla="*/ 162 h 178"/>
                  <a:gd name="T66" fmla="*/ 119 w 280"/>
                  <a:gd name="T67" fmla="*/ 160 h 178"/>
                  <a:gd name="T68" fmla="*/ 113 w 280"/>
                  <a:gd name="T69" fmla="*/ 150 h 178"/>
                  <a:gd name="T70" fmla="*/ 115 w 280"/>
                  <a:gd name="T71" fmla="*/ 147 h 178"/>
                  <a:gd name="T72" fmla="*/ 122 w 280"/>
                  <a:gd name="T73" fmla="*/ 147 h 178"/>
                  <a:gd name="T74" fmla="*/ 166 w 280"/>
                  <a:gd name="T75" fmla="*/ 141 h 178"/>
                  <a:gd name="T76" fmla="*/ 185 w 280"/>
                  <a:gd name="T77" fmla="*/ 129 h 178"/>
                  <a:gd name="T78" fmla="*/ 188 w 280"/>
                  <a:gd name="T79" fmla="*/ 120 h 178"/>
                  <a:gd name="T80" fmla="*/ 185 w 280"/>
                  <a:gd name="T81" fmla="*/ 92 h 178"/>
                  <a:gd name="T82" fmla="*/ 184 w 280"/>
                  <a:gd name="T83" fmla="*/ 77 h 178"/>
                  <a:gd name="T84" fmla="*/ 179 w 280"/>
                  <a:gd name="T85" fmla="*/ 71 h 178"/>
                  <a:gd name="T86" fmla="*/ 163 w 280"/>
                  <a:gd name="T87" fmla="*/ 75 h 178"/>
                  <a:gd name="T88" fmla="*/ 158 w 280"/>
                  <a:gd name="T89" fmla="*/ 79 h 178"/>
                  <a:gd name="T90" fmla="*/ 145 w 280"/>
                  <a:gd name="T91" fmla="*/ 82 h 178"/>
                  <a:gd name="T92" fmla="*/ 116 w 280"/>
                  <a:gd name="T93" fmla="*/ 91 h 178"/>
                  <a:gd name="T94" fmla="*/ 80 w 280"/>
                  <a:gd name="T95" fmla="*/ 118 h 178"/>
                  <a:gd name="T96" fmla="*/ 52 w 280"/>
                  <a:gd name="T97" fmla="*/ 135 h 178"/>
                  <a:gd name="T98" fmla="*/ 22 w 280"/>
                  <a:gd name="T99" fmla="*/ 136 h 178"/>
                  <a:gd name="T100" fmla="*/ 18 w 280"/>
                  <a:gd name="T101" fmla="*/ 134 h 178"/>
                  <a:gd name="T102" fmla="*/ 16 w 280"/>
                  <a:gd name="T103" fmla="*/ 133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0" h="178">
                    <a:moveTo>
                      <a:pt x="16" y="133"/>
                    </a:moveTo>
                    <a:cubicBezTo>
                      <a:pt x="18" y="129"/>
                      <a:pt x="16" y="127"/>
                      <a:pt x="14" y="124"/>
                    </a:cubicBezTo>
                    <a:cubicBezTo>
                      <a:pt x="9" y="118"/>
                      <a:pt x="5" y="111"/>
                      <a:pt x="2" y="103"/>
                    </a:cubicBezTo>
                    <a:cubicBezTo>
                      <a:pt x="0" y="95"/>
                      <a:pt x="1" y="88"/>
                      <a:pt x="6" y="81"/>
                    </a:cubicBezTo>
                    <a:cubicBezTo>
                      <a:pt x="9" y="78"/>
                      <a:pt x="12" y="76"/>
                      <a:pt x="16" y="77"/>
                    </a:cubicBezTo>
                    <a:cubicBezTo>
                      <a:pt x="18" y="77"/>
                      <a:pt x="20" y="76"/>
                      <a:pt x="22" y="77"/>
                    </a:cubicBezTo>
                    <a:cubicBezTo>
                      <a:pt x="29" y="79"/>
                      <a:pt x="36" y="76"/>
                      <a:pt x="40" y="71"/>
                    </a:cubicBezTo>
                    <a:cubicBezTo>
                      <a:pt x="44" y="67"/>
                      <a:pt x="49" y="65"/>
                      <a:pt x="54" y="64"/>
                    </a:cubicBezTo>
                    <a:cubicBezTo>
                      <a:pt x="57" y="64"/>
                      <a:pt x="60" y="62"/>
                      <a:pt x="63" y="61"/>
                    </a:cubicBezTo>
                    <a:cubicBezTo>
                      <a:pt x="89" y="47"/>
                      <a:pt x="116" y="35"/>
                      <a:pt x="144" y="25"/>
                    </a:cubicBezTo>
                    <a:cubicBezTo>
                      <a:pt x="152" y="22"/>
                      <a:pt x="161" y="19"/>
                      <a:pt x="169" y="16"/>
                    </a:cubicBezTo>
                    <a:cubicBezTo>
                      <a:pt x="174" y="14"/>
                      <a:pt x="180" y="14"/>
                      <a:pt x="186" y="13"/>
                    </a:cubicBezTo>
                    <a:cubicBezTo>
                      <a:pt x="194" y="12"/>
                      <a:pt x="201" y="11"/>
                      <a:pt x="209" y="9"/>
                    </a:cubicBezTo>
                    <a:cubicBezTo>
                      <a:pt x="214" y="8"/>
                      <a:pt x="219" y="5"/>
                      <a:pt x="224" y="3"/>
                    </a:cubicBezTo>
                    <a:cubicBezTo>
                      <a:pt x="227" y="1"/>
                      <a:pt x="230" y="0"/>
                      <a:pt x="233" y="0"/>
                    </a:cubicBezTo>
                    <a:cubicBezTo>
                      <a:pt x="244" y="0"/>
                      <a:pt x="255" y="1"/>
                      <a:pt x="265" y="5"/>
                    </a:cubicBezTo>
                    <a:cubicBezTo>
                      <a:pt x="276" y="9"/>
                      <a:pt x="280" y="19"/>
                      <a:pt x="274" y="29"/>
                    </a:cubicBezTo>
                    <a:cubicBezTo>
                      <a:pt x="270" y="38"/>
                      <a:pt x="263" y="45"/>
                      <a:pt x="256" y="50"/>
                    </a:cubicBezTo>
                    <a:cubicBezTo>
                      <a:pt x="252" y="53"/>
                      <a:pt x="249" y="53"/>
                      <a:pt x="245" y="53"/>
                    </a:cubicBezTo>
                    <a:cubicBezTo>
                      <a:pt x="236" y="54"/>
                      <a:pt x="228" y="55"/>
                      <a:pt x="220" y="56"/>
                    </a:cubicBezTo>
                    <a:cubicBezTo>
                      <a:pt x="218" y="57"/>
                      <a:pt x="215" y="57"/>
                      <a:pt x="213" y="58"/>
                    </a:cubicBezTo>
                    <a:cubicBezTo>
                      <a:pt x="209" y="60"/>
                      <a:pt x="208" y="63"/>
                      <a:pt x="208" y="67"/>
                    </a:cubicBezTo>
                    <a:cubicBezTo>
                      <a:pt x="208" y="70"/>
                      <a:pt x="209" y="73"/>
                      <a:pt x="210" y="76"/>
                    </a:cubicBezTo>
                    <a:cubicBezTo>
                      <a:pt x="213" y="82"/>
                      <a:pt x="215" y="87"/>
                      <a:pt x="218" y="92"/>
                    </a:cubicBezTo>
                    <a:cubicBezTo>
                      <a:pt x="221" y="100"/>
                      <a:pt x="224" y="107"/>
                      <a:pt x="224" y="115"/>
                    </a:cubicBezTo>
                    <a:cubicBezTo>
                      <a:pt x="224" y="126"/>
                      <a:pt x="223" y="136"/>
                      <a:pt x="220" y="146"/>
                    </a:cubicBezTo>
                    <a:cubicBezTo>
                      <a:pt x="216" y="157"/>
                      <a:pt x="209" y="162"/>
                      <a:pt x="197" y="163"/>
                    </a:cubicBezTo>
                    <a:cubicBezTo>
                      <a:pt x="194" y="163"/>
                      <a:pt x="192" y="163"/>
                      <a:pt x="189" y="163"/>
                    </a:cubicBezTo>
                    <a:cubicBezTo>
                      <a:pt x="186" y="163"/>
                      <a:pt x="183" y="163"/>
                      <a:pt x="181" y="167"/>
                    </a:cubicBezTo>
                    <a:cubicBezTo>
                      <a:pt x="180" y="168"/>
                      <a:pt x="179" y="169"/>
                      <a:pt x="178" y="170"/>
                    </a:cubicBezTo>
                    <a:cubicBezTo>
                      <a:pt x="171" y="176"/>
                      <a:pt x="164" y="178"/>
                      <a:pt x="156" y="175"/>
                    </a:cubicBezTo>
                    <a:cubicBezTo>
                      <a:pt x="151" y="172"/>
                      <a:pt x="145" y="169"/>
                      <a:pt x="140" y="166"/>
                    </a:cubicBezTo>
                    <a:cubicBezTo>
                      <a:pt x="136" y="163"/>
                      <a:pt x="132" y="162"/>
                      <a:pt x="126" y="162"/>
                    </a:cubicBezTo>
                    <a:cubicBezTo>
                      <a:pt x="124" y="162"/>
                      <a:pt x="121" y="163"/>
                      <a:pt x="119" y="160"/>
                    </a:cubicBezTo>
                    <a:cubicBezTo>
                      <a:pt x="116" y="157"/>
                      <a:pt x="114" y="154"/>
                      <a:pt x="113" y="150"/>
                    </a:cubicBezTo>
                    <a:cubicBezTo>
                      <a:pt x="112" y="148"/>
                      <a:pt x="113" y="147"/>
                      <a:pt x="115" y="147"/>
                    </a:cubicBezTo>
                    <a:cubicBezTo>
                      <a:pt x="117" y="147"/>
                      <a:pt x="120" y="147"/>
                      <a:pt x="122" y="147"/>
                    </a:cubicBezTo>
                    <a:cubicBezTo>
                      <a:pt x="137" y="148"/>
                      <a:pt x="152" y="146"/>
                      <a:pt x="166" y="141"/>
                    </a:cubicBezTo>
                    <a:cubicBezTo>
                      <a:pt x="173" y="138"/>
                      <a:pt x="179" y="134"/>
                      <a:pt x="185" y="129"/>
                    </a:cubicBezTo>
                    <a:cubicBezTo>
                      <a:pt x="188" y="126"/>
                      <a:pt x="189" y="123"/>
                      <a:pt x="188" y="120"/>
                    </a:cubicBezTo>
                    <a:cubicBezTo>
                      <a:pt x="187" y="111"/>
                      <a:pt x="186" y="102"/>
                      <a:pt x="185" y="92"/>
                    </a:cubicBezTo>
                    <a:cubicBezTo>
                      <a:pt x="184" y="87"/>
                      <a:pt x="184" y="82"/>
                      <a:pt x="184" y="77"/>
                    </a:cubicBezTo>
                    <a:cubicBezTo>
                      <a:pt x="184" y="73"/>
                      <a:pt x="183" y="71"/>
                      <a:pt x="179" y="71"/>
                    </a:cubicBezTo>
                    <a:cubicBezTo>
                      <a:pt x="173" y="70"/>
                      <a:pt x="168" y="70"/>
                      <a:pt x="163" y="75"/>
                    </a:cubicBezTo>
                    <a:cubicBezTo>
                      <a:pt x="162" y="76"/>
                      <a:pt x="160" y="77"/>
                      <a:pt x="158" y="79"/>
                    </a:cubicBezTo>
                    <a:cubicBezTo>
                      <a:pt x="154" y="81"/>
                      <a:pt x="150" y="83"/>
                      <a:pt x="145" y="82"/>
                    </a:cubicBezTo>
                    <a:cubicBezTo>
                      <a:pt x="134" y="82"/>
                      <a:pt x="124" y="85"/>
                      <a:pt x="116" y="91"/>
                    </a:cubicBezTo>
                    <a:cubicBezTo>
                      <a:pt x="104" y="100"/>
                      <a:pt x="92" y="109"/>
                      <a:pt x="80" y="118"/>
                    </a:cubicBezTo>
                    <a:cubicBezTo>
                      <a:pt x="71" y="124"/>
                      <a:pt x="62" y="131"/>
                      <a:pt x="52" y="135"/>
                    </a:cubicBezTo>
                    <a:cubicBezTo>
                      <a:pt x="42" y="139"/>
                      <a:pt x="32" y="140"/>
                      <a:pt x="22" y="136"/>
                    </a:cubicBezTo>
                    <a:cubicBezTo>
                      <a:pt x="20" y="136"/>
                      <a:pt x="19" y="135"/>
                      <a:pt x="18" y="134"/>
                    </a:cubicBezTo>
                    <a:cubicBezTo>
                      <a:pt x="17" y="134"/>
                      <a:pt x="17" y="134"/>
                      <a:pt x="16" y="1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92" name="Freeform 15">
                <a:extLst>
                  <a:ext uri="{FF2B5EF4-FFF2-40B4-BE49-F238E27FC236}">
                    <a16:creationId xmlns:a16="http://schemas.microsoft.com/office/drawing/2014/main" id="{16AD1742-67D8-4026-84B3-87236E785A6B}"/>
                  </a:ext>
                </a:extLst>
              </p:cNvPr>
              <p:cNvSpPr>
                <a:spLocks/>
              </p:cNvSpPr>
              <p:nvPr/>
            </p:nvSpPr>
            <p:spPr bwMode="auto">
              <a:xfrm>
                <a:off x="6548140" y="2449465"/>
                <a:ext cx="605519" cy="323584"/>
              </a:xfrm>
              <a:custGeom>
                <a:avLst/>
                <a:gdLst>
                  <a:gd name="T0" fmla="*/ 197 w 212"/>
                  <a:gd name="T1" fmla="*/ 0 h 114"/>
                  <a:gd name="T2" fmla="*/ 205 w 212"/>
                  <a:gd name="T3" fmla="*/ 0 h 114"/>
                  <a:gd name="T4" fmla="*/ 211 w 212"/>
                  <a:gd name="T5" fmla="*/ 9 h 114"/>
                  <a:gd name="T6" fmla="*/ 191 w 212"/>
                  <a:gd name="T7" fmla="*/ 29 h 114"/>
                  <a:gd name="T8" fmla="*/ 187 w 212"/>
                  <a:gd name="T9" fmla="*/ 29 h 114"/>
                  <a:gd name="T10" fmla="*/ 174 w 212"/>
                  <a:gd name="T11" fmla="*/ 33 h 114"/>
                  <a:gd name="T12" fmla="*/ 132 w 212"/>
                  <a:gd name="T13" fmla="*/ 67 h 114"/>
                  <a:gd name="T14" fmla="*/ 109 w 212"/>
                  <a:gd name="T15" fmla="*/ 91 h 114"/>
                  <a:gd name="T16" fmla="*/ 71 w 212"/>
                  <a:gd name="T17" fmla="*/ 112 h 114"/>
                  <a:gd name="T18" fmla="*/ 40 w 212"/>
                  <a:gd name="T19" fmla="*/ 108 h 114"/>
                  <a:gd name="T20" fmla="*/ 9 w 212"/>
                  <a:gd name="T21" fmla="*/ 90 h 114"/>
                  <a:gd name="T22" fmla="*/ 8 w 212"/>
                  <a:gd name="T23" fmla="*/ 89 h 114"/>
                  <a:gd name="T24" fmla="*/ 11 w 212"/>
                  <a:gd name="T25" fmla="*/ 64 h 114"/>
                  <a:gd name="T26" fmla="*/ 15 w 212"/>
                  <a:gd name="T27" fmla="*/ 62 h 114"/>
                  <a:gd name="T28" fmla="*/ 114 w 212"/>
                  <a:gd name="T29" fmla="*/ 23 h 114"/>
                  <a:gd name="T30" fmla="*/ 130 w 212"/>
                  <a:gd name="T31" fmla="*/ 18 h 114"/>
                  <a:gd name="T32" fmla="*/ 164 w 212"/>
                  <a:gd name="T33" fmla="*/ 7 h 114"/>
                  <a:gd name="T34" fmla="*/ 197 w 212"/>
                  <a:gd name="T35"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2" h="114">
                    <a:moveTo>
                      <a:pt x="197" y="0"/>
                    </a:moveTo>
                    <a:cubicBezTo>
                      <a:pt x="199" y="0"/>
                      <a:pt x="202" y="0"/>
                      <a:pt x="205" y="0"/>
                    </a:cubicBezTo>
                    <a:cubicBezTo>
                      <a:pt x="209" y="1"/>
                      <a:pt x="212" y="5"/>
                      <a:pt x="211" y="9"/>
                    </a:cubicBezTo>
                    <a:cubicBezTo>
                      <a:pt x="207" y="18"/>
                      <a:pt x="200" y="25"/>
                      <a:pt x="191" y="29"/>
                    </a:cubicBezTo>
                    <a:cubicBezTo>
                      <a:pt x="189" y="29"/>
                      <a:pt x="188" y="29"/>
                      <a:pt x="187" y="29"/>
                    </a:cubicBezTo>
                    <a:cubicBezTo>
                      <a:pt x="182" y="28"/>
                      <a:pt x="178" y="30"/>
                      <a:pt x="174" y="33"/>
                    </a:cubicBezTo>
                    <a:cubicBezTo>
                      <a:pt x="158" y="43"/>
                      <a:pt x="144" y="54"/>
                      <a:pt x="132" y="67"/>
                    </a:cubicBezTo>
                    <a:cubicBezTo>
                      <a:pt x="124" y="75"/>
                      <a:pt x="116" y="83"/>
                      <a:pt x="109" y="91"/>
                    </a:cubicBezTo>
                    <a:cubicBezTo>
                      <a:pt x="99" y="102"/>
                      <a:pt x="86" y="110"/>
                      <a:pt x="71" y="112"/>
                    </a:cubicBezTo>
                    <a:cubicBezTo>
                      <a:pt x="61" y="114"/>
                      <a:pt x="50" y="112"/>
                      <a:pt x="40" y="108"/>
                    </a:cubicBezTo>
                    <a:cubicBezTo>
                      <a:pt x="29" y="104"/>
                      <a:pt x="19" y="98"/>
                      <a:pt x="9" y="90"/>
                    </a:cubicBezTo>
                    <a:cubicBezTo>
                      <a:pt x="9" y="90"/>
                      <a:pt x="9" y="89"/>
                      <a:pt x="8" y="89"/>
                    </a:cubicBezTo>
                    <a:cubicBezTo>
                      <a:pt x="0" y="81"/>
                      <a:pt x="2" y="70"/>
                      <a:pt x="11" y="64"/>
                    </a:cubicBezTo>
                    <a:cubicBezTo>
                      <a:pt x="12" y="63"/>
                      <a:pt x="14" y="63"/>
                      <a:pt x="15" y="62"/>
                    </a:cubicBezTo>
                    <a:cubicBezTo>
                      <a:pt x="48" y="49"/>
                      <a:pt x="81" y="36"/>
                      <a:pt x="114" y="23"/>
                    </a:cubicBezTo>
                    <a:cubicBezTo>
                      <a:pt x="119" y="21"/>
                      <a:pt x="125" y="19"/>
                      <a:pt x="130" y="18"/>
                    </a:cubicBezTo>
                    <a:cubicBezTo>
                      <a:pt x="142" y="15"/>
                      <a:pt x="153" y="12"/>
                      <a:pt x="164" y="7"/>
                    </a:cubicBezTo>
                    <a:cubicBezTo>
                      <a:pt x="175" y="2"/>
                      <a:pt x="186" y="0"/>
                      <a:pt x="19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93" name="Freeform 16">
                <a:extLst>
                  <a:ext uri="{FF2B5EF4-FFF2-40B4-BE49-F238E27FC236}">
                    <a16:creationId xmlns:a16="http://schemas.microsoft.com/office/drawing/2014/main" id="{CDEDCC72-5F8A-4DD8-9E4E-D7527A11A8EC}"/>
                  </a:ext>
                </a:extLst>
              </p:cNvPr>
              <p:cNvSpPr>
                <a:spLocks/>
              </p:cNvSpPr>
              <p:nvPr/>
            </p:nvSpPr>
            <p:spPr bwMode="auto">
              <a:xfrm>
                <a:off x="6746776" y="2048989"/>
                <a:ext cx="323584" cy="358826"/>
              </a:xfrm>
              <a:custGeom>
                <a:avLst/>
                <a:gdLst>
                  <a:gd name="T0" fmla="*/ 114 w 114"/>
                  <a:gd name="T1" fmla="*/ 70 h 126"/>
                  <a:gd name="T2" fmla="*/ 101 w 114"/>
                  <a:gd name="T3" fmla="*/ 91 h 126"/>
                  <a:gd name="T4" fmla="*/ 78 w 114"/>
                  <a:gd name="T5" fmla="*/ 97 h 126"/>
                  <a:gd name="T6" fmla="*/ 58 w 114"/>
                  <a:gd name="T7" fmla="*/ 106 h 126"/>
                  <a:gd name="T8" fmla="*/ 40 w 114"/>
                  <a:gd name="T9" fmla="*/ 121 h 126"/>
                  <a:gd name="T10" fmla="*/ 31 w 114"/>
                  <a:gd name="T11" fmla="*/ 125 h 126"/>
                  <a:gd name="T12" fmla="*/ 23 w 114"/>
                  <a:gd name="T13" fmla="*/ 122 h 126"/>
                  <a:gd name="T14" fmla="*/ 23 w 114"/>
                  <a:gd name="T15" fmla="*/ 112 h 126"/>
                  <a:gd name="T16" fmla="*/ 26 w 114"/>
                  <a:gd name="T17" fmla="*/ 68 h 126"/>
                  <a:gd name="T18" fmla="*/ 16 w 114"/>
                  <a:gd name="T19" fmla="*/ 50 h 126"/>
                  <a:gd name="T20" fmla="*/ 11 w 114"/>
                  <a:gd name="T21" fmla="*/ 39 h 126"/>
                  <a:gd name="T22" fmla="*/ 3 w 114"/>
                  <a:gd name="T23" fmla="*/ 21 h 126"/>
                  <a:gd name="T24" fmla="*/ 3 w 114"/>
                  <a:gd name="T25" fmla="*/ 6 h 126"/>
                  <a:gd name="T26" fmla="*/ 12 w 114"/>
                  <a:gd name="T27" fmla="*/ 0 h 126"/>
                  <a:gd name="T28" fmla="*/ 18 w 114"/>
                  <a:gd name="T29" fmla="*/ 1 h 126"/>
                  <a:gd name="T30" fmla="*/ 50 w 114"/>
                  <a:gd name="T31" fmla="*/ 12 h 126"/>
                  <a:gd name="T32" fmla="*/ 86 w 114"/>
                  <a:gd name="T33" fmla="*/ 31 h 126"/>
                  <a:gd name="T34" fmla="*/ 106 w 114"/>
                  <a:gd name="T35" fmla="*/ 48 h 126"/>
                  <a:gd name="T36" fmla="*/ 114 w 114"/>
                  <a:gd name="T37" fmla="*/ 7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4" h="126">
                    <a:moveTo>
                      <a:pt x="114" y="70"/>
                    </a:moveTo>
                    <a:cubicBezTo>
                      <a:pt x="114" y="79"/>
                      <a:pt x="109" y="86"/>
                      <a:pt x="101" y="91"/>
                    </a:cubicBezTo>
                    <a:cubicBezTo>
                      <a:pt x="94" y="95"/>
                      <a:pt x="86" y="97"/>
                      <a:pt x="78" y="97"/>
                    </a:cubicBezTo>
                    <a:cubicBezTo>
                      <a:pt x="64" y="97"/>
                      <a:pt x="66" y="98"/>
                      <a:pt x="58" y="106"/>
                    </a:cubicBezTo>
                    <a:cubicBezTo>
                      <a:pt x="52" y="111"/>
                      <a:pt x="46" y="116"/>
                      <a:pt x="40" y="121"/>
                    </a:cubicBezTo>
                    <a:cubicBezTo>
                      <a:pt x="38" y="123"/>
                      <a:pt x="35" y="124"/>
                      <a:pt x="31" y="125"/>
                    </a:cubicBezTo>
                    <a:cubicBezTo>
                      <a:pt x="28" y="126"/>
                      <a:pt x="25" y="125"/>
                      <a:pt x="23" y="122"/>
                    </a:cubicBezTo>
                    <a:cubicBezTo>
                      <a:pt x="22" y="118"/>
                      <a:pt x="21" y="115"/>
                      <a:pt x="23" y="112"/>
                    </a:cubicBezTo>
                    <a:cubicBezTo>
                      <a:pt x="33" y="98"/>
                      <a:pt x="33" y="83"/>
                      <a:pt x="26" y="68"/>
                    </a:cubicBezTo>
                    <a:cubicBezTo>
                      <a:pt x="23" y="61"/>
                      <a:pt x="19" y="56"/>
                      <a:pt x="16" y="50"/>
                    </a:cubicBezTo>
                    <a:cubicBezTo>
                      <a:pt x="14" y="46"/>
                      <a:pt x="12" y="43"/>
                      <a:pt x="11" y="39"/>
                    </a:cubicBezTo>
                    <a:cubicBezTo>
                      <a:pt x="9" y="33"/>
                      <a:pt x="7" y="27"/>
                      <a:pt x="3" y="21"/>
                    </a:cubicBezTo>
                    <a:cubicBezTo>
                      <a:pt x="0" y="17"/>
                      <a:pt x="0" y="12"/>
                      <a:pt x="3" y="6"/>
                    </a:cubicBezTo>
                    <a:cubicBezTo>
                      <a:pt x="5" y="2"/>
                      <a:pt x="8" y="0"/>
                      <a:pt x="12" y="0"/>
                    </a:cubicBezTo>
                    <a:cubicBezTo>
                      <a:pt x="14" y="0"/>
                      <a:pt x="16" y="1"/>
                      <a:pt x="18" y="1"/>
                    </a:cubicBezTo>
                    <a:cubicBezTo>
                      <a:pt x="29" y="3"/>
                      <a:pt x="40" y="7"/>
                      <a:pt x="50" y="12"/>
                    </a:cubicBezTo>
                    <a:cubicBezTo>
                      <a:pt x="62" y="19"/>
                      <a:pt x="74" y="25"/>
                      <a:pt x="86" y="31"/>
                    </a:cubicBezTo>
                    <a:cubicBezTo>
                      <a:pt x="94" y="36"/>
                      <a:pt x="101" y="41"/>
                      <a:pt x="106" y="48"/>
                    </a:cubicBezTo>
                    <a:cubicBezTo>
                      <a:pt x="111" y="54"/>
                      <a:pt x="114" y="61"/>
                      <a:pt x="114" y="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94" name="Freeform 24">
                <a:extLst>
                  <a:ext uri="{FF2B5EF4-FFF2-40B4-BE49-F238E27FC236}">
                    <a16:creationId xmlns:a16="http://schemas.microsoft.com/office/drawing/2014/main" id="{43DCC307-4F60-4FFF-A2A5-A29470381E5B}"/>
                  </a:ext>
                </a:extLst>
              </p:cNvPr>
              <p:cNvSpPr>
                <a:spLocks/>
              </p:cNvSpPr>
              <p:nvPr/>
            </p:nvSpPr>
            <p:spPr bwMode="auto">
              <a:xfrm>
                <a:off x="9216909" y="2378981"/>
                <a:ext cx="317177" cy="429310"/>
              </a:xfrm>
              <a:custGeom>
                <a:avLst/>
                <a:gdLst>
                  <a:gd name="T0" fmla="*/ 111 w 111"/>
                  <a:gd name="T1" fmla="*/ 118 h 150"/>
                  <a:gd name="T2" fmla="*/ 108 w 111"/>
                  <a:gd name="T3" fmla="*/ 125 h 150"/>
                  <a:gd name="T4" fmla="*/ 94 w 111"/>
                  <a:gd name="T5" fmla="*/ 142 h 150"/>
                  <a:gd name="T6" fmla="*/ 80 w 111"/>
                  <a:gd name="T7" fmla="*/ 149 h 150"/>
                  <a:gd name="T8" fmla="*/ 72 w 111"/>
                  <a:gd name="T9" fmla="*/ 144 h 150"/>
                  <a:gd name="T10" fmla="*/ 66 w 111"/>
                  <a:gd name="T11" fmla="*/ 117 h 150"/>
                  <a:gd name="T12" fmla="*/ 59 w 111"/>
                  <a:gd name="T13" fmla="*/ 90 h 150"/>
                  <a:gd name="T14" fmla="*/ 50 w 111"/>
                  <a:gd name="T15" fmla="*/ 75 h 150"/>
                  <a:gd name="T16" fmla="*/ 19 w 111"/>
                  <a:gd name="T17" fmla="*/ 40 h 150"/>
                  <a:gd name="T18" fmla="*/ 6 w 111"/>
                  <a:gd name="T19" fmla="*/ 27 h 150"/>
                  <a:gd name="T20" fmla="*/ 0 w 111"/>
                  <a:gd name="T21" fmla="*/ 10 h 150"/>
                  <a:gd name="T22" fmla="*/ 0 w 111"/>
                  <a:gd name="T23" fmla="*/ 8 h 150"/>
                  <a:gd name="T24" fmla="*/ 9 w 111"/>
                  <a:gd name="T25" fmla="*/ 2 h 150"/>
                  <a:gd name="T26" fmla="*/ 18 w 111"/>
                  <a:gd name="T27" fmla="*/ 7 h 150"/>
                  <a:gd name="T28" fmla="*/ 27 w 111"/>
                  <a:gd name="T29" fmla="*/ 15 h 150"/>
                  <a:gd name="T30" fmla="*/ 44 w 111"/>
                  <a:gd name="T31" fmla="*/ 26 h 150"/>
                  <a:gd name="T32" fmla="*/ 85 w 111"/>
                  <a:gd name="T33" fmla="*/ 57 h 150"/>
                  <a:gd name="T34" fmla="*/ 110 w 111"/>
                  <a:gd name="T35" fmla="*/ 114 h 150"/>
                  <a:gd name="T36" fmla="*/ 110 w 111"/>
                  <a:gd name="T37" fmla="*/ 117 h 150"/>
                  <a:gd name="T38" fmla="*/ 111 w 111"/>
                  <a:gd name="T39" fmla="*/ 118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1" h="150">
                    <a:moveTo>
                      <a:pt x="111" y="118"/>
                    </a:moveTo>
                    <a:cubicBezTo>
                      <a:pt x="110" y="120"/>
                      <a:pt x="109" y="123"/>
                      <a:pt x="108" y="125"/>
                    </a:cubicBezTo>
                    <a:cubicBezTo>
                      <a:pt x="103" y="131"/>
                      <a:pt x="99" y="136"/>
                      <a:pt x="94" y="142"/>
                    </a:cubicBezTo>
                    <a:cubicBezTo>
                      <a:pt x="90" y="146"/>
                      <a:pt x="86" y="148"/>
                      <a:pt x="80" y="149"/>
                    </a:cubicBezTo>
                    <a:cubicBezTo>
                      <a:pt x="75" y="150"/>
                      <a:pt x="73" y="149"/>
                      <a:pt x="72" y="144"/>
                    </a:cubicBezTo>
                    <a:cubicBezTo>
                      <a:pt x="70" y="135"/>
                      <a:pt x="68" y="126"/>
                      <a:pt x="66" y="117"/>
                    </a:cubicBezTo>
                    <a:cubicBezTo>
                      <a:pt x="64" y="108"/>
                      <a:pt x="63" y="99"/>
                      <a:pt x="59" y="90"/>
                    </a:cubicBezTo>
                    <a:cubicBezTo>
                      <a:pt x="57" y="85"/>
                      <a:pt x="54" y="80"/>
                      <a:pt x="50" y="75"/>
                    </a:cubicBezTo>
                    <a:cubicBezTo>
                      <a:pt x="40" y="63"/>
                      <a:pt x="29" y="51"/>
                      <a:pt x="19" y="40"/>
                    </a:cubicBezTo>
                    <a:cubicBezTo>
                      <a:pt x="15" y="35"/>
                      <a:pt x="11" y="31"/>
                      <a:pt x="6" y="27"/>
                    </a:cubicBezTo>
                    <a:cubicBezTo>
                      <a:pt x="1" y="22"/>
                      <a:pt x="0" y="17"/>
                      <a:pt x="0" y="10"/>
                    </a:cubicBezTo>
                    <a:cubicBezTo>
                      <a:pt x="0" y="9"/>
                      <a:pt x="0" y="9"/>
                      <a:pt x="0" y="8"/>
                    </a:cubicBezTo>
                    <a:cubicBezTo>
                      <a:pt x="2" y="1"/>
                      <a:pt x="3" y="0"/>
                      <a:pt x="9" y="2"/>
                    </a:cubicBezTo>
                    <a:cubicBezTo>
                      <a:pt x="12" y="4"/>
                      <a:pt x="15" y="5"/>
                      <a:pt x="18" y="7"/>
                    </a:cubicBezTo>
                    <a:cubicBezTo>
                      <a:pt x="21" y="10"/>
                      <a:pt x="24" y="12"/>
                      <a:pt x="27" y="15"/>
                    </a:cubicBezTo>
                    <a:cubicBezTo>
                      <a:pt x="32" y="20"/>
                      <a:pt x="38" y="24"/>
                      <a:pt x="44" y="26"/>
                    </a:cubicBezTo>
                    <a:cubicBezTo>
                      <a:pt x="61" y="33"/>
                      <a:pt x="74" y="43"/>
                      <a:pt x="85" y="57"/>
                    </a:cubicBezTo>
                    <a:cubicBezTo>
                      <a:pt x="98" y="73"/>
                      <a:pt x="107" y="92"/>
                      <a:pt x="110" y="114"/>
                    </a:cubicBezTo>
                    <a:cubicBezTo>
                      <a:pt x="110" y="115"/>
                      <a:pt x="110" y="116"/>
                      <a:pt x="110" y="117"/>
                    </a:cubicBezTo>
                    <a:cubicBezTo>
                      <a:pt x="110" y="117"/>
                      <a:pt x="110" y="118"/>
                      <a:pt x="111" y="1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95" name="Freeform 26">
                <a:extLst>
                  <a:ext uri="{FF2B5EF4-FFF2-40B4-BE49-F238E27FC236}">
                    <a16:creationId xmlns:a16="http://schemas.microsoft.com/office/drawing/2014/main" id="{B9F88D38-2706-4475-8802-6F4F5D2EF22D}"/>
                  </a:ext>
                </a:extLst>
              </p:cNvPr>
              <p:cNvSpPr>
                <a:spLocks/>
              </p:cNvSpPr>
              <p:nvPr/>
            </p:nvSpPr>
            <p:spPr bwMode="auto">
              <a:xfrm>
                <a:off x="7022303" y="3189544"/>
                <a:ext cx="230674" cy="281935"/>
              </a:xfrm>
              <a:custGeom>
                <a:avLst/>
                <a:gdLst>
                  <a:gd name="T0" fmla="*/ 0 w 81"/>
                  <a:gd name="T1" fmla="*/ 18 h 99"/>
                  <a:gd name="T2" fmla="*/ 1 w 81"/>
                  <a:gd name="T3" fmla="*/ 9 h 99"/>
                  <a:gd name="T4" fmla="*/ 11 w 81"/>
                  <a:gd name="T5" fmla="*/ 1 h 99"/>
                  <a:gd name="T6" fmla="*/ 50 w 81"/>
                  <a:gd name="T7" fmla="*/ 12 h 99"/>
                  <a:gd name="T8" fmla="*/ 78 w 81"/>
                  <a:gd name="T9" fmla="*/ 44 h 99"/>
                  <a:gd name="T10" fmla="*/ 80 w 81"/>
                  <a:gd name="T11" fmla="*/ 51 h 99"/>
                  <a:gd name="T12" fmla="*/ 77 w 81"/>
                  <a:gd name="T13" fmla="*/ 79 h 99"/>
                  <a:gd name="T14" fmla="*/ 43 w 81"/>
                  <a:gd name="T15" fmla="*/ 92 h 99"/>
                  <a:gd name="T16" fmla="*/ 30 w 81"/>
                  <a:gd name="T17" fmla="*/ 81 h 99"/>
                  <a:gd name="T18" fmla="*/ 12 w 81"/>
                  <a:gd name="T19" fmla="*/ 60 h 99"/>
                  <a:gd name="T20" fmla="*/ 1 w 81"/>
                  <a:gd name="T21" fmla="*/ 24 h 99"/>
                  <a:gd name="T22" fmla="*/ 1 w 81"/>
                  <a:gd name="T23" fmla="*/ 18 h 99"/>
                  <a:gd name="T24" fmla="*/ 0 w 81"/>
                  <a:gd name="T25" fmla="*/ 18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1" h="99">
                    <a:moveTo>
                      <a:pt x="0" y="18"/>
                    </a:moveTo>
                    <a:cubicBezTo>
                      <a:pt x="1" y="15"/>
                      <a:pt x="1" y="12"/>
                      <a:pt x="1" y="9"/>
                    </a:cubicBezTo>
                    <a:cubicBezTo>
                      <a:pt x="2" y="4"/>
                      <a:pt x="5" y="1"/>
                      <a:pt x="11" y="1"/>
                    </a:cubicBezTo>
                    <a:cubicBezTo>
                      <a:pt x="25" y="0"/>
                      <a:pt x="39" y="2"/>
                      <a:pt x="50" y="12"/>
                    </a:cubicBezTo>
                    <a:cubicBezTo>
                      <a:pt x="62" y="21"/>
                      <a:pt x="70" y="32"/>
                      <a:pt x="78" y="44"/>
                    </a:cubicBezTo>
                    <a:cubicBezTo>
                      <a:pt x="79" y="46"/>
                      <a:pt x="80" y="49"/>
                      <a:pt x="80" y="51"/>
                    </a:cubicBezTo>
                    <a:cubicBezTo>
                      <a:pt x="81" y="61"/>
                      <a:pt x="80" y="70"/>
                      <a:pt x="77" y="79"/>
                    </a:cubicBezTo>
                    <a:cubicBezTo>
                      <a:pt x="74" y="89"/>
                      <a:pt x="57" y="99"/>
                      <a:pt x="43" y="92"/>
                    </a:cubicBezTo>
                    <a:cubicBezTo>
                      <a:pt x="38" y="89"/>
                      <a:pt x="33" y="86"/>
                      <a:pt x="30" y="81"/>
                    </a:cubicBezTo>
                    <a:cubicBezTo>
                      <a:pt x="24" y="74"/>
                      <a:pt x="18" y="67"/>
                      <a:pt x="12" y="60"/>
                    </a:cubicBezTo>
                    <a:cubicBezTo>
                      <a:pt x="4" y="49"/>
                      <a:pt x="2" y="37"/>
                      <a:pt x="1" y="24"/>
                    </a:cubicBezTo>
                    <a:cubicBezTo>
                      <a:pt x="1" y="22"/>
                      <a:pt x="1" y="20"/>
                      <a:pt x="1" y="18"/>
                    </a:cubicBezTo>
                    <a:cubicBezTo>
                      <a:pt x="1" y="18"/>
                      <a:pt x="1" y="18"/>
                      <a:pt x="0"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96" name="Freeform 28">
                <a:extLst>
                  <a:ext uri="{FF2B5EF4-FFF2-40B4-BE49-F238E27FC236}">
                    <a16:creationId xmlns:a16="http://schemas.microsoft.com/office/drawing/2014/main" id="{8F836E50-664C-489E-B463-9D8B808D647E}"/>
                  </a:ext>
                </a:extLst>
              </p:cNvPr>
              <p:cNvSpPr>
                <a:spLocks/>
              </p:cNvSpPr>
              <p:nvPr/>
            </p:nvSpPr>
            <p:spPr bwMode="auto">
              <a:xfrm>
                <a:off x="8502460" y="3122264"/>
                <a:ext cx="246693" cy="285139"/>
              </a:xfrm>
              <a:custGeom>
                <a:avLst/>
                <a:gdLst>
                  <a:gd name="T0" fmla="*/ 38 w 87"/>
                  <a:gd name="T1" fmla="*/ 100 h 100"/>
                  <a:gd name="T2" fmla="*/ 27 w 87"/>
                  <a:gd name="T3" fmla="*/ 98 h 100"/>
                  <a:gd name="T4" fmla="*/ 22 w 87"/>
                  <a:gd name="T5" fmla="*/ 91 h 100"/>
                  <a:gd name="T6" fmla="*/ 17 w 87"/>
                  <a:gd name="T7" fmla="*/ 65 h 100"/>
                  <a:gd name="T8" fmla="*/ 1 w 87"/>
                  <a:gd name="T9" fmla="*/ 16 h 100"/>
                  <a:gd name="T10" fmla="*/ 0 w 87"/>
                  <a:gd name="T11" fmla="*/ 4 h 100"/>
                  <a:gd name="T12" fmla="*/ 4 w 87"/>
                  <a:gd name="T13" fmla="*/ 0 h 100"/>
                  <a:gd name="T14" fmla="*/ 12 w 87"/>
                  <a:gd name="T15" fmla="*/ 0 h 100"/>
                  <a:gd name="T16" fmla="*/ 20 w 87"/>
                  <a:gd name="T17" fmla="*/ 4 h 100"/>
                  <a:gd name="T18" fmla="*/ 31 w 87"/>
                  <a:gd name="T19" fmla="*/ 12 h 100"/>
                  <a:gd name="T20" fmla="*/ 65 w 87"/>
                  <a:gd name="T21" fmla="*/ 41 h 100"/>
                  <a:gd name="T22" fmla="*/ 78 w 87"/>
                  <a:gd name="T23" fmla="*/ 56 h 100"/>
                  <a:gd name="T24" fmla="*/ 73 w 87"/>
                  <a:gd name="T25" fmla="*/ 87 h 100"/>
                  <a:gd name="T26" fmla="*/ 38 w 87"/>
                  <a:gd name="T27"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7" h="100">
                    <a:moveTo>
                      <a:pt x="38" y="100"/>
                    </a:moveTo>
                    <a:cubicBezTo>
                      <a:pt x="34" y="99"/>
                      <a:pt x="31" y="99"/>
                      <a:pt x="27" y="98"/>
                    </a:cubicBezTo>
                    <a:cubicBezTo>
                      <a:pt x="24" y="97"/>
                      <a:pt x="22" y="94"/>
                      <a:pt x="22" y="91"/>
                    </a:cubicBezTo>
                    <a:cubicBezTo>
                      <a:pt x="23" y="81"/>
                      <a:pt x="20" y="73"/>
                      <a:pt x="17" y="65"/>
                    </a:cubicBezTo>
                    <a:cubicBezTo>
                      <a:pt x="11" y="49"/>
                      <a:pt x="4" y="33"/>
                      <a:pt x="1" y="16"/>
                    </a:cubicBezTo>
                    <a:cubicBezTo>
                      <a:pt x="0" y="12"/>
                      <a:pt x="0" y="8"/>
                      <a:pt x="0" y="4"/>
                    </a:cubicBezTo>
                    <a:cubicBezTo>
                      <a:pt x="0" y="2"/>
                      <a:pt x="2" y="0"/>
                      <a:pt x="4" y="0"/>
                    </a:cubicBezTo>
                    <a:cubicBezTo>
                      <a:pt x="7" y="0"/>
                      <a:pt x="10" y="0"/>
                      <a:pt x="12" y="0"/>
                    </a:cubicBezTo>
                    <a:cubicBezTo>
                      <a:pt x="15" y="1"/>
                      <a:pt x="18" y="2"/>
                      <a:pt x="20" y="4"/>
                    </a:cubicBezTo>
                    <a:cubicBezTo>
                      <a:pt x="24" y="7"/>
                      <a:pt x="28" y="9"/>
                      <a:pt x="31" y="12"/>
                    </a:cubicBezTo>
                    <a:cubicBezTo>
                      <a:pt x="42" y="22"/>
                      <a:pt x="54" y="31"/>
                      <a:pt x="65" y="41"/>
                    </a:cubicBezTo>
                    <a:cubicBezTo>
                      <a:pt x="70" y="45"/>
                      <a:pt x="74" y="51"/>
                      <a:pt x="78" y="56"/>
                    </a:cubicBezTo>
                    <a:cubicBezTo>
                      <a:pt x="87" y="69"/>
                      <a:pt x="85" y="78"/>
                      <a:pt x="73" y="87"/>
                    </a:cubicBezTo>
                    <a:cubicBezTo>
                      <a:pt x="64" y="95"/>
                      <a:pt x="50" y="100"/>
                      <a:pt x="38" y="10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97" name="Freeform 36">
                <a:extLst>
                  <a:ext uri="{FF2B5EF4-FFF2-40B4-BE49-F238E27FC236}">
                    <a16:creationId xmlns:a16="http://schemas.microsoft.com/office/drawing/2014/main" id="{81C3B568-D4E9-40A8-AA80-68ECCA6EFC73}"/>
                  </a:ext>
                </a:extLst>
              </p:cNvPr>
              <p:cNvSpPr>
                <a:spLocks/>
              </p:cNvSpPr>
              <p:nvPr/>
            </p:nvSpPr>
            <p:spPr bwMode="auto">
              <a:xfrm>
                <a:off x="9207298" y="2724992"/>
                <a:ext cx="128152" cy="246693"/>
              </a:xfrm>
              <a:custGeom>
                <a:avLst/>
                <a:gdLst>
                  <a:gd name="T0" fmla="*/ 6 w 44"/>
                  <a:gd name="T1" fmla="*/ 57 h 87"/>
                  <a:gd name="T2" fmla="*/ 2 w 44"/>
                  <a:gd name="T3" fmla="*/ 8 h 87"/>
                  <a:gd name="T4" fmla="*/ 3 w 44"/>
                  <a:gd name="T5" fmla="*/ 2 h 87"/>
                  <a:gd name="T6" fmla="*/ 10 w 44"/>
                  <a:gd name="T7" fmla="*/ 2 h 87"/>
                  <a:gd name="T8" fmla="*/ 15 w 44"/>
                  <a:gd name="T9" fmla="*/ 6 h 87"/>
                  <a:gd name="T10" fmla="*/ 29 w 44"/>
                  <a:gd name="T11" fmla="*/ 22 h 87"/>
                  <a:gd name="T12" fmla="*/ 39 w 44"/>
                  <a:gd name="T13" fmla="*/ 36 h 87"/>
                  <a:gd name="T14" fmla="*/ 43 w 44"/>
                  <a:gd name="T15" fmla="*/ 52 h 87"/>
                  <a:gd name="T16" fmla="*/ 38 w 44"/>
                  <a:gd name="T17" fmla="*/ 74 h 87"/>
                  <a:gd name="T18" fmla="*/ 16 w 44"/>
                  <a:gd name="T19" fmla="*/ 87 h 87"/>
                  <a:gd name="T20" fmla="*/ 8 w 44"/>
                  <a:gd name="T21" fmla="*/ 81 h 87"/>
                  <a:gd name="T22" fmla="*/ 6 w 44"/>
                  <a:gd name="T23" fmla="*/ 65 h 87"/>
                  <a:gd name="T24" fmla="*/ 6 w 44"/>
                  <a:gd name="T25" fmla="*/ 5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87">
                    <a:moveTo>
                      <a:pt x="6" y="57"/>
                    </a:moveTo>
                    <a:cubicBezTo>
                      <a:pt x="7" y="39"/>
                      <a:pt x="5" y="23"/>
                      <a:pt x="2" y="8"/>
                    </a:cubicBezTo>
                    <a:cubicBezTo>
                      <a:pt x="1" y="6"/>
                      <a:pt x="0" y="3"/>
                      <a:pt x="3" y="2"/>
                    </a:cubicBezTo>
                    <a:cubicBezTo>
                      <a:pt x="5" y="0"/>
                      <a:pt x="7" y="0"/>
                      <a:pt x="10" y="2"/>
                    </a:cubicBezTo>
                    <a:cubicBezTo>
                      <a:pt x="12" y="3"/>
                      <a:pt x="14" y="4"/>
                      <a:pt x="15" y="6"/>
                    </a:cubicBezTo>
                    <a:cubicBezTo>
                      <a:pt x="20" y="11"/>
                      <a:pt x="25" y="17"/>
                      <a:pt x="29" y="22"/>
                    </a:cubicBezTo>
                    <a:cubicBezTo>
                      <a:pt x="33" y="27"/>
                      <a:pt x="36" y="32"/>
                      <a:pt x="39" y="36"/>
                    </a:cubicBezTo>
                    <a:cubicBezTo>
                      <a:pt x="42" y="41"/>
                      <a:pt x="44" y="46"/>
                      <a:pt x="43" y="52"/>
                    </a:cubicBezTo>
                    <a:cubicBezTo>
                      <a:pt x="42" y="59"/>
                      <a:pt x="41" y="67"/>
                      <a:pt x="38" y="74"/>
                    </a:cubicBezTo>
                    <a:cubicBezTo>
                      <a:pt x="33" y="83"/>
                      <a:pt x="27" y="87"/>
                      <a:pt x="16" y="87"/>
                    </a:cubicBezTo>
                    <a:cubicBezTo>
                      <a:pt x="12" y="87"/>
                      <a:pt x="10" y="85"/>
                      <a:pt x="8" y="81"/>
                    </a:cubicBezTo>
                    <a:cubicBezTo>
                      <a:pt x="6" y="76"/>
                      <a:pt x="6" y="71"/>
                      <a:pt x="6" y="65"/>
                    </a:cubicBezTo>
                    <a:cubicBezTo>
                      <a:pt x="6" y="62"/>
                      <a:pt x="6" y="59"/>
                      <a:pt x="6" y="5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grpSp>
        <p:grpSp>
          <p:nvGrpSpPr>
            <p:cNvPr id="98" name="组合 97">
              <a:extLst>
                <a:ext uri="{FF2B5EF4-FFF2-40B4-BE49-F238E27FC236}">
                  <a16:creationId xmlns:a16="http://schemas.microsoft.com/office/drawing/2014/main" id="{90DC71DC-0BCB-48A8-A72D-C25256144DE0}"/>
                </a:ext>
              </a:extLst>
            </p:cNvPr>
            <p:cNvGrpSpPr/>
            <p:nvPr userDrawn="1"/>
          </p:nvGrpSpPr>
          <p:grpSpPr>
            <a:xfrm>
              <a:off x="9556201" y="498129"/>
              <a:ext cx="588050" cy="586680"/>
              <a:chOff x="2105799" y="20055838"/>
              <a:chExt cx="6748090" cy="6732363"/>
            </a:xfrm>
            <a:solidFill>
              <a:schemeClr val="accent1">
                <a:alpha val="80000"/>
              </a:schemeClr>
            </a:solidFill>
          </p:grpSpPr>
          <p:sp>
            <p:nvSpPr>
              <p:cNvPr id="99" name="Freeform 8">
                <a:extLst>
                  <a:ext uri="{FF2B5EF4-FFF2-40B4-BE49-F238E27FC236}">
                    <a16:creationId xmlns:a16="http://schemas.microsoft.com/office/drawing/2014/main" id="{57D1E859-5CEB-4609-8E48-13EBEA79EA5D}"/>
                  </a:ext>
                </a:extLst>
              </p:cNvPr>
              <p:cNvSpPr>
                <a:spLocks noEditPoints="1"/>
              </p:cNvSpPr>
              <p:nvPr/>
            </p:nvSpPr>
            <p:spPr bwMode="auto">
              <a:xfrm>
                <a:off x="2105799" y="20055838"/>
                <a:ext cx="6748090" cy="6732363"/>
              </a:xfrm>
              <a:custGeom>
                <a:avLst/>
                <a:gdLst>
                  <a:gd name="T0" fmla="*/ 0 w 965"/>
                  <a:gd name="T1" fmla="*/ 465 h 963"/>
                  <a:gd name="T2" fmla="*/ 1 w 965"/>
                  <a:gd name="T3" fmla="*/ 453 h 963"/>
                  <a:gd name="T4" fmla="*/ 10 w 965"/>
                  <a:gd name="T5" fmla="*/ 384 h 963"/>
                  <a:gd name="T6" fmla="*/ 50 w 965"/>
                  <a:gd name="T7" fmla="*/ 269 h 963"/>
                  <a:gd name="T8" fmla="*/ 220 w 965"/>
                  <a:gd name="T9" fmla="*/ 78 h 963"/>
                  <a:gd name="T10" fmla="*/ 368 w 965"/>
                  <a:gd name="T11" fmla="*/ 14 h 963"/>
                  <a:gd name="T12" fmla="*/ 459 w 965"/>
                  <a:gd name="T13" fmla="*/ 1 h 963"/>
                  <a:gd name="T14" fmla="*/ 465 w 965"/>
                  <a:gd name="T15" fmla="*/ 0 h 963"/>
                  <a:gd name="T16" fmla="*/ 498 w 965"/>
                  <a:gd name="T17" fmla="*/ 0 h 963"/>
                  <a:gd name="T18" fmla="*/ 503 w 965"/>
                  <a:gd name="T19" fmla="*/ 1 h 963"/>
                  <a:gd name="T20" fmla="*/ 746 w 965"/>
                  <a:gd name="T21" fmla="*/ 80 h 963"/>
                  <a:gd name="T22" fmla="*/ 941 w 965"/>
                  <a:gd name="T23" fmla="*/ 338 h 963"/>
                  <a:gd name="T24" fmla="*/ 962 w 965"/>
                  <a:gd name="T25" fmla="*/ 447 h 963"/>
                  <a:gd name="T26" fmla="*/ 945 w 965"/>
                  <a:gd name="T27" fmla="*/ 612 h 963"/>
                  <a:gd name="T28" fmla="*/ 857 w 965"/>
                  <a:gd name="T29" fmla="*/ 782 h 963"/>
                  <a:gd name="T30" fmla="*/ 722 w 965"/>
                  <a:gd name="T31" fmla="*/ 897 h 963"/>
                  <a:gd name="T32" fmla="*/ 584 w 965"/>
                  <a:gd name="T33" fmla="*/ 951 h 963"/>
                  <a:gd name="T34" fmla="*/ 502 w 965"/>
                  <a:gd name="T35" fmla="*/ 962 h 963"/>
                  <a:gd name="T36" fmla="*/ 497 w 965"/>
                  <a:gd name="T37" fmla="*/ 963 h 963"/>
                  <a:gd name="T38" fmla="*/ 466 w 965"/>
                  <a:gd name="T39" fmla="*/ 963 h 963"/>
                  <a:gd name="T40" fmla="*/ 449 w 965"/>
                  <a:gd name="T41" fmla="*/ 961 h 963"/>
                  <a:gd name="T42" fmla="*/ 332 w 965"/>
                  <a:gd name="T43" fmla="*/ 938 h 963"/>
                  <a:gd name="T44" fmla="*/ 51 w 965"/>
                  <a:gd name="T45" fmla="*/ 695 h 963"/>
                  <a:gd name="T46" fmla="*/ 8 w 965"/>
                  <a:gd name="T47" fmla="*/ 564 h 963"/>
                  <a:gd name="T48" fmla="*/ 1 w 965"/>
                  <a:gd name="T49" fmla="*/ 510 h 963"/>
                  <a:gd name="T50" fmla="*/ 0 w 965"/>
                  <a:gd name="T51" fmla="*/ 497 h 963"/>
                  <a:gd name="T52" fmla="*/ 0 w 965"/>
                  <a:gd name="T53" fmla="*/ 465 h 963"/>
                  <a:gd name="T54" fmla="*/ 481 w 965"/>
                  <a:gd name="T55" fmla="*/ 946 h 963"/>
                  <a:gd name="T56" fmla="*/ 946 w 965"/>
                  <a:gd name="T57" fmla="*/ 481 h 963"/>
                  <a:gd name="T58" fmla="*/ 482 w 965"/>
                  <a:gd name="T59" fmla="*/ 17 h 963"/>
                  <a:gd name="T60" fmla="*/ 17 w 965"/>
                  <a:gd name="T61" fmla="*/ 480 h 963"/>
                  <a:gd name="T62" fmla="*/ 481 w 965"/>
                  <a:gd name="T63" fmla="*/ 946 h 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65" h="963">
                    <a:moveTo>
                      <a:pt x="0" y="465"/>
                    </a:moveTo>
                    <a:cubicBezTo>
                      <a:pt x="0" y="461"/>
                      <a:pt x="1" y="457"/>
                      <a:pt x="1" y="453"/>
                    </a:cubicBezTo>
                    <a:cubicBezTo>
                      <a:pt x="3" y="430"/>
                      <a:pt x="6" y="407"/>
                      <a:pt x="10" y="384"/>
                    </a:cubicBezTo>
                    <a:cubicBezTo>
                      <a:pt x="19" y="344"/>
                      <a:pt x="32" y="306"/>
                      <a:pt x="50" y="269"/>
                    </a:cubicBezTo>
                    <a:cubicBezTo>
                      <a:pt x="89" y="190"/>
                      <a:pt x="146" y="127"/>
                      <a:pt x="220" y="78"/>
                    </a:cubicBezTo>
                    <a:cubicBezTo>
                      <a:pt x="265" y="48"/>
                      <a:pt x="315" y="27"/>
                      <a:pt x="368" y="14"/>
                    </a:cubicBezTo>
                    <a:cubicBezTo>
                      <a:pt x="398" y="6"/>
                      <a:pt x="429" y="2"/>
                      <a:pt x="459" y="1"/>
                    </a:cubicBezTo>
                    <a:cubicBezTo>
                      <a:pt x="461" y="1"/>
                      <a:pt x="463" y="0"/>
                      <a:pt x="465" y="0"/>
                    </a:cubicBezTo>
                    <a:cubicBezTo>
                      <a:pt x="476" y="0"/>
                      <a:pt x="487" y="0"/>
                      <a:pt x="498" y="0"/>
                    </a:cubicBezTo>
                    <a:cubicBezTo>
                      <a:pt x="500" y="0"/>
                      <a:pt x="501" y="1"/>
                      <a:pt x="503" y="1"/>
                    </a:cubicBezTo>
                    <a:cubicBezTo>
                      <a:pt x="592" y="5"/>
                      <a:pt x="673" y="31"/>
                      <a:pt x="746" y="80"/>
                    </a:cubicBezTo>
                    <a:cubicBezTo>
                      <a:pt x="841" y="143"/>
                      <a:pt x="906" y="229"/>
                      <a:pt x="941" y="338"/>
                    </a:cubicBezTo>
                    <a:cubicBezTo>
                      <a:pt x="952" y="373"/>
                      <a:pt x="959" y="410"/>
                      <a:pt x="962" y="447"/>
                    </a:cubicBezTo>
                    <a:cubicBezTo>
                      <a:pt x="965" y="503"/>
                      <a:pt x="960" y="558"/>
                      <a:pt x="945" y="612"/>
                    </a:cubicBezTo>
                    <a:cubicBezTo>
                      <a:pt x="927" y="674"/>
                      <a:pt x="897" y="731"/>
                      <a:pt x="857" y="782"/>
                    </a:cubicBezTo>
                    <a:cubicBezTo>
                      <a:pt x="819" y="829"/>
                      <a:pt x="774" y="867"/>
                      <a:pt x="722" y="897"/>
                    </a:cubicBezTo>
                    <a:cubicBezTo>
                      <a:pt x="679" y="923"/>
                      <a:pt x="633" y="940"/>
                      <a:pt x="584" y="951"/>
                    </a:cubicBezTo>
                    <a:cubicBezTo>
                      <a:pt x="557" y="957"/>
                      <a:pt x="530" y="960"/>
                      <a:pt x="502" y="962"/>
                    </a:cubicBezTo>
                    <a:cubicBezTo>
                      <a:pt x="500" y="962"/>
                      <a:pt x="498" y="962"/>
                      <a:pt x="497" y="963"/>
                    </a:cubicBezTo>
                    <a:cubicBezTo>
                      <a:pt x="487" y="963"/>
                      <a:pt x="476" y="963"/>
                      <a:pt x="466" y="963"/>
                    </a:cubicBezTo>
                    <a:cubicBezTo>
                      <a:pt x="460" y="962"/>
                      <a:pt x="455" y="961"/>
                      <a:pt x="449" y="961"/>
                    </a:cubicBezTo>
                    <a:cubicBezTo>
                      <a:pt x="409" y="958"/>
                      <a:pt x="370" y="951"/>
                      <a:pt x="332" y="938"/>
                    </a:cubicBezTo>
                    <a:cubicBezTo>
                      <a:pt x="206" y="895"/>
                      <a:pt x="112" y="814"/>
                      <a:pt x="51" y="695"/>
                    </a:cubicBezTo>
                    <a:cubicBezTo>
                      <a:pt x="30" y="654"/>
                      <a:pt x="16" y="610"/>
                      <a:pt x="8" y="564"/>
                    </a:cubicBezTo>
                    <a:cubicBezTo>
                      <a:pt x="4" y="546"/>
                      <a:pt x="2" y="528"/>
                      <a:pt x="1" y="510"/>
                    </a:cubicBezTo>
                    <a:cubicBezTo>
                      <a:pt x="1" y="506"/>
                      <a:pt x="0" y="501"/>
                      <a:pt x="0" y="497"/>
                    </a:cubicBezTo>
                    <a:cubicBezTo>
                      <a:pt x="0" y="486"/>
                      <a:pt x="0" y="475"/>
                      <a:pt x="0" y="465"/>
                    </a:cubicBezTo>
                    <a:close/>
                    <a:moveTo>
                      <a:pt x="481" y="946"/>
                    </a:moveTo>
                    <a:cubicBezTo>
                      <a:pt x="738" y="946"/>
                      <a:pt x="946" y="736"/>
                      <a:pt x="946" y="481"/>
                    </a:cubicBezTo>
                    <a:cubicBezTo>
                      <a:pt x="947" y="228"/>
                      <a:pt x="740" y="17"/>
                      <a:pt x="482" y="17"/>
                    </a:cubicBezTo>
                    <a:cubicBezTo>
                      <a:pt x="226" y="16"/>
                      <a:pt x="17" y="225"/>
                      <a:pt x="17" y="480"/>
                    </a:cubicBezTo>
                    <a:cubicBezTo>
                      <a:pt x="16" y="736"/>
                      <a:pt x="225" y="945"/>
                      <a:pt x="481" y="946"/>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00" name="Freeform 42">
                <a:extLst>
                  <a:ext uri="{FF2B5EF4-FFF2-40B4-BE49-F238E27FC236}">
                    <a16:creationId xmlns:a16="http://schemas.microsoft.com/office/drawing/2014/main" id="{A033A341-EE5C-4CFF-8FE9-10E577DFE665}"/>
                  </a:ext>
                </a:extLst>
              </p:cNvPr>
              <p:cNvSpPr>
                <a:spLocks noEditPoints="1"/>
              </p:cNvSpPr>
              <p:nvPr/>
            </p:nvSpPr>
            <p:spPr bwMode="auto">
              <a:xfrm>
                <a:off x="2986668" y="20928842"/>
                <a:ext cx="4978486" cy="4970622"/>
              </a:xfrm>
              <a:custGeom>
                <a:avLst/>
                <a:gdLst>
                  <a:gd name="T0" fmla="*/ 711 w 711"/>
                  <a:gd name="T1" fmla="*/ 356 h 711"/>
                  <a:gd name="T2" fmla="*/ 355 w 711"/>
                  <a:gd name="T3" fmla="*/ 711 h 711"/>
                  <a:gd name="T4" fmla="*/ 0 w 711"/>
                  <a:gd name="T5" fmla="*/ 357 h 711"/>
                  <a:gd name="T6" fmla="*/ 354 w 711"/>
                  <a:gd name="T7" fmla="*/ 1 h 711"/>
                  <a:gd name="T8" fmla="*/ 711 w 711"/>
                  <a:gd name="T9" fmla="*/ 356 h 711"/>
                  <a:gd name="T10" fmla="*/ 355 w 711"/>
                  <a:gd name="T11" fmla="*/ 700 h 711"/>
                  <a:gd name="T12" fmla="*/ 700 w 711"/>
                  <a:gd name="T13" fmla="*/ 356 h 711"/>
                  <a:gd name="T14" fmla="*/ 355 w 711"/>
                  <a:gd name="T15" fmla="*/ 12 h 711"/>
                  <a:gd name="T16" fmla="*/ 11 w 711"/>
                  <a:gd name="T17" fmla="*/ 356 h 711"/>
                  <a:gd name="T18" fmla="*/ 355 w 711"/>
                  <a:gd name="T19" fmla="*/ 700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1" h="711">
                    <a:moveTo>
                      <a:pt x="711" y="356"/>
                    </a:moveTo>
                    <a:cubicBezTo>
                      <a:pt x="711" y="552"/>
                      <a:pt x="551" y="711"/>
                      <a:pt x="355" y="711"/>
                    </a:cubicBezTo>
                    <a:cubicBezTo>
                      <a:pt x="159" y="711"/>
                      <a:pt x="1" y="551"/>
                      <a:pt x="0" y="357"/>
                    </a:cubicBezTo>
                    <a:cubicBezTo>
                      <a:pt x="0" y="162"/>
                      <a:pt x="158" y="2"/>
                      <a:pt x="354" y="1"/>
                    </a:cubicBezTo>
                    <a:cubicBezTo>
                      <a:pt x="551" y="0"/>
                      <a:pt x="711" y="159"/>
                      <a:pt x="711" y="356"/>
                    </a:cubicBezTo>
                    <a:close/>
                    <a:moveTo>
                      <a:pt x="355" y="700"/>
                    </a:moveTo>
                    <a:cubicBezTo>
                      <a:pt x="545" y="701"/>
                      <a:pt x="700" y="546"/>
                      <a:pt x="700" y="356"/>
                    </a:cubicBezTo>
                    <a:cubicBezTo>
                      <a:pt x="700" y="166"/>
                      <a:pt x="545" y="12"/>
                      <a:pt x="355" y="12"/>
                    </a:cubicBezTo>
                    <a:cubicBezTo>
                      <a:pt x="166" y="12"/>
                      <a:pt x="11" y="166"/>
                      <a:pt x="11" y="356"/>
                    </a:cubicBezTo>
                    <a:cubicBezTo>
                      <a:pt x="11" y="545"/>
                      <a:pt x="166" y="700"/>
                      <a:pt x="355" y="70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01" name="Freeform 43">
                <a:extLst>
                  <a:ext uri="{FF2B5EF4-FFF2-40B4-BE49-F238E27FC236}">
                    <a16:creationId xmlns:a16="http://schemas.microsoft.com/office/drawing/2014/main" id="{672D9D2F-B971-45A7-BEA6-0BE6565B628A}"/>
                  </a:ext>
                </a:extLst>
              </p:cNvPr>
              <p:cNvSpPr>
                <a:spLocks noEditPoints="1"/>
              </p:cNvSpPr>
              <p:nvPr/>
            </p:nvSpPr>
            <p:spPr bwMode="auto">
              <a:xfrm>
                <a:off x="7508990" y="21424332"/>
                <a:ext cx="550543" cy="660652"/>
              </a:xfrm>
              <a:custGeom>
                <a:avLst/>
                <a:gdLst>
                  <a:gd name="T0" fmla="*/ 37 w 79"/>
                  <a:gd name="T1" fmla="*/ 41 h 94"/>
                  <a:gd name="T2" fmla="*/ 21 w 79"/>
                  <a:gd name="T3" fmla="*/ 55 h 94"/>
                  <a:gd name="T4" fmla="*/ 19 w 79"/>
                  <a:gd name="T5" fmla="*/ 62 h 94"/>
                  <a:gd name="T6" fmla="*/ 20 w 79"/>
                  <a:gd name="T7" fmla="*/ 66 h 94"/>
                  <a:gd name="T8" fmla="*/ 0 w 79"/>
                  <a:gd name="T9" fmla="*/ 40 h 94"/>
                  <a:gd name="T10" fmla="*/ 3 w 79"/>
                  <a:gd name="T11" fmla="*/ 42 h 94"/>
                  <a:gd name="T12" fmla="*/ 12 w 79"/>
                  <a:gd name="T13" fmla="*/ 42 h 94"/>
                  <a:gd name="T14" fmla="*/ 48 w 79"/>
                  <a:gd name="T15" fmla="*/ 12 h 94"/>
                  <a:gd name="T16" fmla="*/ 50 w 79"/>
                  <a:gd name="T17" fmla="*/ 2 h 94"/>
                  <a:gd name="T18" fmla="*/ 50 w 79"/>
                  <a:gd name="T19" fmla="*/ 0 h 94"/>
                  <a:gd name="T20" fmla="*/ 52 w 79"/>
                  <a:gd name="T21" fmla="*/ 2 h 94"/>
                  <a:gd name="T22" fmla="*/ 70 w 79"/>
                  <a:gd name="T23" fmla="*/ 26 h 94"/>
                  <a:gd name="T24" fmla="*/ 77 w 79"/>
                  <a:gd name="T25" fmla="*/ 40 h 94"/>
                  <a:gd name="T26" fmla="*/ 75 w 79"/>
                  <a:gd name="T27" fmla="*/ 54 h 94"/>
                  <a:gd name="T28" fmla="*/ 57 w 79"/>
                  <a:gd name="T29" fmla="*/ 59 h 94"/>
                  <a:gd name="T30" fmla="*/ 50 w 79"/>
                  <a:gd name="T31" fmla="*/ 56 h 94"/>
                  <a:gd name="T32" fmla="*/ 40 w 79"/>
                  <a:gd name="T33" fmla="*/ 94 h 94"/>
                  <a:gd name="T34" fmla="*/ 38 w 79"/>
                  <a:gd name="T35" fmla="*/ 92 h 94"/>
                  <a:gd name="T36" fmla="*/ 31 w 79"/>
                  <a:gd name="T37" fmla="*/ 82 h 94"/>
                  <a:gd name="T38" fmla="*/ 29 w 79"/>
                  <a:gd name="T39" fmla="*/ 75 h 94"/>
                  <a:gd name="T40" fmla="*/ 38 w 79"/>
                  <a:gd name="T41" fmla="*/ 47 h 94"/>
                  <a:gd name="T42" fmla="*/ 37 w 79"/>
                  <a:gd name="T43" fmla="*/ 41 h 94"/>
                  <a:gd name="T44" fmla="*/ 40 w 79"/>
                  <a:gd name="T45" fmla="*/ 39 h 94"/>
                  <a:gd name="T46" fmla="*/ 45 w 79"/>
                  <a:gd name="T47" fmla="*/ 45 h 94"/>
                  <a:gd name="T48" fmla="*/ 61 w 79"/>
                  <a:gd name="T49" fmla="*/ 45 h 94"/>
                  <a:gd name="T50" fmla="*/ 65 w 79"/>
                  <a:gd name="T51" fmla="*/ 43 h 94"/>
                  <a:gd name="T52" fmla="*/ 65 w 79"/>
                  <a:gd name="T53" fmla="*/ 24 h 94"/>
                  <a:gd name="T54" fmla="*/ 59 w 79"/>
                  <a:gd name="T55" fmla="*/ 24 h 94"/>
                  <a:gd name="T56" fmla="*/ 45 w 79"/>
                  <a:gd name="T57" fmla="*/ 35 h 94"/>
                  <a:gd name="T58" fmla="*/ 40 w 79"/>
                  <a:gd name="T59" fmla="*/ 3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9" h="94">
                    <a:moveTo>
                      <a:pt x="37" y="41"/>
                    </a:moveTo>
                    <a:cubicBezTo>
                      <a:pt x="32" y="46"/>
                      <a:pt x="26" y="50"/>
                      <a:pt x="21" y="55"/>
                    </a:cubicBezTo>
                    <a:cubicBezTo>
                      <a:pt x="18" y="57"/>
                      <a:pt x="18" y="60"/>
                      <a:pt x="19" y="62"/>
                    </a:cubicBezTo>
                    <a:cubicBezTo>
                      <a:pt x="20" y="64"/>
                      <a:pt x="20" y="65"/>
                      <a:pt x="20" y="66"/>
                    </a:cubicBezTo>
                    <a:cubicBezTo>
                      <a:pt x="17" y="65"/>
                      <a:pt x="3" y="47"/>
                      <a:pt x="0" y="40"/>
                    </a:cubicBezTo>
                    <a:cubicBezTo>
                      <a:pt x="2" y="41"/>
                      <a:pt x="2" y="41"/>
                      <a:pt x="3" y="42"/>
                    </a:cubicBezTo>
                    <a:cubicBezTo>
                      <a:pt x="7" y="44"/>
                      <a:pt x="9" y="44"/>
                      <a:pt x="12" y="42"/>
                    </a:cubicBezTo>
                    <a:cubicBezTo>
                      <a:pt x="24" y="32"/>
                      <a:pt x="36" y="22"/>
                      <a:pt x="48" y="12"/>
                    </a:cubicBezTo>
                    <a:cubicBezTo>
                      <a:pt x="52" y="9"/>
                      <a:pt x="52" y="7"/>
                      <a:pt x="50" y="2"/>
                    </a:cubicBezTo>
                    <a:cubicBezTo>
                      <a:pt x="50" y="1"/>
                      <a:pt x="50" y="1"/>
                      <a:pt x="50" y="0"/>
                    </a:cubicBezTo>
                    <a:cubicBezTo>
                      <a:pt x="51" y="1"/>
                      <a:pt x="52" y="1"/>
                      <a:pt x="52" y="2"/>
                    </a:cubicBezTo>
                    <a:cubicBezTo>
                      <a:pt x="58" y="10"/>
                      <a:pt x="64" y="18"/>
                      <a:pt x="70" y="26"/>
                    </a:cubicBezTo>
                    <a:cubicBezTo>
                      <a:pt x="73" y="30"/>
                      <a:pt x="75" y="35"/>
                      <a:pt x="77" y="40"/>
                    </a:cubicBezTo>
                    <a:cubicBezTo>
                      <a:pt x="79" y="45"/>
                      <a:pt x="79" y="50"/>
                      <a:pt x="75" y="54"/>
                    </a:cubicBezTo>
                    <a:cubicBezTo>
                      <a:pt x="71" y="60"/>
                      <a:pt x="64" y="62"/>
                      <a:pt x="57" y="59"/>
                    </a:cubicBezTo>
                    <a:cubicBezTo>
                      <a:pt x="55" y="58"/>
                      <a:pt x="53" y="57"/>
                      <a:pt x="50" y="56"/>
                    </a:cubicBezTo>
                    <a:cubicBezTo>
                      <a:pt x="47" y="69"/>
                      <a:pt x="42" y="81"/>
                      <a:pt x="40" y="94"/>
                    </a:cubicBezTo>
                    <a:cubicBezTo>
                      <a:pt x="40" y="94"/>
                      <a:pt x="39" y="93"/>
                      <a:pt x="38" y="92"/>
                    </a:cubicBezTo>
                    <a:cubicBezTo>
                      <a:pt x="36" y="89"/>
                      <a:pt x="33" y="85"/>
                      <a:pt x="31" y="82"/>
                    </a:cubicBezTo>
                    <a:cubicBezTo>
                      <a:pt x="29" y="80"/>
                      <a:pt x="29" y="78"/>
                      <a:pt x="29" y="75"/>
                    </a:cubicBezTo>
                    <a:cubicBezTo>
                      <a:pt x="33" y="66"/>
                      <a:pt x="36" y="56"/>
                      <a:pt x="38" y="47"/>
                    </a:cubicBezTo>
                    <a:cubicBezTo>
                      <a:pt x="39" y="45"/>
                      <a:pt x="40" y="43"/>
                      <a:pt x="37" y="41"/>
                    </a:cubicBezTo>
                    <a:close/>
                    <a:moveTo>
                      <a:pt x="40" y="39"/>
                    </a:moveTo>
                    <a:cubicBezTo>
                      <a:pt x="42" y="41"/>
                      <a:pt x="43" y="43"/>
                      <a:pt x="45" y="45"/>
                    </a:cubicBezTo>
                    <a:cubicBezTo>
                      <a:pt x="50" y="50"/>
                      <a:pt x="55" y="50"/>
                      <a:pt x="61" y="45"/>
                    </a:cubicBezTo>
                    <a:cubicBezTo>
                      <a:pt x="63" y="45"/>
                      <a:pt x="64" y="44"/>
                      <a:pt x="65" y="43"/>
                    </a:cubicBezTo>
                    <a:cubicBezTo>
                      <a:pt x="71" y="37"/>
                      <a:pt x="71" y="31"/>
                      <a:pt x="65" y="24"/>
                    </a:cubicBezTo>
                    <a:cubicBezTo>
                      <a:pt x="63" y="22"/>
                      <a:pt x="62" y="21"/>
                      <a:pt x="59" y="24"/>
                    </a:cubicBezTo>
                    <a:cubicBezTo>
                      <a:pt x="54" y="27"/>
                      <a:pt x="50" y="31"/>
                      <a:pt x="45" y="35"/>
                    </a:cubicBezTo>
                    <a:cubicBezTo>
                      <a:pt x="44" y="36"/>
                      <a:pt x="42" y="38"/>
                      <a:pt x="40" y="39"/>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02" name="Freeform 44">
                <a:extLst>
                  <a:ext uri="{FF2B5EF4-FFF2-40B4-BE49-F238E27FC236}">
                    <a16:creationId xmlns:a16="http://schemas.microsoft.com/office/drawing/2014/main" id="{E905262E-566E-456A-8A2C-4D36BAC742A2}"/>
                  </a:ext>
                </a:extLst>
              </p:cNvPr>
              <p:cNvSpPr>
                <a:spLocks/>
              </p:cNvSpPr>
              <p:nvPr/>
            </p:nvSpPr>
            <p:spPr bwMode="auto">
              <a:xfrm>
                <a:off x="2373206" y="22674853"/>
                <a:ext cx="526949" cy="566274"/>
              </a:xfrm>
              <a:custGeom>
                <a:avLst/>
                <a:gdLst>
                  <a:gd name="T0" fmla="*/ 0 w 76"/>
                  <a:gd name="T1" fmla="*/ 68 h 80"/>
                  <a:gd name="T2" fmla="*/ 5 w 76"/>
                  <a:gd name="T3" fmla="*/ 36 h 80"/>
                  <a:gd name="T4" fmla="*/ 7 w 76"/>
                  <a:gd name="T5" fmla="*/ 36 h 80"/>
                  <a:gd name="T6" fmla="*/ 7 w 76"/>
                  <a:gd name="T7" fmla="*/ 39 h 80"/>
                  <a:gd name="T8" fmla="*/ 13 w 76"/>
                  <a:gd name="T9" fmla="*/ 46 h 80"/>
                  <a:gd name="T10" fmla="*/ 35 w 76"/>
                  <a:gd name="T11" fmla="*/ 50 h 80"/>
                  <a:gd name="T12" fmla="*/ 33 w 76"/>
                  <a:gd name="T13" fmla="*/ 47 h 80"/>
                  <a:gd name="T14" fmla="*/ 18 w 76"/>
                  <a:gd name="T15" fmla="*/ 24 h 80"/>
                  <a:gd name="T16" fmla="*/ 17 w 76"/>
                  <a:gd name="T17" fmla="*/ 22 h 80"/>
                  <a:gd name="T18" fmla="*/ 10 w 76"/>
                  <a:gd name="T19" fmla="*/ 23 h 80"/>
                  <a:gd name="T20" fmla="*/ 8 w 76"/>
                  <a:gd name="T21" fmla="*/ 29 h 80"/>
                  <a:gd name="T22" fmla="*/ 12 w 76"/>
                  <a:gd name="T23" fmla="*/ 0 h 80"/>
                  <a:gd name="T24" fmla="*/ 13 w 76"/>
                  <a:gd name="T25" fmla="*/ 1 h 80"/>
                  <a:gd name="T26" fmla="*/ 19 w 76"/>
                  <a:gd name="T27" fmla="*/ 19 h 80"/>
                  <a:gd name="T28" fmla="*/ 29 w 76"/>
                  <a:gd name="T29" fmla="*/ 35 h 80"/>
                  <a:gd name="T30" fmla="*/ 33 w 76"/>
                  <a:gd name="T31" fmla="*/ 34 h 80"/>
                  <a:gd name="T32" fmla="*/ 69 w 76"/>
                  <a:gd name="T33" fmla="*/ 13 h 80"/>
                  <a:gd name="T34" fmla="*/ 75 w 76"/>
                  <a:gd name="T35" fmla="*/ 8 h 80"/>
                  <a:gd name="T36" fmla="*/ 74 w 76"/>
                  <a:gd name="T37" fmla="*/ 18 h 80"/>
                  <a:gd name="T38" fmla="*/ 72 w 76"/>
                  <a:gd name="T39" fmla="*/ 30 h 80"/>
                  <a:gd name="T40" fmla="*/ 70 w 76"/>
                  <a:gd name="T41" fmla="*/ 40 h 80"/>
                  <a:gd name="T42" fmla="*/ 69 w 76"/>
                  <a:gd name="T43" fmla="*/ 40 h 80"/>
                  <a:gd name="T44" fmla="*/ 68 w 76"/>
                  <a:gd name="T45" fmla="*/ 32 h 80"/>
                  <a:gd name="T46" fmla="*/ 64 w 76"/>
                  <a:gd name="T47" fmla="*/ 33 h 80"/>
                  <a:gd name="T48" fmla="*/ 39 w 76"/>
                  <a:gd name="T49" fmla="*/ 48 h 80"/>
                  <a:gd name="T50" fmla="*/ 42 w 76"/>
                  <a:gd name="T51" fmla="*/ 51 h 80"/>
                  <a:gd name="T52" fmla="*/ 60 w 76"/>
                  <a:gd name="T53" fmla="*/ 55 h 80"/>
                  <a:gd name="T54" fmla="*/ 66 w 76"/>
                  <a:gd name="T55" fmla="*/ 51 h 80"/>
                  <a:gd name="T56" fmla="*/ 68 w 76"/>
                  <a:gd name="T57" fmla="*/ 48 h 80"/>
                  <a:gd name="T58" fmla="*/ 63 w 76"/>
                  <a:gd name="T59" fmla="*/ 80 h 80"/>
                  <a:gd name="T60" fmla="*/ 62 w 76"/>
                  <a:gd name="T61" fmla="*/ 80 h 80"/>
                  <a:gd name="T62" fmla="*/ 62 w 76"/>
                  <a:gd name="T63" fmla="*/ 77 h 80"/>
                  <a:gd name="T64" fmla="*/ 55 w 76"/>
                  <a:gd name="T65" fmla="*/ 70 h 80"/>
                  <a:gd name="T66" fmla="*/ 11 w 76"/>
                  <a:gd name="T67" fmla="*/ 62 h 80"/>
                  <a:gd name="T68" fmla="*/ 3 w 76"/>
                  <a:gd name="T69" fmla="*/ 66 h 80"/>
                  <a:gd name="T70" fmla="*/ 1 w 76"/>
                  <a:gd name="T71" fmla="*/ 68 h 80"/>
                  <a:gd name="T72" fmla="*/ 0 w 76"/>
                  <a:gd name="T7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80">
                    <a:moveTo>
                      <a:pt x="0" y="68"/>
                    </a:moveTo>
                    <a:cubicBezTo>
                      <a:pt x="2" y="57"/>
                      <a:pt x="4" y="47"/>
                      <a:pt x="5" y="36"/>
                    </a:cubicBezTo>
                    <a:cubicBezTo>
                      <a:pt x="6" y="36"/>
                      <a:pt x="6" y="36"/>
                      <a:pt x="7" y="36"/>
                    </a:cubicBezTo>
                    <a:cubicBezTo>
                      <a:pt x="7" y="37"/>
                      <a:pt x="7" y="38"/>
                      <a:pt x="7" y="39"/>
                    </a:cubicBezTo>
                    <a:cubicBezTo>
                      <a:pt x="8" y="43"/>
                      <a:pt x="9" y="45"/>
                      <a:pt x="13" y="46"/>
                    </a:cubicBezTo>
                    <a:cubicBezTo>
                      <a:pt x="20" y="48"/>
                      <a:pt x="27" y="49"/>
                      <a:pt x="35" y="50"/>
                    </a:cubicBezTo>
                    <a:cubicBezTo>
                      <a:pt x="34" y="49"/>
                      <a:pt x="34" y="48"/>
                      <a:pt x="33" y="47"/>
                    </a:cubicBezTo>
                    <a:cubicBezTo>
                      <a:pt x="28" y="39"/>
                      <a:pt x="23" y="32"/>
                      <a:pt x="18" y="24"/>
                    </a:cubicBezTo>
                    <a:cubicBezTo>
                      <a:pt x="18" y="24"/>
                      <a:pt x="17" y="23"/>
                      <a:pt x="17" y="22"/>
                    </a:cubicBezTo>
                    <a:cubicBezTo>
                      <a:pt x="14" y="19"/>
                      <a:pt x="12" y="20"/>
                      <a:pt x="10" y="23"/>
                    </a:cubicBezTo>
                    <a:cubicBezTo>
                      <a:pt x="10" y="25"/>
                      <a:pt x="9" y="26"/>
                      <a:pt x="8" y="29"/>
                    </a:cubicBezTo>
                    <a:cubicBezTo>
                      <a:pt x="7" y="24"/>
                      <a:pt x="10" y="4"/>
                      <a:pt x="12" y="0"/>
                    </a:cubicBezTo>
                    <a:cubicBezTo>
                      <a:pt x="13" y="0"/>
                      <a:pt x="13" y="1"/>
                      <a:pt x="13" y="1"/>
                    </a:cubicBezTo>
                    <a:cubicBezTo>
                      <a:pt x="13" y="8"/>
                      <a:pt x="16" y="14"/>
                      <a:pt x="19" y="19"/>
                    </a:cubicBezTo>
                    <a:cubicBezTo>
                      <a:pt x="22" y="25"/>
                      <a:pt x="26" y="30"/>
                      <a:pt x="29" y="35"/>
                    </a:cubicBezTo>
                    <a:cubicBezTo>
                      <a:pt x="31" y="35"/>
                      <a:pt x="32" y="34"/>
                      <a:pt x="33" y="34"/>
                    </a:cubicBezTo>
                    <a:cubicBezTo>
                      <a:pt x="45" y="27"/>
                      <a:pt x="57" y="20"/>
                      <a:pt x="69" y="13"/>
                    </a:cubicBezTo>
                    <a:cubicBezTo>
                      <a:pt x="71" y="12"/>
                      <a:pt x="73" y="10"/>
                      <a:pt x="75" y="8"/>
                    </a:cubicBezTo>
                    <a:cubicBezTo>
                      <a:pt x="76" y="12"/>
                      <a:pt x="74" y="15"/>
                      <a:pt x="74" y="18"/>
                    </a:cubicBezTo>
                    <a:cubicBezTo>
                      <a:pt x="73" y="22"/>
                      <a:pt x="73" y="26"/>
                      <a:pt x="72" y="30"/>
                    </a:cubicBezTo>
                    <a:cubicBezTo>
                      <a:pt x="71" y="33"/>
                      <a:pt x="71" y="37"/>
                      <a:pt x="70" y="40"/>
                    </a:cubicBezTo>
                    <a:cubicBezTo>
                      <a:pt x="69" y="40"/>
                      <a:pt x="69" y="40"/>
                      <a:pt x="69" y="40"/>
                    </a:cubicBezTo>
                    <a:cubicBezTo>
                      <a:pt x="68" y="38"/>
                      <a:pt x="68" y="35"/>
                      <a:pt x="68" y="32"/>
                    </a:cubicBezTo>
                    <a:cubicBezTo>
                      <a:pt x="66" y="32"/>
                      <a:pt x="65" y="33"/>
                      <a:pt x="64" y="33"/>
                    </a:cubicBezTo>
                    <a:cubicBezTo>
                      <a:pt x="55" y="38"/>
                      <a:pt x="47" y="43"/>
                      <a:pt x="39" y="48"/>
                    </a:cubicBezTo>
                    <a:cubicBezTo>
                      <a:pt x="39" y="50"/>
                      <a:pt x="40" y="51"/>
                      <a:pt x="42" y="51"/>
                    </a:cubicBezTo>
                    <a:cubicBezTo>
                      <a:pt x="48" y="53"/>
                      <a:pt x="54" y="54"/>
                      <a:pt x="60" y="55"/>
                    </a:cubicBezTo>
                    <a:cubicBezTo>
                      <a:pt x="63" y="55"/>
                      <a:pt x="64" y="54"/>
                      <a:pt x="66" y="51"/>
                    </a:cubicBezTo>
                    <a:cubicBezTo>
                      <a:pt x="66" y="50"/>
                      <a:pt x="67" y="49"/>
                      <a:pt x="68" y="48"/>
                    </a:cubicBezTo>
                    <a:cubicBezTo>
                      <a:pt x="67" y="58"/>
                      <a:pt x="65" y="69"/>
                      <a:pt x="63" y="80"/>
                    </a:cubicBezTo>
                    <a:cubicBezTo>
                      <a:pt x="63" y="80"/>
                      <a:pt x="63" y="80"/>
                      <a:pt x="62" y="80"/>
                    </a:cubicBezTo>
                    <a:cubicBezTo>
                      <a:pt x="62" y="79"/>
                      <a:pt x="62" y="78"/>
                      <a:pt x="62" y="77"/>
                    </a:cubicBezTo>
                    <a:cubicBezTo>
                      <a:pt x="61" y="72"/>
                      <a:pt x="60" y="71"/>
                      <a:pt x="55" y="70"/>
                    </a:cubicBezTo>
                    <a:cubicBezTo>
                      <a:pt x="40" y="67"/>
                      <a:pt x="26" y="64"/>
                      <a:pt x="11" y="62"/>
                    </a:cubicBezTo>
                    <a:cubicBezTo>
                      <a:pt x="6" y="61"/>
                      <a:pt x="5" y="62"/>
                      <a:pt x="3" y="66"/>
                    </a:cubicBezTo>
                    <a:cubicBezTo>
                      <a:pt x="2" y="67"/>
                      <a:pt x="2" y="68"/>
                      <a:pt x="1" y="68"/>
                    </a:cubicBezTo>
                    <a:cubicBezTo>
                      <a:pt x="1" y="68"/>
                      <a:pt x="1" y="68"/>
                      <a:pt x="0" y="68"/>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03" name="Freeform 45">
                <a:extLst>
                  <a:ext uri="{FF2B5EF4-FFF2-40B4-BE49-F238E27FC236}">
                    <a16:creationId xmlns:a16="http://schemas.microsoft.com/office/drawing/2014/main" id="{72E93604-F1A1-4374-9DEA-9A647838A73D}"/>
                  </a:ext>
                </a:extLst>
              </p:cNvPr>
              <p:cNvSpPr>
                <a:spLocks/>
              </p:cNvSpPr>
              <p:nvPr/>
            </p:nvSpPr>
            <p:spPr bwMode="auto">
              <a:xfrm>
                <a:off x="6989906" y="20865924"/>
                <a:ext cx="574138" cy="613463"/>
              </a:xfrm>
              <a:custGeom>
                <a:avLst/>
                <a:gdLst>
                  <a:gd name="T0" fmla="*/ 61 w 82"/>
                  <a:gd name="T1" fmla="*/ 37 h 87"/>
                  <a:gd name="T2" fmla="*/ 42 w 82"/>
                  <a:gd name="T3" fmla="*/ 65 h 87"/>
                  <a:gd name="T4" fmla="*/ 44 w 82"/>
                  <a:gd name="T5" fmla="*/ 59 h 87"/>
                  <a:gd name="T6" fmla="*/ 37 w 82"/>
                  <a:gd name="T7" fmla="*/ 42 h 87"/>
                  <a:gd name="T8" fmla="*/ 36 w 82"/>
                  <a:gd name="T9" fmla="*/ 44 h 87"/>
                  <a:gd name="T10" fmla="*/ 24 w 82"/>
                  <a:gd name="T11" fmla="*/ 61 h 87"/>
                  <a:gd name="T12" fmla="*/ 25 w 82"/>
                  <a:gd name="T13" fmla="*/ 68 h 87"/>
                  <a:gd name="T14" fmla="*/ 54 w 82"/>
                  <a:gd name="T15" fmla="*/ 74 h 87"/>
                  <a:gd name="T16" fmla="*/ 59 w 82"/>
                  <a:gd name="T17" fmla="*/ 73 h 87"/>
                  <a:gd name="T18" fmla="*/ 45 w 82"/>
                  <a:gd name="T19" fmla="*/ 87 h 87"/>
                  <a:gd name="T20" fmla="*/ 0 w 82"/>
                  <a:gd name="T21" fmla="*/ 52 h 87"/>
                  <a:gd name="T22" fmla="*/ 4 w 82"/>
                  <a:gd name="T23" fmla="*/ 54 h 87"/>
                  <a:gd name="T24" fmla="*/ 12 w 82"/>
                  <a:gd name="T25" fmla="*/ 51 h 87"/>
                  <a:gd name="T26" fmla="*/ 39 w 82"/>
                  <a:gd name="T27" fmla="*/ 12 h 87"/>
                  <a:gd name="T28" fmla="*/ 39 w 82"/>
                  <a:gd name="T29" fmla="*/ 3 h 87"/>
                  <a:gd name="T30" fmla="*/ 37 w 82"/>
                  <a:gd name="T31" fmla="*/ 0 h 87"/>
                  <a:gd name="T32" fmla="*/ 82 w 82"/>
                  <a:gd name="T33" fmla="*/ 33 h 87"/>
                  <a:gd name="T34" fmla="*/ 70 w 82"/>
                  <a:gd name="T35" fmla="*/ 48 h 87"/>
                  <a:gd name="T36" fmla="*/ 70 w 82"/>
                  <a:gd name="T37" fmla="*/ 46 h 87"/>
                  <a:gd name="T38" fmla="*/ 65 w 82"/>
                  <a:gd name="T39" fmla="*/ 24 h 87"/>
                  <a:gd name="T40" fmla="*/ 58 w 82"/>
                  <a:gd name="T41" fmla="*/ 19 h 87"/>
                  <a:gd name="T42" fmla="*/ 53 w 82"/>
                  <a:gd name="T43" fmla="*/ 20 h 87"/>
                  <a:gd name="T44" fmla="*/ 41 w 82"/>
                  <a:gd name="T45" fmla="*/ 36 h 87"/>
                  <a:gd name="T46" fmla="*/ 40 w 82"/>
                  <a:gd name="T47" fmla="*/ 39 h 87"/>
                  <a:gd name="T48" fmla="*/ 51 w 82"/>
                  <a:gd name="T49" fmla="*/ 43 h 87"/>
                  <a:gd name="T50" fmla="*/ 61 w 82"/>
                  <a:gd name="T51" fmla="*/ 3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87">
                    <a:moveTo>
                      <a:pt x="61" y="37"/>
                    </a:moveTo>
                    <a:cubicBezTo>
                      <a:pt x="60" y="41"/>
                      <a:pt x="46" y="62"/>
                      <a:pt x="42" y="65"/>
                    </a:cubicBezTo>
                    <a:cubicBezTo>
                      <a:pt x="43" y="62"/>
                      <a:pt x="43" y="60"/>
                      <a:pt x="44" y="59"/>
                    </a:cubicBezTo>
                    <a:cubicBezTo>
                      <a:pt x="46" y="52"/>
                      <a:pt x="44" y="46"/>
                      <a:pt x="37" y="42"/>
                    </a:cubicBezTo>
                    <a:cubicBezTo>
                      <a:pt x="37" y="42"/>
                      <a:pt x="36" y="43"/>
                      <a:pt x="36" y="44"/>
                    </a:cubicBezTo>
                    <a:cubicBezTo>
                      <a:pt x="32" y="50"/>
                      <a:pt x="28" y="55"/>
                      <a:pt x="24" y="61"/>
                    </a:cubicBezTo>
                    <a:cubicBezTo>
                      <a:pt x="22" y="64"/>
                      <a:pt x="22" y="66"/>
                      <a:pt x="25" y="68"/>
                    </a:cubicBezTo>
                    <a:cubicBezTo>
                      <a:pt x="33" y="76"/>
                      <a:pt x="42" y="80"/>
                      <a:pt x="54" y="74"/>
                    </a:cubicBezTo>
                    <a:cubicBezTo>
                      <a:pt x="56" y="73"/>
                      <a:pt x="56" y="73"/>
                      <a:pt x="59" y="73"/>
                    </a:cubicBezTo>
                    <a:cubicBezTo>
                      <a:pt x="57" y="76"/>
                      <a:pt x="50" y="84"/>
                      <a:pt x="45" y="87"/>
                    </a:cubicBezTo>
                    <a:cubicBezTo>
                      <a:pt x="36" y="82"/>
                      <a:pt x="2" y="56"/>
                      <a:pt x="0" y="52"/>
                    </a:cubicBezTo>
                    <a:cubicBezTo>
                      <a:pt x="2" y="53"/>
                      <a:pt x="3" y="53"/>
                      <a:pt x="4" y="54"/>
                    </a:cubicBezTo>
                    <a:cubicBezTo>
                      <a:pt x="8" y="55"/>
                      <a:pt x="10" y="54"/>
                      <a:pt x="12" y="51"/>
                    </a:cubicBezTo>
                    <a:cubicBezTo>
                      <a:pt x="21" y="38"/>
                      <a:pt x="30" y="25"/>
                      <a:pt x="39" y="12"/>
                    </a:cubicBezTo>
                    <a:cubicBezTo>
                      <a:pt x="42" y="8"/>
                      <a:pt x="41" y="6"/>
                      <a:pt x="39" y="3"/>
                    </a:cubicBezTo>
                    <a:cubicBezTo>
                      <a:pt x="38" y="2"/>
                      <a:pt x="38" y="1"/>
                      <a:pt x="37" y="0"/>
                    </a:cubicBezTo>
                    <a:cubicBezTo>
                      <a:pt x="40" y="1"/>
                      <a:pt x="76" y="27"/>
                      <a:pt x="82" y="33"/>
                    </a:cubicBezTo>
                    <a:cubicBezTo>
                      <a:pt x="79" y="38"/>
                      <a:pt x="73" y="46"/>
                      <a:pt x="70" y="48"/>
                    </a:cubicBezTo>
                    <a:cubicBezTo>
                      <a:pt x="70" y="47"/>
                      <a:pt x="70" y="46"/>
                      <a:pt x="70" y="46"/>
                    </a:cubicBezTo>
                    <a:cubicBezTo>
                      <a:pt x="74" y="36"/>
                      <a:pt x="72" y="30"/>
                      <a:pt x="65" y="24"/>
                    </a:cubicBezTo>
                    <a:cubicBezTo>
                      <a:pt x="63" y="22"/>
                      <a:pt x="61" y="20"/>
                      <a:pt x="58" y="19"/>
                    </a:cubicBezTo>
                    <a:cubicBezTo>
                      <a:pt x="56" y="17"/>
                      <a:pt x="54" y="18"/>
                      <a:pt x="53" y="20"/>
                    </a:cubicBezTo>
                    <a:cubicBezTo>
                      <a:pt x="49" y="25"/>
                      <a:pt x="45" y="30"/>
                      <a:pt x="41" y="36"/>
                    </a:cubicBezTo>
                    <a:cubicBezTo>
                      <a:pt x="41" y="37"/>
                      <a:pt x="40" y="38"/>
                      <a:pt x="40" y="39"/>
                    </a:cubicBezTo>
                    <a:cubicBezTo>
                      <a:pt x="43" y="42"/>
                      <a:pt x="46" y="44"/>
                      <a:pt x="51" y="43"/>
                    </a:cubicBezTo>
                    <a:cubicBezTo>
                      <a:pt x="54" y="42"/>
                      <a:pt x="58" y="39"/>
                      <a:pt x="61" y="3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04" name="Freeform 46">
                <a:extLst>
                  <a:ext uri="{FF2B5EF4-FFF2-40B4-BE49-F238E27FC236}">
                    <a16:creationId xmlns:a16="http://schemas.microsoft.com/office/drawing/2014/main" id="{D202D4C6-F78A-4048-8132-DEFFD80BA870}"/>
                  </a:ext>
                </a:extLst>
              </p:cNvPr>
              <p:cNvSpPr>
                <a:spLocks/>
              </p:cNvSpPr>
              <p:nvPr/>
            </p:nvSpPr>
            <p:spPr bwMode="auto">
              <a:xfrm>
                <a:off x="2373206" y="23555723"/>
                <a:ext cx="495489" cy="471895"/>
              </a:xfrm>
              <a:custGeom>
                <a:avLst/>
                <a:gdLst>
                  <a:gd name="T0" fmla="*/ 49 w 71"/>
                  <a:gd name="T1" fmla="*/ 20 h 68"/>
                  <a:gd name="T2" fmla="*/ 37 w 71"/>
                  <a:gd name="T3" fmla="*/ 29 h 68"/>
                  <a:gd name="T4" fmla="*/ 38 w 71"/>
                  <a:gd name="T5" fmla="*/ 39 h 68"/>
                  <a:gd name="T6" fmla="*/ 44 w 71"/>
                  <a:gd name="T7" fmla="*/ 38 h 68"/>
                  <a:gd name="T8" fmla="*/ 60 w 71"/>
                  <a:gd name="T9" fmla="*/ 36 h 68"/>
                  <a:gd name="T10" fmla="*/ 65 w 71"/>
                  <a:gd name="T11" fmla="*/ 30 h 68"/>
                  <a:gd name="T12" fmla="*/ 48 w 71"/>
                  <a:gd name="T13" fmla="*/ 4 h 68"/>
                  <a:gd name="T14" fmla="*/ 44 w 71"/>
                  <a:gd name="T15" fmla="*/ 0 h 68"/>
                  <a:gd name="T16" fmla="*/ 63 w 71"/>
                  <a:gd name="T17" fmla="*/ 1 h 68"/>
                  <a:gd name="T18" fmla="*/ 70 w 71"/>
                  <a:gd name="T19" fmla="*/ 59 h 68"/>
                  <a:gd name="T20" fmla="*/ 68 w 71"/>
                  <a:gd name="T21" fmla="*/ 55 h 68"/>
                  <a:gd name="T22" fmla="*/ 62 w 71"/>
                  <a:gd name="T23" fmla="*/ 51 h 68"/>
                  <a:gd name="T24" fmla="*/ 16 w 71"/>
                  <a:gd name="T25" fmla="*/ 58 h 68"/>
                  <a:gd name="T26" fmla="*/ 9 w 71"/>
                  <a:gd name="T27" fmla="*/ 65 h 68"/>
                  <a:gd name="T28" fmla="*/ 9 w 71"/>
                  <a:gd name="T29" fmla="*/ 68 h 68"/>
                  <a:gd name="T30" fmla="*/ 1 w 71"/>
                  <a:gd name="T31" fmla="*/ 11 h 68"/>
                  <a:gd name="T32" fmla="*/ 18 w 71"/>
                  <a:gd name="T33" fmla="*/ 9 h 68"/>
                  <a:gd name="T34" fmla="*/ 19 w 71"/>
                  <a:gd name="T35" fmla="*/ 10 h 68"/>
                  <a:gd name="T36" fmla="*/ 17 w 71"/>
                  <a:gd name="T37" fmla="*/ 11 h 68"/>
                  <a:gd name="T38" fmla="*/ 6 w 71"/>
                  <a:gd name="T39" fmla="*/ 30 h 68"/>
                  <a:gd name="T40" fmla="*/ 7 w 71"/>
                  <a:gd name="T41" fmla="*/ 38 h 68"/>
                  <a:gd name="T42" fmla="*/ 13 w 71"/>
                  <a:gd name="T43" fmla="*/ 42 h 68"/>
                  <a:gd name="T44" fmla="*/ 33 w 71"/>
                  <a:gd name="T45" fmla="*/ 39 h 68"/>
                  <a:gd name="T46" fmla="*/ 29 w 71"/>
                  <a:gd name="T47" fmla="*/ 28 h 68"/>
                  <a:gd name="T48" fmla="*/ 18 w 71"/>
                  <a:gd name="T49" fmla="*/ 24 h 68"/>
                  <a:gd name="T50" fmla="*/ 19 w 71"/>
                  <a:gd name="T51" fmla="*/ 22 h 68"/>
                  <a:gd name="T52" fmla="*/ 49 w 71"/>
                  <a:gd name="T53" fmla="*/ 18 h 68"/>
                  <a:gd name="T54" fmla="*/ 49 w 71"/>
                  <a:gd name="T55" fmla="*/ 2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1" h="68">
                    <a:moveTo>
                      <a:pt x="49" y="20"/>
                    </a:moveTo>
                    <a:cubicBezTo>
                      <a:pt x="44" y="22"/>
                      <a:pt x="39" y="24"/>
                      <a:pt x="37" y="29"/>
                    </a:cubicBezTo>
                    <a:cubicBezTo>
                      <a:pt x="36" y="32"/>
                      <a:pt x="36" y="35"/>
                      <a:pt x="38" y="39"/>
                    </a:cubicBezTo>
                    <a:cubicBezTo>
                      <a:pt x="40" y="38"/>
                      <a:pt x="42" y="38"/>
                      <a:pt x="44" y="38"/>
                    </a:cubicBezTo>
                    <a:cubicBezTo>
                      <a:pt x="49" y="37"/>
                      <a:pt x="54" y="36"/>
                      <a:pt x="60" y="36"/>
                    </a:cubicBezTo>
                    <a:cubicBezTo>
                      <a:pt x="63" y="35"/>
                      <a:pt x="64" y="34"/>
                      <a:pt x="65" y="30"/>
                    </a:cubicBezTo>
                    <a:cubicBezTo>
                      <a:pt x="65" y="18"/>
                      <a:pt x="59" y="8"/>
                      <a:pt x="48" y="4"/>
                    </a:cubicBezTo>
                    <a:cubicBezTo>
                      <a:pt x="47" y="3"/>
                      <a:pt x="45" y="3"/>
                      <a:pt x="44" y="0"/>
                    </a:cubicBezTo>
                    <a:cubicBezTo>
                      <a:pt x="51" y="0"/>
                      <a:pt x="57" y="1"/>
                      <a:pt x="63" y="1"/>
                    </a:cubicBezTo>
                    <a:cubicBezTo>
                      <a:pt x="65" y="5"/>
                      <a:pt x="71" y="54"/>
                      <a:pt x="70" y="59"/>
                    </a:cubicBezTo>
                    <a:cubicBezTo>
                      <a:pt x="69" y="57"/>
                      <a:pt x="69" y="56"/>
                      <a:pt x="68" y="55"/>
                    </a:cubicBezTo>
                    <a:cubicBezTo>
                      <a:pt x="67" y="52"/>
                      <a:pt x="65" y="51"/>
                      <a:pt x="62" y="51"/>
                    </a:cubicBezTo>
                    <a:cubicBezTo>
                      <a:pt x="46" y="53"/>
                      <a:pt x="31" y="55"/>
                      <a:pt x="16" y="58"/>
                    </a:cubicBezTo>
                    <a:cubicBezTo>
                      <a:pt x="12" y="58"/>
                      <a:pt x="10" y="60"/>
                      <a:pt x="9" y="65"/>
                    </a:cubicBezTo>
                    <a:cubicBezTo>
                      <a:pt x="9" y="66"/>
                      <a:pt x="9" y="67"/>
                      <a:pt x="9" y="68"/>
                    </a:cubicBezTo>
                    <a:cubicBezTo>
                      <a:pt x="7" y="65"/>
                      <a:pt x="0" y="17"/>
                      <a:pt x="1" y="11"/>
                    </a:cubicBezTo>
                    <a:cubicBezTo>
                      <a:pt x="7" y="10"/>
                      <a:pt x="12" y="9"/>
                      <a:pt x="18" y="9"/>
                    </a:cubicBezTo>
                    <a:cubicBezTo>
                      <a:pt x="18" y="9"/>
                      <a:pt x="19" y="9"/>
                      <a:pt x="19" y="10"/>
                    </a:cubicBezTo>
                    <a:cubicBezTo>
                      <a:pt x="18" y="10"/>
                      <a:pt x="18" y="11"/>
                      <a:pt x="17" y="11"/>
                    </a:cubicBezTo>
                    <a:cubicBezTo>
                      <a:pt x="8" y="14"/>
                      <a:pt x="5" y="21"/>
                      <a:pt x="6" y="30"/>
                    </a:cubicBezTo>
                    <a:cubicBezTo>
                      <a:pt x="6" y="32"/>
                      <a:pt x="6" y="35"/>
                      <a:pt x="7" y="38"/>
                    </a:cubicBezTo>
                    <a:cubicBezTo>
                      <a:pt x="7" y="42"/>
                      <a:pt x="8" y="43"/>
                      <a:pt x="13" y="42"/>
                    </a:cubicBezTo>
                    <a:cubicBezTo>
                      <a:pt x="20" y="41"/>
                      <a:pt x="26" y="40"/>
                      <a:pt x="33" y="39"/>
                    </a:cubicBezTo>
                    <a:cubicBezTo>
                      <a:pt x="34" y="34"/>
                      <a:pt x="33" y="30"/>
                      <a:pt x="29" y="28"/>
                    </a:cubicBezTo>
                    <a:cubicBezTo>
                      <a:pt x="26" y="26"/>
                      <a:pt x="22" y="25"/>
                      <a:pt x="18" y="24"/>
                    </a:cubicBezTo>
                    <a:cubicBezTo>
                      <a:pt x="18" y="23"/>
                      <a:pt x="19" y="23"/>
                      <a:pt x="19" y="22"/>
                    </a:cubicBezTo>
                    <a:cubicBezTo>
                      <a:pt x="29" y="21"/>
                      <a:pt x="39" y="20"/>
                      <a:pt x="49" y="18"/>
                    </a:cubicBezTo>
                    <a:cubicBezTo>
                      <a:pt x="49" y="19"/>
                      <a:pt x="49" y="19"/>
                      <a:pt x="49" y="2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05" name="Freeform 47">
                <a:extLst>
                  <a:ext uri="{FF2B5EF4-FFF2-40B4-BE49-F238E27FC236}">
                    <a16:creationId xmlns:a16="http://schemas.microsoft.com/office/drawing/2014/main" id="{38D2C29B-8AE7-40CF-9AC3-F0EFB8D20286}"/>
                  </a:ext>
                </a:extLst>
              </p:cNvPr>
              <p:cNvSpPr>
                <a:spLocks noEditPoints="1"/>
              </p:cNvSpPr>
              <p:nvPr/>
            </p:nvSpPr>
            <p:spPr bwMode="auto">
              <a:xfrm>
                <a:off x="4897841" y="26009575"/>
                <a:ext cx="346056" cy="495489"/>
              </a:xfrm>
              <a:custGeom>
                <a:avLst/>
                <a:gdLst>
                  <a:gd name="T0" fmla="*/ 17 w 50"/>
                  <a:gd name="T1" fmla="*/ 35 h 70"/>
                  <a:gd name="T2" fmla="*/ 10 w 50"/>
                  <a:gd name="T3" fmla="*/ 27 h 70"/>
                  <a:gd name="T4" fmla="*/ 8 w 50"/>
                  <a:gd name="T5" fmla="*/ 11 h 70"/>
                  <a:gd name="T6" fmla="*/ 19 w 50"/>
                  <a:gd name="T7" fmla="*/ 1 h 70"/>
                  <a:gd name="T8" fmla="*/ 39 w 50"/>
                  <a:gd name="T9" fmla="*/ 3 h 70"/>
                  <a:gd name="T10" fmla="*/ 48 w 50"/>
                  <a:gd name="T11" fmla="*/ 12 h 70"/>
                  <a:gd name="T12" fmla="*/ 42 w 50"/>
                  <a:gd name="T13" fmla="*/ 27 h 70"/>
                  <a:gd name="T14" fmla="*/ 34 w 50"/>
                  <a:gd name="T15" fmla="*/ 30 h 70"/>
                  <a:gd name="T16" fmla="*/ 37 w 50"/>
                  <a:gd name="T17" fmla="*/ 33 h 70"/>
                  <a:gd name="T18" fmla="*/ 44 w 50"/>
                  <a:gd name="T19" fmla="*/ 44 h 70"/>
                  <a:gd name="T20" fmla="*/ 30 w 50"/>
                  <a:gd name="T21" fmla="*/ 69 h 70"/>
                  <a:gd name="T22" fmla="*/ 9 w 50"/>
                  <a:gd name="T23" fmla="*/ 65 h 70"/>
                  <a:gd name="T24" fmla="*/ 1 w 50"/>
                  <a:gd name="T25" fmla="*/ 51 h 70"/>
                  <a:gd name="T26" fmla="*/ 11 w 50"/>
                  <a:gd name="T27" fmla="*/ 38 h 70"/>
                  <a:gd name="T28" fmla="*/ 17 w 50"/>
                  <a:gd name="T29" fmla="*/ 35 h 70"/>
                  <a:gd name="T30" fmla="*/ 20 w 50"/>
                  <a:gd name="T31" fmla="*/ 38 h 70"/>
                  <a:gd name="T32" fmla="*/ 14 w 50"/>
                  <a:gd name="T33" fmla="*/ 61 h 70"/>
                  <a:gd name="T34" fmla="*/ 22 w 50"/>
                  <a:gd name="T35" fmla="*/ 67 h 70"/>
                  <a:gd name="T36" fmla="*/ 30 w 50"/>
                  <a:gd name="T37" fmla="*/ 61 h 70"/>
                  <a:gd name="T38" fmla="*/ 20 w 50"/>
                  <a:gd name="T39" fmla="*/ 38 h 70"/>
                  <a:gd name="T40" fmla="*/ 31 w 50"/>
                  <a:gd name="T41" fmla="*/ 27 h 70"/>
                  <a:gd name="T42" fmla="*/ 36 w 50"/>
                  <a:gd name="T43" fmla="*/ 8 h 70"/>
                  <a:gd name="T44" fmla="*/ 28 w 50"/>
                  <a:gd name="T45" fmla="*/ 3 h 70"/>
                  <a:gd name="T46" fmla="*/ 21 w 50"/>
                  <a:gd name="T47" fmla="*/ 8 h 70"/>
                  <a:gd name="T48" fmla="*/ 22 w 50"/>
                  <a:gd name="T49" fmla="*/ 18 h 70"/>
                  <a:gd name="T50" fmla="*/ 31 w 50"/>
                  <a:gd name="T51" fmla="*/ 2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70">
                    <a:moveTo>
                      <a:pt x="17" y="35"/>
                    </a:moveTo>
                    <a:cubicBezTo>
                      <a:pt x="15" y="33"/>
                      <a:pt x="12" y="30"/>
                      <a:pt x="10" y="27"/>
                    </a:cubicBezTo>
                    <a:cubicBezTo>
                      <a:pt x="7" y="22"/>
                      <a:pt x="6" y="17"/>
                      <a:pt x="8" y="11"/>
                    </a:cubicBezTo>
                    <a:cubicBezTo>
                      <a:pt x="10" y="6"/>
                      <a:pt x="14" y="3"/>
                      <a:pt x="19" y="1"/>
                    </a:cubicBezTo>
                    <a:cubicBezTo>
                      <a:pt x="26" y="0"/>
                      <a:pt x="33" y="0"/>
                      <a:pt x="39" y="3"/>
                    </a:cubicBezTo>
                    <a:cubicBezTo>
                      <a:pt x="43" y="5"/>
                      <a:pt x="46" y="8"/>
                      <a:pt x="48" y="12"/>
                    </a:cubicBezTo>
                    <a:cubicBezTo>
                      <a:pt x="50" y="18"/>
                      <a:pt x="48" y="24"/>
                      <a:pt x="42" y="27"/>
                    </a:cubicBezTo>
                    <a:cubicBezTo>
                      <a:pt x="39" y="28"/>
                      <a:pt x="37" y="29"/>
                      <a:pt x="34" y="30"/>
                    </a:cubicBezTo>
                    <a:cubicBezTo>
                      <a:pt x="35" y="31"/>
                      <a:pt x="36" y="32"/>
                      <a:pt x="37" y="33"/>
                    </a:cubicBezTo>
                    <a:cubicBezTo>
                      <a:pt x="40" y="37"/>
                      <a:pt x="43" y="40"/>
                      <a:pt x="44" y="44"/>
                    </a:cubicBezTo>
                    <a:cubicBezTo>
                      <a:pt x="48" y="55"/>
                      <a:pt x="42" y="66"/>
                      <a:pt x="30" y="69"/>
                    </a:cubicBezTo>
                    <a:cubicBezTo>
                      <a:pt x="23" y="70"/>
                      <a:pt x="16" y="69"/>
                      <a:pt x="9" y="65"/>
                    </a:cubicBezTo>
                    <a:cubicBezTo>
                      <a:pt x="3" y="62"/>
                      <a:pt x="0" y="57"/>
                      <a:pt x="1" y="51"/>
                    </a:cubicBezTo>
                    <a:cubicBezTo>
                      <a:pt x="1" y="44"/>
                      <a:pt x="5" y="40"/>
                      <a:pt x="11" y="38"/>
                    </a:cubicBezTo>
                    <a:cubicBezTo>
                      <a:pt x="13" y="37"/>
                      <a:pt x="15" y="36"/>
                      <a:pt x="17" y="35"/>
                    </a:cubicBezTo>
                    <a:close/>
                    <a:moveTo>
                      <a:pt x="20" y="38"/>
                    </a:moveTo>
                    <a:cubicBezTo>
                      <a:pt x="13" y="44"/>
                      <a:pt x="10" y="54"/>
                      <a:pt x="14" y="61"/>
                    </a:cubicBezTo>
                    <a:cubicBezTo>
                      <a:pt x="15" y="65"/>
                      <a:pt x="18" y="67"/>
                      <a:pt x="22" y="67"/>
                    </a:cubicBezTo>
                    <a:cubicBezTo>
                      <a:pt x="26" y="67"/>
                      <a:pt x="28" y="64"/>
                      <a:pt x="30" y="61"/>
                    </a:cubicBezTo>
                    <a:cubicBezTo>
                      <a:pt x="33" y="53"/>
                      <a:pt x="29" y="44"/>
                      <a:pt x="20" y="38"/>
                    </a:cubicBezTo>
                    <a:close/>
                    <a:moveTo>
                      <a:pt x="31" y="27"/>
                    </a:moveTo>
                    <a:cubicBezTo>
                      <a:pt x="37" y="23"/>
                      <a:pt x="39" y="14"/>
                      <a:pt x="36" y="8"/>
                    </a:cubicBezTo>
                    <a:cubicBezTo>
                      <a:pt x="35" y="4"/>
                      <a:pt x="32" y="3"/>
                      <a:pt x="28" y="3"/>
                    </a:cubicBezTo>
                    <a:cubicBezTo>
                      <a:pt x="25" y="3"/>
                      <a:pt x="23" y="5"/>
                      <a:pt x="21" y="8"/>
                    </a:cubicBezTo>
                    <a:cubicBezTo>
                      <a:pt x="20" y="11"/>
                      <a:pt x="20" y="15"/>
                      <a:pt x="22" y="18"/>
                    </a:cubicBezTo>
                    <a:cubicBezTo>
                      <a:pt x="24" y="22"/>
                      <a:pt x="27" y="25"/>
                      <a:pt x="31" y="2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06" name="Freeform 48">
                <a:extLst>
                  <a:ext uri="{FF2B5EF4-FFF2-40B4-BE49-F238E27FC236}">
                    <a16:creationId xmlns:a16="http://schemas.microsoft.com/office/drawing/2014/main" id="{ABA50FBF-BA46-4469-8806-C69C007B2D1B}"/>
                  </a:ext>
                </a:extLst>
              </p:cNvPr>
              <p:cNvSpPr>
                <a:spLocks noEditPoints="1"/>
              </p:cNvSpPr>
              <p:nvPr/>
            </p:nvSpPr>
            <p:spPr bwMode="auto">
              <a:xfrm>
                <a:off x="2569829" y="24342214"/>
                <a:ext cx="511219" cy="440435"/>
              </a:xfrm>
              <a:custGeom>
                <a:avLst/>
                <a:gdLst>
                  <a:gd name="T0" fmla="*/ 16 w 74"/>
                  <a:gd name="T1" fmla="*/ 63 h 63"/>
                  <a:gd name="T2" fmla="*/ 14 w 74"/>
                  <a:gd name="T3" fmla="*/ 60 h 63"/>
                  <a:gd name="T4" fmla="*/ 3 w 74"/>
                  <a:gd name="T5" fmla="*/ 34 h 63"/>
                  <a:gd name="T6" fmla="*/ 0 w 74"/>
                  <a:gd name="T7" fmla="*/ 18 h 63"/>
                  <a:gd name="T8" fmla="*/ 8 w 74"/>
                  <a:gd name="T9" fmla="*/ 3 h 63"/>
                  <a:gd name="T10" fmla="*/ 25 w 74"/>
                  <a:gd name="T11" fmla="*/ 4 h 63"/>
                  <a:gd name="T12" fmla="*/ 33 w 74"/>
                  <a:gd name="T13" fmla="*/ 13 h 63"/>
                  <a:gd name="T14" fmla="*/ 38 w 74"/>
                  <a:gd name="T15" fmla="*/ 26 h 63"/>
                  <a:gd name="T16" fmla="*/ 42 w 74"/>
                  <a:gd name="T17" fmla="*/ 25 h 63"/>
                  <a:gd name="T18" fmla="*/ 55 w 74"/>
                  <a:gd name="T19" fmla="*/ 19 h 63"/>
                  <a:gd name="T20" fmla="*/ 61 w 74"/>
                  <a:gd name="T21" fmla="*/ 9 h 63"/>
                  <a:gd name="T22" fmla="*/ 61 w 74"/>
                  <a:gd name="T23" fmla="*/ 6 h 63"/>
                  <a:gd name="T24" fmla="*/ 66 w 74"/>
                  <a:gd name="T25" fmla="*/ 16 h 63"/>
                  <a:gd name="T26" fmla="*/ 70 w 74"/>
                  <a:gd name="T27" fmla="*/ 27 h 63"/>
                  <a:gd name="T28" fmla="*/ 73 w 74"/>
                  <a:gd name="T29" fmla="*/ 38 h 63"/>
                  <a:gd name="T30" fmla="*/ 70 w 74"/>
                  <a:gd name="T31" fmla="*/ 34 h 63"/>
                  <a:gd name="T32" fmla="*/ 64 w 74"/>
                  <a:gd name="T33" fmla="*/ 32 h 63"/>
                  <a:gd name="T34" fmla="*/ 58 w 74"/>
                  <a:gd name="T35" fmla="*/ 35 h 63"/>
                  <a:gd name="T36" fmla="*/ 22 w 74"/>
                  <a:gd name="T37" fmla="*/ 50 h 63"/>
                  <a:gd name="T38" fmla="*/ 16 w 74"/>
                  <a:gd name="T39" fmla="*/ 61 h 63"/>
                  <a:gd name="T40" fmla="*/ 16 w 74"/>
                  <a:gd name="T41" fmla="*/ 63 h 63"/>
                  <a:gd name="T42" fmla="*/ 36 w 74"/>
                  <a:gd name="T43" fmla="*/ 27 h 63"/>
                  <a:gd name="T44" fmla="*/ 32 w 74"/>
                  <a:gd name="T45" fmla="*/ 20 h 63"/>
                  <a:gd name="T46" fmla="*/ 21 w 74"/>
                  <a:gd name="T47" fmla="*/ 16 h 63"/>
                  <a:gd name="T48" fmla="*/ 10 w 74"/>
                  <a:gd name="T49" fmla="*/ 21 h 63"/>
                  <a:gd name="T50" fmla="*/ 7 w 74"/>
                  <a:gd name="T51" fmla="*/ 35 h 63"/>
                  <a:gd name="T52" fmla="*/ 13 w 74"/>
                  <a:gd name="T53" fmla="*/ 38 h 63"/>
                  <a:gd name="T54" fmla="*/ 36 w 74"/>
                  <a:gd name="T55"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4" h="63">
                    <a:moveTo>
                      <a:pt x="16" y="63"/>
                    </a:moveTo>
                    <a:cubicBezTo>
                      <a:pt x="15" y="62"/>
                      <a:pt x="14" y="61"/>
                      <a:pt x="14" y="60"/>
                    </a:cubicBezTo>
                    <a:cubicBezTo>
                      <a:pt x="10" y="51"/>
                      <a:pt x="7" y="42"/>
                      <a:pt x="3" y="34"/>
                    </a:cubicBezTo>
                    <a:cubicBezTo>
                      <a:pt x="1" y="29"/>
                      <a:pt x="0" y="23"/>
                      <a:pt x="0" y="18"/>
                    </a:cubicBezTo>
                    <a:cubicBezTo>
                      <a:pt x="0" y="11"/>
                      <a:pt x="2" y="6"/>
                      <a:pt x="8" y="3"/>
                    </a:cubicBezTo>
                    <a:cubicBezTo>
                      <a:pt x="14" y="0"/>
                      <a:pt x="19" y="1"/>
                      <a:pt x="25" y="4"/>
                    </a:cubicBezTo>
                    <a:cubicBezTo>
                      <a:pt x="28" y="6"/>
                      <a:pt x="31" y="10"/>
                      <a:pt x="33" y="13"/>
                    </a:cubicBezTo>
                    <a:cubicBezTo>
                      <a:pt x="35" y="17"/>
                      <a:pt x="36" y="22"/>
                      <a:pt x="38" y="26"/>
                    </a:cubicBezTo>
                    <a:cubicBezTo>
                      <a:pt x="40" y="25"/>
                      <a:pt x="41" y="25"/>
                      <a:pt x="42" y="25"/>
                    </a:cubicBezTo>
                    <a:cubicBezTo>
                      <a:pt x="46" y="23"/>
                      <a:pt x="51" y="21"/>
                      <a:pt x="55" y="19"/>
                    </a:cubicBezTo>
                    <a:cubicBezTo>
                      <a:pt x="61" y="16"/>
                      <a:pt x="62" y="15"/>
                      <a:pt x="61" y="9"/>
                    </a:cubicBezTo>
                    <a:cubicBezTo>
                      <a:pt x="61" y="8"/>
                      <a:pt x="61" y="7"/>
                      <a:pt x="61" y="6"/>
                    </a:cubicBezTo>
                    <a:cubicBezTo>
                      <a:pt x="64" y="9"/>
                      <a:pt x="64" y="13"/>
                      <a:pt x="66" y="16"/>
                    </a:cubicBezTo>
                    <a:cubicBezTo>
                      <a:pt x="67" y="20"/>
                      <a:pt x="69" y="23"/>
                      <a:pt x="70" y="27"/>
                    </a:cubicBezTo>
                    <a:cubicBezTo>
                      <a:pt x="71" y="30"/>
                      <a:pt x="74" y="33"/>
                      <a:pt x="73" y="38"/>
                    </a:cubicBezTo>
                    <a:cubicBezTo>
                      <a:pt x="72" y="36"/>
                      <a:pt x="71" y="35"/>
                      <a:pt x="70" y="34"/>
                    </a:cubicBezTo>
                    <a:cubicBezTo>
                      <a:pt x="68" y="32"/>
                      <a:pt x="66" y="31"/>
                      <a:pt x="64" y="32"/>
                    </a:cubicBezTo>
                    <a:cubicBezTo>
                      <a:pt x="62" y="33"/>
                      <a:pt x="60" y="34"/>
                      <a:pt x="58" y="35"/>
                    </a:cubicBezTo>
                    <a:cubicBezTo>
                      <a:pt x="46" y="40"/>
                      <a:pt x="34" y="45"/>
                      <a:pt x="22" y="50"/>
                    </a:cubicBezTo>
                    <a:cubicBezTo>
                      <a:pt x="16" y="53"/>
                      <a:pt x="16" y="54"/>
                      <a:pt x="16" y="61"/>
                    </a:cubicBezTo>
                    <a:cubicBezTo>
                      <a:pt x="16" y="62"/>
                      <a:pt x="16" y="62"/>
                      <a:pt x="16" y="63"/>
                    </a:cubicBezTo>
                    <a:close/>
                    <a:moveTo>
                      <a:pt x="36" y="27"/>
                    </a:moveTo>
                    <a:cubicBezTo>
                      <a:pt x="34" y="25"/>
                      <a:pt x="34" y="22"/>
                      <a:pt x="32" y="20"/>
                    </a:cubicBezTo>
                    <a:cubicBezTo>
                      <a:pt x="29" y="16"/>
                      <a:pt x="25" y="14"/>
                      <a:pt x="21" y="16"/>
                    </a:cubicBezTo>
                    <a:cubicBezTo>
                      <a:pt x="17" y="17"/>
                      <a:pt x="13" y="19"/>
                      <a:pt x="10" y="21"/>
                    </a:cubicBezTo>
                    <a:cubicBezTo>
                      <a:pt x="5" y="24"/>
                      <a:pt x="4" y="30"/>
                      <a:pt x="7" y="35"/>
                    </a:cubicBezTo>
                    <a:cubicBezTo>
                      <a:pt x="9" y="38"/>
                      <a:pt x="10" y="39"/>
                      <a:pt x="13" y="38"/>
                    </a:cubicBezTo>
                    <a:cubicBezTo>
                      <a:pt x="20" y="34"/>
                      <a:pt x="28" y="31"/>
                      <a:pt x="36" y="2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07" name="Freeform 49">
                <a:extLst>
                  <a:ext uri="{FF2B5EF4-FFF2-40B4-BE49-F238E27FC236}">
                    <a16:creationId xmlns:a16="http://schemas.microsoft.com/office/drawing/2014/main" id="{B83B4A3F-FC0E-43BC-BFCA-F5A8EA5B8536}"/>
                  </a:ext>
                </a:extLst>
              </p:cNvPr>
              <p:cNvSpPr>
                <a:spLocks/>
              </p:cNvSpPr>
              <p:nvPr/>
            </p:nvSpPr>
            <p:spPr bwMode="auto">
              <a:xfrm>
                <a:off x="2868695" y="21353548"/>
                <a:ext cx="605598" cy="660652"/>
              </a:xfrm>
              <a:custGeom>
                <a:avLst/>
                <a:gdLst>
                  <a:gd name="T0" fmla="*/ 0 w 87"/>
                  <a:gd name="T1" fmla="*/ 51 h 95"/>
                  <a:gd name="T2" fmla="*/ 6 w 87"/>
                  <a:gd name="T3" fmla="*/ 43 h 95"/>
                  <a:gd name="T4" fmla="*/ 22 w 87"/>
                  <a:gd name="T5" fmla="*/ 36 h 95"/>
                  <a:gd name="T6" fmla="*/ 59 w 87"/>
                  <a:gd name="T7" fmla="*/ 36 h 95"/>
                  <a:gd name="T8" fmla="*/ 64 w 87"/>
                  <a:gd name="T9" fmla="*/ 36 h 95"/>
                  <a:gd name="T10" fmla="*/ 62 w 87"/>
                  <a:gd name="T11" fmla="*/ 33 h 95"/>
                  <a:gd name="T12" fmla="*/ 44 w 87"/>
                  <a:gd name="T13" fmla="*/ 18 h 95"/>
                  <a:gd name="T14" fmla="*/ 30 w 87"/>
                  <a:gd name="T15" fmla="*/ 16 h 95"/>
                  <a:gd name="T16" fmla="*/ 29 w 87"/>
                  <a:gd name="T17" fmla="*/ 16 h 95"/>
                  <a:gd name="T18" fmla="*/ 42 w 87"/>
                  <a:gd name="T19" fmla="*/ 0 h 95"/>
                  <a:gd name="T20" fmla="*/ 42 w 87"/>
                  <a:gd name="T21" fmla="*/ 3 h 95"/>
                  <a:gd name="T22" fmla="*/ 44 w 87"/>
                  <a:gd name="T23" fmla="*/ 13 h 95"/>
                  <a:gd name="T24" fmla="*/ 74 w 87"/>
                  <a:gd name="T25" fmla="*/ 38 h 95"/>
                  <a:gd name="T26" fmla="*/ 87 w 87"/>
                  <a:gd name="T27" fmla="*/ 50 h 95"/>
                  <a:gd name="T28" fmla="*/ 83 w 87"/>
                  <a:gd name="T29" fmla="*/ 52 h 95"/>
                  <a:gd name="T30" fmla="*/ 77 w 87"/>
                  <a:gd name="T31" fmla="*/ 52 h 95"/>
                  <a:gd name="T32" fmla="*/ 25 w 87"/>
                  <a:gd name="T33" fmla="*/ 51 h 95"/>
                  <a:gd name="T34" fmla="*/ 19 w 87"/>
                  <a:gd name="T35" fmla="*/ 51 h 95"/>
                  <a:gd name="T36" fmla="*/ 22 w 87"/>
                  <a:gd name="T37" fmla="*/ 55 h 95"/>
                  <a:gd name="T38" fmla="*/ 47 w 87"/>
                  <a:gd name="T39" fmla="*/ 77 h 95"/>
                  <a:gd name="T40" fmla="*/ 61 w 87"/>
                  <a:gd name="T41" fmla="*/ 78 h 95"/>
                  <a:gd name="T42" fmla="*/ 61 w 87"/>
                  <a:gd name="T43" fmla="*/ 77 h 95"/>
                  <a:gd name="T44" fmla="*/ 48 w 87"/>
                  <a:gd name="T45" fmla="*/ 95 h 95"/>
                  <a:gd name="T46" fmla="*/ 49 w 87"/>
                  <a:gd name="T47" fmla="*/ 91 h 95"/>
                  <a:gd name="T48" fmla="*/ 47 w 87"/>
                  <a:gd name="T49" fmla="*/ 82 h 95"/>
                  <a:gd name="T50" fmla="*/ 30 w 87"/>
                  <a:gd name="T51" fmla="*/ 67 h 95"/>
                  <a:gd name="T52" fmla="*/ 15 w 87"/>
                  <a:gd name="T53" fmla="*/ 54 h 95"/>
                  <a:gd name="T54" fmla="*/ 7 w 87"/>
                  <a:gd name="T55" fmla="*/ 51 h 95"/>
                  <a:gd name="T56" fmla="*/ 1 w 87"/>
                  <a:gd name="T57" fmla="*/ 52 h 95"/>
                  <a:gd name="T58" fmla="*/ 0 w 87"/>
                  <a:gd name="T59" fmla="*/ 5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7" h="95">
                    <a:moveTo>
                      <a:pt x="0" y="51"/>
                    </a:moveTo>
                    <a:cubicBezTo>
                      <a:pt x="2" y="49"/>
                      <a:pt x="5" y="46"/>
                      <a:pt x="6" y="43"/>
                    </a:cubicBezTo>
                    <a:cubicBezTo>
                      <a:pt x="10" y="37"/>
                      <a:pt x="15" y="35"/>
                      <a:pt x="22" y="36"/>
                    </a:cubicBezTo>
                    <a:cubicBezTo>
                      <a:pt x="34" y="36"/>
                      <a:pt x="47" y="36"/>
                      <a:pt x="59" y="36"/>
                    </a:cubicBezTo>
                    <a:cubicBezTo>
                      <a:pt x="61" y="36"/>
                      <a:pt x="62" y="36"/>
                      <a:pt x="64" y="36"/>
                    </a:cubicBezTo>
                    <a:cubicBezTo>
                      <a:pt x="63" y="35"/>
                      <a:pt x="63" y="34"/>
                      <a:pt x="62" y="33"/>
                    </a:cubicBezTo>
                    <a:cubicBezTo>
                      <a:pt x="56" y="28"/>
                      <a:pt x="50" y="23"/>
                      <a:pt x="44" y="18"/>
                    </a:cubicBezTo>
                    <a:cubicBezTo>
                      <a:pt x="38" y="12"/>
                      <a:pt x="37" y="12"/>
                      <a:pt x="30" y="16"/>
                    </a:cubicBezTo>
                    <a:cubicBezTo>
                      <a:pt x="30" y="17"/>
                      <a:pt x="30" y="16"/>
                      <a:pt x="29" y="16"/>
                    </a:cubicBezTo>
                    <a:cubicBezTo>
                      <a:pt x="30" y="13"/>
                      <a:pt x="38" y="3"/>
                      <a:pt x="42" y="0"/>
                    </a:cubicBezTo>
                    <a:cubicBezTo>
                      <a:pt x="42" y="2"/>
                      <a:pt x="42" y="2"/>
                      <a:pt x="42" y="3"/>
                    </a:cubicBezTo>
                    <a:cubicBezTo>
                      <a:pt x="40" y="7"/>
                      <a:pt x="41" y="10"/>
                      <a:pt x="44" y="13"/>
                    </a:cubicBezTo>
                    <a:cubicBezTo>
                      <a:pt x="54" y="21"/>
                      <a:pt x="64" y="30"/>
                      <a:pt x="74" y="38"/>
                    </a:cubicBezTo>
                    <a:cubicBezTo>
                      <a:pt x="78" y="42"/>
                      <a:pt x="82" y="46"/>
                      <a:pt x="87" y="50"/>
                    </a:cubicBezTo>
                    <a:cubicBezTo>
                      <a:pt x="85" y="51"/>
                      <a:pt x="84" y="52"/>
                      <a:pt x="83" y="52"/>
                    </a:cubicBezTo>
                    <a:cubicBezTo>
                      <a:pt x="81" y="52"/>
                      <a:pt x="79" y="52"/>
                      <a:pt x="77" y="52"/>
                    </a:cubicBezTo>
                    <a:cubicBezTo>
                      <a:pt x="60" y="52"/>
                      <a:pt x="42" y="52"/>
                      <a:pt x="25" y="51"/>
                    </a:cubicBezTo>
                    <a:cubicBezTo>
                      <a:pt x="23" y="51"/>
                      <a:pt x="22" y="51"/>
                      <a:pt x="19" y="51"/>
                    </a:cubicBezTo>
                    <a:cubicBezTo>
                      <a:pt x="20" y="53"/>
                      <a:pt x="21" y="54"/>
                      <a:pt x="22" y="55"/>
                    </a:cubicBezTo>
                    <a:cubicBezTo>
                      <a:pt x="30" y="62"/>
                      <a:pt x="39" y="69"/>
                      <a:pt x="47" y="77"/>
                    </a:cubicBezTo>
                    <a:cubicBezTo>
                      <a:pt x="51" y="81"/>
                      <a:pt x="55" y="83"/>
                      <a:pt x="61" y="78"/>
                    </a:cubicBezTo>
                    <a:cubicBezTo>
                      <a:pt x="61" y="77"/>
                      <a:pt x="61" y="77"/>
                      <a:pt x="61" y="77"/>
                    </a:cubicBezTo>
                    <a:cubicBezTo>
                      <a:pt x="61" y="80"/>
                      <a:pt x="52" y="92"/>
                      <a:pt x="48" y="95"/>
                    </a:cubicBezTo>
                    <a:cubicBezTo>
                      <a:pt x="48" y="93"/>
                      <a:pt x="48" y="92"/>
                      <a:pt x="49" y="91"/>
                    </a:cubicBezTo>
                    <a:cubicBezTo>
                      <a:pt x="51" y="87"/>
                      <a:pt x="50" y="85"/>
                      <a:pt x="47" y="82"/>
                    </a:cubicBezTo>
                    <a:cubicBezTo>
                      <a:pt x="41" y="77"/>
                      <a:pt x="35" y="72"/>
                      <a:pt x="30" y="67"/>
                    </a:cubicBezTo>
                    <a:cubicBezTo>
                      <a:pt x="25" y="62"/>
                      <a:pt x="20" y="58"/>
                      <a:pt x="15" y="54"/>
                    </a:cubicBezTo>
                    <a:cubicBezTo>
                      <a:pt x="12" y="51"/>
                      <a:pt x="10" y="51"/>
                      <a:pt x="7" y="51"/>
                    </a:cubicBezTo>
                    <a:cubicBezTo>
                      <a:pt x="5" y="52"/>
                      <a:pt x="3" y="52"/>
                      <a:pt x="1" y="52"/>
                    </a:cubicBezTo>
                    <a:cubicBezTo>
                      <a:pt x="0" y="52"/>
                      <a:pt x="0" y="52"/>
                      <a:pt x="0" y="51"/>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08" name="Freeform 50">
                <a:extLst>
                  <a:ext uri="{FF2B5EF4-FFF2-40B4-BE49-F238E27FC236}">
                    <a16:creationId xmlns:a16="http://schemas.microsoft.com/office/drawing/2014/main" id="{11F4E97B-BA23-4998-BFB7-B0025EC32AFC}"/>
                  </a:ext>
                </a:extLst>
              </p:cNvPr>
              <p:cNvSpPr>
                <a:spLocks noEditPoints="1"/>
              </p:cNvSpPr>
              <p:nvPr/>
            </p:nvSpPr>
            <p:spPr bwMode="auto">
              <a:xfrm>
                <a:off x="6423633" y="25797222"/>
                <a:ext cx="424705" cy="487624"/>
              </a:xfrm>
              <a:custGeom>
                <a:avLst/>
                <a:gdLst>
                  <a:gd name="T0" fmla="*/ 36 w 61"/>
                  <a:gd name="T1" fmla="*/ 26 h 70"/>
                  <a:gd name="T2" fmla="*/ 46 w 61"/>
                  <a:gd name="T3" fmla="*/ 29 h 70"/>
                  <a:gd name="T4" fmla="*/ 60 w 61"/>
                  <a:gd name="T5" fmla="*/ 45 h 70"/>
                  <a:gd name="T6" fmla="*/ 55 w 61"/>
                  <a:gd name="T7" fmla="*/ 59 h 70"/>
                  <a:gd name="T8" fmla="*/ 34 w 61"/>
                  <a:gd name="T9" fmla="*/ 69 h 70"/>
                  <a:gd name="T10" fmla="*/ 21 w 61"/>
                  <a:gd name="T11" fmla="*/ 62 h 70"/>
                  <a:gd name="T12" fmla="*/ 21 w 61"/>
                  <a:gd name="T13" fmla="*/ 46 h 70"/>
                  <a:gd name="T14" fmla="*/ 26 w 61"/>
                  <a:gd name="T15" fmla="*/ 39 h 70"/>
                  <a:gd name="T16" fmla="*/ 17 w 61"/>
                  <a:gd name="T17" fmla="*/ 37 h 70"/>
                  <a:gd name="T18" fmla="*/ 11 w 61"/>
                  <a:gd name="T19" fmla="*/ 8 h 70"/>
                  <a:gd name="T20" fmla="*/ 28 w 61"/>
                  <a:gd name="T21" fmla="*/ 0 h 70"/>
                  <a:gd name="T22" fmla="*/ 42 w 61"/>
                  <a:gd name="T23" fmla="*/ 7 h 70"/>
                  <a:gd name="T24" fmla="*/ 40 w 61"/>
                  <a:gd name="T25" fmla="*/ 21 h 70"/>
                  <a:gd name="T26" fmla="*/ 36 w 61"/>
                  <a:gd name="T27" fmla="*/ 26 h 70"/>
                  <a:gd name="T28" fmla="*/ 29 w 61"/>
                  <a:gd name="T29" fmla="*/ 40 h 70"/>
                  <a:gd name="T30" fmla="*/ 28 w 61"/>
                  <a:gd name="T31" fmla="*/ 48 h 70"/>
                  <a:gd name="T32" fmla="*/ 37 w 61"/>
                  <a:gd name="T33" fmla="*/ 63 h 70"/>
                  <a:gd name="T34" fmla="*/ 46 w 61"/>
                  <a:gd name="T35" fmla="*/ 64 h 70"/>
                  <a:gd name="T36" fmla="*/ 50 w 61"/>
                  <a:gd name="T37" fmla="*/ 55 h 70"/>
                  <a:gd name="T38" fmla="*/ 41 w 61"/>
                  <a:gd name="T39" fmla="*/ 43 h 70"/>
                  <a:gd name="T40" fmla="*/ 29 w 61"/>
                  <a:gd name="T41" fmla="*/ 40 h 70"/>
                  <a:gd name="T42" fmla="*/ 33 w 61"/>
                  <a:gd name="T43" fmla="*/ 26 h 70"/>
                  <a:gd name="T44" fmla="*/ 28 w 61"/>
                  <a:gd name="T45" fmla="*/ 7 h 70"/>
                  <a:gd name="T46" fmla="*/ 22 w 61"/>
                  <a:gd name="T47" fmla="*/ 5 h 70"/>
                  <a:gd name="T48" fmla="*/ 14 w 61"/>
                  <a:gd name="T49" fmla="*/ 10 h 70"/>
                  <a:gd name="T50" fmla="*/ 16 w 61"/>
                  <a:gd name="T51" fmla="*/ 19 h 70"/>
                  <a:gd name="T52" fmla="*/ 33 w 61"/>
                  <a:gd name="T53" fmla="*/ 2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1" h="70">
                    <a:moveTo>
                      <a:pt x="36" y="26"/>
                    </a:moveTo>
                    <a:cubicBezTo>
                      <a:pt x="40" y="27"/>
                      <a:pt x="43" y="28"/>
                      <a:pt x="46" y="29"/>
                    </a:cubicBezTo>
                    <a:cubicBezTo>
                      <a:pt x="54" y="31"/>
                      <a:pt x="59" y="37"/>
                      <a:pt x="60" y="45"/>
                    </a:cubicBezTo>
                    <a:cubicBezTo>
                      <a:pt x="61" y="51"/>
                      <a:pt x="59" y="55"/>
                      <a:pt x="55" y="59"/>
                    </a:cubicBezTo>
                    <a:cubicBezTo>
                      <a:pt x="50" y="65"/>
                      <a:pt x="42" y="69"/>
                      <a:pt x="34" y="69"/>
                    </a:cubicBezTo>
                    <a:cubicBezTo>
                      <a:pt x="28" y="70"/>
                      <a:pt x="24" y="67"/>
                      <a:pt x="21" y="62"/>
                    </a:cubicBezTo>
                    <a:cubicBezTo>
                      <a:pt x="17" y="57"/>
                      <a:pt x="17" y="51"/>
                      <a:pt x="21" y="46"/>
                    </a:cubicBezTo>
                    <a:cubicBezTo>
                      <a:pt x="22" y="44"/>
                      <a:pt x="24" y="42"/>
                      <a:pt x="26" y="39"/>
                    </a:cubicBezTo>
                    <a:cubicBezTo>
                      <a:pt x="23" y="39"/>
                      <a:pt x="20" y="38"/>
                      <a:pt x="17" y="37"/>
                    </a:cubicBezTo>
                    <a:cubicBezTo>
                      <a:pt x="3" y="32"/>
                      <a:pt x="0" y="17"/>
                      <a:pt x="11" y="8"/>
                    </a:cubicBezTo>
                    <a:cubicBezTo>
                      <a:pt x="16" y="4"/>
                      <a:pt x="22" y="1"/>
                      <a:pt x="28" y="0"/>
                    </a:cubicBezTo>
                    <a:cubicBezTo>
                      <a:pt x="34" y="0"/>
                      <a:pt x="39" y="2"/>
                      <a:pt x="42" y="7"/>
                    </a:cubicBezTo>
                    <a:cubicBezTo>
                      <a:pt x="45" y="12"/>
                      <a:pt x="43" y="17"/>
                      <a:pt x="40" y="21"/>
                    </a:cubicBezTo>
                    <a:cubicBezTo>
                      <a:pt x="39" y="23"/>
                      <a:pt x="38" y="24"/>
                      <a:pt x="36" y="26"/>
                    </a:cubicBezTo>
                    <a:close/>
                    <a:moveTo>
                      <a:pt x="29" y="40"/>
                    </a:moveTo>
                    <a:cubicBezTo>
                      <a:pt x="29" y="43"/>
                      <a:pt x="28" y="46"/>
                      <a:pt x="28" y="48"/>
                    </a:cubicBezTo>
                    <a:cubicBezTo>
                      <a:pt x="29" y="54"/>
                      <a:pt x="32" y="59"/>
                      <a:pt x="37" y="63"/>
                    </a:cubicBezTo>
                    <a:cubicBezTo>
                      <a:pt x="40" y="65"/>
                      <a:pt x="43" y="66"/>
                      <a:pt x="46" y="64"/>
                    </a:cubicBezTo>
                    <a:cubicBezTo>
                      <a:pt x="50" y="62"/>
                      <a:pt x="51" y="58"/>
                      <a:pt x="50" y="55"/>
                    </a:cubicBezTo>
                    <a:cubicBezTo>
                      <a:pt x="49" y="49"/>
                      <a:pt x="46" y="45"/>
                      <a:pt x="41" y="43"/>
                    </a:cubicBezTo>
                    <a:cubicBezTo>
                      <a:pt x="37" y="41"/>
                      <a:pt x="34" y="41"/>
                      <a:pt x="29" y="40"/>
                    </a:cubicBezTo>
                    <a:close/>
                    <a:moveTo>
                      <a:pt x="33" y="26"/>
                    </a:moveTo>
                    <a:cubicBezTo>
                      <a:pt x="35" y="18"/>
                      <a:pt x="33" y="12"/>
                      <a:pt x="28" y="7"/>
                    </a:cubicBezTo>
                    <a:cubicBezTo>
                      <a:pt x="26" y="5"/>
                      <a:pt x="24" y="5"/>
                      <a:pt x="22" y="5"/>
                    </a:cubicBezTo>
                    <a:cubicBezTo>
                      <a:pt x="18" y="5"/>
                      <a:pt x="16" y="7"/>
                      <a:pt x="14" y="10"/>
                    </a:cubicBezTo>
                    <a:cubicBezTo>
                      <a:pt x="13" y="13"/>
                      <a:pt x="14" y="16"/>
                      <a:pt x="16" y="19"/>
                    </a:cubicBezTo>
                    <a:cubicBezTo>
                      <a:pt x="21" y="24"/>
                      <a:pt x="26" y="25"/>
                      <a:pt x="33" y="26"/>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09" name="Freeform 51">
                <a:extLst>
                  <a:ext uri="{FF2B5EF4-FFF2-40B4-BE49-F238E27FC236}">
                    <a16:creationId xmlns:a16="http://schemas.microsoft.com/office/drawing/2014/main" id="{9E8B953D-8774-449E-8415-F81822ACB868}"/>
                  </a:ext>
                </a:extLst>
              </p:cNvPr>
              <p:cNvSpPr>
                <a:spLocks/>
              </p:cNvSpPr>
              <p:nvPr/>
            </p:nvSpPr>
            <p:spPr bwMode="auto">
              <a:xfrm>
                <a:off x="3442833" y="20803004"/>
                <a:ext cx="574138" cy="558409"/>
              </a:xfrm>
              <a:custGeom>
                <a:avLst/>
                <a:gdLst>
                  <a:gd name="T0" fmla="*/ 44 w 82"/>
                  <a:gd name="T1" fmla="*/ 0 h 80"/>
                  <a:gd name="T2" fmla="*/ 57 w 82"/>
                  <a:gd name="T3" fmla="*/ 19 h 80"/>
                  <a:gd name="T4" fmla="*/ 53 w 82"/>
                  <a:gd name="T5" fmla="*/ 18 h 80"/>
                  <a:gd name="T6" fmla="*/ 38 w 82"/>
                  <a:gd name="T7" fmla="*/ 14 h 80"/>
                  <a:gd name="T8" fmla="*/ 21 w 82"/>
                  <a:gd name="T9" fmla="*/ 35 h 80"/>
                  <a:gd name="T10" fmla="*/ 44 w 82"/>
                  <a:gd name="T11" fmla="*/ 68 h 80"/>
                  <a:gd name="T12" fmla="*/ 67 w 82"/>
                  <a:gd name="T13" fmla="*/ 66 h 80"/>
                  <a:gd name="T14" fmla="*/ 68 w 82"/>
                  <a:gd name="T15" fmla="*/ 56 h 80"/>
                  <a:gd name="T16" fmla="*/ 62 w 82"/>
                  <a:gd name="T17" fmla="*/ 48 h 80"/>
                  <a:gd name="T18" fmla="*/ 53 w 82"/>
                  <a:gd name="T19" fmla="*/ 46 h 80"/>
                  <a:gd name="T20" fmla="*/ 50 w 82"/>
                  <a:gd name="T21" fmla="*/ 47 h 80"/>
                  <a:gd name="T22" fmla="*/ 58 w 82"/>
                  <a:gd name="T23" fmla="*/ 40 h 80"/>
                  <a:gd name="T24" fmla="*/ 67 w 82"/>
                  <a:gd name="T25" fmla="*/ 33 h 80"/>
                  <a:gd name="T26" fmla="*/ 75 w 82"/>
                  <a:gd name="T27" fmla="*/ 27 h 80"/>
                  <a:gd name="T28" fmla="*/ 76 w 82"/>
                  <a:gd name="T29" fmla="*/ 28 h 80"/>
                  <a:gd name="T30" fmla="*/ 75 w 82"/>
                  <a:gd name="T31" fmla="*/ 29 h 80"/>
                  <a:gd name="T32" fmla="*/ 75 w 82"/>
                  <a:gd name="T33" fmla="*/ 40 h 80"/>
                  <a:gd name="T34" fmla="*/ 82 w 82"/>
                  <a:gd name="T35" fmla="*/ 50 h 80"/>
                  <a:gd name="T36" fmla="*/ 82 w 82"/>
                  <a:gd name="T37" fmla="*/ 52 h 80"/>
                  <a:gd name="T38" fmla="*/ 49 w 82"/>
                  <a:gd name="T39" fmla="*/ 78 h 80"/>
                  <a:gd name="T40" fmla="*/ 31 w 82"/>
                  <a:gd name="T41" fmla="*/ 76 h 80"/>
                  <a:gd name="T42" fmla="*/ 24 w 82"/>
                  <a:gd name="T43" fmla="*/ 15 h 80"/>
                  <a:gd name="T44" fmla="*/ 36 w 82"/>
                  <a:gd name="T45" fmla="*/ 10 h 80"/>
                  <a:gd name="T46" fmla="*/ 39 w 82"/>
                  <a:gd name="T47" fmla="*/ 9 h 80"/>
                  <a:gd name="T48" fmla="*/ 44 w 82"/>
                  <a:gd name="T49" fmla="*/ 2 h 80"/>
                  <a:gd name="T50" fmla="*/ 44 w 82"/>
                  <a:gd name="T51" fmla="*/ 1 h 80"/>
                  <a:gd name="T52" fmla="*/ 44 w 82"/>
                  <a:gd name="T5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80">
                    <a:moveTo>
                      <a:pt x="44" y="0"/>
                    </a:moveTo>
                    <a:cubicBezTo>
                      <a:pt x="47" y="2"/>
                      <a:pt x="56" y="14"/>
                      <a:pt x="57" y="19"/>
                    </a:cubicBezTo>
                    <a:cubicBezTo>
                      <a:pt x="56" y="20"/>
                      <a:pt x="55" y="18"/>
                      <a:pt x="53" y="18"/>
                    </a:cubicBezTo>
                    <a:cubicBezTo>
                      <a:pt x="48" y="15"/>
                      <a:pt x="43" y="14"/>
                      <a:pt x="38" y="14"/>
                    </a:cubicBezTo>
                    <a:cubicBezTo>
                      <a:pt x="26" y="14"/>
                      <a:pt x="18" y="23"/>
                      <a:pt x="21" y="35"/>
                    </a:cubicBezTo>
                    <a:cubicBezTo>
                      <a:pt x="25" y="48"/>
                      <a:pt x="33" y="60"/>
                      <a:pt x="44" y="68"/>
                    </a:cubicBezTo>
                    <a:cubicBezTo>
                      <a:pt x="52" y="74"/>
                      <a:pt x="60" y="73"/>
                      <a:pt x="67" y="66"/>
                    </a:cubicBezTo>
                    <a:cubicBezTo>
                      <a:pt x="70" y="63"/>
                      <a:pt x="71" y="60"/>
                      <a:pt x="68" y="56"/>
                    </a:cubicBezTo>
                    <a:cubicBezTo>
                      <a:pt x="66" y="54"/>
                      <a:pt x="64" y="51"/>
                      <a:pt x="62" y="48"/>
                    </a:cubicBezTo>
                    <a:cubicBezTo>
                      <a:pt x="59" y="44"/>
                      <a:pt x="58" y="44"/>
                      <a:pt x="53" y="46"/>
                    </a:cubicBezTo>
                    <a:cubicBezTo>
                      <a:pt x="52" y="47"/>
                      <a:pt x="51" y="47"/>
                      <a:pt x="50" y="47"/>
                    </a:cubicBezTo>
                    <a:cubicBezTo>
                      <a:pt x="52" y="44"/>
                      <a:pt x="55" y="42"/>
                      <a:pt x="58" y="40"/>
                    </a:cubicBezTo>
                    <a:cubicBezTo>
                      <a:pt x="61" y="38"/>
                      <a:pt x="64" y="35"/>
                      <a:pt x="67" y="33"/>
                    </a:cubicBezTo>
                    <a:cubicBezTo>
                      <a:pt x="70" y="31"/>
                      <a:pt x="72" y="29"/>
                      <a:pt x="75" y="27"/>
                    </a:cubicBezTo>
                    <a:cubicBezTo>
                      <a:pt x="76" y="27"/>
                      <a:pt x="76" y="27"/>
                      <a:pt x="76" y="28"/>
                    </a:cubicBezTo>
                    <a:cubicBezTo>
                      <a:pt x="76" y="28"/>
                      <a:pt x="75" y="29"/>
                      <a:pt x="75" y="29"/>
                    </a:cubicBezTo>
                    <a:cubicBezTo>
                      <a:pt x="72" y="34"/>
                      <a:pt x="71" y="36"/>
                      <a:pt x="75" y="40"/>
                    </a:cubicBezTo>
                    <a:cubicBezTo>
                      <a:pt x="77" y="44"/>
                      <a:pt x="80" y="47"/>
                      <a:pt x="82" y="50"/>
                    </a:cubicBezTo>
                    <a:cubicBezTo>
                      <a:pt x="82" y="51"/>
                      <a:pt x="82" y="51"/>
                      <a:pt x="82" y="52"/>
                    </a:cubicBezTo>
                    <a:cubicBezTo>
                      <a:pt x="74" y="64"/>
                      <a:pt x="64" y="74"/>
                      <a:pt x="49" y="78"/>
                    </a:cubicBezTo>
                    <a:cubicBezTo>
                      <a:pt x="43" y="80"/>
                      <a:pt x="37" y="79"/>
                      <a:pt x="31" y="76"/>
                    </a:cubicBezTo>
                    <a:cubicBezTo>
                      <a:pt x="11" y="66"/>
                      <a:pt x="0" y="35"/>
                      <a:pt x="24" y="15"/>
                    </a:cubicBezTo>
                    <a:cubicBezTo>
                      <a:pt x="27" y="13"/>
                      <a:pt x="32" y="12"/>
                      <a:pt x="36" y="10"/>
                    </a:cubicBezTo>
                    <a:cubicBezTo>
                      <a:pt x="37" y="9"/>
                      <a:pt x="38" y="9"/>
                      <a:pt x="39" y="9"/>
                    </a:cubicBezTo>
                    <a:cubicBezTo>
                      <a:pt x="44" y="7"/>
                      <a:pt x="44" y="7"/>
                      <a:pt x="44" y="2"/>
                    </a:cubicBezTo>
                    <a:cubicBezTo>
                      <a:pt x="44" y="2"/>
                      <a:pt x="44" y="2"/>
                      <a:pt x="44" y="1"/>
                    </a:cubicBezTo>
                    <a:cubicBezTo>
                      <a:pt x="44" y="1"/>
                      <a:pt x="44" y="1"/>
                      <a:pt x="44" y="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10" name="Freeform 52">
                <a:extLst>
                  <a:ext uri="{FF2B5EF4-FFF2-40B4-BE49-F238E27FC236}">
                    <a16:creationId xmlns:a16="http://schemas.microsoft.com/office/drawing/2014/main" id="{139920B7-00AE-4E16-A01E-1994DDBD530B}"/>
                  </a:ext>
                </a:extLst>
              </p:cNvPr>
              <p:cNvSpPr>
                <a:spLocks/>
              </p:cNvSpPr>
              <p:nvPr/>
            </p:nvSpPr>
            <p:spPr bwMode="auto">
              <a:xfrm>
                <a:off x="5141653" y="20291785"/>
                <a:ext cx="456165" cy="495489"/>
              </a:xfrm>
              <a:custGeom>
                <a:avLst/>
                <a:gdLst>
                  <a:gd name="T0" fmla="*/ 58 w 65"/>
                  <a:gd name="T1" fmla="*/ 69 h 70"/>
                  <a:gd name="T2" fmla="*/ 53 w 65"/>
                  <a:gd name="T3" fmla="*/ 66 h 70"/>
                  <a:gd name="T4" fmla="*/ 25 w 65"/>
                  <a:gd name="T5" fmla="*/ 31 h 70"/>
                  <a:gd name="T6" fmla="*/ 13 w 65"/>
                  <a:gd name="T7" fmla="*/ 17 h 70"/>
                  <a:gd name="T8" fmla="*/ 12 w 65"/>
                  <a:gd name="T9" fmla="*/ 21 h 70"/>
                  <a:gd name="T10" fmla="*/ 12 w 65"/>
                  <a:gd name="T11" fmla="*/ 56 h 70"/>
                  <a:gd name="T12" fmla="*/ 20 w 65"/>
                  <a:gd name="T13" fmla="*/ 66 h 70"/>
                  <a:gd name="T14" fmla="*/ 21 w 65"/>
                  <a:gd name="T15" fmla="*/ 68 h 70"/>
                  <a:gd name="T16" fmla="*/ 0 w 65"/>
                  <a:gd name="T17" fmla="*/ 68 h 70"/>
                  <a:gd name="T18" fmla="*/ 3 w 65"/>
                  <a:gd name="T19" fmla="*/ 66 h 70"/>
                  <a:gd name="T20" fmla="*/ 9 w 65"/>
                  <a:gd name="T21" fmla="*/ 58 h 70"/>
                  <a:gd name="T22" fmla="*/ 9 w 65"/>
                  <a:gd name="T23" fmla="*/ 14 h 70"/>
                  <a:gd name="T24" fmla="*/ 6 w 65"/>
                  <a:gd name="T25" fmla="*/ 8 h 70"/>
                  <a:gd name="T26" fmla="*/ 0 w 65"/>
                  <a:gd name="T27" fmla="*/ 2 h 70"/>
                  <a:gd name="T28" fmla="*/ 10 w 65"/>
                  <a:gd name="T29" fmla="*/ 1 h 70"/>
                  <a:gd name="T30" fmla="*/ 27 w 65"/>
                  <a:gd name="T31" fmla="*/ 9 h 70"/>
                  <a:gd name="T32" fmla="*/ 50 w 65"/>
                  <a:gd name="T33" fmla="*/ 39 h 70"/>
                  <a:gd name="T34" fmla="*/ 54 w 65"/>
                  <a:gd name="T35" fmla="*/ 42 h 70"/>
                  <a:gd name="T36" fmla="*/ 54 w 65"/>
                  <a:gd name="T37" fmla="*/ 38 h 70"/>
                  <a:gd name="T38" fmla="*/ 54 w 65"/>
                  <a:gd name="T39" fmla="*/ 15 h 70"/>
                  <a:gd name="T40" fmla="*/ 46 w 65"/>
                  <a:gd name="T41" fmla="*/ 3 h 70"/>
                  <a:gd name="T42" fmla="*/ 45 w 65"/>
                  <a:gd name="T43" fmla="*/ 3 h 70"/>
                  <a:gd name="T44" fmla="*/ 65 w 65"/>
                  <a:gd name="T45" fmla="*/ 2 h 70"/>
                  <a:gd name="T46" fmla="*/ 63 w 65"/>
                  <a:gd name="T47" fmla="*/ 4 h 70"/>
                  <a:gd name="T48" fmla="*/ 58 w 65"/>
                  <a:gd name="T49" fmla="*/ 12 h 70"/>
                  <a:gd name="T50" fmla="*/ 58 w 65"/>
                  <a:gd name="T51" fmla="*/ 26 h 70"/>
                  <a:gd name="T52" fmla="*/ 58 w 65"/>
                  <a:gd name="T53" fmla="*/ 64 h 70"/>
                  <a:gd name="T54" fmla="*/ 58 w 65"/>
                  <a:gd name="T55"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 h="70">
                    <a:moveTo>
                      <a:pt x="58" y="69"/>
                    </a:moveTo>
                    <a:cubicBezTo>
                      <a:pt x="54" y="70"/>
                      <a:pt x="54" y="68"/>
                      <a:pt x="53" y="66"/>
                    </a:cubicBezTo>
                    <a:cubicBezTo>
                      <a:pt x="43" y="55"/>
                      <a:pt x="34" y="43"/>
                      <a:pt x="25" y="31"/>
                    </a:cubicBezTo>
                    <a:cubicBezTo>
                      <a:pt x="21" y="27"/>
                      <a:pt x="17" y="22"/>
                      <a:pt x="13" y="17"/>
                    </a:cubicBezTo>
                    <a:cubicBezTo>
                      <a:pt x="13" y="19"/>
                      <a:pt x="12" y="20"/>
                      <a:pt x="12" y="21"/>
                    </a:cubicBezTo>
                    <a:cubicBezTo>
                      <a:pt x="12" y="33"/>
                      <a:pt x="12" y="44"/>
                      <a:pt x="12" y="56"/>
                    </a:cubicBezTo>
                    <a:cubicBezTo>
                      <a:pt x="12" y="63"/>
                      <a:pt x="13" y="64"/>
                      <a:pt x="20" y="66"/>
                    </a:cubicBezTo>
                    <a:cubicBezTo>
                      <a:pt x="20" y="67"/>
                      <a:pt x="21" y="67"/>
                      <a:pt x="21" y="68"/>
                    </a:cubicBezTo>
                    <a:cubicBezTo>
                      <a:pt x="18" y="69"/>
                      <a:pt x="5" y="69"/>
                      <a:pt x="0" y="68"/>
                    </a:cubicBezTo>
                    <a:cubicBezTo>
                      <a:pt x="1" y="67"/>
                      <a:pt x="2" y="66"/>
                      <a:pt x="3" y="66"/>
                    </a:cubicBezTo>
                    <a:cubicBezTo>
                      <a:pt x="7" y="65"/>
                      <a:pt x="9" y="63"/>
                      <a:pt x="9" y="58"/>
                    </a:cubicBezTo>
                    <a:cubicBezTo>
                      <a:pt x="9" y="44"/>
                      <a:pt x="9" y="29"/>
                      <a:pt x="9" y="14"/>
                    </a:cubicBezTo>
                    <a:cubicBezTo>
                      <a:pt x="9" y="11"/>
                      <a:pt x="7" y="9"/>
                      <a:pt x="6" y="8"/>
                    </a:cubicBezTo>
                    <a:cubicBezTo>
                      <a:pt x="4" y="6"/>
                      <a:pt x="2" y="4"/>
                      <a:pt x="0" y="2"/>
                    </a:cubicBezTo>
                    <a:cubicBezTo>
                      <a:pt x="4" y="1"/>
                      <a:pt x="7" y="2"/>
                      <a:pt x="10" y="1"/>
                    </a:cubicBezTo>
                    <a:cubicBezTo>
                      <a:pt x="18" y="0"/>
                      <a:pt x="22" y="3"/>
                      <a:pt x="27" y="9"/>
                    </a:cubicBezTo>
                    <a:cubicBezTo>
                      <a:pt x="34" y="19"/>
                      <a:pt x="42" y="29"/>
                      <a:pt x="50" y="39"/>
                    </a:cubicBezTo>
                    <a:cubicBezTo>
                      <a:pt x="51" y="40"/>
                      <a:pt x="52" y="41"/>
                      <a:pt x="54" y="42"/>
                    </a:cubicBezTo>
                    <a:cubicBezTo>
                      <a:pt x="54" y="41"/>
                      <a:pt x="54" y="39"/>
                      <a:pt x="54" y="38"/>
                    </a:cubicBezTo>
                    <a:cubicBezTo>
                      <a:pt x="54" y="30"/>
                      <a:pt x="54" y="23"/>
                      <a:pt x="54" y="15"/>
                    </a:cubicBezTo>
                    <a:cubicBezTo>
                      <a:pt x="54" y="9"/>
                      <a:pt x="53" y="4"/>
                      <a:pt x="46" y="3"/>
                    </a:cubicBezTo>
                    <a:cubicBezTo>
                      <a:pt x="46" y="3"/>
                      <a:pt x="45" y="3"/>
                      <a:pt x="45" y="3"/>
                    </a:cubicBezTo>
                    <a:cubicBezTo>
                      <a:pt x="48" y="1"/>
                      <a:pt x="61" y="1"/>
                      <a:pt x="65" y="2"/>
                    </a:cubicBezTo>
                    <a:cubicBezTo>
                      <a:pt x="64" y="3"/>
                      <a:pt x="64" y="3"/>
                      <a:pt x="63" y="4"/>
                    </a:cubicBezTo>
                    <a:cubicBezTo>
                      <a:pt x="59" y="5"/>
                      <a:pt x="57" y="8"/>
                      <a:pt x="58" y="12"/>
                    </a:cubicBezTo>
                    <a:cubicBezTo>
                      <a:pt x="58" y="17"/>
                      <a:pt x="58" y="22"/>
                      <a:pt x="58" y="26"/>
                    </a:cubicBezTo>
                    <a:cubicBezTo>
                      <a:pt x="58" y="39"/>
                      <a:pt x="58" y="51"/>
                      <a:pt x="58" y="64"/>
                    </a:cubicBezTo>
                    <a:cubicBezTo>
                      <a:pt x="58" y="66"/>
                      <a:pt x="58" y="67"/>
                      <a:pt x="58" y="69"/>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11" name="Freeform 53">
                <a:extLst>
                  <a:ext uri="{FF2B5EF4-FFF2-40B4-BE49-F238E27FC236}">
                    <a16:creationId xmlns:a16="http://schemas.microsoft.com/office/drawing/2014/main" id="{F9763041-78AD-4C52-B55D-880766C7F94C}"/>
                  </a:ext>
                </a:extLst>
              </p:cNvPr>
              <p:cNvSpPr>
                <a:spLocks noEditPoints="1"/>
              </p:cNvSpPr>
              <p:nvPr/>
            </p:nvSpPr>
            <p:spPr bwMode="auto">
              <a:xfrm>
                <a:off x="5700062" y="26009575"/>
                <a:ext cx="353921" cy="503354"/>
              </a:xfrm>
              <a:custGeom>
                <a:avLst/>
                <a:gdLst>
                  <a:gd name="T0" fmla="*/ 9 w 50"/>
                  <a:gd name="T1" fmla="*/ 71 h 71"/>
                  <a:gd name="T2" fmla="*/ 31 w 50"/>
                  <a:gd name="T3" fmla="*/ 41 h 71"/>
                  <a:gd name="T4" fmla="*/ 23 w 50"/>
                  <a:gd name="T5" fmla="*/ 44 h 71"/>
                  <a:gd name="T6" fmla="*/ 3 w 50"/>
                  <a:gd name="T7" fmla="*/ 33 h 71"/>
                  <a:gd name="T8" fmla="*/ 3 w 50"/>
                  <a:gd name="T9" fmla="*/ 13 h 71"/>
                  <a:gd name="T10" fmla="*/ 21 w 50"/>
                  <a:gd name="T11" fmla="*/ 1 h 71"/>
                  <a:gd name="T12" fmla="*/ 41 w 50"/>
                  <a:gd name="T13" fmla="*/ 11 h 71"/>
                  <a:gd name="T14" fmla="*/ 34 w 50"/>
                  <a:gd name="T15" fmla="*/ 59 h 71"/>
                  <a:gd name="T16" fmla="*/ 9 w 50"/>
                  <a:gd name="T17" fmla="*/ 71 h 71"/>
                  <a:gd name="T18" fmla="*/ 31 w 50"/>
                  <a:gd name="T19" fmla="*/ 32 h 71"/>
                  <a:gd name="T20" fmla="*/ 32 w 50"/>
                  <a:gd name="T21" fmla="*/ 32 h 71"/>
                  <a:gd name="T22" fmla="*/ 28 w 50"/>
                  <a:gd name="T23" fmla="*/ 12 h 71"/>
                  <a:gd name="T24" fmla="*/ 25 w 50"/>
                  <a:gd name="T25" fmla="*/ 6 h 71"/>
                  <a:gd name="T26" fmla="*/ 19 w 50"/>
                  <a:gd name="T27" fmla="*/ 3 h 71"/>
                  <a:gd name="T28" fmla="*/ 15 w 50"/>
                  <a:gd name="T29" fmla="*/ 8 h 71"/>
                  <a:gd name="T30" fmla="*/ 14 w 50"/>
                  <a:gd name="T31" fmla="*/ 10 h 71"/>
                  <a:gd name="T32" fmla="*/ 18 w 50"/>
                  <a:gd name="T33" fmla="*/ 32 h 71"/>
                  <a:gd name="T34" fmla="*/ 21 w 50"/>
                  <a:gd name="T35" fmla="*/ 37 h 71"/>
                  <a:gd name="T36" fmla="*/ 29 w 50"/>
                  <a:gd name="T37" fmla="*/ 39 h 71"/>
                  <a:gd name="T38" fmla="*/ 31 w 50"/>
                  <a:gd name="T39" fmla="*/ 33 h 71"/>
                  <a:gd name="T40" fmla="*/ 31 w 50"/>
                  <a:gd name="T41" fmla="*/ 3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71">
                    <a:moveTo>
                      <a:pt x="9" y="71"/>
                    </a:moveTo>
                    <a:cubicBezTo>
                      <a:pt x="22" y="66"/>
                      <a:pt x="29" y="55"/>
                      <a:pt x="31" y="41"/>
                    </a:cubicBezTo>
                    <a:cubicBezTo>
                      <a:pt x="28" y="42"/>
                      <a:pt x="26" y="43"/>
                      <a:pt x="23" y="44"/>
                    </a:cubicBezTo>
                    <a:cubicBezTo>
                      <a:pt x="14" y="46"/>
                      <a:pt x="7" y="42"/>
                      <a:pt x="3" y="33"/>
                    </a:cubicBezTo>
                    <a:cubicBezTo>
                      <a:pt x="0" y="26"/>
                      <a:pt x="1" y="19"/>
                      <a:pt x="3" y="13"/>
                    </a:cubicBezTo>
                    <a:cubicBezTo>
                      <a:pt x="7" y="5"/>
                      <a:pt x="13" y="1"/>
                      <a:pt x="21" y="1"/>
                    </a:cubicBezTo>
                    <a:cubicBezTo>
                      <a:pt x="29" y="0"/>
                      <a:pt x="36" y="3"/>
                      <a:pt x="41" y="11"/>
                    </a:cubicBezTo>
                    <a:cubicBezTo>
                      <a:pt x="50" y="26"/>
                      <a:pt x="47" y="47"/>
                      <a:pt x="34" y="59"/>
                    </a:cubicBezTo>
                    <a:cubicBezTo>
                      <a:pt x="28" y="65"/>
                      <a:pt x="17" y="70"/>
                      <a:pt x="9" y="71"/>
                    </a:cubicBezTo>
                    <a:close/>
                    <a:moveTo>
                      <a:pt x="31" y="32"/>
                    </a:moveTo>
                    <a:cubicBezTo>
                      <a:pt x="31" y="32"/>
                      <a:pt x="31" y="32"/>
                      <a:pt x="32" y="32"/>
                    </a:cubicBezTo>
                    <a:cubicBezTo>
                      <a:pt x="30" y="25"/>
                      <a:pt x="29" y="19"/>
                      <a:pt x="28" y="12"/>
                    </a:cubicBezTo>
                    <a:cubicBezTo>
                      <a:pt x="27" y="10"/>
                      <a:pt x="26" y="8"/>
                      <a:pt x="25" y="6"/>
                    </a:cubicBezTo>
                    <a:cubicBezTo>
                      <a:pt x="24" y="4"/>
                      <a:pt x="22" y="3"/>
                      <a:pt x="19" y="3"/>
                    </a:cubicBezTo>
                    <a:cubicBezTo>
                      <a:pt x="17" y="4"/>
                      <a:pt x="15" y="5"/>
                      <a:pt x="15" y="8"/>
                    </a:cubicBezTo>
                    <a:cubicBezTo>
                      <a:pt x="15" y="9"/>
                      <a:pt x="14" y="10"/>
                      <a:pt x="14" y="10"/>
                    </a:cubicBezTo>
                    <a:cubicBezTo>
                      <a:pt x="15" y="18"/>
                      <a:pt x="16" y="25"/>
                      <a:pt x="18" y="32"/>
                    </a:cubicBezTo>
                    <a:cubicBezTo>
                      <a:pt x="19" y="34"/>
                      <a:pt x="20" y="35"/>
                      <a:pt x="21" y="37"/>
                    </a:cubicBezTo>
                    <a:cubicBezTo>
                      <a:pt x="23" y="39"/>
                      <a:pt x="25" y="39"/>
                      <a:pt x="29" y="39"/>
                    </a:cubicBezTo>
                    <a:cubicBezTo>
                      <a:pt x="32" y="38"/>
                      <a:pt x="31" y="35"/>
                      <a:pt x="31" y="33"/>
                    </a:cubicBezTo>
                    <a:cubicBezTo>
                      <a:pt x="31" y="33"/>
                      <a:pt x="31" y="32"/>
                      <a:pt x="31" y="3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12" name="Freeform 54">
                <a:extLst>
                  <a:ext uri="{FF2B5EF4-FFF2-40B4-BE49-F238E27FC236}">
                    <a16:creationId xmlns:a16="http://schemas.microsoft.com/office/drawing/2014/main" id="{F8640249-AA21-4144-8039-62CBDB8DA917}"/>
                  </a:ext>
                </a:extLst>
              </p:cNvPr>
              <p:cNvSpPr>
                <a:spLocks/>
              </p:cNvSpPr>
              <p:nvPr/>
            </p:nvSpPr>
            <p:spPr bwMode="auto">
              <a:xfrm>
                <a:off x="4323703" y="20386164"/>
                <a:ext cx="471894" cy="534814"/>
              </a:xfrm>
              <a:custGeom>
                <a:avLst/>
                <a:gdLst>
                  <a:gd name="T0" fmla="*/ 42 w 68"/>
                  <a:gd name="T1" fmla="*/ 7 h 77"/>
                  <a:gd name="T2" fmla="*/ 62 w 68"/>
                  <a:gd name="T3" fmla="*/ 0 h 77"/>
                  <a:gd name="T4" fmla="*/ 60 w 68"/>
                  <a:gd name="T5" fmla="*/ 3 h 77"/>
                  <a:gd name="T6" fmla="*/ 57 w 68"/>
                  <a:gd name="T7" fmla="*/ 12 h 77"/>
                  <a:gd name="T8" fmla="*/ 65 w 68"/>
                  <a:gd name="T9" fmla="*/ 40 h 77"/>
                  <a:gd name="T10" fmla="*/ 67 w 68"/>
                  <a:gd name="T11" fmla="*/ 55 h 77"/>
                  <a:gd name="T12" fmla="*/ 62 w 68"/>
                  <a:gd name="T13" fmla="*/ 68 h 77"/>
                  <a:gd name="T14" fmla="*/ 34 w 68"/>
                  <a:gd name="T15" fmla="*/ 76 h 77"/>
                  <a:gd name="T16" fmla="*/ 21 w 68"/>
                  <a:gd name="T17" fmla="*/ 66 h 77"/>
                  <a:gd name="T18" fmla="*/ 19 w 68"/>
                  <a:gd name="T19" fmla="*/ 60 h 77"/>
                  <a:gd name="T20" fmla="*/ 10 w 68"/>
                  <a:gd name="T21" fmla="*/ 27 h 77"/>
                  <a:gd name="T22" fmla="*/ 9 w 68"/>
                  <a:gd name="T23" fmla="*/ 25 h 77"/>
                  <a:gd name="T24" fmla="*/ 2 w 68"/>
                  <a:gd name="T25" fmla="*/ 20 h 77"/>
                  <a:gd name="T26" fmla="*/ 0 w 68"/>
                  <a:gd name="T27" fmla="*/ 19 h 77"/>
                  <a:gd name="T28" fmla="*/ 27 w 68"/>
                  <a:gd name="T29" fmla="*/ 10 h 77"/>
                  <a:gd name="T30" fmla="*/ 30 w 68"/>
                  <a:gd name="T31" fmla="*/ 10 h 77"/>
                  <a:gd name="T32" fmla="*/ 30 w 68"/>
                  <a:gd name="T33" fmla="*/ 11 h 77"/>
                  <a:gd name="T34" fmla="*/ 27 w 68"/>
                  <a:gd name="T35" fmla="*/ 12 h 77"/>
                  <a:gd name="T36" fmla="*/ 24 w 68"/>
                  <a:gd name="T37" fmla="*/ 20 h 77"/>
                  <a:gd name="T38" fmla="*/ 34 w 68"/>
                  <a:gd name="T39" fmla="*/ 59 h 77"/>
                  <a:gd name="T40" fmla="*/ 35 w 68"/>
                  <a:gd name="T41" fmla="*/ 61 h 77"/>
                  <a:gd name="T42" fmla="*/ 50 w 68"/>
                  <a:gd name="T43" fmla="*/ 70 h 77"/>
                  <a:gd name="T44" fmla="*/ 64 w 68"/>
                  <a:gd name="T45" fmla="*/ 55 h 77"/>
                  <a:gd name="T46" fmla="*/ 63 w 68"/>
                  <a:gd name="T47" fmla="*/ 45 h 77"/>
                  <a:gd name="T48" fmla="*/ 54 w 68"/>
                  <a:gd name="T49" fmla="*/ 15 h 77"/>
                  <a:gd name="T50" fmla="*/ 44 w 68"/>
                  <a:gd name="T51" fmla="*/ 7 h 77"/>
                  <a:gd name="T52" fmla="*/ 42 w 68"/>
                  <a:gd name="T53" fmla="*/ 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7">
                    <a:moveTo>
                      <a:pt x="42" y="7"/>
                    </a:moveTo>
                    <a:cubicBezTo>
                      <a:pt x="45" y="4"/>
                      <a:pt x="57" y="1"/>
                      <a:pt x="62" y="0"/>
                    </a:cubicBezTo>
                    <a:cubicBezTo>
                      <a:pt x="61" y="1"/>
                      <a:pt x="61" y="2"/>
                      <a:pt x="60" y="3"/>
                    </a:cubicBezTo>
                    <a:cubicBezTo>
                      <a:pt x="57" y="5"/>
                      <a:pt x="56" y="8"/>
                      <a:pt x="57" y="12"/>
                    </a:cubicBezTo>
                    <a:cubicBezTo>
                      <a:pt x="60" y="21"/>
                      <a:pt x="63" y="31"/>
                      <a:pt x="65" y="40"/>
                    </a:cubicBezTo>
                    <a:cubicBezTo>
                      <a:pt x="66" y="45"/>
                      <a:pt x="67" y="50"/>
                      <a:pt x="67" y="55"/>
                    </a:cubicBezTo>
                    <a:cubicBezTo>
                      <a:pt x="68" y="61"/>
                      <a:pt x="66" y="65"/>
                      <a:pt x="62" y="68"/>
                    </a:cubicBezTo>
                    <a:cubicBezTo>
                      <a:pt x="54" y="74"/>
                      <a:pt x="44" y="77"/>
                      <a:pt x="34" y="76"/>
                    </a:cubicBezTo>
                    <a:cubicBezTo>
                      <a:pt x="28" y="75"/>
                      <a:pt x="24" y="72"/>
                      <a:pt x="21" y="66"/>
                    </a:cubicBezTo>
                    <a:cubicBezTo>
                      <a:pt x="20" y="64"/>
                      <a:pt x="19" y="62"/>
                      <a:pt x="19" y="60"/>
                    </a:cubicBezTo>
                    <a:cubicBezTo>
                      <a:pt x="16" y="49"/>
                      <a:pt x="13" y="38"/>
                      <a:pt x="10" y="27"/>
                    </a:cubicBezTo>
                    <a:cubicBezTo>
                      <a:pt x="10" y="27"/>
                      <a:pt x="9" y="26"/>
                      <a:pt x="9" y="25"/>
                    </a:cubicBezTo>
                    <a:cubicBezTo>
                      <a:pt x="8" y="22"/>
                      <a:pt x="6" y="20"/>
                      <a:pt x="2" y="20"/>
                    </a:cubicBezTo>
                    <a:cubicBezTo>
                      <a:pt x="1" y="20"/>
                      <a:pt x="1" y="20"/>
                      <a:pt x="0" y="19"/>
                    </a:cubicBezTo>
                    <a:cubicBezTo>
                      <a:pt x="8" y="15"/>
                      <a:pt x="18" y="13"/>
                      <a:pt x="27" y="10"/>
                    </a:cubicBezTo>
                    <a:cubicBezTo>
                      <a:pt x="28" y="10"/>
                      <a:pt x="29" y="10"/>
                      <a:pt x="30" y="10"/>
                    </a:cubicBezTo>
                    <a:cubicBezTo>
                      <a:pt x="30" y="10"/>
                      <a:pt x="30" y="10"/>
                      <a:pt x="30" y="11"/>
                    </a:cubicBezTo>
                    <a:cubicBezTo>
                      <a:pt x="29" y="11"/>
                      <a:pt x="28" y="12"/>
                      <a:pt x="27" y="12"/>
                    </a:cubicBezTo>
                    <a:cubicBezTo>
                      <a:pt x="24" y="14"/>
                      <a:pt x="23" y="16"/>
                      <a:pt x="24" y="20"/>
                    </a:cubicBezTo>
                    <a:cubicBezTo>
                      <a:pt x="27" y="33"/>
                      <a:pt x="31" y="46"/>
                      <a:pt x="34" y="59"/>
                    </a:cubicBezTo>
                    <a:cubicBezTo>
                      <a:pt x="35" y="60"/>
                      <a:pt x="35" y="60"/>
                      <a:pt x="35" y="61"/>
                    </a:cubicBezTo>
                    <a:cubicBezTo>
                      <a:pt x="38" y="68"/>
                      <a:pt x="43" y="71"/>
                      <a:pt x="50" y="70"/>
                    </a:cubicBezTo>
                    <a:cubicBezTo>
                      <a:pt x="59" y="68"/>
                      <a:pt x="64" y="63"/>
                      <a:pt x="64" y="55"/>
                    </a:cubicBezTo>
                    <a:cubicBezTo>
                      <a:pt x="64" y="51"/>
                      <a:pt x="63" y="48"/>
                      <a:pt x="63" y="45"/>
                    </a:cubicBezTo>
                    <a:cubicBezTo>
                      <a:pt x="60" y="35"/>
                      <a:pt x="57" y="25"/>
                      <a:pt x="54" y="15"/>
                    </a:cubicBezTo>
                    <a:cubicBezTo>
                      <a:pt x="52" y="8"/>
                      <a:pt x="51" y="7"/>
                      <a:pt x="44" y="7"/>
                    </a:cubicBezTo>
                    <a:cubicBezTo>
                      <a:pt x="43" y="7"/>
                      <a:pt x="43" y="7"/>
                      <a:pt x="42" y="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13" name="Freeform 55">
                <a:extLst>
                  <a:ext uri="{FF2B5EF4-FFF2-40B4-BE49-F238E27FC236}">
                    <a16:creationId xmlns:a16="http://schemas.microsoft.com/office/drawing/2014/main" id="{94D56455-C6B2-4D73-808E-1488E2572309}"/>
                  </a:ext>
                </a:extLst>
              </p:cNvPr>
              <p:cNvSpPr>
                <a:spLocks/>
              </p:cNvSpPr>
              <p:nvPr/>
            </p:nvSpPr>
            <p:spPr bwMode="auto">
              <a:xfrm>
                <a:off x="7894371" y="22195094"/>
                <a:ext cx="550543" cy="440435"/>
              </a:xfrm>
              <a:custGeom>
                <a:avLst/>
                <a:gdLst>
                  <a:gd name="T0" fmla="*/ 0 w 79"/>
                  <a:gd name="T1" fmla="*/ 22 h 63"/>
                  <a:gd name="T2" fmla="*/ 20 w 79"/>
                  <a:gd name="T3" fmla="*/ 13 h 63"/>
                  <a:gd name="T4" fmla="*/ 20 w 79"/>
                  <a:gd name="T5" fmla="*/ 17 h 63"/>
                  <a:gd name="T6" fmla="*/ 12 w 79"/>
                  <a:gd name="T7" fmla="*/ 26 h 63"/>
                  <a:gd name="T8" fmla="*/ 13 w 79"/>
                  <a:gd name="T9" fmla="*/ 46 h 63"/>
                  <a:gd name="T10" fmla="*/ 24 w 79"/>
                  <a:gd name="T11" fmla="*/ 50 h 63"/>
                  <a:gd name="T12" fmla="*/ 32 w 79"/>
                  <a:gd name="T13" fmla="*/ 42 h 63"/>
                  <a:gd name="T14" fmla="*/ 32 w 79"/>
                  <a:gd name="T15" fmla="*/ 35 h 63"/>
                  <a:gd name="T16" fmla="*/ 35 w 79"/>
                  <a:gd name="T17" fmla="*/ 14 h 63"/>
                  <a:gd name="T18" fmla="*/ 51 w 79"/>
                  <a:gd name="T19" fmla="*/ 1 h 63"/>
                  <a:gd name="T20" fmla="*/ 66 w 79"/>
                  <a:gd name="T21" fmla="*/ 7 h 63"/>
                  <a:gd name="T22" fmla="*/ 73 w 79"/>
                  <a:gd name="T23" fmla="*/ 24 h 63"/>
                  <a:gd name="T24" fmla="*/ 73 w 79"/>
                  <a:gd name="T25" fmla="*/ 28 h 63"/>
                  <a:gd name="T26" fmla="*/ 76 w 79"/>
                  <a:gd name="T27" fmla="*/ 32 h 63"/>
                  <a:gd name="T28" fmla="*/ 79 w 79"/>
                  <a:gd name="T29" fmla="*/ 34 h 63"/>
                  <a:gd name="T30" fmla="*/ 59 w 79"/>
                  <a:gd name="T31" fmla="*/ 42 h 63"/>
                  <a:gd name="T32" fmla="*/ 62 w 79"/>
                  <a:gd name="T33" fmla="*/ 38 h 63"/>
                  <a:gd name="T34" fmla="*/ 69 w 79"/>
                  <a:gd name="T35" fmla="*/ 26 h 63"/>
                  <a:gd name="T36" fmla="*/ 65 w 79"/>
                  <a:gd name="T37" fmla="*/ 12 h 63"/>
                  <a:gd name="T38" fmla="*/ 50 w 79"/>
                  <a:gd name="T39" fmla="*/ 14 h 63"/>
                  <a:gd name="T40" fmla="*/ 49 w 79"/>
                  <a:gd name="T41" fmla="*/ 21 h 63"/>
                  <a:gd name="T42" fmla="*/ 48 w 79"/>
                  <a:gd name="T43" fmla="*/ 39 h 63"/>
                  <a:gd name="T44" fmla="*/ 45 w 79"/>
                  <a:gd name="T45" fmla="*/ 50 h 63"/>
                  <a:gd name="T46" fmla="*/ 15 w 79"/>
                  <a:gd name="T47" fmla="*/ 53 h 63"/>
                  <a:gd name="T48" fmla="*/ 7 w 79"/>
                  <a:gd name="T49" fmla="*/ 34 h 63"/>
                  <a:gd name="T50" fmla="*/ 0 w 79"/>
                  <a:gd name="T51" fmla="*/ 2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9" h="63">
                    <a:moveTo>
                      <a:pt x="0" y="22"/>
                    </a:moveTo>
                    <a:cubicBezTo>
                      <a:pt x="7" y="19"/>
                      <a:pt x="14" y="16"/>
                      <a:pt x="20" y="13"/>
                    </a:cubicBezTo>
                    <a:cubicBezTo>
                      <a:pt x="22" y="15"/>
                      <a:pt x="21" y="16"/>
                      <a:pt x="20" y="17"/>
                    </a:cubicBezTo>
                    <a:cubicBezTo>
                      <a:pt x="17" y="20"/>
                      <a:pt x="14" y="23"/>
                      <a:pt x="12" y="26"/>
                    </a:cubicBezTo>
                    <a:cubicBezTo>
                      <a:pt x="8" y="33"/>
                      <a:pt x="9" y="39"/>
                      <a:pt x="13" y="46"/>
                    </a:cubicBezTo>
                    <a:cubicBezTo>
                      <a:pt x="16" y="50"/>
                      <a:pt x="19" y="51"/>
                      <a:pt x="24" y="50"/>
                    </a:cubicBezTo>
                    <a:cubicBezTo>
                      <a:pt x="28" y="49"/>
                      <a:pt x="31" y="46"/>
                      <a:pt x="32" y="42"/>
                    </a:cubicBezTo>
                    <a:cubicBezTo>
                      <a:pt x="32" y="40"/>
                      <a:pt x="32" y="37"/>
                      <a:pt x="32" y="35"/>
                    </a:cubicBezTo>
                    <a:cubicBezTo>
                      <a:pt x="33" y="28"/>
                      <a:pt x="33" y="21"/>
                      <a:pt x="35" y="14"/>
                    </a:cubicBezTo>
                    <a:cubicBezTo>
                      <a:pt x="37" y="6"/>
                      <a:pt x="43" y="2"/>
                      <a:pt x="51" y="1"/>
                    </a:cubicBezTo>
                    <a:cubicBezTo>
                      <a:pt x="57" y="0"/>
                      <a:pt x="62" y="3"/>
                      <a:pt x="66" y="7"/>
                    </a:cubicBezTo>
                    <a:cubicBezTo>
                      <a:pt x="70" y="12"/>
                      <a:pt x="72" y="18"/>
                      <a:pt x="73" y="24"/>
                    </a:cubicBezTo>
                    <a:cubicBezTo>
                      <a:pt x="73" y="26"/>
                      <a:pt x="73" y="27"/>
                      <a:pt x="73" y="28"/>
                    </a:cubicBezTo>
                    <a:cubicBezTo>
                      <a:pt x="73" y="30"/>
                      <a:pt x="74" y="32"/>
                      <a:pt x="76" y="32"/>
                    </a:cubicBezTo>
                    <a:cubicBezTo>
                      <a:pt x="77" y="32"/>
                      <a:pt x="78" y="33"/>
                      <a:pt x="79" y="34"/>
                    </a:cubicBezTo>
                    <a:cubicBezTo>
                      <a:pt x="75" y="37"/>
                      <a:pt x="63" y="42"/>
                      <a:pt x="59" y="42"/>
                    </a:cubicBezTo>
                    <a:cubicBezTo>
                      <a:pt x="60" y="40"/>
                      <a:pt x="61" y="39"/>
                      <a:pt x="62" y="38"/>
                    </a:cubicBezTo>
                    <a:cubicBezTo>
                      <a:pt x="65" y="34"/>
                      <a:pt x="68" y="31"/>
                      <a:pt x="69" y="26"/>
                    </a:cubicBezTo>
                    <a:cubicBezTo>
                      <a:pt x="70" y="21"/>
                      <a:pt x="69" y="16"/>
                      <a:pt x="65" y="12"/>
                    </a:cubicBezTo>
                    <a:cubicBezTo>
                      <a:pt x="61" y="7"/>
                      <a:pt x="53" y="8"/>
                      <a:pt x="50" y="14"/>
                    </a:cubicBezTo>
                    <a:cubicBezTo>
                      <a:pt x="49" y="16"/>
                      <a:pt x="49" y="19"/>
                      <a:pt x="49" y="21"/>
                    </a:cubicBezTo>
                    <a:cubicBezTo>
                      <a:pt x="48" y="27"/>
                      <a:pt x="49" y="33"/>
                      <a:pt x="48" y="39"/>
                    </a:cubicBezTo>
                    <a:cubicBezTo>
                      <a:pt x="47" y="42"/>
                      <a:pt x="47" y="46"/>
                      <a:pt x="45" y="50"/>
                    </a:cubicBezTo>
                    <a:cubicBezTo>
                      <a:pt x="39" y="60"/>
                      <a:pt x="24" y="63"/>
                      <a:pt x="15" y="53"/>
                    </a:cubicBezTo>
                    <a:cubicBezTo>
                      <a:pt x="11" y="47"/>
                      <a:pt x="8" y="41"/>
                      <a:pt x="7" y="34"/>
                    </a:cubicBezTo>
                    <a:cubicBezTo>
                      <a:pt x="5" y="27"/>
                      <a:pt x="5" y="27"/>
                      <a:pt x="0" y="2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14" name="Freeform 56">
                <a:extLst>
                  <a:ext uri="{FF2B5EF4-FFF2-40B4-BE49-F238E27FC236}">
                    <a16:creationId xmlns:a16="http://schemas.microsoft.com/office/drawing/2014/main" id="{87C9E5ED-6CE0-49AB-A63F-8E727D78378E}"/>
                  </a:ext>
                </a:extLst>
              </p:cNvPr>
              <p:cNvSpPr>
                <a:spLocks/>
              </p:cNvSpPr>
              <p:nvPr/>
            </p:nvSpPr>
            <p:spPr bwMode="auto">
              <a:xfrm>
                <a:off x="7902235" y="24263565"/>
                <a:ext cx="542679" cy="503354"/>
              </a:xfrm>
              <a:custGeom>
                <a:avLst/>
                <a:gdLst>
                  <a:gd name="T0" fmla="*/ 64 w 77"/>
                  <a:gd name="T1" fmla="*/ 40 h 72"/>
                  <a:gd name="T2" fmla="*/ 65 w 77"/>
                  <a:gd name="T3" fmla="*/ 37 h 72"/>
                  <a:gd name="T4" fmla="*/ 59 w 77"/>
                  <a:gd name="T5" fmla="*/ 30 h 72"/>
                  <a:gd name="T6" fmla="*/ 45 w 77"/>
                  <a:gd name="T7" fmla="*/ 32 h 72"/>
                  <a:gd name="T8" fmla="*/ 37 w 77"/>
                  <a:gd name="T9" fmla="*/ 32 h 72"/>
                  <a:gd name="T10" fmla="*/ 33 w 77"/>
                  <a:gd name="T11" fmla="*/ 33 h 72"/>
                  <a:gd name="T12" fmla="*/ 39 w 77"/>
                  <a:gd name="T13" fmla="*/ 41 h 72"/>
                  <a:gd name="T14" fmla="*/ 47 w 77"/>
                  <a:gd name="T15" fmla="*/ 52 h 72"/>
                  <a:gd name="T16" fmla="*/ 50 w 77"/>
                  <a:gd name="T17" fmla="*/ 56 h 72"/>
                  <a:gd name="T18" fmla="*/ 57 w 77"/>
                  <a:gd name="T19" fmla="*/ 55 h 72"/>
                  <a:gd name="T20" fmla="*/ 60 w 77"/>
                  <a:gd name="T21" fmla="*/ 51 h 72"/>
                  <a:gd name="T22" fmla="*/ 53 w 77"/>
                  <a:gd name="T23" fmla="*/ 72 h 72"/>
                  <a:gd name="T24" fmla="*/ 52 w 77"/>
                  <a:gd name="T25" fmla="*/ 71 h 72"/>
                  <a:gd name="T26" fmla="*/ 48 w 77"/>
                  <a:gd name="T27" fmla="*/ 60 h 72"/>
                  <a:gd name="T28" fmla="*/ 31 w 77"/>
                  <a:gd name="T29" fmla="*/ 37 h 72"/>
                  <a:gd name="T30" fmla="*/ 26 w 77"/>
                  <a:gd name="T31" fmla="*/ 33 h 72"/>
                  <a:gd name="T32" fmla="*/ 13 w 77"/>
                  <a:gd name="T33" fmla="*/ 27 h 72"/>
                  <a:gd name="T34" fmla="*/ 2 w 77"/>
                  <a:gd name="T35" fmla="*/ 31 h 72"/>
                  <a:gd name="T36" fmla="*/ 1 w 77"/>
                  <a:gd name="T37" fmla="*/ 32 h 72"/>
                  <a:gd name="T38" fmla="*/ 0 w 77"/>
                  <a:gd name="T39" fmla="*/ 30 h 72"/>
                  <a:gd name="T40" fmla="*/ 12 w 77"/>
                  <a:gd name="T41" fmla="*/ 1 h 72"/>
                  <a:gd name="T42" fmla="*/ 13 w 77"/>
                  <a:gd name="T43" fmla="*/ 0 h 72"/>
                  <a:gd name="T44" fmla="*/ 13 w 77"/>
                  <a:gd name="T45" fmla="*/ 3 h 72"/>
                  <a:gd name="T46" fmla="*/ 18 w 77"/>
                  <a:gd name="T47" fmla="*/ 12 h 72"/>
                  <a:gd name="T48" fmla="*/ 30 w 77"/>
                  <a:gd name="T49" fmla="*/ 17 h 72"/>
                  <a:gd name="T50" fmla="*/ 34 w 77"/>
                  <a:gd name="T51" fmla="*/ 18 h 72"/>
                  <a:gd name="T52" fmla="*/ 67 w 77"/>
                  <a:gd name="T53" fmla="*/ 14 h 72"/>
                  <a:gd name="T54" fmla="*/ 76 w 77"/>
                  <a:gd name="T55" fmla="*/ 8 h 72"/>
                  <a:gd name="T56" fmla="*/ 77 w 77"/>
                  <a:gd name="T57" fmla="*/ 10 h 72"/>
                  <a:gd name="T58" fmla="*/ 66 w 77"/>
                  <a:gd name="T59" fmla="*/ 39 h 72"/>
                  <a:gd name="T60" fmla="*/ 64 w 77"/>
                  <a:gd name="T61" fmla="*/ 4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72">
                    <a:moveTo>
                      <a:pt x="64" y="40"/>
                    </a:moveTo>
                    <a:cubicBezTo>
                      <a:pt x="65" y="39"/>
                      <a:pt x="65" y="38"/>
                      <a:pt x="65" y="37"/>
                    </a:cubicBezTo>
                    <a:cubicBezTo>
                      <a:pt x="67" y="31"/>
                      <a:pt x="66" y="30"/>
                      <a:pt x="59" y="30"/>
                    </a:cubicBezTo>
                    <a:cubicBezTo>
                      <a:pt x="54" y="31"/>
                      <a:pt x="50" y="31"/>
                      <a:pt x="45" y="32"/>
                    </a:cubicBezTo>
                    <a:cubicBezTo>
                      <a:pt x="42" y="32"/>
                      <a:pt x="40" y="32"/>
                      <a:pt x="37" y="32"/>
                    </a:cubicBezTo>
                    <a:cubicBezTo>
                      <a:pt x="36" y="33"/>
                      <a:pt x="35" y="33"/>
                      <a:pt x="33" y="33"/>
                    </a:cubicBezTo>
                    <a:cubicBezTo>
                      <a:pt x="35" y="36"/>
                      <a:pt x="37" y="39"/>
                      <a:pt x="39" y="41"/>
                    </a:cubicBezTo>
                    <a:cubicBezTo>
                      <a:pt x="41" y="45"/>
                      <a:pt x="44" y="48"/>
                      <a:pt x="47" y="52"/>
                    </a:cubicBezTo>
                    <a:cubicBezTo>
                      <a:pt x="48" y="53"/>
                      <a:pt x="49" y="55"/>
                      <a:pt x="50" y="56"/>
                    </a:cubicBezTo>
                    <a:cubicBezTo>
                      <a:pt x="53" y="58"/>
                      <a:pt x="55" y="58"/>
                      <a:pt x="57" y="55"/>
                    </a:cubicBezTo>
                    <a:cubicBezTo>
                      <a:pt x="58" y="54"/>
                      <a:pt x="59" y="53"/>
                      <a:pt x="60" y="51"/>
                    </a:cubicBezTo>
                    <a:cubicBezTo>
                      <a:pt x="60" y="55"/>
                      <a:pt x="56" y="68"/>
                      <a:pt x="53" y="72"/>
                    </a:cubicBezTo>
                    <a:cubicBezTo>
                      <a:pt x="53" y="71"/>
                      <a:pt x="52" y="71"/>
                      <a:pt x="52" y="71"/>
                    </a:cubicBezTo>
                    <a:cubicBezTo>
                      <a:pt x="52" y="67"/>
                      <a:pt x="50" y="64"/>
                      <a:pt x="48" y="60"/>
                    </a:cubicBezTo>
                    <a:cubicBezTo>
                      <a:pt x="42" y="53"/>
                      <a:pt x="37" y="45"/>
                      <a:pt x="31" y="37"/>
                    </a:cubicBezTo>
                    <a:cubicBezTo>
                      <a:pt x="30" y="35"/>
                      <a:pt x="29" y="34"/>
                      <a:pt x="26" y="33"/>
                    </a:cubicBezTo>
                    <a:cubicBezTo>
                      <a:pt x="22" y="31"/>
                      <a:pt x="17" y="29"/>
                      <a:pt x="13" y="27"/>
                    </a:cubicBezTo>
                    <a:cubicBezTo>
                      <a:pt x="7" y="25"/>
                      <a:pt x="6" y="25"/>
                      <a:pt x="2" y="31"/>
                    </a:cubicBezTo>
                    <a:cubicBezTo>
                      <a:pt x="2" y="31"/>
                      <a:pt x="1" y="31"/>
                      <a:pt x="1" y="32"/>
                    </a:cubicBezTo>
                    <a:cubicBezTo>
                      <a:pt x="1" y="31"/>
                      <a:pt x="0" y="31"/>
                      <a:pt x="0" y="30"/>
                    </a:cubicBezTo>
                    <a:cubicBezTo>
                      <a:pt x="4" y="20"/>
                      <a:pt x="8" y="11"/>
                      <a:pt x="12" y="1"/>
                    </a:cubicBezTo>
                    <a:cubicBezTo>
                      <a:pt x="12" y="1"/>
                      <a:pt x="12" y="0"/>
                      <a:pt x="13" y="0"/>
                    </a:cubicBezTo>
                    <a:cubicBezTo>
                      <a:pt x="13" y="1"/>
                      <a:pt x="13" y="2"/>
                      <a:pt x="13" y="3"/>
                    </a:cubicBezTo>
                    <a:cubicBezTo>
                      <a:pt x="12" y="8"/>
                      <a:pt x="13" y="10"/>
                      <a:pt x="18" y="12"/>
                    </a:cubicBezTo>
                    <a:cubicBezTo>
                      <a:pt x="22" y="14"/>
                      <a:pt x="26" y="16"/>
                      <a:pt x="30" y="17"/>
                    </a:cubicBezTo>
                    <a:cubicBezTo>
                      <a:pt x="31" y="18"/>
                      <a:pt x="33" y="18"/>
                      <a:pt x="34" y="18"/>
                    </a:cubicBezTo>
                    <a:cubicBezTo>
                      <a:pt x="45" y="17"/>
                      <a:pt x="56" y="15"/>
                      <a:pt x="67" y="14"/>
                    </a:cubicBezTo>
                    <a:cubicBezTo>
                      <a:pt x="70" y="13"/>
                      <a:pt x="74" y="12"/>
                      <a:pt x="76" y="8"/>
                    </a:cubicBezTo>
                    <a:cubicBezTo>
                      <a:pt x="77" y="9"/>
                      <a:pt x="77" y="10"/>
                      <a:pt x="77" y="10"/>
                    </a:cubicBezTo>
                    <a:cubicBezTo>
                      <a:pt x="74" y="20"/>
                      <a:pt x="70" y="29"/>
                      <a:pt x="66" y="39"/>
                    </a:cubicBezTo>
                    <a:cubicBezTo>
                      <a:pt x="66" y="39"/>
                      <a:pt x="66" y="39"/>
                      <a:pt x="64" y="4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15" name="Freeform 57">
                <a:extLst>
                  <a:ext uri="{FF2B5EF4-FFF2-40B4-BE49-F238E27FC236}">
                    <a16:creationId xmlns:a16="http://schemas.microsoft.com/office/drawing/2014/main" id="{3FE00EFE-FD79-4957-9FAA-81DA1FEB8090}"/>
                  </a:ext>
                </a:extLst>
              </p:cNvPr>
              <p:cNvSpPr>
                <a:spLocks/>
              </p:cNvSpPr>
              <p:nvPr/>
            </p:nvSpPr>
            <p:spPr bwMode="auto">
              <a:xfrm>
                <a:off x="8098858" y="23484939"/>
                <a:ext cx="479759" cy="424705"/>
              </a:xfrm>
              <a:custGeom>
                <a:avLst/>
                <a:gdLst>
                  <a:gd name="T0" fmla="*/ 5 w 68"/>
                  <a:gd name="T1" fmla="*/ 10 h 61"/>
                  <a:gd name="T2" fmla="*/ 5 w 68"/>
                  <a:gd name="T3" fmla="*/ 13 h 61"/>
                  <a:gd name="T4" fmla="*/ 12 w 68"/>
                  <a:gd name="T5" fmla="*/ 20 h 61"/>
                  <a:gd name="T6" fmla="*/ 37 w 68"/>
                  <a:gd name="T7" fmla="*/ 22 h 61"/>
                  <a:gd name="T8" fmla="*/ 61 w 68"/>
                  <a:gd name="T9" fmla="*/ 23 h 61"/>
                  <a:gd name="T10" fmla="*/ 64 w 68"/>
                  <a:gd name="T11" fmla="*/ 23 h 61"/>
                  <a:gd name="T12" fmla="*/ 63 w 68"/>
                  <a:gd name="T13" fmla="*/ 14 h 61"/>
                  <a:gd name="T14" fmla="*/ 58 w 68"/>
                  <a:gd name="T15" fmla="*/ 6 h 61"/>
                  <a:gd name="T16" fmla="*/ 50 w 68"/>
                  <a:gd name="T17" fmla="*/ 1 h 61"/>
                  <a:gd name="T18" fmla="*/ 68 w 68"/>
                  <a:gd name="T19" fmla="*/ 2 h 61"/>
                  <a:gd name="T20" fmla="*/ 64 w 68"/>
                  <a:gd name="T21" fmla="*/ 61 h 61"/>
                  <a:gd name="T22" fmla="*/ 46 w 68"/>
                  <a:gd name="T23" fmla="*/ 60 h 61"/>
                  <a:gd name="T24" fmla="*/ 47 w 68"/>
                  <a:gd name="T25" fmla="*/ 57 h 61"/>
                  <a:gd name="T26" fmla="*/ 49 w 68"/>
                  <a:gd name="T27" fmla="*/ 57 h 61"/>
                  <a:gd name="T28" fmla="*/ 63 w 68"/>
                  <a:gd name="T29" fmla="*/ 40 h 61"/>
                  <a:gd name="T30" fmla="*/ 60 w 68"/>
                  <a:gd name="T31" fmla="*/ 39 h 61"/>
                  <a:gd name="T32" fmla="*/ 17 w 68"/>
                  <a:gd name="T33" fmla="*/ 36 h 61"/>
                  <a:gd name="T34" fmla="*/ 12 w 68"/>
                  <a:gd name="T35" fmla="*/ 35 h 61"/>
                  <a:gd name="T36" fmla="*/ 3 w 68"/>
                  <a:gd name="T37" fmla="*/ 41 h 61"/>
                  <a:gd name="T38" fmla="*/ 2 w 68"/>
                  <a:gd name="T39" fmla="*/ 45 h 61"/>
                  <a:gd name="T40" fmla="*/ 2 w 68"/>
                  <a:gd name="T41" fmla="*/ 36 h 61"/>
                  <a:gd name="T42" fmla="*/ 2 w 68"/>
                  <a:gd name="T43" fmla="*/ 27 h 61"/>
                  <a:gd name="T44" fmla="*/ 3 w 68"/>
                  <a:gd name="T45" fmla="*/ 18 h 61"/>
                  <a:gd name="T46" fmla="*/ 4 w 68"/>
                  <a:gd name="T47" fmla="*/ 9 h 61"/>
                  <a:gd name="T48" fmla="*/ 5 w 68"/>
                  <a:gd name="T49"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8" h="61">
                    <a:moveTo>
                      <a:pt x="5" y="10"/>
                    </a:moveTo>
                    <a:cubicBezTo>
                      <a:pt x="5" y="11"/>
                      <a:pt x="5" y="12"/>
                      <a:pt x="5" y="13"/>
                    </a:cubicBezTo>
                    <a:cubicBezTo>
                      <a:pt x="6" y="17"/>
                      <a:pt x="8" y="19"/>
                      <a:pt x="12" y="20"/>
                    </a:cubicBezTo>
                    <a:cubicBezTo>
                      <a:pt x="20" y="20"/>
                      <a:pt x="29" y="21"/>
                      <a:pt x="37" y="22"/>
                    </a:cubicBezTo>
                    <a:cubicBezTo>
                      <a:pt x="45" y="22"/>
                      <a:pt x="53" y="23"/>
                      <a:pt x="61" y="23"/>
                    </a:cubicBezTo>
                    <a:cubicBezTo>
                      <a:pt x="62" y="23"/>
                      <a:pt x="63" y="23"/>
                      <a:pt x="64" y="23"/>
                    </a:cubicBezTo>
                    <a:cubicBezTo>
                      <a:pt x="65" y="20"/>
                      <a:pt x="64" y="17"/>
                      <a:pt x="63" y="14"/>
                    </a:cubicBezTo>
                    <a:cubicBezTo>
                      <a:pt x="62" y="10"/>
                      <a:pt x="61" y="8"/>
                      <a:pt x="58" y="6"/>
                    </a:cubicBezTo>
                    <a:cubicBezTo>
                      <a:pt x="55" y="4"/>
                      <a:pt x="52" y="3"/>
                      <a:pt x="50" y="1"/>
                    </a:cubicBezTo>
                    <a:cubicBezTo>
                      <a:pt x="56" y="0"/>
                      <a:pt x="62" y="1"/>
                      <a:pt x="68" y="2"/>
                    </a:cubicBezTo>
                    <a:cubicBezTo>
                      <a:pt x="67" y="21"/>
                      <a:pt x="65" y="41"/>
                      <a:pt x="64" y="61"/>
                    </a:cubicBezTo>
                    <a:cubicBezTo>
                      <a:pt x="58" y="61"/>
                      <a:pt x="52" y="61"/>
                      <a:pt x="46" y="60"/>
                    </a:cubicBezTo>
                    <a:cubicBezTo>
                      <a:pt x="46" y="59"/>
                      <a:pt x="46" y="58"/>
                      <a:pt x="47" y="57"/>
                    </a:cubicBezTo>
                    <a:cubicBezTo>
                      <a:pt x="47" y="57"/>
                      <a:pt x="48" y="57"/>
                      <a:pt x="49" y="57"/>
                    </a:cubicBezTo>
                    <a:cubicBezTo>
                      <a:pt x="58" y="55"/>
                      <a:pt x="63" y="50"/>
                      <a:pt x="63" y="40"/>
                    </a:cubicBezTo>
                    <a:cubicBezTo>
                      <a:pt x="62" y="39"/>
                      <a:pt x="61" y="39"/>
                      <a:pt x="60" y="39"/>
                    </a:cubicBezTo>
                    <a:cubicBezTo>
                      <a:pt x="46" y="38"/>
                      <a:pt x="31" y="37"/>
                      <a:pt x="17" y="36"/>
                    </a:cubicBezTo>
                    <a:cubicBezTo>
                      <a:pt x="15" y="36"/>
                      <a:pt x="13" y="35"/>
                      <a:pt x="12" y="35"/>
                    </a:cubicBezTo>
                    <a:cubicBezTo>
                      <a:pt x="7" y="35"/>
                      <a:pt x="4" y="36"/>
                      <a:pt x="3" y="41"/>
                    </a:cubicBezTo>
                    <a:cubicBezTo>
                      <a:pt x="3" y="42"/>
                      <a:pt x="3" y="43"/>
                      <a:pt x="2" y="45"/>
                    </a:cubicBezTo>
                    <a:cubicBezTo>
                      <a:pt x="0" y="41"/>
                      <a:pt x="2" y="38"/>
                      <a:pt x="2" y="36"/>
                    </a:cubicBezTo>
                    <a:cubicBezTo>
                      <a:pt x="2" y="33"/>
                      <a:pt x="2" y="30"/>
                      <a:pt x="2" y="27"/>
                    </a:cubicBezTo>
                    <a:cubicBezTo>
                      <a:pt x="2" y="24"/>
                      <a:pt x="2" y="21"/>
                      <a:pt x="3" y="18"/>
                    </a:cubicBezTo>
                    <a:cubicBezTo>
                      <a:pt x="3" y="15"/>
                      <a:pt x="2" y="12"/>
                      <a:pt x="4" y="9"/>
                    </a:cubicBezTo>
                    <a:cubicBezTo>
                      <a:pt x="4" y="9"/>
                      <a:pt x="4" y="10"/>
                      <a:pt x="5" y="1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16" name="Freeform 58">
                <a:extLst>
                  <a:ext uri="{FF2B5EF4-FFF2-40B4-BE49-F238E27FC236}">
                    <a16:creationId xmlns:a16="http://schemas.microsoft.com/office/drawing/2014/main" id="{3E36B85B-5FED-4861-8B47-BD80F2C00972}"/>
                  </a:ext>
                </a:extLst>
              </p:cNvPr>
              <p:cNvSpPr>
                <a:spLocks/>
              </p:cNvSpPr>
              <p:nvPr/>
            </p:nvSpPr>
            <p:spPr bwMode="auto">
              <a:xfrm>
                <a:off x="6510147" y="20480543"/>
                <a:ext cx="432570" cy="542679"/>
              </a:xfrm>
              <a:custGeom>
                <a:avLst/>
                <a:gdLst>
                  <a:gd name="T0" fmla="*/ 6 w 61"/>
                  <a:gd name="T1" fmla="*/ 77 h 77"/>
                  <a:gd name="T2" fmla="*/ 5 w 61"/>
                  <a:gd name="T3" fmla="*/ 71 h 77"/>
                  <a:gd name="T4" fmla="*/ 5 w 61"/>
                  <a:gd name="T5" fmla="*/ 14 h 77"/>
                  <a:gd name="T6" fmla="*/ 0 w 61"/>
                  <a:gd name="T7" fmla="*/ 1 h 77"/>
                  <a:gd name="T8" fmla="*/ 29 w 61"/>
                  <a:gd name="T9" fmla="*/ 14 h 77"/>
                  <a:gd name="T10" fmla="*/ 25 w 61"/>
                  <a:gd name="T11" fmla="*/ 13 h 77"/>
                  <a:gd name="T12" fmla="*/ 20 w 61"/>
                  <a:gd name="T13" fmla="*/ 16 h 77"/>
                  <a:gd name="T14" fmla="*/ 20 w 61"/>
                  <a:gd name="T15" fmla="*/ 19 h 77"/>
                  <a:gd name="T16" fmla="*/ 19 w 61"/>
                  <a:gd name="T17" fmla="*/ 55 h 77"/>
                  <a:gd name="T18" fmla="*/ 20 w 61"/>
                  <a:gd name="T19" fmla="*/ 57 h 77"/>
                  <a:gd name="T20" fmla="*/ 21 w 61"/>
                  <a:gd name="T21" fmla="*/ 57 h 77"/>
                  <a:gd name="T22" fmla="*/ 45 w 61"/>
                  <a:gd name="T23" fmla="*/ 31 h 77"/>
                  <a:gd name="T24" fmla="*/ 45 w 61"/>
                  <a:gd name="T25" fmla="*/ 31 h 77"/>
                  <a:gd name="T26" fmla="*/ 44 w 61"/>
                  <a:gd name="T27" fmla="*/ 21 h 77"/>
                  <a:gd name="T28" fmla="*/ 43 w 61"/>
                  <a:gd name="T29" fmla="*/ 19 h 77"/>
                  <a:gd name="T30" fmla="*/ 61 w 61"/>
                  <a:gd name="T31" fmla="*/ 26 h 77"/>
                  <a:gd name="T32" fmla="*/ 59 w 61"/>
                  <a:gd name="T33" fmla="*/ 27 h 77"/>
                  <a:gd name="T34" fmla="*/ 49 w 61"/>
                  <a:gd name="T35" fmla="*/ 32 h 77"/>
                  <a:gd name="T36" fmla="*/ 10 w 61"/>
                  <a:gd name="T37" fmla="*/ 73 h 77"/>
                  <a:gd name="T38" fmla="*/ 6 w 61"/>
                  <a:gd name="T39"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77">
                    <a:moveTo>
                      <a:pt x="6" y="77"/>
                    </a:moveTo>
                    <a:cubicBezTo>
                      <a:pt x="5" y="74"/>
                      <a:pt x="5" y="73"/>
                      <a:pt x="5" y="71"/>
                    </a:cubicBezTo>
                    <a:cubicBezTo>
                      <a:pt x="5" y="52"/>
                      <a:pt x="5" y="33"/>
                      <a:pt x="5" y="14"/>
                    </a:cubicBezTo>
                    <a:cubicBezTo>
                      <a:pt x="5" y="9"/>
                      <a:pt x="5" y="4"/>
                      <a:pt x="0" y="1"/>
                    </a:cubicBezTo>
                    <a:cubicBezTo>
                      <a:pt x="4" y="0"/>
                      <a:pt x="26" y="10"/>
                      <a:pt x="29" y="14"/>
                    </a:cubicBezTo>
                    <a:cubicBezTo>
                      <a:pt x="28" y="13"/>
                      <a:pt x="27" y="13"/>
                      <a:pt x="25" y="13"/>
                    </a:cubicBezTo>
                    <a:cubicBezTo>
                      <a:pt x="22" y="12"/>
                      <a:pt x="21" y="13"/>
                      <a:pt x="20" y="16"/>
                    </a:cubicBezTo>
                    <a:cubicBezTo>
                      <a:pt x="20" y="17"/>
                      <a:pt x="20" y="18"/>
                      <a:pt x="20" y="19"/>
                    </a:cubicBezTo>
                    <a:cubicBezTo>
                      <a:pt x="19" y="31"/>
                      <a:pt x="19" y="43"/>
                      <a:pt x="19" y="55"/>
                    </a:cubicBezTo>
                    <a:cubicBezTo>
                      <a:pt x="19" y="55"/>
                      <a:pt x="19" y="56"/>
                      <a:pt x="20" y="57"/>
                    </a:cubicBezTo>
                    <a:cubicBezTo>
                      <a:pt x="20" y="57"/>
                      <a:pt x="21" y="57"/>
                      <a:pt x="21" y="57"/>
                    </a:cubicBezTo>
                    <a:cubicBezTo>
                      <a:pt x="29" y="48"/>
                      <a:pt x="37" y="40"/>
                      <a:pt x="45" y="31"/>
                    </a:cubicBezTo>
                    <a:cubicBezTo>
                      <a:pt x="45" y="31"/>
                      <a:pt x="45" y="31"/>
                      <a:pt x="45" y="31"/>
                    </a:cubicBezTo>
                    <a:cubicBezTo>
                      <a:pt x="49" y="26"/>
                      <a:pt x="49" y="24"/>
                      <a:pt x="44" y="21"/>
                    </a:cubicBezTo>
                    <a:cubicBezTo>
                      <a:pt x="43" y="20"/>
                      <a:pt x="43" y="20"/>
                      <a:pt x="43" y="19"/>
                    </a:cubicBezTo>
                    <a:cubicBezTo>
                      <a:pt x="49" y="20"/>
                      <a:pt x="55" y="23"/>
                      <a:pt x="61" y="26"/>
                    </a:cubicBezTo>
                    <a:cubicBezTo>
                      <a:pt x="60" y="27"/>
                      <a:pt x="60" y="27"/>
                      <a:pt x="59" y="27"/>
                    </a:cubicBezTo>
                    <a:cubicBezTo>
                      <a:pt x="55" y="27"/>
                      <a:pt x="52" y="29"/>
                      <a:pt x="49" y="32"/>
                    </a:cubicBezTo>
                    <a:cubicBezTo>
                      <a:pt x="36" y="46"/>
                      <a:pt x="23" y="60"/>
                      <a:pt x="10" y="73"/>
                    </a:cubicBezTo>
                    <a:cubicBezTo>
                      <a:pt x="9" y="74"/>
                      <a:pt x="8" y="75"/>
                      <a:pt x="6"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17" name="Freeform 59">
                <a:extLst>
                  <a:ext uri="{FF2B5EF4-FFF2-40B4-BE49-F238E27FC236}">
                    <a16:creationId xmlns:a16="http://schemas.microsoft.com/office/drawing/2014/main" id="{D47BCC9E-103F-42BB-9CE3-0C5F64C02580}"/>
                  </a:ext>
                </a:extLst>
              </p:cNvPr>
              <p:cNvSpPr>
                <a:spLocks/>
              </p:cNvSpPr>
              <p:nvPr/>
            </p:nvSpPr>
            <p:spPr bwMode="auto">
              <a:xfrm>
                <a:off x="2585558" y="22053525"/>
                <a:ext cx="495489" cy="432570"/>
              </a:xfrm>
              <a:custGeom>
                <a:avLst/>
                <a:gdLst>
                  <a:gd name="T0" fmla="*/ 0 w 71"/>
                  <a:gd name="T1" fmla="*/ 32 h 61"/>
                  <a:gd name="T2" fmla="*/ 15 w 71"/>
                  <a:gd name="T3" fmla="*/ 0 h 61"/>
                  <a:gd name="T4" fmla="*/ 14 w 71"/>
                  <a:gd name="T5" fmla="*/ 3 h 61"/>
                  <a:gd name="T6" fmla="*/ 19 w 71"/>
                  <a:gd name="T7" fmla="*/ 13 h 61"/>
                  <a:gd name="T8" fmla="*/ 58 w 71"/>
                  <a:gd name="T9" fmla="*/ 33 h 61"/>
                  <a:gd name="T10" fmla="*/ 68 w 71"/>
                  <a:gd name="T11" fmla="*/ 31 h 61"/>
                  <a:gd name="T12" fmla="*/ 71 w 71"/>
                  <a:gd name="T13" fmla="*/ 28 h 61"/>
                  <a:gd name="T14" fmla="*/ 56 w 71"/>
                  <a:gd name="T15" fmla="*/ 61 h 61"/>
                  <a:gd name="T16" fmla="*/ 56 w 71"/>
                  <a:gd name="T17" fmla="*/ 57 h 61"/>
                  <a:gd name="T18" fmla="*/ 52 w 71"/>
                  <a:gd name="T19" fmla="*/ 47 h 61"/>
                  <a:gd name="T20" fmla="*/ 13 w 71"/>
                  <a:gd name="T21" fmla="*/ 28 h 61"/>
                  <a:gd name="T22" fmla="*/ 1 w 71"/>
                  <a:gd name="T23" fmla="*/ 30 h 61"/>
                  <a:gd name="T24" fmla="*/ 0 w 71"/>
                  <a:gd name="T25" fmla="*/ 3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61">
                    <a:moveTo>
                      <a:pt x="0" y="32"/>
                    </a:moveTo>
                    <a:cubicBezTo>
                      <a:pt x="0" y="27"/>
                      <a:pt x="11" y="4"/>
                      <a:pt x="15" y="0"/>
                    </a:cubicBezTo>
                    <a:cubicBezTo>
                      <a:pt x="14" y="1"/>
                      <a:pt x="14" y="2"/>
                      <a:pt x="14" y="3"/>
                    </a:cubicBezTo>
                    <a:cubicBezTo>
                      <a:pt x="13" y="9"/>
                      <a:pt x="14" y="11"/>
                      <a:pt x="19" y="13"/>
                    </a:cubicBezTo>
                    <a:cubicBezTo>
                      <a:pt x="32" y="20"/>
                      <a:pt x="45" y="27"/>
                      <a:pt x="58" y="33"/>
                    </a:cubicBezTo>
                    <a:cubicBezTo>
                      <a:pt x="63" y="36"/>
                      <a:pt x="65" y="35"/>
                      <a:pt x="68" y="31"/>
                    </a:cubicBezTo>
                    <a:cubicBezTo>
                      <a:pt x="69" y="30"/>
                      <a:pt x="70" y="29"/>
                      <a:pt x="71" y="28"/>
                    </a:cubicBezTo>
                    <a:cubicBezTo>
                      <a:pt x="70" y="32"/>
                      <a:pt x="60" y="56"/>
                      <a:pt x="56" y="61"/>
                    </a:cubicBezTo>
                    <a:cubicBezTo>
                      <a:pt x="56" y="59"/>
                      <a:pt x="56" y="58"/>
                      <a:pt x="56" y="57"/>
                    </a:cubicBezTo>
                    <a:cubicBezTo>
                      <a:pt x="57" y="52"/>
                      <a:pt x="56" y="50"/>
                      <a:pt x="52" y="47"/>
                    </a:cubicBezTo>
                    <a:cubicBezTo>
                      <a:pt x="39" y="41"/>
                      <a:pt x="26" y="34"/>
                      <a:pt x="13" y="28"/>
                    </a:cubicBezTo>
                    <a:cubicBezTo>
                      <a:pt x="7" y="25"/>
                      <a:pt x="6" y="25"/>
                      <a:pt x="1" y="30"/>
                    </a:cubicBezTo>
                    <a:cubicBezTo>
                      <a:pt x="1" y="31"/>
                      <a:pt x="1" y="31"/>
                      <a:pt x="0" y="3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18" name="Freeform 60">
                <a:extLst>
                  <a:ext uri="{FF2B5EF4-FFF2-40B4-BE49-F238E27FC236}">
                    <a16:creationId xmlns:a16="http://schemas.microsoft.com/office/drawing/2014/main" id="{E8B7F0D0-2612-4EB4-948A-2CA494D40DB7}"/>
                  </a:ext>
                </a:extLst>
              </p:cNvPr>
              <p:cNvSpPr>
                <a:spLocks/>
              </p:cNvSpPr>
              <p:nvPr/>
            </p:nvSpPr>
            <p:spPr bwMode="auto">
              <a:xfrm>
                <a:off x="8090993" y="22863611"/>
                <a:ext cx="479759" cy="314596"/>
              </a:xfrm>
              <a:custGeom>
                <a:avLst/>
                <a:gdLst>
                  <a:gd name="T0" fmla="*/ 5 w 69"/>
                  <a:gd name="T1" fmla="*/ 45 h 45"/>
                  <a:gd name="T2" fmla="*/ 0 w 69"/>
                  <a:gd name="T3" fmla="*/ 13 h 45"/>
                  <a:gd name="T4" fmla="*/ 1 w 69"/>
                  <a:gd name="T5" fmla="*/ 11 h 45"/>
                  <a:gd name="T6" fmla="*/ 3 w 69"/>
                  <a:gd name="T7" fmla="*/ 15 h 45"/>
                  <a:gd name="T8" fmla="*/ 11 w 69"/>
                  <a:gd name="T9" fmla="*/ 19 h 45"/>
                  <a:gd name="T10" fmla="*/ 47 w 69"/>
                  <a:gd name="T11" fmla="*/ 13 h 45"/>
                  <a:gd name="T12" fmla="*/ 55 w 69"/>
                  <a:gd name="T13" fmla="*/ 12 h 45"/>
                  <a:gd name="T14" fmla="*/ 62 w 69"/>
                  <a:gd name="T15" fmla="*/ 5 h 45"/>
                  <a:gd name="T16" fmla="*/ 62 w 69"/>
                  <a:gd name="T17" fmla="*/ 0 h 45"/>
                  <a:gd name="T18" fmla="*/ 64 w 69"/>
                  <a:gd name="T19" fmla="*/ 3 h 45"/>
                  <a:gd name="T20" fmla="*/ 69 w 69"/>
                  <a:gd name="T21" fmla="*/ 35 h 45"/>
                  <a:gd name="T22" fmla="*/ 67 w 69"/>
                  <a:gd name="T23" fmla="*/ 35 h 45"/>
                  <a:gd name="T24" fmla="*/ 66 w 69"/>
                  <a:gd name="T25" fmla="*/ 33 h 45"/>
                  <a:gd name="T26" fmla="*/ 57 w 69"/>
                  <a:gd name="T27" fmla="*/ 27 h 45"/>
                  <a:gd name="T28" fmla="*/ 14 w 69"/>
                  <a:gd name="T29" fmla="*/ 35 h 45"/>
                  <a:gd name="T30" fmla="*/ 7 w 69"/>
                  <a:gd name="T31" fmla="*/ 42 h 45"/>
                  <a:gd name="T32" fmla="*/ 6 w 69"/>
                  <a:gd name="T33" fmla="*/ 45 h 45"/>
                  <a:gd name="T34" fmla="*/ 5 w 69"/>
                  <a:gd name="T3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9" h="45">
                    <a:moveTo>
                      <a:pt x="5" y="45"/>
                    </a:moveTo>
                    <a:cubicBezTo>
                      <a:pt x="3" y="35"/>
                      <a:pt x="2" y="24"/>
                      <a:pt x="0" y="13"/>
                    </a:cubicBezTo>
                    <a:cubicBezTo>
                      <a:pt x="0" y="13"/>
                      <a:pt x="0" y="12"/>
                      <a:pt x="1" y="11"/>
                    </a:cubicBezTo>
                    <a:cubicBezTo>
                      <a:pt x="2" y="13"/>
                      <a:pt x="2" y="14"/>
                      <a:pt x="3" y="15"/>
                    </a:cubicBezTo>
                    <a:cubicBezTo>
                      <a:pt x="5" y="19"/>
                      <a:pt x="6" y="20"/>
                      <a:pt x="11" y="19"/>
                    </a:cubicBezTo>
                    <a:cubicBezTo>
                      <a:pt x="23" y="17"/>
                      <a:pt x="35" y="15"/>
                      <a:pt x="47" y="13"/>
                    </a:cubicBezTo>
                    <a:cubicBezTo>
                      <a:pt x="50" y="13"/>
                      <a:pt x="52" y="12"/>
                      <a:pt x="55" y="12"/>
                    </a:cubicBezTo>
                    <a:cubicBezTo>
                      <a:pt x="60" y="11"/>
                      <a:pt x="61" y="9"/>
                      <a:pt x="62" y="5"/>
                    </a:cubicBezTo>
                    <a:cubicBezTo>
                      <a:pt x="62" y="4"/>
                      <a:pt x="62" y="3"/>
                      <a:pt x="62" y="0"/>
                    </a:cubicBezTo>
                    <a:cubicBezTo>
                      <a:pt x="63" y="2"/>
                      <a:pt x="64" y="3"/>
                      <a:pt x="64" y="3"/>
                    </a:cubicBezTo>
                    <a:cubicBezTo>
                      <a:pt x="65" y="14"/>
                      <a:pt x="67" y="24"/>
                      <a:pt x="69" y="35"/>
                    </a:cubicBezTo>
                    <a:cubicBezTo>
                      <a:pt x="68" y="35"/>
                      <a:pt x="68" y="35"/>
                      <a:pt x="67" y="35"/>
                    </a:cubicBezTo>
                    <a:cubicBezTo>
                      <a:pt x="67" y="35"/>
                      <a:pt x="66" y="34"/>
                      <a:pt x="66" y="33"/>
                    </a:cubicBezTo>
                    <a:cubicBezTo>
                      <a:pt x="64" y="28"/>
                      <a:pt x="62" y="27"/>
                      <a:pt x="57" y="27"/>
                    </a:cubicBezTo>
                    <a:cubicBezTo>
                      <a:pt x="43" y="30"/>
                      <a:pt x="28" y="32"/>
                      <a:pt x="14" y="35"/>
                    </a:cubicBezTo>
                    <a:cubicBezTo>
                      <a:pt x="9" y="35"/>
                      <a:pt x="7" y="37"/>
                      <a:pt x="7" y="42"/>
                    </a:cubicBezTo>
                    <a:cubicBezTo>
                      <a:pt x="7" y="43"/>
                      <a:pt x="6" y="44"/>
                      <a:pt x="6" y="45"/>
                    </a:cubicBezTo>
                    <a:cubicBezTo>
                      <a:pt x="6" y="45"/>
                      <a:pt x="5" y="45"/>
                      <a:pt x="5" y="45"/>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19" name="Freeform 61">
                <a:extLst>
                  <a:ext uri="{FF2B5EF4-FFF2-40B4-BE49-F238E27FC236}">
                    <a16:creationId xmlns:a16="http://schemas.microsoft.com/office/drawing/2014/main" id="{A3973DC8-DF16-4791-87B5-6680BEEF3D0E}"/>
                  </a:ext>
                </a:extLst>
              </p:cNvPr>
              <p:cNvSpPr>
                <a:spLocks/>
              </p:cNvSpPr>
              <p:nvPr/>
            </p:nvSpPr>
            <p:spPr bwMode="auto">
              <a:xfrm>
                <a:off x="5865225" y="20346840"/>
                <a:ext cx="291002" cy="487624"/>
              </a:xfrm>
              <a:custGeom>
                <a:avLst/>
                <a:gdLst>
                  <a:gd name="T0" fmla="*/ 1 w 42"/>
                  <a:gd name="T1" fmla="*/ 64 h 70"/>
                  <a:gd name="T2" fmla="*/ 4 w 42"/>
                  <a:gd name="T3" fmla="*/ 64 h 70"/>
                  <a:gd name="T4" fmla="*/ 10 w 42"/>
                  <a:gd name="T5" fmla="*/ 57 h 70"/>
                  <a:gd name="T6" fmla="*/ 13 w 42"/>
                  <a:gd name="T7" fmla="*/ 41 h 70"/>
                  <a:gd name="T8" fmla="*/ 16 w 42"/>
                  <a:gd name="T9" fmla="*/ 14 h 70"/>
                  <a:gd name="T10" fmla="*/ 17 w 42"/>
                  <a:gd name="T11" fmla="*/ 10 h 70"/>
                  <a:gd name="T12" fmla="*/ 11 w 42"/>
                  <a:gd name="T13" fmla="*/ 2 h 70"/>
                  <a:gd name="T14" fmla="*/ 9 w 42"/>
                  <a:gd name="T15" fmla="*/ 0 h 70"/>
                  <a:gd name="T16" fmla="*/ 42 w 42"/>
                  <a:gd name="T17" fmla="*/ 4 h 70"/>
                  <a:gd name="T18" fmla="*/ 42 w 42"/>
                  <a:gd name="T19" fmla="*/ 5 h 70"/>
                  <a:gd name="T20" fmla="*/ 39 w 42"/>
                  <a:gd name="T21" fmla="*/ 6 h 70"/>
                  <a:gd name="T22" fmla="*/ 32 w 42"/>
                  <a:gd name="T23" fmla="*/ 13 h 70"/>
                  <a:gd name="T24" fmla="*/ 27 w 42"/>
                  <a:gd name="T25" fmla="*/ 47 h 70"/>
                  <a:gd name="T26" fmla="*/ 25 w 42"/>
                  <a:gd name="T27" fmla="*/ 58 h 70"/>
                  <a:gd name="T28" fmla="*/ 31 w 42"/>
                  <a:gd name="T29" fmla="*/ 68 h 70"/>
                  <a:gd name="T30" fmla="*/ 33 w 42"/>
                  <a:gd name="T31" fmla="*/ 69 h 70"/>
                  <a:gd name="T32" fmla="*/ 33 w 42"/>
                  <a:gd name="T33" fmla="*/ 70 h 70"/>
                  <a:gd name="T34" fmla="*/ 0 w 42"/>
                  <a:gd name="T35" fmla="*/ 66 h 70"/>
                  <a:gd name="T36" fmla="*/ 1 w 42"/>
                  <a:gd name="T37" fmla="*/ 6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70">
                    <a:moveTo>
                      <a:pt x="1" y="64"/>
                    </a:moveTo>
                    <a:cubicBezTo>
                      <a:pt x="2" y="64"/>
                      <a:pt x="3" y="64"/>
                      <a:pt x="4" y="64"/>
                    </a:cubicBezTo>
                    <a:cubicBezTo>
                      <a:pt x="8" y="63"/>
                      <a:pt x="10" y="62"/>
                      <a:pt x="10" y="57"/>
                    </a:cubicBezTo>
                    <a:cubicBezTo>
                      <a:pt x="11" y="52"/>
                      <a:pt x="12" y="47"/>
                      <a:pt x="13" y="41"/>
                    </a:cubicBezTo>
                    <a:cubicBezTo>
                      <a:pt x="14" y="32"/>
                      <a:pt x="15" y="23"/>
                      <a:pt x="16" y="14"/>
                    </a:cubicBezTo>
                    <a:cubicBezTo>
                      <a:pt x="16" y="13"/>
                      <a:pt x="17" y="12"/>
                      <a:pt x="17" y="10"/>
                    </a:cubicBezTo>
                    <a:cubicBezTo>
                      <a:pt x="17" y="5"/>
                      <a:pt x="16" y="4"/>
                      <a:pt x="11" y="2"/>
                    </a:cubicBezTo>
                    <a:cubicBezTo>
                      <a:pt x="10" y="1"/>
                      <a:pt x="10" y="1"/>
                      <a:pt x="9" y="0"/>
                    </a:cubicBezTo>
                    <a:cubicBezTo>
                      <a:pt x="20" y="1"/>
                      <a:pt x="31" y="2"/>
                      <a:pt x="42" y="4"/>
                    </a:cubicBezTo>
                    <a:cubicBezTo>
                      <a:pt x="42" y="5"/>
                      <a:pt x="42" y="5"/>
                      <a:pt x="42" y="5"/>
                    </a:cubicBezTo>
                    <a:cubicBezTo>
                      <a:pt x="41" y="5"/>
                      <a:pt x="40" y="6"/>
                      <a:pt x="39" y="6"/>
                    </a:cubicBezTo>
                    <a:cubicBezTo>
                      <a:pt x="34" y="6"/>
                      <a:pt x="32" y="7"/>
                      <a:pt x="32" y="13"/>
                    </a:cubicBezTo>
                    <a:cubicBezTo>
                      <a:pt x="30" y="24"/>
                      <a:pt x="28" y="36"/>
                      <a:pt x="27" y="47"/>
                    </a:cubicBezTo>
                    <a:cubicBezTo>
                      <a:pt x="26" y="51"/>
                      <a:pt x="26" y="55"/>
                      <a:pt x="25" y="58"/>
                    </a:cubicBezTo>
                    <a:cubicBezTo>
                      <a:pt x="25" y="64"/>
                      <a:pt x="26" y="66"/>
                      <a:pt x="31" y="68"/>
                    </a:cubicBezTo>
                    <a:cubicBezTo>
                      <a:pt x="32" y="68"/>
                      <a:pt x="32" y="69"/>
                      <a:pt x="33" y="69"/>
                    </a:cubicBezTo>
                    <a:cubicBezTo>
                      <a:pt x="33" y="69"/>
                      <a:pt x="33" y="69"/>
                      <a:pt x="33" y="70"/>
                    </a:cubicBezTo>
                    <a:cubicBezTo>
                      <a:pt x="22" y="69"/>
                      <a:pt x="11" y="68"/>
                      <a:pt x="0" y="66"/>
                    </a:cubicBezTo>
                    <a:cubicBezTo>
                      <a:pt x="1" y="65"/>
                      <a:pt x="1" y="65"/>
                      <a:pt x="1" y="64"/>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20" name="Freeform 62">
                <a:extLst>
                  <a:ext uri="{FF2B5EF4-FFF2-40B4-BE49-F238E27FC236}">
                    <a16:creationId xmlns:a16="http://schemas.microsoft.com/office/drawing/2014/main" id="{40A0B001-1F50-47ED-AD9F-1BA3203E2DB1}"/>
                  </a:ext>
                </a:extLst>
              </p:cNvPr>
              <p:cNvSpPr>
                <a:spLocks/>
              </p:cNvSpPr>
              <p:nvPr/>
            </p:nvSpPr>
            <p:spPr bwMode="auto">
              <a:xfrm>
                <a:off x="4087756" y="25828682"/>
                <a:ext cx="361786" cy="471895"/>
              </a:xfrm>
              <a:custGeom>
                <a:avLst/>
                <a:gdLst>
                  <a:gd name="T0" fmla="*/ 1 w 52"/>
                  <a:gd name="T1" fmla="*/ 51 h 67"/>
                  <a:gd name="T2" fmla="*/ 5 w 52"/>
                  <a:gd name="T3" fmla="*/ 52 h 67"/>
                  <a:gd name="T4" fmla="*/ 16 w 52"/>
                  <a:gd name="T5" fmla="*/ 47 h 67"/>
                  <a:gd name="T6" fmla="*/ 32 w 52"/>
                  <a:gd name="T7" fmla="*/ 12 h 67"/>
                  <a:gd name="T8" fmla="*/ 33 w 52"/>
                  <a:gd name="T9" fmla="*/ 9 h 67"/>
                  <a:gd name="T10" fmla="*/ 29 w 52"/>
                  <a:gd name="T11" fmla="*/ 2 h 67"/>
                  <a:gd name="T12" fmla="*/ 23 w 52"/>
                  <a:gd name="T13" fmla="*/ 1 h 67"/>
                  <a:gd name="T14" fmla="*/ 52 w 52"/>
                  <a:gd name="T15" fmla="*/ 1 h 67"/>
                  <a:gd name="T16" fmla="*/ 51 w 52"/>
                  <a:gd name="T17" fmla="*/ 4 h 67"/>
                  <a:gd name="T18" fmla="*/ 29 w 52"/>
                  <a:gd name="T19" fmla="*/ 52 h 67"/>
                  <a:gd name="T20" fmla="*/ 33 w 52"/>
                  <a:gd name="T21" fmla="*/ 65 h 67"/>
                  <a:gd name="T22" fmla="*/ 34 w 52"/>
                  <a:gd name="T23" fmla="*/ 66 h 67"/>
                  <a:gd name="T24" fmla="*/ 34 w 52"/>
                  <a:gd name="T25" fmla="*/ 67 h 67"/>
                  <a:gd name="T26" fmla="*/ 33 w 52"/>
                  <a:gd name="T27" fmla="*/ 67 h 67"/>
                  <a:gd name="T28" fmla="*/ 2 w 52"/>
                  <a:gd name="T29" fmla="*/ 53 h 67"/>
                  <a:gd name="T30" fmla="*/ 0 w 52"/>
                  <a:gd name="T31" fmla="*/ 52 h 67"/>
                  <a:gd name="T32" fmla="*/ 1 w 52"/>
                  <a:gd name="T33" fmla="*/ 5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67">
                    <a:moveTo>
                      <a:pt x="1" y="51"/>
                    </a:moveTo>
                    <a:cubicBezTo>
                      <a:pt x="2" y="51"/>
                      <a:pt x="4" y="51"/>
                      <a:pt x="5" y="52"/>
                    </a:cubicBezTo>
                    <a:cubicBezTo>
                      <a:pt x="10" y="53"/>
                      <a:pt x="13" y="52"/>
                      <a:pt x="16" y="47"/>
                    </a:cubicBezTo>
                    <a:cubicBezTo>
                      <a:pt x="21" y="35"/>
                      <a:pt x="27" y="23"/>
                      <a:pt x="32" y="12"/>
                    </a:cubicBezTo>
                    <a:cubicBezTo>
                      <a:pt x="33" y="11"/>
                      <a:pt x="33" y="10"/>
                      <a:pt x="33" y="9"/>
                    </a:cubicBezTo>
                    <a:cubicBezTo>
                      <a:pt x="34" y="5"/>
                      <a:pt x="33" y="3"/>
                      <a:pt x="29" y="2"/>
                    </a:cubicBezTo>
                    <a:cubicBezTo>
                      <a:pt x="28" y="2"/>
                      <a:pt x="26" y="2"/>
                      <a:pt x="23" y="1"/>
                    </a:cubicBezTo>
                    <a:cubicBezTo>
                      <a:pt x="27" y="0"/>
                      <a:pt x="44" y="0"/>
                      <a:pt x="52" y="1"/>
                    </a:cubicBezTo>
                    <a:cubicBezTo>
                      <a:pt x="52" y="2"/>
                      <a:pt x="52" y="3"/>
                      <a:pt x="51" y="4"/>
                    </a:cubicBezTo>
                    <a:cubicBezTo>
                      <a:pt x="44" y="20"/>
                      <a:pt x="37" y="36"/>
                      <a:pt x="29" y="52"/>
                    </a:cubicBezTo>
                    <a:cubicBezTo>
                      <a:pt x="26" y="59"/>
                      <a:pt x="26" y="61"/>
                      <a:pt x="33" y="65"/>
                    </a:cubicBezTo>
                    <a:cubicBezTo>
                      <a:pt x="33" y="65"/>
                      <a:pt x="34" y="66"/>
                      <a:pt x="34" y="66"/>
                    </a:cubicBezTo>
                    <a:cubicBezTo>
                      <a:pt x="34" y="66"/>
                      <a:pt x="34" y="67"/>
                      <a:pt x="34" y="67"/>
                    </a:cubicBezTo>
                    <a:cubicBezTo>
                      <a:pt x="34" y="67"/>
                      <a:pt x="33" y="67"/>
                      <a:pt x="33" y="67"/>
                    </a:cubicBezTo>
                    <a:cubicBezTo>
                      <a:pt x="23" y="62"/>
                      <a:pt x="13" y="58"/>
                      <a:pt x="2" y="53"/>
                    </a:cubicBezTo>
                    <a:cubicBezTo>
                      <a:pt x="1" y="53"/>
                      <a:pt x="1" y="52"/>
                      <a:pt x="0" y="52"/>
                    </a:cubicBezTo>
                    <a:cubicBezTo>
                      <a:pt x="1" y="51"/>
                      <a:pt x="1" y="51"/>
                      <a:pt x="1" y="51"/>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21" name="Freeform 71">
                <a:extLst>
                  <a:ext uri="{FF2B5EF4-FFF2-40B4-BE49-F238E27FC236}">
                    <a16:creationId xmlns:a16="http://schemas.microsoft.com/office/drawing/2014/main" id="{30AE187D-C75A-4EC3-8322-8AD80C98F63C}"/>
                  </a:ext>
                </a:extLst>
              </p:cNvPr>
              <p:cNvSpPr>
                <a:spLocks noEditPoints="1"/>
              </p:cNvSpPr>
              <p:nvPr/>
            </p:nvSpPr>
            <p:spPr bwMode="auto">
              <a:xfrm>
                <a:off x="3199023" y="21141194"/>
                <a:ext cx="4561646" cy="4553784"/>
              </a:xfrm>
              <a:custGeom>
                <a:avLst/>
                <a:gdLst>
                  <a:gd name="T0" fmla="*/ 326 w 652"/>
                  <a:gd name="T1" fmla="*/ 652 h 652"/>
                  <a:gd name="T2" fmla="*/ 326 w 652"/>
                  <a:gd name="T3" fmla="*/ 0 h 652"/>
                  <a:gd name="T4" fmla="*/ 300 w 652"/>
                  <a:gd name="T5" fmla="*/ 368 h 652"/>
                  <a:gd name="T6" fmla="*/ 300 w 652"/>
                  <a:gd name="T7" fmla="*/ 408 h 652"/>
                  <a:gd name="T8" fmla="*/ 292 w 652"/>
                  <a:gd name="T9" fmla="*/ 425 h 652"/>
                  <a:gd name="T10" fmla="*/ 239 w 652"/>
                  <a:gd name="T11" fmla="*/ 475 h 652"/>
                  <a:gd name="T12" fmla="*/ 208 w 652"/>
                  <a:gd name="T13" fmla="*/ 558 h 652"/>
                  <a:gd name="T14" fmla="*/ 256 w 652"/>
                  <a:gd name="T15" fmla="*/ 566 h 652"/>
                  <a:gd name="T16" fmla="*/ 264 w 652"/>
                  <a:gd name="T17" fmla="*/ 540 h 652"/>
                  <a:gd name="T18" fmla="*/ 312 w 652"/>
                  <a:gd name="T19" fmla="*/ 473 h 652"/>
                  <a:gd name="T20" fmla="*/ 346 w 652"/>
                  <a:gd name="T21" fmla="*/ 477 h 652"/>
                  <a:gd name="T22" fmla="*/ 390 w 652"/>
                  <a:gd name="T23" fmla="*/ 550 h 652"/>
                  <a:gd name="T24" fmla="*/ 410 w 652"/>
                  <a:gd name="T25" fmla="*/ 582 h 652"/>
                  <a:gd name="T26" fmla="*/ 439 w 652"/>
                  <a:gd name="T27" fmla="*/ 536 h 652"/>
                  <a:gd name="T28" fmla="*/ 360 w 652"/>
                  <a:gd name="T29" fmla="*/ 425 h 652"/>
                  <a:gd name="T30" fmla="*/ 351 w 652"/>
                  <a:gd name="T31" fmla="*/ 372 h 652"/>
                  <a:gd name="T32" fmla="*/ 357 w 652"/>
                  <a:gd name="T33" fmla="*/ 369 h 652"/>
                  <a:gd name="T34" fmla="*/ 453 w 652"/>
                  <a:gd name="T35" fmla="*/ 459 h 652"/>
                  <a:gd name="T36" fmla="*/ 489 w 652"/>
                  <a:gd name="T37" fmla="*/ 522 h 652"/>
                  <a:gd name="T38" fmla="*/ 526 w 652"/>
                  <a:gd name="T39" fmla="*/ 508 h 652"/>
                  <a:gd name="T40" fmla="*/ 512 w 652"/>
                  <a:gd name="T41" fmla="*/ 460 h 652"/>
                  <a:gd name="T42" fmla="*/ 373 w 652"/>
                  <a:gd name="T43" fmla="*/ 322 h 652"/>
                  <a:gd name="T44" fmla="*/ 351 w 652"/>
                  <a:gd name="T45" fmla="*/ 304 h 652"/>
                  <a:gd name="T46" fmla="*/ 306 w 652"/>
                  <a:gd name="T47" fmla="*/ 286 h 652"/>
                  <a:gd name="T48" fmla="*/ 300 w 652"/>
                  <a:gd name="T49" fmla="*/ 316 h 652"/>
                  <a:gd name="T50" fmla="*/ 210 w 652"/>
                  <a:gd name="T51" fmla="*/ 361 h 652"/>
                  <a:gd name="T52" fmla="*/ 128 w 652"/>
                  <a:gd name="T53" fmla="*/ 483 h 652"/>
                  <a:gd name="T54" fmla="*/ 140 w 652"/>
                  <a:gd name="T55" fmla="*/ 526 h 652"/>
                  <a:gd name="T56" fmla="*/ 172 w 652"/>
                  <a:gd name="T57" fmla="*/ 509 h 652"/>
                  <a:gd name="T58" fmla="*/ 246 w 652"/>
                  <a:gd name="T59" fmla="*/ 399 h 652"/>
                  <a:gd name="T60" fmla="*/ 300 w 652"/>
                  <a:gd name="T61" fmla="*/ 368 h 652"/>
                  <a:gd name="T62" fmla="*/ 249 w 652"/>
                  <a:gd name="T63" fmla="*/ 114 h 652"/>
                  <a:gd name="T64" fmla="*/ 123 w 652"/>
                  <a:gd name="T65" fmla="*/ 169 h 652"/>
                  <a:gd name="T66" fmla="*/ 75 w 652"/>
                  <a:gd name="T67" fmla="*/ 214 h 652"/>
                  <a:gd name="T68" fmla="*/ 108 w 652"/>
                  <a:gd name="T69" fmla="*/ 242 h 652"/>
                  <a:gd name="T70" fmla="*/ 158 w 652"/>
                  <a:gd name="T71" fmla="*/ 210 h 652"/>
                  <a:gd name="T72" fmla="*/ 253 w 652"/>
                  <a:gd name="T73" fmla="*/ 164 h 652"/>
                  <a:gd name="T74" fmla="*/ 250 w 652"/>
                  <a:gd name="T75" fmla="*/ 222 h 652"/>
                  <a:gd name="T76" fmla="*/ 65 w 652"/>
                  <a:gd name="T77" fmla="*/ 383 h 652"/>
                  <a:gd name="T78" fmla="*/ 80 w 652"/>
                  <a:gd name="T79" fmla="*/ 422 h 652"/>
                  <a:gd name="T80" fmla="*/ 113 w 652"/>
                  <a:gd name="T81" fmla="*/ 400 h 652"/>
                  <a:gd name="T82" fmla="*/ 215 w 652"/>
                  <a:gd name="T83" fmla="*/ 296 h 652"/>
                  <a:gd name="T84" fmla="*/ 304 w 652"/>
                  <a:gd name="T85" fmla="*/ 240 h 652"/>
                  <a:gd name="T86" fmla="*/ 303 w 652"/>
                  <a:gd name="T87" fmla="*/ 78 h 652"/>
                  <a:gd name="T88" fmla="*/ 269 w 652"/>
                  <a:gd name="T89" fmla="*/ 56 h 652"/>
                  <a:gd name="T90" fmla="*/ 253 w 652"/>
                  <a:gd name="T91" fmla="*/ 90 h 652"/>
                  <a:gd name="T92" fmla="*/ 398 w 652"/>
                  <a:gd name="T93" fmla="*/ 112 h 652"/>
                  <a:gd name="T94" fmla="*/ 398 w 652"/>
                  <a:gd name="T95" fmla="*/ 82 h 652"/>
                  <a:gd name="T96" fmla="*/ 368 w 652"/>
                  <a:gd name="T97" fmla="*/ 54 h 652"/>
                  <a:gd name="T98" fmla="*/ 347 w 652"/>
                  <a:gd name="T99" fmla="*/ 85 h 652"/>
                  <a:gd name="T100" fmla="*/ 347 w 652"/>
                  <a:gd name="T101" fmla="*/ 243 h 652"/>
                  <a:gd name="T102" fmla="*/ 369 w 652"/>
                  <a:gd name="T103" fmla="*/ 264 h 652"/>
                  <a:gd name="T104" fmla="*/ 493 w 652"/>
                  <a:gd name="T105" fmla="*/ 344 h 652"/>
                  <a:gd name="T106" fmla="*/ 549 w 652"/>
                  <a:gd name="T107" fmla="*/ 416 h 652"/>
                  <a:gd name="T108" fmla="*/ 587 w 652"/>
                  <a:gd name="T109" fmla="*/ 384 h 652"/>
                  <a:gd name="T110" fmla="*/ 407 w 652"/>
                  <a:gd name="T111" fmla="*/ 224 h 652"/>
                  <a:gd name="T112" fmla="*/ 398 w 652"/>
                  <a:gd name="T113" fmla="*/ 164 h 652"/>
                  <a:gd name="T114" fmla="*/ 403 w 652"/>
                  <a:gd name="T115" fmla="*/ 165 h 652"/>
                  <a:gd name="T116" fmla="*/ 532 w 652"/>
                  <a:gd name="T117" fmla="*/ 236 h 652"/>
                  <a:gd name="T118" fmla="*/ 575 w 652"/>
                  <a:gd name="T119" fmla="*/ 211 h 652"/>
                  <a:gd name="T120" fmla="*/ 509 w 652"/>
                  <a:gd name="T121" fmla="*/ 157 h 652"/>
                  <a:gd name="T122" fmla="*/ 398 w 652"/>
                  <a:gd name="T123" fmla="*/ 112 h 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52" h="652">
                    <a:moveTo>
                      <a:pt x="652" y="326"/>
                    </a:moveTo>
                    <a:cubicBezTo>
                      <a:pt x="652" y="505"/>
                      <a:pt x="506" y="652"/>
                      <a:pt x="326" y="652"/>
                    </a:cubicBezTo>
                    <a:cubicBezTo>
                      <a:pt x="147" y="652"/>
                      <a:pt x="0" y="507"/>
                      <a:pt x="0" y="326"/>
                    </a:cubicBezTo>
                    <a:cubicBezTo>
                      <a:pt x="0" y="146"/>
                      <a:pt x="146" y="0"/>
                      <a:pt x="326" y="0"/>
                    </a:cubicBezTo>
                    <a:cubicBezTo>
                      <a:pt x="506" y="0"/>
                      <a:pt x="652" y="147"/>
                      <a:pt x="652" y="326"/>
                    </a:cubicBezTo>
                    <a:close/>
                    <a:moveTo>
                      <a:pt x="300" y="368"/>
                    </a:moveTo>
                    <a:cubicBezTo>
                      <a:pt x="300" y="370"/>
                      <a:pt x="300" y="371"/>
                      <a:pt x="300" y="373"/>
                    </a:cubicBezTo>
                    <a:cubicBezTo>
                      <a:pt x="300" y="385"/>
                      <a:pt x="300" y="396"/>
                      <a:pt x="300" y="408"/>
                    </a:cubicBezTo>
                    <a:cubicBezTo>
                      <a:pt x="300" y="409"/>
                      <a:pt x="300" y="410"/>
                      <a:pt x="300" y="411"/>
                    </a:cubicBezTo>
                    <a:cubicBezTo>
                      <a:pt x="300" y="417"/>
                      <a:pt x="297" y="422"/>
                      <a:pt x="292" y="425"/>
                    </a:cubicBezTo>
                    <a:cubicBezTo>
                      <a:pt x="290" y="426"/>
                      <a:pt x="288" y="428"/>
                      <a:pt x="285" y="429"/>
                    </a:cubicBezTo>
                    <a:cubicBezTo>
                      <a:pt x="267" y="441"/>
                      <a:pt x="252" y="457"/>
                      <a:pt x="239" y="475"/>
                    </a:cubicBezTo>
                    <a:cubicBezTo>
                      <a:pt x="225" y="496"/>
                      <a:pt x="216" y="520"/>
                      <a:pt x="210" y="544"/>
                    </a:cubicBezTo>
                    <a:cubicBezTo>
                      <a:pt x="209" y="549"/>
                      <a:pt x="208" y="553"/>
                      <a:pt x="208" y="558"/>
                    </a:cubicBezTo>
                    <a:cubicBezTo>
                      <a:pt x="207" y="571"/>
                      <a:pt x="215" y="581"/>
                      <a:pt x="228" y="583"/>
                    </a:cubicBezTo>
                    <a:cubicBezTo>
                      <a:pt x="239" y="585"/>
                      <a:pt x="252" y="581"/>
                      <a:pt x="256" y="566"/>
                    </a:cubicBezTo>
                    <a:cubicBezTo>
                      <a:pt x="256" y="565"/>
                      <a:pt x="257" y="563"/>
                      <a:pt x="257" y="562"/>
                    </a:cubicBezTo>
                    <a:cubicBezTo>
                      <a:pt x="260" y="555"/>
                      <a:pt x="262" y="547"/>
                      <a:pt x="264" y="540"/>
                    </a:cubicBezTo>
                    <a:cubicBezTo>
                      <a:pt x="270" y="523"/>
                      <a:pt x="278" y="508"/>
                      <a:pt x="289" y="493"/>
                    </a:cubicBezTo>
                    <a:cubicBezTo>
                      <a:pt x="295" y="485"/>
                      <a:pt x="303" y="478"/>
                      <a:pt x="312" y="473"/>
                    </a:cubicBezTo>
                    <a:cubicBezTo>
                      <a:pt x="321" y="468"/>
                      <a:pt x="330" y="468"/>
                      <a:pt x="339" y="473"/>
                    </a:cubicBezTo>
                    <a:cubicBezTo>
                      <a:pt x="341" y="474"/>
                      <a:pt x="344" y="475"/>
                      <a:pt x="346" y="477"/>
                    </a:cubicBezTo>
                    <a:cubicBezTo>
                      <a:pt x="355" y="483"/>
                      <a:pt x="362" y="491"/>
                      <a:pt x="368" y="500"/>
                    </a:cubicBezTo>
                    <a:cubicBezTo>
                      <a:pt x="378" y="516"/>
                      <a:pt x="385" y="533"/>
                      <a:pt x="390" y="550"/>
                    </a:cubicBezTo>
                    <a:cubicBezTo>
                      <a:pt x="392" y="556"/>
                      <a:pt x="394" y="563"/>
                      <a:pt x="396" y="569"/>
                    </a:cubicBezTo>
                    <a:cubicBezTo>
                      <a:pt x="399" y="576"/>
                      <a:pt x="403" y="580"/>
                      <a:pt x="410" y="582"/>
                    </a:cubicBezTo>
                    <a:cubicBezTo>
                      <a:pt x="425" y="588"/>
                      <a:pt x="446" y="577"/>
                      <a:pt x="443" y="555"/>
                    </a:cubicBezTo>
                    <a:cubicBezTo>
                      <a:pt x="442" y="548"/>
                      <a:pt x="440" y="542"/>
                      <a:pt x="439" y="536"/>
                    </a:cubicBezTo>
                    <a:cubicBezTo>
                      <a:pt x="433" y="515"/>
                      <a:pt x="426" y="496"/>
                      <a:pt x="414" y="478"/>
                    </a:cubicBezTo>
                    <a:cubicBezTo>
                      <a:pt x="400" y="456"/>
                      <a:pt x="382" y="439"/>
                      <a:pt x="360" y="425"/>
                    </a:cubicBezTo>
                    <a:cubicBezTo>
                      <a:pt x="354" y="422"/>
                      <a:pt x="351" y="417"/>
                      <a:pt x="351" y="410"/>
                    </a:cubicBezTo>
                    <a:cubicBezTo>
                      <a:pt x="351" y="397"/>
                      <a:pt x="351" y="385"/>
                      <a:pt x="351" y="372"/>
                    </a:cubicBezTo>
                    <a:cubicBezTo>
                      <a:pt x="351" y="371"/>
                      <a:pt x="351" y="370"/>
                      <a:pt x="352" y="368"/>
                    </a:cubicBezTo>
                    <a:cubicBezTo>
                      <a:pt x="354" y="368"/>
                      <a:pt x="355" y="369"/>
                      <a:pt x="357" y="369"/>
                    </a:cubicBezTo>
                    <a:cubicBezTo>
                      <a:pt x="376" y="376"/>
                      <a:pt x="392" y="386"/>
                      <a:pt x="406" y="400"/>
                    </a:cubicBezTo>
                    <a:cubicBezTo>
                      <a:pt x="425" y="417"/>
                      <a:pt x="439" y="437"/>
                      <a:pt x="453" y="459"/>
                    </a:cubicBezTo>
                    <a:cubicBezTo>
                      <a:pt x="462" y="475"/>
                      <a:pt x="471" y="492"/>
                      <a:pt x="479" y="509"/>
                    </a:cubicBezTo>
                    <a:cubicBezTo>
                      <a:pt x="481" y="514"/>
                      <a:pt x="484" y="518"/>
                      <a:pt x="489" y="522"/>
                    </a:cubicBezTo>
                    <a:cubicBezTo>
                      <a:pt x="494" y="526"/>
                      <a:pt x="501" y="529"/>
                      <a:pt x="508" y="527"/>
                    </a:cubicBezTo>
                    <a:cubicBezTo>
                      <a:pt x="518" y="524"/>
                      <a:pt x="524" y="518"/>
                      <a:pt x="526" y="508"/>
                    </a:cubicBezTo>
                    <a:cubicBezTo>
                      <a:pt x="528" y="500"/>
                      <a:pt x="527" y="493"/>
                      <a:pt x="524" y="486"/>
                    </a:cubicBezTo>
                    <a:cubicBezTo>
                      <a:pt x="520" y="477"/>
                      <a:pt x="516" y="469"/>
                      <a:pt x="512" y="460"/>
                    </a:cubicBezTo>
                    <a:cubicBezTo>
                      <a:pt x="498" y="429"/>
                      <a:pt x="480" y="400"/>
                      <a:pt x="456" y="375"/>
                    </a:cubicBezTo>
                    <a:cubicBezTo>
                      <a:pt x="432" y="351"/>
                      <a:pt x="405" y="333"/>
                      <a:pt x="373" y="322"/>
                    </a:cubicBezTo>
                    <a:cubicBezTo>
                      <a:pt x="366" y="320"/>
                      <a:pt x="359" y="318"/>
                      <a:pt x="351" y="316"/>
                    </a:cubicBezTo>
                    <a:cubicBezTo>
                      <a:pt x="351" y="312"/>
                      <a:pt x="351" y="308"/>
                      <a:pt x="351" y="304"/>
                    </a:cubicBezTo>
                    <a:cubicBezTo>
                      <a:pt x="350" y="298"/>
                      <a:pt x="349" y="291"/>
                      <a:pt x="345" y="286"/>
                    </a:cubicBezTo>
                    <a:cubicBezTo>
                      <a:pt x="335" y="271"/>
                      <a:pt x="316" y="271"/>
                      <a:pt x="306" y="286"/>
                    </a:cubicBezTo>
                    <a:cubicBezTo>
                      <a:pt x="302" y="292"/>
                      <a:pt x="301" y="299"/>
                      <a:pt x="301" y="305"/>
                    </a:cubicBezTo>
                    <a:cubicBezTo>
                      <a:pt x="300" y="309"/>
                      <a:pt x="300" y="312"/>
                      <a:pt x="300" y="316"/>
                    </a:cubicBezTo>
                    <a:cubicBezTo>
                      <a:pt x="299" y="317"/>
                      <a:pt x="298" y="317"/>
                      <a:pt x="296" y="317"/>
                    </a:cubicBezTo>
                    <a:cubicBezTo>
                      <a:pt x="264" y="325"/>
                      <a:pt x="235" y="339"/>
                      <a:pt x="210" y="361"/>
                    </a:cubicBezTo>
                    <a:cubicBezTo>
                      <a:pt x="191" y="378"/>
                      <a:pt x="175" y="398"/>
                      <a:pt x="161" y="420"/>
                    </a:cubicBezTo>
                    <a:cubicBezTo>
                      <a:pt x="148" y="440"/>
                      <a:pt x="138" y="462"/>
                      <a:pt x="128" y="483"/>
                    </a:cubicBezTo>
                    <a:cubicBezTo>
                      <a:pt x="126" y="490"/>
                      <a:pt x="124" y="497"/>
                      <a:pt x="125" y="504"/>
                    </a:cubicBezTo>
                    <a:cubicBezTo>
                      <a:pt x="126" y="515"/>
                      <a:pt x="130" y="522"/>
                      <a:pt x="140" y="526"/>
                    </a:cubicBezTo>
                    <a:cubicBezTo>
                      <a:pt x="150" y="530"/>
                      <a:pt x="159" y="526"/>
                      <a:pt x="165" y="519"/>
                    </a:cubicBezTo>
                    <a:cubicBezTo>
                      <a:pt x="168" y="516"/>
                      <a:pt x="170" y="512"/>
                      <a:pt x="172" y="509"/>
                    </a:cubicBezTo>
                    <a:cubicBezTo>
                      <a:pt x="181" y="493"/>
                      <a:pt x="189" y="476"/>
                      <a:pt x="198" y="461"/>
                    </a:cubicBezTo>
                    <a:cubicBezTo>
                      <a:pt x="211" y="438"/>
                      <a:pt x="227" y="417"/>
                      <a:pt x="246" y="399"/>
                    </a:cubicBezTo>
                    <a:cubicBezTo>
                      <a:pt x="260" y="386"/>
                      <a:pt x="276" y="376"/>
                      <a:pt x="294" y="370"/>
                    </a:cubicBezTo>
                    <a:cubicBezTo>
                      <a:pt x="296" y="369"/>
                      <a:pt x="298" y="368"/>
                      <a:pt x="300" y="368"/>
                    </a:cubicBezTo>
                    <a:close/>
                    <a:moveTo>
                      <a:pt x="253" y="112"/>
                    </a:moveTo>
                    <a:cubicBezTo>
                      <a:pt x="252" y="113"/>
                      <a:pt x="250" y="113"/>
                      <a:pt x="249" y="114"/>
                    </a:cubicBezTo>
                    <a:cubicBezTo>
                      <a:pt x="240" y="117"/>
                      <a:pt x="231" y="119"/>
                      <a:pt x="222" y="122"/>
                    </a:cubicBezTo>
                    <a:cubicBezTo>
                      <a:pt x="187" y="134"/>
                      <a:pt x="154" y="149"/>
                      <a:pt x="123" y="169"/>
                    </a:cubicBezTo>
                    <a:cubicBezTo>
                      <a:pt x="110" y="178"/>
                      <a:pt x="97" y="188"/>
                      <a:pt x="85" y="200"/>
                    </a:cubicBezTo>
                    <a:cubicBezTo>
                      <a:pt x="81" y="204"/>
                      <a:pt x="77" y="208"/>
                      <a:pt x="75" y="214"/>
                    </a:cubicBezTo>
                    <a:cubicBezTo>
                      <a:pt x="71" y="225"/>
                      <a:pt x="76" y="237"/>
                      <a:pt x="87" y="241"/>
                    </a:cubicBezTo>
                    <a:cubicBezTo>
                      <a:pt x="94" y="244"/>
                      <a:pt x="101" y="244"/>
                      <a:pt x="108" y="242"/>
                    </a:cubicBezTo>
                    <a:cubicBezTo>
                      <a:pt x="114" y="240"/>
                      <a:pt x="118" y="237"/>
                      <a:pt x="123" y="234"/>
                    </a:cubicBezTo>
                    <a:cubicBezTo>
                      <a:pt x="134" y="226"/>
                      <a:pt x="146" y="217"/>
                      <a:pt x="158" y="210"/>
                    </a:cubicBezTo>
                    <a:cubicBezTo>
                      <a:pt x="186" y="191"/>
                      <a:pt x="216" y="176"/>
                      <a:pt x="249" y="165"/>
                    </a:cubicBezTo>
                    <a:cubicBezTo>
                      <a:pt x="250" y="165"/>
                      <a:pt x="252" y="164"/>
                      <a:pt x="253" y="164"/>
                    </a:cubicBezTo>
                    <a:cubicBezTo>
                      <a:pt x="253" y="183"/>
                      <a:pt x="253" y="202"/>
                      <a:pt x="253" y="220"/>
                    </a:cubicBezTo>
                    <a:cubicBezTo>
                      <a:pt x="252" y="221"/>
                      <a:pt x="251" y="221"/>
                      <a:pt x="250" y="222"/>
                    </a:cubicBezTo>
                    <a:cubicBezTo>
                      <a:pt x="185" y="247"/>
                      <a:pt x="131" y="288"/>
                      <a:pt x="90" y="345"/>
                    </a:cubicBezTo>
                    <a:cubicBezTo>
                      <a:pt x="81" y="357"/>
                      <a:pt x="73" y="370"/>
                      <a:pt x="65" y="383"/>
                    </a:cubicBezTo>
                    <a:cubicBezTo>
                      <a:pt x="62" y="387"/>
                      <a:pt x="60" y="391"/>
                      <a:pt x="60" y="395"/>
                    </a:cubicBezTo>
                    <a:cubicBezTo>
                      <a:pt x="60" y="408"/>
                      <a:pt x="68" y="419"/>
                      <a:pt x="80" y="422"/>
                    </a:cubicBezTo>
                    <a:cubicBezTo>
                      <a:pt x="90" y="425"/>
                      <a:pt x="98" y="422"/>
                      <a:pt x="104" y="413"/>
                    </a:cubicBezTo>
                    <a:cubicBezTo>
                      <a:pt x="107" y="409"/>
                      <a:pt x="110" y="404"/>
                      <a:pt x="113" y="400"/>
                    </a:cubicBezTo>
                    <a:cubicBezTo>
                      <a:pt x="127" y="380"/>
                      <a:pt x="143" y="361"/>
                      <a:pt x="160" y="343"/>
                    </a:cubicBezTo>
                    <a:cubicBezTo>
                      <a:pt x="177" y="325"/>
                      <a:pt x="195" y="309"/>
                      <a:pt x="215" y="296"/>
                    </a:cubicBezTo>
                    <a:cubicBezTo>
                      <a:pt x="237" y="282"/>
                      <a:pt x="261" y="271"/>
                      <a:pt x="286" y="264"/>
                    </a:cubicBezTo>
                    <a:cubicBezTo>
                      <a:pt x="300" y="260"/>
                      <a:pt x="304" y="253"/>
                      <a:pt x="304" y="240"/>
                    </a:cubicBezTo>
                    <a:cubicBezTo>
                      <a:pt x="304" y="189"/>
                      <a:pt x="304" y="138"/>
                      <a:pt x="304" y="88"/>
                    </a:cubicBezTo>
                    <a:cubicBezTo>
                      <a:pt x="304" y="84"/>
                      <a:pt x="304" y="81"/>
                      <a:pt x="303" y="78"/>
                    </a:cubicBezTo>
                    <a:cubicBezTo>
                      <a:pt x="303" y="74"/>
                      <a:pt x="302" y="69"/>
                      <a:pt x="299" y="65"/>
                    </a:cubicBezTo>
                    <a:cubicBezTo>
                      <a:pt x="293" y="55"/>
                      <a:pt x="280" y="51"/>
                      <a:pt x="269" y="56"/>
                    </a:cubicBezTo>
                    <a:cubicBezTo>
                      <a:pt x="261" y="61"/>
                      <a:pt x="256" y="68"/>
                      <a:pt x="254" y="77"/>
                    </a:cubicBezTo>
                    <a:cubicBezTo>
                      <a:pt x="254" y="81"/>
                      <a:pt x="254" y="85"/>
                      <a:pt x="253" y="90"/>
                    </a:cubicBezTo>
                    <a:cubicBezTo>
                      <a:pt x="253" y="97"/>
                      <a:pt x="253" y="105"/>
                      <a:pt x="253" y="112"/>
                    </a:cubicBezTo>
                    <a:close/>
                    <a:moveTo>
                      <a:pt x="398" y="112"/>
                    </a:moveTo>
                    <a:cubicBezTo>
                      <a:pt x="398" y="110"/>
                      <a:pt x="398" y="108"/>
                      <a:pt x="398" y="106"/>
                    </a:cubicBezTo>
                    <a:cubicBezTo>
                      <a:pt x="398" y="98"/>
                      <a:pt x="398" y="90"/>
                      <a:pt x="398" y="82"/>
                    </a:cubicBezTo>
                    <a:cubicBezTo>
                      <a:pt x="397" y="76"/>
                      <a:pt x="396" y="70"/>
                      <a:pt x="392" y="65"/>
                    </a:cubicBezTo>
                    <a:cubicBezTo>
                      <a:pt x="386" y="57"/>
                      <a:pt x="378" y="53"/>
                      <a:pt x="368" y="54"/>
                    </a:cubicBezTo>
                    <a:cubicBezTo>
                      <a:pt x="358" y="56"/>
                      <a:pt x="352" y="62"/>
                      <a:pt x="349" y="71"/>
                    </a:cubicBezTo>
                    <a:cubicBezTo>
                      <a:pt x="348" y="75"/>
                      <a:pt x="347" y="80"/>
                      <a:pt x="347" y="85"/>
                    </a:cubicBezTo>
                    <a:cubicBezTo>
                      <a:pt x="347" y="137"/>
                      <a:pt x="347" y="189"/>
                      <a:pt x="347" y="242"/>
                    </a:cubicBezTo>
                    <a:cubicBezTo>
                      <a:pt x="347" y="242"/>
                      <a:pt x="347" y="243"/>
                      <a:pt x="347" y="243"/>
                    </a:cubicBezTo>
                    <a:cubicBezTo>
                      <a:pt x="347" y="251"/>
                      <a:pt x="351" y="257"/>
                      <a:pt x="358" y="260"/>
                    </a:cubicBezTo>
                    <a:cubicBezTo>
                      <a:pt x="361" y="262"/>
                      <a:pt x="365" y="263"/>
                      <a:pt x="369" y="264"/>
                    </a:cubicBezTo>
                    <a:cubicBezTo>
                      <a:pt x="387" y="270"/>
                      <a:pt x="405" y="277"/>
                      <a:pt x="421" y="286"/>
                    </a:cubicBezTo>
                    <a:cubicBezTo>
                      <a:pt x="449" y="301"/>
                      <a:pt x="473" y="321"/>
                      <a:pt x="493" y="344"/>
                    </a:cubicBezTo>
                    <a:cubicBezTo>
                      <a:pt x="513" y="365"/>
                      <a:pt x="530" y="388"/>
                      <a:pt x="546" y="412"/>
                    </a:cubicBezTo>
                    <a:cubicBezTo>
                      <a:pt x="547" y="413"/>
                      <a:pt x="548" y="415"/>
                      <a:pt x="549" y="416"/>
                    </a:cubicBezTo>
                    <a:cubicBezTo>
                      <a:pt x="553" y="421"/>
                      <a:pt x="558" y="423"/>
                      <a:pt x="564" y="423"/>
                    </a:cubicBezTo>
                    <a:cubicBezTo>
                      <a:pt x="584" y="423"/>
                      <a:pt x="598" y="402"/>
                      <a:pt x="587" y="384"/>
                    </a:cubicBezTo>
                    <a:cubicBezTo>
                      <a:pt x="581" y="374"/>
                      <a:pt x="576" y="365"/>
                      <a:pt x="569" y="355"/>
                    </a:cubicBezTo>
                    <a:cubicBezTo>
                      <a:pt x="528" y="296"/>
                      <a:pt x="474" y="251"/>
                      <a:pt x="407" y="224"/>
                    </a:cubicBezTo>
                    <a:cubicBezTo>
                      <a:pt x="404" y="223"/>
                      <a:pt x="401" y="222"/>
                      <a:pt x="398" y="220"/>
                    </a:cubicBezTo>
                    <a:cubicBezTo>
                      <a:pt x="398" y="201"/>
                      <a:pt x="398" y="183"/>
                      <a:pt x="398" y="164"/>
                    </a:cubicBezTo>
                    <a:cubicBezTo>
                      <a:pt x="399" y="164"/>
                      <a:pt x="399" y="164"/>
                      <a:pt x="399" y="164"/>
                    </a:cubicBezTo>
                    <a:cubicBezTo>
                      <a:pt x="401" y="165"/>
                      <a:pt x="402" y="165"/>
                      <a:pt x="403" y="165"/>
                    </a:cubicBezTo>
                    <a:cubicBezTo>
                      <a:pt x="439" y="177"/>
                      <a:pt x="473" y="195"/>
                      <a:pt x="504" y="217"/>
                    </a:cubicBezTo>
                    <a:cubicBezTo>
                      <a:pt x="513" y="223"/>
                      <a:pt x="522" y="230"/>
                      <a:pt x="532" y="236"/>
                    </a:cubicBezTo>
                    <a:cubicBezTo>
                      <a:pt x="539" y="242"/>
                      <a:pt x="547" y="244"/>
                      <a:pt x="556" y="243"/>
                    </a:cubicBezTo>
                    <a:cubicBezTo>
                      <a:pt x="573" y="242"/>
                      <a:pt x="582" y="226"/>
                      <a:pt x="575" y="211"/>
                    </a:cubicBezTo>
                    <a:cubicBezTo>
                      <a:pt x="572" y="206"/>
                      <a:pt x="569" y="202"/>
                      <a:pt x="566" y="199"/>
                    </a:cubicBezTo>
                    <a:cubicBezTo>
                      <a:pt x="549" y="182"/>
                      <a:pt x="529" y="169"/>
                      <a:pt x="509" y="157"/>
                    </a:cubicBezTo>
                    <a:cubicBezTo>
                      <a:pt x="480" y="141"/>
                      <a:pt x="450" y="129"/>
                      <a:pt x="418" y="119"/>
                    </a:cubicBezTo>
                    <a:cubicBezTo>
                      <a:pt x="412" y="116"/>
                      <a:pt x="405" y="114"/>
                      <a:pt x="398" y="11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grpSp>
      </p:grpSp>
      <p:cxnSp>
        <p:nvCxnSpPr>
          <p:cNvPr id="122" name="直接连接符 121">
            <a:extLst>
              <a:ext uri="{FF2B5EF4-FFF2-40B4-BE49-F238E27FC236}">
                <a16:creationId xmlns:a16="http://schemas.microsoft.com/office/drawing/2014/main" id="{44ED58EF-63CC-4876-87B1-66450A7862C6}"/>
              </a:ext>
            </a:extLst>
          </p:cNvPr>
          <p:cNvCxnSpPr>
            <a:cxnSpLocks/>
          </p:cNvCxnSpPr>
          <p:nvPr userDrawn="1"/>
        </p:nvCxnSpPr>
        <p:spPr>
          <a:xfrm>
            <a:off x="438150" y="6381750"/>
            <a:ext cx="11315700" cy="0"/>
          </a:xfrm>
          <a:prstGeom prst="line">
            <a:avLst/>
          </a:prstGeom>
          <a:ln>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sp>
        <p:nvSpPr>
          <p:cNvPr id="123" name="灯片编号占位符 8">
            <a:extLst>
              <a:ext uri="{FF2B5EF4-FFF2-40B4-BE49-F238E27FC236}">
                <a16:creationId xmlns:a16="http://schemas.microsoft.com/office/drawing/2014/main" id="{DD600323-006F-4A08-BE03-2ABBBD1D9CCD}"/>
              </a:ext>
            </a:extLst>
          </p:cNvPr>
          <p:cNvSpPr>
            <a:spLocks noGrp="1"/>
          </p:cNvSpPr>
          <p:nvPr>
            <p:ph type="sldNum" sz="quarter" idx="4"/>
          </p:nvPr>
        </p:nvSpPr>
        <p:spPr>
          <a:xfrm>
            <a:off x="9005791" y="6394353"/>
            <a:ext cx="2743200" cy="292196"/>
          </a:xfrm>
          <a:prstGeom prst="rect">
            <a:avLst/>
          </a:prstGeom>
        </p:spPr>
        <p:txBody>
          <a:bodyPr vert="horz" lIns="91440" tIns="45720" rIns="91440" bIns="45720" rtlCol="0" anchor="ctr"/>
          <a:lstStyle>
            <a:lvl1pPr algn="r">
              <a:defRPr sz="1200">
                <a:solidFill>
                  <a:schemeClr val="tx1">
                    <a:lumMod val="50000"/>
                    <a:lumOff val="50000"/>
                  </a:schemeClr>
                </a:solidFill>
              </a:defRPr>
            </a:lvl1pPr>
          </a:lstStyle>
          <a:p>
            <a:r>
              <a:rPr lang="en-US" altLang="zh-CN" dirty="0"/>
              <a:t>&lt; </a:t>
            </a:r>
            <a:fld id="{A548B57D-AE10-4CF7-A9DF-59FEFA91B28E}" type="slidenum">
              <a:rPr lang="zh-CN" altLang="en-US" smtClean="0"/>
              <a:pPr/>
              <a:t>‹#›</a:t>
            </a:fld>
            <a:r>
              <a:rPr lang="zh-CN" altLang="en-US" dirty="0"/>
              <a:t> </a:t>
            </a:r>
            <a:r>
              <a:rPr lang="en-US" altLang="zh-CN" dirty="0"/>
              <a:t>&gt;</a:t>
            </a:r>
            <a:endParaRPr lang="zh-CN" altLang="en-US" dirty="0"/>
          </a:p>
        </p:txBody>
      </p:sp>
      <p:cxnSp>
        <p:nvCxnSpPr>
          <p:cNvPr id="71" name="直接连接符 70">
            <a:extLst>
              <a:ext uri="{FF2B5EF4-FFF2-40B4-BE49-F238E27FC236}">
                <a16:creationId xmlns:a16="http://schemas.microsoft.com/office/drawing/2014/main" id="{E65A605E-CDFB-48F0-9262-92E6FAB0F34F}"/>
              </a:ext>
            </a:extLst>
          </p:cNvPr>
          <p:cNvCxnSpPr>
            <a:cxnSpLocks/>
          </p:cNvCxnSpPr>
          <p:nvPr userDrawn="1"/>
        </p:nvCxnSpPr>
        <p:spPr>
          <a:xfrm>
            <a:off x="745067" y="868363"/>
            <a:ext cx="11008783" cy="0"/>
          </a:xfrm>
          <a:prstGeom prst="line">
            <a:avLst/>
          </a:prstGeom>
          <a:ln>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cxnSp>
        <p:nvCxnSpPr>
          <p:cNvPr id="65" name="直接连接符 64">
            <a:extLst>
              <a:ext uri="{FF2B5EF4-FFF2-40B4-BE49-F238E27FC236}">
                <a16:creationId xmlns:a16="http://schemas.microsoft.com/office/drawing/2014/main" id="{1DC1FD71-DEEB-4393-91A7-3EA78EA471F7}"/>
              </a:ext>
            </a:extLst>
          </p:cNvPr>
          <p:cNvCxnSpPr>
            <a:cxnSpLocks/>
          </p:cNvCxnSpPr>
          <p:nvPr/>
        </p:nvCxnSpPr>
        <p:spPr>
          <a:xfrm>
            <a:off x="528706" y="867990"/>
            <a:ext cx="589713" cy="0"/>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sp>
        <p:nvSpPr>
          <p:cNvPr id="124" name="标题 1">
            <a:extLst>
              <a:ext uri="{FF2B5EF4-FFF2-40B4-BE49-F238E27FC236}">
                <a16:creationId xmlns:a16="http://schemas.microsoft.com/office/drawing/2014/main" id="{D1EB5750-0A9D-4CDA-8A3E-C75D4C68F34A}"/>
              </a:ext>
            </a:extLst>
          </p:cNvPr>
          <p:cNvSpPr>
            <a:spLocks noGrp="1"/>
          </p:cNvSpPr>
          <p:nvPr>
            <p:ph type="title" hasCustomPrompt="1"/>
          </p:nvPr>
        </p:nvSpPr>
        <p:spPr>
          <a:xfrm>
            <a:off x="442913" y="243569"/>
            <a:ext cx="9056851" cy="617518"/>
          </a:xfrm>
        </p:spPr>
        <p:txBody>
          <a:bodyPr>
            <a:normAutofit/>
          </a:bodyPr>
          <a:lstStyle>
            <a:lvl1pPr algn="l" defTabSz="914400" rtl="0" eaLnBrk="1" latinLnBrk="0" hangingPunct="1">
              <a:lnSpc>
                <a:spcPct val="90000"/>
              </a:lnSpc>
              <a:spcBef>
                <a:spcPct val="0"/>
              </a:spcBef>
              <a:buNone/>
              <a:defRPr lang="zh-CN" altLang="en-US" sz="2400" b="1" kern="1200" baseline="0" dirty="0">
                <a:solidFill>
                  <a:schemeClr val="accent1"/>
                </a:solidFill>
                <a:latin typeface="Arial" panose="020B0604020202020204" pitchFamily="34" charset="0"/>
                <a:ea typeface="微软雅黑" panose="020B0503020204020204" pitchFamily="34" charset="-122"/>
                <a:cs typeface="+mn-ea"/>
              </a:defRPr>
            </a:lvl1pPr>
          </a:lstStyle>
          <a:p>
            <a:r>
              <a:rPr lang="en-US" altLang="zh-CN" dirty="0"/>
              <a:t>X.X  </a:t>
            </a:r>
            <a:r>
              <a:rPr lang="zh-CN" altLang="en-US" dirty="0"/>
              <a:t>单击此处输入标题</a:t>
            </a:r>
          </a:p>
        </p:txBody>
      </p:sp>
      <p:sp>
        <p:nvSpPr>
          <p:cNvPr id="63" name="文本框 62">
            <a:extLst>
              <a:ext uri="{FF2B5EF4-FFF2-40B4-BE49-F238E27FC236}">
                <a16:creationId xmlns:a16="http://schemas.microsoft.com/office/drawing/2014/main" id="{6D968944-E188-47DB-80CF-1FD6A7CF4922}"/>
              </a:ext>
            </a:extLst>
          </p:cNvPr>
          <p:cNvSpPr txBox="1"/>
          <p:nvPr userDrawn="1"/>
        </p:nvSpPr>
        <p:spPr>
          <a:xfrm>
            <a:off x="442913" y="6394353"/>
            <a:ext cx="1545907" cy="276999"/>
          </a:xfrm>
          <a:prstGeom prst="rect">
            <a:avLst/>
          </a:prstGeom>
          <a:noFill/>
        </p:spPr>
        <p:txBody>
          <a:bodyPr wrap="square" rtlCol="0">
            <a:spAutoFit/>
          </a:bodyPr>
          <a:lstStyle/>
          <a:p>
            <a:r>
              <a:rPr lang="zh-CN" altLang="en-US" sz="1200" dirty="0">
                <a:solidFill>
                  <a:schemeClr val="tx1">
                    <a:lumMod val="50000"/>
                    <a:lumOff val="50000"/>
                  </a:schemeClr>
                </a:solidFill>
                <a:cs typeface="+mn-ea"/>
                <a:sym typeface="+mn-lt"/>
              </a:rPr>
              <a:t>思想自由 兼容并包</a:t>
            </a:r>
          </a:p>
        </p:txBody>
      </p:sp>
    </p:spTree>
    <p:extLst>
      <p:ext uri="{BB962C8B-B14F-4D97-AF65-F5344CB8AC3E}">
        <p14:creationId xmlns:p14="http://schemas.microsoft.com/office/powerpoint/2010/main" val="1421409504"/>
      </p:ext>
    </p:extLst>
  </p:cSld>
  <p:clrMapOvr>
    <a:masterClrMapping/>
  </p:clrMapOvr>
  <p:extLst>
    <p:ext uri="{DCECCB84-F9BA-43D5-87BE-67443E8EF086}">
      <p15:sldGuideLst xmlns:p15="http://schemas.microsoft.com/office/powerpoint/2012/main">
        <p15:guide id="4" pos="3840">
          <p15:clr>
            <a:srgbClr val="FBAE40"/>
          </p15:clr>
        </p15:guide>
      </p15:sldGuideLst>
    </p:ext>
  </p:extLst>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目录-5部分">
    <p:spTree>
      <p:nvGrpSpPr>
        <p:cNvPr id="1" name=""/>
        <p:cNvGrpSpPr/>
        <p:nvPr/>
      </p:nvGrpSpPr>
      <p:grpSpPr>
        <a:xfrm>
          <a:off x="0" y="0"/>
          <a:ext cx="0" cy="0"/>
          <a:chOff x="0" y="0"/>
          <a:chExt cx="0" cy="0"/>
        </a:xfrm>
      </p:grpSpPr>
      <p:sp>
        <p:nvSpPr>
          <p:cNvPr id="6" name="矩形 5">
            <a:extLst>
              <a:ext uri="{FF2B5EF4-FFF2-40B4-BE49-F238E27FC236}">
                <a16:creationId xmlns:a16="http://schemas.microsoft.com/office/drawing/2014/main" id="{07DDBCB7-E991-46B4-8485-8E5161A9C4C0}"/>
              </a:ext>
            </a:extLst>
          </p:cNvPr>
          <p:cNvSpPr/>
          <p:nvPr userDrawn="1"/>
        </p:nvSpPr>
        <p:spPr>
          <a:xfrm>
            <a:off x="-1" y="0"/>
            <a:ext cx="6096001"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Arial" panose="020F0502020204030204"/>
              <a:ea typeface="Microsoft YaHei"/>
              <a:cs typeface="+mn-ea"/>
              <a:sym typeface="+mn-lt"/>
            </a:endParaRPr>
          </a:p>
        </p:txBody>
      </p:sp>
      <p:sp>
        <p:nvSpPr>
          <p:cNvPr id="71" name="矩形 70">
            <a:extLst>
              <a:ext uri="{FF2B5EF4-FFF2-40B4-BE49-F238E27FC236}">
                <a16:creationId xmlns:a16="http://schemas.microsoft.com/office/drawing/2014/main" id="{1DEB25A3-6BFF-4215-894B-71D6E2DD833C}"/>
              </a:ext>
            </a:extLst>
          </p:cNvPr>
          <p:cNvSpPr/>
          <p:nvPr userDrawn="1"/>
        </p:nvSpPr>
        <p:spPr>
          <a:xfrm>
            <a:off x="589281" y="476251"/>
            <a:ext cx="11013440" cy="5905500"/>
          </a:xfrm>
          <a:prstGeom prst="rect">
            <a:avLst/>
          </a:prstGeom>
          <a:solidFill>
            <a:schemeClr val="bg1"/>
          </a:solidFill>
          <a:ln>
            <a:noFill/>
          </a:ln>
          <a:effectLst>
            <a:glow rad="101600">
              <a:schemeClr val="tx1">
                <a:alpha val="1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Arial" panose="020F0502020204030204"/>
              <a:ea typeface="Microsoft YaHei"/>
              <a:cs typeface="+mn-ea"/>
              <a:sym typeface="+mn-lt"/>
            </a:endParaRPr>
          </a:p>
        </p:txBody>
      </p:sp>
      <p:pic>
        <p:nvPicPr>
          <p:cNvPr id="35" name="图形 34">
            <a:extLst>
              <a:ext uri="{FF2B5EF4-FFF2-40B4-BE49-F238E27FC236}">
                <a16:creationId xmlns:a16="http://schemas.microsoft.com/office/drawing/2014/main" id="{3A501E88-F75F-4CDF-AE88-C91E47187A1B}"/>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1601832" y="3365787"/>
            <a:ext cx="6665290" cy="4818286"/>
          </a:xfrm>
          <a:prstGeom prst="rect">
            <a:avLst/>
          </a:prstGeom>
        </p:spPr>
      </p:pic>
      <p:grpSp>
        <p:nvGrpSpPr>
          <p:cNvPr id="8" name="组合 7">
            <a:extLst>
              <a:ext uri="{FF2B5EF4-FFF2-40B4-BE49-F238E27FC236}">
                <a16:creationId xmlns:a16="http://schemas.microsoft.com/office/drawing/2014/main" id="{ED8836D6-4104-415F-A6DA-0E694613F791}"/>
              </a:ext>
            </a:extLst>
          </p:cNvPr>
          <p:cNvGrpSpPr/>
          <p:nvPr userDrawn="1"/>
        </p:nvGrpSpPr>
        <p:grpSpPr>
          <a:xfrm>
            <a:off x="2296213" y="1033221"/>
            <a:ext cx="2354895" cy="1876405"/>
            <a:chOff x="2202591" y="1033221"/>
            <a:chExt cx="2354895" cy="1876405"/>
          </a:xfrm>
        </p:grpSpPr>
        <p:sp>
          <p:nvSpPr>
            <p:cNvPr id="9" name="标题 1">
              <a:extLst>
                <a:ext uri="{FF2B5EF4-FFF2-40B4-BE49-F238E27FC236}">
                  <a16:creationId xmlns:a16="http://schemas.microsoft.com/office/drawing/2014/main" id="{1E5B2D9B-48E4-45CC-A328-3F68B6E6DD69}"/>
                </a:ext>
              </a:extLst>
            </p:cNvPr>
            <p:cNvSpPr txBox="1">
              <a:spLocks/>
            </p:cNvSpPr>
            <p:nvPr/>
          </p:nvSpPr>
          <p:spPr>
            <a:xfrm>
              <a:off x="2202591" y="1033221"/>
              <a:ext cx="2165279" cy="1500655"/>
            </a:xfrm>
            <a:prstGeom prst="rect">
              <a:avLst/>
            </a:prstGeom>
          </p:spPr>
          <p:txBody>
            <a:bodyPr anchor="ctr">
              <a:normAutofit/>
            </a:bodyPr>
            <a:lstStyle>
              <a:lvl1pPr algn="l" defTabSz="914400" rtl="0" eaLnBrk="1" latinLnBrk="0" hangingPunct="1">
                <a:lnSpc>
                  <a:spcPct val="90000"/>
                </a:lnSpc>
                <a:spcBef>
                  <a:spcPct val="0"/>
                </a:spcBef>
                <a:buNone/>
                <a:defRPr sz="2800" b="1" kern="1200">
                  <a:solidFill>
                    <a:srgbClr val="0070C0"/>
                  </a:solidFill>
                  <a:latin typeface="+mj-lt"/>
                  <a:ea typeface="微软雅黑" panose="020B0503020204020204" pitchFamily="34" charset="-122"/>
                  <a:cs typeface="+mj-cs"/>
                </a:defRPr>
              </a:lvl1p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0" lang="zh-CN" altLang="en-US" sz="5400" b="1" i="0" u="none" strike="noStrike" kern="2200" cap="none" spc="0" normalizeH="0" baseline="0" noProof="0" dirty="0">
                  <a:ln>
                    <a:noFill/>
                  </a:ln>
                  <a:solidFill>
                    <a:schemeClr val="accent1"/>
                  </a:solidFill>
                  <a:effectLst/>
                  <a:uLnTx/>
                  <a:uFillTx/>
                  <a:latin typeface="Arial" panose="020F0502020204030204"/>
                  <a:ea typeface="Microsoft YaHei"/>
                  <a:cs typeface="+mn-ea"/>
                  <a:sym typeface="+mn-lt"/>
                </a:rPr>
                <a:t>目  录</a:t>
              </a:r>
              <a:endParaRPr kumimoji="0" lang="en-US" altLang="zh-CN" sz="5400" b="1" i="0" u="none" strike="noStrike" kern="2200" cap="none" spc="0" normalizeH="0" baseline="0" noProof="0" dirty="0">
                <a:ln>
                  <a:noFill/>
                </a:ln>
                <a:solidFill>
                  <a:schemeClr val="accent1"/>
                </a:solidFill>
                <a:effectLst/>
                <a:uLnTx/>
                <a:uFillTx/>
                <a:latin typeface="Arial" panose="020F0502020204030204"/>
                <a:ea typeface="Microsoft YaHei"/>
                <a:cs typeface="+mn-ea"/>
                <a:sym typeface="+mn-lt"/>
              </a:endParaRPr>
            </a:p>
          </p:txBody>
        </p:sp>
        <p:sp>
          <p:nvSpPr>
            <p:cNvPr id="10" name="文本框 9">
              <a:extLst>
                <a:ext uri="{FF2B5EF4-FFF2-40B4-BE49-F238E27FC236}">
                  <a16:creationId xmlns:a16="http://schemas.microsoft.com/office/drawing/2014/main" id="{BE44CE6C-A329-4948-8A82-1DEFBD1A051B}"/>
                </a:ext>
              </a:extLst>
            </p:cNvPr>
            <p:cNvSpPr txBox="1"/>
            <p:nvPr/>
          </p:nvSpPr>
          <p:spPr>
            <a:xfrm>
              <a:off x="2389402" y="2078629"/>
              <a:ext cx="2168084" cy="83099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zh-CN" sz="2400" b="0" i="0" u="none" strike="noStrike" kern="2200" cap="none" spc="-20" normalizeH="0" baseline="0" noProof="0" dirty="0">
                  <a:ln>
                    <a:noFill/>
                  </a:ln>
                  <a:solidFill>
                    <a:schemeClr val="accent1"/>
                  </a:solidFill>
                  <a:effectLst/>
                  <a:uLnTx/>
                  <a:uFillTx/>
                  <a:latin typeface="Arial" panose="020F0502020204030204"/>
                  <a:ea typeface="Microsoft YaHei"/>
                  <a:cs typeface="+mn-ea"/>
                  <a:sym typeface="+mn-lt"/>
                </a:rPr>
                <a:t>CONTENTS</a:t>
              </a:r>
              <a:endParaRPr kumimoji="0" lang="zh-CN" altLang="en-US" sz="2400" b="0" i="0" u="none" strike="noStrike" kern="2200" cap="none" spc="-20" normalizeH="0" baseline="0" noProof="0" dirty="0">
                <a:ln>
                  <a:noFill/>
                </a:ln>
                <a:solidFill>
                  <a:schemeClr val="accent1"/>
                </a:solidFill>
                <a:effectLst/>
                <a:uLnTx/>
                <a:uFillTx/>
                <a:latin typeface="Arial" panose="020F0502020204030204"/>
                <a:ea typeface="Microsoft YaHei"/>
                <a:cs typeface="+mn-ea"/>
                <a:sym typeface="+mn-lt"/>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2400" b="0" i="0" u="none" strike="noStrike" kern="1200" cap="none" spc="-20" normalizeH="0" baseline="0" noProof="0" dirty="0">
                <a:ln>
                  <a:noFill/>
                </a:ln>
                <a:solidFill>
                  <a:schemeClr val="accent1"/>
                </a:solidFill>
                <a:effectLst/>
                <a:uLnTx/>
                <a:uFillTx/>
                <a:latin typeface="Arial" panose="020F0502020204030204"/>
                <a:ea typeface="Microsoft YaHei"/>
                <a:cs typeface="+mn-ea"/>
                <a:sym typeface="+mn-lt"/>
              </a:endParaRPr>
            </a:p>
          </p:txBody>
        </p:sp>
      </p:grpSp>
      <p:sp>
        <p:nvSpPr>
          <p:cNvPr id="41" name="文本占位符 40">
            <a:extLst>
              <a:ext uri="{FF2B5EF4-FFF2-40B4-BE49-F238E27FC236}">
                <a16:creationId xmlns:a16="http://schemas.microsoft.com/office/drawing/2014/main" id="{1DDB07A2-0BEC-42D8-BCBF-4274AF207FC0}"/>
              </a:ext>
            </a:extLst>
          </p:cNvPr>
          <p:cNvSpPr>
            <a:spLocks noGrp="1"/>
          </p:cNvSpPr>
          <p:nvPr>
            <p:ph type="body" sz="quarter" idx="10" hasCustomPrompt="1"/>
          </p:nvPr>
        </p:nvSpPr>
        <p:spPr>
          <a:xfrm>
            <a:off x="7819905" y="1408752"/>
            <a:ext cx="3071615" cy="487680"/>
          </a:xfrm>
        </p:spPr>
        <p:txBody>
          <a:bodyPr>
            <a:normAutofit/>
          </a:bodyPr>
          <a:lstStyle>
            <a:lvl1pPr marL="0" indent="0" algn="l" defTabSz="914400" rtl="0" eaLnBrk="1" latinLnBrk="0" hangingPunct="1">
              <a:buNone/>
              <a:defRPr lang="zh-CN" altLang="en-US" sz="2800" kern="1200" dirty="0" smtClean="0">
                <a:solidFill>
                  <a:srgbClr val="000000">
                    <a:lumMod val="85000"/>
                    <a:lumOff val="15000"/>
                  </a:srgbClr>
                </a:solidFill>
                <a:latin typeface="微软雅黑"/>
                <a:ea typeface="+mn-ea"/>
                <a:cs typeface="+mn-cs"/>
              </a:defRPr>
            </a:lvl1pPr>
            <a:lvl2pPr marL="457200" indent="0">
              <a:buNone/>
              <a:defRPr/>
            </a:lvl2pPr>
          </a:lstStyle>
          <a:p>
            <a:pPr lvl="0"/>
            <a:r>
              <a:rPr lang="zh-CN" altLang="en-US" dirty="0"/>
              <a:t>输入目录标题</a:t>
            </a:r>
          </a:p>
        </p:txBody>
      </p:sp>
      <p:sp>
        <p:nvSpPr>
          <p:cNvPr id="42" name="文本占位符 40">
            <a:extLst>
              <a:ext uri="{FF2B5EF4-FFF2-40B4-BE49-F238E27FC236}">
                <a16:creationId xmlns:a16="http://schemas.microsoft.com/office/drawing/2014/main" id="{3EE8ADE6-8EEE-4661-B83E-89A22DA1686F}"/>
              </a:ext>
            </a:extLst>
          </p:cNvPr>
          <p:cNvSpPr>
            <a:spLocks noGrp="1"/>
          </p:cNvSpPr>
          <p:nvPr>
            <p:ph type="body" sz="quarter" idx="11" hasCustomPrompt="1"/>
          </p:nvPr>
        </p:nvSpPr>
        <p:spPr>
          <a:xfrm>
            <a:off x="7819905" y="2302202"/>
            <a:ext cx="3071615" cy="487680"/>
          </a:xfrm>
        </p:spPr>
        <p:txBody>
          <a:bodyPr>
            <a:normAutofit/>
          </a:bodyPr>
          <a:lstStyle>
            <a:lvl1pPr marL="0" indent="0" algn="l" defTabSz="914400" rtl="0" eaLnBrk="1" latinLnBrk="0" hangingPunct="1">
              <a:buNone/>
              <a:defRPr lang="zh-CN" altLang="en-US" sz="2800" kern="1200" dirty="0" smtClean="0">
                <a:solidFill>
                  <a:srgbClr val="000000">
                    <a:lumMod val="85000"/>
                    <a:lumOff val="15000"/>
                  </a:srgbClr>
                </a:solidFill>
                <a:latin typeface="微软雅黑"/>
                <a:ea typeface="+mn-ea"/>
                <a:cs typeface="+mn-cs"/>
              </a:defRPr>
            </a:lvl1pPr>
            <a:lvl2pPr marL="457200" indent="0">
              <a:buNone/>
              <a:defRPr/>
            </a:lvl2pPr>
          </a:lstStyle>
          <a:p>
            <a:pPr lvl="0"/>
            <a:r>
              <a:rPr lang="zh-CN" altLang="en-US" dirty="0"/>
              <a:t>输入目录标题</a:t>
            </a:r>
          </a:p>
        </p:txBody>
      </p:sp>
      <p:sp>
        <p:nvSpPr>
          <p:cNvPr id="43" name="文本占位符 40">
            <a:extLst>
              <a:ext uri="{FF2B5EF4-FFF2-40B4-BE49-F238E27FC236}">
                <a16:creationId xmlns:a16="http://schemas.microsoft.com/office/drawing/2014/main" id="{B8DAAE4E-CF42-40B4-8C0C-8AA671368AD5}"/>
              </a:ext>
            </a:extLst>
          </p:cNvPr>
          <p:cNvSpPr>
            <a:spLocks noGrp="1"/>
          </p:cNvSpPr>
          <p:nvPr>
            <p:ph type="body" sz="quarter" idx="12" hasCustomPrompt="1"/>
          </p:nvPr>
        </p:nvSpPr>
        <p:spPr>
          <a:xfrm>
            <a:off x="7819905" y="3195652"/>
            <a:ext cx="3071615" cy="487680"/>
          </a:xfrm>
        </p:spPr>
        <p:txBody>
          <a:bodyPr>
            <a:normAutofit/>
          </a:bodyPr>
          <a:lstStyle>
            <a:lvl1pPr marL="0" indent="0" algn="l" defTabSz="914400" rtl="0" eaLnBrk="1" latinLnBrk="0" hangingPunct="1">
              <a:buNone/>
              <a:defRPr lang="zh-CN" altLang="en-US" sz="2800" kern="1200" dirty="0" smtClean="0">
                <a:solidFill>
                  <a:srgbClr val="000000">
                    <a:lumMod val="85000"/>
                    <a:lumOff val="15000"/>
                  </a:srgbClr>
                </a:solidFill>
                <a:latin typeface="微软雅黑"/>
                <a:ea typeface="+mn-ea"/>
                <a:cs typeface="+mn-cs"/>
              </a:defRPr>
            </a:lvl1pPr>
            <a:lvl2pPr marL="457200" indent="0">
              <a:buNone/>
              <a:defRPr/>
            </a:lvl2pPr>
          </a:lstStyle>
          <a:p>
            <a:pPr lvl="0"/>
            <a:r>
              <a:rPr lang="zh-CN" altLang="en-US" dirty="0"/>
              <a:t>输入目录标题</a:t>
            </a:r>
          </a:p>
        </p:txBody>
      </p:sp>
      <p:sp>
        <p:nvSpPr>
          <p:cNvPr id="44" name="文本占位符 40">
            <a:extLst>
              <a:ext uri="{FF2B5EF4-FFF2-40B4-BE49-F238E27FC236}">
                <a16:creationId xmlns:a16="http://schemas.microsoft.com/office/drawing/2014/main" id="{B3C1ED7C-5023-48FE-A05C-E9687671B32A}"/>
              </a:ext>
            </a:extLst>
          </p:cNvPr>
          <p:cNvSpPr>
            <a:spLocks noGrp="1"/>
          </p:cNvSpPr>
          <p:nvPr>
            <p:ph type="body" sz="quarter" idx="13" hasCustomPrompt="1"/>
          </p:nvPr>
        </p:nvSpPr>
        <p:spPr>
          <a:xfrm>
            <a:off x="7819905" y="4982551"/>
            <a:ext cx="3071615" cy="487680"/>
          </a:xfrm>
        </p:spPr>
        <p:txBody>
          <a:bodyPr>
            <a:normAutofit/>
          </a:bodyPr>
          <a:lstStyle>
            <a:lvl1pPr marL="0" indent="0" algn="l" defTabSz="914400" rtl="0" eaLnBrk="1" latinLnBrk="0" hangingPunct="1">
              <a:buNone/>
              <a:defRPr lang="zh-CN" altLang="en-US" sz="2800" kern="1200" dirty="0" smtClean="0">
                <a:solidFill>
                  <a:srgbClr val="000000">
                    <a:lumMod val="85000"/>
                    <a:lumOff val="15000"/>
                  </a:srgbClr>
                </a:solidFill>
                <a:latin typeface="微软雅黑"/>
                <a:ea typeface="+mn-ea"/>
                <a:cs typeface="+mn-cs"/>
              </a:defRPr>
            </a:lvl1pPr>
            <a:lvl2pPr marL="457200" indent="0">
              <a:buNone/>
              <a:defRPr/>
            </a:lvl2pPr>
          </a:lstStyle>
          <a:p>
            <a:pPr lvl="0"/>
            <a:r>
              <a:rPr lang="zh-CN" altLang="en-US" dirty="0"/>
              <a:t>输入目录标题</a:t>
            </a:r>
          </a:p>
        </p:txBody>
      </p:sp>
      <p:sp>
        <p:nvSpPr>
          <p:cNvPr id="36" name="文本占位符 40">
            <a:extLst>
              <a:ext uri="{FF2B5EF4-FFF2-40B4-BE49-F238E27FC236}">
                <a16:creationId xmlns:a16="http://schemas.microsoft.com/office/drawing/2014/main" id="{043E6D5F-05DE-429A-8D64-78A20E1D046B}"/>
              </a:ext>
            </a:extLst>
          </p:cNvPr>
          <p:cNvSpPr>
            <a:spLocks noGrp="1"/>
          </p:cNvSpPr>
          <p:nvPr>
            <p:ph type="body" sz="quarter" idx="14" hasCustomPrompt="1"/>
          </p:nvPr>
        </p:nvSpPr>
        <p:spPr>
          <a:xfrm>
            <a:off x="7819905" y="4089102"/>
            <a:ext cx="3071615" cy="487680"/>
          </a:xfrm>
        </p:spPr>
        <p:txBody>
          <a:bodyPr>
            <a:normAutofit/>
          </a:bodyPr>
          <a:lstStyle>
            <a:lvl1pPr marL="0" indent="0" algn="l" defTabSz="914400" rtl="0" eaLnBrk="1" latinLnBrk="0" hangingPunct="1">
              <a:buNone/>
              <a:defRPr lang="zh-CN" altLang="en-US" sz="2800" kern="1200" dirty="0" smtClean="0">
                <a:solidFill>
                  <a:srgbClr val="000000">
                    <a:lumMod val="85000"/>
                    <a:lumOff val="15000"/>
                  </a:srgbClr>
                </a:solidFill>
                <a:latin typeface="微软雅黑"/>
                <a:ea typeface="+mn-ea"/>
                <a:cs typeface="+mn-cs"/>
              </a:defRPr>
            </a:lvl1pPr>
            <a:lvl2pPr marL="457200" indent="0">
              <a:buNone/>
              <a:defRPr/>
            </a:lvl2pPr>
          </a:lstStyle>
          <a:p>
            <a:pPr lvl="0"/>
            <a:r>
              <a:rPr lang="zh-CN" altLang="en-US" dirty="0"/>
              <a:t>输入目录标题</a:t>
            </a:r>
          </a:p>
        </p:txBody>
      </p:sp>
      <p:sp>
        <p:nvSpPr>
          <p:cNvPr id="2" name="文本框 1">
            <a:extLst>
              <a:ext uri="{FF2B5EF4-FFF2-40B4-BE49-F238E27FC236}">
                <a16:creationId xmlns:a16="http://schemas.microsoft.com/office/drawing/2014/main" id="{E701414C-90A5-4AF7-93FE-51CC5323E071}"/>
              </a:ext>
            </a:extLst>
          </p:cNvPr>
          <p:cNvSpPr txBox="1"/>
          <p:nvPr userDrawn="1"/>
        </p:nvSpPr>
        <p:spPr>
          <a:xfrm>
            <a:off x="6809256" y="1360204"/>
            <a:ext cx="675822" cy="584775"/>
          </a:xfrm>
          <a:prstGeom prst="rect">
            <a:avLst/>
          </a:prstGeom>
          <a:noFill/>
        </p:spPr>
        <p:txBody>
          <a:bodyPr wrap="square" rtlCol="0">
            <a:spAutoFit/>
          </a:bodyPr>
          <a:lstStyle/>
          <a:p>
            <a:r>
              <a:rPr lang="en-US" altLang="zh-CN" sz="3200" b="1" dirty="0">
                <a:solidFill>
                  <a:srgbClr val="9A0001"/>
                </a:solidFill>
              </a:rPr>
              <a:t>01.</a:t>
            </a:r>
            <a:endParaRPr lang="zh-CN" altLang="en-US" sz="3200" b="1" dirty="0">
              <a:solidFill>
                <a:srgbClr val="9A0001"/>
              </a:solidFill>
            </a:endParaRPr>
          </a:p>
        </p:txBody>
      </p:sp>
      <p:sp>
        <p:nvSpPr>
          <p:cNvPr id="39" name="文本框 38">
            <a:extLst>
              <a:ext uri="{FF2B5EF4-FFF2-40B4-BE49-F238E27FC236}">
                <a16:creationId xmlns:a16="http://schemas.microsoft.com/office/drawing/2014/main" id="{08D10D4D-0807-49B3-87E5-6308A249C47B}"/>
              </a:ext>
            </a:extLst>
          </p:cNvPr>
          <p:cNvSpPr txBox="1"/>
          <p:nvPr userDrawn="1"/>
        </p:nvSpPr>
        <p:spPr>
          <a:xfrm>
            <a:off x="6809256" y="2253654"/>
            <a:ext cx="675822" cy="584775"/>
          </a:xfrm>
          <a:prstGeom prst="rect">
            <a:avLst/>
          </a:prstGeom>
          <a:noFill/>
        </p:spPr>
        <p:txBody>
          <a:bodyPr wrap="square" rtlCol="0">
            <a:spAutoFit/>
          </a:bodyPr>
          <a:lstStyle/>
          <a:p>
            <a:r>
              <a:rPr lang="en-US" altLang="zh-CN" sz="3200" b="1" dirty="0">
                <a:solidFill>
                  <a:srgbClr val="9A0001"/>
                </a:solidFill>
              </a:rPr>
              <a:t>02.</a:t>
            </a:r>
            <a:endParaRPr lang="zh-CN" altLang="en-US" sz="3200" b="1" dirty="0">
              <a:solidFill>
                <a:srgbClr val="9A0001"/>
              </a:solidFill>
            </a:endParaRPr>
          </a:p>
        </p:txBody>
      </p:sp>
      <p:sp>
        <p:nvSpPr>
          <p:cNvPr id="40" name="文本框 39">
            <a:extLst>
              <a:ext uri="{FF2B5EF4-FFF2-40B4-BE49-F238E27FC236}">
                <a16:creationId xmlns:a16="http://schemas.microsoft.com/office/drawing/2014/main" id="{20A25C77-BB9D-4A78-AE04-B2060C1854F0}"/>
              </a:ext>
            </a:extLst>
          </p:cNvPr>
          <p:cNvSpPr txBox="1"/>
          <p:nvPr userDrawn="1"/>
        </p:nvSpPr>
        <p:spPr>
          <a:xfrm>
            <a:off x="6809256" y="3148379"/>
            <a:ext cx="675822" cy="584775"/>
          </a:xfrm>
          <a:prstGeom prst="rect">
            <a:avLst/>
          </a:prstGeom>
          <a:noFill/>
        </p:spPr>
        <p:txBody>
          <a:bodyPr wrap="square" rtlCol="0">
            <a:spAutoFit/>
          </a:bodyPr>
          <a:lstStyle/>
          <a:p>
            <a:r>
              <a:rPr lang="en-US" altLang="zh-CN" sz="3200" b="1" dirty="0">
                <a:solidFill>
                  <a:srgbClr val="9A0001"/>
                </a:solidFill>
              </a:rPr>
              <a:t>03.</a:t>
            </a:r>
            <a:endParaRPr lang="zh-CN" altLang="en-US" sz="3200" b="1" dirty="0">
              <a:solidFill>
                <a:srgbClr val="9A0001"/>
              </a:solidFill>
            </a:endParaRPr>
          </a:p>
        </p:txBody>
      </p:sp>
      <p:sp>
        <p:nvSpPr>
          <p:cNvPr id="45" name="文本框 44">
            <a:extLst>
              <a:ext uri="{FF2B5EF4-FFF2-40B4-BE49-F238E27FC236}">
                <a16:creationId xmlns:a16="http://schemas.microsoft.com/office/drawing/2014/main" id="{7F7858D3-EB29-4574-9887-04007DDF5A0B}"/>
              </a:ext>
            </a:extLst>
          </p:cNvPr>
          <p:cNvSpPr txBox="1"/>
          <p:nvPr userDrawn="1"/>
        </p:nvSpPr>
        <p:spPr>
          <a:xfrm>
            <a:off x="6809256" y="4021629"/>
            <a:ext cx="675822" cy="584775"/>
          </a:xfrm>
          <a:prstGeom prst="rect">
            <a:avLst/>
          </a:prstGeom>
          <a:noFill/>
        </p:spPr>
        <p:txBody>
          <a:bodyPr wrap="square" rtlCol="0">
            <a:spAutoFit/>
          </a:bodyPr>
          <a:lstStyle/>
          <a:p>
            <a:r>
              <a:rPr lang="en-US" altLang="zh-CN" sz="3200" b="1" dirty="0">
                <a:solidFill>
                  <a:srgbClr val="9A0001"/>
                </a:solidFill>
              </a:rPr>
              <a:t>04.</a:t>
            </a:r>
            <a:endParaRPr lang="zh-CN" altLang="en-US" sz="3200" b="1" dirty="0">
              <a:solidFill>
                <a:srgbClr val="9A0001"/>
              </a:solidFill>
            </a:endParaRPr>
          </a:p>
        </p:txBody>
      </p:sp>
      <p:sp>
        <p:nvSpPr>
          <p:cNvPr id="46" name="文本框 45">
            <a:extLst>
              <a:ext uri="{FF2B5EF4-FFF2-40B4-BE49-F238E27FC236}">
                <a16:creationId xmlns:a16="http://schemas.microsoft.com/office/drawing/2014/main" id="{9E5C5056-284F-4DF8-8EBF-ED594C24CE32}"/>
              </a:ext>
            </a:extLst>
          </p:cNvPr>
          <p:cNvSpPr txBox="1"/>
          <p:nvPr userDrawn="1"/>
        </p:nvSpPr>
        <p:spPr>
          <a:xfrm>
            <a:off x="6809256" y="4921514"/>
            <a:ext cx="675822" cy="584775"/>
          </a:xfrm>
          <a:prstGeom prst="rect">
            <a:avLst/>
          </a:prstGeom>
          <a:noFill/>
        </p:spPr>
        <p:txBody>
          <a:bodyPr wrap="square" rtlCol="0">
            <a:spAutoFit/>
          </a:bodyPr>
          <a:lstStyle/>
          <a:p>
            <a:r>
              <a:rPr lang="en-US" altLang="zh-CN" sz="3200" b="1" dirty="0">
                <a:solidFill>
                  <a:srgbClr val="9A0001"/>
                </a:solidFill>
              </a:rPr>
              <a:t>05.</a:t>
            </a:r>
            <a:endParaRPr lang="zh-CN" altLang="en-US" sz="3200" b="1" dirty="0">
              <a:solidFill>
                <a:srgbClr val="9A0001"/>
              </a:solidFill>
            </a:endParaRPr>
          </a:p>
        </p:txBody>
      </p:sp>
      <p:grpSp>
        <p:nvGrpSpPr>
          <p:cNvPr id="47" name="组合 46">
            <a:extLst>
              <a:ext uri="{FF2B5EF4-FFF2-40B4-BE49-F238E27FC236}">
                <a16:creationId xmlns:a16="http://schemas.microsoft.com/office/drawing/2014/main" id="{E8917928-9484-40B9-8C50-C1CA090DFE44}"/>
              </a:ext>
            </a:extLst>
          </p:cNvPr>
          <p:cNvGrpSpPr/>
          <p:nvPr userDrawn="1"/>
        </p:nvGrpSpPr>
        <p:grpSpPr>
          <a:xfrm>
            <a:off x="2425132" y="3183822"/>
            <a:ext cx="1945700" cy="1941162"/>
            <a:chOff x="2105799" y="20055838"/>
            <a:chExt cx="6748090" cy="6732363"/>
          </a:xfrm>
          <a:solidFill>
            <a:schemeClr val="accent1"/>
          </a:solidFill>
        </p:grpSpPr>
        <p:sp>
          <p:nvSpPr>
            <p:cNvPr id="48" name="Freeform 8">
              <a:extLst>
                <a:ext uri="{FF2B5EF4-FFF2-40B4-BE49-F238E27FC236}">
                  <a16:creationId xmlns:a16="http://schemas.microsoft.com/office/drawing/2014/main" id="{59086FAE-7BCE-4F42-BEAF-83E039527D5D}"/>
                </a:ext>
              </a:extLst>
            </p:cNvPr>
            <p:cNvSpPr>
              <a:spLocks noEditPoints="1"/>
            </p:cNvSpPr>
            <p:nvPr/>
          </p:nvSpPr>
          <p:spPr bwMode="auto">
            <a:xfrm>
              <a:off x="2105799" y="20055838"/>
              <a:ext cx="6748090" cy="6732363"/>
            </a:xfrm>
            <a:custGeom>
              <a:avLst/>
              <a:gdLst>
                <a:gd name="T0" fmla="*/ 0 w 965"/>
                <a:gd name="T1" fmla="*/ 465 h 963"/>
                <a:gd name="T2" fmla="*/ 1 w 965"/>
                <a:gd name="T3" fmla="*/ 453 h 963"/>
                <a:gd name="T4" fmla="*/ 10 w 965"/>
                <a:gd name="T5" fmla="*/ 384 h 963"/>
                <a:gd name="T6" fmla="*/ 50 w 965"/>
                <a:gd name="T7" fmla="*/ 269 h 963"/>
                <a:gd name="T8" fmla="*/ 220 w 965"/>
                <a:gd name="T9" fmla="*/ 78 h 963"/>
                <a:gd name="T10" fmla="*/ 368 w 965"/>
                <a:gd name="T11" fmla="*/ 14 h 963"/>
                <a:gd name="T12" fmla="*/ 459 w 965"/>
                <a:gd name="T13" fmla="*/ 1 h 963"/>
                <a:gd name="T14" fmla="*/ 465 w 965"/>
                <a:gd name="T15" fmla="*/ 0 h 963"/>
                <a:gd name="T16" fmla="*/ 498 w 965"/>
                <a:gd name="T17" fmla="*/ 0 h 963"/>
                <a:gd name="T18" fmla="*/ 503 w 965"/>
                <a:gd name="T19" fmla="*/ 1 h 963"/>
                <a:gd name="T20" fmla="*/ 746 w 965"/>
                <a:gd name="T21" fmla="*/ 80 h 963"/>
                <a:gd name="T22" fmla="*/ 941 w 965"/>
                <a:gd name="T23" fmla="*/ 338 h 963"/>
                <a:gd name="T24" fmla="*/ 962 w 965"/>
                <a:gd name="T25" fmla="*/ 447 h 963"/>
                <a:gd name="T26" fmla="*/ 945 w 965"/>
                <a:gd name="T27" fmla="*/ 612 h 963"/>
                <a:gd name="T28" fmla="*/ 857 w 965"/>
                <a:gd name="T29" fmla="*/ 782 h 963"/>
                <a:gd name="T30" fmla="*/ 722 w 965"/>
                <a:gd name="T31" fmla="*/ 897 h 963"/>
                <a:gd name="T32" fmla="*/ 584 w 965"/>
                <a:gd name="T33" fmla="*/ 951 h 963"/>
                <a:gd name="T34" fmla="*/ 502 w 965"/>
                <a:gd name="T35" fmla="*/ 962 h 963"/>
                <a:gd name="T36" fmla="*/ 497 w 965"/>
                <a:gd name="T37" fmla="*/ 963 h 963"/>
                <a:gd name="T38" fmla="*/ 466 w 965"/>
                <a:gd name="T39" fmla="*/ 963 h 963"/>
                <a:gd name="T40" fmla="*/ 449 w 965"/>
                <a:gd name="T41" fmla="*/ 961 h 963"/>
                <a:gd name="T42" fmla="*/ 332 w 965"/>
                <a:gd name="T43" fmla="*/ 938 h 963"/>
                <a:gd name="T44" fmla="*/ 51 w 965"/>
                <a:gd name="T45" fmla="*/ 695 h 963"/>
                <a:gd name="T46" fmla="*/ 8 w 965"/>
                <a:gd name="T47" fmla="*/ 564 h 963"/>
                <a:gd name="T48" fmla="*/ 1 w 965"/>
                <a:gd name="T49" fmla="*/ 510 h 963"/>
                <a:gd name="T50" fmla="*/ 0 w 965"/>
                <a:gd name="T51" fmla="*/ 497 h 963"/>
                <a:gd name="T52" fmla="*/ 0 w 965"/>
                <a:gd name="T53" fmla="*/ 465 h 963"/>
                <a:gd name="T54" fmla="*/ 481 w 965"/>
                <a:gd name="T55" fmla="*/ 946 h 963"/>
                <a:gd name="T56" fmla="*/ 946 w 965"/>
                <a:gd name="T57" fmla="*/ 481 h 963"/>
                <a:gd name="T58" fmla="*/ 482 w 965"/>
                <a:gd name="T59" fmla="*/ 17 h 963"/>
                <a:gd name="T60" fmla="*/ 17 w 965"/>
                <a:gd name="T61" fmla="*/ 480 h 963"/>
                <a:gd name="T62" fmla="*/ 481 w 965"/>
                <a:gd name="T63" fmla="*/ 946 h 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65" h="963">
                  <a:moveTo>
                    <a:pt x="0" y="465"/>
                  </a:moveTo>
                  <a:cubicBezTo>
                    <a:pt x="0" y="461"/>
                    <a:pt x="1" y="457"/>
                    <a:pt x="1" y="453"/>
                  </a:cubicBezTo>
                  <a:cubicBezTo>
                    <a:pt x="3" y="430"/>
                    <a:pt x="6" y="407"/>
                    <a:pt x="10" y="384"/>
                  </a:cubicBezTo>
                  <a:cubicBezTo>
                    <a:pt x="19" y="344"/>
                    <a:pt x="32" y="306"/>
                    <a:pt x="50" y="269"/>
                  </a:cubicBezTo>
                  <a:cubicBezTo>
                    <a:pt x="89" y="190"/>
                    <a:pt x="146" y="127"/>
                    <a:pt x="220" y="78"/>
                  </a:cubicBezTo>
                  <a:cubicBezTo>
                    <a:pt x="265" y="48"/>
                    <a:pt x="315" y="27"/>
                    <a:pt x="368" y="14"/>
                  </a:cubicBezTo>
                  <a:cubicBezTo>
                    <a:pt x="398" y="6"/>
                    <a:pt x="429" y="2"/>
                    <a:pt x="459" y="1"/>
                  </a:cubicBezTo>
                  <a:cubicBezTo>
                    <a:pt x="461" y="1"/>
                    <a:pt x="463" y="0"/>
                    <a:pt x="465" y="0"/>
                  </a:cubicBezTo>
                  <a:cubicBezTo>
                    <a:pt x="476" y="0"/>
                    <a:pt x="487" y="0"/>
                    <a:pt x="498" y="0"/>
                  </a:cubicBezTo>
                  <a:cubicBezTo>
                    <a:pt x="500" y="0"/>
                    <a:pt x="501" y="1"/>
                    <a:pt x="503" y="1"/>
                  </a:cubicBezTo>
                  <a:cubicBezTo>
                    <a:pt x="592" y="5"/>
                    <a:pt x="673" y="31"/>
                    <a:pt x="746" y="80"/>
                  </a:cubicBezTo>
                  <a:cubicBezTo>
                    <a:pt x="841" y="143"/>
                    <a:pt x="906" y="229"/>
                    <a:pt x="941" y="338"/>
                  </a:cubicBezTo>
                  <a:cubicBezTo>
                    <a:pt x="952" y="373"/>
                    <a:pt x="959" y="410"/>
                    <a:pt x="962" y="447"/>
                  </a:cubicBezTo>
                  <a:cubicBezTo>
                    <a:pt x="965" y="503"/>
                    <a:pt x="960" y="558"/>
                    <a:pt x="945" y="612"/>
                  </a:cubicBezTo>
                  <a:cubicBezTo>
                    <a:pt x="927" y="674"/>
                    <a:pt x="897" y="731"/>
                    <a:pt x="857" y="782"/>
                  </a:cubicBezTo>
                  <a:cubicBezTo>
                    <a:pt x="819" y="829"/>
                    <a:pt x="774" y="867"/>
                    <a:pt x="722" y="897"/>
                  </a:cubicBezTo>
                  <a:cubicBezTo>
                    <a:pt x="679" y="923"/>
                    <a:pt x="633" y="940"/>
                    <a:pt x="584" y="951"/>
                  </a:cubicBezTo>
                  <a:cubicBezTo>
                    <a:pt x="557" y="957"/>
                    <a:pt x="530" y="960"/>
                    <a:pt x="502" y="962"/>
                  </a:cubicBezTo>
                  <a:cubicBezTo>
                    <a:pt x="500" y="962"/>
                    <a:pt x="498" y="962"/>
                    <a:pt x="497" y="963"/>
                  </a:cubicBezTo>
                  <a:cubicBezTo>
                    <a:pt x="487" y="963"/>
                    <a:pt x="476" y="963"/>
                    <a:pt x="466" y="963"/>
                  </a:cubicBezTo>
                  <a:cubicBezTo>
                    <a:pt x="460" y="962"/>
                    <a:pt x="455" y="961"/>
                    <a:pt x="449" y="961"/>
                  </a:cubicBezTo>
                  <a:cubicBezTo>
                    <a:pt x="409" y="958"/>
                    <a:pt x="370" y="951"/>
                    <a:pt x="332" y="938"/>
                  </a:cubicBezTo>
                  <a:cubicBezTo>
                    <a:pt x="206" y="895"/>
                    <a:pt x="112" y="814"/>
                    <a:pt x="51" y="695"/>
                  </a:cubicBezTo>
                  <a:cubicBezTo>
                    <a:pt x="30" y="654"/>
                    <a:pt x="16" y="610"/>
                    <a:pt x="8" y="564"/>
                  </a:cubicBezTo>
                  <a:cubicBezTo>
                    <a:pt x="4" y="546"/>
                    <a:pt x="2" y="528"/>
                    <a:pt x="1" y="510"/>
                  </a:cubicBezTo>
                  <a:cubicBezTo>
                    <a:pt x="1" y="506"/>
                    <a:pt x="0" y="501"/>
                    <a:pt x="0" y="497"/>
                  </a:cubicBezTo>
                  <a:cubicBezTo>
                    <a:pt x="0" y="486"/>
                    <a:pt x="0" y="475"/>
                    <a:pt x="0" y="465"/>
                  </a:cubicBezTo>
                  <a:close/>
                  <a:moveTo>
                    <a:pt x="481" y="946"/>
                  </a:moveTo>
                  <a:cubicBezTo>
                    <a:pt x="738" y="946"/>
                    <a:pt x="946" y="736"/>
                    <a:pt x="946" y="481"/>
                  </a:cubicBezTo>
                  <a:cubicBezTo>
                    <a:pt x="947" y="228"/>
                    <a:pt x="740" y="17"/>
                    <a:pt x="482" y="17"/>
                  </a:cubicBezTo>
                  <a:cubicBezTo>
                    <a:pt x="226" y="16"/>
                    <a:pt x="17" y="225"/>
                    <a:pt x="17" y="480"/>
                  </a:cubicBezTo>
                  <a:cubicBezTo>
                    <a:pt x="16" y="736"/>
                    <a:pt x="225" y="945"/>
                    <a:pt x="481" y="946"/>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49" name="Freeform 42">
              <a:extLst>
                <a:ext uri="{FF2B5EF4-FFF2-40B4-BE49-F238E27FC236}">
                  <a16:creationId xmlns:a16="http://schemas.microsoft.com/office/drawing/2014/main" id="{10B13E90-F439-48CA-AD95-7138BB9F29B5}"/>
                </a:ext>
              </a:extLst>
            </p:cNvPr>
            <p:cNvSpPr>
              <a:spLocks noEditPoints="1"/>
            </p:cNvSpPr>
            <p:nvPr/>
          </p:nvSpPr>
          <p:spPr bwMode="auto">
            <a:xfrm>
              <a:off x="2986668" y="20928842"/>
              <a:ext cx="4978486" cy="4970622"/>
            </a:xfrm>
            <a:custGeom>
              <a:avLst/>
              <a:gdLst>
                <a:gd name="T0" fmla="*/ 711 w 711"/>
                <a:gd name="T1" fmla="*/ 356 h 711"/>
                <a:gd name="T2" fmla="*/ 355 w 711"/>
                <a:gd name="T3" fmla="*/ 711 h 711"/>
                <a:gd name="T4" fmla="*/ 0 w 711"/>
                <a:gd name="T5" fmla="*/ 357 h 711"/>
                <a:gd name="T6" fmla="*/ 354 w 711"/>
                <a:gd name="T7" fmla="*/ 1 h 711"/>
                <a:gd name="T8" fmla="*/ 711 w 711"/>
                <a:gd name="T9" fmla="*/ 356 h 711"/>
                <a:gd name="T10" fmla="*/ 355 w 711"/>
                <a:gd name="T11" fmla="*/ 700 h 711"/>
                <a:gd name="T12" fmla="*/ 700 w 711"/>
                <a:gd name="T13" fmla="*/ 356 h 711"/>
                <a:gd name="T14" fmla="*/ 355 w 711"/>
                <a:gd name="T15" fmla="*/ 12 h 711"/>
                <a:gd name="T16" fmla="*/ 11 w 711"/>
                <a:gd name="T17" fmla="*/ 356 h 711"/>
                <a:gd name="T18" fmla="*/ 355 w 711"/>
                <a:gd name="T19" fmla="*/ 700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1" h="711">
                  <a:moveTo>
                    <a:pt x="711" y="356"/>
                  </a:moveTo>
                  <a:cubicBezTo>
                    <a:pt x="711" y="552"/>
                    <a:pt x="551" y="711"/>
                    <a:pt x="355" y="711"/>
                  </a:cubicBezTo>
                  <a:cubicBezTo>
                    <a:pt x="159" y="711"/>
                    <a:pt x="1" y="551"/>
                    <a:pt x="0" y="357"/>
                  </a:cubicBezTo>
                  <a:cubicBezTo>
                    <a:pt x="0" y="162"/>
                    <a:pt x="158" y="2"/>
                    <a:pt x="354" y="1"/>
                  </a:cubicBezTo>
                  <a:cubicBezTo>
                    <a:pt x="551" y="0"/>
                    <a:pt x="711" y="159"/>
                    <a:pt x="711" y="356"/>
                  </a:cubicBezTo>
                  <a:close/>
                  <a:moveTo>
                    <a:pt x="355" y="700"/>
                  </a:moveTo>
                  <a:cubicBezTo>
                    <a:pt x="545" y="701"/>
                    <a:pt x="700" y="546"/>
                    <a:pt x="700" y="356"/>
                  </a:cubicBezTo>
                  <a:cubicBezTo>
                    <a:pt x="700" y="166"/>
                    <a:pt x="545" y="12"/>
                    <a:pt x="355" y="12"/>
                  </a:cubicBezTo>
                  <a:cubicBezTo>
                    <a:pt x="166" y="12"/>
                    <a:pt x="11" y="166"/>
                    <a:pt x="11" y="356"/>
                  </a:cubicBezTo>
                  <a:cubicBezTo>
                    <a:pt x="11" y="545"/>
                    <a:pt x="166" y="700"/>
                    <a:pt x="355" y="70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50" name="Freeform 43">
              <a:extLst>
                <a:ext uri="{FF2B5EF4-FFF2-40B4-BE49-F238E27FC236}">
                  <a16:creationId xmlns:a16="http://schemas.microsoft.com/office/drawing/2014/main" id="{5F0B2961-18DD-4861-8D52-0A383ECCB085}"/>
                </a:ext>
              </a:extLst>
            </p:cNvPr>
            <p:cNvSpPr>
              <a:spLocks noEditPoints="1"/>
            </p:cNvSpPr>
            <p:nvPr/>
          </p:nvSpPr>
          <p:spPr bwMode="auto">
            <a:xfrm>
              <a:off x="7508990" y="21424332"/>
              <a:ext cx="550543" cy="660652"/>
            </a:xfrm>
            <a:custGeom>
              <a:avLst/>
              <a:gdLst>
                <a:gd name="T0" fmla="*/ 37 w 79"/>
                <a:gd name="T1" fmla="*/ 41 h 94"/>
                <a:gd name="T2" fmla="*/ 21 w 79"/>
                <a:gd name="T3" fmla="*/ 55 h 94"/>
                <a:gd name="T4" fmla="*/ 19 w 79"/>
                <a:gd name="T5" fmla="*/ 62 h 94"/>
                <a:gd name="T6" fmla="*/ 20 w 79"/>
                <a:gd name="T7" fmla="*/ 66 h 94"/>
                <a:gd name="T8" fmla="*/ 0 w 79"/>
                <a:gd name="T9" fmla="*/ 40 h 94"/>
                <a:gd name="T10" fmla="*/ 3 w 79"/>
                <a:gd name="T11" fmla="*/ 42 h 94"/>
                <a:gd name="T12" fmla="*/ 12 w 79"/>
                <a:gd name="T13" fmla="*/ 42 h 94"/>
                <a:gd name="T14" fmla="*/ 48 w 79"/>
                <a:gd name="T15" fmla="*/ 12 h 94"/>
                <a:gd name="T16" fmla="*/ 50 w 79"/>
                <a:gd name="T17" fmla="*/ 2 h 94"/>
                <a:gd name="T18" fmla="*/ 50 w 79"/>
                <a:gd name="T19" fmla="*/ 0 h 94"/>
                <a:gd name="T20" fmla="*/ 52 w 79"/>
                <a:gd name="T21" fmla="*/ 2 h 94"/>
                <a:gd name="T22" fmla="*/ 70 w 79"/>
                <a:gd name="T23" fmla="*/ 26 h 94"/>
                <a:gd name="T24" fmla="*/ 77 w 79"/>
                <a:gd name="T25" fmla="*/ 40 h 94"/>
                <a:gd name="T26" fmla="*/ 75 w 79"/>
                <a:gd name="T27" fmla="*/ 54 h 94"/>
                <a:gd name="T28" fmla="*/ 57 w 79"/>
                <a:gd name="T29" fmla="*/ 59 h 94"/>
                <a:gd name="T30" fmla="*/ 50 w 79"/>
                <a:gd name="T31" fmla="*/ 56 h 94"/>
                <a:gd name="T32" fmla="*/ 40 w 79"/>
                <a:gd name="T33" fmla="*/ 94 h 94"/>
                <a:gd name="T34" fmla="*/ 38 w 79"/>
                <a:gd name="T35" fmla="*/ 92 h 94"/>
                <a:gd name="T36" fmla="*/ 31 w 79"/>
                <a:gd name="T37" fmla="*/ 82 h 94"/>
                <a:gd name="T38" fmla="*/ 29 w 79"/>
                <a:gd name="T39" fmla="*/ 75 h 94"/>
                <a:gd name="T40" fmla="*/ 38 w 79"/>
                <a:gd name="T41" fmla="*/ 47 h 94"/>
                <a:gd name="T42" fmla="*/ 37 w 79"/>
                <a:gd name="T43" fmla="*/ 41 h 94"/>
                <a:gd name="T44" fmla="*/ 40 w 79"/>
                <a:gd name="T45" fmla="*/ 39 h 94"/>
                <a:gd name="T46" fmla="*/ 45 w 79"/>
                <a:gd name="T47" fmla="*/ 45 h 94"/>
                <a:gd name="T48" fmla="*/ 61 w 79"/>
                <a:gd name="T49" fmla="*/ 45 h 94"/>
                <a:gd name="T50" fmla="*/ 65 w 79"/>
                <a:gd name="T51" fmla="*/ 43 h 94"/>
                <a:gd name="T52" fmla="*/ 65 w 79"/>
                <a:gd name="T53" fmla="*/ 24 h 94"/>
                <a:gd name="T54" fmla="*/ 59 w 79"/>
                <a:gd name="T55" fmla="*/ 24 h 94"/>
                <a:gd name="T56" fmla="*/ 45 w 79"/>
                <a:gd name="T57" fmla="*/ 35 h 94"/>
                <a:gd name="T58" fmla="*/ 40 w 79"/>
                <a:gd name="T59" fmla="*/ 3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9" h="94">
                  <a:moveTo>
                    <a:pt x="37" y="41"/>
                  </a:moveTo>
                  <a:cubicBezTo>
                    <a:pt x="32" y="46"/>
                    <a:pt x="26" y="50"/>
                    <a:pt x="21" y="55"/>
                  </a:cubicBezTo>
                  <a:cubicBezTo>
                    <a:pt x="18" y="57"/>
                    <a:pt x="18" y="60"/>
                    <a:pt x="19" y="62"/>
                  </a:cubicBezTo>
                  <a:cubicBezTo>
                    <a:pt x="20" y="64"/>
                    <a:pt x="20" y="65"/>
                    <a:pt x="20" y="66"/>
                  </a:cubicBezTo>
                  <a:cubicBezTo>
                    <a:pt x="17" y="65"/>
                    <a:pt x="3" y="47"/>
                    <a:pt x="0" y="40"/>
                  </a:cubicBezTo>
                  <a:cubicBezTo>
                    <a:pt x="2" y="41"/>
                    <a:pt x="2" y="41"/>
                    <a:pt x="3" y="42"/>
                  </a:cubicBezTo>
                  <a:cubicBezTo>
                    <a:pt x="7" y="44"/>
                    <a:pt x="9" y="44"/>
                    <a:pt x="12" y="42"/>
                  </a:cubicBezTo>
                  <a:cubicBezTo>
                    <a:pt x="24" y="32"/>
                    <a:pt x="36" y="22"/>
                    <a:pt x="48" y="12"/>
                  </a:cubicBezTo>
                  <a:cubicBezTo>
                    <a:pt x="52" y="9"/>
                    <a:pt x="52" y="7"/>
                    <a:pt x="50" y="2"/>
                  </a:cubicBezTo>
                  <a:cubicBezTo>
                    <a:pt x="50" y="1"/>
                    <a:pt x="50" y="1"/>
                    <a:pt x="50" y="0"/>
                  </a:cubicBezTo>
                  <a:cubicBezTo>
                    <a:pt x="51" y="1"/>
                    <a:pt x="52" y="1"/>
                    <a:pt x="52" y="2"/>
                  </a:cubicBezTo>
                  <a:cubicBezTo>
                    <a:pt x="58" y="10"/>
                    <a:pt x="64" y="18"/>
                    <a:pt x="70" y="26"/>
                  </a:cubicBezTo>
                  <a:cubicBezTo>
                    <a:pt x="73" y="30"/>
                    <a:pt x="75" y="35"/>
                    <a:pt x="77" y="40"/>
                  </a:cubicBezTo>
                  <a:cubicBezTo>
                    <a:pt x="79" y="45"/>
                    <a:pt x="79" y="50"/>
                    <a:pt x="75" y="54"/>
                  </a:cubicBezTo>
                  <a:cubicBezTo>
                    <a:pt x="71" y="60"/>
                    <a:pt x="64" y="62"/>
                    <a:pt x="57" y="59"/>
                  </a:cubicBezTo>
                  <a:cubicBezTo>
                    <a:pt x="55" y="58"/>
                    <a:pt x="53" y="57"/>
                    <a:pt x="50" y="56"/>
                  </a:cubicBezTo>
                  <a:cubicBezTo>
                    <a:pt x="47" y="69"/>
                    <a:pt x="42" y="81"/>
                    <a:pt x="40" y="94"/>
                  </a:cubicBezTo>
                  <a:cubicBezTo>
                    <a:pt x="40" y="94"/>
                    <a:pt x="39" y="93"/>
                    <a:pt x="38" y="92"/>
                  </a:cubicBezTo>
                  <a:cubicBezTo>
                    <a:pt x="36" y="89"/>
                    <a:pt x="33" y="85"/>
                    <a:pt x="31" y="82"/>
                  </a:cubicBezTo>
                  <a:cubicBezTo>
                    <a:pt x="29" y="80"/>
                    <a:pt x="29" y="78"/>
                    <a:pt x="29" y="75"/>
                  </a:cubicBezTo>
                  <a:cubicBezTo>
                    <a:pt x="33" y="66"/>
                    <a:pt x="36" y="56"/>
                    <a:pt x="38" y="47"/>
                  </a:cubicBezTo>
                  <a:cubicBezTo>
                    <a:pt x="39" y="45"/>
                    <a:pt x="40" y="43"/>
                    <a:pt x="37" y="41"/>
                  </a:cubicBezTo>
                  <a:close/>
                  <a:moveTo>
                    <a:pt x="40" y="39"/>
                  </a:moveTo>
                  <a:cubicBezTo>
                    <a:pt x="42" y="41"/>
                    <a:pt x="43" y="43"/>
                    <a:pt x="45" y="45"/>
                  </a:cubicBezTo>
                  <a:cubicBezTo>
                    <a:pt x="50" y="50"/>
                    <a:pt x="55" y="50"/>
                    <a:pt x="61" y="45"/>
                  </a:cubicBezTo>
                  <a:cubicBezTo>
                    <a:pt x="63" y="45"/>
                    <a:pt x="64" y="44"/>
                    <a:pt x="65" y="43"/>
                  </a:cubicBezTo>
                  <a:cubicBezTo>
                    <a:pt x="71" y="37"/>
                    <a:pt x="71" y="31"/>
                    <a:pt x="65" y="24"/>
                  </a:cubicBezTo>
                  <a:cubicBezTo>
                    <a:pt x="63" y="22"/>
                    <a:pt x="62" y="21"/>
                    <a:pt x="59" y="24"/>
                  </a:cubicBezTo>
                  <a:cubicBezTo>
                    <a:pt x="54" y="27"/>
                    <a:pt x="50" y="31"/>
                    <a:pt x="45" y="35"/>
                  </a:cubicBezTo>
                  <a:cubicBezTo>
                    <a:pt x="44" y="36"/>
                    <a:pt x="42" y="38"/>
                    <a:pt x="40" y="39"/>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51" name="Freeform 44">
              <a:extLst>
                <a:ext uri="{FF2B5EF4-FFF2-40B4-BE49-F238E27FC236}">
                  <a16:creationId xmlns:a16="http://schemas.microsoft.com/office/drawing/2014/main" id="{AB5B5CF7-72A5-4E9E-BD84-D5722080E3AD}"/>
                </a:ext>
              </a:extLst>
            </p:cNvPr>
            <p:cNvSpPr>
              <a:spLocks/>
            </p:cNvSpPr>
            <p:nvPr/>
          </p:nvSpPr>
          <p:spPr bwMode="auto">
            <a:xfrm>
              <a:off x="2373206" y="22674853"/>
              <a:ext cx="526949" cy="566274"/>
            </a:xfrm>
            <a:custGeom>
              <a:avLst/>
              <a:gdLst>
                <a:gd name="T0" fmla="*/ 0 w 76"/>
                <a:gd name="T1" fmla="*/ 68 h 80"/>
                <a:gd name="T2" fmla="*/ 5 w 76"/>
                <a:gd name="T3" fmla="*/ 36 h 80"/>
                <a:gd name="T4" fmla="*/ 7 w 76"/>
                <a:gd name="T5" fmla="*/ 36 h 80"/>
                <a:gd name="T6" fmla="*/ 7 w 76"/>
                <a:gd name="T7" fmla="*/ 39 h 80"/>
                <a:gd name="T8" fmla="*/ 13 w 76"/>
                <a:gd name="T9" fmla="*/ 46 h 80"/>
                <a:gd name="T10" fmla="*/ 35 w 76"/>
                <a:gd name="T11" fmla="*/ 50 h 80"/>
                <a:gd name="T12" fmla="*/ 33 w 76"/>
                <a:gd name="T13" fmla="*/ 47 h 80"/>
                <a:gd name="T14" fmla="*/ 18 w 76"/>
                <a:gd name="T15" fmla="*/ 24 h 80"/>
                <a:gd name="T16" fmla="*/ 17 w 76"/>
                <a:gd name="T17" fmla="*/ 22 h 80"/>
                <a:gd name="T18" fmla="*/ 10 w 76"/>
                <a:gd name="T19" fmla="*/ 23 h 80"/>
                <a:gd name="T20" fmla="*/ 8 w 76"/>
                <a:gd name="T21" fmla="*/ 29 h 80"/>
                <a:gd name="T22" fmla="*/ 12 w 76"/>
                <a:gd name="T23" fmla="*/ 0 h 80"/>
                <a:gd name="T24" fmla="*/ 13 w 76"/>
                <a:gd name="T25" fmla="*/ 1 h 80"/>
                <a:gd name="T26" fmla="*/ 19 w 76"/>
                <a:gd name="T27" fmla="*/ 19 h 80"/>
                <a:gd name="T28" fmla="*/ 29 w 76"/>
                <a:gd name="T29" fmla="*/ 35 h 80"/>
                <a:gd name="T30" fmla="*/ 33 w 76"/>
                <a:gd name="T31" fmla="*/ 34 h 80"/>
                <a:gd name="T32" fmla="*/ 69 w 76"/>
                <a:gd name="T33" fmla="*/ 13 h 80"/>
                <a:gd name="T34" fmla="*/ 75 w 76"/>
                <a:gd name="T35" fmla="*/ 8 h 80"/>
                <a:gd name="T36" fmla="*/ 74 w 76"/>
                <a:gd name="T37" fmla="*/ 18 h 80"/>
                <a:gd name="T38" fmla="*/ 72 w 76"/>
                <a:gd name="T39" fmla="*/ 30 h 80"/>
                <a:gd name="T40" fmla="*/ 70 w 76"/>
                <a:gd name="T41" fmla="*/ 40 h 80"/>
                <a:gd name="T42" fmla="*/ 69 w 76"/>
                <a:gd name="T43" fmla="*/ 40 h 80"/>
                <a:gd name="T44" fmla="*/ 68 w 76"/>
                <a:gd name="T45" fmla="*/ 32 h 80"/>
                <a:gd name="T46" fmla="*/ 64 w 76"/>
                <a:gd name="T47" fmla="*/ 33 h 80"/>
                <a:gd name="T48" fmla="*/ 39 w 76"/>
                <a:gd name="T49" fmla="*/ 48 h 80"/>
                <a:gd name="T50" fmla="*/ 42 w 76"/>
                <a:gd name="T51" fmla="*/ 51 h 80"/>
                <a:gd name="T52" fmla="*/ 60 w 76"/>
                <a:gd name="T53" fmla="*/ 55 h 80"/>
                <a:gd name="T54" fmla="*/ 66 w 76"/>
                <a:gd name="T55" fmla="*/ 51 h 80"/>
                <a:gd name="T56" fmla="*/ 68 w 76"/>
                <a:gd name="T57" fmla="*/ 48 h 80"/>
                <a:gd name="T58" fmla="*/ 63 w 76"/>
                <a:gd name="T59" fmla="*/ 80 h 80"/>
                <a:gd name="T60" fmla="*/ 62 w 76"/>
                <a:gd name="T61" fmla="*/ 80 h 80"/>
                <a:gd name="T62" fmla="*/ 62 w 76"/>
                <a:gd name="T63" fmla="*/ 77 h 80"/>
                <a:gd name="T64" fmla="*/ 55 w 76"/>
                <a:gd name="T65" fmla="*/ 70 h 80"/>
                <a:gd name="T66" fmla="*/ 11 w 76"/>
                <a:gd name="T67" fmla="*/ 62 h 80"/>
                <a:gd name="T68" fmla="*/ 3 w 76"/>
                <a:gd name="T69" fmla="*/ 66 h 80"/>
                <a:gd name="T70" fmla="*/ 1 w 76"/>
                <a:gd name="T71" fmla="*/ 68 h 80"/>
                <a:gd name="T72" fmla="*/ 0 w 76"/>
                <a:gd name="T7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80">
                  <a:moveTo>
                    <a:pt x="0" y="68"/>
                  </a:moveTo>
                  <a:cubicBezTo>
                    <a:pt x="2" y="57"/>
                    <a:pt x="4" y="47"/>
                    <a:pt x="5" y="36"/>
                  </a:cubicBezTo>
                  <a:cubicBezTo>
                    <a:pt x="6" y="36"/>
                    <a:pt x="6" y="36"/>
                    <a:pt x="7" y="36"/>
                  </a:cubicBezTo>
                  <a:cubicBezTo>
                    <a:pt x="7" y="37"/>
                    <a:pt x="7" y="38"/>
                    <a:pt x="7" y="39"/>
                  </a:cubicBezTo>
                  <a:cubicBezTo>
                    <a:pt x="8" y="43"/>
                    <a:pt x="9" y="45"/>
                    <a:pt x="13" y="46"/>
                  </a:cubicBezTo>
                  <a:cubicBezTo>
                    <a:pt x="20" y="48"/>
                    <a:pt x="27" y="49"/>
                    <a:pt x="35" y="50"/>
                  </a:cubicBezTo>
                  <a:cubicBezTo>
                    <a:pt x="34" y="49"/>
                    <a:pt x="34" y="48"/>
                    <a:pt x="33" y="47"/>
                  </a:cubicBezTo>
                  <a:cubicBezTo>
                    <a:pt x="28" y="39"/>
                    <a:pt x="23" y="32"/>
                    <a:pt x="18" y="24"/>
                  </a:cubicBezTo>
                  <a:cubicBezTo>
                    <a:pt x="18" y="24"/>
                    <a:pt x="17" y="23"/>
                    <a:pt x="17" y="22"/>
                  </a:cubicBezTo>
                  <a:cubicBezTo>
                    <a:pt x="14" y="19"/>
                    <a:pt x="12" y="20"/>
                    <a:pt x="10" y="23"/>
                  </a:cubicBezTo>
                  <a:cubicBezTo>
                    <a:pt x="10" y="25"/>
                    <a:pt x="9" y="26"/>
                    <a:pt x="8" y="29"/>
                  </a:cubicBezTo>
                  <a:cubicBezTo>
                    <a:pt x="7" y="24"/>
                    <a:pt x="10" y="4"/>
                    <a:pt x="12" y="0"/>
                  </a:cubicBezTo>
                  <a:cubicBezTo>
                    <a:pt x="13" y="0"/>
                    <a:pt x="13" y="1"/>
                    <a:pt x="13" y="1"/>
                  </a:cubicBezTo>
                  <a:cubicBezTo>
                    <a:pt x="13" y="8"/>
                    <a:pt x="16" y="14"/>
                    <a:pt x="19" y="19"/>
                  </a:cubicBezTo>
                  <a:cubicBezTo>
                    <a:pt x="22" y="25"/>
                    <a:pt x="26" y="30"/>
                    <a:pt x="29" y="35"/>
                  </a:cubicBezTo>
                  <a:cubicBezTo>
                    <a:pt x="31" y="35"/>
                    <a:pt x="32" y="34"/>
                    <a:pt x="33" y="34"/>
                  </a:cubicBezTo>
                  <a:cubicBezTo>
                    <a:pt x="45" y="27"/>
                    <a:pt x="57" y="20"/>
                    <a:pt x="69" y="13"/>
                  </a:cubicBezTo>
                  <a:cubicBezTo>
                    <a:pt x="71" y="12"/>
                    <a:pt x="73" y="10"/>
                    <a:pt x="75" y="8"/>
                  </a:cubicBezTo>
                  <a:cubicBezTo>
                    <a:pt x="76" y="12"/>
                    <a:pt x="74" y="15"/>
                    <a:pt x="74" y="18"/>
                  </a:cubicBezTo>
                  <a:cubicBezTo>
                    <a:pt x="73" y="22"/>
                    <a:pt x="73" y="26"/>
                    <a:pt x="72" y="30"/>
                  </a:cubicBezTo>
                  <a:cubicBezTo>
                    <a:pt x="71" y="33"/>
                    <a:pt x="71" y="37"/>
                    <a:pt x="70" y="40"/>
                  </a:cubicBezTo>
                  <a:cubicBezTo>
                    <a:pt x="69" y="40"/>
                    <a:pt x="69" y="40"/>
                    <a:pt x="69" y="40"/>
                  </a:cubicBezTo>
                  <a:cubicBezTo>
                    <a:pt x="68" y="38"/>
                    <a:pt x="68" y="35"/>
                    <a:pt x="68" y="32"/>
                  </a:cubicBezTo>
                  <a:cubicBezTo>
                    <a:pt x="66" y="32"/>
                    <a:pt x="65" y="33"/>
                    <a:pt x="64" y="33"/>
                  </a:cubicBezTo>
                  <a:cubicBezTo>
                    <a:pt x="55" y="38"/>
                    <a:pt x="47" y="43"/>
                    <a:pt x="39" y="48"/>
                  </a:cubicBezTo>
                  <a:cubicBezTo>
                    <a:pt x="39" y="50"/>
                    <a:pt x="40" y="51"/>
                    <a:pt x="42" y="51"/>
                  </a:cubicBezTo>
                  <a:cubicBezTo>
                    <a:pt x="48" y="53"/>
                    <a:pt x="54" y="54"/>
                    <a:pt x="60" y="55"/>
                  </a:cubicBezTo>
                  <a:cubicBezTo>
                    <a:pt x="63" y="55"/>
                    <a:pt x="64" y="54"/>
                    <a:pt x="66" y="51"/>
                  </a:cubicBezTo>
                  <a:cubicBezTo>
                    <a:pt x="66" y="50"/>
                    <a:pt x="67" y="49"/>
                    <a:pt x="68" y="48"/>
                  </a:cubicBezTo>
                  <a:cubicBezTo>
                    <a:pt x="67" y="58"/>
                    <a:pt x="65" y="69"/>
                    <a:pt x="63" y="80"/>
                  </a:cubicBezTo>
                  <a:cubicBezTo>
                    <a:pt x="63" y="80"/>
                    <a:pt x="63" y="80"/>
                    <a:pt x="62" y="80"/>
                  </a:cubicBezTo>
                  <a:cubicBezTo>
                    <a:pt x="62" y="79"/>
                    <a:pt x="62" y="78"/>
                    <a:pt x="62" y="77"/>
                  </a:cubicBezTo>
                  <a:cubicBezTo>
                    <a:pt x="61" y="72"/>
                    <a:pt x="60" y="71"/>
                    <a:pt x="55" y="70"/>
                  </a:cubicBezTo>
                  <a:cubicBezTo>
                    <a:pt x="40" y="67"/>
                    <a:pt x="26" y="64"/>
                    <a:pt x="11" y="62"/>
                  </a:cubicBezTo>
                  <a:cubicBezTo>
                    <a:pt x="6" y="61"/>
                    <a:pt x="5" y="62"/>
                    <a:pt x="3" y="66"/>
                  </a:cubicBezTo>
                  <a:cubicBezTo>
                    <a:pt x="2" y="67"/>
                    <a:pt x="2" y="68"/>
                    <a:pt x="1" y="68"/>
                  </a:cubicBezTo>
                  <a:cubicBezTo>
                    <a:pt x="1" y="68"/>
                    <a:pt x="1" y="68"/>
                    <a:pt x="0" y="68"/>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52" name="Freeform 45">
              <a:extLst>
                <a:ext uri="{FF2B5EF4-FFF2-40B4-BE49-F238E27FC236}">
                  <a16:creationId xmlns:a16="http://schemas.microsoft.com/office/drawing/2014/main" id="{B40B6773-5AF3-4B78-A875-0F1C89DBCBD4}"/>
                </a:ext>
              </a:extLst>
            </p:cNvPr>
            <p:cNvSpPr>
              <a:spLocks/>
            </p:cNvSpPr>
            <p:nvPr/>
          </p:nvSpPr>
          <p:spPr bwMode="auto">
            <a:xfrm>
              <a:off x="6989906" y="20865924"/>
              <a:ext cx="574138" cy="613463"/>
            </a:xfrm>
            <a:custGeom>
              <a:avLst/>
              <a:gdLst>
                <a:gd name="T0" fmla="*/ 61 w 82"/>
                <a:gd name="T1" fmla="*/ 37 h 87"/>
                <a:gd name="T2" fmla="*/ 42 w 82"/>
                <a:gd name="T3" fmla="*/ 65 h 87"/>
                <a:gd name="T4" fmla="*/ 44 w 82"/>
                <a:gd name="T5" fmla="*/ 59 h 87"/>
                <a:gd name="T6" fmla="*/ 37 w 82"/>
                <a:gd name="T7" fmla="*/ 42 h 87"/>
                <a:gd name="T8" fmla="*/ 36 w 82"/>
                <a:gd name="T9" fmla="*/ 44 h 87"/>
                <a:gd name="T10" fmla="*/ 24 w 82"/>
                <a:gd name="T11" fmla="*/ 61 h 87"/>
                <a:gd name="T12" fmla="*/ 25 w 82"/>
                <a:gd name="T13" fmla="*/ 68 h 87"/>
                <a:gd name="T14" fmla="*/ 54 w 82"/>
                <a:gd name="T15" fmla="*/ 74 h 87"/>
                <a:gd name="T16" fmla="*/ 59 w 82"/>
                <a:gd name="T17" fmla="*/ 73 h 87"/>
                <a:gd name="T18" fmla="*/ 45 w 82"/>
                <a:gd name="T19" fmla="*/ 87 h 87"/>
                <a:gd name="T20" fmla="*/ 0 w 82"/>
                <a:gd name="T21" fmla="*/ 52 h 87"/>
                <a:gd name="T22" fmla="*/ 4 w 82"/>
                <a:gd name="T23" fmla="*/ 54 h 87"/>
                <a:gd name="T24" fmla="*/ 12 w 82"/>
                <a:gd name="T25" fmla="*/ 51 h 87"/>
                <a:gd name="T26" fmla="*/ 39 w 82"/>
                <a:gd name="T27" fmla="*/ 12 h 87"/>
                <a:gd name="T28" fmla="*/ 39 w 82"/>
                <a:gd name="T29" fmla="*/ 3 h 87"/>
                <a:gd name="T30" fmla="*/ 37 w 82"/>
                <a:gd name="T31" fmla="*/ 0 h 87"/>
                <a:gd name="T32" fmla="*/ 82 w 82"/>
                <a:gd name="T33" fmla="*/ 33 h 87"/>
                <a:gd name="T34" fmla="*/ 70 w 82"/>
                <a:gd name="T35" fmla="*/ 48 h 87"/>
                <a:gd name="T36" fmla="*/ 70 w 82"/>
                <a:gd name="T37" fmla="*/ 46 h 87"/>
                <a:gd name="T38" fmla="*/ 65 w 82"/>
                <a:gd name="T39" fmla="*/ 24 h 87"/>
                <a:gd name="T40" fmla="*/ 58 w 82"/>
                <a:gd name="T41" fmla="*/ 19 h 87"/>
                <a:gd name="T42" fmla="*/ 53 w 82"/>
                <a:gd name="T43" fmla="*/ 20 h 87"/>
                <a:gd name="T44" fmla="*/ 41 w 82"/>
                <a:gd name="T45" fmla="*/ 36 h 87"/>
                <a:gd name="T46" fmla="*/ 40 w 82"/>
                <a:gd name="T47" fmla="*/ 39 h 87"/>
                <a:gd name="T48" fmla="*/ 51 w 82"/>
                <a:gd name="T49" fmla="*/ 43 h 87"/>
                <a:gd name="T50" fmla="*/ 61 w 82"/>
                <a:gd name="T51" fmla="*/ 3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87">
                  <a:moveTo>
                    <a:pt x="61" y="37"/>
                  </a:moveTo>
                  <a:cubicBezTo>
                    <a:pt x="60" y="41"/>
                    <a:pt x="46" y="62"/>
                    <a:pt x="42" y="65"/>
                  </a:cubicBezTo>
                  <a:cubicBezTo>
                    <a:pt x="43" y="62"/>
                    <a:pt x="43" y="60"/>
                    <a:pt x="44" y="59"/>
                  </a:cubicBezTo>
                  <a:cubicBezTo>
                    <a:pt x="46" y="52"/>
                    <a:pt x="44" y="46"/>
                    <a:pt x="37" y="42"/>
                  </a:cubicBezTo>
                  <a:cubicBezTo>
                    <a:pt x="37" y="42"/>
                    <a:pt x="36" y="43"/>
                    <a:pt x="36" y="44"/>
                  </a:cubicBezTo>
                  <a:cubicBezTo>
                    <a:pt x="32" y="50"/>
                    <a:pt x="28" y="55"/>
                    <a:pt x="24" y="61"/>
                  </a:cubicBezTo>
                  <a:cubicBezTo>
                    <a:pt x="22" y="64"/>
                    <a:pt x="22" y="66"/>
                    <a:pt x="25" y="68"/>
                  </a:cubicBezTo>
                  <a:cubicBezTo>
                    <a:pt x="33" y="76"/>
                    <a:pt x="42" y="80"/>
                    <a:pt x="54" y="74"/>
                  </a:cubicBezTo>
                  <a:cubicBezTo>
                    <a:pt x="56" y="73"/>
                    <a:pt x="56" y="73"/>
                    <a:pt x="59" y="73"/>
                  </a:cubicBezTo>
                  <a:cubicBezTo>
                    <a:pt x="57" y="76"/>
                    <a:pt x="50" y="84"/>
                    <a:pt x="45" y="87"/>
                  </a:cubicBezTo>
                  <a:cubicBezTo>
                    <a:pt x="36" y="82"/>
                    <a:pt x="2" y="56"/>
                    <a:pt x="0" y="52"/>
                  </a:cubicBezTo>
                  <a:cubicBezTo>
                    <a:pt x="2" y="53"/>
                    <a:pt x="3" y="53"/>
                    <a:pt x="4" y="54"/>
                  </a:cubicBezTo>
                  <a:cubicBezTo>
                    <a:pt x="8" y="55"/>
                    <a:pt x="10" y="54"/>
                    <a:pt x="12" y="51"/>
                  </a:cubicBezTo>
                  <a:cubicBezTo>
                    <a:pt x="21" y="38"/>
                    <a:pt x="30" y="25"/>
                    <a:pt x="39" y="12"/>
                  </a:cubicBezTo>
                  <a:cubicBezTo>
                    <a:pt x="42" y="8"/>
                    <a:pt x="41" y="6"/>
                    <a:pt x="39" y="3"/>
                  </a:cubicBezTo>
                  <a:cubicBezTo>
                    <a:pt x="38" y="2"/>
                    <a:pt x="38" y="1"/>
                    <a:pt x="37" y="0"/>
                  </a:cubicBezTo>
                  <a:cubicBezTo>
                    <a:pt x="40" y="1"/>
                    <a:pt x="76" y="27"/>
                    <a:pt x="82" y="33"/>
                  </a:cubicBezTo>
                  <a:cubicBezTo>
                    <a:pt x="79" y="38"/>
                    <a:pt x="73" y="46"/>
                    <a:pt x="70" y="48"/>
                  </a:cubicBezTo>
                  <a:cubicBezTo>
                    <a:pt x="70" y="47"/>
                    <a:pt x="70" y="46"/>
                    <a:pt x="70" y="46"/>
                  </a:cubicBezTo>
                  <a:cubicBezTo>
                    <a:pt x="74" y="36"/>
                    <a:pt x="72" y="30"/>
                    <a:pt x="65" y="24"/>
                  </a:cubicBezTo>
                  <a:cubicBezTo>
                    <a:pt x="63" y="22"/>
                    <a:pt x="61" y="20"/>
                    <a:pt x="58" y="19"/>
                  </a:cubicBezTo>
                  <a:cubicBezTo>
                    <a:pt x="56" y="17"/>
                    <a:pt x="54" y="18"/>
                    <a:pt x="53" y="20"/>
                  </a:cubicBezTo>
                  <a:cubicBezTo>
                    <a:pt x="49" y="25"/>
                    <a:pt x="45" y="30"/>
                    <a:pt x="41" y="36"/>
                  </a:cubicBezTo>
                  <a:cubicBezTo>
                    <a:pt x="41" y="37"/>
                    <a:pt x="40" y="38"/>
                    <a:pt x="40" y="39"/>
                  </a:cubicBezTo>
                  <a:cubicBezTo>
                    <a:pt x="43" y="42"/>
                    <a:pt x="46" y="44"/>
                    <a:pt x="51" y="43"/>
                  </a:cubicBezTo>
                  <a:cubicBezTo>
                    <a:pt x="54" y="42"/>
                    <a:pt x="58" y="39"/>
                    <a:pt x="61" y="3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53" name="Freeform 46">
              <a:extLst>
                <a:ext uri="{FF2B5EF4-FFF2-40B4-BE49-F238E27FC236}">
                  <a16:creationId xmlns:a16="http://schemas.microsoft.com/office/drawing/2014/main" id="{211E77CF-A371-4394-80EE-A23B8E761CF0}"/>
                </a:ext>
              </a:extLst>
            </p:cNvPr>
            <p:cNvSpPr>
              <a:spLocks/>
            </p:cNvSpPr>
            <p:nvPr/>
          </p:nvSpPr>
          <p:spPr bwMode="auto">
            <a:xfrm>
              <a:off x="2373206" y="23555723"/>
              <a:ext cx="495489" cy="471895"/>
            </a:xfrm>
            <a:custGeom>
              <a:avLst/>
              <a:gdLst>
                <a:gd name="T0" fmla="*/ 49 w 71"/>
                <a:gd name="T1" fmla="*/ 20 h 68"/>
                <a:gd name="T2" fmla="*/ 37 w 71"/>
                <a:gd name="T3" fmla="*/ 29 h 68"/>
                <a:gd name="T4" fmla="*/ 38 w 71"/>
                <a:gd name="T5" fmla="*/ 39 h 68"/>
                <a:gd name="T6" fmla="*/ 44 w 71"/>
                <a:gd name="T7" fmla="*/ 38 h 68"/>
                <a:gd name="T8" fmla="*/ 60 w 71"/>
                <a:gd name="T9" fmla="*/ 36 h 68"/>
                <a:gd name="T10" fmla="*/ 65 w 71"/>
                <a:gd name="T11" fmla="*/ 30 h 68"/>
                <a:gd name="T12" fmla="*/ 48 w 71"/>
                <a:gd name="T13" fmla="*/ 4 h 68"/>
                <a:gd name="T14" fmla="*/ 44 w 71"/>
                <a:gd name="T15" fmla="*/ 0 h 68"/>
                <a:gd name="T16" fmla="*/ 63 w 71"/>
                <a:gd name="T17" fmla="*/ 1 h 68"/>
                <a:gd name="T18" fmla="*/ 70 w 71"/>
                <a:gd name="T19" fmla="*/ 59 h 68"/>
                <a:gd name="T20" fmla="*/ 68 w 71"/>
                <a:gd name="T21" fmla="*/ 55 h 68"/>
                <a:gd name="T22" fmla="*/ 62 w 71"/>
                <a:gd name="T23" fmla="*/ 51 h 68"/>
                <a:gd name="T24" fmla="*/ 16 w 71"/>
                <a:gd name="T25" fmla="*/ 58 h 68"/>
                <a:gd name="T26" fmla="*/ 9 w 71"/>
                <a:gd name="T27" fmla="*/ 65 h 68"/>
                <a:gd name="T28" fmla="*/ 9 w 71"/>
                <a:gd name="T29" fmla="*/ 68 h 68"/>
                <a:gd name="T30" fmla="*/ 1 w 71"/>
                <a:gd name="T31" fmla="*/ 11 h 68"/>
                <a:gd name="T32" fmla="*/ 18 w 71"/>
                <a:gd name="T33" fmla="*/ 9 h 68"/>
                <a:gd name="T34" fmla="*/ 19 w 71"/>
                <a:gd name="T35" fmla="*/ 10 h 68"/>
                <a:gd name="T36" fmla="*/ 17 w 71"/>
                <a:gd name="T37" fmla="*/ 11 h 68"/>
                <a:gd name="T38" fmla="*/ 6 w 71"/>
                <a:gd name="T39" fmla="*/ 30 h 68"/>
                <a:gd name="T40" fmla="*/ 7 w 71"/>
                <a:gd name="T41" fmla="*/ 38 h 68"/>
                <a:gd name="T42" fmla="*/ 13 w 71"/>
                <a:gd name="T43" fmla="*/ 42 h 68"/>
                <a:gd name="T44" fmla="*/ 33 w 71"/>
                <a:gd name="T45" fmla="*/ 39 h 68"/>
                <a:gd name="T46" fmla="*/ 29 w 71"/>
                <a:gd name="T47" fmla="*/ 28 h 68"/>
                <a:gd name="T48" fmla="*/ 18 w 71"/>
                <a:gd name="T49" fmla="*/ 24 h 68"/>
                <a:gd name="T50" fmla="*/ 19 w 71"/>
                <a:gd name="T51" fmla="*/ 22 h 68"/>
                <a:gd name="T52" fmla="*/ 49 w 71"/>
                <a:gd name="T53" fmla="*/ 18 h 68"/>
                <a:gd name="T54" fmla="*/ 49 w 71"/>
                <a:gd name="T55" fmla="*/ 2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1" h="68">
                  <a:moveTo>
                    <a:pt x="49" y="20"/>
                  </a:moveTo>
                  <a:cubicBezTo>
                    <a:pt x="44" y="22"/>
                    <a:pt x="39" y="24"/>
                    <a:pt x="37" y="29"/>
                  </a:cubicBezTo>
                  <a:cubicBezTo>
                    <a:pt x="36" y="32"/>
                    <a:pt x="36" y="35"/>
                    <a:pt x="38" y="39"/>
                  </a:cubicBezTo>
                  <a:cubicBezTo>
                    <a:pt x="40" y="38"/>
                    <a:pt x="42" y="38"/>
                    <a:pt x="44" y="38"/>
                  </a:cubicBezTo>
                  <a:cubicBezTo>
                    <a:pt x="49" y="37"/>
                    <a:pt x="54" y="36"/>
                    <a:pt x="60" y="36"/>
                  </a:cubicBezTo>
                  <a:cubicBezTo>
                    <a:pt x="63" y="35"/>
                    <a:pt x="64" y="34"/>
                    <a:pt x="65" y="30"/>
                  </a:cubicBezTo>
                  <a:cubicBezTo>
                    <a:pt x="65" y="18"/>
                    <a:pt x="59" y="8"/>
                    <a:pt x="48" y="4"/>
                  </a:cubicBezTo>
                  <a:cubicBezTo>
                    <a:pt x="47" y="3"/>
                    <a:pt x="45" y="3"/>
                    <a:pt x="44" y="0"/>
                  </a:cubicBezTo>
                  <a:cubicBezTo>
                    <a:pt x="51" y="0"/>
                    <a:pt x="57" y="1"/>
                    <a:pt x="63" y="1"/>
                  </a:cubicBezTo>
                  <a:cubicBezTo>
                    <a:pt x="65" y="5"/>
                    <a:pt x="71" y="54"/>
                    <a:pt x="70" y="59"/>
                  </a:cubicBezTo>
                  <a:cubicBezTo>
                    <a:pt x="69" y="57"/>
                    <a:pt x="69" y="56"/>
                    <a:pt x="68" y="55"/>
                  </a:cubicBezTo>
                  <a:cubicBezTo>
                    <a:pt x="67" y="52"/>
                    <a:pt x="65" y="51"/>
                    <a:pt x="62" y="51"/>
                  </a:cubicBezTo>
                  <a:cubicBezTo>
                    <a:pt x="46" y="53"/>
                    <a:pt x="31" y="55"/>
                    <a:pt x="16" y="58"/>
                  </a:cubicBezTo>
                  <a:cubicBezTo>
                    <a:pt x="12" y="58"/>
                    <a:pt x="10" y="60"/>
                    <a:pt x="9" y="65"/>
                  </a:cubicBezTo>
                  <a:cubicBezTo>
                    <a:pt x="9" y="66"/>
                    <a:pt x="9" y="67"/>
                    <a:pt x="9" y="68"/>
                  </a:cubicBezTo>
                  <a:cubicBezTo>
                    <a:pt x="7" y="65"/>
                    <a:pt x="0" y="17"/>
                    <a:pt x="1" y="11"/>
                  </a:cubicBezTo>
                  <a:cubicBezTo>
                    <a:pt x="7" y="10"/>
                    <a:pt x="12" y="9"/>
                    <a:pt x="18" y="9"/>
                  </a:cubicBezTo>
                  <a:cubicBezTo>
                    <a:pt x="18" y="9"/>
                    <a:pt x="19" y="9"/>
                    <a:pt x="19" y="10"/>
                  </a:cubicBezTo>
                  <a:cubicBezTo>
                    <a:pt x="18" y="10"/>
                    <a:pt x="18" y="11"/>
                    <a:pt x="17" y="11"/>
                  </a:cubicBezTo>
                  <a:cubicBezTo>
                    <a:pt x="8" y="14"/>
                    <a:pt x="5" y="21"/>
                    <a:pt x="6" y="30"/>
                  </a:cubicBezTo>
                  <a:cubicBezTo>
                    <a:pt x="6" y="32"/>
                    <a:pt x="6" y="35"/>
                    <a:pt x="7" y="38"/>
                  </a:cubicBezTo>
                  <a:cubicBezTo>
                    <a:pt x="7" y="42"/>
                    <a:pt x="8" y="43"/>
                    <a:pt x="13" y="42"/>
                  </a:cubicBezTo>
                  <a:cubicBezTo>
                    <a:pt x="20" y="41"/>
                    <a:pt x="26" y="40"/>
                    <a:pt x="33" y="39"/>
                  </a:cubicBezTo>
                  <a:cubicBezTo>
                    <a:pt x="34" y="34"/>
                    <a:pt x="33" y="30"/>
                    <a:pt x="29" y="28"/>
                  </a:cubicBezTo>
                  <a:cubicBezTo>
                    <a:pt x="26" y="26"/>
                    <a:pt x="22" y="25"/>
                    <a:pt x="18" y="24"/>
                  </a:cubicBezTo>
                  <a:cubicBezTo>
                    <a:pt x="18" y="23"/>
                    <a:pt x="19" y="23"/>
                    <a:pt x="19" y="22"/>
                  </a:cubicBezTo>
                  <a:cubicBezTo>
                    <a:pt x="29" y="21"/>
                    <a:pt x="39" y="20"/>
                    <a:pt x="49" y="18"/>
                  </a:cubicBezTo>
                  <a:cubicBezTo>
                    <a:pt x="49" y="19"/>
                    <a:pt x="49" y="19"/>
                    <a:pt x="49" y="2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54" name="Freeform 47">
              <a:extLst>
                <a:ext uri="{FF2B5EF4-FFF2-40B4-BE49-F238E27FC236}">
                  <a16:creationId xmlns:a16="http://schemas.microsoft.com/office/drawing/2014/main" id="{24C2E5AA-B456-402D-AACB-CF50F586373D}"/>
                </a:ext>
              </a:extLst>
            </p:cNvPr>
            <p:cNvSpPr>
              <a:spLocks noEditPoints="1"/>
            </p:cNvSpPr>
            <p:nvPr/>
          </p:nvSpPr>
          <p:spPr bwMode="auto">
            <a:xfrm>
              <a:off x="4897841" y="26009575"/>
              <a:ext cx="346056" cy="495489"/>
            </a:xfrm>
            <a:custGeom>
              <a:avLst/>
              <a:gdLst>
                <a:gd name="T0" fmla="*/ 17 w 50"/>
                <a:gd name="T1" fmla="*/ 35 h 70"/>
                <a:gd name="T2" fmla="*/ 10 w 50"/>
                <a:gd name="T3" fmla="*/ 27 h 70"/>
                <a:gd name="T4" fmla="*/ 8 w 50"/>
                <a:gd name="T5" fmla="*/ 11 h 70"/>
                <a:gd name="T6" fmla="*/ 19 w 50"/>
                <a:gd name="T7" fmla="*/ 1 h 70"/>
                <a:gd name="T8" fmla="*/ 39 w 50"/>
                <a:gd name="T9" fmla="*/ 3 h 70"/>
                <a:gd name="T10" fmla="*/ 48 w 50"/>
                <a:gd name="T11" fmla="*/ 12 h 70"/>
                <a:gd name="T12" fmla="*/ 42 w 50"/>
                <a:gd name="T13" fmla="*/ 27 h 70"/>
                <a:gd name="T14" fmla="*/ 34 w 50"/>
                <a:gd name="T15" fmla="*/ 30 h 70"/>
                <a:gd name="T16" fmla="*/ 37 w 50"/>
                <a:gd name="T17" fmla="*/ 33 h 70"/>
                <a:gd name="T18" fmla="*/ 44 w 50"/>
                <a:gd name="T19" fmla="*/ 44 h 70"/>
                <a:gd name="T20" fmla="*/ 30 w 50"/>
                <a:gd name="T21" fmla="*/ 69 h 70"/>
                <a:gd name="T22" fmla="*/ 9 w 50"/>
                <a:gd name="T23" fmla="*/ 65 h 70"/>
                <a:gd name="T24" fmla="*/ 1 w 50"/>
                <a:gd name="T25" fmla="*/ 51 h 70"/>
                <a:gd name="T26" fmla="*/ 11 w 50"/>
                <a:gd name="T27" fmla="*/ 38 h 70"/>
                <a:gd name="T28" fmla="*/ 17 w 50"/>
                <a:gd name="T29" fmla="*/ 35 h 70"/>
                <a:gd name="T30" fmla="*/ 20 w 50"/>
                <a:gd name="T31" fmla="*/ 38 h 70"/>
                <a:gd name="T32" fmla="*/ 14 w 50"/>
                <a:gd name="T33" fmla="*/ 61 h 70"/>
                <a:gd name="T34" fmla="*/ 22 w 50"/>
                <a:gd name="T35" fmla="*/ 67 h 70"/>
                <a:gd name="T36" fmla="*/ 30 w 50"/>
                <a:gd name="T37" fmla="*/ 61 h 70"/>
                <a:gd name="T38" fmla="*/ 20 w 50"/>
                <a:gd name="T39" fmla="*/ 38 h 70"/>
                <a:gd name="T40" fmla="*/ 31 w 50"/>
                <a:gd name="T41" fmla="*/ 27 h 70"/>
                <a:gd name="T42" fmla="*/ 36 w 50"/>
                <a:gd name="T43" fmla="*/ 8 h 70"/>
                <a:gd name="T44" fmla="*/ 28 w 50"/>
                <a:gd name="T45" fmla="*/ 3 h 70"/>
                <a:gd name="T46" fmla="*/ 21 w 50"/>
                <a:gd name="T47" fmla="*/ 8 h 70"/>
                <a:gd name="T48" fmla="*/ 22 w 50"/>
                <a:gd name="T49" fmla="*/ 18 h 70"/>
                <a:gd name="T50" fmla="*/ 31 w 50"/>
                <a:gd name="T51" fmla="*/ 2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70">
                  <a:moveTo>
                    <a:pt x="17" y="35"/>
                  </a:moveTo>
                  <a:cubicBezTo>
                    <a:pt x="15" y="33"/>
                    <a:pt x="12" y="30"/>
                    <a:pt x="10" y="27"/>
                  </a:cubicBezTo>
                  <a:cubicBezTo>
                    <a:pt x="7" y="22"/>
                    <a:pt x="6" y="17"/>
                    <a:pt x="8" y="11"/>
                  </a:cubicBezTo>
                  <a:cubicBezTo>
                    <a:pt x="10" y="6"/>
                    <a:pt x="14" y="3"/>
                    <a:pt x="19" y="1"/>
                  </a:cubicBezTo>
                  <a:cubicBezTo>
                    <a:pt x="26" y="0"/>
                    <a:pt x="33" y="0"/>
                    <a:pt x="39" y="3"/>
                  </a:cubicBezTo>
                  <a:cubicBezTo>
                    <a:pt x="43" y="5"/>
                    <a:pt x="46" y="8"/>
                    <a:pt x="48" y="12"/>
                  </a:cubicBezTo>
                  <a:cubicBezTo>
                    <a:pt x="50" y="18"/>
                    <a:pt x="48" y="24"/>
                    <a:pt x="42" y="27"/>
                  </a:cubicBezTo>
                  <a:cubicBezTo>
                    <a:pt x="39" y="28"/>
                    <a:pt x="37" y="29"/>
                    <a:pt x="34" y="30"/>
                  </a:cubicBezTo>
                  <a:cubicBezTo>
                    <a:pt x="35" y="31"/>
                    <a:pt x="36" y="32"/>
                    <a:pt x="37" y="33"/>
                  </a:cubicBezTo>
                  <a:cubicBezTo>
                    <a:pt x="40" y="37"/>
                    <a:pt x="43" y="40"/>
                    <a:pt x="44" y="44"/>
                  </a:cubicBezTo>
                  <a:cubicBezTo>
                    <a:pt x="48" y="55"/>
                    <a:pt x="42" y="66"/>
                    <a:pt x="30" y="69"/>
                  </a:cubicBezTo>
                  <a:cubicBezTo>
                    <a:pt x="23" y="70"/>
                    <a:pt x="16" y="69"/>
                    <a:pt x="9" y="65"/>
                  </a:cubicBezTo>
                  <a:cubicBezTo>
                    <a:pt x="3" y="62"/>
                    <a:pt x="0" y="57"/>
                    <a:pt x="1" y="51"/>
                  </a:cubicBezTo>
                  <a:cubicBezTo>
                    <a:pt x="1" y="44"/>
                    <a:pt x="5" y="40"/>
                    <a:pt x="11" y="38"/>
                  </a:cubicBezTo>
                  <a:cubicBezTo>
                    <a:pt x="13" y="37"/>
                    <a:pt x="15" y="36"/>
                    <a:pt x="17" y="35"/>
                  </a:cubicBezTo>
                  <a:close/>
                  <a:moveTo>
                    <a:pt x="20" y="38"/>
                  </a:moveTo>
                  <a:cubicBezTo>
                    <a:pt x="13" y="44"/>
                    <a:pt x="10" y="54"/>
                    <a:pt x="14" y="61"/>
                  </a:cubicBezTo>
                  <a:cubicBezTo>
                    <a:pt x="15" y="65"/>
                    <a:pt x="18" y="67"/>
                    <a:pt x="22" y="67"/>
                  </a:cubicBezTo>
                  <a:cubicBezTo>
                    <a:pt x="26" y="67"/>
                    <a:pt x="28" y="64"/>
                    <a:pt x="30" y="61"/>
                  </a:cubicBezTo>
                  <a:cubicBezTo>
                    <a:pt x="33" y="53"/>
                    <a:pt x="29" y="44"/>
                    <a:pt x="20" y="38"/>
                  </a:cubicBezTo>
                  <a:close/>
                  <a:moveTo>
                    <a:pt x="31" y="27"/>
                  </a:moveTo>
                  <a:cubicBezTo>
                    <a:pt x="37" y="23"/>
                    <a:pt x="39" y="14"/>
                    <a:pt x="36" y="8"/>
                  </a:cubicBezTo>
                  <a:cubicBezTo>
                    <a:pt x="35" y="4"/>
                    <a:pt x="32" y="3"/>
                    <a:pt x="28" y="3"/>
                  </a:cubicBezTo>
                  <a:cubicBezTo>
                    <a:pt x="25" y="3"/>
                    <a:pt x="23" y="5"/>
                    <a:pt x="21" y="8"/>
                  </a:cubicBezTo>
                  <a:cubicBezTo>
                    <a:pt x="20" y="11"/>
                    <a:pt x="20" y="15"/>
                    <a:pt x="22" y="18"/>
                  </a:cubicBezTo>
                  <a:cubicBezTo>
                    <a:pt x="24" y="22"/>
                    <a:pt x="27" y="25"/>
                    <a:pt x="31" y="2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55" name="Freeform 48">
              <a:extLst>
                <a:ext uri="{FF2B5EF4-FFF2-40B4-BE49-F238E27FC236}">
                  <a16:creationId xmlns:a16="http://schemas.microsoft.com/office/drawing/2014/main" id="{5CEFFC85-E9B5-40DB-A773-6AA641A5EA96}"/>
                </a:ext>
              </a:extLst>
            </p:cNvPr>
            <p:cNvSpPr>
              <a:spLocks noEditPoints="1"/>
            </p:cNvSpPr>
            <p:nvPr/>
          </p:nvSpPr>
          <p:spPr bwMode="auto">
            <a:xfrm>
              <a:off x="2569829" y="24342214"/>
              <a:ext cx="511219" cy="440435"/>
            </a:xfrm>
            <a:custGeom>
              <a:avLst/>
              <a:gdLst>
                <a:gd name="T0" fmla="*/ 16 w 74"/>
                <a:gd name="T1" fmla="*/ 63 h 63"/>
                <a:gd name="T2" fmla="*/ 14 w 74"/>
                <a:gd name="T3" fmla="*/ 60 h 63"/>
                <a:gd name="T4" fmla="*/ 3 w 74"/>
                <a:gd name="T5" fmla="*/ 34 h 63"/>
                <a:gd name="T6" fmla="*/ 0 w 74"/>
                <a:gd name="T7" fmla="*/ 18 h 63"/>
                <a:gd name="T8" fmla="*/ 8 w 74"/>
                <a:gd name="T9" fmla="*/ 3 h 63"/>
                <a:gd name="T10" fmla="*/ 25 w 74"/>
                <a:gd name="T11" fmla="*/ 4 h 63"/>
                <a:gd name="T12" fmla="*/ 33 w 74"/>
                <a:gd name="T13" fmla="*/ 13 h 63"/>
                <a:gd name="T14" fmla="*/ 38 w 74"/>
                <a:gd name="T15" fmla="*/ 26 h 63"/>
                <a:gd name="T16" fmla="*/ 42 w 74"/>
                <a:gd name="T17" fmla="*/ 25 h 63"/>
                <a:gd name="T18" fmla="*/ 55 w 74"/>
                <a:gd name="T19" fmla="*/ 19 h 63"/>
                <a:gd name="T20" fmla="*/ 61 w 74"/>
                <a:gd name="T21" fmla="*/ 9 h 63"/>
                <a:gd name="T22" fmla="*/ 61 w 74"/>
                <a:gd name="T23" fmla="*/ 6 h 63"/>
                <a:gd name="T24" fmla="*/ 66 w 74"/>
                <a:gd name="T25" fmla="*/ 16 h 63"/>
                <a:gd name="T26" fmla="*/ 70 w 74"/>
                <a:gd name="T27" fmla="*/ 27 h 63"/>
                <a:gd name="T28" fmla="*/ 73 w 74"/>
                <a:gd name="T29" fmla="*/ 38 h 63"/>
                <a:gd name="T30" fmla="*/ 70 w 74"/>
                <a:gd name="T31" fmla="*/ 34 h 63"/>
                <a:gd name="T32" fmla="*/ 64 w 74"/>
                <a:gd name="T33" fmla="*/ 32 h 63"/>
                <a:gd name="T34" fmla="*/ 58 w 74"/>
                <a:gd name="T35" fmla="*/ 35 h 63"/>
                <a:gd name="T36" fmla="*/ 22 w 74"/>
                <a:gd name="T37" fmla="*/ 50 h 63"/>
                <a:gd name="T38" fmla="*/ 16 w 74"/>
                <a:gd name="T39" fmla="*/ 61 h 63"/>
                <a:gd name="T40" fmla="*/ 16 w 74"/>
                <a:gd name="T41" fmla="*/ 63 h 63"/>
                <a:gd name="T42" fmla="*/ 36 w 74"/>
                <a:gd name="T43" fmla="*/ 27 h 63"/>
                <a:gd name="T44" fmla="*/ 32 w 74"/>
                <a:gd name="T45" fmla="*/ 20 h 63"/>
                <a:gd name="T46" fmla="*/ 21 w 74"/>
                <a:gd name="T47" fmla="*/ 16 h 63"/>
                <a:gd name="T48" fmla="*/ 10 w 74"/>
                <a:gd name="T49" fmla="*/ 21 h 63"/>
                <a:gd name="T50" fmla="*/ 7 w 74"/>
                <a:gd name="T51" fmla="*/ 35 h 63"/>
                <a:gd name="T52" fmla="*/ 13 w 74"/>
                <a:gd name="T53" fmla="*/ 38 h 63"/>
                <a:gd name="T54" fmla="*/ 36 w 74"/>
                <a:gd name="T55"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4" h="63">
                  <a:moveTo>
                    <a:pt x="16" y="63"/>
                  </a:moveTo>
                  <a:cubicBezTo>
                    <a:pt x="15" y="62"/>
                    <a:pt x="14" y="61"/>
                    <a:pt x="14" y="60"/>
                  </a:cubicBezTo>
                  <a:cubicBezTo>
                    <a:pt x="10" y="51"/>
                    <a:pt x="7" y="42"/>
                    <a:pt x="3" y="34"/>
                  </a:cubicBezTo>
                  <a:cubicBezTo>
                    <a:pt x="1" y="29"/>
                    <a:pt x="0" y="23"/>
                    <a:pt x="0" y="18"/>
                  </a:cubicBezTo>
                  <a:cubicBezTo>
                    <a:pt x="0" y="11"/>
                    <a:pt x="2" y="6"/>
                    <a:pt x="8" y="3"/>
                  </a:cubicBezTo>
                  <a:cubicBezTo>
                    <a:pt x="14" y="0"/>
                    <a:pt x="19" y="1"/>
                    <a:pt x="25" y="4"/>
                  </a:cubicBezTo>
                  <a:cubicBezTo>
                    <a:pt x="28" y="6"/>
                    <a:pt x="31" y="10"/>
                    <a:pt x="33" y="13"/>
                  </a:cubicBezTo>
                  <a:cubicBezTo>
                    <a:pt x="35" y="17"/>
                    <a:pt x="36" y="22"/>
                    <a:pt x="38" y="26"/>
                  </a:cubicBezTo>
                  <a:cubicBezTo>
                    <a:pt x="40" y="25"/>
                    <a:pt x="41" y="25"/>
                    <a:pt x="42" y="25"/>
                  </a:cubicBezTo>
                  <a:cubicBezTo>
                    <a:pt x="46" y="23"/>
                    <a:pt x="51" y="21"/>
                    <a:pt x="55" y="19"/>
                  </a:cubicBezTo>
                  <a:cubicBezTo>
                    <a:pt x="61" y="16"/>
                    <a:pt x="62" y="15"/>
                    <a:pt x="61" y="9"/>
                  </a:cubicBezTo>
                  <a:cubicBezTo>
                    <a:pt x="61" y="8"/>
                    <a:pt x="61" y="7"/>
                    <a:pt x="61" y="6"/>
                  </a:cubicBezTo>
                  <a:cubicBezTo>
                    <a:pt x="64" y="9"/>
                    <a:pt x="64" y="13"/>
                    <a:pt x="66" y="16"/>
                  </a:cubicBezTo>
                  <a:cubicBezTo>
                    <a:pt x="67" y="20"/>
                    <a:pt x="69" y="23"/>
                    <a:pt x="70" y="27"/>
                  </a:cubicBezTo>
                  <a:cubicBezTo>
                    <a:pt x="71" y="30"/>
                    <a:pt x="74" y="33"/>
                    <a:pt x="73" y="38"/>
                  </a:cubicBezTo>
                  <a:cubicBezTo>
                    <a:pt x="72" y="36"/>
                    <a:pt x="71" y="35"/>
                    <a:pt x="70" y="34"/>
                  </a:cubicBezTo>
                  <a:cubicBezTo>
                    <a:pt x="68" y="32"/>
                    <a:pt x="66" y="31"/>
                    <a:pt x="64" y="32"/>
                  </a:cubicBezTo>
                  <a:cubicBezTo>
                    <a:pt x="62" y="33"/>
                    <a:pt x="60" y="34"/>
                    <a:pt x="58" y="35"/>
                  </a:cubicBezTo>
                  <a:cubicBezTo>
                    <a:pt x="46" y="40"/>
                    <a:pt x="34" y="45"/>
                    <a:pt x="22" y="50"/>
                  </a:cubicBezTo>
                  <a:cubicBezTo>
                    <a:pt x="16" y="53"/>
                    <a:pt x="16" y="54"/>
                    <a:pt x="16" y="61"/>
                  </a:cubicBezTo>
                  <a:cubicBezTo>
                    <a:pt x="16" y="62"/>
                    <a:pt x="16" y="62"/>
                    <a:pt x="16" y="63"/>
                  </a:cubicBezTo>
                  <a:close/>
                  <a:moveTo>
                    <a:pt x="36" y="27"/>
                  </a:moveTo>
                  <a:cubicBezTo>
                    <a:pt x="34" y="25"/>
                    <a:pt x="34" y="22"/>
                    <a:pt x="32" y="20"/>
                  </a:cubicBezTo>
                  <a:cubicBezTo>
                    <a:pt x="29" y="16"/>
                    <a:pt x="25" y="14"/>
                    <a:pt x="21" y="16"/>
                  </a:cubicBezTo>
                  <a:cubicBezTo>
                    <a:pt x="17" y="17"/>
                    <a:pt x="13" y="19"/>
                    <a:pt x="10" y="21"/>
                  </a:cubicBezTo>
                  <a:cubicBezTo>
                    <a:pt x="5" y="24"/>
                    <a:pt x="4" y="30"/>
                    <a:pt x="7" y="35"/>
                  </a:cubicBezTo>
                  <a:cubicBezTo>
                    <a:pt x="9" y="38"/>
                    <a:pt x="10" y="39"/>
                    <a:pt x="13" y="38"/>
                  </a:cubicBezTo>
                  <a:cubicBezTo>
                    <a:pt x="20" y="34"/>
                    <a:pt x="28" y="31"/>
                    <a:pt x="36" y="2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56" name="Freeform 49">
              <a:extLst>
                <a:ext uri="{FF2B5EF4-FFF2-40B4-BE49-F238E27FC236}">
                  <a16:creationId xmlns:a16="http://schemas.microsoft.com/office/drawing/2014/main" id="{DF550AC9-9345-4B32-A0CD-DA983D3011C1}"/>
                </a:ext>
              </a:extLst>
            </p:cNvPr>
            <p:cNvSpPr>
              <a:spLocks/>
            </p:cNvSpPr>
            <p:nvPr/>
          </p:nvSpPr>
          <p:spPr bwMode="auto">
            <a:xfrm>
              <a:off x="2868695" y="21353548"/>
              <a:ext cx="605598" cy="660652"/>
            </a:xfrm>
            <a:custGeom>
              <a:avLst/>
              <a:gdLst>
                <a:gd name="T0" fmla="*/ 0 w 87"/>
                <a:gd name="T1" fmla="*/ 51 h 95"/>
                <a:gd name="T2" fmla="*/ 6 w 87"/>
                <a:gd name="T3" fmla="*/ 43 h 95"/>
                <a:gd name="T4" fmla="*/ 22 w 87"/>
                <a:gd name="T5" fmla="*/ 36 h 95"/>
                <a:gd name="T6" fmla="*/ 59 w 87"/>
                <a:gd name="T7" fmla="*/ 36 h 95"/>
                <a:gd name="T8" fmla="*/ 64 w 87"/>
                <a:gd name="T9" fmla="*/ 36 h 95"/>
                <a:gd name="T10" fmla="*/ 62 w 87"/>
                <a:gd name="T11" fmla="*/ 33 h 95"/>
                <a:gd name="T12" fmla="*/ 44 w 87"/>
                <a:gd name="T13" fmla="*/ 18 h 95"/>
                <a:gd name="T14" fmla="*/ 30 w 87"/>
                <a:gd name="T15" fmla="*/ 16 h 95"/>
                <a:gd name="T16" fmla="*/ 29 w 87"/>
                <a:gd name="T17" fmla="*/ 16 h 95"/>
                <a:gd name="T18" fmla="*/ 42 w 87"/>
                <a:gd name="T19" fmla="*/ 0 h 95"/>
                <a:gd name="T20" fmla="*/ 42 w 87"/>
                <a:gd name="T21" fmla="*/ 3 h 95"/>
                <a:gd name="T22" fmla="*/ 44 w 87"/>
                <a:gd name="T23" fmla="*/ 13 h 95"/>
                <a:gd name="T24" fmla="*/ 74 w 87"/>
                <a:gd name="T25" fmla="*/ 38 h 95"/>
                <a:gd name="T26" fmla="*/ 87 w 87"/>
                <a:gd name="T27" fmla="*/ 50 h 95"/>
                <a:gd name="T28" fmla="*/ 83 w 87"/>
                <a:gd name="T29" fmla="*/ 52 h 95"/>
                <a:gd name="T30" fmla="*/ 77 w 87"/>
                <a:gd name="T31" fmla="*/ 52 h 95"/>
                <a:gd name="T32" fmla="*/ 25 w 87"/>
                <a:gd name="T33" fmla="*/ 51 h 95"/>
                <a:gd name="T34" fmla="*/ 19 w 87"/>
                <a:gd name="T35" fmla="*/ 51 h 95"/>
                <a:gd name="T36" fmla="*/ 22 w 87"/>
                <a:gd name="T37" fmla="*/ 55 h 95"/>
                <a:gd name="T38" fmla="*/ 47 w 87"/>
                <a:gd name="T39" fmla="*/ 77 h 95"/>
                <a:gd name="T40" fmla="*/ 61 w 87"/>
                <a:gd name="T41" fmla="*/ 78 h 95"/>
                <a:gd name="T42" fmla="*/ 61 w 87"/>
                <a:gd name="T43" fmla="*/ 77 h 95"/>
                <a:gd name="T44" fmla="*/ 48 w 87"/>
                <a:gd name="T45" fmla="*/ 95 h 95"/>
                <a:gd name="T46" fmla="*/ 49 w 87"/>
                <a:gd name="T47" fmla="*/ 91 h 95"/>
                <a:gd name="T48" fmla="*/ 47 w 87"/>
                <a:gd name="T49" fmla="*/ 82 h 95"/>
                <a:gd name="T50" fmla="*/ 30 w 87"/>
                <a:gd name="T51" fmla="*/ 67 h 95"/>
                <a:gd name="T52" fmla="*/ 15 w 87"/>
                <a:gd name="T53" fmla="*/ 54 h 95"/>
                <a:gd name="T54" fmla="*/ 7 w 87"/>
                <a:gd name="T55" fmla="*/ 51 h 95"/>
                <a:gd name="T56" fmla="*/ 1 w 87"/>
                <a:gd name="T57" fmla="*/ 52 h 95"/>
                <a:gd name="T58" fmla="*/ 0 w 87"/>
                <a:gd name="T59" fmla="*/ 5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7" h="95">
                  <a:moveTo>
                    <a:pt x="0" y="51"/>
                  </a:moveTo>
                  <a:cubicBezTo>
                    <a:pt x="2" y="49"/>
                    <a:pt x="5" y="46"/>
                    <a:pt x="6" y="43"/>
                  </a:cubicBezTo>
                  <a:cubicBezTo>
                    <a:pt x="10" y="37"/>
                    <a:pt x="15" y="35"/>
                    <a:pt x="22" y="36"/>
                  </a:cubicBezTo>
                  <a:cubicBezTo>
                    <a:pt x="34" y="36"/>
                    <a:pt x="47" y="36"/>
                    <a:pt x="59" y="36"/>
                  </a:cubicBezTo>
                  <a:cubicBezTo>
                    <a:pt x="61" y="36"/>
                    <a:pt x="62" y="36"/>
                    <a:pt x="64" y="36"/>
                  </a:cubicBezTo>
                  <a:cubicBezTo>
                    <a:pt x="63" y="35"/>
                    <a:pt x="63" y="34"/>
                    <a:pt x="62" y="33"/>
                  </a:cubicBezTo>
                  <a:cubicBezTo>
                    <a:pt x="56" y="28"/>
                    <a:pt x="50" y="23"/>
                    <a:pt x="44" y="18"/>
                  </a:cubicBezTo>
                  <a:cubicBezTo>
                    <a:pt x="38" y="12"/>
                    <a:pt x="37" y="12"/>
                    <a:pt x="30" y="16"/>
                  </a:cubicBezTo>
                  <a:cubicBezTo>
                    <a:pt x="30" y="17"/>
                    <a:pt x="30" y="16"/>
                    <a:pt x="29" y="16"/>
                  </a:cubicBezTo>
                  <a:cubicBezTo>
                    <a:pt x="30" y="13"/>
                    <a:pt x="38" y="3"/>
                    <a:pt x="42" y="0"/>
                  </a:cubicBezTo>
                  <a:cubicBezTo>
                    <a:pt x="42" y="2"/>
                    <a:pt x="42" y="2"/>
                    <a:pt x="42" y="3"/>
                  </a:cubicBezTo>
                  <a:cubicBezTo>
                    <a:pt x="40" y="7"/>
                    <a:pt x="41" y="10"/>
                    <a:pt x="44" y="13"/>
                  </a:cubicBezTo>
                  <a:cubicBezTo>
                    <a:pt x="54" y="21"/>
                    <a:pt x="64" y="30"/>
                    <a:pt x="74" y="38"/>
                  </a:cubicBezTo>
                  <a:cubicBezTo>
                    <a:pt x="78" y="42"/>
                    <a:pt x="82" y="46"/>
                    <a:pt x="87" y="50"/>
                  </a:cubicBezTo>
                  <a:cubicBezTo>
                    <a:pt x="85" y="51"/>
                    <a:pt x="84" y="52"/>
                    <a:pt x="83" y="52"/>
                  </a:cubicBezTo>
                  <a:cubicBezTo>
                    <a:pt x="81" y="52"/>
                    <a:pt x="79" y="52"/>
                    <a:pt x="77" y="52"/>
                  </a:cubicBezTo>
                  <a:cubicBezTo>
                    <a:pt x="60" y="52"/>
                    <a:pt x="42" y="52"/>
                    <a:pt x="25" y="51"/>
                  </a:cubicBezTo>
                  <a:cubicBezTo>
                    <a:pt x="23" y="51"/>
                    <a:pt x="22" y="51"/>
                    <a:pt x="19" y="51"/>
                  </a:cubicBezTo>
                  <a:cubicBezTo>
                    <a:pt x="20" y="53"/>
                    <a:pt x="21" y="54"/>
                    <a:pt x="22" y="55"/>
                  </a:cubicBezTo>
                  <a:cubicBezTo>
                    <a:pt x="30" y="62"/>
                    <a:pt x="39" y="69"/>
                    <a:pt x="47" y="77"/>
                  </a:cubicBezTo>
                  <a:cubicBezTo>
                    <a:pt x="51" y="81"/>
                    <a:pt x="55" y="83"/>
                    <a:pt x="61" y="78"/>
                  </a:cubicBezTo>
                  <a:cubicBezTo>
                    <a:pt x="61" y="77"/>
                    <a:pt x="61" y="77"/>
                    <a:pt x="61" y="77"/>
                  </a:cubicBezTo>
                  <a:cubicBezTo>
                    <a:pt x="61" y="80"/>
                    <a:pt x="52" y="92"/>
                    <a:pt x="48" y="95"/>
                  </a:cubicBezTo>
                  <a:cubicBezTo>
                    <a:pt x="48" y="93"/>
                    <a:pt x="48" y="92"/>
                    <a:pt x="49" y="91"/>
                  </a:cubicBezTo>
                  <a:cubicBezTo>
                    <a:pt x="51" y="87"/>
                    <a:pt x="50" y="85"/>
                    <a:pt x="47" y="82"/>
                  </a:cubicBezTo>
                  <a:cubicBezTo>
                    <a:pt x="41" y="77"/>
                    <a:pt x="35" y="72"/>
                    <a:pt x="30" y="67"/>
                  </a:cubicBezTo>
                  <a:cubicBezTo>
                    <a:pt x="25" y="62"/>
                    <a:pt x="20" y="58"/>
                    <a:pt x="15" y="54"/>
                  </a:cubicBezTo>
                  <a:cubicBezTo>
                    <a:pt x="12" y="51"/>
                    <a:pt x="10" y="51"/>
                    <a:pt x="7" y="51"/>
                  </a:cubicBezTo>
                  <a:cubicBezTo>
                    <a:pt x="5" y="52"/>
                    <a:pt x="3" y="52"/>
                    <a:pt x="1" y="52"/>
                  </a:cubicBezTo>
                  <a:cubicBezTo>
                    <a:pt x="0" y="52"/>
                    <a:pt x="0" y="52"/>
                    <a:pt x="0" y="51"/>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57" name="Freeform 50">
              <a:extLst>
                <a:ext uri="{FF2B5EF4-FFF2-40B4-BE49-F238E27FC236}">
                  <a16:creationId xmlns:a16="http://schemas.microsoft.com/office/drawing/2014/main" id="{29471116-16CF-4D64-B565-49C15F226E2A}"/>
                </a:ext>
              </a:extLst>
            </p:cNvPr>
            <p:cNvSpPr>
              <a:spLocks noEditPoints="1"/>
            </p:cNvSpPr>
            <p:nvPr/>
          </p:nvSpPr>
          <p:spPr bwMode="auto">
            <a:xfrm>
              <a:off x="6423633" y="25797222"/>
              <a:ext cx="424705" cy="487624"/>
            </a:xfrm>
            <a:custGeom>
              <a:avLst/>
              <a:gdLst>
                <a:gd name="T0" fmla="*/ 36 w 61"/>
                <a:gd name="T1" fmla="*/ 26 h 70"/>
                <a:gd name="T2" fmla="*/ 46 w 61"/>
                <a:gd name="T3" fmla="*/ 29 h 70"/>
                <a:gd name="T4" fmla="*/ 60 w 61"/>
                <a:gd name="T5" fmla="*/ 45 h 70"/>
                <a:gd name="T6" fmla="*/ 55 w 61"/>
                <a:gd name="T7" fmla="*/ 59 h 70"/>
                <a:gd name="T8" fmla="*/ 34 w 61"/>
                <a:gd name="T9" fmla="*/ 69 h 70"/>
                <a:gd name="T10" fmla="*/ 21 w 61"/>
                <a:gd name="T11" fmla="*/ 62 h 70"/>
                <a:gd name="T12" fmla="*/ 21 w 61"/>
                <a:gd name="T13" fmla="*/ 46 h 70"/>
                <a:gd name="T14" fmla="*/ 26 w 61"/>
                <a:gd name="T15" fmla="*/ 39 h 70"/>
                <a:gd name="T16" fmla="*/ 17 w 61"/>
                <a:gd name="T17" fmla="*/ 37 h 70"/>
                <a:gd name="T18" fmla="*/ 11 w 61"/>
                <a:gd name="T19" fmla="*/ 8 h 70"/>
                <a:gd name="T20" fmla="*/ 28 w 61"/>
                <a:gd name="T21" fmla="*/ 0 h 70"/>
                <a:gd name="T22" fmla="*/ 42 w 61"/>
                <a:gd name="T23" fmla="*/ 7 h 70"/>
                <a:gd name="T24" fmla="*/ 40 w 61"/>
                <a:gd name="T25" fmla="*/ 21 h 70"/>
                <a:gd name="T26" fmla="*/ 36 w 61"/>
                <a:gd name="T27" fmla="*/ 26 h 70"/>
                <a:gd name="T28" fmla="*/ 29 w 61"/>
                <a:gd name="T29" fmla="*/ 40 h 70"/>
                <a:gd name="T30" fmla="*/ 28 w 61"/>
                <a:gd name="T31" fmla="*/ 48 h 70"/>
                <a:gd name="T32" fmla="*/ 37 w 61"/>
                <a:gd name="T33" fmla="*/ 63 h 70"/>
                <a:gd name="T34" fmla="*/ 46 w 61"/>
                <a:gd name="T35" fmla="*/ 64 h 70"/>
                <a:gd name="T36" fmla="*/ 50 w 61"/>
                <a:gd name="T37" fmla="*/ 55 h 70"/>
                <a:gd name="T38" fmla="*/ 41 w 61"/>
                <a:gd name="T39" fmla="*/ 43 h 70"/>
                <a:gd name="T40" fmla="*/ 29 w 61"/>
                <a:gd name="T41" fmla="*/ 40 h 70"/>
                <a:gd name="T42" fmla="*/ 33 w 61"/>
                <a:gd name="T43" fmla="*/ 26 h 70"/>
                <a:gd name="T44" fmla="*/ 28 w 61"/>
                <a:gd name="T45" fmla="*/ 7 h 70"/>
                <a:gd name="T46" fmla="*/ 22 w 61"/>
                <a:gd name="T47" fmla="*/ 5 h 70"/>
                <a:gd name="T48" fmla="*/ 14 w 61"/>
                <a:gd name="T49" fmla="*/ 10 h 70"/>
                <a:gd name="T50" fmla="*/ 16 w 61"/>
                <a:gd name="T51" fmla="*/ 19 h 70"/>
                <a:gd name="T52" fmla="*/ 33 w 61"/>
                <a:gd name="T53" fmla="*/ 2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1" h="70">
                  <a:moveTo>
                    <a:pt x="36" y="26"/>
                  </a:moveTo>
                  <a:cubicBezTo>
                    <a:pt x="40" y="27"/>
                    <a:pt x="43" y="28"/>
                    <a:pt x="46" y="29"/>
                  </a:cubicBezTo>
                  <a:cubicBezTo>
                    <a:pt x="54" y="31"/>
                    <a:pt x="59" y="37"/>
                    <a:pt x="60" y="45"/>
                  </a:cubicBezTo>
                  <a:cubicBezTo>
                    <a:pt x="61" y="51"/>
                    <a:pt x="59" y="55"/>
                    <a:pt x="55" y="59"/>
                  </a:cubicBezTo>
                  <a:cubicBezTo>
                    <a:pt x="50" y="65"/>
                    <a:pt x="42" y="69"/>
                    <a:pt x="34" y="69"/>
                  </a:cubicBezTo>
                  <a:cubicBezTo>
                    <a:pt x="28" y="70"/>
                    <a:pt x="24" y="67"/>
                    <a:pt x="21" y="62"/>
                  </a:cubicBezTo>
                  <a:cubicBezTo>
                    <a:pt x="17" y="57"/>
                    <a:pt x="17" y="51"/>
                    <a:pt x="21" y="46"/>
                  </a:cubicBezTo>
                  <a:cubicBezTo>
                    <a:pt x="22" y="44"/>
                    <a:pt x="24" y="42"/>
                    <a:pt x="26" y="39"/>
                  </a:cubicBezTo>
                  <a:cubicBezTo>
                    <a:pt x="23" y="39"/>
                    <a:pt x="20" y="38"/>
                    <a:pt x="17" y="37"/>
                  </a:cubicBezTo>
                  <a:cubicBezTo>
                    <a:pt x="3" y="32"/>
                    <a:pt x="0" y="17"/>
                    <a:pt x="11" y="8"/>
                  </a:cubicBezTo>
                  <a:cubicBezTo>
                    <a:pt x="16" y="4"/>
                    <a:pt x="22" y="1"/>
                    <a:pt x="28" y="0"/>
                  </a:cubicBezTo>
                  <a:cubicBezTo>
                    <a:pt x="34" y="0"/>
                    <a:pt x="39" y="2"/>
                    <a:pt x="42" y="7"/>
                  </a:cubicBezTo>
                  <a:cubicBezTo>
                    <a:pt x="45" y="12"/>
                    <a:pt x="43" y="17"/>
                    <a:pt x="40" y="21"/>
                  </a:cubicBezTo>
                  <a:cubicBezTo>
                    <a:pt x="39" y="23"/>
                    <a:pt x="38" y="24"/>
                    <a:pt x="36" y="26"/>
                  </a:cubicBezTo>
                  <a:close/>
                  <a:moveTo>
                    <a:pt x="29" y="40"/>
                  </a:moveTo>
                  <a:cubicBezTo>
                    <a:pt x="29" y="43"/>
                    <a:pt x="28" y="46"/>
                    <a:pt x="28" y="48"/>
                  </a:cubicBezTo>
                  <a:cubicBezTo>
                    <a:pt x="29" y="54"/>
                    <a:pt x="32" y="59"/>
                    <a:pt x="37" y="63"/>
                  </a:cubicBezTo>
                  <a:cubicBezTo>
                    <a:pt x="40" y="65"/>
                    <a:pt x="43" y="66"/>
                    <a:pt x="46" y="64"/>
                  </a:cubicBezTo>
                  <a:cubicBezTo>
                    <a:pt x="50" y="62"/>
                    <a:pt x="51" y="58"/>
                    <a:pt x="50" y="55"/>
                  </a:cubicBezTo>
                  <a:cubicBezTo>
                    <a:pt x="49" y="49"/>
                    <a:pt x="46" y="45"/>
                    <a:pt x="41" y="43"/>
                  </a:cubicBezTo>
                  <a:cubicBezTo>
                    <a:pt x="37" y="41"/>
                    <a:pt x="34" y="41"/>
                    <a:pt x="29" y="40"/>
                  </a:cubicBezTo>
                  <a:close/>
                  <a:moveTo>
                    <a:pt x="33" y="26"/>
                  </a:moveTo>
                  <a:cubicBezTo>
                    <a:pt x="35" y="18"/>
                    <a:pt x="33" y="12"/>
                    <a:pt x="28" y="7"/>
                  </a:cubicBezTo>
                  <a:cubicBezTo>
                    <a:pt x="26" y="5"/>
                    <a:pt x="24" y="5"/>
                    <a:pt x="22" y="5"/>
                  </a:cubicBezTo>
                  <a:cubicBezTo>
                    <a:pt x="18" y="5"/>
                    <a:pt x="16" y="7"/>
                    <a:pt x="14" y="10"/>
                  </a:cubicBezTo>
                  <a:cubicBezTo>
                    <a:pt x="13" y="13"/>
                    <a:pt x="14" y="16"/>
                    <a:pt x="16" y="19"/>
                  </a:cubicBezTo>
                  <a:cubicBezTo>
                    <a:pt x="21" y="24"/>
                    <a:pt x="26" y="25"/>
                    <a:pt x="33" y="26"/>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58" name="Freeform 51">
              <a:extLst>
                <a:ext uri="{FF2B5EF4-FFF2-40B4-BE49-F238E27FC236}">
                  <a16:creationId xmlns:a16="http://schemas.microsoft.com/office/drawing/2014/main" id="{9E60588D-9746-4C96-BB9F-CD0875FA3CF5}"/>
                </a:ext>
              </a:extLst>
            </p:cNvPr>
            <p:cNvSpPr>
              <a:spLocks/>
            </p:cNvSpPr>
            <p:nvPr/>
          </p:nvSpPr>
          <p:spPr bwMode="auto">
            <a:xfrm>
              <a:off x="3442833" y="20803004"/>
              <a:ext cx="574138" cy="558409"/>
            </a:xfrm>
            <a:custGeom>
              <a:avLst/>
              <a:gdLst>
                <a:gd name="T0" fmla="*/ 44 w 82"/>
                <a:gd name="T1" fmla="*/ 0 h 80"/>
                <a:gd name="T2" fmla="*/ 57 w 82"/>
                <a:gd name="T3" fmla="*/ 19 h 80"/>
                <a:gd name="T4" fmla="*/ 53 w 82"/>
                <a:gd name="T5" fmla="*/ 18 h 80"/>
                <a:gd name="T6" fmla="*/ 38 w 82"/>
                <a:gd name="T7" fmla="*/ 14 h 80"/>
                <a:gd name="T8" fmla="*/ 21 w 82"/>
                <a:gd name="T9" fmla="*/ 35 h 80"/>
                <a:gd name="T10" fmla="*/ 44 w 82"/>
                <a:gd name="T11" fmla="*/ 68 h 80"/>
                <a:gd name="T12" fmla="*/ 67 w 82"/>
                <a:gd name="T13" fmla="*/ 66 h 80"/>
                <a:gd name="T14" fmla="*/ 68 w 82"/>
                <a:gd name="T15" fmla="*/ 56 h 80"/>
                <a:gd name="T16" fmla="*/ 62 w 82"/>
                <a:gd name="T17" fmla="*/ 48 h 80"/>
                <a:gd name="T18" fmla="*/ 53 w 82"/>
                <a:gd name="T19" fmla="*/ 46 h 80"/>
                <a:gd name="T20" fmla="*/ 50 w 82"/>
                <a:gd name="T21" fmla="*/ 47 h 80"/>
                <a:gd name="T22" fmla="*/ 58 w 82"/>
                <a:gd name="T23" fmla="*/ 40 h 80"/>
                <a:gd name="T24" fmla="*/ 67 w 82"/>
                <a:gd name="T25" fmla="*/ 33 h 80"/>
                <a:gd name="T26" fmla="*/ 75 w 82"/>
                <a:gd name="T27" fmla="*/ 27 h 80"/>
                <a:gd name="T28" fmla="*/ 76 w 82"/>
                <a:gd name="T29" fmla="*/ 28 h 80"/>
                <a:gd name="T30" fmla="*/ 75 w 82"/>
                <a:gd name="T31" fmla="*/ 29 h 80"/>
                <a:gd name="T32" fmla="*/ 75 w 82"/>
                <a:gd name="T33" fmla="*/ 40 h 80"/>
                <a:gd name="T34" fmla="*/ 82 w 82"/>
                <a:gd name="T35" fmla="*/ 50 h 80"/>
                <a:gd name="T36" fmla="*/ 82 w 82"/>
                <a:gd name="T37" fmla="*/ 52 h 80"/>
                <a:gd name="T38" fmla="*/ 49 w 82"/>
                <a:gd name="T39" fmla="*/ 78 h 80"/>
                <a:gd name="T40" fmla="*/ 31 w 82"/>
                <a:gd name="T41" fmla="*/ 76 h 80"/>
                <a:gd name="T42" fmla="*/ 24 w 82"/>
                <a:gd name="T43" fmla="*/ 15 h 80"/>
                <a:gd name="T44" fmla="*/ 36 w 82"/>
                <a:gd name="T45" fmla="*/ 10 h 80"/>
                <a:gd name="T46" fmla="*/ 39 w 82"/>
                <a:gd name="T47" fmla="*/ 9 h 80"/>
                <a:gd name="T48" fmla="*/ 44 w 82"/>
                <a:gd name="T49" fmla="*/ 2 h 80"/>
                <a:gd name="T50" fmla="*/ 44 w 82"/>
                <a:gd name="T51" fmla="*/ 1 h 80"/>
                <a:gd name="T52" fmla="*/ 44 w 82"/>
                <a:gd name="T5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80">
                  <a:moveTo>
                    <a:pt x="44" y="0"/>
                  </a:moveTo>
                  <a:cubicBezTo>
                    <a:pt x="47" y="2"/>
                    <a:pt x="56" y="14"/>
                    <a:pt x="57" y="19"/>
                  </a:cubicBezTo>
                  <a:cubicBezTo>
                    <a:pt x="56" y="20"/>
                    <a:pt x="55" y="18"/>
                    <a:pt x="53" y="18"/>
                  </a:cubicBezTo>
                  <a:cubicBezTo>
                    <a:pt x="48" y="15"/>
                    <a:pt x="43" y="14"/>
                    <a:pt x="38" y="14"/>
                  </a:cubicBezTo>
                  <a:cubicBezTo>
                    <a:pt x="26" y="14"/>
                    <a:pt x="18" y="23"/>
                    <a:pt x="21" y="35"/>
                  </a:cubicBezTo>
                  <a:cubicBezTo>
                    <a:pt x="25" y="48"/>
                    <a:pt x="33" y="60"/>
                    <a:pt x="44" y="68"/>
                  </a:cubicBezTo>
                  <a:cubicBezTo>
                    <a:pt x="52" y="74"/>
                    <a:pt x="60" y="73"/>
                    <a:pt x="67" y="66"/>
                  </a:cubicBezTo>
                  <a:cubicBezTo>
                    <a:pt x="70" y="63"/>
                    <a:pt x="71" y="60"/>
                    <a:pt x="68" y="56"/>
                  </a:cubicBezTo>
                  <a:cubicBezTo>
                    <a:pt x="66" y="54"/>
                    <a:pt x="64" y="51"/>
                    <a:pt x="62" y="48"/>
                  </a:cubicBezTo>
                  <a:cubicBezTo>
                    <a:pt x="59" y="44"/>
                    <a:pt x="58" y="44"/>
                    <a:pt x="53" y="46"/>
                  </a:cubicBezTo>
                  <a:cubicBezTo>
                    <a:pt x="52" y="47"/>
                    <a:pt x="51" y="47"/>
                    <a:pt x="50" y="47"/>
                  </a:cubicBezTo>
                  <a:cubicBezTo>
                    <a:pt x="52" y="44"/>
                    <a:pt x="55" y="42"/>
                    <a:pt x="58" y="40"/>
                  </a:cubicBezTo>
                  <a:cubicBezTo>
                    <a:pt x="61" y="38"/>
                    <a:pt x="64" y="35"/>
                    <a:pt x="67" y="33"/>
                  </a:cubicBezTo>
                  <a:cubicBezTo>
                    <a:pt x="70" y="31"/>
                    <a:pt x="72" y="29"/>
                    <a:pt x="75" y="27"/>
                  </a:cubicBezTo>
                  <a:cubicBezTo>
                    <a:pt x="76" y="27"/>
                    <a:pt x="76" y="27"/>
                    <a:pt x="76" y="28"/>
                  </a:cubicBezTo>
                  <a:cubicBezTo>
                    <a:pt x="76" y="28"/>
                    <a:pt x="75" y="29"/>
                    <a:pt x="75" y="29"/>
                  </a:cubicBezTo>
                  <a:cubicBezTo>
                    <a:pt x="72" y="34"/>
                    <a:pt x="71" y="36"/>
                    <a:pt x="75" y="40"/>
                  </a:cubicBezTo>
                  <a:cubicBezTo>
                    <a:pt x="77" y="44"/>
                    <a:pt x="80" y="47"/>
                    <a:pt x="82" y="50"/>
                  </a:cubicBezTo>
                  <a:cubicBezTo>
                    <a:pt x="82" y="51"/>
                    <a:pt x="82" y="51"/>
                    <a:pt x="82" y="52"/>
                  </a:cubicBezTo>
                  <a:cubicBezTo>
                    <a:pt x="74" y="64"/>
                    <a:pt x="64" y="74"/>
                    <a:pt x="49" y="78"/>
                  </a:cubicBezTo>
                  <a:cubicBezTo>
                    <a:pt x="43" y="80"/>
                    <a:pt x="37" y="79"/>
                    <a:pt x="31" y="76"/>
                  </a:cubicBezTo>
                  <a:cubicBezTo>
                    <a:pt x="11" y="66"/>
                    <a:pt x="0" y="35"/>
                    <a:pt x="24" y="15"/>
                  </a:cubicBezTo>
                  <a:cubicBezTo>
                    <a:pt x="27" y="13"/>
                    <a:pt x="32" y="12"/>
                    <a:pt x="36" y="10"/>
                  </a:cubicBezTo>
                  <a:cubicBezTo>
                    <a:pt x="37" y="9"/>
                    <a:pt x="38" y="9"/>
                    <a:pt x="39" y="9"/>
                  </a:cubicBezTo>
                  <a:cubicBezTo>
                    <a:pt x="44" y="7"/>
                    <a:pt x="44" y="7"/>
                    <a:pt x="44" y="2"/>
                  </a:cubicBezTo>
                  <a:cubicBezTo>
                    <a:pt x="44" y="2"/>
                    <a:pt x="44" y="2"/>
                    <a:pt x="44" y="1"/>
                  </a:cubicBezTo>
                  <a:cubicBezTo>
                    <a:pt x="44" y="1"/>
                    <a:pt x="44" y="1"/>
                    <a:pt x="44" y="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59" name="Freeform 52">
              <a:extLst>
                <a:ext uri="{FF2B5EF4-FFF2-40B4-BE49-F238E27FC236}">
                  <a16:creationId xmlns:a16="http://schemas.microsoft.com/office/drawing/2014/main" id="{8D2145FF-BFA9-4FEA-9430-C2F6CFF9B9AB}"/>
                </a:ext>
              </a:extLst>
            </p:cNvPr>
            <p:cNvSpPr>
              <a:spLocks/>
            </p:cNvSpPr>
            <p:nvPr/>
          </p:nvSpPr>
          <p:spPr bwMode="auto">
            <a:xfrm>
              <a:off x="5141653" y="20291785"/>
              <a:ext cx="456165" cy="495489"/>
            </a:xfrm>
            <a:custGeom>
              <a:avLst/>
              <a:gdLst>
                <a:gd name="T0" fmla="*/ 58 w 65"/>
                <a:gd name="T1" fmla="*/ 69 h 70"/>
                <a:gd name="T2" fmla="*/ 53 w 65"/>
                <a:gd name="T3" fmla="*/ 66 h 70"/>
                <a:gd name="T4" fmla="*/ 25 w 65"/>
                <a:gd name="T5" fmla="*/ 31 h 70"/>
                <a:gd name="T6" fmla="*/ 13 w 65"/>
                <a:gd name="T7" fmla="*/ 17 h 70"/>
                <a:gd name="T8" fmla="*/ 12 w 65"/>
                <a:gd name="T9" fmla="*/ 21 h 70"/>
                <a:gd name="T10" fmla="*/ 12 w 65"/>
                <a:gd name="T11" fmla="*/ 56 h 70"/>
                <a:gd name="T12" fmla="*/ 20 w 65"/>
                <a:gd name="T13" fmla="*/ 66 h 70"/>
                <a:gd name="T14" fmla="*/ 21 w 65"/>
                <a:gd name="T15" fmla="*/ 68 h 70"/>
                <a:gd name="T16" fmla="*/ 0 w 65"/>
                <a:gd name="T17" fmla="*/ 68 h 70"/>
                <a:gd name="T18" fmla="*/ 3 w 65"/>
                <a:gd name="T19" fmla="*/ 66 h 70"/>
                <a:gd name="T20" fmla="*/ 9 w 65"/>
                <a:gd name="T21" fmla="*/ 58 h 70"/>
                <a:gd name="T22" fmla="*/ 9 w 65"/>
                <a:gd name="T23" fmla="*/ 14 h 70"/>
                <a:gd name="T24" fmla="*/ 6 w 65"/>
                <a:gd name="T25" fmla="*/ 8 h 70"/>
                <a:gd name="T26" fmla="*/ 0 w 65"/>
                <a:gd name="T27" fmla="*/ 2 h 70"/>
                <a:gd name="T28" fmla="*/ 10 w 65"/>
                <a:gd name="T29" fmla="*/ 1 h 70"/>
                <a:gd name="T30" fmla="*/ 27 w 65"/>
                <a:gd name="T31" fmla="*/ 9 h 70"/>
                <a:gd name="T32" fmla="*/ 50 w 65"/>
                <a:gd name="T33" fmla="*/ 39 h 70"/>
                <a:gd name="T34" fmla="*/ 54 w 65"/>
                <a:gd name="T35" fmla="*/ 42 h 70"/>
                <a:gd name="T36" fmla="*/ 54 w 65"/>
                <a:gd name="T37" fmla="*/ 38 h 70"/>
                <a:gd name="T38" fmla="*/ 54 w 65"/>
                <a:gd name="T39" fmla="*/ 15 h 70"/>
                <a:gd name="T40" fmla="*/ 46 w 65"/>
                <a:gd name="T41" fmla="*/ 3 h 70"/>
                <a:gd name="T42" fmla="*/ 45 w 65"/>
                <a:gd name="T43" fmla="*/ 3 h 70"/>
                <a:gd name="T44" fmla="*/ 65 w 65"/>
                <a:gd name="T45" fmla="*/ 2 h 70"/>
                <a:gd name="T46" fmla="*/ 63 w 65"/>
                <a:gd name="T47" fmla="*/ 4 h 70"/>
                <a:gd name="T48" fmla="*/ 58 w 65"/>
                <a:gd name="T49" fmla="*/ 12 h 70"/>
                <a:gd name="T50" fmla="*/ 58 w 65"/>
                <a:gd name="T51" fmla="*/ 26 h 70"/>
                <a:gd name="T52" fmla="*/ 58 w 65"/>
                <a:gd name="T53" fmla="*/ 64 h 70"/>
                <a:gd name="T54" fmla="*/ 58 w 65"/>
                <a:gd name="T55"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 h="70">
                  <a:moveTo>
                    <a:pt x="58" y="69"/>
                  </a:moveTo>
                  <a:cubicBezTo>
                    <a:pt x="54" y="70"/>
                    <a:pt x="54" y="68"/>
                    <a:pt x="53" y="66"/>
                  </a:cubicBezTo>
                  <a:cubicBezTo>
                    <a:pt x="43" y="55"/>
                    <a:pt x="34" y="43"/>
                    <a:pt x="25" y="31"/>
                  </a:cubicBezTo>
                  <a:cubicBezTo>
                    <a:pt x="21" y="27"/>
                    <a:pt x="17" y="22"/>
                    <a:pt x="13" y="17"/>
                  </a:cubicBezTo>
                  <a:cubicBezTo>
                    <a:pt x="13" y="19"/>
                    <a:pt x="12" y="20"/>
                    <a:pt x="12" y="21"/>
                  </a:cubicBezTo>
                  <a:cubicBezTo>
                    <a:pt x="12" y="33"/>
                    <a:pt x="12" y="44"/>
                    <a:pt x="12" y="56"/>
                  </a:cubicBezTo>
                  <a:cubicBezTo>
                    <a:pt x="12" y="63"/>
                    <a:pt x="13" y="64"/>
                    <a:pt x="20" y="66"/>
                  </a:cubicBezTo>
                  <a:cubicBezTo>
                    <a:pt x="20" y="67"/>
                    <a:pt x="21" y="67"/>
                    <a:pt x="21" y="68"/>
                  </a:cubicBezTo>
                  <a:cubicBezTo>
                    <a:pt x="18" y="69"/>
                    <a:pt x="5" y="69"/>
                    <a:pt x="0" y="68"/>
                  </a:cubicBezTo>
                  <a:cubicBezTo>
                    <a:pt x="1" y="67"/>
                    <a:pt x="2" y="66"/>
                    <a:pt x="3" y="66"/>
                  </a:cubicBezTo>
                  <a:cubicBezTo>
                    <a:pt x="7" y="65"/>
                    <a:pt x="9" y="63"/>
                    <a:pt x="9" y="58"/>
                  </a:cubicBezTo>
                  <a:cubicBezTo>
                    <a:pt x="9" y="44"/>
                    <a:pt x="9" y="29"/>
                    <a:pt x="9" y="14"/>
                  </a:cubicBezTo>
                  <a:cubicBezTo>
                    <a:pt x="9" y="11"/>
                    <a:pt x="7" y="9"/>
                    <a:pt x="6" y="8"/>
                  </a:cubicBezTo>
                  <a:cubicBezTo>
                    <a:pt x="4" y="6"/>
                    <a:pt x="2" y="4"/>
                    <a:pt x="0" y="2"/>
                  </a:cubicBezTo>
                  <a:cubicBezTo>
                    <a:pt x="4" y="1"/>
                    <a:pt x="7" y="2"/>
                    <a:pt x="10" y="1"/>
                  </a:cubicBezTo>
                  <a:cubicBezTo>
                    <a:pt x="18" y="0"/>
                    <a:pt x="22" y="3"/>
                    <a:pt x="27" y="9"/>
                  </a:cubicBezTo>
                  <a:cubicBezTo>
                    <a:pt x="34" y="19"/>
                    <a:pt x="42" y="29"/>
                    <a:pt x="50" y="39"/>
                  </a:cubicBezTo>
                  <a:cubicBezTo>
                    <a:pt x="51" y="40"/>
                    <a:pt x="52" y="41"/>
                    <a:pt x="54" y="42"/>
                  </a:cubicBezTo>
                  <a:cubicBezTo>
                    <a:pt x="54" y="41"/>
                    <a:pt x="54" y="39"/>
                    <a:pt x="54" y="38"/>
                  </a:cubicBezTo>
                  <a:cubicBezTo>
                    <a:pt x="54" y="30"/>
                    <a:pt x="54" y="23"/>
                    <a:pt x="54" y="15"/>
                  </a:cubicBezTo>
                  <a:cubicBezTo>
                    <a:pt x="54" y="9"/>
                    <a:pt x="53" y="4"/>
                    <a:pt x="46" y="3"/>
                  </a:cubicBezTo>
                  <a:cubicBezTo>
                    <a:pt x="46" y="3"/>
                    <a:pt x="45" y="3"/>
                    <a:pt x="45" y="3"/>
                  </a:cubicBezTo>
                  <a:cubicBezTo>
                    <a:pt x="48" y="1"/>
                    <a:pt x="61" y="1"/>
                    <a:pt x="65" y="2"/>
                  </a:cubicBezTo>
                  <a:cubicBezTo>
                    <a:pt x="64" y="3"/>
                    <a:pt x="64" y="3"/>
                    <a:pt x="63" y="4"/>
                  </a:cubicBezTo>
                  <a:cubicBezTo>
                    <a:pt x="59" y="5"/>
                    <a:pt x="57" y="8"/>
                    <a:pt x="58" y="12"/>
                  </a:cubicBezTo>
                  <a:cubicBezTo>
                    <a:pt x="58" y="17"/>
                    <a:pt x="58" y="22"/>
                    <a:pt x="58" y="26"/>
                  </a:cubicBezTo>
                  <a:cubicBezTo>
                    <a:pt x="58" y="39"/>
                    <a:pt x="58" y="51"/>
                    <a:pt x="58" y="64"/>
                  </a:cubicBezTo>
                  <a:cubicBezTo>
                    <a:pt x="58" y="66"/>
                    <a:pt x="58" y="67"/>
                    <a:pt x="58" y="69"/>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60" name="Freeform 53">
              <a:extLst>
                <a:ext uri="{FF2B5EF4-FFF2-40B4-BE49-F238E27FC236}">
                  <a16:creationId xmlns:a16="http://schemas.microsoft.com/office/drawing/2014/main" id="{31731D7D-B614-4B40-BD98-92032FFEDC84}"/>
                </a:ext>
              </a:extLst>
            </p:cNvPr>
            <p:cNvSpPr>
              <a:spLocks noEditPoints="1"/>
            </p:cNvSpPr>
            <p:nvPr/>
          </p:nvSpPr>
          <p:spPr bwMode="auto">
            <a:xfrm>
              <a:off x="5700062" y="26009575"/>
              <a:ext cx="353921" cy="503354"/>
            </a:xfrm>
            <a:custGeom>
              <a:avLst/>
              <a:gdLst>
                <a:gd name="T0" fmla="*/ 9 w 50"/>
                <a:gd name="T1" fmla="*/ 71 h 71"/>
                <a:gd name="T2" fmla="*/ 31 w 50"/>
                <a:gd name="T3" fmla="*/ 41 h 71"/>
                <a:gd name="T4" fmla="*/ 23 w 50"/>
                <a:gd name="T5" fmla="*/ 44 h 71"/>
                <a:gd name="T6" fmla="*/ 3 w 50"/>
                <a:gd name="T7" fmla="*/ 33 h 71"/>
                <a:gd name="T8" fmla="*/ 3 w 50"/>
                <a:gd name="T9" fmla="*/ 13 h 71"/>
                <a:gd name="T10" fmla="*/ 21 w 50"/>
                <a:gd name="T11" fmla="*/ 1 h 71"/>
                <a:gd name="T12" fmla="*/ 41 w 50"/>
                <a:gd name="T13" fmla="*/ 11 h 71"/>
                <a:gd name="T14" fmla="*/ 34 w 50"/>
                <a:gd name="T15" fmla="*/ 59 h 71"/>
                <a:gd name="T16" fmla="*/ 9 w 50"/>
                <a:gd name="T17" fmla="*/ 71 h 71"/>
                <a:gd name="T18" fmla="*/ 31 w 50"/>
                <a:gd name="T19" fmla="*/ 32 h 71"/>
                <a:gd name="T20" fmla="*/ 32 w 50"/>
                <a:gd name="T21" fmla="*/ 32 h 71"/>
                <a:gd name="T22" fmla="*/ 28 w 50"/>
                <a:gd name="T23" fmla="*/ 12 h 71"/>
                <a:gd name="T24" fmla="*/ 25 w 50"/>
                <a:gd name="T25" fmla="*/ 6 h 71"/>
                <a:gd name="T26" fmla="*/ 19 w 50"/>
                <a:gd name="T27" fmla="*/ 3 h 71"/>
                <a:gd name="T28" fmla="*/ 15 w 50"/>
                <a:gd name="T29" fmla="*/ 8 h 71"/>
                <a:gd name="T30" fmla="*/ 14 w 50"/>
                <a:gd name="T31" fmla="*/ 10 h 71"/>
                <a:gd name="T32" fmla="*/ 18 w 50"/>
                <a:gd name="T33" fmla="*/ 32 h 71"/>
                <a:gd name="T34" fmla="*/ 21 w 50"/>
                <a:gd name="T35" fmla="*/ 37 h 71"/>
                <a:gd name="T36" fmla="*/ 29 w 50"/>
                <a:gd name="T37" fmla="*/ 39 h 71"/>
                <a:gd name="T38" fmla="*/ 31 w 50"/>
                <a:gd name="T39" fmla="*/ 33 h 71"/>
                <a:gd name="T40" fmla="*/ 31 w 50"/>
                <a:gd name="T41" fmla="*/ 3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71">
                  <a:moveTo>
                    <a:pt x="9" y="71"/>
                  </a:moveTo>
                  <a:cubicBezTo>
                    <a:pt x="22" y="66"/>
                    <a:pt x="29" y="55"/>
                    <a:pt x="31" y="41"/>
                  </a:cubicBezTo>
                  <a:cubicBezTo>
                    <a:pt x="28" y="42"/>
                    <a:pt x="26" y="43"/>
                    <a:pt x="23" y="44"/>
                  </a:cubicBezTo>
                  <a:cubicBezTo>
                    <a:pt x="14" y="46"/>
                    <a:pt x="7" y="42"/>
                    <a:pt x="3" y="33"/>
                  </a:cubicBezTo>
                  <a:cubicBezTo>
                    <a:pt x="0" y="26"/>
                    <a:pt x="1" y="19"/>
                    <a:pt x="3" y="13"/>
                  </a:cubicBezTo>
                  <a:cubicBezTo>
                    <a:pt x="7" y="5"/>
                    <a:pt x="13" y="1"/>
                    <a:pt x="21" y="1"/>
                  </a:cubicBezTo>
                  <a:cubicBezTo>
                    <a:pt x="29" y="0"/>
                    <a:pt x="36" y="3"/>
                    <a:pt x="41" y="11"/>
                  </a:cubicBezTo>
                  <a:cubicBezTo>
                    <a:pt x="50" y="26"/>
                    <a:pt x="47" y="47"/>
                    <a:pt x="34" y="59"/>
                  </a:cubicBezTo>
                  <a:cubicBezTo>
                    <a:pt x="28" y="65"/>
                    <a:pt x="17" y="70"/>
                    <a:pt x="9" y="71"/>
                  </a:cubicBezTo>
                  <a:close/>
                  <a:moveTo>
                    <a:pt x="31" y="32"/>
                  </a:moveTo>
                  <a:cubicBezTo>
                    <a:pt x="31" y="32"/>
                    <a:pt x="31" y="32"/>
                    <a:pt x="32" y="32"/>
                  </a:cubicBezTo>
                  <a:cubicBezTo>
                    <a:pt x="30" y="25"/>
                    <a:pt x="29" y="19"/>
                    <a:pt x="28" y="12"/>
                  </a:cubicBezTo>
                  <a:cubicBezTo>
                    <a:pt x="27" y="10"/>
                    <a:pt x="26" y="8"/>
                    <a:pt x="25" y="6"/>
                  </a:cubicBezTo>
                  <a:cubicBezTo>
                    <a:pt x="24" y="4"/>
                    <a:pt x="22" y="3"/>
                    <a:pt x="19" y="3"/>
                  </a:cubicBezTo>
                  <a:cubicBezTo>
                    <a:pt x="17" y="4"/>
                    <a:pt x="15" y="5"/>
                    <a:pt x="15" y="8"/>
                  </a:cubicBezTo>
                  <a:cubicBezTo>
                    <a:pt x="15" y="9"/>
                    <a:pt x="14" y="10"/>
                    <a:pt x="14" y="10"/>
                  </a:cubicBezTo>
                  <a:cubicBezTo>
                    <a:pt x="15" y="18"/>
                    <a:pt x="16" y="25"/>
                    <a:pt x="18" y="32"/>
                  </a:cubicBezTo>
                  <a:cubicBezTo>
                    <a:pt x="19" y="34"/>
                    <a:pt x="20" y="35"/>
                    <a:pt x="21" y="37"/>
                  </a:cubicBezTo>
                  <a:cubicBezTo>
                    <a:pt x="23" y="39"/>
                    <a:pt x="25" y="39"/>
                    <a:pt x="29" y="39"/>
                  </a:cubicBezTo>
                  <a:cubicBezTo>
                    <a:pt x="32" y="38"/>
                    <a:pt x="31" y="35"/>
                    <a:pt x="31" y="33"/>
                  </a:cubicBezTo>
                  <a:cubicBezTo>
                    <a:pt x="31" y="33"/>
                    <a:pt x="31" y="32"/>
                    <a:pt x="31" y="3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61" name="Freeform 54">
              <a:extLst>
                <a:ext uri="{FF2B5EF4-FFF2-40B4-BE49-F238E27FC236}">
                  <a16:creationId xmlns:a16="http://schemas.microsoft.com/office/drawing/2014/main" id="{85133ADC-E731-46F5-90AB-E151D742530F}"/>
                </a:ext>
              </a:extLst>
            </p:cNvPr>
            <p:cNvSpPr>
              <a:spLocks/>
            </p:cNvSpPr>
            <p:nvPr/>
          </p:nvSpPr>
          <p:spPr bwMode="auto">
            <a:xfrm>
              <a:off x="4323703" y="20386164"/>
              <a:ext cx="471894" cy="534814"/>
            </a:xfrm>
            <a:custGeom>
              <a:avLst/>
              <a:gdLst>
                <a:gd name="T0" fmla="*/ 42 w 68"/>
                <a:gd name="T1" fmla="*/ 7 h 77"/>
                <a:gd name="T2" fmla="*/ 62 w 68"/>
                <a:gd name="T3" fmla="*/ 0 h 77"/>
                <a:gd name="T4" fmla="*/ 60 w 68"/>
                <a:gd name="T5" fmla="*/ 3 h 77"/>
                <a:gd name="T6" fmla="*/ 57 w 68"/>
                <a:gd name="T7" fmla="*/ 12 h 77"/>
                <a:gd name="T8" fmla="*/ 65 w 68"/>
                <a:gd name="T9" fmla="*/ 40 h 77"/>
                <a:gd name="T10" fmla="*/ 67 w 68"/>
                <a:gd name="T11" fmla="*/ 55 h 77"/>
                <a:gd name="T12" fmla="*/ 62 w 68"/>
                <a:gd name="T13" fmla="*/ 68 h 77"/>
                <a:gd name="T14" fmla="*/ 34 w 68"/>
                <a:gd name="T15" fmla="*/ 76 h 77"/>
                <a:gd name="T16" fmla="*/ 21 w 68"/>
                <a:gd name="T17" fmla="*/ 66 h 77"/>
                <a:gd name="T18" fmla="*/ 19 w 68"/>
                <a:gd name="T19" fmla="*/ 60 h 77"/>
                <a:gd name="T20" fmla="*/ 10 w 68"/>
                <a:gd name="T21" fmla="*/ 27 h 77"/>
                <a:gd name="T22" fmla="*/ 9 w 68"/>
                <a:gd name="T23" fmla="*/ 25 h 77"/>
                <a:gd name="T24" fmla="*/ 2 w 68"/>
                <a:gd name="T25" fmla="*/ 20 h 77"/>
                <a:gd name="T26" fmla="*/ 0 w 68"/>
                <a:gd name="T27" fmla="*/ 19 h 77"/>
                <a:gd name="T28" fmla="*/ 27 w 68"/>
                <a:gd name="T29" fmla="*/ 10 h 77"/>
                <a:gd name="T30" fmla="*/ 30 w 68"/>
                <a:gd name="T31" fmla="*/ 10 h 77"/>
                <a:gd name="T32" fmla="*/ 30 w 68"/>
                <a:gd name="T33" fmla="*/ 11 h 77"/>
                <a:gd name="T34" fmla="*/ 27 w 68"/>
                <a:gd name="T35" fmla="*/ 12 h 77"/>
                <a:gd name="T36" fmla="*/ 24 w 68"/>
                <a:gd name="T37" fmla="*/ 20 h 77"/>
                <a:gd name="T38" fmla="*/ 34 w 68"/>
                <a:gd name="T39" fmla="*/ 59 h 77"/>
                <a:gd name="T40" fmla="*/ 35 w 68"/>
                <a:gd name="T41" fmla="*/ 61 h 77"/>
                <a:gd name="T42" fmla="*/ 50 w 68"/>
                <a:gd name="T43" fmla="*/ 70 h 77"/>
                <a:gd name="T44" fmla="*/ 64 w 68"/>
                <a:gd name="T45" fmla="*/ 55 h 77"/>
                <a:gd name="T46" fmla="*/ 63 w 68"/>
                <a:gd name="T47" fmla="*/ 45 h 77"/>
                <a:gd name="T48" fmla="*/ 54 w 68"/>
                <a:gd name="T49" fmla="*/ 15 h 77"/>
                <a:gd name="T50" fmla="*/ 44 w 68"/>
                <a:gd name="T51" fmla="*/ 7 h 77"/>
                <a:gd name="T52" fmla="*/ 42 w 68"/>
                <a:gd name="T53" fmla="*/ 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7">
                  <a:moveTo>
                    <a:pt x="42" y="7"/>
                  </a:moveTo>
                  <a:cubicBezTo>
                    <a:pt x="45" y="4"/>
                    <a:pt x="57" y="1"/>
                    <a:pt x="62" y="0"/>
                  </a:cubicBezTo>
                  <a:cubicBezTo>
                    <a:pt x="61" y="1"/>
                    <a:pt x="61" y="2"/>
                    <a:pt x="60" y="3"/>
                  </a:cubicBezTo>
                  <a:cubicBezTo>
                    <a:pt x="57" y="5"/>
                    <a:pt x="56" y="8"/>
                    <a:pt x="57" y="12"/>
                  </a:cubicBezTo>
                  <a:cubicBezTo>
                    <a:pt x="60" y="21"/>
                    <a:pt x="63" y="31"/>
                    <a:pt x="65" y="40"/>
                  </a:cubicBezTo>
                  <a:cubicBezTo>
                    <a:pt x="66" y="45"/>
                    <a:pt x="67" y="50"/>
                    <a:pt x="67" y="55"/>
                  </a:cubicBezTo>
                  <a:cubicBezTo>
                    <a:pt x="68" y="61"/>
                    <a:pt x="66" y="65"/>
                    <a:pt x="62" y="68"/>
                  </a:cubicBezTo>
                  <a:cubicBezTo>
                    <a:pt x="54" y="74"/>
                    <a:pt x="44" y="77"/>
                    <a:pt x="34" y="76"/>
                  </a:cubicBezTo>
                  <a:cubicBezTo>
                    <a:pt x="28" y="75"/>
                    <a:pt x="24" y="72"/>
                    <a:pt x="21" y="66"/>
                  </a:cubicBezTo>
                  <a:cubicBezTo>
                    <a:pt x="20" y="64"/>
                    <a:pt x="19" y="62"/>
                    <a:pt x="19" y="60"/>
                  </a:cubicBezTo>
                  <a:cubicBezTo>
                    <a:pt x="16" y="49"/>
                    <a:pt x="13" y="38"/>
                    <a:pt x="10" y="27"/>
                  </a:cubicBezTo>
                  <a:cubicBezTo>
                    <a:pt x="10" y="27"/>
                    <a:pt x="9" y="26"/>
                    <a:pt x="9" y="25"/>
                  </a:cubicBezTo>
                  <a:cubicBezTo>
                    <a:pt x="8" y="22"/>
                    <a:pt x="6" y="20"/>
                    <a:pt x="2" y="20"/>
                  </a:cubicBezTo>
                  <a:cubicBezTo>
                    <a:pt x="1" y="20"/>
                    <a:pt x="1" y="20"/>
                    <a:pt x="0" y="19"/>
                  </a:cubicBezTo>
                  <a:cubicBezTo>
                    <a:pt x="8" y="15"/>
                    <a:pt x="18" y="13"/>
                    <a:pt x="27" y="10"/>
                  </a:cubicBezTo>
                  <a:cubicBezTo>
                    <a:pt x="28" y="10"/>
                    <a:pt x="29" y="10"/>
                    <a:pt x="30" y="10"/>
                  </a:cubicBezTo>
                  <a:cubicBezTo>
                    <a:pt x="30" y="10"/>
                    <a:pt x="30" y="10"/>
                    <a:pt x="30" y="11"/>
                  </a:cubicBezTo>
                  <a:cubicBezTo>
                    <a:pt x="29" y="11"/>
                    <a:pt x="28" y="12"/>
                    <a:pt x="27" y="12"/>
                  </a:cubicBezTo>
                  <a:cubicBezTo>
                    <a:pt x="24" y="14"/>
                    <a:pt x="23" y="16"/>
                    <a:pt x="24" y="20"/>
                  </a:cubicBezTo>
                  <a:cubicBezTo>
                    <a:pt x="27" y="33"/>
                    <a:pt x="31" y="46"/>
                    <a:pt x="34" y="59"/>
                  </a:cubicBezTo>
                  <a:cubicBezTo>
                    <a:pt x="35" y="60"/>
                    <a:pt x="35" y="60"/>
                    <a:pt x="35" y="61"/>
                  </a:cubicBezTo>
                  <a:cubicBezTo>
                    <a:pt x="38" y="68"/>
                    <a:pt x="43" y="71"/>
                    <a:pt x="50" y="70"/>
                  </a:cubicBezTo>
                  <a:cubicBezTo>
                    <a:pt x="59" y="68"/>
                    <a:pt x="64" y="63"/>
                    <a:pt x="64" y="55"/>
                  </a:cubicBezTo>
                  <a:cubicBezTo>
                    <a:pt x="64" y="51"/>
                    <a:pt x="63" y="48"/>
                    <a:pt x="63" y="45"/>
                  </a:cubicBezTo>
                  <a:cubicBezTo>
                    <a:pt x="60" y="35"/>
                    <a:pt x="57" y="25"/>
                    <a:pt x="54" y="15"/>
                  </a:cubicBezTo>
                  <a:cubicBezTo>
                    <a:pt x="52" y="8"/>
                    <a:pt x="51" y="7"/>
                    <a:pt x="44" y="7"/>
                  </a:cubicBezTo>
                  <a:cubicBezTo>
                    <a:pt x="43" y="7"/>
                    <a:pt x="43" y="7"/>
                    <a:pt x="42" y="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62" name="Freeform 55">
              <a:extLst>
                <a:ext uri="{FF2B5EF4-FFF2-40B4-BE49-F238E27FC236}">
                  <a16:creationId xmlns:a16="http://schemas.microsoft.com/office/drawing/2014/main" id="{8A62A99D-E0DB-4111-9FEB-3E4F6344232D}"/>
                </a:ext>
              </a:extLst>
            </p:cNvPr>
            <p:cNvSpPr>
              <a:spLocks/>
            </p:cNvSpPr>
            <p:nvPr/>
          </p:nvSpPr>
          <p:spPr bwMode="auto">
            <a:xfrm>
              <a:off x="7894371" y="22195094"/>
              <a:ext cx="550543" cy="440435"/>
            </a:xfrm>
            <a:custGeom>
              <a:avLst/>
              <a:gdLst>
                <a:gd name="T0" fmla="*/ 0 w 79"/>
                <a:gd name="T1" fmla="*/ 22 h 63"/>
                <a:gd name="T2" fmla="*/ 20 w 79"/>
                <a:gd name="T3" fmla="*/ 13 h 63"/>
                <a:gd name="T4" fmla="*/ 20 w 79"/>
                <a:gd name="T5" fmla="*/ 17 h 63"/>
                <a:gd name="T6" fmla="*/ 12 w 79"/>
                <a:gd name="T7" fmla="*/ 26 h 63"/>
                <a:gd name="T8" fmla="*/ 13 w 79"/>
                <a:gd name="T9" fmla="*/ 46 h 63"/>
                <a:gd name="T10" fmla="*/ 24 w 79"/>
                <a:gd name="T11" fmla="*/ 50 h 63"/>
                <a:gd name="T12" fmla="*/ 32 w 79"/>
                <a:gd name="T13" fmla="*/ 42 h 63"/>
                <a:gd name="T14" fmla="*/ 32 w 79"/>
                <a:gd name="T15" fmla="*/ 35 h 63"/>
                <a:gd name="T16" fmla="*/ 35 w 79"/>
                <a:gd name="T17" fmla="*/ 14 h 63"/>
                <a:gd name="T18" fmla="*/ 51 w 79"/>
                <a:gd name="T19" fmla="*/ 1 h 63"/>
                <a:gd name="T20" fmla="*/ 66 w 79"/>
                <a:gd name="T21" fmla="*/ 7 h 63"/>
                <a:gd name="T22" fmla="*/ 73 w 79"/>
                <a:gd name="T23" fmla="*/ 24 h 63"/>
                <a:gd name="T24" fmla="*/ 73 w 79"/>
                <a:gd name="T25" fmla="*/ 28 h 63"/>
                <a:gd name="T26" fmla="*/ 76 w 79"/>
                <a:gd name="T27" fmla="*/ 32 h 63"/>
                <a:gd name="T28" fmla="*/ 79 w 79"/>
                <a:gd name="T29" fmla="*/ 34 h 63"/>
                <a:gd name="T30" fmla="*/ 59 w 79"/>
                <a:gd name="T31" fmla="*/ 42 h 63"/>
                <a:gd name="T32" fmla="*/ 62 w 79"/>
                <a:gd name="T33" fmla="*/ 38 h 63"/>
                <a:gd name="T34" fmla="*/ 69 w 79"/>
                <a:gd name="T35" fmla="*/ 26 h 63"/>
                <a:gd name="T36" fmla="*/ 65 w 79"/>
                <a:gd name="T37" fmla="*/ 12 h 63"/>
                <a:gd name="T38" fmla="*/ 50 w 79"/>
                <a:gd name="T39" fmla="*/ 14 h 63"/>
                <a:gd name="T40" fmla="*/ 49 w 79"/>
                <a:gd name="T41" fmla="*/ 21 h 63"/>
                <a:gd name="T42" fmla="*/ 48 w 79"/>
                <a:gd name="T43" fmla="*/ 39 h 63"/>
                <a:gd name="T44" fmla="*/ 45 w 79"/>
                <a:gd name="T45" fmla="*/ 50 h 63"/>
                <a:gd name="T46" fmla="*/ 15 w 79"/>
                <a:gd name="T47" fmla="*/ 53 h 63"/>
                <a:gd name="T48" fmla="*/ 7 w 79"/>
                <a:gd name="T49" fmla="*/ 34 h 63"/>
                <a:gd name="T50" fmla="*/ 0 w 79"/>
                <a:gd name="T51" fmla="*/ 2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9" h="63">
                  <a:moveTo>
                    <a:pt x="0" y="22"/>
                  </a:moveTo>
                  <a:cubicBezTo>
                    <a:pt x="7" y="19"/>
                    <a:pt x="14" y="16"/>
                    <a:pt x="20" y="13"/>
                  </a:cubicBezTo>
                  <a:cubicBezTo>
                    <a:pt x="22" y="15"/>
                    <a:pt x="21" y="16"/>
                    <a:pt x="20" y="17"/>
                  </a:cubicBezTo>
                  <a:cubicBezTo>
                    <a:pt x="17" y="20"/>
                    <a:pt x="14" y="23"/>
                    <a:pt x="12" y="26"/>
                  </a:cubicBezTo>
                  <a:cubicBezTo>
                    <a:pt x="8" y="33"/>
                    <a:pt x="9" y="39"/>
                    <a:pt x="13" y="46"/>
                  </a:cubicBezTo>
                  <a:cubicBezTo>
                    <a:pt x="16" y="50"/>
                    <a:pt x="19" y="51"/>
                    <a:pt x="24" y="50"/>
                  </a:cubicBezTo>
                  <a:cubicBezTo>
                    <a:pt x="28" y="49"/>
                    <a:pt x="31" y="46"/>
                    <a:pt x="32" y="42"/>
                  </a:cubicBezTo>
                  <a:cubicBezTo>
                    <a:pt x="32" y="40"/>
                    <a:pt x="32" y="37"/>
                    <a:pt x="32" y="35"/>
                  </a:cubicBezTo>
                  <a:cubicBezTo>
                    <a:pt x="33" y="28"/>
                    <a:pt x="33" y="21"/>
                    <a:pt x="35" y="14"/>
                  </a:cubicBezTo>
                  <a:cubicBezTo>
                    <a:pt x="37" y="6"/>
                    <a:pt x="43" y="2"/>
                    <a:pt x="51" y="1"/>
                  </a:cubicBezTo>
                  <a:cubicBezTo>
                    <a:pt x="57" y="0"/>
                    <a:pt x="62" y="3"/>
                    <a:pt x="66" y="7"/>
                  </a:cubicBezTo>
                  <a:cubicBezTo>
                    <a:pt x="70" y="12"/>
                    <a:pt x="72" y="18"/>
                    <a:pt x="73" y="24"/>
                  </a:cubicBezTo>
                  <a:cubicBezTo>
                    <a:pt x="73" y="26"/>
                    <a:pt x="73" y="27"/>
                    <a:pt x="73" y="28"/>
                  </a:cubicBezTo>
                  <a:cubicBezTo>
                    <a:pt x="73" y="30"/>
                    <a:pt x="74" y="32"/>
                    <a:pt x="76" y="32"/>
                  </a:cubicBezTo>
                  <a:cubicBezTo>
                    <a:pt x="77" y="32"/>
                    <a:pt x="78" y="33"/>
                    <a:pt x="79" y="34"/>
                  </a:cubicBezTo>
                  <a:cubicBezTo>
                    <a:pt x="75" y="37"/>
                    <a:pt x="63" y="42"/>
                    <a:pt x="59" y="42"/>
                  </a:cubicBezTo>
                  <a:cubicBezTo>
                    <a:pt x="60" y="40"/>
                    <a:pt x="61" y="39"/>
                    <a:pt x="62" y="38"/>
                  </a:cubicBezTo>
                  <a:cubicBezTo>
                    <a:pt x="65" y="34"/>
                    <a:pt x="68" y="31"/>
                    <a:pt x="69" y="26"/>
                  </a:cubicBezTo>
                  <a:cubicBezTo>
                    <a:pt x="70" y="21"/>
                    <a:pt x="69" y="16"/>
                    <a:pt x="65" y="12"/>
                  </a:cubicBezTo>
                  <a:cubicBezTo>
                    <a:pt x="61" y="7"/>
                    <a:pt x="53" y="8"/>
                    <a:pt x="50" y="14"/>
                  </a:cubicBezTo>
                  <a:cubicBezTo>
                    <a:pt x="49" y="16"/>
                    <a:pt x="49" y="19"/>
                    <a:pt x="49" y="21"/>
                  </a:cubicBezTo>
                  <a:cubicBezTo>
                    <a:pt x="48" y="27"/>
                    <a:pt x="49" y="33"/>
                    <a:pt x="48" y="39"/>
                  </a:cubicBezTo>
                  <a:cubicBezTo>
                    <a:pt x="47" y="42"/>
                    <a:pt x="47" y="46"/>
                    <a:pt x="45" y="50"/>
                  </a:cubicBezTo>
                  <a:cubicBezTo>
                    <a:pt x="39" y="60"/>
                    <a:pt x="24" y="63"/>
                    <a:pt x="15" y="53"/>
                  </a:cubicBezTo>
                  <a:cubicBezTo>
                    <a:pt x="11" y="47"/>
                    <a:pt x="8" y="41"/>
                    <a:pt x="7" y="34"/>
                  </a:cubicBezTo>
                  <a:cubicBezTo>
                    <a:pt x="5" y="27"/>
                    <a:pt x="5" y="27"/>
                    <a:pt x="0" y="2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63" name="Freeform 56">
              <a:extLst>
                <a:ext uri="{FF2B5EF4-FFF2-40B4-BE49-F238E27FC236}">
                  <a16:creationId xmlns:a16="http://schemas.microsoft.com/office/drawing/2014/main" id="{F80FCAD7-78A2-4243-97E5-91414F895B41}"/>
                </a:ext>
              </a:extLst>
            </p:cNvPr>
            <p:cNvSpPr>
              <a:spLocks/>
            </p:cNvSpPr>
            <p:nvPr/>
          </p:nvSpPr>
          <p:spPr bwMode="auto">
            <a:xfrm>
              <a:off x="7902235" y="24263565"/>
              <a:ext cx="542679" cy="503354"/>
            </a:xfrm>
            <a:custGeom>
              <a:avLst/>
              <a:gdLst>
                <a:gd name="T0" fmla="*/ 64 w 77"/>
                <a:gd name="T1" fmla="*/ 40 h 72"/>
                <a:gd name="T2" fmla="*/ 65 w 77"/>
                <a:gd name="T3" fmla="*/ 37 h 72"/>
                <a:gd name="T4" fmla="*/ 59 w 77"/>
                <a:gd name="T5" fmla="*/ 30 h 72"/>
                <a:gd name="T6" fmla="*/ 45 w 77"/>
                <a:gd name="T7" fmla="*/ 32 h 72"/>
                <a:gd name="T8" fmla="*/ 37 w 77"/>
                <a:gd name="T9" fmla="*/ 32 h 72"/>
                <a:gd name="T10" fmla="*/ 33 w 77"/>
                <a:gd name="T11" fmla="*/ 33 h 72"/>
                <a:gd name="T12" fmla="*/ 39 w 77"/>
                <a:gd name="T13" fmla="*/ 41 h 72"/>
                <a:gd name="T14" fmla="*/ 47 w 77"/>
                <a:gd name="T15" fmla="*/ 52 h 72"/>
                <a:gd name="T16" fmla="*/ 50 w 77"/>
                <a:gd name="T17" fmla="*/ 56 h 72"/>
                <a:gd name="T18" fmla="*/ 57 w 77"/>
                <a:gd name="T19" fmla="*/ 55 h 72"/>
                <a:gd name="T20" fmla="*/ 60 w 77"/>
                <a:gd name="T21" fmla="*/ 51 h 72"/>
                <a:gd name="T22" fmla="*/ 53 w 77"/>
                <a:gd name="T23" fmla="*/ 72 h 72"/>
                <a:gd name="T24" fmla="*/ 52 w 77"/>
                <a:gd name="T25" fmla="*/ 71 h 72"/>
                <a:gd name="T26" fmla="*/ 48 w 77"/>
                <a:gd name="T27" fmla="*/ 60 h 72"/>
                <a:gd name="T28" fmla="*/ 31 w 77"/>
                <a:gd name="T29" fmla="*/ 37 h 72"/>
                <a:gd name="T30" fmla="*/ 26 w 77"/>
                <a:gd name="T31" fmla="*/ 33 h 72"/>
                <a:gd name="T32" fmla="*/ 13 w 77"/>
                <a:gd name="T33" fmla="*/ 27 h 72"/>
                <a:gd name="T34" fmla="*/ 2 w 77"/>
                <a:gd name="T35" fmla="*/ 31 h 72"/>
                <a:gd name="T36" fmla="*/ 1 w 77"/>
                <a:gd name="T37" fmla="*/ 32 h 72"/>
                <a:gd name="T38" fmla="*/ 0 w 77"/>
                <a:gd name="T39" fmla="*/ 30 h 72"/>
                <a:gd name="T40" fmla="*/ 12 w 77"/>
                <a:gd name="T41" fmla="*/ 1 h 72"/>
                <a:gd name="T42" fmla="*/ 13 w 77"/>
                <a:gd name="T43" fmla="*/ 0 h 72"/>
                <a:gd name="T44" fmla="*/ 13 w 77"/>
                <a:gd name="T45" fmla="*/ 3 h 72"/>
                <a:gd name="T46" fmla="*/ 18 w 77"/>
                <a:gd name="T47" fmla="*/ 12 h 72"/>
                <a:gd name="T48" fmla="*/ 30 w 77"/>
                <a:gd name="T49" fmla="*/ 17 h 72"/>
                <a:gd name="T50" fmla="*/ 34 w 77"/>
                <a:gd name="T51" fmla="*/ 18 h 72"/>
                <a:gd name="T52" fmla="*/ 67 w 77"/>
                <a:gd name="T53" fmla="*/ 14 h 72"/>
                <a:gd name="T54" fmla="*/ 76 w 77"/>
                <a:gd name="T55" fmla="*/ 8 h 72"/>
                <a:gd name="T56" fmla="*/ 77 w 77"/>
                <a:gd name="T57" fmla="*/ 10 h 72"/>
                <a:gd name="T58" fmla="*/ 66 w 77"/>
                <a:gd name="T59" fmla="*/ 39 h 72"/>
                <a:gd name="T60" fmla="*/ 64 w 77"/>
                <a:gd name="T61" fmla="*/ 4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72">
                  <a:moveTo>
                    <a:pt x="64" y="40"/>
                  </a:moveTo>
                  <a:cubicBezTo>
                    <a:pt x="65" y="39"/>
                    <a:pt x="65" y="38"/>
                    <a:pt x="65" y="37"/>
                  </a:cubicBezTo>
                  <a:cubicBezTo>
                    <a:pt x="67" y="31"/>
                    <a:pt x="66" y="30"/>
                    <a:pt x="59" y="30"/>
                  </a:cubicBezTo>
                  <a:cubicBezTo>
                    <a:pt x="54" y="31"/>
                    <a:pt x="50" y="31"/>
                    <a:pt x="45" y="32"/>
                  </a:cubicBezTo>
                  <a:cubicBezTo>
                    <a:pt x="42" y="32"/>
                    <a:pt x="40" y="32"/>
                    <a:pt x="37" y="32"/>
                  </a:cubicBezTo>
                  <a:cubicBezTo>
                    <a:pt x="36" y="33"/>
                    <a:pt x="35" y="33"/>
                    <a:pt x="33" y="33"/>
                  </a:cubicBezTo>
                  <a:cubicBezTo>
                    <a:pt x="35" y="36"/>
                    <a:pt x="37" y="39"/>
                    <a:pt x="39" y="41"/>
                  </a:cubicBezTo>
                  <a:cubicBezTo>
                    <a:pt x="41" y="45"/>
                    <a:pt x="44" y="48"/>
                    <a:pt x="47" y="52"/>
                  </a:cubicBezTo>
                  <a:cubicBezTo>
                    <a:pt x="48" y="53"/>
                    <a:pt x="49" y="55"/>
                    <a:pt x="50" y="56"/>
                  </a:cubicBezTo>
                  <a:cubicBezTo>
                    <a:pt x="53" y="58"/>
                    <a:pt x="55" y="58"/>
                    <a:pt x="57" y="55"/>
                  </a:cubicBezTo>
                  <a:cubicBezTo>
                    <a:pt x="58" y="54"/>
                    <a:pt x="59" y="53"/>
                    <a:pt x="60" y="51"/>
                  </a:cubicBezTo>
                  <a:cubicBezTo>
                    <a:pt x="60" y="55"/>
                    <a:pt x="56" y="68"/>
                    <a:pt x="53" y="72"/>
                  </a:cubicBezTo>
                  <a:cubicBezTo>
                    <a:pt x="53" y="71"/>
                    <a:pt x="52" y="71"/>
                    <a:pt x="52" y="71"/>
                  </a:cubicBezTo>
                  <a:cubicBezTo>
                    <a:pt x="52" y="67"/>
                    <a:pt x="50" y="64"/>
                    <a:pt x="48" y="60"/>
                  </a:cubicBezTo>
                  <a:cubicBezTo>
                    <a:pt x="42" y="53"/>
                    <a:pt x="37" y="45"/>
                    <a:pt x="31" y="37"/>
                  </a:cubicBezTo>
                  <a:cubicBezTo>
                    <a:pt x="30" y="35"/>
                    <a:pt x="29" y="34"/>
                    <a:pt x="26" y="33"/>
                  </a:cubicBezTo>
                  <a:cubicBezTo>
                    <a:pt x="22" y="31"/>
                    <a:pt x="17" y="29"/>
                    <a:pt x="13" y="27"/>
                  </a:cubicBezTo>
                  <a:cubicBezTo>
                    <a:pt x="7" y="25"/>
                    <a:pt x="6" y="25"/>
                    <a:pt x="2" y="31"/>
                  </a:cubicBezTo>
                  <a:cubicBezTo>
                    <a:pt x="2" y="31"/>
                    <a:pt x="1" y="31"/>
                    <a:pt x="1" y="32"/>
                  </a:cubicBezTo>
                  <a:cubicBezTo>
                    <a:pt x="1" y="31"/>
                    <a:pt x="0" y="31"/>
                    <a:pt x="0" y="30"/>
                  </a:cubicBezTo>
                  <a:cubicBezTo>
                    <a:pt x="4" y="20"/>
                    <a:pt x="8" y="11"/>
                    <a:pt x="12" y="1"/>
                  </a:cubicBezTo>
                  <a:cubicBezTo>
                    <a:pt x="12" y="1"/>
                    <a:pt x="12" y="0"/>
                    <a:pt x="13" y="0"/>
                  </a:cubicBezTo>
                  <a:cubicBezTo>
                    <a:pt x="13" y="1"/>
                    <a:pt x="13" y="2"/>
                    <a:pt x="13" y="3"/>
                  </a:cubicBezTo>
                  <a:cubicBezTo>
                    <a:pt x="12" y="8"/>
                    <a:pt x="13" y="10"/>
                    <a:pt x="18" y="12"/>
                  </a:cubicBezTo>
                  <a:cubicBezTo>
                    <a:pt x="22" y="14"/>
                    <a:pt x="26" y="16"/>
                    <a:pt x="30" y="17"/>
                  </a:cubicBezTo>
                  <a:cubicBezTo>
                    <a:pt x="31" y="18"/>
                    <a:pt x="33" y="18"/>
                    <a:pt x="34" y="18"/>
                  </a:cubicBezTo>
                  <a:cubicBezTo>
                    <a:pt x="45" y="17"/>
                    <a:pt x="56" y="15"/>
                    <a:pt x="67" y="14"/>
                  </a:cubicBezTo>
                  <a:cubicBezTo>
                    <a:pt x="70" y="13"/>
                    <a:pt x="74" y="12"/>
                    <a:pt x="76" y="8"/>
                  </a:cubicBezTo>
                  <a:cubicBezTo>
                    <a:pt x="77" y="9"/>
                    <a:pt x="77" y="10"/>
                    <a:pt x="77" y="10"/>
                  </a:cubicBezTo>
                  <a:cubicBezTo>
                    <a:pt x="74" y="20"/>
                    <a:pt x="70" y="29"/>
                    <a:pt x="66" y="39"/>
                  </a:cubicBezTo>
                  <a:cubicBezTo>
                    <a:pt x="66" y="39"/>
                    <a:pt x="66" y="39"/>
                    <a:pt x="64" y="4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64" name="Freeform 57">
              <a:extLst>
                <a:ext uri="{FF2B5EF4-FFF2-40B4-BE49-F238E27FC236}">
                  <a16:creationId xmlns:a16="http://schemas.microsoft.com/office/drawing/2014/main" id="{BCEB97F9-5E6D-4143-A326-123BB40920E4}"/>
                </a:ext>
              </a:extLst>
            </p:cNvPr>
            <p:cNvSpPr>
              <a:spLocks/>
            </p:cNvSpPr>
            <p:nvPr/>
          </p:nvSpPr>
          <p:spPr bwMode="auto">
            <a:xfrm>
              <a:off x="8098858" y="23484939"/>
              <a:ext cx="479759" cy="424705"/>
            </a:xfrm>
            <a:custGeom>
              <a:avLst/>
              <a:gdLst>
                <a:gd name="T0" fmla="*/ 5 w 68"/>
                <a:gd name="T1" fmla="*/ 10 h 61"/>
                <a:gd name="T2" fmla="*/ 5 w 68"/>
                <a:gd name="T3" fmla="*/ 13 h 61"/>
                <a:gd name="T4" fmla="*/ 12 w 68"/>
                <a:gd name="T5" fmla="*/ 20 h 61"/>
                <a:gd name="T6" fmla="*/ 37 w 68"/>
                <a:gd name="T7" fmla="*/ 22 h 61"/>
                <a:gd name="T8" fmla="*/ 61 w 68"/>
                <a:gd name="T9" fmla="*/ 23 h 61"/>
                <a:gd name="T10" fmla="*/ 64 w 68"/>
                <a:gd name="T11" fmla="*/ 23 h 61"/>
                <a:gd name="T12" fmla="*/ 63 w 68"/>
                <a:gd name="T13" fmla="*/ 14 h 61"/>
                <a:gd name="T14" fmla="*/ 58 w 68"/>
                <a:gd name="T15" fmla="*/ 6 h 61"/>
                <a:gd name="T16" fmla="*/ 50 w 68"/>
                <a:gd name="T17" fmla="*/ 1 h 61"/>
                <a:gd name="T18" fmla="*/ 68 w 68"/>
                <a:gd name="T19" fmla="*/ 2 h 61"/>
                <a:gd name="T20" fmla="*/ 64 w 68"/>
                <a:gd name="T21" fmla="*/ 61 h 61"/>
                <a:gd name="T22" fmla="*/ 46 w 68"/>
                <a:gd name="T23" fmla="*/ 60 h 61"/>
                <a:gd name="T24" fmla="*/ 47 w 68"/>
                <a:gd name="T25" fmla="*/ 57 h 61"/>
                <a:gd name="T26" fmla="*/ 49 w 68"/>
                <a:gd name="T27" fmla="*/ 57 h 61"/>
                <a:gd name="T28" fmla="*/ 63 w 68"/>
                <a:gd name="T29" fmla="*/ 40 h 61"/>
                <a:gd name="T30" fmla="*/ 60 w 68"/>
                <a:gd name="T31" fmla="*/ 39 h 61"/>
                <a:gd name="T32" fmla="*/ 17 w 68"/>
                <a:gd name="T33" fmla="*/ 36 h 61"/>
                <a:gd name="T34" fmla="*/ 12 w 68"/>
                <a:gd name="T35" fmla="*/ 35 h 61"/>
                <a:gd name="T36" fmla="*/ 3 w 68"/>
                <a:gd name="T37" fmla="*/ 41 h 61"/>
                <a:gd name="T38" fmla="*/ 2 w 68"/>
                <a:gd name="T39" fmla="*/ 45 h 61"/>
                <a:gd name="T40" fmla="*/ 2 w 68"/>
                <a:gd name="T41" fmla="*/ 36 h 61"/>
                <a:gd name="T42" fmla="*/ 2 w 68"/>
                <a:gd name="T43" fmla="*/ 27 h 61"/>
                <a:gd name="T44" fmla="*/ 3 w 68"/>
                <a:gd name="T45" fmla="*/ 18 h 61"/>
                <a:gd name="T46" fmla="*/ 4 w 68"/>
                <a:gd name="T47" fmla="*/ 9 h 61"/>
                <a:gd name="T48" fmla="*/ 5 w 68"/>
                <a:gd name="T49"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8" h="61">
                  <a:moveTo>
                    <a:pt x="5" y="10"/>
                  </a:moveTo>
                  <a:cubicBezTo>
                    <a:pt x="5" y="11"/>
                    <a:pt x="5" y="12"/>
                    <a:pt x="5" y="13"/>
                  </a:cubicBezTo>
                  <a:cubicBezTo>
                    <a:pt x="6" y="17"/>
                    <a:pt x="8" y="19"/>
                    <a:pt x="12" y="20"/>
                  </a:cubicBezTo>
                  <a:cubicBezTo>
                    <a:pt x="20" y="20"/>
                    <a:pt x="29" y="21"/>
                    <a:pt x="37" y="22"/>
                  </a:cubicBezTo>
                  <a:cubicBezTo>
                    <a:pt x="45" y="22"/>
                    <a:pt x="53" y="23"/>
                    <a:pt x="61" y="23"/>
                  </a:cubicBezTo>
                  <a:cubicBezTo>
                    <a:pt x="62" y="23"/>
                    <a:pt x="63" y="23"/>
                    <a:pt x="64" y="23"/>
                  </a:cubicBezTo>
                  <a:cubicBezTo>
                    <a:pt x="65" y="20"/>
                    <a:pt x="64" y="17"/>
                    <a:pt x="63" y="14"/>
                  </a:cubicBezTo>
                  <a:cubicBezTo>
                    <a:pt x="62" y="10"/>
                    <a:pt x="61" y="8"/>
                    <a:pt x="58" y="6"/>
                  </a:cubicBezTo>
                  <a:cubicBezTo>
                    <a:pt x="55" y="4"/>
                    <a:pt x="52" y="3"/>
                    <a:pt x="50" y="1"/>
                  </a:cubicBezTo>
                  <a:cubicBezTo>
                    <a:pt x="56" y="0"/>
                    <a:pt x="62" y="1"/>
                    <a:pt x="68" y="2"/>
                  </a:cubicBezTo>
                  <a:cubicBezTo>
                    <a:pt x="67" y="21"/>
                    <a:pt x="65" y="41"/>
                    <a:pt x="64" y="61"/>
                  </a:cubicBezTo>
                  <a:cubicBezTo>
                    <a:pt x="58" y="61"/>
                    <a:pt x="52" y="61"/>
                    <a:pt x="46" y="60"/>
                  </a:cubicBezTo>
                  <a:cubicBezTo>
                    <a:pt x="46" y="59"/>
                    <a:pt x="46" y="58"/>
                    <a:pt x="47" y="57"/>
                  </a:cubicBezTo>
                  <a:cubicBezTo>
                    <a:pt x="47" y="57"/>
                    <a:pt x="48" y="57"/>
                    <a:pt x="49" y="57"/>
                  </a:cubicBezTo>
                  <a:cubicBezTo>
                    <a:pt x="58" y="55"/>
                    <a:pt x="63" y="50"/>
                    <a:pt x="63" y="40"/>
                  </a:cubicBezTo>
                  <a:cubicBezTo>
                    <a:pt x="62" y="39"/>
                    <a:pt x="61" y="39"/>
                    <a:pt x="60" y="39"/>
                  </a:cubicBezTo>
                  <a:cubicBezTo>
                    <a:pt x="46" y="38"/>
                    <a:pt x="31" y="37"/>
                    <a:pt x="17" y="36"/>
                  </a:cubicBezTo>
                  <a:cubicBezTo>
                    <a:pt x="15" y="36"/>
                    <a:pt x="13" y="35"/>
                    <a:pt x="12" y="35"/>
                  </a:cubicBezTo>
                  <a:cubicBezTo>
                    <a:pt x="7" y="35"/>
                    <a:pt x="4" y="36"/>
                    <a:pt x="3" y="41"/>
                  </a:cubicBezTo>
                  <a:cubicBezTo>
                    <a:pt x="3" y="42"/>
                    <a:pt x="3" y="43"/>
                    <a:pt x="2" y="45"/>
                  </a:cubicBezTo>
                  <a:cubicBezTo>
                    <a:pt x="0" y="41"/>
                    <a:pt x="2" y="38"/>
                    <a:pt x="2" y="36"/>
                  </a:cubicBezTo>
                  <a:cubicBezTo>
                    <a:pt x="2" y="33"/>
                    <a:pt x="2" y="30"/>
                    <a:pt x="2" y="27"/>
                  </a:cubicBezTo>
                  <a:cubicBezTo>
                    <a:pt x="2" y="24"/>
                    <a:pt x="2" y="21"/>
                    <a:pt x="3" y="18"/>
                  </a:cubicBezTo>
                  <a:cubicBezTo>
                    <a:pt x="3" y="15"/>
                    <a:pt x="2" y="12"/>
                    <a:pt x="4" y="9"/>
                  </a:cubicBezTo>
                  <a:cubicBezTo>
                    <a:pt x="4" y="9"/>
                    <a:pt x="4" y="10"/>
                    <a:pt x="5" y="1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65" name="Freeform 58">
              <a:extLst>
                <a:ext uri="{FF2B5EF4-FFF2-40B4-BE49-F238E27FC236}">
                  <a16:creationId xmlns:a16="http://schemas.microsoft.com/office/drawing/2014/main" id="{A0EC93B7-5F9E-4596-A0B4-56E551810B41}"/>
                </a:ext>
              </a:extLst>
            </p:cNvPr>
            <p:cNvSpPr>
              <a:spLocks/>
            </p:cNvSpPr>
            <p:nvPr/>
          </p:nvSpPr>
          <p:spPr bwMode="auto">
            <a:xfrm>
              <a:off x="6510147" y="20480543"/>
              <a:ext cx="432570" cy="542679"/>
            </a:xfrm>
            <a:custGeom>
              <a:avLst/>
              <a:gdLst>
                <a:gd name="T0" fmla="*/ 6 w 61"/>
                <a:gd name="T1" fmla="*/ 77 h 77"/>
                <a:gd name="T2" fmla="*/ 5 w 61"/>
                <a:gd name="T3" fmla="*/ 71 h 77"/>
                <a:gd name="T4" fmla="*/ 5 w 61"/>
                <a:gd name="T5" fmla="*/ 14 h 77"/>
                <a:gd name="T6" fmla="*/ 0 w 61"/>
                <a:gd name="T7" fmla="*/ 1 h 77"/>
                <a:gd name="T8" fmla="*/ 29 w 61"/>
                <a:gd name="T9" fmla="*/ 14 h 77"/>
                <a:gd name="T10" fmla="*/ 25 w 61"/>
                <a:gd name="T11" fmla="*/ 13 h 77"/>
                <a:gd name="T12" fmla="*/ 20 w 61"/>
                <a:gd name="T13" fmla="*/ 16 h 77"/>
                <a:gd name="T14" fmla="*/ 20 w 61"/>
                <a:gd name="T15" fmla="*/ 19 h 77"/>
                <a:gd name="T16" fmla="*/ 19 w 61"/>
                <a:gd name="T17" fmla="*/ 55 h 77"/>
                <a:gd name="T18" fmla="*/ 20 w 61"/>
                <a:gd name="T19" fmla="*/ 57 h 77"/>
                <a:gd name="T20" fmla="*/ 21 w 61"/>
                <a:gd name="T21" fmla="*/ 57 h 77"/>
                <a:gd name="T22" fmla="*/ 45 w 61"/>
                <a:gd name="T23" fmla="*/ 31 h 77"/>
                <a:gd name="T24" fmla="*/ 45 w 61"/>
                <a:gd name="T25" fmla="*/ 31 h 77"/>
                <a:gd name="T26" fmla="*/ 44 w 61"/>
                <a:gd name="T27" fmla="*/ 21 h 77"/>
                <a:gd name="T28" fmla="*/ 43 w 61"/>
                <a:gd name="T29" fmla="*/ 19 h 77"/>
                <a:gd name="T30" fmla="*/ 61 w 61"/>
                <a:gd name="T31" fmla="*/ 26 h 77"/>
                <a:gd name="T32" fmla="*/ 59 w 61"/>
                <a:gd name="T33" fmla="*/ 27 h 77"/>
                <a:gd name="T34" fmla="*/ 49 w 61"/>
                <a:gd name="T35" fmla="*/ 32 h 77"/>
                <a:gd name="T36" fmla="*/ 10 w 61"/>
                <a:gd name="T37" fmla="*/ 73 h 77"/>
                <a:gd name="T38" fmla="*/ 6 w 61"/>
                <a:gd name="T39"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77">
                  <a:moveTo>
                    <a:pt x="6" y="77"/>
                  </a:moveTo>
                  <a:cubicBezTo>
                    <a:pt x="5" y="74"/>
                    <a:pt x="5" y="73"/>
                    <a:pt x="5" y="71"/>
                  </a:cubicBezTo>
                  <a:cubicBezTo>
                    <a:pt x="5" y="52"/>
                    <a:pt x="5" y="33"/>
                    <a:pt x="5" y="14"/>
                  </a:cubicBezTo>
                  <a:cubicBezTo>
                    <a:pt x="5" y="9"/>
                    <a:pt x="5" y="4"/>
                    <a:pt x="0" y="1"/>
                  </a:cubicBezTo>
                  <a:cubicBezTo>
                    <a:pt x="4" y="0"/>
                    <a:pt x="26" y="10"/>
                    <a:pt x="29" y="14"/>
                  </a:cubicBezTo>
                  <a:cubicBezTo>
                    <a:pt x="28" y="13"/>
                    <a:pt x="27" y="13"/>
                    <a:pt x="25" y="13"/>
                  </a:cubicBezTo>
                  <a:cubicBezTo>
                    <a:pt x="22" y="12"/>
                    <a:pt x="21" y="13"/>
                    <a:pt x="20" y="16"/>
                  </a:cubicBezTo>
                  <a:cubicBezTo>
                    <a:pt x="20" y="17"/>
                    <a:pt x="20" y="18"/>
                    <a:pt x="20" y="19"/>
                  </a:cubicBezTo>
                  <a:cubicBezTo>
                    <a:pt x="19" y="31"/>
                    <a:pt x="19" y="43"/>
                    <a:pt x="19" y="55"/>
                  </a:cubicBezTo>
                  <a:cubicBezTo>
                    <a:pt x="19" y="55"/>
                    <a:pt x="19" y="56"/>
                    <a:pt x="20" y="57"/>
                  </a:cubicBezTo>
                  <a:cubicBezTo>
                    <a:pt x="20" y="57"/>
                    <a:pt x="21" y="57"/>
                    <a:pt x="21" y="57"/>
                  </a:cubicBezTo>
                  <a:cubicBezTo>
                    <a:pt x="29" y="48"/>
                    <a:pt x="37" y="40"/>
                    <a:pt x="45" y="31"/>
                  </a:cubicBezTo>
                  <a:cubicBezTo>
                    <a:pt x="45" y="31"/>
                    <a:pt x="45" y="31"/>
                    <a:pt x="45" y="31"/>
                  </a:cubicBezTo>
                  <a:cubicBezTo>
                    <a:pt x="49" y="26"/>
                    <a:pt x="49" y="24"/>
                    <a:pt x="44" y="21"/>
                  </a:cubicBezTo>
                  <a:cubicBezTo>
                    <a:pt x="43" y="20"/>
                    <a:pt x="43" y="20"/>
                    <a:pt x="43" y="19"/>
                  </a:cubicBezTo>
                  <a:cubicBezTo>
                    <a:pt x="49" y="20"/>
                    <a:pt x="55" y="23"/>
                    <a:pt x="61" y="26"/>
                  </a:cubicBezTo>
                  <a:cubicBezTo>
                    <a:pt x="60" y="27"/>
                    <a:pt x="60" y="27"/>
                    <a:pt x="59" y="27"/>
                  </a:cubicBezTo>
                  <a:cubicBezTo>
                    <a:pt x="55" y="27"/>
                    <a:pt x="52" y="29"/>
                    <a:pt x="49" y="32"/>
                  </a:cubicBezTo>
                  <a:cubicBezTo>
                    <a:pt x="36" y="46"/>
                    <a:pt x="23" y="60"/>
                    <a:pt x="10" y="73"/>
                  </a:cubicBezTo>
                  <a:cubicBezTo>
                    <a:pt x="9" y="74"/>
                    <a:pt x="8" y="75"/>
                    <a:pt x="6"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66" name="Freeform 59">
              <a:extLst>
                <a:ext uri="{FF2B5EF4-FFF2-40B4-BE49-F238E27FC236}">
                  <a16:creationId xmlns:a16="http://schemas.microsoft.com/office/drawing/2014/main" id="{9CB41E21-FEE3-4D2D-9551-B88C07BC03E5}"/>
                </a:ext>
              </a:extLst>
            </p:cNvPr>
            <p:cNvSpPr>
              <a:spLocks/>
            </p:cNvSpPr>
            <p:nvPr/>
          </p:nvSpPr>
          <p:spPr bwMode="auto">
            <a:xfrm>
              <a:off x="2585558" y="22053525"/>
              <a:ext cx="495489" cy="432570"/>
            </a:xfrm>
            <a:custGeom>
              <a:avLst/>
              <a:gdLst>
                <a:gd name="T0" fmla="*/ 0 w 71"/>
                <a:gd name="T1" fmla="*/ 32 h 61"/>
                <a:gd name="T2" fmla="*/ 15 w 71"/>
                <a:gd name="T3" fmla="*/ 0 h 61"/>
                <a:gd name="T4" fmla="*/ 14 w 71"/>
                <a:gd name="T5" fmla="*/ 3 h 61"/>
                <a:gd name="T6" fmla="*/ 19 w 71"/>
                <a:gd name="T7" fmla="*/ 13 h 61"/>
                <a:gd name="T8" fmla="*/ 58 w 71"/>
                <a:gd name="T9" fmla="*/ 33 h 61"/>
                <a:gd name="T10" fmla="*/ 68 w 71"/>
                <a:gd name="T11" fmla="*/ 31 h 61"/>
                <a:gd name="T12" fmla="*/ 71 w 71"/>
                <a:gd name="T13" fmla="*/ 28 h 61"/>
                <a:gd name="T14" fmla="*/ 56 w 71"/>
                <a:gd name="T15" fmla="*/ 61 h 61"/>
                <a:gd name="T16" fmla="*/ 56 w 71"/>
                <a:gd name="T17" fmla="*/ 57 h 61"/>
                <a:gd name="T18" fmla="*/ 52 w 71"/>
                <a:gd name="T19" fmla="*/ 47 h 61"/>
                <a:gd name="T20" fmla="*/ 13 w 71"/>
                <a:gd name="T21" fmla="*/ 28 h 61"/>
                <a:gd name="T22" fmla="*/ 1 w 71"/>
                <a:gd name="T23" fmla="*/ 30 h 61"/>
                <a:gd name="T24" fmla="*/ 0 w 71"/>
                <a:gd name="T25" fmla="*/ 3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61">
                  <a:moveTo>
                    <a:pt x="0" y="32"/>
                  </a:moveTo>
                  <a:cubicBezTo>
                    <a:pt x="0" y="27"/>
                    <a:pt x="11" y="4"/>
                    <a:pt x="15" y="0"/>
                  </a:cubicBezTo>
                  <a:cubicBezTo>
                    <a:pt x="14" y="1"/>
                    <a:pt x="14" y="2"/>
                    <a:pt x="14" y="3"/>
                  </a:cubicBezTo>
                  <a:cubicBezTo>
                    <a:pt x="13" y="9"/>
                    <a:pt x="14" y="11"/>
                    <a:pt x="19" y="13"/>
                  </a:cubicBezTo>
                  <a:cubicBezTo>
                    <a:pt x="32" y="20"/>
                    <a:pt x="45" y="27"/>
                    <a:pt x="58" y="33"/>
                  </a:cubicBezTo>
                  <a:cubicBezTo>
                    <a:pt x="63" y="36"/>
                    <a:pt x="65" y="35"/>
                    <a:pt x="68" y="31"/>
                  </a:cubicBezTo>
                  <a:cubicBezTo>
                    <a:pt x="69" y="30"/>
                    <a:pt x="70" y="29"/>
                    <a:pt x="71" y="28"/>
                  </a:cubicBezTo>
                  <a:cubicBezTo>
                    <a:pt x="70" y="32"/>
                    <a:pt x="60" y="56"/>
                    <a:pt x="56" y="61"/>
                  </a:cubicBezTo>
                  <a:cubicBezTo>
                    <a:pt x="56" y="59"/>
                    <a:pt x="56" y="58"/>
                    <a:pt x="56" y="57"/>
                  </a:cubicBezTo>
                  <a:cubicBezTo>
                    <a:pt x="57" y="52"/>
                    <a:pt x="56" y="50"/>
                    <a:pt x="52" y="47"/>
                  </a:cubicBezTo>
                  <a:cubicBezTo>
                    <a:pt x="39" y="41"/>
                    <a:pt x="26" y="34"/>
                    <a:pt x="13" y="28"/>
                  </a:cubicBezTo>
                  <a:cubicBezTo>
                    <a:pt x="7" y="25"/>
                    <a:pt x="6" y="25"/>
                    <a:pt x="1" y="30"/>
                  </a:cubicBezTo>
                  <a:cubicBezTo>
                    <a:pt x="1" y="31"/>
                    <a:pt x="1" y="31"/>
                    <a:pt x="0" y="3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67" name="Freeform 60">
              <a:extLst>
                <a:ext uri="{FF2B5EF4-FFF2-40B4-BE49-F238E27FC236}">
                  <a16:creationId xmlns:a16="http://schemas.microsoft.com/office/drawing/2014/main" id="{55D43798-13B8-4DAF-98D6-284AD8D22E66}"/>
                </a:ext>
              </a:extLst>
            </p:cNvPr>
            <p:cNvSpPr>
              <a:spLocks/>
            </p:cNvSpPr>
            <p:nvPr/>
          </p:nvSpPr>
          <p:spPr bwMode="auto">
            <a:xfrm>
              <a:off x="8090993" y="22863611"/>
              <a:ext cx="479759" cy="314596"/>
            </a:xfrm>
            <a:custGeom>
              <a:avLst/>
              <a:gdLst>
                <a:gd name="T0" fmla="*/ 5 w 69"/>
                <a:gd name="T1" fmla="*/ 45 h 45"/>
                <a:gd name="T2" fmla="*/ 0 w 69"/>
                <a:gd name="T3" fmla="*/ 13 h 45"/>
                <a:gd name="T4" fmla="*/ 1 w 69"/>
                <a:gd name="T5" fmla="*/ 11 h 45"/>
                <a:gd name="T6" fmla="*/ 3 w 69"/>
                <a:gd name="T7" fmla="*/ 15 h 45"/>
                <a:gd name="T8" fmla="*/ 11 w 69"/>
                <a:gd name="T9" fmla="*/ 19 h 45"/>
                <a:gd name="T10" fmla="*/ 47 w 69"/>
                <a:gd name="T11" fmla="*/ 13 h 45"/>
                <a:gd name="T12" fmla="*/ 55 w 69"/>
                <a:gd name="T13" fmla="*/ 12 h 45"/>
                <a:gd name="T14" fmla="*/ 62 w 69"/>
                <a:gd name="T15" fmla="*/ 5 h 45"/>
                <a:gd name="T16" fmla="*/ 62 w 69"/>
                <a:gd name="T17" fmla="*/ 0 h 45"/>
                <a:gd name="T18" fmla="*/ 64 w 69"/>
                <a:gd name="T19" fmla="*/ 3 h 45"/>
                <a:gd name="T20" fmla="*/ 69 w 69"/>
                <a:gd name="T21" fmla="*/ 35 h 45"/>
                <a:gd name="T22" fmla="*/ 67 w 69"/>
                <a:gd name="T23" fmla="*/ 35 h 45"/>
                <a:gd name="T24" fmla="*/ 66 w 69"/>
                <a:gd name="T25" fmla="*/ 33 h 45"/>
                <a:gd name="T26" fmla="*/ 57 w 69"/>
                <a:gd name="T27" fmla="*/ 27 h 45"/>
                <a:gd name="T28" fmla="*/ 14 w 69"/>
                <a:gd name="T29" fmla="*/ 35 h 45"/>
                <a:gd name="T30" fmla="*/ 7 w 69"/>
                <a:gd name="T31" fmla="*/ 42 h 45"/>
                <a:gd name="T32" fmla="*/ 6 w 69"/>
                <a:gd name="T33" fmla="*/ 45 h 45"/>
                <a:gd name="T34" fmla="*/ 5 w 69"/>
                <a:gd name="T3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9" h="45">
                  <a:moveTo>
                    <a:pt x="5" y="45"/>
                  </a:moveTo>
                  <a:cubicBezTo>
                    <a:pt x="3" y="35"/>
                    <a:pt x="2" y="24"/>
                    <a:pt x="0" y="13"/>
                  </a:cubicBezTo>
                  <a:cubicBezTo>
                    <a:pt x="0" y="13"/>
                    <a:pt x="0" y="12"/>
                    <a:pt x="1" y="11"/>
                  </a:cubicBezTo>
                  <a:cubicBezTo>
                    <a:pt x="2" y="13"/>
                    <a:pt x="2" y="14"/>
                    <a:pt x="3" y="15"/>
                  </a:cubicBezTo>
                  <a:cubicBezTo>
                    <a:pt x="5" y="19"/>
                    <a:pt x="6" y="20"/>
                    <a:pt x="11" y="19"/>
                  </a:cubicBezTo>
                  <a:cubicBezTo>
                    <a:pt x="23" y="17"/>
                    <a:pt x="35" y="15"/>
                    <a:pt x="47" y="13"/>
                  </a:cubicBezTo>
                  <a:cubicBezTo>
                    <a:pt x="50" y="13"/>
                    <a:pt x="52" y="12"/>
                    <a:pt x="55" y="12"/>
                  </a:cubicBezTo>
                  <a:cubicBezTo>
                    <a:pt x="60" y="11"/>
                    <a:pt x="61" y="9"/>
                    <a:pt x="62" y="5"/>
                  </a:cubicBezTo>
                  <a:cubicBezTo>
                    <a:pt x="62" y="4"/>
                    <a:pt x="62" y="3"/>
                    <a:pt x="62" y="0"/>
                  </a:cubicBezTo>
                  <a:cubicBezTo>
                    <a:pt x="63" y="2"/>
                    <a:pt x="64" y="3"/>
                    <a:pt x="64" y="3"/>
                  </a:cubicBezTo>
                  <a:cubicBezTo>
                    <a:pt x="65" y="14"/>
                    <a:pt x="67" y="24"/>
                    <a:pt x="69" y="35"/>
                  </a:cubicBezTo>
                  <a:cubicBezTo>
                    <a:pt x="68" y="35"/>
                    <a:pt x="68" y="35"/>
                    <a:pt x="67" y="35"/>
                  </a:cubicBezTo>
                  <a:cubicBezTo>
                    <a:pt x="67" y="35"/>
                    <a:pt x="66" y="34"/>
                    <a:pt x="66" y="33"/>
                  </a:cubicBezTo>
                  <a:cubicBezTo>
                    <a:pt x="64" y="28"/>
                    <a:pt x="62" y="27"/>
                    <a:pt x="57" y="27"/>
                  </a:cubicBezTo>
                  <a:cubicBezTo>
                    <a:pt x="43" y="30"/>
                    <a:pt x="28" y="32"/>
                    <a:pt x="14" y="35"/>
                  </a:cubicBezTo>
                  <a:cubicBezTo>
                    <a:pt x="9" y="35"/>
                    <a:pt x="7" y="37"/>
                    <a:pt x="7" y="42"/>
                  </a:cubicBezTo>
                  <a:cubicBezTo>
                    <a:pt x="7" y="43"/>
                    <a:pt x="6" y="44"/>
                    <a:pt x="6" y="45"/>
                  </a:cubicBezTo>
                  <a:cubicBezTo>
                    <a:pt x="6" y="45"/>
                    <a:pt x="5" y="45"/>
                    <a:pt x="5" y="45"/>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68" name="Freeform 61">
              <a:extLst>
                <a:ext uri="{FF2B5EF4-FFF2-40B4-BE49-F238E27FC236}">
                  <a16:creationId xmlns:a16="http://schemas.microsoft.com/office/drawing/2014/main" id="{8CA5B0FD-C8F6-426F-AC2B-522A58FE00FD}"/>
                </a:ext>
              </a:extLst>
            </p:cNvPr>
            <p:cNvSpPr>
              <a:spLocks/>
            </p:cNvSpPr>
            <p:nvPr/>
          </p:nvSpPr>
          <p:spPr bwMode="auto">
            <a:xfrm>
              <a:off x="5865225" y="20346840"/>
              <a:ext cx="291002" cy="487624"/>
            </a:xfrm>
            <a:custGeom>
              <a:avLst/>
              <a:gdLst>
                <a:gd name="T0" fmla="*/ 1 w 42"/>
                <a:gd name="T1" fmla="*/ 64 h 70"/>
                <a:gd name="T2" fmla="*/ 4 w 42"/>
                <a:gd name="T3" fmla="*/ 64 h 70"/>
                <a:gd name="T4" fmla="*/ 10 w 42"/>
                <a:gd name="T5" fmla="*/ 57 h 70"/>
                <a:gd name="T6" fmla="*/ 13 w 42"/>
                <a:gd name="T7" fmla="*/ 41 h 70"/>
                <a:gd name="T8" fmla="*/ 16 w 42"/>
                <a:gd name="T9" fmla="*/ 14 h 70"/>
                <a:gd name="T10" fmla="*/ 17 w 42"/>
                <a:gd name="T11" fmla="*/ 10 h 70"/>
                <a:gd name="T12" fmla="*/ 11 w 42"/>
                <a:gd name="T13" fmla="*/ 2 h 70"/>
                <a:gd name="T14" fmla="*/ 9 w 42"/>
                <a:gd name="T15" fmla="*/ 0 h 70"/>
                <a:gd name="T16" fmla="*/ 42 w 42"/>
                <a:gd name="T17" fmla="*/ 4 h 70"/>
                <a:gd name="T18" fmla="*/ 42 w 42"/>
                <a:gd name="T19" fmla="*/ 5 h 70"/>
                <a:gd name="T20" fmla="*/ 39 w 42"/>
                <a:gd name="T21" fmla="*/ 6 h 70"/>
                <a:gd name="T22" fmla="*/ 32 w 42"/>
                <a:gd name="T23" fmla="*/ 13 h 70"/>
                <a:gd name="T24" fmla="*/ 27 w 42"/>
                <a:gd name="T25" fmla="*/ 47 h 70"/>
                <a:gd name="T26" fmla="*/ 25 w 42"/>
                <a:gd name="T27" fmla="*/ 58 h 70"/>
                <a:gd name="T28" fmla="*/ 31 w 42"/>
                <a:gd name="T29" fmla="*/ 68 h 70"/>
                <a:gd name="T30" fmla="*/ 33 w 42"/>
                <a:gd name="T31" fmla="*/ 69 h 70"/>
                <a:gd name="T32" fmla="*/ 33 w 42"/>
                <a:gd name="T33" fmla="*/ 70 h 70"/>
                <a:gd name="T34" fmla="*/ 0 w 42"/>
                <a:gd name="T35" fmla="*/ 66 h 70"/>
                <a:gd name="T36" fmla="*/ 1 w 42"/>
                <a:gd name="T37" fmla="*/ 6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70">
                  <a:moveTo>
                    <a:pt x="1" y="64"/>
                  </a:moveTo>
                  <a:cubicBezTo>
                    <a:pt x="2" y="64"/>
                    <a:pt x="3" y="64"/>
                    <a:pt x="4" y="64"/>
                  </a:cubicBezTo>
                  <a:cubicBezTo>
                    <a:pt x="8" y="63"/>
                    <a:pt x="10" y="62"/>
                    <a:pt x="10" y="57"/>
                  </a:cubicBezTo>
                  <a:cubicBezTo>
                    <a:pt x="11" y="52"/>
                    <a:pt x="12" y="47"/>
                    <a:pt x="13" y="41"/>
                  </a:cubicBezTo>
                  <a:cubicBezTo>
                    <a:pt x="14" y="32"/>
                    <a:pt x="15" y="23"/>
                    <a:pt x="16" y="14"/>
                  </a:cubicBezTo>
                  <a:cubicBezTo>
                    <a:pt x="16" y="13"/>
                    <a:pt x="17" y="12"/>
                    <a:pt x="17" y="10"/>
                  </a:cubicBezTo>
                  <a:cubicBezTo>
                    <a:pt x="17" y="5"/>
                    <a:pt x="16" y="4"/>
                    <a:pt x="11" y="2"/>
                  </a:cubicBezTo>
                  <a:cubicBezTo>
                    <a:pt x="10" y="1"/>
                    <a:pt x="10" y="1"/>
                    <a:pt x="9" y="0"/>
                  </a:cubicBezTo>
                  <a:cubicBezTo>
                    <a:pt x="20" y="1"/>
                    <a:pt x="31" y="2"/>
                    <a:pt x="42" y="4"/>
                  </a:cubicBezTo>
                  <a:cubicBezTo>
                    <a:pt x="42" y="5"/>
                    <a:pt x="42" y="5"/>
                    <a:pt x="42" y="5"/>
                  </a:cubicBezTo>
                  <a:cubicBezTo>
                    <a:pt x="41" y="5"/>
                    <a:pt x="40" y="6"/>
                    <a:pt x="39" y="6"/>
                  </a:cubicBezTo>
                  <a:cubicBezTo>
                    <a:pt x="34" y="6"/>
                    <a:pt x="32" y="7"/>
                    <a:pt x="32" y="13"/>
                  </a:cubicBezTo>
                  <a:cubicBezTo>
                    <a:pt x="30" y="24"/>
                    <a:pt x="28" y="36"/>
                    <a:pt x="27" y="47"/>
                  </a:cubicBezTo>
                  <a:cubicBezTo>
                    <a:pt x="26" y="51"/>
                    <a:pt x="26" y="55"/>
                    <a:pt x="25" y="58"/>
                  </a:cubicBezTo>
                  <a:cubicBezTo>
                    <a:pt x="25" y="64"/>
                    <a:pt x="26" y="66"/>
                    <a:pt x="31" y="68"/>
                  </a:cubicBezTo>
                  <a:cubicBezTo>
                    <a:pt x="32" y="68"/>
                    <a:pt x="32" y="69"/>
                    <a:pt x="33" y="69"/>
                  </a:cubicBezTo>
                  <a:cubicBezTo>
                    <a:pt x="33" y="69"/>
                    <a:pt x="33" y="69"/>
                    <a:pt x="33" y="70"/>
                  </a:cubicBezTo>
                  <a:cubicBezTo>
                    <a:pt x="22" y="69"/>
                    <a:pt x="11" y="68"/>
                    <a:pt x="0" y="66"/>
                  </a:cubicBezTo>
                  <a:cubicBezTo>
                    <a:pt x="1" y="65"/>
                    <a:pt x="1" y="65"/>
                    <a:pt x="1" y="64"/>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69" name="Freeform 62">
              <a:extLst>
                <a:ext uri="{FF2B5EF4-FFF2-40B4-BE49-F238E27FC236}">
                  <a16:creationId xmlns:a16="http://schemas.microsoft.com/office/drawing/2014/main" id="{F7A64D83-8794-4383-B608-9C794C6FA37F}"/>
                </a:ext>
              </a:extLst>
            </p:cNvPr>
            <p:cNvSpPr>
              <a:spLocks/>
            </p:cNvSpPr>
            <p:nvPr/>
          </p:nvSpPr>
          <p:spPr bwMode="auto">
            <a:xfrm>
              <a:off x="4087756" y="25828682"/>
              <a:ext cx="361786" cy="471895"/>
            </a:xfrm>
            <a:custGeom>
              <a:avLst/>
              <a:gdLst>
                <a:gd name="T0" fmla="*/ 1 w 52"/>
                <a:gd name="T1" fmla="*/ 51 h 67"/>
                <a:gd name="T2" fmla="*/ 5 w 52"/>
                <a:gd name="T3" fmla="*/ 52 h 67"/>
                <a:gd name="T4" fmla="*/ 16 w 52"/>
                <a:gd name="T5" fmla="*/ 47 h 67"/>
                <a:gd name="T6" fmla="*/ 32 w 52"/>
                <a:gd name="T7" fmla="*/ 12 h 67"/>
                <a:gd name="T8" fmla="*/ 33 w 52"/>
                <a:gd name="T9" fmla="*/ 9 h 67"/>
                <a:gd name="T10" fmla="*/ 29 w 52"/>
                <a:gd name="T11" fmla="*/ 2 h 67"/>
                <a:gd name="T12" fmla="*/ 23 w 52"/>
                <a:gd name="T13" fmla="*/ 1 h 67"/>
                <a:gd name="T14" fmla="*/ 52 w 52"/>
                <a:gd name="T15" fmla="*/ 1 h 67"/>
                <a:gd name="T16" fmla="*/ 51 w 52"/>
                <a:gd name="T17" fmla="*/ 4 h 67"/>
                <a:gd name="T18" fmla="*/ 29 w 52"/>
                <a:gd name="T19" fmla="*/ 52 h 67"/>
                <a:gd name="T20" fmla="*/ 33 w 52"/>
                <a:gd name="T21" fmla="*/ 65 h 67"/>
                <a:gd name="T22" fmla="*/ 34 w 52"/>
                <a:gd name="T23" fmla="*/ 66 h 67"/>
                <a:gd name="T24" fmla="*/ 34 w 52"/>
                <a:gd name="T25" fmla="*/ 67 h 67"/>
                <a:gd name="T26" fmla="*/ 33 w 52"/>
                <a:gd name="T27" fmla="*/ 67 h 67"/>
                <a:gd name="T28" fmla="*/ 2 w 52"/>
                <a:gd name="T29" fmla="*/ 53 h 67"/>
                <a:gd name="T30" fmla="*/ 0 w 52"/>
                <a:gd name="T31" fmla="*/ 52 h 67"/>
                <a:gd name="T32" fmla="*/ 1 w 52"/>
                <a:gd name="T33" fmla="*/ 5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67">
                  <a:moveTo>
                    <a:pt x="1" y="51"/>
                  </a:moveTo>
                  <a:cubicBezTo>
                    <a:pt x="2" y="51"/>
                    <a:pt x="4" y="51"/>
                    <a:pt x="5" y="52"/>
                  </a:cubicBezTo>
                  <a:cubicBezTo>
                    <a:pt x="10" y="53"/>
                    <a:pt x="13" y="52"/>
                    <a:pt x="16" y="47"/>
                  </a:cubicBezTo>
                  <a:cubicBezTo>
                    <a:pt x="21" y="35"/>
                    <a:pt x="27" y="23"/>
                    <a:pt x="32" y="12"/>
                  </a:cubicBezTo>
                  <a:cubicBezTo>
                    <a:pt x="33" y="11"/>
                    <a:pt x="33" y="10"/>
                    <a:pt x="33" y="9"/>
                  </a:cubicBezTo>
                  <a:cubicBezTo>
                    <a:pt x="34" y="5"/>
                    <a:pt x="33" y="3"/>
                    <a:pt x="29" y="2"/>
                  </a:cubicBezTo>
                  <a:cubicBezTo>
                    <a:pt x="28" y="2"/>
                    <a:pt x="26" y="2"/>
                    <a:pt x="23" y="1"/>
                  </a:cubicBezTo>
                  <a:cubicBezTo>
                    <a:pt x="27" y="0"/>
                    <a:pt x="44" y="0"/>
                    <a:pt x="52" y="1"/>
                  </a:cubicBezTo>
                  <a:cubicBezTo>
                    <a:pt x="52" y="2"/>
                    <a:pt x="52" y="3"/>
                    <a:pt x="51" y="4"/>
                  </a:cubicBezTo>
                  <a:cubicBezTo>
                    <a:pt x="44" y="20"/>
                    <a:pt x="37" y="36"/>
                    <a:pt x="29" y="52"/>
                  </a:cubicBezTo>
                  <a:cubicBezTo>
                    <a:pt x="26" y="59"/>
                    <a:pt x="26" y="61"/>
                    <a:pt x="33" y="65"/>
                  </a:cubicBezTo>
                  <a:cubicBezTo>
                    <a:pt x="33" y="65"/>
                    <a:pt x="34" y="66"/>
                    <a:pt x="34" y="66"/>
                  </a:cubicBezTo>
                  <a:cubicBezTo>
                    <a:pt x="34" y="66"/>
                    <a:pt x="34" y="67"/>
                    <a:pt x="34" y="67"/>
                  </a:cubicBezTo>
                  <a:cubicBezTo>
                    <a:pt x="34" y="67"/>
                    <a:pt x="33" y="67"/>
                    <a:pt x="33" y="67"/>
                  </a:cubicBezTo>
                  <a:cubicBezTo>
                    <a:pt x="23" y="62"/>
                    <a:pt x="13" y="58"/>
                    <a:pt x="2" y="53"/>
                  </a:cubicBezTo>
                  <a:cubicBezTo>
                    <a:pt x="1" y="53"/>
                    <a:pt x="1" y="52"/>
                    <a:pt x="0" y="52"/>
                  </a:cubicBezTo>
                  <a:cubicBezTo>
                    <a:pt x="1" y="51"/>
                    <a:pt x="1" y="51"/>
                    <a:pt x="1" y="51"/>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70" name="Freeform 71">
              <a:extLst>
                <a:ext uri="{FF2B5EF4-FFF2-40B4-BE49-F238E27FC236}">
                  <a16:creationId xmlns:a16="http://schemas.microsoft.com/office/drawing/2014/main" id="{98DEF15F-7ADA-4CD6-AE2B-F2091812707E}"/>
                </a:ext>
              </a:extLst>
            </p:cNvPr>
            <p:cNvSpPr>
              <a:spLocks noEditPoints="1"/>
            </p:cNvSpPr>
            <p:nvPr/>
          </p:nvSpPr>
          <p:spPr bwMode="auto">
            <a:xfrm>
              <a:off x="3199024" y="21141193"/>
              <a:ext cx="4561647" cy="4553785"/>
            </a:xfrm>
            <a:custGeom>
              <a:avLst/>
              <a:gdLst>
                <a:gd name="T0" fmla="*/ 326 w 652"/>
                <a:gd name="T1" fmla="*/ 652 h 652"/>
                <a:gd name="T2" fmla="*/ 326 w 652"/>
                <a:gd name="T3" fmla="*/ 0 h 652"/>
                <a:gd name="T4" fmla="*/ 300 w 652"/>
                <a:gd name="T5" fmla="*/ 368 h 652"/>
                <a:gd name="T6" fmla="*/ 300 w 652"/>
                <a:gd name="T7" fmla="*/ 408 h 652"/>
                <a:gd name="T8" fmla="*/ 292 w 652"/>
                <a:gd name="T9" fmla="*/ 425 h 652"/>
                <a:gd name="T10" fmla="*/ 239 w 652"/>
                <a:gd name="T11" fmla="*/ 475 h 652"/>
                <a:gd name="T12" fmla="*/ 208 w 652"/>
                <a:gd name="T13" fmla="*/ 558 h 652"/>
                <a:gd name="T14" fmla="*/ 256 w 652"/>
                <a:gd name="T15" fmla="*/ 566 h 652"/>
                <a:gd name="T16" fmla="*/ 264 w 652"/>
                <a:gd name="T17" fmla="*/ 540 h 652"/>
                <a:gd name="T18" fmla="*/ 312 w 652"/>
                <a:gd name="T19" fmla="*/ 473 h 652"/>
                <a:gd name="T20" fmla="*/ 346 w 652"/>
                <a:gd name="T21" fmla="*/ 477 h 652"/>
                <a:gd name="T22" fmla="*/ 390 w 652"/>
                <a:gd name="T23" fmla="*/ 550 h 652"/>
                <a:gd name="T24" fmla="*/ 410 w 652"/>
                <a:gd name="T25" fmla="*/ 582 h 652"/>
                <a:gd name="T26" fmla="*/ 439 w 652"/>
                <a:gd name="T27" fmla="*/ 536 h 652"/>
                <a:gd name="T28" fmla="*/ 360 w 652"/>
                <a:gd name="T29" fmla="*/ 425 h 652"/>
                <a:gd name="T30" fmla="*/ 351 w 652"/>
                <a:gd name="T31" fmla="*/ 372 h 652"/>
                <a:gd name="T32" fmla="*/ 357 w 652"/>
                <a:gd name="T33" fmla="*/ 369 h 652"/>
                <a:gd name="T34" fmla="*/ 453 w 652"/>
                <a:gd name="T35" fmla="*/ 459 h 652"/>
                <a:gd name="T36" fmla="*/ 489 w 652"/>
                <a:gd name="T37" fmla="*/ 522 h 652"/>
                <a:gd name="T38" fmla="*/ 526 w 652"/>
                <a:gd name="T39" fmla="*/ 508 h 652"/>
                <a:gd name="T40" fmla="*/ 512 w 652"/>
                <a:gd name="T41" fmla="*/ 460 h 652"/>
                <a:gd name="T42" fmla="*/ 373 w 652"/>
                <a:gd name="T43" fmla="*/ 322 h 652"/>
                <a:gd name="T44" fmla="*/ 351 w 652"/>
                <a:gd name="T45" fmla="*/ 304 h 652"/>
                <a:gd name="T46" fmla="*/ 306 w 652"/>
                <a:gd name="T47" fmla="*/ 286 h 652"/>
                <a:gd name="T48" fmla="*/ 300 w 652"/>
                <a:gd name="T49" fmla="*/ 316 h 652"/>
                <a:gd name="T50" fmla="*/ 210 w 652"/>
                <a:gd name="T51" fmla="*/ 361 h 652"/>
                <a:gd name="T52" fmla="*/ 128 w 652"/>
                <a:gd name="T53" fmla="*/ 483 h 652"/>
                <a:gd name="T54" fmla="*/ 140 w 652"/>
                <a:gd name="T55" fmla="*/ 526 h 652"/>
                <a:gd name="T56" fmla="*/ 172 w 652"/>
                <a:gd name="T57" fmla="*/ 509 h 652"/>
                <a:gd name="T58" fmla="*/ 246 w 652"/>
                <a:gd name="T59" fmla="*/ 399 h 652"/>
                <a:gd name="T60" fmla="*/ 300 w 652"/>
                <a:gd name="T61" fmla="*/ 368 h 652"/>
                <a:gd name="T62" fmla="*/ 249 w 652"/>
                <a:gd name="T63" fmla="*/ 114 h 652"/>
                <a:gd name="T64" fmla="*/ 123 w 652"/>
                <a:gd name="T65" fmla="*/ 169 h 652"/>
                <a:gd name="T66" fmla="*/ 75 w 652"/>
                <a:gd name="T67" fmla="*/ 214 h 652"/>
                <a:gd name="T68" fmla="*/ 108 w 652"/>
                <a:gd name="T69" fmla="*/ 242 h 652"/>
                <a:gd name="T70" fmla="*/ 158 w 652"/>
                <a:gd name="T71" fmla="*/ 210 h 652"/>
                <a:gd name="T72" fmla="*/ 253 w 652"/>
                <a:gd name="T73" fmla="*/ 164 h 652"/>
                <a:gd name="T74" fmla="*/ 250 w 652"/>
                <a:gd name="T75" fmla="*/ 222 h 652"/>
                <a:gd name="T76" fmla="*/ 65 w 652"/>
                <a:gd name="T77" fmla="*/ 383 h 652"/>
                <a:gd name="T78" fmla="*/ 80 w 652"/>
                <a:gd name="T79" fmla="*/ 422 h 652"/>
                <a:gd name="T80" fmla="*/ 113 w 652"/>
                <a:gd name="T81" fmla="*/ 400 h 652"/>
                <a:gd name="T82" fmla="*/ 215 w 652"/>
                <a:gd name="T83" fmla="*/ 296 h 652"/>
                <a:gd name="T84" fmla="*/ 304 w 652"/>
                <a:gd name="T85" fmla="*/ 240 h 652"/>
                <a:gd name="T86" fmla="*/ 303 w 652"/>
                <a:gd name="T87" fmla="*/ 78 h 652"/>
                <a:gd name="T88" fmla="*/ 269 w 652"/>
                <a:gd name="T89" fmla="*/ 56 h 652"/>
                <a:gd name="T90" fmla="*/ 253 w 652"/>
                <a:gd name="T91" fmla="*/ 90 h 652"/>
                <a:gd name="T92" fmla="*/ 398 w 652"/>
                <a:gd name="T93" fmla="*/ 112 h 652"/>
                <a:gd name="T94" fmla="*/ 398 w 652"/>
                <a:gd name="T95" fmla="*/ 82 h 652"/>
                <a:gd name="T96" fmla="*/ 368 w 652"/>
                <a:gd name="T97" fmla="*/ 54 h 652"/>
                <a:gd name="T98" fmla="*/ 347 w 652"/>
                <a:gd name="T99" fmla="*/ 85 h 652"/>
                <a:gd name="T100" fmla="*/ 347 w 652"/>
                <a:gd name="T101" fmla="*/ 243 h 652"/>
                <a:gd name="T102" fmla="*/ 369 w 652"/>
                <a:gd name="T103" fmla="*/ 264 h 652"/>
                <a:gd name="T104" fmla="*/ 493 w 652"/>
                <a:gd name="T105" fmla="*/ 344 h 652"/>
                <a:gd name="T106" fmla="*/ 549 w 652"/>
                <a:gd name="T107" fmla="*/ 416 h 652"/>
                <a:gd name="T108" fmla="*/ 587 w 652"/>
                <a:gd name="T109" fmla="*/ 384 h 652"/>
                <a:gd name="T110" fmla="*/ 407 w 652"/>
                <a:gd name="T111" fmla="*/ 224 h 652"/>
                <a:gd name="T112" fmla="*/ 398 w 652"/>
                <a:gd name="T113" fmla="*/ 164 h 652"/>
                <a:gd name="T114" fmla="*/ 403 w 652"/>
                <a:gd name="T115" fmla="*/ 165 h 652"/>
                <a:gd name="T116" fmla="*/ 532 w 652"/>
                <a:gd name="T117" fmla="*/ 236 h 652"/>
                <a:gd name="T118" fmla="*/ 575 w 652"/>
                <a:gd name="T119" fmla="*/ 211 h 652"/>
                <a:gd name="T120" fmla="*/ 509 w 652"/>
                <a:gd name="T121" fmla="*/ 157 h 652"/>
                <a:gd name="T122" fmla="*/ 398 w 652"/>
                <a:gd name="T123" fmla="*/ 112 h 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52" h="652">
                  <a:moveTo>
                    <a:pt x="652" y="326"/>
                  </a:moveTo>
                  <a:cubicBezTo>
                    <a:pt x="652" y="505"/>
                    <a:pt x="506" y="652"/>
                    <a:pt x="326" y="652"/>
                  </a:cubicBezTo>
                  <a:cubicBezTo>
                    <a:pt x="147" y="652"/>
                    <a:pt x="0" y="507"/>
                    <a:pt x="0" y="326"/>
                  </a:cubicBezTo>
                  <a:cubicBezTo>
                    <a:pt x="0" y="146"/>
                    <a:pt x="146" y="0"/>
                    <a:pt x="326" y="0"/>
                  </a:cubicBezTo>
                  <a:cubicBezTo>
                    <a:pt x="506" y="0"/>
                    <a:pt x="652" y="147"/>
                    <a:pt x="652" y="326"/>
                  </a:cubicBezTo>
                  <a:close/>
                  <a:moveTo>
                    <a:pt x="300" y="368"/>
                  </a:moveTo>
                  <a:cubicBezTo>
                    <a:pt x="300" y="370"/>
                    <a:pt x="300" y="371"/>
                    <a:pt x="300" y="373"/>
                  </a:cubicBezTo>
                  <a:cubicBezTo>
                    <a:pt x="300" y="385"/>
                    <a:pt x="300" y="396"/>
                    <a:pt x="300" y="408"/>
                  </a:cubicBezTo>
                  <a:cubicBezTo>
                    <a:pt x="300" y="409"/>
                    <a:pt x="300" y="410"/>
                    <a:pt x="300" y="411"/>
                  </a:cubicBezTo>
                  <a:cubicBezTo>
                    <a:pt x="300" y="417"/>
                    <a:pt x="297" y="422"/>
                    <a:pt x="292" y="425"/>
                  </a:cubicBezTo>
                  <a:cubicBezTo>
                    <a:pt x="290" y="426"/>
                    <a:pt x="288" y="428"/>
                    <a:pt x="285" y="429"/>
                  </a:cubicBezTo>
                  <a:cubicBezTo>
                    <a:pt x="267" y="441"/>
                    <a:pt x="252" y="457"/>
                    <a:pt x="239" y="475"/>
                  </a:cubicBezTo>
                  <a:cubicBezTo>
                    <a:pt x="225" y="496"/>
                    <a:pt x="216" y="520"/>
                    <a:pt x="210" y="544"/>
                  </a:cubicBezTo>
                  <a:cubicBezTo>
                    <a:pt x="209" y="549"/>
                    <a:pt x="208" y="553"/>
                    <a:pt x="208" y="558"/>
                  </a:cubicBezTo>
                  <a:cubicBezTo>
                    <a:pt x="207" y="571"/>
                    <a:pt x="215" y="581"/>
                    <a:pt x="228" y="583"/>
                  </a:cubicBezTo>
                  <a:cubicBezTo>
                    <a:pt x="239" y="585"/>
                    <a:pt x="252" y="581"/>
                    <a:pt x="256" y="566"/>
                  </a:cubicBezTo>
                  <a:cubicBezTo>
                    <a:pt x="256" y="565"/>
                    <a:pt x="257" y="563"/>
                    <a:pt x="257" y="562"/>
                  </a:cubicBezTo>
                  <a:cubicBezTo>
                    <a:pt x="260" y="555"/>
                    <a:pt x="262" y="547"/>
                    <a:pt x="264" y="540"/>
                  </a:cubicBezTo>
                  <a:cubicBezTo>
                    <a:pt x="270" y="523"/>
                    <a:pt x="278" y="508"/>
                    <a:pt x="289" y="493"/>
                  </a:cubicBezTo>
                  <a:cubicBezTo>
                    <a:pt x="295" y="485"/>
                    <a:pt x="303" y="478"/>
                    <a:pt x="312" y="473"/>
                  </a:cubicBezTo>
                  <a:cubicBezTo>
                    <a:pt x="321" y="468"/>
                    <a:pt x="330" y="468"/>
                    <a:pt x="339" y="473"/>
                  </a:cubicBezTo>
                  <a:cubicBezTo>
                    <a:pt x="341" y="474"/>
                    <a:pt x="344" y="475"/>
                    <a:pt x="346" y="477"/>
                  </a:cubicBezTo>
                  <a:cubicBezTo>
                    <a:pt x="355" y="483"/>
                    <a:pt x="362" y="491"/>
                    <a:pt x="368" y="500"/>
                  </a:cubicBezTo>
                  <a:cubicBezTo>
                    <a:pt x="378" y="516"/>
                    <a:pt x="385" y="533"/>
                    <a:pt x="390" y="550"/>
                  </a:cubicBezTo>
                  <a:cubicBezTo>
                    <a:pt x="392" y="556"/>
                    <a:pt x="394" y="563"/>
                    <a:pt x="396" y="569"/>
                  </a:cubicBezTo>
                  <a:cubicBezTo>
                    <a:pt x="399" y="576"/>
                    <a:pt x="403" y="580"/>
                    <a:pt x="410" y="582"/>
                  </a:cubicBezTo>
                  <a:cubicBezTo>
                    <a:pt x="425" y="588"/>
                    <a:pt x="446" y="577"/>
                    <a:pt x="443" y="555"/>
                  </a:cubicBezTo>
                  <a:cubicBezTo>
                    <a:pt x="442" y="548"/>
                    <a:pt x="440" y="542"/>
                    <a:pt x="439" y="536"/>
                  </a:cubicBezTo>
                  <a:cubicBezTo>
                    <a:pt x="433" y="515"/>
                    <a:pt x="426" y="496"/>
                    <a:pt x="414" y="478"/>
                  </a:cubicBezTo>
                  <a:cubicBezTo>
                    <a:pt x="400" y="456"/>
                    <a:pt x="382" y="439"/>
                    <a:pt x="360" y="425"/>
                  </a:cubicBezTo>
                  <a:cubicBezTo>
                    <a:pt x="354" y="422"/>
                    <a:pt x="351" y="417"/>
                    <a:pt x="351" y="410"/>
                  </a:cubicBezTo>
                  <a:cubicBezTo>
                    <a:pt x="351" y="397"/>
                    <a:pt x="351" y="385"/>
                    <a:pt x="351" y="372"/>
                  </a:cubicBezTo>
                  <a:cubicBezTo>
                    <a:pt x="351" y="371"/>
                    <a:pt x="351" y="370"/>
                    <a:pt x="352" y="368"/>
                  </a:cubicBezTo>
                  <a:cubicBezTo>
                    <a:pt x="354" y="368"/>
                    <a:pt x="355" y="369"/>
                    <a:pt x="357" y="369"/>
                  </a:cubicBezTo>
                  <a:cubicBezTo>
                    <a:pt x="376" y="376"/>
                    <a:pt x="392" y="386"/>
                    <a:pt x="406" y="400"/>
                  </a:cubicBezTo>
                  <a:cubicBezTo>
                    <a:pt x="425" y="417"/>
                    <a:pt x="439" y="437"/>
                    <a:pt x="453" y="459"/>
                  </a:cubicBezTo>
                  <a:cubicBezTo>
                    <a:pt x="462" y="475"/>
                    <a:pt x="471" y="492"/>
                    <a:pt x="479" y="509"/>
                  </a:cubicBezTo>
                  <a:cubicBezTo>
                    <a:pt x="481" y="514"/>
                    <a:pt x="484" y="518"/>
                    <a:pt x="489" y="522"/>
                  </a:cubicBezTo>
                  <a:cubicBezTo>
                    <a:pt x="494" y="526"/>
                    <a:pt x="501" y="529"/>
                    <a:pt x="508" y="527"/>
                  </a:cubicBezTo>
                  <a:cubicBezTo>
                    <a:pt x="518" y="524"/>
                    <a:pt x="524" y="518"/>
                    <a:pt x="526" y="508"/>
                  </a:cubicBezTo>
                  <a:cubicBezTo>
                    <a:pt x="528" y="500"/>
                    <a:pt x="527" y="493"/>
                    <a:pt x="524" y="486"/>
                  </a:cubicBezTo>
                  <a:cubicBezTo>
                    <a:pt x="520" y="477"/>
                    <a:pt x="516" y="469"/>
                    <a:pt x="512" y="460"/>
                  </a:cubicBezTo>
                  <a:cubicBezTo>
                    <a:pt x="498" y="429"/>
                    <a:pt x="480" y="400"/>
                    <a:pt x="456" y="375"/>
                  </a:cubicBezTo>
                  <a:cubicBezTo>
                    <a:pt x="432" y="351"/>
                    <a:pt x="405" y="333"/>
                    <a:pt x="373" y="322"/>
                  </a:cubicBezTo>
                  <a:cubicBezTo>
                    <a:pt x="366" y="320"/>
                    <a:pt x="359" y="318"/>
                    <a:pt x="351" y="316"/>
                  </a:cubicBezTo>
                  <a:cubicBezTo>
                    <a:pt x="351" y="312"/>
                    <a:pt x="351" y="308"/>
                    <a:pt x="351" y="304"/>
                  </a:cubicBezTo>
                  <a:cubicBezTo>
                    <a:pt x="350" y="298"/>
                    <a:pt x="349" y="291"/>
                    <a:pt x="345" y="286"/>
                  </a:cubicBezTo>
                  <a:cubicBezTo>
                    <a:pt x="335" y="271"/>
                    <a:pt x="316" y="271"/>
                    <a:pt x="306" y="286"/>
                  </a:cubicBezTo>
                  <a:cubicBezTo>
                    <a:pt x="302" y="292"/>
                    <a:pt x="301" y="299"/>
                    <a:pt x="301" y="305"/>
                  </a:cubicBezTo>
                  <a:cubicBezTo>
                    <a:pt x="300" y="309"/>
                    <a:pt x="300" y="312"/>
                    <a:pt x="300" y="316"/>
                  </a:cubicBezTo>
                  <a:cubicBezTo>
                    <a:pt x="299" y="317"/>
                    <a:pt x="298" y="317"/>
                    <a:pt x="296" y="317"/>
                  </a:cubicBezTo>
                  <a:cubicBezTo>
                    <a:pt x="264" y="325"/>
                    <a:pt x="235" y="339"/>
                    <a:pt x="210" y="361"/>
                  </a:cubicBezTo>
                  <a:cubicBezTo>
                    <a:pt x="191" y="378"/>
                    <a:pt x="175" y="398"/>
                    <a:pt x="161" y="420"/>
                  </a:cubicBezTo>
                  <a:cubicBezTo>
                    <a:pt x="148" y="440"/>
                    <a:pt x="138" y="462"/>
                    <a:pt x="128" y="483"/>
                  </a:cubicBezTo>
                  <a:cubicBezTo>
                    <a:pt x="126" y="490"/>
                    <a:pt x="124" y="497"/>
                    <a:pt x="125" y="504"/>
                  </a:cubicBezTo>
                  <a:cubicBezTo>
                    <a:pt x="126" y="515"/>
                    <a:pt x="130" y="522"/>
                    <a:pt x="140" y="526"/>
                  </a:cubicBezTo>
                  <a:cubicBezTo>
                    <a:pt x="150" y="530"/>
                    <a:pt x="159" y="526"/>
                    <a:pt x="165" y="519"/>
                  </a:cubicBezTo>
                  <a:cubicBezTo>
                    <a:pt x="168" y="516"/>
                    <a:pt x="170" y="512"/>
                    <a:pt x="172" y="509"/>
                  </a:cubicBezTo>
                  <a:cubicBezTo>
                    <a:pt x="181" y="493"/>
                    <a:pt x="189" y="476"/>
                    <a:pt x="198" y="461"/>
                  </a:cubicBezTo>
                  <a:cubicBezTo>
                    <a:pt x="211" y="438"/>
                    <a:pt x="227" y="417"/>
                    <a:pt x="246" y="399"/>
                  </a:cubicBezTo>
                  <a:cubicBezTo>
                    <a:pt x="260" y="386"/>
                    <a:pt x="276" y="376"/>
                    <a:pt x="294" y="370"/>
                  </a:cubicBezTo>
                  <a:cubicBezTo>
                    <a:pt x="296" y="369"/>
                    <a:pt x="298" y="368"/>
                    <a:pt x="300" y="368"/>
                  </a:cubicBezTo>
                  <a:close/>
                  <a:moveTo>
                    <a:pt x="253" y="112"/>
                  </a:moveTo>
                  <a:cubicBezTo>
                    <a:pt x="252" y="113"/>
                    <a:pt x="250" y="113"/>
                    <a:pt x="249" y="114"/>
                  </a:cubicBezTo>
                  <a:cubicBezTo>
                    <a:pt x="240" y="117"/>
                    <a:pt x="231" y="119"/>
                    <a:pt x="222" y="122"/>
                  </a:cubicBezTo>
                  <a:cubicBezTo>
                    <a:pt x="187" y="134"/>
                    <a:pt x="154" y="149"/>
                    <a:pt x="123" y="169"/>
                  </a:cubicBezTo>
                  <a:cubicBezTo>
                    <a:pt x="110" y="178"/>
                    <a:pt x="97" y="188"/>
                    <a:pt x="85" y="200"/>
                  </a:cubicBezTo>
                  <a:cubicBezTo>
                    <a:pt x="81" y="204"/>
                    <a:pt x="77" y="208"/>
                    <a:pt x="75" y="214"/>
                  </a:cubicBezTo>
                  <a:cubicBezTo>
                    <a:pt x="71" y="225"/>
                    <a:pt x="76" y="237"/>
                    <a:pt x="87" y="241"/>
                  </a:cubicBezTo>
                  <a:cubicBezTo>
                    <a:pt x="94" y="244"/>
                    <a:pt x="101" y="244"/>
                    <a:pt x="108" y="242"/>
                  </a:cubicBezTo>
                  <a:cubicBezTo>
                    <a:pt x="114" y="240"/>
                    <a:pt x="118" y="237"/>
                    <a:pt x="123" y="234"/>
                  </a:cubicBezTo>
                  <a:cubicBezTo>
                    <a:pt x="134" y="226"/>
                    <a:pt x="146" y="217"/>
                    <a:pt x="158" y="210"/>
                  </a:cubicBezTo>
                  <a:cubicBezTo>
                    <a:pt x="186" y="191"/>
                    <a:pt x="216" y="176"/>
                    <a:pt x="249" y="165"/>
                  </a:cubicBezTo>
                  <a:cubicBezTo>
                    <a:pt x="250" y="165"/>
                    <a:pt x="252" y="164"/>
                    <a:pt x="253" y="164"/>
                  </a:cubicBezTo>
                  <a:cubicBezTo>
                    <a:pt x="253" y="183"/>
                    <a:pt x="253" y="202"/>
                    <a:pt x="253" y="220"/>
                  </a:cubicBezTo>
                  <a:cubicBezTo>
                    <a:pt x="252" y="221"/>
                    <a:pt x="251" y="221"/>
                    <a:pt x="250" y="222"/>
                  </a:cubicBezTo>
                  <a:cubicBezTo>
                    <a:pt x="185" y="247"/>
                    <a:pt x="131" y="288"/>
                    <a:pt x="90" y="345"/>
                  </a:cubicBezTo>
                  <a:cubicBezTo>
                    <a:pt x="81" y="357"/>
                    <a:pt x="73" y="370"/>
                    <a:pt x="65" y="383"/>
                  </a:cubicBezTo>
                  <a:cubicBezTo>
                    <a:pt x="62" y="387"/>
                    <a:pt x="60" y="391"/>
                    <a:pt x="60" y="395"/>
                  </a:cubicBezTo>
                  <a:cubicBezTo>
                    <a:pt x="60" y="408"/>
                    <a:pt x="68" y="419"/>
                    <a:pt x="80" y="422"/>
                  </a:cubicBezTo>
                  <a:cubicBezTo>
                    <a:pt x="90" y="425"/>
                    <a:pt x="98" y="422"/>
                    <a:pt x="104" y="413"/>
                  </a:cubicBezTo>
                  <a:cubicBezTo>
                    <a:pt x="107" y="409"/>
                    <a:pt x="110" y="404"/>
                    <a:pt x="113" y="400"/>
                  </a:cubicBezTo>
                  <a:cubicBezTo>
                    <a:pt x="127" y="380"/>
                    <a:pt x="143" y="361"/>
                    <a:pt x="160" y="343"/>
                  </a:cubicBezTo>
                  <a:cubicBezTo>
                    <a:pt x="177" y="325"/>
                    <a:pt x="195" y="309"/>
                    <a:pt x="215" y="296"/>
                  </a:cubicBezTo>
                  <a:cubicBezTo>
                    <a:pt x="237" y="282"/>
                    <a:pt x="261" y="271"/>
                    <a:pt x="286" y="264"/>
                  </a:cubicBezTo>
                  <a:cubicBezTo>
                    <a:pt x="300" y="260"/>
                    <a:pt x="304" y="253"/>
                    <a:pt x="304" y="240"/>
                  </a:cubicBezTo>
                  <a:cubicBezTo>
                    <a:pt x="304" y="189"/>
                    <a:pt x="304" y="138"/>
                    <a:pt x="304" y="88"/>
                  </a:cubicBezTo>
                  <a:cubicBezTo>
                    <a:pt x="304" y="84"/>
                    <a:pt x="304" y="81"/>
                    <a:pt x="303" y="78"/>
                  </a:cubicBezTo>
                  <a:cubicBezTo>
                    <a:pt x="303" y="74"/>
                    <a:pt x="302" y="69"/>
                    <a:pt x="299" y="65"/>
                  </a:cubicBezTo>
                  <a:cubicBezTo>
                    <a:pt x="293" y="55"/>
                    <a:pt x="280" y="51"/>
                    <a:pt x="269" y="56"/>
                  </a:cubicBezTo>
                  <a:cubicBezTo>
                    <a:pt x="261" y="61"/>
                    <a:pt x="256" y="68"/>
                    <a:pt x="254" y="77"/>
                  </a:cubicBezTo>
                  <a:cubicBezTo>
                    <a:pt x="254" y="81"/>
                    <a:pt x="254" y="85"/>
                    <a:pt x="253" y="90"/>
                  </a:cubicBezTo>
                  <a:cubicBezTo>
                    <a:pt x="253" y="97"/>
                    <a:pt x="253" y="105"/>
                    <a:pt x="253" y="112"/>
                  </a:cubicBezTo>
                  <a:close/>
                  <a:moveTo>
                    <a:pt x="398" y="112"/>
                  </a:moveTo>
                  <a:cubicBezTo>
                    <a:pt x="398" y="110"/>
                    <a:pt x="398" y="108"/>
                    <a:pt x="398" y="106"/>
                  </a:cubicBezTo>
                  <a:cubicBezTo>
                    <a:pt x="398" y="98"/>
                    <a:pt x="398" y="90"/>
                    <a:pt x="398" y="82"/>
                  </a:cubicBezTo>
                  <a:cubicBezTo>
                    <a:pt x="397" y="76"/>
                    <a:pt x="396" y="70"/>
                    <a:pt x="392" y="65"/>
                  </a:cubicBezTo>
                  <a:cubicBezTo>
                    <a:pt x="386" y="57"/>
                    <a:pt x="378" y="53"/>
                    <a:pt x="368" y="54"/>
                  </a:cubicBezTo>
                  <a:cubicBezTo>
                    <a:pt x="358" y="56"/>
                    <a:pt x="352" y="62"/>
                    <a:pt x="349" y="71"/>
                  </a:cubicBezTo>
                  <a:cubicBezTo>
                    <a:pt x="348" y="75"/>
                    <a:pt x="347" y="80"/>
                    <a:pt x="347" y="85"/>
                  </a:cubicBezTo>
                  <a:cubicBezTo>
                    <a:pt x="347" y="137"/>
                    <a:pt x="347" y="189"/>
                    <a:pt x="347" y="242"/>
                  </a:cubicBezTo>
                  <a:cubicBezTo>
                    <a:pt x="347" y="242"/>
                    <a:pt x="347" y="243"/>
                    <a:pt x="347" y="243"/>
                  </a:cubicBezTo>
                  <a:cubicBezTo>
                    <a:pt x="347" y="251"/>
                    <a:pt x="351" y="257"/>
                    <a:pt x="358" y="260"/>
                  </a:cubicBezTo>
                  <a:cubicBezTo>
                    <a:pt x="361" y="262"/>
                    <a:pt x="365" y="263"/>
                    <a:pt x="369" y="264"/>
                  </a:cubicBezTo>
                  <a:cubicBezTo>
                    <a:pt x="387" y="270"/>
                    <a:pt x="405" y="277"/>
                    <a:pt x="421" y="286"/>
                  </a:cubicBezTo>
                  <a:cubicBezTo>
                    <a:pt x="449" y="301"/>
                    <a:pt x="473" y="321"/>
                    <a:pt x="493" y="344"/>
                  </a:cubicBezTo>
                  <a:cubicBezTo>
                    <a:pt x="513" y="365"/>
                    <a:pt x="530" y="388"/>
                    <a:pt x="546" y="412"/>
                  </a:cubicBezTo>
                  <a:cubicBezTo>
                    <a:pt x="547" y="413"/>
                    <a:pt x="548" y="415"/>
                    <a:pt x="549" y="416"/>
                  </a:cubicBezTo>
                  <a:cubicBezTo>
                    <a:pt x="553" y="421"/>
                    <a:pt x="558" y="423"/>
                    <a:pt x="564" y="423"/>
                  </a:cubicBezTo>
                  <a:cubicBezTo>
                    <a:pt x="584" y="423"/>
                    <a:pt x="598" y="402"/>
                    <a:pt x="587" y="384"/>
                  </a:cubicBezTo>
                  <a:cubicBezTo>
                    <a:pt x="581" y="374"/>
                    <a:pt x="576" y="365"/>
                    <a:pt x="569" y="355"/>
                  </a:cubicBezTo>
                  <a:cubicBezTo>
                    <a:pt x="528" y="296"/>
                    <a:pt x="474" y="251"/>
                    <a:pt x="407" y="224"/>
                  </a:cubicBezTo>
                  <a:cubicBezTo>
                    <a:pt x="404" y="223"/>
                    <a:pt x="401" y="222"/>
                    <a:pt x="398" y="220"/>
                  </a:cubicBezTo>
                  <a:cubicBezTo>
                    <a:pt x="398" y="201"/>
                    <a:pt x="398" y="183"/>
                    <a:pt x="398" y="164"/>
                  </a:cubicBezTo>
                  <a:cubicBezTo>
                    <a:pt x="399" y="164"/>
                    <a:pt x="399" y="164"/>
                    <a:pt x="399" y="164"/>
                  </a:cubicBezTo>
                  <a:cubicBezTo>
                    <a:pt x="401" y="165"/>
                    <a:pt x="402" y="165"/>
                    <a:pt x="403" y="165"/>
                  </a:cubicBezTo>
                  <a:cubicBezTo>
                    <a:pt x="439" y="177"/>
                    <a:pt x="473" y="195"/>
                    <a:pt x="504" y="217"/>
                  </a:cubicBezTo>
                  <a:cubicBezTo>
                    <a:pt x="513" y="223"/>
                    <a:pt x="522" y="230"/>
                    <a:pt x="532" y="236"/>
                  </a:cubicBezTo>
                  <a:cubicBezTo>
                    <a:pt x="539" y="242"/>
                    <a:pt x="547" y="244"/>
                    <a:pt x="556" y="243"/>
                  </a:cubicBezTo>
                  <a:cubicBezTo>
                    <a:pt x="573" y="242"/>
                    <a:pt x="582" y="226"/>
                    <a:pt x="575" y="211"/>
                  </a:cubicBezTo>
                  <a:cubicBezTo>
                    <a:pt x="572" y="206"/>
                    <a:pt x="569" y="202"/>
                    <a:pt x="566" y="199"/>
                  </a:cubicBezTo>
                  <a:cubicBezTo>
                    <a:pt x="549" y="182"/>
                    <a:pt x="529" y="169"/>
                    <a:pt x="509" y="157"/>
                  </a:cubicBezTo>
                  <a:cubicBezTo>
                    <a:pt x="480" y="141"/>
                    <a:pt x="450" y="129"/>
                    <a:pt x="418" y="119"/>
                  </a:cubicBezTo>
                  <a:cubicBezTo>
                    <a:pt x="412" y="116"/>
                    <a:pt x="405" y="114"/>
                    <a:pt x="398" y="11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dirty="0">
                <a:ln>
                  <a:noFill/>
                </a:ln>
                <a:solidFill>
                  <a:srgbClr val="FF0000"/>
                </a:solidFill>
                <a:effectLst/>
                <a:uLnTx/>
                <a:uFillTx/>
                <a:latin typeface="Arial" panose="020F0502020204030204"/>
                <a:ea typeface="Microsoft YaHei"/>
                <a:cs typeface="+mn-ea"/>
                <a:sym typeface="+mn-lt"/>
              </a:endParaRPr>
            </a:p>
          </p:txBody>
        </p:sp>
      </p:grpSp>
    </p:spTree>
    <p:extLst>
      <p:ext uri="{BB962C8B-B14F-4D97-AF65-F5344CB8AC3E}">
        <p14:creationId xmlns:p14="http://schemas.microsoft.com/office/powerpoint/2010/main" val="3038665538"/>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preserve="1" userDrawn="1">
  <p:cSld name="内容页-上短下长">
    <p:spTree>
      <p:nvGrpSpPr>
        <p:cNvPr id="1" name=""/>
        <p:cNvGrpSpPr/>
        <p:nvPr/>
      </p:nvGrpSpPr>
      <p:grpSpPr>
        <a:xfrm>
          <a:off x="0" y="0"/>
          <a:ext cx="0" cy="0"/>
          <a:chOff x="0" y="0"/>
          <a:chExt cx="0" cy="0"/>
        </a:xfrm>
      </p:grpSpPr>
      <p:grpSp>
        <p:nvGrpSpPr>
          <p:cNvPr id="63" name="组合 62">
            <a:extLst>
              <a:ext uri="{FF2B5EF4-FFF2-40B4-BE49-F238E27FC236}">
                <a16:creationId xmlns:a16="http://schemas.microsoft.com/office/drawing/2014/main" id="{73F46A27-B045-491C-8492-DC2AE1277C86}"/>
              </a:ext>
            </a:extLst>
          </p:cNvPr>
          <p:cNvGrpSpPr/>
          <p:nvPr userDrawn="1"/>
        </p:nvGrpSpPr>
        <p:grpSpPr>
          <a:xfrm>
            <a:off x="528706" y="867990"/>
            <a:ext cx="2433027" cy="0"/>
            <a:chOff x="7460343" y="1311756"/>
            <a:chExt cx="2433027" cy="0"/>
          </a:xfrm>
        </p:grpSpPr>
        <p:cxnSp>
          <p:nvCxnSpPr>
            <p:cNvPr id="64" name="直接连接符 63">
              <a:extLst>
                <a:ext uri="{FF2B5EF4-FFF2-40B4-BE49-F238E27FC236}">
                  <a16:creationId xmlns:a16="http://schemas.microsoft.com/office/drawing/2014/main" id="{B77B3D24-6FB9-41AF-8DFD-6DE7FAB86A89}"/>
                </a:ext>
              </a:extLst>
            </p:cNvPr>
            <p:cNvCxnSpPr>
              <a:cxnSpLocks/>
            </p:cNvCxnSpPr>
            <p:nvPr/>
          </p:nvCxnSpPr>
          <p:spPr>
            <a:xfrm>
              <a:off x="7460343" y="1311756"/>
              <a:ext cx="2433027" cy="0"/>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65" name="直接连接符 64">
              <a:extLst>
                <a:ext uri="{FF2B5EF4-FFF2-40B4-BE49-F238E27FC236}">
                  <a16:creationId xmlns:a16="http://schemas.microsoft.com/office/drawing/2014/main" id="{1DC1FD71-DEEB-4393-91A7-3EA78EA471F7}"/>
                </a:ext>
              </a:extLst>
            </p:cNvPr>
            <p:cNvCxnSpPr>
              <a:cxnSpLocks/>
            </p:cNvCxnSpPr>
            <p:nvPr/>
          </p:nvCxnSpPr>
          <p:spPr>
            <a:xfrm>
              <a:off x="7460343" y="1311756"/>
              <a:ext cx="589713" cy="0"/>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grpSp>
      <p:grpSp>
        <p:nvGrpSpPr>
          <p:cNvPr id="3" name="组合 2">
            <a:extLst>
              <a:ext uri="{FF2B5EF4-FFF2-40B4-BE49-F238E27FC236}">
                <a16:creationId xmlns:a16="http://schemas.microsoft.com/office/drawing/2014/main" id="{B4AE79B1-1619-41E3-8A2F-8EC4722BC253}"/>
              </a:ext>
            </a:extLst>
          </p:cNvPr>
          <p:cNvGrpSpPr/>
          <p:nvPr userDrawn="1"/>
        </p:nvGrpSpPr>
        <p:grpSpPr>
          <a:xfrm>
            <a:off x="10177780" y="329882"/>
            <a:ext cx="1512002" cy="444892"/>
            <a:chOff x="9556201" y="498129"/>
            <a:chExt cx="1993881" cy="586680"/>
          </a:xfrm>
        </p:grpSpPr>
        <p:grpSp>
          <p:nvGrpSpPr>
            <p:cNvPr id="66" name="组合 65">
              <a:extLst>
                <a:ext uri="{FF2B5EF4-FFF2-40B4-BE49-F238E27FC236}">
                  <a16:creationId xmlns:a16="http://schemas.microsoft.com/office/drawing/2014/main" id="{5C15F262-2B8A-43C1-93DC-339774166331}"/>
                </a:ext>
              </a:extLst>
            </p:cNvPr>
            <p:cNvGrpSpPr/>
            <p:nvPr userDrawn="1"/>
          </p:nvGrpSpPr>
          <p:grpSpPr>
            <a:xfrm>
              <a:off x="10239376" y="968937"/>
              <a:ext cx="1307697" cy="96254"/>
              <a:chOff x="4616246" y="3878362"/>
              <a:chExt cx="5571416" cy="410087"/>
            </a:xfrm>
            <a:solidFill>
              <a:schemeClr val="tx1">
                <a:alpha val="80000"/>
              </a:schemeClr>
            </a:solidFill>
          </p:grpSpPr>
          <p:sp>
            <p:nvSpPr>
              <p:cNvPr id="68" name="Freeform 17">
                <a:extLst>
                  <a:ext uri="{FF2B5EF4-FFF2-40B4-BE49-F238E27FC236}">
                    <a16:creationId xmlns:a16="http://schemas.microsoft.com/office/drawing/2014/main" id="{0BB7E6A2-C551-4CAC-8A7C-CB084AC0393D}"/>
                  </a:ext>
                </a:extLst>
              </p:cNvPr>
              <p:cNvSpPr>
                <a:spLocks noEditPoints="1"/>
              </p:cNvSpPr>
              <p:nvPr/>
            </p:nvSpPr>
            <p:spPr bwMode="auto">
              <a:xfrm>
                <a:off x="8617798" y="3887973"/>
                <a:ext cx="362030" cy="387660"/>
              </a:xfrm>
              <a:custGeom>
                <a:avLst/>
                <a:gdLst>
                  <a:gd name="T0" fmla="*/ 34 w 127"/>
                  <a:gd name="T1" fmla="*/ 71 h 136"/>
                  <a:gd name="T2" fmla="*/ 34 w 127"/>
                  <a:gd name="T3" fmla="*/ 81 h 136"/>
                  <a:gd name="T4" fmla="*/ 34 w 127"/>
                  <a:gd name="T5" fmla="*/ 114 h 136"/>
                  <a:gd name="T6" fmla="*/ 35 w 127"/>
                  <a:gd name="T7" fmla="*/ 122 h 136"/>
                  <a:gd name="T8" fmla="*/ 40 w 127"/>
                  <a:gd name="T9" fmla="*/ 127 h 136"/>
                  <a:gd name="T10" fmla="*/ 49 w 127"/>
                  <a:gd name="T11" fmla="*/ 128 h 136"/>
                  <a:gd name="T12" fmla="*/ 49 w 127"/>
                  <a:gd name="T13" fmla="*/ 135 h 136"/>
                  <a:gd name="T14" fmla="*/ 1 w 127"/>
                  <a:gd name="T15" fmla="*/ 135 h 136"/>
                  <a:gd name="T16" fmla="*/ 0 w 127"/>
                  <a:gd name="T17" fmla="*/ 132 h 136"/>
                  <a:gd name="T18" fmla="*/ 0 w 127"/>
                  <a:gd name="T19" fmla="*/ 128 h 136"/>
                  <a:gd name="T20" fmla="*/ 9 w 127"/>
                  <a:gd name="T21" fmla="*/ 127 h 136"/>
                  <a:gd name="T22" fmla="*/ 16 w 127"/>
                  <a:gd name="T23" fmla="*/ 120 h 136"/>
                  <a:gd name="T24" fmla="*/ 17 w 127"/>
                  <a:gd name="T25" fmla="*/ 111 h 136"/>
                  <a:gd name="T26" fmla="*/ 17 w 127"/>
                  <a:gd name="T27" fmla="*/ 22 h 136"/>
                  <a:gd name="T28" fmla="*/ 16 w 127"/>
                  <a:gd name="T29" fmla="*/ 15 h 136"/>
                  <a:gd name="T30" fmla="*/ 9 w 127"/>
                  <a:gd name="T31" fmla="*/ 9 h 136"/>
                  <a:gd name="T32" fmla="*/ 0 w 127"/>
                  <a:gd name="T33" fmla="*/ 8 h 136"/>
                  <a:gd name="T34" fmla="*/ 0 w 127"/>
                  <a:gd name="T35" fmla="*/ 1 h 136"/>
                  <a:gd name="T36" fmla="*/ 4 w 127"/>
                  <a:gd name="T37" fmla="*/ 0 h 136"/>
                  <a:gd name="T38" fmla="*/ 71 w 127"/>
                  <a:gd name="T39" fmla="*/ 0 h 136"/>
                  <a:gd name="T40" fmla="*/ 94 w 127"/>
                  <a:gd name="T41" fmla="*/ 4 h 136"/>
                  <a:gd name="T42" fmla="*/ 116 w 127"/>
                  <a:gd name="T43" fmla="*/ 32 h 136"/>
                  <a:gd name="T44" fmla="*/ 97 w 127"/>
                  <a:gd name="T45" fmla="*/ 66 h 136"/>
                  <a:gd name="T46" fmla="*/ 80 w 127"/>
                  <a:gd name="T47" fmla="*/ 70 h 136"/>
                  <a:gd name="T48" fmla="*/ 71 w 127"/>
                  <a:gd name="T49" fmla="*/ 71 h 136"/>
                  <a:gd name="T50" fmla="*/ 73 w 127"/>
                  <a:gd name="T51" fmla="*/ 75 h 136"/>
                  <a:gd name="T52" fmla="*/ 104 w 127"/>
                  <a:gd name="T53" fmla="*/ 114 h 136"/>
                  <a:gd name="T54" fmla="*/ 105 w 127"/>
                  <a:gd name="T55" fmla="*/ 116 h 136"/>
                  <a:gd name="T56" fmla="*/ 127 w 127"/>
                  <a:gd name="T57" fmla="*/ 128 h 136"/>
                  <a:gd name="T58" fmla="*/ 127 w 127"/>
                  <a:gd name="T59" fmla="*/ 135 h 136"/>
                  <a:gd name="T60" fmla="*/ 116 w 127"/>
                  <a:gd name="T61" fmla="*/ 135 h 136"/>
                  <a:gd name="T62" fmla="*/ 102 w 127"/>
                  <a:gd name="T63" fmla="*/ 136 h 136"/>
                  <a:gd name="T64" fmla="*/ 96 w 127"/>
                  <a:gd name="T65" fmla="*/ 132 h 136"/>
                  <a:gd name="T66" fmla="*/ 59 w 127"/>
                  <a:gd name="T67" fmla="*/ 82 h 136"/>
                  <a:gd name="T68" fmla="*/ 52 w 127"/>
                  <a:gd name="T69" fmla="*/ 73 h 136"/>
                  <a:gd name="T70" fmla="*/ 49 w 127"/>
                  <a:gd name="T71" fmla="*/ 71 h 136"/>
                  <a:gd name="T72" fmla="*/ 34 w 127"/>
                  <a:gd name="T73" fmla="*/ 71 h 136"/>
                  <a:gd name="T74" fmla="*/ 34 w 127"/>
                  <a:gd name="T75" fmla="*/ 61 h 136"/>
                  <a:gd name="T76" fmla="*/ 36 w 127"/>
                  <a:gd name="T77" fmla="*/ 62 h 136"/>
                  <a:gd name="T78" fmla="*/ 66 w 127"/>
                  <a:gd name="T79" fmla="*/ 62 h 136"/>
                  <a:gd name="T80" fmla="*/ 82 w 127"/>
                  <a:gd name="T81" fmla="*/ 59 h 136"/>
                  <a:gd name="T82" fmla="*/ 96 w 127"/>
                  <a:gd name="T83" fmla="*/ 44 h 136"/>
                  <a:gd name="T84" fmla="*/ 96 w 127"/>
                  <a:gd name="T85" fmla="*/ 29 h 136"/>
                  <a:gd name="T86" fmla="*/ 81 w 127"/>
                  <a:gd name="T87" fmla="*/ 12 h 136"/>
                  <a:gd name="T88" fmla="*/ 70 w 127"/>
                  <a:gd name="T89" fmla="*/ 11 h 136"/>
                  <a:gd name="T90" fmla="*/ 37 w 127"/>
                  <a:gd name="T91" fmla="*/ 11 h 136"/>
                  <a:gd name="T92" fmla="*/ 34 w 127"/>
                  <a:gd name="T93" fmla="*/ 11 h 136"/>
                  <a:gd name="T94" fmla="*/ 34 w 127"/>
                  <a:gd name="T95" fmla="*/ 61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7" h="136">
                    <a:moveTo>
                      <a:pt x="34" y="71"/>
                    </a:moveTo>
                    <a:cubicBezTo>
                      <a:pt x="34" y="75"/>
                      <a:pt x="34" y="78"/>
                      <a:pt x="34" y="81"/>
                    </a:cubicBezTo>
                    <a:cubicBezTo>
                      <a:pt x="34" y="92"/>
                      <a:pt x="34" y="103"/>
                      <a:pt x="34" y="114"/>
                    </a:cubicBezTo>
                    <a:cubicBezTo>
                      <a:pt x="34" y="117"/>
                      <a:pt x="34" y="119"/>
                      <a:pt x="35" y="122"/>
                    </a:cubicBezTo>
                    <a:cubicBezTo>
                      <a:pt x="35" y="125"/>
                      <a:pt x="37" y="127"/>
                      <a:pt x="40" y="127"/>
                    </a:cubicBezTo>
                    <a:cubicBezTo>
                      <a:pt x="43" y="127"/>
                      <a:pt x="46" y="128"/>
                      <a:pt x="49" y="128"/>
                    </a:cubicBezTo>
                    <a:cubicBezTo>
                      <a:pt x="49" y="130"/>
                      <a:pt x="49" y="133"/>
                      <a:pt x="49" y="135"/>
                    </a:cubicBezTo>
                    <a:cubicBezTo>
                      <a:pt x="33" y="135"/>
                      <a:pt x="17" y="135"/>
                      <a:pt x="1" y="135"/>
                    </a:cubicBezTo>
                    <a:cubicBezTo>
                      <a:pt x="0" y="134"/>
                      <a:pt x="0" y="133"/>
                      <a:pt x="0" y="132"/>
                    </a:cubicBezTo>
                    <a:cubicBezTo>
                      <a:pt x="0" y="131"/>
                      <a:pt x="0" y="130"/>
                      <a:pt x="0" y="128"/>
                    </a:cubicBezTo>
                    <a:cubicBezTo>
                      <a:pt x="3" y="128"/>
                      <a:pt x="6" y="128"/>
                      <a:pt x="9" y="127"/>
                    </a:cubicBezTo>
                    <a:cubicBezTo>
                      <a:pt x="14" y="126"/>
                      <a:pt x="15" y="125"/>
                      <a:pt x="16" y="120"/>
                    </a:cubicBezTo>
                    <a:cubicBezTo>
                      <a:pt x="16" y="117"/>
                      <a:pt x="17" y="114"/>
                      <a:pt x="17" y="111"/>
                    </a:cubicBezTo>
                    <a:cubicBezTo>
                      <a:pt x="17" y="81"/>
                      <a:pt x="17" y="52"/>
                      <a:pt x="17" y="22"/>
                    </a:cubicBezTo>
                    <a:cubicBezTo>
                      <a:pt x="17" y="20"/>
                      <a:pt x="16" y="17"/>
                      <a:pt x="16" y="15"/>
                    </a:cubicBezTo>
                    <a:cubicBezTo>
                      <a:pt x="15" y="11"/>
                      <a:pt x="13" y="9"/>
                      <a:pt x="9" y="9"/>
                    </a:cubicBezTo>
                    <a:cubicBezTo>
                      <a:pt x="6" y="8"/>
                      <a:pt x="3" y="8"/>
                      <a:pt x="0" y="8"/>
                    </a:cubicBezTo>
                    <a:cubicBezTo>
                      <a:pt x="0" y="5"/>
                      <a:pt x="0" y="3"/>
                      <a:pt x="0" y="1"/>
                    </a:cubicBezTo>
                    <a:cubicBezTo>
                      <a:pt x="2" y="1"/>
                      <a:pt x="3" y="0"/>
                      <a:pt x="4" y="0"/>
                    </a:cubicBezTo>
                    <a:cubicBezTo>
                      <a:pt x="26" y="0"/>
                      <a:pt x="49" y="0"/>
                      <a:pt x="71" y="0"/>
                    </a:cubicBezTo>
                    <a:cubicBezTo>
                      <a:pt x="79" y="0"/>
                      <a:pt x="86" y="1"/>
                      <a:pt x="94" y="4"/>
                    </a:cubicBezTo>
                    <a:cubicBezTo>
                      <a:pt x="108" y="9"/>
                      <a:pt x="115" y="18"/>
                      <a:pt x="116" y="32"/>
                    </a:cubicBezTo>
                    <a:cubicBezTo>
                      <a:pt x="117" y="48"/>
                      <a:pt x="110" y="60"/>
                      <a:pt x="97" y="66"/>
                    </a:cubicBezTo>
                    <a:cubicBezTo>
                      <a:pt x="91" y="68"/>
                      <a:pt x="86" y="70"/>
                      <a:pt x="80" y="70"/>
                    </a:cubicBezTo>
                    <a:cubicBezTo>
                      <a:pt x="77" y="70"/>
                      <a:pt x="74" y="71"/>
                      <a:pt x="71" y="71"/>
                    </a:cubicBezTo>
                    <a:cubicBezTo>
                      <a:pt x="72" y="73"/>
                      <a:pt x="73" y="74"/>
                      <a:pt x="73" y="75"/>
                    </a:cubicBezTo>
                    <a:cubicBezTo>
                      <a:pt x="84" y="88"/>
                      <a:pt x="94" y="101"/>
                      <a:pt x="104" y="114"/>
                    </a:cubicBezTo>
                    <a:cubicBezTo>
                      <a:pt x="105" y="115"/>
                      <a:pt x="105" y="115"/>
                      <a:pt x="105" y="116"/>
                    </a:cubicBezTo>
                    <a:cubicBezTo>
                      <a:pt x="111" y="122"/>
                      <a:pt x="117" y="128"/>
                      <a:pt x="127" y="128"/>
                    </a:cubicBezTo>
                    <a:cubicBezTo>
                      <a:pt x="127" y="130"/>
                      <a:pt x="127" y="133"/>
                      <a:pt x="127" y="135"/>
                    </a:cubicBezTo>
                    <a:cubicBezTo>
                      <a:pt x="124" y="135"/>
                      <a:pt x="120" y="135"/>
                      <a:pt x="116" y="135"/>
                    </a:cubicBezTo>
                    <a:cubicBezTo>
                      <a:pt x="111" y="135"/>
                      <a:pt x="107" y="135"/>
                      <a:pt x="102" y="136"/>
                    </a:cubicBezTo>
                    <a:cubicBezTo>
                      <a:pt x="99" y="136"/>
                      <a:pt x="97" y="134"/>
                      <a:pt x="96" y="132"/>
                    </a:cubicBezTo>
                    <a:cubicBezTo>
                      <a:pt x="83" y="115"/>
                      <a:pt x="71" y="99"/>
                      <a:pt x="59" y="82"/>
                    </a:cubicBezTo>
                    <a:cubicBezTo>
                      <a:pt x="57" y="79"/>
                      <a:pt x="54" y="76"/>
                      <a:pt x="52" y="73"/>
                    </a:cubicBezTo>
                    <a:cubicBezTo>
                      <a:pt x="51" y="72"/>
                      <a:pt x="50" y="71"/>
                      <a:pt x="49" y="71"/>
                    </a:cubicBezTo>
                    <a:cubicBezTo>
                      <a:pt x="44" y="71"/>
                      <a:pt x="39" y="71"/>
                      <a:pt x="34" y="71"/>
                    </a:cubicBezTo>
                    <a:close/>
                    <a:moveTo>
                      <a:pt x="34" y="61"/>
                    </a:moveTo>
                    <a:cubicBezTo>
                      <a:pt x="35" y="62"/>
                      <a:pt x="36" y="62"/>
                      <a:pt x="36" y="62"/>
                    </a:cubicBezTo>
                    <a:cubicBezTo>
                      <a:pt x="46" y="62"/>
                      <a:pt x="56" y="62"/>
                      <a:pt x="66" y="62"/>
                    </a:cubicBezTo>
                    <a:cubicBezTo>
                      <a:pt x="72" y="61"/>
                      <a:pt x="77" y="60"/>
                      <a:pt x="82" y="59"/>
                    </a:cubicBezTo>
                    <a:cubicBezTo>
                      <a:pt x="90" y="56"/>
                      <a:pt x="94" y="51"/>
                      <a:pt x="96" y="44"/>
                    </a:cubicBezTo>
                    <a:cubicBezTo>
                      <a:pt x="96" y="39"/>
                      <a:pt x="97" y="34"/>
                      <a:pt x="96" y="29"/>
                    </a:cubicBezTo>
                    <a:cubicBezTo>
                      <a:pt x="95" y="20"/>
                      <a:pt x="90" y="15"/>
                      <a:pt x="81" y="12"/>
                    </a:cubicBezTo>
                    <a:cubicBezTo>
                      <a:pt x="77" y="11"/>
                      <a:pt x="74" y="11"/>
                      <a:pt x="70" y="11"/>
                    </a:cubicBezTo>
                    <a:cubicBezTo>
                      <a:pt x="59" y="10"/>
                      <a:pt x="48" y="11"/>
                      <a:pt x="37" y="11"/>
                    </a:cubicBezTo>
                    <a:cubicBezTo>
                      <a:pt x="36" y="11"/>
                      <a:pt x="35" y="11"/>
                      <a:pt x="34" y="11"/>
                    </a:cubicBezTo>
                    <a:cubicBezTo>
                      <a:pt x="34" y="28"/>
                      <a:pt x="34" y="44"/>
                      <a:pt x="34" y="61"/>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69" name="Freeform 18">
                <a:extLst>
                  <a:ext uri="{FF2B5EF4-FFF2-40B4-BE49-F238E27FC236}">
                    <a16:creationId xmlns:a16="http://schemas.microsoft.com/office/drawing/2014/main" id="{AF11A2EA-0B28-440D-ABC0-47F76546FA4B}"/>
                  </a:ext>
                </a:extLst>
              </p:cNvPr>
              <p:cNvSpPr>
                <a:spLocks/>
              </p:cNvSpPr>
              <p:nvPr/>
            </p:nvSpPr>
            <p:spPr bwMode="auto">
              <a:xfrm>
                <a:off x="5333898" y="3887973"/>
                <a:ext cx="362030" cy="384457"/>
              </a:xfrm>
              <a:custGeom>
                <a:avLst/>
                <a:gdLst>
                  <a:gd name="T0" fmla="*/ 50 w 127"/>
                  <a:gd name="T1" fmla="*/ 70 h 135"/>
                  <a:gd name="T2" fmla="*/ 34 w 127"/>
                  <a:gd name="T3" fmla="*/ 87 h 135"/>
                  <a:gd name="T4" fmla="*/ 33 w 127"/>
                  <a:gd name="T5" fmla="*/ 90 h 135"/>
                  <a:gd name="T6" fmla="*/ 33 w 127"/>
                  <a:gd name="T7" fmla="*/ 116 h 135"/>
                  <a:gd name="T8" fmla="*/ 34 w 127"/>
                  <a:gd name="T9" fmla="*/ 120 h 135"/>
                  <a:gd name="T10" fmla="*/ 41 w 127"/>
                  <a:gd name="T11" fmla="*/ 127 h 135"/>
                  <a:gd name="T12" fmla="*/ 49 w 127"/>
                  <a:gd name="T13" fmla="*/ 128 h 135"/>
                  <a:gd name="T14" fmla="*/ 49 w 127"/>
                  <a:gd name="T15" fmla="*/ 135 h 135"/>
                  <a:gd name="T16" fmla="*/ 0 w 127"/>
                  <a:gd name="T17" fmla="*/ 135 h 135"/>
                  <a:gd name="T18" fmla="*/ 0 w 127"/>
                  <a:gd name="T19" fmla="*/ 128 h 135"/>
                  <a:gd name="T20" fmla="*/ 7 w 127"/>
                  <a:gd name="T21" fmla="*/ 128 h 135"/>
                  <a:gd name="T22" fmla="*/ 16 w 127"/>
                  <a:gd name="T23" fmla="*/ 118 h 135"/>
                  <a:gd name="T24" fmla="*/ 16 w 127"/>
                  <a:gd name="T25" fmla="*/ 111 h 135"/>
                  <a:gd name="T26" fmla="*/ 16 w 127"/>
                  <a:gd name="T27" fmla="*/ 24 h 135"/>
                  <a:gd name="T28" fmla="*/ 16 w 127"/>
                  <a:gd name="T29" fmla="*/ 16 h 135"/>
                  <a:gd name="T30" fmla="*/ 8 w 127"/>
                  <a:gd name="T31" fmla="*/ 9 h 135"/>
                  <a:gd name="T32" fmla="*/ 0 w 127"/>
                  <a:gd name="T33" fmla="*/ 8 h 135"/>
                  <a:gd name="T34" fmla="*/ 0 w 127"/>
                  <a:gd name="T35" fmla="*/ 1 h 135"/>
                  <a:gd name="T36" fmla="*/ 49 w 127"/>
                  <a:gd name="T37" fmla="*/ 1 h 135"/>
                  <a:gd name="T38" fmla="*/ 50 w 127"/>
                  <a:gd name="T39" fmla="*/ 8 h 135"/>
                  <a:gd name="T40" fmla="*/ 41 w 127"/>
                  <a:gd name="T41" fmla="*/ 9 h 135"/>
                  <a:gd name="T42" fmla="*/ 34 w 127"/>
                  <a:gd name="T43" fmla="*/ 16 h 135"/>
                  <a:gd name="T44" fmla="*/ 33 w 127"/>
                  <a:gd name="T45" fmla="*/ 23 h 135"/>
                  <a:gd name="T46" fmla="*/ 33 w 127"/>
                  <a:gd name="T47" fmla="*/ 70 h 135"/>
                  <a:gd name="T48" fmla="*/ 33 w 127"/>
                  <a:gd name="T49" fmla="*/ 73 h 135"/>
                  <a:gd name="T50" fmla="*/ 36 w 127"/>
                  <a:gd name="T51" fmla="*/ 71 h 135"/>
                  <a:gd name="T52" fmla="*/ 83 w 127"/>
                  <a:gd name="T53" fmla="*/ 19 h 135"/>
                  <a:gd name="T54" fmla="*/ 86 w 127"/>
                  <a:gd name="T55" fmla="*/ 14 h 135"/>
                  <a:gd name="T56" fmla="*/ 84 w 127"/>
                  <a:gd name="T57" fmla="*/ 9 h 135"/>
                  <a:gd name="T58" fmla="*/ 76 w 127"/>
                  <a:gd name="T59" fmla="*/ 8 h 135"/>
                  <a:gd name="T60" fmla="*/ 76 w 127"/>
                  <a:gd name="T61" fmla="*/ 1 h 135"/>
                  <a:gd name="T62" fmla="*/ 122 w 127"/>
                  <a:gd name="T63" fmla="*/ 1 h 135"/>
                  <a:gd name="T64" fmla="*/ 122 w 127"/>
                  <a:gd name="T65" fmla="*/ 8 h 135"/>
                  <a:gd name="T66" fmla="*/ 118 w 127"/>
                  <a:gd name="T67" fmla="*/ 8 h 135"/>
                  <a:gd name="T68" fmla="*/ 99 w 127"/>
                  <a:gd name="T69" fmla="*/ 18 h 135"/>
                  <a:gd name="T70" fmla="*/ 77 w 127"/>
                  <a:gd name="T71" fmla="*/ 41 h 135"/>
                  <a:gd name="T72" fmla="*/ 62 w 127"/>
                  <a:gd name="T73" fmla="*/ 57 h 135"/>
                  <a:gd name="T74" fmla="*/ 64 w 127"/>
                  <a:gd name="T75" fmla="*/ 61 h 135"/>
                  <a:gd name="T76" fmla="*/ 102 w 127"/>
                  <a:gd name="T77" fmla="*/ 113 h 135"/>
                  <a:gd name="T78" fmla="*/ 108 w 127"/>
                  <a:gd name="T79" fmla="*/ 120 h 135"/>
                  <a:gd name="T80" fmla="*/ 123 w 127"/>
                  <a:gd name="T81" fmla="*/ 127 h 135"/>
                  <a:gd name="T82" fmla="*/ 127 w 127"/>
                  <a:gd name="T83" fmla="*/ 128 h 135"/>
                  <a:gd name="T84" fmla="*/ 127 w 127"/>
                  <a:gd name="T85" fmla="*/ 135 h 135"/>
                  <a:gd name="T86" fmla="*/ 73 w 127"/>
                  <a:gd name="T87" fmla="*/ 135 h 135"/>
                  <a:gd name="T88" fmla="*/ 73 w 127"/>
                  <a:gd name="T89" fmla="*/ 128 h 135"/>
                  <a:gd name="T90" fmla="*/ 80 w 127"/>
                  <a:gd name="T91" fmla="*/ 127 h 135"/>
                  <a:gd name="T92" fmla="*/ 84 w 127"/>
                  <a:gd name="T93" fmla="*/ 120 h 135"/>
                  <a:gd name="T94" fmla="*/ 82 w 127"/>
                  <a:gd name="T95" fmla="*/ 115 h 135"/>
                  <a:gd name="T96" fmla="*/ 51 w 127"/>
                  <a:gd name="T97" fmla="*/ 72 h 135"/>
                  <a:gd name="T98" fmla="*/ 50 w 127"/>
                  <a:gd name="T99" fmla="*/ 7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7" h="135">
                    <a:moveTo>
                      <a:pt x="50" y="70"/>
                    </a:moveTo>
                    <a:cubicBezTo>
                      <a:pt x="44" y="76"/>
                      <a:pt x="39" y="81"/>
                      <a:pt x="34" y="87"/>
                    </a:cubicBezTo>
                    <a:cubicBezTo>
                      <a:pt x="33" y="88"/>
                      <a:pt x="33" y="89"/>
                      <a:pt x="33" y="90"/>
                    </a:cubicBezTo>
                    <a:cubicBezTo>
                      <a:pt x="33" y="99"/>
                      <a:pt x="33" y="107"/>
                      <a:pt x="33" y="116"/>
                    </a:cubicBezTo>
                    <a:cubicBezTo>
                      <a:pt x="33" y="117"/>
                      <a:pt x="33" y="118"/>
                      <a:pt x="34" y="120"/>
                    </a:cubicBezTo>
                    <a:cubicBezTo>
                      <a:pt x="35" y="125"/>
                      <a:pt x="36" y="126"/>
                      <a:pt x="41" y="127"/>
                    </a:cubicBezTo>
                    <a:cubicBezTo>
                      <a:pt x="44" y="127"/>
                      <a:pt x="46" y="128"/>
                      <a:pt x="49" y="128"/>
                    </a:cubicBezTo>
                    <a:cubicBezTo>
                      <a:pt x="49" y="130"/>
                      <a:pt x="49" y="133"/>
                      <a:pt x="49" y="135"/>
                    </a:cubicBezTo>
                    <a:cubicBezTo>
                      <a:pt x="33" y="135"/>
                      <a:pt x="17" y="135"/>
                      <a:pt x="0" y="135"/>
                    </a:cubicBezTo>
                    <a:cubicBezTo>
                      <a:pt x="0" y="133"/>
                      <a:pt x="0" y="131"/>
                      <a:pt x="0" y="128"/>
                    </a:cubicBezTo>
                    <a:cubicBezTo>
                      <a:pt x="2" y="128"/>
                      <a:pt x="5" y="128"/>
                      <a:pt x="7" y="128"/>
                    </a:cubicBezTo>
                    <a:cubicBezTo>
                      <a:pt x="14" y="127"/>
                      <a:pt x="16" y="125"/>
                      <a:pt x="16" y="118"/>
                    </a:cubicBezTo>
                    <a:cubicBezTo>
                      <a:pt x="16" y="115"/>
                      <a:pt x="16" y="113"/>
                      <a:pt x="16" y="111"/>
                    </a:cubicBezTo>
                    <a:cubicBezTo>
                      <a:pt x="16" y="82"/>
                      <a:pt x="16" y="53"/>
                      <a:pt x="16" y="24"/>
                    </a:cubicBezTo>
                    <a:cubicBezTo>
                      <a:pt x="16" y="21"/>
                      <a:pt x="16" y="18"/>
                      <a:pt x="16" y="16"/>
                    </a:cubicBezTo>
                    <a:cubicBezTo>
                      <a:pt x="15" y="11"/>
                      <a:pt x="13" y="9"/>
                      <a:pt x="8" y="9"/>
                    </a:cubicBezTo>
                    <a:cubicBezTo>
                      <a:pt x="5" y="8"/>
                      <a:pt x="3" y="8"/>
                      <a:pt x="0" y="8"/>
                    </a:cubicBezTo>
                    <a:cubicBezTo>
                      <a:pt x="0" y="5"/>
                      <a:pt x="0" y="3"/>
                      <a:pt x="0" y="1"/>
                    </a:cubicBezTo>
                    <a:cubicBezTo>
                      <a:pt x="4" y="0"/>
                      <a:pt x="40" y="0"/>
                      <a:pt x="49" y="1"/>
                    </a:cubicBezTo>
                    <a:cubicBezTo>
                      <a:pt x="49" y="3"/>
                      <a:pt x="50" y="5"/>
                      <a:pt x="50" y="8"/>
                    </a:cubicBezTo>
                    <a:cubicBezTo>
                      <a:pt x="47" y="8"/>
                      <a:pt x="44" y="8"/>
                      <a:pt x="41" y="9"/>
                    </a:cubicBezTo>
                    <a:cubicBezTo>
                      <a:pt x="37" y="9"/>
                      <a:pt x="34" y="11"/>
                      <a:pt x="34" y="16"/>
                    </a:cubicBezTo>
                    <a:cubicBezTo>
                      <a:pt x="33" y="18"/>
                      <a:pt x="33" y="20"/>
                      <a:pt x="33" y="23"/>
                    </a:cubicBezTo>
                    <a:cubicBezTo>
                      <a:pt x="33" y="39"/>
                      <a:pt x="33" y="54"/>
                      <a:pt x="33" y="70"/>
                    </a:cubicBezTo>
                    <a:cubicBezTo>
                      <a:pt x="33" y="71"/>
                      <a:pt x="33" y="72"/>
                      <a:pt x="33" y="73"/>
                    </a:cubicBezTo>
                    <a:cubicBezTo>
                      <a:pt x="35" y="72"/>
                      <a:pt x="36" y="72"/>
                      <a:pt x="36" y="71"/>
                    </a:cubicBezTo>
                    <a:cubicBezTo>
                      <a:pt x="52" y="54"/>
                      <a:pt x="67" y="37"/>
                      <a:pt x="83" y="19"/>
                    </a:cubicBezTo>
                    <a:cubicBezTo>
                      <a:pt x="84" y="18"/>
                      <a:pt x="85" y="16"/>
                      <a:pt x="86" y="14"/>
                    </a:cubicBezTo>
                    <a:cubicBezTo>
                      <a:pt x="88" y="12"/>
                      <a:pt x="87" y="10"/>
                      <a:pt x="84" y="9"/>
                    </a:cubicBezTo>
                    <a:cubicBezTo>
                      <a:pt x="81" y="8"/>
                      <a:pt x="79" y="8"/>
                      <a:pt x="76" y="8"/>
                    </a:cubicBezTo>
                    <a:cubicBezTo>
                      <a:pt x="76" y="5"/>
                      <a:pt x="76" y="3"/>
                      <a:pt x="76" y="1"/>
                    </a:cubicBezTo>
                    <a:cubicBezTo>
                      <a:pt x="79" y="0"/>
                      <a:pt x="114" y="0"/>
                      <a:pt x="122" y="1"/>
                    </a:cubicBezTo>
                    <a:cubicBezTo>
                      <a:pt x="122" y="3"/>
                      <a:pt x="122" y="5"/>
                      <a:pt x="122" y="8"/>
                    </a:cubicBezTo>
                    <a:cubicBezTo>
                      <a:pt x="121" y="8"/>
                      <a:pt x="120" y="8"/>
                      <a:pt x="118" y="8"/>
                    </a:cubicBezTo>
                    <a:cubicBezTo>
                      <a:pt x="111" y="9"/>
                      <a:pt x="104" y="12"/>
                      <a:pt x="99" y="18"/>
                    </a:cubicBezTo>
                    <a:cubicBezTo>
                      <a:pt x="92" y="25"/>
                      <a:pt x="85" y="33"/>
                      <a:pt x="77" y="41"/>
                    </a:cubicBezTo>
                    <a:cubicBezTo>
                      <a:pt x="72" y="46"/>
                      <a:pt x="67" y="52"/>
                      <a:pt x="62" y="57"/>
                    </a:cubicBezTo>
                    <a:cubicBezTo>
                      <a:pt x="63" y="58"/>
                      <a:pt x="64" y="59"/>
                      <a:pt x="64" y="61"/>
                    </a:cubicBezTo>
                    <a:cubicBezTo>
                      <a:pt x="77" y="78"/>
                      <a:pt x="90" y="95"/>
                      <a:pt x="102" y="113"/>
                    </a:cubicBezTo>
                    <a:cubicBezTo>
                      <a:pt x="104" y="115"/>
                      <a:pt x="106" y="118"/>
                      <a:pt x="108" y="120"/>
                    </a:cubicBezTo>
                    <a:cubicBezTo>
                      <a:pt x="112" y="124"/>
                      <a:pt x="117" y="127"/>
                      <a:pt x="123" y="127"/>
                    </a:cubicBezTo>
                    <a:cubicBezTo>
                      <a:pt x="124" y="128"/>
                      <a:pt x="125" y="128"/>
                      <a:pt x="127" y="128"/>
                    </a:cubicBezTo>
                    <a:cubicBezTo>
                      <a:pt x="127" y="130"/>
                      <a:pt x="127" y="133"/>
                      <a:pt x="127" y="135"/>
                    </a:cubicBezTo>
                    <a:cubicBezTo>
                      <a:pt x="109" y="135"/>
                      <a:pt x="91" y="135"/>
                      <a:pt x="73" y="135"/>
                    </a:cubicBezTo>
                    <a:cubicBezTo>
                      <a:pt x="73" y="133"/>
                      <a:pt x="73" y="131"/>
                      <a:pt x="73" y="128"/>
                    </a:cubicBezTo>
                    <a:cubicBezTo>
                      <a:pt x="75" y="128"/>
                      <a:pt x="78" y="128"/>
                      <a:pt x="80" y="127"/>
                    </a:cubicBezTo>
                    <a:cubicBezTo>
                      <a:pt x="85" y="127"/>
                      <a:pt x="86" y="125"/>
                      <a:pt x="84" y="120"/>
                    </a:cubicBezTo>
                    <a:cubicBezTo>
                      <a:pt x="84" y="118"/>
                      <a:pt x="83" y="117"/>
                      <a:pt x="82" y="115"/>
                    </a:cubicBezTo>
                    <a:cubicBezTo>
                      <a:pt x="72" y="101"/>
                      <a:pt x="61" y="86"/>
                      <a:pt x="51" y="72"/>
                    </a:cubicBezTo>
                    <a:cubicBezTo>
                      <a:pt x="51" y="71"/>
                      <a:pt x="50" y="71"/>
                      <a:pt x="50" y="7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70" name="Freeform 19">
                <a:extLst>
                  <a:ext uri="{FF2B5EF4-FFF2-40B4-BE49-F238E27FC236}">
                    <a16:creationId xmlns:a16="http://schemas.microsoft.com/office/drawing/2014/main" id="{687C0C1A-D1C7-41A9-8A9A-4EB1400A640C}"/>
                  </a:ext>
                </a:extLst>
              </p:cNvPr>
              <p:cNvSpPr>
                <a:spLocks/>
              </p:cNvSpPr>
              <p:nvPr/>
            </p:nvSpPr>
            <p:spPr bwMode="auto">
              <a:xfrm>
                <a:off x="7278607" y="3887973"/>
                <a:ext cx="358826" cy="384457"/>
              </a:xfrm>
              <a:custGeom>
                <a:avLst/>
                <a:gdLst>
                  <a:gd name="T0" fmla="*/ 28 w 126"/>
                  <a:gd name="T1" fmla="*/ 16 h 135"/>
                  <a:gd name="T2" fmla="*/ 28 w 126"/>
                  <a:gd name="T3" fmla="*/ 20 h 135"/>
                  <a:gd name="T4" fmla="*/ 28 w 126"/>
                  <a:gd name="T5" fmla="*/ 109 h 135"/>
                  <a:gd name="T6" fmla="*/ 28 w 126"/>
                  <a:gd name="T7" fmla="*/ 119 h 135"/>
                  <a:gd name="T8" fmla="*/ 37 w 126"/>
                  <a:gd name="T9" fmla="*/ 127 h 135"/>
                  <a:gd name="T10" fmla="*/ 44 w 126"/>
                  <a:gd name="T11" fmla="*/ 128 h 135"/>
                  <a:gd name="T12" fmla="*/ 44 w 126"/>
                  <a:gd name="T13" fmla="*/ 135 h 135"/>
                  <a:gd name="T14" fmla="*/ 0 w 126"/>
                  <a:gd name="T15" fmla="*/ 135 h 135"/>
                  <a:gd name="T16" fmla="*/ 0 w 126"/>
                  <a:gd name="T17" fmla="*/ 128 h 135"/>
                  <a:gd name="T18" fmla="*/ 8 w 126"/>
                  <a:gd name="T19" fmla="*/ 127 h 135"/>
                  <a:gd name="T20" fmla="*/ 16 w 126"/>
                  <a:gd name="T21" fmla="*/ 120 h 135"/>
                  <a:gd name="T22" fmla="*/ 16 w 126"/>
                  <a:gd name="T23" fmla="*/ 113 h 135"/>
                  <a:gd name="T24" fmla="*/ 16 w 126"/>
                  <a:gd name="T25" fmla="*/ 19 h 135"/>
                  <a:gd name="T26" fmla="*/ 16 w 126"/>
                  <a:gd name="T27" fmla="*/ 15 h 135"/>
                  <a:gd name="T28" fmla="*/ 9 w 126"/>
                  <a:gd name="T29" fmla="*/ 9 h 135"/>
                  <a:gd name="T30" fmla="*/ 5 w 126"/>
                  <a:gd name="T31" fmla="*/ 8 h 135"/>
                  <a:gd name="T32" fmla="*/ 1 w 126"/>
                  <a:gd name="T33" fmla="*/ 8 h 135"/>
                  <a:gd name="T34" fmla="*/ 1 w 126"/>
                  <a:gd name="T35" fmla="*/ 1 h 135"/>
                  <a:gd name="T36" fmla="*/ 40 w 126"/>
                  <a:gd name="T37" fmla="*/ 1 h 135"/>
                  <a:gd name="T38" fmla="*/ 98 w 126"/>
                  <a:gd name="T39" fmla="*/ 100 h 135"/>
                  <a:gd name="T40" fmla="*/ 99 w 126"/>
                  <a:gd name="T41" fmla="*/ 100 h 135"/>
                  <a:gd name="T42" fmla="*/ 99 w 126"/>
                  <a:gd name="T43" fmla="*/ 96 h 135"/>
                  <a:gd name="T44" fmla="*/ 99 w 126"/>
                  <a:gd name="T45" fmla="*/ 24 h 135"/>
                  <a:gd name="T46" fmla="*/ 98 w 126"/>
                  <a:gd name="T47" fmla="*/ 16 h 135"/>
                  <a:gd name="T48" fmla="*/ 90 w 126"/>
                  <a:gd name="T49" fmla="*/ 9 h 135"/>
                  <a:gd name="T50" fmla="*/ 83 w 126"/>
                  <a:gd name="T51" fmla="*/ 8 h 135"/>
                  <a:gd name="T52" fmla="*/ 83 w 126"/>
                  <a:gd name="T53" fmla="*/ 1 h 135"/>
                  <a:gd name="T54" fmla="*/ 126 w 126"/>
                  <a:gd name="T55" fmla="*/ 1 h 135"/>
                  <a:gd name="T56" fmla="*/ 126 w 126"/>
                  <a:gd name="T57" fmla="*/ 8 h 135"/>
                  <a:gd name="T58" fmla="*/ 119 w 126"/>
                  <a:gd name="T59" fmla="*/ 9 h 135"/>
                  <a:gd name="T60" fmla="*/ 111 w 126"/>
                  <a:gd name="T61" fmla="*/ 16 h 135"/>
                  <a:gd name="T62" fmla="*/ 110 w 126"/>
                  <a:gd name="T63" fmla="*/ 27 h 135"/>
                  <a:gd name="T64" fmla="*/ 110 w 126"/>
                  <a:gd name="T65" fmla="*/ 129 h 135"/>
                  <a:gd name="T66" fmla="*/ 110 w 126"/>
                  <a:gd name="T67" fmla="*/ 135 h 135"/>
                  <a:gd name="T68" fmla="*/ 99 w 126"/>
                  <a:gd name="T69" fmla="*/ 135 h 135"/>
                  <a:gd name="T70" fmla="*/ 29 w 126"/>
                  <a:gd name="T71" fmla="*/ 15 h 135"/>
                  <a:gd name="T72" fmla="*/ 28 w 126"/>
                  <a:gd name="T73" fmla="*/ 1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6" h="135">
                    <a:moveTo>
                      <a:pt x="28" y="16"/>
                    </a:moveTo>
                    <a:cubicBezTo>
                      <a:pt x="28" y="17"/>
                      <a:pt x="28" y="19"/>
                      <a:pt x="28" y="20"/>
                    </a:cubicBezTo>
                    <a:cubicBezTo>
                      <a:pt x="28" y="50"/>
                      <a:pt x="28" y="79"/>
                      <a:pt x="28" y="109"/>
                    </a:cubicBezTo>
                    <a:cubicBezTo>
                      <a:pt x="28" y="112"/>
                      <a:pt x="28" y="115"/>
                      <a:pt x="28" y="119"/>
                    </a:cubicBezTo>
                    <a:cubicBezTo>
                      <a:pt x="29" y="124"/>
                      <a:pt x="31" y="126"/>
                      <a:pt x="37" y="127"/>
                    </a:cubicBezTo>
                    <a:cubicBezTo>
                      <a:pt x="39" y="127"/>
                      <a:pt x="41" y="128"/>
                      <a:pt x="44" y="128"/>
                    </a:cubicBezTo>
                    <a:cubicBezTo>
                      <a:pt x="44" y="130"/>
                      <a:pt x="44" y="133"/>
                      <a:pt x="44" y="135"/>
                    </a:cubicBezTo>
                    <a:cubicBezTo>
                      <a:pt x="29" y="135"/>
                      <a:pt x="15" y="135"/>
                      <a:pt x="0" y="135"/>
                    </a:cubicBezTo>
                    <a:cubicBezTo>
                      <a:pt x="0" y="133"/>
                      <a:pt x="0" y="131"/>
                      <a:pt x="0" y="128"/>
                    </a:cubicBezTo>
                    <a:cubicBezTo>
                      <a:pt x="3" y="128"/>
                      <a:pt x="5" y="127"/>
                      <a:pt x="8" y="127"/>
                    </a:cubicBezTo>
                    <a:cubicBezTo>
                      <a:pt x="12" y="127"/>
                      <a:pt x="15" y="124"/>
                      <a:pt x="16" y="120"/>
                    </a:cubicBezTo>
                    <a:cubicBezTo>
                      <a:pt x="16" y="118"/>
                      <a:pt x="16" y="115"/>
                      <a:pt x="16" y="113"/>
                    </a:cubicBezTo>
                    <a:cubicBezTo>
                      <a:pt x="16" y="82"/>
                      <a:pt x="16" y="50"/>
                      <a:pt x="16" y="19"/>
                    </a:cubicBezTo>
                    <a:cubicBezTo>
                      <a:pt x="16" y="18"/>
                      <a:pt x="16" y="17"/>
                      <a:pt x="16" y="15"/>
                    </a:cubicBezTo>
                    <a:cubicBezTo>
                      <a:pt x="16" y="11"/>
                      <a:pt x="14" y="9"/>
                      <a:pt x="9" y="9"/>
                    </a:cubicBezTo>
                    <a:cubicBezTo>
                      <a:pt x="8" y="8"/>
                      <a:pt x="7" y="8"/>
                      <a:pt x="5" y="8"/>
                    </a:cubicBezTo>
                    <a:cubicBezTo>
                      <a:pt x="4" y="8"/>
                      <a:pt x="2" y="8"/>
                      <a:pt x="1" y="8"/>
                    </a:cubicBezTo>
                    <a:cubicBezTo>
                      <a:pt x="1" y="5"/>
                      <a:pt x="1" y="3"/>
                      <a:pt x="1" y="1"/>
                    </a:cubicBezTo>
                    <a:cubicBezTo>
                      <a:pt x="14" y="1"/>
                      <a:pt x="27" y="1"/>
                      <a:pt x="40" y="1"/>
                    </a:cubicBezTo>
                    <a:cubicBezTo>
                      <a:pt x="59" y="34"/>
                      <a:pt x="79" y="67"/>
                      <a:pt x="98" y="100"/>
                    </a:cubicBezTo>
                    <a:cubicBezTo>
                      <a:pt x="98" y="100"/>
                      <a:pt x="99" y="100"/>
                      <a:pt x="99" y="100"/>
                    </a:cubicBezTo>
                    <a:cubicBezTo>
                      <a:pt x="99" y="99"/>
                      <a:pt x="99" y="97"/>
                      <a:pt x="99" y="96"/>
                    </a:cubicBezTo>
                    <a:cubicBezTo>
                      <a:pt x="99" y="72"/>
                      <a:pt x="99" y="48"/>
                      <a:pt x="99" y="24"/>
                    </a:cubicBezTo>
                    <a:cubicBezTo>
                      <a:pt x="99" y="21"/>
                      <a:pt x="99" y="19"/>
                      <a:pt x="98" y="16"/>
                    </a:cubicBezTo>
                    <a:cubicBezTo>
                      <a:pt x="97" y="12"/>
                      <a:pt x="94" y="9"/>
                      <a:pt x="90" y="9"/>
                    </a:cubicBezTo>
                    <a:cubicBezTo>
                      <a:pt x="88" y="8"/>
                      <a:pt x="86" y="8"/>
                      <a:pt x="83" y="8"/>
                    </a:cubicBezTo>
                    <a:cubicBezTo>
                      <a:pt x="83" y="5"/>
                      <a:pt x="83" y="3"/>
                      <a:pt x="83" y="1"/>
                    </a:cubicBezTo>
                    <a:cubicBezTo>
                      <a:pt x="87" y="0"/>
                      <a:pt x="115" y="0"/>
                      <a:pt x="126" y="1"/>
                    </a:cubicBezTo>
                    <a:cubicBezTo>
                      <a:pt x="126" y="3"/>
                      <a:pt x="126" y="5"/>
                      <a:pt x="126" y="8"/>
                    </a:cubicBezTo>
                    <a:cubicBezTo>
                      <a:pt x="124" y="8"/>
                      <a:pt x="122" y="8"/>
                      <a:pt x="119" y="9"/>
                    </a:cubicBezTo>
                    <a:cubicBezTo>
                      <a:pt x="115" y="9"/>
                      <a:pt x="112" y="12"/>
                      <a:pt x="111" y="16"/>
                    </a:cubicBezTo>
                    <a:cubicBezTo>
                      <a:pt x="111" y="20"/>
                      <a:pt x="110" y="23"/>
                      <a:pt x="110" y="27"/>
                    </a:cubicBezTo>
                    <a:cubicBezTo>
                      <a:pt x="110" y="61"/>
                      <a:pt x="110" y="95"/>
                      <a:pt x="110" y="129"/>
                    </a:cubicBezTo>
                    <a:cubicBezTo>
                      <a:pt x="110" y="131"/>
                      <a:pt x="110" y="133"/>
                      <a:pt x="110" y="135"/>
                    </a:cubicBezTo>
                    <a:cubicBezTo>
                      <a:pt x="106" y="135"/>
                      <a:pt x="103" y="135"/>
                      <a:pt x="99" y="135"/>
                    </a:cubicBezTo>
                    <a:cubicBezTo>
                      <a:pt x="76" y="95"/>
                      <a:pt x="52" y="55"/>
                      <a:pt x="29" y="15"/>
                    </a:cubicBezTo>
                    <a:cubicBezTo>
                      <a:pt x="28" y="15"/>
                      <a:pt x="28" y="15"/>
                      <a:pt x="28" y="16"/>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72" name="Freeform 20">
                <a:extLst>
                  <a:ext uri="{FF2B5EF4-FFF2-40B4-BE49-F238E27FC236}">
                    <a16:creationId xmlns:a16="http://schemas.microsoft.com/office/drawing/2014/main" id="{B1AD26CB-2631-47D6-8B94-0C2DE8DAE1DF}"/>
                  </a:ext>
                </a:extLst>
              </p:cNvPr>
              <p:cNvSpPr>
                <a:spLocks/>
              </p:cNvSpPr>
              <p:nvPr/>
            </p:nvSpPr>
            <p:spPr bwMode="auto">
              <a:xfrm>
                <a:off x="8233341" y="3887973"/>
                <a:ext cx="352419" cy="384457"/>
              </a:xfrm>
              <a:custGeom>
                <a:avLst/>
                <a:gdLst>
                  <a:gd name="T0" fmla="*/ 0 w 124"/>
                  <a:gd name="T1" fmla="*/ 8 h 135"/>
                  <a:gd name="T2" fmla="*/ 0 w 124"/>
                  <a:gd name="T3" fmla="*/ 1 h 135"/>
                  <a:gd name="T4" fmla="*/ 105 w 124"/>
                  <a:gd name="T5" fmla="*/ 1 h 135"/>
                  <a:gd name="T6" fmla="*/ 117 w 124"/>
                  <a:gd name="T7" fmla="*/ 35 h 135"/>
                  <a:gd name="T8" fmla="*/ 110 w 124"/>
                  <a:gd name="T9" fmla="*/ 39 h 135"/>
                  <a:gd name="T10" fmla="*/ 107 w 124"/>
                  <a:gd name="T11" fmla="*/ 33 h 135"/>
                  <a:gd name="T12" fmla="*/ 78 w 124"/>
                  <a:gd name="T13" fmla="*/ 11 h 135"/>
                  <a:gd name="T14" fmla="*/ 34 w 124"/>
                  <a:gd name="T15" fmla="*/ 11 h 135"/>
                  <a:gd name="T16" fmla="*/ 34 w 124"/>
                  <a:gd name="T17" fmla="*/ 61 h 135"/>
                  <a:gd name="T18" fmla="*/ 55 w 124"/>
                  <a:gd name="T19" fmla="*/ 60 h 135"/>
                  <a:gd name="T20" fmla="*/ 69 w 124"/>
                  <a:gd name="T21" fmla="*/ 45 h 135"/>
                  <a:gd name="T22" fmla="*/ 70 w 124"/>
                  <a:gd name="T23" fmla="*/ 36 h 135"/>
                  <a:gd name="T24" fmla="*/ 78 w 124"/>
                  <a:gd name="T25" fmla="*/ 36 h 135"/>
                  <a:gd name="T26" fmla="*/ 78 w 124"/>
                  <a:gd name="T27" fmla="*/ 95 h 135"/>
                  <a:gd name="T28" fmla="*/ 74 w 124"/>
                  <a:gd name="T29" fmla="*/ 95 h 135"/>
                  <a:gd name="T30" fmla="*/ 70 w 124"/>
                  <a:gd name="T31" fmla="*/ 95 h 135"/>
                  <a:gd name="T32" fmla="*/ 70 w 124"/>
                  <a:gd name="T33" fmla="*/ 88 h 135"/>
                  <a:gd name="T34" fmla="*/ 68 w 124"/>
                  <a:gd name="T35" fmla="*/ 81 h 135"/>
                  <a:gd name="T36" fmla="*/ 58 w 124"/>
                  <a:gd name="T37" fmla="*/ 71 h 135"/>
                  <a:gd name="T38" fmla="*/ 34 w 124"/>
                  <a:gd name="T39" fmla="*/ 70 h 135"/>
                  <a:gd name="T40" fmla="*/ 33 w 124"/>
                  <a:gd name="T41" fmla="*/ 74 h 135"/>
                  <a:gd name="T42" fmla="*/ 33 w 124"/>
                  <a:gd name="T43" fmla="*/ 115 h 135"/>
                  <a:gd name="T44" fmla="*/ 43 w 124"/>
                  <a:gd name="T45" fmla="*/ 125 h 135"/>
                  <a:gd name="T46" fmla="*/ 69 w 124"/>
                  <a:gd name="T47" fmla="*/ 125 h 135"/>
                  <a:gd name="T48" fmla="*/ 112 w 124"/>
                  <a:gd name="T49" fmla="*/ 97 h 135"/>
                  <a:gd name="T50" fmla="*/ 115 w 124"/>
                  <a:gd name="T51" fmla="*/ 90 h 135"/>
                  <a:gd name="T52" fmla="*/ 124 w 124"/>
                  <a:gd name="T53" fmla="*/ 93 h 135"/>
                  <a:gd name="T54" fmla="*/ 109 w 124"/>
                  <a:gd name="T55" fmla="*/ 135 h 135"/>
                  <a:gd name="T56" fmla="*/ 0 w 124"/>
                  <a:gd name="T57" fmla="*/ 135 h 135"/>
                  <a:gd name="T58" fmla="*/ 0 w 124"/>
                  <a:gd name="T59" fmla="*/ 128 h 135"/>
                  <a:gd name="T60" fmla="*/ 8 w 124"/>
                  <a:gd name="T61" fmla="*/ 127 h 135"/>
                  <a:gd name="T62" fmla="*/ 15 w 124"/>
                  <a:gd name="T63" fmla="*/ 120 h 135"/>
                  <a:gd name="T64" fmla="*/ 16 w 124"/>
                  <a:gd name="T65" fmla="*/ 113 h 135"/>
                  <a:gd name="T66" fmla="*/ 16 w 124"/>
                  <a:gd name="T67" fmla="*/ 21 h 135"/>
                  <a:gd name="T68" fmla="*/ 16 w 124"/>
                  <a:gd name="T69" fmla="*/ 16 h 135"/>
                  <a:gd name="T70" fmla="*/ 8 w 124"/>
                  <a:gd name="T71" fmla="*/ 9 h 135"/>
                  <a:gd name="T72" fmla="*/ 4 w 124"/>
                  <a:gd name="T73" fmla="*/ 8 h 135"/>
                  <a:gd name="T74" fmla="*/ 0 w 124"/>
                  <a:gd name="T75" fmla="*/ 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4" h="135">
                    <a:moveTo>
                      <a:pt x="0" y="8"/>
                    </a:moveTo>
                    <a:cubicBezTo>
                      <a:pt x="0" y="5"/>
                      <a:pt x="0" y="3"/>
                      <a:pt x="0" y="1"/>
                    </a:cubicBezTo>
                    <a:cubicBezTo>
                      <a:pt x="3" y="0"/>
                      <a:pt x="98" y="0"/>
                      <a:pt x="105" y="1"/>
                    </a:cubicBezTo>
                    <a:cubicBezTo>
                      <a:pt x="109" y="12"/>
                      <a:pt x="113" y="24"/>
                      <a:pt x="117" y="35"/>
                    </a:cubicBezTo>
                    <a:cubicBezTo>
                      <a:pt x="115" y="37"/>
                      <a:pt x="112" y="38"/>
                      <a:pt x="110" y="39"/>
                    </a:cubicBezTo>
                    <a:cubicBezTo>
                      <a:pt x="109" y="36"/>
                      <a:pt x="108" y="35"/>
                      <a:pt x="107" y="33"/>
                    </a:cubicBezTo>
                    <a:cubicBezTo>
                      <a:pt x="101" y="20"/>
                      <a:pt x="92" y="13"/>
                      <a:pt x="78" y="11"/>
                    </a:cubicBezTo>
                    <a:cubicBezTo>
                      <a:pt x="63" y="10"/>
                      <a:pt x="48" y="11"/>
                      <a:pt x="34" y="11"/>
                    </a:cubicBezTo>
                    <a:cubicBezTo>
                      <a:pt x="33" y="15"/>
                      <a:pt x="33" y="55"/>
                      <a:pt x="34" y="61"/>
                    </a:cubicBezTo>
                    <a:cubicBezTo>
                      <a:pt x="41" y="61"/>
                      <a:pt x="48" y="61"/>
                      <a:pt x="55" y="60"/>
                    </a:cubicBezTo>
                    <a:cubicBezTo>
                      <a:pt x="64" y="59"/>
                      <a:pt x="68" y="54"/>
                      <a:pt x="69" y="45"/>
                    </a:cubicBezTo>
                    <a:cubicBezTo>
                      <a:pt x="70" y="42"/>
                      <a:pt x="70" y="39"/>
                      <a:pt x="70" y="36"/>
                    </a:cubicBezTo>
                    <a:cubicBezTo>
                      <a:pt x="73" y="36"/>
                      <a:pt x="75" y="36"/>
                      <a:pt x="78" y="36"/>
                    </a:cubicBezTo>
                    <a:cubicBezTo>
                      <a:pt x="78" y="56"/>
                      <a:pt x="78" y="75"/>
                      <a:pt x="78" y="95"/>
                    </a:cubicBezTo>
                    <a:cubicBezTo>
                      <a:pt x="77" y="95"/>
                      <a:pt x="76" y="95"/>
                      <a:pt x="74" y="95"/>
                    </a:cubicBezTo>
                    <a:cubicBezTo>
                      <a:pt x="73" y="95"/>
                      <a:pt x="72" y="95"/>
                      <a:pt x="70" y="95"/>
                    </a:cubicBezTo>
                    <a:cubicBezTo>
                      <a:pt x="70" y="93"/>
                      <a:pt x="70" y="90"/>
                      <a:pt x="70" y="88"/>
                    </a:cubicBezTo>
                    <a:cubicBezTo>
                      <a:pt x="69" y="86"/>
                      <a:pt x="69" y="83"/>
                      <a:pt x="68" y="81"/>
                    </a:cubicBezTo>
                    <a:cubicBezTo>
                      <a:pt x="67" y="75"/>
                      <a:pt x="64" y="72"/>
                      <a:pt x="58" y="71"/>
                    </a:cubicBezTo>
                    <a:cubicBezTo>
                      <a:pt x="50" y="69"/>
                      <a:pt x="42" y="70"/>
                      <a:pt x="34" y="70"/>
                    </a:cubicBezTo>
                    <a:cubicBezTo>
                      <a:pt x="33" y="72"/>
                      <a:pt x="33" y="73"/>
                      <a:pt x="33" y="74"/>
                    </a:cubicBezTo>
                    <a:cubicBezTo>
                      <a:pt x="33" y="88"/>
                      <a:pt x="33" y="102"/>
                      <a:pt x="33" y="115"/>
                    </a:cubicBezTo>
                    <a:cubicBezTo>
                      <a:pt x="33" y="124"/>
                      <a:pt x="34" y="125"/>
                      <a:pt x="43" y="125"/>
                    </a:cubicBezTo>
                    <a:cubicBezTo>
                      <a:pt x="52" y="125"/>
                      <a:pt x="60" y="125"/>
                      <a:pt x="69" y="125"/>
                    </a:cubicBezTo>
                    <a:cubicBezTo>
                      <a:pt x="89" y="125"/>
                      <a:pt x="104" y="115"/>
                      <a:pt x="112" y="97"/>
                    </a:cubicBezTo>
                    <a:cubicBezTo>
                      <a:pt x="113" y="95"/>
                      <a:pt x="114" y="93"/>
                      <a:pt x="115" y="90"/>
                    </a:cubicBezTo>
                    <a:cubicBezTo>
                      <a:pt x="118" y="91"/>
                      <a:pt x="121" y="92"/>
                      <a:pt x="124" y="93"/>
                    </a:cubicBezTo>
                    <a:cubicBezTo>
                      <a:pt x="119" y="108"/>
                      <a:pt x="114" y="121"/>
                      <a:pt x="109" y="135"/>
                    </a:cubicBezTo>
                    <a:cubicBezTo>
                      <a:pt x="73" y="135"/>
                      <a:pt x="37" y="135"/>
                      <a:pt x="0" y="135"/>
                    </a:cubicBezTo>
                    <a:cubicBezTo>
                      <a:pt x="0" y="133"/>
                      <a:pt x="0" y="131"/>
                      <a:pt x="0" y="128"/>
                    </a:cubicBezTo>
                    <a:cubicBezTo>
                      <a:pt x="3" y="128"/>
                      <a:pt x="6" y="128"/>
                      <a:pt x="8" y="127"/>
                    </a:cubicBezTo>
                    <a:cubicBezTo>
                      <a:pt x="13" y="126"/>
                      <a:pt x="15" y="125"/>
                      <a:pt x="15" y="120"/>
                    </a:cubicBezTo>
                    <a:cubicBezTo>
                      <a:pt x="16" y="118"/>
                      <a:pt x="16" y="115"/>
                      <a:pt x="16" y="113"/>
                    </a:cubicBezTo>
                    <a:cubicBezTo>
                      <a:pt x="16" y="82"/>
                      <a:pt x="16" y="52"/>
                      <a:pt x="16" y="21"/>
                    </a:cubicBezTo>
                    <a:cubicBezTo>
                      <a:pt x="16" y="20"/>
                      <a:pt x="16" y="18"/>
                      <a:pt x="16" y="16"/>
                    </a:cubicBezTo>
                    <a:cubicBezTo>
                      <a:pt x="15" y="11"/>
                      <a:pt x="13" y="9"/>
                      <a:pt x="8" y="9"/>
                    </a:cubicBezTo>
                    <a:cubicBezTo>
                      <a:pt x="7" y="9"/>
                      <a:pt x="6" y="8"/>
                      <a:pt x="4" y="8"/>
                    </a:cubicBezTo>
                    <a:cubicBezTo>
                      <a:pt x="3" y="8"/>
                      <a:pt x="2" y="8"/>
                      <a:pt x="0" y="8"/>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73" name="Freeform 21">
                <a:extLst>
                  <a:ext uri="{FF2B5EF4-FFF2-40B4-BE49-F238E27FC236}">
                    <a16:creationId xmlns:a16="http://schemas.microsoft.com/office/drawing/2014/main" id="{7188BA7E-50BA-44F8-9949-24203A649509}"/>
                  </a:ext>
                </a:extLst>
              </p:cNvPr>
              <p:cNvSpPr>
                <a:spLocks/>
              </p:cNvSpPr>
              <p:nvPr/>
            </p:nvSpPr>
            <p:spPr bwMode="auto">
              <a:xfrm>
                <a:off x="4949441" y="3891177"/>
                <a:ext cx="352419" cy="381253"/>
              </a:xfrm>
              <a:custGeom>
                <a:avLst/>
                <a:gdLst>
                  <a:gd name="T0" fmla="*/ 33 w 123"/>
                  <a:gd name="T1" fmla="*/ 60 h 134"/>
                  <a:gd name="T2" fmla="*/ 55 w 123"/>
                  <a:gd name="T3" fmla="*/ 59 h 134"/>
                  <a:gd name="T4" fmla="*/ 68 w 123"/>
                  <a:gd name="T5" fmla="*/ 45 h 134"/>
                  <a:gd name="T6" fmla="*/ 70 w 123"/>
                  <a:gd name="T7" fmla="*/ 35 h 134"/>
                  <a:gd name="T8" fmla="*/ 77 w 123"/>
                  <a:gd name="T9" fmla="*/ 35 h 134"/>
                  <a:gd name="T10" fmla="*/ 77 w 123"/>
                  <a:gd name="T11" fmla="*/ 94 h 134"/>
                  <a:gd name="T12" fmla="*/ 75 w 123"/>
                  <a:gd name="T13" fmla="*/ 94 h 134"/>
                  <a:gd name="T14" fmla="*/ 70 w 123"/>
                  <a:gd name="T15" fmla="*/ 94 h 134"/>
                  <a:gd name="T16" fmla="*/ 69 w 123"/>
                  <a:gd name="T17" fmla="*/ 83 h 134"/>
                  <a:gd name="T18" fmla="*/ 54 w 123"/>
                  <a:gd name="T19" fmla="*/ 69 h 134"/>
                  <a:gd name="T20" fmla="*/ 33 w 123"/>
                  <a:gd name="T21" fmla="*/ 69 h 134"/>
                  <a:gd name="T22" fmla="*/ 33 w 123"/>
                  <a:gd name="T23" fmla="*/ 73 h 134"/>
                  <a:gd name="T24" fmla="*/ 33 w 123"/>
                  <a:gd name="T25" fmla="*/ 114 h 134"/>
                  <a:gd name="T26" fmla="*/ 43 w 123"/>
                  <a:gd name="T27" fmla="*/ 124 h 134"/>
                  <a:gd name="T28" fmla="*/ 68 w 123"/>
                  <a:gd name="T29" fmla="*/ 124 h 134"/>
                  <a:gd name="T30" fmla="*/ 112 w 123"/>
                  <a:gd name="T31" fmla="*/ 96 h 134"/>
                  <a:gd name="T32" fmla="*/ 115 w 123"/>
                  <a:gd name="T33" fmla="*/ 90 h 134"/>
                  <a:gd name="T34" fmla="*/ 115 w 123"/>
                  <a:gd name="T35" fmla="*/ 90 h 134"/>
                  <a:gd name="T36" fmla="*/ 123 w 123"/>
                  <a:gd name="T37" fmla="*/ 92 h 134"/>
                  <a:gd name="T38" fmla="*/ 109 w 123"/>
                  <a:gd name="T39" fmla="*/ 134 h 134"/>
                  <a:gd name="T40" fmla="*/ 0 w 123"/>
                  <a:gd name="T41" fmla="*/ 134 h 134"/>
                  <a:gd name="T42" fmla="*/ 0 w 123"/>
                  <a:gd name="T43" fmla="*/ 127 h 134"/>
                  <a:gd name="T44" fmla="*/ 8 w 123"/>
                  <a:gd name="T45" fmla="*/ 126 h 134"/>
                  <a:gd name="T46" fmla="*/ 15 w 123"/>
                  <a:gd name="T47" fmla="*/ 120 h 134"/>
                  <a:gd name="T48" fmla="*/ 16 w 123"/>
                  <a:gd name="T49" fmla="*/ 113 h 134"/>
                  <a:gd name="T50" fmla="*/ 16 w 123"/>
                  <a:gd name="T51" fmla="*/ 20 h 134"/>
                  <a:gd name="T52" fmla="*/ 5 w 123"/>
                  <a:gd name="T53" fmla="*/ 7 h 134"/>
                  <a:gd name="T54" fmla="*/ 0 w 123"/>
                  <a:gd name="T55" fmla="*/ 7 h 134"/>
                  <a:gd name="T56" fmla="*/ 0 w 123"/>
                  <a:gd name="T57" fmla="*/ 0 h 134"/>
                  <a:gd name="T58" fmla="*/ 105 w 123"/>
                  <a:gd name="T59" fmla="*/ 0 h 134"/>
                  <a:gd name="T60" fmla="*/ 117 w 123"/>
                  <a:gd name="T61" fmla="*/ 35 h 134"/>
                  <a:gd name="T62" fmla="*/ 109 w 123"/>
                  <a:gd name="T63" fmla="*/ 38 h 134"/>
                  <a:gd name="T64" fmla="*/ 107 w 123"/>
                  <a:gd name="T65" fmla="*/ 34 h 134"/>
                  <a:gd name="T66" fmla="*/ 105 w 123"/>
                  <a:gd name="T67" fmla="*/ 29 h 134"/>
                  <a:gd name="T68" fmla="*/ 78 w 123"/>
                  <a:gd name="T69" fmla="*/ 11 h 134"/>
                  <a:gd name="T70" fmla="*/ 42 w 123"/>
                  <a:gd name="T71" fmla="*/ 10 h 134"/>
                  <a:gd name="T72" fmla="*/ 33 w 123"/>
                  <a:gd name="T73" fmla="*/ 10 h 134"/>
                  <a:gd name="T74" fmla="*/ 33 w 123"/>
                  <a:gd name="T75" fmla="*/ 6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3" h="134">
                    <a:moveTo>
                      <a:pt x="33" y="60"/>
                    </a:moveTo>
                    <a:cubicBezTo>
                      <a:pt x="41" y="60"/>
                      <a:pt x="48" y="61"/>
                      <a:pt x="55" y="59"/>
                    </a:cubicBezTo>
                    <a:cubicBezTo>
                      <a:pt x="63" y="57"/>
                      <a:pt x="67" y="53"/>
                      <a:pt x="68" y="45"/>
                    </a:cubicBezTo>
                    <a:cubicBezTo>
                      <a:pt x="69" y="42"/>
                      <a:pt x="69" y="39"/>
                      <a:pt x="70" y="35"/>
                    </a:cubicBezTo>
                    <a:cubicBezTo>
                      <a:pt x="72" y="35"/>
                      <a:pt x="75" y="35"/>
                      <a:pt x="77" y="35"/>
                    </a:cubicBezTo>
                    <a:cubicBezTo>
                      <a:pt x="77" y="55"/>
                      <a:pt x="77" y="74"/>
                      <a:pt x="77" y="94"/>
                    </a:cubicBezTo>
                    <a:cubicBezTo>
                      <a:pt x="76" y="94"/>
                      <a:pt x="75" y="94"/>
                      <a:pt x="75" y="94"/>
                    </a:cubicBezTo>
                    <a:cubicBezTo>
                      <a:pt x="73" y="94"/>
                      <a:pt x="71" y="94"/>
                      <a:pt x="70" y="94"/>
                    </a:cubicBezTo>
                    <a:cubicBezTo>
                      <a:pt x="69" y="90"/>
                      <a:pt x="69" y="86"/>
                      <a:pt x="69" y="83"/>
                    </a:cubicBezTo>
                    <a:cubicBezTo>
                      <a:pt x="67" y="74"/>
                      <a:pt x="63" y="70"/>
                      <a:pt x="54" y="69"/>
                    </a:cubicBezTo>
                    <a:cubicBezTo>
                      <a:pt x="47" y="69"/>
                      <a:pt x="40" y="69"/>
                      <a:pt x="33" y="69"/>
                    </a:cubicBezTo>
                    <a:cubicBezTo>
                      <a:pt x="33" y="71"/>
                      <a:pt x="33" y="72"/>
                      <a:pt x="33" y="73"/>
                    </a:cubicBezTo>
                    <a:cubicBezTo>
                      <a:pt x="33" y="87"/>
                      <a:pt x="33" y="101"/>
                      <a:pt x="33" y="114"/>
                    </a:cubicBezTo>
                    <a:cubicBezTo>
                      <a:pt x="33" y="123"/>
                      <a:pt x="34" y="124"/>
                      <a:pt x="43" y="124"/>
                    </a:cubicBezTo>
                    <a:cubicBezTo>
                      <a:pt x="51" y="124"/>
                      <a:pt x="60" y="124"/>
                      <a:pt x="68" y="124"/>
                    </a:cubicBezTo>
                    <a:cubicBezTo>
                      <a:pt x="89" y="124"/>
                      <a:pt x="103" y="114"/>
                      <a:pt x="112" y="96"/>
                    </a:cubicBezTo>
                    <a:cubicBezTo>
                      <a:pt x="113" y="94"/>
                      <a:pt x="114" y="92"/>
                      <a:pt x="115" y="90"/>
                    </a:cubicBezTo>
                    <a:cubicBezTo>
                      <a:pt x="115" y="90"/>
                      <a:pt x="115" y="90"/>
                      <a:pt x="115" y="90"/>
                    </a:cubicBezTo>
                    <a:cubicBezTo>
                      <a:pt x="118" y="90"/>
                      <a:pt x="120" y="91"/>
                      <a:pt x="123" y="92"/>
                    </a:cubicBezTo>
                    <a:cubicBezTo>
                      <a:pt x="118" y="107"/>
                      <a:pt x="113" y="120"/>
                      <a:pt x="109" y="134"/>
                    </a:cubicBezTo>
                    <a:cubicBezTo>
                      <a:pt x="72" y="134"/>
                      <a:pt x="36" y="134"/>
                      <a:pt x="0" y="134"/>
                    </a:cubicBezTo>
                    <a:cubicBezTo>
                      <a:pt x="0" y="132"/>
                      <a:pt x="0" y="130"/>
                      <a:pt x="0" y="127"/>
                    </a:cubicBezTo>
                    <a:cubicBezTo>
                      <a:pt x="2" y="127"/>
                      <a:pt x="5" y="126"/>
                      <a:pt x="8" y="126"/>
                    </a:cubicBezTo>
                    <a:cubicBezTo>
                      <a:pt x="12" y="126"/>
                      <a:pt x="14" y="124"/>
                      <a:pt x="15" y="120"/>
                    </a:cubicBezTo>
                    <a:cubicBezTo>
                      <a:pt x="15" y="118"/>
                      <a:pt x="16" y="115"/>
                      <a:pt x="16" y="113"/>
                    </a:cubicBezTo>
                    <a:cubicBezTo>
                      <a:pt x="16" y="82"/>
                      <a:pt x="16" y="51"/>
                      <a:pt x="16" y="20"/>
                    </a:cubicBezTo>
                    <a:cubicBezTo>
                      <a:pt x="16" y="10"/>
                      <a:pt x="14" y="8"/>
                      <a:pt x="5" y="7"/>
                    </a:cubicBezTo>
                    <a:cubicBezTo>
                      <a:pt x="3" y="7"/>
                      <a:pt x="1" y="7"/>
                      <a:pt x="0" y="7"/>
                    </a:cubicBezTo>
                    <a:cubicBezTo>
                      <a:pt x="0" y="4"/>
                      <a:pt x="0" y="2"/>
                      <a:pt x="0" y="0"/>
                    </a:cubicBezTo>
                    <a:cubicBezTo>
                      <a:pt x="34" y="0"/>
                      <a:pt x="69" y="0"/>
                      <a:pt x="105" y="0"/>
                    </a:cubicBezTo>
                    <a:cubicBezTo>
                      <a:pt x="109" y="11"/>
                      <a:pt x="112" y="22"/>
                      <a:pt x="117" y="35"/>
                    </a:cubicBezTo>
                    <a:cubicBezTo>
                      <a:pt x="114" y="36"/>
                      <a:pt x="112" y="37"/>
                      <a:pt x="109" y="38"/>
                    </a:cubicBezTo>
                    <a:cubicBezTo>
                      <a:pt x="108" y="36"/>
                      <a:pt x="108" y="35"/>
                      <a:pt x="107" y="34"/>
                    </a:cubicBezTo>
                    <a:cubicBezTo>
                      <a:pt x="107" y="32"/>
                      <a:pt x="106" y="31"/>
                      <a:pt x="105" y="29"/>
                    </a:cubicBezTo>
                    <a:cubicBezTo>
                      <a:pt x="100" y="18"/>
                      <a:pt x="90" y="11"/>
                      <a:pt x="78" y="11"/>
                    </a:cubicBezTo>
                    <a:cubicBezTo>
                      <a:pt x="66" y="10"/>
                      <a:pt x="54" y="10"/>
                      <a:pt x="42" y="10"/>
                    </a:cubicBezTo>
                    <a:cubicBezTo>
                      <a:pt x="39" y="10"/>
                      <a:pt x="36" y="10"/>
                      <a:pt x="33" y="10"/>
                    </a:cubicBezTo>
                    <a:cubicBezTo>
                      <a:pt x="33" y="26"/>
                      <a:pt x="33" y="43"/>
                      <a:pt x="33" y="6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74" name="Freeform 22">
                <a:extLst>
                  <a:ext uri="{FF2B5EF4-FFF2-40B4-BE49-F238E27FC236}">
                    <a16:creationId xmlns:a16="http://schemas.microsoft.com/office/drawing/2014/main" id="{59E8A17F-9E83-487C-BAAE-EF2645C4653C}"/>
                  </a:ext>
                </a:extLst>
              </p:cNvPr>
              <p:cNvSpPr>
                <a:spLocks/>
              </p:cNvSpPr>
              <p:nvPr/>
            </p:nvSpPr>
            <p:spPr bwMode="auto">
              <a:xfrm>
                <a:off x="5897767" y="3891177"/>
                <a:ext cx="358826" cy="381253"/>
              </a:xfrm>
              <a:custGeom>
                <a:avLst/>
                <a:gdLst>
                  <a:gd name="T0" fmla="*/ 43 w 126"/>
                  <a:gd name="T1" fmla="*/ 134 h 134"/>
                  <a:gd name="T2" fmla="*/ 0 w 126"/>
                  <a:gd name="T3" fmla="*/ 134 h 134"/>
                  <a:gd name="T4" fmla="*/ 0 w 126"/>
                  <a:gd name="T5" fmla="*/ 127 h 134"/>
                  <a:gd name="T6" fmla="*/ 7 w 126"/>
                  <a:gd name="T7" fmla="*/ 126 h 134"/>
                  <a:gd name="T8" fmla="*/ 16 w 126"/>
                  <a:gd name="T9" fmla="*/ 118 h 134"/>
                  <a:gd name="T10" fmla="*/ 16 w 126"/>
                  <a:gd name="T11" fmla="*/ 110 h 134"/>
                  <a:gd name="T12" fmla="*/ 16 w 126"/>
                  <a:gd name="T13" fmla="*/ 18 h 134"/>
                  <a:gd name="T14" fmla="*/ 5 w 126"/>
                  <a:gd name="T15" fmla="*/ 7 h 134"/>
                  <a:gd name="T16" fmla="*/ 0 w 126"/>
                  <a:gd name="T17" fmla="*/ 7 h 134"/>
                  <a:gd name="T18" fmla="*/ 0 w 126"/>
                  <a:gd name="T19" fmla="*/ 0 h 134"/>
                  <a:gd name="T20" fmla="*/ 40 w 126"/>
                  <a:gd name="T21" fmla="*/ 0 h 134"/>
                  <a:gd name="T22" fmla="*/ 98 w 126"/>
                  <a:gd name="T23" fmla="*/ 100 h 134"/>
                  <a:gd name="T24" fmla="*/ 99 w 126"/>
                  <a:gd name="T25" fmla="*/ 96 h 134"/>
                  <a:gd name="T26" fmla="*/ 99 w 126"/>
                  <a:gd name="T27" fmla="*/ 24 h 134"/>
                  <a:gd name="T28" fmla="*/ 98 w 126"/>
                  <a:gd name="T29" fmla="*/ 17 h 134"/>
                  <a:gd name="T30" fmla="*/ 89 w 126"/>
                  <a:gd name="T31" fmla="*/ 7 h 134"/>
                  <a:gd name="T32" fmla="*/ 83 w 126"/>
                  <a:gd name="T33" fmla="*/ 7 h 134"/>
                  <a:gd name="T34" fmla="*/ 83 w 126"/>
                  <a:gd name="T35" fmla="*/ 4 h 134"/>
                  <a:gd name="T36" fmla="*/ 83 w 126"/>
                  <a:gd name="T37" fmla="*/ 0 h 134"/>
                  <a:gd name="T38" fmla="*/ 125 w 126"/>
                  <a:gd name="T39" fmla="*/ 0 h 134"/>
                  <a:gd name="T40" fmla="*/ 126 w 126"/>
                  <a:gd name="T41" fmla="*/ 3 h 134"/>
                  <a:gd name="T42" fmla="*/ 126 w 126"/>
                  <a:gd name="T43" fmla="*/ 7 h 134"/>
                  <a:gd name="T44" fmla="*/ 120 w 126"/>
                  <a:gd name="T45" fmla="*/ 7 h 134"/>
                  <a:gd name="T46" fmla="*/ 110 w 126"/>
                  <a:gd name="T47" fmla="*/ 16 h 134"/>
                  <a:gd name="T48" fmla="*/ 110 w 126"/>
                  <a:gd name="T49" fmla="*/ 26 h 134"/>
                  <a:gd name="T50" fmla="*/ 110 w 126"/>
                  <a:gd name="T51" fmla="*/ 128 h 134"/>
                  <a:gd name="T52" fmla="*/ 110 w 126"/>
                  <a:gd name="T53" fmla="*/ 134 h 134"/>
                  <a:gd name="T54" fmla="*/ 98 w 126"/>
                  <a:gd name="T55" fmla="*/ 134 h 134"/>
                  <a:gd name="T56" fmla="*/ 28 w 126"/>
                  <a:gd name="T57" fmla="*/ 14 h 134"/>
                  <a:gd name="T58" fmla="*/ 28 w 126"/>
                  <a:gd name="T59" fmla="*/ 14 h 134"/>
                  <a:gd name="T60" fmla="*/ 27 w 126"/>
                  <a:gd name="T61" fmla="*/ 17 h 134"/>
                  <a:gd name="T62" fmla="*/ 27 w 126"/>
                  <a:gd name="T63" fmla="*/ 110 h 134"/>
                  <a:gd name="T64" fmla="*/ 28 w 126"/>
                  <a:gd name="T65" fmla="*/ 118 h 134"/>
                  <a:gd name="T66" fmla="*/ 36 w 126"/>
                  <a:gd name="T67" fmla="*/ 126 h 134"/>
                  <a:gd name="T68" fmla="*/ 43 w 126"/>
                  <a:gd name="T69" fmla="*/ 127 h 134"/>
                  <a:gd name="T70" fmla="*/ 43 w 126"/>
                  <a:gd name="T7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6" h="134">
                    <a:moveTo>
                      <a:pt x="43" y="134"/>
                    </a:moveTo>
                    <a:cubicBezTo>
                      <a:pt x="29" y="134"/>
                      <a:pt x="14" y="134"/>
                      <a:pt x="0" y="134"/>
                    </a:cubicBezTo>
                    <a:cubicBezTo>
                      <a:pt x="0" y="132"/>
                      <a:pt x="0" y="130"/>
                      <a:pt x="0" y="127"/>
                    </a:cubicBezTo>
                    <a:cubicBezTo>
                      <a:pt x="2" y="127"/>
                      <a:pt x="5" y="127"/>
                      <a:pt x="7" y="126"/>
                    </a:cubicBezTo>
                    <a:cubicBezTo>
                      <a:pt x="13" y="125"/>
                      <a:pt x="15" y="123"/>
                      <a:pt x="16" y="118"/>
                    </a:cubicBezTo>
                    <a:cubicBezTo>
                      <a:pt x="16" y="115"/>
                      <a:pt x="16" y="113"/>
                      <a:pt x="16" y="110"/>
                    </a:cubicBezTo>
                    <a:cubicBezTo>
                      <a:pt x="16" y="80"/>
                      <a:pt x="16" y="49"/>
                      <a:pt x="16" y="18"/>
                    </a:cubicBezTo>
                    <a:cubicBezTo>
                      <a:pt x="16" y="9"/>
                      <a:pt x="14" y="8"/>
                      <a:pt x="5" y="7"/>
                    </a:cubicBezTo>
                    <a:cubicBezTo>
                      <a:pt x="4" y="7"/>
                      <a:pt x="2" y="7"/>
                      <a:pt x="0" y="7"/>
                    </a:cubicBezTo>
                    <a:cubicBezTo>
                      <a:pt x="0" y="4"/>
                      <a:pt x="0" y="2"/>
                      <a:pt x="0" y="0"/>
                    </a:cubicBezTo>
                    <a:cubicBezTo>
                      <a:pt x="13" y="0"/>
                      <a:pt x="26" y="0"/>
                      <a:pt x="40" y="0"/>
                    </a:cubicBezTo>
                    <a:cubicBezTo>
                      <a:pt x="59" y="33"/>
                      <a:pt x="78" y="66"/>
                      <a:pt x="98" y="100"/>
                    </a:cubicBezTo>
                    <a:cubicBezTo>
                      <a:pt x="98" y="98"/>
                      <a:pt x="99" y="97"/>
                      <a:pt x="99" y="96"/>
                    </a:cubicBezTo>
                    <a:cubicBezTo>
                      <a:pt x="99" y="72"/>
                      <a:pt x="99" y="48"/>
                      <a:pt x="99" y="24"/>
                    </a:cubicBezTo>
                    <a:cubicBezTo>
                      <a:pt x="99" y="22"/>
                      <a:pt x="99" y="19"/>
                      <a:pt x="98" y="17"/>
                    </a:cubicBezTo>
                    <a:cubicBezTo>
                      <a:pt x="97" y="11"/>
                      <a:pt x="95" y="8"/>
                      <a:pt x="89" y="7"/>
                    </a:cubicBezTo>
                    <a:cubicBezTo>
                      <a:pt x="87" y="7"/>
                      <a:pt x="85" y="7"/>
                      <a:pt x="83" y="7"/>
                    </a:cubicBezTo>
                    <a:cubicBezTo>
                      <a:pt x="83" y="6"/>
                      <a:pt x="83" y="5"/>
                      <a:pt x="83" y="4"/>
                    </a:cubicBezTo>
                    <a:cubicBezTo>
                      <a:pt x="83" y="2"/>
                      <a:pt x="83" y="1"/>
                      <a:pt x="83" y="0"/>
                    </a:cubicBezTo>
                    <a:cubicBezTo>
                      <a:pt x="97" y="0"/>
                      <a:pt x="111" y="0"/>
                      <a:pt x="125" y="0"/>
                    </a:cubicBezTo>
                    <a:cubicBezTo>
                      <a:pt x="125" y="1"/>
                      <a:pt x="126" y="2"/>
                      <a:pt x="126" y="3"/>
                    </a:cubicBezTo>
                    <a:cubicBezTo>
                      <a:pt x="126" y="4"/>
                      <a:pt x="126" y="5"/>
                      <a:pt x="126" y="7"/>
                    </a:cubicBezTo>
                    <a:cubicBezTo>
                      <a:pt x="124" y="7"/>
                      <a:pt x="122" y="7"/>
                      <a:pt x="120" y="7"/>
                    </a:cubicBezTo>
                    <a:cubicBezTo>
                      <a:pt x="114" y="8"/>
                      <a:pt x="111" y="11"/>
                      <a:pt x="110" y="16"/>
                    </a:cubicBezTo>
                    <a:cubicBezTo>
                      <a:pt x="110" y="20"/>
                      <a:pt x="110" y="23"/>
                      <a:pt x="110" y="26"/>
                    </a:cubicBezTo>
                    <a:cubicBezTo>
                      <a:pt x="110" y="60"/>
                      <a:pt x="110" y="94"/>
                      <a:pt x="110" y="128"/>
                    </a:cubicBezTo>
                    <a:cubicBezTo>
                      <a:pt x="110" y="130"/>
                      <a:pt x="110" y="132"/>
                      <a:pt x="110" y="134"/>
                    </a:cubicBezTo>
                    <a:cubicBezTo>
                      <a:pt x="106" y="134"/>
                      <a:pt x="102" y="134"/>
                      <a:pt x="98" y="134"/>
                    </a:cubicBezTo>
                    <a:cubicBezTo>
                      <a:pt x="75" y="94"/>
                      <a:pt x="52" y="54"/>
                      <a:pt x="28" y="14"/>
                    </a:cubicBezTo>
                    <a:cubicBezTo>
                      <a:pt x="28" y="14"/>
                      <a:pt x="28" y="14"/>
                      <a:pt x="28" y="14"/>
                    </a:cubicBezTo>
                    <a:cubicBezTo>
                      <a:pt x="27" y="15"/>
                      <a:pt x="27" y="16"/>
                      <a:pt x="27" y="17"/>
                    </a:cubicBezTo>
                    <a:cubicBezTo>
                      <a:pt x="27" y="48"/>
                      <a:pt x="27" y="79"/>
                      <a:pt x="27" y="110"/>
                    </a:cubicBezTo>
                    <a:cubicBezTo>
                      <a:pt x="27" y="113"/>
                      <a:pt x="27" y="116"/>
                      <a:pt x="28" y="118"/>
                    </a:cubicBezTo>
                    <a:cubicBezTo>
                      <a:pt x="29" y="123"/>
                      <a:pt x="31" y="125"/>
                      <a:pt x="36" y="126"/>
                    </a:cubicBezTo>
                    <a:cubicBezTo>
                      <a:pt x="38" y="126"/>
                      <a:pt x="41" y="127"/>
                      <a:pt x="43" y="127"/>
                    </a:cubicBezTo>
                    <a:cubicBezTo>
                      <a:pt x="43" y="129"/>
                      <a:pt x="43" y="132"/>
                      <a:pt x="43" y="134"/>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75" name="Freeform 23">
                <a:extLst>
                  <a:ext uri="{FF2B5EF4-FFF2-40B4-BE49-F238E27FC236}">
                    <a16:creationId xmlns:a16="http://schemas.microsoft.com/office/drawing/2014/main" id="{6874771E-6EC2-40B7-8593-A8A420AEEAD7}"/>
                  </a:ext>
                </a:extLst>
              </p:cNvPr>
              <p:cNvSpPr>
                <a:spLocks/>
              </p:cNvSpPr>
              <p:nvPr/>
            </p:nvSpPr>
            <p:spPr bwMode="auto">
              <a:xfrm>
                <a:off x="6285428" y="3878362"/>
                <a:ext cx="397272" cy="410087"/>
              </a:xfrm>
              <a:custGeom>
                <a:avLst/>
                <a:gdLst>
                  <a:gd name="T0" fmla="*/ 87 w 139"/>
                  <a:gd name="T1" fmla="*/ 79 h 144"/>
                  <a:gd name="T2" fmla="*/ 87 w 139"/>
                  <a:gd name="T3" fmla="*/ 71 h 144"/>
                  <a:gd name="T4" fmla="*/ 139 w 139"/>
                  <a:gd name="T5" fmla="*/ 71 h 144"/>
                  <a:gd name="T6" fmla="*/ 139 w 139"/>
                  <a:gd name="T7" fmla="*/ 79 h 144"/>
                  <a:gd name="T8" fmla="*/ 133 w 139"/>
                  <a:gd name="T9" fmla="*/ 79 h 144"/>
                  <a:gd name="T10" fmla="*/ 124 w 139"/>
                  <a:gd name="T11" fmla="*/ 88 h 144"/>
                  <a:gd name="T12" fmla="*/ 124 w 139"/>
                  <a:gd name="T13" fmla="*/ 95 h 144"/>
                  <a:gd name="T14" fmla="*/ 124 w 139"/>
                  <a:gd name="T15" fmla="*/ 134 h 144"/>
                  <a:gd name="T16" fmla="*/ 124 w 139"/>
                  <a:gd name="T17" fmla="*/ 139 h 144"/>
                  <a:gd name="T18" fmla="*/ 115 w 139"/>
                  <a:gd name="T19" fmla="*/ 139 h 144"/>
                  <a:gd name="T20" fmla="*/ 110 w 139"/>
                  <a:gd name="T21" fmla="*/ 128 h 144"/>
                  <a:gd name="T22" fmla="*/ 105 w 139"/>
                  <a:gd name="T23" fmla="*/ 131 h 144"/>
                  <a:gd name="T24" fmla="*/ 56 w 139"/>
                  <a:gd name="T25" fmla="*/ 141 h 144"/>
                  <a:gd name="T26" fmla="*/ 10 w 139"/>
                  <a:gd name="T27" fmla="*/ 103 h 144"/>
                  <a:gd name="T28" fmla="*/ 15 w 139"/>
                  <a:gd name="T29" fmla="*/ 33 h 144"/>
                  <a:gd name="T30" fmla="*/ 56 w 139"/>
                  <a:gd name="T31" fmla="*/ 3 h 144"/>
                  <a:gd name="T32" fmla="*/ 99 w 139"/>
                  <a:gd name="T33" fmla="*/ 11 h 144"/>
                  <a:gd name="T34" fmla="*/ 102 w 139"/>
                  <a:gd name="T35" fmla="*/ 13 h 144"/>
                  <a:gd name="T36" fmla="*/ 105 w 139"/>
                  <a:gd name="T37" fmla="*/ 5 h 144"/>
                  <a:gd name="T38" fmla="*/ 112 w 139"/>
                  <a:gd name="T39" fmla="*/ 5 h 144"/>
                  <a:gd name="T40" fmla="*/ 122 w 139"/>
                  <a:gd name="T41" fmla="*/ 46 h 144"/>
                  <a:gd name="T42" fmla="*/ 114 w 139"/>
                  <a:gd name="T43" fmla="*/ 49 h 144"/>
                  <a:gd name="T44" fmla="*/ 112 w 139"/>
                  <a:gd name="T45" fmla="*/ 44 h 144"/>
                  <a:gd name="T46" fmla="*/ 100 w 139"/>
                  <a:gd name="T47" fmla="*/ 25 h 144"/>
                  <a:gd name="T48" fmla="*/ 42 w 139"/>
                  <a:gd name="T49" fmla="*/ 23 h 144"/>
                  <a:gd name="T50" fmla="*/ 24 w 139"/>
                  <a:gd name="T51" fmla="*/ 62 h 144"/>
                  <a:gd name="T52" fmla="*/ 34 w 139"/>
                  <a:gd name="T53" fmla="*/ 109 h 144"/>
                  <a:gd name="T54" fmla="*/ 77 w 139"/>
                  <a:gd name="T55" fmla="*/ 131 h 144"/>
                  <a:gd name="T56" fmla="*/ 101 w 139"/>
                  <a:gd name="T57" fmla="*/ 120 h 144"/>
                  <a:gd name="T58" fmla="*/ 106 w 139"/>
                  <a:gd name="T59" fmla="*/ 109 h 144"/>
                  <a:gd name="T60" fmla="*/ 106 w 139"/>
                  <a:gd name="T61" fmla="*/ 90 h 144"/>
                  <a:gd name="T62" fmla="*/ 96 w 139"/>
                  <a:gd name="T63" fmla="*/ 79 h 144"/>
                  <a:gd name="T64" fmla="*/ 87 w 139"/>
                  <a:gd name="T65" fmla="*/ 7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9" h="144">
                    <a:moveTo>
                      <a:pt x="87" y="79"/>
                    </a:moveTo>
                    <a:cubicBezTo>
                      <a:pt x="87" y="76"/>
                      <a:pt x="87" y="74"/>
                      <a:pt x="87" y="71"/>
                    </a:cubicBezTo>
                    <a:cubicBezTo>
                      <a:pt x="105" y="71"/>
                      <a:pt x="122" y="71"/>
                      <a:pt x="139" y="71"/>
                    </a:cubicBezTo>
                    <a:cubicBezTo>
                      <a:pt x="139" y="74"/>
                      <a:pt x="139" y="76"/>
                      <a:pt x="139" y="79"/>
                    </a:cubicBezTo>
                    <a:cubicBezTo>
                      <a:pt x="137" y="79"/>
                      <a:pt x="135" y="79"/>
                      <a:pt x="133" y="79"/>
                    </a:cubicBezTo>
                    <a:cubicBezTo>
                      <a:pt x="127" y="79"/>
                      <a:pt x="125" y="81"/>
                      <a:pt x="124" y="88"/>
                    </a:cubicBezTo>
                    <a:cubicBezTo>
                      <a:pt x="124" y="90"/>
                      <a:pt x="124" y="93"/>
                      <a:pt x="124" y="95"/>
                    </a:cubicBezTo>
                    <a:cubicBezTo>
                      <a:pt x="124" y="108"/>
                      <a:pt x="124" y="121"/>
                      <a:pt x="124" y="134"/>
                    </a:cubicBezTo>
                    <a:cubicBezTo>
                      <a:pt x="124" y="135"/>
                      <a:pt x="124" y="137"/>
                      <a:pt x="124" y="139"/>
                    </a:cubicBezTo>
                    <a:cubicBezTo>
                      <a:pt x="121" y="139"/>
                      <a:pt x="118" y="139"/>
                      <a:pt x="115" y="139"/>
                    </a:cubicBezTo>
                    <a:cubicBezTo>
                      <a:pt x="113" y="136"/>
                      <a:pt x="112" y="132"/>
                      <a:pt x="110" y="128"/>
                    </a:cubicBezTo>
                    <a:cubicBezTo>
                      <a:pt x="108" y="129"/>
                      <a:pt x="107" y="130"/>
                      <a:pt x="105" y="131"/>
                    </a:cubicBezTo>
                    <a:cubicBezTo>
                      <a:pt x="90" y="140"/>
                      <a:pt x="74" y="144"/>
                      <a:pt x="56" y="141"/>
                    </a:cubicBezTo>
                    <a:cubicBezTo>
                      <a:pt x="34" y="137"/>
                      <a:pt x="18" y="124"/>
                      <a:pt x="10" y="103"/>
                    </a:cubicBezTo>
                    <a:cubicBezTo>
                      <a:pt x="0" y="79"/>
                      <a:pt x="1" y="55"/>
                      <a:pt x="15" y="33"/>
                    </a:cubicBezTo>
                    <a:cubicBezTo>
                      <a:pt x="24" y="17"/>
                      <a:pt x="38" y="6"/>
                      <a:pt x="56" y="3"/>
                    </a:cubicBezTo>
                    <a:cubicBezTo>
                      <a:pt x="71" y="0"/>
                      <a:pt x="86" y="2"/>
                      <a:pt x="99" y="11"/>
                    </a:cubicBezTo>
                    <a:cubicBezTo>
                      <a:pt x="100" y="12"/>
                      <a:pt x="101" y="12"/>
                      <a:pt x="102" y="13"/>
                    </a:cubicBezTo>
                    <a:cubicBezTo>
                      <a:pt x="103" y="10"/>
                      <a:pt x="104" y="7"/>
                      <a:pt x="105" y="5"/>
                    </a:cubicBezTo>
                    <a:cubicBezTo>
                      <a:pt x="107" y="5"/>
                      <a:pt x="109" y="5"/>
                      <a:pt x="112" y="5"/>
                    </a:cubicBezTo>
                    <a:cubicBezTo>
                      <a:pt x="115" y="18"/>
                      <a:pt x="119" y="32"/>
                      <a:pt x="122" y="46"/>
                    </a:cubicBezTo>
                    <a:cubicBezTo>
                      <a:pt x="120" y="47"/>
                      <a:pt x="117" y="48"/>
                      <a:pt x="114" y="49"/>
                    </a:cubicBezTo>
                    <a:cubicBezTo>
                      <a:pt x="114" y="47"/>
                      <a:pt x="113" y="45"/>
                      <a:pt x="112" y="44"/>
                    </a:cubicBezTo>
                    <a:cubicBezTo>
                      <a:pt x="109" y="37"/>
                      <a:pt x="105" y="30"/>
                      <a:pt x="100" y="25"/>
                    </a:cubicBezTo>
                    <a:cubicBezTo>
                      <a:pt x="84" y="8"/>
                      <a:pt x="59" y="7"/>
                      <a:pt x="42" y="23"/>
                    </a:cubicBezTo>
                    <a:cubicBezTo>
                      <a:pt x="31" y="34"/>
                      <a:pt x="25" y="47"/>
                      <a:pt x="24" y="62"/>
                    </a:cubicBezTo>
                    <a:cubicBezTo>
                      <a:pt x="22" y="79"/>
                      <a:pt x="25" y="95"/>
                      <a:pt x="34" y="109"/>
                    </a:cubicBezTo>
                    <a:cubicBezTo>
                      <a:pt x="44" y="125"/>
                      <a:pt x="59" y="132"/>
                      <a:pt x="77" y="131"/>
                    </a:cubicBezTo>
                    <a:cubicBezTo>
                      <a:pt x="86" y="130"/>
                      <a:pt x="94" y="127"/>
                      <a:pt x="101" y="120"/>
                    </a:cubicBezTo>
                    <a:cubicBezTo>
                      <a:pt x="104" y="117"/>
                      <a:pt x="106" y="114"/>
                      <a:pt x="106" y="109"/>
                    </a:cubicBezTo>
                    <a:cubicBezTo>
                      <a:pt x="106" y="103"/>
                      <a:pt x="107" y="96"/>
                      <a:pt x="106" y="90"/>
                    </a:cubicBezTo>
                    <a:cubicBezTo>
                      <a:pt x="106" y="82"/>
                      <a:pt x="104" y="81"/>
                      <a:pt x="96" y="79"/>
                    </a:cubicBezTo>
                    <a:cubicBezTo>
                      <a:pt x="94" y="79"/>
                      <a:pt x="91" y="79"/>
                      <a:pt x="87" y="79"/>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76" name="Freeform 25">
                <a:extLst>
                  <a:ext uri="{FF2B5EF4-FFF2-40B4-BE49-F238E27FC236}">
                    <a16:creationId xmlns:a16="http://schemas.microsoft.com/office/drawing/2014/main" id="{CDD46DA1-964F-4E43-A6AD-31009905952B}"/>
                  </a:ext>
                </a:extLst>
              </p:cNvPr>
              <p:cNvSpPr>
                <a:spLocks/>
              </p:cNvSpPr>
              <p:nvPr/>
            </p:nvSpPr>
            <p:spPr bwMode="auto">
              <a:xfrm>
                <a:off x="9005458" y="3884769"/>
                <a:ext cx="323584" cy="397272"/>
              </a:xfrm>
              <a:custGeom>
                <a:avLst/>
                <a:gdLst>
                  <a:gd name="T0" fmla="*/ 103 w 113"/>
                  <a:gd name="T1" fmla="*/ 44 h 140"/>
                  <a:gd name="T2" fmla="*/ 95 w 113"/>
                  <a:gd name="T3" fmla="*/ 46 h 140"/>
                  <a:gd name="T4" fmla="*/ 92 w 113"/>
                  <a:gd name="T5" fmla="*/ 41 h 140"/>
                  <a:gd name="T6" fmla="*/ 72 w 113"/>
                  <a:gd name="T7" fmla="*/ 18 h 140"/>
                  <a:gd name="T8" fmla="*/ 38 w 113"/>
                  <a:gd name="T9" fmla="*/ 12 h 140"/>
                  <a:gd name="T10" fmla="*/ 25 w 113"/>
                  <a:gd name="T11" fmla="*/ 19 h 140"/>
                  <a:gd name="T12" fmla="*/ 26 w 113"/>
                  <a:gd name="T13" fmla="*/ 44 h 140"/>
                  <a:gd name="T14" fmla="*/ 42 w 113"/>
                  <a:gd name="T15" fmla="*/ 53 h 140"/>
                  <a:gd name="T16" fmla="*/ 70 w 113"/>
                  <a:gd name="T17" fmla="*/ 62 h 140"/>
                  <a:gd name="T18" fmla="*/ 90 w 113"/>
                  <a:gd name="T19" fmla="*/ 70 h 140"/>
                  <a:gd name="T20" fmla="*/ 97 w 113"/>
                  <a:gd name="T21" fmla="*/ 125 h 140"/>
                  <a:gd name="T22" fmla="*/ 56 w 113"/>
                  <a:gd name="T23" fmla="*/ 140 h 140"/>
                  <a:gd name="T24" fmla="*/ 25 w 113"/>
                  <a:gd name="T25" fmla="*/ 128 h 140"/>
                  <a:gd name="T26" fmla="*/ 21 w 113"/>
                  <a:gd name="T27" fmla="*/ 125 h 140"/>
                  <a:gd name="T28" fmla="*/ 16 w 113"/>
                  <a:gd name="T29" fmla="*/ 137 h 140"/>
                  <a:gd name="T30" fmla="*/ 10 w 113"/>
                  <a:gd name="T31" fmla="*/ 137 h 140"/>
                  <a:gd name="T32" fmla="*/ 1 w 113"/>
                  <a:gd name="T33" fmla="*/ 89 h 140"/>
                  <a:gd name="T34" fmla="*/ 10 w 113"/>
                  <a:gd name="T35" fmla="*/ 87 h 140"/>
                  <a:gd name="T36" fmla="*/ 13 w 113"/>
                  <a:gd name="T37" fmla="*/ 95 h 140"/>
                  <a:gd name="T38" fmla="*/ 36 w 113"/>
                  <a:gd name="T39" fmla="*/ 122 h 140"/>
                  <a:gd name="T40" fmla="*/ 69 w 113"/>
                  <a:gd name="T41" fmla="*/ 128 h 140"/>
                  <a:gd name="T42" fmla="*/ 85 w 113"/>
                  <a:gd name="T43" fmla="*/ 119 h 140"/>
                  <a:gd name="T44" fmla="*/ 81 w 113"/>
                  <a:gd name="T45" fmla="*/ 86 h 140"/>
                  <a:gd name="T46" fmla="*/ 63 w 113"/>
                  <a:gd name="T47" fmla="*/ 79 h 140"/>
                  <a:gd name="T48" fmla="*/ 38 w 113"/>
                  <a:gd name="T49" fmla="*/ 71 h 140"/>
                  <a:gd name="T50" fmla="*/ 19 w 113"/>
                  <a:gd name="T51" fmla="*/ 62 h 140"/>
                  <a:gd name="T52" fmla="*/ 15 w 113"/>
                  <a:gd name="T53" fmla="*/ 13 h 140"/>
                  <a:gd name="T54" fmla="*/ 51 w 113"/>
                  <a:gd name="T55" fmla="*/ 0 h 140"/>
                  <a:gd name="T56" fmla="*/ 81 w 113"/>
                  <a:gd name="T57" fmla="*/ 10 h 140"/>
                  <a:gd name="T58" fmla="*/ 82 w 113"/>
                  <a:gd name="T59" fmla="*/ 11 h 140"/>
                  <a:gd name="T60" fmla="*/ 83 w 113"/>
                  <a:gd name="T61" fmla="*/ 11 h 140"/>
                  <a:gd name="T62" fmla="*/ 87 w 113"/>
                  <a:gd name="T63" fmla="*/ 2 h 140"/>
                  <a:gd name="T64" fmla="*/ 93 w 113"/>
                  <a:gd name="T65" fmla="*/ 2 h 140"/>
                  <a:gd name="T66" fmla="*/ 103 w 113"/>
                  <a:gd name="T67" fmla="*/ 44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3" h="140">
                    <a:moveTo>
                      <a:pt x="103" y="44"/>
                    </a:moveTo>
                    <a:cubicBezTo>
                      <a:pt x="100" y="45"/>
                      <a:pt x="98" y="45"/>
                      <a:pt x="95" y="46"/>
                    </a:cubicBezTo>
                    <a:cubicBezTo>
                      <a:pt x="94" y="44"/>
                      <a:pt x="93" y="43"/>
                      <a:pt x="92" y="41"/>
                    </a:cubicBezTo>
                    <a:cubicBezTo>
                      <a:pt x="87" y="32"/>
                      <a:pt x="81" y="24"/>
                      <a:pt x="72" y="18"/>
                    </a:cubicBezTo>
                    <a:cubicBezTo>
                      <a:pt x="61" y="11"/>
                      <a:pt x="50" y="9"/>
                      <a:pt x="38" y="12"/>
                    </a:cubicBezTo>
                    <a:cubicBezTo>
                      <a:pt x="33" y="13"/>
                      <a:pt x="28" y="16"/>
                      <a:pt x="25" y="19"/>
                    </a:cubicBezTo>
                    <a:cubicBezTo>
                      <a:pt x="18" y="27"/>
                      <a:pt x="19" y="38"/>
                      <a:pt x="26" y="44"/>
                    </a:cubicBezTo>
                    <a:cubicBezTo>
                      <a:pt x="31" y="49"/>
                      <a:pt x="36" y="51"/>
                      <a:pt x="42" y="53"/>
                    </a:cubicBezTo>
                    <a:cubicBezTo>
                      <a:pt x="51" y="56"/>
                      <a:pt x="61" y="59"/>
                      <a:pt x="70" y="62"/>
                    </a:cubicBezTo>
                    <a:cubicBezTo>
                      <a:pt x="77" y="64"/>
                      <a:pt x="84" y="67"/>
                      <a:pt x="90" y="70"/>
                    </a:cubicBezTo>
                    <a:cubicBezTo>
                      <a:pt x="113" y="83"/>
                      <a:pt x="112" y="111"/>
                      <a:pt x="97" y="125"/>
                    </a:cubicBezTo>
                    <a:cubicBezTo>
                      <a:pt x="85" y="137"/>
                      <a:pt x="71" y="140"/>
                      <a:pt x="56" y="140"/>
                    </a:cubicBezTo>
                    <a:cubicBezTo>
                      <a:pt x="44" y="139"/>
                      <a:pt x="34" y="135"/>
                      <a:pt x="25" y="128"/>
                    </a:cubicBezTo>
                    <a:cubicBezTo>
                      <a:pt x="24" y="127"/>
                      <a:pt x="23" y="126"/>
                      <a:pt x="21" y="125"/>
                    </a:cubicBezTo>
                    <a:cubicBezTo>
                      <a:pt x="19" y="129"/>
                      <a:pt x="18" y="133"/>
                      <a:pt x="16" y="137"/>
                    </a:cubicBezTo>
                    <a:cubicBezTo>
                      <a:pt x="14" y="137"/>
                      <a:pt x="12" y="137"/>
                      <a:pt x="10" y="137"/>
                    </a:cubicBezTo>
                    <a:cubicBezTo>
                      <a:pt x="7" y="121"/>
                      <a:pt x="4" y="105"/>
                      <a:pt x="1" y="89"/>
                    </a:cubicBezTo>
                    <a:cubicBezTo>
                      <a:pt x="4" y="88"/>
                      <a:pt x="7" y="88"/>
                      <a:pt x="10" y="87"/>
                    </a:cubicBezTo>
                    <a:cubicBezTo>
                      <a:pt x="11" y="90"/>
                      <a:pt x="12" y="93"/>
                      <a:pt x="13" y="95"/>
                    </a:cubicBezTo>
                    <a:cubicBezTo>
                      <a:pt x="18" y="106"/>
                      <a:pt x="26" y="116"/>
                      <a:pt x="36" y="122"/>
                    </a:cubicBezTo>
                    <a:cubicBezTo>
                      <a:pt x="46" y="129"/>
                      <a:pt x="57" y="131"/>
                      <a:pt x="69" y="128"/>
                    </a:cubicBezTo>
                    <a:cubicBezTo>
                      <a:pt x="75" y="127"/>
                      <a:pt x="80" y="123"/>
                      <a:pt x="85" y="119"/>
                    </a:cubicBezTo>
                    <a:cubicBezTo>
                      <a:pt x="94" y="110"/>
                      <a:pt x="94" y="93"/>
                      <a:pt x="81" y="86"/>
                    </a:cubicBezTo>
                    <a:cubicBezTo>
                      <a:pt x="75" y="83"/>
                      <a:pt x="69" y="81"/>
                      <a:pt x="63" y="79"/>
                    </a:cubicBezTo>
                    <a:cubicBezTo>
                      <a:pt x="55" y="76"/>
                      <a:pt x="46" y="74"/>
                      <a:pt x="38" y="71"/>
                    </a:cubicBezTo>
                    <a:cubicBezTo>
                      <a:pt x="31" y="69"/>
                      <a:pt x="25" y="66"/>
                      <a:pt x="19" y="62"/>
                    </a:cubicBezTo>
                    <a:cubicBezTo>
                      <a:pt x="1" y="51"/>
                      <a:pt x="0" y="27"/>
                      <a:pt x="15" y="13"/>
                    </a:cubicBezTo>
                    <a:cubicBezTo>
                      <a:pt x="25" y="3"/>
                      <a:pt x="37" y="0"/>
                      <a:pt x="51" y="0"/>
                    </a:cubicBezTo>
                    <a:cubicBezTo>
                      <a:pt x="62" y="0"/>
                      <a:pt x="72" y="3"/>
                      <a:pt x="81" y="10"/>
                    </a:cubicBezTo>
                    <a:cubicBezTo>
                      <a:pt x="81" y="10"/>
                      <a:pt x="81" y="11"/>
                      <a:pt x="82" y="11"/>
                    </a:cubicBezTo>
                    <a:cubicBezTo>
                      <a:pt x="82" y="11"/>
                      <a:pt x="82" y="11"/>
                      <a:pt x="83" y="11"/>
                    </a:cubicBezTo>
                    <a:cubicBezTo>
                      <a:pt x="84" y="8"/>
                      <a:pt x="85" y="5"/>
                      <a:pt x="87" y="2"/>
                    </a:cubicBezTo>
                    <a:cubicBezTo>
                      <a:pt x="89" y="2"/>
                      <a:pt x="91" y="2"/>
                      <a:pt x="93" y="2"/>
                    </a:cubicBezTo>
                    <a:cubicBezTo>
                      <a:pt x="96" y="16"/>
                      <a:pt x="100" y="30"/>
                      <a:pt x="103" y="44"/>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77" name="Freeform 27">
                <a:extLst>
                  <a:ext uri="{FF2B5EF4-FFF2-40B4-BE49-F238E27FC236}">
                    <a16:creationId xmlns:a16="http://schemas.microsoft.com/office/drawing/2014/main" id="{79E10957-7621-455A-A65D-63395B54CD80}"/>
                  </a:ext>
                </a:extLst>
              </p:cNvPr>
              <p:cNvSpPr>
                <a:spLocks noEditPoints="1"/>
              </p:cNvSpPr>
              <p:nvPr/>
            </p:nvSpPr>
            <p:spPr bwMode="auto">
              <a:xfrm>
                <a:off x="4616246" y="3887973"/>
                <a:ext cx="323584" cy="384457"/>
              </a:xfrm>
              <a:custGeom>
                <a:avLst/>
                <a:gdLst>
                  <a:gd name="T0" fmla="*/ 33 w 113"/>
                  <a:gd name="T1" fmla="*/ 78 h 135"/>
                  <a:gd name="T2" fmla="*/ 33 w 113"/>
                  <a:gd name="T3" fmla="*/ 82 h 135"/>
                  <a:gd name="T4" fmla="*/ 33 w 113"/>
                  <a:gd name="T5" fmla="*/ 114 h 135"/>
                  <a:gd name="T6" fmla="*/ 33 w 113"/>
                  <a:gd name="T7" fmla="*/ 118 h 135"/>
                  <a:gd name="T8" fmla="*/ 43 w 113"/>
                  <a:gd name="T9" fmla="*/ 128 h 135"/>
                  <a:gd name="T10" fmla="*/ 49 w 113"/>
                  <a:gd name="T11" fmla="*/ 128 h 135"/>
                  <a:gd name="T12" fmla="*/ 49 w 113"/>
                  <a:gd name="T13" fmla="*/ 135 h 135"/>
                  <a:gd name="T14" fmla="*/ 0 w 113"/>
                  <a:gd name="T15" fmla="*/ 135 h 135"/>
                  <a:gd name="T16" fmla="*/ 0 w 113"/>
                  <a:gd name="T17" fmla="*/ 128 h 135"/>
                  <a:gd name="T18" fmla="*/ 8 w 113"/>
                  <a:gd name="T19" fmla="*/ 127 h 135"/>
                  <a:gd name="T20" fmla="*/ 15 w 113"/>
                  <a:gd name="T21" fmla="*/ 120 h 135"/>
                  <a:gd name="T22" fmla="*/ 15 w 113"/>
                  <a:gd name="T23" fmla="*/ 114 h 135"/>
                  <a:gd name="T24" fmla="*/ 15 w 113"/>
                  <a:gd name="T25" fmla="*/ 21 h 135"/>
                  <a:gd name="T26" fmla="*/ 15 w 113"/>
                  <a:gd name="T27" fmla="*/ 14 h 135"/>
                  <a:gd name="T28" fmla="*/ 9 w 113"/>
                  <a:gd name="T29" fmla="*/ 9 h 135"/>
                  <a:gd name="T30" fmla="*/ 0 w 113"/>
                  <a:gd name="T31" fmla="*/ 8 h 135"/>
                  <a:gd name="T32" fmla="*/ 0 w 113"/>
                  <a:gd name="T33" fmla="*/ 1 h 135"/>
                  <a:gd name="T34" fmla="*/ 4 w 113"/>
                  <a:gd name="T35" fmla="*/ 0 h 135"/>
                  <a:gd name="T36" fmla="*/ 56 w 113"/>
                  <a:gd name="T37" fmla="*/ 0 h 135"/>
                  <a:gd name="T38" fmla="*/ 73 w 113"/>
                  <a:gd name="T39" fmla="*/ 1 h 135"/>
                  <a:gd name="T40" fmla="*/ 106 w 113"/>
                  <a:gd name="T41" fmla="*/ 50 h 135"/>
                  <a:gd name="T42" fmla="*/ 78 w 113"/>
                  <a:gd name="T43" fmla="*/ 76 h 135"/>
                  <a:gd name="T44" fmla="*/ 55 w 113"/>
                  <a:gd name="T45" fmla="*/ 78 h 135"/>
                  <a:gd name="T46" fmla="*/ 33 w 113"/>
                  <a:gd name="T47" fmla="*/ 78 h 135"/>
                  <a:gd name="T48" fmla="*/ 33 w 113"/>
                  <a:gd name="T49" fmla="*/ 68 h 135"/>
                  <a:gd name="T50" fmla="*/ 67 w 113"/>
                  <a:gd name="T51" fmla="*/ 67 h 135"/>
                  <a:gd name="T52" fmla="*/ 85 w 113"/>
                  <a:gd name="T53" fmla="*/ 52 h 135"/>
                  <a:gd name="T54" fmla="*/ 87 w 113"/>
                  <a:gd name="T55" fmla="*/ 29 h 135"/>
                  <a:gd name="T56" fmla="*/ 66 w 113"/>
                  <a:gd name="T57" fmla="*/ 11 h 135"/>
                  <a:gd name="T58" fmla="*/ 34 w 113"/>
                  <a:gd name="T59" fmla="*/ 11 h 135"/>
                  <a:gd name="T60" fmla="*/ 33 w 113"/>
                  <a:gd name="T61" fmla="*/ 11 h 135"/>
                  <a:gd name="T62" fmla="*/ 33 w 113"/>
                  <a:gd name="T63" fmla="*/ 6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3" h="135">
                    <a:moveTo>
                      <a:pt x="33" y="78"/>
                    </a:moveTo>
                    <a:cubicBezTo>
                      <a:pt x="33" y="80"/>
                      <a:pt x="33" y="81"/>
                      <a:pt x="33" y="82"/>
                    </a:cubicBezTo>
                    <a:cubicBezTo>
                      <a:pt x="33" y="93"/>
                      <a:pt x="33" y="103"/>
                      <a:pt x="33" y="114"/>
                    </a:cubicBezTo>
                    <a:cubicBezTo>
                      <a:pt x="33" y="115"/>
                      <a:pt x="33" y="117"/>
                      <a:pt x="33" y="118"/>
                    </a:cubicBezTo>
                    <a:cubicBezTo>
                      <a:pt x="34" y="125"/>
                      <a:pt x="35" y="127"/>
                      <a:pt x="43" y="128"/>
                    </a:cubicBezTo>
                    <a:cubicBezTo>
                      <a:pt x="45" y="128"/>
                      <a:pt x="47" y="128"/>
                      <a:pt x="49" y="128"/>
                    </a:cubicBezTo>
                    <a:cubicBezTo>
                      <a:pt x="49" y="130"/>
                      <a:pt x="49" y="133"/>
                      <a:pt x="49" y="135"/>
                    </a:cubicBezTo>
                    <a:cubicBezTo>
                      <a:pt x="33" y="135"/>
                      <a:pt x="16" y="135"/>
                      <a:pt x="0" y="135"/>
                    </a:cubicBezTo>
                    <a:cubicBezTo>
                      <a:pt x="0" y="133"/>
                      <a:pt x="0" y="131"/>
                      <a:pt x="0" y="128"/>
                    </a:cubicBezTo>
                    <a:cubicBezTo>
                      <a:pt x="2" y="128"/>
                      <a:pt x="5" y="128"/>
                      <a:pt x="8" y="127"/>
                    </a:cubicBezTo>
                    <a:cubicBezTo>
                      <a:pt x="13" y="126"/>
                      <a:pt x="14" y="125"/>
                      <a:pt x="15" y="120"/>
                    </a:cubicBezTo>
                    <a:cubicBezTo>
                      <a:pt x="15" y="118"/>
                      <a:pt x="15" y="116"/>
                      <a:pt x="15" y="114"/>
                    </a:cubicBezTo>
                    <a:cubicBezTo>
                      <a:pt x="16" y="83"/>
                      <a:pt x="16" y="52"/>
                      <a:pt x="15" y="21"/>
                    </a:cubicBezTo>
                    <a:cubicBezTo>
                      <a:pt x="15" y="19"/>
                      <a:pt x="15" y="16"/>
                      <a:pt x="15" y="14"/>
                    </a:cubicBezTo>
                    <a:cubicBezTo>
                      <a:pt x="14" y="11"/>
                      <a:pt x="12" y="9"/>
                      <a:pt x="9" y="9"/>
                    </a:cubicBezTo>
                    <a:cubicBezTo>
                      <a:pt x="6" y="8"/>
                      <a:pt x="3" y="8"/>
                      <a:pt x="0" y="8"/>
                    </a:cubicBezTo>
                    <a:cubicBezTo>
                      <a:pt x="0" y="5"/>
                      <a:pt x="0" y="3"/>
                      <a:pt x="0" y="1"/>
                    </a:cubicBezTo>
                    <a:cubicBezTo>
                      <a:pt x="1" y="0"/>
                      <a:pt x="3" y="0"/>
                      <a:pt x="4" y="0"/>
                    </a:cubicBezTo>
                    <a:cubicBezTo>
                      <a:pt x="21" y="0"/>
                      <a:pt x="39" y="0"/>
                      <a:pt x="56" y="0"/>
                    </a:cubicBezTo>
                    <a:cubicBezTo>
                      <a:pt x="62" y="0"/>
                      <a:pt x="68" y="1"/>
                      <a:pt x="73" y="1"/>
                    </a:cubicBezTo>
                    <a:cubicBezTo>
                      <a:pt x="98" y="4"/>
                      <a:pt x="113" y="26"/>
                      <a:pt x="106" y="50"/>
                    </a:cubicBezTo>
                    <a:cubicBezTo>
                      <a:pt x="102" y="64"/>
                      <a:pt x="93" y="73"/>
                      <a:pt x="78" y="76"/>
                    </a:cubicBezTo>
                    <a:cubicBezTo>
                      <a:pt x="70" y="77"/>
                      <a:pt x="63" y="77"/>
                      <a:pt x="55" y="78"/>
                    </a:cubicBezTo>
                    <a:cubicBezTo>
                      <a:pt x="48" y="78"/>
                      <a:pt x="41" y="78"/>
                      <a:pt x="33" y="78"/>
                    </a:cubicBezTo>
                    <a:close/>
                    <a:moveTo>
                      <a:pt x="33" y="68"/>
                    </a:moveTo>
                    <a:cubicBezTo>
                      <a:pt x="45" y="67"/>
                      <a:pt x="56" y="68"/>
                      <a:pt x="67" y="67"/>
                    </a:cubicBezTo>
                    <a:cubicBezTo>
                      <a:pt x="76" y="66"/>
                      <a:pt x="82" y="60"/>
                      <a:pt x="85" y="52"/>
                    </a:cubicBezTo>
                    <a:cubicBezTo>
                      <a:pt x="89" y="45"/>
                      <a:pt x="89" y="37"/>
                      <a:pt x="87" y="29"/>
                    </a:cubicBezTo>
                    <a:cubicBezTo>
                      <a:pt x="84" y="19"/>
                      <a:pt x="78" y="12"/>
                      <a:pt x="66" y="11"/>
                    </a:cubicBezTo>
                    <a:cubicBezTo>
                      <a:pt x="56" y="11"/>
                      <a:pt x="45" y="11"/>
                      <a:pt x="34" y="11"/>
                    </a:cubicBezTo>
                    <a:cubicBezTo>
                      <a:pt x="34" y="11"/>
                      <a:pt x="34" y="11"/>
                      <a:pt x="33" y="11"/>
                    </a:cubicBezTo>
                    <a:cubicBezTo>
                      <a:pt x="33" y="30"/>
                      <a:pt x="33" y="48"/>
                      <a:pt x="33" y="68"/>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78" name="Freeform 29">
                <a:extLst>
                  <a:ext uri="{FF2B5EF4-FFF2-40B4-BE49-F238E27FC236}">
                    <a16:creationId xmlns:a16="http://schemas.microsoft.com/office/drawing/2014/main" id="{5C881E13-4696-4D4F-B82A-A15CE965951E}"/>
                  </a:ext>
                </a:extLst>
              </p:cNvPr>
              <p:cNvSpPr>
                <a:spLocks/>
              </p:cNvSpPr>
              <p:nvPr/>
            </p:nvSpPr>
            <p:spPr bwMode="auto">
              <a:xfrm>
                <a:off x="6858909" y="3891177"/>
                <a:ext cx="381253" cy="394068"/>
              </a:xfrm>
              <a:custGeom>
                <a:avLst/>
                <a:gdLst>
                  <a:gd name="T0" fmla="*/ 49 w 133"/>
                  <a:gd name="T1" fmla="*/ 0 h 138"/>
                  <a:gd name="T2" fmla="*/ 49 w 133"/>
                  <a:gd name="T3" fmla="*/ 7 h 138"/>
                  <a:gd name="T4" fmla="*/ 41 w 133"/>
                  <a:gd name="T5" fmla="*/ 8 h 138"/>
                  <a:gd name="T6" fmla="*/ 34 w 133"/>
                  <a:gd name="T7" fmla="*/ 15 h 138"/>
                  <a:gd name="T8" fmla="*/ 33 w 133"/>
                  <a:gd name="T9" fmla="*/ 23 h 138"/>
                  <a:gd name="T10" fmla="*/ 33 w 133"/>
                  <a:gd name="T11" fmla="*/ 83 h 138"/>
                  <a:gd name="T12" fmla="*/ 34 w 133"/>
                  <a:gd name="T13" fmla="*/ 96 h 138"/>
                  <a:gd name="T14" fmla="*/ 60 w 133"/>
                  <a:gd name="T15" fmla="*/ 124 h 138"/>
                  <a:gd name="T16" fmla="*/ 100 w 133"/>
                  <a:gd name="T17" fmla="*/ 110 h 138"/>
                  <a:gd name="T18" fmla="*/ 106 w 133"/>
                  <a:gd name="T19" fmla="*/ 94 h 138"/>
                  <a:gd name="T20" fmla="*/ 107 w 133"/>
                  <a:gd name="T21" fmla="*/ 80 h 138"/>
                  <a:gd name="T22" fmla="*/ 107 w 133"/>
                  <a:gd name="T23" fmla="*/ 24 h 138"/>
                  <a:gd name="T24" fmla="*/ 106 w 133"/>
                  <a:gd name="T25" fmla="*/ 15 h 138"/>
                  <a:gd name="T26" fmla="*/ 97 w 133"/>
                  <a:gd name="T27" fmla="*/ 8 h 138"/>
                  <a:gd name="T28" fmla="*/ 91 w 133"/>
                  <a:gd name="T29" fmla="*/ 7 h 138"/>
                  <a:gd name="T30" fmla="*/ 91 w 133"/>
                  <a:gd name="T31" fmla="*/ 0 h 138"/>
                  <a:gd name="T32" fmla="*/ 133 w 133"/>
                  <a:gd name="T33" fmla="*/ 0 h 138"/>
                  <a:gd name="T34" fmla="*/ 133 w 133"/>
                  <a:gd name="T35" fmla="*/ 7 h 138"/>
                  <a:gd name="T36" fmla="*/ 126 w 133"/>
                  <a:gd name="T37" fmla="*/ 8 h 138"/>
                  <a:gd name="T38" fmla="*/ 118 w 133"/>
                  <a:gd name="T39" fmla="*/ 15 h 138"/>
                  <a:gd name="T40" fmla="*/ 118 w 133"/>
                  <a:gd name="T41" fmla="*/ 25 h 138"/>
                  <a:gd name="T42" fmla="*/ 117 w 133"/>
                  <a:gd name="T43" fmla="*/ 88 h 138"/>
                  <a:gd name="T44" fmla="*/ 114 w 133"/>
                  <a:gd name="T45" fmla="*/ 105 h 138"/>
                  <a:gd name="T46" fmla="*/ 74 w 133"/>
                  <a:gd name="T47" fmla="*/ 136 h 138"/>
                  <a:gd name="T48" fmla="*/ 35 w 133"/>
                  <a:gd name="T49" fmla="*/ 127 h 138"/>
                  <a:gd name="T50" fmla="*/ 17 w 133"/>
                  <a:gd name="T51" fmla="*/ 96 h 138"/>
                  <a:gd name="T52" fmla="*/ 16 w 133"/>
                  <a:gd name="T53" fmla="*/ 83 h 138"/>
                  <a:gd name="T54" fmla="*/ 16 w 133"/>
                  <a:gd name="T55" fmla="*/ 25 h 138"/>
                  <a:gd name="T56" fmla="*/ 16 w 133"/>
                  <a:gd name="T57" fmla="*/ 15 h 138"/>
                  <a:gd name="T58" fmla="*/ 8 w 133"/>
                  <a:gd name="T59" fmla="*/ 8 h 138"/>
                  <a:gd name="T60" fmla="*/ 0 w 133"/>
                  <a:gd name="T61" fmla="*/ 7 h 138"/>
                  <a:gd name="T62" fmla="*/ 0 w 133"/>
                  <a:gd name="T63" fmla="*/ 0 h 138"/>
                  <a:gd name="T64" fmla="*/ 49 w 133"/>
                  <a:gd name="T65"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3" h="138">
                    <a:moveTo>
                      <a:pt x="49" y="0"/>
                    </a:moveTo>
                    <a:cubicBezTo>
                      <a:pt x="49" y="2"/>
                      <a:pt x="49" y="4"/>
                      <a:pt x="49" y="7"/>
                    </a:cubicBezTo>
                    <a:cubicBezTo>
                      <a:pt x="46" y="7"/>
                      <a:pt x="44" y="7"/>
                      <a:pt x="41" y="8"/>
                    </a:cubicBezTo>
                    <a:cubicBezTo>
                      <a:pt x="36" y="8"/>
                      <a:pt x="34" y="10"/>
                      <a:pt x="34" y="15"/>
                    </a:cubicBezTo>
                    <a:cubicBezTo>
                      <a:pt x="33" y="17"/>
                      <a:pt x="33" y="20"/>
                      <a:pt x="33" y="23"/>
                    </a:cubicBezTo>
                    <a:cubicBezTo>
                      <a:pt x="33" y="43"/>
                      <a:pt x="33" y="63"/>
                      <a:pt x="33" y="83"/>
                    </a:cubicBezTo>
                    <a:cubicBezTo>
                      <a:pt x="33" y="87"/>
                      <a:pt x="33" y="92"/>
                      <a:pt x="34" y="96"/>
                    </a:cubicBezTo>
                    <a:cubicBezTo>
                      <a:pt x="36" y="112"/>
                      <a:pt x="46" y="120"/>
                      <a:pt x="60" y="124"/>
                    </a:cubicBezTo>
                    <a:cubicBezTo>
                      <a:pt x="76" y="128"/>
                      <a:pt x="89" y="123"/>
                      <a:pt x="100" y="110"/>
                    </a:cubicBezTo>
                    <a:cubicBezTo>
                      <a:pt x="104" y="106"/>
                      <a:pt x="105" y="100"/>
                      <a:pt x="106" y="94"/>
                    </a:cubicBezTo>
                    <a:cubicBezTo>
                      <a:pt x="106" y="90"/>
                      <a:pt x="106" y="85"/>
                      <a:pt x="107" y="80"/>
                    </a:cubicBezTo>
                    <a:cubicBezTo>
                      <a:pt x="107" y="62"/>
                      <a:pt x="107" y="43"/>
                      <a:pt x="107" y="24"/>
                    </a:cubicBezTo>
                    <a:cubicBezTo>
                      <a:pt x="107" y="21"/>
                      <a:pt x="106" y="18"/>
                      <a:pt x="106" y="15"/>
                    </a:cubicBezTo>
                    <a:cubicBezTo>
                      <a:pt x="105" y="10"/>
                      <a:pt x="103" y="8"/>
                      <a:pt x="97" y="8"/>
                    </a:cubicBezTo>
                    <a:cubicBezTo>
                      <a:pt x="95" y="7"/>
                      <a:pt x="93" y="7"/>
                      <a:pt x="91" y="7"/>
                    </a:cubicBezTo>
                    <a:cubicBezTo>
                      <a:pt x="91" y="4"/>
                      <a:pt x="91" y="2"/>
                      <a:pt x="91" y="0"/>
                    </a:cubicBezTo>
                    <a:cubicBezTo>
                      <a:pt x="105" y="0"/>
                      <a:pt x="119" y="0"/>
                      <a:pt x="133" y="0"/>
                    </a:cubicBezTo>
                    <a:cubicBezTo>
                      <a:pt x="133" y="2"/>
                      <a:pt x="133" y="4"/>
                      <a:pt x="133" y="7"/>
                    </a:cubicBezTo>
                    <a:cubicBezTo>
                      <a:pt x="131" y="7"/>
                      <a:pt x="128" y="7"/>
                      <a:pt x="126" y="8"/>
                    </a:cubicBezTo>
                    <a:cubicBezTo>
                      <a:pt x="121" y="8"/>
                      <a:pt x="119" y="11"/>
                      <a:pt x="118" y="15"/>
                    </a:cubicBezTo>
                    <a:cubicBezTo>
                      <a:pt x="118" y="18"/>
                      <a:pt x="118" y="22"/>
                      <a:pt x="118" y="25"/>
                    </a:cubicBezTo>
                    <a:cubicBezTo>
                      <a:pt x="117" y="46"/>
                      <a:pt x="118" y="67"/>
                      <a:pt x="117" y="88"/>
                    </a:cubicBezTo>
                    <a:cubicBezTo>
                      <a:pt x="117" y="94"/>
                      <a:pt x="116" y="99"/>
                      <a:pt x="114" y="105"/>
                    </a:cubicBezTo>
                    <a:cubicBezTo>
                      <a:pt x="108" y="124"/>
                      <a:pt x="94" y="134"/>
                      <a:pt x="74" y="136"/>
                    </a:cubicBezTo>
                    <a:cubicBezTo>
                      <a:pt x="60" y="138"/>
                      <a:pt x="47" y="135"/>
                      <a:pt x="35" y="127"/>
                    </a:cubicBezTo>
                    <a:cubicBezTo>
                      <a:pt x="24" y="120"/>
                      <a:pt x="18" y="109"/>
                      <a:pt x="17" y="96"/>
                    </a:cubicBezTo>
                    <a:cubicBezTo>
                      <a:pt x="16" y="92"/>
                      <a:pt x="16" y="87"/>
                      <a:pt x="16" y="83"/>
                    </a:cubicBezTo>
                    <a:cubicBezTo>
                      <a:pt x="16" y="64"/>
                      <a:pt x="16" y="45"/>
                      <a:pt x="16" y="25"/>
                    </a:cubicBezTo>
                    <a:cubicBezTo>
                      <a:pt x="16" y="22"/>
                      <a:pt x="16" y="18"/>
                      <a:pt x="16" y="15"/>
                    </a:cubicBezTo>
                    <a:cubicBezTo>
                      <a:pt x="15" y="10"/>
                      <a:pt x="13" y="8"/>
                      <a:pt x="8" y="8"/>
                    </a:cubicBezTo>
                    <a:cubicBezTo>
                      <a:pt x="5" y="7"/>
                      <a:pt x="3" y="7"/>
                      <a:pt x="0" y="7"/>
                    </a:cubicBezTo>
                    <a:cubicBezTo>
                      <a:pt x="0" y="4"/>
                      <a:pt x="0" y="2"/>
                      <a:pt x="0" y="0"/>
                    </a:cubicBezTo>
                    <a:cubicBezTo>
                      <a:pt x="16" y="0"/>
                      <a:pt x="32" y="0"/>
                      <a:pt x="49" y="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79" name="Freeform 30">
                <a:extLst>
                  <a:ext uri="{FF2B5EF4-FFF2-40B4-BE49-F238E27FC236}">
                    <a16:creationId xmlns:a16="http://schemas.microsoft.com/office/drawing/2014/main" id="{57334090-4538-4D00-B942-CBD745D65BC1}"/>
                  </a:ext>
                </a:extLst>
              </p:cNvPr>
              <p:cNvSpPr>
                <a:spLocks/>
              </p:cNvSpPr>
              <p:nvPr/>
            </p:nvSpPr>
            <p:spPr bwMode="auto">
              <a:xfrm>
                <a:off x="7832866" y="3891177"/>
                <a:ext cx="378049" cy="390864"/>
              </a:xfrm>
              <a:custGeom>
                <a:avLst/>
                <a:gdLst>
                  <a:gd name="T0" fmla="*/ 73 w 133"/>
                  <a:gd name="T1" fmla="*/ 137 h 137"/>
                  <a:gd name="T2" fmla="*/ 64 w 133"/>
                  <a:gd name="T3" fmla="*/ 137 h 137"/>
                  <a:gd name="T4" fmla="*/ 58 w 133"/>
                  <a:gd name="T5" fmla="*/ 133 h 137"/>
                  <a:gd name="T6" fmla="*/ 39 w 133"/>
                  <a:gd name="T7" fmla="*/ 80 h 137"/>
                  <a:gd name="T8" fmla="*/ 17 w 133"/>
                  <a:gd name="T9" fmla="*/ 23 h 137"/>
                  <a:gd name="T10" fmla="*/ 13 w 133"/>
                  <a:gd name="T11" fmla="*/ 14 h 137"/>
                  <a:gd name="T12" fmla="*/ 4 w 133"/>
                  <a:gd name="T13" fmla="*/ 7 h 137"/>
                  <a:gd name="T14" fmla="*/ 0 w 133"/>
                  <a:gd name="T15" fmla="*/ 7 h 137"/>
                  <a:gd name="T16" fmla="*/ 0 w 133"/>
                  <a:gd name="T17" fmla="*/ 0 h 137"/>
                  <a:gd name="T18" fmla="*/ 47 w 133"/>
                  <a:gd name="T19" fmla="*/ 0 h 137"/>
                  <a:gd name="T20" fmla="*/ 47 w 133"/>
                  <a:gd name="T21" fmla="*/ 7 h 137"/>
                  <a:gd name="T22" fmla="*/ 39 w 133"/>
                  <a:gd name="T23" fmla="*/ 8 h 137"/>
                  <a:gd name="T24" fmla="*/ 34 w 133"/>
                  <a:gd name="T25" fmla="*/ 15 h 137"/>
                  <a:gd name="T26" fmla="*/ 35 w 133"/>
                  <a:gd name="T27" fmla="*/ 20 h 137"/>
                  <a:gd name="T28" fmla="*/ 68 w 133"/>
                  <a:gd name="T29" fmla="*/ 112 h 137"/>
                  <a:gd name="T30" fmla="*/ 70 w 133"/>
                  <a:gd name="T31" fmla="*/ 116 h 137"/>
                  <a:gd name="T32" fmla="*/ 72 w 133"/>
                  <a:gd name="T33" fmla="*/ 113 h 137"/>
                  <a:gd name="T34" fmla="*/ 106 w 133"/>
                  <a:gd name="T35" fmla="*/ 18 h 137"/>
                  <a:gd name="T36" fmla="*/ 106 w 133"/>
                  <a:gd name="T37" fmla="*/ 16 h 137"/>
                  <a:gd name="T38" fmla="*/ 101 w 133"/>
                  <a:gd name="T39" fmla="*/ 7 h 137"/>
                  <a:gd name="T40" fmla="*/ 94 w 133"/>
                  <a:gd name="T41" fmla="*/ 7 h 137"/>
                  <a:gd name="T42" fmla="*/ 94 w 133"/>
                  <a:gd name="T43" fmla="*/ 0 h 137"/>
                  <a:gd name="T44" fmla="*/ 133 w 133"/>
                  <a:gd name="T45" fmla="*/ 0 h 137"/>
                  <a:gd name="T46" fmla="*/ 133 w 133"/>
                  <a:gd name="T47" fmla="*/ 7 h 137"/>
                  <a:gd name="T48" fmla="*/ 130 w 133"/>
                  <a:gd name="T49" fmla="*/ 7 h 137"/>
                  <a:gd name="T50" fmla="*/ 119 w 133"/>
                  <a:gd name="T51" fmla="*/ 16 h 137"/>
                  <a:gd name="T52" fmla="*/ 110 w 133"/>
                  <a:gd name="T53" fmla="*/ 38 h 137"/>
                  <a:gd name="T54" fmla="*/ 74 w 133"/>
                  <a:gd name="T55" fmla="*/ 133 h 137"/>
                  <a:gd name="T56" fmla="*/ 73 w 133"/>
                  <a:gd name="T57" fmla="*/ 137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3" h="137">
                    <a:moveTo>
                      <a:pt x="73" y="137"/>
                    </a:moveTo>
                    <a:cubicBezTo>
                      <a:pt x="69" y="137"/>
                      <a:pt x="66" y="137"/>
                      <a:pt x="64" y="137"/>
                    </a:cubicBezTo>
                    <a:cubicBezTo>
                      <a:pt x="61" y="137"/>
                      <a:pt x="59" y="136"/>
                      <a:pt x="58" y="133"/>
                    </a:cubicBezTo>
                    <a:cubicBezTo>
                      <a:pt x="52" y="115"/>
                      <a:pt x="45" y="98"/>
                      <a:pt x="39" y="80"/>
                    </a:cubicBezTo>
                    <a:cubicBezTo>
                      <a:pt x="31" y="61"/>
                      <a:pt x="24" y="42"/>
                      <a:pt x="17" y="23"/>
                    </a:cubicBezTo>
                    <a:cubicBezTo>
                      <a:pt x="16" y="20"/>
                      <a:pt x="15" y="17"/>
                      <a:pt x="13" y="14"/>
                    </a:cubicBezTo>
                    <a:cubicBezTo>
                      <a:pt x="11" y="10"/>
                      <a:pt x="8" y="8"/>
                      <a:pt x="4" y="7"/>
                    </a:cubicBezTo>
                    <a:cubicBezTo>
                      <a:pt x="3" y="7"/>
                      <a:pt x="2" y="7"/>
                      <a:pt x="0" y="7"/>
                    </a:cubicBezTo>
                    <a:cubicBezTo>
                      <a:pt x="0" y="4"/>
                      <a:pt x="0" y="2"/>
                      <a:pt x="0" y="0"/>
                    </a:cubicBezTo>
                    <a:cubicBezTo>
                      <a:pt x="16" y="0"/>
                      <a:pt x="31" y="0"/>
                      <a:pt x="47" y="0"/>
                    </a:cubicBezTo>
                    <a:cubicBezTo>
                      <a:pt x="47" y="2"/>
                      <a:pt x="47" y="4"/>
                      <a:pt x="47" y="7"/>
                    </a:cubicBezTo>
                    <a:cubicBezTo>
                      <a:pt x="44" y="7"/>
                      <a:pt x="42" y="7"/>
                      <a:pt x="39" y="8"/>
                    </a:cubicBezTo>
                    <a:cubicBezTo>
                      <a:pt x="34" y="8"/>
                      <a:pt x="33" y="10"/>
                      <a:pt x="34" y="15"/>
                    </a:cubicBezTo>
                    <a:cubicBezTo>
                      <a:pt x="34" y="17"/>
                      <a:pt x="35" y="19"/>
                      <a:pt x="35" y="20"/>
                    </a:cubicBezTo>
                    <a:cubicBezTo>
                      <a:pt x="46" y="51"/>
                      <a:pt x="57" y="81"/>
                      <a:pt x="68" y="112"/>
                    </a:cubicBezTo>
                    <a:cubicBezTo>
                      <a:pt x="69" y="113"/>
                      <a:pt x="69" y="114"/>
                      <a:pt x="70" y="116"/>
                    </a:cubicBezTo>
                    <a:cubicBezTo>
                      <a:pt x="71" y="114"/>
                      <a:pt x="71" y="113"/>
                      <a:pt x="72" y="113"/>
                    </a:cubicBezTo>
                    <a:cubicBezTo>
                      <a:pt x="83" y="81"/>
                      <a:pt x="94" y="50"/>
                      <a:pt x="106" y="18"/>
                    </a:cubicBezTo>
                    <a:cubicBezTo>
                      <a:pt x="106" y="17"/>
                      <a:pt x="106" y="17"/>
                      <a:pt x="106" y="16"/>
                    </a:cubicBezTo>
                    <a:cubicBezTo>
                      <a:pt x="107" y="10"/>
                      <a:pt x="106" y="8"/>
                      <a:pt x="101" y="7"/>
                    </a:cubicBezTo>
                    <a:cubicBezTo>
                      <a:pt x="98" y="7"/>
                      <a:pt x="96" y="7"/>
                      <a:pt x="94" y="7"/>
                    </a:cubicBezTo>
                    <a:cubicBezTo>
                      <a:pt x="94" y="4"/>
                      <a:pt x="94" y="2"/>
                      <a:pt x="94" y="0"/>
                    </a:cubicBezTo>
                    <a:cubicBezTo>
                      <a:pt x="106" y="0"/>
                      <a:pt x="119" y="0"/>
                      <a:pt x="133" y="0"/>
                    </a:cubicBezTo>
                    <a:cubicBezTo>
                      <a:pt x="133" y="2"/>
                      <a:pt x="133" y="4"/>
                      <a:pt x="133" y="7"/>
                    </a:cubicBezTo>
                    <a:cubicBezTo>
                      <a:pt x="132" y="7"/>
                      <a:pt x="131" y="7"/>
                      <a:pt x="130" y="7"/>
                    </a:cubicBezTo>
                    <a:cubicBezTo>
                      <a:pt x="124" y="8"/>
                      <a:pt x="121" y="11"/>
                      <a:pt x="119" y="16"/>
                    </a:cubicBezTo>
                    <a:cubicBezTo>
                      <a:pt x="116" y="24"/>
                      <a:pt x="113" y="31"/>
                      <a:pt x="110" y="38"/>
                    </a:cubicBezTo>
                    <a:cubicBezTo>
                      <a:pt x="98" y="70"/>
                      <a:pt x="86" y="101"/>
                      <a:pt x="74" y="133"/>
                    </a:cubicBezTo>
                    <a:cubicBezTo>
                      <a:pt x="74" y="134"/>
                      <a:pt x="73" y="135"/>
                      <a:pt x="73" y="13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80" name="Freeform 31">
                <a:extLst>
                  <a:ext uri="{FF2B5EF4-FFF2-40B4-BE49-F238E27FC236}">
                    <a16:creationId xmlns:a16="http://schemas.microsoft.com/office/drawing/2014/main" id="{BA16E188-C562-41A4-9B4A-9DBEBF95A377}"/>
                  </a:ext>
                </a:extLst>
              </p:cNvPr>
              <p:cNvSpPr>
                <a:spLocks/>
              </p:cNvSpPr>
              <p:nvPr/>
            </p:nvSpPr>
            <p:spPr bwMode="auto">
              <a:xfrm>
                <a:off x="9844855" y="3891177"/>
                <a:ext cx="342807" cy="384457"/>
              </a:xfrm>
              <a:custGeom>
                <a:avLst/>
                <a:gdLst>
                  <a:gd name="T0" fmla="*/ 85 w 120"/>
                  <a:gd name="T1" fmla="*/ 127 h 135"/>
                  <a:gd name="T2" fmla="*/ 85 w 120"/>
                  <a:gd name="T3" fmla="*/ 134 h 135"/>
                  <a:gd name="T4" fmla="*/ 35 w 120"/>
                  <a:gd name="T5" fmla="*/ 134 h 135"/>
                  <a:gd name="T6" fmla="*/ 35 w 120"/>
                  <a:gd name="T7" fmla="*/ 127 h 135"/>
                  <a:gd name="T8" fmla="*/ 44 w 120"/>
                  <a:gd name="T9" fmla="*/ 126 h 135"/>
                  <a:gd name="T10" fmla="*/ 50 w 120"/>
                  <a:gd name="T11" fmla="*/ 120 h 135"/>
                  <a:gd name="T12" fmla="*/ 51 w 120"/>
                  <a:gd name="T13" fmla="*/ 113 h 135"/>
                  <a:gd name="T14" fmla="*/ 51 w 120"/>
                  <a:gd name="T15" fmla="*/ 85 h 135"/>
                  <a:gd name="T16" fmla="*/ 50 w 120"/>
                  <a:gd name="T17" fmla="*/ 79 h 135"/>
                  <a:gd name="T18" fmla="*/ 17 w 120"/>
                  <a:gd name="T19" fmla="*/ 19 h 135"/>
                  <a:gd name="T20" fmla="*/ 15 w 120"/>
                  <a:gd name="T21" fmla="*/ 15 h 135"/>
                  <a:gd name="T22" fmla="*/ 3 w 120"/>
                  <a:gd name="T23" fmla="*/ 7 h 135"/>
                  <a:gd name="T24" fmla="*/ 0 w 120"/>
                  <a:gd name="T25" fmla="*/ 7 h 135"/>
                  <a:gd name="T26" fmla="*/ 0 w 120"/>
                  <a:gd name="T27" fmla="*/ 0 h 135"/>
                  <a:gd name="T28" fmla="*/ 48 w 120"/>
                  <a:gd name="T29" fmla="*/ 0 h 135"/>
                  <a:gd name="T30" fmla="*/ 48 w 120"/>
                  <a:gd name="T31" fmla="*/ 7 h 135"/>
                  <a:gd name="T32" fmla="*/ 40 w 120"/>
                  <a:gd name="T33" fmla="*/ 7 h 135"/>
                  <a:gd name="T34" fmla="*/ 36 w 120"/>
                  <a:gd name="T35" fmla="*/ 14 h 135"/>
                  <a:gd name="T36" fmla="*/ 37 w 120"/>
                  <a:gd name="T37" fmla="*/ 18 h 135"/>
                  <a:gd name="T38" fmla="*/ 61 w 120"/>
                  <a:gd name="T39" fmla="*/ 64 h 135"/>
                  <a:gd name="T40" fmla="*/ 63 w 120"/>
                  <a:gd name="T41" fmla="*/ 68 h 135"/>
                  <a:gd name="T42" fmla="*/ 66 w 120"/>
                  <a:gd name="T43" fmla="*/ 64 h 135"/>
                  <a:gd name="T44" fmla="*/ 91 w 120"/>
                  <a:gd name="T45" fmla="*/ 18 h 135"/>
                  <a:gd name="T46" fmla="*/ 93 w 120"/>
                  <a:gd name="T47" fmla="*/ 12 h 135"/>
                  <a:gd name="T48" fmla="*/ 90 w 120"/>
                  <a:gd name="T49" fmla="*/ 8 h 135"/>
                  <a:gd name="T50" fmla="*/ 81 w 120"/>
                  <a:gd name="T51" fmla="*/ 7 h 135"/>
                  <a:gd name="T52" fmla="*/ 81 w 120"/>
                  <a:gd name="T53" fmla="*/ 0 h 135"/>
                  <a:gd name="T54" fmla="*/ 120 w 120"/>
                  <a:gd name="T55" fmla="*/ 0 h 135"/>
                  <a:gd name="T56" fmla="*/ 120 w 120"/>
                  <a:gd name="T57" fmla="*/ 7 h 135"/>
                  <a:gd name="T58" fmla="*/ 115 w 120"/>
                  <a:gd name="T59" fmla="*/ 8 h 135"/>
                  <a:gd name="T60" fmla="*/ 108 w 120"/>
                  <a:gd name="T61" fmla="*/ 12 h 135"/>
                  <a:gd name="T62" fmla="*/ 103 w 120"/>
                  <a:gd name="T63" fmla="*/ 19 h 135"/>
                  <a:gd name="T64" fmla="*/ 71 w 120"/>
                  <a:gd name="T65" fmla="*/ 75 h 135"/>
                  <a:gd name="T66" fmla="*/ 69 w 120"/>
                  <a:gd name="T67" fmla="*/ 82 h 135"/>
                  <a:gd name="T68" fmla="*/ 69 w 120"/>
                  <a:gd name="T69" fmla="*/ 111 h 135"/>
                  <a:gd name="T70" fmla="*/ 69 w 120"/>
                  <a:gd name="T71" fmla="*/ 118 h 135"/>
                  <a:gd name="T72" fmla="*/ 77 w 120"/>
                  <a:gd name="T73" fmla="*/ 126 h 135"/>
                  <a:gd name="T74" fmla="*/ 85 w 120"/>
                  <a:gd name="T75" fmla="*/ 12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0" h="135">
                    <a:moveTo>
                      <a:pt x="85" y="127"/>
                    </a:moveTo>
                    <a:cubicBezTo>
                      <a:pt x="85" y="130"/>
                      <a:pt x="85" y="132"/>
                      <a:pt x="85" y="134"/>
                    </a:cubicBezTo>
                    <a:cubicBezTo>
                      <a:pt x="81" y="135"/>
                      <a:pt x="44" y="135"/>
                      <a:pt x="35" y="134"/>
                    </a:cubicBezTo>
                    <a:cubicBezTo>
                      <a:pt x="35" y="132"/>
                      <a:pt x="35" y="130"/>
                      <a:pt x="35" y="127"/>
                    </a:cubicBezTo>
                    <a:cubicBezTo>
                      <a:pt x="38" y="127"/>
                      <a:pt x="41" y="126"/>
                      <a:pt x="44" y="126"/>
                    </a:cubicBezTo>
                    <a:cubicBezTo>
                      <a:pt x="48" y="126"/>
                      <a:pt x="50" y="124"/>
                      <a:pt x="50" y="120"/>
                    </a:cubicBezTo>
                    <a:cubicBezTo>
                      <a:pt x="51" y="118"/>
                      <a:pt x="51" y="115"/>
                      <a:pt x="51" y="113"/>
                    </a:cubicBezTo>
                    <a:cubicBezTo>
                      <a:pt x="51" y="104"/>
                      <a:pt x="51" y="95"/>
                      <a:pt x="51" y="85"/>
                    </a:cubicBezTo>
                    <a:cubicBezTo>
                      <a:pt x="51" y="83"/>
                      <a:pt x="51" y="81"/>
                      <a:pt x="50" y="79"/>
                    </a:cubicBezTo>
                    <a:cubicBezTo>
                      <a:pt x="39" y="59"/>
                      <a:pt x="28" y="39"/>
                      <a:pt x="17" y="19"/>
                    </a:cubicBezTo>
                    <a:cubicBezTo>
                      <a:pt x="16" y="17"/>
                      <a:pt x="15" y="16"/>
                      <a:pt x="15" y="15"/>
                    </a:cubicBezTo>
                    <a:cubicBezTo>
                      <a:pt x="12" y="10"/>
                      <a:pt x="9" y="7"/>
                      <a:pt x="3" y="7"/>
                    </a:cubicBezTo>
                    <a:cubicBezTo>
                      <a:pt x="2" y="7"/>
                      <a:pt x="1" y="7"/>
                      <a:pt x="0" y="7"/>
                    </a:cubicBezTo>
                    <a:cubicBezTo>
                      <a:pt x="0" y="4"/>
                      <a:pt x="0" y="2"/>
                      <a:pt x="0" y="0"/>
                    </a:cubicBezTo>
                    <a:cubicBezTo>
                      <a:pt x="16" y="0"/>
                      <a:pt x="31" y="0"/>
                      <a:pt x="48" y="0"/>
                    </a:cubicBezTo>
                    <a:cubicBezTo>
                      <a:pt x="48" y="2"/>
                      <a:pt x="48" y="4"/>
                      <a:pt x="48" y="7"/>
                    </a:cubicBezTo>
                    <a:cubicBezTo>
                      <a:pt x="45" y="7"/>
                      <a:pt x="42" y="7"/>
                      <a:pt x="40" y="7"/>
                    </a:cubicBezTo>
                    <a:cubicBezTo>
                      <a:pt x="35" y="8"/>
                      <a:pt x="34" y="10"/>
                      <a:pt x="36" y="14"/>
                    </a:cubicBezTo>
                    <a:cubicBezTo>
                      <a:pt x="36" y="15"/>
                      <a:pt x="37" y="17"/>
                      <a:pt x="37" y="18"/>
                    </a:cubicBezTo>
                    <a:cubicBezTo>
                      <a:pt x="45" y="33"/>
                      <a:pt x="53" y="49"/>
                      <a:pt x="61" y="64"/>
                    </a:cubicBezTo>
                    <a:cubicBezTo>
                      <a:pt x="61" y="65"/>
                      <a:pt x="62" y="66"/>
                      <a:pt x="63" y="68"/>
                    </a:cubicBezTo>
                    <a:cubicBezTo>
                      <a:pt x="64" y="66"/>
                      <a:pt x="65" y="65"/>
                      <a:pt x="66" y="64"/>
                    </a:cubicBezTo>
                    <a:cubicBezTo>
                      <a:pt x="74" y="49"/>
                      <a:pt x="82" y="34"/>
                      <a:pt x="91" y="18"/>
                    </a:cubicBezTo>
                    <a:cubicBezTo>
                      <a:pt x="92" y="16"/>
                      <a:pt x="93" y="14"/>
                      <a:pt x="93" y="12"/>
                    </a:cubicBezTo>
                    <a:cubicBezTo>
                      <a:pt x="94" y="9"/>
                      <a:pt x="93" y="8"/>
                      <a:pt x="90" y="8"/>
                    </a:cubicBezTo>
                    <a:cubicBezTo>
                      <a:pt x="87" y="7"/>
                      <a:pt x="85" y="7"/>
                      <a:pt x="81" y="7"/>
                    </a:cubicBezTo>
                    <a:cubicBezTo>
                      <a:pt x="81" y="4"/>
                      <a:pt x="81" y="2"/>
                      <a:pt x="81" y="0"/>
                    </a:cubicBezTo>
                    <a:cubicBezTo>
                      <a:pt x="94" y="0"/>
                      <a:pt x="107" y="0"/>
                      <a:pt x="120" y="0"/>
                    </a:cubicBezTo>
                    <a:cubicBezTo>
                      <a:pt x="120" y="2"/>
                      <a:pt x="120" y="4"/>
                      <a:pt x="120" y="7"/>
                    </a:cubicBezTo>
                    <a:cubicBezTo>
                      <a:pt x="119" y="7"/>
                      <a:pt x="117" y="7"/>
                      <a:pt x="115" y="8"/>
                    </a:cubicBezTo>
                    <a:cubicBezTo>
                      <a:pt x="112" y="8"/>
                      <a:pt x="109" y="9"/>
                      <a:pt x="108" y="12"/>
                    </a:cubicBezTo>
                    <a:cubicBezTo>
                      <a:pt x="106" y="14"/>
                      <a:pt x="104" y="17"/>
                      <a:pt x="103" y="19"/>
                    </a:cubicBezTo>
                    <a:cubicBezTo>
                      <a:pt x="92" y="38"/>
                      <a:pt x="81" y="56"/>
                      <a:pt x="71" y="75"/>
                    </a:cubicBezTo>
                    <a:cubicBezTo>
                      <a:pt x="69" y="77"/>
                      <a:pt x="68" y="80"/>
                      <a:pt x="69" y="82"/>
                    </a:cubicBezTo>
                    <a:cubicBezTo>
                      <a:pt x="69" y="92"/>
                      <a:pt x="69" y="102"/>
                      <a:pt x="69" y="111"/>
                    </a:cubicBezTo>
                    <a:cubicBezTo>
                      <a:pt x="69" y="114"/>
                      <a:pt x="69" y="116"/>
                      <a:pt x="69" y="118"/>
                    </a:cubicBezTo>
                    <a:cubicBezTo>
                      <a:pt x="70" y="124"/>
                      <a:pt x="71" y="125"/>
                      <a:pt x="77" y="126"/>
                    </a:cubicBezTo>
                    <a:cubicBezTo>
                      <a:pt x="80" y="126"/>
                      <a:pt x="82" y="127"/>
                      <a:pt x="85" y="12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81" name="Freeform 32">
                <a:extLst>
                  <a:ext uri="{FF2B5EF4-FFF2-40B4-BE49-F238E27FC236}">
                    <a16:creationId xmlns:a16="http://schemas.microsoft.com/office/drawing/2014/main" id="{04D8D32A-D397-417E-8C9F-BDEF41F83EB9}"/>
                  </a:ext>
                </a:extLst>
              </p:cNvPr>
              <p:cNvSpPr>
                <a:spLocks/>
              </p:cNvSpPr>
              <p:nvPr/>
            </p:nvSpPr>
            <p:spPr bwMode="auto">
              <a:xfrm>
                <a:off x="9514863" y="3878362"/>
                <a:ext cx="329992" cy="394068"/>
              </a:xfrm>
              <a:custGeom>
                <a:avLst/>
                <a:gdLst>
                  <a:gd name="T0" fmla="*/ 108 w 116"/>
                  <a:gd name="T1" fmla="*/ 42 h 139"/>
                  <a:gd name="T2" fmla="*/ 102 w 116"/>
                  <a:gd name="T3" fmla="*/ 29 h 139"/>
                  <a:gd name="T4" fmla="*/ 72 w 116"/>
                  <a:gd name="T5" fmla="*/ 14 h 139"/>
                  <a:gd name="T6" fmla="*/ 67 w 116"/>
                  <a:gd name="T7" fmla="*/ 18 h 139"/>
                  <a:gd name="T8" fmla="*/ 66 w 116"/>
                  <a:gd name="T9" fmla="*/ 24 h 139"/>
                  <a:gd name="T10" fmla="*/ 66 w 116"/>
                  <a:gd name="T11" fmla="*/ 115 h 139"/>
                  <a:gd name="T12" fmla="*/ 67 w 116"/>
                  <a:gd name="T13" fmla="*/ 123 h 139"/>
                  <a:gd name="T14" fmla="*/ 75 w 116"/>
                  <a:gd name="T15" fmla="*/ 131 h 139"/>
                  <a:gd name="T16" fmla="*/ 83 w 116"/>
                  <a:gd name="T17" fmla="*/ 132 h 139"/>
                  <a:gd name="T18" fmla="*/ 83 w 116"/>
                  <a:gd name="T19" fmla="*/ 139 h 139"/>
                  <a:gd name="T20" fmla="*/ 33 w 116"/>
                  <a:gd name="T21" fmla="*/ 139 h 139"/>
                  <a:gd name="T22" fmla="*/ 33 w 116"/>
                  <a:gd name="T23" fmla="*/ 132 h 139"/>
                  <a:gd name="T24" fmla="*/ 41 w 116"/>
                  <a:gd name="T25" fmla="*/ 131 h 139"/>
                  <a:gd name="T26" fmla="*/ 49 w 116"/>
                  <a:gd name="T27" fmla="*/ 123 h 139"/>
                  <a:gd name="T28" fmla="*/ 49 w 116"/>
                  <a:gd name="T29" fmla="*/ 118 h 139"/>
                  <a:gd name="T30" fmla="*/ 49 w 116"/>
                  <a:gd name="T31" fmla="*/ 22 h 139"/>
                  <a:gd name="T32" fmla="*/ 41 w 116"/>
                  <a:gd name="T33" fmla="*/ 14 h 139"/>
                  <a:gd name="T34" fmla="*/ 32 w 116"/>
                  <a:gd name="T35" fmla="*/ 15 h 139"/>
                  <a:gd name="T36" fmla="*/ 18 w 116"/>
                  <a:gd name="T37" fmla="*/ 23 h 139"/>
                  <a:gd name="T38" fmla="*/ 11 w 116"/>
                  <a:gd name="T39" fmla="*/ 36 h 139"/>
                  <a:gd name="T40" fmla="*/ 8 w 116"/>
                  <a:gd name="T41" fmla="*/ 42 h 139"/>
                  <a:gd name="T42" fmla="*/ 0 w 116"/>
                  <a:gd name="T43" fmla="*/ 39 h 139"/>
                  <a:gd name="T44" fmla="*/ 13 w 116"/>
                  <a:gd name="T45" fmla="*/ 0 h 139"/>
                  <a:gd name="T46" fmla="*/ 19 w 116"/>
                  <a:gd name="T47" fmla="*/ 0 h 139"/>
                  <a:gd name="T48" fmla="*/ 21 w 116"/>
                  <a:gd name="T49" fmla="*/ 4 h 139"/>
                  <a:gd name="T50" fmla="*/ 95 w 116"/>
                  <a:gd name="T51" fmla="*/ 4 h 139"/>
                  <a:gd name="T52" fmla="*/ 97 w 116"/>
                  <a:gd name="T53" fmla="*/ 0 h 139"/>
                  <a:gd name="T54" fmla="*/ 103 w 116"/>
                  <a:gd name="T55" fmla="*/ 0 h 139"/>
                  <a:gd name="T56" fmla="*/ 116 w 116"/>
                  <a:gd name="T57" fmla="*/ 39 h 139"/>
                  <a:gd name="T58" fmla="*/ 108 w 116"/>
                  <a:gd name="T59" fmla="*/ 42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6" h="139">
                    <a:moveTo>
                      <a:pt x="108" y="42"/>
                    </a:moveTo>
                    <a:cubicBezTo>
                      <a:pt x="106" y="37"/>
                      <a:pt x="104" y="33"/>
                      <a:pt x="102" y="29"/>
                    </a:cubicBezTo>
                    <a:cubicBezTo>
                      <a:pt x="96" y="17"/>
                      <a:pt x="85" y="13"/>
                      <a:pt x="72" y="14"/>
                    </a:cubicBezTo>
                    <a:cubicBezTo>
                      <a:pt x="68" y="14"/>
                      <a:pt x="67" y="15"/>
                      <a:pt x="67" y="18"/>
                    </a:cubicBezTo>
                    <a:cubicBezTo>
                      <a:pt x="66" y="20"/>
                      <a:pt x="66" y="22"/>
                      <a:pt x="66" y="24"/>
                    </a:cubicBezTo>
                    <a:cubicBezTo>
                      <a:pt x="66" y="54"/>
                      <a:pt x="66" y="85"/>
                      <a:pt x="66" y="115"/>
                    </a:cubicBezTo>
                    <a:cubicBezTo>
                      <a:pt x="66" y="118"/>
                      <a:pt x="67" y="120"/>
                      <a:pt x="67" y="123"/>
                    </a:cubicBezTo>
                    <a:cubicBezTo>
                      <a:pt x="68" y="128"/>
                      <a:pt x="70" y="130"/>
                      <a:pt x="75" y="131"/>
                    </a:cubicBezTo>
                    <a:cubicBezTo>
                      <a:pt x="78" y="131"/>
                      <a:pt x="80" y="132"/>
                      <a:pt x="83" y="132"/>
                    </a:cubicBezTo>
                    <a:cubicBezTo>
                      <a:pt x="83" y="134"/>
                      <a:pt x="83" y="137"/>
                      <a:pt x="83" y="139"/>
                    </a:cubicBezTo>
                    <a:cubicBezTo>
                      <a:pt x="66" y="139"/>
                      <a:pt x="50" y="139"/>
                      <a:pt x="33" y="139"/>
                    </a:cubicBezTo>
                    <a:cubicBezTo>
                      <a:pt x="33" y="137"/>
                      <a:pt x="33" y="135"/>
                      <a:pt x="33" y="132"/>
                    </a:cubicBezTo>
                    <a:cubicBezTo>
                      <a:pt x="36" y="132"/>
                      <a:pt x="39" y="131"/>
                      <a:pt x="41" y="131"/>
                    </a:cubicBezTo>
                    <a:cubicBezTo>
                      <a:pt x="47" y="130"/>
                      <a:pt x="49" y="128"/>
                      <a:pt x="49" y="123"/>
                    </a:cubicBezTo>
                    <a:cubicBezTo>
                      <a:pt x="49" y="121"/>
                      <a:pt x="49" y="120"/>
                      <a:pt x="49" y="118"/>
                    </a:cubicBezTo>
                    <a:cubicBezTo>
                      <a:pt x="49" y="86"/>
                      <a:pt x="49" y="54"/>
                      <a:pt x="49" y="22"/>
                    </a:cubicBezTo>
                    <a:cubicBezTo>
                      <a:pt x="49" y="14"/>
                      <a:pt x="49" y="13"/>
                      <a:pt x="41" y="14"/>
                    </a:cubicBezTo>
                    <a:cubicBezTo>
                      <a:pt x="38" y="14"/>
                      <a:pt x="35" y="14"/>
                      <a:pt x="32" y="15"/>
                    </a:cubicBezTo>
                    <a:cubicBezTo>
                      <a:pt x="26" y="16"/>
                      <a:pt x="21" y="18"/>
                      <a:pt x="18" y="23"/>
                    </a:cubicBezTo>
                    <a:cubicBezTo>
                      <a:pt x="15" y="27"/>
                      <a:pt x="13" y="32"/>
                      <a:pt x="11" y="36"/>
                    </a:cubicBezTo>
                    <a:cubicBezTo>
                      <a:pt x="10" y="38"/>
                      <a:pt x="9" y="40"/>
                      <a:pt x="8" y="42"/>
                    </a:cubicBezTo>
                    <a:cubicBezTo>
                      <a:pt x="5" y="41"/>
                      <a:pt x="3" y="40"/>
                      <a:pt x="0" y="39"/>
                    </a:cubicBezTo>
                    <a:cubicBezTo>
                      <a:pt x="5" y="26"/>
                      <a:pt x="9" y="13"/>
                      <a:pt x="13" y="0"/>
                    </a:cubicBezTo>
                    <a:cubicBezTo>
                      <a:pt x="15" y="0"/>
                      <a:pt x="17" y="0"/>
                      <a:pt x="19" y="0"/>
                    </a:cubicBezTo>
                    <a:cubicBezTo>
                      <a:pt x="20" y="1"/>
                      <a:pt x="20" y="3"/>
                      <a:pt x="21" y="4"/>
                    </a:cubicBezTo>
                    <a:cubicBezTo>
                      <a:pt x="46" y="4"/>
                      <a:pt x="70" y="4"/>
                      <a:pt x="95" y="4"/>
                    </a:cubicBezTo>
                    <a:cubicBezTo>
                      <a:pt x="95" y="3"/>
                      <a:pt x="96" y="1"/>
                      <a:pt x="97" y="0"/>
                    </a:cubicBezTo>
                    <a:cubicBezTo>
                      <a:pt x="98" y="0"/>
                      <a:pt x="100" y="0"/>
                      <a:pt x="103" y="0"/>
                    </a:cubicBezTo>
                    <a:cubicBezTo>
                      <a:pt x="107" y="13"/>
                      <a:pt x="112" y="26"/>
                      <a:pt x="116" y="39"/>
                    </a:cubicBezTo>
                    <a:cubicBezTo>
                      <a:pt x="113" y="40"/>
                      <a:pt x="111" y="41"/>
                      <a:pt x="108" y="4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82" name="Freeform 33">
                <a:extLst>
                  <a:ext uri="{FF2B5EF4-FFF2-40B4-BE49-F238E27FC236}">
                    <a16:creationId xmlns:a16="http://schemas.microsoft.com/office/drawing/2014/main" id="{80ECFE5A-CC82-4F7B-9CB9-E42947E66DC6}"/>
                  </a:ext>
                </a:extLst>
              </p:cNvPr>
              <p:cNvSpPr>
                <a:spLocks/>
              </p:cNvSpPr>
              <p:nvPr/>
            </p:nvSpPr>
            <p:spPr bwMode="auto">
              <a:xfrm>
                <a:off x="5715150" y="3891177"/>
                <a:ext cx="140967" cy="381253"/>
              </a:xfrm>
              <a:custGeom>
                <a:avLst/>
                <a:gdLst>
                  <a:gd name="T0" fmla="*/ 0 w 50"/>
                  <a:gd name="T1" fmla="*/ 134 h 134"/>
                  <a:gd name="T2" fmla="*/ 0 w 50"/>
                  <a:gd name="T3" fmla="*/ 127 h 134"/>
                  <a:gd name="T4" fmla="*/ 9 w 50"/>
                  <a:gd name="T5" fmla="*/ 126 h 134"/>
                  <a:gd name="T6" fmla="*/ 16 w 50"/>
                  <a:gd name="T7" fmla="*/ 119 h 134"/>
                  <a:gd name="T8" fmla="*/ 16 w 50"/>
                  <a:gd name="T9" fmla="*/ 113 h 134"/>
                  <a:gd name="T10" fmla="*/ 16 w 50"/>
                  <a:gd name="T11" fmla="*/ 21 h 134"/>
                  <a:gd name="T12" fmla="*/ 16 w 50"/>
                  <a:gd name="T13" fmla="*/ 13 h 134"/>
                  <a:gd name="T14" fmla="*/ 9 w 50"/>
                  <a:gd name="T15" fmla="*/ 8 h 134"/>
                  <a:gd name="T16" fmla="*/ 1 w 50"/>
                  <a:gd name="T17" fmla="*/ 7 h 134"/>
                  <a:gd name="T18" fmla="*/ 1 w 50"/>
                  <a:gd name="T19" fmla="*/ 0 h 134"/>
                  <a:gd name="T20" fmla="*/ 49 w 50"/>
                  <a:gd name="T21" fmla="*/ 0 h 134"/>
                  <a:gd name="T22" fmla="*/ 49 w 50"/>
                  <a:gd name="T23" fmla="*/ 7 h 134"/>
                  <a:gd name="T24" fmla="*/ 42 w 50"/>
                  <a:gd name="T25" fmla="*/ 8 h 134"/>
                  <a:gd name="T26" fmla="*/ 34 w 50"/>
                  <a:gd name="T27" fmla="*/ 15 h 134"/>
                  <a:gd name="T28" fmla="*/ 33 w 50"/>
                  <a:gd name="T29" fmla="*/ 23 h 134"/>
                  <a:gd name="T30" fmla="*/ 33 w 50"/>
                  <a:gd name="T31" fmla="*/ 113 h 134"/>
                  <a:gd name="T32" fmla="*/ 46 w 50"/>
                  <a:gd name="T33" fmla="*/ 127 h 134"/>
                  <a:gd name="T34" fmla="*/ 49 w 50"/>
                  <a:gd name="T35" fmla="*/ 127 h 134"/>
                  <a:gd name="T36" fmla="*/ 50 w 50"/>
                  <a:gd name="T37" fmla="*/ 131 h 134"/>
                  <a:gd name="T38" fmla="*/ 49 w 50"/>
                  <a:gd name="T39" fmla="*/ 134 h 134"/>
                  <a:gd name="T40" fmla="*/ 0 w 50"/>
                  <a:gd name="T4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134">
                    <a:moveTo>
                      <a:pt x="0" y="134"/>
                    </a:moveTo>
                    <a:cubicBezTo>
                      <a:pt x="0" y="132"/>
                      <a:pt x="0" y="130"/>
                      <a:pt x="0" y="127"/>
                    </a:cubicBezTo>
                    <a:cubicBezTo>
                      <a:pt x="3" y="127"/>
                      <a:pt x="6" y="127"/>
                      <a:pt x="9" y="126"/>
                    </a:cubicBezTo>
                    <a:cubicBezTo>
                      <a:pt x="13" y="125"/>
                      <a:pt x="15" y="124"/>
                      <a:pt x="16" y="119"/>
                    </a:cubicBezTo>
                    <a:cubicBezTo>
                      <a:pt x="16" y="117"/>
                      <a:pt x="16" y="115"/>
                      <a:pt x="16" y="113"/>
                    </a:cubicBezTo>
                    <a:cubicBezTo>
                      <a:pt x="16" y="82"/>
                      <a:pt x="16" y="52"/>
                      <a:pt x="16" y="21"/>
                    </a:cubicBezTo>
                    <a:cubicBezTo>
                      <a:pt x="16" y="18"/>
                      <a:pt x="16" y="16"/>
                      <a:pt x="16" y="13"/>
                    </a:cubicBezTo>
                    <a:cubicBezTo>
                      <a:pt x="15" y="10"/>
                      <a:pt x="13" y="8"/>
                      <a:pt x="9" y="8"/>
                    </a:cubicBezTo>
                    <a:cubicBezTo>
                      <a:pt x="6" y="7"/>
                      <a:pt x="4" y="7"/>
                      <a:pt x="1" y="7"/>
                    </a:cubicBezTo>
                    <a:cubicBezTo>
                      <a:pt x="1" y="4"/>
                      <a:pt x="1" y="2"/>
                      <a:pt x="1" y="0"/>
                    </a:cubicBezTo>
                    <a:cubicBezTo>
                      <a:pt x="17" y="0"/>
                      <a:pt x="33" y="0"/>
                      <a:pt x="49" y="0"/>
                    </a:cubicBezTo>
                    <a:cubicBezTo>
                      <a:pt x="49" y="2"/>
                      <a:pt x="49" y="4"/>
                      <a:pt x="49" y="7"/>
                    </a:cubicBezTo>
                    <a:cubicBezTo>
                      <a:pt x="47" y="7"/>
                      <a:pt x="44" y="7"/>
                      <a:pt x="42" y="8"/>
                    </a:cubicBezTo>
                    <a:cubicBezTo>
                      <a:pt x="38" y="8"/>
                      <a:pt x="35" y="10"/>
                      <a:pt x="34" y="15"/>
                    </a:cubicBezTo>
                    <a:cubicBezTo>
                      <a:pt x="34" y="17"/>
                      <a:pt x="33" y="20"/>
                      <a:pt x="33" y="23"/>
                    </a:cubicBezTo>
                    <a:cubicBezTo>
                      <a:pt x="33" y="53"/>
                      <a:pt x="33" y="83"/>
                      <a:pt x="33" y="113"/>
                    </a:cubicBezTo>
                    <a:cubicBezTo>
                      <a:pt x="33" y="124"/>
                      <a:pt x="36" y="126"/>
                      <a:pt x="46" y="127"/>
                    </a:cubicBezTo>
                    <a:cubicBezTo>
                      <a:pt x="47" y="127"/>
                      <a:pt x="48" y="127"/>
                      <a:pt x="49" y="127"/>
                    </a:cubicBezTo>
                    <a:cubicBezTo>
                      <a:pt x="49" y="128"/>
                      <a:pt x="50" y="129"/>
                      <a:pt x="50" y="131"/>
                    </a:cubicBezTo>
                    <a:cubicBezTo>
                      <a:pt x="50" y="132"/>
                      <a:pt x="49" y="133"/>
                      <a:pt x="49" y="134"/>
                    </a:cubicBezTo>
                    <a:cubicBezTo>
                      <a:pt x="33" y="134"/>
                      <a:pt x="17" y="134"/>
                      <a:pt x="0" y="134"/>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83" name="Freeform 34">
                <a:extLst>
                  <a:ext uri="{FF2B5EF4-FFF2-40B4-BE49-F238E27FC236}">
                    <a16:creationId xmlns:a16="http://schemas.microsoft.com/office/drawing/2014/main" id="{A2B2A5CC-F142-4967-9397-104C57D6D51E}"/>
                  </a:ext>
                </a:extLst>
              </p:cNvPr>
              <p:cNvSpPr>
                <a:spLocks/>
              </p:cNvSpPr>
              <p:nvPr/>
            </p:nvSpPr>
            <p:spPr bwMode="auto">
              <a:xfrm>
                <a:off x="9354673" y="3891177"/>
                <a:ext cx="137764" cy="384457"/>
              </a:xfrm>
              <a:custGeom>
                <a:avLst/>
                <a:gdLst>
                  <a:gd name="T0" fmla="*/ 0 w 49"/>
                  <a:gd name="T1" fmla="*/ 7 h 135"/>
                  <a:gd name="T2" fmla="*/ 0 w 49"/>
                  <a:gd name="T3" fmla="*/ 0 h 135"/>
                  <a:gd name="T4" fmla="*/ 49 w 49"/>
                  <a:gd name="T5" fmla="*/ 0 h 135"/>
                  <a:gd name="T6" fmla="*/ 49 w 49"/>
                  <a:gd name="T7" fmla="*/ 7 h 135"/>
                  <a:gd name="T8" fmla="*/ 42 w 49"/>
                  <a:gd name="T9" fmla="*/ 8 h 135"/>
                  <a:gd name="T10" fmla="*/ 34 w 49"/>
                  <a:gd name="T11" fmla="*/ 15 h 135"/>
                  <a:gd name="T12" fmla="*/ 33 w 49"/>
                  <a:gd name="T13" fmla="*/ 23 h 135"/>
                  <a:gd name="T14" fmla="*/ 33 w 49"/>
                  <a:gd name="T15" fmla="*/ 113 h 135"/>
                  <a:gd name="T16" fmla="*/ 46 w 49"/>
                  <a:gd name="T17" fmla="*/ 127 h 135"/>
                  <a:gd name="T18" fmla="*/ 49 w 49"/>
                  <a:gd name="T19" fmla="*/ 127 h 135"/>
                  <a:gd name="T20" fmla="*/ 49 w 49"/>
                  <a:gd name="T21" fmla="*/ 134 h 135"/>
                  <a:gd name="T22" fmla="*/ 0 w 49"/>
                  <a:gd name="T23" fmla="*/ 134 h 135"/>
                  <a:gd name="T24" fmla="*/ 0 w 49"/>
                  <a:gd name="T25" fmla="*/ 127 h 135"/>
                  <a:gd name="T26" fmla="*/ 7 w 49"/>
                  <a:gd name="T27" fmla="*/ 126 h 135"/>
                  <a:gd name="T28" fmla="*/ 16 w 49"/>
                  <a:gd name="T29" fmla="*/ 118 h 135"/>
                  <a:gd name="T30" fmla="*/ 16 w 49"/>
                  <a:gd name="T31" fmla="*/ 113 h 135"/>
                  <a:gd name="T32" fmla="*/ 16 w 49"/>
                  <a:gd name="T33" fmla="*/ 20 h 135"/>
                  <a:gd name="T34" fmla="*/ 15 w 49"/>
                  <a:gd name="T35" fmla="*/ 13 h 135"/>
                  <a:gd name="T36" fmla="*/ 9 w 49"/>
                  <a:gd name="T37" fmla="*/ 8 h 135"/>
                  <a:gd name="T38" fmla="*/ 0 w 49"/>
                  <a:gd name="T39" fmla="*/ 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9" h="135">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5" y="10"/>
                      <a:pt x="34" y="15"/>
                    </a:cubicBezTo>
                    <a:cubicBezTo>
                      <a:pt x="33" y="18"/>
                      <a:pt x="33" y="20"/>
                      <a:pt x="33" y="23"/>
                    </a:cubicBezTo>
                    <a:cubicBezTo>
                      <a:pt x="33" y="53"/>
                      <a:pt x="33" y="83"/>
                      <a:pt x="33" y="113"/>
                    </a:cubicBezTo>
                    <a:cubicBezTo>
                      <a:pt x="33" y="124"/>
                      <a:pt x="35" y="126"/>
                      <a:pt x="46" y="127"/>
                    </a:cubicBezTo>
                    <a:cubicBezTo>
                      <a:pt x="47" y="127"/>
                      <a:pt x="48" y="127"/>
                      <a:pt x="49" y="127"/>
                    </a:cubicBezTo>
                    <a:cubicBezTo>
                      <a:pt x="49" y="129"/>
                      <a:pt x="49" y="132"/>
                      <a:pt x="49" y="134"/>
                    </a:cubicBezTo>
                    <a:cubicBezTo>
                      <a:pt x="45" y="135"/>
                      <a:pt x="9" y="135"/>
                      <a:pt x="0" y="134"/>
                    </a:cubicBezTo>
                    <a:cubicBezTo>
                      <a:pt x="0" y="132"/>
                      <a:pt x="0" y="130"/>
                      <a:pt x="0" y="127"/>
                    </a:cubicBezTo>
                    <a:cubicBezTo>
                      <a:pt x="3" y="127"/>
                      <a:pt x="5" y="127"/>
                      <a:pt x="7" y="126"/>
                    </a:cubicBezTo>
                    <a:cubicBezTo>
                      <a:pt x="13" y="126"/>
                      <a:pt x="15" y="124"/>
                      <a:pt x="16" y="118"/>
                    </a:cubicBezTo>
                    <a:cubicBezTo>
                      <a:pt x="16" y="117"/>
                      <a:pt x="16" y="115"/>
                      <a:pt x="16" y="113"/>
                    </a:cubicBezTo>
                    <a:cubicBezTo>
                      <a:pt x="16" y="82"/>
                      <a:pt x="16" y="51"/>
                      <a:pt x="16" y="20"/>
                    </a:cubicBezTo>
                    <a:cubicBezTo>
                      <a:pt x="16" y="18"/>
                      <a:pt x="15" y="16"/>
                      <a:pt x="15" y="13"/>
                    </a:cubicBezTo>
                    <a:cubicBezTo>
                      <a:pt x="14" y="10"/>
                      <a:pt x="12" y="8"/>
                      <a:pt x="9" y="8"/>
                    </a:cubicBezTo>
                    <a:cubicBezTo>
                      <a:pt x="6" y="7"/>
                      <a:pt x="3" y="7"/>
                      <a:pt x="0" y="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84" name="Freeform 35">
                <a:extLst>
                  <a:ext uri="{FF2B5EF4-FFF2-40B4-BE49-F238E27FC236}">
                    <a16:creationId xmlns:a16="http://schemas.microsoft.com/office/drawing/2014/main" id="{C6DC5263-4BE0-4098-8265-18B3D919C540}"/>
                  </a:ext>
                </a:extLst>
              </p:cNvPr>
              <p:cNvSpPr>
                <a:spLocks/>
              </p:cNvSpPr>
              <p:nvPr/>
            </p:nvSpPr>
            <p:spPr bwMode="auto">
              <a:xfrm>
                <a:off x="7675879" y="3891177"/>
                <a:ext cx="137764" cy="381253"/>
              </a:xfrm>
              <a:custGeom>
                <a:avLst/>
                <a:gdLst>
                  <a:gd name="T0" fmla="*/ 0 w 49"/>
                  <a:gd name="T1" fmla="*/ 7 h 134"/>
                  <a:gd name="T2" fmla="*/ 0 w 49"/>
                  <a:gd name="T3" fmla="*/ 0 h 134"/>
                  <a:gd name="T4" fmla="*/ 49 w 49"/>
                  <a:gd name="T5" fmla="*/ 0 h 134"/>
                  <a:gd name="T6" fmla="*/ 49 w 49"/>
                  <a:gd name="T7" fmla="*/ 7 h 134"/>
                  <a:gd name="T8" fmla="*/ 42 w 49"/>
                  <a:gd name="T9" fmla="*/ 8 h 134"/>
                  <a:gd name="T10" fmla="*/ 34 w 49"/>
                  <a:gd name="T11" fmla="*/ 15 h 134"/>
                  <a:gd name="T12" fmla="*/ 33 w 49"/>
                  <a:gd name="T13" fmla="*/ 23 h 134"/>
                  <a:gd name="T14" fmla="*/ 33 w 49"/>
                  <a:gd name="T15" fmla="*/ 112 h 134"/>
                  <a:gd name="T16" fmla="*/ 34 w 49"/>
                  <a:gd name="T17" fmla="*/ 120 h 134"/>
                  <a:gd name="T18" fmla="*/ 40 w 49"/>
                  <a:gd name="T19" fmla="*/ 126 h 134"/>
                  <a:gd name="T20" fmla="*/ 49 w 49"/>
                  <a:gd name="T21" fmla="*/ 127 h 134"/>
                  <a:gd name="T22" fmla="*/ 49 w 49"/>
                  <a:gd name="T23" fmla="*/ 134 h 134"/>
                  <a:gd name="T24" fmla="*/ 0 w 49"/>
                  <a:gd name="T25" fmla="*/ 134 h 134"/>
                  <a:gd name="T26" fmla="*/ 0 w 49"/>
                  <a:gd name="T27" fmla="*/ 127 h 134"/>
                  <a:gd name="T28" fmla="*/ 8 w 49"/>
                  <a:gd name="T29" fmla="*/ 126 h 134"/>
                  <a:gd name="T30" fmla="*/ 15 w 49"/>
                  <a:gd name="T31" fmla="*/ 119 h 134"/>
                  <a:gd name="T32" fmla="*/ 16 w 49"/>
                  <a:gd name="T33" fmla="*/ 110 h 134"/>
                  <a:gd name="T34" fmla="*/ 16 w 49"/>
                  <a:gd name="T35" fmla="*/ 25 h 134"/>
                  <a:gd name="T36" fmla="*/ 15 w 49"/>
                  <a:gd name="T37" fmla="*/ 15 h 134"/>
                  <a:gd name="T38" fmla="*/ 8 w 49"/>
                  <a:gd name="T39" fmla="*/ 8 h 134"/>
                  <a:gd name="T40" fmla="*/ 0 w 49"/>
                  <a:gd name="T41" fmla="*/ 7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 h="134">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4" y="10"/>
                      <a:pt x="34" y="15"/>
                    </a:cubicBezTo>
                    <a:cubicBezTo>
                      <a:pt x="33" y="18"/>
                      <a:pt x="33" y="21"/>
                      <a:pt x="33" y="23"/>
                    </a:cubicBezTo>
                    <a:cubicBezTo>
                      <a:pt x="33" y="53"/>
                      <a:pt x="33" y="83"/>
                      <a:pt x="33" y="112"/>
                    </a:cubicBezTo>
                    <a:cubicBezTo>
                      <a:pt x="33" y="115"/>
                      <a:pt x="33" y="118"/>
                      <a:pt x="34" y="120"/>
                    </a:cubicBezTo>
                    <a:cubicBezTo>
                      <a:pt x="34" y="124"/>
                      <a:pt x="36" y="126"/>
                      <a:pt x="40" y="126"/>
                    </a:cubicBezTo>
                    <a:cubicBezTo>
                      <a:pt x="43" y="126"/>
                      <a:pt x="45" y="127"/>
                      <a:pt x="49" y="127"/>
                    </a:cubicBezTo>
                    <a:cubicBezTo>
                      <a:pt x="49" y="129"/>
                      <a:pt x="49" y="132"/>
                      <a:pt x="49" y="134"/>
                    </a:cubicBezTo>
                    <a:cubicBezTo>
                      <a:pt x="33" y="134"/>
                      <a:pt x="16" y="134"/>
                      <a:pt x="0" y="134"/>
                    </a:cubicBezTo>
                    <a:cubicBezTo>
                      <a:pt x="0" y="132"/>
                      <a:pt x="0" y="130"/>
                      <a:pt x="0" y="127"/>
                    </a:cubicBezTo>
                    <a:cubicBezTo>
                      <a:pt x="3" y="127"/>
                      <a:pt x="6" y="127"/>
                      <a:pt x="8" y="126"/>
                    </a:cubicBezTo>
                    <a:cubicBezTo>
                      <a:pt x="13" y="125"/>
                      <a:pt x="15" y="123"/>
                      <a:pt x="15" y="119"/>
                    </a:cubicBezTo>
                    <a:cubicBezTo>
                      <a:pt x="16" y="116"/>
                      <a:pt x="16" y="113"/>
                      <a:pt x="16" y="110"/>
                    </a:cubicBezTo>
                    <a:cubicBezTo>
                      <a:pt x="16" y="81"/>
                      <a:pt x="16" y="53"/>
                      <a:pt x="16" y="25"/>
                    </a:cubicBezTo>
                    <a:cubicBezTo>
                      <a:pt x="16" y="21"/>
                      <a:pt x="16" y="18"/>
                      <a:pt x="15" y="15"/>
                    </a:cubicBezTo>
                    <a:cubicBezTo>
                      <a:pt x="15" y="10"/>
                      <a:pt x="13" y="8"/>
                      <a:pt x="8" y="8"/>
                    </a:cubicBezTo>
                    <a:cubicBezTo>
                      <a:pt x="5" y="7"/>
                      <a:pt x="3" y="7"/>
                      <a:pt x="0" y="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grpSp>
        <p:grpSp>
          <p:nvGrpSpPr>
            <p:cNvPr id="85" name="组合 84">
              <a:extLst>
                <a:ext uri="{FF2B5EF4-FFF2-40B4-BE49-F238E27FC236}">
                  <a16:creationId xmlns:a16="http://schemas.microsoft.com/office/drawing/2014/main" id="{0FEBB34A-9216-4734-ABDB-24C619203A22}"/>
                </a:ext>
              </a:extLst>
            </p:cNvPr>
            <p:cNvGrpSpPr/>
            <p:nvPr userDrawn="1"/>
          </p:nvGrpSpPr>
          <p:grpSpPr>
            <a:xfrm>
              <a:off x="10237120" y="539555"/>
              <a:ext cx="1312962" cy="375239"/>
              <a:chOff x="4606634" y="2048989"/>
              <a:chExt cx="5593843" cy="1598699"/>
            </a:xfrm>
            <a:solidFill>
              <a:schemeClr val="accent1">
                <a:alpha val="80000"/>
              </a:schemeClr>
            </a:solidFill>
          </p:grpSpPr>
          <p:sp>
            <p:nvSpPr>
              <p:cNvPr id="86" name="Freeform 9">
                <a:extLst>
                  <a:ext uri="{FF2B5EF4-FFF2-40B4-BE49-F238E27FC236}">
                    <a16:creationId xmlns:a16="http://schemas.microsoft.com/office/drawing/2014/main" id="{BAAACB60-72C2-4416-9299-161860BAE9EE}"/>
                  </a:ext>
                </a:extLst>
              </p:cNvPr>
              <p:cNvSpPr>
                <a:spLocks noEditPoints="1"/>
              </p:cNvSpPr>
              <p:nvPr/>
            </p:nvSpPr>
            <p:spPr bwMode="auto">
              <a:xfrm>
                <a:off x="9274578" y="2071415"/>
                <a:ext cx="925899" cy="1034829"/>
              </a:xfrm>
              <a:custGeom>
                <a:avLst/>
                <a:gdLst>
                  <a:gd name="T0" fmla="*/ 324 w 325"/>
                  <a:gd name="T1" fmla="*/ 106 h 363"/>
                  <a:gd name="T2" fmla="*/ 283 w 325"/>
                  <a:gd name="T3" fmla="*/ 179 h 363"/>
                  <a:gd name="T4" fmla="*/ 247 w 325"/>
                  <a:gd name="T5" fmla="*/ 214 h 363"/>
                  <a:gd name="T6" fmla="*/ 241 w 325"/>
                  <a:gd name="T7" fmla="*/ 228 h 363"/>
                  <a:gd name="T8" fmla="*/ 271 w 325"/>
                  <a:gd name="T9" fmla="*/ 230 h 363"/>
                  <a:gd name="T10" fmla="*/ 282 w 325"/>
                  <a:gd name="T11" fmla="*/ 240 h 363"/>
                  <a:gd name="T12" fmla="*/ 269 w 325"/>
                  <a:gd name="T13" fmla="*/ 277 h 363"/>
                  <a:gd name="T14" fmla="*/ 223 w 325"/>
                  <a:gd name="T15" fmla="*/ 316 h 363"/>
                  <a:gd name="T16" fmla="*/ 176 w 325"/>
                  <a:gd name="T17" fmla="*/ 340 h 363"/>
                  <a:gd name="T18" fmla="*/ 160 w 325"/>
                  <a:gd name="T19" fmla="*/ 339 h 363"/>
                  <a:gd name="T20" fmla="*/ 165 w 325"/>
                  <a:gd name="T21" fmla="*/ 329 h 363"/>
                  <a:gd name="T22" fmla="*/ 195 w 325"/>
                  <a:gd name="T23" fmla="*/ 302 h 363"/>
                  <a:gd name="T24" fmla="*/ 214 w 325"/>
                  <a:gd name="T25" fmla="*/ 282 h 363"/>
                  <a:gd name="T26" fmla="*/ 223 w 325"/>
                  <a:gd name="T27" fmla="*/ 265 h 363"/>
                  <a:gd name="T28" fmla="*/ 220 w 325"/>
                  <a:gd name="T29" fmla="*/ 257 h 363"/>
                  <a:gd name="T30" fmla="*/ 179 w 325"/>
                  <a:gd name="T31" fmla="*/ 289 h 363"/>
                  <a:gd name="T32" fmla="*/ 106 w 325"/>
                  <a:gd name="T33" fmla="*/ 335 h 363"/>
                  <a:gd name="T34" fmla="*/ 20 w 325"/>
                  <a:gd name="T35" fmla="*/ 363 h 363"/>
                  <a:gd name="T36" fmla="*/ 4 w 325"/>
                  <a:gd name="T37" fmla="*/ 360 h 363"/>
                  <a:gd name="T38" fmla="*/ 78 w 325"/>
                  <a:gd name="T39" fmla="*/ 306 h 363"/>
                  <a:gd name="T40" fmla="*/ 102 w 325"/>
                  <a:gd name="T41" fmla="*/ 295 h 363"/>
                  <a:gd name="T42" fmla="*/ 208 w 325"/>
                  <a:gd name="T43" fmla="*/ 238 h 363"/>
                  <a:gd name="T44" fmla="*/ 207 w 325"/>
                  <a:gd name="T45" fmla="*/ 232 h 363"/>
                  <a:gd name="T46" fmla="*/ 171 w 325"/>
                  <a:gd name="T47" fmla="*/ 243 h 363"/>
                  <a:gd name="T48" fmla="*/ 163 w 325"/>
                  <a:gd name="T49" fmla="*/ 239 h 363"/>
                  <a:gd name="T50" fmla="*/ 170 w 325"/>
                  <a:gd name="T51" fmla="*/ 226 h 363"/>
                  <a:gd name="T52" fmla="*/ 154 w 325"/>
                  <a:gd name="T53" fmla="*/ 206 h 363"/>
                  <a:gd name="T54" fmla="*/ 122 w 325"/>
                  <a:gd name="T55" fmla="*/ 224 h 363"/>
                  <a:gd name="T56" fmla="*/ 99 w 325"/>
                  <a:gd name="T57" fmla="*/ 236 h 363"/>
                  <a:gd name="T58" fmla="*/ 100 w 325"/>
                  <a:gd name="T59" fmla="*/ 222 h 363"/>
                  <a:gd name="T60" fmla="*/ 116 w 325"/>
                  <a:gd name="T61" fmla="*/ 204 h 363"/>
                  <a:gd name="T62" fmla="*/ 118 w 325"/>
                  <a:gd name="T63" fmla="*/ 183 h 363"/>
                  <a:gd name="T64" fmla="*/ 116 w 325"/>
                  <a:gd name="T65" fmla="*/ 174 h 363"/>
                  <a:gd name="T66" fmla="*/ 143 w 325"/>
                  <a:gd name="T67" fmla="*/ 167 h 363"/>
                  <a:gd name="T68" fmla="*/ 158 w 325"/>
                  <a:gd name="T69" fmla="*/ 145 h 363"/>
                  <a:gd name="T70" fmla="*/ 147 w 325"/>
                  <a:gd name="T71" fmla="*/ 144 h 363"/>
                  <a:gd name="T72" fmla="*/ 132 w 325"/>
                  <a:gd name="T73" fmla="*/ 141 h 363"/>
                  <a:gd name="T74" fmla="*/ 141 w 325"/>
                  <a:gd name="T75" fmla="*/ 129 h 363"/>
                  <a:gd name="T76" fmla="*/ 140 w 325"/>
                  <a:gd name="T77" fmla="*/ 115 h 363"/>
                  <a:gd name="T78" fmla="*/ 112 w 325"/>
                  <a:gd name="T79" fmla="*/ 96 h 363"/>
                  <a:gd name="T80" fmla="*/ 127 w 325"/>
                  <a:gd name="T81" fmla="*/ 92 h 363"/>
                  <a:gd name="T82" fmla="*/ 167 w 325"/>
                  <a:gd name="T83" fmla="*/ 81 h 363"/>
                  <a:gd name="T84" fmla="*/ 203 w 325"/>
                  <a:gd name="T85" fmla="*/ 36 h 363"/>
                  <a:gd name="T86" fmla="*/ 204 w 325"/>
                  <a:gd name="T87" fmla="*/ 10 h 363"/>
                  <a:gd name="T88" fmla="*/ 216 w 325"/>
                  <a:gd name="T89" fmla="*/ 3 h 363"/>
                  <a:gd name="T90" fmla="*/ 224 w 325"/>
                  <a:gd name="T91" fmla="*/ 56 h 363"/>
                  <a:gd name="T92" fmla="*/ 205 w 325"/>
                  <a:gd name="T93" fmla="*/ 91 h 363"/>
                  <a:gd name="T94" fmla="*/ 208 w 325"/>
                  <a:gd name="T95" fmla="*/ 105 h 363"/>
                  <a:gd name="T96" fmla="*/ 267 w 325"/>
                  <a:gd name="T97" fmla="*/ 87 h 363"/>
                  <a:gd name="T98" fmla="*/ 297 w 325"/>
                  <a:gd name="T99" fmla="*/ 85 h 363"/>
                  <a:gd name="T100" fmla="*/ 309 w 325"/>
                  <a:gd name="T101" fmla="*/ 86 h 363"/>
                  <a:gd name="T102" fmla="*/ 325 w 325"/>
                  <a:gd name="T103" fmla="*/ 104 h 363"/>
                  <a:gd name="T104" fmla="*/ 198 w 325"/>
                  <a:gd name="T105" fmla="*/ 126 h 363"/>
                  <a:gd name="T106" fmla="*/ 164 w 325"/>
                  <a:gd name="T107" fmla="*/ 175 h 363"/>
                  <a:gd name="T108" fmla="*/ 181 w 325"/>
                  <a:gd name="T109" fmla="*/ 191 h 363"/>
                  <a:gd name="T110" fmla="*/ 186 w 325"/>
                  <a:gd name="T111" fmla="*/ 173 h 363"/>
                  <a:gd name="T112" fmla="*/ 199 w 325"/>
                  <a:gd name="T113" fmla="*/ 170 h 363"/>
                  <a:gd name="T114" fmla="*/ 206 w 325"/>
                  <a:gd name="T115" fmla="*/ 204 h 363"/>
                  <a:gd name="T116" fmla="*/ 217 w 325"/>
                  <a:gd name="T117" fmla="*/ 206 h 363"/>
                  <a:gd name="T118" fmla="*/ 229 w 325"/>
                  <a:gd name="T119" fmla="*/ 188 h 363"/>
                  <a:gd name="T120" fmla="*/ 261 w 325"/>
                  <a:gd name="T121" fmla="*/ 141 h 363"/>
                  <a:gd name="T122" fmla="*/ 250 w 325"/>
                  <a:gd name="T123" fmla="*/ 134 h 363"/>
                  <a:gd name="T124" fmla="*/ 206 w 325"/>
                  <a:gd name="T125" fmla="*/ 12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5" h="363">
                    <a:moveTo>
                      <a:pt x="325" y="104"/>
                    </a:moveTo>
                    <a:cubicBezTo>
                      <a:pt x="325" y="104"/>
                      <a:pt x="324" y="105"/>
                      <a:pt x="324" y="106"/>
                    </a:cubicBezTo>
                    <a:cubicBezTo>
                      <a:pt x="323" y="108"/>
                      <a:pt x="323" y="111"/>
                      <a:pt x="322" y="114"/>
                    </a:cubicBezTo>
                    <a:cubicBezTo>
                      <a:pt x="312" y="138"/>
                      <a:pt x="300" y="160"/>
                      <a:pt x="283" y="179"/>
                    </a:cubicBezTo>
                    <a:cubicBezTo>
                      <a:pt x="275" y="188"/>
                      <a:pt x="267" y="197"/>
                      <a:pt x="259" y="205"/>
                    </a:cubicBezTo>
                    <a:cubicBezTo>
                      <a:pt x="255" y="209"/>
                      <a:pt x="251" y="211"/>
                      <a:pt x="247" y="214"/>
                    </a:cubicBezTo>
                    <a:cubicBezTo>
                      <a:pt x="244" y="217"/>
                      <a:pt x="241" y="219"/>
                      <a:pt x="239" y="223"/>
                    </a:cubicBezTo>
                    <a:cubicBezTo>
                      <a:pt x="237" y="226"/>
                      <a:pt x="238" y="227"/>
                      <a:pt x="241" y="228"/>
                    </a:cubicBezTo>
                    <a:cubicBezTo>
                      <a:pt x="243" y="228"/>
                      <a:pt x="245" y="228"/>
                      <a:pt x="246" y="228"/>
                    </a:cubicBezTo>
                    <a:cubicBezTo>
                      <a:pt x="255" y="229"/>
                      <a:pt x="263" y="230"/>
                      <a:pt x="271" y="230"/>
                    </a:cubicBezTo>
                    <a:cubicBezTo>
                      <a:pt x="272" y="230"/>
                      <a:pt x="274" y="231"/>
                      <a:pt x="275" y="231"/>
                    </a:cubicBezTo>
                    <a:cubicBezTo>
                      <a:pt x="280" y="233"/>
                      <a:pt x="282" y="235"/>
                      <a:pt x="282" y="240"/>
                    </a:cubicBezTo>
                    <a:cubicBezTo>
                      <a:pt x="283" y="247"/>
                      <a:pt x="282" y="253"/>
                      <a:pt x="279" y="259"/>
                    </a:cubicBezTo>
                    <a:cubicBezTo>
                      <a:pt x="277" y="265"/>
                      <a:pt x="273" y="271"/>
                      <a:pt x="269" y="277"/>
                    </a:cubicBezTo>
                    <a:cubicBezTo>
                      <a:pt x="260" y="289"/>
                      <a:pt x="248" y="298"/>
                      <a:pt x="237" y="307"/>
                    </a:cubicBezTo>
                    <a:cubicBezTo>
                      <a:pt x="233" y="311"/>
                      <a:pt x="228" y="314"/>
                      <a:pt x="223" y="316"/>
                    </a:cubicBezTo>
                    <a:cubicBezTo>
                      <a:pt x="213" y="321"/>
                      <a:pt x="203" y="327"/>
                      <a:pt x="193" y="332"/>
                    </a:cubicBezTo>
                    <a:cubicBezTo>
                      <a:pt x="187" y="334"/>
                      <a:pt x="182" y="337"/>
                      <a:pt x="176" y="340"/>
                    </a:cubicBezTo>
                    <a:cubicBezTo>
                      <a:pt x="173" y="341"/>
                      <a:pt x="169" y="341"/>
                      <a:pt x="166" y="342"/>
                    </a:cubicBezTo>
                    <a:cubicBezTo>
                      <a:pt x="164" y="342"/>
                      <a:pt x="161" y="341"/>
                      <a:pt x="160" y="339"/>
                    </a:cubicBezTo>
                    <a:cubicBezTo>
                      <a:pt x="159" y="337"/>
                      <a:pt x="160" y="335"/>
                      <a:pt x="162" y="333"/>
                    </a:cubicBezTo>
                    <a:cubicBezTo>
                      <a:pt x="163" y="332"/>
                      <a:pt x="164" y="330"/>
                      <a:pt x="165" y="329"/>
                    </a:cubicBezTo>
                    <a:cubicBezTo>
                      <a:pt x="173" y="323"/>
                      <a:pt x="181" y="316"/>
                      <a:pt x="189" y="310"/>
                    </a:cubicBezTo>
                    <a:cubicBezTo>
                      <a:pt x="192" y="307"/>
                      <a:pt x="194" y="305"/>
                      <a:pt x="195" y="302"/>
                    </a:cubicBezTo>
                    <a:cubicBezTo>
                      <a:pt x="196" y="300"/>
                      <a:pt x="198" y="297"/>
                      <a:pt x="200" y="295"/>
                    </a:cubicBezTo>
                    <a:cubicBezTo>
                      <a:pt x="205" y="291"/>
                      <a:pt x="210" y="287"/>
                      <a:pt x="214" y="282"/>
                    </a:cubicBezTo>
                    <a:cubicBezTo>
                      <a:pt x="217" y="280"/>
                      <a:pt x="218" y="278"/>
                      <a:pt x="219" y="275"/>
                    </a:cubicBezTo>
                    <a:cubicBezTo>
                      <a:pt x="219" y="271"/>
                      <a:pt x="221" y="268"/>
                      <a:pt x="223" y="265"/>
                    </a:cubicBezTo>
                    <a:cubicBezTo>
                      <a:pt x="225" y="263"/>
                      <a:pt x="227" y="261"/>
                      <a:pt x="229" y="259"/>
                    </a:cubicBezTo>
                    <a:cubicBezTo>
                      <a:pt x="227" y="256"/>
                      <a:pt x="224" y="256"/>
                      <a:pt x="220" y="257"/>
                    </a:cubicBezTo>
                    <a:cubicBezTo>
                      <a:pt x="212" y="260"/>
                      <a:pt x="205" y="264"/>
                      <a:pt x="199" y="270"/>
                    </a:cubicBezTo>
                    <a:cubicBezTo>
                      <a:pt x="192" y="276"/>
                      <a:pt x="186" y="282"/>
                      <a:pt x="179" y="289"/>
                    </a:cubicBezTo>
                    <a:cubicBezTo>
                      <a:pt x="169" y="299"/>
                      <a:pt x="157" y="307"/>
                      <a:pt x="144" y="314"/>
                    </a:cubicBezTo>
                    <a:cubicBezTo>
                      <a:pt x="131" y="320"/>
                      <a:pt x="119" y="328"/>
                      <a:pt x="106" y="335"/>
                    </a:cubicBezTo>
                    <a:cubicBezTo>
                      <a:pt x="89" y="344"/>
                      <a:pt x="72" y="352"/>
                      <a:pt x="53" y="357"/>
                    </a:cubicBezTo>
                    <a:cubicBezTo>
                      <a:pt x="43" y="361"/>
                      <a:pt x="32" y="363"/>
                      <a:pt x="20" y="363"/>
                    </a:cubicBezTo>
                    <a:cubicBezTo>
                      <a:pt x="16" y="362"/>
                      <a:pt x="12" y="361"/>
                      <a:pt x="7" y="361"/>
                    </a:cubicBezTo>
                    <a:cubicBezTo>
                      <a:pt x="6" y="361"/>
                      <a:pt x="5" y="360"/>
                      <a:pt x="4" y="360"/>
                    </a:cubicBezTo>
                    <a:cubicBezTo>
                      <a:pt x="0" y="358"/>
                      <a:pt x="0" y="355"/>
                      <a:pt x="4" y="352"/>
                    </a:cubicBezTo>
                    <a:cubicBezTo>
                      <a:pt x="28" y="337"/>
                      <a:pt x="53" y="321"/>
                      <a:pt x="78" y="306"/>
                    </a:cubicBezTo>
                    <a:cubicBezTo>
                      <a:pt x="84" y="302"/>
                      <a:pt x="91" y="298"/>
                      <a:pt x="98" y="297"/>
                    </a:cubicBezTo>
                    <a:cubicBezTo>
                      <a:pt x="100" y="296"/>
                      <a:pt x="101" y="295"/>
                      <a:pt x="102" y="295"/>
                    </a:cubicBezTo>
                    <a:cubicBezTo>
                      <a:pt x="135" y="275"/>
                      <a:pt x="169" y="257"/>
                      <a:pt x="204" y="241"/>
                    </a:cubicBezTo>
                    <a:cubicBezTo>
                      <a:pt x="205" y="240"/>
                      <a:pt x="207" y="239"/>
                      <a:pt x="208" y="238"/>
                    </a:cubicBezTo>
                    <a:cubicBezTo>
                      <a:pt x="209" y="237"/>
                      <a:pt x="210" y="235"/>
                      <a:pt x="210" y="234"/>
                    </a:cubicBezTo>
                    <a:cubicBezTo>
                      <a:pt x="210" y="233"/>
                      <a:pt x="208" y="232"/>
                      <a:pt x="207" y="232"/>
                    </a:cubicBezTo>
                    <a:cubicBezTo>
                      <a:pt x="201" y="231"/>
                      <a:pt x="196" y="233"/>
                      <a:pt x="190" y="235"/>
                    </a:cubicBezTo>
                    <a:cubicBezTo>
                      <a:pt x="184" y="238"/>
                      <a:pt x="178" y="240"/>
                      <a:pt x="171" y="243"/>
                    </a:cubicBezTo>
                    <a:cubicBezTo>
                      <a:pt x="170" y="243"/>
                      <a:pt x="169" y="244"/>
                      <a:pt x="168" y="244"/>
                    </a:cubicBezTo>
                    <a:cubicBezTo>
                      <a:pt x="164" y="244"/>
                      <a:pt x="163" y="244"/>
                      <a:pt x="163" y="239"/>
                    </a:cubicBezTo>
                    <a:cubicBezTo>
                      <a:pt x="163" y="236"/>
                      <a:pt x="164" y="233"/>
                      <a:pt x="166" y="231"/>
                    </a:cubicBezTo>
                    <a:cubicBezTo>
                      <a:pt x="167" y="229"/>
                      <a:pt x="169" y="228"/>
                      <a:pt x="170" y="226"/>
                    </a:cubicBezTo>
                    <a:cubicBezTo>
                      <a:pt x="172" y="222"/>
                      <a:pt x="172" y="218"/>
                      <a:pt x="168" y="215"/>
                    </a:cubicBezTo>
                    <a:cubicBezTo>
                      <a:pt x="164" y="212"/>
                      <a:pt x="159" y="209"/>
                      <a:pt x="154" y="206"/>
                    </a:cubicBezTo>
                    <a:cubicBezTo>
                      <a:pt x="148" y="203"/>
                      <a:pt x="143" y="205"/>
                      <a:pt x="138" y="210"/>
                    </a:cubicBezTo>
                    <a:cubicBezTo>
                      <a:pt x="133" y="215"/>
                      <a:pt x="128" y="219"/>
                      <a:pt x="122" y="224"/>
                    </a:cubicBezTo>
                    <a:cubicBezTo>
                      <a:pt x="118" y="228"/>
                      <a:pt x="112" y="231"/>
                      <a:pt x="107" y="235"/>
                    </a:cubicBezTo>
                    <a:cubicBezTo>
                      <a:pt x="105" y="236"/>
                      <a:pt x="102" y="238"/>
                      <a:pt x="99" y="236"/>
                    </a:cubicBezTo>
                    <a:cubicBezTo>
                      <a:pt x="97" y="234"/>
                      <a:pt x="97" y="231"/>
                      <a:pt x="98" y="229"/>
                    </a:cubicBezTo>
                    <a:cubicBezTo>
                      <a:pt x="98" y="226"/>
                      <a:pt x="99" y="224"/>
                      <a:pt x="100" y="222"/>
                    </a:cubicBezTo>
                    <a:cubicBezTo>
                      <a:pt x="102" y="219"/>
                      <a:pt x="105" y="217"/>
                      <a:pt x="107" y="214"/>
                    </a:cubicBezTo>
                    <a:cubicBezTo>
                      <a:pt x="110" y="211"/>
                      <a:pt x="113" y="208"/>
                      <a:pt x="116" y="204"/>
                    </a:cubicBezTo>
                    <a:cubicBezTo>
                      <a:pt x="118" y="202"/>
                      <a:pt x="119" y="198"/>
                      <a:pt x="120" y="195"/>
                    </a:cubicBezTo>
                    <a:cubicBezTo>
                      <a:pt x="122" y="191"/>
                      <a:pt x="122" y="187"/>
                      <a:pt x="118" y="183"/>
                    </a:cubicBezTo>
                    <a:cubicBezTo>
                      <a:pt x="116" y="182"/>
                      <a:pt x="115" y="181"/>
                      <a:pt x="115" y="179"/>
                    </a:cubicBezTo>
                    <a:cubicBezTo>
                      <a:pt x="113" y="177"/>
                      <a:pt x="113" y="175"/>
                      <a:pt x="116" y="174"/>
                    </a:cubicBezTo>
                    <a:cubicBezTo>
                      <a:pt x="123" y="173"/>
                      <a:pt x="130" y="171"/>
                      <a:pt x="137" y="170"/>
                    </a:cubicBezTo>
                    <a:cubicBezTo>
                      <a:pt x="140" y="170"/>
                      <a:pt x="141" y="169"/>
                      <a:pt x="143" y="167"/>
                    </a:cubicBezTo>
                    <a:cubicBezTo>
                      <a:pt x="146" y="163"/>
                      <a:pt x="150" y="159"/>
                      <a:pt x="153" y="155"/>
                    </a:cubicBezTo>
                    <a:cubicBezTo>
                      <a:pt x="155" y="152"/>
                      <a:pt x="157" y="149"/>
                      <a:pt x="158" y="145"/>
                    </a:cubicBezTo>
                    <a:cubicBezTo>
                      <a:pt x="159" y="141"/>
                      <a:pt x="157" y="140"/>
                      <a:pt x="154" y="141"/>
                    </a:cubicBezTo>
                    <a:cubicBezTo>
                      <a:pt x="151" y="141"/>
                      <a:pt x="149" y="142"/>
                      <a:pt x="147" y="144"/>
                    </a:cubicBezTo>
                    <a:cubicBezTo>
                      <a:pt x="144" y="146"/>
                      <a:pt x="140" y="146"/>
                      <a:pt x="137" y="145"/>
                    </a:cubicBezTo>
                    <a:cubicBezTo>
                      <a:pt x="134" y="145"/>
                      <a:pt x="133" y="144"/>
                      <a:pt x="132" y="141"/>
                    </a:cubicBezTo>
                    <a:cubicBezTo>
                      <a:pt x="132" y="139"/>
                      <a:pt x="132" y="137"/>
                      <a:pt x="134" y="135"/>
                    </a:cubicBezTo>
                    <a:cubicBezTo>
                      <a:pt x="137" y="133"/>
                      <a:pt x="139" y="131"/>
                      <a:pt x="141" y="129"/>
                    </a:cubicBezTo>
                    <a:cubicBezTo>
                      <a:pt x="143" y="126"/>
                      <a:pt x="144" y="123"/>
                      <a:pt x="144" y="119"/>
                    </a:cubicBezTo>
                    <a:cubicBezTo>
                      <a:pt x="144" y="116"/>
                      <a:pt x="143" y="115"/>
                      <a:pt x="140" y="115"/>
                    </a:cubicBezTo>
                    <a:cubicBezTo>
                      <a:pt x="136" y="115"/>
                      <a:pt x="132" y="115"/>
                      <a:pt x="129" y="114"/>
                    </a:cubicBezTo>
                    <a:cubicBezTo>
                      <a:pt x="119" y="112"/>
                      <a:pt x="114" y="106"/>
                      <a:pt x="112" y="96"/>
                    </a:cubicBezTo>
                    <a:cubicBezTo>
                      <a:pt x="112" y="91"/>
                      <a:pt x="113" y="90"/>
                      <a:pt x="118" y="91"/>
                    </a:cubicBezTo>
                    <a:cubicBezTo>
                      <a:pt x="121" y="91"/>
                      <a:pt x="124" y="91"/>
                      <a:pt x="127" y="92"/>
                    </a:cubicBezTo>
                    <a:cubicBezTo>
                      <a:pt x="137" y="93"/>
                      <a:pt x="146" y="92"/>
                      <a:pt x="155" y="86"/>
                    </a:cubicBezTo>
                    <a:cubicBezTo>
                      <a:pt x="158" y="83"/>
                      <a:pt x="163" y="82"/>
                      <a:pt x="167" y="81"/>
                    </a:cubicBezTo>
                    <a:cubicBezTo>
                      <a:pt x="174" y="79"/>
                      <a:pt x="180" y="76"/>
                      <a:pt x="184" y="70"/>
                    </a:cubicBezTo>
                    <a:cubicBezTo>
                      <a:pt x="193" y="60"/>
                      <a:pt x="200" y="49"/>
                      <a:pt x="203" y="36"/>
                    </a:cubicBezTo>
                    <a:cubicBezTo>
                      <a:pt x="204" y="30"/>
                      <a:pt x="205" y="23"/>
                      <a:pt x="205" y="17"/>
                    </a:cubicBezTo>
                    <a:cubicBezTo>
                      <a:pt x="204" y="15"/>
                      <a:pt x="204" y="13"/>
                      <a:pt x="204" y="10"/>
                    </a:cubicBezTo>
                    <a:cubicBezTo>
                      <a:pt x="204" y="7"/>
                      <a:pt x="204" y="4"/>
                      <a:pt x="207" y="2"/>
                    </a:cubicBezTo>
                    <a:cubicBezTo>
                      <a:pt x="211" y="0"/>
                      <a:pt x="213" y="2"/>
                      <a:pt x="216" y="3"/>
                    </a:cubicBezTo>
                    <a:cubicBezTo>
                      <a:pt x="230" y="11"/>
                      <a:pt x="236" y="28"/>
                      <a:pt x="230" y="43"/>
                    </a:cubicBezTo>
                    <a:cubicBezTo>
                      <a:pt x="229" y="48"/>
                      <a:pt x="226" y="52"/>
                      <a:pt x="224" y="56"/>
                    </a:cubicBezTo>
                    <a:cubicBezTo>
                      <a:pt x="219" y="64"/>
                      <a:pt x="214" y="72"/>
                      <a:pt x="209" y="80"/>
                    </a:cubicBezTo>
                    <a:cubicBezTo>
                      <a:pt x="207" y="83"/>
                      <a:pt x="206" y="87"/>
                      <a:pt x="205" y="91"/>
                    </a:cubicBezTo>
                    <a:cubicBezTo>
                      <a:pt x="204" y="93"/>
                      <a:pt x="203" y="95"/>
                      <a:pt x="203" y="98"/>
                    </a:cubicBezTo>
                    <a:cubicBezTo>
                      <a:pt x="203" y="102"/>
                      <a:pt x="205" y="104"/>
                      <a:pt x="208" y="105"/>
                    </a:cubicBezTo>
                    <a:cubicBezTo>
                      <a:pt x="213" y="106"/>
                      <a:pt x="217" y="105"/>
                      <a:pt x="221" y="104"/>
                    </a:cubicBezTo>
                    <a:cubicBezTo>
                      <a:pt x="236" y="97"/>
                      <a:pt x="251" y="91"/>
                      <a:pt x="267" y="87"/>
                    </a:cubicBezTo>
                    <a:cubicBezTo>
                      <a:pt x="274" y="85"/>
                      <a:pt x="280" y="84"/>
                      <a:pt x="287" y="82"/>
                    </a:cubicBezTo>
                    <a:cubicBezTo>
                      <a:pt x="290" y="82"/>
                      <a:pt x="294" y="82"/>
                      <a:pt x="297" y="85"/>
                    </a:cubicBezTo>
                    <a:cubicBezTo>
                      <a:pt x="299" y="86"/>
                      <a:pt x="301" y="86"/>
                      <a:pt x="304" y="86"/>
                    </a:cubicBezTo>
                    <a:cubicBezTo>
                      <a:pt x="305" y="87"/>
                      <a:pt x="307" y="86"/>
                      <a:pt x="309" y="86"/>
                    </a:cubicBezTo>
                    <a:cubicBezTo>
                      <a:pt x="317" y="86"/>
                      <a:pt x="323" y="89"/>
                      <a:pt x="325" y="97"/>
                    </a:cubicBezTo>
                    <a:cubicBezTo>
                      <a:pt x="325" y="99"/>
                      <a:pt x="325" y="101"/>
                      <a:pt x="325" y="104"/>
                    </a:cubicBezTo>
                    <a:close/>
                    <a:moveTo>
                      <a:pt x="206" y="122"/>
                    </a:moveTo>
                    <a:cubicBezTo>
                      <a:pt x="203" y="122"/>
                      <a:pt x="200" y="123"/>
                      <a:pt x="198" y="126"/>
                    </a:cubicBezTo>
                    <a:cubicBezTo>
                      <a:pt x="189" y="138"/>
                      <a:pt x="179" y="150"/>
                      <a:pt x="169" y="162"/>
                    </a:cubicBezTo>
                    <a:cubicBezTo>
                      <a:pt x="166" y="166"/>
                      <a:pt x="164" y="170"/>
                      <a:pt x="164" y="175"/>
                    </a:cubicBezTo>
                    <a:cubicBezTo>
                      <a:pt x="162" y="184"/>
                      <a:pt x="165" y="188"/>
                      <a:pt x="173" y="193"/>
                    </a:cubicBezTo>
                    <a:cubicBezTo>
                      <a:pt x="176" y="195"/>
                      <a:pt x="179" y="194"/>
                      <a:pt x="181" y="191"/>
                    </a:cubicBezTo>
                    <a:cubicBezTo>
                      <a:pt x="183" y="188"/>
                      <a:pt x="183" y="186"/>
                      <a:pt x="184" y="183"/>
                    </a:cubicBezTo>
                    <a:cubicBezTo>
                      <a:pt x="185" y="180"/>
                      <a:pt x="185" y="176"/>
                      <a:pt x="186" y="173"/>
                    </a:cubicBezTo>
                    <a:cubicBezTo>
                      <a:pt x="187" y="171"/>
                      <a:pt x="188" y="168"/>
                      <a:pt x="190" y="167"/>
                    </a:cubicBezTo>
                    <a:cubicBezTo>
                      <a:pt x="194" y="164"/>
                      <a:pt x="197" y="165"/>
                      <a:pt x="199" y="170"/>
                    </a:cubicBezTo>
                    <a:cubicBezTo>
                      <a:pt x="199" y="171"/>
                      <a:pt x="199" y="171"/>
                      <a:pt x="199" y="172"/>
                    </a:cubicBezTo>
                    <a:cubicBezTo>
                      <a:pt x="202" y="183"/>
                      <a:pt x="205" y="193"/>
                      <a:pt x="206" y="204"/>
                    </a:cubicBezTo>
                    <a:cubicBezTo>
                      <a:pt x="206" y="206"/>
                      <a:pt x="207" y="209"/>
                      <a:pt x="210" y="210"/>
                    </a:cubicBezTo>
                    <a:cubicBezTo>
                      <a:pt x="214" y="210"/>
                      <a:pt x="215" y="208"/>
                      <a:pt x="217" y="206"/>
                    </a:cubicBezTo>
                    <a:cubicBezTo>
                      <a:pt x="217" y="205"/>
                      <a:pt x="217" y="205"/>
                      <a:pt x="218" y="204"/>
                    </a:cubicBezTo>
                    <a:cubicBezTo>
                      <a:pt x="221" y="199"/>
                      <a:pt x="225" y="193"/>
                      <a:pt x="229" y="188"/>
                    </a:cubicBezTo>
                    <a:cubicBezTo>
                      <a:pt x="237" y="177"/>
                      <a:pt x="246" y="167"/>
                      <a:pt x="255" y="157"/>
                    </a:cubicBezTo>
                    <a:cubicBezTo>
                      <a:pt x="259" y="152"/>
                      <a:pt x="261" y="147"/>
                      <a:pt x="261" y="141"/>
                    </a:cubicBezTo>
                    <a:cubicBezTo>
                      <a:pt x="261" y="137"/>
                      <a:pt x="259" y="135"/>
                      <a:pt x="255" y="134"/>
                    </a:cubicBezTo>
                    <a:cubicBezTo>
                      <a:pt x="253" y="134"/>
                      <a:pt x="251" y="134"/>
                      <a:pt x="250" y="134"/>
                    </a:cubicBezTo>
                    <a:cubicBezTo>
                      <a:pt x="240" y="131"/>
                      <a:pt x="231" y="129"/>
                      <a:pt x="221" y="126"/>
                    </a:cubicBezTo>
                    <a:cubicBezTo>
                      <a:pt x="216" y="125"/>
                      <a:pt x="211" y="123"/>
                      <a:pt x="206" y="1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87" name="Freeform 10">
                <a:extLst>
                  <a:ext uri="{FF2B5EF4-FFF2-40B4-BE49-F238E27FC236}">
                    <a16:creationId xmlns:a16="http://schemas.microsoft.com/office/drawing/2014/main" id="{8CAA1636-149B-4EDA-B31F-4978A1DAA4F3}"/>
                  </a:ext>
                </a:extLst>
              </p:cNvPr>
              <p:cNvSpPr>
                <a:spLocks/>
              </p:cNvSpPr>
              <p:nvPr/>
            </p:nvSpPr>
            <p:spPr bwMode="auto">
              <a:xfrm>
                <a:off x="7550931" y="2257236"/>
                <a:ext cx="1089293" cy="1169389"/>
              </a:xfrm>
              <a:custGeom>
                <a:avLst/>
                <a:gdLst>
                  <a:gd name="T0" fmla="*/ 83 w 383"/>
                  <a:gd name="T1" fmla="*/ 410 h 411"/>
                  <a:gd name="T2" fmla="*/ 111 w 383"/>
                  <a:gd name="T3" fmla="*/ 380 h 411"/>
                  <a:gd name="T4" fmla="*/ 136 w 383"/>
                  <a:gd name="T5" fmla="*/ 371 h 411"/>
                  <a:gd name="T6" fmla="*/ 198 w 383"/>
                  <a:gd name="T7" fmla="*/ 294 h 411"/>
                  <a:gd name="T8" fmla="*/ 201 w 383"/>
                  <a:gd name="T9" fmla="*/ 280 h 411"/>
                  <a:gd name="T10" fmla="*/ 197 w 383"/>
                  <a:gd name="T11" fmla="*/ 274 h 411"/>
                  <a:gd name="T12" fmla="*/ 166 w 383"/>
                  <a:gd name="T13" fmla="*/ 283 h 411"/>
                  <a:gd name="T14" fmla="*/ 144 w 383"/>
                  <a:gd name="T15" fmla="*/ 291 h 411"/>
                  <a:gd name="T16" fmla="*/ 123 w 383"/>
                  <a:gd name="T17" fmla="*/ 305 h 411"/>
                  <a:gd name="T18" fmla="*/ 62 w 383"/>
                  <a:gd name="T19" fmla="*/ 344 h 411"/>
                  <a:gd name="T20" fmla="*/ 34 w 383"/>
                  <a:gd name="T21" fmla="*/ 353 h 411"/>
                  <a:gd name="T22" fmla="*/ 9 w 383"/>
                  <a:gd name="T23" fmla="*/ 344 h 411"/>
                  <a:gd name="T24" fmla="*/ 1 w 383"/>
                  <a:gd name="T25" fmla="*/ 322 h 411"/>
                  <a:gd name="T26" fmla="*/ 0 w 383"/>
                  <a:gd name="T27" fmla="*/ 288 h 411"/>
                  <a:gd name="T28" fmla="*/ 1 w 383"/>
                  <a:gd name="T29" fmla="*/ 283 h 411"/>
                  <a:gd name="T30" fmla="*/ 6 w 383"/>
                  <a:gd name="T31" fmla="*/ 282 h 411"/>
                  <a:gd name="T32" fmla="*/ 8 w 383"/>
                  <a:gd name="T33" fmla="*/ 285 h 411"/>
                  <a:gd name="T34" fmla="*/ 10 w 383"/>
                  <a:gd name="T35" fmla="*/ 290 h 411"/>
                  <a:gd name="T36" fmla="*/ 32 w 383"/>
                  <a:gd name="T37" fmla="*/ 298 h 411"/>
                  <a:gd name="T38" fmla="*/ 46 w 383"/>
                  <a:gd name="T39" fmla="*/ 293 h 411"/>
                  <a:gd name="T40" fmla="*/ 53 w 383"/>
                  <a:gd name="T41" fmla="*/ 291 h 411"/>
                  <a:gd name="T42" fmla="*/ 65 w 383"/>
                  <a:gd name="T43" fmla="*/ 288 h 411"/>
                  <a:gd name="T44" fmla="*/ 100 w 383"/>
                  <a:gd name="T45" fmla="*/ 268 h 411"/>
                  <a:gd name="T46" fmla="*/ 156 w 383"/>
                  <a:gd name="T47" fmla="*/ 244 h 411"/>
                  <a:gd name="T48" fmla="*/ 197 w 383"/>
                  <a:gd name="T49" fmla="*/ 229 h 411"/>
                  <a:gd name="T50" fmla="*/ 203 w 383"/>
                  <a:gd name="T51" fmla="*/ 226 h 411"/>
                  <a:gd name="T52" fmla="*/ 219 w 383"/>
                  <a:gd name="T53" fmla="*/ 204 h 411"/>
                  <a:gd name="T54" fmla="*/ 222 w 383"/>
                  <a:gd name="T55" fmla="*/ 124 h 411"/>
                  <a:gd name="T56" fmla="*/ 210 w 383"/>
                  <a:gd name="T57" fmla="*/ 69 h 411"/>
                  <a:gd name="T58" fmla="*/ 197 w 383"/>
                  <a:gd name="T59" fmla="*/ 36 h 411"/>
                  <a:gd name="T60" fmla="*/ 194 w 383"/>
                  <a:gd name="T61" fmla="*/ 10 h 411"/>
                  <a:gd name="T62" fmla="*/ 205 w 383"/>
                  <a:gd name="T63" fmla="*/ 2 h 411"/>
                  <a:gd name="T64" fmla="*/ 230 w 383"/>
                  <a:gd name="T65" fmla="*/ 7 h 411"/>
                  <a:gd name="T66" fmla="*/ 237 w 383"/>
                  <a:gd name="T67" fmla="*/ 10 h 411"/>
                  <a:gd name="T68" fmla="*/ 248 w 383"/>
                  <a:gd name="T69" fmla="*/ 19 h 411"/>
                  <a:gd name="T70" fmla="*/ 265 w 383"/>
                  <a:gd name="T71" fmla="*/ 29 h 411"/>
                  <a:gd name="T72" fmla="*/ 280 w 383"/>
                  <a:gd name="T73" fmla="*/ 49 h 411"/>
                  <a:gd name="T74" fmla="*/ 278 w 383"/>
                  <a:gd name="T75" fmla="*/ 66 h 411"/>
                  <a:gd name="T76" fmla="*/ 273 w 383"/>
                  <a:gd name="T77" fmla="*/ 72 h 411"/>
                  <a:gd name="T78" fmla="*/ 270 w 383"/>
                  <a:gd name="T79" fmla="*/ 77 h 411"/>
                  <a:gd name="T80" fmla="*/ 271 w 383"/>
                  <a:gd name="T81" fmla="*/ 158 h 411"/>
                  <a:gd name="T82" fmla="*/ 273 w 383"/>
                  <a:gd name="T83" fmla="*/ 179 h 411"/>
                  <a:gd name="T84" fmla="*/ 278 w 383"/>
                  <a:gd name="T85" fmla="*/ 182 h 411"/>
                  <a:gd name="T86" fmla="*/ 313 w 383"/>
                  <a:gd name="T87" fmla="*/ 160 h 411"/>
                  <a:gd name="T88" fmla="*/ 325 w 383"/>
                  <a:gd name="T89" fmla="*/ 144 h 411"/>
                  <a:gd name="T90" fmla="*/ 341 w 383"/>
                  <a:gd name="T91" fmla="*/ 128 h 411"/>
                  <a:gd name="T92" fmla="*/ 369 w 383"/>
                  <a:gd name="T93" fmla="*/ 122 h 411"/>
                  <a:gd name="T94" fmla="*/ 380 w 383"/>
                  <a:gd name="T95" fmla="*/ 141 h 411"/>
                  <a:gd name="T96" fmla="*/ 372 w 383"/>
                  <a:gd name="T97" fmla="*/ 154 h 411"/>
                  <a:gd name="T98" fmla="*/ 355 w 383"/>
                  <a:gd name="T99" fmla="*/ 169 h 411"/>
                  <a:gd name="T100" fmla="*/ 314 w 383"/>
                  <a:gd name="T101" fmla="*/ 199 h 411"/>
                  <a:gd name="T102" fmla="*/ 275 w 383"/>
                  <a:gd name="T103" fmla="*/ 229 h 411"/>
                  <a:gd name="T104" fmla="*/ 271 w 383"/>
                  <a:gd name="T105" fmla="*/ 238 h 411"/>
                  <a:gd name="T106" fmla="*/ 254 w 383"/>
                  <a:gd name="T107" fmla="*/ 310 h 411"/>
                  <a:gd name="T108" fmla="*/ 250 w 383"/>
                  <a:gd name="T109" fmla="*/ 320 h 411"/>
                  <a:gd name="T110" fmla="*/ 247 w 383"/>
                  <a:gd name="T111" fmla="*/ 325 h 411"/>
                  <a:gd name="T112" fmla="*/ 173 w 383"/>
                  <a:gd name="T113" fmla="*/ 386 h 411"/>
                  <a:gd name="T114" fmla="*/ 95 w 383"/>
                  <a:gd name="T115" fmla="*/ 410 h 411"/>
                  <a:gd name="T116" fmla="*/ 88 w 383"/>
                  <a:gd name="T117" fmla="*/ 411 h 411"/>
                  <a:gd name="T118" fmla="*/ 83 w 383"/>
                  <a:gd name="T119" fmla="*/ 410 h 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3" h="411">
                    <a:moveTo>
                      <a:pt x="83" y="410"/>
                    </a:moveTo>
                    <a:cubicBezTo>
                      <a:pt x="89" y="396"/>
                      <a:pt x="96" y="385"/>
                      <a:pt x="111" y="380"/>
                    </a:cubicBezTo>
                    <a:cubicBezTo>
                      <a:pt x="120" y="378"/>
                      <a:pt x="128" y="375"/>
                      <a:pt x="136" y="371"/>
                    </a:cubicBezTo>
                    <a:cubicBezTo>
                      <a:pt x="168" y="355"/>
                      <a:pt x="188" y="328"/>
                      <a:pt x="198" y="294"/>
                    </a:cubicBezTo>
                    <a:cubicBezTo>
                      <a:pt x="199" y="289"/>
                      <a:pt x="200" y="284"/>
                      <a:pt x="201" y="280"/>
                    </a:cubicBezTo>
                    <a:cubicBezTo>
                      <a:pt x="202" y="275"/>
                      <a:pt x="201" y="274"/>
                      <a:pt x="197" y="274"/>
                    </a:cubicBezTo>
                    <a:cubicBezTo>
                      <a:pt x="186" y="275"/>
                      <a:pt x="176" y="278"/>
                      <a:pt x="166" y="283"/>
                    </a:cubicBezTo>
                    <a:cubicBezTo>
                      <a:pt x="159" y="286"/>
                      <a:pt x="152" y="289"/>
                      <a:pt x="144" y="291"/>
                    </a:cubicBezTo>
                    <a:cubicBezTo>
                      <a:pt x="136" y="294"/>
                      <a:pt x="130" y="300"/>
                      <a:pt x="123" y="305"/>
                    </a:cubicBezTo>
                    <a:cubicBezTo>
                      <a:pt x="105" y="321"/>
                      <a:pt x="84" y="334"/>
                      <a:pt x="62" y="344"/>
                    </a:cubicBezTo>
                    <a:cubicBezTo>
                      <a:pt x="53" y="348"/>
                      <a:pt x="43" y="351"/>
                      <a:pt x="34" y="353"/>
                    </a:cubicBezTo>
                    <a:cubicBezTo>
                      <a:pt x="24" y="356"/>
                      <a:pt x="15" y="352"/>
                      <a:pt x="9" y="344"/>
                    </a:cubicBezTo>
                    <a:cubicBezTo>
                      <a:pt x="4" y="338"/>
                      <a:pt x="1" y="330"/>
                      <a:pt x="1" y="322"/>
                    </a:cubicBezTo>
                    <a:cubicBezTo>
                      <a:pt x="1" y="310"/>
                      <a:pt x="0" y="299"/>
                      <a:pt x="0" y="288"/>
                    </a:cubicBezTo>
                    <a:cubicBezTo>
                      <a:pt x="0" y="286"/>
                      <a:pt x="0" y="284"/>
                      <a:pt x="1" y="283"/>
                    </a:cubicBezTo>
                    <a:cubicBezTo>
                      <a:pt x="1" y="280"/>
                      <a:pt x="4" y="279"/>
                      <a:pt x="6" y="282"/>
                    </a:cubicBezTo>
                    <a:cubicBezTo>
                      <a:pt x="7" y="283"/>
                      <a:pt x="7" y="284"/>
                      <a:pt x="8" y="285"/>
                    </a:cubicBezTo>
                    <a:cubicBezTo>
                      <a:pt x="9" y="286"/>
                      <a:pt x="9" y="288"/>
                      <a:pt x="10" y="290"/>
                    </a:cubicBezTo>
                    <a:cubicBezTo>
                      <a:pt x="16" y="297"/>
                      <a:pt x="23" y="301"/>
                      <a:pt x="32" y="298"/>
                    </a:cubicBezTo>
                    <a:cubicBezTo>
                      <a:pt x="37" y="297"/>
                      <a:pt x="41" y="295"/>
                      <a:pt x="46" y="293"/>
                    </a:cubicBezTo>
                    <a:cubicBezTo>
                      <a:pt x="48" y="292"/>
                      <a:pt x="51" y="291"/>
                      <a:pt x="53" y="291"/>
                    </a:cubicBezTo>
                    <a:cubicBezTo>
                      <a:pt x="58" y="292"/>
                      <a:pt x="61" y="290"/>
                      <a:pt x="65" y="288"/>
                    </a:cubicBezTo>
                    <a:cubicBezTo>
                      <a:pt x="77" y="282"/>
                      <a:pt x="89" y="275"/>
                      <a:pt x="100" y="268"/>
                    </a:cubicBezTo>
                    <a:cubicBezTo>
                      <a:pt x="118" y="258"/>
                      <a:pt x="137" y="251"/>
                      <a:pt x="156" y="244"/>
                    </a:cubicBezTo>
                    <a:cubicBezTo>
                      <a:pt x="169" y="239"/>
                      <a:pt x="183" y="234"/>
                      <a:pt x="197" y="229"/>
                    </a:cubicBezTo>
                    <a:cubicBezTo>
                      <a:pt x="199" y="228"/>
                      <a:pt x="201" y="227"/>
                      <a:pt x="203" y="226"/>
                    </a:cubicBezTo>
                    <a:cubicBezTo>
                      <a:pt x="212" y="222"/>
                      <a:pt x="218" y="215"/>
                      <a:pt x="219" y="204"/>
                    </a:cubicBezTo>
                    <a:cubicBezTo>
                      <a:pt x="221" y="178"/>
                      <a:pt x="223" y="151"/>
                      <a:pt x="222" y="124"/>
                    </a:cubicBezTo>
                    <a:cubicBezTo>
                      <a:pt x="221" y="105"/>
                      <a:pt x="218" y="87"/>
                      <a:pt x="210" y="69"/>
                    </a:cubicBezTo>
                    <a:cubicBezTo>
                      <a:pt x="205" y="58"/>
                      <a:pt x="201" y="47"/>
                      <a:pt x="197" y="36"/>
                    </a:cubicBezTo>
                    <a:cubicBezTo>
                      <a:pt x="194" y="28"/>
                      <a:pt x="193" y="19"/>
                      <a:pt x="194" y="10"/>
                    </a:cubicBezTo>
                    <a:cubicBezTo>
                      <a:pt x="194" y="4"/>
                      <a:pt x="199" y="0"/>
                      <a:pt x="205" y="2"/>
                    </a:cubicBezTo>
                    <a:cubicBezTo>
                      <a:pt x="213" y="4"/>
                      <a:pt x="222" y="5"/>
                      <a:pt x="230" y="7"/>
                    </a:cubicBezTo>
                    <a:cubicBezTo>
                      <a:pt x="233" y="7"/>
                      <a:pt x="235" y="9"/>
                      <a:pt x="237" y="10"/>
                    </a:cubicBezTo>
                    <a:cubicBezTo>
                      <a:pt x="241" y="13"/>
                      <a:pt x="244" y="16"/>
                      <a:pt x="248" y="19"/>
                    </a:cubicBezTo>
                    <a:cubicBezTo>
                      <a:pt x="253" y="23"/>
                      <a:pt x="259" y="26"/>
                      <a:pt x="265" y="29"/>
                    </a:cubicBezTo>
                    <a:cubicBezTo>
                      <a:pt x="274" y="33"/>
                      <a:pt x="279" y="40"/>
                      <a:pt x="280" y="49"/>
                    </a:cubicBezTo>
                    <a:cubicBezTo>
                      <a:pt x="280" y="55"/>
                      <a:pt x="280" y="60"/>
                      <a:pt x="278" y="66"/>
                    </a:cubicBezTo>
                    <a:cubicBezTo>
                      <a:pt x="277" y="68"/>
                      <a:pt x="275" y="70"/>
                      <a:pt x="273" y="72"/>
                    </a:cubicBezTo>
                    <a:cubicBezTo>
                      <a:pt x="271" y="74"/>
                      <a:pt x="270" y="75"/>
                      <a:pt x="270" y="77"/>
                    </a:cubicBezTo>
                    <a:cubicBezTo>
                      <a:pt x="271" y="104"/>
                      <a:pt x="271" y="131"/>
                      <a:pt x="271" y="158"/>
                    </a:cubicBezTo>
                    <a:cubicBezTo>
                      <a:pt x="272" y="165"/>
                      <a:pt x="272" y="172"/>
                      <a:pt x="273" y="179"/>
                    </a:cubicBezTo>
                    <a:cubicBezTo>
                      <a:pt x="274" y="183"/>
                      <a:pt x="275" y="184"/>
                      <a:pt x="278" y="182"/>
                    </a:cubicBezTo>
                    <a:cubicBezTo>
                      <a:pt x="291" y="176"/>
                      <a:pt x="303" y="170"/>
                      <a:pt x="313" y="160"/>
                    </a:cubicBezTo>
                    <a:cubicBezTo>
                      <a:pt x="317" y="155"/>
                      <a:pt x="321" y="150"/>
                      <a:pt x="325" y="144"/>
                    </a:cubicBezTo>
                    <a:cubicBezTo>
                      <a:pt x="330" y="138"/>
                      <a:pt x="335" y="132"/>
                      <a:pt x="341" y="128"/>
                    </a:cubicBezTo>
                    <a:cubicBezTo>
                      <a:pt x="350" y="122"/>
                      <a:pt x="359" y="120"/>
                      <a:pt x="369" y="122"/>
                    </a:cubicBezTo>
                    <a:cubicBezTo>
                      <a:pt x="379" y="124"/>
                      <a:pt x="383" y="131"/>
                      <a:pt x="380" y="141"/>
                    </a:cubicBezTo>
                    <a:cubicBezTo>
                      <a:pt x="379" y="146"/>
                      <a:pt x="376" y="151"/>
                      <a:pt x="372" y="154"/>
                    </a:cubicBezTo>
                    <a:cubicBezTo>
                      <a:pt x="367" y="160"/>
                      <a:pt x="361" y="165"/>
                      <a:pt x="355" y="169"/>
                    </a:cubicBezTo>
                    <a:cubicBezTo>
                      <a:pt x="341" y="178"/>
                      <a:pt x="328" y="189"/>
                      <a:pt x="314" y="199"/>
                    </a:cubicBezTo>
                    <a:cubicBezTo>
                      <a:pt x="301" y="209"/>
                      <a:pt x="289" y="219"/>
                      <a:pt x="275" y="229"/>
                    </a:cubicBezTo>
                    <a:cubicBezTo>
                      <a:pt x="272" y="232"/>
                      <a:pt x="271" y="234"/>
                      <a:pt x="271" y="238"/>
                    </a:cubicBezTo>
                    <a:cubicBezTo>
                      <a:pt x="267" y="263"/>
                      <a:pt x="262" y="287"/>
                      <a:pt x="254" y="310"/>
                    </a:cubicBezTo>
                    <a:cubicBezTo>
                      <a:pt x="253" y="314"/>
                      <a:pt x="251" y="317"/>
                      <a:pt x="250" y="320"/>
                    </a:cubicBezTo>
                    <a:cubicBezTo>
                      <a:pt x="249" y="322"/>
                      <a:pt x="249" y="324"/>
                      <a:pt x="247" y="325"/>
                    </a:cubicBezTo>
                    <a:cubicBezTo>
                      <a:pt x="226" y="349"/>
                      <a:pt x="202" y="371"/>
                      <a:pt x="173" y="386"/>
                    </a:cubicBezTo>
                    <a:cubicBezTo>
                      <a:pt x="149" y="400"/>
                      <a:pt x="123" y="408"/>
                      <a:pt x="95" y="410"/>
                    </a:cubicBezTo>
                    <a:cubicBezTo>
                      <a:pt x="93" y="410"/>
                      <a:pt x="90" y="411"/>
                      <a:pt x="88" y="411"/>
                    </a:cubicBezTo>
                    <a:cubicBezTo>
                      <a:pt x="87" y="411"/>
                      <a:pt x="85" y="411"/>
                      <a:pt x="83" y="4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88" name="Freeform 11">
                <a:extLst>
                  <a:ext uri="{FF2B5EF4-FFF2-40B4-BE49-F238E27FC236}">
                    <a16:creationId xmlns:a16="http://schemas.microsoft.com/office/drawing/2014/main" id="{FDF2BF3F-AB31-4F63-9678-BFF5CCE4454A}"/>
                  </a:ext>
                </a:extLst>
              </p:cNvPr>
              <p:cNvSpPr>
                <a:spLocks noEditPoints="1"/>
              </p:cNvSpPr>
              <p:nvPr/>
            </p:nvSpPr>
            <p:spPr bwMode="auto">
              <a:xfrm>
                <a:off x="4606634" y="2270052"/>
                <a:ext cx="551054" cy="1278318"/>
              </a:xfrm>
              <a:custGeom>
                <a:avLst/>
                <a:gdLst>
                  <a:gd name="T0" fmla="*/ 127 w 193"/>
                  <a:gd name="T1" fmla="*/ 371 h 449"/>
                  <a:gd name="T2" fmla="*/ 63 w 193"/>
                  <a:gd name="T3" fmla="*/ 417 h 449"/>
                  <a:gd name="T4" fmla="*/ 47 w 193"/>
                  <a:gd name="T5" fmla="*/ 433 h 449"/>
                  <a:gd name="T6" fmla="*/ 7 w 193"/>
                  <a:gd name="T7" fmla="*/ 434 h 449"/>
                  <a:gd name="T8" fmla="*/ 1 w 193"/>
                  <a:gd name="T9" fmla="*/ 383 h 449"/>
                  <a:gd name="T10" fmla="*/ 33 w 193"/>
                  <a:gd name="T11" fmla="*/ 331 h 449"/>
                  <a:gd name="T12" fmla="*/ 49 w 193"/>
                  <a:gd name="T13" fmla="*/ 286 h 449"/>
                  <a:gd name="T14" fmla="*/ 50 w 193"/>
                  <a:gd name="T15" fmla="*/ 233 h 449"/>
                  <a:gd name="T16" fmla="*/ 38 w 193"/>
                  <a:gd name="T17" fmla="*/ 207 h 449"/>
                  <a:gd name="T18" fmla="*/ 54 w 193"/>
                  <a:gd name="T19" fmla="*/ 201 h 449"/>
                  <a:gd name="T20" fmla="*/ 75 w 193"/>
                  <a:gd name="T21" fmla="*/ 209 h 449"/>
                  <a:gd name="T22" fmla="*/ 107 w 193"/>
                  <a:gd name="T23" fmla="*/ 223 h 449"/>
                  <a:gd name="T24" fmla="*/ 126 w 193"/>
                  <a:gd name="T25" fmla="*/ 233 h 449"/>
                  <a:gd name="T26" fmla="*/ 133 w 193"/>
                  <a:gd name="T27" fmla="*/ 231 h 449"/>
                  <a:gd name="T28" fmla="*/ 135 w 193"/>
                  <a:gd name="T29" fmla="*/ 200 h 449"/>
                  <a:gd name="T30" fmla="*/ 133 w 193"/>
                  <a:gd name="T31" fmla="*/ 99 h 449"/>
                  <a:gd name="T32" fmla="*/ 105 w 193"/>
                  <a:gd name="T33" fmla="*/ 55 h 449"/>
                  <a:gd name="T34" fmla="*/ 77 w 193"/>
                  <a:gd name="T35" fmla="*/ 9 h 449"/>
                  <a:gd name="T36" fmla="*/ 95 w 193"/>
                  <a:gd name="T37" fmla="*/ 6 h 449"/>
                  <a:gd name="T38" fmla="*/ 165 w 193"/>
                  <a:gd name="T39" fmla="*/ 52 h 449"/>
                  <a:gd name="T40" fmla="*/ 189 w 193"/>
                  <a:gd name="T41" fmla="*/ 83 h 449"/>
                  <a:gd name="T42" fmla="*/ 189 w 193"/>
                  <a:gd name="T43" fmla="*/ 292 h 449"/>
                  <a:gd name="T44" fmla="*/ 165 w 193"/>
                  <a:gd name="T45" fmla="*/ 409 h 449"/>
                  <a:gd name="T46" fmla="*/ 145 w 193"/>
                  <a:gd name="T47" fmla="*/ 428 h 449"/>
                  <a:gd name="T48" fmla="*/ 134 w 193"/>
                  <a:gd name="T49" fmla="*/ 415 h 449"/>
                  <a:gd name="T50" fmla="*/ 131 w 193"/>
                  <a:gd name="T51" fmla="*/ 367 h 449"/>
                  <a:gd name="T52" fmla="*/ 124 w 193"/>
                  <a:gd name="T53" fmla="*/ 264 h 449"/>
                  <a:gd name="T54" fmla="*/ 102 w 193"/>
                  <a:gd name="T55" fmla="*/ 280 h 449"/>
                  <a:gd name="T56" fmla="*/ 81 w 193"/>
                  <a:gd name="T57" fmla="*/ 296 h 449"/>
                  <a:gd name="T58" fmla="*/ 59 w 193"/>
                  <a:gd name="T59" fmla="*/ 331 h 449"/>
                  <a:gd name="T60" fmla="*/ 31 w 193"/>
                  <a:gd name="T61" fmla="*/ 373 h 449"/>
                  <a:gd name="T62" fmla="*/ 46 w 193"/>
                  <a:gd name="T63" fmla="*/ 382 h 449"/>
                  <a:gd name="T64" fmla="*/ 78 w 193"/>
                  <a:gd name="T65" fmla="*/ 363 h 449"/>
                  <a:gd name="T66" fmla="*/ 114 w 193"/>
                  <a:gd name="T67" fmla="*/ 346 h 449"/>
                  <a:gd name="T68" fmla="*/ 133 w 193"/>
                  <a:gd name="T69" fmla="*/ 325 h 449"/>
                  <a:gd name="T70" fmla="*/ 132 w 193"/>
                  <a:gd name="T71" fmla="*/ 255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3" h="449">
                    <a:moveTo>
                      <a:pt x="131" y="367"/>
                    </a:moveTo>
                    <a:cubicBezTo>
                      <a:pt x="129" y="369"/>
                      <a:pt x="128" y="370"/>
                      <a:pt x="127" y="371"/>
                    </a:cubicBezTo>
                    <a:cubicBezTo>
                      <a:pt x="112" y="385"/>
                      <a:pt x="97" y="397"/>
                      <a:pt x="80" y="408"/>
                    </a:cubicBezTo>
                    <a:cubicBezTo>
                      <a:pt x="74" y="411"/>
                      <a:pt x="69" y="414"/>
                      <a:pt x="63" y="417"/>
                    </a:cubicBezTo>
                    <a:cubicBezTo>
                      <a:pt x="61" y="419"/>
                      <a:pt x="59" y="420"/>
                      <a:pt x="57" y="422"/>
                    </a:cubicBezTo>
                    <a:cubicBezTo>
                      <a:pt x="54" y="426"/>
                      <a:pt x="50" y="430"/>
                      <a:pt x="47" y="433"/>
                    </a:cubicBezTo>
                    <a:cubicBezTo>
                      <a:pt x="44" y="436"/>
                      <a:pt x="41" y="439"/>
                      <a:pt x="38" y="441"/>
                    </a:cubicBezTo>
                    <a:cubicBezTo>
                      <a:pt x="27" y="449"/>
                      <a:pt x="13" y="446"/>
                      <a:pt x="7" y="434"/>
                    </a:cubicBezTo>
                    <a:cubicBezTo>
                      <a:pt x="4" y="428"/>
                      <a:pt x="2" y="421"/>
                      <a:pt x="1" y="415"/>
                    </a:cubicBezTo>
                    <a:cubicBezTo>
                      <a:pt x="0" y="404"/>
                      <a:pt x="0" y="394"/>
                      <a:pt x="1" y="383"/>
                    </a:cubicBezTo>
                    <a:cubicBezTo>
                      <a:pt x="2" y="379"/>
                      <a:pt x="3" y="374"/>
                      <a:pt x="7" y="372"/>
                    </a:cubicBezTo>
                    <a:cubicBezTo>
                      <a:pt x="20" y="361"/>
                      <a:pt x="28" y="346"/>
                      <a:pt x="33" y="331"/>
                    </a:cubicBezTo>
                    <a:cubicBezTo>
                      <a:pt x="36" y="325"/>
                      <a:pt x="37" y="319"/>
                      <a:pt x="39" y="313"/>
                    </a:cubicBezTo>
                    <a:cubicBezTo>
                      <a:pt x="42" y="304"/>
                      <a:pt x="45" y="294"/>
                      <a:pt x="49" y="286"/>
                    </a:cubicBezTo>
                    <a:cubicBezTo>
                      <a:pt x="56" y="272"/>
                      <a:pt x="56" y="258"/>
                      <a:pt x="53" y="244"/>
                    </a:cubicBezTo>
                    <a:cubicBezTo>
                      <a:pt x="52" y="240"/>
                      <a:pt x="51" y="237"/>
                      <a:pt x="50" y="233"/>
                    </a:cubicBezTo>
                    <a:cubicBezTo>
                      <a:pt x="49" y="229"/>
                      <a:pt x="47" y="225"/>
                      <a:pt x="44" y="221"/>
                    </a:cubicBezTo>
                    <a:cubicBezTo>
                      <a:pt x="42" y="217"/>
                      <a:pt x="39" y="212"/>
                      <a:pt x="38" y="207"/>
                    </a:cubicBezTo>
                    <a:cubicBezTo>
                      <a:pt x="36" y="202"/>
                      <a:pt x="38" y="199"/>
                      <a:pt x="44" y="199"/>
                    </a:cubicBezTo>
                    <a:cubicBezTo>
                      <a:pt x="48" y="199"/>
                      <a:pt x="51" y="199"/>
                      <a:pt x="54" y="201"/>
                    </a:cubicBezTo>
                    <a:cubicBezTo>
                      <a:pt x="55" y="202"/>
                      <a:pt x="56" y="203"/>
                      <a:pt x="57" y="203"/>
                    </a:cubicBezTo>
                    <a:cubicBezTo>
                      <a:pt x="62" y="208"/>
                      <a:pt x="68" y="209"/>
                      <a:pt x="75" y="209"/>
                    </a:cubicBezTo>
                    <a:cubicBezTo>
                      <a:pt x="83" y="209"/>
                      <a:pt x="90" y="212"/>
                      <a:pt x="96" y="218"/>
                    </a:cubicBezTo>
                    <a:cubicBezTo>
                      <a:pt x="99" y="221"/>
                      <a:pt x="103" y="223"/>
                      <a:pt x="107" y="223"/>
                    </a:cubicBezTo>
                    <a:cubicBezTo>
                      <a:pt x="110" y="223"/>
                      <a:pt x="112" y="224"/>
                      <a:pt x="115" y="225"/>
                    </a:cubicBezTo>
                    <a:cubicBezTo>
                      <a:pt x="120" y="226"/>
                      <a:pt x="124" y="229"/>
                      <a:pt x="126" y="233"/>
                    </a:cubicBezTo>
                    <a:cubicBezTo>
                      <a:pt x="126" y="234"/>
                      <a:pt x="127" y="235"/>
                      <a:pt x="128" y="236"/>
                    </a:cubicBezTo>
                    <a:cubicBezTo>
                      <a:pt x="131" y="236"/>
                      <a:pt x="132" y="234"/>
                      <a:pt x="133" y="231"/>
                    </a:cubicBezTo>
                    <a:cubicBezTo>
                      <a:pt x="134" y="229"/>
                      <a:pt x="134" y="227"/>
                      <a:pt x="134" y="225"/>
                    </a:cubicBezTo>
                    <a:cubicBezTo>
                      <a:pt x="134" y="217"/>
                      <a:pt x="134" y="208"/>
                      <a:pt x="135" y="200"/>
                    </a:cubicBezTo>
                    <a:cubicBezTo>
                      <a:pt x="137" y="176"/>
                      <a:pt x="139" y="151"/>
                      <a:pt x="137" y="127"/>
                    </a:cubicBezTo>
                    <a:cubicBezTo>
                      <a:pt x="137" y="118"/>
                      <a:pt x="135" y="109"/>
                      <a:pt x="133" y="99"/>
                    </a:cubicBezTo>
                    <a:cubicBezTo>
                      <a:pt x="132" y="90"/>
                      <a:pt x="127" y="81"/>
                      <a:pt x="121" y="74"/>
                    </a:cubicBezTo>
                    <a:cubicBezTo>
                      <a:pt x="116" y="67"/>
                      <a:pt x="111" y="61"/>
                      <a:pt x="105" y="55"/>
                    </a:cubicBezTo>
                    <a:cubicBezTo>
                      <a:pt x="98" y="46"/>
                      <a:pt x="90" y="36"/>
                      <a:pt x="83" y="27"/>
                    </a:cubicBezTo>
                    <a:cubicBezTo>
                      <a:pt x="79" y="22"/>
                      <a:pt x="77" y="15"/>
                      <a:pt x="77" y="9"/>
                    </a:cubicBezTo>
                    <a:cubicBezTo>
                      <a:pt x="77" y="3"/>
                      <a:pt x="80" y="0"/>
                      <a:pt x="86" y="2"/>
                    </a:cubicBezTo>
                    <a:cubicBezTo>
                      <a:pt x="89" y="2"/>
                      <a:pt x="92" y="4"/>
                      <a:pt x="95" y="6"/>
                    </a:cubicBezTo>
                    <a:cubicBezTo>
                      <a:pt x="105" y="15"/>
                      <a:pt x="116" y="22"/>
                      <a:pt x="128" y="28"/>
                    </a:cubicBezTo>
                    <a:cubicBezTo>
                      <a:pt x="141" y="35"/>
                      <a:pt x="154" y="43"/>
                      <a:pt x="165" y="52"/>
                    </a:cubicBezTo>
                    <a:cubicBezTo>
                      <a:pt x="172" y="58"/>
                      <a:pt x="179" y="64"/>
                      <a:pt x="184" y="72"/>
                    </a:cubicBezTo>
                    <a:cubicBezTo>
                      <a:pt x="186" y="75"/>
                      <a:pt x="188" y="78"/>
                      <a:pt x="189" y="83"/>
                    </a:cubicBezTo>
                    <a:cubicBezTo>
                      <a:pt x="192" y="122"/>
                      <a:pt x="193" y="162"/>
                      <a:pt x="193" y="202"/>
                    </a:cubicBezTo>
                    <a:cubicBezTo>
                      <a:pt x="193" y="232"/>
                      <a:pt x="192" y="262"/>
                      <a:pt x="189" y="292"/>
                    </a:cubicBezTo>
                    <a:cubicBezTo>
                      <a:pt x="186" y="321"/>
                      <a:pt x="183" y="350"/>
                      <a:pt x="176" y="378"/>
                    </a:cubicBezTo>
                    <a:cubicBezTo>
                      <a:pt x="173" y="388"/>
                      <a:pt x="170" y="399"/>
                      <a:pt x="165" y="409"/>
                    </a:cubicBezTo>
                    <a:cubicBezTo>
                      <a:pt x="162" y="414"/>
                      <a:pt x="159" y="419"/>
                      <a:pt x="155" y="423"/>
                    </a:cubicBezTo>
                    <a:cubicBezTo>
                      <a:pt x="152" y="426"/>
                      <a:pt x="149" y="428"/>
                      <a:pt x="145" y="428"/>
                    </a:cubicBezTo>
                    <a:cubicBezTo>
                      <a:pt x="140" y="429"/>
                      <a:pt x="136" y="427"/>
                      <a:pt x="135" y="422"/>
                    </a:cubicBezTo>
                    <a:cubicBezTo>
                      <a:pt x="135" y="420"/>
                      <a:pt x="135" y="418"/>
                      <a:pt x="134" y="415"/>
                    </a:cubicBezTo>
                    <a:cubicBezTo>
                      <a:pt x="134" y="407"/>
                      <a:pt x="135" y="399"/>
                      <a:pt x="135" y="391"/>
                    </a:cubicBezTo>
                    <a:cubicBezTo>
                      <a:pt x="134" y="383"/>
                      <a:pt x="134" y="375"/>
                      <a:pt x="131" y="367"/>
                    </a:cubicBezTo>
                    <a:close/>
                    <a:moveTo>
                      <a:pt x="132" y="255"/>
                    </a:moveTo>
                    <a:cubicBezTo>
                      <a:pt x="127" y="257"/>
                      <a:pt x="125" y="260"/>
                      <a:pt x="124" y="264"/>
                    </a:cubicBezTo>
                    <a:cubicBezTo>
                      <a:pt x="123" y="267"/>
                      <a:pt x="122" y="271"/>
                      <a:pt x="119" y="273"/>
                    </a:cubicBezTo>
                    <a:cubicBezTo>
                      <a:pt x="114" y="277"/>
                      <a:pt x="108" y="280"/>
                      <a:pt x="102" y="280"/>
                    </a:cubicBezTo>
                    <a:cubicBezTo>
                      <a:pt x="97" y="280"/>
                      <a:pt x="94" y="282"/>
                      <a:pt x="91" y="285"/>
                    </a:cubicBezTo>
                    <a:cubicBezTo>
                      <a:pt x="87" y="289"/>
                      <a:pt x="84" y="292"/>
                      <a:pt x="81" y="296"/>
                    </a:cubicBezTo>
                    <a:cubicBezTo>
                      <a:pt x="78" y="299"/>
                      <a:pt x="76" y="302"/>
                      <a:pt x="75" y="305"/>
                    </a:cubicBezTo>
                    <a:cubicBezTo>
                      <a:pt x="71" y="315"/>
                      <a:pt x="66" y="323"/>
                      <a:pt x="59" y="331"/>
                    </a:cubicBezTo>
                    <a:cubicBezTo>
                      <a:pt x="54" y="337"/>
                      <a:pt x="50" y="343"/>
                      <a:pt x="45" y="349"/>
                    </a:cubicBezTo>
                    <a:cubicBezTo>
                      <a:pt x="39" y="356"/>
                      <a:pt x="34" y="364"/>
                      <a:pt x="31" y="373"/>
                    </a:cubicBezTo>
                    <a:cubicBezTo>
                      <a:pt x="29" y="377"/>
                      <a:pt x="29" y="379"/>
                      <a:pt x="34" y="381"/>
                    </a:cubicBezTo>
                    <a:cubicBezTo>
                      <a:pt x="38" y="382"/>
                      <a:pt x="42" y="383"/>
                      <a:pt x="46" y="382"/>
                    </a:cubicBezTo>
                    <a:cubicBezTo>
                      <a:pt x="53" y="381"/>
                      <a:pt x="59" y="378"/>
                      <a:pt x="64" y="374"/>
                    </a:cubicBezTo>
                    <a:cubicBezTo>
                      <a:pt x="69" y="371"/>
                      <a:pt x="73" y="367"/>
                      <a:pt x="78" y="363"/>
                    </a:cubicBezTo>
                    <a:cubicBezTo>
                      <a:pt x="81" y="361"/>
                      <a:pt x="83" y="359"/>
                      <a:pt x="87" y="358"/>
                    </a:cubicBezTo>
                    <a:cubicBezTo>
                      <a:pt x="97" y="356"/>
                      <a:pt x="106" y="351"/>
                      <a:pt x="114" y="346"/>
                    </a:cubicBezTo>
                    <a:cubicBezTo>
                      <a:pt x="119" y="343"/>
                      <a:pt x="123" y="340"/>
                      <a:pt x="127" y="338"/>
                    </a:cubicBezTo>
                    <a:cubicBezTo>
                      <a:pt x="131" y="335"/>
                      <a:pt x="133" y="331"/>
                      <a:pt x="133" y="325"/>
                    </a:cubicBezTo>
                    <a:cubicBezTo>
                      <a:pt x="132" y="304"/>
                      <a:pt x="132" y="282"/>
                      <a:pt x="132" y="260"/>
                    </a:cubicBezTo>
                    <a:cubicBezTo>
                      <a:pt x="132" y="259"/>
                      <a:pt x="132" y="257"/>
                      <a:pt x="132" y="25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89" name="Freeform 12">
                <a:extLst>
                  <a:ext uri="{FF2B5EF4-FFF2-40B4-BE49-F238E27FC236}">
                    <a16:creationId xmlns:a16="http://schemas.microsoft.com/office/drawing/2014/main" id="{5B526479-0DBF-4737-8331-32D1E952C9D8}"/>
                  </a:ext>
                </a:extLst>
              </p:cNvPr>
              <p:cNvSpPr>
                <a:spLocks/>
              </p:cNvSpPr>
              <p:nvPr/>
            </p:nvSpPr>
            <p:spPr bwMode="auto">
              <a:xfrm>
                <a:off x="5375547" y="2443057"/>
                <a:ext cx="650372" cy="900269"/>
              </a:xfrm>
              <a:custGeom>
                <a:avLst/>
                <a:gdLst>
                  <a:gd name="T0" fmla="*/ 34 w 229"/>
                  <a:gd name="T1" fmla="*/ 0 h 316"/>
                  <a:gd name="T2" fmla="*/ 37 w 229"/>
                  <a:gd name="T3" fmla="*/ 2 h 316"/>
                  <a:gd name="T4" fmla="*/ 69 w 229"/>
                  <a:gd name="T5" fmla="*/ 32 h 316"/>
                  <a:gd name="T6" fmla="*/ 73 w 229"/>
                  <a:gd name="T7" fmla="*/ 38 h 316"/>
                  <a:gd name="T8" fmla="*/ 99 w 229"/>
                  <a:gd name="T9" fmla="*/ 117 h 316"/>
                  <a:gd name="T10" fmla="*/ 101 w 229"/>
                  <a:gd name="T11" fmla="*/ 128 h 316"/>
                  <a:gd name="T12" fmla="*/ 112 w 229"/>
                  <a:gd name="T13" fmla="*/ 132 h 316"/>
                  <a:gd name="T14" fmla="*/ 120 w 229"/>
                  <a:gd name="T15" fmla="*/ 127 h 316"/>
                  <a:gd name="T16" fmla="*/ 145 w 229"/>
                  <a:gd name="T17" fmla="*/ 109 h 316"/>
                  <a:gd name="T18" fmla="*/ 148 w 229"/>
                  <a:gd name="T19" fmla="*/ 103 h 316"/>
                  <a:gd name="T20" fmla="*/ 148 w 229"/>
                  <a:gd name="T21" fmla="*/ 80 h 316"/>
                  <a:gd name="T22" fmla="*/ 159 w 229"/>
                  <a:gd name="T23" fmla="*/ 69 h 316"/>
                  <a:gd name="T24" fmla="*/ 162 w 229"/>
                  <a:gd name="T25" fmla="*/ 71 h 316"/>
                  <a:gd name="T26" fmla="*/ 164 w 229"/>
                  <a:gd name="T27" fmla="*/ 75 h 316"/>
                  <a:gd name="T28" fmla="*/ 171 w 229"/>
                  <a:gd name="T29" fmla="*/ 86 h 316"/>
                  <a:gd name="T30" fmla="*/ 204 w 229"/>
                  <a:gd name="T31" fmla="*/ 104 h 316"/>
                  <a:gd name="T32" fmla="*/ 209 w 229"/>
                  <a:gd name="T33" fmla="*/ 112 h 316"/>
                  <a:gd name="T34" fmla="*/ 169 w 229"/>
                  <a:gd name="T35" fmla="*/ 170 h 316"/>
                  <a:gd name="T36" fmla="*/ 128 w 229"/>
                  <a:gd name="T37" fmla="*/ 175 h 316"/>
                  <a:gd name="T38" fmla="*/ 114 w 229"/>
                  <a:gd name="T39" fmla="*/ 190 h 316"/>
                  <a:gd name="T40" fmla="*/ 115 w 229"/>
                  <a:gd name="T41" fmla="*/ 196 h 316"/>
                  <a:gd name="T42" fmla="*/ 115 w 229"/>
                  <a:gd name="T43" fmla="*/ 219 h 316"/>
                  <a:gd name="T44" fmla="*/ 109 w 229"/>
                  <a:gd name="T45" fmla="*/ 226 h 316"/>
                  <a:gd name="T46" fmla="*/ 89 w 229"/>
                  <a:gd name="T47" fmla="*/ 246 h 316"/>
                  <a:gd name="T48" fmla="*/ 95 w 229"/>
                  <a:gd name="T49" fmla="*/ 260 h 316"/>
                  <a:gd name="T50" fmla="*/ 113 w 229"/>
                  <a:gd name="T51" fmla="*/ 259 h 316"/>
                  <a:gd name="T52" fmla="*/ 148 w 229"/>
                  <a:gd name="T53" fmla="*/ 248 h 316"/>
                  <a:gd name="T54" fmla="*/ 170 w 229"/>
                  <a:gd name="T55" fmla="*/ 243 h 316"/>
                  <a:gd name="T56" fmla="*/ 187 w 229"/>
                  <a:gd name="T57" fmla="*/ 237 h 316"/>
                  <a:gd name="T58" fmla="*/ 212 w 229"/>
                  <a:gd name="T59" fmla="*/ 229 h 316"/>
                  <a:gd name="T60" fmla="*/ 220 w 229"/>
                  <a:gd name="T61" fmla="*/ 229 h 316"/>
                  <a:gd name="T62" fmla="*/ 227 w 229"/>
                  <a:gd name="T63" fmla="*/ 241 h 316"/>
                  <a:gd name="T64" fmla="*/ 214 w 229"/>
                  <a:gd name="T65" fmla="*/ 267 h 316"/>
                  <a:gd name="T66" fmla="*/ 203 w 229"/>
                  <a:gd name="T67" fmla="*/ 277 h 316"/>
                  <a:gd name="T68" fmla="*/ 174 w 229"/>
                  <a:gd name="T69" fmla="*/ 289 h 316"/>
                  <a:gd name="T70" fmla="*/ 140 w 229"/>
                  <a:gd name="T71" fmla="*/ 298 h 316"/>
                  <a:gd name="T72" fmla="*/ 127 w 229"/>
                  <a:gd name="T73" fmla="*/ 298 h 316"/>
                  <a:gd name="T74" fmla="*/ 116 w 229"/>
                  <a:gd name="T75" fmla="*/ 301 h 316"/>
                  <a:gd name="T76" fmla="*/ 55 w 229"/>
                  <a:gd name="T77" fmla="*/ 304 h 316"/>
                  <a:gd name="T78" fmla="*/ 44 w 229"/>
                  <a:gd name="T79" fmla="*/ 292 h 316"/>
                  <a:gd name="T80" fmla="*/ 27 w 229"/>
                  <a:gd name="T81" fmla="*/ 257 h 316"/>
                  <a:gd name="T82" fmla="*/ 25 w 229"/>
                  <a:gd name="T83" fmla="*/ 252 h 316"/>
                  <a:gd name="T84" fmla="*/ 18 w 229"/>
                  <a:gd name="T85" fmla="*/ 217 h 316"/>
                  <a:gd name="T86" fmla="*/ 18 w 229"/>
                  <a:gd name="T87" fmla="*/ 210 h 316"/>
                  <a:gd name="T88" fmla="*/ 1 w 229"/>
                  <a:gd name="T89" fmla="*/ 140 h 316"/>
                  <a:gd name="T90" fmla="*/ 0 w 229"/>
                  <a:gd name="T91" fmla="*/ 134 h 316"/>
                  <a:gd name="T92" fmla="*/ 18 w 229"/>
                  <a:gd name="T93" fmla="*/ 50 h 316"/>
                  <a:gd name="T94" fmla="*/ 32 w 229"/>
                  <a:gd name="T95" fmla="*/ 4 h 316"/>
                  <a:gd name="T96" fmla="*/ 34 w 229"/>
                  <a:gd name="T97" fmla="*/ 0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9" h="316">
                    <a:moveTo>
                      <a:pt x="34" y="0"/>
                    </a:moveTo>
                    <a:cubicBezTo>
                      <a:pt x="35" y="1"/>
                      <a:pt x="36" y="2"/>
                      <a:pt x="37" y="2"/>
                    </a:cubicBezTo>
                    <a:cubicBezTo>
                      <a:pt x="48" y="12"/>
                      <a:pt x="58" y="22"/>
                      <a:pt x="69" y="32"/>
                    </a:cubicBezTo>
                    <a:cubicBezTo>
                      <a:pt x="71" y="34"/>
                      <a:pt x="72" y="36"/>
                      <a:pt x="73" y="38"/>
                    </a:cubicBezTo>
                    <a:cubicBezTo>
                      <a:pt x="86" y="63"/>
                      <a:pt x="94" y="89"/>
                      <a:pt x="99" y="117"/>
                    </a:cubicBezTo>
                    <a:cubicBezTo>
                      <a:pt x="99" y="120"/>
                      <a:pt x="100" y="124"/>
                      <a:pt x="101" y="128"/>
                    </a:cubicBezTo>
                    <a:cubicBezTo>
                      <a:pt x="103" y="133"/>
                      <a:pt x="107" y="134"/>
                      <a:pt x="112" y="132"/>
                    </a:cubicBezTo>
                    <a:cubicBezTo>
                      <a:pt x="115" y="130"/>
                      <a:pt x="117" y="129"/>
                      <a:pt x="120" y="127"/>
                    </a:cubicBezTo>
                    <a:cubicBezTo>
                      <a:pt x="128" y="121"/>
                      <a:pt x="136" y="115"/>
                      <a:pt x="145" y="109"/>
                    </a:cubicBezTo>
                    <a:cubicBezTo>
                      <a:pt x="147" y="108"/>
                      <a:pt x="148" y="106"/>
                      <a:pt x="148" y="103"/>
                    </a:cubicBezTo>
                    <a:cubicBezTo>
                      <a:pt x="148" y="95"/>
                      <a:pt x="148" y="88"/>
                      <a:pt x="148" y="80"/>
                    </a:cubicBezTo>
                    <a:cubicBezTo>
                      <a:pt x="148" y="75"/>
                      <a:pt x="153" y="69"/>
                      <a:pt x="159" y="69"/>
                    </a:cubicBezTo>
                    <a:cubicBezTo>
                      <a:pt x="160" y="69"/>
                      <a:pt x="162" y="70"/>
                      <a:pt x="162" y="71"/>
                    </a:cubicBezTo>
                    <a:cubicBezTo>
                      <a:pt x="163" y="72"/>
                      <a:pt x="164" y="73"/>
                      <a:pt x="164" y="75"/>
                    </a:cubicBezTo>
                    <a:cubicBezTo>
                      <a:pt x="164" y="79"/>
                      <a:pt x="167" y="83"/>
                      <a:pt x="171" y="86"/>
                    </a:cubicBezTo>
                    <a:cubicBezTo>
                      <a:pt x="181" y="94"/>
                      <a:pt x="192" y="100"/>
                      <a:pt x="204" y="104"/>
                    </a:cubicBezTo>
                    <a:cubicBezTo>
                      <a:pt x="208" y="106"/>
                      <a:pt x="209" y="108"/>
                      <a:pt x="209" y="112"/>
                    </a:cubicBezTo>
                    <a:cubicBezTo>
                      <a:pt x="210" y="140"/>
                      <a:pt x="196" y="160"/>
                      <a:pt x="169" y="170"/>
                    </a:cubicBezTo>
                    <a:cubicBezTo>
                      <a:pt x="156" y="175"/>
                      <a:pt x="142" y="177"/>
                      <a:pt x="128" y="175"/>
                    </a:cubicBezTo>
                    <a:cubicBezTo>
                      <a:pt x="119" y="173"/>
                      <a:pt x="112" y="182"/>
                      <a:pt x="114" y="190"/>
                    </a:cubicBezTo>
                    <a:cubicBezTo>
                      <a:pt x="114" y="192"/>
                      <a:pt x="115" y="194"/>
                      <a:pt x="115" y="196"/>
                    </a:cubicBezTo>
                    <a:cubicBezTo>
                      <a:pt x="118" y="203"/>
                      <a:pt x="118" y="211"/>
                      <a:pt x="115" y="219"/>
                    </a:cubicBezTo>
                    <a:cubicBezTo>
                      <a:pt x="114" y="222"/>
                      <a:pt x="112" y="224"/>
                      <a:pt x="109" y="226"/>
                    </a:cubicBezTo>
                    <a:cubicBezTo>
                      <a:pt x="101" y="231"/>
                      <a:pt x="95" y="238"/>
                      <a:pt x="89" y="246"/>
                    </a:cubicBezTo>
                    <a:cubicBezTo>
                      <a:pt x="84" y="254"/>
                      <a:pt x="85" y="258"/>
                      <a:pt x="95" y="260"/>
                    </a:cubicBezTo>
                    <a:cubicBezTo>
                      <a:pt x="101" y="261"/>
                      <a:pt x="107" y="261"/>
                      <a:pt x="113" y="259"/>
                    </a:cubicBezTo>
                    <a:cubicBezTo>
                      <a:pt x="125" y="256"/>
                      <a:pt x="137" y="252"/>
                      <a:pt x="148" y="248"/>
                    </a:cubicBezTo>
                    <a:cubicBezTo>
                      <a:pt x="155" y="245"/>
                      <a:pt x="162" y="243"/>
                      <a:pt x="170" y="243"/>
                    </a:cubicBezTo>
                    <a:cubicBezTo>
                      <a:pt x="176" y="242"/>
                      <a:pt x="182" y="240"/>
                      <a:pt x="187" y="237"/>
                    </a:cubicBezTo>
                    <a:cubicBezTo>
                      <a:pt x="195" y="234"/>
                      <a:pt x="203" y="230"/>
                      <a:pt x="212" y="229"/>
                    </a:cubicBezTo>
                    <a:cubicBezTo>
                      <a:pt x="214" y="229"/>
                      <a:pt x="217" y="229"/>
                      <a:pt x="220" y="229"/>
                    </a:cubicBezTo>
                    <a:cubicBezTo>
                      <a:pt x="226" y="230"/>
                      <a:pt x="229" y="236"/>
                      <a:pt x="227" y="241"/>
                    </a:cubicBezTo>
                    <a:cubicBezTo>
                      <a:pt x="223" y="250"/>
                      <a:pt x="218" y="259"/>
                      <a:pt x="214" y="267"/>
                    </a:cubicBezTo>
                    <a:cubicBezTo>
                      <a:pt x="211" y="271"/>
                      <a:pt x="207" y="274"/>
                      <a:pt x="203" y="277"/>
                    </a:cubicBezTo>
                    <a:cubicBezTo>
                      <a:pt x="194" y="282"/>
                      <a:pt x="184" y="286"/>
                      <a:pt x="174" y="289"/>
                    </a:cubicBezTo>
                    <a:cubicBezTo>
                      <a:pt x="163" y="292"/>
                      <a:pt x="151" y="295"/>
                      <a:pt x="140" y="298"/>
                    </a:cubicBezTo>
                    <a:cubicBezTo>
                      <a:pt x="136" y="299"/>
                      <a:pt x="131" y="298"/>
                      <a:pt x="127" y="298"/>
                    </a:cubicBezTo>
                    <a:cubicBezTo>
                      <a:pt x="122" y="298"/>
                      <a:pt x="119" y="299"/>
                      <a:pt x="116" y="301"/>
                    </a:cubicBezTo>
                    <a:cubicBezTo>
                      <a:pt x="97" y="315"/>
                      <a:pt x="74" y="316"/>
                      <a:pt x="55" y="304"/>
                    </a:cubicBezTo>
                    <a:cubicBezTo>
                      <a:pt x="51" y="301"/>
                      <a:pt x="47" y="297"/>
                      <a:pt x="44" y="292"/>
                    </a:cubicBezTo>
                    <a:cubicBezTo>
                      <a:pt x="37" y="281"/>
                      <a:pt x="32" y="269"/>
                      <a:pt x="27" y="257"/>
                    </a:cubicBezTo>
                    <a:cubicBezTo>
                      <a:pt x="26" y="255"/>
                      <a:pt x="26" y="254"/>
                      <a:pt x="25" y="252"/>
                    </a:cubicBezTo>
                    <a:cubicBezTo>
                      <a:pt x="20" y="241"/>
                      <a:pt x="17" y="230"/>
                      <a:pt x="18" y="217"/>
                    </a:cubicBezTo>
                    <a:cubicBezTo>
                      <a:pt x="19" y="215"/>
                      <a:pt x="18" y="213"/>
                      <a:pt x="18" y="210"/>
                    </a:cubicBezTo>
                    <a:cubicBezTo>
                      <a:pt x="12" y="187"/>
                      <a:pt x="6" y="163"/>
                      <a:pt x="1" y="140"/>
                    </a:cubicBezTo>
                    <a:cubicBezTo>
                      <a:pt x="0" y="138"/>
                      <a:pt x="0" y="136"/>
                      <a:pt x="0" y="134"/>
                    </a:cubicBezTo>
                    <a:cubicBezTo>
                      <a:pt x="6" y="106"/>
                      <a:pt x="12" y="78"/>
                      <a:pt x="18" y="50"/>
                    </a:cubicBezTo>
                    <a:cubicBezTo>
                      <a:pt x="22" y="35"/>
                      <a:pt x="26" y="19"/>
                      <a:pt x="32" y="4"/>
                    </a:cubicBezTo>
                    <a:cubicBezTo>
                      <a:pt x="33" y="2"/>
                      <a:pt x="33" y="1"/>
                      <a:pt x="3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90" name="Freeform 13">
                <a:extLst>
                  <a:ext uri="{FF2B5EF4-FFF2-40B4-BE49-F238E27FC236}">
                    <a16:creationId xmlns:a16="http://schemas.microsoft.com/office/drawing/2014/main" id="{E3947BE1-C3AE-4CFB-BFFE-ABA981B89672}"/>
                  </a:ext>
                </a:extLst>
              </p:cNvPr>
              <p:cNvSpPr>
                <a:spLocks/>
              </p:cNvSpPr>
              <p:nvPr/>
            </p:nvSpPr>
            <p:spPr bwMode="auto">
              <a:xfrm>
                <a:off x="6355912" y="2792272"/>
                <a:ext cx="772117" cy="855416"/>
              </a:xfrm>
              <a:custGeom>
                <a:avLst/>
                <a:gdLst>
                  <a:gd name="T0" fmla="*/ 194 w 271"/>
                  <a:gd name="T1" fmla="*/ 98 h 300"/>
                  <a:gd name="T2" fmla="*/ 236 w 271"/>
                  <a:gd name="T3" fmla="*/ 96 h 300"/>
                  <a:gd name="T4" fmla="*/ 237 w 271"/>
                  <a:gd name="T5" fmla="*/ 111 h 300"/>
                  <a:gd name="T6" fmla="*/ 175 w 271"/>
                  <a:gd name="T7" fmla="*/ 150 h 300"/>
                  <a:gd name="T8" fmla="*/ 169 w 271"/>
                  <a:gd name="T9" fmla="*/ 195 h 300"/>
                  <a:gd name="T10" fmla="*/ 177 w 271"/>
                  <a:gd name="T11" fmla="*/ 299 h 300"/>
                  <a:gd name="T12" fmla="*/ 159 w 271"/>
                  <a:gd name="T13" fmla="*/ 285 h 300"/>
                  <a:gd name="T14" fmla="*/ 150 w 271"/>
                  <a:gd name="T15" fmla="*/ 266 h 300"/>
                  <a:gd name="T16" fmla="*/ 133 w 271"/>
                  <a:gd name="T17" fmla="*/ 260 h 300"/>
                  <a:gd name="T18" fmla="*/ 132 w 271"/>
                  <a:gd name="T19" fmla="*/ 243 h 300"/>
                  <a:gd name="T20" fmla="*/ 149 w 271"/>
                  <a:gd name="T21" fmla="*/ 232 h 300"/>
                  <a:gd name="T22" fmla="*/ 139 w 271"/>
                  <a:gd name="T23" fmla="*/ 197 h 300"/>
                  <a:gd name="T24" fmla="*/ 117 w 271"/>
                  <a:gd name="T25" fmla="*/ 216 h 300"/>
                  <a:gd name="T26" fmla="*/ 101 w 271"/>
                  <a:gd name="T27" fmla="*/ 235 h 300"/>
                  <a:gd name="T28" fmla="*/ 26 w 271"/>
                  <a:gd name="T29" fmla="*/ 293 h 300"/>
                  <a:gd name="T30" fmla="*/ 0 w 271"/>
                  <a:gd name="T31" fmla="*/ 243 h 300"/>
                  <a:gd name="T32" fmla="*/ 9 w 271"/>
                  <a:gd name="T33" fmla="*/ 237 h 300"/>
                  <a:gd name="T34" fmla="*/ 32 w 271"/>
                  <a:gd name="T35" fmla="*/ 234 h 300"/>
                  <a:gd name="T36" fmla="*/ 59 w 271"/>
                  <a:gd name="T37" fmla="*/ 219 h 300"/>
                  <a:gd name="T38" fmla="*/ 116 w 271"/>
                  <a:gd name="T39" fmla="*/ 185 h 300"/>
                  <a:gd name="T40" fmla="*/ 145 w 271"/>
                  <a:gd name="T41" fmla="*/ 155 h 300"/>
                  <a:gd name="T42" fmla="*/ 133 w 271"/>
                  <a:gd name="T43" fmla="*/ 142 h 300"/>
                  <a:gd name="T44" fmla="*/ 145 w 271"/>
                  <a:gd name="T45" fmla="*/ 112 h 300"/>
                  <a:gd name="T46" fmla="*/ 143 w 271"/>
                  <a:gd name="T47" fmla="*/ 104 h 300"/>
                  <a:gd name="T48" fmla="*/ 124 w 271"/>
                  <a:gd name="T49" fmla="*/ 108 h 300"/>
                  <a:gd name="T50" fmla="*/ 121 w 271"/>
                  <a:gd name="T51" fmla="*/ 140 h 300"/>
                  <a:gd name="T52" fmla="*/ 87 w 271"/>
                  <a:gd name="T53" fmla="*/ 188 h 300"/>
                  <a:gd name="T54" fmla="*/ 73 w 271"/>
                  <a:gd name="T55" fmla="*/ 176 h 300"/>
                  <a:gd name="T56" fmla="*/ 67 w 271"/>
                  <a:gd name="T57" fmla="*/ 159 h 300"/>
                  <a:gd name="T58" fmla="*/ 66 w 271"/>
                  <a:gd name="T59" fmla="*/ 63 h 300"/>
                  <a:gd name="T60" fmla="*/ 72 w 271"/>
                  <a:gd name="T61" fmla="*/ 47 h 300"/>
                  <a:gd name="T62" fmla="*/ 88 w 271"/>
                  <a:gd name="T63" fmla="*/ 55 h 300"/>
                  <a:gd name="T64" fmla="*/ 109 w 271"/>
                  <a:gd name="T65" fmla="*/ 63 h 300"/>
                  <a:gd name="T66" fmla="*/ 160 w 271"/>
                  <a:gd name="T67" fmla="*/ 28 h 300"/>
                  <a:gd name="T68" fmla="*/ 187 w 271"/>
                  <a:gd name="T69" fmla="*/ 16 h 300"/>
                  <a:gd name="T70" fmla="*/ 258 w 271"/>
                  <a:gd name="T71" fmla="*/ 4 h 300"/>
                  <a:gd name="T72" fmla="*/ 271 w 271"/>
                  <a:gd name="T73" fmla="*/ 16 h 300"/>
                  <a:gd name="T74" fmla="*/ 248 w 271"/>
                  <a:gd name="T75" fmla="*/ 37 h 300"/>
                  <a:gd name="T76" fmla="*/ 215 w 271"/>
                  <a:gd name="T77" fmla="*/ 67 h 300"/>
                  <a:gd name="T78" fmla="*/ 186 w 271"/>
                  <a:gd name="T79" fmla="*/ 95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71" h="300">
                    <a:moveTo>
                      <a:pt x="185" y="102"/>
                    </a:moveTo>
                    <a:cubicBezTo>
                      <a:pt x="188" y="101"/>
                      <a:pt x="191" y="99"/>
                      <a:pt x="194" y="98"/>
                    </a:cubicBezTo>
                    <a:cubicBezTo>
                      <a:pt x="200" y="94"/>
                      <a:pt x="206" y="91"/>
                      <a:pt x="213" y="90"/>
                    </a:cubicBezTo>
                    <a:cubicBezTo>
                      <a:pt x="221" y="89"/>
                      <a:pt x="229" y="92"/>
                      <a:pt x="236" y="96"/>
                    </a:cubicBezTo>
                    <a:cubicBezTo>
                      <a:pt x="237" y="97"/>
                      <a:pt x="238" y="98"/>
                      <a:pt x="239" y="99"/>
                    </a:cubicBezTo>
                    <a:cubicBezTo>
                      <a:pt x="242" y="103"/>
                      <a:pt x="242" y="108"/>
                      <a:pt x="237" y="111"/>
                    </a:cubicBezTo>
                    <a:cubicBezTo>
                      <a:pt x="220" y="127"/>
                      <a:pt x="200" y="139"/>
                      <a:pt x="179" y="148"/>
                    </a:cubicBezTo>
                    <a:cubicBezTo>
                      <a:pt x="178" y="149"/>
                      <a:pt x="176" y="149"/>
                      <a:pt x="175" y="150"/>
                    </a:cubicBezTo>
                    <a:cubicBezTo>
                      <a:pt x="167" y="153"/>
                      <a:pt x="164" y="159"/>
                      <a:pt x="163" y="168"/>
                    </a:cubicBezTo>
                    <a:cubicBezTo>
                      <a:pt x="163" y="177"/>
                      <a:pt x="165" y="187"/>
                      <a:pt x="169" y="195"/>
                    </a:cubicBezTo>
                    <a:cubicBezTo>
                      <a:pt x="182" y="226"/>
                      <a:pt x="186" y="259"/>
                      <a:pt x="185" y="292"/>
                    </a:cubicBezTo>
                    <a:cubicBezTo>
                      <a:pt x="185" y="298"/>
                      <a:pt x="183" y="300"/>
                      <a:pt x="177" y="299"/>
                    </a:cubicBezTo>
                    <a:cubicBezTo>
                      <a:pt x="171" y="299"/>
                      <a:pt x="165" y="297"/>
                      <a:pt x="161" y="292"/>
                    </a:cubicBezTo>
                    <a:cubicBezTo>
                      <a:pt x="159" y="290"/>
                      <a:pt x="159" y="287"/>
                      <a:pt x="159" y="285"/>
                    </a:cubicBezTo>
                    <a:cubicBezTo>
                      <a:pt x="159" y="284"/>
                      <a:pt x="159" y="282"/>
                      <a:pt x="159" y="281"/>
                    </a:cubicBezTo>
                    <a:cubicBezTo>
                      <a:pt x="159" y="274"/>
                      <a:pt x="156" y="269"/>
                      <a:pt x="150" y="266"/>
                    </a:cubicBezTo>
                    <a:cubicBezTo>
                      <a:pt x="146" y="263"/>
                      <a:pt x="141" y="262"/>
                      <a:pt x="136" y="260"/>
                    </a:cubicBezTo>
                    <a:cubicBezTo>
                      <a:pt x="135" y="260"/>
                      <a:pt x="134" y="260"/>
                      <a:pt x="133" y="260"/>
                    </a:cubicBezTo>
                    <a:cubicBezTo>
                      <a:pt x="129" y="258"/>
                      <a:pt x="126" y="255"/>
                      <a:pt x="126" y="252"/>
                    </a:cubicBezTo>
                    <a:cubicBezTo>
                      <a:pt x="125" y="248"/>
                      <a:pt x="128" y="244"/>
                      <a:pt x="132" y="243"/>
                    </a:cubicBezTo>
                    <a:cubicBezTo>
                      <a:pt x="134" y="242"/>
                      <a:pt x="136" y="242"/>
                      <a:pt x="138" y="242"/>
                    </a:cubicBezTo>
                    <a:cubicBezTo>
                      <a:pt x="144" y="241"/>
                      <a:pt x="147" y="238"/>
                      <a:pt x="149" y="232"/>
                    </a:cubicBezTo>
                    <a:cubicBezTo>
                      <a:pt x="153" y="220"/>
                      <a:pt x="151" y="208"/>
                      <a:pt x="144" y="197"/>
                    </a:cubicBezTo>
                    <a:cubicBezTo>
                      <a:pt x="142" y="195"/>
                      <a:pt x="141" y="195"/>
                      <a:pt x="139" y="197"/>
                    </a:cubicBezTo>
                    <a:cubicBezTo>
                      <a:pt x="138" y="197"/>
                      <a:pt x="137" y="198"/>
                      <a:pt x="136" y="199"/>
                    </a:cubicBezTo>
                    <a:cubicBezTo>
                      <a:pt x="129" y="205"/>
                      <a:pt x="123" y="210"/>
                      <a:pt x="117" y="216"/>
                    </a:cubicBezTo>
                    <a:cubicBezTo>
                      <a:pt x="112" y="220"/>
                      <a:pt x="108" y="225"/>
                      <a:pt x="105" y="231"/>
                    </a:cubicBezTo>
                    <a:cubicBezTo>
                      <a:pt x="104" y="232"/>
                      <a:pt x="103" y="233"/>
                      <a:pt x="101" y="235"/>
                    </a:cubicBezTo>
                    <a:cubicBezTo>
                      <a:pt x="84" y="253"/>
                      <a:pt x="66" y="270"/>
                      <a:pt x="48" y="288"/>
                    </a:cubicBezTo>
                    <a:cubicBezTo>
                      <a:pt x="41" y="296"/>
                      <a:pt x="35" y="297"/>
                      <a:pt x="26" y="293"/>
                    </a:cubicBezTo>
                    <a:cubicBezTo>
                      <a:pt x="20" y="291"/>
                      <a:pt x="16" y="287"/>
                      <a:pt x="13" y="282"/>
                    </a:cubicBezTo>
                    <a:cubicBezTo>
                      <a:pt x="4" y="271"/>
                      <a:pt x="1" y="257"/>
                      <a:pt x="0" y="243"/>
                    </a:cubicBezTo>
                    <a:cubicBezTo>
                      <a:pt x="0" y="240"/>
                      <a:pt x="1" y="239"/>
                      <a:pt x="3" y="239"/>
                    </a:cubicBezTo>
                    <a:cubicBezTo>
                      <a:pt x="5" y="238"/>
                      <a:pt x="7" y="237"/>
                      <a:pt x="9" y="237"/>
                    </a:cubicBezTo>
                    <a:cubicBezTo>
                      <a:pt x="13" y="235"/>
                      <a:pt x="16" y="235"/>
                      <a:pt x="20" y="237"/>
                    </a:cubicBezTo>
                    <a:cubicBezTo>
                      <a:pt x="24" y="239"/>
                      <a:pt x="28" y="238"/>
                      <a:pt x="32" y="234"/>
                    </a:cubicBezTo>
                    <a:cubicBezTo>
                      <a:pt x="34" y="233"/>
                      <a:pt x="37" y="231"/>
                      <a:pt x="39" y="230"/>
                    </a:cubicBezTo>
                    <a:cubicBezTo>
                      <a:pt x="46" y="226"/>
                      <a:pt x="52" y="222"/>
                      <a:pt x="59" y="219"/>
                    </a:cubicBezTo>
                    <a:cubicBezTo>
                      <a:pt x="60" y="218"/>
                      <a:pt x="62" y="217"/>
                      <a:pt x="63" y="216"/>
                    </a:cubicBezTo>
                    <a:cubicBezTo>
                      <a:pt x="81" y="206"/>
                      <a:pt x="98" y="195"/>
                      <a:pt x="116" y="185"/>
                    </a:cubicBezTo>
                    <a:cubicBezTo>
                      <a:pt x="122" y="181"/>
                      <a:pt x="128" y="177"/>
                      <a:pt x="134" y="172"/>
                    </a:cubicBezTo>
                    <a:cubicBezTo>
                      <a:pt x="139" y="168"/>
                      <a:pt x="143" y="163"/>
                      <a:pt x="145" y="155"/>
                    </a:cubicBezTo>
                    <a:cubicBezTo>
                      <a:pt x="143" y="155"/>
                      <a:pt x="142" y="154"/>
                      <a:pt x="140" y="154"/>
                    </a:cubicBezTo>
                    <a:cubicBezTo>
                      <a:pt x="134" y="152"/>
                      <a:pt x="132" y="148"/>
                      <a:pt x="133" y="142"/>
                    </a:cubicBezTo>
                    <a:cubicBezTo>
                      <a:pt x="134" y="140"/>
                      <a:pt x="135" y="137"/>
                      <a:pt x="136" y="135"/>
                    </a:cubicBezTo>
                    <a:cubicBezTo>
                      <a:pt x="139" y="127"/>
                      <a:pt x="142" y="119"/>
                      <a:pt x="145" y="112"/>
                    </a:cubicBezTo>
                    <a:cubicBezTo>
                      <a:pt x="145" y="111"/>
                      <a:pt x="146" y="110"/>
                      <a:pt x="146" y="109"/>
                    </a:cubicBezTo>
                    <a:cubicBezTo>
                      <a:pt x="147" y="105"/>
                      <a:pt x="146" y="104"/>
                      <a:pt x="143" y="104"/>
                    </a:cubicBezTo>
                    <a:cubicBezTo>
                      <a:pt x="140" y="104"/>
                      <a:pt x="138" y="104"/>
                      <a:pt x="135" y="105"/>
                    </a:cubicBezTo>
                    <a:cubicBezTo>
                      <a:pt x="132" y="106"/>
                      <a:pt x="128" y="107"/>
                      <a:pt x="124" y="108"/>
                    </a:cubicBezTo>
                    <a:cubicBezTo>
                      <a:pt x="122" y="109"/>
                      <a:pt x="121" y="111"/>
                      <a:pt x="121" y="113"/>
                    </a:cubicBezTo>
                    <a:cubicBezTo>
                      <a:pt x="121" y="122"/>
                      <a:pt x="121" y="131"/>
                      <a:pt x="121" y="140"/>
                    </a:cubicBezTo>
                    <a:cubicBezTo>
                      <a:pt x="121" y="142"/>
                      <a:pt x="120" y="144"/>
                      <a:pt x="119" y="146"/>
                    </a:cubicBezTo>
                    <a:cubicBezTo>
                      <a:pt x="108" y="160"/>
                      <a:pt x="98" y="174"/>
                      <a:pt x="87" y="188"/>
                    </a:cubicBezTo>
                    <a:cubicBezTo>
                      <a:pt x="87" y="189"/>
                      <a:pt x="86" y="189"/>
                      <a:pt x="86" y="190"/>
                    </a:cubicBezTo>
                    <a:cubicBezTo>
                      <a:pt x="81" y="185"/>
                      <a:pt x="77" y="181"/>
                      <a:pt x="73" y="176"/>
                    </a:cubicBezTo>
                    <a:cubicBezTo>
                      <a:pt x="70" y="173"/>
                      <a:pt x="69" y="170"/>
                      <a:pt x="69" y="166"/>
                    </a:cubicBezTo>
                    <a:cubicBezTo>
                      <a:pt x="68" y="164"/>
                      <a:pt x="68" y="161"/>
                      <a:pt x="67" y="159"/>
                    </a:cubicBezTo>
                    <a:cubicBezTo>
                      <a:pt x="58" y="138"/>
                      <a:pt x="57" y="117"/>
                      <a:pt x="63" y="95"/>
                    </a:cubicBezTo>
                    <a:cubicBezTo>
                      <a:pt x="67" y="84"/>
                      <a:pt x="67" y="74"/>
                      <a:pt x="66" y="63"/>
                    </a:cubicBezTo>
                    <a:cubicBezTo>
                      <a:pt x="66" y="60"/>
                      <a:pt x="66" y="57"/>
                      <a:pt x="66" y="54"/>
                    </a:cubicBezTo>
                    <a:cubicBezTo>
                      <a:pt x="66" y="50"/>
                      <a:pt x="68" y="47"/>
                      <a:pt x="72" y="47"/>
                    </a:cubicBezTo>
                    <a:cubicBezTo>
                      <a:pt x="75" y="46"/>
                      <a:pt x="78" y="47"/>
                      <a:pt x="80" y="48"/>
                    </a:cubicBezTo>
                    <a:cubicBezTo>
                      <a:pt x="83" y="50"/>
                      <a:pt x="85" y="52"/>
                      <a:pt x="88" y="55"/>
                    </a:cubicBezTo>
                    <a:cubicBezTo>
                      <a:pt x="90" y="57"/>
                      <a:pt x="91" y="59"/>
                      <a:pt x="93" y="61"/>
                    </a:cubicBezTo>
                    <a:cubicBezTo>
                      <a:pt x="99" y="66"/>
                      <a:pt x="103" y="67"/>
                      <a:pt x="109" y="63"/>
                    </a:cubicBezTo>
                    <a:cubicBezTo>
                      <a:pt x="117" y="58"/>
                      <a:pt x="125" y="53"/>
                      <a:pt x="133" y="48"/>
                    </a:cubicBezTo>
                    <a:cubicBezTo>
                      <a:pt x="142" y="41"/>
                      <a:pt x="151" y="35"/>
                      <a:pt x="160" y="28"/>
                    </a:cubicBezTo>
                    <a:cubicBezTo>
                      <a:pt x="163" y="25"/>
                      <a:pt x="167" y="24"/>
                      <a:pt x="171" y="23"/>
                    </a:cubicBezTo>
                    <a:cubicBezTo>
                      <a:pt x="177" y="23"/>
                      <a:pt x="182" y="20"/>
                      <a:pt x="187" y="16"/>
                    </a:cubicBezTo>
                    <a:cubicBezTo>
                      <a:pt x="196" y="6"/>
                      <a:pt x="208" y="2"/>
                      <a:pt x="221" y="1"/>
                    </a:cubicBezTo>
                    <a:cubicBezTo>
                      <a:pt x="233" y="0"/>
                      <a:pt x="246" y="0"/>
                      <a:pt x="258" y="4"/>
                    </a:cubicBezTo>
                    <a:cubicBezTo>
                      <a:pt x="261" y="5"/>
                      <a:pt x="264" y="7"/>
                      <a:pt x="267" y="9"/>
                    </a:cubicBezTo>
                    <a:cubicBezTo>
                      <a:pt x="270" y="10"/>
                      <a:pt x="271" y="13"/>
                      <a:pt x="271" y="16"/>
                    </a:cubicBezTo>
                    <a:cubicBezTo>
                      <a:pt x="271" y="18"/>
                      <a:pt x="271" y="19"/>
                      <a:pt x="269" y="21"/>
                    </a:cubicBezTo>
                    <a:cubicBezTo>
                      <a:pt x="262" y="26"/>
                      <a:pt x="255" y="31"/>
                      <a:pt x="248" y="37"/>
                    </a:cubicBezTo>
                    <a:cubicBezTo>
                      <a:pt x="240" y="43"/>
                      <a:pt x="232" y="50"/>
                      <a:pt x="226" y="58"/>
                    </a:cubicBezTo>
                    <a:cubicBezTo>
                      <a:pt x="223" y="62"/>
                      <a:pt x="219" y="65"/>
                      <a:pt x="215" y="67"/>
                    </a:cubicBezTo>
                    <a:cubicBezTo>
                      <a:pt x="213" y="68"/>
                      <a:pt x="212" y="69"/>
                      <a:pt x="211" y="70"/>
                    </a:cubicBezTo>
                    <a:cubicBezTo>
                      <a:pt x="202" y="79"/>
                      <a:pt x="194" y="87"/>
                      <a:pt x="186" y="95"/>
                    </a:cubicBezTo>
                    <a:cubicBezTo>
                      <a:pt x="184" y="97"/>
                      <a:pt x="183" y="99"/>
                      <a:pt x="185" y="10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91" name="Freeform 14">
                <a:extLst>
                  <a:ext uri="{FF2B5EF4-FFF2-40B4-BE49-F238E27FC236}">
                    <a16:creationId xmlns:a16="http://schemas.microsoft.com/office/drawing/2014/main" id="{F2A49C76-5480-41CE-9ADE-B8DA9152D704}"/>
                  </a:ext>
                </a:extLst>
              </p:cNvPr>
              <p:cNvSpPr>
                <a:spLocks/>
              </p:cNvSpPr>
              <p:nvPr/>
            </p:nvSpPr>
            <p:spPr bwMode="auto">
              <a:xfrm>
                <a:off x="9143222" y="3099837"/>
                <a:ext cx="797747" cy="506201"/>
              </a:xfrm>
              <a:custGeom>
                <a:avLst/>
                <a:gdLst>
                  <a:gd name="T0" fmla="*/ 16 w 280"/>
                  <a:gd name="T1" fmla="*/ 133 h 178"/>
                  <a:gd name="T2" fmla="*/ 14 w 280"/>
                  <a:gd name="T3" fmla="*/ 124 h 178"/>
                  <a:gd name="T4" fmla="*/ 2 w 280"/>
                  <a:gd name="T5" fmla="*/ 103 h 178"/>
                  <a:gd name="T6" fmla="*/ 6 w 280"/>
                  <a:gd name="T7" fmla="*/ 81 h 178"/>
                  <a:gd name="T8" fmla="*/ 16 w 280"/>
                  <a:gd name="T9" fmla="*/ 77 h 178"/>
                  <a:gd name="T10" fmla="*/ 22 w 280"/>
                  <a:gd name="T11" fmla="*/ 77 h 178"/>
                  <a:gd name="T12" fmla="*/ 40 w 280"/>
                  <a:gd name="T13" fmla="*/ 71 h 178"/>
                  <a:gd name="T14" fmla="*/ 54 w 280"/>
                  <a:gd name="T15" fmla="*/ 64 h 178"/>
                  <a:gd name="T16" fmla="*/ 63 w 280"/>
                  <a:gd name="T17" fmla="*/ 61 h 178"/>
                  <a:gd name="T18" fmla="*/ 144 w 280"/>
                  <a:gd name="T19" fmla="*/ 25 h 178"/>
                  <a:gd name="T20" fmla="*/ 169 w 280"/>
                  <a:gd name="T21" fmla="*/ 16 h 178"/>
                  <a:gd name="T22" fmla="*/ 186 w 280"/>
                  <a:gd name="T23" fmla="*/ 13 h 178"/>
                  <a:gd name="T24" fmla="*/ 209 w 280"/>
                  <a:gd name="T25" fmla="*/ 9 h 178"/>
                  <a:gd name="T26" fmla="*/ 224 w 280"/>
                  <a:gd name="T27" fmla="*/ 3 h 178"/>
                  <a:gd name="T28" fmla="*/ 233 w 280"/>
                  <a:gd name="T29" fmla="*/ 0 h 178"/>
                  <a:gd name="T30" fmla="*/ 265 w 280"/>
                  <a:gd name="T31" fmla="*/ 5 h 178"/>
                  <a:gd name="T32" fmla="*/ 274 w 280"/>
                  <a:gd name="T33" fmla="*/ 29 h 178"/>
                  <a:gd name="T34" fmla="*/ 256 w 280"/>
                  <a:gd name="T35" fmla="*/ 50 h 178"/>
                  <a:gd name="T36" fmla="*/ 245 w 280"/>
                  <a:gd name="T37" fmla="*/ 53 h 178"/>
                  <a:gd name="T38" fmla="*/ 220 w 280"/>
                  <a:gd name="T39" fmla="*/ 56 h 178"/>
                  <a:gd name="T40" fmla="*/ 213 w 280"/>
                  <a:gd name="T41" fmla="*/ 58 h 178"/>
                  <a:gd name="T42" fmla="*/ 208 w 280"/>
                  <a:gd name="T43" fmla="*/ 67 h 178"/>
                  <a:gd name="T44" fmla="*/ 210 w 280"/>
                  <a:gd name="T45" fmla="*/ 76 h 178"/>
                  <a:gd name="T46" fmla="*/ 218 w 280"/>
                  <a:gd name="T47" fmla="*/ 92 h 178"/>
                  <a:gd name="T48" fmla="*/ 224 w 280"/>
                  <a:gd name="T49" fmla="*/ 115 h 178"/>
                  <a:gd name="T50" fmla="*/ 220 w 280"/>
                  <a:gd name="T51" fmla="*/ 146 h 178"/>
                  <a:gd name="T52" fmla="*/ 197 w 280"/>
                  <a:gd name="T53" fmla="*/ 163 h 178"/>
                  <a:gd name="T54" fmla="*/ 189 w 280"/>
                  <a:gd name="T55" fmla="*/ 163 h 178"/>
                  <a:gd name="T56" fmla="*/ 181 w 280"/>
                  <a:gd name="T57" fmla="*/ 167 h 178"/>
                  <a:gd name="T58" fmla="*/ 178 w 280"/>
                  <a:gd name="T59" fmla="*/ 170 h 178"/>
                  <a:gd name="T60" fmla="*/ 156 w 280"/>
                  <a:gd name="T61" fmla="*/ 175 h 178"/>
                  <a:gd name="T62" fmla="*/ 140 w 280"/>
                  <a:gd name="T63" fmla="*/ 166 h 178"/>
                  <a:gd name="T64" fmla="*/ 126 w 280"/>
                  <a:gd name="T65" fmla="*/ 162 h 178"/>
                  <a:gd name="T66" fmla="*/ 119 w 280"/>
                  <a:gd name="T67" fmla="*/ 160 h 178"/>
                  <a:gd name="T68" fmla="*/ 113 w 280"/>
                  <a:gd name="T69" fmla="*/ 150 h 178"/>
                  <a:gd name="T70" fmla="*/ 115 w 280"/>
                  <a:gd name="T71" fmla="*/ 147 h 178"/>
                  <a:gd name="T72" fmla="*/ 122 w 280"/>
                  <a:gd name="T73" fmla="*/ 147 h 178"/>
                  <a:gd name="T74" fmla="*/ 166 w 280"/>
                  <a:gd name="T75" fmla="*/ 141 h 178"/>
                  <a:gd name="T76" fmla="*/ 185 w 280"/>
                  <a:gd name="T77" fmla="*/ 129 h 178"/>
                  <a:gd name="T78" fmla="*/ 188 w 280"/>
                  <a:gd name="T79" fmla="*/ 120 h 178"/>
                  <a:gd name="T80" fmla="*/ 185 w 280"/>
                  <a:gd name="T81" fmla="*/ 92 h 178"/>
                  <a:gd name="T82" fmla="*/ 184 w 280"/>
                  <a:gd name="T83" fmla="*/ 77 h 178"/>
                  <a:gd name="T84" fmla="*/ 179 w 280"/>
                  <a:gd name="T85" fmla="*/ 71 h 178"/>
                  <a:gd name="T86" fmla="*/ 163 w 280"/>
                  <a:gd name="T87" fmla="*/ 75 h 178"/>
                  <a:gd name="T88" fmla="*/ 158 w 280"/>
                  <a:gd name="T89" fmla="*/ 79 h 178"/>
                  <a:gd name="T90" fmla="*/ 145 w 280"/>
                  <a:gd name="T91" fmla="*/ 82 h 178"/>
                  <a:gd name="T92" fmla="*/ 116 w 280"/>
                  <a:gd name="T93" fmla="*/ 91 h 178"/>
                  <a:gd name="T94" fmla="*/ 80 w 280"/>
                  <a:gd name="T95" fmla="*/ 118 h 178"/>
                  <a:gd name="T96" fmla="*/ 52 w 280"/>
                  <a:gd name="T97" fmla="*/ 135 h 178"/>
                  <a:gd name="T98" fmla="*/ 22 w 280"/>
                  <a:gd name="T99" fmla="*/ 136 h 178"/>
                  <a:gd name="T100" fmla="*/ 18 w 280"/>
                  <a:gd name="T101" fmla="*/ 134 h 178"/>
                  <a:gd name="T102" fmla="*/ 16 w 280"/>
                  <a:gd name="T103" fmla="*/ 133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0" h="178">
                    <a:moveTo>
                      <a:pt x="16" y="133"/>
                    </a:moveTo>
                    <a:cubicBezTo>
                      <a:pt x="18" y="129"/>
                      <a:pt x="16" y="127"/>
                      <a:pt x="14" y="124"/>
                    </a:cubicBezTo>
                    <a:cubicBezTo>
                      <a:pt x="9" y="118"/>
                      <a:pt x="5" y="111"/>
                      <a:pt x="2" y="103"/>
                    </a:cubicBezTo>
                    <a:cubicBezTo>
                      <a:pt x="0" y="95"/>
                      <a:pt x="1" y="88"/>
                      <a:pt x="6" y="81"/>
                    </a:cubicBezTo>
                    <a:cubicBezTo>
                      <a:pt x="9" y="78"/>
                      <a:pt x="12" y="76"/>
                      <a:pt x="16" y="77"/>
                    </a:cubicBezTo>
                    <a:cubicBezTo>
                      <a:pt x="18" y="77"/>
                      <a:pt x="20" y="76"/>
                      <a:pt x="22" y="77"/>
                    </a:cubicBezTo>
                    <a:cubicBezTo>
                      <a:pt x="29" y="79"/>
                      <a:pt x="36" y="76"/>
                      <a:pt x="40" y="71"/>
                    </a:cubicBezTo>
                    <a:cubicBezTo>
                      <a:pt x="44" y="67"/>
                      <a:pt x="49" y="65"/>
                      <a:pt x="54" y="64"/>
                    </a:cubicBezTo>
                    <a:cubicBezTo>
                      <a:pt x="57" y="64"/>
                      <a:pt x="60" y="62"/>
                      <a:pt x="63" y="61"/>
                    </a:cubicBezTo>
                    <a:cubicBezTo>
                      <a:pt x="89" y="47"/>
                      <a:pt x="116" y="35"/>
                      <a:pt x="144" y="25"/>
                    </a:cubicBezTo>
                    <a:cubicBezTo>
                      <a:pt x="152" y="22"/>
                      <a:pt x="161" y="19"/>
                      <a:pt x="169" y="16"/>
                    </a:cubicBezTo>
                    <a:cubicBezTo>
                      <a:pt x="174" y="14"/>
                      <a:pt x="180" y="14"/>
                      <a:pt x="186" y="13"/>
                    </a:cubicBezTo>
                    <a:cubicBezTo>
                      <a:pt x="194" y="12"/>
                      <a:pt x="201" y="11"/>
                      <a:pt x="209" y="9"/>
                    </a:cubicBezTo>
                    <a:cubicBezTo>
                      <a:pt x="214" y="8"/>
                      <a:pt x="219" y="5"/>
                      <a:pt x="224" y="3"/>
                    </a:cubicBezTo>
                    <a:cubicBezTo>
                      <a:pt x="227" y="1"/>
                      <a:pt x="230" y="0"/>
                      <a:pt x="233" y="0"/>
                    </a:cubicBezTo>
                    <a:cubicBezTo>
                      <a:pt x="244" y="0"/>
                      <a:pt x="255" y="1"/>
                      <a:pt x="265" y="5"/>
                    </a:cubicBezTo>
                    <a:cubicBezTo>
                      <a:pt x="276" y="9"/>
                      <a:pt x="280" y="19"/>
                      <a:pt x="274" y="29"/>
                    </a:cubicBezTo>
                    <a:cubicBezTo>
                      <a:pt x="270" y="38"/>
                      <a:pt x="263" y="45"/>
                      <a:pt x="256" y="50"/>
                    </a:cubicBezTo>
                    <a:cubicBezTo>
                      <a:pt x="252" y="53"/>
                      <a:pt x="249" y="53"/>
                      <a:pt x="245" y="53"/>
                    </a:cubicBezTo>
                    <a:cubicBezTo>
                      <a:pt x="236" y="54"/>
                      <a:pt x="228" y="55"/>
                      <a:pt x="220" y="56"/>
                    </a:cubicBezTo>
                    <a:cubicBezTo>
                      <a:pt x="218" y="57"/>
                      <a:pt x="215" y="57"/>
                      <a:pt x="213" y="58"/>
                    </a:cubicBezTo>
                    <a:cubicBezTo>
                      <a:pt x="209" y="60"/>
                      <a:pt x="208" y="63"/>
                      <a:pt x="208" y="67"/>
                    </a:cubicBezTo>
                    <a:cubicBezTo>
                      <a:pt x="208" y="70"/>
                      <a:pt x="209" y="73"/>
                      <a:pt x="210" y="76"/>
                    </a:cubicBezTo>
                    <a:cubicBezTo>
                      <a:pt x="213" y="82"/>
                      <a:pt x="215" y="87"/>
                      <a:pt x="218" y="92"/>
                    </a:cubicBezTo>
                    <a:cubicBezTo>
                      <a:pt x="221" y="100"/>
                      <a:pt x="224" y="107"/>
                      <a:pt x="224" y="115"/>
                    </a:cubicBezTo>
                    <a:cubicBezTo>
                      <a:pt x="224" y="126"/>
                      <a:pt x="223" y="136"/>
                      <a:pt x="220" y="146"/>
                    </a:cubicBezTo>
                    <a:cubicBezTo>
                      <a:pt x="216" y="157"/>
                      <a:pt x="209" y="162"/>
                      <a:pt x="197" y="163"/>
                    </a:cubicBezTo>
                    <a:cubicBezTo>
                      <a:pt x="194" y="163"/>
                      <a:pt x="192" y="163"/>
                      <a:pt x="189" y="163"/>
                    </a:cubicBezTo>
                    <a:cubicBezTo>
                      <a:pt x="186" y="163"/>
                      <a:pt x="183" y="163"/>
                      <a:pt x="181" y="167"/>
                    </a:cubicBezTo>
                    <a:cubicBezTo>
                      <a:pt x="180" y="168"/>
                      <a:pt x="179" y="169"/>
                      <a:pt x="178" y="170"/>
                    </a:cubicBezTo>
                    <a:cubicBezTo>
                      <a:pt x="171" y="176"/>
                      <a:pt x="164" y="178"/>
                      <a:pt x="156" y="175"/>
                    </a:cubicBezTo>
                    <a:cubicBezTo>
                      <a:pt x="151" y="172"/>
                      <a:pt x="145" y="169"/>
                      <a:pt x="140" y="166"/>
                    </a:cubicBezTo>
                    <a:cubicBezTo>
                      <a:pt x="136" y="163"/>
                      <a:pt x="132" y="162"/>
                      <a:pt x="126" y="162"/>
                    </a:cubicBezTo>
                    <a:cubicBezTo>
                      <a:pt x="124" y="162"/>
                      <a:pt x="121" y="163"/>
                      <a:pt x="119" y="160"/>
                    </a:cubicBezTo>
                    <a:cubicBezTo>
                      <a:pt x="116" y="157"/>
                      <a:pt x="114" y="154"/>
                      <a:pt x="113" y="150"/>
                    </a:cubicBezTo>
                    <a:cubicBezTo>
                      <a:pt x="112" y="148"/>
                      <a:pt x="113" y="147"/>
                      <a:pt x="115" y="147"/>
                    </a:cubicBezTo>
                    <a:cubicBezTo>
                      <a:pt x="117" y="147"/>
                      <a:pt x="120" y="147"/>
                      <a:pt x="122" y="147"/>
                    </a:cubicBezTo>
                    <a:cubicBezTo>
                      <a:pt x="137" y="148"/>
                      <a:pt x="152" y="146"/>
                      <a:pt x="166" y="141"/>
                    </a:cubicBezTo>
                    <a:cubicBezTo>
                      <a:pt x="173" y="138"/>
                      <a:pt x="179" y="134"/>
                      <a:pt x="185" y="129"/>
                    </a:cubicBezTo>
                    <a:cubicBezTo>
                      <a:pt x="188" y="126"/>
                      <a:pt x="189" y="123"/>
                      <a:pt x="188" y="120"/>
                    </a:cubicBezTo>
                    <a:cubicBezTo>
                      <a:pt x="187" y="111"/>
                      <a:pt x="186" y="102"/>
                      <a:pt x="185" y="92"/>
                    </a:cubicBezTo>
                    <a:cubicBezTo>
                      <a:pt x="184" y="87"/>
                      <a:pt x="184" y="82"/>
                      <a:pt x="184" y="77"/>
                    </a:cubicBezTo>
                    <a:cubicBezTo>
                      <a:pt x="184" y="73"/>
                      <a:pt x="183" y="71"/>
                      <a:pt x="179" y="71"/>
                    </a:cubicBezTo>
                    <a:cubicBezTo>
                      <a:pt x="173" y="70"/>
                      <a:pt x="168" y="70"/>
                      <a:pt x="163" y="75"/>
                    </a:cubicBezTo>
                    <a:cubicBezTo>
                      <a:pt x="162" y="76"/>
                      <a:pt x="160" y="77"/>
                      <a:pt x="158" y="79"/>
                    </a:cubicBezTo>
                    <a:cubicBezTo>
                      <a:pt x="154" y="81"/>
                      <a:pt x="150" y="83"/>
                      <a:pt x="145" y="82"/>
                    </a:cubicBezTo>
                    <a:cubicBezTo>
                      <a:pt x="134" y="82"/>
                      <a:pt x="124" y="85"/>
                      <a:pt x="116" y="91"/>
                    </a:cubicBezTo>
                    <a:cubicBezTo>
                      <a:pt x="104" y="100"/>
                      <a:pt x="92" y="109"/>
                      <a:pt x="80" y="118"/>
                    </a:cubicBezTo>
                    <a:cubicBezTo>
                      <a:pt x="71" y="124"/>
                      <a:pt x="62" y="131"/>
                      <a:pt x="52" y="135"/>
                    </a:cubicBezTo>
                    <a:cubicBezTo>
                      <a:pt x="42" y="139"/>
                      <a:pt x="32" y="140"/>
                      <a:pt x="22" y="136"/>
                    </a:cubicBezTo>
                    <a:cubicBezTo>
                      <a:pt x="20" y="136"/>
                      <a:pt x="19" y="135"/>
                      <a:pt x="18" y="134"/>
                    </a:cubicBezTo>
                    <a:cubicBezTo>
                      <a:pt x="17" y="134"/>
                      <a:pt x="17" y="134"/>
                      <a:pt x="16" y="1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92" name="Freeform 15">
                <a:extLst>
                  <a:ext uri="{FF2B5EF4-FFF2-40B4-BE49-F238E27FC236}">
                    <a16:creationId xmlns:a16="http://schemas.microsoft.com/office/drawing/2014/main" id="{16AD1742-67D8-4026-84B3-87236E785A6B}"/>
                  </a:ext>
                </a:extLst>
              </p:cNvPr>
              <p:cNvSpPr>
                <a:spLocks/>
              </p:cNvSpPr>
              <p:nvPr/>
            </p:nvSpPr>
            <p:spPr bwMode="auto">
              <a:xfrm>
                <a:off x="6548140" y="2449465"/>
                <a:ext cx="605519" cy="323584"/>
              </a:xfrm>
              <a:custGeom>
                <a:avLst/>
                <a:gdLst>
                  <a:gd name="T0" fmla="*/ 197 w 212"/>
                  <a:gd name="T1" fmla="*/ 0 h 114"/>
                  <a:gd name="T2" fmla="*/ 205 w 212"/>
                  <a:gd name="T3" fmla="*/ 0 h 114"/>
                  <a:gd name="T4" fmla="*/ 211 w 212"/>
                  <a:gd name="T5" fmla="*/ 9 h 114"/>
                  <a:gd name="T6" fmla="*/ 191 w 212"/>
                  <a:gd name="T7" fmla="*/ 29 h 114"/>
                  <a:gd name="T8" fmla="*/ 187 w 212"/>
                  <a:gd name="T9" fmla="*/ 29 h 114"/>
                  <a:gd name="T10" fmla="*/ 174 w 212"/>
                  <a:gd name="T11" fmla="*/ 33 h 114"/>
                  <a:gd name="T12" fmla="*/ 132 w 212"/>
                  <a:gd name="T13" fmla="*/ 67 h 114"/>
                  <a:gd name="T14" fmla="*/ 109 w 212"/>
                  <a:gd name="T15" fmla="*/ 91 h 114"/>
                  <a:gd name="T16" fmla="*/ 71 w 212"/>
                  <a:gd name="T17" fmla="*/ 112 h 114"/>
                  <a:gd name="T18" fmla="*/ 40 w 212"/>
                  <a:gd name="T19" fmla="*/ 108 h 114"/>
                  <a:gd name="T20" fmla="*/ 9 w 212"/>
                  <a:gd name="T21" fmla="*/ 90 h 114"/>
                  <a:gd name="T22" fmla="*/ 8 w 212"/>
                  <a:gd name="T23" fmla="*/ 89 h 114"/>
                  <a:gd name="T24" fmla="*/ 11 w 212"/>
                  <a:gd name="T25" fmla="*/ 64 h 114"/>
                  <a:gd name="T26" fmla="*/ 15 w 212"/>
                  <a:gd name="T27" fmla="*/ 62 h 114"/>
                  <a:gd name="T28" fmla="*/ 114 w 212"/>
                  <a:gd name="T29" fmla="*/ 23 h 114"/>
                  <a:gd name="T30" fmla="*/ 130 w 212"/>
                  <a:gd name="T31" fmla="*/ 18 h 114"/>
                  <a:gd name="T32" fmla="*/ 164 w 212"/>
                  <a:gd name="T33" fmla="*/ 7 h 114"/>
                  <a:gd name="T34" fmla="*/ 197 w 212"/>
                  <a:gd name="T35"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2" h="114">
                    <a:moveTo>
                      <a:pt x="197" y="0"/>
                    </a:moveTo>
                    <a:cubicBezTo>
                      <a:pt x="199" y="0"/>
                      <a:pt x="202" y="0"/>
                      <a:pt x="205" y="0"/>
                    </a:cubicBezTo>
                    <a:cubicBezTo>
                      <a:pt x="209" y="1"/>
                      <a:pt x="212" y="5"/>
                      <a:pt x="211" y="9"/>
                    </a:cubicBezTo>
                    <a:cubicBezTo>
                      <a:pt x="207" y="18"/>
                      <a:pt x="200" y="25"/>
                      <a:pt x="191" y="29"/>
                    </a:cubicBezTo>
                    <a:cubicBezTo>
                      <a:pt x="189" y="29"/>
                      <a:pt x="188" y="29"/>
                      <a:pt x="187" y="29"/>
                    </a:cubicBezTo>
                    <a:cubicBezTo>
                      <a:pt x="182" y="28"/>
                      <a:pt x="178" y="30"/>
                      <a:pt x="174" y="33"/>
                    </a:cubicBezTo>
                    <a:cubicBezTo>
                      <a:pt x="158" y="43"/>
                      <a:pt x="144" y="54"/>
                      <a:pt x="132" y="67"/>
                    </a:cubicBezTo>
                    <a:cubicBezTo>
                      <a:pt x="124" y="75"/>
                      <a:pt x="116" y="83"/>
                      <a:pt x="109" y="91"/>
                    </a:cubicBezTo>
                    <a:cubicBezTo>
                      <a:pt x="99" y="102"/>
                      <a:pt x="86" y="110"/>
                      <a:pt x="71" y="112"/>
                    </a:cubicBezTo>
                    <a:cubicBezTo>
                      <a:pt x="61" y="114"/>
                      <a:pt x="50" y="112"/>
                      <a:pt x="40" y="108"/>
                    </a:cubicBezTo>
                    <a:cubicBezTo>
                      <a:pt x="29" y="104"/>
                      <a:pt x="19" y="98"/>
                      <a:pt x="9" y="90"/>
                    </a:cubicBezTo>
                    <a:cubicBezTo>
                      <a:pt x="9" y="90"/>
                      <a:pt x="9" y="89"/>
                      <a:pt x="8" y="89"/>
                    </a:cubicBezTo>
                    <a:cubicBezTo>
                      <a:pt x="0" y="81"/>
                      <a:pt x="2" y="70"/>
                      <a:pt x="11" y="64"/>
                    </a:cubicBezTo>
                    <a:cubicBezTo>
                      <a:pt x="12" y="63"/>
                      <a:pt x="14" y="63"/>
                      <a:pt x="15" y="62"/>
                    </a:cubicBezTo>
                    <a:cubicBezTo>
                      <a:pt x="48" y="49"/>
                      <a:pt x="81" y="36"/>
                      <a:pt x="114" y="23"/>
                    </a:cubicBezTo>
                    <a:cubicBezTo>
                      <a:pt x="119" y="21"/>
                      <a:pt x="125" y="19"/>
                      <a:pt x="130" y="18"/>
                    </a:cubicBezTo>
                    <a:cubicBezTo>
                      <a:pt x="142" y="15"/>
                      <a:pt x="153" y="12"/>
                      <a:pt x="164" y="7"/>
                    </a:cubicBezTo>
                    <a:cubicBezTo>
                      <a:pt x="175" y="2"/>
                      <a:pt x="186" y="0"/>
                      <a:pt x="19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93" name="Freeform 16">
                <a:extLst>
                  <a:ext uri="{FF2B5EF4-FFF2-40B4-BE49-F238E27FC236}">
                    <a16:creationId xmlns:a16="http://schemas.microsoft.com/office/drawing/2014/main" id="{CDEDCC72-5F8A-4DD8-9E4E-D7527A11A8EC}"/>
                  </a:ext>
                </a:extLst>
              </p:cNvPr>
              <p:cNvSpPr>
                <a:spLocks/>
              </p:cNvSpPr>
              <p:nvPr/>
            </p:nvSpPr>
            <p:spPr bwMode="auto">
              <a:xfrm>
                <a:off x="6746776" y="2048989"/>
                <a:ext cx="323584" cy="358826"/>
              </a:xfrm>
              <a:custGeom>
                <a:avLst/>
                <a:gdLst>
                  <a:gd name="T0" fmla="*/ 114 w 114"/>
                  <a:gd name="T1" fmla="*/ 70 h 126"/>
                  <a:gd name="T2" fmla="*/ 101 w 114"/>
                  <a:gd name="T3" fmla="*/ 91 h 126"/>
                  <a:gd name="T4" fmla="*/ 78 w 114"/>
                  <a:gd name="T5" fmla="*/ 97 h 126"/>
                  <a:gd name="T6" fmla="*/ 58 w 114"/>
                  <a:gd name="T7" fmla="*/ 106 h 126"/>
                  <a:gd name="T8" fmla="*/ 40 w 114"/>
                  <a:gd name="T9" fmla="*/ 121 h 126"/>
                  <a:gd name="T10" fmla="*/ 31 w 114"/>
                  <a:gd name="T11" fmla="*/ 125 h 126"/>
                  <a:gd name="T12" fmla="*/ 23 w 114"/>
                  <a:gd name="T13" fmla="*/ 122 h 126"/>
                  <a:gd name="T14" fmla="*/ 23 w 114"/>
                  <a:gd name="T15" fmla="*/ 112 h 126"/>
                  <a:gd name="T16" fmla="*/ 26 w 114"/>
                  <a:gd name="T17" fmla="*/ 68 h 126"/>
                  <a:gd name="T18" fmla="*/ 16 w 114"/>
                  <a:gd name="T19" fmla="*/ 50 h 126"/>
                  <a:gd name="T20" fmla="*/ 11 w 114"/>
                  <a:gd name="T21" fmla="*/ 39 h 126"/>
                  <a:gd name="T22" fmla="*/ 3 w 114"/>
                  <a:gd name="T23" fmla="*/ 21 h 126"/>
                  <a:gd name="T24" fmla="*/ 3 w 114"/>
                  <a:gd name="T25" fmla="*/ 6 h 126"/>
                  <a:gd name="T26" fmla="*/ 12 w 114"/>
                  <a:gd name="T27" fmla="*/ 0 h 126"/>
                  <a:gd name="T28" fmla="*/ 18 w 114"/>
                  <a:gd name="T29" fmla="*/ 1 h 126"/>
                  <a:gd name="T30" fmla="*/ 50 w 114"/>
                  <a:gd name="T31" fmla="*/ 12 h 126"/>
                  <a:gd name="T32" fmla="*/ 86 w 114"/>
                  <a:gd name="T33" fmla="*/ 31 h 126"/>
                  <a:gd name="T34" fmla="*/ 106 w 114"/>
                  <a:gd name="T35" fmla="*/ 48 h 126"/>
                  <a:gd name="T36" fmla="*/ 114 w 114"/>
                  <a:gd name="T37" fmla="*/ 7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4" h="126">
                    <a:moveTo>
                      <a:pt x="114" y="70"/>
                    </a:moveTo>
                    <a:cubicBezTo>
                      <a:pt x="114" y="79"/>
                      <a:pt x="109" y="86"/>
                      <a:pt x="101" y="91"/>
                    </a:cubicBezTo>
                    <a:cubicBezTo>
                      <a:pt x="94" y="95"/>
                      <a:pt x="86" y="97"/>
                      <a:pt x="78" y="97"/>
                    </a:cubicBezTo>
                    <a:cubicBezTo>
                      <a:pt x="64" y="97"/>
                      <a:pt x="66" y="98"/>
                      <a:pt x="58" y="106"/>
                    </a:cubicBezTo>
                    <a:cubicBezTo>
                      <a:pt x="52" y="111"/>
                      <a:pt x="46" y="116"/>
                      <a:pt x="40" y="121"/>
                    </a:cubicBezTo>
                    <a:cubicBezTo>
                      <a:pt x="38" y="123"/>
                      <a:pt x="35" y="124"/>
                      <a:pt x="31" y="125"/>
                    </a:cubicBezTo>
                    <a:cubicBezTo>
                      <a:pt x="28" y="126"/>
                      <a:pt x="25" y="125"/>
                      <a:pt x="23" y="122"/>
                    </a:cubicBezTo>
                    <a:cubicBezTo>
                      <a:pt x="22" y="118"/>
                      <a:pt x="21" y="115"/>
                      <a:pt x="23" y="112"/>
                    </a:cubicBezTo>
                    <a:cubicBezTo>
                      <a:pt x="33" y="98"/>
                      <a:pt x="33" y="83"/>
                      <a:pt x="26" y="68"/>
                    </a:cubicBezTo>
                    <a:cubicBezTo>
                      <a:pt x="23" y="61"/>
                      <a:pt x="19" y="56"/>
                      <a:pt x="16" y="50"/>
                    </a:cubicBezTo>
                    <a:cubicBezTo>
                      <a:pt x="14" y="46"/>
                      <a:pt x="12" y="43"/>
                      <a:pt x="11" y="39"/>
                    </a:cubicBezTo>
                    <a:cubicBezTo>
                      <a:pt x="9" y="33"/>
                      <a:pt x="7" y="27"/>
                      <a:pt x="3" y="21"/>
                    </a:cubicBezTo>
                    <a:cubicBezTo>
                      <a:pt x="0" y="17"/>
                      <a:pt x="0" y="12"/>
                      <a:pt x="3" y="6"/>
                    </a:cubicBezTo>
                    <a:cubicBezTo>
                      <a:pt x="5" y="2"/>
                      <a:pt x="8" y="0"/>
                      <a:pt x="12" y="0"/>
                    </a:cubicBezTo>
                    <a:cubicBezTo>
                      <a:pt x="14" y="0"/>
                      <a:pt x="16" y="1"/>
                      <a:pt x="18" y="1"/>
                    </a:cubicBezTo>
                    <a:cubicBezTo>
                      <a:pt x="29" y="3"/>
                      <a:pt x="40" y="7"/>
                      <a:pt x="50" y="12"/>
                    </a:cubicBezTo>
                    <a:cubicBezTo>
                      <a:pt x="62" y="19"/>
                      <a:pt x="74" y="25"/>
                      <a:pt x="86" y="31"/>
                    </a:cubicBezTo>
                    <a:cubicBezTo>
                      <a:pt x="94" y="36"/>
                      <a:pt x="101" y="41"/>
                      <a:pt x="106" y="48"/>
                    </a:cubicBezTo>
                    <a:cubicBezTo>
                      <a:pt x="111" y="54"/>
                      <a:pt x="114" y="61"/>
                      <a:pt x="114" y="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94" name="Freeform 24">
                <a:extLst>
                  <a:ext uri="{FF2B5EF4-FFF2-40B4-BE49-F238E27FC236}">
                    <a16:creationId xmlns:a16="http://schemas.microsoft.com/office/drawing/2014/main" id="{43DCC307-4F60-4FFF-A2A5-A29470381E5B}"/>
                  </a:ext>
                </a:extLst>
              </p:cNvPr>
              <p:cNvSpPr>
                <a:spLocks/>
              </p:cNvSpPr>
              <p:nvPr/>
            </p:nvSpPr>
            <p:spPr bwMode="auto">
              <a:xfrm>
                <a:off x="9216909" y="2378981"/>
                <a:ext cx="317177" cy="429310"/>
              </a:xfrm>
              <a:custGeom>
                <a:avLst/>
                <a:gdLst>
                  <a:gd name="T0" fmla="*/ 111 w 111"/>
                  <a:gd name="T1" fmla="*/ 118 h 150"/>
                  <a:gd name="T2" fmla="*/ 108 w 111"/>
                  <a:gd name="T3" fmla="*/ 125 h 150"/>
                  <a:gd name="T4" fmla="*/ 94 w 111"/>
                  <a:gd name="T5" fmla="*/ 142 h 150"/>
                  <a:gd name="T6" fmla="*/ 80 w 111"/>
                  <a:gd name="T7" fmla="*/ 149 h 150"/>
                  <a:gd name="T8" fmla="*/ 72 w 111"/>
                  <a:gd name="T9" fmla="*/ 144 h 150"/>
                  <a:gd name="T10" fmla="*/ 66 w 111"/>
                  <a:gd name="T11" fmla="*/ 117 h 150"/>
                  <a:gd name="T12" fmla="*/ 59 w 111"/>
                  <a:gd name="T13" fmla="*/ 90 h 150"/>
                  <a:gd name="T14" fmla="*/ 50 w 111"/>
                  <a:gd name="T15" fmla="*/ 75 h 150"/>
                  <a:gd name="T16" fmla="*/ 19 w 111"/>
                  <a:gd name="T17" fmla="*/ 40 h 150"/>
                  <a:gd name="T18" fmla="*/ 6 w 111"/>
                  <a:gd name="T19" fmla="*/ 27 h 150"/>
                  <a:gd name="T20" fmla="*/ 0 w 111"/>
                  <a:gd name="T21" fmla="*/ 10 h 150"/>
                  <a:gd name="T22" fmla="*/ 0 w 111"/>
                  <a:gd name="T23" fmla="*/ 8 h 150"/>
                  <a:gd name="T24" fmla="*/ 9 w 111"/>
                  <a:gd name="T25" fmla="*/ 2 h 150"/>
                  <a:gd name="T26" fmla="*/ 18 w 111"/>
                  <a:gd name="T27" fmla="*/ 7 h 150"/>
                  <a:gd name="T28" fmla="*/ 27 w 111"/>
                  <a:gd name="T29" fmla="*/ 15 h 150"/>
                  <a:gd name="T30" fmla="*/ 44 w 111"/>
                  <a:gd name="T31" fmla="*/ 26 h 150"/>
                  <a:gd name="T32" fmla="*/ 85 w 111"/>
                  <a:gd name="T33" fmla="*/ 57 h 150"/>
                  <a:gd name="T34" fmla="*/ 110 w 111"/>
                  <a:gd name="T35" fmla="*/ 114 h 150"/>
                  <a:gd name="T36" fmla="*/ 110 w 111"/>
                  <a:gd name="T37" fmla="*/ 117 h 150"/>
                  <a:gd name="T38" fmla="*/ 111 w 111"/>
                  <a:gd name="T39" fmla="*/ 118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1" h="150">
                    <a:moveTo>
                      <a:pt x="111" y="118"/>
                    </a:moveTo>
                    <a:cubicBezTo>
                      <a:pt x="110" y="120"/>
                      <a:pt x="109" y="123"/>
                      <a:pt x="108" y="125"/>
                    </a:cubicBezTo>
                    <a:cubicBezTo>
                      <a:pt x="103" y="131"/>
                      <a:pt x="99" y="136"/>
                      <a:pt x="94" y="142"/>
                    </a:cubicBezTo>
                    <a:cubicBezTo>
                      <a:pt x="90" y="146"/>
                      <a:pt x="86" y="148"/>
                      <a:pt x="80" y="149"/>
                    </a:cubicBezTo>
                    <a:cubicBezTo>
                      <a:pt x="75" y="150"/>
                      <a:pt x="73" y="149"/>
                      <a:pt x="72" y="144"/>
                    </a:cubicBezTo>
                    <a:cubicBezTo>
                      <a:pt x="70" y="135"/>
                      <a:pt x="68" y="126"/>
                      <a:pt x="66" y="117"/>
                    </a:cubicBezTo>
                    <a:cubicBezTo>
                      <a:pt x="64" y="108"/>
                      <a:pt x="63" y="99"/>
                      <a:pt x="59" y="90"/>
                    </a:cubicBezTo>
                    <a:cubicBezTo>
                      <a:pt x="57" y="85"/>
                      <a:pt x="54" y="80"/>
                      <a:pt x="50" y="75"/>
                    </a:cubicBezTo>
                    <a:cubicBezTo>
                      <a:pt x="40" y="63"/>
                      <a:pt x="29" y="51"/>
                      <a:pt x="19" y="40"/>
                    </a:cubicBezTo>
                    <a:cubicBezTo>
                      <a:pt x="15" y="35"/>
                      <a:pt x="11" y="31"/>
                      <a:pt x="6" y="27"/>
                    </a:cubicBezTo>
                    <a:cubicBezTo>
                      <a:pt x="1" y="22"/>
                      <a:pt x="0" y="17"/>
                      <a:pt x="0" y="10"/>
                    </a:cubicBezTo>
                    <a:cubicBezTo>
                      <a:pt x="0" y="9"/>
                      <a:pt x="0" y="9"/>
                      <a:pt x="0" y="8"/>
                    </a:cubicBezTo>
                    <a:cubicBezTo>
                      <a:pt x="2" y="1"/>
                      <a:pt x="3" y="0"/>
                      <a:pt x="9" y="2"/>
                    </a:cubicBezTo>
                    <a:cubicBezTo>
                      <a:pt x="12" y="4"/>
                      <a:pt x="15" y="5"/>
                      <a:pt x="18" y="7"/>
                    </a:cubicBezTo>
                    <a:cubicBezTo>
                      <a:pt x="21" y="10"/>
                      <a:pt x="24" y="12"/>
                      <a:pt x="27" y="15"/>
                    </a:cubicBezTo>
                    <a:cubicBezTo>
                      <a:pt x="32" y="20"/>
                      <a:pt x="38" y="24"/>
                      <a:pt x="44" y="26"/>
                    </a:cubicBezTo>
                    <a:cubicBezTo>
                      <a:pt x="61" y="33"/>
                      <a:pt x="74" y="43"/>
                      <a:pt x="85" y="57"/>
                    </a:cubicBezTo>
                    <a:cubicBezTo>
                      <a:pt x="98" y="73"/>
                      <a:pt x="107" y="92"/>
                      <a:pt x="110" y="114"/>
                    </a:cubicBezTo>
                    <a:cubicBezTo>
                      <a:pt x="110" y="115"/>
                      <a:pt x="110" y="116"/>
                      <a:pt x="110" y="117"/>
                    </a:cubicBezTo>
                    <a:cubicBezTo>
                      <a:pt x="110" y="117"/>
                      <a:pt x="110" y="118"/>
                      <a:pt x="111" y="1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95" name="Freeform 26">
                <a:extLst>
                  <a:ext uri="{FF2B5EF4-FFF2-40B4-BE49-F238E27FC236}">
                    <a16:creationId xmlns:a16="http://schemas.microsoft.com/office/drawing/2014/main" id="{B9F88D38-2706-4475-8802-6F4F5D2EF22D}"/>
                  </a:ext>
                </a:extLst>
              </p:cNvPr>
              <p:cNvSpPr>
                <a:spLocks/>
              </p:cNvSpPr>
              <p:nvPr/>
            </p:nvSpPr>
            <p:spPr bwMode="auto">
              <a:xfrm>
                <a:off x="7022303" y="3189544"/>
                <a:ext cx="230674" cy="281935"/>
              </a:xfrm>
              <a:custGeom>
                <a:avLst/>
                <a:gdLst>
                  <a:gd name="T0" fmla="*/ 0 w 81"/>
                  <a:gd name="T1" fmla="*/ 18 h 99"/>
                  <a:gd name="T2" fmla="*/ 1 w 81"/>
                  <a:gd name="T3" fmla="*/ 9 h 99"/>
                  <a:gd name="T4" fmla="*/ 11 w 81"/>
                  <a:gd name="T5" fmla="*/ 1 h 99"/>
                  <a:gd name="T6" fmla="*/ 50 w 81"/>
                  <a:gd name="T7" fmla="*/ 12 h 99"/>
                  <a:gd name="T8" fmla="*/ 78 w 81"/>
                  <a:gd name="T9" fmla="*/ 44 h 99"/>
                  <a:gd name="T10" fmla="*/ 80 w 81"/>
                  <a:gd name="T11" fmla="*/ 51 h 99"/>
                  <a:gd name="T12" fmla="*/ 77 w 81"/>
                  <a:gd name="T13" fmla="*/ 79 h 99"/>
                  <a:gd name="T14" fmla="*/ 43 w 81"/>
                  <a:gd name="T15" fmla="*/ 92 h 99"/>
                  <a:gd name="T16" fmla="*/ 30 w 81"/>
                  <a:gd name="T17" fmla="*/ 81 h 99"/>
                  <a:gd name="T18" fmla="*/ 12 w 81"/>
                  <a:gd name="T19" fmla="*/ 60 h 99"/>
                  <a:gd name="T20" fmla="*/ 1 w 81"/>
                  <a:gd name="T21" fmla="*/ 24 h 99"/>
                  <a:gd name="T22" fmla="*/ 1 w 81"/>
                  <a:gd name="T23" fmla="*/ 18 h 99"/>
                  <a:gd name="T24" fmla="*/ 0 w 81"/>
                  <a:gd name="T25" fmla="*/ 18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1" h="99">
                    <a:moveTo>
                      <a:pt x="0" y="18"/>
                    </a:moveTo>
                    <a:cubicBezTo>
                      <a:pt x="1" y="15"/>
                      <a:pt x="1" y="12"/>
                      <a:pt x="1" y="9"/>
                    </a:cubicBezTo>
                    <a:cubicBezTo>
                      <a:pt x="2" y="4"/>
                      <a:pt x="5" y="1"/>
                      <a:pt x="11" y="1"/>
                    </a:cubicBezTo>
                    <a:cubicBezTo>
                      <a:pt x="25" y="0"/>
                      <a:pt x="39" y="2"/>
                      <a:pt x="50" y="12"/>
                    </a:cubicBezTo>
                    <a:cubicBezTo>
                      <a:pt x="62" y="21"/>
                      <a:pt x="70" y="32"/>
                      <a:pt x="78" y="44"/>
                    </a:cubicBezTo>
                    <a:cubicBezTo>
                      <a:pt x="79" y="46"/>
                      <a:pt x="80" y="49"/>
                      <a:pt x="80" y="51"/>
                    </a:cubicBezTo>
                    <a:cubicBezTo>
                      <a:pt x="81" y="61"/>
                      <a:pt x="80" y="70"/>
                      <a:pt x="77" y="79"/>
                    </a:cubicBezTo>
                    <a:cubicBezTo>
                      <a:pt x="74" y="89"/>
                      <a:pt x="57" y="99"/>
                      <a:pt x="43" y="92"/>
                    </a:cubicBezTo>
                    <a:cubicBezTo>
                      <a:pt x="38" y="89"/>
                      <a:pt x="33" y="86"/>
                      <a:pt x="30" y="81"/>
                    </a:cubicBezTo>
                    <a:cubicBezTo>
                      <a:pt x="24" y="74"/>
                      <a:pt x="18" y="67"/>
                      <a:pt x="12" y="60"/>
                    </a:cubicBezTo>
                    <a:cubicBezTo>
                      <a:pt x="4" y="49"/>
                      <a:pt x="2" y="37"/>
                      <a:pt x="1" y="24"/>
                    </a:cubicBezTo>
                    <a:cubicBezTo>
                      <a:pt x="1" y="22"/>
                      <a:pt x="1" y="20"/>
                      <a:pt x="1" y="18"/>
                    </a:cubicBezTo>
                    <a:cubicBezTo>
                      <a:pt x="1" y="18"/>
                      <a:pt x="1" y="18"/>
                      <a:pt x="0"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96" name="Freeform 28">
                <a:extLst>
                  <a:ext uri="{FF2B5EF4-FFF2-40B4-BE49-F238E27FC236}">
                    <a16:creationId xmlns:a16="http://schemas.microsoft.com/office/drawing/2014/main" id="{8F836E50-664C-489E-B463-9D8B808D647E}"/>
                  </a:ext>
                </a:extLst>
              </p:cNvPr>
              <p:cNvSpPr>
                <a:spLocks/>
              </p:cNvSpPr>
              <p:nvPr/>
            </p:nvSpPr>
            <p:spPr bwMode="auto">
              <a:xfrm>
                <a:off x="8502460" y="3122264"/>
                <a:ext cx="246693" cy="285139"/>
              </a:xfrm>
              <a:custGeom>
                <a:avLst/>
                <a:gdLst>
                  <a:gd name="T0" fmla="*/ 38 w 87"/>
                  <a:gd name="T1" fmla="*/ 100 h 100"/>
                  <a:gd name="T2" fmla="*/ 27 w 87"/>
                  <a:gd name="T3" fmla="*/ 98 h 100"/>
                  <a:gd name="T4" fmla="*/ 22 w 87"/>
                  <a:gd name="T5" fmla="*/ 91 h 100"/>
                  <a:gd name="T6" fmla="*/ 17 w 87"/>
                  <a:gd name="T7" fmla="*/ 65 h 100"/>
                  <a:gd name="T8" fmla="*/ 1 w 87"/>
                  <a:gd name="T9" fmla="*/ 16 h 100"/>
                  <a:gd name="T10" fmla="*/ 0 w 87"/>
                  <a:gd name="T11" fmla="*/ 4 h 100"/>
                  <a:gd name="T12" fmla="*/ 4 w 87"/>
                  <a:gd name="T13" fmla="*/ 0 h 100"/>
                  <a:gd name="T14" fmla="*/ 12 w 87"/>
                  <a:gd name="T15" fmla="*/ 0 h 100"/>
                  <a:gd name="T16" fmla="*/ 20 w 87"/>
                  <a:gd name="T17" fmla="*/ 4 h 100"/>
                  <a:gd name="T18" fmla="*/ 31 w 87"/>
                  <a:gd name="T19" fmla="*/ 12 h 100"/>
                  <a:gd name="T20" fmla="*/ 65 w 87"/>
                  <a:gd name="T21" fmla="*/ 41 h 100"/>
                  <a:gd name="T22" fmla="*/ 78 w 87"/>
                  <a:gd name="T23" fmla="*/ 56 h 100"/>
                  <a:gd name="T24" fmla="*/ 73 w 87"/>
                  <a:gd name="T25" fmla="*/ 87 h 100"/>
                  <a:gd name="T26" fmla="*/ 38 w 87"/>
                  <a:gd name="T27"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7" h="100">
                    <a:moveTo>
                      <a:pt x="38" y="100"/>
                    </a:moveTo>
                    <a:cubicBezTo>
                      <a:pt x="34" y="99"/>
                      <a:pt x="31" y="99"/>
                      <a:pt x="27" y="98"/>
                    </a:cubicBezTo>
                    <a:cubicBezTo>
                      <a:pt x="24" y="97"/>
                      <a:pt x="22" y="94"/>
                      <a:pt x="22" y="91"/>
                    </a:cubicBezTo>
                    <a:cubicBezTo>
                      <a:pt x="23" y="81"/>
                      <a:pt x="20" y="73"/>
                      <a:pt x="17" y="65"/>
                    </a:cubicBezTo>
                    <a:cubicBezTo>
                      <a:pt x="11" y="49"/>
                      <a:pt x="4" y="33"/>
                      <a:pt x="1" y="16"/>
                    </a:cubicBezTo>
                    <a:cubicBezTo>
                      <a:pt x="0" y="12"/>
                      <a:pt x="0" y="8"/>
                      <a:pt x="0" y="4"/>
                    </a:cubicBezTo>
                    <a:cubicBezTo>
                      <a:pt x="0" y="2"/>
                      <a:pt x="2" y="0"/>
                      <a:pt x="4" y="0"/>
                    </a:cubicBezTo>
                    <a:cubicBezTo>
                      <a:pt x="7" y="0"/>
                      <a:pt x="10" y="0"/>
                      <a:pt x="12" y="0"/>
                    </a:cubicBezTo>
                    <a:cubicBezTo>
                      <a:pt x="15" y="1"/>
                      <a:pt x="18" y="2"/>
                      <a:pt x="20" y="4"/>
                    </a:cubicBezTo>
                    <a:cubicBezTo>
                      <a:pt x="24" y="7"/>
                      <a:pt x="28" y="9"/>
                      <a:pt x="31" y="12"/>
                    </a:cubicBezTo>
                    <a:cubicBezTo>
                      <a:pt x="42" y="22"/>
                      <a:pt x="54" y="31"/>
                      <a:pt x="65" y="41"/>
                    </a:cubicBezTo>
                    <a:cubicBezTo>
                      <a:pt x="70" y="45"/>
                      <a:pt x="74" y="51"/>
                      <a:pt x="78" y="56"/>
                    </a:cubicBezTo>
                    <a:cubicBezTo>
                      <a:pt x="87" y="69"/>
                      <a:pt x="85" y="78"/>
                      <a:pt x="73" y="87"/>
                    </a:cubicBezTo>
                    <a:cubicBezTo>
                      <a:pt x="64" y="95"/>
                      <a:pt x="50" y="100"/>
                      <a:pt x="38" y="10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97" name="Freeform 36">
                <a:extLst>
                  <a:ext uri="{FF2B5EF4-FFF2-40B4-BE49-F238E27FC236}">
                    <a16:creationId xmlns:a16="http://schemas.microsoft.com/office/drawing/2014/main" id="{81C3B568-D4E9-40A8-AA80-68ECCA6EFC73}"/>
                  </a:ext>
                </a:extLst>
              </p:cNvPr>
              <p:cNvSpPr>
                <a:spLocks/>
              </p:cNvSpPr>
              <p:nvPr/>
            </p:nvSpPr>
            <p:spPr bwMode="auto">
              <a:xfrm>
                <a:off x="9207298" y="2724992"/>
                <a:ext cx="128152" cy="246693"/>
              </a:xfrm>
              <a:custGeom>
                <a:avLst/>
                <a:gdLst>
                  <a:gd name="T0" fmla="*/ 6 w 44"/>
                  <a:gd name="T1" fmla="*/ 57 h 87"/>
                  <a:gd name="T2" fmla="*/ 2 w 44"/>
                  <a:gd name="T3" fmla="*/ 8 h 87"/>
                  <a:gd name="T4" fmla="*/ 3 w 44"/>
                  <a:gd name="T5" fmla="*/ 2 h 87"/>
                  <a:gd name="T6" fmla="*/ 10 w 44"/>
                  <a:gd name="T7" fmla="*/ 2 h 87"/>
                  <a:gd name="T8" fmla="*/ 15 w 44"/>
                  <a:gd name="T9" fmla="*/ 6 h 87"/>
                  <a:gd name="T10" fmla="*/ 29 w 44"/>
                  <a:gd name="T11" fmla="*/ 22 h 87"/>
                  <a:gd name="T12" fmla="*/ 39 w 44"/>
                  <a:gd name="T13" fmla="*/ 36 h 87"/>
                  <a:gd name="T14" fmla="*/ 43 w 44"/>
                  <a:gd name="T15" fmla="*/ 52 h 87"/>
                  <a:gd name="T16" fmla="*/ 38 w 44"/>
                  <a:gd name="T17" fmla="*/ 74 h 87"/>
                  <a:gd name="T18" fmla="*/ 16 w 44"/>
                  <a:gd name="T19" fmla="*/ 87 h 87"/>
                  <a:gd name="T20" fmla="*/ 8 w 44"/>
                  <a:gd name="T21" fmla="*/ 81 h 87"/>
                  <a:gd name="T22" fmla="*/ 6 w 44"/>
                  <a:gd name="T23" fmla="*/ 65 h 87"/>
                  <a:gd name="T24" fmla="*/ 6 w 44"/>
                  <a:gd name="T25" fmla="*/ 5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87">
                    <a:moveTo>
                      <a:pt x="6" y="57"/>
                    </a:moveTo>
                    <a:cubicBezTo>
                      <a:pt x="7" y="39"/>
                      <a:pt x="5" y="23"/>
                      <a:pt x="2" y="8"/>
                    </a:cubicBezTo>
                    <a:cubicBezTo>
                      <a:pt x="1" y="6"/>
                      <a:pt x="0" y="3"/>
                      <a:pt x="3" y="2"/>
                    </a:cubicBezTo>
                    <a:cubicBezTo>
                      <a:pt x="5" y="0"/>
                      <a:pt x="7" y="0"/>
                      <a:pt x="10" y="2"/>
                    </a:cubicBezTo>
                    <a:cubicBezTo>
                      <a:pt x="12" y="3"/>
                      <a:pt x="14" y="4"/>
                      <a:pt x="15" y="6"/>
                    </a:cubicBezTo>
                    <a:cubicBezTo>
                      <a:pt x="20" y="11"/>
                      <a:pt x="25" y="17"/>
                      <a:pt x="29" y="22"/>
                    </a:cubicBezTo>
                    <a:cubicBezTo>
                      <a:pt x="33" y="27"/>
                      <a:pt x="36" y="32"/>
                      <a:pt x="39" y="36"/>
                    </a:cubicBezTo>
                    <a:cubicBezTo>
                      <a:pt x="42" y="41"/>
                      <a:pt x="44" y="46"/>
                      <a:pt x="43" y="52"/>
                    </a:cubicBezTo>
                    <a:cubicBezTo>
                      <a:pt x="42" y="59"/>
                      <a:pt x="41" y="67"/>
                      <a:pt x="38" y="74"/>
                    </a:cubicBezTo>
                    <a:cubicBezTo>
                      <a:pt x="33" y="83"/>
                      <a:pt x="27" y="87"/>
                      <a:pt x="16" y="87"/>
                    </a:cubicBezTo>
                    <a:cubicBezTo>
                      <a:pt x="12" y="87"/>
                      <a:pt x="10" y="85"/>
                      <a:pt x="8" y="81"/>
                    </a:cubicBezTo>
                    <a:cubicBezTo>
                      <a:pt x="6" y="76"/>
                      <a:pt x="6" y="71"/>
                      <a:pt x="6" y="65"/>
                    </a:cubicBezTo>
                    <a:cubicBezTo>
                      <a:pt x="6" y="62"/>
                      <a:pt x="6" y="59"/>
                      <a:pt x="6" y="5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grpSp>
        <p:grpSp>
          <p:nvGrpSpPr>
            <p:cNvPr id="98" name="组合 97">
              <a:extLst>
                <a:ext uri="{FF2B5EF4-FFF2-40B4-BE49-F238E27FC236}">
                  <a16:creationId xmlns:a16="http://schemas.microsoft.com/office/drawing/2014/main" id="{90DC71DC-0BCB-48A8-A72D-C25256144DE0}"/>
                </a:ext>
              </a:extLst>
            </p:cNvPr>
            <p:cNvGrpSpPr/>
            <p:nvPr userDrawn="1"/>
          </p:nvGrpSpPr>
          <p:grpSpPr>
            <a:xfrm>
              <a:off x="9556201" y="498129"/>
              <a:ext cx="588050" cy="586680"/>
              <a:chOff x="2105799" y="20055838"/>
              <a:chExt cx="6748090" cy="6732363"/>
            </a:xfrm>
            <a:solidFill>
              <a:schemeClr val="accent1">
                <a:alpha val="80000"/>
              </a:schemeClr>
            </a:solidFill>
          </p:grpSpPr>
          <p:sp>
            <p:nvSpPr>
              <p:cNvPr id="99" name="Freeform 8">
                <a:extLst>
                  <a:ext uri="{FF2B5EF4-FFF2-40B4-BE49-F238E27FC236}">
                    <a16:creationId xmlns:a16="http://schemas.microsoft.com/office/drawing/2014/main" id="{57D1E859-5CEB-4609-8E48-13EBEA79EA5D}"/>
                  </a:ext>
                </a:extLst>
              </p:cNvPr>
              <p:cNvSpPr>
                <a:spLocks noEditPoints="1"/>
              </p:cNvSpPr>
              <p:nvPr/>
            </p:nvSpPr>
            <p:spPr bwMode="auto">
              <a:xfrm>
                <a:off x="2105799" y="20055838"/>
                <a:ext cx="6748090" cy="6732363"/>
              </a:xfrm>
              <a:custGeom>
                <a:avLst/>
                <a:gdLst>
                  <a:gd name="T0" fmla="*/ 0 w 965"/>
                  <a:gd name="T1" fmla="*/ 465 h 963"/>
                  <a:gd name="T2" fmla="*/ 1 w 965"/>
                  <a:gd name="T3" fmla="*/ 453 h 963"/>
                  <a:gd name="T4" fmla="*/ 10 w 965"/>
                  <a:gd name="T5" fmla="*/ 384 h 963"/>
                  <a:gd name="T6" fmla="*/ 50 w 965"/>
                  <a:gd name="T7" fmla="*/ 269 h 963"/>
                  <a:gd name="T8" fmla="*/ 220 w 965"/>
                  <a:gd name="T9" fmla="*/ 78 h 963"/>
                  <a:gd name="T10" fmla="*/ 368 w 965"/>
                  <a:gd name="T11" fmla="*/ 14 h 963"/>
                  <a:gd name="T12" fmla="*/ 459 w 965"/>
                  <a:gd name="T13" fmla="*/ 1 h 963"/>
                  <a:gd name="T14" fmla="*/ 465 w 965"/>
                  <a:gd name="T15" fmla="*/ 0 h 963"/>
                  <a:gd name="T16" fmla="*/ 498 w 965"/>
                  <a:gd name="T17" fmla="*/ 0 h 963"/>
                  <a:gd name="T18" fmla="*/ 503 w 965"/>
                  <a:gd name="T19" fmla="*/ 1 h 963"/>
                  <a:gd name="T20" fmla="*/ 746 w 965"/>
                  <a:gd name="T21" fmla="*/ 80 h 963"/>
                  <a:gd name="T22" fmla="*/ 941 w 965"/>
                  <a:gd name="T23" fmla="*/ 338 h 963"/>
                  <a:gd name="T24" fmla="*/ 962 w 965"/>
                  <a:gd name="T25" fmla="*/ 447 h 963"/>
                  <a:gd name="T26" fmla="*/ 945 w 965"/>
                  <a:gd name="T27" fmla="*/ 612 h 963"/>
                  <a:gd name="T28" fmla="*/ 857 w 965"/>
                  <a:gd name="T29" fmla="*/ 782 h 963"/>
                  <a:gd name="T30" fmla="*/ 722 w 965"/>
                  <a:gd name="T31" fmla="*/ 897 h 963"/>
                  <a:gd name="T32" fmla="*/ 584 w 965"/>
                  <a:gd name="T33" fmla="*/ 951 h 963"/>
                  <a:gd name="T34" fmla="*/ 502 w 965"/>
                  <a:gd name="T35" fmla="*/ 962 h 963"/>
                  <a:gd name="T36" fmla="*/ 497 w 965"/>
                  <a:gd name="T37" fmla="*/ 963 h 963"/>
                  <a:gd name="T38" fmla="*/ 466 w 965"/>
                  <a:gd name="T39" fmla="*/ 963 h 963"/>
                  <a:gd name="T40" fmla="*/ 449 w 965"/>
                  <a:gd name="T41" fmla="*/ 961 h 963"/>
                  <a:gd name="T42" fmla="*/ 332 w 965"/>
                  <a:gd name="T43" fmla="*/ 938 h 963"/>
                  <a:gd name="T44" fmla="*/ 51 w 965"/>
                  <a:gd name="T45" fmla="*/ 695 h 963"/>
                  <a:gd name="T46" fmla="*/ 8 w 965"/>
                  <a:gd name="T47" fmla="*/ 564 h 963"/>
                  <a:gd name="T48" fmla="*/ 1 w 965"/>
                  <a:gd name="T49" fmla="*/ 510 h 963"/>
                  <a:gd name="T50" fmla="*/ 0 w 965"/>
                  <a:gd name="T51" fmla="*/ 497 h 963"/>
                  <a:gd name="T52" fmla="*/ 0 w 965"/>
                  <a:gd name="T53" fmla="*/ 465 h 963"/>
                  <a:gd name="T54" fmla="*/ 481 w 965"/>
                  <a:gd name="T55" fmla="*/ 946 h 963"/>
                  <a:gd name="T56" fmla="*/ 946 w 965"/>
                  <a:gd name="T57" fmla="*/ 481 h 963"/>
                  <a:gd name="T58" fmla="*/ 482 w 965"/>
                  <a:gd name="T59" fmla="*/ 17 h 963"/>
                  <a:gd name="T60" fmla="*/ 17 w 965"/>
                  <a:gd name="T61" fmla="*/ 480 h 963"/>
                  <a:gd name="T62" fmla="*/ 481 w 965"/>
                  <a:gd name="T63" fmla="*/ 946 h 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65" h="963">
                    <a:moveTo>
                      <a:pt x="0" y="465"/>
                    </a:moveTo>
                    <a:cubicBezTo>
                      <a:pt x="0" y="461"/>
                      <a:pt x="1" y="457"/>
                      <a:pt x="1" y="453"/>
                    </a:cubicBezTo>
                    <a:cubicBezTo>
                      <a:pt x="3" y="430"/>
                      <a:pt x="6" y="407"/>
                      <a:pt x="10" y="384"/>
                    </a:cubicBezTo>
                    <a:cubicBezTo>
                      <a:pt x="19" y="344"/>
                      <a:pt x="32" y="306"/>
                      <a:pt x="50" y="269"/>
                    </a:cubicBezTo>
                    <a:cubicBezTo>
                      <a:pt x="89" y="190"/>
                      <a:pt x="146" y="127"/>
                      <a:pt x="220" y="78"/>
                    </a:cubicBezTo>
                    <a:cubicBezTo>
                      <a:pt x="265" y="48"/>
                      <a:pt x="315" y="27"/>
                      <a:pt x="368" y="14"/>
                    </a:cubicBezTo>
                    <a:cubicBezTo>
                      <a:pt x="398" y="6"/>
                      <a:pt x="429" y="2"/>
                      <a:pt x="459" y="1"/>
                    </a:cubicBezTo>
                    <a:cubicBezTo>
                      <a:pt x="461" y="1"/>
                      <a:pt x="463" y="0"/>
                      <a:pt x="465" y="0"/>
                    </a:cubicBezTo>
                    <a:cubicBezTo>
                      <a:pt x="476" y="0"/>
                      <a:pt x="487" y="0"/>
                      <a:pt x="498" y="0"/>
                    </a:cubicBezTo>
                    <a:cubicBezTo>
                      <a:pt x="500" y="0"/>
                      <a:pt x="501" y="1"/>
                      <a:pt x="503" y="1"/>
                    </a:cubicBezTo>
                    <a:cubicBezTo>
                      <a:pt x="592" y="5"/>
                      <a:pt x="673" y="31"/>
                      <a:pt x="746" y="80"/>
                    </a:cubicBezTo>
                    <a:cubicBezTo>
                      <a:pt x="841" y="143"/>
                      <a:pt x="906" y="229"/>
                      <a:pt x="941" y="338"/>
                    </a:cubicBezTo>
                    <a:cubicBezTo>
                      <a:pt x="952" y="373"/>
                      <a:pt x="959" y="410"/>
                      <a:pt x="962" y="447"/>
                    </a:cubicBezTo>
                    <a:cubicBezTo>
                      <a:pt x="965" y="503"/>
                      <a:pt x="960" y="558"/>
                      <a:pt x="945" y="612"/>
                    </a:cubicBezTo>
                    <a:cubicBezTo>
                      <a:pt x="927" y="674"/>
                      <a:pt x="897" y="731"/>
                      <a:pt x="857" y="782"/>
                    </a:cubicBezTo>
                    <a:cubicBezTo>
                      <a:pt x="819" y="829"/>
                      <a:pt x="774" y="867"/>
                      <a:pt x="722" y="897"/>
                    </a:cubicBezTo>
                    <a:cubicBezTo>
                      <a:pt x="679" y="923"/>
                      <a:pt x="633" y="940"/>
                      <a:pt x="584" y="951"/>
                    </a:cubicBezTo>
                    <a:cubicBezTo>
                      <a:pt x="557" y="957"/>
                      <a:pt x="530" y="960"/>
                      <a:pt x="502" y="962"/>
                    </a:cubicBezTo>
                    <a:cubicBezTo>
                      <a:pt x="500" y="962"/>
                      <a:pt x="498" y="962"/>
                      <a:pt x="497" y="963"/>
                    </a:cubicBezTo>
                    <a:cubicBezTo>
                      <a:pt x="487" y="963"/>
                      <a:pt x="476" y="963"/>
                      <a:pt x="466" y="963"/>
                    </a:cubicBezTo>
                    <a:cubicBezTo>
                      <a:pt x="460" y="962"/>
                      <a:pt x="455" y="961"/>
                      <a:pt x="449" y="961"/>
                    </a:cubicBezTo>
                    <a:cubicBezTo>
                      <a:pt x="409" y="958"/>
                      <a:pt x="370" y="951"/>
                      <a:pt x="332" y="938"/>
                    </a:cubicBezTo>
                    <a:cubicBezTo>
                      <a:pt x="206" y="895"/>
                      <a:pt x="112" y="814"/>
                      <a:pt x="51" y="695"/>
                    </a:cubicBezTo>
                    <a:cubicBezTo>
                      <a:pt x="30" y="654"/>
                      <a:pt x="16" y="610"/>
                      <a:pt x="8" y="564"/>
                    </a:cubicBezTo>
                    <a:cubicBezTo>
                      <a:pt x="4" y="546"/>
                      <a:pt x="2" y="528"/>
                      <a:pt x="1" y="510"/>
                    </a:cubicBezTo>
                    <a:cubicBezTo>
                      <a:pt x="1" y="506"/>
                      <a:pt x="0" y="501"/>
                      <a:pt x="0" y="497"/>
                    </a:cubicBezTo>
                    <a:cubicBezTo>
                      <a:pt x="0" y="486"/>
                      <a:pt x="0" y="475"/>
                      <a:pt x="0" y="465"/>
                    </a:cubicBezTo>
                    <a:close/>
                    <a:moveTo>
                      <a:pt x="481" y="946"/>
                    </a:moveTo>
                    <a:cubicBezTo>
                      <a:pt x="738" y="946"/>
                      <a:pt x="946" y="736"/>
                      <a:pt x="946" y="481"/>
                    </a:cubicBezTo>
                    <a:cubicBezTo>
                      <a:pt x="947" y="228"/>
                      <a:pt x="740" y="17"/>
                      <a:pt x="482" y="17"/>
                    </a:cubicBezTo>
                    <a:cubicBezTo>
                      <a:pt x="226" y="16"/>
                      <a:pt x="17" y="225"/>
                      <a:pt x="17" y="480"/>
                    </a:cubicBezTo>
                    <a:cubicBezTo>
                      <a:pt x="16" y="736"/>
                      <a:pt x="225" y="945"/>
                      <a:pt x="481" y="946"/>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00" name="Freeform 42">
                <a:extLst>
                  <a:ext uri="{FF2B5EF4-FFF2-40B4-BE49-F238E27FC236}">
                    <a16:creationId xmlns:a16="http://schemas.microsoft.com/office/drawing/2014/main" id="{A033A341-EE5C-4CFF-8FE9-10E577DFE665}"/>
                  </a:ext>
                </a:extLst>
              </p:cNvPr>
              <p:cNvSpPr>
                <a:spLocks noEditPoints="1"/>
              </p:cNvSpPr>
              <p:nvPr/>
            </p:nvSpPr>
            <p:spPr bwMode="auto">
              <a:xfrm>
                <a:off x="2986668" y="20928842"/>
                <a:ext cx="4978486" cy="4970622"/>
              </a:xfrm>
              <a:custGeom>
                <a:avLst/>
                <a:gdLst>
                  <a:gd name="T0" fmla="*/ 711 w 711"/>
                  <a:gd name="T1" fmla="*/ 356 h 711"/>
                  <a:gd name="T2" fmla="*/ 355 w 711"/>
                  <a:gd name="T3" fmla="*/ 711 h 711"/>
                  <a:gd name="T4" fmla="*/ 0 w 711"/>
                  <a:gd name="T5" fmla="*/ 357 h 711"/>
                  <a:gd name="T6" fmla="*/ 354 w 711"/>
                  <a:gd name="T7" fmla="*/ 1 h 711"/>
                  <a:gd name="T8" fmla="*/ 711 w 711"/>
                  <a:gd name="T9" fmla="*/ 356 h 711"/>
                  <a:gd name="T10" fmla="*/ 355 w 711"/>
                  <a:gd name="T11" fmla="*/ 700 h 711"/>
                  <a:gd name="T12" fmla="*/ 700 w 711"/>
                  <a:gd name="T13" fmla="*/ 356 h 711"/>
                  <a:gd name="T14" fmla="*/ 355 w 711"/>
                  <a:gd name="T15" fmla="*/ 12 h 711"/>
                  <a:gd name="T16" fmla="*/ 11 w 711"/>
                  <a:gd name="T17" fmla="*/ 356 h 711"/>
                  <a:gd name="T18" fmla="*/ 355 w 711"/>
                  <a:gd name="T19" fmla="*/ 700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1" h="711">
                    <a:moveTo>
                      <a:pt x="711" y="356"/>
                    </a:moveTo>
                    <a:cubicBezTo>
                      <a:pt x="711" y="552"/>
                      <a:pt x="551" y="711"/>
                      <a:pt x="355" y="711"/>
                    </a:cubicBezTo>
                    <a:cubicBezTo>
                      <a:pt x="159" y="711"/>
                      <a:pt x="1" y="551"/>
                      <a:pt x="0" y="357"/>
                    </a:cubicBezTo>
                    <a:cubicBezTo>
                      <a:pt x="0" y="162"/>
                      <a:pt x="158" y="2"/>
                      <a:pt x="354" y="1"/>
                    </a:cubicBezTo>
                    <a:cubicBezTo>
                      <a:pt x="551" y="0"/>
                      <a:pt x="711" y="159"/>
                      <a:pt x="711" y="356"/>
                    </a:cubicBezTo>
                    <a:close/>
                    <a:moveTo>
                      <a:pt x="355" y="700"/>
                    </a:moveTo>
                    <a:cubicBezTo>
                      <a:pt x="545" y="701"/>
                      <a:pt x="700" y="546"/>
                      <a:pt x="700" y="356"/>
                    </a:cubicBezTo>
                    <a:cubicBezTo>
                      <a:pt x="700" y="166"/>
                      <a:pt x="545" y="12"/>
                      <a:pt x="355" y="12"/>
                    </a:cubicBezTo>
                    <a:cubicBezTo>
                      <a:pt x="166" y="12"/>
                      <a:pt x="11" y="166"/>
                      <a:pt x="11" y="356"/>
                    </a:cubicBezTo>
                    <a:cubicBezTo>
                      <a:pt x="11" y="545"/>
                      <a:pt x="166" y="700"/>
                      <a:pt x="355" y="70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01" name="Freeform 43">
                <a:extLst>
                  <a:ext uri="{FF2B5EF4-FFF2-40B4-BE49-F238E27FC236}">
                    <a16:creationId xmlns:a16="http://schemas.microsoft.com/office/drawing/2014/main" id="{672D9D2F-B971-45A7-BEA6-0BE6565B628A}"/>
                  </a:ext>
                </a:extLst>
              </p:cNvPr>
              <p:cNvSpPr>
                <a:spLocks noEditPoints="1"/>
              </p:cNvSpPr>
              <p:nvPr/>
            </p:nvSpPr>
            <p:spPr bwMode="auto">
              <a:xfrm>
                <a:off x="7508990" y="21424332"/>
                <a:ext cx="550543" cy="660652"/>
              </a:xfrm>
              <a:custGeom>
                <a:avLst/>
                <a:gdLst>
                  <a:gd name="T0" fmla="*/ 37 w 79"/>
                  <a:gd name="T1" fmla="*/ 41 h 94"/>
                  <a:gd name="T2" fmla="*/ 21 w 79"/>
                  <a:gd name="T3" fmla="*/ 55 h 94"/>
                  <a:gd name="T4" fmla="*/ 19 w 79"/>
                  <a:gd name="T5" fmla="*/ 62 h 94"/>
                  <a:gd name="T6" fmla="*/ 20 w 79"/>
                  <a:gd name="T7" fmla="*/ 66 h 94"/>
                  <a:gd name="T8" fmla="*/ 0 w 79"/>
                  <a:gd name="T9" fmla="*/ 40 h 94"/>
                  <a:gd name="T10" fmla="*/ 3 w 79"/>
                  <a:gd name="T11" fmla="*/ 42 h 94"/>
                  <a:gd name="T12" fmla="*/ 12 w 79"/>
                  <a:gd name="T13" fmla="*/ 42 h 94"/>
                  <a:gd name="T14" fmla="*/ 48 w 79"/>
                  <a:gd name="T15" fmla="*/ 12 h 94"/>
                  <a:gd name="T16" fmla="*/ 50 w 79"/>
                  <a:gd name="T17" fmla="*/ 2 h 94"/>
                  <a:gd name="T18" fmla="*/ 50 w 79"/>
                  <a:gd name="T19" fmla="*/ 0 h 94"/>
                  <a:gd name="T20" fmla="*/ 52 w 79"/>
                  <a:gd name="T21" fmla="*/ 2 h 94"/>
                  <a:gd name="T22" fmla="*/ 70 w 79"/>
                  <a:gd name="T23" fmla="*/ 26 h 94"/>
                  <a:gd name="T24" fmla="*/ 77 w 79"/>
                  <a:gd name="T25" fmla="*/ 40 h 94"/>
                  <a:gd name="T26" fmla="*/ 75 w 79"/>
                  <a:gd name="T27" fmla="*/ 54 h 94"/>
                  <a:gd name="T28" fmla="*/ 57 w 79"/>
                  <a:gd name="T29" fmla="*/ 59 h 94"/>
                  <a:gd name="T30" fmla="*/ 50 w 79"/>
                  <a:gd name="T31" fmla="*/ 56 h 94"/>
                  <a:gd name="T32" fmla="*/ 40 w 79"/>
                  <a:gd name="T33" fmla="*/ 94 h 94"/>
                  <a:gd name="T34" fmla="*/ 38 w 79"/>
                  <a:gd name="T35" fmla="*/ 92 h 94"/>
                  <a:gd name="T36" fmla="*/ 31 w 79"/>
                  <a:gd name="T37" fmla="*/ 82 h 94"/>
                  <a:gd name="T38" fmla="*/ 29 w 79"/>
                  <a:gd name="T39" fmla="*/ 75 h 94"/>
                  <a:gd name="T40" fmla="*/ 38 w 79"/>
                  <a:gd name="T41" fmla="*/ 47 h 94"/>
                  <a:gd name="T42" fmla="*/ 37 w 79"/>
                  <a:gd name="T43" fmla="*/ 41 h 94"/>
                  <a:gd name="T44" fmla="*/ 40 w 79"/>
                  <a:gd name="T45" fmla="*/ 39 h 94"/>
                  <a:gd name="T46" fmla="*/ 45 w 79"/>
                  <a:gd name="T47" fmla="*/ 45 h 94"/>
                  <a:gd name="T48" fmla="*/ 61 w 79"/>
                  <a:gd name="T49" fmla="*/ 45 h 94"/>
                  <a:gd name="T50" fmla="*/ 65 w 79"/>
                  <a:gd name="T51" fmla="*/ 43 h 94"/>
                  <a:gd name="T52" fmla="*/ 65 w 79"/>
                  <a:gd name="T53" fmla="*/ 24 h 94"/>
                  <a:gd name="T54" fmla="*/ 59 w 79"/>
                  <a:gd name="T55" fmla="*/ 24 h 94"/>
                  <a:gd name="T56" fmla="*/ 45 w 79"/>
                  <a:gd name="T57" fmla="*/ 35 h 94"/>
                  <a:gd name="T58" fmla="*/ 40 w 79"/>
                  <a:gd name="T59" fmla="*/ 3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9" h="94">
                    <a:moveTo>
                      <a:pt x="37" y="41"/>
                    </a:moveTo>
                    <a:cubicBezTo>
                      <a:pt x="32" y="46"/>
                      <a:pt x="26" y="50"/>
                      <a:pt x="21" y="55"/>
                    </a:cubicBezTo>
                    <a:cubicBezTo>
                      <a:pt x="18" y="57"/>
                      <a:pt x="18" y="60"/>
                      <a:pt x="19" y="62"/>
                    </a:cubicBezTo>
                    <a:cubicBezTo>
                      <a:pt x="20" y="64"/>
                      <a:pt x="20" y="65"/>
                      <a:pt x="20" y="66"/>
                    </a:cubicBezTo>
                    <a:cubicBezTo>
                      <a:pt x="17" y="65"/>
                      <a:pt x="3" y="47"/>
                      <a:pt x="0" y="40"/>
                    </a:cubicBezTo>
                    <a:cubicBezTo>
                      <a:pt x="2" y="41"/>
                      <a:pt x="2" y="41"/>
                      <a:pt x="3" y="42"/>
                    </a:cubicBezTo>
                    <a:cubicBezTo>
                      <a:pt x="7" y="44"/>
                      <a:pt x="9" y="44"/>
                      <a:pt x="12" y="42"/>
                    </a:cubicBezTo>
                    <a:cubicBezTo>
                      <a:pt x="24" y="32"/>
                      <a:pt x="36" y="22"/>
                      <a:pt x="48" y="12"/>
                    </a:cubicBezTo>
                    <a:cubicBezTo>
                      <a:pt x="52" y="9"/>
                      <a:pt x="52" y="7"/>
                      <a:pt x="50" y="2"/>
                    </a:cubicBezTo>
                    <a:cubicBezTo>
                      <a:pt x="50" y="1"/>
                      <a:pt x="50" y="1"/>
                      <a:pt x="50" y="0"/>
                    </a:cubicBezTo>
                    <a:cubicBezTo>
                      <a:pt x="51" y="1"/>
                      <a:pt x="52" y="1"/>
                      <a:pt x="52" y="2"/>
                    </a:cubicBezTo>
                    <a:cubicBezTo>
                      <a:pt x="58" y="10"/>
                      <a:pt x="64" y="18"/>
                      <a:pt x="70" y="26"/>
                    </a:cubicBezTo>
                    <a:cubicBezTo>
                      <a:pt x="73" y="30"/>
                      <a:pt x="75" y="35"/>
                      <a:pt x="77" y="40"/>
                    </a:cubicBezTo>
                    <a:cubicBezTo>
                      <a:pt x="79" y="45"/>
                      <a:pt x="79" y="50"/>
                      <a:pt x="75" y="54"/>
                    </a:cubicBezTo>
                    <a:cubicBezTo>
                      <a:pt x="71" y="60"/>
                      <a:pt x="64" y="62"/>
                      <a:pt x="57" y="59"/>
                    </a:cubicBezTo>
                    <a:cubicBezTo>
                      <a:pt x="55" y="58"/>
                      <a:pt x="53" y="57"/>
                      <a:pt x="50" y="56"/>
                    </a:cubicBezTo>
                    <a:cubicBezTo>
                      <a:pt x="47" y="69"/>
                      <a:pt x="42" y="81"/>
                      <a:pt x="40" y="94"/>
                    </a:cubicBezTo>
                    <a:cubicBezTo>
                      <a:pt x="40" y="94"/>
                      <a:pt x="39" y="93"/>
                      <a:pt x="38" y="92"/>
                    </a:cubicBezTo>
                    <a:cubicBezTo>
                      <a:pt x="36" y="89"/>
                      <a:pt x="33" y="85"/>
                      <a:pt x="31" y="82"/>
                    </a:cubicBezTo>
                    <a:cubicBezTo>
                      <a:pt x="29" y="80"/>
                      <a:pt x="29" y="78"/>
                      <a:pt x="29" y="75"/>
                    </a:cubicBezTo>
                    <a:cubicBezTo>
                      <a:pt x="33" y="66"/>
                      <a:pt x="36" y="56"/>
                      <a:pt x="38" y="47"/>
                    </a:cubicBezTo>
                    <a:cubicBezTo>
                      <a:pt x="39" y="45"/>
                      <a:pt x="40" y="43"/>
                      <a:pt x="37" y="41"/>
                    </a:cubicBezTo>
                    <a:close/>
                    <a:moveTo>
                      <a:pt x="40" y="39"/>
                    </a:moveTo>
                    <a:cubicBezTo>
                      <a:pt x="42" y="41"/>
                      <a:pt x="43" y="43"/>
                      <a:pt x="45" y="45"/>
                    </a:cubicBezTo>
                    <a:cubicBezTo>
                      <a:pt x="50" y="50"/>
                      <a:pt x="55" y="50"/>
                      <a:pt x="61" y="45"/>
                    </a:cubicBezTo>
                    <a:cubicBezTo>
                      <a:pt x="63" y="45"/>
                      <a:pt x="64" y="44"/>
                      <a:pt x="65" y="43"/>
                    </a:cubicBezTo>
                    <a:cubicBezTo>
                      <a:pt x="71" y="37"/>
                      <a:pt x="71" y="31"/>
                      <a:pt x="65" y="24"/>
                    </a:cubicBezTo>
                    <a:cubicBezTo>
                      <a:pt x="63" y="22"/>
                      <a:pt x="62" y="21"/>
                      <a:pt x="59" y="24"/>
                    </a:cubicBezTo>
                    <a:cubicBezTo>
                      <a:pt x="54" y="27"/>
                      <a:pt x="50" y="31"/>
                      <a:pt x="45" y="35"/>
                    </a:cubicBezTo>
                    <a:cubicBezTo>
                      <a:pt x="44" y="36"/>
                      <a:pt x="42" y="38"/>
                      <a:pt x="40" y="39"/>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02" name="Freeform 44">
                <a:extLst>
                  <a:ext uri="{FF2B5EF4-FFF2-40B4-BE49-F238E27FC236}">
                    <a16:creationId xmlns:a16="http://schemas.microsoft.com/office/drawing/2014/main" id="{E905262E-566E-456A-8A2C-4D36BAC742A2}"/>
                  </a:ext>
                </a:extLst>
              </p:cNvPr>
              <p:cNvSpPr>
                <a:spLocks/>
              </p:cNvSpPr>
              <p:nvPr/>
            </p:nvSpPr>
            <p:spPr bwMode="auto">
              <a:xfrm>
                <a:off x="2373206" y="22674853"/>
                <a:ext cx="526949" cy="566274"/>
              </a:xfrm>
              <a:custGeom>
                <a:avLst/>
                <a:gdLst>
                  <a:gd name="T0" fmla="*/ 0 w 76"/>
                  <a:gd name="T1" fmla="*/ 68 h 80"/>
                  <a:gd name="T2" fmla="*/ 5 w 76"/>
                  <a:gd name="T3" fmla="*/ 36 h 80"/>
                  <a:gd name="T4" fmla="*/ 7 w 76"/>
                  <a:gd name="T5" fmla="*/ 36 h 80"/>
                  <a:gd name="T6" fmla="*/ 7 w 76"/>
                  <a:gd name="T7" fmla="*/ 39 h 80"/>
                  <a:gd name="T8" fmla="*/ 13 w 76"/>
                  <a:gd name="T9" fmla="*/ 46 h 80"/>
                  <a:gd name="T10" fmla="*/ 35 w 76"/>
                  <a:gd name="T11" fmla="*/ 50 h 80"/>
                  <a:gd name="T12" fmla="*/ 33 w 76"/>
                  <a:gd name="T13" fmla="*/ 47 h 80"/>
                  <a:gd name="T14" fmla="*/ 18 w 76"/>
                  <a:gd name="T15" fmla="*/ 24 h 80"/>
                  <a:gd name="T16" fmla="*/ 17 w 76"/>
                  <a:gd name="T17" fmla="*/ 22 h 80"/>
                  <a:gd name="T18" fmla="*/ 10 w 76"/>
                  <a:gd name="T19" fmla="*/ 23 h 80"/>
                  <a:gd name="T20" fmla="*/ 8 w 76"/>
                  <a:gd name="T21" fmla="*/ 29 h 80"/>
                  <a:gd name="T22" fmla="*/ 12 w 76"/>
                  <a:gd name="T23" fmla="*/ 0 h 80"/>
                  <a:gd name="T24" fmla="*/ 13 w 76"/>
                  <a:gd name="T25" fmla="*/ 1 h 80"/>
                  <a:gd name="T26" fmla="*/ 19 w 76"/>
                  <a:gd name="T27" fmla="*/ 19 h 80"/>
                  <a:gd name="T28" fmla="*/ 29 w 76"/>
                  <a:gd name="T29" fmla="*/ 35 h 80"/>
                  <a:gd name="T30" fmla="*/ 33 w 76"/>
                  <a:gd name="T31" fmla="*/ 34 h 80"/>
                  <a:gd name="T32" fmla="*/ 69 w 76"/>
                  <a:gd name="T33" fmla="*/ 13 h 80"/>
                  <a:gd name="T34" fmla="*/ 75 w 76"/>
                  <a:gd name="T35" fmla="*/ 8 h 80"/>
                  <a:gd name="T36" fmla="*/ 74 w 76"/>
                  <a:gd name="T37" fmla="*/ 18 h 80"/>
                  <a:gd name="T38" fmla="*/ 72 w 76"/>
                  <a:gd name="T39" fmla="*/ 30 h 80"/>
                  <a:gd name="T40" fmla="*/ 70 w 76"/>
                  <a:gd name="T41" fmla="*/ 40 h 80"/>
                  <a:gd name="T42" fmla="*/ 69 w 76"/>
                  <a:gd name="T43" fmla="*/ 40 h 80"/>
                  <a:gd name="T44" fmla="*/ 68 w 76"/>
                  <a:gd name="T45" fmla="*/ 32 h 80"/>
                  <a:gd name="T46" fmla="*/ 64 w 76"/>
                  <a:gd name="T47" fmla="*/ 33 h 80"/>
                  <a:gd name="T48" fmla="*/ 39 w 76"/>
                  <a:gd name="T49" fmla="*/ 48 h 80"/>
                  <a:gd name="T50" fmla="*/ 42 w 76"/>
                  <a:gd name="T51" fmla="*/ 51 h 80"/>
                  <a:gd name="T52" fmla="*/ 60 w 76"/>
                  <a:gd name="T53" fmla="*/ 55 h 80"/>
                  <a:gd name="T54" fmla="*/ 66 w 76"/>
                  <a:gd name="T55" fmla="*/ 51 h 80"/>
                  <a:gd name="T56" fmla="*/ 68 w 76"/>
                  <a:gd name="T57" fmla="*/ 48 h 80"/>
                  <a:gd name="T58" fmla="*/ 63 w 76"/>
                  <a:gd name="T59" fmla="*/ 80 h 80"/>
                  <a:gd name="T60" fmla="*/ 62 w 76"/>
                  <a:gd name="T61" fmla="*/ 80 h 80"/>
                  <a:gd name="T62" fmla="*/ 62 w 76"/>
                  <a:gd name="T63" fmla="*/ 77 h 80"/>
                  <a:gd name="T64" fmla="*/ 55 w 76"/>
                  <a:gd name="T65" fmla="*/ 70 h 80"/>
                  <a:gd name="T66" fmla="*/ 11 w 76"/>
                  <a:gd name="T67" fmla="*/ 62 h 80"/>
                  <a:gd name="T68" fmla="*/ 3 w 76"/>
                  <a:gd name="T69" fmla="*/ 66 h 80"/>
                  <a:gd name="T70" fmla="*/ 1 w 76"/>
                  <a:gd name="T71" fmla="*/ 68 h 80"/>
                  <a:gd name="T72" fmla="*/ 0 w 76"/>
                  <a:gd name="T7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80">
                    <a:moveTo>
                      <a:pt x="0" y="68"/>
                    </a:moveTo>
                    <a:cubicBezTo>
                      <a:pt x="2" y="57"/>
                      <a:pt x="4" y="47"/>
                      <a:pt x="5" y="36"/>
                    </a:cubicBezTo>
                    <a:cubicBezTo>
                      <a:pt x="6" y="36"/>
                      <a:pt x="6" y="36"/>
                      <a:pt x="7" y="36"/>
                    </a:cubicBezTo>
                    <a:cubicBezTo>
                      <a:pt x="7" y="37"/>
                      <a:pt x="7" y="38"/>
                      <a:pt x="7" y="39"/>
                    </a:cubicBezTo>
                    <a:cubicBezTo>
                      <a:pt x="8" y="43"/>
                      <a:pt x="9" y="45"/>
                      <a:pt x="13" y="46"/>
                    </a:cubicBezTo>
                    <a:cubicBezTo>
                      <a:pt x="20" y="48"/>
                      <a:pt x="27" y="49"/>
                      <a:pt x="35" y="50"/>
                    </a:cubicBezTo>
                    <a:cubicBezTo>
                      <a:pt x="34" y="49"/>
                      <a:pt x="34" y="48"/>
                      <a:pt x="33" y="47"/>
                    </a:cubicBezTo>
                    <a:cubicBezTo>
                      <a:pt x="28" y="39"/>
                      <a:pt x="23" y="32"/>
                      <a:pt x="18" y="24"/>
                    </a:cubicBezTo>
                    <a:cubicBezTo>
                      <a:pt x="18" y="24"/>
                      <a:pt x="17" y="23"/>
                      <a:pt x="17" y="22"/>
                    </a:cubicBezTo>
                    <a:cubicBezTo>
                      <a:pt x="14" y="19"/>
                      <a:pt x="12" y="20"/>
                      <a:pt x="10" y="23"/>
                    </a:cubicBezTo>
                    <a:cubicBezTo>
                      <a:pt x="10" y="25"/>
                      <a:pt x="9" y="26"/>
                      <a:pt x="8" y="29"/>
                    </a:cubicBezTo>
                    <a:cubicBezTo>
                      <a:pt x="7" y="24"/>
                      <a:pt x="10" y="4"/>
                      <a:pt x="12" y="0"/>
                    </a:cubicBezTo>
                    <a:cubicBezTo>
                      <a:pt x="13" y="0"/>
                      <a:pt x="13" y="1"/>
                      <a:pt x="13" y="1"/>
                    </a:cubicBezTo>
                    <a:cubicBezTo>
                      <a:pt x="13" y="8"/>
                      <a:pt x="16" y="14"/>
                      <a:pt x="19" y="19"/>
                    </a:cubicBezTo>
                    <a:cubicBezTo>
                      <a:pt x="22" y="25"/>
                      <a:pt x="26" y="30"/>
                      <a:pt x="29" y="35"/>
                    </a:cubicBezTo>
                    <a:cubicBezTo>
                      <a:pt x="31" y="35"/>
                      <a:pt x="32" y="34"/>
                      <a:pt x="33" y="34"/>
                    </a:cubicBezTo>
                    <a:cubicBezTo>
                      <a:pt x="45" y="27"/>
                      <a:pt x="57" y="20"/>
                      <a:pt x="69" y="13"/>
                    </a:cubicBezTo>
                    <a:cubicBezTo>
                      <a:pt x="71" y="12"/>
                      <a:pt x="73" y="10"/>
                      <a:pt x="75" y="8"/>
                    </a:cubicBezTo>
                    <a:cubicBezTo>
                      <a:pt x="76" y="12"/>
                      <a:pt x="74" y="15"/>
                      <a:pt x="74" y="18"/>
                    </a:cubicBezTo>
                    <a:cubicBezTo>
                      <a:pt x="73" y="22"/>
                      <a:pt x="73" y="26"/>
                      <a:pt x="72" y="30"/>
                    </a:cubicBezTo>
                    <a:cubicBezTo>
                      <a:pt x="71" y="33"/>
                      <a:pt x="71" y="37"/>
                      <a:pt x="70" y="40"/>
                    </a:cubicBezTo>
                    <a:cubicBezTo>
                      <a:pt x="69" y="40"/>
                      <a:pt x="69" y="40"/>
                      <a:pt x="69" y="40"/>
                    </a:cubicBezTo>
                    <a:cubicBezTo>
                      <a:pt x="68" y="38"/>
                      <a:pt x="68" y="35"/>
                      <a:pt x="68" y="32"/>
                    </a:cubicBezTo>
                    <a:cubicBezTo>
                      <a:pt x="66" y="32"/>
                      <a:pt x="65" y="33"/>
                      <a:pt x="64" y="33"/>
                    </a:cubicBezTo>
                    <a:cubicBezTo>
                      <a:pt x="55" y="38"/>
                      <a:pt x="47" y="43"/>
                      <a:pt x="39" y="48"/>
                    </a:cubicBezTo>
                    <a:cubicBezTo>
                      <a:pt x="39" y="50"/>
                      <a:pt x="40" y="51"/>
                      <a:pt x="42" y="51"/>
                    </a:cubicBezTo>
                    <a:cubicBezTo>
                      <a:pt x="48" y="53"/>
                      <a:pt x="54" y="54"/>
                      <a:pt x="60" y="55"/>
                    </a:cubicBezTo>
                    <a:cubicBezTo>
                      <a:pt x="63" y="55"/>
                      <a:pt x="64" y="54"/>
                      <a:pt x="66" y="51"/>
                    </a:cubicBezTo>
                    <a:cubicBezTo>
                      <a:pt x="66" y="50"/>
                      <a:pt x="67" y="49"/>
                      <a:pt x="68" y="48"/>
                    </a:cubicBezTo>
                    <a:cubicBezTo>
                      <a:pt x="67" y="58"/>
                      <a:pt x="65" y="69"/>
                      <a:pt x="63" y="80"/>
                    </a:cubicBezTo>
                    <a:cubicBezTo>
                      <a:pt x="63" y="80"/>
                      <a:pt x="63" y="80"/>
                      <a:pt x="62" y="80"/>
                    </a:cubicBezTo>
                    <a:cubicBezTo>
                      <a:pt x="62" y="79"/>
                      <a:pt x="62" y="78"/>
                      <a:pt x="62" y="77"/>
                    </a:cubicBezTo>
                    <a:cubicBezTo>
                      <a:pt x="61" y="72"/>
                      <a:pt x="60" y="71"/>
                      <a:pt x="55" y="70"/>
                    </a:cubicBezTo>
                    <a:cubicBezTo>
                      <a:pt x="40" y="67"/>
                      <a:pt x="26" y="64"/>
                      <a:pt x="11" y="62"/>
                    </a:cubicBezTo>
                    <a:cubicBezTo>
                      <a:pt x="6" y="61"/>
                      <a:pt x="5" y="62"/>
                      <a:pt x="3" y="66"/>
                    </a:cubicBezTo>
                    <a:cubicBezTo>
                      <a:pt x="2" y="67"/>
                      <a:pt x="2" y="68"/>
                      <a:pt x="1" y="68"/>
                    </a:cubicBezTo>
                    <a:cubicBezTo>
                      <a:pt x="1" y="68"/>
                      <a:pt x="1" y="68"/>
                      <a:pt x="0" y="68"/>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03" name="Freeform 45">
                <a:extLst>
                  <a:ext uri="{FF2B5EF4-FFF2-40B4-BE49-F238E27FC236}">
                    <a16:creationId xmlns:a16="http://schemas.microsoft.com/office/drawing/2014/main" id="{72E93604-F1A1-4374-9DEA-9A647838A73D}"/>
                  </a:ext>
                </a:extLst>
              </p:cNvPr>
              <p:cNvSpPr>
                <a:spLocks/>
              </p:cNvSpPr>
              <p:nvPr/>
            </p:nvSpPr>
            <p:spPr bwMode="auto">
              <a:xfrm>
                <a:off x="6989906" y="20865924"/>
                <a:ext cx="574138" cy="613463"/>
              </a:xfrm>
              <a:custGeom>
                <a:avLst/>
                <a:gdLst>
                  <a:gd name="T0" fmla="*/ 61 w 82"/>
                  <a:gd name="T1" fmla="*/ 37 h 87"/>
                  <a:gd name="T2" fmla="*/ 42 w 82"/>
                  <a:gd name="T3" fmla="*/ 65 h 87"/>
                  <a:gd name="T4" fmla="*/ 44 w 82"/>
                  <a:gd name="T5" fmla="*/ 59 h 87"/>
                  <a:gd name="T6" fmla="*/ 37 w 82"/>
                  <a:gd name="T7" fmla="*/ 42 h 87"/>
                  <a:gd name="T8" fmla="*/ 36 w 82"/>
                  <a:gd name="T9" fmla="*/ 44 h 87"/>
                  <a:gd name="T10" fmla="*/ 24 w 82"/>
                  <a:gd name="T11" fmla="*/ 61 h 87"/>
                  <a:gd name="T12" fmla="*/ 25 w 82"/>
                  <a:gd name="T13" fmla="*/ 68 h 87"/>
                  <a:gd name="T14" fmla="*/ 54 w 82"/>
                  <a:gd name="T15" fmla="*/ 74 h 87"/>
                  <a:gd name="T16" fmla="*/ 59 w 82"/>
                  <a:gd name="T17" fmla="*/ 73 h 87"/>
                  <a:gd name="T18" fmla="*/ 45 w 82"/>
                  <a:gd name="T19" fmla="*/ 87 h 87"/>
                  <a:gd name="T20" fmla="*/ 0 w 82"/>
                  <a:gd name="T21" fmla="*/ 52 h 87"/>
                  <a:gd name="T22" fmla="*/ 4 w 82"/>
                  <a:gd name="T23" fmla="*/ 54 h 87"/>
                  <a:gd name="T24" fmla="*/ 12 w 82"/>
                  <a:gd name="T25" fmla="*/ 51 h 87"/>
                  <a:gd name="T26" fmla="*/ 39 w 82"/>
                  <a:gd name="T27" fmla="*/ 12 h 87"/>
                  <a:gd name="T28" fmla="*/ 39 w 82"/>
                  <a:gd name="T29" fmla="*/ 3 h 87"/>
                  <a:gd name="T30" fmla="*/ 37 w 82"/>
                  <a:gd name="T31" fmla="*/ 0 h 87"/>
                  <a:gd name="T32" fmla="*/ 82 w 82"/>
                  <a:gd name="T33" fmla="*/ 33 h 87"/>
                  <a:gd name="T34" fmla="*/ 70 w 82"/>
                  <a:gd name="T35" fmla="*/ 48 h 87"/>
                  <a:gd name="T36" fmla="*/ 70 w 82"/>
                  <a:gd name="T37" fmla="*/ 46 h 87"/>
                  <a:gd name="T38" fmla="*/ 65 w 82"/>
                  <a:gd name="T39" fmla="*/ 24 h 87"/>
                  <a:gd name="T40" fmla="*/ 58 w 82"/>
                  <a:gd name="T41" fmla="*/ 19 h 87"/>
                  <a:gd name="T42" fmla="*/ 53 w 82"/>
                  <a:gd name="T43" fmla="*/ 20 h 87"/>
                  <a:gd name="T44" fmla="*/ 41 w 82"/>
                  <a:gd name="T45" fmla="*/ 36 h 87"/>
                  <a:gd name="T46" fmla="*/ 40 w 82"/>
                  <a:gd name="T47" fmla="*/ 39 h 87"/>
                  <a:gd name="T48" fmla="*/ 51 w 82"/>
                  <a:gd name="T49" fmla="*/ 43 h 87"/>
                  <a:gd name="T50" fmla="*/ 61 w 82"/>
                  <a:gd name="T51" fmla="*/ 3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87">
                    <a:moveTo>
                      <a:pt x="61" y="37"/>
                    </a:moveTo>
                    <a:cubicBezTo>
                      <a:pt x="60" y="41"/>
                      <a:pt x="46" y="62"/>
                      <a:pt x="42" y="65"/>
                    </a:cubicBezTo>
                    <a:cubicBezTo>
                      <a:pt x="43" y="62"/>
                      <a:pt x="43" y="60"/>
                      <a:pt x="44" y="59"/>
                    </a:cubicBezTo>
                    <a:cubicBezTo>
                      <a:pt x="46" y="52"/>
                      <a:pt x="44" y="46"/>
                      <a:pt x="37" y="42"/>
                    </a:cubicBezTo>
                    <a:cubicBezTo>
                      <a:pt x="37" y="42"/>
                      <a:pt x="36" y="43"/>
                      <a:pt x="36" y="44"/>
                    </a:cubicBezTo>
                    <a:cubicBezTo>
                      <a:pt x="32" y="50"/>
                      <a:pt x="28" y="55"/>
                      <a:pt x="24" y="61"/>
                    </a:cubicBezTo>
                    <a:cubicBezTo>
                      <a:pt x="22" y="64"/>
                      <a:pt x="22" y="66"/>
                      <a:pt x="25" y="68"/>
                    </a:cubicBezTo>
                    <a:cubicBezTo>
                      <a:pt x="33" y="76"/>
                      <a:pt x="42" y="80"/>
                      <a:pt x="54" y="74"/>
                    </a:cubicBezTo>
                    <a:cubicBezTo>
                      <a:pt x="56" y="73"/>
                      <a:pt x="56" y="73"/>
                      <a:pt x="59" y="73"/>
                    </a:cubicBezTo>
                    <a:cubicBezTo>
                      <a:pt x="57" y="76"/>
                      <a:pt x="50" y="84"/>
                      <a:pt x="45" y="87"/>
                    </a:cubicBezTo>
                    <a:cubicBezTo>
                      <a:pt x="36" y="82"/>
                      <a:pt x="2" y="56"/>
                      <a:pt x="0" y="52"/>
                    </a:cubicBezTo>
                    <a:cubicBezTo>
                      <a:pt x="2" y="53"/>
                      <a:pt x="3" y="53"/>
                      <a:pt x="4" y="54"/>
                    </a:cubicBezTo>
                    <a:cubicBezTo>
                      <a:pt x="8" y="55"/>
                      <a:pt x="10" y="54"/>
                      <a:pt x="12" y="51"/>
                    </a:cubicBezTo>
                    <a:cubicBezTo>
                      <a:pt x="21" y="38"/>
                      <a:pt x="30" y="25"/>
                      <a:pt x="39" y="12"/>
                    </a:cubicBezTo>
                    <a:cubicBezTo>
                      <a:pt x="42" y="8"/>
                      <a:pt x="41" y="6"/>
                      <a:pt x="39" y="3"/>
                    </a:cubicBezTo>
                    <a:cubicBezTo>
                      <a:pt x="38" y="2"/>
                      <a:pt x="38" y="1"/>
                      <a:pt x="37" y="0"/>
                    </a:cubicBezTo>
                    <a:cubicBezTo>
                      <a:pt x="40" y="1"/>
                      <a:pt x="76" y="27"/>
                      <a:pt x="82" y="33"/>
                    </a:cubicBezTo>
                    <a:cubicBezTo>
                      <a:pt x="79" y="38"/>
                      <a:pt x="73" y="46"/>
                      <a:pt x="70" y="48"/>
                    </a:cubicBezTo>
                    <a:cubicBezTo>
                      <a:pt x="70" y="47"/>
                      <a:pt x="70" y="46"/>
                      <a:pt x="70" y="46"/>
                    </a:cubicBezTo>
                    <a:cubicBezTo>
                      <a:pt x="74" y="36"/>
                      <a:pt x="72" y="30"/>
                      <a:pt x="65" y="24"/>
                    </a:cubicBezTo>
                    <a:cubicBezTo>
                      <a:pt x="63" y="22"/>
                      <a:pt x="61" y="20"/>
                      <a:pt x="58" y="19"/>
                    </a:cubicBezTo>
                    <a:cubicBezTo>
                      <a:pt x="56" y="17"/>
                      <a:pt x="54" y="18"/>
                      <a:pt x="53" y="20"/>
                    </a:cubicBezTo>
                    <a:cubicBezTo>
                      <a:pt x="49" y="25"/>
                      <a:pt x="45" y="30"/>
                      <a:pt x="41" y="36"/>
                    </a:cubicBezTo>
                    <a:cubicBezTo>
                      <a:pt x="41" y="37"/>
                      <a:pt x="40" y="38"/>
                      <a:pt x="40" y="39"/>
                    </a:cubicBezTo>
                    <a:cubicBezTo>
                      <a:pt x="43" y="42"/>
                      <a:pt x="46" y="44"/>
                      <a:pt x="51" y="43"/>
                    </a:cubicBezTo>
                    <a:cubicBezTo>
                      <a:pt x="54" y="42"/>
                      <a:pt x="58" y="39"/>
                      <a:pt x="61" y="3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04" name="Freeform 46">
                <a:extLst>
                  <a:ext uri="{FF2B5EF4-FFF2-40B4-BE49-F238E27FC236}">
                    <a16:creationId xmlns:a16="http://schemas.microsoft.com/office/drawing/2014/main" id="{D202D4C6-F78A-4048-8132-DEFFD80BA870}"/>
                  </a:ext>
                </a:extLst>
              </p:cNvPr>
              <p:cNvSpPr>
                <a:spLocks/>
              </p:cNvSpPr>
              <p:nvPr/>
            </p:nvSpPr>
            <p:spPr bwMode="auto">
              <a:xfrm>
                <a:off x="2373206" y="23555723"/>
                <a:ext cx="495489" cy="471895"/>
              </a:xfrm>
              <a:custGeom>
                <a:avLst/>
                <a:gdLst>
                  <a:gd name="T0" fmla="*/ 49 w 71"/>
                  <a:gd name="T1" fmla="*/ 20 h 68"/>
                  <a:gd name="T2" fmla="*/ 37 w 71"/>
                  <a:gd name="T3" fmla="*/ 29 h 68"/>
                  <a:gd name="T4" fmla="*/ 38 w 71"/>
                  <a:gd name="T5" fmla="*/ 39 h 68"/>
                  <a:gd name="T6" fmla="*/ 44 w 71"/>
                  <a:gd name="T7" fmla="*/ 38 h 68"/>
                  <a:gd name="T8" fmla="*/ 60 w 71"/>
                  <a:gd name="T9" fmla="*/ 36 h 68"/>
                  <a:gd name="T10" fmla="*/ 65 w 71"/>
                  <a:gd name="T11" fmla="*/ 30 h 68"/>
                  <a:gd name="T12" fmla="*/ 48 w 71"/>
                  <a:gd name="T13" fmla="*/ 4 h 68"/>
                  <a:gd name="T14" fmla="*/ 44 w 71"/>
                  <a:gd name="T15" fmla="*/ 0 h 68"/>
                  <a:gd name="T16" fmla="*/ 63 w 71"/>
                  <a:gd name="T17" fmla="*/ 1 h 68"/>
                  <a:gd name="T18" fmla="*/ 70 w 71"/>
                  <a:gd name="T19" fmla="*/ 59 h 68"/>
                  <a:gd name="T20" fmla="*/ 68 w 71"/>
                  <a:gd name="T21" fmla="*/ 55 h 68"/>
                  <a:gd name="T22" fmla="*/ 62 w 71"/>
                  <a:gd name="T23" fmla="*/ 51 h 68"/>
                  <a:gd name="T24" fmla="*/ 16 w 71"/>
                  <a:gd name="T25" fmla="*/ 58 h 68"/>
                  <a:gd name="T26" fmla="*/ 9 w 71"/>
                  <a:gd name="T27" fmla="*/ 65 h 68"/>
                  <a:gd name="T28" fmla="*/ 9 w 71"/>
                  <a:gd name="T29" fmla="*/ 68 h 68"/>
                  <a:gd name="T30" fmla="*/ 1 w 71"/>
                  <a:gd name="T31" fmla="*/ 11 h 68"/>
                  <a:gd name="T32" fmla="*/ 18 w 71"/>
                  <a:gd name="T33" fmla="*/ 9 h 68"/>
                  <a:gd name="T34" fmla="*/ 19 w 71"/>
                  <a:gd name="T35" fmla="*/ 10 h 68"/>
                  <a:gd name="T36" fmla="*/ 17 w 71"/>
                  <a:gd name="T37" fmla="*/ 11 h 68"/>
                  <a:gd name="T38" fmla="*/ 6 w 71"/>
                  <a:gd name="T39" fmla="*/ 30 h 68"/>
                  <a:gd name="T40" fmla="*/ 7 w 71"/>
                  <a:gd name="T41" fmla="*/ 38 h 68"/>
                  <a:gd name="T42" fmla="*/ 13 w 71"/>
                  <a:gd name="T43" fmla="*/ 42 h 68"/>
                  <a:gd name="T44" fmla="*/ 33 w 71"/>
                  <a:gd name="T45" fmla="*/ 39 h 68"/>
                  <a:gd name="T46" fmla="*/ 29 w 71"/>
                  <a:gd name="T47" fmla="*/ 28 h 68"/>
                  <a:gd name="T48" fmla="*/ 18 w 71"/>
                  <a:gd name="T49" fmla="*/ 24 h 68"/>
                  <a:gd name="T50" fmla="*/ 19 w 71"/>
                  <a:gd name="T51" fmla="*/ 22 h 68"/>
                  <a:gd name="T52" fmla="*/ 49 w 71"/>
                  <a:gd name="T53" fmla="*/ 18 h 68"/>
                  <a:gd name="T54" fmla="*/ 49 w 71"/>
                  <a:gd name="T55" fmla="*/ 2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1" h="68">
                    <a:moveTo>
                      <a:pt x="49" y="20"/>
                    </a:moveTo>
                    <a:cubicBezTo>
                      <a:pt x="44" y="22"/>
                      <a:pt x="39" y="24"/>
                      <a:pt x="37" y="29"/>
                    </a:cubicBezTo>
                    <a:cubicBezTo>
                      <a:pt x="36" y="32"/>
                      <a:pt x="36" y="35"/>
                      <a:pt x="38" y="39"/>
                    </a:cubicBezTo>
                    <a:cubicBezTo>
                      <a:pt x="40" y="38"/>
                      <a:pt x="42" y="38"/>
                      <a:pt x="44" y="38"/>
                    </a:cubicBezTo>
                    <a:cubicBezTo>
                      <a:pt x="49" y="37"/>
                      <a:pt x="54" y="36"/>
                      <a:pt x="60" y="36"/>
                    </a:cubicBezTo>
                    <a:cubicBezTo>
                      <a:pt x="63" y="35"/>
                      <a:pt x="64" y="34"/>
                      <a:pt x="65" y="30"/>
                    </a:cubicBezTo>
                    <a:cubicBezTo>
                      <a:pt x="65" y="18"/>
                      <a:pt x="59" y="8"/>
                      <a:pt x="48" y="4"/>
                    </a:cubicBezTo>
                    <a:cubicBezTo>
                      <a:pt x="47" y="3"/>
                      <a:pt x="45" y="3"/>
                      <a:pt x="44" y="0"/>
                    </a:cubicBezTo>
                    <a:cubicBezTo>
                      <a:pt x="51" y="0"/>
                      <a:pt x="57" y="1"/>
                      <a:pt x="63" y="1"/>
                    </a:cubicBezTo>
                    <a:cubicBezTo>
                      <a:pt x="65" y="5"/>
                      <a:pt x="71" y="54"/>
                      <a:pt x="70" y="59"/>
                    </a:cubicBezTo>
                    <a:cubicBezTo>
                      <a:pt x="69" y="57"/>
                      <a:pt x="69" y="56"/>
                      <a:pt x="68" y="55"/>
                    </a:cubicBezTo>
                    <a:cubicBezTo>
                      <a:pt x="67" y="52"/>
                      <a:pt x="65" y="51"/>
                      <a:pt x="62" y="51"/>
                    </a:cubicBezTo>
                    <a:cubicBezTo>
                      <a:pt x="46" y="53"/>
                      <a:pt x="31" y="55"/>
                      <a:pt x="16" y="58"/>
                    </a:cubicBezTo>
                    <a:cubicBezTo>
                      <a:pt x="12" y="58"/>
                      <a:pt x="10" y="60"/>
                      <a:pt x="9" y="65"/>
                    </a:cubicBezTo>
                    <a:cubicBezTo>
                      <a:pt x="9" y="66"/>
                      <a:pt x="9" y="67"/>
                      <a:pt x="9" y="68"/>
                    </a:cubicBezTo>
                    <a:cubicBezTo>
                      <a:pt x="7" y="65"/>
                      <a:pt x="0" y="17"/>
                      <a:pt x="1" y="11"/>
                    </a:cubicBezTo>
                    <a:cubicBezTo>
                      <a:pt x="7" y="10"/>
                      <a:pt x="12" y="9"/>
                      <a:pt x="18" y="9"/>
                    </a:cubicBezTo>
                    <a:cubicBezTo>
                      <a:pt x="18" y="9"/>
                      <a:pt x="19" y="9"/>
                      <a:pt x="19" y="10"/>
                    </a:cubicBezTo>
                    <a:cubicBezTo>
                      <a:pt x="18" y="10"/>
                      <a:pt x="18" y="11"/>
                      <a:pt x="17" y="11"/>
                    </a:cubicBezTo>
                    <a:cubicBezTo>
                      <a:pt x="8" y="14"/>
                      <a:pt x="5" y="21"/>
                      <a:pt x="6" y="30"/>
                    </a:cubicBezTo>
                    <a:cubicBezTo>
                      <a:pt x="6" y="32"/>
                      <a:pt x="6" y="35"/>
                      <a:pt x="7" y="38"/>
                    </a:cubicBezTo>
                    <a:cubicBezTo>
                      <a:pt x="7" y="42"/>
                      <a:pt x="8" y="43"/>
                      <a:pt x="13" y="42"/>
                    </a:cubicBezTo>
                    <a:cubicBezTo>
                      <a:pt x="20" y="41"/>
                      <a:pt x="26" y="40"/>
                      <a:pt x="33" y="39"/>
                    </a:cubicBezTo>
                    <a:cubicBezTo>
                      <a:pt x="34" y="34"/>
                      <a:pt x="33" y="30"/>
                      <a:pt x="29" y="28"/>
                    </a:cubicBezTo>
                    <a:cubicBezTo>
                      <a:pt x="26" y="26"/>
                      <a:pt x="22" y="25"/>
                      <a:pt x="18" y="24"/>
                    </a:cubicBezTo>
                    <a:cubicBezTo>
                      <a:pt x="18" y="23"/>
                      <a:pt x="19" y="23"/>
                      <a:pt x="19" y="22"/>
                    </a:cubicBezTo>
                    <a:cubicBezTo>
                      <a:pt x="29" y="21"/>
                      <a:pt x="39" y="20"/>
                      <a:pt x="49" y="18"/>
                    </a:cubicBezTo>
                    <a:cubicBezTo>
                      <a:pt x="49" y="19"/>
                      <a:pt x="49" y="19"/>
                      <a:pt x="49" y="2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05" name="Freeform 47">
                <a:extLst>
                  <a:ext uri="{FF2B5EF4-FFF2-40B4-BE49-F238E27FC236}">
                    <a16:creationId xmlns:a16="http://schemas.microsoft.com/office/drawing/2014/main" id="{38D2C29B-8AE7-40CF-9AC3-F0EFB8D20286}"/>
                  </a:ext>
                </a:extLst>
              </p:cNvPr>
              <p:cNvSpPr>
                <a:spLocks noEditPoints="1"/>
              </p:cNvSpPr>
              <p:nvPr/>
            </p:nvSpPr>
            <p:spPr bwMode="auto">
              <a:xfrm>
                <a:off x="4897841" y="26009575"/>
                <a:ext cx="346056" cy="495489"/>
              </a:xfrm>
              <a:custGeom>
                <a:avLst/>
                <a:gdLst>
                  <a:gd name="T0" fmla="*/ 17 w 50"/>
                  <a:gd name="T1" fmla="*/ 35 h 70"/>
                  <a:gd name="T2" fmla="*/ 10 w 50"/>
                  <a:gd name="T3" fmla="*/ 27 h 70"/>
                  <a:gd name="T4" fmla="*/ 8 w 50"/>
                  <a:gd name="T5" fmla="*/ 11 h 70"/>
                  <a:gd name="T6" fmla="*/ 19 w 50"/>
                  <a:gd name="T7" fmla="*/ 1 h 70"/>
                  <a:gd name="T8" fmla="*/ 39 w 50"/>
                  <a:gd name="T9" fmla="*/ 3 h 70"/>
                  <a:gd name="T10" fmla="*/ 48 w 50"/>
                  <a:gd name="T11" fmla="*/ 12 h 70"/>
                  <a:gd name="T12" fmla="*/ 42 w 50"/>
                  <a:gd name="T13" fmla="*/ 27 h 70"/>
                  <a:gd name="T14" fmla="*/ 34 w 50"/>
                  <a:gd name="T15" fmla="*/ 30 h 70"/>
                  <a:gd name="T16" fmla="*/ 37 w 50"/>
                  <a:gd name="T17" fmla="*/ 33 h 70"/>
                  <a:gd name="T18" fmla="*/ 44 w 50"/>
                  <a:gd name="T19" fmla="*/ 44 h 70"/>
                  <a:gd name="T20" fmla="*/ 30 w 50"/>
                  <a:gd name="T21" fmla="*/ 69 h 70"/>
                  <a:gd name="T22" fmla="*/ 9 w 50"/>
                  <a:gd name="T23" fmla="*/ 65 h 70"/>
                  <a:gd name="T24" fmla="*/ 1 w 50"/>
                  <a:gd name="T25" fmla="*/ 51 h 70"/>
                  <a:gd name="T26" fmla="*/ 11 w 50"/>
                  <a:gd name="T27" fmla="*/ 38 h 70"/>
                  <a:gd name="T28" fmla="*/ 17 w 50"/>
                  <a:gd name="T29" fmla="*/ 35 h 70"/>
                  <a:gd name="T30" fmla="*/ 20 w 50"/>
                  <a:gd name="T31" fmla="*/ 38 h 70"/>
                  <a:gd name="T32" fmla="*/ 14 w 50"/>
                  <a:gd name="T33" fmla="*/ 61 h 70"/>
                  <a:gd name="T34" fmla="*/ 22 w 50"/>
                  <a:gd name="T35" fmla="*/ 67 h 70"/>
                  <a:gd name="T36" fmla="*/ 30 w 50"/>
                  <a:gd name="T37" fmla="*/ 61 h 70"/>
                  <a:gd name="T38" fmla="*/ 20 w 50"/>
                  <a:gd name="T39" fmla="*/ 38 h 70"/>
                  <a:gd name="T40" fmla="*/ 31 w 50"/>
                  <a:gd name="T41" fmla="*/ 27 h 70"/>
                  <a:gd name="T42" fmla="*/ 36 w 50"/>
                  <a:gd name="T43" fmla="*/ 8 h 70"/>
                  <a:gd name="T44" fmla="*/ 28 w 50"/>
                  <a:gd name="T45" fmla="*/ 3 h 70"/>
                  <a:gd name="T46" fmla="*/ 21 w 50"/>
                  <a:gd name="T47" fmla="*/ 8 h 70"/>
                  <a:gd name="T48" fmla="*/ 22 w 50"/>
                  <a:gd name="T49" fmla="*/ 18 h 70"/>
                  <a:gd name="T50" fmla="*/ 31 w 50"/>
                  <a:gd name="T51" fmla="*/ 2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70">
                    <a:moveTo>
                      <a:pt x="17" y="35"/>
                    </a:moveTo>
                    <a:cubicBezTo>
                      <a:pt x="15" y="33"/>
                      <a:pt x="12" y="30"/>
                      <a:pt x="10" y="27"/>
                    </a:cubicBezTo>
                    <a:cubicBezTo>
                      <a:pt x="7" y="22"/>
                      <a:pt x="6" y="17"/>
                      <a:pt x="8" y="11"/>
                    </a:cubicBezTo>
                    <a:cubicBezTo>
                      <a:pt x="10" y="6"/>
                      <a:pt x="14" y="3"/>
                      <a:pt x="19" y="1"/>
                    </a:cubicBezTo>
                    <a:cubicBezTo>
                      <a:pt x="26" y="0"/>
                      <a:pt x="33" y="0"/>
                      <a:pt x="39" y="3"/>
                    </a:cubicBezTo>
                    <a:cubicBezTo>
                      <a:pt x="43" y="5"/>
                      <a:pt x="46" y="8"/>
                      <a:pt x="48" y="12"/>
                    </a:cubicBezTo>
                    <a:cubicBezTo>
                      <a:pt x="50" y="18"/>
                      <a:pt x="48" y="24"/>
                      <a:pt x="42" y="27"/>
                    </a:cubicBezTo>
                    <a:cubicBezTo>
                      <a:pt x="39" y="28"/>
                      <a:pt x="37" y="29"/>
                      <a:pt x="34" y="30"/>
                    </a:cubicBezTo>
                    <a:cubicBezTo>
                      <a:pt x="35" y="31"/>
                      <a:pt x="36" y="32"/>
                      <a:pt x="37" y="33"/>
                    </a:cubicBezTo>
                    <a:cubicBezTo>
                      <a:pt x="40" y="37"/>
                      <a:pt x="43" y="40"/>
                      <a:pt x="44" y="44"/>
                    </a:cubicBezTo>
                    <a:cubicBezTo>
                      <a:pt x="48" y="55"/>
                      <a:pt x="42" y="66"/>
                      <a:pt x="30" y="69"/>
                    </a:cubicBezTo>
                    <a:cubicBezTo>
                      <a:pt x="23" y="70"/>
                      <a:pt x="16" y="69"/>
                      <a:pt x="9" y="65"/>
                    </a:cubicBezTo>
                    <a:cubicBezTo>
                      <a:pt x="3" y="62"/>
                      <a:pt x="0" y="57"/>
                      <a:pt x="1" y="51"/>
                    </a:cubicBezTo>
                    <a:cubicBezTo>
                      <a:pt x="1" y="44"/>
                      <a:pt x="5" y="40"/>
                      <a:pt x="11" y="38"/>
                    </a:cubicBezTo>
                    <a:cubicBezTo>
                      <a:pt x="13" y="37"/>
                      <a:pt x="15" y="36"/>
                      <a:pt x="17" y="35"/>
                    </a:cubicBezTo>
                    <a:close/>
                    <a:moveTo>
                      <a:pt x="20" y="38"/>
                    </a:moveTo>
                    <a:cubicBezTo>
                      <a:pt x="13" y="44"/>
                      <a:pt x="10" y="54"/>
                      <a:pt x="14" y="61"/>
                    </a:cubicBezTo>
                    <a:cubicBezTo>
                      <a:pt x="15" y="65"/>
                      <a:pt x="18" y="67"/>
                      <a:pt x="22" y="67"/>
                    </a:cubicBezTo>
                    <a:cubicBezTo>
                      <a:pt x="26" y="67"/>
                      <a:pt x="28" y="64"/>
                      <a:pt x="30" y="61"/>
                    </a:cubicBezTo>
                    <a:cubicBezTo>
                      <a:pt x="33" y="53"/>
                      <a:pt x="29" y="44"/>
                      <a:pt x="20" y="38"/>
                    </a:cubicBezTo>
                    <a:close/>
                    <a:moveTo>
                      <a:pt x="31" y="27"/>
                    </a:moveTo>
                    <a:cubicBezTo>
                      <a:pt x="37" y="23"/>
                      <a:pt x="39" y="14"/>
                      <a:pt x="36" y="8"/>
                    </a:cubicBezTo>
                    <a:cubicBezTo>
                      <a:pt x="35" y="4"/>
                      <a:pt x="32" y="3"/>
                      <a:pt x="28" y="3"/>
                    </a:cubicBezTo>
                    <a:cubicBezTo>
                      <a:pt x="25" y="3"/>
                      <a:pt x="23" y="5"/>
                      <a:pt x="21" y="8"/>
                    </a:cubicBezTo>
                    <a:cubicBezTo>
                      <a:pt x="20" y="11"/>
                      <a:pt x="20" y="15"/>
                      <a:pt x="22" y="18"/>
                    </a:cubicBezTo>
                    <a:cubicBezTo>
                      <a:pt x="24" y="22"/>
                      <a:pt x="27" y="25"/>
                      <a:pt x="31" y="2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06" name="Freeform 48">
                <a:extLst>
                  <a:ext uri="{FF2B5EF4-FFF2-40B4-BE49-F238E27FC236}">
                    <a16:creationId xmlns:a16="http://schemas.microsoft.com/office/drawing/2014/main" id="{ABA50FBF-BA46-4469-8806-C69C007B2D1B}"/>
                  </a:ext>
                </a:extLst>
              </p:cNvPr>
              <p:cNvSpPr>
                <a:spLocks noEditPoints="1"/>
              </p:cNvSpPr>
              <p:nvPr/>
            </p:nvSpPr>
            <p:spPr bwMode="auto">
              <a:xfrm>
                <a:off x="2569829" y="24342214"/>
                <a:ext cx="511219" cy="440435"/>
              </a:xfrm>
              <a:custGeom>
                <a:avLst/>
                <a:gdLst>
                  <a:gd name="T0" fmla="*/ 16 w 74"/>
                  <a:gd name="T1" fmla="*/ 63 h 63"/>
                  <a:gd name="T2" fmla="*/ 14 w 74"/>
                  <a:gd name="T3" fmla="*/ 60 h 63"/>
                  <a:gd name="T4" fmla="*/ 3 w 74"/>
                  <a:gd name="T5" fmla="*/ 34 h 63"/>
                  <a:gd name="T6" fmla="*/ 0 w 74"/>
                  <a:gd name="T7" fmla="*/ 18 h 63"/>
                  <a:gd name="T8" fmla="*/ 8 w 74"/>
                  <a:gd name="T9" fmla="*/ 3 h 63"/>
                  <a:gd name="T10" fmla="*/ 25 w 74"/>
                  <a:gd name="T11" fmla="*/ 4 h 63"/>
                  <a:gd name="T12" fmla="*/ 33 w 74"/>
                  <a:gd name="T13" fmla="*/ 13 h 63"/>
                  <a:gd name="T14" fmla="*/ 38 w 74"/>
                  <a:gd name="T15" fmla="*/ 26 h 63"/>
                  <a:gd name="T16" fmla="*/ 42 w 74"/>
                  <a:gd name="T17" fmla="*/ 25 h 63"/>
                  <a:gd name="T18" fmla="*/ 55 w 74"/>
                  <a:gd name="T19" fmla="*/ 19 h 63"/>
                  <a:gd name="T20" fmla="*/ 61 w 74"/>
                  <a:gd name="T21" fmla="*/ 9 h 63"/>
                  <a:gd name="T22" fmla="*/ 61 w 74"/>
                  <a:gd name="T23" fmla="*/ 6 h 63"/>
                  <a:gd name="T24" fmla="*/ 66 w 74"/>
                  <a:gd name="T25" fmla="*/ 16 h 63"/>
                  <a:gd name="T26" fmla="*/ 70 w 74"/>
                  <a:gd name="T27" fmla="*/ 27 h 63"/>
                  <a:gd name="T28" fmla="*/ 73 w 74"/>
                  <a:gd name="T29" fmla="*/ 38 h 63"/>
                  <a:gd name="T30" fmla="*/ 70 w 74"/>
                  <a:gd name="T31" fmla="*/ 34 h 63"/>
                  <a:gd name="T32" fmla="*/ 64 w 74"/>
                  <a:gd name="T33" fmla="*/ 32 h 63"/>
                  <a:gd name="T34" fmla="*/ 58 w 74"/>
                  <a:gd name="T35" fmla="*/ 35 h 63"/>
                  <a:gd name="T36" fmla="*/ 22 w 74"/>
                  <a:gd name="T37" fmla="*/ 50 h 63"/>
                  <a:gd name="T38" fmla="*/ 16 w 74"/>
                  <a:gd name="T39" fmla="*/ 61 h 63"/>
                  <a:gd name="T40" fmla="*/ 16 w 74"/>
                  <a:gd name="T41" fmla="*/ 63 h 63"/>
                  <a:gd name="T42" fmla="*/ 36 w 74"/>
                  <a:gd name="T43" fmla="*/ 27 h 63"/>
                  <a:gd name="T44" fmla="*/ 32 w 74"/>
                  <a:gd name="T45" fmla="*/ 20 h 63"/>
                  <a:gd name="T46" fmla="*/ 21 w 74"/>
                  <a:gd name="T47" fmla="*/ 16 h 63"/>
                  <a:gd name="T48" fmla="*/ 10 w 74"/>
                  <a:gd name="T49" fmla="*/ 21 h 63"/>
                  <a:gd name="T50" fmla="*/ 7 w 74"/>
                  <a:gd name="T51" fmla="*/ 35 h 63"/>
                  <a:gd name="T52" fmla="*/ 13 w 74"/>
                  <a:gd name="T53" fmla="*/ 38 h 63"/>
                  <a:gd name="T54" fmla="*/ 36 w 74"/>
                  <a:gd name="T55"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4" h="63">
                    <a:moveTo>
                      <a:pt x="16" y="63"/>
                    </a:moveTo>
                    <a:cubicBezTo>
                      <a:pt x="15" y="62"/>
                      <a:pt x="14" y="61"/>
                      <a:pt x="14" y="60"/>
                    </a:cubicBezTo>
                    <a:cubicBezTo>
                      <a:pt x="10" y="51"/>
                      <a:pt x="7" y="42"/>
                      <a:pt x="3" y="34"/>
                    </a:cubicBezTo>
                    <a:cubicBezTo>
                      <a:pt x="1" y="29"/>
                      <a:pt x="0" y="23"/>
                      <a:pt x="0" y="18"/>
                    </a:cubicBezTo>
                    <a:cubicBezTo>
                      <a:pt x="0" y="11"/>
                      <a:pt x="2" y="6"/>
                      <a:pt x="8" y="3"/>
                    </a:cubicBezTo>
                    <a:cubicBezTo>
                      <a:pt x="14" y="0"/>
                      <a:pt x="19" y="1"/>
                      <a:pt x="25" y="4"/>
                    </a:cubicBezTo>
                    <a:cubicBezTo>
                      <a:pt x="28" y="6"/>
                      <a:pt x="31" y="10"/>
                      <a:pt x="33" y="13"/>
                    </a:cubicBezTo>
                    <a:cubicBezTo>
                      <a:pt x="35" y="17"/>
                      <a:pt x="36" y="22"/>
                      <a:pt x="38" y="26"/>
                    </a:cubicBezTo>
                    <a:cubicBezTo>
                      <a:pt x="40" y="25"/>
                      <a:pt x="41" y="25"/>
                      <a:pt x="42" y="25"/>
                    </a:cubicBezTo>
                    <a:cubicBezTo>
                      <a:pt x="46" y="23"/>
                      <a:pt x="51" y="21"/>
                      <a:pt x="55" y="19"/>
                    </a:cubicBezTo>
                    <a:cubicBezTo>
                      <a:pt x="61" y="16"/>
                      <a:pt x="62" y="15"/>
                      <a:pt x="61" y="9"/>
                    </a:cubicBezTo>
                    <a:cubicBezTo>
                      <a:pt x="61" y="8"/>
                      <a:pt x="61" y="7"/>
                      <a:pt x="61" y="6"/>
                    </a:cubicBezTo>
                    <a:cubicBezTo>
                      <a:pt x="64" y="9"/>
                      <a:pt x="64" y="13"/>
                      <a:pt x="66" y="16"/>
                    </a:cubicBezTo>
                    <a:cubicBezTo>
                      <a:pt x="67" y="20"/>
                      <a:pt x="69" y="23"/>
                      <a:pt x="70" y="27"/>
                    </a:cubicBezTo>
                    <a:cubicBezTo>
                      <a:pt x="71" y="30"/>
                      <a:pt x="74" y="33"/>
                      <a:pt x="73" y="38"/>
                    </a:cubicBezTo>
                    <a:cubicBezTo>
                      <a:pt x="72" y="36"/>
                      <a:pt x="71" y="35"/>
                      <a:pt x="70" y="34"/>
                    </a:cubicBezTo>
                    <a:cubicBezTo>
                      <a:pt x="68" y="32"/>
                      <a:pt x="66" y="31"/>
                      <a:pt x="64" y="32"/>
                    </a:cubicBezTo>
                    <a:cubicBezTo>
                      <a:pt x="62" y="33"/>
                      <a:pt x="60" y="34"/>
                      <a:pt x="58" y="35"/>
                    </a:cubicBezTo>
                    <a:cubicBezTo>
                      <a:pt x="46" y="40"/>
                      <a:pt x="34" y="45"/>
                      <a:pt x="22" y="50"/>
                    </a:cubicBezTo>
                    <a:cubicBezTo>
                      <a:pt x="16" y="53"/>
                      <a:pt x="16" y="54"/>
                      <a:pt x="16" y="61"/>
                    </a:cubicBezTo>
                    <a:cubicBezTo>
                      <a:pt x="16" y="62"/>
                      <a:pt x="16" y="62"/>
                      <a:pt x="16" y="63"/>
                    </a:cubicBezTo>
                    <a:close/>
                    <a:moveTo>
                      <a:pt x="36" y="27"/>
                    </a:moveTo>
                    <a:cubicBezTo>
                      <a:pt x="34" y="25"/>
                      <a:pt x="34" y="22"/>
                      <a:pt x="32" y="20"/>
                    </a:cubicBezTo>
                    <a:cubicBezTo>
                      <a:pt x="29" y="16"/>
                      <a:pt x="25" y="14"/>
                      <a:pt x="21" y="16"/>
                    </a:cubicBezTo>
                    <a:cubicBezTo>
                      <a:pt x="17" y="17"/>
                      <a:pt x="13" y="19"/>
                      <a:pt x="10" y="21"/>
                    </a:cubicBezTo>
                    <a:cubicBezTo>
                      <a:pt x="5" y="24"/>
                      <a:pt x="4" y="30"/>
                      <a:pt x="7" y="35"/>
                    </a:cubicBezTo>
                    <a:cubicBezTo>
                      <a:pt x="9" y="38"/>
                      <a:pt x="10" y="39"/>
                      <a:pt x="13" y="38"/>
                    </a:cubicBezTo>
                    <a:cubicBezTo>
                      <a:pt x="20" y="34"/>
                      <a:pt x="28" y="31"/>
                      <a:pt x="36" y="2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07" name="Freeform 49">
                <a:extLst>
                  <a:ext uri="{FF2B5EF4-FFF2-40B4-BE49-F238E27FC236}">
                    <a16:creationId xmlns:a16="http://schemas.microsoft.com/office/drawing/2014/main" id="{B83B4A3F-FC0E-43BC-BFCA-F5A8EA5B8536}"/>
                  </a:ext>
                </a:extLst>
              </p:cNvPr>
              <p:cNvSpPr>
                <a:spLocks/>
              </p:cNvSpPr>
              <p:nvPr/>
            </p:nvSpPr>
            <p:spPr bwMode="auto">
              <a:xfrm>
                <a:off x="2868695" y="21353548"/>
                <a:ext cx="605598" cy="660652"/>
              </a:xfrm>
              <a:custGeom>
                <a:avLst/>
                <a:gdLst>
                  <a:gd name="T0" fmla="*/ 0 w 87"/>
                  <a:gd name="T1" fmla="*/ 51 h 95"/>
                  <a:gd name="T2" fmla="*/ 6 w 87"/>
                  <a:gd name="T3" fmla="*/ 43 h 95"/>
                  <a:gd name="T4" fmla="*/ 22 w 87"/>
                  <a:gd name="T5" fmla="*/ 36 h 95"/>
                  <a:gd name="T6" fmla="*/ 59 w 87"/>
                  <a:gd name="T7" fmla="*/ 36 h 95"/>
                  <a:gd name="T8" fmla="*/ 64 w 87"/>
                  <a:gd name="T9" fmla="*/ 36 h 95"/>
                  <a:gd name="T10" fmla="*/ 62 w 87"/>
                  <a:gd name="T11" fmla="*/ 33 h 95"/>
                  <a:gd name="T12" fmla="*/ 44 w 87"/>
                  <a:gd name="T13" fmla="*/ 18 h 95"/>
                  <a:gd name="T14" fmla="*/ 30 w 87"/>
                  <a:gd name="T15" fmla="*/ 16 h 95"/>
                  <a:gd name="T16" fmla="*/ 29 w 87"/>
                  <a:gd name="T17" fmla="*/ 16 h 95"/>
                  <a:gd name="T18" fmla="*/ 42 w 87"/>
                  <a:gd name="T19" fmla="*/ 0 h 95"/>
                  <a:gd name="T20" fmla="*/ 42 w 87"/>
                  <a:gd name="T21" fmla="*/ 3 h 95"/>
                  <a:gd name="T22" fmla="*/ 44 w 87"/>
                  <a:gd name="T23" fmla="*/ 13 h 95"/>
                  <a:gd name="T24" fmla="*/ 74 w 87"/>
                  <a:gd name="T25" fmla="*/ 38 h 95"/>
                  <a:gd name="T26" fmla="*/ 87 w 87"/>
                  <a:gd name="T27" fmla="*/ 50 h 95"/>
                  <a:gd name="T28" fmla="*/ 83 w 87"/>
                  <a:gd name="T29" fmla="*/ 52 h 95"/>
                  <a:gd name="T30" fmla="*/ 77 w 87"/>
                  <a:gd name="T31" fmla="*/ 52 h 95"/>
                  <a:gd name="T32" fmla="*/ 25 w 87"/>
                  <a:gd name="T33" fmla="*/ 51 h 95"/>
                  <a:gd name="T34" fmla="*/ 19 w 87"/>
                  <a:gd name="T35" fmla="*/ 51 h 95"/>
                  <a:gd name="T36" fmla="*/ 22 w 87"/>
                  <a:gd name="T37" fmla="*/ 55 h 95"/>
                  <a:gd name="T38" fmla="*/ 47 w 87"/>
                  <a:gd name="T39" fmla="*/ 77 h 95"/>
                  <a:gd name="T40" fmla="*/ 61 w 87"/>
                  <a:gd name="T41" fmla="*/ 78 h 95"/>
                  <a:gd name="T42" fmla="*/ 61 w 87"/>
                  <a:gd name="T43" fmla="*/ 77 h 95"/>
                  <a:gd name="T44" fmla="*/ 48 w 87"/>
                  <a:gd name="T45" fmla="*/ 95 h 95"/>
                  <a:gd name="T46" fmla="*/ 49 w 87"/>
                  <a:gd name="T47" fmla="*/ 91 h 95"/>
                  <a:gd name="T48" fmla="*/ 47 w 87"/>
                  <a:gd name="T49" fmla="*/ 82 h 95"/>
                  <a:gd name="T50" fmla="*/ 30 w 87"/>
                  <a:gd name="T51" fmla="*/ 67 h 95"/>
                  <a:gd name="T52" fmla="*/ 15 w 87"/>
                  <a:gd name="T53" fmla="*/ 54 h 95"/>
                  <a:gd name="T54" fmla="*/ 7 w 87"/>
                  <a:gd name="T55" fmla="*/ 51 h 95"/>
                  <a:gd name="T56" fmla="*/ 1 w 87"/>
                  <a:gd name="T57" fmla="*/ 52 h 95"/>
                  <a:gd name="T58" fmla="*/ 0 w 87"/>
                  <a:gd name="T59" fmla="*/ 5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7" h="95">
                    <a:moveTo>
                      <a:pt x="0" y="51"/>
                    </a:moveTo>
                    <a:cubicBezTo>
                      <a:pt x="2" y="49"/>
                      <a:pt x="5" y="46"/>
                      <a:pt x="6" y="43"/>
                    </a:cubicBezTo>
                    <a:cubicBezTo>
                      <a:pt x="10" y="37"/>
                      <a:pt x="15" y="35"/>
                      <a:pt x="22" y="36"/>
                    </a:cubicBezTo>
                    <a:cubicBezTo>
                      <a:pt x="34" y="36"/>
                      <a:pt x="47" y="36"/>
                      <a:pt x="59" y="36"/>
                    </a:cubicBezTo>
                    <a:cubicBezTo>
                      <a:pt x="61" y="36"/>
                      <a:pt x="62" y="36"/>
                      <a:pt x="64" y="36"/>
                    </a:cubicBezTo>
                    <a:cubicBezTo>
                      <a:pt x="63" y="35"/>
                      <a:pt x="63" y="34"/>
                      <a:pt x="62" y="33"/>
                    </a:cubicBezTo>
                    <a:cubicBezTo>
                      <a:pt x="56" y="28"/>
                      <a:pt x="50" y="23"/>
                      <a:pt x="44" y="18"/>
                    </a:cubicBezTo>
                    <a:cubicBezTo>
                      <a:pt x="38" y="12"/>
                      <a:pt x="37" y="12"/>
                      <a:pt x="30" y="16"/>
                    </a:cubicBezTo>
                    <a:cubicBezTo>
                      <a:pt x="30" y="17"/>
                      <a:pt x="30" y="16"/>
                      <a:pt x="29" y="16"/>
                    </a:cubicBezTo>
                    <a:cubicBezTo>
                      <a:pt x="30" y="13"/>
                      <a:pt x="38" y="3"/>
                      <a:pt x="42" y="0"/>
                    </a:cubicBezTo>
                    <a:cubicBezTo>
                      <a:pt x="42" y="2"/>
                      <a:pt x="42" y="2"/>
                      <a:pt x="42" y="3"/>
                    </a:cubicBezTo>
                    <a:cubicBezTo>
                      <a:pt x="40" y="7"/>
                      <a:pt x="41" y="10"/>
                      <a:pt x="44" y="13"/>
                    </a:cubicBezTo>
                    <a:cubicBezTo>
                      <a:pt x="54" y="21"/>
                      <a:pt x="64" y="30"/>
                      <a:pt x="74" y="38"/>
                    </a:cubicBezTo>
                    <a:cubicBezTo>
                      <a:pt x="78" y="42"/>
                      <a:pt x="82" y="46"/>
                      <a:pt x="87" y="50"/>
                    </a:cubicBezTo>
                    <a:cubicBezTo>
                      <a:pt x="85" y="51"/>
                      <a:pt x="84" y="52"/>
                      <a:pt x="83" y="52"/>
                    </a:cubicBezTo>
                    <a:cubicBezTo>
                      <a:pt x="81" y="52"/>
                      <a:pt x="79" y="52"/>
                      <a:pt x="77" y="52"/>
                    </a:cubicBezTo>
                    <a:cubicBezTo>
                      <a:pt x="60" y="52"/>
                      <a:pt x="42" y="52"/>
                      <a:pt x="25" y="51"/>
                    </a:cubicBezTo>
                    <a:cubicBezTo>
                      <a:pt x="23" y="51"/>
                      <a:pt x="22" y="51"/>
                      <a:pt x="19" y="51"/>
                    </a:cubicBezTo>
                    <a:cubicBezTo>
                      <a:pt x="20" y="53"/>
                      <a:pt x="21" y="54"/>
                      <a:pt x="22" y="55"/>
                    </a:cubicBezTo>
                    <a:cubicBezTo>
                      <a:pt x="30" y="62"/>
                      <a:pt x="39" y="69"/>
                      <a:pt x="47" y="77"/>
                    </a:cubicBezTo>
                    <a:cubicBezTo>
                      <a:pt x="51" y="81"/>
                      <a:pt x="55" y="83"/>
                      <a:pt x="61" y="78"/>
                    </a:cubicBezTo>
                    <a:cubicBezTo>
                      <a:pt x="61" y="77"/>
                      <a:pt x="61" y="77"/>
                      <a:pt x="61" y="77"/>
                    </a:cubicBezTo>
                    <a:cubicBezTo>
                      <a:pt x="61" y="80"/>
                      <a:pt x="52" y="92"/>
                      <a:pt x="48" y="95"/>
                    </a:cubicBezTo>
                    <a:cubicBezTo>
                      <a:pt x="48" y="93"/>
                      <a:pt x="48" y="92"/>
                      <a:pt x="49" y="91"/>
                    </a:cubicBezTo>
                    <a:cubicBezTo>
                      <a:pt x="51" y="87"/>
                      <a:pt x="50" y="85"/>
                      <a:pt x="47" y="82"/>
                    </a:cubicBezTo>
                    <a:cubicBezTo>
                      <a:pt x="41" y="77"/>
                      <a:pt x="35" y="72"/>
                      <a:pt x="30" y="67"/>
                    </a:cubicBezTo>
                    <a:cubicBezTo>
                      <a:pt x="25" y="62"/>
                      <a:pt x="20" y="58"/>
                      <a:pt x="15" y="54"/>
                    </a:cubicBezTo>
                    <a:cubicBezTo>
                      <a:pt x="12" y="51"/>
                      <a:pt x="10" y="51"/>
                      <a:pt x="7" y="51"/>
                    </a:cubicBezTo>
                    <a:cubicBezTo>
                      <a:pt x="5" y="52"/>
                      <a:pt x="3" y="52"/>
                      <a:pt x="1" y="52"/>
                    </a:cubicBezTo>
                    <a:cubicBezTo>
                      <a:pt x="0" y="52"/>
                      <a:pt x="0" y="52"/>
                      <a:pt x="0" y="51"/>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08" name="Freeform 50">
                <a:extLst>
                  <a:ext uri="{FF2B5EF4-FFF2-40B4-BE49-F238E27FC236}">
                    <a16:creationId xmlns:a16="http://schemas.microsoft.com/office/drawing/2014/main" id="{11F4E97B-BA23-4998-BFB7-B0025EC32AFC}"/>
                  </a:ext>
                </a:extLst>
              </p:cNvPr>
              <p:cNvSpPr>
                <a:spLocks noEditPoints="1"/>
              </p:cNvSpPr>
              <p:nvPr/>
            </p:nvSpPr>
            <p:spPr bwMode="auto">
              <a:xfrm>
                <a:off x="6423633" y="25797222"/>
                <a:ext cx="424705" cy="487624"/>
              </a:xfrm>
              <a:custGeom>
                <a:avLst/>
                <a:gdLst>
                  <a:gd name="T0" fmla="*/ 36 w 61"/>
                  <a:gd name="T1" fmla="*/ 26 h 70"/>
                  <a:gd name="T2" fmla="*/ 46 w 61"/>
                  <a:gd name="T3" fmla="*/ 29 h 70"/>
                  <a:gd name="T4" fmla="*/ 60 w 61"/>
                  <a:gd name="T5" fmla="*/ 45 h 70"/>
                  <a:gd name="T6" fmla="*/ 55 w 61"/>
                  <a:gd name="T7" fmla="*/ 59 h 70"/>
                  <a:gd name="T8" fmla="*/ 34 w 61"/>
                  <a:gd name="T9" fmla="*/ 69 h 70"/>
                  <a:gd name="T10" fmla="*/ 21 w 61"/>
                  <a:gd name="T11" fmla="*/ 62 h 70"/>
                  <a:gd name="T12" fmla="*/ 21 w 61"/>
                  <a:gd name="T13" fmla="*/ 46 h 70"/>
                  <a:gd name="T14" fmla="*/ 26 w 61"/>
                  <a:gd name="T15" fmla="*/ 39 h 70"/>
                  <a:gd name="T16" fmla="*/ 17 w 61"/>
                  <a:gd name="T17" fmla="*/ 37 h 70"/>
                  <a:gd name="T18" fmla="*/ 11 w 61"/>
                  <a:gd name="T19" fmla="*/ 8 h 70"/>
                  <a:gd name="T20" fmla="*/ 28 w 61"/>
                  <a:gd name="T21" fmla="*/ 0 h 70"/>
                  <a:gd name="T22" fmla="*/ 42 w 61"/>
                  <a:gd name="T23" fmla="*/ 7 h 70"/>
                  <a:gd name="T24" fmla="*/ 40 w 61"/>
                  <a:gd name="T25" fmla="*/ 21 h 70"/>
                  <a:gd name="T26" fmla="*/ 36 w 61"/>
                  <a:gd name="T27" fmla="*/ 26 h 70"/>
                  <a:gd name="T28" fmla="*/ 29 w 61"/>
                  <a:gd name="T29" fmla="*/ 40 h 70"/>
                  <a:gd name="T30" fmla="*/ 28 w 61"/>
                  <a:gd name="T31" fmla="*/ 48 h 70"/>
                  <a:gd name="T32" fmla="*/ 37 w 61"/>
                  <a:gd name="T33" fmla="*/ 63 h 70"/>
                  <a:gd name="T34" fmla="*/ 46 w 61"/>
                  <a:gd name="T35" fmla="*/ 64 h 70"/>
                  <a:gd name="T36" fmla="*/ 50 w 61"/>
                  <a:gd name="T37" fmla="*/ 55 h 70"/>
                  <a:gd name="T38" fmla="*/ 41 w 61"/>
                  <a:gd name="T39" fmla="*/ 43 h 70"/>
                  <a:gd name="T40" fmla="*/ 29 w 61"/>
                  <a:gd name="T41" fmla="*/ 40 h 70"/>
                  <a:gd name="T42" fmla="*/ 33 w 61"/>
                  <a:gd name="T43" fmla="*/ 26 h 70"/>
                  <a:gd name="T44" fmla="*/ 28 w 61"/>
                  <a:gd name="T45" fmla="*/ 7 h 70"/>
                  <a:gd name="T46" fmla="*/ 22 w 61"/>
                  <a:gd name="T47" fmla="*/ 5 h 70"/>
                  <a:gd name="T48" fmla="*/ 14 w 61"/>
                  <a:gd name="T49" fmla="*/ 10 h 70"/>
                  <a:gd name="T50" fmla="*/ 16 w 61"/>
                  <a:gd name="T51" fmla="*/ 19 h 70"/>
                  <a:gd name="T52" fmla="*/ 33 w 61"/>
                  <a:gd name="T53" fmla="*/ 2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1" h="70">
                    <a:moveTo>
                      <a:pt x="36" y="26"/>
                    </a:moveTo>
                    <a:cubicBezTo>
                      <a:pt x="40" y="27"/>
                      <a:pt x="43" y="28"/>
                      <a:pt x="46" y="29"/>
                    </a:cubicBezTo>
                    <a:cubicBezTo>
                      <a:pt x="54" y="31"/>
                      <a:pt x="59" y="37"/>
                      <a:pt x="60" y="45"/>
                    </a:cubicBezTo>
                    <a:cubicBezTo>
                      <a:pt x="61" y="51"/>
                      <a:pt x="59" y="55"/>
                      <a:pt x="55" y="59"/>
                    </a:cubicBezTo>
                    <a:cubicBezTo>
                      <a:pt x="50" y="65"/>
                      <a:pt x="42" y="69"/>
                      <a:pt x="34" y="69"/>
                    </a:cubicBezTo>
                    <a:cubicBezTo>
                      <a:pt x="28" y="70"/>
                      <a:pt x="24" y="67"/>
                      <a:pt x="21" y="62"/>
                    </a:cubicBezTo>
                    <a:cubicBezTo>
                      <a:pt x="17" y="57"/>
                      <a:pt x="17" y="51"/>
                      <a:pt x="21" y="46"/>
                    </a:cubicBezTo>
                    <a:cubicBezTo>
                      <a:pt x="22" y="44"/>
                      <a:pt x="24" y="42"/>
                      <a:pt x="26" y="39"/>
                    </a:cubicBezTo>
                    <a:cubicBezTo>
                      <a:pt x="23" y="39"/>
                      <a:pt x="20" y="38"/>
                      <a:pt x="17" y="37"/>
                    </a:cubicBezTo>
                    <a:cubicBezTo>
                      <a:pt x="3" y="32"/>
                      <a:pt x="0" y="17"/>
                      <a:pt x="11" y="8"/>
                    </a:cubicBezTo>
                    <a:cubicBezTo>
                      <a:pt x="16" y="4"/>
                      <a:pt x="22" y="1"/>
                      <a:pt x="28" y="0"/>
                    </a:cubicBezTo>
                    <a:cubicBezTo>
                      <a:pt x="34" y="0"/>
                      <a:pt x="39" y="2"/>
                      <a:pt x="42" y="7"/>
                    </a:cubicBezTo>
                    <a:cubicBezTo>
                      <a:pt x="45" y="12"/>
                      <a:pt x="43" y="17"/>
                      <a:pt x="40" y="21"/>
                    </a:cubicBezTo>
                    <a:cubicBezTo>
                      <a:pt x="39" y="23"/>
                      <a:pt x="38" y="24"/>
                      <a:pt x="36" y="26"/>
                    </a:cubicBezTo>
                    <a:close/>
                    <a:moveTo>
                      <a:pt x="29" y="40"/>
                    </a:moveTo>
                    <a:cubicBezTo>
                      <a:pt x="29" y="43"/>
                      <a:pt x="28" y="46"/>
                      <a:pt x="28" y="48"/>
                    </a:cubicBezTo>
                    <a:cubicBezTo>
                      <a:pt x="29" y="54"/>
                      <a:pt x="32" y="59"/>
                      <a:pt x="37" y="63"/>
                    </a:cubicBezTo>
                    <a:cubicBezTo>
                      <a:pt x="40" y="65"/>
                      <a:pt x="43" y="66"/>
                      <a:pt x="46" y="64"/>
                    </a:cubicBezTo>
                    <a:cubicBezTo>
                      <a:pt x="50" y="62"/>
                      <a:pt x="51" y="58"/>
                      <a:pt x="50" y="55"/>
                    </a:cubicBezTo>
                    <a:cubicBezTo>
                      <a:pt x="49" y="49"/>
                      <a:pt x="46" y="45"/>
                      <a:pt x="41" y="43"/>
                    </a:cubicBezTo>
                    <a:cubicBezTo>
                      <a:pt x="37" y="41"/>
                      <a:pt x="34" y="41"/>
                      <a:pt x="29" y="40"/>
                    </a:cubicBezTo>
                    <a:close/>
                    <a:moveTo>
                      <a:pt x="33" y="26"/>
                    </a:moveTo>
                    <a:cubicBezTo>
                      <a:pt x="35" y="18"/>
                      <a:pt x="33" y="12"/>
                      <a:pt x="28" y="7"/>
                    </a:cubicBezTo>
                    <a:cubicBezTo>
                      <a:pt x="26" y="5"/>
                      <a:pt x="24" y="5"/>
                      <a:pt x="22" y="5"/>
                    </a:cubicBezTo>
                    <a:cubicBezTo>
                      <a:pt x="18" y="5"/>
                      <a:pt x="16" y="7"/>
                      <a:pt x="14" y="10"/>
                    </a:cubicBezTo>
                    <a:cubicBezTo>
                      <a:pt x="13" y="13"/>
                      <a:pt x="14" y="16"/>
                      <a:pt x="16" y="19"/>
                    </a:cubicBezTo>
                    <a:cubicBezTo>
                      <a:pt x="21" y="24"/>
                      <a:pt x="26" y="25"/>
                      <a:pt x="33" y="26"/>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09" name="Freeform 51">
                <a:extLst>
                  <a:ext uri="{FF2B5EF4-FFF2-40B4-BE49-F238E27FC236}">
                    <a16:creationId xmlns:a16="http://schemas.microsoft.com/office/drawing/2014/main" id="{9E8B953D-8774-449E-8415-F81822ACB868}"/>
                  </a:ext>
                </a:extLst>
              </p:cNvPr>
              <p:cNvSpPr>
                <a:spLocks/>
              </p:cNvSpPr>
              <p:nvPr/>
            </p:nvSpPr>
            <p:spPr bwMode="auto">
              <a:xfrm>
                <a:off x="3442833" y="20803004"/>
                <a:ext cx="574138" cy="558409"/>
              </a:xfrm>
              <a:custGeom>
                <a:avLst/>
                <a:gdLst>
                  <a:gd name="T0" fmla="*/ 44 w 82"/>
                  <a:gd name="T1" fmla="*/ 0 h 80"/>
                  <a:gd name="T2" fmla="*/ 57 w 82"/>
                  <a:gd name="T3" fmla="*/ 19 h 80"/>
                  <a:gd name="T4" fmla="*/ 53 w 82"/>
                  <a:gd name="T5" fmla="*/ 18 h 80"/>
                  <a:gd name="T6" fmla="*/ 38 w 82"/>
                  <a:gd name="T7" fmla="*/ 14 h 80"/>
                  <a:gd name="T8" fmla="*/ 21 w 82"/>
                  <a:gd name="T9" fmla="*/ 35 h 80"/>
                  <a:gd name="T10" fmla="*/ 44 w 82"/>
                  <a:gd name="T11" fmla="*/ 68 h 80"/>
                  <a:gd name="T12" fmla="*/ 67 w 82"/>
                  <a:gd name="T13" fmla="*/ 66 h 80"/>
                  <a:gd name="T14" fmla="*/ 68 w 82"/>
                  <a:gd name="T15" fmla="*/ 56 h 80"/>
                  <a:gd name="T16" fmla="*/ 62 w 82"/>
                  <a:gd name="T17" fmla="*/ 48 h 80"/>
                  <a:gd name="T18" fmla="*/ 53 w 82"/>
                  <a:gd name="T19" fmla="*/ 46 h 80"/>
                  <a:gd name="T20" fmla="*/ 50 w 82"/>
                  <a:gd name="T21" fmla="*/ 47 h 80"/>
                  <a:gd name="T22" fmla="*/ 58 w 82"/>
                  <a:gd name="T23" fmla="*/ 40 h 80"/>
                  <a:gd name="T24" fmla="*/ 67 w 82"/>
                  <a:gd name="T25" fmla="*/ 33 h 80"/>
                  <a:gd name="T26" fmla="*/ 75 w 82"/>
                  <a:gd name="T27" fmla="*/ 27 h 80"/>
                  <a:gd name="T28" fmla="*/ 76 w 82"/>
                  <a:gd name="T29" fmla="*/ 28 h 80"/>
                  <a:gd name="T30" fmla="*/ 75 w 82"/>
                  <a:gd name="T31" fmla="*/ 29 h 80"/>
                  <a:gd name="T32" fmla="*/ 75 w 82"/>
                  <a:gd name="T33" fmla="*/ 40 h 80"/>
                  <a:gd name="T34" fmla="*/ 82 w 82"/>
                  <a:gd name="T35" fmla="*/ 50 h 80"/>
                  <a:gd name="T36" fmla="*/ 82 w 82"/>
                  <a:gd name="T37" fmla="*/ 52 h 80"/>
                  <a:gd name="T38" fmla="*/ 49 w 82"/>
                  <a:gd name="T39" fmla="*/ 78 h 80"/>
                  <a:gd name="T40" fmla="*/ 31 w 82"/>
                  <a:gd name="T41" fmla="*/ 76 h 80"/>
                  <a:gd name="T42" fmla="*/ 24 w 82"/>
                  <a:gd name="T43" fmla="*/ 15 h 80"/>
                  <a:gd name="T44" fmla="*/ 36 w 82"/>
                  <a:gd name="T45" fmla="*/ 10 h 80"/>
                  <a:gd name="T46" fmla="*/ 39 w 82"/>
                  <a:gd name="T47" fmla="*/ 9 h 80"/>
                  <a:gd name="T48" fmla="*/ 44 w 82"/>
                  <a:gd name="T49" fmla="*/ 2 h 80"/>
                  <a:gd name="T50" fmla="*/ 44 w 82"/>
                  <a:gd name="T51" fmla="*/ 1 h 80"/>
                  <a:gd name="T52" fmla="*/ 44 w 82"/>
                  <a:gd name="T5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80">
                    <a:moveTo>
                      <a:pt x="44" y="0"/>
                    </a:moveTo>
                    <a:cubicBezTo>
                      <a:pt x="47" y="2"/>
                      <a:pt x="56" y="14"/>
                      <a:pt x="57" y="19"/>
                    </a:cubicBezTo>
                    <a:cubicBezTo>
                      <a:pt x="56" y="20"/>
                      <a:pt x="55" y="18"/>
                      <a:pt x="53" y="18"/>
                    </a:cubicBezTo>
                    <a:cubicBezTo>
                      <a:pt x="48" y="15"/>
                      <a:pt x="43" y="14"/>
                      <a:pt x="38" y="14"/>
                    </a:cubicBezTo>
                    <a:cubicBezTo>
                      <a:pt x="26" y="14"/>
                      <a:pt x="18" y="23"/>
                      <a:pt x="21" y="35"/>
                    </a:cubicBezTo>
                    <a:cubicBezTo>
                      <a:pt x="25" y="48"/>
                      <a:pt x="33" y="60"/>
                      <a:pt x="44" y="68"/>
                    </a:cubicBezTo>
                    <a:cubicBezTo>
                      <a:pt x="52" y="74"/>
                      <a:pt x="60" y="73"/>
                      <a:pt x="67" y="66"/>
                    </a:cubicBezTo>
                    <a:cubicBezTo>
                      <a:pt x="70" y="63"/>
                      <a:pt x="71" y="60"/>
                      <a:pt x="68" y="56"/>
                    </a:cubicBezTo>
                    <a:cubicBezTo>
                      <a:pt x="66" y="54"/>
                      <a:pt x="64" y="51"/>
                      <a:pt x="62" y="48"/>
                    </a:cubicBezTo>
                    <a:cubicBezTo>
                      <a:pt x="59" y="44"/>
                      <a:pt x="58" y="44"/>
                      <a:pt x="53" y="46"/>
                    </a:cubicBezTo>
                    <a:cubicBezTo>
                      <a:pt x="52" y="47"/>
                      <a:pt x="51" y="47"/>
                      <a:pt x="50" y="47"/>
                    </a:cubicBezTo>
                    <a:cubicBezTo>
                      <a:pt x="52" y="44"/>
                      <a:pt x="55" y="42"/>
                      <a:pt x="58" y="40"/>
                    </a:cubicBezTo>
                    <a:cubicBezTo>
                      <a:pt x="61" y="38"/>
                      <a:pt x="64" y="35"/>
                      <a:pt x="67" y="33"/>
                    </a:cubicBezTo>
                    <a:cubicBezTo>
                      <a:pt x="70" y="31"/>
                      <a:pt x="72" y="29"/>
                      <a:pt x="75" y="27"/>
                    </a:cubicBezTo>
                    <a:cubicBezTo>
                      <a:pt x="76" y="27"/>
                      <a:pt x="76" y="27"/>
                      <a:pt x="76" y="28"/>
                    </a:cubicBezTo>
                    <a:cubicBezTo>
                      <a:pt x="76" y="28"/>
                      <a:pt x="75" y="29"/>
                      <a:pt x="75" y="29"/>
                    </a:cubicBezTo>
                    <a:cubicBezTo>
                      <a:pt x="72" y="34"/>
                      <a:pt x="71" y="36"/>
                      <a:pt x="75" y="40"/>
                    </a:cubicBezTo>
                    <a:cubicBezTo>
                      <a:pt x="77" y="44"/>
                      <a:pt x="80" y="47"/>
                      <a:pt x="82" y="50"/>
                    </a:cubicBezTo>
                    <a:cubicBezTo>
                      <a:pt x="82" y="51"/>
                      <a:pt x="82" y="51"/>
                      <a:pt x="82" y="52"/>
                    </a:cubicBezTo>
                    <a:cubicBezTo>
                      <a:pt x="74" y="64"/>
                      <a:pt x="64" y="74"/>
                      <a:pt x="49" y="78"/>
                    </a:cubicBezTo>
                    <a:cubicBezTo>
                      <a:pt x="43" y="80"/>
                      <a:pt x="37" y="79"/>
                      <a:pt x="31" y="76"/>
                    </a:cubicBezTo>
                    <a:cubicBezTo>
                      <a:pt x="11" y="66"/>
                      <a:pt x="0" y="35"/>
                      <a:pt x="24" y="15"/>
                    </a:cubicBezTo>
                    <a:cubicBezTo>
                      <a:pt x="27" y="13"/>
                      <a:pt x="32" y="12"/>
                      <a:pt x="36" y="10"/>
                    </a:cubicBezTo>
                    <a:cubicBezTo>
                      <a:pt x="37" y="9"/>
                      <a:pt x="38" y="9"/>
                      <a:pt x="39" y="9"/>
                    </a:cubicBezTo>
                    <a:cubicBezTo>
                      <a:pt x="44" y="7"/>
                      <a:pt x="44" y="7"/>
                      <a:pt x="44" y="2"/>
                    </a:cubicBezTo>
                    <a:cubicBezTo>
                      <a:pt x="44" y="2"/>
                      <a:pt x="44" y="2"/>
                      <a:pt x="44" y="1"/>
                    </a:cubicBezTo>
                    <a:cubicBezTo>
                      <a:pt x="44" y="1"/>
                      <a:pt x="44" y="1"/>
                      <a:pt x="44" y="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10" name="Freeform 52">
                <a:extLst>
                  <a:ext uri="{FF2B5EF4-FFF2-40B4-BE49-F238E27FC236}">
                    <a16:creationId xmlns:a16="http://schemas.microsoft.com/office/drawing/2014/main" id="{139920B7-00AE-4E16-A01E-1994DDBD530B}"/>
                  </a:ext>
                </a:extLst>
              </p:cNvPr>
              <p:cNvSpPr>
                <a:spLocks/>
              </p:cNvSpPr>
              <p:nvPr/>
            </p:nvSpPr>
            <p:spPr bwMode="auto">
              <a:xfrm>
                <a:off x="5141653" y="20291785"/>
                <a:ext cx="456165" cy="495489"/>
              </a:xfrm>
              <a:custGeom>
                <a:avLst/>
                <a:gdLst>
                  <a:gd name="T0" fmla="*/ 58 w 65"/>
                  <a:gd name="T1" fmla="*/ 69 h 70"/>
                  <a:gd name="T2" fmla="*/ 53 w 65"/>
                  <a:gd name="T3" fmla="*/ 66 h 70"/>
                  <a:gd name="T4" fmla="*/ 25 w 65"/>
                  <a:gd name="T5" fmla="*/ 31 h 70"/>
                  <a:gd name="T6" fmla="*/ 13 w 65"/>
                  <a:gd name="T7" fmla="*/ 17 h 70"/>
                  <a:gd name="T8" fmla="*/ 12 w 65"/>
                  <a:gd name="T9" fmla="*/ 21 h 70"/>
                  <a:gd name="T10" fmla="*/ 12 w 65"/>
                  <a:gd name="T11" fmla="*/ 56 h 70"/>
                  <a:gd name="T12" fmla="*/ 20 w 65"/>
                  <a:gd name="T13" fmla="*/ 66 h 70"/>
                  <a:gd name="T14" fmla="*/ 21 w 65"/>
                  <a:gd name="T15" fmla="*/ 68 h 70"/>
                  <a:gd name="T16" fmla="*/ 0 w 65"/>
                  <a:gd name="T17" fmla="*/ 68 h 70"/>
                  <a:gd name="T18" fmla="*/ 3 w 65"/>
                  <a:gd name="T19" fmla="*/ 66 h 70"/>
                  <a:gd name="T20" fmla="*/ 9 w 65"/>
                  <a:gd name="T21" fmla="*/ 58 h 70"/>
                  <a:gd name="T22" fmla="*/ 9 w 65"/>
                  <a:gd name="T23" fmla="*/ 14 h 70"/>
                  <a:gd name="T24" fmla="*/ 6 w 65"/>
                  <a:gd name="T25" fmla="*/ 8 h 70"/>
                  <a:gd name="T26" fmla="*/ 0 w 65"/>
                  <a:gd name="T27" fmla="*/ 2 h 70"/>
                  <a:gd name="T28" fmla="*/ 10 w 65"/>
                  <a:gd name="T29" fmla="*/ 1 h 70"/>
                  <a:gd name="T30" fmla="*/ 27 w 65"/>
                  <a:gd name="T31" fmla="*/ 9 h 70"/>
                  <a:gd name="T32" fmla="*/ 50 w 65"/>
                  <a:gd name="T33" fmla="*/ 39 h 70"/>
                  <a:gd name="T34" fmla="*/ 54 w 65"/>
                  <a:gd name="T35" fmla="*/ 42 h 70"/>
                  <a:gd name="T36" fmla="*/ 54 w 65"/>
                  <a:gd name="T37" fmla="*/ 38 h 70"/>
                  <a:gd name="T38" fmla="*/ 54 w 65"/>
                  <a:gd name="T39" fmla="*/ 15 h 70"/>
                  <a:gd name="T40" fmla="*/ 46 w 65"/>
                  <a:gd name="T41" fmla="*/ 3 h 70"/>
                  <a:gd name="T42" fmla="*/ 45 w 65"/>
                  <a:gd name="T43" fmla="*/ 3 h 70"/>
                  <a:gd name="T44" fmla="*/ 65 w 65"/>
                  <a:gd name="T45" fmla="*/ 2 h 70"/>
                  <a:gd name="T46" fmla="*/ 63 w 65"/>
                  <a:gd name="T47" fmla="*/ 4 h 70"/>
                  <a:gd name="T48" fmla="*/ 58 w 65"/>
                  <a:gd name="T49" fmla="*/ 12 h 70"/>
                  <a:gd name="T50" fmla="*/ 58 w 65"/>
                  <a:gd name="T51" fmla="*/ 26 h 70"/>
                  <a:gd name="T52" fmla="*/ 58 w 65"/>
                  <a:gd name="T53" fmla="*/ 64 h 70"/>
                  <a:gd name="T54" fmla="*/ 58 w 65"/>
                  <a:gd name="T55"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 h="70">
                    <a:moveTo>
                      <a:pt x="58" y="69"/>
                    </a:moveTo>
                    <a:cubicBezTo>
                      <a:pt x="54" y="70"/>
                      <a:pt x="54" y="68"/>
                      <a:pt x="53" y="66"/>
                    </a:cubicBezTo>
                    <a:cubicBezTo>
                      <a:pt x="43" y="55"/>
                      <a:pt x="34" y="43"/>
                      <a:pt x="25" y="31"/>
                    </a:cubicBezTo>
                    <a:cubicBezTo>
                      <a:pt x="21" y="27"/>
                      <a:pt x="17" y="22"/>
                      <a:pt x="13" y="17"/>
                    </a:cubicBezTo>
                    <a:cubicBezTo>
                      <a:pt x="13" y="19"/>
                      <a:pt x="12" y="20"/>
                      <a:pt x="12" y="21"/>
                    </a:cubicBezTo>
                    <a:cubicBezTo>
                      <a:pt x="12" y="33"/>
                      <a:pt x="12" y="44"/>
                      <a:pt x="12" y="56"/>
                    </a:cubicBezTo>
                    <a:cubicBezTo>
                      <a:pt x="12" y="63"/>
                      <a:pt x="13" y="64"/>
                      <a:pt x="20" y="66"/>
                    </a:cubicBezTo>
                    <a:cubicBezTo>
                      <a:pt x="20" y="67"/>
                      <a:pt x="21" y="67"/>
                      <a:pt x="21" y="68"/>
                    </a:cubicBezTo>
                    <a:cubicBezTo>
                      <a:pt x="18" y="69"/>
                      <a:pt x="5" y="69"/>
                      <a:pt x="0" y="68"/>
                    </a:cubicBezTo>
                    <a:cubicBezTo>
                      <a:pt x="1" y="67"/>
                      <a:pt x="2" y="66"/>
                      <a:pt x="3" y="66"/>
                    </a:cubicBezTo>
                    <a:cubicBezTo>
                      <a:pt x="7" y="65"/>
                      <a:pt x="9" y="63"/>
                      <a:pt x="9" y="58"/>
                    </a:cubicBezTo>
                    <a:cubicBezTo>
                      <a:pt x="9" y="44"/>
                      <a:pt x="9" y="29"/>
                      <a:pt x="9" y="14"/>
                    </a:cubicBezTo>
                    <a:cubicBezTo>
                      <a:pt x="9" y="11"/>
                      <a:pt x="7" y="9"/>
                      <a:pt x="6" y="8"/>
                    </a:cubicBezTo>
                    <a:cubicBezTo>
                      <a:pt x="4" y="6"/>
                      <a:pt x="2" y="4"/>
                      <a:pt x="0" y="2"/>
                    </a:cubicBezTo>
                    <a:cubicBezTo>
                      <a:pt x="4" y="1"/>
                      <a:pt x="7" y="2"/>
                      <a:pt x="10" y="1"/>
                    </a:cubicBezTo>
                    <a:cubicBezTo>
                      <a:pt x="18" y="0"/>
                      <a:pt x="22" y="3"/>
                      <a:pt x="27" y="9"/>
                    </a:cubicBezTo>
                    <a:cubicBezTo>
                      <a:pt x="34" y="19"/>
                      <a:pt x="42" y="29"/>
                      <a:pt x="50" y="39"/>
                    </a:cubicBezTo>
                    <a:cubicBezTo>
                      <a:pt x="51" y="40"/>
                      <a:pt x="52" y="41"/>
                      <a:pt x="54" y="42"/>
                    </a:cubicBezTo>
                    <a:cubicBezTo>
                      <a:pt x="54" y="41"/>
                      <a:pt x="54" y="39"/>
                      <a:pt x="54" y="38"/>
                    </a:cubicBezTo>
                    <a:cubicBezTo>
                      <a:pt x="54" y="30"/>
                      <a:pt x="54" y="23"/>
                      <a:pt x="54" y="15"/>
                    </a:cubicBezTo>
                    <a:cubicBezTo>
                      <a:pt x="54" y="9"/>
                      <a:pt x="53" y="4"/>
                      <a:pt x="46" y="3"/>
                    </a:cubicBezTo>
                    <a:cubicBezTo>
                      <a:pt x="46" y="3"/>
                      <a:pt x="45" y="3"/>
                      <a:pt x="45" y="3"/>
                    </a:cubicBezTo>
                    <a:cubicBezTo>
                      <a:pt x="48" y="1"/>
                      <a:pt x="61" y="1"/>
                      <a:pt x="65" y="2"/>
                    </a:cubicBezTo>
                    <a:cubicBezTo>
                      <a:pt x="64" y="3"/>
                      <a:pt x="64" y="3"/>
                      <a:pt x="63" y="4"/>
                    </a:cubicBezTo>
                    <a:cubicBezTo>
                      <a:pt x="59" y="5"/>
                      <a:pt x="57" y="8"/>
                      <a:pt x="58" y="12"/>
                    </a:cubicBezTo>
                    <a:cubicBezTo>
                      <a:pt x="58" y="17"/>
                      <a:pt x="58" y="22"/>
                      <a:pt x="58" y="26"/>
                    </a:cubicBezTo>
                    <a:cubicBezTo>
                      <a:pt x="58" y="39"/>
                      <a:pt x="58" y="51"/>
                      <a:pt x="58" y="64"/>
                    </a:cubicBezTo>
                    <a:cubicBezTo>
                      <a:pt x="58" y="66"/>
                      <a:pt x="58" y="67"/>
                      <a:pt x="58" y="69"/>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11" name="Freeform 53">
                <a:extLst>
                  <a:ext uri="{FF2B5EF4-FFF2-40B4-BE49-F238E27FC236}">
                    <a16:creationId xmlns:a16="http://schemas.microsoft.com/office/drawing/2014/main" id="{F9763041-78AD-4C52-B55D-880766C7F94C}"/>
                  </a:ext>
                </a:extLst>
              </p:cNvPr>
              <p:cNvSpPr>
                <a:spLocks noEditPoints="1"/>
              </p:cNvSpPr>
              <p:nvPr/>
            </p:nvSpPr>
            <p:spPr bwMode="auto">
              <a:xfrm>
                <a:off x="5700062" y="26009575"/>
                <a:ext cx="353921" cy="503354"/>
              </a:xfrm>
              <a:custGeom>
                <a:avLst/>
                <a:gdLst>
                  <a:gd name="T0" fmla="*/ 9 w 50"/>
                  <a:gd name="T1" fmla="*/ 71 h 71"/>
                  <a:gd name="T2" fmla="*/ 31 w 50"/>
                  <a:gd name="T3" fmla="*/ 41 h 71"/>
                  <a:gd name="T4" fmla="*/ 23 w 50"/>
                  <a:gd name="T5" fmla="*/ 44 h 71"/>
                  <a:gd name="T6" fmla="*/ 3 w 50"/>
                  <a:gd name="T7" fmla="*/ 33 h 71"/>
                  <a:gd name="T8" fmla="*/ 3 w 50"/>
                  <a:gd name="T9" fmla="*/ 13 h 71"/>
                  <a:gd name="T10" fmla="*/ 21 w 50"/>
                  <a:gd name="T11" fmla="*/ 1 h 71"/>
                  <a:gd name="T12" fmla="*/ 41 w 50"/>
                  <a:gd name="T13" fmla="*/ 11 h 71"/>
                  <a:gd name="T14" fmla="*/ 34 w 50"/>
                  <a:gd name="T15" fmla="*/ 59 h 71"/>
                  <a:gd name="T16" fmla="*/ 9 w 50"/>
                  <a:gd name="T17" fmla="*/ 71 h 71"/>
                  <a:gd name="T18" fmla="*/ 31 w 50"/>
                  <a:gd name="T19" fmla="*/ 32 h 71"/>
                  <a:gd name="T20" fmla="*/ 32 w 50"/>
                  <a:gd name="T21" fmla="*/ 32 h 71"/>
                  <a:gd name="T22" fmla="*/ 28 w 50"/>
                  <a:gd name="T23" fmla="*/ 12 h 71"/>
                  <a:gd name="T24" fmla="*/ 25 w 50"/>
                  <a:gd name="T25" fmla="*/ 6 h 71"/>
                  <a:gd name="T26" fmla="*/ 19 w 50"/>
                  <a:gd name="T27" fmla="*/ 3 h 71"/>
                  <a:gd name="T28" fmla="*/ 15 w 50"/>
                  <a:gd name="T29" fmla="*/ 8 h 71"/>
                  <a:gd name="T30" fmla="*/ 14 w 50"/>
                  <a:gd name="T31" fmla="*/ 10 h 71"/>
                  <a:gd name="T32" fmla="*/ 18 w 50"/>
                  <a:gd name="T33" fmla="*/ 32 h 71"/>
                  <a:gd name="T34" fmla="*/ 21 w 50"/>
                  <a:gd name="T35" fmla="*/ 37 h 71"/>
                  <a:gd name="T36" fmla="*/ 29 w 50"/>
                  <a:gd name="T37" fmla="*/ 39 h 71"/>
                  <a:gd name="T38" fmla="*/ 31 w 50"/>
                  <a:gd name="T39" fmla="*/ 33 h 71"/>
                  <a:gd name="T40" fmla="*/ 31 w 50"/>
                  <a:gd name="T41" fmla="*/ 3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71">
                    <a:moveTo>
                      <a:pt x="9" y="71"/>
                    </a:moveTo>
                    <a:cubicBezTo>
                      <a:pt x="22" y="66"/>
                      <a:pt x="29" y="55"/>
                      <a:pt x="31" y="41"/>
                    </a:cubicBezTo>
                    <a:cubicBezTo>
                      <a:pt x="28" y="42"/>
                      <a:pt x="26" y="43"/>
                      <a:pt x="23" y="44"/>
                    </a:cubicBezTo>
                    <a:cubicBezTo>
                      <a:pt x="14" y="46"/>
                      <a:pt x="7" y="42"/>
                      <a:pt x="3" y="33"/>
                    </a:cubicBezTo>
                    <a:cubicBezTo>
                      <a:pt x="0" y="26"/>
                      <a:pt x="1" y="19"/>
                      <a:pt x="3" y="13"/>
                    </a:cubicBezTo>
                    <a:cubicBezTo>
                      <a:pt x="7" y="5"/>
                      <a:pt x="13" y="1"/>
                      <a:pt x="21" y="1"/>
                    </a:cubicBezTo>
                    <a:cubicBezTo>
                      <a:pt x="29" y="0"/>
                      <a:pt x="36" y="3"/>
                      <a:pt x="41" y="11"/>
                    </a:cubicBezTo>
                    <a:cubicBezTo>
                      <a:pt x="50" y="26"/>
                      <a:pt x="47" y="47"/>
                      <a:pt x="34" y="59"/>
                    </a:cubicBezTo>
                    <a:cubicBezTo>
                      <a:pt x="28" y="65"/>
                      <a:pt x="17" y="70"/>
                      <a:pt x="9" y="71"/>
                    </a:cubicBezTo>
                    <a:close/>
                    <a:moveTo>
                      <a:pt x="31" y="32"/>
                    </a:moveTo>
                    <a:cubicBezTo>
                      <a:pt x="31" y="32"/>
                      <a:pt x="31" y="32"/>
                      <a:pt x="32" y="32"/>
                    </a:cubicBezTo>
                    <a:cubicBezTo>
                      <a:pt x="30" y="25"/>
                      <a:pt x="29" y="19"/>
                      <a:pt x="28" y="12"/>
                    </a:cubicBezTo>
                    <a:cubicBezTo>
                      <a:pt x="27" y="10"/>
                      <a:pt x="26" y="8"/>
                      <a:pt x="25" y="6"/>
                    </a:cubicBezTo>
                    <a:cubicBezTo>
                      <a:pt x="24" y="4"/>
                      <a:pt x="22" y="3"/>
                      <a:pt x="19" y="3"/>
                    </a:cubicBezTo>
                    <a:cubicBezTo>
                      <a:pt x="17" y="4"/>
                      <a:pt x="15" y="5"/>
                      <a:pt x="15" y="8"/>
                    </a:cubicBezTo>
                    <a:cubicBezTo>
                      <a:pt x="15" y="9"/>
                      <a:pt x="14" y="10"/>
                      <a:pt x="14" y="10"/>
                    </a:cubicBezTo>
                    <a:cubicBezTo>
                      <a:pt x="15" y="18"/>
                      <a:pt x="16" y="25"/>
                      <a:pt x="18" y="32"/>
                    </a:cubicBezTo>
                    <a:cubicBezTo>
                      <a:pt x="19" y="34"/>
                      <a:pt x="20" y="35"/>
                      <a:pt x="21" y="37"/>
                    </a:cubicBezTo>
                    <a:cubicBezTo>
                      <a:pt x="23" y="39"/>
                      <a:pt x="25" y="39"/>
                      <a:pt x="29" y="39"/>
                    </a:cubicBezTo>
                    <a:cubicBezTo>
                      <a:pt x="32" y="38"/>
                      <a:pt x="31" y="35"/>
                      <a:pt x="31" y="33"/>
                    </a:cubicBezTo>
                    <a:cubicBezTo>
                      <a:pt x="31" y="33"/>
                      <a:pt x="31" y="32"/>
                      <a:pt x="31" y="3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12" name="Freeform 54">
                <a:extLst>
                  <a:ext uri="{FF2B5EF4-FFF2-40B4-BE49-F238E27FC236}">
                    <a16:creationId xmlns:a16="http://schemas.microsoft.com/office/drawing/2014/main" id="{F8640249-AA21-4144-8039-62CBDB8DA917}"/>
                  </a:ext>
                </a:extLst>
              </p:cNvPr>
              <p:cNvSpPr>
                <a:spLocks/>
              </p:cNvSpPr>
              <p:nvPr/>
            </p:nvSpPr>
            <p:spPr bwMode="auto">
              <a:xfrm>
                <a:off x="4323703" y="20386164"/>
                <a:ext cx="471894" cy="534814"/>
              </a:xfrm>
              <a:custGeom>
                <a:avLst/>
                <a:gdLst>
                  <a:gd name="T0" fmla="*/ 42 w 68"/>
                  <a:gd name="T1" fmla="*/ 7 h 77"/>
                  <a:gd name="T2" fmla="*/ 62 w 68"/>
                  <a:gd name="T3" fmla="*/ 0 h 77"/>
                  <a:gd name="T4" fmla="*/ 60 w 68"/>
                  <a:gd name="T5" fmla="*/ 3 h 77"/>
                  <a:gd name="T6" fmla="*/ 57 w 68"/>
                  <a:gd name="T7" fmla="*/ 12 h 77"/>
                  <a:gd name="T8" fmla="*/ 65 w 68"/>
                  <a:gd name="T9" fmla="*/ 40 h 77"/>
                  <a:gd name="T10" fmla="*/ 67 w 68"/>
                  <a:gd name="T11" fmla="*/ 55 h 77"/>
                  <a:gd name="T12" fmla="*/ 62 w 68"/>
                  <a:gd name="T13" fmla="*/ 68 h 77"/>
                  <a:gd name="T14" fmla="*/ 34 w 68"/>
                  <a:gd name="T15" fmla="*/ 76 h 77"/>
                  <a:gd name="T16" fmla="*/ 21 w 68"/>
                  <a:gd name="T17" fmla="*/ 66 h 77"/>
                  <a:gd name="T18" fmla="*/ 19 w 68"/>
                  <a:gd name="T19" fmla="*/ 60 h 77"/>
                  <a:gd name="T20" fmla="*/ 10 w 68"/>
                  <a:gd name="T21" fmla="*/ 27 h 77"/>
                  <a:gd name="T22" fmla="*/ 9 w 68"/>
                  <a:gd name="T23" fmla="*/ 25 h 77"/>
                  <a:gd name="T24" fmla="*/ 2 w 68"/>
                  <a:gd name="T25" fmla="*/ 20 h 77"/>
                  <a:gd name="T26" fmla="*/ 0 w 68"/>
                  <a:gd name="T27" fmla="*/ 19 h 77"/>
                  <a:gd name="T28" fmla="*/ 27 w 68"/>
                  <a:gd name="T29" fmla="*/ 10 h 77"/>
                  <a:gd name="T30" fmla="*/ 30 w 68"/>
                  <a:gd name="T31" fmla="*/ 10 h 77"/>
                  <a:gd name="T32" fmla="*/ 30 w 68"/>
                  <a:gd name="T33" fmla="*/ 11 h 77"/>
                  <a:gd name="T34" fmla="*/ 27 w 68"/>
                  <a:gd name="T35" fmla="*/ 12 h 77"/>
                  <a:gd name="T36" fmla="*/ 24 w 68"/>
                  <a:gd name="T37" fmla="*/ 20 h 77"/>
                  <a:gd name="T38" fmla="*/ 34 w 68"/>
                  <a:gd name="T39" fmla="*/ 59 h 77"/>
                  <a:gd name="T40" fmla="*/ 35 w 68"/>
                  <a:gd name="T41" fmla="*/ 61 h 77"/>
                  <a:gd name="T42" fmla="*/ 50 w 68"/>
                  <a:gd name="T43" fmla="*/ 70 h 77"/>
                  <a:gd name="T44" fmla="*/ 64 w 68"/>
                  <a:gd name="T45" fmla="*/ 55 h 77"/>
                  <a:gd name="T46" fmla="*/ 63 w 68"/>
                  <a:gd name="T47" fmla="*/ 45 h 77"/>
                  <a:gd name="T48" fmla="*/ 54 w 68"/>
                  <a:gd name="T49" fmla="*/ 15 h 77"/>
                  <a:gd name="T50" fmla="*/ 44 w 68"/>
                  <a:gd name="T51" fmla="*/ 7 h 77"/>
                  <a:gd name="T52" fmla="*/ 42 w 68"/>
                  <a:gd name="T53" fmla="*/ 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7">
                    <a:moveTo>
                      <a:pt x="42" y="7"/>
                    </a:moveTo>
                    <a:cubicBezTo>
                      <a:pt x="45" y="4"/>
                      <a:pt x="57" y="1"/>
                      <a:pt x="62" y="0"/>
                    </a:cubicBezTo>
                    <a:cubicBezTo>
                      <a:pt x="61" y="1"/>
                      <a:pt x="61" y="2"/>
                      <a:pt x="60" y="3"/>
                    </a:cubicBezTo>
                    <a:cubicBezTo>
                      <a:pt x="57" y="5"/>
                      <a:pt x="56" y="8"/>
                      <a:pt x="57" y="12"/>
                    </a:cubicBezTo>
                    <a:cubicBezTo>
                      <a:pt x="60" y="21"/>
                      <a:pt x="63" y="31"/>
                      <a:pt x="65" y="40"/>
                    </a:cubicBezTo>
                    <a:cubicBezTo>
                      <a:pt x="66" y="45"/>
                      <a:pt x="67" y="50"/>
                      <a:pt x="67" y="55"/>
                    </a:cubicBezTo>
                    <a:cubicBezTo>
                      <a:pt x="68" y="61"/>
                      <a:pt x="66" y="65"/>
                      <a:pt x="62" y="68"/>
                    </a:cubicBezTo>
                    <a:cubicBezTo>
                      <a:pt x="54" y="74"/>
                      <a:pt x="44" y="77"/>
                      <a:pt x="34" y="76"/>
                    </a:cubicBezTo>
                    <a:cubicBezTo>
                      <a:pt x="28" y="75"/>
                      <a:pt x="24" y="72"/>
                      <a:pt x="21" y="66"/>
                    </a:cubicBezTo>
                    <a:cubicBezTo>
                      <a:pt x="20" y="64"/>
                      <a:pt x="19" y="62"/>
                      <a:pt x="19" y="60"/>
                    </a:cubicBezTo>
                    <a:cubicBezTo>
                      <a:pt x="16" y="49"/>
                      <a:pt x="13" y="38"/>
                      <a:pt x="10" y="27"/>
                    </a:cubicBezTo>
                    <a:cubicBezTo>
                      <a:pt x="10" y="27"/>
                      <a:pt x="9" y="26"/>
                      <a:pt x="9" y="25"/>
                    </a:cubicBezTo>
                    <a:cubicBezTo>
                      <a:pt x="8" y="22"/>
                      <a:pt x="6" y="20"/>
                      <a:pt x="2" y="20"/>
                    </a:cubicBezTo>
                    <a:cubicBezTo>
                      <a:pt x="1" y="20"/>
                      <a:pt x="1" y="20"/>
                      <a:pt x="0" y="19"/>
                    </a:cubicBezTo>
                    <a:cubicBezTo>
                      <a:pt x="8" y="15"/>
                      <a:pt x="18" y="13"/>
                      <a:pt x="27" y="10"/>
                    </a:cubicBezTo>
                    <a:cubicBezTo>
                      <a:pt x="28" y="10"/>
                      <a:pt x="29" y="10"/>
                      <a:pt x="30" y="10"/>
                    </a:cubicBezTo>
                    <a:cubicBezTo>
                      <a:pt x="30" y="10"/>
                      <a:pt x="30" y="10"/>
                      <a:pt x="30" y="11"/>
                    </a:cubicBezTo>
                    <a:cubicBezTo>
                      <a:pt x="29" y="11"/>
                      <a:pt x="28" y="12"/>
                      <a:pt x="27" y="12"/>
                    </a:cubicBezTo>
                    <a:cubicBezTo>
                      <a:pt x="24" y="14"/>
                      <a:pt x="23" y="16"/>
                      <a:pt x="24" y="20"/>
                    </a:cubicBezTo>
                    <a:cubicBezTo>
                      <a:pt x="27" y="33"/>
                      <a:pt x="31" y="46"/>
                      <a:pt x="34" y="59"/>
                    </a:cubicBezTo>
                    <a:cubicBezTo>
                      <a:pt x="35" y="60"/>
                      <a:pt x="35" y="60"/>
                      <a:pt x="35" y="61"/>
                    </a:cubicBezTo>
                    <a:cubicBezTo>
                      <a:pt x="38" y="68"/>
                      <a:pt x="43" y="71"/>
                      <a:pt x="50" y="70"/>
                    </a:cubicBezTo>
                    <a:cubicBezTo>
                      <a:pt x="59" y="68"/>
                      <a:pt x="64" y="63"/>
                      <a:pt x="64" y="55"/>
                    </a:cubicBezTo>
                    <a:cubicBezTo>
                      <a:pt x="64" y="51"/>
                      <a:pt x="63" y="48"/>
                      <a:pt x="63" y="45"/>
                    </a:cubicBezTo>
                    <a:cubicBezTo>
                      <a:pt x="60" y="35"/>
                      <a:pt x="57" y="25"/>
                      <a:pt x="54" y="15"/>
                    </a:cubicBezTo>
                    <a:cubicBezTo>
                      <a:pt x="52" y="8"/>
                      <a:pt x="51" y="7"/>
                      <a:pt x="44" y="7"/>
                    </a:cubicBezTo>
                    <a:cubicBezTo>
                      <a:pt x="43" y="7"/>
                      <a:pt x="43" y="7"/>
                      <a:pt x="42" y="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13" name="Freeform 55">
                <a:extLst>
                  <a:ext uri="{FF2B5EF4-FFF2-40B4-BE49-F238E27FC236}">
                    <a16:creationId xmlns:a16="http://schemas.microsoft.com/office/drawing/2014/main" id="{94D56455-C6B2-4D73-808E-1488E2572309}"/>
                  </a:ext>
                </a:extLst>
              </p:cNvPr>
              <p:cNvSpPr>
                <a:spLocks/>
              </p:cNvSpPr>
              <p:nvPr/>
            </p:nvSpPr>
            <p:spPr bwMode="auto">
              <a:xfrm>
                <a:off x="7894371" y="22195094"/>
                <a:ext cx="550543" cy="440435"/>
              </a:xfrm>
              <a:custGeom>
                <a:avLst/>
                <a:gdLst>
                  <a:gd name="T0" fmla="*/ 0 w 79"/>
                  <a:gd name="T1" fmla="*/ 22 h 63"/>
                  <a:gd name="T2" fmla="*/ 20 w 79"/>
                  <a:gd name="T3" fmla="*/ 13 h 63"/>
                  <a:gd name="T4" fmla="*/ 20 w 79"/>
                  <a:gd name="T5" fmla="*/ 17 h 63"/>
                  <a:gd name="T6" fmla="*/ 12 w 79"/>
                  <a:gd name="T7" fmla="*/ 26 h 63"/>
                  <a:gd name="T8" fmla="*/ 13 w 79"/>
                  <a:gd name="T9" fmla="*/ 46 h 63"/>
                  <a:gd name="T10" fmla="*/ 24 w 79"/>
                  <a:gd name="T11" fmla="*/ 50 h 63"/>
                  <a:gd name="T12" fmla="*/ 32 w 79"/>
                  <a:gd name="T13" fmla="*/ 42 h 63"/>
                  <a:gd name="T14" fmla="*/ 32 w 79"/>
                  <a:gd name="T15" fmla="*/ 35 h 63"/>
                  <a:gd name="T16" fmla="*/ 35 w 79"/>
                  <a:gd name="T17" fmla="*/ 14 h 63"/>
                  <a:gd name="T18" fmla="*/ 51 w 79"/>
                  <a:gd name="T19" fmla="*/ 1 h 63"/>
                  <a:gd name="T20" fmla="*/ 66 w 79"/>
                  <a:gd name="T21" fmla="*/ 7 h 63"/>
                  <a:gd name="T22" fmla="*/ 73 w 79"/>
                  <a:gd name="T23" fmla="*/ 24 h 63"/>
                  <a:gd name="T24" fmla="*/ 73 w 79"/>
                  <a:gd name="T25" fmla="*/ 28 h 63"/>
                  <a:gd name="T26" fmla="*/ 76 w 79"/>
                  <a:gd name="T27" fmla="*/ 32 h 63"/>
                  <a:gd name="T28" fmla="*/ 79 w 79"/>
                  <a:gd name="T29" fmla="*/ 34 h 63"/>
                  <a:gd name="T30" fmla="*/ 59 w 79"/>
                  <a:gd name="T31" fmla="*/ 42 h 63"/>
                  <a:gd name="T32" fmla="*/ 62 w 79"/>
                  <a:gd name="T33" fmla="*/ 38 h 63"/>
                  <a:gd name="T34" fmla="*/ 69 w 79"/>
                  <a:gd name="T35" fmla="*/ 26 h 63"/>
                  <a:gd name="T36" fmla="*/ 65 w 79"/>
                  <a:gd name="T37" fmla="*/ 12 h 63"/>
                  <a:gd name="T38" fmla="*/ 50 w 79"/>
                  <a:gd name="T39" fmla="*/ 14 h 63"/>
                  <a:gd name="T40" fmla="*/ 49 w 79"/>
                  <a:gd name="T41" fmla="*/ 21 h 63"/>
                  <a:gd name="T42" fmla="*/ 48 w 79"/>
                  <a:gd name="T43" fmla="*/ 39 h 63"/>
                  <a:gd name="T44" fmla="*/ 45 w 79"/>
                  <a:gd name="T45" fmla="*/ 50 h 63"/>
                  <a:gd name="T46" fmla="*/ 15 w 79"/>
                  <a:gd name="T47" fmla="*/ 53 h 63"/>
                  <a:gd name="T48" fmla="*/ 7 w 79"/>
                  <a:gd name="T49" fmla="*/ 34 h 63"/>
                  <a:gd name="T50" fmla="*/ 0 w 79"/>
                  <a:gd name="T51" fmla="*/ 2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9" h="63">
                    <a:moveTo>
                      <a:pt x="0" y="22"/>
                    </a:moveTo>
                    <a:cubicBezTo>
                      <a:pt x="7" y="19"/>
                      <a:pt x="14" y="16"/>
                      <a:pt x="20" y="13"/>
                    </a:cubicBezTo>
                    <a:cubicBezTo>
                      <a:pt x="22" y="15"/>
                      <a:pt x="21" y="16"/>
                      <a:pt x="20" y="17"/>
                    </a:cubicBezTo>
                    <a:cubicBezTo>
                      <a:pt x="17" y="20"/>
                      <a:pt x="14" y="23"/>
                      <a:pt x="12" y="26"/>
                    </a:cubicBezTo>
                    <a:cubicBezTo>
                      <a:pt x="8" y="33"/>
                      <a:pt x="9" y="39"/>
                      <a:pt x="13" y="46"/>
                    </a:cubicBezTo>
                    <a:cubicBezTo>
                      <a:pt x="16" y="50"/>
                      <a:pt x="19" y="51"/>
                      <a:pt x="24" y="50"/>
                    </a:cubicBezTo>
                    <a:cubicBezTo>
                      <a:pt x="28" y="49"/>
                      <a:pt x="31" y="46"/>
                      <a:pt x="32" y="42"/>
                    </a:cubicBezTo>
                    <a:cubicBezTo>
                      <a:pt x="32" y="40"/>
                      <a:pt x="32" y="37"/>
                      <a:pt x="32" y="35"/>
                    </a:cubicBezTo>
                    <a:cubicBezTo>
                      <a:pt x="33" y="28"/>
                      <a:pt x="33" y="21"/>
                      <a:pt x="35" y="14"/>
                    </a:cubicBezTo>
                    <a:cubicBezTo>
                      <a:pt x="37" y="6"/>
                      <a:pt x="43" y="2"/>
                      <a:pt x="51" y="1"/>
                    </a:cubicBezTo>
                    <a:cubicBezTo>
                      <a:pt x="57" y="0"/>
                      <a:pt x="62" y="3"/>
                      <a:pt x="66" y="7"/>
                    </a:cubicBezTo>
                    <a:cubicBezTo>
                      <a:pt x="70" y="12"/>
                      <a:pt x="72" y="18"/>
                      <a:pt x="73" y="24"/>
                    </a:cubicBezTo>
                    <a:cubicBezTo>
                      <a:pt x="73" y="26"/>
                      <a:pt x="73" y="27"/>
                      <a:pt x="73" y="28"/>
                    </a:cubicBezTo>
                    <a:cubicBezTo>
                      <a:pt x="73" y="30"/>
                      <a:pt x="74" y="32"/>
                      <a:pt x="76" y="32"/>
                    </a:cubicBezTo>
                    <a:cubicBezTo>
                      <a:pt x="77" y="32"/>
                      <a:pt x="78" y="33"/>
                      <a:pt x="79" y="34"/>
                    </a:cubicBezTo>
                    <a:cubicBezTo>
                      <a:pt x="75" y="37"/>
                      <a:pt x="63" y="42"/>
                      <a:pt x="59" y="42"/>
                    </a:cubicBezTo>
                    <a:cubicBezTo>
                      <a:pt x="60" y="40"/>
                      <a:pt x="61" y="39"/>
                      <a:pt x="62" y="38"/>
                    </a:cubicBezTo>
                    <a:cubicBezTo>
                      <a:pt x="65" y="34"/>
                      <a:pt x="68" y="31"/>
                      <a:pt x="69" y="26"/>
                    </a:cubicBezTo>
                    <a:cubicBezTo>
                      <a:pt x="70" y="21"/>
                      <a:pt x="69" y="16"/>
                      <a:pt x="65" y="12"/>
                    </a:cubicBezTo>
                    <a:cubicBezTo>
                      <a:pt x="61" y="7"/>
                      <a:pt x="53" y="8"/>
                      <a:pt x="50" y="14"/>
                    </a:cubicBezTo>
                    <a:cubicBezTo>
                      <a:pt x="49" y="16"/>
                      <a:pt x="49" y="19"/>
                      <a:pt x="49" y="21"/>
                    </a:cubicBezTo>
                    <a:cubicBezTo>
                      <a:pt x="48" y="27"/>
                      <a:pt x="49" y="33"/>
                      <a:pt x="48" y="39"/>
                    </a:cubicBezTo>
                    <a:cubicBezTo>
                      <a:pt x="47" y="42"/>
                      <a:pt x="47" y="46"/>
                      <a:pt x="45" y="50"/>
                    </a:cubicBezTo>
                    <a:cubicBezTo>
                      <a:pt x="39" y="60"/>
                      <a:pt x="24" y="63"/>
                      <a:pt x="15" y="53"/>
                    </a:cubicBezTo>
                    <a:cubicBezTo>
                      <a:pt x="11" y="47"/>
                      <a:pt x="8" y="41"/>
                      <a:pt x="7" y="34"/>
                    </a:cubicBezTo>
                    <a:cubicBezTo>
                      <a:pt x="5" y="27"/>
                      <a:pt x="5" y="27"/>
                      <a:pt x="0" y="2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14" name="Freeform 56">
                <a:extLst>
                  <a:ext uri="{FF2B5EF4-FFF2-40B4-BE49-F238E27FC236}">
                    <a16:creationId xmlns:a16="http://schemas.microsoft.com/office/drawing/2014/main" id="{87C9E5ED-6CE0-49AB-A63F-8E727D78378E}"/>
                  </a:ext>
                </a:extLst>
              </p:cNvPr>
              <p:cNvSpPr>
                <a:spLocks/>
              </p:cNvSpPr>
              <p:nvPr/>
            </p:nvSpPr>
            <p:spPr bwMode="auto">
              <a:xfrm>
                <a:off x="7902235" y="24263565"/>
                <a:ext cx="542679" cy="503354"/>
              </a:xfrm>
              <a:custGeom>
                <a:avLst/>
                <a:gdLst>
                  <a:gd name="T0" fmla="*/ 64 w 77"/>
                  <a:gd name="T1" fmla="*/ 40 h 72"/>
                  <a:gd name="T2" fmla="*/ 65 w 77"/>
                  <a:gd name="T3" fmla="*/ 37 h 72"/>
                  <a:gd name="T4" fmla="*/ 59 w 77"/>
                  <a:gd name="T5" fmla="*/ 30 h 72"/>
                  <a:gd name="T6" fmla="*/ 45 w 77"/>
                  <a:gd name="T7" fmla="*/ 32 h 72"/>
                  <a:gd name="T8" fmla="*/ 37 w 77"/>
                  <a:gd name="T9" fmla="*/ 32 h 72"/>
                  <a:gd name="T10" fmla="*/ 33 w 77"/>
                  <a:gd name="T11" fmla="*/ 33 h 72"/>
                  <a:gd name="T12" fmla="*/ 39 w 77"/>
                  <a:gd name="T13" fmla="*/ 41 h 72"/>
                  <a:gd name="T14" fmla="*/ 47 w 77"/>
                  <a:gd name="T15" fmla="*/ 52 h 72"/>
                  <a:gd name="T16" fmla="*/ 50 w 77"/>
                  <a:gd name="T17" fmla="*/ 56 h 72"/>
                  <a:gd name="T18" fmla="*/ 57 w 77"/>
                  <a:gd name="T19" fmla="*/ 55 h 72"/>
                  <a:gd name="T20" fmla="*/ 60 w 77"/>
                  <a:gd name="T21" fmla="*/ 51 h 72"/>
                  <a:gd name="T22" fmla="*/ 53 w 77"/>
                  <a:gd name="T23" fmla="*/ 72 h 72"/>
                  <a:gd name="T24" fmla="*/ 52 w 77"/>
                  <a:gd name="T25" fmla="*/ 71 h 72"/>
                  <a:gd name="T26" fmla="*/ 48 w 77"/>
                  <a:gd name="T27" fmla="*/ 60 h 72"/>
                  <a:gd name="T28" fmla="*/ 31 w 77"/>
                  <a:gd name="T29" fmla="*/ 37 h 72"/>
                  <a:gd name="T30" fmla="*/ 26 w 77"/>
                  <a:gd name="T31" fmla="*/ 33 h 72"/>
                  <a:gd name="T32" fmla="*/ 13 w 77"/>
                  <a:gd name="T33" fmla="*/ 27 h 72"/>
                  <a:gd name="T34" fmla="*/ 2 w 77"/>
                  <a:gd name="T35" fmla="*/ 31 h 72"/>
                  <a:gd name="T36" fmla="*/ 1 w 77"/>
                  <a:gd name="T37" fmla="*/ 32 h 72"/>
                  <a:gd name="T38" fmla="*/ 0 w 77"/>
                  <a:gd name="T39" fmla="*/ 30 h 72"/>
                  <a:gd name="T40" fmla="*/ 12 w 77"/>
                  <a:gd name="T41" fmla="*/ 1 h 72"/>
                  <a:gd name="T42" fmla="*/ 13 w 77"/>
                  <a:gd name="T43" fmla="*/ 0 h 72"/>
                  <a:gd name="T44" fmla="*/ 13 w 77"/>
                  <a:gd name="T45" fmla="*/ 3 h 72"/>
                  <a:gd name="T46" fmla="*/ 18 w 77"/>
                  <a:gd name="T47" fmla="*/ 12 h 72"/>
                  <a:gd name="T48" fmla="*/ 30 w 77"/>
                  <a:gd name="T49" fmla="*/ 17 h 72"/>
                  <a:gd name="T50" fmla="*/ 34 w 77"/>
                  <a:gd name="T51" fmla="*/ 18 h 72"/>
                  <a:gd name="T52" fmla="*/ 67 w 77"/>
                  <a:gd name="T53" fmla="*/ 14 h 72"/>
                  <a:gd name="T54" fmla="*/ 76 w 77"/>
                  <a:gd name="T55" fmla="*/ 8 h 72"/>
                  <a:gd name="T56" fmla="*/ 77 w 77"/>
                  <a:gd name="T57" fmla="*/ 10 h 72"/>
                  <a:gd name="T58" fmla="*/ 66 w 77"/>
                  <a:gd name="T59" fmla="*/ 39 h 72"/>
                  <a:gd name="T60" fmla="*/ 64 w 77"/>
                  <a:gd name="T61" fmla="*/ 4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72">
                    <a:moveTo>
                      <a:pt x="64" y="40"/>
                    </a:moveTo>
                    <a:cubicBezTo>
                      <a:pt x="65" y="39"/>
                      <a:pt x="65" y="38"/>
                      <a:pt x="65" y="37"/>
                    </a:cubicBezTo>
                    <a:cubicBezTo>
                      <a:pt x="67" y="31"/>
                      <a:pt x="66" y="30"/>
                      <a:pt x="59" y="30"/>
                    </a:cubicBezTo>
                    <a:cubicBezTo>
                      <a:pt x="54" y="31"/>
                      <a:pt x="50" y="31"/>
                      <a:pt x="45" y="32"/>
                    </a:cubicBezTo>
                    <a:cubicBezTo>
                      <a:pt x="42" y="32"/>
                      <a:pt x="40" y="32"/>
                      <a:pt x="37" y="32"/>
                    </a:cubicBezTo>
                    <a:cubicBezTo>
                      <a:pt x="36" y="33"/>
                      <a:pt x="35" y="33"/>
                      <a:pt x="33" y="33"/>
                    </a:cubicBezTo>
                    <a:cubicBezTo>
                      <a:pt x="35" y="36"/>
                      <a:pt x="37" y="39"/>
                      <a:pt x="39" y="41"/>
                    </a:cubicBezTo>
                    <a:cubicBezTo>
                      <a:pt x="41" y="45"/>
                      <a:pt x="44" y="48"/>
                      <a:pt x="47" y="52"/>
                    </a:cubicBezTo>
                    <a:cubicBezTo>
                      <a:pt x="48" y="53"/>
                      <a:pt x="49" y="55"/>
                      <a:pt x="50" y="56"/>
                    </a:cubicBezTo>
                    <a:cubicBezTo>
                      <a:pt x="53" y="58"/>
                      <a:pt x="55" y="58"/>
                      <a:pt x="57" y="55"/>
                    </a:cubicBezTo>
                    <a:cubicBezTo>
                      <a:pt x="58" y="54"/>
                      <a:pt x="59" y="53"/>
                      <a:pt x="60" y="51"/>
                    </a:cubicBezTo>
                    <a:cubicBezTo>
                      <a:pt x="60" y="55"/>
                      <a:pt x="56" y="68"/>
                      <a:pt x="53" y="72"/>
                    </a:cubicBezTo>
                    <a:cubicBezTo>
                      <a:pt x="53" y="71"/>
                      <a:pt x="52" y="71"/>
                      <a:pt x="52" y="71"/>
                    </a:cubicBezTo>
                    <a:cubicBezTo>
                      <a:pt x="52" y="67"/>
                      <a:pt x="50" y="64"/>
                      <a:pt x="48" y="60"/>
                    </a:cubicBezTo>
                    <a:cubicBezTo>
                      <a:pt x="42" y="53"/>
                      <a:pt x="37" y="45"/>
                      <a:pt x="31" y="37"/>
                    </a:cubicBezTo>
                    <a:cubicBezTo>
                      <a:pt x="30" y="35"/>
                      <a:pt x="29" y="34"/>
                      <a:pt x="26" y="33"/>
                    </a:cubicBezTo>
                    <a:cubicBezTo>
                      <a:pt x="22" y="31"/>
                      <a:pt x="17" y="29"/>
                      <a:pt x="13" y="27"/>
                    </a:cubicBezTo>
                    <a:cubicBezTo>
                      <a:pt x="7" y="25"/>
                      <a:pt x="6" y="25"/>
                      <a:pt x="2" y="31"/>
                    </a:cubicBezTo>
                    <a:cubicBezTo>
                      <a:pt x="2" y="31"/>
                      <a:pt x="1" y="31"/>
                      <a:pt x="1" y="32"/>
                    </a:cubicBezTo>
                    <a:cubicBezTo>
                      <a:pt x="1" y="31"/>
                      <a:pt x="0" y="31"/>
                      <a:pt x="0" y="30"/>
                    </a:cubicBezTo>
                    <a:cubicBezTo>
                      <a:pt x="4" y="20"/>
                      <a:pt x="8" y="11"/>
                      <a:pt x="12" y="1"/>
                    </a:cubicBezTo>
                    <a:cubicBezTo>
                      <a:pt x="12" y="1"/>
                      <a:pt x="12" y="0"/>
                      <a:pt x="13" y="0"/>
                    </a:cubicBezTo>
                    <a:cubicBezTo>
                      <a:pt x="13" y="1"/>
                      <a:pt x="13" y="2"/>
                      <a:pt x="13" y="3"/>
                    </a:cubicBezTo>
                    <a:cubicBezTo>
                      <a:pt x="12" y="8"/>
                      <a:pt x="13" y="10"/>
                      <a:pt x="18" y="12"/>
                    </a:cubicBezTo>
                    <a:cubicBezTo>
                      <a:pt x="22" y="14"/>
                      <a:pt x="26" y="16"/>
                      <a:pt x="30" y="17"/>
                    </a:cubicBezTo>
                    <a:cubicBezTo>
                      <a:pt x="31" y="18"/>
                      <a:pt x="33" y="18"/>
                      <a:pt x="34" y="18"/>
                    </a:cubicBezTo>
                    <a:cubicBezTo>
                      <a:pt x="45" y="17"/>
                      <a:pt x="56" y="15"/>
                      <a:pt x="67" y="14"/>
                    </a:cubicBezTo>
                    <a:cubicBezTo>
                      <a:pt x="70" y="13"/>
                      <a:pt x="74" y="12"/>
                      <a:pt x="76" y="8"/>
                    </a:cubicBezTo>
                    <a:cubicBezTo>
                      <a:pt x="77" y="9"/>
                      <a:pt x="77" y="10"/>
                      <a:pt x="77" y="10"/>
                    </a:cubicBezTo>
                    <a:cubicBezTo>
                      <a:pt x="74" y="20"/>
                      <a:pt x="70" y="29"/>
                      <a:pt x="66" y="39"/>
                    </a:cubicBezTo>
                    <a:cubicBezTo>
                      <a:pt x="66" y="39"/>
                      <a:pt x="66" y="39"/>
                      <a:pt x="64" y="4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15" name="Freeform 57">
                <a:extLst>
                  <a:ext uri="{FF2B5EF4-FFF2-40B4-BE49-F238E27FC236}">
                    <a16:creationId xmlns:a16="http://schemas.microsoft.com/office/drawing/2014/main" id="{3FE00EFE-FD79-4957-9FAA-81DA1FEB8090}"/>
                  </a:ext>
                </a:extLst>
              </p:cNvPr>
              <p:cNvSpPr>
                <a:spLocks/>
              </p:cNvSpPr>
              <p:nvPr/>
            </p:nvSpPr>
            <p:spPr bwMode="auto">
              <a:xfrm>
                <a:off x="8098858" y="23484939"/>
                <a:ext cx="479759" cy="424705"/>
              </a:xfrm>
              <a:custGeom>
                <a:avLst/>
                <a:gdLst>
                  <a:gd name="T0" fmla="*/ 5 w 68"/>
                  <a:gd name="T1" fmla="*/ 10 h 61"/>
                  <a:gd name="T2" fmla="*/ 5 w 68"/>
                  <a:gd name="T3" fmla="*/ 13 h 61"/>
                  <a:gd name="T4" fmla="*/ 12 w 68"/>
                  <a:gd name="T5" fmla="*/ 20 h 61"/>
                  <a:gd name="T6" fmla="*/ 37 w 68"/>
                  <a:gd name="T7" fmla="*/ 22 h 61"/>
                  <a:gd name="T8" fmla="*/ 61 w 68"/>
                  <a:gd name="T9" fmla="*/ 23 h 61"/>
                  <a:gd name="T10" fmla="*/ 64 w 68"/>
                  <a:gd name="T11" fmla="*/ 23 h 61"/>
                  <a:gd name="T12" fmla="*/ 63 w 68"/>
                  <a:gd name="T13" fmla="*/ 14 h 61"/>
                  <a:gd name="T14" fmla="*/ 58 w 68"/>
                  <a:gd name="T15" fmla="*/ 6 h 61"/>
                  <a:gd name="T16" fmla="*/ 50 w 68"/>
                  <a:gd name="T17" fmla="*/ 1 h 61"/>
                  <a:gd name="T18" fmla="*/ 68 w 68"/>
                  <a:gd name="T19" fmla="*/ 2 h 61"/>
                  <a:gd name="T20" fmla="*/ 64 w 68"/>
                  <a:gd name="T21" fmla="*/ 61 h 61"/>
                  <a:gd name="T22" fmla="*/ 46 w 68"/>
                  <a:gd name="T23" fmla="*/ 60 h 61"/>
                  <a:gd name="T24" fmla="*/ 47 w 68"/>
                  <a:gd name="T25" fmla="*/ 57 h 61"/>
                  <a:gd name="T26" fmla="*/ 49 w 68"/>
                  <a:gd name="T27" fmla="*/ 57 h 61"/>
                  <a:gd name="T28" fmla="*/ 63 w 68"/>
                  <a:gd name="T29" fmla="*/ 40 h 61"/>
                  <a:gd name="T30" fmla="*/ 60 w 68"/>
                  <a:gd name="T31" fmla="*/ 39 h 61"/>
                  <a:gd name="T32" fmla="*/ 17 w 68"/>
                  <a:gd name="T33" fmla="*/ 36 h 61"/>
                  <a:gd name="T34" fmla="*/ 12 w 68"/>
                  <a:gd name="T35" fmla="*/ 35 h 61"/>
                  <a:gd name="T36" fmla="*/ 3 w 68"/>
                  <a:gd name="T37" fmla="*/ 41 h 61"/>
                  <a:gd name="T38" fmla="*/ 2 w 68"/>
                  <a:gd name="T39" fmla="*/ 45 h 61"/>
                  <a:gd name="T40" fmla="*/ 2 w 68"/>
                  <a:gd name="T41" fmla="*/ 36 h 61"/>
                  <a:gd name="T42" fmla="*/ 2 w 68"/>
                  <a:gd name="T43" fmla="*/ 27 h 61"/>
                  <a:gd name="T44" fmla="*/ 3 w 68"/>
                  <a:gd name="T45" fmla="*/ 18 h 61"/>
                  <a:gd name="T46" fmla="*/ 4 w 68"/>
                  <a:gd name="T47" fmla="*/ 9 h 61"/>
                  <a:gd name="T48" fmla="*/ 5 w 68"/>
                  <a:gd name="T49"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8" h="61">
                    <a:moveTo>
                      <a:pt x="5" y="10"/>
                    </a:moveTo>
                    <a:cubicBezTo>
                      <a:pt x="5" y="11"/>
                      <a:pt x="5" y="12"/>
                      <a:pt x="5" y="13"/>
                    </a:cubicBezTo>
                    <a:cubicBezTo>
                      <a:pt x="6" y="17"/>
                      <a:pt x="8" y="19"/>
                      <a:pt x="12" y="20"/>
                    </a:cubicBezTo>
                    <a:cubicBezTo>
                      <a:pt x="20" y="20"/>
                      <a:pt x="29" y="21"/>
                      <a:pt x="37" y="22"/>
                    </a:cubicBezTo>
                    <a:cubicBezTo>
                      <a:pt x="45" y="22"/>
                      <a:pt x="53" y="23"/>
                      <a:pt x="61" y="23"/>
                    </a:cubicBezTo>
                    <a:cubicBezTo>
                      <a:pt x="62" y="23"/>
                      <a:pt x="63" y="23"/>
                      <a:pt x="64" y="23"/>
                    </a:cubicBezTo>
                    <a:cubicBezTo>
                      <a:pt x="65" y="20"/>
                      <a:pt x="64" y="17"/>
                      <a:pt x="63" y="14"/>
                    </a:cubicBezTo>
                    <a:cubicBezTo>
                      <a:pt x="62" y="10"/>
                      <a:pt x="61" y="8"/>
                      <a:pt x="58" y="6"/>
                    </a:cubicBezTo>
                    <a:cubicBezTo>
                      <a:pt x="55" y="4"/>
                      <a:pt x="52" y="3"/>
                      <a:pt x="50" y="1"/>
                    </a:cubicBezTo>
                    <a:cubicBezTo>
                      <a:pt x="56" y="0"/>
                      <a:pt x="62" y="1"/>
                      <a:pt x="68" y="2"/>
                    </a:cubicBezTo>
                    <a:cubicBezTo>
                      <a:pt x="67" y="21"/>
                      <a:pt x="65" y="41"/>
                      <a:pt x="64" y="61"/>
                    </a:cubicBezTo>
                    <a:cubicBezTo>
                      <a:pt x="58" y="61"/>
                      <a:pt x="52" y="61"/>
                      <a:pt x="46" y="60"/>
                    </a:cubicBezTo>
                    <a:cubicBezTo>
                      <a:pt x="46" y="59"/>
                      <a:pt x="46" y="58"/>
                      <a:pt x="47" y="57"/>
                    </a:cubicBezTo>
                    <a:cubicBezTo>
                      <a:pt x="47" y="57"/>
                      <a:pt x="48" y="57"/>
                      <a:pt x="49" y="57"/>
                    </a:cubicBezTo>
                    <a:cubicBezTo>
                      <a:pt x="58" y="55"/>
                      <a:pt x="63" y="50"/>
                      <a:pt x="63" y="40"/>
                    </a:cubicBezTo>
                    <a:cubicBezTo>
                      <a:pt x="62" y="39"/>
                      <a:pt x="61" y="39"/>
                      <a:pt x="60" y="39"/>
                    </a:cubicBezTo>
                    <a:cubicBezTo>
                      <a:pt x="46" y="38"/>
                      <a:pt x="31" y="37"/>
                      <a:pt x="17" y="36"/>
                    </a:cubicBezTo>
                    <a:cubicBezTo>
                      <a:pt x="15" y="36"/>
                      <a:pt x="13" y="35"/>
                      <a:pt x="12" y="35"/>
                    </a:cubicBezTo>
                    <a:cubicBezTo>
                      <a:pt x="7" y="35"/>
                      <a:pt x="4" y="36"/>
                      <a:pt x="3" y="41"/>
                    </a:cubicBezTo>
                    <a:cubicBezTo>
                      <a:pt x="3" y="42"/>
                      <a:pt x="3" y="43"/>
                      <a:pt x="2" y="45"/>
                    </a:cubicBezTo>
                    <a:cubicBezTo>
                      <a:pt x="0" y="41"/>
                      <a:pt x="2" y="38"/>
                      <a:pt x="2" y="36"/>
                    </a:cubicBezTo>
                    <a:cubicBezTo>
                      <a:pt x="2" y="33"/>
                      <a:pt x="2" y="30"/>
                      <a:pt x="2" y="27"/>
                    </a:cubicBezTo>
                    <a:cubicBezTo>
                      <a:pt x="2" y="24"/>
                      <a:pt x="2" y="21"/>
                      <a:pt x="3" y="18"/>
                    </a:cubicBezTo>
                    <a:cubicBezTo>
                      <a:pt x="3" y="15"/>
                      <a:pt x="2" y="12"/>
                      <a:pt x="4" y="9"/>
                    </a:cubicBezTo>
                    <a:cubicBezTo>
                      <a:pt x="4" y="9"/>
                      <a:pt x="4" y="10"/>
                      <a:pt x="5" y="1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16" name="Freeform 58">
                <a:extLst>
                  <a:ext uri="{FF2B5EF4-FFF2-40B4-BE49-F238E27FC236}">
                    <a16:creationId xmlns:a16="http://schemas.microsoft.com/office/drawing/2014/main" id="{3E36B85B-5FED-4861-8B47-BD80F2C00972}"/>
                  </a:ext>
                </a:extLst>
              </p:cNvPr>
              <p:cNvSpPr>
                <a:spLocks/>
              </p:cNvSpPr>
              <p:nvPr/>
            </p:nvSpPr>
            <p:spPr bwMode="auto">
              <a:xfrm>
                <a:off x="6510147" y="20480543"/>
                <a:ext cx="432570" cy="542679"/>
              </a:xfrm>
              <a:custGeom>
                <a:avLst/>
                <a:gdLst>
                  <a:gd name="T0" fmla="*/ 6 w 61"/>
                  <a:gd name="T1" fmla="*/ 77 h 77"/>
                  <a:gd name="T2" fmla="*/ 5 w 61"/>
                  <a:gd name="T3" fmla="*/ 71 h 77"/>
                  <a:gd name="T4" fmla="*/ 5 w 61"/>
                  <a:gd name="T5" fmla="*/ 14 h 77"/>
                  <a:gd name="T6" fmla="*/ 0 w 61"/>
                  <a:gd name="T7" fmla="*/ 1 h 77"/>
                  <a:gd name="T8" fmla="*/ 29 w 61"/>
                  <a:gd name="T9" fmla="*/ 14 h 77"/>
                  <a:gd name="T10" fmla="*/ 25 w 61"/>
                  <a:gd name="T11" fmla="*/ 13 h 77"/>
                  <a:gd name="T12" fmla="*/ 20 w 61"/>
                  <a:gd name="T13" fmla="*/ 16 h 77"/>
                  <a:gd name="T14" fmla="*/ 20 w 61"/>
                  <a:gd name="T15" fmla="*/ 19 h 77"/>
                  <a:gd name="T16" fmla="*/ 19 w 61"/>
                  <a:gd name="T17" fmla="*/ 55 h 77"/>
                  <a:gd name="T18" fmla="*/ 20 w 61"/>
                  <a:gd name="T19" fmla="*/ 57 h 77"/>
                  <a:gd name="T20" fmla="*/ 21 w 61"/>
                  <a:gd name="T21" fmla="*/ 57 h 77"/>
                  <a:gd name="T22" fmla="*/ 45 w 61"/>
                  <a:gd name="T23" fmla="*/ 31 h 77"/>
                  <a:gd name="T24" fmla="*/ 45 w 61"/>
                  <a:gd name="T25" fmla="*/ 31 h 77"/>
                  <a:gd name="T26" fmla="*/ 44 w 61"/>
                  <a:gd name="T27" fmla="*/ 21 h 77"/>
                  <a:gd name="T28" fmla="*/ 43 w 61"/>
                  <a:gd name="T29" fmla="*/ 19 h 77"/>
                  <a:gd name="T30" fmla="*/ 61 w 61"/>
                  <a:gd name="T31" fmla="*/ 26 h 77"/>
                  <a:gd name="T32" fmla="*/ 59 w 61"/>
                  <a:gd name="T33" fmla="*/ 27 h 77"/>
                  <a:gd name="T34" fmla="*/ 49 w 61"/>
                  <a:gd name="T35" fmla="*/ 32 h 77"/>
                  <a:gd name="T36" fmla="*/ 10 w 61"/>
                  <a:gd name="T37" fmla="*/ 73 h 77"/>
                  <a:gd name="T38" fmla="*/ 6 w 61"/>
                  <a:gd name="T39"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77">
                    <a:moveTo>
                      <a:pt x="6" y="77"/>
                    </a:moveTo>
                    <a:cubicBezTo>
                      <a:pt x="5" y="74"/>
                      <a:pt x="5" y="73"/>
                      <a:pt x="5" y="71"/>
                    </a:cubicBezTo>
                    <a:cubicBezTo>
                      <a:pt x="5" y="52"/>
                      <a:pt x="5" y="33"/>
                      <a:pt x="5" y="14"/>
                    </a:cubicBezTo>
                    <a:cubicBezTo>
                      <a:pt x="5" y="9"/>
                      <a:pt x="5" y="4"/>
                      <a:pt x="0" y="1"/>
                    </a:cubicBezTo>
                    <a:cubicBezTo>
                      <a:pt x="4" y="0"/>
                      <a:pt x="26" y="10"/>
                      <a:pt x="29" y="14"/>
                    </a:cubicBezTo>
                    <a:cubicBezTo>
                      <a:pt x="28" y="13"/>
                      <a:pt x="27" y="13"/>
                      <a:pt x="25" y="13"/>
                    </a:cubicBezTo>
                    <a:cubicBezTo>
                      <a:pt x="22" y="12"/>
                      <a:pt x="21" y="13"/>
                      <a:pt x="20" y="16"/>
                    </a:cubicBezTo>
                    <a:cubicBezTo>
                      <a:pt x="20" y="17"/>
                      <a:pt x="20" y="18"/>
                      <a:pt x="20" y="19"/>
                    </a:cubicBezTo>
                    <a:cubicBezTo>
                      <a:pt x="19" y="31"/>
                      <a:pt x="19" y="43"/>
                      <a:pt x="19" y="55"/>
                    </a:cubicBezTo>
                    <a:cubicBezTo>
                      <a:pt x="19" y="55"/>
                      <a:pt x="19" y="56"/>
                      <a:pt x="20" y="57"/>
                    </a:cubicBezTo>
                    <a:cubicBezTo>
                      <a:pt x="20" y="57"/>
                      <a:pt x="21" y="57"/>
                      <a:pt x="21" y="57"/>
                    </a:cubicBezTo>
                    <a:cubicBezTo>
                      <a:pt x="29" y="48"/>
                      <a:pt x="37" y="40"/>
                      <a:pt x="45" y="31"/>
                    </a:cubicBezTo>
                    <a:cubicBezTo>
                      <a:pt x="45" y="31"/>
                      <a:pt x="45" y="31"/>
                      <a:pt x="45" y="31"/>
                    </a:cubicBezTo>
                    <a:cubicBezTo>
                      <a:pt x="49" y="26"/>
                      <a:pt x="49" y="24"/>
                      <a:pt x="44" y="21"/>
                    </a:cubicBezTo>
                    <a:cubicBezTo>
                      <a:pt x="43" y="20"/>
                      <a:pt x="43" y="20"/>
                      <a:pt x="43" y="19"/>
                    </a:cubicBezTo>
                    <a:cubicBezTo>
                      <a:pt x="49" y="20"/>
                      <a:pt x="55" y="23"/>
                      <a:pt x="61" y="26"/>
                    </a:cubicBezTo>
                    <a:cubicBezTo>
                      <a:pt x="60" y="27"/>
                      <a:pt x="60" y="27"/>
                      <a:pt x="59" y="27"/>
                    </a:cubicBezTo>
                    <a:cubicBezTo>
                      <a:pt x="55" y="27"/>
                      <a:pt x="52" y="29"/>
                      <a:pt x="49" y="32"/>
                    </a:cubicBezTo>
                    <a:cubicBezTo>
                      <a:pt x="36" y="46"/>
                      <a:pt x="23" y="60"/>
                      <a:pt x="10" y="73"/>
                    </a:cubicBezTo>
                    <a:cubicBezTo>
                      <a:pt x="9" y="74"/>
                      <a:pt x="8" y="75"/>
                      <a:pt x="6"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17" name="Freeform 59">
                <a:extLst>
                  <a:ext uri="{FF2B5EF4-FFF2-40B4-BE49-F238E27FC236}">
                    <a16:creationId xmlns:a16="http://schemas.microsoft.com/office/drawing/2014/main" id="{D47BCC9E-103F-42BB-9CE3-0C5F64C02580}"/>
                  </a:ext>
                </a:extLst>
              </p:cNvPr>
              <p:cNvSpPr>
                <a:spLocks/>
              </p:cNvSpPr>
              <p:nvPr/>
            </p:nvSpPr>
            <p:spPr bwMode="auto">
              <a:xfrm>
                <a:off x="2585558" y="22053525"/>
                <a:ext cx="495489" cy="432570"/>
              </a:xfrm>
              <a:custGeom>
                <a:avLst/>
                <a:gdLst>
                  <a:gd name="T0" fmla="*/ 0 w 71"/>
                  <a:gd name="T1" fmla="*/ 32 h 61"/>
                  <a:gd name="T2" fmla="*/ 15 w 71"/>
                  <a:gd name="T3" fmla="*/ 0 h 61"/>
                  <a:gd name="T4" fmla="*/ 14 w 71"/>
                  <a:gd name="T5" fmla="*/ 3 h 61"/>
                  <a:gd name="T6" fmla="*/ 19 w 71"/>
                  <a:gd name="T7" fmla="*/ 13 h 61"/>
                  <a:gd name="T8" fmla="*/ 58 w 71"/>
                  <a:gd name="T9" fmla="*/ 33 h 61"/>
                  <a:gd name="T10" fmla="*/ 68 w 71"/>
                  <a:gd name="T11" fmla="*/ 31 h 61"/>
                  <a:gd name="T12" fmla="*/ 71 w 71"/>
                  <a:gd name="T13" fmla="*/ 28 h 61"/>
                  <a:gd name="T14" fmla="*/ 56 w 71"/>
                  <a:gd name="T15" fmla="*/ 61 h 61"/>
                  <a:gd name="T16" fmla="*/ 56 w 71"/>
                  <a:gd name="T17" fmla="*/ 57 h 61"/>
                  <a:gd name="T18" fmla="*/ 52 w 71"/>
                  <a:gd name="T19" fmla="*/ 47 h 61"/>
                  <a:gd name="T20" fmla="*/ 13 w 71"/>
                  <a:gd name="T21" fmla="*/ 28 h 61"/>
                  <a:gd name="T22" fmla="*/ 1 w 71"/>
                  <a:gd name="T23" fmla="*/ 30 h 61"/>
                  <a:gd name="T24" fmla="*/ 0 w 71"/>
                  <a:gd name="T25" fmla="*/ 3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61">
                    <a:moveTo>
                      <a:pt x="0" y="32"/>
                    </a:moveTo>
                    <a:cubicBezTo>
                      <a:pt x="0" y="27"/>
                      <a:pt x="11" y="4"/>
                      <a:pt x="15" y="0"/>
                    </a:cubicBezTo>
                    <a:cubicBezTo>
                      <a:pt x="14" y="1"/>
                      <a:pt x="14" y="2"/>
                      <a:pt x="14" y="3"/>
                    </a:cubicBezTo>
                    <a:cubicBezTo>
                      <a:pt x="13" y="9"/>
                      <a:pt x="14" y="11"/>
                      <a:pt x="19" y="13"/>
                    </a:cubicBezTo>
                    <a:cubicBezTo>
                      <a:pt x="32" y="20"/>
                      <a:pt x="45" y="27"/>
                      <a:pt x="58" y="33"/>
                    </a:cubicBezTo>
                    <a:cubicBezTo>
                      <a:pt x="63" y="36"/>
                      <a:pt x="65" y="35"/>
                      <a:pt x="68" y="31"/>
                    </a:cubicBezTo>
                    <a:cubicBezTo>
                      <a:pt x="69" y="30"/>
                      <a:pt x="70" y="29"/>
                      <a:pt x="71" y="28"/>
                    </a:cubicBezTo>
                    <a:cubicBezTo>
                      <a:pt x="70" y="32"/>
                      <a:pt x="60" y="56"/>
                      <a:pt x="56" y="61"/>
                    </a:cubicBezTo>
                    <a:cubicBezTo>
                      <a:pt x="56" y="59"/>
                      <a:pt x="56" y="58"/>
                      <a:pt x="56" y="57"/>
                    </a:cubicBezTo>
                    <a:cubicBezTo>
                      <a:pt x="57" y="52"/>
                      <a:pt x="56" y="50"/>
                      <a:pt x="52" y="47"/>
                    </a:cubicBezTo>
                    <a:cubicBezTo>
                      <a:pt x="39" y="41"/>
                      <a:pt x="26" y="34"/>
                      <a:pt x="13" y="28"/>
                    </a:cubicBezTo>
                    <a:cubicBezTo>
                      <a:pt x="7" y="25"/>
                      <a:pt x="6" y="25"/>
                      <a:pt x="1" y="30"/>
                    </a:cubicBezTo>
                    <a:cubicBezTo>
                      <a:pt x="1" y="31"/>
                      <a:pt x="1" y="31"/>
                      <a:pt x="0" y="3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18" name="Freeform 60">
                <a:extLst>
                  <a:ext uri="{FF2B5EF4-FFF2-40B4-BE49-F238E27FC236}">
                    <a16:creationId xmlns:a16="http://schemas.microsoft.com/office/drawing/2014/main" id="{E8B7F0D0-2612-4EB4-948A-2CA494D40DB7}"/>
                  </a:ext>
                </a:extLst>
              </p:cNvPr>
              <p:cNvSpPr>
                <a:spLocks/>
              </p:cNvSpPr>
              <p:nvPr/>
            </p:nvSpPr>
            <p:spPr bwMode="auto">
              <a:xfrm>
                <a:off x="8090993" y="22863611"/>
                <a:ext cx="479759" cy="314596"/>
              </a:xfrm>
              <a:custGeom>
                <a:avLst/>
                <a:gdLst>
                  <a:gd name="T0" fmla="*/ 5 w 69"/>
                  <a:gd name="T1" fmla="*/ 45 h 45"/>
                  <a:gd name="T2" fmla="*/ 0 w 69"/>
                  <a:gd name="T3" fmla="*/ 13 h 45"/>
                  <a:gd name="T4" fmla="*/ 1 w 69"/>
                  <a:gd name="T5" fmla="*/ 11 h 45"/>
                  <a:gd name="T6" fmla="*/ 3 w 69"/>
                  <a:gd name="T7" fmla="*/ 15 h 45"/>
                  <a:gd name="T8" fmla="*/ 11 w 69"/>
                  <a:gd name="T9" fmla="*/ 19 h 45"/>
                  <a:gd name="T10" fmla="*/ 47 w 69"/>
                  <a:gd name="T11" fmla="*/ 13 h 45"/>
                  <a:gd name="T12" fmla="*/ 55 w 69"/>
                  <a:gd name="T13" fmla="*/ 12 h 45"/>
                  <a:gd name="T14" fmla="*/ 62 w 69"/>
                  <a:gd name="T15" fmla="*/ 5 h 45"/>
                  <a:gd name="T16" fmla="*/ 62 w 69"/>
                  <a:gd name="T17" fmla="*/ 0 h 45"/>
                  <a:gd name="T18" fmla="*/ 64 w 69"/>
                  <a:gd name="T19" fmla="*/ 3 h 45"/>
                  <a:gd name="T20" fmla="*/ 69 w 69"/>
                  <a:gd name="T21" fmla="*/ 35 h 45"/>
                  <a:gd name="T22" fmla="*/ 67 w 69"/>
                  <a:gd name="T23" fmla="*/ 35 h 45"/>
                  <a:gd name="T24" fmla="*/ 66 w 69"/>
                  <a:gd name="T25" fmla="*/ 33 h 45"/>
                  <a:gd name="T26" fmla="*/ 57 w 69"/>
                  <a:gd name="T27" fmla="*/ 27 h 45"/>
                  <a:gd name="T28" fmla="*/ 14 w 69"/>
                  <a:gd name="T29" fmla="*/ 35 h 45"/>
                  <a:gd name="T30" fmla="*/ 7 w 69"/>
                  <a:gd name="T31" fmla="*/ 42 h 45"/>
                  <a:gd name="T32" fmla="*/ 6 w 69"/>
                  <a:gd name="T33" fmla="*/ 45 h 45"/>
                  <a:gd name="T34" fmla="*/ 5 w 69"/>
                  <a:gd name="T3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9" h="45">
                    <a:moveTo>
                      <a:pt x="5" y="45"/>
                    </a:moveTo>
                    <a:cubicBezTo>
                      <a:pt x="3" y="35"/>
                      <a:pt x="2" y="24"/>
                      <a:pt x="0" y="13"/>
                    </a:cubicBezTo>
                    <a:cubicBezTo>
                      <a:pt x="0" y="13"/>
                      <a:pt x="0" y="12"/>
                      <a:pt x="1" y="11"/>
                    </a:cubicBezTo>
                    <a:cubicBezTo>
                      <a:pt x="2" y="13"/>
                      <a:pt x="2" y="14"/>
                      <a:pt x="3" y="15"/>
                    </a:cubicBezTo>
                    <a:cubicBezTo>
                      <a:pt x="5" y="19"/>
                      <a:pt x="6" y="20"/>
                      <a:pt x="11" y="19"/>
                    </a:cubicBezTo>
                    <a:cubicBezTo>
                      <a:pt x="23" y="17"/>
                      <a:pt x="35" y="15"/>
                      <a:pt x="47" y="13"/>
                    </a:cubicBezTo>
                    <a:cubicBezTo>
                      <a:pt x="50" y="13"/>
                      <a:pt x="52" y="12"/>
                      <a:pt x="55" y="12"/>
                    </a:cubicBezTo>
                    <a:cubicBezTo>
                      <a:pt x="60" y="11"/>
                      <a:pt x="61" y="9"/>
                      <a:pt x="62" y="5"/>
                    </a:cubicBezTo>
                    <a:cubicBezTo>
                      <a:pt x="62" y="4"/>
                      <a:pt x="62" y="3"/>
                      <a:pt x="62" y="0"/>
                    </a:cubicBezTo>
                    <a:cubicBezTo>
                      <a:pt x="63" y="2"/>
                      <a:pt x="64" y="3"/>
                      <a:pt x="64" y="3"/>
                    </a:cubicBezTo>
                    <a:cubicBezTo>
                      <a:pt x="65" y="14"/>
                      <a:pt x="67" y="24"/>
                      <a:pt x="69" y="35"/>
                    </a:cubicBezTo>
                    <a:cubicBezTo>
                      <a:pt x="68" y="35"/>
                      <a:pt x="68" y="35"/>
                      <a:pt x="67" y="35"/>
                    </a:cubicBezTo>
                    <a:cubicBezTo>
                      <a:pt x="67" y="35"/>
                      <a:pt x="66" y="34"/>
                      <a:pt x="66" y="33"/>
                    </a:cubicBezTo>
                    <a:cubicBezTo>
                      <a:pt x="64" y="28"/>
                      <a:pt x="62" y="27"/>
                      <a:pt x="57" y="27"/>
                    </a:cubicBezTo>
                    <a:cubicBezTo>
                      <a:pt x="43" y="30"/>
                      <a:pt x="28" y="32"/>
                      <a:pt x="14" y="35"/>
                    </a:cubicBezTo>
                    <a:cubicBezTo>
                      <a:pt x="9" y="35"/>
                      <a:pt x="7" y="37"/>
                      <a:pt x="7" y="42"/>
                    </a:cubicBezTo>
                    <a:cubicBezTo>
                      <a:pt x="7" y="43"/>
                      <a:pt x="6" y="44"/>
                      <a:pt x="6" y="45"/>
                    </a:cubicBezTo>
                    <a:cubicBezTo>
                      <a:pt x="6" y="45"/>
                      <a:pt x="5" y="45"/>
                      <a:pt x="5" y="45"/>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19" name="Freeform 61">
                <a:extLst>
                  <a:ext uri="{FF2B5EF4-FFF2-40B4-BE49-F238E27FC236}">
                    <a16:creationId xmlns:a16="http://schemas.microsoft.com/office/drawing/2014/main" id="{A3973DC8-DF16-4791-87B5-6680BEEF3D0E}"/>
                  </a:ext>
                </a:extLst>
              </p:cNvPr>
              <p:cNvSpPr>
                <a:spLocks/>
              </p:cNvSpPr>
              <p:nvPr/>
            </p:nvSpPr>
            <p:spPr bwMode="auto">
              <a:xfrm>
                <a:off x="5865225" y="20346840"/>
                <a:ext cx="291002" cy="487624"/>
              </a:xfrm>
              <a:custGeom>
                <a:avLst/>
                <a:gdLst>
                  <a:gd name="T0" fmla="*/ 1 w 42"/>
                  <a:gd name="T1" fmla="*/ 64 h 70"/>
                  <a:gd name="T2" fmla="*/ 4 w 42"/>
                  <a:gd name="T3" fmla="*/ 64 h 70"/>
                  <a:gd name="T4" fmla="*/ 10 w 42"/>
                  <a:gd name="T5" fmla="*/ 57 h 70"/>
                  <a:gd name="T6" fmla="*/ 13 w 42"/>
                  <a:gd name="T7" fmla="*/ 41 h 70"/>
                  <a:gd name="T8" fmla="*/ 16 w 42"/>
                  <a:gd name="T9" fmla="*/ 14 h 70"/>
                  <a:gd name="T10" fmla="*/ 17 w 42"/>
                  <a:gd name="T11" fmla="*/ 10 h 70"/>
                  <a:gd name="T12" fmla="*/ 11 w 42"/>
                  <a:gd name="T13" fmla="*/ 2 h 70"/>
                  <a:gd name="T14" fmla="*/ 9 w 42"/>
                  <a:gd name="T15" fmla="*/ 0 h 70"/>
                  <a:gd name="T16" fmla="*/ 42 w 42"/>
                  <a:gd name="T17" fmla="*/ 4 h 70"/>
                  <a:gd name="T18" fmla="*/ 42 w 42"/>
                  <a:gd name="T19" fmla="*/ 5 h 70"/>
                  <a:gd name="T20" fmla="*/ 39 w 42"/>
                  <a:gd name="T21" fmla="*/ 6 h 70"/>
                  <a:gd name="T22" fmla="*/ 32 w 42"/>
                  <a:gd name="T23" fmla="*/ 13 h 70"/>
                  <a:gd name="T24" fmla="*/ 27 w 42"/>
                  <a:gd name="T25" fmla="*/ 47 h 70"/>
                  <a:gd name="T26" fmla="*/ 25 w 42"/>
                  <a:gd name="T27" fmla="*/ 58 h 70"/>
                  <a:gd name="T28" fmla="*/ 31 w 42"/>
                  <a:gd name="T29" fmla="*/ 68 h 70"/>
                  <a:gd name="T30" fmla="*/ 33 w 42"/>
                  <a:gd name="T31" fmla="*/ 69 h 70"/>
                  <a:gd name="T32" fmla="*/ 33 w 42"/>
                  <a:gd name="T33" fmla="*/ 70 h 70"/>
                  <a:gd name="T34" fmla="*/ 0 w 42"/>
                  <a:gd name="T35" fmla="*/ 66 h 70"/>
                  <a:gd name="T36" fmla="*/ 1 w 42"/>
                  <a:gd name="T37" fmla="*/ 6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70">
                    <a:moveTo>
                      <a:pt x="1" y="64"/>
                    </a:moveTo>
                    <a:cubicBezTo>
                      <a:pt x="2" y="64"/>
                      <a:pt x="3" y="64"/>
                      <a:pt x="4" y="64"/>
                    </a:cubicBezTo>
                    <a:cubicBezTo>
                      <a:pt x="8" y="63"/>
                      <a:pt x="10" y="62"/>
                      <a:pt x="10" y="57"/>
                    </a:cubicBezTo>
                    <a:cubicBezTo>
                      <a:pt x="11" y="52"/>
                      <a:pt x="12" y="47"/>
                      <a:pt x="13" y="41"/>
                    </a:cubicBezTo>
                    <a:cubicBezTo>
                      <a:pt x="14" y="32"/>
                      <a:pt x="15" y="23"/>
                      <a:pt x="16" y="14"/>
                    </a:cubicBezTo>
                    <a:cubicBezTo>
                      <a:pt x="16" y="13"/>
                      <a:pt x="17" y="12"/>
                      <a:pt x="17" y="10"/>
                    </a:cubicBezTo>
                    <a:cubicBezTo>
                      <a:pt x="17" y="5"/>
                      <a:pt x="16" y="4"/>
                      <a:pt x="11" y="2"/>
                    </a:cubicBezTo>
                    <a:cubicBezTo>
                      <a:pt x="10" y="1"/>
                      <a:pt x="10" y="1"/>
                      <a:pt x="9" y="0"/>
                    </a:cubicBezTo>
                    <a:cubicBezTo>
                      <a:pt x="20" y="1"/>
                      <a:pt x="31" y="2"/>
                      <a:pt x="42" y="4"/>
                    </a:cubicBezTo>
                    <a:cubicBezTo>
                      <a:pt x="42" y="5"/>
                      <a:pt x="42" y="5"/>
                      <a:pt x="42" y="5"/>
                    </a:cubicBezTo>
                    <a:cubicBezTo>
                      <a:pt x="41" y="5"/>
                      <a:pt x="40" y="6"/>
                      <a:pt x="39" y="6"/>
                    </a:cubicBezTo>
                    <a:cubicBezTo>
                      <a:pt x="34" y="6"/>
                      <a:pt x="32" y="7"/>
                      <a:pt x="32" y="13"/>
                    </a:cubicBezTo>
                    <a:cubicBezTo>
                      <a:pt x="30" y="24"/>
                      <a:pt x="28" y="36"/>
                      <a:pt x="27" y="47"/>
                    </a:cubicBezTo>
                    <a:cubicBezTo>
                      <a:pt x="26" y="51"/>
                      <a:pt x="26" y="55"/>
                      <a:pt x="25" y="58"/>
                    </a:cubicBezTo>
                    <a:cubicBezTo>
                      <a:pt x="25" y="64"/>
                      <a:pt x="26" y="66"/>
                      <a:pt x="31" y="68"/>
                    </a:cubicBezTo>
                    <a:cubicBezTo>
                      <a:pt x="32" y="68"/>
                      <a:pt x="32" y="69"/>
                      <a:pt x="33" y="69"/>
                    </a:cubicBezTo>
                    <a:cubicBezTo>
                      <a:pt x="33" y="69"/>
                      <a:pt x="33" y="69"/>
                      <a:pt x="33" y="70"/>
                    </a:cubicBezTo>
                    <a:cubicBezTo>
                      <a:pt x="22" y="69"/>
                      <a:pt x="11" y="68"/>
                      <a:pt x="0" y="66"/>
                    </a:cubicBezTo>
                    <a:cubicBezTo>
                      <a:pt x="1" y="65"/>
                      <a:pt x="1" y="65"/>
                      <a:pt x="1" y="64"/>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20" name="Freeform 62">
                <a:extLst>
                  <a:ext uri="{FF2B5EF4-FFF2-40B4-BE49-F238E27FC236}">
                    <a16:creationId xmlns:a16="http://schemas.microsoft.com/office/drawing/2014/main" id="{40A0B001-1F50-47ED-AD9F-1BA3203E2DB1}"/>
                  </a:ext>
                </a:extLst>
              </p:cNvPr>
              <p:cNvSpPr>
                <a:spLocks/>
              </p:cNvSpPr>
              <p:nvPr/>
            </p:nvSpPr>
            <p:spPr bwMode="auto">
              <a:xfrm>
                <a:off x="4087756" y="25828682"/>
                <a:ext cx="361786" cy="471895"/>
              </a:xfrm>
              <a:custGeom>
                <a:avLst/>
                <a:gdLst>
                  <a:gd name="T0" fmla="*/ 1 w 52"/>
                  <a:gd name="T1" fmla="*/ 51 h 67"/>
                  <a:gd name="T2" fmla="*/ 5 w 52"/>
                  <a:gd name="T3" fmla="*/ 52 h 67"/>
                  <a:gd name="T4" fmla="*/ 16 w 52"/>
                  <a:gd name="T5" fmla="*/ 47 h 67"/>
                  <a:gd name="T6" fmla="*/ 32 w 52"/>
                  <a:gd name="T7" fmla="*/ 12 h 67"/>
                  <a:gd name="T8" fmla="*/ 33 w 52"/>
                  <a:gd name="T9" fmla="*/ 9 h 67"/>
                  <a:gd name="T10" fmla="*/ 29 w 52"/>
                  <a:gd name="T11" fmla="*/ 2 h 67"/>
                  <a:gd name="T12" fmla="*/ 23 w 52"/>
                  <a:gd name="T13" fmla="*/ 1 h 67"/>
                  <a:gd name="T14" fmla="*/ 52 w 52"/>
                  <a:gd name="T15" fmla="*/ 1 h 67"/>
                  <a:gd name="T16" fmla="*/ 51 w 52"/>
                  <a:gd name="T17" fmla="*/ 4 h 67"/>
                  <a:gd name="T18" fmla="*/ 29 w 52"/>
                  <a:gd name="T19" fmla="*/ 52 h 67"/>
                  <a:gd name="T20" fmla="*/ 33 w 52"/>
                  <a:gd name="T21" fmla="*/ 65 h 67"/>
                  <a:gd name="T22" fmla="*/ 34 w 52"/>
                  <a:gd name="T23" fmla="*/ 66 h 67"/>
                  <a:gd name="T24" fmla="*/ 34 w 52"/>
                  <a:gd name="T25" fmla="*/ 67 h 67"/>
                  <a:gd name="T26" fmla="*/ 33 w 52"/>
                  <a:gd name="T27" fmla="*/ 67 h 67"/>
                  <a:gd name="T28" fmla="*/ 2 w 52"/>
                  <a:gd name="T29" fmla="*/ 53 h 67"/>
                  <a:gd name="T30" fmla="*/ 0 w 52"/>
                  <a:gd name="T31" fmla="*/ 52 h 67"/>
                  <a:gd name="T32" fmla="*/ 1 w 52"/>
                  <a:gd name="T33" fmla="*/ 5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67">
                    <a:moveTo>
                      <a:pt x="1" y="51"/>
                    </a:moveTo>
                    <a:cubicBezTo>
                      <a:pt x="2" y="51"/>
                      <a:pt x="4" y="51"/>
                      <a:pt x="5" y="52"/>
                    </a:cubicBezTo>
                    <a:cubicBezTo>
                      <a:pt x="10" y="53"/>
                      <a:pt x="13" y="52"/>
                      <a:pt x="16" y="47"/>
                    </a:cubicBezTo>
                    <a:cubicBezTo>
                      <a:pt x="21" y="35"/>
                      <a:pt x="27" y="23"/>
                      <a:pt x="32" y="12"/>
                    </a:cubicBezTo>
                    <a:cubicBezTo>
                      <a:pt x="33" y="11"/>
                      <a:pt x="33" y="10"/>
                      <a:pt x="33" y="9"/>
                    </a:cubicBezTo>
                    <a:cubicBezTo>
                      <a:pt x="34" y="5"/>
                      <a:pt x="33" y="3"/>
                      <a:pt x="29" y="2"/>
                    </a:cubicBezTo>
                    <a:cubicBezTo>
                      <a:pt x="28" y="2"/>
                      <a:pt x="26" y="2"/>
                      <a:pt x="23" y="1"/>
                    </a:cubicBezTo>
                    <a:cubicBezTo>
                      <a:pt x="27" y="0"/>
                      <a:pt x="44" y="0"/>
                      <a:pt x="52" y="1"/>
                    </a:cubicBezTo>
                    <a:cubicBezTo>
                      <a:pt x="52" y="2"/>
                      <a:pt x="52" y="3"/>
                      <a:pt x="51" y="4"/>
                    </a:cubicBezTo>
                    <a:cubicBezTo>
                      <a:pt x="44" y="20"/>
                      <a:pt x="37" y="36"/>
                      <a:pt x="29" y="52"/>
                    </a:cubicBezTo>
                    <a:cubicBezTo>
                      <a:pt x="26" y="59"/>
                      <a:pt x="26" y="61"/>
                      <a:pt x="33" y="65"/>
                    </a:cubicBezTo>
                    <a:cubicBezTo>
                      <a:pt x="33" y="65"/>
                      <a:pt x="34" y="66"/>
                      <a:pt x="34" y="66"/>
                    </a:cubicBezTo>
                    <a:cubicBezTo>
                      <a:pt x="34" y="66"/>
                      <a:pt x="34" y="67"/>
                      <a:pt x="34" y="67"/>
                    </a:cubicBezTo>
                    <a:cubicBezTo>
                      <a:pt x="34" y="67"/>
                      <a:pt x="33" y="67"/>
                      <a:pt x="33" y="67"/>
                    </a:cubicBezTo>
                    <a:cubicBezTo>
                      <a:pt x="23" y="62"/>
                      <a:pt x="13" y="58"/>
                      <a:pt x="2" y="53"/>
                    </a:cubicBezTo>
                    <a:cubicBezTo>
                      <a:pt x="1" y="53"/>
                      <a:pt x="1" y="52"/>
                      <a:pt x="0" y="52"/>
                    </a:cubicBezTo>
                    <a:cubicBezTo>
                      <a:pt x="1" y="51"/>
                      <a:pt x="1" y="51"/>
                      <a:pt x="1" y="51"/>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21" name="Freeform 71">
                <a:extLst>
                  <a:ext uri="{FF2B5EF4-FFF2-40B4-BE49-F238E27FC236}">
                    <a16:creationId xmlns:a16="http://schemas.microsoft.com/office/drawing/2014/main" id="{30AE187D-C75A-4EC3-8322-8AD80C98F63C}"/>
                  </a:ext>
                </a:extLst>
              </p:cNvPr>
              <p:cNvSpPr>
                <a:spLocks noEditPoints="1"/>
              </p:cNvSpPr>
              <p:nvPr/>
            </p:nvSpPr>
            <p:spPr bwMode="auto">
              <a:xfrm>
                <a:off x="3199023" y="21141194"/>
                <a:ext cx="4561646" cy="4553784"/>
              </a:xfrm>
              <a:custGeom>
                <a:avLst/>
                <a:gdLst>
                  <a:gd name="T0" fmla="*/ 326 w 652"/>
                  <a:gd name="T1" fmla="*/ 652 h 652"/>
                  <a:gd name="T2" fmla="*/ 326 w 652"/>
                  <a:gd name="T3" fmla="*/ 0 h 652"/>
                  <a:gd name="T4" fmla="*/ 300 w 652"/>
                  <a:gd name="T5" fmla="*/ 368 h 652"/>
                  <a:gd name="T6" fmla="*/ 300 w 652"/>
                  <a:gd name="T7" fmla="*/ 408 h 652"/>
                  <a:gd name="T8" fmla="*/ 292 w 652"/>
                  <a:gd name="T9" fmla="*/ 425 h 652"/>
                  <a:gd name="T10" fmla="*/ 239 w 652"/>
                  <a:gd name="T11" fmla="*/ 475 h 652"/>
                  <a:gd name="T12" fmla="*/ 208 w 652"/>
                  <a:gd name="T13" fmla="*/ 558 h 652"/>
                  <a:gd name="T14" fmla="*/ 256 w 652"/>
                  <a:gd name="T15" fmla="*/ 566 h 652"/>
                  <a:gd name="T16" fmla="*/ 264 w 652"/>
                  <a:gd name="T17" fmla="*/ 540 h 652"/>
                  <a:gd name="T18" fmla="*/ 312 w 652"/>
                  <a:gd name="T19" fmla="*/ 473 h 652"/>
                  <a:gd name="T20" fmla="*/ 346 w 652"/>
                  <a:gd name="T21" fmla="*/ 477 h 652"/>
                  <a:gd name="T22" fmla="*/ 390 w 652"/>
                  <a:gd name="T23" fmla="*/ 550 h 652"/>
                  <a:gd name="T24" fmla="*/ 410 w 652"/>
                  <a:gd name="T25" fmla="*/ 582 h 652"/>
                  <a:gd name="T26" fmla="*/ 439 w 652"/>
                  <a:gd name="T27" fmla="*/ 536 h 652"/>
                  <a:gd name="T28" fmla="*/ 360 w 652"/>
                  <a:gd name="T29" fmla="*/ 425 h 652"/>
                  <a:gd name="T30" fmla="*/ 351 w 652"/>
                  <a:gd name="T31" fmla="*/ 372 h 652"/>
                  <a:gd name="T32" fmla="*/ 357 w 652"/>
                  <a:gd name="T33" fmla="*/ 369 h 652"/>
                  <a:gd name="T34" fmla="*/ 453 w 652"/>
                  <a:gd name="T35" fmla="*/ 459 h 652"/>
                  <a:gd name="T36" fmla="*/ 489 w 652"/>
                  <a:gd name="T37" fmla="*/ 522 h 652"/>
                  <a:gd name="T38" fmla="*/ 526 w 652"/>
                  <a:gd name="T39" fmla="*/ 508 h 652"/>
                  <a:gd name="T40" fmla="*/ 512 w 652"/>
                  <a:gd name="T41" fmla="*/ 460 h 652"/>
                  <a:gd name="T42" fmla="*/ 373 w 652"/>
                  <a:gd name="T43" fmla="*/ 322 h 652"/>
                  <a:gd name="T44" fmla="*/ 351 w 652"/>
                  <a:gd name="T45" fmla="*/ 304 h 652"/>
                  <a:gd name="T46" fmla="*/ 306 w 652"/>
                  <a:gd name="T47" fmla="*/ 286 h 652"/>
                  <a:gd name="T48" fmla="*/ 300 w 652"/>
                  <a:gd name="T49" fmla="*/ 316 h 652"/>
                  <a:gd name="T50" fmla="*/ 210 w 652"/>
                  <a:gd name="T51" fmla="*/ 361 h 652"/>
                  <a:gd name="T52" fmla="*/ 128 w 652"/>
                  <a:gd name="T53" fmla="*/ 483 h 652"/>
                  <a:gd name="T54" fmla="*/ 140 w 652"/>
                  <a:gd name="T55" fmla="*/ 526 h 652"/>
                  <a:gd name="T56" fmla="*/ 172 w 652"/>
                  <a:gd name="T57" fmla="*/ 509 h 652"/>
                  <a:gd name="T58" fmla="*/ 246 w 652"/>
                  <a:gd name="T59" fmla="*/ 399 h 652"/>
                  <a:gd name="T60" fmla="*/ 300 w 652"/>
                  <a:gd name="T61" fmla="*/ 368 h 652"/>
                  <a:gd name="T62" fmla="*/ 249 w 652"/>
                  <a:gd name="T63" fmla="*/ 114 h 652"/>
                  <a:gd name="T64" fmla="*/ 123 w 652"/>
                  <a:gd name="T65" fmla="*/ 169 h 652"/>
                  <a:gd name="T66" fmla="*/ 75 w 652"/>
                  <a:gd name="T67" fmla="*/ 214 h 652"/>
                  <a:gd name="T68" fmla="*/ 108 w 652"/>
                  <a:gd name="T69" fmla="*/ 242 h 652"/>
                  <a:gd name="T70" fmla="*/ 158 w 652"/>
                  <a:gd name="T71" fmla="*/ 210 h 652"/>
                  <a:gd name="T72" fmla="*/ 253 w 652"/>
                  <a:gd name="T73" fmla="*/ 164 h 652"/>
                  <a:gd name="T74" fmla="*/ 250 w 652"/>
                  <a:gd name="T75" fmla="*/ 222 h 652"/>
                  <a:gd name="T76" fmla="*/ 65 w 652"/>
                  <a:gd name="T77" fmla="*/ 383 h 652"/>
                  <a:gd name="T78" fmla="*/ 80 w 652"/>
                  <a:gd name="T79" fmla="*/ 422 h 652"/>
                  <a:gd name="T80" fmla="*/ 113 w 652"/>
                  <a:gd name="T81" fmla="*/ 400 h 652"/>
                  <a:gd name="T82" fmla="*/ 215 w 652"/>
                  <a:gd name="T83" fmla="*/ 296 h 652"/>
                  <a:gd name="T84" fmla="*/ 304 w 652"/>
                  <a:gd name="T85" fmla="*/ 240 h 652"/>
                  <a:gd name="T86" fmla="*/ 303 w 652"/>
                  <a:gd name="T87" fmla="*/ 78 h 652"/>
                  <a:gd name="T88" fmla="*/ 269 w 652"/>
                  <a:gd name="T89" fmla="*/ 56 h 652"/>
                  <a:gd name="T90" fmla="*/ 253 w 652"/>
                  <a:gd name="T91" fmla="*/ 90 h 652"/>
                  <a:gd name="T92" fmla="*/ 398 w 652"/>
                  <a:gd name="T93" fmla="*/ 112 h 652"/>
                  <a:gd name="T94" fmla="*/ 398 w 652"/>
                  <a:gd name="T95" fmla="*/ 82 h 652"/>
                  <a:gd name="T96" fmla="*/ 368 w 652"/>
                  <a:gd name="T97" fmla="*/ 54 h 652"/>
                  <a:gd name="T98" fmla="*/ 347 w 652"/>
                  <a:gd name="T99" fmla="*/ 85 h 652"/>
                  <a:gd name="T100" fmla="*/ 347 w 652"/>
                  <a:gd name="T101" fmla="*/ 243 h 652"/>
                  <a:gd name="T102" fmla="*/ 369 w 652"/>
                  <a:gd name="T103" fmla="*/ 264 h 652"/>
                  <a:gd name="T104" fmla="*/ 493 w 652"/>
                  <a:gd name="T105" fmla="*/ 344 h 652"/>
                  <a:gd name="T106" fmla="*/ 549 w 652"/>
                  <a:gd name="T107" fmla="*/ 416 h 652"/>
                  <a:gd name="T108" fmla="*/ 587 w 652"/>
                  <a:gd name="T109" fmla="*/ 384 h 652"/>
                  <a:gd name="T110" fmla="*/ 407 w 652"/>
                  <a:gd name="T111" fmla="*/ 224 h 652"/>
                  <a:gd name="T112" fmla="*/ 398 w 652"/>
                  <a:gd name="T113" fmla="*/ 164 h 652"/>
                  <a:gd name="T114" fmla="*/ 403 w 652"/>
                  <a:gd name="T115" fmla="*/ 165 h 652"/>
                  <a:gd name="T116" fmla="*/ 532 w 652"/>
                  <a:gd name="T117" fmla="*/ 236 h 652"/>
                  <a:gd name="T118" fmla="*/ 575 w 652"/>
                  <a:gd name="T119" fmla="*/ 211 h 652"/>
                  <a:gd name="T120" fmla="*/ 509 w 652"/>
                  <a:gd name="T121" fmla="*/ 157 h 652"/>
                  <a:gd name="T122" fmla="*/ 398 w 652"/>
                  <a:gd name="T123" fmla="*/ 112 h 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52" h="652">
                    <a:moveTo>
                      <a:pt x="652" y="326"/>
                    </a:moveTo>
                    <a:cubicBezTo>
                      <a:pt x="652" y="505"/>
                      <a:pt x="506" y="652"/>
                      <a:pt x="326" y="652"/>
                    </a:cubicBezTo>
                    <a:cubicBezTo>
                      <a:pt x="147" y="652"/>
                      <a:pt x="0" y="507"/>
                      <a:pt x="0" y="326"/>
                    </a:cubicBezTo>
                    <a:cubicBezTo>
                      <a:pt x="0" y="146"/>
                      <a:pt x="146" y="0"/>
                      <a:pt x="326" y="0"/>
                    </a:cubicBezTo>
                    <a:cubicBezTo>
                      <a:pt x="506" y="0"/>
                      <a:pt x="652" y="147"/>
                      <a:pt x="652" y="326"/>
                    </a:cubicBezTo>
                    <a:close/>
                    <a:moveTo>
                      <a:pt x="300" y="368"/>
                    </a:moveTo>
                    <a:cubicBezTo>
                      <a:pt x="300" y="370"/>
                      <a:pt x="300" y="371"/>
                      <a:pt x="300" y="373"/>
                    </a:cubicBezTo>
                    <a:cubicBezTo>
                      <a:pt x="300" y="385"/>
                      <a:pt x="300" y="396"/>
                      <a:pt x="300" y="408"/>
                    </a:cubicBezTo>
                    <a:cubicBezTo>
                      <a:pt x="300" y="409"/>
                      <a:pt x="300" y="410"/>
                      <a:pt x="300" y="411"/>
                    </a:cubicBezTo>
                    <a:cubicBezTo>
                      <a:pt x="300" y="417"/>
                      <a:pt x="297" y="422"/>
                      <a:pt x="292" y="425"/>
                    </a:cubicBezTo>
                    <a:cubicBezTo>
                      <a:pt x="290" y="426"/>
                      <a:pt x="288" y="428"/>
                      <a:pt x="285" y="429"/>
                    </a:cubicBezTo>
                    <a:cubicBezTo>
                      <a:pt x="267" y="441"/>
                      <a:pt x="252" y="457"/>
                      <a:pt x="239" y="475"/>
                    </a:cubicBezTo>
                    <a:cubicBezTo>
                      <a:pt x="225" y="496"/>
                      <a:pt x="216" y="520"/>
                      <a:pt x="210" y="544"/>
                    </a:cubicBezTo>
                    <a:cubicBezTo>
                      <a:pt x="209" y="549"/>
                      <a:pt x="208" y="553"/>
                      <a:pt x="208" y="558"/>
                    </a:cubicBezTo>
                    <a:cubicBezTo>
                      <a:pt x="207" y="571"/>
                      <a:pt x="215" y="581"/>
                      <a:pt x="228" y="583"/>
                    </a:cubicBezTo>
                    <a:cubicBezTo>
                      <a:pt x="239" y="585"/>
                      <a:pt x="252" y="581"/>
                      <a:pt x="256" y="566"/>
                    </a:cubicBezTo>
                    <a:cubicBezTo>
                      <a:pt x="256" y="565"/>
                      <a:pt x="257" y="563"/>
                      <a:pt x="257" y="562"/>
                    </a:cubicBezTo>
                    <a:cubicBezTo>
                      <a:pt x="260" y="555"/>
                      <a:pt x="262" y="547"/>
                      <a:pt x="264" y="540"/>
                    </a:cubicBezTo>
                    <a:cubicBezTo>
                      <a:pt x="270" y="523"/>
                      <a:pt x="278" y="508"/>
                      <a:pt x="289" y="493"/>
                    </a:cubicBezTo>
                    <a:cubicBezTo>
                      <a:pt x="295" y="485"/>
                      <a:pt x="303" y="478"/>
                      <a:pt x="312" y="473"/>
                    </a:cubicBezTo>
                    <a:cubicBezTo>
                      <a:pt x="321" y="468"/>
                      <a:pt x="330" y="468"/>
                      <a:pt x="339" y="473"/>
                    </a:cubicBezTo>
                    <a:cubicBezTo>
                      <a:pt x="341" y="474"/>
                      <a:pt x="344" y="475"/>
                      <a:pt x="346" y="477"/>
                    </a:cubicBezTo>
                    <a:cubicBezTo>
                      <a:pt x="355" y="483"/>
                      <a:pt x="362" y="491"/>
                      <a:pt x="368" y="500"/>
                    </a:cubicBezTo>
                    <a:cubicBezTo>
                      <a:pt x="378" y="516"/>
                      <a:pt x="385" y="533"/>
                      <a:pt x="390" y="550"/>
                    </a:cubicBezTo>
                    <a:cubicBezTo>
                      <a:pt x="392" y="556"/>
                      <a:pt x="394" y="563"/>
                      <a:pt x="396" y="569"/>
                    </a:cubicBezTo>
                    <a:cubicBezTo>
                      <a:pt x="399" y="576"/>
                      <a:pt x="403" y="580"/>
                      <a:pt x="410" y="582"/>
                    </a:cubicBezTo>
                    <a:cubicBezTo>
                      <a:pt x="425" y="588"/>
                      <a:pt x="446" y="577"/>
                      <a:pt x="443" y="555"/>
                    </a:cubicBezTo>
                    <a:cubicBezTo>
                      <a:pt x="442" y="548"/>
                      <a:pt x="440" y="542"/>
                      <a:pt x="439" y="536"/>
                    </a:cubicBezTo>
                    <a:cubicBezTo>
                      <a:pt x="433" y="515"/>
                      <a:pt x="426" y="496"/>
                      <a:pt x="414" y="478"/>
                    </a:cubicBezTo>
                    <a:cubicBezTo>
                      <a:pt x="400" y="456"/>
                      <a:pt x="382" y="439"/>
                      <a:pt x="360" y="425"/>
                    </a:cubicBezTo>
                    <a:cubicBezTo>
                      <a:pt x="354" y="422"/>
                      <a:pt x="351" y="417"/>
                      <a:pt x="351" y="410"/>
                    </a:cubicBezTo>
                    <a:cubicBezTo>
                      <a:pt x="351" y="397"/>
                      <a:pt x="351" y="385"/>
                      <a:pt x="351" y="372"/>
                    </a:cubicBezTo>
                    <a:cubicBezTo>
                      <a:pt x="351" y="371"/>
                      <a:pt x="351" y="370"/>
                      <a:pt x="352" y="368"/>
                    </a:cubicBezTo>
                    <a:cubicBezTo>
                      <a:pt x="354" y="368"/>
                      <a:pt x="355" y="369"/>
                      <a:pt x="357" y="369"/>
                    </a:cubicBezTo>
                    <a:cubicBezTo>
                      <a:pt x="376" y="376"/>
                      <a:pt x="392" y="386"/>
                      <a:pt x="406" y="400"/>
                    </a:cubicBezTo>
                    <a:cubicBezTo>
                      <a:pt x="425" y="417"/>
                      <a:pt x="439" y="437"/>
                      <a:pt x="453" y="459"/>
                    </a:cubicBezTo>
                    <a:cubicBezTo>
                      <a:pt x="462" y="475"/>
                      <a:pt x="471" y="492"/>
                      <a:pt x="479" y="509"/>
                    </a:cubicBezTo>
                    <a:cubicBezTo>
                      <a:pt x="481" y="514"/>
                      <a:pt x="484" y="518"/>
                      <a:pt x="489" y="522"/>
                    </a:cubicBezTo>
                    <a:cubicBezTo>
                      <a:pt x="494" y="526"/>
                      <a:pt x="501" y="529"/>
                      <a:pt x="508" y="527"/>
                    </a:cubicBezTo>
                    <a:cubicBezTo>
                      <a:pt x="518" y="524"/>
                      <a:pt x="524" y="518"/>
                      <a:pt x="526" y="508"/>
                    </a:cubicBezTo>
                    <a:cubicBezTo>
                      <a:pt x="528" y="500"/>
                      <a:pt x="527" y="493"/>
                      <a:pt x="524" y="486"/>
                    </a:cubicBezTo>
                    <a:cubicBezTo>
                      <a:pt x="520" y="477"/>
                      <a:pt x="516" y="469"/>
                      <a:pt x="512" y="460"/>
                    </a:cubicBezTo>
                    <a:cubicBezTo>
                      <a:pt x="498" y="429"/>
                      <a:pt x="480" y="400"/>
                      <a:pt x="456" y="375"/>
                    </a:cubicBezTo>
                    <a:cubicBezTo>
                      <a:pt x="432" y="351"/>
                      <a:pt x="405" y="333"/>
                      <a:pt x="373" y="322"/>
                    </a:cubicBezTo>
                    <a:cubicBezTo>
                      <a:pt x="366" y="320"/>
                      <a:pt x="359" y="318"/>
                      <a:pt x="351" y="316"/>
                    </a:cubicBezTo>
                    <a:cubicBezTo>
                      <a:pt x="351" y="312"/>
                      <a:pt x="351" y="308"/>
                      <a:pt x="351" y="304"/>
                    </a:cubicBezTo>
                    <a:cubicBezTo>
                      <a:pt x="350" y="298"/>
                      <a:pt x="349" y="291"/>
                      <a:pt x="345" y="286"/>
                    </a:cubicBezTo>
                    <a:cubicBezTo>
                      <a:pt x="335" y="271"/>
                      <a:pt x="316" y="271"/>
                      <a:pt x="306" y="286"/>
                    </a:cubicBezTo>
                    <a:cubicBezTo>
                      <a:pt x="302" y="292"/>
                      <a:pt x="301" y="299"/>
                      <a:pt x="301" y="305"/>
                    </a:cubicBezTo>
                    <a:cubicBezTo>
                      <a:pt x="300" y="309"/>
                      <a:pt x="300" y="312"/>
                      <a:pt x="300" y="316"/>
                    </a:cubicBezTo>
                    <a:cubicBezTo>
                      <a:pt x="299" y="317"/>
                      <a:pt x="298" y="317"/>
                      <a:pt x="296" y="317"/>
                    </a:cubicBezTo>
                    <a:cubicBezTo>
                      <a:pt x="264" y="325"/>
                      <a:pt x="235" y="339"/>
                      <a:pt x="210" y="361"/>
                    </a:cubicBezTo>
                    <a:cubicBezTo>
                      <a:pt x="191" y="378"/>
                      <a:pt x="175" y="398"/>
                      <a:pt x="161" y="420"/>
                    </a:cubicBezTo>
                    <a:cubicBezTo>
                      <a:pt x="148" y="440"/>
                      <a:pt x="138" y="462"/>
                      <a:pt x="128" y="483"/>
                    </a:cubicBezTo>
                    <a:cubicBezTo>
                      <a:pt x="126" y="490"/>
                      <a:pt x="124" y="497"/>
                      <a:pt x="125" y="504"/>
                    </a:cubicBezTo>
                    <a:cubicBezTo>
                      <a:pt x="126" y="515"/>
                      <a:pt x="130" y="522"/>
                      <a:pt x="140" y="526"/>
                    </a:cubicBezTo>
                    <a:cubicBezTo>
                      <a:pt x="150" y="530"/>
                      <a:pt x="159" y="526"/>
                      <a:pt x="165" y="519"/>
                    </a:cubicBezTo>
                    <a:cubicBezTo>
                      <a:pt x="168" y="516"/>
                      <a:pt x="170" y="512"/>
                      <a:pt x="172" y="509"/>
                    </a:cubicBezTo>
                    <a:cubicBezTo>
                      <a:pt x="181" y="493"/>
                      <a:pt x="189" y="476"/>
                      <a:pt x="198" y="461"/>
                    </a:cubicBezTo>
                    <a:cubicBezTo>
                      <a:pt x="211" y="438"/>
                      <a:pt x="227" y="417"/>
                      <a:pt x="246" y="399"/>
                    </a:cubicBezTo>
                    <a:cubicBezTo>
                      <a:pt x="260" y="386"/>
                      <a:pt x="276" y="376"/>
                      <a:pt x="294" y="370"/>
                    </a:cubicBezTo>
                    <a:cubicBezTo>
                      <a:pt x="296" y="369"/>
                      <a:pt x="298" y="368"/>
                      <a:pt x="300" y="368"/>
                    </a:cubicBezTo>
                    <a:close/>
                    <a:moveTo>
                      <a:pt x="253" y="112"/>
                    </a:moveTo>
                    <a:cubicBezTo>
                      <a:pt x="252" y="113"/>
                      <a:pt x="250" y="113"/>
                      <a:pt x="249" y="114"/>
                    </a:cubicBezTo>
                    <a:cubicBezTo>
                      <a:pt x="240" y="117"/>
                      <a:pt x="231" y="119"/>
                      <a:pt x="222" y="122"/>
                    </a:cubicBezTo>
                    <a:cubicBezTo>
                      <a:pt x="187" y="134"/>
                      <a:pt x="154" y="149"/>
                      <a:pt x="123" y="169"/>
                    </a:cubicBezTo>
                    <a:cubicBezTo>
                      <a:pt x="110" y="178"/>
                      <a:pt x="97" y="188"/>
                      <a:pt x="85" y="200"/>
                    </a:cubicBezTo>
                    <a:cubicBezTo>
                      <a:pt x="81" y="204"/>
                      <a:pt x="77" y="208"/>
                      <a:pt x="75" y="214"/>
                    </a:cubicBezTo>
                    <a:cubicBezTo>
                      <a:pt x="71" y="225"/>
                      <a:pt x="76" y="237"/>
                      <a:pt x="87" y="241"/>
                    </a:cubicBezTo>
                    <a:cubicBezTo>
                      <a:pt x="94" y="244"/>
                      <a:pt x="101" y="244"/>
                      <a:pt x="108" y="242"/>
                    </a:cubicBezTo>
                    <a:cubicBezTo>
                      <a:pt x="114" y="240"/>
                      <a:pt x="118" y="237"/>
                      <a:pt x="123" y="234"/>
                    </a:cubicBezTo>
                    <a:cubicBezTo>
                      <a:pt x="134" y="226"/>
                      <a:pt x="146" y="217"/>
                      <a:pt x="158" y="210"/>
                    </a:cubicBezTo>
                    <a:cubicBezTo>
                      <a:pt x="186" y="191"/>
                      <a:pt x="216" y="176"/>
                      <a:pt x="249" y="165"/>
                    </a:cubicBezTo>
                    <a:cubicBezTo>
                      <a:pt x="250" y="165"/>
                      <a:pt x="252" y="164"/>
                      <a:pt x="253" y="164"/>
                    </a:cubicBezTo>
                    <a:cubicBezTo>
                      <a:pt x="253" y="183"/>
                      <a:pt x="253" y="202"/>
                      <a:pt x="253" y="220"/>
                    </a:cubicBezTo>
                    <a:cubicBezTo>
                      <a:pt x="252" y="221"/>
                      <a:pt x="251" y="221"/>
                      <a:pt x="250" y="222"/>
                    </a:cubicBezTo>
                    <a:cubicBezTo>
                      <a:pt x="185" y="247"/>
                      <a:pt x="131" y="288"/>
                      <a:pt x="90" y="345"/>
                    </a:cubicBezTo>
                    <a:cubicBezTo>
                      <a:pt x="81" y="357"/>
                      <a:pt x="73" y="370"/>
                      <a:pt x="65" y="383"/>
                    </a:cubicBezTo>
                    <a:cubicBezTo>
                      <a:pt x="62" y="387"/>
                      <a:pt x="60" y="391"/>
                      <a:pt x="60" y="395"/>
                    </a:cubicBezTo>
                    <a:cubicBezTo>
                      <a:pt x="60" y="408"/>
                      <a:pt x="68" y="419"/>
                      <a:pt x="80" y="422"/>
                    </a:cubicBezTo>
                    <a:cubicBezTo>
                      <a:pt x="90" y="425"/>
                      <a:pt x="98" y="422"/>
                      <a:pt x="104" y="413"/>
                    </a:cubicBezTo>
                    <a:cubicBezTo>
                      <a:pt x="107" y="409"/>
                      <a:pt x="110" y="404"/>
                      <a:pt x="113" y="400"/>
                    </a:cubicBezTo>
                    <a:cubicBezTo>
                      <a:pt x="127" y="380"/>
                      <a:pt x="143" y="361"/>
                      <a:pt x="160" y="343"/>
                    </a:cubicBezTo>
                    <a:cubicBezTo>
                      <a:pt x="177" y="325"/>
                      <a:pt x="195" y="309"/>
                      <a:pt x="215" y="296"/>
                    </a:cubicBezTo>
                    <a:cubicBezTo>
                      <a:pt x="237" y="282"/>
                      <a:pt x="261" y="271"/>
                      <a:pt x="286" y="264"/>
                    </a:cubicBezTo>
                    <a:cubicBezTo>
                      <a:pt x="300" y="260"/>
                      <a:pt x="304" y="253"/>
                      <a:pt x="304" y="240"/>
                    </a:cubicBezTo>
                    <a:cubicBezTo>
                      <a:pt x="304" y="189"/>
                      <a:pt x="304" y="138"/>
                      <a:pt x="304" y="88"/>
                    </a:cubicBezTo>
                    <a:cubicBezTo>
                      <a:pt x="304" y="84"/>
                      <a:pt x="304" y="81"/>
                      <a:pt x="303" y="78"/>
                    </a:cubicBezTo>
                    <a:cubicBezTo>
                      <a:pt x="303" y="74"/>
                      <a:pt x="302" y="69"/>
                      <a:pt x="299" y="65"/>
                    </a:cubicBezTo>
                    <a:cubicBezTo>
                      <a:pt x="293" y="55"/>
                      <a:pt x="280" y="51"/>
                      <a:pt x="269" y="56"/>
                    </a:cubicBezTo>
                    <a:cubicBezTo>
                      <a:pt x="261" y="61"/>
                      <a:pt x="256" y="68"/>
                      <a:pt x="254" y="77"/>
                    </a:cubicBezTo>
                    <a:cubicBezTo>
                      <a:pt x="254" y="81"/>
                      <a:pt x="254" y="85"/>
                      <a:pt x="253" y="90"/>
                    </a:cubicBezTo>
                    <a:cubicBezTo>
                      <a:pt x="253" y="97"/>
                      <a:pt x="253" y="105"/>
                      <a:pt x="253" y="112"/>
                    </a:cubicBezTo>
                    <a:close/>
                    <a:moveTo>
                      <a:pt x="398" y="112"/>
                    </a:moveTo>
                    <a:cubicBezTo>
                      <a:pt x="398" y="110"/>
                      <a:pt x="398" y="108"/>
                      <a:pt x="398" y="106"/>
                    </a:cubicBezTo>
                    <a:cubicBezTo>
                      <a:pt x="398" y="98"/>
                      <a:pt x="398" y="90"/>
                      <a:pt x="398" y="82"/>
                    </a:cubicBezTo>
                    <a:cubicBezTo>
                      <a:pt x="397" y="76"/>
                      <a:pt x="396" y="70"/>
                      <a:pt x="392" y="65"/>
                    </a:cubicBezTo>
                    <a:cubicBezTo>
                      <a:pt x="386" y="57"/>
                      <a:pt x="378" y="53"/>
                      <a:pt x="368" y="54"/>
                    </a:cubicBezTo>
                    <a:cubicBezTo>
                      <a:pt x="358" y="56"/>
                      <a:pt x="352" y="62"/>
                      <a:pt x="349" y="71"/>
                    </a:cubicBezTo>
                    <a:cubicBezTo>
                      <a:pt x="348" y="75"/>
                      <a:pt x="347" y="80"/>
                      <a:pt x="347" y="85"/>
                    </a:cubicBezTo>
                    <a:cubicBezTo>
                      <a:pt x="347" y="137"/>
                      <a:pt x="347" y="189"/>
                      <a:pt x="347" y="242"/>
                    </a:cubicBezTo>
                    <a:cubicBezTo>
                      <a:pt x="347" y="242"/>
                      <a:pt x="347" y="243"/>
                      <a:pt x="347" y="243"/>
                    </a:cubicBezTo>
                    <a:cubicBezTo>
                      <a:pt x="347" y="251"/>
                      <a:pt x="351" y="257"/>
                      <a:pt x="358" y="260"/>
                    </a:cubicBezTo>
                    <a:cubicBezTo>
                      <a:pt x="361" y="262"/>
                      <a:pt x="365" y="263"/>
                      <a:pt x="369" y="264"/>
                    </a:cubicBezTo>
                    <a:cubicBezTo>
                      <a:pt x="387" y="270"/>
                      <a:pt x="405" y="277"/>
                      <a:pt x="421" y="286"/>
                    </a:cubicBezTo>
                    <a:cubicBezTo>
                      <a:pt x="449" y="301"/>
                      <a:pt x="473" y="321"/>
                      <a:pt x="493" y="344"/>
                    </a:cubicBezTo>
                    <a:cubicBezTo>
                      <a:pt x="513" y="365"/>
                      <a:pt x="530" y="388"/>
                      <a:pt x="546" y="412"/>
                    </a:cubicBezTo>
                    <a:cubicBezTo>
                      <a:pt x="547" y="413"/>
                      <a:pt x="548" y="415"/>
                      <a:pt x="549" y="416"/>
                    </a:cubicBezTo>
                    <a:cubicBezTo>
                      <a:pt x="553" y="421"/>
                      <a:pt x="558" y="423"/>
                      <a:pt x="564" y="423"/>
                    </a:cubicBezTo>
                    <a:cubicBezTo>
                      <a:pt x="584" y="423"/>
                      <a:pt x="598" y="402"/>
                      <a:pt x="587" y="384"/>
                    </a:cubicBezTo>
                    <a:cubicBezTo>
                      <a:pt x="581" y="374"/>
                      <a:pt x="576" y="365"/>
                      <a:pt x="569" y="355"/>
                    </a:cubicBezTo>
                    <a:cubicBezTo>
                      <a:pt x="528" y="296"/>
                      <a:pt x="474" y="251"/>
                      <a:pt x="407" y="224"/>
                    </a:cubicBezTo>
                    <a:cubicBezTo>
                      <a:pt x="404" y="223"/>
                      <a:pt x="401" y="222"/>
                      <a:pt x="398" y="220"/>
                    </a:cubicBezTo>
                    <a:cubicBezTo>
                      <a:pt x="398" y="201"/>
                      <a:pt x="398" y="183"/>
                      <a:pt x="398" y="164"/>
                    </a:cubicBezTo>
                    <a:cubicBezTo>
                      <a:pt x="399" y="164"/>
                      <a:pt x="399" y="164"/>
                      <a:pt x="399" y="164"/>
                    </a:cubicBezTo>
                    <a:cubicBezTo>
                      <a:pt x="401" y="165"/>
                      <a:pt x="402" y="165"/>
                      <a:pt x="403" y="165"/>
                    </a:cubicBezTo>
                    <a:cubicBezTo>
                      <a:pt x="439" y="177"/>
                      <a:pt x="473" y="195"/>
                      <a:pt x="504" y="217"/>
                    </a:cubicBezTo>
                    <a:cubicBezTo>
                      <a:pt x="513" y="223"/>
                      <a:pt x="522" y="230"/>
                      <a:pt x="532" y="236"/>
                    </a:cubicBezTo>
                    <a:cubicBezTo>
                      <a:pt x="539" y="242"/>
                      <a:pt x="547" y="244"/>
                      <a:pt x="556" y="243"/>
                    </a:cubicBezTo>
                    <a:cubicBezTo>
                      <a:pt x="573" y="242"/>
                      <a:pt x="582" y="226"/>
                      <a:pt x="575" y="211"/>
                    </a:cubicBezTo>
                    <a:cubicBezTo>
                      <a:pt x="572" y="206"/>
                      <a:pt x="569" y="202"/>
                      <a:pt x="566" y="199"/>
                    </a:cubicBezTo>
                    <a:cubicBezTo>
                      <a:pt x="549" y="182"/>
                      <a:pt x="529" y="169"/>
                      <a:pt x="509" y="157"/>
                    </a:cubicBezTo>
                    <a:cubicBezTo>
                      <a:pt x="480" y="141"/>
                      <a:pt x="450" y="129"/>
                      <a:pt x="418" y="119"/>
                    </a:cubicBezTo>
                    <a:cubicBezTo>
                      <a:pt x="412" y="116"/>
                      <a:pt x="405" y="114"/>
                      <a:pt x="398" y="11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grpSp>
      </p:grpSp>
      <p:cxnSp>
        <p:nvCxnSpPr>
          <p:cNvPr id="122" name="直接连接符 121">
            <a:extLst>
              <a:ext uri="{FF2B5EF4-FFF2-40B4-BE49-F238E27FC236}">
                <a16:creationId xmlns:a16="http://schemas.microsoft.com/office/drawing/2014/main" id="{44ED58EF-63CC-4876-87B1-66450A7862C6}"/>
              </a:ext>
            </a:extLst>
          </p:cNvPr>
          <p:cNvCxnSpPr>
            <a:cxnSpLocks/>
          </p:cNvCxnSpPr>
          <p:nvPr userDrawn="1"/>
        </p:nvCxnSpPr>
        <p:spPr>
          <a:xfrm>
            <a:off x="438150" y="6381750"/>
            <a:ext cx="11315700" cy="0"/>
          </a:xfrm>
          <a:prstGeom prst="line">
            <a:avLst/>
          </a:prstGeom>
          <a:ln>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sp>
        <p:nvSpPr>
          <p:cNvPr id="123" name="灯片编号占位符 8">
            <a:extLst>
              <a:ext uri="{FF2B5EF4-FFF2-40B4-BE49-F238E27FC236}">
                <a16:creationId xmlns:a16="http://schemas.microsoft.com/office/drawing/2014/main" id="{DD600323-006F-4A08-BE03-2ABBBD1D9CCD}"/>
              </a:ext>
            </a:extLst>
          </p:cNvPr>
          <p:cNvSpPr>
            <a:spLocks noGrp="1"/>
          </p:cNvSpPr>
          <p:nvPr>
            <p:ph type="sldNum" sz="quarter" idx="4"/>
          </p:nvPr>
        </p:nvSpPr>
        <p:spPr>
          <a:xfrm>
            <a:off x="9005791" y="6394353"/>
            <a:ext cx="2743200" cy="292196"/>
          </a:xfrm>
          <a:prstGeom prst="rect">
            <a:avLst/>
          </a:prstGeom>
        </p:spPr>
        <p:txBody>
          <a:bodyPr vert="horz" lIns="91440" tIns="45720" rIns="91440" bIns="45720" rtlCol="0" anchor="ctr"/>
          <a:lstStyle>
            <a:lvl1pPr algn="r">
              <a:defRPr sz="1200">
                <a:solidFill>
                  <a:schemeClr val="tx1">
                    <a:lumMod val="50000"/>
                    <a:lumOff val="50000"/>
                  </a:schemeClr>
                </a:solidFill>
              </a:defRPr>
            </a:lvl1pPr>
          </a:lstStyle>
          <a:p>
            <a:r>
              <a:rPr lang="en-US" altLang="zh-CN" dirty="0"/>
              <a:t>&lt; </a:t>
            </a:r>
            <a:fld id="{A548B57D-AE10-4CF7-A9DF-59FEFA91B28E}" type="slidenum">
              <a:rPr lang="zh-CN" altLang="en-US" smtClean="0"/>
              <a:pPr/>
              <a:t>‹#›</a:t>
            </a:fld>
            <a:r>
              <a:rPr lang="zh-CN" altLang="en-US" dirty="0"/>
              <a:t> </a:t>
            </a:r>
            <a:r>
              <a:rPr lang="en-US" altLang="zh-CN" dirty="0"/>
              <a:t>&gt;</a:t>
            </a:r>
            <a:endParaRPr lang="zh-CN" altLang="en-US" dirty="0"/>
          </a:p>
        </p:txBody>
      </p:sp>
      <p:sp>
        <p:nvSpPr>
          <p:cNvPr id="125" name="标题 1">
            <a:extLst>
              <a:ext uri="{FF2B5EF4-FFF2-40B4-BE49-F238E27FC236}">
                <a16:creationId xmlns:a16="http://schemas.microsoft.com/office/drawing/2014/main" id="{97EAA164-D07E-4BD8-8F25-2F9AABA01D6D}"/>
              </a:ext>
            </a:extLst>
          </p:cNvPr>
          <p:cNvSpPr>
            <a:spLocks noGrp="1"/>
          </p:cNvSpPr>
          <p:nvPr>
            <p:ph type="title" hasCustomPrompt="1"/>
          </p:nvPr>
        </p:nvSpPr>
        <p:spPr>
          <a:xfrm>
            <a:off x="442913" y="243569"/>
            <a:ext cx="9056851" cy="617518"/>
          </a:xfrm>
        </p:spPr>
        <p:txBody>
          <a:bodyPr>
            <a:normAutofit/>
          </a:bodyPr>
          <a:lstStyle>
            <a:lvl1pPr algn="l" defTabSz="914400" rtl="0" eaLnBrk="1" latinLnBrk="0" hangingPunct="1">
              <a:lnSpc>
                <a:spcPct val="90000"/>
              </a:lnSpc>
              <a:spcBef>
                <a:spcPct val="0"/>
              </a:spcBef>
              <a:buNone/>
              <a:defRPr lang="zh-CN" altLang="en-US" sz="2400" b="1" kern="1200" baseline="0" dirty="0">
                <a:solidFill>
                  <a:schemeClr val="accent1"/>
                </a:solidFill>
                <a:latin typeface="Arial" panose="020B0604020202020204" pitchFamily="34" charset="0"/>
                <a:ea typeface="微软雅黑" panose="020B0503020204020204" pitchFamily="34" charset="-122"/>
                <a:cs typeface="+mn-ea"/>
              </a:defRPr>
            </a:lvl1pPr>
          </a:lstStyle>
          <a:p>
            <a:r>
              <a:rPr lang="en-US" altLang="zh-CN" dirty="0"/>
              <a:t>X.X  </a:t>
            </a:r>
            <a:r>
              <a:rPr lang="zh-CN" altLang="en-US" dirty="0"/>
              <a:t>单击此处输入标题</a:t>
            </a:r>
          </a:p>
        </p:txBody>
      </p:sp>
      <p:sp>
        <p:nvSpPr>
          <p:cNvPr id="71" name="文本框 70">
            <a:extLst>
              <a:ext uri="{FF2B5EF4-FFF2-40B4-BE49-F238E27FC236}">
                <a16:creationId xmlns:a16="http://schemas.microsoft.com/office/drawing/2014/main" id="{A21D5F5E-4FB0-402A-AEA9-76C1EEB139D9}"/>
              </a:ext>
            </a:extLst>
          </p:cNvPr>
          <p:cNvSpPr txBox="1"/>
          <p:nvPr userDrawn="1"/>
        </p:nvSpPr>
        <p:spPr>
          <a:xfrm>
            <a:off x="442913" y="6394353"/>
            <a:ext cx="1545907" cy="276999"/>
          </a:xfrm>
          <a:prstGeom prst="rect">
            <a:avLst/>
          </a:prstGeom>
          <a:noFill/>
        </p:spPr>
        <p:txBody>
          <a:bodyPr wrap="square" rtlCol="0">
            <a:spAutoFit/>
          </a:bodyPr>
          <a:lstStyle/>
          <a:p>
            <a:r>
              <a:rPr lang="zh-CN" altLang="en-US" sz="1200" dirty="0">
                <a:solidFill>
                  <a:schemeClr val="tx1">
                    <a:lumMod val="50000"/>
                    <a:lumOff val="50000"/>
                  </a:schemeClr>
                </a:solidFill>
                <a:cs typeface="+mn-ea"/>
                <a:sym typeface="+mn-lt"/>
              </a:rPr>
              <a:t>思想自由 兼容并包</a:t>
            </a:r>
          </a:p>
        </p:txBody>
      </p:sp>
    </p:spTree>
    <p:extLst>
      <p:ext uri="{BB962C8B-B14F-4D97-AF65-F5344CB8AC3E}">
        <p14:creationId xmlns:p14="http://schemas.microsoft.com/office/powerpoint/2010/main" val="530403812"/>
      </p:ext>
    </p:extLst>
  </p:cSld>
  <p:clrMapOvr>
    <a:masterClrMapping/>
  </p:clrMapOvr>
  <p:extLst>
    <p:ext uri="{DCECCB84-F9BA-43D5-87BE-67443E8EF086}">
      <p15:sldGuideLst xmlns:p15="http://schemas.microsoft.com/office/powerpoint/2012/main">
        <p15:guide id="2" orient="horz">
          <p15:clr>
            <a:srgbClr val="FBAE40"/>
          </p15:clr>
        </p15:guide>
        <p15:guide id="4" pos="3840">
          <p15:clr>
            <a:srgbClr val="FBAE40"/>
          </p15:clr>
        </p15:guide>
      </p15:sldGuideLst>
    </p:ext>
  </p:extLst>
</p:sldLayout>
</file>

<file path=ppt/slideLayouts/slideLayout31.xml><?xml version="1.0" encoding="utf-8"?>
<p:sldLayout xmlns:a="http://schemas.openxmlformats.org/drawingml/2006/main" xmlns:r="http://schemas.openxmlformats.org/officeDocument/2006/relationships" xmlns:p="http://schemas.openxmlformats.org/presentationml/2006/main" preserve="1" userDrawn="1">
  <p:cSld name="内容页-仅logo">
    <p:spTree>
      <p:nvGrpSpPr>
        <p:cNvPr id="1" name=""/>
        <p:cNvGrpSpPr/>
        <p:nvPr/>
      </p:nvGrpSpPr>
      <p:grpSpPr>
        <a:xfrm>
          <a:off x="0" y="0"/>
          <a:ext cx="0" cy="0"/>
          <a:chOff x="0" y="0"/>
          <a:chExt cx="0" cy="0"/>
        </a:xfrm>
      </p:grpSpPr>
      <p:grpSp>
        <p:nvGrpSpPr>
          <p:cNvPr id="121" name="组合 120">
            <a:extLst>
              <a:ext uri="{FF2B5EF4-FFF2-40B4-BE49-F238E27FC236}">
                <a16:creationId xmlns:a16="http://schemas.microsoft.com/office/drawing/2014/main" id="{752A13C3-8076-4A3B-9E60-2D71D978B1DC}"/>
              </a:ext>
            </a:extLst>
          </p:cNvPr>
          <p:cNvGrpSpPr/>
          <p:nvPr userDrawn="1"/>
        </p:nvGrpSpPr>
        <p:grpSpPr>
          <a:xfrm>
            <a:off x="10177780" y="329882"/>
            <a:ext cx="1512002" cy="444892"/>
            <a:chOff x="9556201" y="498129"/>
            <a:chExt cx="1993881" cy="586680"/>
          </a:xfrm>
        </p:grpSpPr>
        <p:grpSp>
          <p:nvGrpSpPr>
            <p:cNvPr id="122" name="组合 121">
              <a:extLst>
                <a:ext uri="{FF2B5EF4-FFF2-40B4-BE49-F238E27FC236}">
                  <a16:creationId xmlns:a16="http://schemas.microsoft.com/office/drawing/2014/main" id="{E27C398B-69FE-4C31-9C38-8ADE52CE9B05}"/>
                </a:ext>
              </a:extLst>
            </p:cNvPr>
            <p:cNvGrpSpPr/>
            <p:nvPr userDrawn="1"/>
          </p:nvGrpSpPr>
          <p:grpSpPr>
            <a:xfrm>
              <a:off x="10239376" y="968937"/>
              <a:ext cx="1307697" cy="96254"/>
              <a:chOff x="4616246" y="3878362"/>
              <a:chExt cx="5571416" cy="410087"/>
            </a:xfrm>
            <a:solidFill>
              <a:schemeClr val="tx1">
                <a:alpha val="80000"/>
              </a:schemeClr>
            </a:solidFill>
          </p:grpSpPr>
          <p:sp>
            <p:nvSpPr>
              <p:cNvPr id="160" name="Freeform 17">
                <a:extLst>
                  <a:ext uri="{FF2B5EF4-FFF2-40B4-BE49-F238E27FC236}">
                    <a16:creationId xmlns:a16="http://schemas.microsoft.com/office/drawing/2014/main" id="{E5B0E9AD-0A05-4036-8DA1-C7E6733E9DF1}"/>
                  </a:ext>
                </a:extLst>
              </p:cNvPr>
              <p:cNvSpPr>
                <a:spLocks noEditPoints="1"/>
              </p:cNvSpPr>
              <p:nvPr/>
            </p:nvSpPr>
            <p:spPr bwMode="auto">
              <a:xfrm>
                <a:off x="8617798" y="3887973"/>
                <a:ext cx="362030" cy="387660"/>
              </a:xfrm>
              <a:custGeom>
                <a:avLst/>
                <a:gdLst>
                  <a:gd name="T0" fmla="*/ 34 w 127"/>
                  <a:gd name="T1" fmla="*/ 71 h 136"/>
                  <a:gd name="T2" fmla="*/ 34 w 127"/>
                  <a:gd name="T3" fmla="*/ 81 h 136"/>
                  <a:gd name="T4" fmla="*/ 34 w 127"/>
                  <a:gd name="T5" fmla="*/ 114 h 136"/>
                  <a:gd name="T6" fmla="*/ 35 w 127"/>
                  <a:gd name="T7" fmla="*/ 122 h 136"/>
                  <a:gd name="T8" fmla="*/ 40 w 127"/>
                  <a:gd name="T9" fmla="*/ 127 h 136"/>
                  <a:gd name="T10" fmla="*/ 49 w 127"/>
                  <a:gd name="T11" fmla="*/ 128 h 136"/>
                  <a:gd name="T12" fmla="*/ 49 w 127"/>
                  <a:gd name="T13" fmla="*/ 135 h 136"/>
                  <a:gd name="T14" fmla="*/ 1 w 127"/>
                  <a:gd name="T15" fmla="*/ 135 h 136"/>
                  <a:gd name="T16" fmla="*/ 0 w 127"/>
                  <a:gd name="T17" fmla="*/ 132 h 136"/>
                  <a:gd name="T18" fmla="*/ 0 w 127"/>
                  <a:gd name="T19" fmla="*/ 128 h 136"/>
                  <a:gd name="T20" fmla="*/ 9 w 127"/>
                  <a:gd name="T21" fmla="*/ 127 h 136"/>
                  <a:gd name="T22" fmla="*/ 16 w 127"/>
                  <a:gd name="T23" fmla="*/ 120 h 136"/>
                  <a:gd name="T24" fmla="*/ 17 w 127"/>
                  <a:gd name="T25" fmla="*/ 111 h 136"/>
                  <a:gd name="T26" fmla="*/ 17 w 127"/>
                  <a:gd name="T27" fmla="*/ 22 h 136"/>
                  <a:gd name="T28" fmla="*/ 16 w 127"/>
                  <a:gd name="T29" fmla="*/ 15 h 136"/>
                  <a:gd name="T30" fmla="*/ 9 w 127"/>
                  <a:gd name="T31" fmla="*/ 9 h 136"/>
                  <a:gd name="T32" fmla="*/ 0 w 127"/>
                  <a:gd name="T33" fmla="*/ 8 h 136"/>
                  <a:gd name="T34" fmla="*/ 0 w 127"/>
                  <a:gd name="T35" fmla="*/ 1 h 136"/>
                  <a:gd name="T36" fmla="*/ 4 w 127"/>
                  <a:gd name="T37" fmla="*/ 0 h 136"/>
                  <a:gd name="T38" fmla="*/ 71 w 127"/>
                  <a:gd name="T39" fmla="*/ 0 h 136"/>
                  <a:gd name="T40" fmla="*/ 94 w 127"/>
                  <a:gd name="T41" fmla="*/ 4 h 136"/>
                  <a:gd name="T42" fmla="*/ 116 w 127"/>
                  <a:gd name="T43" fmla="*/ 32 h 136"/>
                  <a:gd name="T44" fmla="*/ 97 w 127"/>
                  <a:gd name="T45" fmla="*/ 66 h 136"/>
                  <a:gd name="T46" fmla="*/ 80 w 127"/>
                  <a:gd name="T47" fmla="*/ 70 h 136"/>
                  <a:gd name="T48" fmla="*/ 71 w 127"/>
                  <a:gd name="T49" fmla="*/ 71 h 136"/>
                  <a:gd name="T50" fmla="*/ 73 w 127"/>
                  <a:gd name="T51" fmla="*/ 75 h 136"/>
                  <a:gd name="T52" fmla="*/ 104 w 127"/>
                  <a:gd name="T53" fmla="*/ 114 h 136"/>
                  <a:gd name="T54" fmla="*/ 105 w 127"/>
                  <a:gd name="T55" fmla="*/ 116 h 136"/>
                  <a:gd name="T56" fmla="*/ 127 w 127"/>
                  <a:gd name="T57" fmla="*/ 128 h 136"/>
                  <a:gd name="T58" fmla="*/ 127 w 127"/>
                  <a:gd name="T59" fmla="*/ 135 h 136"/>
                  <a:gd name="T60" fmla="*/ 116 w 127"/>
                  <a:gd name="T61" fmla="*/ 135 h 136"/>
                  <a:gd name="T62" fmla="*/ 102 w 127"/>
                  <a:gd name="T63" fmla="*/ 136 h 136"/>
                  <a:gd name="T64" fmla="*/ 96 w 127"/>
                  <a:gd name="T65" fmla="*/ 132 h 136"/>
                  <a:gd name="T66" fmla="*/ 59 w 127"/>
                  <a:gd name="T67" fmla="*/ 82 h 136"/>
                  <a:gd name="T68" fmla="*/ 52 w 127"/>
                  <a:gd name="T69" fmla="*/ 73 h 136"/>
                  <a:gd name="T70" fmla="*/ 49 w 127"/>
                  <a:gd name="T71" fmla="*/ 71 h 136"/>
                  <a:gd name="T72" fmla="*/ 34 w 127"/>
                  <a:gd name="T73" fmla="*/ 71 h 136"/>
                  <a:gd name="T74" fmla="*/ 34 w 127"/>
                  <a:gd name="T75" fmla="*/ 61 h 136"/>
                  <a:gd name="T76" fmla="*/ 36 w 127"/>
                  <a:gd name="T77" fmla="*/ 62 h 136"/>
                  <a:gd name="T78" fmla="*/ 66 w 127"/>
                  <a:gd name="T79" fmla="*/ 62 h 136"/>
                  <a:gd name="T80" fmla="*/ 82 w 127"/>
                  <a:gd name="T81" fmla="*/ 59 h 136"/>
                  <a:gd name="T82" fmla="*/ 96 w 127"/>
                  <a:gd name="T83" fmla="*/ 44 h 136"/>
                  <a:gd name="T84" fmla="*/ 96 w 127"/>
                  <a:gd name="T85" fmla="*/ 29 h 136"/>
                  <a:gd name="T86" fmla="*/ 81 w 127"/>
                  <a:gd name="T87" fmla="*/ 12 h 136"/>
                  <a:gd name="T88" fmla="*/ 70 w 127"/>
                  <a:gd name="T89" fmla="*/ 11 h 136"/>
                  <a:gd name="T90" fmla="*/ 37 w 127"/>
                  <a:gd name="T91" fmla="*/ 11 h 136"/>
                  <a:gd name="T92" fmla="*/ 34 w 127"/>
                  <a:gd name="T93" fmla="*/ 11 h 136"/>
                  <a:gd name="T94" fmla="*/ 34 w 127"/>
                  <a:gd name="T95" fmla="*/ 61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7" h="136">
                    <a:moveTo>
                      <a:pt x="34" y="71"/>
                    </a:moveTo>
                    <a:cubicBezTo>
                      <a:pt x="34" y="75"/>
                      <a:pt x="34" y="78"/>
                      <a:pt x="34" y="81"/>
                    </a:cubicBezTo>
                    <a:cubicBezTo>
                      <a:pt x="34" y="92"/>
                      <a:pt x="34" y="103"/>
                      <a:pt x="34" y="114"/>
                    </a:cubicBezTo>
                    <a:cubicBezTo>
                      <a:pt x="34" y="117"/>
                      <a:pt x="34" y="119"/>
                      <a:pt x="35" y="122"/>
                    </a:cubicBezTo>
                    <a:cubicBezTo>
                      <a:pt x="35" y="125"/>
                      <a:pt x="37" y="127"/>
                      <a:pt x="40" y="127"/>
                    </a:cubicBezTo>
                    <a:cubicBezTo>
                      <a:pt x="43" y="127"/>
                      <a:pt x="46" y="128"/>
                      <a:pt x="49" y="128"/>
                    </a:cubicBezTo>
                    <a:cubicBezTo>
                      <a:pt x="49" y="130"/>
                      <a:pt x="49" y="133"/>
                      <a:pt x="49" y="135"/>
                    </a:cubicBezTo>
                    <a:cubicBezTo>
                      <a:pt x="33" y="135"/>
                      <a:pt x="17" y="135"/>
                      <a:pt x="1" y="135"/>
                    </a:cubicBezTo>
                    <a:cubicBezTo>
                      <a:pt x="0" y="134"/>
                      <a:pt x="0" y="133"/>
                      <a:pt x="0" y="132"/>
                    </a:cubicBezTo>
                    <a:cubicBezTo>
                      <a:pt x="0" y="131"/>
                      <a:pt x="0" y="130"/>
                      <a:pt x="0" y="128"/>
                    </a:cubicBezTo>
                    <a:cubicBezTo>
                      <a:pt x="3" y="128"/>
                      <a:pt x="6" y="128"/>
                      <a:pt x="9" y="127"/>
                    </a:cubicBezTo>
                    <a:cubicBezTo>
                      <a:pt x="14" y="126"/>
                      <a:pt x="15" y="125"/>
                      <a:pt x="16" y="120"/>
                    </a:cubicBezTo>
                    <a:cubicBezTo>
                      <a:pt x="16" y="117"/>
                      <a:pt x="17" y="114"/>
                      <a:pt x="17" y="111"/>
                    </a:cubicBezTo>
                    <a:cubicBezTo>
                      <a:pt x="17" y="81"/>
                      <a:pt x="17" y="52"/>
                      <a:pt x="17" y="22"/>
                    </a:cubicBezTo>
                    <a:cubicBezTo>
                      <a:pt x="17" y="20"/>
                      <a:pt x="16" y="17"/>
                      <a:pt x="16" y="15"/>
                    </a:cubicBezTo>
                    <a:cubicBezTo>
                      <a:pt x="15" y="11"/>
                      <a:pt x="13" y="9"/>
                      <a:pt x="9" y="9"/>
                    </a:cubicBezTo>
                    <a:cubicBezTo>
                      <a:pt x="6" y="8"/>
                      <a:pt x="3" y="8"/>
                      <a:pt x="0" y="8"/>
                    </a:cubicBezTo>
                    <a:cubicBezTo>
                      <a:pt x="0" y="5"/>
                      <a:pt x="0" y="3"/>
                      <a:pt x="0" y="1"/>
                    </a:cubicBezTo>
                    <a:cubicBezTo>
                      <a:pt x="2" y="1"/>
                      <a:pt x="3" y="0"/>
                      <a:pt x="4" y="0"/>
                    </a:cubicBezTo>
                    <a:cubicBezTo>
                      <a:pt x="26" y="0"/>
                      <a:pt x="49" y="0"/>
                      <a:pt x="71" y="0"/>
                    </a:cubicBezTo>
                    <a:cubicBezTo>
                      <a:pt x="79" y="0"/>
                      <a:pt x="86" y="1"/>
                      <a:pt x="94" y="4"/>
                    </a:cubicBezTo>
                    <a:cubicBezTo>
                      <a:pt x="108" y="9"/>
                      <a:pt x="115" y="18"/>
                      <a:pt x="116" y="32"/>
                    </a:cubicBezTo>
                    <a:cubicBezTo>
                      <a:pt x="117" y="48"/>
                      <a:pt x="110" y="60"/>
                      <a:pt x="97" y="66"/>
                    </a:cubicBezTo>
                    <a:cubicBezTo>
                      <a:pt x="91" y="68"/>
                      <a:pt x="86" y="70"/>
                      <a:pt x="80" y="70"/>
                    </a:cubicBezTo>
                    <a:cubicBezTo>
                      <a:pt x="77" y="70"/>
                      <a:pt x="74" y="71"/>
                      <a:pt x="71" y="71"/>
                    </a:cubicBezTo>
                    <a:cubicBezTo>
                      <a:pt x="72" y="73"/>
                      <a:pt x="73" y="74"/>
                      <a:pt x="73" y="75"/>
                    </a:cubicBezTo>
                    <a:cubicBezTo>
                      <a:pt x="84" y="88"/>
                      <a:pt x="94" y="101"/>
                      <a:pt x="104" y="114"/>
                    </a:cubicBezTo>
                    <a:cubicBezTo>
                      <a:pt x="105" y="115"/>
                      <a:pt x="105" y="115"/>
                      <a:pt x="105" y="116"/>
                    </a:cubicBezTo>
                    <a:cubicBezTo>
                      <a:pt x="111" y="122"/>
                      <a:pt x="117" y="128"/>
                      <a:pt x="127" y="128"/>
                    </a:cubicBezTo>
                    <a:cubicBezTo>
                      <a:pt x="127" y="130"/>
                      <a:pt x="127" y="133"/>
                      <a:pt x="127" y="135"/>
                    </a:cubicBezTo>
                    <a:cubicBezTo>
                      <a:pt x="124" y="135"/>
                      <a:pt x="120" y="135"/>
                      <a:pt x="116" y="135"/>
                    </a:cubicBezTo>
                    <a:cubicBezTo>
                      <a:pt x="111" y="135"/>
                      <a:pt x="107" y="135"/>
                      <a:pt x="102" y="136"/>
                    </a:cubicBezTo>
                    <a:cubicBezTo>
                      <a:pt x="99" y="136"/>
                      <a:pt x="97" y="134"/>
                      <a:pt x="96" y="132"/>
                    </a:cubicBezTo>
                    <a:cubicBezTo>
                      <a:pt x="83" y="115"/>
                      <a:pt x="71" y="99"/>
                      <a:pt x="59" y="82"/>
                    </a:cubicBezTo>
                    <a:cubicBezTo>
                      <a:pt x="57" y="79"/>
                      <a:pt x="54" y="76"/>
                      <a:pt x="52" y="73"/>
                    </a:cubicBezTo>
                    <a:cubicBezTo>
                      <a:pt x="51" y="72"/>
                      <a:pt x="50" y="71"/>
                      <a:pt x="49" y="71"/>
                    </a:cubicBezTo>
                    <a:cubicBezTo>
                      <a:pt x="44" y="71"/>
                      <a:pt x="39" y="71"/>
                      <a:pt x="34" y="71"/>
                    </a:cubicBezTo>
                    <a:close/>
                    <a:moveTo>
                      <a:pt x="34" y="61"/>
                    </a:moveTo>
                    <a:cubicBezTo>
                      <a:pt x="35" y="62"/>
                      <a:pt x="36" y="62"/>
                      <a:pt x="36" y="62"/>
                    </a:cubicBezTo>
                    <a:cubicBezTo>
                      <a:pt x="46" y="62"/>
                      <a:pt x="56" y="62"/>
                      <a:pt x="66" y="62"/>
                    </a:cubicBezTo>
                    <a:cubicBezTo>
                      <a:pt x="72" y="61"/>
                      <a:pt x="77" y="60"/>
                      <a:pt x="82" y="59"/>
                    </a:cubicBezTo>
                    <a:cubicBezTo>
                      <a:pt x="90" y="56"/>
                      <a:pt x="94" y="51"/>
                      <a:pt x="96" y="44"/>
                    </a:cubicBezTo>
                    <a:cubicBezTo>
                      <a:pt x="96" y="39"/>
                      <a:pt x="97" y="34"/>
                      <a:pt x="96" y="29"/>
                    </a:cubicBezTo>
                    <a:cubicBezTo>
                      <a:pt x="95" y="20"/>
                      <a:pt x="90" y="15"/>
                      <a:pt x="81" y="12"/>
                    </a:cubicBezTo>
                    <a:cubicBezTo>
                      <a:pt x="77" y="11"/>
                      <a:pt x="74" y="11"/>
                      <a:pt x="70" y="11"/>
                    </a:cubicBezTo>
                    <a:cubicBezTo>
                      <a:pt x="59" y="10"/>
                      <a:pt x="48" y="11"/>
                      <a:pt x="37" y="11"/>
                    </a:cubicBezTo>
                    <a:cubicBezTo>
                      <a:pt x="36" y="11"/>
                      <a:pt x="35" y="11"/>
                      <a:pt x="34" y="11"/>
                    </a:cubicBezTo>
                    <a:cubicBezTo>
                      <a:pt x="34" y="28"/>
                      <a:pt x="34" y="44"/>
                      <a:pt x="34" y="61"/>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1" name="Freeform 18">
                <a:extLst>
                  <a:ext uri="{FF2B5EF4-FFF2-40B4-BE49-F238E27FC236}">
                    <a16:creationId xmlns:a16="http://schemas.microsoft.com/office/drawing/2014/main" id="{029271E6-BD5F-4E7D-809E-C4511BA4F756}"/>
                  </a:ext>
                </a:extLst>
              </p:cNvPr>
              <p:cNvSpPr>
                <a:spLocks/>
              </p:cNvSpPr>
              <p:nvPr/>
            </p:nvSpPr>
            <p:spPr bwMode="auto">
              <a:xfrm>
                <a:off x="5333898" y="3887973"/>
                <a:ext cx="362030" cy="384457"/>
              </a:xfrm>
              <a:custGeom>
                <a:avLst/>
                <a:gdLst>
                  <a:gd name="T0" fmla="*/ 50 w 127"/>
                  <a:gd name="T1" fmla="*/ 70 h 135"/>
                  <a:gd name="T2" fmla="*/ 34 w 127"/>
                  <a:gd name="T3" fmla="*/ 87 h 135"/>
                  <a:gd name="T4" fmla="*/ 33 w 127"/>
                  <a:gd name="T5" fmla="*/ 90 h 135"/>
                  <a:gd name="T6" fmla="*/ 33 w 127"/>
                  <a:gd name="T7" fmla="*/ 116 h 135"/>
                  <a:gd name="T8" fmla="*/ 34 w 127"/>
                  <a:gd name="T9" fmla="*/ 120 h 135"/>
                  <a:gd name="T10" fmla="*/ 41 w 127"/>
                  <a:gd name="T11" fmla="*/ 127 h 135"/>
                  <a:gd name="T12" fmla="*/ 49 w 127"/>
                  <a:gd name="T13" fmla="*/ 128 h 135"/>
                  <a:gd name="T14" fmla="*/ 49 w 127"/>
                  <a:gd name="T15" fmla="*/ 135 h 135"/>
                  <a:gd name="T16" fmla="*/ 0 w 127"/>
                  <a:gd name="T17" fmla="*/ 135 h 135"/>
                  <a:gd name="T18" fmla="*/ 0 w 127"/>
                  <a:gd name="T19" fmla="*/ 128 h 135"/>
                  <a:gd name="T20" fmla="*/ 7 w 127"/>
                  <a:gd name="T21" fmla="*/ 128 h 135"/>
                  <a:gd name="T22" fmla="*/ 16 w 127"/>
                  <a:gd name="T23" fmla="*/ 118 h 135"/>
                  <a:gd name="T24" fmla="*/ 16 w 127"/>
                  <a:gd name="T25" fmla="*/ 111 h 135"/>
                  <a:gd name="T26" fmla="*/ 16 w 127"/>
                  <a:gd name="T27" fmla="*/ 24 h 135"/>
                  <a:gd name="T28" fmla="*/ 16 w 127"/>
                  <a:gd name="T29" fmla="*/ 16 h 135"/>
                  <a:gd name="T30" fmla="*/ 8 w 127"/>
                  <a:gd name="T31" fmla="*/ 9 h 135"/>
                  <a:gd name="T32" fmla="*/ 0 w 127"/>
                  <a:gd name="T33" fmla="*/ 8 h 135"/>
                  <a:gd name="T34" fmla="*/ 0 w 127"/>
                  <a:gd name="T35" fmla="*/ 1 h 135"/>
                  <a:gd name="T36" fmla="*/ 49 w 127"/>
                  <a:gd name="T37" fmla="*/ 1 h 135"/>
                  <a:gd name="T38" fmla="*/ 50 w 127"/>
                  <a:gd name="T39" fmla="*/ 8 h 135"/>
                  <a:gd name="T40" fmla="*/ 41 w 127"/>
                  <a:gd name="T41" fmla="*/ 9 h 135"/>
                  <a:gd name="T42" fmla="*/ 34 w 127"/>
                  <a:gd name="T43" fmla="*/ 16 h 135"/>
                  <a:gd name="T44" fmla="*/ 33 w 127"/>
                  <a:gd name="T45" fmla="*/ 23 h 135"/>
                  <a:gd name="T46" fmla="*/ 33 w 127"/>
                  <a:gd name="T47" fmla="*/ 70 h 135"/>
                  <a:gd name="T48" fmla="*/ 33 w 127"/>
                  <a:gd name="T49" fmla="*/ 73 h 135"/>
                  <a:gd name="T50" fmla="*/ 36 w 127"/>
                  <a:gd name="T51" fmla="*/ 71 h 135"/>
                  <a:gd name="T52" fmla="*/ 83 w 127"/>
                  <a:gd name="T53" fmla="*/ 19 h 135"/>
                  <a:gd name="T54" fmla="*/ 86 w 127"/>
                  <a:gd name="T55" fmla="*/ 14 h 135"/>
                  <a:gd name="T56" fmla="*/ 84 w 127"/>
                  <a:gd name="T57" fmla="*/ 9 h 135"/>
                  <a:gd name="T58" fmla="*/ 76 w 127"/>
                  <a:gd name="T59" fmla="*/ 8 h 135"/>
                  <a:gd name="T60" fmla="*/ 76 w 127"/>
                  <a:gd name="T61" fmla="*/ 1 h 135"/>
                  <a:gd name="T62" fmla="*/ 122 w 127"/>
                  <a:gd name="T63" fmla="*/ 1 h 135"/>
                  <a:gd name="T64" fmla="*/ 122 w 127"/>
                  <a:gd name="T65" fmla="*/ 8 h 135"/>
                  <a:gd name="T66" fmla="*/ 118 w 127"/>
                  <a:gd name="T67" fmla="*/ 8 h 135"/>
                  <a:gd name="T68" fmla="*/ 99 w 127"/>
                  <a:gd name="T69" fmla="*/ 18 h 135"/>
                  <a:gd name="T70" fmla="*/ 77 w 127"/>
                  <a:gd name="T71" fmla="*/ 41 h 135"/>
                  <a:gd name="T72" fmla="*/ 62 w 127"/>
                  <a:gd name="T73" fmla="*/ 57 h 135"/>
                  <a:gd name="T74" fmla="*/ 64 w 127"/>
                  <a:gd name="T75" fmla="*/ 61 h 135"/>
                  <a:gd name="T76" fmla="*/ 102 w 127"/>
                  <a:gd name="T77" fmla="*/ 113 h 135"/>
                  <a:gd name="T78" fmla="*/ 108 w 127"/>
                  <a:gd name="T79" fmla="*/ 120 h 135"/>
                  <a:gd name="T80" fmla="*/ 123 w 127"/>
                  <a:gd name="T81" fmla="*/ 127 h 135"/>
                  <a:gd name="T82" fmla="*/ 127 w 127"/>
                  <a:gd name="T83" fmla="*/ 128 h 135"/>
                  <a:gd name="T84" fmla="*/ 127 w 127"/>
                  <a:gd name="T85" fmla="*/ 135 h 135"/>
                  <a:gd name="T86" fmla="*/ 73 w 127"/>
                  <a:gd name="T87" fmla="*/ 135 h 135"/>
                  <a:gd name="T88" fmla="*/ 73 w 127"/>
                  <a:gd name="T89" fmla="*/ 128 h 135"/>
                  <a:gd name="T90" fmla="*/ 80 w 127"/>
                  <a:gd name="T91" fmla="*/ 127 h 135"/>
                  <a:gd name="T92" fmla="*/ 84 w 127"/>
                  <a:gd name="T93" fmla="*/ 120 h 135"/>
                  <a:gd name="T94" fmla="*/ 82 w 127"/>
                  <a:gd name="T95" fmla="*/ 115 h 135"/>
                  <a:gd name="T96" fmla="*/ 51 w 127"/>
                  <a:gd name="T97" fmla="*/ 72 h 135"/>
                  <a:gd name="T98" fmla="*/ 50 w 127"/>
                  <a:gd name="T99" fmla="*/ 7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7" h="135">
                    <a:moveTo>
                      <a:pt x="50" y="70"/>
                    </a:moveTo>
                    <a:cubicBezTo>
                      <a:pt x="44" y="76"/>
                      <a:pt x="39" y="81"/>
                      <a:pt x="34" y="87"/>
                    </a:cubicBezTo>
                    <a:cubicBezTo>
                      <a:pt x="33" y="88"/>
                      <a:pt x="33" y="89"/>
                      <a:pt x="33" y="90"/>
                    </a:cubicBezTo>
                    <a:cubicBezTo>
                      <a:pt x="33" y="99"/>
                      <a:pt x="33" y="107"/>
                      <a:pt x="33" y="116"/>
                    </a:cubicBezTo>
                    <a:cubicBezTo>
                      <a:pt x="33" y="117"/>
                      <a:pt x="33" y="118"/>
                      <a:pt x="34" y="120"/>
                    </a:cubicBezTo>
                    <a:cubicBezTo>
                      <a:pt x="35" y="125"/>
                      <a:pt x="36" y="126"/>
                      <a:pt x="41" y="127"/>
                    </a:cubicBezTo>
                    <a:cubicBezTo>
                      <a:pt x="44" y="127"/>
                      <a:pt x="46" y="128"/>
                      <a:pt x="49" y="128"/>
                    </a:cubicBezTo>
                    <a:cubicBezTo>
                      <a:pt x="49" y="130"/>
                      <a:pt x="49" y="133"/>
                      <a:pt x="49" y="135"/>
                    </a:cubicBezTo>
                    <a:cubicBezTo>
                      <a:pt x="33" y="135"/>
                      <a:pt x="17" y="135"/>
                      <a:pt x="0" y="135"/>
                    </a:cubicBezTo>
                    <a:cubicBezTo>
                      <a:pt x="0" y="133"/>
                      <a:pt x="0" y="131"/>
                      <a:pt x="0" y="128"/>
                    </a:cubicBezTo>
                    <a:cubicBezTo>
                      <a:pt x="2" y="128"/>
                      <a:pt x="5" y="128"/>
                      <a:pt x="7" y="128"/>
                    </a:cubicBezTo>
                    <a:cubicBezTo>
                      <a:pt x="14" y="127"/>
                      <a:pt x="16" y="125"/>
                      <a:pt x="16" y="118"/>
                    </a:cubicBezTo>
                    <a:cubicBezTo>
                      <a:pt x="16" y="115"/>
                      <a:pt x="16" y="113"/>
                      <a:pt x="16" y="111"/>
                    </a:cubicBezTo>
                    <a:cubicBezTo>
                      <a:pt x="16" y="82"/>
                      <a:pt x="16" y="53"/>
                      <a:pt x="16" y="24"/>
                    </a:cubicBezTo>
                    <a:cubicBezTo>
                      <a:pt x="16" y="21"/>
                      <a:pt x="16" y="18"/>
                      <a:pt x="16" y="16"/>
                    </a:cubicBezTo>
                    <a:cubicBezTo>
                      <a:pt x="15" y="11"/>
                      <a:pt x="13" y="9"/>
                      <a:pt x="8" y="9"/>
                    </a:cubicBezTo>
                    <a:cubicBezTo>
                      <a:pt x="5" y="8"/>
                      <a:pt x="3" y="8"/>
                      <a:pt x="0" y="8"/>
                    </a:cubicBezTo>
                    <a:cubicBezTo>
                      <a:pt x="0" y="5"/>
                      <a:pt x="0" y="3"/>
                      <a:pt x="0" y="1"/>
                    </a:cubicBezTo>
                    <a:cubicBezTo>
                      <a:pt x="4" y="0"/>
                      <a:pt x="40" y="0"/>
                      <a:pt x="49" y="1"/>
                    </a:cubicBezTo>
                    <a:cubicBezTo>
                      <a:pt x="49" y="3"/>
                      <a:pt x="50" y="5"/>
                      <a:pt x="50" y="8"/>
                    </a:cubicBezTo>
                    <a:cubicBezTo>
                      <a:pt x="47" y="8"/>
                      <a:pt x="44" y="8"/>
                      <a:pt x="41" y="9"/>
                    </a:cubicBezTo>
                    <a:cubicBezTo>
                      <a:pt x="37" y="9"/>
                      <a:pt x="34" y="11"/>
                      <a:pt x="34" y="16"/>
                    </a:cubicBezTo>
                    <a:cubicBezTo>
                      <a:pt x="33" y="18"/>
                      <a:pt x="33" y="20"/>
                      <a:pt x="33" y="23"/>
                    </a:cubicBezTo>
                    <a:cubicBezTo>
                      <a:pt x="33" y="39"/>
                      <a:pt x="33" y="54"/>
                      <a:pt x="33" y="70"/>
                    </a:cubicBezTo>
                    <a:cubicBezTo>
                      <a:pt x="33" y="71"/>
                      <a:pt x="33" y="72"/>
                      <a:pt x="33" y="73"/>
                    </a:cubicBezTo>
                    <a:cubicBezTo>
                      <a:pt x="35" y="72"/>
                      <a:pt x="36" y="72"/>
                      <a:pt x="36" y="71"/>
                    </a:cubicBezTo>
                    <a:cubicBezTo>
                      <a:pt x="52" y="54"/>
                      <a:pt x="67" y="37"/>
                      <a:pt x="83" y="19"/>
                    </a:cubicBezTo>
                    <a:cubicBezTo>
                      <a:pt x="84" y="18"/>
                      <a:pt x="85" y="16"/>
                      <a:pt x="86" y="14"/>
                    </a:cubicBezTo>
                    <a:cubicBezTo>
                      <a:pt x="88" y="12"/>
                      <a:pt x="87" y="10"/>
                      <a:pt x="84" y="9"/>
                    </a:cubicBezTo>
                    <a:cubicBezTo>
                      <a:pt x="81" y="8"/>
                      <a:pt x="79" y="8"/>
                      <a:pt x="76" y="8"/>
                    </a:cubicBezTo>
                    <a:cubicBezTo>
                      <a:pt x="76" y="5"/>
                      <a:pt x="76" y="3"/>
                      <a:pt x="76" y="1"/>
                    </a:cubicBezTo>
                    <a:cubicBezTo>
                      <a:pt x="79" y="0"/>
                      <a:pt x="114" y="0"/>
                      <a:pt x="122" y="1"/>
                    </a:cubicBezTo>
                    <a:cubicBezTo>
                      <a:pt x="122" y="3"/>
                      <a:pt x="122" y="5"/>
                      <a:pt x="122" y="8"/>
                    </a:cubicBezTo>
                    <a:cubicBezTo>
                      <a:pt x="121" y="8"/>
                      <a:pt x="120" y="8"/>
                      <a:pt x="118" y="8"/>
                    </a:cubicBezTo>
                    <a:cubicBezTo>
                      <a:pt x="111" y="9"/>
                      <a:pt x="104" y="12"/>
                      <a:pt x="99" y="18"/>
                    </a:cubicBezTo>
                    <a:cubicBezTo>
                      <a:pt x="92" y="25"/>
                      <a:pt x="85" y="33"/>
                      <a:pt x="77" y="41"/>
                    </a:cubicBezTo>
                    <a:cubicBezTo>
                      <a:pt x="72" y="46"/>
                      <a:pt x="67" y="52"/>
                      <a:pt x="62" y="57"/>
                    </a:cubicBezTo>
                    <a:cubicBezTo>
                      <a:pt x="63" y="58"/>
                      <a:pt x="64" y="59"/>
                      <a:pt x="64" y="61"/>
                    </a:cubicBezTo>
                    <a:cubicBezTo>
                      <a:pt x="77" y="78"/>
                      <a:pt x="90" y="95"/>
                      <a:pt x="102" y="113"/>
                    </a:cubicBezTo>
                    <a:cubicBezTo>
                      <a:pt x="104" y="115"/>
                      <a:pt x="106" y="118"/>
                      <a:pt x="108" y="120"/>
                    </a:cubicBezTo>
                    <a:cubicBezTo>
                      <a:pt x="112" y="124"/>
                      <a:pt x="117" y="127"/>
                      <a:pt x="123" y="127"/>
                    </a:cubicBezTo>
                    <a:cubicBezTo>
                      <a:pt x="124" y="128"/>
                      <a:pt x="125" y="128"/>
                      <a:pt x="127" y="128"/>
                    </a:cubicBezTo>
                    <a:cubicBezTo>
                      <a:pt x="127" y="130"/>
                      <a:pt x="127" y="133"/>
                      <a:pt x="127" y="135"/>
                    </a:cubicBezTo>
                    <a:cubicBezTo>
                      <a:pt x="109" y="135"/>
                      <a:pt x="91" y="135"/>
                      <a:pt x="73" y="135"/>
                    </a:cubicBezTo>
                    <a:cubicBezTo>
                      <a:pt x="73" y="133"/>
                      <a:pt x="73" y="131"/>
                      <a:pt x="73" y="128"/>
                    </a:cubicBezTo>
                    <a:cubicBezTo>
                      <a:pt x="75" y="128"/>
                      <a:pt x="78" y="128"/>
                      <a:pt x="80" y="127"/>
                    </a:cubicBezTo>
                    <a:cubicBezTo>
                      <a:pt x="85" y="127"/>
                      <a:pt x="86" y="125"/>
                      <a:pt x="84" y="120"/>
                    </a:cubicBezTo>
                    <a:cubicBezTo>
                      <a:pt x="84" y="118"/>
                      <a:pt x="83" y="117"/>
                      <a:pt x="82" y="115"/>
                    </a:cubicBezTo>
                    <a:cubicBezTo>
                      <a:pt x="72" y="101"/>
                      <a:pt x="61" y="86"/>
                      <a:pt x="51" y="72"/>
                    </a:cubicBezTo>
                    <a:cubicBezTo>
                      <a:pt x="51" y="71"/>
                      <a:pt x="50" y="71"/>
                      <a:pt x="50" y="7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2" name="Freeform 19">
                <a:extLst>
                  <a:ext uri="{FF2B5EF4-FFF2-40B4-BE49-F238E27FC236}">
                    <a16:creationId xmlns:a16="http://schemas.microsoft.com/office/drawing/2014/main" id="{F0E374B4-1D8A-4254-9BF8-9478B61B7867}"/>
                  </a:ext>
                </a:extLst>
              </p:cNvPr>
              <p:cNvSpPr>
                <a:spLocks/>
              </p:cNvSpPr>
              <p:nvPr/>
            </p:nvSpPr>
            <p:spPr bwMode="auto">
              <a:xfrm>
                <a:off x="7278607" y="3887973"/>
                <a:ext cx="358826" cy="384457"/>
              </a:xfrm>
              <a:custGeom>
                <a:avLst/>
                <a:gdLst>
                  <a:gd name="T0" fmla="*/ 28 w 126"/>
                  <a:gd name="T1" fmla="*/ 16 h 135"/>
                  <a:gd name="T2" fmla="*/ 28 w 126"/>
                  <a:gd name="T3" fmla="*/ 20 h 135"/>
                  <a:gd name="T4" fmla="*/ 28 w 126"/>
                  <a:gd name="T5" fmla="*/ 109 h 135"/>
                  <a:gd name="T6" fmla="*/ 28 w 126"/>
                  <a:gd name="T7" fmla="*/ 119 h 135"/>
                  <a:gd name="T8" fmla="*/ 37 w 126"/>
                  <a:gd name="T9" fmla="*/ 127 h 135"/>
                  <a:gd name="T10" fmla="*/ 44 w 126"/>
                  <a:gd name="T11" fmla="*/ 128 h 135"/>
                  <a:gd name="T12" fmla="*/ 44 w 126"/>
                  <a:gd name="T13" fmla="*/ 135 h 135"/>
                  <a:gd name="T14" fmla="*/ 0 w 126"/>
                  <a:gd name="T15" fmla="*/ 135 h 135"/>
                  <a:gd name="T16" fmla="*/ 0 w 126"/>
                  <a:gd name="T17" fmla="*/ 128 h 135"/>
                  <a:gd name="T18" fmla="*/ 8 w 126"/>
                  <a:gd name="T19" fmla="*/ 127 h 135"/>
                  <a:gd name="T20" fmla="*/ 16 w 126"/>
                  <a:gd name="T21" fmla="*/ 120 h 135"/>
                  <a:gd name="T22" fmla="*/ 16 w 126"/>
                  <a:gd name="T23" fmla="*/ 113 h 135"/>
                  <a:gd name="T24" fmla="*/ 16 w 126"/>
                  <a:gd name="T25" fmla="*/ 19 h 135"/>
                  <a:gd name="T26" fmla="*/ 16 w 126"/>
                  <a:gd name="T27" fmla="*/ 15 h 135"/>
                  <a:gd name="T28" fmla="*/ 9 w 126"/>
                  <a:gd name="T29" fmla="*/ 9 h 135"/>
                  <a:gd name="T30" fmla="*/ 5 w 126"/>
                  <a:gd name="T31" fmla="*/ 8 h 135"/>
                  <a:gd name="T32" fmla="*/ 1 w 126"/>
                  <a:gd name="T33" fmla="*/ 8 h 135"/>
                  <a:gd name="T34" fmla="*/ 1 w 126"/>
                  <a:gd name="T35" fmla="*/ 1 h 135"/>
                  <a:gd name="T36" fmla="*/ 40 w 126"/>
                  <a:gd name="T37" fmla="*/ 1 h 135"/>
                  <a:gd name="T38" fmla="*/ 98 w 126"/>
                  <a:gd name="T39" fmla="*/ 100 h 135"/>
                  <a:gd name="T40" fmla="*/ 99 w 126"/>
                  <a:gd name="T41" fmla="*/ 100 h 135"/>
                  <a:gd name="T42" fmla="*/ 99 w 126"/>
                  <a:gd name="T43" fmla="*/ 96 h 135"/>
                  <a:gd name="T44" fmla="*/ 99 w 126"/>
                  <a:gd name="T45" fmla="*/ 24 h 135"/>
                  <a:gd name="T46" fmla="*/ 98 w 126"/>
                  <a:gd name="T47" fmla="*/ 16 h 135"/>
                  <a:gd name="T48" fmla="*/ 90 w 126"/>
                  <a:gd name="T49" fmla="*/ 9 h 135"/>
                  <a:gd name="T50" fmla="*/ 83 w 126"/>
                  <a:gd name="T51" fmla="*/ 8 h 135"/>
                  <a:gd name="T52" fmla="*/ 83 w 126"/>
                  <a:gd name="T53" fmla="*/ 1 h 135"/>
                  <a:gd name="T54" fmla="*/ 126 w 126"/>
                  <a:gd name="T55" fmla="*/ 1 h 135"/>
                  <a:gd name="T56" fmla="*/ 126 w 126"/>
                  <a:gd name="T57" fmla="*/ 8 h 135"/>
                  <a:gd name="T58" fmla="*/ 119 w 126"/>
                  <a:gd name="T59" fmla="*/ 9 h 135"/>
                  <a:gd name="T60" fmla="*/ 111 w 126"/>
                  <a:gd name="T61" fmla="*/ 16 h 135"/>
                  <a:gd name="T62" fmla="*/ 110 w 126"/>
                  <a:gd name="T63" fmla="*/ 27 h 135"/>
                  <a:gd name="T64" fmla="*/ 110 w 126"/>
                  <a:gd name="T65" fmla="*/ 129 h 135"/>
                  <a:gd name="T66" fmla="*/ 110 w 126"/>
                  <a:gd name="T67" fmla="*/ 135 h 135"/>
                  <a:gd name="T68" fmla="*/ 99 w 126"/>
                  <a:gd name="T69" fmla="*/ 135 h 135"/>
                  <a:gd name="T70" fmla="*/ 29 w 126"/>
                  <a:gd name="T71" fmla="*/ 15 h 135"/>
                  <a:gd name="T72" fmla="*/ 28 w 126"/>
                  <a:gd name="T73" fmla="*/ 1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6" h="135">
                    <a:moveTo>
                      <a:pt x="28" y="16"/>
                    </a:moveTo>
                    <a:cubicBezTo>
                      <a:pt x="28" y="17"/>
                      <a:pt x="28" y="19"/>
                      <a:pt x="28" y="20"/>
                    </a:cubicBezTo>
                    <a:cubicBezTo>
                      <a:pt x="28" y="50"/>
                      <a:pt x="28" y="79"/>
                      <a:pt x="28" y="109"/>
                    </a:cubicBezTo>
                    <a:cubicBezTo>
                      <a:pt x="28" y="112"/>
                      <a:pt x="28" y="115"/>
                      <a:pt x="28" y="119"/>
                    </a:cubicBezTo>
                    <a:cubicBezTo>
                      <a:pt x="29" y="124"/>
                      <a:pt x="31" y="126"/>
                      <a:pt x="37" y="127"/>
                    </a:cubicBezTo>
                    <a:cubicBezTo>
                      <a:pt x="39" y="127"/>
                      <a:pt x="41" y="128"/>
                      <a:pt x="44" y="128"/>
                    </a:cubicBezTo>
                    <a:cubicBezTo>
                      <a:pt x="44" y="130"/>
                      <a:pt x="44" y="133"/>
                      <a:pt x="44" y="135"/>
                    </a:cubicBezTo>
                    <a:cubicBezTo>
                      <a:pt x="29" y="135"/>
                      <a:pt x="15" y="135"/>
                      <a:pt x="0" y="135"/>
                    </a:cubicBezTo>
                    <a:cubicBezTo>
                      <a:pt x="0" y="133"/>
                      <a:pt x="0" y="131"/>
                      <a:pt x="0" y="128"/>
                    </a:cubicBezTo>
                    <a:cubicBezTo>
                      <a:pt x="3" y="128"/>
                      <a:pt x="5" y="127"/>
                      <a:pt x="8" y="127"/>
                    </a:cubicBezTo>
                    <a:cubicBezTo>
                      <a:pt x="12" y="127"/>
                      <a:pt x="15" y="124"/>
                      <a:pt x="16" y="120"/>
                    </a:cubicBezTo>
                    <a:cubicBezTo>
                      <a:pt x="16" y="118"/>
                      <a:pt x="16" y="115"/>
                      <a:pt x="16" y="113"/>
                    </a:cubicBezTo>
                    <a:cubicBezTo>
                      <a:pt x="16" y="82"/>
                      <a:pt x="16" y="50"/>
                      <a:pt x="16" y="19"/>
                    </a:cubicBezTo>
                    <a:cubicBezTo>
                      <a:pt x="16" y="18"/>
                      <a:pt x="16" y="17"/>
                      <a:pt x="16" y="15"/>
                    </a:cubicBezTo>
                    <a:cubicBezTo>
                      <a:pt x="16" y="11"/>
                      <a:pt x="14" y="9"/>
                      <a:pt x="9" y="9"/>
                    </a:cubicBezTo>
                    <a:cubicBezTo>
                      <a:pt x="8" y="8"/>
                      <a:pt x="7" y="8"/>
                      <a:pt x="5" y="8"/>
                    </a:cubicBezTo>
                    <a:cubicBezTo>
                      <a:pt x="4" y="8"/>
                      <a:pt x="2" y="8"/>
                      <a:pt x="1" y="8"/>
                    </a:cubicBezTo>
                    <a:cubicBezTo>
                      <a:pt x="1" y="5"/>
                      <a:pt x="1" y="3"/>
                      <a:pt x="1" y="1"/>
                    </a:cubicBezTo>
                    <a:cubicBezTo>
                      <a:pt x="14" y="1"/>
                      <a:pt x="27" y="1"/>
                      <a:pt x="40" y="1"/>
                    </a:cubicBezTo>
                    <a:cubicBezTo>
                      <a:pt x="59" y="34"/>
                      <a:pt x="79" y="67"/>
                      <a:pt x="98" y="100"/>
                    </a:cubicBezTo>
                    <a:cubicBezTo>
                      <a:pt x="98" y="100"/>
                      <a:pt x="99" y="100"/>
                      <a:pt x="99" y="100"/>
                    </a:cubicBezTo>
                    <a:cubicBezTo>
                      <a:pt x="99" y="99"/>
                      <a:pt x="99" y="97"/>
                      <a:pt x="99" y="96"/>
                    </a:cubicBezTo>
                    <a:cubicBezTo>
                      <a:pt x="99" y="72"/>
                      <a:pt x="99" y="48"/>
                      <a:pt x="99" y="24"/>
                    </a:cubicBezTo>
                    <a:cubicBezTo>
                      <a:pt x="99" y="21"/>
                      <a:pt x="99" y="19"/>
                      <a:pt x="98" y="16"/>
                    </a:cubicBezTo>
                    <a:cubicBezTo>
                      <a:pt x="97" y="12"/>
                      <a:pt x="94" y="9"/>
                      <a:pt x="90" y="9"/>
                    </a:cubicBezTo>
                    <a:cubicBezTo>
                      <a:pt x="88" y="8"/>
                      <a:pt x="86" y="8"/>
                      <a:pt x="83" y="8"/>
                    </a:cubicBezTo>
                    <a:cubicBezTo>
                      <a:pt x="83" y="5"/>
                      <a:pt x="83" y="3"/>
                      <a:pt x="83" y="1"/>
                    </a:cubicBezTo>
                    <a:cubicBezTo>
                      <a:pt x="87" y="0"/>
                      <a:pt x="115" y="0"/>
                      <a:pt x="126" y="1"/>
                    </a:cubicBezTo>
                    <a:cubicBezTo>
                      <a:pt x="126" y="3"/>
                      <a:pt x="126" y="5"/>
                      <a:pt x="126" y="8"/>
                    </a:cubicBezTo>
                    <a:cubicBezTo>
                      <a:pt x="124" y="8"/>
                      <a:pt x="122" y="8"/>
                      <a:pt x="119" y="9"/>
                    </a:cubicBezTo>
                    <a:cubicBezTo>
                      <a:pt x="115" y="9"/>
                      <a:pt x="112" y="12"/>
                      <a:pt x="111" y="16"/>
                    </a:cubicBezTo>
                    <a:cubicBezTo>
                      <a:pt x="111" y="20"/>
                      <a:pt x="110" y="23"/>
                      <a:pt x="110" y="27"/>
                    </a:cubicBezTo>
                    <a:cubicBezTo>
                      <a:pt x="110" y="61"/>
                      <a:pt x="110" y="95"/>
                      <a:pt x="110" y="129"/>
                    </a:cubicBezTo>
                    <a:cubicBezTo>
                      <a:pt x="110" y="131"/>
                      <a:pt x="110" y="133"/>
                      <a:pt x="110" y="135"/>
                    </a:cubicBezTo>
                    <a:cubicBezTo>
                      <a:pt x="106" y="135"/>
                      <a:pt x="103" y="135"/>
                      <a:pt x="99" y="135"/>
                    </a:cubicBezTo>
                    <a:cubicBezTo>
                      <a:pt x="76" y="95"/>
                      <a:pt x="52" y="55"/>
                      <a:pt x="29" y="15"/>
                    </a:cubicBezTo>
                    <a:cubicBezTo>
                      <a:pt x="28" y="15"/>
                      <a:pt x="28" y="15"/>
                      <a:pt x="28" y="16"/>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3" name="Freeform 20">
                <a:extLst>
                  <a:ext uri="{FF2B5EF4-FFF2-40B4-BE49-F238E27FC236}">
                    <a16:creationId xmlns:a16="http://schemas.microsoft.com/office/drawing/2014/main" id="{AFBC22B1-E0E5-491D-8D3A-0CADD301B3F1}"/>
                  </a:ext>
                </a:extLst>
              </p:cNvPr>
              <p:cNvSpPr>
                <a:spLocks/>
              </p:cNvSpPr>
              <p:nvPr/>
            </p:nvSpPr>
            <p:spPr bwMode="auto">
              <a:xfrm>
                <a:off x="8233341" y="3887973"/>
                <a:ext cx="352419" cy="384457"/>
              </a:xfrm>
              <a:custGeom>
                <a:avLst/>
                <a:gdLst>
                  <a:gd name="T0" fmla="*/ 0 w 124"/>
                  <a:gd name="T1" fmla="*/ 8 h 135"/>
                  <a:gd name="T2" fmla="*/ 0 w 124"/>
                  <a:gd name="T3" fmla="*/ 1 h 135"/>
                  <a:gd name="T4" fmla="*/ 105 w 124"/>
                  <a:gd name="T5" fmla="*/ 1 h 135"/>
                  <a:gd name="T6" fmla="*/ 117 w 124"/>
                  <a:gd name="T7" fmla="*/ 35 h 135"/>
                  <a:gd name="T8" fmla="*/ 110 w 124"/>
                  <a:gd name="T9" fmla="*/ 39 h 135"/>
                  <a:gd name="T10" fmla="*/ 107 w 124"/>
                  <a:gd name="T11" fmla="*/ 33 h 135"/>
                  <a:gd name="T12" fmla="*/ 78 w 124"/>
                  <a:gd name="T13" fmla="*/ 11 h 135"/>
                  <a:gd name="T14" fmla="*/ 34 w 124"/>
                  <a:gd name="T15" fmla="*/ 11 h 135"/>
                  <a:gd name="T16" fmla="*/ 34 w 124"/>
                  <a:gd name="T17" fmla="*/ 61 h 135"/>
                  <a:gd name="T18" fmla="*/ 55 w 124"/>
                  <a:gd name="T19" fmla="*/ 60 h 135"/>
                  <a:gd name="T20" fmla="*/ 69 w 124"/>
                  <a:gd name="T21" fmla="*/ 45 h 135"/>
                  <a:gd name="T22" fmla="*/ 70 w 124"/>
                  <a:gd name="T23" fmla="*/ 36 h 135"/>
                  <a:gd name="T24" fmla="*/ 78 w 124"/>
                  <a:gd name="T25" fmla="*/ 36 h 135"/>
                  <a:gd name="T26" fmla="*/ 78 w 124"/>
                  <a:gd name="T27" fmla="*/ 95 h 135"/>
                  <a:gd name="T28" fmla="*/ 74 w 124"/>
                  <a:gd name="T29" fmla="*/ 95 h 135"/>
                  <a:gd name="T30" fmla="*/ 70 w 124"/>
                  <a:gd name="T31" fmla="*/ 95 h 135"/>
                  <a:gd name="T32" fmla="*/ 70 w 124"/>
                  <a:gd name="T33" fmla="*/ 88 h 135"/>
                  <a:gd name="T34" fmla="*/ 68 w 124"/>
                  <a:gd name="T35" fmla="*/ 81 h 135"/>
                  <a:gd name="T36" fmla="*/ 58 w 124"/>
                  <a:gd name="T37" fmla="*/ 71 h 135"/>
                  <a:gd name="T38" fmla="*/ 34 w 124"/>
                  <a:gd name="T39" fmla="*/ 70 h 135"/>
                  <a:gd name="T40" fmla="*/ 33 w 124"/>
                  <a:gd name="T41" fmla="*/ 74 h 135"/>
                  <a:gd name="T42" fmla="*/ 33 w 124"/>
                  <a:gd name="T43" fmla="*/ 115 h 135"/>
                  <a:gd name="T44" fmla="*/ 43 w 124"/>
                  <a:gd name="T45" fmla="*/ 125 h 135"/>
                  <a:gd name="T46" fmla="*/ 69 w 124"/>
                  <a:gd name="T47" fmla="*/ 125 h 135"/>
                  <a:gd name="T48" fmla="*/ 112 w 124"/>
                  <a:gd name="T49" fmla="*/ 97 h 135"/>
                  <a:gd name="T50" fmla="*/ 115 w 124"/>
                  <a:gd name="T51" fmla="*/ 90 h 135"/>
                  <a:gd name="T52" fmla="*/ 124 w 124"/>
                  <a:gd name="T53" fmla="*/ 93 h 135"/>
                  <a:gd name="T54" fmla="*/ 109 w 124"/>
                  <a:gd name="T55" fmla="*/ 135 h 135"/>
                  <a:gd name="T56" fmla="*/ 0 w 124"/>
                  <a:gd name="T57" fmla="*/ 135 h 135"/>
                  <a:gd name="T58" fmla="*/ 0 w 124"/>
                  <a:gd name="T59" fmla="*/ 128 h 135"/>
                  <a:gd name="T60" fmla="*/ 8 w 124"/>
                  <a:gd name="T61" fmla="*/ 127 h 135"/>
                  <a:gd name="T62" fmla="*/ 15 w 124"/>
                  <a:gd name="T63" fmla="*/ 120 h 135"/>
                  <a:gd name="T64" fmla="*/ 16 w 124"/>
                  <a:gd name="T65" fmla="*/ 113 h 135"/>
                  <a:gd name="T66" fmla="*/ 16 w 124"/>
                  <a:gd name="T67" fmla="*/ 21 h 135"/>
                  <a:gd name="T68" fmla="*/ 16 w 124"/>
                  <a:gd name="T69" fmla="*/ 16 h 135"/>
                  <a:gd name="T70" fmla="*/ 8 w 124"/>
                  <a:gd name="T71" fmla="*/ 9 h 135"/>
                  <a:gd name="T72" fmla="*/ 4 w 124"/>
                  <a:gd name="T73" fmla="*/ 8 h 135"/>
                  <a:gd name="T74" fmla="*/ 0 w 124"/>
                  <a:gd name="T75" fmla="*/ 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4" h="135">
                    <a:moveTo>
                      <a:pt x="0" y="8"/>
                    </a:moveTo>
                    <a:cubicBezTo>
                      <a:pt x="0" y="5"/>
                      <a:pt x="0" y="3"/>
                      <a:pt x="0" y="1"/>
                    </a:cubicBezTo>
                    <a:cubicBezTo>
                      <a:pt x="3" y="0"/>
                      <a:pt x="98" y="0"/>
                      <a:pt x="105" y="1"/>
                    </a:cubicBezTo>
                    <a:cubicBezTo>
                      <a:pt x="109" y="12"/>
                      <a:pt x="113" y="24"/>
                      <a:pt x="117" y="35"/>
                    </a:cubicBezTo>
                    <a:cubicBezTo>
                      <a:pt x="115" y="37"/>
                      <a:pt x="112" y="38"/>
                      <a:pt x="110" y="39"/>
                    </a:cubicBezTo>
                    <a:cubicBezTo>
                      <a:pt x="109" y="36"/>
                      <a:pt x="108" y="35"/>
                      <a:pt x="107" y="33"/>
                    </a:cubicBezTo>
                    <a:cubicBezTo>
                      <a:pt x="101" y="20"/>
                      <a:pt x="92" y="13"/>
                      <a:pt x="78" y="11"/>
                    </a:cubicBezTo>
                    <a:cubicBezTo>
                      <a:pt x="63" y="10"/>
                      <a:pt x="48" y="11"/>
                      <a:pt x="34" y="11"/>
                    </a:cubicBezTo>
                    <a:cubicBezTo>
                      <a:pt x="33" y="15"/>
                      <a:pt x="33" y="55"/>
                      <a:pt x="34" y="61"/>
                    </a:cubicBezTo>
                    <a:cubicBezTo>
                      <a:pt x="41" y="61"/>
                      <a:pt x="48" y="61"/>
                      <a:pt x="55" y="60"/>
                    </a:cubicBezTo>
                    <a:cubicBezTo>
                      <a:pt x="64" y="59"/>
                      <a:pt x="68" y="54"/>
                      <a:pt x="69" y="45"/>
                    </a:cubicBezTo>
                    <a:cubicBezTo>
                      <a:pt x="70" y="42"/>
                      <a:pt x="70" y="39"/>
                      <a:pt x="70" y="36"/>
                    </a:cubicBezTo>
                    <a:cubicBezTo>
                      <a:pt x="73" y="36"/>
                      <a:pt x="75" y="36"/>
                      <a:pt x="78" y="36"/>
                    </a:cubicBezTo>
                    <a:cubicBezTo>
                      <a:pt x="78" y="56"/>
                      <a:pt x="78" y="75"/>
                      <a:pt x="78" y="95"/>
                    </a:cubicBezTo>
                    <a:cubicBezTo>
                      <a:pt x="77" y="95"/>
                      <a:pt x="76" y="95"/>
                      <a:pt x="74" y="95"/>
                    </a:cubicBezTo>
                    <a:cubicBezTo>
                      <a:pt x="73" y="95"/>
                      <a:pt x="72" y="95"/>
                      <a:pt x="70" y="95"/>
                    </a:cubicBezTo>
                    <a:cubicBezTo>
                      <a:pt x="70" y="93"/>
                      <a:pt x="70" y="90"/>
                      <a:pt x="70" y="88"/>
                    </a:cubicBezTo>
                    <a:cubicBezTo>
                      <a:pt x="69" y="86"/>
                      <a:pt x="69" y="83"/>
                      <a:pt x="68" y="81"/>
                    </a:cubicBezTo>
                    <a:cubicBezTo>
                      <a:pt x="67" y="75"/>
                      <a:pt x="64" y="72"/>
                      <a:pt x="58" y="71"/>
                    </a:cubicBezTo>
                    <a:cubicBezTo>
                      <a:pt x="50" y="69"/>
                      <a:pt x="42" y="70"/>
                      <a:pt x="34" y="70"/>
                    </a:cubicBezTo>
                    <a:cubicBezTo>
                      <a:pt x="33" y="72"/>
                      <a:pt x="33" y="73"/>
                      <a:pt x="33" y="74"/>
                    </a:cubicBezTo>
                    <a:cubicBezTo>
                      <a:pt x="33" y="88"/>
                      <a:pt x="33" y="102"/>
                      <a:pt x="33" y="115"/>
                    </a:cubicBezTo>
                    <a:cubicBezTo>
                      <a:pt x="33" y="124"/>
                      <a:pt x="34" y="125"/>
                      <a:pt x="43" y="125"/>
                    </a:cubicBezTo>
                    <a:cubicBezTo>
                      <a:pt x="52" y="125"/>
                      <a:pt x="60" y="125"/>
                      <a:pt x="69" y="125"/>
                    </a:cubicBezTo>
                    <a:cubicBezTo>
                      <a:pt x="89" y="125"/>
                      <a:pt x="104" y="115"/>
                      <a:pt x="112" y="97"/>
                    </a:cubicBezTo>
                    <a:cubicBezTo>
                      <a:pt x="113" y="95"/>
                      <a:pt x="114" y="93"/>
                      <a:pt x="115" y="90"/>
                    </a:cubicBezTo>
                    <a:cubicBezTo>
                      <a:pt x="118" y="91"/>
                      <a:pt x="121" y="92"/>
                      <a:pt x="124" y="93"/>
                    </a:cubicBezTo>
                    <a:cubicBezTo>
                      <a:pt x="119" y="108"/>
                      <a:pt x="114" y="121"/>
                      <a:pt x="109" y="135"/>
                    </a:cubicBezTo>
                    <a:cubicBezTo>
                      <a:pt x="73" y="135"/>
                      <a:pt x="37" y="135"/>
                      <a:pt x="0" y="135"/>
                    </a:cubicBezTo>
                    <a:cubicBezTo>
                      <a:pt x="0" y="133"/>
                      <a:pt x="0" y="131"/>
                      <a:pt x="0" y="128"/>
                    </a:cubicBezTo>
                    <a:cubicBezTo>
                      <a:pt x="3" y="128"/>
                      <a:pt x="6" y="128"/>
                      <a:pt x="8" y="127"/>
                    </a:cubicBezTo>
                    <a:cubicBezTo>
                      <a:pt x="13" y="126"/>
                      <a:pt x="15" y="125"/>
                      <a:pt x="15" y="120"/>
                    </a:cubicBezTo>
                    <a:cubicBezTo>
                      <a:pt x="16" y="118"/>
                      <a:pt x="16" y="115"/>
                      <a:pt x="16" y="113"/>
                    </a:cubicBezTo>
                    <a:cubicBezTo>
                      <a:pt x="16" y="82"/>
                      <a:pt x="16" y="52"/>
                      <a:pt x="16" y="21"/>
                    </a:cubicBezTo>
                    <a:cubicBezTo>
                      <a:pt x="16" y="20"/>
                      <a:pt x="16" y="18"/>
                      <a:pt x="16" y="16"/>
                    </a:cubicBezTo>
                    <a:cubicBezTo>
                      <a:pt x="15" y="11"/>
                      <a:pt x="13" y="9"/>
                      <a:pt x="8" y="9"/>
                    </a:cubicBezTo>
                    <a:cubicBezTo>
                      <a:pt x="7" y="9"/>
                      <a:pt x="6" y="8"/>
                      <a:pt x="4" y="8"/>
                    </a:cubicBezTo>
                    <a:cubicBezTo>
                      <a:pt x="3" y="8"/>
                      <a:pt x="2" y="8"/>
                      <a:pt x="0" y="8"/>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4" name="Freeform 21">
                <a:extLst>
                  <a:ext uri="{FF2B5EF4-FFF2-40B4-BE49-F238E27FC236}">
                    <a16:creationId xmlns:a16="http://schemas.microsoft.com/office/drawing/2014/main" id="{52A94EBF-BEA5-40C1-BA72-F097DF0149EB}"/>
                  </a:ext>
                </a:extLst>
              </p:cNvPr>
              <p:cNvSpPr>
                <a:spLocks/>
              </p:cNvSpPr>
              <p:nvPr/>
            </p:nvSpPr>
            <p:spPr bwMode="auto">
              <a:xfrm>
                <a:off x="4949441" y="3891177"/>
                <a:ext cx="352419" cy="381253"/>
              </a:xfrm>
              <a:custGeom>
                <a:avLst/>
                <a:gdLst>
                  <a:gd name="T0" fmla="*/ 33 w 123"/>
                  <a:gd name="T1" fmla="*/ 60 h 134"/>
                  <a:gd name="T2" fmla="*/ 55 w 123"/>
                  <a:gd name="T3" fmla="*/ 59 h 134"/>
                  <a:gd name="T4" fmla="*/ 68 w 123"/>
                  <a:gd name="T5" fmla="*/ 45 h 134"/>
                  <a:gd name="T6" fmla="*/ 70 w 123"/>
                  <a:gd name="T7" fmla="*/ 35 h 134"/>
                  <a:gd name="T8" fmla="*/ 77 w 123"/>
                  <a:gd name="T9" fmla="*/ 35 h 134"/>
                  <a:gd name="T10" fmla="*/ 77 w 123"/>
                  <a:gd name="T11" fmla="*/ 94 h 134"/>
                  <a:gd name="T12" fmla="*/ 75 w 123"/>
                  <a:gd name="T13" fmla="*/ 94 h 134"/>
                  <a:gd name="T14" fmla="*/ 70 w 123"/>
                  <a:gd name="T15" fmla="*/ 94 h 134"/>
                  <a:gd name="T16" fmla="*/ 69 w 123"/>
                  <a:gd name="T17" fmla="*/ 83 h 134"/>
                  <a:gd name="T18" fmla="*/ 54 w 123"/>
                  <a:gd name="T19" fmla="*/ 69 h 134"/>
                  <a:gd name="T20" fmla="*/ 33 w 123"/>
                  <a:gd name="T21" fmla="*/ 69 h 134"/>
                  <a:gd name="T22" fmla="*/ 33 w 123"/>
                  <a:gd name="T23" fmla="*/ 73 h 134"/>
                  <a:gd name="T24" fmla="*/ 33 w 123"/>
                  <a:gd name="T25" fmla="*/ 114 h 134"/>
                  <a:gd name="T26" fmla="*/ 43 w 123"/>
                  <a:gd name="T27" fmla="*/ 124 h 134"/>
                  <a:gd name="T28" fmla="*/ 68 w 123"/>
                  <a:gd name="T29" fmla="*/ 124 h 134"/>
                  <a:gd name="T30" fmla="*/ 112 w 123"/>
                  <a:gd name="T31" fmla="*/ 96 h 134"/>
                  <a:gd name="T32" fmla="*/ 115 w 123"/>
                  <a:gd name="T33" fmla="*/ 90 h 134"/>
                  <a:gd name="T34" fmla="*/ 115 w 123"/>
                  <a:gd name="T35" fmla="*/ 90 h 134"/>
                  <a:gd name="T36" fmla="*/ 123 w 123"/>
                  <a:gd name="T37" fmla="*/ 92 h 134"/>
                  <a:gd name="T38" fmla="*/ 109 w 123"/>
                  <a:gd name="T39" fmla="*/ 134 h 134"/>
                  <a:gd name="T40" fmla="*/ 0 w 123"/>
                  <a:gd name="T41" fmla="*/ 134 h 134"/>
                  <a:gd name="T42" fmla="*/ 0 w 123"/>
                  <a:gd name="T43" fmla="*/ 127 h 134"/>
                  <a:gd name="T44" fmla="*/ 8 w 123"/>
                  <a:gd name="T45" fmla="*/ 126 h 134"/>
                  <a:gd name="T46" fmla="*/ 15 w 123"/>
                  <a:gd name="T47" fmla="*/ 120 h 134"/>
                  <a:gd name="T48" fmla="*/ 16 w 123"/>
                  <a:gd name="T49" fmla="*/ 113 h 134"/>
                  <a:gd name="T50" fmla="*/ 16 w 123"/>
                  <a:gd name="T51" fmla="*/ 20 h 134"/>
                  <a:gd name="T52" fmla="*/ 5 w 123"/>
                  <a:gd name="T53" fmla="*/ 7 h 134"/>
                  <a:gd name="T54" fmla="*/ 0 w 123"/>
                  <a:gd name="T55" fmla="*/ 7 h 134"/>
                  <a:gd name="T56" fmla="*/ 0 w 123"/>
                  <a:gd name="T57" fmla="*/ 0 h 134"/>
                  <a:gd name="T58" fmla="*/ 105 w 123"/>
                  <a:gd name="T59" fmla="*/ 0 h 134"/>
                  <a:gd name="T60" fmla="*/ 117 w 123"/>
                  <a:gd name="T61" fmla="*/ 35 h 134"/>
                  <a:gd name="T62" fmla="*/ 109 w 123"/>
                  <a:gd name="T63" fmla="*/ 38 h 134"/>
                  <a:gd name="T64" fmla="*/ 107 w 123"/>
                  <a:gd name="T65" fmla="*/ 34 h 134"/>
                  <a:gd name="T66" fmla="*/ 105 w 123"/>
                  <a:gd name="T67" fmla="*/ 29 h 134"/>
                  <a:gd name="T68" fmla="*/ 78 w 123"/>
                  <a:gd name="T69" fmla="*/ 11 h 134"/>
                  <a:gd name="T70" fmla="*/ 42 w 123"/>
                  <a:gd name="T71" fmla="*/ 10 h 134"/>
                  <a:gd name="T72" fmla="*/ 33 w 123"/>
                  <a:gd name="T73" fmla="*/ 10 h 134"/>
                  <a:gd name="T74" fmla="*/ 33 w 123"/>
                  <a:gd name="T75" fmla="*/ 6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3" h="134">
                    <a:moveTo>
                      <a:pt x="33" y="60"/>
                    </a:moveTo>
                    <a:cubicBezTo>
                      <a:pt x="41" y="60"/>
                      <a:pt x="48" y="61"/>
                      <a:pt x="55" y="59"/>
                    </a:cubicBezTo>
                    <a:cubicBezTo>
                      <a:pt x="63" y="57"/>
                      <a:pt x="67" y="53"/>
                      <a:pt x="68" y="45"/>
                    </a:cubicBezTo>
                    <a:cubicBezTo>
                      <a:pt x="69" y="42"/>
                      <a:pt x="69" y="39"/>
                      <a:pt x="70" y="35"/>
                    </a:cubicBezTo>
                    <a:cubicBezTo>
                      <a:pt x="72" y="35"/>
                      <a:pt x="75" y="35"/>
                      <a:pt x="77" y="35"/>
                    </a:cubicBezTo>
                    <a:cubicBezTo>
                      <a:pt x="77" y="55"/>
                      <a:pt x="77" y="74"/>
                      <a:pt x="77" y="94"/>
                    </a:cubicBezTo>
                    <a:cubicBezTo>
                      <a:pt x="76" y="94"/>
                      <a:pt x="75" y="94"/>
                      <a:pt x="75" y="94"/>
                    </a:cubicBezTo>
                    <a:cubicBezTo>
                      <a:pt x="73" y="94"/>
                      <a:pt x="71" y="94"/>
                      <a:pt x="70" y="94"/>
                    </a:cubicBezTo>
                    <a:cubicBezTo>
                      <a:pt x="69" y="90"/>
                      <a:pt x="69" y="86"/>
                      <a:pt x="69" y="83"/>
                    </a:cubicBezTo>
                    <a:cubicBezTo>
                      <a:pt x="67" y="74"/>
                      <a:pt x="63" y="70"/>
                      <a:pt x="54" y="69"/>
                    </a:cubicBezTo>
                    <a:cubicBezTo>
                      <a:pt x="47" y="69"/>
                      <a:pt x="40" y="69"/>
                      <a:pt x="33" y="69"/>
                    </a:cubicBezTo>
                    <a:cubicBezTo>
                      <a:pt x="33" y="71"/>
                      <a:pt x="33" y="72"/>
                      <a:pt x="33" y="73"/>
                    </a:cubicBezTo>
                    <a:cubicBezTo>
                      <a:pt x="33" y="87"/>
                      <a:pt x="33" y="101"/>
                      <a:pt x="33" y="114"/>
                    </a:cubicBezTo>
                    <a:cubicBezTo>
                      <a:pt x="33" y="123"/>
                      <a:pt x="34" y="124"/>
                      <a:pt x="43" y="124"/>
                    </a:cubicBezTo>
                    <a:cubicBezTo>
                      <a:pt x="51" y="124"/>
                      <a:pt x="60" y="124"/>
                      <a:pt x="68" y="124"/>
                    </a:cubicBezTo>
                    <a:cubicBezTo>
                      <a:pt x="89" y="124"/>
                      <a:pt x="103" y="114"/>
                      <a:pt x="112" y="96"/>
                    </a:cubicBezTo>
                    <a:cubicBezTo>
                      <a:pt x="113" y="94"/>
                      <a:pt x="114" y="92"/>
                      <a:pt x="115" y="90"/>
                    </a:cubicBezTo>
                    <a:cubicBezTo>
                      <a:pt x="115" y="90"/>
                      <a:pt x="115" y="90"/>
                      <a:pt x="115" y="90"/>
                    </a:cubicBezTo>
                    <a:cubicBezTo>
                      <a:pt x="118" y="90"/>
                      <a:pt x="120" y="91"/>
                      <a:pt x="123" y="92"/>
                    </a:cubicBezTo>
                    <a:cubicBezTo>
                      <a:pt x="118" y="107"/>
                      <a:pt x="113" y="120"/>
                      <a:pt x="109" y="134"/>
                    </a:cubicBezTo>
                    <a:cubicBezTo>
                      <a:pt x="72" y="134"/>
                      <a:pt x="36" y="134"/>
                      <a:pt x="0" y="134"/>
                    </a:cubicBezTo>
                    <a:cubicBezTo>
                      <a:pt x="0" y="132"/>
                      <a:pt x="0" y="130"/>
                      <a:pt x="0" y="127"/>
                    </a:cubicBezTo>
                    <a:cubicBezTo>
                      <a:pt x="2" y="127"/>
                      <a:pt x="5" y="126"/>
                      <a:pt x="8" y="126"/>
                    </a:cubicBezTo>
                    <a:cubicBezTo>
                      <a:pt x="12" y="126"/>
                      <a:pt x="14" y="124"/>
                      <a:pt x="15" y="120"/>
                    </a:cubicBezTo>
                    <a:cubicBezTo>
                      <a:pt x="15" y="118"/>
                      <a:pt x="16" y="115"/>
                      <a:pt x="16" y="113"/>
                    </a:cubicBezTo>
                    <a:cubicBezTo>
                      <a:pt x="16" y="82"/>
                      <a:pt x="16" y="51"/>
                      <a:pt x="16" y="20"/>
                    </a:cubicBezTo>
                    <a:cubicBezTo>
                      <a:pt x="16" y="10"/>
                      <a:pt x="14" y="8"/>
                      <a:pt x="5" y="7"/>
                    </a:cubicBezTo>
                    <a:cubicBezTo>
                      <a:pt x="3" y="7"/>
                      <a:pt x="1" y="7"/>
                      <a:pt x="0" y="7"/>
                    </a:cubicBezTo>
                    <a:cubicBezTo>
                      <a:pt x="0" y="4"/>
                      <a:pt x="0" y="2"/>
                      <a:pt x="0" y="0"/>
                    </a:cubicBezTo>
                    <a:cubicBezTo>
                      <a:pt x="34" y="0"/>
                      <a:pt x="69" y="0"/>
                      <a:pt x="105" y="0"/>
                    </a:cubicBezTo>
                    <a:cubicBezTo>
                      <a:pt x="109" y="11"/>
                      <a:pt x="112" y="22"/>
                      <a:pt x="117" y="35"/>
                    </a:cubicBezTo>
                    <a:cubicBezTo>
                      <a:pt x="114" y="36"/>
                      <a:pt x="112" y="37"/>
                      <a:pt x="109" y="38"/>
                    </a:cubicBezTo>
                    <a:cubicBezTo>
                      <a:pt x="108" y="36"/>
                      <a:pt x="108" y="35"/>
                      <a:pt x="107" y="34"/>
                    </a:cubicBezTo>
                    <a:cubicBezTo>
                      <a:pt x="107" y="32"/>
                      <a:pt x="106" y="31"/>
                      <a:pt x="105" y="29"/>
                    </a:cubicBezTo>
                    <a:cubicBezTo>
                      <a:pt x="100" y="18"/>
                      <a:pt x="90" y="11"/>
                      <a:pt x="78" y="11"/>
                    </a:cubicBezTo>
                    <a:cubicBezTo>
                      <a:pt x="66" y="10"/>
                      <a:pt x="54" y="10"/>
                      <a:pt x="42" y="10"/>
                    </a:cubicBezTo>
                    <a:cubicBezTo>
                      <a:pt x="39" y="10"/>
                      <a:pt x="36" y="10"/>
                      <a:pt x="33" y="10"/>
                    </a:cubicBezTo>
                    <a:cubicBezTo>
                      <a:pt x="33" y="26"/>
                      <a:pt x="33" y="43"/>
                      <a:pt x="33" y="6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5" name="Freeform 22">
                <a:extLst>
                  <a:ext uri="{FF2B5EF4-FFF2-40B4-BE49-F238E27FC236}">
                    <a16:creationId xmlns:a16="http://schemas.microsoft.com/office/drawing/2014/main" id="{13446D84-1439-4CA9-B653-7FB33B0DC865}"/>
                  </a:ext>
                </a:extLst>
              </p:cNvPr>
              <p:cNvSpPr>
                <a:spLocks/>
              </p:cNvSpPr>
              <p:nvPr/>
            </p:nvSpPr>
            <p:spPr bwMode="auto">
              <a:xfrm>
                <a:off x="5897767" y="3891177"/>
                <a:ext cx="358826" cy="381253"/>
              </a:xfrm>
              <a:custGeom>
                <a:avLst/>
                <a:gdLst>
                  <a:gd name="T0" fmla="*/ 43 w 126"/>
                  <a:gd name="T1" fmla="*/ 134 h 134"/>
                  <a:gd name="T2" fmla="*/ 0 w 126"/>
                  <a:gd name="T3" fmla="*/ 134 h 134"/>
                  <a:gd name="T4" fmla="*/ 0 w 126"/>
                  <a:gd name="T5" fmla="*/ 127 h 134"/>
                  <a:gd name="T6" fmla="*/ 7 w 126"/>
                  <a:gd name="T7" fmla="*/ 126 h 134"/>
                  <a:gd name="T8" fmla="*/ 16 w 126"/>
                  <a:gd name="T9" fmla="*/ 118 h 134"/>
                  <a:gd name="T10" fmla="*/ 16 w 126"/>
                  <a:gd name="T11" fmla="*/ 110 h 134"/>
                  <a:gd name="T12" fmla="*/ 16 w 126"/>
                  <a:gd name="T13" fmla="*/ 18 h 134"/>
                  <a:gd name="T14" fmla="*/ 5 w 126"/>
                  <a:gd name="T15" fmla="*/ 7 h 134"/>
                  <a:gd name="T16" fmla="*/ 0 w 126"/>
                  <a:gd name="T17" fmla="*/ 7 h 134"/>
                  <a:gd name="T18" fmla="*/ 0 w 126"/>
                  <a:gd name="T19" fmla="*/ 0 h 134"/>
                  <a:gd name="T20" fmla="*/ 40 w 126"/>
                  <a:gd name="T21" fmla="*/ 0 h 134"/>
                  <a:gd name="T22" fmla="*/ 98 w 126"/>
                  <a:gd name="T23" fmla="*/ 100 h 134"/>
                  <a:gd name="T24" fmla="*/ 99 w 126"/>
                  <a:gd name="T25" fmla="*/ 96 h 134"/>
                  <a:gd name="T26" fmla="*/ 99 w 126"/>
                  <a:gd name="T27" fmla="*/ 24 h 134"/>
                  <a:gd name="T28" fmla="*/ 98 w 126"/>
                  <a:gd name="T29" fmla="*/ 17 h 134"/>
                  <a:gd name="T30" fmla="*/ 89 w 126"/>
                  <a:gd name="T31" fmla="*/ 7 h 134"/>
                  <a:gd name="T32" fmla="*/ 83 w 126"/>
                  <a:gd name="T33" fmla="*/ 7 h 134"/>
                  <a:gd name="T34" fmla="*/ 83 w 126"/>
                  <a:gd name="T35" fmla="*/ 4 h 134"/>
                  <a:gd name="T36" fmla="*/ 83 w 126"/>
                  <a:gd name="T37" fmla="*/ 0 h 134"/>
                  <a:gd name="T38" fmla="*/ 125 w 126"/>
                  <a:gd name="T39" fmla="*/ 0 h 134"/>
                  <a:gd name="T40" fmla="*/ 126 w 126"/>
                  <a:gd name="T41" fmla="*/ 3 h 134"/>
                  <a:gd name="T42" fmla="*/ 126 w 126"/>
                  <a:gd name="T43" fmla="*/ 7 h 134"/>
                  <a:gd name="T44" fmla="*/ 120 w 126"/>
                  <a:gd name="T45" fmla="*/ 7 h 134"/>
                  <a:gd name="T46" fmla="*/ 110 w 126"/>
                  <a:gd name="T47" fmla="*/ 16 h 134"/>
                  <a:gd name="T48" fmla="*/ 110 w 126"/>
                  <a:gd name="T49" fmla="*/ 26 h 134"/>
                  <a:gd name="T50" fmla="*/ 110 w 126"/>
                  <a:gd name="T51" fmla="*/ 128 h 134"/>
                  <a:gd name="T52" fmla="*/ 110 w 126"/>
                  <a:gd name="T53" fmla="*/ 134 h 134"/>
                  <a:gd name="T54" fmla="*/ 98 w 126"/>
                  <a:gd name="T55" fmla="*/ 134 h 134"/>
                  <a:gd name="T56" fmla="*/ 28 w 126"/>
                  <a:gd name="T57" fmla="*/ 14 h 134"/>
                  <a:gd name="T58" fmla="*/ 28 w 126"/>
                  <a:gd name="T59" fmla="*/ 14 h 134"/>
                  <a:gd name="T60" fmla="*/ 27 w 126"/>
                  <a:gd name="T61" fmla="*/ 17 h 134"/>
                  <a:gd name="T62" fmla="*/ 27 w 126"/>
                  <a:gd name="T63" fmla="*/ 110 h 134"/>
                  <a:gd name="T64" fmla="*/ 28 w 126"/>
                  <a:gd name="T65" fmla="*/ 118 h 134"/>
                  <a:gd name="T66" fmla="*/ 36 w 126"/>
                  <a:gd name="T67" fmla="*/ 126 h 134"/>
                  <a:gd name="T68" fmla="*/ 43 w 126"/>
                  <a:gd name="T69" fmla="*/ 127 h 134"/>
                  <a:gd name="T70" fmla="*/ 43 w 126"/>
                  <a:gd name="T7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6" h="134">
                    <a:moveTo>
                      <a:pt x="43" y="134"/>
                    </a:moveTo>
                    <a:cubicBezTo>
                      <a:pt x="29" y="134"/>
                      <a:pt x="14" y="134"/>
                      <a:pt x="0" y="134"/>
                    </a:cubicBezTo>
                    <a:cubicBezTo>
                      <a:pt x="0" y="132"/>
                      <a:pt x="0" y="130"/>
                      <a:pt x="0" y="127"/>
                    </a:cubicBezTo>
                    <a:cubicBezTo>
                      <a:pt x="2" y="127"/>
                      <a:pt x="5" y="127"/>
                      <a:pt x="7" y="126"/>
                    </a:cubicBezTo>
                    <a:cubicBezTo>
                      <a:pt x="13" y="125"/>
                      <a:pt x="15" y="123"/>
                      <a:pt x="16" y="118"/>
                    </a:cubicBezTo>
                    <a:cubicBezTo>
                      <a:pt x="16" y="115"/>
                      <a:pt x="16" y="113"/>
                      <a:pt x="16" y="110"/>
                    </a:cubicBezTo>
                    <a:cubicBezTo>
                      <a:pt x="16" y="80"/>
                      <a:pt x="16" y="49"/>
                      <a:pt x="16" y="18"/>
                    </a:cubicBezTo>
                    <a:cubicBezTo>
                      <a:pt x="16" y="9"/>
                      <a:pt x="14" y="8"/>
                      <a:pt x="5" y="7"/>
                    </a:cubicBezTo>
                    <a:cubicBezTo>
                      <a:pt x="4" y="7"/>
                      <a:pt x="2" y="7"/>
                      <a:pt x="0" y="7"/>
                    </a:cubicBezTo>
                    <a:cubicBezTo>
                      <a:pt x="0" y="4"/>
                      <a:pt x="0" y="2"/>
                      <a:pt x="0" y="0"/>
                    </a:cubicBezTo>
                    <a:cubicBezTo>
                      <a:pt x="13" y="0"/>
                      <a:pt x="26" y="0"/>
                      <a:pt x="40" y="0"/>
                    </a:cubicBezTo>
                    <a:cubicBezTo>
                      <a:pt x="59" y="33"/>
                      <a:pt x="78" y="66"/>
                      <a:pt x="98" y="100"/>
                    </a:cubicBezTo>
                    <a:cubicBezTo>
                      <a:pt x="98" y="98"/>
                      <a:pt x="99" y="97"/>
                      <a:pt x="99" y="96"/>
                    </a:cubicBezTo>
                    <a:cubicBezTo>
                      <a:pt x="99" y="72"/>
                      <a:pt x="99" y="48"/>
                      <a:pt x="99" y="24"/>
                    </a:cubicBezTo>
                    <a:cubicBezTo>
                      <a:pt x="99" y="22"/>
                      <a:pt x="99" y="19"/>
                      <a:pt x="98" y="17"/>
                    </a:cubicBezTo>
                    <a:cubicBezTo>
                      <a:pt x="97" y="11"/>
                      <a:pt x="95" y="8"/>
                      <a:pt x="89" y="7"/>
                    </a:cubicBezTo>
                    <a:cubicBezTo>
                      <a:pt x="87" y="7"/>
                      <a:pt x="85" y="7"/>
                      <a:pt x="83" y="7"/>
                    </a:cubicBezTo>
                    <a:cubicBezTo>
                      <a:pt x="83" y="6"/>
                      <a:pt x="83" y="5"/>
                      <a:pt x="83" y="4"/>
                    </a:cubicBezTo>
                    <a:cubicBezTo>
                      <a:pt x="83" y="2"/>
                      <a:pt x="83" y="1"/>
                      <a:pt x="83" y="0"/>
                    </a:cubicBezTo>
                    <a:cubicBezTo>
                      <a:pt x="97" y="0"/>
                      <a:pt x="111" y="0"/>
                      <a:pt x="125" y="0"/>
                    </a:cubicBezTo>
                    <a:cubicBezTo>
                      <a:pt x="125" y="1"/>
                      <a:pt x="126" y="2"/>
                      <a:pt x="126" y="3"/>
                    </a:cubicBezTo>
                    <a:cubicBezTo>
                      <a:pt x="126" y="4"/>
                      <a:pt x="126" y="5"/>
                      <a:pt x="126" y="7"/>
                    </a:cubicBezTo>
                    <a:cubicBezTo>
                      <a:pt x="124" y="7"/>
                      <a:pt x="122" y="7"/>
                      <a:pt x="120" y="7"/>
                    </a:cubicBezTo>
                    <a:cubicBezTo>
                      <a:pt x="114" y="8"/>
                      <a:pt x="111" y="11"/>
                      <a:pt x="110" y="16"/>
                    </a:cubicBezTo>
                    <a:cubicBezTo>
                      <a:pt x="110" y="20"/>
                      <a:pt x="110" y="23"/>
                      <a:pt x="110" y="26"/>
                    </a:cubicBezTo>
                    <a:cubicBezTo>
                      <a:pt x="110" y="60"/>
                      <a:pt x="110" y="94"/>
                      <a:pt x="110" y="128"/>
                    </a:cubicBezTo>
                    <a:cubicBezTo>
                      <a:pt x="110" y="130"/>
                      <a:pt x="110" y="132"/>
                      <a:pt x="110" y="134"/>
                    </a:cubicBezTo>
                    <a:cubicBezTo>
                      <a:pt x="106" y="134"/>
                      <a:pt x="102" y="134"/>
                      <a:pt x="98" y="134"/>
                    </a:cubicBezTo>
                    <a:cubicBezTo>
                      <a:pt x="75" y="94"/>
                      <a:pt x="52" y="54"/>
                      <a:pt x="28" y="14"/>
                    </a:cubicBezTo>
                    <a:cubicBezTo>
                      <a:pt x="28" y="14"/>
                      <a:pt x="28" y="14"/>
                      <a:pt x="28" y="14"/>
                    </a:cubicBezTo>
                    <a:cubicBezTo>
                      <a:pt x="27" y="15"/>
                      <a:pt x="27" y="16"/>
                      <a:pt x="27" y="17"/>
                    </a:cubicBezTo>
                    <a:cubicBezTo>
                      <a:pt x="27" y="48"/>
                      <a:pt x="27" y="79"/>
                      <a:pt x="27" y="110"/>
                    </a:cubicBezTo>
                    <a:cubicBezTo>
                      <a:pt x="27" y="113"/>
                      <a:pt x="27" y="116"/>
                      <a:pt x="28" y="118"/>
                    </a:cubicBezTo>
                    <a:cubicBezTo>
                      <a:pt x="29" y="123"/>
                      <a:pt x="31" y="125"/>
                      <a:pt x="36" y="126"/>
                    </a:cubicBezTo>
                    <a:cubicBezTo>
                      <a:pt x="38" y="126"/>
                      <a:pt x="41" y="127"/>
                      <a:pt x="43" y="127"/>
                    </a:cubicBezTo>
                    <a:cubicBezTo>
                      <a:pt x="43" y="129"/>
                      <a:pt x="43" y="132"/>
                      <a:pt x="43" y="134"/>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6" name="Freeform 23">
                <a:extLst>
                  <a:ext uri="{FF2B5EF4-FFF2-40B4-BE49-F238E27FC236}">
                    <a16:creationId xmlns:a16="http://schemas.microsoft.com/office/drawing/2014/main" id="{E2D267E0-CB35-4383-8A83-2AE643C7ECFF}"/>
                  </a:ext>
                </a:extLst>
              </p:cNvPr>
              <p:cNvSpPr>
                <a:spLocks/>
              </p:cNvSpPr>
              <p:nvPr/>
            </p:nvSpPr>
            <p:spPr bwMode="auto">
              <a:xfrm>
                <a:off x="6285428" y="3878362"/>
                <a:ext cx="397272" cy="410087"/>
              </a:xfrm>
              <a:custGeom>
                <a:avLst/>
                <a:gdLst>
                  <a:gd name="T0" fmla="*/ 87 w 139"/>
                  <a:gd name="T1" fmla="*/ 79 h 144"/>
                  <a:gd name="T2" fmla="*/ 87 w 139"/>
                  <a:gd name="T3" fmla="*/ 71 h 144"/>
                  <a:gd name="T4" fmla="*/ 139 w 139"/>
                  <a:gd name="T5" fmla="*/ 71 h 144"/>
                  <a:gd name="T6" fmla="*/ 139 w 139"/>
                  <a:gd name="T7" fmla="*/ 79 h 144"/>
                  <a:gd name="T8" fmla="*/ 133 w 139"/>
                  <a:gd name="T9" fmla="*/ 79 h 144"/>
                  <a:gd name="T10" fmla="*/ 124 w 139"/>
                  <a:gd name="T11" fmla="*/ 88 h 144"/>
                  <a:gd name="T12" fmla="*/ 124 w 139"/>
                  <a:gd name="T13" fmla="*/ 95 h 144"/>
                  <a:gd name="T14" fmla="*/ 124 w 139"/>
                  <a:gd name="T15" fmla="*/ 134 h 144"/>
                  <a:gd name="T16" fmla="*/ 124 w 139"/>
                  <a:gd name="T17" fmla="*/ 139 h 144"/>
                  <a:gd name="T18" fmla="*/ 115 w 139"/>
                  <a:gd name="T19" fmla="*/ 139 h 144"/>
                  <a:gd name="T20" fmla="*/ 110 w 139"/>
                  <a:gd name="T21" fmla="*/ 128 h 144"/>
                  <a:gd name="T22" fmla="*/ 105 w 139"/>
                  <a:gd name="T23" fmla="*/ 131 h 144"/>
                  <a:gd name="T24" fmla="*/ 56 w 139"/>
                  <a:gd name="T25" fmla="*/ 141 h 144"/>
                  <a:gd name="T26" fmla="*/ 10 w 139"/>
                  <a:gd name="T27" fmla="*/ 103 h 144"/>
                  <a:gd name="T28" fmla="*/ 15 w 139"/>
                  <a:gd name="T29" fmla="*/ 33 h 144"/>
                  <a:gd name="T30" fmla="*/ 56 w 139"/>
                  <a:gd name="T31" fmla="*/ 3 h 144"/>
                  <a:gd name="T32" fmla="*/ 99 w 139"/>
                  <a:gd name="T33" fmla="*/ 11 h 144"/>
                  <a:gd name="T34" fmla="*/ 102 w 139"/>
                  <a:gd name="T35" fmla="*/ 13 h 144"/>
                  <a:gd name="T36" fmla="*/ 105 w 139"/>
                  <a:gd name="T37" fmla="*/ 5 h 144"/>
                  <a:gd name="T38" fmla="*/ 112 w 139"/>
                  <a:gd name="T39" fmla="*/ 5 h 144"/>
                  <a:gd name="T40" fmla="*/ 122 w 139"/>
                  <a:gd name="T41" fmla="*/ 46 h 144"/>
                  <a:gd name="T42" fmla="*/ 114 w 139"/>
                  <a:gd name="T43" fmla="*/ 49 h 144"/>
                  <a:gd name="T44" fmla="*/ 112 w 139"/>
                  <a:gd name="T45" fmla="*/ 44 h 144"/>
                  <a:gd name="T46" fmla="*/ 100 w 139"/>
                  <a:gd name="T47" fmla="*/ 25 h 144"/>
                  <a:gd name="T48" fmla="*/ 42 w 139"/>
                  <a:gd name="T49" fmla="*/ 23 h 144"/>
                  <a:gd name="T50" fmla="*/ 24 w 139"/>
                  <a:gd name="T51" fmla="*/ 62 h 144"/>
                  <a:gd name="T52" fmla="*/ 34 w 139"/>
                  <a:gd name="T53" fmla="*/ 109 h 144"/>
                  <a:gd name="T54" fmla="*/ 77 w 139"/>
                  <a:gd name="T55" fmla="*/ 131 h 144"/>
                  <a:gd name="T56" fmla="*/ 101 w 139"/>
                  <a:gd name="T57" fmla="*/ 120 h 144"/>
                  <a:gd name="T58" fmla="*/ 106 w 139"/>
                  <a:gd name="T59" fmla="*/ 109 h 144"/>
                  <a:gd name="T60" fmla="*/ 106 w 139"/>
                  <a:gd name="T61" fmla="*/ 90 h 144"/>
                  <a:gd name="T62" fmla="*/ 96 w 139"/>
                  <a:gd name="T63" fmla="*/ 79 h 144"/>
                  <a:gd name="T64" fmla="*/ 87 w 139"/>
                  <a:gd name="T65" fmla="*/ 7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9" h="144">
                    <a:moveTo>
                      <a:pt x="87" y="79"/>
                    </a:moveTo>
                    <a:cubicBezTo>
                      <a:pt x="87" y="76"/>
                      <a:pt x="87" y="74"/>
                      <a:pt x="87" y="71"/>
                    </a:cubicBezTo>
                    <a:cubicBezTo>
                      <a:pt x="105" y="71"/>
                      <a:pt x="122" y="71"/>
                      <a:pt x="139" y="71"/>
                    </a:cubicBezTo>
                    <a:cubicBezTo>
                      <a:pt x="139" y="74"/>
                      <a:pt x="139" y="76"/>
                      <a:pt x="139" y="79"/>
                    </a:cubicBezTo>
                    <a:cubicBezTo>
                      <a:pt x="137" y="79"/>
                      <a:pt x="135" y="79"/>
                      <a:pt x="133" y="79"/>
                    </a:cubicBezTo>
                    <a:cubicBezTo>
                      <a:pt x="127" y="79"/>
                      <a:pt x="125" y="81"/>
                      <a:pt x="124" y="88"/>
                    </a:cubicBezTo>
                    <a:cubicBezTo>
                      <a:pt x="124" y="90"/>
                      <a:pt x="124" y="93"/>
                      <a:pt x="124" y="95"/>
                    </a:cubicBezTo>
                    <a:cubicBezTo>
                      <a:pt x="124" y="108"/>
                      <a:pt x="124" y="121"/>
                      <a:pt x="124" y="134"/>
                    </a:cubicBezTo>
                    <a:cubicBezTo>
                      <a:pt x="124" y="135"/>
                      <a:pt x="124" y="137"/>
                      <a:pt x="124" y="139"/>
                    </a:cubicBezTo>
                    <a:cubicBezTo>
                      <a:pt x="121" y="139"/>
                      <a:pt x="118" y="139"/>
                      <a:pt x="115" y="139"/>
                    </a:cubicBezTo>
                    <a:cubicBezTo>
                      <a:pt x="113" y="136"/>
                      <a:pt x="112" y="132"/>
                      <a:pt x="110" y="128"/>
                    </a:cubicBezTo>
                    <a:cubicBezTo>
                      <a:pt x="108" y="129"/>
                      <a:pt x="107" y="130"/>
                      <a:pt x="105" y="131"/>
                    </a:cubicBezTo>
                    <a:cubicBezTo>
                      <a:pt x="90" y="140"/>
                      <a:pt x="74" y="144"/>
                      <a:pt x="56" y="141"/>
                    </a:cubicBezTo>
                    <a:cubicBezTo>
                      <a:pt x="34" y="137"/>
                      <a:pt x="18" y="124"/>
                      <a:pt x="10" y="103"/>
                    </a:cubicBezTo>
                    <a:cubicBezTo>
                      <a:pt x="0" y="79"/>
                      <a:pt x="1" y="55"/>
                      <a:pt x="15" y="33"/>
                    </a:cubicBezTo>
                    <a:cubicBezTo>
                      <a:pt x="24" y="17"/>
                      <a:pt x="38" y="6"/>
                      <a:pt x="56" y="3"/>
                    </a:cubicBezTo>
                    <a:cubicBezTo>
                      <a:pt x="71" y="0"/>
                      <a:pt x="86" y="2"/>
                      <a:pt x="99" y="11"/>
                    </a:cubicBezTo>
                    <a:cubicBezTo>
                      <a:pt x="100" y="12"/>
                      <a:pt x="101" y="12"/>
                      <a:pt x="102" y="13"/>
                    </a:cubicBezTo>
                    <a:cubicBezTo>
                      <a:pt x="103" y="10"/>
                      <a:pt x="104" y="7"/>
                      <a:pt x="105" y="5"/>
                    </a:cubicBezTo>
                    <a:cubicBezTo>
                      <a:pt x="107" y="5"/>
                      <a:pt x="109" y="5"/>
                      <a:pt x="112" y="5"/>
                    </a:cubicBezTo>
                    <a:cubicBezTo>
                      <a:pt x="115" y="18"/>
                      <a:pt x="119" y="32"/>
                      <a:pt x="122" y="46"/>
                    </a:cubicBezTo>
                    <a:cubicBezTo>
                      <a:pt x="120" y="47"/>
                      <a:pt x="117" y="48"/>
                      <a:pt x="114" y="49"/>
                    </a:cubicBezTo>
                    <a:cubicBezTo>
                      <a:pt x="114" y="47"/>
                      <a:pt x="113" y="45"/>
                      <a:pt x="112" y="44"/>
                    </a:cubicBezTo>
                    <a:cubicBezTo>
                      <a:pt x="109" y="37"/>
                      <a:pt x="105" y="30"/>
                      <a:pt x="100" y="25"/>
                    </a:cubicBezTo>
                    <a:cubicBezTo>
                      <a:pt x="84" y="8"/>
                      <a:pt x="59" y="7"/>
                      <a:pt x="42" y="23"/>
                    </a:cubicBezTo>
                    <a:cubicBezTo>
                      <a:pt x="31" y="34"/>
                      <a:pt x="25" y="47"/>
                      <a:pt x="24" y="62"/>
                    </a:cubicBezTo>
                    <a:cubicBezTo>
                      <a:pt x="22" y="79"/>
                      <a:pt x="25" y="95"/>
                      <a:pt x="34" y="109"/>
                    </a:cubicBezTo>
                    <a:cubicBezTo>
                      <a:pt x="44" y="125"/>
                      <a:pt x="59" y="132"/>
                      <a:pt x="77" y="131"/>
                    </a:cubicBezTo>
                    <a:cubicBezTo>
                      <a:pt x="86" y="130"/>
                      <a:pt x="94" y="127"/>
                      <a:pt x="101" y="120"/>
                    </a:cubicBezTo>
                    <a:cubicBezTo>
                      <a:pt x="104" y="117"/>
                      <a:pt x="106" y="114"/>
                      <a:pt x="106" y="109"/>
                    </a:cubicBezTo>
                    <a:cubicBezTo>
                      <a:pt x="106" y="103"/>
                      <a:pt x="107" y="96"/>
                      <a:pt x="106" y="90"/>
                    </a:cubicBezTo>
                    <a:cubicBezTo>
                      <a:pt x="106" y="82"/>
                      <a:pt x="104" y="81"/>
                      <a:pt x="96" y="79"/>
                    </a:cubicBezTo>
                    <a:cubicBezTo>
                      <a:pt x="94" y="79"/>
                      <a:pt x="91" y="79"/>
                      <a:pt x="87" y="79"/>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7" name="Freeform 25">
                <a:extLst>
                  <a:ext uri="{FF2B5EF4-FFF2-40B4-BE49-F238E27FC236}">
                    <a16:creationId xmlns:a16="http://schemas.microsoft.com/office/drawing/2014/main" id="{42C70476-1D30-4F1C-8855-748E43ECBF5C}"/>
                  </a:ext>
                </a:extLst>
              </p:cNvPr>
              <p:cNvSpPr>
                <a:spLocks/>
              </p:cNvSpPr>
              <p:nvPr/>
            </p:nvSpPr>
            <p:spPr bwMode="auto">
              <a:xfrm>
                <a:off x="9005458" y="3884769"/>
                <a:ext cx="323584" cy="397272"/>
              </a:xfrm>
              <a:custGeom>
                <a:avLst/>
                <a:gdLst>
                  <a:gd name="T0" fmla="*/ 103 w 113"/>
                  <a:gd name="T1" fmla="*/ 44 h 140"/>
                  <a:gd name="T2" fmla="*/ 95 w 113"/>
                  <a:gd name="T3" fmla="*/ 46 h 140"/>
                  <a:gd name="T4" fmla="*/ 92 w 113"/>
                  <a:gd name="T5" fmla="*/ 41 h 140"/>
                  <a:gd name="T6" fmla="*/ 72 w 113"/>
                  <a:gd name="T7" fmla="*/ 18 h 140"/>
                  <a:gd name="T8" fmla="*/ 38 w 113"/>
                  <a:gd name="T9" fmla="*/ 12 h 140"/>
                  <a:gd name="T10" fmla="*/ 25 w 113"/>
                  <a:gd name="T11" fmla="*/ 19 h 140"/>
                  <a:gd name="T12" fmla="*/ 26 w 113"/>
                  <a:gd name="T13" fmla="*/ 44 h 140"/>
                  <a:gd name="T14" fmla="*/ 42 w 113"/>
                  <a:gd name="T15" fmla="*/ 53 h 140"/>
                  <a:gd name="T16" fmla="*/ 70 w 113"/>
                  <a:gd name="T17" fmla="*/ 62 h 140"/>
                  <a:gd name="T18" fmla="*/ 90 w 113"/>
                  <a:gd name="T19" fmla="*/ 70 h 140"/>
                  <a:gd name="T20" fmla="*/ 97 w 113"/>
                  <a:gd name="T21" fmla="*/ 125 h 140"/>
                  <a:gd name="T22" fmla="*/ 56 w 113"/>
                  <a:gd name="T23" fmla="*/ 140 h 140"/>
                  <a:gd name="T24" fmla="*/ 25 w 113"/>
                  <a:gd name="T25" fmla="*/ 128 h 140"/>
                  <a:gd name="T26" fmla="*/ 21 w 113"/>
                  <a:gd name="T27" fmla="*/ 125 h 140"/>
                  <a:gd name="T28" fmla="*/ 16 w 113"/>
                  <a:gd name="T29" fmla="*/ 137 h 140"/>
                  <a:gd name="T30" fmla="*/ 10 w 113"/>
                  <a:gd name="T31" fmla="*/ 137 h 140"/>
                  <a:gd name="T32" fmla="*/ 1 w 113"/>
                  <a:gd name="T33" fmla="*/ 89 h 140"/>
                  <a:gd name="T34" fmla="*/ 10 w 113"/>
                  <a:gd name="T35" fmla="*/ 87 h 140"/>
                  <a:gd name="T36" fmla="*/ 13 w 113"/>
                  <a:gd name="T37" fmla="*/ 95 h 140"/>
                  <a:gd name="T38" fmla="*/ 36 w 113"/>
                  <a:gd name="T39" fmla="*/ 122 h 140"/>
                  <a:gd name="T40" fmla="*/ 69 w 113"/>
                  <a:gd name="T41" fmla="*/ 128 h 140"/>
                  <a:gd name="T42" fmla="*/ 85 w 113"/>
                  <a:gd name="T43" fmla="*/ 119 h 140"/>
                  <a:gd name="T44" fmla="*/ 81 w 113"/>
                  <a:gd name="T45" fmla="*/ 86 h 140"/>
                  <a:gd name="T46" fmla="*/ 63 w 113"/>
                  <a:gd name="T47" fmla="*/ 79 h 140"/>
                  <a:gd name="T48" fmla="*/ 38 w 113"/>
                  <a:gd name="T49" fmla="*/ 71 h 140"/>
                  <a:gd name="T50" fmla="*/ 19 w 113"/>
                  <a:gd name="T51" fmla="*/ 62 h 140"/>
                  <a:gd name="T52" fmla="*/ 15 w 113"/>
                  <a:gd name="T53" fmla="*/ 13 h 140"/>
                  <a:gd name="T54" fmla="*/ 51 w 113"/>
                  <a:gd name="T55" fmla="*/ 0 h 140"/>
                  <a:gd name="T56" fmla="*/ 81 w 113"/>
                  <a:gd name="T57" fmla="*/ 10 h 140"/>
                  <a:gd name="T58" fmla="*/ 82 w 113"/>
                  <a:gd name="T59" fmla="*/ 11 h 140"/>
                  <a:gd name="T60" fmla="*/ 83 w 113"/>
                  <a:gd name="T61" fmla="*/ 11 h 140"/>
                  <a:gd name="T62" fmla="*/ 87 w 113"/>
                  <a:gd name="T63" fmla="*/ 2 h 140"/>
                  <a:gd name="T64" fmla="*/ 93 w 113"/>
                  <a:gd name="T65" fmla="*/ 2 h 140"/>
                  <a:gd name="T66" fmla="*/ 103 w 113"/>
                  <a:gd name="T67" fmla="*/ 44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3" h="140">
                    <a:moveTo>
                      <a:pt x="103" y="44"/>
                    </a:moveTo>
                    <a:cubicBezTo>
                      <a:pt x="100" y="45"/>
                      <a:pt x="98" y="45"/>
                      <a:pt x="95" y="46"/>
                    </a:cubicBezTo>
                    <a:cubicBezTo>
                      <a:pt x="94" y="44"/>
                      <a:pt x="93" y="43"/>
                      <a:pt x="92" y="41"/>
                    </a:cubicBezTo>
                    <a:cubicBezTo>
                      <a:pt x="87" y="32"/>
                      <a:pt x="81" y="24"/>
                      <a:pt x="72" y="18"/>
                    </a:cubicBezTo>
                    <a:cubicBezTo>
                      <a:pt x="61" y="11"/>
                      <a:pt x="50" y="9"/>
                      <a:pt x="38" y="12"/>
                    </a:cubicBezTo>
                    <a:cubicBezTo>
                      <a:pt x="33" y="13"/>
                      <a:pt x="28" y="16"/>
                      <a:pt x="25" y="19"/>
                    </a:cubicBezTo>
                    <a:cubicBezTo>
                      <a:pt x="18" y="27"/>
                      <a:pt x="19" y="38"/>
                      <a:pt x="26" y="44"/>
                    </a:cubicBezTo>
                    <a:cubicBezTo>
                      <a:pt x="31" y="49"/>
                      <a:pt x="36" y="51"/>
                      <a:pt x="42" y="53"/>
                    </a:cubicBezTo>
                    <a:cubicBezTo>
                      <a:pt x="51" y="56"/>
                      <a:pt x="61" y="59"/>
                      <a:pt x="70" y="62"/>
                    </a:cubicBezTo>
                    <a:cubicBezTo>
                      <a:pt x="77" y="64"/>
                      <a:pt x="84" y="67"/>
                      <a:pt x="90" y="70"/>
                    </a:cubicBezTo>
                    <a:cubicBezTo>
                      <a:pt x="113" y="83"/>
                      <a:pt x="112" y="111"/>
                      <a:pt x="97" y="125"/>
                    </a:cubicBezTo>
                    <a:cubicBezTo>
                      <a:pt x="85" y="137"/>
                      <a:pt x="71" y="140"/>
                      <a:pt x="56" y="140"/>
                    </a:cubicBezTo>
                    <a:cubicBezTo>
                      <a:pt x="44" y="139"/>
                      <a:pt x="34" y="135"/>
                      <a:pt x="25" y="128"/>
                    </a:cubicBezTo>
                    <a:cubicBezTo>
                      <a:pt x="24" y="127"/>
                      <a:pt x="23" y="126"/>
                      <a:pt x="21" y="125"/>
                    </a:cubicBezTo>
                    <a:cubicBezTo>
                      <a:pt x="19" y="129"/>
                      <a:pt x="18" y="133"/>
                      <a:pt x="16" y="137"/>
                    </a:cubicBezTo>
                    <a:cubicBezTo>
                      <a:pt x="14" y="137"/>
                      <a:pt x="12" y="137"/>
                      <a:pt x="10" y="137"/>
                    </a:cubicBezTo>
                    <a:cubicBezTo>
                      <a:pt x="7" y="121"/>
                      <a:pt x="4" y="105"/>
                      <a:pt x="1" y="89"/>
                    </a:cubicBezTo>
                    <a:cubicBezTo>
                      <a:pt x="4" y="88"/>
                      <a:pt x="7" y="88"/>
                      <a:pt x="10" y="87"/>
                    </a:cubicBezTo>
                    <a:cubicBezTo>
                      <a:pt x="11" y="90"/>
                      <a:pt x="12" y="93"/>
                      <a:pt x="13" y="95"/>
                    </a:cubicBezTo>
                    <a:cubicBezTo>
                      <a:pt x="18" y="106"/>
                      <a:pt x="26" y="116"/>
                      <a:pt x="36" y="122"/>
                    </a:cubicBezTo>
                    <a:cubicBezTo>
                      <a:pt x="46" y="129"/>
                      <a:pt x="57" y="131"/>
                      <a:pt x="69" y="128"/>
                    </a:cubicBezTo>
                    <a:cubicBezTo>
                      <a:pt x="75" y="127"/>
                      <a:pt x="80" y="123"/>
                      <a:pt x="85" y="119"/>
                    </a:cubicBezTo>
                    <a:cubicBezTo>
                      <a:pt x="94" y="110"/>
                      <a:pt x="94" y="93"/>
                      <a:pt x="81" y="86"/>
                    </a:cubicBezTo>
                    <a:cubicBezTo>
                      <a:pt x="75" y="83"/>
                      <a:pt x="69" y="81"/>
                      <a:pt x="63" y="79"/>
                    </a:cubicBezTo>
                    <a:cubicBezTo>
                      <a:pt x="55" y="76"/>
                      <a:pt x="46" y="74"/>
                      <a:pt x="38" y="71"/>
                    </a:cubicBezTo>
                    <a:cubicBezTo>
                      <a:pt x="31" y="69"/>
                      <a:pt x="25" y="66"/>
                      <a:pt x="19" y="62"/>
                    </a:cubicBezTo>
                    <a:cubicBezTo>
                      <a:pt x="1" y="51"/>
                      <a:pt x="0" y="27"/>
                      <a:pt x="15" y="13"/>
                    </a:cubicBezTo>
                    <a:cubicBezTo>
                      <a:pt x="25" y="3"/>
                      <a:pt x="37" y="0"/>
                      <a:pt x="51" y="0"/>
                    </a:cubicBezTo>
                    <a:cubicBezTo>
                      <a:pt x="62" y="0"/>
                      <a:pt x="72" y="3"/>
                      <a:pt x="81" y="10"/>
                    </a:cubicBezTo>
                    <a:cubicBezTo>
                      <a:pt x="81" y="10"/>
                      <a:pt x="81" y="11"/>
                      <a:pt x="82" y="11"/>
                    </a:cubicBezTo>
                    <a:cubicBezTo>
                      <a:pt x="82" y="11"/>
                      <a:pt x="82" y="11"/>
                      <a:pt x="83" y="11"/>
                    </a:cubicBezTo>
                    <a:cubicBezTo>
                      <a:pt x="84" y="8"/>
                      <a:pt x="85" y="5"/>
                      <a:pt x="87" y="2"/>
                    </a:cubicBezTo>
                    <a:cubicBezTo>
                      <a:pt x="89" y="2"/>
                      <a:pt x="91" y="2"/>
                      <a:pt x="93" y="2"/>
                    </a:cubicBezTo>
                    <a:cubicBezTo>
                      <a:pt x="96" y="16"/>
                      <a:pt x="100" y="30"/>
                      <a:pt x="103" y="44"/>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8" name="Freeform 27">
                <a:extLst>
                  <a:ext uri="{FF2B5EF4-FFF2-40B4-BE49-F238E27FC236}">
                    <a16:creationId xmlns:a16="http://schemas.microsoft.com/office/drawing/2014/main" id="{4136D2AD-C6EE-4398-B384-19DEE0F1B390}"/>
                  </a:ext>
                </a:extLst>
              </p:cNvPr>
              <p:cNvSpPr>
                <a:spLocks noEditPoints="1"/>
              </p:cNvSpPr>
              <p:nvPr/>
            </p:nvSpPr>
            <p:spPr bwMode="auto">
              <a:xfrm>
                <a:off x="4616246" y="3887973"/>
                <a:ext cx="323584" cy="384457"/>
              </a:xfrm>
              <a:custGeom>
                <a:avLst/>
                <a:gdLst>
                  <a:gd name="T0" fmla="*/ 33 w 113"/>
                  <a:gd name="T1" fmla="*/ 78 h 135"/>
                  <a:gd name="T2" fmla="*/ 33 w 113"/>
                  <a:gd name="T3" fmla="*/ 82 h 135"/>
                  <a:gd name="T4" fmla="*/ 33 w 113"/>
                  <a:gd name="T5" fmla="*/ 114 h 135"/>
                  <a:gd name="T6" fmla="*/ 33 w 113"/>
                  <a:gd name="T7" fmla="*/ 118 h 135"/>
                  <a:gd name="T8" fmla="*/ 43 w 113"/>
                  <a:gd name="T9" fmla="*/ 128 h 135"/>
                  <a:gd name="T10" fmla="*/ 49 w 113"/>
                  <a:gd name="T11" fmla="*/ 128 h 135"/>
                  <a:gd name="T12" fmla="*/ 49 w 113"/>
                  <a:gd name="T13" fmla="*/ 135 h 135"/>
                  <a:gd name="T14" fmla="*/ 0 w 113"/>
                  <a:gd name="T15" fmla="*/ 135 h 135"/>
                  <a:gd name="T16" fmla="*/ 0 w 113"/>
                  <a:gd name="T17" fmla="*/ 128 h 135"/>
                  <a:gd name="T18" fmla="*/ 8 w 113"/>
                  <a:gd name="T19" fmla="*/ 127 h 135"/>
                  <a:gd name="T20" fmla="*/ 15 w 113"/>
                  <a:gd name="T21" fmla="*/ 120 h 135"/>
                  <a:gd name="T22" fmla="*/ 15 w 113"/>
                  <a:gd name="T23" fmla="*/ 114 h 135"/>
                  <a:gd name="T24" fmla="*/ 15 w 113"/>
                  <a:gd name="T25" fmla="*/ 21 h 135"/>
                  <a:gd name="T26" fmla="*/ 15 w 113"/>
                  <a:gd name="T27" fmla="*/ 14 h 135"/>
                  <a:gd name="T28" fmla="*/ 9 w 113"/>
                  <a:gd name="T29" fmla="*/ 9 h 135"/>
                  <a:gd name="T30" fmla="*/ 0 w 113"/>
                  <a:gd name="T31" fmla="*/ 8 h 135"/>
                  <a:gd name="T32" fmla="*/ 0 w 113"/>
                  <a:gd name="T33" fmla="*/ 1 h 135"/>
                  <a:gd name="T34" fmla="*/ 4 w 113"/>
                  <a:gd name="T35" fmla="*/ 0 h 135"/>
                  <a:gd name="T36" fmla="*/ 56 w 113"/>
                  <a:gd name="T37" fmla="*/ 0 h 135"/>
                  <a:gd name="T38" fmla="*/ 73 w 113"/>
                  <a:gd name="T39" fmla="*/ 1 h 135"/>
                  <a:gd name="T40" fmla="*/ 106 w 113"/>
                  <a:gd name="T41" fmla="*/ 50 h 135"/>
                  <a:gd name="T42" fmla="*/ 78 w 113"/>
                  <a:gd name="T43" fmla="*/ 76 h 135"/>
                  <a:gd name="T44" fmla="*/ 55 w 113"/>
                  <a:gd name="T45" fmla="*/ 78 h 135"/>
                  <a:gd name="T46" fmla="*/ 33 w 113"/>
                  <a:gd name="T47" fmla="*/ 78 h 135"/>
                  <a:gd name="T48" fmla="*/ 33 w 113"/>
                  <a:gd name="T49" fmla="*/ 68 h 135"/>
                  <a:gd name="T50" fmla="*/ 67 w 113"/>
                  <a:gd name="T51" fmla="*/ 67 h 135"/>
                  <a:gd name="T52" fmla="*/ 85 w 113"/>
                  <a:gd name="T53" fmla="*/ 52 h 135"/>
                  <a:gd name="T54" fmla="*/ 87 w 113"/>
                  <a:gd name="T55" fmla="*/ 29 h 135"/>
                  <a:gd name="T56" fmla="*/ 66 w 113"/>
                  <a:gd name="T57" fmla="*/ 11 h 135"/>
                  <a:gd name="T58" fmla="*/ 34 w 113"/>
                  <a:gd name="T59" fmla="*/ 11 h 135"/>
                  <a:gd name="T60" fmla="*/ 33 w 113"/>
                  <a:gd name="T61" fmla="*/ 11 h 135"/>
                  <a:gd name="T62" fmla="*/ 33 w 113"/>
                  <a:gd name="T63" fmla="*/ 6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3" h="135">
                    <a:moveTo>
                      <a:pt x="33" y="78"/>
                    </a:moveTo>
                    <a:cubicBezTo>
                      <a:pt x="33" y="80"/>
                      <a:pt x="33" y="81"/>
                      <a:pt x="33" y="82"/>
                    </a:cubicBezTo>
                    <a:cubicBezTo>
                      <a:pt x="33" y="93"/>
                      <a:pt x="33" y="103"/>
                      <a:pt x="33" y="114"/>
                    </a:cubicBezTo>
                    <a:cubicBezTo>
                      <a:pt x="33" y="115"/>
                      <a:pt x="33" y="117"/>
                      <a:pt x="33" y="118"/>
                    </a:cubicBezTo>
                    <a:cubicBezTo>
                      <a:pt x="34" y="125"/>
                      <a:pt x="35" y="127"/>
                      <a:pt x="43" y="128"/>
                    </a:cubicBezTo>
                    <a:cubicBezTo>
                      <a:pt x="45" y="128"/>
                      <a:pt x="47" y="128"/>
                      <a:pt x="49" y="128"/>
                    </a:cubicBezTo>
                    <a:cubicBezTo>
                      <a:pt x="49" y="130"/>
                      <a:pt x="49" y="133"/>
                      <a:pt x="49" y="135"/>
                    </a:cubicBezTo>
                    <a:cubicBezTo>
                      <a:pt x="33" y="135"/>
                      <a:pt x="16" y="135"/>
                      <a:pt x="0" y="135"/>
                    </a:cubicBezTo>
                    <a:cubicBezTo>
                      <a:pt x="0" y="133"/>
                      <a:pt x="0" y="131"/>
                      <a:pt x="0" y="128"/>
                    </a:cubicBezTo>
                    <a:cubicBezTo>
                      <a:pt x="2" y="128"/>
                      <a:pt x="5" y="128"/>
                      <a:pt x="8" y="127"/>
                    </a:cubicBezTo>
                    <a:cubicBezTo>
                      <a:pt x="13" y="126"/>
                      <a:pt x="14" y="125"/>
                      <a:pt x="15" y="120"/>
                    </a:cubicBezTo>
                    <a:cubicBezTo>
                      <a:pt x="15" y="118"/>
                      <a:pt x="15" y="116"/>
                      <a:pt x="15" y="114"/>
                    </a:cubicBezTo>
                    <a:cubicBezTo>
                      <a:pt x="16" y="83"/>
                      <a:pt x="16" y="52"/>
                      <a:pt x="15" y="21"/>
                    </a:cubicBezTo>
                    <a:cubicBezTo>
                      <a:pt x="15" y="19"/>
                      <a:pt x="15" y="16"/>
                      <a:pt x="15" y="14"/>
                    </a:cubicBezTo>
                    <a:cubicBezTo>
                      <a:pt x="14" y="11"/>
                      <a:pt x="12" y="9"/>
                      <a:pt x="9" y="9"/>
                    </a:cubicBezTo>
                    <a:cubicBezTo>
                      <a:pt x="6" y="8"/>
                      <a:pt x="3" y="8"/>
                      <a:pt x="0" y="8"/>
                    </a:cubicBezTo>
                    <a:cubicBezTo>
                      <a:pt x="0" y="5"/>
                      <a:pt x="0" y="3"/>
                      <a:pt x="0" y="1"/>
                    </a:cubicBezTo>
                    <a:cubicBezTo>
                      <a:pt x="1" y="0"/>
                      <a:pt x="3" y="0"/>
                      <a:pt x="4" y="0"/>
                    </a:cubicBezTo>
                    <a:cubicBezTo>
                      <a:pt x="21" y="0"/>
                      <a:pt x="39" y="0"/>
                      <a:pt x="56" y="0"/>
                    </a:cubicBezTo>
                    <a:cubicBezTo>
                      <a:pt x="62" y="0"/>
                      <a:pt x="68" y="1"/>
                      <a:pt x="73" y="1"/>
                    </a:cubicBezTo>
                    <a:cubicBezTo>
                      <a:pt x="98" y="4"/>
                      <a:pt x="113" y="26"/>
                      <a:pt x="106" y="50"/>
                    </a:cubicBezTo>
                    <a:cubicBezTo>
                      <a:pt x="102" y="64"/>
                      <a:pt x="93" y="73"/>
                      <a:pt x="78" y="76"/>
                    </a:cubicBezTo>
                    <a:cubicBezTo>
                      <a:pt x="70" y="77"/>
                      <a:pt x="63" y="77"/>
                      <a:pt x="55" y="78"/>
                    </a:cubicBezTo>
                    <a:cubicBezTo>
                      <a:pt x="48" y="78"/>
                      <a:pt x="41" y="78"/>
                      <a:pt x="33" y="78"/>
                    </a:cubicBezTo>
                    <a:close/>
                    <a:moveTo>
                      <a:pt x="33" y="68"/>
                    </a:moveTo>
                    <a:cubicBezTo>
                      <a:pt x="45" y="67"/>
                      <a:pt x="56" y="68"/>
                      <a:pt x="67" y="67"/>
                    </a:cubicBezTo>
                    <a:cubicBezTo>
                      <a:pt x="76" y="66"/>
                      <a:pt x="82" y="60"/>
                      <a:pt x="85" y="52"/>
                    </a:cubicBezTo>
                    <a:cubicBezTo>
                      <a:pt x="89" y="45"/>
                      <a:pt x="89" y="37"/>
                      <a:pt x="87" y="29"/>
                    </a:cubicBezTo>
                    <a:cubicBezTo>
                      <a:pt x="84" y="19"/>
                      <a:pt x="78" y="12"/>
                      <a:pt x="66" y="11"/>
                    </a:cubicBezTo>
                    <a:cubicBezTo>
                      <a:pt x="56" y="11"/>
                      <a:pt x="45" y="11"/>
                      <a:pt x="34" y="11"/>
                    </a:cubicBezTo>
                    <a:cubicBezTo>
                      <a:pt x="34" y="11"/>
                      <a:pt x="34" y="11"/>
                      <a:pt x="33" y="11"/>
                    </a:cubicBezTo>
                    <a:cubicBezTo>
                      <a:pt x="33" y="30"/>
                      <a:pt x="33" y="48"/>
                      <a:pt x="33" y="68"/>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9" name="Freeform 29">
                <a:extLst>
                  <a:ext uri="{FF2B5EF4-FFF2-40B4-BE49-F238E27FC236}">
                    <a16:creationId xmlns:a16="http://schemas.microsoft.com/office/drawing/2014/main" id="{26056B2E-6223-4FEE-8248-F2EA17DBAF5B}"/>
                  </a:ext>
                </a:extLst>
              </p:cNvPr>
              <p:cNvSpPr>
                <a:spLocks/>
              </p:cNvSpPr>
              <p:nvPr/>
            </p:nvSpPr>
            <p:spPr bwMode="auto">
              <a:xfrm>
                <a:off x="6858909" y="3891177"/>
                <a:ext cx="381253" cy="394068"/>
              </a:xfrm>
              <a:custGeom>
                <a:avLst/>
                <a:gdLst>
                  <a:gd name="T0" fmla="*/ 49 w 133"/>
                  <a:gd name="T1" fmla="*/ 0 h 138"/>
                  <a:gd name="T2" fmla="*/ 49 w 133"/>
                  <a:gd name="T3" fmla="*/ 7 h 138"/>
                  <a:gd name="T4" fmla="*/ 41 w 133"/>
                  <a:gd name="T5" fmla="*/ 8 h 138"/>
                  <a:gd name="T6" fmla="*/ 34 w 133"/>
                  <a:gd name="T7" fmla="*/ 15 h 138"/>
                  <a:gd name="T8" fmla="*/ 33 w 133"/>
                  <a:gd name="T9" fmla="*/ 23 h 138"/>
                  <a:gd name="T10" fmla="*/ 33 w 133"/>
                  <a:gd name="T11" fmla="*/ 83 h 138"/>
                  <a:gd name="T12" fmla="*/ 34 w 133"/>
                  <a:gd name="T13" fmla="*/ 96 h 138"/>
                  <a:gd name="T14" fmla="*/ 60 w 133"/>
                  <a:gd name="T15" fmla="*/ 124 h 138"/>
                  <a:gd name="T16" fmla="*/ 100 w 133"/>
                  <a:gd name="T17" fmla="*/ 110 h 138"/>
                  <a:gd name="T18" fmla="*/ 106 w 133"/>
                  <a:gd name="T19" fmla="*/ 94 h 138"/>
                  <a:gd name="T20" fmla="*/ 107 w 133"/>
                  <a:gd name="T21" fmla="*/ 80 h 138"/>
                  <a:gd name="T22" fmla="*/ 107 w 133"/>
                  <a:gd name="T23" fmla="*/ 24 h 138"/>
                  <a:gd name="T24" fmla="*/ 106 w 133"/>
                  <a:gd name="T25" fmla="*/ 15 h 138"/>
                  <a:gd name="T26" fmla="*/ 97 w 133"/>
                  <a:gd name="T27" fmla="*/ 8 h 138"/>
                  <a:gd name="T28" fmla="*/ 91 w 133"/>
                  <a:gd name="T29" fmla="*/ 7 h 138"/>
                  <a:gd name="T30" fmla="*/ 91 w 133"/>
                  <a:gd name="T31" fmla="*/ 0 h 138"/>
                  <a:gd name="T32" fmla="*/ 133 w 133"/>
                  <a:gd name="T33" fmla="*/ 0 h 138"/>
                  <a:gd name="T34" fmla="*/ 133 w 133"/>
                  <a:gd name="T35" fmla="*/ 7 h 138"/>
                  <a:gd name="T36" fmla="*/ 126 w 133"/>
                  <a:gd name="T37" fmla="*/ 8 h 138"/>
                  <a:gd name="T38" fmla="*/ 118 w 133"/>
                  <a:gd name="T39" fmla="*/ 15 h 138"/>
                  <a:gd name="T40" fmla="*/ 118 w 133"/>
                  <a:gd name="T41" fmla="*/ 25 h 138"/>
                  <a:gd name="T42" fmla="*/ 117 w 133"/>
                  <a:gd name="T43" fmla="*/ 88 h 138"/>
                  <a:gd name="T44" fmla="*/ 114 w 133"/>
                  <a:gd name="T45" fmla="*/ 105 h 138"/>
                  <a:gd name="T46" fmla="*/ 74 w 133"/>
                  <a:gd name="T47" fmla="*/ 136 h 138"/>
                  <a:gd name="T48" fmla="*/ 35 w 133"/>
                  <a:gd name="T49" fmla="*/ 127 h 138"/>
                  <a:gd name="T50" fmla="*/ 17 w 133"/>
                  <a:gd name="T51" fmla="*/ 96 h 138"/>
                  <a:gd name="T52" fmla="*/ 16 w 133"/>
                  <a:gd name="T53" fmla="*/ 83 h 138"/>
                  <a:gd name="T54" fmla="*/ 16 w 133"/>
                  <a:gd name="T55" fmla="*/ 25 h 138"/>
                  <a:gd name="T56" fmla="*/ 16 w 133"/>
                  <a:gd name="T57" fmla="*/ 15 h 138"/>
                  <a:gd name="T58" fmla="*/ 8 w 133"/>
                  <a:gd name="T59" fmla="*/ 8 h 138"/>
                  <a:gd name="T60" fmla="*/ 0 w 133"/>
                  <a:gd name="T61" fmla="*/ 7 h 138"/>
                  <a:gd name="T62" fmla="*/ 0 w 133"/>
                  <a:gd name="T63" fmla="*/ 0 h 138"/>
                  <a:gd name="T64" fmla="*/ 49 w 133"/>
                  <a:gd name="T65"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3" h="138">
                    <a:moveTo>
                      <a:pt x="49" y="0"/>
                    </a:moveTo>
                    <a:cubicBezTo>
                      <a:pt x="49" y="2"/>
                      <a:pt x="49" y="4"/>
                      <a:pt x="49" y="7"/>
                    </a:cubicBezTo>
                    <a:cubicBezTo>
                      <a:pt x="46" y="7"/>
                      <a:pt x="44" y="7"/>
                      <a:pt x="41" y="8"/>
                    </a:cubicBezTo>
                    <a:cubicBezTo>
                      <a:pt x="36" y="8"/>
                      <a:pt x="34" y="10"/>
                      <a:pt x="34" y="15"/>
                    </a:cubicBezTo>
                    <a:cubicBezTo>
                      <a:pt x="33" y="17"/>
                      <a:pt x="33" y="20"/>
                      <a:pt x="33" y="23"/>
                    </a:cubicBezTo>
                    <a:cubicBezTo>
                      <a:pt x="33" y="43"/>
                      <a:pt x="33" y="63"/>
                      <a:pt x="33" y="83"/>
                    </a:cubicBezTo>
                    <a:cubicBezTo>
                      <a:pt x="33" y="87"/>
                      <a:pt x="33" y="92"/>
                      <a:pt x="34" y="96"/>
                    </a:cubicBezTo>
                    <a:cubicBezTo>
                      <a:pt x="36" y="112"/>
                      <a:pt x="46" y="120"/>
                      <a:pt x="60" y="124"/>
                    </a:cubicBezTo>
                    <a:cubicBezTo>
                      <a:pt x="76" y="128"/>
                      <a:pt x="89" y="123"/>
                      <a:pt x="100" y="110"/>
                    </a:cubicBezTo>
                    <a:cubicBezTo>
                      <a:pt x="104" y="106"/>
                      <a:pt x="105" y="100"/>
                      <a:pt x="106" y="94"/>
                    </a:cubicBezTo>
                    <a:cubicBezTo>
                      <a:pt x="106" y="90"/>
                      <a:pt x="106" y="85"/>
                      <a:pt x="107" y="80"/>
                    </a:cubicBezTo>
                    <a:cubicBezTo>
                      <a:pt x="107" y="62"/>
                      <a:pt x="107" y="43"/>
                      <a:pt x="107" y="24"/>
                    </a:cubicBezTo>
                    <a:cubicBezTo>
                      <a:pt x="107" y="21"/>
                      <a:pt x="106" y="18"/>
                      <a:pt x="106" y="15"/>
                    </a:cubicBezTo>
                    <a:cubicBezTo>
                      <a:pt x="105" y="10"/>
                      <a:pt x="103" y="8"/>
                      <a:pt x="97" y="8"/>
                    </a:cubicBezTo>
                    <a:cubicBezTo>
                      <a:pt x="95" y="7"/>
                      <a:pt x="93" y="7"/>
                      <a:pt x="91" y="7"/>
                    </a:cubicBezTo>
                    <a:cubicBezTo>
                      <a:pt x="91" y="4"/>
                      <a:pt x="91" y="2"/>
                      <a:pt x="91" y="0"/>
                    </a:cubicBezTo>
                    <a:cubicBezTo>
                      <a:pt x="105" y="0"/>
                      <a:pt x="119" y="0"/>
                      <a:pt x="133" y="0"/>
                    </a:cubicBezTo>
                    <a:cubicBezTo>
                      <a:pt x="133" y="2"/>
                      <a:pt x="133" y="4"/>
                      <a:pt x="133" y="7"/>
                    </a:cubicBezTo>
                    <a:cubicBezTo>
                      <a:pt x="131" y="7"/>
                      <a:pt x="128" y="7"/>
                      <a:pt x="126" y="8"/>
                    </a:cubicBezTo>
                    <a:cubicBezTo>
                      <a:pt x="121" y="8"/>
                      <a:pt x="119" y="11"/>
                      <a:pt x="118" y="15"/>
                    </a:cubicBezTo>
                    <a:cubicBezTo>
                      <a:pt x="118" y="18"/>
                      <a:pt x="118" y="22"/>
                      <a:pt x="118" y="25"/>
                    </a:cubicBezTo>
                    <a:cubicBezTo>
                      <a:pt x="117" y="46"/>
                      <a:pt x="118" y="67"/>
                      <a:pt x="117" y="88"/>
                    </a:cubicBezTo>
                    <a:cubicBezTo>
                      <a:pt x="117" y="94"/>
                      <a:pt x="116" y="99"/>
                      <a:pt x="114" y="105"/>
                    </a:cubicBezTo>
                    <a:cubicBezTo>
                      <a:pt x="108" y="124"/>
                      <a:pt x="94" y="134"/>
                      <a:pt x="74" y="136"/>
                    </a:cubicBezTo>
                    <a:cubicBezTo>
                      <a:pt x="60" y="138"/>
                      <a:pt x="47" y="135"/>
                      <a:pt x="35" y="127"/>
                    </a:cubicBezTo>
                    <a:cubicBezTo>
                      <a:pt x="24" y="120"/>
                      <a:pt x="18" y="109"/>
                      <a:pt x="17" y="96"/>
                    </a:cubicBezTo>
                    <a:cubicBezTo>
                      <a:pt x="16" y="92"/>
                      <a:pt x="16" y="87"/>
                      <a:pt x="16" y="83"/>
                    </a:cubicBezTo>
                    <a:cubicBezTo>
                      <a:pt x="16" y="64"/>
                      <a:pt x="16" y="45"/>
                      <a:pt x="16" y="25"/>
                    </a:cubicBezTo>
                    <a:cubicBezTo>
                      <a:pt x="16" y="22"/>
                      <a:pt x="16" y="18"/>
                      <a:pt x="16" y="15"/>
                    </a:cubicBezTo>
                    <a:cubicBezTo>
                      <a:pt x="15" y="10"/>
                      <a:pt x="13" y="8"/>
                      <a:pt x="8" y="8"/>
                    </a:cubicBezTo>
                    <a:cubicBezTo>
                      <a:pt x="5" y="7"/>
                      <a:pt x="3" y="7"/>
                      <a:pt x="0" y="7"/>
                    </a:cubicBezTo>
                    <a:cubicBezTo>
                      <a:pt x="0" y="4"/>
                      <a:pt x="0" y="2"/>
                      <a:pt x="0" y="0"/>
                    </a:cubicBezTo>
                    <a:cubicBezTo>
                      <a:pt x="16" y="0"/>
                      <a:pt x="32" y="0"/>
                      <a:pt x="49" y="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70" name="Freeform 30">
                <a:extLst>
                  <a:ext uri="{FF2B5EF4-FFF2-40B4-BE49-F238E27FC236}">
                    <a16:creationId xmlns:a16="http://schemas.microsoft.com/office/drawing/2014/main" id="{006B390B-42C2-4B79-90D3-881CC2CFDCE9}"/>
                  </a:ext>
                </a:extLst>
              </p:cNvPr>
              <p:cNvSpPr>
                <a:spLocks/>
              </p:cNvSpPr>
              <p:nvPr/>
            </p:nvSpPr>
            <p:spPr bwMode="auto">
              <a:xfrm>
                <a:off x="7832866" y="3891177"/>
                <a:ext cx="378049" cy="390864"/>
              </a:xfrm>
              <a:custGeom>
                <a:avLst/>
                <a:gdLst>
                  <a:gd name="T0" fmla="*/ 73 w 133"/>
                  <a:gd name="T1" fmla="*/ 137 h 137"/>
                  <a:gd name="T2" fmla="*/ 64 w 133"/>
                  <a:gd name="T3" fmla="*/ 137 h 137"/>
                  <a:gd name="T4" fmla="*/ 58 w 133"/>
                  <a:gd name="T5" fmla="*/ 133 h 137"/>
                  <a:gd name="T6" fmla="*/ 39 w 133"/>
                  <a:gd name="T7" fmla="*/ 80 h 137"/>
                  <a:gd name="T8" fmla="*/ 17 w 133"/>
                  <a:gd name="T9" fmla="*/ 23 h 137"/>
                  <a:gd name="T10" fmla="*/ 13 w 133"/>
                  <a:gd name="T11" fmla="*/ 14 h 137"/>
                  <a:gd name="T12" fmla="*/ 4 w 133"/>
                  <a:gd name="T13" fmla="*/ 7 h 137"/>
                  <a:gd name="T14" fmla="*/ 0 w 133"/>
                  <a:gd name="T15" fmla="*/ 7 h 137"/>
                  <a:gd name="T16" fmla="*/ 0 w 133"/>
                  <a:gd name="T17" fmla="*/ 0 h 137"/>
                  <a:gd name="T18" fmla="*/ 47 w 133"/>
                  <a:gd name="T19" fmla="*/ 0 h 137"/>
                  <a:gd name="T20" fmla="*/ 47 w 133"/>
                  <a:gd name="T21" fmla="*/ 7 h 137"/>
                  <a:gd name="T22" fmla="*/ 39 w 133"/>
                  <a:gd name="T23" fmla="*/ 8 h 137"/>
                  <a:gd name="T24" fmla="*/ 34 w 133"/>
                  <a:gd name="T25" fmla="*/ 15 h 137"/>
                  <a:gd name="T26" fmla="*/ 35 w 133"/>
                  <a:gd name="T27" fmla="*/ 20 h 137"/>
                  <a:gd name="T28" fmla="*/ 68 w 133"/>
                  <a:gd name="T29" fmla="*/ 112 h 137"/>
                  <a:gd name="T30" fmla="*/ 70 w 133"/>
                  <a:gd name="T31" fmla="*/ 116 h 137"/>
                  <a:gd name="T32" fmla="*/ 72 w 133"/>
                  <a:gd name="T33" fmla="*/ 113 h 137"/>
                  <a:gd name="T34" fmla="*/ 106 w 133"/>
                  <a:gd name="T35" fmla="*/ 18 h 137"/>
                  <a:gd name="T36" fmla="*/ 106 w 133"/>
                  <a:gd name="T37" fmla="*/ 16 h 137"/>
                  <a:gd name="T38" fmla="*/ 101 w 133"/>
                  <a:gd name="T39" fmla="*/ 7 h 137"/>
                  <a:gd name="T40" fmla="*/ 94 w 133"/>
                  <a:gd name="T41" fmla="*/ 7 h 137"/>
                  <a:gd name="T42" fmla="*/ 94 w 133"/>
                  <a:gd name="T43" fmla="*/ 0 h 137"/>
                  <a:gd name="T44" fmla="*/ 133 w 133"/>
                  <a:gd name="T45" fmla="*/ 0 h 137"/>
                  <a:gd name="T46" fmla="*/ 133 w 133"/>
                  <a:gd name="T47" fmla="*/ 7 h 137"/>
                  <a:gd name="T48" fmla="*/ 130 w 133"/>
                  <a:gd name="T49" fmla="*/ 7 h 137"/>
                  <a:gd name="T50" fmla="*/ 119 w 133"/>
                  <a:gd name="T51" fmla="*/ 16 h 137"/>
                  <a:gd name="T52" fmla="*/ 110 w 133"/>
                  <a:gd name="T53" fmla="*/ 38 h 137"/>
                  <a:gd name="T54" fmla="*/ 74 w 133"/>
                  <a:gd name="T55" fmla="*/ 133 h 137"/>
                  <a:gd name="T56" fmla="*/ 73 w 133"/>
                  <a:gd name="T57" fmla="*/ 137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3" h="137">
                    <a:moveTo>
                      <a:pt x="73" y="137"/>
                    </a:moveTo>
                    <a:cubicBezTo>
                      <a:pt x="69" y="137"/>
                      <a:pt x="66" y="137"/>
                      <a:pt x="64" y="137"/>
                    </a:cubicBezTo>
                    <a:cubicBezTo>
                      <a:pt x="61" y="137"/>
                      <a:pt x="59" y="136"/>
                      <a:pt x="58" y="133"/>
                    </a:cubicBezTo>
                    <a:cubicBezTo>
                      <a:pt x="52" y="115"/>
                      <a:pt x="45" y="98"/>
                      <a:pt x="39" y="80"/>
                    </a:cubicBezTo>
                    <a:cubicBezTo>
                      <a:pt x="31" y="61"/>
                      <a:pt x="24" y="42"/>
                      <a:pt x="17" y="23"/>
                    </a:cubicBezTo>
                    <a:cubicBezTo>
                      <a:pt x="16" y="20"/>
                      <a:pt x="15" y="17"/>
                      <a:pt x="13" y="14"/>
                    </a:cubicBezTo>
                    <a:cubicBezTo>
                      <a:pt x="11" y="10"/>
                      <a:pt x="8" y="8"/>
                      <a:pt x="4" y="7"/>
                    </a:cubicBezTo>
                    <a:cubicBezTo>
                      <a:pt x="3" y="7"/>
                      <a:pt x="2" y="7"/>
                      <a:pt x="0" y="7"/>
                    </a:cubicBezTo>
                    <a:cubicBezTo>
                      <a:pt x="0" y="4"/>
                      <a:pt x="0" y="2"/>
                      <a:pt x="0" y="0"/>
                    </a:cubicBezTo>
                    <a:cubicBezTo>
                      <a:pt x="16" y="0"/>
                      <a:pt x="31" y="0"/>
                      <a:pt x="47" y="0"/>
                    </a:cubicBezTo>
                    <a:cubicBezTo>
                      <a:pt x="47" y="2"/>
                      <a:pt x="47" y="4"/>
                      <a:pt x="47" y="7"/>
                    </a:cubicBezTo>
                    <a:cubicBezTo>
                      <a:pt x="44" y="7"/>
                      <a:pt x="42" y="7"/>
                      <a:pt x="39" y="8"/>
                    </a:cubicBezTo>
                    <a:cubicBezTo>
                      <a:pt x="34" y="8"/>
                      <a:pt x="33" y="10"/>
                      <a:pt x="34" y="15"/>
                    </a:cubicBezTo>
                    <a:cubicBezTo>
                      <a:pt x="34" y="17"/>
                      <a:pt x="35" y="19"/>
                      <a:pt x="35" y="20"/>
                    </a:cubicBezTo>
                    <a:cubicBezTo>
                      <a:pt x="46" y="51"/>
                      <a:pt x="57" y="81"/>
                      <a:pt x="68" y="112"/>
                    </a:cubicBezTo>
                    <a:cubicBezTo>
                      <a:pt x="69" y="113"/>
                      <a:pt x="69" y="114"/>
                      <a:pt x="70" y="116"/>
                    </a:cubicBezTo>
                    <a:cubicBezTo>
                      <a:pt x="71" y="114"/>
                      <a:pt x="71" y="113"/>
                      <a:pt x="72" y="113"/>
                    </a:cubicBezTo>
                    <a:cubicBezTo>
                      <a:pt x="83" y="81"/>
                      <a:pt x="94" y="50"/>
                      <a:pt x="106" y="18"/>
                    </a:cubicBezTo>
                    <a:cubicBezTo>
                      <a:pt x="106" y="17"/>
                      <a:pt x="106" y="17"/>
                      <a:pt x="106" y="16"/>
                    </a:cubicBezTo>
                    <a:cubicBezTo>
                      <a:pt x="107" y="10"/>
                      <a:pt x="106" y="8"/>
                      <a:pt x="101" y="7"/>
                    </a:cubicBezTo>
                    <a:cubicBezTo>
                      <a:pt x="98" y="7"/>
                      <a:pt x="96" y="7"/>
                      <a:pt x="94" y="7"/>
                    </a:cubicBezTo>
                    <a:cubicBezTo>
                      <a:pt x="94" y="4"/>
                      <a:pt x="94" y="2"/>
                      <a:pt x="94" y="0"/>
                    </a:cubicBezTo>
                    <a:cubicBezTo>
                      <a:pt x="106" y="0"/>
                      <a:pt x="119" y="0"/>
                      <a:pt x="133" y="0"/>
                    </a:cubicBezTo>
                    <a:cubicBezTo>
                      <a:pt x="133" y="2"/>
                      <a:pt x="133" y="4"/>
                      <a:pt x="133" y="7"/>
                    </a:cubicBezTo>
                    <a:cubicBezTo>
                      <a:pt x="132" y="7"/>
                      <a:pt x="131" y="7"/>
                      <a:pt x="130" y="7"/>
                    </a:cubicBezTo>
                    <a:cubicBezTo>
                      <a:pt x="124" y="8"/>
                      <a:pt x="121" y="11"/>
                      <a:pt x="119" y="16"/>
                    </a:cubicBezTo>
                    <a:cubicBezTo>
                      <a:pt x="116" y="24"/>
                      <a:pt x="113" y="31"/>
                      <a:pt x="110" y="38"/>
                    </a:cubicBezTo>
                    <a:cubicBezTo>
                      <a:pt x="98" y="70"/>
                      <a:pt x="86" y="101"/>
                      <a:pt x="74" y="133"/>
                    </a:cubicBezTo>
                    <a:cubicBezTo>
                      <a:pt x="74" y="134"/>
                      <a:pt x="73" y="135"/>
                      <a:pt x="73" y="13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71" name="Freeform 31">
                <a:extLst>
                  <a:ext uri="{FF2B5EF4-FFF2-40B4-BE49-F238E27FC236}">
                    <a16:creationId xmlns:a16="http://schemas.microsoft.com/office/drawing/2014/main" id="{50061FAB-489C-4780-AFC9-07435CFCBEA5}"/>
                  </a:ext>
                </a:extLst>
              </p:cNvPr>
              <p:cNvSpPr>
                <a:spLocks/>
              </p:cNvSpPr>
              <p:nvPr/>
            </p:nvSpPr>
            <p:spPr bwMode="auto">
              <a:xfrm>
                <a:off x="9844855" y="3891177"/>
                <a:ext cx="342807" cy="384457"/>
              </a:xfrm>
              <a:custGeom>
                <a:avLst/>
                <a:gdLst>
                  <a:gd name="T0" fmla="*/ 85 w 120"/>
                  <a:gd name="T1" fmla="*/ 127 h 135"/>
                  <a:gd name="T2" fmla="*/ 85 w 120"/>
                  <a:gd name="T3" fmla="*/ 134 h 135"/>
                  <a:gd name="T4" fmla="*/ 35 w 120"/>
                  <a:gd name="T5" fmla="*/ 134 h 135"/>
                  <a:gd name="T6" fmla="*/ 35 w 120"/>
                  <a:gd name="T7" fmla="*/ 127 h 135"/>
                  <a:gd name="T8" fmla="*/ 44 w 120"/>
                  <a:gd name="T9" fmla="*/ 126 h 135"/>
                  <a:gd name="T10" fmla="*/ 50 w 120"/>
                  <a:gd name="T11" fmla="*/ 120 h 135"/>
                  <a:gd name="T12" fmla="*/ 51 w 120"/>
                  <a:gd name="T13" fmla="*/ 113 h 135"/>
                  <a:gd name="T14" fmla="*/ 51 w 120"/>
                  <a:gd name="T15" fmla="*/ 85 h 135"/>
                  <a:gd name="T16" fmla="*/ 50 w 120"/>
                  <a:gd name="T17" fmla="*/ 79 h 135"/>
                  <a:gd name="T18" fmla="*/ 17 w 120"/>
                  <a:gd name="T19" fmla="*/ 19 h 135"/>
                  <a:gd name="T20" fmla="*/ 15 w 120"/>
                  <a:gd name="T21" fmla="*/ 15 h 135"/>
                  <a:gd name="T22" fmla="*/ 3 w 120"/>
                  <a:gd name="T23" fmla="*/ 7 h 135"/>
                  <a:gd name="T24" fmla="*/ 0 w 120"/>
                  <a:gd name="T25" fmla="*/ 7 h 135"/>
                  <a:gd name="T26" fmla="*/ 0 w 120"/>
                  <a:gd name="T27" fmla="*/ 0 h 135"/>
                  <a:gd name="T28" fmla="*/ 48 w 120"/>
                  <a:gd name="T29" fmla="*/ 0 h 135"/>
                  <a:gd name="T30" fmla="*/ 48 w 120"/>
                  <a:gd name="T31" fmla="*/ 7 h 135"/>
                  <a:gd name="T32" fmla="*/ 40 w 120"/>
                  <a:gd name="T33" fmla="*/ 7 h 135"/>
                  <a:gd name="T34" fmla="*/ 36 w 120"/>
                  <a:gd name="T35" fmla="*/ 14 h 135"/>
                  <a:gd name="T36" fmla="*/ 37 w 120"/>
                  <a:gd name="T37" fmla="*/ 18 h 135"/>
                  <a:gd name="T38" fmla="*/ 61 w 120"/>
                  <a:gd name="T39" fmla="*/ 64 h 135"/>
                  <a:gd name="T40" fmla="*/ 63 w 120"/>
                  <a:gd name="T41" fmla="*/ 68 h 135"/>
                  <a:gd name="T42" fmla="*/ 66 w 120"/>
                  <a:gd name="T43" fmla="*/ 64 h 135"/>
                  <a:gd name="T44" fmla="*/ 91 w 120"/>
                  <a:gd name="T45" fmla="*/ 18 h 135"/>
                  <a:gd name="T46" fmla="*/ 93 w 120"/>
                  <a:gd name="T47" fmla="*/ 12 h 135"/>
                  <a:gd name="T48" fmla="*/ 90 w 120"/>
                  <a:gd name="T49" fmla="*/ 8 h 135"/>
                  <a:gd name="T50" fmla="*/ 81 w 120"/>
                  <a:gd name="T51" fmla="*/ 7 h 135"/>
                  <a:gd name="T52" fmla="*/ 81 w 120"/>
                  <a:gd name="T53" fmla="*/ 0 h 135"/>
                  <a:gd name="T54" fmla="*/ 120 w 120"/>
                  <a:gd name="T55" fmla="*/ 0 h 135"/>
                  <a:gd name="T56" fmla="*/ 120 w 120"/>
                  <a:gd name="T57" fmla="*/ 7 h 135"/>
                  <a:gd name="T58" fmla="*/ 115 w 120"/>
                  <a:gd name="T59" fmla="*/ 8 h 135"/>
                  <a:gd name="T60" fmla="*/ 108 w 120"/>
                  <a:gd name="T61" fmla="*/ 12 h 135"/>
                  <a:gd name="T62" fmla="*/ 103 w 120"/>
                  <a:gd name="T63" fmla="*/ 19 h 135"/>
                  <a:gd name="T64" fmla="*/ 71 w 120"/>
                  <a:gd name="T65" fmla="*/ 75 h 135"/>
                  <a:gd name="T66" fmla="*/ 69 w 120"/>
                  <a:gd name="T67" fmla="*/ 82 h 135"/>
                  <a:gd name="T68" fmla="*/ 69 w 120"/>
                  <a:gd name="T69" fmla="*/ 111 h 135"/>
                  <a:gd name="T70" fmla="*/ 69 w 120"/>
                  <a:gd name="T71" fmla="*/ 118 h 135"/>
                  <a:gd name="T72" fmla="*/ 77 w 120"/>
                  <a:gd name="T73" fmla="*/ 126 h 135"/>
                  <a:gd name="T74" fmla="*/ 85 w 120"/>
                  <a:gd name="T75" fmla="*/ 12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0" h="135">
                    <a:moveTo>
                      <a:pt x="85" y="127"/>
                    </a:moveTo>
                    <a:cubicBezTo>
                      <a:pt x="85" y="130"/>
                      <a:pt x="85" y="132"/>
                      <a:pt x="85" y="134"/>
                    </a:cubicBezTo>
                    <a:cubicBezTo>
                      <a:pt x="81" y="135"/>
                      <a:pt x="44" y="135"/>
                      <a:pt x="35" y="134"/>
                    </a:cubicBezTo>
                    <a:cubicBezTo>
                      <a:pt x="35" y="132"/>
                      <a:pt x="35" y="130"/>
                      <a:pt x="35" y="127"/>
                    </a:cubicBezTo>
                    <a:cubicBezTo>
                      <a:pt x="38" y="127"/>
                      <a:pt x="41" y="126"/>
                      <a:pt x="44" y="126"/>
                    </a:cubicBezTo>
                    <a:cubicBezTo>
                      <a:pt x="48" y="126"/>
                      <a:pt x="50" y="124"/>
                      <a:pt x="50" y="120"/>
                    </a:cubicBezTo>
                    <a:cubicBezTo>
                      <a:pt x="51" y="118"/>
                      <a:pt x="51" y="115"/>
                      <a:pt x="51" y="113"/>
                    </a:cubicBezTo>
                    <a:cubicBezTo>
                      <a:pt x="51" y="104"/>
                      <a:pt x="51" y="95"/>
                      <a:pt x="51" y="85"/>
                    </a:cubicBezTo>
                    <a:cubicBezTo>
                      <a:pt x="51" y="83"/>
                      <a:pt x="51" y="81"/>
                      <a:pt x="50" y="79"/>
                    </a:cubicBezTo>
                    <a:cubicBezTo>
                      <a:pt x="39" y="59"/>
                      <a:pt x="28" y="39"/>
                      <a:pt x="17" y="19"/>
                    </a:cubicBezTo>
                    <a:cubicBezTo>
                      <a:pt x="16" y="17"/>
                      <a:pt x="15" y="16"/>
                      <a:pt x="15" y="15"/>
                    </a:cubicBezTo>
                    <a:cubicBezTo>
                      <a:pt x="12" y="10"/>
                      <a:pt x="9" y="7"/>
                      <a:pt x="3" y="7"/>
                    </a:cubicBezTo>
                    <a:cubicBezTo>
                      <a:pt x="2" y="7"/>
                      <a:pt x="1" y="7"/>
                      <a:pt x="0" y="7"/>
                    </a:cubicBezTo>
                    <a:cubicBezTo>
                      <a:pt x="0" y="4"/>
                      <a:pt x="0" y="2"/>
                      <a:pt x="0" y="0"/>
                    </a:cubicBezTo>
                    <a:cubicBezTo>
                      <a:pt x="16" y="0"/>
                      <a:pt x="31" y="0"/>
                      <a:pt x="48" y="0"/>
                    </a:cubicBezTo>
                    <a:cubicBezTo>
                      <a:pt x="48" y="2"/>
                      <a:pt x="48" y="4"/>
                      <a:pt x="48" y="7"/>
                    </a:cubicBezTo>
                    <a:cubicBezTo>
                      <a:pt x="45" y="7"/>
                      <a:pt x="42" y="7"/>
                      <a:pt x="40" y="7"/>
                    </a:cubicBezTo>
                    <a:cubicBezTo>
                      <a:pt x="35" y="8"/>
                      <a:pt x="34" y="10"/>
                      <a:pt x="36" y="14"/>
                    </a:cubicBezTo>
                    <a:cubicBezTo>
                      <a:pt x="36" y="15"/>
                      <a:pt x="37" y="17"/>
                      <a:pt x="37" y="18"/>
                    </a:cubicBezTo>
                    <a:cubicBezTo>
                      <a:pt x="45" y="33"/>
                      <a:pt x="53" y="49"/>
                      <a:pt x="61" y="64"/>
                    </a:cubicBezTo>
                    <a:cubicBezTo>
                      <a:pt x="61" y="65"/>
                      <a:pt x="62" y="66"/>
                      <a:pt x="63" y="68"/>
                    </a:cubicBezTo>
                    <a:cubicBezTo>
                      <a:pt x="64" y="66"/>
                      <a:pt x="65" y="65"/>
                      <a:pt x="66" y="64"/>
                    </a:cubicBezTo>
                    <a:cubicBezTo>
                      <a:pt x="74" y="49"/>
                      <a:pt x="82" y="34"/>
                      <a:pt x="91" y="18"/>
                    </a:cubicBezTo>
                    <a:cubicBezTo>
                      <a:pt x="92" y="16"/>
                      <a:pt x="93" y="14"/>
                      <a:pt x="93" y="12"/>
                    </a:cubicBezTo>
                    <a:cubicBezTo>
                      <a:pt x="94" y="9"/>
                      <a:pt x="93" y="8"/>
                      <a:pt x="90" y="8"/>
                    </a:cubicBezTo>
                    <a:cubicBezTo>
                      <a:pt x="87" y="7"/>
                      <a:pt x="85" y="7"/>
                      <a:pt x="81" y="7"/>
                    </a:cubicBezTo>
                    <a:cubicBezTo>
                      <a:pt x="81" y="4"/>
                      <a:pt x="81" y="2"/>
                      <a:pt x="81" y="0"/>
                    </a:cubicBezTo>
                    <a:cubicBezTo>
                      <a:pt x="94" y="0"/>
                      <a:pt x="107" y="0"/>
                      <a:pt x="120" y="0"/>
                    </a:cubicBezTo>
                    <a:cubicBezTo>
                      <a:pt x="120" y="2"/>
                      <a:pt x="120" y="4"/>
                      <a:pt x="120" y="7"/>
                    </a:cubicBezTo>
                    <a:cubicBezTo>
                      <a:pt x="119" y="7"/>
                      <a:pt x="117" y="7"/>
                      <a:pt x="115" y="8"/>
                    </a:cubicBezTo>
                    <a:cubicBezTo>
                      <a:pt x="112" y="8"/>
                      <a:pt x="109" y="9"/>
                      <a:pt x="108" y="12"/>
                    </a:cubicBezTo>
                    <a:cubicBezTo>
                      <a:pt x="106" y="14"/>
                      <a:pt x="104" y="17"/>
                      <a:pt x="103" y="19"/>
                    </a:cubicBezTo>
                    <a:cubicBezTo>
                      <a:pt x="92" y="38"/>
                      <a:pt x="81" y="56"/>
                      <a:pt x="71" y="75"/>
                    </a:cubicBezTo>
                    <a:cubicBezTo>
                      <a:pt x="69" y="77"/>
                      <a:pt x="68" y="80"/>
                      <a:pt x="69" y="82"/>
                    </a:cubicBezTo>
                    <a:cubicBezTo>
                      <a:pt x="69" y="92"/>
                      <a:pt x="69" y="102"/>
                      <a:pt x="69" y="111"/>
                    </a:cubicBezTo>
                    <a:cubicBezTo>
                      <a:pt x="69" y="114"/>
                      <a:pt x="69" y="116"/>
                      <a:pt x="69" y="118"/>
                    </a:cubicBezTo>
                    <a:cubicBezTo>
                      <a:pt x="70" y="124"/>
                      <a:pt x="71" y="125"/>
                      <a:pt x="77" y="126"/>
                    </a:cubicBezTo>
                    <a:cubicBezTo>
                      <a:pt x="80" y="126"/>
                      <a:pt x="82" y="127"/>
                      <a:pt x="85" y="12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72" name="Freeform 32">
                <a:extLst>
                  <a:ext uri="{FF2B5EF4-FFF2-40B4-BE49-F238E27FC236}">
                    <a16:creationId xmlns:a16="http://schemas.microsoft.com/office/drawing/2014/main" id="{D30E14B5-5B2E-42F0-B3FB-A799A167FB3B}"/>
                  </a:ext>
                </a:extLst>
              </p:cNvPr>
              <p:cNvSpPr>
                <a:spLocks/>
              </p:cNvSpPr>
              <p:nvPr/>
            </p:nvSpPr>
            <p:spPr bwMode="auto">
              <a:xfrm>
                <a:off x="9514863" y="3878362"/>
                <a:ext cx="329992" cy="394068"/>
              </a:xfrm>
              <a:custGeom>
                <a:avLst/>
                <a:gdLst>
                  <a:gd name="T0" fmla="*/ 108 w 116"/>
                  <a:gd name="T1" fmla="*/ 42 h 139"/>
                  <a:gd name="T2" fmla="*/ 102 w 116"/>
                  <a:gd name="T3" fmla="*/ 29 h 139"/>
                  <a:gd name="T4" fmla="*/ 72 w 116"/>
                  <a:gd name="T5" fmla="*/ 14 h 139"/>
                  <a:gd name="T6" fmla="*/ 67 w 116"/>
                  <a:gd name="T7" fmla="*/ 18 h 139"/>
                  <a:gd name="T8" fmla="*/ 66 w 116"/>
                  <a:gd name="T9" fmla="*/ 24 h 139"/>
                  <a:gd name="T10" fmla="*/ 66 w 116"/>
                  <a:gd name="T11" fmla="*/ 115 h 139"/>
                  <a:gd name="T12" fmla="*/ 67 w 116"/>
                  <a:gd name="T13" fmla="*/ 123 h 139"/>
                  <a:gd name="T14" fmla="*/ 75 w 116"/>
                  <a:gd name="T15" fmla="*/ 131 h 139"/>
                  <a:gd name="T16" fmla="*/ 83 w 116"/>
                  <a:gd name="T17" fmla="*/ 132 h 139"/>
                  <a:gd name="T18" fmla="*/ 83 w 116"/>
                  <a:gd name="T19" fmla="*/ 139 h 139"/>
                  <a:gd name="T20" fmla="*/ 33 w 116"/>
                  <a:gd name="T21" fmla="*/ 139 h 139"/>
                  <a:gd name="T22" fmla="*/ 33 w 116"/>
                  <a:gd name="T23" fmla="*/ 132 h 139"/>
                  <a:gd name="T24" fmla="*/ 41 w 116"/>
                  <a:gd name="T25" fmla="*/ 131 h 139"/>
                  <a:gd name="T26" fmla="*/ 49 w 116"/>
                  <a:gd name="T27" fmla="*/ 123 h 139"/>
                  <a:gd name="T28" fmla="*/ 49 w 116"/>
                  <a:gd name="T29" fmla="*/ 118 h 139"/>
                  <a:gd name="T30" fmla="*/ 49 w 116"/>
                  <a:gd name="T31" fmla="*/ 22 h 139"/>
                  <a:gd name="T32" fmla="*/ 41 w 116"/>
                  <a:gd name="T33" fmla="*/ 14 h 139"/>
                  <a:gd name="T34" fmla="*/ 32 w 116"/>
                  <a:gd name="T35" fmla="*/ 15 h 139"/>
                  <a:gd name="T36" fmla="*/ 18 w 116"/>
                  <a:gd name="T37" fmla="*/ 23 h 139"/>
                  <a:gd name="T38" fmla="*/ 11 w 116"/>
                  <a:gd name="T39" fmla="*/ 36 h 139"/>
                  <a:gd name="T40" fmla="*/ 8 w 116"/>
                  <a:gd name="T41" fmla="*/ 42 h 139"/>
                  <a:gd name="T42" fmla="*/ 0 w 116"/>
                  <a:gd name="T43" fmla="*/ 39 h 139"/>
                  <a:gd name="T44" fmla="*/ 13 w 116"/>
                  <a:gd name="T45" fmla="*/ 0 h 139"/>
                  <a:gd name="T46" fmla="*/ 19 w 116"/>
                  <a:gd name="T47" fmla="*/ 0 h 139"/>
                  <a:gd name="T48" fmla="*/ 21 w 116"/>
                  <a:gd name="T49" fmla="*/ 4 h 139"/>
                  <a:gd name="T50" fmla="*/ 95 w 116"/>
                  <a:gd name="T51" fmla="*/ 4 h 139"/>
                  <a:gd name="T52" fmla="*/ 97 w 116"/>
                  <a:gd name="T53" fmla="*/ 0 h 139"/>
                  <a:gd name="T54" fmla="*/ 103 w 116"/>
                  <a:gd name="T55" fmla="*/ 0 h 139"/>
                  <a:gd name="T56" fmla="*/ 116 w 116"/>
                  <a:gd name="T57" fmla="*/ 39 h 139"/>
                  <a:gd name="T58" fmla="*/ 108 w 116"/>
                  <a:gd name="T59" fmla="*/ 42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6" h="139">
                    <a:moveTo>
                      <a:pt x="108" y="42"/>
                    </a:moveTo>
                    <a:cubicBezTo>
                      <a:pt x="106" y="37"/>
                      <a:pt x="104" y="33"/>
                      <a:pt x="102" y="29"/>
                    </a:cubicBezTo>
                    <a:cubicBezTo>
                      <a:pt x="96" y="17"/>
                      <a:pt x="85" y="13"/>
                      <a:pt x="72" y="14"/>
                    </a:cubicBezTo>
                    <a:cubicBezTo>
                      <a:pt x="68" y="14"/>
                      <a:pt x="67" y="15"/>
                      <a:pt x="67" y="18"/>
                    </a:cubicBezTo>
                    <a:cubicBezTo>
                      <a:pt x="66" y="20"/>
                      <a:pt x="66" y="22"/>
                      <a:pt x="66" y="24"/>
                    </a:cubicBezTo>
                    <a:cubicBezTo>
                      <a:pt x="66" y="54"/>
                      <a:pt x="66" y="85"/>
                      <a:pt x="66" y="115"/>
                    </a:cubicBezTo>
                    <a:cubicBezTo>
                      <a:pt x="66" y="118"/>
                      <a:pt x="67" y="120"/>
                      <a:pt x="67" y="123"/>
                    </a:cubicBezTo>
                    <a:cubicBezTo>
                      <a:pt x="68" y="128"/>
                      <a:pt x="70" y="130"/>
                      <a:pt x="75" y="131"/>
                    </a:cubicBezTo>
                    <a:cubicBezTo>
                      <a:pt x="78" y="131"/>
                      <a:pt x="80" y="132"/>
                      <a:pt x="83" y="132"/>
                    </a:cubicBezTo>
                    <a:cubicBezTo>
                      <a:pt x="83" y="134"/>
                      <a:pt x="83" y="137"/>
                      <a:pt x="83" y="139"/>
                    </a:cubicBezTo>
                    <a:cubicBezTo>
                      <a:pt x="66" y="139"/>
                      <a:pt x="50" y="139"/>
                      <a:pt x="33" y="139"/>
                    </a:cubicBezTo>
                    <a:cubicBezTo>
                      <a:pt x="33" y="137"/>
                      <a:pt x="33" y="135"/>
                      <a:pt x="33" y="132"/>
                    </a:cubicBezTo>
                    <a:cubicBezTo>
                      <a:pt x="36" y="132"/>
                      <a:pt x="39" y="131"/>
                      <a:pt x="41" y="131"/>
                    </a:cubicBezTo>
                    <a:cubicBezTo>
                      <a:pt x="47" y="130"/>
                      <a:pt x="49" y="128"/>
                      <a:pt x="49" y="123"/>
                    </a:cubicBezTo>
                    <a:cubicBezTo>
                      <a:pt x="49" y="121"/>
                      <a:pt x="49" y="120"/>
                      <a:pt x="49" y="118"/>
                    </a:cubicBezTo>
                    <a:cubicBezTo>
                      <a:pt x="49" y="86"/>
                      <a:pt x="49" y="54"/>
                      <a:pt x="49" y="22"/>
                    </a:cubicBezTo>
                    <a:cubicBezTo>
                      <a:pt x="49" y="14"/>
                      <a:pt x="49" y="13"/>
                      <a:pt x="41" y="14"/>
                    </a:cubicBezTo>
                    <a:cubicBezTo>
                      <a:pt x="38" y="14"/>
                      <a:pt x="35" y="14"/>
                      <a:pt x="32" y="15"/>
                    </a:cubicBezTo>
                    <a:cubicBezTo>
                      <a:pt x="26" y="16"/>
                      <a:pt x="21" y="18"/>
                      <a:pt x="18" y="23"/>
                    </a:cubicBezTo>
                    <a:cubicBezTo>
                      <a:pt x="15" y="27"/>
                      <a:pt x="13" y="32"/>
                      <a:pt x="11" y="36"/>
                    </a:cubicBezTo>
                    <a:cubicBezTo>
                      <a:pt x="10" y="38"/>
                      <a:pt x="9" y="40"/>
                      <a:pt x="8" y="42"/>
                    </a:cubicBezTo>
                    <a:cubicBezTo>
                      <a:pt x="5" y="41"/>
                      <a:pt x="3" y="40"/>
                      <a:pt x="0" y="39"/>
                    </a:cubicBezTo>
                    <a:cubicBezTo>
                      <a:pt x="5" y="26"/>
                      <a:pt x="9" y="13"/>
                      <a:pt x="13" y="0"/>
                    </a:cubicBezTo>
                    <a:cubicBezTo>
                      <a:pt x="15" y="0"/>
                      <a:pt x="17" y="0"/>
                      <a:pt x="19" y="0"/>
                    </a:cubicBezTo>
                    <a:cubicBezTo>
                      <a:pt x="20" y="1"/>
                      <a:pt x="20" y="3"/>
                      <a:pt x="21" y="4"/>
                    </a:cubicBezTo>
                    <a:cubicBezTo>
                      <a:pt x="46" y="4"/>
                      <a:pt x="70" y="4"/>
                      <a:pt x="95" y="4"/>
                    </a:cubicBezTo>
                    <a:cubicBezTo>
                      <a:pt x="95" y="3"/>
                      <a:pt x="96" y="1"/>
                      <a:pt x="97" y="0"/>
                    </a:cubicBezTo>
                    <a:cubicBezTo>
                      <a:pt x="98" y="0"/>
                      <a:pt x="100" y="0"/>
                      <a:pt x="103" y="0"/>
                    </a:cubicBezTo>
                    <a:cubicBezTo>
                      <a:pt x="107" y="13"/>
                      <a:pt x="112" y="26"/>
                      <a:pt x="116" y="39"/>
                    </a:cubicBezTo>
                    <a:cubicBezTo>
                      <a:pt x="113" y="40"/>
                      <a:pt x="111" y="41"/>
                      <a:pt x="108" y="4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73" name="Freeform 33">
                <a:extLst>
                  <a:ext uri="{FF2B5EF4-FFF2-40B4-BE49-F238E27FC236}">
                    <a16:creationId xmlns:a16="http://schemas.microsoft.com/office/drawing/2014/main" id="{80557463-D295-47EE-83FE-4E7C2CFE5CA8}"/>
                  </a:ext>
                </a:extLst>
              </p:cNvPr>
              <p:cNvSpPr>
                <a:spLocks/>
              </p:cNvSpPr>
              <p:nvPr/>
            </p:nvSpPr>
            <p:spPr bwMode="auto">
              <a:xfrm>
                <a:off x="5715150" y="3891177"/>
                <a:ext cx="140967" cy="381253"/>
              </a:xfrm>
              <a:custGeom>
                <a:avLst/>
                <a:gdLst>
                  <a:gd name="T0" fmla="*/ 0 w 50"/>
                  <a:gd name="T1" fmla="*/ 134 h 134"/>
                  <a:gd name="T2" fmla="*/ 0 w 50"/>
                  <a:gd name="T3" fmla="*/ 127 h 134"/>
                  <a:gd name="T4" fmla="*/ 9 w 50"/>
                  <a:gd name="T5" fmla="*/ 126 h 134"/>
                  <a:gd name="T6" fmla="*/ 16 w 50"/>
                  <a:gd name="T7" fmla="*/ 119 h 134"/>
                  <a:gd name="T8" fmla="*/ 16 w 50"/>
                  <a:gd name="T9" fmla="*/ 113 h 134"/>
                  <a:gd name="T10" fmla="*/ 16 w 50"/>
                  <a:gd name="T11" fmla="*/ 21 h 134"/>
                  <a:gd name="T12" fmla="*/ 16 w 50"/>
                  <a:gd name="T13" fmla="*/ 13 h 134"/>
                  <a:gd name="T14" fmla="*/ 9 w 50"/>
                  <a:gd name="T15" fmla="*/ 8 h 134"/>
                  <a:gd name="T16" fmla="*/ 1 w 50"/>
                  <a:gd name="T17" fmla="*/ 7 h 134"/>
                  <a:gd name="T18" fmla="*/ 1 w 50"/>
                  <a:gd name="T19" fmla="*/ 0 h 134"/>
                  <a:gd name="T20" fmla="*/ 49 w 50"/>
                  <a:gd name="T21" fmla="*/ 0 h 134"/>
                  <a:gd name="T22" fmla="*/ 49 w 50"/>
                  <a:gd name="T23" fmla="*/ 7 h 134"/>
                  <a:gd name="T24" fmla="*/ 42 w 50"/>
                  <a:gd name="T25" fmla="*/ 8 h 134"/>
                  <a:gd name="T26" fmla="*/ 34 w 50"/>
                  <a:gd name="T27" fmla="*/ 15 h 134"/>
                  <a:gd name="T28" fmla="*/ 33 w 50"/>
                  <a:gd name="T29" fmla="*/ 23 h 134"/>
                  <a:gd name="T30" fmla="*/ 33 w 50"/>
                  <a:gd name="T31" fmla="*/ 113 h 134"/>
                  <a:gd name="T32" fmla="*/ 46 w 50"/>
                  <a:gd name="T33" fmla="*/ 127 h 134"/>
                  <a:gd name="T34" fmla="*/ 49 w 50"/>
                  <a:gd name="T35" fmla="*/ 127 h 134"/>
                  <a:gd name="T36" fmla="*/ 50 w 50"/>
                  <a:gd name="T37" fmla="*/ 131 h 134"/>
                  <a:gd name="T38" fmla="*/ 49 w 50"/>
                  <a:gd name="T39" fmla="*/ 134 h 134"/>
                  <a:gd name="T40" fmla="*/ 0 w 50"/>
                  <a:gd name="T4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134">
                    <a:moveTo>
                      <a:pt x="0" y="134"/>
                    </a:moveTo>
                    <a:cubicBezTo>
                      <a:pt x="0" y="132"/>
                      <a:pt x="0" y="130"/>
                      <a:pt x="0" y="127"/>
                    </a:cubicBezTo>
                    <a:cubicBezTo>
                      <a:pt x="3" y="127"/>
                      <a:pt x="6" y="127"/>
                      <a:pt x="9" y="126"/>
                    </a:cubicBezTo>
                    <a:cubicBezTo>
                      <a:pt x="13" y="125"/>
                      <a:pt x="15" y="124"/>
                      <a:pt x="16" y="119"/>
                    </a:cubicBezTo>
                    <a:cubicBezTo>
                      <a:pt x="16" y="117"/>
                      <a:pt x="16" y="115"/>
                      <a:pt x="16" y="113"/>
                    </a:cubicBezTo>
                    <a:cubicBezTo>
                      <a:pt x="16" y="82"/>
                      <a:pt x="16" y="52"/>
                      <a:pt x="16" y="21"/>
                    </a:cubicBezTo>
                    <a:cubicBezTo>
                      <a:pt x="16" y="18"/>
                      <a:pt x="16" y="16"/>
                      <a:pt x="16" y="13"/>
                    </a:cubicBezTo>
                    <a:cubicBezTo>
                      <a:pt x="15" y="10"/>
                      <a:pt x="13" y="8"/>
                      <a:pt x="9" y="8"/>
                    </a:cubicBezTo>
                    <a:cubicBezTo>
                      <a:pt x="6" y="7"/>
                      <a:pt x="4" y="7"/>
                      <a:pt x="1" y="7"/>
                    </a:cubicBezTo>
                    <a:cubicBezTo>
                      <a:pt x="1" y="4"/>
                      <a:pt x="1" y="2"/>
                      <a:pt x="1" y="0"/>
                    </a:cubicBezTo>
                    <a:cubicBezTo>
                      <a:pt x="17" y="0"/>
                      <a:pt x="33" y="0"/>
                      <a:pt x="49" y="0"/>
                    </a:cubicBezTo>
                    <a:cubicBezTo>
                      <a:pt x="49" y="2"/>
                      <a:pt x="49" y="4"/>
                      <a:pt x="49" y="7"/>
                    </a:cubicBezTo>
                    <a:cubicBezTo>
                      <a:pt x="47" y="7"/>
                      <a:pt x="44" y="7"/>
                      <a:pt x="42" y="8"/>
                    </a:cubicBezTo>
                    <a:cubicBezTo>
                      <a:pt x="38" y="8"/>
                      <a:pt x="35" y="10"/>
                      <a:pt x="34" y="15"/>
                    </a:cubicBezTo>
                    <a:cubicBezTo>
                      <a:pt x="34" y="17"/>
                      <a:pt x="33" y="20"/>
                      <a:pt x="33" y="23"/>
                    </a:cubicBezTo>
                    <a:cubicBezTo>
                      <a:pt x="33" y="53"/>
                      <a:pt x="33" y="83"/>
                      <a:pt x="33" y="113"/>
                    </a:cubicBezTo>
                    <a:cubicBezTo>
                      <a:pt x="33" y="124"/>
                      <a:pt x="36" y="126"/>
                      <a:pt x="46" y="127"/>
                    </a:cubicBezTo>
                    <a:cubicBezTo>
                      <a:pt x="47" y="127"/>
                      <a:pt x="48" y="127"/>
                      <a:pt x="49" y="127"/>
                    </a:cubicBezTo>
                    <a:cubicBezTo>
                      <a:pt x="49" y="128"/>
                      <a:pt x="50" y="129"/>
                      <a:pt x="50" y="131"/>
                    </a:cubicBezTo>
                    <a:cubicBezTo>
                      <a:pt x="50" y="132"/>
                      <a:pt x="49" y="133"/>
                      <a:pt x="49" y="134"/>
                    </a:cubicBezTo>
                    <a:cubicBezTo>
                      <a:pt x="33" y="134"/>
                      <a:pt x="17" y="134"/>
                      <a:pt x="0" y="134"/>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74" name="Freeform 34">
                <a:extLst>
                  <a:ext uri="{FF2B5EF4-FFF2-40B4-BE49-F238E27FC236}">
                    <a16:creationId xmlns:a16="http://schemas.microsoft.com/office/drawing/2014/main" id="{59C332FA-9D18-4C13-8F66-7832ED72F4F6}"/>
                  </a:ext>
                </a:extLst>
              </p:cNvPr>
              <p:cNvSpPr>
                <a:spLocks/>
              </p:cNvSpPr>
              <p:nvPr/>
            </p:nvSpPr>
            <p:spPr bwMode="auto">
              <a:xfrm>
                <a:off x="9354673" y="3891177"/>
                <a:ext cx="137764" cy="384457"/>
              </a:xfrm>
              <a:custGeom>
                <a:avLst/>
                <a:gdLst>
                  <a:gd name="T0" fmla="*/ 0 w 49"/>
                  <a:gd name="T1" fmla="*/ 7 h 135"/>
                  <a:gd name="T2" fmla="*/ 0 w 49"/>
                  <a:gd name="T3" fmla="*/ 0 h 135"/>
                  <a:gd name="T4" fmla="*/ 49 w 49"/>
                  <a:gd name="T5" fmla="*/ 0 h 135"/>
                  <a:gd name="T6" fmla="*/ 49 w 49"/>
                  <a:gd name="T7" fmla="*/ 7 h 135"/>
                  <a:gd name="T8" fmla="*/ 42 w 49"/>
                  <a:gd name="T9" fmla="*/ 8 h 135"/>
                  <a:gd name="T10" fmla="*/ 34 w 49"/>
                  <a:gd name="T11" fmla="*/ 15 h 135"/>
                  <a:gd name="T12" fmla="*/ 33 w 49"/>
                  <a:gd name="T13" fmla="*/ 23 h 135"/>
                  <a:gd name="T14" fmla="*/ 33 w 49"/>
                  <a:gd name="T15" fmla="*/ 113 h 135"/>
                  <a:gd name="T16" fmla="*/ 46 w 49"/>
                  <a:gd name="T17" fmla="*/ 127 h 135"/>
                  <a:gd name="T18" fmla="*/ 49 w 49"/>
                  <a:gd name="T19" fmla="*/ 127 h 135"/>
                  <a:gd name="T20" fmla="*/ 49 w 49"/>
                  <a:gd name="T21" fmla="*/ 134 h 135"/>
                  <a:gd name="T22" fmla="*/ 0 w 49"/>
                  <a:gd name="T23" fmla="*/ 134 h 135"/>
                  <a:gd name="T24" fmla="*/ 0 w 49"/>
                  <a:gd name="T25" fmla="*/ 127 h 135"/>
                  <a:gd name="T26" fmla="*/ 7 w 49"/>
                  <a:gd name="T27" fmla="*/ 126 h 135"/>
                  <a:gd name="T28" fmla="*/ 16 w 49"/>
                  <a:gd name="T29" fmla="*/ 118 h 135"/>
                  <a:gd name="T30" fmla="*/ 16 w 49"/>
                  <a:gd name="T31" fmla="*/ 113 h 135"/>
                  <a:gd name="T32" fmla="*/ 16 w 49"/>
                  <a:gd name="T33" fmla="*/ 20 h 135"/>
                  <a:gd name="T34" fmla="*/ 15 w 49"/>
                  <a:gd name="T35" fmla="*/ 13 h 135"/>
                  <a:gd name="T36" fmla="*/ 9 w 49"/>
                  <a:gd name="T37" fmla="*/ 8 h 135"/>
                  <a:gd name="T38" fmla="*/ 0 w 49"/>
                  <a:gd name="T39" fmla="*/ 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9" h="135">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5" y="10"/>
                      <a:pt x="34" y="15"/>
                    </a:cubicBezTo>
                    <a:cubicBezTo>
                      <a:pt x="33" y="18"/>
                      <a:pt x="33" y="20"/>
                      <a:pt x="33" y="23"/>
                    </a:cubicBezTo>
                    <a:cubicBezTo>
                      <a:pt x="33" y="53"/>
                      <a:pt x="33" y="83"/>
                      <a:pt x="33" y="113"/>
                    </a:cubicBezTo>
                    <a:cubicBezTo>
                      <a:pt x="33" y="124"/>
                      <a:pt x="35" y="126"/>
                      <a:pt x="46" y="127"/>
                    </a:cubicBezTo>
                    <a:cubicBezTo>
                      <a:pt x="47" y="127"/>
                      <a:pt x="48" y="127"/>
                      <a:pt x="49" y="127"/>
                    </a:cubicBezTo>
                    <a:cubicBezTo>
                      <a:pt x="49" y="129"/>
                      <a:pt x="49" y="132"/>
                      <a:pt x="49" y="134"/>
                    </a:cubicBezTo>
                    <a:cubicBezTo>
                      <a:pt x="45" y="135"/>
                      <a:pt x="9" y="135"/>
                      <a:pt x="0" y="134"/>
                    </a:cubicBezTo>
                    <a:cubicBezTo>
                      <a:pt x="0" y="132"/>
                      <a:pt x="0" y="130"/>
                      <a:pt x="0" y="127"/>
                    </a:cubicBezTo>
                    <a:cubicBezTo>
                      <a:pt x="3" y="127"/>
                      <a:pt x="5" y="127"/>
                      <a:pt x="7" y="126"/>
                    </a:cubicBezTo>
                    <a:cubicBezTo>
                      <a:pt x="13" y="126"/>
                      <a:pt x="15" y="124"/>
                      <a:pt x="16" y="118"/>
                    </a:cubicBezTo>
                    <a:cubicBezTo>
                      <a:pt x="16" y="117"/>
                      <a:pt x="16" y="115"/>
                      <a:pt x="16" y="113"/>
                    </a:cubicBezTo>
                    <a:cubicBezTo>
                      <a:pt x="16" y="82"/>
                      <a:pt x="16" y="51"/>
                      <a:pt x="16" y="20"/>
                    </a:cubicBezTo>
                    <a:cubicBezTo>
                      <a:pt x="16" y="18"/>
                      <a:pt x="15" y="16"/>
                      <a:pt x="15" y="13"/>
                    </a:cubicBezTo>
                    <a:cubicBezTo>
                      <a:pt x="14" y="10"/>
                      <a:pt x="12" y="8"/>
                      <a:pt x="9" y="8"/>
                    </a:cubicBezTo>
                    <a:cubicBezTo>
                      <a:pt x="6" y="7"/>
                      <a:pt x="3" y="7"/>
                      <a:pt x="0" y="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75" name="Freeform 35">
                <a:extLst>
                  <a:ext uri="{FF2B5EF4-FFF2-40B4-BE49-F238E27FC236}">
                    <a16:creationId xmlns:a16="http://schemas.microsoft.com/office/drawing/2014/main" id="{65E12940-8A45-4E0C-84AF-6AA4577F53A2}"/>
                  </a:ext>
                </a:extLst>
              </p:cNvPr>
              <p:cNvSpPr>
                <a:spLocks/>
              </p:cNvSpPr>
              <p:nvPr/>
            </p:nvSpPr>
            <p:spPr bwMode="auto">
              <a:xfrm>
                <a:off x="7675879" y="3891177"/>
                <a:ext cx="137764" cy="381253"/>
              </a:xfrm>
              <a:custGeom>
                <a:avLst/>
                <a:gdLst>
                  <a:gd name="T0" fmla="*/ 0 w 49"/>
                  <a:gd name="T1" fmla="*/ 7 h 134"/>
                  <a:gd name="T2" fmla="*/ 0 w 49"/>
                  <a:gd name="T3" fmla="*/ 0 h 134"/>
                  <a:gd name="T4" fmla="*/ 49 w 49"/>
                  <a:gd name="T5" fmla="*/ 0 h 134"/>
                  <a:gd name="T6" fmla="*/ 49 w 49"/>
                  <a:gd name="T7" fmla="*/ 7 h 134"/>
                  <a:gd name="T8" fmla="*/ 42 w 49"/>
                  <a:gd name="T9" fmla="*/ 8 h 134"/>
                  <a:gd name="T10" fmla="*/ 34 w 49"/>
                  <a:gd name="T11" fmla="*/ 15 h 134"/>
                  <a:gd name="T12" fmla="*/ 33 w 49"/>
                  <a:gd name="T13" fmla="*/ 23 h 134"/>
                  <a:gd name="T14" fmla="*/ 33 w 49"/>
                  <a:gd name="T15" fmla="*/ 112 h 134"/>
                  <a:gd name="T16" fmla="*/ 34 w 49"/>
                  <a:gd name="T17" fmla="*/ 120 h 134"/>
                  <a:gd name="T18" fmla="*/ 40 w 49"/>
                  <a:gd name="T19" fmla="*/ 126 h 134"/>
                  <a:gd name="T20" fmla="*/ 49 w 49"/>
                  <a:gd name="T21" fmla="*/ 127 h 134"/>
                  <a:gd name="T22" fmla="*/ 49 w 49"/>
                  <a:gd name="T23" fmla="*/ 134 h 134"/>
                  <a:gd name="T24" fmla="*/ 0 w 49"/>
                  <a:gd name="T25" fmla="*/ 134 h 134"/>
                  <a:gd name="T26" fmla="*/ 0 w 49"/>
                  <a:gd name="T27" fmla="*/ 127 h 134"/>
                  <a:gd name="T28" fmla="*/ 8 w 49"/>
                  <a:gd name="T29" fmla="*/ 126 h 134"/>
                  <a:gd name="T30" fmla="*/ 15 w 49"/>
                  <a:gd name="T31" fmla="*/ 119 h 134"/>
                  <a:gd name="T32" fmla="*/ 16 w 49"/>
                  <a:gd name="T33" fmla="*/ 110 h 134"/>
                  <a:gd name="T34" fmla="*/ 16 w 49"/>
                  <a:gd name="T35" fmla="*/ 25 h 134"/>
                  <a:gd name="T36" fmla="*/ 15 w 49"/>
                  <a:gd name="T37" fmla="*/ 15 h 134"/>
                  <a:gd name="T38" fmla="*/ 8 w 49"/>
                  <a:gd name="T39" fmla="*/ 8 h 134"/>
                  <a:gd name="T40" fmla="*/ 0 w 49"/>
                  <a:gd name="T41" fmla="*/ 7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 h="134">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4" y="10"/>
                      <a:pt x="34" y="15"/>
                    </a:cubicBezTo>
                    <a:cubicBezTo>
                      <a:pt x="33" y="18"/>
                      <a:pt x="33" y="21"/>
                      <a:pt x="33" y="23"/>
                    </a:cubicBezTo>
                    <a:cubicBezTo>
                      <a:pt x="33" y="53"/>
                      <a:pt x="33" y="83"/>
                      <a:pt x="33" y="112"/>
                    </a:cubicBezTo>
                    <a:cubicBezTo>
                      <a:pt x="33" y="115"/>
                      <a:pt x="33" y="118"/>
                      <a:pt x="34" y="120"/>
                    </a:cubicBezTo>
                    <a:cubicBezTo>
                      <a:pt x="34" y="124"/>
                      <a:pt x="36" y="126"/>
                      <a:pt x="40" y="126"/>
                    </a:cubicBezTo>
                    <a:cubicBezTo>
                      <a:pt x="43" y="126"/>
                      <a:pt x="45" y="127"/>
                      <a:pt x="49" y="127"/>
                    </a:cubicBezTo>
                    <a:cubicBezTo>
                      <a:pt x="49" y="129"/>
                      <a:pt x="49" y="132"/>
                      <a:pt x="49" y="134"/>
                    </a:cubicBezTo>
                    <a:cubicBezTo>
                      <a:pt x="33" y="134"/>
                      <a:pt x="16" y="134"/>
                      <a:pt x="0" y="134"/>
                    </a:cubicBezTo>
                    <a:cubicBezTo>
                      <a:pt x="0" y="132"/>
                      <a:pt x="0" y="130"/>
                      <a:pt x="0" y="127"/>
                    </a:cubicBezTo>
                    <a:cubicBezTo>
                      <a:pt x="3" y="127"/>
                      <a:pt x="6" y="127"/>
                      <a:pt x="8" y="126"/>
                    </a:cubicBezTo>
                    <a:cubicBezTo>
                      <a:pt x="13" y="125"/>
                      <a:pt x="15" y="123"/>
                      <a:pt x="15" y="119"/>
                    </a:cubicBezTo>
                    <a:cubicBezTo>
                      <a:pt x="16" y="116"/>
                      <a:pt x="16" y="113"/>
                      <a:pt x="16" y="110"/>
                    </a:cubicBezTo>
                    <a:cubicBezTo>
                      <a:pt x="16" y="81"/>
                      <a:pt x="16" y="53"/>
                      <a:pt x="16" y="25"/>
                    </a:cubicBezTo>
                    <a:cubicBezTo>
                      <a:pt x="16" y="21"/>
                      <a:pt x="16" y="18"/>
                      <a:pt x="15" y="15"/>
                    </a:cubicBezTo>
                    <a:cubicBezTo>
                      <a:pt x="15" y="10"/>
                      <a:pt x="13" y="8"/>
                      <a:pt x="8" y="8"/>
                    </a:cubicBezTo>
                    <a:cubicBezTo>
                      <a:pt x="5" y="7"/>
                      <a:pt x="3" y="7"/>
                      <a:pt x="0" y="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grpSp>
        <p:grpSp>
          <p:nvGrpSpPr>
            <p:cNvPr id="123" name="组合 122">
              <a:extLst>
                <a:ext uri="{FF2B5EF4-FFF2-40B4-BE49-F238E27FC236}">
                  <a16:creationId xmlns:a16="http://schemas.microsoft.com/office/drawing/2014/main" id="{F4DC8654-6333-43BF-BBD2-8CC0F92462C8}"/>
                </a:ext>
              </a:extLst>
            </p:cNvPr>
            <p:cNvGrpSpPr/>
            <p:nvPr userDrawn="1"/>
          </p:nvGrpSpPr>
          <p:grpSpPr>
            <a:xfrm>
              <a:off x="10237120" y="539555"/>
              <a:ext cx="1312962" cy="375239"/>
              <a:chOff x="4606634" y="2048989"/>
              <a:chExt cx="5593843" cy="1598699"/>
            </a:xfrm>
            <a:solidFill>
              <a:schemeClr val="accent1">
                <a:alpha val="80000"/>
              </a:schemeClr>
            </a:solidFill>
          </p:grpSpPr>
          <p:sp>
            <p:nvSpPr>
              <p:cNvPr id="148" name="Freeform 9">
                <a:extLst>
                  <a:ext uri="{FF2B5EF4-FFF2-40B4-BE49-F238E27FC236}">
                    <a16:creationId xmlns:a16="http://schemas.microsoft.com/office/drawing/2014/main" id="{1BD02196-28F9-45E0-99D4-C63C486392BF}"/>
                  </a:ext>
                </a:extLst>
              </p:cNvPr>
              <p:cNvSpPr>
                <a:spLocks noEditPoints="1"/>
              </p:cNvSpPr>
              <p:nvPr/>
            </p:nvSpPr>
            <p:spPr bwMode="auto">
              <a:xfrm>
                <a:off x="9274578" y="2071415"/>
                <a:ext cx="925899" cy="1034829"/>
              </a:xfrm>
              <a:custGeom>
                <a:avLst/>
                <a:gdLst>
                  <a:gd name="T0" fmla="*/ 324 w 325"/>
                  <a:gd name="T1" fmla="*/ 106 h 363"/>
                  <a:gd name="T2" fmla="*/ 283 w 325"/>
                  <a:gd name="T3" fmla="*/ 179 h 363"/>
                  <a:gd name="T4" fmla="*/ 247 w 325"/>
                  <a:gd name="T5" fmla="*/ 214 h 363"/>
                  <a:gd name="T6" fmla="*/ 241 w 325"/>
                  <a:gd name="T7" fmla="*/ 228 h 363"/>
                  <a:gd name="T8" fmla="*/ 271 w 325"/>
                  <a:gd name="T9" fmla="*/ 230 h 363"/>
                  <a:gd name="T10" fmla="*/ 282 w 325"/>
                  <a:gd name="T11" fmla="*/ 240 h 363"/>
                  <a:gd name="T12" fmla="*/ 269 w 325"/>
                  <a:gd name="T13" fmla="*/ 277 h 363"/>
                  <a:gd name="T14" fmla="*/ 223 w 325"/>
                  <a:gd name="T15" fmla="*/ 316 h 363"/>
                  <a:gd name="T16" fmla="*/ 176 w 325"/>
                  <a:gd name="T17" fmla="*/ 340 h 363"/>
                  <a:gd name="T18" fmla="*/ 160 w 325"/>
                  <a:gd name="T19" fmla="*/ 339 h 363"/>
                  <a:gd name="T20" fmla="*/ 165 w 325"/>
                  <a:gd name="T21" fmla="*/ 329 h 363"/>
                  <a:gd name="T22" fmla="*/ 195 w 325"/>
                  <a:gd name="T23" fmla="*/ 302 h 363"/>
                  <a:gd name="T24" fmla="*/ 214 w 325"/>
                  <a:gd name="T25" fmla="*/ 282 h 363"/>
                  <a:gd name="T26" fmla="*/ 223 w 325"/>
                  <a:gd name="T27" fmla="*/ 265 h 363"/>
                  <a:gd name="T28" fmla="*/ 220 w 325"/>
                  <a:gd name="T29" fmla="*/ 257 h 363"/>
                  <a:gd name="T30" fmla="*/ 179 w 325"/>
                  <a:gd name="T31" fmla="*/ 289 h 363"/>
                  <a:gd name="T32" fmla="*/ 106 w 325"/>
                  <a:gd name="T33" fmla="*/ 335 h 363"/>
                  <a:gd name="T34" fmla="*/ 20 w 325"/>
                  <a:gd name="T35" fmla="*/ 363 h 363"/>
                  <a:gd name="T36" fmla="*/ 4 w 325"/>
                  <a:gd name="T37" fmla="*/ 360 h 363"/>
                  <a:gd name="T38" fmla="*/ 78 w 325"/>
                  <a:gd name="T39" fmla="*/ 306 h 363"/>
                  <a:gd name="T40" fmla="*/ 102 w 325"/>
                  <a:gd name="T41" fmla="*/ 295 h 363"/>
                  <a:gd name="T42" fmla="*/ 208 w 325"/>
                  <a:gd name="T43" fmla="*/ 238 h 363"/>
                  <a:gd name="T44" fmla="*/ 207 w 325"/>
                  <a:gd name="T45" fmla="*/ 232 h 363"/>
                  <a:gd name="T46" fmla="*/ 171 w 325"/>
                  <a:gd name="T47" fmla="*/ 243 h 363"/>
                  <a:gd name="T48" fmla="*/ 163 w 325"/>
                  <a:gd name="T49" fmla="*/ 239 h 363"/>
                  <a:gd name="T50" fmla="*/ 170 w 325"/>
                  <a:gd name="T51" fmla="*/ 226 h 363"/>
                  <a:gd name="T52" fmla="*/ 154 w 325"/>
                  <a:gd name="T53" fmla="*/ 206 h 363"/>
                  <a:gd name="T54" fmla="*/ 122 w 325"/>
                  <a:gd name="T55" fmla="*/ 224 h 363"/>
                  <a:gd name="T56" fmla="*/ 99 w 325"/>
                  <a:gd name="T57" fmla="*/ 236 h 363"/>
                  <a:gd name="T58" fmla="*/ 100 w 325"/>
                  <a:gd name="T59" fmla="*/ 222 h 363"/>
                  <a:gd name="T60" fmla="*/ 116 w 325"/>
                  <a:gd name="T61" fmla="*/ 204 h 363"/>
                  <a:gd name="T62" fmla="*/ 118 w 325"/>
                  <a:gd name="T63" fmla="*/ 183 h 363"/>
                  <a:gd name="T64" fmla="*/ 116 w 325"/>
                  <a:gd name="T65" fmla="*/ 174 h 363"/>
                  <a:gd name="T66" fmla="*/ 143 w 325"/>
                  <a:gd name="T67" fmla="*/ 167 h 363"/>
                  <a:gd name="T68" fmla="*/ 158 w 325"/>
                  <a:gd name="T69" fmla="*/ 145 h 363"/>
                  <a:gd name="T70" fmla="*/ 147 w 325"/>
                  <a:gd name="T71" fmla="*/ 144 h 363"/>
                  <a:gd name="T72" fmla="*/ 132 w 325"/>
                  <a:gd name="T73" fmla="*/ 141 h 363"/>
                  <a:gd name="T74" fmla="*/ 141 w 325"/>
                  <a:gd name="T75" fmla="*/ 129 h 363"/>
                  <a:gd name="T76" fmla="*/ 140 w 325"/>
                  <a:gd name="T77" fmla="*/ 115 h 363"/>
                  <a:gd name="T78" fmla="*/ 112 w 325"/>
                  <a:gd name="T79" fmla="*/ 96 h 363"/>
                  <a:gd name="T80" fmla="*/ 127 w 325"/>
                  <a:gd name="T81" fmla="*/ 92 h 363"/>
                  <a:gd name="T82" fmla="*/ 167 w 325"/>
                  <a:gd name="T83" fmla="*/ 81 h 363"/>
                  <a:gd name="T84" fmla="*/ 203 w 325"/>
                  <a:gd name="T85" fmla="*/ 36 h 363"/>
                  <a:gd name="T86" fmla="*/ 204 w 325"/>
                  <a:gd name="T87" fmla="*/ 10 h 363"/>
                  <a:gd name="T88" fmla="*/ 216 w 325"/>
                  <a:gd name="T89" fmla="*/ 3 h 363"/>
                  <a:gd name="T90" fmla="*/ 224 w 325"/>
                  <a:gd name="T91" fmla="*/ 56 h 363"/>
                  <a:gd name="T92" fmla="*/ 205 w 325"/>
                  <a:gd name="T93" fmla="*/ 91 h 363"/>
                  <a:gd name="T94" fmla="*/ 208 w 325"/>
                  <a:gd name="T95" fmla="*/ 105 h 363"/>
                  <a:gd name="T96" fmla="*/ 267 w 325"/>
                  <a:gd name="T97" fmla="*/ 87 h 363"/>
                  <a:gd name="T98" fmla="*/ 297 w 325"/>
                  <a:gd name="T99" fmla="*/ 85 h 363"/>
                  <a:gd name="T100" fmla="*/ 309 w 325"/>
                  <a:gd name="T101" fmla="*/ 86 h 363"/>
                  <a:gd name="T102" fmla="*/ 325 w 325"/>
                  <a:gd name="T103" fmla="*/ 104 h 363"/>
                  <a:gd name="T104" fmla="*/ 198 w 325"/>
                  <a:gd name="T105" fmla="*/ 126 h 363"/>
                  <a:gd name="T106" fmla="*/ 164 w 325"/>
                  <a:gd name="T107" fmla="*/ 175 h 363"/>
                  <a:gd name="T108" fmla="*/ 181 w 325"/>
                  <a:gd name="T109" fmla="*/ 191 h 363"/>
                  <a:gd name="T110" fmla="*/ 186 w 325"/>
                  <a:gd name="T111" fmla="*/ 173 h 363"/>
                  <a:gd name="T112" fmla="*/ 199 w 325"/>
                  <a:gd name="T113" fmla="*/ 170 h 363"/>
                  <a:gd name="T114" fmla="*/ 206 w 325"/>
                  <a:gd name="T115" fmla="*/ 204 h 363"/>
                  <a:gd name="T116" fmla="*/ 217 w 325"/>
                  <a:gd name="T117" fmla="*/ 206 h 363"/>
                  <a:gd name="T118" fmla="*/ 229 w 325"/>
                  <a:gd name="T119" fmla="*/ 188 h 363"/>
                  <a:gd name="T120" fmla="*/ 261 w 325"/>
                  <a:gd name="T121" fmla="*/ 141 h 363"/>
                  <a:gd name="T122" fmla="*/ 250 w 325"/>
                  <a:gd name="T123" fmla="*/ 134 h 363"/>
                  <a:gd name="T124" fmla="*/ 206 w 325"/>
                  <a:gd name="T125" fmla="*/ 12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5" h="363">
                    <a:moveTo>
                      <a:pt x="325" y="104"/>
                    </a:moveTo>
                    <a:cubicBezTo>
                      <a:pt x="325" y="104"/>
                      <a:pt x="324" y="105"/>
                      <a:pt x="324" y="106"/>
                    </a:cubicBezTo>
                    <a:cubicBezTo>
                      <a:pt x="323" y="108"/>
                      <a:pt x="323" y="111"/>
                      <a:pt x="322" y="114"/>
                    </a:cubicBezTo>
                    <a:cubicBezTo>
                      <a:pt x="312" y="138"/>
                      <a:pt x="300" y="160"/>
                      <a:pt x="283" y="179"/>
                    </a:cubicBezTo>
                    <a:cubicBezTo>
                      <a:pt x="275" y="188"/>
                      <a:pt x="267" y="197"/>
                      <a:pt x="259" y="205"/>
                    </a:cubicBezTo>
                    <a:cubicBezTo>
                      <a:pt x="255" y="209"/>
                      <a:pt x="251" y="211"/>
                      <a:pt x="247" y="214"/>
                    </a:cubicBezTo>
                    <a:cubicBezTo>
                      <a:pt x="244" y="217"/>
                      <a:pt x="241" y="219"/>
                      <a:pt x="239" y="223"/>
                    </a:cubicBezTo>
                    <a:cubicBezTo>
                      <a:pt x="237" y="226"/>
                      <a:pt x="238" y="227"/>
                      <a:pt x="241" y="228"/>
                    </a:cubicBezTo>
                    <a:cubicBezTo>
                      <a:pt x="243" y="228"/>
                      <a:pt x="245" y="228"/>
                      <a:pt x="246" y="228"/>
                    </a:cubicBezTo>
                    <a:cubicBezTo>
                      <a:pt x="255" y="229"/>
                      <a:pt x="263" y="230"/>
                      <a:pt x="271" y="230"/>
                    </a:cubicBezTo>
                    <a:cubicBezTo>
                      <a:pt x="272" y="230"/>
                      <a:pt x="274" y="231"/>
                      <a:pt x="275" y="231"/>
                    </a:cubicBezTo>
                    <a:cubicBezTo>
                      <a:pt x="280" y="233"/>
                      <a:pt x="282" y="235"/>
                      <a:pt x="282" y="240"/>
                    </a:cubicBezTo>
                    <a:cubicBezTo>
                      <a:pt x="283" y="247"/>
                      <a:pt x="282" y="253"/>
                      <a:pt x="279" y="259"/>
                    </a:cubicBezTo>
                    <a:cubicBezTo>
                      <a:pt x="277" y="265"/>
                      <a:pt x="273" y="271"/>
                      <a:pt x="269" y="277"/>
                    </a:cubicBezTo>
                    <a:cubicBezTo>
                      <a:pt x="260" y="289"/>
                      <a:pt x="248" y="298"/>
                      <a:pt x="237" y="307"/>
                    </a:cubicBezTo>
                    <a:cubicBezTo>
                      <a:pt x="233" y="311"/>
                      <a:pt x="228" y="314"/>
                      <a:pt x="223" y="316"/>
                    </a:cubicBezTo>
                    <a:cubicBezTo>
                      <a:pt x="213" y="321"/>
                      <a:pt x="203" y="327"/>
                      <a:pt x="193" y="332"/>
                    </a:cubicBezTo>
                    <a:cubicBezTo>
                      <a:pt x="187" y="334"/>
                      <a:pt x="182" y="337"/>
                      <a:pt x="176" y="340"/>
                    </a:cubicBezTo>
                    <a:cubicBezTo>
                      <a:pt x="173" y="341"/>
                      <a:pt x="169" y="341"/>
                      <a:pt x="166" y="342"/>
                    </a:cubicBezTo>
                    <a:cubicBezTo>
                      <a:pt x="164" y="342"/>
                      <a:pt x="161" y="341"/>
                      <a:pt x="160" y="339"/>
                    </a:cubicBezTo>
                    <a:cubicBezTo>
                      <a:pt x="159" y="337"/>
                      <a:pt x="160" y="335"/>
                      <a:pt x="162" y="333"/>
                    </a:cubicBezTo>
                    <a:cubicBezTo>
                      <a:pt x="163" y="332"/>
                      <a:pt x="164" y="330"/>
                      <a:pt x="165" y="329"/>
                    </a:cubicBezTo>
                    <a:cubicBezTo>
                      <a:pt x="173" y="323"/>
                      <a:pt x="181" y="316"/>
                      <a:pt x="189" y="310"/>
                    </a:cubicBezTo>
                    <a:cubicBezTo>
                      <a:pt x="192" y="307"/>
                      <a:pt x="194" y="305"/>
                      <a:pt x="195" y="302"/>
                    </a:cubicBezTo>
                    <a:cubicBezTo>
                      <a:pt x="196" y="300"/>
                      <a:pt x="198" y="297"/>
                      <a:pt x="200" y="295"/>
                    </a:cubicBezTo>
                    <a:cubicBezTo>
                      <a:pt x="205" y="291"/>
                      <a:pt x="210" y="287"/>
                      <a:pt x="214" y="282"/>
                    </a:cubicBezTo>
                    <a:cubicBezTo>
                      <a:pt x="217" y="280"/>
                      <a:pt x="218" y="278"/>
                      <a:pt x="219" y="275"/>
                    </a:cubicBezTo>
                    <a:cubicBezTo>
                      <a:pt x="219" y="271"/>
                      <a:pt x="221" y="268"/>
                      <a:pt x="223" y="265"/>
                    </a:cubicBezTo>
                    <a:cubicBezTo>
                      <a:pt x="225" y="263"/>
                      <a:pt x="227" y="261"/>
                      <a:pt x="229" y="259"/>
                    </a:cubicBezTo>
                    <a:cubicBezTo>
                      <a:pt x="227" y="256"/>
                      <a:pt x="224" y="256"/>
                      <a:pt x="220" y="257"/>
                    </a:cubicBezTo>
                    <a:cubicBezTo>
                      <a:pt x="212" y="260"/>
                      <a:pt x="205" y="264"/>
                      <a:pt x="199" y="270"/>
                    </a:cubicBezTo>
                    <a:cubicBezTo>
                      <a:pt x="192" y="276"/>
                      <a:pt x="186" y="282"/>
                      <a:pt x="179" y="289"/>
                    </a:cubicBezTo>
                    <a:cubicBezTo>
                      <a:pt x="169" y="299"/>
                      <a:pt x="157" y="307"/>
                      <a:pt x="144" y="314"/>
                    </a:cubicBezTo>
                    <a:cubicBezTo>
                      <a:pt x="131" y="320"/>
                      <a:pt x="119" y="328"/>
                      <a:pt x="106" y="335"/>
                    </a:cubicBezTo>
                    <a:cubicBezTo>
                      <a:pt x="89" y="344"/>
                      <a:pt x="72" y="352"/>
                      <a:pt x="53" y="357"/>
                    </a:cubicBezTo>
                    <a:cubicBezTo>
                      <a:pt x="43" y="361"/>
                      <a:pt x="32" y="363"/>
                      <a:pt x="20" y="363"/>
                    </a:cubicBezTo>
                    <a:cubicBezTo>
                      <a:pt x="16" y="362"/>
                      <a:pt x="12" y="361"/>
                      <a:pt x="7" y="361"/>
                    </a:cubicBezTo>
                    <a:cubicBezTo>
                      <a:pt x="6" y="361"/>
                      <a:pt x="5" y="360"/>
                      <a:pt x="4" y="360"/>
                    </a:cubicBezTo>
                    <a:cubicBezTo>
                      <a:pt x="0" y="358"/>
                      <a:pt x="0" y="355"/>
                      <a:pt x="4" y="352"/>
                    </a:cubicBezTo>
                    <a:cubicBezTo>
                      <a:pt x="28" y="337"/>
                      <a:pt x="53" y="321"/>
                      <a:pt x="78" y="306"/>
                    </a:cubicBezTo>
                    <a:cubicBezTo>
                      <a:pt x="84" y="302"/>
                      <a:pt x="91" y="298"/>
                      <a:pt x="98" y="297"/>
                    </a:cubicBezTo>
                    <a:cubicBezTo>
                      <a:pt x="100" y="296"/>
                      <a:pt x="101" y="295"/>
                      <a:pt x="102" y="295"/>
                    </a:cubicBezTo>
                    <a:cubicBezTo>
                      <a:pt x="135" y="275"/>
                      <a:pt x="169" y="257"/>
                      <a:pt x="204" y="241"/>
                    </a:cubicBezTo>
                    <a:cubicBezTo>
                      <a:pt x="205" y="240"/>
                      <a:pt x="207" y="239"/>
                      <a:pt x="208" y="238"/>
                    </a:cubicBezTo>
                    <a:cubicBezTo>
                      <a:pt x="209" y="237"/>
                      <a:pt x="210" y="235"/>
                      <a:pt x="210" y="234"/>
                    </a:cubicBezTo>
                    <a:cubicBezTo>
                      <a:pt x="210" y="233"/>
                      <a:pt x="208" y="232"/>
                      <a:pt x="207" y="232"/>
                    </a:cubicBezTo>
                    <a:cubicBezTo>
                      <a:pt x="201" y="231"/>
                      <a:pt x="196" y="233"/>
                      <a:pt x="190" y="235"/>
                    </a:cubicBezTo>
                    <a:cubicBezTo>
                      <a:pt x="184" y="238"/>
                      <a:pt x="178" y="240"/>
                      <a:pt x="171" y="243"/>
                    </a:cubicBezTo>
                    <a:cubicBezTo>
                      <a:pt x="170" y="243"/>
                      <a:pt x="169" y="244"/>
                      <a:pt x="168" y="244"/>
                    </a:cubicBezTo>
                    <a:cubicBezTo>
                      <a:pt x="164" y="244"/>
                      <a:pt x="163" y="244"/>
                      <a:pt x="163" y="239"/>
                    </a:cubicBezTo>
                    <a:cubicBezTo>
                      <a:pt x="163" y="236"/>
                      <a:pt x="164" y="233"/>
                      <a:pt x="166" y="231"/>
                    </a:cubicBezTo>
                    <a:cubicBezTo>
                      <a:pt x="167" y="229"/>
                      <a:pt x="169" y="228"/>
                      <a:pt x="170" y="226"/>
                    </a:cubicBezTo>
                    <a:cubicBezTo>
                      <a:pt x="172" y="222"/>
                      <a:pt x="172" y="218"/>
                      <a:pt x="168" y="215"/>
                    </a:cubicBezTo>
                    <a:cubicBezTo>
                      <a:pt x="164" y="212"/>
                      <a:pt x="159" y="209"/>
                      <a:pt x="154" y="206"/>
                    </a:cubicBezTo>
                    <a:cubicBezTo>
                      <a:pt x="148" y="203"/>
                      <a:pt x="143" y="205"/>
                      <a:pt x="138" y="210"/>
                    </a:cubicBezTo>
                    <a:cubicBezTo>
                      <a:pt x="133" y="215"/>
                      <a:pt x="128" y="219"/>
                      <a:pt x="122" y="224"/>
                    </a:cubicBezTo>
                    <a:cubicBezTo>
                      <a:pt x="118" y="228"/>
                      <a:pt x="112" y="231"/>
                      <a:pt x="107" y="235"/>
                    </a:cubicBezTo>
                    <a:cubicBezTo>
                      <a:pt x="105" y="236"/>
                      <a:pt x="102" y="238"/>
                      <a:pt x="99" y="236"/>
                    </a:cubicBezTo>
                    <a:cubicBezTo>
                      <a:pt x="97" y="234"/>
                      <a:pt x="97" y="231"/>
                      <a:pt x="98" y="229"/>
                    </a:cubicBezTo>
                    <a:cubicBezTo>
                      <a:pt x="98" y="226"/>
                      <a:pt x="99" y="224"/>
                      <a:pt x="100" y="222"/>
                    </a:cubicBezTo>
                    <a:cubicBezTo>
                      <a:pt x="102" y="219"/>
                      <a:pt x="105" y="217"/>
                      <a:pt x="107" y="214"/>
                    </a:cubicBezTo>
                    <a:cubicBezTo>
                      <a:pt x="110" y="211"/>
                      <a:pt x="113" y="208"/>
                      <a:pt x="116" y="204"/>
                    </a:cubicBezTo>
                    <a:cubicBezTo>
                      <a:pt x="118" y="202"/>
                      <a:pt x="119" y="198"/>
                      <a:pt x="120" y="195"/>
                    </a:cubicBezTo>
                    <a:cubicBezTo>
                      <a:pt x="122" y="191"/>
                      <a:pt x="122" y="187"/>
                      <a:pt x="118" y="183"/>
                    </a:cubicBezTo>
                    <a:cubicBezTo>
                      <a:pt x="116" y="182"/>
                      <a:pt x="115" y="181"/>
                      <a:pt x="115" y="179"/>
                    </a:cubicBezTo>
                    <a:cubicBezTo>
                      <a:pt x="113" y="177"/>
                      <a:pt x="113" y="175"/>
                      <a:pt x="116" y="174"/>
                    </a:cubicBezTo>
                    <a:cubicBezTo>
                      <a:pt x="123" y="173"/>
                      <a:pt x="130" y="171"/>
                      <a:pt x="137" y="170"/>
                    </a:cubicBezTo>
                    <a:cubicBezTo>
                      <a:pt x="140" y="170"/>
                      <a:pt x="141" y="169"/>
                      <a:pt x="143" y="167"/>
                    </a:cubicBezTo>
                    <a:cubicBezTo>
                      <a:pt x="146" y="163"/>
                      <a:pt x="150" y="159"/>
                      <a:pt x="153" y="155"/>
                    </a:cubicBezTo>
                    <a:cubicBezTo>
                      <a:pt x="155" y="152"/>
                      <a:pt x="157" y="149"/>
                      <a:pt x="158" y="145"/>
                    </a:cubicBezTo>
                    <a:cubicBezTo>
                      <a:pt x="159" y="141"/>
                      <a:pt x="157" y="140"/>
                      <a:pt x="154" y="141"/>
                    </a:cubicBezTo>
                    <a:cubicBezTo>
                      <a:pt x="151" y="141"/>
                      <a:pt x="149" y="142"/>
                      <a:pt x="147" y="144"/>
                    </a:cubicBezTo>
                    <a:cubicBezTo>
                      <a:pt x="144" y="146"/>
                      <a:pt x="140" y="146"/>
                      <a:pt x="137" y="145"/>
                    </a:cubicBezTo>
                    <a:cubicBezTo>
                      <a:pt x="134" y="145"/>
                      <a:pt x="133" y="144"/>
                      <a:pt x="132" y="141"/>
                    </a:cubicBezTo>
                    <a:cubicBezTo>
                      <a:pt x="132" y="139"/>
                      <a:pt x="132" y="137"/>
                      <a:pt x="134" y="135"/>
                    </a:cubicBezTo>
                    <a:cubicBezTo>
                      <a:pt x="137" y="133"/>
                      <a:pt x="139" y="131"/>
                      <a:pt x="141" y="129"/>
                    </a:cubicBezTo>
                    <a:cubicBezTo>
                      <a:pt x="143" y="126"/>
                      <a:pt x="144" y="123"/>
                      <a:pt x="144" y="119"/>
                    </a:cubicBezTo>
                    <a:cubicBezTo>
                      <a:pt x="144" y="116"/>
                      <a:pt x="143" y="115"/>
                      <a:pt x="140" y="115"/>
                    </a:cubicBezTo>
                    <a:cubicBezTo>
                      <a:pt x="136" y="115"/>
                      <a:pt x="132" y="115"/>
                      <a:pt x="129" y="114"/>
                    </a:cubicBezTo>
                    <a:cubicBezTo>
                      <a:pt x="119" y="112"/>
                      <a:pt x="114" y="106"/>
                      <a:pt x="112" y="96"/>
                    </a:cubicBezTo>
                    <a:cubicBezTo>
                      <a:pt x="112" y="91"/>
                      <a:pt x="113" y="90"/>
                      <a:pt x="118" y="91"/>
                    </a:cubicBezTo>
                    <a:cubicBezTo>
                      <a:pt x="121" y="91"/>
                      <a:pt x="124" y="91"/>
                      <a:pt x="127" y="92"/>
                    </a:cubicBezTo>
                    <a:cubicBezTo>
                      <a:pt x="137" y="93"/>
                      <a:pt x="146" y="92"/>
                      <a:pt x="155" y="86"/>
                    </a:cubicBezTo>
                    <a:cubicBezTo>
                      <a:pt x="158" y="83"/>
                      <a:pt x="163" y="82"/>
                      <a:pt x="167" y="81"/>
                    </a:cubicBezTo>
                    <a:cubicBezTo>
                      <a:pt x="174" y="79"/>
                      <a:pt x="180" y="76"/>
                      <a:pt x="184" y="70"/>
                    </a:cubicBezTo>
                    <a:cubicBezTo>
                      <a:pt x="193" y="60"/>
                      <a:pt x="200" y="49"/>
                      <a:pt x="203" y="36"/>
                    </a:cubicBezTo>
                    <a:cubicBezTo>
                      <a:pt x="204" y="30"/>
                      <a:pt x="205" y="23"/>
                      <a:pt x="205" y="17"/>
                    </a:cubicBezTo>
                    <a:cubicBezTo>
                      <a:pt x="204" y="15"/>
                      <a:pt x="204" y="13"/>
                      <a:pt x="204" y="10"/>
                    </a:cubicBezTo>
                    <a:cubicBezTo>
                      <a:pt x="204" y="7"/>
                      <a:pt x="204" y="4"/>
                      <a:pt x="207" y="2"/>
                    </a:cubicBezTo>
                    <a:cubicBezTo>
                      <a:pt x="211" y="0"/>
                      <a:pt x="213" y="2"/>
                      <a:pt x="216" y="3"/>
                    </a:cubicBezTo>
                    <a:cubicBezTo>
                      <a:pt x="230" y="11"/>
                      <a:pt x="236" y="28"/>
                      <a:pt x="230" y="43"/>
                    </a:cubicBezTo>
                    <a:cubicBezTo>
                      <a:pt x="229" y="48"/>
                      <a:pt x="226" y="52"/>
                      <a:pt x="224" y="56"/>
                    </a:cubicBezTo>
                    <a:cubicBezTo>
                      <a:pt x="219" y="64"/>
                      <a:pt x="214" y="72"/>
                      <a:pt x="209" y="80"/>
                    </a:cubicBezTo>
                    <a:cubicBezTo>
                      <a:pt x="207" y="83"/>
                      <a:pt x="206" y="87"/>
                      <a:pt x="205" y="91"/>
                    </a:cubicBezTo>
                    <a:cubicBezTo>
                      <a:pt x="204" y="93"/>
                      <a:pt x="203" y="95"/>
                      <a:pt x="203" y="98"/>
                    </a:cubicBezTo>
                    <a:cubicBezTo>
                      <a:pt x="203" y="102"/>
                      <a:pt x="205" y="104"/>
                      <a:pt x="208" y="105"/>
                    </a:cubicBezTo>
                    <a:cubicBezTo>
                      <a:pt x="213" y="106"/>
                      <a:pt x="217" y="105"/>
                      <a:pt x="221" y="104"/>
                    </a:cubicBezTo>
                    <a:cubicBezTo>
                      <a:pt x="236" y="97"/>
                      <a:pt x="251" y="91"/>
                      <a:pt x="267" y="87"/>
                    </a:cubicBezTo>
                    <a:cubicBezTo>
                      <a:pt x="274" y="85"/>
                      <a:pt x="280" y="84"/>
                      <a:pt x="287" y="82"/>
                    </a:cubicBezTo>
                    <a:cubicBezTo>
                      <a:pt x="290" y="82"/>
                      <a:pt x="294" y="82"/>
                      <a:pt x="297" y="85"/>
                    </a:cubicBezTo>
                    <a:cubicBezTo>
                      <a:pt x="299" y="86"/>
                      <a:pt x="301" y="86"/>
                      <a:pt x="304" y="86"/>
                    </a:cubicBezTo>
                    <a:cubicBezTo>
                      <a:pt x="305" y="87"/>
                      <a:pt x="307" y="86"/>
                      <a:pt x="309" y="86"/>
                    </a:cubicBezTo>
                    <a:cubicBezTo>
                      <a:pt x="317" y="86"/>
                      <a:pt x="323" y="89"/>
                      <a:pt x="325" y="97"/>
                    </a:cubicBezTo>
                    <a:cubicBezTo>
                      <a:pt x="325" y="99"/>
                      <a:pt x="325" y="101"/>
                      <a:pt x="325" y="104"/>
                    </a:cubicBezTo>
                    <a:close/>
                    <a:moveTo>
                      <a:pt x="206" y="122"/>
                    </a:moveTo>
                    <a:cubicBezTo>
                      <a:pt x="203" y="122"/>
                      <a:pt x="200" y="123"/>
                      <a:pt x="198" y="126"/>
                    </a:cubicBezTo>
                    <a:cubicBezTo>
                      <a:pt x="189" y="138"/>
                      <a:pt x="179" y="150"/>
                      <a:pt x="169" y="162"/>
                    </a:cubicBezTo>
                    <a:cubicBezTo>
                      <a:pt x="166" y="166"/>
                      <a:pt x="164" y="170"/>
                      <a:pt x="164" y="175"/>
                    </a:cubicBezTo>
                    <a:cubicBezTo>
                      <a:pt x="162" y="184"/>
                      <a:pt x="165" y="188"/>
                      <a:pt x="173" y="193"/>
                    </a:cubicBezTo>
                    <a:cubicBezTo>
                      <a:pt x="176" y="195"/>
                      <a:pt x="179" y="194"/>
                      <a:pt x="181" y="191"/>
                    </a:cubicBezTo>
                    <a:cubicBezTo>
                      <a:pt x="183" y="188"/>
                      <a:pt x="183" y="186"/>
                      <a:pt x="184" y="183"/>
                    </a:cubicBezTo>
                    <a:cubicBezTo>
                      <a:pt x="185" y="180"/>
                      <a:pt x="185" y="176"/>
                      <a:pt x="186" y="173"/>
                    </a:cubicBezTo>
                    <a:cubicBezTo>
                      <a:pt x="187" y="171"/>
                      <a:pt x="188" y="168"/>
                      <a:pt x="190" y="167"/>
                    </a:cubicBezTo>
                    <a:cubicBezTo>
                      <a:pt x="194" y="164"/>
                      <a:pt x="197" y="165"/>
                      <a:pt x="199" y="170"/>
                    </a:cubicBezTo>
                    <a:cubicBezTo>
                      <a:pt x="199" y="171"/>
                      <a:pt x="199" y="171"/>
                      <a:pt x="199" y="172"/>
                    </a:cubicBezTo>
                    <a:cubicBezTo>
                      <a:pt x="202" y="183"/>
                      <a:pt x="205" y="193"/>
                      <a:pt x="206" y="204"/>
                    </a:cubicBezTo>
                    <a:cubicBezTo>
                      <a:pt x="206" y="206"/>
                      <a:pt x="207" y="209"/>
                      <a:pt x="210" y="210"/>
                    </a:cubicBezTo>
                    <a:cubicBezTo>
                      <a:pt x="214" y="210"/>
                      <a:pt x="215" y="208"/>
                      <a:pt x="217" y="206"/>
                    </a:cubicBezTo>
                    <a:cubicBezTo>
                      <a:pt x="217" y="205"/>
                      <a:pt x="217" y="205"/>
                      <a:pt x="218" y="204"/>
                    </a:cubicBezTo>
                    <a:cubicBezTo>
                      <a:pt x="221" y="199"/>
                      <a:pt x="225" y="193"/>
                      <a:pt x="229" y="188"/>
                    </a:cubicBezTo>
                    <a:cubicBezTo>
                      <a:pt x="237" y="177"/>
                      <a:pt x="246" y="167"/>
                      <a:pt x="255" y="157"/>
                    </a:cubicBezTo>
                    <a:cubicBezTo>
                      <a:pt x="259" y="152"/>
                      <a:pt x="261" y="147"/>
                      <a:pt x="261" y="141"/>
                    </a:cubicBezTo>
                    <a:cubicBezTo>
                      <a:pt x="261" y="137"/>
                      <a:pt x="259" y="135"/>
                      <a:pt x="255" y="134"/>
                    </a:cubicBezTo>
                    <a:cubicBezTo>
                      <a:pt x="253" y="134"/>
                      <a:pt x="251" y="134"/>
                      <a:pt x="250" y="134"/>
                    </a:cubicBezTo>
                    <a:cubicBezTo>
                      <a:pt x="240" y="131"/>
                      <a:pt x="231" y="129"/>
                      <a:pt x="221" y="126"/>
                    </a:cubicBezTo>
                    <a:cubicBezTo>
                      <a:pt x="216" y="125"/>
                      <a:pt x="211" y="123"/>
                      <a:pt x="206" y="1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49" name="Freeform 10">
                <a:extLst>
                  <a:ext uri="{FF2B5EF4-FFF2-40B4-BE49-F238E27FC236}">
                    <a16:creationId xmlns:a16="http://schemas.microsoft.com/office/drawing/2014/main" id="{F635BA25-F85D-4FD0-B0FF-9852A3FB35CC}"/>
                  </a:ext>
                </a:extLst>
              </p:cNvPr>
              <p:cNvSpPr>
                <a:spLocks/>
              </p:cNvSpPr>
              <p:nvPr/>
            </p:nvSpPr>
            <p:spPr bwMode="auto">
              <a:xfrm>
                <a:off x="7550931" y="2257236"/>
                <a:ext cx="1089293" cy="1169389"/>
              </a:xfrm>
              <a:custGeom>
                <a:avLst/>
                <a:gdLst>
                  <a:gd name="T0" fmla="*/ 83 w 383"/>
                  <a:gd name="T1" fmla="*/ 410 h 411"/>
                  <a:gd name="T2" fmla="*/ 111 w 383"/>
                  <a:gd name="T3" fmla="*/ 380 h 411"/>
                  <a:gd name="T4" fmla="*/ 136 w 383"/>
                  <a:gd name="T5" fmla="*/ 371 h 411"/>
                  <a:gd name="T6" fmla="*/ 198 w 383"/>
                  <a:gd name="T7" fmla="*/ 294 h 411"/>
                  <a:gd name="T8" fmla="*/ 201 w 383"/>
                  <a:gd name="T9" fmla="*/ 280 h 411"/>
                  <a:gd name="T10" fmla="*/ 197 w 383"/>
                  <a:gd name="T11" fmla="*/ 274 h 411"/>
                  <a:gd name="T12" fmla="*/ 166 w 383"/>
                  <a:gd name="T13" fmla="*/ 283 h 411"/>
                  <a:gd name="T14" fmla="*/ 144 w 383"/>
                  <a:gd name="T15" fmla="*/ 291 h 411"/>
                  <a:gd name="T16" fmla="*/ 123 w 383"/>
                  <a:gd name="T17" fmla="*/ 305 h 411"/>
                  <a:gd name="T18" fmla="*/ 62 w 383"/>
                  <a:gd name="T19" fmla="*/ 344 h 411"/>
                  <a:gd name="T20" fmla="*/ 34 w 383"/>
                  <a:gd name="T21" fmla="*/ 353 h 411"/>
                  <a:gd name="T22" fmla="*/ 9 w 383"/>
                  <a:gd name="T23" fmla="*/ 344 h 411"/>
                  <a:gd name="T24" fmla="*/ 1 w 383"/>
                  <a:gd name="T25" fmla="*/ 322 h 411"/>
                  <a:gd name="T26" fmla="*/ 0 w 383"/>
                  <a:gd name="T27" fmla="*/ 288 h 411"/>
                  <a:gd name="T28" fmla="*/ 1 w 383"/>
                  <a:gd name="T29" fmla="*/ 283 h 411"/>
                  <a:gd name="T30" fmla="*/ 6 w 383"/>
                  <a:gd name="T31" fmla="*/ 282 h 411"/>
                  <a:gd name="T32" fmla="*/ 8 w 383"/>
                  <a:gd name="T33" fmla="*/ 285 h 411"/>
                  <a:gd name="T34" fmla="*/ 10 w 383"/>
                  <a:gd name="T35" fmla="*/ 290 h 411"/>
                  <a:gd name="T36" fmla="*/ 32 w 383"/>
                  <a:gd name="T37" fmla="*/ 298 h 411"/>
                  <a:gd name="T38" fmla="*/ 46 w 383"/>
                  <a:gd name="T39" fmla="*/ 293 h 411"/>
                  <a:gd name="T40" fmla="*/ 53 w 383"/>
                  <a:gd name="T41" fmla="*/ 291 h 411"/>
                  <a:gd name="T42" fmla="*/ 65 w 383"/>
                  <a:gd name="T43" fmla="*/ 288 h 411"/>
                  <a:gd name="T44" fmla="*/ 100 w 383"/>
                  <a:gd name="T45" fmla="*/ 268 h 411"/>
                  <a:gd name="T46" fmla="*/ 156 w 383"/>
                  <a:gd name="T47" fmla="*/ 244 h 411"/>
                  <a:gd name="T48" fmla="*/ 197 w 383"/>
                  <a:gd name="T49" fmla="*/ 229 h 411"/>
                  <a:gd name="T50" fmla="*/ 203 w 383"/>
                  <a:gd name="T51" fmla="*/ 226 h 411"/>
                  <a:gd name="T52" fmla="*/ 219 w 383"/>
                  <a:gd name="T53" fmla="*/ 204 h 411"/>
                  <a:gd name="T54" fmla="*/ 222 w 383"/>
                  <a:gd name="T55" fmla="*/ 124 h 411"/>
                  <a:gd name="T56" fmla="*/ 210 w 383"/>
                  <a:gd name="T57" fmla="*/ 69 h 411"/>
                  <a:gd name="T58" fmla="*/ 197 w 383"/>
                  <a:gd name="T59" fmla="*/ 36 h 411"/>
                  <a:gd name="T60" fmla="*/ 194 w 383"/>
                  <a:gd name="T61" fmla="*/ 10 h 411"/>
                  <a:gd name="T62" fmla="*/ 205 w 383"/>
                  <a:gd name="T63" fmla="*/ 2 h 411"/>
                  <a:gd name="T64" fmla="*/ 230 w 383"/>
                  <a:gd name="T65" fmla="*/ 7 h 411"/>
                  <a:gd name="T66" fmla="*/ 237 w 383"/>
                  <a:gd name="T67" fmla="*/ 10 h 411"/>
                  <a:gd name="T68" fmla="*/ 248 w 383"/>
                  <a:gd name="T69" fmla="*/ 19 h 411"/>
                  <a:gd name="T70" fmla="*/ 265 w 383"/>
                  <a:gd name="T71" fmla="*/ 29 h 411"/>
                  <a:gd name="T72" fmla="*/ 280 w 383"/>
                  <a:gd name="T73" fmla="*/ 49 h 411"/>
                  <a:gd name="T74" fmla="*/ 278 w 383"/>
                  <a:gd name="T75" fmla="*/ 66 h 411"/>
                  <a:gd name="T76" fmla="*/ 273 w 383"/>
                  <a:gd name="T77" fmla="*/ 72 h 411"/>
                  <a:gd name="T78" fmla="*/ 270 w 383"/>
                  <a:gd name="T79" fmla="*/ 77 h 411"/>
                  <a:gd name="T80" fmla="*/ 271 w 383"/>
                  <a:gd name="T81" fmla="*/ 158 h 411"/>
                  <a:gd name="T82" fmla="*/ 273 w 383"/>
                  <a:gd name="T83" fmla="*/ 179 h 411"/>
                  <a:gd name="T84" fmla="*/ 278 w 383"/>
                  <a:gd name="T85" fmla="*/ 182 h 411"/>
                  <a:gd name="T86" fmla="*/ 313 w 383"/>
                  <a:gd name="T87" fmla="*/ 160 h 411"/>
                  <a:gd name="T88" fmla="*/ 325 w 383"/>
                  <a:gd name="T89" fmla="*/ 144 h 411"/>
                  <a:gd name="T90" fmla="*/ 341 w 383"/>
                  <a:gd name="T91" fmla="*/ 128 h 411"/>
                  <a:gd name="T92" fmla="*/ 369 w 383"/>
                  <a:gd name="T93" fmla="*/ 122 h 411"/>
                  <a:gd name="T94" fmla="*/ 380 w 383"/>
                  <a:gd name="T95" fmla="*/ 141 h 411"/>
                  <a:gd name="T96" fmla="*/ 372 w 383"/>
                  <a:gd name="T97" fmla="*/ 154 h 411"/>
                  <a:gd name="T98" fmla="*/ 355 w 383"/>
                  <a:gd name="T99" fmla="*/ 169 h 411"/>
                  <a:gd name="T100" fmla="*/ 314 w 383"/>
                  <a:gd name="T101" fmla="*/ 199 h 411"/>
                  <a:gd name="T102" fmla="*/ 275 w 383"/>
                  <a:gd name="T103" fmla="*/ 229 h 411"/>
                  <a:gd name="T104" fmla="*/ 271 w 383"/>
                  <a:gd name="T105" fmla="*/ 238 h 411"/>
                  <a:gd name="T106" fmla="*/ 254 w 383"/>
                  <a:gd name="T107" fmla="*/ 310 h 411"/>
                  <a:gd name="T108" fmla="*/ 250 w 383"/>
                  <a:gd name="T109" fmla="*/ 320 h 411"/>
                  <a:gd name="T110" fmla="*/ 247 w 383"/>
                  <a:gd name="T111" fmla="*/ 325 h 411"/>
                  <a:gd name="T112" fmla="*/ 173 w 383"/>
                  <a:gd name="T113" fmla="*/ 386 h 411"/>
                  <a:gd name="T114" fmla="*/ 95 w 383"/>
                  <a:gd name="T115" fmla="*/ 410 h 411"/>
                  <a:gd name="T116" fmla="*/ 88 w 383"/>
                  <a:gd name="T117" fmla="*/ 411 h 411"/>
                  <a:gd name="T118" fmla="*/ 83 w 383"/>
                  <a:gd name="T119" fmla="*/ 410 h 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3" h="411">
                    <a:moveTo>
                      <a:pt x="83" y="410"/>
                    </a:moveTo>
                    <a:cubicBezTo>
                      <a:pt x="89" y="396"/>
                      <a:pt x="96" y="385"/>
                      <a:pt x="111" y="380"/>
                    </a:cubicBezTo>
                    <a:cubicBezTo>
                      <a:pt x="120" y="378"/>
                      <a:pt x="128" y="375"/>
                      <a:pt x="136" y="371"/>
                    </a:cubicBezTo>
                    <a:cubicBezTo>
                      <a:pt x="168" y="355"/>
                      <a:pt x="188" y="328"/>
                      <a:pt x="198" y="294"/>
                    </a:cubicBezTo>
                    <a:cubicBezTo>
                      <a:pt x="199" y="289"/>
                      <a:pt x="200" y="284"/>
                      <a:pt x="201" y="280"/>
                    </a:cubicBezTo>
                    <a:cubicBezTo>
                      <a:pt x="202" y="275"/>
                      <a:pt x="201" y="274"/>
                      <a:pt x="197" y="274"/>
                    </a:cubicBezTo>
                    <a:cubicBezTo>
                      <a:pt x="186" y="275"/>
                      <a:pt x="176" y="278"/>
                      <a:pt x="166" y="283"/>
                    </a:cubicBezTo>
                    <a:cubicBezTo>
                      <a:pt x="159" y="286"/>
                      <a:pt x="152" y="289"/>
                      <a:pt x="144" y="291"/>
                    </a:cubicBezTo>
                    <a:cubicBezTo>
                      <a:pt x="136" y="294"/>
                      <a:pt x="130" y="300"/>
                      <a:pt x="123" y="305"/>
                    </a:cubicBezTo>
                    <a:cubicBezTo>
                      <a:pt x="105" y="321"/>
                      <a:pt x="84" y="334"/>
                      <a:pt x="62" y="344"/>
                    </a:cubicBezTo>
                    <a:cubicBezTo>
                      <a:pt x="53" y="348"/>
                      <a:pt x="43" y="351"/>
                      <a:pt x="34" y="353"/>
                    </a:cubicBezTo>
                    <a:cubicBezTo>
                      <a:pt x="24" y="356"/>
                      <a:pt x="15" y="352"/>
                      <a:pt x="9" y="344"/>
                    </a:cubicBezTo>
                    <a:cubicBezTo>
                      <a:pt x="4" y="338"/>
                      <a:pt x="1" y="330"/>
                      <a:pt x="1" y="322"/>
                    </a:cubicBezTo>
                    <a:cubicBezTo>
                      <a:pt x="1" y="310"/>
                      <a:pt x="0" y="299"/>
                      <a:pt x="0" y="288"/>
                    </a:cubicBezTo>
                    <a:cubicBezTo>
                      <a:pt x="0" y="286"/>
                      <a:pt x="0" y="284"/>
                      <a:pt x="1" y="283"/>
                    </a:cubicBezTo>
                    <a:cubicBezTo>
                      <a:pt x="1" y="280"/>
                      <a:pt x="4" y="279"/>
                      <a:pt x="6" y="282"/>
                    </a:cubicBezTo>
                    <a:cubicBezTo>
                      <a:pt x="7" y="283"/>
                      <a:pt x="7" y="284"/>
                      <a:pt x="8" y="285"/>
                    </a:cubicBezTo>
                    <a:cubicBezTo>
                      <a:pt x="9" y="286"/>
                      <a:pt x="9" y="288"/>
                      <a:pt x="10" y="290"/>
                    </a:cubicBezTo>
                    <a:cubicBezTo>
                      <a:pt x="16" y="297"/>
                      <a:pt x="23" y="301"/>
                      <a:pt x="32" y="298"/>
                    </a:cubicBezTo>
                    <a:cubicBezTo>
                      <a:pt x="37" y="297"/>
                      <a:pt x="41" y="295"/>
                      <a:pt x="46" y="293"/>
                    </a:cubicBezTo>
                    <a:cubicBezTo>
                      <a:pt x="48" y="292"/>
                      <a:pt x="51" y="291"/>
                      <a:pt x="53" y="291"/>
                    </a:cubicBezTo>
                    <a:cubicBezTo>
                      <a:pt x="58" y="292"/>
                      <a:pt x="61" y="290"/>
                      <a:pt x="65" y="288"/>
                    </a:cubicBezTo>
                    <a:cubicBezTo>
                      <a:pt x="77" y="282"/>
                      <a:pt x="89" y="275"/>
                      <a:pt x="100" y="268"/>
                    </a:cubicBezTo>
                    <a:cubicBezTo>
                      <a:pt x="118" y="258"/>
                      <a:pt x="137" y="251"/>
                      <a:pt x="156" y="244"/>
                    </a:cubicBezTo>
                    <a:cubicBezTo>
                      <a:pt x="169" y="239"/>
                      <a:pt x="183" y="234"/>
                      <a:pt x="197" y="229"/>
                    </a:cubicBezTo>
                    <a:cubicBezTo>
                      <a:pt x="199" y="228"/>
                      <a:pt x="201" y="227"/>
                      <a:pt x="203" y="226"/>
                    </a:cubicBezTo>
                    <a:cubicBezTo>
                      <a:pt x="212" y="222"/>
                      <a:pt x="218" y="215"/>
                      <a:pt x="219" y="204"/>
                    </a:cubicBezTo>
                    <a:cubicBezTo>
                      <a:pt x="221" y="178"/>
                      <a:pt x="223" y="151"/>
                      <a:pt x="222" y="124"/>
                    </a:cubicBezTo>
                    <a:cubicBezTo>
                      <a:pt x="221" y="105"/>
                      <a:pt x="218" y="87"/>
                      <a:pt x="210" y="69"/>
                    </a:cubicBezTo>
                    <a:cubicBezTo>
                      <a:pt x="205" y="58"/>
                      <a:pt x="201" y="47"/>
                      <a:pt x="197" y="36"/>
                    </a:cubicBezTo>
                    <a:cubicBezTo>
                      <a:pt x="194" y="28"/>
                      <a:pt x="193" y="19"/>
                      <a:pt x="194" y="10"/>
                    </a:cubicBezTo>
                    <a:cubicBezTo>
                      <a:pt x="194" y="4"/>
                      <a:pt x="199" y="0"/>
                      <a:pt x="205" y="2"/>
                    </a:cubicBezTo>
                    <a:cubicBezTo>
                      <a:pt x="213" y="4"/>
                      <a:pt x="222" y="5"/>
                      <a:pt x="230" y="7"/>
                    </a:cubicBezTo>
                    <a:cubicBezTo>
                      <a:pt x="233" y="7"/>
                      <a:pt x="235" y="9"/>
                      <a:pt x="237" y="10"/>
                    </a:cubicBezTo>
                    <a:cubicBezTo>
                      <a:pt x="241" y="13"/>
                      <a:pt x="244" y="16"/>
                      <a:pt x="248" y="19"/>
                    </a:cubicBezTo>
                    <a:cubicBezTo>
                      <a:pt x="253" y="23"/>
                      <a:pt x="259" y="26"/>
                      <a:pt x="265" y="29"/>
                    </a:cubicBezTo>
                    <a:cubicBezTo>
                      <a:pt x="274" y="33"/>
                      <a:pt x="279" y="40"/>
                      <a:pt x="280" y="49"/>
                    </a:cubicBezTo>
                    <a:cubicBezTo>
                      <a:pt x="280" y="55"/>
                      <a:pt x="280" y="60"/>
                      <a:pt x="278" y="66"/>
                    </a:cubicBezTo>
                    <a:cubicBezTo>
                      <a:pt x="277" y="68"/>
                      <a:pt x="275" y="70"/>
                      <a:pt x="273" y="72"/>
                    </a:cubicBezTo>
                    <a:cubicBezTo>
                      <a:pt x="271" y="74"/>
                      <a:pt x="270" y="75"/>
                      <a:pt x="270" y="77"/>
                    </a:cubicBezTo>
                    <a:cubicBezTo>
                      <a:pt x="271" y="104"/>
                      <a:pt x="271" y="131"/>
                      <a:pt x="271" y="158"/>
                    </a:cubicBezTo>
                    <a:cubicBezTo>
                      <a:pt x="272" y="165"/>
                      <a:pt x="272" y="172"/>
                      <a:pt x="273" y="179"/>
                    </a:cubicBezTo>
                    <a:cubicBezTo>
                      <a:pt x="274" y="183"/>
                      <a:pt x="275" y="184"/>
                      <a:pt x="278" y="182"/>
                    </a:cubicBezTo>
                    <a:cubicBezTo>
                      <a:pt x="291" y="176"/>
                      <a:pt x="303" y="170"/>
                      <a:pt x="313" y="160"/>
                    </a:cubicBezTo>
                    <a:cubicBezTo>
                      <a:pt x="317" y="155"/>
                      <a:pt x="321" y="150"/>
                      <a:pt x="325" y="144"/>
                    </a:cubicBezTo>
                    <a:cubicBezTo>
                      <a:pt x="330" y="138"/>
                      <a:pt x="335" y="132"/>
                      <a:pt x="341" y="128"/>
                    </a:cubicBezTo>
                    <a:cubicBezTo>
                      <a:pt x="350" y="122"/>
                      <a:pt x="359" y="120"/>
                      <a:pt x="369" y="122"/>
                    </a:cubicBezTo>
                    <a:cubicBezTo>
                      <a:pt x="379" y="124"/>
                      <a:pt x="383" y="131"/>
                      <a:pt x="380" y="141"/>
                    </a:cubicBezTo>
                    <a:cubicBezTo>
                      <a:pt x="379" y="146"/>
                      <a:pt x="376" y="151"/>
                      <a:pt x="372" y="154"/>
                    </a:cubicBezTo>
                    <a:cubicBezTo>
                      <a:pt x="367" y="160"/>
                      <a:pt x="361" y="165"/>
                      <a:pt x="355" y="169"/>
                    </a:cubicBezTo>
                    <a:cubicBezTo>
                      <a:pt x="341" y="178"/>
                      <a:pt x="328" y="189"/>
                      <a:pt x="314" y="199"/>
                    </a:cubicBezTo>
                    <a:cubicBezTo>
                      <a:pt x="301" y="209"/>
                      <a:pt x="289" y="219"/>
                      <a:pt x="275" y="229"/>
                    </a:cubicBezTo>
                    <a:cubicBezTo>
                      <a:pt x="272" y="232"/>
                      <a:pt x="271" y="234"/>
                      <a:pt x="271" y="238"/>
                    </a:cubicBezTo>
                    <a:cubicBezTo>
                      <a:pt x="267" y="263"/>
                      <a:pt x="262" y="287"/>
                      <a:pt x="254" y="310"/>
                    </a:cubicBezTo>
                    <a:cubicBezTo>
                      <a:pt x="253" y="314"/>
                      <a:pt x="251" y="317"/>
                      <a:pt x="250" y="320"/>
                    </a:cubicBezTo>
                    <a:cubicBezTo>
                      <a:pt x="249" y="322"/>
                      <a:pt x="249" y="324"/>
                      <a:pt x="247" y="325"/>
                    </a:cubicBezTo>
                    <a:cubicBezTo>
                      <a:pt x="226" y="349"/>
                      <a:pt x="202" y="371"/>
                      <a:pt x="173" y="386"/>
                    </a:cubicBezTo>
                    <a:cubicBezTo>
                      <a:pt x="149" y="400"/>
                      <a:pt x="123" y="408"/>
                      <a:pt x="95" y="410"/>
                    </a:cubicBezTo>
                    <a:cubicBezTo>
                      <a:pt x="93" y="410"/>
                      <a:pt x="90" y="411"/>
                      <a:pt x="88" y="411"/>
                    </a:cubicBezTo>
                    <a:cubicBezTo>
                      <a:pt x="87" y="411"/>
                      <a:pt x="85" y="411"/>
                      <a:pt x="83" y="4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0" name="Freeform 11">
                <a:extLst>
                  <a:ext uri="{FF2B5EF4-FFF2-40B4-BE49-F238E27FC236}">
                    <a16:creationId xmlns:a16="http://schemas.microsoft.com/office/drawing/2014/main" id="{3039E95C-D1CC-46F7-9248-92AECF3DF875}"/>
                  </a:ext>
                </a:extLst>
              </p:cNvPr>
              <p:cNvSpPr>
                <a:spLocks noEditPoints="1"/>
              </p:cNvSpPr>
              <p:nvPr/>
            </p:nvSpPr>
            <p:spPr bwMode="auto">
              <a:xfrm>
                <a:off x="4606634" y="2270052"/>
                <a:ext cx="551054" cy="1278318"/>
              </a:xfrm>
              <a:custGeom>
                <a:avLst/>
                <a:gdLst>
                  <a:gd name="T0" fmla="*/ 127 w 193"/>
                  <a:gd name="T1" fmla="*/ 371 h 449"/>
                  <a:gd name="T2" fmla="*/ 63 w 193"/>
                  <a:gd name="T3" fmla="*/ 417 h 449"/>
                  <a:gd name="T4" fmla="*/ 47 w 193"/>
                  <a:gd name="T5" fmla="*/ 433 h 449"/>
                  <a:gd name="T6" fmla="*/ 7 w 193"/>
                  <a:gd name="T7" fmla="*/ 434 h 449"/>
                  <a:gd name="T8" fmla="*/ 1 w 193"/>
                  <a:gd name="T9" fmla="*/ 383 h 449"/>
                  <a:gd name="T10" fmla="*/ 33 w 193"/>
                  <a:gd name="T11" fmla="*/ 331 h 449"/>
                  <a:gd name="T12" fmla="*/ 49 w 193"/>
                  <a:gd name="T13" fmla="*/ 286 h 449"/>
                  <a:gd name="T14" fmla="*/ 50 w 193"/>
                  <a:gd name="T15" fmla="*/ 233 h 449"/>
                  <a:gd name="T16" fmla="*/ 38 w 193"/>
                  <a:gd name="T17" fmla="*/ 207 h 449"/>
                  <a:gd name="T18" fmla="*/ 54 w 193"/>
                  <a:gd name="T19" fmla="*/ 201 h 449"/>
                  <a:gd name="T20" fmla="*/ 75 w 193"/>
                  <a:gd name="T21" fmla="*/ 209 h 449"/>
                  <a:gd name="T22" fmla="*/ 107 w 193"/>
                  <a:gd name="T23" fmla="*/ 223 h 449"/>
                  <a:gd name="T24" fmla="*/ 126 w 193"/>
                  <a:gd name="T25" fmla="*/ 233 h 449"/>
                  <a:gd name="T26" fmla="*/ 133 w 193"/>
                  <a:gd name="T27" fmla="*/ 231 h 449"/>
                  <a:gd name="T28" fmla="*/ 135 w 193"/>
                  <a:gd name="T29" fmla="*/ 200 h 449"/>
                  <a:gd name="T30" fmla="*/ 133 w 193"/>
                  <a:gd name="T31" fmla="*/ 99 h 449"/>
                  <a:gd name="T32" fmla="*/ 105 w 193"/>
                  <a:gd name="T33" fmla="*/ 55 h 449"/>
                  <a:gd name="T34" fmla="*/ 77 w 193"/>
                  <a:gd name="T35" fmla="*/ 9 h 449"/>
                  <a:gd name="T36" fmla="*/ 95 w 193"/>
                  <a:gd name="T37" fmla="*/ 6 h 449"/>
                  <a:gd name="T38" fmla="*/ 165 w 193"/>
                  <a:gd name="T39" fmla="*/ 52 h 449"/>
                  <a:gd name="T40" fmla="*/ 189 w 193"/>
                  <a:gd name="T41" fmla="*/ 83 h 449"/>
                  <a:gd name="T42" fmla="*/ 189 w 193"/>
                  <a:gd name="T43" fmla="*/ 292 h 449"/>
                  <a:gd name="T44" fmla="*/ 165 w 193"/>
                  <a:gd name="T45" fmla="*/ 409 h 449"/>
                  <a:gd name="T46" fmla="*/ 145 w 193"/>
                  <a:gd name="T47" fmla="*/ 428 h 449"/>
                  <a:gd name="T48" fmla="*/ 134 w 193"/>
                  <a:gd name="T49" fmla="*/ 415 h 449"/>
                  <a:gd name="T50" fmla="*/ 131 w 193"/>
                  <a:gd name="T51" fmla="*/ 367 h 449"/>
                  <a:gd name="T52" fmla="*/ 124 w 193"/>
                  <a:gd name="T53" fmla="*/ 264 h 449"/>
                  <a:gd name="T54" fmla="*/ 102 w 193"/>
                  <a:gd name="T55" fmla="*/ 280 h 449"/>
                  <a:gd name="T56" fmla="*/ 81 w 193"/>
                  <a:gd name="T57" fmla="*/ 296 h 449"/>
                  <a:gd name="T58" fmla="*/ 59 w 193"/>
                  <a:gd name="T59" fmla="*/ 331 h 449"/>
                  <a:gd name="T60" fmla="*/ 31 w 193"/>
                  <a:gd name="T61" fmla="*/ 373 h 449"/>
                  <a:gd name="T62" fmla="*/ 46 w 193"/>
                  <a:gd name="T63" fmla="*/ 382 h 449"/>
                  <a:gd name="T64" fmla="*/ 78 w 193"/>
                  <a:gd name="T65" fmla="*/ 363 h 449"/>
                  <a:gd name="T66" fmla="*/ 114 w 193"/>
                  <a:gd name="T67" fmla="*/ 346 h 449"/>
                  <a:gd name="T68" fmla="*/ 133 w 193"/>
                  <a:gd name="T69" fmla="*/ 325 h 449"/>
                  <a:gd name="T70" fmla="*/ 132 w 193"/>
                  <a:gd name="T71" fmla="*/ 255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3" h="449">
                    <a:moveTo>
                      <a:pt x="131" y="367"/>
                    </a:moveTo>
                    <a:cubicBezTo>
                      <a:pt x="129" y="369"/>
                      <a:pt x="128" y="370"/>
                      <a:pt x="127" y="371"/>
                    </a:cubicBezTo>
                    <a:cubicBezTo>
                      <a:pt x="112" y="385"/>
                      <a:pt x="97" y="397"/>
                      <a:pt x="80" y="408"/>
                    </a:cubicBezTo>
                    <a:cubicBezTo>
                      <a:pt x="74" y="411"/>
                      <a:pt x="69" y="414"/>
                      <a:pt x="63" y="417"/>
                    </a:cubicBezTo>
                    <a:cubicBezTo>
                      <a:pt x="61" y="419"/>
                      <a:pt x="59" y="420"/>
                      <a:pt x="57" y="422"/>
                    </a:cubicBezTo>
                    <a:cubicBezTo>
                      <a:pt x="54" y="426"/>
                      <a:pt x="50" y="430"/>
                      <a:pt x="47" y="433"/>
                    </a:cubicBezTo>
                    <a:cubicBezTo>
                      <a:pt x="44" y="436"/>
                      <a:pt x="41" y="439"/>
                      <a:pt x="38" y="441"/>
                    </a:cubicBezTo>
                    <a:cubicBezTo>
                      <a:pt x="27" y="449"/>
                      <a:pt x="13" y="446"/>
                      <a:pt x="7" y="434"/>
                    </a:cubicBezTo>
                    <a:cubicBezTo>
                      <a:pt x="4" y="428"/>
                      <a:pt x="2" y="421"/>
                      <a:pt x="1" y="415"/>
                    </a:cubicBezTo>
                    <a:cubicBezTo>
                      <a:pt x="0" y="404"/>
                      <a:pt x="0" y="394"/>
                      <a:pt x="1" y="383"/>
                    </a:cubicBezTo>
                    <a:cubicBezTo>
                      <a:pt x="2" y="379"/>
                      <a:pt x="3" y="374"/>
                      <a:pt x="7" y="372"/>
                    </a:cubicBezTo>
                    <a:cubicBezTo>
                      <a:pt x="20" y="361"/>
                      <a:pt x="28" y="346"/>
                      <a:pt x="33" y="331"/>
                    </a:cubicBezTo>
                    <a:cubicBezTo>
                      <a:pt x="36" y="325"/>
                      <a:pt x="37" y="319"/>
                      <a:pt x="39" y="313"/>
                    </a:cubicBezTo>
                    <a:cubicBezTo>
                      <a:pt x="42" y="304"/>
                      <a:pt x="45" y="294"/>
                      <a:pt x="49" y="286"/>
                    </a:cubicBezTo>
                    <a:cubicBezTo>
                      <a:pt x="56" y="272"/>
                      <a:pt x="56" y="258"/>
                      <a:pt x="53" y="244"/>
                    </a:cubicBezTo>
                    <a:cubicBezTo>
                      <a:pt x="52" y="240"/>
                      <a:pt x="51" y="237"/>
                      <a:pt x="50" y="233"/>
                    </a:cubicBezTo>
                    <a:cubicBezTo>
                      <a:pt x="49" y="229"/>
                      <a:pt x="47" y="225"/>
                      <a:pt x="44" y="221"/>
                    </a:cubicBezTo>
                    <a:cubicBezTo>
                      <a:pt x="42" y="217"/>
                      <a:pt x="39" y="212"/>
                      <a:pt x="38" y="207"/>
                    </a:cubicBezTo>
                    <a:cubicBezTo>
                      <a:pt x="36" y="202"/>
                      <a:pt x="38" y="199"/>
                      <a:pt x="44" y="199"/>
                    </a:cubicBezTo>
                    <a:cubicBezTo>
                      <a:pt x="48" y="199"/>
                      <a:pt x="51" y="199"/>
                      <a:pt x="54" y="201"/>
                    </a:cubicBezTo>
                    <a:cubicBezTo>
                      <a:pt x="55" y="202"/>
                      <a:pt x="56" y="203"/>
                      <a:pt x="57" y="203"/>
                    </a:cubicBezTo>
                    <a:cubicBezTo>
                      <a:pt x="62" y="208"/>
                      <a:pt x="68" y="209"/>
                      <a:pt x="75" y="209"/>
                    </a:cubicBezTo>
                    <a:cubicBezTo>
                      <a:pt x="83" y="209"/>
                      <a:pt x="90" y="212"/>
                      <a:pt x="96" y="218"/>
                    </a:cubicBezTo>
                    <a:cubicBezTo>
                      <a:pt x="99" y="221"/>
                      <a:pt x="103" y="223"/>
                      <a:pt x="107" y="223"/>
                    </a:cubicBezTo>
                    <a:cubicBezTo>
                      <a:pt x="110" y="223"/>
                      <a:pt x="112" y="224"/>
                      <a:pt x="115" y="225"/>
                    </a:cubicBezTo>
                    <a:cubicBezTo>
                      <a:pt x="120" y="226"/>
                      <a:pt x="124" y="229"/>
                      <a:pt x="126" y="233"/>
                    </a:cubicBezTo>
                    <a:cubicBezTo>
                      <a:pt x="126" y="234"/>
                      <a:pt x="127" y="235"/>
                      <a:pt x="128" y="236"/>
                    </a:cubicBezTo>
                    <a:cubicBezTo>
                      <a:pt x="131" y="236"/>
                      <a:pt x="132" y="234"/>
                      <a:pt x="133" y="231"/>
                    </a:cubicBezTo>
                    <a:cubicBezTo>
                      <a:pt x="134" y="229"/>
                      <a:pt x="134" y="227"/>
                      <a:pt x="134" y="225"/>
                    </a:cubicBezTo>
                    <a:cubicBezTo>
                      <a:pt x="134" y="217"/>
                      <a:pt x="134" y="208"/>
                      <a:pt x="135" y="200"/>
                    </a:cubicBezTo>
                    <a:cubicBezTo>
                      <a:pt x="137" y="176"/>
                      <a:pt x="139" y="151"/>
                      <a:pt x="137" y="127"/>
                    </a:cubicBezTo>
                    <a:cubicBezTo>
                      <a:pt x="137" y="118"/>
                      <a:pt x="135" y="109"/>
                      <a:pt x="133" y="99"/>
                    </a:cubicBezTo>
                    <a:cubicBezTo>
                      <a:pt x="132" y="90"/>
                      <a:pt x="127" y="81"/>
                      <a:pt x="121" y="74"/>
                    </a:cubicBezTo>
                    <a:cubicBezTo>
                      <a:pt x="116" y="67"/>
                      <a:pt x="111" y="61"/>
                      <a:pt x="105" y="55"/>
                    </a:cubicBezTo>
                    <a:cubicBezTo>
                      <a:pt x="98" y="46"/>
                      <a:pt x="90" y="36"/>
                      <a:pt x="83" y="27"/>
                    </a:cubicBezTo>
                    <a:cubicBezTo>
                      <a:pt x="79" y="22"/>
                      <a:pt x="77" y="15"/>
                      <a:pt x="77" y="9"/>
                    </a:cubicBezTo>
                    <a:cubicBezTo>
                      <a:pt x="77" y="3"/>
                      <a:pt x="80" y="0"/>
                      <a:pt x="86" y="2"/>
                    </a:cubicBezTo>
                    <a:cubicBezTo>
                      <a:pt x="89" y="2"/>
                      <a:pt x="92" y="4"/>
                      <a:pt x="95" y="6"/>
                    </a:cubicBezTo>
                    <a:cubicBezTo>
                      <a:pt x="105" y="15"/>
                      <a:pt x="116" y="22"/>
                      <a:pt x="128" y="28"/>
                    </a:cubicBezTo>
                    <a:cubicBezTo>
                      <a:pt x="141" y="35"/>
                      <a:pt x="154" y="43"/>
                      <a:pt x="165" y="52"/>
                    </a:cubicBezTo>
                    <a:cubicBezTo>
                      <a:pt x="172" y="58"/>
                      <a:pt x="179" y="64"/>
                      <a:pt x="184" y="72"/>
                    </a:cubicBezTo>
                    <a:cubicBezTo>
                      <a:pt x="186" y="75"/>
                      <a:pt x="188" y="78"/>
                      <a:pt x="189" y="83"/>
                    </a:cubicBezTo>
                    <a:cubicBezTo>
                      <a:pt x="192" y="122"/>
                      <a:pt x="193" y="162"/>
                      <a:pt x="193" y="202"/>
                    </a:cubicBezTo>
                    <a:cubicBezTo>
                      <a:pt x="193" y="232"/>
                      <a:pt x="192" y="262"/>
                      <a:pt x="189" y="292"/>
                    </a:cubicBezTo>
                    <a:cubicBezTo>
                      <a:pt x="186" y="321"/>
                      <a:pt x="183" y="350"/>
                      <a:pt x="176" y="378"/>
                    </a:cubicBezTo>
                    <a:cubicBezTo>
                      <a:pt x="173" y="388"/>
                      <a:pt x="170" y="399"/>
                      <a:pt x="165" y="409"/>
                    </a:cubicBezTo>
                    <a:cubicBezTo>
                      <a:pt x="162" y="414"/>
                      <a:pt x="159" y="419"/>
                      <a:pt x="155" y="423"/>
                    </a:cubicBezTo>
                    <a:cubicBezTo>
                      <a:pt x="152" y="426"/>
                      <a:pt x="149" y="428"/>
                      <a:pt x="145" y="428"/>
                    </a:cubicBezTo>
                    <a:cubicBezTo>
                      <a:pt x="140" y="429"/>
                      <a:pt x="136" y="427"/>
                      <a:pt x="135" y="422"/>
                    </a:cubicBezTo>
                    <a:cubicBezTo>
                      <a:pt x="135" y="420"/>
                      <a:pt x="135" y="418"/>
                      <a:pt x="134" y="415"/>
                    </a:cubicBezTo>
                    <a:cubicBezTo>
                      <a:pt x="134" y="407"/>
                      <a:pt x="135" y="399"/>
                      <a:pt x="135" y="391"/>
                    </a:cubicBezTo>
                    <a:cubicBezTo>
                      <a:pt x="134" y="383"/>
                      <a:pt x="134" y="375"/>
                      <a:pt x="131" y="367"/>
                    </a:cubicBezTo>
                    <a:close/>
                    <a:moveTo>
                      <a:pt x="132" y="255"/>
                    </a:moveTo>
                    <a:cubicBezTo>
                      <a:pt x="127" y="257"/>
                      <a:pt x="125" y="260"/>
                      <a:pt x="124" y="264"/>
                    </a:cubicBezTo>
                    <a:cubicBezTo>
                      <a:pt x="123" y="267"/>
                      <a:pt x="122" y="271"/>
                      <a:pt x="119" y="273"/>
                    </a:cubicBezTo>
                    <a:cubicBezTo>
                      <a:pt x="114" y="277"/>
                      <a:pt x="108" y="280"/>
                      <a:pt x="102" y="280"/>
                    </a:cubicBezTo>
                    <a:cubicBezTo>
                      <a:pt x="97" y="280"/>
                      <a:pt x="94" y="282"/>
                      <a:pt x="91" y="285"/>
                    </a:cubicBezTo>
                    <a:cubicBezTo>
                      <a:pt x="87" y="289"/>
                      <a:pt x="84" y="292"/>
                      <a:pt x="81" y="296"/>
                    </a:cubicBezTo>
                    <a:cubicBezTo>
                      <a:pt x="78" y="299"/>
                      <a:pt x="76" y="302"/>
                      <a:pt x="75" y="305"/>
                    </a:cubicBezTo>
                    <a:cubicBezTo>
                      <a:pt x="71" y="315"/>
                      <a:pt x="66" y="323"/>
                      <a:pt x="59" y="331"/>
                    </a:cubicBezTo>
                    <a:cubicBezTo>
                      <a:pt x="54" y="337"/>
                      <a:pt x="50" y="343"/>
                      <a:pt x="45" y="349"/>
                    </a:cubicBezTo>
                    <a:cubicBezTo>
                      <a:pt x="39" y="356"/>
                      <a:pt x="34" y="364"/>
                      <a:pt x="31" y="373"/>
                    </a:cubicBezTo>
                    <a:cubicBezTo>
                      <a:pt x="29" y="377"/>
                      <a:pt x="29" y="379"/>
                      <a:pt x="34" y="381"/>
                    </a:cubicBezTo>
                    <a:cubicBezTo>
                      <a:pt x="38" y="382"/>
                      <a:pt x="42" y="383"/>
                      <a:pt x="46" y="382"/>
                    </a:cubicBezTo>
                    <a:cubicBezTo>
                      <a:pt x="53" y="381"/>
                      <a:pt x="59" y="378"/>
                      <a:pt x="64" y="374"/>
                    </a:cubicBezTo>
                    <a:cubicBezTo>
                      <a:pt x="69" y="371"/>
                      <a:pt x="73" y="367"/>
                      <a:pt x="78" y="363"/>
                    </a:cubicBezTo>
                    <a:cubicBezTo>
                      <a:pt x="81" y="361"/>
                      <a:pt x="83" y="359"/>
                      <a:pt x="87" y="358"/>
                    </a:cubicBezTo>
                    <a:cubicBezTo>
                      <a:pt x="97" y="356"/>
                      <a:pt x="106" y="351"/>
                      <a:pt x="114" y="346"/>
                    </a:cubicBezTo>
                    <a:cubicBezTo>
                      <a:pt x="119" y="343"/>
                      <a:pt x="123" y="340"/>
                      <a:pt x="127" y="338"/>
                    </a:cubicBezTo>
                    <a:cubicBezTo>
                      <a:pt x="131" y="335"/>
                      <a:pt x="133" y="331"/>
                      <a:pt x="133" y="325"/>
                    </a:cubicBezTo>
                    <a:cubicBezTo>
                      <a:pt x="132" y="304"/>
                      <a:pt x="132" y="282"/>
                      <a:pt x="132" y="260"/>
                    </a:cubicBezTo>
                    <a:cubicBezTo>
                      <a:pt x="132" y="259"/>
                      <a:pt x="132" y="257"/>
                      <a:pt x="132" y="25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1" name="Freeform 12">
                <a:extLst>
                  <a:ext uri="{FF2B5EF4-FFF2-40B4-BE49-F238E27FC236}">
                    <a16:creationId xmlns:a16="http://schemas.microsoft.com/office/drawing/2014/main" id="{D829A78B-B6EB-4549-B14A-40D05309B0CA}"/>
                  </a:ext>
                </a:extLst>
              </p:cNvPr>
              <p:cNvSpPr>
                <a:spLocks/>
              </p:cNvSpPr>
              <p:nvPr/>
            </p:nvSpPr>
            <p:spPr bwMode="auto">
              <a:xfrm>
                <a:off x="5375547" y="2443057"/>
                <a:ext cx="650372" cy="900269"/>
              </a:xfrm>
              <a:custGeom>
                <a:avLst/>
                <a:gdLst>
                  <a:gd name="T0" fmla="*/ 34 w 229"/>
                  <a:gd name="T1" fmla="*/ 0 h 316"/>
                  <a:gd name="T2" fmla="*/ 37 w 229"/>
                  <a:gd name="T3" fmla="*/ 2 h 316"/>
                  <a:gd name="T4" fmla="*/ 69 w 229"/>
                  <a:gd name="T5" fmla="*/ 32 h 316"/>
                  <a:gd name="T6" fmla="*/ 73 w 229"/>
                  <a:gd name="T7" fmla="*/ 38 h 316"/>
                  <a:gd name="T8" fmla="*/ 99 w 229"/>
                  <a:gd name="T9" fmla="*/ 117 h 316"/>
                  <a:gd name="T10" fmla="*/ 101 w 229"/>
                  <a:gd name="T11" fmla="*/ 128 h 316"/>
                  <a:gd name="T12" fmla="*/ 112 w 229"/>
                  <a:gd name="T13" fmla="*/ 132 h 316"/>
                  <a:gd name="T14" fmla="*/ 120 w 229"/>
                  <a:gd name="T15" fmla="*/ 127 h 316"/>
                  <a:gd name="T16" fmla="*/ 145 w 229"/>
                  <a:gd name="T17" fmla="*/ 109 h 316"/>
                  <a:gd name="T18" fmla="*/ 148 w 229"/>
                  <a:gd name="T19" fmla="*/ 103 h 316"/>
                  <a:gd name="T20" fmla="*/ 148 w 229"/>
                  <a:gd name="T21" fmla="*/ 80 h 316"/>
                  <a:gd name="T22" fmla="*/ 159 w 229"/>
                  <a:gd name="T23" fmla="*/ 69 h 316"/>
                  <a:gd name="T24" fmla="*/ 162 w 229"/>
                  <a:gd name="T25" fmla="*/ 71 h 316"/>
                  <a:gd name="T26" fmla="*/ 164 w 229"/>
                  <a:gd name="T27" fmla="*/ 75 h 316"/>
                  <a:gd name="T28" fmla="*/ 171 w 229"/>
                  <a:gd name="T29" fmla="*/ 86 h 316"/>
                  <a:gd name="T30" fmla="*/ 204 w 229"/>
                  <a:gd name="T31" fmla="*/ 104 h 316"/>
                  <a:gd name="T32" fmla="*/ 209 w 229"/>
                  <a:gd name="T33" fmla="*/ 112 h 316"/>
                  <a:gd name="T34" fmla="*/ 169 w 229"/>
                  <a:gd name="T35" fmla="*/ 170 h 316"/>
                  <a:gd name="T36" fmla="*/ 128 w 229"/>
                  <a:gd name="T37" fmla="*/ 175 h 316"/>
                  <a:gd name="T38" fmla="*/ 114 w 229"/>
                  <a:gd name="T39" fmla="*/ 190 h 316"/>
                  <a:gd name="T40" fmla="*/ 115 w 229"/>
                  <a:gd name="T41" fmla="*/ 196 h 316"/>
                  <a:gd name="T42" fmla="*/ 115 w 229"/>
                  <a:gd name="T43" fmla="*/ 219 h 316"/>
                  <a:gd name="T44" fmla="*/ 109 w 229"/>
                  <a:gd name="T45" fmla="*/ 226 h 316"/>
                  <a:gd name="T46" fmla="*/ 89 w 229"/>
                  <a:gd name="T47" fmla="*/ 246 h 316"/>
                  <a:gd name="T48" fmla="*/ 95 w 229"/>
                  <a:gd name="T49" fmla="*/ 260 h 316"/>
                  <a:gd name="T50" fmla="*/ 113 w 229"/>
                  <a:gd name="T51" fmla="*/ 259 h 316"/>
                  <a:gd name="T52" fmla="*/ 148 w 229"/>
                  <a:gd name="T53" fmla="*/ 248 h 316"/>
                  <a:gd name="T54" fmla="*/ 170 w 229"/>
                  <a:gd name="T55" fmla="*/ 243 h 316"/>
                  <a:gd name="T56" fmla="*/ 187 w 229"/>
                  <a:gd name="T57" fmla="*/ 237 h 316"/>
                  <a:gd name="T58" fmla="*/ 212 w 229"/>
                  <a:gd name="T59" fmla="*/ 229 h 316"/>
                  <a:gd name="T60" fmla="*/ 220 w 229"/>
                  <a:gd name="T61" fmla="*/ 229 h 316"/>
                  <a:gd name="T62" fmla="*/ 227 w 229"/>
                  <a:gd name="T63" fmla="*/ 241 h 316"/>
                  <a:gd name="T64" fmla="*/ 214 w 229"/>
                  <a:gd name="T65" fmla="*/ 267 h 316"/>
                  <a:gd name="T66" fmla="*/ 203 w 229"/>
                  <a:gd name="T67" fmla="*/ 277 h 316"/>
                  <a:gd name="T68" fmla="*/ 174 w 229"/>
                  <a:gd name="T69" fmla="*/ 289 h 316"/>
                  <a:gd name="T70" fmla="*/ 140 w 229"/>
                  <a:gd name="T71" fmla="*/ 298 h 316"/>
                  <a:gd name="T72" fmla="*/ 127 w 229"/>
                  <a:gd name="T73" fmla="*/ 298 h 316"/>
                  <a:gd name="T74" fmla="*/ 116 w 229"/>
                  <a:gd name="T75" fmla="*/ 301 h 316"/>
                  <a:gd name="T76" fmla="*/ 55 w 229"/>
                  <a:gd name="T77" fmla="*/ 304 h 316"/>
                  <a:gd name="T78" fmla="*/ 44 w 229"/>
                  <a:gd name="T79" fmla="*/ 292 h 316"/>
                  <a:gd name="T80" fmla="*/ 27 w 229"/>
                  <a:gd name="T81" fmla="*/ 257 h 316"/>
                  <a:gd name="T82" fmla="*/ 25 w 229"/>
                  <a:gd name="T83" fmla="*/ 252 h 316"/>
                  <a:gd name="T84" fmla="*/ 18 w 229"/>
                  <a:gd name="T85" fmla="*/ 217 h 316"/>
                  <a:gd name="T86" fmla="*/ 18 w 229"/>
                  <a:gd name="T87" fmla="*/ 210 h 316"/>
                  <a:gd name="T88" fmla="*/ 1 w 229"/>
                  <a:gd name="T89" fmla="*/ 140 h 316"/>
                  <a:gd name="T90" fmla="*/ 0 w 229"/>
                  <a:gd name="T91" fmla="*/ 134 h 316"/>
                  <a:gd name="T92" fmla="*/ 18 w 229"/>
                  <a:gd name="T93" fmla="*/ 50 h 316"/>
                  <a:gd name="T94" fmla="*/ 32 w 229"/>
                  <a:gd name="T95" fmla="*/ 4 h 316"/>
                  <a:gd name="T96" fmla="*/ 34 w 229"/>
                  <a:gd name="T97" fmla="*/ 0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9" h="316">
                    <a:moveTo>
                      <a:pt x="34" y="0"/>
                    </a:moveTo>
                    <a:cubicBezTo>
                      <a:pt x="35" y="1"/>
                      <a:pt x="36" y="2"/>
                      <a:pt x="37" y="2"/>
                    </a:cubicBezTo>
                    <a:cubicBezTo>
                      <a:pt x="48" y="12"/>
                      <a:pt x="58" y="22"/>
                      <a:pt x="69" y="32"/>
                    </a:cubicBezTo>
                    <a:cubicBezTo>
                      <a:pt x="71" y="34"/>
                      <a:pt x="72" y="36"/>
                      <a:pt x="73" y="38"/>
                    </a:cubicBezTo>
                    <a:cubicBezTo>
                      <a:pt x="86" y="63"/>
                      <a:pt x="94" y="89"/>
                      <a:pt x="99" y="117"/>
                    </a:cubicBezTo>
                    <a:cubicBezTo>
                      <a:pt x="99" y="120"/>
                      <a:pt x="100" y="124"/>
                      <a:pt x="101" y="128"/>
                    </a:cubicBezTo>
                    <a:cubicBezTo>
                      <a:pt x="103" y="133"/>
                      <a:pt x="107" y="134"/>
                      <a:pt x="112" y="132"/>
                    </a:cubicBezTo>
                    <a:cubicBezTo>
                      <a:pt x="115" y="130"/>
                      <a:pt x="117" y="129"/>
                      <a:pt x="120" y="127"/>
                    </a:cubicBezTo>
                    <a:cubicBezTo>
                      <a:pt x="128" y="121"/>
                      <a:pt x="136" y="115"/>
                      <a:pt x="145" y="109"/>
                    </a:cubicBezTo>
                    <a:cubicBezTo>
                      <a:pt x="147" y="108"/>
                      <a:pt x="148" y="106"/>
                      <a:pt x="148" y="103"/>
                    </a:cubicBezTo>
                    <a:cubicBezTo>
                      <a:pt x="148" y="95"/>
                      <a:pt x="148" y="88"/>
                      <a:pt x="148" y="80"/>
                    </a:cubicBezTo>
                    <a:cubicBezTo>
                      <a:pt x="148" y="75"/>
                      <a:pt x="153" y="69"/>
                      <a:pt x="159" y="69"/>
                    </a:cubicBezTo>
                    <a:cubicBezTo>
                      <a:pt x="160" y="69"/>
                      <a:pt x="162" y="70"/>
                      <a:pt x="162" y="71"/>
                    </a:cubicBezTo>
                    <a:cubicBezTo>
                      <a:pt x="163" y="72"/>
                      <a:pt x="164" y="73"/>
                      <a:pt x="164" y="75"/>
                    </a:cubicBezTo>
                    <a:cubicBezTo>
                      <a:pt x="164" y="79"/>
                      <a:pt x="167" y="83"/>
                      <a:pt x="171" y="86"/>
                    </a:cubicBezTo>
                    <a:cubicBezTo>
                      <a:pt x="181" y="94"/>
                      <a:pt x="192" y="100"/>
                      <a:pt x="204" y="104"/>
                    </a:cubicBezTo>
                    <a:cubicBezTo>
                      <a:pt x="208" y="106"/>
                      <a:pt x="209" y="108"/>
                      <a:pt x="209" y="112"/>
                    </a:cubicBezTo>
                    <a:cubicBezTo>
                      <a:pt x="210" y="140"/>
                      <a:pt x="196" y="160"/>
                      <a:pt x="169" y="170"/>
                    </a:cubicBezTo>
                    <a:cubicBezTo>
                      <a:pt x="156" y="175"/>
                      <a:pt x="142" y="177"/>
                      <a:pt x="128" y="175"/>
                    </a:cubicBezTo>
                    <a:cubicBezTo>
                      <a:pt x="119" y="173"/>
                      <a:pt x="112" y="182"/>
                      <a:pt x="114" y="190"/>
                    </a:cubicBezTo>
                    <a:cubicBezTo>
                      <a:pt x="114" y="192"/>
                      <a:pt x="115" y="194"/>
                      <a:pt x="115" y="196"/>
                    </a:cubicBezTo>
                    <a:cubicBezTo>
                      <a:pt x="118" y="203"/>
                      <a:pt x="118" y="211"/>
                      <a:pt x="115" y="219"/>
                    </a:cubicBezTo>
                    <a:cubicBezTo>
                      <a:pt x="114" y="222"/>
                      <a:pt x="112" y="224"/>
                      <a:pt x="109" y="226"/>
                    </a:cubicBezTo>
                    <a:cubicBezTo>
                      <a:pt x="101" y="231"/>
                      <a:pt x="95" y="238"/>
                      <a:pt x="89" y="246"/>
                    </a:cubicBezTo>
                    <a:cubicBezTo>
                      <a:pt x="84" y="254"/>
                      <a:pt x="85" y="258"/>
                      <a:pt x="95" y="260"/>
                    </a:cubicBezTo>
                    <a:cubicBezTo>
                      <a:pt x="101" y="261"/>
                      <a:pt x="107" y="261"/>
                      <a:pt x="113" y="259"/>
                    </a:cubicBezTo>
                    <a:cubicBezTo>
                      <a:pt x="125" y="256"/>
                      <a:pt x="137" y="252"/>
                      <a:pt x="148" y="248"/>
                    </a:cubicBezTo>
                    <a:cubicBezTo>
                      <a:pt x="155" y="245"/>
                      <a:pt x="162" y="243"/>
                      <a:pt x="170" y="243"/>
                    </a:cubicBezTo>
                    <a:cubicBezTo>
                      <a:pt x="176" y="242"/>
                      <a:pt x="182" y="240"/>
                      <a:pt x="187" y="237"/>
                    </a:cubicBezTo>
                    <a:cubicBezTo>
                      <a:pt x="195" y="234"/>
                      <a:pt x="203" y="230"/>
                      <a:pt x="212" y="229"/>
                    </a:cubicBezTo>
                    <a:cubicBezTo>
                      <a:pt x="214" y="229"/>
                      <a:pt x="217" y="229"/>
                      <a:pt x="220" y="229"/>
                    </a:cubicBezTo>
                    <a:cubicBezTo>
                      <a:pt x="226" y="230"/>
                      <a:pt x="229" y="236"/>
                      <a:pt x="227" y="241"/>
                    </a:cubicBezTo>
                    <a:cubicBezTo>
                      <a:pt x="223" y="250"/>
                      <a:pt x="218" y="259"/>
                      <a:pt x="214" y="267"/>
                    </a:cubicBezTo>
                    <a:cubicBezTo>
                      <a:pt x="211" y="271"/>
                      <a:pt x="207" y="274"/>
                      <a:pt x="203" y="277"/>
                    </a:cubicBezTo>
                    <a:cubicBezTo>
                      <a:pt x="194" y="282"/>
                      <a:pt x="184" y="286"/>
                      <a:pt x="174" y="289"/>
                    </a:cubicBezTo>
                    <a:cubicBezTo>
                      <a:pt x="163" y="292"/>
                      <a:pt x="151" y="295"/>
                      <a:pt x="140" y="298"/>
                    </a:cubicBezTo>
                    <a:cubicBezTo>
                      <a:pt x="136" y="299"/>
                      <a:pt x="131" y="298"/>
                      <a:pt x="127" y="298"/>
                    </a:cubicBezTo>
                    <a:cubicBezTo>
                      <a:pt x="122" y="298"/>
                      <a:pt x="119" y="299"/>
                      <a:pt x="116" y="301"/>
                    </a:cubicBezTo>
                    <a:cubicBezTo>
                      <a:pt x="97" y="315"/>
                      <a:pt x="74" y="316"/>
                      <a:pt x="55" y="304"/>
                    </a:cubicBezTo>
                    <a:cubicBezTo>
                      <a:pt x="51" y="301"/>
                      <a:pt x="47" y="297"/>
                      <a:pt x="44" y="292"/>
                    </a:cubicBezTo>
                    <a:cubicBezTo>
                      <a:pt x="37" y="281"/>
                      <a:pt x="32" y="269"/>
                      <a:pt x="27" y="257"/>
                    </a:cubicBezTo>
                    <a:cubicBezTo>
                      <a:pt x="26" y="255"/>
                      <a:pt x="26" y="254"/>
                      <a:pt x="25" y="252"/>
                    </a:cubicBezTo>
                    <a:cubicBezTo>
                      <a:pt x="20" y="241"/>
                      <a:pt x="17" y="230"/>
                      <a:pt x="18" y="217"/>
                    </a:cubicBezTo>
                    <a:cubicBezTo>
                      <a:pt x="19" y="215"/>
                      <a:pt x="18" y="213"/>
                      <a:pt x="18" y="210"/>
                    </a:cubicBezTo>
                    <a:cubicBezTo>
                      <a:pt x="12" y="187"/>
                      <a:pt x="6" y="163"/>
                      <a:pt x="1" y="140"/>
                    </a:cubicBezTo>
                    <a:cubicBezTo>
                      <a:pt x="0" y="138"/>
                      <a:pt x="0" y="136"/>
                      <a:pt x="0" y="134"/>
                    </a:cubicBezTo>
                    <a:cubicBezTo>
                      <a:pt x="6" y="106"/>
                      <a:pt x="12" y="78"/>
                      <a:pt x="18" y="50"/>
                    </a:cubicBezTo>
                    <a:cubicBezTo>
                      <a:pt x="22" y="35"/>
                      <a:pt x="26" y="19"/>
                      <a:pt x="32" y="4"/>
                    </a:cubicBezTo>
                    <a:cubicBezTo>
                      <a:pt x="33" y="2"/>
                      <a:pt x="33" y="1"/>
                      <a:pt x="3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2" name="Freeform 13">
                <a:extLst>
                  <a:ext uri="{FF2B5EF4-FFF2-40B4-BE49-F238E27FC236}">
                    <a16:creationId xmlns:a16="http://schemas.microsoft.com/office/drawing/2014/main" id="{E842F311-7DA4-44B7-A236-43EEB282428F}"/>
                  </a:ext>
                </a:extLst>
              </p:cNvPr>
              <p:cNvSpPr>
                <a:spLocks/>
              </p:cNvSpPr>
              <p:nvPr/>
            </p:nvSpPr>
            <p:spPr bwMode="auto">
              <a:xfrm>
                <a:off x="6355912" y="2792272"/>
                <a:ext cx="772117" cy="855416"/>
              </a:xfrm>
              <a:custGeom>
                <a:avLst/>
                <a:gdLst>
                  <a:gd name="T0" fmla="*/ 194 w 271"/>
                  <a:gd name="T1" fmla="*/ 98 h 300"/>
                  <a:gd name="T2" fmla="*/ 236 w 271"/>
                  <a:gd name="T3" fmla="*/ 96 h 300"/>
                  <a:gd name="T4" fmla="*/ 237 w 271"/>
                  <a:gd name="T5" fmla="*/ 111 h 300"/>
                  <a:gd name="T6" fmla="*/ 175 w 271"/>
                  <a:gd name="T7" fmla="*/ 150 h 300"/>
                  <a:gd name="T8" fmla="*/ 169 w 271"/>
                  <a:gd name="T9" fmla="*/ 195 h 300"/>
                  <a:gd name="T10" fmla="*/ 177 w 271"/>
                  <a:gd name="T11" fmla="*/ 299 h 300"/>
                  <a:gd name="T12" fmla="*/ 159 w 271"/>
                  <a:gd name="T13" fmla="*/ 285 h 300"/>
                  <a:gd name="T14" fmla="*/ 150 w 271"/>
                  <a:gd name="T15" fmla="*/ 266 h 300"/>
                  <a:gd name="T16" fmla="*/ 133 w 271"/>
                  <a:gd name="T17" fmla="*/ 260 h 300"/>
                  <a:gd name="T18" fmla="*/ 132 w 271"/>
                  <a:gd name="T19" fmla="*/ 243 h 300"/>
                  <a:gd name="T20" fmla="*/ 149 w 271"/>
                  <a:gd name="T21" fmla="*/ 232 h 300"/>
                  <a:gd name="T22" fmla="*/ 139 w 271"/>
                  <a:gd name="T23" fmla="*/ 197 h 300"/>
                  <a:gd name="T24" fmla="*/ 117 w 271"/>
                  <a:gd name="T25" fmla="*/ 216 h 300"/>
                  <a:gd name="T26" fmla="*/ 101 w 271"/>
                  <a:gd name="T27" fmla="*/ 235 h 300"/>
                  <a:gd name="T28" fmla="*/ 26 w 271"/>
                  <a:gd name="T29" fmla="*/ 293 h 300"/>
                  <a:gd name="T30" fmla="*/ 0 w 271"/>
                  <a:gd name="T31" fmla="*/ 243 h 300"/>
                  <a:gd name="T32" fmla="*/ 9 w 271"/>
                  <a:gd name="T33" fmla="*/ 237 h 300"/>
                  <a:gd name="T34" fmla="*/ 32 w 271"/>
                  <a:gd name="T35" fmla="*/ 234 h 300"/>
                  <a:gd name="T36" fmla="*/ 59 w 271"/>
                  <a:gd name="T37" fmla="*/ 219 h 300"/>
                  <a:gd name="T38" fmla="*/ 116 w 271"/>
                  <a:gd name="T39" fmla="*/ 185 h 300"/>
                  <a:gd name="T40" fmla="*/ 145 w 271"/>
                  <a:gd name="T41" fmla="*/ 155 h 300"/>
                  <a:gd name="T42" fmla="*/ 133 w 271"/>
                  <a:gd name="T43" fmla="*/ 142 h 300"/>
                  <a:gd name="T44" fmla="*/ 145 w 271"/>
                  <a:gd name="T45" fmla="*/ 112 h 300"/>
                  <a:gd name="T46" fmla="*/ 143 w 271"/>
                  <a:gd name="T47" fmla="*/ 104 h 300"/>
                  <a:gd name="T48" fmla="*/ 124 w 271"/>
                  <a:gd name="T49" fmla="*/ 108 h 300"/>
                  <a:gd name="T50" fmla="*/ 121 w 271"/>
                  <a:gd name="T51" fmla="*/ 140 h 300"/>
                  <a:gd name="T52" fmla="*/ 87 w 271"/>
                  <a:gd name="T53" fmla="*/ 188 h 300"/>
                  <a:gd name="T54" fmla="*/ 73 w 271"/>
                  <a:gd name="T55" fmla="*/ 176 h 300"/>
                  <a:gd name="T56" fmla="*/ 67 w 271"/>
                  <a:gd name="T57" fmla="*/ 159 h 300"/>
                  <a:gd name="T58" fmla="*/ 66 w 271"/>
                  <a:gd name="T59" fmla="*/ 63 h 300"/>
                  <a:gd name="T60" fmla="*/ 72 w 271"/>
                  <a:gd name="T61" fmla="*/ 47 h 300"/>
                  <a:gd name="T62" fmla="*/ 88 w 271"/>
                  <a:gd name="T63" fmla="*/ 55 h 300"/>
                  <a:gd name="T64" fmla="*/ 109 w 271"/>
                  <a:gd name="T65" fmla="*/ 63 h 300"/>
                  <a:gd name="T66" fmla="*/ 160 w 271"/>
                  <a:gd name="T67" fmla="*/ 28 h 300"/>
                  <a:gd name="T68" fmla="*/ 187 w 271"/>
                  <a:gd name="T69" fmla="*/ 16 h 300"/>
                  <a:gd name="T70" fmla="*/ 258 w 271"/>
                  <a:gd name="T71" fmla="*/ 4 h 300"/>
                  <a:gd name="T72" fmla="*/ 271 w 271"/>
                  <a:gd name="T73" fmla="*/ 16 h 300"/>
                  <a:gd name="T74" fmla="*/ 248 w 271"/>
                  <a:gd name="T75" fmla="*/ 37 h 300"/>
                  <a:gd name="T76" fmla="*/ 215 w 271"/>
                  <a:gd name="T77" fmla="*/ 67 h 300"/>
                  <a:gd name="T78" fmla="*/ 186 w 271"/>
                  <a:gd name="T79" fmla="*/ 95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71" h="300">
                    <a:moveTo>
                      <a:pt x="185" y="102"/>
                    </a:moveTo>
                    <a:cubicBezTo>
                      <a:pt x="188" y="101"/>
                      <a:pt x="191" y="99"/>
                      <a:pt x="194" y="98"/>
                    </a:cubicBezTo>
                    <a:cubicBezTo>
                      <a:pt x="200" y="94"/>
                      <a:pt x="206" y="91"/>
                      <a:pt x="213" y="90"/>
                    </a:cubicBezTo>
                    <a:cubicBezTo>
                      <a:pt x="221" y="89"/>
                      <a:pt x="229" y="92"/>
                      <a:pt x="236" y="96"/>
                    </a:cubicBezTo>
                    <a:cubicBezTo>
                      <a:pt x="237" y="97"/>
                      <a:pt x="238" y="98"/>
                      <a:pt x="239" y="99"/>
                    </a:cubicBezTo>
                    <a:cubicBezTo>
                      <a:pt x="242" y="103"/>
                      <a:pt x="242" y="108"/>
                      <a:pt x="237" y="111"/>
                    </a:cubicBezTo>
                    <a:cubicBezTo>
                      <a:pt x="220" y="127"/>
                      <a:pt x="200" y="139"/>
                      <a:pt x="179" y="148"/>
                    </a:cubicBezTo>
                    <a:cubicBezTo>
                      <a:pt x="178" y="149"/>
                      <a:pt x="176" y="149"/>
                      <a:pt x="175" y="150"/>
                    </a:cubicBezTo>
                    <a:cubicBezTo>
                      <a:pt x="167" y="153"/>
                      <a:pt x="164" y="159"/>
                      <a:pt x="163" y="168"/>
                    </a:cubicBezTo>
                    <a:cubicBezTo>
                      <a:pt x="163" y="177"/>
                      <a:pt x="165" y="187"/>
                      <a:pt x="169" y="195"/>
                    </a:cubicBezTo>
                    <a:cubicBezTo>
                      <a:pt x="182" y="226"/>
                      <a:pt x="186" y="259"/>
                      <a:pt x="185" y="292"/>
                    </a:cubicBezTo>
                    <a:cubicBezTo>
                      <a:pt x="185" y="298"/>
                      <a:pt x="183" y="300"/>
                      <a:pt x="177" y="299"/>
                    </a:cubicBezTo>
                    <a:cubicBezTo>
                      <a:pt x="171" y="299"/>
                      <a:pt x="165" y="297"/>
                      <a:pt x="161" y="292"/>
                    </a:cubicBezTo>
                    <a:cubicBezTo>
                      <a:pt x="159" y="290"/>
                      <a:pt x="159" y="287"/>
                      <a:pt x="159" y="285"/>
                    </a:cubicBezTo>
                    <a:cubicBezTo>
                      <a:pt x="159" y="284"/>
                      <a:pt x="159" y="282"/>
                      <a:pt x="159" y="281"/>
                    </a:cubicBezTo>
                    <a:cubicBezTo>
                      <a:pt x="159" y="274"/>
                      <a:pt x="156" y="269"/>
                      <a:pt x="150" y="266"/>
                    </a:cubicBezTo>
                    <a:cubicBezTo>
                      <a:pt x="146" y="263"/>
                      <a:pt x="141" y="262"/>
                      <a:pt x="136" y="260"/>
                    </a:cubicBezTo>
                    <a:cubicBezTo>
                      <a:pt x="135" y="260"/>
                      <a:pt x="134" y="260"/>
                      <a:pt x="133" y="260"/>
                    </a:cubicBezTo>
                    <a:cubicBezTo>
                      <a:pt x="129" y="258"/>
                      <a:pt x="126" y="255"/>
                      <a:pt x="126" y="252"/>
                    </a:cubicBezTo>
                    <a:cubicBezTo>
                      <a:pt x="125" y="248"/>
                      <a:pt x="128" y="244"/>
                      <a:pt x="132" y="243"/>
                    </a:cubicBezTo>
                    <a:cubicBezTo>
                      <a:pt x="134" y="242"/>
                      <a:pt x="136" y="242"/>
                      <a:pt x="138" y="242"/>
                    </a:cubicBezTo>
                    <a:cubicBezTo>
                      <a:pt x="144" y="241"/>
                      <a:pt x="147" y="238"/>
                      <a:pt x="149" y="232"/>
                    </a:cubicBezTo>
                    <a:cubicBezTo>
                      <a:pt x="153" y="220"/>
                      <a:pt x="151" y="208"/>
                      <a:pt x="144" y="197"/>
                    </a:cubicBezTo>
                    <a:cubicBezTo>
                      <a:pt x="142" y="195"/>
                      <a:pt x="141" y="195"/>
                      <a:pt x="139" y="197"/>
                    </a:cubicBezTo>
                    <a:cubicBezTo>
                      <a:pt x="138" y="197"/>
                      <a:pt x="137" y="198"/>
                      <a:pt x="136" y="199"/>
                    </a:cubicBezTo>
                    <a:cubicBezTo>
                      <a:pt x="129" y="205"/>
                      <a:pt x="123" y="210"/>
                      <a:pt x="117" y="216"/>
                    </a:cubicBezTo>
                    <a:cubicBezTo>
                      <a:pt x="112" y="220"/>
                      <a:pt x="108" y="225"/>
                      <a:pt x="105" y="231"/>
                    </a:cubicBezTo>
                    <a:cubicBezTo>
                      <a:pt x="104" y="232"/>
                      <a:pt x="103" y="233"/>
                      <a:pt x="101" y="235"/>
                    </a:cubicBezTo>
                    <a:cubicBezTo>
                      <a:pt x="84" y="253"/>
                      <a:pt x="66" y="270"/>
                      <a:pt x="48" y="288"/>
                    </a:cubicBezTo>
                    <a:cubicBezTo>
                      <a:pt x="41" y="296"/>
                      <a:pt x="35" y="297"/>
                      <a:pt x="26" y="293"/>
                    </a:cubicBezTo>
                    <a:cubicBezTo>
                      <a:pt x="20" y="291"/>
                      <a:pt x="16" y="287"/>
                      <a:pt x="13" y="282"/>
                    </a:cubicBezTo>
                    <a:cubicBezTo>
                      <a:pt x="4" y="271"/>
                      <a:pt x="1" y="257"/>
                      <a:pt x="0" y="243"/>
                    </a:cubicBezTo>
                    <a:cubicBezTo>
                      <a:pt x="0" y="240"/>
                      <a:pt x="1" y="239"/>
                      <a:pt x="3" y="239"/>
                    </a:cubicBezTo>
                    <a:cubicBezTo>
                      <a:pt x="5" y="238"/>
                      <a:pt x="7" y="237"/>
                      <a:pt x="9" y="237"/>
                    </a:cubicBezTo>
                    <a:cubicBezTo>
                      <a:pt x="13" y="235"/>
                      <a:pt x="16" y="235"/>
                      <a:pt x="20" y="237"/>
                    </a:cubicBezTo>
                    <a:cubicBezTo>
                      <a:pt x="24" y="239"/>
                      <a:pt x="28" y="238"/>
                      <a:pt x="32" y="234"/>
                    </a:cubicBezTo>
                    <a:cubicBezTo>
                      <a:pt x="34" y="233"/>
                      <a:pt x="37" y="231"/>
                      <a:pt x="39" y="230"/>
                    </a:cubicBezTo>
                    <a:cubicBezTo>
                      <a:pt x="46" y="226"/>
                      <a:pt x="52" y="222"/>
                      <a:pt x="59" y="219"/>
                    </a:cubicBezTo>
                    <a:cubicBezTo>
                      <a:pt x="60" y="218"/>
                      <a:pt x="62" y="217"/>
                      <a:pt x="63" y="216"/>
                    </a:cubicBezTo>
                    <a:cubicBezTo>
                      <a:pt x="81" y="206"/>
                      <a:pt x="98" y="195"/>
                      <a:pt x="116" y="185"/>
                    </a:cubicBezTo>
                    <a:cubicBezTo>
                      <a:pt x="122" y="181"/>
                      <a:pt x="128" y="177"/>
                      <a:pt x="134" y="172"/>
                    </a:cubicBezTo>
                    <a:cubicBezTo>
                      <a:pt x="139" y="168"/>
                      <a:pt x="143" y="163"/>
                      <a:pt x="145" y="155"/>
                    </a:cubicBezTo>
                    <a:cubicBezTo>
                      <a:pt x="143" y="155"/>
                      <a:pt x="142" y="154"/>
                      <a:pt x="140" y="154"/>
                    </a:cubicBezTo>
                    <a:cubicBezTo>
                      <a:pt x="134" y="152"/>
                      <a:pt x="132" y="148"/>
                      <a:pt x="133" y="142"/>
                    </a:cubicBezTo>
                    <a:cubicBezTo>
                      <a:pt x="134" y="140"/>
                      <a:pt x="135" y="137"/>
                      <a:pt x="136" y="135"/>
                    </a:cubicBezTo>
                    <a:cubicBezTo>
                      <a:pt x="139" y="127"/>
                      <a:pt x="142" y="119"/>
                      <a:pt x="145" y="112"/>
                    </a:cubicBezTo>
                    <a:cubicBezTo>
                      <a:pt x="145" y="111"/>
                      <a:pt x="146" y="110"/>
                      <a:pt x="146" y="109"/>
                    </a:cubicBezTo>
                    <a:cubicBezTo>
                      <a:pt x="147" y="105"/>
                      <a:pt x="146" y="104"/>
                      <a:pt x="143" y="104"/>
                    </a:cubicBezTo>
                    <a:cubicBezTo>
                      <a:pt x="140" y="104"/>
                      <a:pt x="138" y="104"/>
                      <a:pt x="135" y="105"/>
                    </a:cubicBezTo>
                    <a:cubicBezTo>
                      <a:pt x="132" y="106"/>
                      <a:pt x="128" y="107"/>
                      <a:pt x="124" y="108"/>
                    </a:cubicBezTo>
                    <a:cubicBezTo>
                      <a:pt x="122" y="109"/>
                      <a:pt x="121" y="111"/>
                      <a:pt x="121" y="113"/>
                    </a:cubicBezTo>
                    <a:cubicBezTo>
                      <a:pt x="121" y="122"/>
                      <a:pt x="121" y="131"/>
                      <a:pt x="121" y="140"/>
                    </a:cubicBezTo>
                    <a:cubicBezTo>
                      <a:pt x="121" y="142"/>
                      <a:pt x="120" y="144"/>
                      <a:pt x="119" y="146"/>
                    </a:cubicBezTo>
                    <a:cubicBezTo>
                      <a:pt x="108" y="160"/>
                      <a:pt x="98" y="174"/>
                      <a:pt x="87" y="188"/>
                    </a:cubicBezTo>
                    <a:cubicBezTo>
                      <a:pt x="87" y="189"/>
                      <a:pt x="86" y="189"/>
                      <a:pt x="86" y="190"/>
                    </a:cubicBezTo>
                    <a:cubicBezTo>
                      <a:pt x="81" y="185"/>
                      <a:pt x="77" y="181"/>
                      <a:pt x="73" y="176"/>
                    </a:cubicBezTo>
                    <a:cubicBezTo>
                      <a:pt x="70" y="173"/>
                      <a:pt x="69" y="170"/>
                      <a:pt x="69" y="166"/>
                    </a:cubicBezTo>
                    <a:cubicBezTo>
                      <a:pt x="68" y="164"/>
                      <a:pt x="68" y="161"/>
                      <a:pt x="67" y="159"/>
                    </a:cubicBezTo>
                    <a:cubicBezTo>
                      <a:pt x="58" y="138"/>
                      <a:pt x="57" y="117"/>
                      <a:pt x="63" y="95"/>
                    </a:cubicBezTo>
                    <a:cubicBezTo>
                      <a:pt x="67" y="84"/>
                      <a:pt x="67" y="74"/>
                      <a:pt x="66" y="63"/>
                    </a:cubicBezTo>
                    <a:cubicBezTo>
                      <a:pt x="66" y="60"/>
                      <a:pt x="66" y="57"/>
                      <a:pt x="66" y="54"/>
                    </a:cubicBezTo>
                    <a:cubicBezTo>
                      <a:pt x="66" y="50"/>
                      <a:pt x="68" y="47"/>
                      <a:pt x="72" y="47"/>
                    </a:cubicBezTo>
                    <a:cubicBezTo>
                      <a:pt x="75" y="46"/>
                      <a:pt x="78" y="47"/>
                      <a:pt x="80" y="48"/>
                    </a:cubicBezTo>
                    <a:cubicBezTo>
                      <a:pt x="83" y="50"/>
                      <a:pt x="85" y="52"/>
                      <a:pt x="88" y="55"/>
                    </a:cubicBezTo>
                    <a:cubicBezTo>
                      <a:pt x="90" y="57"/>
                      <a:pt x="91" y="59"/>
                      <a:pt x="93" y="61"/>
                    </a:cubicBezTo>
                    <a:cubicBezTo>
                      <a:pt x="99" y="66"/>
                      <a:pt x="103" y="67"/>
                      <a:pt x="109" y="63"/>
                    </a:cubicBezTo>
                    <a:cubicBezTo>
                      <a:pt x="117" y="58"/>
                      <a:pt x="125" y="53"/>
                      <a:pt x="133" y="48"/>
                    </a:cubicBezTo>
                    <a:cubicBezTo>
                      <a:pt x="142" y="41"/>
                      <a:pt x="151" y="35"/>
                      <a:pt x="160" y="28"/>
                    </a:cubicBezTo>
                    <a:cubicBezTo>
                      <a:pt x="163" y="25"/>
                      <a:pt x="167" y="24"/>
                      <a:pt x="171" y="23"/>
                    </a:cubicBezTo>
                    <a:cubicBezTo>
                      <a:pt x="177" y="23"/>
                      <a:pt x="182" y="20"/>
                      <a:pt x="187" y="16"/>
                    </a:cubicBezTo>
                    <a:cubicBezTo>
                      <a:pt x="196" y="6"/>
                      <a:pt x="208" y="2"/>
                      <a:pt x="221" y="1"/>
                    </a:cubicBezTo>
                    <a:cubicBezTo>
                      <a:pt x="233" y="0"/>
                      <a:pt x="246" y="0"/>
                      <a:pt x="258" y="4"/>
                    </a:cubicBezTo>
                    <a:cubicBezTo>
                      <a:pt x="261" y="5"/>
                      <a:pt x="264" y="7"/>
                      <a:pt x="267" y="9"/>
                    </a:cubicBezTo>
                    <a:cubicBezTo>
                      <a:pt x="270" y="10"/>
                      <a:pt x="271" y="13"/>
                      <a:pt x="271" y="16"/>
                    </a:cubicBezTo>
                    <a:cubicBezTo>
                      <a:pt x="271" y="18"/>
                      <a:pt x="271" y="19"/>
                      <a:pt x="269" y="21"/>
                    </a:cubicBezTo>
                    <a:cubicBezTo>
                      <a:pt x="262" y="26"/>
                      <a:pt x="255" y="31"/>
                      <a:pt x="248" y="37"/>
                    </a:cubicBezTo>
                    <a:cubicBezTo>
                      <a:pt x="240" y="43"/>
                      <a:pt x="232" y="50"/>
                      <a:pt x="226" y="58"/>
                    </a:cubicBezTo>
                    <a:cubicBezTo>
                      <a:pt x="223" y="62"/>
                      <a:pt x="219" y="65"/>
                      <a:pt x="215" y="67"/>
                    </a:cubicBezTo>
                    <a:cubicBezTo>
                      <a:pt x="213" y="68"/>
                      <a:pt x="212" y="69"/>
                      <a:pt x="211" y="70"/>
                    </a:cubicBezTo>
                    <a:cubicBezTo>
                      <a:pt x="202" y="79"/>
                      <a:pt x="194" y="87"/>
                      <a:pt x="186" y="95"/>
                    </a:cubicBezTo>
                    <a:cubicBezTo>
                      <a:pt x="184" y="97"/>
                      <a:pt x="183" y="99"/>
                      <a:pt x="185" y="10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3" name="Freeform 14">
                <a:extLst>
                  <a:ext uri="{FF2B5EF4-FFF2-40B4-BE49-F238E27FC236}">
                    <a16:creationId xmlns:a16="http://schemas.microsoft.com/office/drawing/2014/main" id="{170B97E9-7C5C-402F-9D53-9AA87182C27F}"/>
                  </a:ext>
                </a:extLst>
              </p:cNvPr>
              <p:cNvSpPr>
                <a:spLocks/>
              </p:cNvSpPr>
              <p:nvPr/>
            </p:nvSpPr>
            <p:spPr bwMode="auto">
              <a:xfrm>
                <a:off x="9143222" y="3099837"/>
                <a:ext cx="797747" cy="506201"/>
              </a:xfrm>
              <a:custGeom>
                <a:avLst/>
                <a:gdLst>
                  <a:gd name="T0" fmla="*/ 16 w 280"/>
                  <a:gd name="T1" fmla="*/ 133 h 178"/>
                  <a:gd name="T2" fmla="*/ 14 w 280"/>
                  <a:gd name="T3" fmla="*/ 124 h 178"/>
                  <a:gd name="T4" fmla="*/ 2 w 280"/>
                  <a:gd name="T5" fmla="*/ 103 h 178"/>
                  <a:gd name="T6" fmla="*/ 6 w 280"/>
                  <a:gd name="T7" fmla="*/ 81 h 178"/>
                  <a:gd name="T8" fmla="*/ 16 w 280"/>
                  <a:gd name="T9" fmla="*/ 77 h 178"/>
                  <a:gd name="T10" fmla="*/ 22 w 280"/>
                  <a:gd name="T11" fmla="*/ 77 h 178"/>
                  <a:gd name="T12" fmla="*/ 40 w 280"/>
                  <a:gd name="T13" fmla="*/ 71 h 178"/>
                  <a:gd name="T14" fmla="*/ 54 w 280"/>
                  <a:gd name="T15" fmla="*/ 64 h 178"/>
                  <a:gd name="T16" fmla="*/ 63 w 280"/>
                  <a:gd name="T17" fmla="*/ 61 h 178"/>
                  <a:gd name="T18" fmla="*/ 144 w 280"/>
                  <a:gd name="T19" fmla="*/ 25 h 178"/>
                  <a:gd name="T20" fmla="*/ 169 w 280"/>
                  <a:gd name="T21" fmla="*/ 16 h 178"/>
                  <a:gd name="T22" fmla="*/ 186 w 280"/>
                  <a:gd name="T23" fmla="*/ 13 h 178"/>
                  <a:gd name="T24" fmla="*/ 209 w 280"/>
                  <a:gd name="T25" fmla="*/ 9 h 178"/>
                  <a:gd name="T26" fmla="*/ 224 w 280"/>
                  <a:gd name="T27" fmla="*/ 3 h 178"/>
                  <a:gd name="T28" fmla="*/ 233 w 280"/>
                  <a:gd name="T29" fmla="*/ 0 h 178"/>
                  <a:gd name="T30" fmla="*/ 265 w 280"/>
                  <a:gd name="T31" fmla="*/ 5 h 178"/>
                  <a:gd name="T32" fmla="*/ 274 w 280"/>
                  <a:gd name="T33" fmla="*/ 29 h 178"/>
                  <a:gd name="T34" fmla="*/ 256 w 280"/>
                  <a:gd name="T35" fmla="*/ 50 h 178"/>
                  <a:gd name="T36" fmla="*/ 245 w 280"/>
                  <a:gd name="T37" fmla="*/ 53 h 178"/>
                  <a:gd name="T38" fmla="*/ 220 w 280"/>
                  <a:gd name="T39" fmla="*/ 56 h 178"/>
                  <a:gd name="T40" fmla="*/ 213 w 280"/>
                  <a:gd name="T41" fmla="*/ 58 h 178"/>
                  <a:gd name="T42" fmla="*/ 208 w 280"/>
                  <a:gd name="T43" fmla="*/ 67 h 178"/>
                  <a:gd name="T44" fmla="*/ 210 w 280"/>
                  <a:gd name="T45" fmla="*/ 76 h 178"/>
                  <a:gd name="T46" fmla="*/ 218 w 280"/>
                  <a:gd name="T47" fmla="*/ 92 h 178"/>
                  <a:gd name="T48" fmla="*/ 224 w 280"/>
                  <a:gd name="T49" fmla="*/ 115 h 178"/>
                  <a:gd name="T50" fmla="*/ 220 w 280"/>
                  <a:gd name="T51" fmla="*/ 146 h 178"/>
                  <a:gd name="T52" fmla="*/ 197 w 280"/>
                  <a:gd name="T53" fmla="*/ 163 h 178"/>
                  <a:gd name="T54" fmla="*/ 189 w 280"/>
                  <a:gd name="T55" fmla="*/ 163 h 178"/>
                  <a:gd name="T56" fmla="*/ 181 w 280"/>
                  <a:gd name="T57" fmla="*/ 167 h 178"/>
                  <a:gd name="T58" fmla="*/ 178 w 280"/>
                  <a:gd name="T59" fmla="*/ 170 h 178"/>
                  <a:gd name="T60" fmla="*/ 156 w 280"/>
                  <a:gd name="T61" fmla="*/ 175 h 178"/>
                  <a:gd name="T62" fmla="*/ 140 w 280"/>
                  <a:gd name="T63" fmla="*/ 166 h 178"/>
                  <a:gd name="T64" fmla="*/ 126 w 280"/>
                  <a:gd name="T65" fmla="*/ 162 h 178"/>
                  <a:gd name="T66" fmla="*/ 119 w 280"/>
                  <a:gd name="T67" fmla="*/ 160 h 178"/>
                  <a:gd name="T68" fmla="*/ 113 w 280"/>
                  <a:gd name="T69" fmla="*/ 150 h 178"/>
                  <a:gd name="T70" fmla="*/ 115 w 280"/>
                  <a:gd name="T71" fmla="*/ 147 h 178"/>
                  <a:gd name="T72" fmla="*/ 122 w 280"/>
                  <a:gd name="T73" fmla="*/ 147 h 178"/>
                  <a:gd name="T74" fmla="*/ 166 w 280"/>
                  <a:gd name="T75" fmla="*/ 141 h 178"/>
                  <a:gd name="T76" fmla="*/ 185 w 280"/>
                  <a:gd name="T77" fmla="*/ 129 h 178"/>
                  <a:gd name="T78" fmla="*/ 188 w 280"/>
                  <a:gd name="T79" fmla="*/ 120 h 178"/>
                  <a:gd name="T80" fmla="*/ 185 w 280"/>
                  <a:gd name="T81" fmla="*/ 92 h 178"/>
                  <a:gd name="T82" fmla="*/ 184 w 280"/>
                  <a:gd name="T83" fmla="*/ 77 h 178"/>
                  <a:gd name="T84" fmla="*/ 179 w 280"/>
                  <a:gd name="T85" fmla="*/ 71 h 178"/>
                  <a:gd name="T86" fmla="*/ 163 w 280"/>
                  <a:gd name="T87" fmla="*/ 75 h 178"/>
                  <a:gd name="T88" fmla="*/ 158 w 280"/>
                  <a:gd name="T89" fmla="*/ 79 h 178"/>
                  <a:gd name="T90" fmla="*/ 145 w 280"/>
                  <a:gd name="T91" fmla="*/ 82 h 178"/>
                  <a:gd name="T92" fmla="*/ 116 w 280"/>
                  <a:gd name="T93" fmla="*/ 91 h 178"/>
                  <a:gd name="T94" fmla="*/ 80 w 280"/>
                  <a:gd name="T95" fmla="*/ 118 h 178"/>
                  <a:gd name="T96" fmla="*/ 52 w 280"/>
                  <a:gd name="T97" fmla="*/ 135 h 178"/>
                  <a:gd name="T98" fmla="*/ 22 w 280"/>
                  <a:gd name="T99" fmla="*/ 136 h 178"/>
                  <a:gd name="T100" fmla="*/ 18 w 280"/>
                  <a:gd name="T101" fmla="*/ 134 h 178"/>
                  <a:gd name="T102" fmla="*/ 16 w 280"/>
                  <a:gd name="T103" fmla="*/ 133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0" h="178">
                    <a:moveTo>
                      <a:pt x="16" y="133"/>
                    </a:moveTo>
                    <a:cubicBezTo>
                      <a:pt x="18" y="129"/>
                      <a:pt x="16" y="127"/>
                      <a:pt x="14" y="124"/>
                    </a:cubicBezTo>
                    <a:cubicBezTo>
                      <a:pt x="9" y="118"/>
                      <a:pt x="5" y="111"/>
                      <a:pt x="2" y="103"/>
                    </a:cubicBezTo>
                    <a:cubicBezTo>
                      <a:pt x="0" y="95"/>
                      <a:pt x="1" y="88"/>
                      <a:pt x="6" y="81"/>
                    </a:cubicBezTo>
                    <a:cubicBezTo>
                      <a:pt x="9" y="78"/>
                      <a:pt x="12" y="76"/>
                      <a:pt x="16" y="77"/>
                    </a:cubicBezTo>
                    <a:cubicBezTo>
                      <a:pt x="18" y="77"/>
                      <a:pt x="20" y="76"/>
                      <a:pt x="22" y="77"/>
                    </a:cubicBezTo>
                    <a:cubicBezTo>
                      <a:pt x="29" y="79"/>
                      <a:pt x="36" y="76"/>
                      <a:pt x="40" y="71"/>
                    </a:cubicBezTo>
                    <a:cubicBezTo>
                      <a:pt x="44" y="67"/>
                      <a:pt x="49" y="65"/>
                      <a:pt x="54" y="64"/>
                    </a:cubicBezTo>
                    <a:cubicBezTo>
                      <a:pt x="57" y="64"/>
                      <a:pt x="60" y="62"/>
                      <a:pt x="63" y="61"/>
                    </a:cubicBezTo>
                    <a:cubicBezTo>
                      <a:pt x="89" y="47"/>
                      <a:pt x="116" y="35"/>
                      <a:pt x="144" y="25"/>
                    </a:cubicBezTo>
                    <a:cubicBezTo>
                      <a:pt x="152" y="22"/>
                      <a:pt x="161" y="19"/>
                      <a:pt x="169" y="16"/>
                    </a:cubicBezTo>
                    <a:cubicBezTo>
                      <a:pt x="174" y="14"/>
                      <a:pt x="180" y="14"/>
                      <a:pt x="186" y="13"/>
                    </a:cubicBezTo>
                    <a:cubicBezTo>
                      <a:pt x="194" y="12"/>
                      <a:pt x="201" y="11"/>
                      <a:pt x="209" y="9"/>
                    </a:cubicBezTo>
                    <a:cubicBezTo>
                      <a:pt x="214" y="8"/>
                      <a:pt x="219" y="5"/>
                      <a:pt x="224" y="3"/>
                    </a:cubicBezTo>
                    <a:cubicBezTo>
                      <a:pt x="227" y="1"/>
                      <a:pt x="230" y="0"/>
                      <a:pt x="233" y="0"/>
                    </a:cubicBezTo>
                    <a:cubicBezTo>
                      <a:pt x="244" y="0"/>
                      <a:pt x="255" y="1"/>
                      <a:pt x="265" y="5"/>
                    </a:cubicBezTo>
                    <a:cubicBezTo>
                      <a:pt x="276" y="9"/>
                      <a:pt x="280" y="19"/>
                      <a:pt x="274" y="29"/>
                    </a:cubicBezTo>
                    <a:cubicBezTo>
                      <a:pt x="270" y="38"/>
                      <a:pt x="263" y="45"/>
                      <a:pt x="256" y="50"/>
                    </a:cubicBezTo>
                    <a:cubicBezTo>
                      <a:pt x="252" y="53"/>
                      <a:pt x="249" y="53"/>
                      <a:pt x="245" y="53"/>
                    </a:cubicBezTo>
                    <a:cubicBezTo>
                      <a:pt x="236" y="54"/>
                      <a:pt x="228" y="55"/>
                      <a:pt x="220" y="56"/>
                    </a:cubicBezTo>
                    <a:cubicBezTo>
                      <a:pt x="218" y="57"/>
                      <a:pt x="215" y="57"/>
                      <a:pt x="213" y="58"/>
                    </a:cubicBezTo>
                    <a:cubicBezTo>
                      <a:pt x="209" y="60"/>
                      <a:pt x="208" y="63"/>
                      <a:pt x="208" y="67"/>
                    </a:cubicBezTo>
                    <a:cubicBezTo>
                      <a:pt x="208" y="70"/>
                      <a:pt x="209" y="73"/>
                      <a:pt x="210" y="76"/>
                    </a:cubicBezTo>
                    <a:cubicBezTo>
                      <a:pt x="213" y="82"/>
                      <a:pt x="215" y="87"/>
                      <a:pt x="218" y="92"/>
                    </a:cubicBezTo>
                    <a:cubicBezTo>
                      <a:pt x="221" y="100"/>
                      <a:pt x="224" y="107"/>
                      <a:pt x="224" y="115"/>
                    </a:cubicBezTo>
                    <a:cubicBezTo>
                      <a:pt x="224" y="126"/>
                      <a:pt x="223" y="136"/>
                      <a:pt x="220" y="146"/>
                    </a:cubicBezTo>
                    <a:cubicBezTo>
                      <a:pt x="216" y="157"/>
                      <a:pt x="209" y="162"/>
                      <a:pt x="197" y="163"/>
                    </a:cubicBezTo>
                    <a:cubicBezTo>
                      <a:pt x="194" y="163"/>
                      <a:pt x="192" y="163"/>
                      <a:pt x="189" y="163"/>
                    </a:cubicBezTo>
                    <a:cubicBezTo>
                      <a:pt x="186" y="163"/>
                      <a:pt x="183" y="163"/>
                      <a:pt x="181" y="167"/>
                    </a:cubicBezTo>
                    <a:cubicBezTo>
                      <a:pt x="180" y="168"/>
                      <a:pt x="179" y="169"/>
                      <a:pt x="178" y="170"/>
                    </a:cubicBezTo>
                    <a:cubicBezTo>
                      <a:pt x="171" y="176"/>
                      <a:pt x="164" y="178"/>
                      <a:pt x="156" y="175"/>
                    </a:cubicBezTo>
                    <a:cubicBezTo>
                      <a:pt x="151" y="172"/>
                      <a:pt x="145" y="169"/>
                      <a:pt x="140" y="166"/>
                    </a:cubicBezTo>
                    <a:cubicBezTo>
                      <a:pt x="136" y="163"/>
                      <a:pt x="132" y="162"/>
                      <a:pt x="126" y="162"/>
                    </a:cubicBezTo>
                    <a:cubicBezTo>
                      <a:pt x="124" y="162"/>
                      <a:pt x="121" y="163"/>
                      <a:pt x="119" y="160"/>
                    </a:cubicBezTo>
                    <a:cubicBezTo>
                      <a:pt x="116" y="157"/>
                      <a:pt x="114" y="154"/>
                      <a:pt x="113" y="150"/>
                    </a:cubicBezTo>
                    <a:cubicBezTo>
                      <a:pt x="112" y="148"/>
                      <a:pt x="113" y="147"/>
                      <a:pt x="115" y="147"/>
                    </a:cubicBezTo>
                    <a:cubicBezTo>
                      <a:pt x="117" y="147"/>
                      <a:pt x="120" y="147"/>
                      <a:pt x="122" y="147"/>
                    </a:cubicBezTo>
                    <a:cubicBezTo>
                      <a:pt x="137" y="148"/>
                      <a:pt x="152" y="146"/>
                      <a:pt x="166" y="141"/>
                    </a:cubicBezTo>
                    <a:cubicBezTo>
                      <a:pt x="173" y="138"/>
                      <a:pt x="179" y="134"/>
                      <a:pt x="185" y="129"/>
                    </a:cubicBezTo>
                    <a:cubicBezTo>
                      <a:pt x="188" y="126"/>
                      <a:pt x="189" y="123"/>
                      <a:pt x="188" y="120"/>
                    </a:cubicBezTo>
                    <a:cubicBezTo>
                      <a:pt x="187" y="111"/>
                      <a:pt x="186" y="102"/>
                      <a:pt x="185" y="92"/>
                    </a:cubicBezTo>
                    <a:cubicBezTo>
                      <a:pt x="184" y="87"/>
                      <a:pt x="184" y="82"/>
                      <a:pt x="184" y="77"/>
                    </a:cubicBezTo>
                    <a:cubicBezTo>
                      <a:pt x="184" y="73"/>
                      <a:pt x="183" y="71"/>
                      <a:pt x="179" y="71"/>
                    </a:cubicBezTo>
                    <a:cubicBezTo>
                      <a:pt x="173" y="70"/>
                      <a:pt x="168" y="70"/>
                      <a:pt x="163" y="75"/>
                    </a:cubicBezTo>
                    <a:cubicBezTo>
                      <a:pt x="162" y="76"/>
                      <a:pt x="160" y="77"/>
                      <a:pt x="158" y="79"/>
                    </a:cubicBezTo>
                    <a:cubicBezTo>
                      <a:pt x="154" y="81"/>
                      <a:pt x="150" y="83"/>
                      <a:pt x="145" y="82"/>
                    </a:cubicBezTo>
                    <a:cubicBezTo>
                      <a:pt x="134" y="82"/>
                      <a:pt x="124" y="85"/>
                      <a:pt x="116" y="91"/>
                    </a:cubicBezTo>
                    <a:cubicBezTo>
                      <a:pt x="104" y="100"/>
                      <a:pt x="92" y="109"/>
                      <a:pt x="80" y="118"/>
                    </a:cubicBezTo>
                    <a:cubicBezTo>
                      <a:pt x="71" y="124"/>
                      <a:pt x="62" y="131"/>
                      <a:pt x="52" y="135"/>
                    </a:cubicBezTo>
                    <a:cubicBezTo>
                      <a:pt x="42" y="139"/>
                      <a:pt x="32" y="140"/>
                      <a:pt x="22" y="136"/>
                    </a:cubicBezTo>
                    <a:cubicBezTo>
                      <a:pt x="20" y="136"/>
                      <a:pt x="19" y="135"/>
                      <a:pt x="18" y="134"/>
                    </a:cubicBezTo>
                    <a:cubicBezTo>
                      <a:pt x="17" y="134"/>
                      <a:pt x="17" y="134"/>
                      <a:pt x="16" y="1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4" name="Freeform 15">
                <a:extLst>
                  <a:ext uri="{FF2B5EF4-FFF2-40B4-BE49-F238E27FC236}">
                    <a16:creationId xmlns:a16="http://schemas.microsoft.com/office/drawing/2014/main" id="{8F85E7F0-D6E4-48F0-A113-2A9E57A84215}"/>
                  </a:ext>
                </a:extLst>
              </p:cNvPr>
              <p:cNvSpPr>
                <a:spLocks/>
              </p:cNvSpPr>
              <p:nvPr/>
            </p:nvSpPr>
            <p:spPr bwMode="auto">
              <a:xfrm>
                <a:off x="6548140" y="2449465"/>
                <a:ext cx="605519" cy="323584"/>
              </a:xfrm>
              <a:custGeom>
                <a:avLst/>
                <a:gdLst>
                  <a:gd name="T0" fmla="*/ 197 w 212"/>
                  <a:gd name="T1" fmla="*/ 0 h 114"/>
                  <a:gd name="T2" fmla="*/ 205 w 212"/>
                  <a:gd name="T3" fmla="*/ 0 h 114"/>
                  <a:gd name="T4" fmla="*/ 211 w 212"/>
                  <a:gd name="T5" fmla="*/ 9 h 114"/>
                  <a:gd name="T6" fmla="*/ 191 w 212"/>
                  <a:gd name="T7" fmla="*/ 29 h 114"/>
                  <a:gd name="T8" fmla="*/ 187 w 212"/>
                  <a:gd name="T9" fmla="*/ 29 h 114"/>
                  <a:gd name="T10" fmla="*/ 174 w 212"/>
                  <a:gd name="T11" fmla="*/ 33 h 114"/>
                  <a:gd name="T12" fmla="*/ 132 w 212"/>
                  <a:gd name="T13" fmla="*/ 67 h 114"/>
                  <a:gd name="T14" fmla="*/ 109 w 212"/>
                  <a:gd name="T15" fmla="*/ 91 h 114"/>
                  <a:gd name="T16" fmla="*/ 71 w 212"/>
                  <a:gd name="T17" fmla="*/ 112 h 114"/>
                  <a:gd name="T18" fmla="*/ 40 w 212"/>
                  <a:gd name="T19" fmla="*/ 108 h 114"/>
                  <a:gd name="T20" fmla="*/ 9 w 212"/>
                  <a:gd name="T21" fmla="*/ 90 h 114"/>
                  <a:gd name="T22" fmla="*/ 8 w 212"/>
                  <a:gd name="T23" fmla="*/ 89 h 114"/>
                  <a:gd name="T24" fmla="*/ 11 w 212"/>
                  <a:gd name="T25" fmla="*/ 64 h 114"/>
                  <a:gd name="T26" fmla="*/ 15 w 212"/>
                  <a:gd name="T27" fmla="*/ 62 h 114"/>
                  <a:gd name="T28" fmla="*/ 114 w 212"/>
                  <a:gd name="T29" fmla="*/ 23 h 114"/>
                  <a:gd name="T30" fmla="*/ 130 w 212"/>
                  <a:gd name="T31" fmla="*/ 18 h 114"/>
                  <a:gd name="T32" fmla="*/ 164 w 212"/>
                  <a:gd name="T33" fmla="*/ 7 h 114"/>
                  <a:gd name="T34" fmla="*/ 197 w 212"/>
                  <a:gd name="T35"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2" h="114">
                    <a:moveTo>
                      <a:pt x="197" y="0"/>
                    </a:moveTo>
                    <a:cubicBezTo>
                      <a:pt x="199" y="0"/>
                      <a:pt x="202" y="0"/>
                      <a:pt x="205" y="0"/>
                    </a:cubicBezTo>
                    <a:cubicBezTo>
                      <a:pt x="209" y="1"/>
                      <a:pt x="212" y="5"/>
                      <a:pt x="211" y="9"/>
                    </a:cubicBezTo>
                    <a:cubicBezTo>
                      <a:pt x="207" y="18"/>
                      <a:pt x="200" y="25"/>
                      <a:pt x="191" y="29"/>
                    </a:cubicBezTo>
                    <a:cubicBezTo>
                      <a:pt x="189" y="29"/>
                      <a:pt x="188" y="29"/>
                      <a:pt x="187" y="29"/>
                    </a:cubicBezTo>
                    <a:cubicBezTo>
                      <a:pt x="182" y="28"/>
                      <a:pt x="178" y="30"/>
                      <a:pt x="174" y="33"/>
                    </a:cubicBezTo>
                    <a:cubicBezTo>
                      <a:pt x="158" y="43"/>
                      <a:pt x="144" y="54"/>
                      <a:pt x="132" y="67"/>
                    </a:cubicBezTo>
                    <a:cubicBezTo>
                      <a:pt x="124" y="75"/>
                      <a:pt x="116" y="83"/>
                      <a:pt x="109" y="91"/>
                    </a:cubicBezTo>
                    <a:cubicBezTo>
                      <a:pt x="99" y="102"/>
                      <a:pt x="86" y="110"/>
                      <a:pt x="71" y="112"/>
                    </a:cubicBezTo>
                    <a:cubicBezTo>
                      <a:pt x="61" y="114"/>
                      <a:pt x="50" y="112"/>
                      <a:pt x="40" y="108"/>
                    </a:cubicBezTo>
                    <a:cubicBezTo>
                      <a:pt x="29" y="104"/>
                      <a:pt x="19" y="98"/>
                      <a:pt x="9" y="90"/>
                    </a:cubicBezTo>
                    <a:cubicBezTo>
                      <a:pt x="9" y="90"/>
                      <a:pt x="9" y="89"/>
                      <a:pt x="8" y="89"/>
                    </a:cubicBezTo>
                    <a:cubicBezTo>
                      <a:pt x="0" y="81"/>
                      <a:pt x="2" y="70"/>
                      <a:pt x="11" y="64"/>
                    </a:cubicBezTo>
                    <a:cubicBezTo>
                      <a:pt x="12" y="63"/>
                      <a:pt x="14" y="63"/>
                      <a:pt x="15" y="62"/>
                    </a:cubicBezTo>
                    <a:cubicBezTo>
                      <a:pt x="48" y="49"/>
                      <a:pt x="81" y="36"/>
                      <a:pt x="114" y="23"/>
                    </a:cubicBezTo>
                    <a:cubicBezTo>
                      <a:pt x="119" y="21"/>
                      <a:pt x="125" y="19"/>
                      <a:pt x="130" y="18"/>
                    </a:cubicBezTo>
                    <a:cubicBezTo>
                      <a:pt x="142" y="15"/>
                      <a:pt x="153" y="12"/>
                      <a:pt x="164" y="7"/>
                    </a:cubicBezTo>
                    <a:cubicBezTo>
                      <a:pt x="175" y="2"/>
                      <a:pt x="186" y="0"/>
                      <a:pt x="19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5" name="Freeform 16">
                <a:extLst>
                  <a:ext uri="{FF2B5EF4-FFF2-40B4-BE49-F238E27FC236}">
                    <a16:creationId xmlns:a16="http://schemas.microsoft.com/office/drawing/2014/main" id="{9AA89938-51FC-49D9-8A20-AE9CA39EDED4}"/>
                  </a:ext>
                </a:extLst>
              </p:cNvPr>
              <p:cNvSpPr>
                <a:spLocks/>
              </p:cNvSpPr>
              <p:nvPr/>
            </p:nvSpPr>
            <p:spPr bwMode="auto">
              <a:xfrm>
                <a:off x="6746776" y="2048989"/>
                <a:ext cx="323584" cy="358826"/>
              </a:xfrm>
              <a:custGeom>
                <a:avLst/>
                <a:gdLst>
                  <a:gd name="T0" fmla="*/ 114 w 114"/>
                  <a:gd name="T1" fmla="*/ 70 h 126"/>
                  <a:gd name="T2" fmla="*/ 101 w 114"/>
                  <a:gd name="T3" fmla="*/ 91 h 126"/>
                  <a:gd name="T4" fmla="*/ 78 w 114"/>
                  <a:gd name="T5" fmla="*/ 97 h 126"/>
                  <a:gd name="T6" fmla="*/ 58 w 114"/>
                  <a:gd name="T7" fmla="*/ 106 h 126"/>
                  <a:gd name="T8" fmla="*/ 40 w 114"/>
                  <a:gd name="T9" fmla="*/ 121 h 126"/>
                  <a:gd name="T10" fmla="*/ 31 w 114"/>
                  <a:gd name="T11" fmla="*/ 125 h 126"/>
                  <a:gd name="T12" fmla="*/ 23 w 114"/>
                  <a:gd name="T13" fmla="*/ 122 h 126"/>
                  <a:gd name="T14" fmla="*/ 23 w 114"/>
                  <a:gd name="T15" fmla="*/ 112 h 126"/>
                  <a:gd name="T16" fmla="*/ 26 w 114"/>
                  <a:gd name="T17" fmla="*/ 68 h 126"/>
                  <a:gd name="T18" fmla="*/ 16 w 114"/>
                  <a:gd name="T19" fmla="*/ 50 h 126"/>
                  <a:gd name="T20" fmla="*/ 11 w 114"/>
                  <a:gd name="T21" fmla="*/ 39 h 126"/>
                  <a:gd name="T22" fmla="*/ 3 w 114"/>
                  <a:gd name="T23" fmla="*/ 21 h 126"/>
                  <a:gd name="T24" fmla="*/ 3 w 114"/>
                  <a:gd name="T25" fmla="*/ 6 h 126"/>
                  <a:gd name="T26" fmla="*/ 12 w 114"/>
                  <a:gd name="T27" fmla="*/ 0 h 126"/>
                  <a:gd name="T28" fmla="*/ 18 w 114"/>
                  <a:gd name="T29" fmla="*/ 1 h 126"/>
                  <a:gd name="T30" fmla="*/ 50 w 114"/>
                  <a:gd name="T31" fmla="*/ 12 h 126"/>
                  <a:gd name="T32" fmla="*/ 86 w 114"/>
                  <a:gd name="T33" fmla="*/ 31 h 126"/>
                  <a:gd name="T34" fmla="*/ 106 w 114"/>
                  <a:gd name="T35" fmla="*/ 48 h 126"/>
                  <a:gd name="T36" fmla="*/ 114 w 114"/>
                  <a:gd name="T37" fmla="*/ 7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4" h="126">
                    <a:moveTo>
                      <a:pt x="114" y="70"/>
                    </a:moveTo>
                    <a:cubicBezTo>
                      <a:pt x="114" y="79"/>
                      <a:pt x="109" y="86"/>
                      <a:pt x="101" y="91"/>
                    </a:cubicBezTo>
                    <a:cubicBezTo>
                      <a:pt x="94" y="95"/>
                      <a:pt x="86" y="97"/>
                      <a:pt x="78" y="97"/>
                    </a:cubicBezTo>
                    <a:cubicBezTo>
                      <a:pt x="64" y="97"/>
                      <a:pt x="66" y="98"/>
                      <a:pt x="58" y="106"/>
                    </a:cubicBezTo>
                    <a:cubicBezTo>
                      <a:pt x="52" y="111"/>
                      <a:pt x="46" y="116"/>
                      <a:pt x="40" y="121"/>
                    </a:cubicBezTo>
                    <a:cubicBezTo>
                      <a:pt x="38" y="123"/>
                      <a:pt x="35" y="124"/>
                      <a:pt x="31" y="125"/>
                    </a:cubicBezTo>
                    <a:cubicBezTo>
                      <a:pt x="28" y="126"/>
                      <a:pt x="25" y="125"/>
                      <a:pt x="23" y="122"/>
                    </a:cubicBezTo>
                    <a:cubicBezTo>
                      <a:pt x="22" y="118"/>
                      <a:pt x="21" y="115"/>
                      <a:pt x="23" y="112"/>
                    </a:cubicBezTo>
                    <a:cubicBezTo>
                      <a:pt x="33" y="98"/>
                      <a:pt x="33" y="83"/>
                      <a:pt x="26" y="68"/>
                    </a:cubicBezTo>
                    <a:cubicBezTo>
                      <a:pt x="23" y="61"/>
                      <a:pt x="19" y="56"/>
                      <a:pt x="16" y="50"/>
                    </a:cubicBezTo>
                    <a:cubicBezTo>
                      <a:pt x="14" y="46"/>
                      <a:pt x="12" y="43"/>
                      <a:pt x="11" y="39"/>
                    </a:cubicBezTo>
                    <a:cubicBezTo>
                      <a:pt x="9" y="33"/>
                      <a:pt x="7" y="27"/>
                      <a:pt x="3" y="21"/>
                    </a:cubicBezTo>
                    <a:cubicBezTo>
                      <a:pt x="0" y="17"/>
                      <a:pt x="0" y="12"/>
                      <a:pt x="3" y="6"/>
                    </a:cubicBezTo>
                    <a:cubicBezTo>
                      <a:pt x="5" y="2"/>
                      <a:pt x="8" y="0"/>
                      <a:pt x="12" y="0"/>
                    </a:cubicBezTo>
                    <a:cubicBezTo>
                      <a:pt x="14" y="0"/>
                      <a:pt x="16" y="1"/>
                      <a:pt x="18" y="1"/>
                    </a:cubicBezTo>
                    <a:cubicBezTo>
                      <a:pt x="29" y="3"/>
                      <a:pt x="40" y="7"/>
                      <a:pt x="50" y="12"/>
                    </a:cubicBezTo>
                    <a:cubicBezTo>
                      <a:pt x="62" y="19"/>
                      <a:pt x="74" y="25"/>
                      <a:pt x="86" y="31"/>
                    </a:cubicBezTo>
                    <a:cubicBezTo>
                      <a:pt x="94" y="36"/>
                      <a:pt x="101" y="41"/>
                      <a:pt x="106" y="48"/>
                    </a:cubicBezTo>
                    <a:cubicBezTo>
                      <a:pt x="111" y="54"/>
                      <a:pt x="114" y="61"/>
                      <a:pt x="114" y="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6" name="Freeform 24">
                <a:extLst>
                  <a:ext uri="{FF2B5EF4-FFF2-40B4-BE49-F238E27FC236}">
                    <a16:creationId xmlns:a16="http://schemas.microsoft.com/office/drawing/2014/main" id="{1DA43A21-B3DE-46D7-8042-B68A4F8A950B}"/>
                  </a:ext>
                </a:extLst>
              </p:cNvPr>
              <p:cNvSpPr>
                <a:spLocks/>
              </p:cNvSpPr>
              <p:nvPr/>
            </p:nvSpPr>
            <p:spPr bwMode="auto">
              <a:xfrm>
                <a:off x="9216909" y="2378981"/>
                <a:ext cx="317177" cy="429310"/>
              </a:xfrm>
              <a:custGeom>
                <a:avLst/>
                <a:gdLst>
                  <a:gd name="T0" fmla="*/ 111 w 111"/>
                  <a:gd name="T1" fmla="*/ 118 h 150"/>
                  <a:gd name="T2" fmla="*/ 108 w 111"/>
                  <a:gd name="T3" fmla="*/ 125 h 150"/>
                  <a:gd name="T4" fmla="*/ 94 w 111"/>
                  <a:gd name="T5" fmla="*/ 142 h 150"/>
                  <a:gd name="T6" fmla="*/ 80 w 111"/>
                  <a:gd name="T7" fmla="*/ 149 h 150"/>
                  <a:gd name="T8" fmla="*/ 72 w 111"/>
                  <a:gd name="T9" fmla="*/ 144 h 150"/>
                  <a:gd name="T10" fmla="*/ 66 w 111"/>
                  <a:gd name="T11" fmla="*/ 117 h 150"/>
                  <a:gd name="T12" fmla="*/ 59 w 111"/>
                  <a:gd name="T13" fmla="*/ 90 h 150"/>
                  <a:gd name="T14" fmla="*/ 50 w 111"/>
                  <a:gd name="T15" fmla="*/ 75 h 150"/>
                  <a:gd name="T16" fmla="*/ 19 w 111"/>
                  <a:gd name="T17" fmla="*/ 40 h 150"/>
                  <a:gd name="T18" fmla="*/ 6 w 111"/>
                  <a:gd name="T19" fmla="*/ 27 h 150"/>
                  <a:gd name="T20" fmla="*/ 0 w 111"/>
                  <a:gd name="T21" fmla="*/ 10 h 150"/>
                  <a:gd name="T22" fmla="*/ 0 w 111"/>
                  <a:gd name="T23" fmla="*/ 8 h 150"/>
                  <a:gd name="T24" fmla="*/ 9 w 111"/>
                  <a:gd name="T25" fmla="*/ 2 h 150"/>
                  <a:gd name="T26" fmla="*/ 18 w 111"/>
                  <a:gd name="T27" fmla="*/ 7 h 150"/>
                  <a:gd name="T28" fmla="*/ 27 w 111"/>
                  <a:gd name="T29" fmla="*/ 15 h 150"/>
                  <a:gd name="T30" fmla="*/ 44 w 111"/>
                  <a:gd name="T31" fmla="*/ 26 h 150"/>
                  <a:gd name="T32" fmla="*/ 85 w 111"/>
                  <a:gd name="T33" fmla="*/ 57 h 150"/>
                  <a:gd name="T34" fmla="*/ 110 w 111"/>
                  <a:gd name="T35" fmla="*/ 114 h 150"/>
                  <a:gd name="T36" fmla="*/ 110 w 111"/>
                  <a:gd name="T37" fmla="*/ 117 h 150"/>
                  <a:gd name="T38" fmla="*/ 111 w 111"/>
                  <a:gd name="T39" fmla="*/ 118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1" h="150">
                    <a:moveTo>
                      <a:pt x="111" y="118"/>
                    </a:moveTo>
                    <a:cubicBezTo>
                      <a:pt x="110" y="120"/>
                      <a:pt x="109" y="123"/>
                      <a:pt x="108" y="125"/>
                    </a:cubicBezTo>
                    <a:cubicBezTo>
                      <a:pt x="103" y="131"/>
                      <a:pt x="99" y="136"/>
                      <a:pt x="94" y="142"/>
                    </a:cubicBezTo>
                    <a:cubicBezTo>
                      <a:pt x="90" y="146"/>
                      <a:pt x="86" y="148"/>
                      <a:pt x="80" y="149"/>
                    </a:cubicBezTo>
                    <a:cubicBezTo>
                      <a:pt x="75" y="150"/>
                      <a:pt x="73" y="149"/>
                      <a:pt x="72" y="144"/>
                    </a:cubicBezTo>
                    <a:cubicBezTo>
                      <a:pt x="70" y="135"/>
                      <a:pt x="68" y="126"/>
                      <a:pt x="66" y="117"/>
                    </a:cubicBezTo>
                    <a:cubicBezTo>
                      <a:pt x="64" y="108"/>
                      <a:pt x="63" y="99"/>
                      <a:pt x="59" y="90"/>
                    </a:cubicBezTo>
                    <a:cubicBezTo>
                      <a:pt x="57" y="85"/>
                      <a:pt x="54" y="80"/>
                      <a:pt x="50" y="75"/>
                    </a:cubicBezTo>
                    <a:cubicBezTo>
                      <a:pt x="40" y="63"/>
                      <a:pt x="29" y="51"/>
                      <a:pt x="19" y="40"/>
                    </a:cubicBezTo>
                    <a:cubicBezTo>
                      <a:pt x="15" y="35"/>
                      <a:pt x="11" y="31"/>
                      <a:pt x="6" y="27"/>
                    </a:cubicBezTo>
                    <a:cubicBezTo>
                      <a:pt x="1" y="22"/>
                      <a:pt x="0" y="17"/>
                      <a:pt x="0" y="10"/>
                    </a:cubicBezTo>
                    <a:cubicBezTo>
                      <a:pt x="0" y="9"/>
                      <a:pt x="0" y="9"/>
                      <a:pt x="0" y="8"/>
                    </a:cubicBezTo>
                    <a:cubicBezTo>
                      <a:pt x="2" y="1"/>
                      <a:pt x="3" y="0"/>
                      <a:pt x="9" y="2"/>
                    </a:cubicBezTo>
                    <a:cubicBezTo>
                      <a:pt x="12" y="4"/>
                      <a:pt x="15" y="5"/>
                      <a:pt x="18" y="7"/>
                    </a:cubicBezTo>
                    <a:cubicBezTo>
                      <a:pt x="21" y="10"/>
                      <a:pt x="24" y="12"/>
                      <a:pt x="27" y="15"/>
                    </a:cubicBezTo>
                    <a:cubicBezTo>
                      <a:pt x="32" y="20"/>
                      <a:pt x="38" y="24"/>
                      <a:pt x="44" y="26"/>
                    </a:cubicBezTo>
                    <a:cubicBezTo>
                      <a:pt x="61" y="33"/>
                      <a:pt x="74" y="43"/>
                      <a:pt x="85" y="57"/>
                    </a:cubicBezTo>
                    <a:cubicBezTo>
                      <a:pt x="98" y="73"/>
                      <a:pt x="107" y="92"/>
                      <a:pt x="110" y="114"/>
                    </a:cubicBezTo>
                    <a:cubicBezTo>
                      <a:pt x="110" y="115"/>
                      <a:pt x="110" y="116"/>
                      <a:pt x="110" y="117"/>
                    </a:cubicBezTo>
                    <a:cubicBezTo>
                      <a:pt x="110" y="117"/>
                      <a:pt x="110" y="118"/>
                      <a:pt x="111" y="1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7" name="Freeform 26">
                <a:extLst>
                  <a:ext uri="{FF2B5EF4-FFF2-40B4-BE49-F238E27FC236}">
                    <a16:creationId xmlns:a16="http://schemas.microsoft.com/office/drawing/2014/main" id="{6DFF31B1-CB8C-4F29-A011-B6B43254D88F}"/>
                  </a:ext>
                </a:extLst>
              </p:cNvPr>
              <p:cNvSpPr>
                <a:spLocks/>
              </p:cNvSpPr>
              <p:nvPr/>
            </p:nvSpPr>
            <p:spPr bwMode="auto">
              <a:xfrm>
                <a:off x="7022303" y="3189544"/>
                <a:ext cx="230674" cy="281935"/>
              </a:xfrm>
              <a:custGeom>
                <a:avLst/>
                <a:gdLst>
                  <a:gd name="T0" fmla="*/ 0 w 81"/>
                  <a:gd name="T1" fmla="*/ 18 h 99"/>
                  <a:gd name="T2" fmla="*/ 1 w 81"/>
                  <a:gd name="T3" fmla="*/ 9 h 99"/>
                  <a:gd name="T4" fmla="*/ 11 w 81"/>
                  <a:gd name="T5" fmla="*/ 1 h 99"/>
                  <a:gd name="T6" fmla="*/ 50 w 81"/>
                  <a:gd name="T7" fmla="*/ 12 h 99"/>
                  <a:gd name="T8" fmla="*/ 78 w 81"/>
                  <a:gd name="T9" fmla="*/ 44 h 99"/>
                  <a:gd name="T10" fmla="*/ 80 w 81"/>
                  <a:gd name="T11" fmla="*/ 51 h 99"/>
                  <a:gd name="T12" fmla="*/ 77 w 81"/>
                  <a:gd name="T13" fmla="*/ 79 h 99"/>
                  <a:gd name="T14" fmla="*/ 43 w 81"/>
                  <a:gd name="T15" fmla="*/ 92 h 99"/>
                  <a:gd name="T16" fmla="*/ 30 w 81"/>
                  <a:gd name="T17" fmla="*/ 81 h 99"/>
                  <a:gd name="T18" fmla="*/ 12 w 81"/>
                  <a:gd name="T19" fmla="*/ 60 h 99"/>
                  <a:gd name="T20" fmla="*/ 1 w 81"/>
                  <a:gd name="T21" fmla="*/ 24 h 99"/>
                  <a:gd name="T22" fmla="*/ 1 w 81"/>
                  <a:gd name="T23" fmla="*/ 18 h 99"/>
                  <a:gd name="T24" fmla="*/ 0 w 81"/>
                  <a:gd name="T25" fmla="*/ 18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1" h="99">
                    <a:moveTo>
                      <a:pt x="0" y="18"/>
                    </a:moveTo>
                    <a:cubicBezTo>
                      <a:pt x="1" y="15"/>
                      <a:pt x="1" y="12"/>
                      <a:pt x="1" y="9"/>
                    </a:cubicBezTo>
                    <a:cubicBezTo>
                      <a:pt x="2" y="4"/>
                      <a:pt x="5" y="1"/>
                      <a:pt x="11" y="1"/>
                    </a:cubicBezTo>
                    <a:cubicBezTo>
                      <a:pt x="25" y="0"/>
                      <a:pt x="39" y="2"/>
                      <a:pt x="50" y="12"/>
                    </a:cubicBezTo>
                    <a:cubicBezTo>
                      <a:pt x="62" y="21"/>
                      <a:pt x="70" y="32"/>
                      <a:pt x="78" y="44"/>
                    </a:cubicBezTo>
                    <a:cubicBezTo>
                      <a:pt x="79" y="46"/>
                      <a:pt x="80" y="49"/>
                      <a:pt x="80" y="51"/>
                    </a:cubicBezTo>
                    <a:cubicBezTo>
                      <a:pt x="81" y="61"/>
                      <a:pt x="80" y="70"/>
                      <a:pt x="77" y="79"/>
                    </a:cubicBezTo>
                    <a:cubicBezTo>
                      <a:pt x="74" y="89"/>
                      <a:pt x="57" y="99"/>
                      <a:pt x="43" y="92"/>
                    </a:cubicBezTo>
                    <a:cubicBezTo>
                      <a:pt x="38" y="89"/>
                      <a:pt x="33" y="86"/>
                      <a:pt x="30" y="81"/>
                    </a:cubicBezTo>
                    <a:cubicBezTo>
                      <a:pt x="24" y="74"/>
                      <a:pt x="18" y="67"/>
                      <a:pt x="12" y="60"/>
                    </a:cubicBezTo>
                    <a:cubicBezTo>
                      <a:pt x="4" y="49"/>
                      <a:pt x="2" y="37"/>
                      <a:pt x="1" y="24"/>
                    </a:cubicBezTo>
                    <a:cubicBezTo>
                      <a:pt x="1" y="22"/>
                      <a:pt x="1" y="20"/>
                      <a:pt x="1" y="18"/>
                    </a:cubicBezTo>
                    <a:cubicBezTo>
                      <a:pt x="1" y="18"/>
                      <a:pt x="1" y="18"/>
                      <a:pt x="0"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8" name="Freeform 28">
                <a:extLst>
                  <a:ext uri="{FF2B5EF4-FFF2-40B4-BE49-F238E27FC236}">
                    <a16:creationId xmlns:a16="http://schemas.microsoft.com/office/drawing/2014/main" id="{B14ACCE6-5193-44FD-9E60-94C9373CFBD8}"/>
                  </a:ext>
                </a:extLst>
              </p:cNvPr>
              <p:cNvSpPr>
                <a:spLocks/>
              </p:cNvSpPr>
              <p:nvPr/>
            </p:nvSpPr>
            <p:spPr bwMode="auto">
              <a:xfrm>
                <a:off x="8502460" y="3122264"/>
                <a:ext cx="246693" cy="285139"/>
              </a:xfrm>
              <a:custGeom>
                <a:avLst/>
                <a:gdLst>
                  <a:gd name="T0" fmla="*/ 38 w 87"/>
                  <a:gd name="T1" fmla="*/ 100 h 100"/>
                  <a:gd name="T2" fmla="*/ 27 w 87"/>
                  <a:gd name="T3" fmla="*/ 98 h 100"/>
                  <a:gd name="T4" fmla="*/ 22 w 87"/>
                  <a:gd name="T5" fmla="*/ 91 h 100"/>
                  <a:gd name="T6" fmla="*/ 17 w 87"/>
                  <a:gd name="T7" fmla="*/ 65 h 100"/>
                  <a:gd name="T8" fmla="*/ 1 w 87"/>
                  <a:gd name="T9" fmla="*/ 16 h 100"/>
                  <a:gd name="T10" fmla="*/ 0 w 87"/>
                  <a:gd name="T11" fmla="*/ 4 h 100"/>
                  <a:gd name="T12" fmla="*/ 4 w 87"/>
                  <a:gd name="T13" fmla="*/ 0 h 100"/>
                  <a:gd name="T14" fmla="*/ 12 w 87"/>
                  <a:gd name="T15" fmla="*/ 0 h 100"/>
                  <a:gd name="T16" fmla="*/ 20 w 87"/>
                  <a:gd name="T17" fmla="*/ 4 h 100"/>
                  <a:gd name="T18" fmla="*/ 31 w 87"/>
                  <a:gd name="T19" fmla="*/ 12 h 100"/>
                  <a:gd name="T20" fmla="*/ 65 w 87"/>
                  <a:gd name="T21" fmla="*/ 41 h 100"/>
                  <a:gd name="T22" fmla="*/ 78 w 87"/>
                  <a:gd name="T23" fmla="*/ 56 h 100"/>
                  <a:gd name="T24" fmla="*/ 73 w 87"/>
                  <a:gd name="T25" fmla="*/ 87 h 100"/>
                  <a:gd name="T26" fmla="*/ 38 w 87"/>
                  <a:gd name="T27"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7" h="100">
                    <a:moveTo>
                      <a:pt x="38" y="100"/>
                    </a:moveTo>
                    <a:cubicBezTo>
                      <a:pt x="34" y="99"/>
                      <a:pt x="31" y="99"/>
                      <a:pt x="27" y="98"/>
                    </a:cubicBezTo>
                    <a:cubicBezTo>
                      <a:pt x="24" y="97"/>
                      <a:pt x="22" y="94"/>
                      <a:pt x="22" y="91"/>
                    </a:cubicBezTo>
                    <a:cubicBezTo>
                      <a:pt x="23" y="81"/>
                      <a:pt x="20" y="73"/>
                      <a:pt x="17" y="65"/>
                    </a:cubicBezTo>
                    <a:cubicBezTo>
                      <a:pt x="11" y="49"/>
                      <a:pt x="4" y="33"/>
                      <a:pt x="1" y="16"/>
                    </a:cubicBezTo>
                    <a:cubicBezTo>
                      <a:pt x="0" y="12"/>
                      <a:pt x="0" y="8"/>
                      <a:pt x="0" y="4"/>
                    </a:cubicBezTo>
                    <a:cubicBezTo>
                      <a:pt x="0" y="2"/>
                      <a:pt x="2" y="0"/>
                      <a:pt x="4" y="0"/>
                    </a:cubicBezTo>
                    <a:cubicBezTo>
                      <a:pt x="7" y="0"/>
                      <a:pt x="10" y="0"/>
                      <a:pt x="12" y="0"/>
                    </a:cubicBezTo>
                    <a:cubicBezTo>
                      <a:pt x="15" y="1"/>
                      <a:pt x="18" y="2"/>
                      <a:pt x="20" y="4"/>
                    </a:cubicBezTo>
                    <a:cubicBezTo>
                      <a:pt x="24" y="7"/>
                      <a:pt x="28" y="9"/>
                      <a:pt x="31" y="12"/>
                    </a:cubicBezTo>
                    <a:cubicBezTo>
                      <a:pt x="42" y="22"/>
                      <a:pt x="54" y="31"/>
                      <a:pt x="65" y="41"/>
                    </a:cubicBezTo>
                    <a:cubicBezTo>
                      <a:pt x="70" y="45"/>
                      <a:pt x="74" y="51"/>
                      <a:pt x="78" y="56"/>
                    </a:cubicBezTo>
                    <a:cubicBezTo>
                      <a:pt x="87" y="69"/>
                      <a:pt x="85" y="78"/>
                      <a:pt x="73" y="87"/>
                    </a:cubicBezTo>
                    <a:cubicBezTo>
                      <a:pt x="64" y="95"/>
                      <a:pt x="50" y="100"/>
                      <a:pt x="38" y="10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9" name="Freeform 36">
                <a:extLst>
                  <a:ext uri="{FF2B5EF4-FFF2-40B4-BE49-F238E27FC236}">
                    <a16:creationId xmlns:a16="http://schemas.microsoft.com/office/drawing/2014/main" id="{F6CDB00C-7145-4426-A859-8B3F49920A82}"/>
                  </a:ext>
                </a:extLst>
              </p:cNvPr>
              <p:cNvSpPr>
                <a:spLocks/>
              </p:cNvSpPr>
              <p:nvPr/>
            </p:nvSpPr>
            <p:spPr bwMode="auto">
              <a:xfrm>
                <a:off x="9207298" y="2724992"/>
                <a:ext cx="128152" cy="246693"/>
              </a:xfrm>
              <a:custGeom>
                <a:avLst/>
                <a:gdLst>
                  <a:gd name="T0" fmla="*/ 6 w 44"/>
                  <a:gd name="T1" fmla="*/ 57 h 87"/>
                  <a:gd name="T2" fmla="*/ 2 w 44"/>
                  <a:gd name="T3" fmla="*/ 8 h 87"/>
                  <a:gd name="T4" fmla="*/ 3 w 44"/>
                  <a:gd name="T5" fmla="*/ 2 h 87"/>
                  <a:gd name="T6" fmla="*/ 10 w 44"/>
                  <a:gd name="T7" fmla="*/ 2 h 87"/>
                  <a:gd name="T8" fmla="*/ 15 w 44"/>
                  <a:gd name="T9" fmla="*/ 6 h 87"/>
                  <a:gd name="T10" fmla="*/ 29 w 44"/>
                  <a:gd name="T11" fmla="*/ 22 h 87"/>
                  <a:gd name="T12" fmla="*/ 39 w 44"/>
                  <a:gd name="T13" fmla="*/ 36 h 87"/>
                  <a:gd name="T14" fmla="*/ 43 w 44"/>
                  <a:gd name="T15" fmla="*/ 52 h 87"/>
                  <a:gd name="T16" fmla="*/ 38 w 44"/>
                  <a:gd name="T17" fmla="*/ 74 h 87"/>
                  <a:gd name="T18" fmla="*/ 16 w 44"/>
                  <a:gd name="T19" fmla="*/ 87 h 87"/>
                  <a:gd name="T20" fmla="*/ 8 w 44"/>
                  <a:gd name="T21" fmla="*/ 81 h 87"/>
                  <a:gd name="T22" fmla="*/ 6 w 44"/>
                  <a:gd name="T23" fmla="*/ 65 h 87"/>
                  <a:gd name="T24" fmla="*/ 6 w 44"/>
                  <a:gd name="T25" fmla="*/ 5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87">
                    <a:moveTo>
                      <a:pt x="6" y="57"/>
                    </a:moveTo>
                    <a:cubicBezTo>
                      <a:pt x="7" y="39"/>
                      <a:pt x="5" y="23"/>
                      <a:pt x="2" y="8"/>
                    </a:cubicBezTo>
                    <a:cubicBezTo>
                      <a:pt x="1" y="6"/>
                      <a:pt x="0" y="3"/>
                      <a:pt x="3" y="2"/>
                    </a:cubicBezTo>
                    <a:cubicBezTo>
                      <a:pt x="5" y="0"/>
                      <a:pt x="7" y="0"/>
                      <a:pt x="10" y="2"/>
                    </a:cubicBezTo>
                    <a:cubicBezTo>
                      <a:pt x="12" y="3"/>
                      <a:pt x="14" y="4"/>
                      <a:pt x="15" y="6"/>
                    </a:cubicBezTo>
                    <a:cubicBezTo>
                      <a:pt x="20" y="11"/>
                      <a:pt x="25" y="17"/>
                      <a:pt x="29" y="22"/>
                    </a:cubicBezTo>
                    <a:cubicBezTo>
                      <a:pt x="33" y="27"/>
                      <a:pt x="36" y="32"/>
                      <a:pt x="39" y="36"/>
                    </a:cubicBezTo>
                    <a:cubicBezTo>
                      <a:pt x="42" y="41"/>
                      <a:pt x="44" y="46"/>
                      <a:pt x="43" y="52"/>
                    </a:cubicBezTo>
                    <a:cubicBezTo>
                      <a:pt x="42" y="59"/>
                      <a:pt x="41" y="67"/>
                      <a:pt x="38" y="74"/>
                    </a:cubicBezTo>
                    <a:cubicBezTo>
                      <a:pt x="33" y="83"/>
                      <a:pt x="27" y="87"/>
                      <a:pt x="16" y="87"/>
                    </a:cubicBezTo>
                    <a:cubicBezTo>
                      <a:pt x="12" y="87"/>
                      <a:pt x="10" y="85"/>
                      <a:pt x="8" y="81"/>
                    </a:cubicBezTo>
                    <a:cubicBezTo>
                      <a:pt x="6" y="76"/>
                      <a:pt x="6" y="71"/>
                      <a:pt x="6" y="65"/>
                    </a:cubicBezTo>
                    <a:cubicBezTo>
                      <a:pt x="6" y="62"/>
                      <a:pt x="6" y="59"/>
                      <a:pt x="6" y="5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grpSp>
        <p:grpSp>
          <p:nvGrpSpPr>
            <p:cNvPr id="124" name="组合 123">
              <a:extLst>
                <a:ext uri="{FF2B5EF4-FFF2-40B4-BE49-F238E27FC236}">
                  <a16:creationId xmlns:a16="http://schemas.microsoft.com/office/drawing/2014/main" id="{E14EA76D-2E8A-4D79-AD0E-2D65074F86B6}"/>
                </a:ext>
              </a:extLst>
            </p:cNvPr>
            <p:cNvGrpSpPr/>
            <p:nvPr userDrawn="1"/>
          </p:nvGrpSpPr>
          <p:grpSpPr>
            <a:xfrm>
              <a:off x="9556201" y="498129"/>
              <a:ext cx="588050" cy="586680"/>
              <a:chOff x="2105799" y="20055838"/>
              <a:chExt cx="6748090" cy="6732363"/>
            </a:xfrm>
            <a:solidFill>
              <a:schemeClr val="accent1">
                <a:alpha val="80000"/>
              </a:schemeClr>
            </a:solidFill>
          </p:grpSpPr>
          <p:sp>
            <p:nvSpPr>
              <p:cNvPr id="125" name="Freeform 8">
                <a:extLst>
                  <a:ext uri="{FF2B5EF4-FFF2-40B4-BE49-F238E27FC236}">
                    <a16:creationId xmlns:a16="http://schemas.microsoft.com/office/drawing/2014/main" id="{FC735164-8305-4898-8587-92D4181A886B}"/>
                  </a:ext>
                </a:extLst>
              </p:cNvPr>
              <p:cNvSpPr>
                <a:spLocks noEditPoints="1"/>
              </p:cNvSpPr>
              <p:nvPr/>
            </p:nvSpPr>
            <p:spPr bwMode="auto">
              <a:xfrm>
                <a:off x="2105799" y="20055838"/>
                <a:ext cx="6748090" cy="6732363"/>
              </a:xfrm>
              <a:custGeom>
                <a:avLst/>
                <a:gdLst>
                  <a:gd name="T0" fmla="*/ 0 w 965"/>
                  <a:gd name="T1" fmla="*/ 465 h 963"/>
                  <a:gd name="T2" fmla="*/ 1 w 965"/>
                  <a:gd name="T3" fmla="*/ 453 h 963"/>
                  <a:gd name="T4" fmla="*/ 10 w 965"/>
                  <a:gd name="T5" fmla="*/ 384 h 963"/>
                  <a:gd name="T6" fmla="*/ 50 w 965"/>
                  <a:gd name="T7" fmla="*/ 269 h 963"/>
                  <a:gd name="T8" fmla="*/ 220 w 965"/>
                  <a:gd name="T9" fmla="*/ 78 h 963"/>
                  <a:gd name="T10" fmla="*/ 368 w 965"/>
                  <a:gd name="T11" fmla="*/ 14 h 963"/>
                  <a:gd name="T12" fmla="*/ 459 w 965"/>
                  <a:gd name="T13" fmla="*/ 1 h 963"/>
                  <a:gd name="T14" fmla="*/ 465 w 965"/>
                  <a:gd name="T15" fmla="*/ 0 h 963"/>
                  <a:gd name="T16" fmla="*/ 498 w 965"/>
                  <a:gd name="T17" fmla="*/ 0 h 963"/>
                  <a:gd name="T18" fmla="*/ 503 w 965"/>
                  <a:gd name="T19" fmla="*/ 1 h 963"/>
                  <a:gd name="T20" fmla="*/ 746 w 965"/>
                  <a:gd name="T21" fmla="*/ 80 h 963"/>
                  <a:gd name="T22" fmla="*/ 941 w 965"/>
                  <a:gd name="T23" fmla="*/ 338 h 963"/>
                  <a:gd name="T24" fmla="*/ 962 w 965"/>
                  <a:gd name="T25" fmla="*/ 447 h 963"/>
                  <a:gd name="T26" fmla="*/ 945 w 965"/>
                  <a:gd name="T27" fmla="*/ 612 h 963"/>
                  <a:gd name="T28" fmla="*/ 857 w 965"/>
                  <a:gd name="T29" fmla="*/ 782 h 963"/>
                  <a:gd name="T30" fmla="*/ 722 w 965"/>
                  <a:gd name="T31" fmla="*/ 897 h 963"/>
                  <a:gd name="T32" fmla="*/ 584 w 965"/>
                  <a:gd name="T33" fmla="*/ 951 h 963"/>
                  <a:gd name="T34" fmla="*/ 502 w 965"/>
                  <a:gd name="T35" fmla="*/ 962 h 963"/>
                  <a:gd name="T36" fmla="*/ 497 w 965"/>
                  <a:gd name="T37" fmla="*/ 963 h 963"/>
                  <a:gd name="T38" fmla="*/ 466 w 965"/>
                  <a:gd name="T39" fmla="*/ 963 h 963"/>
                  <a:gd name="T40" fmla="*/ 449 w 965"/>
                  <a:gd name="T41" fmla="*/ 961 h 963"/>
                  <a:gd name="T42" fmla="*/ 332 w 965"/>
                  <a:gd name="T43" fmla="*/ 938 h 963"/>
                  <a:gd name="T44" fmla="*/ 51 w 965"/>
                  <a:gd name="T45" fmla="*/ 695 h 963"/>
                  <a:gd name="T46" fmla="*/ 8 w 965"/>
                  <a:gd name="T47" fmla="*/ 564 h 963"/>
                  <a:gd name="T48" fmla="*/ 1 w 965"/>
                  <a:gd name="T49" fmla="*/ 510 h 963"/>
                  <a:gd name="T50" fmla="*/ 0 w 965"/>
                  <a:gd name="T51" fmla="*/ 497 h 963"/>
                  <a:gd name="T52" fmla="*/ 0 w 965"/>
                  <a:gd name="T53" fmla="*/ 465 h 963"/>
                  <a:gd name="T54" fmla="*/ 481 w 965"/>
                  <a:gd name="T55" fmla="*/ 946 h 963"/>
                  <a:gd name="T56" fmla="*/ 946 w 965"/>
                  <a:gd name="T57" fmla="*/ 481 h 963"/>
                  <a:gd name="T58" fmla="*/ 482 w 965"/>
                  <a:gd name="T59" fmla="*/ 17 h 963"/>
                  <a:gd name="T60" fmla="*/ 17 w 965"/>
                  <a:gd name="T61" fmla="*/ 480 h 963"/>
                  <a:gd name="T62" fmla="*/ 481 w 965"/>
                  <a:gd name="T63" fmla="*/ 946 h 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65" h="963">
                    <a:moveTo>
                      <a:pt x="0" y="465"/>
                    </a:moveTo>
                    <a:cubicBezTo>
                      <a:pt x="0" y="461"/>
                      <a:pt x="1" y="457"/>
                      <a:pt x="1" y="453"/>
                    </a:cubicBezTo>
                    <a:cubicBezTo>
                      <a:pt x="3" y="430"/>
                      <a:pt x="6" y="407"/>
                      <a:pt x="10" y="384"/>
                    </a:cubicBezTo>
                    <a:cubicBezTo>
                      <a:pt x="19" y="344"/>
                      <a:pt x="32" y="306"/>
                      <a:pt x="50" y="269"/>
                    </a:cubicBezTo>
                    <a:cubicBezTo>
                      <a:pt x="89" y="190"/>
                      <a:pt x="146" y="127"/>
                      <a:pt x="220" y="78"/>
                    </a:cubicBezTo>
                    <a:cubicBezTo>
                      <a:pt x="265" y="48"/>
                      <a:pt x="315" y="27"/>
                      <a:pt x="368" y="14"/>
                    </a:cubicBezTo>
                    <a:cubicBezTo>
                      <a:pt x="398" y="6"/>
                      <a:pt x="429" y="2"/>
                      <a:pt x="459" y="1"/>
                    </a:cubicBezTo>
                    <a:cubicBezTo>
                      <a:pt x="461" y="1"/>
                      <a:pt x="463" y="0"/>
                      <a:pt x="465" y="0"/>
                    </a:cubicBezTo>
                    <a:cubicBezTo>
                      <a:pt x="476" y="0"/>
                      <a:pt x="487" y="0"/>
                      <a:pt x="498" y="0"/>
                    </a:cubicBezTo>
                    <a:cubicBezTo>
                      <a:pt x="500" y="0"/>
                      <a:pt x="501" y="1"/>
                      <a:pt x="503" y="1"/>
                    </a:cubicBezTo>
                    <a:cubicBezTo>
                      <a:pt x="592" y="5"/>
                      <a:pt x="673" y="31"/>
                      <a:pt x="746" y="80"/>
                    </a:cubicBezTo>
                    <a:cubicBezTo>
                      <a:pt x="841" y="143"/>
                      <a:pt x="906" y="229"/>
                      <a:pt x="941" y="338"/>
                    </a:cubicBezTo>
                    <a:cubicBezTo>
                      <a:pt x="952" y="373"/>
                      <a:pt x="959" y="410"/>
                      <a:pt x="962" y="447"/>
                    </a:cubicBezTo>
                    <a:cubicBezTo>
                      <a:pt x="965" y="503"/>
                      <a:pt x="960" y="558"/>
                      <a:pt x="945" y="612"/>
                    </a:cubicBezTo>
                    <a:cubicBezTo>
                      <a:pt x="927" y="674"/>
                      <a:pt x="897" y="731"/>
                      <a:pt x="857" y="782"/>
                    </a:cubicBezTo>
                    <a:cubicBezTo>
                      <a:pt x="819" y="829"/>
                      <a:pt x="774" y="867"/>
                      <a:pt x="722" y="897"/>
                    </a:cubicBezTo>
                    <a:cubicBezTo>
                      <a:pt x="679" y="923"/>
                      <a:pt x="633" y="940"/>
                      <a:pt x="584" y="951"/>
                    </a:cubicBezTo>
                    <a:cubicBezTo>
                      <a:pt x="557" y="957"/>
                      <a:pt x="530" y="960"/>
                      <a:pt x="502" y="962"/>
                    </a:cubicBezTo>
                    <a:cubicBezTo>
                      <a:pt x="500" y="962"/>
                      <a:pt x="498" y="962"/>
                      <a:pt x="497" y="963"/>
                    </a:cubicBezTo>
                    <a:cubicBezTo>
                      <a:pt x="487" y="963"/>
                      <a:pt x="476" y="963"/>
                      <a:pt x="466" y="963"/>
                    </a:cubicBezTo>
                    <a:cubicBezTo>
                      <a:pt x="460" y="962"/>
                      <a:pt x="455" y="961"/>
                      <a:pt x="449" y="961"/>
                    </a:cubicBezTo>
                    <a:cubicBezTo>
                      <a:pt x="409" y="958"/>
                      <a:pt x="370" y="951"/>
                      <a:pt x="332" y="938"/>
                    </a:cubicBezTo>
                    <a:cubicBezTo>
                      <a:pt x="206" y="895"/>
                      <a:pt x="112" y="814"/>
                      <a:pt x="51" y="695"/>
                    </a:cubicBezTo>
                    <a:cubicBezTo>
                      <a:pt x="30" y="654"/>
                      <a:pt x="16" y="610"/>
                      <a:pt x="8" y="564"/>
                    </a:cubicBezTo>
                    <a:cubicBezTo>
                      <a:pt x="4" y="546"/>
                      <a:pt x="2" y="528"/>
                      <a:pt x="1" y="510"/>
                    </a:cubicBezTo>
                    <a:cubicBezTo>
                      <a:pt x="1" y="506"/>
                      <a:pt x="0" y="501"/>
                      <a:pt x="0" y="497"/>
                    </a:cubicBezTo>
                    <a:cubicBezTo>
                      <a:pt x="0" y="486"/>
                      <a:pt x="0" y="475"/>
                      <a:pt x="0" y="465"/>
                    </a:cubicBezTo>
                    <a:close/>
                    <a:moveTo>
                      <a:pt x="481" y="946"/>
                    </a:moveTo>
                    <a:cubicBezTo>
                      <a:pt x="738" y="946"/>
                      <a:pt x="946" y="736"/>
                      <a:pt x="946" y="481"/>
                    </a:cubicBezTo>
                    <a:cubicBezTo>
                      <a:pt x="947" y="228"/>
                      <a:pt x="740" y="17"/>
                      <a:pt x="482" y="17"/>
                    </a:cubicBezTo>
                    <a:cubicBezTo>
                      <a:pt x="226" y="16"/>
                      <a:pt x="17" y="225"/>
                      <a:pt x="17" y="480"/>
                    </a:cubicBezTo>
                    <a:cubicBezTo>
                      <a:pt x="16" y="736"/>
                      <a:pt x="225" y="945"/>
                      <a:pt x="481" y="946"/>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26" name="Freeform 42">
                <a:extLst>
                  <a:ext uri="{FF2B5EF4-FFF2-40B4-BE49-F238E27FC236}">
                    <a16:creationId xmlns:a16="http://schemas.microsoft.com/office/drawing/2014/main" id="{23AA2149-2C7A-434E-8E58-7FF8833789C6}"/>
                  </a:ext>
                </a:extLst>
              </p:cNvPr>
              <p:cNvSpPr>
                <a:spLocks noEditPoints="1"/>
              </p:cNvSpPr>
              <p:nvPr/>
            </p:nvSpPr>
            <p:spPr bwMode="auto">
              <a:xfrm>
                <a:off x="2986668" y="20928842"/>
                <a:ext cx="4978486" cy="4970622"/>
              </a:xfrm>
              <a:custGeom>
                <a:avLst/>
                <a:gdLst>
                  <a:gd name="T0" fmla="*/ 711 w 711"/>
                  <a:gd name="T1" fmla="*/ 356 h 711"/>
                  <a:gd name="T2" fmla="*/ 355 w 711"/>
                  <a:gd name="T3" fmla="*/ 711 h 711"/>
                  <a:gd name="T4" fmla="*/ 0 w 711"/>
                  <a:gd name="T5" fmla="*/ 357 h 711"/>
                  <a:gd name="T6" fmla="*/ 354 w 711"/>
                  <a:gd name="T7" fmla="*/ 1 h 711"/>
                  <a:gd name="T8" fmla="*/ 711 w 711"/>
                  <a:gd name="T9" fmla="*/ 356 h 711"/>
                  <a:gd name="T10" fmla="*/ 355 w 711"/>
                  <a:gd name="T11" fmla="*/ 700 h 711"/>
                  <a:gd name="T12" fmla="*/ 700 w 711"/>
                  <a:gd name="T13" fmla="*/ 356 h 711"/>
                  <a:gd name="T14" fmla="*/ 355 w 711"/>
                  <a:gd name="T15" fmla="*/ 12 h 711"/>
                  <a:gd name="T16" fmla="*/ 11 w 711"/>
                  <a:gd name="T17" fmla="*/ 356 h 711"/>
                  <a:gd name="T18" fmla="*/ 355 w 711"/>
                  <a:gd name="T19" fmla="*/ 700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1" h="711">
                    <a:moveTo>
                      <a:pt x="711" y="356"/>
                    </a:moveTo>
                    <a:cubicBezTo>
                      <a:pt x="711" y="552"/>
                      <a:pt x="551" y="711"/>
                      <a:pt x="355" y="711"/>
                    </a:cubicBezTo>
                    <a:cubicBezTo>
                      <a:pt x="159" y="711"/>
                      <a:pt x="1" y="551"/>
                      <a:pt x="0" y="357"/>
                    </a:cubicBezTo>
                    <a:cubicBezTo>
                      <a:pt x="0" y="162"/>
                      <a:pt x="158" y="2"/>
                      <a:pt x="354" y="1"/>
                    </a:cubicBezTo>
                    <a:cubicBezTo>
                      <a:pt x="551" y="0"/>
                      <a:pt x="711" y="159"/>
                      <a:pt x="711" y="356"/>
                    </a:cubicBezTo>
                    <a:close/>
                    <a:moveTo>
                      <a:pt x="355" y="700"/>
                    </a:moveTo>
                    <a:cubicBezTo>
                      <a:pt x="545" y="701"/>
                      <a:pt x="700" y="546"/>
                      <a:pt x="700" y="356"/>
                    </a:cubicBezTo>
                    <a:cubicBezTo>
                      <a:pt x="700" y="166"/>
                      <a:pt x="545" y="12"/>
                      <a:pt x="355" y="12"/>
                    </a:cubicBezTo>
                    <a:cubicBezTo>
                      <a:pt x="166" y="12"/>
                      <a:pt x="11" y="166"/>
                      <a:pt x="11" y="356"/>
                    </a:cubicBezTo>
                    <a:cubicBezTo>
                      <a:pt x="11" y="545"/>
                      <a:pt x="166" y="700"/>
                      <a:pt x="355" y="70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27" name="Freeform 43">
                <a:extLst>
                  <a:ext uri="{FF2B5EF4-FFF2-40B4-BE49-F238E27FC236}">
                    <a16:creationId xmlns:a16="http://schemas.microsoft.com/office/drawing/2014/main" id="{DADC64E0-1756-4B00-B739-1AE2D64609EB}"/>
                  </a:ext>
                </a:extLst>
              </p:cNvPr>
              <p:cNvSpPr>
                <a:spLocks noEditPoints="1"/>
              </p:cNvSpPr>
              <p:nvPr/>
            </p:nvSpPr>
            <p:spPr bwMode="auto">
              <a:xfrm>
                <a:off x="7508990" y="21424332"/>
                <a:ext cx="550543" cy="660652"/>
              </a:xfrm>
              <a:custGeom>
                <a:avLst/>
                <a:gdLst>
                  <a:gd name="T0" fmla="*/ 37 w 79"/>
                  <a:gd name="T1" fmla="*/ 41 h 94"/>
                  <a:gd name="T2" fmla="*/ 21 w 79"/>
                  <a:gd name="T3" fmla="*/ 55 h 94"/>
                  <a:gd name="T4" fmla="*/ 19 w 79"/>
                  <a:gd name="T5" fmla="*/ 62 h 94"/>
                  <a:gd name="T6" fmla="*/ 20 w 79"/>
                  <a:gd name="T7" fmla="*/ 66 h 94"/>
                  <a:gd name="T8" fmla="*/ 0 w 79"/>
                  <a:gd name="T9" fmla="*/ 40 h 94"/>
                  <a:gd name="T10" fmla="*/ 3 w 79"/>
                  <a:gd name="T11" fmla="*/ 42 h 94"/>
                  <a:gd name="T12" fmla="*/ 12 w 79"/>
                  <a:gd name="T13" fmla="*/ 42 h 94"/>
                  <a:gd name="T14" fmla="*/ 48 w 79"/>
                  <a:gd name="T15" fmla="*/ 12 h 94"/>
                  <a:gd name="T16" fmla="*/ 50 w 79"/>
                  <a:gd name="T17" fmla="*/ 2 h 94"/>
                  <a:gd name="T18" fmla="*/ 50 w 79"/>
                  <a:gd name="T19" fmla="*/ 0 h 94"/>
                  <a:gd name="T20" fmla="*/ 52 w 79"/>
                  <a:gd name="T21" fmla="*/ 2 h 94"/>
                  <a:gd name="T22" fmla="*/ 70 w 79"/>
                  <a:gd name="T23" fmla="*/ 26 h 94"/>
                  <a:gd name="T24" fmla="*/ 77 w 79"/>
                  <a:gd name="T25" fmla="*/ 40 h 94"/>
                  <a:gd name="T26" fmla="*/ 75 w 79"/>
                  <a:gd name="T27" fmla="*/ 54 h 94"/>
                  <a:gd name="T28" fmla="*/ 57 w 79"/>
                  <a:gd name="T29" fmla="*/ 59 h 94"/>
                  <a:gd name="T30" fmla="*/ 50 w 79"/>
                  <a:gd name="T31" fmla="*/ 56 h 94"/>
                  <a:gd name="T32" fmla="*/ 40 w 79"/>
                  <a:gd name="T33" fmla="*/ 94 h 94"/>
                  <a:gd name="T34" fmla="*/ 38 w 79"/>
                  <a:gd name="T35" fmla="*/ 92 h 94"/>
                  <a:gd name="T36" fmla="*/ 31 w 79"/>
                  <a:gd name="T37" fmla="*/ 82 h 94"/>
                  <a:gd name="T38" fmla="*/ 29 w 79"/>
                  <a:gd name="T39" fmla="*/ 75 h 94"/>
                  <a:gd name="T40" fmla="*/ 38 w 79"/>
                  <a:gd name="T41" fmla="*/ 47 h 94"/>
                  <a:gd name="T42" fmla="*/ 37 w 79"/>
                  <a:gd name="T43" fmla="*/ 41 h 94"/>
                  <a:gd name="T44" fmla="*/ 40 w 79"/>
                  <a:gd name="T45" fmla="*/ 39 h 94"/>
                  <a:gd name="T46" fmla="*/ 45 w 79"/>
                  <a:gd name="T47" fmla="*/ 45 h 94"/>
                  <a:gd name="T48" fmla="*/ 61 w 79"/>
                  <a:gd name="T49" fmla="*/ 45 h 94"/>
                  <a:gd name="T50" fmla="*/ 65 w 79"/>
                  <a:gd name="T51" fmla="*/ 43 h 94"/>
                  <a:gd name="T52" fmla="*/ 65 w 79"/>
                  <a:gd name="T53" fmla="*/ 24 h 94"/>
                  <a:gd name="T54" fmla="*/ 59 w 79"/>
                  <a:gd name="T55" fmla="*/ 24 h 94"/>
                  <a:gd name="T56" fmla="*/ 45 w 79"/>
                  <a:gd name="T57" fmla="*/ 35 h 94"/>
                  <a:gd name="T58" fmla="*/ 40 w 79"/>
                  <a:gd name="T59" fmla="*/ 3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9" h="94">
                    <a:moveTo>
                      <a:pt x="37" y="41"/>
                    </a:moveTo>
                    <a:cubicBezTo>
                      <a:pt x="32" y="46"/>
                      <a:pt x="26" y="50"/>
                      <a:pt x="21" y="55"/>
                    </a:cubicBezTo>
                    <a:cubicBezTo>
                      <a:pt x="18" y="57"/>
                      <a:pt x="18" y="60"/>
                      <a:pt x="19" y="62"/>
                    </a:cubicBezTo>
                    <a:cubicBezTo>
                      <a:pt x="20" y="64"/>
                      <a:pt x="20" y="65"/>
                      <a:pt x="20" y="66"/>
                    </a:cubicBezTo>
                    <a:cubicBezTo>
                      <a:pt x="17" y="65"/>
                      <a:pt x="3" y="47"/>
                      <a:pt x="0" y="40"/>
                    </a:cubicBezTo>
                    <a:cubicBezTo>
                      <a:pt x="2" y="41"/>
                      <a:pt x="2" y="41"/>
                      <a:pt x="3" y="42"/>
                    </a:cubicBezTo>
                    <a:cubicBezTo>
                      <a:pt x="7" y="44"/>
                      <a:pt x="9" y="44"/>
                      <a:pt x="12" y="42"/>
                    </a:cubicBezTo>
                    <a:cubicBezTo>
                      <a:pt x="24" y="32"/>
                      <a:pt x="36" y="22"/>
                      <a:pt x="48" y="12"/>
                    </a:cubicBezTo>
                    <a:cubicBezTo>
                      <a:pt x="52" y="9"/>
                      <a:pt x="52" y="7"/>
                      <a:pt x="50" y="2"/>
                    </a:cubicBezTo>
                    <a:cubicBezTo>
                      <a:pt x="50" y="1"/>
                      <a:pt x="50" y="1"/>
                      <a:pt x="50" y="0"/>
                    </a:cubicBezTo>
                    <a:cubicBezTo>
                      <a:pt x="51" y="1"/>
                      <a:pt x="52" y="1"/>
                      <a:pt x="52" y="2"/>
                    </a:cubicBezTo>
                    <a:cubicBezTo>
                      <a:pt x="58" y="10"/>
                      <a:pt x="64" y="18"/>
                      <a:pt x="70" y="26"/>
                    </a:cubicBezTo>
                    <a:cubicBezTo>
                      <a:pt x="73" y="30"/>
                      <a:pt x="75" y="35"/>
                      <a:pt x="77" y="40"/>
                    </a:cubicBezTo>
                    <a:cubicBezTo>
                      <a:pt x="79" y="45"/>
                      <a:pt x="79" y="50"/>
                      <a:pt x="75" y="54"/>
                    </a:cubicBezTo>
                    <a:cubicBezTo>
                      <a:pt x="71" y="60"/>
                      <a:pt x="64" y="62"/>
                      <a:pt x="57" y="59"/>
                    </a:cubicBezTo>
                    <a:cubicBezTo>
                      <a:pt x="55" y="58"/>
                      <a:pt x="53" y="57"/>
                      <a:pt x="50" y="56"/>
                    </a:cubicBezTo>
                    <a:cubicBezTo>
                      <a:pt x="47" y="69"/>
                      <a:pt x="42" y="81"/>
                      <a:pt x="40" y="94"/>
                    </a:cubicBezTo>
                    <a:cubicBezTo>
                      <a:pt x="40" y="94"/>
                      <a:pt x="39" y="93"/>
                      <a:pt x="38" y="92"/>
                    </a:cubicBezTo>
                    <a:cubicBezTo>
                      <a:pt x="36" y="89"/>
                      <a:pt x="33" y="85"/>
                      <a:pt x="31" y="82"/>
                    </a:cubicBezTo>
                    <a:cubicBezTo>
                      <a:pt x="29" y="80"/>
                      <a:pt x="29" y="78"/>
                      <a:pt x="29" y="75"/>
                    </a:cubicBezTo>
                    <a:cubicBezTo>
                      <a:pt x="33" y="66"/>
                      <a:pt x="36" y="56"/>
                      <a:pt x="38" y="47"/>
                    </a:cubicBezTo>
                    <a:cubicBezTo>
                      <a:pt x="39" y="45"/>
                      <a:pt x="40" y="43"/>
                      <a:pt x="37" y="41"/>
                    </a:cubicBezTo>
                    <a:close/>
                    <a:moveTo>
                      <a:pt x="40" y="39"/>
                    </a:moveTo>
                    <a:cubicBezTo>
                      <a:pt x="42" y="41"/>
                      <a:pt x="43" y="43"/>
                      <a:pt x="45" y="45"/>
                    </a:cubicBezTo>
                    <a:cubicBezTo>
                      <a:pt x="50" y="50"/>
                      <a:pt x="55" y="50"/>
                      <a:pt x="61" y="45"/>
                    </a:cubicBezTo>
                    <a:cubicBezTo>
                      <a:pt x="63" y="45"/>
                      <a:pt x="64" y="44"/>
                      <a:pt x="65" y="43"/>
                    </a:cubicBezTo>
                    <a:cubicBezTo>
                      <a:pt x="71" y="37"/>
                      <a:pt x="71" y="31"/>
                      <a:pt x="65" y="24"/>
                    </a:cubicBezTo>
                    <a:cubicBezTo>
                      <a:pt x="63" y="22"/>
                      <a:pt x="62" y="21"/>
                      <a:pt x="59" y="24"/>
                    </a:cubicBezTo>
                    <a:cubicBezTo>
                      <a:pt x="54" y="27"/>
                      <a:pt x="50" y="31"/>
                      <a:pt x="45" y="35"/>
                    </a:cubicBezTo>
                    <a:cubicBezTo>
                      <a:pt x="44" y="36"/>
                      <a:pt x="42" y="38"/>
                      <a:pt x="40" y="39"/>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28" name="Freeform 44">
                <a:extLst>
                  <a:ext uri="{FF2B5EF4-FFF2-40B4-BE49-F238E27FC236}">
                    <a16:creationId xmlns:a16="http://schemas.microsoft.com/office/drawing/2014/main" id="{02AD4B8E-9C4D-4F37-AAC6-126B7F819AAC}"/>
                  </a:ext>
                </a:extLst>
              </p:cNvPr>
              <p:cNvSpPr>
                <a:spLocks/>
              </p:cNvSpPr>
              <p:nvPr/>
            </p:nvSpPr>
            <p:spPr bwMode="auto">
              <a:xfrm>
                <a:off x="2373206" y="22674853"/>
                <a:ext cx="526949" cy="566274"/>
              </a:xfrm>
              <a:custGeom>
                <a:avLst/>
                <a:gdLst>
                  <a:gd name="T0" fmla="*/ 0 w 76"/>
                  <a:gd name="T1" fmla="*/ 68 h 80"/>
                  <a:gd name="T2" fmla="*/ 5 w 76"/>
                  <a:gd name="T3" fmla="*/ 36 h 80"/>
                  <a:gd name="T4" fmla="*/ 7 w 76"/>
                  <a:gd name="T5" fmla="*/ 36 h 80"/>
                  <a:gd name="T6" fmla="*/ 7 w 76"/>
                  <a:gd name="T7" fmla="*/ 39 h 80"/>
                  <a:gd name="T8" fmla="*/ 13 w 76"/>
                  <a:gd name="T9" fmla="*/ 46 h 80"/>
                  <a:gd name="T10" fmla="*/ 35 w 76"/>
                  <a:gd name="T11" fmla="*/ 50 h 80"/>
                  <a:gd name="T12" fmla="*/ 33 w 76"/>
                  <a:gd name="T13" fmla="*/ 47 h 80"/>
                  <a:gd name="T14" fmla="*/ 18 w 76"/>
                  <a:gd name="T15" fmla="*/ 24 h 80"/>
                  <a:gd name="T16" fmla="*/ 17 w 76"/>
                  <a:gd name="T17" fmla="*/ 22 h 80"/>
                  <a:gd name="T18" fmla="*/ 10 w 76"/>
                  <a:gd name="T19" fmla="*/ 23 h 80"/>
                  <a:gd name="T20" fmla="*/ 8 w 76"/>
                  <a:gd name="T21" fmla="*/ 29 h 80"/>
                  <a:gd name="T22" fmla="*/ 12 w 76"/>
                  <a:gd name="T23" fmla="*/ 0 h 80"/>
                  <a:gd name="T24" fmla="*/ 13 w 76"/>
                  <a:gd name="T25" fmla="*/ 1 h 80"/>
                  <a:gd name="T26" fmla="*/ 19 w 76"/>
                  <a:gd name="T27" fmla="*/ 19 h 80"/>
                  <a:gd name="T28" fmla="*/ 29 w 76"/>
                  <a:gd name="T29" fmla="*/ 35 h 80"/>
                  <a:gd name="T30" fmla="*/ 33 w 76"/>
                  <a:gd name="T31" fmla="*/ 34 h 80"/>
                  <a:gd name="T32" fmla="*/ 69 w 76"/>
                  <a:gd name="T33" fmla="*/ 13 h 80"/>
                  <a:gd name="T34" fmla="*/ 75 w 76"/>
                  <a:gd name="T35" fmla="*/ 8 h 80"/>
                  <a:gd name="T36" fmla="*/ 74 w 76"/>
                  <a:gd name="T37" fmla="*/ 18 h 80"/>
                  <a:gd name="T38" fmla="*/ 72 w 76"/>
                  <a:gd name="T39" fmla="*/ 30 h 80"/>
                  <a:gd name="T40" fmla="*/ 70 w 76"/>
                  <a:gd name="T41" fmla="*/ 40 h 80"/>
                  <a:gd name="T42" fmla="*/ 69 w 76"/>
                  <a:gd name="T43" fmla="*/ 40 h 80"/>
                  <a:gd name="T44" fmla="*/ 68 w 76"/>
                  <a:gd name="T45" fmla="*/ 32 h 80"/>
                  <a:gd name="T46" fmla="*/ 64 w 76"/>
                  <a:gd name="T47" fmla="*/ 33 h 80"/>
                  <a:gd name="T48" fmla="*/ 39 w 76"/>
                  <a:gd name="T49" fmla="*/ 48 h 80"/>
                  <a:gd name="T50" fmla="*/ 42 w 76"/>
                  <a:gd name="T51" fmla="*/ 51 h 80"/>
                  <a:gd name="T52" fmla="*/ 60 w 76"/>
                  <a:gd name="T53" fmla="*/ 55 h 80"/>
                  <a:gd name="T54" fmla="*/ 66 w 76"/>
                  <a:gd name="T55" fmla="*/ 51 h 80"/>
                  <a:gd name="T56" fmla="*/ 68 w 76"/>
                  <a:gd name="T57" fmla="*/ 48 h 80"/>
                  <a:gd name="T58" fmla="*/ 63 w 76"/>
                  <a:gd name="T59" fmla="*/ 80 h 80"/>
                  <a:gd name="T60" fmla="*/ 62 w 76"/>
                  <a:gd name="T61" fmla="*/ 80 h 80"/>
                  <a:gd name="T62" fmla="*/ 62 w 76"/>
                  <a:gd name="T63" fmla="*/ 77 h 80"/>
                  <a:gd name="T64" fmla="*/ 55 w 76"/>
                  <a:gd name="T65" fmla="*/ 70 h 80"/>
                  <a:gd name="T66" fmla="*/ 11 w 76"/>
                  <a:gd name="T67" fmla="*/ 62 h 80"/>
                  <a:gd name="T68" fmla="*/ 3 w 76"/>
                  <a:gd name="T69" fmla="*/ 66 h 80"/>
                  <a:gd name="T70" fmla="*/ 1 w 76"/>
                  <a:gd name="T71" fmla="*/ 68 h 80"/>
                  <a:gd name="T72" fmla="*/ 0 w 76"/>
                  <a:gd name="T7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80">
                    <a:moveTo>
                      <a:pt x="0" y="68"/>
                    </a:moveTo>
                    <a:cubicBezTo>
                      <a:pt x="2" y="57"/>
                      <a:pt x="4" y="47"/>
                      <a:pt x="5" y="36"/>
                    </a:cubicBezTo>
                    <a:cubicBezTo>
                      <a:pt x="6" y="36"/>
                      <a:pt x="6" y="36"/>
                      <a:pt x="7" y="36"/>
                    </a:cubicBezTo>
                    <a:cubicBezTo>
                      <a:pt x="7" y="37"/>
                      <a:pt x="7" y="38"/>
                      <a:pt x="7" y="39"/>
                    </a:cubicBezTo>
                    <a:cubicBezTo>
                      <a:pt x="8" y="43"/>
                      <a:pt x="9" y="45"/>
                      <a:pt x="13" y="46"/>
                    </a:cubicBezTo>
                    <a:cubicBezTo>
                      <a:pt x="20" y="48"/>
                      <a:pt x="27" y="49"/>
                      <a:pt x="35" y="50"/>
                    </a:cubicBezTo>
                    <a:cubicBezTo>
                      <a:pt x="34" y="49"/>
                      <a:pt x="34" y="48"/>
                      <a:pt x="33" y="47"/>
                    </a:cubicBezTo>
                    <a:cubicBezTo>
                      <a:pt x="28" y="39"/>
                      <a:pt x="23" y="32"/>
                      <a:pt x="18" y="24"/>
                    </a:cubicBezTo>
                    <a:cubicBezTo>
                      <a:pt x="18" y="24"/>
                      <a:pt x="17" y="23"/>
                      <a:pt x="17" y="22"/>
                    </a:cubicBezTo>
                    <a:cubicBezTo>
                      <a:pt x="14" y="19"/>
                      <a:pt x="12" y="20"/>
                      <a:pt x="10" y="23"/>
                    </a:cubicBezTo>
                    <a:cubicBezTo>
                      <a:pt x="10" y="25"/>
                      <a:pt x="9" y="26"/>
                      <a:pt x="8" y="29"/>
                    </a:cubicBezTo>
                    <a:cubicBezTo>
                      <a:pt x="7" y="24"/>
                      <a:pt x="10" y="4"/>
                      <a:pt x="12" y="0"/>
                    </a:cubicBezTo>
                    <a:cubicBezTo>
                      <a:pt x="13" y="0"/>
                      <a:pt x="13" y="1"/>
                      <a:pt x="13" y="1"/>
                    </a:cubicBezTo>
                    <a:cubicBezTo>
                      <a:pt x="13" y="8"/>
                      <a:pt x="16" y="14"/>
                      <a:pt x="19" y="19"/>
                    </a:cubicBezTo>
                    <a:cubicBezTo>
                      <a:pt x="22" y="25"/>
                      <a:pt x="26" y="30"/>
                      <a:pt x="29" y="35"/>
                    </a:cubicBezTo>
                    <a:cubicBezTo>
                      <a:pt x="31" y="35"/>
                      <a:pt x="32" y="34"/>
                      <a:pt x="33" y="34"/>
                    </a:cubicBezTo>
                    <a:cubicBezTo>
                      <a:pt x="45" y="27"/>
                      <a:pt x="57" y="20"/>
                      <a:pt x="69" y="13"/>
                    </a:cubicBezTo>
                    <a:cubicBezTo>
                      <a:pt x="71" y="12"/>
                      <a:pt x="73" y="10"/>
                      <a:pt x="75" y="8"/>
                    </a:cubicBezTo>
                    <a:cubicBezTo>
                      <a:pt x="76" y="12"/>
                      <a:pt x="74" y="15"/>
                      <a:pt x="74" y="18"/>
                    </a:cubicBezTo>
                    <a:cubicBezTo>
                      <a:pt x="73" y="22"/>
                      <a:pt x="73" y="26"/>
                      <a:pt x="72" y="30"/>
                    </a:cubicBezTo>
                    <a:cubicBezTo>
                      <a:pt x="71" y="33"/>
                      <a:pt x="71" y="37"/>
                      <a:pt x="70" y="40"/>
                    </a:cubicBezTo>
                    <a:cubicBezTo>
                      <a:pt x="69" y="40"/>
                      <a:pt x="69" y="40"/>
                      <a:pt x="69" y="40"/>
                    </a:cubicBezTo>
                    <a:cubicBezTo>
                      <a:pt x="68" y="38"/>
                      <a:pt x="68" y="35"/>
                      <a:pt x="68" y="32"/>
                    </a:cubicBezTo>
                    <a:cubicBezTo>
                      <a:pt x="66" y="32"/>
                      <a:pt x="65" y="33"/>
                      <a:pt x="64" y="33"/>
                    </a:cubicBezTo>
                    <a:cubicBezTo>
                      <a:pt x="55" y="38"/>
                      <a:pt x="47" y="43"/>
                      <a:pt x="39" y="48"/>
                    </a:cubicBezTo>
                    <a:cubicBezTo>
                      <a:pt x="39" y="50"/>
                      <a:pt x="40" y="51"/>
                      <a:pt x="42" y="51"/>
                    </a:cubicBezTo>
                    <a:cubicBezTo>
                      <a:pt x="48" y="53"/>
                      <a:pt x="54" y="54"/>
                      <a:pt x="60" y="55"/>
                    </a:cubicBezTo>
                    <a:cubicBezTo>
                      <a:pt x="63" y="55"/>
                      <a:pt x="64" y="54"/>
                      <a:pt x="66" y="51"/>
                    </a:cubicBezTo>
                    <a:cubicBezTo>
                      <a:pt x="66" y="50"/>
                      <a:pt x="67" y="49"/>
                      <a:pt x="68" y="48"/>
                    </a:cubicBezTo>
                    <a:cubicBezTo>
                      <a:pt x="67" y="58"/>
                      <a:pt x="65" y="69"/>
                      <a:pt x="63" y="80"/>
                    </a:cubicBezTo>
                    <a:cubicBezTo>
                      <a:pt x="63" y="80"/>
                      <a:pt x="63" y="80"/>
                      <a:pt x="62" y="80"/>
                    </a:cubicBezTo>
                    <a:cubicBezTo>
                      <a:pt x="62" y="79"/>
                      <a:pt x="62" y="78"/>
                      <a:pt x="62" y="77"/>
                    </a:cubicBezTo>
                    <a:cubicBezTo>
                      <a:pt x="61" y="72"/>
                      <a:pt x="60" y="71"/>
                      <a:pt x="55" y="70"/>
                    </a:cubicBezTo>
                    <a:cubicBezTo>
                      <a:pt x="40" y="67"/>
                      <a:pt x="26" y="64"/>
                      <a:pt x="11" y="62"/>
                    </a:cubicBezTo>
                    <a:cubicBezTo>
                      <a:pt x="6" y="61"/>
                      <a:pt x="5" y="62"/>
                      <a:pt x="3" y="66"/>
                    </a:cubicBezTo>
                    <a:cubicBezTo>
                      <a:pt x="2" y="67"/>
                      <a:pt x="2" y="68"/>
                      <a:pt x="1" y="68"/>
                    </a:cubicBezTo>
                    <a:cubicBezTo>
                      <a:pt x="1" y="68"/>
                      <a:pt x="1" y="68"/>
                      <a:pt x="0" y="68"/>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29" name="Freeform 45">
                <a:extLst>
                  <a:ext uri="{FF2B5EF4-FFF2-40B4-BE49-F238E27FC236}">
                    <a16:creationId xmlns:a16="http://schemas.microsoft.com/office/drawing/2014/main" id="{F2C56637-AD32-41CD-B904-7FDE5C590999}"/>
                  </a:ext>
                </a:extLst>
              </p:cNvPr>
              <p:cNvSpPr>
                <a:spLocks/>
              </p:cNvSpPr>
              <p:nvPr/>
            </p:nvSpPr>
            <p:spPr bwMode="auto">
              <a:xfrm>
                <a:off x="6989906" y="20865924"/>
                <a:ext cx="574138" cy="613463"/>
              </a:xfrm>
              <a:custGeom>
                <a:avLst/>
                <a:gdLst>
                  <a:gd name="T0" fmla="*/ 61 w 82"/>
                  <a:gd name="T1" fmla="*/ 37 h 87"/>
                  <a:gd name="T2" fmla="*/ 42 w 82"/>
                  <a:gd name="T3" fmla="*/ 65 h 87"/>
                  <a:gd name="T4" fmla="*/ 44 w 82"/>
                  <a:gd name="T5" fmla="*/ 59 h 87"/>
                  <a:gd name="T6" fmla="*/ 37 w 82"/>
                  <a:gd name="T7" fmla="*/ 42 h 87"/>
                  <a:gd name="T8" fmla="*/ 36 w 82"/>
                  <a:gd name="T9" fmla="*/ 44 h 87"/>
                  <a:gd name="T10" fmla="*/ 24 w 82"/>
                  <a:gd name="T11" fmla="*/ 61 h 87"/>
                  <a:gd name="T12" fmla="*/ 25 w 82"/>
                  <a:gd name="T13" fmla="*/ 68 h 87"/>
                  <a:gd name="T14" fmla="*/ 54 w 82"/>
                  <a:gd name="T15" fmla="*/ 74 h 87"/>
                  <a:gd name="T16" fmla="*/ 59 w 82"/>
                  <a:gd name="T17" fmla="*/ 73 h 87"/>
                  <a:gd name="T18" fmla="*/ 45 w 82"/>
                  <a:gd name="T19" fmla="*/ 87 h 87"/>
                  <a:gd name="T20" fmla="*/ 0 w 82"/>
                  <a:gd name="T21" fmla="*/ 52 h 87"/>
                  <a:gd name="T22" fmla="*/ 4 w 82"/>
                  <a:gd name="T23" fmla="*/ 54 h 87"/>
                  <a:gd name="T24" fmla="*/ 12 w 82"/>
                  <a:gd name="T25" fmla="*/ 51 h 87"/>
                  <a:gd name="T26" fmla="*/ 39 w 82"/>
                  <a:gd name="T27" fmla="*/ 12 h 87"/>
                  <a:gd name="T28" fmla="*/ 39 w 82"/>
                  <a:gd name="T29" fmla="*/ 3 h 87"/>
                  <a:gd name="T30" fmla="*/ 37 w 82"/>
                  <a:gd name="T31" fmla="*/ 0 h 87"/>
                  <a:gd name="T32" fmla="*/ 82 w 82"/>
                  <a:gd name="T33" fmla="*/ 33 h 87"/>
                  <a:gd name="T34" fmla="*/ 70 w 82"/>
                  <a:gd name="T35" fmla="*/ 48 h 87"/>
                  <a:gd name="T36" fmla="*/ 70 w 82"/>
                  <a:gd name="T37" fmla="*/ 46 h 87"/>
                  <a:gd name="T38" fmla="*/ 65 w 82"/>
                  <a:gd name="T39" fmla="*/ 24 h 87"/>
                  <a:gd name="T40" fmla="*/ 58 w 82"/>
                  <a:gd name="T41" fmla="*/ 19 h 87"/>
                  <a:gd name="T42" fmla="*/ 53 w 82"/>
                  <a:gd name="T43" fmla="*/ 20 h 87"/>
                  <a:gd name="T44" fmla="*/ 41 w 82"/>
                  <a:gd name="T45" fmla="*/ 36 h 87"/>
                  <a:gd name="T46" fmla="*/ 40 w 82"/>
                  <a:gd name="T47" fmla="*/ 39 h 87"/>
                  <a:gd name="T48" fmla="*/ 51 w 82"/>
                  <a:gd name="T49" fmla="*/ 43 h 87"/>
                  <a:gd name="T50" fmla="*/ 61 w 82"/>
                  <a:gd name="T51" fmla="*/ 3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87">
                    <a:moveTo>
                      <a:pt x="61" y="37"/>
                    </a:moveTo>
                    <a:cubicBezTo>
                      <a:pt x="60" y="41"/>
                      <a:pt x="46" y="62"/>
                      <a:pt x="42" y="65"/>
                    </a:cubicBezTo>
                    <a:cubicBezTo>
                      <a:pt x="43" y="62"/>
                      <a:pt x="43" y="60"/>
                      <a:pt x="44" y="59"/>
                    </a:cubicBezTo>
                    <a:cubicBezTo>
                      <a:pt x="46" y="52"/>
                      <a:pt x="44" y="46"/>
                      <a:pt x="37" y="42"/>
                    </a:cubicBezTo>
                    <a:cubicBezTo>
                      <a:pt x="37" y="42"/>
                      <a:pt x="36" y="43"/>
                      <a:pt x="36" y="44"/>
                    </a:cubicBezTo>
                    <a:cubicBezTo>
                      <a:pt x="32" y="50"/>
                      <a:pt x="28" y="55"/>
                      <a:pt x="24" y="61"/>
                    </a:cubicBezTo>
                    <a:cubicBezTo>
                      <a:pt x="22" y="64"/>
                      <a:pt x="22" y="66"/>
                      <a:pt x="25" y="68"/>
                    </a:cubicBezTo>
                    <a:cubicBezTo>
                      <a:pt x="33" y="76"/>
                      <a:pt x="42" y="80"/>
                      <a:pt x="54" y="74"/>
                    </a:cubicBezTo>
                    <a:cubicBezTo>
                      <a:pt x="56" y="73"/>
                      <a:pt x="56" y="73"/>
                      <a:pt x="59" y="73"/>
                    </a:cubicBezTo>
                    <a:cubicBezTo>
                      <a:pt x="57" y="76"/>
                      <a:pt x="50" y="84"/>
                      <a:pt x="45" y="87"/>
                    </a:cubicBezTo>
                    <a:cubicBezTo>
                      <a:pt x="36" y="82"/>
                      <a:pt x="2" y="56"/>
                      <a:pt x="0" y="52"/>
                    </a:cubicBezTo>
                    <a:cubicBezTo>
                      <a:pt x="2" y="53"/>
                      <a:pt x="3" y="53"/>
                      <a:pt x="4" y="54"/>
                    </a:cubicBezTo>
                    <a:cubicBezTo>
                      <a:pt x="8" y="55"/>
                      <a:pt x="10" y="54"/>
                      <a:pt x="12" y="51"/>
                    </a:cubicBezTo>
                    <a:cubicBezTo>
                      <a:pt x="21" y="38"/>
                      <a:pt x="30" y="25"/>
                      <a:pt x="39" y="12"/>
                    </a:cubicBezTo>
                    <a:cubicBezTo>
                      <a:pt x="42" y="8"/>
                      <a:pt x="41" y="6"/>
                      <a:pt x="39" y="3"/>
                    </a:cubicBezTo>
                    <a:cubicBezTo>
                      <a:pt x="38" y="2"/>
                      <a:pt x="38" y="1"/>
                      <a:pt x="37" y="0"/>
                    </a:cubicBezTo>
                    <a:cubicBezTo>
                      <a:pt x="40" y="1"/>
                      <a:pt x="76" y="27"/>
                      <a:pt x="82" y="33"/>
                    </a:cubicBezTo>
                    <a:cubicBezTo>
                      <a:pt x="79" y="38"/>
                      <a:pt x="73" y="46"/>
                      <a:pt x="70" y="48"/>
                    </a:cubicBezTo>
                    <a:cubicBezTo>
                      <a:pt x="70" y="47"/>
                      <a:pt x="70" y="46"/>
                      <a:pt x="70" y="46"/>
                    </a:cubicBezTo>
                    <a:cubicBezTo>
                      <a:pt x="74" y="36"/>
                      <a:pt x="72" y="30"/>
                      <a:pt x="65" y="24"/>
                    </a:cubicBezTo>
                    <a:cubicBezTo>
                      <a:pt x="63" y="22"/>
                      <a:pt x="61" y="20"/>
                      <a:pt x="58" y="19"/>
                    </a:cubicBezTo>
                    <a:cubicBezTo>
                      <a:pt x="56" y="17"/>
                      <a:pt x="54" y="18"/>
                      <a:pt x="53" y="20"/>
                    </a:cubicBezTo>
                    <a:cubicBezTo>
                      <a:pt x="49" y="25"/>
                      <a:pt x="45" y="30"/>
                      <a:pt x="41" y="36"/>
                    </a:cubicBezTo>
                    <a:cubicBezTo>
                      <a:pt x="41" y="37"/>
                      <a:pt x="40" y="38"/>
                      <a:pt x="40" y="39"/>
                    </a:cubicBezTo>
                    <a:cubicBezTo>
                      <a:pt x="43" y="42"/>
                      <a:pt x="46" y="44"/>
                      <a:pt x="51" y="43"/>
                    </a:cubicBezTo>
                    <a:cubicBezTo>
                      <a:pt x="54" y="42"/>
                      <a:pt x="58" y="39"/>
                      <a:pt x="61" y="3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0" name="Freeform 46">
                <a:extLst>
                  <a:ext uri="{FF2B5EF4-FFF2-40B4-BE49-F238E27FC236}">
                    <a16:creationId xmlns:a16="http://schemas.microsoft.com/office/drawing/2014/main" id="{F032975D-CF69-4B09-BA05-72D320787553}"/>
                  </a:ext>
                </a:extLst>
              </p:cNvPr>
              <p:cNvSpPr>
                <a:spLocks/>
              </p:cNvSpPr>
              <p:nvPr/>
            </p:nvSpPr>
            <p:spPr bwMode="auto">
              <a:xfrm>
                <a:off x="2373206" y="23555723"/>
                <a:ext cx="495489" cy="471895"/>
              </a:xfrm>
              <a:custGeom>
                <a:avLst/>
                <a:gdLst>
                  <a:gd name="T0" fmla="*/ 49 w 71"/>
                  <a:gd name="T1" fmla="*/ 20 h 68"/>
                  <a:gd name="T2" fmla="*/ 37 w 71"/>
                  <a:gd name="T3" fmla="*/ 29 h 68"/>
                  <a:gd name="T4" fmla="*/ 38 w 71"/>
                  <a:gd name="T5" fmla="*/ 39 h 68"/>
                  <a:gd name="T6" fmla="*/ 44 w 71"/>
                  <a:gd name="T7" fmla="*/ 38 h 68"/>
                  <a:gd name="T8" fmla="*/ 60 w 71"/>
                  <a:gd name="T9" fmla="*/ 36 h 68"/>
                  <a:gd name="T10" fmla="*/ 65 w 71"/>
                  <a:gd name="T11" fmla="*/ 30 h 68"/>
                  <a:gd name="T12" fmla="*/ 48 w 71"/>
                  <a:gd name="T13" fmla="*/ 4 h 68"/>
                  <a:gd name="T14" fmla="*/ 44 w 71"/>
                  <a:gd name="T15" fmla="*/ 0 h 68"/>
                  <a:gd name="T16" fmla="*/ 63 w 71"/>
                  <a:gd name="T17" fmla="*/ 1 h 68"/>
                  <a:gd name="T18" fmla="*/ 70 w 71"/>
                  <a:gd name="T19" fmla="*/ 59 h 68"/>
                  <a:gd name="T20" fmla="*/ 68 w 71"/>
                  <a:gd name="T21" fmla="*/ 55 h 68"/>
                  <a:gd name="T22" fmla="*/ 62 w 71"/>
                  <a:gd name="T23" fmla="*/ 51 h 68"/>
                  <a:gd name="T24" fmla="*/ 16 w 71"/>
                  <a:gd name="T25" fmla="*/ 58 h 68"/>
                  <a:gd name="T26" fmla="*/ 9 w 71"/>
                  <a:gd name="T27" fmla="*/ 65 h 68"/>
                  <a:gd name="T28" fmla="*/ 9 w 71"/>
                  <a:gd name="T29" fmla="*/ 68 h 68"/>
                  <a:gd name="T30" fmla="*/ 1 w 71"/>
                  <a:gd name="T31" fmla="*/ 11 h 68"/>
                  <a:gd name="T32" fmla="*/ 18 w 71"/>
                  <a:gd name="T33" fmla="*/ 9 h 68"/>
                  <a:gd name="T34" fmla="*/ 19 w 71"/>
                  <a:gd name="T35" fmla="*/ 10 h 68"/>
                  <a:gd name="T36" fmla="*/ 17 w 71"/>
                  <a:gd name="T37" fmla="*/ 11 h 68"/>
                  <a:gd name="T38" fmla="*/ 6 w 71"/>
                  <a:gd name="T39" fmla="*/ 30 h 68"/>
                  <a:gd name="T40" fmla="*/ 7 w 71"/>
                  <a:gd name="T41" fmla="*/ 38 h 68"/>
                  <a:gd name="T42" fmla="*/ 13 w 71"/>
                  <a:gd name="T43" fmla="*/ 42 h 68"/>
                  <a:gd name="T44" fmla="*/ 33 w 71"/>
                  <a:gd name="T45" fmla="*/ 39 h 68"/>
                  <a:gd name="T46" fmla="*/ 29 w 71"/>
                  <a:gd name="T47" fmla="*/ 28 h 68"/>
                  <a:gd name="T48" fmla="*/ 18 w 71"/>
                  <a:gd name="T49" fmla="*/ 24 h 68"/>
                  <a:gd name="T50" fmla="*/ 19 w 71"/>
                  <a:gd name="T51" fmla="*/ 22 h 68"/>
                  <a:gd name="T52" fmla="*/ 49 w 71"/>
                  <a:gd name="T53" fmla="*/ 18 h 68"/>
                  <a:gd name="T54" fmla="*/ 49 w 71"/>
                  <a:gd name="T55" fmla="*/ 2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1" h="68">
                    <a:moveTo>
                      <a:pt x="49" y="20"/>
                    </a:moveTo>
                    <a:cubicBezTo>
                      <a:pt x="44" y="22"/>
                      <a:pt x="39" y="24"/>
                      <a:pt x="37" y="29"/>
                    </a:cubicBezTo>
                    <a:cubicBezTo>
                      <a:pt x="36" y="32"/>
                      <a:pt x="36" y="35"/>
                      <a:pt x="38" y="39"/>
                    </a:cubicBezTo>
                    <a:cubicBezTo>
                      <a:pt x="40" y="38"/>
                      <a:pt x="42" y="38"/>
                      <a:pt x="44" y="38"/>
                    </a:cubicBezTo>
                    <a:cubicBezTo>
                      <a:pt x="49" y="37"/>
                      <a:pt x="54" y="36"/>
                      <a:pt x="60" y="36"/>
                    </a:cubicBezTo>
                    <a:cubicBezTo>
                      <a:pt x="63" y="35"/>
                      <a:pt x="64" y="34"/>
                      <a:pt x="65" y="30"/>
                    </a:cubicBezTo>
                    <a:cubicBezTo>
                      <a:pt x="65" y="18"/>
                      <a:pt x="59" y="8"/>
                      <a:pt x="48" y="4"/>
                    </a:cubicBezTo>
                    <a:cubicBezTo>
                      <a:pt x="47" y="3"/>
                      <a:pt x="45" y="3"/>
                      <a:pt x="44" y="0"/>
                    </a:cubicBezTo>
                    <a:cubicBezTo>
                      <a:pt x="51" y="0"/>
                      <a:pt x="57" y="1"/>
                      <a:pt x="63" y="1"/>
                    </a:cubicBezTo>
                    <a:cubicBezTo>
                      <a:pt x="65" y="5"/>
                      <a:pt x="71" y="54"/>
                      <a:pt x="70" y="59"/>
                    </a:cubicBezTo>
                    <a:cubicBezTo>
                      <a:pt x="69" y="57"/>
                      <a:pt x="69" y="56"/>
                      <a:pt x="68" y="55"/>
                    </a:cubicBezTo>
                    <a:cubicBezTo>
                      <a:pt x="67" y="52"/>
                      <a:pt x="65" y="51"/>
                      <a:pt x="62" y="51"/>
                    </a:cubicBezTo>
                    <a:cubicBezTo>
                      <a:pt x="46" y="53"/>
                      <a:pt x="31" y="55"/>
                      <a:pt x="16" y="58"/>
                    </a:cubicBezTo>
                    <a:cubicBezTo>
                      <a:pt x="12" y="58"/>
                      <a:pt x="10" y="60"/>
                      <a:pt x="9" y="65"/>
                    </a:cubicBezTo>
                    <a:cubicBezTo>
                      <a:pt x="9" y="66"/>
                      <a:pt x="9" y="67"/>
                      <a:pt x="9" y="68"/>
                    </a:cubicBezTo>
                    <a:cubicBezTo>
                      <a:pt x="7" y="65"/>
                      <a:pt x="0" y="17"/>
                      <a:pt x="1" y="11"/>
                    </a:cubicBezTo>
                    <a:cubicBezTo>
                      <a:pt x="7" y="10"/>
                      <a:pt x="12" y="9"/>
                      <a:pt x="18" y="9"/>
                    </a:cubicBezTo>
                    <a:cubicBezTo>
                      <a:pt x="18" y="9"/>
                      <a:pt x="19" y="9"/>
                      <a:pt x="19" y="10"/>
                    </a:cubicBezTo>
                    <a:cubicBezTo>
                      <a:pt x="18" y="10"/>
                      <a:pt x="18" y="11"/>
                      <a:pt x="17" y="11"/>
                    </a:cubicBezTo>
                    <a:cubicBezTo>
                      <a:pt x="8" y="14"/>
                      <a:pt x="5" y="21"/>
                      <a:pt x="6" y="30"/>
                    </a:cubicBezTo>
                    <a:cubicBezTo>
                      <a:pt x="6" y="32"/>
                      <a:pt x="6" y="35"/>
                      <a:pt x="7" y="38"/>
                    </a:cubicBezTo>
                    <a:cubicBezTo>
                      <a:pt x="7" y="42"/>
                      <a:pt x="8" y="43"/>
                      <a:pt x="13" y="42"/>
                    </a:cubicBezTo>
                    <a:cubicBezTo>
                      <a:pt x="20" y="41"/>
                      <a:pt x="26" y="40"/>
                      <a:pt x="33" y="39"/>
                    </a:cubicBezTo>
                    <a:cubicBezTo>
                      <a:pt x="34" y="34"/>
                      <a:pt x="33" y="30"/>
                      <a:pt x="29" y="28"/>
                    </a:cubicBezTo>
                    <a:cubicBezTo>
                      <a:pt x="26" y="26"/>
                      <a:pt x="22" y="25"/>
                      <a:pt x="18" y="24"/>
                    </a:cubicBezTo>
                    <a:cubicBezTo>
                      <a:pt x="18" y="23"/>
                      <a:pt x="19" y="23"/>
                      <a:pt x="19" y="22"/>
                    </a:cubicBezTo>
                    <a:cubicBezTo>
                      <a:pt x="29" y="21"/>
                      <a:pt x="39" y="20"/>
                      <a:pt x="49" y="18"/>
                    </a:cubicBezTo>
                    <a:cubicBezTo>
                      <a:pt x="49" y="19"/>
                      <a:pt x="49" y="19"/>
                      <a:pt x="49" y="2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1" name="Freeform 47">
                <a:extLst>
                  <a:ext uri="{FF2B5EF4-FFF2-40B4-BE49-F238E27FC236}">
                    <a16:creationId xmlns:a16="http://schemas.microsoft.com/office/drawing/2014/main" id="{6B6AC068-0EBD-48BD-AE1C-D7481884A830}"/>
                  </a:ext>
                </a:extLst>
              </p:cNvPr>
              <p:cNvSpPr>
                <a:spLocks noEditPoints="1"/>
              </p:cNvSpPr>
              <p:nvPr/>
            </p:nvSpPr>
            <p:spPr bwMode="auto">
              <a:xfrm>
                <a:off x="4897841" y="26009575"/>
                <a:ext cx="346056" cy="495489"/>
              </a:xfrm>
              <a:custGeom>
                <a:avLst/>
                <a:gdLst>
                  <a:gd name="T0" fmla="*/ 17 w 50"/>
                  <a:gd name="T1" fmla="*/ 35 h 70"/>
                  <a:gd name="T2" fmla="*/ 10 w 50"/>
                  <a:gd name="T3" fmla="*/ 27 h 70"/>
                  <a:gd name="T4" fmla="*/ 8 w 50"/>
                  <a:gd name="T5" fmla="*/ 11 h 70"/>
                  <a:gd name="T6" fmla="*/ 19 w 50"/>
                  <a:gd name="T7" fmla="*/ 1 h 70"/>
                  <a:gd name="T8" fmla="*/ 39 w 50"/>
                  <a:gd name="T9" fmla="*/ 3 h 70"/>
                  <a:gd name="T10" fmla="*/ 48 w 50"/>
                  <a:gd name="T11" fmla="*/ 12 h 70"/>
                  <a:gd name="T12" fmla="*/ 42 w 50"/>
                  <a:gd name="T13" fmla="*/ 27 h 70"/>
                  <a:gd name="T14" fmla="*/ 34 w 50"/>
                  <a:gd name="T15" fmla="*/ 30 h 70"/>
                  <a:gd name="T16" fmla="*/ 37 w 50"/>
                  <a:gd name="T17" fmla="*/ 33 h 70"/>
                  <a:gd name="T18" fmla="*/ 44 w 50"/>
                  <a:gd name="T19" fmla="*/ 44 h 70"/>
                  <a:gd name="T20" fmla="*/ 30 w 50"/>
                  <a:gd name="T21" fmla="*/ 69 h 70"/>
                  <a:gd name="T22" fmla="*/ 9 w 50"/>
                  <a:gd name="T23" fmla="*/ 65 h 70"/>
                  <a:gd name="T24" fmla="*/ 1 w 50"/>
                  <a:gd name="T25" fmla="*/ 51 h 70"/>
                  <a:gd name="T26" fmla="*/ 11 w 50"/>
                  <a:gd name="T27" fmla="*/ 38 h 70"/>
                  <a:gd name="T28" fmla="*/ 17 w 50"/>
                  <a:gd name="T29" fmla="*/ 35 h 70"/>
                  <a:gd name="T30" fmla="*/ 20 w 50"/>
                  <a:gd name="T31" fmla="*/ 38 h 70"/>
                  <a:gd name="T32" fmla="*/ 14 w 50"/>
                  <a:gd name="T33" fmla="*/ 61 h 70"/>
                  <a:gd name="T34" fmla="*/ 22 w 50"/>
                  <a:gd name="T35" fmla="*/ 67 h 70"/>
                  <a:gd name="T36" fmla="*/ 30 w 50"/>
                  <a:gd name="T37" fmla="*/ 61 h 70"/>
                  <a:gd name="T38" fmla="*/ 20 w 50"/>
                  <a:gd name="T39" fmla="*/ 38 h 70"/>
                  <a:gd name="T40" fmla="*/ 31 w 50"/>
                  <a:gd name="T41" fmla="*/ 27 h 70"/>
                  <a:gd name="T42" fmla="*/ 36 w 50"/>
                  <a:gd name="T43" fmla="*/ 8 h 70"/>
                  <a:gd name="T44" fmla="*/ 28 w 50"/>
                  <a:gd name="T45" fmla="*/ 3 h 70"/>
                  <a:gd name="T46" fmla="*/ 21 w 50"/>
                  <a:gd name="T47" fmla="*/ 8 h 70"/>
                  <a:gd name="T48" fmla="*/ 22 w 50"/>
                  <a:gd name="T49" fmla="*/ 18 h 70"/>
                  <a:gd name="T50" fmla="*/ 31 w 50"/>
                  <a:gd name="T51" fmla="*/ 2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70">
                    <a:moveTo>
                      <a:pt x="17" y="35"/>
                    </a:moveTo>
                    <a:cubicBezTo>
                      <a:pt x="15" y="33"/>
                      <a:pt x="12" y="30"/>
                      <a:pt x="10" y="27"/>
                    </a:cubicBezTo>
                    <a:cubicBezTo>
                      <a:pt x="7" y="22"/>
                      <a:pt x="6" y="17"/>
                      <a:pt x="8" y="11"/>
                    </a:cubicBezTo>
                    <a:cubicBezTo>
                      <a:pt x="10" y="6"/>
                      <a:pt x="14" y="3"/>
                      <a:pt x="19" y="1"/>
                    </a:cubicBezTo>
                    <a:cubicBezTo>
                      <a:pt x="26" y="0"/>
                      <a:pt x="33" y="0"/>
                      <a:pt x="39" y="3"/>
                    </a:cubicBezTo>
                    <a:cubicBezTo>
                      <a:pt x="43" y="5"/>
                      <a:pt x="46" y="8"/>
                      <a:pt x="48" y="12"/>
                    </a:cubicBezTo>
                    <a:cubicBezTo>
                      <a:pt x="50" y="18"/>
                      <a:pt x="48" y="24"/>
                      <a:pt x="42" y="27"/>
                    </a:cubicBezTo>
                    <a:cubicBezTo>
                      <a:pt x="39" y="28"/>
                      <a:pt x="37" y="29"/>
                      <a:pt x="34" y="30"/>
                    </a:cubicBezTo>
                    <a:cubicBezTo>
                      <a:pt x="35" y="31"/>
                      <a:pt x="36" y="32"/>
                      <a:pt x="37" y="33"/>
                    </a:cubicBezTo>
                    <a:cubicBezTo>
                      <a:pt x="40" y="37"/>
                      <a:pt x="43" y="40"/>
                      <a:pt x="44" y="44"/>
                    </a:cubicBezTo>
                    <a:cubicBezTo>
                      <a:pt x="48" y="55"/>
                      <a:pt x="42" y="66"/>
                      <a:pt x="30" y="69"/>
                    </a:cubicBezTo>
                    <a:cubicBezTo>
                      <a:pt x="23" y="70"/>
                      <a:pt x="16" y="69"/>
                      <a:pt x="9" y="65"/>
                    </a:cubicBezTo>
                    <a:cubicBezTo>
                      <a:pt x="3" y="62"/>
                      <a:pt x="0" y="57"/>
                      <a:pt x="1" y="51"/>
                    </a:cubicBezTo>
                    <a:cubicBezTo>
                      <a:pt x="1" y="44"/>
                      <a:pt x="5" y="40"/>
                      <a:pt x="11" y="38"/>
                    </a:cubicBezTo>
                    <a:cubicBezTo>
                      <a:pt x="13" y="37"/>
                      <a:pt x="15" y="36"/>
                      <a:pt x="17" y="35"/>
                    </a:cubicBezTo>
                    <a:close/>
                    <a:moveTo>
                      <a:pt x="20" y="38"/>
                    </a:moveTo>
                    <a:cubicBezTo>
                      <a:pt x="13" y="44"/>
                      <a:pt x="10" y="54"/>
                      <a:pt x="14" y="61"/>
                    </a:cubicBezTo>
                    <a:cubicBezTo>
                      <a:pt x="15" y="65"/>
                      <a:pt x="18" y="67"/>
                      <a:pt x="22" y="67"/>
                    </a:cubicBezTo>
                    <a:cubicBezTo>
                      <a:pt x="26" y="67"/>
                      <a:pt x="28" y="64"/>
                      <a:pt x="30" y="61"/>
                    </a:cubicBezTo>
                    <a:cubicBezTo>
                      <a:pt x="33" y="53"/>
                      <a:pt x="29" y="44"/>
                      <a:pt x="20" y="38"/>
                    </a:cubicBezTo>
                    <a:close/>
                    <a:moveTo>
                      <a:pt x="31" y="27"/>
                    </a:moveTo>
                    <a:cubicBezTo>
                      <a:pt x="37" y="23"/>
                      <a:pt x="39" y="14"/>
                      <a:pt x="36" y="8"/>
                    </a:cubicBezTo>
                    <a:cubicBezTo>
                      <a:pt x="35" y="4"/>
                      <a:pt x="32" y="3"/>
                      <a:pt x="28" y="3"/>
                    </a:cubicBezTo>
                    <a:cubicBezTo>
                      <a:pt x="25" y="3"/>
                      <a:pt x="23" y="5"/>
                      <a:pt x="21" y="8"/>
                    </a:cubicBezTo>
                    <a:cubicBezTo>
                      <a:pt x="20" y="11"/>
                      <a:pt x="20" y="15"/>
                      <a:pt x="22" y="18"/>
                    </a:cubicBezTo>
                    <a:cubicBezTo>
                      <a:pt x="24" y="22"/>
                      <a:pt x="27" y="25"/>
                      <a:pt x="31" y="2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2" name="Freeform 48">
                <a:extLst>
                  <a:ext uri="{FF2B5EF4-FFF2-40B4-BE49-F238E27FC236}">
                    <a16:creationId xmlns:a16="http://schemas.microsoft.com/office/drawing/2014/main" id="{ACE3F796-5431-4E6C-AC15-7A788620661A}"/>
                  </a:ext>
                </a:extLst>
              </p:cNvPr>
              <p:cNvSpPr>
                <a:spLocks noEditPoints="1"/>
              </p:cNvSpPr>
              <p:nvPr/>
            </p:nvSpPr>
            <p:spPr bwMode="auto">
              <a:xfrm>
                <a:off x="2569829" y="24342214"/>
                <a:ext cx="511219" cy="440435"/>
              </a:xfrm>
              <a:custGeom>
                <a:avLst/>
                <a:gdLst>
                  <a:gd name="T0" fmla="*/ 16 w 74"/>
                  <a:gd name="T1" fmla="*/ 63 h 63"/>
                  <a:gd name="T2" fmla="*/ 14 w 74"/>
                  <a:gd name="T3" fmla="*/ 60 h 63"/>
                  <a:gd name="T4" fmla="*/ 3 w 74"/>
                  <a:gd name="T5" fmla="*/ 34 h 63"/>
                  <a:gd name="T6" fmla="*/ 0 w 74"/>
                  <a:gd name="T7" fmla="*/ 18 h 63"/>
                  <a:gd name="T8" fmla="*/ 8 w 74"/>
                  <a:gd name="T9" fmla="*/ 3 h 63"/>
                  <a:gd name="T10" fmla="*/ 25 w 74"/>
                  <a:gd name="T11" fmla="*/ 4 h 63"/>
                  <a:gd name="T12" fmla="*/ 33 w 74"/>
                  <a:gd name="T13" fmla="*/ 13 h 63"/>
                  <a:gd name="T14" fmla="*/ 38 w 74"/>
                  <a:gd name="T15" fmla="*/ 26 h 63"/>
                  <a:gd name="T16" fmla="*/ 42 w 74"/>
                  <a:gd name="T17" fmla="*/ 25 h 63"/>
                  <a:gd name="T18" fmla="*/ 55 w 74"/>
                  <a:gd name="T19" fmla="*/ 19 h 63"/>
                  <a:gd name="T20" fmla="*/ 61 w 74"/>
                  <a:gd name="T21" fmla="*/ 9 h 63"/>
                  <a:gd name="T22" fmla="*/ 61 w 74"/>
                  <a:gd name="T23" fmla="*/ 6 h 63"/>
                  <a:gd name="T24" fmla="*/ 66 w 74"/>
                  <a:gd name="T25" fmla="*/ 16 h 63"/>
                  <a:gd name="T26" fmla="*/ 70 w 74"/>
                  <a:gd name="T27" fmla="*/ 27 h 63"/>
                  <a:gd name="T28" fmla="*/ 73 w 74"/>
                  <a:gd name="T29" fmla="*/ 38 h 63"/>
                  <a:gd name="T30" fmla="*/ 70 w 74"/>
                  <a:gd name="T31" fmla="*/ 34 h 63"/>
                  <a:gd name="T32" fmla="*/ 64 w 74"/>
                  <a:gd name="T33" fmla="*/ 32 h 63"/>
                  <a:gd name="T34" fmla="*/ 58 w 74"/>
                  <a:gd name="T35" fmla="*/ 35 h 63"/>
                  <a:gd name="T36" fmla="*/ 22 w 74"/>
                  <a:gd name="T37" fmla="*/ 50 h 63"/>
                  <a:gd name="T38" fmla="*/ 16 w 74"/>
                  <a:gd name="T39" fmla="*/ 61 h 63"/>
                  <a:gd name="T40" fmla="*/ 16 w 74"/>
                  <a:gd name="T41" fmla="*/ 63 h 63"/>
                  <a:gd name="T42" fmla="*/ 36 w 74"/>
                  <a:gd name="T43" fmla="*/ 27 h 63"/>
                  <a:gd name="T44" fmla="*/ 32 w 74"/>
                  <a:gd name="T45" fmla="*/ 20 h 63"/>
                  <a:gd name="T46" fmla="*/ 21 w 74"/>
                  <a:gd name="T47" fmla="*/ 16 h 63"/>
                  <a:gd name="T48" fmla="*/ 10 w 74"/>
                  <a:gd name="T49" fmla="*/ 21 h 63"/>
                  <a:gd name="T50" fmla="*/ 7 w 74"/>
                  <a:gd name="T51" fmla="*/ 35 h 63"/>
                  <a:gd name="T52" fmla="*/ 13 w 74"/>
                  <a:gd name="T53" fmla="*/ 38 h 63"/>
                  <a:gd name="T54" fmla="*/ 36 w 74"/>
                  <a:gd name="T55"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4" h="63">
                    <a:moveTo>
                      <a:pt x="16" y="63"/>
                    </a:moveTo>
                    <a:cubicBezTo>
                      <a:pt x="15" y="62"/>
                      <a:pt x="14" y="61"/>
                      <a:pt x="14" y="60"/>
                    </a:cubicBezTo>
                    <a:cubicBezTo>
                      <a:pt x="10" y="51"/>
                      <a:pt x="7" y="42"/>
                      <a:pt x="3" y="34"/>
                    </a:cubicBezTo>
                    <a:cubicBezTo>
                      <a:pt x="1" y="29"/>
                      <a:pt x="0" y="23"/>
                      <a:pt x="0" y="18"/>
                    </a:cubicBezTo>
                    <a:cubicBezTo>
                      <a:pt x="0" y="11"/>
                      <a:pt x="2" y="6"/>
                      <a:pt x="8" y="3"/>
                    </a:cubicBezTo>
                    <a:cubicBezTo>
                      <a:pt x="14" y="0"/>
                      <a:pt x="19" y="1"/>
                      <a:pt x="25" y="4"/>
                    </a:cubicBezTo>
                    <a:cubicBezTo>
                      <a:pt x="28" y="6"/>
                      <a:pt x="31" y="10"/>
                      <a:pt x="33" y="13"/>
                    </a:cubicBezTo>
                    <a:cubicBezTo>
                      <a:pt x="35" y="17"/>
                      <a:pt x="36" y="22"/>
                      <a:pt x="38" y="26"/>
                    </a:cubicBezTo>
                    <a:cubicBezTo>
                      <a:pt x="40" y="25"/>
                      <a:pt x="41" y="25"/>
                      <a:pt x="42" y="25"/>
                    </a:cubicBezTo>
                    <a:cubicBezTo>
                      <a:pt x="46" y="23"/>
                      <a:pt x="51" y="21"/>
                      <a:pt x="55" y="19"/>
                    </a:cubicBezTo>
                    <a:cubicBezTo>
                      <a:pt x="61" y="16"/>
                      <a:pt x="62" y="15"/>
                      <a:pt x="61" y="9"/>
                    </a:cubicBezTo>
                    <a:cubicBezTo>
                      <a:pt x="61" y="8"/>
                      <a:pt x="61" y="7"/>
                      <a:pt x="61" y="6"/>
                    </a:cubicBezTo>
                    <a:cubicBezTo>
                      <a:pt x="64" y="9"/>
                      <a:pt x="64" y="13"/>
                      <a:pt x="66" y="16"/>
                    </a:cubicBezTo>
                    <a:cubicBezTo>
                      <a:pt x="67" y="20"/>
                      <a:pt x="69" y="23"/>
                      <a:pt x="70" y="27"/>
                    </a:cubicBezTo>
                    <a:cubicBezTo>
                      <a:pt x="71" y="30"/>
                      <a:pt x="74" y="33"/>
                      <a:pt x="73" y="38"/>
                    </a:cubicBezTo>
                    <a:cubicBezTo>
                      <a:pt x="72" y="36"/>
                      <a:pt x="71" y="35"/>
                      <a:pt x="70" y="34"/>
                    </a:cubicBezTo>
                    <a:cubicBezTo>
                      <a:pt x="68" y="32"/>
                      <a:pt x="66" y="31"/>
                      <a:pt x="64" y="32"/>
                    </a:cubicBezTo>
                    <a:cubicBezTo>
                      <a:pt x="62" y="33"/>
                      <a:pt x="60" y="34"/>
                      <a:pt x="58" y="35"/>
                    </a:cubicBezTo>
                    <a:cubicBezTo>
                      <a:pt x="46" y="40"/>
                      <a:pt x="34" y="45"/>
                      <a:pt x="22" y="50"/>
                    </a:cubicBezTo>
                    <a:cubicBezTo>
                      <a:pt x="16" y="53"/>
                      <a:pt x="16" y="54"/>
                      <a:pt x="16" y="61"/>
                    </a:cubicBezTo>
                    <a:cubicBezTo>
                      <a:pt x="16" y="62"/>
                      <a:pt x="16" y="62"/>
                      <a:pt x="16" y="63"/>
                    </a:cubicBezTo>
                    <a:close/>
                    <a:moveTo>
                      <a:pt x="36" y="27"/>
                    </a:moveTo>
                    <a:cubicBezTo>
                      <a:pt x="34" y="25"/>
                      <a:pt x="34" y="22"/>
                      <a:pt x="32" y="20"/>
                    </a:cubicBezTo>
                    <a:cubicBezTo>
                      <a:pt x="29" y="16"/>
                      <a:pt x="25" y="14"/>
                      <a:pt x="21" y="16"/>
                    </a:cubicBezTo>
                    <a:cubicBezTo>
                      <a:pt x="17" y="17"/>
                      <a:pt x="13" y="19"/>
                      <a:pt x="10" y="21"/>
                    </a:cubicBezTo>
                    <a:cubicBezTo>
                      <a:pt x="5" y="24"/>
                      <a:pt x="4" y="30"/>
                      <a:pt x="7" y="35"/>
                    </a:cubicBezTo>
                    <a:cubicBezTo>
                      <a:pt x="9" y="38"/>
                      <a:pt x="10" y="39"/>
                      <a:pt x="13" y="38"/>
                    </a:cubicBezTo>
                    <a:cubicBezTo>
                      <a:pt x="20" y="34"/>
                      <a:pt x="28" y="31"/>
                      <a:pt x="36" y="2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3" name="Freeform 49">
                <a:extLst>
                  <a:ext uri="{FF2B5EF4-FFF2-40B4-BE49-F238E27FC236}">
                    <a16:creationId xmlns:a16="http://schemas.microsoft.com/office/drawing/2014/main" id="{74BEA9AB-D681-42C2-B138-90AE983F451A}"/>
                  </a:ext>
                </a:extLst>
              </p:cNvPr>
              <p:cNvSpPr>
                <a:spLocks/>
              </p:cNvSpPr>
              <p:nvPr/>
            </p:nvSpPr>
            <p:spPr bwMode="auto">
              <a:xfrm>
                <a:off x="2868695" y="21353548"/>
                <a:ext cx="605598" cy="660652"/>
              </a:xfrm>
              <a:custGeom>
                <a:avLst/>
                <a:gdLst>
                  <a:gd name="T0" fmla="*/ 0 w 87"/>
                  <a:gd name="T1" fmla="*/ 51 h 95"/>
                  <a:gd name="T2" fmla="*/ 6 w 87"/>
                  <a:gd name="T3" fmla="*/ 43 h 95"/>
                  <a:gd name="T4" fmla="*/ 22 w 87"/>
                  <a:gd name="T5" fmla="*/ 36 h 95"/>
                  <a:gd name="T6" fmla="*/ 59 w 87"/>
                  <a:gd name="T7" fmla="*/ 36 h 95"/>
                  <a:gd name="T8" fmla="*/ 64 w 87"/>
                  <a:gd name="T9" fmla="*/ 36 h 95"/>
                  <a:gd name="T10" fmla="*/ 62 w 87"/>
                  <a:gd name="T11" fmla="*/ 33 h 95"/>
                  <a:gd name="T12" fmla="*/ 44 w 87"/>
                  <a:gd name="T13" fmla="*/ 18 h 95"/>
                  <a:gd name="T14" fmla="*/ 30 w 87"/>
                  <a:gd name="T15" fmla="*/ 16 h 95"/>
                  <a:gd name="T16" fmla="*/ 29 w 87"/>
                  <a:gd name="T17" fmla="*/ 16 h 95"/>
                  <a:gd name="T18" fmla="*/ 42 w 87"/>
                  <a:gd name="T19" fmla="*/ 0 h 95"/>
                  <a:gd name="T20" fmla="*/ 42 w 87"/>
                  <a:gd name="T21" fmla="*/ 3 h 95"/>
                  <a:gd name="T22" fmla="*/ 44 w 87"/>
                  <a:gd name="T23" fmla="*/ 13 h 95"/>
                  <a:gd name="T24" fmla="*/ 74 w 87"/>
                  <a:gd name="T25" fmla="*/ 38 h 95"/>
                  <a:gd name="T26" fmla="*/ 87 w 87"/>
                  <a:gd name="T27" fmla="*/ 50 h 95"/>
                  <a:gd name="T28" fmla="*/ 83 w 87"/>
                  <a:gd name="T29" fmla="*/ 52 h 95"/>
                  <a:gd name="T30" fmla="*/ 77 w 87"/>
                  <a:gd name="T31" fmla="*/ 52 h 95"/>
                  <a:gd name="T32" fmla="*/ 25 w 87"/>
                  <a:gd name="T33" fmla="*/ 51 h 95"/>
                  <a:gd name="T34" fmla="*/ 19 w 87"/>
                  <a:gd name="T35" fmla="*/ 51 h 95"/>
                  <a:gd name="T36" fmla="*/ 22 w 87"/>
                  <a:gd name="T37" fmla="*/ 55 h 95"/>
                  <a:gd name="T38" fmla="*/ 47 w 87"/>
                  <a:gd name="T39" fmla="*/ 77 h 95"/>
                  <a:gd name="T40" fmla="*/ 61 w 87"/>
                  <a:gd name="T41" fmla="*/ 78 h 95"/>
                  <a:gd name="T42" fmla="*/ 61 w 87"/>
                  <a:gd name="T43" fmla="*/ 77 h 95"/>
                  <a:gd name="T44" fmla="*/ 48 w 87"/>
                  <a:gd name="T45" fmla="*/ 95 h 95"/>
                  <a:gd name="T46" fmla="*/ 49 w 87"/>
                  <a:gd name="T47" fmla="*/ 91 h 95"/>
                  <a:gd name="T48" fmla="*/ 47 w 87"/>
                  <a:gd name="T49" fmla="*/ 82 h 95"/>
                  <a:gd name="T50" fmla="*/ 30 w 87"/>
                  <a:gd name="T51" fmla="*/ 67 h 95"/>
                  <a:gd name="T52" fmla="*/ 15 w 87"/>
                  <a:gd name="T53" fmla="*/ 54 h 95"/>
                  <a:gd name="T54" fmla="*/ 7 w 87"/>
                  <a:gd name="T55" fmla="*/ 51 h 95"/>
                  <a:gd name="T56" fmla="*/ 1 w 87"/>
                  <a:gd name="T57" fmla="*/ 52 h 95"/>
                  <a:gd name="T58" fmla="*/ 0 w 87"/>
                  <a:gd name="T59" fmla="*/ 5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7" h="95">
                    <a:moveTo>
                      <a:pt x="0" y="51"/>
                    </a:moveTo>
                    <a:cubicBezTo>
                      <a:pt x="2" y="49"/>
                      <a:pt x="5" y="46"/>
                      <a:pt x="6" y="43"/>
                    </a:cubicBezTo>
                    <a:cubicBezTo>
                      <a:pt x="10" y="37"/>
                      <a:pt x="15" y="35"/>
                      <a:pt x="22" y="36"/>
                    </a:cubicBezTo>
                    <a:cubicBezTo>
                      <a:pt x="34" y="36"/>
                      <a:pt x="47" y="36"/>
                      <a:pt x="59" y="36"/>
                    </a:cubicBezTo>
                    <a:cubicBezTo>
                      <a:pt x="61" y="36"/>
                      <a:pt x="62" y="36"/>
                      <a:pt x="64" y="36"/>
                    </a:cubicBezTo>
                    <a:cubicBezTo>
                      <a:pt x="63" y="35"/>
                      <a:pt x="63" y="34"/>
                      <a:pt x="62" y="33"/>
                    </a:cubicBezTo>
                    <a:cubicBezTo>
                      <a:pt x="56" y="28"/>
                      <a:pt x="50" y="23"/>
                      <a:pt x="44" y="18"/>
                    </a:cubicBezTo>
                    <a:cubicBezTo>
                      <a:pt x="38" y="12"/>
                      <a:pt x="37" y="12"/>
                      <a:pt x="30" y="16"/>
                    </a:cubicBezTo>
                    <a:cubicBezTo>
                      <a:pt x="30" y="17"/>
                      <a:pt x="30" y="16"/>
                      <a:pt x="29" y="16"/>
                    </a:cubicBezTo>
                    <a:cubicBezTo>
                      <a:pt x="30" y="13"/>
                      <a:pt x="38" y="3"/>
                      <a:pt x="42" y="0"/>
                    </a:cubicBezTo>
                    <a:cubicBezTo>
                      <a:pt x="42" y="2"/>
                      <a:pt x="42" y="2"/>
                      <a:pt x="42" y="3"/>
                    </a:cubicBezTo>
                    <a:cubicBezTo>
                      <a:pt x="40" y="7"/>
                      <a:pt x="41" y="10"/>
                      <a:pt x="44" y="13"/>
                    </a:cubicBezTo>
                    <a:cubicBezTo>
                      <a:pt x="54" y="21"/>
                      <a:pt x="64" y="30"/>
                      <a:pt x="74" y="38"/>
                    </a:cubicBezTo>
                    <a:cubicBezTo>
                      <a:pt x="78" y="42"/>
                      <a:pt x="82" y="46"/>
                      <a:pt x="87" y="50"/>
                    </a:cubicBezTo>
                    <a:cubicBezTo>
                      <a:pt x="85" y="51"/>
                      <a:pt x="84" y="52"/>
                      <a:pt x="83" y="52"/>
                    </a:cubicBezTo>
                    <a:cubicBezTo>
                      <a:pt x="81" y="52"/>
                      <a:pt x="79" y="52"/>
                      <a:pt x="77" y="52"/>
                    </a:cubicBezTo>
                    <a:cubicBezTo>
                      <a:pt x="60" y="52"/>
                      <a:pt x="42" y="52"/>
                      <a:pt x="25" y="51"/>
                    </a:cubicBezTo>
                    <a:cubicBezTo>
                      <a:pt x="23" y="51"/>
                      <a:pt x="22" y="51"/>
                      <a:pt x="19" y="51"/>
                    </a:cubicBezTo>
                    <a:cubicBezTo>
                      <a:pt x="20" y="53"/>
                      <a:pt x="21" y="54"/>
                      <a:pt x="22" y="55"/>
                    </a:cubicBezTo>
                    <a:cubicBezTo>
                      <a:pt x="30" y="62"/>
                      <a:pt x="39" y="69"/>
                      <a:pt x="47" y="77"/>
                    </a:cubicBezTo>
                    <a:cubicBezTo>
                      <a:pt x="51" y="81"/>
                      <a:pt x="55" y="83"/>
                      <a:pt x="61" y="78"/>
                    </a:cubicBezTo>
                    <a:cubicBezTo>
                      <a:pt x="61" y="77"/>
                      <a:pt x="61" y="77"/>
                      <a:pt x="61" y="77"/>
                    </a:cubicBezTo>
                    <a:cubicBezTo>
                      <a:pt x="61" y="80"/>
                      <a:pt x="52" y="92"/>
                      <a:pt x="48" y="95"/>
                    </a:cubicBezTo>
                    <a:cubicBezTo>
                      <a:pt x="48" y="93"/>
                      <a:pt x="48" y="92"/>
                      <a:pt x="49" y="91"/>
                    </a:cubicBezTo>
                    <a:cubicBezTo>
                      <a:pt x="51" y="87"/>
                      <a:pt x="50" y="85"/>
                      <a:pt x="47" y="82"/>
                    </a:cubicBezTo>
                    <a:cubicBezTo>
                      <a:pt x="41" y="77"/>
                      <a:pt x="35" y="72"/>
                      <a:pt x="30" y="67"/>
                    </a:cubicBezTo>
                    <a:cubicBezTo>
                      <a:pt x="25" y="62"/>
                      <a:pt x="20" y="58"/>
                      <a:pt x="15" y="54"/>
                    </a:cubicBezTo>
                    <a:cubicBezTo>
                      <a:pt x="12" y="51"/>
                      <a:pt x="10" y="51"/>
                      <a:pt x="7" y="51"/>
                    </a:cubicBezTo>
                    <a:cubicBezTo>
                      <a:pt x="5" y="52"/>
                      <a:pt x="3" y="52"/>
                      <a:pt x="1" y="52"/>
                    </a:cubicBezTo>
                    <a:cubicBezTo>
                      <a:pt x="0" y="52"/>
                      <a:pt x="0" y="52"/>
                      <a:pt x="0" y="51"/>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4" name="Freeform 50">
                <a:extLst>
                  <a:ext uri="{FF2B5EF4-FFF2-40B4-BE49-F238E27FC236}">
                    <a16:creationId xmlns:a16="http://schemas.microsoft.com/office/drawing/2014/main" id="{B4841AFA-06F6-4DE5-A44B-C6843FC702AD}"/>
                  </a:ext>
                </a:extLst>
              </p:cNvPr>
              <p:cNvSpPr>
                <a:spLocks noEditPoints="1"/>
              </p:cNvSpPr>
              <p:nvPr/>
            </p:nvSpPr>
            <p:spPr bwMode="auto">
              <a:xfrm>
                <a:off x="6423633" y="25797222"/>
                <a:ext cx="424705" cy="487624"/>
              </a:xfrm>
              <a:custGeom>
                <a:avLst/>
                <a:gdLst>
                  <a:gd name="T0" fmla="*/ 36 w 61"/>
                  <a:gd name="T1" fmla="*/ 26 h 70"/>
                  <a:gd name="T2" fmla="*/ 46 w 61"/>
                  <a:gd name="T3" fmla="*/ 29 h 70"/>
                  <a:gd name="T4" fmla="*/ 60 w 61"/>
                  <a:gd name="T5" fmla="*/ 45 h 70"/>
                  <a:gd name="T6" fmla="*/ 55 w 61"/>
                  <a:gd name="T7" fmla="*/ 59 h 70"/>
                  <a:gd name="T8" fmla="*/ 34 w 61"/>
                  <a:gd name="T9" fmla="*/ 69 h 70"/>
                  <a:gd name="T10" fmla="*/ 21 w 61"/>
                  <a:gd name="T11" fmla="*/ 62 h 70"/>
                  <a:gd name="T12" fmla="*/ 21 w 61"/>
                  <a:gd name="T13" fmla="*/ 46 h 70"/>
                  <a:gd name="T14" fmla="*/ 26 w 61"/>
                  <a:gd name="T15" fmla="*/ 39 h 70"/>
                  <a:gd name="T16" fmla="*/ 17 w 61"/>
                  <a:gd name="T17" fmla="*/ 37 h 70"/>
                  <a:gd name="T18" fmla="*/ 11 w 61"/>
                  <a:gd name="T19" fmla="*/ 8 h 70"/>
                  <a:gd name="T20" fmla="*/ 28 w 61"/>
                  <a:gd name="T21" fmla="*/ 0 h 70"/>
                  <a:gd name="T22" fmla="*/ 42 w 61"/>
                  <a:gd name="T23" fmla="*/ 7 h 70"/>
                  <a:gd name="T24" fmla="*/ 40 w 61"/>
                  <a:gd name="T25" fmla="*/ 21 h 70"/>
                  <a:gd name="T26" fmla="*/ 36 w 61"/>
                  <a:gd name="T27" fmla="*/ 26 h 70"/>
                  <a:gd name="T28" fmla="*/ 29 w 61"/>
                  <a:gd name="T29" fmla="*/ 40 h 70"/>
                  <a:gd name="T30" fmla="*/ 28 w 61"/>
                  <a:gd name="T31" fmla="*/ 48 h 70"/>
                  <a:gd name="T32" fmla="*/ 37 w 61"/>
                  <a:gd name="T33" fmla="*/ 63 h 70"/>
                  <a:gd name="T34" fmla="*/ 46 w 61"/>
                  <a:gd name="T35" fmla="*/ 64 h 70"/>
                  <a:gd name="T36" fmla="*/ 50 w 61"/>
                  <a:gd name="T37" fmla="*/ 55 h 70"/>
                  <a:gd name="T38" fmla="*/ 41 w 61"/>
                  <a:gd name="T39" fmla="*/ 43 h 70"/>
                  <a:gd name="T40" fmla="*/ 29 w 61"/>
                  <a:gd name="T41" fmla="*/ 40 h 70"/>
                  <a:gd name="T42" fmla="*/ 33 w 61"/>
                  <a:gd name="T43" fmla="*/ 26 h 70"/>
                  <a:gd name="T44" fmla="*/ 28 w 61"/>
                  <a:gd name="T45" fmla="*/ 7 h 70"/>
                  <a:gd name="T46" fmla="*/ 22 w 61"/>
                  <a:gd name="T47" fmla="*/ 5 h 70"/>
                  <a:gd name="T48" fmla="*/ 14 w 61"/>
                  <a:gd name="T49" fmla="*/ 10 h 70"/>
                  <a:gd name="T50" fmla="*/ 16 w 61"/>
                  <a:gd name="T51" fmla="*/ 19 h 70"/>
                  <a:gd name="T52" fmla="*/ 33 w 61"/>
                  <a:gd name="T53" fmla="*/ 2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1" h="70">
                    <a:moveTo>
                      <a:pt x="36" y="26"/>
                    </a:moveTo>
                    <a:cubicBezTo>
                      <a:pt x="40" y="27"/>
                      <a:pt x="43" y="28"/>
                      <a:pt x="46" y="29"/>
                    </a:cubicBezTo>
                    <a:cubicBezTo>
                      <a:pt x="54" y="31"/>
                      <a:pt x="59" y="37"/>
                      <a:pt x="60" y="45"/>
                    </a:cubicBezTo>
                    <a:cubicBezTo>
                      <a:pt x="61" y="51"/>
                      <a:pt x="59" y="55"/>
                      <a:pt x="55" y="59"/>
                    </a:cubicBezTo>
                    <a:cubicBezTo>
                      <a:pt x="50" y="65"/>
                      <a:pt x="42" y="69"/>
                      <a:pt x="34" y="69"/>
                    </a:cubicBezTo>
                    <a:cubicBezTo>
                      <a:pt x="28" y="70"/>
                      <a:pt x="24" y="67"/>
                      <a:pt x="21" y="62"/>
                    </a:cubicBezTo>
                    <a:cubicBezTo>
                      <a:pt x="17" y="57"/>
                      <a:pt x="17" y="51"/>
                      <a:pt x="21" y="46"/>
                    </a:cubicBezTo>
                    <a:cubicBezTo>
                      <a:pt x="22" y="44"/>
                      <a:pt x="24" y="42"/>
                      <a:pt x="26" y="39"/>
                    </a:cubicBezTo>
                    <a:cubicBezTo>
                      <a:pt x="23" y="39"/>
                      <a:pt x="20" y="38"/>
                      <a:pt x="17" y="37"/>
                    </a:cubicBezTo>
                    <a:cubicBezTo>
                      <a:pt x="3" y="32"/>
                      <a:pt x="0" y="17"/>
                      <a:pt x="11" y="8"/>
                    </a:cubicBezTo>
                    <a:cubicBezTo>
                      <a:pt x="16" y="4"/>
                      <a:pt x="22" y="1"/>
                      <a:pt x="28" y="0"/>
                    </a:cubicBezTo>
                    <a:cubicBezTo>
                      <a:pt x="34" y="0"/>
                      <a:pt x="39" y="2"/>
                      <a:pt x="42" y="7"/>
                    </a:cubicBezTo>
                    <a:cubicBezTo>
                      <a:pt x="45" y="12"/>
                      <a:pt x="43" y="17"/>
                      <a:pt x="40" y="21"/>
                    </a:cubicBezTo>
                    <a:cubicBezTo>
                      <a:pt x="39" y="23"/>
                      <a:pt x="38" y="24"/>
                      <a:pt x="36" y="26"/>
                    </a:cubicBezTo>
                    <a:close/>
                    <a:moveTo>
                      <a:pt x="29" y="40"/>
                    </a:moveTo>
                    <a:cubicBezTo>
                      <a:pt x="29" y="43"/>
                      <a:pt x="28" y="46"/>
                      <a:pt x="28" y="48"/>
                    </a:cubicBezTo>
                    <a:cubicBezTo>
                      <a:pt x="29" y="54"/>
                      <a:pt x="32" y="59"/>
                      <a:pt x="37" y="63"/>
                    </a:cubicBezTo>
                    <a:cubicBezTo>
                      <a:pt x="40" y="65"/>
                      <a:pt x="43" y="66"/>
                      <a:pt x="46" y="64"/>
                    </a:cubicBezTo>
                    <a:cubicBezTo>
                      <a:pt x="50" y="62"/>
                      <a:pt x="51" y="58"/>
                      <a:pt x="50" y="55"/>
                    </a:cubicBezTo>
                    <a:cubicBezTo>
                      <a:pt x="49" y="49"/>
                      <a:pt x="46" y="45"/>
                      <a:pt x="41" y="43"/>
                    </a:cubicBezTo>
                    <a:cubicBezTo>
                      <a:pt x="37" y="41"/>
                      <a:pt x="34" y="41"/>
                      <a:pt x="29" y="40"/>
                    </a:cubicBezTo>
                    <a:close/>
                    <a:moveTo>
                      <a:pt x="33" y="26"/>
                    </a:moveTo>
                    <a:cubicBezTo>
                      <a:pt x="35" y="18"/>
                      <a:pt x="33" y="12"/>
                      <a:pt x="28" y="7"/>
                    </a:cubicBezTo>
                    <a:cubicBezTo>
                      <a:pt x="26" y="5"/>
                      <a:pt x="24" y="5"/>
                      <a:pt x="22" y="5"/>
                    </a:cubicBezTo>
                    <a:cubicBezTo>
                      <a:pt x="18" y="5"/>
                      <a:pt x="16" y="7"/>
                      <a:pt x="14" y="10"/>
                    </a:cubicBezTo>
                    <a:cubicBezTo>
                      <a:pt x="13" y="13"/>
                      <a:pt x="14" y="16"/>
                      <a:pt x="16" y="19"/>
                    </a:cubicBezTo>
                    <a:cubicBezTo>
                      <a:pt x="21" y="24"/>
                      <a:pt x="26" y="25"/>
                      <a:pt x="33" y="26"/>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5" name="Freeform 51">
                <a:extLst>
                  <a:ext uri="{FF2B5EF4-FFF2-40B4-BE49-F238E27FC236}">
                    <a16:creationId xmlns:a16="http://schemas.microsoft.com/office/drawing/2014/main" id="{5C773B7E-DC0A-4C6F-81E7-947211B53E3A}"/>
                  </a:ext>
                </a:extLst>
              </p:cNvPr>
              <p:cNvSpPr>
                <a:spLocks/>
              </p:cNvSpPr>
              <p:nvPr/>
            </p:nvSpPr>
            <p:spPr bwMode="auto">
              <a:xfrm>
                <a:off x="3442833" y="20803004"/>
                <a:ext cx="574138" cy="558409"/>
              </a:xfrm>
              <a:custGeom>
                <a:avLst/>
                <a:gdLst>
                  <a:gd name="T0" fmla="*/ 44 w 82"/>
                  <a:gd name="T1" fmla="*/ 0 h 80"/>
                  <a:gd name="T2" fmla="*/ 57 w 82"/>
                  <a:gd name="T3" fmla="*/ 19 h 80"/>
                  <a:gd name="T4" fmla="*/ 53 w 82"/>
                  <a:gd name="T5" fmla="*/ 18 h 80"/>
                  <a:gd name="T6" fmla="*/ 38 w 82"/>
                  <a:gd name="T7" fmla="*/ 14 h 80"/>
                  <a:gd name="T8" fmla="*/ 21 w 82"/>
                  <a:gd name="T9" fmla="*/ 35 h 80"/>
                  <a:gd name="T10" fmla="*/ 44 w 82"/>
                  <a:gd name="T11" fmla="*/ 68 h 80"/>
                  <a:gd name="T12" fmla="*/ 67 w 82"/>
                  <a:gd name="T13" fmla="*/ 66 h 80"/>
                  <a:gd name="T14" fmla="*/ 68 w 82"/>
                  <a:gd name="T15" fmla="*/ 56 h 80"/>
                  <a:gd name="T16" fmla="*/ 62 w 82"/>
                  <a:gd name="T17" fmla="*/ 48 h 80"/>
                  <a:gd name="T18" fmla="*/ 53 w 82"/>
                  <a:gd name="T19" fmla="*/ 46 h 80"/>
                  <a:gd name="T20" fmla="*/ 50 w 82"/>
                  <a:gd name="T21" fmla="*/ 47 h 80"/>
                  <a:gd name="T22" fmla="*/ 58 w 82"/>
                  <a:gd name="T23" fmla="*/ 40 h 80"/>
                  <a:gd name="T24" fmla="*/ 67 w 82"/>
                  <a:gd name="T25" fmla="*/ 33 h 80"/>
                  <a:gd name="T26" fmla="*/ 75 w 82"/>
                  <a:gd name="T27" fmla="*/ 27 h 80"/>
                  <a:gd name="T28" fmla="*/ 76 w 82"/>
                  <a:gd name="T29" fmla="*/ 28 h 80"/>
                  <a:gd name="T30" fmla="*/ 75 w 82"/>
                  <a:gd name="T31" fmla="*/ 29 h 80"/>
                  <a:gd name="T32" fmla="*/ 75 w 82"/>
                  <a:gd name="T33" fmla="*/ 40 h 80"/>
                  <a:gd name="T34" fmla="*/ 82 w 82"/>
                  <a:gd name="T35" fmla="*/ 50 h 80"/>
                  <a:gd name="T36" fmla="*/ 82 w 82"/>
                  <a:gd name="T37" fmla="*/ 52 h 80"/>
                  <a:gd name="T38" fmla="*/ 49 w 82"/>
                  <a:gd name="T39" fmla="*/ 78 h 80"/>
                  <a:gd name="T40" fmla="*/ 31 w 82"/>
                  <a:gd name="T41" fmla="*/ 76 h 80"/>
                  <a:gd name="T42" fmla="*/ 24 w 82"/>
                  <a:gd name="T43" fmla="*/ 15 h 80"/>
                  <a:gd name="T44" fmla="*/ 36 w 82"/>
                  <a:gd name="T45" fmla="*/ 10 h 80"/>
                  <a:gd name="T46" fmla="*/ 39 w 82"/>
                  <a:gd name="T47" fmla="*/ 9 h 80"/>
                  <a:gd name="T48" fmla="*/ 44 w 82"/>
                  <a:gd name="T49" fmla="*/ 2 h 80"/>
                  <a:gd name="T50" fmla="*/ 44 w 82"/>
                  <a:gd name="T51" fmla="*/ 1 h 80"/>
                  <a:gd name="T52" fmla="*/ 44 w 82"/>
                  <a:gd name="T5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80">
                    <a:moveTo>
                      <a:pt x="44" y="0"/>
                    </a:moveTo>
                    <a:cubicBezTo>
                      <a:pt x="47" y="2"/>
                      <a:pt x="56" y="14"/>
                      <a:pt x="57" y="19"/>
                    </a:cubicBezTo>
                    <a:cubicBezTo>
                      <a:pt x="56" y="20"/>
                      <a:pt x="55" y="18"/>
                      <a:pt x="53" y="18"/>
                    </a:cubicBezTo>
                    <a:cubicBezTo>
                      <a:pt x="48" y="15"/>
                      <a:pt x="43" y="14"/>
                      <a:pt x="38" y="14"/>
                    </a:cubicBezTo>
                    <a:cubicBezTo>
                      <a:pt x="26" y="14"/>
                      <a:pt x="18" y="23"/>
                      <a:pt x="21" y="35"/>
                    </a:cubicBezTo>
                    <a:cubicBezTo>
                      <a:pt x="25" y="48"/>
                      <a:pt x="33" y="60"/>
                      <a:pt x="44" y="68"/>
                    </a:cubicBezTo>
                    <a:cubicBezTo>
                      <a:pt x="52" y="74"/>
                      <a:pt x="60" y="73"/>
                      <a:pt x="67" y="66"/>
                    </a:cubicBezTo>
                    <a:cubicBezTo>
                      <a:pt x="70" y="63"/>
                      <a:pt x="71" y="60"/>
                      <a:pt x="68" y="56"/>
                    </a:cubicBezTo>
                    <a:cubicBezTo>
                      <a:pt x="66" y="54"/>
                      <a:pt x="64" y="51"/>
                      <a:pt x="62" y="48"/>
                    </a:cubicBezTo>
                    <a:cubicBezTo>
                      <a:pt x="59" y="44"/>
                      <a:pt x="58" y="44"/>
                      <a:pt x="53" y="46"/>
                    </a:cubicBezTo>
                    <a:cubicBezTo>
                      <a:pt x="52" y="47"/>
                      <a:pt x="51" y="47"/>
                      <a:pt x="50" y="47"/>
                    </a:cubicBezTo>
                    <a:cubicBezTo>
                      <a:pt x="52" y="44"/>
                      <a:pt x="55" y="42"/>
                      <a:pt x="58" y="40"/>
                    </a:cubicBezTo>
                    <a:cubicBezTo>
                      <a:pt x="61" y="38"/>
                      <a:pt x="64" y="35"/>
                      <a:pt x="67" y="33"/>
                    </a:cubicBezTo>
                    <a:cubicBezTo>
                      <a:pt x="70" y="31"/>
                      <a:pt x="72" y="29"/>
                      <a:pt x="75" y="27"/>
                    </a:cubicBezTo>
                    <a:cubicBezTo>
                      <a:pt x="76" y="27"/>
                      <a:pt x="76" y="27"/>
                      <a:pt x="76" y="28"/>
                    </a:cubicBezTo>
                    <a:cubicBezTo>
                      <a:pt x="76" y="28"/>
                      <a:pt x="75" y="29"/>
                      <a:pt x="75" y="29"/>
                    </a:cubicBezTo>
                    <a:cubicBezTo>
                      <a:pt x="72" y="34"/>
                      <a:pt x="71" y="36"/>
                      <a:pt x="75" y="40"/>
                    </a:cubicBezTo>
                    <a:cubicBezTo>
                      <a:pt x="77" y="44"/>
                      <a:pt x="80" y="47"/>
                      <a:pt x="82" y="50"/>
                    </a:cubicBezTo>
                    <a:cubicBezTo>
                      <a:pt x="82" y="51"/>
                      <a:pt x="82" y="51"/>
                      <a:pt x="82" y="52"/>
                    </a:cubicBezTo>
                    <a:cubicBezTo>
                      <a:pt x="74" y="64"/>
                      <a:pt x="64" y="74"/>
                      <a:pt x="49" y="78"/>
                    </a:cubicBezTo>
                    <a:cubicBezTo>
                      <a:pt x="43" y="80"/>
                      <a:pt x="37" y="79"/>
                      <a:pt x="31" y="76"/>
                    </a:cubicBezTo>
                    <a:cubicBezTo>
                      <a:pt x="11" y="66"/>
                      <a:pt x="0" y="35"/>
                      <a:pt x="24" y="15"/>
                    </a:cubicBezTo>
                    <a:cubicBezTo>
                      <a:pt x="27" y="13"/>
                      <a:pt x="32" y="12"/>
                      <a:pt x="36" y="10"/>
                    </a:cubicBezTo>
                    <a:cubicBezTo>
                      <a:pt x="37" y="9"/>
                      <a:pt x="38" y="9"/>
                      <a:pt x="39" y="9"/>
                    </a:cubicBezTo>
                    <a:cubicBezTo>
                      <a:pt x="44" y="7"/>
                      <a:pt x="44" y="7"/>
                      <a:pt x="44" y="2"/>
                    </a:cubicBezTo>
                    <a:cubicBezTo>
                      <a:pt x="44" y="2"/>
                      <a:pt x="44" y="2"/>
                      <a:pt x="44" y="1"/>
                    </a:cubicBezTo>
                    <a:cubicBezTo>
                      <a:pt x="44" y="1"/>
                      <a:pt x="44" y="1"/>
                      <a:pt x="44" y="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6" name="Freeform 52">
                <a:extLst>
                  <a:ext uri="{FF2B5EF4-FFF2-40B4-BE49-F238E27FC236}">
                    <a16:creationId xmlns:a16="http://schemas.microsoft.com/office/drawing/2014/main" id="{B85BE9AC-6F60-4FB5-8137-FF34C3DC57D8}"/>
                  </a:ext>
                </a:extLst>
              </p:cNvPr>
              <p:cNvSpPr>
                <a:spLocks/>
              </p:cNvSpPr>
              <p:nvPr/>
            </p:nvSpPr>
            <p:spPr bwMode="auto">
              <a:xfrm>
                <a:off x="5141653" y="20291785"/>
                <a:ext cx="456165" cy="495489"/>
              </a:xfrm>
              <a:custGeom>
                <a:avLst/>
                <a:gdLst>
                  <a:gd name="T0" fmla="*/ 58 w 65"/>
                  <a:gd name="T1" fmla="*/ 69 h 70"/>
                  <a:gd name="T2" fmla="*/ 53 w 65"/>
                  <a:gd name="T3" fmla="*/ 66 h 70"/>
                  <a:gd name="T4" fmla="*/ 25 w 65"/>
                  <a:gd name="T5" fmla="*/ 31 h 70"/>
                  <a:gd name="T6" fmla="*/ 13 w 65"/>
                  <a:gd name="T7" fmla="*/ 17 h 70"/>
                  <a:gd name="T8" fmla="*/ 12 w 65"/>
                  <a:gd name="T9" fmla="*/ 21 h 70"/>
                  <a:gd name="T10" fmla="*/ 12 w 65"/>
                  <a:gd name="T11" fmla="*/ 56 h 70"/>
                  <a:gd name="T12" fmla="*/ 20 w 65"/>
                  <a:gd name="T13" fmla="*/ 66 h 70"/>
                  <a:gd name="T14" fmla="*/ 21 w 65"/>
                  <a:gd name="T15" fmla="*/ 68 h 70"/>
                  <a:gd name="T16" fmla="*/ 0 w 65"/>
                  <a:gd name="T17" fmla="*/ 68 h 70"/>
                  <a:gd name="T18" fmla="*/ 3 w 65"/>
                  <a:gd name="T19" fmla="*/ 66 h 70"/>
                  <a:gd name="T20" fmla="*/ 9 w 65"/>
                  <a:gd name="T21" fmla="*/ 58 h 70"/>
                  <a:gd name="T22" fmla="*/ 9 w 65"/>
                  <a:gd name="T23" fmla="*/ 14 h 70"/>
                  <a:gd name="T24" fmla="*/ 6 w 65"/>
                  <a:gd name="T25" fmla="*/ 8 h 70"/>
                  <a:gd name="T26" fmla="*/ 0 w 65"/>
                  <a:gd name="T27" fmla="*/ 2 h 70"/>
                  <a:gd name="T28" fmla="*/ 10 w 65"/>
                  <a:gd name="T29" fmla="*/ 1 h 70"/>
                  <a:gd name="T30" fmla="*/ 27 w 65"/>
                  <a:gd name="T31" fmla="*/ 9 h 70"/>
                  <a:gd name="T32" fmla="*/ 50 w 65"/>
                  <a:gd name="T33" fmla="*/ 39 h 70"/>
                  <a:gd name="T34" fmla="*/ 54 w 65"/>
                  <a:gd name="T35" fmla="*/ 42 h 70"/>
                  <a:gd name="T36" fmla="*/ 54 w 65"/>
                  <a:gd name="T37" fmla="*/ 38 h 70"/>
                  <a:gd name="T38" fmla="*/ 54 w 65"/>
                  <a:gd name="T39" fmla="*/ 15 h 70"/>
                  <a:gd name="T40" fmla="*/ 46 w 65"/>
                  <a:gd name="T41" fmla="*/ 3 h 70"/>
                  <a:gd name="T42" fmla="*/ 45 w 65"/>
                  <a:gd name="T43" fmla="*/ 3 h 70"/>
                  <a:gd name="T44" fmla="*/ 65 w 65"/>
                  <a:gd name="T45" fmla="*/ 2 h 70"/>
                  <a:gd name="T46" fmla="*/ 63 w 65"/>
                  <a:gd name="T47" fmla="*/ 4 h 70"/>
                  <a:gd name="T48" fmla="*/ 58 w 65"/>
                  <a:gd name="T49" fmla="*/ 12 h 70"/>
                  <a:gd name="T50" fmla="*/ 58 w 65"/>
                  <a:gd name="T51" fmla="*/ 26 h 70"/>
                  <a:gd name="T52" fmla="*/ 58 w 65"/>
                  <a:gd name="T53" fmla="*/ 64 h 70"/>
                  <a:gd name="T54" fmla="*/ 58 w 65"/>
                  <a:gd name="T55"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 h="70">
                    <a:moveTo>
                      <a:pt x="58" y="69"/>
                    </a:moveTo>
                    <a:cubicBezTo>
                      <a:pt x="54" y="70"/>
                      <a:pt x="54" y="68"/>
                      <a:pt x="53" y="66"/>
                    </a:cubicBezTo>
                    <a:cubicBezTo>
                      <a:pt x="43" y="55"/>
                      <a:pt x="34" y="43"/>
                      <a:pt x="25" y="31"/>
                    </a:cubicBezTo>
                    <a:cubicBezTo>
                      <a:pt x="21" y="27"/>
                      <a:pt x="17" y="22"/>
                      <a:pt x="13" y="17"/>
                    </a:cubicBezTo>
                    <a:cubicBezTo>
                      <a:pt x="13" y="19"/>
                      <a:pt x="12" y="20"/>
                      <a:pt x="12" y="21"/>
                    </a:cubicBezTo>
                    <a:cubicBezTo>
                      <a:pt x="12" y="33"/>
                      <a:pt x="12" y="44"/>
                      <a:pt x="12" y="56"/>
                    </a:cubicBezTo>
                    <a:cubicBezTo>
                      <a:pt x="12" y="63"/>
                      <a:pt x="13" y="64"/>
                      <a:pt x="20" y="66"/>
                    </a:cubicBezTo>
                    <a:cubicBezTo>
                      <a:pt x="20" y="67"/>
                      <a:pt x="21" y="67"/>
                      <a:pt x="21" y="68"/>
                    </a:cubicBezTo>
                    <a:cubicBezTo>
                      <a:pt x="18" y="69"/>
                      <a:pt x="5" y="69"/>
                      <a:pt x="0" y="68"/>
                    </a:cubicBezTo>
                    <a:cubicBezTo>
                      <a:pt x="1" y="67"/>
                      <a:pt x="2" y="66"/>
                      <a:pt x="3" y="66"/>
                    </a:cubicBezTo>
                    <a:cubicBezTo>
                      <a:pt x="7" y="65"/>
                      <a:pt x="9" y="63"/>
                      <a:pt x="9" y="58"/>
                    </a:cubicBezTo>
                    <a:cubicBezTo>
                      <a:pt x="9" y="44"/>
                      <a:pt x="9" y="29"/>
                      <a:pt x="9" y="14"/>
                    </a:cubicBezTo>
                    <a:cubicBezTo>
                      <a:pt x="9" y="11"/>
                      <a:pt x="7" y="9"/>
                      <a:pt x="6" y="8"/>
                    </a:cubicBezTo>
                    <a:cubicBezTo>
                      <a:pt x="4" y="6"/>
                      <a:pt x="2" y="4"/>
                      <a:pt x="0" y="2"/>
                    </a:cubicBezTo>
                    <a:cubicBezTo>
                      <a:pt x="4" y="1"/>
                      <a:pt x="7" y="2"/>
                      <a:pt x="10" y="1"/>
                    </a:cubicBezTo>
                    <a:cubicBezTo>
                      <a:pt x="18" y="0"/>
                      <a:pt x="22" y="3"/>
                      <a:pt x="27" y="9"/>
                    </a:cubicBezTo>
                    <a:cubicBezTo>
                      <a:pt x="34" y="19"/>
                      <a:pt x="42" y="29"/>
                      <a:pt x="50" y="39"/>
                    </a:cubicBezTo>
                    <a:cubicBezTo>
                      <a:pt x="51" y="40"/>
                      <a:pt x="52" y="41"/>
                      <a:pt x="54" y="42"/>
                    </a:cubicBezTo>
                    <a:cubicBezTo>
                      <a:pt x="54" y="41"/>
                      <a:pt x="54" y="39"/>
                      <a:pt x="54" y="38"/>
                    </a:cubicBezTo>
                    <a:cubicBezTo>
                      <a:pt x="54" y="30"/>
                      <a:pt x="54" y="23"/>
                      <a:pt x="54" y="15"/>
                    </a:cubicBezTo>
                    <a:cubicBezTo>
                      <a:pt x="54" y="9"/>
                      <a:pt x="53" y="4"/>
                      <a:pt x="46" y="3"/>
                    </a:cubicBezTo>
                    <a:cubicBezTo>
                      <a:pt x="46" y="3"/>
                      <a:pt x="45" y="3"/>
                      <a:pt x="45" y="3"/>
                    </a:cubicBezTo>
                    <a:cubicBezTo>
                      <a:pt x="48" y="1"/>
                      <a:pt x="61" y="1"/>
                      <a:pt x="65" y="2"/>
                    </a:cubicBezTo>
                    <a:cubicBezTo>
                      <a:pt x="64" y="3"/>
                      <a:pt x="64" y="3"/>
                      <a:pt x="63" y="4"/>
                    </a:cubicBezTo>
                    <a:cubicBezTo>
                      <a:pt x="59" y="5"/>
                      <a:pt x="57" y="8"/>
                      <a:pt x="58" y="12"/>
                    </a:cubicBezTo>
                    <a:cubicBezTo>
                      <a:pt x="58" y="17"/>
                      <a:pt x="58" y="22"/>
                      <a:pt x="58" y="26"/>
                    </a:cubicBezTo>
                    <a:cubicBezTo>
                      <a:pt x="58" y="39"/>
                      <a:pt x="58" y="51"/>
                      <a:pt x="58" y="64"/>
                    </a:cubicBezTo>
                    <a:cubicBezTo>
                      <a:pt x="58" y="66"/>
                      <a:pt x="58" y="67"/>
                      <a:pt x="58" y="69"/>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7" name="Freeform 53">
                <a:extLst>
                  <a:ext uri="{FF2B5EF4-FFF2-40B4-BE49-F238E27FC236}">
                    <a16:creationId xmlns:a16="http://schemas.microsoft.com/office/drawing/2014/main" id="{8F1A2BEF-DE60-43BE-9443-E64E95C8AB6F}"/>
                  </a:ext>
                </a:extLst>
              </p:cNvPr>
              <p:cNvSpPr>
                <a:spLocks noEditPoints="1"/>
              </p:cNvSpPr>
              <p:nvPr/>
            </p:nvSpPr>
            <p:spPr bwMode="auto">
              <a:xfrm>
                <a:off x="5700062" y="26009575"/>
                <a:ext cx="353921" cy="503354"/>
              </a:xfrm>
              <a:custGeom>
                <a:avLst/>
                <a:gdLst>
                  <a:gd name="T0" fmla="*/ 9 w 50"/>
                  <a:gd name="T1" fmla="*/ 71 h 71"/>
                  <a:gd name="T2" fmla="*/ 31 w 50"/>
                  <a:gd name="T3" fmla="*/ 41 h 71"/>
                  <a:gd name="T4" fmla="*/ 23 w 50"/>
                  <a:gd name="T5" fmla="*/ 44 h 71"/>
                  <a:gd name="T6" fmla="*/ 3 w 50"/>
                  <a:gd name="T7" fmla="*/ 33 h 71"/>
                  <a:gd name="T8" fmla="*/ 3 w 50"/>
                  <a:gd name="T9" fmla="*/ 13 h 71"/>
                  <a:gd name="T10" fmla="*/ 21 w 50"/>
                  <a:gd name="T11" fmla="*/ 1 h 71"/>
                  <a:gd name="T12" fmla="*/ 41 w 50"/>
                  <a:gd name="T13" fmla="*/ 11 h 71"/>
                  <a:gd name="T14" fmla="*/ 34 w 50"/>
                  <a:gd name="T15" fmla="*/ 59 h 71"/>
                  <a:gd name="T16" fmla="*/ 9 w 50"/>
                  <a:gd name="T17" fmla="*/ 71 h 71"/>
                  <a:gd name="T18" fmla="*/ 31 w 50"/>
                  <a:gd name="T19" fmla="*/ 32 h 71"/>
                  <a:gd name="T20" fmla="*/ 32 w 50"/>
                  <a:gd name="T21" fmla="*/ 32 h 71"/>
                  <a:gd name="T22" fmla="*/ 28 w 50"/>
                  <a:gd name="T23" fmla="*/ 12 h 71"/>
                  <a:gd name="T24" fmla="*/ 25 w 50"/>
                  <a:gd name="T25" fmla="*/ 6 h 71"/>
                  <a:gd name="T26" fmla="*/ 19 w 50"/>
                  <a:gd name="T27" fmla="*/ 3 h 71"/>
                  <a:gd name="T28" fmla="*/ 15 w 50"/>
                  <a:gd name="T29" fmla="*/ 8 h 71"/>
                  <a:gd name="T30" fmla="*/ 14 w 50"/>
                  <a:gd name="T31" fmla="*/ 10 h 71"/>
                  <a:gd name="T32" fmla="*/ 18 w 50"/>
                  <a:gd name="T33" fmla="*/ 32 h 71"/>
                  <a:gd name="T34" fmla="*/ 21 w 50"/>
                  <a:gd name="T35" fmla="*/ 37 h 71"/>
                  <a:gd name="T36" fmla="*/ 29 w 50"/>
                  <a:gd name="T37" fmla="*/ 39 h 71"/>
                  <a:gd name="T38" fmla="*/ 31 w 50"/>
                  <a:gd name="T39" fmla="*/ 33 h 71"/>
                  <a:gd name="T40" fmla="*/ 31 w 50"/>
                  <a:gd name="T41" fmla="*/ 3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71">
                    <a:moveTo>
                      <a:pt x="9" y="71"/>
                    </a:moveTo>
                    <a:cubicBezTo>
                      <a:pt x="22" y="66"/>
                      <a:pt x="29" y="55"/>
                      <a:pt x="31" y="41"/>
                    </a:cubicBezTo>
                    <a:cubicBezTo>
                      <a:pt x="28" y="42"/>
                      <a:pt x="26" y="43"/>
                      <a:pt x="23" y="44"/>
                    </a:cubicBezTo>
                    <a:cubicBezTo>
                      <a:pt x="14" y="46"/>
                      <a:pt x="7" y="42"/>
                      <a:pt x="3" y="33"/>
                    </a:cubicBezTo>
                    <a:cubicBezTo>
                      <a:pt x="0" y="26"/>
                      <a:pt x="1" y="19"/>
                      <a:pt x="3" y="13"/>
                    </a:cubicBezTo>
                    <a:cubicBezTo>
                      <a:pt x="7" y="5"/>
                      <a:pt x="13" y="1"/>
                      <a:pt x="21" y="1"/>
                    </a:cubicBezTo>
                    <a:cubicBezTo>
                      <a:pt x="29" y="0"/>
                      <a:pt x="36" y="3"/>
                      <a:pt x="41" y="11"/>
                    </a:cubicBezTo>
                    <a:cubicBezTo>
                      <a:pt x="50" y="26"/>
                      <a:pt x="47" y="47"/>
                      <a:pt x="34" y="59"/>
                    </a:cubicBezTo>
                    <a:cubicBezTo>
                      <a:pt x="28" y="65"/>
                      <a:pt x="17" y="70"/>
                      <a:pt x="9" y="71"/>
                    </a:cubicBezTo>
                    <a:close/>
                    <a:moveTo>
                      <a:pt x="31" y="32"/>
                    </a:moveTo>
                    <a:cubicBezTo>
                      <a:pt x="31" y="32"/>
                      <a:pt x="31" y="32"/>
                      <a:pt x="32" y="32"/>
                    </a:cubicBezTo>
                    <a:cubicBezTo>
                      <a:pt x="30" y="25"/>
                      <a:pt x="29" y="19"/>
                      <a:pt x="28" y="12"/>
                    </a:cubicBezTo>
                    <a:cubicBezTo>
                      <a:pt x="27" y="10"/>
                      <a:pt x="26" y="8"/>
                      <a:pt x="25" y="6"/>
                    </a:cubicBezTo>
                    <a:cubicBezTo>
                      <a:pt x="24" y="4"/>
                      <a:pt x="22" y="3"/>
                      <a:pt x="19" y="3"/>
                    </a:cubicBezTo>
                    <a:cubicBezTo>
                      <a:pt x="17" y="4"/>
                      <a:pt x="15" y="5"/>
                      <a:pt x="15" y="8"/>
                    </a:cubicBezTo>
                    <a:cubicBezTo>
                      <a:pt x="15" y="9"/>
                      <a:pt x="14" y="10"/>
                      <a:pt x="14" y="10"/>
                    </a:cubicBezTo>
                    <a:cubicBezTo>
                      <a:pt x="15" y="18"/>
                      <a:pt x="16" y="25"/>
                      <a:pt x="18" y="32"/>
                    </a:cubicBezTo>
                    <a:cubicBezTo>
                      <a:pt x="19" y="34"/>
                      <a:pt x="20" y="35"/>
                      <a:pt x="21" y="37"/>
                    </a:cubicBezTo>
                    <a:cubicBezTo>
                      <a:pt x="23" y="39"/>
                      <a:pt x="25" y="39"/>
                      <a:pt x="29" y="39"/>
                    </a:cubicBezTo>
                    <a:cubicBezTo>
                      <a:pt x="32" y="38"/>
                      <a:pt x="31" y="35"/>
                      <a:pt x="31" y="33"/>
                    </a:cubicBezTo>
                    <a:cubicBezTo>
                      <a:pt x="31" y="33"/>
                      <a:pt x="31" y="32"/>
                      <a:pt x="31" y="3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8" name="Freeform 54">
                <a:extLst>
                  <a:ext uri="{FF2B5EF4-FFF2-40B4-BE49-F238E27FC236}">
                    <a16:creationId xmlns:a16="http://schemas.microsoft.com/office/drawing/2014/main" id="{854BFC4C-273E-4CD3-AA7A-F6841F6A1E71}"/>
                  </a:ext>
                </a:extLst>
              </p:cNvPr>
              <p:cNvSpPr>
                <a:spLocks/>
              </p:cNvSpPr>
              <p:nvPr/>
            </p:nvSpPr>
            <p:spPr bwMode="auto">
              <a:xfrm>
                <a:off x="4323703" y="20386164"/>
                <a:ext cx="471894" cy="534814"/>
              </a:xfrm>
              <a:custGeom>
                <a:avLst/>
                <a:gdLst>
                  <a:gd name="T0" fmla="*/ 42 w 68"/>
                  <a:gd name="T1" fmla="*/ 7 h 77"/>
                  <a:gd name="T2" fmla="*/ 62 w 68"/>
                  <a:gd name="T3" fmla="*/ 0 h 77"/>
                  <a:gd name="T4" fmla="*/ 60 w 68"/>
                  <a:gd name="T5" fmla="*/ 3 h 77"/>
                  <a:gd name="T6" fmla="*/ 57 w 68"/>
                  <a:gd name="T7" fmla="*/ 12 h 77"/>
                  <a:gd name="T8" fmla="*/ 65 w 68"/>
                  <a:gd name="T9" fmla="*/ 40 h 77"/>
                  <a:gd name="T10" fmla="*/ 67 w 68"/>
                  <a:gd name="T11" fmla="*/ 55 h 77"/>
                  <a:gd name="T12" fmla="*/ 62 w 68"/>
                  <a:gd name="T13" fmla="*/ 68 h 77"/>
                  <a:gd name="T14" fmla="*/ 34 w 68"/>
                  <a:gd name="T15" fmla="*/ 76 h 77"/>
                  <a:gd name="T16" fmla="*/ 21 w 68"/>
                  <a:gd name="T17" fmla="*/ 66 h 77"/>
                  <a:gd name="T18" fmla="*/ 19 w 68"/>
                  <a:gd name="T19" fmla="*/ 60 h 77"/>
                  <a:gd name="T20" fmla="*/ 10 w 68"/>
                  <a:gd name="T21" fmla="*/ 27 h 77"/>
                  <a:gd name="T22" fmla="*/ 9 w 68"/>
                  <a:gd name="T23" fmla="*/ 25 h 77"/>
                  <a:gd name="T24" fmla="*/ 2 w 68"/>
                  <a:gd name="T25" fmla="*/ 20 h 77"/>
                  <a:gd name="T26" fmla="*/ 0 w 68"/>
                  <a:gd name="T27" fmla="*/ 19 h 77"/>
                  <a:gd name="T28" fmla="*/ 27 w 68"/>
                  <a:gd name="T29" fmla="*/ 10 h 77"/>
                  <a:gd name="T30" fmla="*/ 30 w 68"/>
                  <a:gd name="T31" fmla="*/ 10 h 77"/>
                  <a:gd name="T32" fmla="*/ 30 w 68"/>
                  <a:gd name="T33" fmla="*/ 11 h 77"/>
                  <a:gd name="T34" fmla="*/ 27 w 68"/>
                  <a:gd name="T35" fmla="*/ 12 h 77"/>
                  <a:gd name="T36" fmla="*/ 24 w 68"/>
                  <a:gd name="T37" fmla="*/ 20 h 77"/>
                  <a:gd name="T38" fmla="*/ 34 w 68"/>
                  <a:gd name="T39" fmla="*/ 59 h 77"/>
                  <a:gd name="T40" fmla="*/ 35 w 68"/>
                  <a:gd name="T41" fmla="*/ 61 h 77"/>
                  <a:gd name="T42" fmla="*/ 50 w 68"/>
                  <a:gd name="T43" fmla="*/ 70 h 77"/>
                  <a:gd name="T44" fmla="*/ 64 w 68"/>
                  <a:gd name="T45" fmla="*/ 55 h 77"/>
                  <a:gd name="T46" fmla="*/ 63 w 68"/>
                  <a:gd name="T47" fmla="*/ 45 h 77"/>
                  <a:gd name="T48" fmla="*/ 54 w 68"/>
                  <a:gd name="T49" fmla="*/ 15 h 77"/>
                  <a:gd name="T50" fmla="*/ 44 w 68"/>
                  <a:gd name="T51" fmla="*/ 7 h 77"/>
                  <a:gd name="T52" fmla="*/ 42 w 68"/>
                  <a:gd name="T53" fmla="*/ 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7">
                    <a:moveTo>
                      <a:pt x="42" y="7"/>
                    </a:moveTo>
                    <a:cubicBezTo>
                      <a:pt x="45" y="4"/>
                      <a:pt x="57" y="1"/>
                      <a:pt x="62" y="0"/>
                    </a:cubicBezTo>
                    <a:cubicBezTo>
                      <a:pt x="61" y="1"/>
                      <a:pt x="61" y="2"/>
                      <a:pt x="60" y="3"/>
                    </a:cubicBezTo>
                    <a:cubicBezTo>
                      <a:pt x="57" y="5"/>
                      <a:pt x="56" y="8"/>
                      <a:pt x="57" y="12"/>
                    </a:cubicBezTo>
                    <a:cubicBezTo>
                      <a:pt x="60" y="21"/>
                      <a:pt x="63" y="31"/>
                      <a:pt x="65" y="40"/>
                    </a:cubicBezTo>
                    <a:cubicBezTo>
                      <a:pt x="66" y="45"/>
                      <a:pt x="67" y="50"/>
                      <a:pt x="67" y="55"/>
                    </a:cubicBezTo>
                    <a:cubicBezTo>
                      <a:pt x="68" y="61"/>
                      <a:pt x="66" y="65"/>
                      <a:pt x="62" y="68"/>
                    </a:cubicBezTo>
                    <a:cubicBezTo>
                      <a:pt x="54" y="74"/>
                      <a:pt x="44" y="77"/>
                      <a:pt x="34" y="76"/>
                    </a:cubicBezTo>
                    <a:cubicBezTo>
                      <a:pt x="28" y="75"/>
                      <a:pt x="24" y="72"/>
                      <a:pt x="21" y="66"/>
                    </a:cubicBezTo>
                    <a:cubicBezTo>
                      <a:pt x="20" y="64"/>
                      <a:pt x="19" y="62"/>
                      <a:pt x="19" y="60"/>
                    </a:cubicBezTo>
                    <a:cubicBezTo>
                      <a:pt x="16" y="49"/>
                      <a:pt x="13" y="38"/>
                      <a:pt x="10" y="27"/>
                    </a:cubicBezTo>
                    <a:cubicBezTo>
                      <a:pt x="10" y="27"/>
                      <a:pt x="9" y="26"/>
                      <a:pt x="9" y="25"/>
                    </a:cubicBezTo>
                    <a:cubicBezTo>
                      <a:pt x="8" y="22"/>
                      <a:pt x="6" y="20"/>
                      <a:pt x="2" y="20"/>
                    </a:cubicBezTo>
                    <a:cubicBezTo>
                      <a:pt x="1" y="20"/>
                      <a:pt x="1" y="20"/>
                      <a:pt x="0" y="19"/>
                    </a:cubicBezTo>
                    <a:cubicBezTo>
                      <a:pt x="8" y="15"/>
                      <a:pt x="18" y="13"/>
                      <a:pt x="27" y="10"/>
                    </a:cubicBezTo>
                    <a:cubicBezTo>
                      <a:pt x="28" y="10"/>
                      <a:pt x="29" y="10"/>
                      <a:pt x="30" y="10"/>
                    </a:cubicBezTo>
                    <a:cubicBezTo>
                      <a:pt x="30" y="10"/>
                      <a:pt x="30" y="10"/>
                      <a:pt x="30" y="11"/>
                    </a:cubicBezTo>
                    <a:cubicBezTo>
                      <a:pt x="29" y="11"/>
                      <a:pt x="28" y="12"/>
                      <a:pt x="27" y="12"/>
                    </a:cubicBezTo>
                    <a:cubicBezTo>
                      <a:pt x="24" y="14"/>
                      <a:pt x="23" y="16"/>
                      <a:pt x="24" y="20"/>
                    </a:cubicBezTo>
                    <a:cubicBezTo>
                      <a:pt x="27" y="33"/>
                      <a:pt x="31" y="46"/>
                      <a:pt x="34" y="59"/>
                    </a:cubicBezTo>
                    <a:cubicBezTo>
                      <a:pt x="35" y="60"/>
                      <a:pt x="35" y="60"/>
                      <a:pt x="35" y="61"/>
                    </a:cubicBezTo>
                    <a:cubicBezTo>
                      <a:pt x="38" y="68"/>
                      <a:pt x="43" y="71"/>
                      <a:pt x="50" y="70"/>
                    </a:cubicBezTo>
                    <a:cubicBezTo>
                      <a:pt x="59" y="68"/>
                      <a:pt x="64" y="63"/>
                      <a:pt x="64" y="55"/>
                    </a:cubicBezTo>
                    <a:cubicBezTo>
                      <a:pt x="64" y="51"/>
                      <a:pt x="63" y="48"/>
                      <a:pt x="63" y="45"/>
                    </a:cubicBezTo>
                    <a:cubicBezTo>
                      <a:pt x="60" y="35"/>
                      <a:pt x="57" y="25"/>
                      <a:pt x="54" y="15"/>
                    </a:cubicBezTo>
                    <a:cubicBezTo>
                      <a:pt x="52" y="8"/>
                      <a:pt x="51" y="7"/>
                      <a:pt x="44" y="7"/>
                    </a:cubicBezTo>
                    <a:cubicBezTo>
                      <a:pt x="43" y="7"/>
                      <a:pt x="43" y="7"/>
                      <a:pt x="42" y="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9" name="Freeform 55">
                <a:extLst>
                  <a:ext uri="{FF2B5EF4-FFF2-40B4-BE49-F238E27FC236}">
                    <a16:creationId xmlns:a16="http://schemas.microsoft.com/office/drawing/2014/main" id="{539B124B-7DF4-4150-9E44-C8FF73B41E51}"/>
                  </a:ext>
                </a:extLst>
              </p:cNvPr>
              <p:cNvSpPr>
                <a:spLocks/>
              </p:cNvSpPr>
              <p:nvPr/>
            </p:nvSpPr>
            <p:spPr bwMode="auto">
              <a:xfrm>
                <a:off x="7894371" y="22195094"/>
                <a:ext cx="550543" cy="440435"/>
              </a:xfrm>
              <a:custGeom>
                <a:avLst/>
                <a:gdLst>
                  <a:gd name="T0" fmla="*/ 0 w 79"/>
                  <a:gd name="T1" fmla="*/ 22 h 63"/>
                  <a:gd name="T2" fmla="*/ 20 w 79"/>
                  <a:gd name="T3" fmla="*/ 13 h 63"/>
                  <a:gd name="T4" fmla="*/ 20 w 79"/>
                  <a:gd name="T5" fmla="*/ 17 h 63"/>
                  <a:gd name="T6" fmla="*/ 12 w 79"/>
                  <a:gd name="T7" fmla="*/ 26 h 63"/>
                  <a:gd name="T8" fmla="*/ 13 w 79"/>
                  <a:gd name="T9" fmla="*/ 46 h 63"/>
                  <a:gd name="T10" fmla="*/ 24 w 79"/>
                  <a:gd name="T11" fmla="*/ 50 h 63"/>
                  <a:gd name="T12" fmla="*/ 32 w 79"/>
                  <a:gd name="T13" fmla="*/ 42 h 63"/>
                  <a:gd name="T14" fmla="*/ 32 w 79"/>
                  <a:gd name="T15" fmla="*/ 35 h 63"/>
                  <a:gd name="T16" fmla="*/ 35 w 79"/>
                  <a:gd name="T17" fmla="*/ 14 h 63"/>
                  <a:gd name="T18" fmla="*/ 51 w 79"/>
                  <a:gd name="T19" fmla="*/ 1 h 63"/>
                  <a:gd name="T20" fmla="*/ 66 w 79"/>
                  <a:gd name="T21" fmla="*/ 7 h 63"/>
                  <a:gd name="T22" fmla="*/ 73 w 79"/>
                  <a:gd name="T23" fmla="*/ 24 h 63"/>
                  <a:gd name="T24" fmla="*/ 73 w 79"/>
                  <a:gd name="T25" fmla="*/ 28 h 63"/>
                  <a:gd name="T26" fmla="*/ 76 w 79"/>
                  <a:gd name="T27" fmla="*/ 32 h 63"/>
                  <a:gd name="T28" fmla="*/ 79 w 79"/>
                  <a:gd name="T29" fmla="*/ 34 h 63"/>
                  <a:gd name="T30" fmla="*/ 59 w 79"/>
                  <a:gd name="T31" fmla="*/ 42 h 63"/>
                  <a:gd name="T32" fmla="*/ 62 w 79"/>
                  <a:gd name="T33" fmla="*/ 38 h 63"/>
                  <a:gd name="T34" fmla="*/ 69 w 79"/>
                  <a:gd name="T35" fmla="*/ 26 h 63"/>
                  <a:gd name="T36" fmla="*/ 65 w 79"/>
                  <a:gd name="T37" fmla="*/ 12 h 63"/>
                  <a:gd name="T38" fmla="*/ 50 w 79"/>
                  <a:gd name="T39" fmla="*/ 14 h 63"/>
                  <a:gd name="T40" fmla="*/ 49 w 79"/>
                  <a:gd name="T41" fmla="*/ 21 h 63"/>
                  <a:gd name="T42" fmla="*/ 48 w 79"/>
                  <a:gd name="T43" fmla="*/ 39 h 63"/>
                  <a:gd name="T44" fmla="*/ 45 w 79"/>
                  <a:gd name="T45" fmla="*/ 50 h 63"/>
                  <a:gd name="T46" fmla="*/ 15 w 79"/>
                  <a:gd name="T47" fmla="*/ 53 h 63"/>
                  <a:gd name="T48" fmla="*/ 7 w 79"/>
                  <a:gd name="T49" fmla="*/ 34 h 63"/>
                  <a:gd name="T50" fmla="*/ 0 w 79"/>
                  <a:gd name="T51" fmla="*/ 2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9" h="63">
                    <a:moveTo>
                      <a:pt x="0" y="22"/>
                    </a:moveTo>
                    <a:cubicBezTo>
                      <a:pt x="7" y="19"/>
                      <a:pt x="14" y="16"/>
                      <a:pt x="20" y="13"/>
                    </a:cubicBezTo>
                    <a:cubicBezTo>
                      <a:pt x="22" y="15"/>
                      <a:pt x="21" y="16"/>
                      <a:pt x="20" y="17"/>
                    </a:cubicBezTo>
                    <a:cubicBezTo>
                      <a:pt x="17" y="20"/>
                      <a:pt x="14" y="23"/>
                      <a:pt x="12" y="26"/>
                    </a:cubicBezTo>
                    <a:cubicBezTo>
                      <a:pt x="8" y="33"/>
                      <a:pt x="9" y="39"/>
                      <a:pt x="13" y="46"/>
                    </a:cubicBezTo>
                    <a:cubicBezTo>
                      <a:pt x="16" y="50"/>
                      <a:pt x="19" y="51"/>
                      <a:pt x="24" y="50"/>
                    </a:cubicBezTo>
                    <a:cubicBezTo>
                      <a:pt x="28" y="49"/>
                      <a:pt x="31" y="46"/>
                      <a:pt x="32" y="42"/>
                    </a:cubicBezTo>
                    <a:cubicBezTo>
                      <a:pt x="32" y="40"/>
                      <a:pt x="32" y="37"/>
                      <a:pt x="32" y="35"/>
                    </a:cubicBezTo>
                    <a:cubicBezTo>
                      <a:pt x="33" y="28"/>
                      <a:pt x="33" y="21"/>
                      <a:pt x="35" y="14"/>
                    </a:cubicBezTo>
                    <a:cubicBezTo>
                      <a:pt x="37" y="6"/>
                      <a:pt x="43" y="2"/>
                      <a:pt x="51" y="1"/>
                    </a:cubicBezTo>
                    <a:cubicBezTo>
                      <a:pt x="57" y="0"/>
                      <a:pt x="62" y="3"/>
                      <a:pt x="66" y="7"/>
                    </a:cubicBezTo>
                    <a:cubicBezTo>
                      <a:pt x="70" y="12"/>
                      <a:pt x="72" y="18"/>
                      <a:pt x="73" y="24"/>
                    </a:cubicBezTo>
                    <a:cubicBezTo>
                      <a:pt x="73" y="26"/>
                      <a:pt x="73" y="27"/>
                      <a:pt x="73" y="28"/>
                    </a:cubicBezTo>
                    <a:cubicBezTo>
                      <a:pt x="73" y="30"/>
                      <a:pt x="74" y="32"/>
                      <a:pt x="76" y="32"/>
                    </a:cubicBezTo>
                    <a:cubicBezTo>
                      <a:pt x="77" y="32"/>
                      <a:pt x="78" y="33"/>
                      <a:pt x="79" y="34"/>
                    </a:cubicBezTo>
                    <a:cubicBezTo>
                      <a:pt x="75" y="37"/>
                      <a:pt x="63" y="42"/>
                      <a:pt x="59" y="42"/>
                    </a:cubicBezTo>
                    <a:cubicBezTo>
                      <a:pt x="60" y="40"/>
                      <a:pt x="61" y="39"/>
                      <a:pt x="62" y="38"/>
                    </a:cubicBezTo>
                    <a:cubicBezTo>
                      <a:pt x="65" y="34"/>
                      <a:pt x="68" y="31"/>
                      <a:pt x="69" y="26"/>
                    </a:cubicBezTo>
                    <a:cubicBezTo>
                      <a:pt x="70" y="21"/>
                      <a:pt x="69" y="16"/>
                      <a:pt x="65" y="12"/>
                    </a:cubicBezTo>
                    <a:cubicBezTo>
                      <a:pt x="61" y="7"/>
                      <a:pt x="53" y="8"/>
                      <a:pt x="50" y="14"/>
                    </a:cubicBezTo>
                    <a:cubicBezTo>
                      <a:pt x="49" y="16"/>
                      <a:pt x="49" y="19"/>
                      <a:pt x="49" y="21"/>
                    </a:cubicBezTo>
                    <a:cubicBezTo>
                      <a:pt x="48" y="27"/>
                      <a:pt x="49" y="33"/>
                      <a:pt x="48" y="39"/>
                    </a:cubicBezTo>
                    <a:cubicBezTo>
                      <a:pt x="47" y="42"/>
                      <a:pt x="47" y="46"/>
                      <a:pt x="45" y="50"/>
                    </a:cubicBezTo>
                    <a:cubicBezTo>
                      <a:pt x="39" y="60"/>
                      <a:pt x="24" y="63"/>
                      <a:pt x="15" y="53"/>
                    </a:cubicBezTo>
                    <a:cubicBezTo>
                      <a:pt x="11" y="47"/>
                      <a:pt x="8" y="41"/>
                      <a:pt x="7" y="34"/>
                    </a:cubicBezTo>
                    <a:cubicBezTo>
                      <a:pt x="5" y="27"/>
                      <a:pt x="5" y="27"/>
                      <a:pt x="0" y="2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0" name="Freeform 56">
                <a:extLst>
                  <a:ext uri="{FF2B5EF4-FFF2-40B4-BE49-F238E27FC236}">
                    <a16:creationId xmlns:a16="http://schemas.microsoft.com/office/drawing/2014/main" id="{67B36885-76BA-4B87-9989-58BAB32207E3}"/>
                  </a:ext>
                </a:extLst>
              </p:cNvPr>
              <p:cNvSpPr>
                <a:spLocks/>
              </p:cNvSpPr>
              <p:nvPr/>
            </p:nvSpPr>
            <p:spPr bwMode="auto">
              <a:xfrm>
                <a:off x="7902235" y="24263565"/>
                <a:ext cx="542679" cy="503354"/>
              </a:xfrm>
              <a:custGeom>
                <a:avLst/>
                <a:gdLst>
                  <a:gd name="T0" fmla="*/ 64 w 77"/>
                  <a:gd name="T1" fmla="*/ 40 h 72"/>
                  <a:gd name="T2" fmla="*/ 65 w 77"/>
                  <a:gd name="T3" fmla="*/ 37 h 72"/>
                  <a:gd name="T4" fmla="*/ 59 w 77"/>
                  <a:gd name="T5" fmla="*/ 30 h 72"/>
                  <a:gd name="T6" fmla="*/ 45 w 77"/>
                  <a:gd name="T7" fmla="*/ 32 h 72"/>
                  <a:gd name="T8" fmla="*/ 37 w 77"/>
                  <a:gd name="T9" fmla="*/ 32 h 72"/>
                  <a:gd name="T10" fmla="*/ 33 w 77"/>
                  <a:gd name="T11" fmla="*/ 33 h 72"/>
                  <a:gd name="T12" fmla="*/ 39 w 77"/>
                  <a:gd name="T13" fmla="*/ 41 h 72"/>
                  <a:gd name="T14" fmla="*/ 47 w 77"/>
                  <a:gd name="T15" fmla="*/ 52 h 72"/>
                  <a:gd name="T16" fmla="*/ 50 w 77"/>
                  <a:gd name="T17" fmla="*/ 56 h 72"/>
                  <a:gd name="T18" fmla="*/ 57 w 77"/>
                  <a:gd name="T19" fmla="*/ 55 h 72"/>
                  <a:gd name="T20" fmla="*/ 60 w 77"/>
                  <a:gd name="T21" fmla="*/ 51 h 72"/>
                  <a:gd name="T22" fmla="*/ 53 w 77"/>
                  <a:gd name="T23" fmla="*/ 72 h 72"/>
                  <a:gd name="T24" fmla="*/ 52 w 77"/>
                  <a:gd name="T25" fmla="*/ 71 h 72"/>
                  <a:gd name="T26" fmla="*/ 48 w 77"/>
                  <a:gd name="T27" fmla="*/ 60 h 72"/>
                  <a:gd name="T28" fmla="*/ 31 w 77"/>
                  <a:gd name="T29" fmla="*/ 37 h 72"/>
                  <a:gd name="T30" fmla="*/ 26 w 77"/>
                  <a:gd name="T31" fmla="*/ 33 h 72"/>
                  <a:gd name="T32" fmla="*/ 13 w 77"/>
                  <a:gd name="T33" fmla="*/ 27 h 72"/>
                  <a:gd name="T34" fmla="*/ 2 w 77"/>
                  <a:gd name="T35" fmla="*/ 31 h 72"/>
                  <a:gd name="T36" fmla="*/ 1 w 77"/>
                  <a:gd name="T37" fmla="*/ 32 h 72"/>
                  <a:gd name="T38" fmla="*/ 0 w 77"/>
                  <a:gd name="T39" fmla="*/ 30 h 72"/>
                  <a:gd name="T40" fmla="*/ 12 w 77"/>
                  <a:gd name="T41" fmla="*/ 1 h 72"/>
                  <a:gd name="T42" fmla="*/ 13 w 77"/>
                  <a:gd name="T43" fmla="*/ 0 h 72"/>
                  <a:gd name="T44" fmla="*/ 13 w 77"/>
                  <a:gd name="T45" fmla="*/ 3 h 72"/>
                  <a:gd name="T46" fmla="*/ 18 w 77"/>
                  <a:gd name="T47" fmla="*/ 12 h 72"/>
                  <a:gd name="T48" fmla="*/ 30 w 77"/>
                  <a:gd name="T49" fmla="*/ 17 h 72"/>
                  <a:gd name="T50" fmla="*/ 34 w 77"/>
                  <a:gd name="T51" fmla="*/ 18 h 72"/>
                  <a:gd name="T52" fmla="*/ 67 w 77"/>
                  <a:gd name="T53" fmla="*/ 14 h 72"/>
                  <a:gd name="T54" fmla="*/ 76 w 77"/>
                  <a:gd name="T55" fmla="*/ 8 h 72"/>
                  <a:gd name="T56" fmla="*/ 77 w 77"/>
                  <a:gd name="T57" fmla="*/ 10 h 72"/>
                  <a:gd name="T58" fmla="*/ 66 w 77"/>
                  <a:gd name="T59" fmla="*/ 39 h 72"/>
                  <a:gd name="T60" fmla="*/ 64 w 77"/>
                  <a:gd name="T61" fmla="*/ 4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72">
                    <a:moveTo>
                      <a:pt x="64" y="40"/>
                    </a:moveTo>
                    <a:cubicBezTo>
                      <a:pt x="65" y="39"/>
                      <a:pt x="65" y="38"/>
                      <a:pt x="65" y="37"/>
                    </a:cubicBezTo>
                    <a:cubicBezTo>
                      <a:pt x="67" y="31"/>
                      <a:pt x="66" y="30"/>
                      <a:pt x="59" y="30"/>
                    </a:cubicBezTo>
                    <a:cubicBezTo>
                      <a:pt x="54" y="31"/>
                      <a:pt x="50" y="31"/>
                      <a:pt x="45" y="32"/>
                    </a:cubicBezTo>
                    <a:cubicBezTo>
                      <a:pt x="42" y="32"/>
                      <a:pt x="40" y="32"/>
                      <a:pt x="37" y="32"/>
                    </a:cubicBezTo>
                    <a:cubicBezTo>
                      <a:pt x="36" y="33"/>
                      <a:pt x="35" y="33"/>
                      <a:pt x="33" y="33"/>
                    </a:cubicBezTo>
                    <a:cubicBezTo>
                      <a:pt x="35" y="36"/>
                      <a:pt x="37" y="39"/>
                      <a:pt x="39" y="41"/>
                    </a:cubicBezTo>
                    <a:cubicBezTo>
                      <a:pt x="41" y="45"/>
                      <a:pt x="44" y="48"/>
                      <a:pt x="47" y="52"/>
                    </a:cubicBezTo>
                    <a:cubicBezTo>
                      <a:pt x="48" y="53"/>
                      <a:pt x="49" y="55"/>
                      <a:pt x="50" y="56"/>
                    </a:cubicBezTo>
                    <a:cubicBezTo>
                      <a:pt x="53" y="58"/>
                      <a:pt x="55" y="58"/>
                      <a:pt x="57" y="55"/>
                    </a:cubicBezTo>
                    <a:cubicBezTo>
                      <a:pt x="58" y="54"/>
                      <a:pt x="59" y="53"/>
                      <a:pt x="60" y="51"/>
                    </a:cubicBezTo>
                    <a:cubicBezTo>
                      <a:pt x="60" y="55"/>
                      <a:pt x="56" y="68"/>
                      <a:pt x="53" y="72"/>
                    </a:cubicBezTo>
                    <a:cubicBezTo>
                      <a:pt x="53" y="71"/>
                      <a:pt x="52" y="71"/>
                      <a:pt x="52" y="71"/>
                    </a:cubicBezTo>
                    <a:cubicBezTo>
                      <a:pt x="52" y="67"/>
                      <a:pt x="50" y="64"/>
                      <a:pt x="48" y="60"/>
                    </a:cubicBezTo>
                    <a:cubicBezTo>
                      <a:pt x="42" y="53"/>
                      <a:pt x="37" y="45"/>
                      <a:pt x="31" y="37"/>
                    </a:cubicBezTo>
                    <a:cubicBezTo>
                      <a:pt x="30" y="35"/>
                      <a:pt x="29" y="34"/>
                      <a:pt x="26" y="33"/>
                    </a:cubicBezTo>
                    <a:cubicBezTo>
                      <a:pt x="22" y="31"/>
                      <a:pt x="17" y="29"/>
                      <a:pt x="13" y="27"/>
                    </a:cubicBezTo>
                    <a:cubicBezTo>
                      <a:pt x="7" y="25"/>
                      <a:pt x="6" y="25"/>
                      <a:pt x="2" y="31"/>
                    </a:cubicBezTo>
                    <a:cubicBezTo>
                      <a:pt x="2" y="31"/>
                      <a:pt x="1" y="31"/>
                      <a:pt x="1" y="32"/>
                    </a:cubicBezTo>
                    <a:cubicBezTo>
                      <a:pt x="1" y="31"/>
                      <a:pt x="0" y="31"/>
                      <a:pt x="0" y="30"/>
                    </a:cubicBezTo>
                    <a:cubicBezTo>
                      <a:pt x="4" y="20"/>
                      <a:pt x="8" y="11"/>
                      <a:pt x="12" y="1"/>
                    </a:cubicBezTo>
                    <a:cubicBezTo>
                      <a:pt x="12" y="1"/>
                      <a:pt x="12" y="0"/>
                      <a:pt x="13" y="0"/>
                    </a:cubicBezTo>
                    <a:cubicBezTo>
                      <a:pt x="13" y="1"/>
                      <a:pt x="13" y="2"/>
                      <a:pt x="13" y="3"/>
                    </a:cubicBezTo>
                    <a:cubicBezTo>
                      <a:pt x="12" y="8"/>
                      <a:pt x="13" y="10"/>
                      <a:pt x="18" y="12"/>
                    </a:cubicBezTo>
                    <a:cubicBezTo>
                      <a:pt x="22" y="14"/>
                      <a:pt x="26" y="16"/>
                      <a:pt x="30" y="17"/>
                    </a:cubicBezTo>
                    <a:cubicBezTo>
                      <a:pt x="31" y="18"/>
                      <a:pt x="33" y="18"/>
                      <a:pt x="34" y="18"/>
                    </a:cubicBezTo>
                    <a:cubicBezTo>
                      <a:pt x="45" y="17"/>
                      <a:pt x="56" y="15"/>
                      <a:pt x="67" y="14"/>
                    </a:cubicBezTo>
                    <a:cubicBezTo>
                      <a:pt x="70" y="13"/>
                      <a:pt x="74" y="12"/>
                      <a:pt x="76" y="8"/>
                    </a:cubicBezTo>
                    <a:cubicBezTo>
                      <a:pt x="77" y="9"/>
                      <a:pt x="77" y="10"/>
                      <a:pt x="77" y="10"/>
                    </a:cubicBezTo>
                    <a:cubicBezTo>
                      <a:pt x="74" y="20"/>
                      <a:pt x="70" y="29"/>
                      <a:pt x="66" y="39"/>
                    </a:cubicBezTo>
                    <a:cubicBezTo>
                      <a:pt x="66" y="39"/>
                      <a:pt x="66" y="39"/>
                      <a:pt x="64" y="4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1" name="Freeform 57">
                <a:extLst>
                  <a:ext uri="{FF2B5EF4-FFF2-40B4-BE49-F238E27FC236}">
                    <a16:creationId xmlns:a16="http://schemas.microsoft.com/office/drawing/2014/main" id="{4018EAC7-7004-4BD9-9402-D3B0CA3BFADB}"/>
                  </a:ext>
                </a:extLst>
              </p:cNvPr>
              <p:cNvSpPr>
                <a:spLocks/>
              </p:cNvSpPr>
              <p:nvPr/>
            </p:nvSpPr>
            <p:spPr bwMode="auto">
              <a:xfrm>
                <a:off x="8098858" y="23484939"/>
                <a:ext cx="479759" cy="424705"/>
              </a:xfrm>
              <a:custGeom>
                <a:avLst/>
                <a:gdLst>
                  <a:gd name="T0" fmla="*/ 5 w 68"/>
                  <a:gd name="T1" fmla="*/ 10 h 61"/>
                  <a:gd name="T2" fmla="*/ 5 w 68"/>
                  <a:gd name="T3" fmla="*/ 13 h 61"/>
                  <a:gd name="T4" fmla="*/ 12 w 68"/>
                  <a:gd name="T5" fmla="*/ 20 h 61"/>
                  <a:gd name="T6" fmla="*/ 37 w 68"/>
                  <a:gd name="T7" fmla="*/ 22 h 61"/>
                  <a:gd name="T8" fmla="*/ 61 w 68"/>
                  <a:gd name="T9" fmla="*/ 23 h 61"/>
                  <a:gd name="T10" fmla="*/ 64 w 68"/>
                  <a:gd name="T11" fmla="*/ 23 h 61"/>
                  <a:gd name="T12" fmla="*/ 63 w 68"/>
                  <a:gd name="T13" fmla="*/ 14 h 61"/>
                  <a:gd name="T14" fmla="*/ 58 w 68"/>
                  <a:gd name="T15" fmla="*/ 6 h 61"/>
                  <a:gd name="T16" fmla="*/ 50 w 68"/>
                  <a:gd name="T17" fmla="*/ 1 h 61"/>
                  <a:gd name="T18" fmla="*/ 68 w 68"/>
                  <a:gd name="T19" fmla="*/ 2 h 61"/>
                  <a:gd name="T20" fmla="*/ 64 w 68"/>
                  <a:gd name="T21" fmla="*/ 61 h 61"/>
                  <a:gd name="T22" fmla="*/ 46 w 68"/>
                  <a:gd name="T23" fmla="*/ 60 h 61"/>
                  <a:gd name="T24" fmla="*/ 47 w 68"/>
                  <a:gd name="T25" fmla="*/ 57 h 61"/>
                  <a:gd name="T26" fmla="*/ 49 w 68"/>
                  <a:gd name="T27" fmla="*/ 57 h 61"/>
                  <a:gd name="T28" fmla="*/ 63 w 68"/>
                  <a:gd name="T29" fmla="*/ 40 h 61"/>
                  <a:gd name="T30" fmla="*/ 60 w 68"/>
                  <a:gd name="T31" fmla="*/ 39 h 61"/>
                  <a:gd name="T32" fmla="*/ 17 w 68"/>
                  <a:gd name="T33" fmla="*/ 36 h 61"/>
                  <a:gd name="T34" fmla="*/ 12 w 68"/>
                  <a:gd name="T35" fmla="*/ 35 h 61"/>
                  <a:gd name="T36" fmla="*/ 3 w 68"/>
                  <a:gd name="T37" fmla="*/ 41 h 61"/>
                  <a:gd name="T38" fmla="*/ 2 w 68"/>
                  <a:gd name="T39" fmla="*/ 45 h 61"/>
                  <a:gd name="T40" fmla="*/ 2 w 68"/>
                  <a:gd name="T41" fmla="*/ 36 h 61"/>
                  <a:gd name="T42" fmla="*/ 2 w 68"/>
                  <a:gd name="T43" fmla="*/ 27 h 61"/>
                  <a:gd name="T44" fmla="*/ 3 w 68"/>
                  <a:gd name="T45" fmla="*/ 18 h 61"/>
                  <a:gd name="T46" fmla="*/ 4 w 68"/>
                  <a:gd name="T47" fmla="*/ 9 h 61"/>
                  <a:gd name="T48" fmla="*/ 5 w 68"/>
                  <a:gd name="T49"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8" h="61">
                    <a:moveTo>
                      <a:pt x="5" y="10"/>
                    </a:moveTo>
                    <a:cubicBezTo>
                      <a:pt x="5" y="11"/>
                      <a:pt x="5" y="12"/>
                      <a:pt x="5" y="13"/>
                    </a:cubicBezTo>
                    <a:cubicBezTo>
                      <a:pt x="6" y="17"/>
                      <a:pt x="8" y="19"/>
                      <a:pt x="12" y="20"/>
                    </a:cubicBezTo>
                    <a:cubicBezTo>
                      <a:pt x="20" y="20"/>
                      <a:pt x="29" y="21"/>
                      <a:pt x="37" y="22"/>
                    </a:cubicBezTo>
                    <a:cubicBezTo>
                      <a:pt x="45" y="22"/>
                      <a:pt x="53" y="23"/>
                      <a:pt x="61" y="23"/>
                    </a:cubicBezTo>
                    <a:cubicBezTo>
                      <a:pt x="62" y="23"/>
                      <a:pt x="63" y="23"/>
                      <a:pt x="64" y="23"/>
                    </a:cubicBezTo>
                    <a:cubicBezTo>
                      <a:pt x="65" y="20"/>
                      <a:pt x="64" y="17"/>
                      <a:pt x="63" y="14"/>
                    </a:cubicBezTo>
                    <a:cubicBezTo>
                      <a:pt x="62" y="10"/>
                      <a:pt x="61" y="8"/>
                      <a:pt x="58" y="6"/>
                    </a:cubicBezTo>
                    <a:cubicBezTo>
                      <a:pt x="55" y="4"/>
                      <a:pt x="52" y="3"/>
                      <a:pt x="50" y="1"/>
                    </a:cubicBezTo>
                    <a:cubicBezTo>
                      <a:pt x="56" y="0"/>
                      <a:pt x="62" y="1"/>
                      <a:pt x="68" y="2"/>
                    </a:cubicBezTo>
                    <a:cubicBezTo>
                      <a:pt x="67" y="21"/>
                      <a:pt x="65" y="41"/>
                      <a:pt x="64" y="61"/>
                    </a:cubicBezTo>
                    <a:cubicBezTo>
                      <a:pt x="58" y="61"/>
                      <a:pt x="52" y="61"/>
                      <a:pt x="46" y="60"/>
                    </a:cubicBezTo>
                    <a:cubicBezTo>
                      <a:pt x="46" y="59"/>
                      <a:pt x="46" y="58"/>
                      <a:pt x="47" y="57"/>
                    </a:cubicBezTo>
                    <a:cubicBezTo>
                      <a:pt x="47" y="57"/>
                      <a:pt x="48" y="57"/>
                      <a:pt x="49" y="57"/>
                    </a:cubicBezTo>
                    <a:cubicBezTo>
                      <a:pt x="58" y="55"/>
                      <a:pt x="63" y="50"/>
                      <a:pt x="63" y="40"/>
                    </a:cubicBezTo>
                    <a:cubicBezTo>
                      <a:pt x="62" y="39"/>
                      <a:pt x="61" y="39"/>
                      <a:pt x="60" y="39"/>
                    </a:cubicBezTo>
                    <a:cubicBezTo>
                      <a:pt x="46" y="38"/>
                      <a:pt x="31" y="37"/>
                      <a:pt x="17" y="36"/>
                    </a:cubicBezTo>
                    <a:cubicBezTo>
                      <a:pt x="15" y="36"/>
                      <a:pt x="13" y="35"/>
                      <a:pt x="12" y="35"/>
                    </a:cubicBezTo>
                    <a:cubicBezTo>
                      <a:pt x="7" y="35"/>
                      <a:pt x="4" y="36"/>
                      <a:pt x="3" y="41"/>
                    </a:cubicBezTo>
                    <a:cubicBezTo>
                      <a:pt x="3" y="42"/>
                      <a:pt x="3" y="43"/>
                      <a:pt x="2" y="45"/>
                    </a:cubicBezTo>
                    <a:cubicBezTo>
                      <a:pt x="0" y="41"/>
                      <a:pt x="2" y="38"/>
                      <a:pt x="2" y="36"/>
                    </a:cubicBezTo>
                    <a:cubicBezTo>
                      <a:pt x="2" y="33"/>
                      <a:pt x="2" y="30"/>
                      <a:pt x="2" y="27"/>
                    </a:cubicBezTo>
                    <a:cubicBezTo>
                      <a:pt x="2" y="24"/>
                      <a:pt x="2" y="21"/>
                      <a:pt x="3" y="18"/>
                    </a:cubicBezTo>
                    <a:cubicBezTo>
                      <a:pt x="3" y="15"/>
                      <a:pt x="2" y="12"/>
                      <a:pt x="4" y="9"/>
                    </a:cubicBezTo>
                    <a:cubicBezTo>
                      <a:pt x="4" y="9"/>
                      <a:pt x="4" y="10"/>
                      <a:pt x="5" y="1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2" name="Freeform 58">
                <a:extLst>
                  <a:ext uri="{FF2B5EF4-FFF2-40B4-BE49-F238E27FC236}">
                    <a16:creationId xmlns:a16="http://schemas.microsoft.com/office/drawing/2014/main" id="{35BAD759-B240-4EB7-9681-EBBBFAC24096}"/>
                  </a:ext>
                </a:extLst>
              </p:cNvPr>
              <p:cNvSpPr>
                <a:spLocks/>
              </p:cNvSpPr>
              <p:nvPr/>
            </p:nvSpPr>
            <p:spPr bwMode="auto">
              <a:xfrm>
                <a:off x="6510147" y="20480543"/>
                <a:ext cx="432570" cy="542679"/>
              </a:xfrm>
              <a:custGeom>
                <a:avLst/>
                <a:gdLst>
                  <a:gd name="T0" fmla="*/ 6 w 61"/>
                  <a:gd name="T1" fmla="*/ 77 h 77"/>
                  <a:gd name="T2" fmla="*/ 5 w 61"/>
                  <a:gd name="T3" fmla="*/ 71 h 77"/>
                  <a:gd name="T4" fmla="*/ 5 w 61"/>
                  <a:gd name="T5" fmla="*/ 14 h 77"/>
                  <a:gd name="T6" fmla="*/ 0 w 61"/>
                  <a:gd name="T7" fmla="*/ 1 h 77"/>
                  <a:gd name="T8" fmla="*/ 29 w 61"/>
                  <a:gd name="T9" fmla="*/ 14 h 77"/>
                  <a:gd name="T10" fmla="*/ 25 w 61"/>
                  <a:gd name="T11" fmla="*/ 13 h 77"/>
                  <a:gd name="T12" fmla="*/ 20 w 61"/>
                  <a:gd name="T13" fmla="*/ 16 h 77"/>
                  <a:gd name="T14" fmla="*/ 20 w 61"/>
                  <a:gd name="T15" fmla="*/ 19 h 77"/>
                  <a:gd name="T16" fmla="*/ 19 w 61"/>
                  <a:gd name="T17" fmla="*/ 55 h 77"/>
                  <a:gd name="T18" fmla="*/ 20 w 61"/>
                  <a:gd name="T19" fmla="*/ 57 h 77"/>
                  <a:gd name="T20" fmla="*/ 21 w 61"/>
                  <a:gd name="T21" fmla="*/ 57 h 77"/>
                  <a:gd name="T22" fmla="*/ 45 w 61"/>
                  <a:gd name="T23" fmla="*/ 31 h 77"/>
                  <a:gd name="T24" fmla="*/ 45 w 61"/>
                  <a:gd name="T25" fmla="*/ 31 h 77"/>
                  <a:gd name="T26" fmla="*/ 44 w 61"/>
                  <a:gd name="T27" fmla="*/ 21 h 77"/>
                  <a:gd name="T28" fmla="*/ 43 w 61"/>
                  <a:gd name="T29" fmla="*/ 19 h 77"/>
                  <a:gd name="T30" fmla="*/ 61 w 61"/>
                  <a:gd name="T31" fmla="*/ 26 h 77"/>
                  <a:gd name="T32" fmla="*/ 59 w 61"/>
                  <a:gd name="T33" fmla="*/ 27 h 77"/>
                  <a:gd name="T34" fmla="*/ 49 w 61"/>
                  <a:gd name="T35" fmla="*/ 32 h 77"/>
                  <a:gd name="T36" fmla="*/ 10 w 61"/>
                  <a:gd name="T37" fmla="*/ 73 h 77"/>
                  <a:gd name="T38" fmla="*/ 6 w 61"/>
                  <a:gd name="T39"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77">
                    <a:moveTo>
                      <a:pt x="6" y="77"/>
                    </a:moveTo>
                    <a:cubicBezTo>
                      <a:pt x="5" y="74"/>
                      <a:pt x="5" y="73"/>
                      <a:pt x="5" y="71"/>
                    </a:cubicBezTo>
                    <a:cubicBezTo>
                      <a:pt x="5" y="52"/>
                      <a:pt x="5" y="33"/>
                      <a:pt x="5" y="14"/>
                    </a:cubicBezTo>
                    <a:cubicBezTo>
                      <a:pt x="5" y="9"/>
                      <a:pt x="5" y="4"/>
                      <a:pt x="0" y="1"/>
                    </a:cubicBezTo>
                    <a:cubicBezTo>
                      <a:pt x="4" y="0"/>
                      <a:pt x="26" y="10"/>
                      <a:pt x="29" y="14"/>
                    </a:cubicBezTo>
                    <a:cubicBezTo>
                      <a:pt x="28" y="13"/>
                      <a:pt x="27" y="13"/>
                      <a:pt x="25" y="13"/>
                    </a:cubicBezTo>
                    <a:cubicBezTo>
                      <a:pt x="22" y="12"/>
                      <a:pt x="21" y="13"/>
                      <a:pt x="20" y="16"/>
                    </a:cubicBezTo>
                    <a:cubicBezTo>
                      <a:pt x="20" y="17"/>
                      <a:pt x="20" y="18"/>
                      <a:pt x="20" y="19"/>
                    </a:cubicBezTo>
                    <a:cubicBezTo>
                      <a:pt x="19" y="31"/>
                      <a:pt x="19" y="43"/>
                      <a:pt x="19" y="55"/>
                    </a:cubicBezTo>
                    <a:cubicBezTo>
                      <a:pt x="19" y="55"/>
                      <a:pt x="19" y="56"/>
                      <a:pt x="20" y="57"/>
                    </a:cubicBezTo>
                    <a:cubicBezTo>
                      <a:pt x="20" y="57"/>
                      <a:pt x="21" y="57"/>
                      <a:pt x="21" y="57"/>
                    </a:cubicBezTo>
                    <a:cubicBezTo>
                      <a:pt x="29" y="48"/>
                      <a:pt x="37" y="40"/>
                      <a:pt x="45" y="31"/>
                    </a:cubicBezTo>
                    <a:cubicBezTo>
                      <a:pt x="45" y="31"/>
                      <a:pt x="45" y="31"/>
                      <a:pt x="45" y="31"/>
                    </a:cubicBezTo>
                    <a:cubicBezTo>
                      <a:pt x="49" y="26"/>
                      <a:pt x="49" y="24"/>
                      <a:pt x="44" y="21"/>
                    </a:cubicBezTo>
                    <a:cubicBezTo>
                      <a:pt x="43" y="20"/>
                      <a:pt x="43" y="20"/>
                      <a:pt x="43" y="19"/>
                    </a:cubicBezTo>
                    <a:cubicBezTo>
                      <a:pt x="49" y="20"/>
                      <a:pt x="55" y="23"/>
                      <a:pt x="61" y="26"/>
                    </a:cubicBezTo>
                    <a:cubicBezTo>
                      <a:pt x="60" y="27"/>
                      <a:pt x="60" y="27"/>
                      <a:pt x="59" y="27"/>
                    </a:cubicBezTo>
                    <a:cubicBezTo>
                      <a:pt x="55" y="27"/>
                      <a:pt x="52" y="29"/>
                      <a:pt x="49" y="32"/>
                    </a:cubicBezTo>
                    <a:cubicBezTo>
                      <a:pt x="36" y="46"/>
                      <a:pt x="23" y="60"/>
                      <a:pt x="10" y="73"/>
                    </a:cubicBezTo>
                    <a:cubicBezTo>
                      <a:pt x="9" y="74"/>
                      <a:pt x="8" y="75"/>
                      <a:pt x="6"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3" name="Freeform 59">
                <a:extLst>
                  <a:ext uri="{FF2B5EF4-FFF2-40B4-BE49-F238E27FC236}">
                    <a16:creationId xmlns:a16="http://schemas.microsoft.com/office/drawing/2014/main" id="{8E8CE081-A623-4054-907F-BB84B3247BC2}"/>
                  </a:ext>
                </a:extLst>
              </p:cNvPr>
              <p:cNvSpPr>
                <a:spLocks/>
              </p:cNvSpPr>
              <p:nvPr/>
            </p:nvSpPr>
            <p:spPr bwMode="auto">
              <a:xfrm>
                <a:off x="2585558" y="22053525"/>
                <a:ext cx="495489" cy="432570"/>
              </a:xfrm>
              <a:custGeom>
                <a:avLst/>
                <a:gdLst>
                  <a:gd name="T0" fmla="*/ 0 w 71"/>
                  <a:gd name="T1" fmla="*/ 32 h 61"/>
                  <a:gd name="T2" fmla="*/ 15 w 71"/>
                  <a:gd name="T3" fmla="*/ 0 h 61"/>
                  <a:gd name="T4" fmla="*/ 14 w 71"/>
                  <a:gd name="T5" fmla="*/ 3 h 61"/>
                  <a:gd name="T6" fmla="*/ 19 w 71"/>
                  <a:gd name="T7" fmla="*/ 13 h 61"/>
                  <a:gd name="T8" fmla="*/ 58 w 71"/>
                  <a:gd name="T9" fmla="*/ 33 h 61"/>
                  <a:gd name="T10" fmla="*/ 68 w 71"/>
                  <a:gd name="T11" fmla="*/ 31 h 61"/>
                  <a:gd name="T12" fmla="*/ 71 w 71"/>
                  <a:gd name="T13" fmla="*/ 28 h 61"/>
                  <a:gd name="T14" fmla="*/ 56 w 71"/>
                  <a:gd name="T15" fmla="*/ 61 h 61"/>
                  <a:gd name="T16" fmla="*/ 56 w 71"/>
                  <a:gd name="T17" fmla="*/ 57 h 61"/>
                  <a:gd name="T18" fmla="*/ 52 w 71"/>
                  <a:gd name="T19" fmla="*/ 47 h 61"/>
                  <a:gd name="T20" fmla="*/ 13 w 71"/>
                  <a:gd name="T21" fmla="*/ 28 h 61"/>
                  <a:gd name="T22" fmla="*/ 1 w 71"/>
                  <a:gd name="T23" fmla="*/ 30 h 61"/>
                  <a:gd name="T24" fmla="*/ 0 w 71"/>
                  <a:gd name="T25" fmla="*/ 3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61">
                    <a:moveTo>
                      <a:pt x="0" y="32"/>
                    </a:moveTo>
                    <a:cubicBezTo>
                      <a:pt x="0" y="27"/>
                      <a:pt x="11" y="4"/>
                      <a:pt x="15" y="0"/>
                    </a:cubicBezTo>
                    <a:cubicBezTo>
                      <a:pt x="14" y="1"/>
                      <a:pt x="14" y="2"/>
                      <a:pt x="14" y="3"/>
                    </a:cubicBezTo>
                    <a:cubicBezTo>
                      <a:pt x="13" y="9"/>
                      <a:pt x="14" y="11"/>
                      <a:pt x="19" y="13"/>
                    </a:cubicBezTo>
                    <a:cubicBezTo>
                      <a:pt x="32" y="20"/>
                      <a:pt x="45" y="27"/>
                      <a:pt x="58" y="33"/>
                    </a:cubicBezTo>
                    <a:cubicBezTo>
                      <a:pt x="63" y="36"/>
                      <a:pt x="65" y="35"/>
                      <a:pt x="68" y="31"/>
                    </a:cubicBezTo>
                    <a:cubicBezTo>
                      <a:pt x="69" y="30"/>
                      <a:pt x="70" y="29"/>
                      <a:pt x="71" y="28"/>
                    </a:cubicBezTo>
                    <a:cubicBezTo>
                      <a:pt x="70" y="32"/>
                      <a:pt x="60" y="56"/>
                      <a:pt x="56" y="61"/>
                    </a:cubicBezTo>
                    <a:cubicBezTo>
                      <a:pt x="56" y="59"/>
                      <a:pt x="56" y="58"/>
                      <a:pt x="56" y="57"/>
                    </a:cubicBezTo>
                    <a:cubicBezTo>
                      <a:pt x="57" y="52"/>
                      <a:pt x="56" y="50"/>
                      <a:pt x="52" y="47"/>
                    </a:cubicBezTo>
                    <a:cubicBezTo>
                      <a:pt x="39" y="41"/>
                      <a:pt x="26" y="34"/>
                      <a:pt x="13" y="28"/>
                    </a:cubicBezTo>
                    <a:cubicBezTo>
                      <a:pt x="7" y="25"/>
                      <a:pt x="6" y="25"/>
                      <a:pt x="1" y="30"/>
                    </a:cubicBezTo>
                    <a:cubicBezTo>
                      <a:pt x="1" y="31"/>
                      <a:pt x="1" y="31"/>
                      <a:pt x="0" y="3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4" name="Freeform 60">
                <a:extLst>
                  <a:ext uri="{FF2B5EF4-FFF2-40B4-BE49-F238E27FC236}">
                    <a16:creationId xmlns:a16="http://schemas.microsoft.com/office/drawing/2014/main" id="{404E5F0E-9B1C-4DFA-8827-BB06ABFB6B59}"/>
                  </a:ext>
                </a:extLst>
              </p:cNvPr>
              <p:cNvSpPr>
                <a:spLocks/>
              </p:cNvSpPr>
              <p:nvPr/>
            </p:nvSpPr>
            <p:spPr bwMode="auto">
              <a:xfrm>
                <a:off x="8090993" y="22863611"/>
                <a:ext cx="479759" cy="314596"/>
              </a:xfrm>
              <a:custGeom>
                <a:avLst/>
                <a:gdLst>
                  <a:gd name="T0" fmla="*/ 5 w 69"/>
                  <a:gd name="T1" fmla="*/ 45 h 45"/>
                  <a:gd name="T2" fmla="*/ 0 w 69"/>
                  <a:gd name="T3" fmla="*/ 13 h 45"/>
                  <a:gd name="T4" fmla="*/ 1 w 69"/>
                  <a:gd name="T5" fmla="*/ 11 h 45"/>
                  <a:gd name="T6" fmla="*/ 3 w 69"/>
                  <a:gd name="T7" fmla="*/ 15 h 45"/>
                  <a:gd name="T8" fmla="*/ 11 w 69"/>
                  <a:gd name="T9" fmla="*/ 19 h 45"/>
                  <a:gd name="T10" fmla="*/ 47 w 69"/>
                  <a:gd name="T11" fmla="*/ 13 h 45"/>
                  <a:gd name="T12" fmla="*/ 55 w 69"/>
                  <a:gd name="T13" fmla="*/ 12 h 45"/>
                  <a:gd name="T14" fmla="*/ 62 w 69"/>
                  <a:gd name="T15" fmla="*/ 5 h 45"/>
                  <a:gd name="T16" fmla="*/ 62 w 69"/>
                  <a:gd name="T17" fmla="*/ 0 h 45"/>
                  <a:gd name="T18" fmla="*/ 64 w 69"/>
                  <a:gd name="T19" fmla="*/ 3 h 45"/>
                  <a:gd name="T20" fmla="*/ 69 w 69"/>
                  <a:gd name="T21" fmla="*/ 35 h 45"/>
                  <a:gd name="T22" fmla="*/ 67 w 69"/>
                  <a:gd name="T23" fmla="*/ 35 h 45"/>
                  <a:gd name="T24" fmla="*/ 66 w 69"/>
                  <a:gd name="T25" fmla="*/ 33 h 45"/>
                  <a:gd name="T26" fmla="*/ 57 w 69"/>
                  <a:gd name="T27" fmla="*/ 27 h 45"/>
                  <a:gd name="T28" fmla="*/ 14 w 69"/>
                  <a:gd name="T29" fmla="*/ 35 h 45"/>
                  <a:gd name="T30" fmla="*/ 7 w 69"/>
                  <a:gd name="T31" fmla="*/ 42 h 45"/>
                  <a:gd name="T32" fmla="*/ 6 w 69"/>
                  <a:gd name="T33" fmla="*/ 45 h 45"/>
                  <a:gd name="T34" fmla="*/ 5 w 69"/>
                  <a:gd name="T3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9" h="45">
                    <a:moveTo>
                      <a:pt x="5" y="45"/>
                    </a:moveTo>
                    <a:cubicBezTo>
                      <a:pt x="3" y="35"/>
                      <a:pt x="2" y="24"/>
                      <a:pt x="0" y="13"/>
                    </a:cubicBezTo>
                    <a:cubicBezTo>
                      <a:pt x="0" y="13"/>
                      <a:pt x="0" y="12"/>
                      <a:pt x="1" y="11"/>
                    </a:cubicBezTo>
                    <a:cubicBezTo>
                      <a:pt x="2" y="13"/>
                      <a:pt x="2" y="14"/>
                      <a:pt x="3" y="15"/>
                    </a:cubicBezTo>
                    <a:cubicBezTo>
                      <a:pt x="5" y="19"/>
                      <a:pt x="6" y="20"/>
                      <a:pt x="11" y="19"/>
                    </a:cubicBezTo>
                    <a:cubicBezTo>
                      <a:pt x="23" y="17"/>
                      <a:pt x="35" y="15"/>
                      <a:pt x="47" y="13"/>
                    </a:cubicBezTo>
                    <a:cubicBezTo>
                      <a:pt x="50" y="13"/>
                      <a:pt x="52" y="12"/>
                      <a:pt x="55" y="12"/>
                    </a:cubicBezTo>
                    <a:cubicBezTo>
                      <a:pt x="60" y="11"/>
                      <a:pt x="61" y="9"/>
                      <a:pt x="62" y="5"/>
                    </a:cubicBezTo>
                    <a:cubicBezTo>
                      <a:pt x="62" y="4"/>
                      <a:pt x="62" y="3"/>
                      <a:pt x="62" y="0"/>
                    </a:cubicBezTo>
                    <a:cubicBezTo>
                      <a:pt x="63" y="2"/>
                      <a:pt x="64" y="3"/>
                      <a:pt x="64" y="3"/>
                    </a:cubicBezTo>
                    <a:cubicBezTo>
                      <a:pt x="65" y="14"/>
                      <a:pt x="67" y="24"/>
                      <a:pt x="69" y="35"/>
                    </a:cubicBezTo>
                    <a:cubicBezTo>
                      <a:pt x="68" y="35"/>
                      <a:pt x="68" y="35"/>
                      <a:pt x="67" y="35"/>
                    </a:cubicBezTo>
                    <a:cubicBezTo>
                      <a:pt x="67" y="35"/>
                      <a:pt x="66" y="34"/>
                      <a:pt x="66" y="33"/>
                    </a:cubicBezTo>
                    <a:cubicBezTo>
                      <a:pt x="64" y="28"/>
                      <a:pt x="62" y="27"/>
                      <a:pt x="57" y="27"/>
                    </a:cubicBezTo>
                    <a:cubicBezTo>
                      <a:pt x="43" y="30"/>
                      <a:pt x="28" y="32"/>
                      <a:pt x="14" y="35"/>
                    </a:cubicBezTo>
                    <a:cubicBezTo>
                      <a:pt x="9" y="35"/>
                      <a:pt x="7" y="37"/>
                      <a:pt x="7" y="42"/>
                    </a:cubicBezTo>
                    <a:cubicBezTo>
                      <a:pt x="7" y="43"/>
                      <a:pt x="6" y="44"/>
                      <a:pt x="6" y="45"/>
                    </a:cubicBezTo>
                    <a:cubicBezTo>
                      <a:pt x="6" y="45"/>
                      <a:pt x="5" y="45"/>
                      <a:pt x="5" y="45"/>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5" name="Freeform 61">
                <a:extLst>
                  <a:ext uri="{FF2B5EF4-FFF2-40B4-BE49-F238E27FC236}">
                    <a16:creationId xmlns:a16="http://schemas.microsoft.com/office/drawing/2014/main" id="{203E702D-7AE6-4B01-B868-0C7BE3CB52D1}"/>
                  </a:ext>
                </a:extLst>
              </p:cNvPr>
              <p:cNvSpPr>
                <a:spLocks/>
              </p:cNvSpPr>
              <p:nvPr/>
            </p:nvSpPr>
            <p:spPr bwMode="auto">
              <a:xfrm>
                <a:off x="5865225" y="20346840"/>
                <a:ext cx="291002" cy="487624"/>
              </a:xfrm>
              <a:custGeom>
                <a:avLst/>
                <a:gdLst>
                  <a:gd name="T0" fmla="*/ 1 w 42"/>
                  <a:gd name="T1" fmla="*/ 64 h 70"/>
                  <a:gd name="T2" fmla="*/ 4 w 42"/>
                  <a:gd name="T3" fmla="*/ 64 h 70"/>
                  <a:gd name="T4" fmla="*/ 10 w 42"/>
                  <a:gd name="T5" fmla="*/ 57 h 70"/>
                  <a:gd name="T6" fmla="*/ 13 w 42"/>
                  <a:gd name="T7" fmla="*/ 41 h 70"/>
                  <a:gd name="T8" fmla="*/ 16 w 42"/>
                  <a:gd name="T9" fmla="*/ 14 h 70"/>
                  <a:gd name="T10" fmla="*/ 17 w 42"/>
                  <a:gd name="T11" fmla="*/ 10 h 70"/>
                  <a:gd name="T12" fmla="*/ 11 w 42"/>
                  <a:gd name="T13" fmla="*/ 2 h 70"/>
                  <a:gd name="T14" fmla="*/ 9 w 42"/>
                  <a:gd name="T15" fmla="*/ 0 h 70"/>
                  <a:gd name="T16" fmla="*/ 42 w 42"/>
                  <a:gd name="T17" fmla="*/ 4 h 70"/>
                  <a:gd name="T18" fmla="*/ 42 w 42"/>
                  <a:gd name="T19" fmla="*/ 5 h 70"/>
                  <a:gd name="T20" fmla="*/ 39 w 42"/>
                  <a:gd name="T21" fmla="*/ 6 h 70"/>
                  <a:gd name="T22" fmla="*/ 32 w 42"/>
                  <a:gd name="T23" fmla="*/ 13 h 70"/>
                  <a:gd name="T24" fmla="*/ 27 w 42"/>
                  <a:gd name="T25" fmla="*/ 47 h 70"/>
                  <a:gd name="T26" fmla="*/ 25 w 42"/>
                  <a:gd name="T27" fmla="*/ 58 h 70"/>
                  <a:gd name="T28" fmla="*/ 31 w 42"/>
                  <a:gd name="T29" fmla="*/ 68 h 70"/>
                  <a:gd name="T30" fmla="*/ 33 w 42"/>
                  <a:gd name="T31" fmla="*/ 69 h 70"/>
                  <a:gd name="T32" fmla="*/ 33 w 42"/>
                  <a:gd name="T33" fmla="*/ 70 h 70"/>
                  <a:gd name="T34" fmla="*/ 0 w 42"/>
                  <a:gd name="T35" fmla="*/ 66 h 70"/>
                  <a:gd name="T36" fmla="*/ 1 w 42"/>
                  <a:gd name="T37" fmla="*/ 6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70">
                    <a:moveTo>
                      <a:pt x="1" y="64"/>
                    </a:moveTo>
                    <a:cubicBezTo>
                      <a:pt x="2" y="64"/>
                      <a:pt x="3" y="64"/>
                      <a:pt x="4" y="64"/>
                    </a:cubicBezTo>
                    <a:cubicBezTo>
                      <a:pt x="8" y="63"/>
                      <a:pt x="10" y="62"/>
                      <a:pt x="10" y="57"/>
                    </a:cubicBezTo>
                    <a:cubicBezTo>
                      <a:pt x="11" y="52"/>
                      <a:pt x="12" y="47"/>
                      <a:pt x="13" y="41"/>
                    </a:cubicBezTo>
                    <a:cubicBezTo>
                      <a:pt x="14" y="32"/>
                      <a:pt x="15" y="23"/>
                      <a:pt x="16" y="14"/>
                    </a:cubicBezTo>
                    <a:cubicBezTo>
                      <a:pt x="16" y="13"/>
                      <a:pt x="17" y="12"/>
                      <a:pt x="17" y="10"/>
                    </a:cubicBezTo>
                    <a:cubicBezTo>
                      <a:pt x="17" y="5"/>
                      <a:pt x="16" y="4"/>
                      <a:pt x="11" y="2"/>
                    </a:cubicBezTo>
                    <a:cubicBezTo>
                      <a:pt x="10" y="1"/>
                      <a:pt x="10" y="1"/>
                      <a:pt x="9" y="0"/>
                    </a:cubicBezTo>
                    <a:cubicBezTo>
                      <a:pt x="20" y="1"/>
                      <a:pt x="31" y="2"/>
                      <a:pt x="42" y="4"/>
                    </a:cubicBezTo>
                    <a:cubicBezTo>
                      <a:pt x="42" y="5"/>
                      <a:pt x="42" y="5"/>
                      <a:pt x="42" y="5"/>
                    </a:cubicBezTo>
                    <a:cubicBezTo>
                      <a:pt x="41" y="5"/>
                      <a:pt x="40" y="6"/>
                      <a:pt x="39" y="6"/>
                    </a:cubicBezTo>
                    <a:cubicBezTo>
                      <a:pt x="34" y="6"/>
                      <a:pt x="32" y="7"/>
                      <a:pt x="32" y="13"/>
                    </a:cubicBezTo>
                    <a:cubicBezTo>
                      <a:pt x="30" y="24"/>
                      <a:pt x="28" y="36"/>
                      <a:pt x="27" y="47"/>
                    </a:cubicBezTo>
                    <a:cubicBezTo>
                      <a:pt x="26" y="51"/>
                      <a:pt x="26" y="55"/>
                      <a:pt x="25" y="58"/>
                    </a:cubicBezTo>
                    <a:cubicBezTo>
                      <a:pt x="25" y="64"/>
                      <a:pt x="26" y="66"/>
                      <a:pt x="31" y="68"/>
                    </a:cubicBezTo>
                    <a:cubicBezTo>
                      <a:pt x="32" y="68"/>
                      <a:pt x="32" y="69"/>
                      <a:pt x="33" y="69"/>
                    </a:cubicBezTo>
                    <a:cubicBezTo>
                      <a:pt x="33" y="69"/>
                      <a:pt x="33" y="69"/>
                      <a:pt x="33" y="70"/>
                    </a:cubicBezTo>
                    <a:cubicBezTo>
                      <a:pt x="22" y="69"/>
                      <a:pt x="11" y="68"/>
                      <a:pt x="0" y="66"/>
                    </a:cubicBezTo>
                    <a:cubicBezTo>
                      <a:pt x="1" y="65"/>
                      <a:pt x="1" y="65"/>
                      <a:pt x="1" y="64"/>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6" name="Freeform 62">
                <a:extLst>
                  <a:ext uri="{FF2B5EF4-FFF2-40B4-BE49-F238E27FC236}">
                    <a16:creationId xmlns:a16="http://schemas.microsoft.com/office/drawing/2014/main" id="{00A3E78C-A2CF-4F84-BD83-F8BEF41AD073}"/>
                  </a:ext>
                </a:extLst>
              </p:cNvPr>
              <p:cNvSpPr>
                <a:spLocks/>
              </p:cNvSpPr>
              <p:nvPr/>
            </p:nvSpPr>
            <p:spPr bwMode="auto">
              <a:xfrm>
                <a:off x="4087756" y="25828682"/>
                <a:ext cx="361786" cy="471895"/>
              </a:xfrm>
              <a:custGeom>
                <a:avLst/>
                <a:gdLst>
                  <a:gd name="T0" fmla="*/ 1 w 52"/>
                  <a:gd name="T1" fmla="*/ 51 h 67"/>
                  <a:gd name="T2" fmla="*/ 5 w 52"/>
                  <a:gd name="T3" fmla="*/ 52 h 67"/>
                  <a:gd name="T4" fmla="*/ 16 w 52"/>
                  <a:gd name="T5" fmla="*/ 47 h 67"/>
                  <a:gd name="T6" fmla="*/ 32 w 52"/>
                  <a:gd name="T7" fmla="*/ 12 h 67"/>
                  <a:gd name="T8" fmla="*/ 33 w 52"/>
                  <a:gd name="T9" fmla="*/ 9 h 67"/>
                  <a:gd name="T10" fmla="*/ 29 w 52"/>
                  <a:gd name="T11" fmla="*/ 2 h 67"/>
                  <a:gd name="T12" fmla="*/ 23 w 52"/>
                  <a:gd name="T13" fmla="*/ 1 h 67"/>
                  <a:gd name="T14" fmla="*/ 52 w 52"/>
                  <a:gd name="T15" fmla="*/ 1 h 67"/>
                  <a:gd name="T16" fmla="*/ 51 w 52"/>
                  <a:gd name="T17" fmla="*/ 4 h 67"/>
                  <a:gd name="T18" fmla="*/ 29 w 52"/>
                  <a:gd name="T19" fmla="*/ 52 h 67"/>
                  <a:gd name="T20" fmla="*/ 33 w 52"/>
                  <a:gd name="T21" fmla="*/ 65 h 67"/>
                  <a:gd name="T22" fmla="*/ 34 w 52"/>
                  <a:gd name="T23" fmla="*/ 66 h 67"/>
                  <a:gd name="T24" fmla="*/ 34 w 52"/>
                  <a:gd name="T25" fmla="*/ 67 h 67"/>
                  <a:gd name="T26" fmla="*/ 33 w 52"/>
                  <a:gd name="T27" fmla="*/ 67 h 67"/>
                  <a:gd name="T28" fmla="*/ 2 w 52"/>
                  <a:gd name="T29" fmla="*/ 53 h 67"/>
                  <a:gd name="T30" fmla="*/ 0 w 52"/>
                  <a:gd name="T31" fmla="*/ 52 h 67"/>
                  <a:gd name="T32" fmla="*/ 1 w 52"/>
                  <a:gd name="T33" fmla="*/ 5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67">
                    <a:moveTo>
                      <a:pt x="1" y="51"/>
                    </a:moveTo>
                    <a:cubicBezTo>
                      <a:pt x="2" y="51"/>
                      <a:pt x="4" y="51"/>
                      <a:pt x="5" y="52"/>
                    </a:cubicBezTo>
                    <a:cubicBezTo>
                      <a:pt x="10" y="53"/>
                      <a:pt x="13" y="52"/>
                      <a:pt x="16" y="47"/>
                    </a:cubicBezTo>
                    <a:cubicBezTo>
                      <a:pt x="21" y="35"/>
                      <a:pt x="27" y="23"/>
                      <a:pt x="32" y="12"/>
                    </a:cubicBezTo>
                    <a:cubicBezTo>
                      <a:pt x="33" y="11"/>
                      <a:pt x="33" y="10"/>
                      <a:pt x="33" y="9"/>
                    </a:cubicBezTo>
                    <a:cubicBezTo>
                      <a:pt x="34" y="5"/>
                      <a:pt x="33" y="3"/>
                      <a:pt x="29" y="2"/>
                    </a:cubicBezTo>
                    <a:cubicBezTo>
                      <a:pt x="28" y="2"/>
                      <a:pt x="26" y="2"/>
                      <a:pt x="23" y="1"/>
                    </a:cubicBezTo>
                    <a:cubicBezTo>
                      <a:pt x="27" y="0"/>
                      <a:pt x="44" y="0"/>
                      <a:pt x="52" y="1"/>
                    </a:cubicBezTo>
                    <a:cubicBezTo>
                      <a:pt x="52" y="2"/>
                      <a:pt x="52" y="3"/>
                      <a:pt x="51" y="4"/>
                    </a:cubicBezTo>
                    <a:cubicBezTo>
                      <a:pt x="44" y="20"/>
                      <a:pt x="37" y="36"/>
                      <a:pt x="29" y="52"/>
                    </a:cubicBezTo>
                    <a:cubicBezTo>
                      <a:pt x="26" y="59"/>
                      <a:pt x="26" y="61"/>
                      <a:pt x="33" y="65"/>
                    </a:cubicBezTo>
                    <a:cubicBezTo>
                      <a:pt x="33" y="65"/>
                      <a:pt x="34" y="66"/>
                      <a:pt x="34" y="66"/>
                    </a:cubicBezTo>
                    <a:cubicBezTo>
                      <a:pt x="34" y="66"/>
                      <a:pt x="34" y="67"/>
                      <a:pt x="34" y="67"/>
                    </a:cubicBezTo>
                    <a:cubicBezTo>
                      <a:pt x="34" y="67"/>
                      <a:pt x="33" y="67"/>
                      <a:pt x="33" y="67"/>
                    </a:cubicBezTo>
                    <a:cubicBezTo>
                      <a:pt x="23" y="62"/>
                      <a:pt x="13" y="58"/>
                      <a:pt x="2" y="53"/>
                    </a:cubicBezTo>
                    <a:cubicBezTo>
                      <a:pt x="1" y="53"/>
                      <a:pt x="1" y="52"/>
                      <a:pt x="0" y="52"/>
                    </a:cubicBezTo>
                    <a:cubicBezTo>
                      <a:pt x="1" y="51"/>
                      <a:pt x="1" y="51"/>
                      <a:pt x="1" y="51"/>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7" name="Freeform 71">
                <a:extLst>
                  <a:ext uri="{FF2B5EF4-FFF2-40B4-BE49-F238E27FC236}">
                    <a16:creationId xmlns:a16="http://schemas.microsoft.com/office/drawing/2014/main" id="{0265EC9A-215C-4451-94F2-BA2294AE20B1}"/>
                  </a:ext>
                </a:extLst>
              </p:cNvPr>
              <p:cNvSpPr>
                <a:spLocks noEditPoints="1"/>
              </p:cNvSpPr>
              <p:nvPr/>
            </p:nvSpPr>
            <p:spPr bwMode="auto">
              <a:xfrm>
                <a:off x="3199023" y="21141194"/>
                <a:ext cx="4561646" cy="4553784"/>
              </a:xfrm>
              <a:custGeom>
                <a:avLst/>
                <a:gdLst>
                  <a:gd name="T0" fmla="*/ 326 w 652"/>
                  <a:gd name="T1" fmla="*/ 652 h 652"/>
                  <a:gd name="T2" fmla="*/ 326 w 652"/>
                  <a:gd name="T3" fmla="*/ 0 h 652"/>
                  <a:gd name="T4" fmla="*/ 300 w 652"/>
                  <a:gd name="T5" fmla="*/ 368 h 652"/>
                  <a:gd name="T6" fmla="*/ 300 w 652"/>
                  <a:gd name="T7" fmla="*/ 408 h 652"/>
                  <a:gd name="T8" fmla="*/ 292 w 652"/>
                  <a:gd name="T9" fmla="*/ 425 h 652"/>
                  <a:gd name="T10" fmla="*/ 239 w 652"/>
                  <a:gd name="T11" fmla="*/ 475 h 652"/>
                  <a:gd name="T12" fmla="*/ 208 w 652"/>
                  <a:gd name="T13" fmla="*/ 558 h 652"/>
                  <a:gd name="T14" fmla="*/ 256 w 652"/>
                  <a:gd name="T15" fmla="*/ 566 h 652"/>
                  <a:gd name="T16" fmla="*/ 264 w 652"/>
                  <a:gd name="T17" fmla="*/ 540 h 652"/>
                  <a:gd name="T18" fmla="*/ 312 w 652"/>
                  <a:gd name="T19" fmla="*/ 473 h 652"/>
                  <a:gd name="T20" fmla="*/ 346 w 652"/>
                  <a:gd name="T21" fmla="*/ 477 h 652"/>
                  <a:gd name="T22" fmla="*/ 390 w 652"/>
                  <a:gd name="T23" fmla="*/ 550 h 652"/>
                  <a:gd name="T24" fmla="*/ 410 w 652"/>
                  <a:gd name="T25" fmla="*/ 582 h 652"/>
                  <a:gd name="T26" fmla="*/ 439 w 652"/>
                  <a:gd name="T27" fmla="*/ 536 h 652"/>
                  <a:gd name="T28" fmla="*/ 360 w 652"/>
                  <a:gd name="T29" fmla="*/ 425 h 652"/>
                  <a:gd name="T30" fmla="*/ 351 w 652"/>
                  <a:gd name="T31" fmla="*/ 372 h 652"/>
                  <a:gd name="T32" fmla="*/ 357 w 652"/>
                  <a:gd name="T33" fmla="*/ 369 h 652"/>
                  <a:gd name="T34" fmla="*/ 453 w 652"/>
                  <a:gd name="T35" fmla="*/ 459 h 652"/>
                  <a:gd name="T36" fmla="*/ 489 w 652"/>
                  <a:gd name="T37" fmla="*/ 522 h 652"/>
                  <a:gd name="T38" fmla="*/ 526 w 652"/>
                  <a:gd name="T39" fmla="*/ 508 h 652"/>
                  <a:gd name="T40" fmla="*/ 512 w 652"/>
                  <a:gd name="T41" fmla="*/ 460 h 652"/>
                  <a:gd name="T42" fmla="*/ 373 w 652"/>
                  <a:gd name="T43" fmla="*/ 322 h 652"/>
                  <a:gd name="T44" fmla="*/ 351 w 652"/>
                  <a:gd name="T45" fmla="*/ 304 h 652"/>
                  <a:gd name="T46" fmla="*/ 306 w 652"/>
                  <a:gd name="T47" fmla="*/ 286 h 652"/>
                  <a:gd name="T48" fmla="*/ 300 w 652"/>
                  <a:gd name="T49" fmla="*/ 316 h 652"/>
                  <a:gd name="T50" fmla="*/ 210 w 652"/>
                  <a:gd name="T51" fmla="*/ 361 h 652"/>
                  <a:gd name="T52" fmla="*/ 128 w 652"/>
                  <a:gd name="T53" fmla="*/ 483 h 652"/>
                  <a:gd name="T54" fmla="*/ 140 w 652"/>
                  <a:gd name="T55" fmla="*/ 526 h 652"/>
                  <a:gd name="T56" fmla="*/ 172 w 652"/>
                  <a:gd name="T57" fmla="*/ 509 h 652"/>
                  <a:gd name="T58" fmla="*/ 246 w 652"/>
                  <a:gd name="T59" fmla="*/ 399 h 652"/>
                  <a:gd name="T60" fmla="*/ 300 w 652"/>
                  <a:gd name="T61" fmla="*/ 368 h 652"/>
                  <a:gd name="T62" fmla="*/ 249 w 652"/>
                  <a:gd name="T63" fmla="*/ 114 h 652"/>
                  <a:gd name="T64" fmla="*/ 123 w 652"/>
                  <a:gd name="T65" fmla="*/ 169 h 652"/>
                  <a:gd name="T66" fmla="*/ 75 w 652"/>
                  <a:gd name="T67" fmla="*/ 214 h 652"/>
                  <a:gd name="T68" fmla="*/ 108 w 652"/>
                  <a:gd name="T69" fmla="*/ 242 h 652"/>
                  <a:gd name="T70" fmla="*/ 158 w 652"/>
                  <a:gd name="T71" fmla="*/ 210 h 652"/>
                  <a:gd name="T72" fmla="*/ 253 w 652"/>
                  <a:gd name="T73" fmla="*/ 164 h 652"/>
                  <a:gd name="T74" fmla="*/ 250 w 652"/>
                  <a:gd name="T75" fmla="*/ 222 h 652"/>
                  <a:gd name="T76" fmla="*/ 65 w 652"/>
                  <a:gd name="T77" fmla="*/ 383 h 652"/>
                  <a:gd name="T78" fmla="*/ 80 w 652"/>
                  <a:gd name="T79" fmla="*/ 422 h 652"/>
                  <a:gd name="T80" fmla="*/ 113 w 652"/>
                  <a:gd name="T81" fmla="*/ 400 h 652"/>
                  <a:gd name="T82" fmla="*/ 215 w 652"/>
                  <a:gd name="T83" fmla="*/ 296 h 652"/>
                  <a:gd name="T84" fmla="*/ 304 w 652"/>
                  <a:gd name="T85" fmla="*/ 240 h 652"/>
                  <a:gd name="T86" fmla="*/ 303 w 652"/>
                  <a:gd name="T87" fmla="*/ 78 h 652"/>
                  <a:gd name="T88" fmla="*/ 269 w 652"/>
                  <a:gd name="T89" fmla="*/ 56 h 652"/>
                  <a:gd name="T90" fmla="*/ 253 w 652"/>
                  <a:gd name="T91" fmla="*/ 90 h 652"/>
                  <a:gd name="T92" fmla="*/ 398 w 652"/>
                  <a:gd name="T93" fmla="*/ 112 h 652"/>
                  <a:gd name="T94" fmla="*/ 398 w 652"/>
                  <a:gd name="T95" fmla="*/ 82 h 652"/>
                  <a:gd name="T96" fmla="*/ 368 w 652"/>
                  <a:gd name="T97" fmla="*/ 54 h 652"/>
                  <a:gd name="T98" fmla="*/ 347 w 652"/>
                  <a:gd name="T99" fmla="*/ 85 h 652"/>
                  <a:gd name="T100" fmla="*/ 347 w 652"/>
                  <a:gd name="T101" fmla="*/ 243 h 652"/>
                  <a:gd name="T102" fmla="*/ 369 w 652"/>
                  <a:gd name="T103" fmla="*/ 264 h 652"/>
                  <a:gd name="T104" fmla="*/ 493 w 652"/>
                  <a:gd name="T105" fmla="*/ 344 h 652"/>
                  <a:gd name="T106" fmla="*/ 549 w 652"/>
                  <a:gd name="T107" fmla="*/ 416 h 652"/>
                  <a:gd name="T108" fmla="*/ 587 w 652"/>
                  <a:gd name="T109" fmla="*/ 384 h 652"/>
                  <a:gd name="T110" fmla="*/ 407 w 652"/>
                  <a:gd name="T111" fmla="*/ 224 h 652"/>
                  <a:gd name="T112" fmla="*/ 398 w 652"/>
                  <a:gd name="T113" fmla="*/ 164 h 652"/>
                  <a:gd name="T114" fmla="*/ 403 w 652"/>
                  <a:gd name="T115" fmla="*/ 165 h 652"/>
                  <a:gd name="T116" fmla="*/ 532 w 652"/>
                  <a:gd name="T117" fmla="*/ 236 h 652"/>
                  <a:gd name="T118" fmla="*/ 575 w 652"/>
                  <a:gd name="T119" fmla="*/ 211 h 652"/>
                  <a:gd name="T120" fmla="*/ 509 w 652"/>
                  <a:gd name="T121" fmla="*/ 157 h 652"/>
                  <a:gd name="T122" fmla="*/ 398 w 652"/>
                  <a:gd name="T123" fmla="*/ 112 h 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52" h="652">
                    <a:moveTo>
                      <a:pt x="652" y="326"/>
                    </a:moveTo>
                    <a:cubicBezTo>
                      <a:pt x="652" y="505"/>
                      <a:pt x="506" y="652"/>
                      <a:pt x="326" y="652"/>
                    </a:cubicBezTo>
                    <a:cubicBezTo>
                      <a:pt x="147" y="652"/>
                      <a:pt x="0" y="507"/>
                      <a:pt x="0" y="326"/>
                    </a:cubicBezTo>
                    <a:cubicBezTo>
                      <a:pt x="0" y="146"/>
                      <a:pt x="146" y="0"/>
                      <a:pt x="326" y="0"/>
                    </a:cubicBezTo>
                    <a:cubicBezTo>
                      <a:pt x="506" y="0"/>
                      <a:pt x="652" y="147"/>
                      <a:pt x="652" y="326"/>
                    </a:cubicBezTo>
                    <a:close/>
                    <a:moveTo>
                      <a:pt x="300" y="368"/>
                    </a:moveTo>
                    <a:cubicBezTo>
                      <a:pt x="300" y="370"/>
                      <a:pt x="300" y="371"/>
                      <a:pt x="300" y="373"/>
                    </a:cubicBezTo>
                    <a:cubicBezTo>
                      <a:pt x="300" y="385"/>
                      <a:pt x="300" y="396"/>
                      <a:pt x="300" y="408"/>
                    </a:cubicBezTo>
                    <a:cubicBezTo>
                      <a:pt x="300" y="409"/>
                      <a:pt x="300" y="410"/>
                      <a:pt x="300" y="411"/>
                    </a:cubicBezTo>
                    <a:cubicBezTo>
                      <a:pt x="300" y="417"/>
                      <a:pt x="297" y="422"/>
                      <a:pt x="292" y="425"/>
                    </a:cubicBezTo>
                    <a:cubicBezTo>
                      <a:pt x="290" y="426"/>
                      <a:pt x="288" y="428"/>
                      <a:pt x="285" y="429"/>
                    </a:cubicBezTo>
                    <a:cubicBezTo>
                      <a:pt x="267" y="441"/>
                      <a:pt x="252" y="457"/>
                      <a:pt x="239" y="475"/>
                    </a:cubicBezTo>
                    <a:cubicBezTo>
                      <a:pt x="225" y="496"/>
                      <a:pt x="216" y="520"/>
                      <a:pt x="210" y="544"/>
                    </a:cubicBezTo>
                    <a:cubicBezTo>
                      <a:pt x="209" y="549"/>
                      <a:pt x="208" y="553"/>
                      <a:pt x="208" y="558"/>
                    </a:cubicBezTo>
                    <a:cubicBezTo>
                      <a:pt x="207" y="571"/>
                      <a:pt x="215" y="581"/>
                      <a:pt x="228" y="583"/>
                    </a:cubicBezTo>
                    <a:cubicBezTo>
                      <a:pt x="239" y="585"/>
                      <a:pt x="252" y="581"/>
                      <a:pt x="256" y="566"/>
                    </a:cubicBezTo>
                    <a:cubicBezTo>
                      <a:pt x="256" y="565"/>
                      <a:pt x="257" y="563"/>
                      <a:pt x="257" y="562"/>
                    </a:cubicBezTo>
                    <a:cubicBezTo>
                      <a:pt x="260" y="555"/>
                      <a:pt x="262" y="547"/>
                      <a:pt x="264" y="540"/>
                    </a:cubicBezTo>
                    <a:cubicBezTo>
                      <a:pt x="270" y="523"/>
                      <a:pt x="278" y="508"/>
                      <a:pt x="289" y="493"/>
                    </a:cubicBezTo>
                    <a:cubicBezTo>
                      <a:pt x="295" y="485"/>
                      <a:pt x="303" y="478"/>
                      <a:pt x="312" y="473"/>
                    </a:cubicBezTo>
                    <a:cubicBezTo>
                      <a:pt x="321" y="468"/>
                      <a:pt x="330" y="468"/>
                      <a:pt x="339" y="473"/>
                    </a:cubicBezTo>
                    <a:cubicBezTo>
                      <a:pt x="341" y="474"/>
                      <a:pt x="344" y="475"/>
                      <a:pt x="346" y="477"/>
                    </a:cubicBezTo>
                    <a:cubicBezTo>
                      <a:pt x="355" y="483"/>
                      <a:pt x="362" y="491"/>
                      <a:pt x="368" y="500"/>
                    </a:cubicBezTo>
                    <a:cubicBezTo>
                      <a:pt x="378" y="516"/>
                      <a:pt x="385" y="533"/>
                      <a:pt x="390" y="550"/>
                    </a:cubicBezTo>
                    <a:cubicBezTo>
                      <a:pt x="392" y="556"/>
                      <a:pt x="394" y="563"/>
                      <a:pt x="396" y="569"/>
                    </a:cubicBezTo>
                    <a:cubicBezTo>
                      <a:pt x="399" y="576"/>
                      <a:pt x="403" y="580"/>
                      <a:pt x="410" y="582"/>
                    </a:cubicBezTo>
                    <a:cubicBezTo>
                      <a:pt x="425" y="588"/>
                      <a:pt x="446" y="577"/>
                      <a:pt x="443" y="555"/>
                    </a:cubicBezTo>
                    <a:cubicBezTo>
                      <a:pt x="442" y="548"/>
                      <a:pt x="440" y="542"/>
                      <a:pt x="439" y="536"/>
                    </a:cubicBezTo>
                    <a:cubicBezTo>
                      <a:pt x="433" y="515"/>
                      <a:pt x="426" y="496"/>
                      <a:pt x="414" y="478"/>
                    </a:cubicBezTo>
                    <a:cubicBezTo>
                      <a:pt x="400" y="456"/>
                      <a:pt x="382" y="439"/>
                      <a:pt x="360" y="425"/>
                    </a:cubicBezTo>
                    <a:cubicBezTo>
                      <a:pt x="354" y="422"/>
                      <a:pt x="351" y="417"/>
                      <a:pt x="351" y="410"/>
                    </a:cubicBezTo>
                    <a:cubicBezTo>
                      <a:pt x="351" y="397"/>
                      <a:pt x="351" y="385"/>
                      <a:pt x="351" y="372"/>
                    </a:cubicBezTo>
                    <a:cubicBezTo>
                      <a:pt x="351" y="371"/>
                      <a:pt x="351" y="370"/>
                      <a:pt x="352" y="368"/>
                    </a:cubicBezTo>
                    <a:cubicBezTo>
                      <a:pt x="354" y="368"/>
                      <a:pt x="355" y="369"/>
                      <a:pt x="357" y="369"/>
                    </a:cubicBezTo>
                    <a:cubicBezTo>
                      <a:pt x="376" y="376"/>
                      <a:pt x="392" y="386"/>
                      <a:pt x="406" y="400"/>
                    </a:cubicBezTo>
                    <a:cubicBezTo>
                      <a:pt x="425" y="417"/>
                      <a:pt x="439" y="437"/>
                      <a:pt x="453" y="459"/>
                    </a:cubicBezTo>
                    <a:cubicBezTo>
                      <a:pt x="462" y="475"/>
                      <a:pt x="471" y="492"/>
                      <a:pt x="479" y="509"/>
                    </a:cubicBezTo>
                    <a:cubicBezTo>
                      <a:pt x="481" y="514"/>
                      <a:pt x="484" y="518"/>
                      <a:pt x="489" y="522"/>
                    </a:cubicBezTo>
                    <a:cubicBezTo>
                      <a:pt x="494" y="526"/>
                      <a:pt x="501" y="529"/>
                      <a:pt x="508" y="527"/>
                    </a:cubicBezTo>
                    <a:cubicBezTo>
                      <a:pt x="518" y="524"/>
                      <a:pt x="524" y="518"/>
                      <a:pt x="526" y="508"/>
                    </a:cubicBezTo>
                    <a:cubicBezTo>
                      <a:pt x="528" y="500"/>
                      <a:pt x="527" y="493"/>
                      <a:pt x="524" y="486"/>
                    </a:cubicBezTo>
                    <a:cubicBezTo>
                      <a:pt x="520" y="477"/>
                      <a:pt x="516" y="469"/>
                      <a:pt x="512" y="460"/>
                    </a:cubicBezTo>
                    <a:cubicBezTo>
                      <a:pt x="498" y="429"/>
                      <a:pt x="480" y="400"/>
                      <a:pt x="456" y="375"/>
                    </a:cubicBezTo>
                    <a:cubicBezTo>
                      <a:pt x="432" y="351"/>
                      <a:pt x="405" y="333"/>
                      <a:pt x="373" y="322"/>
                    </a:cubicBezTo>
                    <a:cubicBezTo>
                      <a:pt x="366" y="320"/>
                      <a:pt x="359" y="318"/>
                      <a:pt x="351" y="316"/>
                    </a:cubicBezTo>
                    <a:cubicBezTo>
                      <a:pt x="351" y="312"/>
                      <a:pt x="351" y="308"/>
                      <a:pt x="351" y="304"/>
                    </a:cubicBezTo>
                    <a:cubicBezTo>
                      <a:pt x="350" y="298"/>
                      <a:pt x="349" y="291"/>
                      <a:pt x="345" y="286"/>
                    </a:cubicBezTo>
                    <a:cubicBezTo>
                      <a:pt x="335" y="271"/>
                      <a:pt x="316" y="271"/>
                      <a:pt x="306" y="286"/>
                    </a:cubicBezTo>
                    <a:cubicBezTo>
                      <a:pt x="302" y="292"/>
                      <a:pt x="301" y="299"/>
                      <a:pt x="301" y="305"/>
                    </a:cubicBezTo>
                    <a:cubicBezTo>
                      <a:pt x="300" y="309"/>
                      <a:pt x="300" y="312"/>
                      <a:pt x="300" y="316"/>
                    </a:cubicBezTo>
                    <a:cubicBezTo>
                      <a:pt x="299" y="317"/>
                      <a:pt x="298" y="317"/>
                      <a:pt x="296" y="317"/>
                    </a:cubicBezTo>
                    <a:cubicBezTo>
                      <a:pt x="264" y="325"/>
                      <a:pt x="235" y="339"/>
                      <a:pt x="210" y="361"/>
                    </a:cubicBezTo>
                    <a:cubicBezTo>
                      <a:pt x="191" y="378"/>
                      <a:pt x="175" y="398"/>
                      <a:pt x="161" y="420"/>
                    </a:cubicBezTo>
                    <a:cubicBezTo>
                      <a:pt x="148" y="440"/>
                      <a:pt x="138" y="462"/>
                      <a:pt x="128" y="483"/>
                    </a:cubicBezTo>
                    <a:cubicBezTo>
                      <a:pt x="126" y="490"/>
                      <a:pt x="124" y="497"/>
                      <a:pt x="125" y="504"/>
                    </a:cubicBezTo>
                    <a:cubicBezTo>
                      <a:pt x="126" y="515"/>
                      <a:pt x="130" y="522"/>
                      <a:pt x="140" y="526"/>
                    </a:cubicBezTo>
                    <a:cubicBezTo>
                      <a:pt x="150" y="530"/>
                      <a:pt x="159" y="526"/>
                      <a:pt x="165" y="519"/>
                    </a:cubicBezTo>
                    <a:cubicBezTo>
                      <a:pt x="168" y="516"/>
                      <a:pt x="170" y="512"/>
                      <a:pt x="172" y="509"/>
                    </a:cubicBezTo>
                    <a:cubicBezTo>
                      <a:pt x="181" y="493"/>
                      <a:pt x="189" y="476"/>
                      <a:pt x="198" y="461"/>
                    </a:cubicBezTo>
                    <a:cubicBezTo>
                      <a:pt x="211" y="438"/>
                      <a:pt x="227" y="417"/>
                      <a:pt x="246" y="399"/>
                    </a:cubicBezTo>
                    <a:cubicBezTo>
                      <a:pt x="260" y="386"/>
                      <a:pt x="276" y="376"/>
                      <a:pt x="294" y="370"/>
                    </a:cubicBezTo>
                    <a:cubicBezTo>
                      <a:pt x="296" y="369"/>
                      <a:pt x="298" y="368"/>
                      <a:pt x="300" y="368"/>
                    </a:cubicBezTo>
                    <a:close/>
                    <a:moveTo>
                      <a:pt x="253" y="112"/>
                    </a:moveTo>
                    <a:cubicBezTo>
                      <a:pt x="252" y="113"/>
                      <a:pt x="250" y="113"/>
                      <a:pt x="249" y="114"/>
                    </a:cubicBezTo>
                    <a:cubicBezTo>
                      <a:pt x="240" y="117"/>
                      <a:pt x="231" y="119"/>
                      <a:pt x="222" y="122"/>
                    </a:cubicBezTo>
                    <a:cubicBezTo>
                      <a:pt x="187" y="134"/>
                      <a:pt x="154" y="149"/>
                      <a:pt x="123" y="169"/>
                    </a:cubicBezTo>
                    <a:cubicBezTo>
                      <a:pt x="110" y="178"/>
                      <a:pt x="97" y="188"/>
                      <a:pt x="85" y="200"/>
                    </a:cubicBezTo>
                    <a:cubicBezTo>
                      <a:pt x="81" y="204"/>
                      <a:pt x="77" y="208"/>
                      <a:pt x="75" y="214"/>
                    </a:cubicBezTo>
                    <a:cubicBezTo>
                      <a:pt x="71" y="225"/>
                      <a:pt x="76" y="237"/>
                      <a:pt x="87" y="241"/>
                    </a:cubicBezTo>
                    <a:cubicBezTo>
                      <a:pt x="94" y="244"/>
                      <a:pt x="101" y="244"/>
                      <a:pt x="108" y="242"/>
                    </a:cubicBezTo>
                    <a:cubicBezTo>
                      <a:pt x="114" y="240"/>
                      <a:pt x="118" y="237"/>
                      <a:pt x="123" y="234"/>
                    </a:cubicBezTo>
                    <a:cubicBezTo>
                      <a:pt x="134" y="226"/>
                      <a:pt x="146" y="217"/>
                      <a:pt x="158" y="210"/>
                    </a:cubicBezTo>
                    <a:cubicBezTo>
                      <a:pt x="186" y="191"/>
                      <a:pt x="216" y="176"/>
                      <a:pt x="249" y="165"/>
                    </a:cubicBezTo>
                    <a:cubicBezTo>
                      <a:pt x="250" y="165"/>
                      <a:pt x="252" y="164"/>
                      <a:pt x="253" y="164"/>
                    </a:cubicBezTo>
                    <a:cubicBezTo>
                      <a:pt x="253" y="183"/>
                      <a:pt x="253" y="202"/>
                      <a:pt x="253" y="220"/>
                    </a:cubicBezTo>
                    <a:cubicBezTo>
                      <a:pt x="252" y="221"/>
                      <a:pt x="251" y="221"/>
                      <a:pt x="250" y="222"/>
                    </a:cubicBezTo>
                    <a:cubicBezTo>
                      <a:pt x="185" y="247"/>
                      <a:pt x="131" y="288"/>
                      <a:pt x="90" y="345"/>
                    </a:cubicBezTo>
                    <a:cubicBezTo>
                      <a:pt x="81" y="357"/>
                      <a:pt x="73" y="370"/>
                      <a:pt x="65" y="383"/>
                    </a:cubicBezTo>
                    <a:cubicBezTo>
                      <a:pt x="62" y="387"/>
                      <a:pt x="60" y="391"/>
                      <a:pt x="60" y="395"/>
                    </a:cubicBezTo>
                    <a:cubicBezTo>
                      <a:pt x="60" y="408"/>
                      <a:pt x="68" y="419"/>
                      <a:pt x="80" y="422"/>
                    </a:cubicBezTo>
                    <a:cubicBezTo>
                      <a:pt x="90" y="425"/>
                      <a:pt x="98" y="422"/>
                      <a:pt x="104" y="413"/>
                    </a:cubicBezTo>
                    <a:cubicBezTo>
                      <a:pt x="107" y="409"/>
                      <a:pt x="110" y="404"/>
                      <a:pt x="113" y="400"/>
                    </a:cubicBezTo>
                    <a:cubicBezTo>
                      <a:pt x="127" y="380"/>
                      <a:pt x="143" y="361"/>
                      <a:pt x="160" y="343"/>
                    </a:cubicBezTo>
                    <a:cubicBezTo>
                      <a:pt x="177" y="325"/>
                      <a:pt x="195" y="309"/>
                      <a:pt x="215" y="296"/>
                    </a:cubicBezTo>
                    <a:cubicBezTo>
                      <a:pt x="237" y="282"/>
                      <a:pt x="261" y="271"/>
                      <a:pt x="286" y="264"/>
                    </a:cubicBezTo>
                    <a:cubicBezTo>
                      <a:pt x="300" y="260"/>
                      <a:pt x="304" y="253"/>
                      <a:pt x="304" y="240"/>
                    </a:cubicBezTo>
                    <a:cubicBezTo>
                      <a:pt x="304" y="189"/>
                      <a:pt x="304" y="138"/>
                      <a:pt x="304" y="88"/>
                    </a:cubicBezTo>
                    <a:cubicBezTo>
                      <a:pt x="304" y="84"/>
                      <a:pt x="304" y="81"/>
                      <a:pt x="303" y="78"/>
                    </a:cubicBezTo>
                    <a:cubicBezTo>
                      <a:pt x="303" y="74"/>
                      <a:pt x="302" y="69"/>
                      <a:pt x="299" y="65"/>
                    </a:cubicBezTo>
                    <a:cubicBezTo>
                      <a:pt x="293" y="55"/>
                      <a:pt x="280" y="51"/>
                      <a:pt x="269" y="56"/>
                    </a:cubicBezTo>
                    <a:cubicBezTo>
                      <a:pt x="261" y="61"/>
                      <a:pt x="256" y="68"/>
                      <a:pt x="254" y="77"/>
                    </a:cubicBezTo>
                    <a:cubicBezTo>
                      <a:pt x="254" y="81"/>
                      <a:pt x="254" y="85"/>
                      <a:pt x="253" y="90"/>
                    </a:cubicBezTo>
                    <a:cubicBezTo>
                      <a:pt x="253" y="97"/>
                      <a:pt x="253" y="105"/>
                      <a:pt x="253" y="112"/>
                    </a:cubicBezTo>
                    <a:close/>
                    <a:moveTo>
                      <a:pt x="398" y="112"/>
                    </a:moveTo>
                    <a:cubicBezTo>
                      <a:pt x="398" y="110"/>
                      <a:pt x="398" y="108"/>
                      <a:pt x="398" y="106"/>
                    </a:cubicBezTo>
                    <a:cubicBezTo>
                      <a:pt x="398" y="98"/>
                      <a:pt x="398" y="90"/>
                      <a:pt x="398" y="82"/>
                    </a:cubicBezTo>
                    <a:cubicBezTo>
                      <a:pt x="397" y="76"/>
                      <a:pt x="396" y="70"/>
                      <a:pt x="392" y="65"/>
                    </a:cubicBezTo>
                    <a:cubicBezTo>
                      <a:pt x="386" y="57"/>
                      <a:pt x="378" y="53"/>
                      <a:pt x="368" y="54"/>
                    </a:cubicBezTo>
                    <a:cubicBezTo>
                      <a:pt x="358" y="56"/>
                      <a:pt x="352" y="62"/>
                      <a:pt x="349" y="71"/>
                    </a:cubicBezTo>
                    <a:cubicBezTo>
                      <a:pt x="348" y="75"/>
                      <a:pt x="347" y="80"/>
                      <a:pt x="347" y="85"/>
                    </a:cubicBezTo>
                    <a:cubicBezTo>
                      <a:pt x="347" y="137"/>
                      <a:pt x="347" y="189"/>
                      <a:pt x="347" y="242"/>
                    </a:cubicBezTo>
                    <a:cubicBezTo>
                      <a:pt x="347" y="242"/>
                      <a:pt x="347" y="243"/>
                      <a:pt x="347" y="243"/>
                    </a:cubicBezTo>
                    <a:cubicBezTo>
                      <a:pt x="347" y="251"/>
                      <a:pt x="351" y="257"/>
                      <a:pt x="358" y="260"/>
                    </a:cubicBezTo>
                    <a:cubicBezTo>
                      <a:pt x="361" y="262"/>
                      <a:pt x="365" y="263"/>
                      <a:pt x="369" y="264"/>
                    </a:cubicBezTo>
                    <a:cubicBezTo>
                      <a:pt x="387" y="270"/>
                      <a:pt x="405" y="277"/>
                      <a:pt x="421" y="286"/>
                    </a:cubicBezTo>
                    <a:cubicBezTo>
                      <a:pt x="449" y="301"/>
                      <a:pt x="473" y="321"/>
                      <a:pt x="493" y="344"/>
                    </a:cubicBezTo>
                    <a:cubicBezTo>
                      <a:pt x="513" y="365"/>
                      <a:pt x="530" y="388"/>
                      <a:pt x="546" y="412"/>
                    </a:cubicBezTo>
                    <a:cubicBezTo>
                      <a:pt x="547" y="413"/>
                      <a:pt x="548" y="415"/>
                      <a:pt x="549" y="416"/>
                    </a:cubicBezTo>
                    <a:cubicBezTo>
                      <a:pt x="553" y="421"/>
                      <a:pt x="558" y="423"/>
                      <a:pt x="564" y="423"/>
                    </a:cubicBezTo>
                    <a:cubicBezTo>
                      <a:pt x="584" y="423"/>
                      <a:pt x="598" y="402"/>
                      <a:pt x="587" y="384"/>
                    </a:cubicBezTo>
                    <a:cubicBezTo>
                      <a:pt x="581" y="374"/>
                      <a:pt x="576" y="365"/>
                      <a:pt x="569" y="355"/>
                    </a:cubicBezTo>
                    <a:cubicBezTo>
                      <a:pt x="528" y="296"/>
                      <a:pt x="474" y="251"/>
                      <a:pt x="407" y="224"/>
                    </a:cubicBezTo>
                    <a:cubicBezTo>
                      <a:pt x="404" y="223"/>
                      <a:pt x="401" y="222"/>
                      <a:pt x="398" y="220"/>
                    </a:cubicBezTo>
                    <a:cubicBezTo>
                      <a:pt x="398" y="201"/>
                      <a:pt x="398" y="183"/>
                      <a:pt x="398" y="164"/>
                    </a:cubicBezTo>
                    <a:cubicBezTo>
                      <a:pt x="399" y="164"/>
                      <a:pt x="399" y="164"/>
                      <a:pt x="399" y="164"/>
                    </a:cubicBezTo>
                    <a:cubicBezTo>
                      <a:pt x="401" y="165"/>
                      <a:pt x="402" y="165"/>
                      <a:pt x="403" y="165"/>
                    </a:cubicBezTo>
                    <a:cubicBezTo>
                      <a:pt x="439" y="177"/>
                      <a:pt x="473" y="195"/>
                      <a:pt x="504" y="217"/>
                    </a:cubicBezTo>
                    <a:cubicBezTo>
                      <a:pt x="513" y="223"/>
                      <a:pt x="522" y="230"/>
                      <a:pt x="532" y="236"/>
                    </a:cubicBezTo>
                    <a:cubicBezTo>
                      <a:pt x="539" y="242"/>
                      <a:pt x="547" y="244"/>
                      <a:pt x="556" y="243"/>
                    </a:cubicBezTo>
                    <a:cubicBezTo>
                      <a:pt x="573" y="242"/>
                      <a:pt x="582" y="226"/>
                      <a:pt x="575" y="211"/>
                    </a:cubicBezTo>
                    <a:cubicBezTo>
                      <a:pt x="572" y="206"/>
                      <a:pt x="569" y="202"/>
                      <a:pt x="566" y="199"/>
                    </a:cubicBezTo>
                    <a:cubicBezTo>
                      <a:pt x="549" y="182"/>
                      <a:pt x="529" y="169"/>
                      <a:pt x="509" y="157"/>
                    </a:cubicBezTo>
                    <a:cubicBezTo>
                      <a:pt x="480" y="141"/>
                      <a:pt x="450" y="129"/>
                      <a:pt x="418" y="119"/>
                    </a:cubicBezTo>
                    <a:cubicBezTo>
                      <a:pt x="412" y="116"/>
                      <a:pt x="405" y="114"/>
                      <a:pt x="398" y="11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grpSp>
      </p:grpSp>
      <p:sp>
        <p:nvSpPr>
          <p:cNvPr id="57" name="灯片编号占位符 8">
            <a:extLst>
              <a:ext uri="{FF2B5EF4-FFF2-40B4-BE49-F238E27FC236}">
                <a16:creationId xmlns:a16="http://schemas.microsoft.com/office/drawing/2014/main" id="{EA30CFCD-47F5-4BDB-9235-4899110ACBB2}"/>
              </a:ext>
            </a:extLst>
          </p:cNvPr>
          <p:cNvSpPr>
            <a:spLocks noGrp="1"/>
          </p:cNvSpPr>
          <p:nvPr>
            <p:ph type="sldNum" sz="quarter" idx="4"/>
          </p:nvPr>
        </p:nvSpPr>
        <p:spPr>
          <a:xfrm>
            <a:off x="9005791" y="6394353"/>
            <a:ext cx="2743200" cy="292196"/>
          </a:xfrm>
          <a:prstGeom prst="rect">
            <a:avLst/>
          </a:prstGeom>
        </p:spPr>
        <p:txBody>
          <a:bodyPr vert="horz" lIns="91440" tIns="45720" rIns="91440" bIns="45720" rtlCol="0" anchor="ctr"/>
          <a:lstStyle>
            <a:lvl1pPr algn="r">
              <a:defRPr sz="1200">
                <a:solidFill>
                  <a:schemeClr val="tx1">
                    <a:lumMod val="50000"/>
                    <a:lumOff val="50000"/>
                  </a:schemeClr>
                </a:solidFill>
              </a:defRPr>
            </a:lvl1pPr>
          </a:lstStyle>
          <a:p>
            <a:r>
              <a:rPr lang="en-US" altLang="zh-CN"/>
              <a:t>&lt; </a:t>
            </a:r>
            <a:fld id="{A548B57D-AE10-4CF7-A9DF-59FEFA91B28E}" type="slidenum">
              <a:rPr lang="zh-CN" altLang="en-US" smtClean="0"/>
              <a:pPr/>
              <a:t>‹#›</a:t>
            </a:fld>
            <a:r>
              <a:rPr lang="zh-CN" altLang="en-US"/>
              <a:t> </a:t>
            </a:r>
            <a:r>
              <a:rPr lang="en-US" altLang="zh-CN"/>
              <a:t>&gt;</a:t>
            </a:r>
            <a:endParaRPr lang="zh-CN" altLang="en-US" dirty="0"/>
          </a:p>
        </p:txBody>
      </p:sp>
    </p:spTree>
    <p:extLst>
      <p:ext uri="{BB962C8B-B14F-4D97-AF65-F5344CB8AC3E}">
        <p14:creationId xmlns:p14="http://schemas.microsoft.com/office/powerpoint/2010/main" val="1131119114"/>
      </p:ext>
    </p:extLst>
  </p:cSld>
  <p:clrMapOvr>
    <a:masterClrMapping/>
  </p:clrMapOvr>
  <p:extLst>
    <p:ext uri="{DCECCB84-F9BA-43D5-87BE-67443E8EF086}">
      <p15:sldGuideLst xmlns:p15="http://schemas.microsoft.com/office/powerpoint/2012/main"/>
    </p:ext>
  </p:extLst>
</p:sldLayout>
</file>

<file path=ppt/slideLayouts/slideLayout32.xml><?xml version="1.0" encoding="utf-8"?>
<p:sldLayout xmlns:a="http://schemas.openxmlformats.org/drawingml/2006/main" xmlns:r="http://schemas.openxmlformats.org/officeDocument/2006/relationships" xmlns:p="http://schemas.openxmlformats.org/presentationml/2006/main" type="blank">
  <p:cSld name="全空白">
    <p:spTree>
      <p:nvGrpSpPr>
        <p:cNvPr id="1" name=""/>
        <p:cNvGrpSpPr/>
        <p:nvPr/>
      </p:nvGrpSpPr>
      <p:grpSpPr>
        <a:xfrm>
          <a:off x="0" y="0"/>
          <a:ext cx="0" cy="0"/>
          <a:chOff x="0" y="0"/>
          <a:chExt cx="0" cy="0"/>
        </a:xfrm>
      </p:grpSpPr>
    </p:spTree>
    <p:extLst>
      <p:ext uri="{BB962C8B-B14F-4D97-AF65-F5344CB8AC3E}">
        <p14:creationId xmlns:p14="http://schemas.microsoft.com/office/powerpoint/2010/main" val="638010727"/>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preserve="1" userDrawn="1">
  <p:cSld name="图片占位1">
    <p:spTree>
      <p:nvGrpSpPr>
        <p:cNvPr id="1" name=""/>
        <p:cNvGrpSpPr/>
        <p:nvPr/>
      </p:nvGrpSpPr>
      <p:grpSpPr>
        <a:xfrm>
          <a:off x="0" y="0"/>
          <a:ext cx="0" cy="0"/>
          <a:chOff x="0" y="0"/>
          <a:chExt cx="0" cy="0"/>
        </a:xfrm>
      </p:grpSpPr>
      <p:grpSp>
        <p:nvGrpSpPr>
          <p:cNvPr id="121" name="组合 120">
            <a:extLst>
              <a:ext uri="{FF2B5EF4-FFF2-40B4-BE49-F238E27FC236}">
                <a16:creationId xmlns:a16="http://schemas.microsoft.com/office/drawing/2014/main" id="{752A13C3-8076-4A3B-9E60-2D71D978B1DC}"/>
              </a:ext>
            </a:extLst>
          </p:cNvPr>
          <p:cNvGrpSpPr/>
          <p:nvPr userDrawn="1"/>
        </p:nvGrpSpPr>
        <p:grpSpPr>
          <a:xfrm>
            <a:off x="10177780" y="329882"/>
            <a:ext cx="1512002" cy="444892"/>
            <a:chOff x="9556201" y="498129"/>
            <a:chExt cx="1993881" cy="586680"/>
          </a:xfrm>
        </p:grpSpPr>
        <p:grpSp>
          <p:nvGrpSpPr>
            <p:cNvPr id="122" name="组合 121">
              <a:extLst>
                <a:ext uri="{FF2B5EF4-FFF2-40B4-BE49-F238E27FC236}">
                  <a16:creationId xmlns:a16="http://schemas.microsoft.com/office/drawing/2014/main" id="{E27C398B-69FE-4C31-9C38-8ADE52CE9B05}"/>
                </a:ext>
              </a:extLst>
            </p:cNvPr>
            <p:cNvGrpSpPr/>
            <p:nvPr userDrawn="1"/>
          </p:nvGrpSpPr>
          <p:grpSpPr>
            <a:xfrm>
              <a:off x="10239376" y="968937"/>
              <a:ext cx="1307697" cy="96254"/>
              <a:chOff x="4616246" y="3878362"/>
              <a:chExt cx="5571416" cy="410087"/>
            </a:xfrm>
            <a:solidFill>
              <a:schemeClr val="tx1">
                <a:alpha val="80000"/>
              </a:schemeClr>
            </a:solidFill>
          </p:grpSpPr>
          <p:sp>
            <p:nvSpPr>
              <p:cNvPr id="160" name="Freeform 17">
                <a:extLst>
                  <a:ext uri="{FF2B5EF4-FFF2-40B4-BE49-F238E27FC236}">
                    <a16:creationId xmlns:a16="http://schemas.microsoft.com/office/drawing/2014/main" id="{E5B0E9AD-0A05-4036-8DA1-C7E6733E9DF1}"/>
                  </a:ext>
                </a:extLst>
              </p:cNvPr>
              <p:cNvSpPr>
                <a:spLocks noEditPoints="1"/>
              </p:cNvSpPr>
              <p:nvPr/>
            </p:nvSpPr>
            <p:spPr bwMode="auto">
              <a:xfrm>
                <a:off x="8617798" y="3887973"/>
                <a:ext cx="362030" cy="387660"/>
              </a:xfrm>
              <a:custGeom>
                <a:avLst/>
                <a:gdLst>
                  <a:gd name="T0" fmla="*/ 34 w 127"/>
                  <a:gd name="T1" fmla="*/ 71 h 136"/>
                  <a:gd name="T2" fmla="*/ 34 w 127"/>
                  <a:gd name="T3" fmla="*/ 81 h 136"/>
                  <a:gd name="T4" fmla="*/ 34 w 127"/>
                  <a:gd name="T5" fmla="*/ 114 h 136"/>
                  <a:gd name="T6" fmla="*/ 35 w 127"/>
                  <a:gd name="T7" fmla="*/ 122 h 136"/>
                  <a:gd name="T8" fmla="*/ 40 w 127"/>
                  <a:gd name="T9" fmla="*/ 127 h 136"/>
                  <a:gd name="T10" fmla="*/ 49 w 127"/>
                  <a:gd name="T11" fmla="*/ 128 h 136"/>
                  <a:gd name="T12" fmla="*/ 49 w 127"/>
                  <a:gd name="T13" fmla="*/ 135 h 136"/>
                  <a:gd name="T14" fmla="*/ 1 w 127"/>
                  <a:gd name="T15" fmla="*/ 135 h 136"/>
                  <a:gd name="T16" fmla="*/ 0 w 127"/>
                  <a:gd name="T17" fmla="*/ 132 h 136"/>
                  <a:gd name="T18" fmla="*/ 0 w 127"/>
                  <a:gd name="T19" fmla="*/ 128 h 136"/>
                  <a:gd name="T20" fmla="*/ 9 w 127"/>
                  <a:gd name="T21" fmla="*/ 127 h 136"/>
                  <a:gd name="T22" fmla="*/ 16 w 127"/>
                  <a:gd name="T23" fmla="*/ 120 h 136"/>
                  <a:gd name="T24" fmla="*/ 17 w 127"/>
                  <a:gd name="T25" fmla="*/ 111 h 136"/>
                  <a:gd name="T26" fmla="*/ 17 w 127"/>
                  <a:gd name="T27" fmla="*/ 22 h 136"/>
                  <a:gd name="T28" fmla="*/ 16 w 127"/>
                  <a:gd name="T29" fmla="*/ 15 h 136"/>
                  <a:gd name="T30" fmla="*/ 9 w 127"/>
                  <a:gd name="T31" fmla="*/ 9 h 136"/>
                  <a:gd name="T32" fmla="*/ 0 w 127"/>
                  <a:gd name="T33" fmla="*/ 8 h 136"/>
                  <a:gd name="T34" fmla="*/ 0 w 127"/>
                  <a:gd name="T35" fmla="*/ 1 h 136"/>
                  <a:gd name="T36" fmla="*/ 4 w 127"/>
                  <a:gd name="T37" fmla="*/ 0 h 136"/>
                  <a:gd name="T38" fmla="*/ 71 w 127"/>
                  <a:gd name="T39" fmla="*/ 0 h 136"/>
                  <a:gd name="T40" fmla="*/ 94 w 127"/>
                  <a:gd name="T41" fmla="*/ 4 h 136"/>
                  <a:gd name="T42" fmla="*/ 116 w 127"/>
                  <a:gd name="T43" fmla="*/ 32 h 136"/>
                  <a:gd name="T44" fmla="*/ 97 w 127"/>
                  <a:gd name="T45" fmla="*/ 66 h 136"/>
                  <a:gd name="T46" fmla="*/ 80 w 127"/>
                  <a:gd name="T47" fmla="*/ 70 h 136"/>
                  <a:gd name="T48" fmla="*/ 71 w 127"/>
                  <a:gd name="T49" fmla="*/ 71 h 136"/>
                  <a:gd name="T50" fmla="*/ 73 w 127"/>
                  <a:gd name="T51" fmla="*/ 75 h 136"/>
                  <a:gd name="T52" fmla="*/ 104 w 127"/>
                  <a:gd name="T53" fmla="*/ 114 h 136"/>
                  <a:gd name="T54" fmla="*/ 105 w 127"/>
                  <a:gd name="T55" fmla="*/ 116 h 136"/>
                  <a:gd name="T56" fmla="*/ 127 w 127"/>
                  <a:gd name="T57" fmla="*/ 128 h 136"/>
                  <a:gd name="T58" fmla="*/ 127 w 127"/>
                  <a:gd name="T59" fmla="*/ 135 h 136"/>
                  <a:gd name="T60" fmla="*/ 116 w 127"/>
                  <a:gd name="T61" fmla="*/ 135 h 136"/>
                  <a:gd name="T62" fmla="*/ 102 w 127"/>
                  <a:gd name="T63" fmla="*/ 136 h 136"/>
                  <a:gd name="T64" fmla="*/ 96 w 127"/>
                  <a:gd name="T65" fmla="*/ 132 h 136"/>
                  <a:gd name="T66" fmla="*/ 59 w 127"/>
                  <a:gd name="T67" fmla="*/ 82 h 136"/>
                  <a:gd name="T68" fmla="*/ 52 w 127"/>
                  <a:gd name="T69" fmla="*/ 73 h 136"/>
                  <a:gd name="T70" fmla="*/ 49 w 127"/>
                  <a:gd name="T71" fmla="*/ 71 h 136"/>
                  <a:gd name="T72" fmla="*/ 34 w 127"/>
                  <a:gd name="T73" fmla="*/ 71 h 136"/>
                  <a:gd name="T74" fmla="*/ 34 w 127"/>
                  <a:gd name="T75" fmla="*/ 61 h 136"/>
                  <a:gd name="T76" fmla="*/ 36 w 127"/>
                  <a:gd name="T77" fmla="*/ 62 h 136"/>
                  <a:gd name="T78" fmla="*/ 66 w 127"/>
                  <a:gd name="T79" fmla="*/ 62 h 136"/>
                  <a:gd name="T80" fmla="*/ 82 w 127"/>
                  <a:gd name="T81" fmla="*/ 59 h 136"/>
                  <a:gd name="T82" fmla="*/ 96 w 127"/>
                  <a:gd name="T83" fmla="*/ 44 h 136"/>
                  <a:gd name="T84" fmla="*/ 96 w 127"/>
                  <a:gd name="T85" fmla="*/ 29 h 136"/>
                  <a:gd name="T86" fmla="*/ 81 w 127"/>
                  <a:gd name="T87" fmla="*/ 12 h 136"/>
                  <a:gd name="T88" fmla="*/ 70 w 127"/>
                  <a:gd name="T89" fmla="*/ 11 h 136"/>
                  <a:gd name="T90" fmla="*/ 37 w 127"/>
                  <a:gd name="T91" fmla="*/ 11 h 136"/>
                  <a:gd name="T92" fmla="*/ 34 w 127"/>
                  <a:gd name="T93" fmla="*/ 11 h 136"/>
                  <a:gd name="T94" fmla="*/ 34 w 127"/>
                  <a:gd name="T95" fmla="*/ 61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7" h="136">
                    <a:moveTo>
                      <a:pt x="34" y="71"/>
                    </a:moveTo>
                    <a:cubicBezTo>
                      <a:pt x="34" y="75"/>
                      <a:pt x="34" y="78"/>
                      <a:pt x="34" y="81"/>
                    </a:cubicBezTo>
                    <a:cubicBezTo>
                      <a:pt x="34" y="92"/>
                      <a:pt x="34" y="103"/>
                      <a:pt x="34" y="114"/>
                    </a:cubicBezTo>
                    <a:cubicBezTo>
                      <a:pt x="34" y="117"/>
                      <a:pt x="34" y="119"/>
                      <a:pt x="35" y="122"/>
                    </a:cubicBezTo>
                    <a:cubicBezTo>
                      <a:pt x="35" y="125"/>
                      <a:pt x="37" y="127"/>
                      <a:pt x="40" y="127"/>
                    </a:cubicBezTo>
                    <a:cubicBezTo>
                      <a:pt x="43" y="127"/>
                      <a:pt x="46" y="128"/>
                      <a:pt x="49" y="128"/>
                    </a:cubicBezTo>
                    <a:cubicBezTo>
                      <a:pt x="49" y="130"/>
                      <a:pt x="49" y="133"/>
                      <a:pt x="49" y="135"/>
                    </a:cubicBezTo>
                    <a:cubicBezTo>
                      <a:pt x="33" y="135"/>
                      <a:pt x="17" y="135"/>
                      <a:pt x="1" y="135"/>
                    </a:cubicBezTo>
                    <a:cubicBezTo>
                      <a:pt x="0" y="134"/>
                      <a:pt x="0" y="133"/>
                      <a:pt x="0" y="132"/>
                    </a:cubicBezTo>
                    <a:cubicBezTo>
                      <a:pt x="0" y="131"/>
                      <a:pt x="0" y="130"/>
                      <a:pt x="0" y="128"/>
                    </a:cubicBezTo>
                    <a:cubicBezTo>
                      <a:pt x="3" y="128"/>
                      <a:pt x="6" y="128"/>
                      <a:pt x="9" y="127"/>
                    </a:cubicBezTo>
                    <a:cubicBezTo>
                      <a:pt x="14" y="126"/>
                      <a:pt x="15" y="125"/>
                      <a:pt x="16" y="120"/>
                    </a:cubicBezTo>
                    <a:cubicBezTo>
                      <a:pt x="16" y="117"/>
                      <a:pt x="17" y="114"/>
                      <a:pt x="17" y="111"/>
                    </a:cubicBezTo>
                    <a:cubicBezTo>
                      <a:pt x="17" y="81"/>
                      <a:pt x="17" y="52"/>
                      <a:pt x="17" y="22"/>
                    </a:cubicBezTo>
                    <a:cubicBezTo>
                      <a:pt x="17" y="20"/>
                      <a:pt x="16" y="17"/>
                      <a:pt x="16" y="15"/>
                    </a:cubicBezTo>
                    <a:cubicBezTo>
                      <a:pt x="15" y="11"/>
                      <a:pt x="13" y="9"/>
                      <a:pt x="9" y="9"/>
                    </a:cubicBezTo>
                    <a:cubicBezTo>
                      <a:pt x="6" y="8"/>
                      <a:pt x="3" y="8"/>
                      <a:pt x="0" y="8"/>
                    </a:cubicBezTo>
                    <a:cubicBezTo>
                      <a:pt x="0" y="5"/>
                      <a:pt x="0" y="3"/>
                      <a:pt x="0" y="1"/>
                    </a:cubicBezTo>
                    <a:cubicBezTo>
                      <a:pt x="2" y="1"/>
                      <a:pt x="3" y="0"/>
                      <a:pt x="4" y="0"/>
                    </a:cubicBezTo>
                    <a:cubicBezTo>
                      <a:pt x="26" y="0"/>
                      <a:pt x="49" y="0"/>
                      <a:pt x="71" y="0"/>
                    </a:cubicBezTo>
                    <a:cubicBezTo>
                      <a:pt x="79" y="0"/>
                      <a:pt x="86" y="1"/>
                      <a:pt x="94" y="4"/>
                    </a:cubicBezTo>
                    <a:cubicBezTo>
                      <a:pt x="108" y="9"/>
                      <a:pt x="115" y="18"/>
                      <a:pt x="116" y="32"/>
                    </a:cubicBezTo>
                    <a:cubicBezTo>
                      <a:pt x="117" y="48"/>
                      <a:pt x="110" y="60"/>
                      <a:pt x="97" y="66"/>
                    </a:cubicBezTo>
                    <a:cubicBezTo>
                      <a:pt x="91" y="68"/>
                      <a:pt x="86" y="70"/>
                      <a:pt x="80" y="70"/>
                    </a:cubicBezTo>
                    <a:cubicBezTo>
                      <a:pt x="77" y="70"/>
                      <a:pt x="74" y="71"/>
                      <a:pt x="71" y="71"/>
                    </a:cubicBezTo>
                    <a:cubicBezTo>
                      <a:pt x="72" y="73"/>
                      <a:pt x="73" y="74"/>
                      <a:pt x="73" y="75"/>
                    </a:cubicBezTo>
                    <a:cubicBezTo>
                      <a:pt x="84" y="88"/>
                      <a:pt x="94" y="101"/>
                      <a:pt x="104" y="114"/>
                    </a:cubicBezTo>
                    <a:cubicBezTo>
                      <a:pt x="105" y="115"/>
                      <a:pt x="105" y="115"/>
                      <a:pt x="105" y="116"/>
                    </a:cubicBezTo>
                    <a:cubicBezTo>
                      <a:pt x="111" y="122"/>
                      <a:pt x="117" y="128"/>
                      <a:pt x="127" y="128"/>
                    </a:cubicBezTo>
                    <a:cubicBezTo>
                      <a:pt x="127" y="130"/>
                      <a:pt x="127" y="133"/>
                      <a:pt x="127" y="135"/>
                    </a:cubicBezTo>
                    <a:cubicBezTo>
                      <a:pt x="124" y="135"/>
                      <a:pt x="120" y="135"/>
                      <a:pt x="116" y="135"/>
                    </a:cubicBezTo>
                    <a:cubicBezTo>
                      <a:pt x="111" y="135"/>
                      <a:pt x="107" y="135"/>
                      <a:pt x="102" y="136"/>
                    </a:cubicBezTo>
                    <a:cubicBezTo>
                      <a:pt x="99" y="136"/>
                      <a:pt x="97" y="134"/>
                      <a:pt x="96" y="132"/>
                    </a:cubicBezTo>
                    <a:cubicBezTo>
                      <a:pt x="83" y="115"/>
                      <a:pt x="71" y="99"/>
                      <a:pt x="59" y="82"/>
                    </a:cubicBezTo>
                    <a:cubicBezTo>
                      <a:pt x="57" y="79"/>
                      <a:pt x="54" y="76"/>
                      <a:pt x="52" y="73"/>
                    </a:cubicBezTo>
                    <a:cubicBezTo>
                      <a:pt x="51" y="72"/>
                      <a:pt x="50" y="71"/>
                      <a:pt x="49" y="71"/>
                    </a:cubicBezTo>
                    <a:cubicBezTo>
                      <a:pt x="44" y="71"/>
                      <a:pt x="39" y="71"/>
                      <a:pt x="34" y="71"/>
                    </a:cubicBezTo>
                    <a:close/>
                    <a:moveTo>
                      <a:pt x="34" y="61"/>
                    </a:moveTo>
                    <a:cubicBezTo>
                      <a:pt x="35" y="62"/>
                      <a:pt x="36" y="62"/>
                      <a:pt x="36" y="62"/>
                    </a:cubicBezTo>
                    <a:cubicBezTo>
                      <a:pt x="46" y="62"/>
                      <a:pt x="56" y="62"/>
                      <a:pt x="66" y="62"/>
                    </a:cubicBezTo>
                    <a:cubicBezTo>
                      <a:pt x="72" y="61"/>
                      <a:pt x="77" y="60"/>
                      <a:pt x="82" y="59"/>
                    </a:cubicBezTo>
                    <a:cubicBezTo>
                      <a:pt x="90" y="56"/>
                      <a:pt x="94" y="51"/>
                      <a:pt x="96" y="44"/>
                    </a:cubicBezTo>
                    <a:cubicBezTo>
                      <a:pt x="96" y="39"/>
                      <a:pt x="97" y="34"/>
                      <a:pt x="96" y="29"/>
                    </a:cubicBezTo>
                    <a:cubicBezTo>
                      <a:pt x="95" y="20"/>
                      <a:pt x="90" y="15"/>
                      <a:pt x="81" y="12"/>
                    </a:cubicBezTo>
                    <a:cubicBezTo>
                      <a:pt x="77" y="11"/>
                      <a:pt x="74" y="11"/>
                      <a:pt x="70" y="11"/>
                    </a:cubicBezTo>
                    <a:cubicBezTo>
                      <a:pt x="59" y="10"/>
                      <a:pt x="48" y="11"/>
                      <a:pt x="37" y="11"/>
                    </a:cubicBezTo>
                    <a:cubicBezTo>
                      <a:pt x="36" y="11"/>
                      <a:pt x="35" y="11"/>
                      <a:pt x="34" y="11"/>
                    </a:cubicBezTo>
                    <a:cubicBezTo>
                      <a:pt x="34" y="28"/>
                      <a:pt x="34" y="44"/>
                      <a:pt x="34" y="61"/>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1" name="Freeform 18">
                <a:extLst>
                  <a:ext uri="{FF2B5EF4-FFF2-40B4-BE49-F238E27FC236}">
                    <a16:creationId xmlns:a16="http://schemas.microsoft.com/office/drawing/2014/main" id="{029271E6-BD5F-4E7D-809E-C4511BA4F756}"/>
                  </a:ext>
                </a:extLst>
              </p:cNvPr>
              <p:cNvSpPr>
                <a:spLocks/>
              </p:cNvSpPr>
              <p:nvPr/>
            </p:nvSpPr>
            <p:spPr bwMode="auto">
              <a:xfrm>
                <a:off x="5333898" y="3887973"/>
                <a:ext cx="362030" cy="384457"/>
              </a:xfrm>
              <a:custGeom>
                <a:avLst/>
                <a:gdLst>
                  <a:gd name="T0" fmla="*/ 50 w 127"/>
                  <a:gd name="T1" fmla="*/ 70 h 135"/>
                  <a:gd name="T2" fmla="*/ 34 w 127"/>
                  <a:gd name="T3" fmla="*/ 87 h 135"/>
                  <a:gd name="T4" fmla="*/ 33 w 127"/>
                  <a:gd name="T5" fmla="*/ 90 h 135"/>
                  <a:gd name="T6" fmla="*/ 33 w 127"/>
                  <a:gd name="T7" fmla="*/ 116 h 135"/>
                  <a:gd name="T8" fmla="*/ 34 w 127"/>
                  <a:gd name="T9" fmla="*/ 120 h 135"/>
                  <a:gd name="T10" fmla="*/ 41 w 127"/>
                  <a:gd name="T11" fmla="*/ 127 h 135"/>
                  <a:gd name="T12" fmla="*/ 49 w 127"/>
                  <a:gd name="T13" fmla="*/ 128 h 135"/>
                  <a:gd name="T14" fmla="*/ 49 w 127"/>
                  <a:gd name="T15" fmla="*/ 135 h 135"/>
                  <a:gd name="T16" fmla="*/ 0 w 127"/>
                  <a:gd name="T17" fmla="*/ 135 h 135"/>
                  <a:gd name="T18" fmla="*/ 0 w 127"/>
                  <a:gd name="T19" fmla="*/ 128 h 135"/>
                  <a:gd name="T20" fmla="*/ 7 w 127"/>
                  <a:gd name="T21" fmla="*/ 128 h 135"/>
                  <a:gd name="T22" fmla="*/ 16 w 127"/>
                  <a:gd name="T23" fmla="*/ 118 h 135"/>
                  <a:gd name="T24" fmla="*/ 16 w 127"/>
                  <a:gd name="T25" fmla="*/ 111 h 135"/>
                  <a:gd name="T26" fmla="*/ 16 w 127"/>
                  <a:gd name="T27" fmla="*/ 24 h 135"/>
                  <a:gd name="T28" fmla="*/ 16 w 127"/>
                  <a:gd name="T29" fmla="*/ 16 h 135"/>
                  <a:gd name="T30" fmla="*/ 8 w 127"/>
                  <a:gd name="T31" fmla="*/ 9 h 135"/>
                  <a:gd name="T32" fmla="*/ 0 w 127"/>
                  <a:gd name="T33" fmla="*/ 8 h 135"/>
                  <a:gd name="T34" fmla="*/ 0 w 127"/>
                  <a:gd name="T35" fmla="*/ 1 h 135"/>
                  <a:gd name="T36" fmla="*/ 49 w 127"/>
                  <a:gd name="T37" fmla="*/ 1 h 135"/>
                  <a:gd name="T38" fmla="*/ 50 w 127"/>
                  <a:gd name="T39" fmla="*/ 8 h 135"/>
                  <a:gd name="T40" fmla="*/ 41 w 127"/>
                  <a:gd name="T41" fmla="*/ 9 h 135"/>
                  <a:gd name="T42" fmla="*/ 34 w 127"/>
                  <a:gd name="T43" fmla="*/ 16 h 135"/>
                  <a:gd name="T44" fmla="*/ 33 w 127"/>
                  <a:gd name="T45" fmla="*/ 23 h 135"/>
                  <a:gd name="T46" fmla="*/ 33 w 127"/>
                  <a:gd name="T47" fmla="*/ 70 h 135"/>
                  <a:gd name="T48" fmla="*/ 33 w 127"/>
                  <a:gd name="T49" fmla="*/ 73 h 135"/>
                  <a:gd name="T50" fmla="*/ 36 w 127"/>
                  <a:gd name="T51" fmla="*/ 71 h 135"/>
                  <a:gd name="T52" fmla="*/ 83 w 127"/>
                  <a:gd name="T53" fmla="*/ 19 h 135"/>
                  <a:gd name="T54" fmla="*/ 86 w 127"/>
                  <a:gd name="T55" fmla="*/ 14 h 135"/>
                  <a:gd name="T56" fmla="*/ 84 w 127"/>
                  <a:gd name="T57" fmla="*/ 9 h 135"/>
                  <a:gd name="T58" fmla="*/ 76 w 127"/>
                  <a:gd name="T59" fmla="*/ 8 h 135"/>
                  <a:gd name="T60" fmla="*/ 76 w 127"/>
                  <a:gd name="T61" fmla="*/ 1 h 135"/>
                  <a:gd name="T62" fmla="*/ 122 w 127"/>
                  <a:gd name="T63" fmla="*/ 1 h 135"/>
                  <a:gd name="T64" fmla="*/ 122 w 127"/>
                  <a:gd name="T65" fmla="*/ 8 h 135"/>
                  <a:gd name="T66" fmla="*/ 118 w 127"/>
                  <a:gd name="T67" fmla="*/ 8 h 135"/>
                  <a:gd name="T68" fmla="*/ 99 w 127"/>
                  <a:gd name="T69" fmla="*/ 18 h 135"/>
                  <a:gd name="T70" fmla="*/ 77 w 127"/>
                  <a:gd name="T71" fmla="*/ 41 h 135"/>
                  <a:gd name="T72" fmla="*/ 62 w 127"/>
                  <a:gd name="T73" fmla="*/ 57 h 135"/>
                  <a:gd name="T74" fmla="*/ 64 w 127"/>
                  <a:gd name="T75" fmla="*/ 61 h 135"/>
                  <a:gd name="T76" fmla="*/ 102 w 127"/>
                  <a:gd name="T77" fmla="*/ 113 h 135"/>
                  <a:gd name="T78" fmla="*/ 108 w 127"/>
                  <a:gd name="T79" fmla="*/ 120 h 135"/>
                  <a:gd name="T80" fmla="*/ 123 w 127"/>
                  <a:gd name="T81" fmla="*/ 127 h 135"/>
                  <a:gd name="T82" fmla="*/ 127 w 127"/>
                  <a:gd name="T83" fmla="*/ 128 h 135"/>
                  <a:gd name="T84" fmla="*/ 127 w 127"/>
                  <a:gd name="T85" fmla="*/ 135 h 135"/>
                  <a:gd name="T86" fmla="*/ 73 w 127"/>
                  <a:gd name="T87" fmla="*/ 135 h 135"/>
                  <a:gd name="T88" fmla="*/ 73 w 127"/>
                  <a:gd name="T89" fmla="*/ 128 h 135"/>
                  <a:gd name="T90" fmla="*/ 80 w 127"/>
                  <a:gd name="T91" fmla="*/ 127 h 135"/>
                  <a:gd name="T92" fmla="*/ 84 w 127"/>
                  <a:gd name="T93" fmla="*/ 120 h 135"/>
                  <a:gd name="T94" fmla="*/ 82 w 127"/>
                  <a:gd name="T95" fmla="*/ 115 h 135"/>
                  <a:gd name="T96" fmla="*/ 51 w 127"/>
                  <a:gd name="T97" fmla="*/ 72 h 135"/>
                  <a:gd name="T98" fmla="*/ 50 w 127"/>
                  <a:gd name="T99" fmla="*/ 7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7" h="135">
                    <a:moveTo>
                      <a:pt x="50" y="70"/>
                    </a:moveTo>
                    <a:cubicBezTo>
                      <a:pt x="44" y="76"/>
                      <a:pt x="39" y="81"/>
                      <a:pt x="34" y="87"/>
                    </a:cubicBezTo>
                    <a:cubicBezTo>
                      <a:pt x="33" y="88"/>
                      <a:pt x="33" y="89"/>
                      <a:pt x="33" y="90"/>
                    </a:cubicBezTo>
                    <a:cubicBezTo>
                      <a:pt x="33" y="99"/>
                      <a:pt x="33" y="107"/>
                      <a:pt x="33" y="116"/>
                    </a:cubicBezTo>
                    <a:cubicBezTo>
                      <a:pt x="33" y="117"/>
                      <a:pt x="33" y="118"/>
                      <a:pt x="34" y="120"/>
                    </a:cubicBezTo>
                    <a:cubicBezTo>
                      <a:pt x="35" y="125"/>
                      <a:pt x="36" y="126"/>
                      <a:pt x="41" y="127"/>
                    </a:cubicBezTo>
                    <a:cubicBezTo>
                      <a:pt x="44" y="127"/>
                      <a:pt x="46" y="128"/>
                      <a:pt x="49" y="128"/>
                    </a:cubicBezTo>
                    <a:cubicBezTo>
                      <a:pt x="49" y="130"/>
                      <a:pt x="49" y="133"/>
                      <a:pt x="49" y="135"/>
                    </a:cubicBezTo>
                    <a:cubicBezTo>
                      <a:pt x="33" y="135"/>
                      <a:pt x="17" y="135"/>
                      <a:pt x="0" y="135"/>
                    </a:cubicBezTo>
                    <a:cubicBezTo>
                      <a:pt x="0" y="133"/>
                      <a:pt x="0" y="131"/>
                      <a:pt x="0" y="128"/>
                    </a:cubicBezTo>
                    <a:cubicBezTo>
                      <a:pt x="2" y="128"/>
                      <a:pt x="5" y="128"/>
                      <a:pt x="7" y="128"/>
                    </a:cubicBezTo>
                    <a:cubicBezTo>
                      <a:pt x="14" y="127"/>
                      <a:pt x="16" y="125"/>
                      <a:pt x="16" y="118"/>
                    </a:cubicBezTo>
                    <a:cubicBezTo>
                      <a:pt x="16" y="115"/>
                      <a:pt x="16" y="113"/>
                      <a:pt x="16" y="111"/>
                    </a:cubicBezTo>
                    <a:cubicBezTo>
                      <a:pt x="16" y="82"/>
                      <a:pt x="16" y="53"/>
                      <a:pt x="16" y="24"/>
                    </a:cubicBezTo>
                    <a:cubicBezTo>
                      <a:pt x="16" y="21"/>
                      <a:pt x="16" y="18"/>
                      <a:pt x="16" y="16"/>
                    </a:cubicBezTo>
                    <a:cubicBezTo>
                      <a:pt x="15" y="11"/>
                      <a:pt x="13" y="9"/>
                      <a:pt x="8" y="9"/>
                    </a:cubicBezTo>
                    <a:cubicBezTo>
                      <a:pt x="5" y="8"/>
                      <a:pt x="3" y="8"/>
                      <a:pt x="0" y="8"/>
                    </a:cubicBezTo>
                    <a:cubicBezTo>
                      <a:pt x="0" y="5"/>
                      <a:pt x="0" y="3"/>
                      <a:pt x="0" y="1"/>
                    </a:cubicBezTo>
                    <a:cubicBezTo>
                      <a:pt x="4" y="0"/>
                      <a:pt x="40" y="0"/>
                      <a:pt x="49" y="1"/>
                    </a:cubicBezTo>
                    <a:cubicBezTo>
                      <a:pt x="49" y="3"/>
                      <a:pt x="50" y="5"/>
                      <a:pt x="50" y="8"/>
                    </a:cubicBezTo>
                    <a:cubicBezTo>
                      <a:pt x="47" y="8"/>
                      <a:pt x="44" y="8"/>
                      <a:pt x="41" y="9"/>
                    </a:cubicBezTo>
                    <a:cubicBezTo>
                      <a:pt x="37" y="9"/>
                      <a:pt x="34" y="11"/>
                      <a:pt x="34" y="16"/>
                    </a:cubicBezTo>
                    <a:cubicBezTo>
                      <a:pt x="33" y="18"/>
                      <a:pt x="33" y="20"/>
                      <a:pt x="33" y="23"/>
                    </a:cubicBezTo>
                    <a:cubicBezTo>
                      <a:pt x="33" y="39"/>
                      <a:pt x="33" y="54"/>
                      <a:pt x="33" y="70"/>
                    </a:cubicBezTo>
                    <a:cubicBezTo>
                      <a:pt x="33" y="71"/>
                      <a:pt x="33" y="72"/>
                      <a:pt x="33" y="73"/>
                    </a:cubicBezTo>
                    <a:cubicBezTo>
                      <a:pt x="35" y="72"/>
                      <a:pt x="36" y="72"/>
                      <a:pt x="36" y="71"/>
                    </a:cubicBezTo>
                    <a:cubicBezTo>
                      <a:pt x="52" y="54"/>
                      <a:pt x="67" y="37"/>
                      <a:pt x="83" y="19"/>
                    </a:cubicBezTo>
                    <a:cubicBezTo>
                      <a:pt x="84" y="18"/>
                      <a:pt x="85" y="16"/>
                      <a:pt x="86" y="14"/>
                    </a:cubicBezTo>
                    <a:cubicBezTo>
                      <a:pt x="88" y="12"/>
                      <a:pt x="87" y="10"/>
                      <a:pt x="84" y="9"/>
                    </a:cubicBezTo>
                    <a:cubicBezTo>
                      <a:pt x="81" y="8"/>
                      <a:pt x="79" y="8"/>
                      <a:pt x="76" y="8"/>
                    </a:cubicBezTo>
                    <a:cubicBezTo>
                      <a:pt x="76" y="5"/>
                      <a:pt x="76" y="3"/>
                      <a:pt x="76" y="1"/>
                    </a:cubicBezTo>
                    <a:cubicBezTo>
                      <a:pt x="79" y="0"/>
                      <a:pt x="114" y="0"/>
                      <a:pt x="122" y="1"/>
                    </a:cubicBezTo>
                    <a:cubicBezTo>
                      <a:pt x="122" y="3"/>
                      <a:pt x="122" y="5"/>
                      <a:pt x="122" y="8"/>
                    </a:cubicBezTo>
                    <a:cubicBezTo>
                      <a:pt x="121" y="8"/>
                      <a:pt x="120" y="8"/>
                      <a:pt x="118" y="8"/>
                    </a:cubicBezTo>
                    <a:cubicBezTo>
                      <a:pt x="111" y="9"/>
                      <a:pt x="104" y="12"/>
                      <a:pt x="99" y="18"/>
                    </a:cubicBezTo>
                    <a:cubicBezTo>
                      <a:pt x="92" y="25"/>
                      <a:pt x="85" y="33"/>
                      <a:pt x="77" y="41"/>
                    </a:cubicBezTo>
                    <a:cubicBezTo>
                      <a:pt x="72" y="46"/>
                      <a:pt x="67" y="52"/>
                      <a:pt x="62" y="57"/>
                    </a:cubicBezTo>
                    <a:cubicBezTo>
                      <a:pt x="63" y="58"/>
                      <a:pt x="64" y="59"/>
                      <a:pt x="64" y="61"/>
                    </a:cubicBezTo>
                    <a:cubicBezTo>
                      <a:pt x="77" y="78"/>
                      <a:pt x="90" y="95"/>
                      <a:pt x="102" y="113"/>
                    </a:cubicBezTo>
                    <a:cubicBezTo>
                      <a:pt x="104" y="115"/>
                      <a:pt x="106" y="118"/>
                      <a:pt x="108" y="120"/>
                    </a:cubicBezTo>
                    <a:cubicBezTo>
                      <a:pt x="112" y="124"/>
                      <a:pt x="117" y="127"/>
                      <a:pt x="123" y="127"/>
                    </a:cubicBezTo>
                    <a:cubicBezTo>
                      <a:pt x="124" y="128"/>
                      <a:pt x="125" y="128"/>
                      <a:pt x="127" y="128"/>
                    </a:cubicBezTo>
                    <a:cubicBezTo>
                      <a:pt x="127" y="130"/>
                      <a:pt x="127" y="133"/>
                      <a:pt x="127" y="135"/>
                    </a:cubicBezTo>
                    <a:cubicBezTo>
                      <a:pt x="109" y="135"/>
                      <a:pt x="91" y="135"/>
                      <a:pt x="73" y="135"/>
                    </a:cubicBezTo>
                    <a:cubicBezTo>
                      <a:pt x="73" y="133"/>
                      <a:pt x="73" y="131"/>
                      <a:pt x="73" y="128"/>
                    </a:cubicBezTo>
                    <a:cubicBezTo>
                      <a:pt x="75" y="128"/>
                      <a:pt x="78" y="128"/>
                      <a:pt x="80" y="127"/>
                    </a:cubicBezTo>
                    <a:cubicBezTo>
                      <a:pt x="85" y="127"/>
                      <a:pt x="86" y="125"/>
                      <a:pt x="84" y="120"/>
                    </a:cubicBezTo>
                    <a:cubicBezTo>
                      <a:pt x="84" y="118"/>
                      <a:pt x="83" y="117"/>
                      <a:pt x="82" y="115"/>
                    </a:cubicBezTo>
                    <a:cubicBezTo>
                      <a:pt x="72" y="101"/>
                      <a:pt x="61" y="86"/>
                      <a:pt x="51" y="72"/>
                    </a:cubicBezTo>
                    <a:cubicBezTo>
                      <a:pt x="51" y="71"/>
                      <a:pt x="50" y="71"/>
                      <a:pt x="50" y="7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2" name="Freeform 19">
                <a:extLst>
                  <a:ext uri="{FF2B5EF4-FFF2-40B4-BE49-F238E27FC236}">
                    <a16:creationId xmlns:a16="http://schemas.microsoft.com/office/drawing/2014/main" id="{F0E374B4-1D8A-4254-9BF8-9478B61B7867}"/>
                  </a:ext>
                </a:extLst>
              </p:cNvPr>
              <p:cNvSpPr>
                <a:spLocks/>
              </p:cNvSpPr>
              <p:nvPr/>
            </p:nvSpPr>
            <p:spPr bwMode="auto">
              <a:xfrm>
                <a:off x="7278607" y="3887973"/>
                <a:ext cx="358826" cy="384457"/>
              </a:xfrm>
              <a:custGeom>
                <a:avLst/>
                <a:gdLst>
                  <a:gd name="T0" fmla="*/ 28 w 126"/>
                  <a:gd name="T1" fmla="*/ 16 h 135"/>
                  <a:gd name="T2" fmla="*/ 28 w 126"/>
                  <a:gd name="T3" fmla="*/ 20 h 135"/>
                  <a:gd name="T4" fmla="*/ 28 w 126"/>
                  <a:gd name="T5" fmla="*/ 109 h 135"/>
                  <a:gd name="T6" fmla="*/ 28 w 126"/>
                  <a:gd name="T7" fmla="*/ 119 h 135"/>
                  <a:gd name="T8" fmla="*/ 37 w 126"/>
                  <a:gd name="T9" fmla="*/ 127 h 135"/>
                  <a:gd name="T10" fmla="*/ 44 w 126"/>
                  <a:gd name="T11" fmla="*/ 128 h 135"/>
                  <a:gd name="T12" fmla="*/ 44 w 126"/>
                  <a:gd name="T13" fmla="*/ 135 h 135"/>
                  <a:gd name="T14" fmla="*/ 0 w 126"/>
                  <a:gd name="T15" fmla="*/ 135 h 135"/>
                  <a:gd name="T16" fmla="*/ 0 w 126"/>
                  <a:gd name="T17" fmla="*/ 128 h 135"/>
                  <a:gd name="T18" fmla="*/ 8 w 126"/>
                  <a:gd name="T19" fmla="*/ 127 h 135"/>
                  <a:gd name="T20" fmla="*/ 16 w 126"/>
                  <a:gd name="T21" fmla="*/ 120 h 135"/>
                  <a:gd name="T22" fmla="*/ 16 w 126"/>
                  <a:gd name="T23" fmla="*/ 113 h 135"/>
                  <a:gd name="T24" fmla="*/ 16 w 126"/>
                  <a:gd name="T25" fmla="*/ 19 h 135"/>
                  <a:gd name="T26" fmla="*/ 16 w 126"/>
                  <a:gd name="T27" fmla="*/ 15 h 135"/>
                  <a:gd name="T28" fmla="*/ 9 w 126"/>
                  <a:gd name="T29" fmla="*/ 9 h 135"/>
                  <a:gd name="T30" fmla="*/ 5 w 126"/>
                  <a:gd name="T31" fmla="*/ 8 h 135"/>
                  <a:gd name="T32" fmla="*/ 1 w 126"/>
                  <a:gd name="T33" fmla="*/ 8 h 135"/>
                  <a:gd name="T34" fmla="*/ 1 w 126"/>
                  <a:gd name="T35" fmla="*/ 1 h 135"/>
                  <a:gd name="T36" fmla="*/ 40 w 126"/>
                  <a:gd name="T37" fmla="*/ 1 h 135"/>
                  <a:gd name="T38" fmla="*/ 98 w 126"/>
                  <a:gd name="T39" fmla="*/ 100 h 135"/>
                  <a:gd name="T40" fmla="*/ 99 w 126"/>
                  <a:gd name="T41" fmla="*/ 100 h 135"/>
                  <a:gd name="T42" fmla="*/ 99 w 126"/>
                  <a:gd name="T43" fmla="*/ 96 h 135"/>
                  <a:gd name="T44" fmla="*/ 99 w 126"/>
                  <a:gd name="T45" fmla="*/ 24 h 135"/>
                  <a:gd name="T46" fmla="*/ 98 w 126"/>
                  <a:gd name="T47" fmla="*/ 16 h 135"/>
                  <a:gd name="T48" fmla="*/ 90 w 126"/>
                  <a:gd name="T49" fmla="*/ 9 h 135"/>
                  <a:gd name="T50" fmla="*/ 83 w 126"/>
                  <a:gd name="T51" fmla="*/ 8 h 135"/>
                  <a:gd name="T52" fmla="*/ 83 w 126"/>
                  <a:gd name="T53" fmla="*/ 1 h 135"/>
                  <a:gd name="T54" fmla="*/ 126 w 126"/>
                  <a:gd name="T55" fmla="*/ 1 h 135"/>
                  <a:gd name="T56" fmla="*/ 126 w 126"/>
                  <a:gd name="T57" fmla="*/ 8 h 135"/>
                  <a:gd name="T58" fmla="*/ 119 w 126"/>
                  <a:gd name="T59" fmla="*/ 9 h 135"/>
                  <a:gd name="T60" fmla="*/ 111 w 126"/>
                  <a:gd name="T61" fmla="*/ 16 h 135"/>
                  <a:gd name="T62" fmla="*/ 110 w 126"/>
                  <a:gd name="T63" fmla="*/ 27 h 135"/>
                  <a:gd name="T64" fmla="*/ 110 w 126"/>
                  <a:gd name="T65" fmla="*/ 129 h 135"/>
                  <a:gd name="T66" fmla="*/ 110 w 126"/>
                  <a:gd name="T67" fmla="*/ 135 h 135"/>
                  <a:gd name="T68" fmla="*/ 99 w 126"/>
                  <a:gd name="T69" fmla="*/ 135 h 135"/>
                  <a:gd name="T70" fmla="*/ 29 w 126"/>
                  <a:gd name="T71" fmla="*/ 15 h 135"/>
                  <a:gd name="T72" fmla="*/ 28 w 126"/>
                  <a:gd name="T73" fmla="*/ 1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6" h="135">
                    <a:moveTo>
                      <a:pt x="28" y="16"/>
                    </a:moveTo>
                    <a:cubicBezTo>
                      <a:pt x="28" y="17"/>
                      <a:pt x="28" y="19"/>
                      <a:pt x="28" y="20"/>
                    </a:cubicBezTo>
                    <a:cubicBezTo>
                      <a:pt x="28" y="50"/>
                      <a:pt x="28" y="79"/>
                      <a:pt x="28" y="109"/>
                    </a:cubicBezTo>
                    <a:cubicBezTo>
                      <a:pt x="28" y="112"/>
                      <a:pt x="28" y="115"/>
                      <a:pt x="28" y="119"/>
                    </a:cubicBezTo>
                    <a:cubicBezTo>
                      <a:pt x="29" y="124"/>
                      <a:pt x="31" y="126"/>
                      <a:pt x="37" y="127"/>
                    </a:cubicBezTo>
                    <a:cubicBezTo>
                      <a:pt x="39" y="127"/>
                      <a:pt x="41" y="128"/>
                      <a:pt x="44" y="128"/>
                    </a:cubicBezTo>
                    <a:cubicBezTo>
                      <a:pt x="44" y="130"/>
                      <a:pt x="44" y="133"/>
                      <a:pt x="44" y="135"/>
                    </a:cubicBezTo>
                    <a:cubicBezTo>
                      <a:pt x="29" y="135"/>
                      <a:pt x="15" y="135"/>
                      <a:pt x="0" y="135"/>
                    </a:cubicBezTo>
                    <a:cubicBezTo>
                      <a:pt x="0" y="133"/>
                      <a:pt x="0" y="131"/>
                      <a:pt x="0" y="128"/>
                    </a:cubicBezTo>
                    <a:cubicBezTo>
                      <a:pt x="3" y="128"/>
                      <a:pt x="5" y="127"/>
                      <a:pt x="8" y="127"/>
                    </a:cubicBezTo>
                    <a:cubicBezTo>
                      <a:pt x="12" y="127"/>
                      <a:pt x="15" y="124"/>
                      <a:pt x="16" y="120"/>
                    </a:cubicBezTo>
                    <a:cubicBezTo>
                      <a:pt x="16" y="118"/>
                      <a:pt x="16" y="115"/>
                      <a:pt x="16" y="113"/>
                    </a:cubicBezTo>
                    <a:cubicBezTo>
                      <a:pt x="16" y="82"/>
                      <a:pt x="16" y="50"/>
                      <a:pt x="16" y="19"/>
                    </a:cubicBezTo>
                    <a:cubicBezTo>
                      <a:pt x="16" y="18"/>
                      <a:pt x="16" y="17"/>
                      <a:pt x="16" y="15"/>
                    </a:cubicBezTo>
                    <a:cubicBezTo>
                      <a:pt x="16" y="11"/>
                      <a:pt x="14" y="9"/>
                      <a:pt x="9" y="9"/>
                    </a:cubicBezTo>
                    <a:cubicBezTo>
                      <a:pt x="8" y="8"/>
                      <a:pt x="7" y="8"/>
                      <a:pt x="5" y="8"/>
                    </a:cubicBezTo>
                    <a:cubicBezTo>
                      <a:pt x="4" y="8"/>
                      <a:pt x="2" y="8"/>
                      <a:pt x="1" y="8"/>
                    </a:cubicBezTo>
                    <a:cubicBezTo>
                      <a:pt x="1" y="5"/>
                      <a:pt x="1" y="3"/>
                      <a:pt x="1" y="1"/>
                    </a:cubicBezTo>
                    <a:cubicBezTo>
                      <a:pt x="14" y="1"/>
                      <a:pt x="27" y="1"/>
                      <a:pt x="40" y="1"/>
                    </a:cubicBezTo>
                    <a:cubicBezTo>
                      <a:pt x="59" y="34"/>
                      <a:pt x="79" y="67"/>
                      <a:pt x="98" y="100"/>
                    </a:cubicBezTo>
                    <a:cubicBezTo>
                      <a:pt x="98" y="100"/>
                      <a:pt x="99" y="100"/>
                      <a:pt x="99" y="100"/>
                    </a:cubicBezTo>
                    <a:cubicBezTo>
                      <a:pt x="99" y="99"/>
                      <a:pt x="99" y="97"/>
                      <a:pt x="99" y="96"/>
                    </a:cubicBezTo>
                    <a:cubicBezTo>
                      <a:pt x="99" y="72"/>
                      <a:pt x="99" y="48"/>
                      <a:pt x="99" y="24"/>
                    </a:cubicBezTo>
                    <a:cubicBezTo>
                      <a:pt x="99" y="21"/>
                      <a:pt x="99" y="19"/>
                      <a:pt x="98" y="16"/>
                    </a:cubicBezTo>
                    <a:cubicBezTo>
                      <a:pt x="97" y="12"/>
                      <a:pt x="94" y="9"/>
                      <a:pt x="90" y="9"/>
                    </a:cubicBezTo>
                    <a:cubicBezTo>
                      <a:pt x="88" y="8"/>
                      <a:pt x="86" y="8"/>
                      <a:pt x="83" y="8"/>
                    </a:cubicBezTo>
                    <a:cubicBezTo>
                      <a:pt x="83" y="5"/>
                      <a:pt x="83" y="3"/>
                      <a:pt x="83" y="1"/>
                    </a:cubicBezTo>
                    <a:cubicBezTo>
                      <a:pt x="87" y="0"/>
                      <a:pt x="115" y="0"/>
                      <a:pt x="126" y="1"/>
                    </a:cubicBezTo>
                    <a:cubicBezTo>
                      <a:pt x="126" y="3"/>
                      <a:pt x="126" y="5"/>
                      <a:pt x="126" y="8"/>
                    </a:cubicBezTo>
                    <a:cubicBezTo>
                      <a:pt x="124" y="8"/>
                      <a:pt x="122" y="8"/>
                      <a:pt x="119" y="9"/>
                    </a:cubicBezTo>
                    <a:cubicBezTo>
                      <a:pt x="115" y="9"/>
                      <a:pt x="112" y="12"/>
                      <a:pt x="111" y="16"/>
                    </a:cubicBezTo>
                    <a:cubicBezTo>
                      <a:pt x="111" y="20"/>
                      <a:pt x="110" y="23"/>
                      <a:pt x="110" y="27"/>
                    </a:cubicBezTo>
                    <a:cubicBezTo>
                      <a:pt x="110" y="61"/>
                      <a:pt x="110" y="95"/>
                      <a:pt x="110" y="129"/>
                    </a:cubicBezTo>
                    <a:cubicBezTo>
                      <a:pt x="110" y="131"/>
                      <a:pt x="110" y="133"/>
                      <a:pt x="110" y="135"/>
                    </a:cubicBezTo>
                    <a:cubicBezTo>
                      <a:pt x="106" y="135"/>
                      <a:pt x="103" y="135"/>
                      <a:pt x="99" y="135"/>
                    </a:cubicBezTo>
                    <a:cubicBezTo>
                      <a:pt x="76" y="95"/>
                      <a:pt x="52" y="55"/>
                      <a:pt x="29" y="15"/>
                    </a:cubicBezTo>
                    <a:cubicBezTo>
                      <a:pt x="28" y="15"/>
                      <a:pt x="28" y="15"/>
                      <a:pt x="28" y="16"/>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3" name="Freeform 20">
                <a:extLst>
                  <a:ext uri="{FF2B5EF4-FFF2-40B4-BE49-F238E27FC236}">
                    <a16:creationId xmlns:a16="http://schemas.microsoft.com/office/drawing/2014/main" id="{AFBC22B1-E0E5-491D-8D3A-0CADD301B3F1}"/>
                  </a:ext>
                </a:extLst>
              </p:cNvPr>
              <p:cNvSpPr>
                <a:spLocks/>
              </p:cNvSpPr>
              <p:nvPr/>
            </p:nvSpPr>
            <p:spPr bwMode="auto">
              <a:xfrm>
                <a:off x="8233341" y="3887973"/>
                <a:ext cx="352419" cy="384457"/>
              </a:xfrm>
              <a:custGeom>
                <a:avLst/>
                <a:gdLst>
                  <a:gd name="T0" fmla="*/ 0 w 124"/>
                  <a:gd name="T1" fmla="*/ 8 h 135"/>
                  <a:gd name="T2" fmla="*/ 0 w 124"/>
                  <a:gd name="T3" fmla="*/ 1 h 135"/>
                  <a:gd name="T4" fmla="*/ 105 w 124"/>
                  <a:gd name="T5" fmla="*/ 1 h 135"/>
                  <a:gd name="T6" fmla="*/ 117 w 124"/>
                  <a:gd name="T7" fmla="*/ 35 h 135"/>
                  <a:gd name="T8" fmla="*/ 110 w 124"/>
                  <a:gd name="T9" fmla="*/ 39 h 135"/>
                  <a:gd name="T10" fmla="*/ 107 w 124"/>
                  <a:gd name="T11" fmla="*/ 33 h 135"/>
                  <a:gd name="T12" fmla="*/ 78 w 124"/>
                  <a:gd name="T13" fmla="*/ 11 h 135"/>
                  <a:gd name="T14" fmla="*/ 34 w 124"/>
                  <a:gd name="T15" fmla="*/ 11 h 135"/>
                  <a:gd name="T16" fmla="*/ 34 w 124"/>
                  <a:gd name="T17" fmla="*/ 61 h 135"/>
                  <a:gd name="T18" fmla="*/ 55 w 124"/>
                  <a:gd name="T19" fmla="*/ 60 h 135"/>
                  <a:gd name="T20" fmla="*/ 69 w 124"/>
                  <a:gd name="T21" fmla="*/ 45 h 135"/>
                  <a:gd name="T22" fmla="*/ 70 w 124"/>
                  <a:gd name="T23" fmla="*/ 36 h 135"/>
                  <a:gd name="T24" fmla="*/ 78 w 124"/>
                  <a:gd name="T25" fmla="*/ 36 h 135"/>
                  <a:gd name="T26" fmla="*/ 78 w 124"/>
                  <a:gd name="T27" fmla="*/ 95 h 135"/>
                  <a:gd name="T28" fmla="*/ 74 w 124"/>
                  <a:gd name="T29" fmla="*/ 95 h 135"/>
                  <a:gd name="T30" fmla="*/ 70 w 124"/>
                  <a:gd name="T31" fmla="*/ 95 h 135"/>
                  <a:gd name="T32" fmla="*/ 70 w 124"/>
                  <a:gd name="T33" fmla="*/ 88 h 135"/>
                  <a:gd name="T34" fmla="*/ 68 w 124"/>
                  <a:gd name="T35" fmla="*/ 81 h 135"/>
                  <a:gd name="T36" fmla="*/ 58 w 124"/>
                  <a:gd name="T37" fmla="*/ 71 h 135"/>
                  <a:gd name="T38" fmla="*/ 34 w 124"/>
                  <a:gd name="T39" fmla="*/ 70 h 135"/>
                  <a:gd name="T40" fmla="*/ 33 w 124"/>
                  <a:gd name="T41" fmla="*/ 74 h 135"/>
                  <a:gd name="T42" fmla="*/ 33 w 124"/>
                  <a:gd name="T43" fmla="*/ 115 h 135"/>
                  <a:gd name="T44" fmla="*/ 43 w 124"/>
                  <a:gd name="T45" fmla="*/ 125 h 135"/>
                  <a:gd name="T46" fmla="*/ 69 w 124"/>
                  <a:gd name="T47" fmla="*/ 125 h 135"/>
                  <a:gd name="T48" fmla="*/ 112 w 124"/>
                  <a:gd name="T49" fmla="*/ 97 h 135"/>
                  <a:gd name="T50" fmla="*/ 115 w 124"/>
                  <a:gd name="T51" fmla="*/ 90 h 135"/>
                  <a:gd name="T52" fmla="*/ 124 w 124"/>
                  <a:gd name="T53" fmla="*/ 93 h 135"/>
                  <a:gd name="T54" fmla="*/ 109 w 124"/>
                  <a:gd name="T55" fmla="*/ 135 h 135"/>
                  <a:gd name="T56" fmla="*/ 0 w 124"/>
                  <a:gd name="T57" fmla="*/ 135 h 135"/>
                  <a:gd name="T58" fmla="*/ 0 w 124"/>
                  <a:gd name="T59" fmla="*/ 128 h 135"/>
                  <a:gd name="T60" fmla="*/ 8 w 124"/>
                  <a:gd name="T61" fmla="*/ 127 h 135"/>
                  <a:gd name="T62" fmla="*/ 15 w 124"/>
                  <a:gd name="T63" fmla="*/ 120 h 135"/>
                  <a:gd name="T64" fmla="*/ 16 w 124"/>
                  <a:gd name="T65" fmla="*/ 113 h 135"/>
                  <a:gd name="T66" fmla="*/ 16 w 124"/>
                  <a:gd name="T67" fmla="*/ 21 h 135"/>
                  <a:gd name="T68" fmla="*/ 16 w 124"/>
                  <a:gd name="T69" fmla="*/ 16 h 135"/>
                  <a:gd name="T70" fmla="*/ 8 w 124"/>
                  <a:gd name="T71" fmla="*/ 9 h 135"/>
                  <a:gd name="T72" fmla="*/ 4 w 124"/>
                  <a:gd name="T73" fmla="*/ 8 h 135"/>
                  <a:gd name="T74" fmla="*/ 0 w 124"/>
                  <a:gd name="T75" fmla="*/ 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4" h="135">
                    <a:moveTo>
                      <a:pt x="0" y="8"/>
                    </a:moveTo>
                    <a:cubicBezTo>
                      <a:pt x="0" y="5"/>
                      <a:pt x="0" y="3"/>
                      <a:pt x="0" y="1"/>
                    </a:cubicBezTo>
                    <a:cubicBezTo>
                      <a:pt x="3" y="0"/>
                      <a:pt x="98" y="0"/>
                      <a:pt x="105" y="1"/>
                    </a:cubicBezTo>
                    <a:cubicBezTo>
                      <a:pt x="109" y="12"/>
                      <a:pt x="113" y="24"/>
                      <a:pt x="117" y="35"/>
                    </a:cubicBezTo>
                    <a:cubicBezTo>
                      <a:pt x="115" y="37"/>
                      <a:pt x="112" y="38"/>
                      <a:pt x="110" y="39"/>
                    </a:cubicBezTo>
                    <a:cubicBezTo>
                      <a:pt x="109" y="36"/>
                      <a:pt x="108" y="35"/>
                      <a:pt x="107" y="33"/>
                    </a:cubicBezTo>
                    <a:cubicBezTo>
                      <a:pt x="101" y="20"/>
                      <a:pt x="92" y="13"/>
                      <a:pt x="78" y="11"/>
                    </a:cubicBezTo>
                    <a:cubicBezTo>
                      <a:pt x="63" y="10"/>
                      <a:pt x="48" y="11"/>
                      <a:pt x="34" y="11"/>
                    </a:cubicBezTo>
                    <a:cubicBezTo>
                      <a:pt x="33" y="15"/>
                      <a:pt x="33" y="55"/>
                      <a:pt x="34" y="61"/>
                    </a:cubicBezTo>
                    <a:cubicBezTo>
                      <a:pt x="41" y="61"/>
                      <a:pt x="48" y="61"/>
                      <a:pt x="55" y="60"/>
                    </a:cubicBezTo>
                    <a:cubicBezTo>
                      <a:pt x="64" y="59"/>
                      <a:pt x="68" y="54"/>
                      <a:pt x="69" y="45"/>
                    </a:cubicBezTo>
                    <a:cubicBezTo>
                      <a:pt x="70" y="42"/>
                      <a:pt x="70" y="39"/>
                      <a:pt x="70" y="36"/>
                    </a:cubicBezTo>
                    <a:cubicBezTo>
                      <a:pt x="73" y="36"/>
                      <a:pt x="75" y="36"/>
                      <a:pt x="78" y="36"/>
                    </a:cubicBezTo>
                    <a:cubicBezTo>
                      <a:pt x="78" y="56"/>
                      <a:pt x="78" y="75"/>
                      <a:pt x="78" y="95"/>
                    </a:cubicBezTo>
                    <a:cubicBezTo>
                      <a:pt x="77" y="95"/>
                      <a:pt x="76" y="95"/>
                      <a:pt x="74" y="95"/>
                    </a:cubicBezTo>
                    <a:cubicBezTo>
                      <a:pt x="73" y="95"/>
                      <a:pt x="72" y="95"/>
                      <a:pt x="70" y="95"/>
                    </a:cubicBezTo>
                    <a:cubicBezTo>
                      <a:pt x="70" y="93"/>
                      <a:pt x="70" y="90"/>
                      <a:pt x="70" y="88"/>
                    </a:cubicBezTo>
                    <a:cubicBezTo>
                      <a:pt x="69" y="86"/>
                      <a:pt x="69" y="83"/>
                      <a:pt x="68" y="81"/>
                    </a:cubicBezTo>
                    <a:cubicBezTo>
                      <a:pt x="67" y="75"/>
                      <a:pt x="64" y="72"/>
                      <a:pt x="58" y="71"/>
                    </a:cubicBezTo>
                    <a:cubicBezTo>
                      <a:pt x="50" y="69"/>
                      <a:pt x="42" y="70"/>
                      <a:pt x="34" y="70"/>
                    </a:cubicBezTo>
                    <a:cubicBezTo>
                      <a:pt x="33" y="72"/>
                      <a:pt x="33" y="73"/>
                      <a:pt x="33" y="74"/>
                    </a:cubicBezTo>
                    <a:cubicBezTo>
                      <a:pt x="33" y="88"/>
                      <a:pt x="33" y="102"/>
                      <a:pt x="33" y="115"/>
                    </a:cubicBezTo>
                    <a:cubicBezTo>
                      <a:pt x="33" y="124"/>
                      <a:pt x="34" y="125"/>
                      <a:pt x="43" y="125"/>
                    </a:cubicBezTo>
                    <a:cubicBezTo>
                      <a:pt x="52" y="125"/>
                      <a:pt x="60" y="125"/>
                      <a:pt x="69" y="125"/>
                    </a:cubicBezTo>
                    <a:cubicBezTo>
                      <a:pt x="89" y="125"/>
                      <a:pt x="104" y="115"/>
                      <a:pt x="112" y="97"/>
                    </a:cubicBezTo>
                    <a:cubicBezTo>
                      <a:pt x="113" y="95"/>
                      <a:pt x="114" y="93"/>
                      <a:pt x="115" y="90"/>
                    </a:cubicBezTo>
                    <a:cubicBezTo>
                      <a:pt x="118" y="91"/>
                      <a:pt x="121" y="92"/>
                      <a:pt x="124" y="93"/>
                    </a:cubicBezTo>
                    <a:cubicBezTo>
                      <a:pt x="119" y="108"/>
                      <a:pt x="114" y="121"/>
                      <a:pt x="109" y="135"/>
                    </a:cubicBezTo>
                    <a:cubicBezTo>
                      <a:pt x="73" y="135"/>
                      <a:pt x="37" y="135"/>
                      <a:pt x="0" y="135"/>
                    </a:cubicBezTo>
                    <a:cubicBezTo>
                      <a:pt x="0" y="133"/>
                      <a:pt x="0" y="131"/>
                      <a:pt x="0" y="128"/>
                    </a:cubicBezTo>
                    <a:cubicBezTo>
                      <a:pt x="3" y="128"/>
                      <a:pt x="6" y="128"/>
                      <a:pt x="8" y="127"/>
                    </a:cubicBezTo>
                    <a:cubicBezTo>
                      <a:pt x="13" y="126"/>
                      <a:pt x="15" y="125"/>
                      <a:pt x="15" y="120"/>
                    </a:cubicBezTo>
                    <a:cubicBezTo>
                      <a:pt x="16" y="118"/>
                      <a:pt x="16" y="115"/>
                      <a:pt x="16" y="113"/>
                    </a:cubicBezTo>
                    <a:cubicBezTo>
                      <a:pt x="16" y="82"/>
                      <a:pt x="16" y="52"/>
                      <a:pt x="16" y="21"/>
                    </a:cubicBezTo>
                    <a:cubicBezTo>
                      <a:pt x="16" y="20"/>
                      <a:pt x="16" y="18"/>
                      <a:pt x="16" y="16"/>
                    </a:cubicBezTo>
                    <a:cubicBezTo>
                      <a:pt x="15" y="11"/>
                      <a:pt x="13" y="9"/>
                      <a:pt x="8" y="9"/>
                    </a:cubicBezTo>
                    <a:cubicBezTo>
                      <a:pt x="7" y="9"/>
                      <a:pt x="6" y="8"/>
                      <a:pt x="4" y="8"/>
                    </a:cubicBezTo>
                    <a:cubicBezTo>
                      <a:pt x="3" y="8"/>
                      <a:pt x="2" y="8"/>
                      <a:pt x="0" y="8"/>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4" name="Freeform 21">
                <a:extLst>
                  <a:ext uri="{FF2B5EF4-FFF2-40B4-BE49-F238E27FC236}">
                    <a16:creationId xmlns:a16="http://schemas.microsoft.com/office/drawing/2014/main" id="{52A94EBF-BEA5-40C1-BA72-F097DF0149EB}"/>
                  </a:ext>
                </a:extLst>
              </p:cNvPr>
              <p:cNvSpPr>
                <a:spLocks/>
              </p:cNvSpPr>
              <p:nvPr/>
            </p:nvSpPr>
            <p:spPr bwMode="auto">
              <a:xfrm>
                <a:off x="4949441" y="3891177"/>
                <a:ext cx="352419" cy="381253"/>
              </a:xfrm>
              <a:custGeom>
                <a:avLst/>
                <a:gdLst>
                  <a:gd name="T0" fmla="*/ 33 w 123"/>
                  <a:gd name="T1" fmla="*/ 60 h 134"/>
                  <a:gd name="T2" fmla="*/ 55 w 123"/>
                  <a:gd name="T3" fmla="*/ 59 h 134"/>
                  <a:gd name="T4" fmla="*/ 68 w 123"/>
                  <a:gd name="T5" fmla="*/ 45 h 134"/>
                  <a:gd name="T6" fmla="*/ 70 w 123"/>
                  <a:gd name="T7" fmla="*/ 35 h 134"/>
                  <a:gd name="T8" fmla="*/ 77 w 123"/>
                  <a:gd name="T9" fmla="*/ 35 h 134"/>
                  <a:gd name="T10" fmla="*/ 77 w 123"/>
                  <a:gd name="T11" fmla="*/ 94 h 134"/>
                  <a:gd name="T12" fmla="*/ 75 w 123"/>
                  <a:gd name="T13" fmla="*/ 94 h 134"/>
                  <a:gd name="T14" fmla="*/ 70 w 123"/>
                  <a:gd name="T15" fmla="*/ 94 h 134"/>
                  <a:gd name="T16" fmla="*/ 69 w 123"/>
                  <a:gd name="T17" fmla="*/ 83 h 134"/>
                  <a:gd name="T18" fmla="*/ 54 w 123"/>
                  <a:gd name="T19" fmla="*/ 69 h 134"/>
                  <a:gd name="T20" fmla="*/ 33 w 123"/>
                  <a:gd name="T21" fmla="*/ 69 h 134"/>
                  <a:gd name="T22" fmla="*/ 33 w 123"/>
                  <a:gd name="T23" fmla="*/ 73 h 134"/>
                  <a:gd name="T24" fmla="*/ 33 w 123"/>
                  <a:gd name="T25" fmla="*/ 114 h 134"/>
                  <a:gd name="T26" fmla="*/ 43 w 123"/>
                  <a:gd name="T27" fmla="*/ 124 h 134"/>
                  <a:gd name="T28" fmla="*/ 68 w 123"/>
                  <a:gd name="T29" fmla="*/ 124 h 134"/>
                  <a:gd name="T30" fmla="*/ 112 w 123"/>
                  <a:gd name="T31" fmla="*/ 96 h 134"/>
                  <a:gd name="T32" fmla="*/ 115 w 123"/>
                  <a:gd name="T33" fmla="*/ 90 h 134"/>
                  <a:gd name="T34" fmla="*/ 115 w 123"/>
                  <a:gd name="T35" fmla="*/ 90 h 134"/>
                  <a:gd name="T36" fmla="*/ 123 w 123"/>
                  <a:gd name="T37" fmla="*/ 92 h 134"/>
                  <a:gd name="T38" fmla="*/ 109 w 123"/>
                  <a:gd name="T39" fmla="*/ 134 h 134"/>
                  <a:gd name="T40" fmla="*/ 0 w 123"/>
                  <a:gd name="T41" fmla="*/ 134 h 134"/>
                  <a:gd name="T42" fmla="*/ 0 w 123"/>
                  <a:gd name="T43" fmla="*/ 127 h 134"/>
                  <a:gd name="T44" fmla="*/ 8 w 123"/>
                  <a:gd name="T45" fmla="*/ 126 h 134"/>
                  <a:gd name="T46" fmla="*/ 15 w 123"/>
                  <a:gd name="T47" fmla="*/ 120 h 134"/>
                  <a:gd name="T48" fmla="*/ 16 w 123"/>
                  <a:gd name="T49" fmla="*/ 113 h 134"/>
                  <a:gd name="T50" fmla="*/ 16 w 123"/>
                  <a:gd name="T51" fmla="*/ 20 h 134"/>
                  <a:gd name="T52" fmla="*/ 5 w 123"/>
                  <a:gd name="T53" fmla="*/ 7 h 134"/>
                  <a:gd name="T54" fmla="*/ 0 w 123"/>
                  <a:gd name="T55" fmla="*/ 7 h 134"/>
                  <a:gd name="T56" fmla="*/ 0 w 123"/>
                  <a:gd name="T57" fmla="*/ 0 h 134"/>
                  <a:gd name="T58" fmla="*/ 105 w 123"/>
                  <a:gd name="T59" fmla="*/ 0 h 134"/>
                  <a:gd name="T60" fmla="*/ 117 w 123"/>
                  <a:gd name="T61" fmla="*/ 35 h 134"/>
                  <a:gd name="T62" fmla="*/ 109 w 123"/>
                  <a:gd name="T63" fmla="*/ 38 h 134"/>
                  <a:gd name="T64" fmla="*/ 107 w 123"/>
                  <a:gd name="T65" fmla="*/ 34 h 134"/>
                  <a:gd name="T66" fmla="*/ 105 w 123"/>
                  <a:gd name="T67" fmla="*/ 29 h 134"/>
                  <a:gd name="T68" fmla="*/ 78 w 123"/>
                  <a:gd name="T69" fmla="*/ 11 h 134"/>
                  <a:gd name="T70" fmla="*/ 42 w 123"/>
                  <a:gd name="T71" fmla="*/ 10 h 134"/>
                  <a:gd name="T72" fmla="*/ 33 w 123"/>
                  <a:gd name="T73" fmla="*/ 10 h 134"/>
                  <a:gd name="T74" fmla="*/ 33 w 123"/>
                  <a:gd name="T75" fmla="*/ 6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3" h="134">
                    <a:moveTo>
                      <a:pt x="33" y="60"/>
                    </a:moveTo>
                    <a:cubicBezTo>
                      <a:pt x="41" y="60"/>
                      <a:pt x="48" y="61"/>
                      <a:pt x="55" y="59"/>
                    </a:cubicBezTo>
                    <a:cubicBezTo>
                      <a:pt x="63" y="57"/>
                      <a:pt x="67" y="53"/>
                      <a:pt x="68" y="45"/>
                    </a:cubicBezTo>
                    <a:cubicBezTo>
                      <a:pt x="69" y="42"/>
                      <a:pt x="69" y="39"/>
                      <a:pt x="70" y="35"/>
                    </a:cubicBezTo>
                    <a:cubicBezTo>
                      <a:pt x="72" y="35"/>
                      <a:pt x="75" y="35"/>
                      <a:pt x="77" y="35"/>
                    </a:cubicBezTo>
                    <a:cubicBezTo>
                      <a:pt x="77" y="55"/>
                      <a:pt x="77" y="74"/>
                      <a:pt x="77" y="94"/>
                    </a:cubicBezTo>
                    <a:cubicBezTo>
                      <a:pt x="76" y="94"/>
                      <a:pt x="75" y="94"/>
                      <a:pt x="75" y="94"/>
                    </a:cubicBezTo>
                    <a:cubicBezTo>
                      <a:pt x="73" y="94"/>
                      <a:pt x="71" y="94"/>
                      <a:pt x="70" y="94"/>
                    </a:cubicBezTo>
                    <a:cubicBezTo>
                      <a:pt x="69" y="90"/>
                      <a:pt x="69" y="86"/>
                      <a:pt x="69" y="83"/>
                    </a:cubicBezTo>
                    <a:cubicBezTo>
                      <a:pt x="67" y="74"/>
                      <a:pt x="63" y="70"/>
                      <a:pt x="54" y="69"/>
                    </a:cubicBezTo>
                    <a:cubicBezTo>
                      <a:pt x="47" y="69"/>
                      <a:pt x="40" y="69"/>
                      <a:pt x="33" y="69"/>
                    </a:cubicBezTo>
                    <a:cubicBezTo>
                      <a:pt x="33" y="71"/>
                      <a:pt x="33" y="72"/>
                      <a:pt x="33" y="73"/>
                    </a:cubicBezTo>
                    <a:cubicBezTo>
                      <a:pt x="33" y="87"/>
                      <a:pt x="33" y="101"/>
                      <a:pt x="33" y="114"/>
                    </a:cubicBezTo>
                    <a:cubicBezTo>
                      <a:pt x="33" y="123"/>
                      <a:pt x="34" y="124"/>
                      <a:pt x="43" y="124"/>
                    </a:cubicBezTo>
                    <a:cubicBezTo>
                      <a:pt x="51" y="124"/>
                      <a:pt x="60" y="124"/>
                      <a:pt x="68" y="124"/>
                    </a:cubicBezTo>
                    <a:cubicBezTo>
                      <a:pt x="89" y="124"/>
                      <a:pt x="103" y="114"/>
                      <a:pt x="112" y="96"/>
                    </a:cubicBezTo>
                    <a:cubicBezTo>
                      <a:pt x="113" y="94"/>
                      <a:pt x="114" y="92"/>
                      <a:pt x="115" y="90"/>
                    </a:cubicBezTo>
                    <a:cubicBezTo>
                      <a:pt x="115" y="90"/>
                      <a:pt x="115" y="90"/>
                      <a:pt x="115" y="90"/>
                    </a:cubicBezTo>
                    <a:cubicBezTo>
                      <a:pt x="118" y="90"/>
                      <a:pt x="120" y="91"/>
                      <a:pt x="123" y="92"/>
                    </a:cubicBezTo>
                    <a:cubicBezTo>
                      <a:pt x="118" y="107"/>
                      <a:pt x="113" y="120"/>
                      <a:pt x="109" y="134"/>
                    </a:cubicBezTo>
                    <a:cubicBezTo>
                      <a:pt x="72" y="134"/>
                      <a:pt x="36" y="134"/>
                      <a:pt x="0" y="134"/>
                    </a:cubicBezTo>
                    <a:cubicBezTo>
                      <a:pt x="0" y="132"/>
                      <a:pt x="0" y="130"/>
                      <a:pt x="0" y="127"/>
                    </a:cubicBezTo>
                    <a:cubicBezTo>
                      <a:pt x="2" y="127"/>
                      <a:pt x="5" y="126"/>
                      <a:pt x="8" y="126"/>
                    </a:cubicBezTo>
                    <a:cubicBezTo>
                      <a:pt x="12" y="126"/>
                      <a:pt x="14" y="124"/>
                      <a:pt x="15" y="120"/>
                    </a:cubicBezTo>
                    <a:cubicBezTo>
                      <a:pt x="15" y="118"/>
                      <a:pt x="16" y="115"/>
                      <a:pt x="16" y="113"/>
                    </a:cubicBezTo>
                    <a:cubicBezTo>
                      <a:pt x="16" y="82"/>
                      <a:pt x="16" y="51"/>
                      <a:pt x="16" y="20"/>
                    </a:cubicBezTo>
                    <a:cubicBezTo>
                      <a:pt x="16" y="10"/>
                      <a:pt x="14" y="8"/>
                      <a:pt x="5" y="7"/>
                    </a:cubicBezTo>
                    <a:cubicBezTo>
                      <a:pt x="3" y="7"/>
                      <a:pt x="1" y="7"/>
                      <a:pt x="0" y="7"/>
                    </a:cubicBezTo>
                    <a:cubicBezTo>
                      <a:pt x="0" y="4"/>
                      <a:pt x="0" y="2"/>
                      <a:pt x="0" y="0"/>
                    </a:cubicBezTo>
                    <a:cubicBezTo>
                      <a:pt x="34" y="0"/>
                      <a:pt x="69" y="0"/>
                      <a:pt x="105" y="0"/>
                    </a:cubicBezTo>
                    <a:cubicBezTo>
                      <a:pt x="109" y="11"/>
                      <a:pt x="112" y="22"/>
                      <a:pt x="117" y="35"/>
                    </a:cubicBezTo>
                    <a:cubicBezTo>
                      <a:pt x="114" y="36"/>
                      <a:pt x="112" y="37"/>
                      <a:pt x="109" y="38"/>
                    </a:cubicBezTo>
                    <a:cubicBezTo>
                      <a:pt x="108" y="36"/>
                      <a:pt x="108" y="35"/>
                      <a:pt x="107" y="34"/>
                    </a:cubicBezTo>
                    <a:cubicBezTo>
                      <a:pt x="107" y="32"/>
                      <a:pt x="106" y="31"/>
                      <a:pt x="105" y="29"/>
                    </a:cubicBezTo>
                    <a:cubicBezTo>
                      <a:pt x="100" y="18"/>
                      <a:pt x="90" y="11"/>
                      <a:pt x="78" y="11"/>
                    </a:cubicBezTo>
                    <a:cubicBezTo>
                      <a:pt x="66" y="10"/>
                      <a:pt x="54" y="10"/>
                      <a:pt x="42" y="10"/>
                    </a:cubicBezTo>
                    <a:cubicBezTo>
                      <a:pt x="39" y="10"/>
                      <a:pt x="36" y="10"/>
                      <a:pt x="33" y="10"/>
                    </a:cubicBezTo>
                    <a:cubicBezTo>
                      <a:pt x="33" y="26"/>
                      <a:pt x="33" y="43"/>
                      <a:pt x="33" y="6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5" name="Freeform 22">
                <a:extLst>
                  <a:ext uri="{FF2B5EF4-FFF2-40B4-BE49-F238E27FC236}">
                    <a16:creationId xmlns:a16="http://schemas.microsoft.com/office/drawing/2014/main" id="{13446D84-1439-4CA9-B653-7FB33B0DC865}"/>
                  </a:ext>
                </a:extLst>
              </p:cNvPr>
              <p:cNvSpPr>
                <a:spLocks/>
              </p:cNvSpPr>
              <p:nvPr/>
            </p:nvSpPr>
            <p:spPr bwMode="auto">
              <a:xfrm>
                <a:off x="5897767" y="3891177"/>
                <a:ext cx="358826" cy="381253"/>
              </a:xfrm>
              <a:custGeom>
                <a:avLst/>
                <a:gdLst>
                  <a:gd name="T0" fmla="*/ 43 w 126"/>
                  <a:gd name="T1" fmla="*/ 134 h 134"/>
                  <a:gd name="T2" fmla="*/ 0 w 126"/>
                  <a:gd name="T3" fmla="*/ 134 h 134"/>
                  <a:gd name="T4" fmla="*/ 0 w 126"/>
                  <a:gd name="T5" fmla="*/ 127 h 134"/>
                  <a:gd name="T6" fmla="*/ 7 w 126"/>
                  <a:gd name="T7" fmla="*/ 126 h 134"/>
                  <a:gd name="T8" fmla="*/ 16 w 126"/>
                  <a:gd name="T9" fmla="*/ 118 h 134"/>
                  <a:gd name="T10" fmla="*/ 16 w 126"/>
                  <a:gd name="T11" fmla="*/ 110 h 134"/>
                  <a:gd name="T12" fmla="*/ 16 w 126"/>
                  <a:gd name="T13" fmla="*/ 18 h 134"/>
                  <a:gd name="T14" fmla="*/ 5 w 126"/>
                  <a:gd name="T15" fmla="*/ 7 h 134"/>
                  <a:gd name="T16" fmla="*/ 0 w 126"/>
                  <a:gd name="T17" fmla="*/ 7 h 134"/>
                  <a:gd name="T18" fmla="*/ 0 w 126"/>
                  <a:gd name="T19" fmla="*/ 0 h 134"/>
                  <a:gd name="T20" fmla="*/ 40 w 126"/>
                  <a:gd name="T21" fmla="*/ 0 h 134"/>
                  <a:gd name="T22" fmla="*/ 98 w 126"/>
                  <a:gd name="T23" fmla="*/ 100 h 134"/>
                  <a:gd name="T24" fmla="*/ 99 w 126"/>
                  <a:gd name="T25" fmla="*/ 96 h 134"/>
                  <a:gd name="T26" fmla="*/ 99 w 126"/>
                  <a:gd name="T27" fmla="*/ 24 h 134"/>
                  <a:gd name="T28" fmla="*/ 98 w 126"/>
                  <a:gd name="T29" fmla="*/ 17 h 134"/>
                  <a:gd name="T30" fmla="*/ 89 w 126"/>
                  <a:gd name="T31" fmla="*/ 7 h 134"/>
                  <a:gd name="T32" fmla="*/ 83 w 126"/>
                  <a:gd name="T33" fmla="*/ 7 h 134"/>
                  <a:gd name="T34" fmla="*/ 83 w 126"/>
                  <a:gd name="T35" fmla="*/ 4 h 134"/>
                  <a:gd name="T36" fmla="*/ 83 w 126"/>
                  <a:gd name="T37" fmla="*/ 0 h 134"/>
                  <a:gd name="T38" fmla="*/ 125 w 126"/>
                  <a:gd name="T39" fmla="*/ 0 h 134"/>
                  <a:gd name="T40" fmla="*/ 126 w 126"/>
                  <a:gd name="T41" fmla="*/ 3 h 134"/>
                  <a:gd name="T42" fmla="*/ 126 w 126"/>
                  <a:gd name="T43" fmla="*/ 7 h 134"/>
                  <a:gd name="T44" fmla="*/ 120 w 126"/>
                  <a:gd name="T45" fmla="*/ 7 h 134"/>
                  <a:gd name="T46" fmla="*/ 110 w 126"/>
                  <a:gd name="T47" fmla="*/ 16 h 134"/>
                  <a:gd name="T48" fmla="*/ 110 w 126"/>
                  <a:gd name="T49" fmla="*/ 26 h 134"/>
                  <a:gd name="T50" fmla="*/ 110 w 126"/>
                  <a:gd name="T51" fmla="*/ 128 h 134"/>
                  <a:gd name="T52" fmla="*/ 110 w 126"/>
                  <a:gd name="T53" fmla="*/ 134 h 134"/>
                  <a:gd name="T54" fmla="*/ 98 w 126"/>
                  <a:gd name="T55" fmla="*/ 134 h 134"/>
                  <a:gd name="T56" fmla="*/ 28 w 126"/>
                  <a:gd name="T57" fmla="*/ 14 h 134"/>
                  <a:gd name="T58" fmla="*/ 28 w 126"/>
                  <a:gd name="T59" fmla="*/ 14 h 134"/>
                  <a:gd name="T60" fmla="*/ 27 w 126"/>
                  <a:gd name="T61" fmla="*/ 17 h 134"/>
                  <a:gd name="T62" fmla="*/ 27 w 126"/>
                  <a:gd name="T63" fmla="*/ 110 h 134"/>
                  <a:gd name="T64" fmla="*/ 28 w 126"/>
                  <a:gd name="T65" fmla="*/ 118 h 134"/>
                  <a:gd name="T66" fmla="*/ 36 w 126"/>
                  <a:gd name="T67" fmla="*/ 126 h 134"/>
                  <a:gd name="T68" fmla="*/ 43 w 126"/>
                  <a:gd name="T69" fmla="*/ 127 h 134"/>
                  <a:gd name="T70" fmla="*/ 43 w 126"/>
                  <a:gd name="T7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6" h="134">
                    <a:moveTo>
                      <a:pt x="43" y="134"/>
                    </a:moveTo>
                    <a:cubicBezTo>
                      <a:pt x="29" y="134"/>
                      <a:pt x="14" y="134"/>
                      <a:pt x="0" y="134"/>
                    </a:cubicBezTo>
                    <a:cubicBezTo>
                      <a:pt x="0" y="132"/>
                      <a:pt x="0" y="130"/>
                      <a:pt x="0" y="127"/>
                    </a:cubicBezTo>
                    <a:cubicBezTo>
                      <a:pt x="2" y="127"/>
                      <a:pt x="5" y="127"/>
                      <a:pt x="7" y="126"/>
                    </a:cubicBezTo>
                    <a:cubicBezTo>
                      <a:pt x="13" y="125"/>
                      <a:pt x="15" y="123"/>
                      <a:pt x="16" y="118"/>
                    </a:cubicBezTo>
                    <a:cubicBezTo>
                      <a:pt x="16" y="115"/>
                      <a:pt x="16" y="113"/>
                      <a:pt x="16" y="110"/>
                    </a:cubicBezTo>
                    <a:cubicBezTo>
                      <a:pt x="16" y="80"/>
                      <a:pt x="16" y="49"/>
                      <a:pt x="16" y="18"/>
                    </a:cubicBezTo>
                    <a:cubicBezTo>
                      <a:pt x="16" y="9"/>
                      <a:pt x="14" y="8"/>
                      <a:pt x="5" y="7"/>
                    </a:cubicBezTo>
                    <a:cubicBezTo>
                      <a:pt x="4" y="7"/>
                      <a:pt x="2" y="7"/>
                      <a:pt x="0" y="7"/>
                    </a:cubicBezTo>
                    <a:cubicBezTo>
                      <a:pt x="0" y="4"/>
                      <a:pt x="0" y="2"/>
                      <a:pt x="0" y="0"/>
                    </a:cubicBezTo>
                    <a:cubicBezTo>
                      <a:pt x="13" y="0"/>
                      <a:pt x="26" y="0"/>
                      <a:pt x="40" y="0"/>
                    </a:cubicBezTo>
                    <a:cubicBezTo>
                      <a:pt x="59" y="33"/>
                      <a:pt x="78" y="66"/>
                      <a:pt x="98" y="100"/>
                    </a:cubicBezTo>
                    <a:cubicBezTo>
                      <a:pt x="98" y="98"/>
                      <a:pt x="99" y="97"/>
                      <a:pt x="99" y="96"/>
                    </a:cubicBezTo>
                    <a:cubicBezTo>
                      <a:pt x="99" y="72"/>
                      <a:pt x="99" y="48"/>
                      <a:pt x="99" y="24"/>
                    </a:cubicBezTo>
                    <a:cubicBezTo>
                      <a:pt x="99" y="22"/>
                      <a:pt x="99" y="19"/>
                      <a:pt x="98" y="17"/>
                    </a:cubicBezTo>
                    <a:cubicBezTo>
                      <a:pt x="97" y="11"/>
                      <a:pt x="95" y="8"/>
                      <a:pt x="89" y="7"/>
                    </a:cubicBezTo>
                    <a:cubicBezTo>
                      <a:pt x="87" y="7"/>
                      <a:pt x="85" y="7"/>
                      <a:pt x="83" y="7"/>
                    </a:cubicBezTo>
                    <a:cubicBezTo>
                      <a:pt x="83" y="6"/>
                      <a:pt x="83" y="5"/>
                      <a:pt x="83" y="4"/>
                    </a:cubicBezTo>
                    <a:cubicBezTo>
                      <a:pt x="83" y="2"/>
                      <a:pt x="83" y="1"/>
                      <a:pt x="83" y="0"/>
                    </a:cubicBezTo>
                    <a:cubicBezTo>
                      <a:pt x="97" y="0"/>
                      <a:pt x="111" y="0"/>
                      <a:pt x="125" y="0"/>
                    </a:cubicBezTo>
                    <a:cubicBezTo>
                      <a:pt x="125" y="1"/>
                      <a:pt x="126" y="2"/>
                      <a:pt x="126" y="3"/>
                    </a:cubicBezTo>
                    <a:cubicBezTo>
                      <a:pt x="126" y="4"/>
                      <a:pt x="126" y="5"/>
                      <a:pt x="126" y="7"/>
                    </a:cubicBezTo>
                    <a:cubicBezTo>
                      <a:pt x="124" y="7"/>
                      <a:pt x="122" y="7"/>
                      <a:pt x="120" y="7"/>
                    </a:cubicBezTo>
                    <a:cubicBezTo>
                      <a:pt x="114" y="8"/>
                      <a:pt x="111" y="11"/>
                      <a:pt x="110" y="16"/>
                    </a:cubicBezTo>
                    <a:cubicBezTo>
                      <a:pt x="110" y="20"/>
                      <a:pt x="110" y="23"/>
                      <a:pt x="110" y="26"/>
                    </a:cubicBezTo>
                    <a:cubicBezTo>
                      <a:pt x="110" y="60"/>
                      <a:pt x="110" y="94"/>
                      <a:pt x="110" y="128"/>
                    </a:cubicBezTo>
                    <a:cubicBezTo>
                      <a:pt x="110" y="130"/>
                      <a:pt x="110" y="132"/>
                      <a:pt x="110" y="134"/>
                    </a:cubicBezTo>
                    <a:cubicBezTo>
                      <a:pt x="106" y="134"/>
                      <a:pt x="102" y="134"/>
                      <a:pt x="98" y="134"/>
                    </a:cubicBezTo>
                    <a:cubicBezTo>
                      <a:pt x="75" y="94"/>
                      <a:pt x="52" y="54"/>
                      <a:pt x="28" y="14"/>
                    </a:cubicBezTo>
                    <a:cubicBezTo>
                      <a:pt x="28" y="14"/>
                      <a:pt x="28" y="14"/>
                      <a:pt x="28" y="14"/>
                    </a:cubicBezTo>
                    <a:cubicBezTo>
                      <a:pt x="27" y="15"/>
                      <a:pt x="27" y="16"/>
                      <a:pt x="27" y="17"/>
                    </a:cubicBezTo>
                    <a:cubicBezTo>
                      <a:pt x="27" y="48"/>
                      <a:pt x="27" y="79"/>
                      <a:pt x="27" y="110"/>
                    </a:cubicBezTo>
                    <a:cubicBezTo>
                      <a:pt x="27" y="113"/>
                      <a:pt x="27" y="116"/>
                      <a:pt x="28" y="118"/>
                    </a:cubicBezTo>
                    <a:cubicBezTo>
                      <a:pt x="29" y="123"/>
                      <a:pt x="31" y="125"/>
                      <a:pt x="36" y="126"/>
                    </a:cubicBezTo>
                    <a:cubicBezTo>
                      <a:pt x="38" y="126"/>
                      <a:pt x="41" y="127"/>
                      <a:pt x="43" y="127"/>
                    </a:cubicBezTo>
                    <a:cubicBezTo>
                      <a:pt x="43" y="129"/>
                      <a:pt x="43" y="132"/>
                      <a:pt x="43" y="134"/>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6" name="Freeform 23">
                <a:extLst>
                  <a:ext uri="{FF2B5EF4-FFF2-40B4-BE49-F238E27FC236}">
                    <a16:creationId xmlns:a16="http://schemas.microsoft.com/office/drawing/2014/main" id="{E2D267E0-CB35-4383-8A83-2AE643C7ECFF}"/>
                  </a:ext>
                </a:extLst>
              </p:cNvPr>
              <p:cNvSpPr>
                <a:spLocks/>
              </p:cNvSpPr>
              <p:nvPr/>
            </p:nvSpPr>
            <p:spPr bwMode="auto">
              <a:xfrm>
                <a:off x="6285428" y="3878362"/>
                <a:ext cx="397272" cy="410087"/>
              </a:xfrm>
              <a:custGeom>
                <a:avLst/>
                <a:gdLst>
                  <a:gd name="T0" fmla="*/ 87 w 139"/>
                  <a:gd name="T1" fmla="*/ 79 h 144"/>
                  <a:gd name="T2" fmla="*/ 87 w 139"/>
                  <a:gd name="T3" fmla="*/ 71 h 144"/>
                  <a:gd name="T4" fmla="*/ 139 w 139"/>
                  <a:gd name="T5" fmla="*/ 71 h 144"/>
                  <a:gd name="T6" fmla="*/ 139 w 139"/>
                  <a:gd name="T7" fmla="*/ 79 h 144"/>
                  <a:gd name="T8" fmla="*/ 133 w 139"/>
                  <a:gd name="T9" fmla="*/ 79 h 144"/>
                  <a:gd name="T10" fmla="*/ 124 w 139"/>
                  <a:gd name="T11" fmla="*/ 88 h 144"/>
                  <a:gd name="T12" fmla="*/ 124 w 139"/>
                  <a:gd name="T13" fmla="*/ 95 h 144"/>
                  <a:gd name="T14" fmla="*/ 124 w 139"/>
                  <a:gd name="T15" fmla="*/ 134 h 144"/>
                  <a:gd name="T16" fmla="*/ 124 w 139"/>
                  <a:gd name="T17" fmla="*/ 139 h 144"/>
                  <a:gd name="T18" fmla="*/ 115 w 139"/>
                  <a:gd name="T19" fmla="*/ 139 h 144"/>
                  <a:gd name="T20" fmla="*/ 110 w 139"/>
                  <a:gd name="T21" fmla="*/ 128 h 144"/>
                  <a:gd name="T22" fmla="*/ 105 w 139"/>
                  <a:gd name="T23" fmla="*/ 131 h 144"/>
                  <a:gd name="T24" fmla="*/ 56 w 139"/>
                  <a:gd name="T25" fmla="*/ 141 h 144"/>
                  <a:gd name="T26" fmla="*/ 10 w 139"/>
                  <a:gd name="T27" fmla="*/ 103 h 144"/>
                  <a:gd name="T28" fmla="*/ 15 w 139"/>
                  <a:gd name="T29" fmla="*/ 33 h 144"/>
                  <a:gd name="T30" fmla="*/ 56 w 139"/>
                  <a:gd name="T31" fmla="*/ 3 h 144"/>
                  <a:gd name="T32" fmla="*/ 99 w 139"/>
                  <a:gd name="T33" fmla="*/ 11 h 144"/>
                  <a:gd name="T34" fmla="*/ 102 w 139"/>
                  <a:gd name="T35" fmla="*/ 13 h 144"/>
                  <a:gd name="T36" fmla="*/ 105 w 139"/>
                  <a:gd name="T37" fmla="*/ 5 h 144"/>
                  <a:gd name="T38" fmla="*/ 112 w 139"/>
                  <a:gd name="T39" fmla="*/ 5 h 144"/>
                  <a:gd name="T40" fmla="*/ 122 w 139"/>
                  <a:gd name="T41" fmla="*/ 46 h 144"/>
                  <a:gd name="T42" fmla="*/ 114 w 139"/>
                  <a:gd name="T43" fmla="*/ 49 h 144"/>
                  <a:gd name="T44" fmla="*/ 112 w 139"/>
                  <a:gd name="T45" fmla="*/ 44 h 144"/>
                  <a:gd name="T46" fmla="*/ 100 w 139"/>
                  <a:gd name="T47" fmla="*/ 25 h 144"/>
                  <a:gd name="T48" fmla="*/ 42 w 139"/>
                  <a:gd name="T49" fmla="*/ 23 h 144"/>
                  <a:gd name="T50" fmla="*/ 24 w 139"/>
                  <a:gd name="T51" fmla="*/ 62 h 144"/>
                  <a:gd name="T52" fmla="*/ 34 w 139"/>
                  <a:gd name="T53" fmla="*/ 109 h 144"/>
                  <a:gd name="T54" fmla="*/ 77 w 139"/>
                  <a:gd name="T55" fmla="*/ 131 h 144"/>
                  <a:gd name="T56" fmla="*/ 101 w 139"/>
                  <a:gd name="T57" fmla="*/ 120 h 144"/>
                  <a:gd name="T58" fmla="*/ 106 w 139"/>
                  <a:gd name="T59" fmla="*/ 109 h 144"/>
                  <a:gd name="T60" fmla="*/ 106 w 139"/>
                  <a:gd name="T61" fmla="*/ 90 h 144"/>
                  <a:gd name="T62" fmla="*/ 96 w 139"/>
                  <a:gd name="T63" fmla="*/ 79 h 144"/>
                  <a:gd name="T64" fmla="*/ 87 w 139"/>
                  <a:gd name="T65" fmla="*/ 7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9" h="144">
                    <a:moveTo>
                      <a:pt x="87" y="79"/>
                    </a:moveTo>
                    <a:cubicBezTo>
                      <a:pt x="87" y="76"/>
                      <a:pt x="87" y="74"/>
                      <a:pt x="87" y="71"/>
                    </a:cubicBezTo>
                    <a:cubicBezTo>
                      <a:pt x="105" y="71"/>
                      <a:pt x="122" y="71"/>
                      <a:pt x="139" y="71"/>
                    </a:cubicBezTo>
                    <a:cubicBezTo>
                      <a:pt x="139" y="74"/>
                      <a:pt x="139" y="76"/>
                      <a:pt x="139" y="79"/>
                    </a:cubicBezTo>
                    <a:cubicBezTo>
                      <a:pt x="137" y="79"/>
                      <a:pt x="135" y="79"/>
                      <a:pt x="133" y="79"/>
                    </a:cubicBezTo>
                    <a:cubicBezTo>
                      <a:pt x="127" y="79"/>
                      <a:pt x="125" y="81"/>
                      <a:pt x="124" y="88"/>
                    </a:cubicBezTo>
                    <a:cubicBezTo>
                      <a:pt x="124" y="90"/>
                      <a:pt x="124" y="93"/>
                      <a:pt x="124" y="95"/>
                    </a:cubicBezTo>
                    <a:cubicBezTo>
                      <a:pt x="124" y="108"/>
                      <a:pt x="124" y="121"/>
                      <a:pt x="124" y="134"/>
                    </a:cubicBezTo>
                    <a:cubicBezTo>
                      <a:pt x="124" y="135"/>
                      <a:pt x="124" y="137"/>
                      <a:pt x="124" y="139"/>
                    </a:cubicBezTo>
                    <a:cubicBezTo>
                      <a:pt x="121" y="139"/>
                      <a:pt x="118" y="139"/>
                      <a:pt x="115" y="139"/>
                    </a:cubicBezTo>
                    <a:cubicBezTo>
                      <a:pt x="113" y="136"/>
                      <a:pt x="112" y="132"/>
                      <a:pt x="110" y="128"/>
                    </a:cubicBezTo>
                    <a:cubicBezTo>
                      <a:pt x="108" y="129"/>
                      <a:pt x="107" y="130"/>
                      <a:pt x="105" y="131"/>
                    </a:cubicBezTo>
                    <a:cubicBezTo>
                      <a:pt x="90" y="140"/>
                      <a:pt x="74" y="144"/>
                      <a:pt x="56" y="141"/>
                    </a:cubicBezTo>
                    <a:cubicBezTo>
                      <a:pt x="34" y="137"/>
                      <a:pt x="18" y="124"/>
                      <a:pt x="10" y="103"/>
                    </a:cubicBezTo>
                    <a:cubicBezTo>
                      <a:pt x="0" y="79"/>
                      <a:pt x="1" y="55"/>
                      <a:pt x="15" y="33"/>
                    </a:cubicBezTo>
                    <a:cubicBezTo>
                      <a:pt x="24" y="17"/>
                      <a:pt x="38" y="6"/>
                      <a:pt x="56" y="3"/>
                    </a:cubicBezTo>
                    <a:cubicBezTo>
                      <a:pt x="71" y="0"/>
                      <a:pt x="86" y="2"/>
                      <a:pt x="99" y="11"/>
                    </a:cubicBezTo>
                    <a:cubicBezTo>
                      <a:pt x="100" y="12"/>
                      <a:pt x="101" y="12"/>
                      <a:pt x="102" y="13"/>
                    </a:cubicBezTo>
                    <a:cubicBezTo>
                      <a:pt x="103" y="10"/>
                      <a:pt x="104" y="7"/>
                      <a:pt x="105" y="5"/>
                    </a:cubicBezTo>
                    <a:cubicBezTo>
                      <a:pt x="107" y="5"/>
                      <a:pt x="109" y="5"/>
                      <a:pt x="112" y="5"/>
                    </a:cubicBezTo>
                    <a:cubicBezTo>
                      <a:pt x="115" y="18"/>
                      <a:pt x="119" y="32"/>
                      <a:pt x="122" y="46"/>
                    </a:cubicBezTo>
                    <a:cubicBezTo>
                      <a:pt x="120" y="47"/>
                      <a:pt x="117" y="48"/>
                      <a:pt x="114" y="49"/>
                    </a:cubicBezTo>
                    <a:cubicBezTo>
                      <a:pt x="114" y="47"/>
                      <a:pt x="113" y="45"/>
                      <a:pt x="112" y="44"/>
                    </a:cubicBezTo>
                    <a:cubicBezTo>
                      <a:pt x="109" y="37"/>
                      <a:pt x="105" y="30"/>
                      <a:pt x="100" y="25"/>
                    </a:cubicBezTo>
                    <a:cubicBezTo>
                      <a:pt x="84" y="8"/>
                      <a:pt x="59" y="7"/>
                      <a:pt x="42" y="23"/>
                    </a:cubicBezTo>
                    <a:cubicBezTo>
                      <a:pt x="31" y="34"/>
                      <a:pt x="25" y="47"/>
                      <a:pt x="24" y="62"/>
                    </a:cubicBezTo>
                    <a:cubicBezTo>
                      <a:pt x="22" y="79"/>
                      <a:pt x="25" y="95"/>
                      <a:pt x="34" y="109"/>
                    </a:cubicBezTo>
                    <a:cubicBezTo>
                      <a:pt x="44" y="125"/>
                      <a:pt x="59" y="132"/>
                      <a:pt x="77" y="131"/>
                    </a:cubicBezTo>
                    <a:cubicBezTo>
                      <a:pt x="86" y="130"/>
                      <a:pt x="94" y="127"/>
                      <a:pt x="101" y="120"/>
                    </a:cubicBezTo>
                    <a:cubicBezTo>
                      <a:pt x="104" y="117"/>
                      <a:pt x="106" y="114"/>
                      <a:pt x="106" y="109"/>
                    </a:cubicBezTo>
                    <a:cubicBezTo>
                      <a:pt x="106" y="103"/>
                      <a:pt x="107" y="96"/>
                      <a:pt x="106" y="90"/>
                    </a:cubicBezTo>
                    <a:cubicBezTo>
                      <a:pt x="106" y="82"/>
                      <a:pt x="104" y="81"/>
                      <a:pt x="96" y="79"/>
                    </a:cubicBezTo>
                    <a:cubicBezTo>
                      <a:pt x="94" y="79"/>
                      <a:pt x="91" y="79"/>
                      <a:pt x="87" y="79"/>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7" name="Freeform 25">
                <a:extLst>
                  <a:ext uri="{FF2B5EF4-FFF2-40B4-BE49-F238E27FC236}">
                    <a16:creationId xmlns:a16="http://schemas.microsoft.com/office/drawing/2014/main" id="{42C70476-1D30-4F1C-8855-748E43ECBF5C}"/>
                  </a:ext>
                </a:extLst>
              </p:cNvPr>
              <p:cNvSpPr>
                <a:spLocks/>
              </p:cNvSpPr>
              <p:nvPr/>
            </p:nvSpPr>
            <p:spPr bwMode="auto">
              <a:xfrm>
                <a:off x="9005458" y="3884769"/>
                <a:ext cx="323584" cy="397272"/>
              </a:xfrm>
              <a:custGeom>
                <a:avLst/>
                <a:gdLst>
                  <a:gd name="T0" fmla="*/ 103 w 113"/>
                  <a:gd name="T1" fmla="*/ 44 h 140"/>
                  <a:gd name="T2" fmla="*/ 95 w 113"/>
                  <a:gd name="T3" fmla="*/ 46 h 140"/>
                  <a:gd name="T4" fmla="*/ 92 w 113"/>
                  <a:gd name="T5" fmla="*/ 41 h 140"/>
                  <a:gd name="T6" fmla="*/ 72 w 113"/>
                  <a:gd name="T7" fmla="*/ 18 h 140"/>
                  <a:gd name="T8" fmla="*/ 38 w 113"/>
                  <a:gd name="T9" fmla="*/ 12 h 140"/>
                  <a:gd name="T10" fmla="*/ 25 w 113"/>
                  <a:gd name="T11" fmla="*/ 19 h 140"/>
                  <a:gd name="T12" fmla="*/ 26 w 113"/>
                  <a:gd name="T13" fmla="*/ 44 h 140"/>
                  <a:gd name="T14" fmla="*/ 42 w 113"/>
                  <a:gd name="T15" fmla="*/ 53 h 140"/>
                  <a:gd name="T16" fmla="*/ 70 w 113"/>
                  <a:gd name="T17" fmla="*/ 62 h 140"/>
                  <a:gd name="T18" fmla="*/ 90 w 113"/>
                  <a:gd name="T19" fmla="*/ 70 h 140"/>
                  <a:gd name="T20" fmla="*/ 97 w 113"/>
                  <a:gd name="T21" fmla="*/ 125 h 140"/>
                  <a:gd name="T22" fmla="*/ 56 w 113"/>
                  <a:gd name="T23" fmla="*/ 140 h 140"/>
                  <a:gd name="T24" fmla="*/ 25 w 113"/>
                  <a:gd name="T25" fmla="*/ 128 h 140"/>
                  <a:gd name="T26" fmla="*/ 21 w 113"/>
                  <a:gd name="T27" fmla="*/ 125 h 140"/>
                  <a:gd name="T28" fmla="*/ 16 w 113"/>
                  <a:gd name="T29" fmla="*/ 137 h 140"/>
                  <a:gd name="T30" fmla="*/ 10 w 113"/>
                  <a:gd name="T31" fmla="*/ 137 h 140"/>
                  <a:gd name="T32" fmla="*/ 1 w 113"/>
                  <a:gd name="T33" fmla="*/ 89 h 140"/>
                  <a:gd name="T34" fmla="*/ 10 w 113"/>
                  <a:gd name="T35" fmla="*/ 87 h 140"/>
                  <a:gd name="T36" fmla="*/ 13 w 113"/>
                  <a:gd name="T37" fmla="*/ 95 h 140"/>
                  <a:gd name="T38" fmla="*/ 36 w 113"/>
                  <a:gd name="T39" fmla="*/ 122 h 140"/>
                  <a:gd name="T40" fmla="*/ 69 w 113"/>
                  <a:gd name="T41" fmla="*/ 128 h 140"/>
                  <a:gd name="T42" fmla="*/ 85 w 113"/>
                  <a:gd name="T43" fmla="*/ 119 h 140"/>
                  <a:gd name="T44" fmla="*/ 81 w 113"/>
                  <a:gd name="T45" fmla="*/ 86 h 140"/>
                  <a:gd name="T46" fmla="*/ 63 w 113"/>
                  <a:gd name="T47" fmla="*/ 79 h 140"/>
                  <a:gd name="T48" fmla="*/ 38 w 113"/>
                  <a:gd name="T49" fmla="*/ 71 h 140"/>
                  <a:gd name="T50" fmla="*/ 19 w 113"/>
                  <a:gd name="T51" fmla="*/ 62 h 140"/>
                  <a:gd name="T52" fmla="*/ 15 w 113"/>
                  <a:gd name="T53" fmla="*/ 13 h 140"/>
                  <a:gd name="T54" fmla="*/ 51 w 113"/>
                  <a:gd name="T55" fmla="*/ 0 h 140"/>
                  <a:gd name="T56" fmla="*/ 81 w 113"/>
                  <a:gd name="T57" fmla="*/ 10 h 140"/>
                  <a:gd name="T58" fmla="*/ 82 w 113"/>
                  <a:gd name="T59" fmla="*/ 11 h 140"/>
                  <a:gd name="T60" fmla="*/ 83 w 113"/>
                  <a:gd name="T61" fmla="*/ 11 h 140"/>
                  <a:gd name="T62" fmla="*/ 87 w 113"/>
                  <a:gd name="T63" fmla="*/ 2 h 140"/>
                  <a:gd name="T64" fmla="*/ 93 w 113"/>
                  <a:gd name="T65" fmla="*/ 2 h 140"/>
                  <a:gd name="T66" fmla="*/ 103 w 113"/>
                  <a:gd name="T67" fmla="*/ 44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3" h="140">
                    <a:moveTo>
                      <a:pt x="103" y="44"/>
                    </a:moveTo>
                    <a:cubicBezTo>
                      <a:pt x="100" y="45"/>
                      <a:pt x="98" y="45"/>
                      <a:pt x="95" y="46"/>
                    </a:cubicBezTo>
                    <a:cubicBezTo>
                      <a:pt x="94" y="44"/>
                      <a:pt x="93" y="43"/>
                      <a:pt x="92" y="41"/>
                    </a:cubicBezTo>
                    <a:cubicBezTo>
                      <a:pt x="87" y="32"/>
                      <a:pt x="81" y="24"/>
                      <a:pt x="72" y="18"/>
                    </a:cubicBezTo>
                    <a:cubicBezTo>
                      <a:pt x="61" y="11"/>
                      <a:pt x="50" y="9"/>
                      <a:pt x="38" y="12"/>
                    </a:cubicBezTo>
                    <a:cubicBezTo>
                      <a:pt x="33" y="13"/>
                      <a:pt x="28" y="16"/>
                      <a:pt x="25" y="19"/>
                    </a:cubicBezTo>
                    <a:cubicBezTo>
                      <a:pt x="18" y="27"/>
                      <a:pt x="19" y="38"/>
                      <a:pt x="26" y="44"/>
                    </a:cubicBezTo>
                    <a:cubicBezTo>
                      <a:pt x="31" y="49"/>
                      <a:pt x="36" y="51"/>
                      <a:pt x="42" y="53"/>
                    </a:cubicBezTo>
                    <a:cubicBezTo>
                      <a:pt x="51" y="56"/>
                      <a:pt x="61" y="59"/>
                      <a:pt x="70" y="62"/>
                    </a:cubicBezTo>
                    <a:cubicBezTo>
                      <a:pt x="77" y="64"/>
                      <a:pt x="84" y="67"/>
                      <a:pt x="90" y="70"/>
                    </a:cubicBezTo>
                    <a:cubicBezTo>
                      <a:pt x="113" y="83"/>
                      <a:pt x="112" y="111"/>
                      <a:pt x="97" y="125"/>
                    </a:cubicBezTo>
                    <a:cubicBezTo>
                      <a:pt x="85" y="137"/>
                      <a:pt x="71" y="140"/>
                      <a:pt x="56" y="140"/>
                    </a:cubicBezTo>
                    <a:cubicBezTo>
                      <a:pt x="44" y="139"/>
                      <a:pt x="34" y="135"/>
                      <a:pt x="25" y="128"/>
                    </a:cubicBezTo>
                    <a:cubicBezTo>
                      <a:pt x="24" y="127"/>
                      <a:pt x="23" y="126"/>
                      <a:pt x="21" y="125"/>
                    </a:cubicBezTo>
                    <a:cubicBezTo>
                      <a:pt x="19" y="129"/>
                      <a:pt x="18" y="133"/>
                      <a:pt x="16" y="137"/>
                    </a:cubicBezTo>
                    <a:cubicBezTo>
                      <a:pt x="14" y="137"/>
                      <a:pt x="12" y="137"/>
                      <a:pt x="10" y="137"/>
                    </a:cubicBezTo>
                    <a:cubicBezTo>
                      <a:pt x="7" y="121"/>
                      <a:pt x="4" y="105"/>
                      <a:pt x="1" y="89"/>
                    </a:cubicBezTo>
                    <a:cubicBezTo>
                      <a:pt x="4" y="88"/>
                      <a:pt x="7" y="88"/>
                      <a:pt x="10" y="87"/>
                    </a:cubicBezTo>
                    <a:cubicBezTo>
                      <a:pt x="11" y="90"/>
                      <a:pt x="12" y="93"/>
                      <a:pt x="13" y="95"/>
                    </a:cubicBezTo>
                    <a:cubicBezTo>
                      <a:pt x="18" y="106"/>
                      <a:pt x="26" y="116"/>
                      <a:pt x="36" y="122"/>
                    </a:cubicBezTo>
                    <a:cubicBezTo>
                      <a:pt x="46" y="129"/>
                      <a:pt x="57" y="131"/>
                      <a:pt x="69" y="128"/>
                    </a:cubicBezTo>
                    <a:cubicBezTo>
                      <a:pt x="75" y="127"/>
                      <a:pt x="80" y="123"/>
                      <a:pt x="85" y="119"/>
                    </a:cubicBezTo>
                    <a:cubicBezTo>
                      <a:pt x="94" y="110"/>
                      <a:pt x="94" y="93"/>
                      <a:pt x="81" y="86"/>
                    </a:cubicBezTo>
                    <a:cubicBezTo>
                      <a:pt x="75" y="83"/>
                      <a:pt x="69" y="81"/>
                      <a:pt x="63" y="79"/>
                    </a:cubicBezTo>
                    <a:cubicBezTo>
                      <a:pt x="55" y="76"/>
                      <a:pt x="46" y="74"/>
                      <a:pt x="38" y="71"/>
                    </a:cubicBezTo>
                    <a:cubicBezTo>
                      <a:pt x="31" y="69"/>
                      <a:pt x="25" y="66"/>
                      <a:pt x="19" y="62"/>
                    </a:cubicBezTo>
                    <a:cubicBezTo>
                      <a:pt x="1" y="51"/>
                      <a:pt x="0" y="27"/>
                      <a:pt x="15" y="13"/>
                    </a:cubicBezTo>
                    <a:cubicBezTo>
                      <a:pt x="25" y="3"/>
                      <a:pt x="37" y="0"/>
                      <a:pt x="51" y="0"/>
                    </a:cubicBezTo>
                    <a:cubicBezTo>
                      <a:pt x="62" y="0"/>
                      <a:pt x="72" y="3"/>
                      <a:pt x="81" y="10"/>
                    </a:cubicBezTo>
                    <a:cubicBezTo>
                      <a:pt x="81" y="10"/>
                      <a:pt x="81" y="11"/>
                      <a:pt x="82" y="11"/>
                    </a:cubicBezTo>
                    <a:cubicBezTo>
                      <a:pt x="82" y="11"/>
                      <a:pt x="82" y="11"/>
                      <a:pt x="83" y="11"/>
                    </a:cubicBezTo>
                    <a:cubicBezTo>
                      <a:pt x="84" y="8"/>
                      <a:pt x="85" y="5"/>
                      <a:pt x="87" y="2"/>
                    </a:cubicBezTo>
                    <a:cubicBezTo>
                      <a:pt x="89" y="2"/>
                      <a:pt x="91" y="2"/>
                      <a:pt x="93" y="2"/>
                    </a:cubicBezTo>
                    <a:cubicBezTo>
                      <a:pt x="96" y="16"/>
                      <a:pt x="100" y="30"/>
                      <a:pt x="103" y="44"/>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8" name="Freeform 27">
                <a:extLst>
                  <a:ext uri="{FF2B5EF4-FFF2-40B4-BE49-F238E27FC236}">
                    <a16:creationId xmlns:a16="http://schemas.microsoft.com/office/drawing/2014/main" id="{4136D2AD-C6EE-4398-B384-19DEE0F1B390}"/>
                  </a:ext>
                </a:extLst>
              </p:cNvPr>
              <p:cNvSpPr>
                <a:spLocks noEditPoints="1"/>
              </p:cNvSpPr>
              <p:nvPr/>
            </p:nvSpPr>
            <p:spPr bwMode="auto">
              <a:xfrm>
                <a:off x="4616246" y="3887973"/>
                <a:ext cx="323584" cy="384457"/>
              </a:xfrm>
              <a:custGeom>
                <a:avLst/>
                <a:gdLst>
                  <a:gd name="T0" fmla="*/ 33 w 113"/>
                  <a:gd name="T1" fmla="*/ 78 h 135"/>
                  <a:gd name="T2" fmla="*/ 33 w 113"/>
                  <a:gd name="T3" fmla="*/ 82 h 135"/>
                  <a:gd name="T4" fmla="*/ 33 w 113"/>
                  <a:gd name="T5" fmla="*/ 114 h 135"/>
                  <a:gd name="T6" fmla="*/ 33 w 113"/>
                  <a:gd name="T7" fmla="*/ 118 h 135"/>
                  <a:gd name="T8" fmla="*/ 43 w 113"/>
                  <a:gd name="T9" fmla="*/ 128 h 135"/>
                  <a:gd name="T10" fmla="*/ 49 w 113"/>
                  <a:gd name="T11" fmla="*/ 128 h 135"/>
                  <a:gd name="T12" fmla="*/ 49 w 113"/>
                  <a:gd name="T13" fmla="*/ 135 h 135"/>
                  <a:gd name="T14" fmla="*/ 0 w 113"/>
                  <a:gd name="T15" fmla="*/ 135 h 135"/>
                  <a:gd name="T16" fmla="*/ 0 w 113"/>
                  <a:gd name="T17" fmla="*/ 128 h 135"/>
                  <a:gd name="T18" fmla="*/ 8 w 113"/>
                  <a:gd name="T19" fmla="*/ 127 h 135"/>
                  <a:gd name="T20" fmla="*/ 15 w 113"/>
                  <a:gd name="T21" fmla="*/ 120 h 135"/>
                  <a:gd name="T22" fmla="*/ 15 w 113"/>
                  <a:gd name="T23" fmla="*/ 114 h 135"/>
                  <a:gd name="T24" fmla="*/ 15 w 113"/>
                  <a:gd name="T25" fmla="*/ 21 h 135"/>
                  <a:gd name="T26" fmla="*/ 15 w 113"/>
                  <a:gd name="T27" fmla="*/ 14 h 135"/>
                  <a:gd name="T28" fmla="*/ 9 w 113"/>
                  <a:gd name="T29" fmla="*/ 9 h 135"/>
                  <a:gd name="T30" fmla="*/ 0 w 113"/>
                  <a:gd name="T31" fmla="*/ 8 h 135"/>
                  <a:gd name="T32" fmla="*/ 0 w 113"/>
                  <a:gd name="T33" fmla="*/ 1 h 135"/>
                  <a:gd name="T34" fmla="*/ 4 w 113"/>
                  <a:gd name="T35" fmla="*/ 0 h 135"/>
                  <a:gd name="T36" fmla="*/ 56 w 113"/>
                  <a:gd name="T37" fmla="*/ 0 h 135"/>
                  <a:gd name="T38" fmla="*/ 73 w 113"/>
                  <a:gd name="T39" fmla="*/ 1 h 135"/>
                  <a:gd name="T40" fmla="*/ 106 w 113"/>
                  <a:gd name="T41" fmla="*/ 50 h 135"/>
                  <a:gd name="T42" fmla="*/ 78 w 113"/>
                  <a:gd name="T43" fmla="*/ 76 h 135"/>
                  <a:gd name="T44" fmla="*/ 55 w 113"/>
                  <a:gd name="T45" fmla="*/ 78 h 135"/>
                  <a:gd name="T46" fmla="*/ 33 w 113"/>
                  <a:gd name="T47" fmla="*/ 78 h 135"/>
                  <a:gd name="T48" fmla="*/ 33 w 113"/>
                  <a:gd name="T49" fmla="*/ 68 h 135"/>
                  <a:gd name="T50" fmla="*/ 67 w 113"/>
                  <a:gd name="T51" fmla="*/ 67 h 135"/>
                  <a:gd name="T52" fmla="*/ 85 w 113"/>
                  <a:gd name="T53" fmla="*/ 52 h 135"/>
                  <a:gd name="T54" fmla="*/ 87 w 113"/>
                  <a:gd name="T55" fmla="*/ 29 h 135"/>
                  <a:gd name="T56" fmla="*/ 66 w 113"/>
                  <a:gd name="T57" fmla="*/ 11 h 135"/>
                  <a:gd name="T58" fmla="*/ 34 w 113"/>
                  <a:gd name="T59" fmla="*/ 11 h 135"/>
                  <a:gd name="T60" fmla="*/ 33 w 113"/>
                  <a:gd name="T61" fmla="*/ 11 h 135"/>
                  <a:gd name="T62" fmla="*/ 33 w 113"/>
                  <a:gd name="T63" fmla="*/ 6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3" h="135">
                    <a:moveTo>
                      <a:pt x="33" y="78"/>
                    </a:moveTo>
                    <a:cubicBezTo>
                      <a:pt x="33" y="80"/>
                      <a:pt x="33" y="81"/>
                      <a:pt x="33" y="82"/>
                    </a:cubicBezTo>
                    <a:cubicBezTo>
                      <a:pt x="33" y="93"/>
                      <a:pt x="33" y="103"/>
                      <a:pt x="33" y="114"/>
                    </a:cubicBezTo>
                    <a:cubicBezTo>
                      <a:pt x="33" y="115"/>
                      <a:pt x="33" y="117"/>
                      <a:pt x="33" y="118"/>
                    </a:cubicBezTo>
                    <a:cubicBezTo>
                      <a:pt x="34" y="125"/>
                      <a:pt x="35" y="127"/>
                      <a:pt x="43" y="128"/>
                    </a:cubicBezTo>
                    <a:cubicBezTo>
                      <a:pt x="45" y="128"/>
                      <a:pt x="47" y="128"/>
                      <a:pt x="49" y="128"/>
                    </a:cubicBezTo>
                    <a:cubicBezTo>
                      <a:pt x="49" y="130"/>
                      <a:pt x="49" y="133"/>
                      <a:pt x="49" y="135"/>
                    </a:cubicBezTo>
                    <a:cubicBezTo>
                      <a:pt x="33" y="135"/>
                      <a:pt x="16" y="135"/>
                      <a:pt x="0" y="135"/>
                    </a:cubicBezTo>
                    <a:cubicBezTo>
                      <a:pt x="0" y="133"/>
                      <a:pt x="0" y="131"/>
                      <a:pt x="0" y="128"/>
                    </a:cubicBezTo>
                    <a:cubicBezTo>
                      <a:pt x="2" y="128"/>
                      <a:pt x="5" y="128"/>
                      <a:pt x="8" y="127"/>
                    </a:cubicBezTo>
                    <a:cubicBezTo>
                      <a:pt x="13" y="126"/>
                      <a:pt x="14" y="125"/>
                      <a:pt x="15" y="120"/>
                    </a:cubicBezTo>
                    <a:cubicBezTo>
                      <a:pt x="15" y="118"/>
                      <a:pt x="15" y="116"/>
                      <a:pt x="15" y="114"/>
                    </a:cubicBezTo>
                    <a:cubicBezTo>
                      <a:pt x="16" y="83"/>
                      <a:pt x="16" y="52"/>
                      <a:pt x="15" y="21"/>
                    </a:cubicBezTo>
                    <a:cubicBezTo>
                      <a:pt x="15" y="19"/>
                      <a:pt x="15" y="16"/>
                      <a:pt x="15" y="14"/>
                    </a:cubicBezTo>
                    <a:cubicBezTo>
                      <a:pt x="14" y="11"/>
                      <a:pt x="12" y="9"/>
                      <a:pt x="9" y="9"/>
                    </a:cubicBezTo>
                    <a:cubicBezTo>
                      <a:pt x="6" y="8"/>
                      <a:pt x="3" y="8"/>
                      <a:pt x="0" y="8"/>
                    </a:cubicBezTo>
                    <a:cubicBezTo>
                      <a:pt x="0" y="5"/>
                      <a:pt x="0" y="3"/>
                      <a:pt x="0" y="1"/>
                    </a:cubicBezTo>
                    <a:cubicBezTo>
                      <a:pt x="1" y="0"/>
                      <a:pt x="3" y="0"/>
                      <a:pt x="4" y="0"/>
                    </a:cubicBezTo>
                    <a:cubicBezTo>
                      <a:pt x="21" y="0"/>
                      <a:pt x="39" y="0"/>
                      <a:pt x="56" y="0"/>
                    </a:cubicBezTo>
                    <a:cubicBezTo>
                      <a:pt x="62" y="0"/>
                      <a:pt x="68" y="1"/>
                      <a:pt x="73" y="1"/>
                    </a:cubicBezTo>
                    <a:cubicBezTo>
                      <a:pt x="98" y="4"/>
                      <a:pt x="113" y="26"/>
                      <a:pt x="106" y="50"/>
                    </a:cubicBezTo>
                    <a:cubicBezTo>
                      <a:pt x="102" y="64"/>
                      <a:pt x="93" y="73"/>
                      <a:pt x="78" y="76"/>
                    </a:cubicBezTo>
                    <a:cubicBezTo>
                      <a:pt x="70" y="77"/>
                      <a:pt x="63" y="77"/>
                      <a:pt x="55" y="78"/>
                    </a:cubicBezTo>
                    <a:cubicBezTo>
                      <a:pt x="48" y="78"/>
                      <a:pt x="41" y="78"/>
                      <a:pt x="33" y="78"/>
                    </a:cubicBezTo>
                    <a:close/>
                    <a:moveTo>
                      <a:pt x="33" y="68"/>
                    </a:moveTo>
                    <a:cubicBezTo>
                      <a:pt x="45" y="67"/>
                      <a:pt x="56" y="68"/>
                      <a:pt x="67" y="67"/>
                    </a:cubicBezTo>
                    <a:cubicBezTo>
                      <a:pt x="76" y="66"/>
                      <a:pt x="82" y="60"/>
                      <a:pt x="85" y="52"/>
                    </a:cubicBezTo>
                    <a:cubicBezTo>
                      <a:pt x="89" y="45"/>
                      <a:pt x="89" y="37"/>
                      <a:pt x="87" y="29"/>
                    </a:cubicBezTo>
                    <a:cubicBezTo>
                      <a:pt x="84" y="19"/>
                      <a:pt x="78" y="12"/>
                      <a:pt x="66" y="11"/>
                    </a:cubicBezTo>
                    <a:cubicBezTo>
                      <a:pt x="56" y="11"/>
                      <a:pt x="45" y="11"/>
                      <a:pt x="34" y="11"/>
                    </a:cubicBezTo>
                    <a:cubicBezTo>
                      <a:pt x="34" y="11"/>
                      <a:pt x="34" y="11"/>
                      <a:pt x="33" y="11"/>
                    </a:cubicBezTo>
                    <a:cubicBezTo>
                      <a:pt x="33" y="30"/>
                      <a:pt x="33" y="48"/>
                      <a:pt x="33" y="68"/>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9" name="Freeform 29">
                <a:extLst>
                  <a:ext uri="{FF2B5EF4-FFF2-40B4-BE49-F238E27FC236}">
                    <a16:creationId xmlns:a16="http://schemas.microsoft.com/office/drawing/2014/main" id="{26056B2E-6223-4FEE-8248-F2EA17DBAF5B}"/>
                  </a:ext>
                </a:extLst>
              </p:cNvPr>
              <p:cNvSpPr>
                <a:spLocks/>
              </p:cNvSpPr>
              <p:nvPr/>
            </p:nvSpPr>
            <p:spPr bwMode="auto">
              <a:xfrm>
                <a:off x="6858909" y="3891177"/>
                <a:ext cx="381253" cy="394068"/>
              </a:xfrm>
              <a:custGeom>
                <a:avLst/>
                <a:gdLst>
                  <a:gd name="T0" fmla="*/ 49 w 133"/>
                  <a:gd name="T1" fmla="*/ 0 h 138"/>
                  <a:gd name="T2" fmla="*/ 49 w 133"/>
                  <a:gd name="T3" fmla="*/ 7 h 138"/>
                  <a:gd name="T4" fmla="*/ 41 w 133"/>
                  <a:gd name="T5" fmla="*/ 8 h 138"/>
                  <a:gd name="T6" fmla="*/ 34 w 133"/>
                  <a:gd name="T7" fmla="*/ 15 h 138"/>
                  <a:gd name="T8" fmla="*/ 33 w 133"/>
                  <a:gd name="T9" fmla="*/ 23 h 138"/>
                  <a:gd name="T10" fmla="*/ 33 w 133"/>
                  <a:gd name="T11" fmla="*/ 83 h 138"/>
                  <a:gd name="T12" fmla="*/ 34 w 133"/>
                  <a:gd name="T13" fmla="*/ 96 h 138"/>
                  <a:gd name="T14" fmla="*/ 60 w 133"/>
                  <a:gd name="T15" fmla="*/ 124 h 138"/>
                  <a:gd name="T16" fmla="*/ 100 w 133"/>
                  <a:gd name="T17" fmla="*/ 110 h 138"/>
                  <a:gd name="T18" fmla="*/ 106 w 133"/>
                  <a:gd name="T19" fmla="*/ 94 h 138"/>
                  <a:gd name="T20" fmla="*/ 107 w 133"/>
                  <a:gd name="T21" fmla="*/ 80 h 138"/>
                  <a:gd name="T22" fmla="*/ 107 w 133"/>
                  <a:gd name="T23" fmla="*/ 24 h 138"/>
                  <a:gd name="T24" fmla="*/ 106 w 133"/>
                  <a:gd name="T25" fmla="*/ 15 h 138"/>
                  <a:gd name="T26" fmla="*/ 97 w 133"/>
                  <a:gd name="T27" fmla="*/ 8 h 138"/>
                  <a:gd name="T28" fmla="*/ 91 w 133"/>
                  <a:gd name="T29" fmla="*/ 7 h 138"/>
                  <a:gd name="T30" fmla="*/ 91 w 133"/>
                  <a:gd name="T31" fmla="*/ 0 h 138"/>
                  <a:gd name="T32" fmla="*/ 133 w 133"/>
                  <a:gd name="T33" fmla="*/ 0 h 138"/>
                  <a:gd name="T34" fmla="*/ 133 w 133"/>
                  <a:gd name="T35" fmla="*/ 7 h 138"/>
                  <a:gd name="T36" fmla="*/ 126 w 133"/>
                  <a:gd name="T37" fmla="*/ 8 h 138"/>
                  <a:gd name="T38" fmla="*/ 118 w 133"/>
                  <a:gd name="T39" fmla="*/ 15 h 138"/>
                  <a:gd name="T40" fmla="*/ 118 w 133"/>
                  <a:gd name="T41" fmla="*/ 25 h 138"/>
                  <a:gd name="T42" fmla="*/ 117 w 133"/>
                  <a:gd name="T43" fmla="*/ 88 h 138"/>
                  <a:gd name="T44" fmla="*/ 114 w 133"/>
                  <a:gd name="T45" fmla="*/ 105 h 138"/>
                  <a:gd name="T46" fmla="*/ 74 w 133"/>
                  <a:gd name="T47" fmla="*/ 136 h 138"/>
                  <a:gd name="T48" fmla="*/ 35 w 133"/>
                  <a:gd name="T49" fmla="*/ 127 h 138"/>
                  <a:gd name="T50" fmla="*/ 17 w 133"/>
                  <a:gd name="T51" fmla="*/ 96 h 138"/>
                  <a:gd name="T52" fmla="*/ 16 w 133"/>
                  <a:gd name="T53" fmla="*/ 83 h 138"/>
                  <a:gd name="T54" fmla="*/ 16 w 133"/>
                  <a:gd name="T55" fmla="*/ 25 h 138"/>
                  <a:gd name="T56" fmla="*/ 16 w 133"/>
                  <a:gd name="T57" fmla="*/ 15 h 138"/>
                  <a:gd name="T58" fmla="*/ 8 w 133"/>
                  <a:gd name="T59" fmla="*/ 8 h 138"/>
                  <a:gd name="T60" fmla="*/ 0 w 133"/>
                  <a:gd name="T61" fmla="*/ 7 h 138"/>
                  <a:gd name="T62" fmla="*/ 0 w 133"/>
                  <a:gd name="T63" fmla="*/ 0 h 138"/>
                  <a:gd name="T64" fmla="*/ 49 w 133"/>
                  <a:gd name="T65"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3" h="138">
                    <a:moveTo>
                      <a:pt x="49" y="0"/>
                    </a:moveTo>
                    <a:cubicBezTo>
                      <a:pt x="49" y="2"/>
                      <a:pt x="49" y="4"/>
                      <a:pt x="49" y="7"/>
                    </a:cubicBezTo>
                    <a:cubicBezTo>
                      <a:pt x="46" y="7"/>
                      <a:pt x="44" y="7"/>
                      <a:pt x="41" y="8"/>
                    </a:cubicBezTo>
                    <a:cubicBezTo>
                      <a:pt x="36" y="8"/>
                      <a:pt x="34" y="10"/>
                      <a:pt x="34" y="15"/>
                    </a:cubicBezTo>
                    <a:cubicBezTo>
                      <a:pt x="33" y="17"/>
                      <a:pt x="33" y="20"/>
                      <a:pt x="33" y="23"/>
                    </a:cubicBezTo>
                    <a:cubicBezTo>
                      <a:pt x="33" y="43"/>
                      <a:pt x="33" y="63"/>
                      <a:pt x="33" y="83"/>
                    </a:cubicBezTo>
                    <a:cubicBezTo>
                      <a:pt x="33" y="87"/>
                      <a:pt x="33" y="92"/>
                      <a:pt x="34" y="96"/>
                    </a:cubicBezTo>
                    <a:cubicBezTo>
                      <a:pt x="36" y="112"/>
                      <a:pt x="46" y="120"/>
                      <a:pt x="60" y="124"/>
                    </a:cubicBezTo>
                    <a:cubicBezTo>
                      <a:pt x="76" y="128"/>
                      <a:pt x="89" y="123"/>
                      <a:pt x="100" y="110"/>
                    </a:cubicBezTo>
                    <a:cubicBezTo>
                      <a:pt x="104" y="106"/>
                      <a:pt x="105" y="100"/>
                      <a:pt x="106" y="94"/>
                    </a:cubicBezTo>
                    <a:cubicBezTo>
                      <a:pt x="106" y="90"/>
                      <a:pt x="106" y="85"/>
                      <a:pt x="107" y="80"/>
                    </a:cubicBezTo>
                    <a:cubicBezTo>
                      <a:pt x="107" y="62"/>
                      <a:pt x="107" y="43"/>
                      <a:pt x="107" y="24"/>
                    </a:cubicBezTo>
                    <a:cubicBezTo>
                      <a:pt x="107" y="21"/>
                      <a:pt x="106" y="18"/>
                      <a:pt x="106" y="15"/>
                    </a:cubicBezTo>
                    <a:cubicBezTo>
                      <a:pt x="105" y="10"/>
                      <a:pt x="103" y="8"/>
                      <a:pt x="97" y="8"/>
                    </a:cubicBezTo>
                    <a:cubicBezTo>
                      <a:pt x="95" y="7"/>
                      <a:pt x="93" y="7"/>
                      <a:pt x="91" y="7"/>
                    </a:cubicBezTo>
                    <a:cubicBezTo>
                      <a:pt x="91" y="4"/>
                      <a:pt x="91" y="2"/>
                      <a:pt x="91" y="0"/>
                    </a:cubicBezTo>
                    <a:cubicBezTo>
                      <a:pt x="105" y="0"/>
                      <a:pt x="119" y="0"/>
                      <a:pt x="133" y="0"/>
                    </a:cubicBezTo>
                    <a:cubicBezTo>
                      <a:pt x="133" y="2"/>
                      <a:pt x="133" y="4"/>
                      <a:pt x="133" y="7"/>
                    </a:cubicBezTo>
                    <a:cubicBezTo>
                      <a:pt x="131" y="7"/>
                      <a:pt x="128" y="7"/>
                      <a:pt x="126" y="8"/>
                    </a:cubicBezTo>
                    <a:cubicBezTo>
                      <a:pt x="121" y="8"/>
                      <a:pt x="119" y="11"/>
                      <a:pt x="118" y="15"/>
                    </a:cubicBezTo>
                    <a:cubicBezTo>
                      <a:pt x="118" y="18"/>
                      <a:pt x="118" y="22"/>
                      <a:pt x="118" y="25"/>
                    </a:cubicBezTo>
                    <a:cubicBezTo>
                      <a:pt x="117" y="46"/>
                      <a:pt x="118" y="67"/>
                      <a:pt x="117" y="88"/>
                    </a:cubicBezTo>
                    <a:cubicBezTo>
                      <a:pt x="117" y="94"/>
                      <a:pt x="116" y="99"/>
                      <a:pt x="114" y="105"/>
                    </a:cubicBezTo>
                    <a:cubicBezTo>
                      <a:pt x="108" y="124"/>
                      <a:pt x="94" y="134"/>
                      <a:pt x="74" y="136"/>
                    </a:cubicBezTo>
                    <a:cubicBezTo>
                      <a:pt x="60" y="138"/>
                      <a:pt x="47" y="135"/>
                      <a:pt x="35" y="127"/>
                    </a:cubicBezTo>
                    <a:cubicBezTo>
                      <a:pt x="24" y="120"/>
                      <a:pt x="18" y="109"/>
                      <a:pt x="17" y="96"/>
                    </a:cubicBezTo>
                    <a:cubicBezTo>
                      <a:pt x="16" y="92"/>
                      <a:pt x="16" y="87"/>
                      <a:pt x="16" y="83"/>
                    </a:cubicBezTo>
                    <a:cubicBezTo>
                      <a:pt x="16" y="64"/>
                      <a:pt x="16" y="45"/>
                      <a:pt x="16" y="25"/>
                    </a:cubicBezTo>
                    <a:cubicBezTo>
                      <a:pt x="16" y="22"/>
                      <a:pt x="16" y="18"/>
                      <a:pt x="16" y="15"/>
                    </a:cubicBezTo>
                    <a:cubicBezTo>
                      <a:pt x="15" y="10"/>
                      <a:pt x="13" y="8"/>
                      <a:pt x="8" y="8"/>
                    </a:cubicBezTo>
                    <a:cubicBezTo>
                      <a:pt x="5" y="7"/>
                      <a:pt x="3" y="7"/>
                      <a:pt x="0" y="7"/>
                    </a:cubicBezTo>
                    <a:cubicBezTo>
                      <a:pt x="0" y="4"/>
                      <a:pt x="0" y="2"/>
                      <a:pt x="0" y="0"/>
                    </a:cubicBezTo>
                    <a:cubicBezTo>
                      <a:pt x="16" y="0"/>
                      <a:pt x="32" y="0"/>
                      <a:pt x="49" y="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70" name="Freeform 30">
                <a:extLst>
                  <a:ext uri="{FF2B5EF4-FFF2-40B4-BE49-F238E27FC236}">
                    <a16:creationId xmlns:a16="http://schemas.microsoft.com/office/drawing/2014/main" id="{006B390B-42C2-4B79-90D3-881CC2CFDCE9}"/>
                  </a:ext>
                </a:extLst>
              </p:cNvPr>
              <p:cNvSpPr>
                <a:spLocks/>
              </p:cNvSpPr>
              <p:nvPr/>
            </p:nvSpPr>
            <p:spPr bwMode="auto">
              <a:xfrm>
                <a:off x="7832866" y="3891177"/>
                <a:ext cx="378049" cy="390864"/>
              </a:xfrm>
              <a:custGeom>
                <a:avLst/>
                <a:gdLst>
                  <a:gd name="T0" fmla="*/ 73 w 133"/>
                  <a:gd name="T1" fmla="*/ 137 h 137"/>
                  <a:gd name="T2" fmla="*/ 64 w 133"/>
                  <a:gd name="T3" fmla="*/ 137 h 137"/>
                  <a:gd name="T4" fmla="*/ 58 w 133"/>
                  <a:gd name="T5" fmla="*/ 133 h 137"/>
                  <a:gd name="T6" fmla="*/ 39 w 133"/>
                  <a:gd name="T7" fmla="*/ 80 h 137"/>
                  <a:gd name="T8" fmla="*/ 17 w 133"/>
                  <a:gd name="T9" fmla="*/ 23 h 137"/>
                  <a:gd name="T10" fmla="*/ 13 w 133"/>
                  <a:gd name="T11" fmla="*/ 14 h 137"/>
                  <a:gd name="T12" fmla="*/ 4 w 133"/>
                  <a:gd name="T13" fmla="*/ 7 h 137"/>
                  <a:gd name="T14" fmla="*/ 0 w 133"/>
                  <a:gd name="T15" fmla="*/ 7 h 137"/>
                  <a:gd name="T16" fmla="*/ 0 w 133"/>
                  <a:gd name="T17" fmla="*/ 0 h 137"/>
                  <a:gd name="T18" fmla="*/ 47 w 133"/>
                  <a:gd name="T19" fmla="*/ 0 h 137"/>
                  <a:gd name="T20" fmla="*/ 47 w 133"/>
                  <a:gd name="T21" fmla="*/ 7 h 137"/>
                  <a:gd name="T22" fmla="*/ 39 w 133"/>
                  <a:gd name="T23" fmla="*/ 8 h 137"/>
                  <a:gd name="T24" fmla="*/ 34 w 133"/>
                  <a:gd name="T25" fmla="*/ 15 h 137"/>
                  <a:gd name="T26" fmla="*/ 35 w 133"/>
                  <a:gd name="T27" fmla="*/ 20 h 137"/>
                  <a:gd name="T28" fmla="*/ 68 w 133"/>
                  <a:gd name="T29" fmla="*/ 112 h 137"/>
                  <a:gd name="T30" fmla="*/ 70 w 133"/>
                  <a:gd name="T31" fmla="*/ 116 h 137"/>
                  <a:gd name="T32" fmla="*/ 72 w 133"/>
                  <a:gd name="T33" fmla="*/ 113 h 137"/>
                  <a:gd name="T34" fmla="*/ 106 w 133"/>
                  <a:gd name="T35" fmla="*/ 18 h 137"/>
                  <a:gd name="T36" fmla="*/ 106 w 133"/>
                  <a:gd name="T37" fmla="*/ 16 h 137"/>
                  <a:gd name="T38" fmla="*/ 101 w 133"/>
                  <a:gd name="T39" fmla="*/ 7 h 137"/>
                  <a:gd name="T40" fmla="*/ 94 w 133"/>
                  <a:gd name="T41" fmla="*/ 7 h 137"/>
                  <a:gd name="T42" fmla="*/ 94 w 133"/>
                  <a:gd name="T43" fmla="*/ 0 h 137"/>
                  <a:gd name="T44" fmla="*/ 133 w 133"/>
                  <a:gd name="T45" fmla="*/ 0 h 137"/>
                  <a:gd name="T46" fmla="*/ 133 w 133"/>
                  <a:gd name="T47" fmla="*/ 7 h 137"/>
                  <a:gd name="T48" fmla="*/ 130 w 133"/>
                  <a:gd name="T49" fmla="*/ 7 h 137"/>
                  <a:gd name="T50" fmla="*/ 119 w 133"/>
                  <a:gd name="T51" fmla="*/ 16 h 137"/>
                  <a:gd name="T52" fmla="*/ 110 w 133"/>
                  <a:gd name="T53" fmla="*/ 38 h 137"/>
                  <a:gd name="T54" fmla="*/ 74 w 133"/>
                  <a:gd name="T55" fmla="*/ 133 h 137"/>
                  <a:gd name="T56" fmla="*/ 73 w 133"/>
                  <a:gd name="T57" fmla="*/ 137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3" h="137">
                    <a:moveTo>
                      <a:pt x="73" y="137"/>
                    </a:moveTo>
                    <a:cubicBezTo>
                      <a:pt x="69" y="137"/>
                      <a:pt x="66" y="137"/>
                      <a:pt x="64" y="137"/>
                    </a:cubicBezTo>
                    <a:cubicBezTo>
                      <a:pt x="61" y="137"/>
                      <a:pt x="59" y="136"/>
                      <a:pt x="58" y="133"/>
                    </a:cubicBezTo>
                    <a:cubicBezTo>
                      <a:pt x="52" y="115"/>
                      <a:pt x="45" y="98"/>
                      <a:pt x="39" y="80"/>
                    </a:cubicBezTo>
                    <a:cubicBezTo>
                      <a:pt x="31" y="61"/>
                      <a:pt x="24" y="42"/>
                      <a:pt x="17" y="23"/>
                    </a:cubicBezTo>
                    <a:cubicBezTo>
                      <a:pt x="16" y="20"/>
                      <a:pt x="15" y="17"/>
                      <a:pt x="13" y="14"/>
                    </a:cubicBezTo>
                    <a:cubicBezTo>
                      <a:pt x="11" y="10"/>
                      <a:pt x="8" y="8"/>
                      <a:pt x="4" y="7"/>
                    </a:cubicBezTo>
                    <a:cubicBezTo>
                      <a:pt x="3" y="7"/>
                      <a:pt x="2" y="7"/>
                      <a:pt x="0" y="7"/>
                    </a:cubicBezTo>
                    <a:cubicBezTo>
                      <a:pt x="0" y="4"/>
                      <a:pt x="0" y="2"/>
                      <a:pt x="0" y="0"/>
                    </a:cubicBezTo>
                    <a:cubicBezTo>
                      <a:pt x="16" y="0"/>
                      <a:pt x="31" y="0"/>
                      <a:pt x="47" y="0"/>
                    </a:cubicBezTo>
                    <a:cubicBezTo>
                      <a:pt x="47" y="2"/>
                      <a:pt x="47" y="4"/>
                      <a:pt x="47" y="7"/>
                    </a:cubicBezTo>
                    <a:cubicBezTo>
                      <a:pt x="44" y="7"/>
                      <a:pt x="42" y="7"/>
                      <a:pt x="39" y="8"/>
                    </a:cubicBezTo>
                    <a:cubicBezTo>
                      <a:pt x="34" y="8"/>
                      <a:pt x="33" y="10"/>
                      <a:pt x="34" y="15"/>
                    </a:cubicBezTo>
                    <a:cubicBezTo>
                      <a:pt x="34" y="17"/>
                      <a:pt x="35" y="19"/>
                      <a:pt x="35" y="20"/>
                    </a:cubicBezTo>
                    <a:cubicBezTo>
                      <a:pt x="46" y="51"/>
                      <a:pt x="57" y="81"/>
                      <a:pt x="68" y="112"/>
                    </a:cubicBezTo>
                    <a:cubicBezTo>
                      <a:pt x="69" y="113"/>
                      <a:pt x="69" y="114"/>
                      <a:pt x="70" y="116"/>
                    </a:cubicBezTo>
                    <a:cubicBezTo>
                      <a:pt x="71" y="114"/>
                      <a:pt x="71" y="113"/>
                      <a:pt x="72" y="113"/>
                    </a:cubicBezTo>
                    <a:cubicBezTo>
                      <a:pt x="83" y="81"/>
                      <a:pt x="94" y="50"/>
                      <a:pt x="106" y="18"/>
                    </a:cubicBezTo>
                    <a:cubicBezTo>
                      <a:pt x="106" y="17"/>
                      <a:pt x="106" y="17"/>
                      <a:pt x="106" y="16"/>
                    </a:cubicBezTo>
                    <a:cubicBezTo>
                      <a:pt x="107" y="10"/>
                      <a:pt x="106" y="8"/>
                      <a:pt x="101" y="7"/>
                    </a:cubicBezTo>
                    <a:cubicBezTo>
                      <a:pt x="98" y="7"/>
                      <a:pt x="96" y="7"/>
                      <a:pt x="94" y="7"/>
                    </a:cubicBezTo>
                    <a:cubicBezTo>
                      <a:pt x="94" y="4"/>
                      <a:pt x="94" y="2"/>
                      <a:pt x="94" y="0"/>
                    </a:cubicBezTo>
                    <a:cubicBezTo>
                      <a:pt x="106" y="0"/>
                      <a:pt x="119" y="0"/>
                      <a:pt x="133" y="0"/>
                    </a:cubicBezTo>
                    <a:cubicBezTo>
                      <a:pt x="133" y="2"/>
                      <a:pt x="133" y="4"/>
                      <a:pt x="133" y="7"/>
                    </a:cubicBezTo>
                    <a:cubicBezTo>
                      <a:pt x="132" y="7"/>
                      <a:pt x="131" y="7"/>
                      <a:pt x="130" y="7"/>
                    </a:cubicBezTo>
                    <a:cubicBezTo>
                      <a:pt x="124" y="8"/>
                      <a:pt x="121" y="11"/>
                      <a:pt x="119" y="16"/>
                    </a:cubicBezTo>
                    <a:cubicBezTo>
                      <a:pt x="116" y="24"/>
                      <a:pt x="113" y="31"/>
                      <a:pt x="110" y="38"/>
                    </a:cubicBezTo>
                    <a:cubicBezTo>
                      <a:pt x="98" y="70"/>
                      <a:pt x="86" y="101"/>
                      <a:pt x="74" y="133"/>
                    </a:cubicBezTo>
                    <a:cubicBezTo>
                      <a:pt x="74" y="134"/>
                      <a:pt x="73" y="135"/>
                      <a:pt x="73" y="13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71" name="Freeform 31">
                <a:extLst>
                  <a:ext uri="{FF2B5EF4-FFF2-40B4-BE49-F238E27FC236}">
                    <a16:creationId xmlns:a16="http://schemas.microsoft.com/office/drawing/2014/main" id="{50061FAB-489C-4780-AFC9-07435CFCBEA5}"/>
                  </a:ext>
                </a:extLst>
              </p:cNvPr>
              <p:cNvSpPr>
                <a:spLocks/>
              </p:cNvSpPr>
              <p:nvPr/>
            </p:nvSpPr>
            <p:spPr bwMode="auto">
              <a:xfrm>
                <a:off x="9844855" y="3891177"/>
                <a:ext cx="342807" cy="384457"/>
              </a:xfrm>
              <a:custGeom>
                <a:avLst/>
                <a:gdLst>
                  <a:gd name="T0" fmla="*/ 85 w 120"/>
                  <a:gd name="T1" fmla="*/ 127 h 135"/>
                  <a:gd name="T2" fmla="*/ 85 w 120"/>
                  <a:gd name="T3" fmla="*/ 134 h 135"/>
                  <a:gd name="T4" fmla="*/ 35 w 120"/>
                  <a:gd name="T5" fmla="*/ 134 h 135"/>
                  <a:gd name="T6" fmla="*/ 35 w 120"/>
                  <a:gd name="T7" fmla="*/ 127 h 135"/>
                  <a:gd name="T8" fmla="*/ 44 w 120"/>
                  <a:gd name="T9" fmla="*/ 126 h 135"/>
                  <a:gd name="T10" fmla="*/ 50 w 120"/>
                  <a:gd name="T11" fmla="*/ 120 h 135"/>
                  <a:gd name="T12" fmla="*/ 51 w 120"/>
                  <a:gd name="T13" fmla="*/ 113 h 135"/>
                  <a:gd name="T14" fmla="*/ 51 w 120"/>
                  <a:gd name="T15" fmla="*/ 85 h 135"/>
                  <a:gd name="T16" fmla="*/ 50 w 120"/>
                  <a:gd name="T17" fmla="*/ 79 h 135"/>
                  <a:gd name="T18" fmla="*/ 17 w 120"/>
                  <a:gd name="T19" fmla="*/ 19 h 135"/>
                  <a:gd name="T20" fmla="*/ 15 w 120"/>
                  <a:gd name="T21" fmla="*/ 15 h 135"/>
                  <a:gd name="T22" fmla="*/ 3 w 120"/>
                  <a:gd name="T23" fmla="*/ 7 h 135"/>
                  <a:gd name="T24" fmla="*/ 0 w 120"/>
                  <a:gd name="T25" fmla="*/ 7 h 135"/>
                  <a:gd name="T26" fmla="*/ 0 w 120"/>
                  <a:gd name="T27" fmla="*/ 0 h 135"/>
                  <a:gd name="T28" fmla="*/ 48 w 120"/>
                  <a:gd name="T29" fmla="*/ 0 h 135"/>
                  <a:gd name="T30" fmla="*/ 48 w 120"/>
                  <a:gd name="T31" fmla="*/ 7 h 135"/>
                  <a:gd name="T32" fmla="*/ 40 w 120"/>
                  <a:gd name="T33" fmla="*/ 7 h 135"/>
                  <a:gd name="T34" fmla="*/ 36 w 120"/>
                  <a:gd name="T35" fmla="*/ 14 h 135"/>
                  <a:gd name="T36" fmla="*/ 37 w 120"/>
                  <a:gd name="T37" fmla="*/ 18 h 135"/>
                  <a:gd name="T38" fmla="*/ 61 w 120"/>
                  <a:gd name="T39" fmla="*/ 64 h 135"/>
                  <a:gd name="T40" fmla="*/ 63 w 120"/>
                  <a:gd name="T41" fmla="*/ 68 h 135"/>
                  <a:gd name="T42" fmla="*/ 66 w 120"/>
                  <a:gd name="T43" fmla="*/ 64 h 135"/>
                  <a:gd name="T44" fmla="*/ 91 w 120"/>
                  <a:gd name="T45" fmla="*/ 18 h 135"/>
                  <a:gd name="T46" fmla="*/ 93 w 120"/>
                  <a:gd name="T47" fmla="*/ 12 h 135"/>
                  <a:gd name="T48" fmla="*/ 90 w 120"/>
                  <a:gd name="T49" fmla="*/ 8 h 135"/>
                  <a:gd name="T50" fmla="*/ 81 w 120"/>
                  <a:gd name="T51" fmla="*/ 7 h 135"/>
                  <a:gd name="T52" fmla="*/ 81 w 120"/>
                  <a:gd name="T53" fmla="*/ 0 h 135"/>
                  <a:gd name="T54" fmla="*/ 120 w 120"/>
                  <a:gd name="T55" fmla="*/ 0 h 135"/>
                  <a:gd name="T56" fmla="*/ 120 w 120"/>
                  <a:gd name="T57" fmla="*/ 7 h 135"/>
                  <a:gd name="T58" fmla="*/ 115 w 120"/>
                  <a:gd name="T59" fmla="*/ 8 h 135"/>
                  <a:gd name="T60" fmla="*/ 108 w 120"/>
                  <a:gd name="T61" fmla="*/ 12 h 135"/>
                  <a:gd name="T62" fmla="*/ 103 w 120"/>
                  <a:gd name="T63" fmla="*/ 19 h 135"/>
                  <a:gd name="T64" fmla="*/ 71 w 120"/>
                  <a:gd name="T65" fmla="*/ 75 h 135"/>
                  <a:gd name="T66" fmla="*/ 69 w 120"/>
                  <a:gd name="T67" fmla="*/ 82 h 135"/>
                  <a:gd name="T68" fmla="*/ 69 w 120"/>
                  <a:gd name="T69" fmla="*/ 111 h 135"/>
                  <a:gd name="T70" fmla="*/ 69 w 120"/>
                  <a:gd name="T71" fmla="*/ 118 h 135"/>
                  <a:gd name="T72" fmla="*/ 77 w 120"/>
                  <a:gd name="T73" fmla="*/ 126 h 135"/>
                  <a:gd name="T74" fmla="*/ 85 w 120"/>
                  <a:gd name="T75" fmla="*/ 12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0" h="135">
                    <a:moveTo>
                      <a:pt x="85" y="127"/>
                    </a:moveTo>
                    <a:cubicBezTo>
                      <a:pt x="85" y="130"/>
                      <a:pt x="85" y="132"/>
                      <a:pt x="85" y="134"/>
                    </a:cubicBezTo>
                    <a:cubicBezTo>
                      <a:pt x="81" y="135"/>
                      <a:pt x="44" y="135"/>
                      <a:pt x="35" y="134"/>
                    </a:cubicBezTo>
                    <a:cubicBezTo>
                      <a:pt x="35" y="132"/>
                      <a:pt x="35" y="130"/>
                      <a:pt x="35" y="127"/>
                    </a:cubicBezTo>
                    <a:cubicBezTo>
                      <a:pt x="38" y="127"/>
                      <a:pt x="41" y="126"/>
                      <a:pt x="44" y="126"/>
                    </a:cubicBezTo>
                    <a:cubicBezTo>
                      <a:pt x="48" y="126"/>
                      <a:pt x="50" y="124"/>
                      <a:pt x="50" y="120"/>
                    </a:cubicBezTo>
                    <a:cubicBezTo>
                      <a:pt x="51" y="118"/>
                      <a:pt x="51" y="115"/>
                      <a:pt x="51" y="113"/>
                    </a:cubicBezTo>
                    <a:cubicBezTo>
                      <a:pt x="51" y="104"/>
                      <a:pt x="51" y="95"/>
                      <a:pt x="51" y="85"/>
                    </a:cubicBezTo>
                    <a:cubicBezTo>
                      <a:pt x="51" y="83"/>
                      <a:pt x="51" y="81"/>
                      <a:pt x="50" y="79"/>
                    </a:cubicBezTo>
                    <a:cubicBezTo>
                      <a:pt x="39" y="59"/>
                      <a:pt x="28" y="39"/>
                      <a:pt x="17" y="19"/>
                    </a:cubicBezTo>
                    <a:cubicBezTo>
                      <a:pt x="16" y="17"/>
                      <a:pt x="15" y="16"/>
                      <a:pt x="15" y="15"/>
                    </a:cubicBezTo>
                    <a:cubicBezTo>
                      <a:pt x="12" y="10"/>
                      <a:pt x="9" y="7"/>
                      <a:pt x="3" y="7"/>
                    </a:cubicBezTo>
                    <a:cubicBezTo>
                      <a:pt x="2" y="7"/>
                      <a:pt x="1" y="7"/>
                      <a:pt x="0" y="7"/>
                    </a:cubicBezTo>
                    <a:cubicBezTo>
                      <a:pt x="0" y="4"/>
                      <a:pt x="0" y="2"/>
                      <a:pt x="0" y="0"/>
                    </a:cubicBezTo>
                    <a:cubicBezTo>
                      <a:pt x="16" y="0"/>
                      <a:pt x="31" y="0"/>
                      <a:pt x="48" y="0"/>
                    </a:cubicBezTo>
                    <a:cubicBezTo>
                      <a:pt x="48" y="2"/>
                      <a:pt x="48" y="4"/>
                      <a:pt x="48" y="7"/>
                    </a:cubicBezTo>
                    <a:cubicBezTo>
                      <a:pt x="45" y="7"/>
                      <a:pt x="42" y="7"/>
                      <a:pt x="40" y="7"/>
                    </a:cubicBezTo>
                    <a:cubicBezTo>
                      <a:pt x="35" y="8"/>
                      <a:pt x="34" y="10"/>
                      <a:pt x="36" y="14"/>
                    </a:cubicBezTo>
                    <a:cubicBezTo>
                      <a:pt x="36" y="15"/>
                      <a:pt x="37" y="17"/>
                      <a:pt x="37" y="18"/>
                    </a:cubicBezTo>
                    <a:cubicBezTo>
                      <a:pt x="45" y="33"/>
                      <a:pt x="53" y="49"/>
                      <a:pt x="61" y="64"/>
                    </a:cubicBezTo>
                    <a:cubicBezTo>
                      <a:pt x="61" y="65"/>
                      <a:pt x="62" y="66"/>
                      <a:pt x="63" y="68"/>
                    </a:cubicBezTo>
                    <a:cubicBezTo>
                      <a:pt x="64" y="66"/>
                      <a:pt x="65" y="65"/>
                      <a:pt x="66" y="64"/>
                    </a:cubicBezTo>
                    <a:cubicBezTo>
                      <a:pt x="74" y="49"/>
                      <a:pt x="82" y="34"/>
                      <a:pt x="91" y="18"/>
                    </a:cubicBezTo>
                    <a:cubicBezTo>
                      <a:pt x="92" y="16"/>
                      <a:pt x="93" y="14"/>
                      <a:pt x="93" y="12"/>
                    </a:cubicBezTo>
                    <a:cubicBezTo>
                      <a:pt x="94" y="9"/>
                      <a:pt x="93" y="8"/>
                      <a:pt x="90" y="8"/>
                    </a:cubicBezTo>
                    <a:cubicBezTo>
                      <a:pt x="87" y="7"/>
                      <a:pt x="85" y="7"/>
                      <a:pt x="81" y="7"/>
                    </a:cubicBezTo>
                    <a:cubicBezTo>
                      <a:pt x="81" y="4"/>
                      <a:pt x="81" y="2"/>
                      <a:pt x="81" y="0"/>
                    </a:cubicBezTo>
                    <a:cubicBezTo>
                      <a:pt x="94" y="0"/>
                      <a:pt x="107" y="0"/>
                      <a:pt x="120" y="0"/>
                    </a:cubicBezTo>
                    <a:cubicBezTo>
                      <a:pt x="120" y="2"/>
                      <a:pt x="120" y="4"/>
                      <a:pt x="120" y="7"/>
                    </a:cubicBezTo>
                    <a:cubicBezTo>
                      <a:pt x="119" y="7"/>
                      <a:pt x="117" y="7"/>
                      <a:pt x="115" y="8"/>
                    </a:cubicBezTo>
                    <a:cubicBezTo>
                      <a:pt x="112" y="8"/>
                      <a:pt x="109" y="9"/>
                      <a:pt x="108" y="12"/>
                    </a:cubicBezTo>
                    <a:cubicBezTo>
                      <a:pt x="106" y="14"/>
                      <a:pt x="104" y="17"/>
                      <a:pt x="103" y="19"/>
                    </a:cubicBezTo>
                    <a:cubicBezTo>
                      <a:pt x="92" y="38"/>
                      <a:pt x="81" y="56"/>
                      <a:pt x="71" y="75"/>
                    </a:cubicBezTo>
                    <a:cubicBezTo>
                      <a:pt x="69" y="77"/>
                      <a:pt x="68" y="80"/>
                      <a:pt x="69" y="82"/>
                    </a:cubicBezTo>
                    <a:cubicBezTo>
                      <a:pt x="69" y="92"/>
                      <a:pt x="69" y="102"/>
                      <a:pt x="69" y="111"/>
                    </a:cubicBezTo>
                    <a:cubicBezTo>
                      <a:pt x="69" y="114"/>
                      <a:pt x="69" y="116"/>
                      <a:pt x="69" y="118"/>
                    </a:cubicBezTo>
                    <a:cubicBezTo>
                      <a:pt x="70" y="124"/>
                      <a:pt x="71" y="125"/>
                      <a:pt x="77" y="126"/>
                    </a:cubicBezTo>
                    <a:cubicBezTo>
                      <a:pt x="80" y="126"/>
                      <a:pt x="82" y="127"/>
                      <a:pt x="85" y="12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72" name="Freeform 32">
                <a:extLst>
                  <a:ext uri="{FF2B5EF4-FFF2-40B4-BE49-F238E27FC236}">
                    <a16:creationId xmlns:a16="http://schemas.microsoft.com/office/drawing/2014/main" id="{D30E14B5-5B2E-42F0-B3FB-A799A167FB3B}"/>
                  </a:ext>
                </a:extLst>
              </p:cNvPr>
              <p:cNvSpPr>
                <a:spLocks/>
              </p:cNvSpPr>
              <p:nvPr/>
            </p:nvSpPr>
            <p:spPr bwMode="auto">
              <a:xfrm>
                <a:off x="9514863" y="3878362"/>
                <a:ext cx="329992" cy="394068"/>
              </a:xfrm>
              <a:custGeom>
                <a:avLst/>
                <a:gdLst>
                  <a:gd name="T0" fmla="*/ 108 w 116"/>
                  <a:gd name="T1" fmla="*/ 42 h 139"/>
                  <a:gd name="T2" fmla="*/ 102 w 116"/>
                  <a:gd name="T3" fmla="*/ 29 h 139"/>
                  <a:gd name="T4" fmla="*/ 72 w 116"/>
                  <a:gd name="T5" fmla="*/ 14 h 139"/>
                  <a:gd name="T6" fmla="*/ 67 w 116"/>
                  <a:gd name="T7" fmla="*/ 18 h 139"/>
                  <a:gd name="T8" fmla="*/ 66 w 116"/>
                  <a:gd name="T9" fmla="*/ 24 h 139"/>
                  <a:gd name="T10" fmla="*/ 66 w 116"/>
                  <a:gd name="T11" fmla="*/ 115 h 139"/>
                  <a:gd name="T12" fmla="*/ 67 w 116"/>
                  <a:gd name="T13" fmla="*/ 123 h 139"/>
                  <a:gd name="T14" fmla="*/ 75 w 116"/>
                  <a:gd name="T15" fmla="*/ 131 h 139"/>
                  <a:gd name="T16" fmla="*/ 83 w 116"/>
                  <a:gd name="T17" fmla="*/ 132 h 139"/>
                  <a:gd name="T18" fmla="*/ 83 w 116"/>
                  <a:gd name="T19" fmla="*/ 139 h 139"/>
                  <a:gd name="T20" fmla="*/ 33 w 116"/>
                  <a:gd name="T21" fmla="*/ 139 h 139"/>
                  <a:gd name="T22" fmla="*/ 33 w 116"/>
                  <a:gd name="T23" fmla="*/ 132 h 139"/>
                  <a:gd name="T24" fmla="*/ 41 w 116"/>
                  <a:gd name="T25" fmla="*/ 131 h 139"/>
                  <a:gd name="T26" fmla="*/ 49 w 116"/>
                  <a:gd name="T27" fmla="*/ 123 h 139"/>
                  <a:gd name="T28" fmla="*/ 49 w 116"/>
                  <a:gd name="T29" fmla="*/ 118 h 139"/>
                  <a:gd name="T30" fmla="*/ 49 w 116"/>
                  <a:gd name="T31" fmla="*/ 22 h 139"/>
                  <a:gd name="T32" fmla="*/ 41 w 116"/>
                  <a:gd name="T33" fmla="*/ 14 h 139"/>
                  <a:gd name="T34" fmla="*/ 32 w 116"/>
                  <a:gd name="T35" fmla="*/ 15 h 139"/>
                  <a:gd name="T36" fmla="*/ 18 w 116"/>
                  <a:gd name="T37" fmla="*/ 23 h 139"/>
                  <a:gd name="T38" fmla="*/ 11 w 116"/>
                  <a:gd name="T39" fmla="*/ 36 h 139"/>
                  <a:gd name="T40" fmla="*/ 8 w 116"/>
                  <a:gd name="T41" fmla="*/ 42 h 139"/>
                  <a:gd name="T42" fmla="*/ 0 w 116"/>
                  <a:gd name="T43" fmla="*/ 39 h 139"/>
                  <a:gd name="T44" fmla="*/ 13 w 116"/>
                  <a:gd name="T45" fmla="*/ 0 h 139"/>
                  <a:gd name="T46" fmla="*/ 19 w 116"/>
                  <a:gd name="T47" fmla="*/ 0 h 139"/>
                  <a:gd name="T48" fmla="*/ 21 w 116"/>
                  <a:gd name="T49" fmla="*/ 4 h 139"/>
                  <a:gd name="T50" fmla="*/ 95 w 116"/>
                  <a:gd name="T51" fmla="*/ 4 h 139"/>
                  <a:gd name="T52" fmla="*/ 97 w 116"/>
                  <a:gd name="T53" fmla="*/ 0 h 139"/>
                  <a:gd name="T54" fmla="*/ 103 w 116"/>
                  <a:gd name="T55" fmla="*/ 0 h 139"/>
                  <a:gd name="T56" fmla="*/ 116 w 116"/>
                  <a:gd name="T57" fmla="*/ 39 h 139"/>
                  <a:gd name="T58" fmla="*/ 108 w 116"/>
                  <a:gd name="T59" fmla="*/ 42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6" h="139">
                    <a:moveTo>
                      <a:pt x="108" y="42"/>
                    </a:moveTo>
                    <a:cubicBezTo>
                      <a:pt x="106" y="37"/>
                      <a:pt x="104" y="33"/>
                      <a:pt x="102" y="29"/>
                    </a:cubicBezTo>
                    <a:cubicBezTo>
                      <a:pt x="96" y="17"/>
                      <a:pt x="85" y="13"/>
                      <a:pt x="72" y="14"/>
                    </a:cubicBezTo>
                    <a:cubicBezTo>
                      <a:pt x="68" y="14"/>
                      <a:pt x="67" y="15"/>
                      <a:pt x="67" y="18"/>
                    </a:cubicBezTo>
                    <a:cubicBezTo>
                      <a:pt x="66" y="20"/>
                      <a:pt x="66" y="22"/>
                      <a:pt x="66" y="24"/>
                    </a:cubicBezTo>
                    <a:cubicBezTo>
                      <a:pt x="66" y="54"/>
                      <a:pt x="66" y="85"/>
                      <a:pt x="66" y="115"/>
                    </a:cubicBezTo>
                    <a:cubicBezTo>
                      <a:pt x="66" y="118"/>
                      <a:pt x="67" y="120"/>
                      <a:pt x="67" y="123"/>
                    </a:cubicBezTo>
                    <a:cubicBezTo>
                      <a:pt x="68" y="128"/>
                      <a:pt x="70" y="130"/>
                      <a:pt x="75" y="131"/>
                    </a:cubicBezTo>
                    <a:cubicBezTo>
                      <a:pt x="78" y="131"/>
                      <a:pt x="80" y="132"/>
                      <a:pt x="83" y="132"/>
                    </a:cubicBezTo>
                    <a:cubicBezTo>
                      <a:pt x="83" y="134"/>
                      <a:pt x="83" y="137"/>
                      <a:pt x="83" y="139"/>
                    </a:cubicBezTo>
                    <a:cubicBezTo>
                      <a:pt x="66" y="139"/>
                      <a:pt x="50" y="139"/>
                      <a:pt x="33" y="139"/>
                    </a:cubicBezTo>
                    <a:cubicBezTo>
                      <a:pt x="33" y="137"/>
                      <a:pt x="33" y="135"/>
                      <a:pt x="33" y="132"/>
                    </a:cubicBezTo>
                    <a:cubicBezTo>
                      <a:pt x="36" y="132"/>
                      <a:pt x="39" y="131"/>
                      <a:pt x="41" y="131"/>
                    </a:cubicBezTo>
                    <a:cubicBezTo>
                      <a:pt x="47" y="130"/>
                      <a:pt x="49" y="128"/>
                      <a:pt x="49" y="123"/>
                    </a:cubicBezTo>
                    <a:cubicBezTo>
                      <a:pt x="49" y="121"/>
                      <a:pt x="49" y="120"/>
                      <a:pt x="49" y="118"/>
                    </a:cubicBezTo>
                    <a:cubicBezTo>
                      <a:pt x="49" y="86"/>
                      <a:pt x="49" y="54"/>
                      <a:pt x="49" y="22"/>
                    </a:cubicBezTo>
                    <a:cubicBezTo>
                      <a:pt x="49" y="14"/>
                      <a:pt x="49" y="13"/>
                      <a:pt x="41" y="14"/>
                    </a:cubicBezTo>
                    <a:cubicBezTo>
                      <a:pt x="38" y="14"/>
                      <a:pt x="35" y="14"/>
                      <a:pt x="32" y="15"/>
                    </a:cubicBezTo>
                    <a:cubicBezTo>
                      <a:pt x="26" y="16"/>
                      <a:pt x="21" y="18"/>
                      <a:pt x="18" y="23"/>
                    </a:cubicBezTo>
                    <a:cubicBezTo>
                      <a:pt x="15" y="27"/>
                      <a:pt x="13" y="32"/>
                      <a:pt x="11" y="36"/>
                    </a:cubicBezTo>
                    <a:cubicBezTo>
                      <a:pt x="10" y="38"/>
                      <a:pt x="9" y="40"/>
                      <a:pt x="8" y="42"/>
                    </a:cubicBezTo>
                    <a:cubicBezTo>
                      <a:pt x="5" y="41"/>
                      <a:pt x="3" y="40"/>
                      <a:pt x="0" y="39"/>
                    </a:cubicBezTo>
                    <a:cubicBezTo>
                      <a:pt x="5" y="26"/>
                      <a:pt x="9" y="13"/>
                      <a:pt x="13" y="0"/>
                    </a:cubicBezTo>
                    <a:cubicBezTo>
                      <a:pt x="15" y="0"/>
                      <a:pt x="17" y="0"/>
                      <a:pt x="19" y="0"/>
                    </a:cubicBezTo>
                    <a:cubicBezTo>
                      <a:pt x="20" y="1"/>
                      <a:pt x="20" y="3"/>
                      <a:pt x="21" y="4"/>
                    </a:cubicBezTo>
                    <a:cubicBezTo>
                      <a:pt x="46" y="4"/>
                      <a:pt x="70" y="4"/>
                      <a:pt x="95" y="4"/>
                    </a:cubicBezTo>
                    <a:cubicBezTo>
                      <a:pt x="95" y="3"/>
                      <a:pt x="96" y="1"/>
                      <a:pt x="97" y="0"/>
                    </a:cubicBezTo>
                    <a:cubicBezTo>
                      <a:pt x="98" y="0"/>
                      <a:pt x="100" y="0"/>
                      <a:pt x="103" y="0"/>
                    </a:cubicBezTo>
                    <a:cubicBezTo>
                      <a:pt x="107" y="13"/>
                      <a:pt x="112" y="26"/>
                      <a:pt x="116" y="39"/>
                    </a:cubicBezTo>
                    <a:cubicBezTo>
                      <a:pt x="113" y="40"/>
                      <a:pt x="111" y="41"/>
                      <a:pt x="108" y="4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73" name="Freeform 33">
                <a:extLst>
                  <a:ext uri="{FF2B5EF4-FFF2-40B4-BE49-F238E27FC236}">
                    <a16:creationId xmlns:a16="http://schemas.microsoft.com/office/drawing/2014/main" id="{80557463-D295-47EE-83FE-4E7C2CFE5CA8}"/>
                  </a:ext>
                </a:extLst>
              </p:cNvPr>
              <p:cNvSpPr>
                <a:spLocks/>
              </p:cNvSpPr>
              <p:nvPr/>
            </p:nvSpPr>
            <p:spPr bwMode="auto">
              <a:xfrm>
                <a:off x="5715150" y="3891177"/>
                <a:ext cx="140967" cy="381253"/>
              </a:xfrm>
              <a:custGeom>
                <a:avLst/>
                <a:gdLst>
                  <a:gd name="T0" fmla="*/ 0 w 50"/>
                  <a:gd name="T1" fmla="*/ 134 h 134"/>
                  <a:gd name="T2" fmla="*/ 0 w 50"/>
                  <a:gd name="T3" fmla="*/ 127 h 134"/>
                  <a:gd name="T4" fmla="*/ 9 w 50"/>
                  <a:gd name="T5" fmla="*/ 126 h 134"/>
                  <a:gd name="T6" fmla="*/ 16 w 50"/>
                  <a:gd name="T7" fmla="*/ 119 h 134"/>
                  <a:gd name="T8" fmla="*/ 16 w 50"/>
                  <a:gd name="T9" fmla="*/ 113 h 134"/>
                  <a:gd name="T10" fmla="*/ 16 w 50"/>
                  <a:gd name="T11" fmla="*/ 21 h 134"/>
                  <a:gd name="T12" fmla="*/ 16 w 50"/>
                  <a:gd name="T13" fmla="*/ 13 h 134"/>
                  <a:gd name="T14" fmla="*/ 9 w 50"/>
                  <a:gd name="T15" fmla="*/ 8 h 134"/>
                  <a:gd name="T16" fmla="*/ 1 w 50"/>
                  <a:gd name="T17" fmla="*/ 7 h 134"/>
                  <a:gd name="T18" fmla="*/ 1 w 50"/>
                  <a:gd name="T19" fmla="*/ 0 h 134"/>
                  <a:gd name="T20" fmla="*/ 49 w 50"/>
                  <a:gd name="T21" fmla="*/ 0 h 134"/>
                  <a:gd name="T22" fmla="*/ 49 w 50"/>
                  <a:gd name="T23" fmla="*/ 7 h 134"/>
                  <a:gd name="T24" fmla="*/ 42 w 50"/>
                  <a:gd name="T25" fmla="*/ 8 h 134"/>
                  <a:gd name="T26" fmla="*/ 34 w 50"/>
                  <a:gd name="T27" fmla="*/ 15 h 134"/>
                  <a:gd name="T28" fmla="*/ 33 w 50"/>
                  <a:gd name="T29" fmla="*/ 23 h 134"/>
                  <a:gd name="T30" fmla="*/ 33 w 50"/>
                  <a:gd name="T31" fmla="*/ 113 h 134"/>
                  <a:gd name="T32" fmla="*/ 46 w 50"/>
                  <a:gd name="T33" fmla="*/ 127 h 134"/>
                  <a:gd name="T34" fmla="*/ 49 w 50"/>
                  <a:gd name="T35" fmla="*/ 127 h 134"/>
                  <a:gd name="T36" fmla="*/ 50 w 50"/>
                  <a:gd name="T37" fmla="*/ 131 h 134"/>
                  <a:gd name="T38" fmla="*/ 49 w 50"/>
                  <a:gd name="T39" fmla="*/ 134 h 134"/>
                  <a:gd name="T40" fmla="*/ 0 w 50"/>
                  <a:gd name="T4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134">
                    <a:moveTo>
                      <a:pt x="0" y="134"/>
                    </a:moveTo>
                    <a:cubicBezTo>
                      <a:pt x="0" y="132"/>
                      <a:pt x="0" y="130"/>
                      <a:pt x="0" y="127"/>
                    </a:cubicBezTo>
                    <a:cubicBezTo>
                      <a:pt x="3" y="127"/>
                      <a:pt x="6" y="127"/>
                      <a:pt x="9" y="126"/>
                    </a:cubicBezTo>
                    <a:cubicBezTo>
                      <a:pt x="13" y="125"/>
                      <a:pt x="15" y="124"/>
                      <a:pt x="16" y="119"/>
                    </a:cubicBezTo>
                    <a:cubicBezTo>
                      <a:pt x="16" y="117"/>
                      <a:pt x="16" y="115"/>
                      <a:pt x="16" y="113"/>
                    </a:cubicBezTo>
                    <a:cubicBezTo>
                      <a:pt x="16" y="82"/>
                      <a:pt x="16" y="52"/>
                      <a:pt x="16" y="21"/>
                    </a:cubicBezTo>
                    <a:cubicBezTo>
                      <a:pt x="16" y="18"/>
                      <a:pt x="16" y="16"/>
                      <a:pt x="16" y="13"/>
                    </a:cubicBezTo>
                    <a:cubicBezTo>
                      <a:pt x="15" y="10"/>
                      <a:pt x="13" y="8"/>
                      <a:pt x="9" y="8"/>
                    </a:cubicBezTo>
                    <a:cubicBezTo>
                      <a:pt x="6" y="7"/>
                      <a:pt x="4" y="7"/>
                      <a:pt x="1" y="7"/>
                    </a:cubicBezTo>
                    <a:cubicBezTo>
                      <a:pt x="1" y="4"/>
                      <a:pt x="1" y="2"/>
                      <a:pt x="1" y="0"/>
                    </a:cubicBezTo>
                    <a:cubicBezTo>
                      <a:pt x="17" y="0"/>
                      <a:pt x="33" y="0"/>
                      <a:pt x="49" y="0"/>
                    </a:cubicBezTo>
                    <a:cubicBezTo>
                      <a:pt x="49" y="2"/>
                      <a:pt x="49" y="4"/>
                      <a:pt x="49" y="7"/>
                    </a:cubicBezTo>
                    <a:cubicBezTo>
                      <a:pt x="47" y="7"/>
                      <a:pt x="44" y="7"/>
                      <a:pt x="42" y="8"/>
                    </a:cubicBezTo>
                    <a:cubicBezTo>
                      <a:pt x="38" y="8"/>
                      <a:pt x="35" y="10"/>
                      <a:pt x="34" y="15"/>
                    </a:cubicBezTo>
                    <a:cubicBezTo>
                      <a:pt x="34" y="17"/>
                      <a:pt x="33" y="20"/>
                      <a:pt x="33" y="23"/>
                    </a:cubicBezTo>
                    <a:cubicBezTo>
                      <a:pt x="33" y="53"/>
                      <a:pt x="33" y="83"/>
                      <a:pt x="33" y="113"/>
                    </a:cubicBezTo>
                    <a:cubicBezTo>
                      <a:pt x="33" y="124"/>
                      <a:pt x="36" y="126"/>
                      <a:pt x="46" y="127"/>
                    </a:cubicBezTo>
                    <a:cubicBezTo>
                      <a:pt x="47" y="127"/>
                      <a:pt x="48" y="127"/>
                      <a:pt x="49" y="127"/>
                    </a:cubicBezTo>
                    <a:cubicBezTo>
                      <a:pt x="49" y="128"/>
                      <a:pt x="50" y="129"/>
                      <a:pt x="50" y="131"/>
                    </a:cubicBezTo>
                    <a:cubicBezTo>
                      <a:pt x="50" y="132"/>
                      <a:pt x="49" y="133"/>
                      <a:pt x="49" y="134"/>
                    </a:cubicBezTo>
                    <a:cubicBezTo>
                      <a:pt x="33" y="134"/>
                      <a:pt x="17" y="134"/>
                      <a:pt x="0" y="134"/>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74" name="Freeform 34">
                <a:extLst>
                  <a:ext uri="{FF2B5EF4-FFF2-40B4-BE49-F238E27FC236}">
                    <a16:creationId xmlns:a16="http://schemas.microsoft.com/office/drawing/2014/main" id="{59C332FA-9D18-4C13-8F66-7832ED72F4F6}"/>
                  </a:ext>
                </a:extLst>
              </p:cNvPr>
              <p:cNvSpPr>
                <a:spLocks/>
              </p:cNvSpPr>
              <p:nvPr/>
            </p:nvSpPr>
            <p:spPr bwMode="auto">
              <a:xfrm>
                <a:off x="9354673" y="3891177"/>
                <a:ext cx="137764" cy="384457"/>
              </a:xfrm>
              <a:custGeom>
                <a:avLst/>
                <a:gdLst>
                  <a:gd name="T0" fmla="*/ 0 w 49"/>
                  <a:gd name="T1" fmla="*/ 7 h 135"/>
                  <a:gd name="T2" fmla="*/ 0 w 49"/>
                  <a:gd name="T3" fmla="*/ 0 h 135"/>
                  <a:gd name="T4" fmla="*/ 49 w 49"/>
                  <a:gd name="T5" fmla="*/ 0 h 135"/>
                  <a:gd name="T6" fmla="*/ 49 w 49"/>
                  <a:gd name="T7" fmla="*/ 7 h 135"/>
                  <a:gd name="T8" fmla="*/ 42 w 49"/>
                  <a:gd name="T9" fmla="*/ 8 h 135"/>
                  <a:gd name="T10" fmla="*/ 34 w 49"/>
                  <a:gd name="T11" fmla="*/ 15 h 135"/>
                  <a:gd name="T12" fmla="*/ 33 w 49"/>
                  <a:gd name="T13" fmla="*/ 23 h 135"/>
                  <a:gd name="T14" fmla="*/ 33 w 49"/>
                  <a:gd name="T15" fmla="*/ 113 h 135"/>
                  <a:gd name="T16" fmla="*/ 46 w 49"/>
                  <a:gd name="T17" fmla="*/ 127 h 135"/>
                  <a:gd name="T18" fmla="*/ 49 w 49"/>
                  <a:gd name="T19" fmla="*/ 127 h 135"/>
                  <a:gd name="T20" fmla="*/ 49 w 49"/>
                  <a:gd name="T21" fmla="*/ 134 h 135"/>
                  <a:gd name="T22" fmla="*/ 0 w 49"/>
                  <a:gd name="T23" fmla="*/ 134 h 135"/>
                  <a:gd name="T24" fmla="*/ 0 w 49"/>
                  <a:gd name="T25" fmla="*/ 127 h 135"/>
                  <a:gd name="T26" fmla="*/ 7 w 49"/>
                  <a:gd name="T27" fmla="*/ 126 h 135"/>
                  <a:gd name="T28" fmla="*/ 16 w 49"/>
                  <a:gd name="T29" fmla="*/ 118 h 135"/>
                  <a:gd name="T30" fmla="*/ 16 w 49"/>
                  <a:gd name="T31" fmla="*/ 113 h 135"/>
                  <a:gd name="T32" fmla="*/ 16 w 49"/>
                  <a:gd name="T33" fmla="*/ 20 h 135"/>
                  <a:gd name="T34" fmla="*/ 15 w 49"/>
                  <a:gd name="T35" fmla="*/ 13 h 135"/>
                  <a:gd name="T36" fmla="*/ 9 w 49"/>
                  <a:gd name="T37" fmla="*/ 8 h 135"/>
                  <a:gd name="T38" fmla="*/ 0 w 49"/>
                  <a:gd name="T39" fmla="*/ 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9" h="135">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5" y="10"/>
                      <a:pt x="34" y="15"/>
                    </a:cubicBezTo>
                    <a:cubicBezTo>
                      <a:pt x="33" y="18"/>
                      <a:pt x="33" y="20"/>
                      <a:pt x="33" y="23"/>
                    </a:cubicBezTo>
                    <a:cubicBezTo>
                      <a:pt x="33" y="53"/>
                      <a:pt x="33" y="83"/>
                      <a:pt x="33" y="113"/>
                    </a:cubicBezTo>
                    <a:cubicBezTo>
                      <a:pt x="33" y="124"/>
                      <a:pt x="35" y="126"/>
                      <a:pt x="46" y="127"/>
                    </a:cubicBezTo>
                    <a:cubicBezTo>
                      <a:pt x="47" y="127"/>
                      <a:pt x="48" y="127"/>
                      <a:pt x="49" y="127"/>
                    </a:cubicBezTo>
                    <a:cubicBezTo>
                      <a:pt x="49" y="129"/>
                      <a:pt x="49" y="132"/>
                      <a:pt x="49" y="134"/>
                    </a:cubicBezTo>
                    <a:cubicBezTo>
                      <a:pt x="45" y="135"/>
                      <a:pt x="9" y="135"/>
                      <a:pt x="0" y="134"/>
                    </a:cubicBezTo>
                    <a:cubicBezTo>
                      <a:pt x="0" y="132"/>
                      <a:pt x="0" y="130"/>
                      <a:pt x="0" y="127"/>
                    </a:cubicBezTo>
                    <a:cubicBezTo>
                      <a:pt x="3" y="127"/>
                      <a:pt x="5" y="127"/>
                      <a:pt x="7" y="126"/>
                    </a:cubicBezTo>
                    <a:cubicBezTo>
                      <a:pt x="13" y="126"/>
                      <a:pt x="15" y="124"/>
                      <a:pt x="16" y="118"/>
                    </a:cubicBezTo>
                    <a:cubicBezTo>
                      <a:pt x="16" y="117"/>
                      <a:pt x="16" y="115"/>
                      <a:pt x="16" y="113"/>
                    </a:cubicBezTo>
                    <a:cubicBezTo>
                      <a:pt x="16" y="82"/>
                      <a:pt x="16" y="51"/>
                      <a:pt x="16" y="20"/>
                    </a:cubicBezTo>
                    <a:cubicBezTo>
                      <a:pt x="16" y="18"/>
                      <a:pt x="15" y="16"/>
                      <a:pt x="15" y="13"/>
                    </a:cubicBezTo>
                    <a:cubicBezTo>
                      <a:pt x="14" y="10"/>
                      <a:pt x="12" y="8"/>
                      <a:pt x="9" y="8"/>
                    </a:cubicBezTo>
                    <a:cubicBezTo>
                      <a:pt x="6" y="7"/>
                      <a:pt x="3" y="7"/>
                      <a:pt x="0" y="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75" name="Freeform 35">
                <a:extLst>
                  <a:ext uri="{FF2B5EF4-FFF2-40B4-BE49-F238E27FC236}">
                    <a16:creationId xmlns:a16="http://schemas.microsoft.com/office/drawing/2014/main" id="{65E12940-8A45-4E0C-84AF-6AA4577F53A2}"/>
                  </a:ext>
                </a:extLst>
              </p:cNvPr>
              <p:cNvSpPr>
                <a:spLocks/>
              </p:cNvSpPr>
              <p:nvPr/>
            </p:nvSpPr>
            <p:spPr bwMode="auto">
              <a:xfrm>
                <a:off x="7675879" y="3891177"/>
                <a:ext cx="137764" cy="381253"/>
              </a:xfrm>
              <a:custGeom>
                <a:avLst/>
                <a:gdLst>
                  <a:gd name="T0" fmla="*/ 0 w 49"/>
                  <a:gd name="T1" fmla="*/ 7 h 134"/>
                  <a:gd name="T2" fmla="*/ 0 w 49"/>
                  <a:gd name="T3" fmla="*/ 0 h 134"/>
                  <a:gd name="T4" fmla="*/ 49 w 49"/>
                  <a:gd name="T5" fmla="*/ 0 h 134"/>
                  <a:gd name="T6" fmla="*/ 49 w 49"/>
                  <a:gd name="T7" fmla="*/ 7 h 134"/>
                  <a:gd name="T8" fmla="*/ 42 w 49"/>
                  <a:gd name="T9" fmla="*/ 8 h 134"/>
                  <a:gd name="T10" fmla="*/ 34 w 49"/>
                  <a:gd name="T11" fmla="*/ 15 h 134"/>
                  <a:gd name="T12" fmla="*/ 33 w 49"/>
                  <a:gd name="T13" fmla="*/ 23 h 134"/>
                  <a:gd name="T14" fmla="*/ 33 w 49"/>
                  <a:gd name="T15" fmla="*/ 112 h 134"/>
                  <a:gd name="T16" fmla="*/ 34 w 49"/>
                  <a:gd name="T17" fmla="*/ 120 h 134"/>
                  <a:gd name="T18" fmla="*/ 40 w 49"/>
                  <a:gd name="T19" fmla="*/ 126 h 134"/>
                  <a:gd name="T20" fmla="*/ 49 w 49"/>
                  <a:gd name="T21" fmla="*/ 127 h 134"/>
                  <a:gd name="T22" fmla="*/ 49 w 49"/>
                  <a:gd name="T23" fmla="*/ 134 h 134"/>
                  <a:gd name="T24" fmla="*/ 0 w 49"/>
                  <a:gd name="T25" fmla="*/ 134 h 134"/>
                  <a:gd name="T26" fmla="*/ 0 w 49"/>
                  <a:gd name="T27" fmla="*/ 127 h 134"/>
                  <a:gd name="T28" fmla="*/ 8 w 49"/>
                  <a:gd name="T29" fmla="*/ 126 h 134"/>
                  <a:gd name="T30" fmla="*/ 15 w 49"/>
                  <a:gd name="T31" fmla="*/ 119 h 134"/>
                  <a:gd name="T32" fmla="*/ 16 w 49"/>
                  <a:gd name="T33" fmla="*/ 110 h 134"/>
                  <a:gd name="T34" fmla="*/ 16 w 49"/>
                  <a:gd name="T35" fmla="*/ 25 h 134"/>
                  <a:gd name="T36" fmla="*/ 15 w 49"/>
                  <a:gd name="T37" fmla="*/ 15 h 134"/>
                  <a:gd name="T38" fmla="*/ 8 w 49"/>
                  <a:gd name="T39" fmla="*/ 8 h 134"/>
                  <a:gd name="T40" fmla="*/ 0 w 49"/>
                  <a:gd name="T41" fmla="*/ 7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 h="134">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4" y="10"/>
                      <a:pt x="34" y="15"/>
                    </a:cubicBezTo>
                    <a:cubicBezTo>
                      <a:pt x="33" y="18"/>
                      <a:pt x="33" y="21"/>
                      <a:pt x="33" y="23"/>
                    </a:cubicBezTo>
                    <a:cubicBezTo>
                      <a:pt x="33" y="53"/>
                      <a:pt x="33" y="83"/>
                      <a:pt x="33" y="112"/>
                    </a:cubicBezTo>
                    <a:cubicBezTo>
                      <a:pt x="33" y="115"/>
                      <a:pt x="33" y="118"/>
                      <a:pt x="34" y="120"/>
                    </a:cubicBezTo>
                    <a:cubicBezTo>
                      <a:pt x="34" y="124"/>
                      <a:pt x="36" y="126"/>
                      <a:pt x="40" y="126"/>
                    </a:cubicBezTo>
                    <a:cubicBezTo>
                      <a:pt x="43" y="126"/>
                      <a:pt x="45" y="127"/>
                      <a:pt x="49" y="127"/>
                    </a:cubicBezTo>
                    <a:cubicBezTo>
                      <a:pt x="49" y="129"/>
                      <a:pt x="49" y="132"/>
                      <a:pt x="49" y="134"/>
                    </a:cubicBezTo>
                    <a:cubicBezTo>
                      <a:pt x="33" y="134"/>
                      <a:pt x="16" y="134"/>
                      <a:pt x="0" y="134"/>
                    </a:cubicBezTo>
                    <a:cubicBezTo>
                      <a:pt x="0" y="132"/>
                      <a:pt x="0" y="130"/>
                      <a:pt x="0" y="127"/>
                    </a:cubicBezTo>
                    <a:cubicBezTo>
                      <a:pt x="3" y="127"/>
                      <a:pt x="6" y="127"/>
                      <a:pt x="8" y="126"/>
                    </a:cubicBezTo>
                    <a:cubicBezTo>
                      <a:pt x="13" y="125"/>
                      <a:pt x="15" y="123"/>
                      <a:pt x="15" y="119"/>
                    </a:cubicBezTo>
                    <a:cubicBezTo>
                      <a:pt x="16" y="116"/>
                      <a:pt x="16" y="113"/>
                      <a:pt x="16" y="110"/>
                    </a:cubicBezTo>
                    <a:cubicBezTo>
                      <a:pt x="16" y="81"/>
                      <a:pt x="16" y="53"/>
                      <a:pt x="16" y="25"/>
                    </a:cubicBezTo>
                    <a:cubicBezTo>
                      <a:pt x="16" y="21"/>
                      <a:pt x="16" y="18"/>
                      <a:pt x="15" y="15"/>
                    </a:cubicBezTo>
                    <a:cubicBezTo>
                      <a:pt x="15" y="10"/>
                      <a:pt x="13" y="8"/>
                      <a:pt x="8" y="8"/>
                    </a:cubicBezTo>
                    <a:cubicBezTo>
                      <a:pt x="5" y="7"/>
                      <a:pt x="3" y="7"/>
                      <a:pt x="0" y="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grpSp>
        <p:grpSp>
          <p:nvGrpSpPr>
            <p:cNvPr id="123" name="组合 122">
              <a:extLst>
                <a:ext uri="{FF2B5EF4-FFF2-40B4-BE49-F238E27FC236}">
                  <a16:creationId xmlns:a16="http://schemas.microsoft.com/office/drawing/2014/main" id="{F4DC8654-6333-43BF-BBD2-8CC0F92462C8}"/>
                </a:ext>
              </a:extLst>
            </p:cNvPr>
            <p:cNvGrpSpPr/>
            <p:nvPr userDrawn="1"/>
          </p:nvGrpSpPr>
          <p:grpSpPr>
            <a:xfrm>
              <a:off x="10237120" y="539555"/>
              <a:ext cx="1312962" cy="375239"/>
              <a:chOff x="4606634" y="2048989"/>
              <a:chExt cx="5593843" cy="1598699"/>
            </a:xfrm>
            <a:solidFill>
              <a:schemeClr val="accent1">
                <a:alpha val="80000"/>
              </a:schemeClr>
            </a:solidFill>
          </p:grpSpPr>
          <p:sp>
            <p:nvSpPr>
              <p:cNvPr id="148" name="Freeform 9">
                <a:extLst>
                  <a:ext uri="{FF2B5EF4-FFF2-40B4-BE49-F238E27FC236}">
                    <a16:creationId xmlns:a16="http://schemas.microsoft.com/office/drawing/2014/main" id="{1BD02196-28F9-45E0-99D4-C63C486392BF}"/>
                  </a:ext>
                </a:extLst>
              </p:cNvPr>
              <p:cNvSpPr>
                <a:spLocks noEditPoints="1"/>
              </p:cNvSpPr>
              <p:nvPr/>
            </p:nvSpPr>
            <p:spPr bwMode="auto">
              <a:xfrm>
                <a:off x="9274578" y="2071415"/>
                <a:ext cx="925899" cy="1034829"/>
              </a:xfrm>
              <a:custGeom>
                <a:avLst/>
                <a:gdLst>
                  <a:gd name="T0" fmla="*/ 324 w 325"/>
                  <a:gd name="T1" fmla="*/ 106 h 363"/>
                  <a:gd name="T2" fmla="*/ 283 w 325"/>
                  <a:gd name="T3" fmla="*/ 179 h 363"/>
                  <a:gd name="T4" fmla="*/ 247 w 325"/>
                  <a:gd name="T5" fmla="*/ 214 h 363"/>
                  <a:gd name="T6" fmla="*/ 241 w 325"/>
                  <a:gd name="T7" fmla="*/ 228 h 363"/>
                  <a:gd name="T8" fmla="*/ 271 w 325"/>
                  <a:gd name="T9" fmla="*/ 230 h 363"/>
                  <a:gd name="T10" fmla="*/ 282 w 325"/>
                  <a:gd name="T11" fmla="*/ 240 h 363"/>
                  <a:gd name="T12" fmla="*/ 269 w 325"/>
                  <a:gd name="T13" fmla="*/ 277 h 363"/>
                  <a:gd name="T14" fmla="*/ 223 w 325"/>
                  <a:gd name="T15" fmla="*/ 316 h 363"/>
                  <a:gd name="T16" fmla="*/ 176 w 325"/>
                  <a:gd name="T17" fmla="*/ 340 h 363"/>
                  <a:gd name="T18" fmla="*/ 160 w 325"/>
                  <a:gd name="T19" fmla="*/ 339 h 363"/>
                  <a:gd name="T20" fmla="*/ 165 w 325"/>
                  <a:gd name="T21" fmla="*/ 329 h 363"/>
                  <a:gd name="T22" fmla="*/ 195 w 325"/>
                  <a:gd name="T23" fmla="*/ 302 h 363"/>
                  <a:gd name="T24" fmla="*/ 214 w 325"/>
                  <a:gd name="T25" fmla="*/ 282 h 363"/>
                  <a:gd name="T26" fmla="*/ 223 w 325"/>
                  <a:gd name="T27" fmla="*/ 265 h 363"/>
                  <a:gd name="T28" fmla="*/ 220 w 325"/>
                  <a:gd name="T29" fmla="*/ 257 h 363"/>
                  <a:gd name="T30" fmla="*/ 179 w 325"/>
                  <a:gd name="T31" fmla="*/ 289 h 363"/>
                  <a:gd name="T32" fmla="*/ 106 w 325"/>
                  <a:gd name="T33" fmla="*/ 335 h 363"/>
                  <a:gd name="T34" fmla="*/ 20 w 325"/>
                  <a:gd name="T35" fmla="*/ 363 h 363"/>
                  <a:gd name="T36" fmla="*/ 4 w 325"/>
                  <a:gd name="T37" fmla="*/ 360 h 363"/>
                  <a:gd name="T38" fmla="*/ 78 w 325"/>
                  <a:gd name="T39" fmla="*/ 306 h 363"/>
                  <a:gd name="T40" fmla="*/ 102 w 325"/>
                  <a:gd name="T41" fmla="*/ 295 h 363"/>
                  <a:gd name="T42" fmla="*/ 208 w 325"/>
                  <a:gd name="T43" fmla="*/ 238 h 363"/>
                  <a:gd name="T44" fmla="*/ 207 w 325"/>
                  <a:gd name="T45" fmla="*/ 232 h 363"/>
                  <a:gd name="T46" fmla="*/ 171 w 325"/>
                  <a:gd name="T47" fmla="*/ 243 h 363"/>
                  <a:gd name="T48" fmla="*/ 163 w 325"/>
                  <a:gd name="T49" fmla="*/ 239 h 363"/>
                  <a:gd name="T50" fmla="*/ 170 w 325"/>
                  <a:gd name="T51" fmla="*/ 226 h 363"/>
                  <a:gd name="T52" fmla="*/ 154 w 325"/>
                  <a:gd name="T53" fmla="*/ 206 h 363"/>
                  <a:gd name="T54" fmla="*/ 122 w 325"/>
                  <a:gd name="T55" fmla="*/ 224 h 363"/>
                  <a:gd name="T56" fmla="*/ 99 w 325"/>
                  <a:gd name="T57" fmla="*/ 236 h 363"/>
                  <a:gd name="T58" fmla="*/ 100 w 325"/>
                  <a:gd name="T59" fmla="*/ 222 h 363"/>
                  <a:gd name="T60" fmla="*/ 116 w 325"/>
                  <a:gd name="T61" fmla="*/ 204 h 363"/>
                  <a:gd name="T62" fmla="*/ 118 w 325"/>
                  <a:gd name="T63" fmla="*/ 183 h 363"/>
                  <a:gd name="T64" fmla="*/ 116 w 325"/>
                  <a:gd name="T65" fmla="*/ 174 h 363"/>
                  <a:gd name="T66" fmla="*/ 143 w 325"/>
                  <a:gd name="T67" fmla="*/ 167 h 363"/>
                  <a:gd name="T68" fmla="*/ 158 w 325"/>
                  <a:gd name="T69" fmla="*/ 145 h 363"/>
                  <a:gd name="T70" fmla="*/ 147 w 325"/>
                  <a:gd name="T71" fmla="*/ 144 h 363"/>
                  <a:gd name="T72" fmla="*/ 132 w 325"/>
                  <a:gd name="T73" fmla="*/ 141 h 363"/>
                  <a:gd name="T74" fmla="*/ 141 w 325"/>
                  <a:gd name="T75" fmla="*/ 129 h 363"/>
                  <a:gd name="T76" fmla="*/ 140 w 325"/>
                  <a:gd name="T77" fmla="*/ 115 h 363"/>
                  <a:gd name="T78" fmla="*/ 112 w 325"/>
                  <a:gd name="T79" fmla="*/ 96 h 363"/>
                  <a:gd name="T80" fmla="*/ 127 w 325"/>
                  <a:gd name="T81" fmla="*/ 92 h 363"/>
                  <a:gd name="T82" fmla="*/ 167 w 325"/>
                  <a:gd name="T83" fmla="*/ 81 h 363"/>
                  <a:gd name="T84" fmla="*/ 203 w 325"/>
                  <a:gd name="T85" fmla="*/ 36 h 363"/>
                  <a:gd name="T86" fmla="*/ 204 w 325"/>
                  <a:gd name="T87" fmla="*/ 10 h 363"/>
                  <a:gd name="T88" fmla="*/ 216 w 325"/>
                  <a:gd name="T89" fmla="*/ 3 h 363"/>
                  <a:gd name="T90" fmla="*/ 224 w 325"/>
                  <a:gd name="T91" fmla="*/ 56 h 363"/>
                  <a:gd name="T92" fmla="*/ 205 w 325"/>
                  <a:gd name="T93" fmla="*/ 91 h 363"/>
                  <a:gd name="T94" fmla="*/ 208 w 325"/>
                  <a:gd name="T95" fmla="*/ 105 h 363"/>
                  <a:gd name="T96" fmla="*/ 267 w 325"/>
                  <a:gd name="T97" fmla="*/ 87 h 363"/>
                  <a:gd name="T98" fmla="*/ 297 w 325"/>
                  <a:gd name="T99" fmla="*/ 85 h 363"/>
                  <a:gd name="T100" fmla="*/ 309 w 325"/>
                  <a:gd name="T101" fmla="*/ 86 h 363"/>
                  <a:gd name="T102" fmla="*/ 325 w 325"/>
                  <a:gd name="T103" fmla="*/ 104 h 363"/>
                  <a:gd name="T104" fmla="*/ 198 w 325"/>
                  <a:gd name="T105" fmla="*/ 126 h 363"/>
                  <a:gd name="T106" fmla="*/ 164 w 325"/>
                  <a:gd name="T107" fmla="*/ 175 h 363"/>
                  <a:gd name="T108" fmla="*/ 181 w 325"/>
                  <a:gd name="T109" fmla="*/ 191 h 363"/>
                  <a:gd name="T110" fmla="*/ 186 w 325"/>
                  <a:gd name="T111" fmla="*/ 173 h 363"/>
                  <a:gd name="T112" fmla="*/ 199 w 325"/>
                  <a:gd name="T113" fmla="*/ 170 h 363"/>
                  <a:gd name="T114" fmla="*/ 206 w 325"/>
                  <a:gd name="T115" fmla="*/ 204 h 363"/>
                  <a:gd name="T116" fmla="*/ 217 w 325"/>
                  <a:gd name="T117" fmla="*/ 206 h 363"/>
                  <a:gd name="T118" fmla="*/ 229 w 325"/>
                  <a:gd name="T119" fmla="*/ 188 h 363"/>
                  <a:gd name="T120" fmla="*/ 261 w 325"/>
                  <a:gd name="T121" fmla="*/ 141 h 363"/>
                  <a:gd name="T122" fmla="*/ 250 w 325"/>
                  <a:gd name="T123" fmla="*/ 134 h 363"/>
                  <a:gd name="T124" fmla="*/ 206 w 325"/>
                  <a:gd name="T125" fmla="*/ 12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5" h="363">
                    <a:moveTo>
                      <a:pt x="325" y="104"/>
                    </a:moveTo>
                    <a:cubicBezTo>
                      <a:pt x="325" y="104"/>
                      <a:pt x="324" y="105"/>
                      <a:pt x="324" y="106"/>
                    </a:cubicBezTo>
                    <a:cubicBezTo>
                      <a:pt x="323" y="108"/>
                      <a:pt x="323" y="111"/>
                      <a:pt x="322" y="114"/>
                    </a:cubicBezTo>
                    <a:cubicBezTo>
                      <a:pt x="312" y="138"/>
                      <a:pt x="300" y="160"/>
                      <a:pt x="283" y="179"/>
                    </a:cubicBezTo>
                    <a:cubicBezTo>
                      <a:pt x="275" y="188"/>
                      <a:pt x="267" y="197"/>
                      <a:pt x="259" y="205"/>
                    </a:cubicBezTo>
                    <a:cubicBezTo>
                      <a:pt x="255" y="209"/>
                      <a:pt x="251" y="211"/>
                      <a:pt x="247" y="214"/>
                    </a:cubicBezTo>
                    <a:cubicBezTo>
                      <a:pt x="244" y="217"/>
                      <a:pt x="241" y="219"/>
                      <a:pt x="239" y="223"/>
                    </a:cubicBezTo>
                    <a:cubicBezTo>
                      <a:pt x="237" y="226"/>
                      <a:pt x="238" y="227"/>
                      <a:pt x="241" y="228"/>
                    </a:cubicBezTo>
                    <a:cubicBezTo>
                      <a:pt x="243" y="228"/>
                      <a:pt x="245" y="228"/>
                      <a:pt x="246" y="228"/>
                    </a:cubicBezTo>
                    <a:cubicBezTo>
                      <a:pt x="255" y="229"/>
                      <a:pt x="263" y="230"/>
                      <a:pt x="271" y="230"/>
                    </a:cubicBezTo>
                    <a:cubicBezTo>
                      <a:pt x="272" y="230"/>
                      <a:pt x="274" y="231"/>
                      <a:pt x="275" y="231"/>
                    </a:cubicBezTo>
                    <a:cubicBezTo>
                      <a:pt x="280" y="233"/>
                      <a:pt x="282" y="235"/>
                      <a:pt x="282" y="240"/>
                    </a:cubicBezTo>
                    <a:cubicBezTo>
                      <a:pt x="283" y="247"/>
                      <a:pt x="282" y="253"/>
                      <a:pt x="279" y="259"/>
                    </a:cubicBezTo>
                    <a:cubicBezTo>
                      <a:pt x="277" y="265"/>
                      <a:pt x="273" y="271"/>
                      <a:pt x="269" y="277"/>
                    </a:cubicBezTo>
                    <a:cubicBezTo>
                      <a:pt x="260" y="289"/>
                      <a:pt x="248" y="298"/>
                      <a:pt x="237" y="307"/>
                    </a:cubicBezTo>
                    <a:cubicBezTo>
                      <a:pt x="233" y="311"/>
                      <a:pt x="228" y="314"/>
                      <a:pt x="223" y="316"/>
                    </a:cubicBezTo>
                    <a:cubicBezTo>
                      <a:pt x="213" y="321"/>
                      <a:pt x="203" y="327"/>
                      <a:pt x="193" y="332"/>
                    </a:cubicBezTo>
                    <a:cubicBezTo>
                      <a:pt x="187" y="334"/>
                      <a:pt x="182" y="337"/>
                      <a:pt x="176" y="340"/>
                    </a:cubicBezTo>
                    <a:cubicBezTo>
                      <a:pt x="173" y="341"/>
                      <a:pt x="169" y="341"/>
                      <a:pt x="166" y="342"/>
                    </a:cubicBezTo>
                    <a:cubicBezTo>
                      <a:pt x="164" y="342"/>
                      <a:pt x="161" y="341"/>
                      <a:pt x="160" y="339"/>
                    </a:cubicBezTo>
                    <a:cubicBezTo>
                      <a:pt x="159" y="337"/>
                      <a:pt x="160" y="335"/>
                      <a:pt x="162" y="333"/>
                    </a:cubicBezTo>
                    <a:cubicBezTo>
                      <a:pt x="163" y="332"/>
                      <a:pt x="164" y="330"/>
                      <a:pt x="165" y="329"/>
                    </a:cubicBezTo>
                    <a:cubicBezTo>
                      <a:pt x="173" y="323"/>
                      <a:pt x="181" y="316"/>
                      <a:pt x="189" y="310"/>
                    </a:cubicBezTo>
                    <a:cubicBezTo>
                      <a:pt x="192" y="307"/>
                      <a:pt x="194" y="305"/>
                      <a:pt x="195" y="302"/>
                    </a:cubicBezTo>
                    <a:cubicBezTo>
                      <a:pt x="196" y="300"/>
                      <a:pt x="198" y="297"/>
                      <a:pt x="200" y="295"/>
                    </a:cubicBezTo>
                    <a:cubicBezTo>
                      <a:pt x="205" y="291"/>
                      <a:pt x="210" y="287"/>
                      <a:pt x="214" y="282"/>
                    </a:cubicBezTo>
                    <a:cubicBezTo>
                      <a:pt x="217" y="280"/>
                      <a:pt x="218" y="278"/>
                      <a:pt x="219" y="275"/>
                    </a:cubicBezTo>
                    <a:cubicBezTo>
                      <a:pt x="219" y="271"/>
                      <a:pt x="221" y="268"/>
                      <a:pt x="223" y="265"/>
                    </a:cubicBezTo>
                    <a:cubicBezTo>
                      <a:pt x="225" y="263"/>
                      <a:pt x="227" y="261"/>
                      <a:pt x="229" y="259"/>
                    </a:cubicBezTo>
                    <a:cubicBezTo>
                      <a:pt x="227" y="256"/>
                      <a:pt x="224" y="256"/>
                      <a:pt x="220" y="257"/>
                    </a:cubicBezTo>
                    <a:cubicBezTo>
                      <a:pt x="212" y="260"/>
                      <a:pt x="205" y="264"/>
                      <a:pt x="199" y="270"/>
                    </a:cubicBezTo>
                    <a:cubicBezTo>
                      <a:pt x="192" y="276"/>
                      <a:pt x="186" y="282"/>
                      <a:pt x="179" y="289"/>
                    </a:cubicBezTo>
                    <a:cubicBezTo>
                      <a:pt x="169" y="299"/>
                      <a:pt x="157" y="307"/>
                      <a:pt x="144" y="314"/>
                    </a:cubicBezTo>
                    <a:cubicBezTo>
                      <a:pt x="131" y="320"/>
                      <a:pt x="119" y="328"/>
                      <a:pt x="106" y="335"/>
                    </a:cubicBezTo>
                    <a:cubicBezTo>
                      <a:pt x="89" y="344"/>
                      <a:pt x="72" y="352"/>
                      <a:pt x="53" y="357"/>
                    </a:cubicBezTo>
                    <a:cubicBezTo>
                      <a:pt x="43" y="361"/>
                      <a:pt x="32" y="363"/>
                      <a:pt x="20" y="363"/>
                    </a:cubicBezTo>
                    <a:cubicBezTo>
                      <a:pt x="16" y="362"/>
                      <a:pt x="12" y="361"/>
                      <a:pt x="7" y="361"/>
                    </a:cubicBezTo>
                    <a:cubicBezTo>
                      <a:pt x="6" y="361"/>
                      <a:pt x="5" y="360"/>
                      <a:pt x="4" y="360"/>
                    </a:cubicBezTo>
                    <a:cubicBezTo>
                      <a:pt x="0" y="358"/>
                      <a:pt x="0" y="355"/>
                      <a:pt x="4" y="352"/>
                    </a:cubicBezTo>
                    <a:cubicBezTo>
                      <a:pt x="28" y="337"/>
                      <a:pt x="53" y="321"/>
                      <a:pt x="78" y="306"/>
                    </a:cubicBezTo>
                    <a:cubicBezTo>
                      <a:pt x="84" y="302"/>
                      <a:pt x="91" y="298"/>
                      <a:pt x="98" y="297"/>
                    </a:cubicBezTo>
                    <a:cubicBezTo>
                      <a:pt x="100" y="296"/>
                      <a:pt x="101" y="295"/>
                      <a:pt x="102" y="295"/>
                    </a:cubicBezTo>
                    <a:cubicBezTo>
                      <a:pt x="135" y="275"/>
                      <a:pt x="169" y="257"/>
                      <a:pt x="204" y="241"/>
                    </a:cubicBezTo>
                    <a:cubicBezTo>
                      <a:pt x="205" y="240"/>
                      <a:pt x="207" y="239"/>
                      <a:pt x="208" y="238"/>
                    </a:cubicBezTo>
                    <a:cubicBezTo>
                      <a:pt x="209" y="237"/>
                      <a:pt x="210" y="235"/>
                      <a:pt x="210" y="234"/>
                    </a:cubicBezTo>
                    <a:cubicBezTo>
                      <a:pt x="210" y="233"/>
                      <a:pt x="208" y="232"/>
                      <a:pt x="207" y="232"/>
                    </a:cubicBezTo>
                    <a:cubicBezTo>
                      <a:pt x="201" y="231"/>
                      <a:pt x="196" y="233"/>
                      <a:pt x="190" y="235"/>
                    </a:cubicBezTo>
                    <a:cubicBezTo>
                      <a:pt x="184" y="238"/>
                      <a:pt x="178" y="240"/>
                      <a:pt x="171" y="243"/>
                    </a:cubicBezTo>
                    <a:cubicBezTo>
                      <a:pt x="170" y="243"/>
                      <a:pt x="169" y="244"/>
                      <a:pt x="168" y="244"/>
                    </a:cubicBezTo>
                    <a:cubicBezTo>
                      <a:pt x="164" y="244"/>
                      <a:pt x="163" y="244"/>
                      <a:pt x="163" y="239"/>
                    </a:cubicBezTo>
                    <a:cubicBezTo>
                      <a:pt x="163" y="236"/>
                      <a:pt x="164" y="233"/>
                      <a:pt x="166" y="231"/>
                    </a:cubicBezTo>
                    <a:cubicBezTo>
                      <a:pt x="167" y="229"/>
                      <a:pt x="169" y="228"/>
                      <a:pt x="170" y="226"/>
                    </a:cubicBezTo>
                    <a:cubicBezTo>
                      <a:pt x="172" y="222"/>
                      <a:pt x="172" y="218"/>
                      <a:pt x="168" y="215"/>
                    </a:cubicBezTo>
                    <a:cubicBezTo>
                      <a:pt x="164" y="212"/>
                      <a:pt x="159" y="209"/>
                      <a:pt x="154" y="206"/>
                    </a:cubicBezTo>
                    <a:cubicBezTo>
                      <a:pt x="148" y="203"/>
                      <a:pt x="143" y="205"/>
                      <a:pt x="138" y="210"/>
                    </a:cubicBezTo>
                    <a:cubicBezTo>
                      <a:pt x="133" y="215"/>
                      <a:pt x="128" y="219"/>
                      <a:pt x="122" y="224"/>
                    </a:cubicBezTo>
                    <a:cubicBezTo>
                      <a:pt x="118" y="228"/>
                      <a:pt x="112" y="231"/>
                      <a:pt x="107" y="235"/>
                    </a:cubicBezTo>
                    <a:cubicBezTo>
                      <a:pt x="105" y="236"/>
                      <a:pt x="102" y="238"/>
                      <a:pt x="99" y="236"/>
                    </a:cubicBezTo>
                    <a:cubicBezTo>
                      <a:pt x="97" y="234"/>
                      <a:pt x="97" y="231"/>
                      <a:pt x="98" y="229"/>
                    </a:cubicBezTo>
                    <a:cubicBezTo>
                      <a:pt x="98" y="226"/>
                      <a:pt x="99" y="224"/>
                      <a:pt x="100" y="222"/>
                    </a:cubicBezTo>
                    <a:cubicBezTo>
                      <a:pt x="102" y="219"/>
                      <a:pt x="105" y="217"/>
                      <a:pt x="107" y="214"/>
                    </a:cubicBezTo>
                    <a:cubicBezTo>
                      <a:pt x="110" y="211"/>
                      <a:pt x="113" y="208"/>
                      <a:pt x="116" y="204"/>
                    </a:cubicBezTo>
                    <a:cubicBezTo>
                      <a:pt x="118" y="202"/>
                      <a:pt x="119" y="198"/>
                      <a:pt x="120" y="195"/>
                    </a:cubicBezTo>
                    <a:cubicBezTo>
                      <a:pt x="122" y="191"/>
                      <a:pt x="122" y="187"/>
                      <a:pt x="118" y="183"/>
                    </a:cubicBezTo>
                    <a:cubicBezTo>
                      <a:pt x="116" y="182"/>
                      <a:pt x="115" y="181"/>
                      <a:pt x="115" y="179"/>
                    </a:cubicBezTo>
                    <a:cubicBezTo>
                      <a:pt x="113" y="177"/>
                      <a:pt x="113" y="175"/>
                      <a:pt x="116" y="174"/>
                    </a:cubicBezTo>
                    <a:cubicBezTo>
                      <a:pt x="123" y="173"/>
                      <a:pt x="130" y="171"/>
                      <a:pt x="137" y="170"/>
                    </a:cubicBezTo>
                    <a:cubicBezTo>
                      <a:pt x="140" y="170"/>
                      <a:pt x="141" y="169"/>
                      <a:pt x="143" y="167"/>
                    </a:cubicBezTo>
                    <a:cubicBezTo>
                      <a:pt x="146" y="163"/>
                      <a:pt x="150" y="159"/>
                      <a:pt x="153" y="155"/>
                    </a:cubicBezTo>
                    <a:cubicBezTo>
                      <a:pt x="155" y="152"/>
                      <a:pt x="157" y="149"/>
                      <a:pt x="158" y="145"/>
                    </a:cubicBezTo>
                    <a:cubicBezTo>
                      <a:pt x="159" y="141"/>
                      <a:pt x="157" y="140"/>
                      <a:pt x="154" y="141"/>
                    </a:cubicBezTo>
                    <a:cubicBezTo>
                      <a:pt x="151" y="141"/>
                      <a:pt x="149" y="142"/>
                      <a:pt x="147" y="144"/>
                    </a:cubicBezTo>
                    <a:cubicBezTo>
                      <a:pt x="144" y="146"/>
                      <a:pt x="140" y="146"/>
                      <a:pt x="137" y="145"/>
                    </a:cubicBezTo>
                    <a:cubicBezTo>
                      <a:pt x="134" y="145"/>
                      <a:pt x="133" y="144"/>
                      <a:pt x="132" y="141"/>
                    </a:cubicBezTo>
                    <a:cubicBezTo>
                      <a:pt x="132" y="139"/>
                      <a:pt x="132" y="137"/>
                      <a:pt x="134" y="135"/>
                    </a:cubicBezTo>
                    <a:cubicBezTo>
                      <a:pt x="137" y="133"/>
                      <a:pt x="139" y="131"/>
                      <a:pt x="141" y="129"/>
                    </a:cubicBezTo>
                    <a:cubicBezTo>
                      <a:pt x="143" y="126"/>
                      <a:pt x="144" y="123"/>
                      <a:pt x="144" y="119"/>
                    </a:cubicBezTo>
                    <a:cubicBezTo>
                      <a:pt x="144" y="116"/>
                      <a:pt x="143" y="115"/>
                      <a:pt x="140" y="115"/>
                    </a:cubicBezTo>
                    <a:cubicBezTo>
                      <a:pt x="136" y="115"/>
                      <a:pt x="132" y="115"/>
                      <a:pt x="129" y="114"/>
                    </a:cubicBezTo>
                    <a:cubicBezTo>
                      <a:pt x="119" y="112"/>
                      <a:pt x="114" y="106"/>
                      <a:pt x="112" y="96"/>
                    </a:cubicBezTo>
                    <a:cubicBezTo>
                      <a:pt x="112" y="91"/>
                      <a:pt x="113" y="90"/>
                      <a:pt x="118" y="91"/>
                    </a:cubicBezTo>
                    <a:cubicBezTo>
                      <a:pt x="121" y="91"/>
                      <a:pt x="124" y="91"/>
                      <a:pt x="127" y="92"/>
                    </a:cubicBezTo>
                    <a:cubicBezTo>
                      <a:pt x="137" y="93"/>
                      <a:pt x="146" y="92"/>
                      <a:pt x="155" y="86"/>
                    </a:cubicBezTo>
                    <a:cubicBezTo>
                      <a:pt x="158" y="83"/>
                      <a:pt x="163" y="82"/>
                      <a:pt x="167" y="81"/>
                    </a:cubicBezTo>
                    <a:cubicBezTo>
                      <a:pt x="174" y="79"/>
                      <a:pt x="180" y="76"/>
                      <a:pt x="184" y="70"/>
                    </a:cubicBezTo>
                    <a:cubicBezTo>
                      <a:pt x="193" y="60"/>
                      <a:pt x="200" y="49"/>
                      <a:pt x="203" y="36"/>
                    </a:cubicBezTo>
                    <a:cubicBezTo>
                      <a:pt x="204" y="30"/>
                      <a:pt x="205" y="23"/>
                      <a:pt x="205" y="17"/>
                    </a:cubicBezTo>
                    <a:cubicBezTo>
                      <a:pt x="204" y="15"/>
                      <a:pt x="204" y="13"/>
                      <a:pt x="204" y="10"/>
                    </a:cubicBezTo>
                    <a:cubicBezTo>
                      <a:pt x="204" y="7"/>
                      <a:pt x="204" y="4"/>
                      <a:pt x="207" y="2"/>
                    </a:cubicBezTo>
                    <a:cubicBezTo>
                      <a:pt x="211" y="0"/>
                      <a:pt x="213" y="2"/>
                      <a:pt x="216" y="3"/>
                    </a:cubicBezTo>
                    <a:cubicBezTo>
                      <a:pt x="230" y="11"/>
                      <a:pt x="236" y="28"/>
                      <a:pt x="230" y="43"/>
                    </a:cubicBezTo>
                    <a:cubicBezTo>
                      <a:pt x="229" y="48"/>
                      <a:pt x="226" y="52"/>
                      <a:pt x="224" y="56"/>
                    </a:cubicBezTo>
                    <a:cubicBezTo>
                      <a:pt x="219" y="64"/>
                      <a:pt x="214" y="72"/>
                      <a:pt x="209" y="80"/>
                    </a:cubicBezTo>
                    <a:cubicBezTo>
                      <a:pt x="207" y="83"/>
                      <a:pt x="206" y="87"/>
                      <a:pt x="205" y="91"/>
                    </a:cubicBezTo>
                    <a:cubicBezTo>
                      <a:pt x="204" y="93"/>
                      <a:pt x="203" y="95"/>
                      <a:pt x="203" y="98"/>
                    </a:cubicBezTo>
                    <a:cubicBezTo>
                      <a:pt x="203" y="102"/>
                      <a:pt x="205" y="104"/>
                      <a:pt x="208" y="105"/>
                    </a:cubicBezTo>
                    <a:cubicBezTo>
                      <a:pt x="213" y="106"/>
                      <a:pt x="217" y="105"/>
                      <a:pt x="221" y="104"/>
                    </a:cubicBezTo>
                    <a:cubicBezTo>
                      <a:pt x="236" y="97"/>
                      <a:pt x="251" y="91"/>
                      <a:pt x="267" y="87"/>
                    </a:cubicBezTo>
                    <a:cubicBezTo>
                      <a:pt x="274" y="85"/>
                      <a:pt x="280" y="84"/>
                      <a:pt x="287" y="82"/>
                    </a:cubicBezTo>
                    <a:cubicBezTo>
                      <a:pt x="290" y="82"/>
                      <a:pt x="294" y="82"/>
                      <a:pt x="297" y="85"/>
                    </a:cubicBezTo>
                    <a:cubicBezTo>
                      <a:pt x="299" y="86"/>
                      <a:pt x="301" y="86"/>
                      <a:pt x="304" y="86"/>
                    </a:cubicBezTo>
                    <a:cubicBezTo>
                      <a:pt x="305" y="87"/>
                      <a:pt x="307" y="86"/>
                      <a:pt x="309" y="86"/>
                    </a:cubicBezTo>
                    <a:cubicBezTo>
                      <a:pt x="317" y="86"/>
                      <a:pt x="323" y="89"/>
                      <a:pt x="325" y="97"/>
                    </a:cubicBezTo>
                    <a:cubicBezTo>
                      <a:pt x="325" y="99"/>
                      <a:pt x="325" y="101"/>
                      <a:pt x="325" y="104"/>
                    </a:cubicBezTo>
                    <a:close/>
                    <a:moveTo>
                      <a:pt x="206" y="122"/>
                    </a:moveTo>
                    <a:cubicBezTo>
                      <a:pt x="203" y="122"/>
                      <a:pt x="200" y="123"/>
                      <a:pt x="198" y="126"/>
                    </a:cubicBezTo>
                    <a:cubicBezTo>
                      <a:pt x="189" y="138"/>
                      <a:pt x="179" y="150"/>
                      <a:pt x="169" y="162"/>
                    </a:cubicBezTo>
                    <a:cubicBezTo>
                      <a:pt x="166" y="166"/>
                      <a:pt x="164" y="170"/>
                      <a:pt x="164" y="175"/>
                    </a:cubicBezTo>
                    <a:cubicBezTo>
                      <a:pt x="162" y="184"/>
                      <a:pt x="165" y="188"/>
                      <a:pt x="173" y="193"/>
                    </a:cubicBezTo>
                    <a:cubicBezTo>
                      <a:pt x="176" y="195"/>
                      <a:pt x="179" y="194"/>
                      <a:pt x="181" y="191"/>
                    </a:cubicBezTo>
                    <a:cubicBezTo>
                      <a:pt x="183" y="188"/>
                      <a:pt x="183" y="186"/>
                      <a:pt x="184" y="183"/>
                    </a:cubicBezTo>
                    <a:cubicBezTo>
                      <a:pt x="185" y="180"/>
                      <a:pt x="185" y="176"/>
                      <a:pt x="186" y="173"/>
                    </a:cubicBezTo>
                    <a:cubicBezTo>
                      <a:pt x="187" y="171"/>
                      <a:pt x="188" y="168"/>
                      <a:pt x="190" y="167"/>
                    </a:cubicBezTo>
                    <a:cubicBezTo>
                      <a:pt x="194" y="164"/>
                      <a:pt x="197" y="165"/>
                      <a:pt x="199" y="170"/>
                    </a:cubicBezTo>
                    <a:cubicBezTo>
                      <a:pt x="199" y="171"/>
                      <a:pt x="199" y="171"/>
                      <a:pt x="199" y="172"/>
                    </a:cubicBezTo>
                    <a:cubicBezTo>
                      <a:pt x="202" y="183"/>
                      <a:pt x="205" y="193"/>
                      <a:pt x="206" y="204"/>
                    </a:cubicBezTo>
                    <a:cubicBezTo>
                      <a:pt x="206" y="206"/>
                      <a:pt x="207" y="209"/>
                      <a:pt x="210" y="210"/>
                    </a:cubicBezTo>
                    <a:cubicBezTo>
                      <a:pt x="214" y="210"/>
                      <a:pt x="215" y="208"/>
                      <a:pt x="217" y="206"/>
                    </a:cubicBezTo>
                    <a:cubicBezTo>
                      <a:pt x="217" y="205"/>
                      <a:pt x="217" y="205"/>
                      <a:pt x="218" y="204"/>
                    </a:cubicBezTo>
                    <a:cubicBezTo>
                      <a:pt x="221" y="199"/>
                      <a:pt x="225" y="193"/>
                      <a:pt x="229" y="188"/>
                    </a:cubicBezTo>
                    <a:cubicBezTo>
                      <a:pt x="237" y="177"/>
                      <a:pt x="246" y="167"/>
                      <a:pt x="255" y="157"/>
                    </a:cubicBezTo>
                    <a:cubicBezTo>
                      <a:pt x="259" y="152"/>
                      <a:pt x="261" y="147"/>
                      <a:pt x="261" y="141"/>
                    </a:cubicBezTo>
                    <a:cubicBezTo>
                      <a:pt x="261" y="137"/>
                      <a:pt x="259" y="135"/>
                      <a:pt x="255" y="134"/>
                    </a:cubicBezTo>
                    <a:cubicBezTo>
                      <a:pt x="253" y="134"/>
                      <a:pt x="251" y="134"/>
                      <a:pt x="250" y="134"/>
                    </a:cubicBezTo>
                    <a:cubicBezTo>
                      <a:pt x="240" y="131"/>
                      <a:pt x="231" y="129"/>
                      <a:pt x="221" y="126"/>
                    </a:cubicBezTo>
                    <a:cubicBezTo>
                      <a:pt x="216" y="125"/>
                      <a:pt x="211" y="123"/>
                      <a:pt x="206" y="1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49" name="Freeform 10">
                <a:extLst>
                  <a:ext uri="{FF2B5EF4-FFF2-40B4-BE49-F238E27FC236}">
                    <a16:creationId xmlns:a16="http://schemas.microsoft.com/office/drawing/2014/main" id="{F635BA25-F85D-4FD0-B0FF-9852A3FB35CC}"/>
                  </a:ext>
                </a:extLst>
              </p:cNvPr>
              <p:cNvSpPr>
                <a:spLocks/>
              </p:cNvSpPr>
              <p:nvPr/>
            </p:nvSpPr>
            <p:spPr bwMode="auto">
              <a:xfrm>
                <a:off x="7550931" y="2257236"/>
                <a:ext cx="1089293" cy="1169389"/>
              </a:xfrm>
              <a:custGeom>
                <a:avLst/>
                <a:gdLst>
                  <a:gd name="T0" fmla="*/ 83 w 383"/>
                  <a:gd name="T1" fmla="*/ 410 h 411"/>
                  <a:gd name="T2" fmla="*/ 111 w 383"/>
                  <a:gd name="T3" fmla="*/ 380 h 411"/>
                  <a:gd name="T4" fmla="*/ 136 w 383"/>
                  <a:gd name="T5" fmla="*/ 371 h 411"/>
                  <a:gd name="T6" fmla="*/ 198 w 383"/>
                  <a:gd name="T7" fmla="*/ 294 h 411"/>
                  <a:gd name="T8" fmla="*/ 201 w 383"/>
                  <a:gd name="T9" fmla="*/ 280 h 411"/>
                  <a:gd name="T10" fmla="*/ 197 w 383"/>
                  <a:gd name="T11" fmla="*/ 274 h 411"/>
                  <a:gd name="T12" fmla="*/ 166 w 383"/>
                  <a:gd name="T13" fmla="*/ 283 h 411"/>
                  <a:gd name="T14" fmla="*/ 144 w 383"/>
                  <a:gd name="T15" fmla="*/ 291 h 411"/>
                  <a:gd name="T16" fmla="*/ 123 w 383"/>
                  <a:gd name="T17" fmla="*/ 305 h 411"/>
                  <a:gd name="T18" fmla="*/ 62 w 383"/>
                  <a:gd name="T19" fmla="*/ 344 h 411"/>
                  <a:gd name="T20" fmla="*/ 34 w 383"/>
                  <a:gd name="T21" fmla="*/ 353 h 411"/>
                  <a:gd name="T22" fmla="*/ 9 w 383"/>
                  <a:gd name="T23" fmla="*/ 344 h 411"/>
                  <a:gd name="T24" fmla="*/ 1 w 383"/>
                  <a:gd name="T25" fmla="*/ 322 h 411"/>
                  <a:gd name="T26" fmla="*/ 0 w 383"/>
                  <a:gd name="T27" fmla="*/ 288 h 411"/>
                  <a:gd name="T28" fmla="*/ 1 w 383"/>
                  <a:gd name="T29" fmla="*/ 283 h 411"/>
                  <a:gd name="T30" fmla="*/ 6 w 383"/>
                  <a:gd name="T31" fmla="*/ 282 h 411"/>
                  <a:gd name="T32" fmla="*/ 8 w 383"/>
                  <a:gd name="T33" fmla="*/ 285 h 411"/>
                  <a:gd name="T34" fmla="*/ 10 w 383"/>
                  <a:gd name="T35" fmla="*/ 290 h 411"/>
                  <a:gd name="T36" fmla="*/ 32 w 383"/>
                  <a:gd name="T37" fmla="*/ 298 h 411"/>
                  <a:gd name="T38" fmla="*/ 46 w 383"/>
                  <a:gd name="T39" fmla="*/ 293 h 411"/>
                  <a:gd name="T40" fmla="*/ 53 w 383"/>
                  <a:gd name="T41" fmla="*/ 291 h 411"/>
                  <a:gd name="T42" fmla="*/ 65 w 383"/>
                  <a:gd name="T43" fmla="*/ 288 h 411"/>
                  <a:gd name="T44" fmla="*/ 100 w 383"/>
                  <a:gd name="T45" fmla="*/ 268 h 411"/>
                  <a:gd name="T46" fmla="*/ 156 w 383"/>
                  <a:gd name="T47" fmla="*/ 244 h 411"/>
                  <a:gd name="T48" fmla="*/ 197 w 383"/>
                  <a:gd name="T49" fmla="*/ 229 h 411"/>
                  <a:gd name="T50" fmla="*/ 203 w 383"/>
                  <a:gd name="T51" fmla="*/ 226 h 411"/>
                  <a:gd name="T52" fmla="*/ 219 w 383"/>
                  <a:gd name="T53" fmla="*/ 204 h 411"/>
                  <a:gd name="T54" fmla="*/ 222 w 383"/>
                  <a:gd name="T55" fmla="*/ 124 h 411"/>
                  <a:gd name="T56" fmla="*/ 210 w 383"/>
                  <a:gd name="T57" fmla="*/ 69 h 411"/>
                  <a:gd name="T58" fmla="*/ 197 w 383"/>
                  <a:gd name="T59" fmla="*/ 36 h 411"/>
                  <a:gd name="T60" fmla="*/ 194 w 383"/>
                  <a:gd name="T61" fmla="*/ 10 h 411"/>
                  <a:gd name="T62" fmla="*/ 205 w 383"/>
                  <a:gd name="T63" fmla="*/ 2 h 411"/>
                  <a:gd name="T64" fmla="*/ 230 w 383"/>
                  <a:gd name="T65" fmla="*/ 7 h 411"/>
                  <a:gd name="T66" fmla="*/ 237 w 383"/>
                  <a:gd name="T67" fmla="*/ 10 h 411"/>
                  <a:gd name="T68" fmla="*/ 248 w 383"/>
                  <a:gd name="T69" fmla="*/ 19 h 411"/>
                  <a:gd name="T70" fmla="*/ 265 w 383"/>
                  <a:gd name="T71" fmla="*/ 29 h 411"/>
                  <a:gd name="T72" fmla="*/ 280 w 383"/>
                  <a:gd name="T73" fmla="*/ 49 h 411"/>
                  <a:gd name="T74" fmla="*/ 278 w 383"/>
                  <a:gd name="T75" fmla="*/ 66 h 411"/>
                  <a:gd name="T76" fmla="*/ 273 w 383"/>
                  <a:gd name="T77" fmla="*/ 72 h 411"/>
                  <a:gd name="T78" fmla="*/ 270 w 383"/>
                  <a:gd name="T79" fmla="*/ 77 h 411"/>
                  <a:gd name="T80" fmla="*/ 271 w 383"/>
                  <a:gd name="T81" fmla="*/ 158 h 411"/>
                  <a:gd name="T82" fmla="*/ 273 w 383"/>
                  <a:gd name="T83" fmla="*/ 179 h 411"/>
                  <a:gd name="T84" fmla="*/ 278 w 383"/>
                  <a:gd name="T85" fmla="*/ 182 h 411"/>
                  <a:gd name="T86" fmla="*/ 313 w 383"/>
                  <a:gd name="T87" fmla="*/ 160 h 411"/>
                  <a:gd name="T88" fmla="*/ 325 w 383"/>
                  <a:gd name="T89" fmla="*/ 144 h 411"/>
                  <a:gd name="T90" fmla="*/ 341 w 383"/>
                  <a:gd name="T91" fmla="*/ 128 h 411"/>
                  <a:gd name="T92" fmla="*/ 369 w 383"/>
                  <a:gd name="T93" fmla="*/ 122 h 411"/>
                  <a:gd name="T94" fmla="*/ 380 w 383"/>
                  <a:gd name="T95" fmla="*/ 141 h 411"/>
                  <a:gd name="T96" fmla="*/ 372 w 383"/>
                  <a:gd name="T97" fmla="*/ 154 h 411"/>
                  <a:gd name="T98" fmla="*/ 355 w 383"/>
                  <a:gd name="T99" fmla="*/ 169 h 411"/>
                  <a:gd name="T100" fmla="*/ 314 w 383"/>
                  <a:gd name="T101" fmla="*/ 199 h 411"/>
                  <a:gd name="T102" fmla="*/ 275 w 383"/>
                  <a:gd name="T103" fmla="*/ 229 h 411"/>
                  <a:gd name="T104" fmla="*/ 271 w 383"/>
                  <a:gd name="T105" fmla="*/ 238 h 411"/>
                  <a:gd name="T106" fmla="*/ 254 w 383"/>
                  <a:gd name="T107" fmla="*/ 310 h 411"/>
                  <a:gd name="T108" fmla="*/ 250 w 383"/>
                  <a:gd name="T109" fmla="*/ 320 h 411"/>
                  <a:gd name="T110" fmla="*/ 247 w 383"/>
                  <a:gd name="T111" fmla="*/ 325 h 411"/>
                  <a:gd name="T112" fmla="*/ 173 w 383"/>
                  <a:gd name="T113" fmla="*/ 386 h 411"/>
                  <a:gd name="T114" fmla="*/ 95 w 383"/>
                  <a:gd name="T115" fmla="*/ 410 h 411"/>
                  <a:gd name="T116" fmla="*/ 88 w 383"/>
                  <a:gd name="T117" fmla="*/ 411 h 411"/>
                  <a:gd name="T118" fmla="*/ 83 w 383"/>
                  <a:gd name="T119" fmla="*/ 410 h 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3" h="411">
                    <a:moveTo>
                      <a:pt x="83" y="410"/>
                    </a:moveTo>
                    <a:cubicBezTo>
                      <a:pt x="89" y="396"/>
                      <a:pt x="96" y="385"/>
                      <a:pt x="111" y="380"/>
                    </a:cubicBezTo>
                    <a:cubicBezTo>
                      <a:pt x="120" y="378"/>
                      <a:pt x="128" y="375"/>
                      <a:pt x="136" y="371"/>
                    </a:cubicBezTo>
                    <a:cubicBezTo>
                      <a:pt x="168" y="355"/>
                      <a:pt x="188" y="328"/>
                      <a:pt x="198" y="294"/>
                    </a:cubicBezTo>
                    <a:cubicBezTo>
                      <a:pt x="199" y="289"/>
                      <a:pt x="200" y="284"/>
                      <a:pt x="201" y="280"/>
                    </a:cubicBezTo>
                    <a:cubicBezTo>
                      <a:pt x="202" y="275"/>
                      <a:pt x="201" y="274"/>
                      <a:pt x="197" y="274"/>
                    </a:cubicBezTo>
                    <a:cubicBezTo>
                      <a:pt x="186" y="275"/>
                      <a:pt x="176" y="278"/>
                      <a:pt x="166" y="283"/>
                    </a:cubicBezTo>
                    <a:cubicBezTo>
                      <a:pt x="159" y="286"/>
                      <a:pt x="152" y="289"/>
                      <a:pt x="144" y="291"/>
                    </a:cubicBezTo>
                    <a:cubicBezTo>
                      <a:pt x="136" y="294"/>
                      <a:pt x="130" y="300"/>
                      <a:pt x="123" y="305"/>
                    </a:cubicBezTo>
                    <a:cubicBezTo>
                      <a:pt x="105" y="321"/>
                      <a:pt x="84" y="334"/>
                      <a:pt x="62" y="344"/>
                    </a:cubicBezTo>
                    <a:cubicBezTo>
                      <a:pt x="53" y="348"/>
                      <a:pt x="43" y="351"/>
                      <a:pt x="34" y="353"/>
                    </a:cubicBezTo>
                    <a:cubicBezTo>
                      <a:pt x="24" y="356"/>
                      <a:pt x="15" y="352"/>
                      <a:pt x="9" y="344"/>
                    </a:cubicBezTo>
                    <a:cubicBezTo>
                      <a:pt x="4" y="338"/>
                      <a:pt x="1" y="330"/>
                      <a:pt x="1" y="322"/>
                    </a:cubicBezTo>
                    <a:cubicBezTo>
                      <a:pt x="1" y="310"/>
                      <a:pt x="0" y="299"/>
                      <a:pt x="0" y="288"/>
                    </a:cubicBezTo>
                    <a:cubicBezTo>
                      <a:pt x="0" y="286"/>
                      <a:pt x="0" y="284"/>
                      <a:pt x="1" y="283"/>
                    </a:cubicBezTo>
                    <a:cubicBezTo>
                      <a:pt x="1" y="280"/>
                      <a:pt x="4" y="279"/>
                      <a:pt x="6" y="282"/>
                    </a:cubicBezTo>
                    <a:cubicBezTo>
                      <a:pt x="7" y="283"/>
                      <a:pt x="7" y="284"/>
                      <a:pt x="8" y="285"/>
                    </a:cubicBezTo>
                    <a:cubicBezTo>
                      <a:pt x="9" y="286"/>
                      <a:pt x="9" y="288"/>
                      <a:pt x="10" y="290"/>
                    </a:cubicBezTo>
                    <a:cubicBezTo>
                      <a:pt x="16" y="297"/>
                      <a:pt x="23" y="301"/>
                      <a:pt x="32" y="298"/>
                    </a:cubicBezTo>
                    <a:cubicBezTo>
                      <a:pt x="37" y="297"/>
                      <a:pt x="41" y="295"/>
                      <a:pt x="46" y="293"/>
                    </a:cubicBezTo>
                    <a:cubicBezTo>
                      <a:pt x="48" y="292"/>
                      <a:pt x="51" y="291"/>
                      <a:pt x="53" y="291"/>
                    </a:cubicBezTo>
                    <a:cubicBezTo>
                      <a:pt x="58" y="292"/>
                      <a:pt x="61" y="290"/>
                      <a:pt x="65" y="288"/>
                    </a:cubicBezTo>
                    <a:cubicBezTo>
                      <a:pt x="77" y="282"/>
                      <a:pt x="89" y="275"/>
                      <a:pt x="100" y="268"/>
                    </a:cubicBezTo>
                    <a:cubicBezTo>
                      <a:pt x="118" y="258"/>
                      <a:pt x="137" y="251"/>
                      <a:pt x="156" y="244"/>
                    </a:cubicBezTo>
                    <a:cubicBezTo>
                      <a:pt x="169" y="239"/>
                      <a:pt x="183" y="234"/>
                      <a:pt x="197" y="229"/>
                    </a:cubicBezTo>
                    <a:cubicBezTo>
                      <a:pt x="199" y="228"/>
                      <a:pt x="201" y="227"/>
                      <a:pt x="203" y="226"/>
                    </a:cubicBezTo>
                    <a:cubicBezTo>
                      <a:pt x="212" y="222"/>
                      <a:pt x="218" y="215"/>
                      <a:pt x="219" y="204"/>
                    </a:cubicBezTo>
                    <a:cubicBezTo>
                      <a:pt x="221" y="178"/>
                      <a:pt x="223" y="151"/>
                      <a:pt x="222" y="124"/>
                    </a:cubicBezTo>
                    <a:cubicBezTo>
                      <a:pt x="221" y="105"/>
                      <a:pt x="218" y="87"/>
                      <a:pt x="210" y="69"/>
                    </a:cubicBezTo>
                    <a:cubicBezTo>
                      <a:pt x="205" y="58"/>
                      <a:pt x="201" y="47"/>
                      <a:pt x="197" y="36"/>
                    </a:cubicBezTo>
                    <a:cubicBezTo>
                      <a:pt x="194" y="28"/>
                      <a:pt x="193" y="19"/>
                      <a:pt x="194" y="10"/>
                    </a:cubicBezTo>
                    <a:cubicBezTo>
                      <a:pt x="194" y="4"/>
                      <a:pt x="199" y="0"/>
                      <a:pt x="205" y="2"/>
                    </a:cubicBezTo>
                    <a:cubicBezTo>
                      <a:pt x="213" y="4"/>
                      <a:pt x="222" y="5"/>
                      <a:pt x="230" y="7"/>
                    </a:cubicBezTo>
                    <a:cubicBezTo>
                      <a:pt x="233" y="7"/>
                      <a:pt x="235" y="9"/>
                      <a:pt x="237" y="10"/>
                    </a:cubicBezTo>
                    <a:cubicBezTo>
                      <a:pt x="241" y="13"/>
                      <a:pt x="244" y="16"/>
                      <a:pt x="248" y="19"/>
                    </a:cubicBezTo>
                    <a:cubicBezTo>
                      <a:pt x="253" y="23"/>
                      <a:pt x="259" y="26"/>
                      <a:pt x="265" y="29"/>
                    </a:cubicBezTo>
                    <a:cubicBezTo>
                      <a:pt x="274" y="33"/>
                      <a:pt x="279" y="40"/>
                      <a:pt x="280" y="49"/>
                    </a:cubicBezTo>
                    <a:cubicBezTo>
                      <a:pt x="280" y="55"/>
                      <a:pt x="280" y="60"/>
                      <a:pt x="278" y="66"/>
                    </a:cubicBezTo>
                    <a:cubicBezTo>
                      <a:pt x="277" y="68"/>
                      <a:pt x="275" y="70"/>
                      <a:pt x="273" y="72"/>
                    </a:cubicBezTo>
                    <a:cubicBezTo>
                      <a:pt x="271" y="74"/>
                      <a:pt x="270" y="75"/>
                      <a:pt x="270" y="77"/>
                    </a:cubicBezTo>
                    <a:cubicBezTo>
                      <a:pt x="271" y="104"/>
                      <a:pt x="271" y="131"/>
                      <a:pt x="271" y="158"/>
                    </a:cubicBezTo>
                    <a:cubicBezTo>
                      <a:pt x="272" y="165"/>
                      <a:pt x="272" y="172"/>
                      <a:pt x="273" y="179"/>
                    </a:cubicBezTo>
                    <a:cubicBezTo>
                      <a:pt x="274" y="183"/>
                      <a:pt x="275" y="184"/>
                      <a:pt x="278" y="182"/>
                    </a:cubicBezTo>
                    <a:cubicBezTo>
                      <a:pt x="291" y="176"/>
                      <a:pt x="303" y="170"/>
                      <a:pt x="313" y="160"/>
                    </a:cubicBezTo>
                    <a:cubicBezTo>
                      <a:pt x="317" y="155"/>
                      <a:pt x="321" y="150"/>
                      <a:pt x="325" y="144"/>
                    </a:cubicBezTo>
                    <a:cubicBezTo>
                      <a:pt x="330" y="138"/>
                      <a:pt x="335" y="132"/>
                      <a:pt x="341" y="128"/>
                    </a:cubicBezTo>
                    <a:cubicBezTo>
                      <a:pt x="350" y="122"/>
                      <a:pt x="359" y="120"/>
                      <a:pt x="369" y="122"/>
                    </a:cubicBezTo>
                    <a:cubicBezTo>
                      <a:pt x="379" y="124"/>
                      <a:pt x="383" y="131"/>
                      <a:pt x="380" y="141"/>
                    </a:cubicBezTo>
                    <a:cubicBezTo>
                      <a:pt x="379" y="146"/>
                      <a:pt x="376" y="151"/>
                      <a:pt x="372" y="154"/>
                    </a:cubicBezTo>
                    <a:cubicBezTo>
                      <a:pt x="367" y="160"/>
                      <a:pt x="361" y="165"/>
                      <a:pt x="355" y="169"/>
                    </a:cubicBezTo>
                    <a:cubicBezTo>
                      <a:pt x="341" y="178"/>
                      <a:pt x="328" y="189"/>
                      <a:pt x="314" y="199"/>
                    </a:cubicBezTo>
                    <a:cubicBezTo>
                      <a:pt x="301" y="209"/>
                      <a:pt x="289" y="219"/>
                      <a:pt x="275" y="229"/>
                    </a:cubicBezTo>
                    <a:cubicBezTo>
                      <a:pt x="272" y="232"/>
                      <a:pt x="271" y="234"/>
                      <a:pt x="271" y="238"/>
                    </a:cubicBezTo>
                    <a:cubicBezTo>
                      <a:pt x="267" y="263"/>
                      <a:pt x="262" y="287"/>
                      <a:pt x="254" y="310"/>
                    </a:cubicBezTo>
                    <a:cubicBezTo>
                      <a:pt x="253" y="314"/>
                      <a:pt x="251" y="317"/>
                      <a:pt x="250" y="320"/>
                    </a:cubicBezTo>
                    <a:cubicBezTo>
                      <a:pt x="249" y="322"/>
                      <a:pt x="249" y="324"/>
                      <a:pt x="247" y="325"/>
                    </a:cubicBezTo>
                    <a:cubicBezTo>
                      <a:pt x="226" y="349"/>
                      <a:pt x="202" y="371"/>
                      <a:pt x="173" y="386"/>
                    </a:cubicBezTo>
                    <a:cubicBezTo>
                      <a:pt x="149" y="400"/>
                      <a:pt x="123" y="408"/>
                      <a:pt x="95" y="410"/>
                    </a:cubicBezTo>
                    <a:cubicBezTo>
                      <a:pt x="93" y="410"/>
                      <a:pt x="90" y="411"/>
                      <a:pt x="88" y="411"/>
                    </a:cubicBezTo>
                    <a:cubicBezTo>
                      <a:pt x="87" y="411"/>
                      <a:pt x="85" y="411"/>
                      <a:pt x="83" y="4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0" name="Freeform 11">
                <a:extLst>
                  <a:ext uri="{FF2B5EF4-FFF2-40B4-BE49-F238E27FC236}">
                    <a16:creationId xmlns:a16="http://schemas.microsoft.com/office/drawing/2014/main" id="{3039E95C-D1CC-46F7-9248-92AECF3DF875}"/>
                  </a:ext>
                </a:extLst>
              </p:cNvPr>
              <p:cNvSpPr>
                <a:spLocks noEditPoints="1"/>
              </p:cNvSpPr>
              <p:nvPr/>
            </p:nvSpPr>
            <p:spPr bwMode="auto">
              <a:xfrm>
                <a:off x="4606634" y="2270052"/>
                <a:ext cx="551054" cy="1278318"/>
              </a:xfrm>
              <a:custGeom>
                <a:avLst/>
                <a:gdLst>
                  <a:gd name="T0" fmla="*/ 127 w 193"/>
                  <a:gd name="T1" fmla="*/ 371 h 449"/>
                  <a:gd name="T2" fmla="*/ 63 w 193"/>
                  <a:gd name="T3" fmla="*/ 417 h 449"/>
                  <a:gd name="T4" fmla="*/ 47 w 193"/>
                  <a:gd name="T5" fmla="*/ 433 h 449"/>
                  <a:gd name="T6" fmla="*/ 7 w 193"/>
                  <a:gd name="T7" fmla="*/ 434 h 449"/>
                  <a:gd name="T8" fmla="*/ 1 w 193"/>
                  <a:gd name="T9" fmla="*/ 383 h 449"/>
                  <a:gd name="T10" fmla="*/ 33 w 193"/>
                  <a:gd name="T11" fmla="*/ 331 h 449"/>
                  <a:gd name="T12" fmla="*/ 49 w 193"/>
                  <a:gd name="T13" fmla="*/ 286 h 449"/>
                  <a:gd name="T14" fmla="*/ 50 w 193"/>
                  <a:gd name="T15" fmla="*/ 233 h 449"/>
                  <a:gd name="T16" fmla="*/ 38 w 193"/>
                  <a:gd name="T17" fmla="*/ 207 h 449"/>
                  <a:gd name="T18" fmla="*/ 54 w 193"/>
                  <a:gd name="T19" fmla="*/ 201 h 449"/>
                  <a:gd name="T20" fmla="*/ 75 w 193"/>
                  <a:gd name="T21" fmla="*/ 209 h 449"/>
                  <a:gd name="T22" fmla="*/ 107 w 193"/>
                  <a:gd name="T23" fmla="*/ 223 h 449"/>
                  <a:gd name="T24" fmla="*/ 126 w 193"/>
                  <a:gd name="T25" fmla="*/ 233 h 449"/>
                  <a:gd name="T26" fmla="*/ 133 w 193"/>
                  <a:gd name="T27" fmla="*/ 231 h 449"/>
                  <a:gd name="T28" fmla="*/ 135 w 193"/>
                  <a:gd name="T29" fmla="*/ 200 h 449"/>
                  <a:gd name="T30" fmla="*/ 133 w 193"/>
                  <a:gd name="T31" fmla="*/ 99 h 449"/>
                  <a:gd name="T32" fmla="*/ 105 w 193"/>
                  <a:gd name="T33" fmla="*/ 55 h 449"/>
                  <a:gd name="T34" fmla="*/ 77 w 193"/>
                  <a:gd name="T35" fmla="*/ 9 h 449"/>
                  <a:gd name="T36" fmla="*/ 95 w 193"/>
                  <a:gd name="T37" fmla="*/ 6 h 449"/>
                  <a:gd name="T38" fmla="*/ 165 w 193"/>
                  <a:gd name="T39" fmla="*/ 52 h 449"/>
                  <a:gd name="T40" fmla="*/ 189 w 193"/>
                  <a:gd name="T41" fmla="*/ 83 h 449"/>
                  <a:gd name="T42" fmla="*/ 189 w 193"/>
                  <a:gd name="T43" fmla="*/ 292 h 449"/>
                  <a:gd name="T44" fmla="*/ 165 w 193"/>
                  <a:gd name="T45" fmla="*/ 409 h 449"/>
                  <a:gd name="T46" fmla="*/ 145 w 193"/>
                  <a:gd name="T47" fmla="*/ 428 h 449"/>
                  <a:gd name="T48" fmla="*/ 134 w 193"/>
                  <a:gd name="T49" fmla="*/ 415 h 449"/>
                  <a:gd name="T50" fmla="*/ 131 w 193"/>
                  <a:gd name="T51" fmla="*/ 367 h 449"/>
                  <a:gd name="T52" fmla="*/ 124 w 193"/>
                  <a:gd name="T53" fmla="*/ 264 h 449"/>
                  <a:gd name="T54" fmla="*/ 102 w 193"/>
                  <a:gd name="T55" fmla="*/ 280 h 449"/>
                  <a:gd name="T56" fmla="*/ 81 w 193"/>
                  <a:gd name="T57" fmla="*/ 296 h 449"/>
                  <a:gd name="T58" fmla="*/ 59 w 193"/>
                  <a:gd name="T59" fmla="*/ 331 h 449"/>
                  <a:gd name="T60" fmla="*/ 31 w 193"/>
                  <a:gd name="T61" fmla="*/ 373 h 449"/>
                  <a:gd name="T62" fmla="*/ 46 w 193"/>
                  <a:gd name="T63" fmla="*/ 382 h 449"/>
                  <a:gd name="T64" fmla="*/ 78 w 193"/>
                  <a:gd name="T65" fmla="*/ 363 h 449"/>
                  <a:gd name="T66" fmla="*/ 114 w 193"/>
                  <a:gd name="T67" fmla="*/ 346 h 449"/>
                  <a:gd name="T68" fmla="*/ 133 w 193"/>
                  <a:gd name="T69" fmla="*/ 325 h 449"/>
                  <a:gd name="T70" fmla="*/ 132 w 193"/>
                  <a:gd name="T71" fmla="*/ 255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3" h="449">
                    <a:moveTo>
                      <a:pt x="131" y="367"/>
                    </a:moveTo>
                    <a:cubicBezTo>
                      <a:pt x="129" y="369"/>
                      <a:pt x="128" y="370"/>
                      <a:pt x="127" y="371"/>
                    </a:cubicBezTo>
                    <a:cubicBezTo>
                      <a:pt x="112" y="385"/>
                      <a:pt x="97" y="397"/>
                      <a:pt x="80" y="408"/>
                    </a:cubicBezTo>
                    <a:cubicBezTo>
                      <a:pt x="74" y="411"/>
                      <a:pt x="69" y="414"/>
                      <a:pt x="63" y="417"/>
                    </a:cubicBezTo>
                    <a:cubicBezTo>
                      <a:pt x="61" y="419"/>
                      <a:pt x="59" y="420"/>
                      <a:pt x="57" y="422"/>
                    </a:cubicBezTo>
                    <a:cubicBezTo>
                      <a:pt x="54" y="426"/>
                      <a:pt x="50" y="430"/>
                      <a:pt x="47" y="433"/>
                    </a:cubicBezTo>
                    <a:cubicBezTo>
                      <a:pt x="44" y="436"/>
                      <a:pt x="41" y="439"/>
                      <a:pt x="38" y="441"/>
                    </a:cubicBezTo>
                    <a:cubicBezTo>
                      <a:pt x="27" y="449"/>
                      <a:pt x="13" y="446"/>
                      <a:pt x="7" y="434"/>
                    </a:cubicBezTo>
                    <a:cubicBezTo>
                      <a:pt x="4" y="428"/>
                      <a:pt x="2" y="421"/>
                      <a:pt x="1" y="415"/>
                    </a:cubicBezTo>
                    <a:cubicBezTo>
                      <a:pt x="0" y="404"/>
                      <a:pt x="0" y="394"/>
                      <a:pt x="1" y="383"/>
                    </a:cubicBezTo>
                    <a:cubicBezTo>
                      <a:pt x="2" y="379"/>
                      <a:pt x="3" y="374"/>
                      <a:pt x="7" y="372"/>
                    </a:cubicBezTo>
                    <a:cubicBezTo>
                      <a:pt x="20" y="361"/>
                      <a:pt x="28" y="346"/>
                      <a:pt x="33" y="331"/>
                    </a:cubicBezTo>
                    <a:cubicBezTo>
                      <a:pt x="36" y="325"/>
                      <a:pt x="37" y="319"/>
                      <a:pt x="39" y="313"/>
                    </a:cubicBezTo>
                    <a:cubicBezTo>
                      <a:pt x="42" y="304"/>
                      <a:pt x="45" y="294"/>
                      <a:pt x="49" y="286"/>
                    </a:cubicBezTo>
                    <a:cubicBezTo>
                      <a:pt x="56" y="272"/>
                      <a:pt x="56" y="258"/>
                      <a:pt x="53" y="244"/>
                    </a:cubicBezTo>
                    <a:cubicBezTo>
                      <a:pt x="52" y="240"/>
                      <a:pt x="51" y="237"/>
                      <a:pt x="50" y="233"/>
                    </a:cubicBezTo>
                    <a:cubicBezTo>
                      <a:pt x="49" y="229"/>
                      <a:pt x="47" y="225"/>
                      <a:pt x="44" y="221"/>
                    </a:cubicBezTo>
                    <a:cubicBezTo>
                      <a:pt x="42" y="217"/>
                      <a:pt x="39" y="212"/>
                      <a:pt x="38" y="207"/>
                    </a:cubicBezTo>
                    <a:cubicBezTo>
                      <a:pt x="36" y="202"/>
                      <a:pt x="38" y="199"/>
                      <a:pt x="44" y="199"/>
                    </a:cubicBezTo>
                    <a:cubicBezTo>
                      <a:pt x="48" y="199"/>
                      <a:pt x="51" y="199"/>
                      <a:pt x="54" y="201"/>
                    </a:cubicBezTo>
                    <a:cubicBezTo>
                      <a:pt x="55" y="202"/>
                      <a:pt x="56" y="203"/>
                      <a:pt x="57" y="203"/>
                    </a:cubicBezTo>
                    <a:cubicBezTo>
                      <a:pt x="62" y="208"/>
                      <a:pt x="68" y="209"/>
                      <a:pt x="75" y="209"/>
                    </a:cubicBezTo>
                    <a:cubicBezTo>
                      <a:pt x="83" y="209"/>
                      <a:pt x="90" y="212"/>
                      <a:pt x="96" y="218"/>
                    </a:cubicBezTo>
                    <a:cubicBezTo>
                      <a:pt x="99" y="221"/>
                      <a:pt x="103" y="223"/>
                      <a:pt x="107" y="223"/>
                    </a:cubicBezTo>
                    <a:cubicBezTo>
                      <a:pt x="110" y="223"/>
                      <a:pt x="112" y="224"/>
                      <a:pt x="115" y="225"/>
                    </a:cubicBezTo>
                    <a:cubicBezTo>
                      <a:pt x="120" y="226"/>
                      <a:pt x="124" y="229"/>
                      <a:pt x="126" y="233"/>
                    </a:cubicBezTo>
                    <a:cubicBezTo>
                      <a:pt x="126" y="234"/>
                      <a:pt x="127" y="235"/>
                      <a:pt x="128" y="236"/>
                    </a:cubicBezTo>
                    <a:cubicBezTo>
                      <a:pt x="131" y="236"/>
                      <a:pt x="132" y="234"/>
                      <a:pt x="133" y="231"/>
                    </a:cubicBezTo>
                    <a:cubicBezTo>
                      <a:pt x="134" y="229"/>
                      <a:pt x="134" y="227"/>
                      <a:pt x="134" y="225"/>
                    </a:cubicBezTo>
                    <a:cubicBezTo>
                      <a:pt x="134" y="217"/>
                      <a:pt x="134" y="208"/>
                      <a:pt x="135" y="200"/>
                    </a:cubicBezTo>
                    <a:cubicBezTo>
                      <a:pt x="137" y="176"/>
                      <a:pt x="139" y="151"/>
                      <a:pt x="137" y="127"/>
                    </a:cubicBezTo>
                    <a:cubicBezTo>
                      <a:pt x="137" y="118"/>
                      <a:pt x="135" y="109"/>
                      <a:pt x="133" y="99"/>
                    </a:cubicBezTo>
                    <a:cubicBezTo>
                      <a:pt x="132" y="90"/>
                      <a:pt x="127" y="81"/>
                      <a:pt x="121" y="74"/>
                    </a:cubicBezTo>
                    <a:cubicBezTo>
                      <a:pt x="116" y="67"/>
                      <a:pt x="111" y="61"/>
                      <a:pt x="105" y="55"/>
                    </a:cubicBezTo>
                    <a:cubicBezTo>
                      <a:pt x="98" y="46"/>
                      <a:pt x="90" y="36"/>
                      <a:pt x="83" y="27"/>
                    </a:cubicBezTo>
                    <a:cubicBezTo>
                      <a:pt x="79" y="22"/>
                      <a:pt x="77" y="15"/>
                      <a:pt x="77" y="9"/>
                    </a:cubicBezTo>
                    <a:cubicBezTo>
                      <a:pt x="77" y="3"/>
                      <a:pt x="80" y="0"/>
                      <a:pt x="86" y="2"/>
                    </a:cubicBezTo>
                    <a:cubicBezTo>
                      <a:pt x="89" y="2"/>
                      <a:pt x="92" y="4"/>
                      <a:pt x="95" y="6"/>
                    </a:cubicBezTo>
                    <a:cubicBezTo>
                      <a:pt x="105" y="15"/>
                      <a:pt x="116" y="22"/>
                      <a:pt x="128" y="28"/>
                    </a:cubicBezTo>
                    <a:cubicBezTo>
                      <a:pt x="141" y="35"/>
                      <a:pt x="154" y="43"/>
                      <a:pt x="165" y="52"/>
                    </a:cubicBezTo>
                    <a:cubicBezTo>
                      <a:pt x="172" y="58"/>
                      <a:pt x="179" y="64"/>
                      <a:pt x="184" y="72"/>
                    </a:cubicBezTo>
                    <a:cubicBezTo>
                      <a:pt x="186" y="75"/>
                      <a:pt x="188" y="78"/>
                      <a:pt x="189" y="83"/>
                    </a:cubicBezTo>
                    <a:cubicBezTo>
                      <a:pt x="192" y="122"/>
                      <a:pt x="193" y="162"/>
                      <a:pt x="193" y="202"/>
                    </a:cubicBezTo>
                    <a:cubicBezTo>
                      <a:pt x="193" y="232"/>
                      <a:pt x="192" y="262"/>
                      <a:pt x="189" y="292"/>
                    </a:cubicBezTo>
                    <a:cubicBezTo>
                      <a:pt x="186" y="321"/>
                      <a:pt x="183" y="350"/>
                      <a:pt x="176" y="378"/>
                    </a:cubicBezTo>
                    <a:cubicBezTo>
                      <a:pt x="173" y="388"/>
                      <a:pt x="170" y="399"/>
                      <a:pt x="165" y="409"/>
                    </a:cubicBezTo>
                    <a:cubicBezTo>
                      <a:pt x="162" y="414"/>
                      <a:pt x="159" y="419"/>
                      <a:pt x="155" y="423"/>
                    </a:cubicBezTo>
                    <a:cubicBezTo>
                      <a:pt x="152" y="426"/>
                      <a:pt x="149" y="428"/>
                      <a:pt x="145" y="428"/>
                    </a:cubicBezTo>
                    <a:cubicBezTo>
                      <a:pt x="140" y="429"/>
                      <a:pt x="136" y="427"/>
                      <a:pt x="135" y="422"/>
                    </a:cubicBezTo>
                    <a:cubicBezTo>
                      <a:pt x="135" y="420"/>
                      <a:pt x="135" y="418"/>
                      <a:pt x="134" y="415"/>
                    </a:cubicBezTo>
                    <a:cubicBezTo>
                      <a:pt x="134" y="407"/>
                      <a:pt x="135" y="399"/>
                      <a:pt x="135" y="391"/>
                    </a:cubicBezTo>
                    <a:cubicBezTo>
                      <a:pt x="134" y="383"/>
                      <a:pt x="134" y="375"/>
                      <a:pt x="131" y="367"/>
                    </a:cubicBezTo>
                    <a:close/>
                    <a:moveTo>
                      <a:pt x="132" y="255"/>
                    </a:moveTo>
                    <a:cubicBezTo>
                      <a:pt x="127" y="257"/>
                      <a:pt x="125" y="260"/>
                      <a:pt x="124" y="264"/>
                    </a:cubicBezTo>
                    <a:cubicBezTo>
                      <a:pt x="123" y="267"/>
                      <a:pt x="122" y="271"/>
                      <a:pt x="119" y="273"/>
                    </a:cubicBezTo>
                    <a:cubicBezTo>
                      <a:pt x="114" y="277"/>
                      <a:pt x="108" y="280"/>
                      <a:pt x="102" y="280"/>
                    </a:cubicBezTo>
                    <a:cubicBezTo>
                      <a:pt x="97" y="280"/>
                      <a:pt x="94" y="282"/>
                      <a:pt x="91" y="285"/>
                    </a:cubicBezTo>
                    <a:cubicBezTo>
                      <a:pt x="87" y="289"/>
                      <a:pt x="84" y="292"/>
                      <a:pt x="81" y="296"/>
                    </a:cubicBezTo>
                    <a:cubicBezTo>
                      <a:pt x="78" y="299"/>
                      <a:pt x="76" y="302"/>
                      <a:pt x="75" y="305"/>
                    </a:cubicBezTo>
                    <a:cubicBezTo>
                      <a:pt x="71" y="315"/>
                      <a:pt x="66" y="323"/>
                      <a:pt x="59" y="331"/>
                    </a:cubicBezTo>
                    <a:cubicBezTo>
                      <a:pt x="54" y="337"/>
                      <a:pt x="50" y="343"/>
                      <a:pt x="45" y="349"/>
                    </a:cubicBezTo>
                    <a:cubicBezTo>
                      <a:pt x="39" y="356"/>
                      <a:pt x="34" y="364"/>
                      <a:pt x="31" y="373"/>
                    </a:cubicBezTo>
                    <a:cubicBezTo>
                      <a:pt x="29" y="377"/>
                      <a:pt x="29" y="379"/>
                      <a:pt x="34" y="381"/>
                    </a:cubicBezTo>
                    <a:cubicBezTo>
                      <a:pt x="38" y="382"/>
                      <a:pt x="42" y="383"/>
                      <a:pt x="46" y="382"/>
                    </a:cubicBezTo>
                    <a:cubicBezTo>
                      <a:pt x="53" y="381"/>
                      <a:pt x="59" y="378"/>
                      <a:pt x="64" y="374"/>
                    </a:cubicBezTo>
                    <a:cubicBezTo>
                      <a:pt x="69" y="371"/>
                      <a:pt x="73" y="367"/>
                      <a:pt x="78" y="363"/>
                    </a:cubicBezTo>
                    <a:cubicBezTo>
                      <a:pt x="81" y="361"/>
                      <a:pt x="83" y="359"/>
                      <a:pt x="87" y="358"/>
                    </a:cubicBezTo>
                    <a:cubicBezTo>
                      <a:pt x="97" y="356"/>
                      <a:pt x="106" y="351"/>
                      <a:pt x="114" y="346"/>
                    </a:cubicBezTo>
                    <a:cubicBezTo>
                      <a:pt x="119" y="343"/>
                      <a:pt x="123" y="340"/>
                      <a:pt x="127" y="338"/>
                    </a:cubicBezTo>
                    <a:cubicBezTo>
                      <a:pt x="131" y="335"/>
                      <a:pt x="133" y="331"/>
                      <a:pt x="133" y="325"/>
                    </a:cubicBezTo>
                    <a:cubicBezTo>
                      <a:pt x="132" y="304"/>
                      <a:pt x="132" y="282"/>
                      <a:pt x="132" y="260"/>
                    </a:cubicBezTo>
                    <a:cubicBezTo>
                      <a:pt x="132" y="259"/>
                      <a:pt x="132" y="257"/>
                      <a:pt x="132" y="25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1" name="Freeform 12">
                <a:extLst>
                  <a:ext uri="{FF2B5EF4-FFF2-40B4-BE49-F238E27FC236}">
                    <a16:creationId xmlns:a16="http://schemas.microsoft.com/office/drawing/2014/main" id="{D829A78B-B6EB-4549-B14A-40D05309B0CA}"/>
                  </a:ext>
                </a:extLst>
              </p:cNvPr>
              <p:cNvSpPr>
                <a:spLocks/>
              </p:cNvSpPr>
              <p:nvPr/>
            </p:nvSpPr>
            <p:spPr bwMode="auto">
              <a:xfrm>
                <a:off x="5375547" y="2443057"/>
                <a:ext cx="650372" cy="900269"/>
              </a:xfrm>
              <a:custGeom>
                <a:avLst/>
                <a:gdLst>
                  <a:gd name="T0" fmla="*/ 34 w 229"/>
                  <a:gd name="T1" fmla="*/ 0 h 316"/>
                  <a:gd name="T2" fmla="*/ 37 w 229"/>
                  <a:gd name="T3" fmla="*/ 2 h 316"/>
                  <a:gd name="T4" fmla="*/ 69 w 229"/>
                  <a:gd name="T5" fmla="*/ 32 h 316"/>
                  <a:gd name="T6" fmla="*/ 73 w 229"/>
                  <a:gd name="T7" fmla="*/ 38 h 316"/>
                  <a:gd name="T8" fmla="*/ 99 w 229"/>
                  <a:gd name="T9" fmla="*/ 117 h 316"/>
                  <a:gd name="T10" fmla="*/ 101 w 229"/>
                  <a:gd name="T11" fmla="*/ 128 h 316"/>
                  <a:gd name="T12" fmla="*/ 112 w 229"/>
                  <a:gd name="T13" fmla="*/ 132 h 316"/>
                  <a:gd name="T14" fmla="*/ 120 w 229"/>
                  <a:gd name="T15" fmla="*/ 127 h 316"/>
                  <a:gd name="T16" fmla="*/ 145 w 229"/>
                  <a:gd name="T17" fmla="*/ 109 h 316"/>
                  <a:gd name="T18" fmla="*/ 148 w 229"/>
                  <a:gd name="T19" fmla="*/ 103 h 316"/>
                  <a:gd name="T20" fmla="*/ 148 w 229"/>
                  <a:gd name="T21" fmla="*/ 80 h 316"/>
                  <a:gd name="T22" fmla="*/ 159 w 229"/>
                  <a:gd name="T23" fmla="*/ 69 h 316"/>
                  <a:gd name="T24" fmla="*/ 162 w 229"/>
                  <a:gd name="T25" fmla="*/ 71 h 316"/>
                  <a:gd name="T26" fmla="*/ 164 w 229"/>
                  <a:gd name="T27" fmla="*/ 75 h 316"/>
                  <a:gd name="T28" fmla="*/ 171 w 229"/>
                  <a:gd name="T29" fmla="*/ 86 h 316"/>
                  <a:gd name="T30" fmla="*/ 204 w 229"/>
                  <a:gd name="T31" fmla="*/ 104 h 316"/>
                  <a:gd name="T32" fmla="*/ 209 w 229"/>
                  <a:gd name="T33" fmla="*/ 112 h 316"/>
                  <a:gd name="T34" fmla="*/ 169 w 229"/>
                  <a:gd name="T35" fmla="*/ 170 h 316"/>
                  <a:gd name="T36" fmla="*/ 128 w 229"/>
                  <a:gd name="T37" fmla="*/ 175 h 316"/>
                  <a:gd name="T38" fmla="*/ 114 w 229"/>
                  <a:gd name="T39" fmla="*/ 190 h 316"/>
                  <a:gd name="T40" fmla="*/ 115 w 229"/>
                  <a:gd name="T41" fmla="*/ 196 h 316"/>
                  <a:gd name="T42" fmla="*/ 115 w 229"/>
                  <a:gd name="T43" fmla="*/ 219 h 316"/>
                  <a:gd name="T44" fmla="*/ 109 w 229"/>
                  <a:gd name="T45" fmla="*/ 226 h 316"/>
                  <a:gd name="T46" fmla="*/ 89 w 229"/>
                  <a:gd name="T47" fmla="*/ 246 h 316"/>
                  <a:gd name="T48" fmla="*/ 95 w 229"/>
                  <a:gd name="T49" fmla="*/ 260 h 316"/>
                  <a:gd name="T50" fmla="*/ 113 w 229"/>
                  <a:gd name="T51" fmla="*/ 259 h 316"/>
                  <a:gd name="T52" fmla="*/ 148 w 229"/>
                  <a:gd name="T53" fmla="*/ 248 h 316"/>
                  <a:gd name="T54" fmla="*/ 170 w 229"/>
                  <a:gd name="T55" fmla="*/ 243 h 316"/>
                  <a:gd name="T56" fmla="*/ 187 w 229"/>
                  <a:gd name="T57" fmla="*/ 237 h 316"/>
                  <a:gd name="T58" fmla="*/ 212 w 229"/>
                  <a:gd name="T59" fmla="*/ 229 h 316"/>
                  <a:gd name="T60" fmla="*/ 220 w 229"/>
                  <a:gd name="T61" fmla="*/ 229 h 316"/>
                  <a:gd name="T62" fmla="*/ 227 w 229"/>
                  <a:gd name="T63" fmla="*/ 241 h 316"/>
                  <a:gd name="T64" fmla="*/ 214 w 229"/>
                  <a:gd name="T65" fmla="*/ 267 h 316"/>
                  <a:gd name="T66" fmla="*/ 203 w 229"/>
                  <a:gd name="T67" fmla="*/ 277 h 316"/>
                  <a:gd name="T68" fmla="*/ 174 w 229"/>
                  <a:gd name="T69" fmla="*/ 289 h 316"/>
                  <a:gd name="T70" fmla="*/ 140 w 229"/>
                  <a:gd name="T71" fmla="*/ 298 h 316"/>
                  <a:gd name="T72" fmla="*/ 127 w 229"/>
                  <a:gd name="T73" fmla="*/ 298 h 316"/>
                  <a:gd name="T74" fmla="*/ 116 w 229"/>
                  <a:gd name="T75" fmla="*/ 301 h 316"/>
                  <a:gd name="T76" fmla="*/ 55 w 229"/>
                  <a:gd name="T77" fmla="*/ 304 h 316"/>
                  <a:gd name="T78" fmla="*/ 44 w 229"/>
                  <a:gd name="T79" fmla="*/ 292 h 316"/>
                  <a:gd name="T80" fmla="*/ 27 w 229"/>
                  <a:gd name="T81" fmla="*/ 257 h 316"/>
                  <a:gd name="T82" fmla="*/ 25 w 229"/>
                  <a:gd name="T83" fmla="*/ 252 h 316"/>
                  <a:gd name="T84" fmla="*/ 18 w 229"/>
                  <a:gd name="T85" fmla="*/ 217 h 316"/>
                  <a:gd name="T86" fmla="*/ 18 w 229"/>
                  <a:gd name="T87" fmla="*/ 210 h 316"/>
                  <a:gd name="T88" fmla="*/ 1 w 229"/>
                  <a:gd name="T89" fmla="*/ 140 h 316"/>
                  <a:gd name="T90" fmla="*/ 0 w 229"/>
                  <a:gd name="T91" fmla="*/ 134 h 316"/>
                  <a:gd name="T92" fmla="*/ 18 w 229"/>
                  <a:gd name="T93" fmla="*/ 50 h 316"/>
                  <a:gd name="T94" fmla="*/ 32 w 229"/>
                  <a:gd name="T95" fmla="*/ 4 h 316"/>
                  <a:gd name="T96" fmla="*/ 34 w 229"/>
                  <a:gd name="T97" fmla="*/ 0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9" h="316">
                    <a:moveTo>
                      <a:pt x="34" y="0"/>
                    </a:moveTo>
                    <a:cubicBezTo>
                      <a:pt x="35" y="1"/>
                      <a:pt x="36" y="2"/>
                      <a:pt x="37" y="2"/>
                    </a:cubicBezTo>
                    <a:cubicBezTo>
                      <a:pt x="48" y="12"/>
                      <a:pt x="58" y="22"/>
                      <a:pt x="69" y="32"/>
                    </a:cubicBezTo>
                    <a:cubicBezTo>
                      <a:pt x="71" y="34"/>
                      <a:pt x="72" y="36"/>
                      <a:pt x="73" y="38"/>
                    </a:cubicBezTo>
                    <a:cubicBezTo>
                      <a:pt x="86" y="63"/>
                      <a:pt x="94" y="89"/>
                      <a:pt x="99" y="117"/>
                    </a:cubicBezTo>
                    <a:cubicBezTo>
                      <a:pt x="99" y="120"/>
                      <a:pt x="100" y="124"/>
                      <a:pt x="101" y="128"/>
                    </a:cubicBezTo>
                    <a:cubicBezTo>
                      <a:pt x="103" y="133"/>
                      <a:pt x="107" y="134"/>
                      <a:pt x="112" y="132"/>
                    </a:cubicBezTo>
                    <a:cubicBezTo>
                      <a:pt x="115" y="130"/>
                      <a:pt x="117" y="129"/>
                      <a:pt x="120" y="127"/>
                    </a:cubicBezTo>
                    <a:cubicBezTo>
                      <a:pt x="128" y="121"/>
                      <a:pt x="136" y="115"/>
                      <a:pt x="145" y="109"/>
                    </a:cubicBezTo>
                    <a:cubicBezTo>
                      <a:pt x="147" y="108"/>
                      <a:pt x="148" y="106"/>
                      <a:pt x="148" y="103"/>
                    </a:cubicBezTo>
                    <a:cubicBezTo>
                      <a:pt x="148" y="95"/>
                      <a:pt x="148" y="88"/>
                      <a:pt x="148" y="80"/>
                    </a:cubicBezTo>
                    <a:cubicBezTo>
                      <a:pt x="148" y="75"/>
                      <a:pt x="153" y="69"/>
                      <a:pt x="159" y="69"/>
                    </a:cubicBezTo>
                    <a:cubicBezTo>
                      <a:pt x="160" y="69"/>
                      <a:pt x="162" y="70"/>
                      <a:pt x="162" y="71"/>
                    </a:cubicBezTo>
                    <a:cubicBezTo>
                      <a:pt x="163" y="72"/>
                      <a:pt x="164" y="73"/>
                      <a:pt x="164" y="75"/>
                    </a:cubicBezTo>
                    <a:cubicBezTo>
                      <a:pt x="164" y="79"/>
                      <a:pt x="167" y="83"/>
                      <a:pt x="171" y="86"/>
                    </a:cubicBezTo>
                    <a:cubicBezTo>
                      <a:pt x="181" y="94"/>
                      <a:pt x="192" y="100"/>
                      <a:pt x="204" y="104"/>
                    </a:cubicBezTo>
                    <a:cubicBezTo>
                      <a:pt x="208" y="106"/>
                      <a:pt x="209" y="108"/>
                      <a:pt x="209" y="112"/>
                    </a:cubicBezTo>
                    <a:cubicBezTo>
                      <a:pt x="210" y="140"/>
                      <a:pt x="196" y="160"/>
                      <a:pt x="169" y="170"/>
                    </a:cubicBezTo>
                    <a:cubicBezTo>
                      <a:pt x="156" y="175"/>
                      <a:pt x="142" y="177"/>
                      <a:pt x="128" y="175"/>
                    </a:cubicBezTo>
                    <a:cubicBezTo>
                      <a:pt x="119" y="173"/>
                      <a:pt x="112" y="182"/>
                      <a:pt x="114" y="190"/>
                    </a:cubicBezTo>
                    <a:cubicBezTo>
                      <a:pt x="114" y="192"/>
                      <a:pt x="115" y="194"/>
                      <a:pt x="115" y="196"/>
                    </a:cubicBezTo>
                    <a:cubicBezTo>
                      <a:pt x="118" y="203"/>
                      <a:pt x="118" y="211"/>
                      <a:pt x="115" y="219"/>
                    </a:cubicBezTo>
                    <a:cubicBezTo>
                      <a:pt x="114" y="222"/>
                      <a:pt x="112" y="224"/>
                      <a:pt x="109" y="226"/>
                    </a:cubicBezTo>
                    <a:cubicBezTo>
                      <a:pt x="101" y="231"/>
                      <a:pt x="95" y="238"/>
                      <a:pt x="89" y="246"/>
                    </a:cubicBezTo>
                    <a:cubicBezTo>
                      <a:pt x="84" y="254"/>
                      <a:pt x="85" y="258"/>
                      <a:pt x="95" y="260"/>
                    </a:cubicBezTo>
                    <a:cubicBezTo>
                      <a:pt x="101" y="261"/>
                      <a:pt x="107" y="261"/>
                      <a:pt x="113" y="259"/>
                    </a:cubicBezTo>
                    <a:cubicBezTo>
                      <a:pt x="125" y="256"/>
                      <a:pt x="137" y="252"/>
                      <a:pt x="148" y="248"/>
                    </a:cubicBezTo>
                    <a:cubicBezTo>
                      <a:pt x="155" y="245"/>
                      <a:pt x="162" y="243"/>
                      <a:pt x="170" y="243"/>
                    </a:cubicBezTo>
                    <a:cubicBezTo>
                      <a:pt x="176" y="242"/>
                      <a:pt x="182" y="240"/>
                      <a:pt x="187" y="237"/>
                    </a:cubicBezTo>
                    <a:cubicBezTo>
                      <a:pt x="195" y="234"/>
                      <a:pt x="203" y="230"/>
                      <a:pt x="212" y="229"/>
                    </a:cubicBezTo>
                    <a:cubicBezTo>
                      <a:pt x="214" y="229"/>
                      <a:pt x="217" y="229"/>
                      <a:pt x="220" y="229"/>
                    </a:cubicBezTo>
                    <a:cubicBezTo>
                      <a:pt x="226" y="230"/>
                      <a:pt x="229" y="236"/>
                      <a:pt x="227" y="241"/>
                    </a:cubicBezTo>
                    <a:cubicBezTo>
                      <a:pt x="223" y="250"/>
                      <a:pt x="218" y="259"/>
                      <a:pt x="214" y="267"/>
                    </a:cubicBezTo>
                    <a:cubicBezTo>
                      <a:pt x="211" y="271"/>
                      <a:pt x="207" y="274"/>
                      <a:pt x="203" y="277"/>
                    </a:cubicBezTo>
                    <a:cubicBezTo>
                      <a:pt x="194" y="282"/>
                      <a:pt x="184" y="286"/>
                      <a:pt x="174" y="289"/>
                    </a:cubicBezTo>
                    <a:cubicBezTo>
                      <a:pt x="163" y="292"/>
                      <a:pt x="151" y="295"/>
                      <a:pt x="140" y="298"/>
                    </a:cubicBezTo>
                    <a:cubicBezTo>
                      <a:pt x="136" y="299"/>
                      <a:pt x="131" y="298"/>
                      <a:pt x="127" y="298"/>
                    </a:cubicBezTo>
                    <a:cubicBezTo>
                      <a:pt x="122" y="298"/>
                      <a:pt x="119" y="299"/>
                      <a:pt x="116" y="301"/>
                    </a:cubicBezTo>
                    <a:cubicBezTo>
                      <a:pt x="97" y="315"/>
                      <a:pt x="74" y="316"/>
                      <a:pt x="55" y="304"/>
                    </a:cubicBezTo>
                    <a:cubicBezTo>
                      <a:pt x="51" y="301"/>
                      <a:pt x="47" y="297"/>
                      <a:pt x="44" y="292"/>
                    </a:cubicBezTo>
                    <a:cubicBezTo>
                      <a:pt x="37" y="281"/>
                      <a:pt x="32" y="269"/>
                      <a:pt x="27" y="257"/>
                    </a:cubicBezTo>
                    <a:cubicBezTo>
                      <a:pt x="26" y="255"/>
                      <a:pt x="26" y="254"/>
                      <a:pt x="25" y="252"/>
                    </a:cubicBezTo>
                    <a:cubicBezTo>
                      <a:pt x="20" y="241"/>
                      <a:pt x="17" y="230"/>
                      <a:pt x="18" y="217"/>
                    </a:cubicBezTo>
                    <a:cubicBezTo>
                      <a:pt x="19" y="215"/>
                      <a:pt x="18" y="213"/>
                      <a:pt x="18" y="210"/>
                    </a:cubicBezTo>
                    <a:cubicBezTo>
                      <a:pt x="12" y="187"/>
                      <a:pt x="6" y="163"/>
                      <a:pt x="1" y="140"/>
                    </a:cubicBezTo>
                    <a:cubicBezTo>
                      <a:pt x="0" y="138"/>
                      <a:pt x="0" y="136"/>
                      <a:pt x="0" y="134"/>
                    </a:cubicBezTo>
                    <a:cubicBezTo>
                      <a:pt x="6" y="106"/>
                      <a:pt x="12" y="78"/>
                      <a:pt x="18" y="50"/>
                    </a:cubicBezTo>
                    <a:cubicBezTo>
                      <a:pt x="22" y="35"/>
                      <a:pt x="26" y="19"/>
                      <a:pt x="32" y="4"/>
                    </a:cubicBezTo>
                    <a:cubicBezTo>
                      <a:pt x="33" y="2"/>
                      <a:pt x="33" y="1"/>
                      <a:pt x="3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2" name="Freeform 13">
                <a:extLst>
                  <a:ext uri="{FF2B5EF4-FFF2-40B4-BE49-F238E27FC236}">
                    <a16:creationId xmlns:a16="http://schemas.microsoft.com/office/drawing/2014/main" id="{E842F311-7DA4-44B7-A236-43EEB282428F}"/>
                  </a:ext>
                </a:extLst>
              </p:cNvPr>
              <p:cNvSpPr>
                <a:spLocks/>
              </p:cNvSpPr>
              <p:nvPr/>
            </p:nvSpPr>
            <p:spPr bwMode="auto">
              <a:xfrm>
                <a:off x="6355912" y="2792272"/>
                <a:ext cx="772117" cy="855416"/>
              </a:xfrm>
              <a:custGeom>
                <a:avLst/>
                <a:gdLst>
                  <a:gd name="T0" fmla="*/ 194 w 271"/>
                  <a:gd name="T1" fmla="*/ 98 h 300"/>
                  <a:gd name="T2" fmla="*/ 236 w 271"/>
                  <a:gd name="T3" fmla="*/ 96 h 300"/>
                  <a:gd name="T4" fmla="*/ 237 w 271"/>
                  <a:gd name="T5" fmla="*/ 111 h 300"/>
                  <a:gd name="T6" fmla="*/ 175 w 271"/>
                  <a:gd name="T7" fmla="*/ 150 h 300"/>
                  <a:gd name="T8" fmla="*/ 169 w 271"/>
                  <a:gd name="T9" fmla="*/ 195 h 300"/>
                  <a:gd name="T10" fmla="*/ 177 w 271"/>
                  <a:gd name="T11" fmla="*/ 299 h 300"/>
                  <a:gd name="T12" fmla="*/ 159 w 271"/>
                  <a:gd name="T13" fmla="*/ 285 h 300"/>
                  <a:gd name="T14" fmla="*/ 150 w 271"/>
                  <a:gd name="T15" fmla="*/ 266 h 300"/>
                  <a:gd name="T16" fmla="*/ 133 w 271"/>
                  <a:gd name="T17" fmla="*/ 260 h 300"/>
                  <a:gd name="T18" fmla="*/ 132 w 271"/>
                  <a:gd name="T19" fmla="*/ 243 h 300"/>
                  <a:gd name="T20" fmla="*/ 149 w 271"/>
                  <a:gd name="T21" fmla="*/ 232 h 300"/>
                  <a:gd name="T22" fmla="*/ 139 w 271"/>
                  <a:gd name="T23" fmla="*/ 197 h 300"/>
                  <a:gd name="T24" fmla="*/ 117 w 271"/>
                  <a:gd name="T25" fmla="*/ 216 h 300"/>
                  <a:gd name="T26" fmla="*/ 101 w 271"/>
                  <a:gd name="T27" fmla="*/ 235 h 300"/>
                  <a:gd name="T28" fmla="*/ 26 w 271"/>
                  <a:gd name="T29" fmla="*/ 293 h 300"/>
                  <a:gd name="T30" fmla="*/ 0 w 271"/>
                  <a:gd name="T31" fmla="*/ 243 h 300"/>
                  <a:gd name="T32" fmla="*/ 9 w 271"/>
                  <a:gd name="T33" fmla="*/ 237 h 300"/>
                  <a:gd name="T34" fmla="*/ 32 w 271"/>
                  <a:gd name="T35" fmla="*/ 234 h 300"/>
                  <a:gd name="T36" fmla="*/ 59 w 271"/>
                  <a:gd name="T37" fmla="*/ 219 h 300"/>
                  <a:gd name="T38" fmla="*/ 116 w 271"/>
                  <a:gd name="T39" fmla="*/ 185 h 300"/>
                  <a:gd name="T40" fmla="*/ 145 w 271"/>
                  <a:gd name="T41" fmla="*/ 155 h 300"/>
                  <a:gd name="T42" fmla="*/ 133 w 271"/>
                  <a:gd name="T43" fmla="*/ 142 h 300"/>
                  <a:gd name="T44" fmla="*/ 145 w 271"/>
                  <a:gd name="T45" fmla="*/ 112 h 300"/>
                  <a:gd name="T46" fmla="*/ 143 w 271"/>
                  <a:gd name="T47" fmla="*/ 104 h 300"/>
                  <a:gd name="T48" fmla="*/ 124 w 271"/>
                  <a:gd name="T49" fmla="*/ 108 h 300"/>
                  <a:gd name="T50" fmla="*/ 121 w 271"/>
                  <a:gd name="T51" fmla="*/ 140 h 300"/>
                  <a:gd name="T52" fmla="*/ 87 w 271"/>
                  <a:gd name="T53" fmla="*/ 188 h 300"/>
                  <a:gd name="T54" fmla="*/ 73 w 271"/>
                  <a:gd name="T55" fmla="*/ 176 h 300"/>
                  <a:gd name="T56" fmla="*/ 67 w 271"/>
                  <a:gd name="T57" fmla="*/ 159 h 300"/>
                  <a:gd name="T58" fmla="*/ 66 w 271"/>
                  <a:gd name="T59" fmla="*/ 63 h 300"/>
                  <a:gd name="T60" fmla="*/ 72 w 271"/>
                  <a:gd name="T61" fmla="*/ 47 h 300"/>
                  <a:gd name="T62" fmla="*/ 88 w 271"/>
                  <a:gd name="T63" fmla="*/ 55 h 300"/>
                  <a:gd name="T64" fmla="*/ 109 w 271"/>
                  <a:gd name="T65" fmla="*/ 63 h 300"/>
                  <a:gd name="T66" fmla="*/ 160 w 271"/>
                  <a:gd name="T67" fmla="*/ 28 h 300"/>
                  <a:gd name="T68" fmla="*/ 187 w 271"/>
                  <a:gd name="T69" fmla="*/ 16 h 300"/>
                  <a:gd name="T70" fmla="*/ 258 w 271"/>
                  <a:gd name="T71" fmla="*/ 4 h 300"/>
                  <a:gd name="T72" fmla="*/ 271 w 271"/>
                  <a:gd name="T73" fmla="*/ 16 h 300"/>
                  <a:gd name="T74" fmla="*/ 248 w 271"/>
                  <a:gd name="T75" fmla="*/ 37 h 300"/>
                  <a:gd name="T76" fmla="*/ 215 w 271"/>
                  <a:gd name="T77" fmla="*/ 67 h 300"/>
                  <a:gd name="T78" fmla="*/ 186 w 271"/>
                  <a:gd name="T79" fmla="*/ 95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71" h="300">
                    <a:moveTo>
                      <a:pt x="185" y="102"/>
                    </a:moveTo>
                    <a:cubicBezTo>
                      <a:pt x="188" y="101"/>
                      <a:pt x="191" y="99"/>
                      <a:pt x="194" y="98"/>
                    </a:cubicBezTo>
                    <a:cubicBezTo>
                      <a:pt x="200" y="94"/>
                      <a:pt x="206" y="91"/>
                      <a:pt x="213" y="90"/>
                    </a:cubicBezTo>
                    <a:cubicBezTo>
                      <a:pt x="221" y="89"/>
                      <a:pt x="229" y="92"/>
                      <a:pt x="236" y="96"/>
                    </a:cubicBezTo>
                    <a:cubicBezTo>
                      <a:pt x="237" y="97"/>
                      <a:pt x="238" y="98"/>
                      <a:pt x="239" y="99"/>
                    </a:cubicBezTo>
                    <a:cubicBezTo>
                      <a:pt x="242" y="103"/>
                      <a:pt x="242" y="108"/>
                      <a:pt x="237" y="111"/>
                    </a:cubicBezTo>
                    <a:cubicBezTo>
                      <a:pt x="220" y="127"/>
                      <a:pt x="200" y="139"/>
                      <a:pt x="179" y="148"/>
                    </a:cubicBezTo>
                    <a:cubicBezTo>
                      <a:pt x="178" y="149"/>
                      <a:pt x="176" y="149"/>
                      <a:pt x="175" y="150"/>
                    </a:cubicBezTo>
                    <a:cubicBezTo>
                      <a:pt x="167" y="153"/>
                      <a:pt x="164" y="159"/>
                      <a:pt x="163" y="168"/>
                    </a:cubicBezTo>
                    <a:cubicBezTo>
                      <a:pt x="163" y="177"/>
                      <a:pt x="165" y="187"/>
                      <a:pt x="169" y="195"/>
                    </a:cubicBezTo>
                    <a:cubicBezTo>
                      <a:pt x="182" y="226"/>
                      <a:pt x="186" y="259"/>
                      <a:pt x="185" y="292"/>
                    </a:cubicBezTo>
                    <a:cubicBezTo>
                      <a:pt x="185" y="298"/>
                      <a:pt x="183" y="300"/>
                      <a:pt x="177" y="299"/>
                    </a:cubicBezTo>
                    <a:cubicBezTo>
                      <a:pt x="171" y="299"/>
                      <a:pt x="165" y="297"/>
                      <a:pt x="161" y="292"/>
                    </a:cubicBezTo>
                    <a:cubicBezTo>
                      <a:pt x="159" y="290"/>
                      <a:pt x="159" y="287"/>
                      <a:pt x="159" y="285"/>
                    </a:cubicBezTo>
                    <a:cubicBezTo>
                      <a:pt x="159" y="284"/>
                      <a:pt x="159" y="282"/>
                      <a:pt x="159" y="281"/>
                    </a:cubicBezTo>
                    <a:cubicBezTo>
                      <a:pt x="159" y="274"/>
                      <a:pt x="156" y="269"/>
                      <a:pt x="150" y="266"/>
                    </a:cubicBezTo>
                    <a:cubicBezTo>
                      <a:pt x="146" y="263"/>
                      <a:pt x="141" y="262"/>
                      <a:pt x="136" y="260"/>
                    </a:cubicBezTo>
                    <a:cubicBezTo>
                      <a:pt x="135" y="260"/>
                      <a:pt x="134" y="260"/>
                      <a:pt x="133" y="260"/>
                    </a:cubicBezTo>
                    <a:cubicBezTo>
                      <a:pt x="129" y="258"/>
                      <a:pt x="126" y="255"/>
                      <a:pt x="126" y="252"/>
                    </a:cubicBezTo>
                    <a:cubicBezTo>
                      <a:pt x="125" y="248"/>
                      <a:pt x="128" y="244"/>
                      <a:pt x="132" y="243"/>
                    </a:cubicBezTo>
                    <a:cubicBezTo>
                      <a:pt x="134" y="242"/>
                      <a:pt x="136" y="242"/>
                      <a:pt x="138" y="242"/>
                    </a:cubicBezTo>
                    <a:cubicBezTo>
                      <a:pt x="144" y="241"/>
                      <a:pt x="147" y="238"/>
                      <a:pt x="149" y="232"/>
                    </a:cubicBezTo>
                    <a:cubicBezTo>
                      <a:pt x="153" y="220"/>
                      <a:pt x="151" y="208"/>
                      <a:pt x="144" y="197"/>
                    </a:cubicBezTo>
                    <a:cubicBezTo>
                      <a:pt x="142" y="195"/>
                      <a:pt x="141" y="195"/>
                      <a:pt x="139" y="197"/>
                    </a:cubicBezTo>
                    <a:cubicBezTo>
                      <a:pt x="138" y="197"/>
                      <a:pt x="137" y="198"/>
                      <a:pt x="136" y="199"/>
                    </a:cubicBezTo>
                    <a:cubicBezTo>
                      <a:pt x="129" y="205"/>
                      <a:pt x="123" y="210"/>
                      <a:pt x="117" y="216"/>
                    </a:cubicBezTo>
                    <a:cubicBezTo>
                      <a:pt x="112" y="220"/>
                      <a:pt x="108" y="225"/>
                      <a:pt x="105" y="231"/>
                    </a:cubicBezTo>
                    <a:cubicBezTo>
                      <a:pt x="104" y="232"/>
                      <a:pt x="103" y="233"/>
                      <a:pt x="101" y="235"/>
                    </a:cubicBezTo>
                    <a:cubicBezTo>
                      <a:pt x="84" y="253"/>
                      <a:pt x="66" y="270"/>
                      <a:pt x="48" y="288"/>
                    </a:cubicBezTo>
                    <a:cubicBezTo>
                      <a:pt x="41" y="296"/>
                      <a:pt x="35" y="297"/>
                      <a:pt x="26" y="293"/>
                    </a:cubicBezTo>
                    <a:cubicBezTo>
                      <a:pt x="20" y="291"/>
                      <a:pt x="16" y="287"/>
                      <a:pt x="13" y="282"/>
                    </a:cubicBezTo>
                    <a:cubicBezTo>
                      <a:pt x="4" y="271"/>
                      <a:pt x="1" y="257"/>
                      <a:pt x="0" y="243"/>
                    </a:cubicBezTo>
                    <a:cubicBezTo>
                      <a:pt x="0" y="240"/>
                      <a:pt x="1" y="239"/>
                      <a:pt x="3" y="239"/>
                    </a:cubicBezTo>
                    <a:cubicBezTo>
                      <a:pt x="5" y="238"/>
                      <a:pt x="7" y="237"/>
                      <a:pt x="9" y="237"/>
                    </a:cubicBezTo>
                    <a:cubicBezTo>
                      <a:pt x="13" y="235"/>
                      <a:pt x="16" y="235"/>
                      <a:pt x="20" y="237"/>
                    </a:cubicBezTo>
                    <a:cubicBezTo>
                      <a:pt x="24" y="239"/>
                      <a:pt x="28" y="238"/>
                      <a:pt x="32" y="234"/>
                    </a:cubicBezTo>
                    <a:cubicBezTo>
                      <a:pt x="34" y="233"/>
                      <a:pt x="37" y="231"/>
                      <a:pt x="39" y="230"/>
                    </a:cubicBezTo>
                    <a:cubicBezTo>
                      <a:pt x="46" y="226"/>
                      <a:pt x="52" y="222"/>
                      <a:pt x="59" y="219"/>
                    </a:cubicBezTo>
                    <a:cubicBezTo>
                      <a:pt x="60" y="218"/>
                      <a:pt x="62" y="217"/>
                      <a:pt x="63" y="216"/>
                    </a:cubicBezTo>
                    <a:cubicBezTo>
                      <a:pt x="81" y="206"/>
                      <a:pt x="98" y="195"/>
                      <a:pt x="116" y="185"/>
                    </a:cubicBezTo>
                    <a:cubicBezTo>
                      <a:pt x="122" y="181"/>
                      <a:pt x="128" y="177"/>
                      <a:pt x="134" y="172"/>
                    </a:cubicBezTo>
                    <a:cubicBezTo>
                      <a:pt x="139" y="168"/>
                      <a:pt x="143" y="163"/>
                      <a:pt x="145" y="155"/>
                    </a:cubicBezTo>
                    <a:cubicBezTo>
                      <a:pt x="143" y="155"/>
                      <a:pt x="142" y="154"/>
                      <a:pt x="140" y="154"/>
                    </a:cubicBezTo>
                    <a:cubicBezTo>
                      <a:pt x="134" y="152"/>
                      <a:pt x="132" y="148"/>
                      <a:pt x="133" y="142"/>
                    </a:cubicBezTo>
                    <a:cubicBezTo>
                      <a:pt x="134" y="140"/>
                      <a:pt x="135" y="137"/>
                      <a:pt x="136" y="135"/>
                    </a:cubicBezTo>
                    <a:cubicBezTo>
                      <a:pt x="139" y="127"/>
                      <a:pt x="142" y="119"/>
                      <a:pt x="145" y="112"/>
                    </a:cubicBezTo>
                    <a:cubicBezTo>
                      <a:pt x="145" y="111"/>
                      <a:pt x="146" y="110"/>
                      <a:pt x="146" y="109"/>
                    </a:cubicBezTo>
                    <a:cubicBezTo>
                      <a:pt x="147" y="105"/>
                      <a:pt x="146" y="104"/>
                      <a:pt x="143" y="104"/>
                    </a:cubicBezTo>
                    <a:cubicBezTo>
                      <a:pt x="140" y="104"/>
                      <a:pt x="138" y="104"/>
                      <a:pt x="135" y="105"/>
                    </a:cubicBezTo>
                    <a:cubicBezTo>
                      <a:pt x="132" y="106"/>
                      <a:pt x="128" y="107"/>
                      <a:pt x="124" y="108"/>
                    </a:cubicBezTo>
                    <a:cubicBezTo>
                      <a:pt x="122" y="109"/>
                      <a:pt x="121" y="111"/>
                      <a:pt x="121" y="113"/>
                    </a:cubicBezTo>
                    <a:cubicBezTo>
                      <a:pt x="121" y="122"/>
                      <a:pt x="121" y="131"/>
                      <a:pt x="121" y="140"/>
                    </a:cubicBezTo>
                    <a:cubicBezTo>
                      <a:pt x="121" y="142"/>
                      <a:pt x="120" y="144"/>
                      <a:pt x="119" y="146"/>
                    </a:cubicBezTo>
                    <a:cubicBezTo>
                      <a:pt x="108" y="160"/>
                      <a:pt x="98" y="174"/>
                      <a:pt x="87" y="188"/>
                    </a:cubicBezTo>
                    <a:cubicBezTo>
                      <a:pt x="87" y="189"/>
                      <a:pt x="86" y="189"/>
                      <a:pt x="86" y="190"/>
                    </a:cubicBezTo>
                    <a:cubicBezTo>
                      <a:pt x="81" y="185"/>
                      <a:pt x="77" y="181"/>
                      <a:pt x="73" y="176"/>
                    </a:cubicBezTo>
                    <a:cubicBezTo>
                      <a:pt x="70" y="173"/>
                      <a:pt x="69" y="170"/>
                      <a:pt x="69" y="166"/>
                    </a:cubicBezTo>
                    <a:cubicBezTo>
                      <a:pt x="68" y="164"/>
                      <a:pt x="68" y="161"/>
                      <a:pt x="67" y="159"/>
                    </a:cubicBezTo>
                    <a:cubicBezTo>
                      <a:pt x="58" y="138"/>
                      <a:pt x="57" y="117"/>
                      <a:pt x="63" y="95"/>
                    </a:cubicBezTo>
                    <a:cubicBezTo>
                      <a:pt x="67" y="84"/>
                      <a:pt x="67" y="74"/>
                      <a:pt x="66" y="63"/>
                    </a:cubicBezTo>
                    <a:cubicBezTo>
                      <a:pt x="66" y="60"/>
                      <a:pt x="66" y="57"/>
                      <a:pt x="66" y="54"/>
                    </a:cubicBezTo>
                    <a:cubicBezTo>
                      <a:pt x="66" y="50"/>
                      <a:pt x="68" y="47"/>
                      <a:pt x="72" y="47"/>
                    </a:cubicBezTo>
                    <a:cubicBezTo>
                      <a:pt x="75" y="46"/>
                      <a:pt x="78" y="47"/>
                      <a:pt x="80" y="48"/>
                    </a:cubicBezTo>
                    <a:cubicBezTo>
                      <a:pt x="83" y="50"/>
                      <a:pt x="85" y="52"/>
                      <a:pt x="88" y="55"/>
                    </a:cubicBezTo>
                    <a:cubicBezTo>
                      <a:pt x="90" y="57"/>
                      <a:pt x="91" y="59"/>
                      <a:pt x="93" y="61"/>
                    </a:cubicBezTo>
                    <a:cubicBezTo>
                      <a:pt x="99" y="66"/>
                      <a:pt x="103" y="67"/>
                      <a:pt x="109" y="63"/>
                    </a:cubicBezTo>
                    <a:cubicBezTo>
                      <a:pt x="117" y="58"/>
                      <a:pt x="125" y="53"/>
                      <a:pt x="133" y="48"/>
                    </a:cubicBezTo>
                    <a:cubicBezTo>
                      <a:pt x="142" y="41"/>
                      <a:pt x="151" y="35"/>
                      <a:pt x="160" y="28"/>
                    </a:cubicBezTo>
                    <a:cubicBezTo>
                      <a:pt x="163" y="25"/>
                      <a:pt x="167" y="24"/>
                      <a:pt x="171" y="23"/>
                    </a:cubicBezTo>
                    <a:cubicBezTo>
                      <a:pt x="177" y="23"/>
                      <a:pt x="182" y="20"/>
                      <a:pt x="187" y="16"/>
                    </a:cubicBezTo>
                    <a:cubicBezTo>
                      <a:pt x="196" y="6"/>
                      <a:pt x="208" y="2"/>
                      <a:pt x="221" y="1"/>
                    </a:cubicBezTo>
                    <a:cubicBezTo>
                      <a:pt x="233" y="0"/>
                      <a:pt x="246" y="0"/>
                      <a:pt x="258" y="4"/>
                    </a:cubicBezTo>
                    <a:cubicBezTo>
                      <a:pt x="261" y="5"/>
                      <a:pt x="264" y="7"/>
                      <a:pt x="267" y="9"/>
                    </a:cubicBezTo>
                    <a:cubicBezTo>
                      <a:pt x="270" y="10"/>
                      <a:pt x="271" y="13"/>
                      <a:pt x="271" y="16"/>
                    </a:cubicBezTo>
                    <a:cubicBezTo>
                      <a:pt x="271" y="18"/>
                      <a:pt x="271" y="19"/>
                      <a:pt x="269" y="21"/>
                    </a:cubicBezTo>
                    <a:cubicBezTo>
                      <a:pt x="262" y="26"/>
                      <a:pt x="255" y="31"/>
                      <a:pt x="248" y="37"/>
                    </a:cubicBezTo>
                    <a:cubicBezTo>
                      <a:pt x="240" y="43"/>
                      <a:pt x="232" y="50"/>
                      <a:pt x="226" y="58"/>
                    </a:cubicBezTo>
                    <a:cubicBezTo>
                      <a:pt x="223" y="62"/>
                      <a:pt x="219" y="65"/>
                      <a:pt x="215" y="67"/>
                    </a:cubicBezTo>
                    <a:cubicBezTo>
                      <a:pt x="213" y="68"/>
                      <a:pt x="212" y="69"/>
                      <a:pt x="211" y="70"/>
                    </a:cubicBezTo>
                    <a:cubicBezTo>
                      <a:pt x="202" y="79"/>
                      <a:pt x="194" y="87"/>
                      <a:pt x="186" y="95"/>
                    </a:cubicBezTo>
                    <a:cubicBezTo>
                      <a:pt x="184" y="97"/>
                      <a:pt x="183" y="99"/>
                      <a:pt x="185" y="10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3" name="Freeform 14">
                <a:extLst>
                  <a:ext uri="{FF2B5EF4-FFF2-40B4-BE49-F238E27FC236}">
                    <a16:creationId xmlns:a16="http://schemas.microsoft.com/office/drawing/2014/main" id="{170B97E9-7C5C-402F-9D53-9AA87182C27F}"/>
                  </a:ext>
                </a:extLst>
              </p:cNvPr>
              <p:cNvSpPr>
                <a:spLocks/>
              </p:cNvSpPr>
              <p:nvPr/>
            </p:nvSpPr>
            <p:spPr bwMode="auto">
              <a:xfrm>
                <a:off x="9143222" y="3099837"/>
                <a:ext cx="797747" cy="506201"/>
              </a:xfrm>
              <a:custGeom>
                <a:avLst/>
                <a:gdLst>
                  <a:gd name="T0" fmla="*/ 16 w 280"/>
                  <a:gd name="T1" fmla="*/ 133 h 178"/>
                  <a:gd name="T2" fmla="*/ 14 w 280"/>
                  <a:gd name="T3" fmla="*/ 124 h 178"/>
                  <a:gd name="T4" fmla="*/ 2 w 280"/>
                  <a:gd name="T5" fmla="*/ 103 h 178"/>
                  <a:gd name="T6" fmla="*/ 6 w 280"/>
                  <a:gd name="T7" fmla="*/ 81 h 178"/>
                  <a:gd name="T8" fmla="*/ 16 w 280"/>
                  <a:gd name="T9" fmla="*/ 77 h 178"/>
                  <a:gd name="T10" fmla="*/ 22 w 280"/>
                  <a:gd name="T11" fmla="*/ 77 h 178"/>
                  <a:gd name="T12" fmla="*/ 40 w 280"/>
                  <a:gd name="T13" fmla="*/ 71 h 178"/>
                  <a:gd name="T14" fmla="*/ 54 w 280"/>
                  <a:gd name="T15" fmla="*/ 64 h 178"/>
                  <a:gd name="T16" fmla="*/ 63 w 280"/>
                  <a:gd name="T17" fmla="*/ 61 h 178"/>
                  <a:gd name="T18" fmla="*/ 144 w 280"/>
                  <a:gd name="T19" fmla="*/ 25 h 178"/>
                  <a:gd name="T20" fmla="*/ 169 w 280"/>
                  <a:gd name="T21" fmla="*/ 16 h 178"/>
                  <a:gd name="T22" fmla="*/ 186 w 280"/>
                  <a:gd name="T23" fmla="*/ 13 h 178"/>
                  <a:gd name="T24" fmla="*/ 209 w 280"/>
                  <a:gd name="T25" fmla="*/ 9 h 178"/>
                  <a:gd name="T26" fmla="*/ 224 w 280"/>
                  <a:gd name="T27" fmla="*/ 3 h 178"/>
                  <a:gd name="T28" fmla="*/ 233 w 280"/>
                  <a:gd name="T29" fmla="*/ 0 h 178"/>
                  <a:gd name="T30" fmla="*/ 265 w 280"/>
                  <a:gd name="T31" fmla="*/ 5 h 178"/>
                  <a:gd name="T32" fmla="*/ 274 w 280"/>
                  <a:gd name="T33" fmla="*/ 29 h 178"/>
                  <a:gd name="T34" fmla="*/ 256 w 280"/>
                  <a:gd name="T35" fmla="*/ 50 h 178"/>
                  <a:gd name="T36" fmla="*/ 245 w 280"/>
                  <a:gd name="T37" fmla="*/ 53 h 178"/>
                  <a:gd name="T38" fmla="*/ 220 w 280"/>
                  <a:gd name="T39" fmla="*/ 56 h 178"/>
                  <a:gd name="T40" fmla="*/ 213 w 280"/>
                  <a:gd name="T41" fmla="*/ 58 h 178"/>
                  <a:gd name="T42" fmla="*/ 208 w 280"/>
                  <a:gd name="T43" fmla="*/ 67 h 178"/>
                  <a:gd name="T44" fmla="*/ 210 w 280"/>
                  <a:gd name="T45" fmla="*/ 76 h 178"/>
                  <a:gd name="T46" fmla="*/ 218 w 280"/>
                  <a:gd name="T47" fmla="*/ 92 h 178"/>
                  <a:gd name="T48" fmla="*/ 224 w 280"/>
                  <a:gd name="T49" fmla="*/ 115 h 178"/>
                  <a:gd name="T50" fmla="*/ 220 w 280"/>
                  <a:gd name="T51" fmla="*/ 146 h 178"/>
                  <a:gd name="T52" fmla="*/ 197 w 280"/>
                  <a:gd name="T53" fmla="*/ 163 h 178"/>
                  <a:gd name="T54" fmla="*/ 189 w 280"/>
                  <a:gd name="T55" fmla="*/ 163 h 178"/>
                  <a:gd name="T56" fmla="*/ 181 w 280"/>
                  <a:gd name="T57" fmla="*/ 167 h 178"/>
                  <a:gd name="T58" fmla="*/ 178 w 280"/>
                  <a:gd name="T59" fmla="*/ 170 h 178"/>
                  <a:gd name="T60" fmla="*/ 156 w 280"/>
                  <a:gd name="T61" fmla="*/ 175 h 178"/>
                  <a:gd name="T62" fmla="*/ 140 w 280"/>
                  <a:gd name="T63" fmla="*/ 166 h 178"/>
                  <a:gd name="T64" fmla="*/ 126 w 280"/>
                  <a:gd name="T65" fmla="*/ 162 h 178"/>
                  <a:gd name="T66" fmla="*/ 119 w 280"/>
                  <a:gd name="T67" fmla="*/ 160 h 178"/>
                  <a:gd name="T68" fmla="*/ 113 w 280"/>
                  <a:gd name="T69" fmla="*/ 150 h 178"/>
                  <a:gd name="T70" fmla="*/ 115 w 280"/>
                  <a:gd name="T71" fmla="*/ 147 h 178"/>
                  <a:gd name="T72" fmla="*/ 122 w 280"/>
                  <a:gd name="T73" fmla="*/ 147 h 178"/>
                  <a:gd name="T74" fmla="*/ 166 w 280"/>
                  <a:gd name="T75" fmla="*/ 141 h 178"/>
                  <a:gd name="T76" fmla="*/ 185 w 280"/>
                  <a:gd name="T77" fmla="*/ 129 h 178"/>
                  <a:gd name="T78" fmla="*/ 188 w 280"/>
                  <a:gd name="T79" fmla="*/ 120 h 178"/>
                  <a:gd name="T80" fmla="*/ 185 w 280"/>
                  <a:gd name="T81" fmla="*/ 92 h 178"/>
                  <a:gd name="T82" fmla="*/ 184 w 280"/>
                  <a:gd name="T83" fmla="*/ 77 h 178"/>
                  <a:gd name="T84" fmla="*/ 179 w 280"/>
                  <a:gd name="T85" fmla="*/ 71 h 178"/>
                  <a:gd name="T86" fmla="*/ 163 w 280"/>
                  <a:gd name="T87" fmla="*/ 75 h 178"/>
                  <a:gd name="T88" fmla="*/ 158 w 280"/>
                  <a:gd name="T89" fmla="*/ 79 h 178"/>
                  <a:gd name="T90" fmla="*/ 145 w 280"/>
                  <a:gd name="T91" fmla="*/ 82 h 178"/>
                  <a:gd name="T92" fmla="*/ 116 w 280"/>
                  <a:gd name="T93" fmla="*/ 91 h 178"/>
                  <a:gd name="T94" fmla="*/ 80 w 280"/>
                  <a:gd name="T95" fmla="*/ 118 h 178"/>
                  <a:gd name="T96" fmla="*/ 52 w 280"/>
                  <a:gd name="T97" fmla="*/ 135 h 178"/>
                  <a:gd name="T98" fmla="*/ 22 w 280"/>
                  <a:gd name="T99" fmla="*/ 136 h 178"/>
                  <a:gd name="T100" fmla="*/ 18 w 280"/>
                  <a:gd name="T101" fmla="*/ 134 h 178"/>
                  <a:gd name="T102" fmla="*/ 16 w 280"/>
                  <a:gd name="T103" fmla="*/ 133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0" h="178">
                    <a:moveTo>
                      <a:pt x="16" y="133"/>
                    </a:moveTo>
                    <a:cubicBezTo>
                      <a:pt x="18" y="129"/>
                      <a:pt x="16" y="127"/>
                      <a:pt x="14" y="124"/>
                    </a:cubicBezTo>
                    <a:cubicBezTo>
                      <a:pt x="9" y="118"/>
                      <a:pt x="5" y="111"/>
                      <a:pt x="2" y="103"/>
                    </a:cubicBezTo>
                    <a:cubicBezTo>
                      <a:pt x="0" y="95"/>
                      <a:pt x="1" y="88"/>
                      <a:pt x="6" y="81"/>
                    </a:cubicBezTo>
                    <a:cubicBezTo>
                      <a:pt x="9" y="78"/>
                      <a:pt x="12" y="76"/>
                      <a:pt x="16" y="77"/>
                    </a:cubicBezTo>
                    <a:cubicBezTo>
                      <a:pt x="18" y="77"/>
                      <a:pt x="20" y="76"/>
                      <a:pt x="22" y="77"/>
                    </a:cubicBezTo>
                    <a:cubicBezTo>
                      <a:pt x="29" y="79"/>
                      <a:pt x="36" y="76"/>
                      <a:pt x="40" y="71"/>
                    </a:cubicBezTo>
                    <a:cubicBezTo>
                      <a:pt x="44" y="67"/>
                      <a:pt x="49" y="65"/>
                      <a:pt x="54" y="64"/>
                    </a:cubicBezTo>
                    <a:cubicBezTo>
                      <a:pt x="57" y="64"/>
                      <a:pt x="60" y="62"/>
                      <a:pt x="63" y="61"/>
                    </a:cubicBezTo>
                    <a:cubicBezTo>
                      <a:pt x="89" y="47"/>
                      <a:pt x="116" y="35"/>
                      <a:pt x="144" y="25"/>
                    </a:cubicBezTo>
                    <a:cubicBezTo>
                      <a:pt x="152" y="22"/>
                      <a:pt x="161" y="19"/>
                      <a:pt x="169" y="16"/>
                    </a:cubicBezTo>
                    <a:cubicBezTo>
                      <a:pt x="174" y="14"/>
                      <a:pt x="180" y="14"/>
                      <a:pt x="186" y="13"/>
                    </a:cubicBezTo>
                    <a:cubicBezTo>
                      <a:pt x="194" y="12"/>
                      <a:pt x="201" y="11"/>
                      <a:pt x="209" y="9"/>
                    </a:cubicBezTo>
                    <a:cubicBezTo>
                      <a:pt x="214" y="8"/>
                      <a:pt x="219" y="5"/>
                      <a:pt x="224" y="3"/>
                    </a:cubicBezTo>
                    <a:cubicBezTo>
                      <a:pt x="227" y="1"/>
                      <a:pt x="230" y="0"/>
                      <a:pt x="233" y="0"/>
                    </a:cubicBezTo>
                    <a:cubicBezTo>
                      <a:pt x="244" y="0"/>
                      <a:pt x="255" y="1"/>
                      <a:pt x="265" y="5"/>
                    </a:cubicBezTo>
                    <a:cubicBezTo>
                      <a:pt x="276" y="9"/>
                      <a:pt x="280" y="19"/>
                      <a:pt x="274" y="29"/>
                    </a:cubicBezTo>
                    <a:cubicBezTo>
                      <a:pt x="270" y="38"/>
                      <a:pt x="263" y="45"/>
                      <a:pt x="256" y="50"/>
                    </a:cubicBezTo>
                    <a:cubicBezTo>
                      <a:pt x="252" y="53"/>
                      <a:pt x="249" y="53"/>
                      <a:pt x="245" y="53"/>
                    </a:cubicBezTo>
                    <a:cubicBezTo>
                      <a:pt x="236" y="54"/>
                      <a:pt x="228" y="55"/>
                      <a:pt x="220" y="56"/>
                    </a:cubicBezTo>
                    <a:cubicBezTo>
                      <a:pt x="218" y="57"/>
                      <a:pt x="215" y="57"/>
                      <a:pt x="213" y="58"/>
                    </a:cubicBezTo>
                    <a:cubicBezTo>
                      <a:pt x="209" y="60"/>
                      <a:pt x="208" y="63"/>
                      <a:pt x="208" y="67"/>
                    </a:cubicBezTo>
                    <a:cubicBezTo>
                      <a:pt x="208" y="70"/>
                      <a:pt x="209" y="73"/>
                      <a:pt x="210" y="76"/>
                    </a:cubicBezTo>
                    <a:cubicBezTo>
                      <a:pt x="213" y="82"/>
                      <a:pt x="215" y="87"/>
                      <a:pt x="218" y="92"/>
                    </a:cubicBezTo>
                    <a:cubicBezTo>
                      <a:pt x="221" y="100"/>
                      <a:pt x="224" y="107"/>
                      <a:pt x="224" y="115"/>
                    </a:cubicBezTo>
                    <a:cubicBezTo>
                      <a:pt x="224" y="126"/>
                      <a:pt x="223" y="136"/>
                      <a:pt x="220" y="146"/>
                    </a:cubicBezTo>
                    <a:cubicBezTo>
                      <a:pt x="216" y="157"/>
                      <a:pt x="209" y="162"/>
                      <a:pt x="197" y="163"/>
                    </a:cubicBezTo>
                    <a:cubicBezTo>
                      <a:pt x="194" y="163"/>
                      <a:pt x="192" y="163"/>
                      <a:pt x="189" y="163"/>
                    </a:cubicBezTo>
                    <a:cubicBezTo>
                      <a:pt x="186" y="163"/>
                      <a:pt x="183" y="163"/>
                      <a:pt x="181" y="167"/>
                    </a:cubicBezTo>
                    <a:cubicBezTo>
                      <a:pt x="180" y="168"/>
                      <a:pt x="179" y="169"/>
                      <a:pt x="178" y="170"/>
                    </a:cubicBezTo>
                    <a:cubicBezTo>
                      <a:pt x="171" y="176"/>
                      <a:pt x="164" y="178"/>
                      <a:pt x="156" y="175"/>
                    </a:cubicBezTo>
                    <a:cubicBezTo>
                      <a:pt x="151" y="172"/>
                      <a:pt x="145" y="169"/>
                      <a:pt x="140" y="166"/>
                    </a:cubicBezTo>
                    <a:cubicBezTo>
                      <a:pt x="136" y="163"/>
                      <a:pt x="132" y="162"/>
                      <a:pt x="126" y="162"/>
                    </a:cubicBezTo>
                    <a:cubicBezTo>
                      <a:pt x="124" y="162"/>
                      <a:pt x="121" y="163"/>
                      <a:pt x="119" y="160"/>
                    </a:cubicBezTo>
                    <a:cubicBezTo>
                      <a:pt x="116" y="157"/>
                      <a:pt x="114" y="154"/>
                      <a:pt x="113" y="150"/>
                    </a:cubicBezTo>
                    <a:cubicBezTo>
                      <a:pt x="112" y="148"/>
                      <a:pt x="113" y="147"/>
                      <a:pt x="115" y="147"/>
                    </a:cubicBezTo>
                    <a:cubicBezTo>
                      <a:pt x="117" y="147"/>
                      <a:pt x="120" y="147"/>
                      <a:pt x="122" y="147"/>
                    </a:cubicBezTo>
                    <a:cubicBezTo>
                      <a:pt x="137" y="148"/>
                      <a:pt x="152" y="146"/>
                      <a:pt x="166" y="141"/>
                    </a:cubicBezTo>
                    <a:cubicBezTo>
                      <a:pt x="173" y="138"/>
                      <a:pt x="179" y="134"/>
                      <a:pt x="185" y="129"/>
                    </a:cubicBezTo>
                    <a:cubicBezTo>
                      <a:pt x="188" y="126"/>
                      <a:pt x="189" y="123"/>
                      <a:pt x="188" y="120"/>
                    </a:cubicBezTo>
                    <a:cubicBezTo>
                      <a:pt x="187" y="111"/>
                      <a:pt x="186" y="102"/>
                      <a:pt x="185" y="92"/>
                    </a:cubicBezTo>
                    <a:cubicBezTo>
                      <a:pt x="184" y="87"/>
                      <a:pt x="184" y="82"/>
                      <a:pt x="184" y="77"/>
                    </a:cubicBezTo>
                    <a:cubicBezTo>
                      <a:pt x="184" y="73"/>
                      <a:pt x="183" y="71"/>
                      <a:pt x="179" y="71"/>
                    </a:cubicBezTo>
                    <a:cubicBezTo>
                      <a:pt x="173" y="70"/>
                      <a:pt x="168" y="70"/>
                      <a:pt x="163" y="75"/>
                    </a:cubicBezTo>
                    <a:cubicBezTo>
                      <a:pt x="162" y="76"/>
                      <a:pt x="160" y="77"/>
                      <a:pt x="158" y="79"/>
                    </a:cubicBezTo>
                    <a:cubicBezTo>
                      <a:pt x="154" y="81"/>
                      <a:pt x="150" y="83"/>
                      <a:pt x="145" y="82"/>
                    </a:cubicBezTo>
                    <a:cubicBezTo>
                      <a:pt x="134" y="82"/>
                      <a:pt x="124" y="85"/>
                      <a:pt x="116" y="91"/>
                    </a:cubicBezTo>
                    <a:cubicBezTo>
                      <a:pt x="104" y="100"/>
                      <a:pt x="92" y="109"/>
                      <a:pt x="80" y="118"/>
                    </a:cubicBezTo>
                    <a:cubicBezTo>
                      <a:pt x="71" y="124"/>
                      <a:pt x="62" y="131"/>
                      <a:pt x="52" y="135"/>
                    </a:cubicBezTo>
                    <a:cubicBezTo>
                      <a:pt x="42" y="139"/>
                      <a:pt x="32" y="140"/>
                      <a:pt x="22" y="136"/>
                    </a:cubicBezTo>
                    <a:cubicBezTo>
                      <a:pt x="20" y="136"/>
                      <a:pt x="19" y="135"/>
                      <a:pt x="18" y="134"/>
                    </a:cubicBezTo>
                    <a:cubicBezTo>
                      <a:pt x="17" y="134"/>
                      <a:pt x="17" y="134"/>
                      <a:pt x="16" y="1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4" name="Freeform 15">
                <a:extLst>
                  <a:ext uri="{FF2B5EF4-FFF2-40B4-BE49-F238E27FC236}">
                    <a16:creationId xmlns:a16="http://schemas.microsoft.com/office/drawing/2014/main" id="{8F85E7F0-D6E4-48F0-A113-2A9E57A84215}"/>
                  </a:ext>
                </a:extLst>
              </p:cNvPr>
              <p:cNvSpPr>
                <a:spLocks/>
              </p:cNvSpPr>
              <p:nvPr/>
            </p:nvSpPr>
            <p:spPr bwMode="auto">
              <a:xfrm>
                <a:off x="6548140" y="2449465"/>
                <a:ext cx="605519" cy="323584"/>
              </a:xfrm>
              <a:custGeom>
                <a:avLst/>
                <a:gdLst>
                  <a:gd name="T0" fmla="*/ 197 w 212"/>
                  <a:gd name="T1" fmla="*/ 0 h 114"/>
                  <a:gd name="T2" fmla="*/ 205 w 212"/>
                  <a:gd name="T3" fmla="*/ 0 h 114"/>
                  <a:gd name="T4" fmla="*/ 211 w 212"/>
                  <a:gd name="T5" fmla="*/ 9 h 114"/>
                  <a:gd name="T6" fmla="*/ 191 w 212"/>
                  <a:gd name="T7" fmla="*/ 29 h 114"/>
                  <a:gd name="T8" fmla="*/ 187 w 212"/>
                  <a:gd name="T9" fmla="*/ 29 h 114"/>
                  <a:gd name="T10" fmla="*/ 174 w 212"/>
                  <a:gd name="T11" fmla="*/ 33 h 114"/>
                  <a:gd name="T12" fmla="*/ 132 w 212"/>
                  <a:gd name="T13" fmla="*/ 67 h 114"/>
                  <a:gd name="T14" fmla="*/ 109 w 212"/>
                  <a:gd name="T15" fmla="*/ 91 h 114"/>
                  <a:gd name="T16" fmla="*/ 71 w 212"/>
                  <a:gd name="T17" fmla="*/ 112 h 114"/>
                  <a:gd name="T18" fmla="*/ 40 w 212"/>
                  <a:gd name="T19" fmla="*/ 108 h 114"/>
                  <a:gd name="T20" fmla="*/ 9 w 212"/>
                  <a:gd name="T21" fmla="*/ 90 h 114"/>
                  <a:gd name="T22" fmla="*/ 8 w 212"/>
                  <a:gd name="T23" fmla="*/ 89 h 114"/>
                  <a:gd name="T24" fmla="*/ 11 w 212"/>
                  <a:gd name="T25" fmla="*/ 64 h 114"/>
                  <a:gd name="T26" fmla="*/ 15 w 212"/>
                  <a:gd name="T27" fmla="*/ 62 h 114"/>
                  <a:gd name="T28" fmla="*/ 114 w 212"/>
                  <a:gd name="T29" fmla="*/ 23 h 114"/>
                  <a:gd name="T30" fmla="*/ 130 w 212"/>
                  <a:gd name="T31" fmla="*/ 18 h 114"/>
                  <a:gd name="T32" fmla="*/ 164 w 212"/>
                  <a:gd name="T33" fmla="*/ 7 h 114"/>
                  <a:gd name="T34" fmla="*/ 197 w 212"/>
                  <a:gd name="T35"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2" h="114">
                    <a:moveTo>
                      <a:pt x="197" y="0"/>
                    </a:moveTo>
                    <a:cubicBezTo>
                      <a:pt x="199" y="0"/>
                      <a:pt x="202" y="0"/>
                      <a:pt x="205" y="0"/>
                    </a:cubicBezTo>
                    <a:cubicBezTo>
                      <a:pt x="209" y="1"/>
                      <a:pt x="212" y="5"/>
                      <a:pt x="211" y="9"/>
                    </a:cubicBezTo>
                    <a:cubicBezTo>
                      <a:pt x="207" y="18"/>
                      <a:pt x="200" y="25"/>
                      <a:pt x="191" y="29"/>
                    </a:cubicBezTo>
                    <a:cubicBezTo>
                      <a:pt x="189" y="29"/>
                      <a:pt x="188" y="29"/>
                      <a:pt x="187" y="29"/>
                    </a:cubicBezTo>
                    <a:cubicBezTo>
                      <a:pt x="182" y="28"/>
                      <a:pt x="178" y="30"/>
                      <a:pt x="174" y="33"/>
                    </a:cubicBezTo>
                    <a:cubicBezTo>
                      <a:pt x="158" y="43"/>
                      <a:pt x="144" y="54"/>
                      <a:pt x="132" y="67"/>
                    </a:cubicBezTo>
                    <a:cubicBezTo>
                      <a:pt x="124" y="75"/>
                      <a:pt x="116" y="83"/>
                      <a:pt x="109" y="91"/>
                    </a:cubicBezTo>
                    <a:cubicBezTo>
                      <a:pt x="99" y="102"/>
                      <a:pt x="86" y="110"/>
                      <a:pt x="71" y="112"/>
                    </a:cubicBezTo>
                    <a:cubicBezTo>
                      <a:pt x="61" y="114"/>
                      <a:pt x="50" y="112"/>
                      <a:pt x="40" y="108"/>
                    </a:cubicBezTo>
                    <a:cubicBezTo>
                      <a:pt x="29" y="104"/>
                      <a:pt x="19" y="98"/>
                      <a:pt x="9" y="90"/>
                    </a:cubicBezTo>
                    <a:cubicBezTo>
                      <a:pt x="9" y="90"/>
                      <a:pt x="9" y="89"/>
                      <a:pt x="8" y="89"/>
                    </a:cubicBezTo>
                    <a:cubicBezTo>
                      <a:pt x="0" y="81"/>
                      <a:pt x="2" y="70"/>
                      <a:pt x="11" y="64"/>
                    </a:cubicBezTo>
                    <a:cubicBezTo>
                      <a:pt x="12" y="63"/>
                      <a:pt x="14" y="63"/>
                      <a:pt x="15" y="62"/>
                    </a:cubicBezTo>
                    <a:cubicBezTo>
                      <a:pt x="48" y="49"/>
                      <a:pt x="81" y="36"/>
                      <a:pt x="114" y="23"/>
                    </a:cubicBezTo>
                    <a:cubicBezTo>
                      <a:pt x="119" y="21"/>
                      <a:pt x="125" y="19"/>
                      <a:pt x="130" y="18"/>
                    </a:cubicBezTo>
                    <a:cubicBezTo>
                      <a:pt x="142" y="15"/>
                      <a:pt x="153" y="12"/>
                      <a:pt x="164" y="7"/>
                    </a:cubicBezTo>
                    <a:cubicBezTo>
                      <a:pt x="175" y="2"/>
                      <a:pt x="186" y="0"/>
                      <a:pt x="19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5" name="Freeform 16">
                <a:extLst>
                  <a:ext uri="{FF2B5EF4-FFF2-40B4-BE49-F238E27FC236}">
                    <a16:creationId xmlns:a16="http://schemas.microsoft.com/office/drawing/2014/main" id="{9AA89938-51FC-49D9-8A20-AE9CA39EDED4}"/>
                  </a:ext>
                </a:extLst>
              </p:cNvPr>
              <p:cNvSpPr>
                <a:spLocks/>
              </p:cNvSpPr>
              <p:nvPr/>
            </p:nvSpPr>
            <p:spPr bwMode="auto">
              <a:xfrm>
                <a:off x="6746776" y="2048989"/>
                <a:ext cx="323584" cy="358826"/>
              </a:xfrm>
              <a:custGeom>
                <a:avLst/>
                <a:gdLst>
                  <a:gd name="T0" fmla="*/ 114 w 114"/>
                  <a:gd name="T1" fmla="*/ 70 h 126"/>
                  <a:gd name="T2" fmla="*/ 101 w 114"/>
                  <a:gd name="T3" fmla="*/ 91 h 126"/>
                  <a:gd name="T4" fmla="*/ 78 w 114"/>
                  <a:gd name="T5" fmla="*/ 97 h 126"/>
                  <a:gd name="T6" fmla="*/ 58 w 114"/>
                  <a:gd name="T7" fmla="*/ 106 h 126"/>
                  <a:gd name="T8" fmla="*/ 40 w 114"/>
                  <a:gd name="T9" fmla="*/ 121 h 126"/>
                  <a:gd name="T10" fmla="*/ 31 w 114"/>
                  <a:gd name="T11" fmla="*/ 125 h 126"/>
                  <a:gd name="T12" fmla="*/ 23 w 114"/>
                  <a:gd name="T13" fmla="*/ 122 h 126"/>
                  <a:gd name="T14" fmla="*/ 23 w 114"/>
                  <a:gd name="T15" fmla="*/ 112 h 126"/>
                  <a:gd name="T16" fmla="*/ 26 w 114"/>
                  <a:gd name="T17" fmla="*/ 68 h 126"/>
                  <a:gd name="T18" fmla="*/ 16 w 114"/>
                  <a:gd name="T19" fmla="*/ 50 h 126"/>
                  <a:gd name="T20" fmla="*/ 11 w 114"/>
                  <a:gd name="T21" fmla="*/ 39 h 126"/>
                  <a:gd name="T22" fmla="*/ 3 w 114"/>
                  <a:gd name="T23" fmla="*/ 21 h 126"/>
                  <a:gd name="T24" fmla="*/ 3 w 114"/>
                  <a:gd name="T25" fmla="*/ 6 h 126"/>
                  <a:gd name="T26" fmla="*/ 12 w 114"/>
                  <a:gd name="T27" fmla="*/ 0 h 126"/>
                  <a:gd name="T28" fmla="*/ 18 w 114"/>
                  <a:gd name="T29" fmla="*/ 1 h 126"/>
                  <a:gd name="T30" fmla="*/ 50 w 114"/>
                  <a:gd name="T31" fmla="*/ 12 h 126"/>
                  <a:gd name="T32" fmla="*/ 86 w 114"/>
                  <a:gd name="T33" fmla="*/ 31 h 126"/>
                  <a:gd name="T34" fmla="*/ 106 w 114"/>
                  <a:gd name="T35" fmla="*/ 48 h 126"/>
                  <a:gd name="T36" fmla="*/ 114 w 114"/>
                  <a:gd name="T37" fmla="*/ 7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4" h="126">
                    <a:moveTo>
                      <a:pt x="114" y="70"/>
                    </a:moveTo>
                    <a:cubicBezTo>
                      <a:pt x="114" y="79"/>
                      <a:pt x="109" y="86"/>
                      <a:pt x="101" y="91"/>
                    </a:cubicBezTo>
                    <a:cubicBezTo>
                      <a:pt x="94" y="95"/>
                      <a:pt x="86" y="97"/>
                      <a:pt x="78" y="97"/>
                    </a:cubicBezTo>
                    <a:cubicBezTo>
                      <a:pt x="64" y="97"/>
                      <a:pt x="66" y="98"/>
                      <a:pt x="58" y="106"/>
                    </a:cubicBezTo>
                    <a:cubicBezTo>
                      <a:pt x="52" y="111"/>
                      <a:pt x="46" y="116"/>
                      <a:pt x="40" y="121"/>
                    </a:cubicBezTo>
                    <a:cubicBezTo>
                      <a:pt x="38" y="123"/>
                      <a:pt x="35" y="124"/>
                      <a:pt x="31" y="125"/>
                    </a:cubicBezTo>
                    <a:cubicBezTo>
                      <a:pt x="28" y="126"/>
                      <a:pt x="25" y="125"/>
                      <a:pt x="23" y="122"/>
                    </a:cubicBezTo>
                    <a:cubicBezTo>
                      <a:pt x="22" y="118"/>
                      <a:pt x="21" y="115"/>
                      <a:pt x="23" y="112"/>
                    </a:cubicBezTo>
                    <a:cubicBezTo>
                      <a:pt x="33" y="98"/>
                      <a:pt x="33" y="83"/>
                      <a:pt x="26" y="68"/>
                    </a:cubicBezTo>
                    <a:cubicBezTo>
                      <a:pt x="23" y="61"/>
                      <a:pt x="19" y="56"/>
                      <a:pt x="16" y="50"/>
                    </a:cubicBezTo>
                    <a:cubicBezTo>
                      <a:pt x="14" y="46"/>
                      <a:pt x="12" y="43"/>
                      <a:pt x="11" y="39"/>
                    </a:cubicBezTo>
                    <a:cubicBezTo>
                      <a:pt x="9" y="33"/>
                      <a:pt x="7" y="27"/>
                      <a:pt x="3" y="21"/>
                    </a:cubicBezTo>
                    <a:cubicBezTo>
                      <a:pt x="0" y="17"/>
                      <a:pt x="0" y="12"/>
                      <a:pt x="3" y="6"/>
                    </a:cubicBezTo>
                    <a:cubicBezTo>
                      <a:pt x="5" y="2"/>
                      <a:pt x="8" y="0"/>
                      <a:pt x="12" y="0"/>
                    </a:cubicBezTo>
                    <a:cubicBezTo>
                      <a:pt x="14" y="0"/>
                      <a:pt x="16" y="1"/>
                      <a:pt x="18" y="1"/>
                    </a:cubicBezTo>
                    <a:cubicBezTo>
                      <a:pt x="29" y="3"/>
                      <a:pt x="40" y="7"/>
                      <a:pt x="50" y="12"/>
                    </a:cubicBezTo>
                    <a:cubicBezTo>
                      <a:pt x="62" y="19"/>
                      <a:pt x="74" y="25"/>
                      <a:pt x="86" y="31"/>
                    </a:cubicBezTo>
                    <a:cubicBezTo>
                      <a:pt x="94" y="36"/>
                      <a:pt x="101" y="41"/>
                      <a:pt x="106" y="48"/>
                    </a:cubicBezTo>
                    <a:cubicBezTo>
                      <a:pt x="111" y="54"/>
                      <a:pt x="114" y="61"/>
                      <a:pt x="114" y="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6" name="Freeform 24">
                <a:extLst>
                  <a:ext uri="{FF2B5EF4-FFF2-40B4-BE49-F238E27FC236}">
                    <a16:creationId xmlns:a16="http://schemas.microsoft.com/office/drawing/2014/main" id="{1DA43A21-B3DE-46D7-8042-B68A4F8A950B}"/>
                  </a:ext>
                </a:extLst>
              </p:cNvPr>
              <p:cNvSpPr>
                <a:spLocks/>
              </p:cNvSpPr>
              <p:nvPr/>
            </p:nvSpPr>
            <p:spPr bwMode="auto">
              <a:xfrm>
                <a:off x="9216909" y="2378981"/>
                <a:ext cx="317177" cy="429310"/>
              </a:xfrm>
              <a:custGeom>
                <a:avLst/>
                <a:gdLst>
                  <a:gd name="T0" fmla="*/ 111 w 111"/>
                  <a:gd name="T1" fmla="*/ 118 h 150"/>
                  <a:gd name="T2" fmla="*/ 108 w 111"/>
                  <a:gd name="T3" fmla="*/ 125 h 150"/>
                  <a:gd name="T4" fmla="*/ 94 w 111"/>
                  <a:gd name="T5" fmla="*/ 142 h 150"/>
                  <a:gd name="T6" fmla="*/ 80 w 111"/>
                  <a:gd name="T7" fmla="*/ 149 h 150"/>
                  <a:gd name="T8" fmla="*/ 72 w 111"/>
                  <a:gd name="T9" fmla="*/ 144 h 150"/>
                  <a:gd name="T10" fmla="*/ 66 w 111"/>
                  <a:gd name="T11" fmla="*/ 117 h 150"/>
                  <a:gd name="T12" fmla="*/ 59 w 111"/>
                  <a:gd name="T13" fmla="*/ 90 h 150"/>
                  <a:gd name="T14" fmla="*/ 50 w 111"/>
                  <a:gd name="T15" fmla="*/ 75 h 150"/>
                  <a:gd name="T16" fmla="*/ 19 w 111"/>
                  <a:gd name="T17" fmla="*/ 40 h 150"/>
                  <a:gd name="T18" fmla="*/ 6 w 111"/>
                  <a:gd name="T19" fmla="*/ 27 h 150"/>
                  <a:gd name="T20" fmla="*/ 0 w 111"/>
                  <a:gd name="T21" fmla="*/ 10 h 150"/>
                  <a:gd name="T22" fmla="*/ 0 w 111"/>
                  <a:gd name="T23" fmla="*/ 8 h 150"/>
                  <a:gd name="T24" fmla="*/ 9 w 111"/>
                  <a:gd name="T25" fmla="*/ 2 h 150"/>
                  <a:gd name="T26" fmla="*/ 18 w 111"/>
                  <a:gd name="T27" fmla="*/ 7 h 150"/>
                  <a:gd name="T28" fmla="*/ 27 w 111"/>
                  <a:gd name="T29" fmla="*/ 15 h 150"/>
                  <a:gd name="T30" fmla="*/ 44 w 111"/>
                  <a:gd name="T31" fmla="*/ 26 h 150"/>
                  <a:gd name="T32" fmla="*/ 85 w 111"/>
                  <a:gd name="T33" fmla="*/ 57 h 150"/>
                  <a:gd name="T34" fmla="*/ 110 w 111"/>
                  <a:gd name="T35" fmla="*/ 114 h 150"/>
                  <a:gd name="T36" fmla="*/ 110 w 111"/>
                  <a:gd name="T37" fmla="*/ 117 h 150"/>
                  <a:gd name="T38" fmla="*/ 111 w 111"/>
                  <a:gd name="T39" fmla="*/ 118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1" h="150">
                    <a:moveTo>
                      <a:pt x="111" y="118"/>
                    </a:moveTo>
                    <a:cubicBezTo>
                      <a:pt x="110" y="120"/>
                      <a:pt x="109" y="123"/>
                      <a:pt x="108" y="125"/>
                    </a:cubicBezTo>
                    <a:cubicBezTo>
                      <a:pt x="103" y="131"/>
                      <a:pt x="99" y="136"/>
                      <a:pt x="94" y="142"/>
                    </a:cubicBezTo>
                    <a:cubicBezTo>
                      <a:pt x="90" y="146"/>
                      <a:pt x="86" y="148"/>
                      <a:pt x="80" y="149"/>
                    </a:cubicBezTo>
                    <a:cubicBezTo>
                      <a:pt x="75" y="150"/>
                      <a:pt x="73" y="149"/>
                      <a:pt x="72" y="144"/>
                    </a:cubicBezTo>
                    <a:cubicBezTo>
                      <a:pt x="70" y="135"/>
                      <a:pt x="68" y="126"/>
                      <a:pt x="66" y="117"/>
                    </a:cubicBezTo>
                    <a:cubicBezTo>
                      <a:pt x="64" y="108"/>
                      <a:pt x="63" y="99"/>
                      <a:pt x="59" y="90"/>
                    </a:cubicBezTo>
                    <a:cubicBezTo>
                      <a:pt x="57" y="85"/>
                      <a:pt x="54" y="80"/>
                      <a:pt x="50" y="75"/>
                    </a:cubicBezTo>
                    <a:cubicBezTo>
                      <a:pt x="40" y="63"/>
                      <a:pt x="29" y="51"/>
                      <a:pt x="19" y="40"/>
                    </a:cubicBezTo>
                    <a:cubicBezTo>
                      <a:pt x="15" y="35"/>
                      <a:pt x="11" y="31"/>
                      <a:pt x="6" y="27"/>
                    </a:cubicBezTo>
                    <a:cubicBezTo>
                      <a:pt x="1" y="22"/>
                      <a:pt x="0" y="17"/>
                      <a:pt x="0" y="10"/>
                    </a:cubicBezTo>
                    <a:cubicBezTo>
                      <a:pt x="0" y="9"/>
                      <a:pt x="0" y="9"/>
                      <a:pt x="0" y="8"/>
                    </a:cubicBezTo>
                    <a:cubicBezTo>
                      <a:pt x="2" y="1"/>
                      <a:pt x="3" y="0"/>
                      <a:pt x="9" y="2"/>
                    </a:cubicBezTo>
                    <a:cubicBezTo>
                      <a:pt x="12" y="4"/>
                      <a:pt x="15" y="5"/>
                      <a:pt x="18" y="7"/>
                    </a:cubicBezTo>
                    <a:cubicBezTo>
                      <a:pt x="21" y="10"/>
                      <a:pt x="24" y="12"/>
                      <a:pt x="27" y="15"/>
                    </a:cubicBezTo>
                    <a:cubicBezTo>
                      <a:pt x="32" y="20"/>
                      <a:pt x="38" y="24"/>
                      <a:pt x="44" y="26"/>
                    </a:cubicBezTo>
                    <a:cubicBezTo>
                      <a:pt x="61" y="33"/>
                      <a:pt x="74" y="43"/>
                      <a:pt x="85" y="57"/>
                    </a:cubicBezTo>
                    <a:cubicBezTo>
                      <a:pt x="98" y="73"/>
                      <a:pt x="107" y="92"/>
                      <a:pt x="110" y="114"/>
                    </a:cubicBezTo>
                    <a:cubicBezTo>
                      <a:pt x="110" y="115"/>
                      <a:pt x="110" y="116"/>
                      <a:pt x="110" y="117"/>
                    </a:cubicBezTo>
                    <a:cubicBezTo>
                      <a:pt x="110" y="117"/>
                      <a:pt x="110" y="118"/>
                      <a:pt x="111" y="1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7" name="Freeform 26">
                <a:extLst>
                  <a:ext uri="{FF2B5EF4-FFF2-40B4-BE49-F238E27FC236}">
                    <a16:creationId xmlns:a16="http://schemas.microsoft.com/office/drawing/2014/main" id="{6DFF31B1-CB8C-4F29-A011-B6B43254D88F}"/>
                  </a:ext>
                </a:extLst>
              </p:cNvPr>
              <p:cNvSpPr>
                <a:spLocks/>
              </p:cNvSpPr>
              <p:nvPr/>
            </p:nvSpPr>
            <p:spPr bwMode="auto">
              <a:xfrm>
                <a:off x="7022303" y="3189544"/>
                <a:ext cx="230674" cy="281935"/>
              </a:xfrm>
              <a:custGeom>
                <a:avLst/>
                <a:gdLst>
                  <a:gd name="T0" fmla="*/ 0 w 81"/>
                  <a:gd name="T1" fmla="*/ 18 h 99"/>
                  <a:gd name="T2" fmla="*/ 1 w 81"/>
                  <a:gd name="T3" fmla="*/ 9 h 99"/>
                  <a:gd name="T4" fmla="*/ 11 w 81"/>
                  <a:gd name="T5" fmla="*/ 1 h 99"/>
                  <a:gd name="T6" fmla="*/ 50 w 81"/>
                  <a:gd name="T7" fmla="*/ 12 h 99"/>
                  <a:gd name="T8" fmla="*/ 78 w 81"/>
                  <a:gd name="T9" fmla="*/ 44 h 99"/>
                  <a:gd name="T10" fmla="*/ 80 w 81"/>
                  <a:gd name="T11" fmla="*/ 51 h 99"/>
                  <a:gd name="T12" fmla="*/ 77 w 81"/>
                  <a:gd name="T13" fmla="*/ 79 h 99"/>
                  <a:gd name="T14" fmla="*/ 43 w 81"/>
                  <a:gd name="T15" fmla="*/ 92 h 99"/>
                  <a:gd name="T16" fmla="*/ 30 w 81"/>
                  <a:gd name="T17" fmla="*/ 81 h 99"/>
                  <a:gd name="T18" fmla="*/ 12 w 81"/>
                  <a:gd name="T19" fmla="*/ 60 h 99"/>
                  <a:gd name="T20" fmla="*/ 1 w 81"/>
                  <a:gd name="T21" fmla="*/ 24 h 99"/>
                  <a:gd name="T22" fmla="*/ 1 w 81"/>
                  <a:gd name="T23" fmla="*/ 18 h 99"/>
                  <a:gd name="T24" fmla="*/ 0 w 81"/>
                  <a:gd name="T25" fmla="*/ 18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1" h="99">
                    <a:moveTo>
                      <a:pt x="0" y="18"/>
                    </a:moveTo>
                    <a:cubicBezTo>
                      <a:pt x="1" y="15"/>
                      <a:pt x="1" y="12"/>
                      <a:pt x="1" y="9"/>
                    </a:cubicBezTo>
                    <a:cubicBezTo>
                      <a:pt x="2" y="4"/>
                      <a:pt x="5" y="1"/>
                      <a:pt x="11" y="1"/>
                    </a:cubicBezTo>
                    <a:cubicBezTo>
                      <a:pt x="25" y="0"/>
                      <a:pt x="39" y="2"/>
                      <a:pt x="50" y="12"/>
                    </a:cubicBezTo>
                    <a:cubicBezTo>
                      <a:pt x="62" y="21"/>
                      <a:pt x="70" y="32"/>
                      <a:pt x="78" y="44"/>
                    </a:cubicBezTo>
                    <a:cubicBezTo>
                      <a:pt x="79" y="46"/>
                      <a:pt x="80" y="49"/>
                      <a:pt x="80" y="51"/>
                    </a:cubicBezTo>
                    <a:cubicBezTo>
                      <a:pt x="81" y="61"/>
                      <a:pt x="80" y="70"/>
                      <a:pt x="77" y="79"/>
                    </a:cubicBezTo>
                    <a:cubicBezTo>
                      <a:pt x="74" y="89"/>
                      <a:pt x="57" y="99"/>
                      <a:pt x="43" y="92"/>
                    </a:cubicBezTo>
                    <a:cubicBezTo>
                      <a:pt x="38" y="89"/>
                      <a:pt x="33" y="86"/>
                      <a:pt x="30" y="81"/>
                    </a:cubicBezTo>
                    <a:cubicBezTo>
                      <a:pt x="24" y="74"/>
                      <a:pt x="18" y="67"/>
                      <a:pt x="12" y="60"/>
                    </a:cubicBezTo>
                    <a:cubicBezTo>
                      <a:pt x="4" y="49"/>
                      <a:pt x="2" y="37"/>
                      <a:pt x="1" y="24"/>
                    </a:cubicBezTo>
                    <a:cubicBezTo>
                      <a:pt x="1" y="22"/>
                      <a:pt x="1" y="20"/>
                      <a:pt x="1" y="18"/>
                    </a:cubicBezTo>
                    <a:cubicBezTo>
                      <a:pt x="1" y="18"/>
                      <a:pt x="1" y="18"/>
                      <a:pt x="0"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8" name="Freeform 28">
                <a:extLst>
                  <a:ext uri="{FF2B5EF4-FFF2-40B4-BE49-F238E27FC236}">
                    <a16:creationId xmlns:a16="http://schemas.microsoft.com/office/drawing/2014/main" id="{B14ACCE6-5193-44FD-9E60-94C9373CFBD8}"/>
                  </a:ext>
                </a:extLst>
              </p:cNvPr>
              <p:cNvSpPr>
                <a:spLocks/>
              </p:cNvSpPr>
              <p:nvPr/>
            </p:nvSpPr>
            <p:spPr bwMode="auto">
              <a:xfrm>
                <a:off x="8502460" y="3122264"/>
                <a:ext cx="246693" cy="285139"/>
              </a:xfrm>
              <a:custGeom>
                <a:avLst/>
                <a:gdLst>
                  <a:gd name="T0" fmla="*/ 38 w 87"/>
                  <a:gd name="T1" fmla="*/ 100 h 100"/>
                  <a:gd name="T2" fmla="*/ 27 w 87"/>
                  <a:gd name="T3" fmla="*/ 98 h 100"/>
                  <a:gd name="T4" fmla="*/ 22 w 87"/>
                  <a:gd name="T5" fmla="*/ 91 h 100"/>
                  <a:gd name="T6" fmla="*/ 17 w 87"/>
                  <a:gd name="T7" fmla="*/ 65 h 100"/>
                  <a:gd name="T8" fmla="*/ 1 w 87"/>
                  <a:gd name="T9" fmla="*/ 16 h 100"/>
                  <a:gd name="T10" fmla="*/ 0 w 87"/>
                  <a:gd name="T11" fmla="*/ 4 h 100"/>
                  <a:gd name="T12" fmla="*/ 4 w 87"/>
                  <a:gd name="T13" fmla="*/ 0 h 100"/>
                  <a:gd name="T14" fmla="*/ 12 w 87"/>
                  <a:gd name="T15" fmla="*/ 0 h 100"/>
                  <a:gd name="T16" fmla="*/ 20 w 87"/>
                  <a:gd name="T17" fmla="*/ 4 h 100"/>
                  <a:gd name="T18" fmla="*/ 31 w 87"/>
                  <a:gd name="T19" fmla="*/ 12 h 100"/>
                  <a:gd name="T20" fmla="*/ 65 w 87"/>
                  <a:gd name="T21" fmla="*/ 41 h 100"/>
                  <a:gd name="T22" fmla="*/ 78 w 87"/>
                  <a:gd name="T23" fmla="*/ 56 h 100"/>
                  <a:gd name="T24" fmla="*/ 73 w 87"/>
                  <a:gd name="T25" fmla="*/ 87 h 100"/>
                  <a:gd name="T26" fmla="*/ 38 w 87"/>
                  <a:gd name="T27"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7" h="100">
                    <a:moveTo>
                      <a:pt x="38" y="100"/>
                    </a:moveTo>
                    <a:cubicBezTo>
                      <a:pt x="34" y="99"/>
                      <a:pt x="31" y="99"/>
                      <a:pt x="27" y="98"/>
                    </a:cubicBezTo>
                    <a:cubicBezTo>
                      <a:pt x="24" y="97"/>
                      <a:pt x="22" y="94"/>
                      <a:pt x="22" y="91"/>
                    </a:cubicBezTo>
                    <a:cubicBezTo>
                      <a:pt x="23" y="81"/>
                      <a:pt x="20" y="73"/>
                      <a:pt x="17" y="65"/>
                    </a:cubicBezTo>
                    <a:cubicBezTo>
                      <a:pt x="11" y="49"/>
                      <a:pt x="4" y="33"/>
                      <a:pt x="1" y="16"/>
                    </a:cubicBezTo>
                    <a:cubicBezTo>
                      <a:pt x="0" y="12"/>
                      <a:pt x="0" y="8"/>
                      <a:pt x="0" y="4"/>
                    </a:cubicBezTo>
                    <a:cubicBezTo>
                      <a:pt x="0" y="2"/>
                      <a:pt x="2" y="0"/>
                      <a:pt x="4" y="0"/>
                    </a:cubicBezTo>
                    <a:cubicBezTo>
                      <a:pt x="7" y="0"/>
                      <a:pt x="10" y="0"/>
                      <a:pt x="12" y="0"/>
                    </a:cubicBezTo>
                    <a:cubicBezTo>
                      <a:pt x="15" y="1"/>
                      <a:pt x="18" y="2"/>
                      <a:pt x="20" y="4"/>
                    </a:cubicBezTo>
                    <a:cubicBezTo>
                      <a:pt x="24" y="7"/>
                      <a:pt x="28" y="9"/>
                      <a:pt x="31" y="12"/>
                    </a:cubicBezTo>
                    <a:cubicBezTo>
                      <a:pt x="42" y="22"/>
                      <a:pt x="54" y="31"/>
                      <a:pt x="65" y="41"/>
                    </a:cubicBezTo>
                    <a:cubicBezTo>
                      <a:pt x="70" y="45"/>
                      <a:pt x="74" y="51"/>
                      <a:pt x="78" y="56"/>
                    </a:cubicBezTo>
                    <a:cubicBezTo>
                      <a:pt x="87" y="69"/>
                      <a:pt x="85" y="78"/>
                      <a:pt x="73" y="87"/>
                    </a:cubicBezTo>
                    <a:cubicBezTo>
                      <a:pt x="64" y="95"/>
                      <a:pt x="50" y="100"/>
                      <a:pt x="38" y="10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9" name="Freeform 36">
                <a:extLst>
                  <a:ext uri="{FF2B5EF4-FFF2-40B4-BE49-F238E27FC236}">
                    <a16:creationId xmlns:a16="http://schemas.microsoft.com/office/drawing/2014/main" id="{F6CDB00C-7145-4426-A859-8B3F49920A82}"/>
                  </a:ext>
                </a:extLst>
              </p:cNvPr>
              <p:cNvSpPr>
                <a:spLocks/>
              </p:cNvSpPr>
              <p:nvPr/>
            </p:nvSpPr>
            <p:spPr bwMode="auto">
              <a:xfrm>
                <a:off x="9207298" y="2724992"/>
                <a:ext cx="128152" cy="246693"/>
              </a:xfrm>
              <a:custGeom>
                <a:avLst/>
                <a:gdLst>
                  <a:gd name="T0" fmla="*/ 6 w 44"/>
                  <a:gd name="T1" fmla="*/ 57 h 87"/>
                  <a:gd name="T2" fmla="*/ 2 w 44"/>
                  <a:gd name="T3" fmla="*/ 8 h 87"/>
                  <a:gd name="T4" fmla="*/ 3 w 44"/>
                  <a:gd name="T5" fmla="*/ 2 h 87"/>
                  <a:gd name="T6" fmla="*/ 10 w 44"/>
                  <a:gd name="T7" fmla="*/ 2 h 87"/>
                  <a:gd name="T8" fmla="*/ 15 w 44"/>
                  <a:gd name="T9" fmla="*/ 6 h 87"/>
                  <a:gd name="T10" fmla="*/ 29 w 44"/>
                  <a:gd name="T11" fmla="*/ 22 h 87"/>
                  <a:gd name="T12" fmla="*/ 39 w 44"/>
                  <a:gd name="T13" fmla="*/ 36 h 87"/>
                  <a:gd name="T14" fmla="*/ 43 w 44"/>
                  <a:gd name="T15" fmla="*/ 52 h 87"/>
                  <a:gd name="T16" fmla="*/ 38 w 44"/>
                  <a:gd name="T17" fmla="*/ 74 h 87"/>
                  <a:gd name="T18" fmla="*/ 16 w 44"/>
                  <a:gd name="T19" fmla="*/ 87 h 87"/>
                  <a:gd name="T20" fmla="*/ 8 w 44"/>
                  <a:gd name="T21" fmla="*/ 81 h 87"/>
                  <a:gd name="T22" fmla="*/ 6 w 44"/>
                  <a:gd name="T23" fmla="*/ 65 h 87"/>
                  <a:gd name="T24" fmla="*/ 6 w 44"/>
                  <a:gd name="T25" fmla="*/ 5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87">
                    <a:moveTo>
                      <a:pt x="6" y="57"/>
                    </a:moveTo>
                    <a:cubicBezTo>
                      <a:pt x="7" y="39"/>
                      <a:pt x="5" y="23"/>
                      <a:pt x="2" y="8"/>
                    </a:cubicBezTo>
                    <a:cubicBezTo>
                      <a:pt x="1" y="6"/>
                      <a:pt x="0" y="3"/>
                      <a:pt x="3" y="2"/>
                    </a:cubicBezTo>
                    <a:cubicBezTo>
                      <a:pt x="5" y="0"/>
                      <a:pt x="7" y="0"/>
                      <a:pt x="10" y="2"/>
                    </a:cubicBezTo>
                    <a:cubicBezTo>
                      <a:pt x="12" y="3"/>
                      <a:pt x="14" y="4"/>
                      <a:pt x="15" y="6"/>
                    </a:cubicBezTo>
                    <a:cubicBezTo>
                      <a:pt x="20" y="11"/>
                      <a:pt x="25" y="17"/>
                      <a:pt x="29" y="22"/>
                    </a:cubicBezTo>
                    <a:cubicBezTo>
                      <a:pt x="33" y="27"/>
                      <a:pt x="36" y="32"/>
                      <a:pt x="39" y="36"/>
                    </a:cubicBezTo>
                    <a:cubicBezTo>
                      <a:pt x="42" y="41"/>
                      <a:pt x="44" y="46"/>
                      <a:pt x="43" y="52"/>
                    </a:cubicBezTo>
                    <a:cubicBezTo>
                      <a:pt x="42" y="59"/>
                      <a:pt x="41" y="67"/>
                      <a:pt x="38" y="74"/>
                    </a:cubicBezTo>
                    <a:cubicBezTo>
                      <a:pt x="33" y="83"/>
                      <a:pt x="27" y="87"/>
                      <a:pt x="16" y="87"/>
                    </a:cubicBezTo>
                    <a:cubicBezTo>
                      <a:pt x="12" y="87"/>
                      <a:pt x="10" y="85"/>
                      <a:pt x="8" y="81"/>
                    </a:cubicBezTo>
                    <a:cubicBezTo>
                      <a:pt x="6" y="76"/>
                      <a:pt x="6" y="71"/>
                      <a:pt x="6" y="65"/>
                    </a:cubicBezTo>
                    <a:cubicBezTo>
                      <a:pt x="6" y="62"/>
                      <a:pt x="6" y="59"/>
                      <a:pt x="6" y="5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grpSp>
        <p:grpSp>
          <p:nvGrpSpPr>
            <p:cNvPr id="124" name="组合 123">
              <a:extLst>
                <a:ext uri="{FF2B5EF4-FFF2-40B4-BE49-F238E27FC236}">
                  <a16:creationId xmlns:a16="http://schemas.microsoft.com/office/drawing/2014/main" id="{E14EA76D-2E8A-4D79-AD0E-2D65074F86B6}"/>
                </a:ext>
              </a:extLst>
            </p:cNvPr>
            <p:cNvGrpSpPr/>
            <p:nvPr userDrawn="1"/>
          </p:nvGrpSpPr>
          <p:grpSpPr>
            <a:xfrm>
              <a:off x="9556201" y="498129"/>
              <a:ext cx="588050" cy="586680"/>
              <a:chOff x="2105799" y="20055838"/>
              <a:chExt cx="6748090" cy="6732363"/>
            </a:xfrm>
            <a:solidFill>
              <a:schemeClr val="accent1">
                <a:alpha val="80000"/>
              </a:schemeClr>
            </a:solidFill>
          </p:grpSpPr>
          <p:sp>
            <p:nvSpPr>
              <p:cNvPr id="125" name="Freeform 8">
                <a:extLst>
                  <a:ext uri="{FF2B5EF4-FFF2-40B4-BE49-F238E27FC236}">
                    <a16:creationId xmlns:a16="http://schemas.microsoft.com/office/drawing/2014/main" id="{FC735164-8305-4898-8587-92D4181A886B}"/>
                  </a:ext>
                </a:extLst>
              </p:cNvPr>
              <p:cNvSpPr>
                <a:spLocks noEditPoints="1"/>
              </p:cNvSpPr>
              <p:nvPr/>
            </p:nvSpPr>
            <p:spPr bwMode="auto">
              <a:xfrm>
                <a:off x="2105799" y="20055838"/>
                <a:ext cx="6748090" cy="6732363"/>
              </a:xfrm>
              <a:custGeom>
                <a:avLst/>
                <a:gdLst>
                  <a:gd name="T0" fmla="*/ 0 w 965"/>
                  <a:gd name="T1" fmla="*/ 465 h 963"/>
                  <a:gd name="T2" fmla="*/ 1 w 965"/>
                  <a:gd name="T3" fmla="*/ 453 h 963"/>
                  <a:gd name="T4" fmla="*/ 10 w 965"/>
                  <a:gd name="T5" fmla="*/ 384 h 963"/>
                  <a:gd name="T6" fmla="*/ 50 w 965"/>
                  <a:gd name="T7" fmla="*/ 269 h 963"/>
                  <a:gd name="T8" fmla="*/ 220 w 965"/>
                  <a:gd name="T9" fmla="*/ 78 h 963"/>
                  <a:gd name="T10" fmla="*/ 368 w 965"/>
                  <a:gd name="T11" fmla="*/ 14 h 963"/>
                  <a:gd name="T12" fmla="*/ 459 w 965"/>
                  <a:gd name="T13" fmla="*/ 1 h 963"/>
                  <a:gd name="T14" fmla="*/ 465 w 965"/>
                  <a:gd name="T15" fmla="*/ 0 h 963"/>
                  <a:gd name="T16" fmla="*/ 498 w 965"/>
                  <a:gd name="T17" fmla="*/ 0 h 963"/>
                  <a:gd name="T18" fmla="*/ 503 w 965"/>
                  <a:gd name="T19" fmla="*/ 1 h 963"/>
                  <a:gd name="T20" fmla="*/ 746 w 965"/>
                  <a:gd name="T21" fmla="*/ 80 h 963"/>
                  <a:gd name="T22" fmla="*/ 941 w 965"/>
                  <a:gd name="T23" fmla="*/ 338 h 963"/>
                  <a:gd name="T24" fmla="*/ 962 w 965"/>
                  <a:gd name="T25" fmla="*/ 447 h 963"/>
                  <a:gd name="T26" fmla="*/ 945 w 965"/>
                  <a:gd name="T27" fmla="*/ 612 h 963"/>
                  <a:gd name="T28" fmla="*/ 857 w 965"/>
                  <a:gd name="T29" fmla="*/ 782 h 963"/>
                  <a:gd name="T30" fmla="*/ 722 w 965"/>
                  <a:gd name="T31" fmla="*/ 897 h 963"/>
                  <a:gd name="T32" fmla="*/ 584 w 965"/>
                  <a:gd name="T33" fmla="*/ 951 h 963"/>
                  <a:gd name="T34" fmla="*/ 502 w 965"/>
                  <a:gd name="T35" fmla="*/ 962 h 963"/>
                  <a:gd name="T36" fmla="*/ 497 w 965"/>
                  <a:gd name="T37" fmla="*/ 963 h 963"/>
                  <a:gd name="T38" fmla="*/ 466 w 965"/>
                  <a:gd name="T39" fmla="*/ 963 h 963"/>
                  <a:gd name="T40" fmla="*/ 449 w 965"/>
                  <a:gd name="T41" fmla="*/ 961 h 963"/>
                  <a:gd name="T42" fmla="*/ 332 w 965"/>
                  <a:gd name="T43" fmla="*/ 938 h 963"/>
                  <a:gd name="T44" fmla="*/ 51 w 965"/>
                  <a:gd name="T45" fmla="*/ 695 h 963"/>
                  <a:gd name="T46" fmla="*/ 8 w 965"/>
                  <a:gd name="T47" fmla="*/ 564 h 963"/>
                  <a:gd name="T48" fmla="*/ 1 w 965"/>
                  <a:gd name="T49" fmla="*/ 510 h 963"/>
                  <a:gd name="T50" fmla="*/ 0 w 965"/>
                  <a:gd name="T51" fmla="*/ 497 h 963"/>
                  <a:gd name="T52" fmla="*/ 0 w 965"/>
                  <a:gd name="T53" fmla="*/ 465 h 963"/>
                  <a:gd name="T54" fmla="*/ 481 w 965"/>
                  <a:gd name="T55" fmla="*/ 946 h 963"/>
                  <a:gd name="T56" fmla="*/ 946 w 965"/>
                  <a:gd name="T57" fmla="*/ 481 h 963"/>
                  <a:gd name="T58" fmla="*/ 482 w 965"/>
                  <a:gd name="T59" fmla="*/ 17 h 963"/>
                  <a:gd name="T60" fmla="*/ 17 w 965"/>
                  <a:gd name="T61" fmla="*/ 480 h 963"/>
                  <a:gd name="T62" fmla="*/ 481 w 965"/>
                  <a:gd name="T63" fmla="*/ 946 h 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65" h="963">
                    <a:moveTo>
                      <a:pt x="0" y="465"/>
                    </a:moveTo>
                    <a:cubicBezTo>
                      <a:pt x="0" y="461"/>
                      <a:pt x="1" y="457"/>
                      <a:pt x="1" y="453"/>
                    </a:cubicBezTo>
                    <a:cubicBezTo>
                      <a:pt x="3" y="430"/>
                      <a:pt x="6" y="407"/>
                      <a:pt x="10" y="384"/>
                    </a:cubicBezTo>
                    <a:cubicBezTo>
                      <a:pt x="19" y="344"/>
                      <a:pt x="32" y="306"/>
                      <a:pt x="50" y="269"/>
                    </a:cubicBezTo>
                    <a:cubicBezTo>
                      <a:pt x="89" y="190"/>
                      <a:pt x="146" y="127"/>
                      <a:pt x="220" y="78"/>
                    </a:cubicBezTo>
                    <a:cubicBezTo>
                      <a:pt x="265" y="48"/>
                      <a:pt x="315" y="27"/>
                      <a:pt x="368" y="14"/>
                    </a:cubicBezTo>
                    <a:cubicBezTo>
                      <a:pt x="398" y="6"/>
                      <a:pt x="429" y="2"/>
                      <a:pt x="459" y="1"/>
                    </a:cubicBezTo>
                    <a:cubicBezTo>
                      <a:pt x="461" y="1"/>
                      <a:pt x="463" y="0"/>
                      <a:pt x="465" y="0"/>
                    </a:cubicBezTo>
                    <a:cubicBezTo>
                      <a:pt x="476" y="0"/>
                      <a:pt x="487" y="0"/>
                      <a:pt x="498" y="0"/>
                    </a:cubicBezTo>
                    <a:cubicBezTo>
                      <a:pt x="500" y="0"/>
                      <a:pt x="501" y="1"/>
                      <a:pt x="503" y="1"/>
                    </a:cubicBezTo>
                    <a:cubicBezTo>
                      <a:pt x="592" y="5"/>
                      <a:pt x="673" y="31"/>
                      <a:pt x="746" y="80"/>
                    </a:cubicBezTo>
                    <a:cubicBezTo>
                      <a:pt x="841" y="143"/>
                      <a:pt x="906" y="229"/>
                      <a:pt x="941" y="338"/>
                    </a:cubicBezTo>
                    <a:cubicBezTo>
                      <a:pt x="952" y="373"/>
                      <a:pt x="959" y="410"/>
                      <a:pt x="962" y="447"/>
                    </a:cubicBezTo>
                    <a:cubicBezTo>
                      <a:pt x="965" y="503"/>
                      <a:pt x="960" y="558"/>
                      <a:pt x="945" y="612"/>
                    </a:cubicBezTo>
                    <a:cubicBezTo>
                      <a:pt x="927" y="674"/>
                      <a:pt x="897" y="731"/>
                      <a:pt x="857" y="782"/>
                    </a:cubicBezTo>
                    <a:cubicBezTo>
                      <a:pt x="819" y="829"/>
                      <a:pt x="774" y="867"/>
                      <a:pt x="722" y="897"/>
                    </a:cubicBezTo>
                    <a:cubicBezTo>
                      <a:pt x="679" y="923"/>
                      <a:pt x="633" y="940"/>
                      <a:pt x="584" y="951"/>
                    </a:cubicBezTo>
                    <a:cubicBezTo>
                      <a:pt x="557" y="957"/>
                      <a:pt x="530" y="960"/>
                      <a:pt x="502" y="962"/>
                    </a:cubicBezTo>
                    <a:cubicBezTo>
                      <a:pt x="500" y="962"/>
                      <a:pt x="498" y="962"/>
                      <a:pt x="497" y="963"/>
                    </a:cubicBezTo>
                    <a:cubicBezTo>
                      <a:pt x="487" y="963"/>
                      <a:pt x="476" y="963"/>
                      <a:pt x="466" y="963"/>
                    </a:cubicBezTo>
                    <a:cubicBezTo>
                      <a:pt x="460" y="962"/>
                      <a:pt x="455" y="961"/>
                      <a:pt x="449" y="961"/>
                    </a:cubicBezTo>
                    <a:cubicBezTo>
                      <a:pt x="409" y="958"/>
                      <a:pt x="370" y="951"/>
                      <a:pt x="332" y="938"/>
                    </a:cubicBezTo>
                    <a:cubicBezTo>
                      <a:pt x="206" y="895"/>
                      <a:pt x="112" y="814"/>
                      <a:pt x="51" y="695"/>
                    </a:cubicBezTo>
                    <a:cubicBezTo>
                      <a:pt x="30" y="654"/>
                      <a:pt x="16" y="610"/>
                      <a:pt x="8" y="564"/>
                    </a:cubicBezTo>
                    <a:cubicBezTo>
                      <a:pt x="4" y="546"/>
                      <a:pt x="2" y="528"/>
                      <a:pt x="1" y="510"/>
                    </a:cubicBezTo>
                    <a:cubicBezTo>
                      <a:pt x="1" y="506"/>
                      <a:pt x="0" y="501"/>
                      <a:pt x="0" y="497"/>
                    </a:cubicBezTo>
                    <a:cubicBezTo>
                      <a:pt x="0" y="486"/>
                      <a:pt x="0" y="475"/>
                      <a:pt x="0" y="465"/>
                    </a:cubicBezTo>
                    <a:close/>
                    <a:moveTo>
                      <a:pt x="481" y="946"/>
                    </a:moveTo>
                    <a:cubicBezTo>
                      <a:pt x="738" y="946"/>
                      <a:pt x="946" y="736"/>
                      <a:pt x="946" y="481"/>
                    </a:cubicBezTo>
                    <a:cubicBezTo>
                      <a:pt x="947" y="228"/>
                      <a:pt x="740" y="17"/>
                      <a:pt x="482" y="17"/>
                    </a:cubicBezTo>
                    <a:cubicBezTo>
                      <a:pt x="226" y="16"/>
                      <a:pt x="17" y="225"/>
                      <a:pt x="17" y="480"/>
                    </a:cubicBezTo>
                    <a:cubicBezTo>
                      <a:pt x="16" y="736"/>
                      <a:pt x="225" y="945"/>
                      <a:pt x="481" y="946"/>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26" name="Freeform 42">
                <a:extLst>
                  <a:ext uri="{FF2B5EF4-FFF2-40B4-BE49-F238E27FC236}">
                    <a16:creationId xmlns:a16="http://schemas.microsoft.com/office/drawing/2014/main" id="{23AA2149-2C7A-434E-8E58-7FF8833789C6}"/>
                  </a:ext>
                </a:extLst>
              </p:cNvPr>
              <p:cNvSpPr>
                <a:spLocks noEditPoints="1"/>
              </p:cNvSpPr>
              <p:nvPr/>
            </p:nvSpPr>
            <p:spPr bwMode="auto">
              <a:xfrm>
                <a:off x="2986668" y="20928842"/>
                <a:ext cx="4978486" cy="4970622"/>
              </a:xfrm>
              <a:custGeom>
                <a:avLst/>
                <a:gdLst>
                  <a:gd name="T0" fmla="*/ 711 w 711"/>
                  <a:gd name="T1" fmla="*/ 356 h 711"/>
                  <a:gd name="T2" fmla="*/ 355 w 711"/>
                  <a:gd name="T3" fmla="*/ 711 h 711"/>
                  <a:gd name="T4" fmla="*/ 0 w 711"/>
                  <a:gd name="T5" fmla="*/ 357 h 711"/>
                  <a:gd name="T6" fmla="*/ 354 w 711"/>
                  <a:gd name="T7" fmla="*/ 1 h 711"/>
                  <a:gd name="T8" fmla="*/ 711 w 711"/>
                  <a:gd name="T9" fmla="*/ 356 h 711"/>
                  <a:gd name="T10" fmla="*/ 355 w 711"/>
                  <a:gd name="T11" fmla="*/ 700 h 711"/>
                  <a:gd name="T12" fmla="*/ 700 w 711"/>
                  <a:gd name="T13" fmla="*/ 356 h 711"/>
                  <a:gd name="T14" fmla="*/ 355 w 711"/>
                  <a:gd name="T15" fmla="*/ 12 h 711"/>
                  <a:gd name="T16" fmla="*/ 11 w 711"/>
                  <a:gd name="T17" fmla="*/ 356 h 711"/>
                  <a:gd name="T18" fmla="*/ 355 w 711"/>
                  <a:gd name="T19" fmla="*/ 700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1" h="711">
                    <a:moveTo>
                      <a:pt x="711" y="356"/>
                    </a:moveTo>
                    <a:cubicBezTo>
                      <a:pt x="711" y="552"/>
                      <a:pt x="551" y="711"/>
                      <a:pt x="355" y="711"/>
                    </a:cubicBezTo>
                    <a:cubicBezTo>
                      <a:pt x="159" y="711"/>
                      <a:pt x="1" y="551"/>
                      <a:pt x="0" y="357"/>
                    </a:cubicBezTo>
                    <a:cubicBezTo>
                      <a:pt x="0" y="162"/>
                      <a:pt x="158" y="2"/>
                      <a:pt x="354" y="1"/>
                    </a:cubicBezTo>
                    <a:cubicBezTo>
                      <a:pt x="551" y="0"/>
                      <a:pt x="711" y="159"/>
                      <a:pt x="711" y="356"/>
                    </a:cubicBezTo>
                    <a:close/>
                    <a:moveTo>
                      <a:pt x="355" y="700"/>
                    </a:moveTo>
                    <a:cubicBezTo>
                      <a:pt x="545" y="701"/>
                      <a:pt x="700" y="546"/>
                      <a:pt x="700" y="356"/>
                    </a:cubicBezTo>
                    <a:cubicBezTo>
                      <a:pt x="700" y="166"/>
                      <a:pt x="545" y="12"/>
                      <a:pt x="355" y="12"/>
                    </a:cubicBezTo>
                    <a:cubicBezTo>
                      <a:pt x="166" y="12"/>
                      <a:pt x="11" y="166"/>
                      <a:pt x="11" y="356"/>
                    </a:cubicBezTo>
                    <a:cubicBezTo>
                      <a:pt x="11" y="545"/>
                      <a:pt x="166" y="700"/>
                      <a:pt x="355" y="70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27" name="Freeform 43">
                <a:extLst>
                  <a:ext uri="{FF2B5EF4-FFF2-40B4-BE49-F238E27FC236}">
                    <a16:creationId xmlns:a16="http://schemas.microsoft.com/office/drawing/2014/main" id="{DADC64E0-1756-4B00-B739-1AE2D64609EB}"/>
                  </a:ext>
                </a:extLst>
              </p:cNvPr>
              <p:cNvSpPr>
                <a:spLocks noEditPoints="1"/>
              </p:cNvSpPr>
              <p:nvPr/>
            </p:nvSpPr>
            <p:spPr bwMode="auto">
              <a:xfrm>
                <a:off x="7508990" y="21424332"/>
                <a:ext cx="550543" cy="660652"/>
              </a:xfrm>
              <a:custGeom>
                <a:avLst/>
                <a:gdLst>
                  <a:gd name="T0" fmla="*/ 37 w 79"/>
                  <a:gd name="T1" fmla="*/ 41 h 94"/>
                  <a:gd name="T2" fmla="*/ 21 w 79"/>
                  <a:gd name="T3" fmla="*/ 55 h 94"/>
                  <a:gd name="T4" fmla="*/ 19 w 79"/>
                  <a:gd name="T5" fmla="*/ 62 h 94"/>
                  <a:gd name="T6" fmla="*/ 20 w 79"/>
                  <a:gd name="T7" fmla="*/ 66 h 94"/>
                  <a:gd name="T8" fmla="*/ 0 w 79"/>
                  <a:gd name="T9" fmla="*/ 40 h 94"/>
                  <a:gd name="T10" fmla="*/ 3 w 79"/>
                  <a:gd name="T11" fmla="*/ 42 h 94"/>
                  <a:gd name="T12" fmla="*/ 12 w 79"/>
                  <a:gd name="T13" fmla="*/ 42 h 94"/>
                  <a:gd name="T14" fmla="*/ 48 w 79"/>
                  <a:gd name="T15" fmla="*/ 12 h 94"/>
                  <a:gd name="T16" fmla="*/ 50 w 79"/>
                  <a:gd name="T17" fmla="*/ 2 h 94"/>
                  <a:gd name="T18" fmla="*/ 50 w 79"/>
                  <a:gd name="T19" fmla="*/ 0 h 94"/>
                  <a:gd name="T20" fmla="*/ 52 w 79"/>
                  <a:gd name="T21" fmla="*/ 2 h 94"/>
                  <a:gd name="T22" fmla="*/ 70 w 79"/>
                  <a:gd name="T23" fmla="*/ 26 h 94"/>
                  <a:gd name="T24" fmla="*/ 77 w 79"/>
                  <a:gd name="T25" fmla="*/ 40 h 94"/>
                  <a:gd name="T26" fmla="*/ 75 w 79"/>
                  <a:gd name="T27" fmla="*/ 54 h 94"/>
                  <a:gd name="T28" fmla="*/ 57 w 79"/>
                  <a:gd name="T29" fmla="*/ 59 h 94"/>
                  <a:gd name="T30" fmla="*/ 50 w 79"/>
                  <a:gd name="T31" fmla="*/ 56 h 94"/>
                  <a:gd name="T32" fmla="*/ 40 w 79"/>
                  <a:gd name="T33" fmla="*/ 94 h 94"/>
                  <a:gd name="T34" fmla="*/ 38 w 79"/>
                  <a:gd name="T35" fmla="*/ 92 h 94"/>
                  <a:gd name="T36" fmla="*/ 31 w 79"/>
                  <a:gd name="T37" fmla="*/ 82 h 94"/>
                  <a:gd name="T38" fmla="*/ 29 w 79"/>
                  <a:gd name="T39" fmla="*/ 75 h 94"/>
                  <a:gd name="T40" fmla="*/ 38 w 79"/>
                  <a:gd name="T41" fmla="*/ 47 h 94"/>
                  <a:gd name="T42" fmla="*/ 37 w 79"/>
                  <a:gd name="T43" fmla="*/ 41 h 94"/>
                  <a:gd name="T44" fmla="*/ 40 w 79"/>
                  <a:gd name="T45" fmla="*/ 39 h 94"/>
                  <a:gd name="T46" fmla="*/ 45 w 79"/>
                  <a:gd name="T47" fmla="*/ 45 h 94"/>
                  <a:gd name="T48" fmla="*/ 61 w 79"/>
                  <a:gd name="T49" fmla="*/ 45 h 94"/>
                  <a:gd name="T50" fmla="*/ 65 w 79"/>
                  <a:gd name="T51" fmla="*/ 43 h 94"/>
                  <a:gd name="T52" fmla="*/ 65 w 79"/>
                  <a:gd name="T53" fmla="*/ 24 h 94"/>
                  <a:gd name="T54" fmla="*/ 59 w 79"/>
                  <a:gd name="T55" fmla="*/ 24 h 94"/>
                  <a:gd name="T56" fmla="*/ 45 w 79"/>
                  <a:gd name="T57" fmla="*/ 35 h 94"/>
                  <a:gd name="T58" fmla="*/ 40 w 79"/>
                  <a:gd name="T59" fmla="*/ 3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9" h="94">
                    <a:moveTo>
                      <a:pt x="37" y="41"/>
                    </a:moveTo>
                    <a:cubicBezTo>
                      <a:pt x="32" y="46"/>
                      <a:pt x="26" y="50"/>
                      <a:pt x="21" y="55"/>
                    </a:cubicBezTo>
                    <a:cubicBezTo>
                      <a:pt x="18" y="57"/>
                      <a:pt x="18" y="60"/>
                      <a:pt x="19" y="62"/>
                    </a:cubicBezTo>
                    <a:cubicBezTo>
                      <a:pt x="20" y="64"/>
                      <a:pt x="20" y="65"/>
                      <a:pt x="20" y="66"/>
                    </a:cubicBezTo>
                    <a:cubicBezTo>
                      <a:pt x="17" y="65"/>
                      <a:pt x="3" y="47"/>
                      <a:pt x="0" y="40"/>
                    </a:cubicBezTo>
                    <a:cubicBezTo>
                      <a:pt x="2" y="41"/>
                      <a:pt x="2" y="41"/>
                      <a:pt x="3" y="42"/>
                    </a:cubicBezTo>
                    <a:cubicBezTo>
                      <a:pt x="7" y="44"/>
                      <a:pt x="9" y="44"/>
                      <a:pt x="12" y="42"/>
                    </a:cubicBezTo>
                    <a:cubicBezTo>
                      <a:pt x="24" y="32"/>
                      <a:pt x="36" y="22"/>
                      <a:pt x="48" y="12"/>
                    </a:cubicBezTo>
                    <a:cubicBezTo>
                      <a:pt x="52" y="9"/>
                      <a:pt x="52" y="7"/>
                      <a:pt x="50" y="2"/>
                    </a:cubicBezTo>
                    <a:cubicBezTo>
                      <a:pt x="50" y="1"/>
                      <a:pt x="50" y="1"/>
                      <a:pt x="50" y="0"/>
                    </a:cubicBezTo>
                    <a:cubicBezTo>
                      <a:pt x="51" y="1"/>
                      <a:pt x="52" y="1"/>
                      <a:pt x="52" y="2"/>
                    </a:cubicBezTo>
                    <a:cubicBezTo>
                      <a:pt x="58" y="10"/>
                      <a:pt x="64" y="18"/>
                      <a:pt x="70" y="26"/>
                    </a:cubicBezTo>
                    <a:cubicBezTo>
                      <a:pt x="73" y="30"/>
                      <a:pt x="75" y="35"/>
                      <a:pt x="77" y="40"/>
                    </a:cubicBezTo>
                    <a:cubicBezTo>
                      <a:pt x="79" y="45"/>
                      <a:pt x="79" y="50"/>
                      <a:pt x="75" y="54"/>
                    </a:cubicBezTo>
                    <a:cubicBezTo>
                      <a:pt x="71" y="60"/>
                      <a:pt x="64" y="62"/>
                      <a:pt x="57" y="59"/>
                    </a:cubicBezTo>
                    <a:cubicBezTo>
                      <a:pt x="55" y="58"/>
                      <a:pt x="53" y="57"/>
                      <a:pt x="50" y="56"/>
                    </a:cubicBezTo>
                    <a:cubicBezTo>
                      <a:pt x="47" y="69"/>
                      <a:pt x="42" y="81"/>
                      <a:pt x="40" y="94"/>
                    </a:cubicBezTo>
                    <a:cubicBezTo>
                      <a:pt x="40" y="94"/>
                      <a:pt x="39" y="93"/>
                      <a:pt x="38" y="92"/>
                    </a:cubicBezTo>
                    <a:cubicBezTo>
                      <a:pt x="36" y="89"/>
                      <a:pt x="33" y="85"/>
                      <a:pt x="31" y="82"/>
                    </a:cubicBezTo>
                    <a:cubicBezTo>
                      <a:pt x="29" y="80"/>
                      <a:pt x="29" y="78"/>
                      <a:pt x="29" y="75"/>
                    </a:cubicBezTo>
                    <a:cubicBezTo>
                      <a:pt x="33" y="66"/>
                      <a:pt x="36" y="56"/>
                      <a:pt x="38" y="47"/>
                    </a:cubicBezTo>
                    <a:cubicBezTo>
                      <a:pt x="39" y="45"/>
                      <a:pt x="40" y="43"/>
                      <a:pt x="37" y="41"/>
                    </a:cubicBezTo>
                    <a:close/>
                    <a:moveTo>
                      <a:pt x="40" y="39"/>
                    </a:moveTo>
                    <a:cubicBezTo>
                      <a:pt x="42" y="41"/>
                      <a:pt x="43" y="43"/>
                      <a:pt x="45" y="45"/>
                    </a:cubicBezTo>
                    <a:cubicBezTo>
                      <a:pt x="50" y="50"/>
                      <a:pt x="55" y="50"/>
                      <a:pt x="61" y="45"/>
                    </a:cubicBezTo>
                    <a:cubicBezTo>
                      <a:pt x="63" y="45"/>
                      <a:pt x="64" y="44"/>
                      <a:pt x="65" y="43"/>
                    </a:cubicBezTo>
                    <a:cubicBezTo>
                      <a:pt x="71" y="37"/>
                      <a:pt x="71" y="31"/>
                      <a:pt x="65" y="24"/>
                    </a:cubicBezTo>
                    <a:cubicBezTo>
                      <a:pt x="63" y="22"/>
                      <a:pt x="62" y="21"/>
                      <a:pt x="59" y="24"/>
                    </a:cubicBezTo>
                    <a:cubicBezTo>
                      <a:pt x="54" y="27"/>
                      <a:pt x="50" y="31"/>
                      <a:pt x="45" y="35"/>
                    </a:cubicBezTo>
                    <a:cubicBezTo>
                      <a:pt x="44" y="36"/>
                      <a:pt x="42" y="38"/>
                      <a:pt x="40" y="39"/>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28" name="Freeform 44">
                <a:extLst>
                  <a:ext uri="{FF2B5EF4-FFF2-40B4-BE49-F238E27FC236}">
                    <a16:creationId xmlns:a16="http://schemas.microsoft.com/office/drawing/2014/main" id="{02AD4B8E-9C4D-4F37-AAC6-126B7F819AAC}"/>
                  </a:ext>
                </a:extLst>
              </p:cNvPr>
              <p:cNvSpPr>
                <a:spLocks/>
              </p:cNvSpPr>
              <p:nvPr/>
            </p:nvSpPr>
            <p:spPr bwMode="auto">
              <a:xfrm>
                <a:off x="2373206" y="22674853"/>
                <a:ext cx="526949" cy="566274"/>
              </a:xfrm>
              <a:custGeom>
                <a:avLst/>
                <a:gdLst>
                  <a:gd name="T0" fmla="*/ 0 w 76"/>
                  <a:gd name="T1" fmla="*/ 68 h 80"/>
                  <a:gd name="T2" fmla="*/ 5 w 76"/>
                  <a:gd name="T3" fmla="*/ 36 h 80"/>
                  <a:gd name="T4" fmla="*/ 7 w 76"/>
                  <a:gd name="T5" fmla="*/ 36 h 80"/>
                  <a:gd name="T6" fmla="*/ 7 w 76"/>
                  <a:gd name="T7" fmla="*/ 39 h 80"/>
                  <a:gd name="T8" fmla="*/ 13 w 76"/>
                  <a:gd name="T9" fmla="*/ 46 h 80"/>
                  <a:gd name="T10" fmla="*/ 35 w 76"/>
                  <a:gd name="T11" fmla="*/ 50 h 80"/>
                  <a:gd name="T12" fmla="*/ 33 w 76"/>
                  <a:gd name="T13" fmla="*/ 47 h 80"/>
                  <a:gd name="T14" fmla="*/ 18 w 76"/>
                  <a:gd name="T15" fmla="*/ 24 h 80"/>
                  <a:gd name="T16" fmla="*/ 17 w 76"/>
                  <a:gd name="T17" fmla="*/ 22 h 80"/>
                  <a:gd name="T18" fmla="*/ 10 w 76"/>
                  <a:gd name="T19" fmla="*/ 23 h 80"/>
                  <a:gd name="T20" fmla="*/ 8 w 76"/>
                  <a:gd name="T21" fmla="*/ 29 h 80"/>
                  <a:gd name="T22" fmla="*/ 12 w 76"/>
                  <a:gd name="T23" fmla="*/ 0 h 80"/>
                  <a:gd name="T24" fmla="*/ 13 w 76"/>
                  <a:gd name="T25" fmla="*/ 1 h 80"/>
                  <a:gd name="T26" fmla="*/ 19 w 76"/>
                  <a:gd name="T27" fmla="*/ 19 h 80"/>
                  <a:gd name="T28" fmla="*/ 29 w 76"/>
                  <a:gd name="T29" fmla="*/ 35 h 80"/>
                  <a:gd name="T30" fmla="*/ 33 w 76"/>
                  <a:gd name="T31" fmla="*/ 34 h 80"/>
                  <a:gd name="T32" fmla="*/ 69 w 76"/>
                  <a:gd name="T33" fmla="*/ 13 h 80"/>
                  <a:gd name="T34" fmla="*/ 75 w 76"/>
                  <a:gd name="T35" fmla="*/ 8 h 80"/>
                  <a:gd name="T36" fmla="*/ 74 w 76"/>
                  <a:gd name="T37" fmla="*/ 18 h 80"/>
                  <a:gd name="T38" fmla="*/ 72 w 76"/>
                  <a:gd name="T39" fmla="*/ 30 h 80"/>
                  <a:gd name="T40" fmla="*/ 70 w 76"/>
                  <a:gd name="T41" fmla="*/ 40 h 80"/>
                  <a:gd name="T42" fmla="*/ 69 w 76"/>
                  <a:gd name="T43" fmla="*/ 40 h 80"/>
                  <a:gd name="T44" fmla="*/ 68 w 76"/>
                  <a:gd name="T45" fmla="*/ 32 h 80"/>
                  <a:gd name="T46" fmla="*/ 64 w 76"/>
                  <a:gd name="T47" fmla="*/ 33 h 80"/>
                  <a:gd name="T48" fmla="*/ 39 w 76"/>
                  <a:gd name="T49" fmla="*/ 48 h 80"/>
                  <a:gd name="T50" fmla="*/ 42 w 76"/>
                  <a:gd name="T51" fmla="*/ 51 h 80"/>
                  <a:gd name="T52" fmla="*/ 60 w 76"/>
                  <a:gd name="T53" fmla="*/ 55 h 80"/>
                  <a:gd name="T54" fmla="*/ 66 w 76"/>
                  <a:gd name="T55" fmla="*/ 51 h 80"/>
                  <a:gd name="T56" fmla="*/ 68 w 76"/>
                  <a:gd name="T57" fmla="*/ 48 h 80"/>
                  <a:gd name="T58" fmla="*/ 63 w 76"/>
                  <a:gd name="T59" fmla="*/ 80 h 80"/>
                  <a:gd name="T60" fmla="*/ 62 w 76"/>
                  <a:gd name="T61" fmla="*/ 80 h 80"/>
                  <a:gd name="T62" fmla="*/ 62 w 76"/>
                  <a:gd name="T63" fmla="*/ 77 h 80"/>
                  <a:gd name="T64" fmla="*/ 55 w 76"/>
                  <a:gd name="T65" fmla="*/ 70 h 80"/>
                  <a:gd name="T66" fmla="*/ 11 w 76"/>
                  <a:gd name="T67" fmla="*/ 62 h 80"/>
                  <a:gd name="T68" fmla="*/ 3 w 76"/>
                  <a:gd name="T69" fmla="*/ 66 h 80"/>
                  <a:gd name="T70" fmla="*/ 1 w 76"/>
                  <a:gd name="T71" fmla="*/ 68 h 80"/>
                  <a:gd name="T72" fmla="*/ 0 w 76"/>
                  <a:gd name="T7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80">
                    <a:moveTo>
                      <a:pt x="0" y="68"/>
                    </a:moveTo>
                    <a:cubicBezTo>
                      <a:pt x="2" y="57"/>
                      <a:pt x="4" y="47"/>
                      <a:pt x="5" y="36"/>
                    </a:cubicBezTo>
                    <a:cubicBezTo>
                      <a:pt x="6" y="36"/>
                      <a:pt x="6" y="36"/>
                      <a:pt x="7" y="36"/>
                    </a:cubicBezTo>
                    <a:cubicBezTo>
                      <a:pt x="7" y="37"/>
                      <a:pt x="7" y="38"/>
                      <a:pt x="7" y="39"/>
                    </a:cubicBezTo>
                    <a:cubicBezTo>
                      <a:pt x="8" y="43"/>
                      <a:pt x="9" y="45"/>
                      <a:pt x="13" y="46"/>
                    </a:cubicBezTo>
                    <a:cubicBezTo>
                      <a:pt x="20" y="48"/>
                      <a:pt x="27" y="49"/>
                      <a:pt x="35" y="50"/>
                    </a:cubicBezTo>
                    <a:cubicBezTo>
                      <a:pt x="34" y="49"/>
                      <a:pt x="34" y="48"/>
                      <a:pt x="33" y="47"/>
                    </a:cubicBezTo>
                    <a:cubicBezTo>
                      <a:pt x="28" y="39"/>
                      <a:pt x="23" y="32"/>
                      <a:pt x="18" y="24"/>
                    </a:cubicBezTo>
                    <a:cubicBezTo>
                      <a:pt x="18" y="24"/>
                      <a:pt x="17" y="23"/>
                      <a:pt x="17" y="22"/>
                    </a:cubicBezTo>
                    <a:cubicBezTo>
                      <a:pt x="14" y="19"/>
                      <a:pt x="12" y="20"/>
                      <a:pt x="10" y="23"/>
                    </a:cubicBezTo>
                    <a:cubicBezTo>
                      <a:pt x="10" y="25"/>
                      <a:pt x="9" y="26"/>
                      <a:pt x="8" y="29"/>
                    </a:cubicBezTo>
                    <a:cubicBezTo>
                      <a:pt x="7" y="24"/>
                      <a:pt x="10" y="4"/>
                      <a:pt x="12" y="0"/>
                    </a:cubicBezTo>
                    <a:cubicBezTo>
                      <a:pt x="13" y="0"/>
                      <a:pt x="13" y="1"/>
                      <a:pt x="13" y="1"/>
                    </a:cubicBezTo>
                    <a:cubicBezTo>
                      <a:pt x="13" y="8"/>
                      <a:pt x="16" y="14"/>
                      <a:pt x="19" y="19"/>
                    </a:cubicBezTo>
                    <a:cubicBezTo>
                      <a:pt x="22" y="25"/>
                      <a:pt x="26" y="30"/>
                      <a:pt x="29" y="35"/>
                    </a:cubicBezTo>
                    <a:cubicBezTo>
                      <a:pt x="31" y="35"/>
                      <a:pt x="32" y="34"/>
                      <a:pt x="33" y="34"/>
                    </a:cubicBezTo>
                    <a:cubicBezTo>
                      <a:pt x="45" y="27"/>
                      <a:pt x="57" y="20"/>
                      <a:pt x="69" y="13"/>
                    </a:cubicBezTo>
                    <a:cubicBezTo>
                      <a:pt x="71" y="12"/>
                      <a:pt x="73" y="10"/>
                      <a:pt x="75" y="8"/>
                    </a:cubicBezTo>
                    <a:cubicBezTo>
                      <a:pt x="76" y="12"/>
                      <a:pt x="74" y="15"/>
                      <a:pt x="74" y="18"/>
                    </a:cubicBezTo>
                    <a:cubicBezTo>
                      <a:pt x="73" y="22"/>
                      <a:pt x="73" y="26"/>
                      <a:pt x="72" y="30"/>
                    </a:cubicBezTo>
                    <a:cubicBezTo>
                      <a:pt x="71" y="33"/>
                      <a:pt x="71" y="37"/>
                      <a:pt x="70" y="40"/>
                    </a:cubicBezTo>
                    <a:cubicBezTo>
                      <a:pt x="69" y="40"/>
                      <a:pt x="69" y="40"/>
                      <a:pt x="69" y="40"/>
                    </a:cubicBezTo>
                    <a:cubicBezTo>
                      <a:pt x="68" y="38"/>
                      <a:pt x="68" y="35"/>
                      <a:pt x="68" y="32"/>
                    </a:cubicBezTo>
                    <a:cubicBezTo>
                      <a:pt x="66" y="32"/>
                      <a:pt x="65" y="33"/>
                      <a:pt x="64" y="33"/>
                    </a:cubicBezTo>
                    <a:cubicBezTo>
                      <a:pt x="55" y="38"/>
                      <a:pt x="47" y="43"/>
                      <a:pt x="39" y="48"/>
                    </a:cubicBezTo>
                    <a:cubicBezTo>
                      <a:pt x="39" y="50"/>
                      <a:pt x="40" y="51"/>
                      <a:pt x="42" y="51"/>
                    </a:cubicBezTo>
                    <a:cubicBezTo>
                      <a:pt x="48" y="53"/>
                      <a:pt x="54" y="54"/>
                      <a:pt x="60" y="55"/>
                    </a:cubicBezTo>
                    <a:cubicBezTo>
                      <a:pt x="63" y="55"/>
                      <a:pt x="64" y="54"/>
                      <a:pt x="66" y="51"/>
                    </a:cubicBezTo>
                    <a:cubicBezTo>
                      <a:pt x="66" y="50"/>
                      <a:pt x="67" y="49"/>
                      <a:pt x="68" y="48"/>
                    </a:cubicBezTo>
                    <a:cubicBezTo>
                      <a:pt x="67" y="58"/>
                      <a:pt x="65" y="69"/>
                      <a:pt x="63" y="80"/>
                    </a:cubicBezTo>
                    <a:cubicBezTo>
                      <a:pt x="63" y="80"/>
                      <a:pt x="63" y="80"/>
                      <a:pt x="62" y="80"/>
                    </a:cubicBezTo>
                    <a:cubicBezTo>
                      <a:pt x="62" y="79"/>
                      <a:pt x="62" y="78"/>
                      <a:pt x="62" y="77"/>
                    </a:cubicBezTo>
                    <a:cubicBezTo>
                      <a:pt x="61" y="72"/>
                      <a:pt x="60" y="71"/>
                      <a:pt x="55" y="70"/>
                    </a:cubicBezTo>
                    <a:cubicBezTo>
                      <a:pt x="40" y="67"/>
                      <a:pt x="26" y="64"/>
                      <a:pt x="11" y="62"/>
                    </a:cubicBezTo>
                    <a:cubicBezTo>
                      <a:pt x="6" y="61"/>
                      <a:pt x="5" y="62"/>
                      <a:pt x="3" y="66"/>
                    </a:cubicBezTo>
                    <a:cubicBezTo>
                      <a:pt x="2" y="67"/>
                      <a:pt x="2" y="68"/>
                      <a:pt x="1" y="68"/>
                    </a:cubicBezTo>
                    <a:cubicBezTo>
                      <a:pt x="1" y="68"/>
                      <a:pt x="1" y="68"/>
                      <a:pt x="0" y="68"/>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29" name="Freeform 45">
                <a:extLst>
                  <a:ext uri="{FF2B5EF4-FFF2-40B4-BE49-F238E27FC236}">
                    <a16:creationId xmlns:a16="http://schemas.microsoft.com/office/drawing/2014/main" id="{F2C56637-AD32-41CD-B904-7FDE5C590999}"/>
                  </a:ext>
                </a:extLst>
              </p:cNvPr>
              <p:cNvSpPr>
                <a:spLocks/>
              </p:cNvSpPr>
              <p:nvPr/>
            </p:nvSpPr>
            <p:spPr bwMode="auto">
              <a:xfrm>
                <a:off x="6989906" y="20865924"/>
                <a:ext cx="574138" cy="613463"/>
              </a:xfrm>
              <a:custGeom>
                <a:avLst/>
                <a:gdLst>
                  <a:gd name="T0" fmla="*/ 61 w 82"/>
                  <a:gd name="T1" fmla="*/ 37 h 87"/>
                  <a:gd name="T2" fmla="*/ 42 w 82"/>
                  <a:gd name="T3" fmla="*/ 65 h 87"/>
                  <a:gd name="T4" fmla="*/ 44 w 82"/>
                  <a:gd name="T5" fmla="*/ 59 h 87"/>
                  <a:gd name="T6" fmla="*/ 37 w 82"/>
                  <a:gd name="T7" fmla="*/ 42 h 87"/>
                  <a:gd name="T8" fmla="*/ 36 w 82"/>
                  <a:gd name="T9" fmla="*/ 44 h 87"/>
                  <a:gd name="T10" fmla="*/ 24 w 82"/>
                  <a:gd name="T11" fmla="*/ 61 h 87"/>
                  <a:gd name="T12" fmla="*/ 25 w 82"/>
                  <a:gd name="T13" fmla="*/ 68 h 87"/>
                  <a:gd name="T14" fmla="*/ 54 w 82"/>
                  <a:gd name="T15" fmla="*/ 74 h 87"/>
                  <a:gd name="T16" fmla="*/ 59 w 82"/>
                  <a:gd name="T17" fmla="*/ 73 h 87"/>
                  <a:gd name="T18" fmla="*/ 45 w 82"/>
                  <a:gd name="T19" fmla="*/ 87 h 87"/>
                  <a:gd name="T20" fmla="*/ 0 w 82"/>
                  <a:gd name="T21" fmla="*/ 52 h 87"/>
                  <a:gd name="T22" fmla="*/ 4 w 82"/>
                  <a:gd name="T23" fmla="*/ 54 h 87"/>
                  <a:gd name="T24" fmla="*/ 12 w 82"/>
                  <a:gd name="T25" fmla="*/ 51 h 87"/>
                  <a:gd name="T26" fmla="*/ 39 w 82"/>
                  <a:gd name="T27" fmla="*/ 12 h 87"/>
                  <a:gd name="T28" fmla="*/ 39 w 82"/>
                  <a:gd name="T29" fmla="*/ 3 h 87"/>
                  <a:gd name="T30" fmla="*/ 37 w 82"/>
                  <a:gd name="T31" fmla="*/ 0 h 87"/>
                  <a:gd name="T32" fmla="*/ 82 w 82"/>
                  <a:gd name="T33" fmla="*/ 33 h 87"/>
                  <a:gd name="T34" fmla="*/ 70 w 82"/>
                  <a:gd name="T35" fmla="*/ 48 h 87"/>
                  <a:gd name="T36" fmla="*/ 70 w 82"/>
                  <a:gd name="T37" fmla="*/ 46 h 87"/>
                  <a:gd name="T38" fmla="*/ 65 w 82"/>
                  <a:gd name="T39" fmla="*/ 24 h 87"/>
                  <a:gd name="T40" fmla="*/ 58 w 82"/>
                  <a:gd name="T41" fmla="*/ 19 h 87"/>
                  <a:gd name="T42" fmla="*/ 53 w 82"/>
                  <a:gd name="T43" fmla="*/ 20 h 87"/>
                  <a:gd name="T44" fmla="*/ 41 w 82"/>
                  <a:gd name="T45" fmla="*/ 36 h 87"/>
                  <a:gd name="T46" fmla="*/ 40 w 82"/>
                  <a:gd name="T47" fmla="*/ 39 h 87"/>
                  <a:gd name="T48" fmla="*/ 51 w 82"/>
                  <a:gd name="T49" fmla="*/ 43 h 87"/>
                  <a:gd name="T50" fmla="*/ 61 w 82"/>
                  <a:gd name="T51" fmla="*/ 3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87">
                    <a:moveTo>
                      <a:pt x="61" y="37"/>
                    </a:moveTo>
                    <a:cubicBezTo>
                      <a:pt x="60" y="41"/>
                      <a:pt x="46" y="62"/>
                      <a:pt x="42" y="65"/>
                    </a:cubicBezTo>
                    <a:cubicBezTo>
                      <a:pt x="43" y="62"/>
                      <a:pt x="43" y="60"/>
                      <a:pt x="44" y="59"/>
                    </a:cubicBezTo>
                    <a:cubicBezTo>
                      <a:pt x="46" y="52"/>
                      <a:pt x="44" y="46"/>
                      <a:pt x="37" y="42"/>
                    </a:cubicBezTo>
                    <a:cubicBezTo>
                      <a:pt x="37" y="42"/>
                      <a:pt x="36" y="43"/>
                      <a:pt x="36" y="44"/>
                    </a:cubicBezTo>
                    <a:cubicBezTo>
                      <a:pt x="32" y="50"/>
                      <a:pt x="28" y="55"/>
                      <a:pt x="24" y="61"/>
                    </a:cubicBezTo>
                    <a:cubicBezTo>
                      <a:pt x="22" y="64"/>
                      <a:pt x="22" y="66"/>
                      <a:pt x="25" y="68"/>
                    </a:cubicBezTo>
                    <a:cubicBezTo>
                      <a:pt x="33" y="76"/>
                      <a:pt x="42" y="80"/>
                      <a:pt x="54" y="74"/>
                    </a:cubicBezTo>
                    <a:cubicBezTo>
                      <a:pt x="56" y="73"/>
                      <a:pt x="56" y="73"/>
                      <a:pt x="59" y="73"/>
                    </a:cubicBezTo>
                    <a:cubicBezTo>
                      <a:pt x="57" y="76"/>
                      <a:pt x="50" y="84"/>
                      <a:pt x="45" y="87"/>
                    </a:cubicBezTo>
                    <a:cubicBezTo>
                      <a:pt x="36" y="82"/>
                      <a:pt x="2" y="56"/>
                      <a:pt x="0" y="52"/>
                    </a:cubicBezTo>
                    <a:cubicBezTo>
                      <a:pt x="2" y="53"/>
                      <a:pt x="3" y="53"/>
                      <a:pt x="4" y="54"/>
                    </a:cubicBezTo>
                    <a:cubicBezTo>
                      <a:pt x="8" y="55"/>
                      <a:pt x="10" y="54"/>
                      <a:pt x="12" y="51"/>
                    </a:cubicBezTo>
                    <a:cubicBezTo>
                      <a:pt x="21" y="38"/>
                      <a:pt x="30" y="25"/>
                      <a:pt x="39" y="12"/>
                    </a:cubicBezTo>
                    <a:cubicBezTo>
                      <a:pt x="42" y="8"/>
                      <a:pt x="41" y="6"/>
                      <a:pt x="39" y="3"/>
                    </a:cubicBezTo>
                    <a:cubicBezTo>
                      <a:pt x="38" y="2"/>
                      <a:pt x="38" y="1"/>
                      <a:pt x="37" y="0"/>
                    </a:cubicBezTo>
                    <a:cubicBezTo>
                      <a:pt x="40" y="1"/>
                      <a:pt x="76" y="27"/>
                      <a:pt x="82" y="33"/>
                    </a:cubicBezTo>
                    <a:cubicBezTo>
                      <a:pt x="79" y="38"/>
                      <a:pt x="73" y="46"/>
                      <a:pt x="70" y="48"/>
                    </a:cubicBezTo>
                    <a:cubicBezTo>
                      <a:pt x="70" y="47"/>
                      <a:pt x="70" y="46"/>
                      <a:pt x="70" y="46"/>
                    </a:cubicBezTo>
                    <a:cubicBezTo>
                      <a:pt x="74" y="36"/>
                      <a:pt x="72" y="30"/>
                      <a:pt x="65" y="24"/>
                    </a:cubicBezTo>
                    <a:cubicBezTo>
                      <a:pt x="63" y="22"/>
                      <a:pt x="61" y="20"/>
                      <a:pt x="58" y="19"/>
                    </a:cubicBezTo>
                    <a:cubicBezTo>
                      <a:pt x="56" y="17"/>
                      <a:pt x="54" y="18"/>
                      <a:pt x="53" y="20"/>
                    </a:cubicBezTo>
                    <a:cubicBezTo>
                      <a:pt x="49" y="25"/>
                      <a:pt x="45" y="30"/>
                      <a:pt x="41" y="36"/>
                    </a:cubicBezTo>
                    <a:cubicBezTo>
                      <a:pt x="41" y="37"/>
                      <a:pt x="40" y="38"/>
                      <a:pt x="40" y="39"/>
                    </a:cubicBezTo>
                    <a:cubicBezTo>
                      <a:pt x="43" y="42"/>
                      <a:pt x="46" y="44"/>
                      <a:pt x="51" y="43"/>
                    </a:cubicBezTo>
                    <a:cubicBezTo>
                      <a:pt x="54" y="42"/>
                      <a:pt x="58" y="39"/>
                      <a:pt x="61" y="3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0" name="Freeform 46">
                <a:extLst>
                  <a:ext uri="{FF2B5EF4-FFF2-40B4-BE49-F238E27FC236}">
                    <a16:creationId xmlns:a16="http://schemas.microsoft.com/office/drawing/2014/main" id="{F032975D-CF69-4B09-BA05-72D320787553}"/>
                  </a:ext>
                </a:extLst>
              </p:cNvPr>
              <p:cNvSpPr>
                <a:spLocks/>
              </p:cNvSpPr>
              <p:nvPr/>
            </p:nvSpPr>
            <p:spPr bwMode="auto">
              <a:xfrm>
                <a:off x="2373206" y="23555723"/>
                <a:ext cx="495489" cy="471895"/>
              </a:xfrm>
              <a:custGeom>
                <a:avLst/>
                <a:gdLst>
                  <a:gd name="T0" fmla="*/ 49 w 71"/>
                  <a:gd name="T1" fmla="*/ 20 h 68"/>
                  <a:gd name="T2" fmla="*/ 37 w 71"/>
                  <a:gd name="T3" fmla="*/ 29 h 68"/>
                  <a:gd name="T4" fmla="*/ 38 w 71"/>
                  <a:gd name="T5" fmla="*/ 39 h 68"/>
                  <a:gd name="T6" fmla="*/ 44 w 71"/>
                  <a:gd name="T7" fmla="*/ 38 h 68"/>
                  <a:gd name="T8" fmla="*/ 60 w 71"/>
                  <a:gd name="T9" fmla="*/ 36 h 68"/>
                  <a:gd name="T10" fmla="*/ 65 w 71"/>
                  <a:gd name="T11" fmla="*/ 30 h 68"/>
                  <a:gd name="T12" fmla="*/ 48 w 71"/>
                  <a:gd name="T13" fmla="*/ 4 h 68"/>
                  <a:gd name="T14" fmla="*/ 44 w 71"/>
                  <a:gd name="T15" fmla="*/ 0 h 68"/>
                  <a:gd name="T16" fmla="*/ 63 w 71"/>
                  <a:gd name="T17" fmla="*/ 1 h 68"/>
                  <a:gd name="T18" fmla="*/ 70 w 71"/>
                  <a:gd name="T19" fmla="*/ 59 h 68"/>
                  <a:gd name="T20" fmla="*/ 68 w 71"/>
                  <a:gd name="T21" fmla="*/ 55 h 68"/>
                  <a:gd name="T22" fmla="*/ 62 w 71"/>
                  <a:gd name="T23" fmla="*/ 51 h 68"/>
                  <a:gd name="T24" fmla="*/ 16 w 71"/>
                  <a:gd name="T25" fmla="*/ 58 h 68"/>
                  <a:gd name="T26" fmla="*/ 9 w 71"/>
                  <a:gd name="T27" fmla="*/ 65 h 68"/>
                  <a:gd name="T28" fmla="*/ 9 w 71"/>
                  <a:gd name="T29" fmla="*/ 68 h 68"/>
                  <a:gd name="T30" fmla="*/ 1 w 71"/>
                  <a:gd name="T31" fmla="*/ 11 h 68"/>
                  <a:gd name="T32" fmla="*/ 18 w 71"/>
                  <a:gd name="T33" fmla="*/ 9 h 68"/>
                  <a:gd name="T34" fmla="*/ 19 w 71"/>
                  <a:gd name="T35" fmla="*/ 10 h 68"/>
                  <a:gd name="T36" fmla="*/ 17 w 71"/>
                  <a:gd name="T37" fmla="*/ 11 h 68"/>
                  <a:gd name="T38" fmla="*/ 6 w 71"/>
                  <a:gd name="T39" fmla="*/ 30 h 68"/>
                  <a:gd name="T40" fmla="*/ 7 w 71"/>
                  <a:gd name="T41" fmla="*/ 38 h 68"/>
                  <a:gd name="T42" fmla="*/ 13 w 71"/>
                  <a:gd name="T43" fmla="*/ 42 h 68"/>
                  <a:gd name="T44" fmla="*/ 33 w 71"/>
                  <a:gd name="T45" fmla="*/ 39 h 68"/>
                  <a:gd name="T46" fmla="*/ 29 w 71"/>
                  <a:gd name="T47" fmla="*/ 28 h 68"/>
                  <a:gd name="T48" fmla="*/ 18 w 71"/>
                  <a:gd name="T49" fmla="*/ 24 h 68"/>
                  <a:gd name="T50" fmla="*/ 19 w 71"/>
                  <a:gd name="T51" fmla="*/ 22 h 68"/>
                  <a:gd name="T52" fmla="*/ 49 w 71"/>
                  <a:gd name="T53" fmla="*/ 18 h 68"/>
                  <a:gd name="T54" fmla="*/ 49 w 71"/>
                  <a:gd name="T55" fmla="*/ 2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1" h="68">
                    <a:moveTo>
                      <a:pt x="49" y="20"/>
                    </a:moveTo>
                    <a:cubicBezTo>
                      <a:pt x="44" y="22"/>
                      <a:pt x="39" y="24"/>
                      <a:pt x="37" y="29"/>
                    </a:cubicBezTo>
                    <a:cubicBezTo>
                      <a:pt x="36" y="32"/>
                      <a:pt x="36" y="35"/>
                      <a:pt x="38" y="39"/>
                    </a:cubicBezTo>
                    <a:cubicBezTo>
                      <a:pt x="40" y="38"/>
                      <a:pt x="42" y="38"/>
                      <a:pt x="44" y="38"/>
                    </a:cubicBezTo>
                    <a:cubicBezTo>
                      <a:pt x="49" y="37"/>
                      <a:pt x="54" y="36"/>
                      <a:pt x="60" y="36"/>
                    </a:cubicBezTo>
                    <a:cubicBezTo>
                      <a:pt x="63" y="35"/>
                      <a:pt x="64" y="34"/>
                      <a:pt x="65" y="30"/>
                    </a:cubicBezTo>
                    <a:cubicBezTo>
                      <a:pt x="65" y="18"/>
                      <a:pt x="59" y="8"/>
                      <a:pt x="48" y="4"/>
                    </a:cubicBezTo>
                    <a:cubicBezTo>
                      <a:pt x="47" y="3"/>
                      <a:pt x="45" y="3"/>
                      <a:pt x="44" y="0"/>
                    </a:cubicBezTo>
                    <a:cubicBezTo>
                      <a:pt x="51" y="0"/>
                      <a:pt x="57" y="1"/>
                      <a:pt x="63" y="1"/>
                    </a:cubicBezTo>
                    <a:cubicBezTo>
                      <a:pt x="65" y="5"/>
                      <a:pt x="71" y="54"/>
                      <a:pt x="70" y="59"/>
                    </a:cubicBezTo>
                    <a:cubicBezTo>
                      <a:pt x="69" y="57"/>
                      <a:pt x="69" y="56"/>
                      <a:pt x="68" y="55"/>
                    </a:cubicBezTo>
                    <a:cubicBezTo>
                      <a:pt x="67" y="52"/>
                      <a:pt x="65" y="51"/>
                      <a:pt x="62" y="51"/>
                    </a:cubicBezTo>
                    <a:cubicBezTo>
                      <a:pt x="46" y="53"/>
                      <a:pt x="31" y="55"/>
                      <a:pt x="16" y="58"/>
                    </a:cubicBezTo>
                    <a:cubicBezTo>
                      <a:pt x="12" y="58"/>
                      <a:pt x="10" y="60"/>
                      <a:pt x="9" y="65"/>
                    </a:cubicBezTo>
                    <a:cubicBezTo>
                      <a:pt x="9" y="66"/>
                      <a:pt x="9" y="67"/>
                      <a:pt x="9" y="68"/>
                    </a:cubicBezTo>
                    <a:cubicBezTo>
                      <a:pt x="7" y="65"/>
                      <a:pt x="0" y="17"/>
                      <a:pt x="1" y="11"/>
                    </a:cubicBezTo>
                    <a:cubicBezTo>
                      <a:pt x="7" y="10"/>
                      <a:pt x="12" y="9"/>
                      <a:pt x="18" y="9"/>
                    </a:cubicBezTo>
                    <a:cubicBezTo>
                      <a:pt x="18" y="9"/>
                      <a:pt x="19" y="9"/>
                      <a:pt x="19" y="10"/>
                    </a:cubicBezTo>
                    <a:cubicBezTo>
                      <a:pt x="18" y="10"/>
                      <a:pt x="18" y="11"/>
                      <a:pt x="17" y="11"/>
                    </a:cubicBezTo>
                    <a:cubicBezTo>
                      <a:pt x="8" y="14"/>
                      <a:pt x="5" y="21"/>
                      <a:pt x="6" y="30"/>
                    </a:cubicBezTo>
                    <a:cubicBezTo>
                      <a:pt x="6" y="32"/>
                      <a:pt x="6" y="35"/>
                      <a:pt x="7" y="38"/>
                    </a:cubicBezTo>
                    <a:cubicBezTo>
                      <a:pt x="7" y="42"/>
                      <a:pt x="8" y="43"/>
                      <a:pt x="13" y="42"/>
                    </a:cubicBezTo>
                    <a:cubicBezTo>
                      <a:pt x="20" y="41"/>
                      <a:pt x="26" y="40"/>
                      <a:pt x="33" y="39"/>
                    </a:cubicBezTo>
                    <a:cubicBezTo>
                      <a:pt x="34" y="34"/>
                      <a:pt x="33" y="30"/>
                      <a:pt x="29" y="28"/>
                    </a:cubicBezTo>
                    <a:cubicBezTo>
                      <a:pt x="26" y="26"/>
                      <a:pt x="22" y="25"/>
                      <a:pt x="18" y="24"/>
                    </a:cubicBezTo>
                    <a:cubicBezTo>
                      <a:pt x="18" y="23"/>
                      <a:pt x="19" y="23"/>
                      <a:pt x="19" y="22"/>
                    </a:cubicBezTo>
                    <a:cubicBezTo>
                      <a:pt x="29" y="21"/>
                      <a:pt x="39" y="20"/>
                      <a:pt x="49" y="18"/>
                    </a:cubicBezTo>
                    <a:cubicBezTo>
                      <a:pt x="49" y="19"/>
                      <a:pt x="49" y="19"/>
                      <a:pt x="49" y="2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1" name="Freeform 47">
                <a:extLst>
                  <a:ext uri="{FF2B5EF4-FFF2-40B4-BE49-F238E27FC236}">
                    <a16:creationId xmlns:a16="http://schemas.microsoft.com/office/drawing/2014/main" id="{6B6AC068-0EBD-48BD-AE1C-D7481884A830}"/>
                  </a:ext>
                </a:extLst>
              </p:cNvPr>
              <p:cNvSpPr>
                <a:spLocks noEditPoints="1"/>
              </p:cNvSpPr>
              <p:nvPr/>
            </p:nvSpPr>
            <p:spPr bwMode="auto">
              <a:xfrm>
                <a:off x="4897841" y="26009575"/>
                <a:ext cx="346056" cy="495489"/>
              </a:xfrm>
              <a:custGeom>
                <a:avLst/>
                <a:gdLst>
                  <a:gd name="T0" fmla="*/ 17 w 50"/>
                  <a:gd name="T1" fmla="*/ 35 h 70"/>
                  <a:gd name="T2" fmla="*/ 10 w 50"/>
                  <a:gd name="T3" fmla="*/ 27 h 70"/>
                  <a:gd name="T4" fmla="*/ 8 w 50"/>
                  <a:gd name="T5" fmla="*/ 11 h 70"/>
                  <a:gd name="T6" fmla="*/ 19 w 50"/>
                  <a:gd name="T7" fmla="*/ 1 h 70"/>
                  <a:gd name="T8" fmla="*/ 39 w 50"/>
                  <a:gd name="T9" fmla="*/ 3 h 70"/>
                  <a:gd name="T10" fmla="*/ 48 w 50"/>
                  <a:gd name="T11" fmla="*/ 12 h 70"/>
                  <a:gd name="T12" fmla="*/ 42 w 50"/>
                  <a:gd name="T13" fmla="*/ 27 h 70"/>
                  <a:gd name="T14" fmla="*/ 34 w 50"/>
                  <a:gd name="T15" fmla="*/ 30 h 70"/>
                  <a:gd name="T16" fmla="*/ 37 w 50"/>
                  <a:gd name="T17" fmla="*/ 33 h 70"/>
                  <a:gd name="T18" fmla="*/ 44 w 50"/>
                  <a:gd name="T19" fmla="*/ 44 h 70"/>
                  <a:gd name="T20" fmla="*/ 30 w 50"/>
                  <a:gd name="T21" fmla="*/ 69 h 70"/>
                  <a:gd name="T22" fmla="*/ 9 w 50"/>
                  <a:gd name="T23" fmla="*/ 65 h 70"/>
                  <a:gd name="T24" fmla="*/ 1 w 50"/>
                  <a:gd name="T25" fmla="*/ 51 h 70"/>
                  <a:gd name="T26" fmla="*/ 11 w 50"/>
                  <a:gd name="T27" fmla="*/ 38 h 70"/>
                  <a:gd name="T28" fmla="*/ 17 w 50"/>
                  <a:gd name="T29" fmla="*/ 35 h 70"/>
                  <a:gd name="T30" fmla="*/ 20 w 50"/>
                  <a:gd name="T31" fmla="*/ 38 h 70"/>
                  <a:gd name="T32" fmla="*/ 14 w 50"/>
                  <a:gd name="T33" fmla="*/ 61 h 70"/>
                  <a:gd name="T34" fmla="*/ 22 w 50"/>
                  <a:gd name="T35" fmla="*/ 67 h 70"/>
                  <a:gd name="T36" fmla="*/ 30 w 50"/>
                  <a:gd name="T37" fmla="*/ 61 h 70"/>
                  <a:gd name="T38" fmla="*/ 20 w 50"/>
                  <a:gd name="T39" fmla="*/ 38 h 70"/>
                  <a:gd name="T40" fmla="*/ 31 w 50"/>
                  <a:gd name="T41" fmla="*/ 27 h 70"/>
                  <a:gd name="T42" fmla="*/ 36 w 50"/>
                  <a:gd name="T43" fmla="*/ 8 h 70"/>
                  <a:gd name="T44" fmla="*/ 28 w 50"/>
                  <a:gd name="T45" fmla="*/ 3 h 70"/>
                  <a:gd name="T46" fmla="*/ 21 w 50"/>
                  <a:gd name="T47" fmla="*/ 8 h 70"/>
                  <a:gd name="T48" fmla="*/ 22 w 50"/>
                  <a:gd name="T49" fmla="*/ 18 h 70"/>
                  <a:gd name="T50" fmla="*/ 31 w 50"/>
                  <a:gd name="T51" fmla="*/ 2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70">
                    <a:moveTo>
                      <a:pt x="17" y="35"/>
                    </a:moveTo>
                    <a:cubicBezTo>
                      <a:pt x="15" y="33"/>
                      <a:pt x="12" y="30"/>
                      <a:pt x="10" y="27"/>
                    </a:cubicBezTo>
                    <a:cubicBezTo>
                      <a:pt x="7" y="22"/>
                      <a:pt x="6" y="17"/>
                      <a:pt x="8" y="11"/>
                    </a:cubicBezTo>
                    <a:cubicBezTo>
                      <a:pt x="10" y="6"/>
                      <a:pt x="14" y="3"/>
                      <a:pt x="19" y="1"/>
                    </a:cubicBezTo>
                    <a:cubicBezTo>
                      <a:pt x="26" y="0"/>
                      <a:pt x="33" y="0"/>
                      <a:pt x="39" y="3"/>
                    </a:cubicBezTo>
                    <a:cubicBezTo>
                      <a:pt x="43" y="5"/>
                      <a:pt x="46" y="8"/>
                      <a:pt x="48" y="12"/>
                    </a:cubicBezTo>
                    <a:cubicBezTo>
                      <a:pt x="50" y="18"/>
                      <a:pt x="48" y="24"/>
                      <a:pt x="42" y="27"/>
                    </a:cubicBezTo>
                    <a:cubicBezTo>
                      <a:pt x="39" y="28"/>
                      <a:pt x="37" y="29"/>
                      <a:pt x="34" y="30"/>
                    </a:cubicBezTo>
                    <a:cubicBezTo>
                      <a:pt x="35" y="31"/>
                      <a:pt x="36" y="32"/>
                      <a:pt x="37" y="33"/>
                    </a:cubicBezTo>
                    <a:cubicBezTo>
                      <a:pt x="40" y="37"/>
                      <a:pt x="43" y="40"/>
                      <a:pt x="44" y="44"/>
                    </a:cubicBezTo>
                    <a:cubicBezTo>
                      <a:pt x="48" y="55"/>
                      <a:pt x="42" y="66"/>
                      <a:pt x="30" y="69"/>
                    </a:cubicBezTo>
                    <a:cubicBezTo>
                      <a:pt x="23" y="70"/>
                      <a:pt x="16" y="69"/>
                      <a:pt x="9" y="65"/>
                    </a:cubicBezTo>
                    <a:cubicBezTo>
                      <a:pt x="3" y="62"/>
                      <a:pt x="0" y="57"/>
                      <a:pt x="1" y="51"/>
                    </a:cubicBezTo>
                    <a:cubicBezTo>
                      <a:pt x="1" y="44"/>
                      <a:pt x="5" y="40"/>
                      <a:pt x="11" y="38"/>
                    </a:cubicBezTo>
                    <a:cubicBezTo>
                      <a:pt x="13" y="37"/>
                      <a:pt x="15" y="36"/>
                      <a:pt x="17" y="35"/>
                    </a:cubicBezTo>
                    <a:close/>
                    <a:moveTo>
                      <a:pt x="20" y="38"/>
                    </a:moveTo>
                    <a:cubicBezTo>
                      <a:pt x="13" y="44"/>
                      <a:pt x="10" y="54"/>
                      <a:pt x="14" y="61"/>
                    </a:cubicBezTo>
                    <a:cubicBezTo>
                      <a:pt x="15" y="65"/>
                      <a:pt x="18" y="67"/>
                      <a:pt x="22" y="67"/>
                    </a:cubicBezTo>
                    <a:cubicBezTo>
                      <a:pt x="26" y="67"/>
                      <a:pt x="28" y="64"/>
                      <a:pt x="30" y="61"/>
                    </a:cubicBezTo>
                    <a:cubicBezTo>
                      <a:pt x="33" y="53"/>
                      <a:pt x="29" y="44"/>
                      <a:pt x="20" y="38"/>
                    </a:cubicBezTo>
                    <a:close/>
                    <a:moveTo>
                      <a:pt x="31" y="27"/>
                    </a:moveTo>
                    <a:cubicBezTo>
                      <a:pt x="37" y="23"/>
                      <a:pt x="39" y="14"/>
                      <a:pt x="36" y="8"/>
                    </a:cubicBezTo>
                    <a:cubicBezTo>
                      <a:pt x="35" y="4"/>
                      <a:pt x="32" y="3"/>
                      <a:pt x="28" y="3"/>
                    </a:cubicBezTo>
                    <a:cubicBezTo>
                      <a:pt x="25" y="3"/>
                      <a:pt x="23" y="5"/>
                      <a:pt x="21" y="8"/>
                    </a:cubicBezTo>
                    <a:cubicBezTo>
                      <a:pt x="20" y="11"/>
                      <a:pt x="20" y="15"/>
                      <a:pt x="22" y="18"/>
                    </a:cubicBezTo>
                    <a:cubicBezTo>
                      <a:pt x="24" y="22"/>
                      <a:pt x="27" y="25"/>
                      <a:pt x="31" y="2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2" name="Freeform 48">
                <a:extLst>
                  <a:ext uri="{FF2B5EF4-FFF2-40B4-BE49-F238E27FC236}">
                    <a16:creationId xmlns:a16="http://schemas.microsoft.com/office/drawing/2014/main" id="{ACE3F796-5431-4E6C-AC15-7A788620661A}"/>
                  </a:ext>
                </a:extLst>
              </p:cNvPr>
              <p:cNvSpPr>
                <a:spLocks noEditPoints="1"/>
              </p:cNvSpPr>
              <p:nvPr/>
            </p:nvSpPr>
            <p:spPr bwMode="auto">
              <a:xfrm>
                <a:off x="2569829" y="24342214"/>
                <a:ext cx="511219" cy="440435"/>
              </a:xfrm>
              <a:custGeom>
                <a:avLst/>
                <a:gdLst>
                  <a:gd name="T0" fmla="*/ 16 w 74"/>
                  <a:gd name="T1" fmla="*/ 63 h 63"/>
                  <a:gd name="T2" fmla="*/ 14 w 74"/>
                  <a:gd name="T3" fmla="*/ 60 h 63"/>
                  <a:gd name="T4" fmla="*/ 3 w 74"/>
                  <a:gd name="T5" fmla="*/ 34 h 63"/>
                  <a:gd name="T6" fmla="*/ 0 w 74"/>
                  <a:gd name="T7" fmla="*/ 18 h 63"/>
                  <a:gd name="T8" fmla="*/ 8 w 74"/>
                  <a:gd name="T9" fmla="*/ 3 h 63"/>
                  <a:gd name="T10" fmla="*/ 25 w 74"/>
                  <a:gd name="T11" fmla="*/ 4 h 63"/>
                  <a:gd name="T12" fmla="*/ 33 w 74"/>
                  <a:gd name="T13" fmla="*/ 13 h 63"/>
                  <a:gd name="T14" fmla="*/ 38 w 74"/>
                  <a:gd name="T15" fmla="*/ 26 h 63"/>
                  <a:gd name="T16" fmla="*/ 42 w 74"/>
                  <a:gd name="T17" fmla="*/ 25 h 63"/>
                  <a:gd name="T18" fmla="*/ 55 w 74"/>
                  <a:gd name="T19" fmla="*/ 19 h 63"/>
                  <a:gd name="T20" fmla="*/ 61 w 74"/>
                  <a:gd name="T21" fmla="*/ 9 h 63"/>
                  <a:gd name="T22" fmla="*/ 61 w 74"/>
                  <a:gd name="T23" fmla="*/ 6 h 63"/>
                  <a:gd name="T24" fmla="*/ 66 w 74"/>
                  <a:gd name="T25" fmla="*/ 16 h 63"/>
                  <a:gd name="T26" fmla="*/ 70 w 74"/>
                  <a:gd name="T27" fmla="*/ 27 h 63"/>
                  <a:gd name="T28" fmla="*/ 73 w 74"/>
                  <a:gd name="T29" fmla="*/ 38 h 63"/>
                  <a:gd name="T30" fmla="*/ 70 w 74"/>
                  <a:gd name="T31" fmla="*/ 34 h 63"/>
                  <a:gd name="T32" fmla="*/ 64 w 74"/>
                  <a:gd name="T33" fmla="*/ 32 h 63"/>
                  <a:gd name="T34" fmla="*/ 58 w 74"/>
                  <a:gd name="T35" fmla="*/ 35 h 63"/>
                  <a:gd name="T36" fmla="*/ 22 w 74"/>
                  <a:gd name="T37" fmla="*/ 50 h 63"/>
                  <a:gd name="T38" fmla="*/ 16 w 74"/>
                  <a:gd name="T39" fmla="*/ 61 h 63"/>
                  <a:gd name="T40" fmla="*/ 16 w 74"/>
                  <a:gd name="T41" fmla="*/ 63 h 63"/>
                  <a:gd name="T42" fmla="*/ 36 w 74"/>
                  <a:gd name="T43" fmla="*/ 27 h 63"/>
                  <a:gd name="T44" fmla="*/ 32 w 74"/>
                  <a:gd name="T45" fmla="*/ 20 h 63"/>
                  <a:gd name="T46" fmla="*/ 21 w 74"/>
                  <a:gd name="T47" fmla="*/ 16 h 63"/>
                  <a:gd name="T48" fmla="*/ 10 w 74"/>
                  <a:gd name="T49" fmla="*/ 21 h 63"/>
                  <a:gd name="T50" fmla="*/ 7 w 74"/>
                  <a:gd name="T51" fmla="*/ 35 h 63"/>
                  <a:gd name="T52" fmla="*/ 13 w 74"/>
                  <a:gd name="T53" fmla="*/ 38 h 63"/>
                  <a:gd name="T54" fmla="*/ 36 w 74"/>
                  <a:gd name="T55"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4" h="63">
                    <a:moveTo>
                      <a:pt x="16" y="63"/>
                    </a:moveTo>
                    <a:cubicBezTo>
                      <a:pt x="15" y="62"/>
                      <a:pt x="14" y="61"/>
                      <a:pt x="14" y="60"/>
                    </a:cubicBezTo>
                    <a:cubicBezTo>
                      <a:pt x="10" y="51"/>
                      <a:pt x="7" y="42"/>
                      <a:pt x="3" y="34"/>
                    </a:cubicBezTo>
                    <a:cubicBezTo>
                      <a:pt x="1" y="29"/>
                      <a:pt x="0" y="23"/>
                      <a:pt x="0" y="18"/>
                    </a:cubicBezTo>
                    <a:cubicBezTo>
                      <a:pt x="0" y="11"/>
                      <a:pt x="2" y="6"/>
                      <a:pt x="8" y="3"/>
                    </a:cubicBezTo>
                    <a:cubicBezTo>
                      <a:pt x="14" y="0"/>
                      <a:pt x="19" y="1"/>
                      <a:pt x="25" y="4"/>
                    </a:cubicBezTo>
                    <a:cubicBezTo>
                      <a:pt x="28" y="6"/>
                      <a:pt x="31" y="10"/>
                      <a:pt x="33" y="13"/>
                    </a:cubicBezTo>
                    <a:cubicBezTo>
                      <a:pt x="35" y="17"/>
                      <a:pt x="36" y="22"/>
                      <a:pt x="38" y="26"/>
                    </a:cubicBezTo>
                    <a:cubicBezTo>
                      <a:pt x="40" y="25"/>
                      <a:pt x="41" y="25"/>
                      <a:pt x="42" y="25"/>
                    </a:cubicBezTo>
                    <a:cubicBezTo>
                      <a:pt x="46" y="23"/>
                      <a:pt x="51" y="21"/>
                      <a:pt x="55" y="19"/>
                    </a:cubicBezTo>
                    <a:cubicBezTo>
                      <a:pt x="61" y="16"/>
                      <a:pt x="62" y="15"/>
                      <a:pt x="61" y="9"/>
                    </a:cubicBezTo>
                    <a:cubicBezTo>
                      <a:pt x="61" y="8"/>
                      <a:pt x="61" y="7"/>
                      <a:pt x="61" y="6"/>
                    </a:cubicBezTo>
                    <a:cubicBezTo>
                      <a:pt x="64" y="9"/>
                      <a:pt x="64" y="13"/>
                      <a:pt x="66" y="16"/>
                    </a:cubicBezTo>
                    <a:cubicBezTo>
                      <a:pt x="67" y="20"/>
                      <a:pt x="69" y="23"/>
                      <a:pt x="70" y="27"/>
                    </a:cubicBezTo>
                    <a:cubicBezTo>
                      <a:pt x="71" y="30"/>
                      <a:pt x="74" y="33"/>
                      <a:pt x="73" y="38"/>
                    </a:cubicBezTo>
                    <a:cubicBezTo>
                      <a:pt x="72" y="36"/>
                      <a:pt x="71" y="35"/>
                      <a:pt x="70" y="34"/>
                    </a:cubicBezTo>
                    <a:cubicBezTo>
                      <a:pt x="68" y="32"/>
                      <a:pt x="66" y="31"/>
                      <a:pt x="64" y="32"/>
                    </a:cubicBezTo>
                    <a:cubicBezTo>
                      <a:pt x="62" y="33"/>
                      <a:pt x="60" y="34"/>
                      <a:pt x="58" y="35"/>
                    </a:cubicBezTo>
                    <a:cubicBezTo>
                      <a:pt x="46" y="40"/>
                      <a:pt x="34" y="45"/>
                      <a:pt x="22" y="50"/>
                    </a:cubicBezTo>
                    <a:cubicBezTo>
                      <a:pt x="16" y="53"/>
                      <a:pt x="16" y="54"/>
                      <a:pt x="16" y="61"/>
                    </a:cubicBezTo>
                    <a:cubicBezTo>
                      <a:pt x="16" y="62"/>
                      <a:pt x="16" y="62"/>
                      <a:pt x="16" y="63"/>
                    </a:cubicBezTo>
                    <a:close/>
                    <a:moveTo>
                      <a:pt x="36" y="27"/>
                    </a:moveTo>
                    <a:cubicBezTo>
                      <a:pt x="34" y="25"/>
                      <a:pt x="34" y="22"/>
                      <a:pt x="32" y="20"/>
                    </a:cubicBezTo>
                    <a:cubicBezTo>
                      <a:pt x="29" y="16"/>
                      <a:pt x="25" y="14"/>
                      <a:pt x="21" y="16"/>
                    </a:cubicBezTo>
                    <a:cubicBezTo>
                      <a:pt x="17" y="17"/>
                      <a:pt x="13" y="19"/>
                      <a:pt x="10" y="21"/>
                    </a:cubicBezTo>
                    <a:cubicBezTo>
                      <a:pt x="5" y="24"/>
                      <a:pt x="4" y="30"/>
                      <a:pt x="7" y="35"/>
                    </a:cubicBezTo>
                    <a:cubicBezTo>
                      <a:pt x="9" y="38"/>
                      <a:pt x="10" y="39"/>
                      <a:pt x="13" y="38"/>
                    </a:cubicBezTo>
                    <a:cubicBezTo>
                      <a:pt x="20" y="34"/>
                      <a:pt x="28" y="31"/>
                      <a:pt x="36" y="2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3" name="Freeform 49">
                <a:extLst>
                  <a:ext uri="{FF2B5EF4-FFF2-40B4-BE49-F238E27FC236}">
                    <a16:creationId xmlns:a16="http://schemas.microsoft.com/office/drawing/2014/main" id="{74BEA9AB-D681-42C2-B138-90AE983F451A}"/>
                  </a:ext>
                </a:extLst>
              </p:cNvPr>
              <p:cNvSpPr>
                <a:spLocks/>
              </p:cNvSpPr>
              <p:nvPr/>
            </p:nvSpPr>
            <p:spPr bwMode="auto">
              <a:xfrm>
                <a:off x="2868695" y="21353548"/>
                <a:ext cx="605598" cy="660652"/>
              </a:xfrm>
              <a:custGeom>
                <a:avLst/>
                <a:gdLst>
                  <a:gd name="T0" fmla="*/ 0 w 87"/>
                  <a:gd name="T1" fmla="*/ 51 h 95"/>
                  <a:gd name="T2" fmla="*/ 6 w 87"/>
                  <a:gd name="T3" fmla="*/ 43 h 95"/>
                  <a:gd name="T4" fmla="*/ 22 w 87"/>
                  <a:gd name="T5" fmla="*/ 36 h 95"/>
                  <a:gd name="T6" fmla="*/ 59 w 87"/>
                  <a:gd name="T7" fmla="*/ 36 h 95"/>
                  <a:gd name="T8" fmla="*/ 64 w 87"/>
                  <a:gd name="T9" fmla="*/ 36 h 95"/>
                  <a:gd name="T10" fmla="*/ 62 w 87"/>
                  <a:gd name="T11" fmla="*/ 33 h 95"/>
                  <a:gd name="T12" fmla="*/ 44 w 87"/>
                  <a:gd name="T13" fmla="*/ 18 h 95"/>
                  <a:gd name="T14" fmla="*/ 30 w 87"/>
                  <a:gd name="T15" fmla="*/ 16 h 95"/>
                  <a:gd name="T16" fmla="*/ 29 w 87"/>
                  <a:gd name="T17" fmla="*/ 16 h 95"/>
                  <a:gd name="T18" fmla="*/ 42 w 87"/>
                  <a:gd name="T19" fmla="*/ 0 h 95"/>
                  <a:gd name="T20" fmla="*/ 42 w 87"/>
                  <a:gd name="T21" fmla="*/ 3 h 95"/>
                  <a:gd name="T22" fmla="*/ 44 w 87"/>
                  <a:gd name="T23" fmla="*/ 13 h 95"/>
                  <a:gd name="T24" fmla="*/ 74 w 87"/>
                  <a:gd name="T25" fmla="*/ 38 h 95"/>
                  <a:gd name="T26" fmla="*/ 87 w 87"/>
                  <a:gd name="T27" fmla="*/ 50 h 95"/>
                  <a:gd name="T28" fmla="*/ 83 w 87"/>
                  <a:gd name="T29" fmla="*/ 52 h 95"/>
                  <a:gd name="T30" fmla="*/ 77 w 87"/>
                  <a:gd name="T31" fmla="*/ 52 h 95"/>
                  <a:gd name="T32" fmla="*/ 25 w 87"/>
                  <a:gd name="T33" fmla="*/ 51 h 95"/>
                  <a:gd name="T34" fmla="*/ 19 w 87"/>
                  <a:gd name="T35" fmla="*/ 51 h 95"/>
                  <a:gd name="T36" fmla="*/ 22 w 87"/>
                  <a:gd name="T37" fmla="*/ 55 h 95"/>
                  <a:gd name="T38" fmla="*/ 47 w 87"/>
                  <a:gd name="T39" fmla="*/ 77 h 95"/>
                  <a:gd name="T40" fmla="*/ 61 w 87"/>
                  <a:gd name="T41" fmla="*/ 78 h 95"/>
                  <a:gd name="T42" fmla="*/ 61 w 87"/>
                  <a:gd name="T43" fmla="*/ 77 h 95"/>
                  <a:gd name="T44" fmla="*/ 48 w 87"/>
                  <a:gd name="T45" fmla="*/ 95 h 95"/>
                  <a:gd name="T46" fmla="*/ 49 w 87"/>
                  <a:gd name="T47" fmla="*/ 91 h 95"/>
                  <a:gd name="T48" fmla="*/ 47 w 87"/>
                  <a:gd name="T49" fmla="*/ 82 h 95"/>
                  <a:gd name="T50" fmla="*/ 30 w 87"/>
                  <a:gd name="T51" fmla="*/ 67 h 95"/>
                  <a:gd name="T52" fmla="*/ 15 w 87"/>
                  <a:gd name="T53" fmla="*/ 54 h 95"/>
                  <a:gd name="T54" fmla="*/ 7 w 87"/>
                  <a:gd name="T55" fmla="*/ 51 h 95"/>
                  <a:gd name="T56" fmla="*/ 1 w 87"/>
                  <a:gd name="T57" fmla="*/ 52 h 95"/>
                  <a:gd name="T58" fmla="*/ 0 w 87"/>
                  <a:gd name="T59" fmla="*/ 5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7" h="95">
                    <a:moveTo>
                      <a:pt x="0" y="51"/>
                    </a:moveTo>
                    <a:cubicBezTo>
                      <a:pt x="2" y="49"/>
                      <a:pt x="5" y="46"/>
                      <a:pt x="6" y="43"/>
                    </a:cubicBezTo>
                    <a:cubicBezTo>
                      <a:pt x="10" y="37"/>
                      <a:pt x="15" y="35"/>
                      <a:pt x="22" y="36"/>
                    </a:cubicBezTo>
                    <a:cubicBezTo>
                      <a:pt x="34" y="36"/>
                      <a:pt x="47" y="36"/>
                      <a:pt x="59" y="36"/>
                    </a:cubicBezTo>
                    <a:cubicBezTo>
                      <a:pt x="61" y="36"/>
                      <a:pt x="62" y="36"/>
                      <a:pt x="64" y="36"/>
                    </a:cubicBezTo>
                    <a:cubicBezTo>
                      <a:pt x="63" y="35"/>
                      <a:pt x="63" y="34"/>
                      <a:pt x="62" y="33"/>
                    </a:cubicBezTo>
                    <a:cubicBezTo>
                      <a:pt x="56" y="28"/>
                      <a:pt x="50" y="23"/>
                      <a:pt x="44" y="18"/>
                    </a:cubicBezTo>
                    <a:cubicBezTo>
                      <a:pt x="38" y="12"/>
                      <a:pt x="37" y="12"/>
                      <a:pt x="30" y="16"/>
                    </a:cubicBezTo>
                    <a:cubicBezTo>
                      <a:pt x="30" y="17"/>
                      <a:pt x="30" y="16"/>
                      <a:pt x="29" y="16"/>
                    </a:cubicBezTo>
                    <a:cubicBezTo>
                      <a:pt x="30" y="13"/>
                      <a:pt x="38" y="3"/>
                      <a:pt x="42" y="0"/>
                    </a:cubicBezTo>
                    <a:cubicBezTo>
                      <a:pt x="42" y="2"/>
                      <a:pt x="42" y="2"/>
                      <a:pt x="42" y="3"/>
                    </a:cubicBezTo>
                    <a:cubicBezTo>
                      <a:pt x="40" y="7"/>
                      <a:pt x="41" y="10"/>
                      <a:pt x="44" y="13"/>
                    </a:cubicBezTo>
                    <a:cubicBezTo>
                      <a:pt x="54" y="21"/>
                      <a:pt x="64" y="30"/>
                      <a:pt x="74" y="38"/>
                    </a:cubicBezTo>
                    <a:cubicBezTo>
                      <a:pt x="78" y="42"/>
                      <a:pt x="82" y="46"/>
                      <a:pt x="87" y="50"/>
                    </a:cubicBezTo>
                    <a:cubicBezTo>
                      <a:pt x="85" y="51"/>
                      <a:pt x="84" y="52"/>
                      <a:pt x="83" y="52"/>
                    </a:cubicBezTo>
                    <a:cubicBezTo>
                      <a:pt x="81" y="52"/>
                      <a:pt x="79" y="52"/>
                      <a:pt x="77" y="52"/>
                    </a:cubicBezTo>
                    <a:cubicBezTo>
                      <a:pt x="60" y="52"/>
                      <a:pt x="42" y="52"/>
                      <a:pt x="25" y="51"/>
                    </a:cubicBezTo>
                    <a:cubicBezTo>
                      <a:pt x="23" y="51"/>
                      <a:pt x="22" y="51"/>
                      <a:pt x="19" y="51"/>
                    </a:cubicBezTo>
                    <a:cubicBezTo>
                      <a:pt x="20" y="53"/>
                      <a:pt x="21" y="54"/>
                      <a:pt x="22" y="55"/>
                    </a:cubicBezTo>
                    <a:cubicBezTo>
                      <a:pt x="30" y="62"/>
                      <a:pt x="39" y="69"/>
                      <a:pt x="47" y="77"/>
                    </a:cubicBezTo>
                    <a:cubicBezTo>
                      <a:pt x="51" y="81"/>
                      <a:pt x="55" y="83"/>
                      <a:pt x="61" y="78"/>
                    </a:cubicBezTo>
                    <a:cubicBezTo>
                      <a:pt x="61" y="77"/>
                      <a:pt x="61" y="77"/>
                      <a:pt x="61" y="77"/>
                    </a:cubicBezTo>
                    <a:cubicBezTo>
                      <a:pt x="61" y="80"/>
                      <a:pt x="52" y="92"/>
                      <a:pt x="48" y="95"/>
                    </a:cubicBezTo>
                    <a:cubicBezTo>
                      <a:pt x="48" y="93"/>
                      <a:pt x="48" y="92"/>
                      <a:pt x="49" y="91"/>
                    </a:cubicBezTo>
                    <a:cubicBezTo>
                      <a:pt x="51" y="87"/>
                      <a:pt x="50" y="85"/>
                      <a:pt x="47" y="82"/>
                    </a:cubicBezTo>
                    <a:cubicBezTo>
                      <a:pt x="41" y="77"/>
                      <a:pt x="35" y="72"/>
                      <a:pt x="30" y="67"/>
                    </a:cubicBezTo>
                    <a:cubicBezTo>
                      <a:pt x="25" y="62"/>
                      <a:pt x="20" y="58"/>
                      <a:pt x="15" y="54"/>
                    </a:cubicBezTo>
                    <a:cubicBezTo>
                      <a:pt x="12" y="51"/>
                      <a:pt x="10" y="51"/>
                      <a:pt x="7" y="51"/>
                    </a:cubicBezTo>
                    <a:cubicBezTo>
                      <a:pt x="5" y="52"/>
                      <a:pt x="3" y="52"/>
                      <a:pt x="1" y="52"/>
                    </a:cubicBezTo>
                    <a:cubicBezTo>
                      <a:pt x="0" y="52"/>
                      <a:pt x="0" y="52"/>
                      <a:pt x="0" y="51"/>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4" name="Freeform 50">
                <a:extLst>
                  <a:ext uri="{FF2B5EF4-FFF2-40B4-BE49-F238E27FC236}">
                    <a16:creationId xmlns:a16="http://schemas.microsoft.com/office/drawing/2014/main" id="{B4841AFA-06F6-4DE5-A44B-C6843FC702AD}"/>
                  </a:ext>
                </a:extLst>
              </p:cNvPr>
              <p:cNvSpPr>
                <a:spLocks noEditPoints="1"/>
              </p:cNvSpPr>
              <p:nvPr/>
            </p:nvSpPr>
            <p:spPr bwMode="auto">
              <a:xfrm>
                <a:off x="6423633" y="25797222"/>
                <a:ext cx="424705" cy="487624"/>
              </a:xfrm>
              <a:custGeom>
                <a:avLst/>
                <a:gdLst>
                  <a:gd name="T0" fmla="*/ 36 w 61"/>
                  <a:gd name="T1" fmla="*/ 26 h 70"/>
                  <a:gd name="T2" fmla="*/ 46 w 61"/>
                  <a:gd name="T3" fmla="*/ 29 h 70"/>
                  <a:gd name="T4" fmla="*/ 60 w 61"/>
                  <a:gd name="T5" fmla="*/ 45 h 70"/>
                  <a:gd name="T6" fmla="*/ 55 w 61"/>
                  <a:gd name="T7" fmla="*/ 59 h 70"/>
                  <a:gd name="T8" fmla="*/ 34 w 61"/>
                  <a:gd name="T9" fmla="*/ 69 h 70"/>
                  <a:gd name="T10" fmla="*/ 21 w 61"/>
                  <a:gd name="T11" fmla="*/ 62 h 70"/>
                  <a:gd name="T12" fmla="*/ 21 w 61"/>
                  <a:gd name="T13" fmla="*/ 46 h 70"/>
                  <a:gd name="T14" fmla="*/ 26 w 61"/>
                  <a:gd name="T15" fmla="*/ 39 h 70"/>
                  <a:gd name="T16" fmla="*/ 17 w 61"/>
                  <a:gd name="T17" fmla="*/ 37 h 70"/>
                  <a:gd name="T18" fmla="*/ 11 w 61"/>
                  <a:gd name="T19" fmla="*/ 8 h 70"/>
                  <a:gd name="T20" fmla="*/ 28 w 61"/>
                  <a:gd name="T21" fmla="*/ 0 h 70"/>
                  <a:gd name="T22" fmla="*/ 42 w 61"/>
                  <a:gd name="T23" fmla="*/ 7 h 70"/>
                  <a:gd name="T24" fmla="*/ 40 w 61"/>
                  <a:gd name="T25" fmla="*/ 21 h 70"/>
                  <a:gd name="T26" fmla="*/ 36 w 61"/>
                  <a:gd name="T27" fmla="*/ 26 h 70"/>
                  <a:gd name="T28" fmla="*/ 29 w 61"/>
                  <a:gd name="T29" fmla="*/ 40 h 70"/>
                  <a:gd name="T30" fmla="*/ 28 w 61"/>
                  <a:gd name="T31" fmla="*/ 48 h 70"/>
                  <a:gd name="T32" fmla="*/ 37 w 61"/>
                  <a:gd name="T33" fmla="*/ 63 h 70"/>
                  <a:gd name="T34" fmla="*/ 46 w 61"/>
                  <a:gd name="T35" fmla="*/ 64 h 70"/>
                  <a:gd name="T36" fmla="*/ 50 w 61"/>
                  <a:gd name="T37" fmla="*/ 55 h 70"/>
                  <a:gd name="T38" fmla="*/ 41 w 61"/>
                  <a:gd name="T39" fmla="*/ 43 h 70"/>
                  <a:gd name="T40" fmla="*/ 29 w 61"/>
                  <a:gd name="T41" fmla="*/ 40 h 70"/>
                  <a:gd name="T42" fmla="*/ 33 w 61"/>
                  <a:gd name="T43" fmla="*/ 26 h 70"/>
                  <a:gd name="T44" fmla="*/ 28 w 61"/>
                  <a:gd name="T45" fmla="*/ 7 h 70"/>
                  <a:gd name="T46" fmla="*/ 22 w 61"/>
                  <a:gd name="T47" fmla="*/ 5 h 70"/>
                  <a:gd name="T48" fmla="*/ 14 w 61"/>
                  <a:gd name="T49" fmla="*/ 10 h 70"/>
                  <a:gd name="T50" fmla="*/ 16 w 61"/>
                  <a:gd name="T51" fmla="*/ 19 h 70"/>
                  <a:gd name="T52" fmla="*/ 33 w 61"/>
                  <a:gd name="T53" fmla="*/ 2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1" h="70">
                    <a:moveTo>
                      <a:pt x="36" y="26"/>
                    </a:moveTo>
                    <a:cubicBezTo>
                      <a:pt x="40" y="27"/>
                      <a:pt x="43" y="28"/>
                      <a:pt x="46" y="29"/>
                    </a:cubicBezTo>
                    <a:cubicBezTo>
                      <a:pt x="54" y="31"/>
                      <a:pt x="59" y="37"/>
                      <a:pt x="60" y="45"/>
                    </a:cubicBezTo>
                    <a:cubicBezTo>
                      <a:pt x="61" y="51"/>
                      <a:pt x="59" y="55"/>
                      <a:pt x="55" y="59"/>
                    </a:cubicBezTo>
                    <a:cubicBezTo>
                      <a:pt x="50" y="65"/>
                      <a:pt x="42" y="69"/>
                      <a:pt x="34" y="69"/>
                    </a:cubicBezTo>
                    <a:cubicBezTo>
                      <a:pt x="28" y="70"/>
                      <a:pt x="24" y="67"/>
                      <a:pt x="21" y="62"/>
                    </a:cubicBezTo>
                    <a:cubicBezTo>
                      <a:pt x="17" y="57"/>
                      <a:pt x="17" y="51"/>
                      <a:pt x="21" y="46"/>
                    </a:cubicBezTo>
                    <a:cubicBezTo>
                      <a:pt x="22" y="44"/>
                      <a:pt x="24" y="42"/>
                      <a:pt x="26" y="39"/>
                    </a:cubicBezTo>
                    <a:cubicBezTo>
                      <a:pt x="23" y="39"/>
                      <a:pt x="20" y="38"/>
                      <a:pt x="17" y="37"/>
                    </a:cubicBezTo>
                    <a:cubicBezTo>
                      <a:pt x="3" y="32"/>
                      <a:pt x="0" y="17"/>
                      <a:pt x="11" y="8"/>
                    </a:cubicBezTo>
                    <a:cubicBezTo>
                      <a:pt x="16" y="4"/>
                      <a:pt x="22" y="1"/>
                      <a:pt x="28" y="0"/>
                    </a:cubicBezTo>
                    <a:cubicBezTo>
                      <a:pt x="34" y="0"/>
                      <a:pt x="39" y="2"/>
                      <a:pt x="42" y="7"/>
                    </a:cubicBezTo>
                    <a:cubicBezTo>
                      <a:pt x="45" y="12"/>
                      <a:pt x="43" y="17"/>
                      <a:pt x="40" y="21"/>
                    </a:cubicBezTo>
                    <a:cubicBezTo>
                      <a:pt x="39" y="23"/>
                      <a:pt x="38" y="24"/>
                      <a:pt x="36" y="26"/>
                    </a:cubicBezTo>
                    <a:close/>
                    <a:moveTo>
                      <a:pt x="29" y="40"/>
                    </a:moveTo>
                    <a:cubicBezTo>
                      <a:pt x="29" y="43"/>
                      <a:pt x="28" y="46"/>
                      <a:pt x="28" y="48"/>
                    </a:cubicBezTo>
                    <a:cubicBezTo>
                      <a:pt x="29" y="54"/>
                      <a:pt x="32" y="59"/>
                      <a:pt x="37" y="63"/>
                    </a:cubicBezTo>
                    <a:cubicBezTo>
                      <a:pt x="40" y="65"/>
                      <a:pt x="43" y="66"/>
                      <a:pt x="46" y="64"/>
                    </a:cubicBezTo>
                    <a:cubicBezTo>
                      <a:pt x="50" y="62"/>
                      <a:pt x="51" y="58"/>
                      <a:pt x="50" y="55"/>
                    </a:cubicBezTo>
                    <a:cubicBezTo>
                      <a:pt x="49" y="49"/>
                      <a:pt x="46" y="45"/>
                      <a:pt x="41" y="43"/>
                    </a:cubicBezTo>
                    <a:cubicBezTo>
                      <a:pt x="37" y="41"/>
                      <a:pt x="34" y="41"/>
                      <a:pt x="29" y="40"/>
                    </a:cubicBezTo>
                    <a:close/>
                    <a:moveTo>
                      <a:pt x="33" y="26"/>
                    </a:moveTo>
                    <a:cubicBezTo>
                      <a:pt x="35" y="18"/>
                      <a:pt x="33" y="12"/>
                      <a:pt x="28" y="7"/>
                    </a:cubicBezTo>
                    <a:cubicBezTo>
                      <a:pt x="26" y="5"/>
                      <a:pt x="24" y="5"/>
                      <a:pt x="22" y="5"/>
                    </a:cubicBezTo>
                    <a:cubicBezTo>
                      <a:pt x="18" y="5"/>
                      <a:pt x="16" y="7"/>
                      <a:pt x="14" y="10"/>
                    </a:cubicBezTo>
                    <a:cubicBezTo>
                      <a:pt x="13" y="13"/>
                      <a:pt x="14" y="16"/>
                      <a:pt x="16" y="19"/>
                    </a:cubicBezTo>
                    <a:cubicBezTo>
                      <a:pt x="21" y="24"/>
                      <a:pt x="26" y="25"/>
                      <a:pt x="33" y="26"/>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5" name="Freeform 51">
                <a:extLst>
                  <a:ext uri="{FF2B5EF4-FFF2-40B4-BE49-F238E27FC236}">
                    <a16:creationId xmlns:a16="http://schemas.microsoft.com/office/drawing/2014/main" id="{5C773B7E-DC0A-4C6F-81E7-947211B53E3A}"/>
                  </a:ext>
                </a:extLst>
              </p:cNvPr>
              <p:cNvSpPr>
                <a:spLocks/>
              </p:cNvSpPr>
              <p:nvPr/>
            </p:nvSpPr>
            <p:spPr bwMode="auto">
              <a:xfrm>
                <a:off x="3442833" y="20803004"/>
                <a:ext cx="574138" cy="558409"/>
              </a:xfrm>
              <a:custGeom>
                <a:avLst/>
                <a:gdLst>
                  <a:gd name="T0" fmla="*/ 44 w 82"/>
                  <a:gd name="T1" fmla="*/ 0 h 80"/>
                  <a:gd name="T2" fmla="*/ 57 w 82"/>
                  <a:gd name="T3" fmla="*/ 19 h 80"/>
                  <a:gd name="T4" fmla="*/ 53 w 82"/>
                  <a:gd name="T5" fmla="*/ 18 h 80"/>
                  <a:gd name="T6" fmla="*/ 38 w 82"/>
                  <a:gd name="T7" fmla="*/ 14 h 80"/>
                  <a:gd name="T8" fmla="*/ 21 w 82"/>
                  <a:gd name="T9" fmla="*/ 35 h 80"/>
                  <a:gd name="T10" fmla="*/ 44 w 82"/>
                  <a:gd name="T11" fmla="*/ 68 h 80"/>
                  <a:gd name="T12" fmla="*/ 67 w 82"/>
                  <a:gd name="T13" fmla="*/ 66 h 80"/>
                  <a:gd name="T14" fmla="*/ 68 w 82"/>
                  <a:gd name="T15" fmla="*/ 56 h 80"/>
                  <a:gd name="T16" fmla="*/ 62 w 82"/>
                  <a:gd name="T17" fmla="*/ 48 h 80"/>
                  <a:gd name="T18" fmla="*/ 53 w 82"/>
                  <a:gd name="T19" fmla="*/ 46 h 80"/>
                  <a:gd name="T20" fmla="*/ 50 w 82"/>
                  <a:gd name="T21" fmla="*/ 47 h 80"/>
                  <a:gd name="T22" fmla="*/ 58 w 82"/>
                  <a:gd name="T23" fmla="*/ 40 h 80"/>
                  <a:gd name="T24" fmla="*/ 67 w 82"/>
                  <a:gd name="T25" fmla="*/ 33 h 80"/>
                  <a:gd name="T26" fmla="*/ 75 w 82"/>
                  <a:gd name="T27" fmla="*/ 27 h 80"/>
                  <a:gd name="T28" fmla="*/ 76 w 82"/>
                  <a:gd name="T29" fmla="*/ 28 h 80"/>
                  <a:gd name="T30" fmla="*/ 75 w 82"/>
                  <a:gd name="T31" fmla="*/ 29 h 80"/>
                  <a:gd name="T32" fmla="*/ 75 w 82"/>
                  <a:gd name="T33" fmla="*/ 40 h 80"/>
                  <a:gd name="T34" fmla="*/ 82 w 82"/>
                  <a:gd name="T35" fmla="*/ 50 h 80"/>
                  <a:gd name="T36" fmla="*/ 82 w 82"/>
                  <a:gd name="T37" fmla="*/ 52 h 80"/>
                  <a:gd name="T38" fmla="*/ 49 w 82"/>
                  <a:gd name="T39" fmla="*/ 78 h 80"/>
                  <a:gd name="T40" fmla="*/ 31 w 82"/>
                  <a:gd name="T41" fmla="*/ 76 h 80"/>
                  <a:gd name="T42" fmla="*/ 24 w 82"/>
                  <a:gd name="T43" fmla="*/ 15 h 80"/>
                  <a:gd name="T44" fmla="*/ 36 w 82"/>
                  <a:gd name="T45" fmla="*/ 10 h 80"/>
                  <a:gd name="T46" fmla="*/ 39 w 82"/>
                  <a:gd name="T47" fmla="*/ 9 h 80"/>
                  <a:gd name="T48" fmla="*/ 44 w 82"/>
                  <a:gd name="T49" fmla="*/ 2 h 80"/>
                  <a:gd name="T50" fmla="*/ 44 w 82"/>
                  <a:gd name="T51" fmla="*/ 1 h 80"/>
                  <a:gd name="T52" fmla="*/ 44 w 82"/>
                  <a:gd name="T5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80">
                    <a:moveTo>
                      <a:pt x="44" y="0"/>
                    </a:moveTo>
                    <a:cubicBezTo>
                      <a:pt x="47" y="2"/>
                      <a:pt x="56" y="14"/>
                      <a:pt x="57" y="19"/>
                    </a:cubicBezTo>
                    <a:cubicBezTo>
                      <a:pt x="56" y="20"/>
                      <a:pt x="55" y="18"/>
                      <a:pt x="53" y="18"/>
                    </a:cubicBezTo>
                    <a:cubicBezTo>
                      <a:pt x="48" y="15"/>
                      <a:pt x="43" y="14"/>
                      <a:pt x="38" y="14"/>
                    </a:cubicBezTo>
                    <a:cubicBezTo>
                      <a:pt x="26" y="14"/>
                      <a:pt x="18" y="23"/>
                      <a:pt x="21" y="35"/>
                    </a:cubicBezTo>
                    <a:cubicBezTo>
                      <a:pt x="25" y="48"/>
                      <a:pt x="33" y="60"/>
                      <a:pt x="44" y="68"/>
                    </a:cubicBezTo>
                    <a:cubicBezTo>
                      <a:pt x="52" y="74"/>
                      <a:pt x="60" y="73"/>
                      <a:pt x="67" y="66"/>
                    </a:cubicBezTo>
                    <a:cubicBezTo>
                      <a:pt x="70" y="63"/>
                      <a:pt x="71" y="60"/>
                      <a:pt x="68" y="56"/>
                    </a:cubicBezTo>
                    <a:cubicBezTo>
                      <a:pt x="66" y="54"/>
                      <a:pt x="64" y="51"/>
                      <a:pt x="62" y="48"/>
                    </a:cubicBezTo>
                    <a:cubicBezTo>
                      <a:pt x="59" y="44"/>
                      <a:pt x="58" y="44"/>
                      <a:pt x="53" y="46"/>
                    </a:cubicBezTo>
                    <a:cubicBezTo>
                      <a:pt x="52" y="47"/>
                      <a:pt x="51" y="47"/>
                      <a:pt x="50" y="47"/>
                    </a:cubicBezTo>
                    <a:cubicBezTo>
                      <a:pt x="52" y="44"/>
                      <a:pt x="55" y="42"/>
                      <a:pt x="58" y="40"/>
                    </a:cubicBezTo>
                    <a:cubicBezTo>
                      <a:pt x="61" y="38"/>
                      <a:pt x="64" y="35"/>
                      <a:pt x="67" y="33"/>
                    </a:cubicBezTo>
                    <a:cubicBezTo>
                      <a:pt x="70" y="31"/>
                      <a:pt x="72" y="29"/>
                      <a:pt x="75" y="27"/>
                    </a:cubicBezTo>
                    <a:cubicBezTo>
                      <a:pt x="76" y="27"/>
                      <a:pt x="76" y="27"/>
                      <a:pt x="76" y="28"/>
                    </a:cubicBezTo>
                    <a:cubicBezTo>
                      <a:pt x="76" y="28"/>
                      <a:pt x="75" y="29"/>
                      <a:pt x="75" y="29"/>
                    </a:cubicBezTo>
                    <a:cubicBezTo>
                      <a:pt x="72" y="34"/>
                      <a:pt x="71" y="36"/>
                      <a:pt x="75" y="40"/>
                    </a:cubicBezTo>
                    <a:cubicBezTo>
                      <a:pt x="77" y="44"/>
                      <a:pt x="80" y="47"/>
                      <a:pt x="82" y="50"/>
                    </a:cubicBezTo>
                    <a:cubicBezTo>
                      <a:pt x="82" y="51"/>
                      <a:pt x="82" y="51"/>
                      <a:pt x="82" y="52"/>
                    </a:cubicBezTo>
                    <a:cubicBezTo>
                      <a:pt x="74" y="64"/>
                      <a:pt x="64" y="74"/>
                      <a:pt x="49" y="78"/>
                    </a:cubicBezTo>
                    <a:cubicBezTo>
                      <a:pt x="43" y="80"/>
                      <a:pt x="37" y="79"/>
                      <a:pt x="31" y="76"/>
                    </a:cubicBezTo>
                    <a:cubicBezTo>
                      <a:pt x="11" y="66"/>
                      <a:pt x="0" y="35"/>
                      <a:pt x="24" y="15"/>
                    </a:cubicBezTo>
                    <a:cubicBezTo>
                      <a:pt x="27" y="13"/>
                      <a:pt x="32" y="12"/>
                      <a:pt x="36" y="10"/>
                    </a:cubicBezTo>
                    <a:cubicBezTo>
                      <a:pt x="37" y="9"/>
                      <a:pt x="38" y="9"/>
                      <a:pt x="39" y="9"/>
                    </a:cubicBezTo>
                    <a:cubicBezTo>
                      <a:pt x="44" y="7"/>
                      <a:pt x="44" y="7"/>
                      <a:pt x="44" y="2"/>
                    </a:cubicBezTo>
                    <a:cubicBezTo>
                      <a:pt x="44" y="2"/>
                      <a:pt x="44" y="2"/>
                      <a:pt x="44" y="1"/>
                    </a:cubicBezTo>
                    <a:cubicBezTo>
                      <a:pt x="44" y="1"/>
                      <a:pt x="44" y="1"/>
                      <a:pt x="44" y="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6" name="Freeform 52">
                <a:extLst>
                  <a:ext uri="{FF2B5EF4-FFF2-40B4-BE49-F238E27FC236}">
                    <a16:creationId xmlns:a16="http://schemas.microsoft.com/office/drawing/2014/main" id="{B85BE9AC-6F60-4FB5-8137-FF34C3DC57D8}"/>
                  </a:ext>
                </a:extLst>
              </p:cNvPr>
              <p:cNvSpPr>
                <a:spLocks/>
              </p:cNvSpPr>
              <p:nvPr/>
            </p:nvSpPr>
            <p:spPr bwMode="auto">
              <a:xfrm>
                <a:off x="5141653" y="20291785"/>
                <a:ext cx="456165" cy="495489"/>
              </a:xfrm>
              <a:custGeom>
                <a:avLst/>
                <a:gdLst>
                  <a:gd name="T0" fmla="*/ 58 w 65"/>
                  <a:gd name="T1" fmla="*/ 69 h 70"/>
                  <a:gd name="T2" fmla="*/ 53 w 65"/>
                  <a:gd name="T3" fmla="*/ 66 h 70"/>
                  <a:gd name="T4" fmla="*/ 25 w 65"/>
                  <a:gd name="T5" fmla="*/ 31 h 70"/>
                  <a:gd name="T6" fmla="*/ 13 w 65"/>
                  <a:gd name="T7" fmla="*/ 17 h 70"/>
                  <a:gd name="T8" fmla="*/ 12 w 65"/>
                  <a:gd name="T9" fmla="*/ 21 h 70"/>
                  <a:gd name="T10" fmla="*/ 12 w 65"/>
                  <a:gd name="T11" fmla="*/ 56 h 70"/>
                  <a:gd name="T12" fmla="*/ 20 w 65"/>
                  <a:gd name="T13" fmla="*/ 66 h 70"/>
                  <a:gd name="T14" fmla="*/ 21 w 65"/>
                  <a:gd name="T15" fmla="*/ 68 h 70"/>
                  <a:gd name="T16" fmla="*/ 0 w 65"/>
                  <a:gd name="T17" fmla="*/ 68 h 70"/>
                  <a:gd name="T18" fmla="*/ 3 w 65"/>
                  <a:gd name="T19" fmla="*/ 66 h 70"/>
                  <a:gd name="T20" fmla="*/ 9 w 65"/>
                  <a:gd name="T21" fmla="*/ 58 h 70"/>
                  <a:gd name="T22" fmla="*/ 9 w 65"/>
                  <a:gd name="T23" fmla="*/ 14 h 70"/>
                  <a:gd name="T24" fmla="*/ 6 w 65"/>
                  <a:gd name="T25" fmla="*/ 8 h 70"/>
                  <a:gd name="T26" fmla="*/ 0 w 65"/>
                  <a:gd name="T27" fmla="*/ 2 h 70"/>
                  <a:gd name="T28" fmla="*/ 10 w 65"/>
                  <a:gd name="T29" fmla="*/ 1 h 70"/>
                  <a:gd name="T30" fmla="*/ 27 w 65"/>
                  <a:gd name="T31" fmla="*/ 9 h 70"/>
                  <a:gd name="T32" fmla="*/ 50 w 65"/>
                  <a:gd name="T33" fmla="*/ 39 h 70"/>
                  <a:gd name="T34" fmla="*/ 54 w 65"/>
                  <a:gd name="T35" fmla="*/ 42 h 70"/>
                  <a:gd name="T36" fmla="*/ 54 w 65"/>
                  <a:gd name="T37" fmla="*/ 38 h 70"/>
                  <a:gd name="T38" fmla="*/ 54 w 65"/>
                  <a:gd name="T39" fmla="*/ 15 h 70"/>
                  <a:gd name="T40" fmla="*/ 46 w 65"/>
                  <a:gd name="T41" fmla="*/ 3 h 70"/>
                  <a:gd name="T42" fmla="*/ 45 w 65"/>
                  <a:gd name="T43" fmla="*/ 3 h 70"/>
                  <a:gd name="T44" fmla="*/ 65 w 65"/>
                  <a:gd name="T45" fmla="*/ 2 h 70"/>
                  <a:gd name="T46" fmla="*/ 63 w 65"/>
                  <a:gd name="T47" fmla="*/ 4 h 70"/>
                  <a:gd name="T48" fmla="*/ 58 w 65"/>
                  <a:gd name="T49" fmla="*/ 12 h 70"/>
                  <a:gd name="T50" fmla="*/ 58 w 65"/>
                  <a:gd name="T51" fmla="*/ 26 h 70"/>
                  <a:gd name="T52" fmla="*/ 58 w 65"/>
                  <a:gd name="T53" fmla="*/ 64 h 70"/>
                  <a:gd name="T54" fmla="*/ 58 w 65"/>
                  <a:gd name="T55"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 h="70">
                    <a:moveTo>
                      <a:pt x="58" y="69"/>
                    </a:moveTo>
                    <a:cubicBezTo>
                      <a:pt x="54" y="70"/>
                      <a:pt x="54" y="68"/>
                      <a:pt x="53" y="66"/>
                    </a:cubicBezTo>
                    <a:cubicBezTo>
                      <a:pt x="43" y="55"/>
                      <a:pt x="34" y="43"/>
                      <a:pt x="25" y="31"/>
                    </a:cubicBezTo>
                    <a:cubicBezTo>
                      <a:pt x="21" y="27"/>
                      <a:pt x="17" y="22"/>
                      <a:pt x="13" y="17"/>
                    </a:cubicBezTo>
                    <a:cubicBezTo>
                      <a:pt x="13" y="19"/>
                      <a:pt x="12" y="20"/>
                      <a:pt x="12" y="21"/>
                    </a:cubicBezTo>
                    <a:cubicBezTo>
                      <a:pt x="12" y="33"/>
                      <a:pt x="12" y="44"/>
                      <a:pt x="12" y="56"/>
                    </a:cubicBezTo>
                    <a:cubicBezTo>
                      <a:pt x="12" y="63"/>
                      <a:pt x="13" y="64"/>
                      <a:pt x="20" y="66"/>
                    </a:cubicBezTo>
                    <a:cubicBezTo>
                      <a:pt x="20" y="67"/>
                      <a:pt x="21" y="67"/>
                      <a:pt x="21" y="68"/>
                    </a:cubicBezTo>
                    <a:cubicBezTo>
                      <a:pt x="18" y="69"/>
                      <a:pt x="5" y="69"/>
                      <a:pt x="0" y="68"/>
                    </a:cubicBezTo>
                    <a:cubicBezTo>
                      <a:pt x="1" y="67"/>
                      <a:pt x="2" y="66"/>
                      <a:pt x="3" y="66"/>
                    </a:cubicBezTo>
                    <a:cubicBezTo>
                      <a:pt x="7" y="65"/>
                      <a:pt x="9" y="63"/>
                      <a:pt x="9" y="58"/>
                    </a:cubicBezTo>
                    <a:cubicBezTo>
                      <a:pt x="9" y="44"/>
                      <a:pt x="9" y="29"/>
                      <a:pt x="9" y="14"/>
                    </a:cubicBezTo>
                    <a:cubicBezTo>
                      <a:pt x="9" y="11"/>
                      <a:pt x="7" y="9"/>
                      <a:pt x="6" y="8"/>
                    </a:cubicBezTo>
                    <a:cubicBezTo>
                      <a:pt x="4" y="6"/>
                      <a:pt x="2" y="4"/>
                      <a:pt x="0" y="2"/>
                    </a:cubicBezTo>
                    <a:cubicBezTo>
                      <a:pt x="4" y="1"/>
                      <a:pt x="7" y="2"/>
                      <a:pt x="10" y="1"/>
                    </a:cubicBezTo>
                    <a:cubicBezTo>
                      <a:pt x="18" y="0"/>
                      <a:pt x="22" y="3"/>
                      <a:pt x="27" y="9"/>
                    </a:cubicBezTo>
                    <a:cubicBezTo>
                      <a:pt x="34" y="19"/>
                      <a:pt x="42" y="29"/>
                      <a:pt x="50" y="39"/>
                    </a:cubicBezTo>
                    <a:cubicBezTo>
                      <a:pt x="51" y="40"/>
                      <a:pt x="52" y="41"/>
                      <a:pt x="54" y="42"/>
                    </a:cubicBezTo>
                    <a:cubicBezTo>
                      <a:pt x="54" y="41"/>
                      <a:pt x="54" y="39"/>
                      <a:pt x="54" y="38"/>
                    </a:cubicBezTo>
                    <a:cubicBezTo>
                      <a:pt x="54" y="30"/>
                      <a:pt x="54" y="23"/>
                      <a:pt x="54" y="15"/>
                    </a:cubicBezTo>
                    <a:cubicBezTo>
                      <a:pt x="54" y="9"/>
                      <a:pt x="53" y="4"/>
                      <a:pt x="46" y="3"/>
                    </a:cubicBezTo>
                    <a:cubicBezTo>
                      <a:pt x="46" y="3"/>
                      <a:pt x="45" y="3"/>
                      <a:pt x="45" y="3"/>
                    </a:cubicBezTo>
                    <a:cubicBezTo>
                      <a:pt x="48" y="1"/>
                      <a:pt x="61" y="1"/>
                      <a:pt x="65" y="2"/>
                    </a:cubicBezTo>
                    <a:cubicBezTo>
                      <a:pt x="64" y="3"/>
                      <a:pt x="64" y="3"/>
                      <a:pt x="63" y="4"/>
                    </a:cubicBezTo>
                    <a:cubicBezTo>
                      <a:pt x="59" y="5"/>
                      <a:pt x="57" y="8"/>
                      <a:pt x="58" y="12"/>
                    </a:cubicBezTo>
                    <a:cubicBezTo>
                      <a:pt x="58" y="17"/>
                      <a:pt x="58" y="22"/>
                      <a:pt x="58" y="26"/>
                    </a:cubicBezTo>
                    <a:cubicBezTo>
                      <a:pt x="58" y="39"/>
                      <a:pt x="58" y="51"/>
                      <a:pt x="58" y="64"/>
                    </a:cubicBezTo>
                    <a:cubicBezTo>
                      <a:pt x="58" y="66"/>
                      <a:pt x="58" y="67"/>
                      <a:pt x="58" y="69"/>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7" name="Freeform 53">
                <a:extLst>
                  <a:ext uri="{FF2B5EF4-FFF2-40B4-BE49-F238E27FC236}">
                    <a16:creationId xmlns:a16="http://schemas.microsoft.com/office/drawing/2014/main" id="{8F1A2BEF-DE60-43BE-9443-E64E95C8AB6F}"/>
                  </a:ext>
                </a:extLst>
              </p:cNvPr>
              <p:cNvSpPr>
                <a:spLocks noEditPoints="1"/>
              </p:cNvSpPr>
              <p:nvPr/>
            </p:nvSpPr>
            <p:spPr bwMode="auto">
              <a:xfrm>
                <a:off x="5700062" y="26009575"/>
                <a:ext cx="353921" cy="503354"/>
              </a:xfrm>
              <a:custGeom>
                <a:avLst/>
                <a:gdLst>
                  <a:gd name="T0" fmla="*/ 9 w 50"/>
                  <a:gd name="T1" fmla="*/ 71 h 71"/>
                  <a:gd name="T2" fmla="*/ 31 w 50"/>
                  <a:gd name="T3" fmla="*/ 41 h 71"/>
                  <a:gd name="T4" fmla="*/ 23 w 50"/>
                  <a:gd name="T5" fmla="*/ 44 h 71"/>
                  <a:gd name="T6" fmla="*/ 3 w 50"/>
                  <a:gd name="T7" fmla="*/ 33 h 71"/>
                  <a:gd name="T8" fmla="*/ 3 w 50"/>
                  <a:gd name="T9" fmla="*/ 13 h 71"/>
                  <a:gd name="T10" fmla="*/ 21 w 50"/>
                  <a:gd name="T11" fmla="*/ 1 h 71"/>
                  <a:gd name="T12" fmla="*/ 41 w 50"/>
                  <a:gd name="T13" fmla="*/ 11 h 71"/>
                  <a:gd name="T14" fmla="*/ 34 w 50"/>
                  <a:gd name="T15" fmla="*/ 59 h 71"/>
                  <a:gd name="T16" fmla="*/ 9 w 50"/>
                  <a:gd name="T17" fmla="*/ 71 h 71"/>
                  <a:gd name="T18" fmla="*/ 31 w 50"/>
                  <a:gd name="T19" fmla="*/ 32 h 71"/>
                  <a:gd name="T20" fmla="*/ 32 w 50"/>
                  <a:gd name="T21" fmla="*/ 32 h 71"/>
                  <a:gd name="T22" fmla="*/ 28 w 50"/>
                  <a:gd name="T23" fmla="*/ 12 h 71"/>
                  <a:gd name="T24" fmla="*/ 25 w 50"/>
                  <a:gd name="T25" fmla="*/ 6 h 71"/>
                  <a:gd name="T26" fmla="*/ 19 w 50"/>
                  <a:gd name="T27" fmla="*/ 3 h 71"/>
                  <a:gd name="T28" fmla="*/ 15 w 50"/>
                  <a:gd name="T29" fmla="*/ 8 h 71"/>
                  <a:gd name="T30" fmla="*/ 14 w 50"/>
                  <a:gd name="T31" fmla="*/ 10 h 71"/>
                  <a:gd name="T32" fmla="*/ 18 w 50"/>
                  <a:gd name="T33" fmla="*/ 32 h 71"/>
                  <a:gd name="T34" fmla="*/ 21 w 50"/>
                  <a:gd name="T35" fmla="*/ 37 h 71"/>
                  <a:gd name="T36" fmla="*/ 29 w 50"/>
                  <a:gd name="T37" fmla="*/ 39 h 71"/>
                  <a:gd name="T38" fmla="*/ 31 w 50"/>
                  <a:gd name="T39" fmla="*/ 33 h 71"/>
                  <a:gd name="T40" fmla="*/ 31 w 50"/>
                  <a:gd name="T41" fmla="*/ 3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71">
                    <a:moveTo>
                      <a:pt x="9" y="71"/>
                    </a:moveTo>
                    <a:cubicBezTo>
                      <a:pt x="22" y="66"/>
                      <a:pt x="29" y="55"/>
                      <a:pt x="31" y="41"/>
                    </a:cubicBezTo>
                    <a:cubicBezTo>
                      <a:pt x="28" y="42"/>
                      <a:pt x="26" y="43"/>
                      <a:pt x="23" y="44"/>
                    </a:cubicBezTo>
                    <a:cubicBezTo>
                      <a:pt x="14" y="46"/>
                      <a:pt x="7" y="42"/>
                      <a:pt x="3" y="33"/>
                    </a:cubicBezTo>
                    <a:cubicBezTo>
                      <a:pt x="0" y="26"/>
                      <a:pt x="1" y="19"/>
                      <a:pt x="3" y="13"/>
                    </a:cubicBezTo>
                    <a:cubicBezTo>
                      <a:pt x="7" y="5"/>
                      <a:pt x="13" y="1"/>
                      <a:pt x="21" y="1"/>
                    </a:cubicBezTo>
                    <a:cubicBezTo>
                      <a:pt x="29" y="0"/>
                      <a:pt x="36" y="3"/>
                      <a:pt x="41" y="11"/>
                    </a:cubicBezTo>
                    <a:cubicBezTo>
                      <a:pt x="50" y="26"/>
                      <a:pt x="47" y="47"/>
                      <a:pt x="34" y="59"/>
                    </a:cubicBezTo>
                    <a:cubicBezTo>
                      <a:pt x="28" y="65"/>
                      <a:pt x="17" y="70"/>
                      <a:pt x="9" y="71"/>
                    </a:cubicBezTo>
                    <a:close/>
                    <a:moveTo>
                      <a:pt x="31" y="32"/>
                    </a:moveTo>
                    <a:cubicBezTo>
                      <a:pt x="31" y="32"/>
                      <a:pt x="31" y="32"/>
                      <a:pt x="32" y="32"/>
                    </a:cubicBezTo>
                    <a:cubicBezTo>
                      <a:pt x="30" y="25"/>
                      <a:pt x="29" y="19"/>
                      <a:pt x="28" y="12"/>
                    </a:cubicBezTo>
                    <a:cubicBezTo>
                      <a:pt x="27" y="10"/>
                      <a:pt x="26" y="8"/>
                      <a:pt x="25" y="6"/>
                    </a:cubicBezTo>
                    <a:cubicBezTo>
                      <a:pt x="24" y="4"/>
                      <a:pt x="22" y="3"/>
                      <a:pt x="19" y="3"/>
                    </a:cubicBezTo>
                    <a:cubicBezTo>
                      <a:pt x="17" y="4"/>
                      <a:pt x="15" y="5"/>
                      <a:pt x="15" y="8"/>
                    </a:cubicBezTo>
                    <a:cubicBezTo>
                      <a:pt x="15" y="9"/>
                      <a:pt x="14" y="10"/>
                      <a:pt x="14" y="10"/>
                    </a:cubicBezTo>
                    <a:cubicBezTo>
                      <a:pt x="15" y="18"/>
                      <a:pt x="16" y="25"/>
                      <a:pt x="18" y="32"/>
                    </a:cubicBezTo>
                    <a:cubicBezTo>
                      <a:pt x="19" y="34"/>
                      <a:pt x="20" y="35"/>
                      <a:pt x="21" y="37"/>
                    </a:cubicBezTo>
                    <a:cubicBezTo>
                      <a:pt x="23" y="39"/>
                      <a:pt x="25" y="39"/>
                      <a:pt x="29" y="39"/>
                    </a:cubicBezTo>
                    <a:cubicBezTo>
                      <a:pt x="32" y="38"/>
                      <a:pt x="31" y="35"/>
                      <a:pt x="31" y="33"/>
                    </a:cubicBezTo>
                    <a:cubicBezTo>
                      <a:pt x="31" y="33"/>
                      <a:pt x="31" y="32"/>
                      <a:pt x="31" y="3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8" name="Freeform 54">
                <a:extLst>
                  <a:ext uri="{FF2B5EF4-FFF2-40B4-BE49-F238E27FC236}">
                    <a16:creationId xmlns:a16="http://schemas.microsoft.com/office/drawing/2014/main" id="{854BFC4C-273E-4CD3-AA7A-F6841F6A1E71}"/>
                  </a:ext>
                </a:extLst>
              </p:cNvPr>
              <p:cNvSpPr>
                <a:spLocks/>
              </p:cNvSpPr>
              <p:nvPr/>
            </p:nvSpPr>
            <p:spPr bwMode="auto">
              <a:xfrm>
                <a:off x="4323703" y="20386164"/>
                <a:ext cx="471894" cy="534814"/>
              </a:xfrm>
              <a:custGeom>
                <a:avLst/>
                <a:gdLst>
                  <a:gd name="T0" fmla="*/ 42 w 68"/>
                  <a:gd name="T1" fmla="*/ 7 h 77"/>
                  <a:gd name="T2" fmla="*/ 62 w 68"/>
                  <a:gd name="T3" fmla="*/ 0 h 77"/>
                  <a:gd name="T4" fmla="*/ 60 w 68"/>
                  <a:gd name="T5" fmla="*/ 3 h 77"/>
                  <a:gd name="T6" fmla="*/ 57 w 68"/>
                  <a:gd name="T7" fmla="*/ 12 h 77"/>
                  <a:gd name="T8" fmla="*/ 65 w 68"/>
                  <a:gd name="T9" fmla="*/ 40 h 77"/>
                  <a:gd name="T10" fmla="*/ 67 w 68"/>
                  <a:gd name="T11" fmla="*/ 55 h 77"/>
                  <a:gd name="T12" fmla="*/ 62 w 68"/>
                  <a:gd name="T13" fmla="*/ 68 h 77"/>
                  <a:gd name="T14" fmla="*/ 34 w 68"/>
                  <a:gd name="T15" fmla="*/ 76 h 77"/>
                  <a:gd name="T16" fmla="*/ 21 w 68"/>
                  <a:gd name="T17" fmla="*/ 66 h 77"/>
                  <a:gd name="T18" fmla="*/ 19 w 68"/>
                  <a:gd name="T19" fmla="*/ 60 h 77"/>
                  <a:gd name="T20" fmla="*/ 10 w 68"/>
                  <a:gd name="T21" fmla="*/ 27 h 77"/>
                  <a:gd name="T22" fmla="*/ 9 w 68"/>
                  <a:gd name="T23" fmla="*/ 25 h 77"/>
                  <a:gd name="T24" fmla="*/ 2 w 68"/>
                  <a:gd name="T25" fmla="*/ 20 h 77"/>
                  <a:gd name="T26" fmla="*/ 0 w 68"/>
                  <a:gd name="T27" fmla="*/ 19 h 77"/>
                  <a:gd name="T28" fmla="*/ 27 w 68"/>
                  <a:gd name="T29" fmla="*/ 10 h 77"/>
                  <a:gd name="T30" fmla="*/ 30 w 68"/>
                  <a:gd name="T31" fmla="*/ 10 h 77"/>
                  <a:gd name="T32" fmla="*/ 30 w 68"/>
                  <a:gd name="T33" fmla="*/ 11 h 77"/>
                  <a:gd name="T34" fmla="*/ 27 w 68"/>
                  <a:gd name="T35" fmla="*/ 12 h 77"/>
                  <a:gd name="T36" fmla="*/ 24 w 68"/>
                  <a:gd name="T37" fmla="*/ 20 h 77"/>
                  <a:gd name="T38" fmla="*/ 34 w 68"/>
                  <a:gd name="T39" fmla="*/ 59 h 77"/>
                  <a:gd name="T40" fmla="*/ 35 w 68"/>
                  <a:gd name="T41" fmla="*/ 61 h 77"/>
                  <a:gd name="T42" fmla="*/ 50 w 68"/>
                  <a:gd name="T43" fmla="*/ 70 h 77"/>
                  <a:gd name="T44" fmla="*/ 64 w 68"/>
                  <a:gd name="T45" fmla="*/ 55 h 77"/>
                  <a:gd name="T46" fmla="*/ 63 w 68"/>
                  <a:gd name="T47" fmla="*/ 45 h 77"/>
                  <a:gd name="T48" fmla="*/ 54 w 68"/>
                  <a:gd name="T49" fmla="*/ 15 h 77"/>
                  <a:gd name="T50" fmla="*/ 44 w 68"/>
                  <a:gd name="T51" fmla="*/ 7 h 77"/>
                  <a:gd name="T52" fmla="*/ 42 w 68"/>
                  <a:gd name="T53" fmla="*/ 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7">
                    <a:moveTo>
                      <a:pt x="42" y="7"/>
                    </a:moveTo>
                    <a:cubicBezTo>
                      <a:pt x="45" y="4"/>
                      <a:pt x="57" y="1"/>
                      <a:pt x="62" y="0"/>
                    </a:cubicBezTo>
                    <a:cubicBezTo>
                      <a:pt x="61" y="1"/>
                      <a:pt x="61" y="2"/>
                      <a:pt x="60" y="3"/>
                    </a:cubicBezTo>
                    <a:cubicBezTo>
                      <a:pt x="57" y="5"/>
                      <a:pt x="56" y="8"/>
                      <a:pt x="57" y="12"/>
                    </a:cubicBezTo>
                    <a:cubicBezTo>
                      <a:pt x="60" y="21"/>
                      <a:pt x="63" y="31"/>
                      <a:pt x="65" y="40"/>
                    </a:cubicBezTo>
                    <a:cubicBezTo>
                      <a:pt x="66" y="45"/>
                      <a:pt x="67" y="50"/>
                      <a:pt x="67" y="55"/>
                    </a:cubicBezTo>
                    <a:cubicBezTo>
                      <a:pt x="68" y="61"/>
                      <a:pt x="66" y="65"/>
                      <a:pt x="62" y="68"/>
                    </a:cubicBezTo>
                    <a:cubicBezTo>
                      <a:pt x="54" y="74"/>
                      <a:pt x="44" y="77"/>
                      <a:pt x="34" y="76"/>
                    </a:cubicBezTo>
                    <a:cubicBezTo>
                      <a:pt x="28" y="75"/>
                      <a:pt x="24" y="72"/>
                      <a:pt x="21" y="66"/>
                    </a:cubicBezTo>
                    <a:cubicBezTo>
                      <a:pt x="20" y="64"/>
                      <a:pt x="19" y="62"/>
                      <a:pt x="19" y="60"/>
                    </a:cubicBezTo>
                    <a:cubicBezTo>
                      <a:pt x="16" y="49"/>
                      <a:pt x="13" y="38"/>
                      <a:pt x="10" y="27"/>
                    </a:cubicBezTo>
                    <a:cubicBezTo>
                      <a:pt x="10" y="27"/>
                      <a:pt x="9" y="26"/>
                      <a:pt x="9" y="25"/>
                    </a:cubicBezTo>
                    <a:cubicBezTo>
                      <a:pt x="8" y="22"/>
                      <a:pt x="6" y="20"/>
                      <a:pt x="2" y="20"/>
                    </a:cubicBezTo>
                    <a:cubicBezTo>
                      <a:pt x="1" y="20"/>
                      <a:pt x="1" y="20"/>
                      <a:pt x="0" y="19"/>
                    </a:cubicBezTo>
                    <a:cubicBezTo>
                      <a:pt x="8" y="15"/>
                      <a:pt x="18" y="13"/>
                      <a:pt x="27" y="10"/>
                    </a:cubicBezTo>
                    <a:cubicBezTo>
                      <a:pt x="28" y="10"/>
                      <a:pt x="29" y="10"/>
                      <a:pt x="30" y="10"/>
                    </a:cubicBezTo>
                    <a:cubicBezTo>
                      <a:pt x="30" y="10"/>
                      <a:pt x="30" y="10"/>
                      <a:pt x="30" y="11"/>
                    </a:cubicBezTo>
                    <a:cubicBezTo>
                      <a:pt x="29" y="11"/>
                      <a:pt x="28" y="12"/>
                      <a:pt x="27" y="12"/>
                    </a:cubicBezTo>
                    <a:cubicBezTo>
                      <a:pt x="24" y="14"/>
                      <a:pt x="23" y="16"/>
                      <a:pt x="24" y="20"/>
                    </a:cubicBezTo>
                    <a:cubicBezTo>
                      <a:pt x="27" y="33"/>
                      <a:pt x="31" y="46"/>
                      <a:pt x="34" y="59"/>
                    </a:cubicBezTo>
                    <a:cubicBezTo>
                      <a:pt x="35" y="60"/>
                      <a:pt x="35" y="60"/>
                      <a:pt x="35" y="61"/>
                    </a:cubicBezTo>
                    <a:cubicBezTo>
                      <a:pt x="38" y="68"/>
                      <a:pt x="43" y="71"/>
                      <a:pt x="50" y="70"/>
                    </a:cubicBezTo>
                    <a:cubicBezTo>
                      <a:pt x="59" y="68"/>
                      <a:pt x="64" y="63"/>
                      <a:pt x="64" y="55"/>
                    </a:cubicBezTo>
                    <a:cubicBezTo>
                      <a:pt x="64" y="51"/>
                      <a:pt x="63" y="48"/>
                      <a:pt x="63" y="45"/>
                    </a:cubicBezTo>
                    <a:cubicBezTo>
                      <a:pt x="60" y="35"/>
                      <a:pt x="57" y="25"/>
                      <a:pt x="54" y="15"/>
                    </a:cubicBezTo>
                    <a:cubicBezTo>
                      <a:pt x="52" y="8"/>
                      <a:pt x="51" y="7"/>
                      <a:pt x="44" y="7"/>
                    </a:cubicBezTo>
                    <a:cubicBezTo>
                      <a:pt x="43" y="7"/>
                      <a:pt x="43" y="7"/>
                      <a:pt x="42" y="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9" name="Freeform 55">
                <a:extLst>
                  <a:ext uri="{FF2B5EF4-FFF2-40B4-BE49-F238E27FC236}">
                    <a16:creationId xmlns:a16="http://schemas.microsoft.com/office/drawing/2014/main" id="{539B124B-7DF4-4150-9E44-C8FF73B41E51}"/>
                  </a:ext>
                </a:extLst>
              </p:cNvPr>
              <p:cNvSpPr>
                <a:spLocks/>
              </p:cNvSpPr>
              <p:nvPr/>
            </p:nvSpPr>
            <p:spPr bwMode="auto">
              <a:xfrm>
                <a:off x="7894371" y="22195094"/>
                <a:ext cx="550543" cy="440435"/>
              </a:xfrm>
              <a:custGeom>
                <a:avLst/>
                <a:gdLst>
                  <a:gd name="T0" fmla="*/ 0 w 79"/>
                  <a:gd name="T1" fmla="*/ 22 h 63"/>
                  <a:gd name="T2" fmla="*/ 20 w 79"/>
                  <a:gd name="T3" fmla="*/ 13 h 63"/>
                  <a:gd name="T4" fmla="*/ 20 w 79"/>
                  <a:gd name="T5" fmla="*/ 17 h 63"/>
                  <a:gd name="T6" fmla="*/ 12 w 79"/>
                  <a:gd name="T7" fmla="*/ 26 h 63"/>
                  <a:gd name="T8" fmla="*/ 13 w 79"/>
                  <a:gd name="T9" fmla="*/ 46 h 63"/>
                  <a:gd name="T10" fmla="*/ 24 w 79"/>
                  <a:gd name="T11" fmla="*/ 50 h 63"/>
                  <a:gd name="T12" fmla="*/ 32 w 79"/>
                  <a:gd name="T13" fmla="*/ 42 h 63"/>
                  <a:gd name="T14" fmla="*/ 32 w 79"/>
                  <a:gd name="T15" fmla="*/ 35 h 63"/>
                  <a:gd name="T16" fmla="*/ 35 w 79"/>
                  <a:gd name="T17" fmla="*/ 14 h 63"/>
                  <a:gd name="T18" fmla="*/ 51 w 79"/>
                  <a:gd name="T19" fmla="*/ 1 h 63"/>
                  <a:gd name="T20" fmla="*/ 66 w 79"/>
                  <a:gd name="T21" fmla="*/ 7 h 63"/>
                  <a:gd name="T22" fmla="*/ 73 w 79"/>
                  <a:gd name="T23" fmla="*/ 24 h 63"/>
                  <a:gd name="T24" fmla="*/ 73 w 79"/>
                  <a:gd name="T25" fmla="*/ 28 h 63"/>
                  <a:gd name="T26" fmla="*/ 76 w 79"/>
                  <a:gd name="T27" fmla="*/ 32 h 63"/>
                  <a:gd name="T28" fmla="*/ 79 w 79"/>
                  <a:gd name="T29" fmla="*/ 34 h 63"/>
                  <a:gd name="T30" fmla="*/ 59 w 79"/>
                  <a:gd name="T31" fmla="*/ 42 h 63"/>
                  <a:gd name="T32" fmla="*/ 62 w 79"/>
                  <a:gd name="T33" fmla="*/ 38 h 63"/>
                  <a:gd name="T34" fmla="*/ 69 w 79"/>
                  <a:gd name="T35" fmla="*/ 26 h 63"/>
                  <a:gd name="T36" fmla="*/ 65 w 79"/>
                  <a:gd name="T37" fmla="*/ 12 h 63"/>
                  <a:gd name="T38" fmla="*/ 50 w 79"/>
                  <a:gd name="T39" fmla="*/ 14 h 63"/>
                  <a:gd name="T40" fmla="*/ 49 w 79"/>
                  <a:gd name="T41" fmla="*/ 21 h 63"/>
                  <a:gd name="T42" fmla="*/ 48 w 79"/>
                  <a:gd name="T43" fmla="*/ 39 h 63"/>
                  <a:gd name="T44" fmla="*/ 45 w 79"/>
                  <a:gd name="T45" fmla="*/ 50 h 63"/>
                  <a:gd name="T46" fmla="*/ 15 w 79"/>
                  <a:gd name="T47" fmla="*/ 53 h 63"/>
                  <a:gd name="T48" fmla="*/ 7 w 79"/>
                  <a:gd name="T49" fmla="*/ 34 h 63"/>
                  <a:gd name="T50" fmla="*/ 0 w 79"/>
                  <a:gd name="T51" fmla="*/ 2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9" h="63">
                    <a:moveTo>
                      <a:pt x="0" y="22"/>
                    </a:moveTo>
                    <a:cubicBezTo>
                      <a:pt x="7" y="19"/>
                      <a:pt x="14" y="16"/>
                      <a:pt x="20" y="13"/>
                    </a:cubicBezTo>
                    <a:cubicBezTo>
                      <a:pt x="22" y="15"/>
                      <a:pt x="21" y="16"/>
                      <a:pt x="20" y="17"/>
                    </a:cubicBezTo>
                    <a:cubicBezTo>
                      <a:pt x="17" y="20"/>
                      <a:pt x="14" y="23"/>
                      <a:pt x="12" y="26"/>
                    </a:cubicBezTo>
                    <a:cubicBezTo>
                      <a:pt x="8" y="33"/>
                      <a:pt x="9" y="39"/>
                      <a:pt x="13" y="46"/>
                    </a:cubicBezTo>
                    <a:cubicBezTo>
                      <a:pt x="16" y="50"/>
                      <a:pt x="19" y="51"/>
                      <a:pt x="24" y="50"/>
                    </a:cubicBezTo>
                    <a:cubicBezTo>
                      <a:pt x="28" y="49"/>
                      <a:pt x="31" y="46"/>
                      <a:pt x="32" y="42"/>
                    </a:cubicBezTo>
                    <a:cubicBezTo>
                      <a:pt x="32" y="40"/>
                      <a:pt x="32" y="37"/>
                      <a:pt x="32" y="35"/>
                    </a:cubicBezTo>
                    <a:cubicBezTo>
                      <a:pt x="33" y="28"/>
                      <a:pt x="33" y="21"/>
                      <a:pt x="35" y="14"/>
                    </a:cubicBezTo>
                    <a:cubicBezTo>
                      <a:pt x="37" y="6"/>
                      <a:pt x="43" y="2"/>
                      <a:pt x="51" y="1"/>
                    </a:cubicBezTo>
                    <a:cubicBezTo>
                      <a:pt x="57" y="0"/>
                      <a:pt x="62" y="3"/>
                      <a:pt x="66" y="7"/>
                    </a:cubicBezTo>
                    <a:cubicBezTo>
                      <a:pt x="70" y="12"/>
                      <a:pt x="72" y="18"/>
                      <a:pt x="73" y="24"/>
                    </a:cubicBezTo>
                    <a:cubicBezTo>
                      <a:pt x="73" y="26"/>
                      <a:pt x="73" y="27"/>
                      <a:pt x="73" y="28"/>
                    </a:cubicBezTo>
                    <a:cubicBezTo>
                      <a:pt x="73" y="30"/>
                      <a:pt x="74" y="32"/>
                      <a:pt x="76" y="32"/>
                    </a:cubicBezTo>
                    <a:cubicBezTo>
                      <a:pt x="77" y="32"/>
                      <a:pt x="78" y="33"/>
                      <a:pt x="79" y="34"/>
                    </a:cubicBezTo>
                    <a:cubicBezTo>
                      <a:pt x="75" y="37"/>
                      <a:pt x="63" y="42"/>
                      <a:pt x="59" y="42"/>
                    </a:cubicBezTo>
                    <a:cubicBezTo>
                      <a:pt x="60" y="40"/>
                      <a:pt x="61" y="39"/>
                      <a:pt x="62" y="38"/>
                    </a:cubicBezTo>
                    <a:cubicBezTo>
                      <a:pt x="65" y="34"/>
                      <a:pt x="68" y="31"/>
                      <a:pt x="69" y="26"/>
                    </a:cubicBezTo>
                    <a:cubicBezTo>
                      <a:pt x="70" y="21"/>
                      <a:pt x="69" y="16"/>
                      <a:pt x="65" y="12"/>
                    </a:cubicBezTo>
                    <a:cubicBezTo>
                      <a:pt x="61" y="7"/>
                      <a:pt x="53" y="8"/>
                      <a:pt x="50" y="14"/>
                    </a:cubicBezTo>
                    <a:cubicBezTo>
                      <a:pt x="49" y="16"/>
                      <a:pt x="49" y="19"/>
                      <a:pt x="49" y="21"/>
                    </a:cubicBezTo>
                    <a:cubicBezTo>
                      <a:pt x="48" y="27"/>
                      <a:pt x="49" y="33"/>
                      <a:pt x="48" y="39"/>
                    </a:cubicBezTo>
                    <a:cubicBezTo>
                      <a:pt x="47" y="42"/>
                      <a:pt x="47" y="46"/>
                      <a:pt x="45" y="50"/>
                    </a:cubicBezTo>
                    <a:cubicBezTo>
                      <a:pt x="39" y="60"/>
                      <a:pt x="24" y="63"/>
                      <a:pt x="15" y="53"/>
                    </a:cubicBezTo>
                    <a:cubicBezTo>
                      <a:pt x="11" y="47"/>
                      <a:pt x="8" y="41"/>
                      <a:pt x="7" y="34"/>
                    </a:cubicBezTo>
                    <a:cubicBezTo>
                      <a:pt x="5" y="27"/>
                      <a:pt x="5" y="27"/>
                      <a:pt x="0" y="2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0" name="Freeform 56">
                <a:extLst>
                  <a:ext uri="{FF2B5EF4-FFF2-40B4-BE49-F238E27FC236}">
                    <a16:creationId xmlns:a16="http://schemas.microsoft.com/office/drawing/2014/main" id="{67B36885-76BA-4B87-9989-58BAB32207E3}"/>
                  </a:ext>
                </a:extLst>
              </p:cNvPr>
              <p:cNvSpPr>
                <a:spLocks/>
              </p:cNvSpPr>
              <p:nvPr/>
            </p:nvSpPr>
            <p:spPr bwMode="auto">
              <a:xfrm>
                <a:off x="7902235" y="24263565"/>
                <a:ext cx="542679" cy="503354"/>
              </a:xfrm>
              <a:custGeom>
                <a:avLst/>
                <a:gdLst>
                  <a:gd name="T0" fmla="*/ 64 w 77"/>
                  <a:gd name="T1" fmla="*/ 40 h 72"/>
                  <a:gd name="T2" fmla="*/ 65 w 77"/>
                  <a:gd name="T3" fmla="*/ 37 h 72"/>
                  <a:gd name="T4" fmla="*/ 59 w 77"/>
                  <a:gd name="T5" fmla="*/ 30 h 72"/>
                  <a:gd name="T6" fmla="*/ 45 w 77"/>
                  <a:gd name="T7" fmla="*/ 32 h 72"/>
                  <a:gd name="T8" fmla="*/ 37 w 77"/>
                  <a:gd name="T9" fmla="*/ 32 h 72"/>
                  <a:gd name="T10" fmla="*/ 33 w 77"/>
                  <a:gd name="T11" fmla="*/ 33 h 72"/>
                  <a:gd name="T12" fmla="*/ 39 w 77"/>
                  <a:gd name="T13" fmla="*/ 41 h 72"/>
                  <a:gd name="T14" fmla="*/ 47 w 77"/>
                  <a:gd name="T15" fmla="*/ 52 h 72"/>
                  <a:gd name="T16" fmla="*/ 50 w 77"/>
                  <a:gd name="T17" fmla="*/ 56 h 72"/>
                  <a:gd name="T18" fmla="*/ 57 w 77"/>
                  <a:gd name="T19" fmla="*/ 55 h 72"/>
                  <a:gd name="T20" fmla="*/ 60 w 77"/>
                  <a:gd name="T21" fmla="*/ 51 h 72"/>
                  <a:gd name="T22" fmla="*/ 53 w 77"/>
                  <a:gd name="T23" fmla="*/ 72 h 72"/>
                  <a:gd name="T24" fmla="*/ 52 w 77"/>
                  <a:gd name="T25" fmla="*/ 71 h 72"/>
                  <a:gd name="T26" fmla="*/ 48 w 77"/>
                  <a:gd name="T27" fmla="*/ 60 h 72"/>
                  <a:gd name="T28" fmla="*/ 31 w 77"/>
                  <a:gd name="T29" fmla="*/ 37 h 72"/>
                  <a:gd name="T30" fmla="*/ 26 w 77"/>
                  <a:gd name="T31" fmla="*/ 33 h 72"/>
                  <a:gd name="T32" fmla="*/ 13 w 77"/>
                  <a:gd name="T33" fmla="*/ 27 h 72"/>
                  <a:gd name="T34" fmla="*/ 2 w 77"/>
                  <a:gd name="T35" fmla="*/ 31 h 72"/>
                  <a:gd name="T36" fmla="*/ 1 w 77"/>
                  <a:gd name="T37" fmla="*/ 32 h 72"/>
                  <a:gd name="T38" fmla="*/ 0 w 77"/>
                  <a:gd name="T39" fmla="*/ 30 h 72"/>
                  <a:gd name="T40" fmla="*/ 12 w 77"/>
                  <a:gd name="T41" fmla="*/ 1 h 72"/>
                  <a:gd name="T42" fmla="*/ 13 w 77"/>
                  <a:gd name="T43" fmla="*/ 0 h 72"/>
                  <a:gd name="T44" fmla="*/ 13 w 77"/>
                  <a:gd name="T45" fmla="*/ 3 h 72"/>
                  <a:gd name="T46" fmla="*/ 18 w 77"/>
                  <a:gd name="T47" fmla="*/ 12 h 72"/>
                  <a:gd name="T48" fmla="*/ 30 w 77"/>
                  <a:gd name="T49" fmla="*/ 17 h 72"/>
                  <a:gd name="T50" fmla="*/ 34 w 77"/>
                  <a:gd name="T51" fmla="*/ 18 h 72"/>
                  <a:gd name="T52" fmla="*/ 67 w 77"/>
                  <a:gd name="T53" fmla="*/ 14 h 72"/>
                  <a:gd name="T54" fmla="*/ 76 w 77"/>
                  <a:gd name="T55" fmla="*/ 8 h 72"/>
                  <a:gd name="T56" fmla="*/ 77 w 77"/>
                  <a:gd name="T57" fmla="*/ 10 h 72"/>
                  <a:gd name="T58" fmla="*/ 66 w 77"/>
                  <a:gd name="T59" fmla="*/ 39 h 72"/>
                  <a:gd name="T60" fmla="*/ 64 w 77"/>
                  <a:gd name="T61" fmla="*/ 4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72">
                    <a:moveTo>
                      <a:pt x="64" y="40"/>
                    </a:moveTo>
                    <a:cubicBezTo>
                      <a:pt x="65" y="39"/>
                      <a:pt x="65" y="38"/>
                      <a:pt x="65" y="37"/>
                    </a:cubicBezTo>
                    <a:cubicBezTo>
                      <a:pt x="67" y="31"/>
                      <a:pt x="66" y="30"/>
                      <a:pt x="59" y="30"/>
                    </a:cubicBezTo>
                    <a:cubicBezTo>
                      <a:pt x="54" y="31"/>
                      <a:pt x="50" y="31"/>
                      <a:pt x="45" y="32"/>
                    </a:cubicBezTo>
                    <a:cubicBezTo>
                      <a:pt x="42" y="32"/>
                      <a:pt x="40" y="32"/>
                      <a:pt x="37" y="32"/>
                    </a:cubicBezTo>
                    <a:cubicBezTo>
                      <a:pt x="36" y="33"/>
                      <a:pt x="35" y="33"/>
                      <a:pt x="33" y="33"/>
                    </a:cubicBezTo>
                    <a:cubicBezTo>
                      <a:pt x="35" y="36"/>
                      <a:pt x="37" y="39"/>
                      <a:pt x="39" y="41"/>
                    </a:cubicBezTo>
                    <a:cubicBezTo>
                      <a:pt x="41" y="45"/>
                      <a:pt x="44" y="48"/>
                      <a:pt x="47" y="52"/>
                    </a:cubicBezTo>
                    <a:cubicBezTo>
                      <a:pt x="48" y="53"/>
                      <a:pt x="49" y="55"/>
                      <a:pt x="50" y="56"/>
                    </a:cubicBezTo>
                    <a:cubicBezTo>
                      <a:pt x="53" y="58"/>
                      <a:pt x="55" y="58"/>
                      <a:pt x="57" y="55"/>
                    </a:cubicBezTo>
                    <a:cubicBezTo>
                      <a:pt x="58" y="54"/>
                      <a:pt x="59" y="53"/>
                      <a:pt x="60" y="51"/>
                    </a:cubicBezTo>
                    <a:cubicBezTo>
                      <a:pt x="60" y="55"/>
                      <a:pt x="56" y="68"/>
                      <a:pt x="53" y="72"/>
                    </a:cubicBezTo>
                    <a:cubicBezTo>
                      <a:pt x="53" y="71"/>
                      <a:pt x="52" y="71"/>
                      <a:pt x="52" y="71"/>
                    </a:cubicBezTo>
                    <a:cubicBezTo>
                      <a:pt x="52" y="67"/>
                      <a:pt x="50" y="64"/>
                      <a:pt x="48" y="60"/>
                    </a:cubicBezTo>
                    <a:cubicBezTo>
                      <a:pt x="42" y="53"/>
                      <a:pt x="37" y="45"/>
                      <a:pt x="31" y="37"/>
                    </a:cubicBezTo>
                    <a:cubicBezTo>
                      <a:pt x="30" y="35"/>
                      <a:pt x="29" y="34"/>
                      <a:pt x="26" y="33"/>
                    </a:cubicBezTo>
                    <a:cubicBezTo>
                      <a:pt x="22" y="31"/>
                      <a:pt x="17" y="29"/>
                      <a:pt x="13" y="27"/>
                    </a:cubicBezTo>
                    <a:cubicBezTo>
                      <a:pt x="7" y="25"/>
                      <a:pt x="6" y="25"/>
                      <a:pt x="2" y="31"/>
                    </a:cubicBezTo>
                    <a:cubicBezTo>
                      <a:pt x="2" y="31"/>
                      <a:pt x="1" y="31"/>
                      <a:pt x="1" y="32"/>
                    </a:cubicBezTo>
                    <a:cubicBezTo>
                      <a:pt x="1" y="31"/>
                      <a:pt x="0" y="31"/>
                      <a:pt x="0" y="30"/>
                    </a:cubicBezTo>
                    <a:cubicBezTo>
                      <a:pt x="4" y="20"/>
                      <a:pt x="8" y="11"/>
                      <a:pt x="12" y="1"/>
                    </a:cubicBezTo>
                    <a:cubicBezTo>
                      <a:pt x="12" y="1"/>
                      <a:pt x="12" y="0"/>
                      <a:pt x="13" y="0"/>
                    </a:cubicBezTo>
                    <a:cubicBezTo>
                      <a:pt x="13" y="1"/>
                      <a:pt x="13" y="2"/>
                      <a:pt x="13" y="3"/>
                    </a:cubicBezTo>
                    <a:cubicBezTo>
                      <a:pt x="12" y="8"/>
                      <a:pt x="13" y="10"/>
                      <a:pt x="18" y="12"/>
                    </a:cubicBezTo>
                    <a:cubicBezTo>
                      <a:pt x="22" y="14"/>
                      <a:pt x="26" y="16"/>
                      <a:pt x="30" y="17"/>
                    </a:cubicBezTo>
                    <a:cubicBezTo>
                      <a:pt x="31" y="18"/>
                      <a:pt x="33" y="18"/>
                      <a:pt x="34" y="18"/>
                    </a:cubicBezTo>
                    <a:cubicBezTo>
                      <a:pt x="45" y="17"/>
                      <a:pt x="56" y="15"/>
                      <a:pt x="67" y="14"/>
                    </a:cubicBezTo>
                    <a:cubicBezTo>
                      <a:pt x="70" y="13"/>
                      <a:pt x="74" y="12"/>
                      <a:pt x="76" y="8"/>
                    </a:cubicBezTo>
                    <a:cubicBezTo>
                      <a:pt x="77" y="9"/>
                      <a:pt x="77" y="10"/>
                      <a:pt x="77" y="10"/>
                    </a:cubicBezTo>
                    <a:cubicBezTo>
                      <a:pt x="74" y="20"/>
                      <a:pt x="70" y="29"/>
                      <a:pt x="66" y="39"/>
                    </a:cubicBezTo>
                    <a:cubicBezTo>
                      <a:pt x="66" y="39"/>
                      <a:pt x="66" y="39"/>
                      <a:pt x="64" y="4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1" name="Freeform 57">
                <a:extLst>
                  <a:ext uri="{FF2B5EF4-FFF2-40B4-BE49-F238E27FC236}">
                    <a16:creationId xmlns:a16="http://schemas.microsoft.com/office/drawing/2014/main" id="{4018EAC7-7004-4BD9-9402-D3B0CA3BFADB}"/>
                  </a:ext>
                </a:extLst>
              </p:cNvPr>
              <p:cNvSpPr>
                <a:spLocks/>
              </p:cNvSpPr>
              <p:nvPr/>
            </p:nvSpPr>
            <p:spPr bwMode="auto">
              <a:xfrm>
                <a:off x="8098858" y="23484939"/>
                <a:ext cx="479759" cy="424705"/>
              </a:xfrm>
              <a:custGeom>
                <a:avLst/>
                <a:gdLst>
                  <a:gd name="T0" fmla="*/ 5 w 68"/>
                  <a:gd name="T1" fmla="*/ 10 h 61"/>
                  <a:gd name="T2" fmla="*/ 5 w 68"/>
                  <a:gd name="T3" fmla="*/ 13 h 61"/>
                  <a:gd name="T4" fmla="*/ 12 w 68"/>
                  <a:gd name="T5" fmla="*/ 20 h 61"/>
                  <a:gd name="T6" fmla="*/ 37 w 68"/>
                  <a:gd name="T7" fmla="*/ 22 h 61"/>
                  <a:gd name="T8" fmla="*/ 61 w 68"/>
                  <a:gd name="T9" fmla="*/ 23 h 61"/>
                  <a:gd name="T10" fmla="*/ 64 w 68"/>
                  <a:gd name="T11" fmla="*/ 23 h 61"/>
                  <a:gd name="T12" fmla="*/ 63 w 68"/>
                  <a:gd name="T13" fmla="*/ 14 h 61"/>
                  <a:gd name="T14" fmla="*/ 58 w 68"/>
                  <a:gd name="T15" fmla="*/ 6 h 61"/>
                  <a:gd name="T16" fmla="*/ 50 w 68"/>
                  <a:gd name="T17" fmla="*/ 1 h 61"/>
                  <a:gd name="T18" fmla="*/ 68 w 68"/>
                  <a:gd name="T19" fmla="*/ 2 h 61"/>
                  <a:gd name="T20" fmla="*/ 64 w 68"/>
                  <a:gd name="T21" fmla="*/ 61 h 61"/>
                  <a:gd name="T22" fmla="*/ 46 w 68"/>
                  <a:gd name="T23" fmla="*/ 60 h 61"/>
                  <a:gd name="T24" fmla="*/ 47 w 68"/>
                  <a:gd name="T25" fmla="*/ 57 h 61"/>
                  <a:gd name="T26" fmla="*/ 49 w 68"/>
                  <a:gd name="T27" fmla="*/ 57 h 61"/>
                  <a:gd name="T28" fmla="*/ 63 w 68"/>
                  <a:gd name="T29" fmla="*/ 40 h 61"/>
                  <a:gd name="T30" fmla="*/ 60 w 68"/>
                  <a:gd name="T31" fmla="*/ 39 h 61"/>
                  <a:gd name="T32" fmla="*/ 17 w 68"/>
                  <a:gd name="T33" fmla="*/ 36 h 61"/>
                  <a:gd name="T34" fmla="*/ 12 w 68"/>
                  <a:gd name="T35" fmla="*/ 35 h 61"/>
                  <a:gd name="T36" fmla="*/ 3 w 68"/>
                  <a:gd name="T37" fmla="*/ 41 h 61"/>
                  <a:gd name="T38" fmla="*/ 2 w 68"/>
                  <a:gd name="T39" fmla="*/ 45 h 61"/>
                  <a:gd name="T40" fmla="*/ 2 w 68"/>
                  <a:gd name="T41" fmla="*/ 36 h 61"/>
                  <a:gd name="T42" fmla="*/ 2 w 68"/>
                  <a:gd name="T43" fmla="*/ 27 h 61"/>
                  <a:gd name="T44" fmla="*/ 3 w 68"/>
                  <a:gd name="T45" fmla="*/ 18 h 61"/>
                  <a:gd name="T46" fmla="*/ 4 w 68"/>
                  <a:gd name="T47" fmla="*/ 9 h 61"/>
                  <a:gd name="T48" fmla="*/ 5 w 68"/>
                  <a:gd name="T49"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8" h="61">
                    <a:moveTo>
                      <a:pt x="5" y="10"/>
                    </a:moveTo>
                    <a:cubicBezTo>
                      <a:pt x="5" y="11"/>
                      <a:pt x="5" y="12"/>
                      <a:pt x="5" y="13"/>
                    </a:cubicBezTo>
                    <a:cubicBezTo>
                      <a:pt x="6" y="17"/>
                      <a:pt x="8" y="19"/>
                      <a:pt x="12" y="20"/>
                    </a:cubicBezTo>
                    <a:cubicBezTo>
                      <a:pt x="20" y="20"/>
                      <a:pt x="29" y="21"/>
                      <a:pt x="37" y="22"/>
                    </a:cubicBezTo>
                    <a:cubicBezTo>
                      <a:pt x="45" y="22"/>
                      <a:pt x="53" y="23"/>
                      <a:pt x="61" y="23"/>
                    </a:cubicBezTo>
                    <a:cubicBezTo>
                      <a:pt x="62" y="23"/>
                      <a:pt x="63" y="23"/>
                      <a:pt x="64" y="23"/>
                    </a:cubicBezTo>
                    <a:cubicBezTo>
                      <a:pt x="65" y="20"/>
                      <a:pt x="64" y="17"/>
                      <a:pt x="63" y="14"/>
                    </a:cubicBezTo>
                    <a:cubicBezTo>
                      <a:pt x="62" y="10"/>
                      <a:pt x="61" y="8"/>
                      <a:pt x="58" y="6"/>
                    </a:cubicBezTo>
                    <a:cubicBezTo>
                      <a:pt x="55" y="4"/>
                      <a:pt x="52" y="3"/>
                      <a:pt x="50" y="1"/>
                    </a:cubicBezTo>
                    <a:cubicBezTo>
                      <a:pt x="56" y="0"/>
                      <a:pt x="62" y="1"/>
                      <a:pt x="68" y="2"/>
                    </a:cubicBezTo>
                    <a:cubicBezTo>
                      <a:pt x="67" y="21"/>
                      <a:pt x="65" y="41"/>
                      <a:pt x="64" y="61"/>
                    </a:cubicBezTo>
                    <a:cubicBezTo>
                      <a:pt x="58" y="61"/>
                      <a:pt x="52" y="61"/>
                      <a:pt x="46" y="60"/>
                    </a:cubicBezTo>
                    <a:cubicBezTo>
                      <a:pt x="46" y="59"/>
                      <a:pt x="46" y="58"/>
                      <a:pt x="47" y="57"/>
                    </a:cubicBezTo>
                    <a:cubicBezTo>
                      <a:pt x="47" y="57"/>
                      <a:pt x="48" y="57"/>
                      <a:pt x="49" y="57"/>
                    </a:cubicBezTo>
                    <a:cubicBezTo>
                      <a:pt x="58" y="55"/>
                      <a:pt x="63" y="50"/>
                      <a:pt x="63" y="40"/>
                    </a:cubicBezTo>
                    <a:cubicBezTo>
                      <a:pt x="62" y="39"/>
                      <a:pt x="61" y="39"/>
                      <a:pt x="60" y="39"/>
                    </a:cubicBezTo>
                    <a:cubicBezTo>
                      <a:pt x="46" y="38"/>
                      <a:pt x="31" y="37"/>
                      <a:pt x="17" y="36"/>
                    </a:cubicBezTo>
                    <a:cubicBezTo>
                      <a:pt x="15" y="36"/>
                      <a:pt x="13" y="35"/>
                      <a:pt x="12" y="35"/>
                    </a:cubicBezTo>
                    <a:cubicBezTo>
                      <a:pt x="7" y="35"/>
                      <a:pt x="4" y="36"/>
                      <a:pt x="3" y="41"/>
                    </a:cubicBezTo>
                    <a:cubicBezTo>
                      <a:pt x="3" y="42"/>
                      <a:pt x="3" y="43"/>
                      <a:pt x="2" y="45"/>
                    </a:cubicBezTo>
                    <a:cubicBezTo>
                      <a:pt x="0" y="41"/>
                      <a:pt x="2" y="38"/>
                      <a:pt x="2" y="36"/>
                    </a:cubicBezTo>
                    <a:cubicBezTo>
                      <a:pt x="2" y="33"/>
                      <a:pt x="2" y="30"/>
                      <a:pt x="2" y="27"/>
                    </a:cubicBezTo>
                    <a:cubicBezTo>
                      <a:pt x="2" y="24"/>
                      <a:pt x="2" y="21"/>
                      <a:pt x="3" y="18"/>
                    </a:cubicBezTo>
                    <a:cubicBezTo>
                      <a:pt x="3" y="15"/>
                      <a:pt x="2" y="12"/>
                      <a:pt x="4" y="9"/>
                    </a:cubicBezTo>
                    <a:cubicBezTo>
                      <a:pt x="4" y="9"/>
                      <a:pt x="4" y="10"/>
                      <a:pt x="5" y="1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2" name="Freeform 58">
                <a:extLst>
                  <a:ext uri="{FF2B5EF4-FFF2-40B4-BE49-F238E27FC236}">
                    <a16:creationId xmlns:a16="http://schemas.microsoft.com/office/drawing/2014/main" id="{35BAD759-B240-4EB7-9681-EBBBFAC24096}"/>
                  </a:ext>
                </a:extLst>
              </p:cNvPr>
              <p:cNvSpPr>
                <a:spLocks/>
              </p:cNvSpPr>
              <p:nvPr/>
            </p:nvSpPr>
            <p:spPr bwMode="auto">
              <a:xfrm>
                <a:off x="6510147" y="20480543"/>
                <a:ext cx="432570" cy="542679"/>
              </a:xfrm>
              <a:custGeom>
                <a:avLst/>
                <a:gdLst>
                  <a:gd name="T0" fmla="*/ 6 w 61"/>
                  <a:gd name="T1" fmla="*/ 77 h 77"/>
                  <a:gd name="T2" fmla="*/ 5 w 61"/>
                  <a:gd name="T3" fmla="*/ 71 h 77"/>
                  <a:gd name="T4" fmla="*/ 5 w 61"/>
                  <a:gd name="T5" fmla="*/ 14 h 77"/>
                  <a:gd name="T6" fmla="*/ 0 w 61"/>
                  <a:gd name="T7" fmla="*/ 1 h 77"/>
                  <a:gd name="T8" fmla="*/ 29 w 61"/>
                  <a:gd name="T9" fmla="*/ 14 h 77"/>
                  <a:gd name="T10" fmla="*/ 25 w 61"/>
                  <a:gd name="T11" fmla="*/ 13 h 77"/>
                  <a:gd name="T12" fmla="*/ 20 w 61"/>
                  <a:gd name="T13" fmla="*/ 16 h 77"/>
                  <a:gd name="T14" fmla="*/ 20 w 61"/>
                  <a:gd name="T15" fmla="*/ 19 h 77"/>
                  <a:gd name="T16" fmla="*/ 19 w 61"/>
                  <a:gd name="T17" fmla="*/ 55 h 77"/>
                  <a:gd name="T18" fmla="*/ 20 w 61"/>
                  <a:gd name="T19" fmla="*/ 57 h 77"/>
                  <a:gd name="T20" fmla="*/ 21 w 61"/>
                  <a:gd name="T21" fmla="*/ 57 h 77"/>
                  <a:gd name="T22" fmla="*/ 45 w 61"/>
                  <a:gd name="T23" fmla="*/ 31 h 77"/>
                  <a:gd name="T24" fmla="*/ 45 w 61"/>
                  <a:gd name="T25" fmla="*/ 31 h 77"/>
                  <a:gd name="T26" fmla="*/ 44 w 61"/>
                  <a:gd name="T27" fmla="*/ 21 h 77"/>
                  <a:gd name="T28" fmla="*/ 43 w 61"/>
                  <a:gd name="T29" fmla="*/ 19 h 77"/>
                  <a:gd name="T30" fmla="*/ 61 w 61"/>
                  <a:gd name="T31" fmla="*/ 26 h 77"/>
                  <a:gd name="T32" fmla="*/ 59 w 61"/>
                  <a:gd name="T33" fmla="*/ 27 h 77"/>
                  <a:gd name="T34" fmla="*/ 49 w 61"/>
                  <a:gd name="T35" fmla="*/ 32 h 77"/>
                  <a:gd name="T36" fmla="*/ 10 w 61"/>
                  <a:gd name="T37" fmla="*/ 73 h 77"/>
                  <a:gd name="T38" fmla="*/ 6 w 61"/>
                  <a:gd name="T39"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77">
                    <a:moveTo>
                      <a:pt x="6" y="77"/>
                    </a:moveTo>
                    <a:cubicBezTo>
                      <a:pt x="5" y="74"/>
                      <a:pt x="5" y="73"/>
                      <a:pt x="5" y="71"/>
                    </a:cubicBezTo>
                    <a:cubicBezTo>
                      <a:pt x="5" y="52"/>
                      <a:pt x="5" y="33"/>
                      <a:pt x="5" y="14"/>
                    </a:cubicBezTo>
                    <a:cubicBezTo>
                      <a:pt x="5" y="9"/>
                      <a:pt x="5" y="4"/>
                      <a:pt x="0" y="1"/>
                    </a:cubicBezTo>
                    <a:cubicBezTo>
                      <a:pt x="4" y="0"/>
                      <a:pt x="26" y="10"/>
                      <a:pt x="29" y="14"/>
                    </a:cubicBezTo>
                    <a:cubicBezTo>
                      <a:pt x="28" y="13"/>
                      <a:pt x="27" y="13"/>
                      <a:pt x="25" y="13"/>
                    </a:cubicBezTo>
                    <a:cubicBezTo>
                      <a:pt x="22" y="12"/>
                      <a:pt x="21" y="13"/>
                      <a:pt x="20" y="16"/>
                    </a:cubicBezTo>
                    <a:cubicBezTo>
                      <a:pt x="20" y="17"/>
                      <a:pt x="20" y="18"/>
                      <a:pt x="20" y="19"/>
                    </a:cubicBezTo>
                    <a:cubicBezTo>
                      <a:pt x="19" y="31"/>
                      <a:pt x="19" y="43"/>
                      <a:pt x="19" y="55"/>
                    </a:cubicBezTo>
                    <a:cubicBezTo>
                      <a:pt x="19" y="55"/>
                      <a:pt x="19" y="56"/>
                      <a:pt x="20" y="57"/>
                    </a:cubicBezTo>
                    <a:cubicBezTo>
                      <a:pt x="20" y="57"/>
                      <a:pt x="21" y="57"/>
                      <a:pt x="21" y="57"/>
                    </a:cubicBezTo>
                    <a:cubicBezTo>
                      <a:pt x="29" y="48"/>
                      <a:pt x="37" y="40"/>
                      <a:pt x="45" y="31"/>
                    </a:cubicBezTo>
                    <a:cubicBezTo>
                      <a:pt x="45" y="31"/>
                      <a:pt x="45" y="31"/>
                      <a:pt x="45" y="31"/>
                    </a:cubicBezTo>
                    <a:cubicBezTo>
                      <a:pt x="49" y="26"/>
                      <a:pt x="49" y="24"/>
                      <a:pt x="44" y="21"/>
                    </a:cubicBezTo>
                    <a:cubicBezTo>
                      <a:pt x="43" y="20"/>
                      <a:pt x="43" y="20"/>
                      <a:pt x="43" y="19"/>
                    </a:cubicBezTo>
                    <a:cubicBezTo>
                      <a:pt x="49" y="20"/>
                      <a:pt x="55" y="23"/>
                      <a:pt x="61" y="26"/>
                    </a:cubicBezTo>
                    <a:cubicBezTo>
                      <a:pt x="60" y="27"/>
                      <a:pt x="60" y="27"/>
                      <a:pt x="59" y="27"/>
                    </a:cubicBezTo>
                    <a:cubicBezTo>
                      <a:pt x="55" y="27"/>
                      <a:pt x="52" y="29"/>
                      <a:pt x="49" y="32"/>
                    </a:cubicBezTo>
                    <a:cubicBezTo>
                      <a:pt x="36" y="46"/>
                      <a:pt x="23" y="60"/>
                      <a:pt x="10" y="73"/>
                    </a:cubicBezTo>
                    <a:cubicBezTo>
                      <a:pt x="9" y="74"/>
                      <a:pt x="8" y="75"/>
                      <a:pt x="6"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3" name="Freeform 59">
                <a:extLst>
                  <a:ext uri="{FF2B5EF4-FFF2-40B4-BE49-F238E27FC236}">
                    <a16:creationId xmlns:a16="http://schemas.microsoft.com/office/drawing/2014/main" id="{8E8CE081-A623-4054-907F-BB84B3247BC2}"/>
                  </a:ext>
                </a:extLst>
              </p:cNvPr>
              <p:cNvSpPr>
                <a:spLocks/>
              </p:cNvSpPr>
              <p:nvPr/>
            </p:nvSpPr>
            <p:spPr bwMode="auto">
              <a:xfrm>
                <a:off x="2585558" y="22053525"/>
                <a:ext cx="495489" cy="432570"/>
              </a:xfrm>
              <a:custGeom>
                <a:avLst/>
                <a:gdLst>
                  <a:gd name="T0" fmla="*/ 0 w 71"/>
                  <a:gd name="T1" fmla="*/ 32 h 61"/>
                  <a:gd name="T2" fmla="*/ 15 w 71"/>
                  <a:gd name="T3" fmla="*/ 0 h 61"/>
                  <a:gd name="T4" fmla="*/ 14 w 71"/>
                  <a:gd name="T5" fmla="*/ 3 h 61"/>
                  <a:gd name="T6" fmla="*/ 19 w 71"/>
                  <a:gd name="T7" fmla="*/ 13 h 61"/>
                  <a:gd name="T8" fmla="*/ 58 w 71"/>
                  <a:gd name="T9" fmla="*/ 33 h 61"/>
                  <a:gd name="T10" fmla="*/ 68 w 71"/>
                  <a:gd name="T11" fmla="*/ 31 h 61"/>
                  <a:gd name="T12" fmla="*/ 71 w 71"/>
                  <a:gd name="T13" fmla="*/ 28 h 61"/>
                  <a:gd name="T14" fmla="*/ 56 w 71"/>
                  <a:gd name="T15" fmla="*/ 61 h 61"/>
                  <a:gd name="T16" fmla="*/ 56 w 71"/>
                  <a:gd name="T17" fmla="*/ 57 h 61"/>
                  <a:gd name="T18" fmla="*/ 52 w 71"/>
                  <a:gd name="T19" fmla="*/ 47 h 61"/>
                  <a:gd name="T20" fmla="*/ 13 w 71"/>
                  <a:gd name="T21" fmla="*/ 28 h 61"/>
                  <a:gd name="T22" fmla="*/ 1 w 71"/>
                  <a:gd name="T23" fmla="*/ 30 h 61"/>
                  <a:gd name="T24" fmla="*/ 0 w 71"/>
                  <a:gd name="T25" fmla="*/ 3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61">
                    <a:moveTo>
                      <a:pt x="0" y="32"/>
                    </a:moveTo>
                    <a:cubicBezTo>
                      <a:pt x="0" y="27"/>
                      <a:pt x="11" y="4"/>
                      <a:pt x="15" y="0"/>
                    </a:cubicBezTo>
                    <a:cubicBezTo>
                      <a:pt x="14" y="1"/>
                      <a:pt x="14" y="2"/>
                      <a:pt x="14" y="3"/>
                    </a:cubicBezTo>
                    <a:cubicBezTo>
                      <a:pt x="13" y="9"/>
                      <a:pt x="14" y="11"/>
                      <a:pt x="19" y="13"/>
                    </a:cubicBezTo>
                    <a:cubicBezTo>
                      <a:pt x="32" y="20"/>
                      <a:pt x="45" y="27"/>
                      <a:pt x="58" y="33"/>
                    </a:cubicBezTo>
                    <a:cubicBezTo>
                      <a:pt x="63" y="36"/>
                      <a:pt x="65" y="35"/>
                      <a:pt x="68" y="31"/>
                    </a:cubicBezTo>
                    <a:cubicBezTo>
                      <a:pt x="69" y="30"/>
                      <a:pt x="70" y="29"/>
                      <a:pt x="71" y="28"/>
                    </a:cubicBezTo>
                    <a:cubicBezTo>
                      <a:pt x="70" y="32"/>
                      <a:pt x="60" y="56"/>
                      <a:pt x="56" y="61"/>
                    </a:cubicBezTo>
                    <a:cubicBezTo>
                      <a:pt x="56" y="59"/>
                      <a:pt x="56" y="58"/>
                      <a:pt x="56" y="57"/>
                    </a:cubicBezTo>
                    <a:cubicBezTo>
                      <a:pt x="57" y="52"/>
                      <a:pt x="56" y="50"/>
                      <a:pt x="52" y="47"/>
                    </a:cubicBezTo>
                    <a:cubicBezTo>
                      <a:pt x="39" y="41"/>
                      <a:pt x="26" y="34"/>
                      <a:pt x="13" y="28"/>
                    </a:cubicBezTo>
                    <a:cubicBezTo>
                      <a:pt x="7" y="25"/>
                      <a:pt x="6" y="25"/>
                      <a:pt x="1" y="30"/>
                    </a:cubicBezTo>
                    <a:cubicBezTo>
                      <a:pt x="1" y="31"/>
                      <a:pt x="1" y="31"/>
                      <a:pt x="0" y="3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4" name="Freeform 60">
                <a:extLst>
                  <a:ext uri="{FF2B5EF4-FFF2-40B4-BE49-F238E27FC236}">
                    <a16:creationId xmlns:a16="http://schemas.microsoft.com/office/drawing/2014/main" id="{404E5F0E-9B1C-4DFA-8827-BB06ABFB6B59}"/>
                  </a:ext>
                </a:extLst>
              </p:cNvPr>
              <p:cNvSpPr>
                <a:spLocks/>
              </p:cNvSpPr>
              <p:nvPr/>
            </p:nvSpPr>
            <p:spPr bwMode="auto">
              <a:xfrm>
                <a:off x="8090993" y="22863611"/>
                <a:ext cx="479759" cy="314596"/>
              </a:xfrm>
              <a:custGeom>
                <a:avLst/>
                <a:gdLst>
                  <a:gd name="T0" fmla="*/ 5 w 69"/>
                  <a:gd name="T1" fmla="*/ 45 h 45"/>
                  <a:gd name="T2" fmla="*/ 0 w 69"/>
                  <a:gd name="T3" fmla="*/ 13 h 45"/>
                  <a:gd name="T4" fmla="*/ 1 w 69"/>
                  <a:gd name="T5" fmla="*/ 11 h 45"/>
                  <a:gd name="T6" fmla="*/ 3 w 69"/>
                  <a:gd name="T7" fmla="*/ 15 h 45"/>
                  <a:gd name="T8" fmla="*/ 11 w 69"/>
                  <a:gd name="T9" fmla="*/ 19 h 45"/>
                  <a:gd name="T10" fmla="*/ 47 w 69"/>
                  <a:gd name="T11" fmla="*/ 13 h 45"/>
                  <a:gd name="T12" fmla="*/ 55 w 69"/>
                  <a:gd name="T13" fmla="*/ 12 h 45"/>
                  <a:gd name="T14" fmla="*/ 62 w 69"/>
                  <a:gd name="T15" fmla="*/ 5 h 45"/>
                  <a:gd name="T16" fmla="*/ 62 w 69"/>
                  <a:gd name="T17" fmla="*/ 0 h 45"/>
                  <a:gd name="T18" fmla="*/ 64 w 69"/>
                  <a:gd name="T19" fmla="*/ 3 h 45"/>
                  <a:gd name="T20" fmla="*/ 69 w 69"/>
                  <a:gd name="T21" fmla="*/ 35 h 45"/>
                  <a:gd name="T22" fmla="*/ 67 w 69"/>
                  <a:gd name="T23" fmla="*/ 35 h 45"/>
                  <a:gd name="T24" fmla="*/ 66 w 69"/>
                  <a:gd name="T25" fmla="*/ 33 h 45"/>
                  <a:gd name="T26" fmla="*/ 57 w 69"/>
                  <a:gd name="T27" fmla="*/ 27 h 45"/>
                  <a:gd name="T28" fmla="*/ 14 w 69"/>
                  <a:gd name="T29" fmla="*/ 35 h 45"/>
                  <a:gd name="T30" fmla="*/ 7 w 69"/>
                  <a:gd name="T31" fmla="*/ 42 h 45"/>
                  <a:gd name="T32" fmla="*/ 6 w 69"/>
                  <a:gd name="T33" fmla="*/ 45 h 45"/>
                  <a:gd name="T34" fmla="*/ 5 w 69"/>
                  <a:gd name="T3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9" h="45">
                    <a:moveTo>
                      <a:pt x="5" y="45"/>
                    </a:moveTo>
                    <a:cubicBezTo>
                      <a:pt x="3" y="35"/>
                      <a:pt x="2" y="24"/>
                      <a:pt x="0" y="13"/>
                    </a:cubicBezTo>
                    <a:cubicBezTo>
                      <a:pt x="0" y="13"/>
                      <a:pt x="0" y="12"/>
                      <a:pt x="1" y="11"/>
                    </a:cubicBezTo>
                    <a:cubicBezTo>
                      <a:pt x="2" y="13"/>
                      <a:pt x="2" y="14"/>
                      <a:pt x="3" y="15"/>
                    </a:cubicBezTo>
                    <a:cubicBezTo>
                      <a:pt x="5" y="19"/>
                      <a:pt x="6" y="20"/>
                      <a:pt x="11" y="19"/>
                    </a:cubicBezTo>
                    <a:cubicBezTo>
                      <a:pt x="23" y="17"/>
                      <a:pt x="35" y="15"/>
                      <a:pt x="47" y="13"/>
                    </a:cubicBezTo>
                    <a:cubicBezTo>
                      <a:pt x="50" y="13"/>
                      <a:pt x="52" y="12"/>
                      <a:pt x="55" y="12"/>
                    </a:cubicBezTo>
                    <a:cubicBezTo>
                      <a:pt x="60" y="11"/>
                      <a:pt x="61" y="9"/>
                      <a:pt x="62" y="5"/>
                    </a:cubicBezTo>
                    <a:cubicBezTo>
                      <a:pt x="62" y="4"/>
                      <a:pt x="62" y="3"/>
                      <a:pt x="62" y="0"/>
                    </a:cubicBezTo>
                    <a:cubicBezTo>
                      <a:pt x="63" y="2"/>
                      <a:pt x="64" y="3"/>
                      <a:pt x="64" y="3"/>
                    </a:cubicBezTo>
                    <a:cubicBezTo>
                      <a:pt x="65" y="14"/>
                      <a:pt x="67" y="24"/>
                      <a:pt x="69" y="35"/>
                    </a:cubicBezTo>
                    <a:cubicBezTo>
                      <a:pt x="68" y="35"/>
                      <a:pt x="68" y="35"/>
                      <a:pt x="67" y="35"/>
                    </a:cubicBezTo>
                    <a:cubicBezTo>
                      <a:pt x="67" y="35"/>
                      <a:pt x="66" y="34"/>
                      <a:pt x="66" y="33"/>
                    </a:cubicBezTo>
                    <a:cubicBezTo>
                      <a:pt x="64" y="28"/>
                      <a:pt x="62" y="27"/>
                      <a:pt x="57" y="27"/>
                    </a:cubicBezTo>
                    <a:cubicBezTo>
                      <a:pt x="43" y="30"/>
                      <a:pt x="28" y="32"/>
                      <a:pt x="14" y="35"/>
                    </a:cubicBezTo>
                    <a:cubicBezTo>
                      <a:pt x="9" y="35"/>
                      <a:pt x="7" y="37"/>
                      <a:pt x="7" y="42"/>
                    </a:cubicBezTo>
                    <a:cubicBezTo>
                      <a:pt x="7" y="43"/>
                      <a:pt x="6" y="44"/>
                      <a:pt x="6" y="45"/>
                    </a:cubicBezTo>
                    <a:cubicBezTo>
                      <a:pt x="6" y="45"/>
                      <a:pt x="5" y="45"/>
                      <a:pt x="5" y="45"/>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5" name="Freeform 61">
                <a:extLst>
                  <a:ext uri="{FF2B5EF4-FFF2-40B4-BE49-F238E27FC236}">
                    <a16:creationId xmlns:a16="http://schemas.microsoft.com/office/drawing/2014/main" id="{203E702D-7AE6-4B01-B868-0C7BE3CB52D1}"/>
                  </a:ext>
                </a:extLst>
              </p:cNvPr>
              <p:cNvSpPr>
                <a:spLocks/>
              </p:cNvSpPr>
              <p:nvPr/>
            </p:nvSpPr>
            <p:spPr bwMode="auto">
              <a:xfrm>
                <a:off x="5865225" y="20346840"/>
                <a:ext cx="291002" cy="487624"/>
              </a:xfrm>
              <a:custGeom>
                <a:avLst/>
                <a:gdLst>
                  <a:gd name="T0" fmla="*/ 1 w 42"/>
                  <a:gd name="T1" fmla="*/ 64 h 70"/>
                  <a:gd name="T2" fmla="*/ 4 w 42"/>
                  <a:gd name="T3" fmla="*/ 64 h 70"/>
                  <a:gd name="T4" fmla="*/ 10 w 42"/>
                  <a:gd name="T5" fmla="*/ 57 h 70"/>
                  <a:gd name="T6" fmla="*/ 13 w 42"/>
                  <a:gd name="T7" fmla="*/ 41 h 70"/>
                  <a:gd name="T8" fmla="*/ 16 w 42"/>
                  <a:gd name="T9" fmla="*/ 14 h 70"/>
                  <a:gd name="T10" fmla="*/ 17 w 42"/>
                  <a:gd name="T11" fmla="*/ 10 h 70"/>
                  <a:gd name="T12" fmla="*/ 11 w 42"/>
                  <a:gd name="T13" fmla="*/ 2 h 70"/>
                  <a:gd name="T14" fmla="*/ 9 w 42"/>
                  <a:gd name="T15" fmla="*/ 0 h 70"/>
                  <a:gd name="T16" fmla="*/ 42 w 42"/>
                  <a:gd name="T17" fmla="*/ 4 h 70"/>
                  <a:gd name="T18" fmla="*/ 42 w 42"/>
                  <a:gd name="T19" fmla="*/ 5 h 70"/>
                  <a:gd name="T20" fmla="*/ 39 w 42"/>
                  <a:gd name="T21" fmla="*/ 6 h 70"/>
                  <a:gd name="T22" fmla="*/ 32 w 42"/>
                  <a:gd name="T23" fmla="*/ 13 h 70"/>
                  <a:gd name="T24" fmla="*/ 27 w 42"/>
                  <a:gd name="T25" fmla="*/ 47 h 70"/>
                  <a:gd name="T26" fmla="*/ 25 w 42"/>
                  <a:gd name="T27" fmla="*/ 58 h 70"/>
                  <a:gd name="T28" fmla="*/ 31 w 42"/>
                  <a:gd name="T29" fmla="*/ 68 h 70"/>
                  <a:gd name="T30" fmla="*/ 33 w 42"/>
                  <a:gd name="T31" fmla="*/ 69 h 70"/>
                  <a:gd name="T32" fmla="*/ 33 w 42"/>
                  <a:gd name="T33" fmla="*/ 70 h 70"/>
                  <a:gd name="T34" fmla="*/ 0 w 42"/>
                  <a:gd name="T35" fmla="*/ 66 h 70"/>
                  <a:gd name="T36" fmla="*/ 1 w 42"/>
                  <a:gd name="T37" fmla="*/ 6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70">
                    <a:moveTo>
                      <a:pt x="1" y="64"/>
                    </a:moveTo>
                    <a:cubicBezTo>
                      <a:pt x="2" y="64"/>
                      <a:pt x="3" y="64"/>
                      <a:pt x="4" y="64"/>
                    </a:cubicBezTo>
                    <a:cubicBezTo>
                      <a:pt x="8" y="63"/>
                      <a:pt x="10" y="62"/>
                      <a:pt x="10" y="57"/>
                    </a:cubicBezTo>
                    <a:cubicBezTo>
                      <a:pt x="11" y="52"/>
                      <a:pt x="12" y="47"/>
                      <a:pt x="13" y="41"/>
                    </a:cubicBezTo>
                    <a:cubicBezTo>
                      <a:pt x="14" y="32"/>
                      <a:pt x="15" y="23"/>
                      <a:pt x="16" y="14"/>
                    </a:cubicBezTo>
                    <a:cubicBezTo>
                      <a:pt x="16" y="13"/>
                      <a:pt x="17" y="12"/>
                      <a:pt x="17" y="10"/>
                    </a:cubicBezTo>
                    <a:cubicBezTo>
                      <a:pt x="17" y="5"/>
                      <a:pt x="16" y="4"/>
                      <a:pt x="11" y="2"/>
                    </a:cubicBezTo>
                    <a:cubicBezTo>
                      <a:pt x="10" y="1"/>
                      <a:pt x="10" y="1"/>
                      <a:pt x="9" y="0"/>
                    </a:cubicBezTo>
                    <a:cubicBezTo>
                      <a:pt x="20" y="1"/>
                      <a:pt x="31" y="2"/>
                      <a:pt x="42" y="4"/>
                    </a:cubicBezTo>
                    <a:cubicBezTo>
                      <a:pt x="42" y="5"/>
                      <a:pt x="42" y="5"/>
                      <a:pt x="42" y="5"/>
                    </a:cubicBezTo>
                    <a:cubicBezTo>
                      <a:pt x="41" y="5"/>
                      <a:pt x="40" y="6"/>
                      <a:pt x="39" y="6"/>
                    </a:cubicBezTo>
                    <a:cubicBezTo>
                      <a:pt x="34" y="6"/>
                      <a:pt x="32" y="7"/>
                      <a:pt x="32" y="13"/>
                    </a:cubicBezTo>
                    <a:cubicBezTo>
                      <a:pt x="30" y="24"/>
                      <a:pt x="28" y="36"/>
                      <a:pt x="27" y="47"/>
                    </a:cubicBezTo>
                    <a:cubicBezTo>
                      <a:pt x="26" y="51"/>
                      <a:pt x="26" y="55"/>
                      <a:pt x="25" y="58"/>
                    </a:cubicBezTo>
                    <a:cubicBezTo>
                      <a:pt x="25" y="64"/>
                      <a:pt x="26" y="66"/>
                      <a:pt x="31" y="68"/>
                    </a:cubicBezTo>
                    <a:cubicBezTo>
                      <a:pt x="32" y="68"/>
                      <a:pt x="32" y="69"/>
                      <a:pt x="33" y="69"/>
                    </a:cubicBezTo>
                    <a:cubicBezTo>
                      <a:pt x="33" y="69"/>
                      <a:pt x="33" y="69"/>
                      <a:pt x="33" y="70"/>
                    </a:cubicBezTo>
                    <a:cubicBezTo>
                      <a:pt x="22" y="69"/>
                      <a:pt x="11" y="68"/>
                      <a:pt x="0" y="66"/>
                    </a:cubicBezTo>
                    <a:cubicBezTo>
                      <a:pt x="1" y="65"/>
                      <a:pt x="1" y="65"/>
                      <a:pt x="1" y="64"/>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6" name="Freeform 62">
                <a:extLst>
                  <a:ext uri="{FF2B5EF4-FFF2-40B4-BE49-F238E27FC236}">
                    <a16:creationId xmlns:a16="http://schemas.microsoft.com/office/drawing/2014/main" id="{00A3E78C-A2CF-4F84-BD83-F8BEF41AD073}"/>
                  </a:ext>
                </a:extLst>
              </p:cNvPr>
              <p:cNvSpPr>
                <a:spLocks/>
              </p:cNvSpPr>
              <p:nvPr/>
            </p:nvSpPr>
            <p:spPr bwMode="auto">
              <a:xfrm>
                <a:off x="4087756" y="25828682"/>
                <a:ext cx="361786" cy="471895"/>
              </a:xfrm>
              <a:custGeom>
                <a:avLst/>
                <a:gdLst>
                  <a:gd name="T0" fmla="*/ 1 w 52"/>
                  <a:gd name="T1" fmla="*/ 51 h 67"/>
                  <a:gd name="T2" fmla="*/ 5 w 52"/>
                  <a:gd name="T3" fmla="*/ 52 h 67"/>
                  <a:gd name="T4" fmla="*/ 16 w 52"/>
                  <a:gd name="T5" fmla="*/ 47 h 67"/>
                  <a:gd name="T6" fmla="*/ 32 w 52"/>
                  <a:gd name="T7" fmla="*/ 12 h 67"/>
                  <a:gd name="T8" fmla="*/ 33 w 52"/>
                  <a:gd name="T9" fmla="*/ 9 h 67"/>
                  <a:gd name="T10" fmla="*/ 29 w 52"/>
                  <a:gd name="T11" fmla="*/ 2 h 67"/>
                  <a:gd name="T12" fmla="*/ 23 w 52"/>
                  <a:gd name="T13" fmla="*/ 1 h 67"/>
                  <a:gd name="T14" fmla="*/ 52 w 52"/>
                  <a:gd name="T15" fmla="*/ 1 h 67"/>
                  <a:gd name="T16" fmla="*/ 51 w 52"/>
                  <a:gd name="T17" fmla="*/ 4 h 67"/>
                  <a:gd name="T18" fmla="*/ 29 w 52"/>
                  <a:gd name="T19" fmla="*/ 52 h 67"/>
                  <a:gd name="T20" fmla="*/ 33 w 52"/>
                  <a:gd name="T21" fmla="*/ 65 h 67"/>
                  <a:gd name="T22" fmla="*/ 34 w 52"/>
                  <a:gd name="T23" fmla="*/ 66 h 67"/>
                  <a:gd name="T24" fmla="*/ 34 w 52"/>
                  <a:gd name="T25" fmla="*/ 67 h 67"/>
                  <a:gd name="T26" fmla="*/ 33 w 52"/>
                  <a:gd name="T27" fmla="*/ 67 h 67"/>
                  <a:gd name="T28" fmla="*/ 2 w 52"/>
                  <a:gd name="T29" fmla="*/ 53 h 67"/>
                  <a:gd name="T30" fmla="*/ 0 w 52"/>
                  <a:gd name="T31" fmla="*/ 52 h 67"/>
                  <a:gd name="T32" fmla="*/ 1 w 52"/>
                  <a:gd name="T33" fmla="*/ 5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67">
                    <a:moveTo>
                      <a:pt x="1" y="51"/>
                    </a:moveTo>
                    <a:cubicBezTo>
                      <a:pt x="2" y="51"/>
                      <a:pt x="4" y="51"/>
                      <a:pt x="5" y="52"/>
                    </a:cubicBezTo>
                    <a:cubicBezTo>
                      <a:pt x="10" y="53"/>
                      <a:pt x="13" y="52"/>
                      <a:pt x="16" y="47"/>
                    </a:cubicBezTo>
                    <a:cubicBezTo>
                      <a:pt x="21" y="35"/>
                      <a:pt x="27" y="23"/>
                      <a:pt x="32" y="12"/>
                    </a:cubicBezTo>
                    <a:cubicBezTo>
                      <a:pt x="33" y="11"/>
                      <a:pt x="33" y="10"/>
                      <a:pt x="33" y="9"/>
                    </a:cubicBezTo>
                    <a:cubicBezTo>
                      <a:pt x="34" y="5"/>
                      <a:pt x="33" y="3"/>
                      <a:pt x="29" y="2"/>
                    </a:cubicBezTo>
                    <a:cubicBezTo>
                      <a:pt x="28" y="2"/>
                      <a:pt x="26" y="2"/>
                      <a:pt x="23" y="1"/>
                    </a:cubicBezTo>
                    <a:cubicBezTo>
                      <a:pt x="27" y="0"/>
                      <a:pt x="44" y="0"/>
                      <a:pt x="52" y="1"/>
                    </a:cubicBezTo>
                    <a:cubicBezTo>
                      <a:pt x="52" y="2"/>
                      <a:pt x="52" y="3"/>
                      <a:pt x="51" y="4"/>
                    </a:cubicBezTo>
                    <a:cubicBezTo>
                      <a:pt x="44" y="20"/>
                      <a:pt x="37" y="36"/>
                      <a:pt x="29" y="52"/>
                    </a:cubicBezTo>
                    <a:cubicBezTo>
                      <a:pt x="26" y="59"/>
                      <a:pt x="26" y="61"/>
                      <a:pt x="33" y="65"/>
                    </a:cubicBezTo>
                    <a:cubicBezTo>
                      <a:pt x="33" y="65"/>
                      <a:pt x="34" y="66"/>
                      <a:pt x="34" y="66"/>
                    </a:cubicBezTo>
                    <a:cubicBezTo>
                      <a:pt x="34" y="66"/>
                      <a:pt x="34" y="67"/>
                      <a:pt x="34" y="67"/>
                    </a:cubicBezTo>
                    <a:cubicBezTo>
                      <a:pt x="34" y="67"/>
                      <a:pt x="33" y="67"/>
                      <a:pt x="33" y="67"/>
                    </a:cubicBezTo>
                    <a:cubicBezTo>
                      <a:pt x="23" y="62"/>
                      <a:pt x="13" y="58"/>
                      <a:pt x="2" y="53"/>
                    </a:cubicBezTo>
                    <a:cubicBezTo>
                      <a:pt x="1" y="53"/>
                      <a:pt x="1" y="52"/>
                      <a:pt x="0" y="52"/>
                    </a:cubicBezTo>
                    <a:cubicBezTo>
                      <a:pt x="1" y="51"/>
                      <a:pt x="1" y="51"/>
                      <a:pt x="1" y="51"/>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7" name="Freeform 71">
                <a:extLst>
                  <a:ext uri="{FF2B5EF4-FFF2-40B4-BE49-F238E27FC236}">
                    <a16:creationId xmlns:a16="http://schemas.microsoft.com/office/drawing/2014/main" id="{0265EC9A-215C-4451-94F2-BA2294AE20B1}"/>
                  </a:ext>
                </a:extLst>
              </p:cNvPr>
              <p:cNvSpPr>
                <a:spLocks noEditPoints="1"/>
              </p:cNvSpPr>
              <p:nvPr/>
            </p:nvSpPr>
            <p:spPr bwMode="auto">
              <a:xfrm>
                <a:off x="3199023" y="21141194"/>
                <a:ext cx="4561646" cy="4553784"/>
              </a:xfrm>
              <a:custGeom>
                <a:avLst/>
                <a:gdLst>
                  <a:gd name="T0" fmla="*/ 326 w 652"/>
                  <a:gd name="T1" fmla="*/ 652 h 652"/>
                  <a:gd name="T2" fmla="*/ 326 w 652"/>
                  <a:gd name="T3" fmla="*/ 0 h 652"/>
                  <a:gd name="T4" fmla="*/ 300 w 652"/>
                  <a:gd name="T5" fmla="*/ 368 h 652"/>
                  <a:gd name="T6" fmla="*/ 300 w 652"/>
                  <a:gd name="T7" fmla="*/ 408 h 652"/>
                  <a:gd name="T8" fmla="*/ 292 w 652"/>
                  <a:gd name="T9" fmla="*/ 425 h 652"/>
                  <a:gd name="T10" fmla="*/ 239 w 652"/>
                  <a:gd name="T11" fmla="*/ 475 h 652"/>
                  <a:gd name="T12" fmla="*/ 208 w 652"/>
                  <a:gd name="T13" fmla="*/ 558 h 652"/>
                  <a:gd name="T14" fmla="*/ 256 w 652"/>
                  <a:gd name="T15" fmla="*/ 566 h 652"/>
                  <a:gd name="T16" fmla="*/ 264 w 652"/>
                  <a:gd name="T17" fmla="*/ 540 h 652"/>
                  <a:gd name="T18" fmla="*/ 312 w 652"/>
                  <a:gd name="T19" fmla="*/ 473 h 652"/>
                  <a:gd name="T20" fmla="*/ 346 w 652"/>
                  <a:gd name="T21" fmla="*/ 477 h 652"/>
                  <a:gd name="T22" fmla="*/ 390 w 652"/>
                  <a:gd name="T23" fmla="*/ 550 h 652"/>
                  <a:gd name="T24" fmla="*/ 410 w 652"/>
                  <a:gd name="T25" fmla="*/ 582 h 652"/>
                  <a:gd name="T26" fmla="*/ 439 w 652"/>
                  <a:gd name="T27" fmla="*/ 536 h 652"/>
                  <a:gd name="T28" fmla="*/ 360 w 652"/>
                  <a:gd name="T29" fmla="*/ 425 h 652"/>
                  <a:gd name="T30" fmla="*/ 351 w 652"/>
                  <a:gd name="T31" fmla="*/ 372 h 652"/>
                  <a:gd name="T32" fmla="*/ 357 w 652"/>
                  <a:gd name="T33" fmla="*/ 369 h 652"/>
                  <a:gd name="T34" fmla="*/ 453 w 652"/>
                  <a:gd name="T35" fmla="*/ 459 h 652"/>
                  <a:gd name="T36" fmla="*/ 489 w 652"/>
                  <a:gd name="T37" fmla="*/ 522 h 652"/>
                  <a:gd name="T38" fmla="*/ 526 w 652"/>
                  <a:gd name="T39" fmla="*/ 508 h 652"/>
                  <a:gd name="T40" fmla="*/ 512 w 652"/>
                  <a:gd name="T41" fmla="*/ 460 h 652"/>
                  <a:gd name="T42" fmla="*/ 373 w 652"/>
                  <a:gd name="T43" fmla="*/ 322 h 652"/>
                  <a:gd name="T44" fmla="*/ 351 w 652"/>
                  <a:gd name="T45" fmla="*/ 304 h 652"/>
                  <a:gd name="T46" fmla="*/ 306 w 652"/>
                  <a:gd name="T47" fmla="*/ 286 h 652"/>
                  <a:gd name="T48" fmla="*/ 300 w 652"/>
                  <a:gd name="T49" fmla="*/ 316 h 652"/>
                  <a:gd name="T50" fmla="*/ 210 w 652"/>
                  <a:gd name="T51" fmla="*/ 361 h 652"/>
                  <a:gd name="T52" fmla="*/ 128 w 652"/>
                  <a:gd name="T53" fmla="*/ 483 h 652"/>
                  <a:gd name="T54" fmla="*/ 140 w 652"/>
                  <a:gd name="T55" fmla="*/ 526 h 652"/>
                  <a:gd name="T56" fmla="*/ 172 w 652"/>
                  <a:gd name="T57" fmla="*/ 509 h 652"/>
                  <a:gd name="T58" fmla="*/ 246 w 652"/>
                  <a:gd name="T59" fmla="*/ 399 h 652"/>
                  <a:gd name="T60" fmla="*/ 300 w 652"/>
                  <a:gd name="T61" fmla="*/ 368 h 652"/>
                  <a:gd name="T62" fmla="*/ 249 w 652"/>
                  <a:gd name="T63" fmla="*/ 114 h 652"/>
                  <a:gd name="T64" fmla="*/ 123 w 652"/>
                  <a:gd name="T65" fmla="*/ 169 h 652"/>
                  <a:gd name="T66" fmla="*/ 75 w 652"/>
                  <a:gd name="T67" fmla="*/ 214 h 652"/>
                  <a:gd name="T68" fmla="*/ 108 w 652"/>
                  <a:gd name="T69" fmla="*/ 242 h 652"/>
                  <a:gd name="T70" fmla="*/ 158 w 652"/>
                  <a:gd name="T71" fmla="*/ 210 h 652"/>
                  <a:gd name="T72" fmla="*/ 253 w 652"/>
                  <a:gd name="T73" fmla="*/ 164 h 652"/>
                  <a:gd name="T74" fmla="*/ 250 w 652"/>
                  <a:gd name="T75" fmla="*/ 222 h 652"/>
                  <a:gd name="T76" fmla="*/ 65 w 652"/>
                  <a:gd name="T77" fmla="*/ 383 h 652"/>
                  <a:gd name="T78" fmla="*/ 80 w 652"/>
                  <a:gd name="T79" fmla="*/ 422 h 652"/>
                  <a:gd name="T80" fmla="*/ 113 w 652"/>
                  <a:gd name="T81" fmla="*/ 400 h 652"/>
                  <a:gd name="T82" fmla="*/ 215 w 652"/>
                  <a:gd name="T83" fmla="*/ 296 h 652"/>
                  <a:gd name="T84" fmla="*/ 304 w 652"/>
                  <a:gd name="T85" fmla="*/ 240 h 652"/>
                  <a:gd name="T86" fmla="*/ 303 w 652"/>
                  <a:gd name="T87" fmla="*/ 78 h 652"/>
                  <a:gd name="T88" fmla="*/ 269 w 652"/>
                  <a:gd name="T89" fmla="*/ 56 h 652"/>
                  <a:gd name="T90" fmla="*/ 253 w 652"/>
                  <a:gd name="T91" fmla="*/ 90 h 652"/>
                  <a:gd name="T92" fmla="*/ 398 w 652"/>
                  <a:gd name="T93" fmla="*/ 112 h 652"/>
                  <a:gd name="T94" fmla="*/ 398 w 652"/>
                  <a:gd name="T95" fmla="*/ 82 h 652"/>
                  <a:gd name="T96" fmla="*/ 368 w 652"/>
                  <a:gd name="T97" fmla="*/ 54 h 652"/>
                  <a:gd name="T98" fmla="*/ 347 w 652"/>
                  <a:gd name="T99" fmla="*/ 85 h 652"/>
                  <a:gd name="T100" fmla="*/ 347 w 652"/>
                  <a:gd name="T101" fmla="*/ 243 h 652"/>
                  <a:gd name="T102" fmla="*/ 369 w 652"/>
                  <a:gd name="T103" fmla="*/ 264 h 652"/>
                  <a:gd name="T104" fmla="*/ 493 w 652"/>
                  <a:gd name="T105" fmla="*/ 344 h 652"/>
                  <a:gd name="T106" fmla="*/ 549 w 652"/>
                  <a:gd name="T107" fmla="*/ 416 h 652"/>
                  <a:gd name="T108" fmla="*/ 587 w 652"/>
                  <a:gd name="T109" fmla="*/ 384 h 652"/>
                  <a:gd name="T110" fmla="*/ 407 w 652"/>
                  <a:gd name="T111" fmla="*/ 224 h 652"/>
                  <a:gd name="T112" fmla="*/ 398 w 652"/>
                  <a:gd name="T113" fmla="*/ 164 h 652"/>
                  <a:gd name="T114" fmla="*/ 403 w 652"/>
                  <a:gd name="T115" fmla="*/ 165 h 652"/>
                  <a:gd name="T116" fmla="*/ 532 w 652"/>
                  <a:gd name="T117" fmla="*/ 236 h 652"/>
                  <a:gd name="T118" fmla="*/ 575 w 652"/>
                  <a:gd name="T119" fmla="*/ 211 h 652"/>
                  <a:gd name="T120" fmla="*/ 509 w 652"/>
                  <a:gd name="T121" fmla="*/ 157 h 652"/>
                  <a:gd name="T122" fmla="*/ 398 w 652"/>
                  <a:gd name="T123" fmla="*/ 112 h 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52" h="652">
                    <a:moveTo>
                      <a:pt x="652" y="326"/>
                    </a:moveTo>
                    <a:cubicBezTo>
                      <a:pt x="652" y="505"/>
                      <a:pt x="506" y="652"/>
                      <a:pt x="326" y="652"/>
                    </a:cubicBezTo>
                    <a:cubicBezTo>
                      <a:pt x="147" y="652"/>
                      <a:pt x="0" y="507"/>
                      <a:pt x="0" y="326"/>
                    </a:cubicBezTo>
                    <a:cubicBezTo>
                      <a:pt x="0" y="146"/>
                      <a:pt x="146" y="0"/>
                      <a:pt x="326" y="0"/>
                    </a:cubicBezTo>
                    <a:cubicBezTo>
                      <a:pt x="506" y="0"/>
                      <a:pt x="652" y="147"/>
                      <a:pt x="652" y="326"/>
                    </a:cubicBezTo>
                    <a:close/>
                    <a:moveTo>
                      <a:pt x="300" y="368"/>
                    </a:moveTo>
                    <a:cubicBezTo>
                      <a:pt x="300" y="370"/>
                      <a:pt x="300" y="371"/>
                      <a:pt x="300" y="373"/>
                    </a:cubicBezTo>
                    <a:cubicBezTo>
                      <a:pt x="300" y="385"/>
                      <a:pt x="300" y="396"/>
                      <a:pt x="300" y="408"/>
                    </a:cubicBezTo>
                    <a:cubicBezTo>
                      <a:pt x="300" y="409"/>
                      <a:pt x="300" y="410"/>
                      <a:pt x="300" y="411"/>
                    </a:cubicBezTo>
                    <a:cubicBezTo>
                      <a:pt x="300" y="417"/>
                      <a:pt x="297" y="422"/>
                      <a:pt x="292" y="425"/>
                    </a:cubicBezTo>
                    <a:cubicBezTo>
                      <a:pt x="290" y="426"/>
                      <a:pt x="288" y="428"/>
                      <a:pt x="285" y="429"/>
                    </a:cubicBezTo>
                    <a:cubicBezTo>
                      <a:pt x="267" y="441"/>
                      <a:pt x="252" y="457"/>
                      <a:pt x="239" y="475"/>
                    </a:cubicBezTo>
                    <a:cubicBezTo>
                      <a:pt x="225" y="496"/>
                      <a:pt x="216" y="520"/>
                      <a:pt x="210" y="544"/>
                    </a:cubicBezTo>
                    <a:cubicBezTo>
                      <a:pt x="209" y="549"/>
                      <a:pt x="208" y="553"/>
                      <a:pt x="208" y="558"/>
                    </a:cubicBezTo>
                    <a:cubicBezTo>
                      <a:pt x="207" y="571"/>
                      <a:pt x="215" y="581"/>
                      <a:pt x="228" y="583"/>
                    </a:cubicBezTo>
                    <a:cubicBezTo>
                      <a:pt x="239" y="585"/>
                      <a:pt x="252" y="581"/>
                      <a:pt x="256" y="566"/>
                    </a:cubicBezTo>
                    <a:cubicBezTo>
                      <a:pt x="256" y="565"/>
                      <a:pt x="257" y="563"/>
                      <a:pt x="257" y="562"/>
                    </a:cubicBezTo>
                    <a:cubicBezTo>
                      <a:pt x="260" y="555"/>
                      <a:pt x="262" y="547"/>
                      <a:pt x="264" y="540"/>
                    </a:cubicBezTo>
                    <a:cubicBezTo>
                      <a:pt x="270" y="523"/>
                      <a:pt x="278" y="508"/>
                      <a:pt x="289" y="493"/>
                    </a:cubicBezTo>
                    <a:cubicBezTo>
                      <a:pt x="295" y="485"/>
                      <a:pt x="303" y="478"/>
                      <a:pt x="312" y="473"/>
                    </a:cubicBezTo>
                    <a:cubicBezTo>
                      <a:pt x="321" y="468"/>
                      <a:pt x="330" y="468"/>
                      <a:pt x="339" y="473"/>
                    </a:cubicBezTo>
                    <a:cubicBezTo>
                      <a:pt x="341" y="474"/>
                      <a:pt x="344" y="475"/>
                      <a:pt x="346" y="477"/>
                    </a:cubicBezTo>
                    <a:cubicBezTo>
                      <a:pt x="355" y="483"/>
                      <a:pt x="362" y="491"/>
                      <a:pt x="368" y="500"/>
                    </a:cubicBezTo>
                    <a:cubicBezTo>
                      <a:pt x="378" y="516"/>
                      <a:pt x="385" y="533"/>
                      <a:pt x="390" y="550"/>
                    </a:cubicBezTo>
                    <a:cubicBezTo>
                      <a:pt x="392" y="556"/>
                      <a:pt x="394" y="563"/>
                      <a:pt x="396" y="569"/>
                    </a:cubicBezTo>
                    <a:cubicBezTo>
                      <a:pt x="399" y="576"/>
                      <a:pt x="403" y="580"/>
                      <a:pt x="410" y="582"/>
                    </a:cubicBezTo>
                    <a:cubicBezTo>
                      <a:pt x="425" y="588"/>
                      <a:pt x="446" y="577"/>
                      <a:pt x="443" y="555"/>
                    </a:cubicBezTo>
                    <a:cubicBezTo>
                      <a:pt x="442" y="548"/>
                      <a:pt x="440" y="542"/>
                      <a:pt x="439" y="536"/>
                    </a:cubicBezTo>
                    <a:cubicBezTo>
                      <a:pt x="433" y="515"/>
                      <a:pt x="426" y="496"/>
                      <a:pt x="414" y="478"/>
                    </a:cubicBezTo>
                    <a:cubicBezTo>
                      <a:pt x="400" y="456"/>
                      <a:pt x="382" y="439"/>
                      <a:pt x="360" y="425"/>
                    </a:cubicBezTo>
                    <a:cubicBezTo>
                      <a:pt x="354" y="422"/>
                      <a:pt x="351" y="417"/>
                      <a:pt x="351" y="410"/>
                    </a:cubicBezTo>
                    <a:cubicBezTo>
                      <a:pt x="351" y="397"/>
                      <a:pt x="351" y="385"/>
                      <a:pt x="351" y="372"/>
                    </a:cubicBezTo>
                    <a:cubicBezTo>
                      <a:pt x="351" y="371"/>
                      <a:pt x="351" y="370"/>
                      <a:pt x="352" y="368"/>
                    </a:cubicBezTo>
                    <a:cubicBezTo>
                      <a:pt x="354" y="368"/>
                      <a:pt x="355" y="369"/>
                      <a:pt x="357" y="369"/>
                    </a:cubicBezTo>
                    <a:cubicBezTo>
                      <a:pt x="376" y="376"/>
                      <a:pt x="392" y="386"/>
                      <a:pt x="406" y="400"/>
                    </a:cubicBezTo>
                    <a:cubicBezTo>
                      <a:pt x="425" y="417"/>
                      <a:pt x="439" y="437"/>
                      <a:pt x="453" y="459"/>
                    </a:cubicBezTo>
                    <a:cubicBezTo>
                      <a:pt x="462" y="475"/>
                      <a:pt x="471" y="492"/>
                      <a:pt x="479" y="509"/>
                    </a:cubicBezTo>
                    <a:cubicBezTo>
                      <a:pt x="481" y="514"/>
                      <a:pt x="484" y="518"/>
                      <a:pt x="489" y="522"/>
                    </a:cubicBezTo>
                    <a:cubicBezTo>
                      <a:pt x="494" y="526"/>
                      <a:pt x="501" y="529"/>
                      <a:pt x="508" y="527"/>
                    </a:cubicBezTo>
                    <a:cubicBezTo>
                      <a:pt x="518" y="524"/>
                      <a:pt x="524" y="518"/>
                      <a:pt x="526" y="508"/>
                    </a:cubicBezTo>
                    <a:cubicBezTo>
                      <a:pt x="528" y="500"/>
                      <a:pt x="527" y="493"/>
                      <a:pt x="524" y="486"/>
                    </a:cubicBezTo>
                    <a:cubicBezTo>
                      <a:pt x="520" y="477"/>
                      <a:pt x="516" y="469"/>
                      <a:pt x="512" y="460"/>
                    </a:cubicBezTo>
                    <a:cubicBezTo>
                      <a:pt x="498" y="429"/>
                      <a:pt x="480" y="400"/>
                      <a:pt x="456" y="375"/>
                    </a:cubicBezTo>
                    <a:cubicBezTo>
                      <a:pt x="432" y="351"/>
                      <a:pt x="405" y="333"/>
                      <a:pt x="373" y="322"/>
                    </a:cubicBezTo>
                    <a:cubicBezTo>
                      <a:pt x="366" y="320"/>
                      <a:pt x="359" y="318"/>
                      <a:pt x="351" y="316"/>
                    </a:cubicBezTo>
                    <a:cubicBezTo>
                      <a:pt x="351" y="312"/>
                      <a:pt x="351" y="308"/>
                      <a:pt x="351" y="304"/>
                    </a:cubicBezTo>
                    <a:cubicBezTo>
                      <a:pt x="350" y="298"/>
                      <a:pt x="349" y="291"/>
                      <a:pt x="345" y="286"/>
                    </a:cubicBezTo>
                    <a:cubicBezTo>
                      <a:pt x="335" y="271"/>
                      <a:pt x="316" y="271"/>
                      <a:pt x="306" y="286"/>
                    </a:cubicBezTo>
                    <a:cubicBezTo>
                      <a:pt x="302" y="292"/>
                      <a:pt x="301" y="299"/>
                      <a:pt x="301" y="305"/>
                    </a:cubicBezTo>
                    <a:cubicBezTo>
                      <a:pt x="300" y="309"/>
                      <a:pt x="300" y="312"/>
                      <a:pt x="300" y="316"/>
                    </a:cubicBezTo>
                    <a:cubicBezTo>
                      <a:pt x="299" y="317"/>
                      <a:pt x="298" y="317"/>
                      <a:pt x="296" y="317"/>
                    </a:cubicBezTo>
                    <a:cubicBezTo>
                      <a:pt x="264" y="325"/>
                      <a:pt x="235" y="339"/>
                      <a:pt x="210" y="361"/>
                    </a:cubicBezTo>
                    <a:cubicBezTo>
                      <a:pt x="191" y="378"/>
                      <a:pt x="175" y="398"/>
                      <a:pt x="161" y="420"/>
                    </a:cubicBezTo>
                    <a:cubicBezTo>
                      <a:pt x="148" y="440"/>
                      <a:pt x="138" y="462"/>
                      <a:pt x="128" y="483"/>
                    </a:cubicBezTo>
                    <a:cubicBezTo>
                      <a:pt x="126" y="490"/>
                      <a:pt x="124" y="497"/>
                      <a:pt x="125" y="504"/>
                    </a:cubicBezTo>
                    <a:cubicBezTo>
                      <a:pt x="126" y="515"/>
                      <a:pt x="130" y="522"/>
                      <a:pt x="140" y="526"/>
                    </a:cubicBezTo>
                    <a:cubicBezTo>
                      <a:pt x="150" y="530"/>
                      <a:pt x="159" y="526"/>
                      <a:pt x="165" y="519"/>
                    </a:cubicBezTo>
                    <a:cubicBezTo>
                      <a:pt x="168" y="516"/>
                      <a:pt x="170" y="512"/>
                      <a:pt x="172" y="509"/>
                    </a:cubicBezTo>
                    <a:cubicBezTo>
                      <a:pt x="181" y="493"/>
                      <a:pt x="189" y="476"/>
                      <a:pt x="198" y="461"/>
                    </a:cubicBezTo>
                    <a:cubicBezTo>
                      <a:pt x="211" y="438"/>
                      <a:pt x="227" y="417"/>
                      <a:pt x="246" y="399"/>
                    </a:cubicBezTo>
                    <a:cubicBezTo>
                      <a:pt x="260" y="386"/>
                      <a:pt x="276" y="376"/>
                      <a:pt x="294" y="370"/>
                    </a:cubicBezTo>
                    <a:cubicBezTo>
                      <a:pt x="296" y="369"/>
                      <a:pt x="298" y="368"/>
                      <a:pt x="300" y="368"/>
                    </a:cubicBezTo>
                    <a:close/>
                    <a:moveTo>
                      <a:pt x="253" y="112"/>
                    </a:moveTo>
                    <a:cubicBezTo>
                      <a:pt x="252" y="113"/>
                      <a:pt x="250" y="113"/>
                      <a:pt x="249" y="114"/>
                    </a:cubicBezTo>
                    <a:cubicBezTo>
                      <a:pt x="240" y="117"/>
                      <a:pt x="231" y="119"/>
                      <a:pt x="222" y="122"/>
                    </a:cubicBezTo>
                    <a:cubicBezTo>
                      <a:pt x="187" y="134"/>
                      <a:pt x="154" y="149"/>
                      <a:pt x="123" y="169"/>
                    </a:cubicBezTo>
                    <a:cubicBezTo>
                      <a:pt x="110" y="178"/>
                      <a:pt x="97" y="188"/>
                      <a:pt x="85" y="200"/>
                    </a:cubicBezTo>
                    <a:cubicBezTo>
                      <a:pt x="81" y="204"/>
                      <a:pt x="77" y="208"/>
                      <a:pt x="75" y="214"/>
                    </a:cubicBezTo>
                    <a:cubicBezTo>
                      <a:pt x="71" y="225"/>
                      <a:pt x="76" y="237"/>
                      <a:pt x="87" y="241"/>
                    </a:cubicBezTo>
                    <a:cubicBezTo>
                      <a:pt x="94" y="244"/>
                      <a:pt x="101" y="244"/>
                      <a:pt x="108" y="242"/>
                    </a:cubicBezTo>
                    <a:cubicBezTo>
                      <a:pt x="114" y="240"/>
                      <a:pt x="118" y="237"/>
                      <a:pt x="123" y="234"/>
                    </a:cubicBezTo>
                    <a:cubicBezTo>
                      <a:pt x="134" y="226"/>
                      <a:pt x="146" y="217"/>
                      <a:pt x="158" y="210"/>
                    </a:cubicBezTo>
                    <a:cubicBezTo>
                      <a:pt x="186" y="191"/>
                      <a:pt x="216" y="176"/>
                      <a:pt x="249" y="165"/>
                    </a:cubicBezTo>
                    <a:cubicBezTo>
                      <a:pt x="250" y="165"/>
                      <a:pt x="252" y="164"/>
                      <a:pt x="253" y="164"/>
                    </a:cubicBezTo>
                    <a:cubicBezTo>
                      <a:pt x="253" y="183"/>
                      <a:pt x="253" y="202"/>
                      <a:pt x="253" y="220"/>
                    </a:cubicBezTo>
                    <a:cubicBezTo>
                      <a:pt x="252" y="221"/>
                      <a:pt x="251" y="221"/>
                      <a:pt x="250" y="222"/>
                    </a:cubicBezTo>
                    <a:cubicBezTo>
                      <a:pt x="185" y="247"/>
                      <a:pt x="131" y="288"/>
                      <a:pt x="90" y="345"/>
                    </a:cubicBezTo>
                    <a:cubicBezTo>
                      <a:pt x="81" y="357"/>
                      <a:pt x="73" y="370"/>
                      <a:pt x="65" y="383"/>
                    </a:cubicBezTo>
                    <a:cubicBezTo>
                      <a:pt x="62" y="387"/>
                      <a:pt x="60" y="391"/>
                      <a:pt x="60" y="395"/>
                    </a:cubicBezTo>
                    <a:cubicBezTo>
                      <a:pt x="60" y="408"/>
                      <a:pt x="68" y="419"/>
                      <a:pt x="80" y="422"/>
                    </a:cubicBezTo>
                    <a:cubicBezTo>
                      <a:pt x="90" y="425"/>
                      <a:pt x="98" y="422"/>
                      <a:pt x="104" y="413"/>
                    </a:cubicBezTo>
                    <a:cubicBezTo>
                      <a:pt x="107" y="409"/>
                      <a:pt x="110" y="404"/>
                      <a:pt x="113" y="400"/>
                    </a:cubicBezTo>
                    <a:cubicBezTo>
                      <a:pt x="127" y="380"/>
                      <a:pt x="143" y="361"/>
                      <a:pt x="160" y="343"/>
                    </a:cubicBezTo>
                    <a:cubicBezTo>
                      <a:pt x="177" y="325"/>
                      <a:pt x="195" y="309"/>
                      <a:pt x="215" y="296"/>
                    </a:cubicBezTo>
                    <a:cubicBezTo>
                      <a:pt x="237" y="282"/>
                      <a:pt x="261" y="271"/>
                      <a:pt x="286" y="264"/>
                    </a:cubicBezTo>
                    <a:cubicBezTo>
                      <a:pt x="300" y="260"/>
                      <a:pt x="304" y="253"/>
                      <a:pt x="304" y="240"/>
                    </a:cubicBezTo>
                    <a:cubicBezTo>
                      <a:pt x="304" y="189"/>
                      <a:pt x="304" y="138"/>
                      <a:pt x="304" y="88"/>
                    </a:cubicBezTo>
                    <a:cubicBezTo>
                      <a:pt x="304" y="84"/>
                      <a:pt x="304" y="81"/>
                      <a:pt x="303" y="78"/>
                    </a:cubicBezTo>
                    <a:cubicBezTo>
                      <a:pt x="303" y="74"/>
                      <a:pt x="302" y="69"/>
                      <a:pt x="299" y="65"/>
                    </a:cubicBezTo>
                    <a:cubicBezTo>
                      <a:pt x="293" y="55"/>
                      <a:pt x="280" y="51"/>
                      <a:pt x="269" y="56"/>
                    </a:cubicBezTo>
                    <a:cubicBezTo>
                      <a:pt x="261" y="61"/>
                      <a:pt x="256" y="68"/>
                      <a:pt x="254" y="77"/>
                    </a:cubicBezTo>
                    <a:cubicBezTo>
                      <a:pt x="254" y="81"/>
                      <a:pt x="254" y="85"/>
                      <a:pt x="253" y="90"/>
                    </a:cubicBezTo>
                    <a:cubicBezTo>
                      <a:pt x="253" y="97"/>
                      <a:pt x="253" y="105"/>
                      <a:pt x="253" y="112"/>
                    </a:cubicBezTo>
                    <a:close/>
                    <a:moveTo>
                      <a:pt x="398" y="112"/>
                    </a:moveTo>
                    <a:cubicBezTo>
                      <a:pt x="398" y="110"/>
                      <a:pt x="398" y="108"/>
                      <a:pt x="398" y="106"/>
                    </a:cubicBezTo>
                    <a:cubicBezTo>
                      <a:pt x="398" y="98"/>
                      <a:pt x="398" y="90"/>
                      <a:pt x="398" y="82"/>
                    </a:cubicBezTo>
                    <a:cubicBezTo>
                      <a:pt x="397" y="76"/>
                      <a:pt x="396" y="70"/>
                      <a:pt x="392" y="65"/>
                    </a:cubicBezTo>
                    <a:cubicBezTo>
                      <a:pt x="386" y="57"/>
                      <a:pt x="378" y="53"/>
                      <a:pt x="368" y="54"/>
                    </a:cubicBezTo>
                    <a:cubicBezTo>
                      <a:pt x="358" y="56"/>
                      <a:pt x="352" y="62"/>
                      <a:pt x="349" y="71"/>
                    </a:cubicBezTo>
                    <a:cubicBezTo>
                      <a:pt x="348" y="75"/>
                      <a:pt x="347" y="80"/>
                      <a:pt x="347" y="85"/>
                    </a:cubicBezTo>
                    <a:cubicBezTo>
                      <a:pt x="347" y="137"/>
                      <a:pt x="347" y="189"/>
                      <a:pt x="347" y="242"/>
                    </a:cubicBezTo>
                    <a:cubicBezTo>
                      <a:pt x="347" y="242"/>
                      <a:pt x="347" y="243"/>
                      <a:pt x="347" y="243"/>
                    </a:cubicBezTo>
                    <a:cubicBezTo>
                      <a:pt x="347" y="251"/>
                      <a:pt x="351" y="257"/>
                      <a:pt x="358" y="260"/>
                    </a:cubicBezTo>
                    <a:cubicBezTo>
                      <a:pt x="361" y="262"/>
                      <a:pt x="365" y="263"/>
                      <a:pt x="369" y="264"/>
                    </a:cubicBezTo>
                    <a:cubicBezTo>
                      <a:pt x="387" y="270"/>
                      <a:pt x="405" y="277"/>
                      <a:pt x="421" y="286"/>
                    </a:cubicBezTo>
                    <a:cubicBezTo>
                      <a:pt x="449" y="301"/>
                      <a:pt x="473" y="321"/>
                      <a:pt x="493" y="344"/>
                    </a:cubicBezTo>
                    <a:cubicBezTo>
                      <a:pt x="513" y="365"/>
                      <a:pt x="530" y="388"/>
                      <a:pt x="546" y="412"/>
                    </a:cubicBezTo>
                    <a:cubicBezTo>
                      <a:pt x="547" y="413"/>
                      <a:pt x="548" y="415"/>
                      <a:pt x="549" y="416"/>
                    </a:cubicBezTo>
                    <a:cubicBezTo>
                      <a:pt x="553" y="421"/>
                      <a:pt x="558" y="423"/>
                      <a:pt x="564" y="423"/>
                    </a:cubicBezTo>
                    <a:cubicBezTo>
                      <a:pt x="584" y="423"/>
                      <a:pt x="598" y="402"/>
                      <a:pt x="587" y="384"/>
                    </a:cubicBezTo>
                    <a:cubicBezTo>
                      <a:pt x="581" y="374"/>
                      <a:pt x="576" y="365"/>
                      <a:pt x="569" y="355"/>
                    </a:cubicBezTo>
                    <a:cubicBezTo>
                      <a:pt x="528" y="296"/>
                      <a:pt x="474" y="251"/>
                      <a:pt x="407" y="224"/>
                    </a:cubicBezTo>
                    <a:cubicBezTo>
                      <a:pt x="404" y="223"/>
                      <a:pt x="401" y="222"/>
                      <a:pt x="398" y="220"/>
                    </a:cubicBezTo>
                    <a:cubicBezTo>
                      <a:pt x="398" y="201"/>
                      <a:pt x="398" y="183"/>
                      <a:pt x="398" y="164"/>
                    </a:cubicBezTo>
                    <a:cubicBezTo>
                      <a:pt x="399" y="164"/>
                      <a:pt x="399" y="164"/>
                      <a:pt x="399" y="164"/>
                    </a:cubicBezTo>
                    <a:cubicBezTo>
                      <a:pt x="401" y="165"/>
                      <a:pt x="402" y="165"/>
                      <a:pt x="403" y="165"/>
                    </a:cubicBezTo>
                    <a:cubicBezTo>
                      <a:pt x="439" y="177"/>
                      <a:pt x="473" y="195"/>
                      <a:pt x="504" y="217"/>
                    </a:cubicBezTo>
                    <a:cubicBezTo>
                      <a:pt x="513" y="223"/>
                      <a:pt x="522" y="230"/>
                      <a:pt x="532" y="236"/>
                    </a:cubicBezTo>
                    <a:cubicBezTo>
                      <a:pt x="539" y="242"/>
                      <a:pt x="547" y="244"/>
                      <a:pt x="556" y="243"/>
                    </a:cubicBezTo>
                    <a:cubicBezTo>
                      <a:pt x="573" y="242"/>
                      <a:pt x="582" y="226"/>
                      <a:pt x="575" y="211"/>
                    </a:cubicBezTo>
                    <a:cubicBezTo>
                      <a:pt x="572" y="206"/>
                      <a:pt x="569" y="202"/>
                      <a:pt x="566" y="199"/>
                    </a:cubicBezTo>
                    <a:cubicBezTo>
                      <a:pt x="549" y="182"/>
                      <a:pt x="529" y="169"/>
                      <a:pt x="509" y="157"/>
                    </a:cubicBezTo>
                    <a:cubicBezTo>
                      <a:pt x="480" y="141"/>
                      <a:pt x="450" y="129"/>
                      <a:pt x="418" y="119"/>
                    </a:cubicBezTo>
                    <a:cubicBezTo>
                      <a:pt x="412" y="116"/>
                      <a:pt x="405" y="114"/>
                      <a:pt x="398" y="11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grpSp>
      </p:grpSp>
      <p:grpSp>
        <p:nvGrpSpPr>
          <p:cNvPr id="177" name="组合 176">
            <a:extLst>
              <a:ext uri="{FF2B5EF4-FFF2-40B4-BE49-F238E27FC236}">
                <a16:creationId xmlns:a16="http://schemas.microsoft.com/office/drawing/2014/main" id="{6C8FB0F2-E609-4DAC-AB11-F95107BFE505}"/>
              </a:ext>
            </a:extLst>
          </p:cNvPr>
          <p:cNvGrpSpPr/>
          <p:nvPr userDrawn="1"/>
        </p:nvGrpSpPr>
        <p:grpSpPr>
          <a:xfrm>
            <a:off x="528706" y="867990"/>
            <a:ext cx="2433027" cy="0"/>
            <a:chOff x="7460343" y="1311756"/>
            <a:chExt cx="2433027" cy="0"/>
          </a:xfrm>
        </p:grpSpPr>
        <p:cxnSp>
          <p:nvCxnSpPr>
            <p:cNvPr id="178" name="直接连接符 177">
              <a:extLst>
                <a:ext uri="{FF2B5EF4-FFF2-40B4-BE49-F238E27FC236}">
                  <a16:creationId xmlns:a16="http://schemas.microsoft.com/office/drawing/2014/main" id="{0B974DCA-43CD-4CCE-AA3A-6B26A93AA425}"/>
                </a:ext>
              </a:extLst>
            </p:cNvPr>
            <p:cNvCxnSpPr>
              <a:cxnSpLocks/>
            </p:cNvCxnSpPr>
            <p:nvPr/>
          </p:nvCxnSpPr>
          <p:spPr>
            <a:xfrm>
              <a:off x="7460343" y="1311756"/>
              <a:ext cx="2433027" cy="0"/>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179" name="直接连接符 178">
              <a:extLst>
                <a:ext uri="{FF2B5EF4-FFF2-40B4-BE49-F238E27FC236}">
                  <a16:creationId xmlns:a16="http://schemas.microsoft.com/office/drawing/2014/main" id="{41D435DD-C47F-4708-B422-342FDD1F8EB1}"/>
                </a:ext>
              </a:extLst>
            </p:cNvPr>
            <p:cNvCxnSpPr>
              <a:cxnSpLocks/>
            </p:cNvCxnSpPr>
            <p:nvPr/>
          </p:nvCxnSpPr>
          <p:spPr>
            <a:xfrm>
              <a:off x="7460343" y="1311756"/>
              <a:ext cx="589713" cy="0"/>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grpSp>
      <p:sp>
        <p:nvSpPr>
          <p:cNvPr id="61" name="灯片编号占位符 8">
            <a:extLst>
              <a:ext uri="{FF2B5EF4-FFF2-40B4-BE49-F238E27FC236}">
                <a16:creationId xmlns:a16="http://schemas.microsoft.com/office/drawing/2014/main" id="{553F13DD-45BC-4F3B-9DF1-AE612D3E2637}"/>
              </a:ext>
            </a:extLst>
          </p:cNvPr>
          <p:cNvSpPr>
            <a:spLocks noGrp="1"/>
          </p:cNvSpPr>
          <p:nvPr>
            <p:ph type="sldNum" sz="quarter" idx="4"/>
          </p:nvPr>
        </p:nvSpPr>
        <p:spPr>
          <a:xfrm>
            <a:off x="9005791" y="6394353"/>
            <a:ext cx="2743200" cy="292196"/>
          </a:xfrm>
          <a:prstGeom prst="rect">
            <a:avLst/>
          </a:prstGeom>
        </p:spPr>
        <p:txBody>
          <a:bodyPr vert="horz" lIns="91440" tIns="45720" rIns="91440" bIns="45720" rtlCol="0" anchor="ctr"/>
          <a:lstStyle>
            <a:lvl1pPr algn="r">
              <a:defRPr sz="1200">
                <a:solidFill>
                  <a:schemeClr val="tx1">
                    <a:lumMod val="50000"/>
                    <a:lumOff val="50000"/>
                  </a:schemeClr>
                </a:solidFill>
              </a:defRPr>
            </a:lvl1pPr>
          </a:lstStyle>
          <a:p>
            <a:r>
              <a:rPr lang="en-US" altLang="zh-CN"/>
              <a:t>&lt; </a:t>
            </a:r>
            <a:fld id="{A548B57D-AE10-4CF7-A9DF-59FEFA91B28E}" type="slidenum">
              <a:rPr lang="zh-CN" altLang="en-US" smtClean="0"/>
              <a:pPr/>
              <a:t>‹#›</a:t>
            </a:fld>
            <a:r>
              <a:rPr lang="zh-CN" altLang="en-US"/>
              <a:t> </a:t>
            </a:r>
            <a:r>
              <a:rPr lang="en-US" altLang="zh-CN"/>
              <a:t>&gt;</a:t>
            </a:r>
            <a:endParaRPr lang="zh-CN" altLang="en-US" dirty="0"/>
          </a:p>
        </p:txBody>
      </p:sp>
      <p:sp>
        <p:nvSpPr>
          <p:cNvPr id="63" name="标题 1">
            <a:extLst>
              <a:ext uri="{FF2B5EF4-FFF2-40B4-BE49-F238E27FC236}">
                <a16:creationId xmlns:a16="http://schemas.microsoft.com/office/drawing/2014/main" id="{8F22FD4E-E65A-45E3-8A02-74A1A8B316C9}"/>
              </a:ext>
            </a:extLst>
          </p:cNvPr>
          <p:cNvSpPr>
            <a:spLocks noGrp="1"/>
          </p:cNvSpPr>
          <p:nvPr>
            <p:ph type="title" hasCustomPrompt="1"/>
          </p:nvPr>
        </p:nvSpPr>
        <p:spPr>
          <a:xfrm>
            <a:off x="442913" y="243569"/>
            <a:ext cx="9056851" cy="617518"/>
          </a:xfrm>
        </p:spPr>
        <p:txBody>
          <a:bodyPr>
            <a:normAutofit/>
          </a:bodyPr>
          <a:lstStyle>
            <a:lvl1pPr algn="l" defTabSz="914400" rtl="0" eaLnBrk="1" latinLnBrk="0" hangingPunct="1">
              <a:lnSpc>
                <a:spcPct val="90000"/>
              </a:lnSpc>
              <a:spcBef>
                <a:spcPct val="0"/>
              </a:spcBef>
              <a:buNone/>
              <a:defRPr lang="zh-CN" altLang="en-US" sz="2400" b="1" kern="1200" baseline="0" dirty="0">
                <a:solidFill>
                  <a:schemeClr val="accent1"/>
                </a:solidFill>
                <a:latin typeface="Arial" panose="020B0604020202020204" pitchFamily="34" charset="0"/>
                <a:ea typeface="微软雅黑" panose="020B0503020204020204" pitchFamily="34" charset="-122"/>
                <a:cs typeface="+mn-ea"/>
              </a:defRPr>
            </a:lvl1pPr>
          </a:lstStyle>
          <a:p>
            <a:r>
              <a:rPr lang="en-US" altLang="zh-CN" dirty="0"/>
              <a:t>X.X  </a:t>
            </a:r>
            <a:r>
              <a:rPr lang="zh-CN" altLang="en-US" dirty="0"/>
              <a:t>单击此处输入标题</a:t>
            </a:r>
          </a:p>
        </p:txBody>
      </p:sp>
      <p:sp>
        <p:nvSpPr>
          <p:cNvPr id="3" name="文本占位符 2">
            <a:extLst>
              <a:ext uri="{FF2B5EF4-FFF2-40B4-BE49-F238E27FC236}">
                <a16:creationId xmlns:a16="http://schemas.microsoft.com/office/drawing/2014/main" id="{30E2DE02-8659-4706-8CD5-61C4D3C2AC15}"/>
              </a:ext>
            </a:extLst>
          </p:cNvPr>
          <p:cNvSpPr>
            <a:spLocks noGrp="1"/>
          </p:cNvSpPr>
          <p:nvPr>
            <p:ph type="body" sz="quarter" idx="10" hasCustomPrompt="1"/>
          </p:nvPr>
        </p:nvSpPr>
        <p:spPr>
          <a:xfrm>
            <a:off x="442913" y="944610"/>
            <a:ext cx="9056687" cy="381629"/>
          </a:xfrm>
        </p:spPr>
        <p:txBody>
          <a:bodyPr vert="horz" lIns="91440" tIns="45720" rIns="91440" bIns="45720" rtlCol="0" anchor="ctr">
            <a:normAutofit/>
          </a:bodyPr>
          <a:lstStyle>
            <a:lvl1pPr>
              <a:defRPr lang="zh-CN" altLang="en-US" sz="2000" b="1" dirty="0" smtClean="0">
                <a:solidFill>
                  <a:schemeClr val="tx1">
                    <a:lumMod val="75000"/>
                    <a:lumOff val="25000"/>
                  </a:schemeClr>
                </a:solidFill>
                <a:cs typeface="+mn-ea"/>
              </a:defRPr>
            </a:lvl1pPr>
          </a:lstStyle>
          <a:p>
            <a:pPr marL="342900" marR="0" lvl="0" indent="-342900" fontAlgn="auto">
              <a:spcBef>
                <a:spcPct val="0"/>
              </a:spcBef>
              <a:spcAft>
                <a:spcPts val="0"/>
              </a:spcAft>
              <a:buClrTx/>
              <a:buSzTx/>
              <a:tabLst/>
            </a:pPr>
            <a:r>
              <a:rPr lang="zh-CN" altLang="en-US" dirty="0"/>
              <a:t>单击此处输入本页的结论单击此处输入本页的结论单击此处输入本页的结论</a:t>
            </a:r>
          </a:p>
        </p:txBody>
      </p:sp>
      <p:sp>
        <p:nvSpPr>
          <p:cNvPr id="64" name="文本框 63">
            <a:extLst>
              <a:ext uri="{FF2B5EF4-FFF2-40B4-BE49-F238E27FC236}">
                <a16:creationId xmlns:a16="http://schemas.microsoft.com/office/drawing/2014/main" id="{5714EDAB-B933-4491-9DBA-4C7C4FD8E939}"/>
              </a:ext>
            </a:extLst>
          </p:cNvPr>
          <p:cNvSpPr txBox="1"/>
          <p:nvPr userDrawn="1"/>
        </p:nvSpPr>
        <p:spPr>
          <a:xfrm>
            <a:off x="442913" y="6394353"/>
            <a:ext cx="1545907" cy="276999"/>
          </a:xfrm>
          <a:prstGeom prst="rect">
            <a:avLst/>
          </a:prstGeom>
          <a:noFill/>
        </p:spPr>
        <p:txBody>
          <a:bodyPr wrap="square" rtlCol="0">
            <a:spAutoFit/>
          </a:bodyPr>
          <a:lstStyle/>
          <a:p>
            <a:r>
              <a:rPr lang="zh-CN" altLang="en-US" sz="1200" dirty="0">
                <a:solidFill>
                  <a:schemeClr val="tx1">
                    <a:lumMod val="50000"/>
                    <a:lumOff val="50000"/>
                  </a:schemeClr>
                </a:solidFill>
                <a:cs typeface="+mn-ea"/>
                <a:sym typeface="+mn-lt"/>
              </a:rPr>
              <a:t>思想自由 兼容并包</a:t>
            </a:r>
          </a:p>
        </p:txBody>
      </p:sp>
      <p:sp>
        <p:nvSpPr>
          <p:cNvPr id="2" name="图片占位符 1">
            <a:extLst>
              <a:ext uri="{FF2B5EF4-FFF2-40B4-BE49-F238E27FC236}">
                <a16:creationId xmlns:a16="http://schemas.microsoft.com/office/drawing/2014/main" id="{77467291-1F4D-4401-BBE0-17BCD8258297}"/>
              </a:ext>
            </a:extLst>
          </p:cNvPr>
          <p:cNvSpPr>
            <a:spLocks noGrp="1"/>
          </p:cNvSpPr>
          <p:nvPr>
            <p:ph type="pic" sz="quarter" idx="11" hasCustomPrompt="1"/>
          </p:nvPr>
        </p:nvSpPr>
        <p:spPr>
          <a:xfrm>
            <a:off x="0" y="1432906"/>
            <a:ext cx="12192000" cy="2762250"/>
          </a:xfrm>
          <a:prstGeom prst="rect">
            <a:avLst/>
          </a:prstGeom>
        </p:spPr>
        <p:txBody>
          <a:bodyPr vert="horz" lIns="91440" tIns="45720" rIns="91440" bIns="45720" rtlCol="0" anchor="ctr">
            <a:normAutofit/>
          </a:bodyPr>
          <a:lstStyle>
            <a:lvl1pPr marL="0" indent="0">
              <a:buNone/>
              <a:defRPr lang="zh-CN" altLang="en-US"/>
            </a:lvl1pPr>
          </a:lstStyle>
          <a:p>
            <a:pPr lvl="0" algn="ctr"/>
            <a:r>
              <a:rPr lang="zh-CN" altLang="en-US" dirty="0"/>
              <a:t>单击此处修改图片</a:t>
            </a:r>
          </a:p>
        </p:txBody>
      </p:sp>
    </p:spTree>
    <p:extLst>
      <p:ext uri="{BB962C8B-B14F-4D97-AF65-F5344CB8AC3E}">
        <p14:creationId xmlns:p14="http://schemas.microsoft.com/office/powerpoint/2010/main" val="256674624"/>
      </p:ext>
    </p:extLst>
  </p:cSld>
  <p:clrMapOvr>
    <a:masterClrMapping/>
  </p:clrMapOvr>
  <p:extLst>
    <p:ext uri="{DCECCB84-F9BA-43D5-87BE-67443E8EF086}">
      <p15:sldGuideLst xmlns:p15="http://schemas.microsoft.com/office/powerpoint/2012/main"/>
    </p:ext>
  </p:extLst>
</p:sldLayout>
</file>

<file path=ppt/slideLayouts/slideLayout34.xml><?xml version="1.0" encoding="utf-8"?>
<p:sldLayout xmlns:a="http://schemas.openxmlformats.org/drawingml/2006/main" xmlns:r="http://schemas.openxmlformats.org/officeDocument/2006/relationships" xmlns:p="http://schemas.openxmlformats.org/presentationml/2006/main" preserve="1" userDrawn="1">
  <p:cSld name="图片占位2">
    <p:spTree>
      <p:nvGrpSpPr>
        <p:cNvPr id="1" name=""/>
        <p:cNvGrpSpPr/>
        <p:nvPr/>
      </p:nvGrpSpPr>
      <p:grpSpPr>
        <a:xfrm>
          <a:off x="0" y="0"/>
          <a:ext cx="0" cy="0"/>
          <a:chOff x="0" y="0"/>
          <a:chExt cx="0" cy="0"/>
        </a:xfrm>
      </p:grpSpPr>
      <p:grpSp>
        <p:nvGrpSpPr>
          <p:cNvPr id="121" name="组合 120">
            <a:extLst>
              <a:ext uri="{FF2B5EF4-FFF2-40B4-BE49-F238E27FC236}">
                <a16:creationId xmlns:a16="http://schemas.microsoft.com/office/drawing/2014/main" id="{752A13C3-8076-4A3B-9E60-2D71D978B1DC}"/>
              </a:ext>
            </a:extLst>
          </p:cNvPr>
          <p:cNvGrpSpPr/>
          <p:nvPr userDrawn="1"/>
        </p:nvGrpSpPr>
        <p:grpSpPr>
          <a:xfrm>
            <a:off x="10177780" y="329882"/>
            <a:ext cx="1512002" cy="444892"/>
            <a:chOff x="9556201" y="498129"/>
            <a:chExt cx="1993881" cy="586680"/>
          </a:xfrm>
        </p:grpSpPr>
        <p:grpSp>
          <p:nvGrpSpPr>
            <p:cNvPr id="122" name="组合 121">
              <a:extLst>
                <a:ext uri="{FF2B5EF4-FFF2-40B4-BE49-F238E27FC236}">
                  <a16:creationId xmlns:a16="http://schemas.microsoft.com/office/drawing/2014/main" id="{E27C398B-69FE-4C31-9C38-8ADE52CE9B05}"/>
                </a:ext>
              </a:extLst>
            </p:cNvPr>
            <p:cNvGrpSpPr/>
            <p:nvPr userDrawn="1"/>
          </p:nvGrpSpPr>
          <p:grpSpPr>
            <a:xfrm>
              <a:off x="10239376" y="968937"/>
              <a:ext cx="1307697" cy="96254"/>
              <a:chOff x="4616246" y="3878362"/>
              <a:chExt cx="5571416" cy="410087"/>
            </a:xfrm>
            <a:solidFill>
              <a:schemeClr val="tx1">
                <a:alpha val="80000"/>
              </a:schemeClr>
            </a:solidFill>
          </p:grpSpPr>
          <p:sp>
            <p:nvSpPr>
              <p:cNvPr id="160" name="Freeform 17">
                <a:extLst>
                  <a:ext uri="{FF2B5EF4-FFF2-40B4-BE49-F238E27FC236}">
                    <a16:creationId xmlns:a16="http://schemas.microsoft.com/office/drawing/2014/main" id="{E5B0E9AD-0A05-4036-8DA1-C7E6733E9DF1}"/>
                  </a:ext>
                </a:extLst>
              </p:cNvPr>
              <p:cNvSpPr>
                <a:spLocks noEditPoints="1"/>
              </p:cNvSpPr>
              <p:nvPr/>
            </p:nvSpPr>
            <p:spPr bwMode="auto">
              <a:xfrm>
                <a:off x="8617798" y="3887973"/>
                <a:ext cx="362030" cy="387660"/>
              </a:xfrm>
              <a:custGeom>
                <a:avLst/>
                <a:gdLst>
                  <a:gd name="T0" fmla="*/ 34 w 127"/>
                  <a:gd name="T1" fmla="*/ 71 h 136"/>
                  <a:gd name="T2" fmla="*/ 34 w 127"/>
                  <a:gd name="T3" fmla="*/ 81 h 136"/>
                  <a:gd name="T4" fmla="*/ 34 w 127"/>
                  <a:gd name="T5" fmla="*/ 114 h 136"/>
                  <a:gd name="T6" fmla="*/ 35 w 127"/>
                  <a:gd name="T7" fmla="*/ 122 h 136"/>
                  <a:gd name="T8" fmla="*/ 40 w 127"/>
                  <a:gd name="T9" fmla="*/ 127 h 136"/>
                  <a:gd name="T10" fmla="*/ 49 w 127"/>
                  <a:gd name="T11" fmla="*/ 128 h 136"/>
                  <a:gd name="T12" fmla="*/ 49 w 127"/>
                  <a:gd name="T13" fmla="*/ 135 h 136"/>
                  <a:gd name="T14" fmla="*/ 1 w 127"/>
                  <a:gd name="T15" fmla="*/ 135 h 136"/>
                  <a:gd name="T16" fmla="*/ 0 w 127"/>
                  <a:gd name="T17" fmla="*/ 132 h 136"/>
                  <a:gd name="T18" fmla="*/ 0 w 127"/>
                  <a:gd name="T19" fmla="*/ 128 h 136"/>
                  <a:gd name="T20" fmla="*/ 9 w 127"/>
                  <a:gd name="T21" fmla="*/ 127 h 136"/>
                  <a:gd name="T22" fmla="*/ 16 w 127"/>
                  <a:gd name="T23" fmla="*/ 120 h 136"/>
                  <a:gd name="T24" fmla="*/ 17 w 127"/>
                  <a:gd name="T25" fmla="*/ 111 h 136"/>
                  <a:gd name="T26" fmla="*/ 17 w 127"/>
                  <a:gd name="T27" fmla="*/ 22 h 136"/>
                  <a:gd name="T28" fmla="*/ 16 w 127"/>
                  <a:gd name="T29" fmla="*/ 15 h 136"/>
                  <a:gd name="T30" fmla="*/ 9 w 127"/>
                  <a:gd name="T31" fmla="*/ 9 h 136"/>
                  <a:gd name="T32" fmla="*/ 0 w 127"/>
                  <a:gd name="T33" fmla="*/ 8 h 136"/>
                  <a:gd name="T34" fmla="*/ 0 w 127"/>
                  <a:gd name="T35" fmla="*/ 1 h 136"/>
                  <a:gd name="T36" fmla="*/ 4 w 127"/>
                  <a:gd name="T37" fmla="*/ 0 h 136"/>
                  <a:gd name="T38" fmla="*/ 71 w 127"/>
                  <a:gd name="T39" fmla="*/ 0 h 136"/>
                  <a:gd name="T40" fmla="*/ 94 w 127"/>
                  <a:gd name="T41" fmla="*/ 4 h 136"/>
                  <a:gd name="T42" fmla="*/ 116 w 127"/>
                  <a:gd name="T43" fmla="*/ 32 h 136"/>
                  <a:gd name="T44" fmla="*/ 97 w 127"/>
                  <a:gd name="T45" fmla="*/ 66 h 136"/>
                  <a:gd name="T46" fmla="*/ 80 w 127"/>
                  <a:gd name="T47" fmla="*/ 70 h 136"/>
                  <a:gd name="T48" fmla="*/ 71 w 127"/>
                  <a:gd name="T49" fmla="*/ 71 h 136"/>
                  <a:gd name="T50" fmla="*/ 73 w 127"/>
                  <a:gd name="T51" fmla="*/ 75 h 136"/>
                  <a:gd name="T52" fmla="*/ 104 w 127"/>
                  <a:gd name="T53" fmla="*/ 114 h 136"/>
                  <a:gd name="T54" fmla="*/ 105 w 127"/>
                  <a:gd name="T55" fmla="*/ 116 h 136"/>
                  <a:gd name="T56" fmla="*/ 127 w 127"/>
                  <a:gd name="T57" fmla="*/ 128 h 136"/>
                  <a:gd name="T58" fmla="*/ 127 w 127"/>
                  <a:gd name="T59" fmla="*/ 135 h 136"/>
                  <a:gd name="T60" fmla="*/ 116 w 127"/>
                  <a:gd name="T61" fmla="*/ 135 h 136"/>
                  <a:gd name="T62" fmla="*/ 102 w 127"/>
                  <a:gd name="T63" fmla="*/ 136 h 136"/>
                  <a:gd name="T64" fmla="*/ 96 w 127"/>
                  <a:gd name="T65" fmla="*/ 132 h 136"/>
                  <a:gd name="T66" fmla="*/ 59 w 127"/>
                  <a:gd name="T67" fmla="*/ 82 h 136"/>
                  <a:gd name="T68" fmla="*/ 52 w 127"/>
                  <a:gd name="T69" fmla="*/ 73 h 136"/>
                  <a:gd name="T70" fmla="*/ 49 w 127"/>
                  <a:gd name="T71" fmla="*/ 71 h 136"/>
                  <a:gd name="T72" fmla="*/ 34 w 127"/>
                  <a:gd name="T73" fmla="*/ 71 h 136"/>
                  <a:gd name="T74" fmla="*/ 34 w 127"/>
                  <a:gd name="T75" fmla="*/ 61 h 136"/>
                  <a:gd name="T76" fmla="*/ 36 w 127"/>
                  <a:gd name="T77" fmla="*/ 62 h 136"/>
                  <a:gd name="T78" fmla="*/ 66 w 127"/>
                  <a:gd name="T79" fmla="*/ 62 h 136"/>
                  <a:gd name="T80" fmla="*/ 82 w 127"/>
                  <a:gd name="T81" fmla="*/ 59 h 136"/>
                  <a:gd name="T82" fmla="*/ 96 w 127"/>
                  <a:gd name="T83" fmla="*/ 44 h 136"/>
                  <a:gd name="T84" fmla="*/ 96 w 127"/>
                  <a:gd name="T85" fmla="*/ 29 h 136"/>
                  <a:gd name="T86" fmla="*/ 81 w 127"/>
                  <a:gd name="T87" fmla="*/ 12 h 136"/>
                  <a:gd name="T88" fmla="*/ 70 w 127"/>
                  <a:gd name="T89" fmla="*/ 11 h 136"/>
                  <a:gd name="T90" fmla="*/ 37 w 127"/>
                  <a:gd name="T91" fmla="*/ 11 h 136"/>
                  <a:gd name="T92" fmla="*/ 34 w 127"/>
                  <a:gd name="T93" fmla="*/ 11 h 136"/>
                  <a:gd name="T94" fmla="*/ 34 w 127"/>
                  <a:gd name="T95" fmla="*/ 61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7" h="136">
                    <a:moveTo>
                      <a:pt x="34" y="71"/>
                    </a:moveTo>
                    <a:cubicBezTo>
                      <a:pt x="34" y="75"/>
                      <a:pt x="34" y="78"/>
                      <a:pt x="34" y="81"/>
                    </a:cubicBezTo>
                    <a:cubicBezTo>
                      <a:pt x="34" y="92"/>
                      <a:pt x="34" y="103"/>
                      <a:pt x="34" y="114"/>
                    </a:cubicBezTo>
                    <a:cubicBezTo>
                      <a:pt x="34" y="117"/>
                      <a:pt x="34" y="119"/>
                      <a:pt x="35" y="122"/>
                    </a:cubicBezTo>
                    <a:cubicBezTo>
                      <a:pt x="35" y="125"/>
                      <a:pt x="37" y="127"/>
                      <a:pt x="40" y="127"/>
                    </a:cubicBezTo>
                    <a:cubicBezTo>
                      <a:pt x="43" y="127"/>
                      <a:pt x="46" y="128"/>
                      <a:pt x="49" y="128"/>
                    </a:cubicBezTo>
                    <a:cubicBezTo>
                      <a:pt x="49" y="130"/>
                      <a:pt x="49" y="133"/>
                      <a:pt x="49" y="135"/>
                    </a:cubicBezTo>
                    <a:cubicBezTo>
                      <a:pt x="33" y="135"/>
                      <a:pt x="17" y="135"/>
                      <a:pt x="1" y="135"/>
                    </a:cubicBezTo>
                    <a:cubicBezTo>
                      <a:pt x="0" y="134"/>
                      <a:pt x="0" y="133"/>
                      <a:pt x="0" y="132"/>
                    </a:cubicBezTo>
                    <a:cubicBezTo>
                      <a:pt x="0" y="131"/>
                      <a:pt x="0" y="130"/>
                      <a:pt x="0" y="128"/>
                    </a:cubicBezTo>
                    <a:cubicBezTo>
                      <a:pt x="3" y="128"/>
                      <a:pt x="6" y="128"/>
                      <a:pt x="9" y="127"/>
                    </a:cubicBezTo>
                    <a:cubicBezTo>
                      <a:pt x="14" y="126"/>
                      <a:pt x="15" y="125"/>
                      <a:pt x="16" y="120"/>
                    </a:cubicBezTo>
                    <a:cubicBezTo>
                      <a:pt x="16" y="117"/>
                      <a:pt x="17" y="114"/>
                      <a:pt x="17" y="111"/>
                    </a:cubicBezTo>
                    <a:cubicBezTo>
                      <a:pt x="17" y="81"/>
                      <a:pt x="17" y="52"/>
                      <a:pt x="17" y="22"/>
                    </a:cubicBezTo>
                    <a:cubicBezTo>
                      <a:pt x="17" y="20"/>
                      <a:pt x="16" y="17"/>
                      <a:pt x="16" y="15"/>
                    </a:cubicBezTo>
                    <a:cubicBezTo>
                      <a:pt x="15" y="11"/>
                      <a:pt x="13" y="9"/>
                      <a:pt x="9" y="9"/>
                    </a:cubicBezTo>
                    <a:cubicBezTo>
                      <a:pt x="6" y="8"/>
                      <a:pt x="3" y="8"/>
                      <a:pt x="0" y="8"/>
                    </a:cubicBezTo>
                    <a:cubicBezTo>
                      <a:pt x="0" y="5"/>
                      <a:pt x="0" y="3"/>
                      <a:pt x="0" y="1"/>
                    </a:cubicBezTo>
                    <a:cubicBezTo>
                      <a:pt x="2" y="1"/>
                      <a:pt x="3" y="0"/>
                      <a:pt x="4" y="0"/>
                    </a:cubicBezTo>
                    <a:cubicBezTo>
                      <a:pt x="26" y="0"/>
                      <a:pt x="49" y="0"/>
                      <a:pt x="71" y="0"/>
                    </a:cubicBezTo>
                    <a:cubicBezTo>
                      <a:pt x="79" y="0"/>
                      <a:pt x="86" y="1"/>
                      <a:pt x="94" y="4"/>
                    </a:cubicBezTo>
                    <a:cubicBezTo>
                      <a:pt x="108" y="9"/>
                      <a:pt x="115" y="18"/>
                      <a:pt x="116" y="32"/>
                    </a:cubicBezTo>
                    <a:cubicBezTo>
                      <a:pt x="117" y="48"/>
                      <a:pt x="110" y="60"/>
                      <a:pt x="97" y="66"/>
                    </a:cubicBezTo>
                    <a:cubicBezTo>
                      <a:pt x="91" y="68"/>
                      <a:pt x="86" y="70"/>
                      <a:pt x="80" y="70"/>
                    </a:cubicBezTo>
                    <a:cubicBezTo>
                      <a:pt x="77" y="70"/>
                      <a:pt x="74" y="71"/>
                      <a:pt x="71" y="71"/>
                    </a:cubicBezTo>
                    <a:cubicBezTo>
                      <a:pt x="72" y="73"/>
                      <a:pt x="73" y="74"/>
                      <a:pt x="73" y="75"/>
                    </a:cubicBezTo>
                    <a:cubicBezTo>
                      <a:pt x="84" y="88"/>
                      <a:pt x="94" y="101"/>
                      <a:pt x="104" y="114"/>
                    </a:cubicBezTo>
                    <a:cubicBezTo>
                      <a:pt x="105" y="115"/>
                      <a:pt x="105" y="115"/>
                      <a:pt x="105" y="116"/>
                    </a:cubicBezTo>
                    <a:cubicBezTo>
                      <a:pt x="111" y="122"/>
                      <a:pt x="117" y="128"/>
                      <a:pt x="127" y="128"/>
                    </a:cubicBezTo>
                    <a:cubicBezTo>
                      <a:pt x="127" y="130"/>
                      <a:pt x="127" y="133"/>
                      <a:pt x="127" y="135"/>
                    </a:cubicBezTo>
                    <a:cubicBezTo>
                      <a:pt x="124" y="135"/>
                      <a:pt x="120" y="135"/>
                      <a:pt x="116" y="135"/>
                    </a:cubicBezTo>
                    <a:cubicBezTo>
                      <a:pt x="111" y="135"/>
                      <a:pt x="107" y="135"/>
                      <a:pt x="102" y="136"/>
                    </a:cubicBezTo>
                    <a:cubicBezTo>
                      <a:pt x="99" y="136"/>
                      <a:pt x="97" y="134"/>
                      <a:pt x="96" y="132"/>
                    </a:cubicBezTo>
                    <a:cubicBezTo>
                      <a:pt x="83" y="115"/>
                      <a:pt x="71" y="99"/>
                      <a:pt x="59" y="82"/>
                    </a:cubicBezTo>
                    <a:cubicBezTo>
                      <a:pt x="57" y="79"/>
                      <a:pt x="54" y="76"/>
                      <a:pt x="52" y="73"/>
                    </a:cubicBezTo>
                    <a:cubicBezTo>
                      <a:pt x="51" y="72"/>
                      <a:pt x="50" y="71"/>
                      <a:pt x="49" y="71"/>
                    </a:cubicBezTo>
                    <a:cubicBezTo>
                      <a:pt x="44" y="71"/>
                      <a:pt x="39" y="71"/>
                      <a:pt x="34" y="71"/>
                    </a:cubicBezTo>
                    <a:close/>
                    <a:moveTo>
                      <a:pt x="34" y="61"/>
                    </a:moveTo>
                    <a:cubicBezTo>
                      <a:pt x="35" y="62"/>
                      <a:pt x="36" y="62"/>
                      <a:pt x="36" y="62"/>
                    </a:cubicBezTo>
                    <a:cubicBezTo>
                      <a:pt x="46" y="62"/>
                      <a:pt x="56" y="62"/>
                      <a:pt x="66" y="62"/>
                    </a:cubicBezTo>
                    <a:cubicBezTo>
                      <a:pt x="72" y="61"/>
                      <a:pt x="77" y="60"/>
                      <a:pt x="82" y="59"/>
                    </a:cubicBezTo>
                    <a:cubicBezTo>
                      <a:pt x="90" y="56"/>
                      <a:pt x="94" y="51"/>
                      <a:pt x="96" y="44"/>
                    </a:cubicBezTo>
                    <a:cubicBezTo>
                      <a:pt x="96" y="39"/>
                      <a:pt x="97" y="34"/>
                      <a:pt x="96" y="29"/>
                    </a:cubicBezTo>
                    <a:cubicBezTo>
                      <a:pt x="95" y="20"/>
                      <a:pt x="90" y="15"/>
                      <a:pt x="81" y="12"/>
                    </a:cubicBezTo>
                    <a:cubicBezTo>
                      <a:pt x="77" y="11"/>
                      <a:pt x="74" y="11"/>
                      <a:pt x="70" y="11"/>
                    </a:cubicBezTo>
                    <a:cubicBezTo>
                      <a:pt x="59" y="10"/>
                      <a:pt x="48" y="11"/>
                      <a:pt x="37" y="11"/>
                    </a:cubicBezTo>
                    <a:cubicBezTo>
                      <a:pt x="36" y="11"/>
                      <a:pt x="35" y="11"/>
                      <a:pt x="34" y="11"/>
                    </a:cubicBezTo>
                    <a:cubicBezTo>
                      <a:pt x="34" y="28"/>
                      <a:pt x="34" y="44"/>
                      <a:pt x="34" y="61"/>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1" name="Freeform 18">
                <a:extLst>
                  <a:ext uri="{FF2B5EF4-FFF2-40B4-BE49-F238E27FC236}">
                    <a16:creationId xmlns:a16="http://schemas.microsoft.com/office/drawing/2014/main" id="{029271E6-BD5F-4E7D-809E-C4511BA4F756}"/>
                  </a:ext>
                </a:extLst>
              </p:cNvPr>
              <p:cNvSpPr>
                <a:spLocks/>
              </p:cNvSpPr>
              <p:nvPr/>
            </p:nvSpPr>
            <p:spPr bwMode="auto">
              <a:xfrm>
                <a:off x="5333898" y="3887973"/>
                <a:ext cx="362030" cy="384457"/>
              </a:xfrm>
              <a:custGeom>
                <a:avLst/>
                <a:gdLst>
                  <a:gd name="T0" fmla="*/ 50 w 127"/>
                  <a:gd name="T1" fmla="*/ 70 h 135"/>
                  <a:gd name="T2" fmla="*/ 34 w 127"/>
                  <a:gd name="T3" fmla="*/ 87 h 135"/>
                  <a:gd name="T4" fmla="*/ 33 w 127"/>
                  <a:gd name="T5" fmla="*/ 90 h 135"/>
                  <a:gd name="T6" fmla="*/ 33 w 127"/>
                  <a:gd name="T7" fmla="*/ 116 h 135"/>
                  <a:gd name="T8" fmla="*/ 34 w 127"/>
                  <a:gd name="T9" fmla="*/ 120 h 135"/>
                  <a:gd name="T10" fmla="*/ 41 w 127"/>
                  <a:gd name="T11" fmla="*/ 127 h 135"/>
                  <a:gd name="T12" fmla="*/ 49 w 127"/>
                  <a:gd name="T13" fmla="*/ 128 h 135"/>
                  <a:gd name="T14" fmla="*/ 49 w 127"/>
                  <a:gd name="T15" fmla="*/ 135 h 135"/>
                  <a:gd name="T16" fmla="*/ 0 w 127"/>
                  <a:gd name="T17" fmla="*/ 135 h 135"/>
                  <a:gd name="T18" fmla="*/ 0 w 127"/>
                  <a:gd name="T19" fmla="*/ 128 h 135"/>
                  <a:gd name="T20" fmla="*/ 7 w 127"/>
                  <a:gd name="T21" fmla="*/ 128 h 135"/>
                  <a:gd name="T22" fmla="*/ 16 w 127"/>
                  <a:gd name="T23" fmla="*/ 118 h 135"/>
                  <a:gd name="T24" fmla="*/ 16 w 127"/>
                  <a:gd name="T25" fmla="*/ 111 h 135"/>
                  <a:gd name="T26" fmla="*/ 16 w 127"/>
                  <a:gd name="T27" fmla="*/ 24 h 135"/>
                  <a:gd name="T28" fmla="*/ 16 w 127"/>
                  <a:gd name="T29" fmla="*/ 16 h 135"/>
                  <a:gd name="T30" fmla="*/ 8 w 127"/>
                  <a:gd name="T31" fmla="*/ 9 h 135"/>
                  <a:gd name="T32" fmla="*/ 0 w 127"/>
                  <a:gd name="T33" fmla="*/ 8 h 135"/>
                  <a:gd name="T34" fmla="*/ 0 w 127"/>
                  <a:gd name="T35" fmla="*/ 1 h 135"/>
                  <a:gd name="T36" fmla="*/ 49 w 127"/>
                  <a:gd name="T37" fmla="*/ 1 h 135"/>
                  <a:gd name="T38" fmla="*/ 50 w 127"/>
                  <a:gd name="T39" fmla="*/ 8 h 135"/>
                  <a:gd name="T40" fmla="*/ 41 w 127"/>
                  <a:gd name="T41" fmla="*/ 9 h 135"/>
                  <a:gd name="T42" fmla="*/ 34 w 127"/>
                  <a:gd name="T43" fmla="*/ 16 h 135"/>
                  <a:gd name="T44" fmla="*/ 33 w 127"/>
                  <a:gd name="T45" fmla="*/ 23 h 135"/>
                  <a:gd name="T46" fmla="*/ 33 w 127"/>
                  <a:gd name="T47" fmla="*/ 70 h 135"/>
                  <a:gd name="T48" fmla="*/ 33 w 127"/>
                  <a:gd name="T49" fmla="*/ 73 h 135"/>
                  <a:gd name="T50" fmla="*/ 36 w 127"/>
                  <a:gd name="T51" fmla="*/ 71 h 135"/>
                  <a:gd name="T52" fmla="*/ 83 w 127"/>
                  <a:gd name="T53" fmla="*/ 19 h 135"/>
                  <a:gd name="T54" fmla="*/ 86 w 127"/>
                  <a:gd name="T55" fmla="*/ 14 h 135"/>
                  <a:gd name="T56" fmla="*/ 84 w 127"/>
                  <a:gd name="T57" fmla="*/ 9 h 135"/>
                  <a:gd name="T58" fmla="*/ 76 w 127"/>
                  <a:gd name="T59" fmla="*/ 8 h 135"/>
                  <a:gd name="T60" fmla="*/ 76 w 127"/>
                  <a:gd name="T61" fmla="*/ 1 h 135"/>
                  <a:gd name="T62" fmla="*/ 122 w 127"/>
                  <a:gd name="T63" fmla="*/ 1 h 135"/>
                  <a:gd name="T64" fmla="*/ 122 w 127"/>
                  <a:gd name="T65" fmla="*/ 8 h 135"/>
                  <a:gd name="T66" fmla="*/ 118 w 127"/>
                  <a:gd name="T67" fmla="*/ 8 h 135"/>
                  <a:gd name="T68" fmla="*/ 99 w 127"/>
                  <a:gd name="T69" fmla="*/ 18 h 135"/>
                  <a:gd name="T70" fmla="*/ 77 w 127"/>
                  <a:gd name="T71" fmla="*/ 41 h 135"/>
                  <a:gd name="T72" fmla="*/ 62 w 127"/>
                  <a:gd name="T73" fmla="*/ 57 h 135"/>
                  <a:gd name="T74" fmla="*/ 64 w 127"/>
                  <a:gd name="T75" fmla="*/ 61 h 135"/>
                  <a:gd name="T76" fmla="*/ 102 w 127"/>
                  <a:gd name="T77" fmla="*/ 113 h 135"/>
                  <a:gd name="T78" fmla="*/ 108 w 127"/>
                  <a:gd name="T79" fmla="*/ 120 h 135"/>
                  <a:gd name="T80" fmla="*/ 123 w 127"/>
                  <a:gd name="T81" fmla="*/ 127 h 135"/>
                  <a:gd name="T82" fmla="*/ 127 w 127"/>
                  <a:gd name="T83" fmla="*/ 128 h 135"/>
                  <a:gd name="T84" fmla="*/ 127 w 127"/>
                  <a:gd name="T85" fmla="*/ 135 h 135"/>
                  <a:gd name="T86" fmla="*/ 73 w 127"/>
                  <a:gd name="T87" fmla="*/ 135 h 135"/>
                  <a:gd name="T88" fmla="*/ 73 w 127"/>
                  <a:gd name="T89" fmla="*/ 128 h 135"/>
                  <a:gd name="T90" fmla="*/ 80 w 127"/>
                  <a:gd name="T91" fmla="*/ 127 h 135"/>
                  <a:gd name="T92" fmla="*/ 84 w 127"/>
                  <a:gd name="T93" fmla="*/ 120 h 135"/>
                  <a:gd name="T94" fmla="*/ 82 w 127"/>
                  <a:gd name="T95" fmla="*/ 115 h 135"/>
                  <a:gd name="T96" fmla="*/ 51 w 127"/>
                  <a:gd name="T97" fmla="*/ 72 h 135"/>
                  <a:gd name="T98" fmla="*/ 50 w 127"/>
                  <a:gd name="T99" fmla="*/ 7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7" h="135">
                    <a:moveTo>
                      <a:pt x="50" y="70"/>
                    </a:moveTo>
                    <a:cubicBezTo>
                      <a:pt x="44" y="76"/>
                      <a:pt x="39" y="81"/>
                      <a:pt x="34" y="87"/>
                    </a:cubicBezTo>
                    <a:cubicBezTo>
                      <a:pt x="33" y="88"/>
                      <a:pt x="33" y="89"/>
                      <a:pt x="33" y="90"/>
                    </a:cubicBezTo>
                    <a:cubicBezTo>
                      <a:pt x="33" y="99"/>
                      <a:pt x="33" y="107"/>
                      <a:pt x="33" y="116"/>
                    </a:cubicBezTo>
                    <a:cubicBezTo>
                      <a:pt x="33" y="117"/>
                      <a:pt x="33" y="118"/>
                      <a:pt x="34" y="120"/>
                    </a:cubicBezTo>
                    <a:cubicBezTo>
                      <a:pt x="35" y="125"/>
                      <a:pt x="36" y="126"/>
                      <a:pt x="41" y="127"/>
                    </a:cubicBezTo>
                    <a:cubicBezTo>
                      <a:pt x="44" y="127"/>
                      <a:pt x="46" y="128"/>
                      <a:pt x="49" y="128"/>
                    </a:cubicBezTo>
                    <a:cubicBezTo>
                      <a:pt x="49" y="130"/>
                      <a:pt x="49" y="133"/>
                      <a:pt x="49" y="135"/>
                    </a:cubicBezTo>
                    <a:cubicBezTo>
                      <a:pt x="33" y="135"/>
                      <a:pt x="17" y="135"/>
                      <a:pt x="0" y="135"/>
                    </a:cubicBezTo>
                    <a:cubicBezTo>
                      <a:pt x="0" y="133"/>
                      <a:pt x="0" y="131"/>
                      <a:pt x="0" y="128"/>
                    </a:cubicBezTo>
                    <a:cubicBezTo>
                      <a:pt x="2" y="128"/>
                      <a:pt x="5" y="128"/>
                      <a:pt x="7" y="128"/>
                    </a:cubicBezTo>
                    <a:cubicBezTo>
                      <a:pt x="14" y="127"/>
                      <a:pt x="16" y="125"/>
                      <a:pt x="16" y="118"/>
                    </a:cubicBezTo>
                    <a:cubicBezTo>
                      <a:pt x="16" y="115"/>
                      <a:pt x="16" y="113"/>
                      <a:pt x="16" y="111"/>
                    </a:cubicBezTo>
                    <a:cubicBezTo>
                      <a:pt x="16" y="82"/>
                      <a:pt x="16" y="53"/>
                      <a:pt x="16" y="24"/>
                    </a:cubicBezTo>
                    <a:cubicBezTo>
                      <a:pt x="16" y="21"/>
                      <a:pt x="16" y="18"/>
                      <a:pt x="16" y="16"/>
                    </a:cubicBezTo>
                    <a:cubicBezTo>
                      <a:pt x="15" y="11"/>
                      <a:pt x="13" y="9"/>
                      <a:pt x="8" y="9"/>
                    </a:cubicBezTo>
                    <a:cubicBezTo>
                      <a:pt x="5" y="8"/>
                      <a:pt x="3" y="8"/>
                      <a:pt x="0" y="8"/>
                    </a:cubicBezTo>
                    <a:cubicBezTo>
                      <a:pt x="0" y="5"/>
                      <a:pt x="0" y="3"/>
                      <a:pt x="0" y="1"/>
                    </a:cubicBezTo>
                    <a:cubicBezTo>
                      <a:pt x="4" y="0"/>
                      <a:pt x="40" y="0"/>
                      <a:pt x="49" y="1"/>
                    </a:cubicBezTo>
                    <a:cubicBezTo>
                      <a:pt x="49" y="3"/>
                      <a:pt x="50" y="5"/>
                      <a:pt x="50" y="8"/>
                    </a:cubicBezTo>
                    <a:cubicBezTo>
                      <a:pt x="47" y="8"/>
                      <a:pt x="44" y="8"/>
                      <a:pt x="41" y="9"/>
                    </a:cubicBezTo>
                    <a:cubicBezTo>
                      <a:pt x="37" y="9"/>
                      <a:pt x="34" y="11"/>
                      <a:pt x="34" y="16"/>
                    </a:cubicBezTo>
                    <a:cubicBezTo>
                      <a:pt x="33" y="18"/>
                      <a:pt x="33" y="20"/>
                      <a:pt x="33" y="23"/>
                    </a:cubicBezTo>
                    <a:cubicBezTo>
                      <a:pt x="33" y="39"/>
                      <a:pt x="33" y="54"/>
                      <a:pt x="33" y="70"/>
                    </a:cubicBezTo>
                    <a:cubicBezTo>
                      <a:pt x="33" y="71"/>
                      <a:pt x="33" y="72"/>
                      <a:pt x="33" y="73"/>
                    </a:cubicBezTo>
                    <a:cubicBezTo>
                      <a:pt x="35" y="72"/>
                      <a:pt x="36" y="72"/>
                      <a:pt x="36" y="71"/>
                    </a:cubicBezTo>
                    <a:cubicBezTo>
                      <a:pt x="52" y="54"/>
                      <a:pt x="67" y="37"/>
                      <a:pt x="83" y="19"/>
                    </a:cubicBezTo>
                    <a:cubicBezTo>
                      <a:pt x="84" y="18"/>
                      <a:pt x="85" y="16"/>
                      <a:pt x="86" y="14"/>
                    </a:cubicBezTo>
                    <a:cubicBezTo>
                      <a:pt x="88" y="12"/>
                      <a:pt x="87" y="10"/>
                      <a:pt x="84" y="9"/>
                    </a:cubicBezTo>
                    <a:cubicBezTo>
                      <a:pt x="81" y="8"/>
                      <a:pt x="79" y="8"/>
                      <a:pt x="76" y="8"/>
                    </a:cubicBezTo>
                    <a:cubicBezTo>
                      <a:pt x="76" y="5"/>
                      <a:pt x="76" y="3"/>
                      <a:pt x="76" y="1"/>
                    </a:cubicBezTo>
                    <a:cubicBezTo>
                      <a:pt x="79" y="0"/>
                      <a:pt x="114" y="0"/>
                      <a:pt x="122" y="1"/>
                    </a:cubicBezTo>
                    <a:cubicBezTo>
                      <a:pt x="122" y="3"/>
                      <a:pt x="122" y="5"/>
                      <a:pt x="122" y="8"/>
                    </a:cubicBezTo>
                    <a:cubicBezTo>
                      <a:pt x="121" y="8"/>
                      <a:pt x="120" y="8"/>
                      <a:pt x="118" y="8"/>
                    </a:cubicBezTo>
                    <a:cubicBezTo>
                      <a:pt x="111" y="9"/>
                      <a:pt x="104" y="12"/>
                      <a:pt x="99" y="18"/>
                    </a:cubicBezTo>
                    <a:cubicBezTo>
                      <a:pt x="92" y="25"/>
                      <a:pt x="85" y="33"/>
                      <a:pt x="77" y="41"/>
                    </a:cubicBezTo>
                    <a:cubicBezTo>
                      <a:pt x="72" y="46"/>
                      <a:pt x="67" y="52"/>
                      <a:pt x="62" y="57"/>
                    </a:cubicBezTo>
                    <a:cubicBezTo>
                      <a:pt x="63" y="58"/>
                      <a:pt x="64" y="59"/>
                      <a:pt x="64" y="61"/>
                    </a:cubicBezTo>
                    <a:cubicBezTo>
                      <a:pt x="77" y="78"/>
                      <a:pt x="90" y="95"/>
                      <a:pt x="102" y="113"/>
                    </a:cubicBezTo>
                    <a:cubicBezTo>
                      <a:pt x="104" y="115"/>
                      <a:pt x="106" y="118"/>
                      <a:pt x="108" y="120"/>
                    </a:cubicBezTo>
                    <a:cubicBezTo>
                      <a:pt x="112" y="124"/>
                      <a:pt x="117" y="127"/>
                      <a:pt x="123" y="127"/>
                    </a:cubicBezTo>
                    <a:cubicBezTo>
                      <a:pt x="124" y="128"/>
                      <a:pt x="125" y="128"/>
                      <a:pt x="127" y="128"/>
                    </a:cubicBezTo>
                    <a:cubicBezTo>
                      <a:pt x="127" y="130"/>
                      <a:pt x="127" y="133"/>
                      <a:pt x="127" y="135"/>
                    </a:cubicBezTo>
                    <a:cubicBezTo>
                      <a:pt x="109" y="135"/>
                      <a:pt x="91" y="135"/>
                      <a:pt x="73" y="135"/>
                    </a:cubicBezTo>
                    <a:cubicBezTo>
                      <a:pt x="73" y="133"/>
                      <a:pt x="73" y="131"/>
                      <a:pt x="73" y="128"/>
                    </a:cubicBezTo>
                    <a:cubicBezTo>
                      <a:pt x="75" y="128"/>
                      <a:pt x="78" y="128"/>
                      <a:pt x="80" y="127"/>
                    </a:cubicBezTo>
                    <a:cubicBezTo>
                      <a:pt x="85" y="127"/>
                      <a:pt x="86" y="125"/>
                      <a:pt x="84" y="120"/>
                    </a:cubicBezTo>
                    <a:cubicBezTo>
                      <a:pt x="84" y="118"/>
                      <a:pt x="83" y="117"/>
                      <a:pt x="82" y="115"/>
                    </a:cubicBezTo>
                    <a:cubicBezTo>
                      <a:pt x="72" y="101"/>
                      <a:pt x="61" y="86"/>
                      <a:pt x="51" y="72"/>
                    </a:cubicBezTo>
                    <a:cubicBezTo>
                      <a:pt x="51" y="71"/>
                      <a:pt x="50" y="71"/>
                      <a:pt x="50" y="7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2" name="Freeform 19">
                <a:extLst>
                  <a:ext uri="{FF2B5EF4-FFF2-40B4-BE49-F238E27FC236}">
                    <a16:creationId xmlns:a16="http://schemas.microsoft.com/office/drawing/2014/main" id="{F0E374B4-1D8A-4254-9BF8-9478B61B7867}"/>
                  </a:ext>
                </a:extLst>
              </p:cNvPr>
              <p:cNvSpPr>
                <a:spLocks/>
              </p:cNvSpPr>
              <p:nvPr/>
            </p:nvSpPr>
            <p:spPr bwMode="auto">
              <a:xfrm>
                <a:off x="7278607" y="3887973"/>
                <a:ext cx="358826" cy="384457"/>
              </a:xfrm>
              <a:custGeom>
                <a:avLst/>
                <a:gdLst>
                  <a:gd name="T0" fmla="*/ 28 w 126"/>
                  <a:gd name="T1" fmla="*/ 16 h 135"/>
                  <a:gd name="T2" fmla="*/ 28 w 126"/>
                  <a:gd name="T3" fmla="*/ 20 h 135"/>
                  <a:gd name="T4" fmla="*/ 28 w 126"/>
                  <a:gd name="T5" fmla="*/ 109 h 135"/>
                  <a:gd name="T6" fmla="*/ 28 w 126"/>
                  <a:gd name="T7" fmla="*/ 119 h 135"/>
                  <a:gd name="T8" fmla="*/ 37 w 126"/>
                  <a:gd name="T9" fmla="*/ 127 h 135"/>
                  <a:gd name="T10" fmla="*/ 44 w 126"/>
                  <a:gd name="T11" fmla="*/ 128 h 135"/>
                  <a:gd name="T12" fmla="*/ 44 w 126"/>
                  <a:gd name="T13" fmla="*/ 135 h 135"/>
                  <a:gd name="T14" fmla="*/ 0 w 126"/>
                  <a:gd name="T15" fmla="*/ 135 h 135"/>
                  <a:gd name="T16" fmla="*/ 0 w 126"/>
                  <a:gd name="T17" fmla="*/ 128 h 135"/>
                  <a:gd name="T18" fmla="*/ 8 w 126"/>
                  <a:gd name="T19" fmla="*/ 127 h 135"/>
                  <a:gd name="T20" fmla="*/ 16 w 126"/>
                  <a:gd name="T21" fmla="*/ 120 h 135"/>
                  <a:gd name="T22" fmla="*/ 16 w 126"/>
                  <a:gd name="T23" fmla="*/ 113 h 135"/>
                  <a:gd name="T24" fmla="*/ 16 w 126"/>
                  <a:gd name="T25" fmla="*/ 19 h 135"/>
                  <a:gd name="T26" fmla="*/ 16 w 126"/>
                  <a:gd name="T27" fmla="*/ 15 h 135"/>
                  <a:gd name="T28" fmla="*/ 9 w 126"/>
                  <a:gd name="T29" fmla="*/ 9 h 135"/>
                  <a:gd name="T30" fmla="*/ 5 w 126"/>
                  <a:gd name="T31" fmla="*/ 8 h 135"/>
                  <a:gd name="T32" fmla="*/ 1 w 126"/>
                  <a:gd name="T33" fmla="*/ 8 h 135"/>
                  <a:gd name="T34" fmla="*/ 1 w 126"/>
                  <a:gd name="T35" fmla="*/ 1 h 135"/>
                  <a:gd name="T36" fmla="*/ 40 w 126"/>
                  <a:gd name="T37" fmla="*/ 1 h 135"/>
                  <a:gd name="T38" fmla="*/ 98 w 126"/>
                  <a:gd name="T39" fmla="*/ 100 h 135"/>
                  <a:gd name="T40" fmla="*/ 99 w 126"/>
                  <a:gd name="T41" fmla="*/ 100 h 135"/>
                  <a:gd name="T42" fmla="*/ 99 w 126"/>
                  <a:gd name="T43" fmla="*/ 96 h 135"/>
                  <a:gd name="T44" fmla="*/ 99 w 126"/>
                  <a:gd name="T45" fmla="*/ 24 h 135"/>
                  <a:gd name="T46" fmla="*/ 98 w 126"/>
                  <a:gd name="T47" fmla="*/ 16 h 135"/>
                  <a:gd name="T48" fmla="*/ 90 w 126"/>
                  <a:gd name="T49" fmla="*/ 9 h 135"/>
                  <a:gd name="T50" fmla="*/ 83 w 126"/>
                  <a:gd name="T51" fmla="*/ 8 h 135"/>
                  <a:gd name="T52" fmla="*/ 83 w 126"/>
                  <a:gd name="T53" fmla="*/ 1 h 135"/>
                  <a:gd name="T54" fmla="*/ 126 w 126"/>
                  <a:gd name="T55" fmla="*/ 1 h 135"/>
                  <a:gd name="T56" fmla="*/ 126 w 126"/>
                  <a:gd name="T57" fmla="*/ 8 h 135"/>
                  <a:gd name="T58" fmla="*/ 119 w 126"/>
                  <a:gd name="T59" fmla="*/ 9 h 135"/>
                  <a:gd name="T60" fmla="*/ 111 w 126"/>
                  <a:gd name="T61" fmla="*/ 16 h 135"/>
                  <a:gd name="T62" fmla="*/ 110 w 126"/>
                  <a:gd name="T63" fmla="*/ 27 h 135"/>
                  <a:gd name="T64" fmla="*/ 110 w 126"/>
                  <a:gd name="T65" fmla="*/ 129 h 135"/>
                  <a:gd name="T66" fmla="*/ 110 w 126"/>
                  <a:gd name="T67" fmla="*/ 135 h 135"/>
                  <a:gd name="T68" fmla="*/ 99 w 126"/>
                  <a:gd name="T69" fmla="*/ 135 h 135"/>
                  <a:gd name="T70" fmla="*/ 29 w 126"/>
                  <a:gd name="T71" fmla="*/ 15 h 135"/>
                  <a:gd name="T72" fmla="*/ 28 w 126"/>
                  <a:gd name="T73" fmla="*/ 1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6" h="135">
                    <a:moveTo>
                      <a:pt x="28" y="16"/>
                    </a:moveTo>
                    <a:cubicBezTo>
                      <a:pt x="28" y="17"/>
                      <a:pt x="28" y="19"/>
                      <a:pt x="28" y="20"/>
                    </a:cubicBezTo>
                    <a:cubicBezTo>
                      <a:pt x="28" y="50"/>
                      <a:pt x="28" y="79"/>
                      <a:pt x="28" y="109"/>
                    </a:cubicBezTo>
                    <a:cubicBezTo>
                      <a:pt x="28" y="112"/>
                      <a:pt x="28" y="115"/>
                      <a:pt x="28" y="119"/>
                    </a:cubicBezTo>
                    <a:cubicBezTo>
                      <a:pt x="29" y="124"/>
                      <a:pt x="31" y="126"/>
                      <a:pt x="37" y="127"/>
                    </a:cubicBezTo>
                    <a:cubicBezTo>
                      <a:pt x="39" y="127"/>
                      <a:pt x="41" y="128"/>
                      <a:pt x="44" y="128"/>
                    </a:cubicBezTo>
                    <a:cubicBezTo>
                      <a:pt x="44" y="130"/>
                      <a:pt x="44" y="133"/>
                      <a:pt x="44" y="135"/>
                    </a:cubicBezTo>
                    <a:cubicBezTo>
                      <a:pt x="29" y="135"/>
                      <a:pt x="15" y="135"/>
                      <a:pt x="0" y="135"/>
                    </a:cubicBezTo>
                    <a:cubicBezTo>
                      <a:pt x="0" y="133"/>
                      <a:pt x="0" y="131"/>
                      <a:pt x="0" y="128"/>
                    </a:cubicBezTo>
                    <a:cubicBezTo>
                      <a:pt x="3" y="128"/>
                      <a:pt x="5" y="127"/>
                      <a:pt x="8" y="127"/>
                    </a:cubicBezTo>
                    <a:cubicBezTo>
                      <a:pt x="12" y="127"/>
                      <a:pt x="15" y="124"/>
                      <a:pt x="16" y="120"/>
                    </a:cubicBezTo>
                    <a:cubicBezTo>
                      <a:pt x="16" y="118"/>
                      <a:pt x="16" y="115"/>
                      <a:pt x="16" y="113"/>
                    </a:cubicBezTo>
                    <a:cubicBezTo>
                      <a:pt x="16" y="82"/>
                      <a:pt x="16" y="50"/>
                      <a:pt x="16" y="19"/>
                    </a:cubicBezTo>
                    <a:cubicBezTo>
                      <a:pt x="16" y="18"/>
                      <a:pt x="16" y="17"/>
                      <a:pt x="16" y="15"/>
                    </a:cubicBezTo>
                    <a:cubicBezTo>
                      <a:pt x="16" y="11"/>
                      <a:pt x="14" y="9"/>
                      <a:pt x="9" y="9"/>
                    </a:cubicBezTo>
                    <a:cubicBezTo>
                      <a:pt x="8" y="8"/>
                      <a:pt x="7" y="8"/>
                      <a:pt x="5" y="8"/>
                    </a:cubicBezTo>
                    <a:cubicBezTo>
                      <a:pt x="4" y="8"/>
                      <a:pt x="2" y="8"/>
                      <a:pt x="1" y="8"/>
                    </a:cubicBezTo>
                    <a:cubicBezTo>
                      <a:pt x="1" y="5"/>
                      <a:pt x="1" y="3"/>
                      <a:pt x="1" y="1"/>
                    </a:cubicBezTo>
                    <a:cubicBezTo>
                      <a:pt x="14" y="1"/>
                      <a:pt x="27" y="1"/>
                      <a:pt x="40" y="1"/>
                    </a:cubicBezTo>
                    <a:cubicBezTo>
                      <a:pt x="59" y="34"/>
                      <a:pt x="79" y="67"/>
                      <a:pt x="98" y="100"/>
                    </a:cubicBezTo>
                    <a:cubicBezTo>
                      <a:pt x="98" y="100"/>
                      <a:pt x="99" y="100"/>
                      <a:pt x="99" y="100"/>
                    </a:cubicBezTo>
                    <a:cubicBezTo>
                      <a:pt x="99" y="99"/>
                      <a:pt x="99" y="97"/>
                      <a:pt x="99" y="96"/>
                    </a:cubicBezTo>
                    <a:cubicBezTo>
                      <a:pt x="99" y="72"/>
                      <a:pt x="99" y="48"/>
                      <a:pt x="99" y="24"/>
                    </a:cubicBezTo>
                    <a:cubicBezTo>
                      <a:pt x="99" y="21"/>
                      <a:pt x="99" y="19"/>
                      <a:pt x="98" y="16"/>
                    </a:cubicBezTo>
                    <a:cubicBezTo>
                      <a:pt x="97" y="12"/>
                      <a:pt x="94" y="9"/>
                      <a:pt x="90" y="9"/>
                    </a:cubicBezTo>
                    <a:cubicBezTo>
                      <a:pt x="88" y="8"/>
                      <a:pt x="86" y="8"/>
                      <a:pt x="83" y="8"/>
                    </a:cubicBezTo>
                    <a:cubicBezTo>
                      <a:pt x="83" y="5"/>
                      <a:pt x="83" y="3"/>
                      <a:pt x="83" y="1"/>
                    </a:cubicBezTo>
                    <a:cubicBezTo>
                      <a:pt x="87" y="0"/>
                      <a:pt x="115" y="0"/>
                      <a:pt x="126" y="1"/>
                    </a:cubicBezTo>
                    <a:cubicBezTo>
                      <a:pt x="126" y="3"/>
                      <a:pt x="126" y="5"/>
                      <a:pt x="126" y="8"/>
                    </a:cubicBezTo>
                    <a:cubicBezTo>
                      <a:pt x="124" y="8"/>
                      <a:pt x="122" y="8"/>
                      <a:pt x="119" y="9"/>
                    </a:cubicBezTo>
                    <a:cubicBezTo>
                      <a:pt x="115" y="9"/>
                      <a:pt x="112" y="12"/>
                      <a:pt x="111" y="16"/>
                    </a:cubicBezTo>
                    <a:cubicBezTo>
                      <a:pt x="111" y="20"/>
                      <a:pt x="110" y="23"/>
                      <a:pt x="110" y="27"/>
                    </a:cubicBezTo>
                    <a:cubicBezTo>
                      <a:pt x="110" y="61"/>
                      <a:pt x="110" y="95"/>
                      <a:pt x="110" y="129"/>
                    </a:cubicBezTo>
                    <a:cubicBezTo>
                      <a:pt x="110" y="131"/>
                      <a:pt x="110" y="133"/>
                      <a:pt x="110" y="135"/>
                    </a:cubicBezTo>
                    <a:cubicBezTo>
                      <a:pt x="106" y="135"/>
                      <a:pt x="103" y="135"/>
                      <a:pt x="99" y="135"/>
                    </a:cubicBezTo>
                    <a:cubicBezTo>
                      <a:pt x="76" y="95"/>
                      <a:pt x="52" y="55"/>
                      <a:pt x="29" y="15"/>
                    </a:cubicBezTo>
                    <a:cubicBezTo>
                      <a:pt x="28" y="15"/>
                      <a:pt x="28" y="15"/>
                      <a:pt x="28" y="16"/>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3" name="Freeform 20">
                <a:extLst>
                  <a:ext uri="{FF2B5EF4-FFF2-40B4-BE49-F238E27FC236}">
                    <a16:creationId xmlns:a16="http://schemas.microsoft.com/office/drawing/2014/main" id="{AFBC22B1-E0E5-491D-8D3A-0CADD301B3F1}"/>
                  </a:ext>
                </a:extLst>
              </p:cNvPr>
              <p:cNvSpPr>
                <a:spLocks/>
              </p:cNvSpPr>
              <p:nvPr/>
            </p:nvSpPr>
            <p:spPr bwMode="auto">
              <a:xfrm>
                <a:off x="8233341" y="3887973"/>
                <a:ext cx="352419" cy="384457"/>
              </a:xfrm>
              <a:custGeom>
                <a:avLst/>
                <a:gdLst>
                  <a:gd name="T0" fmla="*/ 0 w 124"/>
                  <a:gd name="T1" fmla="*/ 8 h 135"/>
                  <a:gd name="T2" fmla="*/ 0 w 124"/>
                  <a:gd name="T3" fmla="*/ 1 h 135"/>
                  <a:gd name="T4" fmla="*/ 105 w 124"/>
                  <a:gd name="T5" fmla="*/ 1 h 135"/>
                  <a:gd name="T6" fmla="*/ 117 w 124"/>
                  <a:gd name="T7" fmla="*/ 35 h 135"/>
                  <a:gd name="T8" fmla="*/ 110 w 124"/>
                  <a:gd name="T9" fmla="*/ 39 h 135"/>
                  <a:gd name="T10" fmla="*/ 107 w 124"/>
                  <a:gd name="T11" fmla="*/ 33 h 135"/>
                  <a:gd name="T12" fmla="*/ 78 w 124"/>
                  <a:gd name="T13" fmla="*/ 11 h 135"/>
                  <a:gd name="T14" fmla="*/ 34 w 124"/>
                  <a:gd name="T15" fmla="*/ 11 h 135"/>
                  <a:gd name="T16" fmla="*/ 34 w 124"/>
                  <a:gd name="T17" fmla="*/ 61 h 135"/>
                  <a:gd name="T18" fmla="*/ 55 w 124"/>
                  <a:gd name="T19" fmla="*/ 60 h 135"/>
                  <a:gd name="T20" fmla="*/ 69 w 124"/>
                  <a:gd name="T21" fmla="*/ 45 h 135"/>
                  <a:gd name="T22" fmla="*/ 70 w 124"/>
                  <a:gd name="T23" fmla="*/ 36 h 135"/>
                  <a:gd name="T24" fmla="*/ 78 w 124"/>
                  <a:gd name="T25" fmla="*/ 36 h 135"/>
                  <a:gd name="T26" fmla="*/ 78 w 124"/>
                  <a:gd name="T27" fmla="*/ 95 h 135"/>
                  <a:gd name="T28" fmla="*/ 74 w 124"/>
                  <a:gd name="T29" fmla="*/ 95 h 135"/>
                  <a:gd name="T30" fmla="*/ 70 w 124"/>
                  <a:gd name="T31" fmla="*/ 95 h 135"/>
                  <a:gd name="T32" fmla="*/ 70 w 124"/>
                  <a:gd name="T33" fmla="*/ 88 h 135"/>
                  <a:gd name="T34" fmla="*/ 68 w 124"/>
                  <a:gd name="T35" fmla="*/ 81 h 135"/>
                  <a:gd name="T36" fmla="*/ 58 w 124"/>
                  <a:gd name="T37" fmla="*/ 71 h 135"/>
                  <a:gd name="T38" fmla="*/ 34 w 124"/>
                  <a:gd name="T39" fmla="*/ 70 h 135"/>
                  <a:gd name="T40" fmla="*/ 33 w 124"/>
                  <a:gd name="T41" fmla="*/ 74 h 135"/>
                  <a:gd name="T42" fmla="*/ 33 w 124"/>
                  <a:gd name="T43" fmla="*/ 115 h 135"/>
                  <a:gd name="T44" fmla="*/ 43 w 124"/>
                  <a:gd name="T45" fmla="*/ 125 h 135"/>
                  <a:gd name="T46" fmla="*/ 69 w 124"/>
                  <a:gd name="T47" fmla="*/ 125 h 135"/>
                  <a:gd name="T48" fmla="*/ 112 w 124"/>
                  <a:gd name="T49" fmla="*/ 97 h 135"/>
                  <a:gd name="T50" fmla="*/ 115 w 124"/>
                  <a:gd name="T51" fmla="*/ 90 h 135"/>
                  <a:gd name="T52" fmla="*/ 124 w 124"/>
                  <a:gd name="T53" fmla="*/ 93 h 135"/>
                  <a:gd name="T54" fmla="*/ 109 w 124"/>
                  <a:gd name="T55" fmla="*/ 135 h 135"/>
                  <a:gd name="T56" fmla="*/ 0 w 124"/>
                  <a:gd name="T57" fmla="*/ 135 h 135"/>
                  <a:gd name="T58" fmla="*/ 0 w 124"/>
                  <a:gd name="T59" fmla="*/ 128 h 135"/>
                  <a:gd name="T60" fmla="*/ 8 w 124"/>
                  <a:gd name="T61" fmla="*/ 127 h 135"/>
                  <a:gd name="T62" fmla="*/ 15 w 124"/>
                  <a:gd name="T63" fmla="*/ 120 h 135"/>
                  <a:gd name="T64" fmla="*/ 16 w 124"/>
                  <a:gd name="T65" fmla="*/ 113 h 135"/>
                  <a:gd name="T66" fmla="*/ 16 w 124"/>
                  <a:gd name="T67" fmla="*/ 21 h 135"/>
                  <a:gd name="T68" fmla="*/ 16 w 124"/>
                  <a:gd name="T69" fmla="*/ 16 h 135"/>
                  <a:gd name="T70" fmla="*/ 8 w 124"/>
                  <a:gd name="T71" fmla="*/ 9 h 135"/>
                  <a:gd name="T72" fmla="*/ 4 w 124"/>
                  <a:gd name="T73" fmla="*/ 8 h 135"/>
                  <a:gd name="T74" fmla="*/ 0 w 124"/>
                  <a:gd name="T75" fmla="*/ 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4" h="135">
                    <a:moveTo>
                      <a:pt x="0" y="8"/>
                    </a:moveTo>
                    <a:cubicBezTo>
                      <a:pt x="0" y="5"/>
                      <a:pt x="0" y="3"/>
                      <a:pt x="0" y="1"/>
                    </a:cubicBezTo>
                    <a:cubicBezTo>
                      <a:pt x="3" y="0"/>
                      <a:pt x="98" y="0"/>
                      <a:pt x="105" y="1"/>
                    </a:cubicBezTo>
                    <a:cubicBezTo>
                      <a:pt x="109" y="12"/>
                      <a:pt x="113" y="24"/>
                      <a:pt x="117" y="35"/>
                    </a:cubicBezTo>
                    <a:cubicBezTo>
                      <a:pt x="115" y="37"/>
                      <a:pt x="112" y="38"/>
                      <a:pt x="110" y="39"/>
                    </a:cubicBezTo>
                    <a:cubicBezTo>
                      <a:pt x="109" y="36"/>
                      <a:pt x="108" y="35"/>
                      <a:pt x="107" y="33"/>
                    </a:cubicBezTo>
                    <a:cubicBezTo>
                      <a:pt x="101" y="20"/>
                      <a:pt x="92" y="13"/>
                      <a:pt x="78" y="11"/>
                    </a:cubicBezTo>
                    <a:cubicBezTo>
                      <a:pt x="63" y="10"/>
                      <a:pt x="48" y="11"/>
                      <a:pt x="34" y="11"/>
                    </a:cubicBezTo>
                    <a:cubicBezTo>
                      <a:pt x="33" y="15"/>
                      <a:pt x="33" y="55"/>
                      <a:pt x="34" y="61"/>
                    </a:cubicBezTo>
                    <a:cubicBezTo>
                      <a:pt x="41" y="61"/>
                      <a:pt x="48" y="61"/>
                      <a:pt x="55" y="60"/>
                    </a:cubicBezTo>
                    <a:cubicBezTo>
                      <a:pt x="64" y="59"/>
                      <a:pt x="68" y="54"/>
                      <a:pt x="69" y="45"/>
                    </a:cubicBezTo>
                    <a:cubicBezTo>
                      <a:pt x="70" y="42"/>
                      <a:pt x="70" y="39"/>
                      <a:pt x="70" y="36"/>
                    </a:cubicBezTo>
                    <a:cubicBezTo>
                      <a:pt x="73" y="36"/>
                      <a:pt x="75" y="36"/>
                      <a:pt x="78" y="36"/>
                    </a:cubicBezTo>
                    <a:cubicBezTo>
                      <a:pt x="78" y="56"/>
                      <a:pt x="78" y="75"/>
                      <a:pt x="78" y="95"/>
                    </a:cubicBezTo>
                    <a:cubicBezTo>
                      <a:pt x="77" y="95"/>
                      <a:pt x="76" y="95"/>
                      <a:pt x="74" y="95"/>
                    </a:cubicBezTo>
                    <a:cubicBezTo>
                      <a:pt x="73" y="95"/>
                      <a:pt x="72" y="95"/>
                      <a:pt x="70" y="95"/>
                    </a:cubicBezTo>
                    <a:cubicBezTo>
                      <a:pt x="70" y="93"/>
                      <a:pt x="70" y="90"/>
                      <a:pt x="70" y="88"/>
                    </a:cubicBezTo>
                    <a:cubicBezTo>
                      <a:pt x="69" y="86"/>
                      <a:pt x="69" y="83"/>
                      <a:pt x="68" y="81"/>
                    </a:cubicBezTo>
                    <a:cubicBezTo>
                      <a:pt x="67" y="75"/>
                      <a:pt x="64" y="72"/>
                      <a:pt x="58" y="71"/>
                    </a:cubicBezTo>
                    <a:cubicBezTo>
                      <a:pt x="50" y="69"/>
                      <a:pt x="42" y="70"/>
                      <a:pt x="34" y="70"/>
                    </a:cubicBezTo>
                    <a:cubicBezTo>
                      <a:pt x="33" y="72"/>
                      <a:pt x="33" y="73"/>
                      <a:pt x="33" y="74"/>
                    </a:cubicBezTo>
                    <a:cubicBezTo>
                      <a:pt x="33" y="88"/>
                      <a:pt x="33" y="102"/>
                      <a:pt x="33" y="115"/>
                    </a:cubicBezTo>
                    <a:cubicBezTo>
                      <a:pt x="33" y="124"/>
                      <a:pt x="34" y="125"/>
                      <a:pt x="43" y="125"/>
                    </a:cubicBezTo>
                    <a:cubicBezTo>
                      <a:pt x="52" y="125"/>
                      <a:pt x="60" y="125"/>
                      <a:pt x="69" y="125"/>
                    </a:cubicBezTo>
                    <a:cubicBezTo>
                      <a:pt x="89" y="125"/>
                      <a:pt x="104" y="115"/>
                      <a:pt x="112" y="97"/>
                    </a:cubicBezTo>
                    <a:cubicBezTo>
                      <a:pt x="113" y="95"/>
                      <a:pt x="114" y="93"/>
                      <a:pt x="115" y="90"/>
                    </a:cubicBezTo>
                    <a:cubicBezTo>
                      <a:pt x="118" y="91"/>
                      <a:pt x="121" y="92"/>
                      <a:pt x="124" y="93"/>
                    </a:cubicBezTo>
                    <a:cubicBezTo>
                      <a:pt x="119" y="108"/>
                      <a:pt x="114" y="121"/>
                      <a:pt x="109" y="135"/>
                    </a:cubicBezTo>
                    <a:cubicBezTo>
                      <a:pt x="73" y="135"/>
                      <a:pt x="37" y="135"/>
                      <a:pt x="0" y="135"/>
                    </a:cubicBezTo>
                    <a:cubicBezTo>
                      <a:pt x="0" y="133"/>
                      <a:pt x="0" y="131"/>
                      <a:pt x="0" y="128"/>
                    </a:cubicBezTo>
                    <a:cubicBezTo>
                      <a:pt x="3" y="128"/>
                      <a:pt x="6" y="128"/>
                      <a:pt x="8" y="127"/>
                    </a:cubicBezTo>
                    <a:cubicBezTo>
                      <a:pt x="13" y="126"/>
                      <a:pt x="15" y="125"/>
                      <a:pt x="15" y="120"/>
                    </a:cubicBezTo>
                    <a:cubicBezTo>
                      <a:pt x="16" y="118"/>
                      <a:pt x="16" y="115"/>
                      <a:pt x="16" y="113"/>
                    </a:cubicBezTo>
                    <a:cubicBezTo>
                      <a:pt x="16" y="82"/>
                      <a:pt x="16" y="52"/>
                      <a:pt x="16" y="21"/>
                    </a:cubicBezTo>
                    <a:cubicBezTo>
                      <a:pt x="16" y="20"/>
                      <a:pt x="16" y="18"/>
                      <a:pt x="16" y="16"/>
                    </a:cubicBezTo>
                    <a:cubicBezTo>
                      <a:pt x="15" y="11"/>
                      <a:pt x="13" y="9"/>
                      <a:pt x="8" y="9"/>
                    </a:cubicBezTo>
                    <a:cubicBezTo>
                      <a:pt x="7" y="9"/>
                      <a:pt x="6" y="8"/>
                      <a:pt x="4" y="8"/>
                    </a:cubicBezTo>
                    <a:cubicBezTo>
                      <a:pt x="3" y="8"/>
                      <a:pt x="2" y="8"/>
                      <a:pt x="0" y="8"/>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4" name="Freeform 21">
                <a:extLst>
                  <a:ext uri="{FF2B5EF4-FFF2-40B4-BE49-F238E27FC236}">
                    <a16:creationId xmlns:a16="http://schemas.microsoft.com/office/drawing/2014/main" id="{52A94EBF-BEA5-40C1-BA72-F097DF0149EB}"/>
                  </a:ext>
                </a:extLst>
              </p:cNvPr>
              <p:cNvSpPr>
                <a:spLocks/>
              </p:cNvSpPr>
              <p:nvPr/>
            </p:nvSpPr>
            <p:spPr bwMode="auto">
              <a:xfrm>
                <a:off x="4949441" y="3891177"/>
                <a:ext cx="352419" cy="381253"/>
              </a:xfrm>
              <a:custGeom>
                <a:avLst/>
                <a:gdLst>
                  <a:gd name="T0" fmla="*/ 33 w 123"/>
                  <a:gd name="T1" fmla="*/ 60 h 134"/>
                  <a:gd name="T2" fmla="*/ 55 w 123"/>
                  <a:gd name="T3" fmla="*/ 59 h 134"/>
                  <a:gd name="T4" fmla="*/ 68 w 123"/>
                  <a:gd name="T5" fmla="*/ 45 h 134"/>
                  <a:gd name="T6" fmla="*/ 70 w 123"/>
                  <a:gd name="T7" fmla="*/ 35 h 134"/>
                  <a:gd name="T8" fmla="*/ 77 w 123"/>
                  <a:gd name="T9" fmla="*/ 35 h 134"/>
                  <a:gd name="T10" fmla="*/ 77 w 123"/>
                  <a:gd name="T11" fmla="*/ 94 h 134"/>
                  <a:gd name="T12" fmla="*/ 75 w 123"/>
                  <a:gd name="T13" fmla="*/ 94 h 134"/>
                  <a:gd name="T14" fmla="*/ 70 w 123"/>
                  <a:gd name="T15" fmla="*/ 94 h 134"/>
                  <a:gd name="T16" fmla="*/ 69 w 123"/>
                  <a:gd name="T17" fmla="*/ 83 h 134"/>
                  <a:gd name="T18" fmla="*/ 54 w 123"/>
                  <a:gd name="T19" fmla="*/ 69 h 134"/>
                  <a:gd name="T20" fmla="*/ 33 w 123"/>
                  <a:gd name="T21" fmla="*/ 69 h 134"/>
                  <a:gd name="T22" fmla="*/ 33 w 123"/>
                  <a:gd name="T23" fmla="*/ 73 h 134"/>
                  <a:gd name="T24" fmla="*/ 33 w 123"/>
                  <a:gd name="T25" fmla="*/ 114 h 134"/>
                  <a:gd name="T26" fmla="*/ 43 w 123"/>
                  <a:gd name="T27" fmla="*/ 124 h 134"/>
                  <a:gd name="T28" fmla="*/ 68 w 123"/>
                  <a:gd name="T29" fmla="*/ 124 h 134"/>
                  <a:gd name="T30" fmla="*/ 112 w 123"/>
                  <a:gd name="T31" fmla="*/ 96 h 134"/>
                  <a:gd name="T32" fmla="*/ 115 w 123"/>
                  <a:gd name="T33" fmla="*/ 90 h 134"/>
                  <a:gd name="T34" fmla="*/ 115 w 123"/>
                  <a:gd name="T35" fmla="*/ 90 h 134"/>
                  <a:gd name="T36" fmla="*/ 123 w 123"/>
                  <a:gd name="T37" fmla="*/ 92 h 134"/>
                  <a:gd name="T38" fmla="*/ 109 w 123"/>
                  <a:gd name="T39" fmla="*/ 134 h 134"/>
                  <a:gd name="T40" fmla="*/ 0 w 123"/>
                  <a:gd name="T41" fmla="*/ 134 h 134"/>
                  <a:gd name="T42" fmla="*/ 0 w 123"/>
                  <a:gd name="T43" fmla="*/ 127 h 134"/>
                  <a:gd name="T44" fmla="*/ 8 w 123"/>
                  <a:gd name="T45" fmla="*/ 126 h 134"/>
                  <a:gd name="T46" fmla="*/ 15 w 123"/>
                  <a:gd name="T47" fmla="*/ 120 h 134"/>
                  <a:gd name="T48" fmla="*/ 16 w 123"/>
                  <a:gd name="T49" fmla="*/ 113 h 134"/>
                  <a:gd name="T50" fmla="*/ 16 w 123"/>
                  <a:gd name="T51" fmla="*/ 20 h 134"/>
                  <a:gd name="T52" fmla="*/ 5 w 123"/>
                  <a:gd name="T53" fmla="*/ 7 h 134"/>
                  <a:gd name="T54" fmla="*/ 0 w 123"/>
                  <a:gd name="T55" fmla="*/ 7 h 134"/>
                  <a:gd name="T56" fmla="*/ 0 w 123"/>
                  <a:gd name="T57" fmla="*/ 0 h 134"/>
                  <a:gd name="T58" fmla="*/ 105 w 123"/>
                  <a:gd name="T59" fmla="*/ 0 h 134"/>
                  <a:gd name="T60" fmla="*/ 117 w 123"/>
                  <a:gd name="T61" fmla="*/ 35 h 134"/>
                  <a:gd name="T62" fmla="*/ 109 w 123"/>
                  <a:gd name="T63" fmla="*/ 38 h 134"/>
                  <a:gd name="T64" fmla="*/ 107 w 123"/>
                  <a:gd name="T65" fmla="*/ 34 h 134"/>
                  <a:gd name="T66" fmla="*/ 105 w 123"/>
                  <a:gd name="T67" fmla="*/ 29 h 134"/>
                  <a:gd name="T68" fmla="*/ 78 w 123"/>
                  <a:gd name="T69" fmla="*/ 11 h 134"/>
                  <a:gd name="T70" fmla="*/ 42 w 123"/>
                  <a:gd name="T71" fmla="*/ 10 h 134"/>
                  <a:gd name="T72" fmla="*/ 33 w 123"/>
                  <a:gd name="T73" fmla="*/ 10 h 134"/>
                  <a:gd name="T74" fmla="*/ 33 w 123"/>
                  <a:gd name="T75" fmla="*/ 6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3" h="134">
                    <a:moveTo>
                      <a:pt x="33" y="60"/>
                    </a:moveTo>
                    <a:cubicBezTo>
                      <a:pt x="41" y="60"/>
                      <a:pt x="48" y="61"/>
                      <a:pt x="55" y="59"/>
                    </a:cubicBezTo>
                    <a:cubicBezTo>
                      <a:pt x="63" y="57"/>
                      <a:pt x="67" y="53"/>
                      <a:pt x="68" y="45"/>
                    </a:cubicBezTo>
                    <a:cubicBezTo>
                      <a:pt x="69" y="42"/>
                      <a:pt x="69" y="39"/>
                      <a:pt x="70" y="35"/>
                    </a:cubicBezTo>
                    <a:cubicBezTo>
                      <a:pt x="72" y="35"/>
                      <a:pt x="75" y="35"/>
                      <a:pt x="77" y="35"/>
                    </a:cubicBezTo>
                    <a:cubicBezTo>
                      <a:pt x="77" y="55"/>
                      <a:pt x="77" y="74"/>
                      <a:pt x="77" y="94"/>
                    </a:cubicBezTo>
                    <a:cubicBezTo>
                      <a:pt x="76" y="94"/>
                      <a:pt x="75" y="94"/>
                      <a:pt x="75" y="94"/>
                    </a:cubicBezTo>
                    <a:cubicBezTo>
                      <a:pt x="73" y="94"/>
                      <a:pt x="71" y="94"/>
                      <a:pt x="70" y="94"/>
                    </a:cubicBezTo>
                    <a:cubicBezTo>
                      <a:pt x="69" y="90"/>
                      <a:pt x="69" y="86"/>
                      <a:pt x="69" y="83"/>
                    </a:cubicBezTo>
                    <a:cubicBezTo>
                      <a:pt x="67" y="74"/>
                      <a:pt x="63" y="70"/>
                      <a:pt x="54" y="69"/>
                    </a:cubicBezTo>
                    <a:cubicBezTo>
                      <a:pt x="47" y="69"/>
                      <a:pt x="40" y="69"/>
                      <a:pt x="33" y="69"/>
                    </a:cubicBezTo>
                    <a:cubicBezTo>
                      <a:pt x="33" y="71"/>
                      <a:pt x="33" y="72"/>
                      <a:pt x="33" y="73"/>
                    </a:cubicBezTo>
                    <a:cubicBezTo>
                      <a:pt x="33" y="87"/>
                      <a:pt x="33" y="101"/>
                      <a:pt x="33" y="114"/>
                    </a:cubicBezTo>
                    <a:cubicBezTo>
                      <a:pt x="33" y="123"/>
                      <a:pt x="34" y="124"/>
                      <a:pt x="43" y="124"/>
                    </a:cubicBezTo>
                    <a:cubicBezTo>
                      <a:pt x="51" y="124"/>
                      <a:pt x="60" y="124"/>
                      <a:pt x="68" y="124"/>
                    </a:cubicBezTo>
                    <a:cubicBezTo>
                      <a:pt x="89" y="124"/>
                      <a:pt x="103" y="114"/>
                      <a:pt x="112" y="96"/>
                    </a:cubicBezTo>
                    <a:cubicBezTo>
                      <a:pt x="113" y="94"/>
                      <a:pt x="114" y="92"/>
                      <a:pt x="115" y="90"/>
                    </a:cubicBezTo>
                    <a:cubicBezTo>
                      <a:pt x="115" y="90"/>
                      <a:pt x="115" y="90"/>
                      <a:pt x="115" y="90"/>
                    </a:cubicBezTo>
                    <a:cubicBezTo>
                      <a:pt x="118" y="90"/>
                      <a:pt x="120" y="91"/>
                      <a:pt x="123" y="92"/>
                    </a:cubicBezTo>
                    <a:cubicBezTo>
                      <a:pt x="118" y="107"/>
                      <a:pt x="113" y="120"/>
                      <a:pt x="109" y="134"/>
                    </a:cubicBezTo>
                    <a:cubicBezTo>
                      <a:pt x="72" y="134"/>
                      <a:pt x="36" y="134"/>
                      <a:pt x="0" y="134"/>
                    </a:cubicBezTo>
                    <a:cubicBezTo>
                      <a:pt x="0" y="132"/>
                      <a:pt x="0" y="130"/>
                      <a:pt x="0" y="127"/>
                    </a:cubicBezTo>
                    <a:cubicBezTo>
                      <a:pt x="2" y="127"/>
                      <a:pt x="5" y="126"/>
                      <a:pt x="8" y="126"/>
                    </a:cubicBezTo>
                    <a:cubicBezTo>
                      <a:pt x="12" y="126"/>
                      <a:pt x="14" y="124"/>
                      <a:pt x="15" y="120"/>
                    </a:cubicBezTo>
                    <a:cubicBezTo>
                      <a:pt x="15" y="118"/>
                      <a:pt x="16" y="115"/>
                      <a:pt x="16" y="113"/>
                    </a:cubicBezTo>
                    <a:cubicBezTo>
                      <a:pt x="16" y="82"/>
                      <a:pt x="16" y="51"/>
                      <a:pt x="16" y="20"/>
                    </a:cubicBezTo>
                    <a:cubicBezTo>
                      <a:pt x="16" y="10"/>
                      <a:pt x="14" y="8"/>
                      <a:pt x="5" y="7"/>
                    </a:cubicBezTo>
                    <a:cubicBezTo>
                      <a:pt x="3" y="7"/>
                      <a:pt x="1" y="7"/>
                      <a:pt x="0" y="7"/>
                    </a:cubicBezTo>
                    <a:cubicBezTo>
                      <a:pt x="0" y="4"/>
                      <a:pt x="0" y="2"/>
                      <a:pt x="0" y="0"/>
                    </a:cubicBezTo>
                    <a:cubicBezTo>
                      <a:pt x="34" y="0"/>
                      <a:pt x="69" y="0"/>
                      <a:pt x="105" y="0"/>
                    </a:cubicBezTo>
                    <a:cubicBezTo>
                      <a:pt x="109" y="11"/>
                      <a:pt x="112" y="22"/>
                      <a:pt x="117" y="35"/>
                    </a:cubicBezTo>
                    <a:cubicBezTo>
                      <a:pt x="114" y="36"/>
                      <a:pt x="112" y="37"/>
                      <a:pt x="109" y="38"/>
                    </a:cubicBezTo>
                    <a:cubicBezTo>
                      <a:pt x="108" y="36"/>
                      <a:pt x="108" y="35"/>
                      <a:pt x="107" y="34"/>
                    </a:cubicBezTo>
                    <a:cubicBezTo>
                      <a:pt x="107" y="32"/>
                      <a:pt x="106" y="31"/>
                      <a:pt x="105" y="29"/>
                    </a:cubicBezTo>
                    <a:cubicBezTo>
                      <a:pt x="100" y="18"/>
                      <a:pt x="90" y="11"/>
                      <a:pt x="78" y="11"/>
                    </a:cubicBezTo>
                    <a:cubicBezTo>
                      <a:pt x="66" y="10"/>
                      <a:pt x="54" y="10"/>
                      <a:pt x="42" y="10"/>
                    </a:cubicBezTo>
                    <a:cubicBezTo>
                      <a:pt x="39" y="10"/>
                      <a:pt x="36" y="10"/>
                      <a:pt x="33" y="10"/>
                    </a:cubicBezTo>
                    <a:cubicBezTo>
                      <a:pt x="33" y="26"/>
                      <a:pt x="33" y="43"/>
                      <a:pt x="33" y="6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5" name="Freeform 22">
                <a:extLst>
                  <a:ext uri="{FF2B5EF4-FFF2-40B4-BE49-F238E27FC236}">
                    <a16:creationId xmlns:a16="http://schemas.microsoft.com/office/drawing/2014/main" id="{13446D84-1439-4CA9-B653-7FB33B0DC865}"/>
                  </a:ext>
                </a:extLst>
              </p:cNvPr>
              <p:cNvSpPr>
                <a:spLocks/>
              </p:cNvSpPr>
              <p:nvPr/>
            </p:nvSpPr>
            <p:spPr bwMode="auto">
              <a:xfrm>
                <a:off x="5897767" y="3891177"/>
                <a:ext cx="358826" cy="381253"/>
              </a:xfrm>
              <a:custGeom>
                <a:avLst/>
                <a:gdLst>
                  <a:gd name="T0" fmla="*/ 43 w 126"/>
                  <a:gd name="T1" fmla="*/ 134 h 134"/>
                  <a:gd name="T2" fmla="*/ 0 w 126"/>
                  <a:gd name="T3" fmla="*/ 134 h 134"/>
                  <a:gd name="T4" fmla="*/ 0 w 126"/>
                  <a:gd name="T5" fmla="*/ 127 h 134"/>
                  <a:gd name="T6" fmla="*/ 7 w 126"/>
                  <a:gd name="T7" fmla="*/ 126 h 134"/>
                  <a:gd name="T8" fmla="*/ 16 w 126"/>
                  <a:gd name="T9" fmla="*/ 118 h 134"/>
                  <a:gd name="T10" fmla="*/ 16 w 126"/>
                  <a:gd name="T11" fmla="*/ 110 h 134"/>
                  <a:gd name="T12" fmla="*/ 16 w 126"/>
                  <a:gd name="T13" fmla="*/ 18 h 134"/>
                  <a:gd name="T14" fmla="*/ 5 w 126"/>
                  <a:gd name="T15" fmla="*/ 7 h 134"/>
                  <a:gd name="T16" fmla="*/ 0 w 126"/>
                  <a:gd name="T17" fmla="*/ 7 h 134"/>
                  <a:gd name="T18" fmla="*/ 0 w 126"/>
                  <a:gd name="T19" fmla="*/ 0 h 134"/>
                  <a:gd name="T20" fmla="*/ 40 w 126"/>
                  <a:gd name="T21" fmla="*/ 0 h 134"/>
                  <a:gd name="T22" fmla="*/ 98 w 126"/>
                  <a:gd name="T23" fmla="*/ 100 h 134"/>
                  <a:gd name="T24" fmla="*/ 99 w 126"/>
                  <a:gd name="T25" fmla="*/ 96 h 134"/>
                  <a:gd name="T26" fmla="*/ 99 w 126"/>
                  <a:gd name="T27" fmla="*/ 24 h 134"/>
                  <a:gd name="T28" fmla="*/ 98 w 126"/>
                  <a:gd name="T29" fmla="*/ 17 h 134"/>
                  <a:gd name="T30" fmla="*/ 89 w 126"/>
                  <a:gd name="T31" fmla="*/ 7 h 134"/>
                  <a:gd name="T32" fmla="*/ 83 w 126"/>
                  <a:gd name="T33" fmla="*/ 7 h 134"/>
                  <a:gd name="T34" fmla="*/ 83 w 126"/>
                  <a:gd name="T35" fmla="*/ 4 h 134"/>
                  <a:gd name="T36" fmla="*/ 83 w 126"/>
                  <a:gd name="T37" fmla="*/ 0 h 134"/>
                  <a:gd name="T38" fmla="*/ 125 w 126"/>
                  <a:gd name="T39" fmla="*/ 0 h 134"/>
                  <a:gd name="T40" fmla="*/ 126 w 126"/>
                  <a:gd name="T41" fmla="*/ 3 h 134"/>
                  <a:gd name="T42" fmla="*/ 126 w 126"/>
                  <a:gd name="T43" fmla="*/ 7 h 134"/>
                  <a:gd name="T44" fmla="*/ 120 w 126"/>
                  <a:gd name="T45" fmla="*/ 7 h 134"/>
                  <a:gd name="T46" fmla="*/ 110 w 126"/>
                  <a:gd name="T47" fmla="*/ 16 h 134"/>
                  <a:gd name="T48" fmla="*/ 110 w 126"/>
                  <a:gd name="T49" fmla="*/ 26 h 134"/>
                  <a:gd name="T50" fmla="*/ 110 w 126"/>
                  <a:gd name="T51" fmla="*/ 128 h 134"/>
                  <a:gd name="T52" fmla="*/ 110 w 126"/>
                  <a:gd name="T53" fmla="*/ 134 h 134"/>
                  <a:gd name="T54" fmla="*/ 98 w 126"/>
                  <a:gd name="T55" fmla="*/ 134 h 134"/>
                  <a:gd name="T56" fmla="*/ 28 w 126"/>
                  <a:gd name="T57" fmla="*/ 14 h 134"/>
                  <a:gd name="T58" fmla="*/ 28 w 126"/>
                  <a:gd name="T59" fmla="*/ 14 h 134"/>
                  <a:gd name="T60" fmla="*/ 27 w 126"/>
                  <a:gd name="T61" fmla="*/ 17 h 134"/>
                  <a:gd name="T62" fmla="*/ 27 w 126"/>
                  <a:gd name="T63" fmla="*/ 110 h 134"/>
                  <a:gd name="T64" fmla="*/ 28 w 126"/>
                  <a:gd name="T65" fmla="*/ 118 h 134"/>
                  <a:gd name="T66" fmla="*/ 36 w 126"/>
                  <a:gd name="T67" fmla="*/ 126 h 134"/>
                  <a:gd name="T68" fmla="*/ 43 w 126"/>
                  <a:gd name="T69" fmla="*/ 127 h 134"/>
                  <a:gd name="T70" fmla="*/ 43 w 126"/>
                  <a:gd name="T7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6" h="134">
                    <a:moveTo>
                      <a:pt x="43" y="134"/>
                    </a:moveTo>
                    <a:cubicBezTo>
                      <a:pt x="29" y="134"/>
                      <a:pt x="14" y="134"/>
                      <a:pt x="0" y="134"/>
                    </a:cubicBezTo>
                    <a:cubicBezTo>
                      <a:pt x="0" y="132"/>
                      <a:pt x="0" y="130"/>
                      <a:pt x="0" y="127"/>
                    </a:cubicBezTo>
                    <a:cubicBezTo>
                      <a:pt x="2" y="127"/>
                      <a:pt x="5" y="127"/>
                      <a:pt x="7" y="126"/>
                    </a:cubicBezTo>
                    <a:cubicBezTo>
                      <a:pt x="13" y="125"/>
                      <a:pt x="15" y="123"/>
                      <a:pt x="16" y="118"/>
                    </a:cubicBezTo>
                    <a:cubicBezTo>
                      <a:pt x="16" y="115"/>
                      <a:pt x="16" y="113"/>
                      <a:pt x="16" y="110"/>
                    </a:cubicBezTo>
                    <a:cubicBezTo>
                      <a:pt x="16" y="80"/>
                      <a:pt x="16" y="49"/>
                      <a:pt x="16" y="18"/>
                    </a:cubicBezTo>
                    <a:cubicBezTo>
                      <a:pt x="16" y="9"/>
                      <a:pt x="14" y="8"/>
                      <a:pt x="5" y="7"/>
                    </a:cubicBezTo>
                    <a:cubicBezTo>
                      <a:pt x="4" y="7"/>
                      <a:pt x="2" y="7"/>
                      <a:pt x="0" y="7"/>
                    </a:cubicBezTo>
                    <a:cubicBezTo>
                      <a:pt x="0" y="4"/>
                      <a:pt x="0" y="2"/>
                      <a:pt x="0" y="0"/>
                    </a:cubicBezTo>
                    <a:cubicBezTo>
                      <a:pt x="13" y="0"/>
                      <a:pt x="26" y="0"/>
                      <a:pt x="40" y="0"/>
                    </a:cubicBezTo>
                    <a:cubicBezTo>
                      <a:pt x="59" y="33"/>
                      <a:pt x="78" y="66"/>
                      <a:pt x="98" y="100"/>
                    </a:cubicBezTo>
                    <a:cubicBezTo>
                      <a:pt x="98" y="98"/>
                      <a:pt x="99" y="97"/>
                      <a:pt x="99" y="96"/>
                    </a:cubicBezTo>
                    <a:cubicBezTo>
                      <a:pt x="99" y="72"/>
                      <a:pt x="99" y="48"/>
                      <a:pt x="99" y="24"/>
                    </a:cubicBezTo>
                    <a:cubicBezTo>
                      <a:pt x="99" y="22"/>
                      <a:pt x="99" y="19"/>
                      <a:pt x="98" y="17"/>
                    </a:cubicBezTo>
                    <a:cubicBezTo>
                      <a:pt x="97" y="11"/>
                      <a:pt x="95" y="8"/>
                      <a:pt x="89" y="7"/>
                    </a:cubicBezTo>
                    <a:cubicBezTo>
                      <a:pt x="87" y="7"/>
                      <a:pt x="85" y="7"/>
                      <a:pt x="83" y="7"/>
                    </a:cubicBezTo>
                    <a:cubicBezTo>
                      <a:pt x="83" y="6"/>
                      <a:pt x="83" y="5"/>
                      <a:pt x="83" y="4"/>
                    </a:cubicBezTo>
                    <a:cubicBezTo>
                      <a:pt x="83" y="2"/>
                      <a:pt x="83" y="1"/>
                      <a:pt x="83" y="0"/>
                    </a:cubicBezTo>
                    <a:cubicBezTo>
                      <a:pt x="97" y="0"/>
                      <a:pt x="111" y="0"/>
                      <a:pt x="125" y="0"/>
                    </a:cubicBezTo>
                    <a:cubicBezTo>
                      <a:pt x="125" y="1"/>
                      <a:pt x="126" y="2"/>
                      <a:pt x="126" y="3"/>
                    </a:cubicBezTo>
                    <a:cubicBezTo>
                      <a:pt x="126" y="4"/>
                      <a:pt x="126" y="5"/>
                      <a:pt x="126" y="7"/>
                    </a:cubicBezTo>
                    <a:cubicBezTo>
                      <a:pt x="124" y="7"/>
                      <a:pt x="122" y="7"/>
                      <a:pt x="120" y="7"/>
                    </a:cubicBezTo>
                    <a:cubicBezTo>
                      <a:pt x="114" y="8"/>
                      <a:pt x="111" y="11"/>
                      <a:pt x="110" y="16"/>
                    </a:cubicBezTo>
                    <a:cubicBezTo>
                      <a:pt x="110" y="20"/>
                      <a:pt x="110" y="23"/>
                      <a:pt x="110" y="26"/>
                    </a:cubicBezTo>
                    <a:cubicBezTo>
                      <a:pt x="110" y="60"/>
                      <a:pt x="110" y="94"/>
                      <a:pt x="110" y="128"/>
                    </a:cubicBezTo>
                    <a:cubicBezTo>
                      <a:pt x="110" y="130"/>
                      <a:pt x="110" y="132"/>
                      <a:pt x="110" y="134"/>
                    </a:cubicBezTo>
                    <a:cubicBezTo>
                      <a:pt x="106" y="134"/>
                      <a:pt x="102" y="134"/>
                      <a:pt x="98" y="134"/>
                    </a:cubicBezTo>
                    <a:cubicBezTo>
                      <a:pt x="75" y="94"/>
                      <a:pt x="52" y="54"/>
                      <a:pt x="28" y="14"/>
                    </a:cubicBezTo>
                    <a:cubicBezTo>
                      <a:pt x="28" y="14"/>
                      <a:pt x="28" y="14"/>
                      <a:pt x="28" y="14"/>
                    </a:cubicBezTo>
                    <a:cubicBezTo>
                      <a:pt x="27" y="15"/>
                      <a:pt x="27" y="16"/>
                      <a:pt x="27" y="17"/>
                    </a:cubicBezTo>
                    <a:cubicBezTo>
                      <a:pt x="27" y="48"/>
                      <a:pt x="27" y="79"/>
                      <a:pt x="27" y="110"/>
                    </a:cubicBezTo>
                    <a:cubicBezTo>
                      <a:pt x="27" y="113"/>
                      <a:pt x="27" y="116"/>
                      <a:pt x="28" y="118"/>
                    </a:cubicBezTo>
                    <a:cubicBezTo>
                      <a:pt x="29" y="123"/>
                      <a:pt x="31" y="125"/>
                      <a:pt x="36" y="126"/>
                    </a:cubicBezTo>
                    <a:cubicBezTo>
                      <a:pt x="38" y="126"/>
                      <a:pt x="41" y="127"/>
                      <a:pt x="43" y="127"/>
                    </a:cubicBezTo>
                    <a:cubicBezTo>
                      <a:pt x="43" y="129"/>
                      <a:pt x="43" y="132"/>
                      <a:pt x="43" y="134"/>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6" name="Freeform 23">
                <a:extLst>
                  <a:ext uri="{FF2B5EF4-FFF2-40B4-BE49-F238E27FC236}">
                    <a16:creationId xmlns:a16="http://schemas.microsoft.com/office/drawing/2014/main" id="{E2D267E0-CB35-4383-8A83-2AE643C7ECFF}"/>
                  </a:ext>
                </a:extLst>
              </p:cNvPr>
              <p:cNvSpPr>
                <a:spLocks/>
              </p:cNvSpPr>
              <p:nvPr/>
            </p:nvSpPr>
            <p:spPr bwMode="auto">
              <a:xfrm>
                <a:off x="6285428" y="3878362"/>
                <a:ext cx="397272" cy="410087"/>
              </a:xfrm>
              <a:custGeom>
                <a:avLst/>
                <a:gdLst>
                  <a:gd name="T0" fmla="*/ 87 w 139"/>
                  <a:gd name="T1" fmla="*/ 79 h 144"/>
                  <a:gd name="T2" fmla="*/ 87 w 139"/>
                  <a:gd name="T3" fmla="*/ 71 h 144"/>
                  <a:gd name="T4" fmla="*/ 139 w 139"/>
                  <a:gd name="T5" fmla="*/ 71 h 144"/>
                  <a:gd name="T6" fmla="*/ 139 w 139"/>
                  <a:gd name="T7" fmla="*/ 79 h 144"/>
                  <a:gd name="T8" fmla="*/ 133 w 139"/>
                  <a:gd name="T9" fmla="*/ 79 h 144"/>
                  <a:gd name="T10" fmla="*/ 124 w 139"/>
                  <a:gd name="T11" fmla="*/ 88 h 144"/>
                  <a:gd name="T12" fmla="*/ 124 w 139"/>
                  <a:gd name="T13" fmla="*/ 95 h 144"/>
                  <a:gd name="T14" fmla="*/ 124 w 139"/>
                  <a:gd name="T15" fmla="*/ 134 h 144"/>
                  <a:gd name="T16" fmla="*/ 124 w 139"/>
                  <a:gd name="T17" fmla="*/ 139 h 144"/>
                  <a:gd name="T18" fmla="*/ 115 w 139"/>
                  <a:gd name="T19" fmla="*/ 139 h 144"/>
                  <a:gd name="T20" fmla="*/ 110 w 139"/>
                  <a:gd name="T21" fmla="*/ 128 h 144"/>
                  <a:gd name="T22" fmla="*/ 105 w 139"/>
                  <a:gd name="T23" fmla="*/ 131 h 144"/>
                  <a:gd name="T24" fmla="*/ 56 w 139"/>
                  <a:gd name="T25" fmla="*/ 141 h 144"/>
                  <a:gd name="T26" fmla="*/ 10 w 139"/>
                  <a:gd name="T27" fmla="*/ 103 h 144"/>
                  <a:gd name="T28" fmla="*/ 15 w 139"/>
                  <a:gd name="T29" fmla="*/ 33 h 144"/>
                  <a:gd name="T30" fmla="*/ 56 w 139"/>
                  <a:gd name="T31" fmla="*/ 3 h 144"/>
                  <a:gd name="T32" fmla="*/ 99 w 139"/>
                  <a:gd name="T33" fmla="*/ 11 h 144"/>
                  <a:gd name="T34" fmla="*/ 102 w 139"/>
                  <a:gd name="T35" fmla="*/ 13 h 144"/>
                  <a:gd name="T36" fmla="*/ 105 w 139"/>
                  <a:gd name="T37" fmla="*/ 5 h 144"/>
                  <a:gd name="T38" fmla="*/ 112 w 139"/>
                  <a:gd name="T39" fmla="*/ 5 h 144"/>
                  <a:gd name="T40" fmla="*/ 122 w 139"/>
                  <a:gd name="T41" fmla="*/ 46 h 144"/>
                  <a:gd name="T42" fmla="*/ 114 w 139"/>
                  <a:gd name="T43" fmla="*/ 49 h 144"/>
                  <a:gd name="T44" fmla="*/ 112 w 139"/>
                  <a:gd name="T45" fmla="*/ 44 h 144"/>
                  <a:gd name="T46" fmla="*/ 100 w 139"/>
                  <a:gd name="T47" fmla="*/ 25 h 144"/>
                  <a:gd name="T48" fmla="*/ 42 w 139"/>
                  <a:gd name="T49" fmla="*/ 23 h 144"/>
                  <a:gd name="T50" fmla="*/ 24 w 139"/>
                  <a:gd name="T51" fmla="*/ 62 h 144"/>
                  <a:gd name="T52" fmla="*/ 34 w 139"/>
                  <a:gd name="T53" fmla="*/ 109 h 144"/>
                  <a:gd name="T54" fmla="*/ 77 w 139"/>
                  <a:gd name="T55" fmla="*/ 131 h 144"/>
                  <a:gd name="T56" fmla="*/ 101 w 139"/>
                  <a:gd name="T57" fmla="*/ 120 h 144"/>
                  <a:gd name="T58" fmla="*/ 106 w 139"/>
                  <a:gd name="T59" fmla="*/ 109 h 144"/>
                  <a:gd name="T60" fmla="*/ 106 w 139"/>
                  <a:gd name="T61" fmla="*/ 90 h 144"/>
                  <a:gd name="T62" fmla="*/ 96 w 139"/>
                  <a:gd name="T63" fmla="*/ 79 h 144"/>
                  <a:gd name="T64" fmla="*/ 87 w 139"/>
                  <a:gd name="T65" fmla="*/ 7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9" h="144">
                    <a:moveTo>
                      <a:pt x="87" y="79"/>
                    </a:moveTo>
                    <a:cubicBezTo>
                      <a:pt x="87" y="76"/>
                      <a:pt x="87" y="74"/>
                      <a:pt x="87" y="71"/>
                    </a:cubicBezTo>
                    <a:cubicBezTo>
                      <a:pt x="105" y="71"/>
                      <a:pt x="122" y="71"/>
                      <a:pt x="139" y="71"/>
                    </a:cubicBezTo>
                    <a:cubicBezTo>
                      <a:pt x="139" y="74"/>
                      <a:pt x="139" y="76"/>
                      <a:pt x="139" y="79"/>
                    </a:cubicBezTo>
                    <a:cubicBezTo>
                      <a:pt x="137" y="79"/>
                      <a:pt x="135" y="79"/>
                      <a:pt x="133" y="79"/>
                    </a:cubicBezTo>
                    <a:cubicBezTo>
                      <a:pt x="127" y="79"/>
                      <a:pt x="125" y="81"/>
                      <a:pt x="124" y="88"/>
                    </a:cubicBezTo>
                    <a:cubicBezTo>
                      <a:pt x="124" y="90"/>
                      <a:pt x="124" y="93"/>
                      <a:pt x="124" y="95"/>
                    </a:cubicBezTo>
                    <a:cubicBezTo>
                      <a:pt x="124" y="108"/>
                      <a:pt x="124" y="121"/>
                      <a:pt x="124" y="134"/>
                    </a:cubicBezTo>
                    <a:cubicBezTo>
                      <a:pt x="124" y="135"/>
                      <a:pt x="124" y="137"/>
                      <a:pt x="124" y="139"/>
                    </a:cubicBezTo>
                    <a:cubicBezTo>
                      <a:pt x="121" y="139"/>
                      <a:pt x="118" y="139"/>
                      <a:pt x="115" y="139"/>
                    </a:cubicBezTo>
                    <a:cubicBezTo>
                      <a:pt x="113" y="136"/>
                      <a:pt x="112" y="132"/>
                      <a:pt x="110" y="128"/>
                    </a:cubicBezTo>
                    <a:cubicBezTo>
                      <a:pt x="108" y="129"/>
                      <a:pt x="107" y="130"/>
                      <a:pt x="105" y="131"/>
                    </a:cubicBezTo>
                    <a:cubicBezTo>
                      <a:pt x="90" y="140"/>
                      <a:pt x="74" y="144"/>
                      <a:pt x="56" y="141"/>
                    </a:cubicBezTo>
                    <a:cubicBezTo>
                      <a:pt x="34" y="137"/>
                      <a:pt x="18" y="124"/>
                      <a:pt x="10" y="103"/>
                    </a:cubicBezTo>
                    <a:cubicBezTo>
                      <a:pt x="0" y="79"/>
                      <a:pt x="1" y="55"/>
                      <a:pt x="15" y="33"/>
                    </a:cubicBezTo>
                    <a:cubicBezTo>
                      <a:pt x="24" y="17"/>
                      <a:pt x="38" y="6"/>
                      <a:pt x="56" y="3"/>
                    </a:cubicBezTo>
                    <a:cubicBezTo>
                      <a:pt x="71" y="0"/>
                      <a:pt x="86" y="2"/>
                      <a:pt x="99" y="11"/>
                    </a:cubicBezTo>
                    <a:cubicBezTo>
                      <a:pt x="100" y="12"/>
                      <a:pt x="101" y="12"/>
                      <a:pt x="102" y="13"/>
                    </a:cubicBezTo>
                    <a:cubicBezTo>
                      <a:pt x="103" y="10"/>
                      <a:pt x="104" y="7"/>
                      <a:pt x="105" y="5"/>
                    </a:cubicBezTo>
                    <a:cubicBezTo>
                      <a:pt x="107" y="5"/>
                      <a:pt x="109" y="5"/>
                      <a:pt x="112" y="5"/>
                    </a:cubicBezTo>
                    <a:cubicBezTo>
                      <a:pt x="115" y="18"/>
                      <a:pt x="119" y="32"/>
                      <a:pt x="122" y="46"/>
                    </a:cubicBezTo>
                    <a:cubicBezTo>
                      <a:pt x="120" y="47"/>
                      <a:pt x="117" y="48"/>
                      <a:pt x="114" y="49"/>
                    </a:cubicBezTo>
                    <a:cubicBezTo>
                      <a:pt x="114" y="47"/>
                      <a:pt x="113" y="45"/>
                      <a:pt x="112" y="44"/>
                    </a:cubicBezTo>
                    <a:cubicBezTo>
                      <a:pt x="109" y="37"/>
                      <a:pt x="105" y="30"/>
                      <a:pt x="100" y="25"/>
                    </a:cubicBezTo>
                    <a:cubicBezTo>
                      <a:pt x="84" y="8"/>
                      <a:pt x="59" y="7"/>
                      <a:pt x="42" y="23"/>
                    </a:cubicBezTo>
                    <a:cubicBezTo>
                      <a:pt x="31" y="34"/>
                      <a:pt x="25" y="47"/>
                      <a:pt x="24" y="62"/>
                    </a:cubicBezTo>
                    <a:cubicBezTo>
                      <a:pt x="22" y="79"/>
                      <a:pt x="25" y="95"/>
                      <a:pt x="34" y="109"/>
                    </a:cubicBezTo>
                    <a:cubicBezTo>
                      <a:pt x="44" y="125"/>
                      <a:pt x="59" y="132"/>
                      <a:pt x="77" y="131"/>
                    </a:cubicBezTo>
                    <a:cubicBezTo>
                      <a:pt x="86" y="130"/>
                      <a:pt x="94" y="127"/>
                      <a:pt x="101" y="120"/>
                    </a:cubicBezTo>
                    <a:cubicBezTo>
                      <a:pt x="104" y="117"/>
                      <a:pt x="106" y="114"/>
                      <a:pt x="106" y="109"/>
                    </a:cubicBezTo>
                    <a:cubicBezTo>
                      <a:pt x="106" y="103"/>
                      <a:pt x="107" y="96"/>
                      <a:pt x="106" y="90"/>
                    </a:cubicBezTo>
                    <a:cubicBezTo>
                      <a:pt x="106" y="82"/>
                      <a:pt x="104" y="81"/>
                      <a:pt x="96" y="79"/>
                    </a:cubicBezTo>
                    <a:cubicBezTo>
                      <a:pt x="94" y="79"/>
                      <a:pt x="91" y="79"/>
                      <a:pt x="87" y="79"/>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7" name="Freeform 25">
                <a:extLst>
                  <a:ext uri="{FF2B5EF4-FFF2-40B4-BE49-F238E27FC236}">
                    <a16:creationId xmlns:a16="http://schemas.microsoft.com/office/drawing/2014/main" id="{42C70476-1D30-4F1C-8855-748E43ECBF5C}"/>
                  </a:ext>
                </a:extLst>
              </p:cNvPr>
              <p:cNvSpPr>
                <a:spLocks/>
              </p:cNvSpPr>
              <p:nvPr/>
            </p:nvSpPr>
            <p:spPr bwMode="auto">
              <a:xfrm>
                <a:off x="9005458" y="3884769"/>
                <a:ext cx="323584" cy="397272"/>
              </a:xfrm>
              <a:custGeom>
                <a:avLst/>
                <a:gdLst>
                  <a:gd name="T0" fmla="*/ 103 w 113"/>
                  <a:gd name="T1" fmla="*/ 44 h 140"/>
                  <a:gd name="T2" fmla="*/ 95 w 113"/>
                  <a:gd name="T3" fmla="*/ 46 h 140"/>
                  <a:gd name="T4" fmla="*/ 92 w 113"/>
                  <a:gd name="T5" fmla="*/ 41 h 140"/>
                  <a:gd name="T6" fmla="*/ 72 w 113"/>
                  <a:gd name="T7" fmla="*/ 18 h 140"/>
                  <a:gd name="T8" fmla="*/ 38 w 113"/>
                  <a:gd name="T9" fmla="*/ 12 h 140"/>
                  <a:gd name="T10" fmla="*/ 25 w 113"/>
                  <a:gd name="T11" fmla="*/ 19 h 140"/>
                  <a:gd name="T12" fmla="*/ 26 w 113"/>
                  <a:gd name="T13" fmla="*/ 44 h 140"/>
                  <a:gd name="T14" fmla="*/ 42 w 113"/>
                  <a:gd name="T15" fmla="*/ 53 h 140"/>
                  <a:gd name="T16" fmla="*/ 70 w 113"/>
                  <a:gd name="T17" fmla="*/ 62 h 140"/>
                  <a:gd name="T18" fmla="*/ 90 w 113"/>
                  <a:gd name="T19" fmla="*/ 70 h 140"/>
                  <a:gd name="T20" fmla="*/ 97 w 113"/>
                  <a:gd name="T21" fmla="*/ 125 h 140"/>
                  <a:gd name="T22" fmla="*/ 56 w 113"/>
                  <a:gd name="T23" fmla="*/ 140 h 140"/>
                  <a:gd name="T24" fmla="*/ 25 w 113"/>
                  <a:gd name="T25" fmla="*/ 128 h 140"/>
                  <a:gd name="T26" fmla="*/ 21 w 113"/>
                  <a:gd name="T27" fmla="*/ 125 h 140"/>
                  <a:gd name="T28" fmla="*/ 16 w 113"/>
                  <a:gd name="T29" fmla="*/ 137 h 140"/>
                  <a:gd name="T30" fmla="*/ 10 w 113"/>
                  <a:gd name="T31" fmla="*/ 137 h 140"/>
                  <a:gd name="T32" fmla="*/ 1 w 113"/>
                  <a:gd name="T33" fmla="*/ 89 h 140"/>
                  <a:gd name="T34" fmla="*/ 10 w 113"/>
                  <a:gd name="T35" fmla="*/ 87 h 140"/>
                  <a:gd name="T36" fmla="*/ 13 w 113"/>
                  <a:gd name="T37" fmla="*/ 95 h 140"/>
                  <a:gd name="T38" fmla="*/ 36 w 113"/>
                  <a:gd name="T39" fmla="*/ 122 h 140"/>
                  <a:gd name="T40" fmla="*/ 69 w 113"/>
                  <a:gd name="T41" fmla="*/ 128 h 140"/>
                  <a:gd name="T42" fmla="*/ 85 w 113"/>
                  <a:gd name="T43" fmla="*/ 119 h 140"/>
                  <a:gd name="T44" fmla="*/ 81 w 113"/>
                  <a:gd name="T45" fmla="*/ 86 h 140"/>
                  <a:gd name="T46" fmla="*/ 63 w 113"/>
                  <a:gd name="T47" fmla="*/ 79 h 140"/>
                  <a:gd name="T48" fmla="*/ 38 w 113"/>
                  <a:gd name="T49" fmla="*/ 71 h 140"/>
                  <a:gd name="T50" fmla="*/ 19 w 113"/>
                  <a:gd name="T51" fmla="*/ 62 h 140"/>
                  <a:gd name="T52" fmla="*/ 15 w 113"/>
                  <a:gd name="T53" fmla="*/ 13 h 140"/>
                  <a:gd name="T54" fmla="*/ 51 w 113"/>
                  <a:gd name="T55" fmla="*/ 0 h 140"/>
                  <a:gd name="T56" fmla="*/ 81 w 113"/>
                  <a:gd name="T57" fmla="*/ 10 h 140"/>
                  <a:gd name="T58" fmla="*/ 82 w 113"/>
                  <a:gd name="T59" fmla="*/ 11 h 140"/>
                  <a:gd name="T60" fmla="*/ 83 w 113"/>
                  <a:gd name="T61" fmla="*/ 11 h 140"/>
                  <a:gd name="T62" fmla="*/ 87 w 113"/>
                  <a:gd name="T63" fmla="*/ 2 h 140"/>
                  <a:gd name="T64" fmla="*/ 93 w 113"/>
                  <a:gd name="T65" fmla="*/ 2 h 140"/>
                  <a:gd name="T66" fmla="*/ 103 w 113"/>
                  <a:gd name="T67" fmla="*/ 44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3" h="140">
                    <a:moveTo>
                      <a:pt x="103" y="44"/>
                    </a:moveTo>
                    <a:cubicBezTo>
                      <a:pt x="100" y="45"/>
                      <a:pt x="98" y="45"/>
                      <a:pt x="95" y="46"/>
                    </a:cubicBezTo>
                    <a:cubicBezTo>
                      <a:pt x="94" y="44"/>
                      <a:pt x="93" y="43"/>
                      <a:pt x="92" y="41"/>
                    </a:cubicBezTo>
                    <a:cubicBezTo>
                      <a:pt x="87" y="32"/>
                      <a:pt x="81" y="24"/>
                      <a:pt x="72" y="18"/>
                    </a:cubicBezTo>
                    <a:cubicBezTo>
                      <a:pt x="61" y="11"/>
                      <a:pt x="50" y="9"/>
                      <a:pt x="38" y="12"/>
                    </a:cubicBezTo>
                    <a:cubicBezTo>
                      <a:pt x="33" y="13"/>
                      <a:pt x="28" y="16"/>
                      <a:pt x="25" y="19"/>
                    </a:cubicBezTo>
                    <a:cubicBezTo>
                      <a:pt x="18" y="27"/>
                      <a:pt x="19" y="38"/>
                      <a:pt x="26" y="44"/>
                    </a:cubicBezTo>
                    <a:cubicBezTo>
                      <a:pt x="31" y="49"/>
                      <a:pt x="36" y="51"/>
                      <a:pt x="42" y="53"/>
                    </a:cubicBezTo>
                    <a:cubicBezTo>
                      <a:pt x="51" y="56"/>
                      <a:pt x="61" y="59"/>
                      <a:pt x="70" y="62"/>
                    </a:cubicBezTo>
                    <a:cubicBezTo>
                      <a:pt x="77" y="64"/>
                      <a:pt x="84" y="67"/>
                      <a:pt x="90" y="70"/>
                    </a:cubicBezTo>
                    <a:cubicBezTo>
                      <a:pt x="113" y="83"/>
                      <a:pt x="112" y="111"/>
                      <a:pt x="97" y="125"/>
                    </a:cubicBezTo>
                    <a:cubicBezTo>
                      <a:pt x="85" y="137"/>
                      <a:pt x="71" y="140"/>
                      <a:pt x="56" y="140"/>
                    </a:cubicBezTo>
                    <a:cubicBezTo>
                      <a:pt x="44" y="139"/>
                      <a:pt x="34" y="135"/>
                      <a:pt x="25" y="128"/>
                    </a:cubicBezTo>
                    <a:cubicBezTo>
                      <a:pt x="24" y="127"/>
                      <a:pt x="23" y="126"/>
                      <a:pt x="21" y="125"/>
                    </a:cubicBezTo>
                    <a:cubicBezTo>
                      <a:pt x="19" y="129"/>
                      <a:pt x="18" y="133"/>
                      <a:pt x="16" y="137"/>
                    </a:cubicBezTo>
                    <a:cubicBezTo>
                      <a:pt x="14" y="137"/>
                      <a:pt x="12" y="137"/>
                      <a:pt x="10" y="137"/>
                    </a:cubicBezTo>
                    <a:cubicBezTo>
                      <a:pt x="7" y="121"/>
                      <a:pt x="4" y="105"/>
                      <a:pt x="1" y="89"/>
                    </a:cubicBezTo>
                    <a:cubicBezTo>
                      <a:pt x="4" y="88"/>
                      <a:pt x="7" y="88"/>
                      <a:pt x="10" y="87"/>
                    </a:cubicBezTo>
                    <a:cubicBezTo>
                      <a:pt x="11" y="90"/>
                      <a:pt x="12" y="93"/>
                      <a:pt x="13" y="95"/>
                    </a:cubicBezTo>
                    <a:cubicBezTo>
                      <a:pt x="18" y="106"/>
                      <a:pt x="26" y="116"/>
                      <a:pt x="36" y="122"/>
                    </a:cubicBezTo>
                    <a:cubicBezTo>
                      <a:pt x="46" y="129"/>
                      <a:pt x="57" y="131"/>
                      <a:pt x="69" y="128"/>
                    </a:cubicBezTo>
                    <a:cubicBezTo>
                      <a:pt x="75" y="127"/>
                      <a:pt x="80" y="123"/>
                      <a:pt x="85" y="119"/>
                    </a:cubicBezTo>
                    <a:cubicBezTo>
                      <a:pt x="94" y="110"/>
                      <a:pt x="94" y="93"/>
                      <a:pt x="81" y="86"/>
                    </a:cubicBezTo>
                    <a:cubicBezTo>
                      <a:pt x="75" y="83"/>
                      <a:pt x="69" y="81"/>
                      <a:pt x="63" y="79"/>
                    </a:cubicBezTo>
                    <a:cubicBezTo>
                      <a:pt x="55" y="76"/>
                      <a:pt x="46" y="74"/>
                      <a:pt x="38" y="71"/>
                    </a:cubicBezTo>
                    <a:cubicBezTo>
                      <a:pt x="31" y="69"/>
                      <a:pt x="25" y="66"/>
                      <a:pt x="19" y="62"/>
                    </a:cubicBezTo>
                    <a:cubicBezTo>
                      <a:pt x="1" y="51"/>
                      <a:pt x="0" y="27"/>
                      <a:pt x="15" y="13"/>
                    </a:cubicBezTo>
                    <a:cubicBezTo>
                      <a:pt x="25" y="3"/>
                      <a:pt x="37" y="0"/>
                      <a:pt x="51" y="0"/>
                    </a:cubicBezTo>
                    <a:cubicBezTo>
                      <a:pt x="62" y="0"/>
                      <a:pt x="72" y="3"/>
                      <a:pt x="81" y="10"/>
                    </a:cubicBezTo>
                    <a:cubicBezTo>
                      <a:pt x="81" y="10"/>
                      <a:pt x="81" y="11"/>
                      <a:pt x="82" y="11"/>
                    </a:cubicBezTo>
                    <a:cubicBezTo>
                      <a:pt x="82" y="11"/>
                      <a:pt x="82" y="11"/>
                      <a:pt x="83" y="11"/>
                    </a:cubicBezTo>
                    <a:cubicBezTo>
                      <a:pt x="84" y="8"/>
                      <a:pt x="85" y="5"/>
                      <a:pt x="87" y="2"/>
                    </a:cubicBezTo>
                    <a:cubicBezTo>
                      <a:pt x="89" y="2"/>
                      <a:pt x="91" y="2"/>
                      <a:pt x="93" y="2"/>
                    </a:cubicBezTo>
                    <a:cubicBezTo>
                      <a:pt x="96" y="16"/>
                      <a:pt x="100" y="30"/>
                      <a:pt x="103" y="44"/>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8" name="Freeform 27">
                <a:extLst>
                  <a:ext uri="{FF2B5EF4-FFF2-40B4-BE49-F238E27FC236}">
                    <a16:creationId xmlns:a16="http://schemas.microsoft.com/office/drawing/2014/main" id="{4136D2AD-C6EE-4398-B384-19DEE0F1B390}"/>
                  </a:ext>
                </a:extLst>
              </p:cNvPr>
              <p:cNvSpPr>
                <a:spLocks noEditPoints="1"/>
              </p:cNvSpPr>
              <p:nvPr/>
            </p:nvSpPr>
            <p:spPr bwMode="auto">
              <a:xfrm>
                <a:off x="4616246" y="3887973"/>
                <a:ext cx="323584" cy="384457"/>
              </a:xfrm>
              <a:custGeom>
                <a:avLst/>
                <a:gdLst>
                  <a:gd name="T0" fmla="*/ 33 w 113"/>
                  <a:gd name="T1" fmla="*/ 78 h 135"/>
                  <a:gd name="T2" fmla="*/ 33 w 113"/>
                  <a:gd name="T3" fmla="*/ 82 h 135"/>
                  <a:gd name="T4" fmla="*/ 33 w 113"/>
                  <a:gd name="T5" fmla="*/ 114 h 135"/>
                  <a:gd name="T6" fmla="*/ 33 w 113"/>
                  <a:gd name="T7" fmla="*/ 118 h 135"/>
                  <a:gd name="T8" fmla="*/ 43 w 113"/>
                  <a:gd name="T9" fmla="*/ 128 h 135"/>
                  <a:gd name="T10" fmla="*/ 49 w 113"/>
                  <a:gd name="T11" fmla="*/ 128 h 135"/>
                  <a:gd name="T12" fmla="*/ 49 w 113"/>
                  <a:gd name="T13" fmla="*/ 135 h 135"/>
                  <a:gd name="T14" fmla="*/ 0 w 113"/>
                  <a:gd name="T15" fmla="*/ 135 h 135"/>
                  <a:gd name="T16" fmla="*/ 0 w 113"/>
                  <a:gd name="T17" fmla="*/ 128 h 135"/>
                  <a:gd name="T18" fmla="*/ 8 w 113"/>
                  <a:gd name="T19" fmla="*/ 127 h 135"/>
                  <a:gd name="T20" fmla="*/ 15 w 113"/>
                  <a:gd name="T21" fmla="*/ 120 h 135"/>
                  <a:gd name="T22" fmla="*/ 15 w 113"/>
                  <a:gd name="T23" fmla="*/ 114 h 135"/>
                  <a:gd name="T24" fmla="*/ 15 w 113"/>
                  <a:gd name="T25" fmla="*/ 21 h 135"/>
                  <a:gd name="T26" fmla="*/ 15 w 113"/>
                  <a:gd name="T27" fmla="*/ 14 h 135"/>
                  <a:gd name="T28" fmla="*/ 9 w 113"/>
                  <a:gd name="T29" fmla="*/ 9 h 135"/>
                  <a:gd name="T30" fmla="*/ 0 w 113"/>
                  <a:gd name="T31" fmla="*/ 8 h 135"/>
                  <a:gd name="T32" fmla="*/ 0 w 113"/>
                  <a:gd name="T33" fmla="*/ 1 h 135"/>
                  <a:gd name="T34" fmla="*/ 4 w 113"/>
                  <a:gd name="T35" fmla="*/ 0 h 135"/>
                  <a:gd name="T36" fmla="*/ 56 w 113"/>
                  <a:gd name="T37" fmla="*/ 0 h 135"/>
                  <a:gd name="T38" fmla="*/ 73 w 113"/>
                  <a:gd name="T39" fmla="*/ 1 h 135"/>
                  <a:gd name="T40" fmla="*/ 106 w 113"/>
                  <a:gd name="T41" fmla="*/ 50 h 135"/>
                  <a:gd name="T42" fmla="*/ 78 w 113"/>
                  <a:gd name="T43" fmla="*/ 76 h 135"/>
                  <a:gd name="T44" fmla="*/ 55 w 113"/>
                  <a:gd name="T45" fmla="*/ 78 h 135"/>
                  <a:gd name="T46" fmla="*/ 33 w 113"/>
                  <a:gd name="T47" fmla="*/ 78 h 135"/>
                  <a:gd name="T48" fmla="*/ 33 w 113"/>
                  <a:gd name="T49" fmla="*/ 68 h 135"/>
                  <a:gd name="T50" fmla="*/ 67 w 113"/>
                  <a:gd name="T51" fmla="*/ 67 h 135"/>
                  <a:gd name="T52" fmla="*/ 85 w 113"/>
                  <a:gd name="T53" fmla="*/ 52 h 135"/>
                  <a:gd name="T54" fmla="*/ 87 w 113"/>
                  <a:gd name="T55" fmla="*/ 29 h 135"/>
                  <a:gd name="T56" fmla="*/ 66 w 113"/>
                  <a:gd name="T57" fmla="*/ 11 h 135"/>
                  <a:gd name="T58" fmla="*/ 34 w 113"/>
                  <a:gd name="T59" fmla="*/ 11 h 135"/>
                  <a:gd name="T60" fmla="*/ 33 w 113"/>
                  <a:gd name="T61" fmla="*/ 11 h 135"/>
                  <a:gd name="T62" fmla="*/ 33 w 113"/>
                  <a:gd name="T63" fmla="*/ 6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3" h="135">
                    <a:moveTo>
                      <a:pt x="33" y="78"/>
                    </a:moveTo>
                    <a:cubicBezTo>
                      <a:pt x="33" y="80"/>
                      <a:pt x="33" y="81"/>
                      <a:pt x="33" y="82"/>
                    </a:cubicBezTo>
                    <a:cubicBezTo>
                      <a:pt x="33" y="93"/>
                      <a:pt x="33" y="103"/>
                      <a:pt x="33" y="114"/>
                    </a:cubicBezTo>
                    <a:cubicBezTo>
                      <a:pt x="33" y="115"/>
                      <a:pt x="33" y="117"/>
                      <a:pt x="33" y="118"/>
                    </a:cubicBezTo>
                    <a:cubicBezTo>
                      <a:pt x="34" y="125"/>
                      <a:pt x="35" y="127"/>
                      <a:pt x="43" y="128"/>
                    </a:cubicBezTo>
                    <a:cubicBezTo>
                      <a:pt x="45" y="128"/>
                      <a:pt x="47" y="128"/>
                      <a:pt x="49" y="128"/>
                    </a:cubicBezTo>
                    <a:cubicBezTo>
                      <a:pt x="49" y="130"/>
                      <a:pt x="49" y="133"/>
                      <a:pt x="49" y="135"/>
                    </a:cubicBezTo>
                    <a:cubicBezTo>
                      <a:pt x="33" y="135"/>
                      <a:pt x="16" y="135"/>
                      <a:pt x="0" y="135"/>
                    </a:cubicBezTo>
                    <a:cubicBezTo>
                      <a:pt x="0" y="133"/>
                      <a:pt x="0" y="131"/>
                      <a:pt x="0" y="128"/>
                    </a:cubicBezTo>
                    <a:cubicBezTo>
                      <a:pt x="2" y="128"/>
                      <a:pt x="5" y="128"/>
                      <a:pt x="8" y="127"/>
                    </a:cubicBezTo>
                    <a:cubicBezTo>
                      <a:pt x="13" y="126"/>
                      <a:pt x="14" y="125"/>
                      <a:pt x="15" y="120"/>
                    </a:cubicBezTo>
                    <a:cubicBezTo>
                      <a:pt x="15" y="118"/>
                      <a:pt x="15" y="116"/>
                      <a:pt x="15" y="114"/>
                    </a:cubicBezTo>
                    <a:cubicBezTo>
                      <a:pt x="16" y="83"/>
                      <a:pt x="16" y="52"/>
                      <a:pt x="15" y="21"/>
                    </a:cubicBezTo>
                    <a:cubicBezTo>
                      <a:pt x="15" y="19"/>
                      <a:pt x="15" y="16"/>
                      <a:pt x="15" y="14"/>
                    </a:cubicBezTo>
                    <a:cubicBezTo>
                      <a:pt x="14" y="11"/>
                      <a:pt x="12" y="9"/>
                      <a:pt x="9" y="9"/>
                    </a:cubicBezTo>
                    <a:cubicBezTo>
                      <a:pt x="6" y="8"/>
                      <a:pt x="3" y="8"/>
                      <a:pt x="0" y="8"/>
                    </a:cubicBezTo>
                    <a:cubicBezTo>
                      <a:pt x="0" y="5"/>
                      <a:pt x="0" y="3"/>
                      <a:pt x="0" y="1"/>
                    </a:cubicBezTo>
                    <a:cubicBezTo>
                      <a:pt x="1" y="0"/>
                      <a:pt x="3" y="0"/>
                      <a:pt x="4" y="0"/>
                    </a:cubicBezTo>
                    <a:cubicBezTo>
                      <a:pt x="21" y="0"/>
                      <a:pt x="39" y="0"/>
                      <a:pt x="56" y="0"/>
                    </a:cubicBezTo>
                    <a:cubicBezTo>
                      <a:pt x="62" y="0"/>
                      <a:pt x="68" y="1"/>
                      <a:pt x="73" y="1"/>
                    </a:cubicBezTo>
                    <a:cubicBezTo>
                      <a:pt x="98" y="4"/>
                      <a:pt x="113" y="26"/>
                      <a:pt x="106" y="50"/>
                    </a:cubicBezTo>
                    <a:cubicBezTo>
                      <a:pt x="102" y="64"/>
                      <a:pt x="93" y="73"/>
                      <a:pt x="78" y="76"/>
                    </a:cubicBezTo>
                    <a:cubicBezTo>
                      <a:pt x="70" y="77"/>
                      <a:pt x="63" y="77"/>
                      <a:pt x="55" y="78"/>
                    </a:cubicBezTo>
                    <a:cubicBezTo>
                      <a:pt x="48" y="78"/>
                      <a:pt x="41" y="78"/>
                      <a:pt x="33" y="78"/>
                    </a:cubicBezTo>
                    <a:close/>
                    <a:moveTo>
                      <a:pt x="33" y="68"/>
                    </a:moveTo>
                    <a:cubicBezTo>
                      <a:pt x="45" y="67"/>
                      <a:pt x="56" y="68"/>
                      <a:pt x="67" y="67"/>
                    </a:cubicBezTo>
                    <a:cubicBezTo>
                      <a:pt x="76" y="66"/>
                      <a:pt x="82" y="60"/>
                      <a:pt x="85" y="52"/>
                    </a:cubicBezTo>
                    <a:cubicBezTo>
                      <a:pt x="89" y="45"/>
                      <a:pt x="89" y="37"/>
                      <a:pt x="87" y="29"/>
                    </a:cubicBezTo>
                    <a:cubicBezTo>
                      <a:pt x="84" y="19"/>
                      <a:pt x="78" y="12"/>
                      <a:pt x="66" y="11"/>
                    </a:cubicBezTo>
                    <a:cubicBezTo>
                      <a:pt x="56" y="11"/>
                      <a:pt x="45" y="11"/>
                      <a:pt x="34" y="11"/>
                    </a:cubicBezTo>
                    <a:cubicBezTo>
                      <a:pt x="34" y="11"/>
                      <a:pt x="34" y="11"/>
                      <a:pt x="33" y="11"/>
                    </a:cubicBezTo>
                    <a:cubicBezTo>
                      <a:pt x="33" y="30"/>
                      <a:pt x="33" y="48"/>
                      <a:pt x="33" y="68"/>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9" name="Freeform 29">
                <a:extLst>
                  <a:ext uri="{FF2B5EF4-FFF2-40B4-BE49-F238E27FC236}">
                    <a16:creationId xmlns:a16="http://schemas.microsoft.com/office/drawing/2014/main" id="{26056B2E-6223-4FEE-8248-F2EA17DBAF5B}"/>
                  </a:ext>
                </a:extLst>
              </p:cNvPr>
              <p:cNvSpPr>
                <a:spLocks/>
              </p:cNvSpPr>
              <p:nvPr/>
            </p:nvSpPr>
            <p:spPr bwMode="auto">
              <a:xfrm>
                <a:off x="6858909" y="3891177"/>
                <a:ext cx="381253" cy="394068"/>
              </a:xfrm>
              <a:custGeom>
                <a:avLst/>
                <a:gdLst>
                  <a:gd name="T0" fmla="*/ 49 w 133"/>
                  <a:gd name="T1" fmla="*/ 0 h 138"/>
                  <a:gd name="T2" fmla="*/ 49 w 133"/>
                  <a:gd name="T3" fmla="*/ 7 h 138"/>
                  <a:gd name="T4" fmla="*/ 41 w 133"/>
                  <a:gd name="T5" fmla="*/ 8 h 138"/>
                  <a:gd name="T6" fmla="*/ 34 w 133"/>
                  <a:gd name="T7" fmla="*/ 15 h 138"/>
                  <a:gd name="T8" fmla="*/ 33 w 133"/>
                  <a:gd name="T9" fmla="*/ 23 h 138"/>
                  <a:gd name="T10" fmla="*/ 33 w 133"/>
                  <a:gd name="T11" fmla="*/ 83 h 138"/>
                  <a:gd name="T12" fmla="*/ 34 w 133"/>
                  <a:gd name="T13" fmla="*/ 96 h 138"/>
                  <a:gd name="T14" fmla="*/ 60 w 133"/>
                  <a:gd name="T15" fmla="*/ 124 h 138"/>
                  <a:gd name="T16" fmla="*/ 100 w 133"/>
                  <a:gd name="T17" fmla="*/ 110 h 138"/>
                  <a:gd name="T18" fmla="*/ 106 w 133"/>
                  <a:gd name="T19" fmla="*/ 94 h 138"/>
                  <a:gd name="T20" fmla="*/ 107 w 133"/>
                  <a:gd name="T21" fmla="*/ 80 h 138"/>
                  <a:gd name="T22" fmla="*/ 107 w 133"/>
                  <a:gd name="T23" fmla="*/ 24 h 138"/>
                  <a:gd name="T24" fmla="*/ 106 w 133"/>
                  <a:gd name="T25" fmla="*/ 15 h 138"/>
                  <a:gd name="T26" fmla="*/ 97 w 133"/>
                  <a:gd name="T27" fmla="*/ 8 h 138"/>
                  <a:gd name="T28" fmla="*/ 91 w 133"/>
                  <a:gd name="T29" fmla="*/ 7 h 138"/>
                  <a:gd name="T30" fmla="*/ 91 w 133"/>
                  <a:gd name="T31" fmla="*/ 0 h 138"/>
                  <a:gd name="T32" fmla="*/ 133 w 133"/>
                  <a:gd name="T33" fmla="*/ 0 h 138"/>
                  <a:gd name="T34" fmla="*/ 133 w 133"/>
                  <a:gd name="T35" fmla="*/ 7 h 138"/>
                  <a:gd name="T36" fmla="*/ 126 w 133"/>
                  <a:gd name="T37" fmla="*/ 8 h 138"/>
                  <a:gd name="T38" fmla="*/ 118 w 133"/>
                  <a:gd name="T39" fmla="*/ 15 h 138"/>
                  <a:gd name="T40" fmla="*/ 118 w 133"/>
                  <a:gd name="T41" fmla="*/ 25 h 138"/>
                  <a:gd name="T42" fmla="*/ 117 w 133"/>
                  <a:gd name="T43" fmla="*/ 88 h 138"/>
                  <a:gd name="T44" fmla="*/ 114 w 133"/>
                  <a:gd name="T45" fmla="*/ 105 h 138"/>
                  <a:gd name="T46" fmla="*/ 74 w 133"/>
                  <a:gd name="T47" fmla="*/ 136 h 138"/>
                  <a:gd name="T48" fmla="*/ 35 w 133"/>
                  <a:gd name="T49" fmla="*/ 127 h 138"/>
                  <a:gd name="T50" fmla="*/ 17 w 133"/>
                  <a:gd name="T51" fmla="*/ 96 h 138"/>
                  <a:gd name="T52" fmla="*/ 16 w 133"/>
                  <a:gd name="T53" fmla="*/ 83 h 138"/>
                  <a:gd name="T54" fmla="*/ 16 w 133"/>
                  <a:gd name="T55" fmla="*/ 25 h 138"/>
                  <a:gd name="T56" fmla="*/ 16 w 133"/>
                  <a:gd name="T57" fmla="*/ 15 h 138"/>
                  <a:gd name="T58" fmla="*/ 8 w 133"/>
                  <a:gd name="T59" fmla="*/ 8 h 138"/>
                  <a:gd name="T60" fmla="*/ 0 w 133"/>
                  <a:gd name="T61" fmla="*/ 7 h 138"/>
                  <a:gd name="T62" fmla="*/ 0 w 133"/>
                  <a:gd name="T63" fmla="*/ 0 h 138"/>
                  <a:gd name="T64" fmla="*/ 49 w 133"/>
                  <a:gd name="T65"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3" h="138">
                    <a:moveTo>
                      <a:pt x="49" y="0"/>
                    </a:moveTo>
                    <a:cubicBezTo>
                      <a:pt x="49" y="2"/>
                      <a:pt x="49" y="4"/>
                      <a:pt x="49" y="7"/>
                    </a:cubicBezTo>
                    <a:cubicBezTo>
                      <a:pt x="46" y="7"/>
                      <a:pt x="44" y="7"/>
                      <a:pt x="41" y="8"/>
                    </a:cubicBezTo>
                    <a:cubicBezTo>
                      <a:pt x="36" y="8"/>
                      <a:pt x="34" y="10"/>
                      <a:pt x="34" y="15"/>
                    </a:cubicBezTo>
                    <a:cubicBezTo>
                      <a:pt x="33" y="17"/>
                      <a:pt x="33" y="20"/>
                      <a:pt x="33" y="23"/>
                    </a:cubicBezTo>
                    <a:cubicBezTo>
                      <a:pt x="33" y="43"/>
                      <a:pt x="33" y="63"/>
                      <a:pt x="33" y="83"/>
                    </a:cubicBezTo>
                    <a:cubicBezTo>
                      <a:pt x="33" y="87"/>
                      <a:pt x="33" y="92"/>
                      <a:pt x="34" y="96"/>
                    </a:cubicBezTo>
                    <a:cubicBezTo>
                      <a:pt x="36" y="112"/>
                      <a:pt x="46" y="120"/>
                      <a:pt x="60" y="124"/>
                    </a:cubicBezTo>
                    <a:cubicBezTo>
                      <a:pt x="76" y="128"/>
                      <a:pt x="89" y="123"/>
                      <a:pt x="100" y="110"/>
                    </a:cubicBezTo>
                    <a:cubicBezTo>
                      <a:pt x="104" y="106"/>
                      <a:pt x="105" y="100"/>
                      <a:pt x="106" y="94"/>
                    </a:cubicBezTo>
                    <a:cubicBezTo>
                      <a:pt x="106" y="90"/>
                      <a:pt x="106" y="85"/>
                      <a:pt x="107" y="80"/>
                    </a:cubicBezTo>
                    <a:cubicBezTo>
                      <a:pt x="107" y="62"/>
                      <a:pt x="107" y="43"/>
                      <a:pt x="107" y="24"/>
                    </a:cubicBezTo>
                    <a:cubicBezTo>
                      <a:pt x="107" y="21"/>
                      <a:pt x="106" y="18"/>
                      <a:pt x="106" y="15"/>
                    </a:cubicBezTo>
                    <a:cubicBezTo>
                      <a:pt x="105" y="10"/>
                      <a:pt x="103" y="8"/>
                      <a:pt x="97" y="8"/>
                    </a:cubicBezTo>
                    <a:cubicBezTo>
                      <a:pt x="95" y="7"/>
                      <a:pt x="93" y="7"/>
                      <a:pt x="91" y="7"/>
                    </a:cubicBezTo>
                    <a:cubicBezTo>
                      <a:pt x="91" y="4"/>
                      <a:pt x="91" y="2"/>
                      <a:pt x="91" y="0"/>
                    </a:cubicBezTo>
                    <a:cubicBezTo>
                      <a:pt x="105" y="0"/>
                      <a:pt x="119" y="0"/>
                      <a:pt x="133" y="0"/>
                    </a:cubicBezTo>
                    <a:cubicBezTo>
                      <a:pt x="133" y="2"/>
                      <a:pt x="133" y="4"/>
                      <a:pt x="133" y="7"/>
                    </a:cubicBezTo>
                    <a:cubicBezTo>
                      <a:pt x="131" y="7"/>
                      <a:pt x="128" y="7"/>
                      <a:pt x="126" y="8"/>
                    </a:cubicBezTo>
                    <a:cubicBezTo>
                      <a:pt x="121" y="8"/>
                      <a:pt x="119" y="11"/>
                      <a:pt x="118" y="15"/>
                    </a:cubicBezTo>
                    <a:cubicBezTo>
                      <a:pt x="118" y="18"/>
                      <a:pt x="118" y="22"/>
                      <a:pt x="118" y="25"/>
                    </a:cubicBezTo>
                    <a:cubicBezTo>
                      <a:pt x="117" y="46"/>
                      <a:pt x="118" y="67"/>
                      <a:pt x="117" y="88"/>
                    </a:cubicBezTo>
                    <a:cubicBezTo>
                      <a:pt x="117" y="94"/>
                      <a:pt x="116" y="99"/>
                      <a:pt x="114" y="105"/>
                    </a:cubicBezTo>
                    <a:cubicBezTo>
                      <a:pt x="108" y="124"/>
                      <a:pt x="94" y="134"/>
                      <a:pt x="74" y="136"/>
                    </a:cubicBezTo>
                    <a:cubicBezTo>
                      <a:pt x="60" y="138"/>
                      <a:pt x="47" y="135"/>
                      <a:pt x="35" y="127"/>
                    </a:cubicBezTo>
                    <a:cubicBezTo>
                      <a:pt x="24" y="120"/>
                      <a:pt x="18" y="109"/>
                      <a:pt x="17" y="96"/>
                    </a:cubicBezTo>
                    <a:cubicBezTo>
                      <a:pt x="16" y="92"/>
                      <a:pt x="16" y="87"/>
                      <a:pt x="16" y="83"/>
                    </a:cubicBezTo>
                    <a:cubicBezTo>
                      <a:pt x="16" y="64"/>
                      <a:pt x="16" y="45"/>
                      <a:pt x="16" y="25"/>
                    </a:cubicBezTo>
                    <a:cubicBezTo>
                      <a:pt x="16" y="22"/>
                      <a:pt x="16" y="18"/>
                      <a:pt x="16" y="15"/>
                    </a:cubicBezTo>
                    <a:cubicBezTo>
                      <a:pt x="15" y="10"/>
                      <a:pt x="13" y="8"/>
                      <a:pt x="8" y="8"/>
                    </a:cubicBezTo>
                    <a:cubicBezTo>
                      <a:pt x="5" y="7"/>
                      <a:pt x="3" y="7"/>
                      <a:pt x="0" y="7"/>
                    </a:cubicBezTo>
                    <a:cubicBezTo>
                      <a:pt x="0" y="4"/>
                      <a:pt x="0" y="2"/>
                      <a:pt x="0" y="0"/>
                    </a:cubicBezTo>
                    <a:cubicBezTo>
                      <a:pt x="16" y="0"/>
                      <a:pt x="32" y="0"/>
                      <a:pt x="49" y="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70" name="Freeform 30">
                <a:extLst>
                  <a:ext uri="{FF2B5EF4-FFF2-40B4-BE49-F238E27FC236}">
                    <a16:creationId xmlns:a16="http://schemas.microsoft.com/office/drawing/2014/main" id="{006B390B-42C2-4B79-90D3-881CC2CFDCE9}"/>
                  </a:ext>
                </a:extLst>
              </p:cNvPr>
              <p:cNvSpPr>
                <a:spLocks/>
              </p:cNvSpPr>
              <p:nvPr/>
            </p:nvSpPr>
            <p:spPr bwMode="auto">
              <a:xfrm>
                <a:off x="7832866" y="3891177"/>
                <a:ext cx="378049" cy="390864"/>
              </a:xfrm>
              <a:custGeom>
                <a:avLst/>
                <a:gdLst>
                  <a:gd name="T0" fmla="*/ 73 w 133"/>
                  <a:gd name="T1" fmla="*/ 137 h 137"/>
                  <a:gd name="T2" fmla="*/ 64 w 133"/>
                  <a:gd name="T3" fmla="*/ 137 h 137"/>
                  <a:gd name="T4" fmla="*/ 58 w 133"/>
                  <a:gd name="T5" fmla="*/ 133 h 137"/>
                  <a:gd name="T6" fmla="*/ 39 w 133"/>
                  <a:gd name="T7" fmla="*/ 80 h 137"/>
                  <a:gd name="T8" fmla="*/ 17 w 133"/>
                  <a:gd name="T9" fmla="*/ 23 h 137"/>
                  <a:gd name="T10" fmla="*/ 13 w 133"/>
                  <a:gd name="T11" fmla="*/ 14 h 137"/>
                  <a:gd name="T12" fmla="*/ 4 w 133"/>
                  <a:gd name="T13" fmla="*/ 7 h 137"/>
                  <a:gd name="T14" fmla="*/ 0 w 133"/>
                  <a:gd name="T15" fmla="*/ 7 h 137"/>
                  <a:gd name="T16" fmla="*/ 0 w 133"/>
                  <a:gd name="T17" fmla="*/ 0 h 137"/>
                  <a:gd name="T18" fmla="*/ 47 w 133"/>
                  <a:gd name="T19" fmla="*/ 0 h 137"/>
                  <a:gd name="T20" fmla="*/ 47 w 133"/>
                  <a:gd name="T21" fmla="*/ 7 h 137"/>
                  <a:gd name="T22" fmla="*/ 39 w 133"/>
                  <a:gd name="T23" fmla="*/ 8 h 137"/>
                  <a:gd name="T24" fmla="*/ 34 w 133"/>
                  <a:gd name="T25" fmla="*/ 15 h 137"/>
                  <a:gd name="T26" fmla="*/ 35 w 133"/>
                  <a:gd name="T27" fmla="*/ 20 h 137"/>
                  <a:gd name="T28" fmla="*/ 68 w 133"/>
                  <a:gd name="T29" fmla="*/ 112 h 137"/>
                  <a:gd name="T30" fmla="*/ 70 w 133"/>
                  <a:gd name="T31" fmla="*/ 116 h 137"/>
                  <a:gd name="T32" fmla="*/ 72 w 133"/>
                  <a:gd name="T33" fmla="*/ 113 h 137"/>
                  <a:gd name="T34" fmla="*/ 106 w 133"/>
                  <a:gd name="T35" fmla="*/ 18 h 137"/>
                  <a:gd name="T36" fmla="*/ 106 w 133"/>
                  <a:gd name="T37" fmla="*/ 16 h 137"/>
                  <a:gd name="T38" fmla="*/ 101 w 133"/>
                  <a:gd name="T39" fmla="*/ 7 h 137"/>
                  <a:gd name="T40" fmla="*/ 94 w 133"/>
                  <a:gd name="T41" fmla="*/ 7 h 137"/>
                  <a:gd name="T42" fmla="*/ 94 w 133"/>
                  <a:gd name="T43" fmla="*/ 0 h 137"/>
                  <a:gd name="T44" fmla="*/ 133 w 133"/>
                  <a:gd name="T45" fmla="*/ 0 h 137"/>
                  <a:gd name="T46" fmla="*/ 133 w 133"/>
                  <a:gd name="T47" fmla="*/ 7 h 137"/>
                  <a:gd name="T48" fmla="*/ 130 w 133"/>
                  <a:gd name="T49" fmla="*/ 7 h 137"/>
                  <a:gd name="T50" fmla="*/ 119 w 133"/>
                  <a:gd name="T51" fmla="*/ 16 h 137"/>
                  <a:gd name="T52" fmla="*/ 110 w 133"/>
                  <a:gd name="T53" fmla="*/ 38 h 137"/>
                  <a:gd name="T54" fmla="*/ 74 w 133"/>
                  <a:gd name="T55" fmla="*/ 133 h 137"/>
                  <a:gd name="T56" fmla="*/ 73 w 133"/>
                  <a:gd name="T57" fmla="*/ 137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3" h="137">
                    <a:moveTo>
                      <a:pt x="73" y="137"/>
                    </a:moveTo>
                    <a:cubicBezTo>
                      <a:pt x="69" y="137"/>
                      <a:pt x="66" y="137"/>
                      <a:pt x="64" y="137"/>
                    </a:cubicBezTo>
                    <a:cubicBezTo>
                      <a:pt x="61" y="137"/>
                      <a:pt x="59" y="136"/>
                      <a:pt x="58" y="133"/>
                    </a:cubicBezTo>
                    <a:cubicBezTo>
                      <a:pt x="52" y="115"/>
                      <a:pt x="45" y="98"/>
                      <a:pt x="39" y="80"/>
                    </a:cubicBezTo>
                    <a:cubicBezTo>
                      <a:pt x="31" y="61"/>
                      <a:pt x="24" y="42"/>
                      <a:pt x="17" y="23"/>
                    </a:cubicBezTo>
                    <a:cubicBezTo>
                      <a:pt x="16" y="20"/>
                      <a:pt x="15" y="17"/>
                      <a:pt x="13" y="14"/>
                    </a:cubicBezTo>
                    <a:cubicBezTo>
                      <a:pt x="11" y="10"/>
                      <a:pt x="8" y="8"/>
                      <a:pt x="4" y="7"/>
                    </a:cubicBezTo>
                    <a:cubicBezTo>
                      <a:pt x="3" y="7"/>
                      <a:pt x="2" y="7"/>
                      <a:pt x="0" y="7"/>
                    </a:cubicBezTo>
                    <a:cubicBezTo>
                      <a:pt x="0" y="4"/>
                      <a:pt x="0" y="2"/>
                      <a:pt x="0" y="0"/>
                    </a:cubicBezTo>
                    <a:cubicBezTo>
                      <a:pt x="16" y="0"/>
                      <a:pt x="31" y="0"/>
                      <a:pt x="47" y="0"/>
                    </a:cubicBezTo>
                    <a:cubicBezTo>
                      <a:pt x="47" y="2"/>
                      <a:pt x="47" y="4"/>
                      <a:pt x="47" y="7"/>
                    </a:cubicBezTo>
                    <a:cubicBezTo>
                      <a:pt x="44" y="7"/>
                      <a:pt x="42" y="7"/>
                      <a:pt x="39" y="8"/>
                    </a:cubicBezTo>
                    <a:cubicBezTo>
                      <a:pt x="34" y="8"/>
                      <a:pt x="33" y="10"/>
                      <a:pt x="34" y="15"/>
                    </a:cubicBezTo>
                    <a:cubicBezTo>
                      <a:pt x="34" y="17"/>
                      <a:pt x="35" y="19"/>
                      <a:pt x="35" y="20"/>
                    </a:cubicBezTo>
                    <a:cubicBezTo>
                      <a:pt x="46" y="51"/>
                      <a:pt x="57" y="81"/>
                      <a:pt x="68" y="112"/>
                    </a:cubicBezTo>
                    <a:cubicBezTo>
                      <a:pt x="69" y="113"/>
                      <a:pt x="69" y="114"/>
                      <a:pt x="70" y="116"/>
                    </a:cubicBezTo>
                    <a:cubicBezTo>
                      <a:pt x="71" y="114"/>
                      <a:pt x="71" y="113"/>
                      <a:pt x="72" y="113"/>
                    </a:cubicBezTo>
                    <a:cubicBezTo>
                      <a:pt x="83" y="81"/>
                      <a:pt x="94" y="50"/>
                      <a:pt x="106" y="18"/>
                    </a:cubicBezTo>
                    <a:cubicBezTo>
                      <a:pt x="106" y="17"/>
                      <a:pt x="106" y="17"/>
                      <a:pt x="106" y="16"/>
                    </a:cubicBezTo>
                    <a:cubicBezTo>
                      <a:pt x="107" y="10"/>
                      <a:pt x="106" y="8"/>
                      <a:pt x="101" y="7"/>
                    </a:cubicBezTo>
                    <a:cubicBezTo>
                      <a:pt x="98" y="7"/>
                      <a:pt x="96" y="7"/>
                      <a:pt x="94" y="7"/>
                    </a:cubicBezTo>
                    <a:cubicBezTo>
                      <a:pt x="94" y="4"/>
                      <a:pt x="94" y="2"/>
                      <a:pt x="94" y="0"/>
                    </a:cubicBezTo>
                    <a:cubicBezTo>
                      <a:pt x="106" y="0"/>
                      <a:pt x="119" y="0"/>
                      <a:pt x="133" y="0"/>
                    </a:cubicBezTo>
                    <a:cubicBezTo>
                      <a:pt x="133" y="2"/>
                      <a:pt x="133" y="4"/>
                      <a:pt x="133" y="7"/>
                    </a:cubicBezTo>
                    <a:cubicBezTo>
                      <a:pt x="132" y="7"/>
                      <a:pt x="131" y="7"/>
                      <a:pt x="130" y="7"/>
                    </a:cubicBezTo>
                    <a:cubicBezTo>
                      <a:pt x="124" y="8"/>
                      <a:pt x="121" y="11"/>
                      <a:pt x="119" y="16"/>
                    </a:cubicBezTo>
                    <a:cubicBezTo>
                      <a:pt x="116" y="24"/>
                      <a:pt x="113" y="31"/>
                      <a:pt x="110" y="38"/>
                    </a:cubicBezTo>
                    <a:cubicBezTo>
                      <a:pt x="98" y="70"/>
                      <a:pt x="86" y="101"/>
                      <a:pt x="74" y="133"/>
                    </a:cubicBezTo>
                    <a:cubicBezTo>
                      <a:pt x="74" y="134"/>
                      <a:pt x="73" y="135"/>
                      <a:pt x="73" y="13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71" name="Freeform 31">
                <a:extLst>
                  <a:ext uri="{FF2B5EF4-FFF2-40B4-BE49-F238E27FC236}">
                    <a16:creationId xmlns:a16="http://schemas.microsoft.com/office/drawing/2014/main" id="{50061FAB-489C-4780-AFC9-07435CFCBEA5}"/>
                  </a:ext>
                </a:extLst>
              </p:cNvPr>
              <p:cNvSpPr>
                <a:spLocks/>
              </p:cNvSpPr>
              <p:nvPr/>
            </p:nvSpPr>
            <p:spPr bwMode="auto">
              <a:xfrm>
                <a:off x="9844855" y="3891177"/>
                <a:ext cx="342807" cy="384457"/>
              </a:xfrm>
              <a:custGeom>
                <a:avLst/>
                <a:gdLst>
                  <a:gd name="T0" fmla="*/ 85 w 120"/>
                  <a:gd name="T1" fmla="*/ 127 h 135"/>
                  <a:gd name="T2" fmla="*/ 85 w 120"/>
                  <a:gd name="T3" fmla="*/ 134 h 135"/>
                  <a:gd name="T4" fmla="*/ 35 w 120"/>
                  <a:gd name="T5" fmla="*/ 134 h 135"/>
                  <a:gd name="T6" fmla="*/ 35 w 120"/>
                  <a:gd name="T7" fmla="*/ 127 h 135"/>
                  <a:gd name="T8" fmla="*/ 44 w 120"/>
                  <a:gd name="T9" fmla="*/ 126 h 135"/>
                  <a:gd name="T10" fmla="*/ 50 w 120"/>
                  <a:gd name="T11" fmla="*/ 120 h 135"/>
                  <a:gd name="T12" fmla="*/ 51 w 120"/>
                  <a:gd name="T13" fmla="*/ 113 h 135"/>
                  <a:gd name="T14" fmla="*/ 51 w 120"/>
                  <a:gd name="T15" fmla="*/ 85 h 135"/>
                  <a:gd name="T16" fmla="*/ 50 w 120"/>
                  <a:gd name="T17" fmla="*/ 79 h 135"/>
                  <a:gd name="T18" fmla="*/ 17 w 120"/>
                  <a:gd name="T19" fmla="*/ 19 h 135"/>
                  <a:gd name="T20" fmla="*/ 15 w 120"/>
                  <a:gd name="T21" fmla="*/ 15 h 135"/>
                  <a:gd name="T22" fmla="*/ 3 w 120"/>
                  <a:gd name="T23" fmla="*/ 7 h 135"/>
                  <a:gd name="T24" fmla="*/ 0 w 120"/>
                  <a:gd name="T25" fmla="*/ 7 h 135"/>
                  <a:gd name="T26" fmla="*/ 0 w 120"/>
                  <a:gd name="T27" fmla="*/ 0 h 135"/>
                  <a:gd name="T28" fmla="*/ 48 w 120"/>
                  <a:gd name="T29" fmla="*/ 0 h 135"/>
                  <a:gd name="T30" fmla="*/ 48 w 120"/>
                  <a:gd name="T31" fmla="*/ 7 h 135"/>
                  <a:gd name="T32" fmla="*/ 40 w 120"/>
                  <a:gd name="T33" fmla="*/ 7 h 135"/>
                  <a:gd name="T34" fmla="*/ 36 w 120"/>
                  <a:gd name="T35" fmla="*/ 14 h 135"/>
                  <a:gd name="T36" fmla="*/ 37 w 120"/>
                  <a:gd name="T37" fmla="*/ 18 h 135"/>
                  <a:gd name="T38" fmla="*/ 61 w 120"/>
                  <a:gd name="T39" fmla="*/ 64 h 135"/>
                  <a:gd name="T40" fmla="*/ 63 w 120"/>
                  <a:gd name="T41" fmla="*/ 68 h 135"/>
                  <a:gd name="T42" fmla="*/ 66 w 120"/>
                  <a:gd name="T43" fmla="*/ 64 h 135"/>
                  <a:gd name="T44" fmla="*/ 91 w 120"/>
                  <a:gd name="T45" fmla="*/ 18 h 135"/>
                  <a:gd name="T46" fmla="*/ 93 w 120"/>
                  <a:gd name="T47" fmla="*/ 12 h 135"/>
                  <a:gd name="T48" fmla="*/ 90 w 120"/>
                  <a:gd name="T49" fmla="*/ 8 h 135"/>
                  <a:gd name="T50" fmla="*/ 81 w 120"/>
                  <a:gd name="T51" fmla="*/ 7 h 135"/>
                  <a:gd name="T52" fmla="*/ 81 w 120"/>
                  <a:gd name="T53" fmla="*/ 0 h 135"/>
                  <a:gd name="T54" fmla="*/ 120 w 120"/>
                  <a:gd name="T55" fmla="*/ 0 h 135"/>
                  <a:gd name="T56" fmla="*/ 120 w 120"/>
                  <a:gd name="T57" fmla="*/ 7 h 135"/>
                  <a:gd name="T58" fmla="*/ 115 w 120"/>
                  <a:gd name="T59" fmla="*/ 8 h 135"/>
                  <a:gd name="T60" fmla="*/ 108 w 120"/>
                  <a:gd name="T61" fmla="*/ 12 h 135"/>
                  <a:gd name="T62" fmla="*/ 103 w 120"/>
                  <a:gd name="T63" fmla="*/ 19 h 135"/>
                  <a:gd name="T64" fmla="*/ 71 w 120"/>
                  <a:gd name="T65" fmla="*/ 75 h 135"/>
                  <a:gd name="T66" fmla="*/ 69 w 120"/>
                  <a:gd name="T67" fmla="*/ 82 h 135"/>
                  <a:gd name="T68" fmla="*/ 69 w 120"/>
                  <a:gd name="T69" fmla="*/ 111 h 135"/>
                  <a:gd name="T70" fmla="*/ 69 w 120"/>
                  <a:gd name="T71" fmla="*/ 118 h 135"/>
                  <a:gd name="T72" fmla="*/ 77 w 120"/>
                  <a:gd name="T73" fmla="*/ 126 h 135"/>
                  <a:gd name="T74" fmla="*/ 85 w 120"/>
                  <a:gd name="T75" fmla="*/ 12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0" h="135">
                    <a:moveTo>
                      <a:pt x="85" y="127"/>
                    </a:moveTo>
                    <a:cubicBezTo>
                      <a:pt x="85" y="130"/>
                      <a:pt x="85" y="132"/>
                      <a:pt x="85" y="134"/>
                    </a:cubicBezTo>
                    <a:cubicBezTo>
                      <a:pt x="81" y="135"/>
                      <a:pt x="44" y="135"/>
                      <a:pt x="35" y="134"/>
                    </a:cubicBezTo>
                    <a:cubicBezTo>
                      <a:pt x="35" y="132"/>
                      <a:pt x="35" y="130"/>
                      <a:pt x="35" y="127"/>
                    </a:cubicBezTo>
                    <a:cubicBezTo>
                      <a:pt x="38" y="127"/>
                      <a:pt x="41" y="126"/>
                      <a:pt x="44" y="126"/>
                    </a:cubicBezTo>
                    <a:cubicBezTo>
                      <a:pt x="48" y="126"/>
                      <a:pt x="50" y="124"/>
                      <a:pt x="50" y="120"/>
                    </a:cubicBezTo>
                    <a:cubicBezTo>
                      <a:pt x="51" y="118"/>
                      <a:pt x="51" y="115"/>
                      <a:pt x="51" y="113"/>
                    </a:cubicBezTo>
                    <a:cubicBezTo>
                      <a:pt x="51" y="104"/>
                      <a:pt x="51" y="95"/>
                      <a:pt x="51" y="85"/>
                    </a:cubicBezTo>
                    <a:cubicBezTo>
                      <a:pt x="51" y="83"/>
                      <a:pt x="51" y="81"/>
                      <a:pt x="50" y="79"/>
                    </a:cubicBezTo>
                    <a:cubicBezTo>
                      <a:pt x="39" y="59"/>
                      <a:pt x="28" y="39"/>
                      <a:pt x="17" y="19"/>
                    </a:cubicBezTo>
                    <a:cubicBezTo>
                      <a:pt x="16" y="17"/>
                      <a:pt x="15" y="16"/>
                      <a:pt x="15" y="15"/>
                    </a:cubicBezTo>
                    <a:cubicBezTo>
                      <a:pt x="12" y="10"/>
                      <a:pt x="9" y="7"/>
                      <a:pt x="3" y="7"/>
                    </a:cubicBezTo>
                    <a:cubicBezTo>
                      <a:pt x="2" y="7"/>
                      <a:pt x="1" y="7"/>
                      <a:pt x="0" y="7"/>
                    </a:cubicBezTo>
                    <a:cubicBezTo>
                      <a:pt x="0" y="4"/>
                      <a:pt x="0" y="2"/>
                      <a:pt x="0" y="0"/>
                    </a:cubicBezTo>
                    <a:cubicBezTo>
                      <a:pt x="16" y="0"/>
                      <a:pt x="31" y="0"/>
                      <a:pt x="48" y="0"/>
                    </a:cubicBezTo>
                    <a:cubicBezTo>
                      <a:pt x="48" y="2"/>
                      <a:pt x="48" y="4"/>
                      <a:pt x="48" y="7"/>
                    </a:cubicBezTo>
                    <a:cubicBezTo>
                      <a:pt x="45" y="7"/>
                      <a:pt x="42" y="7"/>
                      <a:pt x="40" y="7"/>
                    </a:cubicBezTo>
                    <a:cubicBezTo>
                      <a:pt x="35" y="8"/>
                      <a:pt x="34" y="10"/>
                      <a:pt x="36" y="14"/>
                    </a:cubicBezTo>
                    <a:cubicBezTo>
                      <a:pt x="36" y="15"/>
                      <a:pt x="37" y="17"/>
                      <a:pt x="37" y="18"/>
                    </a:cubicBezTo>
                    <a:cubicBezTo>
                      <a:pt x="45" y="33"/>
                      <a:pt x="53" y="49"/>
                      <a:pt x="61" y="64"/>
                    </a:cubicBezTo>
                    <a:cubicBezTo>
                      <a:pt x="61" y="65"/>
                      <a:pt x="62" y="66"/>
                      <a:pt x="63" y="68"/>
                    </a:cubicBezTo>
                    <a:cubicBezTo>
                      <a:pt x="64" y="66"/>
                      <a:pt x="65" y="65"/>
                      <a:pt x="66" y="64"/>
                    </a:cubicBezTo>
                    <a:cubicBezTo>
                      <a:pt x="74" y="49"/>
                      <a:pt x="82" y="34"/>
                      <a:pt x="91" y="18"/>
                    </a:cubicBezTo>
                    <a:cubicBezTo>
                      <a:pt x="92" y="16"/>
                      <a:pt x="93" y="14"/>
                      <a:pt x="93" y="12"/>
                    </a:cubicBezTo>
                    <a:cubicBezTo>
                      <a:pt x="94" y="9"/>
                      <a:pt x="93" y="8"/>
                      <a:pt x="90" y="8"/>
                    </a:cubicBezTo>
                    <a:cubicBezTo>
                      <a:pt x="87" y="7"/>
                      <a:pt x="85" y="7"/>
                      <a:pt x="81" y="7"/>
                    </a:cubicBezTo>
                    <a:cubicBezTo>
                      <a:pt x="81" y="4"/>
                      <a:pt x="81" y="2"/>
                      <a:pt x="81" y="0"/>
                    </a:cubicBezTo>
                    <a:cubicBezTo>
                      <a:pt x="94" y="0"/>
                      <a:pt x="107" y="0"/>
                      <a:pt x="120" y="0"/>
                    </a:cubicBezTo>
                    <a:cubicBezTo>
                      <a:pt x="120" y="2"/>
                      <a:pt x="120" y="4"/>
                      <a:pt x="120" y="7"/>
                    </a:cubicBezTo>
                    <a:cubicBezTo>
                      <a:pt x="119" y="7"/>
                      <a:pt x="117" y="7"/>
                      <a:pt x="115" y="8"/>
                    </a:cubicBezTo>
                    <a:cubicBezTo>
                      <a:pt x="112" y="8"/>
                      <a:pt x="109" y="9"/>
                      <a:pt x="108" y="12"/>
                    </a:cubicBezTo>
                    <a:cubicBezTo>
                      <a:pt x="106" y="14"/>
                      <a:pt x="104" y="17"/>
                      <a:pt x="103" y="19"/>
                    </a:cubicBezTo>
                    <a:cubicBezTo>
                      <a:pt x="92" y="38"/>
                      <a:pt x="81" y="56"/>
                      <a:pt x="71" y="75"/>
                    </a:cubicBezTo>
                    <a:cubicBezTo>
                      <a:pt x="69" y="77"/>
                      <a:pt x="68" y="80"/>
                      <a:pt x="69" y="82"/>
                    </a:cubicBezTo>
                    <a:cubicBezTo>
                      <a:pt x="69" y="92"/>
                      <a:pt x="69" y="102"/>
                      <a:pt x="69" y="111"/>
                    </a:cubicBezTo>
                    <a:cubicBezTo>
                      <a:pt x="69" y="114"/>
                      <a:pt x="69" y="116"/>
                      <a:pt x="69" y="118"/>
                    </a:cubicBezTo>
                    <a:cubicBezTo>
                      <a:pt x="70" y="124"/>
                      <a:pt x="71" y="125"/>
                      <a:pt x="77" y="126"/>
                    </a:cubicBezTo>
                    <a:cubicBezTo>
                      <a:pt x="80" y="126"/>
                      <a:pt x="82" y="127"/>
                      <a:pt x="85" y="12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72" name="Freeform 32">
                <a:extLst>
                  <a:ext uri="{FF2B5EF4-FFF2-40B4-BE49-F238E27FC236}">
                    <a16:creationId xmlns:a16="http://schemas.microsoft.com/office/drawing/2014/main" id="{D30E14B5-5B2E-42F0-B3FB-A799A167FB3B}"/>
                  </a:ext>
                </a:extLst>
              </p:cNvPr>
              <p:cNvSpPr>
                <a:spLocks/>
              </p:cNvSpPr>
              <p:nvPr/>
            </p:nvSpPr>
            <p:spPr bwMode="auto">
              <a:xfrm>
                <a:off x="9514863" y="3878362"/>
                <a:ext cx="329992" cy="394068"/>
              </a:xfrm>
              <a:custGeom>
                <a:avLst/>
                <a:gdLst>
                  <a:gd name="T0" fmla="*/ 108 w 116"/>
                  <a:gd name="T1" fmla="*/ 42 h 139"/>
                  <a:gd name="T2" fmla="*/ 102 w 116"/>
                  <a:gd name="T3" fmla="*/ 29 h 139"/>
                  <a:gd name="T4" fmla="*/ 72 w 116"/>
                  <a:gd name="T5" fmla="*/ 14 h 139"/>
                  <a:gd name="T6" fmla="*/ 67 w 116"/>
                  <a:gd name="T7" fmla="*/ 18 h 139"/>
                  <a:gd name="T8" fmla="*/ 66 w 116"/>
                  <a:gd name="T9" fmla="*/ 24 h 139"/>
                  <a:gd name="T10" fmla="*/ 66 w 116"/>
                  <a:gd name="T11" fmla="*/ 115 h 139"/>
                  <a:gd name="T12" fmla="*/ 67 w 116"/>
                  <a:gd name="T13" fmla="*/ 123 h 139"/>
                  <a:gd name="T14" fmla="*/ 75 w 116"/>
                  <a:gd name="T15" fmla="*/ 131 h 139"/>
                  <a:gd name="T16" fmla="*/ 83 w 116"/>
                  <a:gd name="T17" fmla="*/ 132 h 139"/>
                  <a:gd name="T18" fmla="*/ 83 w 116"/>
                  <a:gd name="T19" fmla="*/ 139 h 139"/>
                  <a:gd name="T20" fmla="*/ 33 w 116"/>
                  <a:gd name="T21" fmla="*/ 139 h 139"/>
                  <a:gd name="T22" fmla="*/ 33 w 116"/>
                  <a:gd name="T23" fmla="*/ 132 h 139"/>
                  <a:gd name="T24" fmla="*/ 41 w 116"/>
                  <a:gd name="T25" fmla="*/ 131 h 139"/>
                  <a:gd name="T26" fmla="*/ 49 w 116"/>
                  <a:gd name="T27" fmla="*/ 123 h 139"/>
                  <a:gd name="T28" fmla="*/ 49 w 116"/>
                  <a:gd name="T29" fmla="*/ 118 h 139"/>
                  <a:gd name="T30" fmla="*/ 49 w 116"/>
                  <a:gd name="T31" fmla="*/ 22 h 139"/>
                  <a:gd name="T32" fmla="*/ 41 w 116"/>
                  <a:gd name="T33" fmla="*/ 14 h 139"/>
                  <a:gd name="T34" fmla="*/ 32 w 116"/>
                  <a:gd name="T35" fmla="*/ 15 h 139"/>
                  <a:gd name="T36" fmla="*/ 18 w 116"/>
                  <a:gd name="T37" fmla="*/ 23 h 139"/>
                  <a:gd name="T38" fmla="*/ 11 w 116"/>
                  <a:gd name="T39" fmla="*/ 36 h 139"/>
                  <a:gd name="T40" fmla="*/ 8 w 116"/>
                  <a:gd name="T41" fmla="*/ 42 h 139"/>
                  <a:gd name="T42" fmla="*/ 0 w 116"/>
                  <a:gd name="T43" fmla="*/ 39 h 139"/>
                  <a:gd name="T44" fmla="*/ 13 w 116"/>
                  <a:gd name="T45" fmla="*/ 0 h 139"/>
                  <a:gd name="T46" fmla="*/ 19 w 116"/>
                  <a:gd name="T47" fmla="*/ 0 h 139"/>
                  <a:gd name="T48" fmla="*/ 21 w 116"/>
                  <a:gd name="T49" fmla="*/ 4 h 139"/>
                  <a:gd name="T50" fmla="*/ 95 w 116"/>
                  <a:gd name="T51" fmla="*/ 4 h 139"/>
                  <a:gd name="T52" fmla="*/ 97 w 116"/>
                  <a:gd name="T53" fmla="*/ 0 h 139"/>
                  <a:gd name="T54" fmla="*/ 103 w 116"/>
                  <a:gd name="T55" fmla="*/ 0 h 139"/>
                  <a:gd name="T56" fmla="*/ 116 w 116"/>
                  <a:gd name="T57" fmla="*/ 39 h 139"/>
                  <a:gd name="T58" fmla="*/ 108 w 116"/>
                  <a:gd name="T59" fmla="*/ 42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6" h="139">
                    <a:moveTo>
                      <a:pt x="108" y="42"/>
                    </a:moveTo>
                    <a:cubicBezTo>
                      <a:pt x="106" y="37"/>
                      <a:pt x="104" y="33"/>
                      <a:pt x="102" y="29"/>
                    </a:cubicBezTo>
                    <a:cubicBezTo>
                      <a:pt x="96" y="17"/>
                      <a:pt x="85" y="13"/>
                      <a:pt x="72" y="14"/>
                    </a:cubicBezTo>
                    <a:cubicBezTo>
                      <a:pt x="68" y="14"/>
                      <a:pt x="67" y="15"/>
                      <a:pt x="67" y="18"/>
                    </a:cubicBezTo>
                    <a:cubicBezTo>
                      <a:pt x="66" y="20"/>
                      <a:pt x="66" y="22"/>
                      <a:pt x="66" y="24"/>
                    </a:cubicBezTo>
                    <a:cubicBezTo>
                      <a:pt x="66" y="54"/>
                      <a:pt x="66" y="85"/>
                      <a:pt x="66" y="115"/>
                    </a:cubicBezTo>
                    <a:cubicBezTo>
                      <a:pt x="66" y="118"/>
                      <a:pt x="67" y="120"/>
                      <a:pt x="67" y="123"/>
                    </a:cubicBezTo>
                    <a:cubicBezTo>
                      <a:pt x="68" y="128"/>
                      <a:pt x="70" y="130"/>
                      <a:pt x="75" y="131"/>
                    </a:cubicBezTo>
                    <a:cubicBezTo>
                      <a:pt x="78" y="131"/>
                      <a:pt x="80" y="132"/>
                      <a:pt x="83" y="132"/>
                    </a:cubicBezTo>
                    <a:cubicBezTo>
                      <a:pt x="83" y="134"/>
                      <a:pt x="83" y="137"/>
                      <a:pt x="83" y="139"/>
                    </a:cubicBezTo>
                    <a:cubicBezTo>
                      <a:pt x="66" y="139"/>
                      <a:pt x="50" y="139"/>
                      <a:pt x="33" y="139"/>
                    </a:cubicBezTo>
                    <a:cubicBezTo>
                      <a:pt x="33" y="137"/>
                      <a:pt x="33" y="135"/>
                      <a:pt x="33" y="132"/>
                    </a:cubicBezTo>
                    <a:cubicBezTo>
                      <a:pt x="36" y="132"/>
                      <a:pt x="39" y="131"/>
                      <a:pt x="41" y="131"/>
                    </a:cubicBezTo>
                    <a:cubicBezTo>
                      <a:pt x="47" y="130"/>
                      <a:pt x="49" y="128"/>
                      <a:pt x="49" y="123"/>
                    </a:cubicBezTo>
                    <a:cubicBezTo>
                      <a:pt x="49" y="121"/>
                      <a:pt x="49" y="120"/>
                      <a:pt x="49" y="118"/>
                    </a:cubicBezTo>
                    <a:cubicBezTo>
                      <a:pt x="49" y="86"/>
                      <a:pt x="49" y="54"/>
                      <a:pt x="49" y="22"/>
                    </a:cubicBezTo>
                    <a:cubicBezTo>
                      <a:pt x="49" y="14"/>
                      <a:pt x="49" y="13"/>
                      <a:pt x="41" y="14"/>
                    </a:cubicBezTo>
                    <a:cubicBezTo>
                      <a:pt x="38" y="14"/>
                      <a:pt x="35" y="14"/>
                      <a:pt x="32" y="15"/>
                    </a:cubicBezTo>
                    <a:cubicBezTo>
                      <a:pt x="26" y="16"/>
                      <a:pt x="21" y="18"/>
                      <a:pt x="18" y="23"/>
                    </a:cubicBezTo>
                    <a:cubicBezTo>
                      <a:pt x="15" y="27"/>
                      <a:pt x="13" y="32"/>
                      <a:pt x="11" y="36"/>
                    </a:cubicBezTo>
                    <a:cubicBezTo>
                      <a:pt x="10" y="38"/>
                      <a:pt x="9" y="40"/>
                      <a:pt x="8" y="42"/>
                    </a:cubicBezTo>
                    <a:cubicBezTo>
                      <a:pt x="5" y="41"/>
                      <a:pt x="3" y="40"/>
                      <a:pt x="0" y="39"/>
                    </a:cubicBezTo>
                    <a:cubicBezTo>
                      <a:pt x="5" y="26"/>
                      <a:pt x="9" y="13"/>
                      <a:pt x="13" y="0"/>
                    </a:cubicBezTo>
                    <a:cubicBezTo>
                      <a:pt x="15" y="0"/>
                      <a:pt x="17" y="0"/>
                      <a:pt x="19" y="0"/>
                    </a:cubicBezTo>
                    <a:cubicBezTo>
                      <a:pt x="20" y="1"/>
                      <a:pt x="20" y="3"/>
                      <a:pt x="21" y="4"/>
                    </a:cubicBezTo>
                    <a:cubicBezTo>
                      <a:pt x="46" y="4"/>
                      <a:pt x="70" y="4"/>
                      <a:pt x="95" y="4"/>
                    </a:cubicBezTo>
                    <a:cubicBezTo>
                      <a:pt x="95" y="3"/>
                      <a:pt x="96" y="1"/>
                      <a:pt x="97" y="0"/>
                    </a:cubicBezTo>
                    <a:cubicBezTo>
                      <a:pt x="98" y="0"/>
                      <a:pt x="100" y="0"/>
                      <a:pt x="103" y="0"/>
                    </a:cubicBezTo>
                    <a:cubicBezTo>
                      <a:pt x="107" y="13"/>
                      <a:pt x="112" y="26"/>
                      <a:pt x="116" y="39"/>
                    </a:cubicBezTo>
                    <a:cubicBezTo>
                      <a:pt x="113" y="40"/>
                      <a:pt x="111" y="41"/>
                      <a:pt x="108" y="4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73" name="Freeform 33">
                <a:extLst>
                  <a:ext uri="{FF2B5EF4-FFF2-40B4-BE49-F238E27FC236}">
                    <a16:creationId xmlns:a16="http://schemas.microsoft.com/office/drawing/2014/main" id="{80557463-D295-47EE-83FE-4E7C2CFE5CA8}"/>
                  </a:ext>
                </a:extLst>
              </p:cNvPr>
              <p:cNvSpPr>
                <a:spLocks/>
              </p:cNvSpPr>
              <p:nvPr/>
            </p:nvSpPr>
            <p:spPr bwMode="auto">
              <a:xfrm>
                <a:off x="5715150" y="3891177"/>
                <a:ext cx="140967" cy="381253"/>
              </a:xfrm>
              <a:custGeom>
                <a:avLst/>
                <a:gdLst>
                  <a:gd name="T0" fmla="*/ 0 w 50"/>
                  <a:gd name="T1" fmla="*/ 134 h 134"/>
                  <a:gd name="T2" fmla="*/ 0 w 50"/>
                  <a:gd name="T3" fmla="*/ 127 h 134"/>
                  <a:gd name="T4" fmla="*/ 9 w 50"/>
                  <a:gd name="T5" fmla="*/ 126 h 134"/>
                  <a:gd name="T6" fmla="*/ 16 w 50"/>
                  <a:gd name="T7" fmla="*/ 119 h 134"/>
                  <a:gd name="T8" fmla="*/ 16 w 50"/>
                  <a:gd name="T9" fmla="*/ 113 h 134"/>
                  <a:gd name="T10" fmla="*/ 16 w 50"/>
                  <a:gd name="T11" fmla="*/ 21 h 134"/>
                  <a:gd name="T12" fmla="*/ 16 w 50"/>
                  <a:gd name="T13" fmla="*/ 13 h 134"/>
                  <a:gd name="T14" fmla="*/ 9 w 50"/>
                  <a:gd name="T15" fmla="*/ 8 h 134"/>
                  <a:gd name="T16" fmla="*/ 1 w 50"/>
                  <a:gd name="T17" fmla="*/ 7 h 134"/>
                  <a:gd name="T18" fmla="*/ 1 w 50"/>
                  <a:gd name="T19" fmla="*/ 0 h 134"/>
                  <a:gd name="T20" fmla="*/ 49 w 50"/>
                  <a:gd name="T21" fmla="*/ 0 h 134"/>
                  <a:gd name="T22" fmla="*/ 49 w 50"/>
                  <a:gd name="T23" fmla="*/ 7 h 134"/>
                  <a:gd name="T24" fmla="*/ 42 w 50"/>
                  <a:gd name="T25" fmla="*/ 8 h 134"/>
                  <a:gd name="T26" fmla="*/ 34 w 50"/>
                  <a:gd name="T27" fmla="*/ 15 h 134"/>
                  <a:gd name="T28" fmla="*/ 33 w 50"/>
                  <a:gd name="T29" fmla="*/ 23 h 134"/>
                  <a:gd name="T30" fmla="*/ 33 w 50"/>
                  <a:gd name="T31" fmla="*/ 113 h 134"/>
                  <a:gd name="T32" fmla="*/ 46 w 50"/>
                  <a:gd name="T33" fmla="*/ 127 h 134"/>
                  <a:gd name="T34" fmla="*/ 49 w 50"/>
                  <a:gd name="T35" fmla="*/ 127 h 134"/>
                  <a:gd name="T36" fmla="*/ 50 w 50"/>
                  <a:gd name="T37" fmla="*/ 131 h 134"/>
                  <a:gd name="T38" fmla="*/ 49 w 50"/>
                  <a:gd name="T39" fmla="*/ 134 h 134"/>
                  <a:gd name="T40" fmla="*/ 0 w 50"/>
                  <a:gd name="T4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134">
                    <a:moveTo>
                      <a:pt x="0" y="134"/>
                    </a:moveTo>
                    <a:cubicBezTo>
                      <a:pt x="0" y="132"/>
                      <a:pt x="0" y="130"/>
                      <a:pt x="0" y="127"/>
                    </a:cubicBezTo>
                    <a:cubicBezTo>
                      <a:pt x="3" y="127"/>
                      <a:pt x="6" y="127"/>
                      <a:pt x="9" y="126"/>
                    </a:cubicBezTo>
                    <a:cubicBezTo>
                      <a:pt x="13" y="125"/>
                      <a:pt x="15" y="124"/>
                      <a:pt x="16" y="119"/>
                    </a:cubicBezTo>
                    <a:cubicBezTo>
                      <a:pt x="16" y="117"/>
                      <a:pt x="16" y="115"/>
                      <a:pt x="16" y="113"/>
                    </a:cubicBezTo>
                    <a:cubicBezTo>
                      <a:pt x="16" y="82"/>
                      <a:pt x="16" y="52"/>
                      <a:pt x="16" y="21"/>
                    </a:cubicBezTo>
                    <a:cubicBezTo>
                      <a:pt x="16" y="18"/>
                      <a:pt x="16" y="16"/>
                      <a:pt x="16" y="13"/>
                    </a:cubicBezTo>
                    <a:cubicBezTo>
                      <a:pt x="15" y="10"/>
                      <a:pt x="13" y="8"/>
                      <a:pt x="9" y="8"/>
                    </a:cubicBezTo>
                    <a:cubicBezTo>
                      <a:pt x="6" y="7"/>
                      <a:pt x="4" y="7"/>
                      <a:pt x="1" y="7"/>
                    </a:cubicBezTo>
                    <a:cubicBezTo>
                      <a:pt x="1" y="4"/>
                      <a:pt x="1" y="2"/>
                      <a:pt x="1" y="0"/>
                    </a:cubicBezTo>
                    <a:cubicBezTo>
                      <a:pt x="17" y="0"/>
                      <a:pt x="33" y="0"/>
                      <a:pt x="49" y="0"/>
                    </a:cubicBezTo>
                    <a:cubicBezTo>
                      <a:pt x="49" y="2"/>
                      <a:pt x="49" y="4"/>
                      <a:pt x="49" y="7"/>
                    </a:cubicBezTo>
                    <a:cubicBezTo>
                      <a:pt x="47" y="7"/>
                      <a:pt x="44" y="7"/>
                      <a:pt x="42" y="8"/>
                    </a:cubicBezTo>
                    <a:cubicBezTo>
                      <a:pt x="38" y="8"/>
                      <a:pt x="35" y="10"/>
                      <a:pt x="34" y="15"/>
                    </a:cubicBezTo>
                    <a:cubicBezTo>
                      <a:pt x="34" y="17"/>
                      <a:pt x="33" y="20"/>
                      <a:pt x="33" y="23"/>
                    </a:cubicBezTo>
                    <a:cubicBezTo>
                      <a:pt x="33" y="53"/>
                      <a:pt x="33" y="83"/>
                      <a:pt x="33" y="113"/>
                    </a:cubicBezTo>
                    <a:cubicBezTo>
                      <a:pt x="33" y="124"/>
                      <a:pt x="36" y="126"/>
                      <a:pt x="46" y="127"/>
                    </a:cubicBezTo>
                    <a:cubicBezTo>
                      <a:pt x="47" y="127"/>
                      <a:pt x="48" y="127"/>
                      <a:pt x="49" y="127"/>
                    </a:cubicBezTo>
                    <a:cubicBezTo>
                      <a:pt x="49" y="128"/>
                      <a:pt x="50" y="129"/>
                      <a:pt x="50" y="131"/>
                    </a:cubicBezTo>
                    <a:cubicBezTo>
                      <a:pt x="50" y="132"/>
                      <a:pt x="49" y="133"/>
                      <a:pt x="49" y="134"/>
                    </a:cubicBezTo>
                    <a:cubicBezTo>
                      <a:pt x="33" y="134"/>
                      <a:pt x="17" y="134"/>
                      <a:pt x="0" y="134"/>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74" name="Freeform 34">
                <a:extLst>
                  <a:ext uri="{FF2B5EF4-FFF2-40B4-BE49-F238E27FC236}">
                    <a16:creationId xmlns:a16="http://schemas.microsoft.com/office/drawing/2014/main" id="{59C332FA-9D18-4C13-8F66-7832ED72F4F6}"/>
                  </a:ext>
                </a:extLst>
              </p:cNvPr>
              <p:cNvSpPr>
                <a:spLocks/>
              </p:cNvSpPr>
              <p:nvPr/>
            </p:nvSpPr>
            <p:spPr bwMode="auto">
              <a:xfrm>
                <a:off x="9354673" y="3891177"/>
                <a:ext cx="137764" cy="384457"/>
              </a:xfrm>
              <a:custGeom>
                <a:avLst/>
                <a:gdLst>
                  <a:gd name="T0" fmla="*/ 0 w 49"/>
                  <a:gd name="T1" fmla="*/ 7 h 135"/>
                  <a:gd name="T2" fmla="*/ 0 w 49"/>
                  <a:gd name="T3" fmla="*/ 0 h 135"/>
                  <a:gd name="T4" fmla="*/ 49 w 49"/>
                  <a:gd name="T5" fmla="*/ 0 h 135"/>
                  <a:gd name="T6" fmla="*/ 49 w 49"/>
                  <a:gd name="T7" fmla="*/ 7 h 135"/>
                  <a:gd name="T8" fmla="*/ 42 w 49"/>
                  <a:gd name="T9" fmla="*/ 8 h 135"/>
                  <a:gd name="T10" fmla="*/ 34 w 49"/>
                  <a:gd name="T11" fmla="*/ 15 h 135"/>
                  <a:gd name="T12" fmla="*/ 33 w 49"/>
                  <a:gd name="T13" fmla="*/ 23 h 135"/>
                  <a:gd name="T14" fmla="*/ 33 w 49"/>
                  <a:gd name="T15" fmla="*/ 113 h 135"/>
                  <a:gd name="T16" fmla="*/ 46 w 49"/>
                  <a:gd name="T17" fmla="*/ 127 h 135"/>
                  <a:gd name="T18" fmla="*/ 49 w 49"/>
                  <a:gd name="T19" fmla="*/ 127 h 135"/>
                  <a:gd name="T20" fmla="*/ 49 w 49"/>
                  <a:gd name="T21" fmla="*/ 134 h 135"/>
                  <a:gd name="T22" fmla="*/ 0 w 49"/>
                  <a:gd name="T23" fmla="*/ 134 h 135"/>
                  <a:gd name="T24" fmla="*/ 0 w 49"/>
                  <a:gd name="T25" fmla="*/ 127 h 135"/>
                  <a:gd name="T26" fmla="*/ 7 w 49"/>
                  <a:gd name="T27" fmla="*/ 126 h 135"/>
                  <a:gd name="T28" fmla="*/ 16 w 49"/>
                  <a:gd name="T29" fmla="*/ 118 h 135"/>
                  <a:gd name="T30" fmla="*/ 16 w 49"/>
                  <a:gd name="T31" fmla="*/ 113 h 135"/>
                  <a:gd name="T32" fmla="*/ 16 w 49"/>
                  <a:gd name="T33" fmla="*/ 20 h 135"/>
                  <a:gd name="T34" fmla="*/ 15 w 49"/>
                  <a:gd name="T35" fmla="*/ 13 h 135"/>
                  <a:gd name="T36" fmla="*/ 9 w 49"/>
                  <a:gd name="T37" fmla="*/ 8 h 135"/>
                  <a:gd name="T38" fmla="*/ 0 w 49"/>
                  <a:gd name="T39" fmla="*/ 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9" h="135">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5" y="10"/>
                      <a:pt x="34" y="15"/>
                    </a:cubicBezTo>
                    <a:cubicBezTo>
                      <a:pt x="33" y="18"/>
                      <a:pt x="33" y="20"/>
                      <a:pt x="33" y="23"/>
                    </a:cubicBezTo>
                    <a:cubicBezTo>
                      <a:pt x="33" y="53"/>
                      <a:pt x="33" y="83"/>
                      <a:pt x="33" y="113"/>
                    </a:cubicBezTo>
                    <a:cubicBezTo>
                      <a:pt x="33" y="124"/>
                      <a:pt x="35" y="126"/>
                      <a:pt x="46" y="127"/>
                    </a:cubicBezTo>
                    <a:cubicBezTo>
                      <a:pt x="47" y="127"/>
                      <a:pt x="48" y="127"/>
                      <a:pt x="49" y="127"/>
                    </a:cubicBezTo>
                    <a:cubicBezTo>
                      <a:pt x="49" y="129"/>
                      <a:pt x="49" y="132"/>
                      <a:pt x="49" y="134"/>
                    </a:cubicBezTo>
                    <a:cubicBezTo>
                      <a:pt x="45" y="135"/>
                      <a:pt x="9" y="135"/>
                      <a:pt x="0" y="134"/>
                    </a:cubicBezTo>
                    <a:cubicBezTo>
                      <a:pt x="0" y="132"/>
                      <a:pt x="0" y="130"/>
                      <a:pt x="0" y="127"/>
                    </a:cubicBezTo>
                    <a:cubicBezTo>
                      <a:pt x="3" y="127"/>
                      <a:pt x="5" y="127"/>
                      <a:pt x="7" y="126"/>
                    </a:cubicBezTo>
                    <a:cubicBezTo>
                      <a:pt x="13" y="126"/>
                      <a:pt x="15" y="124"/>
                      <a:pt x="16" y="118"/>
                    </a:cubicBezTo>
                    <a:cubicBezTo>
                      <a:pt x="16" y="117"/>
                      <a:pt x="16" y="115"/>
                      <a:pt x="16" y="113"/>
                    </a:cubicBezTo>
                    <a:cubicBezTo>
                      <a:pt x="16" y="82"/>
                      <a:pt x="16" y="51"/>
                      <a:pt x="16" y="20"/>
                    </a:cubicBezTo>
                    <a:cubicBezTo>
                      <a:pt x="16" y="18"/>
                      <a:pt x="15" y="16"/>
                      <a:pt x="15" y="13"/>
                    </a:cubicBezTo>
                    <a:cubicBezTo>
                      <a:pt x="14" y="10"/>
                      <a:pt x="12" y="8"/>
                      <a:pt x="9" y="8"/>
                    </a:cubicBezTo>
                    <a:cubicBezTo>
                      <a:pt x="6" y="7"/>
                      <a:pt x="3" y="7"/>
                      <a:pt x="0" y="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75" name="Freeform 35">
                <a:extLst>
                  <a:ext uri="{FF2B5EF4-FFF2-40B4-BE49-F238E27FC236}">
                    <a16:creationId xmlns:a16="http://schemas.microsoft.com/office/drawing/2014/main" id="{65E12940-8A45-4E0C-84AF-6AA4577F53A2}"/>
                  </a:ext>
                </a:extLst>
              </p:cNvPr>
              <p:cNvSpPr>
                <a:spLocks/>
              </p:cNvSpPr>
              <p:nvPr/>
            </p:nvSpPr>
            <p:spPr bwMode="auto">
              <a:xfrm>
                <a:off x="7675879" y="3891177"/>
                <a:ext cx="137764" cy="381253"/>
              </a:xfrm>
              <a:custGeom>
                <a:avLst/>
                <a:gdLst>
                  <a:gd name="T0" fmla="*/ 0 w 49"/>
                  <a:gd name="T1" fmla="*/ 7 h 134"/>
                  <a:gd name="T2" fmla="*/ 0 w 49"/>
                  <a:gd name="T3" fmla="*/ 0 h 134"/>
                  <a:gd name="T4" fmla="*/ 49 w 49"/>
                  <a:gd name="T5" fmla="*/ 0 h 134"/>
                  <a:gd name="T6" fmla="*/ 49 w 49"/>
                  <a:gd name="T7" fmla="*/ 7 h 134"/>
                  <a:gd name="T8" fmla="*/ 42 w 49"/>
                  <a:gd name="T9" fmla="*/ 8 h 134"/>
                  <a:gd name="T10" fmla="*/ 34 w 49"/>
                  <a:gd name="T11" fmla="*/ 15 h 134"/>
                  <a:gd name="T12" fmla="*/ 33 w 49"/>
                  <a:gd name="T13" fmla="*/ 23 h 134"/>
                  <a:gd name="T14" fmla="*/ 33 w 49"/>
                  <a:gd name="T15" fmla="*/ 112 h 134"/>
                  <a:gd name="T16" fmla="*/ 34 w 49"/>
                  <a:gd name="T17" fmla="*/ 120 h 134"/>
                  <a:gd name="T18" fmla="*/ 40 w 49"/>
                  <a:gd name="T19" fmla="*/ 126 h 134"/>
                  <a:gd name="T20" fmla="*/ 49 w 49"/>
                  <a:gd name="T21" fmla="*/ 127 h 134"/>
                  <a:gd name="T22" fmla="*/ 49 w 49"/>
                  <a:gd name="T23" fmla="*/ 134 h 134"/>
                  <a:gd name="T24" fmla="*/ 0 w 49"/>
                  <a:gd name="T25" fmla="*/ 134 h 134"/>
                  <a:gd name="T26" fmla="*/ 0 w 49"/>
                  <a:gd name="T27" fmla="*/ 127 h 134"/>
                  <a:gd name="T28" fmla="*/ 8 w 49"/>
                  <a:gd name="T29" fmla="*/ 126 h 134"/>
                  <a:gd name="T30" fmla="*/ 15 w 49"/>
                  <a:gd name="T31" fmla="*/ 119 h 134"/>
                  <a:gd name="T32" fmla="*/ 16 w 49"/>
                  <a:gd name="T33" fmla="*/ 110 h 134"/>
                  <a:gd name="T34" fmla="*/ 16 w 49"/>
                  <a:gd name="T35" fmla="*/ 25 h 134"/>
                  <a:gd name="T36" fmla="*/ 15 w 49"/>
                  <a:gd name="T37" fmla="*/ 15 h 134"/>
                  <a:gd name="T38" fmla="*/ 8 w 49"/>
                  <a:gd name="T39" fmla="*/ 8 h 134"/>
                  <a:gd name="T40" fmla="*/ 0 w 49"/>
                  <a:gd name="T41" fmla="*/ 7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 h="134">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4" y="10"/>
                      <a:pt x="34" y="15"/>
                    </a:cubicBezTo>
                    <a:cubicBezTo>
                      <a:pt x="33" y="18"/>
                      <a:pt x="33" y="21"/>
                      <a:pt x="33" y="23"/>
                    </a:cubicBezTo>
                    <a:cubicBezTo>
                      <a:pt x="33" y="53"/>
                      <a:pt x="33" y="83"/>
                      <a:pt x="33" y="112"/>
                    </a:cubicBezTo>
                    <a:cubicBezTo>
                      <a:pt x="33" y="115"/>
                      <a:pt x="33" y="118"/>
                      <a:pt x="34" y="120"/>
                    </a:cubicBezTo>
                    <a:cubicBezTo>
                      <a:pt x="34" y="124"/>
                      <a:pt x="36" y="126"/>
                      <a:pt x="40" y="126"/>
                    </a:cubicBezTo>
                    <a:cubicBezTo>
                      <a:pt x="43" y="126"/>
                      <a:pt x="45" y="127"/>
                      <a:pt x="49" y="127"/>
                    </a:cubicBezTo>
                    <a:cubicBezTo>
                      <a:pt x="49" y="129"/>
                      <a:pt x="49" y="132"/>
                      <a:pt x="49" y="134"/>
                    </a:cubicBezTo>
                    <a:cubicBezTo>
                      <a:pt x="33" y="134"/>
                      <a:pt x="16" y="134"/>
                      <a:pt x="0" y="134"/>
                    </a:cubicBezTo>
                    <a:cubicBezTo>
                      <a:pt x="0" y="132"/>
                      <a:pt x="0" y="130"/>
                      <a:pt x="0" y="127"/>
                    </a:cubicBezTo>
                    <a:cubicBezTo>
                      <a:pt x="3" y="127"/>
                      <a:pt x="6" y="127"/>
                      <a:pt x="8" y="126"/>
                    </a:cubicBezTo>
                    <a:cubicBezTo>
                      <a:pt x="13" y="125"/>
                      <a:pt x="15" y="123"/>
                      <a:pt x="15" y="119"/>
                    </a:cubicBezTo>
                    <a:cubicBezTo>
                      <a:pt x="16" y="116"/>
                      <a:pt x="16" y="113"/>
                      <a:pt x="16" y="110"/>
                    </a:cubicBezTo>
                    <a:cubicBezTo>
                      <a:pt x="16" y="81"/>
                      <a:pt x="16" y="53"/>
                      <a:pt x="16" y="25"/>
                    </a:cubicBezTo>
                    <a:cubicBezTo>
                      <a:pt x="16" y="21"/>
                      <a:pt x="16" y="18"/>
                      <a:pt x="15" y="15"/>
                    </a:cubicBezTo>
                    <a:cubicBezTo>
                      <a:pt x="15" y="10"/>
                      <a:pt x="13" y="8"/>
                      <a:pt x="8" y="8"/>
                    </a:cubicBezTo>
                    <a:cubicBezTo>
                      <a:pt x="5" y="7"/>
                      <a:pt x="3" y="7"/>
                      <a:pt x="0" y="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grpSp>
        <p:grpSp>
          <p:nvGrpSpPr>
            <p:cNvPr id="123" name="组合 122">
              <a:extLst>
                <a:ext uri="{FF2B5EF4-FFF2-40B4-BE49-F238E27FC236}">
                  <a16:creationId xmlns:a16="http://schemas.microsoft.com/office/drawing/2014/main" id="{F4DC8654-6333-43BF-BBD2-8CC0F92462C8}"/>
                </a:ext>
              </a:extLst>
            </p:cNvPr>
            <p:cNvGrpSpPr/>
            <p:nvPr userDrawn="1"/>
          </p:nvGrpSpPr>
          <p:grpSpPr>
            <a:xfrm>
              <a:off x="10237120" y="539555"/>
              <a:ext cx="1312962" cy="375239"/>
              <a:chOff x="4606634" y="2048989"/>
              <a:chExt cx="5593843" cy="1598699"/>
            </a:xfrm>
            <a:solidFill>
              <a:schemeClr val="accent1">
                <a:alpha val="80000"/>
              </a:schemeClr>
            </a:solidFill>
          </p:grpSpPr>
          <p:sp>
            <p:nvSpPr>
              <p:cNvPr id="148" name="Freeform 9">
                <a:extLst>
                  <a:ext uri="{FF2B5EF4-FFF2-40B4-BE49-F238E27FC236}">
                    <a16:creationId xmlns:a16="http://schemas.microsoft.com/office/drawing/2014/main" id="{1BD02196-28F9-45E0-99D4-C63C486392BF}"/>
                  </a:ext>
                </a:extLst>
              </p:cNvPr>
              <p:cNvSpPr>
                <a:spLocks noEditPoints="1"/>
              </p:cNvSpPr>
              <p:nvPr/>
            </p:nvSpPr>
            <p:spPr bwMode="auto">
              <a:xfrm>
                <a:off x="9274578" y="2071415"/>
                <a:ext cx="925899" cy="1034829"/>
              </a:xfrm>
              <a:custGeom>
                <a:avLst/>
                <a:gdLst>
                  <a:gd name="T0" fmla="*/ 324 w 325"/>
                  <a:gd name="T1" fmla="*/ 106 h 363"/>
                  <a:gd name="T2" fmla="*/ 283 w 325"/>
                  <a:gd name="T3" fmla="*/ 179 h 363"/>
                  <a:gd name="T4" fmla="*/ 247 w 325"/>
                  <a:gd name="T5" fmla="*/ 214 h 363"/>
                  <a:gd name="T6" fmla="*/ 241 w 325"/>
                  <a:gd name="T7" fmla="*/ 228 h 363"/>
                  <a:gd name="T8" fmla="*/ 271 w 325"/>
                  <a:gd name="T9" fmla="*/ 230 h 363"/>
                  <a:gd name="T10" fmla="*/ 282 w 325"/>
                  <a:gd name="T11" fmla="*/ 240 h 363"/>
                  <a:gd name="T12" fmla="*/ 269 w 325"/>
                  <a:gd name="T13" fmla="*/ 277 h 363"/>
                  <a:gd name="T14" fmla="*/ 223 w 325"/>
                  <a:gd name="T15" fmla="*/ 316 h 363"/>
                  <a:gd name="T16" fmla="*/ 176 w 325"/>
                  <a:gd name="T17" fmla="*/ 340 h 363"/>
                  <a:gd name="T18" fmla="*/ 160 w 325"/>
                  <a:gd name="T19" fmla="*/ 339 h 363"/>
                  <a:gd name="T20" fmla="*/ 165 w 325"/>
                  <a:gd name="T21" fmla="*/ 329 h 363"/>
                  <a:gd name="T22" fmla="*/ 195 w 325"/>
                  <a:gd name="T23" fmla="*/ 302 h 363"/>
                  <a:gd name="T24" fmla="*/ 214 w 325"/>
                  <a:gd name="T25" fmla="*/ 282 h 363"/>
                  <a:gd name="T26" fmla="*/ 223 w 325"/>
                  <a:gd name="T27" fmla="*/ 265 h 363"/>
                  <a:gd name="T28" fmla="*/ 220 w 325"/>
                  <a:gd name="T29" fmla="*/ 257 h 363"/>
                  <a:gd name="T30" fmla="*/ 179 w 325"/>
                  <a:gd name="T31" fmla="*/ 289 h 363"/>
                  <a:gd name="T32" fmla="*/ 106 w 325"/>
                  <a:gd name="T33" fmla="*/ 335 h 363"/>
                  <a:gd name="T34" fmla="*/ 20 w 325"/>
                  <a:gd name="T35" fmla="*/ 363 h 363"/>
                  <a:gd name="T36" fmla="*/ 4 w 325"/>
                  <a:gd name="T37" fmla="*/ 360 h 363"/>
                  <a:gd name="T38" fmla="*/ 78 w 325"/>
                  <a:gd name="T39" fmla="*/ 306 h 363"/>
                  <a:gd name="T40" fmla="*/ 102 w 325"/>
                  <a:gd name="T41" fmla="*/ 295 h 363"/>
                  <a:gd name="T42" fmla="*/ 208 w 325"/>
                  <a:gd name="T43" fmla="*/ 238 h 363"/>
                  <a:gd name="T44" fmla="*/ 207 w 325"/>
                  <a:gd name="T45" fmla="*/ 232 h 363"/>
                  <a:gd name="T46" fmla="*/ 171 w 325"/>
                  <a:gd name="T47" fmla="*/ 243 h 363"/>
                  <a:gd name="T48" fmla="*/ 163 w 325"/>
                  <a:gd name="T49" fmla="*/ 239 h 363"/>
                  <a:gd name="T50" fmla="*/ 170 w 325"/>
                  <a:gd name="T51" fmla="*/ 226 h 363"/>
                  <a:gd name="T52" fmla="*/ 154 w 325"/>
                  <a:gd name="T53" fmla="*/ 206 h 363"/>
                  <a:gd name="T54" fmla="*/ 122 w 325"/>
                  <a:gd name="T55" fmla="*/ 224 h 363"/>
                  <a:gd name="T56" fmla="*/ 99 w 325"/>
                  <a:gd name="T57" fmla="*/ 236 h 363"/>
                  <a:gd name="T58" fmla="*/ 100 w 325"/>
                  <a:gd name="T59" fmla="*/ 222 h 363"/>
                  <a:gd name="T60" fmla="*/ 116 w 325"/>
                  <a:gd name="T61" fmla="*/ 204 h 363"/>
                  <a:gd name="T62" fmla="*/ 118 w 325"/>
                  <a:gd name="T63" fmla="*/ 183 h 363"/>
                  <a:gd name="T64" fmla="*/ 116 w 325"/>
                  <a:gd name="T65" fmla="*/ 174 h 363"/>
                  <a:gd name="T66" fmla="*/ 143 w 325"/>
                  <a:gd name="T67" fmla="*/ 167 h 363"/>
                  <a:gd name="T68" fmla="*/ 158 w 325"/>
                  <a:gd name="T69" fmla="*/ 145 h 363"/>
                  <a:gd name="T70" fmla="*/ 147 w 325"/>
                  <a:gd name="T71" fmla="*/ 144 h 363"/>
                  <a:gd name="T72" fmla="*/ 132 w 325"/>
                  <a:gd name="T73" fmla="*/ 141 h 363"/>
                  <a:gd name="T74" fmla="*/ 141 w 325"/>
                  <a:gd name="T75" fmla="*/ 129 h 363"/>
                  <a:gd name="T76" fmla="*/ 140 w 325"/>
                  <a:gd name="T77" fmla="*/ 115 h 363"/>
                  <a:gd name="T78" fmla="*/ 112 w 325"/>
                  <a:gd name="T79" fmla="*/ 96 h 363"/>
                  <a:gd name="T80" fmla="*/ 127 w 325"/>
                  <a:gd name="T81" fmla="*/ 92 h 363"/>
                  <a:gd name="T82" fmla="*/ 167 w 325"/>
                  <a:gd name="T83" fmla="*/ 81 h 363"/>
                  <a:gd name="T84" fmla="*/ 203 w 325"/>
                  <a:gd name="T85" fmla="*/ 36 h 363"/>
                  <a:gd name="T86" fmla="*/ 204 w 325"/>
                  <a:gd name="T87" fmla="*/ 10 h 363"/>
                  <a:gd name="T88" fmla="*/ 216 w 325"/>
                  <a:gd name="T89" fmla="*/ 3 h 363"/>
                  <a:gd name="T90" fmla="*/ 224 w 325"/>
                  <a:gd name="T91" fmla="*/ 56 h 363"/>
                  <a:gd name="T92" fmla="*/ 205 w 325"/>
                  <a:gd name="T93" fmla="*/ 91 h 363"/>
                  <a:gd name="T94" fmla="*/ 208 w 325"/>
                  <a:gd name="T95" fmla="*/ 105 h 363"/>
                  <a:gd name="T96" fmla="*/ 267 w 325"/>
                  <a:gd name="T97" fmla="*/ 87 h 363"/>
                  <a:gd name="T98" fmla="*/ 297 w 325"/>
                  <a:gd name="T99" fmla="*/ 85 h 363"/>
                  <a:gd name="T100" fmla="*/ 309 w 325"/>
                  <a:gd name="T101" fmla="*/ 86 h 363"/>
                  <a:gd name="T102" fmla="*/ 325 w 325"/>
                  <a:gd name="T103" fmla="*/ 104 h 363"/>
                  <a:gd name="T104" fmla="*/ 198 w 325"/>
                  <a:gd name="T105" fmla="*/ 126 h 363"/>
                  <a:gd name="T106" fmla="*/ 164 w 325"/>
                  <a:gd name="T107" fmla="*/ 175 h 363"/>
                  <a:gd name="T108" fmla="*/ 181 w 325"/>
                  <a:gd name="T109" fmla="*/ 191 h 363"/>
                  <a:gd name="T110" fmla="*/ 186 w 325"/>
                  <a:gd name="T111" fmla="*/ 173 h 363"/>
                  <a:gd name="T112" fmla="*/ 199 w 325"/>
                  <a:gd name="T113" fmla="*/ 170 h 363"/>
                  <a:gd name="T114" fmla="*/ 206 w 325"/>
                  <a:gd name="T115" fmla="*/ 204 h 363"/>
                  <a:gd name="T116" fmla="*/ 217 w 325"/>
                  <a:gd name="T117" fmla="*/ 206 h 363"/>
                  <a:gd name="T118" fmla="*/ 229 w 325"/>
                  <a:gd name="T119" fmla="*/ 188 h 363"/>
                  <a:gd name="T120" fmla="*/ 261 w 325"/>
                  <a:gd name="T121" fmla="*/ 141 h 363"/>
                  <a:gd name="T122" fmla="*/ 250 w 325"/>
                  <a:gd name="T123" fmla="*/ 134 h 363"/>
                  <a:gd name="T124" fmla="*/ 206 w 325"/>
                  <a:gd name="T125" fmla="*/ 12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5" h="363">
                    <a:moveTo>
                      <a:pt x="325" y="104"/>
                    </a:moveTo>
                    <a:cubicBezTo>
                      <a:pt x="325" y="104"/>
                      <a:pt x="324" y="105"/>
                      <a:pt x="324" y="106"/>
                    </a:cubicBezTo>
                    <a:cubicBezTo>
                      <a:pt x="323" y="108"/>
                      <a:pt x="323" y="111"/>
                      <a:pt x="322" y="114"/>
                    </a:cubicBezTo>
                    <a:cubicBezTo>
                      <a:pt x="312" y="138"/>
                      <a:pt x="300" y="160"/>
                      <a:pt x="283" y="179"/>
                    </a:cubicBezTo>
                    <a:cubicBezTo>
                      <a:pt x="275" y="188"/>
                      <a:pt x="267" y="197"/>
                      <a:pt x="259" y="205"/>
                    </a:cubicBezTo>
                    <a:cubicBezTo>
                      <a:pt x="255" y="209"/>
                      <a:pt x="251" y="211"/>
                      <a:pt x="247" y="214"/>
                    </a:cubicBezTo>
                    <a:cubicBezTo>
                      <a:pt x="244" y="217"/>
                      <a:pt x="241" y="219"/>
                      <a:pt x="239" y="223"/>
                    </a:cubicBezTo>
                    <a:cubicBezTo>
                      <a:pt x="237" y="226"/>
                      <a:pt x="238" y="227"/>
                      <a:pt x="241" y="228"/>
                    </a:cubicBezTo>
                    <a:cubicBezTo>
                      <a:pt x="243" y="228"/>
                      <a:pt x="245" y="228"/>
                      <a:pt x="246" y="228"/>
                    </a:cubicBezTo>
                    <a:cubicBezTo>
                      <a:pt x="255" y="229"/>
                      <a:pt x="263" y="230"/>
                      <a:pt x="271" y="230"/>
                    </a:cubicBezTo>
                    <a:cubicBezTo>
                      <a:pt x="272" y="230"/>
                      <a:pt x="274" y="231"/>
                      <a:pt x="275" y="231"/>
                    </a:cubicBezTo>
                    <a:cubicBezTo>
                      <a:pt x="280" y="233"/>
                      <a:pt x="282" y="235"/>
                      <a:pt x="282" y="240"/>
                    </a:cubicBezTo>
                    <a:cubicBezTo>
                      <a:pt x="283" y="247"/>
                      <a:pt x="282" y="253"/>
                      <a:pt x="279" y="259"/>
                    </a:cubicBezTo>
                    <a:cubicBezTo>
                      <a:pt x="277" y="265"/>
                      <a:pt x="273" y="271"/>
                      <a:pt x="269" y="277"/>
                    </a:cubicBezTo>
                    <a:cubicBezTo>
                      <a:pt x="260" y="289"/>
                      <a:pt x="248" y="298"/>
                      <a:pt x="237" y="307"/>
                    </a:cubicBezTo>
                    <a:cubicBezTo>
                      <a:pt x="233" y="311"/>
                      <a:pt x="228" y="314"/>
                      <a:pt x="223" y="316"/>
                    </a:cubicBezTo>
                    <a:cubicBezTo>
                      <a:pt x="213" y="321"/>
                      <a:pt x="203" y="327"/>
                      <a:pt x="193" y="332"/>
                    </a:cubicBezTo>
                    <a:cubicBezTo>
                      <a:pt x="187" y="334"/>
                      <a:pt x="182" y="337"/>
                      <a:pt x="176" y="340"/>
                    </a:cubicBezTo>
                    <a:cubicBezTo>
                      <a:pt x="173" y="341"/>
                      <a:pt x="169" y="341"/>
                      <a:pt x="166" y="342"/>
                    </a:cubicBezTo>
                    <a:cubicBezTo>
                      <a:pt x="164" y="342"/>
                      <a:pt x="161" y="341"/>
                      <a:pt x="160" y="339"/>
                    </a:cubicBezTo>
                    <a:cubicBezTo>
                      <a:pt x="159" y="337"/>
                      <a:pt x="160" y="335"/>
                      <a:pt x="162" y="333"/>
                    </a:cubicBezTo>
                    <a:cubicBezTo>
                      <a:pt x="163" y="332"/>
                      <a:pt x="164" y="330"/>
                      <a:pt x="165" y="329"/>
                    </a:cubicBezTo>
                    <a:cubicBezTo>
                      <a:pt x="173" y="323"/>
                      <a:pt x="181" y="316"/>
                      <a:pt x="189" y="310"/>
                    </a:cubicBezTo>
                    <a:cubicBezTo>
                      <a:pt x="192" y="307"/>
                      <a:pt x="194" y="305"/>
                      <a:pt x="195" y="302"/>
                    </a:cubicBezTo>
                    <a:cubicBezTo>
                      <a:pt x="196" y="300"/>
                      <a:pt x="198" y="297"/>
                      <a:pt x="200" y="295"/>
                    </a:cubicBezTo>
                    <a:cubicBezTo>
                      <a:pt x="205" y="291"/>
                      <a:pt x="210" y="287"/>
                      <a:pt x="214" y="282"/>
                    </a:cubicBezTo>
                    <a:cubicBezTo>
                      <a:pt x="217" y="280"/>
                      <a:pt x="218" y="278"/>
                      <a:pt x="219" y="275"/>
                    </a:cubicBezTo>
                    <a:cubicBezTo>
                      <a:pt x="219" y="271"/>
                      <a:pt x="221" y="268"/>
                      <a:pt x="223" y="265"/>
                    </a:cubicBezTo>
                    <a:cubicBezTo>
                      <a:pt x="225" y="263"/>
                      <a:pt x="227" y="261"/>
                      <a:pt x="229" y="259"/>
                    </a:cubicBezTo>
                    <a:cubicBezTo>
                      <a:pt x="227" y="256"/>
                      <a:pt x="224" y="256"/>
                      <a:pt x="220" y="257"/>
                    </a:cubicBezTo>
                    <a:cubicBezTo>
                      <a:pt x="212" y="260"/>
                      <a:pt x="205" y="264"/>
                      <a:pt x="199" y="270"/>
                    </a:cubicBezTo>
                    <a:cubicBezTo>
                      <a:pt x="192" y="276"/>
                      <a:pt x="186" y="282"/>
                      <a:pt x="179" y="289"/>
                    </a:cubicBezTo>
                    <a:cubicBezTo>
                      <a:pt x="169" y="299"/>
                      <a:pt x="157" y="307"/>
                      <a:pt x="144" y="314"/>
                    </a:cubicBezTo>
                    <a:cubicBezTo>
                      <a:pt x="131" y="320"/>
                      <a:pt x="119" y="328"/>
                      <a:pt x="106" y="335"/>
                    </a:cubicBezTo>
                    <a:cubicBezTo>
                      <a:pt x="89" y="344"/>
                      <a:pt x="72" y="352"/>
                      <a:pt x="53" y="357"/>
                    </a:cubicBezTo>
                    <a:cubicBezTo>
                      <a:pt x="43" y="361"/>
                      <a:pt x="32" y="363"/>
                      <a:pt x="20" y="363"/>
                    </a:cubicBezTo>
                    <a:cubicBezTo>
                      <a:pt x="16" y="362"/>
                      <a:pt x="12" y="361"/>
                      <a:pt x="7" y="361"/>
                    </a:cubicBezTo>
                    <a:cubicBezTo>
                      <a:pt x="6" y="361"/>
                      <a:pt x="5" y="360"/>
                      <a:pt x="4" y="360"/>
                    </a:cubicBezTo>
                    <a:cubicBezTo>
                      <a:pt x="0" y="358"/>
                      <a:pt x="0" y="355"/>
                      <a:pt x="4" y="352"/>
                    </a:cubicBezTo>
                    <a:cubicBezTo>
                      <a:pt x="28" y="337"/>
                      <a:pt x="53" y="321"/>
                      <a:pt x="78" y="306"/>
                    </a:cubicBezTo>
                    <a:cubicBezTo>
                      <a:pt x="84" y="302"/>
                      <a:pt x="91" y="298"/>
                      <a:pt x="98" y="297"/>
                    </a:cubicBezTo>
                    <a:cubicBezTo>
                      <a:pt x="100" y="296"/>
                      <a:pt x="101" y="295"/>
                      <a:pt x="102" y="295"/>
                    </a:cubicBezTo>
                    <a:cubicBezTo>
                      <a:pt x="135" y="275"/>
                      <a:pt x="169" y="257"/>
                      <a:pt x="204" y="241"/>
                    </a:cubicBezTo>
                    <a:cubicBezTo>
                      <a:pt x="205" y="240"/>
                      <a:pt x="207" y="239"/>
                      <a:pt x="208" y="238"/>
                    </a:cubicBezTo>
                    <a:cubicBezTo>
                      <a:pt x="209" y="237"/>
                      <a:pt x="210" y="235"/>
                      <a:pt x="210" y="234"/>
                    </a:cubicBezTo>
                    <a:cubicBezTo>
                      <a:pt x="210" y="233"/>
                      <a:pt x="208" y="232"/>
                      <a:pt x="207" y="232"/>
                    </a:cubicBezTo>
                    <a:cubicBezTo>
                      <a:pt x="201" y="231"/>
                      <a:pt x="196" y="233"/>
                      <a:pt x="190" y="235"/>
                    </a:cubicBezTo>
                    <a:cubicBezTo>
                      <a:pt x="184" y="238"/>
                      <a:pt x="178" y="240"/>
                      <a:pt x="171" y="243"/>
                    </a:cubicBezTo>
                    <a:cubicBezTo>
                      <a:pt x="170" y="243"/>
                      <a:pt x="169" y="244"/>
                      <a:pt x="168" y="244"/>
                    </a:cubicBezTo>
                    <a:cubicBezTo>
                      <a:pt x="164" y="244"/>
                      <a:pt x="163" y="244"/>
                      <a:pt x="163" y="239"/>
                    </a:cubicBezTo>
                    <a:cubicBezTo>
                      <a:pt x="163" y="236"/>
                      <a:pt x="164" y="233"/>
                      <a:pt x="166" y="231"/>
                    </a:cubicBezTo>
                    <a:cubicBezTo>
                      <a:pt x="167" y="229"/>
                      <a:pt x="169" y="228"/>
                      <a:pt x="170" y="226"/>
                    </a:cubicBezTo>
                    <a:cubicBezTo>
                      <a:pt x="172" y="222"/>
                      <a:pt x="172" y="218"/>
                      <a:pt x="168" y="215"/>
                    </a:cubicBezTo>
                    <a:cubicBezTo>
                      <a:pt x="164" y="212"/>
                      <a:pt x="159" y="209"/>
                      <a:pt x="154" y="206"/>
                    </a:cubicBezTo>
                    <a:cubicBezTo>
                      <a:pt x="148" y="203"/>
                      <a:pt x="143" y="205"/>
                      <a:pt x="138" y="210"/>
                    </a:cubicBezTo>
                    <a:cubicBezTo>
                      <a:pt x="133" y="215"/>
                      <a:pt x="128" y="219"/>
                      <a:pt x="122" y="224"/>
                    </a:cubicBezTo>
                    <a:cubicBezTo>
                      <a:pt x="118" y="228"/>
                      <a:pt x="112" y="231"/>
                      <a:pt x="107" y="235"/>
                    </a:cubicBezTo>
                    <a:cubicBezTo>
                      <a:pt x="105" y="236"/>
                      <a:pt x="102" y="238"/>
                      <a:pt x="99" y="236"/>
                    </a:cubicBezTo>
                    <a:cubicBezTo>
                      <a:pt x="97" y="234"/>
                      <a:pt x="97" y="231"/>
                      <a:pt x="98" y="229"/>
                    </a:cubicBezTo>
                    <a:cubicBezTo>
                      <a:pt x="98" y="226"/>
                      <a:pt x="99" y="224"/>
                      <a:pt x="100" y="222"/>
                    </a:cubicBezTo>
                    <a:cubicBezTo>
                      <a:pt x="102" y="219"/>
                      <a:pt x="105" y="217"/>
                      <a:pt x="107" y="214"/>
                    </a:cubicBezTo>
                    <a:cubicBezTo>
                      <a:pt x="110" y="211"/>
                      <a:pt x="113" y="208"/>
                      <a:pt x="116" y="204"/>
                    </a:cubicBezTo>
                    <a:cubicBezTo>
                      <a:pt x="118" y="202"/>
                      <a:pt x="119" y="198"/>
                      <a:pt x="120" y="195"/>
                    </a:cubicBezTo>
                    <a:cubicBezTo>
                      <a:pt x="122" y="191"/>
                      <a:pt x="122" y="187"/>
                      <a:pt x="118" y="183"/>
                    </a:cubicBezTo>
                    <a:cubicBezTo>
                      <a:pt x="116" y="182"/>
                      <a:pt x="115" y="181"/>
                      <a:pt x="115" y="179"/>
                    </a:cubicBezTo>
                    <a:cubicBezTo>
                      <a:pt x="113" y="177"/>
                      <a:pt x="113" y="175"/>
                      <a:pt x="116" y="174"/>
                    </a:cubicBezTo>
                    <a:cubicBezTo>
                      <a:pt x="123" y="173"/>
                      <a:pt x="130" y="171"/>
                      <a:pt x="137" y="170"/>
                    </a:cubicBezTo>
                    <a:cubicBezTo>
                      <a:pt x="140" y="170"/>
                      <a:pt x="141" y="169"/>
                      <a:pt x="143" y="167"/>
                    </a:cubicBezTo>
                    <a:cubicBezTo>
                      <a:pt x="146" y="163"/>
                      <a:pt x="150" y="159"/>
                      <a:pt x="153" y="155"/>
                    </a:cubicBezTo>
                    <a:cubicBezTo>
                      <a:pt x="155" y="152"/>
                      <a:pt x="157" y="149"/>
                      <a:pt x="158" y="145"/>
                    </a:cubicBezTo>
                    <a:cubicBezTo>
                      <a:pt x="159" y="141"/>
                      <a:pt x="157" y="140"/>
                      <a:pt x="154" y="141"/>
                    </a:cubicBezTo>
                    <a:cubicBezTo>
                      <a:pt x="151" y="141"/>
                      <a:pt x="149" y="142"/>
                      <a:pt x="147" y="144"/>
                    </a:cubicBezTo>
                    <a:cubicBezTo>
                      <a:pt x="144" y="146"/>
                      <a:pt x="140" y="146"/>
                      <a:pt x="137" y="145"/>
                    </a:cubicBezTo>
                    <a:cubicBezTo>
                      <a:pt x="134" y="145"/>
                      <a:pt x="133" y="144"/>
                      <a:pt x="132" y="141"/>
                    </a:cubicBezTo>
                    <a:cubicBezTo>
                      <a:pt x="132" y="139"/>
                      <a:pt x="132" y="137"/>
                      <a:pt x="134" y="135"/>
                    </a:cubicBezTo>
                    <a:cubicBezTo>
                      <a:pt x="137" y="133"/>
                      <a:pt x="139" y="131"/>
                      <a:pt x="141" y="129"/>
                    </a:cubicBezTo>
                    <a:cubicBezTo>
                      <a:pt x="143" y="126"/>
                      <a:pt x="144" y="123"/>
                      <a:pt x="144" y="119"/>
                    </a:cubicBezTo>
                    <a:cubicBezTo>
                      <a:pt x="144" y="116"/>
                      <a:pt x="143" y="115"/>
                      <a:pt x="140" y="115"/>
                    </a:cubicBezTo>
                    <a:cubicBezTo>
                      <a:pt x="136" y="115"/>
                      <a:pt x="132" y="115"/>
                      <a:pt x="129" y="114"/>
                    </a:cubicBezTo>
                    <a:cubicBezTo>
                      <a:pt x="119" y="112"/>
                      <a:pt x="114" y="106"/>
                      <a:pt x="112" y="96"/>
                    </a:cubicBezTo>
                    <a:cubicBezTo>
                      <a:pt x="112" y="91"/>
                      <a:pt x="113" y="90"/>
                      <a:pt x="118" y="91"/>
                    </a:cubicBezTo>
                    <a:cubicBezTo>
                      <a:pt x="121" y="91"/>
                      <a:pt x="124" y="91"/>
                      <a:pt x="127" y="92"/>
                    </a:cubicBezTo>
                    <a:cubicBezTo>
                      <a:pt x="137" y="93"/>
                      <a:pt x="146" y="92"/>
                      <a:pt x="155" y="86"/>
                    </a:cubicBezTo>
                    <a:cubicBezTo>
                      <a:pt x="158" y="83"/>
                      <a:pt x="163" y="82"/>
                      <a:pt x="167" y="81"/>
                    </a:cubicBezTo>
                    <a:cubicBezTo>
                      <a:pt x="174" y="79"/>
                      <a:pt x="180" y="76"/>
                      <a:pt x="184" y="70"/>
                    </a:cubicBezTo>
                    <a:cubicBezTo>
                      <a:pt x="193" y="60"/>
                      <a:pt x="200" y="49"/>
                      <a:pt x="203" y="36"/>
                    </a:cubicBezTo>
                    <a:cubicBezTo>
                      <a:pt x="204" y="30"/>
                      <a:pt x="205" y="23"/>
                      <a:pt x="205" y="17"/>
                    </a:cubicBezTo>
                    <a:cubicBezTo>
                      <a:pt x="204" y="15"/>
                      <a:pt x="204" y="13"/>
                      <a:pt x="204" y="10"/>
                    </a:cubicBezTo>
                    <a:cubicBezTo>
                      <a:pt x="204" y="7"/>
                      <a:pt x="204" y="4"/>
                      <a:pt x="207" y="2"/>
                    </a:cubicBezTo>
                    <a:cubicBezTo>
                      <a:pt x="211" y="0"/>
                      <a:pt x="213" y="2"/>
                      <a:pt x="216" y="3"/>
                    </a:cubicBezTo>
                    <a:cubicBezTo>
                      <a:pt x="230" y="11"/>
                      <a:pt x="236" y="28"/>
                      <a:pt x="230" y="43"/>
                    </a:cubicBezTo>
                    <a:cubicBezTo>
                      <a:pt x="229" y="48"/>
                      <a:pt x="226" y="52"/>
                      <a:pt x="224" y="56"/>
                    </a:cubicBezTo>
                    <a:cubicBezTo>
                      <a:pt x="219" y="64"/>
                      <a:pt x="214" y="72"/>
                      <a:pt x="209" y="80"/>
                    </a:cubicBezTo>
                    <a:cubicBezTo>
                      <a:pt x="207" y="83"/>
                      <a:pt x="206" y="87"/>
                      <a:pt x="205" y="91"/>
                    </a:cubicBezTo>
                    <a:cubicBezTo>
                      <a:pt x="204" y="93"/>
                      <a:pt x="203" y="95"/>
                      <a:pt x="203" y="98"/>
                    </a:cubicBezTo>
                    <a:cubicBezTo>
                      <a:pt x="203" y="102"/>
                      <a:pt x="205" y="104"/>
                      <a:pt x="208" y="105"/>
                    </a:cubicBezTo>
                    <a:cubicBezTo>
                      <a:pt x="213" y="106"/>
                      <a:pt x="217" y="105"/>
                      <a:pt x="221" y="104"/>
                    </a:cubicBezTo>
                    <a:cubicBezTo>
                      <a:pt x="236" y="97"/>
                      <a:pt x="251" y="91"/>
                      <a:pt x="267" y="87"/>
                    </a:cubicBezTo>
                    <a:cubicBezTo>
                      <a:pt x="274" y="85"/>
                      <a:pt x="280" y="84"/>
                      <a:pt x="287" y="82"/>
                    </a:cubicBezTo>
                    <a:cubicBezTo>
                      <a:pt x="290" y="82"/>
                      <a:pt x="294" y="82"/>
                      <a:pt x="297" y="85"/>
                    </a:cubicBezTo>
                    <a:cubicBezTo>
                      <a:pt x="299" y="86"/>
                      <a:pt x="301" y="86"/>
                      <a:pt x="304" y="86"/>
                    </a:cubicBezTo>
                    <a:cubicBezTo>
                      <a:pt x="305" y="87"/>
                      <a:pt x="307" y="86"/>
                      <a:pt x="309" y="86"/>
                    </a:cubicBezTo>
                    <a:cubicBezTo>
                      <a:pt x="317" y="86"/>
                      <a:pt x="323" y="89"/>
                      <a:pt x="325" y="97"/>
                    </a:cubicBezTo>
                    <a:cubicBezTo>
                      <a:pt x="325" y="99"/>
                      <a:pt x="325" y="101"/>
                      <a:pt x="325" y="104"/>
                    </a:cubicBezTo>
                    <a:close/>
                    <a:moveTo>
                      <a:pt x="206" y="122"/>
                    </a:moveTo>
                    <a:cubicBezTo>
                      <a:pt x="203" y="122"/>
                      <a:pt x="200" y="123"/>
                      <a:pt x="198" y="126"/>
                    </a:cubicBezTo>
                    <a:cubicBezTo>
                      <a:pt x="189" y="138"/>
                      <a:pt x="179" y="150"/>
                      <a:pt x="169" y="162"/>
                    </a:cubicBezTo>
                    <a:cubicBezTo>
                      <a:pt x="166" y="166"/>
                      <a:pt x="164" y="170"/>
                      <a:pt x="164" y="175"/>
                    </a:cubicBezTo>
                    <a:cubicBezTo>
                      <a:pt x="162" y="184"/>
                      <a:pt x="165" y="188"/>
                      <a:pt x="173" y="193"/>
                    </a:cubicBezTo>
                    <a:cubicBezTo>
                      <a:pt x="176" y="195"/>
                      <a:pt x="179" y="194"/>
                      <a:pt x="181" y="191"/>
                    </a:cubicBezTo>
                    <a:cubicBezTo>
                      <a:pt x="183" y="188"/>
                      <a:pt x="183" y="186"/>
                      <a:pt x="184" y="183"/>
                    </a:cubicBezTo>
                    <a:cubicBezTo>
                      <a:pt x="185" y="180"/>
                      <a:pt x="185" y="176"/>
                      <a:pt x="186" y="173"/>
                    </a:cubicBezTo>
                    <a:cubicBezTo>
                      <a:pt x="187" y="171"/>
                      <a:pt x="188" y="168"/>
                      <a:pt x="190" y="167"/>
                    </a:cubicBezTo>
                    <a:cubicBezTo>
                      <a:pt x="194" y="164"/>
                      <a:pt x="197" y="165"/>
                      <a:pt x="199" y="170"/>
                    </a:cubicBezTo>
                    <a:cubicBezTo>
                      <a:pt x="199" y="171"/>
                      <a:pt x="199" y="171"/>
                      <a:pt x="199" y="172"/>
                    </a:cubicBezTo>
                    <a:cubicBezTo>
                      <a:pt x="202" y="183"/>
                      <a:pt x="205" y="193"/>
                      <a:pt x="206" y="204"/>
                    </a:cubicBezTo>
                    <a:cubicBezTo>
                      <a:pt x="206" y="206"/>
                      <a:pt x="207" y="209"/>
                      <a:pt x="210" y="210"/>
                    </a:cubicBezTo>
                    <a:cubicBezTo>
                      <a:pt x="214" y="210"/>
                      <a:pt x="215" y="208"/>
                      <a:pt x="217" y="206"/>
                    </a:cubicBezTo>
                    <a:cubicBezTo>
                      <a:pt x="217" y="205"/>
                      <a:pt x="217" y="205"/>
                      <a:pt x="218" y="204"/>
                    </a:cubicBezTo>
                    <a:cubicBezTo>
                      <a:pt x="221" y="199"/>
                      <a:pt x="225" y="193"/>
                      <a:pt x="229" y="188"/>
                    </a:cubicBezTo>
                    <a:cubicBezTo>
                      <a:pt x="237" y="177"/>
                      <a:pt x="246" y="167"/>
                      <a:pt x="255" y="157"/>
                    </a:cubicBezTo>
                    <a:cubicBezTo>
                      <a:pt x="259" y="152"/>
                      <a:pt x="261" y="147"/>
                      <a:pt x="261" y="141"/>
                    </a:cubicBezTo>
                    <a:cubicBezTo>
                      <a:pt x="261" y="137"/>
                      <a:pt x="259" y="135"/>
                      <a:pt x="255" y="134"/>
                    </a:cubicBezTo>
                    <a:cubicBezTo>
                      <a:pt x="253" y="134"/>
                      <a:pt x="251" y="134"/>
                      <a:pt x="250" y="134"/>
                    </a:cubicBezTo>
                    <a:cubicBezTo>
                      <a:pt x="240" y="131"/>
                      <a:pt x="231" y="129"/>
                      <a:pt x="221" y="126"/>
                    </a:cubicBezTo>
                    <a:cubicBezTo>
                      <a:pt x="216" y="125"/>
                      <a:pt x="211" y="123"/>
                      <a:pt x="206" y="1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49" name="Freeform 10">
                <a:extLst>
                  <a:ext uri="{FF2B5EF4-FFF2-40B4-BE49-F238E27FC236}">
                    <a16:creationId xmlns:a16="http://schemas.microsoft.com/office/drawing/2014/main" id="{F635BA25-F85D-4FD0-B0FF-9852A3FB35CC}"/>
                  </a:ext>
                </a:extLst>
              </p:cNvPr>
              <p:cNvSpPr>
                <a:spLocks/>
              </p:cNvSpPr>
              <p:nvPr/>
            </p:nvSpPr>
            <p:spPr bwMode="auto">
              <a:xfrm>
                <a:off x="7550931" y="2257236"/>
                <a:ext cx="1089293" cy="1169389"/>
              </a:xfrm>
              <a:custGeom>
                <a:avLst/>
                <a:gdLst>
                  <a:gd name="T0" fmla="*/ 83 w 383"/>
                  <a:gd name="T1" fmla="*/ 410 h 411"/>
                  <a:gd name="T2" fmla="*/ 111 w 383"/>
                  <a:gd name="T3" fmla="*/ 380 h 411"/>
                  <a:gd name="T4" fmla="*/ 136 w 383"/>
                  <a:gd name="T5" fmla="*/ 371 h 411"/>
                  <a:gd name="T6" fmla="*/ 198 w 383"/>
                  <a:gd name="T7" fmla="*/ 294 h 411"/>
                  <a:gd name="T8" fmla="*/ 201 w 383"/>
                  <a:gd name="T9" fmla="*/ 280 h 411"/>
                  <a:gd name="T10" fmla="*/ 197 w 383"/>
                  <a:gd name="T11" fmla="*/ 274 h 411"/>
                  <a:gd name="T12" fmla="*/ 166 w 383"/>
                  <a:gd name="T13" fmla="*/ 283 h 411"/>
                  <a:gd name="T14" fmla="*/ 144 w 383"/>
                  <a:gd name="T15" fmla="*/ 291 h 411"/>
                  <a:gd name="T16" fmla="*/ 123 w 383"/>
                  <a:gd name="T17" fmla="*/ 305 h 411"/>
                  <a:gd name="T18" fmla="*/ 62 w 383"/>
                  <a:gd name="T19" fmla="*/ 344 h 411"/>
                  <a:gd name="T20" fmla="*/ 34 w 383"/>
                  <a:gd name="T21" fmla="*/ 353 h 411"/>
                  <a:gd name="T22" fmla="*/ 9 w 383"/>
                  <a:gd name="T23" fmla="*/ 344 h 411"/>
                  <a:gd name="T24" fmla="*/ 1 w 383"/>
                  <a:gd name="T25" fmla="*/ 322 h 411"/>
                  <a:gd name="T26" fmla="*/ 0 w 383"/>
                  <a:gd name="T27" fmla="*/ 288 h 411"/>
                  <a:gd name="T28" fmla="*/ 1 w 383"/>
                  <a:gd name="T29" fmla="*/ 283 h 411"/>
                  <a:gd name="T30" fmla="*/ 6 w 383"/>
                  <a:gd name="T31" fmla="*/ 282 h 411"/>
                  <a:gd name="T32" fmla="*/ 8 w 383"/>
                  <a:gd name="T33" fmla="*/ 285 h 411"/>
                  <a:gd name="T34" fmla="*/ 10 w 383"/>
                  <a:gd name="T35" fmla="*/ 290 h 411"/>
                  <a:gd name="T36" fmla="*/ 32 w 383"/>
                  <a:gd name="T37" fmla="*/ 298 h 411"/>
                  <a:gd name="T38" fmla="*/ 46 w 383"/>
                  <a:gd name="T39" fmla="*/ 293 h 411"/>
                  <a:gd name="T40" fmla="*/ 53 w 383"/>
                  <a:gd name="T41" fmla="*/ 291 h 411"/>
                  <a:gd name="T42" fmla="*/ 65 w 383"/>
                  <a:gd name="T43" fmla="*/ 288 h 411"/>
                  <a:gd name="T44" fmla="*/ 100 w 383"/>
                  <a:gd name="T45" fmla="*/ 268 h 411"/>
                  <a:gd name="T46" fmla="*/ 156 w 383"/>
                  <a:gd name="T47" fmla="*/ 244 h 411"/>
                  <a:gd name="T48" fmla="*/ 197 w 383"/>
                  <a:gd name="T49" fmla="*/ 229 h 411"/>
                  <a:gd name="T50" fmla="*/ 203 w 383"/>
                  <a:gd name="T51" fmla="*/ 226 h 411"/>
                  <a:gd name="T52" fmla="*/ 219 w 383"/>
                  <a:gd name="T53" fmla="*/ 204 h 411"/>
                  <a:gd name="T54" fmla="*/ 222 w 383"/>
                  <a:gd name="T55" fmla="*/ 124 h 411"/>
                  <a:gd name="T56" fmla="*/ 210 w 383"/>
                  <a:gd name="T57" fmla="*/ 69 h 411"/>
                  <a:gd name="T58" fmla="*/ 197 w 383"/>
                  <a:gd name="T59" fmla="*/ 36 h 411"/>
                  <a:gd name="T60" fmla="*/ 194 w 383"/>
                  <a:gd name="T61" fmla="*/ 10 h 411"/>
                  <a:gd name="T62" fmla="*/ 205 w 383"/>
                  <a:gd name="T63" fmla="*/ 2 h 411"/>
                  <a:gd name="T64" fmla="*/ 230 w 383"/>
                  <a:gd name="T65" fmla="*/ 7 h 411"/>
                  <a:gd name="T66" fmla="*/ 237 w 383"/>
                  <a:gd name="T67" fmla="*/ 10 h 411"/>
                  <a:gd name="T68" fmla="*/ 248 w 383"/>
                  <a:gd name="T69" fmla="*/ 19 h 411"/>
                  <a:gd name="T70" fmla="*/ 265 w 383"/>
                  <a:gd name="T71" fmla="*/ 29 h 411"/>
                  <a:gd name="T72" fmla="*/ 280 w 383"/>
                  <a:gd name="T73" fmla="*/ 49 h 411"/>
                  <a:gd name="T74" fmla="*/ 278 w 383"/>
                  <a:gd name="T75" fmla="*/ 66 h 411"/>
                  <a:gd name="T76" fmla="*/ 273 w 383"/>
                  <a:gd name="T77" fmla="*/ 72 h 411"/>
                  <a:gd name="T78" fmla="*/ 270 w 383"/>
                  <a:gd name="T79" fmla="*/ 77 h 411"/>
                  <a:gd name="T80" fmla="*/ 271 w 383"/>
                  <a:gd name="T81" fmla="*/ 158 h 411"/>
                  <a:gd name="T82" fmla="*/ 273 w 383"/>
                  <a:gd name="T83" fmla="*/ 179 h 411"/>
                  <a:gd name="T84" fmla="*/ 278 w 383"/>
                  <a:gd name="T85" fmla="*/ 182 h 411"/>
                  <a:gd name="T86" fmla="*/ 313 w 383"/>
                  <a:gd name="T87" fmla="*/ 160 h 411"/>
                  <a:gd name="T88" fmla="*/ 325 w 383"/>
                  <a:gd name="T89" fmla="*/ 144 h 411"/>
                  <a:gd name="T90" fmla="*/ 341 w 383"/>
                  <a:gd name="T91" fmla="*/ 128 h 411"/>
                  <a:gd name="T92" fmla="*/ 369 w 383"/>
                  <a:gd name="T93" fmla="*/ 122 h 411"/>
                  <a:gd name="T94" fmla="*/ 380 w 383"/>
                  <a:gd name="T95" fmla="*/ 141 h 411"/>
                  <a:gd name="T96" fmla="*/ 372 w 383"/>
                  <a:gd name="T97" fmla="*/ 154 h 411"/>
                  <a:gd name="T98" fmla="*/ 355 w 383"/>
                  <a:gd name="T99" fmla="*/ 169 h 411"/>
                  <a:gd name="T100" fmla="*/ 314 w 383"/>
                  <a:gd name="T101" fmla="*/ 199 h 411"/>
                  <a:gd name="T102" fmla="*/ 275 w 383"/>
                  <a:gd name="T103" fmla="*/ 229 h 411"/>
                  <a:gd name="T104" fmla="*/ 271 w 383"/>
                  <a:gd name="T105" fmla="*/ 238 h 411"/>
                  <a:gd name="T106" fmla="*/ 254 w 383"/>
                  <a:gd name="T107" fmla="*/ 310 h 411"/>
                  <a:gd name="T108" fmla="*/ 250 w 383"/>
                  <a:gd name="T109" fmla="*/ 320 h 411"/>
                  <a:gd name="T110" fmla="*/ 247 w 383"/>
                  <a:gd name="T111" fmla="*/ 325 h 411"/>
                  <a:gd name="T112" fmla="*/ 173 w 383"/>
                  <a:gd name="T113" fmla="*/ 386 h 411"/>
                  <a:gd name="T114" fmla="*/ 95 w 383"/>
                  <a:gd name="T115" fmla="*/ 410 h 411"/>
                  <a:gd name="T116" fmla="*/ 88 w 383"/>
                  <a:gd name="T117" fmla="*/ 411 h 411"/>
                  <a:gd name="T118" fmla="*/ 83 w 383"/>
                  <a:gd name="T119" fmla="*/ 410 h 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3" h="411">
                    <a:moveTo>
                      <a:pt x="83" y="410"/>
                    </a:moveTo>
                    <a:cubicBezTo>
                      <a:pt x="89" y="396"/>
                      <a:pt x="96" y="385"/>
                      <a:pt x="111" y="380"/>
                    </a:cubicBezTo>
                    <a:cubicBezTo>
                      <a:pt x="120" y="378"/>
                      <a:pt x="128" y="375"/>
                      <a:pt x="136" y="371"/>
                    </a:cubicBezTo>
                    <a:cubicBezTo>
                      <a:pt x="168" y="355"/>
                      <a:pt x="188" y="328"/>
                      <a:pt x="198" y="294"/>
                    </a:cubicBezTo>
                    <a:cubicBezTo>
                      <a:pt x="199" y="289"/>
                      <a:pt x="200" y="284"/>
                      <a:pt x="201" y="280"/>
                    </a:cubicBezTo>
                    <a:cubicBezTo>
                      <a:pt x="202" y="275"/>
                      <a:pt x="201" y="274"/>
                      <a:pt x="197" y="274"/>
                    </a:cubicBezTo>
                    <a:cubicBezTo>
                      <a:pt x="186" y="275"/>
                      <a:pt x="176" y="278"/>
                      <a:pt x="166" y="283"/>
                    </a:cubicBezTo>
                    <a:cubicBezTo>
                      <a:pt x="159" y="286"/>
                      <a:pt x="152" y="289"/>
                      <a:pt x="144" y="291"/>
                    </a:cubicBezTo>
                    <a:cubicBezTo>
                      <a:pt x="136" y="294"/>
                      <a:pt x="130" y="300"/>
                      <a:pt x="123" y="305"/>
                    </a:cubicBezTo>
                    <a:cubicBezTo>
                      <a:pt x="105" y="321"/>
                      <a:pt x="84" y="334"/>
                      <a:pt x="62" y="344"/>
                    </a:cubicBezTo>
                    <a:cubicBezTo>
                      <a:pt x="53" y="348"/>
                      <a:pt x="43" y="351"/>
                      <a:pt x="34" y="353"/>
                    </a:cubicBezTo>
                    <a:cubicBezTo>
                      <a:pt x="24" y="356"/>
                      <a:pt x="15" y="352"/>
                      <a:pt x="9" y="344"/>
                    </a:cubicBezTo>
                    <a:cubicBezTo>
                      <a:pt x="4" y="338"/>
                      <a:pt x="1" y="330"/>
                      <a:pt x="1" y="322"/>
                    </a:cubicBezTo>
                    <a:cubicBezTo>
                      <a:pt x="1" y="310"/>
                      <a:pt x="0" y="299"/>
                      <a:pt x="0" y="288"/>
                    </a:cubicBezTo>
                    <a:cubicBezTo>
                      <a:pt x="0" y="286"/>
                      <a:pt x="0" y="284"/>
                      <a:pt x="1" y="283"/>
                    </a:cubicBezTo>
                    <a:cubicBezTo>
                      <a:pt x="1" y="280"/>
                      <a:pt x="4" y="279"/>
                      <a:pt x="6" y="282"/>
                    </a:cubicBezTo>
                    <a:cubicBezTo>
                      <a:pt x="7" y="283"/>
                      <a:pt x="7" y="284"/>
                      <a:pt x="8" y="285"/>
                    </a:cubicBezTo>
                    <a:cubicBezTo>
                      <a:pt x="9" y="286"/>
                      <a:pt x="9" y="288"/>
                      <a:pt x="10" y="290"/>
                    </a:cubicBezTo>
                    <a:cubicBezTo>
                      <a:pt x="16" y="297"/>
                      <a:pt x="23" y="301"/>
                      <a:pt x="32" y="298"/>
                    </a:cubicBezTo>
                    <a:cubicBezTo>
                      <a:pt x="37" y="297"/>
                      <a:pt x="41" y="295"/>
                      <a:pt x="46" y="293"/>
                    </a:cubicBezTo>
                    <a:cubicBezTo>
                      <a:pt x="48" y="292"/>
                      <a:pt x="51" y="291"/>
                      <a:pt x="53" y="291"/>
                    </a:cubicBezTo>
                    <a:cubicBezTo>
                      <a:pt x="58" y="292"/>
                      <a:pt x="61" y="290"/>
                      <a:pt x="65" y="288"/>
                    </a:cubicBezTo>
                    <a:cubicBezTo>
                      <a:pt x="77" y="282"/>
                      <a:pt x="89" y="275"/>
                      <a:pt x="100" y="268"/>
                    </a:cubicBezTo>
                    <a:cubicBezTo>
                      <a:pt x="118" y="258"/>
                      <a:pt x="137" y="251"/>
                      <a:pt x="156" y="244"/>
                    </a:cubicBezTo>
                    <a:cubicBezTo>
                      <a:pt x="169" y="239"/>
                      <a:pt x="183" y="234"/>
                      <a:pt x="197" y="229"/>
                    </a:cubicBezTo>
                    <a:cubicBezTo>
                      <a:pt x="199" y="228"/>
                      <a:pt x="201" y="227"/>
                      <a:pt x="203" y="226"/>
                    </a:cubicBezTo>
                    <a:cubicBezTo>
                      <a:pt x="212" y="222"/>
                      <a:pt x="218" y="215"/>
                      <a:pt x="219" y="204"/>
                    </a:cubicBezTo>
                    <a:cubicBezTo>
                      <a:pt x="221" y="178"/>
                      <a:pt x="223" y="151"/>
                      <a:pt x="222" y="124"/>
                    </a:cubicBezTo>
                    <a:cubicBezTo>
                      <a:pt x="221" y="105"/>
                      <a:pt x="218" y="87"/>
                      <a:pt x="210" y="69"/>
                    </a:cubicBezTo>
                    <a:cubicBezTo>
                      <a:pt x="205" y="58"/>
                      <a:pt x="201" y="47"/>
                      <a:pt x="197" y="36"/>
                    </a:cubicBezTo>
                    <a:cubicBezTo>
                      <a:pt x="194" y="28"/>
                      <a:pt x="193" y="19"/>
                      <a:pt x="194" y="10"/>
                    </a:cubicBezTo>
                    <a:cubicBezTo>
                      <a:pt x="194" y="4"/>
                      <a:pt x="199" y="0"/>
                      <a:pt x="205" y="2"/>
                    </a:cubicBezTo>
                    <a:cubicBezTo>
                      <a:pt x="213" y="4"/>
                      <a:pt x="222" y="5"/>
                      <a:pt x="230" y="7"/>
                    </a:cubicBezTo>
                    <a:cubicBezTo>
                      <a:pt x="233" y="7"/>
                      <a:pt x="235" y="9"/>
                      <a:pt x="237" y="10"/>
                    </a:cubicBezTo>
                    <a:cubicBezTo>
                      <a:pt x="241" y="13"/>
                      <a:pt x="244" y="16"/>
                      <a:pt x="248" y="19"/>
                    </a:cubicBezTo>
                    <a:cubicBezTo>
                      <a:pt x="253" y="23"/>
                      <a:pt x="259" y="26"/>
                      <a:pt x="265" y="29"/>
                    </a:cubicBezTo>
                    <a:cubicBezTo>
                      <a:pt x="274" y="33"/>
                      <a:pt x="279" y="40"/>
                      <a:pt x="280" y="49"/>
                    </a:cubicBezTo>
                    <a:cubicBezTo>
                      <a:pt x="280" y="55"/>
                      <a:pt x="280" y="60"/>
                      <a:pt x="278" y="66"/>
                    </a:cubicBezTo>
                    <a:cubicBezTo>
                      <a:pt x="277" y="68"/>
                      <a:pt x="275" y="70"/>
                      <a:pt x="273" y="72"/>
                    </a:cubicBezTo>
                    <a:cubicBezTo>
                      <a:pt x="271" y="74"/>
                      <a:pt x="270" y="75"/>
                      <a:pt x="270" y="77"/>
                    </a:cubicBezTo>
                    <a:cubicBezTo>
                      <a:pt x="271" y="104"/>
                      <a:pt x="271" y="131"/>
                      <a:pt x="271" y="158"/>
                    </a:cubicBezTo>
                    <a:cubicBezTo>
                      <a:pt x="272" y="165"/>
                      <a:pt x="272" y="172"/>
                      <a:pt x="273" y="179"/>
                    </a:cubicBezTo>
                    <a:cubicBezTo>
                      <a:pt x="274" y="183"/>
                      <a:pt x="275" y="184"/>
                      <a:pt x="278" y="182"/>
                    </a:cubicBezTo>
                    <a:cubicBezTo>
                      <a:pt x="291" y="176"/>
                      <a:pt x="303" y="170"/>
                      <a:pt x="313" y="160"/>
                    </a:cubicBezTo>
                    <a:cubicBezTo>
                      <a:pt x="317" y="155"/>
                      <a:pt x="321" y="150"/>
                      <a:pt x="325" y="144"/>
                    </a:cubicBezTo>
                    <a:cubicBezTo>
                      <a:pt x="330" y="138"/>
                      <a:pt x="335" y="132"/>
                      <a:pt x="341" y="128"/>
                    </a:cubicBezTo>
                    <a:cubicBezTo>
                      <a:pt x="350" y="122"/>
                      <a:pt x="359" y="120"/>
                      <a:pt x="369" y="122"/>
                    </a:cubicBezTo>
                    <a:cubicBezTo>
                      <a:pt x="379" y="124"/>
                      <a:pt x="383" y="131"/>
                      <a:pt x="380" y="141"/>
                    </a:cubicBezTo>
                    <a:cubicBezTo>
                      <a:pt x="379" y="146"/>
                      <a:pt x="376" y="151"/>
                      <a:pt x="372" y="154"/>
                    </a:cubicBezTo>
                    <a:cubicBezTo>
                      <a:pt x="367" y="160"/>
                      <a:pt x="361" y="165"/>
                      <a:pt x="355" y="169"/>
                    </a:cubicBezTo>
                    <a:cubicBezTo>
                      <a:pt x="341" y="178"/>
                      <a:pt x="328" y="189"/>
                      <a:pt x="314" y="199"/>
                    </a:cubicBezTo>
                    <a:cubicBezTo>
                      <a:pt x="301" y="209"/>
                      <a:pt x="289" y="219"/>
                      <a:pt x="275" y="229"/>
                    </a:cubicBezTo>
                    <a:cubicBezTo>
                      <a:pt x="272" y="232"/>
                      <a:pt x="271" y="234"/>
                      <a:pt x="271" y="238"/>
                    </a:cubicBezTo>
                    <a:cubicBezTo>
                      <a:pt x="267" y="263"/>
                      <a:pt x="262" y="287"/>
                      <a:pt x="254" y="310"/>
                    </a:cubicBezTo>
                    <a:cubicBezTo>
                      <a:pt x="253" y="314"/>
                      <a:pt x="251" y="317"/>
                      <a:pt x="250" y="320"/>
                    </a:cubicBezTo>
                    <a:cubicBezTo>
                      <a:pt x="249" y="322"/>
                      <a:pt x="249" y="324"/>
                      <a:pt x="247" y="325"/>
                    </a:cubicBezTo>
                    <a:cubicBezTo>
                      <a:pt x="226" y="349"/>
                      <a:pt x="202" y="371"/>
                      <a:pt x="173" y="386"/>
                    </a:cubicBezTo>
                    <a:cubicBezTo>
                      <a:pt x="149" y="400"/>
                      <a:pt x="123" y="408"/>
                      <a:pt x="95" y="410"/>
                    </a:cubicBezTo>
                    <a:cubicBezTo>
                      <a:pt x="93" y="410"/>
                      <a:pt x="90" y="411"/>
                      <a:pt x="88" y="411"/>
                    </a:cubicBezTo>
                    <a:cubicBezTo>
                      <a:pt x="87" y="411"/>
                      <a:pt x="85" y="411"/>
                      <a:pt x="83" y="4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0" name="Freeform 11">
                <a:extLst>
                  <a:ext uri="{FF2B5EF4-FFF2-40B4-BE49-F238E27FC236}">
                    <a16:creationId xmlns:a16="http://schemas.microsoft.com/office/drawing/2014/main" id="{3039E95C-D1CC-46F7-9248-92AECF3DF875}"/>
                  </a:ext>
                </a:extLst>
              </p:cNvPr>
              <p:cNvSpPr>
                <a:spLocks noEditPoints="1"/>
              </p:cNvSpPr>
              <p:nvPr/>
            </p:nvSpPr>
            <p:spPr bwMode="auto">
              <a:xfrm>
                <a:off x="4606634" y="2270052"/>
                <a:ext cx="551054" cy="1278318"/>
              </a:xfrm>
              <a:custGeom>
                <a:avLst/>
                <a:gdLst>
                  <a:gd name="T0" fmla="*/ 127 w 193"/>
                  <a:gd name="T1" fmla="*/ 371 h 449"/>
                  <a:gd name="T2" fmla="*/ 63 w 193"/>
                  <a:gd name="T3" fmla="*/ 417 h 449"/>
                  <a:gd name="T4" fmla="*/ 47 w 193"/>
                  <a:gd name="T5" fmla="*/ 433 h 449"/>
                  <a:gd name="T6" fmla="*/ 7 w 193"/>
                  <a:gd name="T7" fmla="*/ 434 h 449"/>
                  <a:gd name="T8" fmla="*/ 1 w 193"/>
                  <a:gd name="T9" fmla="*/ 383 h 449"/>
                  <a:gd name="T10" fmla="*/ 33 w 193"/>
                  <a:gd name="T11" fmla="*/ 331 h 449"/>
                  <a:gd name="T12" fmla="*/ 49 w 193"/>
                  <a:gd name="T13" fmla="*/ 286 h 449"/>
                  <a:gd name="T14" fmla="*/ 50 w 193"/>
                  <a:gd name="T15" fmla="*/ 233 h 449"/>
                  <a:gd name="T16" fmla="*/ 38 w 193"/>
                  <a:gd name="T17" fmla="*/ 207 h 449"/>
                  <a:gd name="T18" fmla="*/ 54 w 193"/>
                  <a:gd name="T19" fmla="*/ 201 h 449"/>
                  <a:gd name="T20" fmla="*/ 75 w 193"/>
                  <a:gd name="T21" fmla="*/ 209 h 449"/>
                  <a:gd name="T22" fmla="*/ 107 w 193"/>
                  <a:gd name="T23" fmla="*/ 223 h 449"/>
                  <a:gd name="T24" fmla="*/ 126 w 193"/>
                  <a:gd name="T25" fmla="*/ 233 h 449"/>
                  <a:gd name="T26" fmla="*/ 133 w 193"/>
                  <a:gd name="T27" fmla="*/ 231 h 449"/>
                  <a:gd name="T28" fmla="*/ 135 w 193"/>
                  <a:gd name="T29" fmla="*/ 200 h 449"/>
                  <a:gd name="T30" fmla="*/ 133 w 193"/>
                  <a:gd name="T31" fmla="*/ 99 h 449"/>
                  <a:gd name="T32" fmla="*/ 105 w 193"/>
                  <a:gd name="T33" fmla="*/ 55 h 449"/>
                  <a:gd name="T34" fmla="*/ 77 w 193"/>
                  <a:gd name="T35" fmla="*/ 9 h 449"/>
                  <a:gd name="T36" fmla="*/ 95 w 193"/>
                  <a:gd name="T37" fmla="*/ 6 h 449"/>
                  <a:gd name="T38" fmla="*/ 165 w 193"/>
                  <a:gd name="T39" fmla="*/ 52 h 449"/>
                  <a:gd name="T40" fmla="*/ 189 w 193"/>
                  <a:gd name="T41" fmla="*/ 83 h 449"/>
                  <a:gd name="T42" fmla="*/ 189 w 193"/>
                  <a:gd name="T43" fmla="*/ 292 h 449"/>
                  <a:gd name="T44" fmla="*/ 165 w 193"/>
                  <a:gd name="T45" fmla="*/ 409 h 449"/>
                  <a:gd name="T46" fmla="*/ 145 w 193"/>
                  <a:gd name="T47" fmla="*/ 428 h 449"/>
                  <a:gd name="T48" fmla="*/ 134 w 193"/>
                  <a:gd name="T49" fmla="*/ 415 h 449"/>
                  <a:gd name="T50" fmla="*/ 131 w 193"/>
                  <a:gd name="T51" fmla="*/ 367 h 449"/>
                  <a:gd name="T52" fmla="*/ 124 w 193"/>
                  <a:gd name="T53" fmla="*/ 264 h 449"/>
                  <a:gd name="T54" fmla="*/ 102 w 193"/>
                  <a:gd name="T55" fmla="*/ 280 h 449"/>
                  <a:gd name="T56" fmla="*/ 81 w 193"/>
                  <a:gd name="T57" fmla="*/ 296 h 449"/>
                  <a:gd name="T58" fmla="*/ 59 w 193"/>
                  <a:gd name="T59" fmla="*/ 331 h 449"/>
                  <a:gd name="T60" fmla="*/ 31 w 193"/>
                  <a:gd name="T61" fmla="*/ 373 h 449"/>
                  <a:gd name="T62" fmla="*/ 46 w 193"/>
                  <a:gd name="T63" fmla="*/ 382 h 449"/>
                  <a:gd name="T64" fmla="*/ 78 w 193"/>
                  <a:gd name="T65" fmla="*/ 363 h 449"/>
                  <a:gd name="T66" fmla="*/ 114 w 193"/>
                  <a:gd name="T67" fmla="*/ 346 h 449"/>
                  <a:gd name="T68" fmla="*/ 133 w 193"/>
                  <a:gd name="T69" fmla="*/ 325 h 449"/>
                  <a:gd name="T70" fmla="*/ 132 w 193"/>
                  <a:gd name="T71" fmla="*/ 255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3" h="449">
                    <a:moveTo>
                      <a:pt x="131" y="367"/>
                    </a:moveTo>
                    <a:cubicBezTo>
                      <a:pt x="129" y="369"/>
                      <a:pt x="128" y="370"/>
                      <a:pt x="127" y="371"/>
                    </a:cubicBezTo>
                    <a:cubicBezTo>
                      <a:pt x="112" y="385"/>
                      <a:pt x="97" y="397"/>
                      <a:pt x="80" y="408"/>
                    </a:cubicBezTo>
                    <a:cubicBezTo>
                      <a:pt x="74" y="411"/>
                      <a:pt x="69" y="414"/>
                      <a:pt x="63" y="417"/>
                    </a:cubicBezTo>
                    <a:cubicBezTo>
                      <a:pt x="61" y="419"/>
                      <a:pt x="59" y="420"/>
                      <a:pt x="57" y="422"/>
                    </a:cubicBezTo>
                    <a:cubicBezTo>
                      <a:pt x="54" y="426"/>
                      <a:pt x="50" y="430"/>
                      <a:pt x="47" y="433"/>
                    </a:cubicBezTo>
                    <a:cubicBezTo>
                      <a:pt x="44" y="436"/>
                      <a:pt x="41" y="439"/>
                      <a:pt x="38" y="441"/>
                    </a:cubicBezTo>
                    <a:cubicBezTo>
                      <a:pt x="27" y="449"/>
                      <a:pt x="13" y="446"/>
                      <a:pt x="7" y="434"/>
                    </a:cubicBezTo>
                    <a:cubicBezTo>
                      <a:pt x="4" y="428"/>
                      <a:pt x="2" y="421"/>
                      <a:pt x="1" y="415"/>
                    </a:cubicBezTo>
                    <a:cubicBezTo>
                      <a:pt x="0" y="404"/>
                      <a:pt x="0" y="394"/>
                      <a:pt x="1" y="383"/>
                    </a:cubicBezTo>
                    <a:cubicBezTo>
                      <a:pt x="2" y="379"/>
                      <a:pt x="3" y="374"/>
                      <a:pt x="7" y="372"/>
                    </a:cubicBezTo>
                    <a:cubicBezTo>
                      <a:pt x="20" y="361"/>
                      <a:pt x="28" y="346"/>
                      <a:pt x="33" y="331"/>
                    </a:cubicBezTo>
                    <a:cubicBezTo>
                      <a:pt x="36" y="325"/>
                      <a:pt x="37" y="319"/>
                      <a:pt x="39" y="313"/>
                    </a:cubicBezTo>
                    <a:cubicBezTo>
                      <a:pt x="42" y="304"/>
                      <a:pt x="45" y="294"/>
                      <a:pt x="49" y="286"/>
                    </a:cubicBezTo>
                    <a:cubicBezTo>
                      <a:pt x="56" y="272"/>
                      <a:pt x="56" y="258"/>
                      <a:pt x="53" y="244"/>
                    </a:cubicBezTo>
                    <a:cubicBezTo>
                      <a:pt x="52" y="240"/>
                      <a:pt x="51" y="237"/>
                      <a:pt x="50" y="233"/>
                    </a:cubicBezTo>
                    <a:cubicBezTo>
                      <a:pt x="49" y="229"/>
                      <a:pt x="47" y="225"/>
                      <a:pt x="44" y="221"/>
                    </a:cubicBezTo>
                    <a:cubicBezTo>
                      <a:pt x="42" y="217"/>
                      <a:pt x="39" y="212"/>
                      <a:pt x="38" y="207"/>
                    </a:cubicBezTo>
                    <a:cubicBezTo>
                      <a:pt x="36" y="202"/>
                      <a:pt x="38" y="199"/>
                      <a:pt x="44" y="199"/>
                    </a:cubicBezTo>
                    <a:cubicBezTo>
                      <a:pt x="48" y="199"/>
                      <a:pt x="51" y="199"/>
                      <a:pt x="54" y="201"/>
                    </a:cubicBezTo>
                    <a:cubicBezTo>
                      <a:pt x="55" y="202"/>
                      <a:pt x="56" y="203"/>
                      <a:pt x="57" y="203"/>
                    </a:cubicBezTo>
                    <a:cubicBezTo>
                      <a:pt x="62" y="208"/>
                      <a:pt x="68" y="209"/>
                      <a:pt x="75" y="209"/>
                    </a:cubicBezTo>
                    <a:cubicBezTo>
                      <a:pt x="83" y="209"/>
                      <a:pt x="90" y="212"/>
                      <a:pt x="96" y="218"/>
                    </a:cubicBezTo>
                    <a:cubicBezTo>
                      <a:pt x="99" y="221"/>
                      <a:pt x="103" y="223"/>
                      <a:pt x="107" y="223"/>
                    </a:cubicBezTo>
                    <a:cubicBezTo>
                      <a:pt x="110" y="223"/>
                      <a:pt x="112" y="224"/>
                      <a:pt x="115" y="225"/>
                    </a:cubicBezTo>
                    <a:cubicBezTo>
                      <a:pt x="120" y="226"/>
                      <a:pt x="124" y="229"/>
                      <a:pt x="126" y="233"/>
                    </a:cubicBezTo>
                    <a:cubicBezTo>
                      <a:pt x="126" y="234"/>
                      <a:pt x="127" y="235"/>
                      <a:pt x="128" y="236"/>
                    </a:cubicBezTo>
                    <a:cubicBezTo>
                      <a:pt x="131" y="236"/>
                      <a:pt x="132" y="234"/>
                      <a:pt x="133" y="231"/>
                    </a:cubicBezTo>
                    <a:cubicBezTo>
                      <a:pt x="134" y="229"/>
                      <a:pt x="134" y="227"/>
                      <a:pt x="134" y="225"/>
                    </a:cubicBezTo>
                    <a:cubicBezTo>
                      <a:pt x="134" y="217"/>
                      <a:pt x="134" y="208"/>
                      <a:pt x="135" y="200"/>
                    </a:cubicBezTo>
                    <a:cubicBezTo>
                      <a:pt x="137" y="176"/>
                      <a:pt x="139" y="151"/>
                      <a:pt x="137" y="127"/>
                    </a:cubicBezTo>
                    <a:cubicBezTo>
                      <a:pt x="137" y="118"/>
                      <a:pt x="135" y="109"/>
                      <a:pt x="133" y="99"/>
                    </a:cubicBezTo>
                    <a:cubicBezTo>
                      <a:pt x="132" y="90"/>
                      <a:pt x="127" y="81"/>
                      <a:pt x="121" y="74"/>
                    </a:cubicBezTo>
                    <a:cubicBezTo>
                      <a:pt x="116" y="67"/>
                      <a:pt x="111" y="61"/>
                      <a:pt x="105" y="55"/>
                    </a:cubicBezTo>
                    <a:cubicBezTo>
                      <a:pt x="98" y="46"/>
                      <a:pt x="90" y="36"/>
                      <a:pt x="83" y="27"/>
                    </a:cubicBezTo>
                    <a:cubicBezTo>
                      <a:pt x="79" y="22"/>
                      <a:pt x="77" y="15"/>
                      <a:pt x="77" y="9"/>
                    </a:cubicBezTo>
                    <a:cubicBezTo>
                      <a:pt x="77" y="3"/>
                      <a:pt x="80" y="0"/>
                      <a:pt x="86" y="2"/>
                    </a:cubicBezTo>
                    <a:cubicBezTo>
                      <a:pt x="89" y="2"/>
                      <a:pt x="92" y="4"/>
                      <a:pt x="95" y="6"/>
                    </a:cubicBezTo>
                    <a:cubicBezTo>
                      <a:pt x="105" y="15"/>
                      <a:pt x="116" y="22"/>
                      <a:pt x="128" y="28"/>
                    </a:cubicBezTo>
                    <a:cubicBezTo>
                      <a:pt x="141" y="35"/>
                      <a:pt x="154" y="43"/>
                      <a:pt x="165" y="52"/>
                    </a:cubicBezTo>
                    <a:cubicBezTo>
                      <a:pt x="172" y="58"/>
                      <a:pt x="179" y="64"/>
                      <a:pt x="184" y="72"/>
                    </a:cubicBezTo>
                    <a:cubicBezTo>
                      <a:pt x="186" y="75"/>
                      <a:pt x="188" y="78"/>
                      <a:pt x="189" y="83"/>
                    </a:cubicBezTo>
                    <a:cubicBezTo>
                      <a:pt x="192" y="122"/>
                      <a:pt x="193" y="162"/>
                      <a:pt x="193" y="202"/>
                    </a:cubicBezTo>
                    <a:cubicBezTo>
                      <a:pt x="193" y="232"/>
                      <a:pt x="192" y="262"/>
                      <a:pt x="189" y="292"/>
                    </a:cubicBezTo>
                    <a:cubicBezTo>
                      <a:pt x="186" y="321"/>
                      <a:pt x="183" y="350"/>
                      <a:pt x="176" y="378"/>
                    </a:cubicBezTo>
                    <a:cubicBezTo>
                      <a:pt x="173" y="388"/>
                      <a:pt x="170" y="399"/>
                      <a:pt x="165" y="409"/>
                    </a:cubicBezTo>
                    <a:cubicBezTo>
                      <a:pt x="162" y="414"/>
                      <a:pt x="159" y="419"/>
                      <a:pt x="155" y="423"/>
                    </a:cubicBezTo>
                    <a:cubicBezTo>
                      <a:pt x="152" y="426"/>
                      <a:pt x="149" y="428"/>
                      <a:pt x="145" y="428"/>
                    </a:cubicBezTo>
                    <a:cubicBezTo>
                      <a:pt x="140" y="429"/>
                      <a:pt x="136" y="427"/>
                      <a:pt x="135" y="422"/>
                    </a:cubicBezTo>
                    <a:cubicBezTo>
                      <a:pt x="135" y="420"/>
                      <a:pt x="135" y="418"/>
                      <a:pt x="134" y="415"/>
                    </a:cubicBezTo>
                    <a:cubicBezTo>
                      <a:pt x="134" y="407"/>
                      <a:pt x="135" y="399"/>
                      <a:pt x="135" y="391"/>
                    </a:cubicBezTo>
                    <a:cubicBezTo>
                      <a:pt x="134" y="383"/>
                      <a:pt x="134" y="375"/>
                      <a:pt x="131" y="367"/>
                    </a:cubicBezTo>
                    <a:close/>
                    <a:moveTo>
                      <a:pt x="132" y="255"/>
                    </a:moveTo>
                    <a:cubicBezTo>
                      <a:pt x="127" y="257"/>
                      <a:pt x="125" y="260"/>
                      <a:pt x="124" y="264"/>
                    </a:cubicBezTo>
                    <a:cubicBezTo>
                      <a:pt x="123" y="267"/>
                      <a:pt x="122" y="271"/>
                      <a:pt x="119" y="273"/>
                    </a:cubicBezTo>
                    <a:cubicBezTo>
                      <a:pt x="114" y="277"/>
                      <a:pt x="108" y="280"/>
                      <a:pt x="102" y="280"/>
                    </a:cubicBezTo>
                    <a:cubicBezTo>
                      <a:pt x="97" y="280"/>
                      <a:pt x="94" y="282"/>
                      <a:pt x="91" y="285"/>
                    </a:cubicBezTo>
                    <a:cubicBezTo>
                      <a:pt x="87" y="289"/>
                      <a:pt x="84" y="292"/>
                      <a:pt x="81" y="296"/>
                    </a:cubicBezTo>
                    <a:cubicBezTo>
                      <a:pt x="78" y="299"/>
                      <a:pt x="76" y="302"/>
                      <a:pt x="75" y="305"/>
                    </a:cubicBezTo>
                    <a:cubicBezTo>
                      <a:pt x="71" y="315"/>
                      <a:pt x="66" y="323"/>
                      <a:pt x="59" y="331"/>
                    </a:cubicBezTo>
                    <a:cubicBezTo>
                      <a:pt x="54" y="337"/>
                      <a:pt x="50" y="343"/>
                      <a:pt x="45" y="349"/>
                    </a:cubicBezTo>
                    <a:cubicBezTo>
                      <a:pt x="39" y="356"/>
                      <a:pt x="34" y="364"/>
                      <a:pt x="31" y="373"/>
                    </a:cubicBezTo>
                    <a:cubicBezTo>
                      <a:pt x="29" y="377"/>
                      <a:pt x="29" y="379"/>
                      <a:pt x="34" y="381"/>
                    </a:cubicBezTo>
                    <a:cubicBezTo>
                      <a:pt x="38" y="382"/>
                      <a:pt x="42" y="383"/>
                      <a:pt x="46" y="382"/>
                    </a:cubicBezTo>
                    <a:cubicBezTo>
                      <a:pt x="53" y="381"/>
                      <a:pt x="59" y="378"/>
                      <a:pt x="64" y="374"/>
                    </a:cubicBezTo>
                    <a:cubicBezTo>
                      <a:pt x="69" y="371"/>
                      <a:pt x="73" y="367"/>
                      <a:pt x="78" y="363"/>
                    </a:cubicBezTo>
                    <a:cubicBezTo>
                      <a:pt x="81" y="361"/>
                      <a:pt x="83" y="359"/>
                      <a:pt x="87" y="358"/>
                    </a:cubicBezTo>
                    <a:cubicBezTo>
                      <a:pt x="97" y="356"/>
                      <a:pt x="106" y="351"/>
                      <a:pt x="114" y="346"/>
                    </a:cubicBezTo>
                    <a:cubicBezTo>
                      <a:pt x="119" y="343"/>
                      <a:pt x="123" y="340"/>
                      <a:pt x="127" y="338"/>
                    </a:cubicBezTo>
                    <a:cubicBezTo>
                      <a:pt x="131" y="335"/>
                      <a:pt x="133" y="331"/>
                      <a:pt x="133" y="325"/>
                    </a:cubicBezTo>
                    <a:cubicBezTo>
                      <a:pt x="132" y="304"/>
                      <a:pt x="132" y="282"/>
                      <a:pt x="132" y="260"/>
                    </a:cubicBezTo>
                    <a:cubicBezTo>
                      <a:pt x="132" y="259"/>
                      <a:pt x="132" y="257"/>
                      <a:pt x="132" y="25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1" name="Freeform 12">
                <a:extLst>
                  <a:ext uri="{FF2B5EF4-FFF2-40B4-BE49-F238E27FC236}">
                    <a16:creationId xmlns:a16="http://schemas.microsoft.com/office/drawing/2014/main" id="{D829A78B-B6EB-4549-B14A-40D05309B0CA}"/>
                  </a:ext>
                </a:extLst>
              </p:cNvPr>
              <p:cNvSpPr>
                <a:spLocks/>
              </p:cNvSpPr>
              <p:nvPr/>
            </p:nvSpPr>
            <p:spPr bwMode="auto">
              <a:xfrm>
                <a:off x="5375547" y="2443057"/>
                <a:ext cx="650372" cy="900269"/>
              </a:xfrm>
              <a:custGeom>
                <a:avLst/>
                <a:gdLst>
                  <a:gd name="T0" fmla="*/ 34 w 229"/>
                  <a:gd name="T1" fmla="*/ 0 h 316"/>
                  <a:gd name="T2" fmla="*/ 37 w 229"/>
                  <a:gd name="T3" fmla="*/ 2 h 316"/>
                  <a:gd name="T4" fmla="*/ 69 w 229"/>
                  <a:gd name="T5" fmla="*/ 32 h 316"/>
                  <a:gd name="T6" fmla="*/ 73 w 229"/>
                  <a:gd name="T7" fmla="*/ 38 h 316"/>
                  <a:gd name="T8" fmla="*/ 99 w 229"/>
                  <a:gd name="T9" fmla="*/ 117 h 316"/>
                  <a:gd name="T10" fmla="*/ 101 w 229"/>
                  <a:gd name="T11" fmla="*/ 128 h 316"/>
                  <a:gd name="T12" fmla="*/ 112 w 229"/>
                  <a:gd name="T13" fmla="*/ 132 h 316"/>
                  <a:gd name="T14" fmla="*/ 120 w 229"/>
                  <a:gd name="T15" fmla="*/ 127 h 316"/>
                  <a:gd name="T16" fmla="*/ 145 w 229"/>
                  <a:gd name="T17" fmla="*/ 109 h 316"/>
                  <a:gd name="T18" fmla="*/ 148 w 229"/>
                  <a:gd name="T19" fmla="*/ 103 h 316"/>
                  <a:gd name="T20" fmla="*/ 148 w 229"/>
                  <a:gd name="T21" fmla="*/ 80 h 316"/>
                  <a:gd name="T22" fmla="*/ 159 w 229"/>
                  <a:gd name="T23" fmla="*/ 69 h 316"/>
                  <a:gd name="T24" fmla="*/ 162 w 229"/>
                  <a:gd name="T25" fmla="*/ 71 h 316"/>
                  <a:gd name="T26" fmla="*/ 164 w 229"/>
                  <a:gd name="T27" fmla="*/ 75 h 316"/>
                  <a:gd name="T28" fmla="*/ 171 w 229"/>
                  <a:gd name="T29" fmla="*/ 86 h 316"/>
                  <a:gd name="T30" fmla="*/ 204 w 229"/>
                  <a:gd name="T31" fmla="*/ 104 h 316"/>
                  <a:gd name="T32" fmla="*/ 209 w 229"/>
                  <a:gd name="T33" fmla="*/ 112 h 316"/>
                  <a:gd name="T34" fmla="*/ 169 w 229"/>
                  <a:gd name="T35" fmla="*/ 170 h 316"/>
                  <a:gd name="T36" fmla="*/ 128 w 229"/>
                  <a:gd name="T37" fmla="*/ 175 h 316"/>
                  <a:gd name="T38" fmla="*/ 114 w 229"/>
                  <a:gd name="T39" fmla="*/ 190 h 316"/>
                  <a:gd name="T40" fmla="*/ 115 w 229"/>
                  <a:gd name="T41" fmla="*/ 196 h 316"/>
                  <a:gd name="T42" fmla="*/ 115 w 229"/>
                  <a:gd name="T43" fmla="*/ 219 h 316"/>
                  <a:gd name="T44" fmla="*/ 109 w 229"/>
                  <a:gd name="T45" fmla="*/ 226 h 316"/>
                  <a:gd name="T46" fmla="*/ 89 w 229"/>
                  <a:gd name="T47" fmla="*/ 246 h 316"/>
                  <a:gd name="T48" fmla="*/ 95 w 229"/>
                  <a:gd name="T49" fmla="*/ 260 h 316"/>
                  <a:gd name="T50" fmla="*/ 113 w 229"/>
                  <a:gd name="T51" fmla="*/ 259 h 316"/>
                  <a:gd name="T52" fmla="*/ 148 w 229"/>
                  <a:gd name="T53" fmla="*/ 248 h 316"/>
                  <a:gd name="T54" fmla="*/ 170 w 229"/>
                  <a:gd name="T55" fmla="*/ 243 h 316"/>
                  <a:gd name="T56" fmla="*/ 187 w 229"/>
                  <a:gd name="T57" fmla="*/ 237 h 316"/>
                  <a:gd name="T58" fmla="*/ 212 w 229"/>
                  <a:gd name="T59" fmla="*/ 229 h 316"/>
                  <a:gd name="T60" fmla="*/ 220 w 229"/>
                  <a:gd name="T61" fmla="*/ 229 h 316"/>
                  <a:gd name="T62" fmla="*/ 227 w 229"/>
                  <a:gd name="T63" fmla="*/ 241 h 316"/>
                  <a:gd name="T64" fmla="*/ 214 w 229"/>
                  <a:gd name="T65" fmla="*/ 267 h 316"/>
                  <a:gd name="T66" fmla="*/ 203 w 229"/>
                  <a:gd name="T67" fmla="*/ 277 h 316"/>
                  <a:gd name="T68" fmla="*/ 174 w 229"/>
                  <a:gd name="T69" fmla="*/ 289 h 316"/>
                  <a:gd name="T70" fmla="*/ 140 w 229"/>
                  <a:gd name="T71" fmla="*/ 298 h 316"/>
                  <a:gd name="T72" fmla="*/ 127 w 229"/>
                  <a:gd name="T73" fmla="*/ 298 h 316"/>
                  <a:gd name="T74" fmla="*/ 116 w 229"/>
                  <a:gd name="T75" fmla="*/ 301 h 316"/>
                  <a:gd name="T76" fmla="*/ 55 w 229"/>
                  <a:gd name="T77" fmla="*/ 304 h 316"/>
                  <a:gd name="T78" fmla="*/ 44 w 229"/>
                  <a:gd name="T79" fmla="*/ 292 h 316"/>
                  <a:gd name="T80" fmla="*/ 27 w 229"/>
                  <a:gd name="T81" fmla="*/ 257 h 316"/>
                  <a:gd name="T82" fmla="*/ 25 w 229"/>
                  <a:gd name="T83" fmla="*/ 252 h 316"/>
                  <a:gd name="T84" fmla="*/ 18 w 229"/>
                  <a:gd name="T85" fmla="*/ 217 h 316"/>
                  <a:gd name="T86" fmla="*/ 18 w 229"/>
                  <a:gd name="T87" fmla="*/ 210 h 316"/>
                  <a:gd name="T88" fmla="*/ 1 w 229"/>
                  <a:gd name="T89" fmla="*/ 140 h 316"/>
                  <a:gd name="T90" fmla="*/ 0 w 229"/>
                  <a:gd name="T91" fmla="*/ 134 h 316"/>
                  <a:gd name="T92" fmla="*/ 18 w 229"/>
                  <a:gd name="T93" fmla="*/ 50 h 316"/>
                  <a:gd name="T94" fmla="*/ 32 w 229"/>
                  <a:gd name="T95" fmla="*/ 4 h 316"/>
                  <a:gd name="T96" fmla="*/ 34 w 229"/>
                  <a:gd name="T97" fmla="*/ 0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9" h="316">
                    <a:moveTo>
                      <a:pt x="34" y="0"/>
                    </a:moveTo>
                    <a:cubicBezTo>
                      <a:pt x="35" y="1"/>
                      <a:pt x="36" y="2"/>
                      <a:pt x="37" y="2"/>
                    </a:cubicBezTo>
                    <a:cubicBezTo>
                      <a:pt x="48" y="12"/>
                      <a:pt x="58" y="22"/>
                      <a:pt x="69" y="32"/>
                    </a:cubicBezTo>
                    <a:cubicBezTo>
                      <a:pt x="71" y="34"/>
                      <a:pt x="72" y="36"/>
                      <a:pt x="73" y="38"/>
                    </a:cubicBezTo>
                    <a:cubicBezTo>
                      <a:pt x="86" y="63"/>
                      <a:pt x="94" y="89"/>
                      <a:pt x="99" y="117"/>
                    </a:cubicBezTo>
                    <a:cubicBezTo>
                      <a:pt x="99" y="120"/>
                      <a:pt x="100" y="124"/>
                      <a:pt x="101" y="128"/>
                    </a:cubicBezTo>
                    <a:cubicBezTo>
                      <a:pt x="103" y="133"/>
                      <a:pt x="107" y="134"/>
                      <a:pt x="112" y="132"/>
                    </a:cubicBezTo>
                    <a:cubicBezTo>
                      <a:pt x="115" y="130"/>
                      <a:pt x="117" y="129"/>
                      <a:pt x="120" y="127"/>
                    </a:cubicBezTo>
                    <a:cubicBezTo>
                      <a:pt x="128" y="121"/>
                      <a:pt x="136" y="115"/>
                      <a:pt x="145" y="109"/>
                    </a:cubicBezTo>
                    <a:cubicBezTo>
                      <a:pt x="147" y="108"/>
                      <a:pt x="148" y="106"/>
                      <a:pt x="148" y="103"/>
                    </a:cubicBezTo>
                    <a:cubicBezTo>
                      <a:pt x="148" y="95"/>
                      <a:pt x="148" y="88"/>
                      <a:pt x="148" y="80"/>
                    </a:cubicBezTo>
                    <a:cubicBezTo>
                      <a:pt x="148" y="75"/>
                      <a:pt x="153" y="69"/>
                      <a:pt x="159" y="69"/>
                    </a:cubicBezTo>
                    <a:cubicBezTo>
                      <a:pt x="160" y="69"/>
                      <a:pt x="162" y="70"/>
                      <a:pt x="162" y="71"/>
                    </a:cubicBezTo>
                    <a:cubicBezTo>
                      <a:pt x="163" y="72"/>
                      <a:pt x="164" y="73"/>
                      <a:pt x="164" y="75"/>
                    </a:cubicBezTo>
                    <a:cubicBezTo>
                      <a:pt x="164" y="79"/>
                      <a:pt x="167" y="83"/>
                      <a:pt x="171" y="86"/>
                    </a:cubicBezTo>
                    <a:cubicBezTo>
                      <a:pt x="181" y="94"/>
                      <a:pt x="192" y="100"/>
                      <a:pt x="204" y="104"/>
                    </a:cubicBezTo>
                    <a:cubicBezTo>
                      <a:pt x="208" y="106"/>
                      <a:pt x="209" y="108"/>
                      <a:pt x="209" y="112"/>
                    </a:cubicBezTo>
                    <a:cubicBezTo>
                      <a:pt x="210" y="140"/>
                      <a:pt x="196" y="160"/>
                      <a:pt x="169" y="170"/>
                    </a:cubicBezTo>
                    <a:cubicBezTo>
                      <a:pt x="156" y="175"/>
                      <a:pt x="142" y="177"/>
                      <a:pt x="128" y="175"/>
                    </a:cubicBezTo>
                    <a:cubicBezTo>
                      <a:pt x="119" y="173"/>
                      <a:pt x="112" y="182"/>
                      <a:pt x="114" y="190"/>
                    </a:cubicBezTo>
                    <a:cubicBezTo>
                      <a:pt x="114" y="192"/>
                      <a:pt x="115" y="194"/>
                      <a:pt x="115" y="196"/>
                    </a:cubicBezTo>
                    <a:cubicBezTo>
                      <a:pt x="118" y="203"/>
                      <a:pt x="118" y="211"/>
                      <a:pt x="115" y="219"/>
                    </a:cubicBezTo>
                    <a:cubicBezTo>
                      <a:pt x="114" y="222"/>
                      <a:pt x="112" y="224"/>
                      <a:pt x="109" y="226"/>
                    </a:cubicBezTo>
                    <a:cubicBezTo>
                      <a:pt x="101" y="231"/>
                      <a:pt x="95" y="238"/>
                      <a:pt x="89" y="246"/>
                    </a:cubicBezTo>
                    <a:cubicBezTo>
                      <a:pt x="84" y="254"/>
                      <a:pt x="85" y="258"/>
                      <a:pt x="95" y="260"/>
                    </a:cubicBezTo>
                    <a:cubicBezTo>
                      <a:pt x="101" y="261"/>
                      <a:pt x="107" y="261"/>
                      <a:pt x="113" y="259"/>
                    </a:cubicBezTo>
                    <a:cubicBezTo>
                      <a:pt x="125" y="256"/>
                      <a:pt x="137" y="252"/>
                      <a:pt x="148" y="248"/>
                    </a:cubicBezTo>
                    <a:cubicBezTo>
                      <a:pt x="155" y="245"/>
                      <a:pt x="162" y="243"/>
                      <a:pt x="170" y="243"/>
                    </a:cubicBezTo>
                    <a:cubicBezTo>
                      <a:pt x="176" y="242"/>
                      <a:pt x="182" y="240"/>
                      <a:pt x="187" y="237"/>
                    </a:cubicBezTo>
                    <a:cubicBezTo>
                      <a:pt x="195" y="234"/>
                      <a:pt x="203" y="230"/>
                      <a:pt x="212" y="229"/>
                    </a:cubicBezTo>
                    <a:cubicBezTo>
                      <a:pt x="214" y="229"/>
                      <a:pt x="217" y="229"/>
                      <a:pt x="220" y="229"/>
                    </a:cubicBezTo>
                    <a:cubicBezTo>
                      <a:pt x="226" y="230"/>
                      <a:pt x="229" y="236"/>
                      <a:pt x="227" y="241"/>
                    </a:cubicBezTo>
                    <a:cubicBezTo>
                      <a:pt x="223" y="250"/>
                      <a:pt x="218" y="259"/>
                      <a:pt x="214" y="267"/>
                    </a:cubicBezTo>
                    <a:cubicBezTo>
                      <a:pt x="211" y="271"/>
                      <a:pt x="207" y="274"/>
                      <a:pt x="203" y="277"/>
                    </a:cubicBezTo>
                    <a:cubicBezTo>
                      <a:pt x="194" y="282"/>
                      <a:pt x="184" y="286"/>
                      <a:pt x="174" y="289"/>
                    </a:cubicBezTo>
                    <a:cubicBezTo>
                      <a:pt x="163" y="292"/>
                      <a:pt x="151" y="295"/>
                      <a:pt x="140" y="298"/>
                    </a:cubicBezTo>
                    <a:cubicBezTo>
                      <a:pt x="136" y="299"/>
                      <a:pt x="131" y="298"/>
                      <a:pt x="127" y="298"/>
                    </a:cubicBezTo>
                    <a:cubicBezTo>
                      <a:pt x="122" y="298"/>
                      <a:pt x="119" y="299"/>
                      <a:pt x="116" y="301"/>
                    </a:cubicBezTo>
                    <a:cubicBezTo>
                      <a:pt x="97" y="315"/>
                      <a:pt x="74" y="316"/>
                      <a:pt x="55" y="304"/>
                    </a:cubicBezTo>
                    <a:cubicBezTo>
                      <a:pt x="51" y="301"/>
                      <a:pt x="47" y="297"/>
                      <a:pt x="44" y="292"/>
                    </a:cubicBezTo>
                    <a:cubicBezTo>
                      <a:pt x="37" y="281"/>
                      <a:pt x="32" y="269"/>
                      <a:pt x="27" y="257"/>
                    </a:cubicBezTo>
                    <a:cubicBezTo>
                      <a:pt x="26" y="255"/>
                      <a:pt x="26" y="254"/>
                      <a:pt x="25" y="252"/>
                    </a:cubicBezTo>
                    <a:cubicBezTo>
                      <a:pt x="20" y="241"/>
                      <a:pt x="17" y="230"/>
                      <a:pt x="18" y="217"/>
                    </a:cubicBezTo>
                    <a:cubicBezTo>
                      <a:pt x="19" y="215"/>
                      <a:pt x="18" y="213"/>
                      <a:pt x="18" y="210"/>
                    </a:cubicBezTo>
                    <a:cubicBezTo>
                      <a:pt x="12" y="187"/>
                      <a:pt x="6" y="163"/>
                      <a:pt x="1" y="140"/>
                    </a:cubicBezTo>
                    <a:cubicBezTo>
                      <a:pt x="0" y="138"/>
                      <a:pt x="0" y="136"/>
                      <a:pt x="0" y="134"/>
                    </a:cubicBezTo>
                    <a:cubicBezTo>
                      <a:pt x="6" y="106"/>
                      <a:pt x="12" y="78"/>
                      <a:pt x="18" y="50"/>
                    </a:cubicBezTo>
                    <a:cubicBezTo>
                      <a:pt x="22" y="35"/>
                      <a:pt x="26" y="19"/>
                      <a:pt x="32" y="4"/>
                    </a:cubicBezTo>
                    <a:cubicBezTo>
                      <a:pt x="33" y="2"/>
                      <a:pt x="33" y="1"/>
                      <a:pt x="3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2" name="Freeform 13">
                <a:extLst>
                  <a:ext uri="{FF2B5EF4-FFF2-40B4-BE49-F238E27FC236}">
                    <a16:creationId xmlns:a16="http://schemas.microsoft.com/office/drawing/2014/main" id="{E842F311-7DA4-44B7-A236-43EEB282428F}"/>
                  </a:ext>
                </a:extLst>
              </p:cNvPr>
              <p:cNvSpPr>
                <a:spLocks/>
              </p:cNvSpPr>
              <p:nvPr/>
            </p:nvSpPr>
            <p:spPr bwMode="auto">
              <a:xfrm>
                <a:off x="6355912" y="2792272"/>
                <a:ext cx="772117" cy="855416"/>
              </a:xfrm>
              <a:custGeom>
                <a:avLst/>
                <a:gdLst>
                  <a:gd name="T0" fmla="*/ 194 w 271"/>
                  <a:gd name="T1" fmla="*/ 98 h 300"/>
                  <a:gd name="T2" fmla="*/ 236 w 271"/>
                  <a:gd name="T3" fmla="*/ 96 h 300"/>
                  <a:gd name="T4" fmla="*/ 237 w 271"/>
                  <a:gd name="T5" fmla="*/ 111 h 300"/>
                  <a:gd name="T6" fmla="*/ 175 w 271"/>
                  <a:gd name="T7" fmla="*/ 150 h 300"/>
                  <a:gd name="T8" fmla="*/ 169 w 271"/>
                  <a:gd name="T9" fmla="*/ 195 h 300"/>
                  <a:gd name="T10" fmla="*/ 177 w 271"/>
                  <a:gd name="T11" fmla="*/ 299 h 300"/>
                  <a:gd name="T12" fmla="*/ 159 w 271"/>
                  <a:gd name="T13" fmla="*/ 285 h 300"/>
                  <a:gd name="T14" fmla="*/ 150 w 271"/>
                  <a:gd name="T15" fmla="*/ 266 h 300"/>
                  <a:gd name="T16" fmla="*/ 133 w 271"/>
                  <a:gd name="T17" fmla="*/ 260 h 300"/>
                  <a:gd name="T18" fmla="*/ 132 w 271"/>
                  <a:gd name="T19" fmla="*/ 243 h 300"/>
                  <a:gd name="T20" fmla="*/ 149 w 271"/>
                  <a:gd name="T21" fmla="*/ 232 h 300"/>
                  <a:gd name="T22" fmla="*/ 139 w 271"/>
                  <a:gd name="T23" fmla="*/ 197 h 300"/>
                  <a:gd name="T24" fmla="*/ 117 w 271"/>
                  <a:gd name="T25" fmla="*/ 216 h 300"/>
                  <a:gd name="T26" fmla="*/ 101 w 271"/>
                  <a:gd name="T27" fmla="*/ 235 h 300"/>
                  <a:gd name="T28" fmla="*/ 26 w 271"/>
                  <a:gd name="T29" fmla="*/ 293 h 300"/>
                  <a:gd name="T30" fmla="*/ 0 w 271"/>
                  <a:gd name="T31" fmla="*/ 243 h 300"/>
                  <a:gd name="T32" fmla="*/ 9 w 271"/>
                  <a:gd name="T33" fmla="*/ 237 h 300"/>
                  <a:gd name="T34" fmla="*/ 32 w 271"/>
                  <a:gd name="T35" fmla="*/ 234 h 300"/>
                  <a:gd name="T36" fmla="*/ 59 w 271"/>
                  <a:gd name="T37" fmla="*/ 219 h 300"/>
                  <a:gd name="T38" fmla="*/ 116 w 271"/>
                  <a:gd name="T39" fmla="*/ 185 h 300"/>
                  <a:gd name="T40" fmla="*/ 145 w 271"/>
                  <a:gd name="T41" fmla="*/ 155 h 300"/>
                  <a:gd name="T42" fmla="*/ 133 w 271"/>
                  <a:gd name="T43" fmla="*/ 142 h 300"/>
                  <a:gd name="T44" fmla="*/ 145 w 271"/>
                  <a:gd name="T45" fmla="*/ 112 h 300"/>
                  <a:gd name="T46" fmla="*/ 143 w 271"/>
                  <a:gd name="T47" fmla="*/ 104 h 300"/>
                  <a:gd name="T48" fmla="*/ 124 w 271"/>
                  <a:gd name="T49" fmla="*/ 108 h 300"/>
                  <a:gd name="T50" fmla="*/ 121 w 271"/>
                  <a:gd name="T51" fmla="*/ 140 h 300"/>
                  <a:gd name="T52" fmla="*/ 87 w 271"/>
                  <a:gd name="T53" fmla="*/ 188 h 300"/>
                  <a:gd name="T54" fmla="*/ 73 w 271"/>
                  <a:gd name="T55" fmla="*/ 176 h 300"/>
                  <a:gd name="T56" fmla="*/ 67 w 271"/>
                  <a:gd name="T57" fmla="*/ 159 h 300"/>
                  <a:gd name="T58" fmla="*/ 66 w 271"/>
                  <a:gd name="T59" fmla="*/ 63 h 300"/>
                  <a:gd name="T60" fmla="*/ 72 w 271"/>
                  <a:gd name="T61" fmla="*/ 47 h 300"/>
                  <a:gd name="T62" fmla="*/ 88 w 271"/>
                  <a:gd name="T63" fmla="*/ 55 h 300"/>
                  <a:gd name="T64" fmla="*/ 109 w 271"/>
                  <a:gd name="T65" fmla="*/ 63 h 300"/>
                  <a:gd name="T66" fmla="*/ 160 w 271"/>
                  <a:gd name="T67" fmla="*/ 28 h 300"/>
                  <a:gd name="T68" fmla="*/ 187 w 271"/>
                  <a:gd name="T69" fmla="*/ 16 h 300"/>
                  <a:gd name="T70" fmla="*/ 258 w 271"/>
                  <a:gd name="T71" fmla="*/ 4 h 300"/>
                  <a:gd name="T72" fmla="*/ 271 w 271"/>
                  <a:gd name="T73" fmla="*/ 16 h 300"/>
                  <a:gd name="T74" fmla="*/ 248 w 271"/>
                  <a:gd name="T75" fmla="*/ 37 h 300"/>
                  <a:gd name="T76" fmla="*/ 215 w 271"/>
                  <a:gd name="T77" fmla="*/ 67 h 300"/>
                  <a:gd name="T78" fmla="*/ 186 w 271"/>
                  <a:gd name="T79" fmla="*/ 95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71" h="300">
                    <a:moveTo>
                      <a:pt x="185" y="102"/>
                    </a:moveTo>
                    <a:cubicBezTo>
                      <a:pt x="188" y="101"/>
                      <a:pt x="191" y="99"/>
                      <a:pt x="194" y="98"/>
                    </a:cubicBezTo>
                    <a:cubicBezTo>
                      <a:pt x="200" y="94"/>
                      <a:pt x="206" y="91"/>
                      <a:pt x="213" y="90"/>
                    </a:cubicBezTo>
                    <a:cubicBezTo>
                      <a:pt x="221" y="89"/>
                      <a:pt x="229" y="92"/>
                      <a:pt x="236" y="96"/>
                    </a:cubicBezTo>
                    <a:cubicBezTo>
                      <a:pt x="237" y="97"/>
                      <a:pt x="238" y="98"/>
                      <a:pt x="239" y="99"/>
                    </a:cubicBezTo>
                    <a:cubicBezTo>
                      <a:pt x="242" y="103"/>
                      <a:pt x="242" y="108"/>
                      <a:pt x="237" y="111"/>
                    </a:cubicBezTo>
                    <a:cubicBezTo>
                      <a:pt x="220" y="127"/>
                      <a:pt x="200" y="139"/>
                      <a:pt x="179" y="148"/>
                    </a:cubicBezTo>
                    <a:cubicBezTo>
                      <a:pt x="178" y="149"/>
                      <a:pt x="176" y="149"/>
                      <a:pt x="175" y="150"/>
                    </a:cubicBezTo>
                    <a:cubicBezTo>
                      <a:pt x="167" y="153"/>
                      <a:pt x="164" y="159"/>
                      <a:pt x="163" y="168"/>
                    </a:cubicBezTo>
                    <a:cubicBezTo>
                      <a:pt x="163" y="177"/>
                      <a:pt x="165" y="187"/>
                      <a:pt x="169" y="195"/>
                    </a:cubicBezTo>
                    <a:cubicBezTo>
                      <a:pt x="182" y="226"/>
                      <a:pt x="186" y="259"/>
                      <a:pt x="185" y="292"/>
                    </a:cubicBezTo>
                    <a:cubicBezTo>
                      <a:pt x="185" y="298"/>
                      <a:pt x="183" y="300"/>
                      <a:pt x="177" y="299"/>
                    </a:cubicBezTo>
                    <a:cubicBezTo>
                      <a:pt x="171" y="299"/>
                      <a:pt x="165" y="297"/>
                      <a:pt x="161" y="292"/>
                    </a:cubicBezTo>
                    <a:cubicBezTo>
                      <a:pt x="159" y="290"/>
                      <a:pt x="159" y="287"/>
                      <a:pt x="159" y="285"/>
                    </a:cubicBezTo>
                    <a:cubicBezTo>
                      <a:pt x="159" y="284"/>
                      <a:pt x="159" y="282"/>
                      <a:pt x="159" y="281"/>
                    </a:cubicBezTo>
                    <a:cubicBezTo>
                      <a:pt x="159" y="274"/>
                      <a:pt x="156" y="269"/>
                      <a:pt x="150" y="266"/>
                    </a:cubicBezTo>
                    <a:cubicBezTo>
                      <a:pt x="146" y="263"/>
                      <a:pt x="141" y="262"/>
                      <a:pt x="136" y="260"/>
                    </a:cubicBezTo>
                    <a:cubicBezTo>
                      <a:pt x="135" y="260"/>
                      <a:pt x="134" y="260"/>
                      <a:pt x="133" y="260"/>
                    </a:cubicBezTo>
                    <a:cubicBezTo>
                      <a:pt x="129" y="258"/>
                      <a:pt x="126" y="255"/>
                      <a:pt x="126" y="252"/>
                    </a:cubicBezTo>
                    <a:cubicBezTo>
                      <a:pt x="125" y="248"/>
                      <a:pt x="128" y="244"/>
                      <a:pt x="132" y="243"/>
                    </a:cubicBezTo>
                    <a:cubicBezTo>
                      <a:pt x="134" y="242"/>
                      <a:pt x="136" y="242"/>
                      <a:pt x="138" y="242"/>
                    </a:cubicBezTo>
                    <a:cubicBezTo>
                      <a:pt x="144" y="241"/>
                      <a:pt x="147" y="238"/>
                      <a:pt x="149" y="232"/>
                    </a:cubicBezTo>
                    <a:cubicBezTo>
                      <a:pt x="153" y="220"/>
                      <a:pt x="151" y="208"/>
                      <a:pt x="144" y="197"/>
                    </a:cubicBezTo>
                    <a:cubicBezTo>
                      <a:pt x="142" y="195"/>
                      <a:pt x="141" y="195"/>
                      <a:pt x="139" y="197"/>
                    </a:cubicBezTo>
                    <a:cubicBezTo>
                      <a:pt x="138" y="197"/>
                      <a:pt x="137" y="198"/>
                      <a:pt x="136" y="199"/>
                    </a:cubicBezTo>
                    <a:cubicBezTo>
                      <a:pt x="129" y="205"/>
                      <a:pt x="123" y="210"/>
                      <a:pt x="117" y="216"/>
                    </a:cubicBezTo>
                    <a:cubicBezTo>
                      <a:pt x="112" y="220"/>
                      <a:pt x="108" y="225"/>
                      <a:pt x="105" y="231"/>
                    </a:cubicBezTo>
                    <a:cubicBezTo>
                      <a:pt x="104" y="232"/>
                      <a:pt x="103" y="233"/>
                      <a:pt x="101" y="235"/>
                    </a:cubicBezTo>
                    <a:cubicBezTo>
                      <a:pt x="84" y="253"/>
                      <a:pt x="66" y="270"/>
                      <a:pt x="48" y="288"/>
                    </a:cubicBezTo>
                    <a:cubicBezTo>
                      <a:pt x="41" y="296"/>
                      <a:pt x="35" y="297"/>
                      <a:pt x="26" y="293"/>
                    </a:cubicBezTo>
                    <a:cubicBezTo>
                      <a:pt x="20" y="291"/>
                      <a:pt x="16" y="287"/>
                      <a:pt x="13" y="282"/>
                    </a:cubicBezTo>
                    <a:cubicBezTo>
                      <a:pt x="4" y="271"/>
                      <a:pt x="1" y="257"/>
                      <a:pt x="0" y="243"/>
                    </a:cubicBezTo>
                    <a:cubicBezTo>
                      <a:pt x="0" y="240"/>
                      <a:pt x="1" y="239"/>
                      <a:pt x="3" y="239"/>
                    </a:cubicBezTo>
                    <a:cubicBezTo>
                      <a:pt x="5" y="238"/>
                      <a:pt x="7" y="237"/>
                      <a:pt x="9" y="237"/>
                    </a:cubicBezTo>
                    <a:cubicBezTo>
                      <a:pt x="13" y="235"/>
                      <a:pt x="16" y="235"/>
                      <a:pt x="20" y="237"/>
                    </a:cubicBezTo>
                    <a:cubicBezTo>
                      <a:pt x="24" y="239"/>
                      <a:pt x="28" y="238"/>
                      <a:pt x="32" y="234"/>
                    </a:cubicBezTo>
                    <a:cubicBezTo>
                      <a:pt x="34" y="233"/>
                      <a:pt x="37" y="231"/>
                      <a:pt x="39" y="230"/>
                    </a:cubicBezTo>
                    <a:cubicBezTo>
                      <a:pt x="46" y="226"/>
                      <a:pt x="52" y="222"/>
                      <a:pt x="59" y="219"/>
                    </a:cubicBezTo>
                    <a:cubicBezTo>
                      <a:pt x="60" y="218"/>
                      <a:pt x="62" y="217"/>
                      <a:pt x="63" y="216"/>
                    </a:cubicBezTo>
                    <a:cubicBezTo>
                      <a:pt x="81" y="206"/>
                      <a:pt x="98" y="195"/>
                      <a:pt x="116" y="185"/>
                    </a:cubicBezTo>
                    <a:cubicBezTo>
                      <a:pt x="122" y="181"/>
                      <a:pt x="128" y="177"/>
                      <a:pt x="134" y="172"/>
                    </a:cubicBezTo>
                    <a:cubicBezTo>
                      <a:pt x="139" y="168"/>
                      <a:pt x="143" y="163"/>
                      <a:pt x="145" y="155"/>
                    </a:cubicBezTo>
                    <a:cubicBezTo>
                      <a:pt x="143" y="155"/>
                      <a:pt x="142" y="154"/>
                      <a:pt x="140" y="154"/>
                    </a:cubicBezTo>
                    <a:cubicBezTo>
                      <a:pt x="134" y="152"/>
                      <a:pt x="132" y="148"/>
                      <a:pt x="133" y="142"/>
                    </a:cubicBezTo>
                    <a:cubicBezTo>
                      <a:pt x="134" y="140"/>
                      <a:pt x="135" y="137"/>
                      <a:pt x="136" y="135"/>
                    </a:cubicBezTo>
                    <a:cubicBezTo>
                      <a:pt x="139" y="127"/>
                      <a:pt x="142" y="119"/>
                      <a:pt x="145" y="112"/>
                    </a:cubicBezTo>
                    <a:cubicBezTo>
                      <a:pt x="145" y="111"/>
                      <a:pt x="146" y="110"/>
                      <a:pt x="146" y="109"/>
                    </a:cubicBezTo>
                    <a:cubicBezTo>
                      <a:pt x="147" y="105"/>
                      <a:pt x="146" y="104"/>
                      <a:pt x="143" y="104"/>
                    </a:cubicBezTo>
                    <a:cubicBezTo>
                      <a:pt x="140" y="104"/>
                      <a:pt x="138" y="104"/>
                      <a:pt x="135" y="105"/>
                    </a:cubicBezTo>
                    <a:cubicBezTo>
                      <a:pt x="132" y="106"/>
                      <a:pt x="128" y="107"/>
                      <a:pt x="124" y="108"/>
                    </a:cubicBezTo>
                    <a:cubicBezTo>
                      <a:pt x="122" y="109"/>
                      <a:pt x="121" y="111"/>
                      <a:pt x="121" y="113"/>
                    </a:cubicBezTo>
                    <a:cubicBezTo>
                      <a:pt x="121" y="122"/>
                      <a:pt x="121" y="131"/>
                      <a:pt x="121" y="140"/>
                    </a:cubicBezTo>
                    <a:cubicBezTo>
                      <a:pt x="121" y="142"/>
                      <a:pt x="120" y="144"/>
                      <a:pt x="119" y="146"/>
                    </a:cubicBezTo>
                    <a:cubicBezTo>
                      <a:pt x="108" y="160"/>
                      <a:pt x="98" y="174"/>
                      <a:pt x="87" y="188"/>
                    </a:cubicBezTo>
                    <a:cubicBezTo>
                      <a:pt x="87" y="189"/>
                      <a:pt x="86" y="189"/>
                      <a:pt x="86" y="190"/>
                    </a:cubicBezTo>
                    <a:cubicBezTo>
                      <a:pt x="81" y="185"/>
                      <a:pt x="77" y="181"/>
                      <a:pt x="73" y="176"/>
                    </a:cubicBezTo>
                    <a:cubicBezTo>
                      <a:pt x="70" y="173"/>
                      <a:pt x="69" y="170"/>
                      <a:pt x="69" y="166"/>
                    </a:cubicBezTo>
                    <a:cubicBezTo>
                      <a:pt x="68" y="164"/>
                      <a:pt x="68" y="161"/>
                      <a:pt x="67" y="159"/>
                    </a:cubicBezTo>
                    <a:cubicBezTo>
                      <a:pt x="58" y="138"/>
                      <a:pt x="57" y="117"/>
                      <a:pt x="63" y="95"/>
                    </a:cubicBezTo>
                    <a:cubicBezTo>
                      <a:pt x="67" y="84"/>
                      <a:pt x="67" y="74"/>
                      <a:pt x="66" y="63"/>
                    </a:cubicBezTo>
                    <a:cubicBezTo>
                      <a:pt x="66" y="60"/>
                      <a:pt x="66" y="57"/>
                      <a:pt x="66" y="54"/>
                    </a:cubicBezTo>
                    <a:cubicBezTo>
                      <a:pt x="66" y="50"/>
                      <a:pt x="68" y="47"/>
                      <a:pt x="72" y="47"/>
                    </a:cubicBezTo>
                    <a:cubicBezTo>
                      <a:pt x="75" y="46"/>
                      <a:pt x="78" y="47"/>
                      <a:pt x="80" y="48"/>
                    </a:cubicBezTo>
                    <a:cubicBezTo>
                      <a:pt x="83" y="50"/>
                      <a:pt x="85" y="52"/>
                      <a:pt x="88" y="55"/>
                    </a:cubicBezTo>
                    <a:cubicBezTo>
                      <a:pt x="90" y="57"/>
                      <a:pt x="91" y="59"/>
                      <a:pt x="93" y="61"/>
                    </a:cubicBezTo>
                    <a:cubicBezTo>
                      <a:pt x="99" y="66"/>
                      <a:pt x="103" y="67"/>
                      <a:pt x="109" y="63"/>
                    </a:cubicBezTo>
                    <a:cubicBezTo>
                      <a:pt x="117" y="58"/>
                      <a:pt x="125" y="53"/>
                      <a:pt x="133" y="48"/>
                    </a:cubicBezTo>
                    <a:cubicBezTo>
                      <a:pt x="142" y="41"/>
                      <a:pt x="151" y="35"/>
                      <a:pt x="160" y="28"/>
                    </a:cubicBezTo>
                    <a:cubicBezTo>
                      <a:pt x="163" y="25"/>
                      <a:pt x="167" y="24"/>
                      <a:pt x="171" y="23"/>
                    </a:cubicBezTo>
                    <a:cubicBezTo>
                      <a:pt x="177" y="23"/>
                      <a:pt x="182" y="20"/>
                      <a:pt x="187" y="16"/>
                    </a:cubicBezTo>
                    <a:cubicBezTo>
                      <a:pt x="196" y="6"/>
                      <a:pt x="208" y="2"/>
                      <a:pt x="221" y="1"/>
                    </a:cubicBezTo>
                    <a:cubicBezTo>
                      <a:pt x="233" y="0"/>
                      <a:pt x="246" y="0"/>
                      <a:pt x="258" y="4"/>
                    </a:cubicBezTo>
                    <a:cubicBezTo>
                      <a:pt x="261" y="5"/>
                      <a:pt x="264" y="7"/>
                      <a:pt x="267" y="9"/>
                    </a:cubicBezTo>
                    <a:cubicBezTo>
                      <a:pt x="270" y="10"/>
                      <a:pt x="271" y="13"/>
                      <a:pt x="271" y="16"/>
                    </a:cubicBezTo>
                    <a:cubicBezTo>
                      <a:pt x="271" y="18"/>
                      <a:pt x="271" y="19"/>
                      <a:pt x="269" y="21"/>
                    </a:cubicBezTo>
                    <a:cubicBezTo>
                      <a:pt x="262" y="26"/>
                      <a:pt x="255" y="31"/>
                      <a:pt x="248" y="37"/>
                    </a:cubicBezTo>
                    <a:cubicBezTo>
                      <a:pt x="240" y="43"/>
                      <a:pt x="232" y="50"/>
                      <a:pt x="226" y="58"/>
                    </a:cubicBezTo>
                    <a:cubicBezTo>
                      <a:pt x="223" y="62"/>
                      <a:pt x="219" y="65"/>
                      <a:pt x="215" y="67"/>
                    </a:cubicBezTo>
                    <a:cubicBezTo>
                      <a:pt x="213" y="68"/>
                      <a:pt x="212" y="69"/>
                      <a:pt x="211" y="70"/>
                    </a:cubicBezTo>
                    <a:cubicBezTo>
                      <a:pt x="202" y="79"/>
                      <a:pt x="194" y="87"/>
                      <a:pt x="186" y="95"/>
                    </a:cubicBezTo>
                    <a:cubicBezTo>
                      <a:pt x="184" y="97"/>
                      <a:pt x="183" y="99"/>
                      <a:pt x="185" y="10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3" name="Freeform 14">
                <a:extLst>
                  <a:ext uri="{FF2B5EF4-FFF2-40B4-BE49-F238E27FC236}">
                    <a16:creationId xmlns:a16="http://schemas.microsoft.com/office/drawing/2014/main" id="{170B97E9-7C5C-402F-9D53-9AA87182C27F}"/>
                  </a:ext>
                </a:extLst>
              </p:cNvPr>
              <p:cNvSpPr>
                <a:spLocks/>
              </p:cNvSpPr>
              <p:nvPr/>
            </p:nvSpPr>
            <p:spPr bwMode="auto">
              <a:xfrm>
                <a:off x="9143222" y="3099837"/>
                <a:ext cx="797747" cy="506201"/>
              </a:xfrm>
              <a:custGeom>
                <a:avLst/>
                <a:gdLst>
                  <a:gd name="T0" fmla="*/ 16 w 280"/>
                  <a:gd name="T1" fmla="*/ 133 h 178"/>
                  <a:gd name="T2" fmla="*/ 14 w 280"/>
                  <a:gd name="T3" fmla="*/ 124 h 178"/>
                  <a:gd name="T4" fmla="*/ 2 w 280"/>
                  <a:gd name="T5" fmla="*/ 103 h 178"/>
                  <a:gd name="T6" fmla="*/ 6 w 280"/>
                  <a:gd name="T7" fmla="*/ 81 h 178"/>
                  <a:gd name="T8" fmla="*/ 16 w 280"/>
                  <a:gd name="T9" fmla="*/ 77 h 178"/>
                  <a:gd name="T10" fmla="*/ 22 w 280"/>
                  <a:gd name="T11" fmla="*/ 77 h 178"/>
                  <a:gd name="T12" fmla="*/ 40 w 280"/>
                  <a:gd name="T13" fmla="*/ 71 h 178"/>
                  <a:gd name="T14" fmla="*/ 54 w 280"/>
                  <a:gd name="T15" fmla="*/ 64 h 178"/>
                  <a:gd name="T16" fmla="*/ 63 w 280"/>
                  <a:gd name="T17" fmla="*/ 61 h 178"/>
                  <a:gd name="T18" fmla="*/ 144 w 280"/>
                  <a:gd name="T19" fmla="*/ 25 h 178"/>
                  <a:gd name="T20" fmla="*/ 169 w 280"/>
                  <a:gd name="T21" fmla="*/ 16 h 178"/>
                  <a:gd name="T22" fmla="*/ 186 w 280"/>
                  <a:gd name="T23" fmla="*/ 13 h 178"/>
                  <a:gd name="T24" fmla="*/ 209 w 280"/>
                  <a:gd name="T25" fmla="*/ 9 h 178"/>
                  <a:gd name="T26" fmla="*/ 224 w 280"/>
                  <a:gd name="T27" fmla="*/ 3 h 178"/>
                  <a:gd name="T28" fmla="*/ 233 w 280"/>
                  <a:gd name="T29" fmla="*/ 0 h 178"/>
                  <a:gd name="T30" fmla="*/ 265 w 280"/>
                  <a:gd name="T31" fmla="*/ 5 h 178"/>
                  <a:gd name="T32" fmla="*/ 274 w 280"/>
                  <a:gd name="T33" fmla="*/ 29 h 178"/>
                  <a:gd name="T34" fmla="*/ 256 w 280"/>
                  <a:gd name="T35" fmla="*/ 50 h 178"/>
                  <a:gd name="T36" fmla="*/ 245 w 280"/>
                  <a:gd name="T37" fmla="*/ 53 h 178"/>
                  <a:gd name="T38" fmla="*/ 220 w 280"/>
                  <a:gd name="T39" fmla="*/ 56 h 178"/>
                  <a:gd name="T40" fmla="*/ 213 w 280"/>
                  <a:gd name="T41" fmla="*/ 58 h 178"/>
                  <a:gd name="T42" fmla="*/ 208 w 280"/>
                  <a:gd name="T43" fmla="*/ 67 h 178"/>
                  <a:gd name="T44" fmla="*/ 210 w 280"/>
                  <a:gd name="T45" fmla="*/ 76 h 178"/>
                  <a:gd name="T46" fmla="*/ 218 w 280"/>
                  <a:gd name="T47" fmla="*/ 92 h 178"/>
                  <a:gd name="T48" fmla="*/ 224 w 280"/>
                  <a:gd name="T49" fmla="*/ 115 h 178"/>
                  <a:gd name="T50" fmla="*/ 220 w 280"/>
                  <a:gd name="T51" fmla="*/ 146 h 178"/>
                  <a:gd name="T52" fmla="*/ 197 w 280"/>
                  <a:gd name="T53" fmla="*/ 163 h 178"/>
                  <a:gd name="T54" fmla="*/ 189 w 280"/>
                  <a:gd name="T55" fmla="*/ 163 h 178"/>
                  <a:gd name="T56" fmla="*/ 181 w 280"/>
                  <a:gd name="T57" fmla="*/ 167 h 178"/>
                  <a:gd name="T58" fmla="*/ 178 w 280"/>
                  <a:gd name="T59" fmla="*/ 170 h 178"/>
                  <a:gd name="T60" fmla="*/ 156 w 280"/>
                  <a:gd name="T61" fmla="*/ 175 h 178"/>
                  <a:gd name="T62" fmla="*/ 140 w 280"/>
                  <a:gd name="T63" fmla="*/ 166 h 178"/>
                  <a:gd name="T64" fmla="*/ 126 w 280"/>
                  <a:gd name="T65" fmla="*/ 162 h 178"/>
                  <a:gd name="T66" fmla="*/ 119 w 280"/>
                  <a:gd name="T67" fmla="*/ 160 h 178"/>
                  <a:gd name="T68" fmla="*/ 113 w 280"/>
                  <a:gd name="T69" fmla="*/ 150 h 178"/>
                  <a:gd name="T70" fmla="*/ 115 w 280"/>
                  <a:gd name="T71" fmla="*/ 147 h 178"/>
                  <a:gd name="T72" fmla="*/ 122 w 280"/>
                  <a:gd name="T73" fmla="*/ 147 h 178"/>
                  <a:gd name="T74" fmla="*/ 166 w 280"/>
                  <a:gd name="T75" fmla="*/ 141 h 178"/>
                  <a:gd name="T76" fmla="*/ 185 w 280"/>
                  <a:gd name="T77" fmla="*/ 129 h 178"/>
                  <a:gd name="T78" fmla="*/ 188 w 280"/>
                  <a:gd name="T79" fmla="*/ 120 h 178"/>
                  <a:gd name="T80" fmla="*/ 185 w 280"/>
                  <a:gd name="T81" fmla="*/ 92 h 178"/>
                  <a:gd name="T82" fmla="*/ 184 w 280"/>
                  <a:gd name="T83" fmla="*/ 77 h 178"/>
                  <a:gd name="T84" fmla="*/ 179 w 280"/>
                  <a:gd name="T85" fmla="*/ 71 h 178"/>
                  <a:gd name="T86" fmla="*/ 163 w 280"/>
                  <a:gd name="T87" fmla="*/ 75 h 178"/>
                  <a:gd name="T88" fmla="*/ 158 w 280"/>
                  <a:gd name="T89" fmla="*/ 79 h 178"/>
                  <a:gd name="T90" fmla="*/ 145 w 280"/>
                  <a:gd name="T91" fmla="*/ 82 h 178"/>
                  <a:gd name="T92" fmla="*/ 116 w 280"/>
                  <a:gd name="T93" fmla="*/ 91 h 178"/>
                  <a:gd name="T94" fmla="*/ 80 w 280"/>
                  <a:gd name="T95" fmla="*/ 118 h 178"/>
                  <a:gd name="T96" fmla="*/ 52 w 280"/>
                  <a:gd name="T97" fmla="*/ 135 h 178"/>
                  <a:gd name="T98" fmla="*/ 22 w 280"/>
                  <a:gd name="T99" fmla="*/ 136 h 178"/>
                  <a:gd name="T100" fmla="*/ 18 w 280"/>
                  <a:gd name="T101" fmla="*/ 134 h 178"/>
                  <a:gd name="T102" fmla="*/ 16 w 280"/>
                  <a:gd name="T103" fmla="*/ 133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0" h="178">
                    <a:moveTo>
                      <a:pt x="16" y="133"/>
                    </a:moveTo>
                    <a:cubicBezTo>
                      <a:pt x="18" y="129"/>
                      <a:pt x="16" y="127"/>
                      <a:pt x="14" y="124"/>
                    </a:cubicBezTo>
                    <a:cubicBezTo>
                      <a:pt x="9" y="118"/>
                      <a:pt x="5" y="111"/>
                      <a:pt x="2" y="103"/>
                    </a:cubicBezTo>
                    <a:cubicBezTo>
                      <a:pt x="0" y="95"/>
                      <a:pt x="1" y="88"/>
                      <a:pt x="6" y="81"/>
                    </a:cubicBezTo>
                    <a:cubicBezTo>
                      <a:pt x="9" y="78"/>
                      <a:pt x="12" y="76"/>
                      <a:pt x="16" y="77"/>
                    </a:cubicBezTo>
                    <a:cubicBezTo>
                      <a:pt x="18" y="77"/>
                      <a:pt x="20" y="76"/>
                      <a:pt x="22" y="77"/>
                    </a:cubicBezTo>
                    <a:cubicBezTo>
                      <a:pt x="29" y="79"/>
                      <a:pt x="36" y="76"/>
                      <a:pt x="40" y="71"/>
                    </a:cubicBezTo>
                    <a:cubicBezTo>
                      <a:pt x="44" y="67"/>
                      <a:pt x="49" y="65"/>
                      <a:pt x="54" y="64"/>
                    </a:cubicBezTo>
                    <a:cubicBezTo>
                      <a:pt x="57" y="64"/>
                      <a:pt x="60" y="62"/>
                      <a:pt x="63" y="61"/>
                    </a:cubicBezTo>
                    <a:cubicBezTo>
                      <a:pt x="89" y="47"/>
                      <a:pt x="116" y="35"/>
                      <a:pt x="144" y="25"/>
                    </a:cubicBezTo>
                    <a:cubicBezTo>
                      <a:pt x="152" y="22"/>
                      <a:pt x="161" y="19"/>
                      <a:pt x="169" y="16"/>
                    </a:cubicBezTo>
                    <a:cubicBezTo>
                      <a:pt x="174" y="14"/>
                      <a:pt x="180" y="14"/>
                      <a:pt x="186" y="13"/>
                    </a:cubicBezTo>
                    <a:cubicBezTo>
                      <a:pt x="194" y="12"/>
                      <a:pt x="201" y="11"/>
                      <a:pt x="209" y="9"/>
                    </a:cubicBezTo>
                    <a:cubicBezTo>
                      <a:pt x="214" y="8"/>
                      <a:pt x="219" y="5"/>
                      <a:pt x="224" y="3"/>
                    </a:cubicBezTo>
                    <a:cubicBezTo>
                      <a:pt x="227" y="1"/>
                      <a:pt x="230" y="0"/>
                      <a:pt x="233" y="0"/>
                    </a:cubicBezTo>
                    <a:cubicBezTo>
                      <a:pt x="244" y="0"/>
                      <a:pt x="255" y="1"/>
                      <a:pt x="265" y="5"/>
                    </a:cubicBezTo>
                    <a:cubicBezTo>
                      <a:pt x="276" y="9"/>
                      <a:pt x="280" y="19"/>
                      <a:pt x="274" y="29"/>
                    </a:cubicBezTo>
                    <a:cubicBezTo>
                      <a:pt x="270" y="38"/>
                      <a:pt x="263" y="45"/>
                      <a:pt x="256" y="50"/>
                    </a:cubicBezTo>
                    <a:cubicBezTo>
                      <a:pt x="252" y="53"/>
                      <a:pt x="249" y="53"/>
                      <a:pt x="245" y="53"/>
                    </a:cubicBezTo>
                    <a:cubicBezTo>
                      <a:pt x="236" y="54"/>
                      <a:pt x="228" y="55"/>
                      <a:pt x="220" y="56"/>
                    </a:cubicBezTo>
                    <a:cubicBezTo>
                      <a:pt x="218" y="57"/>
                      <a:pt x="215" y="57"/>
                      <a:pt x="213" y="58"/>
                    </a:cubicBezTo>
                    <a:cubicBezTo>
                      <a:pt x="209" y="60"/>
                      <a:pt x="208" y="63"/>
                      <a:pt x="208" y="67"/>
                    </a:cubicBezTo>
                    <a:cubicBezTo>
                      <a:pt x="208" y="70"/>
                      <a:pt x="209" y="73"/>
                      <a:pt x="210" y="76"/>
                    </a:cubicBezTo>
                    <a:cubicBezTo>
                      <a:pt x="213" y="82"/>
                      <a:pt x="215" y="87"/>
                      <a:pt x="218" y="92"/>
                    </a:cubicBezTo>
                    <a:cubicBezTo>
                      <a:pt x="221" y="100"/>
                      <a:pt x="224" y="107"/>
                      <a:pt x="224" y="115"/>
                    </a:cubicBezTo>
                    <a:cubicBezTo>
                      <a:pt x="224" y="126"/>
                      <a:pt x="223" y="136"/>
                      <a:pt x="220" y="146"/>
                    </a:cubicBezTo>
                    <a:cubicBezTo>
                      <a:pt x="216" y="157"/>
                      <a:pt x="209" y="162"/>
                      <a:pt x="197" y="163"/>
                    </a:cubicBezTo>
                    <a:cubicBezTo>
                      <a:pt x="194" y="163"/>
                      <a:pt x="192" y="163"/>
                      <a:pt x="189" y="163"/>
                    </a:cubicBezTo>
                    <a:cubicBezTo>
                      <a:pt x="186" y="163"/>
                      <a:pt x="183" y="163"/>
                      <a:pt x="181" y="167"/>
                    </a:cubicBezTo>
                    <a:cubicBezTo>
                      <a:pt x="180" y="168"/>
                      <a:pt x="179" y="169"/>
                      <a:pt x="178" y="170"/>
                    </a:cubicBezTo>
                    <a:cubicBezTo>
                      <a:pt x="171" y="176"/>
                      <a:pt x="164" y="178"/>
                      <a:pt x="156" y="175"/>
                    </a:cubicBezTo>
                    <a:cubicBezTo>
                      <a:pt x="151" y="172"/>
                      <a:pt x="145" y="169"/>
                      <a:pt x="140" y="166"/>
                    </a:cubicBezTo>
                    <a:cubicBezTo>
                      <a:pt x="136" y="163"/>
                      <a:pt x="132" y="162"/>
                      <a:pt x="126" y="162"/>
                    </a:cubicBezTo>
                    <a:cubicBezTo>
                      <a:pt x="124" y="162"/>
                      <a:pt x="121" y="163"/>
                      <a:pt x="119" y="160"/>
                    </a:cubicBezTo>
                    <a:cubicBezTo>
                      <a:pt x="116" y="157"/>
                      <a:pt x="114" y="154"/>
                      <a:pt x="113" y="150"/>
                    </a:cubicBezTo>
                    <a:cubicBezTo>
                      <a:pt x="112" y="148"/>
                      <a:pt x="113" y="147"/>
                      <a:pt x="115" y="147"/>
                    </a:cubicBezTo>
                    <a:cubicBezTo>
                      <a:pt x="117" y="147"/>
                      <a:pt x="120" y="147"/>
                      <a:pt x="122" y="147"/>
                    </a:cubicBezTo>
                    <a:cubicBezTo>
                      <a:pt x="137" y="148"/>
                      <a:pt x="152" y="146"/>
                      <a:pt x="166" y="141"/>
                    </a:cubicBezTo>
                    <a:cubicBezTo>
                      <a:pt x="173" y="138"/>
                      <a:pt x="179" y="134"/>
                      <a:pt x="185" y="129"/>
                    </a:cubicBezTo>
                    <a:cubicBezTo>
                      <a:pt x="188" y="126"/>
                      <a:pt x="189" y="123"/>
                      <a:pt x="188" y="120"/>
                    </a:cubicBezTo>
                    <a:cubicBezTo>
                      <a:pt x="187" y="111"/>
                      <a:pt x="186" y="102"/>
                      <a:pt x="185" y="92"/>
                    </a:cubicBezTo>
                    <a:cubicBezTo>
                      <a:pt x="184" y="87"/>
                      <a:pt x="184" y="82"/>
                      <a:pt x="184" y="77"/>
                    </a:cubicBezTo>
                    <a:cubicBezTo>
                      <a:pt x="184" y="73"/>
                      <a:pt x="183" y="71"/>
                      <a:pt x="179" y="71"/>
                    </a:cubicBezTo>
                    <a:cubicBezTo>
                      <a:pt x="173" y="70"/>
                      <a:pt x="168" y="70"/>
                      <a:pt x="163" y="75"/>
                    </a:cubicBezTo>
                    <a:cubicBezTo>
                      <a:pt x="162" y="76"/>
                      <a:pt x="160" y="77"/>
                      <a:pt x="158" y="79"/>
                    </a:cubicBezTo>
                    <a:cubicBezTo>
                      <a:pt x="154" y="81"/>
                      <a:pt x="150" y="83"/>
                      <a:pt x="145" y="82"/>
                    </a:cubicBezTo>
                    <a:cubicBezTo>
                      <a:pt x="134" y="82"/>
                      <a:pt x="124" y="85"/>
                      <a:pt x="116" y="91"/>
                    </a:cubicBezTo>
                    <a:cubicBezTo>
                      <a:pt x="104" y="100"/>
                      <a:pt x="92" y="109"/>
                      <a:pt x="80" y="118"/>
                    </a:cubicBezTo>
                    <a:cubicBezTo>
                      <a:pt x="71" y="124"/>
                      <a:pt x="62" y="131"/>
                      <a:pt x="52" y="135"/>
                    </a:cubicBezTo>
                    <a:cubicBezTo>
                      <a:pt x="42" y="139"/>
                      <a:pt x="32" y="140"/>
                      <a:pt x="22" y="136"/>
                    </a:cubicBezTo>
                    <a:cubicBezTo>
                      <a:pt x="20" y="136"/>
                      <a:pt x="19" y="135"/>
                      <a:pt x="18" y="134"/>
                    </a:cubicBezTo>
                    <a:cubicBezTo>
                      <a:pt x="17" y="134"/>
                      <a:pt x="17" y="134"/>
                      <a:pt x="16" y="1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4" name="Freeform 15">
                <a:extLst>
                  <a:ext uri="{FF2B5EF4-FFF2-40B4-BE49-F238E27FC236}">
                    <a16:creationId xmlns:a16="http://schemas.microsoft.com/office/drawing/2014/main" id="{8F85E7F0-D6E4-48F0-A113-2A9E57A84215}"/>
                  </a:ext>
                </a:extLst>
              </p:cNvPr>
              <p:cNvSpPr>
                <a:spLocks/>
              </p:cNvSpPr>
              <p:nvPr/>
            </p:nvSpPr>
            <p:spPr bwMode="auto">
              <a:xfrm>
                <a:off x="6548140" y="2449465"/>
                <a:ext cx="605519" cy="323584"/>
              </a:xfrm>
              <a:custGeom>
                <a:avLst/>
                <a:gdLst>
                  <a:gd name="T0" fmla="*/ 197 w 212"/>
                  <a:gd name="T1" fmla="*/ 0 h 114"/>
                  <a:gd name="T2" fmla="*/ 205 w 212"/>
                  <a:gd name="T3" fmla="*/ 0 h 114"/>
                  <a:gd name="T4" fmla="*/ 211 w 212"/>
                  <a:gd name="T5" fmla="*/ 9 h 114"/>
                  <a:gd name="T6" fmla="*/ 191 w 212"/>
                  <a:gd name="T7" fmla="*/ 29 h 114"/>
                  <a:gd name="T8" fmla="*/ 187 w 212"/>
                  <a:gd name="T9" fmla="*/ 29 h 114"/>
                  <a:gd name="T10" fmla="*/ 174 w 212"/>
                  <a:gd name="T11" fmla="*/ 33 h 114"/>
                  <a:gd name="T12" fmla="*/ 132 w 212"/>
                  <a:gd name="T13" fmla="*/ 67 h 114"/>
                  <a:gd name="T14" fmla="*/ 109 w 212"/>
                  <a:gd name="T15" fmla="*/ 91 h 114"/>
                  <a:gd name="T16" fmla="*/ 71 w 212"/>
                  <a:gd name="T17" fmla="*/ 112 h 114"/>
                  <a:gd name="T18" fmla="*/ 40 w 212"/>
                  <a:gd name="T19" fmla="*/ 108 h 114"/>
                  <a:gd name="T20" fmla="*/ 9 w 212"/>
                  <a:gd name="T21" fmla="*/ 90 h 114"/>
                  <a:gd name="T22" fmla="*/ 8 w 212"/>
                  <a:gd name="T23" fmla="*/ 89 h 114"/>
                  <a:gd name="T24" fmla="*/ 11 w 212"/>
                  <a:gd name="T25" fmla="*/ 64 h 114"/>
                  <a:gd name="T26" fmla="*/ 15 w 212"/>
                  <a:gd name="T27" fmla="*/ 62 h 114"/>
                  <a:gd name="T28" fmla="*/ 114 w 212"/>
                  <a:gd name="T29" fmla="*/ 23 h 114"/>
                  <a:gd name="T30" fmla="*/ 130 w 212"/>
                  <a:gd name="T31" fmla="*/ 18 h 114"/>
                  <a:gd name="T32" fmla="*/ 164 w 212"/>
                  <a:gd name="T33" fmla="*/ 7 h 114"/>
                  <a:gd name="T34" fmla="*/ 197 w 212"/>
                  <a:gd name="T35"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2" h="114">
                    <a:moveTo>
                      <a:pt x="197" y="0"/>
                    </a:moveTo>
                    <a:cubicBezTo>
                      <a:pt x="199" y="0"/>
                      <a:pt x="202" y="0"/>
                      <a:pt x="205" y="0"/>
                    </a:cubicBezTo>
                    <a:cubicBezTo>
                      <a:pt x="209" y="1"/>
                      <a:pt x="212" y="5"/>
                      <a:pt x="211" y="9"/>
                    </a:cubicBezTo>
                    <a:cubicBezTo>
                      <a:pt x="207" y="18"/>
                      <a:pt x="200" y="25"/>
                      <a:pt x="191" y="29"/>
                    </a:cubicBezTo>
                    <a:cubicBezTo>
                      <a:pt x="189" y="29"/>
                      <a:pt x="188" y="29"/>
                      <a:pt x="187" y="29"/>
                    </a:cubicBezTo>
                    <a:cubicBezTo>
                      <a:pt x="182" y="28"/>
                      <a:pt x="178" y="30"/>
                      <a:pt x="174" y="33"/>
                    </a:cubicBezTo>
                    <a:cubicBezTo>
                      <a:pt x="158" y="43"/>
                      <a:pt x="144" y="54"/>
                      <a:pt x="132" y="67"/>
                    </a:cubicBezTo>
                    <a:cubicBezTo>
                      <a:pt x="124" y="75"/>
                      <a:pt x="116" y="83"/>
                      <a:pt x="109" y="91"/>
                    </a:cubicBezTo>
                    <a:cubicBezTo>
                      <a:pt x="99" y="102"/>
                      <a:pt x="86" y="110"/>
                      <a:pt x="71" y="112"/>
                    </a:cubicBezTo>
                    <a:cubicBezTo>
                      <a:pt x="61" y="114"/>
                      <a:pt x="50" y="112"/>
                      <a:pt x="40" y="108"/>
                    </a:cubicBezTo>
                    <a:cubicBezTo>
                      <a:pt x="29" y="104"/>
                      <a:pt x="19" y="98"/>
                      <a:pt x="9" y="90"/>
                    </a:cubicBezTo>
                    <a:cubicBezTo>
                      <a:pt x="9" y="90"/>
                      <a:pt x="9" y="89"/>
                      <a:pt x="8" y="89"/>
                    </a:cubicBezTo>
                    <a:cubicBezTo>
                      <a:pt x="0" y="81"/>
                      <a:pt x="2" y="70"/>
                      <a:pt x="11" y="64"/>
                    </a:cubicBezTo>
                    <a:cubicBezTo>
                      <a:pt x="12" y="63"/>
                      <a:pt x="14" y="63"/>
                      <a:pt x="15" y="62"/>
                    </a:cubicBezTo>
                    <a:cubicBezTo>
                      <a:pt x="48" y="49"/>
                      <a:pt x="81" y="36"/>
                      <a:pt x="114" y="23"/>
                    </a:cubicBezTo>
                    <a:cubicBezTo>
                      <a:pt x="119" y="21"/>
                      <a:pt x="125" y="19"/>
                      <a:pt x="130" y="18"/>
                    </a:cubicBezTo>
                    <a:cubicBezTo>
                      <a:pt x="142" y="15"/>
                      <a:pt x="153" y="12"/>
                      <a:pt x="164" y="7"/>
                    </a:cubicBezTo>
                    <a:cubicBezTo>
                      <a:pt x="175" y="2"/>
                      <a:pt x="186" y="0"/>
                      <a:pt x="19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5" name="Freeform 16">
                <a:extLst>
                  <a:ext uri="{FF2B5EF4-FFF2-40B4-BE49-F238E27FC236}">
                    <a16:creationId xmlns:a16="http://schemas.microsoft.com/office/drawing/2014/main" id="{9AA89938-51FC-49D9-8A20-AE9CA39EDED4}"/>
                  </a:ext>
                </a:extLst>
              </p:cNvPr>
              <p:cNvSpPr>
                <a:spLocks/>
              </p:cNvSpPr>
              <p:nvPr/>
            </p:nvSpPr>
            <p:spPr bwMode="auto">
              <a:xfrm>
                <a:off x="6746776" y="2048989"/>
                <a:ext cx="323584" cy="358826"/>
              </a:xfrm>
              <a:custGeom>
                <a:avLst/>
                <a:gdLst>
                  <a:gd name="T0" fmla="*/ 114 w 114"/>
                  <a:gd name="T1" fmla="*/ 70 h 126"/>
                  <a:gd name="T2" fmla="*/ 101 w 114"/>
                  <a:gd name="T3" fmla="*/ 91 h 126"/>
                  <a:gd name="T4" fmla="*/ 78 w 114"/>
                  <a:gd name="T5" fmla="*/ 97 h 126"/>
                  <a:gd name="T6" fmla="*/ 58 w 114"/>
                  <a:gd name="T7" fmla="*/ 106 h 126"/>
                  <a:gd name="T8" fmla="*/ 40 w 114"/>
                  <a:gd name="T9" fmla="*/ 121 h 126"/>
                  <a:gd name="T10" fmla="*/ 31 w 114"/>
                  <a:gd name="T11" fmla="*/ 125 h 126"/>
                  <a:gd name="T12" fmla="*/ 23 w 114"/>
                  <a:gd name="T13" fmla="*/ 122 h 126"/>
                  <a:gd name="T14" fmla="*/ 23 w 114"/>
                  <a:gd name="T15" fmla="*/ 112 h 126"/>
                  <a:gd name="T16" fmla="*/ 26 w 114"/>
                  <a:gd name="T17" fmla="*/ 68 h 126"/>
                  <a:gd name="T18" fmla="*/ 16 w 114"/>
                  <a:gd name="T19" fmla="*/ 50 h 126"/>
                  <a:gd name="T20" fmla="*/ 11 w 114"/>
                  <a:gd name="T21" fmla="*/ 39 h 126"/>
                  <a:gd name="T22" fmla="*/ 3 w 114"/>
                  <a:gd name="T23" fmla="*/ 21 h 126"/>
                  <a:gd name="T24" fmla="*/ 3 w 114"/>
                  <a:gd name="T25" fmla="*/ 6 h 126"/>
                  <a:gd name="T26" fmla="*/ 12 w 114"/>
                  <a:gd name="T27" fmla="*/ 0 h 126"/>
                  <a:gd name="T28" fmla="*/ 18 w 114"/>
                  <a:gd name="T29" fmla="*/ 1 h 126"/>
                  <a:gd name="T30" fmla="*/ 50 w 114"/>
                  <a:gd name="T31" fmla="*/ 12 h 126"/>
                  <a:gd name="T32" fmla="*/ 86 w 114"/>
                  <a:gd name="T33" fmla="*/ 31 h 126"/>
                  <a:gd name="T34" fmla="*/ 106 w 114"/>
                  <a:gd name="T35" fmla="*/ 48 h 126"/>
                  <a:gd name="T36" fmla="*/ 114 w 114"/>
                  <a:gd name="T37" fmla="*/ 7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4" h="126">
                    <a:moveTo>
                      <a:pt x="114" y="70"/>
                    </a:moveTo>
                    <a:cubicBezTo>
                      <a:pt x="114" y="79"/>
                      <a:pt x="109" y="86"/>
                      <a:pt x="101" y="91"/>
                    </a:cubicBezTo>
                    <a:cubicBezTo>
                      <a:pt x="94" y="95"/>
                      <a:pt x="86" y="97"/>
                      <a:pt x="78" y="97"/>
                    </a:cubicBezTo>
                    <a:cubicBezTo>
                      <a:pt x="64" y="97"/>
                      <a:pt x="66" y="98"/>
                      <a:pt x="58" y="106"/>
                    </a:cubicBezTo>
                    <a:cubicBezTo>
                      <a:pt x="52" y="111"/>
                      <a:pt x="46" y="116"/>
                      <a:pt x="40" y="121"/>
                    </a:cubicBezTo>
                    <a:cubicBezTo>
                      <a:pt x="38" y="123"/>
                      <a:pt x="35" y="124"/>
                      <a:pt x="31" y="125"/>
                    </a:cubicBezTo>
                    <a:cubicBezTo>
                      <a:pt x="28" y="126"/>
                      <a:pt x="25" y="125"/>
                      <a:pt x="23" y="122"/>
                    </a:cubicBezTo>
                    <a:cubicBezTo>
                      <a:pt x="22" y="118"/>
                      <a:pt x="21" y="115"/>
                      <a:pt x="23" y="112"/>
                    </a:cubicBezTo>
                    <a:cubicBezTo>
                      <a:pt x="33" y="98"/>
                      <a:pt x="33" y="83"/>
                      <a:pt x="26" y="68"/>
                    </a:cubicBezTo>
                    <a:cubicBezTo>
                      <a:pt x="23" y="61"/>
                      <a:pt x="19" y="56"/>
                      <a:pt x="16" y="50"/>
                    </a:cubicBezTo>
                    <a:cubicBezTo>
                      <a:pt x="14" y="46"/>
                      <a:pt x="12" y="43"/>
                      <a:pt x="11" y="39"/>
                    </a:cubicBezTo>
                    <a:cubicBezTo>
                      <a:pt x="9" y="33"/>
                      <a:pt x="7" y="27"/>
                      <a:pt x="3" y="21"/>
                    </a:cubicBezTo>
                    <a:cubicBezTo>
                      <a:pt x="0" y="17"/>
                      <a:pt x="0" y="12"/>
                      <a:pt x="3" y="6"/>
                    </a:cubicBezTo>
                    <a:cubicBezTo>
                      <a:pt x="5" y="2"/>
                      <a:pt x="8" y="0"/>
                      <a:pt x="12" y="0"/>
                    </a:cubicBezTo>
                    <a:cubicBezTo>
                      <a:pt x="14" y="0"/>
                      <a:pt x="16" y="1"/>
                      <a:pt x="18" y="1"/>
                    </a:cubicBezTo>
                    <a:cubicBezTo>
                      <a:pt x="29" y="3"/>
                      <a:pt x="40" y="7"/>
                      <a:pt x="50" y="12"/>
                    </a:cubicBezTo>
                    <a:cubicBezTo>
                      <a:pt x="62" y="19"/>
                      <a:pt x="74" y="25"/>
                      <a:pt x="86" y="31"/>
                    </a:cubicBezTo>
                    <a:cubicBezTo>
                      <a:pt x="94" y="36"/>
                      <a:pt x="101" y="41"/>
                      <a:pt x="106" y="48"/>
                    </a:cubicBezTo>
                    <a:cubicBezTo>
                      <a:pt x="111" y="54"/>
                      <a:pt x="114" y="61"/>
                      <a:pt x="114" y="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6" name="Freeform 24">
                <a:extLst>
                  <a:ext uri="{FF2B5EF4-FFF2-40B4-BE49-F238E27FC236}">
                    <a16:creationId xmlns:a16="http://schemas.microsoft.com/office/drawing/2014/main" id="{1DA43A21-B3DE-46D7-8042-B68A4F8A950B}"/>
                  </a:ext>
                </a:extLst>
              </p:cNvPr>
              <p:cNvSpPr>
                <a:spLocks/>
              </p:cNvSpPr>
              <p:nvPr/>
            </p:nvSpPr>
            <p:spPr bwMode="auto">
              <a:xfrm>
                <a:off x="9216909" y="2378981"/>
                <a:ext cx="317177" cy="429310"/>
              </a:xfrm>
              <a:custGeom>
                <a:avLst/>
                <a:gdLst>
                  <a:gd name="T0" fmla="*/ 111 w 111"/>
                  <a:gd name="T1" fmla="*/ 118 h 150"/>
                  <a:gd name="T2" fmla="*/ 108 w 111"/>
                  <a:gd name="T3" fmla="*/ 125 h 150"/>
                  <a:gd name="T4" fmla="*/ 94 w 111"/>
                  <a:gd name="T5" fmla="*/ 142 h 150"/>
                  <a:gd name="T6" fmla="*/ 80 w 111"/>
                  <a:gd name="T7" fmla="*/ 149 h 150"/>
                  <a:gd name="T8" fmla="*/ 72 w 111"/>
                  <a:gd name="T9" fmla="*/ 144 h 150"/>
                  <a:gd name="T10" fmla="*/ 66 w 111"/>
                  <a:gd name="T11" fmla="*/ 117 h 150"/>
                  <a:gd name="T12" fmla="*/ 59 w 111"/>
                  <a:gd name="T13" fmla="*/ 90 h 150"/>
                  <a:gd name="T14" fmla="*/ 50 w 111"/>
                  <a:gd name="T15" fmla="*/ 75 h 150"/>
                  <a:gd name="T16" fmla="*/ 19 w 111"/>
                  <a:gd name="T17" fmla="*/ 40 h 150"/>
                  <a:gd name="T18" fmla="*/ 6 w 111"/>
                  <a:gd name="T19" fmla="*/ 27 h 150"/>
                  <a:gd name="T20" fmla="*/ 0 w 111"/>
                  <a:gd name="T21" fmla="*/ 10 h 150"/>
                  <a:gd name="T22" fmla="*/ 0 w 111"/>
                  <a:gd name="T23" fmla="*/ 8 h 150"/>
                  <a:gd name="T24" fmla="*/ 9 w 111"/>
                  <a:gd name="T25" fmla="*/ 2 h 150"/>
                  <a:gd name="T26" fmla="*/ 18 w 111"/>
                  <a:gd name="T27" fmla="*/ 7 h 150"/>
                  <a:gd name="T28" fmla="*/ 27 w 111"/>
                  <a:gd name="T29" fmla="*/ 15 h 150"/>
                  <a:gd name="T30" fmla="*/ 44 w 111"/>
                  <a:gd name="T31" fmla="*/ 26 h 150"/>
                  <a:gd name="T32" fmla="*/ 85 w 111"/>
                  <a:gd name="T33" fmla="*/ 57 h 150"/>
                  <a:gd name="T34" fmla="*/ 110 w 111"/>
                  <a:gd name="T35" fmla="*/ 114 h 150"/>
                  <a:gd name="T36" fmla="*/ 110 w 111"/>
                  <a:gd name="T37" fmla="*/ 117 h 150"/>
                  <a:gd name="T38" fmla="*/ 111 w 111"/>
                  <a:gd name="T39" fmla="*/ 118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1" h="150">
                    <a:moveTo>
                      <a:pt x="111" y="118"/>
                    </a:moveTo>
                    <a:cubicBezTo>
                      <a:pt x="110" y="120"/>
                      <a:pt x="109" y="123"/>
                      <a:pt x="108" y="125"/>
                    </a:cubicBezTo>
                    <a:cubicBezTo>
                      <a:pt x="103" y="131"/>
                      <a:pt x="99" y="136"/>
                      <a:pt x="94" y="142"/>
                    </a:cubicBezTo>
                    <a:cubicBezTo>
                      <a:pt x="90" y="146"/>
                      <a:pt x="86" y="148"/>
                      <a:pt x="80" y="149"/>
                    </a:cubicBezTo>
                    <a:cubicBezTo>
                      <a:pt x="75" y="150"/>
                      <a:pt x="73" y="149"/>
                      <a:pt x="72" y="144"/>
                    </a:cubicBezTo>
                    <a:cubicBezTo>
                      <a:pt x="70" y="135"/>
                      <a:pt x="68" y="126"/>
                      <a:pt x="66" y="117"/>
                    </a:cubicBezTo>
                    <a:cubicBezTo>
                      <a:pt x="64" y="108"/>
                      <a:pt x="63" y="99"/>
                      <a:pt x="59" y="90"/>
                    </a:cubicBezTo>
                    <a:cubicBezTo>
                      <a:pt x="57" y="85"/>
                      <a:pt x="54" y="80"/>
                      <a:pt x="50" y="75"/>
                    </a:cubicBezTo>
                    <a:cubicBezTo>
                      <a:pt x="40" y="63"/>
                      <a:pt x="29" y="51"/>
                      <a:pt x="19" y="40"/>
                    </a:cubicBezTo>
                    <a:cubicBezTo>
                      <a:pt x="15" y="35"/>
                      <a:pt x="11" y="31"/>
                      <a:pt x="6" y="27"/>
                    </a:cubicBezTo>
                    <a:cubicBezTo>
                      <a:pt x="1" y="22"/>
                      <a:pt x="0" y="17"/>
                      <a:pt x="0" y="10"/>
                    </a:cubicBezTo>
                    <a:cubicBezTo>
                      <a:pt x="0" y="9"/>
                      <a:pt x="0" y="9"/>
                      <a:pt x="0" y="8"/>
                    </a:cubicBezTo>
                    <a:cubicBezTo>
                      <a:pt x="2" y="1"/>
                      <a:pt x="3" y="0"/>
                      <a:pt x="9" y="2"/>
                    </a:cubicBezTo>
                    <a:cubicBezTo>
                      <a:pt x="12" y="4"/>
                      <a:pt x="15" y="5"/>
                      <a:pt x="18" y="7"/>
                    </a:cubicBezTo>
                    <a:cubicBezTo>
                      <a:pt x="21" y="10"/>
                      <a:pt x="24" y="12"/>
                      <a:pt x="27" y="15"/>
                    </a:cubicBezTo>
                    <a:cubicBezTo>
                      <a:pt x="32" y="20"/>
                      <a:pt x="38" y="24"/>
                      <a:pt x="44" y="26"/>
                    </a:cubicBezTo>
                    <a:cubicBezTo>
                      <a:pt x="61" y="33"/>
                      <a:pt x="74" y="43"/>
                      <a:pt x="85" y="57"/>
                    </a:cubicBezTo>
                    <a:cubicBezTo>
                      <a:pt x="98" y="73"/>
                      <a:pt x="107" y="92"/>
                      <a:pt x="110" y="114"/>
                    </a:cubicBezTo>
                    <a:cubicBezTo>
                      <a:pt x="110" y="115"/>
                      <a:pt x="110" y="116"/>
                      <a:pt x="110" y="117"/>
                    </a:cubicBezTo>
                    <a:cubicBezTo>
                      <a:pt x="110" y="117"/>
                      <a:pt x="110" y="118"/>
                      <a:pt x="111" y="1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7" name="Freeform 26">
                <a:extLst>
                  <a:ext uri="{FF2B5EF4-FFF2-40B4-BE49-F238E27FC236}">
                    <a16:creationId xmlns:a16="http://schemas.microsoft.com/office/drawing/2014/main" id="{6DFF31B1-CB8C-4F29-A011-B6B43254D88F}"/>
                  </a:ext>
                </a:extLst>
              </p:cNvPr>
              <p:cNvSpPr>
                <a:spLocks/>
              </p:cNvSpPr>
              <p:nvPr/>
            </p:nvSpPr>
            <p:spPr bwMode="auto">
              <a:xfrm>
                <a:off x="7022303" y="3189544"/>
                <a:ext cx="230674" cy="281935"/>
              </a:xfrm>
              <a:custGeom>
                <a:avLst/>
                <a:gdLst>
                  <a:gd name="T0" fmla="*/ 0 w 81"/>
                  <a:gd name="T1" fmla="*/ 18 h 99"/>
                  <a:gd name="T2" fmla="*/ 1 w 81"/>
                  <a:gd name="T3" fmla="*/ 9 h 99"/>
                  <a:gd name="T4" fmla="*/ 11 w 81"/>
                  <a:gd name="T5" fmla="*/ 1 h 99"/>
                  <a:gd name="T6" fmla="*/ 50 w 81"/>
                  <a:gd name="T7" fmla="*/ 12 h 99"/>
                  <a:gd name="T8" fmla="*/ 78 w 81"/>
                  <a:gd name="T9" fmla="*/ 44 h 99"/>
                  <a:gd name="T10" fmla="*/ 80 w 81"/>
                  <a:gd name="T11" fmla="*/ 51 h 99"/>
                  <a:gd name="T12" fmla="*/ 77 w 81"/>
                  <a:gd name="T13" fmla="*/ 79 h 99"/>
                  <a:gd name="T14" fmla="*/ 43 w 81"/>
                  <a:gd name="T15" fmla="*/ 92 h 99"/>
                  <a:gd name="T16" fmla="*/ 30 w 81"/>
                  <a:gd name="T17" fmla="*/ 81 h 99"/>
                  <a:gd name="T18" fmla="*/ 12 w 81"/>
                  <a:gd name="T19" fmla="*/ 60 h 99"/>
                  <a:gd name="T20" fmla="*/ 1 w 81"/>
                  <a:gd name="T21" fmla="*/ 24 h 99"/>
                  <a:gd name="T22" fmla="*/ 1 w 81"/>
                  <a:gd name="T23" fmla="*/ 18 h 99"/>
                  <a:gd name="T24" fmla="*/ 0 w 81"/>
                  <a:gd name="T25" fmla="*/ 18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1" h="99">
                    <a:moveTo>
                      <a:pt x="0" y="18"/>
                    </a:moveTo>
                    <a:cubicBezTo>
                      <a:pt x="1" y="15"/>
                      <a:pt x="1" y="12"/>
                      <a:pt x="1" y="9"/>
                    </a:cubicBezTo>
                    <a:cubicBezTo>
                      <a:pt x="2" y="4"/>
                      <a:pt x="5" y="1"/>
                      <a:pt x="11" y="1"/>
                    </a:cubicBezTo>
                    <a:cubicBezTo>
                      <a:pt x="25" y="0"/>
                      <a:pt x="39" y="2"/>
                      <a:pt x="50" y="12"/>
                    </a:cubicBezTo>
                    <a:cubicBezTo>
                      <a:pt x="62" y="21"/>
                      <a:pt x="70" y="32"/>
                      <a:pt x="78" y="44"/>
                    </a:cubicBezTo>
                    <a:cubicBezTo>
                      <a:pt x="79" y="46"/>
                      <a:pt x="80" y="49"/>
                      <a:pt x="80" y="51"/>
                    </a:cubicBezTo>
                    <a:cubicBezTo>
                      <a:pt x="81" y="61"/>
                      <a:pt x="80" y="70"/>
                      <a:pt x="77" y="79"/>
                    </a:cubicBezTo>
                    <a:cubicBezTo>
                      <a:pt x="74" y="89"/>
                      <a:pt x="57" y="99"/>
                      <a:pt x="43" y="92"/>
                    </a:cubicBezTo>
                    <a:cubicBezTo>
                      <a:pt x="38" y="89"/>
                      <a:pt x="33" y="86"/>
                      <a:pt x="30" y="81"/>
                    </a:cubicBezTo>
                    <a:cubicBezTo>
                      <a:pt x="24" y="74"/>
                      <a:pt x="18" y="67"/>
                      <a:pt x="12" y="60"/>
                    </a:cubicBezTo>
                    <a:cubicBezTo>
                      <a:pt x="4" y="49"/>
                      <a:pt x="2" y="37"/>
                      <a:pt x="1" y="24"/>
                    </a:cubicBezTo>
                    <a:cubicBezTo>
                      <a:pt x="1" y="22"/>
                      <a:pt x="1" y="20"/>
                      <a:pt x="1" y="18"/>
                    </a:cubicBezTo>
                    <a:cubicBezTo>
                      <a:pt x="1" y="18"/>
                      <a:pt x="1" y="18"/>
                      <a:pt x="0"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8" name="Freeform 28">
                <a:extLst>
                  <a:ext uri="{FF2B5EF4-FFF2-40B4-BE49-F238E27FC236}">
                    <a16:creationId xmlns:a16="http://schemas.microsoft.com/office/drawing/2014/main" id="{B14ACCE6-5193-44FD-9E60-94C9373CFBD8}"/>
                  </a:ext>
                </a:extLst>
              </p:cNvPr>
              <p:cNvSpPr>
                <a:spLocks/>
              </p:cNvSpPr>
              <p:nvPr/>
            </p:nvSpPr>
            <p:spPr bwMode="auto">
              <a:xfrm>
                <a:off x="8502460" y="3122264"/>
                <a:ext cx="246693" cy="285139"/>
              </a:xfrm>
              <a:custGeom>
                <a:avLst/>
                <a:gdLst>
                  <a:gd name="T0" fmla="*/ 38 w 87"/>
                  <a:gd name="T1" fmla="*/ 100 h 100"/>
                  <a:gd name="T2" fmla="*/ 27 w 87"/>
                  <a:gd name="T3" fmla="*/ 98 h 100"/>
                  <a:gd name="T4" fmla="*/ 22 w 87"/>
                  <a:gd name="T5" fmla="*/ 91 h 100"/>
                  <a:gd name="T6" fmla="*/ 17 w 87"/>
                  <a:gd name="T7" fmla="*/ 65 h 100"/>
                  <a:gd name="T8" fmla="*/ 1 w 87"/>
                  <a:gd name="T9" fmla="*/ 16 h 100"/>
                  <a:gd name="T10" fmla="*/ 0 w 87"/>
                  <a:gd name="T11" fmla="*/ 4 h 100"/>
                  <a:gd name="T12" fmla="*/ 4 w 87"/>
                  <a:gd name="T13" fmla="*/ 0 h 100"/>
                  <a:gd name="T14" fmla="*/ 12 w 87"/>
                  <a:gd name="T15" fmla="*/ 0 h 100"/>
                  <a:gd name="T16" fmla="*/ 20 w 87"/>
                  <a:gd name="T17" fmla="*/ 4 h 100"/>
                  <a:gd name="T18" fmla="*/ 31 w 87"/>
                  <a:gd name="T19" fmla="*/ 12 h 100"/>
                  <a:gd name="T20" fmla="*/ 65 w 87"/>
                  <a:gd name="T21" fmla="*/ 41 h 100"/>
                  <a:gd name="T22" fmla="*/ 78 w 87"/>
                  <a:gd name="T23" fmla="*/ 56 h 100"/>
                  <a:gd name="T24" fmla="*/ 73 w 87"/>
                  <a:gd name="T25" fmla="*/ 87 h 100"/>
                  <a:gd name="T26" fmla="*/ 38 w 87"/>
                  <a:gd name="T27"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7" h="100">
                    <a:moveTo>
                      <a:pt x="38" y="100"/>
                    </a:moveTo>
                    <a:cubicBezTo>
                      <a:pt x="34" y="99"/>
                      <a:pt x="31" y="99"/>
                      <a:pt x="27" y="98"/>
                    </a:cubicBezTo>
                    <a:cubicBezTo>
                      <a:pt x="24" y="97"/>
                      <a:pt x="22" y="94"/>
                      <a:pt x="22" y="91"/>
                    </a:cubicBezTo>
                    <a:cubicBezTo>
                      <a:pt x="23" y="81"/>
                      <a:pt x="20" y="73"/>
                      <a:pt x="17" y="65"/>
                    </a:cubicBezTo>
                    <a:cubicBezTo>
                      <a:pt x="11" y="49"/>
                      <a:pt x="4" y="33"/>
                      <a:pt x="1" y="16"/>
                    </a:cubicBezTo>
                    <a:cubicBezTo>
                      <a:pt x="0" y="12"/>
                      <a:pt x="0" y="8"/>
                      <a:pt x="0" y="4"/>
                    </a:cubicBezTo>
                    <a:cubicBezTo>
                      <a:pt x="0" y="2"/>
                      <a:pt x="2" y="0"/>
                      <a:pt x="4" y="0"/>
                    </a:cubicBezTo>
                    <a:cubicBezTo>
                      <a:pt x="7" y="0"/>
                      <a:pt x="10" y="0"/>
                      <a:pt x="12" y="0"/>
                    </a:cubicBezTo>
                    <a:cubicBezTo>
                      <a:pt x="15" y="1"/>
                      <a:pt x="18" y="2"/>
                      <a:pt x="20" y="4"/>
                    </a:cubicBezTo>
                    <a:cubicBezTo>
                      <a:pt x="24" y="7"/>
                      <a:pt x="28" y="9"/>
                      <a:pt x="31" y="12"/>
                    </a:cubicBezTo>
                    <a:cubicBezTo>
                      <a:pt x="42" y="22"/>
                      <a:pt x="54" y="31"/>
                      <a:pt x="65" y="41"/>
                    </a:cubicBezTo>
                    <a:cubicBezTo>
                      <a:pt x="70" y="45"/>
                      <a:pt x="74" y="51"/>
                      <a:pt x="78" y="56"/>
                    </a:cubicBezTo>
                    <a:cubicBezTo>
                      <a:pt x="87" y="69"/>
                      <a:pt x="85" y="78"/>
                      <a:pt x="73" y="87"/>
                    </a:cubicBezTo>
                    <a:cubicBezTo>
                      <a:pt x="64" y="95"/>
                      <a:pt x="50" y="100"/>
                      <a:pt x="38" y="10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9" name="Freeform 36">
                <a:extLst>
                  <a:ext uri="{FF2B5EF4-FFF2-40B4-BE49-F238E27FC236}">
                    <a16:creationId xmlns:a16="http://schemas.microsoft.com/office/drawing/2014/main" id="{F6CDB00C-7145-4426-A859-8B3F49920A82}"/>
                  </a:ext>
                </a:extLst>
              </p:cNvPr>
              <p:cNvSpPr>
                <a:spLocks/>
              </p:cNvSpPr>
              <p:nvPr/>
            </p:nvSpPr>
            <p:spPr bwMode="auto">
              <a:xfrm>
                <a:off x="9207298" y="2724992"/>
                <a:ext cx="128152" cy="246693"/>
              </a:xfrm>
              <a:custGeom>
                <a:avLst/>
                <a:gdLst>
                  <a:gd name="T0" fmla="*/ 6 w 44"/>
                  <a:gd name="T1" fmla="*/ 57 h 87"/>
                  <a:gd name="T2" fmla="*/ 2 w 44"/>
                  <a:gd name="T3" fmla="*/ 8 h 87"/>
                  <a:gd name="T4" fmla="*/ 3 w 44"/>
                  <a:gd name="T5" fmla="*/ 2 h 87"/>
                  <a:gd name="T6" fmla="*/ 10 w 44"/>
                  <a:gd name="T7" fmla="*/ 2 h 87"/>
                  <a:gd name="T8" fmla="*/ 15 w 44"/>
                  <a:gd name="T9" fmla="*/ 6 h 87"/>
                  <a:gd name="T10" fmla="*/ 29 w 44"/>
                  <a:gd name="T11" fmla="*/ 22 h 87"/>
                  <a:gd name="T12" fmla="*/ 39 w 44"/>
                  <a:gd name="T13" fmla="*/ 36 h 87"/>
                  <a:gd name="T14" fmla="*/ 43 w 44"/>
                  <a:gd name="T15" fmla="*/ 52 h 87"/>
                  <a:gd name="T16" fmla="*/ 38 w 44"/>
                  <a:gd name="T17" fmla="*/ 74 h 87"/>
                  <a:gd name="T18" fmla="*/ 16 w 44"/>
                  <a:gd name="T19" fmla="*/ 87 h 87"/>
                  <a:gd name="T20" fmla="*/ 8 w 44"/>
                  <a:gd name="T21" fmla="*/ 81 h 87"/>
                  <a:gd name="T22" fmla="*/ 6 w 44"/>
                  <a:gd name="T23" fmla="*/ 65 h 87"/>
                  <a:gd name="T24" fmla="*/ 6 w 44"/>
                  <a:gd name="T25" fmla="*/ 5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87">
                    <a:moveTo>
                      <a:pt x="6" y="57"/>
                    </a:moveTo>
                    <a:cubicBezTo>
                      <a:pt x="7" y="39"/>
                      <a:pt x="5" y="23"/>
                      <a:pt x="2" y="8"/>
                    </a:cubicBezTo>
                    <a:cubicBezTo>
                      <a:pt x="1" y="6"/>
                      <a:pt x="0" y="3"/>
                      <a:pt x="3" y="2"/>
                    </a:cubicBezTo>
                    <a:cubicBezTo>
                      <a:pt x="5" y="0"/>
                      <a:pt x="7" y="0"/>
                      <a:pt x="10" y="2"/>
                    </a:cubicBezTo>
                    <a:cubicBezTo>
                      <a:pt x="12" y="3"/>
                      <a:pt x="14" y="4"/>
                      <a:pt x="15" y="6"/>
                    </a:cubicBezTo>
                    <a:cubicBezTo>
                      <a:pt x="20" y="11"/>
                      <a:pt x="25" y="17"/>
                      <a:pt x="29" y="22"/>
                    </a:cubicBezTo>
                    <a:cubicBezTo>
                      <a:pt x="33" y="27"/>
                      <a:pt x="36" y="32"/>
                      <a:pt x="39" y="36"/>
                    </a:cubicBezTo>
                    <a:cubicBezTo>
                      <a:pt x="42" y="41"/>
                      <a:pt x="44" y="46"/>
                      <a:pt x="43" y="52"/>
                    </a:cubicBezTo>
                    <a:cubicBezTo>
                      <a:pt x="42" y="59"/>
                      <a:pt x="41" y="67"/>
                      <a:pt x="38" y="74"/>
                    </a:cubicBezTo>
                    <a:cubicBezTo>
                      <a:pt x="33" y="83"/>
                      <a:pt x="27" y="87"/>
                      <a:pt x="16" y="87"/>
                    </a:cubicBezTo>
                    <a:cubicBezTo>
                      <a:pt x="12" y="87"/>
                      <a:pt x="10" y="85"/>
                      <a:pt x="8" y="81"/>
                    </a:cubicBezTo>
                    <a:cubicBezTo>
                      <a:pt x="6" y="76"/>
                      <a:pt x="6" y="71"/>
                      <a:pt x="6" y="65"/>
                    </a:cubicBezTo>
                    <a:cubicBezTo>
                      <a:pt x="6" y="62"/>
                      <a:pt x="6" y="59"/>
                      <a:pt x="6" y="5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grpSp>
        <p:grpSp>
          <p:nvGrpSpPr>
            <p:cNvPr id="124" name="组合 123">
              <a:extLst>
                <a:ext uri="{FF2B5EF4-FFF2-40B4-BE49-F238E27FC236}">
                  <a16:creationId xmlns:a16="http://schemas.microsoft.com/office/drawing/2014/main" id="{E14EA76D-2E8A-4D79-AD0E-2D65074F86B6}"/>
                </a:ext>
              </a:extLst>
            </p:cNvPr>
            <p:cNvGrpSpPr/>
            <p:nvPr userDrawn="1"/>
          </p:nvGrpSpPr>
          <p:grpSpPr>
            <a:xfrm>
              <a:off x="9556201" y="498129"/>
              <a:ext cx="588050" cy="586680"/>
              <a:chOff x="2105799" y="20055838"/>
              <a:chExt cx="6748090" cy="6732363"/>
            </a:xfrm>
            <a:solidFill>
              <a:schemeClr val="accent1">
                <a:alpha val="80000"/>
              </a:schemeClr>
            </a:solidFill>
          </p:grpSpPr>
          <p:sp>
            <p:nvSpPr>
              <p:cNvPr id="125" name="Freeform 8">
                <a:extLst>
                  <a:ext uri="{FF2B5EF4-FFF2-40B4-BE49-F238E27FC236}">
                    <a16:creationId xmlns:a16="http://schemas.microsoft.com/office/drawing/2014/main" id="{FC735164-8305-4898-8587-92D4181A886B}"/>
                  </a:ext>
                </a:extLst>
              </p:cNvPr>
              <p:cNvSpPr>
                <a:spLocks noEditPoints="1"/>
              </p:cNvSpPr>
              <p:nvPr/>
            </p:nvSpPr>
            <p:spPr bwMode="auto">
              <a:xfrm>
                <a:off x="2105799" y="20055838"/>
                <a:ext cx="6748090" cy="6732363"/>
              </a:xfrm>
              <a:custGeom>
                <a:avLst/>
                <a:gdLst>
                  <a:gd name="T0" fmla="*/ 0 w 965"/>
                  <a:gd name="T1" fmla="*/ 465 h 963"/>
                  <a:gd name="T2" fmla="*/ 1 w 965"/>
                  <a:gd name="T3" fmla="*/ 453 h 963"/>
                  <a:gd name="T4" fmla="*/ 10 w 965"/>
                  <a:gd name="T5" fmla="*/ 384 h 963"/>
                  <a:gd name="T6" fmla="*/ 50 w 965"/>
                  <a:gd name="T7" fmla="*/ 269 h 963"/>
                  <a:gd name="T8" fmla="*/ 220 w 965"/>
                  <a:gd name="T9" fmla="*/ 78 h 963"/>
                  <a:gd name="T10" fmla="*/ 368 w 965"/>
                  <a:gd name="T11" fmla="*/ 14 h 963"/>
                  <a:gd name="T12" fmla="*/ 459 w 965"/>
                  <a:gd name="T13" fmla="*/ 1 h 963"/>
                  <a:gd name="T14" fmla="*/ 465 w 965"/>
                  <a:gd name="T15" fmla="*/ 0 h 963"/>
                  <a:gd name="T16" fmla="*/ 498 w 965"/>
                  <a:gd name="T17" fmla="*/ 0 h 963"/>
                  <a:gd name="T18" fmla="*/ 503 w 965"/>
                  <a:gd name="T19" fmla="*/ 1 h 963"/>
                  <a:gd name="T20" fmla="*/ 746 w 965"/>
                  <a:gd name="T21" fmla="*/ 80 h 963"/>
                  <a:gd name="T22" fmla="*/ 941 w 965"/>
                  <a:gd name="T23" fmla="*/ 338 h 963"/>
                  <a:gd name="T24" fmla="*/ 962 w 965"/>
                  <a:gd name="T25" fmla="*/ 447 h 963"/>
                  <a:gd name="T26" fmla="*/ 945 w 965"/>
                  <a:gd name="T27" fmla="*/ 612 h 963"/>
                  <a:gd name="T28" fmla="*/ 857 w 965"/>
                  <a:gd name="T29" fmla="*/ 782 h 963"/>
                  <a:gd name="T30" fmla="*/ 722 w 965"/>
                  <a:gd name="T31" fmla="*/ 897 h 963"/>
                  <a:gd name="T32" fmla="*/ 584 w 965"/>
                  <a:gd name="T33" fmla="*/ 951 h 963"/>
                  <a:gd name="T34" fmla="*/ 502 w 965"/>
                  <a:gd name="T35" fmla="*/ 962 h 963"/>
                  <a:gd name="T36" fmla="*/ 497 w 965"/>
                  <a:gd name="T37" fmla="*/ 963 h 963"/>
                  <a:gd name="T38" fmla="*/ 466 w 965"/>
                  <a:gd name="T39" fmla="*/ 963 h 963"/>
                  <a:gd name="T40" fmla="*/ 449 w 965"/>
                  <a:gd name="T41" fmla="*/ 961 h 963"/>
                  <a:gd name="T42" fmla="*/ 332 w 965"/>
                  <a:gd name="T43" fmla="*/ 938 h 963"/>
                  <a:gd name="T44" fmla="*/ 51 w 965"/>
                  <a:gd name="T45" fmla="*/ 695 h 963"/>
                  <a:gd name="T46" fmla="*/ 8 w 965"/>
                  <a:gd name="T47" fmla="*/ 564 h 963"/>
                  <a:gd name="T48" fmla="*/ 1 w 965"/>
                  <a:gd name="T49" fmla="*/ 510 h 963"/>
                  <a:gd name="T50" fmla="*/ 0 w 965"/>
                  <a:gd name="T51" fmla="*/ 497 h 963"/>
                  <a:gd name="T52" fmla="*/ 0 w 965"/>
                  <a:gd name="T53" fmla="*/ 465 h 963"/>
                  <a:gd name="T54" fmla="*/ 481 w 965"/>
                  <a:gd name="T55" fmla="*/ 946 h 963"/>
                  <a:gd name="T56" fmla="*/ 946 w 965"/>
                  <a:gd name="T57" fmla="*/ 481 h 963"/>
                  <a:gd name="T58" fmla="*/ 482 w 965"/>
                  <a:gd name="T59" fmla="*/ 17 h 963"/>
                  <a:gd name="T60" fmla="*/ 17 w 965"/>
                  <a:gd name="T61" fmla="*/ 480 h 963"/>
                  <a:gd name="T62" fmla="*/ 481 w 965"/>
                  <a:gd name="T63" fmla="*/ 946 h 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65" h="963">
                    <a:moveTo>
                      <a:pt x="0" y="465"/>
                    </a:moveTo>
                    <a:cubicBezTo>
                      <a:pt x="0" y="461"/>
                      <a:pt x="1" y="457"/>
                      <a:pt x="1" y="453"/>
                    </a:cubicBezTo>
                    <a:cubicBezTo>
                      <a:pt x="3" y="430"/>
                      <a:pt x="6" y="407"/>
                      <a:pt x="10" y="384"/>
                    </a:cubicBezTo>
                    <a:cubicBezTo>
                      <a:pt x="19" y="344"/>
                      <a:pt x="32" y="306"/>
                      <a:pt x="50" y="269"/>
                    </a:cubicBezTo>
                    <a:cubicBezTo>
                      <a:pt x="89" y="190"/>
                      <a:pt x="146" y="127"/>
                      <a:pt x="220" y="78"/>
                    </a:cubicBezTo>
                    <a:cubicBezTo>
                      <a:pt x="265" y="48"/>
                      <a:pt x="315" y="27"/>
                      <a:pt x="368" y="14"/>
                    </a:cubicBezTo>
                    <a:cubicBezTo>
                      <a:pt x="398" y="6"/>
                      <a:pt x="429" y="2"/>
                      <a:pt x="459" y="1"/>
                    </a:cubicBezTo>
                    <a:cubicBezTo>
                      <a:pt x="461" y="1"/>
                      <a:pt x="463" y="0"/>
                      <a:pt x="465" y="0"/>
                    </a:cubicBezTo>
                    <a:cubicBezTo>
                      <a:pt x="476" y="0"/>
                      <a:pt x="487" y="0"/>
                      <a:pt x="498" y="0"/>
                    </a:cubicBezTo>
                    <a:cubicBezTo>
                      <a:pt x="500" y="0"/>
                      <a:pt x="501" y="1"/>
                      <a:pt x="503" y="1"/>
                    </a:cubicBezTo>
                    <a:cubicBezTo>
                      <a:pt x="592" y="5"/>
                      <a:pt x="673" y="31"/>
                      <a:pt x="746" y="80"/>
                    </a:cubicBezTo>
                    <a:cubicBezTo>
                      <a:pt x="841" y="143"/>
                      <a:pt x="906" y="229"/>
                      <a:pt x="941" y="338"/>
                    </a:cubicBezTo>
                    <a:cubicBezTo>
                      <a:pt x="952" y="373"/>
                      <a:pt x="959" y="410"/>
                      <a:pt x="962" y="447"/>
                    </a:cubicBezTo>
                    <a:cubicBezTo>
                      <a:pt x="965" y="503"/>
                      <a:pt x="960" y="558"/>
                      <a:pt x="945" y="612"/>
                    </a:cubicBezTo>
                    <a:cubicBezTo>
                      <a:pt x="927" y="674"/>
                      <a:pt x="897" y="731"/>
                      <a:pt x="857" y="782"/>
                    </a:cubicBezTo>
                    <a:cubicBezTo>
                      <a:pt x="819" y="829"/>
                      <a:pt x="774" y="867"/>
                      <a:pt x="722" y="897"/>
                    </a:cubicBezTo>
                    <a:cubicBezTo>
                      <a:pt x="679" y="923"/>
                      <a:pt x="633" y="940"/>
                      <a:pt x="584" y="951"/>
                    </a:cubicBezTo>
                    <a:cubicBezTo>
                      <a:pt x="557" y="957"/>
                      <a:pt x="530" y="960"/>
                      <a:pt x="502" y="962"/>
                    </a:cubicBezTo>
                    <a:cubicBezTo>
                      <a:pt x="500" y="962"/>
                      <a:pt x="498" y="962"/>
                      <a:pt x="497" y="963"/>
                    </a:cubicBezTo>
                    <a:cubicBezTo>
                      <a:pt x="487" y="963"/>
                      <a:pt x="476" y="963"/>
                      <a:pt x="466" y="963"/>
                    </a:cubicBezTo>
                    <a:cubicBezTo>
                      <a:pt x="460" y="962"/>
                      <a:pt x="455" y="961"/>
                      <a:pt x="449" y="961"/>
                    </a:cubicBezTo>
                    <a:cubicBezTo>
                      <a:pt x="409" y="958"/>
                      <a:pt x="370" y="951"/>
                      <a:pt x="332" y="938"/>
                    </a:cubicBezTo>
                    <a:cubicBezTo>
                      <a:pt x="206" y="895"/>
                      <a:pt x="112" y="814"/>
                      <a:pt x="51" y="695"/>
                    </a:cubicBezTo>
                    <a:cubicBezTo>
                      <a:pt x="30" y="654"/>
                      <a:pt x="16" y="610"/>
                      <a:pt x="8" y="564"/>
                    </a:cubicBezTo>
                    <a:cubicBezTo>
                      <a:pt x="4" y="546"/>
                      <a:pt x="2" y="528"/>
                      <a:pt x="1" y="510"/>
                    </a:cubicBezTo>
                    <a:cubicBezTo>
                      <a:pt x="1" y="506"/>
                      <a:pt x="0" y="501"/>
                      <a:pt x="0" y="497"/>
                    </a:cubicBezTo>
                    <a:cubicBezTo>
                      <a:pt x="0" y="486"/>
                      <a:pt x="0" y="475"/>
                      <a:pt x="0" y="465"/>
                    </a:cubicBezTo>
                    <a:close/>
                    <a:moveTo>
                      <a:pt x="481" y="946"/>
                    </a:moveTo>
                    <a:cubicBezTo>
                      <a:pt x="738" y="946"/>
                      <a:pt x="946" y="736"/>
                      <a:pt x="946" y="481"/>
                    </a:cubicBezTo>
                    <a:cubicBezTo>
                      <a:pt x="947" y="228"/>
                      <a:pt x="740" y="17"/>
                      <a:pt x="482" y="17"/>
                    </a:cubicBezTo>
                    <a:cubicBezTo>
                      <a:pt x="226" y="16"/>
                      <a:pt x="17" y="225"/>
                      <a:pt x="17" y="480"/>
                    </a:cubicBezTo>
                    <a:cubicBezTo>
                      <a:pt x="16" y="736"/>
                      <a:pt x="225" y="945"/>
                      <a:pt x="481" y="946"/>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26" name="Freeform 42">
                <a:extLst>
                  <a:ext uri="{FF2B5EF4-FFF2-40B4-BE49-F238E27FC236}">
                    <a16:creationId xmlns:a16="http://schemas.microsoft.com/office/drawing/2014/main" id="{23AA2149-2C7A-434E-8E58-7FF8833789C6}"/>
                  </a:ext>
                </a:extLst>
              </p:cNvPr>
              <p:cNvSpPr>
                <a:spLocks noEditPoints="1"/>
              </p:cNvSpPr>
              <p:nvPr/>
            </p:nvSpPr>
            <p:spPr bwMode="auto">
              <a:xfrm>
                <a:off x="2986668" y="20928842"/>
                <a:ext cx="4978486" cy="4970622"/>
              </a:xfrm>
              <a:custGeom>
                <a:avLst/>
                <a:gdLst>
                  <a:gd name="T0" fmla="*/ 711 w 711"/>
                  <a:gd name="T1" fmla="*/ 356 h 711"/>
                  <a:gd name="T2" fmla="*/ 355 w 711"/>
                  <a:gd name="T3" fmla="*/ 711 h 711"/>
                  <a:gd name="T4" fmla="*/ 0 w 711"/>
                  <a:gd name="T5" fmla="*/ 357 h 711"/>
                  <a:gd name="T6" fmla="*/ 354 w 711"/>
                  <a:gd name="T7" fmla="*/ 1 h 711"/>
                  <a:gd name="T8" fmla="*/ 711 w 711"/>
                  <a:gd name="T9" fmla="*/ 356 h 711"/>
                  <a:gd name="T10" fmla="*/ 355 w 711"/>
                  <a:gd name="T11" fmla="*/ 700 h 711"/>
                  <a:gd name="T12" fmla="*/ 700 w 711"/>
                  <a:gd name="T13" fmla="*/ 356 h 711"/>
                  <a:gd name="T14" fmla="*/ 355 w 711"/>
                  <a:gd name="T15" fmla="*/ 12 h 711"/>
                  <a:gd name="T16" fmla="*/ 11 w 711"/>
                  <a:gd name="T17" fmla="*/ 356 h 711"/>
                  <a:gd name="T18" fmla="*/ 355 w 711"/>
                  <a:gd name="T19" fmla="*/ 700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1" h="711">
                    <a:moveTo>
                      <a:pt x="711" y="356"/>
                    </a:moveTo>
                    <a:cubicBezTo>
                      <a:pt x="711" y="552"/>
                      <a:pt x="551" y="711"/>
                      <a:pt x="355" y="711"/>
                    </a:cubicBezTo>
                    <a:cubicBezTo>
                      <a:pt x="159" y="711"/>
                      <a:pt x="1" y="551"/>
                      <a:pt x="0" y="357"/>
                    </a:cubicBezTo>
                    <a:cubicBezTo>
                      <a:pt x="0" y="162"/>
                      <a:pt x="158" y="2"/>
                      <a:pt x="354" y="1"/>
                    </a:cubicBezTo>
                    <a:cubicBezTo>
                      <a:pt x="551" y="0"/>
                      <a:pt x="711" y="159"/>
                      <a:pt x="711" y="356"/>
                    </a:cubicBezTo>
                    <a:close/>
                    <a:moveTo>
                      <a:pt x="355" y="700"/>
                    </a:moveTo>
                    <a:cubicBezTo>
                      <a:pt x="545" y="701"/>
                      <a:pt x="700" y="546"/>
                      <a:pt x="700" y="356"/>
                    </a:cubicBezTo>
                    <a:cubicBezTo>
                      <a:pt x="700" y="166"/>
                      <a:pt x="545" y="12"/>
                      <a:pt x="355" y="12"/>
                    </a:cubicBezTo>
                    <a:cubicBezTo>
                      <a:pt x="166" y="12"/>
                      <a:pt x="11" y="166"/>
                      <a:pt x="11" y="356"/>
                    </a:cubicBezTo>
                    <a:cubicBezTo>
                      <a:pt x="11" y="545"/>
                      <a:pt x="166" y="700"/>
                      <a:pt x="355" y="70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27" name="Freeform 43">
                <a:extLst>
                  <a:ext uri="{FF2B5EF4-FFF2-40B4-BE49-F238E27FC236}">
                    <a16:creationId xmlns:a16="http://schemas.microsoft.com/office/drawing/2014/main" id="{DADC64E0-1756-4B00-B739-1AE2D64609EB}"/>
                  </a:ext>
                </a:extLst>
              </p:cNvPr>
              <p:cNvSpPr>
                <a:spLocks noEditPoints="1"/>
              </p:cNvSpPr>
              <p:nvPr/>
            </p:nvSpPr>
            <p:spPr bwMode="auto">
              <a:xfrm>
                <a:off x="7508990" y="21424332"/>
                <a:ext cx="550543" cy="660652"/>
              </a:xfrm>
              <a:custGeom>
                <a:avLst/>
                <a:gdLst>
                  <a:gd name="T0" fmla="*/ 37 w 79"/>
                  <a:gd name="T1" fmla="*/ 41 h 94"/>
                  <a:gd name="T2" fmla="*/ 21 w 79"/>
                  <a:gd name="T3" fmla="*/ 55 h 94"/>
                  <a:gd name="T4" fmla="*/ 19 w 79"/>
                  <a:gd name="T5" fmla="*/ 62 h 94"/>
                  <a:gd name="T6" fmla="*/ 20 w 79"/>
                  <a:gd name="T7" fmla="*/ 66 h 94"/>
                  <a:gd name="T8" fmla="*/ 0 w 79"/>
                  <a:gd name="T9" fmla="*/ 40 h 94"/>
                  <a:gd name="T10" fmla="*/ 3 w 79"/>
                  <a:gd name="T11" fmla="*/ 42 h 94"/>
                  <a:gd name="T12" fmla="*/ 12 w 79"/>
                  <a:gd name="T13" fmla="*/ 42 h 94"/>
                  <a:gd name="T14" fmla="*/ 48 w 79"/>
                  <a:gd name="T15" fmla="*/ 12 h 94"/>
                  <a:gd name="T16" fmla="*/ 50 w 79"/>
                  <a:gd name="T17" fmla="*/ 2 h 94"/>
                  <a:gd name="T18" fmla="*/ 50 w 79"/>
                  <a:gd name="T19" fmla="*/ 0 h 94"/>
                  <a:gd name="T20" fmla="*/ 52 w 79"/>
                  <a:gd name="T21" fmla="*/ 2 h 94"/>
                  <a:gd name="T22" fmla="*/ 70 w 79"/>
                  <a:gd name="T23" fmla="*/ 26 h 94"/>
                  <a:gd name="T24" fmla="*/ 77 w 79"/>
                  <a:gd name="T25" fmla="*/ 40 h 94"/>
                  <a:gd name="T26" fmla="*/ 75 w 79"/>
                  <a:gd name="T27" fmla="*/ 54 h 94"/>
                  <a:gd name="T28" fmla="*/ 57 w 79"/>
                  <a:gd name="T29" fmla="*/ 59 h 94"/>
                  <a:gd name="T30" fmla="*/ 50 w 79"/>
                  <a:gd name="T31" fmla="*/ 56 h 94"/>
                  <a:gd name="T32" fmla="*/ 40 w 79"/>
                  <a:gd name="T33" fmla="*/ 94 h 94"/>
                  <a:gd name="T34" fmla="*/ 38 w 79"/>
                  <a:gd name="T35" fmla="*/ 92 h 94"/>
                  <a:gd name="T36" fmla="*/ 31 w 79"/>
                  <a:gd name="T37" fmla="*/ 82 h 94"/>
                  <a:gd name="T38" fmla="*/ 29 w 79"/>
                  <a:gd name="T39" fmla="*/ 75 h 94"/>
                  <a:gd name="T40" fmla="*/ 38 w 79"/>
                  <a:gd name="T41" fmla="*/ 47 h 94"/>
                  <a:gd name="T42" fmla="*/ 37 w 79"/>
                  <a:gd name="T43" fmla="*/ 41 h 94"/>
                  <a:gd name="T44" fmla="*/ 40 w 79"/>
                  <a:gd name="T45" fmla="*/ 39 h 94"/>
                  <a:gd name="T46" fmla="*/ 45 w 79"/>
                  <a:gd name="T47" fmla="*/ 45 h 94"/>
                  <a:gd name="T48" fmla="*/ 61 w 79"/>
                  <a:gd name="T49" fmla="*/ 45 h 94"/>
                  <a:gd name="T50" fmla="*/ 65 w 79"/>
                  <a:gd name="T51" fmla="*/ 43 h 94"/>
                  <a:gd name="T52" fmla="*/ 65 w 79"/>
                  <a:gd name="T53" fmla="*/ 24 h 94"/>
                  <a:gd name="T54" fmla="*/ 59 w 79"/>
                  <a:gd name="T55" fmla="*/ 24 h 94"/>
                  <a:gd name="T56" fmla="*/ 45 w 79"/>
                  <a:gd name="T57" fmla="*/ 35 h 94"/>
                  <a:gd name="T58" fmla="*/ 40 w 79"/>
                  <a:gd name="T59" fmla="*/ 3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9" h="94">
                    <a:moveTo>
                      <a:pt x="37" y="41"/>
                    </a:moveTo>
                    <a:cubicBezTo>
                      <a:pt x="32" y="46"/>
                      <a:pt x="26" y="50"/>
                      <a:pt x="21" y="55"/>
                    </a:cubicBezTo>
                    <a:cubicBezTo>
                      <a:pt x="18" y="57"/>
                      <a:pt x="18" y="60"/>
                      <a:pt x="19" y="62"/>
                    </a:cubicBezTo>
                    <a:cubicBezTo>
                      <a:pt x="20" y="64"/>
                      <a:pt x="20" y="65"/>
                      <a:pt x="20" y="66"/>
                    </a:cubicBezTo>
                    <a:cubicBezTo>
                      <a:pt x="17" y="65"/>
                      <a:pt x="3" y="47"/>
                      <a:pt x="0" y="40"/>
                    </a:cubicBezTo>
                    <a:cubicBezTo>
                      <a:pt x="2" y="41"/>
                      <a:pt x="2" y="41"/>
                      <a:pt x="3" y="42"/>
                    </a:cubicBezTo>
                    <a:cubicBezTo>
                      <a:pt x="7" y="44"/>
                      <a:pt x="9" y="44"/>
                      <a:pt x="12" y="42"/>
                    </a:cubicBezTo>
                    <a:cubicBezTo>
                      <a:pt x="24" y="32"/>
                      <a:pt x="36" y="22"/>
                      <a:pt x="48" y="12"/>
                    </a:cubicBezTo>
                    <a:cubicBezTo>
                      <a:pt x="52" y="9"/>
                      <a:pt x="52" y="7"/>
                      <a:pt x="50" y="2"/>
                    </a:cubicBezTo>
                    <a:cubicBezTo>
                      <a:pt x="50" y="1"/>
                      <a:pt x="50" y="1"/>
                      <a:pt x="50" y="0"/>
                    </a:cubicBezTo>
                    <a:cubicBezTo>
                      <a:pt x="51" y="1"/>
                      <a:pt x="52" y="1"/>
                      <a:pt x="52" y="2"/>
                    </a:cubicBezTo>
                    <a:cubicBezTo>
                      <a:pt x="58" y="10"/>
                      <a:pt x="64" y="18"/>
                      <a:pt x="70" y="26"/>
                    </a:cubicBezTo>
                    <a:cubicBezTo>
                      <a:pt x="73" y="30"/>
                      <a:pt x="75" y="35"/>
                      <a:pt x="77" y="40"/>
                    </a:cubicBezTo>
                    <a:cubicBezTo>
                      <a:pt x="79" y="45"/>
                      <a:pt x="79" y="50"/>
                      <a:pt x="75" y="54"/>
                    </a:cubicBezTo>
                    <a:cubicBezTo>
                      <a:pt x="71" y="60"/>
                      <a:pt x="64" y="62"/>
                      <a:pt x="57" y="59"/>
                    </a:cubicBezTo>
                    <a:cubicBezTo>
                      <a:pt x="55" y="58"/>
                      <a:pt x="53" y="57"/>
                      <a:pt x="50" y="56"/>
                    </a:cubicBezTo>
                    <a:cubicBezTo>
                      <a:pt x="47" y="69"/>
                      <a:pt x="42" y="81"/>
                      <a:pt x="40" y="94"/>
                    </a:cubicBezTo>
                    <a:cubicBezTo>
                      <a:pt x="40" y="94"/>
                      <a:pt x="39" y="93"/>
                      <a:pt x="38" y="92"/>
                    </a:cubicBezTo>
                    <a:cubicBezTo>
                      <a:pt x="36" y="89"/>
                      <a:pt x="33" y="85"/>
                      <a:pt x="31" y="82"/>
                    </a:cubicBezTo>
                    <a:cubicBezTo>
                      <a:pt x="29" y="80"/>
                      <a:pt x="29" y="78"/>
                      <a:pt x="29" y="75"/>
                    </a:cubicBezTo>
                    <a:cubicBezTo>
                      <a:pt x="33" y="66"/>
                      <a:pt x="36" y="56"/>
                      <a:pt x="38" y="47"/>
                    </a:cubicBezTo>
                    <a:cubicBezTo>
                      <a:pt x="39" y="45"/>
                      <a:pt x="40" y="43"/>
                      <a:pt x="37" y="41"/>
                    </a:cubicBezTo>
                    <a:close/>
                    <a:moveTo>
                      <a:pt x="40" y="39"/>
                    </a:moveTo>
                    <a:cubicBezTo>
                      <a:pt x="42" y="41"/>
                      <a:pt x="43" y="43"/>
                      <a:pt x="45" y="45"/>
                    </a:cubicBezTo>
                    <a:cubicBezTo>
                      <a:pt x="50" y="50"/>
                      <a:pt x="55" y="50"/>
                      <a:pt x="61" y="45"/>
                    </a:cubicBezTo>
                    <a:cubicBezTo>
                      <a:pt x="63" y="45"/>
                      <a:pt x="64" y="44"/>
                      <a:pt x="65" y="43"/>
                    </a:cubicBezTo>
                    <a:cubicBezTo>
                      <a:pt x="71" y="37"/>
                      <a:pt x="71" y="31"/>
                      <a:pt x="65" y="24"/>
                    </a:cubicBezTo>
                    <a:cubicBezTo>
                      <a:pt x="63" y="22"/>
                      <a:pt x="62" y="21"/>
                      <a:pt x="59" y="24"/>
                    </a:cubicBezTo>
                    <a:cubicBezTo>
                      <a:pt x="54" y="27"/>
                      <a:pt x="50" y="31"/>
                      <a:pt x="45" y="35"/>
                    </a:cubicBezTo>
                    <a:cubicBezTo>
                      <a:pt x="44" y="36"/>
                      <a:pt x="42" y="38"/>
                      <a:pt x="40" y="39"/>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28" name="Freeform 44">
                <a:extLst>
                  <a:ext uri="{FF2B5EF4-FFF2-40B4-BE49-F238E27FC236}">
                    <a16:creationId xmlns:a16="http://schemas.microsoft.com/office/drawing/2014/main" id="{02AD4B8E-9C4D-4F37-AAC6-126B7F819AAC}"/>
                  </a:ext>
                </a:extLst>
              </p:cNvPr>
              <p:cNvSpPr>
                <a:spLocks/>
              </p:cNvSpPr>
              <p:nvPr/>
            </p:nvSpPr>
            <p:spPr bwMode="auto">
              <a:xfrm>
                <a:off x="2373206" y="22674853"/>
                <a:ext cx="526949" cy="566274"/>
              </a:xfrm>
              <a:custGeom>
                <a:avLst/>
                <a:gdLst>
                  <a:gd name="T0" fmla="*/ 0 w 76"/>
                  <a:gd name="T1" fmla="*/ 68 h 80"/>
                  <a:gd name="T2" fmla="*/ 5 w 76"/>
                  <a:gd name="T3" fmla="*/ 36 h 80"/>
                  <a:gd name="T4" fmla="*/ 7 w 76"/>
                  <a:gd name="T5" fmla="*/ 36 h 80"/>
                  <a:gd name="T6" fmla="*/ 7 w 76"/>
                  <a:gd name="T7" fmla="*/ 39 h 80"/>
                  <a:gd name="T8" fmla="*/ 13 w 76"/>
                  <a:gd name="T9" fmla="*/ 46 h 80"/>
                  <a:gd name="T10" fmla="*/ 35 w 76"/>
                  <a:gd name="T11" fmla="*/ 50 h 80"/>
                  <a:gd name="T12" fmla="*/ 33 w 76"/>
                  <a:gd name="T13" fmla="*/ 47 h 80"/>
                  <a:gd name="T14" fmla="*/ 18 w 76"/>
                  <a:gd name="T15" fmla="*/ 24 h 80"/>
                  <a:gd name="T16" fmla="*/ 17 w 76"/>
                  <a:gd name="T17" fmla="*/ 22 h 80"/>
                  <a:gd name="T18" fmla="*/ 10 w 76"/>
                  <a:gd name="T19" fmla="*/ 23 h 80"/>
                  <a:gd name="T20" fmla="*/ 8 w 76"/>
                  <a:gd name="T21" fmla="*/ 29 h 80"/>
                  <a:gd name="T22" fmla="*/ 12 w 76"/>
                  <a:gd name="T23" fmla="*/ 0 h 80"/>
                  <a:gd name="T24" fmla="*/ 13 w 76"/>
                  <a:gd name="T25" fmla="*/ 1 h 80"/>
                  <a:gd name="T26" fmla="*/ 19 w 76"/>
                  <a:gd name="T27" fmla="*/ 19 h 80"/>
                  <a:gd name="T28" fmla="*/ 29 w 76"/>
                  <a:gd name="T29" fmla="*/ 35 h 80"/>
                  <a:gd name="T30" fmla="*/ 33 w 76"/>
                  <a:gd name="T31" fmla="*/ 34 h 80"/>
                  <a:gd name="T32" fmla="*/ 69 w 76"/>
                  <a:gd name="T33" fmla="*/ 13 h 80"/>
                  <a:gd name="T34" fmla="*/ 75 w 76"/>
                  <a:gd name="T35" fmla="*/ 8 h 80"/>
                  <a:gd name="T36" fmla="*/ 74 w 76"/>
                  <a:gd name="T37" fmla="*/ 18 h 80"/>
                  <a:gd name="T38" fmla="*/ 72 w 76"/>
                  <a:gd name="T39" fmla="*/ 30 h 80"/>
                  <a:gd name="T40" fmla="*/ 70 w 76"/>
                  <a:gd name="T41" fmla="*/ 40 h 80"/>
                  <a:gd name="T42" fmla="*/ 69 w 76"/>
                  <a:gd name="T43" fmla="*/ 40 h 80"/>
                  <a:gd name="T44" fmla="*/ 68 w 76"/>
                  <a:gd name="T45" fmla="*/ 32 h 80"/>
                  <a:gd name="T46" fmla="*/ 64 w 76"/>
                  <a:gd name="T47" fmla="*/ 33 h 80"/>
                  <a:gd name="T48" fmla="*/ 39 w 76"/>
                  <a:gd name="T49" fmla="*/ 48 h 80"/>
                  <a:gd name="T50" fmla="*/ 42 w 76"/>
                  <a:gd name="T51" fmla="*/ 51 h 80"/>
                  <a:gd name="T52" fmla="*/ 60 w 76"/>
                  <a:gd name="T53" fmla="*/ 55 h 80"/>
                  <a:gd name="T54" fmla="*/ 66 w 76"/>
                  <a:gd name="T55" fmla="*/ 51 h 80"/>
                  <a:gd name="T56" fmla="*/ 68 w 76"/>
                  <a:gd name="T57" fmla="*/ 48 h 80"/>
                  <a:gd name="T58" fmla="*/ 63 w 76"/>
                  <a:gd name="T59" fmla="*/ 80 h 80"/>
                  <a:gd name="T60" fmla="*/ 62 w 76"/>
                  <a:gd name="T61" fmla="*/ 80 h 80"/>
                  <a:gd name="T62" fmla="*/ 62 w 76"/>
                  <a:gd name="T63" fmla="*/ 77 h 80"/>
                  <a:gd name="T64" fmla="*/ 55 w 76"/>
                  <a:gd name="T65" fmla="*/ 70 h 80"/>
                  <a:gd name="T66" fmla="*/ 11 w 76"/>
                  <a:gd name="T67" fmla="*/ 62 h 80"/>
                  <a:gd name="T68" fmla="*/ 3 w 76"/>
                  <a:gd name="T69" fmla="*/ 66 h 80"/>
                  <a:gd name="T70" fmla="*/ 1 w 76"/>
                  <a:gd name="T71" fmla="*/ 68 h 80"/>
                  <a:gd name="T72" fmla="*/ 0 w 76"/>
                  <a:gd name="T7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80">
                    <a:moveTo>
                      <a:pt x="0" y="68"/>
                    </a:moveTo>
                    <a:cubicBezTo>
                      <a:pt x="2" y="57"/>
                      <a:pt x="4" y="47"/>
                      <a:pt x="5" y="36"/>
                    </a:cubicBezTo>
                    <a:cubicBezTo>
                      <a:pt x="6" y="36"/>
                      <a:pt x="6" y="36"/>
                      <a:pt x="7" y="36"/>
                    </a:cubicBezTo>
                    <a:cubicBezTo>
                      <a:pt x="7" y="37"/>
                      <a:pt x="7" y="38"/>
                      <a:pt x="7" y="39"/>
                    </a:cubicBezTo>
                    <a:cubicBezTo>
                      <a:pt x="8" y="43"/>
                      <a:pt x="9" y="45"/>
                      <a:pt x="13" y="46"/>
                    </a:cubicBezTo>
                    <a:cubicBezTo>
                      <a:pt x="20" y="48"/>
                      <a:pt x="27" y="49"/>
                      <a:pt x="35" y="50"/>
                    </a:cubicBezTo>
                    <a:cubicBezTo>
                      <a:pt x="34" y="49"/>
                      <a:pt x="34" y="48"/>
                      <a:pt x="33" y="47"/>
                    </a:cubicBezTo>
                    <a:cubicBezTo>
                      <a:pt x="28" y="39"/>
                      <a:pt x="23" y="32"/>
                      <a:pt x="18" y="24"/>
                    </a:cubicBezTo>
                    <a:cubicBezTo>
                      <a:pt x="18" y="24"/>
                      <a:pt x="17" y="23"/>
                      <a:pt x="17" y="22"/>
                    </a:cubicBezTo>
                    <a:cubicBezTo>
                      <a:pt x="14" y="19"/>
                      <a:pt x="12" y="20"/>
                      <a:pt x="10" y="23"/>
                    </a:cubicBezTo>
                    <a:cubicBezTo>
                      <a:pt x="10" y="25"/>
                      <a:pt x="9" y="26"/>
                      <a:pt x="8" y="29"/>
                    </a:cubicBezTo>
                    <a:cubicBezTo>
                      <a:pt x="7" y="24"/>
                      <a:pt x="10" y="4"/>
                      <a:pt x="12" y="0"/>
                    </a:cubicBezTo>
                    <a:cubicBezTo>
                      <a:pt x="13" y="0"/>
                      <a:pt x="13" y="1"/>
                      <a:pt x="13" y="1"/>
                    </a:cubicBezTo>
                    <a:cubicBezTo>
                      <a:pt x="13" y="8"/>
                      <a:pt x="16" y="14"/>
                      <a:pt x="19" y="19"/>
                    </a:cubicBezTo>
                    <a:cubicBezTo>
                      <a:pt x="22" y="25"/>
                      <a:pt x="26" y="30"/>
                      <a:pt x="29" y="35"/>
                    </a:cubicBezTo>
                    <a:cubicBezTo>
                      <a:pt x="31" y="35"/>
                      <a:pt x="32" y="34"/>
                      <a:pt x="33" y="34"/>
                    </a:cubicBezTo>
                    <a:cubicBezTo>
                      <a:pt x="45" y="27"/>
                      <a:pt x="57" y="20"/>
                      <a:pt x="69" y="13"/>
                    </a:cubicBezTo>
                    <a:cubicBezTo>
                      <a:pt x="71" y="12"/>
                      <a:pt x="73" y="10"/>
                      <a:pt x="75" y="8"/>
                    </a:cubicBezTo>
                    <a:cubicBezTo>
                      <a:pt x="76" y="12"/>
                      <a:pt x="74" y="15"/>
                      <a:pt x="74" y="18"/>
                    </a:cubicBezTo>
                    <a:cubicBezTo>
                      <a:pt x="73" y="22"/>
                      <a:pt x="73" y="26"/>
                      <a:pt x="72" y="30"/>
                    </a:cubicBezTo>
                    <a:cubicBezTo>
                      <a:pt x="71" y="33"/>
                      <a:pt x="71" y="37"/>
                      <a:pt x="70" y="40"/>
                    </a:cubicBezTo>
                    <a:cubicBezTo>
                      <a:pt x="69" y="40"/>
                      <a:pt x="69" y="40"/>
                      <a:pt x="69" y="40"/>
                    </a:cubicBezTo>
                    <a:cubicBezTo>
                      <a:pt x="68" y="38"/>
                      <a:pt x="68" y="35"/>
                      <a:pt x="68" y="32"/>
                    </a:cubicBezTo>
                    <a:cubicBezTo>
                      <a:pt x="66" y="32"/>
                      <a:pt x="65" y="33"/>
                      <a:pt x="64" y="33"/>
                    </a:cubicBezTo>
                    <a:cubicBezTo>
                      <a:pt x="55" y="38"/>
                      <a:pt x="47" y="43"/>
                      <a:pt x="39" y="48"/>
                    </a:cubicBezTo>
                    <a:cubicBezTo>
                      <a:pt x="39" y="50"/>
                      <a:pt x="40" y="51"/>
                      <a:pt x="42" y="51"/>
                    </a:cubicBezTo>
                    <a:cubicBezTo>
                      <a:pt x="48" y="53"/>
                      <a:pt x="54" y="54"/>
                      <a:pt x="60" y="55"/>
                    </a:cubicBezTo>
                    <a:cubicBezTo>
                      <a:pt x="63" y="55"/>
                      <a:pt x="64" y="54"/>
                      <a:pt x="66" y="51"/>
                    </a:cubicBezTo>
                    <a:cubicBezTo>
                      <a:pt x="66" y="50"/>
                      <a:pt x="67" y="49"/>
                      <a:pt x="68" y="48"/>
                    </a:cubicBezTo>
                    <a:cubicBezTo>
                      <a:pt x="67" y="58"/>
                      <a:pt x="65" y="69"/>
                      <a:pt x="63" y="80"/>
                    </a:cubicBezTo>
                    <a:cubicBezTo>
                      <a:pt x="63" y="80"/>
                      <a:pt x="63" y="80"/>
                      <a:pt x="62" y="80"/>
                    </a:cubicBezTo>
                    <a:cubicBezTo>
                      <a:pt x="62" y="79"/>
                      <a:pt x="62" y="78"/>
                      <a:pt x="62" y="77"/>
                    </a:cubicBezTo>
                    <a:cubicBezTo>
                      <a:pt x="61" y="72"/>
                      <a:pt x="60" y="71"/>
                      <a:pt x="55" y="70"/>
                    </a:cubicBezTo>
                    <a:cubicBezTo>
                      <a:pt x="40" y="67"/>
                      <a:pt x="26" y="64"/>
                      <a:pt x="11" y="62"/>
                    </a:cubicBezTo>
                    <a:cubicBezTo>
                      <a:pt x="6" y="61"/>
                      <a:pt x="5" y="62"/>
                      <a:pt x="3" y="66"/>
                    </a:cubicBezTo>
                    <a:cubicBezTo>
                      <a:pt x="2" y="67"/>
                      <a:pt x="2" y="68"/>
                      <a:pt x="1" y="68"/>
                    </a:cubicBezTo>
                    <a:cubicBezTo>
                      <a:pt x="1" y="68"/>
                      <a:pt x="1" y="68"/>
                      <a:pt x="0" y="68"/>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29" name="Freeform 45">
                <a:extLst>
                  <a:ext uri="{FF2B5EF4-FFF2-40B4-BE49-F238E27FC236}">
                    <a16:creationId xmlns:a16="http://schemas.microsoft.com/office/drawing/2014/main" id="{F2C56637-AD32-41CD-B904-7FDE5C590999}"/>
                  </a:ext>
                </a:extLst>
              </p:cNvPr>
              <p:cNvSpPr>
                <a:spLocks/>
              </p:cNvSpPr>
              <p:nvPr/>
            </p:nvSpPr>
            <p:spPr bwMode="auto">
              <a:xfrm>
                <a:off x="6989906" y="20865924"/>
                <a:ext cx="574138" cy="613463"/>
              </a:xfrm>
              <a:custGeom>
                <a:avLst/>
                <a:gdLst>
                  <a:gd name="T0" fmla="*/ 61 w 82"/>
                  <a:gd name="T1" fmla="*/ 37 h 87"/>
                  <a:gd name="T2" fmla="*/ 42 w 82"/>
                  <a:gd name="T3" fmla="*/ 65 h 87"/>
                  <a:gd name="T4" fmla="*/ 44 w 82"/>
                  <a:gd name="T5" fmla="*/ 59 h 87"/>
                  <a:gd name="T6" fmla="*/ 37 w 82"/>
                  <a:gd name="T7" fmla="*/ 42 h 87"/>
                  <a:gd name="T8" fmla="*/ 36 w 82"/>
                  <a:gd name="T9" fmla="*/ 44 h 87"/>
                  <a:gd name="T10" fmla="*/ 24 w 82"/>
                  <a:gd name="T11" fmla="*/ 61 h 87"/>
                  <a:gd name="T12" fmla="*/ 25 w 82"/>
                  <a:gd name="T13" fmla="*/ 68 h 87"/>
                  <a:gd name="T14" fmla="*/ 54 w 82"/>
                  <a:gd name="T15" fmla="*/ 74 h 87"/>
                  <a:gd name="T16" fmla="*/ 59 w 82"/>
                  <a:gd name="T17" fmla="*/ 73 h 87"/>
                  <a:gd name="T18" fmla="*/ 45 w 82"/>
                  <a:gd name="T19" fmla="*/ 87 h 87"/>
                  <a:gd name="T20" fmla="*/ 0 w 82"/>
                  <a:gd name="T21" fmla="*/ 52 h 87"/>
                  <a:gd name="T22" fmla="*/ 4 w 82"/>
                  <a:gd name="T23" fmla="*/ 54 h 87"/>
                  <a:gd name="T24" fmla="*/ 12 w 82"/>
                  <a:gd name="T25" fmla="*/ 51 h 87"/>
                  <a:gd name="T26" fmla="*/ 39 w 82"/>
                  <a:gd name="T27" fmla="*/ 12 h 87"/>
                  <a:gd name="T28" fmla="*/ 39 w 82"/>
                  <a:gd name="T29" fmla="*/ 3 h 87"/>
                  <a:gd name="T30" fmla="*/ 37 w 82"/>
                  <a:gd name="T31" fmla="*/ 0 h 87"/>
                  <a:gd name="T32" fmla="*/ 82 w 82"/>
                  <a:gd name="T33" fmla="*/ 33 h 87"/>
                  <a:gd name="T34" fmla="*/ 70 w 82"/>
                  <a:gd name="T35" fmla="*/ 48 h 87"/>
                  <a:gd name="T36" fmla="*/ 70 w 82"/>
                  <a:gd name="T37" fmla="*/ 46 h 87"/>
                  <a:gd name="T38" fmla="*/ 65 w 82"/>
                  <a:gd name="T39" fmla="*/ 24 h 87"/>
                  <a:gd name="T40" fmla="*/ 58 w 82"/>
                  <a:gd name="T41" fmla="*/ 19 h 87"/>
                  <a:gd name="T42" fmla="*/ 53 w 82"/>
                  <a:gd name="T43" fmla="*/ 20 h 87"/>
                  <a:gd name="T44" fmla="*/ 41 w 82"/>
                  <a:gd name="T45" fmla="*/ 36 h 87"/>
                  <a:gd name="T46" fmla="*/ 40 w 82"/>
                  <a:gd name="T47" fmla="*/ 39 h 87"/>
                  <a:gd name="T48" fmla="*/ 51 w 82"/>
                  <a:gd name="T49" fmla="*/ 43 h 87"/>
                  <a:gd name="T50" fmla="*/ 61 w 82"/>
                  <a:gd name="T51" fmla="*/ 3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87">
                    <a:moveTo>
                      <a:pt x="61" y="37"/>
                    </a:moveTo>
                    <a:cubicBezTo>
                      <a:pt x="60" y="41"/>
                      <a:pt x="46" y="62"/>
                      <a:pt x="42" y="65"/>
                    </a:cubicBezTo>
                    <a:cubicBezTo>
                      <a:pt x="43" y="62"/>
                      <a:pt x="43" y="60"/>
                      <a:pt x="44" y="59"/>
                    </a:cubicBezTo>
                    <a:cubicBezTo>
                      <a:pt x="46" y="52"/>
                      <a:pt x="44" y="46"/>
                      <a:pt x="37" y="42"/>
                    </a:cubicBezTo>
                    <a:cubicBezTo>
                      <a:pt x="37" y="42"/>
                      <a:pt x="36" y="43"/>
                      <a:pt x="36" y="44"/>
                    </a:cubicBezTo>
                    <a:cubicBezTo>
                      <a:pt x="32" y="50"/>
                      <a:pt x="28" y="55"/>
                      <a:pt x="24" y="61"/>
                    </a:cubicBezTo>
                    <a:cubicBezTo>
                      <a:pt x="22" y="64"/>
                      <a:pt x="22" y="66"/>
                      <a:pt x="25" y="68"/>
                    </a:cubicBezTo>
                    <a:cubicBezTo>
                      <a:pt x="33" y="76"/>
                      <a:pt x="42" y="80"/>
                      <a:pt x="54" y="74"/>
                    </a:cubicBezTo>
                    <a:cubicBezTo>
                      <a:pt x="56" y="73"/>
                      <a:pt x="56" y="73"/>
                      <a:pt x="59" y="73"/>
                    </a:cubicBezTo>
                    <a:cubicBezTo>
                      <a:pt x="57" y="76"/>
                      <a:pt x="50" y="84"/>
                      <a:pt x="45" y="87"/>
                    </a:cubicBezTo>
                    <a:cubicBezTo>
                      <a:pt x="36" y="82"/>
                      <a:pt x="2" y="56"/>
                      <a:pt x="0" y="52"/>
                    </a:cubicBezTo>
                    <a:cubicBezTo>
                      <a:pt x="2" y="53"/>
                      <a:pt x="3" y="53"/>
                      <a:pt x="4" y="54"/>
                    </a:cubicBezTo>
                    <a:cubicBezTo>
                      <a:pt x="8" y="55"/>
                      <a:pt x="10" y="54"/>
                      <a:pt x="12" y="51"/>
                    </a:cubicBezTo>
                    <a:cubicBezTo>
                      <a:pt x="21" y="38"/>
                      <a:pt x="30" y="25"/>
                      <a:pt x="39" y="12"/>
                    </a:cubicBezTo>
                    <a:cubicBezTo>
                      <a:pt x="42" y="8"/>
                      <a:pt x="41" y="6"/>
                      <a:pt x="39" y="3"/>
                    </a:cubicBezTo>
                    <a:cubicBezTo>
                      <a:pt x="38" y="2"/>
                      <a:pt x="38" y="1"/>
                      <a:pt x="37" y="0"/>
                    </a:cubicBezTo>
                    <a:cubicBezTo>
                      <a:pt x="40" y="1"/>
                      <a:pt x="76" y="27"/>
                      <a:pt x="82" y="33"/>
                    </a:cubicBezTo>
                    <a:cubicBezTo>
                      <a:pt x="79" y="38"/>
                      <a:pt x="73" y="46"/>
                      <a:pt x="70" y="48"/>
                    </a:cubicBezTo>
                    <a:cubicBezTo>
                      <a:pt x="70" y="47"/>
                      <a:pt x="70" y="46"/>
                      <a:pt x="70" y="46"/>
                    </a:cubicBezTo>
                    <a:cubicBezTo>
                      <a:pt x="74" y="36"/>
                      <a:pt x="72" y="30"/>
                      <a:pt x="65" y="24"/>
                    </a:cubicBezTo>
                    <a:cubicBezTo>
                      <a:pt x="63" y="22"/>
                      <a:pt x="61" y="20"/>
                      <a:pt x="58" y="19"/>
                    </a:cubicBezTo>
                    <a:cubicBezTo>
                      <a:pt x="56" y="17"/>
                      <a:pt x="54" y="18"/>
                      <a:pt x="53" y="20"/>
                    </a:cubicBezTo>
                    <a:cubicBezTo>
                      <a:pt x="49" y="25"/>
                      <a:pt x="45" y="30"/>
                      <a:pt x="41" y="36"/>
                    </a:cubicBezTo>
                    <a:cubicBezTo>
                      <a:pt x="41" y="37"/>
                      <a:pt x="40" y="38"/>
                      <a:pt x="40" y="39"/>
                    </a:cubicBezTo>
                    <a:cubicBezTo>
                      <a:pt x="43" y="42"/>
                      <a:pt x="46" y="44"/>
                      <a:pt x="51" y="43"/>
                    </a:cubicBezTo>
                    <a:cubicBezTo>
                      <a:pt x="54" y="42"/>
                      <a:pt x="58" y="39"/>
                      <a:pt x="61" y="3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0" name="Freeform 46">
                <a:extLst>
                  <a:ext uri="{FF2B5EF4-FFF2-40B4-BE49-F238E27FC236}">
                    <a16:creationId xmlns:a16="http://schemas.microsoft.com/office/drawing/2014/main" id="{F032975D-CF69-4B09-BA05-72D320787553}"/>
                  </a:ext>
                </a:extLst>
              </p:cNvPr>
              <p:cNvSpPr>
                <a:spLocks/>
              </p:cNvSpPr>
              <p:nvPr/>
            </p:nvSpPr>
            <p:spPr bwMode="auto">
              <a:xfrm>
                <a:off x="2373206" y="23555723"/>
                <a:ext cx="495489" cy="471895"/>
              </a:xfrm>
              <a:custGeom>
                <a:avLst/>
                <a:gdLst>
                  <a:gd name="T0" fmla="*/ 49 w 71"/>
                  <a:gd name="T1" fmla="*/ 20 h 68"/>
                  <a:gd name="T2" fmla="*/ 37 w 71"/>
                  <a:gd name="T3" fmla="*/ 29 h 68"/>
                  <a:gd name="T4" fmla="*/ 38 w 71"/>
                  <a:gd name="T5" fmla="*/ 39 h 68"/>
                  <a:gd name="T6" fmla="*/ 44 w 71"/>
                  <a:gd name="T7" fmla="*/ 38 h 68"/>
                  <a:gd name="T8" fmla="*/ 60 w 71"/>
                  <a:gd name="T9" fmla="*/ 36 h 68"/>
                  <a:gd name="T10" fmla="*/ 65 w 71"/>
                  <a:gd name="T11" fmla="*/ 30 h 68"/>
                  <a:gd name="T12" fmla="*/ 48 w 71"/>
                  <a:gd name="T13" fmla="*/ 4 h 68"/>
                  <a:gd name="T14" fmla="*/ 44 w 71"/>
                  <a:gd name="T15" fmla="*/ 0 h 68"/>
                  <a:gd name="T16" fmla="*/ 63 w 71"/>
                  <a:gd name="T17" fmla="*/ 1 h 68"/>
                  <a:gd name="T18" fmla="*/ 70 w 71"/>
                  <a:gd name="T19" fmla="*/ 59 h 68"/>
                  <a:gd name="T20" fmla="*/ 68 w 71"/>
                  <a:gd name="T21" fmla="*/ 55 h 68"/>
                  <a:gd name="T22" fmla="*/ 62 w 71"/>
                  <a:gd name="T23" fmla="*/ 51 h 68"/>
                  <a:gd name="T24" fmla="*/ 16 w 71"/>
                  <a:gd name="T25" fmla="*/ 58 h 68"/>
                  <a:gd name="T26" fmla="*/ 9 w 71"/>
                  <a:gd name="T27" fmla="*/ 65 h 68"/>
                  <a:gd name="T28" fmla="*/ 9 w 71"/>
                  <a:gd name="T29" fmla="*/ 68 h 68"/>
                  <a:gd name="T30" fmla="*/ 1 w 71"/>
                  <a:gd name="T31" fmla="*/ 11 h 68"/>
                  <a:gd name="T32" fmla="*/ 18 w 71"/>
                  <a:gd name="T33" fmla="*/ 9 h 68"/>
                  <a:gd name="T34" fmla="*/ 19 w 71"/>
                  <a:gd name="T35" fmla="*/ 10 h 68"/>
                  <a:gd name="T36" fmla="*/ 17 w 71"/>
                  <a:gd name="T37" fmla="*/ 11 h 68"/>
                  <a:gd name="T38" fmla="*/ 6 w 71"/>
                  <a:gd name="T39" fmla="*/ 30 h 68"/>
                  <a:gd name="T40" fmla="*/ 7 w 71"/>
                  <a:gd name="T41" fmla="*/ 38 h 68"/>
                  <a:gd name="T42" fmla="*/ 13 w 71"/>
                  <a:gd name="T43" fmla="*/ 42 h 68"/>
                  <a:gd name="T44" fmla="*/ 33 w 71"/>
                  <a:gd name="T45" fmla="*/ 39 h 68"/>
                  <a:gd name="T46" fmla="*/ 29 w 71"/>
                  <a:gd name="T47" fmla="*/ 28 h 68"/>
                  <a:gd name="T48" fmla="*/ 18 w 71"/>
                  <a:gd name="T49" fmla="*/ 24 h 68"/>
                  <a:gd name="T50" fmla="*/ 19 w 71"/>
                  <a:gd name="T51" fmla="*/ 22 h 68"/>
                  <a:gd name="T52" fmla="*/ 49 w 71"/>
                  <a:gd name="T53" fmla="*/ 18 h 68"/>
                  <a:gd name="T54" fmla="*/ 49 w 71"/>
                  <a:gd name="T55" fmla="*/ 2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1" h="68">
                    <a:moveTo>
                      <a:pt x="49" y="20"/>
                    </a:moveTo>
                    <a:cubicBezTo>
                      <a:pt x="44" y="22"/>
                      <a:pt x="39" y="24"/>
                      <a:pt x="37" y="29"/>
                    </a:cubicBezTo>
                    <a:cubicBezTo>
                      <a:pt x="36" y="32"/>
                      <a:pt x="36" y="35"/>
                      <a:pt x="38" y="39"/>
                    </a:cubicBezTo>
                    <a:cubicBezTo>
                      <a:pt x="40" y="38"/>
                      <a:pt x="42" y="38"/>
                      <a:pt x="44" y="38"/>
                    </a:cubicBezTo>
                    <a:cubicBezTo>
                      <a:pt x="49" y="37"/>
                      <a:pt x="54" y="36"/>
                      <a:pt x="60" y="36"/>
                    </a:cubicBezTo>
                    <a:cubicBezTo>
                      <a:pt x="63" y="35"/>
                      <a:pt x="64" y="34"/>
                      <a:pt x="65" y="30"/>
                    </a:cubicBezTo>
                    <a:cubicBezTo>
                      <a:pt x="65" y="18"/>
                      <a:pt x="59" y="8"/>
                      <a:pt x="48" y="4"/>
                    </a:cubicBezTo>
                    <a:cubicBezTo>
                      <a:pt x="47" y="3"/>
                      <a:pt x="45" y="3"/>
                      <a:pt x="44" y="0"/>
                    </a:cubicBezTo>
                    <a:cubicBezTo>
                      <a:pt x="51" y="0"/>
                      <a:pt x="57" y="1"/>
                      <a:pt x="63" y="1"/>
                    </a:cubicBezTo>
                    <a:cubicBezTo>
                      <a:pt x="65" y="5"/>
                      <a:pt x="71" y="54"/>
                      <a:pt x="70" y="59"/>
                    </a:cubicBezTo>
                    <a:cubicBezTo>
                      <a:pt x="69" y="57"/>
                      <a:pt x="69" y="56"/>
                      <a:pt x="68" y="55"/>
                    </a:cubicBezTo>
                    <a:cubicBezTo>
                      <a:pt x="67" y="52"/>
                      <a:pt x="65" y="51"/>
                      <a:pt x="62" y="51"/>
                    </a:cubicBezTo>
                    <a:cubicBezTo>
                      <a:pt x="46" y="53"/>
                      <a:pt x="31" y="55"/>
                      <a:pt x="16" y="58"/>
                    </a:cubicBezTo>
                    <a:cubicBezTo>
                      <a:pt x="12" y="58"/>
                      <a:pt x="10" y="60"/>
                      <a:pt x="9" y="65"/>
                    </a:cubicBezTo>
                    <a:cubicBezTo>
                      <a:pt x="9" y="66"/>
                      <a:pt x="9" y="67"/>
                      <a:pt x="9" y="68"/>
                    </a:cubicBezTo>
                    <a:cubicBezTo>
                      <a:pt x="7" y="65"/>
                      <a:pt x="0" y="17"/>
                      <a:pt x="1" y="11"/>
                    </a:cubicBezTo>
                    <a:cubicBezTo>
                      <a:pt x="7" y="10"/>
                      <a:pt x="12" y="9"/>
                      <a:pt x="18" y="9"/>
                    </a:cubicBezTo>
                    <a:cubicBezTo>
                      <a:pt x="18" y="9"/>
                      <a:pt x="19" y="9"/>
                      <a:pt x="19" y="10"/>
                    </a:cubicBezTo>
                    <a:cubicBezTo>
                      <a:pt x="18" y="10"/>
                      <a:pt x="18" y="11"/>
                      <a:pt x="17" y="11"/>
                    </a:cubicBezTo>
                    <a:cubicBezTo>
                      <a:pt x="8" y="14"/>
                      <a:pt x="5" y="21"/>
                      <a:pt x="6" y="30"/>
                    </a:cubicBezTo>
                    <a:cubicBezTo>
                      <a:pt x="6" y="32"/>
                      <a:pt x="6" y="35"/>
                      <a:pt x="7" y="38"/>
                    </a:cubicBezTo>
                    <a:cubicBezTo>
                      <a:pt x="7" y="42"/>
                      <a:pt x="8" y="43"/>
                      <a:pt x="13" y="42"/>
                    </a:cubicBezTo>
                    <a:cubicBezTo>
                      <a:pt x="20" y="41"/>
                      <a:pt x="26" y="40"/>
                      <a:pt x="33" y="39"/>
                    </a:cubicBezTo>
                    <a:cubicBezTo>
                      <a:pt x="34" y="34"/>
                      <a:pt x="33" y="30"/>
                      <a:pt x="29" y="28"/>
                    </a:cubicBezTo>
                    <a:cubicBezTo>
                      <a:pt x="26" y="26"/>
                      <a:pt x="22" y="25"/>
                      <a:pt x="18" y="24"/>
                    </a:cubicBezTo>
                    <a:cubicBezTo>
                      <a:pt x="18" y="23"/>
                      <a:pt x="19" y="23"/>
                      <a:pt x="19" y="22"/>
                    </a:cubicBezTo>
                    <a:cubicBezTo>
                      <a:pt x="29" y="21"/>
                      <a:pt x="39" y="20"/>
                      <a:pt x="49" y="18"/>
                    </a:cubicBezTo>
                    <a:cubicBezTo>
                      <a:pt x="49" y="19"/>
                      <a:pt x="49" y="19"/>
                      <a:pt x="49" y="2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1" name="Freeform 47">
                <a:extLst>
                  <a:ext uri="{FF2B5EF4-FFF2-40B4-BE49-F238E27FC236}">
                    <a16:creationId xmlns:a16="http://schemas.microsoft.com/office/drawing/2014/main" id="{6B6AC068-0EBD-48BD-AE1C-D7481884A830}"/>
                  </a:ext>
                </a:extLst>
              </p:cNvPr>
              <p:cNvSpPr>
                <a:spLocks noEditPoints="1"/>
              </p:cNvSpPr>
              <p:nvPr/>
            </p:nvSpPr>
            <p:spPr bwMode="auto">
              <a:xfrm>
                <a:off x="4897841" y="26009575"/>
                <a:ext cx="346056" cy="495489"/>
              </a:xfrm>
              <a:custGeom>
                <a:avLst/>
                <a:gdLst>
                  <a:gd name="T0" fmla="*/ 17 w 50"/>
                  <a:gd name="T1" fmla="*/ 35 h 70"/>
                  <a:gd name="T2" fmla="*/ 10 w 50"/>
                  <a:gd name="T3" fmla="*/ 27 h 70"/>
                  <a:gd name="T4" fmla="*/ 8 w 50"/>
                  <a:gd name="T5" fmla="*/ 11 h 70"/>
                  <a:gd name="T6" fmla="*/ 19 w 50"/>
                  <a:gd name="T7" fmla="*/ 1 h 70"/>
                  <a:gd name="T8" fmla="*/ 39 w 50"/>
                  <a:gd name="T9" fmla="*/ 3 h 70"/>
                  <a:gd name="T10" fmla="*/ 48 w 50"/>
                  <a:gd name="T11" fmla="*/ 12 h 70"/>
                  <a:gd name="T12" fmla="*/ 42 w 50"/>
                  <a:gd name="T13" fmla="*/ 27 h 70"/>
                  <a:gd name="T14" fmla="*/ 34 w 50"/>
                  <a:gd name="T15" fmla="*/ 30 h 70"/>
                  <a:gd name="T16" fmla="*/ 37 w 50"/>
                  <a:gd name="T17" fmla="*/ 33 h 70"/>
                  <a:gd name="T18" fmla="*/ 44 w 50"/>
                  <a:gd name="T19" fmla="*/ 44 h 70"/>
                  <a:gd name="T20" fmla="*/ 30 w 50"/>
                  <a:gd name="T21" fmla="*/ 69 h 70"/>
                  <a:gd name="T22" fmla="*/ 9 w 50"/>
                  <a:gd name="T23" fmla="*/ 65 h 70"/>
                  <a:gd name="T24" fmla="*/ 1 w 50"/>
                  <a:gd name="T25" fmla="*/ 51 h 70"/>
                  <a:gd name="T26" fmla="*/ 11 w 50"/>
                  <a:gd name="T27" fmla="*/ 38 h 70"/>
                  <a:gd name="T28" fmla="*/ 17 w 50"/>
                  <a:gd name="T29" fmla="*/ 35 h 70"/>
                  <a:gd name="T30" fmla="*/ 20 w 50"/>
                  <a:gd name="T31" fmla="*/ 38 h 70"/>
                  <a:gd name="T32" fmla="*/ 14 w 50"/>
                  <a:gd name="T33" fmla="*/ 61 h 70"/>
                  <a:gd name="T34" fmla="*/ 22 w 50"/>
                  <a:gd name="T35" fmla="*/ 67 h 70"/>
                  <a:gd name="T36" fmla="*/ 30 w 50"/>
                  <a:gd name="T37" fmla="*/ 61 h 70"/>
                  <a:gd name="T38" fmla="*/ 20 w 50"/>
                  <a:gd name="T39" fmla="*/ 38 h 70"/>
                  <a:gd name="T40" fmla="*/ 31 w 50"/>
                  <a:gd name="T41" fmla="*/ 27 h 70"/>
                  <a:gd name="T42" fmla="*/ 36 w 50"/>
                  <a:gd name="T43" fmla="*/ 8 h 70"/>
                  <a:gd name="T44" fmla="*/ 28 w 50"/>
                  <a:gd name="T45" fmla="*/ 3 h 70"/>
                  <a:gd name="T46" fmla="*/ 21 w 50"/>
                  <a:gd name="T47" fmla="*/ 8 h 70"/>
                  <a:gd name="T48" fmla="*/ 22 w 50"/>
                  <a:gd name="T49" fmla="*/ 18 h 70"/>
                  <a:gd name="T50" fmla="*/ 31 w 50"/>
                  <a:gd name="T51" fmla="*/ 2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70">
                    <a:moveTo>
                      <a:pt x="17" y="35"/>
                    </a:moveTo>
                    <a:cubicBezTo>
                      <a:pt x="15" y="33"/>
                      <a:pt x="12" y="30"/>
                      <a:pt x="10" y="27"/>
                    </a:cubicBezTo>
                    <a:cubicBezTo>
                      <a:pt x="7" y="22"/>
                      <a:pt x="6" y="17"/>
                      <a:pt x="8" y="11"/>
                    </a:cubicBezTo>
                    <a:cubicBezTo>
                      <a:pt x="10" y="6"/>
                      <a:pt x="14" y="3"/>
                      <a:pt x="19" y="1"/>
                    </a:cubicBezTo>
                    <a:cubicBezTo>
                      <a:pt x="26" y="0"/>
                      <a:pt x="33" y="0"/>
                      <a:pt x="39" y="3"/>
                    </a:cubicBezTo>
                    <a:cubicBezTo>
                      <a:pt x="43" y="5"/>
                      <a:pt x="46" y="8"/>
                      <a:pt x="48" y="12"/>
                    </a:cubicBezTo>
                    <a:cubicBezTo>
                      <a:pt x="50" y="18"/>
                      <a:pt x="48" y="24"/>
                      <a:pt x="42" y="27"/>
                    </a:cubicBezTo>
                    <a:cubicBezTo>
                      <a:pt x="39" y="28"/>
                      <a:pt x="37" y="29"/>
                      <a:pt x="34" y="30"/>
                    </a:cubicBezTo>
                    <a:cubicBezTo>
                      <a:pt x="35" y="31"/>
                      <a:pt x="36" y="32"/>
                      <a:pt x="37" y="33"/>
                    </a:cubicBezTo>
                    <a:cubicBezTo>
                      <a:pt x="40" y="37"/>
                      <a:pt x="43" y="40"/>
                      <a:pt x="44" y="44"/>
                    </a:cubicBezTo>
                    <a:cubicBezTo>
                      <a:pt x="48" y="55"/>
                      <a:pt x="42" y="66"/>
                      <a:pt x="30" y="69"/>
                    </a:cubicBezTo>
                    <a:cubicBezTo>
                      <a:pt x="23" y="70"/>
                      <a:pt x="16" y="69"/>
                      <a:pt x="9" y="65"/>
                    </a:cubicBezTo>
                    <a:cubicBezTo>
                      <a:pt x="3" y="62"/>
                      <a:pt x="0" y="57"/>
                      <a:pt x="1" y="51"/>
                    </a:cubicBezTo>
                    <a:cubicBezTo>
                      <a:pt x="1" y="44"/>
                      <a:pt x="5" y="40"/>
                      <a:pt x="11" y="38"/>
                    </a:cubicBezTo>
                    <a:cubicBezTo>
                      <a:pt x="13" y="37"/>
                      <a:pt x="15" y="36"/>
                      <a:pt x="17" y="35"/>
                    </a:cubicBezTo>
                    <a:close/>
                    <a:moveTo>
                      <a:pt x="20" y="38"/>
                    </a:moveTo>
                    <a:cubicBezTo>
                      <a:pt x="13" y="44"/>
                      <a:pt x="10" y="54"/>
                      <a:pt x="14" y="61"/>
                    </a:cubicBezTo>
                    <a:cubicBezTo>
                      <a:pt x="15" y="65"/>
                      <a:pt x="18" y="67"/>
                      <a:pt x="22" y="67"/>
                    </a:cubicBezTo>
                    <a:cubicBezTo>
                      <a:pt x="26" y="67"/>
                      <a:pt x="28" y="64"/>
                      <a:pt x="30" y="61"/>
                    </a:cubicBezTo>
                    <a:cubicBezTo>
                      <a:pt x="33" y="53"/>
                      <a:pt x="29" y="44"/>
                      <a:pt x="20" y="38"/>
                    </a:cubicBezTo>
                    <a:close/>
                    <a:moveTo>
                      <a:pt x="31" y="27"/>
                    </a:moveTo>
                    <a:cubicBezTo>
                      <a:pt x="37" y="23"/>
                      <a:pt x="39" y="14"/>
                      <a:pt x="36" y="8"/>
                    </a:cubicBezTo>
                    <a:cubicBezTo>
                      <a:pt x="35" y="4"/>
                      <a:pt x="32" y="3"/>
                      <a:pt x="28" y="3"/>
                    </a:cubicBezTo>
                    <a:cubicBezTo>
                      <a:pt x="25" y="3"/>
                      <a:pt x="23" y="5"/>
                      <a:pt x="21" y="8"/>
                    </a:cubicBezTo>
                    <a:cubicBezTo>
                      <a:pt x="20" y="11"/>
                      <a:pt x="20" y="15"/>
                      <a:pt x="22" y="18"/>
                    </a:cubicBezTo>
                    <a:cubicBezTo>
                      <a:pt x="24" y="22"/>
                      <a:pt x="27" y="25"/>
                      <a:pt x="31" y="2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2" name="Freeform 48">
                <a:extLst>
                  <a:ext uri="{FF2B5EF4-FFF2-40B4-BE49-F238E27FC236}">
                    <a16:creationId xmlns:a16="http://schemas.microsoft.com/office/drawing/2014/main" id="{ACE3F796-5431-4E6C-AC15-7A788620661A}"/>
                  </a:ext>
                </a:extLst>
              </p:cNvPr>
              <p:cNvSpPr>
                <a:spLocks noEditPoints="1"/>
              </p:cNvSpPr>
              <p:nvPr/>
            </p:nvSpPr>
            <p:spPr bwMode="auto">
              <a:xfrm>
                <a:off x="2569829" y="24342214"/>
                <a:ext cx="511219" cy="440435"/>
              </a:xfrm>
              <a:custGeom>
                <a:avLst/>
                <a:gdLst>
                  <a:gd name="T0" fmla="*/ 16 w 74"/>
                  <a:gd name="T1" fmla="*/ 63 h 63"/>
                  <a:gd name="T2" fmla="*/ 14 w 74"/>
                  <a:gd name="T3" fmla="*/ 60 h 63"/>
                  <a:gd name="T4" fmla="*/ 3 w 74"/>
                  <a:gd name="T5" fmla="*/ 34 h 63"/>
                  <a:gd name="T6" fmla="*/ 0 w 74"/>
                  <a:gd name="T7" fmla="*/ 18 h 63"/>
                  <a:gd name="T8" fmla="*/ 8 w 74"/>
                  <a:gd name="T9" fmla="*/ 3 h 63"/>
                  <a:gd name="T10" fmla="*/ 25 w 74"/>
                  <a:gd name="T11" fmla="*/ 4 h 63"/>
                  <a:gd name="T12" fmla="*/ 33 w 74"/>
                  <a:gd name="T13" fmla="*/ 13 h 63"/>
                  <a:gd name="T14" fmla="*/ 38 w 74"/>
                  <a:gd name="T15" fmla="*/ 26 h 63"/>
                  <a:gd name="T16" fmla="*/ 42 w 74"/>
                  <a:gd name="T17" fmla="*/ 25 h 63"/>
                  <a:gd name="T18" fmla="*/ 55 w 74"/>
                  <a:gd name="T19" fmla="*/ 19 h 63"/>
                  <a:gd name="T20" fmla="*/ 61 w 74"/>
                  <a:gd name="T21" fmla="*/ 9 h 63"/>
                  <a:gd name="T22" fmla="*/ 61 w 74"/>
                  <a:gd name="T23" fmla="*/ 6 h 63"/>
                  <a:gd name="T24" fmla="*/ 66 w 74"/>
                  <a:gd name="T25" fmla="*/ 16 h 63"/>
                  <a:gd name="T26" fmla="*/ 70 w 74"/>
                  <a:gd name="T27" fmla="*/ 27 h 63"/>
                  <a:gd name="T28" fmla="*/ 73 w 74"/>
                  <a:gd name="T29" fmla="*/ 38 h 63"/>
                  <a:gd name="T30" fmla="*/ 70 w 74"/>
                  <a:gd name="T31" fmla="*/ 34 h 63"/>
                  <a:gd name="T32" fmla="*/ 64 w 74"/>
                  <a:gd name="T33" fmla="*/ 32 h 63"/>
                  <a:gd name="T34" fmla="*/ 58 w 74"/>
                  <a:gd name="T35" fmla="*/ 35 h 63"/>
                  <a:gd name="T36" fmla="*/ 22 w 74"/>
                  <a:gd name="T37" fmla="*/ 50 h 63"/>
                  <a:gd name="T38" fmla="*/ 16 w 74"/>
                  <a:gd name="T39" fmla="*/ 61 h 63"/>
                  <a:gd name="T40" fmla="*/ 16 w 74"/>
                  <a:gd name="T41" fmla="*/ 63 h 63"/>
                  <a:gd name="T42" fmla="*/ 36 w 74"/>
                  <a:gd name="T43" fmla="*/ 27 h 63"/>
                  <a:gd name="T44" fmla="*/ 32 w 74"/>
                  <a:gd name="T45" fmla="*/ 20 h 63"/>
                  <a:gd name="T46" fmla="*/ 21 w 74"/>
                  <a:gd name="T47" fmla="*/ 16 h 63"/>
                  <a:gd name="T48" fmla="*/ 10 w 74"/>
                  <a:gd name="T49" fmla="*/ 21 h 63"/>
                  <a:gd name="T50" fmla="*/ 7 w 74"/>
                  <a:gd name="T51" fmla="*/ 35 h 63"/>
                  <a:gd name="T52" fmla="*/ 13 w 74"/>
                  <a:gd name="T53" fmla="*/ 38 h 63"/>
                  <a:gd name="T54" fmla="*/ 36 w 74"/>
                  <a:gd name="T55"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4" h="63">
                    <a:moveTo>
                      <a:pt x="16" y="63"/>
                    </a:moveTo>
                    <a:cubicBezTo>
                      <a:pt x="15" y="62"/>
                      <a:pt x="14" y="61"/>
                      <a:pt x="14" y="60"/>
                    </a:cubicBezTo>
                    <a:cubicBezTo>
                      <a:pt x="10" y="51"/>
                      <a:pt x="7" y="42"/>
                      <a:pt x="3" y="34"/>
                    </a:cubicBezTo>
                    <a:cubicBezTo>
                      <a:pt x="1" y="29"/>
                      <a:pt x="0" y="23"/>
                      <a:pt x="0" y="18"/>
                    </a:cubicBezTo>
                    <a:cubicBezTo>
                      <a:pt x="0" y="11"/>
                      <a:pt x="2" y="6"/>
                      <a:pt x="8" y="3"/>
                    </a:cubicBezTo>
                    <a:cubicBezTo>
                      <a:pt x="14" y="0"/>
                      <a:pt x="19" y="1"/>
                      <a:pt x="25" y="4"/>
                    </a:cubicBezTo>
                    <a:cubicBezTo>
                      <a:pt x="28" y="6"/>
                      <a:pt x="31" y="10"/>
                      <a:pt x="33" y="13"/>
                    </a:cubicBezTo>
                    <a:cubicBezTo>
                      <a:pt x="35" y="17"/>
                      <a:pt x="36" y="22"/>
                      <a:pt x="38" y="26"/>
                    </a:cubicBezTo>
                    <a:cubicBezTo>
                      <a:pt x="40" y="25"/>
                      <a:pt x="41" y="25"/>
                      <a:pt x="42" y="25"/>
                    </a:cubicBezTo>
                    <a:cubicBezTo>
                      <a:pt x="46" y="23"/>
                      <a:pt x="51" y="21"/>
                      <a:pt x="55" y="19"/>
                    </a:cubicBezTo>
                    <a:cubicBezTo>
                      <a:pt x="61" y="16"/>
                      <a:pt x="62" y="15"/>
                      <a:pt x="61" y="9"/>
                    </a:cubicBezTo>
                    <a:cubicBezTo>
                      <a:pt x="61" y="8"/>
                      <a:pt x="61" y="7"/>
                      <a:pt x="61" y="6"/>
                    </a:cubicBezTo>
                    <a:cubicBezTo>
                      <a:pt x="64" y="9"/>
                      <a:pt x="64" y="13"/>
                      <a:pt x="66" y="16"/>
                    </a:cubicBezTo>
                    <a:cubicBezTo>
                      <a:pt x="67" y="20"/>
                      <a:pt x="69" y="23"/>
                      <a:pt x="70" y="27"/>
                    </a:cubicBezTo>
                    <a:cubicBezTo>
                      <a:pt x="71" y="30"/>
                      <a:pt x="74" y="33"/>
                      <a:pt x="73" y="38"/>
                    </a:cubicBezTo>
                    <a:cubicBezTo>
                      <a:pt x="72" y="36"/>
                      <a:pt x="71" y="35"/>
                      <a:pt x="70" y="34"/>
                    </a:cubicBezTo>
                    <a:cubicBezTo>
                      <a:pt x="68" y="32"/>
                      <a:pt x="66" y="31"/>
                      <a:pt x="64" y="32"/>
                    </a:cubicBezTo>
                    <a:cubicBezTo>
                      <a:pt x="62" y="33"/>
                      <a:pt x="60" y="34"/>
                      <a:pt x="58" y="35"/>
                    </a:cubicBezTo>
                    <a:cubicBezTo>
                      <a:pt x="46" y="40"/>
                      <a:pt x="34" y="45"/>
                      <a:pt x="22" y="50"/>
                    </a:cubicBezTo>
                    <a:cubicBezTo>
                      <a:pt x="16" y="53"/>
                      <a:pt x="16" y="54"/>
                      <a:pt x="16" y="61"/>
                    </a:cubicBezTo>
                    <a:cubicBezTo>
                      <a:pt x="16" y="62"/>
                      <a:pt x="16" y="62"/>
                      <a:pt x="16" y="63"/>
                    </a:cubicBezTo>
                    <a:close/>
                    <a:moveTo>
                      <a:pt x="36" y="27"/>
                    </a:moveTo>
                    <a:cubicBezTo>
                      <a:pt x="34" y="25"/>
                      <a:pt x="34" y="22"/>
                      <a:pt x="32" y="20"/>
                    </a:cubicBezTo>
                    <a:cubicBezTo>
                      <a:pt x="29" y="16"/>
                      <a:pt x="25" y="14"/>
                      <a:pt x="21" y="16"/>
                    </a:cubicBezTo>
                    <a:cubicBezTo>
                      <a:pt x="17" y="17"/>
                      <a:pt x="13" y="19"/>
                      <a:pt x="10" y="21"/>
                    </a:cubicBezTo>
                    <a:cubicBezTo>
                      <a:pt x="5" y="24"/>
                      <a:pt x="4" y="30"/>
                      <a:pt x="7" y="35"/>
                    </a:cubicBezTo>
                    <a:cubicBezTo>
                      <a:pt x="9" y="38"/>
                      <a:pt x="10" y="39"/>
                      <a:pt x="13" y="38"/>
                    </a:cubicBezTo>
                    <a:cubicBezTo>
                      <a:pt x="20" y="34"/>
                      <a:pt x="28" y="31"/>
                      <a:pt x="36" y="2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3" name="Freeform 49">
                <a:extLst>
                  <a:ext uri="{FF2B5EF4-FFF2-40B4-BE49-F238E27FC236}">
                    <a16:creationId xmlns:a16="http://schemas.microsoft.com/office/drawing/2014/main" id="{74BEA9AB-D681-42C2-B138-90AE983F451A}"/>
                  </a:ext>
                </a:extLst>
              </p:cNvPr>
              <p:cNvSpPr>
                <a:spLocks/>
              </p:cNvSpPr>
              <p:nvPr/>
            </p:nvSpPr>
            <p:spPr bwMode="auto">
              <a:xfrm>
                <a:off x="2868695" y="21353548"/>
                <a:ext cx="605598" cy="660652"/>
              </a:xfrm>
              <a:custGeom>
                <a:avLst/>
                <a:gdLst>
                  <a:gd name="T0" fmla="*/ 0 w 87"/>
                  <a:gd name="T1" fmla="*/ 51 h 95"/>
                  <a:gd name="T2" fmla="*/ 6 w 87"/>
                  <a:gd name="T3" fmla="*/ 43 h 95"/>
                  <a:gd name="T4" fmla="*/ 22 w 87"/>
                  <a:gd name="T5" fmla="*/ 36 h 95"/>
                  <a:gd name="T6" fmla="*/ 59 w 87"/>
                  <a:gd name="T7" fmla="*/ 36 h 95"/>
                  <a:gd name="T8" fmla="*/ 64 w 87"/>
                  <a:gd name="T9" fmla="*/ 36 h 95"/>
                  <a:gd name="T10" fmla="*/ 62 w 87"/>
                  <a:gd name="T11" fmla="*/ 33 h 95"/>
                  <a:gd name="T12" fmla="*/ 44 w 87"/>
                  <a:gd name="T13" fmla="*/ 18 h 95"/>
                  <a:gd name="T14" fmla="*/ 30 w 87"/>
                  <a:gd name="T15" fmla="*/ 16 h 95"/>
                  <a:gd name="T16" fmla="*/ 29 w 87"/>
                  <a:gd name="T17" fmla="*/ 16 h 95"/>
                  <a:gd name="T18" fmla="*/ 42 w 87"/>
                  <a:gd name="T19" fmla="*/ 0 h 95"/>
                  <a:gd name="T20" fmla="*/ 42 w 87"/>
                  <a:gd name="T21" fmla="*/ 3 h 95"/>
                  <a:gd name="T22" fmla="*/ 44 w 87"/>
                  <a:gd name="T23" fmla="*/ 13 h 95"/>
                  <a:gd name="T24" fmla="*/ 74 w 87"/>
                  <a:gd name="T25" fmla="*/ 38 h 95"/>
                  <a:gd name="T26" fmla="*/ 87 w 87"/>
                  <a:gd name="T27" fmla="*/ 50 h 95"/>
                  <a:gd name="T28" fmla="*/ 83 w 87"/>
                  <a:gd name="T29" fmla="*/ 52 h 95"/>
                  <a:gd name="T30" fmla="*/ 77 w 87"/>
                  <a:gd name="T31" fmla="*/ 52 h 95"/>
                  <a:gd name="T32" fmla="*/ 25 w 87"/>
                  <a:gd name="T33" fmla="*/ 51 h 95"/>
                  <a:gd name="T34" fmla="*/ 19 w 87"/>
                  <a:gd name="T35" fmla="*/ 51 h 95"/>
                  <a:gd name="T36" fmla="*/ 22 w 87"/>
                  <a:gd name="T37" fmla="*/ 55 h 95"/>
                  <a:gd name="T38" fmla="*/ 47 w 87"/>
                  <a:gd name="T39" fmla="*/ 77 h 95"/>
                  <a:gd name="T40" fmla="*/ 61 w 87"/>
                  <a:gd name="T41" fmla="*/ 78 h 95"/>
                  <a:gd name="T42" fmla="*/ 61 w 87"/>
                  <a:gd name="T43" fmla="*/ 77 h 95"/>
                  <a:gd name="T44" fmla="*/ 48 w 87"/>
                  <a:gd name="T45" fmla="*/ 95 h 95"/>
                  <a:gd name="T46" fmla="*/ 49 w 87"/>
                  <a:gd name="T47" fmla="*/ 91 h 95"/>
                  <a:gd name="T48" fmla="*/ 47 w 87"/>
                  <a:gd name="T49" fmla="*/ 82 h 95"/>
                  <a:gd name="T50" fmla="*/ 30 w 87"/>
                  <a:gd name="T51" fmla="*/ 67 h 95"/>
                  <a:gd name="T52" fmla="*/ 15 w 87"/>
                  <a:gd name="T53" fmla="*/ 54 h 95"/>
                  <a:gd name="T54" fmla="*/ 7 w 87"/>
                  <a:gd name="T55" fmla="*/ 51 h 95"/>
                  <a:gd name="T56" fmla="*/ 1 w 87"/>
                  <a:gd name="T57" fmla="*/ 52 h 95"/>
                  <a:gd name="T58" fmla="*/ 0 w 87"/>
                  <a:gd name="T59" fmla="*/ 5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7" h="95">
                    <a:moveTo>
                      <a:pt x="0" y="51"/>
                    </a:moveTo>
                    <a:cubicBezTo>
                      <a:pt x="2" y="49"/>
                      <a:pt x="5" y="46"/>
                      <a:pt x="6" y="43"/>
                    </a:cubicBezTo>
                    <a:cubicBezTo>
                      <a:pt x="10" y="37"/>
                      <a:pt x="15" y="35"/>
                      <a:pt x="22" y="36"/>
                    </a:cubicBezTo>
                    <a:cubicBezTo>
                      <a:pt x="34" y="36"/>
                      <a:pt x="47" y="36"/>
                      <a:pt x="59" y="36"/>
                    </a:cubicBezTo>
                    <a:cubicBezTo>
                      <a:pt x="61" y="36"/>
                      <a:pt x="62" y="36"/>
                      <a:pt x="64" y="36"/>
                    </a:cubicBezTo>
                    <a:cubicBezTo>
                      <a:pt x="63" y="35"/>
                      <a:pt x="63" y="34"/>
                      <a:pt x="62" y="33"/>
                    </a:cubicBezTo>
                    <a:cubicBezTo>
                      <a:pt x="56" y="28"/>
                      <a:pt x="50" y="23"/>
                      <a:pt x="44" y="18"/>
                    </a:cubicBezTo>
                    <a:cubicBezTo>
                      <a:pt x="38" y="12"/>
                      <a:pt x="37" y="12"/>
                      <a:pt x="30" y="16"/>
                    </a:cubicBezTo>
                    <a:cubicBezTo>
                      <a:pt x="30" y="17"/>
                      <a:pt x="30" y="16"/>
                      <a:pt x="29" y="16"/>
                    </a:cubicBezTo>
                    <a:cubicBezTo>
                      <a:pt x="30" y="13"/>
                      <a:pt x="38" y="3"/>
                      <a:pt x="42" y="0"/>
                    </a:cubicBezTo>
                    <a:cubicBezTo>
                      <a:pt x="42" y="2"/>
                      <a:pt x="42" y="2"/>
                      <a:pt x="42" y="3"/>
                    </a:cubicBezTo>
                    <a:cubicBezTo>
                      <a:pt x="40" y="7"/>
                      <a:pt x="41" y="10"/>
                      <a:pt x="44" y="13"/>
                    </a:cubicBezTo>
                    <a:cubicBezTo>
                      <a:pt x="54" y="21"/>
                      <a:pt x="64" y="30"/>
                      <a:pt x="74" y="38"/>
                    </a:cubicBezTo>
                    <a:cubicBezTo>
                      <a:pt x="78" y="42"/>
                      <a:pt x="82" y="46"/>
                      <a:pt x="87" y="50"/>
                    </a:cubicBezTo>
                    <a:cubicBezTo>
                      <a:pt x="85" y="51"/>
                      <a:pt x="84" y="52"/>
                      <a:pt x="83" y="52"/>
                    </a:cubicBezTo>
                    <a:cubicBezTo>
                      <a:pt x="81" y="52"/>
                      <a:pt x="79" y="52"/>
                      <a:pt x="77" y="52"/>
                    </a:cubicBezTo>
                    <a:cubicBezTo>
                      <a:pt x="60" y="52"/>
                      <a:pt x="42" y="52"/>
                      <a:pt x="25" y="51"/>
                    </a:cubicBezTo>
                    <a:cubicBezTo>
                      <a:pt x="23" y="51"/>
                      <a:pt x="22" y="51"/>
                      <a:pt x="19" y="51"/>
                    </a:cubicBezTo>
                    <a:cubicBezTo>
                      <a:pt x="20" y="53"/>
                      <a:pt x="21" y="54"/>
                      <a:pt x="22" y="55"/>
                    </a:cubicBezTo>
                    <a:cubicBezTo>
                      <a:pt x="30" y="62"/>
                      <a:pt x="39" y="69"/>
                      <a:pt x="47" y="77"/>
                    </a:cubicBezTo>
                    <a:cubicBezTo>
                      <a:pt x="51" y="81"/>
                      <a:pt x="55" y="83"/>
                      <a:pt x="61" y="78"/>
                    </a:cubicBezTo>
                    <a:cubicBezTo>
                      <a:pt x="61" y="77"/>
                      <a:pt x="61" y="77"/>
                      <a:pt x="61" y="77"/>
                    </a:cubicBezTo>
                    <a:cubicBezTo>
                      <a:pt x="61" y="80"/>
                      <a:pt x="52" y="92"/>
                      <a:pt x="48" y="95"/>
                    </a:cubicBezTo>
                    <a:cubicBezTo>
                      <a:pt x="48" y="93"/>
                      <a:pt x="48" y="92"/>
                      <a:pt x="49" y="91"/>
                    </a:cubicBezTo>
                    <a:cubicBezTo>
                      <a:pt x="51" y="87"/>
                      <a:pt x="50" y="85"/>
                      <a:pt x="47" y="82"/>
                    </a:cubicBezTo>
                    <a:cubicBezTo>
                      <a:pt x="41" y="77"/>
                      <a:pt x="35" y="72"/>
                      <a:pt x="30" y="67"/>
                    </a:cubicBezTo>
                    <a:cubicBezTo>
                      <a:pt x="25" y="62"/>
                      <a:pt x="20" y="58"/>
                      <a:pt x="15" y="54"/>
                    </a:cubicBezTo>
                    <a:cubicBezTo>
                      <a:pt x="12" y="51"/>
                      <a:pt x="10" y="51"/>
                      <a:pt x="7" y="51"/>
                    </a:cubicBezTo>
                    <a:cubicBezTo>
                      <a:pt x="5" y="52"/>
                      <a:pt x="3" y="52"/>
                      <a:pt x="1" y="52"/>
                    </a:cubicBezTo>
                    <a:cubicBezTo>
                      <a:pt x="0" y="52"/>
                      <a:pt x="0" y="52"/>
                      <a:pt x="0" y="51"/>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4" name="Freeform 50">
                <a:extLst>
                  <a:ext uri="{FF2B5EF4-FFF2-40B4-BE49-F238E27FC236}">
                    <a16:creationId xmlns:a16="http://schemas.microsoft.com/office/drawing/2014/main" id="{B4841AFA-06F6-4DE5-A44B-C6843FC702AD}"/>
                  </a:ext>
                </a:extLst>
              </p:cNvPr>
              <p:cNvSpPr>
                <a:spLocks noEditPoints="1"/>
              </p:cNvSpPr>
              <p:nvPr/>
            </p:nvSpPr>
            <p:spPr bwMode="auto">
              <a:xfrm>
                <a:off x="6423633" y="25797222"/>
                <a:ext cx="424705" cy="487624"/>
              </a:xfrm>
              <a:custGeom>
                <a:avLst/>
                <a:gdLst>
                  <a:gd name="T0" fmla="*/ 36 w 61"/>
                  <a:gd name="T1" fmla="*/ 26 h 70"/>
                  <a:gd name="T2" fmla="*/ 46 w 61"/>
                  <a:gd name="T3" fmla="*/ 29 h 70"/>
                  <a:gd name="T4" fmla="*/ 60 w 61"/>
                  <a:gd name="T5" fmla="*/ 45 h 70"/>
                  <a:gd name="T6" fmla="*/ 55 w 61"/>
                  <a:gd name="T7" fmla="*/ 59 h 70"/>
                  <a:gd name="T8" fmla="*/ 34 w 61"/>
                  <a:gd name="T9" fmla="*/ 69 h 70"/>
                  <a:gd name="T10" fmla="*/ 21 w 61"/>
                  <a:gd name="T11" fmla="*/ 62 h 70"/>
                  <a:gd name="T12" fmla="*/ 21 w 61"/>
                  <a:gd name="T13" fmla="*/ 46 h 70"/>
                  <a:gd name="T14" fmla="*/ 26 w 61"/>
                  <a:gd name="T15" fmla="*/ 39 h 70"/>
                  <a:gd name="T16" fmla="*/ 17 w 61"/>
                  <a:gd name="T17" fmla="*/ 37 h 70"/>
                  <a:gd name="T18" fmla="*/ 11 w 61"/>
                  <a:gd name="T19" fmla="*/ 8 h 70"/>
                  <a:gd name="T20" fmla="*/ 28 w 61"/>
                  <a:gd name="T21" fmla="*/ 0 h 70"/>
                  <a:gd name="T22" fmla="*/ 42 w 61"/>
                  <a:gd name="T23" fmla="*/ 7 h 70"/>
                  <a:gd name="T24" fmla="*/ 40 w 61"/>
                  <a:gd name="T25" fmla="*/ 21 h 70"/>
                  <a:gd name="T26" fmla="*/ 36 w 61"/>
                  <a:gd name="T27" fmla="*/ 26 h 70"/>
                  <a:gd name="T28" fmla="*/ 29 w 61"/>
                  <a:gd name="T29" fmla="*/ 40 h 70"/>
                  <a:gd name="T30" fmla="*/ 28 w 61"/>
                  <a:gd name="T31" fmla="*/ 48 h 70"/>
                  <a:gd name="T32" fmla="*/ 37 w 61"/>
                  <a:gd name="T33" fmla="*/ 63 h 70"/>
                  <a:gd name="T34" fmla="*/ 46 w 61"/>
                  <a:gd name="T35" fmla="*/ 64 h 70"/>
                  <a:gd name="T36" fmla="*/ 50 w 61"/>
                  <a:gd name="T37" fmla="*/ 55 h 70"/>
                  <a:gd name="T38" fmla="*/ 41 w 61"/>
                  <a:gd name="T39" fmla="*/ 43 h 70"/>
                  <a:gd name="T40" fmla="*/ 29 w 61"/>
                  <a:gd name="T41" fmla="*/ 40 h 70"/>
                  <a:gd name="T42" fmla="*/ 33 w 61"/>
                  <a:gd name="T43" fmla="*/ 26 h 70"/>
                  <a:gd name="T44" fmla="*/ 28 w 61"/>
                  <a:gd name="T45" fmla="*/ 7 h 70"/>
                  <a:gd name="T46" fmla="*/ 22 w 61"/>
                  <a:gd name="T47" fmla="*/ 5 h 70"/>
                  <a:gd name="T48" fmla="*/ 14 w 61"/>
                  <a:gd name="T49" fmla="*/ 10 h 70"/>
                  <a:gd name="T50" fmla="*/ 16 w 61"/>
                  <a:gd name="T51" fmla="*/ 19 h 70"/>
                  <a:gd name="T52" fmla="*/ 33 w 61"/>
                  <a:gd name="T53" fmla="*/ 2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1" h="70">
                    <a:moveTo>
                      <a:pt x="36" y="26"/>
                    </a:moveTo>
                    <a:cubicBezTo>
                      <a:pt x="40" y="27"/>
                      <a:pt x="43" y="28"/>
                      <a:pt x="46" y="29"/>
                    </a:cubicBezTo>
                    <a:cubicBezTo>
                      <a:pt x="54" y="31"/>
                      <a:pt x="59" y="37"/>
                      <a:pt x="60" y="45"/>
                    </a:cubicBezTo>
                    <a:cubicBezTo>
                      <a:pt x="61" y="51"/>
                      <a:pt x="59" y="55"/>
                      <a:pt x="55" y="59"/>
                    </a:cubicBezTo>
                    <a:cubicBezTo>
                      <a:pt x="50" y="65"/>
                      <a:pt x="42" y="69"/>
                      <a:pt x="34" y="69"/>
                    </a:cubicBezTo>
                    <a:cubicBezTo>
                      <a:pt x="28" y="70"/>
                      <a:pt x="24" y="67"/>
                      <a:pt x="21" y="62"/>
                    </a:cubicBezTo>
                    <a:cubicBezTo>
                      <a:pt x="17" y="57"/>
                      <a:pt x="17" y="51"/>
                      <a:pt x="21" y="46"/>
                    </a:cubicBezTo>
                    <a:cubicBezTo>
                      <a:pt x="22" y="44"/>
                      <a:pt x="24" y="42"/>
                      <a:pt x="26" y="39"/>
                    </a:cubicBezTo>
                    <a:cubicBezTo>
                      <a:pt x="23" y="39"/>
                      <a:pt x="20" y="38"/>
                      <a:pt x="17" y="37"/>
                    </a:cubicBezTo>
                    <a:cubicBezTo>
                      <a:pt x="3" y="32"/>
                      <a:pt x="0" y="17"/>
                      <a:pt x="11" y="8"/>
                    </a:cubicBezTo>
                    <a:cubicBezTo>
                      <a:pt x="16" y="4"/>
                      <a:pt x="22" y="1"/>
                      <a:pt x="28" y="0"/>
                    </a:cubicBezTo>
                    <a:cubicBezTo>
                      <a:pt x="34" y="0"/>
                      <a:pt x="39" y="2"/>
                      <a:pt x="42" y="7"/>
                    </a:cubicBezTo>
                    <a:cubicBezTo>
                      <a:pt x="45" y="12"/>
                      <a:pt x="43" y="17"/>
                      <a:pt x="40" y="21"/>
                    </a:cubicBezTo>
                    <a:cubicBezTo>
                      <a:pt x="39" y="23"/>
                      <a:pt x="38" y="24"/>
                      <a:pt x="36" y="26"/>
                    </a:cubicBezTo>
                    <a:close/>
                    <a:moveTo>
                      <a:pt x="29" y="40"/>
                    </a:moveTo>
                    <a:cubicBezTo>
                      <a:pt x="29" y="43"/>
                      <a:pt x="28" y="46"/>
                      <a:pt x="28" y="48"/>
                    </a:cubicBezTo>
                    <a:cubicBezTo>
                      <a:pt x="29" y="54"/>
                      <a:pt x="32" y="59"/>
                      <a:pt x="37" y="63"/>
                    </a:cubicBezTo>
                    <a:cubicBezTo>
                      <a:pt x="40" y="65"/>
                      <a:pt x="43" y="66"/>
                      <a:pt x="46" y="64"/>
                    </a:cubicBezTo>
                    <a:cubicBezTo>
                      <a:pt x="50" y="62"/>
                      <a:pt x="51" y="58"/>
                      <a:pt x="50" y="55"/>
                    </a:cubicBezTo>
                    <a:cubicBezTo>
                      <a:pt x="49" y="49"/>
                      <a:pt x="46" y="45"/>
                      <a:pt x="41" y="43"/>
                    </a:cubicBezTo>
                    <a:cubicBezTo>
                      <a:pt x="37" y="41"/>
                      <a:pt x="34" y="41"/>
                      <a:pt x="29" y="40"/>
                    </a:cubicBezTo>
                    <a:close/>
                    <a:moveTo>
                      <a:pt x="33" y="26"/>
                    </a:moveTo>
                    <a:cubicBezTo>
                      <a:pt x="35" y="18"/>
                      <a:pt x="33" y="12"/>
                      <a:pt x="28" y="7"/>
                    </a:cubicBezTo>
                    <a:cubicBezTo>
                      <a:pt x="26" y="5"/>
                      <a:pt x="24" y="5"/>
                      <a:pt x="22" y="5"/>
                    </a:cubicBezTo>
                    <a:cubicBezTo>
                      <a:pt x="18" y="5"/>
                      <a:pt x="16" y="7"/>
                      <a:pt x="14" y="10"/>
                    </a:cubicBezTo>
                    <a:cubicBezTo>
                      <a:pt x="13" y="13"/>
                      <a:pt x="14" y="16"/>
                      <a:pt x="16" y="19"/>
                    </a:cubicBezTo>
                    <a:cubicBezTo>
                      <a:pt x="21" y="24"/>
                      <a:pt x="26" y="25"/>
                      <a:pt x="33" y="26"/>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5" name="Freeform 51">
                <a:extLst>
                  <a:ext uri="{FF2B5EF4-FFF2-40B4-BE49-F238E27FC236}">
                    <a16:creationId xmlns:a16="http://schemas.microsoft.com/office/drawing/2014/main" id="{5C773B7E-DC0A-4C6F-81E7-947211B53E3A}"/>
                  </a:ext>
                </a:extLst>
              </p:cNvPr>
              <p:cNvSpPr>
                <a:spLocks/>
              </p:cNvSpPr>
              <p:nvPr/>
            </p:nvSpPr>
            <p:spPr bwMode="auto">
              <a:xfrm>
                <a:off x="3442833" y="20803004"/>
                <a:ext cx="574138" cy="558409"/>
              </a:xfrm>
              <a:custGeom>
                <a:avLst/>
                <a:gdLst>
                  <a:gd name="T0" fmla="*/ 44 w 82"/>
                  <a:gd name="T1" fmla="*/ 0 h 80"/>
                  <a:gd name="T2" fmla="*/ 57 w 82"/>
                  <a:gd name="T3" fmla="*/ 19 h 80"/>
                  <a:gd name="T4" fmla="*/ 53 w 82"/>
                  <a:gd name="T5" fmla="*/ 18 h 80"/>
                  <a:gd name="T6" fmla="*/ 38 w 82"/>
                  <a:gd name="T7" fmla="*/ 14 h 80"/>
                  <a:gd name="T8" fmla="*/ 21 w 82"/>
                  <a:gd name="T9" fmla="*/ 35 h 80"/>
                  <a:gd name="T10" fmla="*/ 44 w 82"/>
                  <a:gd name="T11" fmla="*/ 68 h 80"/>
                  <a:gd name="T12" fmla="*/ 67 w 82"/>
                  <a:gd name="T13" fmla="*/ 66 h 80"/>
                  <a:gd name="T14" fmla="*/ 68 w 82"/>
                  <a:gd name="T15" fmla="*/ 56 h 80"/>
                  <a:gd name="T16" fmla="*/ 62 w 82"/>
                  <a:gd name="T17" fmla="*/ 48 h 80"/>
                  <a:gd name="T18" fmla="*/ 53 w 82"/>
                  <a:gd name="T19" fmla="*/ 46 h 80"/>
                  <a:gd name="T20" fmla="*/ 50 w 82"/>
                  <a:gd name="T21" fmla="*/ 47 h 80"/>
                  <a:gd name="T22" fmla="*/ 58 w 82"/>
                  <a:gd name="T23" fmla="*/ 40 h 80"/>
                  <a:gd name="T24" fmla="*/ 67 w 82"/>
                  <a:gd name="T25" fmla="*/ 33 h 80"/>
                  <a:gd name="T26" fmla="*/ 75 w 82"/>
                  <a:gd name="T27" fmla="*/ 27 h 80"/>
                  <a:gd name="T28" fmla="*/ 76 w 82"/>
                  <a:gd name="T29" fmla="*/ 28 h 80"/>
                  <a:gd name="T30" fmla="*/ 75 w 82"/>
                  <a:gd name="T31" fmla="*/ 29 h 80"/>
                  <a:gd name="T32" fmla="*/ 75 w 82"/>
                  <a:gd name="T33" fmla="*/ 40 h 80"/>
                  <a:gd name="T34" fmla="*/ 82 w 82"/>
                  <a:gd name="T35" fmla="*/ 50 h 80"/>
                  <a:gd name="T36" fmla="*/ 82 w 82"/>
                  <a:gd name="T37" fmla="*/ 52 h 80"/>
                  <a:gd name="T38" fmla="*/ 49 w 82"/>
                  <a:gd name="T39" fmla="*/ 78 h 80"/>
                  <a:gd name="T40" fmla="*/ 31 w 82"/>
                  <a:gd name="T41" fmla="*/ 76 h 80"/>
                  <a:gd name="T42" fmla="*/ 24 w 82"/>
                  <a:gd name="T43" fmla="*/ 15 h 80"/>
                  <a:gd name="T44" fmla="*/ 36 w 82"/>
                  <a:gd name="T45" fmla="*/ 10 h 80"/>
                  <a:gd name="T46" fmla="*/ 39 w 82"/>
                  <a:gd name="T47" fmla="*/ 9 h 80"/>
                  <a:gd name="T48" fmla="*/ 44 w 82"/>
                  <a:gd name="T49" fmla="*/ 2 h 80"/>
                  <a:gd name="T50" fmla="*/ 44 w 82"/>
                  <a:gd name="T51" fmla="*/ 1 h 80"/>
                  <a:gd name="T52" fmla="*/ 44 w 82"/>
                  <a:gd name="T5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80">
                    <a:moveTo>
                      <a:pt x="44" y="0"/>
                    </a:moveTo>
                    <a:cubicBezTo>
                      <a:pt x="47" y="2"/>
                      <a:pt x="56" y="14"/>
                      <a:pt x="57" y="19"/>
                    </a:cubicBezTo>
                    <a:cubicBezTo>
                      <a:pt x="56" y="20"/>
                      <a:pt x="55" y="18"/>
                      <a:pt x="53" y="18"/>
                    </a:cubicBezTo>
                    <a:cubicBezTo>
                      <a:pt x="48" y="15"/>
                      <a:pt x="43" y="14"/>
                      <a:pt x="38" y="14"/>
                    </a:cubicBezTo>
                    <a:cubicBezTo>
                      <a:pt x="26" y="14"/>
                      <a:pt x="18" y="23"/>
                      <a:pt x="21" y="35"/>
                    </a:cubicBezTo>
                    <a:cubicBezTo>
                      <a:pt x="25" y="48"/>
                      <a:pt x="33" y="60"/>
                      <a:pt x="44" y="68"/>
                    </a:cubicBezTo>
                    <a:cubicBezTo>
                      <a:pt x="52" y="74"/>
                      <a:pt x="60" y="73"/>
                      <a:pt x="67" y="66"/>
                    </a:cubicBezTo>
                    <a:cubicBezTo>
                      <a:pt x="70" y="63"/>
                      <a:pt x="71" y="60"/>
                      <a:pt x="68" y="56"/>
                    </a:cubicBezTo>
                    <a:cubicBezTo>
                      <a:pt x="66" y="54"/>
                      <a:pt x="64" y="51"/>
                      <a:pt x="62" y="48"/>
                    </a:cubicBezTo>
                    <a:cubicBezTo>
                      <a:pt x="59" y="44"/>
                      <a:pt x="58" y="44"/>
                      <a:pt x="53" y="46"/>
                    </a:cubicBezTo>
                    <a:cubicBezTo>
                      <a:pt x="52" y="47"/>
                      <a:pt x="51" y="47"/>
                      <a:pt x="50" y="47"/>
                    </a:cubicBezTo>
                    <a:cubicBezTo>
                      <a:pt x="52" y="44"/>
                      <a:pt x="55" y="42"/>
                      <a:pt x="58" y="40"/>
                    </a:cubicBezTo>
                    <a:cubicBezTo>
                      <a:pt x="61" y="38"/>
                      <a:pt x="64" y="35"/>
                      <a:pt x="67" y="33"/>
                    </a:cubicBezTo>
                    <a:cubicBezTo>
                      <a:pt x="70" y="31"/>
                      <a:pt x="72" y="29"/>
                      <a:pt x="75" y="27"/>
                    </a:cubicBezTo>
                    <a:cubicBezTo>
                      <a:pt x="76" y="27"/>
                      <a:pt x="76" y="27"/>
                      <a:pt x="76" y="28"/>
                    </a:cubicBezTo>
                    <a:cubicBezTo>
                      <a:pt x="76" y="28"/>
                      <a:pt x="75" y="29"/>
                      <a:pt x="75" y="29"/>
                    </a:cubicBezTo>
                    <a:cubicBezTo>
                      <a:pt x="72" y="34"/>
                      <a:pt x="71" y="36"/>
                      <a:pt x="75" y="40"/>
                    </a:cubicBezTo>
                    <a:cubicBezTo>
                      <a:pt x="77" y="44"/>
                      <a:pt x="80" y="47"/>
                      <a:pt x="82" y="50"/>
                    </a:cubicBezTo>
                    <a:cubicBezTo>
                      <a:pt x="82" y="51"/>
                      <a:pt x="82" y="51"/>
                      <a:pt x="82" y="52"/>
                    </a:cubicBezTo>
                    <a:cubicBezTo>
                      <a:pt x="74" y="64"/>
                      <a:pt x="64" y="74"/>
                      <a:pt x="49" y="78"/>
                    </a:cubicBezTo>
                    <a:cubicBezTo>
                      <a:pt x="43" y="80"/>
                      <a:pt x="37" y="79"/>
                      <a:pt x="31" y="76"/>
                    </a:cubicBezTo>
                    <a:cubicBezTo>
                      <a:pt x="11" y="66"/>
                      <a:pt x="0" y="35"/>
                      <a:pt x="24" y="15"/>
                    </a:cubicBezTo>
                    <a:cubicBezTo>
                      <a:pt x="27" y="13"/>
                      <a:pt x="32" y="12"/>
                      <a:pt x="36" y="10"/>
                    </a:cubicBezTo>
                    <a:cubicBezTo>
                      <a:pt x="37" y="9"/>
                      <a:pt x="38" y="9"/>
                      <a:pt x="39" y="9"/>
                    </a:cubicBezTo>
                    <a:cubicBezTo>
                      <a:pt x="44" y="7"/>
                      <a:pt x="44" y="7"/>
                      <a:pt x="44" y="2"/>
                    </a:cubicBezTo>
                    <a:cubicBezTo>
                      <a:pt x="44" y="2"/>
                      <a:pt x="44" y="2"/>
                      <a:pt x="44" y="1"/>
                    </a:cubicBezTo>
                    <a:cubicBezTo>
                      <a:pt x="44" y="1"/>
                      <a:pt x="44" y="1"/>
                      <a:pt x="44" y="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6" name="Freeform 52">
                <a:extLst>
                  <a:ext uri="{FF2B5EF4-FFF2-40B4-BE49-F238E27FC236}">
                    <a16:creationId xmlns:a16="http://schemas.microsoft.com/office/drawing/2014/main" id="{B85BE9AC-6F60-4FB5-8137-FF34C3DC57D8}"/>
                  </a:ext>
                </a:extLst>
              </p:cNvPr>
              <p:cNvSpPr>
                <a:spLocks/>
              </p:cNvSpPr>
              <p:nvPr/>
            </p:nvSpPr>
            <p:spPr bwMode="auto">
              <a:xfrm>
                <a:off x="5141653" y="20291785"/>
                <a:ext cx="456165" cy="495489"/>
              </a:xfrm>
              <a:custGeom>
                <a:avLst/>
                <a:gdLst>
                  <a:gd name="T0" fmla="*/ 58 w 65"/>
                  <a:gd name="T1" fmla="*/ 69 h 70"/>
                  <a:gd name="T2" fmla="*/ 53 w 65"/>
                  <a:gd name="T3" fmla="*/ 66 h 70"/>
                  <a:gd name="T4" fmla="*/ 25 w 65"/>
                  <a:gd name="T5" fmla="*/ 31 h 70"/>
                  <a:gd name="T6" fmla="*/ 13 w 65"/>
                  <a:gd name="T7" fmla="*/ 17 h 70"/>
                  <a:gd name="T8" fmla="*/ 12 w 65"/>
                  <a:gd name="T9" fmla="*/ 21 h 70"/>
                  <a:gd name="T10" fmla="*/ 12 w 65"/>
                  <a:gd name="T11" fmla="*/ 56 h 70"/>
                  <a:gd name="T12" fmla="*/ 20 w 65"/>
                  <a:gd name="T13" fmla="*/ 66 h 70"/>
                  <a:gd name="T14" fmla="*/ 21 w 65"/>
                  <a:gd name="T15" fmla="*/ 68 h 70"/>
                  <a:gd name="T16" fmla="*/ 0 w 65"/>
                  <a:gd name="T17" fmla="*/ 68 h 70"/>
                  <a:gd name="T18" fmla="*/ 3 w 65"/>
                  <a:gd name="T19" fmla="*/ 66 h 70"/>
                  <a:gd name="T20" fmla="*/ 9 w 65"/>
                  <a:gd name="T21" fmla="*/ 58 h 70"/>
                  <a:gd name="T22" fmla="*/ 9 w 65"/>
                  <a:gd name="T23" fmla="*/ 14 h 70"/>
                  <a:gd name="T24" fmla="*/ 6 w 65"/>
                  <a:gd name="T25" fmla="*/ 8 h 70"/>
                  <a:gd name="T26" fmla="*/ 0 w 65"/>
                  <a:gd name="T27" fmla="*/ 2 h 70"/>
                  <a:gd name="T28" fmla="*/ 10 w 65"/>
                  <a:gd name="T29" fmla="*/ 1 h 70"/>
                  <a:gd name="T30" fmla="*/ 27 w 65"/>
                  <a:gd name="T31" fmla="*/ 9 h 70"/>
                  <a:gd name="T32" fmla="*/ 50 w 65"/>
                  <a:gd name="T33" fmla="*/ 39 h 70"/>
                  <a:gd name="T34" fmla="*/ 54 w 65"/>
                  <a:gd name="T35" fmla="*/ 42 h 70"/>
                  <a:gd name="T36" fmla="*/ 54 w 65"/>
                  <a:gd name="T37" fmla="*/ 38 h 70"/>
                  <a:gd name="T38" fmla="*/ 54 w 65"/>
                  <a:gd name="T39" fmla="*/ 15 h 70"/>
                  <a:gd name="T40" fmla="*/ 46 w 65"/>
                  <a:gd name="T41" fmla="*/ 3 h 70"/>
                  <a:gd name="T42" fmla="*/ 45 w 65"/>
                  <a:gd name="T43" fmla="*/ 3 h 70"/>
                  <a:gd name="T44" fmla="*/ 65 w 65"/>
                  <a:gd name="T45" fmla="*/ 2 h 70"/>
                  <a:gd name="T46" fmla="*/ 63 w 65"/>
                  <a:gd name="T47" fmla="*/ 4 h 70"/>
                  <a:gd name="T48" fmla="*/ 58 w 65"/>
                  <a:gd name="T49" fmla="*/ 12 h 70"/>
                  <a:gd name="T50" fmla="*/ 58 w 65"/>
                  <a:gd name="T51" fmla="*/ 26 h 70"/>
                  <a:gd name="T52" fmla="*/ 58 w 65"/>
                  <a:gd name="T53" fmla="*/ 64 h 70"/>
                  <a:gd name="T54" fmla="*/ 58 w 65"/>
                  <a:gd name="T55"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 h="70">
                    <a:moveTo>
                      <a:pt x="58" y="69"/>
                    </a:moveTo>
                    <a:cubicBezTo>
                      <a:pt x="54" y="70"/>
                      <a:pt x="54" y="68"/>
                      <a:pt x="53" y="66"/>
                    </a:cubicBezTo>
                    <a:cubicBezTo>
                      <a:pt x="43" y="55"/>
                      <a:pt x="34" y="43"/>
                      <a:pt x="25" y="31"/>
                    </a:cubicBezTo>
                    <a:cubicBezTo>
                      <a:pt x="21" y="27"/>
                      <a:pt x="17" y="22"/>
                      <a:pt x="13" y="17"/>
                    </a:cubicBezTo>
                    <a:cubicBezTo>
                      <a:pt x="13" y="19"/>
                      <a:pt x="12" y="20"/>
                      <a:pt x="12" y="21"/>
                    </a:cubicBezTo>
                    <a:cubicBezTo>
                      <a:pt x="12" y="33"/>
                      <a:pt x="12" y="44"/>
                      <a:pt x="12" y="56"/>
                    </a:cubicBezTo>
                    <a:cubicBezTo>
                      <a:pt x="12" y="63"/>
                      <a:pt x="13" y="64"/>
                      <a:pt x="20" y="66"/>
                    </a:cubicBezTo>
                    <a:cubicBezTo>
                      <a:pt x="20" y="67"/>
                      <a:pt x="21" y="67"/>
                      <a:pt x="21" y="68"/>
                    </a:cubicBezTo>
                    <a:cubicBezTo>
                      <a:pt x="18" y="69"/>
                      <a:pt x="5" y="69"/>
                      <a:pt x="0" y="68"/>
                    </a:cubicBezTo>
                    <a:cubicBezTo>
                      <a:pt x="1" y="67"/>
                      <a:pt x="2" y="66"/>
                      <a:pt x="3" y="66"/>
                    </a:cubicBezTo>
                    <a:cubicBezTo>
                      <a:pt x="7" y="65"/>
                      <a:pt x="9" y="63"/>
                      <a:pt x="9" y="58"/>
                    </a:cubicBezTo>
                    <a:cubicBezTo>
                      <a:pt x="9" y="44"/>
                      <a:pt x="9" y="29"/>
                      <a:pt x="9" y="14"/>
                    </a:cubicBezTo>
                    <a:cubicBezTo>
                      <a:pt x="9" y="11"/>
                      <a:pt x="7" y="9"/>
                      <a:pt x="6" y="8"/>
                    </a:cubicBezTo>
                    <a:cubicBezTo>
                      <a:pt x="4" y="6"/>
                      <a:pt x="2" y="4"/>
                      <a:pt x="0" y="2"/>
                    </a:cubicBezTo>
                    <a:cubicBezTo>
                      <a:pt x="4" y="1"/>
                      <a:pt x="7" y="2"/>
                      <a:pt x="10" y="1"/>
                    </a:cubicBezTo>
                    <a:cubicBezTo>
                      <a:pt x="18" y="0"/>
                      <a:pt x="22" y="3"/>
                      <a:pt x="27" y="9"/>
                    </a:cubicBezTo>
                    <a:cubicBezTo>
                      <a:pt x="34" y="19"/>
                      <a:pt x="42" y="29"/>
                      <a:pt x="50" y="39"/>
                    </a:cubicBezTo>
                    <a:cubicBezTo>
                      <a:pt x="51" y="40"/>
                      <a:pt x="52" y="41"/>
                      <a:pt x="54" y="42"/>
                    </a:cubicBezTo>
                    <a:cubicBezTo>
                      <a:pt x="54" y="41"/>
                      <a:pt x="54" y="39"/>
                      <a:pt x="54" y="38"/>
                    </a:cubicBezTo>
                    <a:cubicBezTo>
                      <a:pt x="54" y="30"/>
                      <a:pt x="54" y="23"/>
                      <a:pt x="54" y="15"/>
                    </a:cubicBezTo>
                    <a:cubicBezTo>
                      <a:pt x="54" y="9"/>
                      <a:pt x="53" y="4"/>
                      <a:pt x="46" y="3"/>
                    </a:cubicBezTo>
                    <a:cubicBezTo>
                      <a:pt x="46" y="3"/>
                      <a:pt x="45" y="3"/>
                      <a:pt x="45" y="3"/>
                    </a:cubicBezTo>
                    <a:cubicBezTo>
                      <a:pt x="48" y="1"/>
                      <a:pt x="61" y="1"/>
                      <a:pt x="65" y="2"/>
                    </a:cubicBezTo>
                    <a:cubicBezTo>
                      <a:pt x="64" y="3"/>
                      <a:pt x="64" y="3"/>
                      <a:pt x="63" y="4"/>
                    </a:cubicBezTo>
                    <a:cubicBezTo>
                      <a:pt x="59" y="5"/>
                      <a:pt x="57" y="8"/>
                      <a:pt x="58" y="12"/>
                    </a:cubicBezTo>
                    <a:cubicBezTo>
                      <a:pt x="58" y="17"/>
                      <a:pt x="58" y="22"/>
                      <a:pt x="58" y="26"/>
                    </a:cubicBezTo>
                    <a:cubicBezTo>
                      <a:pt x="58" y="39"/>
                      <a:pt x="58" y="51"/>
                      <a:pt x="58" y="64"/>
                    </a:cubicBezTo>
                    <a:cubicBezTo>
                      <a:pt x="58" y="66"/>
                      <a:pt x="58" y="67"/>
                      <a:pt x="58" y="69"/>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7" name="Freeform 53">
                <a:extLst>
                  <a:ext uri="{FF2B5EF4-FFF2-40B4-BE49-F238E27FC236}">
                    <a16:creationId xmlns:a16="http://schemas.microsoft.com/office/drawing/2014/main" id="{8F1A2BEF-DE60-43BE-9443-E64E95C8AB6F}"/>
                  </a:ext>
                </a:extLst>
              </p:cNvPr>
              <p:cNvSpPr>
                <a:spLocks noEditPoints="1"/>
              </p:cNvSpPr>
              <p:nvPr/>
            </p:nvSpPr>
            <p:spPr bwMode="auto">
              <a:xfrm>
                <a:off x="5700062" y="26009575"/>
                <a:ext cx="353921" cy="503354"/>
              </a:xfrm>
              <a:custGeom>
                <a:avLst/>
                <a:gdLst>
                  <a:gd name="T0" fmla="*/ 9 w 50"/>
                  <a:gd name="T1" fmla="*/ 71 h 71"/>
                  <a:gd name="T2" fmla="*/ 31 w 50"/>
                  <a:gd name="T3" fmla="*/ 41 h 71"/>
                  <a:gd name="T4" fmla="*/ 23 w 50"/>
                  <a:gd name="T5" fmla="*/ 44 h 71"/>
                  <a:gd name="T6" fmla="*/ 3 w 50"/>
                  <a:gd name="T7" fmla="*/ 33 h 71"/>
                  <a:gd name="T8" fmla="*/ 3 w 50"/>
                  <a:gd name="T9" fmla="*/ 13 h 71"/>
                  <a:gd name="T10" fmla="*/ 21 w 50"/>
                  <a:gd name="T11" fmla="*/ 1 h 71"/>
                  <a:gd name="T12" fmla="*/ 41 w 50"/>
                  <a:gd name="T13" fmla="*/ 11 h 71"/>
                  <a:gd name="T14" fmla="*/ 34 w 50"/>
                  <a:gd name="T15" fmla="*/ 59 h 71"/>
                  <a:gd name="T16" fmla="*/ 9 w 50"/>
                  <a:gd name="T17" fmla="*/ 71 h 71"/>
                  <a:gd name="T18" fmla="*/ 31 w 50"/>
                  <a:gd name="T19" fmla="*/ 32 h 71"/>
                  <a:gd name="T20" fmla="*/ 32 w 50"/>
                  <a:gd name="T21" fmla="*/ 32 h 71"/>
                  <a:gd name="T22" fmla="*/ 28 w 50"/>
                  <a:gd name="T23" fmla="*/ 12 h 71"/>
                  <a:gd name="T24" fmla="*/ 25 w 50"/>
                  <a:gd name="T25" fmla="*/ 6 h 71"/>
                  <a:gd name="T26" fmla="*/ 19 w 50"/>
                  <a:gd name="T27" fmla="*/ 3 h 71"/>
                  <a:gd name="T28" fmla="*/ 15 w 50"/>
                  <a:gd name="T29" fmla="*/ 8 h 71"/>
                  <a:gd name="T30" fmla="*/ 14 w 50"/>
                  <a:gd name="T31" fmla="*/ 10 h 71"/>
                  <a:gd name="T32" fmla="*/ 18 w 50"/>
                  <a:gd name="T33" fmla="*/ 32 h 71"/>
                  <a:gd name="T34" fmla="*/ 21 w 50"/>
                  <a:gd name="T35" fmla="*/ 37 h 71"/>
                  <a:gd name="T36" fmla="*/ 29 w 50"/>
                  <a:gd name="T37" fmla="*/ 39 h 71"/>
                  <a:gd name="T38" fmla="*/ 31 w 50"/>
                  <a:gd name="T39" fmla="*/ 33 h 71"/>
                  <a:gd name="T40" fmla="*/ 31 w 50"/>
                  <a:gd name="T41" fmla="*/ 3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71">
                    <a:moveTo>
                      <a:pt x="9" y="71"/>
                    </a:moveTo>
                    <a:cubicBezTo>
                      <a:pt x="22" y="66"/>
                      <a:pt x="29" y="55"/>
                      <a:pt x="31" y="41"/>
                    </a:cubicBezTo>
                    <a:cubicBezTo>
                      <a:pt x="28" y="42"/>
                      <a:pt x="26" y="43"/>
                      <a:pt x="23" y="44"/>
                    </a:cubicBezTo>
                    <a:cubicBezTo>
                      <a:pt x="14" y="46"/>
                      <a:pt x="7" y="42"/>
                      <a:pt x="3" y="33"/>
                    </a:cubicBezTo>
                    <a:cubicBezTo>
                      <a:pt x="0" y="26"/>
                      <a:pt x="1" y="19"/>
                      <a:pt x="3" y="13"/>
                    </a:cubicBezTo>
                    <a:cubicBezTo>
                      <a:pt x="7" y="5"/>
                      <a:pt x="13" y="1"/>
                      <a:pt x="21" y="1"/>
                    </a:cubicBezTo>
                    <a:cubicBezTo>
                      <a:pt x="29" y="0"/>
                      <a:pt x="36" y="3"/>
                      <a:pt x="41" y="11"/>
                    </a:cubicBezTo>
                    <a:cubicBezTo>
                      <a:pt x="50" y="26"/>
                      <a:pt x="47" y="47"/>
                      <a:pt x="34" y="59"/>
                    </a:cubicBezTo>
                    <a:cubicBezTo>
                      <a:pt x="28" y="65"/>
                      <a:pt x="17" y="70"/>
                      <a:pt x="9" y="71"/>
                    </a:cubicBezTo>
                    <a:close/>
                    <a:moveTo>
                      <a:pt x="31" y="32"/>
                    </a:moveTo>
                    <a:cubicBezTo>
                      <a:pt x="31" y="32"/>
                      <a:pt x="31" y="32"/>
                      <a:pt x="32" y="32"/>
                    </a:cubicBezTo>
                    <a:cubicBezTo>
                      <a:pt x="30" y="25"/>
                      <a:pt x="29" y="19"/>
                      <a:pt x="28" y="12"/>
                    </a:cubicBezTo>
                    <a:cubicBezTo>
                      <a:pt x="27" y="10"/>
                      <a:pt x="26" y="8"/>
                      <a:pt x="25" y="6"/>
                    </a:cubicBezTo>
                    <a:cubicBezTo>
                      <a:pt x="24" y="4"/>
                      <a:pt x="22" y="3"/>
                      <a:pt x="19" y="3"/>
                    </a:cubicBezTo>
                    <a:cubicBezTo>
                      <a:pt x="17" y="4"/>
                      <a:pt x="15" y="5"/>
                      <a:pt x="15" y="8"/>
                    </a:cubicBezTo>
                    <a:cubicBezTo>
                      <a:pt x="15" y="9"/>
                      <a:pt x="14" y="10"/>
                      <a:pt x="14" y="10"/>
                    </a:cubicBezTo>
                    <a:cubicBezTo>
                      <a:pt x="15" y="18"/>
                      <a:pt x="16" y="25"/>
                      <a:pt x="18" y="32"/>
                    </a:cubicBezTo>
                    <a:cubicBezTo>
                      <a:pt x="19" y="34"/>
                      <a:pt x="20" y="35"/>
                      <a:pt x="21" y="37"/>
                    </a:cubicBezTo>
                    <a:cubicBezTo>
                      <a:pt x="23" y="39"/>
                      <a:pt x="25" y="39"/>
                      <a:pt x="29" y="39"/>
                    </a:cubicBezTo>
                    <a:cubicBezTo>
                      <a:pt x="32" y="38"/>
                      <a:pt x="31" y="35"/>
                      <a:pt x="31" y="33"/>
                    </a:cubicBezTo>
                    <a:cubicBezTo>
                      <a:pt x="31" y="33"/>
                      <a:pt x="31" y="32"/>
                      <a:pt x="31" y="3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8" name="Freeform 54">
                <a:extLst>
                  <a:ext uri="{FF2B5EF4-FFF2-40B4-BE49-F238E27FC236}">
                    <a16:creationId xmlns:a16="http://schemas.microsoft.com/office/drawing/2014/main" id="{854BFC4C-273E-4CD3-AA7A-F6841F6A1E71}"/>
                  </a:ext>
                </a:extLst>
              </p:cNvPr>
              <p:cNvSpPr>
                <a:spLocks/>
              </p:cNvSpPr>
              <p:nvPr/>
            </p:nvSpPr>
            <p:spPr bwMode="auto">
              <a:xfrm>
                <a:off x="4323703" y="20386164"/>
                <a:ext cx="471894" cy="534814"/>
              </a:xfrm>
              <a:custGeom>
                <a:avLst/>
                <a:gdLst>
                  <a:gd name="T0" fmla="*/ 42 w 68"/>
                  <a:gd name="T1" fmla="*/ 7 h 77"/>
                  <a:gd name="T2" fmla="*/ 62 w 68"/>
                  <a:gd name="T3" fmla="*/ 0 h 77"/>
                  <a:gd name="T4" fmla="*/ 60 w 68"/>
                  <a:gd name="T5" fmla="*/ 3 h 77"/>
                  <a:gd name="T6" fmla="*/ 57 w 68"/>
                  <a:gd name="T7" fmla="*/ 12 h 77"/>
                  <a:gd name="T8" fmla="*/ 65 w 68"/>
                  <a:gd name="T9" fmla="*/ 40 h 77"/>
                  <a:gd name="T10" fmla="*/ 67 w 68"/>
                  <a:gd name="T11" fmla="*/ 55 h 77"/>
                  <a:gd name="T12" fmla="*/ 62 w 68"/>
                  <a:gd name="T13" fmla="*/ 68 h 77"/>
                  <a:gd name="T14" fmla="*/ 34 w 68"/>
                  <a:gd name="T15" fmla="*/ 76 h 77"/>
                  <a:gd name="T16" fmla="*/ 21 w 68"/>
                  <a:gd name="T17" fmla="*/ 66 h 77"/>
                  <a:gd name="T18" fmla="*/ 19 w 68"/>
                  <a:gd name="T19" fmla="*/ 60 h 77"/>
                  <a:gd name="T20" fmla="*/ 10 w 68"/>
                  <a:gd name="T21" fmla="*/ 27 h 77"/>
                  <a:gd name="T22" fmla="*/ 9 w 68"/>
                  <a:gd name="T23" fmla="*/ 25 h 77"/>
                  <a:gd name="T24" fmla="*/ 2 w 68"/>
                  <a:gd name="T25" fmla="*/ 20 h 77"/>
                  <a:gd name="T26" fmla="*/ 0 w 68"/>
                  <a:gd name="T27" fmla="*/ 19 h 77"/>
                  <a:gd name="T28" fmla="*/ 27 w 68"/>
                  <a:gd name="T29" fmla="*/ 10 h 77"/>
                  <a:gd name="T30" fmla="*/ 30 w 68"/>
                  <a:gd name="T31" fmla="*/ 10 h 77"/>
                  <a:gd name="T32" fmla="*/ 30 w 68"/>
                  <a:gd name="T33" fmla="*/ 11 h 77"/>
                  <a:gd name="T34" fmla="*/ 27 w 68"/>
                  <a:gd name="T35" fmla="*/ 12 h 77"/>
                  <a:gd name="T36" fmla="*/ 24 w 68"/>
                  <a:gd name="T37" fmla="*/ 20 h 77"/>
                  <a:gd name="T38" fmla="*/ 34 w 68"/>
                  <a:gd name="T39" fmla="*/ 59 h 77"/>
                  <a:gd name="T40" fmla="*/ 35 w 68"/>
                  <a:gd name="T41" fmla="*/ 61 h 77"/>
                  <a:gd name="T42" fmla="*/ 50 w 68"/>
                  <a:gd name="T43" fmla="*/ 70 h 77"/>
                  <a:gd name="T44" fmla="*/ 64 w 68"/>
                  <a:gd name="T45" fmla="*/ 55 h 77"/>
                  <a:gd name="T46" fmla="*/ 63 w 68"/>
                  <a:gd name="T47" fmla="*/ 45 h 77"/>
                  <a:gd name="T48" fmla="*/ 54 w 68"/>
                  <a:gd name="T49" fmla="*/ 15 h 77"/>
                  <a:gd name="T50" fmla="*/ 44 w 68"/>
                  <a:gd name="T51" fmla="*/ 7 h 77"/>
                  <a:gd name="T52" fmla="*/ 42 w 68"/>
                  <a:gd name="T53" fmla="*/ 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7">
                    <a:moveTo>
                      <a:pt x="42" y="7"/>
                    </a:moveTo>
                    <a:cubicBezTo>
                      <a:pt x="45" y="4"/>
                      <a:pt x="57" y="1"/>
                      <a:pt x="62" y="0"/>
                    </a:cubicBezTo>
                    <a:cubicBezTo>
                      <a:pt x="61" y="1"/>
                      <a:pt x="61" y="2"/>
                      <a:pt x="60" y="3"/>
                    </a:cubicBezTo>
                    <a:cubicBezTo>
                      <a:pt x="57" y="5"/>
                      <a:pt x="56" y="8"/>
                      <a:pt x="57" y="12"/>
                    </a:cubicBezTo>
                    <a:cubicBezTo>
                      <a:pt x="60" y="21"/>
                      <a:pt x="63" y="31"/>
                      <a:pt x="65" y="40"/>
                    </a:cubicBezTo>
                    <a:cubicBezTo>
                      <a:pt x="66" y="45"/>
                      <a:pt x="67" y="50"/>
                      <a:pt x="67" y="55"/>
                    </a:cubicBezTo>
                    <a:cubicBezTo>
                      <a:pt x="68" y="61"/>
                      <a:pt x="66" y="65"/>
                      <a:pt x="62" y="68"/>
                    </a:cubicBezTo>
                    <a:cubicBezTo>
                      <a:pt x="54" y="74"/>
                      <a:pt x="44" y="77"/>
                      <a:pt x="34" y="76"/>
                    </a:cubicBezTo>
                    <a:cubicBezTo>
                      <a:pt x="28" y="75"/>
                      <a:pt x="24" y="72"/>
                      <a:pt x="21" y="66"/>
                    </a:cubicBezTo>
                    <a:cubicBezTo>
                      <a:pt x="20" y="64"/>
                      <a:pt x="19" y="62"/>
                      <a:pt x="19" y="60"/>
                    </a:cubicBezTo>
                    <a:cubicBezTo>
                      <a:pt x="16" y="49"/>
                      <a:pt x="13" y="38"/>
                      <a:pt x="10" y="27"/>
                    </a:cubicBezTo>
                    <a:cubicBezTo>
                      <a:pt x="10" y="27"/>
                      <a:pt x="9" y="26"/>
                      <a:pt x="9" y="25"/>
                    </a:cubicBezTo>
                    <a:cubicBezTo>
                      <a:pt x="8" y="22"/>
                      <a:pt x="6" y="20"/>
                      <a:pt x="2" y="20"/>
                    </a:cubicBezTo>
                    <a:cubicBezTo>
                      <a:pt x="1" y="20"/>
                      <a:pt x="1" y="20"/>
                      <a:pt x="0" y="19"/>
                    </a:cubicBezTo>
                    <a:cubicBezTo>
                      <a:pt x="8" y="15"/>
                      <a:pt x="18" y="13"/>
                      <a:pt x="27" y="10"/>
                    </a:cubicBezTo>
                    <a:cubicBezTo>
                      <a:pt x="28" y="10"/>
                      <a:pt x="29" y="10"/>
                      <a:pt x="30" y="10"/>
                    </a:cubicBezTo>
                    <a:cubicBezTo>
                      <a:pt x="30" y="10"/>
                      <a:pt x="30" y="10"/>
                      <a:pt x="30" y="11"/>
                    </a:cubicBezTo>
                    <a:cubicBezTo>
                      <a:pt x="29" y="11"/>
                      <a:pt x="28" y="12"/>
                      <a:pt x="27" y="12"/>
                    </a:cubicBezTo>
                    <a:cubicBezTo>
                      <a:pt x="24" y="14"/>
                      <a:pt x="23" y="16"/>
                      <a:pt x="24" y="20"/>
                    </a:cubicBezTo>
                    <a:cubicBezTo>
                      <a:pt x="27" y="33"/>
                      <a:pt x="31" y="46"/>
                      <a:pt x="34" y="59"/>
                    </a:cubicBezTo>
                    <a:cubicBezTo>
                      <a:pt x="35" y="60"/>
                      <a:pt x="35" y="60"/>
                      <a:pt x="35" y="61"/>
                    </a:cubicBezTo>
                    <a:cubicBezTo>
                      <a:pt x="38" y="68"/>
                      <a:pt x="43" y="71"/>
                      <a:pt x="50" y="70"/>
                    </a:cubicBezTo>
                    <a:cubicBezTo>
                      <a:pt x="59" y="68"/>
                      <a:pt x="64" y="63"/>
                      <a:pt x="64" y="55"/>
                    </a:cubicBezTo>
                    <a:cubicBezTo>
                      <a:pt x="64" y="51"/>
                      <a:pt x="63" y="48"/>
                      <a:pt x="63" y="45"/>
                    </a:cubicBezTo>
                    <a:cubicBezTo>
                      <a:pt x="60" y="35"/>
                      <a:pt x="57" y="25"/>
                      <a:pt x="54" y="15"/>
                    </a:cubicBezTo>
                    <a:cubicBezTo>
                      <a:pt x="52" y="8"/>
                      <a:pt x="51" y="7"/>
                      <a:pt x="44" y="7"/>
                    </a:cubicBezTo>
                    <a:cubicBezTo>
                      <a:pt x="43" y="7"/>
                      <a:pt x="43" y="7"/>
                      <a:pt x="42" y="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9" name="Freeform 55">
                <a:extLst>
                  <a:ext uri="{FF2B5EF4-FFF2-40B4-BE49-F238E27FC236}">
                    <a16:creationId xmlns:a16="http://schemas.microsoft.com/office/drawing/2014/main" id="{539B124B-7DF4-4150-9E44-C8FF73B41E51}"/>
                  </a:ext>
                </a:extLst>
              </p:cNvPr>
              <p:cNvSpPr>
                <a:spLocks/>
              </p:cNvSpPr>
              <p:nvPr/>
            </p:nvSpPr>
            <p:spPr bwMode="auto">
              <a:xfrm>
                <a:off x="7894371" y="22195094"/>
                <a:ext cx="550543" cy="440435"/>
              </a:xfrm>
              <a:custGeom>
                <a:avLst/>
                <a:gdLst>
                  <a:gd name="T0" fmla="*/ 0 w 79"/>
                  <a:gd name="T1" fmla="*/ 22 h 63"/>
                  <a:gd name="T2" fmla="*/ 20 w 79"/>
                  <a:gd name="T3" fmla="*/ 13 h 63"/>
                  <a:gd name="T4" fmla="*/ 20 w 79"/>
                  <a:gd name="T5" fmla="*/ 17 h 63"/>
                  <a:gd name="T6" fmla="*/ 12 w 79"/>
                  <a:gd name="T7" fmla="*/ 26 h 63"/>
                  <a:gd name="T8" fmla="*/ 13 w 79"/>
                  <a:gd name="T9" fmla="*/ 46 h 63"/>
                  <a:gd name="T10" fmla="*/ 24 w 79"/>
                  <a:gd name="T11" fmla="*/ 50 h 63"/>
                  <a:gd name="T12" fmla="*/ 32 w 79"/>
                  <a:gd name="T13" fmla="*/ 42 h 63"/>
                  <a:gd name="T14" fmla="*/ 32 w 79"/>
                  <a:gd name="T15" fmla="*/ 35 h 63"/>
                  <a:gd name="T16" fmla="*/ 35 w 79"/>
                  <a:gd name="T17" fmla="*/ 14 h 63"/>
                  <a:gd name="T18" fmla="*/ 51 w 79"/>
                  <a:gd name="T19" fmla="*/ 1 h 63"/>
                  <a:gd name="T20" fmla="*/ 66 w 79"/>
                  <a:gd name="T21" fmla="*/ 7 h 63"/>
                  <a:gd name="T22" fmla="*/ 73 w 79"/>
                  <a:gd name="T23" fmla="*/ 24 h 63"/>
                  <a:gd name="T24" fmla="*/ 73 w 79"/>
                  <a:gd name="T25" fmla="*/ 28 h 63"/>
                  <a:gd name="T26" fmla="*/ 76 w 79"/>
                  <a:gd name="T27" fmla="*/ 32 h 63"/>
                  <a:gd name="T28" fmla="*/ 79 w 79"/>
                  <a:gd name="T29" fmla="*/ 34 h 63"/>
                  <a:gd name="T30" fmla="*/ 59 w 79"/>
                  <a:gd name="T31" fmla="*/ 42 h 63"/>
                  <a:gd name="T32" fmla="*/ 62 w 79"/>
                  <a:gd name="T33" fmla="*/ 38 h 63"/>
                  <a:gd name="T34" fmla="*/ 69 w 79"/>
                  <a:gd name="T35" fmla="*/ 26 h 63"/>
                  <a:gd name="T36" fmla="*/ 65 w 79"/>
                  <a:gd name="T37" fmla="*/ 12 h 63"/>
                  <a:gd name="T38" fmla="*/ 50 w 79"/>
                  <a:gd name="T39" fmla="*/ 14 h 63"/>
                  <a:gd name="T40" fmla="*/ 49 w 79"/>
                  <a:gd name="T41" fmla="*/ 21 h 63"/>
                  <a:gd name="T42" fmla="*/ 48 w 79"/>
                  <a:gd name="T43" fmla="*/ 39 h 63"/>
                  <a:gd name="T44" fmla="*/ 45 w 79"/>
                  <a:gd name="T45" fmla="*/ 50 h 63"/>
                  <a:gd name="T46" fmla="*/ 15 w 79"/>
                  <a:gd name="T47" fmla="*/ 53 h 63"/>
                  <a:gd name="T48" fmla="*/ 7 w 79"/>
                  <a:gd name="T49" fmla="*/ 34 h 63"/>
                  <a:gd name="T50" fmla="*/ 0 w 79"/>
                  <a:gd name="T51" fmla="*/ 2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9" h="63">
                    <a:moveTo>
                      <a:pt x="0" y="22"/>
                    </a:moveTo>
                    <a:cubicBezTo>
                      <a:pt x="7" y="19"/>
                      <a:pt x="14" y="16"/>
                      <a:pt x="20" y="13"/>
                    </a:cubicBezTo>
                    <a:cubicBezTo>
                      <a:pt x="22" y="15"/>
                      <a:pt x="21" y="16"/>
                      <a:pt x="20" y="17"/>
                    </a:cubicBezTo>
                    <a:cubicBezTo>
                      <a:pt x="17" y="20"/>
                      <a:pt x="14" y="23"/>
                      <a:pt x="12" y="26"/>
                    </a:cubicBezTo>
                    <a:cubicBezTo>
                      <a:pt x="8" y="33"/>
                      <a:pt x="9" y="39"/>
                      <a:pt x="13" y="46"/>
                    </a:cubicBezTo>
                    <a:cubicBezTo>
                      <a:pt x="16" y="50"/>
                      <a:pt x="19" y="51"/>
                      <a:pt x="24" y="50"/>
                    </a:cubicBezTo>
                    <a:cubicBezTo>
                      <a:pt x="28" y="49"/>
                      <a:pt x="31" y="46"/>
                      <a:pt x="32" y="42"/>
                    </a:cubicBezTo>
                    <a:cubicBezTo>
                      <a:pt x="32" y="40"/>
                      <a:pt x="32" y="37"/>
                      <a:pt x="32" y="35"/>
                    </a:cubicBezTo>
                    <a:cubicBezTo>
                      <a:pt x="33" y="28"/>
                      <a:pt x="33" y="21"/>
                      <a:pt x="35" y="14"/>
                    </a:cubicBezTo>
                    <a:cubicBezTo>
                      <a:pt x="37" y="6"/>
                      <a:pt x="43" y="2"/>
                      <a:pt x="51" y="1"/>
                    </a:cubicBezTo>
                    <a:cubicBezTo>
                      <a:pt x="57" y="0"/>
                      <a:pt x="62" y="3"/>
                      <a:pt x="66" y="7"/>
                    </a:cubicBezTo>
                    <a:cubicBezTo>
                      <a:pt x="70" y="12"/>
                      <a:pt x="72" y="18"/>
                      <a:pt x="73" y="24"/>
                    </a:cubicBezTo>
                    <a:cubicBezTo>
                      <a:pt x="73" y="26"/>
                      <a:pt x="73" y="27"/>
                      <a:pt x="73" y="28"/>
                    </a:cubicBezTo>
                    <a:cubicBezTo>
                      <a:pt x="73" y="30"/>
                      <a:pt x="74" y="32"/>
                      <a:pt x="76" y="32"/>
                    </a:cubicBezTo>
                    <a:cubicBezTo>
                      <a:pt x="77" y="32"/>
                      <a:pt x="78" y="33"/>
                      <a:pt x="79" y="34"/>
                    </a:cubicBezTo>
                    <a:cubicBezTo>
                      <a:pt x="75" y="37"/>
                      <a:pt x="63" y="42"/>
                      <a:pt x="59" y="42"/>
                    </a:cubicBezTo>
                    <a:cubicBezTo>
                      <a:pt x="60" y="40"/>
                      <a:pt x="61" y="39"/>
                      <a:pt x="62" y="38"/>
                    </a:cubicBezTo>
                    <a:cubicBezTo>
                      <a:pt x="65" y="34"/>
                      <a:pt x="68" y="31"/>
                      <a:pt x="69" y="26"/>
                    </a:cubicBezTo>
                    <a:cubicBezTo>
                      <a:pt x="70" y="21"/>
                      <a:pt x="69" y="16"/>
                      <a:pt x="65" y="12"/>
                    </a:cubicBezTo>
                    <a:cubicBezTo>
                      <a:pt x="61" y="7"/>
                      <a:pt x="53" y="8"/>
                      <a:pt x="50" y="14"/>
                    </a:cubicBezTo>
                    <a:cubicBezTo>
                      <a:pt x="49" y="16"/>
                      <a:pt x="49" y="19"/>
                      <a:pt x="49" y="21"/>
                    </a:cubicBezTo>
                    <a:cubicBezTo>
                      <a:pt x="48" y="27"/>
                      <a:pt x="49" y="33"/>
                      <a:pt x="48" y="39"/>
                    </a:cubicBezTo>
                    <a:cubicBezTo>
                      <a:pt x="47" y="42"/>
                      <a:pt x="47" y="46"/>
                      <a:pt x="45" y="50"/>
                    </a:cubicBezTo>
                    <a:cubicBezTo>
                      <a:pt x="39" y="60"/>
                      <a:pt x="24" y="63"/>
                      <a:pt x="15" y="53"/>
                    </a:cubicBezTo>
                    <a:cubicBezTo>
                      <a:pt x="11" y="47"/>
                      <a:pt x="8" y="41"/>
                      <a:pt x="7" y="34"/>
                    </a:cubicBezTo>
                    <a:cubicBezTo>
                      <a:pt x="5" y="27"/>
                      <a:pt x="5" y="27"/>
                      <a:pt x="0" y="2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0" name="Freeform 56">
                <a:extLst>
                  <a:ext uri="{FF2B5EF4-FFF2-40B4-BE49-F238E27FC236}">
                    <a16:creationId xmlns:a16="http://schemas.microsoft.com/office/drawing/2014/main" id="{67B36885-76BA-4B87-9989-58BAB32207E3}"/>
                  </a:ext>
                </a:extLst>
              </p:cNvPr>
              <p:cNvSpPr>
                <a:spLocks/>
              </p:cNvSpPr>
              <p:nvPr/>
            </p:nvSpPr>
            <p:spPr bwMode="auto">
              <a:xfrm>
                <a:off x="7902235" y="24263565"/>
                <a:ext cx="542679" cy="503354"/>
              </a:xfrm>
              <a:custGeom>
                <a:avLst/>
                <a:gdLst>
                  <a:gd name="T0" fmla="*/ 64 w 77"/>
                  <a:gd name="T1" fmla="*/ 40 h 72"/>
                  <a:gd name="T2" fmla="*/ 65 w 77"/>
                  <a:gd name="T3" fmla="*/ 37 h 72"/>
                  <a:gd name="T4" fmla="*/ 59 w 77"/>
                  <a:gd name="T5" fmla="*/ 30 h 72"/>
                  <a:gd name="T6" fmla="*/ 45 w 77"/>
                  <a:gd name="T7" fmla="*/ 32 h 72"/>
                  <a:gd name="T8" fmla="*/ 37 w 77"/>
                  <a:gd name="T9" fmla="*/ 32 h 72"/>
                  <a:gd name="T10" fmla="*/ 33 w 77"/>
                  <a:gd name="T11" fmla="*/ 33 h 72"/>
                  <a:gd name="T12" fmla="*/ 39 w 77"/>
                  <a:gd name="T13" fmla="*/ 41 h 72"/>
                  <a:gd name="T14" fmla="*/ 47 w 77"/>
                  <a:gd name="T15" fmla="*/ 52 h 72"/>
                  <a:gd name="T16" fmla="*/ 50 w 77"/>
                  <a:gd name="T17" fmla="*/ 56 h 72"/>
                  <a:gd name="T18" fmla="*/ 57 w 77"/>
                  <a:gd name="T19" fmla="*/ 55 h 72"/>
                  <a:gd name="T20" fmla="*/ 60 w 77"/>
                  <a:gd name="T21" fmla="*/ 51 h 72"/>
                  <a:gd name="T22" fmla="*/ 53 w 77"/>
                  <a:gd name="T23" fmla="*/ 72 h 72"/>
                  <a:gd name="T24" fmla="*/ 52 w 77"/>
                  <a:gd name="T25" fmla="*/ 71 h 72"/>
                  <a:gd name="T26" fmla="*/ 48 w 77"/>
                  <a:gd name="T27" fmla="*/ 60 h 72"/>
                  <a:gd name="T28" fmla="*/ 31 w 77"/>
                  <a:gd name="T29" fmla="*/ 37 h 72"/>
                  <a:gd name="T30" fmla="*/ 26 w 77"/>
                  <a:gd name="T31" fmla="*/ 33 h 72"/>
                  <a:gd name="T32" fmla="*/ 13 w 77"/>
                  <a:gd name="T33" fmla="*/ 27 h 72"/>
                  <a:gd name="T34" fmla="*/ 2 w 77"/>
                  <a:gd name="T35" fmla="*/ 31 h 72"/>
                  <a:gd name="T36" fmla="*/ 1 w 77"/>
                  <a:gd name="T37" fmla="*/ 32 h 72"/>
                  <a:gd name="T38" fmla="*/ 0 w 77"/>
                  <a:gd name="T39" fmla="*/ 30 h 72"/>
                  <a:gd name="T40" fmla="*/ 12 w 77"/>
                  <a:gd name="T41" fmla="*/ 1 h 72"/>
                  <a:gd name="T42" fmla="*/ 13 w 77"/>
                  <a:gd name="T43" fmla="*/ 0 h 72"/>
                  <a:gd name="T44" fmla="*/ 13 w 77"/>
                  <a:gd name="T45" fmla="*/ 3 h 72"/>
                  <a:gd name="T46" fmla="*/ 18 w 77"/>
                  <a:gd name="T47" fmla="*/ 12 h 72"/>
                  <a:gd name="T48" fmla="*/ 30 w 77"/>
                  <a:gd name="T49" fmla="*/ 17 h 72"/>
                  <a:gd name="T50" fmla="*/ 34 w 77"/>
                  <a:gd name="T51" fmla="*/ 18 h 72"/>
                  <a:gd name="T52" fmla="*/ 67 w 77"/>
                  <a:gd name="T53" fmla="*/ 14 h 72"/>
                  <a:gd name="T54" fmla="*/ 76 w 77"/>
                  <a:gd name="T55" fmla="*/ 8 h 72"/>
                  <a:gd name="T56" fmla="*/ 77 w 77"/>
                  <a:gd name="T57" fmla="*/ 10 h 72"/>
                  <a:gd name="T58" fmla="*/ 66 w 77"/>
                  <a:gd name="T59" fmla="*/ 39 h 72"/>
                  <a:gd name="T60" fmla="*/ 64 w 77"/>
                  <a:gd name="T61" fmla="*/ 4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72">
                    <a:moveTo>
                      <a:pt x="64" y="40"/>
                    </a:moveTo>
                    <a:cubicBezTo>
                      <a:pt x="65" y="39"/>
                      <a:pt x="65" y="38"/>
                      <a:pt x="65" y="37"/>
                    </a:cubicBezTo>
                    <a:cubicBezTo>
                      <a:pt x="67" y="31"/>
                      <a:pt x="66" y="30"/>
                      <a:pt x="59" y="30"/>
                    </a:cubicBezTo>
                    <a:cubicBezTo>
                      <a:pt x="54" y="31"/>
                      <a:pt x="50" y="31"/>
                      <a:pt x="45" y="32"/>
                    </a:cubicBezTo>
                    <a:cubicBezTo>
                      <a:pt x="42" y="32"/>
                      <a:pt x="40" y="32"/>
                      <a:pt x="37" y="32"/>
                    </a:cubicBezTo>
                    <a:cubicBezTo>
                      <a:pt x="36" y="33"/>
                      <a:pt x="35" y="33"/>
                      <a:pt x="33" y="33"/>
                    </a:cubicBezTo>
                    <a:cubicBezTo>
                      <a:pt x="35" y="36"/>
                      <a:pt x="37" y="39"/>
                      <a:pt x="39" y="41"/>
                    </a:cubicBezTo>
                    <a:cubicBezTo>
                      <a:pt x="41" y="45"/>
                      <a:pt x="44" y="48"/>
                      <a:pt x="47" y="52"/>
                    </a:cubicBezTo>
                    <a:cubicBezTo>
                      <a:pt x="48" y="53"/>
                      <a:pt x="49" y="55"/>
                      <a:pt x="50" y="56"/>
                    </a:cubicBezTo>
                    <a:cubicBezTo>
                      <a:pt x="53" y="58"/>
                      <a:pt x="55" y="58"/>
                      <a:pt x="57" y="55"/>
                    </a:cubicBezTo>
                    <a:cubicBezTo>
                      <a:pt x="58" y="54"/>
                      <a:pt x="59" y="53"/>
                      <a:pt x="60" y="51"/>
                    </a:cubicBezTo>
                    <a:cubicBezTo>
                      <a:pt x="60" y="55"/>
                      <a:pt x="56" y="68"/>
                      <a:pt x="53" y="72"/>
                    </a:cubicBezTo>
                    <a:cubicBezTo>
                      <a:pt x="53" y="71"/>
                      <a:pt x="52" y="71"/>
                      <a:pt x="52" y="71"/>
                    </a:cubicBezTo>
                    <a:cubicBezTo>
                      <a:pt x="52" y="67"/>
                      <a:pt x="50" y="64"/>
                      <a:pt x="48" y="60"/>
                    </a:cubicBezTo>
                    <a:cubicBezTo>
                      <a:pt x="42" y="53"/>
                      <a:pt x="37" y="45"/>
                      <a:pt x="31" y="37"/>
                    </a:cubicBezTo>
                    <a:cubicBezTo>
                      <a:pt x="30" y="35"/>
                      <a:pt x="29" y="34"/>
                      <a:pt x="26" y="33"/>
                    </a:cubicBezTo>
                    <a:cubicBezTo>
                      <a:pt x="22" y="31"/>
                      <a:pt x="17" y="29"/>
                      <a:pt x="13" y="27"/>
                    </a:cubicBezTo>
                    <a:cubicBezTo>
                      <a:pt x="7" y="25"/>
                      <a:pt x="6" y="25"/>
                      <a:pt x="2" y="31"/>
                    </a:cubicBezTo>
                    <a:cubicBezTo>
                      <a:pt x="2" y="31"/>
                      <a:pt x="1" y="31"/>
                      <a:pt x="1" y="32"/>
                    </a:cubicBezTo>
                    <a:cubicBezTo>
                      <a:pt x="1" y="31"/>
                      <a:pt x="0" y="31"/>
                      <a:pt x="0" y="30"/>
                    </a:cubicBezTo>
                    <a:cubicBezTo>
                      <a:pt x="4" y="20"/>
                      <a:pt x="8" y="11"/>
                      <a:pt x="12" y="1"/>
                    </a:cubicBezTo>
                    <a:cubicBezTo>
                      <a:pt x="12" y="1"/>
                      <a:pt x="12" y="0"/>
                      <a:pt x="13" y="0"/>
                    </a:cubicBezTo>
                    <a:cubicBezTo>
                      <a:pt x="13" y="1"/>
                      <a:pt x="13" y="2"/>
                      <a:pt x="13" y="3"/>
                    </a:cubicBezTo>
                    <a:cubicBezTo>
                      <a:pt x="12" y="8"/>
                      <a:pt x="13" y="10"/>
                      <a:pt x="18" y="12"/>
                    </a:cubicBezTo>
                    <a:cubicBezTo>
                      <a:pt x="22" y="14"/>
                      <a:pt x="26" y="16"/>
                      <a:pt x="30" y="17"/>
                    </a:cubicBezTo>
                    <a:cubicBezTo>
                      <a:pt x="31" y="18"/>
                      <a:pt x="33" y="18"/>
                      <a:pt x="34" y="18"/>
                    </a:cubicBezTo>
                    <a:cubicBezTo>
                      <a:pt x="45" y="17"/>
                      <a:pt x="56" y="15"/>
                      <a:pt x="67" y="14"/>
                    </a:cubicBezTo>
                    <a:cubicBezTo>
                      <a:pt x="70" y="13"/>
                      <a:pt x="74" y="12"/>
                      <a:pt x="76" y="8"/>
                    </a:cubicBezTo>
                    <a:cubicBezTo>
                      <a:pt x="77" y="9"/>
                      <a:pt x="77" y="10"/>
                      <a:pt x="77" y="10"/>
                    </a:cubicBezTo>
                    <a:cubicBezTo>
                      <a:pt x="74" y="20"/>
                      <a:pt x="70" y="29"/>
                      <a:pt x="66" y="39"/>
                    </a:cubicBezTo>
                    <a:cubicBezTo>
                      <a:pt x="66" y="39"/>
                      <a:pt x="66" y="39"/>
                      <a:pt x="64" y="4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1" name="Freeform 57">
                <a:extLst>
                  <a:ext uri="{FF2B5EF4-FFF2-40B4-BE49-F238E27FC236}">
                    <a16:creationId xmlns:a16="http://schemas.microsoft.com/office/drawing/2014/main" id="{4018EAC7-7004-4BD9-9402-D3B0CA3BFADB}"/>
                  </a:ext>
                </a:extLst>
              </p:cNvPr>
              <p:cNvSpPr>
                <a:spLocks/>
              </p:cNvSpPr>
              <p:nvPr/>
            </p:nvSpPr>
            <p:spPr bwMode="auto">
              <a:xfrm>
                <a:off x="8098858" y="23484939"/>
                <a:ext cx="479759" cy="424705"/>
              </a:xfrm>
              <a:custGeom>
                <a:avLst/>
                <a:gdLst>
                  <a:gd name="T0" fmla="*/ 5 w 68"/>
                  <a:gd name="T1" fmla="*/ 10 h 61"/>
                  <a:gd name="T2" fmla="*/ 5 w 68"/>
                  <a:gd name="T3" fmla="*/ 13 h 61"/>
                  <a:gd name="T4" fmla="*/ 12 w 68"/>
                  <a:gd name="T5" fmla="*/ 20 h 61"/>
                  <a:gd name="T6" fmla="*/ 37 w 68"/>
                  <a:gd name="T7" fmla="*/ 22 h 61"/>
                  <a:gd name="T8" fmla="*/ 61 w 68"/>
                  <a:gd name="T9" fmla="*/ 23 h 61"/>
                  <a:gd name="T10" fmla="*/ 64 w 68"/>
                  <a:gd name="T11" fmla="*/ 23 h 61"/>
                  <a:gd name="T12" fmla="*/ 63 w 68"/>
                  <a:gd name="T13" fmla="*/ 14 h 61"/>
                  <a:gd name="T14" fmla="*/ 58 w 68"/>
                  <a:gd name="T15" fmla="*/ 6 h 61"/>
                  <a:gd name="T16" fmla="*/ 50 w 68"/>
                  <a:gd name="T17" fmla="*/ 1 h 61"/>
                  <a:gd name="T18" fmla="*/ 68 w 68"/>
                  <a:gd name="T19" fmla="*/ 2 h 61"/>
                  <a:gd name="T20" fmla="*/ 64 w 68"/>
                  <a:gd name="T21" fmla="*/ 61 h 61"/>
                  <a:gd name="T22" fmla="*/ 46 w 68"/>
                  <a:gd name="T23" fmla="*/ 60 h 61"/>
                  <a:gd name="T24" fmla="*/ 47 w 68"/>
                  <a:gd name="T25" fmla="*/ 57 h 61"/>
                  <a:gd name="T26" fmla="*/ 49 w 68"/>
                  <a:gd name="T27" fmla="*/ 57 h 61"/>
                  <a:gd name="T28" fmla="*/ 63 w 68"/>
                  <a:gd name="T29" fmla="*/ 40 h 61"/>
                  <a:gd name="T30" fmla="*/ 60 w 68"/>
                  <a:gd name="T31" fmla="*/ 39 h 61"/>
                  <a:gd name="T32" fmla="*/ 17 w 68"/>
                  <a:gd name="T33" fmla="*/ 36 h 61"/>
                  <a:gd name="T34" fmla="*/ 12 w 68"/>
                  <a:gd name="T35" fmla="*/ 35 h 61"/>
                  <a:gd name="T36" fmla="*/ 3 w 68"/>
                  <a:gd name="T37" fmla="*/ 41 h 61"/>
                  <a:gd name="T38" fmla="*/ 2 w 68"/>
                  <a:gd name="T39" fmla="*/ 45 h 61"/>
                  <a:gd name="T40" fmla="*/ 2 w 68"/>
                  <a:gd name="T41" fmla="*/ 36 h 61"/>
                  <a:gd name="T42" fmla="*/ 2 w 68"/>
                  <a:gd name="T43" fmla="*/ 27 h 61"/>
                  <a:gd name="T44" fmla="*/ 3 w 68"/>
                  <a:gd name="T45" fmla="*/ 18 h 61"/>
                  <a:gd name="T46" fmla="*/ 4 w 68"/>
                  <a:gd name="T47" fmla="*/ 9 h 61"/>
                  <a:gd name="T48" fmla="*/ 5 w 68"/>
                  <a:gd name="T49"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8" h="61">
                    <a:moveTo>
                      <a:pt x="5" y="10"/>
                    </a:moveTo>
                    <a:cubicBezTo>
                      <a:pt x="5" y="11"/>
                      <a:pt x="5" y="12"/>
                      <a:pt x="5" y="13"/>
                    </a:cubicBezTo>
                    <a:cubicBezTo>
                      <a:pt x="6" y="17"/>
                      <a:pt x="8" y="19"/>
                      <a:pt x="12" y="20"/>
                    </a:cubicBezTo>
                    <a:cubicBezTo>
                      <a:pt x="20" y="20"/>
                      <a:pt x="29" y="21"/>
                      <a:pt x="37" y="22"/>
                    </a:cubicBezTo>
                    <a:cubicBezTo>
                      <a:pt x="45" y="22"/>
                      <a:pt x="53" y="23"/>
                      <a:pt x="61" y="23"/>
                    </a:cubicBezTo>
                    <a:cubicBezTo>
                      <a:pt x="62" y="23"/>
                      <a:pt x="63" y="23"/>
                      <a:pt x="64" y="23"/>
                    </a:cubicBezTo>
                    <a:cubicBezTo>
                      <a:pt x="65" y="20"/>
                      <a:pt x="64" y="17"/>
                      <a:pt x="63" y="14"/>
                    </a:cubicBezTo>
                    <a:cubicBezTo>
                      <a:pt x="62" y="10"/>
                      <a:pt x="61" y="8"/>
                      <a:pt x="58" y="6"/>
                    </a:cubicBezTo>
                    <a:cubicBezTo>
                      <a:pt x="55" y="4"/>
                      <a:pt x="52" y="3"/>
                      <a:pt x="50" y="1"/>
                    </a:cubicBezTo>
                    <a:cubicBezTo>
                      <a:pt x="56" y="0"/>
                      <a:pt x="62" y="1"/>
                      <a:pt x="68" y="2"/>
                    </a:cubicBezTo>
                    <a:cubicBezTo>
                      <a:pt x="67" y="21"/>
                      <a:pt x="65" y="41"/>
                      <a:pt x="64" y="61"/>
                    </a:cubicBezTo>
                    <a:cubicBezTo>
                      <a:pt x="58" y="61"/>
                      <a:pt x="52" y="61"/>
                      <a:pt x="46" y="60"/>
                    </a:cubicBezTo>
                    <a:cubicBezTo>
                      <a:pt x="46" y="59"/>
                      <a:pt x="46" y="58"/>
                      <a:pt x="47" y="57"/>
                    </a:cubicBezTo>
                    <a:cubicBezTo>
                      <a:pt x="47" y="57"/>
                      <a:pt x="48" y="57"/>
                      <a:pt x="49" y="57"/>
                    </a:cubicBezTo>
                    <a:cubicBezTo>
                      <a:pt x="58" y="55"/>
                      <a:pt x="63" y="50"/>
                      <a:pt x="63" y="40"/>
                    </a:cubicBezTo>
                    <a:cubicBezTo>
                      <a:pt x="62" y="39"/>
                      <a:pt x="61" y="39"/>
                      <a:pt x="60" y="39"/>
                    </a:cubicBezTo>
                    <a:cubicBezTo>
                      <a:pt x="46" y="38"/>
                      <a:pt x="31" y="37"/>
                      <a:pt x="17" y="36"/>
                    </a:cubicBezTo>
                    <a:cubicBezTo>
                      <a:pt x="15" y="36"/>
                      <a:pt x="13" y="35"/>
                      <a:pt x="12" y="35"/>
                    </a:cubicBezTo>
                    <a:cubicBezTo>
                      <a:pt x="7" y="35"/>
                      <a:pt x="4" y="36"/>
                      <a:pt x="3" y="41"/>
                    </a:cubicBezTo>
                    <a:cubicBezTo>
                      <a:pt x="3" y="42"/>
                      <a:pt x="3" y="43"/>
                      <a:pt x="2" y="45"/>
                    </a:cubicBezTo>
                    <a:cubicBezTo>
                      <a:pt x="0" y="41"/>
                      <a:pt x="2" y="38"/>
                      <a:pt x="2" y="36"/>
                    </a:cubicBezTo>
                    <a:cubicBezTo>
                      <a:pt x="2" y="33"/>
                      <a:pt x="2" y="30"/>
                      <a:pt x="2" y="27"/>
                    </a:cubicBezTo>
                    <a:cubicBezTo>
                      <a:pt x="2" y="24"/>
                      <a:pt x="2" y="21"/>
                      <a:pt x="3" y="18"/>
                    </a:cubicBezTo>
                    <a:cubicBezTo>
                      <a:pt x="3" y="15"/>
                      <a:pt x="2" y="12"/>
                      <a:pt x="4" y="9"/>
                    </a:cubicBezTo>
                    <a:cubicBezTo>
                      <a:pt x="4" y="9"/>
                      <a:pt x="4" y="10"/>
                      <a:pt x="5" y="1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2" name="Freeform 58">
                <a:extLst>
                  <a:ext uri="{FF2B5EF4-FFF2-40B4-BE49-F238E27FC236}">
                    <a16:creationId xmlns:a16="http://schemas.microsoft.com/office/drawing/2014/main" id="{35BAD759-B240-4EB7-9681-EBBBFAC24096}"/>
                  </a:ext>
                </a:extLst>
              </p:cNvPr>
              <p:cNvSpPr>
                <a:spLocks/>
              </p:cNvSpPr>
              <p:nvPr/>
            </p:nvSpPr>
            <p:spPr bwMode="auto">
              <a:xfrm>
                <a:off x="6510147" y="20480543"/>
                <a:ext cx="432570" cy="542679"/>
              </a:xfrm>
              <a:custGeom>
                <a:avLst/>
                <a:gdLst>
                  <a:gd name="T0" fmla="*/ 6 w 61"/>
                  <a:gd name="T1" fmla="*/ 77 h 77"/>
                  <a:gd name="T2" fmla="*/ 5 w 61"/>
                  <a:gd name="T3" fmla="*/ 71 h 77"/>
                  <a:gd name="T4" fmla="*/ 5 w 61"/>
                  <a:gd name="T5" fmla="*/ 14 h 77"/>
                  <a:gd name="T6" fmla="*/ 0 w 61"/>
                  <a:gd name="T7" fmla="*/ 1 h 77"/>
                  <a:gd name="T8" fmla="*/ 29 w 61"/>
                  <a:gd name="T9" fmla="*/ 14 h 77"/>
                  <a:gd name="T10" fmla="*/ 25 w 61"/>
                  <a:gd name="T11" fmla="*/ 13 h 77"/>
                  <a:gd name="T12" fmla="*/ 20 w 61"/>
                  <a:gd name="T13" fmla="*/ 16 h 77"/>
                  <a:gd name="T14" fmla="*/ 20 w 61"/>
                  <a:gd name="T15" fmla="*/ 19 h 77"/>
                  <a:gd name="T16" fmla="*/ 19 w 61"/>
                  <a:gd name="T17" fmla="*/ 55 h 77"/>
                  <a:gd name="T18" fmla="*/ 20 w 61"/>
                  <a:gd name="T19" fmla="*/ 57 h 77"/>
                  <a:gd name="T20" fmla="*/ 21 w 61"/>
                  <a:gd name="T21" fmla="*/ 57 h 77"/>
                  <a:gd name="T22" fmla="*/ 45 w 61"/>
                  <a:gd name="T23" fmla="*/ 31 h 77"/>
                  <a:gd name="T24" fmla="*/ 45 w 61"/>
                  <a:gd name="T25" fmla="*/ 31 h 77"/>
                  <a:gd name="T26" fmla="*/ 44 w 61"/>
                  <a:gd name="T27" fmla="*/ 21 h 77"/>
                  <a:gd name="T28" fmla="*/ 43 w 61"/>
                  <a:gd name="T29" fmla="*/ 19 h 77"/>
                  <a:gd name="T30" fmla="*/ 61 w 61"/>
                  <a:gd name="T31" fmla="*/ 26 h 77"/>
                  <a:gd name="T32" fmla="*/ 59 w 61"/>
                  <a:gd name="T33" fmla="*/ 27 h 77"/>
                  <a:gd name="T34" fmla="*/ 49 w 61"/>
                  <a:gd name="T35" fmla="*/ 32 h 77"/>
                  <a:gd name="T36" fmla="*/ 10 w 61"/>
                  <a:gd name="T37" fmla="*/ 73 h 77"/>
                  <a:gd name="T38" fmla="*/ 6 w 61"/>
                  <a:gd name="T39"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77">
                    <a:moveTo>
                      <a:pt x="6" y="77"/>
                    </a:moveTo>
                    <a:cubicBezTo>
                      <a:pt x="5" y="74"/>
                      <a:pt x="5" y="73"/>
                      <a:pt x="5" y="71"/>
                    </a:cubicBezTo>
                    <a:cubicBezTo>
                      <a:pt x="5" y="52"/>
                      <a:pt x="5" y="33"/>
                      <a:pt x="5" y="14"/>
                    </a:cubicBezTo>
                    <a:cubicBezTo>
                      <a:pt x="5" y="9"/>
                      <a:pt x="5" y="4"/>
                      <a:pt x="0" y="1"/>
                    </a:cubicBezTo>
                    <a:cubicBezTo>
                      <a:pt x="4" y="0"/>
                      <a:pt x="26" y="10"/>
                      <a:pt x="29" y="14"/>
                    </a:cubicBezTo>
                    <a:cubicBezTo>
                      <a:pt x="28" y="13"/>
                      <a:pt x="27" y="13"/>
                      <a:pt x="25" y="13"/>
                    </a:cubicBezTo>
                    <a:cubicBezTo>
                      <a:pt x="22" y="12"/>
                      <a:pt x="21" y="13"/>
                      <a:pt x="20" y="16"/>
                    </a:cubicBezTo>
                    <a:cubicBezTo>
                      <a:pt x="20" y="17"/>
                      <a:pt x="20" y="18"/>
                      <a:pt x="20" y="19"/>
                    </a:cubicBezTo>
                    <a:cubicBezTo>
                      <a:pt x="19" y="31"/>
                      <a:pt x="19" y="43"/>
                      <a:pt x="19" y="55"/>
                    </a:cubicBezTo>
                    <a:cubicBezTo>
                      <a:pt x="19" y="55"/>
                      <a:pt x="19" y="56"/>
                      <a:pt x="20" y="57"/>
                    </a:cubicBezTo>
                    <a:cubicBezTo>
                      <a:pt x="20" y="57"/>
                      <a:pt x="21" y="57"/>
                      <a:pt x="21" y="57"/>
                    </a:cubicBezTo>
                    <a:cubicBezTo>
                      <a:pt x="29" y="48"/>
                      <a:pt x="37" y="40"/>
                      <a:pt x="45" y="31"/>
                    </a:cubicBezTo>
                    <a:cubicBezTo>
                      <a:pt x="45" y="31"/>
                      <a:pt x="45" y="31"/>
                      <a:pt x="45" y="31"/>
                    </a:cubicBezTo>
                    <a:cubicBezTo>
                      <a:pt x="49" y="26"/>
                      <a:pt x="49" y="24"/>
                      <a:pt x="44" y="21"/>
                    </a:cubicBezTo>
                    <a:cubicBezTo>
                      <a:pt x="43" y="20"/>
                      <a:pt x="43" y="20"/>
                      <a:pt x="43" y="19"/>
                    </a:cubicBezTo>
                    <a:cubicBezTo>
                      <a:pt x="49" y="20"/>
                      <a:pt x="55" y="23"/>
                      <a:pt x="61" y="26"/>
                    </a:cubicBezTo>
                    <a:cubicBezTo>
                      <a:pt x="60" y="27"/>
                      <a:pt x="60" y="27"/>
                      <a:pt x="59" y="27"/>
                    </a:cubicBezTo>
                    <a:cubicBezTo>
                      <a:pt x="55" y="27"/>
                      <a:pt x="52" y="29"/>
                      <a:pt x="49" y="32"/>
                    </a:cubicBezTo>
                    <a:cubicBezTo>
                      <a:pt x="36" y="46"/>
                      <a:pt x="23" y="60"/>
                      <a:pt x="10" y="73"/>
                    </a:cubicBezTo>
                    <a:cubicBezTo>
                      <a:pt x="9" y="74"/>
                      <a:pt x="8" y="75"/>
                      <a:pt x="6"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3" name="Freeform 59">
                <a:extLst>
                  <a:ext uri="{FF2B5EF4-FFF2-40B4-BE49-F238E27FC236}">
                    <a16:creationId xmlns:a16="http://schemas.microsoft.com/office/drawing/2014/main" id="{8E8CE081-A623-4054-907F-BB84B3247BC2}"/>
                  </a:ext>
                </a:extLst>
              </p:cNvPr>
              <p:cNvSpPr>
                <a:spLocks/>
              </p:cNvSpPr>
              <p:nvPr/>
            </p:nvSpPr>
            <p:spPr bwMode="auto">
              <a:xfrm>
                <a:off x="2585558" y="22053525"/>
                <a:ext cx="495489" cy="432570"/>
              </a:xfrm>
              <a:custGeom>
                <a:avLst/>
                <a:gdLst>
                  <a:gd name="T0" fmla="*/ 0 w 71"/>
                  <a:gd name="T1" fmla="*/ 32 h 61"/>
                  <a:gd name="T2" fmla="*/ 15 w 71"/>
                  <a:gd name="T3" fmla="*/ 0 h 61"/>
                  <a:gd name="T4" fmla="*/ 14 w 71"/>
                  <a:gd name="T5" fmla="*/ 3 h 61"/>
                  <a:gd name="T6" fmla="*/ 19 w 71"/>
                  <a:gd name="T7" fmla="*/ 13 h 61"/>
                  <a:gd name="T8" fmla="*/ 58 w 71"/>
                  <a:gd name="T9" fmla="*/ 33 h 61"/>
                  <a:gd name="T10" fmla="*/ 68 w 71"/>
                  <a:gd name="T11" fmla="*/ 31 h 61"/>
                  <a:gd name="T12" fmla="*/ 71 w 71"/>
                  <a:gd name="T13" fmla="*/ 28 h 61"/>
                  <a:gd name="T14" fmla="*/ 56 w 71"/>
                  <a:gd name="T15" fmla="*/ 61 h 61"/>
                  <a:gd name="T16" fmla="*/ 56 w 71"/>
                  <a:gd name="T17" fmla="*/ 57 h 61"/>
                  <a:gd name="T18" fmla="*/ 52 w 71"/>
                  <a:gd name="T19" fmla="*/ 47 h 61"/>
                  <a:gd name="T20" fmla="*/ 13 w 71"/>
                  <a:gd name="T21" fmla="*/ 28 h 61"/>
                  <a:gd name="T22" fmla="*/ 1 w 71"/>
                  <a:gd name="T23" fmla="*/ 30 h 61"/>
                  <a:gd name="T24" fmla="*/ 0 w 71"/>
                  <a:gd name="T25" fmla="*/ 3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61">
                    <a:moveTo>
                      <a:pt x="0" y="32"/>
                    </a:moveTo>
                    <a:cubicBezTo>
                      <a:pt x="0" y="27"/>
                      <a:pt x="11" y="4"/>
                      <a:pt x="15" y="0"/>
                    </a:cubicBezTo>
                    <a:cubicBezTo>
                      <a:pt x="14" y="1"/>
                      <a:pt x="14" y="2"/>
                      <a:pt x="14" y="3"/>
                    </a:cubicBezTo>
                    <a:cubicBezTo>
                      <a:pt x="13" y="9"/>
                      <a:pt x="14" y="11"/>
                      <a:pt x="19" y="13"/>
                    </a:cubicBezTo>
                    <a:cubicBezTo>
                      <a:pt x="32" y="20"/>
                      <a:pt x="45" y="27"/>
                      <a:pt x="58" y="33"/>
                    </a:cubicBezTo>
                    <a:cubicBezTo>
                      <a:pt x="63" y="36"/>
                      <a:pt x="65" y="35"/>
                      <a:pt x="68" y="31"/>
                    </a:cubicBezTo>
                    <a:cubicBezTo>
                      <a:pt x="69" y="30"/>
                      <a:pt x="70" y="29"/>
                      <a:pt x="71" y="28"/>
                    </a:cubicBezTo>
                    <a:cubicBezTo>
                      <a:pt x="70" y="32"/>
                      <a:pt x="60" y="56"/>
                      <a:pt x="56" y="61"/>
                    </a:cubicBezTo>
                    <a:cubicBezTo>
                      <a:pt x="56" y="59"/>
                      <a:pt x="56" y="58"/>
                      <a:pt x="56" y="57"/>
                    </a:cubicBezTo>
                    <a:cubicBezTo>
                      <a:pt x="57" y="52"/>
                      <a:pt x="56" y="50"/>
                      <a:pt x="52" y="47"/>
                    </a:cubicBezTo>
                    <a:cubicBezTo>
                      <a:pt x="39" y="41"/>
                      <a:pt x="26" y="34"/>
                      <a:pt x="13" y="28"/>
                    </a:cubicBezTo>
                    <a:cubicBezTo>
                      <a:pt x="7" y="25"/>
                      <a:pt x="6" y="25"/>
                      <a:pt x="1" y="30"/>
                    </a:cubicBezTo>
                    <a:cubicBezTo>
                      <a:pt x="1" y="31"/>
                      <a:pt x="1" y="31"/>
                      <a:pt x="0" y="3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4" name="Freeform 60">
                <a:extLst>
                  <a:ext uri="{FF2B5EF4-FFF2-40B4-BE49-F238E27FC236}">
                    <a16:creationId xmlns:a16="http://schemas.microsoft.com/office/drawing/2014/main" id="{404E5F0E-9B1C-4DFA-8827-BB06ABFB6B59}"/>
                  </a:ext>
                </a:extLst>
              </p:cNvPr>
              <p:cNvSpPr>
                <a:spLocks/>
              </p:cNvSpPr>
              <p:nvPr/>
            </p:nvSpPr>
            <p:spPr bwMode="auto">
              <a:xfrm>
                <a:off x="8090993" y="22863611"/>
                <a:ext cx="479759" cy="314596"/>
              </a:xfrm>
              <a:custGeom>
                <a:avLst/>
                <a:gdLst>
                  <a:gd name="T0" fmla="*/ 5 w 69"/>
                  <a:gd name="T1" fmla="*/ 45 h 45"/>
                  <a:gd name="T2" fmla="*/ 0 w 69"/>
                  <a:gd name="T3" fmla="*/ 13 h 45"/>
                  <a:gd name="T4" fmla="*/ 1 w 69"/>
                  <a:gd name="T5" fmla="*/ 11 h 45"/>
                  <a:gd name="T6" fmla="*/ 3 w 69"/>
                  <a:gd name="T7" fmla="*/ 15 h 45"/>
                  <a:gd name="T8" fmla="*/ 11 w 69"/>
                  <a:gd name="T9" fmla="*/ 19 h 45"/>
                  <a:gd name="T10" fmla="*/ 47 w 69"/>
                  <a:gd name="T11" fmla="*/ 13 h 45"/>
                  <a:gd name="T12" fmla="*/ 55 w 69"/>
                  <a:gd name="T13" fmla="*/ 12 h 45"/>
                  <a:gd name="T14" fmla="*/ 62 w 69"/>
                  <a:gd name="T15" fmla="*/ 5 h 45"/>
                  <a:gd name="T16" fmla="*/ 62 w 69"/>
                  <a:gd name="T17" fmla="*/ 0 h 45"/>
                  <a:gd name="T18" fmla="*/ 64 w 69"/>
                  <a:gd name="T19" fmla="*/ 3 h 45"/>
                  <a:gd name="T20" fmla="*/ 69 w 69"/>
                  <a:gd name="T21" fmla="*/ 35 h 45"/>
                  <a:gd name="T22" fmla="*/ 67 w 69"/>
                  <a:gd name="T23" fmla="*/ 35 h 45"/>
                  <a:gd name="T24" fmla="*/ 66 w 69"/>
                  <a:gd name="T25" fmla="*/ 33 h 45"/>
                  <a:gd name="T26" fmla="*/ 57 w 69"/>
                  <a:gd name="T27" fmla="*/ 27 h 45"/>
                  <a:gd name="T28" fmla="*/ 14 w 69"/>
                  <a:gd name="T29" fmla="*/ 35 h 45"/>
                  <a:gd name="T30" fmla="*/ 7 w 69"/>
                  <a:gd name="T31" fmla="*/ 42 h 45"/>
                  <a:gd name="T32" fmla="*/ 6 w 69"/>
                  <a:gd name="T33" fmla="*/ 45 h 45"/>
                  <a:gd name="T34" fmla="*/ 5 w 69"/>
                  <a:gd name="T3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9" h="45">
                    <a:moveTo>
                      <a:pt x="5" y="45"/>
                    </a:moveTo>
                    <a:cubicBezTo>
                      <a:pt x="3" y="35"/>
                      <a:pt x="2" y="24"/>
                      <a:pt x="0" y="13"/>
                    </a:cubicBezTo>
                    <a:cubicBezTo>
                      <a:pt x="0" y="13"/>
                      <a:pt x="0" y="12"/>
                      <a:pt x="1" y="11"/>
                    </a:cubicBezTo>
                    <a:cubicBezTo>
                      <a:pt x="2" y="13"/>
                      <a:pt x="2" y="14"/>
                      <a:pt x="3" y="15"/>
                    </a:cubicBezTo>
                    <a:cubicBezTo>
                      <a:pt x="5" y="19"/>
                      <a:pt x="6" y="20"/>
                      <a:pt x="11" y="19"/>
                    </a:cubicBezTo>
                    <a:cubicBezTo>
                      <a:pt x="23" y="17"/>
                      <a:pt x="35" y="15"/>
                      <a:pt x="47" y="13"/>
                    </a:cubicBezTo>
                    <a:cubicBezTo>
                      <a:pt x="50" y="13"/>
                      <a:pt x="52" y="12"/>
                      <a:pt x="55" y="12"/>
                    </a:cubicBezTo>
                    <a:cubicBezTo>
                      <a:pt x="60" y="11"/>
                      <a:pt x="61" y="9"/>
                      <a:pt x="62" y="5"/>
                    </a:cubicBezTo>
                    <a:cubicBezTo>
                      <a:pt x="62" y="4"/>
                      <a:pt x="62" y="3"/>
                      <a:pt x="62" y="0"/>
                    </a:cubicBezTo>
                    <a:cubicBezTo>
                      <a:pt x="63" y="2"/>
                      <a:pt x="64" y="3"/>
                      <a:pt x="64" y="3"/>
                    </a:cubicBezTo>
                    <a:cubicBezTo>
                      <a:pt x="65" y="14"/>
                      <a:pt x="67" y="24"/>
                      <a:pt x="69" y="35"/>
                    </a:cubicBezTo>
                    <a:cubicBezTo>
                      <a:pt x="68" y="35"/>
                      <a:pt x="68" y="35"/>
                      <a:pt x="67" y="35"/>
                    </a:cubicBezTo>
                    <a:cubicBezTo>
                      <a:pt x="67" y="35"/>
                      <a:pt x="66" y="34"/>
                      <a:pt x="66" y="33"/>
                    </a:cubicBezTo>
                    <a:cubicBezTo>
                      <a:pt x="64" y="28"/>
                      <a:pt x="62" y="27"/>
                      <a:pt x="57" y="27"/>
                    </a:cubicBezTo>
                    <a:cubicBezTo>
                      <a:pt x="43" y="30"/>
                      <a:pt x="28" y="32"/>
                      <a:pt x="14" y="35"/>
                    </a:cubicBezTo>
                    <a:cubicBezTo>
                      <a:pt x="9" y="35"/>
                      <a:pt x="7" y="37"/>
                      <a:pt x="7" y="42"/>
                    </a:cubicBezTo>
                    <a:cubicBezTo>
                      <a:pt x="7" y="43"/>
                      <a:pt x="6" y="44"/>
                      <a:pt x="6" y="45"/>
                    </a:cubicBezTo>
                    <a:cubicBezTo>
                      <a:pt x="6" y="45"/>
                      <a:pt x="5" y="45"/>
                      <a:pt x="5" y="45"/>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5" name="Freeform 61">
                <a:extLst>
                  <a:ext uri="{FF2B5EF4-FFF2-40B4-BE49-F238E27FC236}">
                    <a16:creationId xmlns:a16="http://schemas.microsoft.com/office/drawing/2014/main" id="{203E702D-7AE6-4B01-B868-0C7BE3CB52D1}"/>
                  </a:ext>
                </a:extLst>
              </p:cNvPr>
              <p:cNvSpPr>
                <a:spLocks/>
              </p:cNvSpPr>
              <p:nvPr/>
            </p:nvSpPr>
            <p:spPr bwMode="auto">
              <a:xfrm>
                <a:off x="5865225" y="20346840"/>
                <a:ext cx="291002" cy="487624"/>
              </a:xfrm>
              <a:custGeom>
                <a:avLst/>
                <a:gdLst>
                  <a:gd name="T0" fmla="*/ 1 w 42"/>
                  <a:gd name="T1" fmla="*/ 64 h 70"/>
                  <a:gd name="T2" fmla="*/ 4 w 42"/>
                  <a:gd name="T3" fmla="*/ 64 h 70"/>
                  <a:gd name="T4" fmla="*/ 10 w 42"/>
                  <a:gd name="T5" fmla="*/ 57 h 70"/>
                  <a:gd name="T6" fmla="*/ 13 w 42"/>
                  <a:gd name="T7" fmla="*/ 41 h 70"/>
                  <a:gd name="T8" fmla="*/ 16 w 42"/>
                  <a:gd name="T9" fmla="*/ 14 h 70"/>
                  <a:gd name="T10" fmla="*/ 17 w 42"/>
                  <a:gd name="T11" fmla="*/ 10 h 70"/>
                  <a:gd name="T12" fmla="*/ 11 w 42"/>
                  <a:gd name="T13" fmla="*/ 2 h 70"/>
                  <a:gd name="T14" fmla="*/ 9 w 42"/>
                  <a:gd name="T15" fmla="*/ 0 h 70"/>
                  <a:gd name="T16" fmla="*/ 42 w 42"/>
                  <a:gd name="T17" fmla="*/ 4 h 70"/>
                  <a:gd name="T18" fmla="*/ 42 w 42"/>
                  <a:gd name="T19" fmla="*/ 5 h 70"/>
                  <a:gd name="T20" fmla="*/ 39 w 42"/>
                  <a:gd name="T21" fmla="*/ 6 h 70"/>
                  <a:gd name="T22" fmla="*/ 32 w 42"/>
                  <a:gd name="T23" fmla="*/ 13 h 70"/>
                  <a:gd name="T24" fmla="*/ 27 w 42"/>
                  <a:gd name="T25" fmla="*/ 47 h 70"/>
                  <a:gd name="T26" fmla="*/ 25 w 42"/>
                  <a:gd name="T27" fmla="*/ 58 h 70"/>
                  <a:gd name="T28" fmla="*/ 31 w 42"/>
                  <a:gd name="T29" fmla="*/ 68 h 70"/>
                  <a:gd name="T30" fmla="*/ 33 w 42"/>
                  <a:gd name="T31" fmla="*/ 69 h 70"/>
                  <a:gd name="T32" fmla="*/ 33 w 42"/>
                  <a:gd name="T33" fmla="*/ 70 h 70"/>
                  <a:gd name="T34" fmla="*/ 0 w 42"/>
                  <a:gd name="T35" fmla="*/ 66 h 70"/>
                  <a:gd name="T36" fmla="*/ 1 w 42"/>
                  <a:gd name="T37" fmla="*/ 6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70">
                    <a:moveTo>
                      <a:pt x="1" y="64"/>
                    </a:moveTo>
                    <a:cubicBezTo>
                      <a:pt x="2" y="64"/>
                      <a:pt x="3" y="64"/>
                      <a:pt x="4" y="64"/>
                    </a:cubicBezTo>
                    <a:cubicBezTo>
                      <a:pt x="8" y="63"/>
                      <a:pt x="10" y="62"/>
                      <a:pt x="10" y="57"/>
                    </a:cubicBezTo>
                    <a:cubicBezTo>
                      <a:pt x="11" y="52"/>
                      <a:pt x="12" y="47"/>
                      <a:pt x="13" y="41"/>
                    </a:cubicBezTo>
                    <a:cubicBezTo>
                      <a:pt x="14" y="32"/>
                      <a:pt x="15" y="23"/>
                      <a:pt x="16" y="14"/>
                    </a:cubicBezTo>
                    <a:cubicBezTo>
                      <a:pt x="16" y="13"/>
                      <a:pt x="17" y="12"/>
                      <a:pt x="17" y="10"/>
                    </a:cubicBezTo>
                    <a:cubicBezTo>
                      <a:pt x="17" y="5"/>
                      <a:pt x="16" y="4"/>
                      <a:pt x="11" y="2"/>
                    </a:cubicBezTo>
                    <a:cubicBezTo>
                      <a:pt x="10" y="1"/>
                      <a:pt x="10" y="1"/>
                      <a:pt x="9" y="0"/>
                    </a:cubicBezTo>
                    <a:cubicBezTo>
                      <a:pt x="20" y="1"/>
                      <a:pt x="31" y="2"/>
                      <a:pt x="42" y="4"/>
                    </a:cubicBezTo>
                    <a:cubicBezTo>
                      <a:pt x="42" y="5"/>
                      <a:pt x="42" y="5"/>
                      <a:pt x="42" y="5"/>
                    </a:cubicBezTo>
                    <a:cubicBezTo>
                      <a:pt x="41" y="5"/>
                      <a:pt x="40" y="6"/>
                      <a:pt x="39" y="6"/>
                    </a:cubicBezTo>
                    <a:cubicBezTo>
                      <a:pt x="34" y="6"/>
                      <a:pt x="32" y="7"/>
                      <a:pt x="32" y="13"/>
                    </a:cubicBezTo>
                    <a:cubicBezTo>
                      <a:pt x="30" y="24"/>
                      <a:pt x="28" y="36"/>
                      <a:pt x="27" y="47"/>
                    </a:cubicBezTo>
                    <a:cubicBezTo>
                      <a:pt x="26" y="51"/>
                      <a:pt x="26" y="55"/>
                      <a:pt x="25" y="58"/>
                    </a:cubicBezTo>
                    <a:cubicBezTo>
                      <a:pt x="25" y="64"/>
                      <a:pt x="26" y="66"/>
                      <a:pt x="31" y="68"/>
                    </a:cubicBezTo>
                    <a:cubicBezTo>
                      <a:pt x="32" y="68"/>
                      <a:pt x="32" y="69"/>
                      <a:pt x="33" y="69"/>
                    </a:cubicBezTo>
                    <a:cubicBezTo>
                      <a:pt x="33" y="69"/>
                      <a:pt x="33" y="69"/>
                      <a:pt x="33" y="70"/>
                    </a:cubicBezTo>
                    <a:cubicBezTo>
                      <a:pt x="22" y="69"/>
                      <a:pt x="11" y="68"/>
                      <a:pt x="0" y="66"/>
                    </a:cubicBezTo>
                    <a:cubicBezTo>
                      <a:pt x="1" y="65"/>
                      <a:pt x="1" y="65"/>
                      <a:pt x="1" y="64"/>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6" name="Freeform 62">
                <a:extLst>
                  <a:ext uri="{FF2B5EF4-FFF2-40B4-BE49-F238E27FC236}">
                    <a16:creationId xmlns:a16="http://schemas.microsoft.com/office/drawing/2014/main" id="{00A3E78C-A2CF-4F84-BD83-F8BEF41AD073}"/>
                  </a:ext>
                </a:extLst>
              </p:cNvPr>
              <p:cNvSpPr>
                <a:spLocks/>
              </p:cNvSpPr>
              <p:nvPr/>
            </p:nvSpPr>
            <p:spPr bwMode="auto">
              <a:xfrm>
                <a:off x="4087756" y="25828682"/>
                <a:ext cx="361786" cy="471895"/>
              </a:xfrm>
              <a:custGeom>
                <a:avLst/>
                <a:gdLst>
                  <a:gd name="T0" fmla="*/ 1 w 52"/>
                  <a:gd name="T1" fmla="*/ 51 h 67"/>
                  <a:gd name="T2" fmla="*/ 5 w 52"/>
                  <a:gd name="T3" fmla="*/ 52 h 67"/>
                  <a:gd name="T4" fmla="*/ 16 w 52"/>
                  <a:gd name="T5" fmla="*/ 47 h 67"/>
                  <a:gd name="T6" fmla="*/ 32 w 52"/>
                  <a:gd name="T7" fmla="*/ 12 h 67"/>
                  <a:gd name="T8" fmla="*/ 33 w 52"/>
                  <a:gd name="T9" fmla="*/ 9 h 67"/>
                  <a:gd name="T10" fmla="*/ 29 w 52"/>
                  <a:gd name="T11" fmla="*/ 2 h 67"/>
                  <a:gd name="T12" fmla="*/ 23 w 52"/>
                  <a:gd name="T13" fmla="*/ 1 h 67"/>
                  <a:gd name="T14" fmla="*/ 52 w 52"/>
                  <a:gd name="T15" fmla="*/ 1 h 67"/>
                  <a:gd name="T16" fmla="*/ 51 w 52"/>
                  <a:gd name="T17" fmla="*/ 4 h 67"/>
                  <a:gd name="T18" fmla="*/ 29 w 52"/>
                  <a:gd name="T19" fmla="*/ 52 h 67"/>
                  <a:gd name="T20" fmla="*/ 33 w 52"/>
                  <a:gd name="T21" fmla="*/ 65 h 67"/>
                  <a:gd name="T22" fmla="*/ 34 w 52"/>
                  <a:gd name="T23" fmla="*/ 66 h 67"/>
                  <a:gd name="T24" fmla="*/ 34 w 52"/>
                  <a:gd name="T25" fmla="*/ 67 h 67"/>
                  <a:gd name="T26" fmla="*/ 33 w 52"/>
                  <a:gd name="T27" fmla="*/ 67 h 67"/>
                  <a:gd name="T28" fmla="*/ 2 w 52"/>
                  <a:gd name="T29" fmla="*/ 53 h 67"/>
                  <a:gd name="T30" fmla="*/ 0 w 52"/>
                  <a:gd name="T31" fmla="*/ 52 h 67"/>
                  <a:gd name="T32" fmla="*/ 1 w 52"/>
                  <a:gd name="T33" fmla="*/ 5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67">
                    <a:moveTo>
                      <a:pt x="1" y="51"/>
                    </a:moveTo>
                    <a:cubicBezTo>
                      <a:pt x="2" y="51"/>
                      <a:pt x="4" y="51"/>
                      <a:pt x="5" y="52"/>
                    </a:cubicBezTo>
                    <a:cubicBezTo>
                      <a:pt x="10" y="53"/>
                      <a:pt x="13" y="52"/>
                      <a:pt x="16" y="47"/>
                    </a:cubicBezTo>
                    <a:cubicBezTo>
                      <a:pt x="21" y="35"/>
                      <a:pt x="27" y="23"/>
                      <a:pt x="32" y="12"/>
                    </a:cubicBezTo>
                    <a:cubicBezTo>
                      <a:pt x="33" y="11"/>
                      <a:pt x="33" y="10"/>
                      <a:pt x="33" y="9"/>
                    </a:cubicBezTo>
                    <a:cubicBezTo>
                      <a:pt x="34" y="5"/>
                      <a:pt x="33" y="3"/>
                      <a:pt x="29" y="2"/>
                    </a:cubicBezTo>
                    <a:cubicBezTo>
                      <a:pt x="28" y="2"/>
                      <a:pt x="26" y="2"/>
                      <a:pt x="23" y="1"/>
                    </a:cubicBezTo>
                    <a:cubicBezTo>
                      <a:pt x="27" y="0"/>
                      <a:pt x="44" y="0"/>
                      <a:pt x="52" y="1"/>
                    </a:cubicBezTo>
                    <a:cubicBezTo>
                      <a:pt x="52" y="2"/>
                      <a:pt x="52" y="3"/>
                      <a:pt x="51" y="4"/>
                    </a:cubicBezTo>
                    <a:cubicBezTo>
                      <a:pt x="44" y="20"/>
                      <a:pt x="37" y="36"/>
                      <a:pt x="29" y="52"/>
                    </a:cubicBezTo>
                    <a:cubicBezTo>
                      <a:pt x="26" y="59"/>
                      <a:pt x="26" y="61"/>
                      <a:pt x="33" y="65"/>
                    </a:cubicBezTo>
                    <a:cubicBezTo>
                      <a:pt x="33" y="65"/>
                      <a:pt x="34" y="66"/>
                      <a:pt x="34" y="66"/>
                    </a:cubicBezTo>
                    <a:cubicBezTo>
                      <a:pt x="34" y="66"/>
                      <a:pt x="34" y="67"/>
                      <a:pt x="34" y="67"/>
                    </a:cubicBezTo>
                    <a:cubicBezTo>
                      <a:pt x="34" y="67"/>
                      <a:pt x="33" y="67"/>
                      <a:pt x="33" y="67"/>
                    </a:cubicBezTo>
                    <a:cubicBezTo>
                      <a:pt x="23" y="62"/>
                      <a:pt x="13" y="58"/>
                      <a:pt x="2" y="53"/>
                    </a:cubicBezTo>
                    <a:cubicBezTo>
                      <a:pt x="1" y="53"/>
                      <a:pt x="1" y="52"/>
                      <a:pt x="0" y="52"/>
                    </a:cubicBezTo>
                    <a:cubicBezTo>
                      <a:pt x="1" y="51"/>
                      <a:pt x="1" y="51"/>
                      <a:pt x="1" y="51"/>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7" name="Freeform 71">
                <a:extLst>
                  <a:ext uri="{FF2B5EF4-FFF2-40B4-BE49-F238E27FC236}">
                    <a16:creationId xmlns:a16="http://schemas.microsoft.com/office/drawing/2014/main" id="{0265EC9A-215C-4451-94F2-BA2294AE20B1}"/>
                  </a:ext>
                </a:extLst>
              </p:cNvPr>
              <p:cNvSpPr>
                <a:spLocks noEditPoints="1"/>
              </p:cNvSpPr>
              <p:nvPr/>
            </p:nvSpPr>
            <p:spPr bwMode="auto">
              <a:xfrm>
                <a:off x="3199023" y="21141194"/>
                <a:ext cx="4561646" cy="4553784"/>
              </a:xfrm>
              <a:custGeom>
                <a:avLst/>
                <a:gdLst>
                  <a:gd name="T0" fmla="*/ 326 w 652"/>
                  <a:gd name="T1" fmla="*/ 652 h 652"/>
                  <a:gd name="T2" fmla="*/ 326 w 652"/>
                  <a:gd name="T3" fmla="*/ 0 h 652"/>
                  <a:gd name="T4" fmla="*/ 300 w 652"/>
                  <a:gd name="T5" fmla="*/ 368 h 652"/>
                  <a:gd name="T6" fmla="*/ 300 w 652"/>
                  <a:gd name="T7" fmla="*/ 408 h 652"/>
                  <a:gd name="T8" fmla="*/ 292 w 652"/>
                  <a:gd name="T9" fmla="*/ 425 h 652"/>
                  <a:gd name="T10" fmla="*/ 239 w 652"/>
                  <a:gd name="T11" fmla="*/ 475 h 652"/>
                  <a:gd name="T12" fmla="*/ 208 w 652"/>
                  <a:gd name="T13" fmla="*/ 558 h 652"/>
                  <a:gd name="T14" fmla="*/ 256 w 652"/>
                  <a:gd name="T15" fmla="*/ 566 h 652"/>
                  <a:gd name="T16" fmla="*/ 264 w 652"/>
                  <a:gd name="T17" fmla="*/ 540 h 652"/>
                  <a:gd name="T18" fmla="*/ 312 w 652"/>
                  <a:gd name="T19" fmla="*/ 473 h 652"/>
                  <a:gd name="T20" fmla="*/ 346 w 652"/>
                  <a:gd name="T21" fmla="*/ 477 h 652"/>
                  <a:gd name="T22" fmla="*/ 390 w 652"/>
                  <a:gd name="T23" fmla="*/ 550 h 652"/>
                  <a:gd name="T24" fmla="*/ 410 w 652"/>
                  <a:gd name="T25" fmla="*/ 582 h 652"/>
                  <a:gd name="T26" fmla="*/ 439 w 652"/>
                  <a:gd name="T27" fmla="*/ 536 h 652"/>
                  <a:gd name="T28" fmla="*/ 360 w 652"/>
                  <a:gd name="T29" fmla="*/ 425 h 652"/>
                  <a:gd name="T30" fmla="*/ 351 w 652"/>
                  <a:gd name="T31" fmla="*/ 372 h 652"/>
                  <a:gd name="T32" fmla="*/ 357 w 652"/>
                  <a:gd name="T33" fmla="*/ 369 h 652"/>
                  <a:gd name="T34" fmla="*/ 453 w 652"/>
                  <a:gd name="T35" fmla="*/ 459 h 652"/>
                  <a:gd name="T36" fmla="*/ 489 w 652"/>
                  <a:gd name="T37" fmla="*/ 522 h 652"/>
                  <a:gd name="T38" fmla="*/ 526 w 652"/>
                  <a:gd name="T39" fmla="*/ 508 h 652"/>
                  <a:gd name="T40" fmla="*/ 512 w 652"/>
                  <a:gd name="T41" fmla="*/ 460 h 652"/>
                  <a:gd name="T42" fmla="*/ 373 w 652"/>
                  <a:gd name="T43" fmla="*/ 322 h 652"/>
                  <a:gd name="T44" fmla="*/ 351 w 652"/>
                  <a:gd name="T45" fmla="*/ 304 h 652"/>
                  <a:gd name="T46" fmla="*/ 306 w 652"/>
                  <a:gd name="T47" fmla="*/ 286 h 652"/>
                  <a:gd name="T48" fmla="*/ 300 w 652"/>
                  <a:gd name="T49" fmla="*/ 316 h 652"/>
                  <a:gd name="T50" fmla="*/ 210 w 652"/>
                  <a:gd name="T51" fmla="*/ 361 h 652"/>
                  <a:gd name="T52" fmla="*/ 128 w 652"/>
                  <a:gd name="T53" fmla="*/ 483 h 652"/>
                  <a:gd name="T54" fmla="*/ 140 w 652"/>
                  <a:gd name="T55" fmla="*/ 526 h 652"/>
                  <a:gd name="T56" fmla="*/ 172 w 652"/>
                  <a:gd name="T57" fmla="*/ 509 h 652"/>
                  <a:gd name="T58" fmla="*/ 246 w 652"/>
                  <a:gd name="T59" fmla="*/ 399 h 652"/>
                  <a:gd name="T60" fmla="*/ 300 w 652"/>
                  <a:gd name="T61" fmla="*/ 368 h 652"/>
                  <a:gd name="T62" fmla="*/ 249 w 652"/>
                  <a:gd name="T63" fmla="*/ 114 h 652"/>
                  <a:gd name="T64" fmla="*/ 123 w 652"/>
                  <a:gd name="T65" fmla="*/ 169 h 652"/>
                  <a:gd name="T66" fmla="*/ 75 w 652"/>
                  <a:gd name="T67" fmla="*/ 214 h 652"/>
                  <a:gd name="T68" fmla="*/ 108 w 652"/>
                  <a:gd name="T69" fmla="*/ 242 h 652"/>
                  <a:gd name="T70" fmla="*/ 158 w 652"/>
                  <a:gd name="T71" fmla="*/ 210 h 652"/>
                  <a:gd name="T72" fmla="*/ 253 w 652"/>
                  <a:gd name="T73" fmla="*/ 164 h 652"/>
                  <a:gd name="T74" fmla="*/ 250 w 652"/>
                  <a:gd name="T75" fmla="*/ 222 h 652"/>
                  <a:gd name="T76" fmla="*/ 65 w 652"/>
                  <a:gd name="T77" fmla="*/ 383 h 652"/>
                  <a:gd name="T78" fmla="*/ 80 w 652"/>
                  <a:gd name="T79" fmla="*/ 422 h 652"/>
                  <a:gd name="T80" fmla="*/ 113 w 652"/>
                  <a:gd name="T81" fmla="*/ 400 h 652"/>
                  <a:gd name="T82" fmla="*/ 215 w 652"/>
                  <a:gd name="T83" fmla="*/ 296 h 652"/>
                  <a:gd name="T84" fmla="*/ 304 w 652"/>
                  <a:gd name="T85" fmla="*/ 240 h 652"/>
                  <a:gd name="T86" fmla="*/ 303 w 652"/>
                  <a:gd name="T87" fmla="*/ 78 h 652"/>
                  <a:gd name="T88" fmla="*/ 269 w 652"/>
                  <a:gd name="T89" fmla="*/ 56 h 652"/>
                  <a:gd name="T90" fmla="*/ 253 w 652"/>
                  <a:gd name="T91" fmla="*/ 90 h 652"/>
                  <a:gd name="T92" fmla="*/ 398 w 652"/>
                  <a:gd name="T93" fmla="*/ 112 h 652"/>
                  <a:gd name="T94" fmla="*/ 398 w 652"/>
                  <a:gd name="T95" fmla="*/ 82 h 652"/>
                  <a:gd name="T96" fmla="*/ 368 w 652"/>
                  <a:gd name="T97" fmla="*/ 54 h 652"/>
                  <a:gd name="T98" fmla="*/ 347 w 652"/>
                  <a:gd name="T99" fmla="*/ 85 h 652"/>
                  <a:gd name="T100" fmla="*/ 347 w 652"/>
                  <a:gd name="T101" fmla="*/ 243 h 652"/>
                  <a:gd name="T102" fmla="*/ 369 w 652"/>
                  <a:gd name="T103" fmla="*/ 264 h 652"/>
                  <a:gd name="T104" fmla="*/ 493 w 652"/>
                  <a:gd name="T105" fmla="*/ 344 h 652"/>
                  <a:gd name="T106" fmla="*/ 549 w 652"/>
                  <a:gd name="T107" fmla="*/ 416 h 652"/>
                  <a:gd name="T108" fmla="*/ 587 w 652"/>
                  <a:gd name="T109" fmla="*/ 384 h 652"/>
                  <a:gd name="T110" fmla="*/ 407 w 652"/>
                  <a:gd name="T111" fmla="*/ 224 h 652"/>
                  <a:gd name="T112" fmla="*/ 398 w 652"/>
                  <a:gd name="T113" fmla="*/ 164 h 652"/>
                  <a:gd name="T114" fmla="*/ 403 w 652"/>
                  <a:gd name="T115" fmla="*/ 165 h 652"/>
                  <a:gd name="T116" fmla="*/ 532 w 652"/>
                  <a:gd name="T117" fmla="*/ 236 h 652"/>
                  <a:gd name="T118" fmla="*/ 575 w 652"/>
                  <a:gd name="T119" fmla="*/ 211 h 652"/>
                  <a:gd name="T120" fmla="*/ 509 w 652"/>
                  <a:gd name="T121" fmla="*/ 157 h 652"/>
                  <a:gd name="T122" fmla="*/ 398 w 652"/>
                  <a:gd name="T123" fmla="*/ 112 h 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52" h="652">
                    <a:moveTo>
                      <a:pt x="652" y="326"/>
                    </a:moveTo>
                    <a:cubicBezTo>
                      <a:pt x="652" y="505"/>
                      <a:pt x="506" y="652"/>
                      <a:pt x="326" y="652"/>
                    </a:cubicBezTo>
                    <a:cubicBezTo>
                      <a:pt x="147" y="652"/>
                      <a:pt x="0" y="507"/>
                      <a:pt x="0" y="326"/>
                    </a:cubicBezTo>
                    <a:cubicBezTo>
                      <a:pt x="0" y="146"/>
                      <a:pt x="146" y="0"/>
                      <a:pt x="326" y="0"/>
                    </a:cubicBezTo>
                    <a:cubicBezTo>
                      <a:pt x="506" y="0"/>
                      <a:pt x="652" y="147"/>
                      <a:pt x="652" y="326"/>
                    </a:cubicBezTo>
                    <a:close/>
                    <a:moveTo>
                      <a:pt x="300" y="368"/>
                    </a:moveTo>
                    <a:cubicBezTo>
                      <a:pt x="300" y="370"/>
                      <a:pt x="300" y="371"/>
                      <a:pt x="300" y="373"/>
                    </a:cubicBezTo>
                    <a:cubicBezTo>
                      <a:pt x="300" y="385"/>
                      <a:pt x="300" y="396"/>
                      <a:pt x="300" y="408"/>
                    </a:cubicBezTo>
                    <a:cubicBezTo>
                      <a:pt x="300" y="409"/>
                      <a:pt x="300" y="410"/>
                      <a:pt x="300" y="411"/>
                    </a:cubicBezTo>
                    <a:cubicBezTo>
                      <a:pt x="300" y="417"/>
                      <a:pt x="297" y="422"/>
                      <a:pt x="292" y="425"/>
                    </a:cubicBezTo>
                    <a:cubicBezTo>
                      <a:pt x="290" y="426"/>
                      <a:pt x="288" y="428"/>
                      <a:pt x="285" y="429"/>
                    </a:cubicBezTo>
                    <a:cubicBezTo>
                      <a:pt x="267" y="441"/>
                      <a:pt x="252" y="457"/>
                      <a:pt x="239" y="475"/>
                    </a:cubicBezTo>
                    <a:cubicBezTo>
                      <a:pt x="225" y="496"/>
                      <a:pt x="216" y="520"/>
                      <a:pt x="210" y="544"/>
                    </a:cubicBezTo>
                    <a:cubicBezTo>
                      <a:pt x="209" y="549"/>
                      <a:pt x="208" y="553"/>
                      <a:pt x="208" y="558"/>
                    </a:cubicBezTo>
                    <a:cubicBezTo>
                      <a:pt x="207" y="571"/>
                      <a:pt x="215" y="581"/>
                      <a:pt x="228" y="583"/>
                    </a:cubicBezTo>
                    <a:cubicBezTo>
                      <a:pt x="239" y="585"/>
                      <a:pt x="252" y="581"/>
                      <a:pt x="256" y="566"/>
                    </a:cubicBezTo>
                    <a:cubicBezTo>
                      <a:pt x="256" y="565"/>
                      <a:pt x="257" y="563"/>
                      <a:pt x="257" y="562"/>
                    </a:cubicBezTo>
                    <a:cubicBezTo>
                      <a:pt x="260" y="555"/>
                      <a:pt x="262" y="547"/>
                      <a:pt x="264" y="540"/>
                    </a:cubicBezTo>
                    <a:cubicBezTo>
                      <a:pt x="270" y="523"/>
                      <a:pt x="278" y="508"/>
                      <a:pt x="289" y="493"/>
                    </a:cubicBezTo>
                    <a:cubicBezTo>
                      <a:pt x="295" y="485"/>
                      <a:pt x="303" y="478"/>
                      <a:pt x="312" y="473"/>
                    </a:cubicBezTo>
                    <a:cubicBezTo>
                      <a:pt x="321" y="468"/>
                      <a:pt x="330" y="468"/>
                      <a:pt x="339" y="473"/>
                    </a:cubicBezTo>
                    <a:cubicBezTo>
                      <a:pt x="341" y="474"/>
                      <a:pt x="344" y="475"/>
                      <a:pt x="346" y="477"/>
                    </a:cubicBezTo>
                    <a:cubicBezTo>
                      <a:pt x="355" y="483"/>
                      <a:pt x="362" y="491"/>
                      <a:pt x="368" y="500"/>
                    </a:cubicBezTo>
                    <a:cubicBezTo>
                      <a:pt x="378" y="516"/>
                      <a:pt x="385" y="533"/>
                      <a:pt x="390" y="550"/>
                    </a:cubicBezTo>
                    <a:cubicBezTo>
                      <a:pt x="392" y="556"/>
                      <a:pt x="394" y="563"/>
                      <a:pt x="396" y="569"/>
                    </a:cubicBezTo>
                    <a:cubicBezTo>
                      <a:pt x="399" y="576"/>
                      <a:pt x="403" y="580"/>
                      <a:pt x="410" y="582"/>
                    </a:cubicBezTo>
                    <a:cubicBezTo>
                      <a:pt x="425" y="588"/>
                      <a:pt x="446" y="577"/>
                      <a:pt x="443" y="555"/>
                    </a:cubicBezTo>
                    <a:cubicBezTo>
                      <a:pt x="442" y="548"/>
                      <a:pt x="440" y="542"/>
                      <a:pt x="439" y="536"/>
                    </a:cubicBezTo>
                    <a:cubicBezTo>
                      <a:pt x="433" y="515"/>
                      <a:pt x="426" y="496"/>
                      <a:pt x="414" y="478"/>
                    </a:cubicBezTo>
                    <a:cubicBezTo>
                      <a:pt x="400" y="456"/>
                      <a:pt x="382" y="439"/>
                      <a:pt x="360" y="425"/>
                    </a:cubicBezTo>
                    <a:cubicBezTo>
                      <a:pt x="354" y="422"/>
                      <a:pt x="351" y="417"/>
                      <a:pt x="351" y="410"/>
                    </a:cubicBezTo>
                    <a:cubicBezTo>
                      <a:pt x="351" y="397"/>
                      <a:pt x="351" y="385"/>
                      <a:pt x="351" y="372"/>
                    </a:cubicBezTo>
                    <a:cubicBezTo>
                      <a:pt x="351" y="371"/>
                      <a:pt x="351" y="370"/>
                      <a:pt x="352" y="368"/>
                    </a:cubicBezTo>
                    <a:cubicBezTo>
                      <a:pt x="354" y="368"/>
                      <a:pt x="355" y="369"/>
                      <a:pt x="357" y="369"/>
                    </a:cubicBezTo>
                    <a:cubicBezTo>
                      <a:pt x="376" y="376"/>
                      <a:pt x="392" y="386"/>
                      <a:pt x="406" y="400"/>
                    </a:cubicBezTo>
                    <a:cubicBezTo>
                      <a:pt x="425" y="417"/>
                      <a:pt x="439" y="437"/>
                      <a:pt x="453" y="459"/>
                    </a:cubicBezTo>
                    <a:cubicBezTo>
                      <a:pt x="462" y="475"/>
                      <a:pt x="471" y="492"/>
                      <a:pt x="479" y="509"/>
                    </a:cubicBezTo>
                    <a:cubicBezTo>
                      <a:pt x="481" y="514"/>
                      <a:pt x="484" y="518"/>
                      <a:pt x="489" y="522"/>
                    </a:cubicBezTo>
                    <a:cubicBezTo>
                      <a:pt x="494" y="526"/>
                      <a:pt x="501" y="529"/>
                      <a:pt x="508" y="527"/>
                    </a:cubicBezTo>
                    <a:cubicBezTo>
                      <a:pt x="518" y="524"/>
                      <a:pt x="524" y="518"/>
                      <a:pt x="526" y="508"/>
                    </a:cubicBezTo>
                    <a:cubicBezTo>
                      <a:pt x="528" y="500"/>
                      <a:pt x="527" y="493"/>
                      <a:pt x="524" y="486"/>
                    </a:cubicBezTo>
                    <a:cubicBezTo>
                      <a:pt x="520" y="477"/>
                      <a:pt x="516" y="469"/>
                      <a:pt x="512" y="460"/>
                    </a:cubicBezTo>
                    <a:cubicBezTo>
                      <a:pt x="498" y="429"/>
                      <a:pt x="480" y="400"/>
                      <a:pt x="456" y="375"/>
                    </a:cubicBezTo>
                    <a:cubicBezTo>
                      <a:pt x="432" y="351"/>
                      <a:pt x="405" y="333"/>
                      <a:pt x="373" y="322"/>
                    </a:cubicBezTo>
                    <a:cubicBezTo>
                      <a:pt x="366" y="320"/>
                      <a:pt x="359" y="318"/>
                      <a:pt x="351" y="316"/>
                    </a:cubicBezTo>
                    <a:cubicBezTo>
                      <a:pt x="351" y="312"/>
                      <a:pt x="351" y="308"/>
                      <a:pt x="351" y="304"/>
                    </a:cubicBezTo>
                    <a:cubicBezTo>
                      <a:pt x="350" y="298"/>
                      <a:pt x="349" y="291"/>
                      <a:pt x="345" y="286"/>
                    </a:cubicBezTo>
                    <a:cubicBezTo>
                      <a:pt x="335" y="271"/>
                      <a:pt x="316" y="271"/>
                      <a:pt x="306" y="286"/>
                    </a:cubicBezTo>
                    <a:cubicBezTo>
                      <a:pt x="302" y="292"/>
                      <a:pt x="301" y="299"/>
                      <a:pt x="301" y="305"/>
                    </a:cubicBezTo>
                    <a:cubicBezTo>
                      <a:pt x="300" y="309"/>
                      <a:pt x="300" y="312"/>
                      <a:pt x="300" y="316"/>
                    </a:cubicBezTo>
                    <a:cubicBezTo>
                      <a:pt x="299" y="317"/>
                      <a:pt x="298" y="317"/>
                      <a:pt x="296" y="317"/>
                    </a:cubicBezTo>
                    <a:cubicBezTo>
                      <a:pt x="264" y="325"/>
                      <a:pt x="235" y="339"/>
                      <a:pt x="210" y="361"/>
                    </a:cubicBezTo>
                    <a:cubicBezTo>
                      <a:pt x="191" y="378"/>
                      <a:pt x="175" y="398"/>
                      <a:pt x="161" y="420"/>
                    </a:cubicBezTo>
                    <a:cubicBezTo>
                      <a:pt x="148" y="440"/>
                      <a:pt x="138" y="462"/>
                      <a:pt x="128" y="483"/>
                    </a:cubicBezTo>
                    <a:cubicBezTo>
                      <a:pt x="126" y="490"/>
                      <a:pt x="124" y="497"/>
                      <a:pt x="125" y="504"/>
                    </a:cubicBezTo>
                    <a:cubicBezTo>
                      <a:pt x="126" y="515"/>
                      <a:pt x="130" y="522"/>
                      <a:pt x="140" y="526"/>
                    </a:cubicBezTo>
                    <a:cubicBezTo>
                      <a:pt x="150" y="530"/>
                      <a:pt x="159" y="526"/>
                      <a:pt x="165" y="519"/>
                    </a:cubicBezTo>
                    <a:cubicBezTo>
                      <a:pt x="168" y="516"/>
                      <a:pt x="170" y="512"/>
                      <a:pt x="172" y="509"/>
                    </a:cubicBezTo>
                    <a:cubicBezTo>
                      <a:pt x="181" y="493"/>
                      <a:pt x="189" y="476"/>
                      <a:pt x="198" y="461"/>
                    </a:cubicBezTo>
                    <a:cubicBezTo>
                      <a:pt x="211" y="438"/>
                      <a:pt x="227" y="417"/>
                      <a:pt x="246" y="399"/>
                    </a:cubicBezTo>
                    <a:cubicBezTo>
                      <a:pt x="260" y="386"/>
                      <a:pt x="276" y="376"/>
                      <a:pt x="294" y="370"/>
                    </a:cubicBezTo>
                    <a:cubicBezTo>
                      <a:pt x="296" y="369"/>
                      <a:pt x="298" y="368"/>
                      <a:pt x="300" y="368"/>
                    </a:cubicBezTo>
                    <a:close/>
                    <a:moveTo>
                      <a:pt x="253" y="112"/>
                    </a:moveTo>
                    <a:cubicBezTo>
                      <a:pt x="252" y="113"/>
                      <a:pt x="250" y="113"/>
                      <a:pt x="249" y="114"/>
                    </a:cubicBezTo>
                    <a:cubicBezTo>
                      <a:pt x="240" y="117"/>
                      <a:pt x="231" y="119"/>
                      <a:pt x="222" y="122"/>
                    </a:cubicBezTo>
                    <a:cubicBezTo>
                      <a:pt x="187" y="134"/>
                      <a:pt x="154" y="149"/>
                      <a:pt x="123" y="169"/>
                    </a:cubicBezTo>
                    <a:cubicBezTo>
                      <a:pt x="110" y="178"/>
                      <a:pt x="97" y="188"/>
                      <a:pt x="85" y="200"/>
                    </a:cubicBezTo>
                    <a:cubicBezTo>
                      <a:pt x="81" y="204"/>
                      <a:pt x="77" y="208"/>
                      <a:pt x="75" y="214"/>
                    </a:cubicBezTo>
                    <a:cubicBezTo>
                      <a:pt x="71" y="225"/>
                      <a:pt x="76" y="237"/>
                      <a:pt x="87" y="241"/>
                    </a:cubicBezTo>
                    <a:cubicBezTo>
                      <a:pt x="94" y="244"/>
                      <a:pt x="101" y="244"/>
                      <a:pt x="108" y="242"/>
                    </a:cubicBezTo>
                    <a:cubicBezTo>
                      <a:pt x="114" y="240"/>
                      <a:pt x="118" y="237"/>
                      <a:pt x="123" y="234"/>
                    </a:cubicBezTo>
                    <a:cubicBezTo>
                      <a:pt x="134" y="226"/>
                      <a:pt x="146" y="217"/>
                      <a:pt x="158" y="210"/>
                    </a:cubicBezTo>
                    <a:cubicBezTo>
                      <a:pt x="186" y="191"/>
                      <a:pt x="216" y="176"/>
                      <a:pt x="249" y="165"/>
                    </a:cubicBezTo>
                    <a:cubicBezTo>
                      <a:pt x="250" y="165"/>
                      <a:pt x="252" y="164"/>
                      <a:pt x="253" y="164"/>
                    </a:cubicBezTo>
                    <a:cubicBezTo>
                      <a:pt x="253" y="183"/>
                      <a:pt x="253" y="202"/>
                      <a:pt x="253" y="220"/>
                    </a:cubicBezTo>
                    <a:cubicBezTo>
                      <a:pt x="252" y="221"/>
                      <a:pt x="251" y="221"/>
                      <a:pt x="250" y="222"/>
                    </a:cubicBezTo>
                    <a:cubicBezTo>
                      <a:pt x="185" y="247"/>
                      <a:pt x="131" y="288"/>
                      <a:pt x="90" y="345"/>
                    </a:cubicBezTo>
                    <a:cubicBezTo>
                      <a:pt x="81" y="357"/>
                      <a:pt x="73" y="370"/>
                      <a:pt x="65" y="383"/>
                    </a:cubicBezTo>
                    <a:cubicBezTo>
                      <a:pt x="62" y="387"/>
                      <a:pt x="60" y="391"/>
                      <a:pt x="60" y="395"/>
                    </a:cubicBezTo>
                    <a:cubicBezTo>
                      <a:pt x="60" y="408"/>
                      <a:pt x="68" y="419"/>
                      <a:pt x="80" y="422"/>
                    </a:cubicBezTo>
                    <a:cubicBezTo>
                      <a:pt x="90" y="425"/>
                      <a:pt x="98" y="422"/>
                      <a:pt x="104" y="413"/>
                    </a:cubicBezTo>
                    <a:cubicBezTo>
                      <a:pt x="107" y="409"/>
                      <a:pt x="110" y="404"/>
                      <a:pt x="113" y="400"/>
                    </a:cubicBezTo>
                    <a:cubicBezTo>
                      <a:pt x="127" y="380"/>
                      <a:pt x="143" y="361"/>
                      <a:pt x="160" y="343"/>
                    </a:cubicBezTo>
                    <a:cubicBezTo>
                      <a:pt x="177" y="325"/>
                      <a:pt x="195" y="309"/>
                      <a:pt x="215" y="296"/>
                    </a:cubicBezTo>
                    <a:cubicBezTo>
                      <a:pt x="237" y="282"/>
                      <a:pt x="261" y="271"/>
                      <a:pt x="286" y="264"/>
                    </a:cubicBezTo>
                    <a:cubicBezTo>
                      <a:pt x="300" y="260"/>
                      <a:pt x="304" y="253"/>
                      <a:pt x="304" y="240"/>
                    </a:cubicBezTo>
                    <a:cubicBezTo>
                      <a:pt x="304" y="189"/>
                      <a:pt x="304" y="138"/>
                      <a:pt x="304" y="88"/>
                    </a:cubicBezTo>
                    <a:cubicBezTo>
                      <a:pt x="304" y="84"/>
                      <a:pt x="304" y="81"/>
                      <a:pt x="303" y="78"/>
                    </a:cubicBezTo>
                    <a:cubicBezTo>
                      <a:pt x="303" y="74"/>
                      <a:pt x="302" y="69"/>
                      <a:pt x="299" y="65"/>
                    </a:cubicBezTo>
                    <a:cubicBezTo>
                      <a:pt x="293" y="55"/>
                      <a:pt x="280" y="51"/>
                      <a:pt x="269" y="56"/>
                    </a:cubicBezTo>
                    <a:cubicBezTo>
                      <a:pt x="261" y="61"/>
                      <a:pt x="256" y="68"/>
                      <a:pt x="254" y="77"/>
                    </a:cubicBezTo>
                    <a:cubicBezTo>
                      <a:pt x="254" y="81"/>
                      <a:pt x="254" y="85"/>
                      <a:pt x="253" y="90"/>
                    </a:cubicBezTo>
                    <a:cubicBezTo>
                      <a:pt x="253" y="97"/>
                      <a:pt x="253" y="105"/>
                      <a:pt x="253" y="112"/>
                    </a:cubicBezTo>
                    <a:close/>
                    <a:moveTo>
                      <a:pt x="398" y="112"/>
                    </a:moveTo>
                    <a:cubicBezTo>
                      <a:pt x="398" y="110"/>
                      <a:pt x="398" y="108"/>
                      <a:pt x="398" y="106"/>
                    </a:cubicBezTo>
                    <a:cubicBezTo>
                      <a:pt x="398" y="98"/>
                      <a:pt x="398" y="90"/>
                      <a:pt x="398" y="82"/>
                    </a:cubicBezTo>
                    <a:cubicBezTo>
                      <a:pt x="397" y="76"/>
                      <a:pt x="396" y="70"/>
                      <a:pt x="392" y="65"/>
                    </a:cubicBezTo>
                    <a:cubicBezTo>
                      <a:pt x="386" y="57"/>
                      <a:pt x="378" y="53"/>
                      <a:pt x="368" y="54"/>
                    </a:cubicBezTo>
                    <a:cubicBezTo>
                      <a:pt x="358" y="56"/>
                      <a:pt x="352" y="62"/>
                      <a:pt x="349" y="71"/>
                    </a:cubicBezTo>
                    <a:cubicBezTo>
                      <a:pt x="348" y="75"/>
                      <a:pt x="347" y="80"/>
                      <a:pt x="347" y="85"/>
                    </a:cubicBezTo>
                    <a:cubicBezTo>
                      <a:pt x="347" y="137"/>
                      <a:pt x="347" y="189"/>
                      <a:pt x="347" y="242"/>
                    </a:cubicBezTo>
                    <a:cubicBezTo>
                      <a:pt x="347" y="242"/>
                      <a:pt x="347" y="243"/>
                      <a:pt x="347" y="243"/>
                    </a:cubicBezTo>
                    <a:cubicBezTo>
                      <a:pt x="347" y="251"/>
                      <a:pt x="351" y="257"/>
                      <a:pt x="358" y="260"/>
                    </a:cubicBezTo>
                    <a:cubicBezTo>
                      <a:pt x="361" y="262"/>
                      <a:pt x="365" y="263"/>
                      <a:pt x="369" y="264"/>
                    </a:cubicBezTo>
                    <a:cubicBezTo>
                      <a:pt x="387" y="270"/>
                      <a:pt x="405" y="277"/>
                      <a:pt x="421" y="286"/>
                    </a:cubicBezTo>
                    <a:cubicBezTo>
                      <a:pt x="449" y="301"/>
                      <a:pt x="473" y="321"/>
                      <a:pt x="493" y="344"/>
                    </a:cubicBezTo>
                    <a:cubicBezTo>
                      <a:pt x="513" y="365"/>
                      <a:pt x="530" y="388"/>
                      <a:pt x="546" y="412"/>
                    </a:cubicBezTo>
                    <a:cubicBezTo>
                      <a:pt x="547" y="413"/>
                      <a:pt x="548" y="415"/>
                      <a:pt x="549" y="416"/>
                    </a:cubicBezTo>
                    <a:cubicBezTo>
                      <a:pt x="553" y="421"/>
                      <a:pt x="558" y="423"/>
                      <a:pt x="564" y="423"/>
                    </a:cubicBezTo>
                    <a:cubicBezTo>
                      <a:pt x="584" y="423"/>
                      <a:pt x="598" y="402"/>
                      <a:pt x="587" y="384"/>
                    </a:cubicBezTo>
                    <a:cubicBezTo>
                      <a:pt x="581" y="374"/>
                      <a:pt x="576" y="365"/>
                      <a:pt x="569" y="355"/>
                    </a:cubicBezTo>
                    <a:cubicBezTo>
                      <a:pt x="528" y="296"/>
                      <a:pt x="474" y="251"/>
                      <a:pt x="407" y="224"/>
                    </a:cubicBezTo>
                    <a:cubicBezTo>
                      <a:pt x="404" y="223"/>
                      <a:pt x="401" y="222"/>
                      <a:pt x="398" y="220"/>
                    </a:cubicBezTo>
                    <a:cubicBezTo>
                      <a:pt x="398" y="201"/>
                      <a:pt x="398" y="183"/>
                      <a:pt x="398" y="164"/>
                    </a:cubicBezTo>
                    <a:cubicBezTo>
                      <a:pt x="399" y="164"/>
                      <a:pt x="399" y="164"/>
                      <a:pt x="399" y="164"/>
                    </a:cubicBezTo>
                    <a:cubicBezTo>
                      <a:pt x="401" y="165"/>
                      <a:pt x="402" y="165"/>
                      <a:pt x="403" y="165"/>
                    </a:cubicBezTo>
                    <a:cubicBezTo>
                      <a:pt x="439" y="177"/>
                      <a:pt x="473" y="195"/>
                      <a:pt x="504" y="217"/>
                    </a:cubicBezTo>
                    <a:cubicBezTo>
                      <a:pt x="513" y="223"/>
                      <a:pt x="522" y="230"/>
                      <a:pt x="532" y="236"/>
                    </a:cubicBezTo>
                    <a:cubicBezTo>
                      <a:pt x="539" y="242"/>
                      <a:pt x="547" y="244"/>
                      <a:pt x="556" y="243"/>
                    </a:cubicBezTo>
                    <a:cubicBezTo>
                      <a:pt x="573" y="242"/>
                      <a:pt x="582" y="226"/>
                      <a:pt x="575" y="211"/>
                    </a:cubicBezTo>
                    <a:cubicBezTo>
                      <a:pt x="572" y="206"/>
                      <a:pt x="569" y="202"/>
                      <a:pt x="566" y="199"/>
                    </a:cubicBezTo>
                    <a:cubicBezTo>
                      <a:pt x="549" y="182"/>
                      <a:pt x="529" y="169"/>
                      <a:pt x="509" y="157"/>
                    </a:cubicBezTo>
                    <a:cubicBezTo>
                      <a:pt x="480" y="141"/>
                      <a:pt x="450" y="129"/>
                      <a:pt x="418" y="119"/>
                    </a:cubicBezTo>
                    <a:cubicBezTo>
                      <a:pt x="412" y="116"/>
                      <a:pt x="405" y="114"/>
                      <a:pt x="398" y="11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grpSp>
      </p:grpSp>
      <p:sp>
        <p:nvSpPr>
          <p:cNvPr id="176" name="标题 1">
            <a:extLst>
              <a:ext uri="{FF2B5EF4-FFF2-40B4-BE49-F238E27FC236}">
                <a16:creationId xmlns:a16="http://schemas.microsoft.com/office/drawing/2014/main" id="{A029B501-2847-412D-8A34-C4C9BFB8FA29}"/>
              </a:ext>
            </a:extLst>
          </p:cNvPr>
          <p:cNvSpPr>
            <a:spLocks noGrp="1"/>
          </p:cNvSpPr>
          <p:nvPr>
            <p:ph type="title" hasCustomPrompt="1"/>
          </p:nvPr>
        </p:nvSpPr>
        <p:spPr>
          <a:xfrm>
            <a:off x="442913" y="243569"/>
            <a:ext cx="9056851" cy="617518"/>
          </a:xfrm>
        </p:spPr>
        <p:txBody>
          <a:bodyPr>
            <a:normAutofit/>
          </a:bodyPr>
          <a:lstStyle>
            <a:lvl1pPr algn="l" defTabSz="914400" rtl="0" eaLnBrk="1" latinLnBrk="0" hangingPunct="1">
              <a:lnSpc>
                <a:spcPct val="90000"/>
              </a:lnSpc>
              <a:spcBef>
                <a:spcPct val="0"/>
              </a:spcBef>
              <a:buNone/>
              <a:defRPr lang="zh-CN" altLang="en-US" sz="2400" b="1" kern="1200" baseline="0" dirty="0">
                <a:solidFill>
                  <a:schemeClr val="accent1"/>
                </a:solidFill>
                <a:latin typeface="Arial" panose="020B0604020202020204" pitchFamily="34" charset="0"/>
                <a:ea typeface="微软雅黑" panose="020B0503020204020204" pitchFamily="34" charset="-122"/>
                <a:cs typeface="+mn-ea"/>
              </a:defRPr>
            </a:lvl1pPr>
          </a:lstStyle>
          <a:p>
            <a:r>
              <a:rPr lang="en-US" altLang="zh-CN" dirty="0"/>
              <a:t>X.X  </a:t>
            </a:r>
            <a:r>
              <a:rPr lang="zh-CN" altLang="en-US" dirty="0"/>
              <a:t>单击此处输入标题</a:t>
            </a:r>
          </a:p>
        </p:txBody>
      </p:sp>
      <p:grpSp>
        <p:nvGrpSpPr>
          <p:cNvPr id="177" name="组合 176">
            <a:extLst>
              <a:ext uri="{FF2B5EF4-FFF2-40B4-BE49-F238E27FC236}">
                <a16:creationId xmlns:a16="http://schemas.microsoft.com/office/drawing/2014/main" id="{6C8FB0F2-E609-4DAC-AB11-F95107BFE505}"/>
              </a:ext>
            </a:extLst>
          </p:cNvPr>
          <p:cNvGrpSpPr/>
          <p:nvPr userDrawn="1"/>
        </p:nvGrpSpPr>
        <p:grpSpPr>
          <a:xfrm>
            <a:off x="528706" y="867990"/>
            <a:ext cx="2433027" cy="0"/>
            <a:chOff x="7460343" y="1311756"/>
            <a:chExt cx="2433027" cy="0"/>
          </a:xfrm>
        </p:grpSpPr>
        <p:cxnSp>
          <p:nvCxnSpPr>
            <p:cNvPr id="178" name="直接连接符 177">
              <a:extLst>
                <a:ext uri="{FF2B5EF4-FFF2-40B4-BE49-F238E27FC236}">
                  <a16:creationId xmlns:a16="http://schemas.microsoft.com/office/drawing/2014/main" id="{0B974DCA-43CD-4CCE-AA3A-6B26A93AA425}"/>
                </a:ext>
              </a:extLst>
            </p:cNvPr>
            <p:cNvCxnSpPr>
              <a:cxnSpLocks/>
            </p:cNvCxnSpPr>
            <p:nvPr/>
          </p:nvCxnSpPr>
          <p:spPr>
            <a:xfrm>
              <a:off x="7460343" y="1311756"/>
              <a:ext cx="2433027" cy="0"/>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179" name="直接连接符 178">
              <a:extLst>
                <a:ext uri="{FF2B5EF4-FFF2-40B4-BE49-F238E27FC236}">
                  <a16:creationId xmlns:a16="http://schemas.microsoft.com/office/drawing/2014/main" id="{41D435DD-C47F-4708-B422-342FDD1F8EB1}"/>
                </a:ext>
              </a:extLst>
            </p:cNvPr>
            <p:cNvCxnSpPr>
              <a:cxnSpLocks/>
            </p:cNvCxnSpPr>
            <p:nvPr/>
          </p:nvCxnSpPr>
          <p:spPr>
            <a:xfrm>
              <a:off x="7460343" y="1311756"/>
              <a:ext cx="589713" cy="0"/>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grpSp>
      <p:sp>
        <p:nvSpPr>
          <p:cNvPr id="61" name="灯片编号占位符 8">
            <a:extLst>
              <a:ext uri="{FF2B5EF4-FFF2-40B4-BE49-F238E27FC236}">
                <a16:creationId xmlns:a16="http://schemas.microsoft.com/office/drawing/2014/main" id="{553F13DD-45BC-4F3B-9DF1-AE612D3E2637}"/>
              </a:ext>
            </a:extLst>
          </p:cNvPr>
          <p:cNvSpPr>
            <a:spLocks noGrp="1"/>
          </p:cNvSpPr>
          <p:nvPr>
            <p:ph type="sldNum" sz="quarter" idx="4"/>
          </p:nvPr>
        </p:nvSpPr>
        <p:spPr>
          <a:xfrm>
            <a:off x="9005791" y="6394353"/>
            <a:ext cx="2743200" cy="292196"/>
          </a:xfrm>
          <a:prstGeom prst="rect">
            <a:avLst/>
          </a:prstGeom>
        </p:spPr>
        <p:txBody>
          <a:bodyPr vert="horz" lIns="91440" tIns="45720" rIns="91440" bIns="45720" rtlCol="0" anchor="ctr"/>
          <a:lstStyle>
            <a:lvl1pPr algn="r">
              <a:defRPr sz="1200">
                <a:solidFill>
                  <a:schemeClr val="tx1">
                    <a:lumMod val="50000"/>
                    <a:lumOff val="50000"/>
                  </a:schemeClr>
                </a:solidFill>
              </a:defRPr>
            </a:lvl1pPr>
          </a:lstStyle>
          <a:p>
            <a:r>
              <a:rPr lang="en-US" altLang="zh-CN"/>
              <a:t>&lt; </a:t>
            </a:r>
            <a:fld id="{A548B57D-AE10-4CF7-A9DF-59FEFA91B28E}" type="slidenum">
              <a:rPr lang="zh-CN" altLang="en-US" smtClean="0"/>
              <a:pPr/>
              <a:t>‹#›</a:t>
            </a:fld>
            <a:r>
              <a:rPr lang="zh-CN" altLang="en-US"/>
              <a:t> </a:t>
            </a:r>
            <a:r>
              <a:rPr lang="en-US" altLang="zh-CN"/>
              <a:t>&gt;</a:t>
            </a:r>
            <a:endParaRPr lang="zh-CN" altLang="en-US" dirty="0"/>
          </a:p>
        </p:txBody>
      </p:sp>
      <p:sp>
        <p:nvSpPr>
          <p:cNvPr id="63" name="文本框 62">
            <a:extLst>
              <a:ext uri="{FF2B5EF4-FFF2-40B4-BE49-F238E27FC236}">
                <a16:creationId xmlns:a16="http://schemas.microsoft.com/office/drawing/2014/main" id="{E1F02CE6-DCDF-458C-8C9E-36CAA35D4B77}"/>
              </a:ext>
            </a:extLst>
          </p:cNvPr>
          <p:cNvSpPr txBox="1"/>
          <p:nvPr userDrawn="1"/>
        </p:nvSpPr>
        <p:spPr>
          <a:xfrm>
            <a:off x="442913" y="6394353"/>
            <a:ext cx="1545907" cy="276999"/>
          </a:xfrm>
          <a:prstGeom prst="rect">
            <a:avLst/>
          </a:prstGeom>
          <a:noFill/>
        </p:spPr>
        <p:txBody>
          <a:bodyPr wrap="square" rtlCol="0">
            <a:spAutoFit/>
          </a:bodyPr>
          <a:lstStyle/>
          <a:p>
            <a:r>
              <a:rPr lang="zh-CN" altLang="en-US" sz="1200" dirty="0">
                <a:solidFill>
                  <a:schemeClr val="tx1">
                    <a:lumMod val="50000"/>
                    <a:lumOff val="50000"/>
                  </a:schemeClr>
                </a:solidFill>
                <a:cs typeface="+mn-ea"/>
                <a:sym typeface="+mn-lt"/>
              </a:rPr>
              <a:t>思想自由 兼容并包</a:t>
            </a:r>
          </a:p>
        </p:txBody>
      </p:sp>
      <p:sp>
        <p:nvSpPr>
          <p:cNvPr id="2" name="图片占位符 1">
            <a:extLst>
              <a:ext uri="{FF2B5EF4-FFF2-40B4-BE49-F238E27FC236}">
                <a16:creationId xmlns:a16="http://schemas.microsoft.com/office/drawing/2014/main" id="{D6EEF3A2-ACC0-4E28-9306-12EF02038760}"/>
              </a:ext>
            </a:extLst>
          </p:cNvPr>
          <p:cNvSpPr>
            <a:spLocks noGrp="1"/>
          </p:cNvSpPr>
          <p:nvPr>
            <p:ph type="pic" idx="10" hasCustomPrompt="1"/>
          </p:nvPr>
        </p:nvSpPr>
        <p:spPr>
          <a:xfrm>
            <a:off x="0" y="1196753"/>
            <a:ext cx="12192000" cy="3121152"/>
          </a:xfrm>
        </p:spPr>
        <p:txBody>
          <a:bodyPr anchor="ctr"/>
          <a:lstStyle>
            <a:lvl1pPr algn="ctr">
              <a:defRPr/>
            </a:lvl1pPr>
          </a:lstStyle>
          <a:p>
            <a:r>
              <a:rPr lang="zh-CN" altLang="en-US" dirty="0"/>
              <a:t>单击此处修改图片</a:t>
            </a:r>
          </a:p>
        </p:txBody>
      </p:sp>
    </p:spTree>
    <p:extLst>
      <p:ext uri="{BB962C8B-B14F-4D97-AF65-F5344CB8AC3E}">
        <p14:creationId xmlns:p14="http://schemas.microsoft.com/office/powerpoint/2010/main" val="4267871380"/>
      </p:ext>
    </p:extLst>
  </p:cSld>
  <p:clrMapOvr>
    <a:masterClrMapping/>
  </p:clrMapOvr>
  <p:extLst>
    <p:ext uri="{DCECCB84-F9BA-43D5-87BE-67443E8EF086}">
      <p15:sldGuideLst xmlns:p15="http://schemas.microsoft.com/office/powerpoint/2012/main"/>
    </p:ext>
  </p:extLst>
</p:sldLayout>
</file>

<file path=ppt/slideLayouts/slideLayout35.xml><?xml version="1.0" encoding="utf-8"?>
<p:sldLayout xmlns:a="http://schemas.openxmlformats.org/drawingml/2006/main" xmlns:r="http://schemas.openxmlformats.org/officeDocument/2006/relationships" xmlns:p="http://schemas.openxmlformats.org/presentationml/2006/main" preserve="1" userDrawn="1">
  <p:cSld name="图片占位3">
    <p:spTree>
      <p:nvGrpSpPr>
        <p:cNvPr id="1" name=""/>
        <p:cNvGrpSpPr/>
        <p:nvPr/>
      </p:nvGrpSpPr>
      <p:grpSpPr>
        <a:xfrm>
          <a:off x="0" y="0"/>
          <a:ext cx="0" cy="0"/>
          <a:chOff x="0" y="0"/>
          <a:chExt cx="0" cy="0"/>
        </a:xfrm>
      </p:grpSpPr>
      <p:grpSp>
        <p:nvGrpSpPr>
          <p:cNvPr id="121" name="组合 120">
            <a:extLst>
              <a:ext uri="{FF2B5EF4-FFF2-40B4-BE49-F238E27FC236}">
                <a16:creationId xmlns:a16="http://schemas.microsoft.com/office/drawing/2014/main" id="{752A13C3-8076-4A3B-9E60-2D71D978B1DC}"/>
              </a:ext>
            </a:extLst>
          </p:cNvPr>
          <p:cNvGrpSpPr/>
          <p:nvPr userDrawn="1"/>
        </p:nvGrpSpPr>
        <p:grpSpPr>
          <a:xfrm>
            <a:off x="10177780" y="329882"/>
            <a:ext cx="1512002" cy="444892"/>
            <a:chOff x="9556201" y="498129"/>
            <a:chExt cx="1993881" cy="586680"/>
          </a:xfrm>
        </p:grpSpPr>
        <p:grpSp>
          <p:nvGrpSpPr>
            <p:cNvPr id="122" name="组合 121">
              <a:extLst>
                <a:ext uri="{FF2B5EF4-FFF2-40B4-BE49-F238E27FC236}">
                  <a16:creationId xmlns:a16="http://schemas.microsoft.com/office/drawing/2014/main" id="{E27C398B-69FE-4C31-9C38-8ADE52CE9B05}"/>
                </a:ext>
              </a:extLst>
            </p:cNvPr>
            <p:cNvGrpSpPr/>
            <p:nvPr userDrawn="1"/>
          </p:nvGrpSpPr>
          <p:grpSpPr>
            <a:xfrm>
              <a:off x="10239376" y="968937"/>
              <a:ext cx="1307697" cy="96254"/>
              <a:chOff x="4616246" y="3878362"/>
              <a:chExt cx="5571416" cy="410087"/>
            </a:xfrm>
            <a:solidFill>
              <a:schemeClr val="tx1">
                <a:alpha val="80000"/>
              </a:schemeClr>
            </a:solidFill>
          </p:grpSpPr>
          <p:sp>
            <p:nvSpPr>
              <p:cNvPr id="160" name="Freeform 17">
                <a:extLst>
                  <a:ext uri="{FF2B5EF4-FFF2-40B4-BE49-F238E27FC236}">
                    <a16:creationId xmlns:a16="http://schemas.microsoft.com/office/drawing/2014/main" id="{E5B0E9AD-0A05-4036-8DA1-C7E6733E9DF1}"/>
                  </a:ext>
                </a:extLst>
              </p:cNvPr>
              <p:cNvSpPr>
                <a:spLocks noEditPoints="1"/>
              </p:cNvSpPr>
              <p:nvPr/>
            </p:nvSpPr>
            <p:spPr bwMode="auto">
              <a:xfrm>
                <a:off x="8617798" y="3887973"/>
                <a:ext cx="362030" cy="387660"/>
              </a:xfrm>
              <a:custGeom>
                <a:avLst/>
                <a:gdLst>
                  <a:gd name="T0" fmla="*/ 34 w 127"/>
                  <a:gd name="T1" fmla="*/ 71 h 136"/>
                  <a:gd name="T2" fmla="*/ 34 w 127"/>
                  <a:gd name="T3" fmla="*/ 81 h 136"/>
                  <a:gd name="T4" fmla="*/ 34 w 127"/>
                  <a:gd name="T5" fmla="*/ 114 h 136"/>
                  <a:gd name="T6" fmla="*/ 35 w 127"/>
                  <a:gd name="T7" fmla="*/ 122 h 136"/>
                  <a:gd name="T8" fmla="*/ 40 w 127"/>
                  <a:gd name="T9" fmla="*/ 127 h 136"/>
                  <a:gd name="T10" fmla="*/ 49 w 127"/>
                  <a:gd name="T11" fmla="*/ 128 h 136"/>
                  <a:gd name="T12" fmla="*/ 49 w 127"/>
                  <a:gd name="T13" fmla="*/ 135 h 136"/>
                  <a:gd name="T14" fmla="*/ 1 w 127"/>
                  <a:gd name="T15" fmla="*/ 135 h 136"/>
                  <a:gd name="T16" fmla="*/ 0 w 127"/>
                  <a:gd name="T17" fmla="*/ 132 h 136"/>
                  <a:gd name="T18" fmla="*/ 0 w 127"/>
                  <a:gd name="T19" fmla="*/ 128 h 136"/>
                  <a:gd name="T20" fmla="*/ 9 w 127"/>
                  <a:gd name="T21" fmla="*/ 127 h 136"/>
                  <a:gd name="T22" fmla="*/ 16 w 127"/>
                  <a:gd name="T23" fmla="*/ 120 h 136"/>
                  <a:gd name="T24" fmla="*/ 17 w 127"/>
                  <a:gd name="T25" fmla="*/ 111 h 136"/>
                  <a:gd name="T26" fmla="*/ 17 w 127"/>
                  <a:gd name="T27" fmla="*/ 22 h 136"/>
                  <a:gd name="T28" fmla="*/ 16 w 127"/>
                  <a:gd name="T29" fmla="*/ 15 h 136"/>
                  <a:gd name="T30" fmla="*/ 9 w 127"/>
                  <a:gd name="T31" fmla="*/ 9 h 136"/>
                  <a:gd name="T32" fmla="*/ 0 w 127"/>
                  <a:gd name="T33" fmla="*/ 8 h 136"/>
                  <a:gd name="T34" fmla="*/ 0 w 127"/>
                  <a:gd name="T35" fmla="*/ 1 h 136"/>
                  <a:gd name="T36" fmla="*/ 4 w 127"/>
                  <a:gd name="T37" fmla="*/ 0 h 136"/>
                  <a:gd name="T38" fmla="*/ 71 w 127"/>
                  <a:gd name="T39" fmla="*/ 0 h 136"/>
                  <a:gd name="T40" fmla="*/ 94 w 127"/>
                  <a:gd name="T41" fmla="*/ 4 h 136"/>
                  <a:gd name="T42" fmla="*/ 116 w 127"/>
                  <a:gd name="T43" fmla="*/ 32 h 136"/>
                  <a:gd name="T44" fmla="*/ 97 w 127"/>
                  <a:gd name="T45" fmla="*/ 66 h 136"/>
                  <a:gd name="T46" fmla="*/ 80 w 127"/>
                  <a:gd name="T47" fmla="*/ 70 h 136"/>
                  <a:gd name="T48" fmla="*/ 71 w 127"/>
                  <a:gd name="T49" fmla="*/ 71 h 136"/>
                  <a:gd name="T50" fmla="*/ 73 w 127"/>
                  <a:gd name="T51" fmla="*/ 75 h 136"/>
                  <a:gd name="T52" fmla="*/ 104 w 127"/>
                  <a:gd name="T53" fmla="*/ 114 h 136"/>
                  <a:gd name="T54" fmla="*/ 105 w 127"/>
                  <a:gd name="T55" fmla="*/ 116 h 136"/>
                  <a:gd name="T56" fmla="*/ 127 w 127"/>
                  <a:gd name="T57" fmla="*/ 128 h 136"/>
                  <a:gd name="T58" fmla="*/ 127 w 127"/>
                  <a:gd name="T59" fmla="*/ 135 h 136"/>
                  <a:gd name="T60" fmla="*/ 116 w 127"/>
                  <a:gd name="T61" fmla="*/ 135 h 136"/>
                  <a:gd name="T62" fmla="*/ 102 w 127"/>
                  <a:gd name="T63" fmla="*/ 136 h 136"/>
                  <a:gd name="T64" fmla="*/ 96 w 127"/>
                  <a:gd name="T65" fmla="*/ 132 h 136"/>
                  <a:gd name="T66" fmla="*/ 59 w 127"/>
                  <a:gd name="T67" fmla="*/ 82 h 136"/>
                  <a:gd name="T68" fmla="*/ 52 w 127"/>
                  <a:gd name="T69" fmla="*/ 73 h 136"/>
                  <a:gd name="T70" fmla="*/ 49 w 127"/>
                  <a:gd name="T71" fmla="*/ 71 h 136"/>
                  <a:gd name="T72" fmla="*/ 34 w 127"/>
                  <a:gd name="T73" fmla="*/ 71 h 136"/>
                  <a:gd name="T74" fmla="*/ 34 w 127"/>
                  <a:gd name="T75" fmla="*/ 61 h 136"/>
                  <a:gd name="T76" fmla="*/ 36 w 127"/>
                  <a:gd name="T77" fmla="*/ 62 h 136"/>
                  <a:gd name="T78" fmla="*/ 66 w 127"/>
                  <a:gd name="T79" fmla="*/ 62 h 136"/>
                  <a:gd name="T80" fmla="*/ 82 w 127"/>
                  <a:gd name="T81" fmla="*/ 59 h 136"/>
                  <a:gd name="T82" fmla="*/ 96 w 127"/>
                  <a:gd name="T83" fmla="*/ 44 h 136"/>
                  <a:gd name="T84" fmla="*/ 96 w 127"/>
                  <a:gd name="T85" fmla="*/ 29 h 136"/>
                  <a:gd name="T86" fmla="*/ 81 w 127"/>
                  <a:gd name="T87" fmla="*/ 12 h 136"/>
                  <a:gd name="T88" fmla="*/ 70 w 127"/>
                  <a:gd name="T89" fmla="*/ 11 h 136"/>
                  <a:gd name="T90" fmla="*/ 37 w 127"/>
                  <a:gd name="T91" fmla="*/ 11 h 136"/>
                  <a:gd name="T92" fmla="*/ 34 w 127"/>
                  <a:gd name="T93" fmla="*/ 11 h 136"/>
                  <a:gd name="T94" fmla="*/ 34 w 127"/>
                  <a:gd name="T95" fmla="*/ 61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7" h="136">
                    <a:moveTo>
                      <a:pt x="34" y="71"/>
                    </a:moveTo>
                    <a:cubicBezTo>
                      <a:pt x="34" y="75"/>
                      <a:pt x="34" y="78"/>
                      <a:pt x="34" y="81"/>
                    </a:cubicBezTo>
                    <a:cubicBezTo>
                      <a:pt x="34" y="92"/>
                      <a:pt x="34" y="103"/>
                      <a:pt x="34" y="114"/>
                    </a:cubicBezTo>
                    <a:cubicBezTo>
                      <a:pt x="34" y="117"/>
                      <a:pt x="34" y="119"/>
                      <a:pt x="35" y="122"/>
                    </a:cubicBezTo>
                    <a:cubicBezTo>
                      <a:pt x="35" y="125"/>
                      <a:pt x="37" y="127"/>
                      <a:pt x="40" y="127"/>
                    </a:cubicBezTo>
                    <a:cubicBezTo>
                      <a:pt x="43" y="127"/>
                      <a:pt x="46" y="128"/>
                      <a:pt x="49" y="128"/>
                    </a:cubicBezTo>
                    <a:cubicBezTo>
                      <a:pt x="49" y="130"/>
                      <a:pt x="49" y="133"/>
                      <a:pt x="49" y="135"/>
                    </a:cubicBezTo>
                    <a:cubicBezTo>
                      <a:pt x="33" y="135"/>
                      <a:pt x="17" y="135"/>
                      <a:pt x="1" y="135"/>
                    </a:cubicBezTo>
                    <a:cubicBezTo>
                      <a:pt x="0" y="134"/>
                      <a:pt x="0" y="133"/>
                      <a:pt x="0" y="132"/>
                    </a:cubicBezTo>
                    <a:cubicBezTo>
                      <a:pt x="0" y="131"/>
                      <a:pt x="0" y="130"/>
                      <a:pt x="0" y="128"/>
                    </a:cubicBezTo>
                    <a:cubicBezTo>
                      <a:pt x="3" y="128"/>
                      <a:pt x="6" y="128"/>
                      <a:pt x="9" y="127"/>
                    </a:cubicBezTo>
                    <a:cubicBezTo>
                      <a:pt x="14" y="126"/>
                      <a:pt x="15" y="125"/>
                      <a:pt x="16" y="120"/>
                    </a:cubicBezTo>
                    <a:cubicBezTo>
                      <a:pt x="16" y="117"/>
                      <a:pt x="17" y="114"/>
                      <a:pt x="17" y="111"/>
                    </a:cubicBezTo>
                    <a:cubicBezTo>
                      <a:pt x="17" y="81"/>
                      <a:pt x="17" y="52"/>
                      <a:pt x="17" y="22"/>
                    </a:cubicBezTo>
                    <a:cubicBezTo>
                      <a:pt x="17" y="20"/>
                      <a:pt x="16" y="17"/>
                      <a:pt x="16" y="15"/>
                    </a:cubicBezTo>
                    <a:cubicBezTo>
                      <a:pt x="15" y="11"/>
                      <a:pt x="13" y="9"/>
                      <a:pt x="9" y="9"/>
                    </a:cubicBezTo>
                    <a:cubicBezTo>
                      <a:pt x="6" y="8"/>
                      <a:pt x="3" y="8"/>
                      <a:pt x="0" y="8"/>
                    </a:cubicBezTo>
                    <a:cubicBezTo>
                      <a:pt x="0" y="5"/>
                      <a:pt x="0" y="3"/>
                      <a:pt x="0" y="1"/>
                    </a:cubicBezTo>
                    <a:cubicBezTo>
                      <a:pt x="2" y="1"/>
                      <a:pt x="3" y="0"/>
                      <a:pt x="4" y="0"/>
                    </a:cubicBezTo>
                    <a:cubicBezTo>
                      <a:pt x="26" y="0"/>
                      <a:pt x="49" y="0"/>
                      <a:pt x="71" y="0"/>
                    </a:cubicBezTo>
                    <a:cubicBezTo>
                      <a:pt x="79" y="0"/>
                      <a:pt x="86" y="1"/>
                      <a:pt x="94" y="4"/>
                    </a:cubicBezTo>
                    <a:cubicBezTo>
                      <a:pt x="108" y="9"/>
                      <a:pt x="115" y="18"/>
                      <a:pt x="116" y="32"/>
                    </a:cubicBezTo>
                    <a:cubicBezTo>
                      <a:pt x="117" y="48"/>
                      <a:pt x="110" y="60"/>
                      <a:pt x="97" y="66"/>
                    </a:cubicBezTo>
                    <a:cubicBezTo>
                      <a:pt x="91" y="68"/>
                      <a:pt x="86" y="70"/>
                      <a:pt x="80" y="70"/>
                    </a:cubicBezTo>
                    <a:cubicBezTo>
                      <a:pt x="77" y="70"/>
                      <a:pt x="74" y="71"/>
                      <a:pt x="71" y="71"/>
                    </a:cubicBezTo>
                    <a:cubicBezTo>
                      <a:pt x="72" y="73"/>
                      <a:pt x="73" y="74"/>
                      <a:pt x="73" y="75"/>
                    </a:cubicBezTo>
                    <a:cubicBezTo>
                      <a:pt x="84" y="88"/>
                      <a:pt x="94" y="101"/>
                      <a:pt x="104" y="114"/>
                    </a:cubicBezTo>
                    <a:cubicBezTo>
                      <a:pt x="105" y="115"/>
                      <a:pt x="105" y="115"/>
                      <a:pt x="105" y="116"/>
                    </a:cubicBezTo>
                    <a:cubicBezTo>
                      <a:pt x="111" y="122"/>
                      <a:pt x="117" y="128"/>
                      <a:pt x="127" y="128"/>
                    </a:cubicBezTo>
                    <a:cubicBezTo>
                      <a:pt x="127" y="130"/>
                      <a:pt x="127" y="133"/>
                      <a:pt x="127" y="135"/>
                    </a:cubicBezTo>
                    <a:cubicBezTo>
                      <a:pt x="124" y="135"/>
                      <a:pt x="120" y="135"/>
                      <a:pt x="116" y="135"/>
                    </a:cubicBezTo>
                    <a:cubicBezTo>
                      <a:pt x="111" y="135"/>
                      <a:pt x="107" y="135"/>
                      <a:pt x="102" y="136"/>
                    </a:cubicBezTo>
                    <a:cubicBezTo>
                      <a:pt x="99" y="136"/>
                      <a:pt x="97" y="134"/>
                      <a:pt x="96" y="132"/>
                    </a:cubicBezTo>
                    <a:cubicBezTo>
                      <a:pt x="83" y="115"/>
                      <a:pt x="71" y="99"/>
                      <a:pt x="59" y="82"/>
                    </a:cubicBezTo>
                    <a:cubicBezTo>
                      <a:pt x="57" y="79"/>
                      <a:pt x="54" y="76"/>
                      <a:pt x="52" y="73"/>
                    </a:cubicBezTo>
                    <a:cubicBezTo>
                      <a:pt x="51" y="72"/>
                      <a:pt x="50" y="71"/>
                      <a:pt x="49" y="71"/>
                    </a:cubicBezTo>
                    <a:cubicBezTo>
                      <a:pt x="44" y="71"/>
                      <a:pt x="39" y="71"/>
                      <a:pt x="34" y="71"/>
                    </a:cubicBezTo>
                    <a:close/>
                    <a:moveTo>
                      <a:pt x="34" y="61"/>
                    </a:moveTo>
                    <a:cubicBezTo>
                      <a:pt x="35" y="62"/>
                      <a:pt x="36" y="62"/>
                      <a:pt x="36" y="62"/>
                    </a:cubicBezTo>
                    <a:cubicBezTo>
                      <a:pt x="46" y="62"/>
                      <a:pt x="56" y="62"/>
                      <a:pt x="66" y="62"/>
                    </a:cubicBezTo>
                    <a:cubicBezTo>
                      <a:pt x="72" y="61"/>
                      <a:pt x="77" y="60"/>
                      <a:pt x="82" y="59"/>
                    </a:cubicBezTo>
                    <a:cubicBezTo>
                      <a:pt x="90" y="56"/>
                      <a:pt x="94" y="51"/>
                      <a:pt x="96" y="44"/>
                    </a:cubicBezTo>
                    <a:cubicBezTo>
                      <a:pt x="96" y="39"/>
                      <a:pt x="97" y="34"/>
                      <a:pt x="96" y="29"/>
                    </a:cubicBezTo>
                    <a:cubicBezTo>
                      <a:pt x="95" y="20"/>
                      <a:pt x="90" y="15"/>
                      <a:pt x="81" y="12"/>
                    </a:cubicBezTo>
                    <a:cubicBezTo>
                      <a:pt x="77" y="11"/>
                      <a:pt x="74" y="11"/>
                      <a:pt x="70" y="11"/>
                    </a:cubicBezTo>
                    <a:cubicBezTo>
                      <a:pt x="59" y="10"/>
                      <a:pt x="48" y="11"/>
                      <a:pt x="37" y="11"/>
                    </a:cubicBezTo>
                    <a:cubicBezTo>
                      <a:pt x="36" y="11"/>
                      <a:pt x="35" y="11"/>
                      <a:pt x="34" y="11"/>
                    </a:cubicBezTo>
                    <a:cubicBezTo>
                      <a:pt x="34" y="28"/>
                      <a:pt x="34" y="44"/>
                      <a:pt x="34" y="61"/>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1" name="Freeform 18">
                <a:extLst>
                  <a:ext uri="{FF2B5EF4-FFF2-40B4-BE49-F238E27FC236}">
                    <a16:creationId xmlns:a16="http://schemas.microsoft.com/office/drawing/2014/main" id="{029271E6-BD5F-4E7D-809E-C4511BA4F756}"/>
                  </a:ext>
                </a:extLst>
              </p:cNvPr>
              <p:cNvSpPr>
                <a:spLocks/>
              </p:cNvSpPr>
              <p:nvPr/>
            </p:nvSpPr>
            <p:spPr bwMode="auto">
              <a:xfrm>
                <a:off x="5333898" y="3887973"/>
                <a:ext cx="362030" cy="384457"/>
              </a:xfrm>
              <a:custGeom>
                <a:avLst/>
                <a:gdLst>
                  <a:gd name="T0" fmla="*/ 50 w 127"/>
                  <a:gd name="T1" fmla="*/ 70 h 135"/>
                  <a:gd name="T2" fmla="*/ 34 w 127"/>
                  <a:gd name="T3" fmla="*/ 87 h 135"/>
                  <a:gd name="T4" fmla="*/ 33 w 127"/>
                  <a:gd name="T5" fmla="*/ 90 h 135"/>
                  <a:gd name="T6" fmla="*/ 33 w 127"/>
                  <a:gd name="T7" fmla="*/ 116 h 135"/>
                  <a:gd name="T8" fmla="*/ 34 w 127"/>
                  <a:gd name="T9" fmla="*/ 120 h 135"/>
                  <a:gd name="T10" fmla="*/ 41 w 127"/>
                  <a:gd name="T11" fmla="*/ 127 h 135"/>
                  <a:gd name="T12" fmla="*/ 49 w 127"/>
                  <a:gd name="T13" fmla="*/ 128 h 135"/>
                  <a:gd name="T14" fmla="*/ 49 w 127"/>
                  <a:gd name="T15" fmla="*/ 135 h 135"/>
                  <a:gd name="T16" fmla="*/ 0 w 127"/>
                  <a:gd name="T17" fmla="*/ 135 h 135"/>
                  <a:gd name="T18" fmla="*/ 0 w 127"/>
                  <a:gd name="T19" fmla="*/ 128 h 135"/>
                  <a:gd name="T20" fmla="*/ 7 w 127"/>
                  <a:gd name="T21" fmla="*/ 128 h 135"/>
                  <a:gd name="T22" fmla="*/ 16 w 127"/>
                  <a:gd name="T23" fmla="*/ 118 h 135"/>
                  <a:gd name="T24" fmla="*/ 16 w 127"/>
                  <a:gd name="T25" fmla="*/ 111 h 135"/>
                  <a:gd name="T26" fmla="*/ 16 w 127"/>
                  <a:gd name="T27" fmla="*/ 24 h 135"/>
                  <a:gd name="T28" fmla="*/ 16 w 127"/>
                  <a:gd name="T29" fmla="*/ 16 h 135"/>
                  <a:gd name="T30" fmla="*/ 8 w 127"/>
                  <a:gd name="T31" fmla="*/ 9 h 135"/>
                  <a:gd name="T32" fmla="*/ 0 w 127"/>
                  <a:gd name="T33" fmla="*/ 8 h 135"/>
                  <a:gd name="T34" fmla="*/ 0 w 127"/>
                  <a:gd name="T35" fmla="*/ 1 h 135"/>
                  <a:gd name="T36" fmla="*/ 49 w 127"/>
                  <a:gd name="T37" fmla="*/ 1 h 135"/>
                  <a:gd name="T38" fmla="*/ 50 w 127"/>
                  <a:gd name="T39" fmla="*/ 8 h 135"/>
                  <a:gd name="T40" fmla="*/ 41 w 127"/>
                  <a:gd name="T41" fmla="*/ 9 h 135"/>
                  <a:gd name="T42" fmla="*/ 34 w 127"/>
                  <a:gd name="T43" fmla="*/ 16 h 135"/>
                  <a:gd name="T44" fmla="*/ 33 w 127"/>
                  <a:gd name="T45" fmla="*/ 23 h 135"/>
                  <a:gd name="T46" fmla="*/ 33 w 127"/>
                  <a:gd name="T47" fmla="*/ 70 h 135"/>
                  <a:gd name="T48" fmla="*/ 33 w 127"/>
                  <a:gd name="T49" fmla="*/ 73 h 135"/>
                  <a:gd name="T50" fmla="*/ 36 w 127"/>
                  <a:gd name="T51" fmla="*/ 71 h 135"/>
                  <a:gd name="T52" fmla="*/ 83 w 127"/>
                  <a:gd name="T53" fmla="*/ 19 h 135"/>
                  <a:gd name="T54" fmla="*/ 86 w 127"/>
                  <a:gd name="T55" fmla="*/ 14 h 135"/>
                  <a:gd name="T56" fmla="*/ 84 w 127"/>
                  <a:gd name="T57" fmla="*/ 9 h 135"/>
                  <a:gd name="T58" fmla="*/ 76 w 127"/>
                  <a:gd name="T59" fmla="*/ 8 h 135"/>
                  <a:gd name="T60" fmla="*/ 76 w 127"/>
                  <a:gd name="T61" fmla="*/ 1 h 135"/>
                  <a:gd name="T62" fmla="*/ 122 w 127"/>
                  <a:gd name="T63" fmla="*/ 1 h 135"/>
                  <a:gd name="T64" fmla="*/ 122 w 127"/>
                  <a:gd name="T65" fmla="*/ 8 h 135"/>
                  <a:gd name="T66" fmla="*/ 118 w 127"/>
                  <a:gd name="T67" fmla="*/ 8 h 135"/>
                  <a:gd name="T68" fmla="*/ 99 w 127"/>
                  <a:gd name="T69" fmla="*/ 18 h 135"/>
                  <a:gd name="T70" fmla="*/ 77 w 127"/>
                  <a:gd name="T71" fmla="*/ 41 h 135"/>
                  <a:gd name="T72" fmla="*/ 62 w 127"/>
                  <a:gd name="T73" fmla="*/ 57 h 135"/>
                  <a:gd name="T74" fmla="*/ 64 w 127"/>
                  <a:gd name="T75" fmla="*/ 61 h 135"/>
                  <a:gd name="T76" fmla="*/ 102 w 127"/>
                  <a:gd name="T77" fmla="*/ 113 h 135"/>
                  <a:gd name="T78" fmla="*/ 108 w 127"/>
                  <a:gd name="T79" fmla="*/ 120 h 135"/>
                  <a:gd name="T80" fmla="*/ 123 w 127"/>
                  <a:gd name="T81" fmla="*/ 127 h 135"/>
                  <a:gd name="T82" fmla="*/ 127 w 127"/>
                  <a:gd name="T83" fmla="*/ 128 h 135"/>
                  <a:gd name="T84" fmla="*/ 127 w 127"/>
                  <a:gd name="T85" fmla="*/ 135 h 135"/>
                  <a:gd name="T86" fmla="*/ 73 w 127"/>
                  <a:gd name="T87" fmla="*/ 135 h 135"/>
                  <a:gd name="T88" fmla="*/ 73 w 127"/>
                  <a:gd name="T89" fmla="*/ 128 h 135"/>
                  <a:gd name="T90" fmla="*/ 80 w 127"/>
                  <a:gd name="T91" fmla="*/ 127 h 135"/>
                  <a:gd name="T92" fmla="*/ 84 w 127"/>
                  <a:gd name="T93" fmla="*/ 120 h 135"/>
                  <a:gd name="T94" fmla="*/ 82 w 127"/>
                  <a:gd name="T95" fmla="*/ 115 h 135"/>
                  <a:gd name="T96" fmla="*/ 51 w 127"/>
                  <a:gd name="T97" fmla="*/ 72 h 135"/>
                  <a:gd name="T98" fmla="*/ 50 w 127"/>
                  <a:gd name="T99" fmla="*/ 7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7" h="135">
                    <a:moveTo>
                      <a:pt x="50" y="70"/>
                    </a:moveTo>
                    <a:cubicBezTo>
                      <a:pt x="44" y="76"/>
                      <a:pt x="39" y="81"/>
                      <a:pt x="34" y="87"/>
                    </a:cubicBezTo>
                    <a:cubicBezTo>
                      <a:pt x="33" y="88"/>
                      <a:pt x="33" y="89"/>
                      <a:pt x="33" y="90"/>
                    </a:cubicBezTo>
                    <a:cubicBezTo>
                      <a:pt x="33" y="99"/>
                      <a:pt x="33" y="107"/>
                      <a:pt x="33" y="116"/>
                    </a:cubicBezTo>
                    <a:cubicBezTo>
                      <a:pt x="33" y="117"/>
                      <a:pt x="33" y="118"/>
                      <a:pt x="34" y="120"/>
                    </a:cubicBezTo>
                    <a:cubicBezTo>
                      <a:pt x="35" y="125"/>
                      <a:pt x="36" y="126"/>
                      <a:pt x="41" y="127"/>
                    </a:cubicBezTo>
                    <a:cubicBezTo>
                      <a:pt x="44" y="127"/>
                      <a:pt x="46" y="128"/>
                      <a:pt x="49" y="128"/>
                    </a:cubicBezTo>
                    <a:cubicBezTo>
                      <a:pt x="49" y="130"/>
                      <a:pt x="49" y="133"/>
                      <a:pt x="49" y="135"/>
                    </a:cubicBezTo>
                    <a:cubicBezTo>
                      <a:pt x="33" y="135"/>
                      <a:pt x="17" y="135"/>
                      <a:pt x="0" y="135"/>
                    </a:cubicBezTo>
                    <a:cubicBezTo>
                      <a:pt x="0" y="133"/>
                      <a:pt x="0" y="131"/>
                      <a:pt x="0" y="128"/>
                    </a:cubicBezTo>
                    <a:cubicBezTo>
                      <a:pt x="2" y="128"/>
                      <a:pt x="5" y="128"/>
                      <a:pt x="7" y="128"/>
                    </a:cubicBezTo>
                    <a:cubicBezTo>
                      <a:pt x="14" y="127"/>
                      <a:pt x="16" y="125"/>
                      <a:pt x="16" y="118"/>
                    </a:cubicBezTo>
                    <a:cubicBezTo>
                      <a:pt x="16" y="115"/>
                      <a:pt x="16" y="113"/>
                      <a:pt x="16" y="111"/>
                    </a:cubicBezTo>
                    <a:cubicBezTo>
                      <a:pt x="16" y="82"/>
                      <a:pt x="16" y="53"/>
                      <a:pt x="16" y="24"/>
                    </a:cubicBezTo>
                    <a:cubicBezTo>
                      <a:pt x="16" y="21"/>
                      <a:pt x="16" y="18"/>
                      <a:pt x="16" y="16"/>
                    </a:cubicBezTo>
                    <a:cubicBezTo>
                      <a:pt x="15" y="11"/>
                      <a:pt x="13" y="9"/>
                      <a:pt x="8" y="9"/>
                    </a:cubicBezTo>
                    <a:cubicBezTo>
                      <a:pt x="5" y="8"/>
                      <a:pt x="3" y="8"/>
                      <a:pt x="0" y="8"/>
                    </a:cubicBezTo>
                    <a:cubicBezTo>
                      <a:pt x="0" y="5"/>
                      <a:pt x="0" y="3"/>
                      <a:pt x="0" y="1"/>
                    </a:cubicBezTo>
                    <a:cubicBezTo>
                      <a:pt x="4" y="0"/>
                      <a:pt x="40" y="0"/>
                      <a:pt x="49" y="1"/>
                    </a:cubicBezTo>
                    <a:cubicBezTo>
                      <a:pt x="49" y="3"/>
                      <a:pt x="50" y="5"/>
                      <a:pt x="50" y="8"/>
                    </a:cubicBezTo>
                    <a:cubicBezTo>
                      <a:pt x="47" y="8"/>
                      <a:pt x="44" y="8"/>
                      <a:pt x="41" y="9"/>
                    </a:cubicBezTo>
                    <a:cubicBezTo>
                      <a:pt x="37" y="9"/>
                      <a:pt x="34" y="11"/>
                      <a:pt x="34" y="16"/>
                    </a:cubicBezTo>
                    <a:cubicBezTo>
                      <a:pt x="33" y="18"/>
                      <a:pt x="33" y="20"/>
                      <a:pt x="33" y="23"/>
                    </a:cubicBezTo>
                    <a:cubicBezTo>
                      <a:pt x="33" y="39"/>
                      <a:pt x="33" y="54"/>
                      <a:pt x="33" y="70"/>
                    </a:cubicBezTo>
                    <a:cubicBezTo>
                      <a:pt x="33" y="71"/>
                      <a:pt x="33" y="72"/>
                      <a:pt x="33" y="73"/>
                    </a:cubicBezTo>
                    <a:cubicBezTo>
                      <a:pt x="35" y="72"/>
                      <a:pt x="36" y="72"/>
                      <a:pt x="36" y="71"/>
                    </a:cubicBezTo>
                    <a:cubicBezTo>
                      <a:pt x="52" y="54"/>
                      <a:pt x="67" y="37"/>
                      <a:pt x="83" y="19"/>
                    </a:cubicBezTo>
                    <a:cubicBezTo>
                      <a:pt x="84" y="18"/>
                      <a:pt x="85" y="16"/>
                      <a:pt x="86" y="14"/>
                    </a:cubicBezTo>
                    <a:cubicBezTo>
                      <a:pt x="88" y="12"/>
                      <a:pt x="87" y="10"/>
                      <a:pt x="84" y="9"/>
                    </a:cubicBezTo>
                    <a:cubicBezTo>
                      <a:pt x="81" y="8"/>
                      <a:pt x="79" y="8"/>
                      <a:pt x="76" y="8"/>
                    </a:cubicBezTo>
                    <a:cubicBezTo>
                      <a:pt x="76" y="5"/>
                      <a:pt x="76" y="3"/>
                      <a:pt x="76" y="1"/>
                    </a:cubicBezTo>
                    <a:cubicBezTo>
                      <a:pt x="79" y="0"/>
                      <a:pt x="114" y="0"/>
                      <a:pt x="122" y="1"/>
                    </a:cubicBezTo>
                    <a:cubicBezTo>
                      <a:pt x="122" y="3"/>
                      <a:pt x="122" y="5"/>
                      <a:pt x="122" y="8"/>
                    </a:cubicBezTo>
                    <a:cubicBezTo>
                      <a:pt x="121" y="8"/>
                      <a:pt x="120" y="8"/>
                      <a:pt x="118" y="8"/>
                    </a:cubicBezTo>
                    <a:cubicBezTo>
                      <a:pt x="111" y="9"/>
                      <a:pt x="104" y="12"/>
                      <a:pt x="99" y="18"/>
                    </a:cubicBezTo>
                    <a:cubicBezTo>
                      <a:pt x="92" y="25"/>
                      <a:pt x="85" y="33"/>
                      <a:pt x="77" y="41"/>
                    </a:cubicBezTo>
                    <a:cubicBezTo>
                      <a:pt x="72" y="46"/>
                      <a:pt x="67" y="52"/>
                      <a:pt x="62" y="57"/>
                    </a:cubicBezTo>
                    <a:cubicBezTo>
                      <a:pt x="63" y="58"/>
                      <a:pt x="64" y="59"/>
                      <a:pt x="64" y="61"/>
                    </a:cubicBezTo>
                    <a:cubicBezTo>
                      <a:pt x="77" y="78"/>
                      <a:pt x="90" y="95"/>
                      <a:pt x="102" y="113"/>
                    </a:cubicBezTo>
                    <a:cubicBezTo>
                      <a:pt x="104" y="115"/>
                      <a:pt x="106" y="118"/>
                      <a:pt x="108" y="120"/>
                    </a:cubicBezTo>
                    <a:cubicBezTo>
                      <a:pt x="112" y="124"/>
                      <a:pt x="117" y="127"/>
                      <a:pt x="123" y="127"/>
                    </a:cubicBezTo>
                    <a:cubicBezTo>
                      <a:pt x="124" y="128"/>
                      <a:pt x="125" y="128"/>
                      <a:pt x="127" y="128"/>
                    </a:cubicBezTo>
                    <a:cubicBezTo>
                      <a:pt x="127" y="130"/>
                      <a:pt x="127" y="133"/>
                      <a:pt x="127" y="135"/>
                    </a:cubicBezTo>
                    <a:cubicBezTo>
                      <a:pt x="109" y="135"/>
                      <a:pt x="91" y="135"/>
                      <a:pt x="73" y="135"/>
                    </a:cubicBezTo>
                    <a:cubicBezTo>
                      <a:pt x="73" y="133"/>
                      <a:pt x="73" y="131"/>
                      <a:pt x="73" y="128"/>
                    </a:cubicBezTo>
                    <a:cubicBezTo>
                      <a:pt x="75" y="128"/>
                      <a:pt x="78" y="128"/>
                      <a:pt x="80" y="127"/>
                    </a:cubicBezTo>
                    <a:cubicBezTo>
                      <a:pt x="85" y="127"/>
                      <a:pt x="86" y="125"/>
                      <a:pt x="84" y="120"/>
                    </a:cubicBezTo>
                    <a:cubicBezTo>
                      <a:pt x="84" y="118"/>
                      <a:pt x="83" y="117"/>
                      <a:pt x="82" y="115"/>
                    </a:cubicBezTo>
                    <a:cubicBezTo>
                      <a:pt x="72" y="101"/>
                      <a:pt x="61" y="86"/>
                      <a:pt x="51" y="72"/>
                    </a:cubicBezTo>
                    <a:cubicBezTo>
                      <a:pt x="51" y="71"/>
                      <a:pt x="50" y="71"/>
                      <a:pt x="50" y="7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2" name="Freeform 19">
                <a:extLst>
                  <a:ext uri="{FF2B5EF4-FFF2-40B4-BE49-F238E27FC236}">
                    <a16:creationId xmlns:a16="http://schemas.microsoft.com/office/drawing/2014/main" id="{F0E374B4-1D8A-4254-9BF8-9478B61B7867}"/>
                  </a:ext>
                </a:extLst>
              </p:cNvPr>
              <p:cNvSpPr>
                <a:spLocks/>
              </p:cNvSpPr>
              <p:nvPr/>
            </p:nvSpPr>
            <p:spPr bwMode="auto">
              <a:xfrm>
                <a:off x="7278607" y="3887973"/>
                <a:ext cx="358826" cy="384457"/>
              </a:xfrm>
              <a:custGeom>
                <a:avLst/>
                <a:gdLst>
                  <a:gd name="T0" fmla="*/ 28 w 126"/>
                  <a:gd name="T1" fmla="*/ 16 h 135"/>
                  <a:gd name="T2" fmla="*/ 28 w 126"/>
                  <a:gd name="T3" fmla="*/ 20 h 135"/>
                  <a:gd name="T4" fmla="*/ 28 w 126"/>
                  <a:gd name="T5" fmla="*/ 109 h 135"/>
                  <a:gd name="T6" fmla="*/ 28 w 126"/>
                  <a:gd name="T7" fmla="*/ 119 h 135"/>
                  <a:gd name="T8" fmla="*/ 37 w 126"/>
                  <a:gd name="T9" fmla="*/ 127 h 135"/>
                  <a:gd name="T10" fmla="*/ 44 w 126"/>
                  <a:gd name="T11" fmla="*/ 128 h 135"/>
                  <a:gd name="T12" fmla="*/ 44 w 126"/>
                  <a:gd name="T13" fmla="*/ 135 h 135"/>
                  <a:gd name="T14" fmla="*/ 0 w 126"/>
                  <a:gd name="T15" fmla="*/ 135 h 135"/>
                  <a:gd name="T16" fmla="*/ 0 w 126"/>
                  <a:gd name="T17" fmla="*/ 128 h 135"/>
                  <a:gd name="T18" fmla="*/ 8 w 126"/>
                  <a:gd name="T19" fmla="*/ 127 h 135"/>
                  <a:gd name="T20" fmla="*/ 16 w 126"/>
                  <a:gd name="T21" fmla="*/ 120 h 135"/>
                  <a:gd name="T22" fmla="*/ 16 w 126"/>
                  <a:gd name="T23" fmla="*/ 113 h 135"/>
                  <a:gd name="T24" fmla="*/ 16 w 126"/>
                  <a:gd name="T25" fmla="*/ 19 h 135"/>
                  <a:gd name="T26" fmla="*/ 16 w 126"/>
                  <a:gd name="T27" fmla="*/ 15 h 135"/>
                  <a:gd name="T28" fmla="*/ 9 w 126"/>
                  <a:gd name="T29" fmla="*/ 9 h 135"/>
                  <a:gd name="T30" fmla="*/ 5 w 126"/>
                  <a:gd name="T31" fmla="*/ 8 h 135"/>
                  <a:gd name="T32" fmla="*/ 1 w 126"/>
                  <a:gd name="T33" fmla="*/ 8 h 135"/>
                  <a:gd name="T34" fmla="*/ 1 w 126"/>
                  <a:gd name="T35" fmla="*/ 1 h 135"/>
                  <a:gd name="T36" fmla="*/ 40 w 126"/>
                  <a:gd name="T37" fmla="*/ 1 h 135"/>
                  <a:gd name="T38" fmla="*/ 98 w 126"/>
                  <a:gd name="T39" fmla="*/ 100 h 135"/>
                  <a:gd name="T40" fmla="*/ 99 w 126"/>
                  <a:gd name="T41" fmla="*/ 100 h 135"/>
                  <a:gd name="T42" fmla="*/ 99 w 126"/>
                  <a:gd name="T43" fmla="*/ 96 h 135"/>
                  <a:gd name="T44" fmla="*/ 99 w 126"/>
                  <a:gd name="T45" fmla="*/ 24 h 135"/>
                  <a:gd name="T46" fmla="*/ 98 w 126"/>
                  <a:gd name="T47" fmla="*/ 16 h 135"/>
                  <a:gd name="T48" fmla="*/ 90 w 126"/>
                  <a:gd name="T49" fmla="*/ 9 h 135"/>
                  <a:gd name="T50" fmla="*/ 83 w 126"/>
                  <a:gd name="T51" fmla="*/ 8 h 135"/>
                  <a:gd name="T52" fmla="*/ 83 w 126"/>
                  <a:gd name="T53" fmla="*/ 1 h 135"/>
                  <a:gd name="T54" fmla="*/ 126 w 126"/>
                  <a:gd name="T55" fmla="*/ 1 h 135"/>
                  <a:gd name="T56" fmla="*/ 126 w 126"/>
                  <a:gd name="T57" fmla="*/ 8 h 135"/>
                  <a:gd name="T58" fmla="*/ 119 w 126"/>
                  <a:gd name="T59" fmla="*/ 9 h 135"/>
                  <a:gd name="T60" fmla="*/ 111 w 126"/>
                  <a:gd name="T61" fmla="*/ 16 h 135"/>
                  <a:gd name="T62" fmla="*/ 110 w 126"/>
                  <a:gd name="T63" fmla="*/ 27 h 135"/>
                  <a:gd name="T64" fmla="*/ 110 w 126"/>
                  <a:gd name="T65" fmla="*/ 129 h 135"/>
                  <a:gd name="T66" fmla="*/ 110 w 126"/>
                  <a:gd name="T67" fmla="*/ 135 h 135"/>
                  <a:gd name="T68" fmla="*/ 99 w 126"/>
                  <a:gd name="T69" fmla="*/ 135 h 135"/>
                  <a:gd name="T70" fmla="*/ 29 w 126"/>
                  <a:gd name="T71" fmla="*/ 15 h 135"/>
                  <a:gd name="T72" fmla="*/ 28 w 126"/>
                  <a:gd name="T73" fmla="*/ 1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6" h="135">
                    <a:moveTo>
                      <a:pt x="28" y="16"/>
                    </a:moveTo>
                    <a:cubicBezTo>
                      <a:pt x="28" y="17"/>
                      <a:pt x="28" y="19"/>
                      <a:pt x="28" y="20"/>
                    </a:cubicBezTo>
                    <a:cubicBezTo>
                      <a:pt x="28" y="50"/>
                      <a:pt x="28" y="79"/>
                      <a:pt x="28" y="109"/>
                    </a:cubicBezTo>
                    <a:cubicBezTo>
                      <a:pt x="28" y="112"/>
                      <a:pt x="28" y="115"/>
                      <a:pt x="28" y="119"/>
                    </a:cubicBezTo>
                    <a:cubicBezTo>
                      <a:pt x="29" y="124"/>
                      <a:pt x="31" y="126"/>
                      <a:pt x="37" y="127"/>
                    </a:cubicBezTo>
                    <a:cubicBezTo>
                      <a:pt x="39" y="127"/>
                      <a:pt x="41" y="128"/>
                      <a:pt x="44" y="128"/>
                    </a:cubicBezTo>
                    <a:cubicBezTo>
                      <a:pt x="44" y="130"/>
                      <a:pt x="44" y="133"/>
                      <a:pt x="44" y="135"/>
                    </a:cubicBezTo>
                    <a:cubicBezTo>
                      <a:pt x="29" y="135"/>
                      <a:pt x="15" y="135"/>
                      <a:pt x="0" y="135"/>
                    </a:cubicBezTo>
                    <a:cubicBezTo>
                      <a:pt x="0" y="133"/>
                      <a:pt x="0" y="131"/>
                      <a:pt x="0" y="128"/>
                    </a:cubicBezTo>
                    <a:cubicBezTo>
                      <a:pt x="3" y="128"/>
                      <a:pt x="5" y="127"/>
                      <a:pt x="8" y="127"/>
                    </a:cubicBezTo>
                    <a:cubicBezTo>
                      <a:pt x="12" y="127"/>
                      <a:pt x="15" y="124"/>
                      <a:pt x="16" y="120"/>
                    </a:cubicBezTo>
                    <a:cubicBezTo>
                      <a:pt x="16" y="118"/>
                      <a:pt x="16" y="115"/>
                      <a:pt x="16" y="113"/>
                    </a:cubicBezTo>
                    <a:cubicBezTo>
                      <a:pt x="16" y="82"/>
                      <a:pt x="16" y="50"/>
                      <a:pt x="16" y="19"/>
                    </a:cubicBezTo>
                    <a:cubicBezTo>
                      <a:pt x="16" y="18"/>
                      <a:pt x="16" y="17"/>
                      <a:pt x="16" y="15"/>
                    </a:cubicBezTo>
                    <a:cubicBezTo>
                      <a:pt x="16" y="11"/>
                      <a:pt x="14" y="9"/>
                      <a:pt x="9" y="9"/>
                    </a:cubicBezTo>
                    <a:cubicBezTo>
                      <a:pt x="8" y="8"/>
                      <a:pt x="7" y="8"/>
                      <a:pt x="5" y="8"/>
                    </a:cubicBezTo>
                    <a:cubicBezTo>
                      <a:pt x="4" y="8"/>
                      <a:pt x="2" y="8"/>
                      <a:pt x="1" y="8"/>
                    </a:cubicBezTo>
                    <a:cubicBezTo>
                      <a:pt x="1" y="5"/>
                      <a:pt x="1" y="3"/>
                      <a:pt x="1" y="1"/>
                    </a:cubicBezTo>
                    <a:cubicBezTo>
                      <a:pt x="14" y="1"/>
                      <a:pt x="27" y="1"/>
                      <a:pt x="40" y="1"/>
                    </a:cubicBezTo>
                    <a:cubicBezTo>
                      <a:pt x="59" y="34"/>
                      <a:pt x="79" y="67"/>
                      <a:pt x="98" y="100"/>
                    </a:cubicBezTo>
                    <a:cubicBezTo>
                      <a:pt x="98" y="100"/>
                      <a:pt x="99" y="100"/>
                      <a:pt x="99" y="100"/>
                    </a:cubicBezTo>
                    <a:cubicBezTo>
                      <a:pt x="99" y="99"/>
                      <a:pt x="99" y="97"/>
                      <a:pt x="99" y="96"/>
                    </a:cubicBezTo>
                    <a:cubicBezTo>
                      <a:pt x="99" y="72"/>
                      <a:pt x="99" y="48"/>
                      <a:pt x="99" y="24"/>
                    </a:cubicBezTo>
                    <a:cubicBezTo>
                      <a:pt x="99" y="21"/>
                      <a:pt x="99" y="19"/>
                      <a:pt x="98" y="16"/>
                    </a:cubicBezTo>
                    <a:cubicBezTo>
                      <a:pt x="97" y="12"/>
                      <a:pt x="94" y="9"/>
                      <a:pt x="90" y="9"/>
                    </a:cubicBezTo>
                    <a:cubicBezTo>
                      <a:pt x="88" y="8"/>
                      <a:pt x="86" y="8"/>
                      <a:pt x="83" y="8"/>
                    </a:cubicBezTo>
                    <a:cubicBezTo>
                      <a:pt x="83" y="5"/>
                      <a:pt x="83" y="3"/>
                      <a:pt x="83" y="1"/>
                    </a:cubicBezTo>
                    <a:cubicBezTo>
                      <a:pt x="87" y="0"/>
                      <a:pt x="115" y="0"/>
                      <a:pt x="126" y="1"/>
                    </a:cubicBezTo>
                    <a:cubicBezTo>
                      <a:pt x="126" y="3"/>
                      <a:pt x="126" y="5"/>
                      <a:pt x="126" y="8"/>
                    </a:cubicBezTo>
                    <a:cubicBezTo>
                      <a:pt x="124" y="8"/>
                      <a:pt x="122" y="8"/>
                      <a:pt x="119" y="9"/>
                    </a:cubicBezTo>
                    <a:cubicBezTo>
                      <a:pt x="115" y="9"/>
                      <a:pt x="112" y="12"/>
                      <a:pt x="111" y="16"/>
                    </a:cubicBezTo>
                    <a:cubicBezTo>
                      <a:pt x="111" y="20"/>
                      <a:pt x="110" y="23"/>
                      <a:pt x="110" y="27"/>
                    </a:cubicBezTo>
                    <a:cubicBezTo>
                      <a:pt x="110" y="61"/>
                      <a:pt x="110" y="95"/>
                      <a:pt x="110" y="129"/>
                    </a:cubicBezTo>
                    <a:cubicBezTo>
                      <a:pt x="110" y="131"/>
                      <a:pt x="110" y="133"/>
                      <a:pt x="110" y="135"/>
                    </a:cubicBezTo>
                    <a:cubicBezTo>
                      <a:pt x="106" y="135"/>
                      <a:pt x="103" y="135"/>
                      <a:pt x="99" y="135"/>
                    </a:cubicBezTo>
                    <a:cubicBezTo>
                      <a:pt x="76" y="95"/>
                      <a:pt x="52" y="55"/>
                      <a:pt x="29" y="15"/>
                    </a:cubicBezTo>
                    <a:cubicBezTo>
                      <a:pt x="28" y="15"/>
                      <a:pt x="28" y="15"/>
                      <a:pt x="28" y="16"/>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3" name="Freeform 20">
                <a:extLst>
                  <a:ext uri="{FF2B5EF4-FFF2-40B4-BE49-F238E27FC236}">
                    <a16:creationId xmlns:a16="http://schemas.microsoft.com/office/drawing/2014/main" id="{AFBC22B1-E0E5-491D-8D3A-0CADD301B3F1}"/>
                  </a:ext>
                </a:extLst>
              </p:cNvPr>
              <p:cNvSpPr>
                <a:spLocks/>
              </p:cNvSpPr>
              <p:nvPr/>
            </p:nvSpPr>
            <p:spPr bwMode="auto">
              <a:xfrm>
                <a:off x="8233341" y="3887973"/>
                <a:ext cx="352419" cy="384457"/>
              </a:xfrm>
              <a:custGeom>
                <a:avLst/>
                <a:gdLst>
                  <a:gd name="T0" fmla="*/ 0 w 124"/>
                  <a:gd name="T1" fmla="*/ 8 h 135"/>
                  <a:gd name="T2" fmla="*/ 0 w 124"/>
                  <a:gd name="T3" fmla="*/ 1 h 135"/>
                  <a:gd name="T4" fmla="*/ 105 w 124"/>
                  <a:gd name="T5" fmla="*/ 1 h 135"/>
                  <a:gd name="T6" fmla="*/ 117 w 124"/>
                  <a:gd name="T7" fmla="*/ 35 h 135"/>
                  <a:gd name="T8" fmla="*/ 110 w 124"/>
                  <a:gd name="T9" fmla="*/ 39 h 135"/>
                  <a:gd name="T10" fmla="*/ 107 w 124"/>
                  <a:gd name="T11" fmla="*/ 33 h 135"/>
                  <a:gd name="T12" fmla="*/ 78 w 124"/>
                  <a:gd name="T13" fmla="*/ 11 h 135"/>
                  <a:gd name="T14" fmla="*/ 34 w 124"/>
                  <a:gd name="T15" fmla="*/ 11 h 135"/>
                  <a:gd name="T16" fmla="*/ 34 w 124"/>
                  <a:gd name="T17" fmla="*/ 61 h 135"/>
                  <a:gd name="T18" fmla="*/ 55 w 124"/>
                  <a:gd name="T19" fmla="*/ 60 h 135"/>
                  <a:gd name="T20" fmla="*/ 69 w 124"/>
                  <a:gd name="T21" fmla="*/ 45 h 135"/>
                  <a:gd name="T22" fmla="*/ 70 w 124"/>
                  <a:gd name="T23" fmla="*/ 36 h 135"/>
                  <a:gd name="T24" fmla="*/ 78 w 124"/>
                  <a:gd name="T25" fmla="*/ 36 h 135"/>
                  <a:gd name="T26" fmla="*/ 78 w 124"/>
                  <a:gd name="T27" fmla="*/ 95 h 135"/>
                  <a:gd name="T28" fmla="*/ 74 w 124"/>
                  <a:gd name="T29" fmla="*/ 95 h 135"/>
                  <a:gd name="T30" fmla="*/ 70 w 124"/>
                  <a:gd name="T31" fmla="*/ 95 h 135"/>
                  <a:gd name="T32" fmla="*/ 70 w 124"/>
                  <a:gd name="T33" fmla="*/ 88 h 135"/>
                  <a:gd name="T34" fmla="*/ 68 w 124"/>
                  <a:gd name="T35" fmla="*/ 81 h 135"/>
                  <a:gd name="T36" fmla="*/ 58 w 124"/>
                  <a:gd name="T37" fmla="*/ 71 h 135"/>
                  <a:gd name="T38" fmla="*/ 34 w 124"/>
                  <a:gd name="T39" fmla="*/ 70 h 135"/>
                  <a:gd name="T40" fmla="*/ 33 w 124"/>
                  <a:gd name="T41" fmla="*/ 74 h 135"/>
                  <a:gd name="T42" fmla="*/ 33 w 124"/>
                  <a:gd name="T43" fmla="*/ 115 h 135"/>
                  <a:gd name="T44" fmla="*/ 43 w 124"/>
                  <a:gd name="T45" fmla="*/ 125 h 135"/>
                  <a:gd name="T46" fmla="*/ 69 w 124"/>
                  <a:gd name="T47" fmla="*/ 125 h 135"/>
                  <a:gd name="T48" fmla="*/ 112 w 124"/>
                  <a:gd name="T49" fmla="*/ 97 h 135"/>
                  <a:gd name="T50" fmla="*/ 115 w 124"/>
                  <a:gd name="T51" fmla="*/ 90 h 135"/>
                  <a:gd name="T52" fmla="*/ 124 w 124"/>
                  <a:gd name="T53" fmla="*/ 93 h 135"/>
                  <a:gd name="T54" fmla="*/ 109 w 124"/>
                  <a:gd name="T55" fmla="*/ 135 h 135"/>
                  <a:gd name="T56" fmla="*/ 0 w 124"/>
                  <a:gd name="T57" fmla="*/ 135 h 135"/>
                  <a:gd name="T58" fmla="*/ 0 w 124"/>
                  <a:gd name="T59" fmla="*/ 128 h 135"/>
                  <a:gd name="T60" fmla="*/ 8 w 124"/>
                  <a:gd name="T61" fmla="*/ 127 h 135"/>
                  <a:gd name="T62" fmla="*/ 15 w 124"/>
                  <a:gd name="T63" fmla="*/ 120 h 135"/>
                  <a:gd name="T64" fmla="*/ 16 w 124"/>
                  <a:gd name="T65" fmla="*/ 113 h 135"/>
                  <a:gd name="T66" fmla="*/ 16 w 124"/>
                  <a:gd name="T67" fmla="*/ 21 h 135"/>
                  <a:gd name="T68" fmla="*/ 16 w 124"/>
                  <a:gd name="T69" fmla="*/ 16 h 135"/>
                  <a:gd name="T70" fmla="*/ 8 w 124"/>
                  <a:gd name="T71" fmla="*/ 9 h 135"/>
                  <a:gd name="T72" fmla="*/ 4 w 124"/>
                  <a:gd name="T73" fmla="*/ 8 h 135"/>
                  <a:gd name="T74" fmla="*/ 0 w 124"/>
                  <a:gd name="T75" fmla="*/ 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4" h="135">
                    <a:moveTo>
                      <a:pt x="0" y="8"/>
                    </a:moveTo>
                    <a:cubicBezTo>
                      <a:pt x="0" y="5"/>
                      <a:pt x="0" y="3"/>
                      <a:pt x="0" y="1"/>
                    </a:cubicBezTo>
                    <a:cubicBezTo>
                      <a:pt x="3" y="0"/>
                      <a:pt x="98" y="0"/>
                      <a:pt x="105" y="1"/>
                    </a:cubicBezTo>
                    <a:cubicBezTo>
                      <a:pt x="109" y="12"/>
                      <a:pt x="113" y="24"/>
                      <a:pt x="117" y="35"/>
                    </a:cubicBezTo>
                    <a:cubicBezTo>
                      <a:pt x="115" y="37"/>
                      <a:pt x="112" y="38"/>
                      <a:pt x="110" y="39"/>
                    </a:cubicBezTo>
                    <a:cubicBezTo>
                      <a:pt x="109" y="36"/>
                      <a:pt x="108" y="35"/>
                      <a:pt x="107" y="33"/>
                    </a:cubicBezTo>
                    <a:cubicBezTo>
                      <a:pt x="101" y="20"/>
                      <a:pt x="92" y="13"/>
                      <a:pt x="78" y="11"/>
                    </a:cubicBezTo>
                    <a:cubicBezTo>
                      <a:pt x="63" y="10"/>
                      <a:pt x="48" y="11"/>
                      <a:pt x="34" y="11"/>
                    </a:cubicBezTo>
                    <a:cubicBezTo>
                      <a:pt x="33" y="15"/>
                      <a:pt x="33" y="55"/>
                      <a:pt x="34" y="61"/>
                    </a:cubicBezTo>
                    <a:cubicBezTo>
                      <a:pt x="41" y="61"/>
                      <a:pt x="48" y="61"/>
                      <a:pt x="55" y="60"/>
                    </a:cubicBezTo>
                    <a:cubicBezTo>
                      <a:pt x="64" y="59"/>
                      <a:pt x="68" y="54"/>
                      <a:pt x="69" y="45"/>
                    </a:cubicBezTo>
                    <a:cubicBezTo>
                      <a:pt x="70" y="42"/>
                      <a:pt x="70" y="39"/>
                      <a:pt x="70" y="36"/>
                    </a:cubicBezTo>
                    <a:cubicBezTo>
                      <a:pt x="73" y="36"/>
                      <a:pt x="75" y="36"/>
                      <a:pt x="78" y="36"/>
                    </a:cubicBezTo>
                    <a:cubicBezTo>
                      <a:pt x="78" y="56"/>
                      <a:pt x="78" y="75"/>
                      <a:pt x="78" y="95"/>
                    </a:cubicBezTo>
                    <a:cubicBezTo>
                      <a:pt x="77" y="95"/>
                      <a:pt x="76" y="95"/>
                      <a:pt x="74" y="95"/>
                    </a:cubicBezTo>
                    <a:cubicBezTo>
                      <a:pt x="73" y="95"/>
                      <a:pt x="72" y="95"/>
                      <a:pt x="70" y="95"/>
                    </a:cubicBezTo>
                    <a:cubicBezTo>
                      <a:pt x="70" y="93"/>
                      <a:pt x="70" y="90"/>
                      <a:pt x="70" y="88"/>
                    </a:cubicBezTo>
                    <a:cubicBezTo>
                      <a:pt x="69" y="86"/>
                      <a:pt x="69" y="83"/>
                      <a:pt x="68" y="81"/>
                    </a:cubicBezTo>
                    <a:cubicBezTo>
                      <a:pt x="67" y="75"/>
                      <a:pt x="64" y="72"/>
                      <a:pt x="58" y="71"/>
                    </a:cubicBezTo>
                    <a:cubicBezTo>
                      <a:pt x="50" y="69"/>
                      <a:pt x="42" y="70"/>
                      <a:pt x="34" y="70"/>
                    </a:cubicBezTo>
                    <a:cubicBezTo>
                      <a:pt x="33" y="72"/>
                      <a:pt x="33" y="73"/>
                      <a:pt x="33" y="74"/>
                    </a:cubicBezTo>
                    <a:cubicBezTo>
                      <a:pt x="33" y="88"/>
                      <a:pt x="33" y="102"/>
                      <a:pt x="33" y="115"/>
                    </a:cubicBezTo>
                    <a:cubicBezTo>
                      <a:pt x="33" y="124"/>
                      <a:pt x="34" y="125"/>
                      <a:pt x="43" y="125"/>
                    </a:cubicBezTo>
                    <a:cubicBezTo>
                      <a:pt x="52" y="125"/>
                      <a:pt x="60" y="125"/>
                      <a:pt x="69" y="125"/>
                    </a:cubicBezTo>
                    <a:cubicBezTo>
                      <a:pt x="89" y="125"/>
                      <a:pt x="104" y="115"/>
                      <a:pt x="112" y="97"/>
                    </a:cubicBezTo>
                    <a:cubicBezTo>
                      <a:pt x="113" y="95"/>
                      <a:pt x="114" y="93"/>
                      <a:pt x="115" y="90"/>
                    </a:cubicBezTo>
                    <a:cubicBezTo>
                      <a:pt x="118" y="91"/>
                      <a:pt x="121" y="92"/>
                      <a:pt x="124" y="93"/>
                    </a:cubicBezTo>
                    <a:cubicBezTo>
                      <a:pt x="119" y="108"/>
                      <a:pt x="114" y="121"/>
                      <a:pt x="109" y="135"/>
                    </a:cubicBezTo>
                    <a:cubicBezTo>
                      <a:pt x="73" y="135"/>
                      <a:pt x="37" y="135"/>
                      <a:pt x="0" y="135"/>
                    </a:cubicBezTo>
                    <a:cubicBezTo>
                      <a:pt x="0" y="133"/>
                      <a:pt x="0" y="131"/>
                      <a:pt x="0" y="128"/>
                    </a:cubicBezTo>
                    <a:cubicBezTo>
                      <a:pt x="3" y="128"/>
                      <a:pt x="6" y="128"/>
                      <a:pt x="8" y="127"/>
                    </a:cubicBezTo>
                    <a:cubicBezTo>
                      <a:pt x="13" y="126"/>
                      <a:pt x="15" y="125"/>
                      <a:pt x="15" y="120"/>
                    </a:cubicBezTo>
                    <a:cubicBezTo>
                      <a:pt x="16" y="118"/>
                      <a:pt x="16" y="115"/>
                      <a:pt x="16" y="113"/>
                    </a:cubicBezTo>
                    <a:cubicBezTo>
                      <a:pt x="16" y="82"/>
                      <a:pt x="16" y="52"/>
                      <a:pt x="16" y="21"/>
                    </a:cubicBezTo>
                    <a:cubicBezTo>
                      <a:pt x="16" y="20"/>
                      <a:pt x="16" y="18"/>
                      <a:pt x="16" y="16"/>
                    </a:cubicBezTo>
                    <a:cubicBezTo>
                      <a:pt x="15" y="11"/>
                      <a:pt x="13" y="9"/>
                      <a:pt x="8" y="9"/>
                    </a:cubicBezTo>
                    <a:cubicBezTo>
                      <a:pt x="7" y="9"/>
                      <a:pt x="6" y="8"/>
                      <a:pt x="4" y="8"/>
                    </a:cubicBezTo>
                    <a:cubicBezTo>
                      <a:pt x="3" y="8"/>
                      <a:pt x="2" y="8"/>
                      <a:pt x="0" y="8"/>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4" name="Freeform 21">
                <a:extLst>
                  <a:ext uri="{FF2B5EF4-FFF2-40B4-BE49-F238E27FC236}">
                    <a16:creationId xmlns:a16="http://schemas.microsoft.com/office/drawing/2014/main" id="{52A94EBF-BEA5-40C1-BA72-F097DF0149EB}"/>
                  </a:ext>
                </a:extLst>
              </p:cNvPr>
              <p:cNvSpPr>
                <a:spLocks/>
              </p:cNvSpPr>
              <p:nvPr/>
            </p:nvSpPr>
            <p:spPr bwMode="auto">
              <a:xfrm>
                <a:off x="4949441" y="3891177"/>
                <a:ext cx="352419" cy="381253"/>
              </a:xfrm>
              <a:custGeom>
                <a:avLst/>
                <a:gdLst>
                  <a:gd name="T0" fmla="*/ 33 w 123"/>
                  <a:gd name="T1" fmla="*/ 60 h 134"/>
                  <a:gd name="T2" fmla="*/ 55 w 123"/>
                  <a:gd name="T3" fmla="*/ 59 h 134"/>
                  <a:gd name="T4" fmla="*/ 68 w 123"/>
                  <a:gd name="T5" fmla="*/ 45 h 134"/>
                  <a:gd name="T6" fmla="*/ 70 w 123"/>
                  <a:gd name="T7" fmla="*/ 35 h 134"/>
                  <a:gd name="T8" fmla="*/ 77 w 123"/>
                  <a:gd name="T9" fmla="*/ 35 h 134"/>
                  <a:gd name="T10" fmla="*/ 77 w 123"/>
                  <a:gd name="T11" fmla="*/ 94 h 134"/>
                  <a:gd name="T12" fmla="*/ 75 w 123"/>
                  <a:gd name="T13" fmla="*/ 94 h 134"/>
                  <a:gd name="T14" fmla="*/ 70 w 123"/>
                  <a:gd name="T15" fmla="*/ 94 h 134"/>
                  <a:gd name="T16" fmla="*/ 69 w 123"/>
                  <a:gd name="T17" fmla="*/ 83 h 134"/>
                  <a:gd name="T18" fmla="*/ 54 w 123"/>
                  <a:gd name="T19" fmla="*/ 69 h 134"/>
                  <a:gd name="T20" fmla="*/ 33 w 123"/>
                  <a:gd name="T21" fmla="*/ 69 h 134"/>
                  <a:gd name="T22" fmla="*/ 33 w 123"/>
                  <a:gd name="T23" fmla="*/ 73 h 134"/>
                  <a:gd name="T24" fmla="*/ 33 w 123"/>
                  <a:gd name="T25" fmla="*/ 114 h 134"/>
                  <a:gd name="T26" fmla="*/ 43 w 123"/>
                  <a:gd name="T27" fmla="*/ 124 h 134"/>
                  <a:gd name="T28" fmla="*/ 68 w 123"/>
                  <a:gd name="T29" fmla="*/ 124 h 134"/>
                  <a:gd name="T30" fmla="*/ 112 w 123"/>
                  <a:gd name="T31" fmla="*/ 96 h 134"/>
                  <a:gd name="T32" fmla="*/ 115 w 123"/>
                  <a:gd name="T33" fmla="*/ 90 h 134"/>
                  <a:gd name="T34" fmla="*/ 115 w 123"/>
                  <a:gd name="T35" fmla="*/ 90 h 134"/>
                  <a:gd name="T36" fmla="*/ 123 w 123"/>
                  <a:gd name="T37" fmla="*/ 92 h 134"/>
                  <a:gd name="T38" fmla="*/ 109 w 123"/>
                  <a:gd name="T39" fmla="*/ 134 h 134"/>
                  <a:gd name="T40" fmla="*/ 0 w 123"/>
                  <a:gd name="T41" fmla="*/ 134 h 134"/>
                  <a:gd name="T42" fmla="*/ 0 w 123"/>
                  <a:gd name="T43" fmla="*/ 127 h 134"/>
                  <a:gd name="T44" fmla="*/ 8 w 123"/>
                  <a:gd name="T45" fmla="*/ 126 h 134"/>
                  <a:gd name="T46" fmla="*/ 15 w 123"/>
                  <a:gd name="T47" fmla="*/ 120 h 134"/>
                  <a:gd name="T48" fmla="*/ 16 w 123"/>
                  <a:gd name="T49" fmla="*/ 113 h 134"/>
                  <a:gd name="T50" fmla="*/ 16 w 123"/>
                  <a:gd name="T51" fmla="*/ 20 h 134"/>
                  <a:gd name="T52" fmla="*/ 5 w 123"/>
                  <a:gd name="T53" fmla="*/ 7 h 134"/>
                  <a:gd name="T54" fmla="*/ 0 w 123"/>
                  <a:gd name="T55" fmla="*/ 7 h 134"/>
                  <a:gd name="T56" fmla="*/ 0 w 123"/>
                  <a:gd name="T57" fmla="*/ 0 h 134"/>
                  <a:gd name="T58" fmla="*/ 105 w 123"/>
                  <a:gd name="T59" fmla="*/ 0 h 134"/>
                  <a:gd name="T60" fmla="*/ 117 w 123"/>
                  <a:gd name="T61" fmla="*/ 35 h 134"/>
                  <a:gd name="T62" fmla="*/ 109 w 123"/>
                  <a:gd name="T63" fmla="*/ 38 h 134"/>
                  <a:gd name="T64" fmla="*/ 107 w 123"/>
                  <a:gd name="T65" fmla="*/ 34 h 134"/>
                  <a:gd name="T66" fmla="*/ 105 w 123"/>
                  <a:gd name="T67" fmla="*/ 29 h 134"/>
                  <a:gd name="T68" fmla="*/ 78 w 123"/>
                  <a:gd name="T69" fmla="*/ 11 h 134"/>
                  <a:gd name="T70" fmla="*/ 42 w 123"/>
                  <a:gd name="T71" fmla="*/ 10 h 134"/>
                  <a:gd name="T72" fmla="*/ 33 w 123"/>
                  <a:gd name="T73" fmla="*/ 10 h 134"/>
                  <a:gd name="T74" fmla="*/ 33 w 123"/>
                  <a:gd name="T75" fmla="*/ 6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3" h="134">
                    <a:moveTo>
                      <a:pt x="33" y="60"/>
                    </a:moveTo>
                    <a:cubicBezTo>
                      <a:pt x="41" y="60"/>
                      <a:pt x="48" y="61"/>
                      <a:pt x="55" y="59"/>
                    </a:cubicBezTo>
                    <a:cubicBezTo>
                      <a:pt x="63" y="57"/>
                      <a:pt x="67" y="53"/>
                      <a:pt x="68" y="45"/>
                    </a:cubicBezTo>
                    <a:cubicBezTo>
                      <a:pt x="69" y="42"/>
                      <a:pt x="69" y="39"/>
                      <a:pt x="70" y="35"/>
                    </a:cubicBezTo>
                    <a:cubicBezTo>
                      <a:pt x="72" y="35"/>
                      <a:pt x="75" y="35"/>
                      <a:pt x="77" y="35"/>
                    </a:cubicBezTo>
                    <a:cubicBezTo>
                      <a:pt x="77" y="55"/>
                      <a:pt x="77" y="74"/>
                      <a:pt x="77" y="94"/>
                    </a:cubicBezTo>
                    <a:cubicBezTo>
                      <a:pt x="76" y="94"/>
                      <a:pt x="75" y="94"/>
                      <a:pt x="75" y="94"/>
                    </a:cubicBezTo>
                    <a:cubicBezTo>
                      <a:pt x="73" y="94"/>
                      <a:pt x="71" y="94"/>
                      <a:pt x="70" y="94"/>
                    </a:cubicBezTo>
                    <a:cubicBezTo>
                      <a:pt x="69" y="90"/>
                      <a:pt x="69" y="86"/>
                      <a:pt x="69" y="83"/>
                    </a:cubicBezTo>
                    <a:cubicBezTo>
                      <a:pt x="67" y="74"/>
                      <a:pt x="63" y="70"/>
                      <a:pt x="54" y="69"/>
                    </a:cubicBezTo>
                    <a:cubicBezTo>
                      <a:pt x="47" y="69"/>
                      <a:pt x="40" y="69"/>
                      <a:pt x="33" y="69"/>
                    </a:cubicBezTo>
                    <a:cubicBezTo>
                      <a:pt x="33" y="71"/>
                      <a:pt x="33" y="72"/>
                      <a:pt x="33" y="73"/>
                    </a:cubicBezTo>
                    <a:cubicBezTo>
                      <a:pt x="33" y="87"/>
                      <a:pt x="33" y="101"/>
                      <a:pt x="33" y="114"/>
                    </a:cubicBezTo>
                    <a:cubicBezTo>
                      <a:pt x="33" y="123"/>
                      <a:pt x="34" y="124"/>
                      <a:pt x="43" y="124"/>
                    </a:cubicBezTo>
                    <a:cubicBezTo>
                      <a:pt x="51" y="124"/>
                      <a:pt x="60" y="124"/>
                      <a:pt x="68" y="124"/>
                    </a:cubicBezTo>
                    <a:cubicBezTo>
                      <a:pt x="89" y="124"/>
                      <a:pt x="103" y="114"/>
                      <a:pt x="112" y="96"/>
                    </a:cubicBezTo>
                    <a:cubicBezTo>
                      <a:pt x="113" y="94"/>
                      <a:pt x="114" y="92"/>
                      <a:pt x="115" y="90"/>
                    </a:cubicBezTo>
                    <a:cubicBezTo>
                      <a:pt x="115" y="90"/>
                      <a:pt x="115" y="90"/>
                      <a:pt x="115" y="90"/>
                    </a:cubicBezTo>
                    <a:cubicBezTo>
                      <a:pt x="118" y="90"/>
                      <a:pt x="120" y="91"/>
                      <a:pt x="123" y="92"/>
                    </a:cubicBezTo>
                    <a:cubicBezTo>
                      <a:pt x="118" y="107"/>
                      <a:pt x="113" y="120"/>
                      <a:pt x="109" y="134"/>
                    </a:cubicBezTo>
                    <a:cubicBezTo>
                      <a:pt x="72" y="134"/>
                      <a:pt x="36" y="134"/>
                      <a:pt x="0" y="134"/>
                    </a:cubicBezTo>
                    <a:cubicBezTo>
                      <a:pt x="0" y="132"/>
                      <a:pt x="0" y="130"/>
                      <a:pt x="0" y="127"/>
                    </a:cubicBezTo>
                    <a:cubicBezTo>
                      <a:pt x="2" y="127"/>
                      <a:pt x="5" y="126"/>
                      <a:pt x="8" y="126"/>
                    </a:cubicBezTo>
                    <a:cubicBezTo>
                      <a:pt x="12" y="126"/>
                      <a:pt x="14" y="124"/>
                      <a:pt x="15" y="120"/>
                    </a:cubicBezTo>
                    <a:cubicBezTo>
                      <a:pt x="15" y="118"/>
                      <a:pt x="16" y="115"/>
                      <a:pt x="16" y="113"/>
                    </a:cubicBezTo>
                    <a:cubicBezTo>
                      <a:pt x="16" y="82"/>
                      <a:pt x="16" y="51"/>
                      <a:pt x="16" y="20"/>
                    </a:cubicBezTo>
                    <a:cubicBezTo>
                      <a:pt x="16" y="10"/>
                      <a:pt x="14" y="8"/>
                      <a:pt x="5" y="7"/>
                    </a:cubicBezTo>
                    <a:cubicBezTo>
                      <a:pt x="3" y="7"/>
                      <a:pt x="1" y="7"/>
                      <a:pt x="0" y="7"/>
                    </a:cubicBezTo>
                    <a:cubicBezTo>
                      <a:pt x="0" y="4"/>
                      <a:pt x="0" y="2"/>
                      <a:pt x="0" y="0"/>
                    </a:cubicBezTo>
                    <a:cubicBezTo>
                      <a:pt x="34" y="0"/>
                      <a:pt x="69" y="0"/>
                      <a:pt x="105" y="0"/>
                    </a:cubicBezTo>
                    <a:cubicBezTo>
                      <a:pt x="109" y="11"/>
                      <a:pt x="112" y="22"/>
                      <a:pt x="117" y="35"/>
                    </a:cubicBezTo>
                    <a:cubicBezTo>
                      <a:pt x="114" y="36"/>
                      <a:pt x="112" y="37"/>
                      <a:pt x="109" y="38"/>
                    </a:cubicBezTo>
                    <a:cubicBezTo>
                      <a:pt x="108" y="36"/>
                      <a:pt x="108" y="35"/>
                      <a:pt x="107" y="34"/>
                    </a:cubicBezTo>
                    <a:cubicBezTo>
                      <a:pt x="107" y="32"/>
                      <a:pt x="106" y="31"/>
                      <a:pt x="105" y="29"/>
                    </a:cubicBezTo>
                    <a:cubicBezTo>
                      <a:pt x="100" y="18"/>
                      <a:pt x="90" y="11"/>
                      <a:pt x="78" y="11"/>
                    </a:cubicBezTo>
                    <a:cubicBezTo>
                      <a:pt x="66" y="10"/>
                      <a:pt x="54" y="10"/>
                      <a:pt x="42" y="10"/>
                    </a:cubicBezTo>
                    <a:cubicBezTo>
                      <a:pt x="39" y="10"/>
                      <a:pt x="36" y="10"/>
                      <a:pt x="33" y="10"/>
                    </a:cubicBezTo>
                    <a:cubicBezTo>
                      <a:pt x="33" y="26"/>
                      <a:pt x="33" y="43"/>
                      <a:pt x="33" y="6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5" name="Freeform 22">
                <a:extLst>
                  <a:ext uri="{FF2B5EF4-FFF2-40B4-BE49-F238E27FC236}">
                    <a16:creationId xmlns:a16="http://schemas.microsoft.com/office/drawing/2014/main" id="{13446D84-1439-4CA9-B653-7FB33B0DC865}"/>
                  </a:ext>
                </a:extLst>
              </p:cNvPr>
              <p:cNvSpPr>
                <a:spLocks/>
              </p:cNvSpPr>
              <p:nvPr/>
            </p:nvSpPr>
            <p:spPr bwMode="auto">
              <a:xfrm>
                <a:off x="5897767" y="3891177"/>
                <a:ext cx="358826" cy="381253"/>
              </a:xfrm>
              <a:custGeom>
                <a:avLst/>
                <a:gdLst>
                  <a:gd name="T0" fmla="*/ 43 w 126"/>
                  <a:gd name="T1" fmla="*/ 134 h 134"/>
                  <a:gd name="T2" fmla="*/ 0 w 126"/>
                  <a:gd name="T3" fmla="*/ 134 h 134"/>
                  <a:gd name="T4" fmla="*/ 0 w 126"/>
                  <a:gd name="T5" fmla="*/ 127 h 134"/>
                  <a:gd name="T6" fmla="*/ 7 w 126"/>
                  <a:gd name="T7" fmla="*/ 126 h 134"/>
                  <a:gd name="T8" fmla="*/ 16 w 126"/>
                  <a:gd name="T9" fmla="*/ 118 h 134"/>
                  <a:gd name="T10" fmla="*/ 16 w 126"/>
                  <a:gd name="T11" fmla="*/ 110 h 134"/>
                  <a:gd name="T12" fmla="*/ 16 w 126"/>
                  <a:gd name="T13" fmla="*/ 18 h 134"/>
                  <a:gd name="T14" fmla="*/ 5 w 126"/>
                  <a:gd name="T15" fmla="*/ 7 h 134"/>
                  <a:gd name="T16" fmla="*/ 0 w 126"/>
                  <a:gd name="T17" fmla="*/ 7 h 134"/>
                  <a:gd name="T18" fmla="*/ 0 w 126"/>
                  <a:gd name="T19" fmla="*/ 0 h 134"/>
                  <a:gd name="T20" fmla="*/ 40 w 126"/>
                  <a:gd name="T21" fmla="*/ 0 h 134"/>
                  <a:gd name="T22" fmla="*/ 98 w 126"/>
                  <a:gd name="T23" fmla="*/ 100 h 134"/>
                  <a:gd name="T24" fmla="*/ 99 w 126"/>
                  <a:gd name="T25" fmla="*/ 96 h 134"/>
                  <a:gd name="T26" fmla="*/ 99 w 126"/>
                  <a:gd name="T27" fmla="*/ 24 h 134"/>
                  <a:gd name="T28" fmla="*/ 98 w 126"/>
                  <a:gd name="T29" fmla="*/ 17 h 134"/>
                  <a:gd name="T30" fmla="*/ 89 w 126"/>
                  <a:gd name="T31" fmla="*/ 7 h 134"/>
                  <a:gd name="T32" fmla="*/ 83 w 126"/>
                  <a:gd name="T33" fmla="*/ 7 h 134"/>
                  <a:gd name="T34" fmla="*/ 83 w 126"/>
                  <a:gd name="T35" fmla="*/ 4 h 134"/>
                  <a:gd name="T36" fmla="*/ 83 w 126"/>
                  <a:gd name="T37" fmla="*/ 0 h 134"/>
                  <a:gd name="T38" fmla="*/ 125 w 126"/>
                  <a:gd name="T39" fmla="*/ 0 h 134"/>
                  <a:gd name="T40" fmla="*/ 126 w 126"/>
                  <a:gd name="T41" fmla="*/ 3 h 134"/>
                  <a:gd name="T42" fmla="*/ 126 w 126"/>
                  <a:gd name="T43" fmla="*/ 7 h 134"/>
                  <a:gd name="T44" fmla="*/ 120 w 126"/>
                  <a:gd name="T45" fmla="*/ 7 h 134"/>
                  <a:gd name="T46" fmla="*/ 110 w 126"/>
                  <a:gd name="T47" fmla="*/ 16 h 134"/>
                  <a:gd name="T48" fmla="*/ 110 w 126"/>
                  <a:gd name="T49" fmla="*/ 26 h 134"/>
                  <a:gd name="T50" fmla="*/ 110 w 126"/>
                  <a:gd name="T51" fmla="*/ 128 h 134"/>
                  <a:gd name="T52" fmla="*/ 110 w 126"/>
                  <a:gd name="T53" fmla="*/ 134 h 134"/>
                  <a:gd name="T54" fmla="*/ 98 w 126"/>
                  <a:gd name="T55" fmla="*/ 134 h 134"/>
                  <a:gd name="T56" fmla="*/ 28 w 126"/>
                  <a:gd name="T57" fmla="*/ 14 h 134"/>
                  <a:gd name="T58" fmla="*/ 28 w 126"/>
                  <a:gd name="T59" fmla="*/ 14 h 134"/>
                  <a:gd name="T60" fmla="*/ 27 w 126"/>
                  <a:gd name="T61" fmla="*/ 17 h 134"/>
                  <a:gd name="T62" fmla="*/ 27 w 126"/>
                  <a:gd name="T63" fmla="*/ 110 h 134"/>
                  <a:gd name="T64" fmla="*/ 28 w 126"/>
                  <a:gd name="T65" fmla="*/ 118 h 134"/>
                  <a:gd name="T66" fmla="*/ 36 w 126"/>
                  <a:gd name="T67" fmla="*/ 126 h 134"/>
                  <a:gd name="T68" fmla="*/ 43 w 126"/>
                  <a:gd name="T69" fmla="*/ 127 h 134"/>
                  <a:gd name="T70" fmla="*/ 43 w 126"/>
                  <a:gd name="T7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6" h="134">
                    <a:moveTo>
                      <a:pt x="43" y="134"/>
                    </a:moveTo>
                    <a:cubicBezTo>
                      <a:pt x="29" y="134"/>
                      <a:pt x="14" y="134"/>
                      <a:pt x="0" y="134"/>
                    </a:cubicBezTo>
                    <a:cubicBezTo>
                      <a:pt x="0" y="132"/>
                      <a:pt x="0" y="130"/>
                      <a:pt x="0" y="127"/>
                    </a:cubicBezTo>
                    <a:cubicBezTo>
                      <a:pt x="2" y="127"/>
                      <a:pt x="5" y="127"/>
                      <a:pt x="7" y="126"/>
                    </a:cubicBezTo>
                    <a:cubicBezTo>
                      <a:pt x="13" y="125"/>
                      <a:pt x="15" y="123"/>
                      <a:pt x="16" y="118"/>
                    </a:cubicBezTo>
                    <a:cubicBezTo>
                      <a:pt x="16" y="115"/>
                      <a:pt x="16" y="113"/>
                      <a:pt x="16" y="110"/>
                    </a:cubicBezTo>
                    <a:cubicBezTo>
                      <a:pt x="16" y="80"/>
                      <a:pt x="16" y="49"/>
                      <a:pt x="16" y="18"/>
                    </a:cubicBezTo>
                    <a:cubicBezTo>
                      <a:pt x="16" y="9"/>
                      <a:pt x="14" y="8"/>
                      <a:pt x="5" y="7"/>
                    </a:cubicBezTo>
                    <a:cubicBezTo>
                      <a:pt x="4" y="7"/>
                      <a:pt x="2" y="7"/>
                      <a:pt x="0" y="7"/>
                    </a:cubicBezTo>
                    <a:cubicBezTo>
                      <a:pt x="0" y="4"/>
                      <a:pt x="0" y="2"/>
                      <a:pt x="0" y="0"/>
                    </a:cubicBezTo>
                    <a:cubicBezTo>
                      <a:pt x="13" y="0"/>
                      <a:pt x="26" y="0"/>
                      <a:pt x="40" y="0"/>
                    </a:cubicBezTo>
                    <a:cubicBezTo>
                      <a:pt x="59" y="33"/>
                      <a:pt x="78" y="66"/>
                      <a:pt x="98" y="100"/>
                    </a:cubicBezTo>
                    <a:cubicBezTo>
                      <a:pt x="98" y="98"/>
                      <a:pt x="99" y="97"/>
                      <a:pt x="99" y="96"/>
                    </a:cubicBezTo>
                    <a:cubicBezTo>
                      <a:pt x="99" y="72"/>
                      <a:pt x="99" y="48"/>
                      <a:pt x="99" y="24"/>
                    </a:cubicBezTo>
                    <a:cubicBezTo>
                      <a:pt x="99" y="22"/>
                      <a:pt x="99" y="19"/>
                      <a:pt x="98" y="17"/>
                    </a:cubicBezTo>
                    <a:cubicBezTo>
                      <a:pt x="97" y="11"/>
                      <a:pt x="95" y="8"/>
                      <a:pt x="89" y="7"/>
                    </a:cubicBezTo>
                    <a:cubicBezTo>
                      <a:pt x="87" y="7"/>
                      <a:pt x="85" y="7"/>
                      <a:pt x="83" y="7"/>
                    </a:cubicBezTo>
                    <a:cubicBezTo>
                      <a:pt x="83" y="6"/>
                      <a:pt x="83" y="5"/>
                      <a:pt x="83" y="4"/>
                    </a:cubicBezTo>
                    <a:cubicBezTo>
                      <a:pt x="83" y="2"/>
                      <a:pt x="83" y="1"/>
                      <a:pt x="83" y="0"/>
                    </a:cubicBezTo>
                    <a:cubicBezTo>
                      <a:pt x="97" y="0"/>
                      <a:pt x="111" y="0"/>
                      <a:pt x="125" y="0"/>
                    </a:cubicBezTo>
                    <a:cubicBezTo>
                      <a:pt x="125" y="1"/>
                      <a:pt x="126" y="2"/>
                      <a:pt x="126" y="3"/>
                    </a:cubicBezTo>
                    <a:cubicBezTo>
                      <a:pt x="126" y="4"/>
                      <a:pt x="126" y="5"/>
                      <a:pt x="126" y="7"/>
                    </a:cubicBezTo>
                    <a:cubicBezTo>
                      <a:pt x="124" y="7"/>
                      <a:pt x="122" y="7"/>
                      <a:pt x="120" y="7"/>
                    </a:cubicBezTo>
                    <a:cubicBezTo>
                      <a:pt x="114" y="8"/>
                      <a:pt x="111" y="11"/>
                      <a:pt x="110" y="16"/>
                    </a:cubicBezTo>
                    <a:cubicBezTo>
                      <a:pt x="110" y="20"/>
                      <a:pt x="110" y="23"/>
                      <a:pt x="110" y="26"/>
                    </a:cubicBezTo>
                    <a:cubicBezTo>
                      <a:pt x="110" y="60"/>
                      <a:pt x="110" y="94"/>
                      <a:pt x="110" y="128"/>
                    </a:cubicBezTo>
                    <a:cubicBezTo>
                      <a:pt x="110" y="130"/>
                      <a:pt x="110" y="132"/>
                      <a:pt x="110" y="134"/>
                    </a:cubicBezTo>
                    <a:cubicBezTo>
                      <a:pt x="106" y="134"/>
                      <a:pt x="102" y="134"/>
                      <a:pt x="98" y="134"/>
                    </a:cubicBezTo>
                    <a:cubicBezTo>
                      <a:pt x="75" y="94"/>
                      <a:pt x="52" y="54"/>
                      <a:pt x="28" y="14"/>
                    </a:cubicBezTo>
                    <a:cubicBezTo>
                      <a:pt x="28" y="14"/>
                      <a:pt x="28" y="14"/>
                      <a:pt x="28" y="14"/>
                    </a:cubicBezTo>
                    <a:cubicBezTo>
                      <a:pt x="27" y="15"/>
                      <a:pt x="27" y="16"/>
                      <a:pt x="27" y="17"/>
                    </a:cubicBezTo>
                    <a:cubicBezTo>
                      <a:pt x="27" y="48"/>
                      <a:pt x="27" y="79"/>
                      <a:pt x="27" y="110"/>
                    </a:cubicBezTo>
                    <a:cubicBezTo>
                      <a:pt x="27" y="113"/>
                      <a:pt x="27" y="116"/>
                      <a:pt x="28" y="118"/>
                    </a:cubicBezTo>
                    <a:cubicBezTo>
                      <a:pt x="29" y="123"/>
                      <a:pt x="31" y="125"/>
                      <a:pt x="36" y="126"/>
                    </a:cubicBezTo>
                    <a:cubicBezTo>
                      <a:pt x="38" y="126"/>
                      <a:pt x="41" y="127"/>
                      <a:pt x="43" y="127"/>
                    </a:cubicBezTo>
                    <a:cubicBezTo>
                      <a:pt x="43" y="129"/>
                      <a:pt x="43" y="132"/>
                      <a:pt x="43" y="134"/>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6" name="Freeform 23">
                <a:extLst>
                  <a:ext uri="{FF2B5EF4-FFF2-40B4-BE49-F238E27FC236}">
                    <a16:creationId xmlns:a16="http://schemas.microsoft.com/office/drawing/2014/main" id="{E2D267E0-CB35-4383-8A83-2AE643C7ECFF}"/>
                  </a:ext>
                </a:extLst>
              </p:cNvPr>
              <p:cNvSpPr>
                <a:spLocks/>
              </p:cNvSpPr>
              <p:nvPr/>
            </p:nvSpPr>
            <p:spPr bwMode="auto">
              <a:xfrm>
                <a:off x="6285428" y="3878362"/>
                <a:ext cx="397272" cy="410087"/>
              </a:xfrm>
              <a:custGeom>
                <a:avLst/>
                <a:gdLst>
                  <a:gd name="T0" fmla="*/ 87 w 139"/>
                  <a:gd name="T1" fmla="*/ 79 h 144"/>
                  <a:gd name="T2" fmla="*/ 87 w 139"/>
                  <a:gd name="T3" fmla="*/ 71 h 144"/>
                  <a:gd name="T4" fmla="*/ 139 w 139"/>
                  <a:gd name="T5" fmla="*/ 71 h 144"/>
                  <a:gd name="T6" fmla="*/ 139 w 139"/>
                  <a:gd name="T7" fmla="*/ 79 h 144"/>
                  <a:gd name="T8" fmla="*/ 133 w 139"/>
                  <a:gd name="T9" fmla="*/ 79 h 144"/>
                  <a:gd name="T10" fmla="*/ 124 w 139"/>
                  <a:gd name="T11" fmla="*/ 88 h 144"/>
                  <a:gd name="T12" fmla="*/ 124 w 139"/>
                  <a:gd name="T13" fmla="*/ 95 h 144"/>
                  <a:gd name="T14" fmla="*/ 124 w 139"/>
                  <a:gd name="T15" fmla="*/ 134 h 144"/>
                  <a:gd name="T16" fmla="*/ 124 w 139"/>
                  <a:gd name="T17" fmla="*/ 139 h 144"/>
                  <a:gd name="T18" fmla="*/ 115 w 139"/>
                  <a:gd name="T19" fmla="*/ 139 h 144"/>
                  <a:gd name="T20" fmla="*/ 110 w 139"/>
                  <a:gd name="T21" fmla="*/ 128 h 144"/>
                  <a:gd name="T22" fmla="*/ 105 w 139"/>
                  <a:gd name="T23" fmla="*/ 131 h 144"/>
                  <a:gd name="T24" fmla="*/ 56 w 139"/>
                  <a:gd name="T25" fmla="*/ 141 h 144"/>
                  <a:gd name="T26" fmla="*/ 10 w 139"/>
                  <a:gd name="T27" fmla="*/ 103 h 144"/>
                  <a:gd name="T28" fmla="*/ 15 w 139"/>
                  <a:gd name="T29" fmla="*/ 33 h 144"/>
                  <a:gd name="T30" fmla="*/ 56 w 139"/>
                  <a:gd name="T31" fmla="*/ 3 h 144"/>
                  <a:gd name="T32" fmla="*/ 99 w 139"/>
                  <a:gd name="T33" fmla="*/ 11 h 144"/>
                  <a:gd name="T34" fmla="*/ 102 w 139"/>
                  <a:gd name="T35" fmla="*/ 13 h 144"/>
                  <a:gd name="T36" fmla="*/ 105 w 139"/>
                  <a:gd name="T37" fmla="*/ 5 h 144"/>
                  <a:gd name="T38" fmla="*/ 112 w 139"/>
                  <a:gd name="T39" fmla="*/ 5 h 144"/>
                  <a:gd name="T40" fmla="*/ 122 w 139"/>
                  <a:gd name="T41" fmla="*/ 46 h 144"/>
                  <a:gd name="T42" fmla="*/ 114 w 139"/>
                  <a:gd name="T43" fmla="*/ 49 h 144"/>
                  <a:gd name="T44" fmla="*/ 112 w 139"/>
                  <a:gd name="T45" fmla="*/ 44 h 144"/>
                  <a:gd name="T46" fmla="*/ 100 w 139"/>
                  <a:gd name="T47" fmla="*/ 25 h 144"/>
                  <a:gd name="T48" fmla="*/ 42 w 139"/>
                  <a:gd name="T49" fmla="*/ 23 h 144"/>
                  <a:gd name="T50" fmla="*/ 24 w 139"/>
                  <a:gd name="T51" fmla="*/ 62 h 144"/>
                  <a:gd name="T52" fmla="*/ 34 w 139"/>
                  <a:gd name="T53" fmla="*/ 109 h 144"/>
                  <a:gd name="T54" fmla="*/ 77 w 139"/>
                  <a:gd name="T55" fmla="*/ 131 h 144"/>
                  <a:gd name="T56" fmla="*/ 101 w 139"/>
                  <a:gd name="T57" fmla="*/ 120 h 144"/>
                  <a:gd name="T58" fmla="*/ 106 w 139"/>
                  <a:gd name="T59" fmla="*/ 109 h 144"/>
                  <a:gd name="T60" fmla="*/ 106 w 139"/>
                  <a:gd name="T61" fmla="*/ 90 h 144"/>
                  <a:gd name="T62" fmla="*/ 96 w 139"/>
                  <a:gd name="T63" fmla="*/ 79 h 144"/>
                  <a:gd name="T64" fmla="*/ 87 w 139"/>
                  <a:gd name="T65" fmla="*/ 7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9" h="144">
                    <a:moveTo>
                      <a:pt x="87" y="79"/>
                    </a:moveTo>
                    <a:cubicBezTo>
                      <a:pt x="87" y="76"/>
                      <a:pt x="87" y="74"/>
                      <a:pt x="87" y="71"/>
                    </a:cubicBezTo>
                    <a:cubicBezTo>
                      <a:pt x="105" y="71"/>
                      <a:pt x="122" y="71"/>
                      <a:pt x="139" y="71"/>
                    </a:cubicBezTo>
                    <a:cubicBezTo>
                      <a:pt x="139" y="74"/>
                      <a:pt x="139" y="76"/>
                      <a:pt x="139" y="79"/>
                    </a:cubicBezTo>
                    <a:cubicBezTo>
                      <a:pt x="137" y="79"/>
                      <a:pt x="135" y="79"/>
                      <a:pt x="133" y="79"/>
                    </a:cubicBezTo>
                    <a:cubicBezTo>
                      <a:pt x="127" y="79"/>
                      <a:pt x="125" y="81"/>
                      <a:pt x="124" y="88"/>
                    </a:cubicBezTo>
                    <a:cubicBezTo>
                      <a:pt x="124" y="90"/>
                      <a:pt x="124" y="93"/>
                      <a:pt x="124" y="95"/>
                    </a:cubicBezTo>
                    <a:cubicBezTo>
                      <a:pt x="124" y="108"/>
                      <a:pt x="124" y="121"/>
                      <a:pt x="124" y="134"/>
                    </a:cubicBezTo>
                    <a:cubicBezTo>
                      <a:pt x="124" y="135"/>
                      <a:pt x="124" y="137"/>
                      <a:pt x="124" y="139"/>
                    </a:cubicBezTo>
                    <a:cubicBezTo>
                      <a:pt x="121" y="139"/>
                      <a:pt x="118" y="139"/>
                      <a:pt x="115" y="139"/>
                    </a:cubicBezTo>
                    <a:cubicBezTo>
                      <a:pt x="113" y="136"/>
                      <a:pt x="112" y="132"/>
                      <a:pt x="110" y="128"/>
                    </a:cubicBezTo>
                    <a:cubicBezTo>
                      <a:pt x="108" y="129"/>
                      <a:pt x="107" y="130"/>
                      <a:pt x="105" y="131"/>
                    </a:cubicBezTo>
                    <a:cubicBezTo>
                      <a:pt x="90" y="140"/>
                      <a:pt x="74" y="144"/>
                      <a:pt x="56" y="141"/>
                    </a:cubicBezTo>
                    <a:cubicBezTo>
                      <a:pt x="34" y="137"/>
                      <a:pt x="18" y="124"/>
                      <a:pt x="10" y="103"/>
                    </a:cubicBezTo>
                    <a:cubicBezTo>
                      <a:pt x="0" y="79"/>
                      <a:pt x="1" y="55"/>
                      <a:pt x="15" y="33"/>
                    </a:cubicBezTo>
                    <a:cubicBezTo>
                      <a:pt x="24" y="17"/>
                      <a:pt x="38" y="6"/>
                      <a:pt x="56" y="3"/>
                    </a:cubicBezTo>
                    <a:cubicBezTo>
                      <a:pt x="71" y="0"/>
                      <a:pt x="86" y="2"/>
                      <a:pt x="99" y="11"/>
                    </a:cubicBezTo>
                    <a:cubicBezTo>
                      <a:pt x="100" y="12"/>
                      <a:pt x="101" y="12"/>
                      <a:pt x="102" y="13"/>
                    </a:cubicBezTo>
                    <a:cubicBezTo>
                      <a:pt x="103" y="10"/>
                      <a:pt x="104" y="7"/>
                      <a:pt x="105" y="5"/>
                    </a:cubicBezTo>
                    <a:cubicBezTo>
                      <a:pt x="107" y="5"/>
                      <a:pt x="109" y="5"/>
                      <a:pt x="112" y="5"/>
                    </a:cubicBezTo>
                    <a:cubicBezTo>
                      <a:pt x="115" y="18"/>
                      <a:pt x="119" y="32"/>
                      <a:pt x="122" y="46"/>
                    </a:cubicBezTo>
                    <a:cubicBezTo>
                      <a:pt x="120" y="47"/>
                      <a:pt x="117" y="48"/>
                      <a:pt x="114" y="49"/>
                    </a:cubicBezTo>
                    <a:cubicBezTo>
                      <a:pt x="114" y="47"/>
                      <a:pt x="113" y="45"/>
                      <a:pt x="112" y="44"/>
                    </a:cubicBezTo>
                    <a:cubicBezTo>
                      <a:pt x="109" y="37"/>
                      <a:pt x="105" y="30"/>
                      <a:pt x="100" y="25"/>
                    </a:cubicBezTo>
                    <a:cubicBezTo>
                      <a:pt x="84" y="8"/>
                      <a:pt x="59" y="7"/>
                      <a:pt x="42" y="23"/>
                    </a:cubicBezTo>
                    <a:cubicBezTo>
                      <a:pt x="31" y="34"/>
                      <a:pt x="25" y="47"/>
                      <a:pt x="24" y="62"/>
                    </a:cubicBezTo>
                    <a:cubicBezTo>
                      <a:pt x="22" y="79"/>
                      <a:pt x="25" y="95"/>
                      <a:pt x="34" y="109"/>
                    </a:cubicBezTo>
                    <a:cubicBezTo>
                      <a:pt x="44" y="125"/>
                      <a:pt x="59" y="132"/>
                      <a:pt x="77" y="131"/>
                    </a:cubicBezTo>
                    <a:cubicBezTo>
                      <a:pt x="86" y="130"/>
                      <a:pt x="94" y="127"/>
                      <a:pt x="101" y="120"/>
                    </a:cubicBezTo>
                    <a:cubicBezTo>
                      <a:pt x="104" y="117"/>
                      <a:pt x="106" y="114"/>
                      <a:pt x="106" y="109"/>
                    </a:cubicBezTo>
                    <a:cubicBezTo>
                      <a:pt x="106" y="103"/>
                      <a:pt x="107" y="96"/>
                      <a:pt x="106" y="90"/>
                    </a:cubicBezTo>
                    <a:cubicBezTo>
                      <a:pt x="106" y="82"/>
                      <a:pt x="104" y="81"/>
                      <a:pt x="96" y="79"/>
                    </a:cubicBezTo>
                    <a:cubicBezTo>
                      <a:pt x="94" y="79"/>
                      <a:pt x="91" y="79"/>
                      <a:pt x="87" y="79"/>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7" name="Freeform 25">
                <a:extLst>
                  <a:ext uri="{FF2B5EF4-FFF2-40B4-BE49-F238E27FC236}">
                    <a16:creationId xmlns:a16="http://schemas.microsoft.com/office/drawing/2014/main" id="{42C70476-1D30-4F1C-8855-748E43ECBF5C}"/>
                  </a:ext>
                </a:extLst>
              </p:cNvPr>
              <p:cNvSpPr>
                <a:spLocks/>
              </p:cNvSpPr>
              <p:nvPr/>
            </p:nvSpPr>
            <p:spPr bwMode="auto">
              <a:xfrm>
                <a:off x="9005458" y="3884769"/>
                <a:ext cx="323584" cy="397272"/>
              </a:xfrm>
              <a:custGeom>
                <a:avLst/>
                <a:gdLst>
                  <a:gd name="T0" fmla="*/ 103 w 113"/>
                  <a:gd name="T1" fmla="*/ 44 h 140"/>
                  <a:gd name="T2" fmla="*/ 95 w 113"/>
                  <a:gd name="T3" fmla="*/ 46 h 140"/>
                  <a:gd name="T4" fmla="*/ 92 w 113"/>
                  <a:gd name="T5" fmla="*/ 41 h 140"/>
                  <a:gd name="T6" fmla="*/ 72 w 113"/>
                  <a:gd name="T7" fmla="*/ 18 h 140"/>
                  <a:gd name="T8" fmla="*/ 38 w 113"/>
                  <a:gd name="T9" fmla="*/ 12 h 140"/>
                  <a:gd name="T10" fmla="*/ 25 w 113"/>
                  <a:gd name="T11" fmla="*/ 19 h 140"/>
                  <a:gd name="T12" fmla="*/ 26 w 113"/>
                  <a:gd name="T13" fmla="*/ 44 h 140"/>
                  <a:gd name="T14" fmla="*/ 42 w 113"/>
                  <a:gd name="T15" fmla="*/ 53 h 140"/>
                  <a:gd name="T16" fmla="*/ 70 w 113"/>
                  <a:gd name="T17" fmla="*/ 62 h 140"/>
                  <a:gd name="T18" fmla="*/ 90 w 113"/>
                  <a:gd name="T19" fmla="*/ 70 h 140"/>
                  <a:gd name="T20" fmla="*/ 97 w 113"/>
                  <a:gd name="T21" fmla="*/ 125 h 140"/>
                  <a:gd name="T22" fmla="*/ 56 w 113"/>
                  <a:gd name="T23" fmla="*/ 140 h 140"/>
                  <a:gd name="T24" fmla="*/ 25 w 113"/>
                  <a:gd name="T25" fmla="*/ 128 h 140"/>
                  <a:gd name="T26" fmla="*/ 21 w 113"/>
                  <a:gd name="T27" fmla="*/ 125 h 140"/>
                  <a:gd name="T28" fmla="*/ 16 w 113"/>
                  <a:gd name="T29" fmla="*/ 137 h 140"/>
                  <a:gd name="T30" fmla="*/ 10 w 113"/>
                  <a:gd name="T31" fmla="*/ 137 h 140"/>
                  <a:gd name="T32" fmla="*/ 1 w 113"/>
                  <a:gd name="T33" fmla="*/ 89 h 140"/>
                  <a:gd name="T34" fmla="*/ 10 w 113"/>
                  <a:gd name="T35" fmla="*/ 87 h 140"/>
                  <a:gd name="T36" fmla="*/ 13 w 113"/>
                  <a:gd name="T37" fmla="*/ 95 h 140"/>
                  <a:gd name="T38" fmla="*/ 36 w 113"/>
                  <a:gd name="T39" fmla="*/ 122 h 140"/>
                  <a:gd name="T40" fmla="*/ 69 w 113"/>
                  <a:gd name="T41" fmla="*/ 128 h 140"/>
                  <a:gd name="T42" fmla="*/ 85 w 113"/>
                  <a:gd name="T43" fmla="*/ 119 h 140"/>
                  <a:gd name="T44" fmla="*/ 81 w 113"/>
                  <a:gd name="T45" fmla="*/ 86 h 140"/>
                  <a:gd name="T46" fmla="*/ 63 w 113"/>
                  <a:gd name="T47" fmla="*/ 79 h 140"/>
                  <a:gd name="T48" fmla="*/ 38 w 113"/>
                  <a:gd name="T49" fmla="*/ 71 h 140"/>
                  <a:gd name="T50" fmla="*/ 19 w 113"/>
                  <a:gd name="T51" fmla="*/ 62 h 140"/>
                  <a:gd name="T52" fmla="*/ 15 w 113"/>
                  <a:gd name="T53" fmla="*/ 13 h 140"/>
                  <a:gd name="T54" fmla="*/ 51 w 113"/>
                  <a:gd name="T55" fmla="*/ 0 h 140"/>
                  <a:gd name="T56" fmla="*/ 81 w 113"/>
                  <a:gd name="T57" fmla="*/ 10 h 140"/>
                  <a:gd name="T58" fmla="*/ 82 w 113"/>
                  <a:gd name="T59" fmla="*/ 11 h 140"/>
                  <a:gd name="T60" fmla="*/ 83 w 113"/>
                  <a:gd name="T61" fmla="*/ 11 h 140"/>
                  <a:gd name="T62" fmla="*/ 87 w 113"/>
                  <a:gd name="T63" fmla="*/ 2 h 140"/>
                  <a:gd name="T64" fmla="*/ 93 w 113"/>
                  <a:gd name="T65" fmla="*/ 2 h 140"/>
                  <a:gd name="T66" fmla="*/ 103 w 113"/>
                  <a:gd name="T67" fmla="*/ 44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3" h="140">
                    <a:moveTo>
                      <a:pt x="103" y="44"/>
                    </a:moveTo>
                    <a:cubicBezTo>
                      <a:pt x="100" y="45"/>
                      <a:pt x="98" y="45"/>
                      <a:pt x="95" y="46"/>
                    </a:cubicBezTo>
                    <a:cubicBezTo>
                      <a:pt x="94" y="44"/>
                      <a:pt x="93" y="43"/>
                      <a:pt x="92" y="41"/>
                    </a:cubicBezTo>
                    <a:cubicBezTo>
                      <a:pt x="87" y="32"/>
                      <a:pt x="81" y="24"/>
                      <a:pt x="72" y="18"/>
                    </a:cubicBezTo>
                    <a:cubicBezTo>
                      <a:pt x="61" y="11"/>
                      <a:pt x="50" y="9"/>
                      <a:pt x="38" y="12"/>
                    </a:cubicBezTo>
                    <a:cubicBezTo>
                      <a:pt x="33" y="13"/>
                      <a:pt x="28" y="16"/>
                      <a:pt x="25" y="19"/>
                    </a:cubicBezTo>
                    <a:cubicBezTo>
                      <a:pt x="18" y="27"/>
                      <a:pt x="19" y="38"/>
                      <a:pt x="26" y="44"/>
                    </a:cubicBezTo>
                    <a:cubicBezTo>
                      <a:pt x="31" y="49"/>
                      <a:pt x="36" y="51"/>
                      <a:pt x="42" y="53"/>
                    </a:cubicBezTo>
                    <a:cubicBezTo>
                      <a:pt x="51" y="56"/>
                      <a:pt x="61" y="59"/>
                      <a:pt x="70" y="62"/>
                    </a:cubicBezTo>
                    <a:cubicBezTo>
                      <a:pt x="77" y="64"/>
                      <a:pt x="84" y="67"/>
                      <a:pt x="90" y="70"/>
                    </a:cubicBezTo>
                    <a:cubicBezTo>
                      <a:pt x="113" y="83"/>
                      <a:pt x="112" y="111"/>
                      <a:pt x="97" y="125"/>
                    </a:cubicBezTo>
                    <a:cubicBezTo>
                      <a:pt x="85" y="137"/>
                      <a:pt x="71" y="140"/>
                      <a:pt x="56" y="140"/>
                    </a:cubicBezTo>
                    <a:cubicBezTo>
                      <a:pt x="44" y="139"/>
                      <a:pt x="34" y="135"/>
                      <a:pt x="25" y="128"/>
                    </a:cubicBezTo>
                    <a:cubicBezTo>
                      <a:pt x="24" y="127"/>
                      <a:pt x="23" y="126"/>
                      <a:pt x="21" y="125"/>
                    </a:cubicBezTo>
                    <a:cubicBezTo>
                      <a:pt x="19" y="129"/>
                      <a:pt x="18" y="133"/>
                      <a:pt x="16" y="137"/>
                    </a:cubicBezTo>
                    <a:cubicBezTo>
                      <a:pt x="14" y="137"/>
                      <a:pt x="12" y="137"/>
                      <a:pt x="10" y="137"/>
                    </a:cubicBezTo>
                    <a:cubicBezTo>
                      <a:pt x="7" y="121"/>
                      <a:pt x="4" y="105"/>
                      <a:pt x="1" y="89"/>
                    </a:cubicBezTo>
                    <a:cubicBezTo>
                      <a:pt x="4" y="88"/>
                      <a:pt x="7" y="88"/>
                      <a:pt x="10" y="87"/>
                    </a:cubicBezTo>
                    <a:cubicBezTo>
                      <a:pt x="11" y="90"/>
                      <a:pt x="12" y="93"/>
                      <a:pt x="13" y="95"/>
                    </a:cubicBezTo>
                    <a:cubicBezTo>
                      <a:pt x="18" y="106"/>
                      <a:pt x="26" y="116"/>
                      <a:pt x="36" y="122"/>
                    </a:cubicBezTo>
                    <a:cubicBezTo>
                      <a:pt x="46" y="129"/>
                      <a:pt x="57" y="131"/>
                      <a:pt x="69" y="128"/>
                    </a:cubicBezTo>
                    <a:cubicBezTo>
                      <a:pt x="75" y="127"/>
                      <a:pt x="80" y="123"/>
                      <a:pt x="85" y="119"/>
                    </a:cubicBezTo>
                    <a:cubicBezTo>
                      <a:pt x="94" y="110"/>
                      <a:pt x="94" y="93"/>
                      <a:pt x="81" y="86"/>
                    </a:cubicBezTo>
                    <a:cubicBezTo>
                      <a:pt x="75" y="83"/>
                      <a:pt x="69" y="81"/>
                      <a:pt x="63" y="79"/>
                    </a:cubicBezTo>
                    <a:cubicBezTo>
                      <a:pt x="55" y="76"/>
                      <a:pt x="46" y="74"/>
                      <a:pt x="38" y="71"/>
                    </a:cubicBezTo>
                    <a:cubicBezTo>
                      <a:pt x="31" y="69"/>
                      <a:pt x="25" y="66"/>
                      <a:pt x="19" y="62"/>
                    </a:cubicBezTo>
                    <a:cubicBezTo>
                      <a:pt x="1" y="51"/>
                      <a:pt x="0" y="27"/>
                      <a:pt x="15" y="13"/>
                    </a:cubicBezTo>
                    <a:cubicBezTo>
                      <a:pt x="25" y="3"/>
                      <a:pt x="37" y="0"/>
                      <a:pt x="51" y="0"/>
                    </a:cubicBezTo>
                    <a:cubicBezTo>
                      <a:pt x="62" y="0"/>
                      <a:pt x="72" y="3"/>
                      <a:pt x="81" y="10"/>
                    </a:cubicBezTo>
                    <a:cubicBezTo>
                      <a:pt x="81" y="10"/>
                      <a:pt x="81" y="11"/>
                      <a:pt x="82" y="11"/>
                    </a:cubicBezTo>
                    <a:cubicBezTo>
                      <a:pt x="82" y="11"/>
                      <a:pt x="82" y="11"/>
                      <a:pt x="83" y="11"/>
                    </a:cubicBezTo>
                    <a:cubicBezTo>
                      <a:pt x="84" y="8"/>
                      <a:pt x="85" y="5"/>
                      <a:pt x="87" y="2"/>
                    </a:cubicBezTo>
                    <a:cubicBezTo>
                      <a:pt x="89" y="2"/>
                      <a:pt x="91" y="2"/>
                      <a:pt x="93" y="2"/>
                    </a:cubicBezTo>
                    <a:cubicBezTo>
                      <a:pt x="96" y="16"/>
                      <a:pt x="100" y="30"/>
                      <a:pt x="103" y="44"/>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8" name="Freeform 27">
                <a:extLst>
                  <a:ext uri="{FF2B5EF4-FFF2-40B4-BE49-F238E27FC236}">
                    <a16:creationId xmlns:a16="http://schemas.microsoft.com/office/drawing/2014/main" id="{4136D2AD-C6EE-4398-B384-19DEE0F1B390}"/>
                  </a:ext>
                </a:extLst>
              </p:cNvPr>
              <p:cNvSpPr>
                <a:spLocks noEditPoints="1"/>
              </p:cNvSpPr>
              <p:nvPr/>
            </p:nvSpPr>
            <p:spPr bwMode="auto">
              <a:xfrm>
                <a:off x="4616246" y="3887973"/>
                <a:ext cx="323584" cy="384457"/>
              </a:xfrm>
              <a:custGeom>
                <a:avLst/>
                <a:gdLst>
                  <a:gd name="T0" fmla="*/ 33 w 113"/>
                  <a:gd name="T1" fmla="*/ 78 h 135"/>
                  <a:gd name="T2" fmla="*/ 33 w 113"/>
                  <a:gd name="T3" fmla="*/ 82 h 135"/>
                  <a:gd name="T4" fmla="*/ 33 w 113"/>
                  <a:gd name="T5" fmla="*/ 114 h 135"/>
                  <a:gd name="T6" fmla="*/ 33 w 113"/>
                  <a:gd name="T7" fmla="*/ 118 h 135"/>
                  <a:gd name="T8" fmla="*/ 43 w 113"/>
                  <a:gd name="T9" fmla="*/ 128 h 135"/>
                  <a:gd name="T10" fmla="*/ 49 w 113"/>
                  <a:gd name="T11" fmla="*/ 128 h 135"/>
                  <a:gd name="T12" fmla="*/ 49 w 113"/>
                  <a:gd name="T13" fmla="*/ 135 h 135"/>
                  <a:gd name="T14" fmla="*/ 0 w 113"/>
                  <a:gd name="T15" fmla="*/ 135 h 135"/>
                  <a:gd name="T16" fmla="*/ 0 w 113"/>
                  <a:gd name="T17" fmla="*/ 128 h 135"/>
                  <a:gd name="T18" fmla="*/ 8 w 113"/>
                  <a:gd name="T19" fmla="*/ 127 h 135"/>
                  <a:gd name="T20" fmla="*/ 15 w 113"/>
                  <a:gd name="T21" fmla="*/ 120 h 135"/>
                  <a:gd name="T22" fmla="*/ 15 w 113"/>
                  <a:gd name="T23" fmla="*/ 114 h 135"/>
                  <a:gd name="T24" fmla="*/ 15 w 113"/>
                  <a:gd name="T25" fmla="*/ 21 h 135"/>
                  <a:gd name="T26" fmla="*/ 15 w 113"/>
                  <a:gd name="T27" fmla="*/ 14 h 135"/>
                  <a:gd name="T28" fmla="*/ 9 w 113"/>
                  <a:gd name="T29" fmla="*/ 9 h 135"/>
                  <a:gd name="T30" fmla="*/ 0 w 113"/>
                  <a:gd name="T31" fmla="*/ 8 h 135"/>
                  <a:gd name="T32" fmla="*/ 0 w 113"/>
                  <a:gd name="T33" fmla="*/ 1 h 135"/>
                  <a:gd name="T34" fmla="*/ 4 w 113"/>
                  <a:gd name="T35" fmla="*/ 0 h 135"/>
                  <a:gd name="T36" fmla="*/ 56 w 113"/>
                  <a:gd name="T37" fmla="*/ 0 h 135"/>
                  <a:gd name="T38" fmla="*/ 73 w 113"/>
                  <a:gd name="T39" fmla="*/ 1 h 135"/>
                  <a:gd name="T40" fmla="*/ 106 w 113"/>
                  <a:gd name="T41" fmla="*/ 50 h 135"/>
                  <a:gd name="T42" fmla="*/ 78 w 113"/>
                  <a:gd name="T43" fmla="*/ 76 h 135"/>
                  <a:gd name="T44" fmla="*/ 55 w 113"/>
                  <a:gd name="T45" fmla="*/ 78 h 135"/>
                  <a:gd name="T46" fmla="*/ 33 w 113"/>
                  <a:gd name="T47" fmla="*/ 78 h 135"/>
                  <a:gd name="T48" fmla="*/ 33 w 113"/>
                  <a:gd name="T49" fmla="*/ 68 h 135"/>
                  <a:gd name="T50" fmla="*/ 67 w 113"/>
                  <a:gd name="T51" fmla="*/ 67 h 135"/>
                  <a:gd name="T52" fmla="*/ 85 w 113"/>
                  <a:gd name="T53" fmla="*/ 52 h 135"/>
                  <a:gd name="T54" fmla="*/ 87 w 113"/>
                  <a:gd name="T55" fmla="*/ 29 h 135"/>
                  <a:gd name="T56" fmla="*/ 66 w 113"/>
                  <a:gd name="T57" fmla="*/ 11 h 135"/>
                  <a:gd name="T58" fmla="*/ 34 w 113"/>
                  <a:gd name="T59" fmla="*/ 11 h 135"/>
                  <a:gd name="T60" fmla="*/ 33 w 113"/>
                  <a:gd name="T61" fmla="*/ 11 h 135"/>
                  <a:gd name="T62" fmla="*/ 33 w 113"/>
                  <a:gd name="T63" fmla="*/ 6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3" h="135">
                    <a:moveTo>
                      <a:pt x="33" y="78"/>
                    </a:moveTo>
                    <a:cubicBezTo>
                      <a:pt x="33" y="80"/>
                      <a:pt x="33" y="81"/>
                      <a:pt x="33" y="82"/>
                    </a:cubicBezTo>
                    <a:cubicBezTo>
                      <a:pt x="33" y="93"/>
                      <a:pt x="33" y="103"/>
                      <a:pt x="33" y="114"/>
                    </a:cubicBezTo>
                    <a:cubicBezTo>
                      <a:pt x="33" y="115"/>
                      <a:pt x="33" y="117"/>
                      <a:pt x="33" y="118"/>
                    </a:cubicBezTo>
                    <a:cubicBezTo>
                      <a:pt x="34" y="125"/>
                      <a:pt x="35" y="127"/>
                      <a:pt x="43" y="128"/>
                    </a:cubicBezTo>
                    <a:cubicBezTo>
                      <a:pt x="45" y="128"/>
                      <a:pt x="47" y="128"/>
                      <a:pt x="49" y="128"/>
                    </a:cubicBezTo>
                    <a:cubicBezTo>
                      <a:pt x="49" y="130"/>
                      <a:pt x="49" y="133"/>
                      <a:pt x="49" y="135"/>
                    </a:cubicBezTo>
                    <a:cubicBezTo>
                      <a:pt x="33" y="135"/>
                      <a:pt x="16" y="135"/>
                      <a:pt x="0" y="135"/>
                    </a:cubicBezTo>
                    <a:cubicBezTo>
                      <a:pt x="0" y="133"/>
                      <a:pt x="0" y="131"/>
                      <a:pt x="0" y="128"/>
                    </a:cubicBezTo>
                    <a:cubicBezTo>
                      <a:pt x="2" y="128"/>
                      <a:pt x="5" y="128"/>
                      <a:pt x="8" y="127"/>
                    </a:cubicBezTo>
                    <a:cubicBezTo>
                      <a:pt x="13" y="126"/>
                      <a:pt x="14" y="125"/>
                      <a:pt x="15" y="120"/>
                    </a:cubicBezTo>
                    <a:cubicBezTo>
                      <a:pt x="15" y="118"/>
                      <a:pt x="15" y="116"/>
                      <a:pt x="15" y="114"/>
                    </a:cubicBezTo>
                    <a:cubicBezTo>
                      <a:pt x="16" y="83"/>
                      <a:pt x="16" y="52"/>
                      <a:pt x="15" y="21"/>
                    </a:cubicBezTo>
                    <a:cubicBezTo>
                      <a:pt x="15" y="19"/>
                      <a:pt x="15" y="16"/>
                      <a:pt x="15" y="14"/>
                    </a:cubicBezTo>
                    <a:cubicBezTo>
                      <a:pt x="14" y="11"/>
                      <a:pt x="12" y="9"/>
                      <a:pt x="9" y="9"/>
                    </a:cubicBezTo>
                    <a:cubicBezTo>
                      <a:pt x="6" y="8"/>
                      <a:pt x="3" y="8"/>
                      <a:pt x="0" y="8"/>
                    </a:cubicBezTo>
                    <a:cubicBezTo>
                      <a:pt x="0" y="5"/>
                      <a:pt x="0" y="3"/>
                      <a:pt x="0" y="1"/>
                    </a:cubicBezTo>
                    <a:cubicBezTo>
                      <a:pt x="1" y="0"/>
                      <a:pt x="3" y="0"/>
                      <a:pt x="4" y="0"/>
                    </a:cubicBezTo>
                    <a:cubicBezTo>
                      <a:pt x="21" y="0"/>
                      <a:pt x="39" y="0"/>
                      <a:pt x="56" y="0"/>
                    </a:cubicBezTo>
                    <a:cubicBezTo>
                      <a:pt x="62" y="0"/>
                      <a:pt x="68" y="1"/>
                      <a:pt x="73" y="1"/>
                    </a:cubicBezTo>
                    <a:cubicBezTo>
                      <a:pt x="98" y="4"/>
                      <a:pt x="113" y="26"/>
                      <a:pt x="106" y="50"/>
                    </a:cubicBezTo>
                    <a:cubicBezTo>
                      <a:pt x="102" y="64"/>
                      <a:pt x="93" y="73"/>
                      <a:pt x="78" y="76"/>
                    </a:cubicBezTo>
                    <a:cubicBezTo>
                      <a:pt x="70" y="77"/>
                      <a:pt x="63" y="77"/>
                      <a:pt x="55" y="78"/>
                    </a:cubicBezTo>
                    <a:cubicBezTo>
                      <a:pt x="48" y="78"/>
                      <a:pt x="41" y="78"/>
                      <a:pt x="33" y="78"/>
                    </a:cubicBezTo>
                    <a:close/>
                    <a:moveTo>
                      <a:pt x="33" y="68"/>
                    </a:moveTo>
                    <a:cubicBezTo>
                      <a:pt x="45" y="67"/>
                      <a:pt x="56" y="68"/>
                      <a:pt x="67" y="67"/>
                    </a:cubicBezTo>
                    <a:cubicBezTo>
                      <a:pt x="76" y="66"/>
                      <a:pt x="82" y="60"/>
                      <a:pt x="85" y="52"/>
                    </a:cubicBezTo>
                    <a:cubicBezTo>
                      <a:pt x="89" y="45"/>
                      <a:pt x="89" y="37"/>
                      <a:pt x="87" y="29"/>
                    </a:cubicBezTo>
                    <a:cubicBezTo>
                      <a:pt x="84" y="19"/>
                      <a:pt x="78" y="12"/>
                      <a:pt x="66" y="11"/>
                    </a:cubicBezTo>
                    <a:cubicBezTo>
                      <a:pt x="56" y="11"/>
                      <a:pt x="45" y="11"/>
                      <a:pt x="34" y="11"/>
                    </a:cubicBezTo>
                    <a:cubicBezTo>
                      <a:pt x="34" y="11"/>
                      <a:pt x="34" y="11"/>
                      <a:pt x="33" y="11"/>
                    </a:cubicBezTo>
                    <a:cubicBezTo>
                      <a:pt x="33" y="30"/>
                      <a:pt x="33" y="48"/>
                      <a:pt x="33" y="68"/>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9" name="Freeform 29">
                <a:extLst>
                  <a:ext uri="{FF2B5EF4-FFF2-40B4-BE49-F238E27FC236}">
                    <a16:creationId xmlns:a16="http://schemas.microsoft.com/office/drawing/2014/main" id="{26056B2E-6223-4FEE-8248-F2EA17DBAF5B}"/>
                  </a:ext>
                </a:extLst>
              </p:cNvPr>
              <p:cNvSpPr>
                <a:spLocks/>
              </p:cNvSpPr>
              <p:nvPr/>
            </p:nvSpPr>
            <p:spPr bwMode="auto">
              <a:xfrm>
                <a:off x="6858909" y="3891177"/>
                <a:ext cx="381253" cy="394068"/>
              </a:xfrm>
              <a:custGeom>
                <a:avLst/>
                <a:gdLst>
                  <a:gd name="T0" fmla="*/ 49 w 133"/>
                  <a:gd name="T1" fmla="*/ 0 h 138"/>
                  <a:gd name="T2" fmla="*/ 49 w 133"/>
                  <a:gd name="T3" fmla="*/ 7 h 138"/>
                  <a:gd name="T4" fmla="*/ 41 w 133"/>
                  <a:gd name="T5" fmla="*/ 8 h 138"/>
                  <a:gd name="T6" fmla="*/ 34 w 133"/>
                  <a:gd name="T7" fmla="*/ 15 h 138"/>
                  <a:gd name="T8" fmla="*/ 33 w 133"/>
                  <a:gd name="T9" fmla="*/ 23 h 138"/>
                  <a:gd name="T10" fmla="*/ 33 w 133"/>
                  <a:gd name="T11" fmla="*/ 83 h 138"/>
                  <a:gd name="T12" fmla="*/ 34 w 133"/>
                  <a:gd name="T13" fmla="*/ 96 h 138"/>
                  <a:gd name="T14" fmla="*/ 60 w 133"/>
                  <a:gd name="T15" fmla="*/ 124 h 138"/>
                  <a:gd name="T16" fmla="*/ 100 w 133"/>
                  <a:gd name="T17" fmla="*/ 110 h 138"/>
                  <a:gd name="T18" fmla="*/ 106 w 133"/>
                  <a:gd name="T19" fmla="*/ 94 h 138"/>
                  <a:gd name="T20" fmla="*/ 107 w 133"/>
                  <a:gd name="T21" fmla="*/ 80 h 138"/>
                  <a:gd name="T22" fmla="*/ 107 w 133"/>
                  <a:gd name="T23" fmla="*/ 24 h 138"/>
                  <a:gd name="T24" fmla="*/ 106 w 133"/>
                  <a:gd name="T25" fmla="*/ 15 h 138"/>
                  <a:gd name="T26" fmla="*/ 97 w 133"/>
                  <a:gd name="T27" fmla="*/ 8 h 138"/>
                  <a:gd name="T28" fmla="*/ 91 w 133"/>
                  <a:gd name="T29" fmla="*/ 7 h 138"/>
                  <a:gd name="T30" fmla="*/ 91 w 133"/>
                  <a:gd name="T31" fmla="*/ 0 h 138"/>
                  <a:gd name="T32" fmla="*/ 133 w 133"/>
                  <a:gd name="T33" fmla="*/ 0 h 138"/>
                  <a:gd name="T34" fmla="*/ 133 w 133"/>
                  <a:gd name="T35" fmla="*/ 7 h 138"/>
                  <a:gd name="T36" fmla="*/ 126 w 133"/>
                  <a:gd name="T37" fmla="*/ 8 h 138"/>
                  <a:gd name="T38" fmla="*/ 118 w 133"/>
                  <a:gd name="T39" fmla="*/ 15 h 138"/>
                  <a:gd name="T40" fmla="*/ 118 w 133"/>
                  <a:gd name="T41" fmla="*/ 25 h 138"/>
                  <a:gd name="T42" fmla="*/ 117 w 133"/>
                  <a:gd name="T43" fmla="*/ 88 h 138"/>
                  <a:gd name="T44" fmla="*/ 114 w 133"/>
                  <a:gd name="T45" fmla="*/ 105 h 138"/>
                  <a:gd name="T46" fmla="*/ 74 w 133"/>
                  <a:gd name="T47" fmla="*/ 136 h 138"/>
                  <a:gd name="T48" fmla="*/ 35 w 133"/>
                  <a:gd name="T49" fmla="*/ 127 h 138"/>
                  <a:gd name="T50" fmla="*/ 17 w 133"/>
                  <a:gd name="T51" fmla="*/ 96 h 138"/>
                  <a:gd name="T52" fmla="*/ 16 w 133"/>
                  <a:gd name="T53" fmla="*/ 83 h 138"/>
                  <a:gd name="T54" fmla="*/ 16 w 133"/>
                  <a:gd name="T55" fmla="*/ 25 h 138"/>
                  <a:gd name="T56" fmla="*/ 16 w 133"/>
                  <a:gd name="T57" fmla="*/ 15 h 138"/>
                  <a:gd name="T58" fmla="*/ 8 w 133"/>
                  <a:gd name="T59" fmla="*/ 8 h 138"/>
                  <a:gd name="T60" fmla="*/ 0 w 133"/>
                  <a:gd name="T61" fmla="*/ 7 h 138"/>
                  <a:gd name="T62" fmla="*/ 0 w 133"/>
                  <a:gd name="T63" fmla="*/ 0 h 138"/>
                  <a:gd name="T64" fmla="*/ 49 w 133"/>
                  <a:gd name="T65"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3" h="138">
                    <a:moveTo>
                      <a:pt x="49" y="0"/>
                    </a:moveTo>
                    <a:cubicBezTo>
                      <a:pt x="49" y="2"/>
                      <a:pt x="49" y="4"/>
                      <a:pt x="49" y="7"/>
                    </a:cubicBezTo>
                    <a:cubicBezTo>
                      <a:pt x="46" y="7"/>
                      <a:pt x="44" y="7"/>
                      <a:pt x="41" y="8"/>
                    </a:cubicBezTo>
                    <a:cubicBezTo>
                      <a:pt x="36" y="8"/>
                      <a:pt x="34" y="10"/>
                      <a:pt x="34" y="15"/>
                    </a:cubicBezTo>
                    <a:cubicBezTo>
                      <a:pt x="33" y="17"/>
                      <a:pt x="33" y="20"/>
                      <a:pt x="33" y="23"/>
                    </a:cubicBezTo>
                    <a:cubicBezTo>
                      <a:pt x="33" y="43"/>
                      <a:pt x="33" y="63"/>
                      <a:pt x="33" y="83"/>
                    </a:cubicBezTo>
                    <a:cubicBezTo>
                      <a:pt x="33" y="87"/>
                      <a:pt x="33" y="92"/>
                      <a:pt x="34" y="96"/>
                    </a:cubicBezTo>
                    <a:cubicBezTo>
                      <a:pt x="36" y="112"/>
                      <a:pt x="46" y="120"/>
                      <a:pt x="60" y="124"/>
                    </a:cubicBezTo>
                    <a:cubicBezTo>
                      <a:pt x="76" y="128"/>
                      <a:pt x="89" y="123"/>
                      <a:pt x="100" y="110"/>
                    </a:cubicBezTo>
                    <a:cubicBezTo>
                      <a:pt x="104" y="106"/>
                      <a:pt x="105" y="100"/>
                      <a:pt x="106" y="94"/>
                    </a:cubicBezTo>
                    <a:cubicBezTo>
                      <a:pt x="106" y="90"/>
                      <a:pt x="106" y="85"/>
                      <a:pt x="107" y="80"/>
                    </a:cubicBezTo>
                    <a:cubicBezTo>
                      <a:pt x="107" y="62"/>
                      <a:pt x="107" y="43"/>
                      <a:pt x="107" y="24"/>
                    </a:cubicBezTo>
                    <a:cubicBezTo>
                      <a:pt x="107" y="21"/>
                      <a:pt x="106" y="18"/>
                      <a:pt x="106" y="15"/>
                    </a:cubicBezTo>
                    <a:cubicBezTo>
                      <a:pt x="105" y="10"/>
                      <a:pt x="103" y="8"/>
                      <a:pt x="97" y="8"/>
                    </a:cubicBezTo>
                    <a:cubicBezTo>
                      <a:pt x="95" y="7"/>
                      <a:pt x="93" y="7"/>
                      <a:pt x="91" y="7"/>
                    </a:cubicBezTo>
                    <a:cubicBezTo>
                      <a:pt x="91" y="4"/>
                      <a:pt x="91" y="2"/>
                      <a:pt x="91" y="0"/>
                    </a:cubicBezTo>
                    <a:cubicBezTo>
                      <a:pt x="105" y="0"/>
                      <a:pt x="119" y="0"/>
                      <a:pt x="133" y="0"/>
                    </a:cubicBezTo>
                    <a:cubicBezTo>
                      <a:pt x="133" y="2"/>
                      <a:pt x="133" y="4"/>
                      <a:pt x="133" y="7"/>
                    </a:cubicBezTo>
                    <a:cubicBezTo>
                      <a:pt x="131" y="7"/>
                      <a:pt x="128" y="7"/>
                      <a:pt x="126" y="8"/>
                    </a:cubicBezTo>
                    <a:cubicBezTo>
                      <a:pt x="121" y="8"/>
                      <a:pt x="119" y="11"/>
                      <a:pt x="118" y="15"/>
                    </a:cubicBezTo>
                    <a:cubicBezTo>
                      <a:pt x="118" y="18"/>
                      <a:pt x="118" y="22"/>
                      <a:pt x="118" y="25"/>
                    </a:cubicBezTo>
                    <a:cubicBezTo>
                      <a:pt x="117" y="46"/>
                      <a:pt x="118" y="67"/>
                      <a:pt x="117" y="88"/>
                    </a:cubicBezTo>
                    <a:cubicBezTo>
                      <a:pt x="117" y="94"/>
                      <a:pt x="116" y="99"/>
                      <a:pt x="114" y="105"/>
                    </a:cubicBezTo>
                    <a:cubicBezTo>
                      <a:pt x="108" y="124"/>
                      <a:pt x="94" y="134"/>
                      <a:pt x="74" y="136"/>
                    </a:cubicBezTo>
                    <a:cubicBezTo>
                      <a:pt x="60" y="138"/>
                      <a:pt x="47" y="135"/>
                      <a:pt x="35" y="127"/>
                    </a:cubicBezTo>
                    <a:cubicBezTo>
                      <a:pt x="24" y="120"/>
                      <a:pt x="18" y="109"/>
                      <a:pt x="17" y="96"/>
                    </a:cubicBezTo>
                    <a:cubicBezTo>
                      <a:pt x="16" y="92"/>
                      <a:pt x="16" y="87"/>
                      <a:pt x="16" y="83"/>
                    </a:cubicBezTo>
                    <a:cubicBezTo>
                      <a:pt x="16" y="64"/>
                      <a:pt x="16" y="45"/>
                      <a:pt x="16" y="25"/>
                    </a:cubicBezTo>
                    <a:cubicBezTo>
                      <a:pt x="16" y="22"/>
                      <a:pt x="16" y="18"/>
                      <a:pt x="16" y="15"/>
                    </a:cubicBezTo>
                    <a:cubicBezTo>
                      <a:pt x="15" y="10"/>
                      <a:pt x="13" y="8"/>
                      <a:pt x="8" y="8"/>
                    </a:cubicBezTo>
                    <a:cubicBezTo>
                      <a:pt x="5" y="7"/>
                      <a:pt x="3" y="7"/>
                      <a:pt x="0" y="7"/>
                    </a:cubicBezTo>
                    <a:cubicBezTo>
                      <a:pt x="0" y="4"/>
                      <a:pt x="0" y="2"/>
                      <a:pt x="0" y="0"/>
                    </a:cubicBezTo>
                    <a:cubicBezTo>
                      <a:pt x="16" y="0"/>
                      <a:pt x="32" y="0"/>
                      <a:pt x="49" y="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70" name="Freeform 30">
                <a:extLst>
                  <a:ext uri="{FF2B5EF4-FFF2-40B4-BE49-F238E27FC236}">
                    <a16:creationId xmlns:a16="http://schemas.microsoft.com/office/drawing/2014/main" id="{006B390B-42C2-4B79-90D3-881CC2CFDCE9}"/>
                  </a:ext>
                </a:extLst>
              </p:cNvPr>
              <p:cNvSpPr>
                <a:spLocks/>
              </p:cNvSpPr>
              <p:nvPr/>
            </p:nvSpPr>
            <p:spPr bwMode="auto">
              <a:xfrm>
                <a:off x="7832866" y="3891177"/>
                <a:ext cx="378049" cy="390864"/>
              </a:xfrm>
              <a:custGeom>
                <a:avLst/>
                <a:gdLst>
                  <a:gd name="T0" fmla="*/ 73 w 133"/>
                  <a:gd name="T1" fmla="*/ 137 h 137"/>
                  <a:gd name="T2" fmla="*/ 64 w 133"/>
                  <a:gd name="T3" fmla="*/ 137 h 137"/>
                  <a:gd name="T4" fmla="*/ 58 w 133"/>
                  <a:gd name="T5" fmla="*/ 133 h 137"/>
                  <a:gd name="T6" fmla="*/ 39 w 133"/>
                  <a:gd name="T7" fmla="*/ 80 h 137"/>
                  <a:gd name="T8" fmla="*/ 17 w 133"/>
                  <a:gd name="T9" fmla="*/ 23 h 137"/>
                  <a:gd name="T10" fmla="*/ 13 w 133"/>
                  <a:gd name="T11" fmla="*/ 14 h 137"/>
                  <a:gd name="T12" fmla="*/ 4 w 133"/>
                  <a:gd name="T13" fmla="*/ 7 h 137"/>
                  <a:gd name="T14" fmla="*/ 0 w 133"/>
                  <a:gd name="T15" fmla="*/ 7 h 137"/>
                  <a:gd name="T16" fmla="*/ 0 w 133"/>
                  <a:gd name="T17" fmla="*/ 0 h 137"/>
                  <a:gd name="T18" fmla="*/ 47 w 133"/>
                  <a:gd name="T19" fmla="*/ 0 h 137"/>
                  <a:gd name="T20" fmla="*/ 47 w 133"/>
                  <a:gd name="T21" fmla="*/ 7 h 137"/>
                  <a:gd name="T22" fmla="*/ 39 w 133"/>
                  <a:gd name="T23" fmla="*/ 8 h 137"/>
                  <a:gd name="T24" fmla="*/ 34 w 133"/>
                  <a:gd name="T25" fmla="*/ 15 h 137"/>
                  <a:gd name="T26" fmla="*/ 35 w 133"/>
                  <a:gd name="T27" fmla="*/ 20 h 137"/>
                  <a:gd name="T28" fmla="*/ 68 w 133"/>
                  <a:gd name="T29" fmla="*/ 112 h 137"/>
                  <a:gd name="T30" fmla="*/ 70 w 133"/>
                  <a:gd name="T31" fmla="*/ 116 h 137"/>
                  <a:gd name="T32" fmla="*/ 72 w 133"/>
                  <a:gd name="T33" fmla="*/ 113 h 137"/>
                  <a:gd name="T34" fmla="*/ 106 w 133"/>
                  <a:gd name="T35" fmla="*/ 18 h 137"/>
                  <a:gd name="T36" fmla="*/ 106 w 133"/>
                  <a:gd name="T37" fmla="*/ 16 h 137"/>
                  <a:gd name="T38" fmla="*/ 101 w 133"/>
                  <a:gd name="T39" fmla="*/ 7 h 137"/>
                  <a:gd name="T40" fmla="*/ 94 w 133"/>
                  <a:gd name="T41" fmla="*/ 7 h 137"/>
                  <a:gd name="T42" fmla="*/ 94 w 133"/>
                  <a:gd name="T43" fmla="*/ 0 h 137"/>
                  <a:gd name="T44" fmla="*/ 133 w 133"/>
                  <a:gd name="T45" fmla="*/ 0 h 137"/>
                  <a:gd name="T46" fmla="*/ 133 w 133"/>
                  <a:gd name="T47" fmla="*/ 7 h 137"/>
                  <a:gd name="T48" fmla="*/ 130 w 133"/>
                  <a:gd name="T49" fmla="*/ 7 h 137"/>
                  <a:gd name="T50" fmla="*/ 119 w 133"/>
                  <a:gd name="T51" fmla="*/ 16 h 137"/>
                  <a:gd name="T52" fmla="*/ 110 w 133"/>
                  <a:gd name="T53" fmla="*/ 38 h 137"/>
                  <a:gd name="T54" fmla="*/ 74 w 133"/>
                  <a:gd name="T55" fmla="*/ 133 h 137"/>
                  <a:gd name="T56" fmla="*/ 73 w 133"/>
                  <a:gd name="T57" fmla="*/ 137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3" h="137">
                    <a:moveTo>
                      <a:pt x="73" y="137"/>
                    </a:moveTo>
                    <a:cubicBezTo>
                      <a:pt x="69" y="137"/>
                      <a:pt x="66" y="137"/>
                      <a:pt x="64" y="137"/>
                    </a:cubicBezTo>
                    <a:cubicBezTo>
                      <a:pt x="61" y="137"/>
                      <a:pt x="59" y="136"/>
                      <a:pt x="58" y="133"/>
                    </a:cubicBezTo>
                    <a:cubicBezTo>
                      <a:pt x="52" y="115"/>
                      <a:pt x="45" y="98"/>
                      <a:pt x="39" y="80"/>
                    </a:cubicBezTo>
                    <a:cubicBezTo>
                      <a:pt x="31" y="61"/>
                      <a:pt x="24" y="42"/>
                      <a:pt x="17" y="23"/>
                    </a:cubicBezTo>
                    <a:cubicBezTo>
                      <a:pt x="16" y="20"/>
                      <a:pt x="15" y="17"/>
                      <a:pt x="13" y="14"/>
                    </a:cubicBezTo>
                    <a:cubicBezTo>
                      <a:pt x="11" y="10"/>
                      <a:pt x="8" y="8"/>
                      <a:pt x="4" y="7"/>
                    </a:cubicBezTo>
                    <a:cubicBezTo>
                      <a:pt x="3" y="7"/>
                      <a:pt x="2" y="7"/>
                      <a:pt x="0" y="7"/>
                    </a:cubicBezTo>
                    <a:cubicBezTo>
                      <a:pt x="0" y="4"/>
                      <a:pt x="0" y="2"/>
                      <a:pt x="0" y="0"/>
                    </a:cubicBezTo>
                    <a:cubicBezTo>
                      <a:pt x="16" y="0"/>
                      <a:pt x="31" y="0"/>
                      <a:pt x="47" y="0"/>
                    </a:cubicBezTo>
                    <a:cubicBezTo>
                      <a:pt x="47" y="2"/>
                      <a:pt x="47" y="4"/>
                      <a:pt x="47" y="7"/>
                    </a:cubicBezTo>
                    <a:cubicBezTo>
                      <a:pt x="44" y="7"/>
                      <a:pt x="42" y="7"/>
                      <a:pt x="39" y="8"/>
                    </a:cubicBezTo>
                    <a:cubicBezTo>
                      <a:pt x="34" y="8"/>
                      <a:pt x="33" y="10"/>
                      <a:pt x="34" y="15"/>
                    </a:cubicBezTo>
                    <a:cubicBezTo>
                      <a:pt x="34" y="17"/>
                      <a:pt x="35" y="19"/>
                      <a:pt x="35" y="20"/>
                    </a:cubicBezTo>
                    <a:cubicBezTo>
                      <a:pt x="46" y="51"/>
                      <a:pt x="57" y="81"/>
                      <a:pt x="68" y="112"/>
                    </a:cubicBezTo>
                    <a:cubicBezTo>
                      <a:pt x="69" y="113"/>
                      <a:pt x="69" y="114"/>
                      <a:pt x="70" y="116"/>
                    </a:cubicBezTo>
                    <a:cubicBezTo>
                      <a:pt x="71" y="114"/>
                      <a:pt x="71" y="113"/>
                      <a:pt x="72" y="113"/>
                    </a:cubicBezTo>
                    <a:cubicBezTo>
                      <a:pt x="83" y="81"/>
                      <a:pt x="94" y="50"/>
                      <a:pt x="106" y="18"/>
                    </a:cubicBezTo>
                    <a:cubicBezTo>
                      <a:pt x="106" y="17"/>
                      <a:pt x="106" y="17"/>
                      <a:pt x="106" y="16"/>
                    </a:cubicBezTo>
                    <a:cubicBezTo>
                      <a:pt x="107" y="10"/>
                      <a:pt x="106" y="8"/>
                      <a:pt x="101" y="7"/>
                    </a:cubicBezTo>
                    <a:cubicBezTo>
                      <a:pt x="98" y="7"/>
                      <a:pt x="96" y="7"/>
                      <a:pt x="94" y="7"/>
                    </a:cubicBezTo>
                    <a:cubicBezTo>
                      <a:pt x="94" y="4"/>
                      <a:pt x="94" y="2"/>
                      <a:pt x="94" y="0"/>
                    </a:cubicBezTo>
                    <a:cubicBezTo>
                      <a:pt x="106" y="0"/>
                      <a:pt x="119" y="0"/>
                      <a:pt x="133" y="0"/>
                    </a:cubicBezTo>
                    <a:cubicBezTo>
                      <a:pt x="133" y="2"/>
                      <a:pt x="133" y="4"/>
                      <a:pt x="133" y="7"/>
                    </a:cubicBezTo>
                    <a:cubicBezTo>
                      <a:pt x="132" y="7"/>
                      <a:pt x="131" y="7"/>
                      <a:pt x="130" y="7"/>
                    </a:cubicBezTo>
                    <a:cubicBezTo>
                      <a:pt x="124" y="8"/>
                      <a:pt x="121" y="11"/>
                      <a:pt x="119" y="16"/>
                    </a:cubicBezTo>
                    <a:cubicBezTo>
                      <a:pt x="116" y="24"/>
                      <a:pt x="113" y="31"/>
                      <a:pt x="110" y="38"/>
                    </a:cubicBezTo>
                    <a:cubicBezTo>
                      <a:pt x="98" y="70"/>
                      <a:pt x="86" y="101"/>
                      <a:pt x="74" y="133"/>
                    </a:cubicBezTo>
                    <a:cubicBezTo>
                      <a:pt x="74" y="134"/>
                      <a:pt x="73" y="135"/>
                      <a:pt x="73" y="13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71" name="Freeform 31">
                <a:extLst>
                  <a:ext uri="{FF2B5EF4-FFF2-40B4-BE49-F238E27FC236}">
                    <a16:creationId xmlns:a16="http://schemas.microsoft.com/office/drawing/2014/main" id="{50061FAB-489C-4780-AFC9-07435CFCBEA5}"/>
                  </a:ext>
                </a:extLst>
              </p:cNvPr>
              <p:cNvSpPr>
                <a:spLocks/>
              </p:cNvSpPr>
              <p:nvPr/>
            </p:nvSpPr>
            <p:spPr bwMode="auto">
              <a:xfrm>
                <a:off x="9844855" y="3891177"/>
                <a:ext cx="342807" cy="384457"/>
              </a:xfrm>
              <a:custGeom>
                <a:avLst/>
                <a:gdLst>
                  <a:gd name="T0" fmla="*/ 85 w 120"/>
                  <a:gd name="T1" fmla="*/ 127 h 135"/>
                  <a:gd name="T2" fmla="*/ 85 w 120"/>
                  <a:gd name="T3" fmla="*/ 134 h 135"/>
                  <a:gd name="T4" fmla="*/ 35 w 120"/>
                  <a:gd name="T5" fmla="*/ 134 h 135"/>
                  <a:gd name="T6" fmla="*/ 35 w 120"/>
                  <a:gd name="T7" fmla="*/ 127 h 135"/>
                  <a:gd name="T8" fmla="*/ 44 w 120"/>
                  <a:gd name="T9" fmla="*/ 126 h 135"/>
                  <a:gd name="T10" fmla="*/ 50 w 120"/>
                  <a:gd name="T11" fmla="*/ 120 h 135"/>
                  <a:gd name="T12" fmla="*/ 51 w 120"/>
                  <a:gd name="T13" fmla="*/ 113 h 135"/>
                  <a:gd name="T14" fmla="*/ 51 w 120"/>
                  <a:gd name="T15" fmla="*/ 85 h 135"/>
                  <a:gd name="T16" fmla="*/ 50 w 120"/>
                  <a:gd name="T17" fmla="*/ 79 h 135"/>
                  <a:gd name="T18" fmla="*/ 17 w 120"/>
                  <a:gd name="T19" fmla="*/ 19 h 135"/>
                  <a:gd name="T20" fmla="*/ 15 w 120"/>
                  <a:gd name="T21" fmla="*/ 15 h 135"/>
                  <a:gd name="T22" fmla="*/ 3 w 120"/>
                  <a:gd name="T23" fmla="*/ 7 h 135"/>
                  <a:gd name="T24" fmla="*/ 0 w 120"/>
                  <a:gd name="T25" fmla="*/ 7 h 135"/>
                  <a:gd name="T26" fmla="*/ 0 w 120"/>
                  <a:gd name="T27" fmla="*/ 0 h 135"/>
                  <a:gd name="T28" fmla="*/ 48 w 120"/>
                  <a:gd name="T29" fmla="*/ 0 h 135"/>
                  <a:gd name="T30" fmla="*/ 48 w 120"/>
                  <a:gd name="T31" fmla="*/ 7 h 135"/>
                  <a:gd name="T32" fmla="*/ 40 w 120"/>
                  <a:gd name="T33" fmla="*/ 7 h 135"/>
                  <a:gd name="T34" fmla="*/ 36 w 120"/>
                  <a:gd name="T35" fmla="*/ 14 h 135"/>
                  <a:gd name="T36" fmla="*/ 37 w 120"/>
                  <a:gd name="T37" fmla="*/ 18 h 135"/>
                  <a:gd name="T38" fmla="*/ 61 w 120"/>
                  <a:gd name="T39" fmla="*/ 64 h 135"/>
                  <a:gd name="T40" fmla="*/ 63 w 120"/>
                  <a:gd name="T41" fmla="*/ 68 h 135"/>
                  <a:gd name="T42" fmla="*/ 66 w 120"/>
                  <a:gd name="T43" fmla="*/ 64 h 135"/>
                  <a:gd name="T44" fmla="*/ 91 w 120"/>
                  <a:gd name="T45" fmla="*/ 18 h 135"/>
                  <a:gd name="T46" fmla="*/ 93 w 120"/>
                  <a:gd name="T47" fmla="*/ 12 h 135"/>
                  <a:gd name="T48" fmla="*/ 90 w 120"/>
                  <a:gd name="T49" fmla="*/ 8 h 135"/>
                  <a:gd name="T50" fmla="*/ 81 w 120"/>
                  <a:gd name="T51" fmla="*/ 7 h 135"/>
                  <a:gd name="T52" fmla="*/ 81 w 120"/>
                  <a:gd name="T53" fmla="*/ 0 h 135"/>
                  <a:gd name="T54" fmla="*/ 120 w 120"/>
                  <a:gd name="T55" fmla="*/ 0 h 135"/>
                  <a:gd name="T56" fmla="*/ 120 w 120"/>
                  <a:gd name="T57" fmla="*/ 7 h 135"/>
                  <a:gd name="T58" fmla="*/ 115 w 120"/>
                  <a:gd name="T59" fmla="*/ 8 h 135"/>
                  <a:gd name="T60" fmla="*/ 108 w 120"/>
                  <a:gd name="T61" fmla="*/ 12 h 135"/>
                  <a:gd name="T62" fmla="*/ 103 w 120"/>
                  <a:gd name="T63" fmla="*/ 19 h 135"/>
                  <a:gd name="T64" fmla="*/ 71 w 120"/>
                  <a:gd name="T65" fmla="*/ 75 h 135"/>
                  <a:gd name="T66" fmla="*/ 69 w 120"/>
                  <a:gd name="T67" fmla="*/ 82 h 135"/>
                  <a:gd name="T68" fmla="*/ 69 w 120"/>
                  <a:gd name="T69" fmla="*/ 111 h 135"/>
                  <a:gd name="T70" fmla="*/ 69 w 120"/>
                  <a:gd name="T71" fmla="*/ 118 h 135"/>
                  <a:gd name="T72" fmla="*/ 77 w 120"/>
                  <a:gd name="T73" fmla="*/ 126 h 135"/>
                  <a:gd name="T74" fmla="*/ 85 w 120"/>
                  <a:gd name="T75" fmla="*/ 12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0" h="135">
                    <a:moveTo>
                      <a:pt x="85" y="127"/>
                    </a:moveTo>
                    <a:cubicBezTo>
                      <a:pt x="85" y="130"/>
                      <a:pt x="85" y="132"/>
                      <a:pt x="85" y="134"/>
                    </a:cubicBezTo>
                    <a:cubicBezTo>
                      <a:pt x="81" y="135"/>
                      <a:pt x="44" y="135"/>
                      <a:pt x="35" y="134"/>
                    </a:cubicBezTo>
                    <a:cubicBezTo>
                      <a:pt x="35" y="132"/>
                      <a:pt x="35" y="130"/>
                      <a:pt x="35" y="127"/>
                    </a:cubicBezTo>
                    <a:cubicBezTo>
                      <a:pt x="38" y="127"/>
                      <a:pt x="41" y="126"/>
                      <a:pt x="44" y="126"/>
                    </a:cubicBezTo>
                    <a:cubicBezTo>
                      <a:pt x="48" y="126"/>
                      <a:pt x="50" y="124"/>
                      <a:pt x="50" y="120"/>
                    </a:cubicBezTo>
                    <a:cubicBezTo>
                      <a:pt x="51" y="118"/>
                      <a:pt x="51" y="115"/>
                      <a:pt x="51" y="113"/>
                    </a:cubicBezTo>
                    <a:cubicBezTo>
                      <a:pt x="51" y="104"/>
                      <a:pt x="51" y="95"/>
                      <a:pt x="51" y="85"/>
                    </a:cubicBezTo>
                    <a:cubicBezTo>
                      <a:pt x="51" y="83"/>
                      <a:pt x="51" y="81"/>
                      <a:pt x="50" y="79"/>
                    </a:cubicBezTo>
                    <a:cubicBezTo>
                      <a:pt x="39" y="59"/>
                      <a:pt x="28" y="39"/>
                      <a:pt x="17" y="19"/>
                    </a:cubicBezTo>
                    <a:cubicBezTo>
                      <a:pt x="16" y="17"/>
                      <a:pt x="15" y="16"/>
                      <a:pt x="15" y="15"/>
                    </a:cubicBezTo>
                    <a:cubicBezTo>
                      <a:pt x="12" y="10"/>
                      <a:pt x="9" y="7"/>
                      <a:pt x="3" y="7"/>
                    </a:cubicBezTo>
                    <a:cubicBezTo>
                      <a:pt x="2" y="7"/>
                      <a:pt x="1" y="7"/>
                      <a:pt x="0" y="7"/>
                    </a:cubicBezTo>
                    <a:cubicBezTo>
                      <a:pt x="0" y="4"/>
                      <a:pt x="0" y="2"/>
                      <a:pt x="0" y="0"/>
                    </a:cubicBezTo>
                    <a:cubicBezTo>
                      <a:pt x="16" y="0"/>
                      <a:pt x="31" y="0"/>
                      <a:pt x="48" y="0"/>
                    </a:cubicBezTo>
                    <a:cubicBezTo>
                      <a:pt x="48" y="2"/>
                      <a:pt x="48" y="4"/>
                      <a:pt x="48" y="7"/>
                    </a:cubicBezTo>
                    <a:cubicBezTo>
                      <a:pt x="45" y="7"/>
                      <a:pt x="42" y="7"/>
                      <a:pt x="40" y="7"/>
                    </a:cubicBezTo>
                    <a:cubicBezTo>
                      <a:pt x="35" y="8"/>
                      <a:pt x="34" y="10"/>
                      <a:pt x="36" y="14"/>
                    </a:cubicBezTo>
                    <a:cubicBezTo>
                      <a:pt x="36" y="15"/>
                      <a:pt x="37" y="17"/>
                      <a:pt x="37" y="18"/>
                    </a:cubicBezTo>
                    <a:cubicBezTo>
                      <a:pt x="45" y="33"/>
                      <a:pt x="53" y="49"/>
                      <a:pt x="61" y="64"/>
                    </a:cubicBezTo>
                    <a:cubicBezTo>
                      <a:pt x="61" y="65"/>
                      <a:pt x="62" y="66"/>
                      <a:pt x="63" y="68"/>
                    </a:cubicBezTo>
                    <a:cubicBezTo>
                      <a:pt x="64" y="66"/>
                      <a:pt x="65" y="65"/>
                      <a:pt x="66" y="64"/>
                    </a:cubicBezTo>
                    <a:cubicBezTo>
                      <a:pt x="74" y="49"/>
                      <a:pt x="82" y="34"/>
                      <a:pt x="91" y="18"/>
                    </a:cubicBezTo>
                    <a:cubicBezTo>
                      <a:pt x="92" y="16"/>
                      <a:pt x="93" y="14"/>
                      <a:pt x="93" y="12"/>
                    </a:cubicBezTo>
                    <a:cubicBezTo>
                      <a:pt x="94" y="9"/>
                      <a:pt x="93" y="8"/>
                      <a:pt x="90" y="8"/>
                    </a:cubicBezTo>
                    <a:cubicBezTo>
                      <a:pt x="87" y="7"/>
                      <a:pt x="85" y="7"/>
                      <a:pt x="81" y="7"/>
                    </a:cubicBezTo>
                    <a:cubicBezTo>
                      <a:pt x="81" y="4"/>
                      <a:pt x="81" y="2"/>
                      <a:pt x="81" y="0"/>
                    </a:cubicBezTo>
                    <a:cubicBezTo>
                      <a:pt x="94" y="0"/>
                      <a:pt x="107" y="0"/>
                      <a:pt x="120" y="0"/>
                    </a:cubicBezTo>
                    <a:cubicBezTo>
                      <a:pt x="120" y="2"/>
                      <a:pt x="120" y="4"/>
                      <a:pt x="120" y="7"/>
                    </a:cubicBezTo>
                    <a:cubicBezTo>
                      <a:pt x="119" y="7"/>
                      <a:pt x="117" y="7"/>
                      <a:pt x="115" y="8"/>
                    </a:cubicBezTo>
                    <a:cubicBezTo>
                      <a:pt x="112" y="8"/>
                      <a:pt x="109" y="9"/>
                      <a:pt x="108" y="12"/>
                    </a:cubicBezTo>
                    <a:cubicBezTo>
                      <a:pt x="106" y="14"/>
                      <a:pt x="104" y="17"/>
                      <a:pt x="103" y="19"/>
                    </a:cubicBezTo>
                    <a:cubicBezTo>
                      <a:pt x="92" y="38"/>
                      <a:pt x="81" y="56"/>
                      <a:pt x="71" y="75"/>
                    </a:cubicBezTo>
                    <a:cubicBezTo>
                      <a:pt x="69" y="77"/>
                      <a:pt x="68" y="80"/>
                      <a:pt x="69" y="82"/>
                    </a:cubicBezTo>
                    <a:cubicBezTo>
                      <a:pt x="69" y="92"/>
                      <a:pt x="69" y="102"/>
                      <a:pt x="69" y="111"/>
                    </a:cubicBezTo>
                    <a:cubicBezTo>
                      <a:pt x="69" y="114"/>
                      <a:pt x="69" y="116"/>
                      <a:pt x="69" y="118"/>
                    </a:cubicBezTo>
                    <a:cubicBezTo>
                      <a:pt x="70" y="124"/>
                      <a:pt x="71" y="125"/>
                      <a:pt x="77" y="126"/>
                    </a:cubicBezTo>
                    <a:cubicBezTo>
                      <a:pt x="80" y="126"/>
                      <a:pt x="82" y="127"/>
                      <a:pt x="85" y="12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72" name="Freeform 32">
                <a:extLst>
                  <a:ext uri="{FF2B5EF4-FFF2-40B4-BE49-F238E27FC236}">
                    <a16:creationId xmlns:a16="http://schemas.microsoft.com/office/drawing/2014/main" id="{D30E14B5-5B2E-42F0-B3FB-A799A167FB3B}"/>
                  </a:ext>
                </a:extLst>
              </p:cNvPr>
              <p:cNvSpPr>
                <a:spLocks/>
              </p:cNvSpPr>
              <p:nvPr/>
            </p:nvSpPr>
            <p:spPr bwMode="auto">
              <a:xfrm>
                <a:off x="9514863" y="3878362"/>
                <a:ext cx="329992" cy="394068"/>
              </a:xfrm>
              <a:custGeom>
                <a:avLst/>
                <a:gdLst>
                  <a:gd name="T0" fmla="*/ 108 w 116"/>
                  <a:gd name="T1" fmla="*/ 42 h 139"/>
                  <a:gd name="T2" fmla="*/ 102 w 116"/>
                  <a:gd name="T3" fmla="*/ 29 h 139"/>
                  <a:gd name="T4" fmla="*/ 72 w 116"/>
                  <a:gd name="T5" fmla="*/ 14 h 139"/>
                  <a:gd name="T6" fmla="*/ 67 w 116"/>
                  <a:gd name="T7" fmla="*/ 18 h 139"/>
                  <a:gd name="T8" fmla="*/ 66 w 116"/>
                  <a:gd name="T9" fmla="*/ 24 h 139"/>
                  <a:gd name="T10" fmla="*/ 66 w 116"/>
                  <a:gd name="T11" fmla="*/ 115 h 139"/>
                  <a:gd name="T12" fmla="*/ 67 w 116"/>
                  <a:gd name="T13" fmla="*/ 123 h 139"/>
                  <a:gd name="T14" fmla="*/ 75 w 116"/>
                  <a:gd name="T15" fmla="*/ 131 h 139"/>
                  <a:gd name="T16" fmla="*/ 83 w 116"/>
                  <a:gd name="T17" fmla="*/ 132 h 139"/>
                  <a:gd name="T18" fmla="*/ 83 w 116"/>
                  <a:gd name="T19" fmla="*/ 139 h 139"/>
                  <a:gd name="T20" fmla="*/ 33 w 116"/>
                  <a:gd name="T21" fmla="*/ 139 h 139"/>
                  <a:gd name="T22" fmla="*/ 33 w 116"/>
                  <a:gd name="T23" fmla="*/ 132 h 139"/>
                  <a:gd name="T24" fmla="*/ 41 w 116"/>
                  <a:gd name="T25" fmla="*/ 131 h 139"/>
                  <a:gd name="T26" fmla="*/ 49 w 116"/>
                  <a:gd name="T27" fmla="*/ 123 h 139"/>
                  <a:gd name="T28" fmla="*/ 49 w 116"/>
                  <a:gd name="T29" fmla="*/ 118 h 139"/>
                  <a:gd name="T30" fmla="*/ 49 w 116"/>
                  <a:gd name="T31" fmla="*/ 22 h 139"/>
                  <a:gd name="T32" fmla="*/ 41 w 116"/>
                  <a:gd name="T33" fmla="*/ 14 h 139"/>
                  <a:gd name="T34" fmla="*/ 32 w 116"/>
                  <a:gd name="T35" fmla="*/ 15 h 139"/>
                  <a:gd name="T36" fmla="*/ 18 w 116"/>
                  <a:gd name="T37" fmla="*/ 23 h 139"/>
                  <a:gd name="T38" fmla="*/ 11 w 116"/>
                  <a:gd name="T39" fmla="*/ 36 h 139"/>
                  <a:gd name="T40" fmla="*/ 8 w 116"/>
                  <a:gd name="T41" fmla="*/ 42 h 139"/>
                  <a:gd name="T42" fmla="*/ 0 w 116"/>
                  <a:gd name="T43" fmla="*/ 39 h 139"/>
                  <a:gd name="T44" fmla="*/ 13 w 116"/>
                  <a:gd name="T45" fmla="*/ 0 h 139"/>
                  <a:gd name="T46" fmla="*/ 19 w 116"/>
                  <a:gd name="T47" fmla="*/ 0 h 139"/>
                  <a:gd name="T48" fmla="*/ 21 w 116"/>
                  <a:gd name="T49" fmla="*/ 4 h 139"/>
                  <a:gd name="T50" fmla="*/ 95 w 116"/>
                  <a:gd name="T51" fmla="*/ 4 h 139"/>
                  <a:gd name="T52" fmla="*/ 97 w 116"/>
                  <a:gd name="T53" fmla="*/ 0 h 139"/>
                  <a:gd name="T54" fmla="*/ 103 w 116"/>
                  <a:gd name="T55" fmla="*/ 0 h 139"/>
                  <a:gd name="T56" fmla="*/ 116 w 116"/>
                  <a:gd name="T57" fmla="*/ 39 h 139"/>
                  <a:gd name="T58" fmla="*/ 108 w 116"/>
                  <a:gd name="T59" fmla="*/ 42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6" h="139">
                    <a:moveTo>
                      <a:pt x="108" y="42"/>
                    </a:moveTo>
                    <a:cubicBezTo>
                      <a:pt x="106" y="37"/>
                      <a:pt x="104" y="33"/>
                      <a:pt x="102" y="29"/>
                    </a:cubicBezTo>
                    <a:cubicBezTo>
                      <a:pt x="96" y="17"/>
                      <a:pt x="85" y="13"/>
                      <a:pt x="72" y="14"/>
                    </a:cubicBezTo>
                    <a:cubicBezTo>
                      <a:pt x="68" y="14"/>
                      <a:pt x="67" y="15"/>
                      <a:pt x="67" y="18"/>
                    </a:cubicBezTo>
                    <a:cubicBezTo>
                      <a:pt x="66" y="20"/>
                      <a:pt x="66" y="22"/>
                      <a:pt x="66" y="24"/>
                    </a:cubicBezTo>
                    <a:cubicBezTo>
                      <a:pt x="66" y="54"/>
                      <a:pt x="66" y="85"/>
                      <a:pt x="66" y="115"/>
                    </a:cubicBezTo>
                    <a:cubicBezTo>
                      <a:pt x="66" y="118"/>
                      <a:pt x="67" y="120"/>
                      <a:pt x="67" y="123"/>
                    </a:cubicBezTo>
                    <a:cubicBezTo>
                      <a:pt x="68" y="128"/>
                      <a:pt x="70" y="130"/>
                      <a:pt x="75" y="131"/>
                    </a:cubicBezTo>
                    <a:cubicBezTo>
                      <a:pt x="78" y="131"/>
                      <a:pt x="80" y="132"/>
                      <a:pt x="83" y="132"/>
                    </a:cubicBezTo>
                    <a:cubicBezTo>
                      <a:pt x="83" y="134"/>
                      <a:pt x="83" y="137"/>
                      <a:pt x="83" y="139"/>
                    </a:cubicBezTo>
                    <a:cubicBezTo>
                      <a:pt x="66" y="139"/>
                      <a:pt x="50" y="139"/>
                      <a:pt x="33" y="139"/>
                    </a:cubicBezTo>
                    <a:cubicBezTo>
                      <a:pt x="33" y="137"/>
                      <a:pt x="33" y="135"/>
                      <a:pt x="33" y="132"/>
                    </a:cubicBezTo>
                    <a:cubicBezTo>
                      <a:pt x="36" y="132"/>
                      <a:pt x="39" y="131"/>
                      <a:pt x="41" y="131"/>
                    </a:cubicBezTo>
                    <a:cubicBezTo>
                      <a:pt x="47" y="130"/>
                      <a:pt x="49" y="128"/>
                      <a:pt x="49" y="123"/>
                    </a:cubicBezTo>
                    <a:cubicBezTo>
                      <a:pt x="49" y="121"/>
                      <a:pt x="49" y="120"/>
                      <a:pt x="49" y="118"/>
                    </a:cubicBezTo>
                    <a:cubicBezTo>
                      <a:pt x="49" y="86"/>
                      <a:pt x="49" y="54"/>
                      <a:pt x="49" y="22"/>
                    </a:cubicBezTo>
                    <a:cubicBezTo>
                      <a:pt x="49" y="14"/>
                      <a:pt x="49" y="13"/>
                      <a:pt x="41" y="14"/>
                    </a:cubicBezTo>
                    <a:cubicBezTo>
                      <a:pt x="38" y="14"/>
                      <a:pt x="35" y="14"/>
                      <a:pt x="32" y="15"/>
                    </a:cubicBezTo>
                    <a:cubicBezTo>
                      <a:pt x="26" y="16"/>
                      <a:pt x="21" y="18"/>
                      <a:pt x="18" y="23"/>
                    </a:cubicBezTo>
                    <a:cubicBezTo>
                      <a:pt x="15" y="27"/>
                      <a:pt x="13" y="32"/>
                      <a:pt x="11" y="36"/>
                    </a:cubicBezTo>
                    <a:cubicBezTo>
                      <a:pt x="10" y="38"/>
                      <a:pt x="9" y="40"/>
                      <a:pt x="8" y="42"/>
                    </a:cubicBezTo>
                    <a:cubicBezTo>
                      <a:pt x="5" y="41"/>
                      <a:pt x="3" y="40"/>
                      <a:pt x="0" y="39"/>
                    </a:cubicBezTo>
                    <a:cubicBezTo>
                      <a:pt x="5" y="26"/>
                      <a:pt x="9" y="13"/>
                      <a:pt x="13" y="0"/>
                    </a:cubicBezTo>
                    <a:cubicBezTo>
                      <a:pt x="15" y="0"/>
                      <a:pt x="17" y="0"/>
                      <a:pt x="19" y="0"/>
                    </a:cubicBezTo>
                    <a:cubicBezTo>
                      <a:pt x="20" y="1"/>
                      <a:pt x="20" y="3"/>
                      <a:pt x="21" y="4"/>
                    </a:cubicBezTo>
                    <a:cubicBezTo>
                      <a:pt x="46" y="4"/>
                      <a:pt x="70" y="4"/>
                      <a:pt x="95" y="4"/>
                    </a:cubicBezTo>
                    <a:cubicBezTo>
                      <a:pt x="95" y="3"/>
                      <a:pt x="96" y="1"/>
                      <a:pt x="97" y="0"/>
                    </a:cubicBezTo>
                    <a:cubicBezTo>
                      <a:pt x="98" y="0"/>
                      <a:pt x="100" y="0"/>
                      <a:pt x="103" y="0"/>
                    </a:cubicBezTo>
                    <a:cubicBezTo>
                      <a:pt x="107" y="13"/>
                      <a:pt x="112" y="26"/>
                      <a:pt x="116" y="39"/>
                    </a:cubicBezTo>
                    <a:cubicBezTo>
                      <a:pt x="113" y="40"/>
                      <a:pt x="111" y="41"/>
                      <a:pt x="108" y="4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73" name="Freeform 33">
                <a:extLst>
                  <a:ext uri="{FF2B5EF4-FFF2-40B4-BE49-F238E27FC236}">
                    <a16:creationId xmlns:a16="http://schemas.microsoft.com/office/drawing/2014/main" id="{80557463-D295-47EE-83FE-4E7C2CFE5CA8}"/>
                  </a:ext>
                </a:extLst>
              </p:cNvPr>
              <p:cNvSpPr>
                <a:spLocks/>
              </p:cNvSpPr>
              <p:nvPr/>
            </p:nvSpPr>
            <p:spPr bwMode="auto">
              <a:xfrm>
                <a:off x="5715150" y="3891177"/>
                <a:ext cx="140967" cy="381253"/>
              </a:xfrm>
              <a:custGeom>
                <a:avLst/>
                <a:gdLst>
                  <a:gd name="T0" fmla="*/ 0 w 50"/>
                  <a:gd name="T1" fmla="*/ 134 h 134"/>
                  <a:gd name="T2" fmla="*/ 0 w 50"/>
                  <a:gd name="T3" fmla="*/ 127 h 134"/>
                  <a:gd name="T4" fmla="*/ 9 w 50"/>
                  <a:gd name="T5" fmla="*/ 126 h 134"/>
                  <a:gd name="T6" fmla="*/ 16 w 50"/>
                  <a:gd name="T7" fmla="*/ 119 h 134"/>
                  <a:gd name="T8" fmla="*/ 16 w 50"/>
                  <a:gd name="T9" fmla="*/ 113 h 134"/>
                  <a:gd name="T10" fmla="*/ 16 w 50"/>
                  <a:gd name="T11" fmla="*/ 21 h 134"/>
                  <a:gd name="T12" fmla="*/ 16 w 50"/>
                  <a:gd name="T13" fmla="*/ 13 h 134"/>
                  <a:gd name="T14" fmla="*/ 9 w 50"/>
                  <a:gd name="T15" fmla="*/ 8 h 134"/>
                  <a:gd name="T16" fmla="*/ 1 w 50"/>
                  <a:gd name="T17" fmla="*/ 7 h 134"/>
                  <a:gd name="T18" fmla="*/ 1 w 50"/>
                  <a:gd name="T19" fmla="*/ 0 h 134"/>
                  <a:gd name="T20" fmla="*/ 49 w 50"/>
                  <a:gd name="T21" fmla="*/ 0 h 134"/>
                  <a:gd name="T22" fmla="*/ 49 w 50"/>
                  <a:gd name="T23" fmla="*/ 7 h 134"/>
                  <a:gd name="T24" fmla="*/ 42 w 50"/>
                  <a:gd name="T25" fmla="*/ 8 h 134"/>
                  <a:gd name="T26" fmla="*/ 34 w 50"/>
                  <a:gd name="T27" fmla="*/ 15 h 134"/>
                  <a:gd name="T28" fmla="*/ 33 w 50"/>
                  <a:gd name="T29" fmla="*/ 23 h 134"/>
                  <a:gd name="T30" fmla="*/ 33 w 50"/>
                  <a:gd name="T31" fmla="*/ 113 h 134"/>
                  <a:gd name="T32" fmla="*/ 46 w 50"/>
                  <a:gd name="T33" fmla="*/ 127 h 134"/>
                  <a:gd name="T34" fmla="*/ 49 w 50"/>
                  <a:gd name="T35" fmla="*/ 127 h 134"/>
                  <a:gd name="T36" fmla="*/ 50 w 50"/>
                  <a:gd name="T37" fmla="*/ 131 h 134"/>
                  <a:gd name="T38" fmla="*/ 49 w 50"/>
                  <a:gd name="T39" fmla="*/ 134 h 134"/>
                  <a:gd name="T40" fmla="*/ 0 w 50"/>
                  <a:gd name="T4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134">
                    <a:moveTo>
                      <a:pt x="0" y="134"/>
                    </a:moveTo>
                    <a:cubicBezTo>
                      <a:pt x="0" y="132"/>
                      <a:pt x="0" y="130"/>
                      <a:pt x="0" y="127"/>
                    </a:cubicBezTo>
                    <a:cubicBezTo>
                      <a:pt x="3" y="127"/>
                      <a:pt x="6" y="127"/>
                      <a:pt x="9" y="126"/>
                    </a:cubicBezTo>
                    <a:cubicBezTo>
                      <a:pt x="13" y="125"/>
                      <a:pt x="15" y="124"/>
                      <a:pt x="16" y="119"/>
                    </a:cubicBezTo>
                    <a:cubicBezTo>
                      <a:pt x="16" y="117"/>
                      <a:pt x="16" y="115"/>
                      <a:pt x="16" y="113"/>
                    </a:cubicBezTo>
                    <a:cubicBezTo>
                      <a:pt x="16" y="82"/>
                      <a:pt x="16" y="52"/>
                      <a:pt x="16" y="21"/>
                    </a:cubicBezTo>
                    <a:cubicBezTo>
                      <a:pt x="16" y="18"/>
                      <a:pt x="16" y="16"/>
                      <a:pt x="16" y="13"/>
                    </a:cubicBezTo>
                    <a:cubicBezTo>
                      <a:pt x="15" y="10"/>
                      <a:pt x="13" y="8"/>
                      <a:pt x="9" y="8"/>
                    </a:cubicBezTo>
                    <a:cubicBezTo>
                      <a:pt x="6" y="7"/>
                      <a:pt x="4" y="7"/>
                      <a:pt x="1" y="7"/>
                    </a:cubicBezTo>
                    <a:cubicBezTo>
                      <a:pt x="1" y="4"/>
                      <a:pt x="1" y="2"/>
                      <a:pt x="1" y="0"/>
                    </a:cubicBezTo>
                    <a:cubicBezTo>
                      <a:pt x="17" y="0"/>
                      <a:pt x="33" y="0"/>
                      <a:pt x="49" y="0"/>
                    </a:cubicBezTo>
                    <a:cubicBezTo>
                      <a:pt x="49" y="2"/>
                      <a:pt x="49" y="4"/>
                      <a:pt x="49" y="7"/>
                    </a:cubicBezTo>
                    <a:cubicBezTo>
                      <a:pt x="47" y="7"/>
                      <a:pt x="44" y="7"/>
                      <a:pt x="42" y="8"/>
                    </a:cubicBezTo>
                    <a:cubicBezTo>
                      <a:pt x="38" y="8"/>
                      <a:pt x="35" y="10"/>
                      <a:pt x="34" y="15"/>
                    </a:cubicBezTo>
                    <a:cubicBezTo>
                      <a:pt x="34" y="17"/>
                      <a:pt x="33" y="20"/>
                      <a:pt x="33" y="23"/>
                    </a:cubicBezTo>
                    <a:cubicBezTo>
                      <a:pt x="33" y="53"/>
                      <a:pt x="33" y="83"/>
                      <a:pt x="33" y="113"/>
                    </a:cubicBezTo>
                    <a:cubicBezTo>
                      <a:pt x="33" y="124"/>
                      <a:pt x="36" y="126"/>
                      <a:pt x="46" y="127"/>
                    </a:cubicBezTo>
                    <a:cubicBezTo>
                      <a:pt x="47" y="127"/>
                      <a:pt x="48" y="127"/>
                      <a:pt x="49" y="127"/>
                    </a:cubicBezTo>
                    <a:cubicBezTo>
                      <a:pt x="49" y="128"/>
                      <a:pt x="50" y="129"/>
                      <a:pt x="50" y="131"/>
                    </a:cubicBezTo>
                    <a:cubicBezTo>
                      <a:pt x="50" y="132"/>
                      <a:pt x="49" y="133"/>
                      <a:pt x="49" y="134"/>
                    </a:cubicBezTo>
                    <a:cubicBezTo>
                      <a:pt x="33" y="134"/>
                      <a:pt x="17" y="134"/>
                      <a:pt x="0" y="134"/>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74" name="Freeform 34">
                <a:extLst>
                  <a:ext uri="{FF2B5EF4-FFF2-40B4-BE49-F238E27FC236}">
                    <a16:creationId xmlns:a16="http://schemas.microsoft.com/office/drawing/2014/main" id="{59C332FA-9D18-4C13-8F66-7832ED72F4F6}"/>
                  </a:ext>
                </a:extLst>
              </p:cNvPr>
              <p:cNvSpPr>
                <a:spLocks/>
              </p:cNvSpPr>
              <p:nvPr/>
            </p:nvSpPr>
            <p:spPr bwMode="auto">
              <a:xfrm>
                <a:off x="9354673" y="3891177"/>
                <a:ext cx="137764" cy="384457"/>
              </a:xfrm>
              <a:custGeom>
                <a:avLst/>
                <a:gdLst>
                  <a:gd name="T0" fmla="*/ 0 w 49"/>
                  <a:gd name="T1" fmla="*/ 7 h 135"/>
                  <a:gd name="T2" fmla="*/ 0 w 49"/>
                  <a:gd name="T3" fmla="*/ 0 h 135"/>
                  <a:gd name="T4" fmla="*/ 49 w 49"/>
                  <a:gd name="T5" fmla="*/ 0 h 135"/>
                  <a:gd name="T6" fmla="*/ 49 w 49"/>
                  <a:gd name="T7" fmla="*/ 7 h 135"/>
                  <a:gd name="T8" fmla="*/ 42 w 49"/>
                  <a:gd name="T9" fmla="*/ 8 h 135"/>
                  <a:gd name="T10" fmla="*/ 34 w 49"/>
                  <a:gd name="T11" fmla="*/ 15 h 135"/>
                  <a:gd name="T12" fmla="*/ 33 w 49"/>
                  <a:gd name="T13" fmla="*/ 23 h 135"/>
                  <a:gd name="T14" fmla="*/ 33 w 49"/>
                  <a:gd name="T15" fmla="*/ 113 h 135"/>
                  <a:gd name="T16" fmla="*/ 46 w 49"/>
                  <a:gd name="T17" fmla="*/ 127 h 135"/>
                  <a:gd name="T18" fmla="*/ 49 w 49"/>
                  <a:gd name="T19" fmla="*/ 127 h 135"/>
                  <a:gd name="T20" fmla="*/ 49 w 49"/>
                  <a:gd name="T21" fmla="*/ 134 h 135"/>
                  <a:gd name="T22" fmla="*/ 0 w 49"/>
                  <a:gd name="T23" fmla="*/ 134 h 135"/>
                  <a:gd name="T24" fmla="*/ 0 w 49"/>
                  <a:gd name="T25" fmla="*/ 127 h 135"/>
                  <a:gd name="T26" fmla="*/ 7 w 49"/>
                  <a:gd name="T27" fmla="*/ 126 h 135"/>
                  <a:gd name="T28" fmla="*/ 16 w 49"/>
                  <a:gd name="T29" fmla="*/ 118 h 135"/>
                  <a:gd name="T30" fmla="*/ 16 w 49"/>
                  <a:gd name="T31" fmla="*/ 113 h 135"/>
                  <a:gd name="T32" fmla="*/ 16 w 49"/>
                  <a:gd name="T33" fmla="*/ 20 h 135"/>
                  <a:gd name="T34" fmla="*/ 15 w 49"/>
                  <a:gd name="T35" fmla="*/ 13 h 135"/>
                  <a:gd name="T36" fmla="*/ 9 w 49"/>
                  <a:gd name="T37" fmla="*/ 8 h 135"/>
                  <a:gd name="T38" fmla="*/ 0 w 49"/>
                  <a:gd name="T39" fmla="*/ 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9" h="135">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5" y="10"/>
                      <a:pt x="34" y="15"/>
                    </a:cubicBezTo>
                    <a:cubicBezTo>
                      <a:pt x="33" y="18"/>
                      <a:pt x="33" y="20"/>
                      <a:pt x="33" y="23"/>
                    </a:cubicBezTo>
                    <a:cubicBezTo>
                      <a:pt x="33" y="53"/>
                      <a:pt x="33" y="83"/>
                      <a:pt x="33" y="113"/>
                    </a:cubicBezTo>
                    <a:cubicBezTo>
                      <a:pt x="33" y="124"/>
                      <a:pt x="35" y="126"/>
                      <a:pt x="46" y="127"/>
                    </a:cubicBezTo>
                    <a:cubicBezTo>
                      <a:pt x="47" y="127"/>
                      <a:pt x="48" y="127"/>
                      <a:pt x="49" y="127"/>
                    </a:cubicBezTo>
                    <a:cubicBezTo>
                      <a:pt x="49" y="129"/>
                      <a:pt x="49" y="132"/>
                      <a:pt x="49" y="134"/>
                    </a:cubicBezTo>
                    <a:cubicBezTo>
                      <a:pt x="45" y="135"/>
                      <a:pt x="9" y="135"/>
                      <a:pt x="0" y="134"/>
                    </a:cubicBezTo>
                    <a:cubicBezTo>
                      <a:pt x="0" y="132"/>
                      <a:pt x="0" y="130"/>
                      <a:pt x="0" y="127"/>
                    </a:cubicBezTo>
                    <a:cubicBezTo>
                      <a:pt x="3" y="127"/>
                      <a:pt x="5" y="127"/>
                      <a:pt x="7" y="126"/>
                    </a:cubicBezTo>
                    <a:cubicBezTo>
                      <a:pt x="13" y="126"/>
                      <a:pt x="15" y="124"/>
                      <a:pt x="16" y="118"/>
                    </a:cubicBezTo>
                    <a:cubicBezTo>
                      <a:pt x="16" y="117"/>
                      <a:pt x="16" y="115"/>
                      <a:pt x="16" y="113"/>
                    </a:cubicBezTo>
                    <a:cubicBezTo>
                      <a:pt x="16" y="82"/>
                      <a:pt x="16" y="51"/>
                      <a:pt x="16" y="20"/>
                    </a:cubicBezTo>
                    <a:cubicBezTo>
                      <a:pt x="16" y="18"/>
                      <a:pt x="15" y="16"/>
                      <a:pt x="15" y="13"/>
                    </a:cubicBezTo>
                    <a:cubicBezTo>
                      <a:pt x="14" y="10"/>
                      <a:pt x="12" y="8"/>
                      <a:pt x="9" y="8"/>
                    </a:cubicBezTo>
                    <a:cubicBezTo>
                      <a:pt x="6" y="7"/>
                      <a:pt x="3" y="7"/>
                      <a:pt x="0" y="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75" name="Freeform 35">
                <a:extLst>
                  <a:ext uri="{FF2B5EF4-FFF2-40B4-BE49-F238E27FC236}">
                    <a16:creationId xmlns:a16="http://schemas.microsoft.com/office/drawing/2014/main" id="{65E12940-8A45-4E0C-84AF-6AA4577F53A2}"/>
                  </a:ext>
                </a:extLst>
              </p:cNvPr>
              <p:cNvSpPr>
                <a:spLocks/>
              </p:cNvSpPr>
              <p:nvPr/>
            </p:nvSpPr>
            <p:spPr bwMode="auto">
              <a:xfrm>
                <a:off x="7675879" y="3891177"/>
                <a:ext cx="137764" cy="381253"/>
              </a:xfrm>
              <a:custGeom>
                <a:avLst/>
                <a:gdLst>
                  <a:gd name="T0" fmla="*/ 0 w 49"/>
                  <a:gd name="T1" fmla="*/ 7 h 134"/>
                  <a:gd name="T2" fmla="*/ 0 w 49"/>
                  <a:gd name="T3" fmla="*/ 0 h 134"/>
                  <a:gd name="T4" fmla="*/ 49 w 49"/>
                  <a:gd name="T5" fmla="*/ 0 h 134"/>
                  <a:gd name="T6" fmla="*/ 49 w 49"/>
                  <a:gd name="T7" fmla="*/ 7 h 134"/>
                  <a:gd name="T8" fmla="*/ 42 w 49"/>
                  <a:gd name="T9" fmla="*/ 8 h 134"/>
                  <a:gd name="T10" fmla="*/ 34 w 49"/>
                  <a:gd name="T11" fmla="*/ 15 h 134"/>
                  <a:gd name="T12" fmla="*/ 33 w 49"/>
                  <a:gd name="T13" fmla="*/ 23 h 134"/>
                  <a:gd name="T14" fmla="*/ 33 w 49"/>
                  <a:gd name="T15" fmla="*/ 112 h 134"/>
                  <a:gd name="T16" fmla="*/ 34 w 49"/>
                  <a:gd name="T17" fmla="*/ 120 h 134"/>
                  <a:gd name="T18" fmla="*/ 40 w 49"/>
                  <a:gd name="T19" fmla="*/ 126 h 134"/>
                  <a:gd name="T20" fmla="*/ 49 w 49"/>
                  <a:gd name="T21" fmla="*/ 127 h 134"/>
                  <a:gd name="T22" fmla="*/ 49 w 49"/>
                  <a:gd name="T23" fmla="*/ 134 h 134"/>
                  <a:gd name="T24" fmla="*/ 0 w 49"/>
                  <a:gd name="T25" fmla="*/ 134 h 134"/>
                  <a:gd name="T26" fmla="*/ 0 w 49"/>
                  <a:gd name="T27" fmla="*/ 127 h 134"/>
                  <a:gd name="T28" fmla="*/ 8 w 49"/>
                  <a:gd name="T29" fmla="*/ 126 h 134"/>
                  <a:gd name="T30" fmla="*/ 15 w 49"/>
                  <a:gd name="T31" fmla="*/ 119 h 134"/>
                  <a:gd name="T32" fmla="*/ 16 w 49"/>
                  <a:gd name="T33" fmla="*/ 110 h 134"/>
                  <a:gd name="T34" fmla="*/ 16 w 49"/>
                  <a:gd name="T35" fmla="*/ 25 h 134"/>
                  <a:gd name="T36" fmla="*/ 15 w 49"/>
                  <a:gd name="T37" fmla="*/ 15 h 134"/>
                  <a:gd name="T38" fmla="*/ 8 w 49"/>
                  <a:gd name="T39" fmla="*/ 8 h 134"/>
                  <a:gd name="T40" fmla="*/ 0 w 49"/>
                  <a:gd name="T41" fmla="*/ 7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 h="134">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4" y="10"/>
                      <a:pt x="34" y="15"/>
                    </a:cubicBezTo>
                    <a:cubicBezTo>
                      <a:pt x="33" y="18"/>
                      <a:pt x="33" y="21"/>
                      <a:pt x="33" y="23"/>
                    </a:cubicBezTo>
                    <a:cubicBezTo>
                      <a:pt x="33" y="53"/>
                      <a:pt x="33" y="83"/>
                      <a:pt x="33" y="112"/>
                    </a:cubicBezTo>
                    <a:cubicBezTo>
                      <a:pt x="33" y="115"/>
                      <a:pt x="33" y="118"/>
                      <a:pt x="34" y="120"/>
                    </a:cubicBezTo>
                    <a:cubicBezTo>
                      <a:pt x="34" y="124"/>
                      <a:pt x="36" y="126"/>
                      <a:pt x="40" y="126"/>
                    </a:cubicBezTo>
                    <a:cubicBezTo>
                      <a:pt x="43" y="126"/>
                      <a:pt x="45" y="127"/>
                      <a:pt x="49" y="127"/>
                    </a:cubicBezTo>
                    <a:cubicBezTo>
                      <a:pt x="49" y="129"/>
                      <a:pt x="49" y="132"/>
                      <a:pt x="49" y="134"/>
                    </a:cubicBezTo>
                    <a:cubicBezTo>
                      <a:pt x="33" y="134"/>
                      <a:pt x="16" y="134"/>
                      <a:pt x="0" y="134"/>
                    </a:cubicBezTo>
                    <a:cubicBezTo>
                      <a:pt x="0" y="132"/>
                      <a:pt x="0" y="130"/>
                      <a:pt x="0" y="127"/>
                    </a:cubicBezTo>
                    <a:cubicBezTo>
                      <a:pt x="3" y="127"/>
                      <a:pt x="6" y="127"/>
                      <a:pt x="8" y="126"/>
                    </a:cubicBezTo>
                    <a:cubicBezTo>
                      <a:pt x="13" y="125"/>
                      <a:pt x="15" y="123"/>
                      <a:pt x="15" y="119"/>
                    </a:cubicBezTo>
                    <a:cubicBezTo>
                      <a:pt x="16" y="116"/>
                      <a:pt x="16" y="113"/>
                      <a:pt x="16" y="110"/>
                    </a:cubicBezTo>
                    <a:cubicBezTo>
                      <a:pt x="16" y="81"/>
                      <a:pt x="16" y="53"/>
                      <a:pt x="16" y="25"/>
                    </a:cubicBezTo>
                    <a:cubicBezTo>
                      <a:pt x="16" y="21"/>
                      <a:pt x="16" y="18"/>
                      <a:pt x="15" y="15"/>
                    </a:cubicBezTo>
                    <a:cubicBezTo>
                      <a:pt x="15" y="10"/>
                      <a:pt x="13" y="8"/>
                      <a:pt x="8" y="8"/>
                    </a:cubicBezTo>
                    <a:cubicBezTo>
                      <a:pt x="5" y="7"/>
                      <a:pt x="3" y="7"/>
                      <a:pt x="0" y="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grpSp>
        <p:grpSp>
          <p:nvGrpSpPr>
            <p:cNvPr id="123" name="组合 122">
              <a:extLst>
                <a:ext uri="{FF2B5EF4-FFF2-40B4-BE49-F238E27FC236}">
                  <a16:creationId xmlns:a16="http://schemas.microsoft.com/office/drawing/2014/main" id="{F4DC8654-6333-43BF-BBD2-8CC0F92462C8}"/>
                </a:ext>
              </a:extLst>
            </p:cNvPr>
            <p:cNvGrpSpPr/>
            <p:nvPr userDrawn="1"/>
          </p:nvGrpSpPr>
          <p:grpSpPr>
            <a:xfrm>
              <a:off x="10237120" y="539555"/>
              <a:ext cx="1312962" cy="375239"/>
              <a:chOff x="4606634" y="2048989"/>
              <a:chExt cx="5593843" cy="1598699"/>
            </a:xfrm>
            <a:solidFill>
              <a:schemeClr val="accent1">
                <a:alpha val="80000"/>
              </a:schemeClr>
            </a:solidFill>
          </p:grpSpPr>
          <p:sp>
            <p:nvSpPr>
              <p:cNvPr id="148" name="Freeform 9">
                <a:extLst>
                  <a:ext uri="{FF2B5EF4-FFF2-40B4-BE49-F238E27FC236}">
                    <a16:creationId xmlns:a16="http://schemas.microsoft.com/office/drawing/2014/main" id="{1BD02196-28F9-45E0-99D4-C63C486392BF}"/>
                  </a:ext>
                </a:extLst>
              </p:cNvPr>
              <p:cNvSpPr>
                <a:spLocks noEditPoints="1"/>
              </p:cNvSpPr>
              <p:nvPr/>
            </p:nvSpPr>
            <p:spPr bwMode="auto">
              <a:xfrm>
                <a:off x="9274578" y="2071415"/>
                <a:ext cx="925899" cy="1034829"/>
              </a:xfrm>
              <a:custGeom>
                <a:avLst/>
                <a:gdLst>
                  <a:gd name="T0" fmla="*/ 324 w 325"/>
                  <a:gd name="T1" fmla="*/ 106 h 363"/>
                  <a:gd name="T2" fmla="*/ 283 w 325"/>
                  <a:gd name="T3" fmla="*/ 179 h 363"/>
                  <a:gd name="T4" fmla="*/ 247 w 325"/>
                  <a:gd name="T5" fmla="*/ 214 h 363"/>
                  <a:gd name="T6" fmla="*/ 241 w 325"/>
                  <a:gd name="T7" fmla="*/ 228 h 363"/>
                  <a:gd name="T8" fmla="*/ 271 w 325"/>
                  <a:gd name="T9" fmla="*/ 230 h 363"/>
                  <a:gd name="T10" fmla="*/ 282 w 325"/>
                  <a:gd name="T11" fmla="*/ 240 h 363"/>
                  <a:gd name="T12" fmla="*/ 269 w 325"/>
                  <a:gd name="T13" fmla="*/ 277 h 363"/>
                  <a:gd name="T14" fmla="*/ 223 w 325"/>
                  <a:gd name="T15" fmla="*/ 316 h 363"/>
                  <a:gd name="T16" fmla="*/ 176 w 325"/>
                  <a:gd name="T17" fmla="*/ 340 h 363"/>
                  <a:gd name="T18" fmla="*/ 160 w 325"/>
                  <a:gd name="T19" fmla="*/ 339 h 363"/>
                  <a:gd name="T20" fmla="*/ 165 w 325"/>
                  <a:gd name="T21" fmla="*/ 329 h 363"/>
                  <a:gd name="T22" fmla="*/ 195 w 325"/>
                  <a:gd name="T23" fmla="*/ 302 h 363"/>
                  <a:gd name="T24" fmla="*/ 214 w 325"/>
                  <a:gd name="T25" fmla="*/ 282 h 363"/>
                  <a:gd name="T26" fmla="*/ 223 w 325"/>
                  <a:gd name="T27" fmla="*/ 265 h 363"/>
                  <a:gd name="T28" fmla="*/ 220 w 325"/>
                  <a:gd name="T29" fmla="*/ 257 h 363"/>
                  <a:gd name="T30" fmla="*/ 179 w 325"/>
                  <a:gd name="T31" fmla="*/ 289 h 363"/>
                  <a:gd name="T32" fmla="*/ 106 w 325"/>
                  <a:gd name="T33" fmla="*/ 335 h 363"/>
                  <a:gd name="T34" fmla="*/ 20 w 325"/>
                  <a:gd name="T35" fmla="*/ 363 h 363"/>
                  <a:gd name="T36" fmla="*/ 4 w 325"/>
                  <a:gd name="T37" fmla="*/ 360 h 363"/>
                  <a:gd name="T38" fmla="*/ 78 w 325"/>
                  <a:gd name="T39" fmla="*/ 306 h 363"/>
                  <a:gd name="T40" fmla="*/ 102 w 325"/>
                  <a:gd name="T41" fmla="*/ 295 h 363"/>
                  <a:gd name="T42" fmla="*/ 208 w 325"/>
                  <a:gd name="T43" fmla="*/ 238 h 363"/>
                  <a:gd name="T44" fmla="*/ 207 w 325"/>
                  <a:gd name="T45" fmla="*/ 232 h 363"/>
                  <a:gd name="T46" fmla="*/ 171 w 325"/>
                  <a:gd name="T47" fmla="*/ 243 h 363"/>
                  <a:gd name="T48" fmla="*/ 163 w 325"/>
                  <a:gd name="T49" fmla="*/ 239 h 363"/>
                  <a:gd name="T50" fmla="*/ 170 w 325"/>
                  <a:gd name="T51" fmla="*/ 226 h 363"/>
                  <a:gd name="T52" fmla="*/ 154 w 325"/>
                  <a:gd name="T53" fmla="*/ 206 h 363"/>
                  <a:gd name="T54" fmla="*/ 122 w 325"/>
                  <a:gd name="T55" fmla="*/ 224 h 363"/>
                  <a:gd name="T56" fmla="*/ 99 w 325"/>
                  <a:gd name="T57" fmla="*/ 236 h 363"/>
                  <a:gd name="T58" fmla="*/ 100 w 325"/>
                  <a:gd name="T59" fmla="*/ 222 h 363"/>
                  <a:gd name="T60" fmla="*/ 116 w 325"/>
                  <a:gd name="T61" fmla="*/ 204 h 363"/>
                  <a:gd name="T62" fmla="*/ 118 w 325"/>
                  <a:gd name="T63" fmla="*/ 183 h 363"/>
                  <a:gd name="T64" fmla="*/ 116 w 325"/>
                  <a:gd name="T65" fmla="*/ 174 h 363"/>
                  <a:gd name="T66" fmla="*/ 143 w 325"/>
                  <a:gd name="T67" fmla="*/ 167 h 363"/>
                  <a:gd name="T68" fmla="*/ 158 w 325"/>
                  <a:gd name="T69" fmla="*/ 145 h 363"/>
                  <a:gd name="T70" fmla="*/ 147 w 325"/>
                  <a:gd name="T71" fmla="*/ 144 h 363"/>
                  <a:gd name="T72" fmla="*/ 132 w 325"/>
                  <a:gd name="T73" fmla="*/ 141 h 363"/>
                  <a:gd name="T74" fmla="*/ 141 w 325"/>
                  <a:gd name="T75" fmla="*/ 129 h 363"/>
                  <a:gd name="T76" fmla="*/ 140 w 325"/>
                  <a:gd name="T77" fmla="*/ 115 h 363"/>
                  <a:gd name="T78" fmla="*/ 112 w 325"/>
                  <a:gd name="T79" fmla="*/ 96 h 363"/>
                  <a:gd name="T80" fmla="*/ 127 w 325"/>
                  <a:gd name="T81" fmla="*/ 92 h 363"/>
                  <a:gd name="T82" fmla="*/ 167 w 325"/>
                  <a:gd name="T83" fmla="*/ 81 h 363"/>
                  <a:gd name="T84" fmla="*/ 203 w 325"/>
                  <a:gd name="T85" fmla="*/ 36 h 363"/>
                  <a:gd name="T86" fmla="*/ 204 w 325"/>
                  <a:gd name="T87" fmla="*/ 10 h 363"/>
                  <a:gd name="T88" fmla="*/ 216 w 325"/>
                  <a:gd name="T89" fmla="*/ 3 h 363"/>
                  <a:gd name="T90" fmla="*/ 224 w 325"/>
                  <a:gd name="T91" fmla="*/ 56 h 363"/>
                  <a:gd name="T92" fmla="*/ 205 w 325"/>
                  <a:gd name="T93" fmla="*/ 91 h 363"/>
                  <a:gd name="T94" fmla="*/ 208 w 325"/>
                  <a:gd name="T95" fmla="*/ 105 h 363"/>
                  <a:gd name="T96" fmla="*/ 267 w 325"/>
                  <a:gd name="T97" fmla="*/ 87 h 363"/>
                  <a:gd name="T98" fmla="*/ 297 w 325"/>
                  <a:gd name="T99" fmla="*/ 85 h 363"/>
                  <a:gd name="T100" fmla="*/ 309 w 325"/>
                  <a:gd name="T101" fmla="*/ 86 h 363"/>
                  <a:gd name="T102" fmla="*/ 325 w 325"/>
                  <a:gd name="T103" fmla="*/ 104 h 363"/>
                  <a:gd name="T104" fmla="*/ 198 w 325"/>
                  <a:gd name="T105" fmla="*/ 126 h 363"/>
                  <a:gd name="T106" fmla="*/ 164 w 325"/>
                  <a:gd name="T107" fmla="*/ 175 h 363"/>
                  <a:gd name="T108" fmla="*/ 181 w 325"/>
                  <a:gd name="T109" fmla="*/ 191 h 363"/>
                  <a:gd name="T110" fmla="*/ 186 w 325"/>
                  <a:gd name="T111" fmla="*/ 173 h 363"/>
                  <a:gd name="T112" fmla="*/ 199 w 325"/>
                  <a:gd name="T113" fmla="*/ 170 h 363"/>
                  <a:gd name="T114" fmla="*/ 206 w 325"/>
                  <a:gd name="T115" fmla="*/ 204 h 363"/>
                  <a:gd name="T116" fmla="*/ 217 w 325"/>
                  <a:gd name="T117" fmla="*/ 206 h 363"/>
                  <a:gd name="T118" fmla="*/ 229 w 325"/>
                  <a:gd name="T119" fmla="*/ 188 h 363"/>
                  <a:gd name="T120" fmla="*/ 261 w 325"/>
                  <a:gd name="T121" fmla="*/ 141 h 363"/>
                  <a:gd name="T122" fmla="*/ 250 w 325"/>
                  <a:gd name="T123" fmla="*/ 134 h 363"/>
                  <a:gd name="T124" fmla="*/ 206 w 325"/>
                  <a:gd name="T125" fmla="*/ 12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5" h="363">
                    <a:moveTo>
                      <a:pt x="325" y="104"/>
                    </a:moveTo>
                    <a:cubicBezTo>
                      <a:pt x="325" y="104"/>
                      <a:pt x="324" y="105"/>
                      <a:pt x="324" y="106"/>
                    </a:cubicBezTo>
                    <a:cubicBezTo>
                      <a:pt x="323" y="108"/>
                      <a:pt x="323" y="111"/>
                      <a:pt x="322" y="114"/>
                    </a:cubicBezTo>
                    <a:cubicBezTo>
                      <a:pt x="312" y="138"/>
                      <a:pt x="300" y="160"/>
                      <a:pt x="283" y="179"/>
                    </a:cubicBezTo>
                    <a:cubicBezTo>
                      <a:pt x="275" y="188"/>
                      <a:pt x="267" y="197"/>
                      <a:pt x="259" y="205"/>
                    </a:cubicBezTo>
                    <a:cubicBezTo>
                      <a:pt x="255" y="209"/>
                      <a:pt x="251" y="211"/>
                      <a:pt x="247" y="214"/>
                    </a:cubicBezTo>
                    <a:cubicBezTo>
                      <a:pt x="244" y="217"/>
                      <a:pt x="241" y="219"/>
                      <a:pt x="239" y="223"/>
                    </a:cubicBezTo>
                    <a:cubicBezTo>
                      <a:pt x="237" y="226"/>
                      <a:pt x="238" y="227"/>
                      <a:pt x="241" y="228"/>
                    </a:cubicBezTo>
                    <a:cubicBezTo>
                      <a:pt x="243" y="228"/>
                      <a:pt x="245" y="228"/>
                      <a:pt x="246" y="228"/>
                    </a:cubicBezTo>
                    <a:cubicBezTo>
                      <a:pt x="255" y="229"/>
                      <a:pt x="263" y="230"/>
                      <a:pt x="271" y="230"/>
                    </a:cubicBezTo>
                    <a:cubicBezTo>
                      <a:pt x="272" y="230"/>
                      <a:pt x="274" y="231"/>
                      <a:pt x="275" y="231"/>
                    </a:cubicBezTo>
                    <a:cubicBezTo>
                      <a:pt x="280" y="233"/>
                      <a:pt x="282" y="235"/>
                      <a:pt x="282" y="240"/>
                    </a:cubicBezTo>
                    <a:cubicBezTo>
                      <a:pt x="283" y="247"/>
                      <a:pt x="282" y="253"/>
                      <a:pt x="279" y="259"/>
                    </a:cubicBezTo>
                    <a:cubicBezTo>
                      <a:pt x="277" y="265"/>
                      <a:pt x="273" y="271"/>
                      <a:pt x="269" y="277"/>
                    </a:cubicBezTo>
                    <a:cubicBezTo>
                      <a:pt x="260" y="289"/>
                      <a:pt x="248" y="298"/>
                      <a:pt x="237" y="307"/>
                    </a:cubicBezTo>
                    <a:cubicBezTo>
                      <a:pt x="233" y="311"/>
                      <a:pt x="228" y="314"/>
                      <a:pt x="223" y="316"/>
                    </a:cubicBezTo>
                    <a:cubicBezTo>
                      <a:pt x="213" y="321"/>
                      <a:pt x="203" y="327"/>
                      <a:pt x="193" y="332"/>
                    </a:cubicBezTo>
                    <a:cubicBezTo>
                      <a:pt x="187" y="334"/>
                      <a:pt x="182" y="337"/>
                      <a:pt x="176" y="340"/>
                    </a:cubicBezTo>
                    <a:cubicBezTo>
                      <a:pt x="173" y="341"/>
                      <a:pt x="169" y="341"/>
                      <a:pt x="166" y="342"/>
                    </a:cubicBezTo>
                    <a:cubicBezTo>
                      <a:pt x="164" y="342"/>
                      <a:pt x="161" y="341"/>
                      <a:pt x="160" y="339"/>
                    </a:cubicBezTo>
                    <a:cubicBezTo>
                      <a:pt x="159" y="337"/>
                      <a:pt x="160" y="335"/>
                      <a:pt x="162" y="333"/>
                    </a:cubicBezTo>
                    <a:cubicBezTo>
                      <a:pt x="163" y="332"/>
                      <a:pt x="164" y="330"/>
                      <a:pt x="165" y="329"/>
                    </a:cubicBezTo>
                    <a:cubicBezTo>
                      <a:pt x="173" y="323"/>
                      <a:pt x="181" y="316"/>
                      <a:pt x="189" y="310"/>
                    </a:cubicBezTo>
                    <a:cubicBezTo>
                      <a:pt x="192" y="307"/>
                      <a:pt x="194" y="305"/>
                      <a:pt x="195" y="302"/>
                    </a:cubicBezTo>
                    <a:cubicBezTo>
                      <a:pt x="196" y="300"/>
                      <a:pt x="198" y="297"/>
                      <a:pt x="200" y="295"/>
                    </a:cubicBezTo>
                    <a:cubicBezTo>
                      <a:pt x="205" y="291"/>
                      <a:pt x="210" y="287"/>
                      <a:pt x="214" y="282"/>
                    </a:cubicBezTo>
                    <a:cubicBezTo>
                      <a:pt x="217" y="280"/>
                      <a:pt x="218" y="278"/>
                      <a:pt x="219" y="275"/>
                    </a:cubicBezTo>
                    <a:cubicBezTo>
                      <a:pt x="219" y="271"/>
                      <a:pt x="221" y="268"/>
                      <a:pt x="223" y="265"/>
                    </a:cubicBezTo>
                    <a:cubicBezTo>
                      <a:pt x="225" y="263"/>
                      <a:pt x="227" y="261"/>
                      <a:pt x="229" y="259"/>
                    </a:cubicBezTo>
                    <a:cubicBezTo>
                      <a:pt x="227" y="256"/>
                      <a:pt x="224" y="256"/>
                      <a:pt x="220" y="257"/>
                    </a:cubicBezTo>
                    <a:cubicBezTo>
                      <a:pt x="212" y="260"/>
                      <a:pt x="205" y="264"/>
                      <a:pt x="199" y="270"/>
                    </a:cubicBezTo>
                    <a:cubicBezTo>
                      <a:pt x="192" y="276"/>
                      <a:pt x="186" y="282"/>
                      <a:pt x="179" y="289"/>
                    </a:cubicBezTo>
                    <a:cubicBezTo>
                      <a:pt x="169" y="299"/>
                      <a:pt x="157" y="307"/>
                      <a:pt x="144" y="314"/>
                    </a:cubicBezTo>
                    <a:cubicBezTo>
                      <a:pt x="131" y="320"/>
                      <a:pt x="119" y="328"/>
                      <a:pt x="106" y="335"/>
                    </a:cubicBezTo>
                    <a:cubicBezTo>
                      <a:pt x="89" y="344"/>
                      <a:pt x="72" y="352"/>
                      <a:pt x="53" y="357"/>
                    </a:cubicBezTo>
                    <a:cubicBezTo>
                      <a:pt x="43" y="361"/>
                      <a:pt x="32" y="363"/>
                      <a:pt x="20" y="363"/>
                    </a:cubicBezTo>
                    <a:cubicBezTo>
                      <a:pt x="16" y="362"/>
                      <a:pt x="12" y="361"/>
                      <a:pt x="7" y="361"/>
                    </a:cubicBezTo>
                    <a:cubicBezTo>
                      <a:pt x="6" y="361"/>
                      <a:pt x="5" y="360"/>
                      <a:pt x="4" y="360"/>
                    </a:cubicBezTo>
                    <a:cubicBezTo>
                      <a:pt x="0" y="358"/>
                      <a:pt x="0" y="355"/>
                      <a:pt x="4" y="352"/>
                    </a:cubicBezTo>
                    <a:cubicBezTo>
                      <a:pt x="28" y="337"/>
                      <a:pt x="53" y="321"/>
                      <a:pt x="78" y="306"/>
                    </a:cubicBezTo>
                    <a:cubicBezTo>
                      <a:pt x="84" y="302"/>
                      <a:pt x="91" y="298"/>
                      <a:pt x="98" y="297"/>
                    </a:cubicBezTo>
                    <a:cubicBezTo>
                      <a:pt x="100" y="296"/>
                      <a:pt x="101" y="295"/>
                      <a:pt x="102" y="295"/>
                    </a:cubicBezTo>
                    <a:cubicBezTo>
                      <a:pt x="135" y="275"/>
                      <a:pt x="169" y="257"/>
                      <a:pt x="204" y="241"/>
                    </a:cubicBezTo>
                    <a:cubicBezTo>
                      <a:pt x="205" y="240"/>
                      <a:pt x="207" y="239"/>
                      <a:pt x="208" y="238"/>
                    </a:cubicBezTo>
                    <a:cubicBezTo>
                      <a:pt x="209" y="237"/>
                      <a:pt x="210" y="235"/>
                      <a:pt x="210" y="234"/>
                    </a:cubicBezTo>
                    <a:cubicBezTo>
                      <a:pt x="210" y="233"/>
                      <a:pt x="208" y="232"/>
                      <a:pt x="207" y="232"/>
                    </a:cubicBezTo>
                    <a:cubicBezTo>
                      <a:pt x="201" y="231"/>
                      <a:pt x="196" y="233"/>
                      <a:pt x="190" y="235"/>
                    </a:cubicBezTo>
                    <a:cubicBezTo>
                      <a:pt x="184" y="238"/>
                      <a:pt x="178" y="240"/>
                      <a:pt x="171" y="243"/>
                    </a:cubicBezTo>
                    <a:cubicBezTo>
                      <a:pt x="170" y="243"/>
                      <a:pt x="169" y="244"/>
                      <a:pt x="168" y="244"/>
                    </a:cubicBezTo>
                    <a:cubicBezTo>
                      <a:pt x="164" y="244"/>
                      <a:pt x="163" y="244"/>
                      <a:pt x="163" y="239"/>
                    </a:cubicBezTo>
                    <a:cubicBezTo>
                      <a:pt x="163" y="236"/>
                      <a:pt x="164" y="233"/>
                      <a:pt x="166" y="231"/>
                    </a:cubicBezTo>
                    <a:cubicBezTo>
                      <a:pt x="167" y="229"/>
                      <a:pt x="169" y="228"/>
                      <a:pt x="170" y="226"/>
                    </a:cubicBezTo>
                    <a:cubicBezTo>
                      <a:pt x="172" y="222"/>
                      <a:pt x="172" y="218"/>
                      <a:pt x="168" y="215"/>
                    </a:cubicBezTo>
                    <a:cubicBezTo>
                      <a:pt x="164" y="212"/>
                      <a:pt x="159" y="209"/>
                      <a:pt x="154" y="206"/>
                    </a:cubicBezTo>
                    <a:cubicBezTo>
                      <a:pt x="148" y="203"/>
                      <a:pt x="143" y="205"/>
                      <a:pt x="138" y="210"/>
                    </a:cubicBezTo>
                    <a:cubicBezTo>
                      <a:pt x="133" y="215"/>
                      <a:pt x="128" y="219"/>
                      <a:pt x="122" y="224"/>
                    </a:cubicBezTo>
                    <a:cubicBezTo>
                      <a:pt x="118" y="228"/>
                      <a:pt x="112" y="231"/>
                      <a:pt x="107" y="235"/>
                    </a:cubicBezTo>
                    <a:cubicBezTo>
                      <a:pt x="105" y="236"/>
                      <a:pt x="102" y="238"/>
                      <a:pt x="99" y="236"/>
                    </a:cubicBezTo>
                    <a:cubicBezTo>
                      <a:pt x="97" y="234"/>
                      <a:pt x="97" y="231"/>
                      <a:pt x="98" y="229"/>
                    </a:cubicBezTo>
                    <a:cubicBezTo>
                      <a:pt x="98" y="226"/>
                      <a:pt x="99" y="224"/>
                      <a:pt x="100" y="222"/>
                    </a:cubicBezTo>
                    <a:cubicBezTo>
                      <a:pt x="102" y="219"/>
                      <a:pt x="105" y="217"/>
                      <a:pt x="107" y="214"/>
                    </a:cubicBezTo>
                    <a:cubicBezTo>
                      <a:pt x="110" y="211"/>
                      <a:pt x="113" y="208"/>
                      <a:pt x="116" y="204"/>
                    </a:cubicBezTo>
                    <a:cubicBezTo>
                      <a:pt x="118" y="202"/>
                      <a:pt x="119" y="198"/>
                      <a:pt x="120" y="195"/>
                    </a:cubicBezTo>
                    <a:cubicBezTo>
                      <a:pt x="122" y="191"/>
                      <a:pt x="122" y="187"/>
                      <a:pt x="118" y="183"/>
                    </a:cubicBezTo>
                    <a:cubicBezTo>
                      <a:pt x="116" y="182"/>
                      <a:pt x="115" y="181"/>
                      <a:pt x="115" y="179"/>
                    </a:cubicBezTo>
                    <a:cubicBezTo>
                      <a:pt x="113" y="177"/>
                      <a:pt x="113" y="175"/>
                      <a:pt x="116" y="174"/>
                    </a:cubicBezTo>
                    <a:cubicBezTo>
                      <a:pt x="123" y="173"/>
                      <a:pt x="130" y="171"/>
                      <a:pt x="137" y="170"/>
                    </a:cubicBezTo>
                    <a:cubicBezTo>
                      <a:pt x="140" y="170"/>
                      <a:pt x="141" y="169"/>
                      <a:pt x="143" y="167"/>
                    </a:cubicBezTo>
                    <a:cubicBezTo>
                      <a:pt x="146" y="163"/>
                      <a:pt x="150" y="159"/>
                      <a:pt x="153" y="155"/>
                    </a:cubicBezTo>
                    <a:cubicBezTo>
                      <a:pt x="155" y="152"/>
                      <a:pt x="157" y="149"/>
                      <a:pt x="158" y="145"/>
                    </a:cubicBezTo>
                    <a:cubicBezTo>
                      <a:pt x="159" y="141"/>
                      <a:pt x="157" y="140"/>
                      <a:pt x="154" y="141"/>
                    </a:cubicBezTo>
                    <a:cubicBezTo>
                      <a:pt x="151" y="141"/>
                      <a:pt x="149" y="142"/>
                      <a:pt x="147" y="144"/>
                    </a:cubicBezTo>
                    <a:cubicBezTo>
                      <a:pt x="144" y="146"/>
                      <a:pt x="140" y="146"/>
                      <a:pt x="137" y="145"/>
                    </a:cubicBezTo>
                    <a:cubicBezTo>
                      <a:pt x="134" y="145"/>
                      <a:pt x="133" y="144"/>
                      <a:pt x="132" y="141"/>
                    </a:cubicBezTo>
                    <a:cubicBezTo>
                      <a:pt x="132" y="139"/>
                      <a:pt x="132" y="137"/>
                      <a:pt x="134" y="135"/>
                    </a:cubicBezTo>
                    <a:cubicBezTo>
                      <a:pt x="137" y="133"/>
                      <a:pt x="139" y="131"/>
                      <a:pt x="141" y="129"/>
                    </a:cubicBezTo>
                    <a:cubicBezTo>
                      <a:pt x="143" y="126"/>
                      <a:pt x="144" y="123"/>
                      <a:pt x="144" y="119"/>
                    </a:cubicBezTo>
                    <a:cubicBezTo>
                      <a:pt x="144" y="116"/>
                      <a:pt x="143" y="115"/>
                      <a:pt x="140" y="115"/>
                    </a:cubicBezTo>
                    <a:cubicBezTo>
                      <a:pt x="136" y="115"/>
                      <a:pt x="132" y="115"/>
                      <a:pt x="129" y="114"/>
                    </a:cubicBezTo>
                    <a:cubicBezTo>
                      <a:pt x="119" y="112"/>
                      <a:pt x="114" y="106"/>
                      <a:pt x="112" y="96"/>
                    </a:cubicBezTo>
                    <a:cubicBezTo>
                      <a:pt x="112" y="91"/>
                      <a:pt x="113" y="90"/>
                      <a:pt x="118" y="91"/>
                    </a:cubicBezTo>
                    <a:cubicBezTo>
                      <a:pt x="121" y="91"/>
                      <a:pt x="124" y="91"/>
                      <a:pt x="127" y="92"/>
                    </a:cubicBezTo>
                    <a:cubicBezTo>
                      <a:pt x="137" y="93"/>
                      <a:pt x="146" y="92"/>
                      <a:pt x="155" y="86"/>
                    </a:cubicBezTo>
                    <a:cubicBezTo>
                      <a:pt x="158" y="83"/>
                      <a:pt x="163" y="82"/>
                      <a:pt x="167" y="81"/>
                    </a:cubicBezTo>
                    <a:cubicBezTo>
                      <a:pt x="174" y="79"/>
                      <a:pt x="180" y="76"/>
                      <a:pt x="184" y="70"/>
                    </a:cubicBezTo>
                    <a:cubicBezTo>
                      <a:pt x="193" y="60"/>
                      <a:pt x="200" y="49"/>
                      <a:pt x="203" y="36"/>
                    </a:cubicBezTo>
                    <a:cubicBezTo>
                      <a:pt x="204" y="30"/>
                      <a:pt x="205" y="23"/>
                      <a:pt x="205" y="17"/>
                    </a:cubicBezTo>
                    <a:cubicBezTo>
                      <a:pt x="204" y="15"/>
                      <a:pt x="204" y="13"/>
                      <a:pt x="204" y="10"/>
                    </a:cubicBezTo>
                    <a:cubicBezTo>
                      <a:pt x="204" y="7"/>
                      <a:pt x="204" y="4"/>
                      <a:pt x="207" y="2"/>
                    </a:cubicBezTo>
                    <a:cubicBezTo>
                      <a:pt x="211" y="0"/>
                      <a:pt x="213" y="2"/>
                      <a:pt x="216" y="3"/>
                    </a:cubicBezTo>
                    <a:cubicBezTo>
                      <a:pt x="230" y="11"/>
                      <a:pt x="236" y="28"/>
                      <a:pt x="230" y="43"/>
                    </a:cubicBezTo>
                    <a:cubicBezTo>
                      <a:pt x="229" y="48"/>
                      <a:pt x="226" y="52"/>
                      <a:pt x="224" y="56"/>
                    </a:cubicBezTo>
                    <a:cubicBezTo>
                      <a:pt x="219" y="64"/>
                      <a:pt x="214" y="72"/>
                      <a:pt x="209" y="80"/>
                    </a:cubicBezTo>
                    <a:cubicBezTo>
                      <a:pt x="207" y="83"/>
                      <a:pt x="206" y="87"/>
                      <a:pt x="205" y="91"/>
                    </a:cubicBezTo>
                    <a:cubicBezTo>
                      <a:pt x="204" y="93"/>
                      <a:pt x="203" y="95"/>
                      <a:pt x="203" y="98"/>
                    </a:cubicBezTo>
                    <a:cubicBezTo>
                      <a:pt x="203" y="102"/>
                      <a:pt x="205" y="104"/>
                      <a:pt x="208" y="105"/>
                    </a:cubicBezTo>
                    <a:cubicBezTo>
                      <a:pt x="213" y="106"/>
                      <a:pt x="217" y="105"/>
                      <a:pt x="221" y="104"/>
                    </a:cubicBezTo>
                    <a:cubicBezTo>
                      <a:pt x="236" y="97"/>
                      <a:pt x="251" y="91"/>
                      <a:pt x="267" y="87"/>
                    </a:cubicBezTo>
                    <a:cubicBezTo>
                      <a:pt x="274" y="85"/>
                      <a:pt x="280" y="84"/>
                      <a:pt x="287" y="82"/>
                    </a:cubicBezTo>
                    <a:cubicBezTo>
                      <a:pt x="290" y="82"/>
                      <a:pt x="294" y="82"/>
                      <a:pt x="297" y="85"/>
                    </a:cubicBezTo>
                    <a:cubicBezTo>
                      <a:pt x="299" y="86"/>
                      <a:pt x="301" y="86"/>
                      <a:pt x="304" y="86"/>
                    </a:cubicBezTo>
                    <a:cubicBezTo>
                      <a:pt x="305" y="87"/>
                      <a:pt x="307" y="86"/>
                      <a:pt x="309" y="86"/>
                    </a:cubicBezTo>
                    <a:cubicBezTo>
                      <a:pt x="317" y="86"/>
                      <a:pt x="323" y="89"/>
                      <a:pt x="325" y="97"/>
                    </a:cubicBezTo>
                    <a:cubicBezTo>
                      <a:pt x="325" y="99"/>
                      <a:pt x="325" y="101"/>
                      <a:pt x="325" y="104"/>
                    </a:cubicBezTo>
                    <a:close/>
                    <a:moveTo>
                      <a:pt x="206" y="122"/>
                    </a:moveTo>
                    <a:cubicBezTo>
                      <a:pt x="203" y="122"/>
                      <a:pt x="200" y="123"/>
                      <a:pt x="198" y="126"/>
                    </a:cubicBezTo>
                    <a:cubicBezTo>
                      <a:pt x="189" y="138"/>
                      <a:pt x="179" y="150"/>
                      <a:pt x="169" y="162"/>
                    </a:cubicBezTo>
                    <a:cubicBezTo>
                      <a:pt x="166" y="166"/>
                      <a:pt x="164" y="170"/>
                      <a:pt x="164" y="175"/>
                    </a:cubicBezTo>
                    <a:cubicBezTo>
                      <a:pt x="162" y="184"/>
                      <a:pt x="165" y="188"/>
                      <a:pt x="173" y="193"/>
                    </a:cubicBezTo>
                    <a:cubicBezTo>
                      <a:pt x="176" y="195"/>
                      <a:pt x="179" y="194"/>
                      <a:pt x="181" y="191"/>
                    </a:cubicBezTo>
                    <a:cubicBezTo>
                      <a:pt x="183" y="188"/>
                      <a:pt x="183" y="186"/>
                      <a:pt x="184" y="183"/>
                    </a:cubicBezTo>
                    <a:cubicBezTo>
                      <a:pt x="185" y="180"/>
                      <a:pt x="185" y="176"/>
                      <a:pt x="186" y="173"/>
                    </a:cubicBezTo>
                    <a:cubicBezTo>
                      <a:pt x="187" y="171"/>
                      <a:pt x="188" y="168"/>
                      <a:pt x="190" y="167"/>
                    </a:cubicBezTo>
                    <a:cubicBezTo>
                      <a:pt x="194" y="164"/>
                      <a:pt x="197" y="165"/>
                      <a:pt x="199" y="170"/>
                    </a:cubicBezTo>
                    <a:cubicBezTo>
                      <a:pt x="199" y="171"/>
                      <a:pt x="199" y="171"/>
                      <a:pt x="199" y="172"/>
                    </a:cubicBezTo>
                    <a:cubicBezTo>
                      <a:pt x="202" y="183"/>
                      <a:pt x="205" y="193"/>
                      <a:pt x="206" y="204"/>
                    </a:cubicBezTo>
                    <a:cubicBezTo>
                      <a:pt x="206" y="206"/>
                      <a:pt x="207" y="209"/>
                      <a:pt x="210" y="210"/>
                    </a:cubicBezTo>
                    <a:cubicBezTo>
                      <a:pt x="214" y="210"/>
                      <a:pt x="215" y="208"/>
                      <a:pt x="217" y="206"/>
                    </a:cubicBezTo>
                    <a:cubicBezTo>
                      <a:pt x="217" y="205"/>
                      <a:pt x="217" y="205"/>
                      <a:pt x="218" y="204"/>
                    </a:cubicBezTo>
                    <a:cubicBezTo>
                      <a:pt x="221" y="199"/>
                      <a:pt x="225" y="193"/>
                      <a:pt x="229" y="188"/>
                    </a:cubicBezTo>
                    <a:cubicBezTo>
                      <a:pt x="237" y="177"/>
                      <a:pt x="246" y="167"/>
                      <a:pt x="255" y="157"/>
                    </a:cubicBezTo>
                    <a:cubicBezTo>
                      <a:pt x="259" y="152"/>
                      <a:pt x="261" y="147"/>
                      <a:pt x="261" y="141"/>
                    </a:cubicBezTo>
                    <a:cubicBezTo>
                      <a:pt x="261" y="137"/>
                      <a:pt x="259" y="135"/>
                      <a:pt x="255" y="134"/>
                    </a:cubicBezTo>
                    <a:cubicBezTo>
                      <a:pt x="253" y="134"/>
                      <a:pt x="251" y="134"/>
                      <a:pt x="250" y="134"/>
                    </a:cubicBezTo>
                    <a:cubicBezTo>
                      <a:pt x="240" y="131"/>
                      <a:pt x="231" y="129"/>
                      <a:pt x="221" y="126"/>
                    </a:cubicBezTo>
                    <a:cubicBezTo>
                      <a:pt x="216" y="125"/>
                      <a:pt x="211" y="123"/>
                      <a:pt x="206" y="1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49" name="Freeform 10">
                <a:extLst>
                  <a:ext uri="{FF2B5EF4-FFF2-40B4-BE49-F238E27FC236}">
                    <a16:creationId xmlns:a16="http://schemas.microsoft.com/office/drawing/2014/main" id="{F635BA25-F85D-4FD0-B0FF-9852A3FB35CC}"/>
                  </a:ext>
                </a:extLst>
              </p:cNvPr>
              <p:cNvSpPr>
                <a:spLocks/>
              </p:cNvSpPr>
              <p:nvPr/>
            </p:nvSpPr>
            <p:spPr bwMode="auto">
              <a:xfrm>
                <a:off x="7550931" y="2257236"/>
                <a:ext cx="1089293" cy="1169389"/>
              </a:xfrm>
              <a:custGeom>
                <a:avLst/>
                <a:gdLst>
                  <a:gd name="T0" fmla="*/ 83 w 383"/>
                  <a:gd name="T1" fmla="*/ 410 h 411"/>
                  <a:gd name="T2" fmla="*/ 111 w 383"/>
                  <a:gd name="T3" fmla="*/ 380 h 411"/>
                  <a:gd name="T4" fmla="*/ 136 w 383"/>
                  <a:gd name="T5" fmla="*/ 371 h 411"/>
                  <a:gd name="T6" fmla="*/ 198 w 383"/>
                  <a:gd name="T7" fmla="*/ 294 h 411"/>
                  <a:gd name="T8" fmla="*/ 201 w 383"/>
                  <a:gd name="T9" fmla="*/ 280 h 411"/>
                  <a:gd name="T10" fmla="*/ 197 w 383"/>
                  <a:gd name="T11" fmla="*/ 274 h 411"/>
                  <a:gd name="T12" fmla="*/ 166 w 383"/>
                  <a:gd name="T13" fmla="*/ 283 h 411"/>
                  <a:gd name="T14" fmla="*/ 144 w 383"/>
                  <a:gd name="T15" fmla="*/ 291 h 411"/>
                  <a:gd name="T16" fmla="*/ 123 w 383"/>
                  <a:gd name="T17" fmla="*/ 305 h 411"/>
                  <a:gd name="T18" fmla="*/ 62 w 383"/>
                  <a:gd name="T19" fmla="*/ 344 h 411"/>
                  <a:gd name="T20" fmla="*/ 34 w 383"/>
                  <a:gd name="T21" fmla="*/ 353 h 411"/>
                  <a:gd name="T22" fmla="*/ 9 w 383"/>
                  <a:gd name="T23" fmla="*/ 344 h 411"/>
                  <a:gd name="T24" fmla="*/ 1 w 383"/>
                  <a:gd name="T25" fmla="*/ 322 h 411"/>
                  <a:gd name="T26" fmla="*/ 0 w 383"/>
                  <a:gd name="T27" fmla="*/ 288 h 411"/>
                  <a:gd name="T28" fmla="*/ 1 w 383"/>
                  <a:gd name="T29" fmla="*/ 283 h 411"/>
                  <a:gd name="T30" fmla="*/ 6 w 383"/>
                  <a:gd name="T31" fmla="*/ 282 h 411"/>
                  <a:gd name="T32" fmla="*/ 8 w 383"/>
                  <a:gd name="T33" fmla="*/ 285 h 411"/>
                  <a:gd name="T34" fmla="*/ 10 w 383"/>
                  <a:gd name="T35" fmla="*/ 290 h 411"/>
                  <a:gd name="T36" fmla="*/ 32 w 383"/>
                  <a:gd name="T37" fmla="*/ 298 h 411"/>
                  <a:gd name="T38" fmla="*/ 46 w 383"/>
                  <a:gd name="T39" fmla="*/ 293 h 411"/>
                  <a:gd name="T40" fmla="*/ 53 w 383"/>
                  <a:gd name="T41" fmla="*/ 291 h 411"/>
                  <a:gd name="T42" fmla="*/ 65 w 383"/>
                  <a:gd name="T43" fmla="*/ 288 h 411"/>
                  <a:gd name="T44" fmla="*/ 100 w 383"/>
                  <a:gd name="T45" fmla="*/ 268 h 411"/>
                  <a:gd name="T46" fmla="*/ 156 w 383"/>
                  <a:gd name="T47" fmla="*/ 244 h 411"/>
                  <a:gd name="T48" fmla="*/ 197 w 383"/>
                  <a:gd name="T49" fmla="*/ 229 h 411"/>
                  <a:gd name="T50" fmla="*/ 203 w 383"/>
                  <a:gd name="T51" fmla="*/ 226 h 411"/>
                  <a:gd name="T52" fmla="*/ 219 w 383"/>
                  <a:gd name="T53" fmla="*/ 204 h 411"/>
                  <a:gd name="T54" fmla="*/ 222 w 383"/>
                  <a:gd name="T55" fmla="*/ 124 h 411"/>
                  <a:gd name="T56" fmla="*/ 210 w 383"/>
                  <a:gd name="T57" fmla="*/ 69 h 411"/>
                  <a:gd name="T58" fmla="*/ 197 w 383"/>
                  <a:gd name="T59" fmla="*/ 36 h 411"/>
                  <a:gd name="T60" fmla="*/ 194 w 383"/>
                  <a:gd name="T61" fmla="*/ 10 h 411"/>
                  <a:gd name="T62" fmla="*/ 205 w 383"/>
                  <a:gd name="T63" fmla="*/ 2 h 411"/>
                  <a:gd name="T64" fmla="*/ 230 w 383"/>
                  <a:gd name="T65" fmla="*/ 7 h 411"/>
                  <a:gd name="T66" fmla="*/ 237 w 383"/>
                  <a:gd name="T67" fmla="*/ 10 h 411"/>
                  <a:gd name="T68" fmla="*/ 248 w 383"/>
                  <a:gd name="T69" fmla="*/ 19 h 411"/>
                  <a:gd name="T70" fmla="*/ 265 w 383"/>
                  <a:gd name="T71" fmla="*/ 29 h 411"/>
                  <a:gd name="T72" fmla="*/ 280 w 383"/>
                  <a:gd name="T73" fmla="*/ 49 h 411"/>
                  <a:gd name="T74" fmla="*/ 278 w 383"/>
                  <a:gd name="T75" fmla="*/ 66 h 411"/>
                  <a:gd name="T76" fmla="*/ 273 w 383"/>
                  <a:gd name="T77" fmla="*/ 72 h 411"/>
                  <a:gd name="T78" fmla="*/ 270 w 383"/>
                  <a:gd name="T79" fmla="*/ 77 h 411"/>
                  <a:gd name="T80" fmla="*/ 271 w 383"/>
                  <a:gd name="T81" fmla="*/ 158 h 411"/>
                  <a:gd name="T82" fmla="*/ 273 w 383"/>
                  <a:gd name="T83" fmla="*/ 179 h 411"/>
                  <a:gd name="T84" fmla="*/ 278 w 383"/>
                  <a:gd name="T85" fmla="*/ 182 h 411"/>
                  <a:gd name="T86" fmla="*/ 313 w 383"/>
                  <a:gd name="T87" fmla="*/ 160 h 411"/>
                  <a:gd name="T88" fmla="*/ 325 w 383"/>
                  <a:gd name="T89" fmla="*/ 144 h 411"/>
                  <a:gd name="T90" fmla="*/ 341 w 383"/>
                  <a:gd name="T91" fmla="*/ 128 h 411"/>
                  <a:gd name="T92" fmla="*/ 369 w 383"/>
                  <a:gd name="T93" fmla="*/ 122 h 411"/>
                  <a:gd name="T94" fmla="*/ 380 w 383"/>
                  <a:gd name="T95" fmla="*/ 141 h 411"/>
                  <a:gd name="T96" fmla="*/ 372 w 383"/>
                  <a:gd name="T97" fmla="*/ 154 h 411"/>
                  <a:gd name="T98" fmla="*/ 355 w 383"/>
                  <a:gd name="T99" fmla="*/ 169 h 411"/>
                  <a:gd name="T100" fmla="*/ 314 w 383"/>
                  <a:gd name="T101" fmla="*/ 199 h 411"/>
                  <a:gd name="T102" fmla="*/ 275 w 383"/>
                  <a:gd name="T103" fmla="*/ 229 h 411"/>
                  <a:gd name="T104" fmla="*/ 271 w 383"/>
                  <a:gd name="T105" fmla="*/ 238 h 411"/>
                  <a:gd name="T106" fmla="*/ 254 w 383"/>
                  <a:gd name="T107" fmla="*/ 310 h 411"/>
                  <a:gd name="T108" fmla="*/ 250 w 383"/>
                  <a:gd name="T109" fmla="*/ 320 h 411"/>
                  <a:gd name="T110" fmla="*/ 247 w 383"/>
                  <a:gd name="T111" fmla="*/ 325 h 411"/>
                  <a:gd name="T112" fmla="*/ 173 w 383"/>
                  <a:gd name="T113" fmla="*/ 386 h 411"/>
                  <a:gd name="T114" fmla="*/ 95 w 383"/>
                  <a:gd name="T115" fmla="*/ 410 h 411"/>
                  <a:gd name="T116" fmla="*/ 88 w 383"/>
                  <a:gd name="T117" fmla="*/ 411 h 411"/>
                  <a:gd name="T118" fmla="*/ 83 w 383"/>
                  <a:gd name="T119" fmla="*/ 410 h 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3" h="411">
                    <a:moveTo>
                      <a:pt x="83" y="410"/>
                    </a:moveTo>
                    <a:cubicBezTo>
                      <a:pt x="89" y="396"/>
                      <a:pt x="96" y="385"/>
                      <a:pt x="111" y="380"/>
                    </a:cubicBezTo>
                    <a:cubicBezTo>
                      <a:pt x="120" y="378"/>
                      <a:pt x="128" y="375"/>
                      <a:pt x="136" y="371"/>
                    </a:cubicBezTo>
                    <a:cubicBezTo>
                      <a:pt x="168" y="355"/>
                      <a:pt x="188" y="328"/>
                      <a:pt x="198" y="294"/>
                    </a:cubicBezTo>
                    <a:cubicBezTo>
                      <a:pt x="199" y="289"/>
                      <a:pt x="200" y="284"/>
                      <a:pt x="201" y="280"/>
                    </a:cubicBezTo>
                    <a:cubicBezTo>
                      <a:pt x="202" y="275"/>
                      <a:pt x="201" y="274"/>
                      <a:pt x="197" y="274"/>
                    </a:cubicBezTo>
                    <a:cubicBezTo>
                      <a:pt x="186" y="275"/>
                      <a:pt x="176" y="278"/>
                      <a:pt x="166" y="283"/>
                    </a:cubicBezTo>
                    <a:cubicBezTo>
                      <a:pt x="159" y="286"/>
                      <a:pt x="152" y="289"/>
                      <a:pt x="144" y="291"/>
                    </a:cubicBezTo>
                    <a:cubicBezTo>
                      <a:pt x="136" y="294"/>
                      <a:pt x="130" y="300"/>
                      <a:pt x="123" y="305"/>
                    </a:cubicBezTo>
                    <a:cubicBezTo>
                      <a:pt x="105" y="321"/>
                      <a:pt x="84" y="334"/>
                      <a:pt x="62" y="344"/>
                    </a:cubicBezTo>
                    <a:cubicBezTo>
                      <a:pt x="53" y="348"/>
                      <a:pt x="43" y="351"/>
                      <a:pt x="34" y="353"/>
                    </a:cubicBezTo>
                    <a:cubicBezTo>
                      <a:pt x="24" y="356"/>
                      <a:pt x="15" y="352"/>
                      <a:pt x="9" y="344"/>
                    </a:cubicBezTo>
                    <a:cubicBezTo>
                      <a:pt x="4" y="338"/>
                      <a:pt x="1" y="330"/>
                      <a:pt x="1" y="322"/>
                    </a:cubicBezTo>
                    <a:cubicBezTo>
                      <a:pt x="1" y="310"/>
                      <a:pt x="0" y="299"/>
                      <a:pt x="0" y="288"/>
                    </a:cubicBezTo>
                    <a:cubicBezTo>
                      <a:pt x="0" y="286"/>
                      <a:pt x="0" y="284"/>
                      <a:pt x="1" y="283"/>
                    </a:cubicBezTo>
                    <a:cubicBezTo>
                      <a:pt x="1" y="280"/>
                      <a:pt x="4" y="279"/>
                      <a:pt x="6" y="282"/>
                    </a:cubicBezTo>
                    <a:cubicBezTo>
                      <a:pt x="7" y="283"/>
                      <a:pt x="7" y="284"/>
                      <a:pt x="8" y="285"/>
                    </a:cubicBezTo>
                    <a:cubicBezTo>
                      <a:pt x="9" y="286"/>
                      <a:pt x="9" y="288"/>
                      <a:pt x="10" y="290"/>
                    </a:cubicBezTo>
                    <a:cubicBezTo>
                      <a:pt x="16" y="297"/>
                      <a:pt x="23" y="301"/>
                      <a:pt x="32" y="298"/>
                    </a:cubicBezTo>
                    <a:cubicBezTo>
                      <a:pt x="37" y="297"/>
                      <a:pt x="41" y="295"/>
                      <a:pt x="46" y="293"/>
                    </a:cubicBezTo>
                    <a:cubicBezTo>
                      <a:pt x="48" y="292"/>
                      <a:pt x="51" y="291"/>
                      <a:pt x="53" y="291"/>
                    </a:cubicBezTo>
                    <a:cubicBezTo>
                      <a:pt x="58" y="292"/>
                      <a:pt x="61" y="290"/>
                      <a:pt x="65" y="288"/>
                    </a:cubicBezTo>
                    <a:cubicBezTo>
                      <a:pt x="77" y="282"/>
                      <a:pt x="89" y="275"/>
                      <a:pt x="100" y="268"/>
                    </a:cubicBezTo>
                    <a:cubicBezTo>
                      <a:pt x="118" y="258"/>
                      <a:pt x="137" y="251"/>
                      <a:pt x="156" y="244"/>
                    </a:cubicBezTo>
                    <a:cubicBezTo>
                      <a:pt x="169" y="239"/>
                      <a:pt x="183" y="234"/>
                      <a:pt x="197" y="229"/>
                    </a:cubicBezTo>
                    <a:cubicBezTo>
                      <a:pt x="199" y="228"/>
                      <a:pt x="201" y="227"/>
                      <a:pt x="203" y="226"/>
                    </a:cubicBezTo>
                    <a:cubicBezTo>
                      <a:pt x="212" y="222"/>
                      <a:pt x="218" y="215"/>
                      <a:pt x="219" y="204"/>
                    </a:cubicBezTo>
                    <a:cubicBezTo>
                      <a:pt x="221" y="178"/>
                      <a:pt x="223" y="151"/>
                      <a:pt x="222" y="124"/>
                    </a:cubicBezTo>
                    <a:cubicBezTo>
                      <a:pt x="221" y="105"/>
                      <a:pt x="218" y="87"/>
                      <a:pt x="210" y="69"/>
                    </a:cubicBezTo>
                    <a:cubicBezTo>
                      <a:pt x="205" y="58"/>
                      <a:pt x="201" y="47"/>
                      <a:pt x="197" y="36"/>
                    </a:cubicBezTo>
                    <a:cubicBezTo>
                      <a:pt x="194" y="28"/>
                      <a:pt x="193" y="19"/>
                      <a:pt x="194" y="10"/>
                    </a:cubicBezTo>
                    <a:cubicBezTo>
                      <a:pt x="194" y="4"/>
                      <a:pt x="199" y="0"/>
                      <a:pt x="205" y="2"/>
                    </a:cubicBezTo>
                    <a:cubicBezTo>
                      <a:pt x="213" y="4"/>
                      <a:pt x="222" y="5"/>
                      <a:pt x="230" y="7"/>
                    </a:cubicBezTo>
                    <a:cubicBezTo>
                      <a:pt x="233" y="7"/>
                      <a:pt x="235" y="9"/>
                      <a:pt x="237" y="10"/>
                    </a:cubicBezTo>
                    <a:cubicBezTo>
                      <a:pt x="241" y="13"/>
                      <a:pt x="244" y="16"/>
                      <a:pt x="248" y="19"/>
                    </a:cubicBezTo>
                    <a:cubicBezTo>
                      <a:pt x="253" y="23"/>
                      <a:pt x="259" y="26"/>
                      <a:pt x="265" y="29"/>
                    </a:cubicBezTo>
                    <a:cubicBezTo>
                      <a:pt x="274" y="33"/>
                      <a:pt x="279" y="40"/>
                      <a:pt x="280" y="49"/>
                    </a:cubicBezTo>
                    <a:cubicBezTo>
                      <a:pt x="280" y="55"/>
                      <a:pt x="280" y="60"/>
                      <a:pt x="278" y="66"/>
                    </a:cubicBezTo>
                    <a:cubicBezTo>
                      <a:pt x="277" y="68"/>
                      <a:pt x="275" y="70"/>
                      <a:pt x="273" y="72"/>
                    </a:cubicBezTo>
                    <a:cubicBezTo>
                      <a:pt x="271" y="74"/>
                      <a:pt x="270" y="75"/>
                      <a:pt x="270" y="77"/>
                    </a:cubicBezTo>
                    <a:cubicBezTo>
                      <a:pt x="271" y="104"/>
                      <a:pt x="271" y="131"/>
                      <a:pt x="271" y="158"/>
                    </a:cubicBezTo>
                    <a:cubicBezTo>
                      <a:pt x="272" y="165"/>
                      <a:pt x="272" y="172"/>
                      <a:pt x="273" y="179"/>
                    </a:cubicBezTo>
                    <a:cubicBezTo>
                      <a:pt x="274" y="183"/>
                      <a:pt x="275" y="184"/>
                      <a:pt x="278" y="182"/>
                    </a:cubicBezTo>
                    <a:cubicBezTo>
                      <a:pt x="291" y="176"/>
                      <a:pt x="303" y="170"/>
                      <a:pt x="313" y="160"/>
                    </a:cubicBezTo>
                    <a:cubicBezTo>
                      <a:pt x="317" y="155"/>
                      <a:pt x="321" y="150"/>
                      <a:pt x="325" y="144"/>
                    </a:cubicBezTo>
                    <a:cubicBezTo>
                      <a:pt x="330" y="138"/>
                      <a:pt x="335" y="132"/>
                      <a:pt x="341" y="128"/>
                    </a:cubicBezTo>
                    <a:cubicBezTo>
                      <a:pt x="350" y="122"/>
                      <a:pt x="359" y="120"/>
                      <a:pt x="369" y="122"/>
                    </a:cubicBezTo>
                    <a:cubicBezTo>
                      <a:pt x="379" y="124"/>
                      <a:pt x="383" y="131"/>
                      <a:pt x="380" y="141"/>
                    </a:cubicBezTo>
                    <a:cubicBezTo>
                      <a:pt x="379" y="146"/>
                      <a:pt x="376" y="151"/>
                      <a:pt x="372" y="154"/>
                    </a:cubicBezTo>
                    <a:cubicBezTo>
                      <a:pt x="367" y="160"/>
                      <a:pt x="361" y="165"/>
                      <a:pt x="355" y="169"/>
                    </a:cubicBezTo>
                    <a:cubicBezTo>
                      <a:pt x="341" y="178"/>
                      <a:pt x="328" y="189"/>
                      <a:pt x="314" y="199"/>
                    </a:cubicBezTo>
                    <a:cubicBezTo>
                      <a:pt x="301" y="209"/>
                      <a:pt x="289" y="219"/>
                      <a:pt x="275" y="229"/>
                    </a:cubicBezTo>
                    <a:cubicBezTo>
                      <a:pt x="272" y="232"/>
                      <a:pt x="271" y="234"/>
                      <a:pt x="271" y="238"/>
                    </a:cubicBezTo>
                    <a:cubicBezTo>
                      <a:pt x="267" y="263"/>
                      <a:pt x="262" y="287"/>
                      <a:pt x="254" y="310"/>
                    </a:cubicBezTo>
                    <a:cubicBezTo>
                      <a:pt x="253" y="314"/>
                      <a:pt x="251" y="317"/>
                      <a:pt x="250" y="320"/>
                    </a:cubicBezTo>
                    <a:cubicBezTo>
                      <a:pt x="249" y="322"/>
                      <a:pt x="249" y="324"/>
                      <a:pt x="247" y="325"/>
                    </a:cubicBezTo>
                    <a:cubicBezTo>
                      <a:pt x="226" y="349"/>
                      <a:pt x="202" y="371"/>
                      <a:pt x="173" y="386"/>
                    </a:cubicBezTo>
                    <a:cubicBezTo>
                      <a:pt x="149" y="400"/>
                      <a:pt x="123" y="408"/>
                      <a:pt x="95" y="410"/>
                    </a:cubicBezTo>
                    <a:cubicBezTo>
                      <a:pt x="93" y="410"/>
                      <a:pt x="90" y="411"/>
                      <a:pt x="88" y="411"/>
                    </a:cubicBezTo>
                    <a:cubicBezTo>
                      <a:pt x="87" y="411"/>
                      <a:pt x="85" y="411"/>
                      <a:pt x="83" y="4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0" name="Freeform 11">
                <a:extLst>
                  <a:ext uri="{FF2B5EF4-FFF2-40B4-BE49-F238E27FC236}">
                    <a16:creationId xmlns:a16="http://schemas.microsoft.com/office/drawing/2014/main" id="{3039E95C-D1CC-46F7-9248-92AECF3DF875}"/>
                  </a:ext>
                </a:extLst>
              </p:cNvPr>
              <p:cNvSpPr>
                <a:spLocks noEditPoints="1"/>
              </p:cNvSpPr>
              <p:nvPr/>
            </p:nvSpPr>
            <p:spPr bwMode="auto">
              <a:xfrm>
                <a:off x="4606634" y="2270052"/>
                <a:ext cx="551054" cy="1278318"/>
              </a:xfrm>
              <a:custGeom>
                <a:avLst/>
                <a:gdLst>
                  <a:gd name="T0" fmla="*/ 127 w 193"/>
                  <a:gd name="T1" fmla="*/ 371 h 449"/>
                  <a:gd name="T2" fmla="*/ 63 w 193"/>
                  <a:gd name="T3" fmla="*/ 417 h 449"/>
                  <a:gd name="T4" fmla="*/ 47 w 193"/>
                  <a:gd name="T5" fmla="*/ 433 h 449"/>
                  <a:gd name="T6" fmla="*/ 7 w 193"/>
                  <a:gd name="T7" fmla="*/ 434 h 449"/>
                  <a:gd name="T8" fmla="*/ 1 w 193"/>
                  <a:gd name="T9" fmla="*/ 383 h 449"/>
                  <a:gd name="T10" fmla="*/ 33 w 193"/>
                  <a:gd name="T11" fmla="*/ 331 h 449"/>
                  <a:gd name="T12" fmla="*/ 49 w 193"/>
                  <a:gd name="T13" fmla="*/ 286 h 449"/>
                  <a:gd name="T14" fmla="*/ 50 w 193"/>
                  <a:gd name="T15" fmla="*/ 233 h 449"/>
                  <a:gd name="T16" fmla="*/ 38 w 193"/>
                  <a:gd name="T17" fmla="*/ 207 h 449"/>
                  <a:gd name="T18" fmla="*/ 54 w 193"/>
                  <a:gd name="T19" fmla="*/ 201 h 449"/>
                  <a:gd name="T20" fmla="*/ 75 w 193"/>
                  <a:gd name="T21" fmla="*/ 209 h 449"/>
                  <a:gd name="T22" fmla="*/ 107 w 193"/>
                  <a:gd name="T23" fmla="*/ 223 h 449"/>
                  <a:gd name="T24" fmla="*/ 126 w 193"/>
                  <a:gd name="T25" fmla="*/ 233 h 449"/>
                  <a:gd name="T26" fmla="*/ 133 w 193"/>
                  <a:gd name="T27" fmla="*/ 231 h 449"/>
                  <a:gd name="T28" fmla="*/ 135 w 193"/>
                  <a:gd name="T29" fmla="*/ 200 h 449"/>
                  <a:gd name="T30" fmla="*/ 133 w 193"/>
                  <a:gd name="T31" fmla="*/ 99 h 449"/>
                  <a:gd name="T32" fmla="*/ 105 w 193"/>
                  <a:gd name="T33" fmla="*/ 55 h 449"/>
                  <a:gd name="T34" fmla="*/ 77 w 193"/>
                  <a:gd name="T35" fmla="*/ 9 h 449"/>
                  <a:gd name="T36" fmla="*/ 95 w 193"/>
                  <a:gd name="T37" fmla="*/ 6 h 449"/>
                  <a:gd name="T38" fmla="*/ 165 w 193"/>
                  <a:gd name="T39" fmla="*/ 52 h 449"/>
                  <a:gd name="T40" fmla="*/ 189 w 193"/>
                  <a:gd name="T41" fmla="*/ 83 h 449"/>
                  <a:gd name="T42" fmla="*/ 189 w 193"/>
                  <a:gd name="T43" fmla="*/ 292 h 449"/>
                  <a:gd name="T44" fmla="*/ 165 w 193"/>
                  <a:gd name="T45" fmla="*/ 409 h 449"/>
                  <a:gd name="T46" fmla="*/ 145 w 193"/>
                  <a:gd name="T47" fmla="*/ 428 h 449"/>
                  <a:gd name="T48" fmla="*/ 134 w 193"/>
                  <a:gd name="T49" fmla="*/ 415 h 449"/>
                  <a:gd name="T50" fmla="*/ 131 w 193"/>
                  <a:gd name="T51" fmla="*/ 367 h 449"/>
                  <a:gd name="T52" fmla="*/ 124 w 193"/>
                  <a:gd name="T53" fmla="*/ 264 h 449"/>
                  <a:gd name="T54" fmla="*/ 102 w 193"/>
                  <a:gd name="T55" fmla="*/ 280 h 449"/>
                  <a:gd name="T56" fmla="*/ 81 w 193"/>
                  <a:gd name="T57" fmla="*/ 296 h 449"/>
                  <a:gd name="T58" fmla="*/ 59 w 193"/>
                  <a:gd name="T59" fmla="*/ 331 h 449"/>
                  <a:gd name="T60" fmla="*/ 31 w 193"/>
                  <a:gd name="T61" fmla="*/ 373 h 449"/>
                  <a:gd name="T62" fmla="*/ 46 w 193"/>
                  <a:gd name="T63" fmla="*/ 382 h 449"/>
                  <a:gd name="T64" fmla="*/ 78 w 193"/>
                  <a:gd name="T65" fmla="*/ 363 h 449"/>
                  <a:gd name="T66" fmla="*/ 114 w 193"/>
                  <a:gd name="T67" fmla="*/ 346 h 449"/>
                  <a:gd name="T68" fmla="*/ 133 w 193"/>
                  <a:gd name="T69" fmla="*/ 325 h 449"/>
                  <a:gd name="T70" fmla="*/ 132 w 193"/>
                  <a:gd name="T71" fmla="*/ 255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3" h="449">
                    <a:moveTo>
                      <a:pt x="131" y="367"/>
                    </a:moveTo>
                    <a:cubicBezTo>
                      <a:pt x="129" y="369"/>
                      <a:pt x="128" y="370"/>
                      <a:pt x="127" y="371"/>
                    </a:cubicBezTo>
                    <a:cubicBezTo>
                      <a:pt x="112" y="385"/>
                      <a:pt x="97" y="397"/>
                      <a:pt x="80" y="408"/>
                    </a:cubicBezTo>
                    <a:cubicBezTo>
                      <a:pt x="74" y="411"/>
                      <a:pt x="69" y="414"/>
                      <a:pt x="63" y="417"/>
                    </a:cubicBezTo>
                    <a:cubicBezTo>
                      <a:pt x="61" y="419"/>
                      <a:pt x="59" y="420"/>
                      <a:pt x="57" y="422"/>
                    </a:cubicBezTo>
                    <a:cubicBezTo>
                      <a:pt x="54" y="426"/>
                      <a:pt x="50" y="430"/>
                      <a:pt x="47" y="433"/>
                    </a:cubicBezTo>
                    <a:cubicBezTo>
                      <a:pt x="44" y="436"/>
                      <a:pt x="41" y="439"/>
                      <a:pt x="38" y="441"/>
                    </a:cubicBezTo>
                    <a:cubicBezTo>
                      <a:pt x="27" y="449"/>
                      <a:pt x="13" y="446"/>
                      <a:pt x="7" y="434"/>
                    </a:cubicBezTo>
                    <a:cubicBezTo>
                      <a:pt x="4" y="428"/>
                      <a:pt x="2" y="421"/>
                      <a:pt x="1" y="415"/>
                    </a:cubicBezTo>
                    <a:cubicBezTo>
                      <a:pt x="0" y="404"/>
                      <a:pt x="0" y="394"/>
                      <a:pt x="1" y="383"/>
                    </a:cubicBezTo>
                    <a:cubicBezTo>
                      <a:pt x="2" y="379"/>
                      <a:pt x="3" y="374"/>
                      <a:pt x="7" y="372"/>
                    </a:cubicBezTo>
                    <a:cubicBezTo>
                      <a:pt x="20" y="361"/>
                      <a:pt x="28" y="346"/>
                      <a:pt x="33" y="331"/>
                    </a:cubicBezTo>
                    <a:cubicBezTo>
                      <a:pt x="36" y="325"/>
                      <a:pt x="37" y="319"/>
                      <a:pt x="39" y="313"/>
                    </a:cubicBezTo>
                    <a:cubicBezTo>
                      <a:pt x="42" y="304"/>
                      <a:pt x="45" y="294"/>
                      <a:pt x="49" y="286"/>
                    </a:cubicBezTo>
                    <a:cubicBezTo>
                      <a:pt x="56" y="272"/>
                      <a:pt x="56" y="258"/>
                      <a:pt x="53" y="244"/>
                    </a:cubicBezTo>
                    <a:cubicBezTo>
                      <a:pt x="52" y="240"/>
                      <a:pt x="51" y="237"/>
                      <a:pt x="50" y="233"/>
                    </a:cubicBezTo>
                    <a:cubicBezTo>
                      <a:pt x="49" y="229"/>
                      <a:pt x="47" y="225"/>
                      <a:pt x="44" y="221"/>
                    </a:cubicBezTo>
                    <a:cubicBezTo>
                      <a:pt x="42" y="217"/>
                      <a:pt x="39" y="212"/>
                      <a:pt x="38" y="207"/>
                    </a:cubicBezTo>
                    <a:cubicBezTo>
                      <a:pt x="36" y="202"/>
                      <a:pt x="38" y="199"/>
                      <a:pt x="44" y="199"/>
                    </a:cubicBezTo>
                    <a:cubicBezTo>
                      <a:pt x="48" y="199"/>
                      <a:pt x="51" y="199"/>
                      <a:pt x="54" y="201"/>
                    </a:cubicBezTo>
                    <a:cubicBezTo>
                      <a:pt x="55" y="202"/>
                      <a:pt x="56" y="203"/>
                      <a:pt x="57" y="203"/>
                    </a:cubicBezTo>
                    <a:cubicBezTo>
                      <a:pt x="62" y="208"/>
                      <a:pt x="68" y="209"/>
                      <a:pt x="75" y="209"/>
                    </a:cubicBezTo>
                    <a:cubicBezTo>
                      <a:pt x="83" y="209"/>
                      <a:pt x="90" y="212"/>
                      <a:pt x="96" y="218"/>
                    </a:cubicBezTo>
                    <a:cubicBezTo>
                      <a:pt x="99" y="221"/>
                      <a:pt x="103" y="223"/>
                      <a:pt x="107" y="223"/>
                    </a:cubicBezTo>
                    <a:cubicBezTo>
                      <a:pt x="110" y="223"/>
                      <a:pt x="112" y="224"/>
                      <a:pt x="115" y="225"/>
                    </a:cubicBezTo>
                    <a:cubicBezTo>
                      <a:pt x="120" y="226"/>
                      <a:pt x="124" y="229"/>
                      <a:pt x="126" y="233"/>
                    </a:cubicBezTo>
                    <a:cubicBezTo>
                      <a:pt x="126" y="234"/>
                      <a:pt x="127" y="235"/>
                      <a:pt x="128" y="236"/>
                    </a:cubicBezTo>
                    <a:cubicBezTo>
                      <a:pt x="131" y="236"/>
                      <a:pt x="132" y="234"/>
                      <a:pt x="133" y="231"/>
                    </a:cubicBezTo>
                    <a:cubicBezTo>
                      <a:pt x="134" y="229"/>
                      <a:pt x="134" y="227"/>
                      <a:pt x="134" y="225"/>
                    </a:cubicBezTo>
                    <a:cubicBezTo>
                      <a:pt x="134" y="217"/>
                      <a:pt x="134" y="208"/>
                      <a:pt x="135" y="200"/>
                    </a:cubicBezTo>
                    <a:cubicBezTo>
                      <a:pt x="137" y="176"/>
                      <a:pt x="139" y="151"/>
                      <a:pt x="137" y="127"/>
                    </a:cubicBezTo>
                    <a:cubicBezTo>
                      <a:pt x="137" y="118"/>
                      <a:pt x="135" y="109"/>
                      <a:pt x="133" y="99"/>
                    </a:cubicBezTo>
                    <a:cubicBezTo>
                      <a:pt x="132" y="90"/>
                      <a:pt x="127" y="81"/>
                      <a:pt x="121" y="74"/>
                    </a:cubicBezTo>
                    <a:cubicBezTo>
                      <a:pt x="116" y="67"/>
                      <a:pt x="111" y="61"/>
                      <a:pt x="105" y="55"/>
                    </a:cubicBezTo>
                    <a:cubicBezTo>
                      <a:pt x="98" y="46"/>
                      <a:pt x="90" y="36"/>
                      <a:pt x="83" y="27"/>
                    </a:cubicBezTo>
                    <a:cubicBezTo>
                      <a:pt x="79" y="22"/>
                      <a:pt x="77" y="15"/>
                      <a:pt x="77" y="9"/>
                    </a:cubicBezTo>
                    <a:cubicBezTo>
                      <a:pt x="77" y="3"/>
                      <a:pt x="80" y="0"/>
                      <a:pt x="86" y="2"/>
                    </a:cubicBezTo>
                    <a:cubicBezTo>
                      <a:pt x="89" y="2"/>
                      <a:pt x="92" y="4"/>
                      <a:pt x="95" y="6"/>
                    </a:cubicBezTo>
                    <a:cubicBezTo>
                      <a:pt x="105" y="15"/>
                      <a:pt x="116" y="22"/>
                      <a:pt x="128" y="28"/>
                    </a:cubicBezTo>
                    <a:cubicBezTo>
                      <a:pt x="141" y="35"/>
                      <a:pt x="154" y="43"/>
                      <a:pt x="165" y="52"/>
                    </a:cubicBezTo>
                    <a:cubicBezTo>
                      <a:pt x="172" y="58"/>
                      <a:pt x="179" y="64"/>
                      <a:pt x="184" y="72"/>
                    </a:cubicBezTo>
                    <a:cubicBezTo>
                      <a:pt x="186" y="75"/>
                      <a:pt x="188" y="78"/>
                      <a:pt x="189" y="83"/>
                    </a:cubicBezTo>
                    <a:cubicBezTo>
                      <a:pt x="192" y="122"/>
                      <a:pt x="193" y="162"/>
                      <a:pt x="193" y="202"/>
                    </a:cubicBezTo>
                    <a:cubicBezTo>
                      <a:pt x="193" y="232"/>
                      <a:pt x="192" y="262"/>
                      <a:pt x="189" y="292"/>
                    </a:cubicBezTo>
                    <a:cubicBezTo>
                      <a:pt x="186" y="321"/>
                      <a:pt x="183" y="350"/>
                      <a:pt x="176" y="378"/>
                    </a:cubicBezTo>
                    <a:cubicBezTo>
                      <a:pt x="173" y="388"/>
                      <a:pt x="170" y="399"/>
                      <a:pt x="165" y="409"/>
                    </a:cubicBezTo>
                    <a:cubicBezTo>
                      <a:pt x="162" y="414"/>
                      <a:pt x="159" y="419"/>
                      <a:pt x="155" y="423"/>
                    </a:cubicBezTo>
                    <a:cubicBezTo>
                      <a:pt x="152" y="426"/>
                      <a:pt x="149" y="428"/>
                      <a:pt x="145" y="428"/>
                    </a:cubicBezTo>
                    <a:cubicBezTo>
                      <a:pt x="140" y="429"/>
                      <a:pt x="136" y="427"/>
                      <a:pt x="135" y="422"/>
                    </a:cubicBezTo>
                    <a:cubicBezTo>
                      <a:pt x="135" y="420"/>
                      <a:pt x="135" y="418"/>
                      <a:pt x="134" y="415"/>
                    </a:cubicBezTo>
                    <a:cubicBezTo>
                      <a:pt x="134" y="407"/>
                      <a:pt x="135" y="399"/>
                      <a:pt x="135" y="391"/>
                    </a:cubicBezTo>
                    <a:cubicBezTo>
                      <a:pt x="134" y="383"/>
                      <a:pt x="134" y="375"/>
                      <a:pt x="131" y="367"/>
                    </a:cubicBezTo>
                    <a:close/>
                    <a:moveTo>
                      <a:pt x="132" y="255"/>
                    </a:moveTo>
                    <a:cubicBezTo>
                      <a:pt x="127" y="257"/>
                      <a:pt x="125" y="260"/>
                      <a:pt x="124" y="264"/>
                    </a:cubicBezTo>
                    <a:cubicBezTo>
                      <a:pt x="123" y="267"/>
                      <a:pt x="122" y="271"/>
                      <a:pt x="119" y="273"/>
                    </a:cubicBezTo>
                    <a:cubicBezTo>
                      <a:pt x="114" y="277"/>
                      <a:pt x="108" y="280"/>
                      <a:pt x="102" y="280"/>
                    </a:cubicBezTo>
                    <a:cubicBezTo>
                      <a:pt x="97" y="280"/>
                      <a:pt x="94" y="282"/>
                      <a:pt x="91" y="285"/>
                    </a:cubicBezTo>
                    <a:cubicBezTo>
                      <a:pt x="87" y="289"/>
                      <a:pt x="84" y="292"/>
                      <a:pt x="81" y="296"/>
                    </a:cubicBezTo>
                    <a:cubicBezTo>
                      <a:pt x="78" y="299"/>
                      <a:pt x="76" y="302"/>
                      <a:pt x="75" y="305"/>
                    </a:cubicBezTo>
                    <a:cubicBezTo>
                      <a:pt x="71" y="315"/>
                      <a:pt x="66" y="323"/>
                      <a:pt x="59" y="331"/>
                    </a:cubicBezTo>
                    <a:cubicBezTo>
                      <a:pt x="54" y="337"/>
                      <a:pt x="50" y="343"/>
                      <a:pt x="45" y="349"/>
                    </a:cubicBezTo>
                    <a:cubicBezTo>
                      <a:pt x="39" y="356"/>
                      <a:pt x="34" y="364"/>
                      <a:pt x="31" y="373"/>
                    </a:cubicBezTo>
                    <a:cubicBezTo>
                      <a:pt x="29" y="377"/>
                      <a:pt x="29" y="379"/>
                      <a:pt x="34" y="381"/>
                    </a:cubicBezTo>
                    <a:cubicBezTo>
                      <a:pt x="38" y="382"/>
                      <a:pt x="42" y="383"/>
                      <a:pt x="46" y="382"/>
                    </a:cubicBezTo>
                    <a:cubicBezTo>
                      <a:pt x="53" y="381"/>
                      <a:pt x="59" y="378"/>
                      <a:pt x="64" y="374"/>
                    </a:cubicBezTo>
                    <a:cubicBezTo>
                      <a:pt x="69" y="371"/>
                      <a:pt x="73" y="367"/>
                      <a:pt x="78" y="363"/>
                    </a:cubicBezTo>
                    <a:cubicBezTo>
                      <a:pt x="81" y="361"/>
                      <a:pt x="83" y="359"/>
                      <a:pt x="87" y="358"/>
                    </a:cubicBezTo>
                    <a:cubicBezTo>
                      <a:pt x="97" y="356"/>
                      <a:pt x="106" y="351"/>
                      <a:pt x="114" y="346"/>
                    </a:cubicBezTo>
                    <a:cubicBezTo>
                      <a:pt x="119" y="343"/>
                      <a:pt x="123" y="340"/>
                      <a:pt x="127" y="338"/>
                    </a:cubicBezTo>
                    <a:cubicBezTo>
                      <a:pt x="131" y="335"/>
                      <a:pt x="133" y="331"/>
                      <a:pt x="133" y="325"/>
                    </a:cubicBezTo>
                    <a:cubicBezTo>
                      <a:pt x="132" y="304"/>
                      <a:pt x="132" y="282"/>
                      <a:pt x="132" y="260"/>
                    </a:cubicBezTo>
                    <a:cubicBezTo>
                      <a:pt x="132" y="259"/>
                      <a:pt x="132" y="257"/>
                      <a:pt x="132" y="25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1" name="Freeform 12">
                <a:extLst>
                  <a:ext uri="{FF2B5EF4-FFF2-40B4-BE49-F238E27FC236}">
                    <a16:creationId xmlns:a16="http://schemas.microsoft.com/office/drawing/2014/main" id="{D829A78B-B6EB-4549-B14A-40D05309B0CA}"/>
                  </a:ext>
                </a:extLst>
              </p:cNvPr>
              <p:cNvSpPr>
                <a:spLocks/>
              </p:cNvSpPr>
              <p:nvPr/>
            </p:nvSpPr>
            <p:spPr bwMode="auto">
              <a:xfrm>
                <a:off x="5375547" y="2443057"/>
                <a:ext cx="650372" cy="900269"/>
              </a:xfrm>
              <a:custGeom>
                <a:avLst/>
                <a:gdLst>
                  <a:gd name="T0" fmla="*/ 34 w 229"/>
                  <a:gd name="T1" fmla="*/ 0 h 316"/>
                  <a:gd name="T2" fmla="*/ 37 w 229"/>
                  <a:gd name="T3" fmla="*/ 2 h 316"/>
                  <a:gd name="T4" fmla="*/ 69 w 229"/>
                  <a:gd name="T5" fmla="*/ 32 h 316"/>
                  <a:gd name="T6" fmla="*/ 73 w 229"/>
                  <a:gd name="T7" fmla="*/ 38 h 316"/>
                  <a:gd name="T8" fmla="*/ 99 w 229"/>
                  <a:gd name="T9" fmla="*/ 117 h 316"/>
                  <a:gd name="T10" fmla="*/ 101 w 229"/>
                  <a:gd name="T11" fmla="*/ 128 h 316"/>
                  <a:gd name="T12" fmla="*/ 112 w 229"/>
                  <a:gd name="T13" fmla="*/ 132 h 316"/>
                  <a:gd name="T14" fmla="*/ 120 w 229"/>
                  <a:gd name="T15" fmla="*/ 127 h 316"/>
                  <a:gd name="T16" fmla="*/ 145 w 229"/>
                  <a:gd name="T17" fmla="*/ 109 h 316"/>
                  <a:gd name="T18" fmla="*/ 148 w 229"/>
                  <a:gd name="T19" fmla="*/ 103 h 316"/>
                  <a:gd name="T20" fmla="*/ 148 w 229"/>
                  <a:gd name="T21" fmla="*/ 80 h 316"/>
                  <a:gd name="T22" fmla="*/ 159 w 229"/>
                  <a:gd name="T23" fmla="*/ 69 h 316"/>
                  <a:gd name="T24" fmla="*/ 162 w 229"/>
                  <a:gd name="T25" fmla="*/ 71 h 316"/>
                  <a:gd name="T26" fmla="*/ 164 w 229"/>
                  <a:gd name="T27" fmla="*/ 75 h 316"/>
                  <a:gd name="T28" fmla="*/ 171 w 229"/>
                  <a:gd name="T29" fmla="*/ 86 h 316"/>
                  <a:gd name="T30" fmla="*/ 204 w 229"/>
                  <a:gd name="T31" fmla="*/ 104 h 316"/>
                  <a:gd name="T32" fmla="*/ 209 w 229"/>
                  <a:gd name="T33" fmla="*/ 112 h 316"/>
                  <a:gd name="T34" fmla="*/ 169 w 229"/>
                  <a:gd name="T35" fmla="*/ 170 h 316"/>
                  <a:gd name="T36" fmla="*/ 128 w 229"/>
                  <a:gd name="T37" fmla="*/ 175 h 316"/>
                  <a:gd name="T38" fmla="*/ 114 w 229"/>
                  <a:gd name="T39" fmla="*/ 190 h 316"/>
                  <a:gd name="T40" fmla="*/ 115 w 229"/>
                  <a:gd name="T41" fmla="*/ 196 h 316"/>
                  <a:gd name="T42" fmla="*/ 115 w 229"/>
                  <a:gd name="T43" fmla="*/ 219 h 316"/>
                  <a:gd name="T44" fmla="*/ 109 w 229"/>
                  <a:gd name="T45" fmla="*/ 226 h 316"/>
                  <a:gd name="T46" fmla="*/ 89 w 229"/>
                  <a:gd name="T47" fmla="*/ 246 h 316"/>
                  <a:gd name="T48" fmla="*/ 95 w 229"/>
                  <a:gd name="T49" fmla="*/ 260 h 316"/>
                  <a:gd name="T50" fmla="*/ 113 w 229"/>
                  <a:gd name="T51" fmla="*/ 259 h 316"/>
                  <a:gd name="T52" fmla="*/ 148 w 229"/>
                  <a:gd name="T53" fmla="*/ 248 h 316"/>
                  <a:gd name="T54" fmla="*/ 170 w 229"/>
                  <a:gd name="T55" fmla="*/ 243 h 316"/>
                  <a:gd name="T56" fmla="*/ 187 w 229"/>
                  <a:gd name="T57" fmla="*/ 237 h 316"/>
                  <a:gd name="T58" fmla="*/ 212 w 229"/>
                  <a:gd name="T59" fmla="*/ 229 h 316"/>
                  <a:gd name="T60" fmla="*/ 220 w 229"/>
                  <a:gd name="T61" fmla="*/ 229 h 316"/>
                  <a:gd name="T62" fmla="*/ 227 w 229"/>
                  <a:gd name="T63" fmla="*/ 241 h 316"/>
                  <a:gd name="T64" fmla="*/ 214 w 229"/>
                  <a:gd name="T65" fmla="*/ 267 h 316"/>
                  <a:gd name="T66" fmla="*/ 203 w 229"/>
                  <a:gd name="T67" fmla="*/ 277 h 316"/>
                  <a:gd name="T68" fmla="*/ 174 w 229"/>
                  <a:gd name="T69" fmla="*/ 289 h 316"/>
                  <a:gd name="T70" fmla="*/ 140 w 229"/>
                  <a:gd name="T71" fmla="*/ 298 h 316"/>
                  <a:gd name="T72" fmla="*/ 127 w 229"/>
                  <a:gd name="T73" fmla="*/ 298 h 316"/>
                  <a:gd name="T74" fmla="*/ 116 w 229"/>
                  <a:gd name="T75" fmla="*/ 301 h 316"/>
                  <a:gd name="T76" fmla="*/ 55 w 229"/>
                  <a:gd name="T77" fmla="*/ 304 h 316"/>
                  <a:gd name="T78" fmla="*/ 44 w 229"/>
                  <a:gd name="T79" fmla="*/ 292 h 316"/>
                  <a:gd name="T80" fmla="*/ 27 w 229"/>
                  <a:gd name="T81" fmla="*/ 257 h 316"/>
                  <a:gd name="T82" fmla="*/ 25 w 229"/>
                  <a:gd name="T83" fmla="*/ 252 h 316"/>
                  <a:gd name="T84" fmla="*/ 18 w 229"/>
                  <a:gd name="T85" fmla="*/ 217 h 316"/>
                  <a:gd name="T86" fmla="*/ 18 w 229"/>
                  <a:gd name="T87" fmla="*/ 210 h 316"/>
                  <a:gd name="T88" fmla="*/ 1 w 229"/>
                  <a:gd name="T89" fmla="*/ 140 h 316"/>
                  <a:gd name="T90" fmla="*/ 0 w 229"/>
                  <a:gd name="T91" fmla="*/ 134 h 316"/>
                  <a:gd name="T92" fmla="*/ 18 w 229"/>
                  <a:gd name="T93" fmla="*/ 50 h 316"/>
                  <a:gd name="T94" fmla="*/ 32 w 229"/>
                  <a:gd name="T95" fmla="*/ 4 h 316"/>
                  <a:gd name="T96" fmla="*/ 34 w 229"/>
                  <a:gd name="T97" fmla="*/ 0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9" h="316">
                    <a:moveTo>
                      <a:pt x="34" y="0"/>
                    </a:moveTo>
                    <a:cubicBezTo>
                      <a:pt x="35" y="1"/>
                      <a:pt x="36" y="2"/>
                      <a:pt x="37" y="2"/>
                    </a:cubicBezTo>
                    <a:cubicBezTo>
                      <a:pt x="48" y="12"/>
                      <a:pt x="58" y="22"/>
                      <a:pt x="69" y="32"/>
                    </a:cubicBezTo>
                    <a:cubicBezTo>
                      <a:pt x="71" y="34"/>
                      <a:pt x="72" y="36"/>
                      <a:pt x="73" y="38"/>
                    </a:cubicBezTo>
                    <a:cubicBezTo>
                      <a:pt x="86" y="63"/>
                      <a:pt x="94" y="89"/>
                      <a:pt x="99" y="117"/>
                    </a:cubicBezTo>
                    <a:cubicBezTo>
                      <a:pt x="99" y="120"/>
                      <a:pt x="100" y="124"/>
                      <a:pt x="101" y="128"/>
                    </a:cubicBezTo>
                    <a:cubicBezTo>
                      <a:pt x="103" y="133"/>
                      <a:pt x="107" y="134"/>
                      <a:pt x="112" y="132"/>
                    </a:cubicBezTo>
                    <a:cubicBezTo>
                      <a:pt x="115" y="130"/>
                      <a:pt x="117" y="129"/>
                      <a:pt x="120" y="127"/>
                    </a:cubicBezTo>
                    <a:cubicBezTo>
                      <a:pt x="128" y="121"/>
                      <a:pt x="136" y="115"/>
                      <a:pt x="145" y="109"/>
                    </a:cubicBezTo>
                    <a:cubicBezTo>
                      <a:pt x="147" y="108"/>
                      <a:pt x="148" y="106"/>
                      <a:pt x="148" y="103"/>
                    </a:cubicBezTo>
                    <a:cubicBezTo>
                      <a:pt x="148" y="95"/>
                      <a:pt x="148" y="88"/>
                      <a:pt x="148" y="80"/>
                    </a:cubicBezTo>
                    <a:cubicBezTo>
                      <a:pt x="148" y="75"/>
                      <a:pt x="153" y="69"/>
                      <a:pt x="159" y="69"/>
                    </a:cubicBezTo>
                    <a:cubicBezTo>
                      <a:pt x="160" y="69"/>
                      <a:pt x="162" y="70"/>
                      <a:pt x="162" y="71"/>
                    </a:cubicBezTo>
                    <a:cubicBezTo>
                      <a:pt x="163" y="72"/>
                      <a:pt x="164" y="73"/>
                      <a:pt x="164" y="75"/>
                    </a:cubicBezTo>
                    <a:cubicBezTo>
                      <a:pt x="164" y="79"/>
                      <a:pt x="167" y="83"/>
                      <a:pt x="171" y="86"/>
                    </a:cubicBezTo>
                    <a:cubicBezTo>
                      <a:pt x="181" y="94"/>
                      <a:pt x="192" y="100"/>
                      <a:pt x="204" y="104"/>
                    </a:cubicBezTo>
                    <a:cubicBezTo>
                      <a:pt x="208" y="106"/>
                      <a:pt x="209" y="108"/>
                      <a:pt x="209" y="112"/>
                    </a:cubicBezTo>
                    <a:cubicBezTo>
                      <a:pt x="210" y="140"/>
                      <a:pt x="196" y="160"/>
                      <a:pt x="169" y="170"/>
                    </a:cubicBezTo>
                    <a:cubicBezTo>
                      <a:pt x="156" y="175"/>
                      <a:pt x="142" y="177"/>
                      <a:pt x="128" y="175"/>
                    </a:cubicBezTo>
                    <a:cubicBezTo>
                      <a:pt x="119" y="173"/>
                      <a:pt x="112" y="182"/>
                      <a:pt x="114" y="190"/>
                    </a:cubicBezTo>
                    <a:cubicBezTo>
                      <a:pt x="114" y="192"/>
                      <a:pt x="115" y="194"/>
                      <a:pt x="115" y="196"/>
                    </a:cubicBezTo>
                    <a:cubicBezTo>
                      <a:pt x="118" y="203"/>
                      <a:pt x="118" y="211"/>
                      <a:pt x="115" y="219"/>
                    </a:cubicBezTo>
                    <a:cubicBezTo>
                      <a:pt x="114" y="222"/>
                      <a:pt x="112" y="224"/>
                      <a:pt x="109" y="226"/>
                    </a:cubicBezTo>
                    <a:cubicBezTo>
                      <a:pt x="101" y="231"/>
                      <a:pt x="95" y="238"/>
                      <a:pt x="89" y="246"/>
                    </a:cubicBezTo>
                    <a:cubicBezTo>
                      <a:pt x="84" y="254"/>
                      <a:pt x="85" y="258"/>
                      <a:pt x="95" y="260"/>
                    </a:cubicBezTo>
                    <a:cubicBezTo>
                      <a:pt x="101" y="261"/>
                      <a:pt x="107" y="261"/>
                      <a:pt x="113" y="259"/>
                    </a:cubicBezTo>
                    <a:cubicBezTo>
                      <a:pt x="125" y="256"/>
                      <a:pt x="137" y="252"/>
                      <a:pt x="148" y="248"/>
                    </a:cubicBezTo>
                    <a:cubicBezTo>
                      <a:pt x="155" y="245"/>
                      <a:pt x="162" y="243"/>
                      <a:pt x="170" y="243"/>
                    </a:cubicBezTo>
                    <a:cubicBezTo>
                      <a:pt x="176" y="242"/>
                      <a:pt x="182" y="240"/>
                      <a:pt x="187" y="237"/>
                    </a:cubicBezTo>
                    <a:cubicBezTo>
                      <a:pt x="195" y="234"/>
                      <a:pt x="203" y="230"/>
                      <a:pt x="212" y="229"/>
                    </a:cubicBezTo>
                    <a:cubicBezTo>
                      <a:pt x="214" y="229"/>
                      <a:pt x="217" y="229"/>
                      <a:pt x="220" y="229"/>
                    </a:cubicBezTo>
                    <a:cubicBezTo>
                      <a:pt x="226" y="230"/>
                      <a:pt x="229" y="236"/>
                      <a:pt x="227" y="241"/>
                    </a:cubicBezTo>
                    <a:cubicBezTo>
                      <a:pt x="223" y="250"/>
                      <a:pt x="218" y="259"/>
                      <a:pt x="214" y="267"/>
                    </a:cubicBezTo>
                    <a:cubicBezTo>
                      <a:pt x="211" y="271"/>
                      <a:pt x="207" y="274"/>
                      <a:pt x="203" y="277"/>
                    </a:cubicBezTo>
                    <a:cubicBezTo>
                      <a:pt x="194" y="282"/>
                      <a:pt x="184" y="286"/>
                      <a:pt x="174" y="289"/>
                    </a:cubicBezTo>
                    <a:cubicBezTo>
                      <a:pt x="163" y="292"/>
                      <a:pt x="151" y="295"/>
                      <a:pt x="140" y="298"/>
                    </a:cubicBezTo>
                    <a:cubicBezTo>
                      <a:pt x="136" y="299"/>
                      <a:pt x="131" y="298"/>
                      <a:pt x="127" y="298"/>
                    </a:cubicBezTo>
                    <a:cubicBezTo>
                      <a:pt x="122" y="298"/>
                      <a:pt x="119" y="299"/>
                      <a:pt x="116" y="301"/>
                    </a:cubicBezTo>
                    <a:cubicBezTo>
                      <a:pt x="97" y="315"/>
                      <a:pt x="74" y="316"/>
                      <a:pt x="55" y="304"/>
                    </a:cubicBezTo>
                    <a:cubicBezTo>
                      <a:pt x="51" y="301"/>
                      <a:pt x="47" y="297"/>
                      <a:pt x="44" y="292"/>
                    </a:cubicBezTo>
                    <a:cubicBezTo>
                      <a:pt x="37" y="281"/>
                      <a:pt x="32" y="269"/>
                      <a:pt x="27" y="257"/>
                    </a:cubicBezTo>
                    <a:cubicBezTo>
                      <a:pt x="26" y="255"/>
                      <a:pt x="26" y="254"/>
                      <a:pt x="25" y="252"/>
                    </a:cubicBezTo>
                    <a:cubicBezTo>
                      <a:pt x="20" y="241"/>
                      <a:pt x="17" y="230"/>
                      <a:pt x="18" y="217"/>
                    </a:cubicBezTo>
                    <a:cubicBezTo>
                      <a:pt x="19" y="215"/>
                      <a:pt x="18" y="213"/>
                      <a:pt x="18" y="210"/>
                    </a:cubicBezTo>
                    <a:cubicBezTo>
                      <a:pt x="12" y="187"/>
                      <a:pt x="6" y="163"/>
                      <a:pt x="1" y="140"/>
                    </a:cubicBezTo>
                    <a:cubicBezTo>
                      <a:pt x="0" y="138"/>
                      <a:pt x="0" y="136"/>
                      <a:pt x="0" y="134"/>
                    </a:cubicBezTo>
                    <a:cubicBezTo>
                      <a:pt x="6" y="106"/>
                      <a:pt x="12" y="78"/>
                      <a:pt x="18" y="50"/>
                    </a:cubicBezTo>
                    <a:cubicBezTo>
                      <a:pt x="22" y="35"/>
                      <a:pt x="26" y="19"/>
                      <a:pt x="32" y="4"/>
                    </a:cubicBezTo>
                    <a:cubicBezTo>
                      <a:pt x="33" y="2"/>
                      <a:pt x="33" y="1"/>
                      <a:pt x="3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2" name="Freeform 13">
                <a:extLst>
                  <a:ext uri="{FF2B5EF4-FFF2-40B4-BE49-F238E27FC236}">
                    <a16:creationId xmlns:a16="http://schemas.microsoft.com/office/drawing/2014/main" id="{E842F311-7DA4-44B7-A236-43EEB282428F}"/>
                  </a:ext>
                </a:extLst>
              </p:cNvPr>
              <p:cNvSpPr>
                <a:spLocks/>
              </p:cNvSpPr>
              <p:nvPr/>
            </p:nvSpPr>
            <p:spPr bwMode="auto">
              <a:xfrm>
                <a:off x="6355912" y="2792272"/>
                <a:ext cx="772117" cy="855416"/>
              </a:xfrm>
              <a:custGeom>
                <a:avLst/>
                <a:gdLst>
                  <a:gd name="T0" fmla="*/ 194 w 271"/>
                  <a:gd name="T1" fmla="*/ 98 h 300"/>
                  <a:gd name="T2" fmla="*/ 236 w 271"/>
                  <a:gd name="T3" fmla="*/ 96 h 300"/>
                  <a:gd name="T4" fmla="*/ 237 w 271"/>
                  <a:gd name="T5" fmla="*/ 111 h 300"/>
                  <a:gd name="T6" fmla="*/ 175 w 271"/>
                  <a:gd name="T7" fmla="*/ 150 h 300"/>
                  <a:gd name="T8" fmla="*/ 169 w 271"/>
                  <a:gd name="T9" fmla="*/ 195 h 300"/>
                  <a:gd name="T10" fmla="*/ 177 w 271"/>
                  <a:gd name="T11" fmla="*/ 299 h 300"/>
                  <a:gd name="T12" fmla="*/ 159 w 271"/>
                  <a:gd name="T13" fmla="*/ 285 h 300"/>
                  <a:gd name="T14" fmla="*/ 150 w 271"/>
                  <a:gd name="T15" fmla="*/ 266 h 300"/>
                  <a:gd name="T16" fmla="*/ 133 w 271"/>
                  <a:gd name="T17" fmla="*/ 260 h 300"/>
                  <a:gd name="T18" fmla="*/ 132 w 271"/>
                  <a:gd name="T19" fmla="*/ 243 h 300"/>
                  <a:gd name="T20" fmla="*/ 149 w 271"/>
                  <a:gd name="T21" fmla="*/ 232 h 300"/>
                  <a:gd name="T22" fmla="*/ 139 w 271"/>
                  <a:gd name="T23" fmla="*/ 197 h 300"/>
                  <a:gd name="T24" fmla="*/ 117 w 271"/>
                  <a:gd name="T25" fmla="*/ 216 h 300"/>
                  <a:gd name="T26" fmla="*/ 101 w 271"/>
                  <a:gd name="T27" fmla="*/ 235 h 300"/>
                  <a:gd name="T28" fmla="*/ 26 w 271"/>
                  <a:gd name="T29" fmla="*/ 293 h 300"/>
                  <a:gd name="T30" fmla="*/ 0 w 271"/>
                  <a:gd name="T31" fmla="*/ 243 h 300"/>
                  <a:gd name="T32" fmla="*/ 9 w 271"/>
                  <a:gd name="T33" fmla="*/ 237 h 300"/>
                  <a:gd name="T34" fmla="*/ 32 w 271"/>
                  <a:gd name="T35" fmla="*/ 234 h 300"/>
                  <a:gd name="T36" fmla="*/ 59 w 271"/>
                  <a:gd name="T37" fmla="*/ 219 h 300"/>
                  <a:gd name="T38" fmla="*/ 116 w 271"/>
                  <a:gd name="T39" fmla="*/ 185 h 300"/>
                  <a:gd name="T40" fmla="*/ 145 w 271"/>
                  <a:gd name="T41" fmla="*/ 155 h 300"/>
                  <a:gd name="T42" fmla="*/ 133 w 271"/>
                  <a:gd name="T43" fmla="*/ 142 h 300"/>
                  <a:gd name="T44" fmla="*/ 145 w 271"/>
                  <a:gd name="T45" fmla="*/ 112 h 300"/>
                  <a:gd name="T46" fmla="*/ 143 w 271"/>
                  <a:gd name="T47" fmla="*/ 104 h 300"/>
                  <a:gd name="T48" fmla="*/ 124 w 271"/>
                  <a:gd name="T49" fmla="*/ 108 h 300"/>
                  <a:gd name="T50" fmla="*/ 121 w 271"/>
                  <a:gd name="T51" fmla="*/ 140 h 300"/>
                  <a:gd name="T52" fmla="*/ 87 w 271"/>
                  <a:gd name="T53" fmla="*/ 188 h 300"/>
                  <a:gd name="T54" fmla="*/ 73 w 271"/>
                  <a:gd name="T55" fmla="*/ 176 h 300"/>
                  <a:gd name="T56" fmla="*/ 67 w 271"/>
                  <a:gd name="T57" fmla="*/ 159 h 300"/>
                  <a:gd name="T58" fmla="*/ 66 w 271"/>
                  <a:gd name="T59" fmla="*/ 63 h 300"/>
                  <a:gd name="T60" fmla="*/ 72 w 271"/>
                  <a:gd name="T61" fmla="*/ 47 h 300"/>
                  <a:gd name="T62" fmla="*/ 88 w 271"/>
                  <a:gd name="T63" fmla="*/ 55 h 300"/>
                  <a:gd name="T64" fmla="*/ 109 w 271"/>
                  <a:gd name="T65" fmla="*/ 63 h 300"/>
                  <a:gd name="T66" fmla="*/ 160 w 271"/>
                  <a:gd name="T67" fmla="*/ 28 h 300"/>
                  <a:gd name="T68" fmla="*/ 187 w 271"/>
                  <a:gd name="T69" fmla="*/ 16 h 300"/>
                  <a:gd name="T70" fmla="*/ 258 w 271"/>
                  <a:gd name="T71" fmla="*/ 4 h 300"/>
                  <a:gd name="T72" fmla="*/ 271 w 271"/>
                  <a:gd name="T73" fmla="*/ 16 h 300"/>
                  <a:gd name="T74" fmla="*/ 248 w 271"/>
                  <a:gd name="T75" fmla="*/ 37 h 300"/>
                  <a:gd name="T76" fmla="*/ 215 w 271"/>
                  <a:gd name="T77" fmla="*/ 67 h 300"/>
                  <a:gd name="T78" fmla="*/ 186 w 271"/>
                  <a:gd name="T79" fmla="*/ 95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71" h="300">
                    <a:moveTo>
                      <a:pt x="185" y="102"/>
                    </a:moveTo>
                    <a:cubicBezTo>
                      <a:pt x="188" y="101"/>
                      <a:pt x="191" y="99"/>
                      <a:pt x="194" y="98"/>
                    </a:cubicBezTo>
                    <a:cubicBezTo>
                      <a:pt x="200" y="94"/>
                      <a:pt x="206" y="91"/>
                      <a:pt x="213" y="90"/>
                    </a:cubicBezTo>
                    <a:cubicBezTo>
                      <a:pt x="221" y="89"/>
                      <a:pt x="229" y="92"/>
                      <a:pt x="236" y="96"/>
                    </a:cubicBezTo>
                    <a:cubicBezTo>
                      <a:pt x="237" y="97"/>
                      <a:pt x="238" y="98"/>
                      <a:pt x="239" y="99"/>
                    </a:cubicBezTo>
                    <a:cubicBezTo>
                      <a:pt x="242" y="103"/>
                      <a:pt x="242" y="108"/>
                      <a:pt x="237" y="111"/>
                    </a:cubicBezTo>
                    <a:cubicBezTo>
                      <a:pt x="220" y="127"/>
                      <a:pt x="200" y="139"/>
                      <a:pt x="179" y="148"/>
                    </a:cubicBezTo>
                    <a:cubicBezTo>
                      <a:pt x="178" y="149"/>
                      <a:pt x="176" y="149"/>
                      <a:pt x="175" y="150"/>
                    </a:cubicBezTo>
                    <a:cubicBezTo>
                      <a:pt x="167" y="153"/>
                      <a:pt x="164" y="159"/>
                      <a:pt x="163" y="168"/>
                    </a:cubicBezTo>
                    <a:cubicBezTo>
                      <a:pt x="163" y="177"/>
                      <a:pt x="165" y="187"/>
                      <a:pt x="169" y="195"/>
                    </a:cubicBezTo>
                    <a:cubicBezTo>
                      <a:pt x="182" y="226"/>
                      <a:pt x="186" y="259"/>
                      <a:pt x="185" y="292"/>
                    </a:cubicBezTo>
                    <a:cubicBezTo>
                      <a:pt x="185" y="298"/>
                      <a:pt x="183" y="300"/>
                      <a:pt x="177" y="299"/>
                    </a:cubicBezTo>
                    <a:cubicBezTo>
                      <a:pt x="171" y="299"/>
                      <a:pt x="165" y="297"/>
                      <a:pt x="161" y="292"/>
                    </a:cubicBezTo>
                    <a:cubicBezTo>
                      <a:pt x="159" y="290"/>
                      <a:pt x="159" y="287"/>
                      <a:pt x="159" y="285"/>
                    </a:cubicBezTo>
                    <a:cubicBezTo>
                      <a:pt x="159" y="284"/>
                      <a:pt x="159" y="282"/>
                      <a:pt x="159" y="281"/>
                    </a:cubicBezTo>
                    <a:cubicBezTo>
                      <a:pt x="159" y="274"/>
                      <a:pt x="156" y="269"/>
                      <a:pt x="150" y="266"/>
                    </a:cubicBezTo>
                    <a:cubicBezTo>
                      <a:pt x="146" y="263"/>
                      <a:pt x="141" y="262"/>
                      <a:pt x="136" y="260"/>
                    </a:cubicBezTo>
                    <a:cubicBezTo>
                      <a:pt x="135" y="260"/>
                      <a:pt x="134" y="260"/>
                      <a:pt x="133" y="260"/>
                    </a:cubicBezTo>
                    <a:cubicBezTo>
                      <a:pt x="129" y="258"/>
                      <a:pt x="126" y="255"/>
                      <a:pt x="126" y="252"/>
                    </a:cubicBezTo>
                    <a:cubicBezTo>
                      <a:pt x="125" y="248"/>
                      <a:pt x="128" y="244"/>
                      <a:pt x="132" y="243"/>
                    </a:cubicBezTo>
                    <a:cubicBezTo>
                      <a:pt x="134" y="242"/>
                      <a:pt x="136" y="242"/>
                      <a:pt x="138" y="242"/>
                    </a:cubicBezTo>
                    <a:cubicBezTo>
                      <a:pt x="144" y="241"/>
                      <a:pt x="147" y="238"/>
                      <a:pt x="149" y="232"/>
                    </a:cubicBezTo>
                    <a:cubicBezTo>
                      <a:pt x="153" y="220"/>
                      <a:pt x="151" y="208"/>
                      <a:pt x="144" y="197"/>
                    </a:cubicBezTo>
                    <a:cubicBezTo>
                      <a:pt x="142" y="195"/>
                      <a:pt x="141" y="195"/>
                      <a:pt x="139" y="197"/>
                    </a:cubicBezTo>
                    <a:cubicBezTo>
                      <a:pt x="138" y="197"/>
                      <a:pt x="137" y="198"/>
                      <a:pt x="136" y="199"/>
                    </a:cubicBezTo>
                    <a:cubicBezTo>
                      <a:pt x="129" y="205"/>
                      <a:pt x="123" y="210"/>
                      <a:pt x="117" y="216"/>
                    </a:cubicBezTo>
                    <a:cubicBezTo>
                      <a:pt x="112" y="220"/>
                      <a:pt x="108" y="225"/>
                      <a:pt x="105" y="231"/>
                    </a:cubicBezTo>
                    <a:cubicBezTo>
                      <a:pt x="104" y="232"/>
                      <a:pt x="103" y="233"/>
                      <a:pt x="101" y="235"/>
                    </a:cubicBezTo>
                    <a:cubicBezTo>
                      <a:pt x="84" y="253"/>
                      <a:pt x="66" y="270"/>
                      <a:pt x="48" y="288"/>
                    </a:cubicBezTo>
                    <a:cubicBezTo>
                      <a:pt x="41" y="296"/>
                      <a:pt x="35" y="297"/>
                      <a:pt x="26" y="293"/>
                    </a:cubicBezTo>
                    <a:cubicBezTo>
                      <a:pt x="20" y="291"/>
                      <a:pt x="16" y="287"/>
                      <a:pt x="13" y="282"/>
                    </a:cubicBezTo>
                    <a:cubicBezTo>
                      <a:pt x="4" y="271"/>
                      <a:pt x="1" y="257"/>
                      <a:pt x="0" y="243"/>
                    </a:cubicBezTo>
                    <a:cubicBezTo>
                      <a:pt x="0" y="240"/>
                      <a:pt x="1" y="239"/>
                      <a:pt x="3" y="239"/>
                    </a:cubicBezTo>
                    <a:cubicBezTo>
                      <a:pt x="5" y="238"/>
                      <a:pt x="7" y="237"/>
                      <a:pt x="9" y="237"/>
                    </a:cubicBezTo>
                    <a:cubicBezTo>
                      <a:pt x="13" y="235"/>
                      <a:pt x="16" y="235"/>
                      <a:pt x="20" y="237"/>
                    </a:cubicBezTo>
                    <a:cubicBezTo>
                      <a:pt x="24" y="239"/>
                      <a:pt x="28" y="238"/>
                      <a:pt x="32" y="234"/>
                    </a:cubicBezTo>
                    <a:cubicBezTo>
                      <a:pt x="34" y="233"/>
                      <a:pt x="37" y="231"/>
                      <a:pt x="39" y="230"/>
                    </a:cubicBezTo>
                    <a:cubicBezTo>
                      <a:pt x="46" y="226"/>
                      <a:pt x="52" y="222"/>
                      <a:pt x="59" y="219"/>
                    </a:cubicBezTo>
                    <a:cubicBezTo>
                      <a:pt x="60" y="218"/>
                      <a:pt x="62" y="217"/>
                      <a:pt x="63" y="216"/>
                    </a:cubicBezTo>
                    <a:cubicBezTo>
                      <a:pt x="81" y="206"/>
                      <a:pt x="98" y="195"/>
                      <a:pt x="116" y="185"/>
                    </a:cubicBezTo>
                    <a:cubicBezTo>
                      <a:pt x="122" y="181"/>
                      <a:pt x="128" y="177"/>
                      <a:pt x="134" y="172"/>
                    </a:cubicBezTo>
                    <a:cubicBezTo>
                      <a:pt x="139" y="168"/>
                      <a:pt x="143" y="163"/>
                      <a:pt x="145" y="155"/>
                    </a:cubicBezTo>
                    <a:cubicBezTo>
                      <a:pt x="143" y="155"/>
                      <a:pt x="142" y="154"/>
                      <a:pt x="140" y="154"/>
                    </a:cubicBezTo>
                    <a:cubicBezTo>
                      <a:pt x="134" y="152"/>
                      <a:pt x="132" y="148"/>
                      <a:pt x="133" y="142"/>
                    </a:cubicBezTo>
                    <a:cubicBezTo>
                      <a:pt x="134" y="140"/>
                      <a:pt x="135" y="137"/>
                      <a:pt x="136" y="135"/>
                    </a:cubicBezTo>
                    <a:cubicBezTo>
                      <a:pt x="139" y="127"/>
                      <a:pt x="142" y="119"/>
                      <a:pt x="145" y="112"/>
                    </a:cubicBezTo>
                    <a:cubicBezTo>
                      <a:pt x="145" y="111"/>
                      <a:pt x="146" y="110"/>
                      <a:pt x="146" y="109"/>
                    </a:cubicBezTo>
                    <a:cubicBezTo>
                      <a:pt x="147" y="105"/>
                      <a:pt x="146" y="104"/>
                      <a:pt x="143" y="104"/>
                    </a:cubicBezTo>
                    <a:cubicBezTo>
                      <a:pt x="140" y="104"/>
                      <a:pt x="138" y="104"/>
                      <a:pt x="135" y="105"/>
                    </a:cubicBezTo>
                    <a:cubicBezTo>
                      <a:pt x="132" y="106"/>
                      <a:pt x="128" y="107"/>
                      <a:pt x="124" y="108"/>
                    </a:cubicBezTo>
                    <a:cubicBezTo>
                      <a:pt x="122" y="109"/>
                      <a:pt x="121" y="111"/>
                      <a:pt x="121" y="113"/>
                    </a:cubicBezTo>
                    <a:cubicBezTo>
                      <a:pt x="121" y="122"/>
                      <a:pt x="121" y="131"/>
                      <a:pt x="121" y="140"/>
                    </a:cubicBezTo>
                    <a:cubicBezTo>
                      <a:pt x="121" y="142"/>
                      <a:pt x="120" y="144"/>
                      <a:pt x="119" y="146"/>
                    </a:cubicBezTo>
                    <a:cubicBezTo>
                      <a:pt x="108" y="160"/>
                      <a:pt x="98" y="174"/>
                      <a:pt x="87" y="188"/>
                    </a:cubicBezTo>
                    <a:cubicBezTo>
                      <a:pt x="87" y="189"/>
                      <a:pt x="86" y="189"/>
                      <a:pt x="86" y="190"/>
                    </a:cubicBezTo>
                    <a:cubicBezTo>
                      <a:pt x="81" y="185"/>
                      <a:pt x="77" y="181"/>
                      <a:pt x="73" y="176"/>
                    </a:cubicBezTo>
                    <a:cubicBezTo>
                      <a:pt x="70" y="173"/>
                      <a:pt x="69" y="170"/>
                      <a:pt x="69" y="166"/>
                    </a:cubicBezTo>
                    <a:cubicBezTo>
                      <a:pt x="68" y="164"/>
                      <a:pt x="68" y="161"/>
                      <a:pt x="67" y="159"/>
                    </a:cubicBezTo>
                    <a:cubicBezTo>
                      <a:pt x="58" y="138"/>
                      <a:pt x="57" y="117"/>
                      <a:pt x="63" y="95"/>
                    </a:cubicBezTo>
                    <a:cubicBezTo>
                      <a:pt x="67" y="84"/>
                      <a:pt x="67" y="74"/>
                      <a:pt x="66" y="63"/>
                    </a:cubicBezTo>
                    <a:cubicBezTo>
                      <a:pt x="66" y="60"/>
                      <a:pt x="66" y="57"/>
                      <a:pt x="66" y="54"/>
                    </a:cubicBezTo>
                    <a:cubicBezTo>
                      <a:pt x="66" y="50"/>
                      <a:pt x="68" y="47"/>
                      <a:pt x="72" y="47"/>
                    </a:cubicBezTo>
                    <a:cubicBezTo>
                      <a:pt x="75" y="46"/>
                      <a:pt x="78" y="47"/>
                      <a:pt x="80" y="48"/>
                    </a:cubicBezTo>
                    <a:cubicBezTo>
                      <a:pt x="83" y="50"/>
                      <a:pt x="85" y="52"/>
                      <a:pt x="88" y="55"/>
                    </a:cubicBezTo>
                    <a:cubicBezTo>
                      <a:pt x="90" y="57"/>
                      <a:pt x="91" y="59"/>
                      <a:pt x="93" y="61"/>
                    </a:cubicBezTo>
                    <a:cubicBezTo>
                      <a:pt x="99" y="66"/>
                      <a:pt x="103" y="67"/>
                      <a:pt x="109" y="63"/>
                    </a:cubicBezTo>
                    <a:cubicBezTo>
                      <a:pt x="117" y="58"/>
                      <a:pt x="125" y="53"/>
                      <a:pt x="133" y="48"/>
                    </a:cubicBezTo>
                    <a:cubicBezTo>
                      <a:pt x="142" y="41"/>
                      <a:pt x="151" y="35"/>
                      <a:pt x="160" y="28"/>
                    </a:cubicBezTo>
                    <a:cubicBezTo>
                      <a:pt x="163" y="25"/>
                      <a:pt x="167" y="24"/>
                      <a:pt x="171" y="23"/>
                    </a:cubicBezTo>
                    <a:cubicBezTo>
                      <a:pt x="177" y="23"/>
                      <a:pt x="182" y="20"/>
                      <a:pt x="187" y="16"/>
                    </a:cubicBezTo>
                    <a:cubicBezTo>
                      <a:pt x="196" y="6"/>
                      <a:pt x="208" y="2"/>
                      <a:pt x="221" y="1"/>
                    </a:cubicBezTo>
                    <a:cubicBezTo>
                      <a:pt x="233" y="0"/>
                      <a:pt x="246" y="0"/>
                      <a:pt x="258" y="4"/>
                    </a:cubicBezTo>
                    <a:cubicBezTo>
                      <a:pt x="261" y="5"/>
                      <a:pt x="264" y="7"/>
                      <a:pt x="267" y="9"/>
                    </a:cubicBezTo>
                    <a:cubicBezTo>
                      <a:pt x="270" y="10"/>
                      <a:pt x="271" y="13"/>
                      <a:pt x="271" y="16"/>
                    </a:cubicBezTo>
                    <a:cubicBezTo>
                      <a:pt x="271" y="18"/>
                      <a:pt x="271" y="19"/>
                      <a:pt x="269" y="21"/>
                    </a:cubicBezTo>
                    <a:cubicBezTo>
                      <a:pt x="262" y="26"/>
                      <a:pt x="255" y="31"/>
                      <a:pt x="248" y="37"/>
                    </a:cubicBezTo>
                    <a:cubicBezTo>
                      <a:pt x="240" y="43"/>
                      <a:pt x="232" y="50"/>
                      <a:pt x="226" y="58"/>
                    </a:cubicBezTo>
                    <a:cubicBezTo>
                      <a:pt x="223" y="62"/>
                      <a:pt x="219" y="65"/>
                      <a:pt x="215" y="67"/>
                    </a:cubicBezTo>
                    <a:cubicBezTo>
                      <a:pt x="213" y="68"/>
                      <a:pt x="212" y="69"/>
                      <a:pt x="211" y="70"/>
                    </a:cubicBezTo>
                    <a:cubicBezTo>
                      <a:pt x="202" y="79"/>
                      <a:pt x="194" y="87"/>
                      <a:pt x="186" y="95"/>
                    </a:cubicBezTo>
                    <a:cubicBezTo>
                      <a:pt x="184" y="97"/>
                      <a:pt x="183" y="99"/>
                      <a:pt x="185" y="10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3" name="Freeform 14">
                <a:extLst>
                  <a:ext uri="{FF2B5EF4-FFF2-40B4-BE49-F238E27FC236}">
                    <a16:creationId xmlns:a16="http://schemas.microsoft.com/office/drawing/2014/main" id="{170B97E9-7C5C-402F-9D53-9AA87182C27F}"/>
                  </a:ext>
                </a:extLst>
              </p:cNvPr>
              <p:cNvSpPr>
                <a:spLocks/>
              </p:cNvSpPr>
              <p:nvPr/>
            </p:nvSpPr>
            <p:spPr bwMode="auto">
              <a:xfrm>
                <a:off x="9143222" y="3099837"/>
                <a:ext cx="797747" cy="506201"/>
              </a:xfrm>
              <a:custGeom>
                <a:avLst/>
                <a:gdLst>
                  <a:gd name="T0" fmla="*/ 16 w 280"/>
                  <a:gd name="T1" fmla="*/ 133 h 178"/>
                  <a:gd name="T2" fmla="*/ 14 w 280"/>
                  <a:gd name="T3" fmla="*/ 124 h 178"/>
                  <a:gd name="T4" fmla="*/ 2 w 280"/>
                  <a:gd name="T5" fmla="*/ 103 h 178"/>
                  <a:gd name="T6" fmla="*/ 6 w 280"/>
                  <a:gd name="T7" fmla="*/ 81 h 178"/>
                  <a:gd name="T8" fmla="*/ 16 w 280"/>
                  <a:gd name="T9" fmla="*/ 77 h 178"/>
                  <a:gd name="T10" fmla="*/ 22 w 280"/>
                  <a:gd name="T11" fmla="*/ 77 h 178"/>
                  <a:gd name="T12" fmla="*/ 40 w 280"/>
                  <a:gd name="T13" fmla="*/ 71 h 178"/>
                  <a:gd name="T14" fmla="*/ 54 w 280"/>
                  <a:gd name="T15" fmla="*/ 64 h 178"/>
                  <a:gd name="T16" fmla="*/ 63 w 280"/>
                  <a:gd name="T17" fmla="*/ 61 h 178"/>
                  <a:gd name="T18" fmla="*/ 144 w 280"/>
                  <a:gd name="T19" fmla="*/ 25 h 178"/>
                  <a:gd name="T20" fmla="*/ 169 w 280"/>
                  <a:gd name="T21" fmla="*/ 16 h 178"/>
                  <a:gd name="T22" fmla="*/ 186 w 280"/>
                  <a:gd name="T23" fmla="*/ 13 h 178"/>
                  <a:gd name="T24" fmla="*/ 209 w 280"/>
                  <a:gd name="T25" fmla="*/ 9 h 178"/>
                  <a:gd name="T26" fmla="*/ 224 w 280"/>
                  <a:gd name="T27" fmla="*/ 3 h 178"/>
                  <a:gd name="T28" fmla="*/ 233 w 280"/>
                  <a:gd name="T29" fmla="*/ 0 h 178"/>
                  <a:gd name="T30" fmla="*/ 265 w 280"/>
                  <a:gd name="T31" fmla="*/ 5 h 178"/>
                  <a:gd name="T32" fmla="*/ 274 w 280"/>
                  <a:gd name="T33" fmla="*/ 29 h 178"/>
                  <a:gd name="T34" fmla="*/ 256 w 280"/>
                  <a:gd name="T35" fmla="*/ 50 h 178"/>
                  <a:gd name="T36" fmla="*/ 245 w 280"/>
                  <a:gd name="T37" fmla="*/ 53 h 178"/>
                  <a:gd name="T38" fmla="*/ 220 w 280"/>
                  <a:gd name="T39" fmla="*/ 56 h 178"/>
                  <a:gd name="T40" fmla="*/ 213 w 280"/>
                  <a:gd name="T41" fmla="*/ 58 h 178"/>
                  <a:gd name="T42" fmla="*/ 208 w 280"/>
                  <a:gd name="T43" fmla="*/ 67 h 178"/>
                  <a:gd name="T44" fmla="*/ 210 w 280"/>
                  <a:gd name="T45" fmla="*/ 76 h 178"/>
                  <a:gd name="T46" fmla="*/ 218 w 280"/>
                  <a:gd name="T47" fmla="*/ 92 h 178"/>
                  <a:gd name="T48" fmla="*/ 224 w 280"/>
                  <a:gd name="T49" fmla="*/ 115 h 178"/>
                  <a:gd name="T50" fmla="*/ 220 w 280"/>
                  <a:gd name="T51" fmla="*/ 146 h 178"/>
                  <a:gd name="T52" fmla="*/ 197 w 280"/>
                  <a:gd name="T53" fmla="*/ 163 h 178"/>
                  <a:gd name="T54" fmla="*/ 189 w 280"/>
                  <a:gd name="T55" fmla="*/ 163 h 178"/>
                  <a:gd name="T56" fmla="*/ 181 w 280"/>
                  <a:gd name="T57" fmla="*/ 167 h 178"/>
                  <a:gd name="T58" fmla="*/ 178 w 280"/>
                  <a:gd name="T59" fmla="*/ 170 h 178"/>
                  <a:gd name="T60" fmla="*/ 156 w 280"/>
                  <a:gd name="T61" fmla="*/ 175 h 178"/>
                  <a:gd name="T62" fmla="*/ 140 w 280"/>
                  <a:gd name="T63" fmla="*/ 166 h 178"/>
                  <a:gd name="T64" fmla="*/ 126 w 280"/>
                  <a:gd name="T65" fmla="*/ 162 h 178"/>
                  <a:gd name="T66" fmla="*/ 119 w 280"/>
                  <a:gd name="T67" fmla="*/ 160 h 178"/>
                  <a:gd name="T68" fmla="*/ 113 w 280"/>
                  <a:gd name="T69" fmla="*/ 150 h 178"/>
                  <a:gd name="T70" fmla="*/ 115 w 280"/>
                  <a:gd name="T71" fmla="*/ 147 h 178"/>
                  <a:gd name="T72" fmla="*/ 122 w 280"/>
                  <a:gd name="T73" fmla="*/ 147 h 178"/>
                  <a:gd name="T74" fmla="*/ 166 w 280"/>
                  <a:gd name="T75" fmla="*/ 141 h 178"/>
                  <a:gd name="T76" fmla="*/ 185 w 280"/>
                  <a:gd name="T77" fmla="*/ 129 h 178"/>
                  <a:gd name="T78" fmla="*/ 188 w 280"/>
                  <a:gd name="T79" fmla="*/ 120 h 178"/>
                  <a:gd name="T80" fmla="*/ 185 w 280"/>
                  <a:gd name="T81" fmla="*/ 92 h 178"/>
                  <a:gd name="T82" fmla="*/ 184 w 280"/>
                  <a:gd name="T83" fmla="*/ 77 h 178"/>
                  <a:gd name="T84" fmla="*/ 179 w 280"/>
                  <a:gd name="T85" fmla="*/ 71 h 178"/>
                  <a:gd name="T86" fmla="*/ 163 w 280"/>
                  <a:gd name="T87" fmla="*/ 75 h 178"/>
                  <a:gd name="T88" fmla="*/ 158 w 280"/>
                  <a:gd name="T89" fmla="*/ 79 h 178"/>
                  <a:gd name="T90" fmla="*/ 145 w 280"/>
                  <a:gd name="T91" fmla="*/ 82 h 178"/>
                  <a:gd name="T92" fmla="*/ 116 w 280"/>
                  <a:gd name="T93" fmla="*/ 91 h 178"/>
                  <a:gd name="T94" fmla="*/ 80 w 280"/>
                  <a:gd name="T95" fmla="*/ 118 h 178"/>
                  <a:gd name="T96" fmla="*/ 52 w 280"/>
                  <a:gd name="T97" fmla="*/ 135 h 178"/>
                  <a:gd name="T98" fmla="*/ 22 w 280"/>
                  <a:gd name="T99" fmla="*/ 136 h 178"/>
                  <a:gd name="T100" fmla="*/ 18 w 280"/>
                  <a:gd name="T101" fmla="*/ 134 h 178"/>
                  <a:gd name="T102" fmla="*/ 16 w 280"/>
                  <a:gd name="T103" fmla="*/ 133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0" h="178">
                    <a:moveTo>
                      <a:pt x="16" y="133"/>
                    </a:moveTo>
                    <a:cubicBezTo>
                      <a:pt x="18" y="129"/>
                      <a:pt x="16" y="127"/>
                      <a:pt x="14" y="124"/>
                    </a:cubicBezTo>
                    <a:cubicBezTo>
                      <a:pt x="9" y="118"/>
                      <a:pt x="5" y="111"/>
                      <a:pt x="2" y="103"/>
                    </a:cubicBezTo>
                    <a:cubicBezTo>
                      <a:pt x="0" y="95"/>
                      <a:pt x="1" y="88"/>
                      <a:pt x="6" y="81"/>
                    </a:cubicBezTo>
                    <a:cubicBezTo>
                      <a:pt x="9" y="78"/>
                      <a:pt x="12" y="76"/>
                      <a:pt x="16" y="77"/>
                    </a:cubicBezTo>
                    <a:cubicBezTo>
                      <a:pt x="18" y="77"/>
                      <a:pt x="20" y="76"/>
                      <a:pt x="22" y="77"/>
                    </a:cubicBezTo>
                    <a:cubicBezTo>
                      <a:pt x="29" y="79"/>
                      <a:pt x="36" y="76"/>
                      <a:pt x="40" y="71"/>
                    </a:cubicBezTo>
                    <a:cubicBezTo>
                      <a:pt x="44" y="67"/>
                      <a:pt x="49" y="65"/>
                      <a:pt x="54" y="64"/>
                    </a:cubicBezTo>
                    <a:cubicBezTo>
                      <a:pt x="57" y="64"/>
                      <a:pt x="60" y="62"/>
                      <a:pt x="63" y="61"/>
                    </a:cubicBezTo>
                    <a:cubicBezTo>
                      <a:pt x="89" y="47"/>
                      <a:pt x="116" y="35"/>
                      <a:pt x="144" y="25"/>
                    </a:cubicBezTo>
                    <a:cubicBezTo>
                      <a:pt x="152" y="22"/>
                      <a:pt x="161" y="19"/>
                      <a:pt x="169" y="16"/>
                    </a:cubicBezTo>
                    <a:cubicBezTo>
                      <a:pt x="174" y="14"/>
                      <a:pt x="180" y="14"/>
                      <a:pt x="186" y="13"/>
                    </a:cubicBezTo>
                    <a:cubicBezTo>
                      <a:pt x="194" y="12"/>
                      <a:pt x="201" y="11"/>
                      <a:pt x="209" y="9"/>
                    </a:cubicBezTo>
                    <a:cubicBezTo>
                      <a:pt x="214" y="8"/>
                      <a:pt x="219" y="5"/>
                      <a:pt x="224" y="3"/>
                    </a:cubicBezTo>
                    <a:cubicBezTo>
                      <a:pt x="227" y="1"/>
                      <a:pt x="230" y="0"/>
                      <a:pt x="233" y="0"/>
                    </a:cubicBezTo>
                    <a:cubicBezTo>
                      <a:pt x="244" y="0"/>
                      <a:pt x="255" y="1"/>
                      <a:pt x="265" y="5"/>
                    </a:cubicBezTo>
                    <a:cubicBezTo>
                      <a:pt x="276" y="9"/>
                      <a:pt x="280" y="19"/>
                      <a:pt x="274" y="29"/>
                    </a:cubicBezTo>
                    <a:cubicBezTo>
                      <a:pt x="270" y="38"/>
                      <a:pt x="263" y="45"/>
                      <a:pt x="256" y="50"/>
                    </a:cubicBezTo>
                    <a:cubicBezTo>
                      <a:pt x="252" y="53"/>
                      <a:pt x="249" y="53"/>
                      <a:pt x="245" y="53"/>
                    </a:cubicBezTo>
                    <a:cubicBezTo>
                      <a:pt x="236" y="54"/>
                      <a:pt x="228" y="55"/>
                      <a:pt x="220" y="56"/>
                    </a:cubicBezTo>
                    <a:cubicBezTo>
                      <a:pt x="218" y="57"/>
                      <a:pt x="215" y="57"/>
                      <a:pt x="213" y="58"/>
                    </a:cubicBezTo>
                    <a:cubicBezTo>
                      <a:pt x="209" y="60"/>
                      <a:pt x="208" y="63"/>
                      <a:pt x="208" y="67"/>
                    </a:cubicBezTo>
                    <a:cubicBezTo>
                      <a:pt x="208" y="70"/>
                      <a:pt x="209" y="73"/>
                      <a:pt x="210" y="76"/>
                    </a:cubicBezTo>
                    <a:cubicBezTo>
                      <a:pt x="213" y="82"/>
                      <a:pt x="215" y="87"/>
                      <a:pt x="218" y="92"/>
                    </a:cubicBezTo>
                    <a:cubicBezTo>
                      <a:pt x="221" y="100"/>
                      <a:pt x="224" y="107"/>
                      <a:pt x="224" y="115"/>
                    </a:cubicBezTo>
                    <a:cubicBezTo>
                      <a:pt x="224" y="126"/>
                      <a:pt x="223" y="136"/>
                      <a:pt x="220" y="146"/>
                    </a:cubicBezTo>
                    <a:cubicBezTo>
                      <a:pt x="216" y="157"/>
                      <a:pt x="209" y="162"/>
                      <a:pt x="197" y="163"/>
                    </a:cubicBezTo>
                    <a:cubicBezTo>
                      <a:pt x="194" y="163"/>
                      <a:pt x="192" y="163"/>
                      <a:pt x="189" y="163"/>
                    </a:cubicBezTo>
                    <a:cubicBezTo>
                      <a:pt x="186" y="163"/>
                      <a:pt x="183" y="163"/>
                      <a:pt x="181" y="167"/>
                    </a:cubicBezTo>
                    <a:cubicBezTo>
                      <a:pt x="180" y="168"/>
                      <a:pt x="179" y="169"/>
                      <a:pt x="178" y="170"/>
                    </a:cubicBezTo>
                    <a:cubicBezTo>
                      <a:pt x="171" y="176"/>
                      <a:pt x="164" y="178"/>
                      <a:pt x="156" y="175"/>
                    </a:cubicBezTo>
                    <a:cubicBezTo>
                      <a:pt x="151" y="172"/>
                      <a:pt x="145" y="169"/>
                      <a:pt x="140" y="166"/>
                    </a:cubicBezTo>
                    <a:cubicBezTo>
                      <a:pt x="136" y="163"/>
                      <a:pt x="132" y="162"/>
                      <a:pt x="126" y="162"/>
                    </a:cubicBezTo>
                    <a:cubicBezTo>
                      <a:pt x="124" y="162"/>
                      <a:pt x="121" y="163"/>
                      <a:pt x="119" y="160"/>
                    </a:cubicBezTo>
                    <a:cubicBezTo>
                      <a:pt x="116" y="157"/>
                      <a:pt x="114" y="154"/>
                      <a:pt x="113" y="150"/>
                    </a:cubicBezTo>
                    <a:cubicBezTo>
                      <a:pt x="112" y="148"/>
                      <a:pt x="113" y="147"/>
                      <a:pt x="115" y="147"/>
                    </a:cubicBezTo>
                    <a:cubicBezTo>
                      <a:pt x="117" y="147"/>
                      <a:pt x="120" y="147"/>
                      <a:pt x="122" y="147"/>
                    </a:cubicBezTo>
                    <a:cubicBezTo>
                      <a:pt x="137" y="148"/>
                      <a:pt x="152" y="146"/>
                      <a:pt x="166" y="141"/>
                    </a:cubicBezTo>
                    <a:cubicBezTo>
                      <a:pt x="173" y="138"/>
                      <a:pt x="179" y="134"/>
                      <a:pt x="185" y="129"/>
                    </a:cubicBezTo>
                    <a:cubicBezTo>
                      <a:pt x="188" y="126"/>
                      <a:pt x="189" y="123"/>
                      <a:pt x="188" y="120"/>
                    </a:cubicBezTo>
                    <a:cubicBezTo>
                      <a:pt x="187" y="111"/>
                      <a:pt x="186" y="102"/>
                      <a:pt x="185" y="92"/>
                    </a:cubicBezTo>
                    <a:cubicBezTo>
                      <a:pt x="184" y="87"/>
                      <a:pt x="184" y="82"/>
                      <a:pt x="184" y="77"/>
                    </a:cubicBezTo>
                    <a:cubicBezTo>
                      <a:pt x="184" y="73"/>
                      <a:pt x="183" y="71"/>
                      <a:pt x="179" y="71"/>
                    </a:cubicBezTo>
                    <a:cubicBezTo>
                      <a:pt x="173" y="70"/>
                      <a:pt x="168" y="70"/>
                      <a:pt x="163" y="75"/>
                    </a:cubicBezTo>
                    <a:cubicBezTo>
                      <a:pt x="162" y="76"/>
                      <a:pt x="160" y="77"/>
                      <a:pt x="158" y="79"/>
                    </a:cubicBezTo>
                    <a:cubicBezTo>
                      <a:pt x="154" y="81"/>
                      <a:pt x="150" y="83"/>
                      <a:pt x="145" y="82"/>
                    </a:cubicBezTo>
                    <a:cubicBezTo>
                      <a:pt x="134" y="82"/>
                      <a:pt x="124" y="85"/>
                      <a:pt x="116" y="91"/>
                    </a:cubicBezTo>
                    <a:cubicBezTo>
                      <a:pt x="104" y="100"/>
                      <a:pt x="92" y="109"/>
                      <a:pt x="80" y="118"/>
                    </a:cubicBezTo>
                    <a:cubicBezTo>
                      <a:pt x="71" y="124"/>
                      <a:pt x="62" y="131"/>
                      <a:pt x="52" y="135"/>
                    </a:cubicBezTo>
                    <a:cubicBezTo>
                      <a:pt x="42" y="139"/>
                      <a:pt x="32" y="140"/>
                      <a:pt x="22" y="136"/>
                    </a:cubicBezTo>
                    <a:cubicBezTo>
                      <a:pt x="20" y="136"/>
                      <a:pt x="19" y="135"/>
                      <a:pt x="18" y="134"/>
                    </a:cubicBezTo>
                    <a:cubicBezTo>
                      <a:pt x="17" y="134"/>
                      <a:pt x="17" y="134"/>
                      <a:pt x="16" y="1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4" name="Freeform 15">
                <a:extLst>
                  <a:ext uri="{FF2B5EF4-FFF2-40B4-BE49-F238E27FC236}">
                    <a16:creationId xmlns:a16="http://schemas.microsoft.com/office/drawing/2014/main" id="{8F85E7F0-D6E4-48F0-A113-2A9E57A84215}"/>
                  </a:ext>
                </a:extLst>
              </p:cNvPr>
              <p:cNvSpPr>
                <a:spLocks/>
              </p:cNvSpPr>
              <p:nvPr/>
            </p:nvSpPr>
            <p:spPr bwMode="auto">
              <a:xfrm>
                <a:off x="6548140" y="2449465"/>
                <a:ext cx="605519" cy="323584"/>
              </a:xfrm>
              <a:custGeom>
                <a:avLst/>
                <a:gdLst>
                  <a:gd name="T0" fmla="*/ 197 w 212"/>
                  <a:gd name="T1" fmla="*/ 0 h 114"/>
                  <a:gd name="T2" fmla="*/ 205 w 212"/>
                  <a:gd name="T3" fmla="*/ 0 h 114"/>
                  <a:gd name="T4" fmla="*/ 211 w 212"/>
                  <a:gd name="T5" fmla="*/ 9 h 114"/>
                  <a:gd name="T6" fmla="*/ 191 w 212"/>
                  <a:gd name="T7" fmla="*/ 29 h 114"/>
                  <a:gd name="T8" fmla="*/ 187 w 212"/>
                  <a:gd name="T9" fmla="*/ 29 h 114"/>
                  <a:gd name="T10" fmla="*/ 174 w 212"/>
                  <a:gd name="T11" fmla="*/ 33 h 114"/>
                  <a:gd name="T12" fmla="*/ 132 w 212"/>
                  <a:gd name="T13" fmla="*/ 67 h 114"/>
                  <a:gd name="T14" fmla="*/ 109 w 212"/>
                  <a:gd name="T15" fmla="*/ 91 h 114"/>
                  <a:gd name="T16" fmla="*/ 71 w 212"/>
                  <a:gd name="T17" fmla="*/ 112 h 114"/>
                  <a:gd name="T18" fmla="*/ 40 w 212"/>
                  <a:gd name="T19" fmla="*/ 108 h 114"/>
                  <a:gd name="T20" fmla="*/ 9 w 212"/>
                  <a:gd name="T21" fmla="*/ 90 h 114"/>
                  <a:gd name="T22" fmla="*/ 8 w 212"/>
                  <a:gd name="T23" fmla="*/ 89 h 114"/>
                  <a:gd name="T24" fmla="*/ 11 w 212"/>
                  <a:gd name="T25" fmla="*/ 64 h 114"/>
                  <a:gd name="T26" fmla="*/ 15 w 212"/>
                  <a:gd name="T27" fmla="*/ 62 h 114"/>
                  <a:gd name="T28" fmla="*/ 114 w 212"/>
                  <a:gd name="T29" fmla="*/ 23 h 114"/>
                  <a:gd name="T30" fmla="*/ 130 w 212"/>
                  <a:gd name="T31" fmla="*/ 18 h 114"/>
                  <a:gd name="T32" fmla="*/ 164 w 212"/>
                  <a:gd name="T33" fmla="*/ 7 h 114"/>
                  <a:gd name="T34" fmla="*/ 197 w 212"/>
                  <a:gd name="T35"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2" h="114">
                    <a:moveTo>
                      <a:pt x="197" y="0"/>
                    </a:moveTo>
                    <a:cubicBezTo>
                      <a:pt x="199" y="0"/>
                      <a:pt x="202" y="0"/>
                      <a:pt x="205" y="0"/>
                    </a:cubicBezTo>
                    <a:cubicBezTo>
                      <a:pt x="209" y="1"/>
                      <a:pt x="212" y="5"/>
                      <a:pt x="211" y="9"/>
                    </a:cubicBezTo>
                    <a:cubicBezTo>
                      <a:pt x="207" y="18"/>
                      <a:pt x="200" y="25"/>
                      <a:pt x="191" y="29"/>
                    </a:cubicBezTo>
                    <a:cubicBezTo>
                      <a:pt x="189" y="29"/>
                      <a:pt x="188" y="29"/>
                      <a:pt x="187" y="29"/>
                    </a:cubicBezTo>
                    <a:cubicBezTo>
                      <a:pt x="182" y="28"/>
                      <a:pt x="178" y="30"/>
                      <a:pt x="174" y="33"/>
                    </a:cubicBezTo>
                    <a:cubicBezTo>
                      <a:pt x="158" y="43"/>
                      <a:pt x="144" y="54"/>
                      <a:pt x="132" y="67"/>
                    </a:cubicBezTo>
                    <a:cubicBezTo>
                      <a:pt x="124" y="75"/>
                      <a:pt x="116" y="83"/>
                      <a:pt x="109" y="91"/>
                    </a:cubicBezTo>
                    <a:cubicBezTo>
                      <a:pt x="99" y="102"/>
                      <a:pt x="86" y="110"/>
                      <a:pt x="71" y="112"/>
                    </a:cubicBezTo>
                    <a:cubicBezTo>
                      <a:pt x="61" y="114"/>
                      <a:pt x="50" y="112"/>
                      <a:pt x="40" y="108"/>
                    </a:cubicBezTo>
                    <a:cubicBezTo>
                      <a:pt x="29" y="104"/>
                      <a:pt x="19" y="98"/>
                      <a:pt x="9" y="90"/>
                    </a:cubicBezTo>
                    <a:cubicBezTo>
                      <a:pt x="9" y="90"/>
                      <a:pt x="9" y="89"/>
                      <a:pt x="8" y="89"/>
                    </a:cubicBezTo>
                    <a:cubicBezTo>
                      <a:pt x="0" y="81"/>
                      <a:pt x="2" y="70"/>
                      <a:pt x="11" y="64"/>
                    </a:cubicBezTo>
                    <a:cubicBezTo>
                      <a:pt x="12" y="63"/>
                      <a:pt x="14" y="63"/>
                      <a:pt x="15" y="62"/>
                    </a:cubicBezTo>
                    <a:cubicBezTo>
                      <a:pt x="48" y="49"/>
                      <a:pt x="81" y="36"/>
                      <a:pt x="114" y="23"/>
                    </a:cubicBezTo>
                    <a:cubicBezTo>
                      <a:pt x="119" y="21"/>
                      <a:pt x="125" y="19"/>
                      <a:pt x="130" y="18"/>
                    </a:cubicBezTo>
                    <a:cubicBezTo>
                      <a:pt x="142" y="15"/>
                      <a:pt x="153" y="12"/>
                      <a:pt x="164" y="7"/>
                    </a:cubicBezTo>
                    <a:cubicBezTo>
                      <a:pt x="175" y="2"/>
                      <a:pt x="186" y="0"/>
                      <a:pt x="19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5" name="Freeform 16">
                <a:extLst>
                  <a:ext uri="{FF2B5EF4-FFF2-40B4-BE49-F238E27FC236}">
                    <a16:creationId xmlns:a16="http://schemas.microsoft.com/office/drawing/2014/main" id="{9AA89938-51FC-49D9-8A20-AE9CA39EDED4}"/>
                  </a:ext>
                </a:extLst>
              </p:cNvPr>
              <p:cNvSpPr>
                <a:spLocks/>
              </p:cNvSpPr>
              <p:nvPr/>
            </p:nvSpPr>
            <p:spPr bwMode="auto">
              <a:xfrm>
                <a:off x="6746776" y="2048989"/>
                <a:ext cx="323584" cy="358826"/>
              </a:xfrm>
              <a:custGeom>
                <a:avLst/>
                <a:gdLst>
                  <a:gd name="T0" fmla="*/ 114 w 114"/>
                  <a:gd name="T1" fmla="*/ 70 h 126"/>
                  <a:gd name="T2" fmla="*/ 101 w 114"/>
                  <a:gd name="T3" fmla="*/ 91 h 126"/>
                  <a:gd name="T4" fmla="*/ 78 w 114"/>
                  <a:gd name="T5" fmla="*/ 97 h 126"/>
                  <a:gd name="T6" fmla="*/ 58 w 114"/>
                  <a:gd name="T7" fmla="*/ 106 h 126"/>
                  <a:gd name="T8" fmla="*/ 40 w 114"/>
                  <a:gd name="T9" fmla="*/ 121 h 126"/>
                  <a:gd name="T10" fmla="*/ 31 w 114"/>
                  <a:gd name="T11" fmla="*/ 125 h 126"/>
                  <a:gd name="T12" fmla="*/ 23 w 114"/>
                  <a:gd name="T13" fmla="*/ 122 h 126"/>
                  <a:gd name="T14" fmla="*/ 23 w 114"/>
                  <a:gd name="T15" fmla="*/ 112 h 126"/>
                  <a:gd name="T16" fmla="*/ 26 w 114"/>
                  <a:gd name="T17" fmla="*/ 68 h 126"/>
                  <a:gd name="T18" fmla="*/ 16 w 114"/>
                  <a:gd name="T19" fmla="*/ 50 h 126"/>
                  <a:gd name="T20" fmla="*/ 11 w 114"/>
                  <a:gd name="T21" fmla="*/ 39 h 126"/>
                  <a:gd name="T22" fmla="*/ 3 w 114"/>
                  <a:gd name="T23" fmla="*/ 21 h 126"/>
                  <a:gd name="T24" fmla="*/ 3 w 114"/>
                  <a:gd name="T25" fmla="*/ 6 h 126"/>
                  <a:gd name="T26" fmla="*/ 12 w 114"/>
                  <a:gd name="T27" fmla="*/ 0 h 126"/>
                  <a:gd name="T28" fmla="*/ 18 w 114"/>
                  <a:gd name="T29" fmla="*/ 1 h 126"/>
                  <a:gd name="T30" fmla="*/ 50 w 114"/>
                  <a:gd name="T31" fmla="*/ 12 h 126"/>
                  <a:gd name="T32" fmla="*/ 86 w 114"/>
                  <a:gd name="T33" fmla="*/ 31 h 126"/>
                  <a:gd name="T34" fmla="*/ 106 w 114"/>
                  <a:gd name="T35" fmla="*/ 48 h 126"/>
                  <a:gd name="T36" fmla="*/ 114 w 114"/>
                  <a:gd name="T37" fmla="*/ 7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4" h="126">
                    <a:moveTo>
                      <a:pt x="114" y="70"/>
                    </a:moveTo>
                    <a:cubicBezTo>
                      <a:pt x="114" y="79"/>
                      <a:pt x="109" y="86"/>
                      <a:pt x="101" y="91"/>
                    </a:cubicBezTo>
                    <a:cubicBezTo>
                      <a:pt x="94" y="95"/>
                      <a:pt x="86" y="97"/>
                      <a:pt x="78" y="97"/>
                    </a:cubicBezTo>
                    <a:cubicBezTo>
                      <a:pt x="64" y="97"/>
                      <a:pt x="66" y="98"/>
                      <a:pt x="58" y="106"/>
                    </a:cubicBezTo>
                    <a:cubicBezTo>
                      <a:pt x="52" y="111"/>
                      <a:pt x="46" y="116"/>
                      <a:pt x="40" y="121"/>
                    </a:cubicBezTo>
                    <a:cubicBezTo>
                      <a:pt x="38" y="123"/>
                      <a:pt x="35" y="124"/>
                      <a:pt x="31" y="125"/>
                    </a:cubicBezTo>
                    <a:cubicBezTo>
                      <a:pt x="28" y="126"/>
                      <a:pt x="25" y="125"/>
                      <a:pt x="23" y="122"/>
                    </a:cubicBezTo>
                    <a:cubicBezTo>
                      <a:pt x="22" y="118"/>
                      <a:pt x="21" y="115"/>
                      <a:pt x="23" y="112"/>
                    </a:cubicBezTo>
                    <a:cubicBezTo>
                      <a:pt x="33" y="98"/>
                      <a:pt x="33" y="83"/>
                      <a:pt x="26" y="68"/>
                    </a:cubicBezTo>
                    <a:cubicBezTo>
                      <a:pt x="23" y="61"/>
                      <a:pt x="19" y="56"/>
                      <a:pt x="16" y="50"/>
                    </a:cubicBezTo>
                    <a:cubicBezTo>
                      <a:pt x="14" y="46"/>
                      <a:pt x="12" y="43"/>
                      <a:pt x="11" y="39"/>
                    </a:cubicBezTo>
                    <a:cubicBezTo>
                      <a:pt x="9" y="33"/>
                      <a:pt x="7" y="27"/>
                      <a:pt x="3" y="21"/>
                    </a:cubicBezTo>
                    <a:cubicBezTo>
                      <a:pt x="0" y="17"/>
                      <a:pt x="0" y="12"/>
                      <a:pt x="3" y="6"/>
                    </a:cubicBezTo>
                    <a:cubicBezTo>
                      <a:pt x="5" y="2"/>
                      <a:pt x="8" y="0"/>
                      <a:pt x="12" y="0"/>
                    </a:cubicBezTo>
                    <a:cubicBezTo>
                      <a:pt x="14" y="0"/>
                      <a:pt x="16" y="1"/>
                      <a:pt x="18" y="1"/>
                    </a:cubicBezTo>
                    <a:cubicBezTo>
                      <a:pt x="29" y="3"/>
                      <a:pt x="40" y="7"/>
                      <a:pt x="50" y="12"/>
                    </a:cubicBezTo>
                    <a:cubicBezTo>
                      <a:pt x="62" y="19"/>
                      <a:pt x="74" y="25"/>
                      <a:pt x="86" y="31"/>
                    </a:cubicBezTo>
                    <a:cubicBezTo>
                      <a:pt x="94" y="36"/>
                      <a:pt x="101" y="41"/>
                      <a:pt x="106" y="48"/>
                    </a:cubicBezTo>
                    <a:cubicBezTo>
                      <a:pt x="111" y="54"/>
                      <a:pt x="114" y="61"/>
                      <a:pt x="114" y="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6" name="Freeform 24">
                <a:extLst>
                  <a:ext uri="{FF2B5EF4-FFF2-40B4-BE49-F238E27FC236}">
                    <a16:creationId xmlns:a16="http://schemas.microsoft.com/office/drawing/2014/main" id="{1DA43A21-B3DE-46D7-8042-B68A4F8A950B}"/>
                  </a:ext>
                </a:extLst>
              </p:cNvPr>
              <p:cNvSpPr>
                <a:spLocks/>
              </p:cNvSpPr>
              <p:nvPr/>
            </p:nvSpPr>
            <p:spPr bwMode="auto">
              <a:xfrm>
                <a:off x="9216909" y="2378981"/>
                <a:ext cx="317177" cy="429310"/>
              </a:xfrm>
              <a:custGeom>
                <a:avLst/>
                <a:gdLst>
                  <a:gd name="T0" fmla="*/ 111 w 111"/>
                  <a:gd name="T1" fmla="*/ 118 h 150"/>
                  <a:gd name="T2" fmla="*/ 108 w 111"/>
                  <a:gd name="T3" fmla="*/ 125 h 150"/>
                  <a:gd name="T4" fmla="*/ 94 w 111"/>
                  <a:gd name="T5" fmla="*/ 142 h 150"/>
                  <a:gd name="T6" fmla="*/ 80 w 111"/>
                  <a:gd name="T7" fmla="*/ 149 h 150"/>
                  <a:gd name="T8" fmla="*/ 72 w 111"/>
                  <a:gd name="T9" fmla="*/ 144 h 150"/>
                  <a:gd name="T10" fmla="*/ 66 w 111"/>
                  <a:gd name="T11" fmla="*/ 117 h 150"/>
                  <a:gd name="T12" fmla="*/ 59 w 111"/>
                  <a:gd name="T13" fmla="*/ 90 h 150"/>
                  <a:gd name="T14" fmla="*/ 50 w 111"/>
                  <a:gd name="T15" fmla="*/ 75 h 150"/>
                  <a:gd name="T16" fmla="*/ 19 w 111"/>
                  <a:gd name="T17" fmla="*/ 40 h 150"/>
                  <a:gd name="T18" fmla="*/ 6 w 111"/>
                  <a:gd name="T19" fmla="*/ 27 h 150"/>
                  <a:gd name="T20" fmla="*/ 0 w 111"/>
                  <a:gd name="T21" fmla="*/ 10 h 150"/>
                  <a:gd name="T22" fmla="*/ 0 w 111"/>
                  <a:gd name="T23" fmla="*/ 8 h 150"/>
                  <a:gd name="T24" fmla="*/ 9 w 111"/>
                  <a:gd name="T25" fmla="*/ 2 h 150"/>
                  <a:gd name="T26" fmla="*/ 18 w 111"/>
                  <a:gd name="T27" fmla="*/ 7 h 150"/>
                  <a:gd name="T28" fmla="*/ 27 w 111"/>
                  <a:gd name="T29" fmla="*/ 15 h 150"/>
                  <a:gd name="T30" fmla="*/ 44 w 111"/>
                  <a:gd name="T31" fmla="*/ 26 h 150"/>
                  <a:gd name="T32" fmla="*/ 85 w 111"/>
                  <a:gd name="T33" fmla="*/ 57 h 150"/>
                  <a:gd name="T34" fmla="*/ 110 w 111"/>
                  <a:gd name="T35" fmla="*/ 114 h 150"/>
                  <a:gd name="T36" fmla="*/ 110 w 111"/>
                  <a:gd name="T37" fmla="*/ 117 h 150"/>
                  <a:gd name="T38" fmla="*/ 111 w 111"/>
                  <a:gd name="T39" fmla="*/ 118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1" h="150">
                    <a:moveTo>
                      <a:pt x="111" y="118"/>
                    </a:moveTo>
                    <a:cubicBezTo>
                      <a:pt x="110" y="120"/>
                      <a:pt x="109" y="123"/>
                      <a:pt x="108" y="125"/>
                    </a:cubicBezTo>
                    <a:cubicBezTo>
                      <a:pt x="103" y="131"/>
                      <a:pt x="99" y="136"/>
                      <a:pt x="94" y="142"/>
                    </a:cubicBezTo>
                    <a:cubicBezTo>
                      <a:pt x="90" y="146"/>
                      <a:pt x="86" y="148"/>
                      <a:pt x="80" y="149"/>
                    </a:cubicBezTo>
                    <a:cubicBezTo>
                      <a:pt x="75" y="150"/>
                      <a:pt x="73" y="149"/>
                      <a:pt x="72" y="144"/>
                    </a:cubicBezTo>
                    <a:cubicBezTo>
                      <a:pt x="70" y="135"/>
                      <a:pt x="68" y="126"/>
                      <a:pt x="66" y="117"/>
                    </a:cubicBezTo>
                    <a:cubicBezTo>
                      <a:pt x="64" y="108"/>
                      <a:pt x="63" y="99"/>
                      <a:pt x="59" y="90"/>
                    </a:cubicBezTo>
                    <a:cubicBezTo>
                      <a:pt x="57" y="85"/>
                      <a:pt x="54" y="80"/>
                      <a:pt x="50" y="75"/>
                    </a:cubicBezTo>
                    <a:cubicBezTo>
                      <a:pt x="40" y="63"/>
                      <a:pt x="29" y="51"/>
                      <a:pt x="19" y="40"/>
                    </a:cubicBezTo>
                    <a:cubicBezTo>
                      <a:pt x="15" y="35"/>
                      <a:pt x="11" y="31"/>
                      <a:pt x="6" y="27"/>
                    </a:cubicBezTo>
                    <a:cubicBezTo>
                      <a:pt x="1" y="22"/>
                      <a:pt x="0" y="17"/>
                      <a:pt x="0" y="10"/>
                    </a:cubicBezTo>
                    <a:cubicBezTo>
                      <a:pt x="0" y="9"/>
                      <a:pt x="0" y="9"/>
                      <a:pt x="0" y="8"/>
                    </a:cubicBezTo>
                    <a:cubicBezTo>
                      <a:pt x="2" y="1"/>
                      <a:pt x="3" y="0"/>
                      <a:pt x="9" y="2"/>
                    </a:cubicBezTo>
                    <a:cubicBezTo>
                      <a:pt x="12" y="4"/>
                      <a:pt x="15" y="5"/>
                      <a:pt x="18" y="7"/>
                    </a:cubicBezTo>
                    <a:cubicBezTo>
                      <a:pt x="21" y="10"/>
                      <a:pt x="24" y="12"/>
                      <a:pt x="27" y="15"/>
                    </a:cubicBezTo>
                    <a:cubicBezTo>
                      <a:pt x="32" y="20"/>
                      <a:pt x="38" y="24"/>
                      <a:pt x="44" y="26"/>
                    </a:cubicBezTo>
                    <a:cubicBezTo>
                      <a:pt x="61" y="33"/>
                      <a:pt x="74" y="43"/>
                      <a:pt x="85" y="57"/>
                    </a:cubicBezTo>
                    <a:cubicBezTo>
                      <a:pt x="98" y="73"/>
                      <a:pt x="107" y="92"/>
                      <a:pt x="110" y="114"/>
                    </a:cubicBezTo>
                    <a:cubicBezTo>
                      <a:pt x="110" y="115"/>
                      <a:pt x="110" y="116"/>
                      <a:pt x="110" y="117"/>
                    </a:cubicBezTo>
                    <a:cubicBezTo>
                      <a:pt x="110" y="117"/>
                      <a:pt x="110" y="118"/>
                      <a:pt x="111" y="1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7" name="Freeform 26">
                <a:extLst>
                  <a:ext uri="{FF2B5EF4-FFF2-40B4-BE49-F238E27FC236}">
                    <a16:creationId xmlns:a16="http://schemas.microsoft.com/office/drawing/2014/main" id="{6DFF31B1-CB8C-4F29-A011-B6B43254D88F}"/>
                  </a:ext>
                </a:extLst>
              </p:cNvPr>
              <p:cNvSpPr>
                <a:spLocks/>
              </p:cNvSpPr>
              <p:nvPr/>
            </p:nvSpPr>
            <p:spPr bwMode="auto">
              <a:xfrm>
                <a:off x="7022303" y="3189544"/>
                <a:ext cx="230674" cy="281935"/>
              </a:xfrm>
              <a:custGeom>
                <a:avLst/>
                <a:gdLst>
                  <a:gd name="T0" fmla="*/ 0 w 81"/>
                  <a:gd name="T1" fmla="*/ 18 h 99"/>
                  <a:gd name="T2" fmla="*/ 1 w 81"/>
                  <a:gd name="T3" fmla="*/ 9 h 99"/>
                  <a:gd name="T4" fmla="*/ 11 w 81"/>
                  <a:gd name="T5" fmla="*/ 1 h 99"/>
                  <a:gd name="T6" fmla="*/ 50 w 81"/>
                  <a:gd name="T7" fmla="*/ 12 h 99"/>
                  <a:gd name="T8" fmla="*/ 78 w 81"/>
                  <a:gd name="T9" fmla="*/ 44 h 99"/>
                  <a:gd name="T10" fmla="*/ 80 w 81"/>
                  <a:gd name="T11" fmla="*/ 51 h 99"/>
                  <a:gd name="T12" fmla="*/ 77 w 81"/>
                  <a:gd name="T13" fmla="*/ 79 h 99"/>
                  <a:gd name="T14" fmla="*/ 43 w 81"/>
                  <a:gd name="T15" fmla="*/ 92 h 99"/>
                  <a:gd name="T16" fmla="*/ 30 w 81"/>
                  <a:gd name="T17" fmla="*/ 81 h 99"/>
                  <a:gd name="T18" fmla="*/ 12 w 81"/>
                  <a:gd name="T19" fmla="*/ 60 h 99"/>
                  <a:gd name="T20" fmla="*/ 1 w 81"/>
                  <a:gd name="T21" fmla="*/ 24 h 99"/>
                  <a:gd name="T22" fmla="*/ 1 w 81"/>
                  <a:gd name="T23" fmla="*/ 18 h 99"/>
                  <a:gd name="T24" fmla="*/ 0 w 81"/>
                  <a:gd name="T25" fmla="*/ 18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1" h="99">
                    <a:moveTo>
                      <a:pt x="0" y="18"/>
                    </a:moveTo>
                    <a:cubicBezTo>
                      <a:pt x="1" y="15"/>
                      <a:pt x="1" y="12"/>
                      <a:pt x="1" y="9"/>
                    </a:cubicBezTo>
                    <a:cubicBezTo>
                      <a:pt x="2" y="4"/>
                      <a:pt x="5" y="1"/>
                      <a:pt x="11" y="1"/>
                    </a:cubicBezTo>
                    <a:cubicBezTo>
                      <a:pt x="25" y="0"/>
                      <a:pt x="39" y="2"/>
                      <a:pt x="50" y="12"/>
                    </a:cubicBezTo>
                    <a:cubicBezTo>
                      <a:pt x="62" y="21"/>
                      <a:pt x="70" y="32"/>
                      <a:pt x="78" y="44"/>
                    </a:cubicBezTo>
                    <a:cubicBezTo>
                      <a:pt x="79" y="46"/>
                      <a:pt x="80" y="49"/>
                      <a:pt x="80" y="51"/>
                    </a:cubicBezTo>
                    <a:cubicBezTo>
                      <a:pt x="81" y="61"/>
                      <a:pt x="80" y="70"/>
                      <a:pt x="77" y="79"/>
                    </a:cubicBezTo>
                    <a:cubicBezTo>
                      <a:pt x="74" y="89"/>
                      <a:pt x="57" y="99"/>
                      <a:pt x="43" y="92"/>
                    </a:cubicBezTo>
                    <a:cubicBezTo>
                      <a:pt x="38" y="89"/>
                      <a:pt x="33" y="86"/>
                      <a:pt x="30" y="81"/>
                    </a:cubicBezTo>
                    <a:cubicBezTo>
                      <a:pt x="24" y="74"/>
                      <a:pt x="18" y="67"/>
                      <a:pt x="12" y="60"/>
                    </a:cubicBezTo>
                    <a:cubicBezTo>
                      <a:pt x="4" y="49"/>
                      <a:pt x="2" y="37"/>
                      <a:pt x="1" y="24"/>
                    </a:cubicBezTo>
                    <a:cubicBezTo>
                      <a:pt x="1" y="22"/>
                      <a:pt x="1" y="20"/>
                      <a:pt x="1" y="18"/>
                    </a:cubicBezTo>
                    <a:cubicBezTo>
                      <a:pt x="1" y="18"/>
                      <a:pt x="1" y="18"/>
                      <a:pt x="0"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8" name="Freeform 28">
                <a:extLst>
                  <a:ext uri="{FF2B5EF4-FFF2-40B4-BE49-F238E27FC236}">
                    <a16:creationId xmlns:a16="http://schemas.microsoft.com/office/drawing/2014/main" id="{B14ACCE6-5193-44FD-9E60-94C9373CFBD8}"/>
                  </a:ext>
                </a:extLst>
              </p:cNvPr>
              <p:cNvSpPr>
                <a:spLocks/>
              </p:cNvSpPr>
              <p:nvPr/>
            </p:nvSpPr>
            <p:spPr bwMode="auto">
              <a:xfrm>
                <a:off x="8502460" y="3122264"/>
                <a:ext cx="246693" cy="285139"/>
              </a:xfrm>
              <a:custGeom>
                <a:avLst/>
                <a:gdLst>
                  <a:gd name="T0" fmla="*/ 38 w 87"/>
                  <a:gd name="T1" fmla="*/ 100 h 100"/>
                  <a:gd name="T2" fmla="*/ 27 w 87"/>
                  <a:gd name="T3" fmla="*/ 98 h 100"/>
                  <a:gd name="T4" fmla="*/ 22 w 87"/>
                  <a:gd name="T5" fmla="*/ 91 h 100"/>
                  <a:gd name="T6" fmla="*/ 17 w 87"/>
                  <a:gd name="T7" fmla="*/ 65 h 100"/>
                  <a:gd name="T8" fmla="*/ 1 w 87"/>
                  <a:gd name="T9" fmla="*/ 16 h 100"/>
                  <a:gd name="T10" fmla="*/ 0 w 87"/>
                  <a:gd name="T11" fmla="*/ 4 h 100"/>
                  <a:gd name="T12" fmla="*/ 4 w 87"/>
                  <a:gd name="T13" fmla="*/ 0 h 100"/>
                  <a:gd name="T14" fmla="*/ 12 w 87"/>
                  <a:gd name="T15" fmla="*/ 0 h 100"/>
                  <a:gd name="T16" fmla="*/ 20 w 87"/>
                  <a:gd name="T17" fmla="*/ 4 h 100"/>
                  <a:gd name="T18" fmla="*/ 31 w 87"/>
                  <a:gd name="T19" fmla="*/ 12 h 100"/>
                  <a:gd name="T20" fmla="*/ 65 w 87"/>
                  <a:gd name="T21" fmla="*/ 41 h 100"/>
                  <a:gd name="T22" fmla="*/ 78 w 87"/>
                  <a:gd name="T23" fmla="*/ 56 h 100"/>
                  <a:gd name="T24" fmla="*/ 73 w 87"/>
                  <a:gd name="T25" fmla="*/ 87 h 100"/>
                  <a:gd name="T26" fmla="*/ 38 w 87"/>
                  <a:gd name="T27"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7" h="100">
                    <a:moveTo>
                      <a:pt x="38" y="100"/>
                    </a:moveTo>
                    <a:cubicBezTo>
                      <a:pt x="34" y="99"/>
                      <a:pt x="31" y="99"/>
                      <a:pt x="27" y="98"/>
                    </a:cubicBezTo>
                    <a:cubicBezTo>
                      <a:pt x="24" y="97"/>
                      <a:pt x="22" y="94"/>
                      <a:pt x="22" y="91"/>
                    </a:cubicBezTo>
                    <a:cubicBezTo>
                      <a:pt x="23" y="81"/>
                      <a:pt x="20" y="73"/>
                      <a:pt x="17" y="65"/>
                    </a:cubicBezTo>
                    <a:cubicBezTo>
                      <a:pt x="11" y="49"/>
                      <a:pt x="4" y="33"/>
                      <a:pt x="1" y="16"/>
                    </a:cubicBezTo>
                    <a:cubicBezTo>
                      <a:pt x="0" y="12"/>
                      <a:pt x="0" y="8"/>
                      <a:pt x="0" y="4"/>
                    </a:cubicBezTo>
                    <a:cubicBezTo>
                      <a:pt x="0" y="2"/>
                      <a:pt x="2" y="0"/>
                      <a:pt x="4" y="0"/>
                    </a:cubicBezTo>
                    <a:cubicBezTo>
                      <a:pt x="7" y="0"/>
                      <a:pt x="10" y="0"/>
                      <a:pt x="12" y="0"/>
                    </a:cubicBezTo>
                    <a:cubicBezTo>
                      <a:pt x="15" y="1"/>
                      <a:pt x="18" y="2"/>
                      <a:pt x="20" y="4"/>
                    </a:cubicBezTo>
                    <a:cubicBezTo>
                      <a:pt x="24" y="7"/>
                      <a:pt x="28" y="9"/>
                      <a:pt x="31" y="12"/>
                    </a:cubicBezTo>
                    <a:cubicBezTo>
                      <a:pt x="42" y="22"/>
                      <a:pt x="54" y="31"/>
                      <a:pt x="65" y="41"/>
                    </a:cubicBezTo>
                    <a:cubicBezTo>
                      <a:pt x="70" y="45"/>
                      <a:pt x="74" y="51"/>
                      <a:pt x="78" y="56"/>
                    </a:cubicBezTo>
                    <a:cubicBezTo>
                      <a:pt x="87" y="69"/>
                      <a:pt x="85" y="78"/>
                      <a:pt x="73" y="87"/>
                    </a:cubicBezTo>
                    <a:cubicBezTo>
                      <a:pt x="64" y="95"/>
                      <a:pt x="50" y="100"/>
                      <a:pt x="38" y="10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9" name="Freeform 36">
                <a:extLst>
                  <a:ext uri="{FF2B5EF4-FFF2-40B4-BE49-F238E27FC236}">
                    <a16:creationId xmlns:a16="http://schemas.microsoft.com/office/drawing/2014/main" id="{F6CDB00C-7145-4426-A859-8B3F49920A82}"/>
                  </a:ext>
                </a:extLst>
              </p:cNvPr>
              <p:cNvSpPr>
                <a:spLocks/>
              </p:cNvSpPr>
              <p:nvPr/>
            </p:nvSpPr>
            <p:spPr bwMode="auto">
              <a:xfrm>
                <a:off x="9207298" y="2724992"/>
                <a:ext cx="128152" cy="246693"/>
              </a:xfrm>
              <a:custGeom>
                <a:avLst/>
                <a:gdLst>
                  <a:gd name="T0" fmla="*/ 6 w 44"/>
                  <a:gd name="T1" fmla="*/ 57 h 87"/>
                  <a:gd name="T2" fmla="*/ 2 w 44"/>
                  <a:gd name="T3" fmla="*/ 8 h 87"/>
                  <a:gd name="T4" fmla="*/ 3 w 44"/>
                  <a:gd name="T5" fmla="*/ 2 h 87"/>
                  <a:gd name="T6" fmla="*/ 10 w 44"/>
                  <a:gd name="T7" fmla="*/ 2 h 87"/>
                  <a:gd name="T8" fmla="*/ 15 w 44"/>
                  <a:gd name="T9" fmla="*/ 6 h 87"/>
                  <a:gd name="T10" fmla="*/ 29 w 44"/>
                  <a:gd name="T11" fmla="*/ 22 h 87"/>
                  <a:gd name="T12" fmla="*/ 39 w 44"/>
                  <a:gd name="T13" fmla="*/ 36 h 87"/>
                  <a:gd name="T14" fmla="*/ 43 w 44"/>
                  <a:gd name="T15" fmla="*/ 52 h 87"/>
                  <a:gd name="T16" fmla="*/ 38 w 44"/>
                  <a:gd name="T17" fmla="*/ 74 h 87"/>
                  <a:gd name="T18" fmla="*/ 16 w 44"/>
                  <a:gd name="T19" fmla="*/ 87 h 87"/>
                  <a:gd name="T20" fmla="*/ 8 w 44"/>
                  <a:gd name="T21" fmla="*/ 81 h 87"/>
                  <a:gd name="T22" fmla="*/ 6 w 44"/>
                  <a:gd name="T23" fmla="*/ 65 h 87"/>
                  <a:gd name="T24" fmla="*/ 6 w 44"/>
                  <a:gd name="T25" fmla="*/ 5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87">
                    <a:moveTo>
                      <a:pt x="6" y="57"/>
                    </a:moveTo>
                    <a:cubicBezTo>
                      <a:pt x="7" y="39"/>
                      <a:pt x="5" y="23"/>
                      <a:pt x="2" y="8"/>
                    </a:cubicBezTo>
                    <a:cubicBezTo>
                      <a:pt x="1" y="6"/>
                      <a:pt x="0" y="3"/>
                      <a:pt x="3" y="2"/>
                    </a:cubicBezTo>
                    <a:cubicBezTo>
                      <a:pt x="5" y="0"/>
                      <a:pt x="7" y="0"/>
                      <a:pt x="10" y="2"/>
                    </a:cubicBezTo>
                    <a:cubicBezTo>
                      <a:pt x="12" y="3"/>
                      <a:pt x="14" y="4"/>
                      <a:pt x="15" y="6"/>
                    </a:cubicBezTo>
                    <a:cubicBezTo>
                      <a:pt x="20" y="11"/>
                      <a:pt x="25" y="17"/>
                      <a:pt x="29" y="22"/>
                    </a:cubicBezTo>
                    <a:cubicBezTo>
                      <a:pt x="33" y="27"/>
                      <a:pt x="36" y="32"/>
                      <a:pt x="39" y="36"/>
                    </a:cubicBezTo>
                    <a:cubicBezTo>
                      <a:pt x="42" y="41"/>
                      <a:pt x="44" y="46"/>
                      <a:pt x="43" y="52"/>
                    </a:cubicBezTo>
                    <a:cubicBezTo>
                      <a:pt x="42" y="59"/>
                      <a:pt x="41" y="67"/>
                      <a:pt x="38" y="74"/>
                    </a:cubicBezTo>
                    <a:cubicBezTo>
                      <a:pt x="33" y="83"/>
                      <a:pt x="27" y="87"/>
                      <a:pt x="16" y="87"/>
                    </a:cubicBezTo>
                    <a:cubicBezTo>
                      <a:pt x="12" y="87"/>
                      <a:pt x="10" y="85"/>
                      <a:pt x="8" y="81"/>
                    </a:cubicBezTo>
                    <a:cubicBezTo>
                      <a:pt x="6" y="76"/>
                      <a:pt x="6" y="71"/>
                      <a:pt x="6" y="65"/>
                    </a:cubicBezTo>
                    <a:cubicBezTo>
                      <a:pt x="6" y="62"/>
                      <a:pt x="6" y="59"/>
                      <a:pt x="6" y="5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grpSp>
        <p:grpSp>
          <p:nvGrpSpPr>
            <p:cNvPr id="124" name="组合 123">
              <a:extLst>
                <a:ext uri="{FF2B5EF4-FFF2-40B4-BE49-F238E27FC236}">
                  <a16:creationId xmlns:a16="http://schemas.microsoft.com/office/drawing/2014/main" id="{E14EA76D-2E8A-4D79-AD0E-2D65074F86B6}"/>
                </a:ext>
              </a:extLst>
            </p:cNvPr>
            <p:cNvGrpSpPr/>
            <p:nvPr userDrawn="1"/>
          </p:nvGrpSpPr>
          <p:grpSpPr>
            <a:xfrm>
              <a:off x="9556201" y="498129"/>
              <a:ext cx="588050" cy="586680"/>
              <a:chOff x="2105799" y="20055838"/>
              <a:chExt cx="6748090" cy="6732363"/>
            </a:xfrm>
            <a:solidFill>
              <a:schemeClr val="accent1">
                <a:alpha val="80000"/>
              </a:schemeClr>
            </a:solidFill>
          </p:grpSpPr>
          <p:sp>
            <p:nvSpPr>
              <p:cNvPr id="125" name="Freeform 8">
                <a:extLst>
                  <a:ext uri="{FF2B5EF4-FFF2-40B4-BE49-F238E27FC236}">
                    <a16:creationId xmlns:a16="http://schemas.microsoft.com/office/drawing/2014/main" id="{FC735164-8305-4898-8587-92D4181A886B}"/>
                  </a:ext>
                </a:extLst>
              </p:cNvPr>
              <p:cNvSpPr>
                <a:spLocks noEditPoints="1"/>
              </p:cNvSpPr>
              <p:nvPr/>
            </p:nvSpPr>
            <p:spPr bwMode="auto">
              <a:xfrm>
                <a:off x="2105799" y="20055838"/>
                <a:ext cx="6748090" cy="6732363"/>
              </a:xfrm>
              <a:custGeom>
                <a:avLst/>
                <a:gdLst>
                  <a:gd name="T0" fmla="*/ 0 w 965"/>
                  <a:gd name="T1" fmla="*/ 465 h 963"/>
                  <a:gd name="T2" fmla="*/ 1 w 965"/>
                  <a:gd name="T3" fmla="*/ 453 h 963"/>
                  <a:gd name="T4" fmla="*/ 10 w 965"/>
                  <a:gd name="T5" fmla="*/ 384 h 963"/>
                  <a:gd name="T6" fmla="*/ 50 w 965"/>
                  <a:gd name="T7" fmla="*/ 269 h 963"/>
                  <a:gd name="T8" fmla="*/ 220 w 965"/>
                  <a:gd name="T9" fmla="*/ 78 h 963"/>
                  <a:gd name="T10" fmla="*/ 368 w 965"/>
                  <a:gd name="T11" fmla="*/ 14 h 963"/>
                  <a:gd name="T12" fmla="*/ 459 w 965"/>
                  <a:gd name="T13" fmla="*/ 1 h 963"/>
                  <a:gd name="T14" fmla="*/ 465 w 965"/>
                  <a:gd name="T15" fmla="*/ 0 h 963"/>
                  <a:gd name="T16" fmla="*/ 498 w 965"/>
                  <a:gd name="T17" fmla="*/ 0 h 963"/>
                  <a:gd name="T18" fmla="*/ 503 w 965"/>
                  <a:gd name="T19" fmla="*/ 1 h 963"/>
                  <a:gd name="T20" fmla="*/ 746 w 965"/>
                  <a:gd name="T21" fmla="*/ 80 h 963"/>
                  <a:gd name="T22" fmla="*/ 941 w 965"/>
                  <a:gd name="T23" fmla="*/ 338 h 963"/>
                  <a:gd name="T24" fmla="*/ 962 w 965"/>
                  <a:gd name="T25" fmla="*/ 447 h 963"/>
                  <a:gd name="T26" fmla="*/ 945 w 965"/>
                  <a:gd name="T27" fmla="*/ 612 h 963"/>
                  <a:gd name="T28" fmla="*/ 857 w 965"/>
                  <a:gd name="T29" fmla="*/ 782 h 963"/>
                  <a:gd name="T30" fmla="*/ 722 w 965"/>
                  <a:gd name="T31" fmla="*/ 897 h 963"/>
                  <a:gd name="T32" fmla="*/ 584 w 965"/>
                  <a:gd name="T33" fmla="*/ 951 h 963"/>
                  <a:gd name="T34" fmla="*/ 502 w 965"/>
                  <a:gd name="T35" fmla="*/ 962 h 963"/>
                  <a:gd name="T36" fmla="*/ 497 w 965"/>
                  <a:gd name="T37" fmla="*/ 963 h 963"/>
                  <a:gd name="T38" fmla="*/ 466 w 965"/>
                  <a:gd name="T39" fmla="*/ 963 h 963"/>
                  <a:gd name="T40" fmla="*/ 449 w 965"/>
                  <a:gd name="T41" fmla="*/ 961 h 963"/>
                  <a:gd name="T42" fmla="*/ 332 w 965"/>
                  <a:gd name="T43" fmla="*/ 938 h 963"/>
                  <a:gd name="T44" fmla="*/ 51 w 965"/>
                  <a:gd name="T45" fmla="*/ 695 h 963"/>
                  <a:gd name="T46" fmla="*/ 8 w 965"/>
                  <a:gd name="T47" fmla="*/ 564 h 963"/>
                  <a:gd name="T48" fmla="*/ 1 w 965"/>
                  <a:gd name="T49" fmla="*/ 510 h 963"/>
                  <a:gd name="T50" fmla="*/ 0 w 965"/>
                  <a:gd name="T51" fmla="*/ 497 h 963"/>
                  <a:gd name="T52" fmla="*/ 0 w 965"/>
                  <a:gd name="T53" fmla="*/ 465 h 963"/>
                  <a:gd name="T54" fmla="*/ 481 w 965"/>
                  <a:gd name="T55" fmla="*/ 946 h 963"/>
                  <a:gd name="T56" fmla="*/ 946 w 965"/>
                  <a:gd name="T57" fmla="*/ 481 h 963"/>
                  <a:gd name="T58" fmla="*/ 482 w 965"/>
                  <a:gd name="T59" fmla="*/ 17 h 963"/>
                  <a:gd name="T60" fmla="*/ 17 w 965"/>
                  <a:gd name="T61" fmla="*/ 480 h 963"/>
                  <a:gd name="T62" fmla="*/ 481 w 965"/>
                  <a:gd name="T63" fmla="*/ 946 h 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65" h="963">
                    <a:moveTo>
                      <a:pt x="0" y="465"/>
                    </a:moveTo>
                    <a:cubicBezTo>
                      <a:pt x="0" y="461"/>
                      <a:pt x="1" y="457"/>
                      <a:pt x="1" y="453"/>
                    </a:cubicBezTo>
                    <a:cubicBezTo>
                      <a:pt x="3" y="430"/>
                      <a:pt x="6" y="407"/>
                      <a:pt x="10" y="384"/>
                    </a:cubicBezTo>
                    <a:cubicBezTo>
                      <a:pt x="19" y="344"/>
                      <a:pt x="32" y="306"/>
                      <a:pt x="50" y="269"/>
                    </a:cubicBezTo>
                    <a:cubicBezTo>
                      <a:pt x="89" y="190"/>
                      <a:pt x="146" y="127"/>
                      <a:pt x="220" y="78"/>
                    </a:cubicBezTo>
                    <a:cubicBezTo>
                      <a:pt x="265" y="48"/>
                      <a:pt x="315" y="27"/>
                      <a:pt x="368" y="14"/>
                    </a:cubicBezTo>
                    <a:cubicBezTo>
                      <a:pt x="398" y="6"/>
                      <a:pt x="429" y="2"/>
                      <a:pt x="459" y="1"/>
                    </a:cubicBezTo>
                    <a:cubicBezTo>
                      <a:pt x="461" y="1"/>
                      <a:pt x="463" y="0"/>
                      <a:pt x="465" y="0"/>
                    </a:cubicBezTo>
                    <a:cubicBezTo>
                      <a:pt x="476" y="0"/>
                      <a:pt x="487" y="0"/>
                      <a:pt x="498" y="0"/>
                    </a:cubicBezTo>
                    <a:cubicBezTo>
                      <a:pt x="500" y="0"/>
                      <a:pt x="501" y="1"/>
                      <a:pt x="503" y="1"/>
                    </a:cubicBezTo>
                    <a:cubicBezTo>
                      <a:pt x="592" y="5"/>
                      <a:pt x="673" y="31"/>
                      <a:pt x="746" y="80"/>
                    </a:cubicBezTo>
                    <a:cubicBezTo>
                      <a:pt x="841" y="143"/>
                      <a:pt x="906" y="229"/>
                      <a:pt x="941" y="338"/>
                    </a:cubicBezTo>
                    <a:cubicBezTo>
                      <a:pt x="952" y="373"/>
                      <a:pt x="959" y="410"/>
                      <a:pt x="962" y="447"/>
                    </a:cubicBezTo>
                    <a:cubicBezTo>
                      <a:pt x="965" y="503"/>
                      <a:pt x="960" y="558"/>
                      <a:pt x="945" y="612"/>
                    </a:cubicBezTo>
                    <a:cubicBezTo>
                      <a:pt x="927" y="674"/>
                      <a:pt x="897" y="731"/>
                      <a:pt x="857" y="782"/>
                    </a:cubicBezTo>
                    <a:cubicBezTo>
                      <a:pt x="819" y="829"/>
                      <a:pt x="774" y="867"/>
                      <a:pt x="722" y="897"/>
                    </a:cubicBezTo>
                    <a:cubicBezTo>
                      <a:pt x="679" y="923"/>
                      <a:pt x="633" y="940"/>
                      <a:pt x="584" y="951"/>
                    </a:cubicBezTo>
                    <a:cubicBezTo>
                      <a:pt x="557" y="957"/>
                      <a:pt x="530" y="960"/>
                      <a:pt x="502" y="962"/>
                    </a:cubicBezTo>
                    <a:cubicBezTo>
                      <a:pt x="500" y="962"/>
                      <a:pt x="498" y="962"/>
                      <a:pt x="497" y="963"/>
                    </a:cubicBezTo>
                    <a:cubicBezTo>
                      <a:pt x="487" y="963"/>
                      <a:pt x="476" y="963"/>
                      <a:pt x="466" y="963"/>
                    </a:cubicBezTo>
                    <a:cubicBezTo>
                      <a:pt x="460" y="962"/>
                      <a:pt x="455" y="961"/>
                      <a:pt x="449" y="961"/>
                    </a:cubicBezTo>
                    <a:cubicBezTo>
                      <a:pt x="409" y="958"/>
                      <a:pt x="370" y="951"/>
                      <a:pt x="332" y="938"/>
                    </a:cubicBezTo>
                    <a:cubicBezTo>
                      <a:pt x="206" y="895"/>
                      <a:pt x="112" y="814"/>
                      <a:pt x="51" y="695"/>
                    </a:cubicBezTo>
                    <a:cubicBezTo>
                      <a:pt x="30" y="654"/>
                      <a:pt x="16" y="610"/>
                      <a:pt x="8" y="564"/>
                    </a:cubicBezTo>
                    <a:cubicBezTo>
                      <a:pt x="4" y="546"/>
                      <a:pt x="2" y="528"/>
                      <a:pt x="1" y="510"/>
                    </a:cubicBezTo>
                    <a:cubicBezTo>
                      <a:pt x="1" y="506"/>
                      <a:pt x="0" y="501"/>
                      <a:pt x="0" y="497"/>
                    </a:cubicBezTo>
                    <a:cubicBezTo>
                      <a:pt x="0" y="486"/>
                      <a:pt x="0" y="475"/>
                      <a:pt x="0" y="465"/>
                    </a:cubicBezTo>
                    <a:close/>
                    <a:moveTo>
                      <a:pt x="481" y="946"/>
                    </a:moveTo>
                    <a:cubicBezTo>
                      <a:pt x="738" y="946"/>
                      <a:pt x="946" y="736"/>
                      <a:pt x="946" y="481"/>
                    </a:cubicBezTo>
                    <a:cubicBezTo>
                      <a:pt x="947" y="228"/>
                      <a:pt x="740" y="17"/>
                      <a:pt x="482" y="17"/>
                    </a:cubicBezTo>
                    <a:cubicBezTo>
                      <a:pt x="226" y="16"/>
                      <a:pt x="17" y="225"/>
                      <a:pt x="17" y="480"/>
                    </a:cubicBezTo>
                    <a:cubicBezTo>
                      <a:pt x="16" y="736"/>
                      <a:pt x="225" y="945"/>
                      <a:pt x="481" y="946"/>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26" name="Freeform 42">
                <a:extLst>
                  <a:ext uri="{FF2B5EF4-FFF2-40B4-BE49-F238E27FC236}">
                    <a16:creationId xmlns:a16="http://schemas.microsoft.com/office/drawing/2014/main" id="{23AA2149-2C7A-434E-8E58-7FF8833789C6}"/>
                  </a:ext>
                </a:extLst>
              </p:cNvPr>
              <p:cNvSpPr>
                <a:spLocks noEditPoints="1"/>
              </p:cNvSpPr>
              <p:nvPr/>
            </p:nvSpPr>
            <p:spPr bwMode="auto">
              <a:xfrm>
                <a:off x="2986668" y="20928842"/>
                <a:ext cx="4978486" cy="4970622"/>
              </a:xfrm>
              <a:custGeom>
                <a:avLst/>
                <a:gdLst>
                  <a:gd name="T0" fmla="*/ 711 w 711"/>
                  <a:gd name="T1" fmla="*/ 356 h 711"/>
                  <a:gd name="T2" fmla="*/ 355 w 711"/>
                  <a:gd name="T3" fmla="*/ 711 h 711"/>
                  <a:gd name="T4" fmla="*/ 0 w 711"/>
                  <a:gd name="T5" fmla="*/ 357 h 711"/>
                  <a:gd name="T6" fmla="*/ 354 w 711"/>
                  <a:gd name="T7" fmla="*/ 1 h 711"/>
                  <a:gd name="T8" fmla="*/ 711 w 711"/>
                  <a:gd name="T9" fmla="*/ 356 h 711"/>
                  <a:gd name="T10" fmla="*/ 355 w 711"/>
                  <a:gd name="T11" fmla="*/ 700 h 711"/>
                  <a:gd name="T12" fmla="*/ 700 w 711"/>
                  <a:gd name="T13" fmla="*/ 356 h 711"/>
                  <a:gd name="T14" fmla="*/ 355 w 711"/>
                  <a:gd name="T15" fmla="*/ 12 h 711"/>
                  <a:gd name="T16" fmla="*/ 11 w 711"/>
                  <a:gd name="T17" fmla="*/ 356 h 711"/>
                  <a:gd name="T18" fmla="*/ 355 w 711"/>
                  <a:gd name="T19" fmla="*/ 700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1" h="711">
                    <a:moveTo>
                      <a:pt x="711" y="356"/>
                    </a:moveTo>
                    <a:cubicBezTo>
                      <a:pt x="711" y="552"/>
                      <a:pt x="551" y="711"/>
                      <a:pt x="355" y="711"/>
                    </a:cubicBezTo>
                    <a:cubicBezTo>
                      <a:pt x="159" y="711"/>
                      <a:pt x="1" y="551"/>
                      <a:pt x="0" y="357"/>
                    </a:cubicBezTo>
                    <a:cubicBezTo>
                      <a:pt x="0" y="162"/>
                      <a:pt x="158" y="2"/>
                      <a:pt x="354" y="1"/>
                    </a:cubicBezTo>
                    <a:cubicBezTo>
                      <a:pt x="551" y="0"/>
                      <a:pt x="711" y="159"/>
                      <a:pt x="711" y="356"/>
                    </a:cubicBezTo>
                    <a:close/>
                    <a:moveTo>
                      <a:pt x="355" y="700"/>
                    </a:moveTo>
                    <a:cubicBezTo>
                      <a:pt x="545" y="701"/>
                      <a:pt x="700" y="546"/>
                      <a:pt x="700" y="356"/>
                    </a:cubicBezTo>
                    <a:cubicBezTo>
                      <a:pt x="700" y="166"/>
                      <a:pt x="545" y="12"/>
                      <a:pt x="355" y="12"/>
                    </a:cubicBezTo>
                    <a:cubicBezTo>
                      <a:pt x="166" y="12"/>
                      <a:pt x="11" y="166"/>
                      <a:pt x="11" y="356"/>
                    </a:cubicBezTo>
                    <a:cubicBezTo>
                      <a:pt x="11" y="545"/>
                      <a:pt x="166" y="700"/>
                      <a:pt x="355" y="70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27" name="Freeform 43">
                <a:extLst>
                  <a:ext uri="{FF2B5EF4-FFF2-40B4-BE49-F238E27FC236}">
                    <a16:creationId xmlns:a16="http://schemas.microsoft.com/office/drawing/2014/main" id="{DADC64E0-1756-4B00-B739-1AE2D64609EB}"/>
                  </a:ext>
                </a:extLst>
              </p:cNvPr>
              <p:cNvSpPr>
                <a:spLocks noEditPoints="1"/>
              </p:cNvSpPr>
              <p:nvPr/>
            </p:nvSpPr>
            <p:spPr bwMode="auto">
              <a:xfrm>
                <a:off x="7508990" y="21424332"/>
                <a:ext cx="550543" cy="660652"/>
              </a:xfrm>
              <a:custGeom>
                <a:avLst/>
                <a:gdLst>
                  <a:gd name="T0" fmla="*/ 37 w 79"/>
                  <a:gd name="T1" fmla="*/ 41 h 94"/>
                  <a:gd name="T2" fmla="*/ 21 w 79"/>
                  <a:gd name="T3" fmla="*/ 55 h 94"/>
                  <a:gd name="T4" fmla="*/ 19 w 79"/>
                  <a:gd name="T5" fmla="*/ 62 h 94"/>
                  <a:gd name="T6" fmla="*/ 20 w 79"/>
                  <a:gd name="T7" fmla="*/ 66 h 94"/>
                  <a:gd name="T8" fmla="*/ 0 w 79"/>
                  <a:gd name="T9" fmla="*/ 40 h 94"/>
                  <a:gd name="T10" fmla="*/ 3 w 79"/>
                  <a:gd name="T11" fmla="*/ 42 h 94"/>
                  <a:gd name="T12" fmla="*/ 12 w 79"/>
                  <a:gd name="T13" fmla="*/ 42 h 94"/>
                  <a:gd name="T14" fmla="*/ 48 w 79"/>
                  <a:gd name="T15" fmla="*/ 12 h 94"/>
                  <a:gd name="T16" fmla="*/ 50 w 79"/>
                  <a:gd name="T17" fmla="*/ 2 h 94"/>
                  <a:gd name="T18" fmla="*/ 50 w 79"/>
                  <a:gd name="T19" fmla="*/ 0 h 94"/>
                  <a:gd name="T20" fmla="*/ 52 w 79"/>
                  <a:gd name="T21" fmla="*/ 2 h 94"/>
                  <a:gd name="T22" fmla="*/ 70 w 79"/>
                  <a:gd name="T23" fmla="*/ 26 h 94"/>
                  <a:gd name="T24" fmla="*/ 77 w 79"/>
                  <a:gd name="T25" fmla="*/ 40 h 94"/>
                  <a:gd name="T26" fmla="*/ 75 w 79"/>
                  <a:gd name="T27" fmla="*/ 54 h 94"/>
                  <a:gd name="T28" fmla="*/ 57 w 79"/>
                  <a:gd name="T29" fmla="*/ 59 h 94"/>
                  <a:gd name="T30" fmla="*/ 50 w 79"/>
                  <a:gd name="T31" fmla="*/ 56 h 94"/>
                  <a:gd name="T32" fmla="*/ 40 w 79"/>
                  <a:gd name="T33" fmla="*/ 94 h 94"/>
                  <a:gd name="T34" fmla="*/ 38 w 79"/>
                  <a:gd name="T35" fmla="*/ 92 h 94"/>
                  <a:gd name="T36" fmla="*/ 31 w 79"/>
                  <a:gd name="T37" fmla="*/ 82 h 94"/>
                  <a:gd name="T38" fmla="*/ 29 w 79"/>
                  <a:gd name="T39" fmla="*/ 75 h 94"/>
                  <a:gd name="T40" fmla="*/ 38 w 79"/>
                  <a:gd name="T41" fmla="*/ 47 h 94"/>
                  <a:gd name="T42" fmla="*/ 37 w 79"/>
                  <a:gd name="T43" fmla="*/ 41 h 94"/>
                  <a:gd name="T44" fmla="*/ 40 w 79"/>
                  <a:gd name="T45" fmla="*/ 39 h 94"/>
                  <a:gd name="T46" fmla="*/ 45 w 79"/>
                  <a:gd name="T47" fmla="*/ 45 h 94"/>
                  <a:gd name="T48" fmla="*/ 61 w 79"/>
                  <a:gd name="T49" fmla="*/ 45 h 94"/>
                  <a:gd name="T50" fmla="*/ 65 w 79"/>
                  <a:gd name="T51" fmla="*/ 43 h 94"/>
                  <a:gd name="T52" fmla="*/ 65 w 79"/>
                  <a:gd name="T53" fmla="*/ 24 h 94"/>
                  <a:gd name="T54" fmla="*/ 59 w 79"/>
                  <a:gd name="T55" fmla="*/ 24 h 94"/>
                  <a:gd name="T56" fmla="*/ 45 w 79"/>
                  <a:gd name="T57" fmla="*/ 35 h 94"/>
                  <a:gd name="T58" fmla="*/ 40 w 79"/>
                  <a:gd name="T59" fmla="*/ 3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9" h="94">
                    <a:moveTo>
                      <a:pt x="37" y="41"/>
                    </a:moveTo>
                    <a:cubicBezTo>
                      <a:pt x="32" y="46"/>
                      <a:pt x="26" y="50"/>
                      <a:pt x="21" y="55"/>
                    </a:cubicBezTo>
                    <a:cubicBezTo>
                      <a:pt x="18" y="57"/>
                      <a:pt x="18" y="60"/>
                      <a:pt x="19" y="62"/>
                    </a:cubicBezTo>
                    <a:cubicBezTo>
                      <a:pt x="20" y="64"/>
                      <a:pt x="20" y="65"/>
                      <a:pt x="20" y="66"/>
                    </a:cubicBezTo>
                    <a:cubicBezTo>
                      <a:pt x="17" y="65"/>
                      <a:pt x="3" y="47"/>
                      <a:pt x="0" y="40"/>
                    </a:cubicBezTo>
                    <a:cubicBezTo>
                      <a:pt x="2" y="41"/>
                      <a:pt x="2" y="41"/>
                      <a:pt x="3" y="42"/>
                    </a:cubicBezTo>
                    <a:cubicBezTo>
                      <a:pt x="7" y="44"/>
                      <a:pt x="9" y="44"/>
                      <a:pt x="12" y="42"/>
                    </a:cubicBezTo>
                    <a:cubicBezTo>
                      <a:pt x="24" y="32"/>
                      <a:pt x="36" y="22"/>
                      <a:pt x="48" y="12"/>
                    </a:cubicBezTo>
                    <a:cubicBezTo>
                      <a:pt x="52" y="9"/>
                      <a:pt x="52" y="7"/>
                      <a:pt x="50" y="2"/>
                    </a:cubicBezTo>
                    <a:cubicBezTo>
                      <a:pt x="50" y="1"/>
                      <a:pt x="50" y="1"/>
                      <a:pt x="50" y="0"/>
                    </a:cubicBezTo>
                    <a:cubicBezTo>
                      <a:pt x="51" y="1"/>
                      <a:pt x="52" y="1"/>
                      <a:pt x="52" y="2"/>
                    </a:cubicBezTo>
                    <a:cubicBezTo>
                      <a:pt x="58" y="10"/>
                      <a:pt x="64" y="18"/>
                      <a:pt x="70" y="26"/>
                    </a:cubicBezTo>
                    <a:cubicBezTo>
                      <a:pt x="73" y="30"/>
                      <a:pt x="75" y="35"/>
                      <a:pt x="77" y="40"/>
                    </a:cubicBezTo>
                    <a:cubicBezTo>
                      <a:pt x="79" y="45"/>
                      <a:pt x="79" y="50"/>
                      <a:pt x="75" y="54"/>
                    </a:cubicBezTo>
                    <a:cubicBezTo>
                      <a:pt x="71" y="60"/>
                      <a:pt x="64" y="62"/>
                      <a:pt x="57" y="59"/>
                    </a:cubicBezTo>
                    <a:cubicBezTo>
                      <a:pt x="55" y="58"/>
                      <a:pt x="53" y="57"/>
                      <a:pt x="50" y="56"/>
                    </a:cubicBezTo>
                    <a:cubicBezTo>
                      <a:pt x="47" y="69"/>
                      <a:pt x="42" y="81"/>
                      <a:pt x="40" y="94"/>
                    </a:cubicBezTo>
                    <a:cubicBezTo>
                      <a:pt x="40" y="94"/>
                      <a:pt x="39" y="93"/>
                      <a:pt x="38" y="92"/>
                    </a:cubicBezTo>
                    <a:cubicBezTo>
                      <a:pt x="36" y="89"/>
                      <a:pt x="33" y="85"/>
                      <a:pt x="31" y="82"/>
                    </a:cubicBezTo>
                    <a:cubicBezTo>
                      <a:pt x="29" y="80"/>
                      <a:pt x="29" y="78"/>
                      <a:pt x="29" y="75"/>
                    </a:cubicBezTo>
                    <a:cubicBezTo>
                      <a:pt x="33" y="66"/>
                      <a:pt x="36" y="56"/>
                      <a:pt x="38" y="47"/>
                    </a:cubicBezTo>
                    <a:cubicBezTo>
                      <a:pt x="39" y="45"/>
                      <a:pt x="40" y="43"/>
                      <a:pt x="37" y="41"/>
                    </a:cubicBezTo>
                    <a:close/>
                    <a:moveTo>
                      <a:pt x="40" y="39"/>
                    </a:moveTo>
                    <a:cubicBezTo>
                      <a:pt x="42" y="41"/>
                      <a:pt x="43" y="43"/>
                      <a:pt x="45" y="45"/>
                    </a:cubicBezTo>
                    <a:cubicBezTo>
                      <a:pt x="50" y="50"/>
                      <a:pt x="55" y="50"/>
                      <a:pt x="61" y="45"/>
                    </a:cubicBezTo>
                    <a:cubicBezTo>
                      <a:pt x="63" y="45"/>
                      <a:pt x="64" y="44"/>
                      <a:pt x="65" y="43"/>
                    </a:cubicBezTo>
                    <a:cubicBezTo>
                      <a:pt x="71" y="37"/>
                      <a:pt x="71" y="31"/>
                      <a:pt x="65" y="24"/>
                    </a:cubicBezTo>
                    <a:cubicBezTo>
                      <a:pt x="63" y="22"/>
                      <a:pt x="62" y="21"/>
                      <a:pt x="59" y="24"/>
                    </a:cubicBezTo>
                    <a:cubicBezTo>
                      <a:pt x="54" y="27"/>
                      <a:pt x="50" y="31"/>
                      <a:pt x="45" y="35"/>
                    </a:cubicBezTo>
                    <a:cubicBezTo>
                      <a:pt x="44" y="36"/>
                      <a:pt x="42" y="38"/>
                      <a:pt x="40" y="39"/>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28" name="Freeform 44">
                <a:extLst>
                  <a:ext uri="{FF2B5EF4-FFF2-40B4-BE49-F238E27FC236}">
                    <a16:creationId xmlns:a16="http://schemas.microsoft.com/office/drawing/2014/main" id="{02AD4B8E-9C4D-4F37-AAC6-126B7F819AAC}"/>
                  </a:ext>
                </a:extLst>
              </p:cNvPr>
              <p:cNvSpPr>
                <a:spLocks/>
              </p:cNvSpPr>
              <p:nvPr/>
            </p:nvSpPr>
            <p:spPr bwMode="auto">
              <a:xfrm>
                <a:off x="2373206" y="22674853"/>
                <a:ext cx="526949" cy="566274"/>
              </a:xfrm>
              <a:custGeom>
                <a:avLst/>
                <a:gdLst>
                  <a:gd name="T0" fmla="*/ 0 w 76"/>
                  <a:gd name="T1" fmla="*/ 68 h 80"/>
                  <a:gd name="T2" fmla="*/ 5 w 76"/>
                  <a:gd name="T3" fmla="*/ 36 h 80"/>
                  <a:gd name="T4" fmla="*/ 7 w 76"/>
                  <a:gd name="T5" fmla="*/ 36 h 80"/>
                  <a:gd name="T6" fmla="*/ 7 w 76"/>
                  <a:gd name="T7" fmla="*/ 39 h 80"/>
                  <a:gd name="T8" fmla="*/ 13 w 76"/>
                  <a:gd name="T9" fmla="*/ 46 h 80"/>
                  <a:gd name="T10" fmla="*/ 35 w 76"/>
                  <a:gd name="T11" fmla="*/ 50 h 80"/>
                  <a:gd name="T12" fmla="*/ 33 w 76"/>
                  <a:gd name="T13" fmla="*/ 47 h 80"/>
                  <a:gd name="T14" fmla="*/ 18 w 76"/>
                  <a:gd name="T15" fmla="*/ 24 h 80"/>
                  <a:gd name="T16" fmla="*/ 17 w 76"/>
                  <a:gd name="T17" fmla="*/ 22 h 80"/>
                  <a:gd name="T18" fmla="*/ 10 w 76"/>
                  <a:gd name="T19" fmla="*/ 23 h 80"/>
                  <a:gd name="T20" fmla="*/ 8 w 76"/>
                  <a:gd name="T21" fmla="*/ 29 h 80"/>
                  <a:gd name="T22" fmla="*/ 12 w 76"/>
                  <a:gd name="T23" fmla="*/ 0 h 80"/>
                  <a:gd name="T24" fmla="*/ 13 w 76"/>
                  <a:gd name="T25" fmla="*/ 1 h 80"/>
                  <a:gd name="T26" fmla="*/ 19 w 76"/>
                  <a:gd name="T27" fmla="*/ 19 h 80"/>
                  <a:gd name="T28" fmla="*/ 29 w 76"/>
                  <a:gd name="T29" fmla="*/ 35 h 80"/>
                  <a:gd name="T30" fmla="*/ 33 w 76"/>
                  <a:gd name="T31" fmla="*/ 34 h 80"/>
                  <a:gd name="T32" fmla="*/ 69 w 76"/>
                  <a:gd name="T33" fmla="*/ 13 h 80"/>
                  <a:gd name="T34" fmla="*/ 75 w 76"/>
                  <a:gd name="T35" fmla="*/ 8 h 80"/>
                  <a:gd name="T36" fmla="*/ 74 w 76"/>
                  <a:gd name="T37" fmla="*/ 18 h 80"/>
                  <a:gd name="T38" fmla="*/ 72 w 76"/>
                  <a:gd name="T39" fmla="*/ 30 h 80"/>
                  <a:gd name="T40" fmla="*/ 70 w 76"/>
                  <a:gd name="T41" fmla="*/ 40 h 80"/>
                  <a:gd name="T42" fmla="*/ 69 w 76"/>
                  <a:gd name="T43" fmla="*/ 40 h 80"/>
                  <a:gd name="T44" fmla="*/ 68 w 76"/>
                  <a:gd name="T45" fmla="*/ 32 h 80"/>
                  <a:gd name="T46" fmla="*/ 64 w 76"/>
                  <a:gd name="T47" fmla="*/ 33 h 80"/>
                  <a:gd name="T48" fmla="*/ 39 w 76"/>
                  <a:gd name="T49" fmla="*/ 48 h 80"/>
                  <a:gd name="T50" fmla="*/ 42 w 76"/>
                  <a:gd name="T51" fmla="*/ 51 h 80"/>
                  <a:gd name="T52" fmla="*/ 60 w 76"/>
                  <a:gd name="T53" fmla="*/ 55 h 80"/>
                  <a:gd name="T54" fmla="*/ 66 w 76"/>
                  <a:gd name="T55" fmla="*/ 51 h 80"/>
                  <a:gd name="T56" fmla="*/ 68 w 76"/>
                  <a:gd name="T57" fmla="*/ 48 h 80"/>
                  <a:gd name="T58" fmla="*/ 63 w 76"/>
                  <a:gd name="T59" fmla="*/ 80 h 80"/>
                  <a:gd name="T60" fmla="*/ 62 w 76"/>
                  <a:gd name="T61" fmla="*/ 80 h 80"/>
                  <a:gd name="T62" fmla="*/ 62 w 76"/>
                  <a:gd name="T63" fmla="*/ 77 h 80"/>
                  <a:gd name="T64" fmla="*/ 55 w 76"/>
                  <a:gd name="T65" fmla="*/ 70 h 80"/>
                  <a:gd name="T66" fmla="*/ 11 w 76"/>
                  <a:gd name="T67" fmla="*/ 62 h 80"/>
                  <a:gd name="T68" fmla="*/ 3 w 76"/>
                  <a:gd name="T69" fmla="*/ 66 h 80"/>
                  <a:gd name="T70" fmla="*/ 1 w 76"/>
                  <a:gd name="T71" fmla="*/ 68 h 80"/>
                  <a:gd name="T72" fmla="*/ 0 w 76"/>
                  <a:gd name="T7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80">
                    <a:moveTo>
                      <a:pt x="0" y="68"/>
                    </a:moveTo>
                    <a:cubicBezTo>
                      <a:pt x="2" y="57"/>
                      <a:pt x="4" y="47"/>
                      <a:pt x="5" y="36"/>
                    </a:cubicBezTo>
                    <a:cubicBezTo>
                      <a:pt x="6" y="36"/>
                      <a:pt x="6" y="36"/>
                      <a:pt x="7" y="36"/>
                    </a:cubicBezTo>
                    <a:cubicBezTo>
                      <a:pt x="7" y="37"/>
                      <a:pt x="7" y="38"/>
                      <a:pt x="7" y="39"/>
                    </a:cubicBezTo>
                    <a:cubicBezTo>
                      <a:pt x="8" y="43"/>
                      <a:pt x="9" y="45"/>
                      <a:pt x="13" y="46"/>
                    </a:cubicBezTo>
                    <a:cubicBezTo>
                      <a:pt x="20" y="48"/>
                      <a:pt x="27" y="49"/>
                      <a:pt x="35" y="50"/>
                    </a:cubicBezTo>
                    <a:cubicBezTo>
                      <a:pt x="34" y="49"/>
                      <a:pt x="34" y="48"/>
                      <a:pt x="33" y="47"/>
                    </a:cubicBezTo>
                    <a:cubicBezTo>
                      <a:pt x="28" y="39"/>
                      <a:pt x="23" y="32"/>
                      <a:pt x="18" y="24"/>
                    </a:cubicBezTo>
                    <a:cubicBezTo>
                      <a:pt x="18" y="24"/>
                      <a:pt x="17" y="23"/>
                      <a:pt x="17" y="22"/>
                    </a:cubicBezTo>
                    <a:cubicBezTo>
                      <a:pt x="14" y="19"/>
                      <a:pt x="12" y="20"/>
                      <a:pt x="10" y="23"/>
                    </a:cubicBezTo>
                    <a:cubicBezTo>
                      <a:pt x="10" y="25"/>
                      <a:pt x="9" y="26"/>
                      <a:pt x="8" y="29"/>
                    </a:cubicBezTo>
                    <a:cubicBezTo>
                      <a:pt x="7" y="24"/>
                      <a:pt x="10" y="4"/>
                      <a:pt x="12" y="0"/>
                    </a:cubicBezTo>
                    <a:cubicBezTo>
                      <a:pt x="13" y="0"/>
                      <a:pt x="13" y="1"/>
                      <a:pt x="13" y="1"/>
                    </a:cubicBezTo>
                    <a:cubicBezTo>
                      <a:pt x="13" y="8"/>
                      <a:pt x="16" y="14"/>
                      <a:pt x="19" y="19"/>
                    </a:cubicBezTo>
                    <a:cubicBezTo>
                      <a:pt x="22" y="25"/>
                      <a:pt x="26" y="30"/>
                      <a:pt x="29" y="35"/>
                    </a:cubicBezTo>
                    <a:cubicBezTo>
                      <a:pt x="31" y="35"/>
                      <a:pt x="32" y="34"/>
                      <a:pt x="33" y="34"/>
                    </a:cubicBezTo>
                    <a:cubicBezTo>
                      <a:pt x="45" y="27"/>
                      <a:pt x="57" y="20"/>
                      <a:pt x="69" y="13"/>
                    </a:cubicBezTo>
                    <a:cubicBezTo>
                      <a:pt x="71" y="12"/>
                      <a:pt x="73" y="10"/>
                      <a:pt x="75" y="8"/>
                    </a:cubicBezTo>
                    <a:cubicBezTo>
                      <a:pt x="76" y="12"/>
                      <a:pt x="74" y="15"/>
                      <a:pt x="74" y="18"/>
                    </a:cubicBezTo>
                    <a:cubicBezTo>
                      <a:pt x="73" y="22"/>
                      <a:pt x="73" y="26"/>
                      <a:pt x="72" y="30"/>
                    </a:cubicBezTo>
                    <a:cubicBezTo>
                      <a:pt x="71" y="33"/>
                      <a:pt x="71" y="37"/>
                      <a:pt x="70" y="40"/>
                    </a:cubicBezTo>
                    <a:cubicBezTo>
                      <a:pt x="69" y="40"/>
                      <a:pt x="69" y="40"/>
                      <a:pt x="69" y="40"/>
                    </a:cubicBezTo>
                    <a:cubicBezTo>
                      <a:pt x="68" y="38"/>
                      <a:pt x="68" y="35"/>
                      <a:pt x="68" y="32"/>
                    </a:cubicBezTo>
                    <a:cubicBezTo>
                      <a:pt x="66" y="32"/>
                      <a:pt x="65" y="33"/>
                      <a:pt x="64" y="33"/>
                    </a:cubicBezTo>
                    <a:cubicBezTo>
                      <a:pt x="55" y="38"/>
                      <a:pt x="47" y="43"/>
                      <a:pt x="39" y="48"/>
                    </a:cubicBezTo>
                    <a:cubicBezTo>
                      <a:pt x="39" y="50"/>
                      <a:pt x="40" y="51"/>
                      <a:pt x="42" y="51"/>
                    </a:cubicBezTo>
                    <a:cubicBezTo>
                      <a:pt x="48" y="53"/>
                      <a:pt x="54" y="54"/>
                      <a:pt x="60" y="55"/>
                    </a:cubicBezTo>
                    <a:cubicBezTo>
                      <a:pt x="63" y="55"/>
                      <a:pt x="64" y="54"/>
                      <a:pt x="66" y="51"/>
                    </a:cubicBezTo>
                    <a:cubicBezTo>
                      <a:pt x="66" y="50"/>
                      <a:pt x="67" y="49"/>
                      <a:pt x="68" y="48"/>
                    </a:cubicBezTo>
                    <a:cubicBezTo>
                      <a:pt x="67" y="58"/>
                      <a:pt x="65" y="69"/>
                      <a:pt x="63" y="80"/>
                    </a:cubicBezTo>
                    <a:cubicBezTo>
                      <a:pt x="63" y="80"/>
                      <a:pt x="63" y="80"/>
                      <a:pt x="62" y="80"/>
                    </a:cubicBezTo>
                    <a:cubicBezTo>
                      <a:pt x="62" y="79"/>
                      <a:pt x="62" y="78"/>
                      <a:pt x="62" y="77"/>
                    </a:cubicBezTo>
                    <a:cubicBezTo>
                      <a:pt x="61" y="72"/>
                      <a:pt x="60" y="71"/>
                      <a:pt x="55" y="70"/>
                    </a:cubicBezTo>
                    <a:cubicBezTo>
                      <a:pt x="40" y="67"/>
                      <a:pt x="26" y="64"/>
                      <a:pt x="11" y="62"/>
                    </a:cubicBezTo>
                    <a:cubicBezTo>
                      <a:pt x="6" y="61"/>
                      <a:pt x="5" y="62"/>
                      <a:pt x="3" y="66"/>
                    </a:cubicBezTo>
                    <a:cubicBezTo>
                      <a:pt x="2" y="67"/>
                      <a:pt x="2" y="68"/>
                      <a:pt x="1" y="68"/>
                    </a:cubicBezTo>
                    <a:cubicBezTo>
                      <a:pt x="1" y="68"/>
                      <a:pt x="1" y="68"/>
                      <a:pt x="0" y="68"/>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29" name="Freeform 45">
                <a:extLst>
                  <a:ext uri="{FF2B5EF4-FFF2-40B4-BE49-F238E27FC236}">
                    <a16:creationId xmlns:a16="http://schemas.microsoft.com/office/drawing/2014/main" id="{F2C56637-AD32-41CD-B904-7FDE5C590999}"/>
                  </a:ext>
                </a:extLst>
              </p:cNvPr>
              <p:cNvSpPr>
                <a:spLocks/>
              </p:cNvSpPr>
              <p:nvPr/>
            </p:nvSpPr>
            <p:spPr bwMode="auto">
              <a:xfrm>
                <a:off x="6989906" y="20865924"/>
                <a:ext cx="574138" cy="613463"/>
              </a:xfrm>
              <a:custGeom>
                <a:avLst/>
                <a:gdLst>
                  <a:gd name="T0" fmla="*/ 61 w 82"/>
                  <a:gd name="T1" fmla="*/ 37 h 87"/>
                  <a:gd name="T2" fmla="*/ 42 w 82"/>
                  <a:gd name="T3" fmla="*/ 65 h 87"/>
                  <a:gd name="T4" fmla="*/ 44 w 82"/>
                  <a:gd name="T5" fmla="*/ 59 h 87"/>
                  <a:gd name="T6" fmla="*/ 37 w 82"/>
                  <a:gd name="T7" fmla="*/ 42 h 87"/>
                  <a:gd name="T8" fmla="*/ 36 w 82"/>
                  <a:gd name="T9" fmla="*/ 44 h 87"/>
                  <a:gd name="T10" fmla="*/ 24 w 82"/>
                  <a:gd name="T11" fmla="*/ 61 h 87"/>
                  <a:gd name="T12" fmla="*/ 25 w 82"/>
                  <a:gd name="T13" fmla="*/ 68 h 87"/>
                  <a:gd name="T14" fmla="*/ 54 w 82"/>
                  <a:gd name="T15" fmla="*/ 74 h 87"/>
                  <a:gd name="T16" fmla="*/ 59 w 82"/>
                  <a:gd name="T17" fmla="*/ 73 h 87"/>
                  <a:gd name="T18" fmla="*/ 45 w 82"/>
                  <a:gd name="T19" fmla="*/ 87 h 87"/>
                  <a:gd name="T20" fmla="*/ 0 w 82"/>
                  <a:gd name="T21" fmla="*/ 52 h 87"/>
                  <a:gd name="T22" fmla="*/ 4 w 82"/>
                  <a:gd name="T23" fmla="*/ 54 h 87"/>
                  <a:gd name="T24" fmla="*/ 12 w 82"/>
                  <a:gd name="T25" fmla="*/ 51 h 87"/>
                  <a:gd name="T26" fmla="*/ 39 w 82"/>
                  <a:gd name="T27" fmla="*/ 12 h 87"/>
                  <a:gd name="T28" fmla="*/ 39 w 82"/>
                  <a:gd name="T29" fmla="*/ 3 h 87"/>
                  <a:gd name="T30" fmla="*/ 37 w 82"/>
                  <a:gd name="T31" fmla="*/ 0 h 87"/>
                  <a:gd name="T32" fmla="*/ 82 w 82"/>
                  <a:gd name="T33" fmla="*/ 33 h 87"/>
                  <a:gd name="T34" fmla="*/ 70 w 82"/>
                  <a:gd name="T35" fmla="*/ 48 h 87"/>
                  <a:gd name="T36" fmla="*/ 70 w 82"/>
                  <a:gd name="T37" fmla="*/ 46 h 87"/>
                  <a:gd name="T38" fmla="*/ 65 w 82"/>
                  <a:gd name="T39" fmla="*/ 24 h 87"/>
                  <a:gd name="T40" fmla="*/ 58 w 82"/>
                  <a:gd name="T41" fmla="*/ 19 h 87"/>
                  <a:gd name="T42" fmla="*/ 53 w 82"/>
                  <a:gd name="T43" fmla="*/ 20 h 87"/>
                  <a:gd name="T44" fmla="*/ 41 w 82"/>
                  <a:gd name="T45" fmla="*/ 36 h 87"/>
                  <a:gd name="T46" fmla="*/ 40 w 82"/>
                  <a:gd name="T47" fmla="*/ 39 h 87"/>
                  <a:gd name="T48" fmla="*/ 51 w 82"/>
                  <a:gd name="T49" fmla="*/ 43 h 87"/>
                  <a:gd name="T50" fmla="*/ 61 w 82"/>
                  <a:gd name="T51" fmla="*/ 3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87">
                    <a:moveTo>
                      <a:pt x="61" y="37"/>
                    </a:moveTo>
                    <a:cubicBezTo>
                      <a:pt x="60" y="41"/>
                      <a:pt x="46" y="62"/>
                      <a:pt x="42" y="65"/>
                    </a:cubicBezTo>
                    <a:cubicBezTo>
                      <a:pt x="43" y="62"/>
                      <a:pt x="43" y="60"/>
                      <a:pt x="44" y="59"/>
                    </a:cubicBezTo>
                    <a:cubicBezTo>
                      <a:pt x="46" y="52"/>
                      <a:pt x="44" y="46"/>
                      <a:pt x="37" y="42"/>
                    </a:cubicBezTo>
                    <a:cubicBezTo>
                      <a:pt x="37" y="42"/>
                      <a:pt x="36" y="43"/>
                      <a:pt x="36" y="44"/>
                    </a:cubicBezTo>
                    <a:cubicBezTo>
                      <a:pt x="32" y="50"/>
                      <a:pt x="28" y="55"/>
                      <a:pt x="24" y="61"/>
                    </a:cubicBezTo>
                    <a:cubicBezTo>
                      <a:pt x="22" y="64"/>
                      <a:pt x="22" y="66"/>
                      <a:pt x="25" y="68"/>
                    </a:cubicBezTo>
                    <a:cubicBezTo>
                      <a:pt x="33" y="76"/>
                      <a:pt x="42" y="80"/>
                      <a:pt x="54" y="74"/>
                    </a:cubicBezTo>
                    <a:cubicBezTo>
                      <a:pt x="56" y="73"/>
                      <a:pt x="56" y="73"/>
                      <a:pt x="59" y="73"/>
                    </a:cubicBezTo>
                    <a:cubicBezTo>
                      <a:pt x="57" y="76"/>
                      <a:pt x="50" y="84"/>
                      <a:pt x="45" y="87"/>
                    </a:cubicBezTo>
                    <a:cubicBezTo>
                      <a:pt x="36" y="82"/>
                      <a:pt x="2" y="56"/>
                      <a:pt x="0" y="52"/>
                    </a:cubicBezTo>
                    <a:cubicBezTo>
                      <a:pt x="2" y="53"/>
                      <a:pt x="3" y="53"/>
                      <a:pt x="4" y="54"/>
                    </a:cubicBezTo>
                    <a:cubicBezTo>
                      <a:pt x="8" y="55"/>
                      <a:pt x="10" y="54"/>
                      <a:pt x="12" y="51"/>
                    </a:cubicBezTo>
                    <a:cubicBezTo>
                      <a:pt x="21" y="38"/>
                      <a:pt x="30" y="25"/>
                      <a:pt x="39" y="12"/>
                    </a:cubicBezTo>
                    <a:cubicBezTo>
                      <a:pt x="42" y="8"/>
                      <a:pt x="41" y="6"/>
                      <a:pt x="39" y="3"/>
                    </a:cubicBezTo>
                    <a:cubicBezTo>
                      <a:pt x="38" y="2"/>
                      <a:pt x="38" y="1"/>
                      <a:pt x="37" y="0"/>
                    </a:cubicBezTo>
                    <a:cubicBezTo>
                      <a:pt x="40" y="1"/>
                      <a:pt x="76" y="27"/>
                      <a:pt x="82" y="33"/>
                    </a:cubicBezTo>
                    <a:cubicBezTo>
                      <a:pt x="79" y="38"/>
                      <a:pt x="73" y="46"/>
                      <a:pt x="70" y="48"/>
                    </a:cubicBezTo>
                    <a:cubicBezTo>
                      <a:pt x="70" y="47"/>
                      <a:pt x="70" y="46"/>
                      <a:pt x="70" y="46"/>
                    </a:cubicBezTo>
                    <a:cubicBezTo>
                      <a:pt x="74" y="36"/>
                      <a:pt x="72" y="30"/>
                      <a:pt x="65" y="24"/>
                    </a:cubicBezTo>
                    <a:cubicBezTo>
                      <a:pt x="63" y="22"/>
                      <a:pt x="61" y="20"/>
                      <a:pt x="58" y="19"/>
                    </a:cubicBezTo>
                    <a:cubicBezTo>
                      <a:pt x="56" y="17"/>
                      <a:pt x="54" y="18"/>
                      <a:pt x="53" y="20"/>
                    </a:cubicBezTo>
                    <a:cubicBezTo>
                      <a:pt x="49" y="25"/>
                      <a:pt x="45" y="30"/>
                      <a:pt x="41" y="36"/>
                    </a:cubicBezTo>
                    <a:cubicBezTo>
                      <a:pt x="41" y="37"/>
                      <a:pt x="40" y="38"/>
                      <a:pt x="40" y="39"/>
                    </a:cubicBezTo>
                    <a:cubicBezTo>
                      <a:pt x="43" y="42"/>
                      <a:pt x="46" y="44"/>
                      <a:pt x="51" y="43"/>
                    </a:cubicBezTo>
                    <a:cubicBezTo>
                      <a:pt x="54" y="42"/>
                      <a:pt x="58" y="39"/>
                      <a:pt x="61" y="3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0" name="Freeform 46">
                <a:extLst>
                  <a:ext uri="{FF2B5EF4-FFF2-40B4-BE49-F238E27FC236}">
                    <a16:creationId xmlns:a16="http://schemas.microsoft.com/office/drawing/2014/main" id="{F032975D-CF69-4B09-BA05-72D320787553}"/>
                  </a:ext>
                </a:extLst>
              </p:cNvPr>
              <p:cNvSpPr>
                <a:spLocks/>
              </p:cNvSpPr>
              <p:nvPr/>
            </p:nvSpPr>
            <p:spPr bwMode="auto">
              <a:xfrm>
                <a:off x="2373206" y="23555723"/>
                <a:ext cx="495489" cy="471895"/>
              </a:xfrm>
              <a:custGeom>
                <a:avLst/>
                <a:gdLst>
                  <a:gd name="T0" fmla="*/ 49 w 71"/>
                  <a:gd name="T1" fmla="*/ 20 h 68"/>
                  <a:gd name="T2" fmla="*/ 37 w 71"/>
                  <a:gd name="T3" fmla="*/ 29 h 68"/>
                  <a:gd name="T4" fmla="*/ 38 w 71"/>
                  <a:gd name="T5" fmla="*/ 39 h 68"/>
                  <a:gd name="T6" fmla="*/ 44 w 71"/>
                  <a:gd name="T7" fmla="*/ 38 h 68"/>
                  <a:gd name="T8" fmla="*/ 60 w 71"/>
                  <a:gd name="T9" fmla="*/ 36 h 68"/>
                  <a:gd name="T10" fmla="*/ 65 w 71"/>
                  <a:gd name="T11" fmla="*/ 30 h 68"/>
                  <a:gd name="T12" fmla="*/ 48 w 71"/>
                  <a:gd name="T13" fmla="*/ 4 h 68"/>
                  <a:gd name="T14" fmla="*/ 44 w 71"/>
                  <a:gd name="T15" fmla="*/ 0 h 68"/>
                  <a:gd name="T16" fmla="*/ 63 w 71"/>
                  <a:gd name="T17" fmla="*/ 1 h 68"/>
                  <a:gd name="T18" fmla="*/ 70 w 71"/>
                  <a:gd name="T19" fmla="*/ 59 h 68"/>
                  <a:gd name="T20" fmla="*/ 68 w 71"/>
                  <a:gd name="T21" fmla="*/ 55 h 68"/>
                  <a:gd name="T22" fmla="*/ 62 w 71"/>
                  <a:gd name="T23" fmla="*/ 51 h 68"/>
                  <a:gd name="T24" fmla="*/ 16 w 71"/>
                  <a:gd name="T25" fmla="*/ 58 h 68"/>
                  <a:gd name="T26" fmla="*/ 9 w 71"/>
                  <a:gd name="T27" fmla="*/ 65 h 68"/>
                  <a:gd name="T28" fmla="*/ 9 w 71"/>
                  <a:gd name="T29" fmla="*/ 68 h 68"/>
                  <a:gd name="T30" fmla="*/ 1 w 71"/>
                  <a:gd name="T31" fmla="*/ 11 h 68"/>
                  <a:gd name="T32" fmla="*/ 18 w 71"/>
                  <a:gd name="T33" fmla="*/ 9 h 68"/>
                  <a:gd name="T34" fmla="*/ 19 w 71"/>
                  <a:gd name="T35" fmla="*/ 10 h 68"/>
                  <a:gd name="T36" fmla="*/ 17 w 71"/>
                  <a:gd name="T37" fmla="*/ 11 h 68"/>
                  <a:gd name="T38" fmla="*/ 6 w 71"/>
                  <a:gd name="T39" fmla="*/ 30 h 68"/>
                  <a:gd name="T40" fmla="*/ 7 w 71"/>
                  <a:gd name="T41" fmla="*/ 38 h 68"/>
                  <a:gd name="T42" fmla="*/ 13 w 71"/>
                  <a:gd name="T43" fmla="*/ 42 h 68"/>
                  <a:gd name="T44" fmla="*/ 33 w 71"/>
                  <a:gd name="T45" fmla="*/ 39 h 68"/>
                  <a:gd name="T46" fmla="*/ 29 w 71"/>
                  <a:gd name="T47" fmla="*/ 28 h 68"/>
                  <a:gd name="T48" fmla="*/ 18 w 71"/>
                  <a:gd name="T49" fmla="*/ 24 h 68"/>
                  <a:gd name="T50" fmla="*/ 19 w 71"/>
                  <a:gd name="T51" fmla="*/ 22 h 68"/>
                  <a:gd name="T52" fmla="*/ 49 w 71"/>
                  <a:gd name="T53" fmla="*/ 18 h 68"/>
                  <a:gd name="T54" fmla="*/ 49 w 71"/>
                  <a:gd name="T55" fmla="*/ 2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1" h="68">
                    <a:moveTo>
                      <a:pt x="49" y="20"/>
                    </a:moveTo>
                    <a:cubicBezTo>
                      <a:pt x="44" y="22"/>
                      <a:pt x="39" y="24"/>
                      <a:pt x="37" y="29"/>
                    </a:cubicBezTo>
                    <a:cubicBezTo>
                      <a:pt x="36" y="32"/>
                      <a:pt x="36" y="35"/>
                      <a:pt x="38" y="39"/>
                    </a:cubicBezTo>
                    <a:cubicBezTo>
                      <a:pt x="40" y="38"/>
                      <a:pt x="42" y="38"/>
                      <a:pt x="44" y="38"/>
                    </a:cubicBezTo>
                    <a:cubicBezTo>
                      <a:pt x="49" y="37"/>
                      <a:pt x="54" y="36"/>
                      <a:pt x="60" y="36"/>
                    </a:cubicBezTo>
                    <a:cubicBezTo>
                      <a:pt x="63" y="35"/>
                      <a:pt x="64" y="34"/>
                      <a:pt x="65" y="30"/>
                    </a:cubicBezTo>
                    <a:cubicBezTo>
                      <a:pt x="65" y="18"/>
                      <a:pt x="59" y="8"/>
                      <a:pt x="48" y="4"/>
                    </a:cubicBezTo>
                    <a:cubicBezTo>
                      <a:pt x="47" y="3"/>
                      <a:pt x="45" y="3"/>
                      <a:pt x="44" y="0"/>
                    </a:cubicBezTo>
                    <a:cubicBezTo>
                      <a:pt x="51" y="0"/>
                      <a:pt x="57" y="1"/>
                      <a:pt x="63" y="1"/>
                    </a:cubicBezTo>
                    <a:cubicBezTo>
                      <a:pt x="65" y="5"/>
                      <a:pt x="71" y="54"/>
                      <a:pt x="70" y="59"/>
                    </a:cubicBezTo>
                    <a:cubicBezTo>
                      <a:pt x="69" y="57"/>
                      <a:pt x="69" y="56"/>
                      <a:pt x="68" y="55"/>
                    </a:cubicBezTo>
                    <a:cubicBezTo>
                      <a:pt x="67" y="52"/>
                      <a:pt x="65" y="51"/>
                      <a:pt x="62" y="51"/>
                    </a:cubicBezTo>
                    <a:cubicBezTo>
                      <a:pt x="46" y="53"/>
                      <a:pt x="31" y="55"/>
                      <a:pt x="16" y="58"/>
                    </a:cubicBezTo>
                    <a:cubicBezTo>
                      <a:pt x="12" y="58"/>
                      <a:pt x="10" y="60"/>
                      <a:pt x="9" y="65"/>
                    </a:cubicBezTo>
                    <a:cubicBezTo>
                      <a:pt x="9" y="66"/>
                      <a:pt x="9" y="67"/>
                      <a:pt x="9" y="68"/>
                    </a:cubicBezTo>
                    <a:cubicBezTo>
                      <a:pt x="7" y="65"/>
                      <a:pt x="0" y="17"/>
                      <a:pt x="1" y="11"/>
                    </a:cubicBezTo>
                    <a:cubicBezTo>
                      <a:pt x="7" y="10"/>
                      <a:pt x="12" y="9"/>
                      <a:pt x="18" y="9"/>
                    </a:cubicBezTo>
                    <a:cubicBezTo>
                      <a:pt x="18" y="9"/>
                      <a:pt x="19" y="9"/>
                      <a:pt x="19" y="10"/>
                    </a:cubicBezTo>
                    <a:cubicBezTo>
                      <a:pt x="18" y="10"/>
                      <a:pt x="18" y="11"/>
                      <a:pt x="17" y="11"/>
                    </a:cubicBezTo>
                    <a:cubicBezTo>
                      <a:pt x="8" y="14"/>
                      <a:pt x="5" y="21"/>
                      <a:pt x="6" y="30"/>
                    </a:cubicBezTo>
                    <a:cubicBezTo>
                      <a:pt x="6" y="32"/>
                      <a:pt x="6" y="35"/>
                      <a:pt x="7" y="38"/>
                    </a:cubicBezTo>
                    <a:cubicBezTo>
                      <a:pt x="7" y="42"/>
                      <a:pt x="8" y="43"/>
                      <a:pt x="13" y="42"/>
                    </a:cubicBezTo>
                    <a:cubicBezTo>
                      <a:pt x="20" y="41"/>
                      <a:pt x="26" y="40"/>
                      <a:pt x="33" y="39"/>
                    </a:cubicBezTo>
                    <a:cubicBezTo>
                      <a:pt x="34" y="34"/>
                      <a:pt x="33" y="30"/>
                      <a:pt x="29" y="28"/>
                    </a:cubicBezTo>
                    <a:cubicBezTo>
                      <a:pt x="26" y="26"/>
                      <a:pt x="22" y="25"/>
                      <a:pt x="18" y="24"/>
                    </a:cubicBezTo>
                    <a:cubicBezTo>
                      <a:pt x="18" y="23"/>
                      <a:pt x="19" y="23"/>
                      <a:pt x="19" y="22"/>
                    </a:cubicBezTo>
                    <a:cubicBezTo>
                      <a:pt x="29" y="21"/>
                      <a:pt x="39" y="20"/>
                      <a:pt x="49" y="18"/>
                    </a:cubicBezTo>
                    <a:cubicBezTo>
                      <a:pt x="49" y="19"/>
                      <a:pt x="49" y="19"/>
                      <a:pt x="49" y="2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1" name="Freeform 47">
                <a:extLst>
                  <a:ext uri="{FF2B5EF4-FFF2-40B4-BE49-F238E27FC236}">
                    <a16:creationId xmlns:a16="http://schemas.microsoft.com/office/drawing/2014/main" id="{6B6AC068-0EBD-48BD-AE1C-D7481884A830}"/>
                  </a:ext>
                </a:extLst>
              </p:cNvPr>
              <p:cNvSpPr>
                <a:spLocks noEditPoints="1"/>
              </p:cNvSpPr>
              <p:nvPr/>
            </p:nvSpPr>
            <p:spPr bwMode="auto">
              <a:xfrm>
                <a:off x="4897841" y="26009575"/>
                <a:ext cx="346056" cy="495489"/>
              </a:xfrm>
              <a:custGeom>
                <a:avLst/>
                <a:gdLst>
                  <a:gd name="T0" fmla="*/ 17 w 50"/>
                  <a:gd name="T1" fmla="*/ 35 h 70"/>
                  <a:gd name="T2" fmla="*/ 10 w 50"/>
                  <a:gd name="T3" fmla="*/ 27 h 70"/>
                  <a:gd name="T4" fmla="*/ 8 w 50"/>
                  <a:gd name="T5" fmla="*/ 11 h 70"/>
                  <a:gd name="T6" fmla="*/ 19 w 50"/>
                  <a:gd name="T7" fmla="*/ 1 h 70"/>
                  <a:gd name="T8" fmla="*/ 39 w 50"/>
                  <a:gd name="T9" fmla="*/ 3 h 70"/>
                  <a:gd name="T10" fmla="*/ 48 w 50"/>
                  <a:gd name="T11" fmla="*/ 12 h 70"/>
                  <a:gd name="T12" fmla="*/ 42 w 50"/>
                  <a:gd name="T13" fmla="*/ 27 h 70"/>
                  <a:gd name="T14" fmla="*/ 34 w 50"/>
                  <a:gd name="T15" fmla="*/ 30 h 70"/>
                  <a:gd name="T16" fmla="*/ 37 w 50"/>
                  <a:gd name="T17" fmla="*/ 33 h 70"/>
                  <a:gd name="T18" fmla="*/ 44 w 50"/>
                  <a:gd name="T19" fmla="*/ 44 h 70"/>
                  <a:gd name="T20" fmla="*/ 30 w 50"/>
                  <a:gd name="T21" fmla="*/ 69 h 70"/>
                  <a:gd name="T22" fmla="*/ 9 w 50"/>
                  <a:gd name="T23" fmla="*/ 65 h 70"/>
                  <a:gd name="T24" fmla="*/ 1 w 50"/>
                  <a:gd name="T25" fmla="*/ 51 h 70"/>
                  <a:gd name="T26" fmla="*/ 11 w 50"/>
                  <a:gd name="T27" fmla="*/ 38 h 70"/>
                  <a:gd name="T28" fmla="*/ 17 w 50"/>
                  <a:gd name="T29" fmla="*/ 35 h 70"/>
                  <a:gd name="T30" fmla="*/ 20 w 50"/>
                  <a:gd name="T31" fmla="*/ 38 h 70"/>
                  <a:gd name="T32" fmla="*/ 14 w 50"/>
                  <a:gd name="T33" fmla="*/ 61 h 70"/>
                  <a:gd name="T34" fmla="*/ 22 w 50"/>
                  <a:gd name="T35" fmla="*/ 67 h 70"/>
                  <a:gd name="T36" fmla="*/ 30 w 50"/>
                  <a:gd name="T37" fmla="*/ 61 h 70"/>
                  <a:gd name="T38" fmla="*/ 20 w 50"/>
                  <a:gd name="T39" fmla="*/ 38 h 70"/>
                  <a:gd name="T40" fmla="*/ 31 w 50"/>
                  <a:gd name="T41" fmla="*/ 27 h 70"/>
                  <a:gd name="T42" fmla="*/ 36 w 50"/>
                  <a:gd name="T43" fmla="*/ 8 h 70"/>
                  <a:gd name="T44" fmla="*/ 28 w 50"/>
                  <a:gd name="T45" fmla="*/ 3 h 70"/>
                  <a:gd name="T46" fmla="*/ 21 w 50"/>
                  <a:gd name="T47" fmla="*/ 8 h 70"/>
                  <a:gd name="T48" fmla="*/ 22 w 50"/>
                  <a:gd name="T49" fmla="*/ 18 h 70"/>
                  <a:gd name="T50" fmla="*/ 31 w 50"/>
                  <a:gd name="T51" fmla="*/ 2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70">
                    <a:moveTo>
                      <a:pt x="17" y="35"/>
                    </a:moveTo>
                    <a:cubicBezTo>
                      <a:pt x="15" y="33"/>
                      <a:pt x="12" y="30"/>
                      <a:pt x="10" y="27"/>
                    </a:cubicBezTo>
                    <a:cubicBezTo>
                      <a:pt x="7" y="22"/>
                      <a:pt x="6" y="17"/>
                      <a:pt x="8" y="11"/>
                    </a:cubicBezTo>
                    <a:cubicBezTo>
                      <a:pt x="10" y="6"/>
                      <a:pt x="14" y="3"/>
                      <a:pt x="19" y="1"/>
                    </a:cubicBezTo>
                    <a:cubicBezTo>
                      <a:pt x="26" y="0"/>
                      <a:pt x="33" y="0"/>
                      <a:pt x="39" y="3"/>
                    </a:cubicBezTo>
                    <a:cubicBezTo>
                      <a:pt x="43" y="5"/>
                      <a:pt x="46" y="8"/>
                      <a:pt x="48" y="12"/>
                    </a:cubicBezTo>
                    <a:cubicBezTo>
                      <a:pt x="50" y="18"/>
                      <a:pt x="48" y="24"/>
                      <a:pt x="42" y="27"/>
                    </a:cubicBezTo>
                    <a:cubicBezTo>
                      <a:pt x="39" y="28"/>
                      <a:pt x="37" y="29"/>
                      <a:pt x="34" y="30"/>
                    </a:cubicBezTo>
                    <a:cubicBezTo>
                      <a:pt x="35" y="31"/>
                      <a:pt x="36" y="32"/>
                      <a:pt x="37" y="33"/>
                    </a:cubicBezTo>
                    <a:cubicBezTo>
                      <a:pt x="40" y="37"/>
                      <a:pt x="43" y="40"/>
                      <a:pt x="44" y="44"/>
                    </a:cubicBezTo>
                    <a:cubicBezTo>
                      <a:pt x="48" y="55"/>
                      <a:pt x="42" y="66"/>
                      <a:pt x="30" y="69"/>
                    </a:cubicBezTo>
                    <a:cubicBezTo>
                      <a:pt x="23" y="70"/>
                      <a:pt x="16" y="69"/>
                      <a:pt x="9" y="65"/>
                    </a:cubicBezTo>
                    <a:cubicBezTo>
                      <a:pt x="3" y="62"/>
                      <a:pt x="0" y="57"/>
                      <a:pt x="1" y="51"/>
                    </a:cubicBezTo>
                    <a:cubicBezTo>
                      <a:pt x="1" y="44"/>
                      <a:pt x="5" y="40"/>
                      <a:pt x="11" y="38"/>
                    </a:cubicBezTo>
                    <a:cubicBezTo>
                      <a:pt x="13" y="37"/>
                      <a:pt x="15" y="36"/>
                      <a:pt x="17" y="35"/>
                    </a:cubicBezTo>
                    <a:close/>
                    <a:moveTo>
                      <a:pt x="20" y="38"/>
                    </a:moveTo>
                    <a:cubicBezTo>
                      <a:pt x="13" y="44"/>
                      <a:pt x="10" y="54"/>
                      <a:pt x="14" y="61"/>
                    </a:cubicBezTo>
                    <a:cubicBezTo>
                      <a:pt x="15" y="65"/>
                      <a:pt x="18" y="67"/>
                      <a:pt x="22" y="67"/>
                    </a:cubicBezTo>
                    <a:cubicBezTo>
                      <a:pt x="26" y="67"/>
                      <a:pt x="28" y="64"/>
                      <a:pt x="30" y="61"/>
                    </a:cubicBezTo>
                    <a:cubicBezTo>
                      <a:pt x="33" y="53"/>
                      <a:pt x="29" y="44"/>
                      <a:pt x="20" y="38"/>
                    </a:cubicBezTo>
                    <a:close/>
                    <a:moveTo>
                      <a:pt x="31" y="27"/>
                    </a:moveTo>
                    <a:cubicBezTo>
                      <a:pt x="37" y="23"/>
                      <a:pt x="39" y="14"/>
                      <a:pt x="36" y="8"/>
                    </a:cubicBezTo>
                    <a:cubicBezTo>
                      <a:pt x="35" y="4"/>
                      <a:pt x="32" y="3"/>
                      <a:pt x="28" y="3"/>
                    </a:cubicBezTo>
                    <a:cubicBezTo>
                      <a:pt x="25" y="3"/>
                      <a:pt x="23" y="5"/>
                      <a:pt x="21" y="8"/>
                    </a:cubicBezTo>
                    <a:cubicBezTo>
                      <a:pt x="20" y="11"/>
                      <a:pt x="20" y="15"/>
                      <a:pt x="22" y="18"/>
                    </a:cubicBezTo>
                    <a:cubicBezTo>
                      <a:pt x="24" y="22"/>
                      <a:pt x="27" y="25"/>
                      <a:pt x="31" y="2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2" name="Freeform 48">
                <a:extLst>
                  <a:ext uri="{FF2B5EF4-FFF2-40B4-BE49-F238E27FC236}">
                    <a16:creationId xmlns:a16="http://schemas.microsoft.com/office/drawing/2014/main" id="{ACE3F796-5431-4E6C-AC15-7A788620661A}"/>
                  </a:ext>
                </a:extLst>
              </p:cNvPr>
              <p:cNvSpPr>
                <a:spLocks noEditPoints="1"/>
              </p:cNvSpPr>
              <p:nvPr/>
            </p:nvSpPr>
            <p:spPr bwMode="auto">
              <a:xfrm>
                <a:off x="2569829" y="24342214"/>
                <a:ext cx="511219" cy="440435"/>
              </a:xfrm>
              <a:custGeom>
                <a:avLst/>
                <a:gdLst>
                  <a:gd name="T0" fmla="*/ 16 w 74"/>
                  <a:gd name="T1" fmla="*/ 63 h 63"/>
                  <a:gd name="T2" fmla="*/ 14 w 74"/>
                  <a:gd name="T3" fmla="*/ 60 h 63"/>
                  <a:gd name="T4" fmla="*/ 3 w 74"/>
                  <a:gd name="T5" fmla="*/ 34 h 63"/>
                  <a:gd name="T6" fmla="*/ 0 w 74"/>
                  <a:gd name="T7" fmla="*/ 18 h 63"/>
                  <a:gd name="T8" fmla="*/ 8 w 74"/>
                  <a:gd name="T9" fmla="*/ 3 h 63"/>
                  <a:gd name="T10" fmla="*/ 25 w 74"/>
                  <a:gd name="T11" fmla="*/ 4 h 63"/>
                  <a:gd name="T12" fmla="*/ 33 w 74"/>
                  <a:gd name="T13" fmla="*/ 13 h 63"/>
                  <a:gd name="T14" fmla="*/ 38 w 74"/>
                  <a:gd name="T15" fmla="*/ 26 h 63"/>
                  <a:gd name="T16" fmla="*/ 42 w 74"/>
                  <a:gd name="T17" fmla="*/ 25 h 63"/>
                  <a:gd name="T18" fmla="*/ 55 w 74"/>
                  <a:gd name="T19" fmla="*/ 19 h 63"/>
                  <a:gd name="T20" fmla="*/ 61 w 74"/>
                  <a:gd name="T21" fmla="*/ 9 h 63"/>
                  <a:gd name="T22" fmla="*/ 61 w 74"/>
                  <a:gd name="T23" fmla="*/ 6 h 63"/>
                  <a:gd name="T24" fmla="*/ 66 w 74"/>
                  <a:gd name="T25" fmla="*/ 16 h 63"/>
                  <a:gd name="T26" fmla="*/ 70 w 74"/>
                  <a:gd name="T27" fmla="*/ 27 h 63"/>
                  <a:gd name="T28" fmla="*/ 73 w 74"/>
                  <a:gd name="T29" fmla="*/ 38 h 63"/>
                  <a:gd name="T30" fmla="*/ 70 w 74"/>
                  <a:gd name="T31" fmla="*/ 34 h 63"/>
                  <a:gd name="T32" fmla="*/ 64 w 74"/>
                  <a:gd name="T33" fmla="*/ 32 h 63"/>
                  <a:gd name="T34" fmla="*/ 58 w 74"/>
                  <a:gd name="T35" fmla="*/ 35 h 63"/>
                  <a:gd name="T36" fmla="*/ 22 w 74"/>
                  <a:gd name="T37" fmla="*/ 50 h 63"/>
                  <a:gd name="T38" fmla="*/ 16 w 74"/>
                  <a:gd name="T39" fmla="*/ 61 h 63"/>
                  <a:gd name="T40" fmla="*/ 16 w 74"/>
                  <a:gd name="T41" fmla="*/ 63 h 63"/>
                  <a:gd name="T42" fmla="*/ 36 w 74"/>
                  <a:gd name="T43" fmla="*/ 27 h 63"/>
                  <a:gd name="T44" fmla="*/ 32 w 74"/>
                  <a:gd name="T45" fmla="*/ 20 h 63"/>
                  <a:gd name="T46" fmla="*/ 21 w 74"/>
                  <a:gd name="T47" fmla="*/ 16 h 63"/>
                  <a:gd name="T48" fmla="*/ 10 w 74"/>
                  <a:gd name="T49" fmla="*/ 21 h 63"/>
                  <a:gd name="T50" fmla="*/ 7 w 74"/>
                  <a:gd name="T51" fmla="*/ 35 h 63"/>
                  <a:gd name="T52" fmla="*/ 13 w 74"/>
                  <a:gd name="T53" fmla="*/ 38 h 63"/>
                  <a:gd name="T54" fmla="*/ 36 w 74"/>
                  <a:gd name="T55"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4" h="63">
                    <a:moveTo>
                      <a:pt x="16" y="63"/>
                    </a:moveTo>
                    <a:cubicBezTo>
                      <a:pt x="15" y="62"/>
                      <a:pt x="14" y="61"/>
                      <a:pt x="14" y="60"/>
                    </a:cubicBezTo>
                    <a:cubicBezTo>
                      <a:pt x="10" y="51"/>
                      <a:pt x="7" y="42"/>
                      <a:pt x="3" y="34"/>
                    </a:cubicBezTo>
                    <a:cubicBezTo>
                      <a:pt x="1" y="29"/>
                      <a:pt x="0" y="23"/>
                      <a:pt x="0" y="18"/>
                    </a:cubicBezTo>
                    <a:cubicBezTo>
                      <a:pt x="0" y="11"/>
                      <a:pt x="2" y="6"/>
                      <a:pt x="8" y="3"/>
                    </a:cubicBezTo>
                    <a:cubicBezTo>
                      <a:pt x="14" y="0"/>
                      <a:pt x="19" y="1"/>
                      <a:pt x="25" y="4"/>
                    </a:cubicBezTo>
                    <a:cubicBezTo>
                      <a:pt x="28" y="6"/>
                      <a:pt x="31" y="10"/>
                      <a:pt x="33" y="13"/>
                    </a:cubicBezTo>
                    <a:cubicBezTo>
                      <a:pt x="35" y="17"/>
                      <a:pt x="36" y="22"/>
                      <a:pt x="38" y="26"/>
                    </a:cubicBezTo>
                    <a:cubicBezTo>
                      <a:pt x="40" y="25"/>
                      <a:pt x="41" y="25"/>
                      <a:pt x="42" y="25"/>
                    </a:cubicBezTo>
                    <a:cubicBezTo>
                      <a:pt x="46" y="23"/>
                      <a:pt x="51" y="21"/>
                      <a:pt x="55" y="19"/>
                    </a:cubicBezTo>
                    <a:cubicBezTo>
                      <a:pt x="61" y="16"/>
                      <a:pt x="62" y="15"/>
                      <a:pt x="61" y="9"/>
                    </a:cubicBezTo>
                    <a:cubicBezTo>
                      <a:pt x="61" y="8"/>
                      <a:pt x="61" y="7"/>
                      <a:pt x="61" y="6"/>
                    </a:cubicBezTo>
                    <a:cubicBezTo>
                      <a:pt x="64" y="9"/>
                      <a:pt x="64" y="13"/>
                      <a:pt x="66" y="16"/>
                    </a:cubicBezTo>
                    <a:cubicBezTo>
                      <a:pt x="67" y="20"/>
                      <a:pt x="69" y="23"/>
                      <a:pt x="70" y="27"/>
                    </a:cubicBezTo>
                    <a:cubicBezTo>
                      <a:pt x="71" y="30"/>
                      <a:pt x="74" y="33"/>
                      <a:pt x="73" y="38"/>
                    </a:cubicBezTo>
                    <a:cubicBezTo>
                      <a:pt x="72" y="36"/>
                      <a:pt x="71" y="35"/>
                      <a:pt x="70" y="34"/>
                    </a:cubicBezTo>
                    <a:cubicBezTo>
                      <a:pt x="68" y="32"/>
                      <a:pt x="66" y="31"/>
                      <a:pt x="64" y="32"/>
                    </a:cubicBezTo>
                    <a:cubicBezTo>
                      <a:pt x="62" y="33"/>
                      <a:pt x="60" y="34"/>
                      <a:pt x="58" y="35"/>
                    </a:cubicBezTo>
                    <a:cubicBezTo>
                      <a:pt x="46" y="40"/>
                      <a:pt x="34" y="45"/>
                      <a:pt x="22" y="50"/>
                    </a:cubicBezTo>
                    <a:cubicBezTo>
                      <a:pt x="16" y="53"/>
                      <a:pt x="16" y="54"/>
                      <a:pt x="16" y="61"/>
                    </a:cubicBezTo>
                    <a:cubicBezTo>
                      <a:pt x="16" y="62"/>
                      <a:pt x="16" y="62"/>
                      <a:pt x="16" y="63"/>
                    </a:cubicBezTo>
                    <a:close/>
                    <a:moveTo>
                      <a:pt x="36" y="27"/>
                    </a:moveTo>
                    <a:cubicBezTo>
                      <a:pt x="34" y="25"/>
                      <a:pt x="34" y="22"/>
                      <a:pt x="32" y="20"/>
                    </a:cubicBezTo>
                    <a:cubicBezTo>
                      <a:pt x="29" y="16"/>
                      <a:pt x="25" y="14"/>
                      <a:pt x="21" y="16"/>
                    </a:cubicBezTo>
                    <a:cubicBezTo>
                      <a:pt x="17" y="17"/>
                      <a:pt x="13" y="19"/>
                      <a:pt x="10" y="21"/>
                    </a:cubicBezTo>
                    <a:cubicBezTo>
                      <a:pt x="5" y="24"/>
                      <a:pt x="4" y="30"/>
                      <a:pt x="7" y="35"/>
                    </a:cubicBezTo>
                    <a:cubicBezTo>
                      <a:pt x="9" y="38"/>
                      <a:pt x="10" y="39"/>
                      <a:pt x="13" y="38"/>
                    </a:cubicBezTo>
                    <a:cubicBezTo>
                      <a:pt x="20" y="34"/>
                      <a:pt x="28" y="31"/>
                      <a:pt x="36" y="2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3" name="Freeform 49">
                <a:extLst>
                  <a:ext uri="{FF2B5EF4-FFF2-40B4-BE49-F238E27FC236}">
                    <a16:creationId xmlns:a16="http://schemas.microsoft.com/office/drawing/2014/main" id="{74BEA9AB-D681-42C2-B138-90AE983F451A}"/>
                  </a:ext>
                </a:extLst>
              </p:cNvPr>
              <p:cNvSpPr>
                <a:spLocks/>
              </p:cNvSpPr>
              <p:nvPr/>
            </p:nvSpPr>
            <p:spPr bwMode="auto">
              <a:xfrm>
                <a:off x="2868695" y="21353548"/>
                <a:ext cx="605598" cy="660652"/>
              </a:xfrm>
              <a:custGeom>
                <a:avLst/>
                <a:gdLst>
                  <a:gd name="T0" fmla="*/ 0 w 87"/>
                  <a:gd name="T1" fmla="*/ 51 h 95"/>
                  <a:gd name="T2" fmla="*/ 6 w 87"/>
                  <a:gd name="T3" fmla="*/ 43 h 95"/>
                  <a:gd name="T4" fmla="*/ 22 w 87"/>
                  <a:gd name="T5" fmla="*/ 36 h 95"/>
                  <a:gd name="T6" fmla="*/ 59 w 87"/>
                  <a:gd name="T7" fmla="*/ 36 h 95"/>
                  <a:gd name="T8" fmla="*/ 64 w 87"/>
                  <a:gd name="T9" fmla="*/ 36 h 95"/>
                  <a:gd name="T10" fmla="*/ 62 w 87"/>
                  <a:gd name="T11" fmla="*/ 33 h 95"/>
                  <a:gd name="T12" fmla="*/ 44 w 87"/>
                  <a:gd name="T13" fmla="*/ 18 h 95"/>
                  <a:gd name="T14" fmla="*/ 30 w 87"/>
                  <a:gd name="T15" fmla="*/ 16 h 95"/>
                  <a:gd name="T16" fmla="*/ 29 w 87"/>
                  <a:gd name="T17" fmla="*/ 16 h 95"/>
                  <a:gd name="T18" fmla="*/ 42 w 87"/>
                  <a:gd name="T19" fmla="*/ 0 h 95"/>
                  <a:gd name="T20" fmla="*/ 42 w 87"/>
                  <a:gd name="T21" fmla="*/ 3 h 95"/>
                  <a:gd name="T22" fmla="*/ 44 w 87"/>
                  <a:gd name="T23" fmla="*/ 13 h 95"/>
                  <a:gd name="T24" fmla="*/ 74 w 87"/>
                  <a:gd name="T25" fmla="*/ 38 h 95"/>
                  <a:gd name="T26" fmla="*/ 87 w 87"/>
                  <a:gd name="T27" fmla="*/ 50 h 95"/>
                  <a:gd name="T28" fmla="*/ 83 w 87"/>
                  <a:gd name="T29" fmla="*/ 52 h 95"/>
                  <a:gd name="T30" fmla="*/ 77 w 87"/>
                  <a:gd name="T31" fmla="*/ 52 h 95"/>
                  <a:gd name="T32" fmla="*/ 25 w 87"/>
                  <a:gd name="T33" fmla="*/ 51 h 95"/>
                  <a:gd name="T34" fmla="*/ 19 w 87"/>
                  <a:gd name="T35" fmla="*/ 51 h 95"/>
                  <a:gd name="T36" fmla="*/ 22 w 87"/>
                  <a:gd name="T37" fmla="*/ 55 h 95"/>
                  <a:gd name="T38" fmla="*/ 47 w 87"/>
                  <a:gd name="T39" fmla="*/ 77 h 95"/>
                  <a:gd name="T40" fmla="*/ 61 w 87"/>
                  <a:gd name="T41" fmla="*/ 78 h 95"/>
                  <a:gd name="T42" fmla="*/ 61 w 87"/>
                  <a:gd name="T43" fmla="*/ 77 h 95"/>
                  <a:gd name="T44" fmla="*/ 48 w 87"/>
                  <a:gd name="T45" fmla="*/ 95 h 95"/>
                  <a:gd name="T46" fmla="*/ 49 w 87"/>
                  <a:gd name="T47" fmla="*/ 91 h 95"/>
                  <a:gd name="T48" fmla="*/ 47 w 87"/>
                  <a:gd name="T49" fmla="*/ 82 h 95"/>
                  <a:gd name="T50" fmla="*/ 30 w 87"/>
                  <a:gd name="T51" fmla="*/ 67 h 95"/>
                  <a:gd name="T52" fmla="*/ 15 w 87"/>
                  <a:gd name="T53" fmla="*/ 54 h 95"/>
                  <a:gd name="T54" fmla="*/ 7 w 87"/>
                  <a:gd name="T55" fmla="*/ 51 h 95"/>
                  <a:gd name="T56" fmla="*/ 1 w 87"/>
                  <a:gd name="T57" fmla="*/ 52 h 95"/>
                  <a:gd name="T58" fmla="*/ 0 w 87"/>
                  <a:gd name="T59" fmla="*/ 5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7" h="95">
                    <a:moveTo>
                      <a:pt x="0" y="51"/>
                    </a:moveTo>
                    <a:cubicBezTo>
                      <a:pt x="2" y="49"/>
                      <a:pt x="5" y="46"/>
                      <a:pt x="6" y="43"/>
                    </a:cubicBezTo>
                    <a:cubicBezTo>
                      <a:pt x="10" y="37"/>
                      <a:pt x="15" y="35"/>
                      <a:pt x="22" y="36"/>
                    </a:cubicBezTo>
                    <a:cubicBezTo>
                      <a:pt x="34" y="36"/>
                      <a:pt x="47" y="36"/>
                      <a:pt x="59" y="36"/>
                    </a:cubicBezTo>
                    <a:cubicBezTo>
                      <a:pt x="61" y="36"/>
                      <a:pt x="62" y="36"/>
                      <a:pt x="64" y="36"/>
                    </a:cubicBezTo>
                    <a:cubicBezTo>
                      <a:pt x="63" y="35"/>
                      <a:pt x="63" y="34"/>
                      <a:pt x="62" y="33"/>
                    </a:cubicBezTo>
                    <a:cubicBezTo>
                      <a:pt x="56" y="28"/>
                      <a:pt x="50" y="23"/>
                      <a:pt x="44" y="18"/>
                    </a:cubicBezTo>
                    <a:cubicBezTo>
                      <a:pt x="38" y="12"/>
                      <a:pt x="37" y="12"/>
                      <a:pt x="30" y="16"/>
                    </a:cubicBezTo>
                    <a:cubicBezTo>
                      <a:pt x="30" y="17"/>
                      <a:pt x="30" y="16"/>
                      <a:pt x="29" y="16"/>
                    </a:cubicBezTo>
                    <a:cubicBezTo>
                      <a:pt x="30" y="13"/>
                      <a:pt x="38" y="3"/>
                      <a:pt x="42" y="0"/>
                    </a:cubicBezTo>
                    <a:cubicBezTo>
                      <a:pt x="42" y="2"/>
                      <a:pt x="42" y="2"/>
                      <a:pt x="42" y="3"/>
                    </a:cubicBezTo>
                    <a:cubicBezTo>
                      <a:pt x="40" y="7"/>
                      <a:pt x="41" y="10"/>
                      <a:pt x="44" y="13"/>
                    </a:cubicBezTo>
                    <a:cubicBezTo>
                      <a:pt x="54" y="21"/>
                      <a:pt x="64" y="30"/>
                      <a:pt x="74" y="38"/>
                    </a:cubicBezTo>
                    <a:cubicBezTo>
                      <a:pt x="78" y="42"/>
                      <a:pt x="82" y="46"/>
                      <a:pt x="87" y="50"/>
                    </a:cubicBezTo>
                    <a:cubicBezTo>
                      <a:pt x="85" y="51"/>
                      <a:pt x="84" y="52"/>
                      <a:pt x="83" y="52"/>
                    </a:cubicBezTo>
                    <a:cubicBezTo>
                      <a:pt x="81" y="52"/>
                      <a:pt x="79" y="52"/>
                      <a:pt x="77" y="52"/>
                    </a:cubicBezTo>
                    <a:cubicBezTo>
                      <a:pt x="60" y="52"/>
                      <a:pt x="42" y="52"/>
                      <a:pt x="25" y="51"/>
                    </a:cubicBezTo>
                    <a:cubicBezTo>
                      <a:pt x="23" y="51"/>
                      <a:pt x="22" y="51"/>
                      <a:pt x="19" y="51"/>
                    </a:cubicBezTo>
                    <a:cubicBezTo>
                      <a:pt x="20" y="53"/>
                      <a:pt x="21" y="54"/>
                      <a:pt x="22" y="55"/>
                    </a:cubicBezTo>
                    <a:cubicBezTo>
                      <a:pt x="30" y="62"/>
                      <a:pt x="39" y="69"/>
                      <a:pt x="47" y="77"/>
                    </a:cubicBezTo>
                    <a:cubicBezTo>
                      <a:pt x="51" y="81"/>
                      <a:pt x="55" y="83"/>
                      <a:pt x="61" y="78"/>
                    </a:cubicBezTo>
                    <a:cubicBezTo>
                      <a:pt x="61" y="77"/>
                      <a:pt x="61" y="77"/>
                      <a:pt x="61" y="77"/>
                    </a:cubicBezTo>
                    <a:cubicBezTo>
                      <a:pt x="61" y="80"/>
                      <a:pt x="52" y="92"/>
                      <a:pt x="48" y="95"/>
                    </a:cubicBezTo>
                    <a:cubicBezTo>
                      <a:pt x="48" y="93"/>
                      <a:pt x="48" y="92"/>
                      <a:pt x="49" y="91"/>
                    </a:cubicBezTo>
                    <a:cubicBezTo>
                      <a:pt x="51" y="87"/>
                      <a:pt x="50" y="85"/>
                      <a:pt x="47" y="82"/>
                    </a:cubicBezTo>
                    <a:cubicBezTo>
                      <a:pt x="41" y="77"/>
                      <a:pt x="35" y="72"/>
                      <a:pt x="30" y="67"/>
                    </a:cubicBezTo>
                    <a:cubicBezTo>
                      <a:pt x="25" y="62"/>
                      <a:pt x="20" y="58"/>
                      <a:pt x="15" y="54"/>
                    </a:cubicBezTo>
                    <a:cubicBezTo>
                      <a:pt x="12" y="51"/>
                      <a:pt x="10" y="51"/>
                      <a:pt x="7" y="51"/>
                    </a:cubicBezTo>
                    <a:cubicBezTo>
                      <a:pt x="5" y="52"/>
                      <a:pt x="3" y="52"/>
                      <a:pt x="1" y="52"/>
                    </a:cubicBezTo>
                    <a:cubicBezTo>
                      <a:pt x="0" y="52"/>
                      <a:pt x="0" y="52"/>
                      <a:pt x="0" y="51"/>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4" name="Freeform 50">
                <a:extLst>
                  <a:ext uri="{FF2B5EF4-FFF2-40B4-BE49-F238E27FC236}">
                    <a16:creationId xmlns:a16="http://schemas.microsoft.com/office/drawing/2014/main" id="{B4841AFA-06F6-4DE5-A44B-C6843FC702AD}"/>
                  </a:ext>
                </a:extLst>
              </p:cNvPr>
              <p:cNvSpPr>
                <a:spLocks noEditPoints="1"/>
              </p:cNvSpPr>
              <p:nvPr/>
            </p:nvSpPr>
            <p:spPr bwMode="auto">
              <a:xfrm>
                <a:off x="6423633" y="25797222"/>
                <a:ext cx="424705" cy="487624"/>
              </a:xfrm>
              <a:custGeom>
                <a:avLst/>
                <a:gdLst>
                  <a:gd name="T0" fmla="*/ 36 w 61"/>
                  <a:gd name="T1" fmla="*/ 26 h 70"/>
                  <a:gd name="T2" fmla="*/ 46 w 61"/>
                  <a:gd name="T3" fmla="*/ 29 h 70"/>
                  <a:gd name="T4" fmla="*/ 60 w 61"/>
                  <a:gd name="T5" fmla="*/ 45 h 70"/>
                  <a:gd name="T6" fmla="*/ 55 w 61"/>
                  <a:gd name="T7" fmla="*/ 59 h 70"/>
                  <a:gd name="T8" fmla="*/ 34 w 61"/>
                  <a:gd name="T9" fmla="*/ 69 h 70"/>
                  <a:gd name="T10" fmla="*/ 21 w 61"/>
                  <a:gd name="T11" fmla="*/ 62 h 70"/>
                  <a:gd name="T12" fmla="*/ 21 w 61"/>
                  <a:gd name="T13" fmla="*/ 46 h 70"/>
                  <a:gd name="T14" fmla="*/ 26 w 61"/>
                  <a:gd name="T15" fmla="*/ 39 h 70"/>
                  <a:gd name="T16" fmla="*/ 17 w 61"/>
                  <a:gd name="T17" fmla="*/ 37 h 70"/>
                  <a:gd name="T18" fmla="*/ 11 w 61"/>
                  <a:gd name="T19" fmla="*/ 8 h 70"/>
                  <a:gd name="T20" fmla="*/ 28 w 61"/>
                  <a:gd name="T21" fmla="*/ 0 h 70"/>
                  <a:gd name="T22" fmla="*/ 42 w 61"/>
                  <a:gd name="T23" fmla="*/ 7 h 70"/>
                  <a:gd name="T24" fmla="*/ 40 w 61"/>
                  <a:gd name="T25" fmla="*/ 21 h 70"/>
                  <a:gd name="T26" fmla="*/ 36 w 61"/>
                  <a:gd name="T27" fmla="*/ 26 h 70"/>
                  <a:gd name="T28" fmla="*/ 29 w 61"/>
                  <a:gd name="T29" fmla="*/ 40 h 70"/>
                  <a:gd name="T30" fmla="*/ 28 w 61"/>
                  <a:gd name="T31" fmla="*/ 48 h 70"/>
                  <a:gd name="T32" fmla="*/ 37 w 61"/>
                  <a:gd name="T33" fmla="*/ 63 h 70"/>
                  <a:gd name="T34" fmla="*/ 46 w 61"/>
                  <a:gd name="T35" fmla="*/ 64 h 70"/>
                  <a:gd name="T36" fmla="*/ 50 w 61"/>
                  <a:gd name="T37" fmla="*/ 55 h 70"/>
                  <a:gd name="T38" fmla="*/ 41 w 61"/>
                  <a:gd name="T39" fmla="*/ 43 h 70"/>
                  <a:gd name="T40" fmla="*/ 29 w 61"/>
                  <a:gd name="T41" fmla="*/ 40 h 70"/>
                  <a:gd name="T42" fmla="*/ 33 w 61"/>
                  <a:gd name="T43" fmla="*/ 26 h 70"/>
                  <a:gd name="T44" fmla="*/ 28 w 61"/>
                  <a:gd name="T45" fmla="*/ 7 h 70"/>
                  <a:gd name="T46" fmla="*/ 22 w 61"/>
                  <a:gd name="T47" fmla="*/ 5 h 70"/>
                  <a:gd name="T48" fmla="*/ 14 w 61"/>
                  <a:gd name="T49" fmla="*/ 10 h 70"/>
                  <a:gd name="T50" fmla="*/ 16 w 61"/>
                  <a:gd name="T51" fmla="*/ 19 h 70"/>
                  <a:gd name="T52" fmla="*/ 33 w 61"/>
                  <a:gd name="T53" fmla="*/ 2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1" h="70">
                    <a:moveTo>
                      <a:pt x="36" y="26"/>
                    </a:moveTo>
                    <a:cubicBezTo>
                      <a:pt x="40" y="27"/>
                      <a:pt x="43" y="28"/>
                      <a:pt x="46" y="29"/>
                    </a:cubicBezTo>
                    <a:cubicBezTo>
                      <a:pt x="54" y="31"/>
                      <a:pt x="59" y="37"/>
                      <a:pt x="60" y="45"/>
                    </a:cubicBezTo>
                    <a:cubicBezTo>
                      <a:pt x="61" y="51"/>
                      <a:pt x="59" y="55"/>
                      <a:pt x="55" y="59"/>
                    </a:cubicBezTo>
                    <a:cubicBezTo>
                      <a:pt x="50" y="65"/>
                      <a:pt x="42" y="69"/>
                      <a:pt x="34" y="69"/>
                    </a:cubicBezTo>
                    <a:cubicBezTo>
                      <a:pt x="28" y="70"/>
                      <a:pt x="24" y="67"/>
                      <a:pt x="21" y="62"/>
                    </a:cubicBezTo>
                    <a:cubicBezTo>
                      <a:pt x="17" y="57"/>
                      <a:pt x="17" y="51"/>
                      <a:pt x="21" y="46"/>
                    </a:cubicBezTo>
                    <a:cubicBezTo>
                      <a:pt x="22" y="44"/>
                      <a:pt x="24" y="42"/>
                      <a:pt x="26" y="39"/>
                    </a:cubicBezTo>
                    <a:cubicBezTo>
                      <a:pt x="23" y="39"/>
                      <a:pt x="20" y="38"/>
                      <a:pt x="17" y="37"/>
                    </a:cubicBezTo>
                    <a:cubicBezTo>
                      <a:pt x="3" y="32"/>
                      <a:pt x="0" y="17"/>
                      <a:pt x="11" y="8"/>
                    </a:cubicBezTo>
                    <a:cubicBezTo>
                      <a:pt x="16" y="4"/>
                      <a:pt x="22" y="1"/>
                      <a:pt x="28" y="0"/>
                    </a:cubicBezTo>
                    <a:cubicBezTo>
                      <a:pt x="34" y="0"/>
                      <a:pt x="39" y="2"/>
                      <a:pt x="42" y="7"/>
                    </a:cubicBezTo>
                    <a:cubicBezTo>
                      <a:pt x="45" y="12"/>
                      <a:pt x="43" y="17"/>
                      <a:pt x="40" y="21"/>
                    </a:cubicBezTo>
                    <a:cubicBezTo>
                      <a:pt x="39" y="23"/>
                      <a:pt x="38" y="24"/>
                      <a:pt x="36" y="26"/>
                    </a:cubicBezTo>
                    <a:close/>
                    <a:moveTo>
                      <a:pt x="29" y="40"/>
                    </a:moveTo>
                    <a:cubicBezTo>
                      <a:pt x="29" y="43"/>
                      <a:pt x="28" y="46"/>
                      <a:pt x="28" y="48"/>
                    </a:cubicBezTo>
                    <a:cubicBezTo>
                      <a:pt x="29" y="54"/>
                      <a:pt x="32" y="59"/>
                      <a:pt x="37" y="63"/>
                    </a:cubicBezTo>
                    <a:cubicBezTo>
                      <a:pt x="40" y="65"/>
                      <a:pt x="43" y="66"/>
                      <a:pt x="46" y="64"/>
                    </a:cubicBezTo>
                    <a:cubicBezTo>
                      <a:pt x="50" y="62"/>
                      <a:pt x="51" y="58"/>
                      <a:pt x="50" y="55"/>
                    </a:cubicBezTo>
                    <a:cubicBezTo>
                      <a:pt x="49" y="49"/>
                      <a:pt x="46" y="45"/>
                      <a:pt x="41" y="43"/>
                    </a:cubicBezTo>
                    <a:cubicBezTo>
                      <a:pt x="37" y="41"/>
                      <a:pt x="34" y="41"/>
                      <a:pt x="29" y="40"/>
                    </a:cubicBezTo>
                    <a:close/>
                    <a:moveTo>
                      <a:pt x="33" y="26"/>
                    </a:moveTo>
                    <a:cubicBezTo>
                      <a:pt x="35" y="18"/>
                      <a:pt x="33" y="12"/>
                      <a:pt x="28" y="7"/>
                    </a:cubicBezTo>
                    <a:cubicBezTo>
                      <a:pt x="26" y="5"/>
                      <a:pt x="24" y="5"/>
                      <a:pt x="22" y="5"/>
                    </a:cubicBezTo>
                    <a:cubicBezTo>
                      <a:pt x="18" y="5"/>
                      <a:pt x="16" y="7"/>
                      <a:pt x="14" y="10"/>
                    </a:cubicBezTo>
                    <a:cubicBezTo>
                      <a:pt x="13" y="13"/>
                      <a:pt x="14" y="16"/>
                      <a:pt x="16" y="19"/>
                    </a:cubicBezTo>
                    <a:cubicBezTo>
                      <a:pt x="21" y="24"/>
                      <a:pt x="26" y="25"/>
                      <a:pt x="33" y="26"/>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5" name="Freeform 51">
                <a:extLst>
                  <a:ext uri="{FF2B5EF4-FFF2-40B4-BE49-F238E27FC236}">
                    <a16:creationId xmlns:a16="http://schemas.microsoft.com/office/drawing/2014/main" id="{5C773B7E-DC0A-4C6F-81E7-947211B53E3A}"/>
                  </a:ext>
                </a:extLst>
              </p:cNvPr>
              <p:cNvSpPr>
                <a:spLocks/>
              </p:cNvSpPr>
              <p:nvPr/>
            </p:nvSpPr>
            <p:spPr bwMode="auto">
              <a:xfrm>
                <a:off x="3442833" y="20803004"/>
                <a:ext cx="574138" cy="558409"/>
              </a:xfrm>
              <a:custGeom>
                <a:avLst/>
                <a:gdLst>
                  <a:gd name="T0" fmla="*/ 44 w 82"/>
                  <a:gd name="T1" fmla="*/ 0 h 80"/>
                  <a:gd name="T2" fmla="*/ 57 w 82"/>
                  <a:gd name="T3" fmla="*/ 19 h 80"/>
                  <a:gd name="T4" fmla="*/ 53 w 82"/>
                  <a:gd name="T5" fmla="*/ 18 h 80"/>
                  <a:gd name="T6" fmla="*/ 38 w 82"/>
                  <a:gd name="T7" fmla="*/ 14 h 80"/>
                  <a:gd name="T8" fmla="*/ 21 w 82"/>
                  <a:gd name="T9" fmla="*/ 35 h 80"/>
                  <a:gd name="T10" fmla="*/ 44 w 82"/>
                  <a:gd name="T11" fmla="*/ 68 h 80"/>
                  <a:gd name="T12" fmla="*/ 67 w 82"/>
                  <a:gd name="T13" fmla="*/ 66 h 80"/>
                  <a:gd name="T14" fmla="*/ 68 w 82"/>
                  <a:gd name="T15" fmla="*/ 56 h 80"/>
                  <a:gd name="T16" fmla="*/ 62 w 82"/>
                  <a:gd name="T17" fmla="*/ 48 h 80"/>
                  <a:gd name="T18" fmla="*/ 53 w 82"/>
                  <a:gd name="T19" fmla="*/ 46 h 80"/>
                  <a:gd name="T20" fmla="*/ 50 w 82"/>
                  <a:gd name="T21" fmla="*/ 47 h 80"/>
                  <a:gd name="T22" fmla="*/ 58 w 82"/>
                  <a:gd name="T23" fmla="*/ 40 h 80"/>
                  <a:gd name="T24" fmla="*/ 67 w 82"/>
                  <a:gd name="T25" fmla="*/ 33 h 80"/>
                  <a:gd name="T26" fmla="*/ 75 w 82"/>
                  <a:gd name="T27" fmla="*/ 27 h 80"/>
                  <a:gd name="T28" fmla="*/ 76 w 82"/>
                  <a:gd name="T29" fmla="*/ 28 h 80"/>
                  <a:gd name="T30" fmla="*/ 75 w 82"/>
                  <a:gd name="T31" fmla="*/ 29 h 80"/>
                  <a:gd name="T32" fmla="*/ 75 w 82"/>
                  <a:gd name="T33" fmla="*/ 40 h 80"/>
                  <a:gd name="T34" fmla="*/ 82 w 82"/>
                  <a:gd name="T35" fmla="*/ 50 h 80"/>
                  <a:gd name="T36" fmla="*/ 82 w 82"/>
                  <a:gd name="T37" fmla="*/ 52 h 80"/>
                  <a:gd name="T38" fmla="*/ 49 w 82"/>
                  <a:gd name="T39" fmla="*/ 78 h 80"/>
                  <a:gd name="T40" fmla="*/ 31 w 82"/>
                  <a:gd name="T41" fmla="*/ 76 h 80"/>
                  <a:gd name="T42" fmla="*/ 24 w 82"/>
                  <a:gd name="T43" fmla="*/ 15 h 80"/>
                  <a:gd name="T44" fmla="*/ 36 w 82"/>
                  <a:gd name="T45" fmla="*/ 10 h 80"/>
                  <a:gd name="T46" fmla="*/ 39 w 82"/>
                  <a:gd name="T47" fmla="*/ 9 h 80"/>
                  <a:gd name="T48" fmla="*/ 44 w 82"/>
                  <a:gd name="T49" fmla="*/ 2 h 80"/>
                  <a:gd name="T50" fmla="*/ 44 w 82"/>
                  <a:gd name="T51" fmla="*/ 1 h 80"/>
                  <a:gd name="T52" fmla="*/ 44 w 82"/>
                  <a:gd name="T5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80">
                    <a:moveTo>
                      <a:pt x="44" y="0"/>
                    </a:moveTo>
                    <a:cubicBezTo>
                      <a:pt x="47" y="2"/>
                      <a:pt x="56" y="14"/>
                      <a:pt x="57" y="19"/>
                    </a:cubicBezTo>
                    <a:cubicBezTo>
                      <a:pt x="56" y="20"/>
                      <a:pt x="55" y="18"/>
                      <a:pt x="53" y="18"/>
                    </a:cubicBezTo>
                    <a:cubicBezTo>
                      <a:pt x="48" y="15"/>
                      <a:pt x="43" y="14"/>
                      <a:pt x="38" y="14"/>
                    </a:cubicBezTo>
                    <a:cubicBezTo>
                      <a:pt x="26" y="14"/>
                      <a:pt x="18" y="23"/>
                      <a:pt x="21" y="35"/>
                    </a:cubicBezTo>
                    <a:cubicBezTo>
                      <a:pt x="25" y="48"/>
                      <a:pt x="33" y="60"/>
                      <a:pt x="44" y="68"/>
                    </a:cubicBezTo>
                    <a:cubicBezTo>
                      <a:pt x="52" y="74"/>
                      <a:pt x="60" y="73"/>
                      <a:pt x="67" y="66"/>
                    </a:cubicBezTo>
                    <a:cubicBezTo>
                      <a:pt x="70" y="63"/>
                      <a:pt x="71" y="60"/>
                      <a:pt x="68" y="56"/>
                    </a:cubicBezTo>
                    <a:cubicBezTo>
                      <a:pt x="66" y="54"/>
                      <a:pt x="64" y="51"/>
                      <a:pt x="62" y="48"/>
                    </a:cubicBezTo>
                    <a:cubicBezTo>
                      <a:pt x="59" y="44"/>
                      <a:pt x="58" y="44"/>
                      <a:pt x="53" y="46"/>
                    </a:cubicBezTo>
                    <a:cubicBezTo>
                      <a:pt x="52" y="47"/>
                      <a:pt x="51" y="47"/>
                      <a:pt x="50" y="47"/>
                    </a:cubicBezTo>
                    <a:cubicBezTo>
                      <a:pt x="52" y="44"/>
                      <a:pt x="55" y="42"/>
                      <a:pt x="58" y="40"/>
                    </a:cubicBezTo>
                    <a:cubicBezTo>
                      <a:pt x="61" y="38"/>
                      <a:pt x="64" y="35"/>
                      <a:pt x="67" y="33"/>
                    </a:cubicBezTo>
                    <a:cubicBezTo>
                      <a:pt x="70" y="31"/>
                      <a:pt x="72" y="29"/>
                      <a:pt x="75" y="27"/>
                    </a:cubicBezTo>
                    <a:cubicBezTo>
                      <a:pt x="76" y="27"/>
                      <a:pt x="76" y="27"/>
                      <a:pt x="76" y="28"/>
                    </a:cubicBezTo>
                    <a:cubicBezTo>
                      <a:pt x="76" y="28"/>
                      <a:pt x="75" y="29"/>
                      <a:pt x="75" y="29"/>
                    </a:cubicBezTo>
                    <a:cubicBezTo>
                      <a:pt x="72" y="34"/>
                      <a:pt x="71" y="36"/>
                      <a:pt x="75" y="40"/>
                    </a:cubicBezTo>
                    <a:cubicBezTo>
                      <a:pt x="77" y="44"/>
                      <a:pt x="80" y="47"/>
                      <a:pt x="82" y="50"/>
                    </a:cubicBezTo>
                    <a:cubicBezTo>
                      <a:pt x="82" y="51"/>
                      <a:pt x="82" y="51"/>
                      <a:pt x="82" y="52"/>
                    </a:cubicBezTo>
                    <a:cubicBezTo>
                      <a:pt x="74" y="64"/>
                      <a:pt x="64" y="74"/>
                      <a:pt x="49" y="78"/>
                    </a:cubicBezTo>
                    <a:cubicBezTo>
                      <a:pt x="43" y="80"/>
                      <a:pt x="37" y="79"/>
                      <a:pt x="31" y="76"/>
                    </a:cubicBezTo>
                    <a:cubicBezTo>
                      <a:pt x="11" y="66"/>
                      <a:pt x="0" y="35"/>
                      <a:pt x="24" y="15"/>
                    </a:cubicBezTo>
                    <a:cubicBezTo>
                      <a:pt x="27" y="13"/>
                      <a:pt x="32" y="12"/>
                      <a:pt x="36" y="10"/>
                    </a:cubicBezTo>
                    <a:cubicBezTo>
                      <a:pt x="37" y="9"/>
                      <a:pt x="38" y="9"/>
                      <a:pt x="39" y="9"/>
                    </a:cubicBezTo>
                    <a:cubicBezTo>
                      <a:pt x="44" y="7"/>
                      <a:pt x="44" y="7"/>
                      <a:pt x="44" y="2"/>
                    </a:cubicBezTo>
                    <a:cubicBezTo>
                      <a:pt x="44" y="2"/>
                      <a:pt x="44" y="2"/>
                      <a:pt x="44" y="1"/>
                    </a:cubicBezTo>
                    <a:cubicBezTo>
                      <a:pt x="44" y="1"/>
                      <a:pt x="44" y="1"/>
                      <a:pt x="44" y="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6" name="Freeform 52">
                <a:extLst>
                  <a:ext uri="{FF2B5EF4-FFF2-40B4-BE49-F238E27FC236}">
                    <a16:creationId xmlns:a16="http://schemas.microsoft.com/office/drawing/2014/main" id="{B85BE9AC-6F60-4FB5-8137-FF34C3DC57D8}"/>
                  </a:ext>
                </a:extLst>
              </p:cNvPr>
              <p:cNvSpPr>
                <a:spLocks/>
              </p:cNvSpPr>
              <p:nvPr/>
            </p:nvSpPr>
            <p:spPr bwMode="auto">
              <a:xfrm>
                <a:off x="5141653" y="20291785"/>
                <a:ext cx="456165" cy="495489"/>
              </a:xfrm>
              <a:custGeom>
                <a:avLst/>
                <a:gdLst>
                  <a:gd name="T0" fmla="*/ 58 w 65"/>
                  <a:gd name="T1" fmla="*/ 69 h 70"/>
                  <a:gd name="T2" fmla="*/ 53 w 65"/>
                  <a:gd name="T3" fmla="*/ 66 h 70"/>
                  <a:gd name="T4" fmla="*/ 25 w 65"/>
                  <a:gd name="T5" fmla="*/ 31 h 70"/>
                  <a:gd name="T6" fmla="*/ 13 w 65"/>
                  <a:gd name="T7" fmla="*/ 17 h 70"/>
                  <a:gd name="T8" fmla="*/ 12 w 65"/>
                  <a:gd name="T9" fmla="*/ 21 h 70"/>
                  <a:gd name="T10" fmla="*/ 12 w 65"/>
                  <a:gd name="T11" fmla="*/ 56 h 70"/>
                  <a:gd name="T12" fmla="*/ 20 w 65"/>
                  <a:gd name="T13" fmla="*/ 66 h 70"/>
                  <a:gd name="T14" fmla="*/ 21 w 65"/>
                  <a:gd name="T15" fmla="*/ 68 h 70"/>
                  <a:gd name="T16" fmla="*/ 0 w 65"/>
                  <a:gd name="T17" fmla="*/ 68 h 70"/>
                  <a:gd name="T18" fmla="*/ 3 w 65"/>
                  <a:gd name="T19" fmla="*/ 66 h 70"/>
                  <a:gd name="T20" fmla="*/ 9 w 65"/>
                  <a:gd name="T21" fmla="*/ 58 h 70"/>
                  <a:gd name="T22" fmla="*/ 9 w 65"/>
                  <a:gd name="T23" fmla="*/ 14 h 70"/>
                  <a:gd name="T24" fmla="*/ 6 w 65"/>
                  <a:gd name="T25" fmla="*/ 8 h 70"/>
                  <a:gd name="T26" fmla="*/ 0 w 65"/>
                  <a:gd name="T27" fmla="*/ 2 h 70"/>
                  <a:gd name="T28" fmla="*/ 10 w 65"/>
                  <a:gd name="T29" fmla="*/ 1 h 70"/>
                  <a:gd name="T30" fmla="*/ 27 w 65"/>
                  <a:gd name="T31" fmla="*/ 9 h 70"/>
                  <a:gd name="T32" fmla="*/ 50 w 65"/>
                  <a:gd name="T33" fmla="*/ 39 h 70"/>
                  <a:gd name="T34" fmla="*/ 54 w 65"/>
                  <a:gd name="T35" fmla="*/ 42 h 70"/>
                  <a:gd name="T36" fmla="*/ 54 w 65"/>
                  <a:gd name="T37" fmla="*/ 38 h 70"/>
                  <a:gd name="T38" fmla="*/ 54 w 65"/>
                  <a:gd name="T39" fmla="*/ 15 h 70"/>
                  <a:gd name="T40" fmla="*/ 46 w 65"/>
                  <a:gd name="T41" fmla="*/ 3 h 70"/>
                  <a:gd name="T42" fmla="*/ 45 w 65"/>
                  <a:gd name="T43" fmla="*/ 3 h 70"/>
                  <a:gd name="T44" fmla="*/ 65 w 65"/>
                  <a:gd name="T45" fmla="*/ 2 h 70"/>
                  <a:gd name="T46" fmla="*/ 63 w 65"/>
                  <a:gd name="T47" fmla="*/ 4 h 70"/>
                  <a:gd name="T48" fmla="*/ 58 w 65"/>
                  <a:gd name="T49" fmla="*/ 12 h 70"/>
                  <a:gd name="T50" fmla="*/ 58 w 65"/>
                  <a:gd name="T51" fmla="*/ 26 h 70"/>
                  <a:gd name="T52" fmla="*/ 58 w 65"/>
                  <a:gd name="T53" fmla="*/ 64 h 70"/>
                  <a:gd name="T54" fmla="*/ 58 w 65"/>
                  <a:gd name="T55"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 h="70">
                    <a:moveTo>
                      <a:pt x="58" y="69"/>
                    </a:moveTo>
                    <a:cubicBezTo>
                      <a:pt x="54" y="70"/>
                      <a:pt x="54" y="68"/>
                      <a:pt x="53" y="66"/>
                    </a:cubicBezTo>
                    <a:cubicBezTo>
                      <a:pt x="43" y="55"/>
                      <a:pt x="34" y="43"/>
                      <a:pt x="25" y="31"/>
                    </a:cubicBezTo>
                    <a:cubicBezTo>
                      <a:pt x="21" y="27"/>
                      <a:pt x="17" y="22"/>
                      <a:pt x="13" y="17"/>
                    </a:cubicBezTo>
                    <a:cubicBezTo>
                      <a:pt x="13" y="19"/>
                      <a:pt x="12" y="20"/>
                      <a:pt x="12" y="21"/>
                    </a:cubicBezTo>
                    <a:cubicBezTo>
                      <a:pt x="12" y="33"/>
                      <a:pt x="12" y="44"/>
                      <a:pt x="12" y="56"/>
                    </a:cubicBezTo>
                    <a:cubicBezTo>
                      <a:pt x="12" y="63"/>
                      <a:pt x="13" y="64"/>
                      <a:pt x="20" y="66"/>
                    </a:cubicBezTo>
                    <a:cubicBezTo>
                      <a:pt x="20" y="67"/>
                      <a:pt x="21" y="67"/>
                      <a:pt x="21" y="68"/>
                    </a:cubicBezTo>
                    <a:cubicBezTo>
                      <a:pt x="18" y="69"/>
                      <a:pt x="5" y="69"/>
                      <a:pt x="0" y="68"/>
                    </a:cubicBezTo>
                    <a:cubicBezTo>
                      <a:pt x="1" y="67"/>
                      <a:pt x="2" y="66"/>
                      <a:pt x="3" y="66"/>
                    </a:cubicBezTo>
                    <a:cubicBezTo>
                      <a:pt x="7" y="65"/>
                      <a:pt x="9" y="63"/>
                      <a:pt x="9" y="58"/>
                    </a:cubicBezTo>
                    <a:cubicBezTo>
                      <a:pt x="9" y="44"/>
                      <a:pt x="9" y="29"/>
                      <a:pt x="9" y="14"/>
                    </a:cubicBezTo>
                    <a:cubicBezTo>
                      <a:pt x="9" y="11"/>
                      <a:pt x="7" y="9"/>
                      <a:pt x="6" y="8"/>
                    </a:cubicBezTo>
                    <a:cubicBezTo>
                      <a:pt x="4" y="6"/>
                      <a:pt x="2" y="4"/>
                      <a:pt x="0" y="2"/>
                    </a:cubicBezTo>
                    <a:cubicBezTo>
                      <a:pt x="4" y="1"/>
                      <a:pt x="7" y="2"/>
                      <a:pt x="10" y="1"/>
                    </a:cubicBezTo>
                    <a:cubicBezTo>
                      <a:pt x="18" y="0"/>
                      <a:pt x="22" y="3"/>
                      <a:pt x="27" y="9"/>
                    </a:cubicBezTo>
                    <a:cubicBezTo>
                      <a:pt x="34" y="19"/>
                      <a:pt x="42" y="29"/>
                      <a:pt x="50" y="39"/>
                    </a:cubicBezTo>
                    <a:cubicBezTo>
                      <a:pt x="51" y="40"/>
                      <a:pt x="52" y="41"/>
                      <a:pt x="54" y="42"/>
                    </a:cubicBezTo>
                    <a:cubicBezTo>
                      <a:pt x="54" y="41"/>
                      <a:pt x="54" y="39"/>
                      <a:pt x="54" y="38"/>
                    </a:cubicBezTo>
                    <a:cubicBezTo>
                      <a:pt x="54" y="30"/>
                      <a:pt x="54" y="23"/>
                      <a:pt x="54" y="15"/>
                    </a:cubicBezTo>
                    <a:cubicBezTo>
                      <a:pt x="54" y="9"/>
                      <a:pt x="53" y="4"/>
                      <a:pt x="46" y="3"/>
                    </a:cubicBezTo>
                    <a:cubicBezTo>
                      <a:pt x="46" y="3"/>
                      <a:pt x="45" y="3"/>
                      <a:pt x="45" y="3"/>
                    </a:cubicBezTo>
                    <a:cubicBezTo>
                      <a:pt x="48" y="1"/>
                      <a:pt x="61" y="1"/>
                      <a:pt x="65" y="2"/>
                    </a:cubicBezTo>
                    <a:cubicBezTo>
                      <a:pt x="64" y="3"/>
                      <a:pt x="64" y="3"/>
                      <a:pt x="63" y="4"/>
                    </a:cubicBezTo>
                    <a:cubicBezTo>
                      <a:pt x="59" y="5"/>
                      <a:pt x="57" y="8"/>
                      <a:pt x="58" y="12"/>
                    </a:cubicBezTo>
                    <a:cubicBezTo>
                      <a:pt x="58" y="17"/>
                      <a:pt x="58" y="22"/>
                      <a:pt x="58" y="26"/>
                    </a:cubicBezTo>
                    <a:cubicBezTo>
                      <a:pt x="58" y="39"/>
                      <a:pt x="58" y="51"/>
                      <a:pt x="58" y="64"/>
                    </a:cubicBezTo>
                    <a:cubicBezTo>
                      <a:pt x="58" y="66"/>
                      <a:pt x="58" y="67"/>
                      <a:pt x="58" y="69"/>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7" name="Freeform 53">
                <a:extLst>
                  <a:ext uri="{FF2B5EF4-FFF2-40B4-BE49-F238E27FC236}">
                    <a16:creationId xmlns:a16="http://schemas.microsoft.com/office/drawing/2014/main" id="{8F1A2BEF-DE60-43BE-9443-E64E95C8AB6F}"/>
                  </a:ext>
                </a:extLst>
              </p:cNvPr>
              <p:cNvSpPr>
                <a:spLocks noEditPoints="1"/>
              </p:cNvSpPr>
              <p:nvPr/>
            </p:nvSpPr>
            <p:spPr bwMode="auto">
              <a:xfrm>
                <a:off x="5700062" y="26009575"/>
                <a:ext cx="353921" cy="503354"/>
              </a:xfrm>
              <a:custGeom>
                <a:avLst/>
                <a:gdLst>
                  <a:gd name="T0" fmla="*/ 9 w 50"/>
                  <a:gd name="T1" fmla="*/ 71 h 71"/>
                  <a:gd name="T2" fmla="*/ 31 w 50"/>
                  <a:gd name="T3" fmla="*/ 41 h 71"/>
                  <a:gd name="T4" fmla="*/ 23 w 50"/>
                  <a:gd name="T5" fmla="*/ 44 h 71"/>
                  <a:gd name="T6" fmla="*/ 3 w 50"/>
                  <a:gd name="T7" fmla="*/ 33 h 71"/>
                  <a:gd name="T8" fmla="*/ 3 w 50"/>
                  <a:gd name="T9" fmla="*/ 13 h 71"/>
                  <a:gd name="T10" fmla="*/ 21 w 50"/>
                  <a:gd name="T11" fmla="*/ 1 h 71"/>
                  <a:gd name="T12" fmla="*/ 41 w 50"/>
                  <a:gd name="T13" fmla="*/ 11 h 71"/>
                  <a:gd name="T14" fmla="*/ 34 w 50"/>
                  <a:gd name="T15" fmla="*/ 59 h 71"/>
                  <a:gd name="T16" fmla="*/ 9 w 50"/>
                  <a:gd name="T17" fmla="*/ 71 h 71"/>
                  <a:gd name="T18" fmla="*/ 31 w 50"/>
                  <a:gd name="T19" fmla="*/ 32 h 71"/>
                  <a:gd name="T20" fmla="*/ 32 w 50"/>
                  <a:gd name="T21" fmla="*/ 32 h 71"/>
                  <a:gd name="T22" fmla="*/ 28 w 50"/>
                  <a:gd name="T23" fmla="*/ 12 h 71"/>
                  <a:gd name="T24" fmla="*/ 25 w 50"/>
                  <a:gd name="T25" fmla="*/ 6 h 71"/>
                  <a:gd name="T26" fmla="*/ 19 w 50"/>
                  <a:gd name="T27" fmla="*/ 3 h 71"/>
                  <a:gd name="T28" fmla="*/ 15 w 50"/>
                  <a:gd name="T29" fmla="*/ 8 h 71"/>
                  <a:gd name="T30" fmla="*/ 14 w 50"/>
                  <a:gd name="T31" fmla="*/ 10 h 71"/>
                  <a:gd name="T32" fmla="*/ 18 w 50"/>
                  <a:gd name="T33" fmla="*/ 32 h 71"/>
                  <a:gd name="T34" fmla="*/ 21 w 50"/>
                  <a:gd name="T35" fmla="*/ 37 h 71"/>
                  <a:gd name="T36" fmla="*/ 29 w 50"/>
                  <a:gd name="T37" fmla="*/ 39 h 71"/>
                  <a:gd name="T38" fmla="*/ 31 w 50"/>
                  <a:gd name="T39" fmla="*/ 33 h 71"/>
                  <a:gd name="T40" fmla="*/ 31 w 50"/>
                  <a:gd name="T41" fmla="*/ 3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71">
                    <a:moveTo>
                      <a:pt x="9" y="71"/>
                    </a:moveTo>
                    <a:cubicBezTo>
                      <a:pt x="22" y="66"/>
                      <a:pt x="29" y="55"/>
                      <a:pt x="31" y="41"/>
                    </a:cubicBezTo>
                    <a:cubicBezTo>
                      <a:pt x="28" y="42"/>
                      <a:pt x="26" y="43"/>
                      <a:pt x="23" y="44"/>
                    </a:cubicBezTo>
                    <a:cubicBezTo>
                      <a:pt x="14" y="46"/>
                      <a:pt x="7" y="42"/>
                      <a:pt x="3" y="33"/>
                    </a:cubicBezTo>
                    <a:cubicBezTo>
                      <a:pt x="0" y="26"/>
                      <a:pt x="1" y="19"/>
                      <a:pt x="3" y="13"/>
                    </a:cubicBezTo>
                    <a:cubicBezTo>
                      <a:pt x="7" y="5"/>
                      <a:pt x="13" y="1"/>
                      <a:pt x="21" y="1"/>
                    </a:cubicBezTo>
                    <a:cubicBezTo>
                      <a:pt x="29" y="0"/>
                      <a:pt x="36" y="3"/>
                      <a:pt x="41" y="11"/>
                    </a:cubicBezTo>
                    <a:cubicBezTo>
                      <a:pt x="50" y="26"/>
                      <a:pt x="47" y="47"/>
                      <a:pt x="34" y="59"/>
                    </a:cubicBezTo>
                    <a:cubicBezTo>
                      <a:pt x="28" y="65"/>
                      <a:pt x="17" y="70"/>
                      <a:pt x="9" y="71"/>
                    </a:cubicBezTo>
                    <a:close/>
                    <a:moveTo>
                      <a:pt x="31" y="32"/>
                    </a:moveTo>
                    <a:cubicBezTo>
                      <a:pt x="31" y="32"/>
                      <a:pt x="31" y="32"/>
                      <a:pt x="32" y="32"/>
                    </a:cubicBezTo>
                    <a:cubicBezTo>
                      <a:pt x="30" y="25"/>
                      <a:pt x="29" y="19"/>
                      <a:pt x="28" y="12"/>
                    </a:cubicBezTo>
                    <a:cubicBezTo>
                      <a:pt x="27" y="10"/>
                      <a:pt x="26" y="8"/>
                      <a:pt x="25" y="6"/>
                    </a:cubicBezTo>
                    <a:cubicBezTo>
                      <a:pt x="24" y="4"/>
                      <a:pt x="22" y="3"/>
                      <a:pt x="19" y="3"/>
                    </a:cubicBezTo>
                    <a:cubicBezTo>
                      <a:pt x="17" y="4"/>
                      <a:pt x="15" y="5"/>
                      <a:pt x="15" y="8"/>
                    </a:cubicBezTo>
                    <a:cubicBezTo>
                      <a:pt x="15" y="9"/>
                      <a:pt x="14" y="10"/>
                      <a:pt x="14" y="10"/>
                    </a:cubicBezTo>
                    <a:cubicBezTo>
                      <a:pt x="15" y="18"/>
                      <a:pt x="16" y="25"/>
                      <a:pt x="18" y="32"/>
                    </a:cubicBezTo>
                    <a:cubicBezTo>
                      <a:pt x="19" y="34"/>
                      <a:pt x="20" y="35"/>
                      <a:pt x="21" y="37"/>
                    </a:cubicBezTo>
                    <a:cubicBezTo>
                      <a:pt x="23" y="39"/>
                      <a:pt x="25" y="39"/>
                      <a:pt x="29" y="39"/>
                    </a:cubicBezTo>
                    <a:cubicBezTo>
                      <a:pt x="32" y="38"/>
                      <a:pt x="31" y="35"/>
                      <a:pt x="31" y="33"/>
                    </a:cubicBezTo>
                    <a:cubicBezTo>
                      <a:pt x="31" y="33"/>
                      <a:pt x="31" y="32"/>
                      <a:pt x="31" y="3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8" name="Freeform 54">
                <a:extLst>
                  <a:ext uri="{FF2B5EF4-FFF2-40B4-BE49-F238E27FC236}">
                    <a16:creationId xmlns:a16="http://schemas.microsoft.com/office/drawing/2014/main" id="{854BFC4C-273E-4CD3-AA7A-F6841F6A1E71}"/>
                  </a:ext>
                </a:extLst>
              </p:cNvPr>
              <p:cNvSpPr>
                <a:spLocks/>
              </p:cNvSpPr>
              <p:nvPr/>
            </p:nvSpPr>
            <p:spPr bwMode="auto">
              <a:xfrm>
                <a:off x="4323703" y="20386164"/>
                <a:ext cx="471894" cy="534814"/>
              </a:xfrm>
              <a:custGeom>
                <a:avLst/>
                <a:gdLst>
                  <a:gd name="T0" fmla="*/ 42 w 68"/>
                  <a:gd name="T1" fmla="*/ 7 h 77"/>
                  <a:gd name="T2" fmla="*/ 62 w 68"/>
                  <a:gd name="T3" fmla="*/ 0 h 77"/>
                  <a:gd name="T4" fmla="*/ 60 w 68"/>
                  <a:gd name="T5" fmla="*/ 3 h 77"/>
                  <a:gd name="T6" fmla="*/ 57 w 68"/>
                  <a:gd name="T7" fmla="*/ 12 h 77"/>
                  <a:gd name="T8" fmla="*/ 65 w 68"/>
                  <a:gd name="T9" fmla="*/ 40 h 77"/>
                  <a:gd name="T10" fmla="*/ 67 w 68"/>
                  <a:gd name="T11" fmla="*/ 55 h 77"/>
                  <a:gd name="T12" fmla="*/ 62 w 68"/>
                  <a:gd name="T13" fmla="*/ 68 h 77"/>
                  <a:gd name="T14" fmla="*/ 34 w 68"/>
                  <a:gd name="T15" fmla="*/ 76 h 77"/>
                  <a:gd name="T16" fmla="*/ 21 w 68"/>
                  <a:gd name="T17" fmla="*/ 66 h 77"/>
                  <a:gd name="T18" fmla="*/ 19 w 68"/>
                  <a:gd name="T19" fmla="*/ 60 h 77"/>
                  <a:gd name="T20" fmla="*/ 10 w 68"/>
                  <a:gd name="T21" fmla="*/ 27 h 77"/>
                  <a:gd name="T22" fmla="*/ 9 w 68"/>
                  <a:gd name="T23" fmla="*/ 25 h 77"/>
                  <a:gd name="T24" fmla="*/ 2 w 68"/>
                  <a:gd name="T25" fmla="*/ 20 h 77"/>
                  <a:gd name="T26" fmla="*/ 0 w 68"/>
                  <a:gd name="T27" fmla="*/ 19 h 77"/>
                  <a:gd name="T28" fmla="*/ 27 w 68"/>
                  <a:gd name="T29" fmla="*/ 10 h 77"/>
                  <a:gd name="T30" fmla="*/ 30 w 68"/>
                  <a:gd name="T31" fmla="*/ 10 h 77"/>
                  <a:gd name="T32" fmla="*/ 30 w 68"/>
                  <a:gd name="T33" fmla="*/ 11 h 77"/>
                  <a:gd name="T34" fmla="*/ 27 w 68"/>
                  <a:gd name="T35" fmla="*/ 12 h 77"/>
                  <a:gd name="T36" fmla="*/ 24 w 68"/>
                  <a:gd name="T37" fmla="*/ 20 h 77"/>
                  <a:gd name="T38" fmla="*/ 34 w 68"/>
                  <a:gd name="T39" fmla="*/ 59 h 77"/>
                  <a:gd name="T40" fmla="*/ 35 w 68"/>
                  <a:gd name="T41" fmla="*/ 61 h 77"/>
                  <a:gd name="T42" fmla="*/ 50 w 68"/>
                  <a:gd name="T43" fmla="*/ 70 h 77"/>
                  <a:gd name="T44" fmla="*/ 64 w 68"/>
                  <a:gd name="T45" fmla="*/ 55 h 77"/>
                  <a:gd name="T46" fmla="*/ 63 w 68"/>
                  <a:gd name="T47" fmla="*/ 45 h 77"/>
                  <a:gd name="T48" fmla="*/ 54 w 68"/>
                  <a:gd name="T49" fmla="*/ 15 h 77"/>
                  <a:gd name="T50" fmla="*/ 44 w 68"/>
                  <a:gd name="T51" fmla="*/ 7 h 77"/>
                  <a:gd name="T52" fmla="*/ 42 w 68"/>
                  <a:gd name="T53" fmla="*/ 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7">
                    <a:moveTo>
                      <a:pt x="42" y="7"/>
                    </a:moveTo>
                    <a:cubicBezTo>
                      <a:pt x="45" y="4"/>
                      <a:pt x="57" y="1"/>
                      <a:pt x="62" y="0"/>
                    </a:cubicBezTo>
                    <a:cubicBezTo>
                      <a:pt x="61" y="1"/>
                      <a:pt x="61" y="2"/>
                      <a:pt x="60" y="3"/>
                    </a:cubicBezTo>
                    <a:cubicBezTo>
                      <a:pt x="57" y="5"/>
                      <a:pt x="56" y="8"/>
                      <a:pt x="57" y="12"/>
                    </a:cubicBezTo>
                    <a:cubicBezTo>
                      <a:pt x="60" y="21"/>
                      <a:pt x="63" y="31"/>
                      <a:pt x="65" y="40"/>
                    </a:cubicBezTo>
                    <a:cubicBezTo>
                      <a:pt x="66" y="45"/>
                      <a:pt x="67" y="50"/>
                      <a:pt x="67" y="55"/>
                    </a:cubicBezTo>
                    <a:cubicBezTo>
                      <a:pt x="68" y="61"/>
                      <a:pt x="66" y="65"/>
                      <a:pt x="62" y="68"/>
                    </a:cubicBezTo>
                    <a:cubicBezTo>
                      <a:pt x="54" y="74"/>
                      <a:pt x="44" y="77"/>
                      <a:pt x="34" y="76"/>
                    </a:cubicBezTo>
                    <a:cubicBezTo>
                      <a:pt x="28" y="75"/>
                      <a:pt x="24" y="72"/>
                      <a:pt x="21" y="66"/>
                    </a:cubicBezTo>
                    <a:cubicBezTo>
                      <a:pt x="20" y="64"/>
                      <a:pt x="19" y="62"/>
                      <a:pt x="19" y="60"/>
                    </a:cubicBezTo>
                    <a:cubicBezTo>
                      <a:pt x="16" y="49"/>
                      <a:pt x="13" y="38"/>
                      <a:pt x="10" y="27"/>
                    </a:cubicBezTo>
                    <a:cubicBezTo>
                      <a:pt x="10" y="27"/>
                      <a:pt x="9" y="26"/>
                      <a:pt x="9" y="25"/>
                    </a:cubicBezTo>
                    <a:cubicBezTo>
                      <a:pt x="8" y="22"/>
                      <a:pt x="6" y="20"/>
                      <a:pt x="2" y="20"/>
                    </a:cubicBezTo>
                    <a:cubicBezTo>
                      <a:pt x="1" y="20"/>
                      <a:pt x="1" y="20"/>
                      <a:pt x="0" y="19"/>
                    </a:cubicBezTo>
                    <a:cubicBezTo>
                      <a:pt x="8" y="15"/>
                      <a:pt x="18" y="13"/>
                      <a:pt x="27" y="10"/>
                    </a:cubicBezTo>
                    <a:cubicBezTo>
                      <a:pt x="28" y="10"/>
                      <a:pt x="29" y="10"/>
                      <a:pt x="30" y="10"/>
                    </a:cubicBezTo>
                    <a:cubicBezTo>
                      <a:pt x="30" y="10"/>
                      <a:pt x="30" y="10"/>
                      <a:pt x="30" y="11"/>
                    </a:cubicBezTo>
                    <a:cubicBezTo>
                      <a:pt x="29" y="11"/>
                      <a:pt x="28" y="12"/>
                      <a:pt x="27" y="12"/>
                    </a:cubicBezTo>
                    <a:cubicBezTo>
                      <a:pt x="24" y="14"/>
                      <a:pt x="23" y="16"/>
                      <a:pt x="24" y="20"/>
                    </a:cubicBezTo>
                    <a:cubicBezTo>
                      <a:pt x="27" y="33"/>
                      <a:pt x="31" y="46"/>
                      <a:pt x="34" y="59"/>
                    </a:cubicBezTo>
                    <a:cubicBezTo>
                      <a:pt x="35" y="60"/>
                      <a:pt x="35" y="60"/>
                      <a:pt x="35" y="61"/>
                    </a:cubicBezTo>
                    <a:cubicBezTo>
                      <a:pt x="38" y="68"/>
                      <a:pt x="43" y="71"/>
                      <a:pt x="50" y="70"/>
                    </a:cubicBezTo>
                    <a:cubicBezTo>
                      <a:pt x="59" y="68"/>
                      <a:pt x="64" y="63"/>
                      <a:pt x="64" y="55"/>
                    </a:cubicBezTo>
                    <a:cubicBezTo>
                      <a:pt x="64" y="51"/>
                      <a:pt x="63" y="48"/>
                      <a:pt x="63" y="45"/>
                    </a:cubicBezTo>
                    <a:cubicBezTo>
                      <a:pt x="60" y="35"/>
                      <a:pt x="57" y="25"/>
                      <a:pt x="54" y="15"/>
                    </a:cubicBezTo>
                    <a:cubicBezTo>
                      <a:pt x="52" y="8"/>
                      <a:pt x="51" y="7"/>
                      <a:pt x="44" y="7"/>
                    </a:cubicBezTo>
                    <a:cubicBezTo>
                      <a:pt x="43" y="7"/>
                      <a:pt x="43" y="7"/>
                      <a:pt x="42" y="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9" name="Freeform 55">
                <a:extLst>
                  <a:ext uri="{FF2B5EF4-FFF2-40B4-BE49-F238E27FC236}">
                    <a16:creationId xmlns:a16="http://schemas.microsoft.com/office/drawing/2014/main" id="{539B124B-7DF4-4150-9E44-C8FF73B41E51}"/>
                  </a:ext>
                </a:extLst>
              </p:cNvPr>
              <p:cNvSpPr>
                <a:spLocks/>
              </p:cNvSpPr>
              <p:nvPr/>
            </p:nvSpPr>
            <p:spPr bwMode="auto">
              <a:xfrm>
                <a:off x="7894371" y="22195094"/>
                <a:ext cx="550543" cy="440435"/>
              </a:xfrm>
              <a:custGeom>
                <a:avLst/>
                <a:gdLst>
                  <a:gd name="T0" fmla="*/ 0 w 79"/>
                  <a:gd name="T1" fmla="*/ 22 h 63"/>
                  <a:gd name="T2" fmla="*/ 20 w 79"/>
                  <a:gd name="T3" fmla="*/ 13 h 63"/>
                  <a:gd name="T4" fmla="*/ 20 w 79"/>
                  <a:gd name="T5" fmla="*/ 17 h 63"/>
                  <a:gd name="T6" fmla="*/ 12 w 79"/>
                  <a:gd name="T7" fmla="*/ 26 h 63"/>
                  <a:gd name="T8" fmla="*/ 13 w 79"/>
                  <a:gd name="T9" fmla="*/ 46 h 63"/>
                  <a:gd name="T10" fmla="*/ 24 w 79"/>
                  <a:gd name="T11" fmla="*/ 50 h 63"/>
                  <a:gd name="T12" fmla="*/ 32 w 79"/>
                  <a:gd name="T13" fmla="*/ 42 h 63"/>
                  <a:gd name="T14" fmla="*/ 32 w 79"/>
                  <a:gd name="T15" fmla="*/ 35 h 63"/>
                  <a:gd name="T16" fmla="*/ 35 w 79"/>
                  <a:gd name="T17" fmla="*/ 14 h 63"/>
                  <a:gd name="T18" fmla="*/ 51 w 79"/>
                  <a:gd name="T19" fmla="*/ 1 h 63"/>
                  <a:gd name="T20" fmla="*/ 66 w 79"/>
                  <a:gd name="T21" fmla="*/ 7 h 63"/>
                  <a:gd name="T22" fmla="*/ 73 w 79"/>
                  <a:gd name="T23" fmla="*/ 24 h 63"/>
                  <a:gd name="T24" fmla="*/ 73 w 79"/>
                  <a:gd name="T25" fmla="*/ 28 h 63"/>
                  <a:gd name="T26" fmla="*/ 76 w 79"/>
                  <a:gd name="T27" fmla="*/ 32 h 63"/>
                  <a:gd name="T28" fmla="*/ 79 w 79"/>
                  <a:gd name="T29" fmla="*/ 34 h 63"/>
                  <a:gd name="T30" fmla="*/ 59 w 79"/>
                  <a:gd name="T31" fmla="*/ 42 h 63"/>
                  <a:gd name="T32" fmla="*/ 62 w 79"/>
                  <a:gd name="T33" fmla="*/ 38 h 63"/>
                  <a:gd name="T34" fmla="*/ 69 w 79"/>
                  <a:gd name="T35" fmla="*/ 26 h 63"/>
                  <a:gd name="T36" fmla="*/ 65 w 79"/>
                  <a:gd name="T37" fmla="*/ 12 h 63"/>
                  <a:gd name="T38" fmla="*/ 50 w 79"/>
                  <a:gd name="T39" fmla="*/ 14 h 63"/>
                  <a:gd name="T40" fmla="*/ 49 w 79"/>
                  <a:gd name="T41" fmla="*/ 21 h 63"/>
                  <a:gd name="T42" fmla="*/ 48 w 79"/>
                  <a:gd name="T43" fmla="*/ 39 h 63"/>
                  <a:gd name="T44" fmla="*/ 45 w 79"/>
                  <a:gd name="T45" fmla="*/ 50 h 63"/>
                  <a:gd name="T46" fmla="*/ 15 w 79"/>
                  <a:gd name="T47" fmla="*/ 53 h 63"/>
                  <a:gd name="T48" fmla="*/ 7 w 79"/>
                  <a:gd name="T49" fmla="*/ 34 h 63"/>
                  <a:gd name="T50" fmla="*/ 0 w 79"/>
                  <a:gd name="T51" fmla="*/ 2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9" h="63">
                    <a:moveTo>
                      <a:pt x="0" y="22"/>
                    </a:moveTo>
                    <a:cubicBezTo>
                      <a:pt x="7" y="19"/>
                      <a:pt x="14" y="16"/>
                      <a:pt x="20" y="13"/>
                    </a:cubicBezTo>
                    <a:cubicBezTo>
                      <a:pt x="22" y="15"/>
                      <a:pt x="21" y="16"/>
                      <a:pt x="20" y="17"/>
                    </a:cubicBezTo>
                    <a:cubicBezTo>
                      <a:pt x="17" y="20"/>
                      <a:pt x="14" y="23"/>
                      <a:pt x="12" y="26"/>
                    </a:cubicBezTo>
                    <a:cubicBezTo>
                      <a:pt x="8" y="33"/>
                      <a:pt x="9" y="39"/>
                      <a:pt x="13" y="46"/>
                    </a:cubicBezTo>
                    <a:cubicBezTo>
                      <a:pt x="16" y="50"/>
                      <a:pt x="19" y="51"/>
                      <a:pt x="24" y="50"/>
                    </a:cubicBezTo>
                    <a:cubicBezTo>
                      <a:pt x="28" y="49"/>
                      <a:pt x="31" y="46"/>
                      <a:pt x="32" y="42"/>
                    </a:cubicBezTo>
                    <a:cubicBezTo>
                      <a:pt x="32" y="40"/>
                      <a:pt x="32" y="37"/>
                      <a:pt x="32" y="35"/>
                    </a:cubicBezTo>
                    <a:cubicBezTo>
                      <a:pt x="33" y="28"/>
                      <a:pt x="33" y="21"/>
                      <a:pt x="35" y="14"/>
                    </a:cubicBezTo>
                    <a:cubicBezTo>
                      <a:pt x="37" y="6"/>
                      <a:pt x="43" y="2"/>
                      <a:pt x="51" y="1"/>
                    </a:cubicBezTo>
                    <a:cubicBezTo>
                      <a:pt x="57" y="0"/>
                      <a:pt x="62" y="3"/>
                      <a:pt x="66" y="7"/>
                    </a:cubicBezTo>
                    <a:cubicBezTo>
                      <a:pt x="70" y="12"/>
                      <a:pt x="72" y="18"/>
                      <a:pt x="73" y="24"/>
                    </a:cubicBezTo>
                    <a:cubicBezTo>
                      <a:pt x="73" y="26"/>
                      <a:pt x="73" y="27"/>
                      <a:pt x="73" y="28"/>
                    </a:cubicBezTo>
                    <a:cubicBezTo>
                      <a:pt x="73" y="30"/>
                      <a:pt x="74" y="32"/>
                      <a:pt x="76" y="32"/>
                    </a:cubicBezTo>
                    <a:cubicBezTo>
                      <a:pt x="77" y="32"/>
                      <a:pt x="78" y="33"/>
                      <a:pt x="79" y="34"/>
                    </a:cubicBezTo>
                    <a:cubicBezTo>
                      <a:pt x="75" y="37"/>
                      <a:pt x="63" y="42"/>
                      <a:pt x="59" y="42"/>
                    </a:cubicBezTo>
                    <a:cubicBezTo>
                      <a:pt x="60" y="40"/>
                      <a:pt x="61" y="39"/>
                      <a:pt x="62" y="38"/>
                    </a:cubicBezTo>
                    <a:cubicBezTo>
                      <a:pt x="65" y="34"/>
                      <a:pt x="68" y="31"/>
                      <a:pt x="69" y="26"/>
                    </a:cubicBezTo>
                    <a:cubicBezTo>
                      <a:pt x="70" y="21"/>
                      <a:pt x="69" y="16"/>
                      <a:pt x="65" y="12"/>
                    </a:cubicBezTo>
                    <a:cubicBezTo>
                      <a:pt x="61" y="7"/>
                      <a:pt x="53" y="8"/>
                      <a:pt x="50" y="14"/>
                    </a:cubicBezTo>
                    <a:cubicBezTo>
                      <a:pt x="49" y="16"/>
                      <a:pt x="49" y="19"/>
                      <a:pt x="49" y="21"/>
                    </a:cubicBezTo>
                    <a:cubicBezTo>
                      <a:pt x="48" y="27"/>
                      <a:pt x="49" y="33"/>
                      <a:pt x="48" y="39"/>
                    </a:cubicBezTo>
                    <a:cubicBezTo>
                      <a:pt x="47" y="42"/>
                      <a:pt x="47" y="46"/>
                      <a:pt x="45" y="50"/>
                    </a:cubicBezTo>
                    <a:cubicBezTo>
                      <a:pt x="39" y="60"/>
                      <a:pt x="24" y="63"/>
                      <a:pt x="15" y="53"/>
                    </a:cubicBezTo>
                    <a:cubicBezTo>
                      <a:pt x="11" y="47"/>
                      <a:pt x="8" y="41"/>
                      <a:pt x="7" y="34"/>
                    </a:cubicBezTo>
                    <a:cubicBezTo>
                      <a:pt x="5" y="27"/>
                      <a:pt x="5" y="27"/>
                      <a:pt x="0" y="2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0" name="Freeform 56">
                <a:extLst>
                  <a:ext uri="{FF2B5EF4-FFF2-40B4-BE49-F238E27FC236}">
                    <a16:creationId xmlns:a16="http://schemas.microsoft.com/office/drawing/2014/main" id="{67B36885-76BA-4B87-9989-58BAB32207E3}"/>
                  </a:ext>
                </a:extLst>
              </p:cNvPr>
              <p:cNvSpPr>
                <a:spLocks/>
              </p:cNvSpPr>
              <p:nvPr/>
            </p:nvSpPr>
            <p:spPr bwMode="auto">
              <a:xfrm>
                <a:off x="7902235" y="24263565"/>
                <a:ext cx="542679" cy="503354"/>
              </a:xfrm>
              <a:custGeom>
                <a:avLst/>
                <a:gdLst>
                  <a:gd name="T0" fmla="*/ 64 w 77"/>
                  <a:gd name="T1" fmla="*/ 40 h 72"/>
                  <a:gd name="T2" fmla="*/ 65 w 77"/>
                  <a:gd name="T3" fmla="*/ 37 h 72"/>
                  <a:gd name="T4" fmla="*/ 59 w 77"/>
                  <a:gd name="T5" fmla="*/ 30 h 72"/>
                  <a:gd name="T6" fmla="*/ 45 w 77"/>
                  <a:gd name="T7" fmla="*/ 32 h 72"/>
                  <a:gd name="T8" fmla="*/ 37 w 77"/>
                  <a:gd name="T9" fmla="*/ 32 h 72"/>
                  <a:gd name="T10" fmla="*/ 33 w 77"/>
                  <a:gd name="T11" fmla="*/ 33 h 72"/>
                  <a:gd name="T12" fmla="*/ 39 w 77"/>
                  <a:gd name="T13" fmla="*/ 41 h 72"/>
                  <a:gd name="T14" fmla="*/ 47 w 77"/>
                  <a:gd name="T15" fmla="*/ 52 h 72"/>
                  <a:gd name="T16" fmla="*/ 50 w 77"/>
                  <a:gd name="T17" fmla="*/ 56 h 72"/>
                  <a:gd name="T18" fmla="*/ 57 w 77"/>
                  <a:gd name="T19" fmla="*/ 55 h 72"/>
                  <a:gd name="T20" fmla="*/ 60 w 77"/>
                  <a:gd name="T21" fmla="*/ 51 h 72"/>
                  <a:gd name="T22" fmla="*/ 53 w 77"/>
                  <a:gd name="T23" fmla="*/ 72 h 72"/>
                  <a:gd name="T24" fmla="*/ 52 w 77"/>
                  <a:gd name="T25" fmla="*/ 71 h 72"/>
                  <a:gd name="T26" fmla="*/ 48 w 77"/>
                  <a:gd name="T27" fmla="*/ 60 h 72"/>
                  <a:gd name="T28" fmla="*/ 31 w 77"/>
                  <a:gd name="T29" fmla="*/ 37 h 72"/>
                  <a:gd name="T30" fmla="*/ 26 w 77"/>
                  <a:gd name="T31" fmla="*/ 33 h 72"/>
                  <a:gd name="T32" fmla="*/ 13 w 77"/>
                  <a:gd name="T33" fmla="*/ 27 h 72"/>
                  <a:gd name="T34" fmla="*/ 2 w 77"/>
                  <a:gd name="T35" fmla="*/ 31 h 72"/>
                  <a:gd name="T36" fmla="*/ 1 w 77"/>
                  <a:gd name="T37" fmla="*/ 32 h 72"/>
                  <a:gd name="T38" fmla="*/ 0 w 77"/>
                  <a:gd name="T39" fmla="*/ 30 h 72"/>
                  <a:gd name="T40" fmla="*/ 12 w 77"/>
                  <a:gd name="T41" fmla="*/ 1 h 72"/>
                  <a:gd name="T42" fmla="*/ 13 w 77"/>
                  <a:gd name="T43" fmla="*/ 0 h 72"/>
                  <a:gd name="T44" fmla="*/ 13 w 77"/>
                  <a:gd name="T45" fmla="*/ 3 h 72"/>
                  <a:gd name="T46" fmla="*/ 18 w 77"/>
                  <a:gd name="T47" fmla="*/ 12 h 72"/>
                  <a:gd name="T48" fmla="*/ 30 w 77"/>
                  <a:gd name="T49" fmla="*/ 17 h 72"/>
                  <a:gd name="T50" fmla="*/ 34 w 77"/>
                  <a:gd name="T51" fmla="*/ 18 h 72"/>
                  <a:gd name="T52" fmla="*/ 67 w 77"/>
                  <a:gd name="T53" fmla="*/ 14 h 72"/>
                  <a:gd name="T54" fmla="*/ 76 w 77"/>
                  <a:gd name="T55" fmla="*/ 8 h 72"/>
                  <a:gd name="T56" fmla="*/ 77 w 77"/>
                  <a:gd name="T57" fmla="*/ 10 h 72"/>
                  <a:gd name="T58" fmla="*/ 66 w 77"/>
                  <a:gd name="T59" fmla="*/ 39 h 72"/>
                  <a:gd name="T60" fmla="*/ 64 w 77"/>
                  <a:gd name="T61" fmla="*/ 4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72">
                    <a:moveTo>
                      <a:pt x="64" y="40"/>
                    </a:moveTo>
                    <a:cubicBezTo>
                      <a:pt x="65" y="39"/>
                      <a:pt x="65" y="38"/>
                      <a:pt x="65" y="37"/>
                    </a:cubicBezTo>
                    <a:cubicBezTo>
                      <a:pt x="67" y="31"/>
                      <a:pt x="66" y="30"/>
                      <a:pt x="59" y="30"/>
                    </a:cubicBezTo>
                    <a:cubicBezTo>
                      <a:pt x="54" y="31"/>
                      <a:pt x="50" y="31"/>
                      <a:pt x="45" y="32"/>
                    </a:cubicBezTo>
                    <a:cubicBezTo>
                      <a:pt x="42" y="32"/>
                      <a:pt x="40" y="32"/>
                      <a:pt x="37" y="32"/>
                    </a:cubicBezTo>
                    <a:cubicBezTo>
                      <a:pt x="36" y="33"/>
                      <a:pt x="35" y="33"/>
                      <a:pt x="33" y="33"/>
                    </a:cubicBezTo>
                    <a:cubicBezTo>
                      <a:pt x="35" y="36"/>
                      <a:pt x="37" y="39"/>
                      <a:pt x="39" y="41"/>
                    </a:cubicBezTo>
                    <a:cubicBezTo>
                      <a:pt x="41" y="45"/>
                      <a:pt x="44" y="48"/>
                      <a:pt x="47" y="52"/>
                    </a:cubicBezTo>
                    <a:cubicBezTo>
                      <a:pt x="48" y="53"/>
                      <a:pt x="49" y="55"/>
                      <a:pt x="50" y="56"/>
                    </a:cubicBezTo>
                    <a:cubicBezTo>
                      <a:pt x="53" y="58"/>
                      <a:pt x="55" y="58"/>
                      <a:pt x="57" y="55"/>
                    </a:cubicBezTo>
                    <a:cubicBezTo>
                      <a:pt x="58" y="54"/>
                      <a:pt x="59" y="53"/>
                      <a:pt x="60" y="51"/>
                    </a:cubicBezTo>
                    <a:cubicBezTo>
                      <a:pt x="60" y="55"/>
                      <a:pt x="56" y="68"/>
                      <a:pt x="53" y="72"/>
                    </a:cubicBezTo>
                    <a:cubicBezTo>
                      <a:pt x="53" y="71"/>
                      <a:pt x="52" y="71"/>
                      <a:pt x="52" y="71"/>
                    </a:cubicBezTo>
                    <a:cubicBezTo>
                      <a:pt x="52" y="67"/>
                      <a:pt x="50" y="64"/>
                      <a:pt x="48" y="60"/>
                    </a:cubicBezTo>
                    <a:cubicBezTo>
                      <a:pt x="42" y="53"/>
                      <a:pt x="37" y="45"/>
                      <a:pt x="31" y="37"/>
                    </a:cubicBezTo>
                    <a:cubicBezTo>
                      <a:pt x="30" y="35"/>
                      <a:pt x="29" y="34"/>
                      <a:pt x="26" y="33"/>
                    </a:cubicBezTo>
                    <a:cubicBezTo>
                      <a:pt x="22" y="31"/>
                      <a:pt x="17" y="29"/>
                      <a:pt x="13" y="27"/>
                    </a:cubicBezTo>
                    <a:cubicBezTo>
                      <a:pt x="7" y="25"/>
                      <a:pt x="6" y="25"/>
                      <a:pt x="2" y="31"/>
                    </a:cubicBezTo>
                    <a:cubicBezTo>
                      <a:pt x="2" y="31"/>
                      <a:pt x="1" y="31"/>
                      <a:pt x="1" y="32"/>
                    </a:cubicBezTo>
                    <a:cubicBezTo>
                      <a:pt x="1" y="31"/>
                      <a:pt x="0" y="31"/>
                      <a:pt x="0" y="30"/>
                    </a:cubicBezTo>
                    <a:cubicBezTo>
                      <a:pt x="4" y="20"/>
                      <a:pt x="8" y="11"/>
                      <a:pt x="12" y="1"/>
                    </a:cubicBezTo>
                    <a:cubicBezTo>
                      <a:pt x="12" y="1"/>
                      <a:pt x="12" y="0"/>
                      <a:pt x="13" y="0"/>
                    </a:cubicBezTo>
                    <a:cubicBezTo>
                      <a:pt x="13" y="1"/>
                      <a:pt x="13" y="2"/>
                      <a:pt x="13" y="3"/>
                    </a:cubicBezTo>
                    <a:cubicBezTo>
                      <a:pt x="12" y="8"/>
                      <a:pt x="13" y="10"/>
                      <a:pt x="18" y="12"/>
                    </a:cubicBezTo>
                    <a:cubicBezTo>
                      <a:pt x="22" y="14"/>
                      <a:pt x="26" y="16"/>
                      <a:pt x="30" y="17"/>
                    </a:cubicBezTo>
                    <a:cubicBezTo>
                      <a:pt x="31" y="18"/>
                      <a:pt x="33" y="18"/>
                      <a:pt x="34" y="18"/>
                    </a:cubicBezTo>
                    <a:cubicBezTo>
                      <a:pt x="45" y="17"/>
                      <a:pt x="56" y="15"/>
                      <a:pt x="67" y="14"/>
                    </a:cubicBezTo>
                    <a:cubicBezTo>
                      <a:pt x="70" y="13"/>
                      <a:pt x="74" y="12"/>
                      <a:pt x="76" y="8"/>
                    </a:cubicBezTo>
                    <a:cubicBezTo>
                      <a:pt x="77" y="9"/>
                      <a:pt x="77" y="10"/>
                      <a:pt x="77" y="10"/>
                    </a:cubicBezTo>
                    <a:cubicBezTo>
                      <a:pt x="74" y="20"/>
                      <a:pt x="70" y="29"/>
                      <a:pt x="66" y="39"/>
                    </a:cubicBezTo>
                    <a:cubicBezTo>
                      <a:pt x="66" y="39"/>
                      <a:pt x="66" y="39"/>
                      <a:pt x="64" y="4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1" name="Freeform 57">
                <a:extLst>
                  <a:ext uri="{FF2B5EF4-FFF2-40B4-BE49-F238E27FC236}">
                    <a16:creationId xmlns:a16="http://schemas.microsoft.com/office/drawing/2014/main" id="{4018EAC7-7004-4BD9-9402-D3B0CA3BFADB}"/>
                  </a:ext>
                </a:extLst>
              </p:cNvPr>
              <p:cNvSpPr>
                <a:spLocks/>
              </p:cNvSpPr>
              <p:nvPr/>
            </p:nvSpPr>
            <p:spPr bwMode="auto">
              <a:xfrm>
                <a:off x="8098858" y="23484939"/>
                <a:ext cx="479759" cy="424705"/>
              </a:xfrm>
              <a:custGeom>
                <a:avLst/>
                <a:gdLst>
                  <a:gd name="T0" fmla="*/ 5 w 68"/>
                  <a:gd name="T1" fmla="*/ 10 h 61"/>
                  <a:gd name="T2" fmla="*/ 5 w 68"/>
                  <a:gd name="T3" fmla="*/ 13 h 61"/>
                  <a:gd name="T4" fmla="*/ 12 w 68"/>
                  <a:gd name="T5" fmla="*/ 20 h 61"/>
                  <a:gd name="T6" fmla="*/ 37 w 68"/>
                  <a:gd name="T7" fmla="*/ 22 h 61"/>
                  <a:gd name="T8" fmla="*/ 61 w 68"/>
                  <a:gd name="T9" fmla="*/ 23 h 61"/>
                  <a:gd name="T10" fmla="*/ 64 w 68"/>
                  <a:gd name="T11" fmla="*/ 23 h 61"/>
                  <a:gd name="T12" fmla="*/ 63 w 68"/>
                  <a:gd name="T13" fmla="*/ 14 h 61"/>
                  <a:gd name="T14" fmla="*/ 58 w 68"/>
                  <a:gd name="T15" fmla="*/ 6 h 61"/>
                  <a:gd name="T16" fmla="*/ 50 w 68"/>
                  <a:gd name="T17" fmla="*/ 1 h 61"/>
                  <a:gd name="T18" fmla="*/ 68 w 68"/>
                  <a:gd name="T19" fmla="*/ 2 h 61"/>
                  <a:gd name="T20" fmla="*/ 64 w 68"/>
                  <a:gd name="T21" fmla="*/ 61 h 61"/>
                  <a:gd name="T22" fmla="*/ 46 w 68"/>
                  <a:gd name="T23" fmla="*/ 60 h 61"/>
                  <a:gd name="T24" fmla="*/ 47 w 68"/>
                  <a:gd name="T25" fmla="*/ 57 h 61"/>
                  <a:gd name="T26" fmla="*/ 49 w 68"/>
                  <a:gd name="T27" fmla="*/ 57 h 61"/>
                  <a:gd name="T28" fmla="*/ 63 w 68"/>
                  <a:gd name="T29" fmla="*/ 40 h 61"/>
                  <a:gd name="T30" fmla="*/ 60 w 68"/>
                  <a:gd name="T31" fmla="*/ 39 h 61"/>
                  <a:gd name="T32" fmla="*/ 17 w 68"/>
                  <a:gd name="T33" fmla="*/ 36 h 61"/>
                  <a:gd name="T34" fmla="*/ 12 w 68"/>
                  <a:gd name="T35" fmla="*/ 35 h 61"/>
                  <a:gd name="T36" fmla="*/ 3 w 68"/>
                  <a:gd name="T37" fmla="*/ 41 h 61"/>
                  <a:gd name="T38" fmla="*/ 2 w 68"/>
                  <a:gd name="T39" fmla="*/ 45 h 61"/>
                  <a:gd name="T40" fmla="*/ 2 w 68"/>
                  <a:gd name="T41" fmla="*/ 36 h 61"/>
                  <a:gd name="T42" fmla="*/ 2 w 68"/>
                  <a:gd name="T43" fmla="*/ 27 h 61"/>
                  <a:gd name="T44" fmla="*/ 3 w 68"/>
                  <a:gd name="T45" fmla="*/ 18 h 61"/>
                  <a:gd name="T46" fmla="*/ 4 w 68"/>
                  <a:gd name="T47" fmla="*/ 9 h 61"/>
                  <a:gd name="T48" fmla="*/ 5 w 68"/>
                  <a:gd name="T49"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8" h="61">
                    <a:moveTo>
                      <a:pt x="5" y="10"/>
                    </a:moveTo>
                    <a:cubicBezTo>
                      <a:pt x="5" y="11"/>
                      <a:pt x="5" y="12"/>
                      <a:pt x="5" y="13"/>
                    </a:cubicBezTo>
                    <a:cubicBezTo>
                      <a:pt x="6" y="17"/>
                      <a:pt x="8" y="19"/>
                      <a:pt x="12" y="20"/>
                    </a:cubicBezTo>
                    <a:cubicBezTo>
                      <a:pt x="20" y="20"/>
                      <a:pt x="29" y="21"/>
                      <a:pt x="37" y="22"/>
                    </a:cubicBezTo>
                    <a:cubicBezTo>
                      <a:pt x="45" y="22"/>
                      <a:pt x="53" y="23"/>
                      <a:pt x="61" y="23"/>
                    </a:cubicBezTo>
                    <a:cubicBezTo>
                      <a:pt x="62" y="23"/>
                      <a:pt x="63" y="23"/>
                      <a:pt x="64" y="23"/>
                    </a:cubicBezTo>
                    <a:cubicBezTo>
                      <a:pt x="65" y="20"/>
                      <a:pt x="64" y="17"/>
                      <a:pt x="63" y="14"/>
                    </a:cubicBezTo>
                    <a:cubicBezTo>
                      <a:pt x="62" y="10"/>
                      <a:pt x="61" y="8"/>
                      <a:pt x="58" y="6"/>
                    </a:cubicBezTo>
                    <a:cubicBezTo>
                      <a:pt x="55" y="4"/>
                      <a:pt x="52" y="3"/>
                      <a:pt x="50" y="1"/>
                    </a:cubicBezTo>
                    <a:cubicBezTo>
                      <a:pt x="56" y="0"/>
                      <a:pt x="62" y="1"/>
                      <a:pt x="68" y="2"/>
                    </a:cubicBezTo>
                    <a:cubicBezTo>
                      <a:pt x="67" y="21"/>
                      <a:pt x="65" y="41"/>
                      <a:pt x="64" y="61"/>
                    </a:cubicBezTo>
                    <a:cubicBezTo>
                      <a:pt x="58" y="61"/>
                      <a:pt x="52" y="61"/>
                      <a:pt x="46" y="60"/>
                    </a:cubicBezTo>
                    <a:cubicBezTo>
                      <a:pt x="46" y="59"/>
                      <a:pt x="46" y="58"/>
                      <a:pt x="47" y="57"/>
                    </a:cubicBezTo>
                    <a:cubicBezTo>
                      <a:pt x="47" y="57"/>
                      <a:pt x="48" y="57"/>
                      <a:pt x="49" y="57"/>
                    </a:cubicBezTo>
                    <a:cubicBezTo>
                      <a:pt x="58" y="55"/>
                      <a:pt x="63" y="50"/>
                      <a:pt x="63" y="40"/>
                    </a:cubicBezTo>
                    <a:cubicBezTo>
                      <a:pt x="62" y="39"/>
                      <a:pt x="61" y="39"/>
                      <a:pt x="60" y="39"/>
                    </a:cubicBezTo>
                    <a:cubicBezTo>
                      <a:pt x="46" y="38"/>
                      <a:pt x="31" y="37"/>
                      <a:pt x="17" y="36"/>
                    </a:cubicBezTo>
                    <a:cubicBezTo>
                      <a:pt x="15" y="36"/>
                      <a:pt x="13" y="35"/>
                      <a:pt x="12" y="35"/>
                    </a:cubicBezTo>
                    <a:cubicBezTo>
                      <a:pt x="7" y="35"/>
                      <a:pt x="4" y="36"/>
                      <a:pt x="3" y="41"/>
                    </a:cubicBezTo>
                    <a:cubicBezTo>
                      <a:pt x="3" y="42"/>
                      <a:pt x="3" y="43"/>
                      <a:pt x="2" y="45"/>
                    </a:cubicBezTo>
                    <a:cubicBezTo>
                      <a:pt x="0" y="41"/>
                      <a:pt x="2" y="38"/>
                      <a:pt x="2" y="36"/>
                    </a:cubicBezTo>
                    <a:cubicBezTo>
                      <a:pt x="2" y="33"/>
                      <a:pt x="2" y="30"/>
                      <a:pt x="2" y="27"/>
                    </a:cubicBezTo>
                    <a:cubicBezTo>
                      <a:pt x="2" y="24"/>
                      <a:pt x="2" y="21"/>
                      <a:pt x="3" y="18"/>
                    </a:cubicBezTo>
                    <a:cubicBezTo>
                      <a:pt x="3" y="15"/>
                      <a:pt x="2" y="12"/>
                      <a:pt x="4" y="9"/>
                    </a:cubicBezTo>
                    <a:cubicBezTo>
                      <a:pt x="4" y="9"/>
                      <a:pt x="4" y="10"/>
                      <a:pt x="5" y="1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2" name="Freeform 58">
                <a:extLst>
                  <a:ext uri="{FF2B5EF4-FFF2-40B4-BE49-F238E27FC236}">
                    <a16:creationId xmlns:a16="http://schemas.microsoft.com/office/drawing/2014/main" id="{35BAD759-B240-4EB7-9681-EBBBFAC24096}"/>
                  </a:ext>
                </a:extLst>
              </p:cNvPr>
              <p:cNvSpPr>
                <a:spLocks/>
              </p:cNvSpPr>
              <p:nvPr/>
            </p:nvSpPr>
            <p:spPr bwMode="auto">
              <a:xfrm>
                <a:off x="6510147" y="20480543"/>
                <a:ext cx="432570" cy="542679"/>
              </a:xfrm>
              <a:custGeom>
                <a:avLst/>
                <a:gdLst>
                  <a:gd name="T0" fmla="*/ 6 w 61"/>
                  <a:gd name="T1" fmla="*/ 77 h 77"/>
                  <a:gd name="T2" fmla="*/ 5 w 61"/>
                  <a:gd name="T3" fmla="*/ 71 h 77"/>
                  <a:gd name="T4" fmla="*/ 5 w 61"/>
                  <a:gd name="T5" fmla="*/ 14 h 77"/>
                  <a:gd name="T6" fmla="*/ 0 w 61"/>
                  <a:gd name="T7" fmla="*/ 1 h 77"/>
                  <a:gd name="T8" fmla="*/ 29 w 61"/>
                  <a:gd name="T9" fmla="*/ 14 h 77"/>
                  <a:gd name="T10" fmla="*/ 25 w 61"/>
                  <a:gd name="T11" fmla="*/ 13 h 77"/>
                  <a:gd name="T12" fmla="*/ 20 w 61"/>
                  <a:gd name="T13" fmla="*/ 16 h 77"/>
                  <a:gd name="T14" fmla="*/ 20 w 61"/>
                  <a:gd name="T15" fmla="*/ 19 h 77"/>
                  <a:gd name="T16" fmla="*/ 19 w 61"/>
                  <a:gd name="T17" fmla="*/ 55 h 77"/>
                  <a:gd name="T18" fmla="*/ 20 w 61"/>
                  <a:gd name="T19" fmla="*/ 57 h 77"/>
                  <a:gd name="T20" fmla="*/ 21 w 61"/>
                  <a:gd name="T21" fmla="*/ 57 h 77"/>
                  <a:gd name="T22" fmla="*/ 45 w 61"/>
                  <a:gd name="T23" fmla="*/ 31 h 77"/>
                  <a:gd name="T24" fmla="*/ 45 w 61"/>
                  <a:gd name="T25" fmla="*/ 31 h 77"/>
                  <a:gd name="T26" fmla="*/ 44 w 61"/>
                  <a:gd name="T27" fmla="*/ 21 h 77"/>
                  <a:gd name="T28" fmla="*/ 43 w 61"/>
                  <a:gd name="T29" fmla="*/ 19 h 77"/>
                  <a:gd name="T30" fmla="*/ 61 w 61"/>
                  <a:gd name="T31" fmla="*/ 26 h 77"/>
                  <a:gd name="T32" fmla="*/ 59 w 61"/>
                  <a:gd name="T33" fmla="*/ 27 h 77"/>
                  <a:gd name="T34" fmla="*/ 49 w 61"/>
                  <a:gd name="T35" fmla="*/ 32 h 77"/>
                  <a:gd name="T36" fmla="*/ 10 w 61"/>
                  <a:gd name="T37" fmla="*/ 73 h 77"/>
                  <a:gd name="T38" fmla="*/ 6 w 61"/>
                  <a:gd name="T39"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77">
                    <a:moveTo>
                      <a:pt x="6" y="77"/>
                    </a:moveTo>
                    <a:cubicBezTo>
                      <a:pt x="5" y="74"/>
                      <a:pt x="5" y="73"/>
                      <a:pt x="5" y="71"/>
                    </a:cubicBezTo>
                    <a:cubicBezTo>
                      <a:pt x="5" y="52"/>
                      <a:pt x="5" y="33"/>
                      <a:pt x="5" y="14"/>
                    </a:cubicBezTo>
                    <a:cubicBezTo>
                      <a:pt x="5" y="9"/>
                      <a:pt x="5" y="4"/>
                      <a:pt x="0" y="1"/>
                    </a:cubicBezTo>
                    <a:cubicBezTo>
                      <a:pt x="4" y="0"/>
                      <a:pt x="26" y="10"/>
                      <a:pt x="29" y="14"/>
                    </a:cubicBezTo>
                    <a:cubicBezTo>
                      <a:pt x="28" y="13"/>
                      <a:pt x="27" y="13"/>
                      <a:pt x="25" y="13"/>
                    </a:cubicBezTo>
                    <a:cubicBezTo>
                      <a:pt x="22" y="12"/>
                      <a:pt x="21" y="13"/>
                      <a:pt x="20" y="16"/>
                    </a:cubicBezTo>
                    <a:cubicBezTo>
                      <a:pt x="20" y="17"/>
                      <a:pt x="20" y="18"/>
                      <a:pt x="20" y="19"/>
                    </a:cubicBezTo>
                    <a:cubicBezTo>
                      <a:pt x="19" y="31"/>
                      <a:pt x="19" y="43"/>
                      <a:pt x="19" y="55"/>
                    </a:cubicBezTo>
                    <a:cubicBezTo>
                      <a:pt x="19" y="55"/>
                      <a:pt x="19" y="56"/>
                      <a:pt x="20" y="57"/>
                    </a:cubicBezTo>
                    <a:cubicBezTo>
                      <a:pt x="20" y="57"/>
                      <a:pt x="21" y="57"/>
                      <a:pt x="21" y="57"/>
                    </a:cubicBezTo>
                    <a:cubicBezTo>
                      <a:pt x="29" y="48"/>
                      <a:pt x="37" y="40"/>
                      <a:pt x="45" y="31"/>
                    </a:cubicBezTo>
                    <a:cubicBezTo>
                      <a:pt x="45" y="31"/>
                      <a:pt x="45" y="31"/>
                      <a:pt x="45" y="31"/>
                    </a:cubicBezTo>
                    <a:cubicBezTo>
                      <a:pt x="49" y="26"/>
                      <a:pt x="49" y="24"/>
                      <a:pt x="44" y="21"/>
                    </a:cubicBezTo>
                    <a:cubicBezTo>
                      <a:pt x="43" y="20"/>
                      <a:pt x="43" y="20"/>
                      <a:pt x="43" y="19"/>
                    </a:cubicBezTo>
                    <a:cubicBezTo>
                      <a:pt x="49" y="20"/>
                      <a:pt x="55" y="23"/>
                      <a:pt x="61" y="26"/>
                    </a:cubicBezTo>
                    <a:cubicBezTo>
                      <a:pt x="60" y="27"/>
                      <a:pt x="60" y="27"/>
                      <a:pt x="59" y="27"/>
                    </a:cubicBezTo>
                    <a:cubicBezTo>
                      <a:pt x="55" y="27"/>
                      <a:pt x="52" y="29"/>
                      <a:pt x="49" y="32"/>
                    </a:cubicBezTo>
                    <a:cubicBezTo>
                      <a:pt x="36" y="46"/>
                      <a:pt x="23" y="60"/>
                      <a:pt x="10" y="73"/>
                    </a:cubicBezTo>
                    <a:cubicBezTo>
                      <a:pt x="9" y="74"/>
                      <a:pt x="8" y="75"/>
                      <a:pt x="6"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3" name="Freeform 59">
                <a:extLst>
                  <a:ext uri="{FF2B5EF4-FFF2-40B4-BE49-F238E27FC236}">
                    <a16:creationId xmlns:a16="http://schemas.microsoft.com/office/drawing/2014/main" id="{8E8CE081-A623-4054-907F-BB84B3247BC2}"/>
                  </a:ext>
                </a:extLst>
              </p:cNvPr>
              <p:cNvSpPr>
                <a:spLocks/>
              </p:cNvSpPr>
              <p:nvPr/>
            </p:nvSpPr>
            <p:spPr bwMode="auto">
              <a:xfrm>
                <a:off x="2585558" y="22053525"/>
                <a:ext cx="495489" cy="432570"/>
              </a:xfrm>
              <a:custGeom>
                <a:avLst/>
                <a:gdLst>
                  <a:gd name="T0" fmla="*/ 0 w 71"/>
                  <a:gd name="T1" fmla="*/ 32 h 61"/>
                  <a:gd name="T2" fmla="*/ 15 w 71"/>
                  <a:gd name="T3" fmla="*/ 0 h 61"/>
                  <a:gd name="T4" fmla="*/ 14 w 71"/>
                  <a:gd name="T5" fmla="*/ 3 h 61"/>
                  <a:gd name="T6" fmla="*/ 19 w 71"/>
                  <a:gd name="T7" fmla="*/ 13 h 61"/>
                  <a:gd name="T8" fmla="*/ 58 w 71"/>
                  <a:gd name="T9" fmla="*/ 33 h 61"/>
                  <a:gd name="T10" fmla="*/ 68 w 71"/>
                  <a:gd name="T11" fmla="*/ 31 h 61"/>
                  <a:gd name="T12" fmla="*/ 71 w 71"/>
                  <a:gd name="T13" fmla="*/ 28 h 61"/>
                  <a:gd name="T14" fmla="*/ 56 w 71"/>
                  <a:gd name="T15" fmla="*/ 61 h 61"/>
                  <a:gd name="T16" fmla="*/ 56 w 71"/>
                  <a:gd name="T17" fmla="*/ 57 h 61"/>
                  <a:gd name="T18" fmla="*/ 52 w 71"/>
                  <a:gd name="T19" fmla="*/ 47 h 61"/>
                  <a:gd name="T20" fmla="*/ 13 w 71"/>
                  <a:gd name="T21" fmla="*/ 28 h 61"/>
                  <a:gd name="T22" fmla="*/ 1 w 71"/>
                  <a:gd name="T23" fmla="*/ 30 h 61"/>
                  <a:gd name="T24" fmla="*/ 0 w 71"/>
                  <a:gd name="T25" fmla="*/ 3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61">
                    <a:moveTo>
                      <a:pt x="0" y="32"/>
                    </a:moveTo>
                    <a:cubicBezTo>
                      <a:pt x="0" y="27"/>
                      <a:pt x="11" y="4"/>
                      <a:pt x="15" y="0"/>
                    </a:cubicBezTo>
                    <a:cubicBezTo>
                      <a:pt x="14" y="1"/>
                      <a:pt x="14" y="2"/>
                      <a:pt x="14" y="3"/>
                    </a:cubicBezTo>
                    <a:cubicBezTo>
                      <a:pt x="13" y="9"/>
                      <a:pt x="14" y="11"/>
                      <a:pt x="19" y="13"/>
                    </a:cubicBezTo>
                    <a:cubicBezTo>
                      <a:pt x="32" y="20"/>
                      <a:pt x="45" y="27"/>
                      <a:pt x="58" y="33"/>
                    </a:cubicBezTo>
                    <a:cubicBezTo>
                      <a:pt x="63" y="36"/>
                      <a:pt x="65" y="35"/>
                      <a:pt x="68" y="31"/>
                    </a:cubicBezTo>
                    <a:cubicBezTo>
                      <a:pt x="69" y="30"/>
                      <a:pt x="70" y="29"/>
                      <a:pt x="71" y="28"/>
                    </a:cubicBezTo>
                    <a:cubicBezTo>
                      <a:pt x="70" y="32"/>
                      <a:pt x="60" y="56"/>
                      <a:pt x="56" y="61"/>
                    </a:cubicBezTo>
                    <a:cubicBezTo>
                      <a:pt x="56" y="59"/>
                      <a:pt x="56" y="58"/>
                      <a:pt x="56" y="57"/>
                    </a:cubicBezTo>
                    <a:cubicBezTo>
                      <a:pt x="57" y="52"/>
                      <a:pt x="56" y="50"/>
                      <a:pt x="52" y="47"/>
                    </a:cubicBezTo>
                    <a:cubicBezTo>
                      <a:pt x="39" y="41"/>
                      <a:pt x="26" y="34"/>
                      <a:pt x="13" y="28"/>
                    </a:cubicBezTo>
                    <a:cubicBezTo>
                      <a:pt x="7" y="25"/>
                      <a:pt x="6" y="25"/>
                      <a:pt x="1" y="30"/>
                    </a:cubicBezTo>
                    <a:cubicBezTo>
                      <a:pt x="1" y="31"/>
                      <a:pt x="1" y="31"/>
                      <a:pt x="0" y="3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4" name="Freeform 60">
                <a:extLst>
                  <a:ext uri="{FF2B5EF4-FFF2-40B4-BE49-F238E27FC236}">
                    <a16:creationId xmlns:a16="http://schemas.microsoft.com/office/drawing/2014/main" id="{404E5F0E-9B1C-4DFA-8827-BB06ABFB6B59}"/>
                  </a:ext>
                </a:extLst>
              </p:cNvPr>
              <p:cNvSpPr>
                <a:spLocks/>
              </p:cNvSpPr>
              <p:nvPr/>
            </p:nvSpPr>
            <p:spPr bwMode="auto">
              <a:xfrm>
                <a:off x="8090993" y="22863611"/>
                <a:ext cx="479759" cy="314596"/>
              </a:xfrm>
              <a:custGeom>
                <a:avLst/>
                <a:gdLst>
                  <a:gd name="T0" fmla="*/ 5 w 69"/>
                  <a:gd name="T1" fmla="*/ 45 h 45"/>
                  <a:gd name="T2" fmla="*/ 0 w 69"/>
                  <a:gd name="T3" fmla="*/ 13 h 45"/>
                  <a:gd name="T4" fmla="*/ 1 w 69"/>
                  <a:gd name="T5" fmla="*/ 11 h 45"/>
                  <a:gd name="T6" fmla="*/ 3 w 69"/>
                  <a:gd name="T7" fmla="*/ 15 h 45"/>
                  <a:gd name="T8" fmla="*/ 11 w 69"/>
                  <a:gd name="T9" fmla="*/ 19 h 45"/>
                  <a:gd name="T10" fmla="*/ 47 w 69"/>
                  <a:gd name="T11" fmla="*/ 13 h 45"/>
                  <a:gd name="T12" fmla="*/ 55 w 69"/>
                  <a:gd name="T13" fmla="*/ 12 h 45"/>
                  <a:gd name="T14" fmla="*/ 62 w 69"/>
                  <a:gd name="T15" fmla="*/ 5 h 45"/>
                  <a:gd name="T16" fmla="*/ 62 w 69"/>
                  <a:gd name="T17" fmla="*/ 0 h 45"/>
                  <a:gd name="T18" fmla="*/ 64 w 69"/>
                  <a:gd name="T19" fmla="*/ 3 h 45"/>
                  <a:gd name="T20" fmla="*/ 69 w 69"/>
                  <a:gd name="T21" fmla="*/ 35 h 45"/>
                  <a:gd name="T22" fmla="*/ 67 w 69"/>
                  <a:gd name="T23" fmla="*/ 35 h 45"/>
                  <a:gd name="T24" fmla="*/ 66 w 69"/>
                  <a:gd name="T25" fmla="*/ 33 h 45"/>
                  <a:gd name="T26" fmla="*/ 57 w 69"/>
                  <a:gd name="T27" fmla="*/ 27 h 45"/>
                  <a:gd name="T28" fmla="*/ 14 w 69"/>
                  <a:gd name="T29" fmla="*/ 35 h 45"/>
                  <a:gd name="T30" fmla="*/ 7 w 69"/>
                  <a:gd name="T31" fmla="*/ 42 h 45"/>
                  <a:gd name="T32" fmla="*/ 6 w 69"/>
                  <a:gd name="T33" fmla="*/ 45 h 45"/>
                  <a:gd name="T34" fmla="*/ 5 w 69"/>
                  <a:gd name="T3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9" h="45">
                    <a:moveTo>
                      <a:pt x="5" y="45"/>
                    </a:moveTo>
                    <a:cubicBezTo>
                      <a:pt x="3" y="35"/>
                      <a:pt x="2" y="24"/>
                      <a:pt x="0" y="13"/>
                    </a:cubicBezTo>
                    <a:cubicBezTo>
                      <a:pt x="0" y="13"/>
                      <a:pt x="0" y="12"/>
                      <a:pt x="1" y="11"/>
                    </a:cubicBezTo>
                    <a:cubicBezTo>
                      <a:pt x="2" y="13"/>
                      <a:pt x="2" y="14"/>
                      <a:pt x="3" y="15"/>
                    </a:cubicBezTo>
                    <a:cubicBezTo>
                      <a:pt x="5" y="19"/>
                      <a:pt x="6" y="20"/>
                      <a:pt x="11" y="19"/>
                    </a:cubicBezTo>
                    <a:cubicBezTo>
                      <a:pt x="23" y="17"/>
                      <a:pt x="35" y="15"/>
                      <a:pt x="47" y="13"/>
                    </a:cubicBezTo>
                    <a:cubicBezTo>
                      <a:pt x="50" y="13"/>
                      <a:pt x="52" y="12"/>
                      <a:pt x="55" y="12"/>
                    </a:cubicBezTo>
                    <a:cubicBezTo>
                      <a:pt x="60" y="11"/>
                      <a:pt x="61" y="9"/>
                      <a:pt x="62" y="5"/>
                    </a:cubicBezTo>
                    <a:cubicBezTo>
                      <a:pt x="62" y="4"/>
                      <a:pt x="62" y="3"/>
                      <a:pt x="62" y="0"/>
                    </a:cubicBezTo>
                    <a:cubicBezTo>
                      <a:pt x="63" y="2"/>
                      <a:pt x="64" y="3"/>
                      <a:pt x="64" y="3"/>
                    </a:cubicBezTo>
                    <a:cubicBezTo>
                      <a:pt x="65" y="14"/>
                      <a:pt x="67" y="24"/>
                      <a:pt x="69" y="35"/>
                    </a:cubicBezTo>
                    <a:cubicBezTo>
                      <a:pt x="68" y="35"/>
                      <a:pt x="68" y="35"/>
                      <a:pt x="67" y="35"/>
                    </a:cubicBezTo>
                    <a:cubicBezTo>
                      <a:pt x="67" y="35"/>
                      <a:pt x="66" y="34"/>
                      <a:pt x="66" y="33"/>
                    </a:cubicBezTo>
                    <a:cubicBezTo>
                      <a:pt x="64" y="28"/>
                      <a:pt x="62" y="27"/>
                      <a:pt x="57" y="27"/>
                    </a:cubicBezTo>
                    <a:cubicBezTo>
                      <a:pt x="43" y="30"/>
                      <a:pt x="28" y="32"/>
                      <a:pt x="14" y="35"/>
                    </a:cubicBezTo>
                    <a:cubicBezTo>
                      <a:pt x="9" y="35"/>
                      <a:pt x="7" y="37"/>
                      <a:pt x="7" y="42"/>
                    </a:cubicBezTo>
                    <a:cubicBezTo>
                      <a:pt x="7" y="43"/>
                      <a:pt x="6" y="44"/>
                      <a:pt x="6" y="45"/>
                    </a:cubicBezTo>
                    <a:cubicBezTo>
                      <a:pt x="6" y="45"/>
                      <a:pt x="5" y="45"/>
                      <a:pt x="5" y="45"/>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5" name="Freeform 61">
                <a:extLst>
                  <a:ext uri="{FF2B5EF4-FFF2-40B4-BE49-F238E27FC236}">
                    <a16:creationId xmlns:a16="http://schemas.microsoft.com/office/drawing/2014/main" id="{203E702D-7AE6-4B01-B868-0C7BE3CB52D1}"/>
                  </a:ext>
                </a:extLst>
              </p:cNvPr>
              <p:cNvSpPr>
                <a:spLocks/>
              </p:cNvSpPr>
              <p:nvPr/>
            </p:nvSpPr>
            <p:spPr bwMode="auto">
              <a:xfrm>
                <a:off x="5865225" y="20346840"/>
                <a:ext cx="291002" cy="487624"/>
              </a:xfrm>
              <a:custGeom>
                <a:avLst/>
                <a:gdLst>
                  <a:gd name="T0" fmla="*/ 1 w 42"/>
                  <a:gd name="T1" fmla="*/ 64 h 70"/>
                  <a:gd name="T2" fmla="*/ 4 w 42"/>
                  <a:gd name="T3" fmla="*/ 64 h 70"/>
                  <a:gd name="T4" fmla="*/ 10 w 42"/>
                  <a:gd name="T5" fmla="*/ 57 h 70"/>
                  <a:gd name="T6" fmla="*/ 13 w 42"/>
                  <a:gd name="T7" fmla="*/ 41 h 70"/>
                  <a:gd name="T8" fmla="*/ 16 w 42"/>
                  <a:gd name="T9" fmla="*/ 14 h 70"/>
                  <a:gd name="T10" fmla="*/ 17 w 42"/>
                  <a:gd name="T11" fmla="*/ 10 h 70"/>
                  <a:gd name="T12" fmla="*/ 11 w 42"/>
                  <a:gd name="T13" fmla="*/ 2 h 70"/>
                  <a:gd name="T14" fmla="*/ 9 w 42"/>
                  <a:gd name="T15" fmla="*/ 0 h 70"/>
                  <a:gd name="T16" fmla="*/ 42 w 42"/>
                  <a:gd name="T17" fmla="*/ 4 h 70"/>
                  <a:gd name="T18" fmla="*/ 42 w 42"/>
                  <a:gd name="T19" fmla="*/ 5 h 70"/>
                  <a:gd name="T20" fmla="*/ 39 w 42"/>
                  <a:gd name="T21" fmla="*/ 6 h 70"/>
                  <a:gd name="T22" fmla="*/ 32 w 42"/>
                  <a:gd name="T23" fmla="*/ 13 h 70"/>
                  <a:gd name="T24" fmla="*/ 27 w 42"/>
                  <a:gd name="T25" fmla="*/ 47 h 70"/>
                  <a:gd name="T26" fmla="*/ 25 w 42"/>
                  <a:gd name="T27" fmla="*/ 58 h 70"/>
                  <a:gd name="T28" fmla="*/ 31 w 42"/>
                  <a:gd name="T29" fmla="*/ 68 h 70"/>
                  <a:gd name="T30" fmla="*/ 33 w 42"/>
                  <a:gd name="T31" fmla="*/ 69 h 70"/>
                  <a:gd name="T32" fmla="*/ 33 w 42"/>
                  <a:gd name="T33" fmla="*/ 70 h 70"/>
                  <a:gd name="T34" fmla="*/ 0 w 42"/>
                  <a:gd name="T35" fmla="*/ 66 h 70"/>
                  <a:gd name="T36" fmla="*/ 1 w 42"/>
                  <a:gd name="T37" fmla="*/ 6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70">
                    <a:moveTo>
                      <a:pt x="1" y="64"/>
                    </a:moveTo>
                    <a:cubicBezTo>
                      <a:pt x="2" y="64"/>
                      <a:pt x="3" y="64"/>
                      <a:pt x="4" y="64"/>
                    </a:cubicBezTo>
                    <a:cubicBezTo>
                      <a:pt x="8" y="63"/>
                      <a:pt x="10" y="62"/>
                      <a:pt x="10" y="57"/>
                    </a:cubicBezTo>
                    <a:cubicBezTo>
                      <a:pt x="11" y="52"/>
                      <a:pt x="12" y="47"/>
                      <a:pt x="13" y="41"/>
                    </a:cubicBezTo>
                    <a:cubicBezTo>
                      <a:pt x="14" y="32"/>
                      <a:pt x="15" y="23"/>
                      <a:pt x="16" y="14"/>
                    </a:cubicBezTo>
                    <a:cubicBezTo>
                      <a:pt x="16" y="13"/>
                      <a:pt x="17" y="12"/>
                      <a:pt x="17" y="10"/>
                    </a:cubicBezTo>
                    <a:cubicBezTo>
                      <a:pt x="17" y="5"/>
                      <a:pt x="16" y="4"/>
                      <a:pt x="11" y="2"/>
                    </a:cubicBezTo>
                    <a:cubicBezTo>
                      <a:pt x="10" y="1"/>
                      <a:pt x="10" y="1"/>
                      <a:pt x="9" y="0"/>
                    </a:cubicBezTo>
                    <a:cubicBezTo>
                      <a:pt x="20" y="1"/>
                      <a:pt x="31" y="2"/>
                      <a:pt x="42" y="4"/>
                    </a:cubicBezTo>
                    <a:cubicBezTo>
                      <a:pt x="42" y="5"/>
                      <a:pt x="42" y="5"/>
                      <a:pt x="42" y="5"/>
                    </a:cubicBezTo>
                    <a:cubicBezTo>
                      <a:pt x="41" y="5"/>
                      <a:pt x="40" y="6"/>
                      <a:pt x="39" y="6"/>
                    </a:cubicBezTo>
                    <a:cubicBezTo>
                      <a:pt x="34" y="6"/>
                      <a:pt x="32" y="7"/>
                      <a:pt x="32" y="13"/>
                    </a:cubicBezTo>
                    <a:cubicBezTo>
                      <a:pt x="30" y="24"/>
                      <a:pt x="28" y="36"/>
                      <a:pt x="27" y="47"/>
                    </a:cubicBezTo>
                    <a:cubicBezTo>
                      <a:pt x="26" y="51"/>
                      <a:pt x="26" y="55"/>
                      <a:pt x="25" y="58"/>
                    </a:cubicBezTo>
                    <a:cubicBezTo>
                      <a:pt x="25" y="64"/>
                      <a:pt x="26" y="66"/>
                      <a:pt x="31" y="68"/>
                    </a:cubicBezTo>
                    <a:cubicBezTo>
                      <a:pt x="32" y="68"/>
                      <a:pt x="32" y="69"/>
                      <a:pt x="33" y="69"/>
                    </a:cubicBezTo>
                    <a:cubicBezTo>
                      <a:pt x="33" y="69"/>
                      <a:pt x="33" y="69"/>
                      <a:pt x="33" y="70"/>
                    </a:cubicBezTo>
                    <a:cubicBezTo>
                      <a:pt x="22" y="69"/>
                      <a:pt x="11" y="68"/>
                      <a:pt x="0" y="66"/>
                    </a:cubicBezTo>
                    <a:cubicBezTo>
                      <a:pt x="1" y="65"/>
                      <a:pt x="1" y="65"/>
                      <a:pt x="1" y="64"/>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6" name="Freeform 62">
                <a:extLst>
                  <a:ext uri="{FF2B5EF4-FFF2-40B4-BE49-F238E27FC236}">
                    <a16:creationId xmlns:a16="http://schemas.microsoft.com/office/drawing/2014/main" id="{00A3E78C-A2CF-4F84-BD83-F8BEF41AD073}"/>
                  </a:ext>
                </a:extLst>
              </p:cNvPr>
              <p:cNvSpPr>
                <a:spLocks/>
              </p:cNvSpPr>
              <p:nvPr/>
            </p:nvSpPr>
            <p:spPr bwMode="auto">
              <a:xfrm>
                <a:off x="4087756" y="25828682"/>
                <a:ext cx="361786" cy="471895"/>
              </a:xfrm>
              <a:custGeom>
                <a:avLst/>
                <a:gdLst>
                  <a:gd name="T0" fmla="*/ 1 w 52"/>
                  <a:gd name="T1" fmla="*/ 51 h 67"/>
                  <a:gd name="T2" fmla="*/ 5 w 52"/>
                  <a:gd name="T3" fmla="*/ 52 h 67"/>
                  <a:gd name="T4" fmla="*/ 16 w 52"/>
                  <a:gd name="T5" fmla="*/ 47 h 67"/>
                  <a:gd name="T6" fmla="*/ 32 w 52"/>
                  <a:gd name="T7" fmla="*/ 12 h 67"/>
                  <a:gd name="T8" fmla="*/ 33 w 52"/>
                  <a:gd name="T9" fmla="*/ 9 h 67"/>
                  <a:gd name="T10" fmla="*/ 29 w 52"/>
                  <a:gd name="T11" fmla="*/ 2 h 67"/>
                  <a:gd name="T12" fmla="*/ 23 w 52"/>
                  <a:gd name="T13" fmla="*/ 1 h 67"/>
                  <a:gd name="T14" fmla="*/ 52 w 52"/>
                  <a:gd name="T15" fmla="*/ 1 h 67"/>
                  <a:gd name="T16" fmla="*/ 51 w 52"/>
                  <a:gd name="T17" fmla="*/ 4 h 67"/>
                  <a:gd name="T18" fmla="*/ 29 w 52"/>
                  <a:gd name="T19" fmla="*/ 52 h 67"/>
                  <a:gd name="T20" fmla="*/ 33 w 52"/>
                  <a:gd name="T21" fmla="*/ 65 h 67"/>
                  <a:gd name="T22" fmla="*/ 34 w 52"/>
                  <a:gd name="T23" fmla="*/ 66 h 67"/>
                  <a:gd name="T24" fmla="*/ 34 w 52"/>
                  <a:gd name="T25" fmla="*/ 67 h 67"/>
                  <a:gd name="T26" fmla="*/ 33 w 52"/>
                  <a:gd name="T27" fmla="*/ 67 h 67"/>
                  <a:gd name="T28" fmla="*/ 2 w 52"/>
                  <a:gd name="T29" fmla="*/ 53 h 67"/>
                  <a:gd name="T30" fmla="*/ 0 w 52"/>
                  <a:gd name="T31" fmla="*/ 52 h 67"/>
                  <a:gd name="T32" fmla="*/ 1 w 52"/>
                  <a:gd name="T33" fmla="*/ 5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67">
                    <a:moveTo>
                      <a:pt x="1" y="51"/>
                    </a:moveTo>
                    <a:cubicBezTo>
                      <a:pt x="2" y="51"/>
                      <a:pt x="4" y="51"/>
                      <a:pt x="5" y="52"/>
                    </a:cubicBezTo>
                    <a:cubicBezTo>
                      <a:pt x="10" y="53"/>
                      <a:pt x="13" y="52"/>
                      <a:pt x="16" y="47"/>
                    </a:cubicBezTo>
                    <a:cubicBezTo>
                      <a:pt x="21" y="35"/>
                      <a:pt x="27" y="23"/>
                      <a:pt x="32" y="12"/>
                    </a:cubicBezTo>
                    <a:cubicBezTo>
                      <a:pt x="33" y="11"/>
                      <a:pt x="33" y="10"/>
                      <a:pt x="33" y="9"/>
                    </a:cubicBezTo>
                    <a:cubicBezTo>
                      <a:pt x="34" y="5"/>
                      <a:pt x="33" y="3"/>
                      <a:pt x="29" y="2"/>
                    </a:cubicBezTo>
                    <a:cubicBezTo>
                      <a:pt x="28" y="2"/>
                      <a:pt x="26" y="2"/>
                      <a:pt x="23" y="1"/>
                    </a:cubicBezTo>
                    <a:cubicBezTo>
                      <a:pt x="27" y="0"/>
                      <a:pt x="44" y="0"/>
                      <a:pt x="52" y="1"/>
                    </a:cubicBezTo>
                    <a:cubicBezTo>
                      <a:pt x="52" y="2"/>
                      <a:pt x="52" y="3"/>
                      <a:pt x="51" y="4"/>
                    </a:cubicBezTo>
                    <a:cubicBezTo>
                      <a:pt x="44" y="20"/>
                      <a:pt x="37" y="36"/>
                      <a:pt x="29" y="52"/>
                    </a:cubicBezTo>
                    <a:cubicBezTo>
                      <a:pt x="26" y="59"/>
                      <a:pt x="26" y="61"/>
                      <a:pt x="33" y="65"/>
                    </a:cubicBezTo>
                    <a:cubicBezTo>
                      <a:pt x="33" y="65"/>
                      <a:pt x="34" y="66"/>
                      <a:pt x="34" y="66"/>
                    </a:cubicBezTo>
                    <a:cubicBezTo>
                      <a:pt x="34" y="66"/>
                      <a:pt x="34" y="67"/>
                      <a:pt x="34" y="67"/>
                    </a:cubicBezTo>
                    <a:cubicBezTo>
                      <a:pt x="34" y="67"/>
                      <a:pt x="33" y="67"/>
                      <a:pt x="33" y="67"/>
                    </a:cubicBezTo>
                    <a:cubicBezTo>
                      <a:pt x="23" y="62"/>
                      <a:pt x="13" y="58"/>
                      <a:pt x="2" y="53"/>
                    </a:cubicBezTo>
                    <a:cubicBezTo>
                      <a:pt x="1" y="53"/>
                      <a:pt x="1" y="52"/>
                      <a:pt x="0" y="52"/>
                    </a:cubicBezTo>
                    <a:cubicBezTo>
                      <a:pt x="1" y="51"/>
                      <a:pt x="1" y="51"/>
                      <a:pt x="1" y="51"/>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7" name="Freeform 71">
                <a:extLst>
                  <a:ext uri="{FF2B5EF4-FFF2-40B4-BE49-F238E27FC236}">
                    <a16:creationId xmlns:a16="http://schemas.microsoft.com/office/drawing/2014/main" id="{0265EC9A-215C-4451-94F2-BA2294AE20B1}"/>
                  </a:ext>
                </a:extLst>
              </p:cNvPr>
              <p:cNvSpPr>
                <a:spLocks noEditPoints="1"/>
              </p:cNvSpPr>
              <p:nvPr/>
            </p:nvSpPr>
            <p:spPr bwMode="auto">
              <a:xfrm>
                <a:off x="3199023" y="21141194"/>
                <a:ext cx="4561646" cy="4553784"/>
              </a:xfrm>
              <a:custGeom>
                <a:avLst/>
                <a:gdLst>
                  <a:gd name="T0" fmla="*/ 326 w 652"/>
                  <a:gd name="T1" fmla="*/ 652 h 652"/>
                  <a:gd name="T2" fmla="*/ 326 w 652"/>
                  <a:gd name="T3" fmla="*/ 0 h 652"/>
                  <a:gd name="T4" fmla="*/ 300 w 652"/>
                  <a:gd name="T5" fmla="*/ 368 h 652"/>
                  <a:gd name="T6" fmla="*/ 300 w 652"/>
                  <a:gd name="T7" fmla="*/ 408 h 652"/>
                  <a:gd name="T8" fmla="*/ 292 w 652"/>
                  <a:gd name="T9" fmla="*/ 425 h 652"/>
                  <a:gd name="T10" fmla="*/ 239 w 652"/>
                  <a:gd name="T11" fmla="*/ 475 h 652"/>
                  <a:gd name="T12" fmla="*/ 208 w 652"/>
                  <a:gd name="T13" fmla="*/ 558 h 652"/>
                  <a:gd name="T14" fmla="*/ 256 w 652"/>
                  <a:gd name="T15" fmla="*/ 566 h 652"/>
                  <a:gd name="T16" fmla="*/ 264 w 652"/>
                  <a:gd name="T17" fmla="*/ 540 h 652"/>
                  <a:gd name="T18" fmla="*/ 312 w 652"/>
                  <a:gd name="T19" fmla="*/ 473 h 652"/>
                  <a:gd name="T20" fmla="*/ 346 w 652"/>
                  <a:gd name="T21" fmla="*/ 477 h 652"/>
                  <a:gd name="T22" fmla="*/ 390 w 652"/>
                  <a:gd name="T23" fmla="*/ 550 h 652"/>
                  <a:gd name="T24" fmla="*/ 410 w 652"/>
                  <a:gd name="T25" fmla="*/ 582 h 652"/>
                  <a:gd name="T26" fmla="*/ 439 w 652"/>
                  <a:gd name="T27" fmla="*/ 536 h 652"/>
                  <a:gd name="T28" fmla="*/ 360 w 652"/>
                  <a:gd name="T29" fmla="*/ 425 h 652"/>
                  <a:gd name="T30" fmla="*/ 351 w 652"/>
                  <a:gd name="T31" fmla="*/ 372 h 652"/>
                  <a:gd name="T32" fmla="*/ 357 w 652"/>
                  <a:gd name="T33" fmla="*/ 369 h 652"/>
                  <a:gd name="T34" fmla="*/ 453 w 652"/>
                  <a:gd name="T35" fmla="*/ 459 h 652"/>
                  <a:gd name="T36" fmla="*/ 489 w 652"/>
                  <a:gd name="T37" fmla="*/ 522 h 652"/>
                  <a:gd name="T38" fmla="*/ 526 w 652"/>
                  <a:gd name="T39" fmla="*/ 508 h 652"/>
                  <a:gd name="T40" fmla="*/ 512 w 652"/>
                  <a:gd name="T41" fmla="*/ 460 h 652"/>
                  <a:gd name="T42" fmla="*/ 373 w 652"/>
                  <a:gd name="T43" fmla="*/ 322 h 652"/>
                  <a:gd name="T44" fmla="*/ 351 w 652"/>
                  <a:gd name="T45" fmla="*/ 304 h 652"/>
                  <a:gd name="T46" fmla="*/ 306 w 652"/>
                  <a:gd name="T47" fmla="*/ 286 h 652"/>
                  <a:gd name="T48" fmla="*/ 300 w 652"/>
                  <a:gd name="T49" fmla="*/ 316 h 652"/>
                  <a:gd name="T50" fmla="*/ 210 w 652"/>
                  <a:gd name="T51" fmla="*/ 361 h 652"/>
                  <a:gd name="T52" fmla="*/ 128 w 652"/>
                  <a:gd name="T53" fmla="*/ 483 h 652"/>
                  <a:gd name="T54" fmla="*/ 140 w 652"/>
                  <a:gd name="T55" fmla="*/ 526 h 652"/>
                  <a:gd name="T56" fmla="*/ 172 w 652"/>
                  <a:gd name="T57" fmla="*/ 509 h 652"/>
                  <a:gd name="T58" fmla="*/ 246 w 652"/>
                  <a:gd name="T59" fmla="*/ 399 h 652"/>
                  <a:gd name="T60" fmla="*/ 300 w 652"/>
                  <a:gd name="T61" fmla="*/ 368 h 652"/>
                  <a:gd name="T62" fmla="*/ 249 w 652"/>
                  <a:gd name="T63" fmla="*/ 114 h 652"/>
                  <a:gd name="T64" fmla="*/ 123 w 652"/>
                  <a:gd name="T65" fmla="*/ 169 h 652"/>
                  <a:gd name="T66" fmla="*/ 75 w 652"/>
                  <a:gd name="T67" fmla="*/ 214 h 652"/>
                  <a:gd name="T68" fmla="*/ 108 w 652"/>
                  <a:gd name="T69" fmla="*/ 242 h 652"/>
                  <a:gd name="T70" fmla="*/ 158 w 652"/>
                  <a:gd name="T71" fmla="*/ 210 h 652"/>
                  <a:gd name="T72" fmla="*/ 253 w 652"/>
                  <a:gd name="T73" fmla="*/ 164 h 652"/>
                  <a:gd name="T74" fmla="*/ 250 w 652"/>
                  <a:gd name="T75" fmla="*/ 222 h 652"/>
                  <a:gd name="T76" fmla="*/ 65 w 652"/>
                  <a:gd name="T77" fmla="*/ 383 h 652"/>
                  <a:gd name="T78" fmla="*/ 80 w 652"/>
                  <a:gd name="T79" fmla="*/ 422 h 652"/>
                  <a:gd name="T80" fmla="*/ 113 w 652"/>
                  <a:gd name="T81" fmla="*/ 400 h 652"/>
                  <a:gd name="T82" fmla="*/ 215 w 652"/>
                  <a:gd name="T83" fmla="*/ 296 h 652"/>
                  <a:gd name="T84" fmla="*/ 304 w 652"/>
                  <a:gd name="T85" fmla="*/ 240 h 652"/>
                  <a:gd name="T86" fmla="*/ 303 w 652"/>
                  <a:gd name="T87" fmla="*/ 78 h 652"/>
                  <a:gd name="T88" fmla="*/ 269 w 652"/>
                  <a:gd name="T89" fmla="*/ 56 h 652"/>
                  <a:gd name="T90" fmla="*/ 253 w 652"/>
                  <a:gd name="T91" fmla="*/ 90 h 652"/>
                  <a:gd name="T92" fmla="*/ 398 w 652"/>
                  <a:gd name="T93" fmla="*/ 112 h 652"/>
                  <a:gd name="T94" fmla="*/ 398 w 652"/>
                  <a:gd name="T95" fmla="*/ 82 h 652"/>
                  <a:gd name="T96" fmla="*/ 368 w 652"/>
                  <a:gd name="T97" fmla="*/ 54 h 652"/>
                  <a:gd name="T98" fmla="*/ 347 w 652"/>
                  <a:gd name="T99" fmla="*/ 85 h 652"/>
                  <a:gd name="T100" fmla="*/ 347 w 652"/>
                  <a:gd name="T101" fmla="*/ 243 h 652"/>
                  <a:gd name="T102" fmla="*/ 369 w 652"/>
                  <a:gd name="T103" fmla="*/ 264 h 652"/>
                  <a:gd name="T104" fmla="*/ 493 w 652"/>
                  <a:gd name="T105" fmla="*/ 344 h 652"/>
                  <a:gd name="T106" fmla="*/ 549 w 652"/>
                  <a:gd name="T107" fmla="*/ 416 h 652"/>
                  <a:gd name="T108" fmla="*/ 587 w 652"/>
                  <a:gd name="T109" fmla="*/ 384 h 652"/>
                  <a:gd name="T110" fmla="*/ 407 w 652"/>
                  <a:gd name="T111" fmla="*/ 224 h 652"/>
                  <a:gd name="T112" fmla="*/ 398 w 652"/>
                  <a:gd name="T113" fmla="*/ 164 h 652"/>
                  <a:gd name="T114" fmla="*/ 403 w 652"/>
                  <a:gd name="T115" fmla="*/ 165 h 652"/>
                  <a:gd name="T116" fmla="*/ 532 w 652"/>
                  <a:gd name="T117" fmla="*/ 236 h 652"/>
                  <a:gd name="T118" fmla="*/ 575 w 652"/>
                  <a:gd name="T119" fmla="*/ 211 h 652"/>
                  <a:gd name="T120" fmla="*/ 509 w 652"/>
                  <a:gd name="T121" fmla="*/ 157 h 652"/>
                  <a:gd name="T122" fmla="*/ 398 w 652"/>
                  <a:gd name="T123" fmla="*/ 112 h 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52" h="652">
                    <a:moveTo>
                      <a:pt x="652" y="326"/>
                    </a:moveTo>
                    <a:cubicBezTo>
                      <a:pt x="652" y="505"/>
                      <a:pt x="506" y="652"/>
                      <a:pt x="326" y="652"/>
                    </a:cubicBezTo>
                    <a:cubicBezTo>
                      <a:pt x="147" y="652"/>
                      <a:pt x="0" y="507"/>
                      <a:pt x="0" y="326"/>
                    </a:cubicBezTo>
                    <a:cubicBezTo>
                      <a:pt x="0" y="146"/>
                      <a:pt x="146" y="0"/>
                      <a:pt x="326" y="0"/>
                    </a:cubicBezTo>
                    <a:cubicBezTo>
                      <a:pt x="506" y="0"/>
                      <a:pt x="652" y="147"/>
                      <a:pt x="652" y="326"/>
                    </a:cubicBezTo>
                    <a:close/>
                    <a:moveTo>
                      <a:pt x="300" y="368"/>
                    </a:moveTo>
                    <a:cubicBezTo>
                      <a:pt x="300" y="370"/>
                      <a:pt x="300" y="371"/>
                      <a:pt x="300" y="373"/>
                    </a:cubicBezTo>
                    <a:cubicBezTo>
                      <a:pt x="300" y="385"/>
                      <a:pt x="300" y="396"/>
                      <a:pt x="300" y="408"/>
                    </a:cubicBezTo>
                    <a:cubicBezTo>
                      <a:pt x="300" y="409"/>
                      <a:pt x="300" y="410"/>
                      <a:pt x="300" y="411"/>
                    </a:cubicBezTo>
                    <a:cubicBezTo>
                      <a:pt x="300" y="417"/>
                      <a:pt x="297" y="422"/>
                      <a:pt x="292" y="425"/>
                    </a:cubicBezTo>
                    <a:cubicBezTo>
                      <a:pt x="290" y="426"/>
                      <a:pt x="288" y="428"/>
                      <a:pt x="285" y="429"/>
                    </a:cubicBezTo>
                    <a:cubicBezTo>
                      <a:pt x="267" y="441"/>
                      <a:pt x="252" y="457"/>
                      <a:pt x="239" y="475"/>
                    </a:cubicBezTo>
                    <a:cubicBezTo>
                      <a:pt x="225" y="496"/>
                      <a:pt x="216" y="520"/>
                      <a:pt x="210" y="544"/>
                    </a:cubicBezTo>
                    <a:cubicBezTo>
                      <a:pt x="209" y="549"/>
                      <a:pt x="208" y="553"/>
                      <a:pt x="208" y="558"/>
                    </a:cubicBezTo>
                    <a:cubicBezTo>
                      <a:pt x="207" y="571"/>
                      <a:pt x="215" y="581"/>
                      <a:pt x="228" y="583"/>
                    </a:cubicBezTo>
                    <a:cubicBezTo>
                      <a:pt x="239" y="585"/>
                      <a:pt x="252" y="581"/>
                      <a:pt x="256" y="566"/>
                    </a:cubicBezTo>
                    <a:cubicBezTo>
                      <a:pt x="256" y="565"/>
                      <a:pt x="257" y="563"/>
                      <a:pt x="257" y="562"/>
                    </a:cubicBezTo>
                    <a:cubicBezTo>
                      <a:pt x="260" y="555"/>
                      <a:pt x="262" y="547"/>
                      <a:pt x="264" y="540"/>
                    </a:cubicBezTo>
                    <a:cubicBezTo>
                      <a:pt x="270" y="523"/>
                      <a:pt x="278" y="508"/>
                      <a:pt x="289" y="493"/>
                    </a:cubicBezTo>
                    <a:cubicBezTo>
                      <a:pt x="295" y="485"/>
                      <a:pt x="303" y="478"/>
                      <a:pt x="312" y="473"/>
                    </a:cubicBezTo>
                    <a:cubicBezTo>
                      <a:pt x="321" y="468"/>
                      <a:pt x="330" y="468"/>
                      <a:pt x="339" y="473"/>
                    </a:cubicBezTo>
                    <a:cubicBezTo>
                      <a:pt x="341" y="474"/>
                      <a:pt x="344" y="475"/>
                      <a:pt x="346" y="477"/>
                    </a:cubicBezTo>
                    <a:cubicBezTo>
                      <a:pt x="355" y="483"/>
                      <a:pt x="362" y="491"/>
                      <a:pt x="368" y="500"/>
                    </a:cubicBezTo>
                    <a:cubicBezTo>
                      <a:pt x="378" y="516"/>
                      <a:pt x="385" y="533"/>
                      <a:pt x="390" y="550"/>
                    </a:cubicBezTo>
                    <a:cubicBezTo>
                      <a:pt x="392" y="556"/>
                      <a:pt x="394" y="563"/>
                      <a:pt x="396" y="569"/>
                    </a:cubicBezTo>
                    <a:cubicBezTo>
                      <a:pt x="399" y="576"/>
                      <a:pt x="403" y="580"/>
                      <a:pt x="410" y="582"/>
                    </a:cubicBezTo>
                    <a:cubicBezTo>
                      <a:pt x="425" y="588"/>
                      <a:pt x="446" y="577"/>
                      <a:pt x="443" y="555"/>
                    </a:cubicBezTo>
                    <a:cubicBezTo>
                      <a:pt x="442" y="548"/>
                      <a:pt x="440" y="542"/>
                      <a:pt x="439" y="536"/>
                    </a:cubicBezTo>
                    <a:cubicBezTo>
                      <a:pt x="433" y="515"/>
                      <a:pt x="426" y="496"/>
                      <a:pt x="414" y="478"/>
                    </a:cubicBezTo>
                    <a:cubicBezTo>
                      <a:pt x="400" y="456"/>
                      <a:pt x="382" y="439"/>
                      <a:pt x="360" y="425"/>
                    </a:cubicBezTo>
                    <a:cubicBezTo>
                      <a:pt x="354" y="422"/>
                      <a:pt x="351" y="417"/>
                      <a:pt x="351" y="410"/>
                    </a:cubicBezTo>
                    <a:cubicBezTo>
                      <a:pt x="351" y="397"/>
                      <a:pt x="351" y="385"/>
                      <a:pt x="351" y="372"/>
                    </a:cubicBezTo>
                    <a:cubicBezTo>
                      <a:pt x="351" y="371"/>
                      <a:pt x="351" y="370"/>
                      <a:pt x="352" y="368"/>
                    </a:cubicBezTo>
                    <a:cubicBezTo>
                      <a:pt x="354" y="368"/>
                      <a:pt x="355" y="369"/>
                      <a:pt x="357" y="369"/>
                    </a:cubicBezTo>
                    <a:cubicBezTo>
                      <a:pt x="376" y="376"/>
                      <a:pt x="392" y="386"/>
                      <a:pt x="406" y="400"/>
                    </a:cubicBezTo>
                    <a:cubicBezTo>
                      <a:pt x="425" y="417"/>
                      <a:pt x="439" y="437"/>
                      <a:pt x="453" y="459"/>
                    </a:cubicBezTo>
                    <a:cubicBezTo>
                      <a:pt x="462" y="475"/>
                      <a:pt x="471" y="492"/>
                      <a:pt x="479" y="509"/>
                    </a:cubicBezTo>
                    <a:cubicBezTo>
                      <a:pt x="481" y="514"/>
                      <a:pt x="484" y="518"/>
                      <a:pt x="489" y="522"/>
                    </a:cubicBezTo>
                    <a:cubicBezTo>
                      <a:pt x="494" y="526"/>
                      <a:pt x="501" y="529"/>
                      <a:pt x="508" y="527"/>
                    </a:cubicBezTo>
                    <a:cubicBezTo>
                      <a:pt x="518" y="524"/>
                      <a:pt x="524" y="518"/>
                      <a:pt x="526" y="508"/>
                    </a:cubicBezTo>
                    <a:cubicBezTo>
                      <a:pt x="528" y="500"/>
                      <a:pt x="527" y="493"/>
                      <a:pt x="524" y="486"/>
                    </a:cubicBezTo>
                    <a:cubicBezTo>
                      <a:pt x="520" y="477"/>
                      <a:pt x="516" y="469"/>
                      <a:pt x="512" y="460"/>
                    </a:cubicBezTo>
                    <a:cubicBezTo>
                      <a:pt x="498" y="429"/>
                      <a:pt x="480" y="400"/>
                      <a:pt x="456" y="375"/>
                    </a:cubicBezTo>
                    <a:cubicBezTo>
                      <a:pt x="432" y="351"/>
                      <a:pt x="405" y="333"/>
                      <a:pt x="373" y="322"/>
                    </a:cubicBezTo>
                    <a:cubicBezTo>
                      <a:pt x="366" y="320"/>
                      <a:pt x="359" y="318"/>
                      <a:pt x="351" y="316"/>
                    </a:cubicBezTo>
                    <a:cubicBezTo>
                      <a:pt x="351" y="312"/>
                      <a:pt x="351" y="308"/>
                      <a:pt x="351" y="304"/>
                    </a:cubicBezTo>
                    <a:cubicBezTo>
                      <a:pt x="350" y="298"/>
                      <a:pt x="349" y="291"/>
                      <a:pt x="345" y="286"/>
                    </a:cubicBezTo>
                    <a:cubicBezTo>
                      <a:pt x="335" y="271"/>
                      <a:pt x="316" y="271"/>
                      <a:pt x="306" y="286"/>
                    </a:cubicBezTo>
                    <a:cubicBezTo>
                      <a:pt x="302" y="292"/>
                      <a:pt x="301" y="299"/>
                      <a:pt x="301" y="305"/>
                    </a:cubicBezTo>
                    <a:cubicBezTo>
                      <a:pt x="300" y="309"/>
                      <a:pt x="300" y="312"/>
                      <a:pt x="300" y="316"/>
                    </a:cubicBezTo>
                    <a:cubicBezTo>
                      <a:pt x="299" y="317"/>
                      <a:pt x="298" y="317"/>
                      <a:pt x="296" y="317"/>
                    </a:cubicBezTo>
                    <a:cubicBezTo>
                      <a:pt x="264" y="325"/>
                      <a:pt x="235" y="339"/>
                      <a:pt x="210" y="361"/>
                    </a:cubicBezTo>
                    <a:cubicBezTo>
                      <a:pt x="191" y="378"/>
                      <a:pt x="175" y="398"/>
                      <a:pt x="161" y="420"/>
                    </a:cubicBezTo>
                    <a:cubicBezTo>
                      <a:pt x="148" y="440"/>
                      <a:pt x="138" y="462"/>
                      <a:pt x="128" y="483"/>
                    </a:cubicBezTo>
                    <a:cubicBezTo>
                      <a:pt x="126" y="490"/>
                      <a:pt x="124" y="497"/>
                      <a:pt x="125" y="504"/>
                    </a:cubicBezTo>
                    <a:cubicBezTo>
                      <a:pt x="126" y="515"/>
                      <a:pt x="130" y="522"/>
                      <a:pt x="140" y="526"/>
                    </a:cubicBezTo>
                    <a:cubicBezTo>
                      <a:pt x="150" y="530"/>
                      <a:pt x="159" y="526"/>
                      <a:pt x="165" y="519"/>
                    </a:cubicBezTo>
                    <a:cubicBezTo>
                      <a:pt x="168" y="516"/>
                      <a:pt x="170" y="512"/>
                      <a:pt x="172" y="509"/>
                    </a:cubicBezTo>
                    <a:cubicBezTo>
                      <a:pt x="181" y="493"/>
                      <a:pt x="189" y="476"/>
                      <a:pt x="198" y="461"/>
                    </a:cubicBezTo>
                    <a:cubicBezTo>
                      <a:pt x="211" y="438"/>
                      <a:pt x="227" y="417"/>
                      <a:pt x="246" y="399"/>
                    </a:cubicBezTo>
                    <a:cubicBezTo>
                      <a:pt x="260" y="386"/>
                      <a:pt x="276" y="376"/>
                      <a:pt x="294" y="370"/>
                    </a:cubicBezTo>
                    <a:cubicBezTo>
                      <a:pt x="296" y="369"/>
                      <a:pt x="298" y="368"/>
                      <a:pt x="300" y="368"/>
                    </a:cubicBezTo>
                    <a:close/>
                    <a:moveTo>
                      <a:pt x="253" y="112"/>
                    </a:moveTo>
                    <a:cubicBezTo>
                      <a:pt x="252" y="113"/>
                      <a:pt x="250" y="113"/>
                      <a:pt x="249" y="114"/>
                    </a:cubicBezTo>
                    <a:cubicBezTo>
                      <a:pt x="240" y="117"/>
                      <a:pt x="231" y="119"/>
                      <a:pt x="222" y="122"/>
                    </a:cubicBezTo>
                    <a:cubicBezTo>
                      <a:pt x="187" y="134"/>
                      <a:pt x="154" y="149"/>
                      <a:pt x="123" y="169"/>
                    </a:cubicBezTo>
                    <a:cubicBezTo>
                      <a:pt x="110" y="178"/>
                      <a:pt x="97" y="188"/>
                      <a:pt x="85" y="200"/>
                    </a:cubicBezTo>
                    <a:cubicBezTo>
                      <a:pt x="81" y="204"/>
                      <a:pt x="77" y="208"/>
                      <a:pt x="75" y="214"/>
                    </a:cubicBezTo>
                    <a:cubicBezTo>
                      <a:pt x="71" y="225"/>
                      <a:pt x="76" y="237"/>
                      <a:pt x="87" y="241"/>
                    </a:cubicBezTo>
                    <a:cubicBezTo>
                      <a:pt x="94" y="244"/>
                      <a:pt x="101" y="244"/>
                      <a:pt x="108" y="242"/>
                    </a:cubicBezTo>
                    <a:cubicBezTo>
                      <a:pt x="114" y="240"/>
                      <a:pt x="118" y="237"/>
                      <a:pt x="123" y="234"/>
                    </a:cubicBezTo>
                    <a:cubicBezTo>
                      <a:pt x="134" y="226"/>
                      <a:pt x="146" y="217"/>
                      <a:pt x="158" y="210"/>
                    </a:cubicBezTo>
                    <a:cubicBezTo>
                      <a:pt x="186" y="191"/>
                      <a:pt x="216" y="176"/>
                      <a:pt x="249" y="165"/>
                    </a:cubicBezTo>
                    <a:cubicBezTo>
                      <a:pt x="250" y="165"/>
                      <a:pt x="252" y="164"/>
                      <a:pt x="253" y="164"/>
                    </a:cubicBezTo>
                    <a:cubicBezTo>
                      <a:pt x="253" y="183"/>
                      <a:pt x="253" y="202"/>
                      <a:pt x="253" y="220"/>
                    </a:cubicBezTo>
                    <a:cubicBezTo>
                      <a:pt x="252" y="221"/>
                      <a:pt x="251" y="221"/>
                      <a:pt x="250" y="222"/>
                    </a:cubicBezTo>
                    <a:cubicBezTo>
                      <a:pt x="185" y="247"/>
                      <a:pt x="131" y="288"/>
                      <a:pt x="90" y="345"/>
                    </a:cubicBezTo>
                    <a:cubicBezTo>
                      <a:pt x="81" y="357"/>
                      <a:pt x="73" y="370"/>
                      <a:pt x="65" y="383"/>
                    </a:cubicBezTo>
                    <a:cubicBezTo>
                      <a:pt x="62" y="387"/>
                      <a:pt x="60" y="391"/>
                      <a:pt x="60" y="395"/>
                    </a:cubicBezTo>
                    <a:cubicBezTo>
                      <a:pt x="60" y="408"/>
                      <a:pt x="68" y="419"/>
                      <a:pt x="80" y="422"/>
                    </a:cubicBezTo>
                    <a:cubicBezTo>
                      <a:pt x="90" y="425"/>
                      <a:pt x="98" y="422"/>
                      <a:pt x="104" y="413"/>
                    </a:cubicBezTo>
                    <a:cubicBezTo>
                      <a:pt x="107" y="409"/>
                      <a:pt x="110" y="404"/>
                      <a:pt x="113" y="400"/>
                    </a:cubicBezTo>
                    <a:cubicBezTo>
                      <a:pt x="127" y="380"/>
                      <a:pt x="143" y="361"/>
                      <a:pt x="160" y="343"/>
                    </a:cubicBezTo>
                    <a:cubicBezTo>
                      <a:pt x="177" y="325"/>
                      <a:pt x="195" y="309"/>
                      <a:pt x="215" y="296"/>
                    </a:cubicBezTo>
                    <a:cubicBezTo>
                      <a:pt x="237" y="282"/>
                      <a:pt x="261" y="271"/>
                      <a:pt x="286" y="264"/>
                    </a:cubicBezTo>
                    <a:cubicBezTo>
                      <a:pt x="300" y="260"/>
                      <a:pt x="304" y="253"/>
                      <a:pt x="304" y="240"/>
                    </a:cubicBezTo>
                    <a:cubicBezTo>
                      <a:pt x="304" y="189"/>
                      <a:pt x="304" y="138"/>
                      <a:pt x="304" y="88"/>
                    </a:cubicBezTo>
                    <a:cubicBezTo>
                      <a:pt x="304" y="84"/>
                      <a:pt x="304" y="81"/>
                      <a:pt x="303" y="78"/>
                    </a:cubicBezTo>
                    <a:cubicBezTo>
                      <a:pt x="303" y="74"/>
                      <a:pt x="302" y="69"/>
                      <a:pt x="299" y="65"/>
                    </a:cubicBezTo>
                    <a:cubicBezTo>
                      <a:pt x="293" y="55"/>
                      <a:pt x="280" y="51"/>
                      <a:pt x="269" y="56"/>
                    </a:cubicBezTo>
                    <a:cubicBezTo>
                      <a:pt x="261" y="61"/>
                      <a:pt x="256" y="68"/>
                      <a:pt x="254" y="77"/>
                    </a:cubicBezTo>
                    <a:cubicBezTo>
                      <a:pt x="254" y="81"/>
                      <a:pt x="254" y="85"/>
                      <a:pt x="253" y="90"/>
                    </a:cubicBezTo>
                    <a:cubicBezTo>
                      <a:pt x="253" y="97"/>
                      <a:pt x="253" y="105"/>
                      <a:pt x="253" y="112"/>
                    </a:cubicBezTo>
                    <a:close/>
                    <a:moveTo>
                      <a:pt x="398" y="112"/>
                    </a:moveTo>
                    <a:cubicBezTo>
                      <a:pt x="398" y="110"/>
                      <a:pt x="398" y="108"/>
                      <a:pt x="398" y="106"/>
                    </a:cubicBezTo>
                    <a:cubicBezTo>
                      <a:pt x="398" y="98"/>
                      <a:pt x="398" y="90"/>
                      <a:pt x="398" y="82"/>
                    </a:cubicBezTo>
                    <a:cubicBezTo>
                      <a:pt x="397" y="76"/>
                      <a:pt x="396" y="70"/>
                      <a:pt x="392" y="65"/>
                    </a:cubicBezTo>
                    <a:cubicBezTo>
                      <a:pt x="386" y="57"/>
                      <a:pt x="378" y="53"/>
                      <a:pt x="368" y="54"/>
                    </a:cubicBezTo>
                    <a:cubicBezTo>
                      <a:pt x="358" y="56"/>
                      <a:pt x="352" y="62"/>
                      <a:pt x="349" y="71"/>
                    </a:cubicBezTo>
                    <a:cubicBezTo>
                      <a:pt x="348" y="75"/>
                      <a:pt x="347" y="80"/>
                      <a:pt x="347" y="85"/>
                    </a:cubicBezTo>
                    <a:cubicBezTo>
                      <a:pt x="347" y="137"/>
                      <a:pt x="347" y="189"/>
                      <a:pt x="347" y="242"/>
                    </a:cubicBezTo>
                    <a:cubicBezTo>
                      <a:pt x="347" y="242"/>
                      <a:pt x="347" y="243"/>
                      <a:pt x="347" y="243"/>
                    </a:cubicBezTo>
                    <a:cubicBezTo>
                      <a:pt x="347" y="251"/>
                      <a:pt x="351" y="257"/>
                      <a:pt x="358" y="260"/>
                    </a:cubicBezTo>
                    <a:cubicBezTo>
                      <a:pt x="361" y="262"/>
                      <a:pt x="365" y="263"/>
                      <a:pt x="369" y="264"/>
                    </a:cubicBezTo>
                    <a:cubicBezTo>
                      <a:pt x="387" y="270"/>
                      <a:pt x="405" y="277"/>
                      <a:pt x="421" y="286"/>
                    </a:cubicBezTo>
                    <a:cubicBezTo>
                      <a:pt x="449" y="301"/>
                      <a:pt x="473" y="321"/>
                      <a:pt x="493" y="344"/>
                    </a:cubicBezTo>
                    <a:cubicBezTo>
                      <a:pt x="513" y="365"/>
                      <a:pt x="530" y="388"/>
                      <a:pt x="546" y="412"/>
                    </a:cubicBezTo>
                    <a:cubicBezTo>
                      <a:pt x="547" y="413"/>
                      <a:pt x="548" y="415"/>
                      <a:pt x="549" y="416"/>
                    </a:cubicBezTo>
                    <a:cubicBezTo>
                      <a:pt x="553" y="421"/>
                      <a:pt x="558" y="423"/>
                      <a:pt x="564" y="423"/>
                    </a:cubicBezTo>
                    <a:cubicBezTo>
                      <a:pt x="584" y="423"/>
                      <a:pt x="598" y="402"/>
                      <a:pt x="587" y="384"/>
                    </a:cubicBezTo>
                    <a:cubicBezTo>
                      <a:pt x="581" y="374"/>
                      <a:pt x="576" y="365"/>
                      <a:pt x="569" y="355"/>
                    </a:cubicBezTo>
                    <a:cubicBezTo>
                      <a:pt x="528" y="296"/>
                      <a:pt x="474" y="251"/>
                      <a:pt x="407" y="224"/>
                    </a:cubicBezTo>
                    <a:cubicBezTo>
                      <a:pt x="404" y="223"/>
                      <a:pt x="401" y="222"/>
                      <a:pt x="398" y="220"/>
                    </a:cubicBezTo>
                    <a:cubicBezTo>
                      <a:pt x="398" y="201"/>
                      <a:pt x="398" y="183"/>
                      <a:pt x="398" y="164"/>
                    </a:cubicBezTo>
                    <a:cubicBezTo>
                      <a:pt x="399" y="164"/>
                      <a:pt x="399" y="164"/>
                      <a:pt x="399" y="164"/>
                    </a:cubicBezTo>
                    <a:cubicBezTo>
                      <a:pt x="401" y="165"/>
                      <a:pt x="402" y="165"/>
                      <a:pt x="403" y="165"/>
                    </a:cubicBezTo>
                    <a:cubicBezTo>
                      <a:pt x="439" y="177"/>
                      <a:pt x="473" y="195"/>
                      <a:pt x="504" y="217"/>
                    </a:cubicBezTo>
                    <a:cubicBezTo>
                      <a:pt x="513" y="223"/>
                      <a:pt x="522" y="230"/>
                      <a:pt x="532" y="236"/>
                    </a:cubicBezTo>
                    <a:cubicBezTo>
                      <a:pt x="539" y="242"/>
                      <a:pt x="547" y="244"/>
                      <a:pt x="556" y="243"/>
                    </a:cubicBezTo>
                    <a:cubicBezTo>
                      <a:pt x="573" y="242"/>
                      <a:pt x="582" y="226"/>
                      <a:pt x="575" y="211"/>
                    </a:cubicBezTo>
                    <a:cubicBezTo>
                      <a:pt x="572" y="206"/>
                      <a:pt x="569" y="202"/>
                      <a:pt x="566" y="199"/>
                    </a:cubicBezTo>
                    <a:cubicBezTo>
                      <a:pt x="549" y="182"/>
                      <a:pt x="529" y="169"/>
                      <a:pt x="509" y="157"/>
                    </a:cubicBezTo>
                    <a:cubicBezTo>
                      <a:pt x="480" y="141"/>
                      <a:pt x="450" y="129"/>
                      <a:pt x="418" y="119"/>
                    </a:cubicBezTo>
                    <a:cubicBezTo>
                      <a:pt x="412" y="116"/>
                      <a:pt x="405" y="114"/>
                      <a:pt x="398" y="11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grpSp>
      </p:grpSp>
      <p:grpSp>
        <p:nvGrpSpPr>
          <p:cNvPr id="177" name="组合 176">
            <a:extLst>
              <a:ext uri="{FF2B5EF4-FFF2-40B4-BE49-F238E27FC236}">
                <a16:creationId xmlns:a16="http://schemas.microsoft.com/office/drawing/2014/main" id="{6C8FB0F2-E609-4DAC-AB11-F95107BFE505}"/>
              </a:ext>
            </a:extLst>
          </p:cNvPr>
          <p:cNvGrpSpPr/>
          <p:nvPr userDrawn="1"/>
        </p:nvGrpSpPr>
        <p:grpSpPr>
          <a:xfrm>
            <a:off x="528706" y="867990"/>
            <a:ext cx="2433027" cy="0"/>
            <a:chOff x="7460343" y="1311756"/>
            <a:chExt cx="2433027" cy="0"/>
          </a:xfrm>
        </p:grpSpPr>
        <p:cxnSp>
          <p:nvCxnSpPr>
            <p:cNvPr id="178" name="直接连接符 177">
              <a:extLst>
                <a:ext uri="{FF2B5EF4-FFF2-40B4-BE49-F238E27FC236}">
                  <a16:creationId xmlns:a16="http://schemas.microsoft.com/office/drawing/2014/main" id="{0B974DCA-43CD-4CCE-AA3A-6B26A93AA425}"/>
                </a:ext>
              </a:extLst>
            </p:cNvPr>
            <p:cNvCxnSpPr>
              <a:cxnSpLocks/>
            </p:cNvCxnSpPr>
            <p:nvPr/>
          </p:nvCxnSpPr>
          <p:spPr>
            <a:xfrm>
              <a:off x="7460343" y="1311756"/>
              <a:ext cx="2433027" cy="0"/>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179" name="直接连接符 178">
              <a:extLst>
                <a:ext uri="{FF2B5EF4-FFF2-40B4-BE49-F238E27FC236}">
                  <a16:creationId xmlns:a16="http://schemas.microsoft.com/office/drawing/2014/main" id="{41D435DD-C47F-4708-B422-342FDD1F8EB1}"/>
                </a:ext>
              </a:extLst>
            </p:cNvPr>
            <p:cNvCxnSpPr>
              <a:cxnSpLocks/>
            </p:cNvCxnSpPr>
            <p:nvPr/>
          </p:nvCxnSpPr>
          <p:spPr>
            <a:xfrm>
              <a:off x="7460343" y="1311756"/>
              <a:ext cx="589713" cy="0"/>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grpSp>
      <p:sp>
        <p:nvSpPr>
          <p:cNvPr id="61" name="灯片编号占位符 8">
            <a:extLst>
              <a:ext uri="{FF2B5EF4-FFF2-40B4-BE49-F238E27FC236}">
                <a16:creationId xmlns:a16="http://schemas.microsoft.com/office/drawing/2014/main" id="{553F13DD-45BC-4F3B-9DF1-AE612D3E2637}"/>
              </a:ext>
            </a:extLst>
          </p:cNvPr>
          <p:cNvSpPr>
            <a:spLocks noGrp="1"/>
          </p:cNvSpPr>
          <p:nvPr>
            <p:ph type="sldNum" sz="quarter" idx="4"/>
          </p:nvPr>
        </p:nvSpPr>
        <p:spPr>
          <a:xfrm>
            <a:off x="9005791" y="6394353"/>
            <a:ext cx="2743200" cy="292196"/>
          </a:xfrm>
          <a:prstGeom prst="rect">
            <a:avLst/>
          </a:prstGeom>
        </p:spPr>
        <p:txBody>
          <a:bodyPr vert="horz" lIns="91440" tIns="45720" rIns="91440" bIns="45720" rtlCol="0" anchor="ctr"/>
          <a:lstStyle>
            <a:lvl1pPr algn="r">
              <a:defRPr sz="1200">
                <a:solidFill>
                  <a:schemeClr val="tx1">
                    <a:lumMod val="50000"/>
                    <a:lumOff val="50000"/>
                  </a:schemeClr>
                </a:solidFill>
              </a:defRPr>
            </a:lvl1pPr>
          </a:lstStyle>
          <a:p>
            <a:r>
              <a:rPr lang="en-US" altLang="zh-CN"/>
              <a:t>&lt; </a:t>
            </a:r>
            <a:fld id="{A548B57D-AE10-4CF7-A9DF-59FEFA91B28E}" type="slidenum">
              <a:rPr lang="zh-CN" altLang="en-US" smtClean="0"/>
              <a:pPr/>
              <a:t>‹#›</a:t>
            </a:fld>
            <a:r>
              <a:rPr lang="zh-CN" altLang="en-US"/>
              <a:t> </a:t>
            </a:r>
            <a:r>
              <a:rPr lang="en-US" altLang="zh-CN"/>
              <a:t>&gt;</a:t>
            </a:r>
            <a:endParaRPr lang="zh-CN" altLang="en-US" dirty="0"/>
          </a:p>
        </p:txBody>
      </p:sp>
      <p:sp>
        <p:nvSpPr>
          <p:cNvPr id="63" name="标题 1">
            <a:extLst>
              <a:ext uri="{FF2B5EF4-FFF2-40B4-BE49-F238E27FC236}">
                <a16:creationId xmlns:a16="http://schemas.microsoft.com/office/drawing/2014/main" id="{8F22FD4E-E65A-45E3-8A02-74A1A8B316C9}"/>
              </a:ext>
            </a:extLst>
          </p:cNvPr>
          <p:cNvSpPr>
            <a:spLocks noGrp="1"/>
          </p:cNvSpPr>
          <p:nvPr>
            <p:ph type="title" hasCustomPrompt="1"/>
          </p:nvPr>
        </p:nvSpPr>
        <p:spPr>
          <a:xfrm>
            <a:off x="442913" y="243569"/>
            <a:ext cx="9056851" cy="617518"/>
          </a:xfrm>
        </p:spPr>
        <p:txBody>
          <a:bodyPr>
            <a:normAutofit/>
          </a:bodyPr>
          <a:lstStyle>
            <a:lvl1pPr algn="l" defTabSz="914400" rtl="0" eaLnBrk="1" latinLnBrk="0" hangingPunct="1">
              <a:lnSpc>
                <a:spcPct val="90000"/>
              </a:lnSpc>
              <a:spcBef>
                <a:spcPct val="0"/>
              </a:spcBef>
              <a:buNone/>
              <a:defRPr lang="zh-CN" altLang="en-US" sz="2400" b="1" kern="1200" baseline="0" dirty="0">
                <a:solidFill>
                  <a:schemeClr val="accent1"/>
                </a:solidFill>
                <a:latin typeface="Arial" panose="020B0604020202020204" pitchFamily="34" charset="0"/>
                <a:ea typeface="微软雅黑" panose="020B0503020204020204" pitchFamily="34" charset="-122"/>
                <a:cs typeface="+mn-ea"/>
              </a:defRPr>
            </a:lvl1pPr>
          </a:lstStyle>
          <a:p>
            <a:r>
              <a:rPr lang="en-US" altLang="zh-CN" dirty="0"/>
              <a:t>X.X  </a:t>
            </a:r>
            <a:r>
              <a:rPr lang="zh-CN" altLang="en-US" dirty="0"/>
              <a:t>单击此处输入标题</a:t>
            </a:r>
          </a:p>
        </p:txBody>
      </p:sp>
      <p:sp>
        <p:nvSpPr>
          <p:cNvPr id="3" name="文本占位符 2">
            <a:extLst>
              <a:ext uri="{FF2B5EF4-FFF2-40B4-BE49-F238E27FC236}">
                <a16:creationId xmlns:a16="http://schemas.microsoft.com/office/drawing/2014/main" id="{30E2DE02-8659-4706-8CD5-61C4D3C2AC15}"/>
              </a:ext>
            </a:extLst>
          </p:cNvPr>
          <p:cNvSpPr>
            <a:spLocks noGrp="1"/>
          </p:cNvSpPr>
          <p:nvPr>
            <p:ph type="body" sz="quarter" idx="10" hasCustomPrompt="1"/>
          </p:nvPr>
        </p:nvSpPr>
        <p:spPr>
          <a:xfrm>
            <a:off x="442913" y="944610"/>
            <a:ext cx="9056687" cy="381629"/>
          </a:xfrm>
        </p:spPr>
        <p:txBody>
          <a:bodyPr vert="horz" lIns="91440" tIns="45720" rIns="91440" bIns="45720" rtlCol="0" anchor="ctr">
            <a:normAutofit/>
          </a:bodyPr>
          <a:lstStyle>
            <a:lvl1pPr>
              <a:defRPr lang="zh-CN" altLang="en-US" sz="2000" b="1" dirty="0" smtClean="0">
                <a:solidFill>
                  <a:schemeClr val="tx1">
                    <a:lumMod val="75000"/>
                    <a:lumOff val="25000"/>
                  </a:schemeClr>
                </a:solidFill>
                <a:cs typeface="+mn-ea"/>
              </a:defRPr>
            </a:lvl1pPr>
          </a:lstStyle>
          <a:p>
            <a:pPr marL="342900" marR="0" lvl="0" indent="-342900" fontAlgn="auto">
              <a:spcBef>
                <a:spcPct val="0"/>
              </a:spcBef>
              <a:spcAft>
                <a:spcPts val="0"/>
              </a:spcAft>
              <a:buClrTx/>
              <a:buSzTx/>
              <a:tabLst/>
            </a:pPr>
            <a:r>
              <a:rPr lang="zh-CN" altLang="en-US" dirty="0"/>
              <a:t>单击此处输入本页的结论单击此处输入本页的结论单击此处输入本页的结论</a:t>
            </a:r>
          </a:p>
        </p:txBody>
      </p:sp>
      <p:sp>
        <p:nvSpPr>
          <p:cNvPr id="64" name="文本框 63">
            <a:extLst>
              <a:ext uri="{FF2B5EF4-FFF2-40B4-BE49-F238E27FC236}">
                <a16:creationId xmlns:a16="http://schemas.microsoft.com/office/drawing/2014/main" id="{5714EDAB-B933-4491-9DBA-4C7C4FD8E939}"/>
              </a:ext>
            </a:extLst>
          </p:cNvPr>
          <p:cNvSpPr txBox="1"/>
          <p:nvPr userDrawn="1"/>
        </p:nvSpPr>
        <p:spPr>
          <a:xfrm>
            <a:off x="442913" y="6394353"/>
            <a:ext cx="1545907" cy="276999"/>
          </a:xfrm>
          <a:prstGeom prst="rect">
            <a:avLst/>
          </a:prstGeom>
          <a:noFill/>
        </p:spPr>
        <p:txBody>
          <a:bodyPr wrap="square" rtlCol="0">
            <a:spAutoFit/>
          </a:bodyPr>
          <a:lstStyle/>
          <a:p>
            <a:r>
              <a:rPr lang="zh-CN" altLang="en-US" sz="1200" dirty="0">
                <a:solidFill>
                  <a:schemeClr val="tx1">
                    <a:lumMod val="50000"/>
                    <a:lumOff val="50000"/>
                  </a:schemeClr>
                </a:solidFill>
                <a:cs typeface="+mn-ea"/>
                <a:sym typeface="+mn-lt"/>
              </a:rPr>
              <a:t>思想自由 兼容并包</a:t>
            </a:r>
          </a:p>
        </p:txBody>
      </p:sp>
      <p:sp>
        <p:nvSpPr>
          <p:cNvPr id="66" name="图片占位符 65">
            <a:extLst>
              <a:ext uri="{FF2B5EF4-FFF2-40B4-BE49-F238E27FC236}">
                <a16:creationId xmlns:a16="http://schemas.microsoft.com/office/drawing/2014/main" id="{712652DD-B310-4939-8011-D71B950A1B21}"/>
              </a:ext>
            </a:extLst>
          </p:cNvPr>
          <p:cNvSpPr>
            <a:spLocks noGrp="1"/>
          </p:cNvSpPr>
          <p:nvPr>
            <p:ph type="pic" sz="quarter" idx="11" hasCustomPrompt="1"/>
          </p:nvPr>
        </p:nvSpPr>
        <p:spPr>
          <a:xfrm>
            <a:off x="4452445" y="1999139"/>
            <a:ext cx="3287111" cy="3287111"/>
          </a:xfrm>
          <a:custGeom>
            <a:avLst/>
            <a:gdLst>
              <a:gd name="connsiteX0" fmla="*/ 1643556 w 3287111"/>
              <a:gd name="connsiteY0" fmla="*/ 0 h 3287111"/>
              <a:gd name="connsiteX1" fmla="*/ 3278627 w 3287111"/>
              <a:gd name="connsiteY1" fmla="*/ 1475512 h 3287111"/>
              <a:gd name="connsiteX2" fmla="*/ 3287111 w 3287111"/>
              <a:gd name="connsiteY2" fmla="*/ 1643536 h 3287111"/>
              <a:gd name="connsiteX3" fmla="*/ 3287111 w 3287111"/>
              <a:gd name="connsiteY3" fmla="*/ 1643576 h 3287111"/>
              <a:gd name="connsiteX4" fmla="*/ 3278627 w 3287111"/>
              <a:gd name="connsiteY4" fmla="*/ 1811600 h 3287111"/>
              <a:gd name="connsiteX5" fmla="*/ 1811600 w 3287111"/>
              <a:gd name="connsiteY5" fmla="*/ 3278627 h 3287111"/>
              <a:gd name="connsiteX6" fmla="*/ 1643576 w 3287111"/>
              <a:gd name="connsiteY6" fmla="*/ 3287111 h 3287111"/>
              <a:gd name="connsiteX7" fmla="*/ 1643537 w 3287111"/>
              <a:gd name="connsiteY7" fmla="*/ 3287111 h 3287111"/>
              <a:gd name="connsiteX8" fmla="*/ 1475512 w 3287111"/>
              <a:gd name="connsiteY8" fmla="*/ 3278627 h 3287111"/>
              <a:gd name="connsiteX9" fmla="*/ 0 w 3287111"/>
              <a:gd name="connsiteY9" fmla="*/ 1643556 h 3287111"/>
              <a:gd name="connsiteX10" fmla="*/ 1643556 w 3287111"/>
              <a:gd name="connsiteY10" fmla="*/ 0 h 3287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287111" h="3287111">
                <a:moveTo>
                  <a:pt x="1643556" y="0"/>
                </a:moveTo>
                <a:cubicBezTo>
                  <a:pt x="2494535" y="0"/>
                  <a:pt x="3194460" y="646739"/>
                  <a:pt x="3278627" y="1475512"/>
                </a:cubicBezTo>
                <a:lnTo>
                  <a:pt x="3287111" y="1643536"/>
                </a:lnTo>
                <a:lnTo>
                  <a:pt x="3287111" y="1643576"/>
                </a:lnTo>
                <a:lnTo>
                  <a:pt x="3278627" y="1811600"/>
                </a:lnTo>
                <a:cubicBezTo>
                  <a:pt x="3200071" y="2585122"/>
                  <a:pt x="2585122" y="3200071"/>
                  <a:pt x="1811600" y="3278627"/>
                </a:cubicBezTo>
                <a:lnTo>
                  <a:pt x="1643576" y="3287111"/>
                </a:lnTo>
                <a:lnTo>
                  <a:pt x="1643537" y="3287111"/>
                </a:lnTo>
                <a:lnTo>
                  <a:pt x="1475512" y="3278627"/>
                </a:lnTo>
                <a:cubicBezTo>
                  <a:pt x="646739" y="3194460"/>
                  <a:pt x="0" y="2494535"/>
                  <a:pt x="0" y="1643556"/>
                </a:cubicBezTo>
                <a:cubicBezTo>
                  <a:pt x="0" y="735845"/>
                  <a:pt x="735845" y="0"/>
                  <a:pt x="1643556" y="0"/>
                </a:cubicBezTo>
                <a:close/>
              </a:path>
            </a:pathLst>
          </a:custGeom>
        </p:spPr>
        <p:txBody>
          <a:bodyPr wrap="square" anchor="ctr">
            <a:noAutofit/>
          </a:bodyPr>
          <a:lstStyle>
            <a:lvl1pPr algn="ctr">
              <a:defRPr/>
            </a:lvl1pPr>
          </a:lstStyle>
          <a:p>
            <a:r>
              <a:rPr lang="zh-CN" altLang="en-US" dirty="0"/>
              <a:t>点击此处修改图片</a:t>
            </a:r>
          </a:p>
        </p:txBody>
      </p:sp>
    </p:spTree>
    <p:extLst>
      <p:ext uri="{BB962C8B-B14F-4D97-AF65-F5344CB8AC3E}">
        <p14:creationId xmlns:p14="http://schemas.microsoft.com/office/powerpoint/2010/main" val="4061629306"/>
      </p:ext>
    </p:extLst>
  </p:cSld>
  <p:clrMapOvr>
    <a:masterClrMapping/>
  </p:clrMapOvr>
  <p:extLst>
    <p:ext uri="{DCECCB84-F9BA-43D5-87BE-67443E8EF086}">
      <p15:sldGuideLst xmlns:p15="http://schemas.microsoft.com/office/powerpoint/2012/main"/>
    </p:ext>
  </p:extLst>
</p:sldLayout>
</file>

<file path=ppt/slideLayouts/slideLayout36.xml><?xml version="1.0" encoding="utf-8"?>
<p:sldLayout xmlns:a="http://schemas.openxmlformats.org/drawingml/2006/main" xmlns:r="http://schemas.openxmlformats.org/officeDocument/2006/relationships" xmlns:p="http://schemas.openxmlformats.org/presentationml/2006/main" preserve="1" userDrawn="1">
  <p:cSld name="图片占位4">
    <p:spTree>
      <p:nvGrpSpPr>
        <p:cNvPr id="1" name=""/>
        <p:cNvGrpSpPr/>
        <p:nvPr/>
      </p:nvGrpSpPr>
      <p:grpSpPr>
        <a:xfrm>
          <a:off x="0" y="0"/>
          <a:ext cx="0" cy="0"/>
          <a:chOff x="0" y="0"/>
          <a:chExt cx="0" cy="0"/>
        </a:xfrm>
      </p:grpSpPr>
      <p:grpSp>
        <p:nvGrpSpPr>
          <p:cNvPr id="121" name="组合 120">
            <a:extLst>
              <a:ext uri="{FF2B5EF4-FFF2-40B4-BE49-F238E27FC236}">
                <a16:creationId xmlns:a16="http://schemas.microsoft.com/office/drawing/2014/main" id="{752A13C3-8076-4A3B-9E60-2D71D978B1DC}"/>
              </a:ext>
            </a:extLst>
          </p:cNvPr>
          <p:cNvGrpSpPr/>
          <p:nvPr userDrawn="1"/>
        </p:nvGrpSpPr>
        <p:grpSpPr>
          <a:xfrm>
            <a:off x="10177780" y="329882"/>
            <a:ext cx="1512002" cy="444892"/>
            <a:chOff x="9556201" y="498129"/>
            <a:chExt cx="1993881" cy="586680"/>
          </a:xfrm>
        </p:grpSpPr>
        <p:grpSp>
          <p:nvGrpSpPr>
            <p:cNvPr id="122" name="组合 121">
              <a:extLst>
                <a:ext uri="{FF2B5EF4-FFF2-40B4-BE49-F238E27FC236}">
                  <a16:creationId xmlns:a16="http://schemas.microsoft.com/office/drawing/2014/main" id="{E27C398B-69FE-4C31-9C38-8ADE52CE9B05}"/>
                </a:ext>
              </a:extLst>
            </p:cNvPr>
            <p:cNvGrpSpPr/>
            <p:nvPr userDrawn="1"/>
          </p:nvGrpSpPr>
          <p:grpSpPr>
            <a:xfrm>
              <a:off x="10239376" y="968937"/>
              <a:ext cx="1307697" cy="96254"/>
              <a:chOff x="4616246" y="3878362"/>
              <a:chExt cx="5571416" cy="410087"/>
            </a:xfrm>
            <a:solidFill>
              <a:schemeClr val="tx1">
                <a:alpha val="80000"/>
              </a:schemeClr>
            </a:solidFill>
          </p:grpSpPr>
          <p:sp>
            <p:nvSpPr>
              <p:cNvPr id="160" name="Freeform 17">
                <a:extLst>
                  <a:ext uri="{FF2B5EF4-FFF2-40B4-BE49-F238E27FC236}">
                    <a16:creationId xmlns:a16="http://schemas.microsoft.com/office/drawing/2014/main" id="{E5B0E9AD-0A05-4036-8DA1-C7E6733E9DF1}"/>
                  </a:ext>
                </a:extLst>
              </p:cNvPr>
              <p:cNvSpPr>
                <a:spLocks noEditPoints="1"/>
              </p:cNvSpPr>
              <p:nvPr/>
            </p:nvSpPr>
            <p:spPr bwMode="auto">
              <a:xfrm>
                <a:off x="8617798" y="3887973"/>
                <a:ext cx="362030" cy="387660"/>
              </a:xfrm>
              <a:custGeom>
                <a:avLst/>
                <a:gdLst>
                  <a:gd name="T0" fmla="*/ 34 w 127"/>
                  <a:gd name="T1" fmla="*/ 71 h 136"/>
                  <a:gd name="T2" fmla="*/ 34 w 127"/>
                  <a:gd name="T3" fmla="*/ 81 h 136"/>
                  <a:gd name="T4" fmla="*/ 34 w 127"/>
                  <a:gd name="T5" fmla="*/ 114 h 136"/>
                  <a:gd name="T6" fmla="*/ 35 w 127"/>
                  <a:gd name="T7" fmla="*/ 122 h 136"/>
                  <a:gd name="T8" fmla="*/ 40 w 127"/>
                  <a:gd name="T9" fmla="*/ 127 h 136"/>
                  <a:gd name="T10" fmla="*/ 49 w 127"/>
                  <a:gd name="T11" fmla="*/ 128 h 136"/>
                  <a:gd name="T12" fmla="*/ 49 w 127"/>
                  <a:gd name="T13" fmla="*/ 135 h 136"/>
                  <a:gd name="T14" fmla="*/ 1 w 127"/>
                  <a:gd name="T15" fmla="*/ 135 h 136"/>
                  <a:gd name="T16" fmla="*/ 0 w 127"/>
                  <a:gd name="T17" fmla="*/ 132 h 136"/>
                  <a:gd name="T18" fmla="*/ 0 w 127"/>
                  <a:gd name="T19" fmla="*/ 128 h 136"/>
                  <a:gd name="T20" fmla="*/ 9 w 127"/>
                  <a:gd name="T21" fmla="*/ 127 h 136"/>
                  <a:gd name="T22" fmla="*/ 16 w 127"/>
                  <a:gd name="T23" fmla="*/ 120 h 136"/>
                  <a:gd name="T24" fmla="*/ 17 w 127"/>
                  <a:gd name="T25" fmla="*/ 111 h 136"/>
                  <a:gd name="T26" fmla="*/ 17 w 127"/>
                  <a:gd name="T27" fmla="*/ 22 h 136"/>
                  <a:gd name="T28" fmla="*/ 16 w 127"/>
                  <a:gd name="T29" fmla="*/ 15 h 136"/>
                  <a:gd name="T30" fmla="*/ 9 w 127"/>
                  <a:gd name="T31" fmla="*/ 9 h 136"/>
                  <a:gd name="T32" fmla="*/ 0 w 127"/>
                  <a:gd name="T33" fmla="*/ 8 h 136"/>
                  <a:gd name="T34" fmla="*/ 0 w 127"/>
                  <a:gd name="T35" fmla="*/ 1 h 136"/>
                  <a:gd name="T36" fmla="*/ 4 w 127"/>
                  <a:gd name="T37" fmla="*/ 0 h 136"/>
                  <a:gd name="T38" fmla="*/ 71 w 127"/>
                  <a:gd name="T39" fmla="*/ 0 h 136"/>
                  <a:gd name="T40" fmla="*/ 94 w 127"/>
                  <a:gd name="T41" fmla="*/ 4 h 136"/>
                  <a:gd name="T42" fmla="*/ 116 w 127"/>
                  <a:gd name="T43" fmla="*/ 32 h 136"/>
                  <a:gd name="T44" fmla="*/ 97 w 127"/>
                  <a:gd name="T45" fmla="*/ 66 h 136"/>
                  <a:gd name="T46" fmla="*/ 80 w 127"/>
                  <a:gd name="T47" fmla="*/ 70 h 136"/>
                  <a:gd name="T48" fmla="*/ 71 w 127"/>
                  <a:gd name="T49" fmla="*/ 71 h 136"/>
                  <a:gd name="T50" fmla="*/ 73 w 127"/>
                  <a:gd name="T51" fmla="*/ 75 h 136"/>
                  <a:gd name="T52" fmla="*/ 104 w 127"/>
                  <a:gd name="T53" fmla="*/ 114 h 136"/>
                  <a:gd name="T54" fmla="*/ 105 w 127"/>
                  <a:gd name="T55" fmla="*/ 116 h 136"/>
                  <a:gd name="T56" fmla="*/ 127 w 127"/>
                  <a:gd name="T57" fmla="*/ 128 h 136"/>
                  <a:gd name="T58" fmla="*/ 127 w 127"/>
                  <a:gd name="T59" fmla="*/ 135 h 136"/>
                  <a:gd name="T60" fmla="*/ 116 w 127"/>
                  <a:gd name="T61" fmla="*/ 135 h 136"/>
                  <a:gd name="T62" fmla="*/ 102 w 127"/>
                  <a:gd name="T63" fmla="*/ 136 h 136"/>
                  <a:gd name="T64" fmla="*/ 96 w 127"/>
                  <a:gd name="T65" fmla="*/ 132 h 136"/>
                  <a:gd name="T66" fmla="*/ 59 w 127"/>
                  <a:gd name="T67" fmla="*/ 82 h 136"/>
                  <a:gd name="T68" fmla="*/ 52 w 127"/>
                  <a:gd name="T69" fmla="*/ 73 h 136"/>
                  <a:gd name="T70" fmla="*/ 49 w 127"/>
                  <a:gd name="T71" fmla="*/ 71 h 136"/>
                  <a:gd name="T72" fmla="*/ 34 w 127"/>
                  <a:gd name="T73" fmla="*/ 71 h 136"/>
                  <a:gd name="T74" fmla="*/ 34 w 127"/>
                  <a:gd name="T75" fmla="*/ 61 h 136"/>
                  <a:gd name="T76" fmla="*/ 36 w 127"/>
                  <a:gd name="T77" fmla="*/ 62 h 136"/>
                  <a:gd name="T78" fmla="*/ 66 w 127"/>
                  <a:gd name="T79" fmla="*/ 62 h 136"/>
                  <a:gd name="T80" fmla="*/ 82 w 127"/>
                  <a:gd name="T81" fmla="*/ 59 h 136"/>
                  <a:gd name="T82" fmla="*/ 96 w 127"/>
                  <a:gd name="T83" fmla="*/ 44 h 136"/>
                  <a:gd name="T84" fmla="*/ 96 w 127"/>
                  <a:gd name="T85" fmla="*/ 29 h 136"/>
                  <a:gd name="T86" fmla="*/ 81 w 127"/>
                  <a:gd name="T87" fmla="*/ 12 h 136"/>
                  <a:gd name="T88" fmla="*/ 70 w 127"/>
                  <a:gd name="T89" fmla="*/ 11 h 136"/>
                  <a:gd name="T90" fmla="*/ 37 w 127"/>
                  <a:gd name="T91" fmla="*/ 11 h 136"/>
                  <a:gd name="T92" fmla="*/ 34 w 127"/>
                  <a:gd name="T93" fmla="*/ 11 h 136"/>
                  <a:gd name="T94" fmla="*/ 34 w 127"/>
                  <a:gd name="T95" fmla="*/ 61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7" h="136">
                    <a:moveTo>
                      <a:pt x="34" y="71"/>
                    </a:moveTo>
                    <a:cubicBezTo>
                      <a:pt x="34" y="75"/>
                      <a:pt x="34" y="78"/>
                      <a:pt x="34" y="81"/>
                    </a:cubicBezTo>
                    <a:cubicBezTo>
                      <a:pt x="34" y="92"/>
                      <a:pt x="34" y="103"/>
                      <a:pt x="34" y="114"/>
                    </a:cubicBezTo>
                    <a:cubicBezTo>
                      <a:pt x="34" y="117"/>
                      <a:pt x="34" y="119"/>
                      <a:pt x="35" y="122"/>
                    </a:cubicBezTo>
                    <a:cubicBezTo>
                      <a:pt x="35" y="125"/>
                      <a:pt x="37" y="127"/>
                      <a:pt x="40" y="127"/>
                    </a:cubicBezTo>
                    <a:cubicBezTo>
                      <a:pt x="43" y="127"/>
                      <a:pt x="46" y="128"/>
                      <a:pt x="49" y="128"/>
                    </a:cubicBezTo>
                    <a:cubicBezTo>
                      <a:pt x="49" y="130"/>
                      <a:pt x="49" y="133"/>
                      <a:pt x="49" y="135"/>
                    </a:cubicBezTo>
                    <a:cubicBezTo>
                      <a:pt x="33" y="135"/>
                      <a:pt x="17" y="135"/>
                      <a:pt x="1" y="135"/>
                    </a:cubicBezTo>
                    <a:cubicBezTo>
                      <a:pt x="0" y="134"/>
                      <a:pt x="0" y="133"/>
                      <a:pt x="0" y="132"/>
                    </a:cubicBezTo>
                    <a:cubicBezTo>
                      <a:pt x="0" y="131"/>
                      <a:pt x="0" y="130"/>
                      <a:pt x="0" y="128"/>
                    </a:cubicBezTo>
                    <a:cubicBezTo>
                      <a:pt x="3" y="128"/>
                      <a:pt x="6" y="128"/>
                      <a:pt x="9" y="127"/>
                    </a:cubicBezTo>
                    <a:cubicBezTo>
                      <a:pt x="14" y="126"/>
                      <a:pt x="15" y="125"/>
                      <a:pt x="16" y="120"/>
                    </a:cubicBezTo>
                    <a:cubicBezTo>
                      <a:pt x="16" y="117"/>
                      <a:pt x="17" y="114"/>
                      <a:pt x="17" y="111"/>
                    </a:cubicBezTo>
                    <a:cubicBezTo>
                      <a:pt x="17" y="81"/>
                      <a:pt x="17" y="52"/>
                      <a:pt x="17" y="22"/>
                    </a:cubicBezTo>
                    <a:cubicBezTo>
                      <a:pt x="17" y="20"/>
                      <a:pt x="16" y="17"/>
                      <a:pt x="16" y="15"/>
                    </a:cubicBezTo>
                    <a:cubicBezTo>
                      <a:pt x="15" y="11"/>
                      <a:pt x="13" y="9"/>
                      <a:pt x="9" y="9"/>
                    </a:cubicBezTo>
                    <a:cubicBezTo>
                      <a:pt x="6" y="8"/>
                      <a:pt x="3" y="8"/>
                      <a:pt x="0" y="8"/>
                    </a:cubicBezTo>
                    <a:cubicBezTo>
                      <a:pt x="0" y="5"/>
                      <a:pt x="0" y="3"/>
                      <a:pt x="0" y="1"/>
                    </a:cubicBezTo>
                    <a:cubicBezTo>
                      <a:pt x="2" y="1"/>
                      <a:pt x="3" y="0"/>
                      <a:pt x="4" y="0"/>
                    </a:cubicBezTo>
                    <a:cubicBezTo>
                      <a:pt x="26" y="0"/>
                      <a:pt x="49" y="0"/>
                      <a:pt x="71" y="0"/>
                    </a:cubicBezTo>
                    <a:cubicBezTo>
                      <a:pt x="79" y="0"/>
                      <a:pt x="86" y="1"/>
                      <a:pt x="94" y="4"/>
                    </a:cubicBezTo>
                    <a:cubicBezTo>
                      <a:pt x="108" y="9"/>
                      <a:pt x="115" y="18"/>
                      <a:pt x="116" y="32"/>
                    </a:cubicBezTo>
                    <a:cubicBezTo>
                      <a:pt x="117" y="48"/>
                      <a:pt x="110" y="60"/>
                      <a:pt x="97" y="66"/>
                    </a:cubicBezTo>
                    <a:cubicBezTo>
                      <a:pt x="91" y="68"/>
                      <a:pt x="86" y="70"/>
                      <a:pt x="80" y="70"/>
                    </a:cubicBezTo>
                    <a:cubicBezTo>
                      <a:pt x="77" y="70"/>
                      <a:pt x="74" y="71"/>
                      <a:pt x="71" y="71"/>
                    </a:cubicBezTo>
                    <a:cubicBezTo>
                      <a:pt x="72" y="73"/>
                      <a:pt x="73" y="74"/>
                      <a:pt x="73" y="75"/>
                    </a:cubicBezTo>
                    <a:cubicBezTo>
                      <a:pt x="84" y="88"/>
                      <a:pt x="94" y="101"/>
                      <a:pt x="104" y="114"/>
                    </a:cubicBezTo>
                    <a:cubicBezTo>
                      <a:pt x="105" y="115"/>
                      <a:pt x="105" y="115"/>
                      <a:pt x="105" y="116"/>
                    </a:cubicBezTo>
                    <a:cubicBezTo>
                      <a:pt x="111" y="122"/>
                      <a:pt x="117" y="128"/>
                      <a:pt x="127" y="128"/>
                    </a:cubicBezTo>
                    <a:cubicBezTo>
                      <a:pt x="127" y="130"/>
                      <a:pt x="127" y="133"/>
                      <a:pt x="127" y="135"/>
                    </a:cubicBezTo>
                    <a:cubicBezTo>
                      <a:pt x="124" y="135"/>
                      <a:pt x="120" y="135"/>
                      <a:pt x="116" y="135"/>
                    </a:cubicBezTo>
                    <a:cubicBezTo>
                      <a:pt x="111" y="135"/>
                      <a:pt x="107" y="135"/>
                      <a:pt x="102" y="136"/>
                    </a:cubicBezTo>
                    <a:cubicBezTo>
                      <a:pt x="99" y="136"/>
                      <a:pt x="97" y="134"/>
                      <a:pt x="96" y="132"/>
                    </a:cubicBezTo>
                    <a:cubicBezTo>
                      <a:pt x="83" y="115"/>
                      <a:pt x="71" y="99"/>
                      <a:pt x="59" y="82"/>
                    </a:cubicBezTo>
                    <a:cubicBezTo>
                      <a:pt x="57" y="79"/>
                      <a:pt x="54" y="76"/>
                      <a:pt x="52" y="73"/>
                    </a:cubicBezTo>
                    <a:cubicBezTo>
                      <a:pt x="51" y="72"/>
                      <a:pt x="50" y="71"/>
                      <a:pt x="49" y="71"/>
                    </a:cubicBezTo>
                    <a:cubicBezTo>
                      <a:pt x="44" y="71"/>
                      <a:pt x="39" y="71"/>
                      <a:pt x="34" y="71"/>
                    </a:cubicBezTo>
                    <a:close/>
                    <a:moveTo>
                      <a:pt x="34" y="61"/>
                    </a:moveTo>
                    <a:cubicBezTo>
                      <a:pt x="35" y="62"/>
                      <a:pt x="36" y="62"/>
                      <a:pt x="36" y="62"/>
                    </a:cubicBezTo>
                    <a:cubicBezTo>
                      <a:pt x="46" y="62"/>
                      <a:pt x="56" y="62"/>
                      <a:pt x="66" y="62"/>
                    </a:cubicBezTo>
                    <a:cubicBezTo>
                      <a:pt x="72" y="61"/>
                      <a:pt x="77" y="60"/>
                      <a:pt x="82" y="59"/>
                    </a:cubicBezTo>
                    <a:cubicBezTo>
                      <a:pt x="90" y="56"/>
                      <a:pt x="94" y="51"/>
                      <a:pt x="96" y="44"/>
                    </a:cubicBezTo>
                    <a:cubicBezTo>
                      <a:pt x="96" y="39"/>
                      <a:pt x="97" y="34"/>
                      <a:pt x="96" y="29"/>
                    </a:cubicBezTo>
                    <a:cubicBezTo>
                      <a:pt x="95" y="20"/>
                      <a:pt x="90" y="15"/>
                      <a:pt x="81" y="12"/>
                    </a:cubicBezTo>
                    <a:cubicBezTo>
                      <a:pt x="77" y="11"/>
                      <a:pt x="74" y="11"/>
                      <a:pt x="70" y="11"/>
                    </a:cubicBezTo>
                    <a:cubicBezTo>
                      <a:pt x="59" y="10"/>
                      <a:pt x="48" y="11"/>
                      <a:pt x="37" y="11"/>
                    </a:cubicBezTo>
                    <a:cubicBezTo>
                      <a:pt x="36" y="11"/>
                      <a:pt x="35" y="11"/>
                      <a:pt x="34" y="11"/>
                    </a:cubicBezTo>
                    <a:cubicBezTo>
                      <a:pt x="34" y="28"/>
                      <a:pt x="34" y="44"/>
                      <a:pt x="34" y="61"/>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1" name="Freeform 18">
                <a:extLst>
                  <a:ext uri="{FF2B5EF4-FFF2-40B4-BE49-F238E27FC236}">
                    <a16:creationId xmlns:a16="http://schemas.microsoft.com/office/drawing/2014/main" id="{029271E6-BD5F-4E7D-809E-C4511BA4F756}"/>
                  </a:ext>
                </a:extLst>
              </p:cNvPr>
              <p:cNvSpPr>
                <a:spLocks/>
              </p:cNvSpPr>
              <p:nvPr/>
            </p:nvSpPr>
            <p:spPr bwMode="auto">
              <a:xfrm>
                <a:off x="5333898" y="3887973"/>
                <a:ext cx="362030" cy="384457"/>
              </a:xfrm>
              <a:custGeom>
                <a:avLst/>
                <a:gdLst>
                  <a:gd name="T0" fmla="*/ 50 w 127"/>
                  <a:gd name="T1" fmla="*/ 70 h 135"/>
                  <a:gd name="T2" fmla="*/ 34 w 127"/>
                  <a:gd name="T3" fmla="*/ 87 h 135"/>
                  <a:gd name="T4" fmla="*/ 33 w 127"/>
                  <a:gd name="T5" fmla="*/ 90 h 135"/>
                  <a:gd name="T6" fmla="*/ 33 w 127"/>
                  <a:gd name="T7" fmla="*/ 116 h 135"/>
                  <a:gd name="T8" fmla="*/ 34 w 127"/>
                  <a:gd name="T9" fmla="*/ 120 h 135"/>
                  <a:gd name="T10" fmla="*/ 41 w 127"/>
                  <a:gd name="T11" fmla="*/ 127 h 135"/>
                  <a:gd name="T12" fmla="*/ 49 w 127"/>
                  <a:gd name="T13" fmla="*/ 128 h 135"/>
                  <a:gd name="T14" fmla="*/ 49 w 127"/>
                  <a:gd name="T15" fmla="*/ 135 h 135"/>
                  <a:gd name="T16" fmla="*/ 0 w 127"/>
                  <a:gd name="T17" fmla="*/ 135 h 135"/>
                  <a:gd name="T18" fmla="*/ 0 w 127"/>
                  <a:gd name="T19" fmla="*/ 128 h 135"/>
                  <a:gd name="T20" fmla="*/ 7 w 127"/>
                  <a:gd name="T21" fmla="*/ 128 h 135"/>
                  <a:gd name="T22" fmla="*/ 16 w 127"/>
                  <a:gd name="T23" fmla="*/ 118 h 135"/>
                  <a:gd name="T24" fmla="*/ 16 w 127"/>
                  <a:gd name="T25" fmla="*/ 111 h 135"/>
                  <a:gd name="T26" fmla="*/ 16 w 127"/>
                  <a:gd name="T27" fmla="*/ 24 h 135"/>
                  <a:gd name="T28" fmla="*/ 16 w 127"/>
                  <a:gd name="T29" fmla="*/ 16 h 135"/>
                  <a:gd name="T30" fmla="*/ 8 w 127"/>
                  <a:gd name="T31" fmla="*/ 9 h 135"/>
                  <a:gd name="T32" fmla="*/ 0 w 127"/>
                  <a:gd name="T33" fmla="*/ 8 h 135"/>
                  <a:gd name="T34" fmla="*/ 0 w 127"/>
                  <a:gd name="T35" fmla="*/ 1 h 135"/>
                  <a:gd name="T36" fmla="*/ 49 w 127"/>
                  <a:gd name="T37" fmla="*/ 1 h 135"/>
                  <a:gd name="T38" fmla="*/ 50 w 127"/>
                  <a:gd name="T39" fmla="*/ 8 h 135"/>
                  <a:gd name="T40" fmla="*/ 41 w 127"/>
                  <a:gd name="T41" fmla="*/ 9 h 135"/>
                  <a:gd name="T42" fmla="*/ 34 w 127"/>
                  <a:gd name="T43" fmla="*/ 16 h 135"/>
                  <a:gd name="T44" fmla="*/ 33 w 127"/>
                  <a:gd name="T45" fmla="*/ 23 h 135"/>
                  <a:gd name="T46" fmla="*/ 33 w 127"/>
                  <a:gd name="T47" fmla="*/ 70 h 135"/>
                  <a:gd name="T48" fmla="*/ 33 w 127"/>
                  <a:gd name="T49" fmla="*/ 73 h 135"/>
                  <a:gd name="T50" fmla="*/ 36 w 127"/>
                  <a:gd name="T51" fmla="*/ 71 h 135"/>
                  <a:gd name="T52" fmla="*/ 83 w 127"/>
                  <a:gd name="T53" fmla="*/ 19 h 135"/>
                  <a:gd name="T54" fmla="*/ 86 w 127"/>
                  <a:gd name="T55" fmla="*/ 14 h 135"/>
                  <a:gd name="T56" fmla="*/ 84 w 127"/>
                  <a:gd name="T57" fmla="*/ 9 h 135"/>
                  <a:gd name="T58" fmla="*/ 76 w 127"/>
                  <a:gd name="T59" fmla="*/ 8 h 135"/>
                  <a:gd name="T60" fmla="*/ 76 w 127"/>
                  <a:gd name="T61" fmla="*/ 1 h 135"/>
                  <a:gd name="T62" fmla="*/ 122 w 127"/>
                  <a:gd name="T63" fmla="*/ 1 h 135"/>
                  <a:gd name="T64" fmla="*/ 122 w 127"/>
                  <a:gd name="T65" fmla="*/ 8 h 135"/>
                  <a:gd name="T66" fmla="*/ 118 w 127"/>
                  <a:gd name="T67" fmla="*/ 8 h 135"/>
                  <a:gd name="T68" fmla="*/ 99 w 127"/>
                  <a:gd name="T69" fmla="*/ 18 h 135"/>
                  <a:gd name="T70" fmla="*/ 77 w 127"/>
                  <a:gd name="T71" fmla="*/ 41 h 135"/>
                  <a:gd name="T72" fmla="*/ 62 w 127"/>
                  <a:gd name="T73" fmla="*/ 57 h 135"/>
                  <a:gd name="T74" fmla="*/ 64 w 127"/>
                  <a:gd name="T75" fmla="*/ 61 h 135"/>
                  <a:gd name="T76" fmla="*/ 102 w 127"/>
                  <a:gd name="T77" fmla="*/ 113 h 135"/>
                  <a:gd name="T78" fmla="*/ 108 w 127"/>
                  <a:gd name="T79" fmla="*/ 120 h 135"/>
                  <a:gd name="T80" fmla="*/ 123 w 127"/>
                  <a:gd name="T81" fmla="*/ 127 h 135"/>
                  <a:gd name="T82" fmla="*/ 127 w 127"/>
                  <a:gd name="T83" fmla="*/ 128 h 135"/>
                  <a:gd name="T84" fmla="*/ 127 w 127"/>
                  <a:gd name="T85" fmla="*/ 135 h 135"/>
                  <a:gd name="T86" fmla="*/ 73 w 127"/>
                  <a:gd name="T87" fmla="*/ 135 h 135"/>
                  <a:gd name="T88" fmla="*/ 73 w 127"/>
                  <a:gd name="T89" fmla="*/ 128 h 135"/>
                  <a:gd name="T90" fmla="*/ 80 w 127"/>
                  <a:gd name="T91" fmla="*/ 127 h 135"/>
                  <a:gd name="T92" fmla="*/ 84 w 127"/>
                  <a:gd name="T93" fmla="*/ 120 h 135"/>
                  <a:gd name="T94" fmla="*/ 82 w 127"/>
                  <a:gd name="T95" fmla="*/ 115 h 135"/>
                  <a:gd name="T96" fmla="*/ 51 w 127"/>
                  <a:gd name="T97" fmla="*/ 72 h 135"/>
                  <a:gd name="T98" fmla="*/ 50 w 127"/>
                  <a:gd name="T99" fmla="*/ 7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7" h="135">
                    <a:moveTo>
                      <a:pt x="50" y="70"/>
                    </a:moveTo>
                    <a:cubicBezTo>
                      <a:pt x="44" y="76"/>
                      <a:pt x="39" y="81"/>
                      <a:pt x="34" y="87"/>
                    </a:cubicBezTo>
                    <a:cubicBezTo>
                      <a:pt x="33" y="88"/>
                      <a:pt x="33" y="89"/>
                      <a:pt x="33" y="90"/>
                    </a:cubicBezTo>
                    <a:cubicBezTo>
                      <a:pt x="33" y="99"/>
                      <a:pt x="33" y="107"/>
                      <a:pt x="33" y="116"/>
                    </a:cubicBezTo>
                    <a:cubicBezTo>
                      <a:pt x="33" y="117"/>
                      <a:pt x="33" y="118"/>
                      <a:pt x="34" y="120"/>
                    </a:cubicBezTo>
                    <a:cubicBezTo>
                      <a:pt x="35" y="125"/>
                      <a:pt x="36" y="126"/>
                      <a:pt x="41" y="127"/>
                    </a:cubicBezTo>
                    <a:cubicBezTo>
                      <a:pt x="44" y="127"/>
                      <a:pt x="46" y="128"/>
                      <a:pt x="49" y="128"/>
                    </a:cubicBezTo>
                    <a:cubicBezTo>
                      <a:pt x="49" y="130"/>
                      <a:pt x="49" y="133"/>
                      <a:pt x="49" y="135"/>
                    </a:cubicBezTo>
                    <a:cubicBezTo>
                      <a:pt x="33" y="135"/>
                      <a:pt x="17" y="135"/>
                      <a:pt x="0" y="135"/>
                    </a:cubicBezTo>
                    <a:cubicBezTo>
                      <a:pt x="0" y="133"/>
                      <a:pt x="0" y="131"/>
                      <a:pt x="0" y="128"/>
                    </a:cubicBezTo>
                    <a:cubicBezTo>
                      <a:pt x="2" y="128"/>
                      <a:pt x="5" y="128"/>
                      <a:pt x="7" y="128"/>
                    </a:cubicBezTo>
                    <a:cubicBezTo>
                      <a:pt x="14" y="127"/>
                      <a:pt x="16" y="125"/>
                      <a:pt x="16" y="118"/>
                    </a:cubicBezTo>
                    <a:cubicBezTo>
                      <a:pt x="16" y="115"/>
                      <a:pt x="16" y="113"/>
                      <a:pt x="16" y="111"/>
                    </a:cubicBezTo>
                    <a:cubicBezTo>
                      <a:pt x="16" y="82"/>
                      <a:pt x="16" y="53"/>
                      <a:pt x="16" y="24"/>
                    </a:cubicBezTo>
                    <a:cubicBezTo>
                      <a:pt x="16" y="21"/>
                      <a:pt x="16" y="18"/>
                      <a:pt x="16" y="16"/>
                    </a:cubicBezTo>
                    <a:cubicBezTo>
                      <a:pt x="15" y="11"/>
                      <a:pt x="13" y="9"/>
                      <a:pt x="8" y="9"/>
                    </a:cubicBezTo>
                    <a:cubicBezTo>
                      <a:pt x="5" y="8"/>
                      <a:pt x="3" y="8"/>
                      <a:pt x="0" y="8"/>
                    </a:cubicBezTo>
                    <a:cubicBezTo>
                      <a:pt x="0" y="5"/>
                      <a:pt x="0" y="3"/>
                      <a:pt x="0" y="1"/>
                    </a:cubicBezTo>
                    <a:cubicBezTo>
                      <a:pt x="4" y="0"/>
                      <a:pt x="40" y="0"/>
                      <a:pt x="49" y="1"/>
                    </a:cubicBezTo>
                    <a:cubicBezTo>
                      <a:pt x="49" y="3"/>
                      <a:pt x="50" y="5"/>
                      <a:pt x="50" y="8"/>
                    </a:cubicBezTo>
                    <a:cubicBezTo>
                      <a:pt x="47" y="8"/>
                      <a:pt x="44" y="8"/>
                      <a:pt x="41" y="9"/>
                    </a:cubicBezTo>
                    <a:cubicBezTo>
                      <a:pt x="37" y="9"/>
                      <a:pt x="34" y="11"/>
                      <a:pt x="34" y="16"/>
                    </a:cubicBezTo>
                    <a:cubicBezTo>
                      <a:pt x="33" y="18"/>
                      <a:pt x="33" y="20"/>
                      <a:pt x="33" y="23"/>
                    </a:cubicBezTo>
                    <a:cubicBezTo>
                      <a:pt x="33" y="39"/>
                      <a:pt x="33" y="54"/>
                      <a:pt x="33" y="70"/>
                    </a:cubicBezTo>
                    <a:cubicBezTo>
                      <a:pt x="33" y="71"/>
                      <a:pt x="33" y="72"/>
                      <a:pt x="33" y="73"/>
                    </a:cubicBezTo>
                    <a:cubicBezTo>
                      <a:pt x="35" y="72"/>
                      <a:pt x="36" y="72"/>
                      <a:pt x="36" y="71"/>
                    </a:cubicBezTo>
                    <a:cubicBezTo>
                      <a:pt x="52" y="54"/>
                      <a:pt x="67" y="37"/>
                      <a:pt x="83" y="19"/>
                    </a:cubicBezTo>
                    <a:cubicBezTo>
                      <a:pt x="84" y="18"/>
                      <a:pt x="85" y="16"/>
                      <a:pt x="86" y="14"/>
                    </a:cubicBezTo>
                    <a:cubicBezTo>
                      <a:pt x="88" y="12"/>
                      <a:pt x="87" y="10"/>
                      <a:pt x="84" y="9"/>
                    </a:cubicBezTo>
                    <a:cubicBezTo>
                      <a:pt x="81" y="8"/>
                      <a:pt x="79" y="8"/>
                      <a:pt x="76" y="8"/>
                    </a:cubicBezTo>
                    <a:cubicBezTo>
                      <a:pt x="76" y="5"/>
                      <a:pt x="76" y="3"/>
                      <a:pt x="76" y="1"/>
                    </a:cubicBezTo>
                    <a:cubicBezTo>
                      <a:pt x="79" y="0"/>
                      <a:pt x="114" y="0"/>
                      <a:pt x="122" y="1"/>
                    </a:cubicBezTo>
                    <a:cubicBezTo>
                      <a:pt x="122" y="3"/>
                      <a:pt x="122" y="5"/>
                      <a:pt x="122" y="8"/>
                    </a:cubicBezTo>
                    <a:cubicBezTo>
                      <a:pt x="121" y="8"/>
                      <a:pt x="120" y="8"/>
                      <a:pt x="118" y="8"/>
                    </a:cubicBezTo>
                    <a:cubicBezTo>
                      <a:pt x="111" y="9"/>
                      <a:pt x="104" y="12"/>
                      <a:pt x="99" y="18"/>
                    </a:cubicBezTo>
                    <a:cubicBezTo>
                      <a:pt x="92" y="25"/>
                      <a:pt x="85" y="33"/>
                      <a:pt x="77" y="41"/>
                    </a:cubicBezTo>
                    <a:cubicBezTo>
                      <a:pt x="72" y="46"/>
                      <a:pt x="67" y="52"/>
                      <a:pt x="62" y="57"/>
                    </a:cubicBezTo>
                    <a:cubicBezTo>
                      <a:pt x="63" y="58"/>
                      <a:pt x="64" y="59"/>
                      <a:pt x="64" y="61"/>
                    </a:cubicBezTo>
                    <a:cubicBezTo>
                      <a:pt x="77" y="78"/>
                      <a:pt x="90" y="95"/>
                      <a:pt x="102" y="113"/>
                    </a:cubicBezTo>
                    <a:cubicBezTo>
                      <a:pt x="104" y="115"/>
                      <a:pt x="106" y="118"/>
                      <a:pt x="108" y="120"/>
                    </a:cubicBezTo>
                    <a:cubicBezTo>
                      <a:pt x="112" y="124"/>
                      <a:pt x="117" y="127"/>
                      <a:pt x="123" y="127"/>
                    </a:cubicBezTo>
                    <a:cubicBezTo>
                      <a:pt x="124" y="128"/>
                      <a:pt x="125" y="128"/>
                      <a:pt x="127" y="128"/>
                    </a:cubicBezTo>
                    <a:cubicBezTo>
                      <a:pt x="127" y="130"/>
                      <a:pt x="127" y="133"/>
                      <a:pt x="127" y="135"/>
                    </a:cubicBezTo>
                    <a:cubicBezTo>
                      <a:pt x="109" y="135"/>
                      <a:pt x="91" y="135"/>
                      <a:pt x="73" y="135"/>
                    </a:cubicBezTo>
                    <a:cubicBezTo>
                      <a:pt x="73" y="133"/>
                      <a:pt x="73" y="131"/>
                      <a:pt x="73" y="128"/>
                    </a:cubicBezTo>
                    <a:cubicBezTo>
                      <a:pt x="75" y="128"/>
                      <a:pt x="78" y="128"/>
                      <a:pt x="80" y="127"/>
                    </a:cubicBezTo>
                    <a:cubicBezTo>
                      <a:pt x="85" y="127"/>
                      <a:pt x="86" y="125"/>
                      <a:pt x="84" y="120"/>
                    </a:cubicBezTo>
                    <a:cubicBezTo>
                      <a:pt x="84" y="118"/>
                      <a:pt x="83" y="117"/>
                      <a:pt x="82" y="115"/>
                    </a:cubicBezTo>
                    <a:cubicBezTo>
                      <a:pt x="72" y="101"/>
                      <a:pt x="61" y="86"/>
                      <a:pt x="51" y="72"/>
                    </a:cubicBezTo>
                    <a:cubicBezTo>
                      <a:pt x="51" y="71"/>
                      <a:pt x="50" y="71"/>
                      <a:pt x="50" y="7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2" name="Freeform 19">
                <a:extLst>
                  <a:ext uri="{FF2B5EF4-FFF2-40B4-BE49-F238E27FC236}">
                    <a16:creationId xmlns:a16="http://schemas.microsoft.com/office/drawing/2014/main" id="{F0E374B4-1D8A-4254-9BF8-9478B61B7867}"/>
                  </a:ext>
                </a:extLst>
              </p:cNvPr>
              <p:cNvSpPr>
                <a:spLocks/>
              </p:cNvSpPr>
              <p:nvPr/>
            </p:nvSpPr>
            <p:spPr bwMode="auto">
              <a:xfrm>
                <a:off x="7278607" y="3887973"/>
                <a:ext cx="358826" cy="384457"/>
              </a:xfrm>
              <a:custGeom>
                <a:avLst/>
                <a:gdLst>
                  <a:gd name="T0" fmla="*/ 28 w 126"/>
                  <a:gd name="T1" fmla="*/ 16 h 135"/>
                  <a:gd name="T2" fmla="*/ 28 w 126"/>
                  <a:gd name="T3" fmla="*/ 20 h 135"/>
                  <a:gd name="T4" fmla="*/ 28 w 126"/>
                  <a:gd name="T5" fmla="*/ 109 h 135"/>
                  <a:gd name="T6" fmla="*/ 28 w 126"/>
                  <a:gd name="T7" fmla="*/ 119 h 135"/>
                  <a:gd name="T8" fmla="*/ 37 w 126"/>
                  <a:gd name="T9" fmla="*/ 127 h 135"/>
                  <a:gd name="T10" fmla="*/ 44 w 126"/>
                  <a:gd name="T11" fmla="*/ 128 h 135"/>
                  <a:gd name="T12" fmla="*/ 44 w 126"/>
                  <a:gd name="T13" fmla="*/ 135 h 135"/>
                  <a:gd name="T14" fmla="*/ 0 w 126"/>
                  <a:gd name="T15" fmla="*/ 135 h 135"/>
                  <a:gd name="T16" fmla="*/ 0 w 126"/>
                  <a:gd name="T17" fmla="*/ 128 h 135"/>
                  <a:gd name="T18" fmla="*/ 8 w 126"/>
                  <a:gd name="T19" fmla="*/ 127 h 135"/>
                  <a:gd name="T20" fmla="*/ 16 w 126"/>
                  <a:gd name="T21" fmla="*/ 120 h 135"/>
                  <a:gd name="T22" fmla="*/ 16 w 126"/>
                  <a:gd name="T23" fmla="*/ 113 h 135"/>
                  <a:gd name="T24" fmla="*/ 16 w 126"/>
                  <a:gd name="T25" fmla="*/ 19 h 135"/>
                  <a:gd name="T26" fmla="*/ 16 w 126"/>
                  <a:gd name="T27" fmla="*/ 15 h 135"/>
                  <a:gd name="T28" fmla="*/ 9 w 126"/>
                  <a:gd name="T29" fmla="*/ 9 h 135"/>
                  <a:gd name="T30" fmla="*/ 5 w 126"/>
                  <a:gd name="T31" fmla="*/ 8 h 135"/>
                  <a:gd name="T32" fmla="*/ 1 w 126"/>
                  <a:gd name="T33" fmla="*/ 8 h 135"/>
                  <a:gd name="T34" fmla="*/ 1 w 126"/>
                  <a:gd name="T35" fmla="*/ 1 h 135"/>
                  <a:gd name="T36" fmla="*/ 40 w 126"/>
                  <a:gd name="T37" fmla="*/ 1 h 135"/>
                  <a:gd name="T38" fmla="*/ 98 w 126"/>
                  <a:gd name="T39" fmla="*/ 100 h 135"/>
                  <a:gd name="T40" fmla="*/ 99 w 126"/>
                  <a:gd name="T41" fmla="*/ 100 h 135"/>
                  <a:gd name="T42" fmla="*/ 99 w 126"/>
                  <a:gd name="T43" fmla="*/ 96 h 135"/>
                  <a:gd name="T44" fmla="*/ 99 w 126"/>
                  <a:gd name="T45" fmla="*/ 24 h 135"/>
                  <a:gd name="T46" fmla="*/ 98 w 126"/>
                  <a:gd name="T47" fmla="*/ 16 h 135"/>
                  <a:gd name="T48" fmla="*/ 90 w 126"/>
                  <a:gd name="T49" fmla="*/ 9 h 135"/>
                  <a:gd name="T50" fmla="*/ 83 w 126"/>
                  <a:gd name="T51" fmla="*/ 8 h 135"/>
                  <a:gd name="T52" fmla="*/ 83 w 126"/>
                  <a:gd name="T53" fmla="*/ 1 h 135"/>
                  <a:gd name="T54" fmla="*/ 126 w 126"/>
                  <a:gd name="T55" fmla="*/ 1 h 135"/>
                  <a:gd name="T56" fmla="*/ 126 w 126"/>
                  <a:gd name="T57" fmla="*/ 8 h 135"/>
                  <a:gd name="T58" fmla="*/ 119 w 126"/>
                  <a:gd name="T59" fmla="*/ 9 h 135"/>
                  <a:gd name="T60" fmla="*/ 111 w 126"/>
                  <a:gd name="T61" fmla="*/ 16 h 135"/>
                  <a:gd name="T62" fmla="*/ 110 w 126"/>
                  <a:gd name="T63" fmla="*/ 27 h 135"/>
                  <a:gd name="T64" fmla="*/ 110 w 126"/>
                  <a:gd name="T65" fmla="*/ 129 h 135"/>
                  <a:gd name="T66" fmla="*/ 110 w 126"/>
                  <a:gd name="T67" fmla="*/ 135 h 135"/>
                  <a:gd name="T68" fmla="*/ 99 w 126"/>
                  <a:gd name="T69" fmla="*/ 135 h 135"/>
                  <a:gd name="T70" fmla="*/ 29 w 126"/>
                  <a:gd name="T71" fmla="*/ 15 h 135"/>
                  <a:gd name="T72" fmla="*/ 28 w 126"/>
                  <a:gd name="T73" fmla="*/ 1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6" h="135">
                    <a:moveTo>
                      <a:pt x="28" y="16"/>
                    </a:moveTo>
                    <a:cubicBezTo>
                      <a:pt x="28" y="17"/>
                      <a:pt x="28" y="19"/>
                      <a:pt x="28" y="20"/>
                    </a:cubicBezTo>
                    <a:cubicBezTo>
                      <a:pt x="28" y="50"/>
                      <a:pt x="28" y="79"/>
                      <a:pt x="28" y="109"/>
                    </a:cubicBezTo>
                    <a:cubicBezTo>
                      <a:pt x="28" y="112"/>
                      <a:pt x="28" y="115"/>
                      <a:pt x="28" y="119"/>
                    </a:cubicBezTo>
                    <a:cubicBezTo>
                      <a:pt x="29" y="124"/>
                      <a:pt x="31" y="126"/>
                      <a:pt x="37" y="127"/>
                    </a:cubicBezTo>
                    <a:cubicBezTo>
                      <a:pt x="39" y="127"/>
                      <a:pt x="41" y="128"/>
                      <a:pt x="44" y="128"/>
                    </a:cubicBezTo>
                    <a:cubicBezTo>
                      <a:pt x="44" y="130"/>
                      <a:pt x="44" y="133"/>
                      <a:pt x="44" y="135"/>
                    </a:cubicBezTo>
                    <a:cubicBezTo>
                      <a:pt x="29" y="135"/>
                      <a:pt x="15" y="135"/>
                      <a:pt x="0" y="135"/>
                    </a:cubicBezTo>
                    <a:cubicBezTo>
                      <a:pt x="0" y="133"/>
                      <a:pt x="0" y="131"/>
                      <a:pt x="0" y="128"/>
                    </a:cubicBezTo>
                    <a:cubicBezTo>
                      <a:pt x="3" y="128"/>
                      <a:pt x="5" y="127"/>
                      <a:pt x="8" y="127"/>
                    </a:cubicBezTo>
                    <a:cubicBezTo>
                      <a:pt x="12" y="127"/>
                      <a:pt x="15" y="124"/>
                      <a:pt x="16" y="120"/>
                    </a:cubicBezTo>
                    <a:cubicBezTo>
                      <a:pt x="16" y="118"/>
                      <a:pt x="16" y="115"/>
                      <a:pt x="16" y="113"/>
                    </a:cubicBezTo>
                    <a:cubicBezTo>
                      <a:pt x="16" y="82"/>
                      <a:pt x="16" y="50"/>
                      <a:pt x="16" y="19"/>
                    </a:cubicBezTo>
                    <a:cubicBezTo>
                      <a:pt x="16" y="18"/>
                      <a:pt x="16" y="17"/>
                      <a:pt x="16" y="15"/>
                    </a:cubicBezTo>
                    <a:cubicBezTo>
                      <a:pt x="16" y="11"/>
                      <a:pt x="14" y="9"/>
                      <a:pt x="9" y="9"/>
                    </a:cubicBezTo>
                    <a:cubicBezTo>
                      <a:pt x="8" y="8"/>
                      <a:pt x="7" y="8"/>
                      <a:pt x="5" y="8"/>
                    </a:cubicBezTo>
                    <a:cubicBezTo>
                      <a:pt x="4" y="8"/>
                      <a:pt x="2" y="8"/>
                      <a:pt x="1" y="8"/>
                    </a:cubicBezTo>
                    <a:cubicBezTo>
                      <a:pt x="1" y="5"/>
                      <a:pt x="1" y="3"/>
                      <a:pt x="1" y="1"/>
                    </a:cubicBezTo>
                    <a:cubicBezTo>
                      <a:pt x="14" y="1"/>
                      <a:pt x="27" y="1"/>
                      <a:pt x="40" y="1"/>
                    </a:cubicBezTo>
                    <a:cubicBezTo>
                      <a:pt x="59" y="34"/>
                      <a:pt x="79" y="67"/>
                      <a:pt x="98" y="100"/>
                    </a:cubicBezTo>
                    <a:cubicBezTo>
                      <a:pt x="98" y="100"/>
                      <a:pt x="99" y="100"/>
                      <a:pt x="99" y="100"/>
                    </a:cubicBezTo>
                    <a:cubicBezTo>
                      <a:pt x="99" y="99"/>
                      <a:pt x="99" y="97"/>
                      <a:pt x="99" y="96"/>
                    </a:cubicBezTo>
                    <a:cubicBezTo>
                      <a:pt x="99" y="72"/>
                      <a:pt x="99" y="48"/>
                      <a:pt x="99" y="24"/>
                    </a:cubicBezTo>
                    <a:cubicBezTo>
                      <a:pt x="99" y="21"/>
                      <a:pt x="99" y="19"/>
                      <a:pt x="98" y="16"/>
                    </a:cubicBezTo>
                    <a:cubicBezTo>
                      <a:pt x="97" y="12"/>
                      <a:pt x="94" y="9"/>
                      <a:pt x="90" y="9"/>
                    </a:cubicBezTo>
                    <a:cubicBezTo>
                      <a:pt x="88" y="8"/>
                      <a:pt x="86" y="8"/>
                      <a:pt x="83" y="8"/>
                    </a:cubicBezTo>
                    <a:cubicBezTo>
                      <a:pt x="83" y="5"/>
                      <a:pt x="83" y="3"/>
                      <a:pt x="83" y="1"/>
                    </a:cubicBezTo>
                    <a:cubicBezTo>
                      <a:pt x="87" y="0"/>
                      <a:pt x="115" y="0"/>
                      <a:pt x="126" y="1"/>
                    </a:cubicBezTo>
                    <a:cubicBezTo>
                      <a:pt x="126" y="3"/>
                      <a:pt x="126" y="5"/>
                      <a:pt x="126" y="8"/>
                    </a:cubicBezTo>
                    <a:cubicBezTo>
                      <a:pt x="124" y="8"/>
                      <a:pt x="122" y="8"/>
                      <a:pt x="119" y="9"/>
                    </a:cubicBezTo>
                    <a:cubicBezTo>
                      <a:pt x="115" y="9"/>
                      <a:pt x="112" y="12"/>
                      <a:pt x="111" y="16"/>
                    </a:cubicBezTo>
                    <a:cubicBezTo>
                      <a:pt x="111" y="20"/>
                      <a:pt x="110" y="23"/>
                      <a:pt x="110" y="27"/>
                    </a:cubicBezTo>
                    <a:cubicBezTo>
                      <a:pt x="110" y="61"/>
                      <a:pt x="110" y="95"/>
                      <a:pt x="110" y="129"/>
                    </a:cubicBezTo>
                    <a:cubicBezTo>
                      <a:pt x="110" y="131"/>
                      <a:pt x="110" y="133"/>
                      <a:pt x="110" y="135"/>
                    </a:cubicBezTo>
                    <a:cubicBezTo>
                      <a:pt x="106" y="135"/>
                      <a:pt x="103" y="135"/>
                      <a:pt x="99" y="135"/>
                    </a:cubicBezTo>
                    <a:cubicBezTo>
                      <a:pt x="76" y="95"/>
                      <a:pt x="52" y="55"/>
                      <a:pt x="29" y="15"/>
                    </a:cubicBezTo>
                    <a:cubicBezTo>
                      <a:pt x="28" y="15"/>
                      <a:pt x="28" y="15"/>
                      <a:pt x="28" y="16"/>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3" name="Freeform 20">
                <a:extLst>
                  <a:ext uri="{FF2B5EF4-FFF2-40B4-BE49-F238E27FC236}">
                    <a16:creationId xmlns:a16="http://schemas.microsoft.com/office/drawing/2014/main" id="{AFBC22B1-E0E5-491D-8D3A-0CADD301B3F1}"/>
                  </a:ext>
                </a:extLst>
              </p:cNvPr>
              <p:cNvSpPr>
                <a:spLocks/>
              </p:cNvSpPr>
              <p:nvPr/>
            </p:nvSpPr>
            <p:spPr bwMode="auto">
              <a:xfrm>
                <a:off x="8233341" y="3887973"/>
                <a:ext cx="352419" cy="384457"/>
              </a:xfrm>
              <a:custGeom>
                <a:avLst/>
                <a:gdLst>
                  <a:gd name="T0" fmla="*/ 0 w 124"/>
                  <a:gd name="T1" fmla="*/ 8 h 135"/>
                  <a:gd name="T2" fmla="*/ 0 w 124"/>
                  <a:gd name="T3" fmla="*/ 1 h 135"/>
                  <a:gd name="T4" fmla="*/ 105 w 124"/>
                  <a:gd name="T5" fmla="*/ 1 h 135"/>
                  <a:gd name="T6" fmla="*/ 117 w 124"/>
                  <a:gd name="T7" fmla="*/ 35 h 135"/>
                  <a:gd name="T8" fmla="*/ 110 w 124"/>
                  <a:gd name="T9" fmla="*/ 39 h 135"/>
                  <a:gd name="T10" fmla="*/ 107 w 124"/>
                  <a:gd name="T11" fmla="*/ 33 h 135"/>
                  <a:gd name="T12" fmla="*/ 78 w 124"/>
                  <a:gd name="T13" fmla="*/ 11 h 135"/>
                  <a:gd name="T14" fmla="*/ 34 w 124"/>
                  <a:gd name="T15" fmla="*/ 11 h 135"/>
                  <a:gd name="T16" fmla="*/ 34 w 124"/>
                  <a:gd name="T17" fmla="*/ 61 h 135"/>
                  <a:gd name="T18" fmla="*/ 55 w 124"/>
                  <a:gd name="T19" fmla="*/ 60 h 135"/>
                  <a:gd name="T20" fmla="*/ 69 w 124"/>
                  <a:gd name="T21" fmla="*/ 45 h 135"/>
                  <a:gd name="T22" fmla="*/ 70 w 124"/>
                  <a:gd name="T23" fmla="*/ 36 h 135"/>
                  <a:gd name="T24" fmla="*/ 78 w 124"/>
                  <a:gd name="T25" fmla="*/ 36 h 135"/>
                  <a:gd name="T26" fmla="*/ 78 w 124"/>
                  <a:gd name="T27" fmla="*/ 95 h 135"/>
                  <a:gd name="T28" fmla="*/ 74 w 124"/>
                  <a:gd name="T29" fmla="*/ 95 h 135"/>
                  <a:gd name="T30" fmla="*/ 70 w 124"/>
                  <a:gd name="T31" fmla="*/ 95 h 135"/>
                  <a:gd name="T32" fmla="*/ 70 w 124"/>
                  <a:gd name="T33" fmla="*/ 88 h 135"/>
                  <a:gd name="T34" fmla="*/ 68 w 124"/>
                  <a:gd name="T35" fmla="*/ 81 h 135"/>
                  <a:gd name="T36" fmla="*/ 58 w 124"/>
                  <a:gd name="T37" fmla="*/ 71 h 135"/>
                  <a:gd name="T38" fmla="*/ 34 w 124"/>
                  <a:gd name="T39" fmla="*/ 70 h 135"/>
                  <a:gd name="T40" fmla="*/ 33 w 124"/>
                  <a:gd name="T41" fmla="*/ 74 h 135"/>
                  <a:gd name="T42" fmla="*/ 33 w 124"/>
                  <a:gd name="T43" fmla="*/ 115 h 135"/>
                  <a:gd name="T44" fmla="*/ 43 w 124"/>
                  <a:gd name="T45" fmla="*/ 125 h 135"/>
                  <a:gd name="T46" fmla="*/ 69 w 124"/>
                  <a:gd name="T47" fmla="*/ 125 h 135"/>
                  <a:gd name="T48" fmla="*/ 112 w 124"/>
                  <a:gd name="T49" fmla="*/ 97 h 135"/>
                  <a:gd name="T50" fmla="*/ 115 w 124"/>
                  <a:gd name="T51" fmla="*/ 90 h 135"/>
                  <a:gd name="T52" fmla="*/ 124 w 124"/>
                  <a:gd name="T53" fmla="*/ 93 h 135"/>
                  <a:gd name="T54" fmla="*/ 109 w 124"/>
                  <a:gd name="T55" fmla="*/ 135 h 135"/>
                  <a:gd name="T56" fmla="*/ 0 w 124"/>
                  <a:gd name="T57" fmla="*/ 135 h 135"/>
                  <a:gd name="T58" fmla="*/ 0 w 124"/>
                  <a:gd name="T59" fmla="*/ 128 h 135"/>
                  <a:gd name="T60" fmla="*/ 8 w 124"/>
                  <a:gd name="T61" fmla="*/ 127 h 135"/>
                  <a:gd name="T62" fmla="*/ 15 w 124"/>
                  <a:gd name="T63" fmla="*/ 120 h 135"/>
                  <a:gd name="T64" fmla="*/ 16 w 124"/>
                  <a:gd name="T65" fmla="*/ 113 h 135"/>
                  <a:gd name="T66" fmla="*/ 16 w 124"/>
                  <a:gd name="T67" fmla="*/ 21 h 135"/>
                  <a:gd name="T68" fmla="*/ 16 w 124"/>
                  <a:gd name="T69" fmla="*/ 16 h 135"/>
                  <a:gd name="T70" fmla="*/ 8 w 124"/>
                  <a:gd name="T71" fmla="*/ 9 h 135"/>
                  <a:gd name="T72" fmla="*/ 4 w 124"/>
                  <a:gd name="T73" fmla="*/ 8 h 135"/>
                  <a:gd name="T74" fmla="*/ 0 w 124"/>
                  <a:gd name="T75" fmla="*/ 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4" h="135">
                    <a:moveTo>
                      <a:pt x="0" y="8"/>
                    </a:moveTo>
                    <a:cubicBezTo>
                      <a:pt x="0" y="5"/>
                      <a:pt x="0" y="3"/>
                      <a:pt x="0" y="1"/>
                    </a:cubicBezTo>
                    <a:cubicBezTo>
                      <a:pt x="3" y="0"/>
                      <a:pt x="98" y="0"/>
                      <a:pt x="105" y="1"/>
                    </a:cubicBezTo>
                    <a:cubicBezTo>
                      <a:pt x="109" y="12"/>
                      <a:pt x="113" y="24"/>
                      <a:pt x="117" y="35"/>
                    </a:cubicBezTo>
                    <a:cubicBezTo>
                      <a:pt x="115" y="37"/>
                      <a:pt x="112" y="38"/>
                      <a:pt x="110" y="39"/>
                    </a:cubicBezTo>
                    <a:cubicBezTo>
                      <a:pt x="109" y="36"/>
                      <a:pt x="108" y="35"/>
                      <a:pt x="107" y="33"/>
                    </a:cubicBezTo>
                    <a:cubicBezTo>
                      <a:pt x="101" y="20"/>
                      <a:pt x="92" y="13"/>
                      <a:pt x="78" y="11"/>
                    </a:cubicBezTo>
                    <a:cubicBezTo>
                      <a:pt x="63" y="10"/>
                      <a:pt x="48" y="11"/>
                      <a:pt x="34" y="11"/>
                    </a:cubicBezTo>
                    <a:cubicBezTo>
                      <a:pt x="33" y="15"/>
                      <a:pt x="33" y="55"/>
                      <a:pt x="34" y="61"/>
                    </a:cubicBezTo>
                    <a:cubicBezTo>
                      <a:pt x="41" y="61"/>
                      <a:pt x="48" y="61"/>
                      <a:pt x="55" y="60"/>
                    </a:cubicBezTo>
                    <a:cubicBezTo>
                      <a:pt x="64" y="59"/>
                      <a:pt x="68" y="54"/>
                      <a:pt x="69" y="45"/>
                    </a:cubicBezTo>
                    <a:cubicBezTo>
                      <a:pt x="70" y="42"/>
                      <a:pt x="70" y="39"/>
                      <a:pt x="70" y="36"/>
                    </a:cubicBezTo>
                    <a:cubicBezTo>
                      <a:pt x="73" y="36"/>
                      <a:pt x="75" y="36"/>
                      <a:pt x="78" y="36"/>
                    </a:cubicBezTo>
                    <a:cubicBezTo>
                      <a:pt x="78" y="56"/>
                      <a:pt x="78" y="75"/>
                      <a:pt x="78" y="95"/>
                    </a:cubicBezTo>
                    <a:cubicBezTo>
                      <a:pt x="77" y="95"/>
                      <a:pt x="76" y="95"/>
                      <a:pt x="74" y="95"/>
                    </a:cubicBezTo>
                    <a:cubicBezTo>
                      <a:pt x="73" y="95"/>
                      <a:pt x="72" y="95"/>
                      <a:pt x="70" y="95"/>
                    </a:cubicBezTo>
                    <a:cubicBezTo>
                      <a:pt x="70" y="93"/>
                      <a:pt x="70" y="90"/>
                      <a:pt x="70" y="88"/>
                    </a:cubicBezTo>
                    <a:cubicBezTo>
                      <a:pt x="69" y="86"/>
                      <a:pt x="69" y="83"/>
                      <a:pt x="68" y="81"/>
                    </a:cubicBezTo>
                    <a:cubicBezTo>
                      <a:pt x="67" y="75"/>
                      <a:pt x="64" y="72"/>
                      <a:pt x="58" y="71"/>
                    </a:cubicBezTo>
                    <a:cubicBezTo>
                      <a:pt x="50" y="69"/>
                      <a:pt x="42" y="70"/>
                      <a:pt x="34" y="70"/>
                    </a:cubicBezTo>
                    <a:cubicBezTo>
                      <a:pt x="33" y="72"/>
                      <a:pt x="33" y="73"/>
                      <a:pt x="33" y="74"/>
                    </a:cubicBezTo>
                    <a:cubicBezTo>
                      <a:pt x="33" y="88"/>
                      <a:pt x="33" y="102"/>
                      <a:pt x="33" y="115"/>
                    </a:cubicBezTo>
                    <a:cubicBezTo>
                      <a:pt x="33" y="124"/>
                      <a:pt x="34" y="125"/>
                      <a:pt x="43" y="125"/>
                    </a:cubicBezTo>
                    <a:cubicBezTo>
                      <a:pt x="52" y="125"/>
                      <a:pt x="60" y="125"/>
                      <a:pt x="69" y="125"/>
                    </a:cubicBezTo>
                    <a:cubicBezTo>
                      <a:pt x="89" y="125"/>
                      <a:pt x="104" y="115"/>
                      <a:pt x="112" y="97"/>
                    </a:cubicBezTo>
                    <a:cubicBezTo>
                      <a:pt x="113" y="95"/>
                      <a:pt x="114" y="93"/>
                      <a:pt x="115" y="90"/>
                    </a:cubicBezTo>
                    <a:cubicBezTo>
                      <a:pt x="118" y="91"/>
                      <a:pt x="121" y="92"/>
                      <a:pt x="124" y="93"/>
                    </a:cubicBezTo>
                    <a:cubicBezTo>
                      <a:pt x="119" y="108"/>
                      <a:pt x="114" y="121"/>
                      <a:pt x="109" y="135"/>
                    </a:cubicBezTo>
                    <a:cubicBezTo>
                      <a:pt x="73" y="135"/>
                      <a:pt x="37" y="135"/>
                      <a:pt x="0" y="135"/>
                    </a:cubicBezTo>
                    <a:cubicBezTo>
                      <a:pt x="0" y="133"/>
                      <a:pt x="0" y="131"/>
                      <a:pt x="0" y="128"/>
                    </a:cubicBezTo>
                    <a:cubicBezTo>
                      <a:pt x="3" y="128"/>
                      <a:pt x="6" y="128"/>
                      <a:pt x="8" y="127"/>
                    </a:cubicBezTo>
                    <a:cubicBezTo>
                      <a:pt x="13" y="126"/>
                      <a:pt x="15" y="125"/>
                      <a:pt x="15" y="120"/>
                    </a:cubicBezTo>
                    <a:cubicBezTo>
                      <a:pt x="16" y="118"/>
                      <a:pt x="16" y="115"/>
                      <a:pt x="16" y="113"/>
                    </a:cubicBezTo>
                    <a:cubicBezTo>
                      <a:pt x="16" y="82"/>
                      <a:pt x="16" y="52"/>
                      <a:pt x="16" y="21"/>
                    </a:cubicBezTo>
                    <a:cubicBezTo>
                      <a:pt x="16" y="20"/>
                      <a:pt x="16" y="18"/>
                      <a:pt x="16" y="16"/>
                    </a:cubicBezTo>
                    <a:cubicBezTo>
                      <a:pt x="15" y="11"/>
                      <a:pt x="13" y="9"/>
                      <a:pt x="8" y="9"/>
                    </a:cubicBezTo>
                    <a:cubicBezTo>
                      <a:pt x="7" y="9"/>
                      <a:pt x="6" y="8"/>
                      <a:pt x="4" y="8"/>
                    </a:cubicBezTo>
                    <a:cubicBezTo>
                      <a:pt x="3" y="8"/>
                      <a:pt x="2" y="8"/>
                      <a:pt x="0" y="8"/>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4" name="Freeform 21">
                <a:extLst>
                  <a:ext uri="{FF2B5EF4-FFF2-40B4-BE49-F238E27FC236}">
                    <a16:creationId xmlns:a16="http://schemas.microsoft.com/office/drawing/2014/main" id="{52A94EBF-BEA5-40C1-BA72-F097DF0149EB}"/>
                  </a:ext>
                </a:extLst>
              </p:cNvPr>
              <p:cNvSpPr>
                <a:spLocks/>
              </p:cNvSpPr>
              <p:nvPr/>
            </p:nvSpPr>
            <p:spPr bwMode="auto">
              <a:xfrm>
                <a:off x="4949441" y="3891177"/>
                <a:ext cx="352419" cy="381253"/>
              </a:xfrm>
              <a:custGeom>
                <a:avLst/>
                <a:gdLst>
                  <a:gd name="T0" fmla="*/ 33 w 123"/>
                  <a:gd name="T1" fmla="*/ 60 h 134"/>
                  <a:gd name="T2" fmla="*/ 55 w 123"/>
                  <a:gd name="T3" fmla="*/ 59 h 134"/>
                  <a:gd name="T4" fmla="*/ 68 w 123"/>
                  <a:gd name="T5" fmla="*/ 45 h 134"/>
                  <a:gd name="T6" fmla="*/ 70 w 123"/>
                  <a:gd name="T7" fmla="*/ 35 h 134"/>
                  <a:gd name="T8" fmla="*/ 77 w 123"/>
                  <a:gd name="T9" fmla="*/ 35 h 134"/>
                  <a:gd name="T10" fmla="*/ 77 w 123"/>
                  <a:gd name="T11" fmla="*/ 94 h 134"/>
                  <a:gd name="T12" fmla="*/ 75 w 123"/>
                  <a:gd name="T13" fmla="*/ 94 h 134"/>
                  <a:gd name="T14" fmla="*/ 70 w 123"/>
                  <a:gd name="T15" fmla="*/ 94 h 134"/>
                  <a:gd name="T16" fmla="*/ 69 w 123"/>
                  <a:gd name="T17" fmla="*/ 83 h 134"/>
                  <a:gd name="T18" fmla="*/ 54 w 123"/>
                  <a:gd name="T19" fmla="*/ 69 h 134"/>
                  <a:gd name="T20" fmla="*/ 33 w 123"/>
                  <a:gd name="T21" fmla="*/ 69 h 134"/>
                  <a:gd name="T22" fmla="*/ 33 w 123"/>
                  <a:gd name="T23" fmla="*/ 73 h 134"/>
                  <a:gd name="T24" fmla="*/ 33 w 123"/>
                  <a:gd name="T25" fmla="*/ 114 h 134"/>
                  <a:gd name="T26" fmla="*/ 43 w 123"/>
                  <a:gd name="T27" fmla="*/ 124 h 134"/>
                  <a:gd name="T28" fmla="*/ 68 w 123"/>
                  <a:gd name="T29" fmla="*/ 124 h 134"/>
                  <a:gd name="T30" fmla="*/ 112 w 123"/>
                  <a:gd name="T31" fmla="*/ 96 h 134"/>
                  <a:gd name="T32" fmla="*/ 115 w 123"/>
                  <a:gd name="T33" fmla="*/ 90 h 134"/>
                  <a:gd name="T34" fmla="*/ 115 w 123"/>
                  <a:gd name="T35" fmla="*/ 90 h 134"/>
                  <a:gd name="T36" fmla="*/ 123 w 123"/>
                  <a:gd name="T37" fmla="*/ 92 h 134"/>
                  <a:gd name="T38" fmla="*/ 109 w 123"/>
                  <a:gd name="T39" fmla="*/ 134 h 134"/>
                  <a:gd name="T40" fmla="*/ 0 w 123"/>
                  <a:gd name="T41" fmla="*/ 134 h 134"/>
                  <a:gd name="T42" fmla="*/ 0 w 123"/>
                  <a:gd name="T43" fmla="*/ 127 h 134"/>
                  <a:gd name="T44" fmla="*/ 8 w 123"/>
                  <a:gd name="T45" fmla="*/ 126 h 134"/>
                  <a:gd name="T46" fmla="*/ 15 w 123"/>
                  <a:gd name="T47" fmla="*/ 120 h 134"/>
                  <a:gd name="T48" fmla="*/ 16 w 123"/>
                  <a:gd name="T49" fmla="*/ 113 h 134"/>
                  <a:gd name="T50" fmla="*/ 16 w 123"/>
                  <a:gd name="T51" fmla="*/ 20 h 134"/>
                  <a:gd name="T52" fmla="*/ 5 w 123"/>
                  <a:gd name="T53" fmla="*/ 7 h 134"/>
                  <a:gd name="T54" fmla="*/ 0 w 123"/>
                  <a:gd name="T55" fmla="*/ 7 h 134"/>
                  <a:gd name="T56" fmla="*/ 0 w 123"/>
                  <a:gd name="T57" fmla="*/ 0 h 134"/>
                  <a:gd name="T58" fmla="*/ 105 w 123"/>
                  <a:gd name="T59" fmla="*/ 0 h 134"/>
                  <a:gd name="T60" fmla="*/ 117 w 123"/>
                  <a:gd name="T61" fmla="*/ 35 h 134"/>
                  <a:gd name="T62" fmla="*/ 109 w 123"/>
                  <a:gd name="T63" fmla="*/ 38 h 134"/>
                  <a:gd name="T64" fmla="*/ 107 w 123"/>
                  <a:gd name="T65" fmla="*/ 34 h 134"/>
                  <a:gd name="T66" fmla="*/ 105 w 123"/>
                  <a:gd name="T67" fmla="*/ 29 h 134"/>
                  <a:gd name="T68" fmla="*/ 78 w 123"/>
                  <a:gd name="T69" fmla="*/ 11 h 134"/>
                  <a:gd name="T70" fmla="*/ 42 w 123"/>
                  <a:gd name="T71" fmla="*/ 10 h 134"/>
                  <a:gd name="T72" fmla="*/ 33 w 123"/>
                  <a:gd name="T73" fmla="*/ 10 h 134"/>
                  <a:gd name="T74" fmla="*/ 33 w 123"/>
                  <a:gd name="T75" fmla="*/ 6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3" h="134">
                    <a:moveTo>
                      <a:pt x="33" y="60"/>
                    </a:moveTo>
                    <a:cubicBezTo>
                      <a:pt x="41" y="60"/>
                      <a:pt x="48" y="61"/>
                      <a:pt x="55" y="59"/>
                    </a:cubicBezTo>
                    <a:cubicBezTo>
                      <a:pt x="63" y="57"/>
                      <a:pt x="67" y="53"/>
                      <a:pt x="68" y="45"/>
                    </a:cubicBezTo>
                    <a:cubicBezTo>
                      <a:pt x="69" y="42"/>
                      <a:pt x="69" y="39"/>
                      <a:pt x="70" y="35"/>
                    </a:cubicBezTo>
                    <a:cubicBezTo>
                      <a:pt x="72" y="35"/>
                      <a:pt x="75" y="35"/>
                      <a:pt x="77" y="35"/>
                    </a:cubicBezTo>
                    <a:cubicBezTo>
                      <a:pt x="77" y="55"/>
                      <a:pt x="77" y="74"/>
                      <a:pt x="77" y="94"/>
                    </a:cubicBezTo>
                    <a:cubicBezTo>
                      <a:pt x="76" y="94"/>
                      <a:pt x="75" y="94"/>
                      <a:pt x="75" y="94"/>
                    </a:cubicBezTo>
                    <a:cubicBezTo>
                      <a:pt x="73" y="94"/>
                      <a:pt x="71" y="94"/>
                      <a:pt x="70" y="94"/>
                    </a:cubicBezTo>
                    <a:cubicBezTo>
                      <a:pt x="69" y="90"/>
                      <a:pt x="69" y="86"/>
                      <a:pt x="69" y="83"/>
                    </a:cubicBezTo>
                    <a:cubicBezTo>
                      <a:pt x="67" y="74"/>
                      <a:pt x="63" y="70"/>
                      <a:pt x="54" y="69"/>
                    </a:cubicBezTo>
                    <a:cubicBezTo>
                      <a:pt x="47" y="69"/>
                      <a:pt x="40" y="69"/>
                      <a:pt x="33" y="69"/>
                    </a:cubicBezTo>
                    <a:cubicBezTo>
                      <a:pt x="33" y="71"/>
                      <a:pt x="33" y="72"/>
                      <a:pt x="33" y="73"/>
                    </a:cubicBezTo>
                    <a:cubicBezTo>
                      <a:pt x="33" y="87"/>
                      <a:pt x="33" y="101"/>
                      <a:pt x="33" y="114"/>
                    </a:cubicBezTo>
                    <a:cubicBezTo>
                      <a:pt x="33" y="123"/>
                      <a:pt x="34" y="124"/>
                      <a:pt x="43" y="124"/>
                    </a:cubicBezTo>
                    <a:cubicBezTo>
                      <a:pt x="51" y="124"/>
                      <a:pt x="60" y="124"/>
                      <a:pt x="68" y="124"/>
                    </a:cubicBezTo>
                    <a:cubicBezTo>
                      <a:pt x="89" y="124"/>
                      <a:pt x="103" y="114"/>
                      <a:pt x="112" y="96"/>
                    </a:cubicBezTo>
                    <a:cubicBezTo>
                      <a:pt x="113" y="94"/>
                      <a:pt x="114" y="92"/>
                      <a:pt x="115" y="90"/>
                    </a:cubicBezTo>
                    <a:cubicBezTo>
                      <a:pt x="115" y="90"/>
                      <a:pt x="115" y="90"/>
                      <a:pt x="115" y="90"/>
                    </a:cubicBezTo>
                    <a:cubicBezTo>
                      <a:pt x="118" y="90"/>
                      <a:pt x="120" y="91"/>
                      <a:pt x="123" y="92"/>
                    </a:cubicBezTo>
                    <a:cubicBezTo>
                      <a:pt x="118" y="107"/>
                      <a:pt x="113" y="120"/>
                      <a:pt x="109" y="134"/>
                    </a:cubicBezTo>
                    <a:cubicBezTo>
                      <a:pt x="72" y="134"/>
                      <a:pt x="36" y="134"/>
                      <a:pt x="0" y="134"/>
                    </a:cubicBezTo>
                    <a:cubicBezTo>
                      <a:pt x="0" y="132"/>
                      <a:pt x="0" y="130"/>
                      <a:pt x="0" y="127"/>
                    </a:cubicBezTo>
                    <a:cubicBezTo>
                      <a:pt x="2" y="127"/>
                      <a:pt x="5" y="126"/>
                      <a:pt x="8" y="126"/>
                    </a:cubicBezTo>
                    <a:cubicBezTo>
                      <a:pt x="12" y="126"/>
                      <a:pt x="14" y="124"/>
                      <a:pt x="15" y="120"/>
                    </a:cubicBezTo>
                    <a:cubicBezTo>
                      <a:pt x="15" y="118"/>
                      <a:pt x="16" y="115"/>
                      <a:pt x="16" y="113"/>
                    </a:cubicBezTo>
                    <a:cubicBezTo>
                      <a:pt x="16" y="82"/>
                      <a:pt x="16" y="51"/>
                      <a:pt x="16" y="20"/>
                    </a:cubicBezTo>
                    <a:cubicBezTo>
                      <a:pt x="16" y="10"/>
                      <a:pt x="14" y="8"/>
                      <a:pt x="5" y="7"/>
                    </a:cubicBezTo>
                    <a:cubicBezTo>
                      <a:pt x="3" y="7"/>
                      <a:pt x="1" y="7"/>
                      <a:pt x="0" y="7"/>
                    </a:cubicBezTo>
                    <a:cubicBezTo>
                      <a:pt x="0" y="4"/>
                      <a:pt x="0" y="2"/>
                      <a:pt x="0" y="0"/>
                    </a:cubicBezTo>
                    <a:cubicBezTo>
                      <a:pt x="34" y="0"/>
                      <a:pt x="69" y="0"/>
                      <a:pt x="105" y="0"/>
                    </a:cubicBezTo>
                    <a:cubicBezTo>
                      <a:pt x="109" y="11"/>
                      <a:pt x="112" y="22"/>
                      <a:pt x="117" y="35"/>
                    </a:cubicBezTo>
                    <a:cubicBezTo>
                      <a:pt x="114" y="36"/>
                      <a:pt x="112" y="37"/>
                      <a:pt x="109" y="38"/>
                    </a:cubicBezTo>
                    <a:cubicBezTo>
                      <a:pt x="108" y="36"/>
                      <a:pt x="108" y="35"/>
                      <a:pt x="107" y="34"/>
                    </a:cubicBezTo>
                    <a:cubicBezTo>
                      <a:pt x="107" y="32"/>
                      <a:pt x="106" y="31"/>
                      <a:pt x="105" y="29"/>
                    </a:cubicBezTo>
                    <a:cubicBezTo>
                      <a:pt x="100" y="18"/>
                      <a:pt x="90" y="11"/>
                      <a:pt x="78" y="11"/>
                    </a:cubicBezTo>
                    <a:cubicBezTo>
                      <a:pt x="66" y="10"/>
                      <a:pt x="54" y="10"/>
                      <a:pt x="42" y="10"/>
                    </a:cubicBezTo>
                    <a:cubicBezTo>
                      <a:pt x="39" y="10"/>
                      <a:pt x="36" y="10"/>
                      <a:pt x="33" y="10"/>
                    </a:cubicBezTo>
                    <a:cubicBezTo>
                      <a:pt x="33" y="26"/>
                      <a:pt x="33" y="43"/>
                      <a:pt x="33" y="6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5" name="Freeform 22">
                <a:extLst>
                  <a:ext uri="{FF2B5EF4-FFF2-40B4-BE49-F238E27FC236}">
                    <a16:creationId xmlns:a16="http://schemas.microsoft.com/office/drawing/2014/main" id="{13446D84-1439-4CA9-B653-7FB33B0DC865}"/>
                  </a:ext>
                </a:extLst>
              </p:cNvPr>
              <p:cNvSpPr>
                <a:spLocks/>
              </p:cNvSpPr>
              <p:nvPr/>
            </p:nvSpPr>
            <p:spPr bwMode="auto">
              <a:xfrm>
                <a:off x="5897767" y="3891177"/>
                <a:ext cx="358826" cy="381253"/>
              </a:xfrm>
              <a:custGeom>
                <a:avLst/>
                <a:gdLst>
                  <a:gd name="T0" fmla="*/ 43 w 126"/>
                  <a:gd name="T1" fmla="*/ 134 h 134"/>
                  <a:gd name="T2" fmla="*/ 0 w 126"/>
                  <a:gd name="T3" fmla="*/ 134 h 134"/>
                  <a:gd name="T4" fmla="*/ 0 w 126"/>
                  <a:gd name="T5" fmla="*/ 127 h 134"/>
                  <a:gd name="T6" fmla="*/ 7 w 126"/>
                  <a:gd name="T7" fmla="*/ 126 h 134"/>
                  <a:gd name="T8" fmla="*/ 16 w 126"/>
                  <a:gd name="T9" fmla="*/ 118 h 134"/>
                  <a:gd name="T10" fmla="*/ 16 w 126"/>
                  <a:gd name="T11" fmla="*/ 110 h 134"/>
                  <a:gd name="T12" fmla="*/ 16 w 126"/>
                  <a:gd name="T13" fmla="*/ 18 h 134"/>
                  <a:gd name="T14" fmla="*/ 5 w 126"/>
                  <a:gd name="T15" fmla="*/ 7 h 134"/>
                  <a:gd name="T16" fmla="*/ 0 w 126"/>
                  <a:gd name="T17" fmla="*/ 7 h 134"/>
                  <a:gd name="T18" fmla="*/ 0 w 126"/>
                  <a:gd name="T19" fmla="*/ 0 h 134"/>
                  <a:gd name="T20" fmla="*/ 40 w 126"/>
                  <a:gd name="T21" fmla="*/ 0 h 134"/>
                  <a:gd name="T22" fmla="*/ 98 w 126"/>
                  <a:gd name="T23" fmla="*/ 100 h 134"/>
                  <a:gd name="T24" fmla="*/ 99 w 126"/>
                  <a:gd name="T25" fmla="*/ 96 h 134"/>
                  <a:gd name="T26" fmla="*/ 99 w 126"/>
                  <a:gd name="T27" fmla="*/ 24 h 134"/>
                  <a:gd name="T28" fmla="*/ 98 w 126"/>
                  <a:gd name="T29" fmla="*/ 17 h 134"/>
                  <a:gd name="T30" fmla="*/ 89 w 126"/>
                  <a:gd name="T31" fmla="*/ 7 h 134"/>
                  <a:gd name="T32" fmla="*/ 83 w 126"/>
                  <a:gd name="T33" fmla="*/ 7 h 134"/>
                  <a:gd name="T34" fmla="*/ 83 w 126"/>
                  <a:gd name="T35" fmla="*/ 4 h 134"/>
                  <a:gd name="T36" fmla="*/ 83 w 126"/>
                  <a:gd name="T37" fmla="*/ 0 h 134"/>
                  <a:gd name="T38" fmla="*/ 125 w 126"/>
                  <a:gd name="T39" fmla="*/ 0 h 134"/>
                  <a:gd name="T40" fmla="*/ 126 w 126"/>
                  <a:gd name="T41" fmla="*/ 3 h 134"/>
                  <a:gd name="T42" fmla="*/ 126 w 126"/>
                  <a:gd name="T43" fmla="*/ 7 h 134"/>
                  <a:gd name="T44" fmla="*/ 120 w 126"/>
                  <a:gd name="T45" fmla="*/ 7 h 134"/>
                  <a:gd name="T46" fmla="*/ 110 w 126"/>
                  <a:gd name="T47" fmla="*/ 16 h 134"/>
                  <a:gd name="T48" fmla="*/ 110 w 126"/>
                  <a:gd name="T49" fmla="*/ 26 h 134"/>
                  <a:gd name="T50" fmla="*/ 110 w 126"/>
                  <a:gd name="T51" fmla="*/ 128 h 134"/>
                  <a:gd name="T52" fmla="*/ 110 w 126"/>
                  <a:gd name="T53" fmla="*/ 134 h 134"/>
                  <a:gd name="T54" fmla="*/ 98 w 126"/>
                  <a:gd name="T55" fmla="*/ 134 h 134"/>
                  <a:gd name="T56" fmla="*/ 28 w 126"/>
                  <a:gd name="T57" fmla="*/ 14 h 134"/>
                  <a:gd name="T58" fmla="*/ 28 w 126"/>
                  <a:gd name="T59" fmla="*/ 14 h 134"/>
                  <a:gd name="T60" fmla="*/ 27 w 126"/>
                  <a:gd name="T61" fmla="*/ 17 h 134"/>
                  <a:gd name="T62" fmla="*/ 27 w 126"/>
                  <a:gd name="T63" fmla="*/ 110 h 134"/>
                  <a:gd name="T64" fmla="*/ 28 w 126"/>
                  <a:gd name="T65" fmla="*/ 118 h 134"/>
                  <a:gd name="T66" fmla="*/ 36 w 126"/>
                  <a:gd name="T67" fmla="*/ 126 h 134"/>
                  <a:gd name="T68" fmla="*/ 43 w 126"/>
                  <a:gd name="T69" fmla="*/ 127 h 134"/>
                  <a:gd name="T70" fmla="*/ 43 w 126"/>
                  <a:gd name="T7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6" h="134">
                    <a:moveTo>
                      <a:pt x="43" y="134"/>
                    </a:moveTo>
                    <a:cubicBezTo>
                      <a:pt x="29" y="134"/>
                      <a:pt x="14" y="134"/>
                      <a:pt x="0" y="134"/>
                    </a:cubicBezTo>
                    <a:cubicBezTo>
                      <a:pt x="0" y="132"/>
                      <a:pt x="0" y="130"/>
                      <a:pt x="0" y="127"/>
                    </a:cubicBezTo>
                    <a:cubicBezTo>
                      <a:pt x="2" y="127"/>
                      <a:pt x="5" y="127"/>
                      <a:pt x="7" y="126"/>
                    </a:cubicBezTo>
                    <a:cubicBezTo>
                      <a:pt x="13" y="125"/>
                      <a:pt x="15" y="123"/>
                      <a:pt x="16" y="118"/>
                    </a:cubicBezTo>
                    <a:cubicBezTo>
                      <a:pt x="16" y="115"/>
                      <a:pt x="16" y="113"/>
                      <a:pt x="16" y="110"/>
                    </a:cubicBezTo>
                    <a:cubicBezTo>
                      <a:pt x="16" y="80"/>
                      <a:pt x="16" y="49"/>
                      <a:pt x="16" y="18"/>
                    </a:cubicBezTo>
                    <a:cubicBezTo>
                      <a:pt x="16" y="9"/>
                      <a:pt x="14" y="8"/>
                      <a:pt x="5" y="7"/>
                    </a:cubicBezTo>
                    <a:cubicBezTo>
                      <a:pt x="4" y="7"/>
                      <a:pt x="2" y="7"/>
                      <a:pt x="0" y="7"/>
                    </a:cubicBezTo>
                    <a:cubicBezTo>
                      <a:pt x="0" y="4"/>
                      <a:pt x="0" y="2"/>
                      <a:pt x="0" y="0"/>
                    </a:cubicBezTo>
                    <a:cubicBezTo>
                      <a:pt x="13" y="0"/>
                      <a:pt x="26" y="0"/>
                      <a:pt x="40" y="0"/>
                    </a:cubicBezTo>
                    <a:cubicBezTo>
                      <a:pt x="59" y="33"/>
                      <a:pt x="78" y="66"/>
                      <a:pt x="98" y="100"/>
                    </a:cubicBezTo>
                    <a:cubicBezTo>
                      <a:pt x="98" y="98"/>
                      <a:pt x="99" y="97"/>
                      <a:pt x="99" y="96"/>
                    </a:cubicBezTo>
                    <a:cubicBezTo>
                      <a:pt x="99" y="72"/>
                      <a:pt x="99" y="48"/>
                      <a:pt x="99" y="24"/>
                    </a:cubicBezTo>
                    <a:cubicBezTo>
                      <a:pt x="99" y="22"/>
                      <a:pt x="99" y="19"/>
                      <a:pt x="98" y="17"/>
                    </a:cubicBezTo>
                    <a:cubicBezTo>
                      <a:pt x="97" y="11"/>
                      <a:pt x="95" y="8"/>
                      <a:pt x="89" y="7"/>
                    </a:cubicBezTo>
                    <a:cubicBezTo>
                      <a:pt x="87" y="7"/>
                      <a:pt x="85" y="7"/>
                      <a:pt x="83" y="7"/>
                    </a:cubicBezTo>
                    <a:cubicBezTo>
                      <a:pt x="83" y="6"/>
                      <a:pt x="83" y="5"/>
                      <a:pt x="83" y="4"/>
                    </a:cubicBezTo>
                    <a:cubicBezTo>
                      <a:pt x="83" y="2"/>
                      <a:pt x="83" y="1"/>
                      <a:pt x="83" y="0"/>
                    </a:cubicBezTo>
                    <a:cubicBezTo>
                      <a:pt x="97" y="0"/>
                      <a:pt x="111" y="0"/>
                      <a:pt x="125" y="0"/>
                    </a:cubicBezTo>
                    <a:cubicBezTo>
                      <a:pt x="125" y="1"/>
                      <a:pt x="126" y="2"/>
                      <a:pt x="126" y="3"/>
                    </a:cubicBezTo>
                    <a:cubicBezTo>
                      <a:pt x="126" y="4"/>
                      <a:pt x="126" y="5"/>
                      <a:pt x="126" y="7"/>
                    </a:cubicBezTo>
                    <a:cubicBezTo>
                      <a:pt x="124" y="7"/>
                      <a:pt x="122" y="7"/>
                      <a:pt x="120" y="7"/>
                    </a:cubicBezTo>
                    <a:cubicBezTo>
                      <a:pt x="114" y="8"/>
                      <a:pt x="111" y="11"/>
                      <a:pt x="110" y="16"/>
                    </a:cubicBezTo>
                    <a:cubicBezTo>
                      <a:pt x="110" y="20"/>
                      <a:pt x="110" y="23"/>
                      <a:pt x="110" y="26"/>
                    </a:cubicBezTo>
                    <a:cubicBezTo>
                      <a:pt x="110" y="60"/>
                      <a:pt x="110" y="94"/>
                      <a:pt x="110" y="128"/>
                    </a:cubicBezTo>
                    <a:cubicBezTo>
                      <a:pt x="110" y="130"/>
                      <a:pt x="110" y="132"/>
                      <a:pt x="110" y="134"/>
                    </a:cubicBezTo>
                    <a:cubicBezTo>
                      <a:pt x="106" y="134"/>
                      <a:pt x="102" y="134"/>
                      <a:pt x="98" y="134"/>
                    </a:cubicBezTo>
                    <a:cubicBezTo>
                      <a:pt x="75" y="94"/>
                      <a:pt x="52" y="54"/>
                      <a:pt x="28" y="14"/>
                    </a:cubicBezTo>
                    <a:cubicBezTo>
                      <a:pt x="28" y="14"/>
                      <a:pt x="28" y="14"/>
                      <a:pt x="28" y="14"/>
                    </a:cubicBezTo>
                    <a:cubicBezTo>
                      <a:pt x="27" y="15"/>
                      <a:pt x="27" y="16"/>
                      <a:pt x="27" y="17"/>
                    </a:cubicBezTo>
                    <a:cubicBezTo>
                      <a:pt x="27" y="48"/>
                      <a:pt x="27" y="79"/>
                      <a:pt x="27" y="110"/>
                    </a:cubicBezTo>
                    <a:cubicBezTo>
                      <a:pt x="27" y="113"/>
                      <a:pt x="27" y="116"/>
                      <a:pt x="28" y="118"/>
                    </a:cubicBezTo>
                    <a:cubicBezTo>
                      <a:pt x="29" y="123"/>
                      <a:pt x="31" y="125"/>
                      <a:pt x="36" y="126"/>
                    </a:cubicBezTo>
                    <a:cubicBezTo>
                      <a:pt x="38" y="126"/>
                      <a:pt x="41" y="127"/>
                      <a:pt x="43" y="127"/>
                    </a:cubicBezTo>
                    <a:cubicBezTo>
                      <a:pt x="43" y="129"/>
                      <a:pt x="43" y="132"/>
                      <a:pt x="43" y="134"/>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6" name="Freeform 23">
                <a:extLst>
                  <a:ext uri="{FF2B5EF4-FFF2-40B4-BE49-F238E27FC236}">
                    <a16:creationId xmlns:a16="http://schemas.microsoft.com/office/drawing/2014/main" id="{E2D267E0-CB35-4383-8A83-2AE643C7ECFF}"/>
                  </a:ext>
                </a:extLst>
              </p:cNvPr>
              <p:cNvSpPr>
                <a:spLocks/>
              </p:cNvSpPr>
              <p:nvPr/>
            </p:nvSpPr>
            <p:spPr bwMode="auto">
              <a:xfrm>
                <a:off x="6285428" y="3878362"/>
                <a:ext cx="397272" cy="410087"/>
              </a:xfrm>
              <a:custGeom>
                <a:avLst/>
                <a:gdLst>
                  <a:gd name="T0" fmla="*/ 87 w 139"/>
                  <a:gd name="T1" fmla="*/ 79 h 144"/>
                  <a:gd name="T2" fmla="*/ 87 w 139"/>
                  <a:gd name="T3" fmla="*/ 71 h 144"/>
                  <a:gd name="T4" fmla="*/ 139 w 139"/>
                  <a:gd name="T5" fmla="*/ 71 h 144"/>
                  <a:gd name="T6" fmla="*/ 139 w 139"/>
                  <a:gd name="T7" fmla="*/ 79 h 144"/>
                  <a:gd name="T8" fmla="*/ 133 w 139"/>
                  <a:gd name="T9" fmla="*/ 79 h 144"/>
                  <a:gd name="T10" fmla="*/ 124 w 139"/>
                  <a:gd name="T11" fmla="*/ 88 h 144"/>
                  <a:gd name="T12" fmla="*/ 124 w 139"/>
                  <a:gd name="T13" fmla="*/ 95 h 144"/>
                  <a:gd name="T14" fmla="*/ 124 w 139"/>
                  <a:gd name="T15" fmla="*/ 134 h 144"/>
                  <a:gd name="T16" fmla="*/ 124 w 139"/>
                  <a:gd name="T17" fmla="*/ 139 h 144"/>
                  <a:gd name="T18" fmla="*/ 115 w 139"/>
                  <a:gd name="T19" fmla="*/ 139 h 144"/>
                  <a:gd name="T20" fmla="*/ 110 w 139"/>
                  <a:gd name="T21" fmla="*/ 128 h 144"/>
                  <a:gd name="T22" fmla="*/ 105 w 139"/>
                  <a:gd name="T23" fmla="*/ 131 h 144"/>
                  <a:gd name="T24" fmla="*/ 56 w 139"/>
                  <a:gd name="T25" fmla="*/ 141 h 144"/>
                  <a:gd name="T26" fmla="*/ 10 w 139"/>
                  <a:gd name="T27" fmla="*/ 103 h 144"/>
                  <a:gd name="T28" fmla="*/ 15 w 139"/>
                  <a:gd name="T29" fmla="*/ 33 h 144"/>
                  <a:gd name="T30" fmla="*/ 56 w 139"/>
                  <a:gd name="T31" fmla="*/ 3 h 144"/>
                  <a:gd name="T32" fmla="*/ 99 w 139"/>
                  <a:gd name="T33" fmla="*/ 11 h 144"/>
                  <a:gd name="T34" fmla="*/ 102 w 139"/>
                  <a:gd name="T35" fmla="*/ 13 h 144"/>
                  <a:gd name="T36" fmla="*/ 105 w 139"/>
                  <a:gd name="T37" fmla="*/ 5 h 144"/>
                  <a:gd name="T38" fmla="*/ 112 w 139"/>
                  <a:gd name="T39" fmla="*/ 5 h 144"/>
                  <a:gd name="T40" fmla="*/ 122 w 139"/>
                  <a:gd name="T41" fmla="*/ 46 h 144"/>
                  <a:gd name="T42" fmla="*/ 114 w 139"/>
                  <a:gd name="T43" fmla="*/ 49 h 144"/>
                  <a:gd name="T44" fmla="*/ 112 w 139"/>
                  <a:gd name="T45" fmla="*/ 44 h 144"/>
                  <a:gd name="T46" fmla="*/ 100 w 139"/>
                  <a:gd name="T47" fmla="*/ 25 h 144"/>
                  <a:gd name="T48" fmla="*/ 42 w 139"/>
                  <a:gd name="T49" fmla="*/ 23 h 144"/>
                  <a:gd name="T50" fmla="*/ 24 w 139"/>
                  <a:gd name="T51" fmla="*/ 62 h 144"/>
                  <a:gd name="T52" fmla="*/ 34 w 139"/>
                  <a:gd name="T53" fmla="*/ 109 h 144"/>
                  <a:gd name="T54" fmla="*/ 77 w 139"/>
                  <a:gd name="T55" fmla="*/ 131 h 144"/>
                  <a:gd name="T56" fmla="*/ 101 w 139"/>
                  <a:gd name="T57" fmla="*/ 120 h 144"/>
                  <a:gd name="T58" fmla="*/ 106 w 139"/>
                  <a:gd name="T59" fmla="*/ 109 h 144"/>
                  <a:gd name="T60" fmla="*/ 106 w 139"/>
                  <a:gd name="T61" fmla="*/ 90 h 144"/>
                  <a:gd name="T62" fmla="*/ 96 w 139"/>
                  <a:gd name="T63" fmla="*/ 79 h 144"/>
                  <a:gd name="T64" fmla="*/ 87 w 139"/>
                  <a:gd name="T65" fmla="*/ 7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9" h="144">
                    <a:moveTo>
                      <a:pt x="87" y="79"/>
                    </a:moveTo>
                    <a:cubicBezTo>
                      <a:pt x="87" y="76"/>
                      <a:pt x="87" y="74"/>
                      <a:pt x="87" y="71"/>
                    </a:cubicBezTo>
                    <a:cubicBezTo>
                      <a:pt x="105" y="71"/>
                      <a:pt x="122" y="71"/>
                      <a:pt x="139" y="71"/>
                    </a:cubicBezTo>
                    <a:cubicBezTo>
                      <a:pt x="139" y="74"/>
                      <a:pt x="139" y="76"/>
                      <a:pt x="139" y="79"/>
                    </a:cubicBezTo>
                    <a:cubicBezTo>
                      <a:pt x="137" y="79"/>
                      <a:pt x="135" y="79"/>
                      <a:pt x="133" y="79"/>
                    </a:cubicBezTo>
                    <a:cubicBezTo>
                      <a:pt x="127" y="79"/>
                      <a:pt x="125" y="81"/>
                      <a:pt x="124" y="88"/>
                    </a:cubicBezTo>
                    <a:cubicBezTo>
                      <a:pt x="124" y="90"/>
                      <a:pt x="124" y="93"/>
                      <a:pt x="124" y="95"/>
                    </a:cubicBezTo>
                    <a:cubicBezTo>
                      <a:pt x="124" y="108"/>
                      <a:pt x="124" y="121"/>
                      <a:pt x="124" y="134"/>
                    </a:cubicBezTo>
                    <a:cubicBezTo>
                      <a:pt x="124" y="135"/>
                      <a:pt x="124" y="137"/>
                      <a:pt x="124" y="139"/>
                    </a:cubicBezTo>
                    <a:cubicBezTo>
                      <a:pt x="121" y="139"/>
                      <a:pt x="118" y="139"/>
                      <a:pt x="115" y="139"/>
                    </a:cubicBezTo>
                    <a:cubicBezTo>
                      <a:pt x="113" y="136"/>
                      <a:pt x="112" y="132"/>
                      <a:pt x="110" y="128"/>
                    </a:cubicBezTo>
                    <a:cubicBezTo>
                      <a:pt x="108" y="129"/>
                      <a:pt x="107" y="130"/>
                      <a:pt x="105" y="131"/>
                    </a:cubicBezTo>
                    <a:cubicBezTo>
                      <a:pt x="90" y="140"/>
                      <a:pt x="74" y="144"/>
                      <a:pt x="56" y="141"/>
                    </a:cubicBezTo>
                    <a:cubicBezTo>
                      <a:pt x="34" y="137"/>
                      <a:pt x="18" y="124"/>
                      <a:pt x="10" y="103"/>
                    </a:cubicBezTo>
                    <a:cubicBezTo>
                      <a:pt x="0" y="79"/>
                      <a:pt x="1" y="55"/>
                      <a:pt x="15" y="33"/>
                    </a:cubicBezTo>
                    <a:cubicBezTo>
                      <a:pt x="24" y="17"/>
                      <a:pt x="38" y="6"/>
                      <a:pt x="56" y="3"/>
                    </a:cubicBezTo>
                    <a:cubicBezTo>
                      <a:pt x="71" y="0"/>
                      <a:pt x="86" y="2"/>
                      <a:pt x="99" y="11"/>
                    </a:cubicBezTo>
                    <a:cubicBezTo>
                      <a:pt x="100" y="12"/>
                      <a:pt x="101" y="12"/>
                      <a:pt x="102" y="13"/>
                    </a:cubicBezTo>
                    <a:cubicBezTo>
                      <a:pt x="103" y="10"/>
                      <a:pt x="104" y="7"/>
                      <a:pt x="105" y="5"/>
                    </a:cubicBezTo>
                    <a:cubicBezTo>
                      <a:pt x="107" y="5"/>
                      <a:pt x="109" y="5"/>
                      <a:pt x="112" y="5"/>
                    </a:cubicBezTo>
                    <a:cubicBezTo>
                      <a:pt x="115" y="18"/>
                      <a:pt x="119" y="32"/>
                      <a:pt x="122" y="46"/>
                    </a:cubicBezTo>
                    <a:cubicBezTo>
                      <a:pt x="120" y="47"/>
                      <a:pt x="117" y="48"/>
                      <a:pt x="114" y="49"/>
                    </a:cubicBezTo>
                    <a:cubicBezTo>
                      <a:pt x="114" y="47"/>
                      <a:pt x="113" y="45"/>
                      <a:pt x="112" y="44"/>
                    </a:cubicBezTo>
                    <a:cubicBezTo>
                      <a:pt x="109" y="37"/>
                      <a:pt x="105" y="30"/>
                      <a:pt x="100" y="25"/>
                    </a:cubicBezTo>
                    <a:cubicBezTo>
                      <a:pt x="84" y="8"/>
                      <a:pt x="59" y="7"/>
                      <a:pt x="42" y="23"/>
                    </a:cubicBezTo>
                    <a:cubicBezTo>
                      <a:pt x="31" y="34"/>
                      <a:pt x="25" y="47"/>
                      <a:pt x="24" y="62"/>
                    </a:cubicBezTo>
                    <a:cubicBezTo>
                      <a:pt x="22" y="79"/>
                      <a:pt x="25" y="95"/>
                      <a:pt x="34" y="109"/>
                    </a:cubicBezTo>
                    <a:cubicBezTo>
                      <a:pt x="44" y="125"/>
                      <a:pt x="59" y="132"/>
                      <a:pt x="77" y="131"/>
                    </a:cubicBezTo>
                    <a:cubicBezTo>
                      <a:pt x="86" y="130"/>
                      <a:pt x="94" y="127"/>
                      <a:pt x="101" y="120"/>
                    </a:cubicBezTo>
                    <a:cubicBezTo>
                      <a:pt x="104" y="117"/>
                      <a:pt x="106" y="114"/>
                      <a:pt x="106" y="109"/>
                    </a:cubicBezTo>
                    <a:cubicBezTo>
                      <a:pt x="106" y="103"/>
                      <a:pt x="107" y="96"/>
                      <a:pt x="106" y="90"/>
                    </a:cubicBezTo>
                    <a:cubicBezTo>
                      <a:pt x="106" y="82"/>
                      <a:pt x="104" y="81"/>
                      <a:pt x="96" y="79"/>
                    </a:cubicBezTo>
                    <a:cubicBezTo>
                      <a:pt x="94" y="79"/>
                      <a:pt x="91" y="79"/>
                      <a:pt x="87" y="79"/>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7" name="Freeform 25">
                <a:extLst>
                  <a:ext uri="{FF2B5EF4-FFF2-40B4-BE49-F238E27FC236}">
                    <a16:creationId xmlns:a16="http://schemas.microsoft.com/office/drawing/2014/main" id="{42C70476-1D30-4F1C-8855-748E43ECBF5C}"/>
                  </a:ext>
                </a:extLst>
              </p:cNvPr>
              <p:cNvSpPr>
                <a:spLocks/>
              </p:cNvSpPr>
              <p:nvPr/>
            </p:nvSpPr>
            <p:spPr bwMode="auto">
              <a:xfrm>
                <a:off x="9005458" y="3884769"/>
                <a:ext cx="323584" cy="397272"/>
              </a:xfrm>
              <a:custGeom>
                <a:avLst/>
                <a:gdLst>
                  <a:gd name="T0" fmla="*/ 103 w 113"/>
                  <a:gd name="T1" fmla="*/ 44 h 140"/>
                  <a:gd name="T2" fmla="*/ 95 w 113"/>
                  <a:gd name="T3" fmla="*/ 46 h 140"/>
                  <a:gd name="T4" fmla="*/ 92 w 113"/>
                  <a:gd name="T5" fmla="*/ 41 h 140"/>
                  <a:gd name="T6" fmla="*/ 72 w 113"/>
                  <a:gd name="T7" fmla="*/ 18 h 140"/>
                  <a:gd name="T8" fmla="*/ 38 w 113"/>
                  <a:gd name="T9" fmla="*/ 12 h 140"/>
                  <a:gd name="T10" fmla="*/ 25 w 113"/>
                  <a:gd name="T11" fmla="*/ 19 h 140"/>
                  <a:gd name="T12" fmla="*/ 26 w 113"/>
                  <a:gd name="T13" fmla="*/ 44 h 140"/>
                  <a:gd name="T14" fmla="*/ 42 w 113"/>
                  <a:gd name="T15" fmla="*/ 53 h 140"/>
                  <a:gd name="T16" fmla="*/ 70 w 113"/>
                  <a:gd name="T17" fmla="*/ 62 h 140"/>
                  <a:gd name="T18" fmla="*/ 90 w 113"/>
                  <a:gd name="T19" fmla="*/ 70 h 140"/>
                  <a:gd name="T20" fmla="*/ 97 w 113"/>
                  <a:gd name="T21" fmla="*/ 125 h 140"/>
                  <a:gd name="T22" fmla="*/ 56 w 113"/>
                  <a:gd name="T23" fmla="*/ 140 h 140"/>
                  <a:gd name="T24" fmla="*/ 25 w 113"/>
                  <a:gd name="T25" fmla="*/ 128 h 140"/>
                  <a:gd name="T26" fmla="*/ 21 w 113"/>
                  <a:gd name="T27" fmla="*/ 125 h 140"/>
                  <a:gd name="T28" fmla="*/ 16 w 113"/>
                  <a:gd name="T29" fmla="*/ 137 h 140"/>
                  <a:gd name="T30" fmla="*/ 10 w 113"/>
                  <a:gd name="T31" fmla="*/ 137 h 140"/>
                  <a:gd name="T32" fmla="*/ 1 w 113"/>
                  <a:gd name="T33" fmla="*/ 89 h 140"/>
                  <a:gd name="T34" fmla="*/ 10 w 113"/>
                  <a:gd name="T35" fmla="*/ 87 h 140"/>
                  <a:gd name="T36" fmla="*/ 13 w 113"/>
                  <a:gd name="T37" fmla="*/ 95 h 140"/>
                  <a:gd name="T38" fmla="*/ 36 w 113"/>
                  <a:gd name="T39" fmla="*/ 122 h 140"/>
                  <a:gd name="T40" fmla="*/ 69 w 113"/>
                  <a:gd name="T41" fmla="*/ 128 h 140"/>
                  <a:gd name="T42" fmla="*/ 85 w 113"/>
                  <a:gd name="T43" fmla="*/ 119 h 140"/>
                  <a:gd name="T44" fmla="*/ 81 w 113"/>
                  <a:gd name="T45" fmla="*/ 86 h 140"/>
                  <a:gd name="T46" fmla="*/ 63 w 113"/>
                  <a:gd name="T47" fmla="*/ 79 h 140"/>
                  <a:gd name="T48" fmla="*/ 38 w 113"/>
                  <a:gd name="T49" fmla="*/ 71 h 140"/>
                  <a:gd name="T50" fmla="*/ 19 w 113"/>
                  <a:gd name="T51" fmla="*/ 62 h 140"/>
                  <a:gd name="T52" fmla="*/ 15 w 113"/>
                  <a:gd name="T53" fmla="*/ 13 h 140"/>
                  <a:gd name="T54" fmla="*/ 51 w 113"/>
                  <a:gd name="T55" fmla="*/ 0 h 140"/>
                  <a:gd name="T56" fmla="*/ 81 w 113"/>
                  <a:gd name="T57" fmla="*/ 10 h 140"/>
                  <a:gd name="T58" fmla="*/ 82 w 113"/>
                  <a:gd name="T59" fmla="*/ 11 h 140"/>
                  <a:gd name="T60" fmla="*/ 83 w 113"/>
                  <a:gd name="T61" fmla="*/ 11 h 140"/>
                  <a:gd name="T62" fmla="*/ 87 w 113"/>
                  <a:gd name="T63" fmla="*/ 2 h 140"/>
                  <a:gd name="T64" fmla="*/ 93 w 113"/>
                  <a:gd name="T65" fmla="*/ 2 h 140"/>
                  <a:gd name="T66" fmla="*/ 103 w 113"/>
                  <a:gd name="T67" fmla="*/ 44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3" h="140">
                    <a:moveTo>
                      <a:pt x="103" y="44"/>
                    </a:moveTo>
                    <a:cubicBezTo>
                      <a:pt x="100" y="45"/>
                      <a:pt x="98" y="45"/>
                      <a:pt x="95" y="46"/>
                    </a:cubicBezTo>
                    <a:cubicBezTo>
                      <a:pt x="94" y="44"/>
                      <a:pt x="93" y="43"/>
                      <a:pt x="92" y="41"/>
                    </a:cubicBezTo>
                    <a:cubicBezTo>
                      <a:pt x="87" y="32"/>
                      <a:pt x="81" y="24"/>
                      <a:pt x="72" y="18"/>
                    </a:cubicBezTo>
                    <a:cubicBezTo>
                      <a:pt x="61" y="11"/>
                      <a:pt x="50" y="9"/>
                      <a:pt x="38" y="12"/>
                    </a:cubicBezTo>
                    <a:cubicBezTo>
                      <a:pt x="33" y="13"/>
                      <a:pt x="28" y="16"/>
                      <a:pt x="25" y="19"/>
                    </a:cubicBezTo>
                    <a:cubicBezTo>
                      <a:pt x="18" y="27"/>
                      <a:pt x="19" y="38"/>
                      <a:pt x="26" y="44"/>
                    </a:cubicBezTo>
                    <a:cubicBezTo>
                      <a:pt x="31" y="49"/>
                      <a:pt x="36" y="51"/>
                      <a:pt x="42" y="53"/>
                    </a:cubicBezTo>
                    <a:cubicBezTo>
                      <a:pt x="51" y="56"/>
                      <a:pt x="61" y="59"/>
                      <a:pt x="70" y="62"/>
                    </a:cubicBezTo>
                    <a:cubicBezTo>
                      <a:pt x="77" y="64"/>
                      <a:pt x="84" y="67"/>
                      <a:pt x="90" y="70"/>
                    </a:cubicBezTo>
                    <a:cubicBezTo>
                      <a:pt x="113" y="83"/>
                      <a:pt x="112" y="111"/>
                      <a:pt x="97" y="125"/>
                    </a:cubicBezTo>
                    <a:cubicBezTo>
                      <a:pt x="85" y="137"/>
                      <a:pt x="71" y="140"/>
                      <a:pt x="56" y="140"/>
                    </a:cubicBezTo>
                    <a:cubicBezTo>
                      <a:pt x="44" y="139"/>
                      <a:pt x="34" y="135"/>
                      <a:pt x="25" y="128"/>
                    </a:cubicBezTo>
                    <a:cubicBezTo>
                      <a:pt x="24" y="127"/>
                      <a:pt x="23" y="126"/>
                      <a:pt x="21" y="125"/>
                    </a:cubicBezTo>
                    <a:cubicBezTo>
                      <a:pt x="19" y="129"/>
                      <a:pt x="18" y="133"/>
                      <a:pt x="16" y="137"/>
                    </a:cubicBezTo>
                    <a:cubicBezTo>
                      <a:pt x="14" y="137"/>
                      <a:pt x="12" y="137"/>
                      <a:pt x="10" y="137"/>
                    </a:cubicBezTo>
                    <a:cubicBezTo>
                      <a:pt x="7" y="121"/>
                      <a:pt x="4" y="105"/>
                      <a:pt x="1" y="89"/>
                    </a:cubicBezTo>
                    <a:cubicBezTo>
                      <a:pt x="4" y="88"/>
                      <a:pt x="7" y="88"/>
                      <a:pt x="10" y="87"/>
                    </a:cubicBezTo>
                    <a:cubicBezTo>
                      <a:pt x="11" y="90"/>
                      <a:pt x="12" y="93"/>
                      <a:pt x="13" y="95"/>
                    </a:cubicBezTo>
                    <a:cubicBezTo>
                      <a:pt x="18" y="106"/>
                      <a:pt x="26" y="116"/>
                      <a:pt x="36" y="122"/>
                    </a:cubicBezTo>
                    <a:cubicBezTo>
                      <a:pt x="46" y="129"/>
                      <a:pt x="57" y="131"/>
                      <a:pt x="69" y="128"/>
                    </a:cubicBezTo>
                    <a:cubicBezTo>
                      <a:pt x="75" y="127"/>
                      <a:pt x="80" y="123"/>
                      <a:pt x="85" y="119"/>
                    </a:cubicBezTo>
                    <a:cubicBezTo>
                      <a:pt x="94" y="110"/>
                      <a:pt x="94" y="93"/>
                      <a:pt x="81" y="86"/>
                    </a:cubicBezTo>
                    <a:cubicBezTo>
                      <a:pt x="75" y="83"/>
                      <a:pt x="69" y="81"/>
                      <a:pt x="63" y="79"/>
                    </a:cubicBezTo>
                    <a:cubicBezTo>
                      <a:pt x="55" y="76"/>
                      <a:pt x="46" y="74"/>
                      <a:pt x="38" y="71"/>
                    </a:cubicBezTo>
                    <a:cubicBezTo>
                      <a:pt x="31" y="69"/>
                      <a:pt x="25" y="66"/>
                      <a:pt x="19" y="62"/>
                    </a:cubicBezTo>
                    <a:cubicBezTo>
                      <a:pt x="1" y="51"/>
                      <a:pt x="0" y="27"/>
                      <a:pt x="15" y="13"/>
                    </a:cubicBezTo>
                    <a:cubicBezTo>
                      <a:pt x="25" y="3"/>
                      <a:pt x="37" y="0"/>
                      <a:pt x="51" y="0"/>
                    </a:cubicBezTo>
                    <a:cubicBezTo>
                      <a:pt x="62" y="0"/>
                      <a:pt x="72" y="3"/>
                      <a:pt x="81" y="10"/>
                    </a:cubicBezTo>
                    <a:cubicBezTo>
                      <a:pt x="81" y="10"/>
                      <a:pt x="81" y="11"/>
                      <a:pt x="82" y="11"/>
                    </a:cubicBezTo>
                    <a:cubicBezTo>
                      <a:pt x="82" y="11"/>
                      <a:pt x="82" y="11"/>
                      <a:pt x="83" y="11"/>
                    </a:cubicBezTo>
                    <a:cubicBezTo>
                      <a:pt x="84" y="8"/>
                      <a:pt x="85" y="5"/>
                      <a:pt x="87" y="2"/>
                    </a:cubicBezTo>
                    <a:cubicBezTo>
                      <a:pt x="89" y="2"/>
                      <a:pt x="91" y="2"/>
                      <a:pt x="93" y="2"/>
                    </a:cubicBezTo>
                    <a:cubicBezTo>
                      <a:pt x="96" y="16"/>
                      <a:pt x="100" y="30"/>
                      <a:pt x="103" y="44"/>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8" name="Freeform 27">
                <a:extLst>
                  <a:ext uri="{FF2B5EF4-FFF2-40B4-BE49-F238E27FC236}">
                    <a16:creationId xmlns:a16="http://schemas.microsoft.com/office/drawing/2014/main" id="{4136D2AD-C6EE-4398-B384-19DEE0F1B390}"/>
                  </a:ext>
                </a:extLst>
              </p:cNvPr>
              <p:cNvSpPr>
                <a:spLocks noEditPoints="1"/>
              </p:cNvSpPr>
              <p:nvPr/>
            </p:nvSpPr>
            <p:spPr bwMode="auto">
              <a:xfrm>
                <a:off x="4616246" y="3887973"/>
                <a:ext cx="323584" cy="384457"/>
              </a:xfrm>
              <a:custGeom>
                <a:avLst/>
                <a:gdLst>
                  <a:gd name="T0" fmla="*/ 33 w 113"/>
                  <a:gd name="T1" fmla="*/ 78 h 135"/>
                  <a:gd name="T2" fmla="*/ 33 w 113"/>
                  <a:gd name="T3" fmla="*/ 82 h 135"/>
                  <a:gd name="T4" fmla="*/ 33 w 113"/>
                  <a:gd name="T5" fmla="*/ 114 h 135"/>
                  <a:gd name="T6" fmla="*/ 33 w 113"/>
                  <a:gd name="T7" fmla="*/ 118 h 135"/>
                  <a:gd name="T8" fmla="*/ 43 w 113"/>
                  <a:gd name="T9" fmla="*/ 128 h 135"/>
                  <a:gd name="T10" fmla="*/ 49 w 113"/>
                  <a:gd name="T11" fmla="*/ 128 h 135"/>
                  <a:gd name="T12" fmla="*/ 49 w 113"/>
                  <a:gd name="T13" fmla="*/ 135 h 135"/>
                  <a:gd name="T14" fmla="*/ 0 w 113"/>
                  <a:gd name="T15" fmla="*/ 135 h 135"/>
                  <a:gd name="T16" fmla="*/ 0 w 113"/>
                  <a:gd name="T17" fmla="*/ 128 h 135"/>
                  <a:gd name="T18" fmla="*/ 8 w 113"/>
                  <a:gd name="T19" fmla="*/ 127 h 135"/>
                  <a:gd name="T20" fmla="*/ 15 w 113"/>
                  <a:gd name="T21" fmla="*/ 120 h 135"/>
                  <a:gd name="T22" fmla="*/ 15 w 113"/>
                  <a:gd name="T23" fmla="*/ 114 h 135"/>
                  <a:gd name="T24" fmla="*/ 15 w 113"/>
                  <a:gd name="T25" fmla="*/ 21 h 135"/>
                  <a:gd name="T26" fmla="*/ 15 w 113"/>
                  <a:gd name="T27" fmla="*/ 14 h 135"/>
                  <a:gd name="T28" fmla="*/ 9 w 113"/>
                  <a:gd name="T29" fmla="*/ 9 h 135"/>
                  <a:gd name="T30" fmla="*/ 0 w 113"/>
                  <a:gd name="T31" fmla="*/ 8 h 135"/>
                  <a:gd name="T32" fmla="*/ 0 w 113"/>
                  <a:gd name="T33" fmla="*/ 1 h 135"/>
                  <a:gd name="T34" fmla="*/ 4 w 113"/>
                  <a:gd name="T35" fmla="*/ 0 h 135"/>
                  <a:gd name="T36" fmla="*/ 56 w 113"/>
                  <a:gd name="T37" fmla="*/ 0 h 135"/>
                  <a:gd name="T38" fmla="*/ 73 w 113"/>
                  <a:gd name="T39" fmla="*/ 1 h 135"/>
                  <a:gd name="T40" fmla="*/ 106 w 113"/>
                  <a:gd name="T41" fmla="*/ 50 h 135"/>
                  <a:gd name="T42" fmla="*/ 78 w 113"/>
                  <a:gd name="T43" fmla="*/ 76 h 135"/>
                  <a:gd name="T44" fmla="*/ 55 w 113"/>
                  <a:gd name="T45" fmla="*/ 78 h 135"/>
                  <a:gd name="T46" fmla="*/ 33 w 113"/>
                  <a:gd name="T47" fmla="*/ 78 h 135"/>
                  <a:gd name="T48" fmla="*/ 33 w 113"/>
                  <a:gd name="T49" fmla="*/ 68 h 135"/>
                  <a:gd name="T50" fmla="*/ 67 w 113"/>
                  <a:gd name="T51" fmla="*/ 67 h 135"/>
                  <a:gd name="T52" fmla="*/ 85 w 113"/>
                  <a:gd name="T53" fmla="*/ 52 h 135"/>
                  <a:gd name="T54" fmla="*/ 87 w 113"/>
                  <a:gd name="T55" fmla="*/ 29 h 135"/>
                  <a:gd name="T56" fmla="*/ 66 w 113"/>
                  <a:gd name="T57" fmla="*/ 11 h 135"/>
                  <a:gd name="T58" fmla="*/ 34 w 113"/>
                  <a:gd name="T59" fmla="*/ 11 h 135"/>
                  <a:gd name="T60" fmla="*/ 33 w 113"/>
                  <a:gd name="T61" fmla="*/ 11 h 135"/>
                  <a:gd name="T62" fmla="*/ 33 w 113"/>
                  <a:gd name="T63" fmla="*/ 6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3" h="135">
                    <a:moveTo>
                      <a:pt x="33" y="78"/>
                    </a:moveTo>
                    <a:cubicBezTo>
                      <a:pt x="33" y="80"/>
                      <a:pt x="33" y="81"/>
                      <a:pt x="33" y="82"/>
                    </a:cubicBezTo>
                    <a:cubicBezTo>
                      <a:pt x="33" y="93"/>
                      <a:pt x="33" y="103"/>
                      <a:pt x="33" y="114"/>
                    </a:cubicBezTo>
                    <a:cubicBezTo>
                      <a:pt x="33" y="115"/>
                      <a:pt x="33" y="117"/>
                      <a:pt x="33" y="118"/>
                    </a:cubicBezTo>
                    <a:cubicBezTo>
                      <a:pt x="34" y="125"/>
                      <a:pt x="35" y="127"/>
                      <a:pt x="43" y="128"/>
                    </a:cubicBezTo>
                    <a:cubicBezTo>
                      <a:pt x="45" y="128"/>
                      <a:pt x="47" y="128"/>
                      <a:pt x="49" y="128"/>
                    </a:cubicBezTo>
                    <a:cubicBezTo>
                      <a:pt x="49" y="130"/>
                      <a:pt x="49" y="133"/>
                      <a:pt x="49" y="135"/>
                    </a:cubicBezTo>
                    <a:cubicBezTo>
                      <a:pt x="33" y="135"/>
                      <a:pt x="16" y="135"/>
                      <a:pt x="0" y="135"/>
                    </a:cubicBezTo>
                    <a:cubicBezTo>
                      <a:pt x="0" y="133"/>
                      <a:pt x="0" y="131"/>
                      <a:pt x="0" y="128"/>
                    </a:cubicBezTo>
                    <a:cubicBezTo>
                      <a:pt x="2" y="128"/>
                      <a:pt x="5" y="128"/>
                      <a:pt x="8" y="127"/>
                    </a:cubicBezTo>
                    <a:cubicBezTo>
                      <a:pt x="13" y="126"/>
                      <a:pt x="14" y="125"/>
                      <a:pt x="15" y="120"/>
                    </a:cubicBezTo>
                    <a:cubicBezTo>
                      <a:pt x="15" y="118"/>
                      <a:pt x="15" y="116"/>
                      <a:pt x="15" y="114"/>
                    </a:cubicBezTo>
                    <a:cubicBezTo>
                      <a:pt x="16" y="83"/>
                      <a:pt x="16" y="52"/>
                      <a:pt x="15" y="21"/>
                    </a:cubicBezTo>
                    <a:cubicBezTo>
                      <a:pt x="15" y="19"/>
                      <a:pt x="15" y="16"/>
                      <a:pt x="15" y="14"/>
                    </a:cubicBezTo>
                    <a:cubicBezTo>
                      <a:pt x="14" y="11"/>
                      <a:pt x="12" y="9"/>
                      <a:pt x="9" y="9"/>
                    </a:cubicBezTo>
                    <a:cubicBezTo>
                      <a:pt x="6" y="8"/>
                      <a:pt x="3" y="8"/>
                      <a:pt x="0" y="8"/>
                    </a:cubicBezTo>
                    <a:cubicBezTo>
                      <a:pt x="0" y="5"/>
                      <a:pt x="0" y="3"/>
                      <a:pt x="0" y="1"/>
                    </a:cubicBezTo>
                    <a:cubicBezTo>
                      <a:pt x="1" y="0"/>
                      <a:pt x="3" y="0"/>
                      <a:pt x="4" y="0"/>
                    </a:cubicBezTo>
                    <a:cubicBezTo>
                      <a:pt x="21" y="0"/>
                      <a:pt x="39" y="0"/>
                      <a:pt x="56" y="0"/>
                    </a:cubicBezTo>
                    <a:cubicBezTo>
                      <a:pt x="62" y="0"/>
                      <a:pt x="68" y="1"/>
                      <a:pt x="73" y="1"/>
                    </a:cubicBezTo>
                    <a:cubicBezTo>
                      <a:pt x="98" y="4"/>
                      <a:pt x="113" y="26"/>
                      <a:pt x="106" y="50"/>
                    </a:cubicBezTo>
                    <a:cubicBezTo>
                      <a:pt x="102" y="64"/>
                      <a:pt x="93" y="73"/>
                      <a:pt x="78" y="76"/>
                    </a:cubicBezTo>
                    <a:cubicBezTo>
                      <a:pt x="70" y="77"/>
                      <a:pt x="63" y="77"/>
                      <a:pt x="55" y="78"/>
                    </a:cubicBezTo>
                    <a:cubicBezTo>
                      <a:pt x="48" y="78"/>
                      <a:pt x="41" y="78"/>
                      <a:pt x="33" y="78"/>
                    </a:cubicBezTo>
                    <a:close/>
                    <a:moveTo>
                      <a:pt x="33" y="68"/>
                    </a:moveTo>
                    <a:cubicBezTo>
                      <a:pt x="45" y="67"/>
                      <a:pt x="56" y="68"/>
                      <a:pt x="67" y="67"/>
                    </a:cubicBezTo>
                    <a:cubicBezTo>
                      <a:pt x="76" y="66"/>
                      <a:pt x="82" y="60"/>
                      <a:pt x="85" y="52"/>
                    </a:cubicBezTo>
                    <a:cubicBezTo>
                      <a:pt x="89" y="45"/>
                      <a:pt x="89" y="37"/>
                      <a:pt x="87" y="29"/>
                    </a:cubicBezTo>
                    <a:cubicBezTo>
                      <a:pt x="84" y="19"/>
                      <a:pt x="78" y="12"/>
                      <a:pt x="66" y="11"/>
                    </a:cubicBezTo>
                    <a:cubicBezTo>
                      <a:pt x="56" y="11"/>
                      <a:pt x="45" y="11"/>
                      <a:pt x="34" y="11"/>
                    </a:cubicBezTo>
                    <a:cubicBezTo>
                      <a:pt x="34" y="11"/>
                      <a:pt x="34" y="11"/>
                      <a:pt x="33" y="11"/>
                    </a:cubicBezTo>
                    <a:cubicBezTo>
                      <a:pt x="33" y="30"/>
                      <a:pt x="33" y="48"/>
                      <a:pt x="33" y="68"/>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9" name="Freeform 29">
                <a:extLst>
                  <a:ext uri="{FF2B5EF4-FFF2-40B4-BE49-F238E27FC236}">
                    <a16:creationId xmlns:a16="http://schemas.microsoft.com/office/drawing/2014/main" id="{26056B2E-6223-4FEE-8248-F2EA17DBAF5B}"/>
                  </a:ext>
                </a:extLst>
              </p:cNvPr>
              <p:cNvSpPr>
                <a:spLocks/>
              </p:cNvSpPr>
              <p:nvPr/>
            </p:nvSpPr>
            <p:spPr bwMode="auto">
              <a:xfrm>
                <a:off x="6858909" y="3891177"/>
                <a:ext cx="381253" cy="394068"/>
              </a:xfrm>
              <a:custGeom>
                <a:avLst/>
                <a:gdLst>
                  <a:gd name="T0" fmla="*/ 49 w 133"/>
                  <a:gd name="T1" fmla="*/ 0 h 138"/>
                  <a:gd name="T2" fmla="*/ 49 w 133"/>
                  <a:gd name="T3" fmla="*/ 7 h 138"/>
                  <a:gd name="T4" fmla="*/ 41 w 133"/>
                  <a:gd name="T5" fmla="*/ 8 h 138"/>
                  <a:gd name="T6" fmla="*/ 34 w 133"/>
                  <a:gd name="T7" fmla="*/ 15 h 138"/>
                  <a:gd name="T8" fmla="*/ 33 w 133"/>
                  <a:gd name="T9" fmla="*/ 23 h 138"/>
                  <a:gd name="T10" fmla="*/ 33 w 133"/>
                  <a:gd name="T11" fmla="*/ 83 h 138"/>
                  <a:gd name="T12" fmla="*/ 34 w 133"/>
                  <a:gd name="T13" fmla="*/ 96 h 138"/>
                  <a:gd name="T14" fmla="*/ 60 w 133"/>
                  <a:gd name="T15" fmla="*/ 124 h 138"/>
                  <a:gd name="T16" fmla="*/ 100 w 133"/>
                  <a:gd name="T17" fmla="*/ 110 h 138"/>
                  <a:gd name="T18" fmla="*/ 106 w 133"/>
                  <a:gd name="T19" fmla="*/ 94 h 138"/>
                  <a:gd name="T20" fmla="*/ 107 w 133"/>
                  <a:gd name="T21" fmla="*/ 80 h 138"/>
                  <a:gd name="T22" fmla="*/ 107 w 133"/>
                  <a:gd name="T23" fmla="*/ 24 h 138"/>
                  <a:gd name="T24" fmla="*/ 106 w 133"/>
                  <a:gd name="T25" fmla="*/ 15 h 138"/>
                  <a:gd name="T26" fmla="*/ 97 w 133"/>
                  <a:gd name="T27" fmla="*/ 8 h 138"/>
                  <a:gd name="T28" fmla="*/ 91 w 133"/>
                  <a:gd name="T29" fmla="*/ 7 h 138"/>
                  <a:gd name="T30" fmla="*/ 91 w 133"/>
                  <a:gd name="T31" fmla="*/ 0 h 138"/>
                  <a:gd name="T32" fmla="*/ 133 w 133"/>
                  <a:gd name="T33" fmla="*/ 0 h 138"/>
                  <a:gd name="T34" fmla="*/ 133 w 133"/>
                  <a:gd name="T35" fmla="*/ 7 h 138"/>
                  <a:gd name="T36" fmla="*/ 126 w 133"/>
                  <a:gd name="T37" fmla="*/ 8 h 138"/>
                  <a:gd name="T38" fmla="*/ 118 w 133"/>
                  <a:gd name="T39" fmla="*/ 15 h 138"/>
                  <a:gd name="T40" fmla="*/ 118 w 133"/>
                  <a:gd name="T41" fmla="*/ 25 h 138"/>
                  <a:gd name="T42" fmla="*/ 117 w 133"/>
                  <a:gd name="T43" fmla="*/ 88 h 138"/>
                  <a:gd name="T44" fmla="*/ 114 w 133"/>
                  <a:gd name="T45" fmla="*/ 105 h 138"/>
                  <a:gd name="T46" fmla="*/ 74 w 133"/>
                  <a:gd name="T47" fmla="*/ 136 h 138"/>
                  <a:gd name="T48" fmla="*/ 35 w 133"/>
                  <a:gd name="T49" fmla="*/ 127 h 138"/>
                  <a:gd name="T50" fmla="*/ 17 w 133"/>
                  <a:gd name="T51" fmla="*/ 96 h 138"/>
                  <a:gd name="T52" fmla="*/ 16 w 133"/>
                  <a:gd name="T53" fmla="*/ 83 h 138"/>
                  <a:gd name="T54" fmla="*/ 16 w 133"/>
                  <a:gd name="T55" fmla="*/ 25 h 138"/>
                  <a:gd name="T56" fmla="*/ 16 w 133"/>
                  <a:gd name="T57" fmla="*/ 15 h 138"/>
                  <a:gd name="T58" fmla="*/ 8 w 133"/>
                  <a:gd name="T59" fmla="*/ 8 h 138"/>
                  <a:gd name="T60" fmla="*/ 0 w 133"/>
                  <a:gd name="T61" fmla="*/ 7 h 138"/>
                  <a:gd name="T62" fmla="*/ 0 w 133"/>
                  <a:gd name="T63" fmla="*/ 0 h 138"/>
                  <a:gd name="T64" fmla="*/ 49 w 133"/>
                  <a:gd name="T65"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3" h="138">
                    <a:moveTo>
                      <a:pt x="49" y="0"/>
                    </a:moveTo>
                    <a:cubicBezTo>
                      <a:pt x="49" y="2"/>
                      <a:pt x="49" y="4"/>
                      <a:pt x="49" y="7"/>
                    </a:cubicBezTo>
                    <a:cubicBezTo>
                      <a:pt x="46" y="7"/>
                      <a:pt x="44" y="7"/>
                      <a:pt x="41" y="8"/>
                    </a:cubicBezTo>
                    <a:cubicBezTo>
                      <a:pt x="36" y="8"/>
                      <a:pt x="34" y="10"/>
                      <a:pt x="34" y="15"/>
                    </a:cubicBezTo>
                    <a:cubicBezTo>
                      <a:pt x="33" y="17"/>
                      <a:pt x="33" y="20"/>
                      <a:pt x="33" y="23"/>
                    </a:cubicBezTo>
                    <a:cubicBezTo>
                      <a:pt x="33" y="43"/>
                      <a:pt x="33" y="63"/>
                      <a:pt x="33" y="83"/>
                    </a:cubicBezTo>
                    <a:cubicBezTo>
                      <a:pt x="33" y="87"/>
                      <a:pt x="33" y="92"/>
                      <a:pt x="34" y="96"/>
                    </a:cubicBezTo>
                    <a:cubicBezTo>
                      <a:pt x="36" y="112"/>
                      <a:pt x="46" y="120"/>
                      <a:pt x="60" y="124"/>
                    </a:cubicBezTo>
                    <a:cubicBezTo>
                      <a:pt x="76" y="128"/>
                      <a:pt x="89" y="123"/>
                      <a:pt x="100" y="110"/>
                    </a:cubicBezTo>
                    <a:cubicBezTo>
                      <a:pt x="104" y="106"/>
                      <a:pt x="105" y="100"/>
                      <a:pt x="106" y="94"/>
                    </a:cubicBezTo>
                    <a:cubicBezTo>
                      <a:pt x="106" y="90"/>
                      <a:pt x="106" y="85"/>
                      <a:pt x="107" y="80"/>
                    </a:cubicBezTo>
                    <a:cubicBezTo>
                      <a:pt x="107" y="62"/>
                      <a:pt x="107" y="43"/>
                      <a:pt x="107" y="24"/>
                    </a:cubicBezTo>
                    <a:cubicBezTo>
                      <a:pt x="107" y="21"/>
                      <a:pt x="106" y="18"/>
                      <a:pt x="106" y="15"/>
                    </a:cubicBezTo>
                    <a:cubicBezTo>
                      <a:pt x="105" y="10"/>
                      <a:pt x="103" y="8"/>
                      <a:pt x="97" y="8"/>
                    </a:cubicBezTo>
                    <a:cubicBezTo>
                      <a:pt x="95" y="7"/>
                      <a:pt x="93" y="7"/>
                      <a:pt x="91" y="7"/>
                    </a:cubicBezTo>
                    <a:cubicBezTo>
                      <a:pt x="91" y="4"/>
                      <a:pt x="91" y="2"/>
                      <a:pt x="91" y="0"/>
                    </a:cubicBezTo>
                    <a:cubicBezTo>
                      <a:pt x="105" y="0"/>
                      <a:pt x="119" y="0"/>
                      <a:pt x="133" y="0"/>
                    </a:cubicBezTo>
                    <a:cubicBezTo>
                      <a:pt x="133" y="2"/>
                      <a:pt x="133" y="4"/>
                      <a:pt x="133" y="7"/>
                    </a:cubicBezTo>
                    <a:cubicBezTo>
                      <a:pt x="131" y="7"/>
                      <a:pt x="128" y="7"/>
                      <a:pt x="126" y="8"/>
                    </a:cubicBezTo>
                    <a:cubicBezTo>
                      <a:pt x="121" y="8"/>
                      <a:pt x="119" y="11"/>
                      <a:pt x="118" y="15"/>
                    </a:cubicBezTo>
                    <a:cubicBezTo>
                      <a:pt x="118" y="18"/>
                      <a:pt x="118" y="22"/>
                      <a:pt x="118" y="25"/>
                    </a:cubicBezTo>
                    <a:cubicBezTo>
                      <a:pt x="117" y="46"/>
                      <a:pt x="118" y="67"/>
                      <a:pt x="117" y="88"/>
                    </a:cubicBezTo>
                    <a:cubicBezTo>
                      <a:pt x="117" y="94"/>
                      <a:pt x="116" y="99"/>
                      <a:pt x="114" y="105"/>
                    </a:cubicBezTo>
                    <a:cubicBezTo>
                      <a:pt x="108" y="124"/>
                      <a:pt x="94" y="134"/>
                      <a:pt x="74" y="136"/>
                    </a:cubicBezTo>
                    <a:cubicBezTo>
                      <a:pt x="60" y="138"/>
                      <a:pt x="47" y="135"/>
                      <a:pt x="35" y="127"/>
                    </a:cubicBezTo>
                    <a:cubicBezTo>
                      <a:pt x="24" y="120"/>
                      <a:pt x="18" y="109"/>
                      <a:pt x="17" y="96"/>
                    </a:cubicBezTo>
                    <a:cubicBezTo>
                      <a:pt x="16" y="92"/>
                      <a:pt x="16" y="87"/>
                      <a:pt x="16" y="83"/>
                    </a:cubicBezTo>
                    <a:cubicBezTo>
                      <a:pt x="16" y="64"/>
                      <a:pt x="16" y="45"/>
                      <a:pt x="16" y="25"/>
                    </a:cubicBezTo>
                    <a:cubicBezTo>
                      <a:pt x="16" y="22"/>
                      <a:pt x="16" y="18"/>
                      <a:pt x="16" y="15"/>
                    </a:cubicBezTo>
                    <a:cubicBezTo>
                      <a:pt x="15" y="10"/>
                      <a:pt x="13" y="8"/>
                      <a:pt x="8" y="8"/>
                    </a:cubicBezTo>
                    <a:cubicBezTo>
                      <a:pt x="5" y="7"/>
                      <a:pt x="3" y="7"/>
                      <a:pt x="0" y="7"/>
                    </a:cubicBezTo>
                    <a:cubicBezTo>
                      <a:pt x="0" y="4"/>
                      <a:pt x="0" y="2"/>
                      <a:pt x="0" y="0"/>
                    </a:cubicBezTo>
                    <a:cubicBezTo>
                      <a:pt x="16" y="0"/>
                      <a:pt x="32" y="0"/>
                      <a:pt x="49" y="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70" name="Freeform 30">
                <a:extLst>
                  <a:ext uri="{FF2B5EF4-FFF2-40B4-BE49-F238E27FC236}">
                    <a16:creationId xmlns:a16="http://schemas.microsoft.com/office/drawing/2014/main" id="{006B390B-42C2-4B79-90D3-881CC2CFDCE9}"/>
                  </a:ext>
                </a:extLst>
              </p:cNvPr>
              <p:cNvSpPr>
                <a:spLocks/>
              </p:cNvSpPr>
              <p:nvPr/>
            </p:nvSpPr>
            <p:spPr bwMode="auto">
              <a:xfrm>
                <a:off x="7832866" y="3891177"/>
                <a:ext cx="378049" cy="390864"/>
              </a:xfrm>
              <a:custGeom>
                <a:avLst/>
                <a:gdLst>
                  <a:gd name="T0" fmla="*/ 73 w 133"/>
                  <a:gd name="T1" fmla="*/ 137 h 137"/>
                  <a:gd name="T2" fmla="*/ 64 w 133"/>
                  <a:gd name="T3" fmla="*/ 137 h 137"/>
                  <a:gd name="T4" fmla="*/ 58 w 133"/>
                  <a:gd name="T5" fmla="*/ 133 h 137"/>
                  <a:gd name="T6" fmla="*/ 39 w 133"/>
                  <a:gd name="T7" fmla="*/ 80 h 137"/>
                  <a:gd name="T8" fmla="*/ 17 w 133"/>
                  <a:gd name="T9" fmla="*/ 23 h 137"/>
                  <a:gd name="T10" fmla="*/ 13 w 133"/>
                  <a:gd name="T11" fmla="*/ 14 h 137"/>
                  <a:gd name="T12" fmla="*/ 4 w 133"/>
                  <a:gd name="T13" fmla="*/ 7 h 137"/>
                  <a:gd name="T14" fmla="*/ 0 w 133"/>
                  <a:gd name="T15" fmla="*/ 7 h 137"/>
                  <a:gd name="T16" fmla="*/ 0 w 133"/>
                  <a:gd name="T17" fmla="*/ 0 h 137"/>
                  <a:gd name="T18" fmla="*/ 47 w 133"/>
                  <a:gd name="T19" fmla="*/ 0 h 137"/>
                  <a:gd name="T20" fmla="*/ 47 w 133"/>
                  <a:gd name="T21" fmla="*/ 7 h 137"/>
                  <a:gd name="T22" fmla="*/ 39 w 133"/>
                  <a:gd name="T23" fmla="*/ 8 h 137"/>
                  <a:gd name="T24" fmla="*/ 34 w 133"/>
                  <a:gd name="T25" fmla="*/ 15 h 137"/>
                  <a:gd name="T26" fmla="*/ 35 w 133"/>
                  <a:gd name="T27" fmla="*/ 20 h 137"/>
                  <a:gd name="T28" fmla="*/ 68 w 133"/>
                  <a:gd name="T29" fmla="*/ 112 h 137"/>
                  <a:gd name="T30" fmla="*/ 70 w 133"/>
                  <a:gd name="T31" fmla="*/ 116 h 137"/>
                  <a:gd name="T32" fmla="*/ 72 w 133"/>
                  <a:gd name="T33" fmla="*/ 113 h 137"/>
                  <a:gd name="T34" fmla="*/ 106 w 133"/>
                  <a:gd name="T35" fmla="*/ 18 h 137"/>
                  <a:gd name="T36" fmla="*/ 106 w 133"/>
                  <a:gd name="T37" fmla="*/ 16 h 137"/>
                  <a:gd name="T38" fmla="*/ 101 w 133"/>
                  <a:gd name="T39" fmla="*/ 7 h 137"/>
                  <a:gd name="T40" fmla="*/ 94 w 133"/>
                  <a:gd name="T41" fmla="*/ 7 h 137"/>
                  <a:gd name="T42" fmla="*/ 94 w 133"/>
                  <a:gd name="T43" fmla="*/ 0 h 137"/>
                  <a:gd name="T44" fmla="*/ 133 w 133"/>
                  <a:gd name="T45" fmla="*/ 0 h 137"/>
                  <a:gd name="T46" fmla="*/ 133 w 133"/>
                  <a:gd name="T47" fmla="*/ 7 h 137"/>
                  <a:gd name="T48" fmla="*/ 130 w 133"/>
                  <a:gd name="T49" fmla="*/ 7 h 137"/>
                  <a:gd name="T50" fmla="*/ 119 w 133"/>
                  <a:gd name="T51" fmla="*/ 16 h 137"/>
                  <a:gd name="T52" fmla="*/ 110 w 133"/>
                  <a:gd name="T53" fmla="*/ 38 h 137"/>
                  <a:gd name="T54" fmla="*/ 74 w 133"/>
                  <a:gd name="T55" fmla="*/ 133 h 137"/>
                  <a:gd name="T56" fmla="*/ 73 w 133"/>
                  <a:gd name="T57" fmla="*/ 137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3" h="137">
                    <a:moveTo>
                      <a:pt x="73" y="137"/>
                    </a:moveTo>
                    <a:cubicBezTo>
                      <a:pt x="69" y="137"/>
                      <a:pt x="66" y="137"/>
                      <a:pt x="64" y="137"/>
                    </a:cubicBezTo>
                    <a:cubicBezTo>
                      <a:pt x="61" y="137"/>
                      <a:pt x="59" y="136"/>
                      <a:pt x="58" y="133"/>
                    </a:cubicBezTo>
                    <a:cubicBezTo>
                      <a:pt x="52" y="115"/>
                      <a:pt x="45" y="98"/>
                      <a:pt x="39" y="80"/>
                    </a:cubicBezTo>
                    <a:cubicBezTo>
                      <a:pt x="31" y="61"/>
                      <a:pt x="24" y="42"/>
                      <a:pt x="17" y="23"/>
                    </a:cubicBezTo>
                    <a:cubicBezTo>
                      <a:pt x="16" y="20"/>
                      <a:pt x="15" y="17"/>
                      <a:pt x="13" y="14"/>
                    </a:cubicBezTo>
                    <a:cubicBezTo>
                      <a:pt x="11" y="10"/>
                      <a:pt x="8" y="8"/>
                      <a:pt x="4" y="7"/>
                    </a:cubicBezTo>
                    <a:cubicBezTo>
                      <a:pt x="3" y="7"/>
                      <a:pt x="2" y="7"/>
                      <a:pt x="0" y="7"/>
                    </a:cubicBezTo>
                    <a:cubicBezTo>
                      <a:pt x="0" y="4"/>
                      <a:pt x="0" y="2"/>
                      <a:pt x="0" y="0"/>
                    </a:cubicBezTo>
                    <a:cubicBezTo>
                      <a:pt x="16" y="0"/>
                      <a:pt x="31" y="0"/>
                      <a:pt x="47" y="0"/>
                    </a:cubicBezTo>
                    <a:cubicBezTo>
                      <a:pt x="47" y="2"/>
                      <a:pt x="47" y="4"/>
                      <a:pt x="47" y="7"/>
                    </a:cubicBezTo>
                    <a:cubicBezTo>
                      <a:pt x="44" y="7"/>
                      <a:pt x="42" y="7"/>
                      <a:pt x="39" y="8"/>
                    </a:cubicBezTo>
                    <a:cubicBezTo>
                      <a:pt x="34" y="8"/>
                      <a:pt x="33" y="10"/>
                      <a:pt x="34" y="15"/>
                    </a:cubicBezTo>
                    <a:cubicBezTo>
                      <a:pt x="34" y="17"/>
                      <a:pt x="35" y="19"/>
                      <a:pt x="35" y="20"/>
                    </a:cubicBezTo>
                    <a:cubicBezTo>
                      <a:pt x="46" y="51"/>
                      <a:pt x="57" y="81"/>
                      <a:pt x="68" y="112"/>
                    </a:cubicBezTo>
                    <a:cubicBezTo>
                      <a:pt x="69" y="113"/>
                      <a:pt x="69" y="114"/>
                      <a:pt x="70" y="116"/>
                    </a:cubicBezTo>
                    <a:cubicBezTo>
                      <a:pt x="71" y="114"/>
                      <a:pt x="71" y="113"/>
                      <a:pt x="72" y="113"/>
                    </a:cubicBezTo>
                    <a:cubicBezTo>
                      <a:pt x="83" y="81"/>
                      <a:pt x="94" y="50"/>
                      <a:pt x="106" y="18"/>
                    </a:cubicBezTo>
                    <a:cubicBezTo>
                      <a:pt x="106" y="17"/>
                      <a:pt x="106" y="17"/>
                      <a:pt x="106" y="16"/>
                    </a:cubicBezTo>
                    <a:cubicBezTo>
                      <a:pt x="107" y="10"/>
                      <a:pt x="106" y="8"/>
                      <a:pt x="101" y="7"/>
                    </a:cubicBezTo>
                    <a:cubicBezTo>
                      <a:pt x="98" y="7"/>
                      <a:pt x="96" y="7"/>
                      <a:pt x="94" y="7"/>
                    </a:cubicBezTo>
                    <a:cubicBezTo>
                      <a:pt x="94" y="4"/>
                      <a:pt x="94" y="2"/>
                      <a:pt x="94" y="0"/>
                    </a:cubicBezTo>
                    <a:cubicBezTo>
                      <a:pt x="106" y="0"/>
                      <a:pt x="119" y="0"/>
                      <a:pt x="133" y="0"/>
                    </a:cubicBezTo>
                    <a:cubicBezTo>
                      <a:pt x="133" y="2"/>
                      <a:pt x="133" y="4"/>
                      <a:pt x="133" y="7"/>
                    </a:cubicBezTo>
                    <a:cubicBezTo>
                      <a:pt x="132" y="7"/>
                      <a:pt x="131" y="7"/>
                      <a:pt x="130" y="7"/>
                    </a:cubicBezTo>
                    <a:cubicBezTo>
                      <a:pt x="124" y="8"/>
                      <a:pt x="121" y="11"/>
                      <a:pt x="119" y="16"/>
                    </a:cubicBezTo>
                    <a:cubicBezTo>
                      <a:pt x="116" y="24"/>
                      <a:pt x="113" y="31"/>
                      <a:pt x="110" y="38"/>
                    </a:cubicBezTo>
                    <a:cubicBezTo>
                      <a:pt x="98" y="70"/>
                      <a:pt x="86" y="101"/>
                      <a:pt x="74" y="133"/>
                    </a:cubicBezTo>
                    <a:cubicBezTo>
                      <a:pt x="74" y="134"/>
                      <a:pt x="73" y="135"/>
                      <a:pt x="73" y="13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71" name="Freeform 31">
                <a:extLst>
                  <a:ext uri="{FF2B5EF4-FFF2-40B4-BE49-F238E27FC236}">
                    <a16:creationId xmlns:a16="http://schemas.microsoft.com/office/drawing/2014/main" id="{50061FAB-489C-4780-AFC9-07435CFCBEA5}"/>
                  </a:ext>
                </a:extLst>
              </p:cNvPr>
              <p:cNvSpPr>
                <a:spLocks/>
              </p:cNvSpPr>
              <p:nvPr/>
            </p:nvSpPr>
            <p:spPr bwMode="auto">
              <a:xfrm>
                <a:off x="9844855" y="3891177"/>
                <a:ext cx="342807" cy="384457"/>
              </a:xfrm>
              <a:custGeom>
                <a:avLst/>
                <a:gdLst>
                  <a:gd name="T0" fmla="*/ 85 w 120"/>
                  <a:gd name="T1" fmla="*/ 127 h 135"/>
                  <a:gd name="T2" fmla="*/ 85 w 120"/>
                  <a:gd name="T3" fmla="*/ 134 h 135"/>
                  <a:gd name="T4" fmla="*/ 35 w 120"/>
                  <a:gd name="T5" fmla="*/ 134 h 135"/>
                  <a:gd name="T6" fmla="*/ 35 w 120"/>
                  <a:gd name="T7" fmla="*/ 127 h 135"/>
                  <a:gd name="T8" fmla="*/ 44 w 120"/>
                  <a:gd name="T9" fmla="*/ 126 h 135"/>
                  <a:gd name="T10" fmla="*/ 50 w 120"/>
                  <a:gd name="T11" fmla="*/ 120 h 135"/>
                  <a:gd name="T12" fmla="*/ 51 w 120"/>
                  <a:gd name="T13" fmla="*/ 113 h 135"/>
                  <a:gd name="T14" fmla="*/ 51 w 120"/>
                  <a:gd name="T15" fmla="*/ 85 h 135"/>
                  <a:gd name="T16" fmla="*/ 50 w 120"/>
                  <a:gd name="T17" fmla="*/ 79 h 135"/>
                  <a:gd name="T18" fmla="*/ 17 w 120"/>
                  <a:gd name="T19" fmla="*/ 19 h 135"/>
                  <a:gd name="T20" fmla="*/ 15 w 120"/>
                  <a:gd name="T21" fmla="*/ 15 h 135"/>
                  <a:gd name="T22" fmla="*/ 3 w 120"/>
                  <a:gd name="T23" fmla="*/ 7 h 135"/>
                  <a:gd name="T24" fmla="*/ 0 w 120"/>
                  <a:gd name="T25" fmla="*/ 7 h 135"/>
                  <a:gd name="T26" fmla="*/ 0 w 120"/>
                  <a:gd name="T27" fmla="*/ 0 h 135"/>
                  <a:gd name="T28" fmla="*/ 48 w 120"/>
                  <a:gd name="T29" fmla="*/ 0 h 135"/>
                  <a:gd name="T30" fmla="*/ 48 w 120"/>
                  <a:gd name="T31" fmla="*/ 7 h 135"/>
                  <a:gd name="T32" fmla="*/ 40 w 120"/>
                  <a:gd name="T33" fmla="*/ 7 h 135"/>
                  <a:gd name="T34" fmla="*/ 36 w 120"/>
                  <a:gd name="T35" fmla="*/ 14 h 135"/>
                  <a:gd name="T36" fmla="*/ 37 w 120"/>
                  <a:gd name="T37" fmla="*/ 18 h 135"/>
                  <a:gd name="T38" fmla="*/ 61 w 120"/>
                  <a:gd name="T39" fmla="*/ 64 h 135"/>
                  <a:gd name="T40" fmla="*/ 63 w 120"/>
                  <a:gd name="T41" fmla="*/ 68 h 135"/>
                  <a:gd name="T42" fmla="*/ 66 w 120"/>
                  <a:gd name="T43" fmla="*/ 64 h 135"/>
                  <a:gd name="T44" fmla="*/ 91 w 120"/>
                  <a:gd name="T45" fmla="*/ 18 h 135"/>
                  <a:gd name="T46" fmla="*/ 93 w 120"/>
                  <a:gd name="T47" fmla="*/ 12 h 135"/>
                  <a:gd name="T48" fmla="*/ 90 w 120"/>
                  <a:gd name="T49" fmla="*/ 8 h 135"/>
                  <a:gd name="T50" fmla="*/ 81 w 120"/>
                  <a:gd name="T51" fmla="*/ 7 h 135"/>
                  <a:gd name="T52" fmla="*/ 81 w 120"/>
                  <a:gd name="T53" fmla="*/ 0 h 135"/>
                  <a:gd name="T54" fmla="*/ 120 w 120"/>
                  <a:gd name="T55" fmla="*/ 0 h 135"/>
                  <a:gd name="T56" fmla="*/ 120 w 120"/>
                  <a:gd name="T57" fmla="*/ 7 h 135"/>
                  <a:gd name="T58" fmla="*/ 115 w 120"/>
                  <a:gd name="T59" fmla="*/ 8 h 135"/>
                  <a:gd name="T60" fmla="*/ 108 w 120"/>
                  <a:gd name="T61" fmla="*/ 12 h 135"/>
                  <a:gd name="T62" fmla="*/ 103 w 120"/>
                  <a:gd name="T63" fmla="*/ 19 h 135"/>
                  <a:gd name="T64" fmla="*/ 71 w 120"/>
                  <a:gd name="T65" fmla="*/ 75 h 135"/>
                  <a:gd name="T66" fmla="*/ 69 w 120"/>
                  <a:gd name="T67" fmla="*/ 82 h 135"/>
                  <a:gd name="T68" fmla="*/ 69 w 120"/>
                  <a:gd name="T69" fmla="*/ 111 h 135"/>
                  <a:gd name="T70" fmla="*/ 69 w 120"/>
                  <a:gd name="T71" fmla="*/ 118 h 135"/>
                  <a:gd name="T72" fmla="*/ 77 w 120"/>
                  <a:gd name="T73" fmla="*/ 126 h 135"/>
                  <a:gd name="T74" fmla="*/ 85 w 120"/>
                  <a:gd name="T75" fmla="*/ 12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0" h="135">
                    <a:moveTo>
                      <a:pt x="85" y="127"/>
                    </a:moveTo>
                    <a:cubicBezTo>
                      <a:pt x="85" y="130"/>
                      <a:pt x="85" y="132"/>
                      <a:pt x="85" y="134"/>
                    </a:cubicBezTo>
                    <a:cubicBezTo>
                      <a:pt x="81" y="135"/>
                      <a:pt x="44" y="135"/>
                      <a:pt x="35" y="134"/>
                    </a:cubicBezTo>
                    <a:cubicBezTo>
                      <a:pt x="35" y="132"/>
                      <a:pt x="35" y="130"/>
                      <a:pt x="35" y="127"/>
                    </a:cubicBezTo>
                    <a:cubicBezTo>
                      <a:pt x="38" y="127"/>
                      <a:pt x="41" y="126"/>
                      <a:pt x="44" y="126"/>
                    </a:cubicBezTo>
                    <a:cubicBezTo>
                      <a:pt x="48" y="126"/>
                      <a:pt x="50" y="124"/>
                      <a:pt x="50" y="120"/>
                    </a:cubicBezTo>
                    <a:cubicBezTo>
                      <a:pt x="51" y="118"/>
                      <a:pt x="51" y="115"/>
                      <a:pt x="51" y="113"/>
                    </a:cubicBezTo>
                    <a:cubicBezTo>
                      <a:pt x="51" y="104"/>
                      <a:pt x="51" y="95"/>
                      <a:pt x="51" y="85"/>
                    </a:cubicBezTo>
                    <a:cubicBezTo>
                      <a:pt x="51" y="83"/>
                      <a:pt x="51" y="81"/>
                      <a:pt x="50" y="79"/>
                    </a:cubicBezTo>
                    <a:cubicBezTo>
                      <a:pt x="39" y="59"/>
                      <a:pt x="28" y="39"/>
                      <a:pt x="17" y="19"/>
                    </a:cubicBezTo>
                    <a:cubicBezTo>
                      <a:pt x="16" y="17"/>
                      <a:pt x="15" y="16"/>
                      <a:pt x="15" y="15"/>
                    </a:cubicBezTo>
                    <a:cubicBezTo>
                      <a:pt x="12" y="10"/>
                      <a:pt x="9" y="7"/>
                      <a:pt x="3" y="7"/>
                    </a:cubicBezTo>
                    <a:cubicBezTo>
                      <a:pt x="2" y="7"/>
                      <a:pt x="1" y="7"/>
                      <a:pt x="0" y="7"/>
                    </a:cubicBezTo>
                    <a:cubicBezTo>
                      <a:pt x="0" y="4"/>
                      <a:pt x="0" y="2"/>
                      <a:pt x="0" y="0"/>
                    </a:cubicBezTo>
                    <a:cubicBezTo>
                      <a:pt x="16" y="0"/>
                      <a:pt x="31" y="0"/>
                      <a:pt x="48" y="0"/>
                    </a:cubicBezTo>
                    <a:cubicBezTo>
                      <a:pt x="48" y="2"/>
                      <a:pt x="48" y="4"/>
                      <a:pt x="48" y="7"/>
                    </a:cubicBezTo>
                    <a:cubicBezTo>
                      <a:pt x="45" y="7"/>
                      <a:pt x="42" y="7"/>
                      <a:pt x="40" y="7"/>
                    </a:cubicBezTo>
                    <a:cubicBezTo>
                      <a:pt x="35" y="8"/>
                      <a:pt x="34" y="10"/>
                      <a:pt x="36" y="14"/>
                    </a:cubicBezTo>
                    <a:cubicBezTo>
                      <a:pt x="36" y="15"/>
                      <a:pt x="37" y="17"/>
                      <a:pt x="37" y="18"/>
                    </a:cubicBezTo>
                    <a:cubicBezTo>
                      <a:pt x="45" y="33"/>
                      <a:pt x="53" y="49"/>
                      <a:pt x="61" y="64"/>
                    </a:cubicBezTo>
                    <a:cubicBezTo>
                      <a:pt x="61" y="65"/>
                      <a:pt x="62" y="66"/>
                      <a:pt x="63" y="68"/>
                    </a:cubicBezTo>
                    <a:cubicBezTo>
                      <a:pt x="64" y="66"/>
                      <a:pt x="65" y="65"/>
                      <a:pt x="66" y="64"/>
                    </a:cubicBezTo>
                    <a:cubicBezTo>
                      <a:pt x="74" y="49"/>
                      <a:pt x="82" y="34"/>
                      <a:pt x="91" y="18"/>
                    </a:cubicBezTo>
                    <a:cubicBezTo>
                      <a:pt x="92" y="16"/>
                      <a:pt x="93" y="14"/>
                      <a:pt x="93" y="12"/>
                    </a:cubicBezTo>
                    <a:cubicBezTo>
                      <a:pt x="94" y="9"/>
                      <a:pt x="93" y="8"/>
                      <a:pt x="90" y="8"/>
                    </a:cubicBezTo>
                    <a:cubicBezTo>
                      <a:pt x="87" y="7"/>
                      <a:pt x="85" y="7"/>
                      <a:pt x="81" y="7"/>
                    </a:cubicBezTo>
                    <a:cubicBezTo>
                      <a:pt x="81" y="4"/>
                      <a:pt x="81" y="2"/>
                      <a:pt x="81" y="0"/>
                    </a:cubicBezTo>
                    <a:cubicBezTo>
                      <a:pt x="94" y="0"/>
                      <a:pt x="107" y="0"/>
                      <a:pt x="120" y="0"/>
                    </a:cubicBezTo>
                    <a:cubicBezTo>
                      <a:pt x="120" y="2"/>
                      <a:pt x="120" y="4"/>
                      <a:pt x="120" y="7"/>
                    </a:cubicBezTo>
                    <a:cubicBezTo>
                      <a:pt x="119" y="7"/>
                      <a:pt x="117" y="7"/>
                      <a:pt x="115" y="8"/>
                    </a:cubicBezTo>
                    <a:cubicBezTo>
                      <a:pt x="112" y="8"/>
                      <a:pt x="109" y="9"/>
                      <a:pt x="108" y="12"/>
                    </a:cubicBezTo>
                    <a:cubicBezTo>
                      <a:pt x="106" y="14"/>
                      <a:pt x="104" y="17"/>
                      <a:pt x="103" y="19"/>
                    </a:cubicBezTo>
                    <a:cubicBezTo>
                      <a:pt x="92" y="38"/>
                      <a:pt x="81" y="56"/>
                      <a:pt x="71" y="75"/>
                    </a:cubicBezTo>
                    <a:cubicBezTo>
                      <a:pt x="69" y="77"/>
                      <a:pt x="68" y="80"/>
                      <a:pt x="69" y="82"/>
                    </a:cubicBezTo>
                    <a:cubicBezTo>
                      <a:pt x="69" y="92"/>
                      <a:pt x="69" y="102"/>
                      <a:pt x="69" y="111"/>
                    </a:cubicBezTo>
                    <a:cubicBezTo>
                      <a:pt x="69" y="114"/>
                      <a:pt x="69" y="116"/>
                      <a:pt x="69" y="118"/>
                    </a:cubicBezTo>
                    <a:cubicBezTo>
                      <a:pt x="70" y="124"/>
                      <a:pt x="71" y="125"/>
                      <a:pt x="77" y="126"/>
                    </a:cubicBezTo>
                    <a:cubicBezTo>
                      <a:pt x="80" y="126"/>
                      <a:pt x="82" y="127"/>
                      <a:pt x="85" y="12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72" name="Freeform 32">
                <a:extLst>
                  <a:ext uri="{FF2B5EF4-FFF2-40B4-BE49-F238E27FC236}">
                    <a16:creationId xmlns:a16="http://schemas.microsoft.com/office/drawing/2014/main" id="{D30E14B5-5B2E-42F0-B3FB-A799A167FB3B}"/>
                  </a:ext>
                </a:extLst>
              </p:cNvPr>
              <p:cNvSpPr>
                <a:spLocks/>
              </p:cNvSpPr>
              <p:nvPr/>
            </p:nvSpPr>
            <p:spPr bwMode="auto">
              <a:xfrm>
                <a:off x="9514863" y="3878362"/>
                <a:ext cx="329992" cy="394068"/>
              </a:xfrm>
              <a:custGeom>
                <a:avLst/>
                <a:gdLst>
                  <a:gd name="T0" fmla="*/ 108 w 116"/>
                  <a:gd name="T1" fmla="*/ 42 h 139"/>
                  <a:gd name="T2" fmla="*/ 102 w 116"/>
                  <a:gd name="T3" fmla="*/ 29 h 139"/>
                  <a:gd name="T4" fmla="*/ 72 w 116"/>
                  <a:gd name="T5" fmla="*/ 14 h 139"/>
                  <a:gd name="T6" fmla="*/ 67 w 116"/>
                  <a:gd name="T7" fmla="*/ 18 h 139"/>
                  <a:gd name="T8" fmla="*/ 66 w 116"/>
                  <a:gd name="T9" fmla="*/ 24 h 139"/>
                  <a:gd name="T10" fmla="*/ 66 w 116"/>
                  <a:gd name="T11" fmla="*/ 115 h 139"/>
                  <a:gd name="T12" fmla="*/ 67 w 116"/>
                  <a:gd name="T13" fmla="*/ 123 h 139"/>
                  <a:gd name="T14" fmla="*/ 75 w 116"/>
                  <a:gd name="T15" fmla="*/ 131 h 139"/>
                  <a:gd name="T16" fmla="*/ 83 w 116"/>
                  <a:gd name="T17" fmla="*/ 132 h 139"/>
                  <a:gd name="T18" fmla="*/ 83 w 116"/>
                  <a:gd name="T19" fmla="*/ 139 h 139"/>
                  <a:gd name="T20" fmla="*/ 33 w 116"/>
                  <a:gd name="T21" fmla="*/ 139 h 139"/>
                  <a:gd name="T22" fmla="*/ 33 w 116"/>
                  <a:gd name="T23" fmla="*/ 132 h 139"/>
                  <a:gd name="T24" fmla="*/ 41 w 116"/>
                  <a:gd name="T25" fmla="*/ 131 h 139"/>
                  <a:gd name="T26" fmla="*/ 49 w 116"/>
                  <a:gd name="T27" fmla="*/ 123 h 139"/>
                  <a:gd name="T28" fmla="*/ 49 w 116"/>
                  <a:gd name="T29" fmla="*/ 118 h 139"/>
                  <a:gd name="T30" fmla="*/ 49 w 116"/>
                  <a:gd name="T31" fmla="*/ 22 h 139"/>
                  <a:gd name="T32" fmla="*/ 41 w 116"/>
                  <a:gd name="T33" fmla="*/ 14 h 139"/>
                  <a:gd name="T34" fmla="*/ 32 w 116"/>
                  <a:gd name="T35" fmla="*/ 15 h 139"/>
                  <a:gd name="T36" fmla="*/ 18 w 116"/>
                  <a:gd name="T37" fmla="*/ 23 h 139"/>
                  <a:gd name="T38" fmla="*/ 11 w 116"/>
                  <a:gd name="T39" fmla="*/ 36 h 139"/>
                  <a:gd name="T40" fmla="*/ 8 w 116"/>
                  <a:gd name="T41" fmla="*/ 42 h 139"/>
                  <a:gd name="T42" fmla="*/ 0 w 116"/>
                  <a:gd name="T43" fmla="*/ 39 h 139"/>
                  <a:gd name="T44" fmla="*/ 13 w 116"/>
                  <a:gd name="T45" fmla="*/ 0 h 139"/>
                  <a:gd name="T46" fmla="*/ 19 w 116"/>
                  <a:gd name="T47" fmla="*/ 0 h 139"/>
                  <a:gd name="T48" fmla="*/ 21 w 116"/>
                  <a:gd name="T49" fmla="*/ 4 h 139"/>
                  <a:gd name="T50" fmla="*/ 95 w 116"/>
                  <a:gd name="T51" fmla="*/ 4 h 139"/>
                  <a:gd name="T52" fmla="*/ 97 w 116"/>
                  <a:gd name="T53" fmla="*/ 0 h 139"/>
                  <a:gd name="T54" fmla="*/ 103 w 116"/>
                  <a:gd name="T55" fmla="*/ 0 h 139"/>
                  <a:gd name="T56" fmla="*/ 116 w 116"/>
                  <a:gd name="T57" fmla="*/ 39 h 139"/>
                  <a:gd name="T58" fmla="*/ 108 w 116"/>
                  <a:gd name="T59" fmla="*/ 42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6" h="139">
                    <a:moveTo>
                      <a:pt x="108" y="42"/>
                    </a:moveTo>
                    <a:cubicBezTo>
                      <a:pt x="106" y="37"/>
                      <a:pt x="104" y="33"/>
                      <a:pt x="102" y="29"/>
                    </a:cubicBezTo>
                    <a:cubicBezTo>
                      <a:pt x="96" y="17"/>
                      <a:pt x="85" y="13"/>
                      <a:pt x="72" y="14"/>
                    </a:cubicBezTo>
                    <a:cubicBezTo>
                      <a:pt x="68" y="14"/>
                      <a:pt x="67" y="15"/>
                      <a:pt x="67" y="18"/>
                    </a:cubicBezTo>
                    <a:cubicBezTo>
                      <a:pt x="66" y="20"/>
                      <a:pt x="66" y="22"/>
                      <a:pt x="66" y="24"/>
                    </a:cubicBezTo>
                    <a:cubicBezTo>
                      <a:pt x="66" y="54"/>
                      <a:pt x="66" y="85"/>
                      <a:pt x="66" y="115"/>
                    </a:cubicBezTo>
                    <a:cubicBezTo>
                      <a:pt x="66" y="118"/>
                      <a:pt x="67" y="120"/>
                      <a:pt x="67" y="123"/>
                    </a:cubicBezTo>
                    <a:cubicBezTo>
                      <a:pt x="68" y="128"/>
                      <a:pt x="70" y="130"/>
                      <a:pt x="75" y="131"/>
                    </a:cubicBezTo>
                    <a:cubicBezTo>
                      <a:pt x="78" y="131"/>
                      <a:pt x="80" y="132"/>
                      <a:pt x="83" y="132"/>
                    </a:cubicBezTo>
                    <a:cubicBezTo>
                      <a:pt x="83" y="134"/>
                      <a:pt x="83" y="137"/>
                      <a:pt x="83" y="139"/>
                    </a:cubicBezTo>
                    <a:cubicBezTo>
                      <a:pt x="66" y="139"/>
                      <a:pt x="50" y="139"/>
                      <a:pt x="33" y="139"/>
                    </a:cubicBezTo>
                    <a:cubicBezTo>
                      <a:pt x="33" y="137"/>
                      <a:pt x="33" y="135"/>
                      <a:pt x="33" y="132"/>
                    </a:cubicBezTo>
                    <a:cubicBezTo>
                      <a:pt x="36" y="132"/>
                      <a:pt x="39" y="131"/>
                      <a:pt x="41" y="131"/>
                    </a:cubicBezTo>
                    <a:cubicBezTo>
                      <a:pt x="47" y="130"/>
                      <a:pt x="49" y="128"/>
                      <a:pt x="49" y="123"/>
                    </a:cubicBezTo>
                    <a:cubicBezTo>
                      <a:pt x="49" y="121"/>
                      <a:pt x="49" y="120"/>
                      <a:pt x="49" y="118"/>
                    </a:cubicBezTo>
                    <a:cubicBezTo>
                      <a:pt x="49" y="86"/>
                      <a:pt x="49" y="54"/>
                      <a:pt x="49" y="22"/>
                    </a:cubicBezTo>
                    <a:cubicBezTo>
                      <a:pt x="49" y="14"/>
                      <a:pt x="49" y="13"/>
                      <a:pt x="41" y="14"/>
                    </a:cubicBezTo>
                    <a:cubicBezTo>
                      <a:pt x="38" y="14"/>
                      <a:pt x="35" y="14"/>
                      <a:pt x="32" y="15"/>
                    </a:cubicBezTo>
                    <a:cubicBezTo>
                      <a:pt x="26" y="16"/>
                      <a:pt x="21" y="18"/>
                      <a:pt x="18" y="23"/>
                    </a:cubicBezTo>
                    <a:cubicBezTo>
                      <a:pt x="15" y="27"/>
                      <a:pt x="13" y="32"/>
                      <a:pt x="11" y="36"/>
                    </a:cubicBezTo>
                    <a:cubicBezTo>
                      <a:pt x="10" y="38"/>
                      <a:pt x="9" y="40"/>
                      <a:pt x="8" y="42"/>
                    </a:cubicBezTo>
                    <a:cubicBezTo>
                      <a:pt x="5" y="41"/>
                      <a:pt x="3" y="40"/>
                      <a:pt x="0" y="39"/>
                    </a:cubicBezTo>
                    <a:cubicBezTo>
                      <a:pt x="5" y="26"/>
                      <a:pt x="9" y="13"/>
                      <a:pt x="13" y="0"/>
                    </a:cubicBezTo>
                    <a:cubicBezTo>
                      <a:pt x="15" y="0"/>
                      <a:pt x="17" y="0"/>
                      <a:pt x="19" y="0"/>
                    </a:cubicBezTo>
                    <a:cubicBezTo>
                      <a:pt x="20" y="1"/>
                      <a:pt x="20" y="3"/>
                      <a:pt x="21" y="4"/>
                    </a:cubicBezTo>
                    <a:cubicBezTo>
                      <a:pt x="46" y="4"/>
                      <a:pt x="70" y="4"/>
                      <a:pt x="95" y="4"/>
                    </a:cubicBezTo>
                    <a:cubicBezTo>
                      <a:pt x="95" y="3"/>
                      <a:pt x="96" y="1"/>
                      <a:pt x="97" y="0"/>
                    </a:cubicBezTo>
                    <a:cubicBezTo>
                      <a:pt x="98" y="0"/>
                      <a:pt x="100" y="0"/>
                      <a:pt x="103" y="0"/>
                    </a:cubicBezTo>
                    <a:cubicBezTo>
                      <a:pt x="107" y="13"/>
                      <a:pt x="112" y="26"/>
                      <a:pt x="116" y="39"/>
                    </a:cubicBezTo>
                    <a:cubicBezTo>
                      <a:pt x="113" y="40"/>
                      <a:pt x="111" y="41"/>
                      <a:pt x="108" y="4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73" name="Freeform 33">
                <a:extLst>
                  <a:ext uri="{FF2B5EF4-FFF2-40B4-BE49-F238E27FC236}">
                    <a16:creationId xmlns:a16="http://schemas.microsoft.com/office/drawing/2014/main" id="{80557463-D295-47EE-83FE-4E7C2CFE5CA8}"/>
                  </a:ext>
                </a:extLst>
              </p:cNvPr>
              <p:cNvSpPr>
                <a:spLocks/>
              </p:cNvSpPr>
              <p:nvPr/>
            </p:nvSpPr>
            <p:spPr bwMode="auto">
              <a:xfrm>
                <a:off x="5715150" y="3891177"/>
                <a:ext cx="140967" cy="381253"/>
              </a:xfrm>
              <a:custGeom>
                <a:avLst/>
                <a:gdLst>
                  <a:gd name="T0" fmla="*/ 0 w 50"/>
                  <a:gd name="T1" fmla="*/ 134 h 134"/>
                  <a:gd name="T2" fmla="*/ 0 w 50"/>
                  <a:gd name="T3" fmla="*/ 127 h 134"/>
                  <a:gd name="T4" fmla="*/ 9 w 50"/>
                  <a:gd name="T5" fmla="*/ 126 h 134"/>
                  <a:gd name="T6" fmla="*/ 16 w 50"/>
                  <a:gd name="T7" fmla="*/ 119 h 134"/>
                  <a:gd name="T8" fmla="*/ 16 w 50"/>
                  <a:gd name="T9" fmla="*/ 113 h 134"/>
                  <a:gd name="T10" fmla="*/ 16 w 50"/>
                  <a:gd name="T11" fmla="*/ 21 h 134"/>
                  <a:gd name="T12" fmla="*/ 16 w 50"/>
                  <a:gd name="T13" fmla="*/ 13 h 134"/>
                  <a:gd name="T14" fmla="*/ 9 w 50"/>
                  <a:gd name="T15" fmla="*/ 8 h 134"/>
                  <a:gd name="T16" fmla="*/ 1 w 50"/>
                  <a:gd name="T17" fmla="*/ 7 h 134"/>
                  <a:gd name="T18" fmla="*/ 1 w 50"/>
                  <a:gd name="T19" fmla="*/ 0 h 134"/>
                  <a:gd name="T20" fmla="*/ 49 w 50"/>
                  <a:gd name="T21" fmla="*/ 0 h 134"/>
                  <a:gd name="T22" fmla="*/ 49 w 50"/>
                  <a:gd name="T23" fmla="*/ 7 h 134"/>
                  <a:gd name="T24" fmla="*/ 42 w 50"/>
                  <a:gd name="T25" fmla="*/ 8 h 134"/>
                  <a:gd name="T26" fmla="*/ 34 w 50"/>
                  <a:gd name="T27" fmla="*/ 15 h 134"/>
                  <a:gd name="T28" fmla="*/ 33 w 50"/>
                  <a:gd name="T29" fmla="*/ 23 h 134"/>
                  <a:gd name="T30" fmla="*/ 33 w 50"/>
                  <a:gd name="T31" fmla="*/ 113 h 134"/>
                  <a:gd name="T32" fmla="*/ 46 w 50"/>
                  <a:gd name="T33" fmla="*/ 127 h 134"/>
                  <a:gd name="T34" fmla="*/ 49 w 50"/>
                  <a:gd name="T35" fmla="*/ 127 h 134"/>
                  <a:gd name="T36" fmla="*/ 50 w 50"/>
                  <a:gd name="T37" fmla="*/ 131 h 134"/>
                  <a:gd name="T38" fmla="*/ 49 w 50"/>
                  <a:gd name="T39" fmla="*/ 134 h 134"/>
                  <a:gd name="T40" fmla="*/ 0 w 50"/>
                  <a:gd name="T4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134">
                    <a:moveTo>
                      <a:pt x="0" y="134"/>
                    </a:moveTo>
                    <a:cubicBezTo>
                      <a:pt x="0" y="132"/>
                      <a:pt x="0" y="130"/>
                      <a:pt x="0" y="127"/>
                    </a:cubicBezTo>
                    <a:cubicBezTo>
                      <a:pt x="3" y="127"/>
                      <a:pt x="6" y="127"/>
                      <a:pt x="9" y="126"/>
                    </a:cubicBezTo>
                    <a:cubicBezTo>
                      <a:pt x="13" y="125"/>
                      <a:pt x="15" y="124"/>
                      <a:pt x="16" y="119"/>
                    </a:cubicBezTo>
                    <a:cubicBezTo>
                      <a:pt x="16" y="117"/>
                      <a:pt x="16" y="115"/>
                      <a:pt x="16" y="113"/>
                    </a:cubicBezTo>
                    <a:cubicBezTo>
                      <a:pt x="16" y="82"/>
                      <a:pt x="16" y="52"/>
                      <a:pt x="16" y="21"/>
                    </a:cubicBezTo>
                    <a:cubicBezTo>
                      <a:pt x="16" y="18"/>
                      <a:pt x="16" y="16"/>
                      <a:pt x="16" y="13"/>
                    </a:cubicBezTo>
                    <a:cubicBezTo>
                      <a:pt x="15" y="10"/>
                      <a:pt x="13" y="8"/>
                      <a:pt x="9" y="8"/>
                    </a:cubicBezTo>
                    <a:cubicBezTo>
                      <a:pt x="6" y="7"/>
                      <a:pt x="4" y="7"/>
                      <a:pt x="1" y="7"/>
                    </a:cubicBezTo>
                    <a:cubicBezTo>
                      <a:pt x="1" y="4"/>
                      <a:pt x="1" y="2"/>
                      <a:pt x="1" y="0"/>
                    </a:cubicBezTo>
                    <a:cubicBezTo>
                      <a:pt x="17" y="0"/>
                      <a:pt x="33" y="0"/>
                      <a:pt x="49" y="0"/>
                    </a:cubicBezTo>
                    <a:cubicBezTo>
                      <a:pt x="49" y="2"/>
                      <a:pt x="49" y="4"/>
                      <a:pt x="49" y="7"/>
                    </a:cubicBezTo>
                    <a:cubicBezTo>
                      <a:pt x="47" y="7"/>
                      <a:pt x="44" y="7"/>
                      <a:pt x="42" y="8"/>
                    </a:cubicBezTo>
                    <a:cubicBezTo>
                      <a:pt x="38" y="8"/>
                      <a:pt x="35" y="10"/>
                      <a:pt x="34" y="15"/>
                    </a:cubicBezTo>
                    <a:cubicBezTo>
                      <a:pt x="34" y="17"/>
                      <a:pt x="33" y="20"/>
                      <a:pt x="33" y="23"/>
                    </a:cubicBezTo>
                    <a:cubicBezTo>
                      <a:pt x="33" y="53"/>
                      <a:pt x="33" y="83"/>
                      <a:pt x="33" y="113"/>
                    </a:cubicBezTo>
                    <a:cubicBezTo>
                      <a:pt x="33" y="124"/>
                      <a:pt x="36" y="126"/>
                      <a:pt x="46" y="127"/>
                    </a:cubicBezTo>
                    <a:cubicBezTo>
                      <a:pt x="47" y="127"/>
                      <a:pt x="48" y="127"/>
                      <a:pt x="49" y="127"/>
                    </a:cubicBezTo>
                    <a:cubicBezTo>
                      <a:pt x="49" y="128"/>
                      <a:pt x="50" y="129"/>
                      <a:pt x="50" y="131"/>
                    </a:cubicBezTo>
                    <a:cubicBezTo>
                      <a:pt x="50" y="132"/>
                      <a:pt x="49" y="133"/>
                      <a:pt x="49" y="134"/>
                    </a:cubicBezTo>
                    <a:cubicBezTo>
                      <a:pt x="33" y="134"/>
                      <a:pt x="17" y="134"/>
                      <a:pt x="0" y="134"/>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74" name="Freeform 34">
                <a:extLst>
                  <a:ext uri="{FF2B5EF4-FFF2-40B4-BE49-F238E27FC236}">
                    <a16:creationId xmlns:a16="http://schemas.microsoft.com/office/drawing/2014/main" id="{59C332FA-9D18-4C13-8F66-7832ED72F4F6}"/>
                  </a:ext>
                </a:extLst>
              </p:cNvPr>
              <p:cNvSpPr>
                <a:spLocks/>
              </p:cNvSpPr>
              <p:nvPr/>
            </p:nvSpPr>
            <p:spPr bwMode="auto">
              <a:xfrm>
                <a:off x="9354673" y="3891177"/>
                <a:ext cx="137764" cy="384457"/>
              </a:xfrm>
              <a:custGeom>
                <a:avLst/>
                <a:gdLst>
                  <a:gd name="T0" fmla="*/ 0 w 49"/>
                  <a:gd name="T1" fmla="*/ 7 h 135"/>
                  <a:gd name="T2" fmla="*/ 0 w 49"/>
                  <a:gd name="T3" fmla="*/ 0 h 135"/>
                  <a:gd name="T4" fmla="*/ 49 w 49"/>
                  <a:gd name="T5" fmla="*/ 0 h 135"/>
                  <a:gd name="T6" fmla="*/ 49 w 49"/>
                  <a:gd name="T7" fmla="*/ 7 h 135"/>
                  <a:gd name="T8" fmla="*/ 42 w 49"/>
                  <a:gd name="T9" fmla="*/ 8 h 135"/>
                  <a:gd name="T10" fmla="*/ 34 w 49"/>
                  <a:gd name="T11" fmla="*/ 15 h 135"/>
                  <a:gd name="T12" fmla="*/ 33 w 49"/>
                  <a:gd name="T13" fmla="*/ 23 h 135"/>
                  <a:gd name="T14" fmla="*/ 33 w 49"/>
                  <a:gd name="T15" fmla="*/ 113 h 135"/>
                  <a:gd name="T16" fmla="*/ 46 w 49"/>
                  <a:gd name="T17" fmla="*/ 127 h 135"/>
                  <a:gd name="T18" fmla="*/ 49 w 49"/>
                  <a:gd name="T19" fmla="*/ 127 h 135"/>
                  <a:gd name="T20" fmla="*/ 49 w 49"/>
                  <a:gd name="T21" fmla="*/ 134 h 135"/>
                  <a:gd name="T22" fmla="*/ 0 w 49"/>
                  <a:gd name="T23" fmla="*/ 134 h 135"/>
                  <a:gd name="T24" fmla="*/ 0 w 49"/>
                  <a:gd name="T25" fmla="*/ 127 h 135"/>
                  <a:gd name="T26" fmla="*/ 7 w 49"/>
                  <a:gd name="T27" fmla="*/ 126 h 135"/>
                  <a:gd name="T28" fmla="*/ 16 w 49"/>
                  <a:gd name="T29" fmla="*/ 118 h 135"/>
                  <a:gd name="T30" fmla="*/ 16 w 49"/>
                  <a:gd name="T31" fmla="*/ 113 h 135"/>
                  <a:gd name="T32" fmla="*/ 16 w 49"/>
                  <a:gd name="T33" fmla="*/ 20 h 135"/>
                  <a:gd name="T34" fmla="*/ 15 w 49"/>
                  <a:gd name="T35" fmla="*/ 13 h 135"/>
                  <a:gd name="T36" fmla="*/ 9 w 49"/>
                  <a:gd name="T37" fmla="*/ 8 h 135"/>
                  <a:gd name="T38" fmla="*/ 0 w 49"/>
                  <a:gd name="T39" fmla="*/ 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9" h="135">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5" y="10"/>
                      <a:pt x="34" y="15"/>
                    </a:cubicBezTo>
                    <a:cubicBezTo>
                      <a:pt x="33" y="18"/>
                      <a:pt x="33" y="20"/>
                      <a:pt x="33" y="23"/>
                    </a:cubicBezTo>
                    <a:cubicBezTo>
                      <a:pt x="33" y="53"/>
                      <a:pt x="33" y="83"/>
                      <a:pt x="33" y="113"/>
                    </a:cubicBezTo>
                    <a:cubicBezTo>
                      <a:pt x="33" y="124"/>
                      <a:pt x="35" y="126"/>
                      <a:pt x="46" y="127"/>
                    </a:cubicBezTo>
                    <a:cubicBezTo>
                      <a:pt x="47" y="127"/>
                      <a:pt x="48" y="127"/>
                      <a:pt x="49" y="127"/>
                    </a:cubicBezTo>
                    <a:cubicBezTo>
                      <a:pt x="49" y="129"/>
                      <a:pt x="49" y="132"/>
                      <a:pt x="49" y="134"/>
                    </a:cubicBezTo>
                    <a:cubicBezTo>
                      <a:pt x="45" y="135"/>
                      <a:pt x="9" y="135"/>
                      <a:pt x="0" y="134"/>
                    </a:cubicBezTo>
                    <a:cubicBezTo>
                      <a:pt x="0" y="132"/>
                      <a:pt x="0" y="130"/>
                      <a:pt x="0" y="127"/>
                    </a:cubicBezTo>
                    <a:cubicBezTo>
                      <a:pt x="3" y="127"/>
                      <a:pt x="5" y="127"/>
                      <a:pt x="7" y="126"/>
                    </a:cubicBezTo>
                    <a:cubicBezTo>
                      <a:pt x="13" y="126"/>
                      <a:pt x="15" y="124"/>
                      <a:pt x="16" y="118"/>
                    </a:cubicBezTo>
                    <a:cubicBezTo>
                      <a:pt x="16" y="117"/>
                      <a:pt x="16" y="115"/>
                      <a:pt x="16" y="113"/>
                    </a:cubicBezTo>
                    <a:cubicBezTo>
                      <a:pt x="16" y="82"/>
                      <a:pt x="16" y="51"/>
                      <a:pt x="16" y="20"/>
                    </a:cubicBezTo>
                    <a:cubicBezTo>
                      <a:pt x="16" y="18"/>
                      <a:pt x="15" y="16"/>
                      <a:pt x="15" y="13"/>
                    </a:cubicBezTo>
                    <a:cubicBezTo>
                      <a:pt x="14" y="10"/>
                      <a:pt x="12" y="8"/>
                      <a:pt x="9" y="8"/>
                    </a:cubicBezTo>
                    <a:cubicBezTo>
                      <a:pt x="6" y="7"/>
                      <a:pt x="3" y="7"/>
                      <a:pt x="0" y="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75" name="Freeform 35">
                <a:extLst>
                  <a:ext uri="{FF2B5EF4-FFF2-40B4-BE49-F238E27FC236}">
                    <a16:creationId xmlns:a16="http://schemas.microsoft.com/office/drawing/2014/main" id="{65E12940-8A45-4E0C-84AF-6AA4577F53A2}"/>
                  </a:ext>
                </a:extLst>
              </p:cNvPr>
              <p:cNvSpPr>
                <a:spLocks/>
              </p:cNvSpPr>
              <p:nvPr/>
            </p:nvSpPr>
            <p:spPr bwMode="auto">
              <a:xfrm>
                <a:off x="7675879" y="3891177"/>
                <a:ext cx="137764" cy="381253"/>
              </a:xfrm>
              <a:custGeom>
                <a:avLst/>
                <a:gdLst>
                  <a:gd name="T0" fmla="*/ 0 w 49"/>
                  <a:gd name="T1" fmla="*/ 7 h 134"/>
                  <a:gd name="T2" fmla="*/ 0 w 49"/>
                  <a:gd name="T3" fmla="*/ 0 h 134"/>
                  <a:gd name="T4" fmla="*/ 49 w 49"/>
                  <a:gd name="T5" fmla="*/ 0 h 134"/>
                  <a:gd name="T6" fmla="*/ 49 w 49"/>
                  <a:gd name="T7" fmla="*/ 7 h 134"/>
                  <a:gd name="T8" fmla="*/ 42 w 49"/>
                  <a:gd name="T9" fmla="*/ 8 h 134"/>
                  <a:gd name="T10" fmla="*/ 34 w 49"/>
                  <a:gd name="T11" fmla="*/ 15 h 134"/>
                  <a:gd name="T12" fmla="*/ 33 w 49"/>
                  <a:gd name="T13" fmla="*/ 23 h 134"/>
                  <a:gd name="T14" fmla="*/ 33 w 49"/>
                  <a:gd name="T15" fmla="*/ 112 h 134"/>
                  <a:gd name="T16" fmla="*/ 34 w 49"/>
                  <a:gd name="T17" fmla="*/ 120 h 134"/>
                  <a:gd name="T18" fmla="*/ 40 w 49"/>
                  <a:gd name="T19" fmla="*/ 126 h 134"/>
                  <a:gd name="T20" fmla="*/ 49 w 49"/>
                  <a:gd name="T21" fmla="*/ 127 h 134"/>
                  <a:gd name="T22" fmla="*/ 49 w 49"/>
                  <a:gd name="T23" fmla="*/ 134 h 134"/>
                  <a:gd name="T24" fmla="*/ 0 w 49"/>
                  <a:gd name="T25" fmla="*/ 134 h 134"/>
                  <a:gd name="T26" fmla="*/ 0 w 49"/>
                  <a:gd name="T27" fmla="*/ 127 h 134"/>
                  <a:gd name="T28" fmla="*/ 8 w 49"/>
                  <a:gd name="T29" fmla="*/ 126 h 134"/>
                  <a:gd name="T30" fmla="*/ 15 w 49"/>
                  <a:gd name="T31" fmla="*/ 119 h 134"/>
                  <a:gd name="T32" fmla="*/ 16 w 49"/>
                  <a:gd name="T33" fmla="*/ 110 h 134"/>
                  <a:gd name="T34" fmla="*/ 16 w 49"/>
                  <a:gd name="T35" fmla="*/ 25 h 134"/>
                  <a:gd name="T36" fmla="*/ 15 w 49"/>
                  <a:gd name="T37" fmla="*/ 15 h 134"/>
                  <a:gd name="T38" fmla="*/ 8 w 49"/>
                  <a:gd name="T39" fmla="*/ 8 h 134"/>
                  <a:gd name="T40" fmla="*/ 0 w 49"/>
                  <a:gd name="T41" fmla="*/ 7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 h="134">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4" y="10"/>
                      <a:pt x="34" y="15"/>
                    </a:cubicBezTo>
                    <a:cubicBezTo>
                      <a:pt x="33" y="18"/>
                      <a:pt x="33" y="21"/>
                      <a:pt x="33" y="23"/>
                    </a:cubicBezTo>
                    <a:cubicBezTo>
                      <a:pt x="33" y="53"/>
                      <a:pt x="33" y="83"/>
                      <a:pt x="33" y="112"/>
                    </a:cubicBezTo>
                    <a:cubicBezTo>
                      <a:pt x="33" y="115"/>
                      <a:pt x="33" y="118"/>
                      <a:pt x="34" y="120"/>
                    </a:cubicBezTo>
                    <a:cubicBezTo>
                      <a:pt x="34" y="124"/>
                      <a:pt x="36" y="126"/>
                      <a:pt x="40" y="126"/>
                    </a:cubicBezTo>
                    <a:cubicBezTo>
                      <a:pt x="43" y="126"/>
                      <a:pt x="45" y="127"/>
                      <a:pt x="49" y="127"/>
                    </a:cubicBezTo>
                    <a:cubicBezTo>
                      <a:pt x="49" y="129"/>
                      <a:pt x="49" y="132"/>
                      <a:pt x="49" y="134"/>
                    </a:cubicBezTo>
                    <a:cubicBezTo>
                      <a:pt x="33" y="134"/>
                      <a:pt x="16" y="134"/>
                      <a:pt x="0" y="134"/>
                    </a:cubicBezTo>
                    <a:cubicBezTo>
                      <a:pt x="0" y="132"/>
                      <a:pt x="0" y="130"/>
                      <a:pt x="0" y="127"/>
                    </a:cubicBezTo>
                    <a:cubicBezTo>
                      <a:pt x="3" y="127"/>
                      <a:pt x="6" y="127"/>
                      <a:pt x="8" y="126"/>
                    </a:cubicBezTo>
                    <a:cubicBezTo>
                      <a:pt x="13" y="125"/>
                      <a:pt x="15" y="123"/>
                      <a:pt x="15" y="119"/>
                    </a:cubicBezTo>
                    <a:cubicBezTo>
                      <a:pt x="16" y="116"/>
                      <a:pt x="16" y="113"/>
                      <a:pt x="16" y="110"/>
                    </a:cubicBezTo>
                    <a:cubicBezTo>
                      <a:pt x="16" y="81"/>
                      <a:pt x="16" y="53"/>
                      <a:pt x="16" y="25"/>
                    </a:cubicBezTo>
                    <a:cubicBezTo>
                      <a:pt x="16" y="21"/>
                      <a:pt x="16" y="18"/>
                      <a:pt x="15" y="15"/>
                    </a:cubicBezTo>
                    <a:cubicBezTo>
                      <a:pt x="15" y="10"/>
                      <a:pt x="13" y="8"/>
                      <a:pt x="8" y="8"/>
                    </a:cubicBezTo>
                    <a:cubicBezTo>
                      <a:pt x="5" y="7"/>
                      <a:pt x="3" y="7"/>
                      <a:pt x="0" y="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grpSp>
        <p:grpSp>
          <p:nvGrpSpPr>
            <p:cNvPr id="123" name="组合 122">
              <a:extLst>
                <a:ext uri="{FF2B5EF4-FFF2-40B4-BE49-F238E27FC236}">
                  <a16:creationId xmlns:a16="http://schemas.microsoft.com/office/drawing/2014/main" id="{F4DC8654-6333-43BF-BBD2-8CC0F92462C8}"/>
                </a:ext>
              </a:extLst>
            </p:cNvPr>
            <p:cNvGrpSpPr/>
            <p:nvPr userDrawn="1"/>
          </p:nvGrpSpPr>
          <p:grpSpPr>
            <a:xfrm>
              <a:off x="10237120" y="539555"/>
              <a:ext cx="1312962" cy="375239"/>
              <a:chOff x="4606634" y="2048989"/>
              <a:chExt cx="5593843" cy="1598699"/>
            </a:xfrm>
            <a:solidFill>
              <a:schemeClr val="accent1">
                <a:alpha val="80000"/>
              </a:schemeClr>
            </a:solidFill>
          </p:grpSpPr>
          <p:sp>
            <p:nvSpPr>
              <p:cNvPr id="148" name="Freeform 9">
                <a:extLst>
                  <a:ext uri="{FF2B5EF4-FFF2-40B4-BE49-F238E27FC236}">
                    <a16:creationId xmlns:a16="http://schemas.microsoft.com/office/drawing/2014/main" id="{1BD02196-28F9-45E0-99D4-C63C486392BF}"/>
                  </a:ext>
                </a:extLst>
              </p:cNvPr>
              <p:cNvSpPr>
                <a:spLocks noEditPoints="1"/>
              </p:cNvSpPr>
              <p:nvPr/>
            </p:nvSpPr>
            <p:spPr bwMode="auto">
              <a:xfrm>
                <a:off x="9274578" y="2071415"/>
                <a:ext cx="925899" cy="1034829"/>
              </a:xfrm>
              <a:custGeom>
                <a:avLst/>
                <a:gdLst>
                  <a:gd name="T0" fmla="*/ 324 w 325"/>
                  <a:gd name="T1" fmla="*/ 106 h 363"/>
                  <a:gd name="T2" fmla="*/ 283 w 325"/>
                  <a:gd name="T3" fmla="*/ 179 h 363"/>
                  <a:gd name="T4" fmla="*/ 247 w 325"/>
                  <a:gd name="T5" fmla="*/ 214 h 363"/>
                  <a:gd name="T6" fmla="*/ 241 w 325"/>
                  <a:gd name="T7" fmla="*/ 228 h 363"/>
                  <a:gd name="T8" fmla="*/ 271 w 325"/>
                  <a:gd name="T9" fmla="*/ 230 h 363"/>
                  <a:gd name="T10" fmla="*/ 282 w 325"/>
                  <a:gd name="T11" fmla="*/ 240 h 363"/>
                  <a:gd name="T12" fmla="*/ 269 w 325"/>
                  <a:gd name="T13" fmla="*/ 277 h 363"/>
                  <a:gd name="T14" fmla="*/ 223 w 325"/>
                  <a:gd name="T15" fmla="*/ 316 h 363"/>
                  <a:gd name="T16" fmla="*/ 176 w 325"/>
                  <a:gd name="T17" fmla="*/ 340 h 363"/>
                  <a:gd name="T18" fmla="*/ 160 w 325"/>
                  <a:gd name="T19" fmla="*/ 339 h 363"/>
                  <a:gd name="T20" fmla="*/ 165 w 325"/>
                  <a:gd name="T21" fmla="*/ 329 h 363"/>
                  <a:gd name="T22" fmla="*/ 195 w 325"/>
                  <a:gd name="T23" fmla="*/ 302 h 363"/>
                  <a:gd name="T24" fmla="*/ 214 w 325"/>
                  <a:gd name="T25" fmla="*/ 282 h 363"/>
                  <a:gd name="T26" fmla="*/ 223 w 325"/>
                  <a:gd name="T27" fmla="*/ 265 h 363"/>
                  <a:gd name="T28" fmla="*/ 220 w 325"/>
                  <a:gd name="T29" fmla="*/ 257 h 363"/>
                  <a:gd name="T30" fmla="*/ 179 w 325"/>
                  <a:gd name="T31" fmla="*/ 289 h 363"/>
                  <a:gd name="T32" fmla="*/ 106 w 325"/>
                  <a:gd name="T33" fmla="*/ 335 h 363"/>
                  <a:gd name="T34" fmla="*/ 20 w 325"/>
                  <a:gd name="T35" fmla="*/ 363 h 363"/>
                  <a:gd name="T36" fmla="*/ 4 w 325"/>
                  <a:gd name="T37" fmla="*/ 360 h 363"/>
                  <a:gd name="T38" fmla="*/ 78 w 325"/>
                  <a:gd name="T39" fmla="*/ 306 h 363"/>
                  <a:gd name="T40" fmla="*/ 102 w 325"/>
                  <a:gd name="T41" fmla="*/ 295 h 363"/>
                  <a:gd name="T42" fmla="*/ 208 w 325"/>
                  <a:gd name="T43" fmla="*/ 238 h 363"/>
                  <a:gd name="T44" fmla="*/ 207 w 325"/>
                  <a:gd name="T45" fmla="*/ 232 h 363"/>
                  <a:gd name="T46" fmla="*/ 171 w 325"/>
                  <a:gd name="T47" fmla="*/ 243 h 363"/>
                  <a:gd name="T48" fmla="*/ 163 w 325"/>
                  <a:gd name="T49" fmla="*/ 239 h 363"/>
                  <a:gd name="T50" fmla="*/ 170 w 325"/>
                  <a:gd name="T51" fmla="*/ 226 h 363"/>
                  <a:gd name="T52" fmla="*/ 154 w 325"/>
                  <a:gd name="T53" fmla="*/ 206 h 363"/>
                  <a:gd name="T54" fmla="*/ 122 w 325"/>
                  <a:gd name="T55" fmla="*/ 224 h 363"/>
                  <a:gd name="T56" fmla="*/ 99 w 325"/>
                  <a:gd name="T57" fmla="*/ 236 h 363"/>
                  <a:gd name="T58" fmla="*/ 100 w 325"/>
                  <a:gd name="T59" fmla="*/ 222 h 363"/>
                  <a:gd name="T60" fmla="*/ 116 w 325"/>
                  <a:gd name="T61" fmla="*/ 204 h 363"/>
                  <a:gd name="T62" fmla="*/ 118 w 325"/>
                  <a:gd name="T63" fmla="*/ 183 h 363"/>
                  <a:gd name="T64" fmla="*/ 116 w 325"/>
                  <a:gd name="T65" fmla="*/ 174 h 363"/>
                  <a:gd name="T66" fmla="*/ 143 w 325"/>
                  <a:gd name="T67" fmla="*/ 167 h 363"/>
                  <a:gd name="T68" fmla="*/ 158 w 325"/>
                  <a:gd name="T69" fmla="*/ 145 h 363"/>
                  <a:gd name="T70" fmla="*/ 147 w 325"/>
                  <a:gd name="T71" fmla="*/ 144 h 363"/>
                  <a:gd name="T72" fmla="*/ 132 w 325"/>
                  <a:gd name="T73" fmla="*/ 141 h 363"/>
                  <a:gd name="T74" fmla="*/ 141 w 325"/>
                  <a:gd name="T75" fmla="*/ 129 h 363"/>
                  <a:gd name="T76" fmla="*/ 140 w 325"/>
                  <a:gd name="T77" fmla="*/ 115 h 363"/>
                  <a:gd name="T78" fmla="*/ 112 w 325"/>
                  <a:gd name="T79" fmla="*/ 96 h 363"/>
                  <a:gd name="T80" fmla="*/ 127 w 325"/>
                  <a:gd name="T81" fmla="*/ 92 h 363"/>
                  <a:gd name="T82" fmla="*/ 167 w 325"/>
                  <a:gd name="T83" fmla="*/ 81 h 363"/>
                  <a:gd name="T84" fmla="*/ 203 w 325"/>
                  <a:gd name="T85" fmla="*/ 36 h 363"/>
                  <a:gd name="T86" fmla="*/ 204 w 325"/>
                  <a:gd name="T87" fmla="*/ 10 h 363"/>
                  <a:gd name="T88" fmla="*/ 216 w 325"/>
                  <a:gd name="T89" fmla="*/ 3 h 363"/>
                  <a:gd name="T90" fmla="*/ 224 w 325"/>
                  <a:gd name="T91" fmla="*/ 56 h 363"/>
                  <a:gd name="T92" fmla="*/ 205 w 325"/>
                  <a:gd name="T93" fmla="*/ 91 h 363"/>
                  <a:gd name="T94" fmla="*/ 208 w 325"/>
                  <a:gd name="T95" fmla="*/ 105 h 363"/>
                  <a:gd name="T96" fmla="*/ 267 w 325"/>
                  <a:gd name="T97" fmla="*/ 87 h 363"/>
                  <a:gd name="T98" fmla="*/ 297 w 325"/>
                  <a:gd name="T99" fmla="*/ 85 h 363"/>
                  <a:gd name="T100" fmla="*/ 309 w 325"/>
                  <a:gd name="T101" fmla="*/ 86 h 363"/>
                  <a:gd name="T102" fmla="*/ 325 w 325"/>
                  <a:gd name="T103" fmla="*/ 104 h 363"/>
                  <a:gd name="T104" fmla="*/ 198 w 325"/>
                  <a:gd name="T105" fmla="*/ 126 h 363"/>
                  <a:gd name="T106" fmla="*/ 164 w 325"/>
                  <a:gd name="T107" fmla="*/ 175 h 363"/>
                  <a:gd name="T108" fmla="*/ 181 w 325"/>
                  <a:gd name="T109" fmla="*/ 191 h 363"/>
                  <a:gd name="T110" fmla="*/ 186 w 325"/>
                  <a:gd name="T111" fmla="*/ 173 h 363"/>
                  <a:gd name="T112" fmla="*/ 199 w 325"/>
                  <a:gd name="T113" fmla="*/ 170 h 363"/>
                  <a:gd name="T114" fmla="*/ 206 w 325"/>
                  <a:gd name="T115" fmla="*/ 204 h 363"/>
                  <a:gd name="T116" fmla="*/ 217 w 325"/>
                  <a:gd name="T117" fmla="*/ 206 h 363"/>
                  <a:gd name="T118" fmla="*/ 229 w 325"/>
                  <a:gd name="T119" fmla="*/ 188 h 363"/>
                  <a:gd name="T120" fmla="*/ 261 w 325"/>
                  <a:gd name="T121" fmla="*/ 141 h 363"/>
                  <a:gd name="T122" fmla="*/ 250 w 325"/>
                  <a:gd name="T123" fmla="*/ 134 h 363"/>
                  <a:gd name="T124" fmla="*/ 206 w 325"/>
                  <a:gd name="T125" fmla="*/ 12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5" h="363">
                    <a:moveTo>
                      <a:pt x="325" y="104"/>
                    </a:moveTo>
                    <a:cubicBezTo>
                      <a:pt x="325" y="104"/>
                      <a:pt x="324" y="105"/>
                      <a:pt x="324" y="106"/>
                    </a:cubicBezTo>
                    <a:cubicBezTo>
                      <a:pt x="323" y="108"/>
                      <a:pt x="323" y="111"/>
                      <a:pt x="322" y="114"/>
                    </a:cubicBezTo>
                    <a:cubicBezTo>
                      <a:pt x="312" y="138"/>
                      <a:pt x="300" y="160"/>
                      <a:pt x="283" y="179"/>
                    </a:cubicBezTo>
                    <a:cubicBezTo>
                      <a:pt x="275" y="188"/>
                      <a:pt x="267" y="197"/>
                      <a:pt x="259" y="205"/>
                    </a:cubicBezTo>
                    <a:cubicBezTo>
                      <a:pt x="255" y="209"/>
                      <a:pt x="251" y="211"/>
                      <a:pt x="247" y="214"/>
                    </a:cubicBezTo>
                    <a:cubicBezTo>
                      <a:pt x="244" y="217"/>
                      <a:pt x="241" y="219"/>
                      <a:pt x="239" y="223"/>
                    </a:cubicBezTo>
                    <a:cubicBezTo>
                      <a:pt x="237" y="226"/>
                      <a:pt x="238" y="227"/>
                      <a:pt x="241" y="228"/>
                    </a:cubicBezTo>
                    <a:cubicBezTo>
                      <a:pt x="243" y="228"/>
                      <a:pt x="245" y="228"/>
                      <a:pt x="246" y="228"/>
                    </a:cubicBezTo>
                    <a:cubicBezTo>
                      <a:pt x="255" y="229"/>
                      <a:pt x="263" y="230"/>
                      <a:pt x="271" y="230"/>
                    </a:cubicBezTo>
                    <a:cubicBezTo>
                      <a:pt x="272" y="230"/>
                      <a:pt x="274" y="231"/>
                      <a:pt x="275" y="231"/>
                    </a:cubicBezTo>
                    <a:cubicBezTo>
                      <a:pt x="280" y="233"/>
                      <a:pt x="282" y="235"/>
                      <a:pt x="282" y="240"/>
                    </a:cubicBezTo>
                    <a:cubicBezTo>
                      <a:pt x="283" y="247"/>
                      <a:pt x="282" y="253"/>
                      <a:pt x="279" y="259"/>
                    </a:cubicBezTo>
                    <a:cubicBezTo>
                      <a:pt x="277" y="265"/>
                      <a:pt x="273" y="271"/>
                      <a:pt x="269" y="277"/>
                    </a:cubicBezTo>
                    <a:cubicBezTo>
                      <a:pt x="260" y="289"/>
                      <a:pt x="248" y="298"/>
                      <a:pt x="237" y="307"/>
                    </a:cubicBezTo>
                    <a:cubicBezTo>
                      <a:pt x="233" y="311"/>
                      <a:pt x="228" y="314"/>
                      <a:pt x="223" y="316"/>
                    </a:cubicBezTo>
                    <a:cubicBezTo>
                      <a:pt x="213" y="321"/>
                      <a:pt x="203" y="327"/>
                      <a:pt x="193" y="332"/>
                    </a:cubicBezTo>
                    <a:cubicBezTo>
                      <a:pt x="187" y="334"/>
                      <a:pt x="182" y="337"/>
                      <a:pt x="176" y="340"/>
                    </a:cubicBezTo>
                    <a:cubicBezTo>
                      <a:pt x="173" y="341"/>
                      <a:pt x="169" y="341"/>
                      <a:pt x="166" y="342"/>
                    </a:cubicBezTo>
                    <a:cubicBezTo>
                      <a:pt x="164" y="342"/>
                      <a:pt x="161" y="341"/>
                      <a:pt x="160" y="339"/>
                    </a:cubicBezTo>
                    <a:cubicBezTo>
                      <a:pt x="159" y="337"/>
                      <a:pt x="160" y="335"/>
                      <a:pt x="162" y="333"/>
                    </a:cubicBezTo>
                    <a:cubicBezTo>
                      <a:pt x="163" y="332"/>
                      <a:pt x="164" y="330"/>
                      <a:pt x="165" y="329"/>
                    </a:cubicBezTo>
                    <a:cubicBezTo>
                      <a:pt x="173" y="323"/>
                      <a:pt x="181" y="316"/>
                      <a:pt x="189" y="310"/>
                    </a:cubicBezTo>
                    <a:cubicBezTo>
                      <a:pt x="192" y="307"/>
                      <a:pt x="194" y="305"/>
                      <a:pt x="195" y="302"/>
                    </a:cubicBezTo>
                    <a:cubicBezTo>
                      <a:pt x="196" y="300"/>
                      <a:pt x="198" y="297"/>
                      <a:pt x="200" y="295"/>
                    </a:cubicBezTo>
                    <a:cubicBezTo>
                      <a:pt x="205" y="291"/>
                      <a:pt x="210" y="287"/>
                      <a:pt x="214" y="282"/>
                    </a:cubicBezTo>
                    <a:cubicBezTo>
                      <a:pt x="217" y="280"/>
                      <a:pt x="218" y="278"/>
                      <a:pt x="219" y="275"/>
                    </a:cubicBezTo>
                    <a:cubicBezTo>
                      <a:pt x="219" y="271"/>
                      <a:pt x="221" y="268"/>
                      <a:pt x="223" y="265"/>
                    </a:cubicBezTo>
                    <a:cubicBezTo>
                      <a:pt x="225" y="263"/>
                      <a:pt x="227" y="261"/>
                      <a:pt x="229" y="259"/>
                    </a:cubicBezTo>
                    <a:cubicBezTo>
                      <a:pt x="227" y="256"/>
                      <a:pt x="224" y="256"/>
                      <a:pt x="220" y="257"/>
                    </a:cubicBezTo>
                    <a:cubicBezTo>
                      <a:pt x="212" y="260"/>
                      <a:pt x="205" y="264"/>
                      <a:pt x="199" y="270"/>
                    </a:cubicBezTo>
                    <a:cubicBezTo>
                      <a:pt x="192" y="276"/>
                      <a:pt x="186" y="282"/>
                      <a:pt x="179" y="289"/>
                    </a:cubicBezTo>
                    <a:cubicBezTo>
                      <a:pt x="169" y="299"/>
                      <a:pt x="157" y="307"/>
                      <a:pt x="144" y="314"/>
                    </a:cubicBezTo>
                    <a:cubicBezTo>
                      <a:pt x="131" y="320"/>
                      <a:pt x="119" y="328"/>
                      <a:pt x="106" y="335"/>
                    </a:cubicBezTo>
                    <a:cubicBezTo>
                      <a:pt x="89" y="344"/>
                      <a:pt x="72" y="352"/>
                      <a:pt x="53" y="357"/>
                    </a:cubicBezTo>
                    <a:cubicBezTo>
                      <a:pt x="43" y="361"/>
                      <a:pt x="32" y="363"/>
                      <a:pt x="20" y="363"/>
                    </a:cubicBezTo>
                    <a:cubicBezTo>
                      <a:pt x="16" y="362"/>
                      <a:pt x="12" y="361"/>
                      <a:pt x="7" y="361"/>
                    </a:cubicBezTo>
                    <a:cubicBezTo>
                      <a:pt x="6" y="361"/>
                      <a:pt x="5" y="360"/>
                      <a:pt x="4" y="360"/>
                    </a:cubicBezTo>
                    <a:cubicBezTo>
                      <a:pt x="0" y="358"/>
                      <a:pt x="0" y="355"/>
                      <a:pt x="4" y="352"/>
                    </a:cubicBezTo>
                    <a:cubicBezTo>
                      <a:pt x="28" y="337"/>
                      <a:pt x="53" y="321"/>
                      <a:pt x="78" y="306"/>
                    </a:cubicBezTo>
                    <a:cubicBezTo>
                      <a:pt x="84" y="302"/>
                      <a:pt x="91" y="298"/>
                      <a:pt x="98" y="297"/>
                    </a:cubicBezTo>
                    <a:cubicBezTo>
                      <a:pt x="100" y="296"/>
                      <a:pt x="101" y="295"/>
                      <a:pt x="102" y="295"/>
                    </a:cubicBezTo>
                    <a:cubicBezTo>
                      <a:pt x="135" y="275"/>
                      <a:pt x="169" y="257"/>
                      <a:pt x="204" y="241"/>
                    </a:cubicBezTo>
                    <a:cubicBezTo>
                      <a:pt x="205" y="240"/>
                      <a:pt x="207" y="239"/>
                      <a:pt x="208" y="238"/>
                    </a:cubicBezTo>
                    <a:cubicBezTo>
                      <a:pt x="209" y="237"/>
                      <a:pt x="210" y="235"/>
                      <a:pt x="210" y="234"/>
                    </a:cubicBezTo>
                    <a:cubicBezTo>
                      <a:pt x="210" y="233"/>
                      <a:pt x="208" y="232"/>
                      <a:pt x="207" y="232"/>
                    </a:cubicBezTo>
                    <a:cubicBezTo>
                      <a:pt x="201" y="231"/>
                      <a:pt x="196" y="233"/>
                      <a:pt x="190" y="235"/>
                    </a:cubicBezTo>
                    <a:cubicBezTo>
                      <a:pt x="184" y="238"/>
                      <a:pt x="178" y="240"/>
                      <a:pt x="171" y="243"/>
                    </a:cubicBezTo>
                    <a:cubicBezTo>
                      <a:pt x="170" y="243"/>
                      <a:pt x="169" y="244"/>
                      <a:pt x="168" y="244"/>
                    </a:cubicBezTo>
                    <a:cubicBezTo>
                      <a:pt x="164" y="244"/>
                      <a:pt x="163" y="244"/>
                      <a:pt x="163" y="239"/>
                    </a:cubicBezTo>
                    <a:cubicBezTo>
                      <a:pt x="163" y="236"/>
                      <a:pt x="164" y="233"/>
                      <a:pt x="166" y="231"/>
                    </a:cubicBezTo>
                    <a:cubicBezTo>
                      <a:pt x="167" y="229"/>
                      <a:pt x="169" y="228"/>
                      <a:pt x="170" y="226"/>
                    </a:cubicBezTo>
                    <a:cubicBezTo>
                      <a:pt x="172" y="222"/>
                      <a:pt x="172" y="218"/>
                      <a:pt x="168" y="215"/>
                    </a:cubicBezTo>
                    <a:cubicBezTo>
                      <a:pt x="164" y="212"/>
                      <a:pt x="159" y="209"/>
                      <a:pt x="154" y="206"/>
                    </a:cubicBezTo>
                    <a:cubicBezTo>
                      <a:pt x="148" y="203"/>
                      <a:pt x="143" y="205"/>
                      <a:pt x="138" y="210"/>
                    </a:cubicBezTo>
                    <a:cubicBezTo>
                      <a:pt x="133" y="215"/>
                      <a:pt x="128" y="219"/>
                      <a:pt x="122" y="224"/>
                    </a:cubicBezTo>
                    <a:cubicBezTo>
                      <a:pt x="118" y="228"/>
                      <a:pt x="112" y="231"/>
                      <a:pt x="107" y="235"/>
                    </a:cubicBezTo>
                    <a:cubicBezTo>
                      <a:pt x="105" y="236"/>
                      <a:pt x="102" y="238"/>
                      <a:pt x="99" y="236"/>
                    </a:cubicBezTo>
                    <a:cubicBezTo>
                      <a:pt x="97" y="234"/>
                      <a:pt x="97" y="231"/>
                      <a:pt x="98" y="229"/>
                    </a:cubicBezTo>
                    <a:cubicBezTo>
                      <a:pt x="98" y="226"/>
                      <a:pt x="99" y="224"/>
                      <a:pt x="100" y="222"/>
                    </a:cubicBezTo>
                    <a:cubicBezTo>
                      <a:pt x="102" y="219"/>
                      <a:pt x="105" y="217"/>
                      <a:pt x="107" y="214"/>
                    </a:cubicBezTo>
                    <a:cubicBezTo>
                      <a:pt x="110" y="211"/>
                      <a:pt x="113" y="208"/>
                      <a:pt x="116" y="204"/>
                    </a:cubicBezTo>
                    <a:cubicBezTo>
                      <a:pt x="118" y="202"/>
                      <a:pt x="119" y="198"/>
                      <a:pt x="120" y="195"/>
                    </a:cubicBezTo>
                    <a:cubicBezTo>
                      <a:pt x="122" y="191"/>
                      <a:pt x="122" y="187"/>
                      <a:pt x="118" y="183"/>
                    </a:cubicBezTo>
                    <a:cubicBezTo>
                      <a:pt x="116" y="182"/>
                      <a:pt x="115" y="181"/>
                      <a:pt x="115" y="179"/>
                    </a:cubicBezTo>
                    <a:cubicBezTo>
                      <a:pt x="113" y="177"/>
                      <a:pt x="113" y="175"/>
                      <a:pt x="116" y="174"/>
                    </a:cubicBezTo>
                    <a:cubicBezTo>
                      <a:pt x="123" y="173"/>
                      <a:pt x="130" y="171"/>
                      <a:pt x="137" y="170"/>
                    </a:cubicBezTo>
                    <a:cubicBezTo>
                      <a:pt x="140" y="170"/>
                      <a:pt x="141" y="169"/>
                      <a:pt x="143" y="167"/>
                    </a:cubicBezTo>
                    <a:cubicBezTo>
                      <a:pt x="146" y="163"/>
                      <a:pt x="150" y="159"/>
                      <a:pt x="153" y="155"/>
                    </a:cubicBezTo>
                    <a:cubicBezTo>
                      <a:pt x="155" y="152"/>
                      <a:pt x="157" y="149"/>
                      <a:pt x="158" y="145"/>
                    </a:cubicBezTo>
                    <a:cubicBezTo>
                      <a:pt x="159" y="141"/>
                      <a:pt x="157" y="140"/>
                      <a:pt x="154" y="141"/>
                    </a:cubicBezTo>
                    <a:cubicBezTo>
                      <a:pt x="151" y="141"/>
                      <a:pt x="149" y="142"/>
                      <a:pt x="147" y="144"/>
                    </a:cubicBezTo>
                    <a:cubicBezTo>
                      <a:pt x="144" y="146"/>
                      <a:pt x="140" y="146"/>
                      <a:pt x="137" y="145"/>
                    </a:cubicBezTo>
                    <a:cubicBezTo>
                      <a:pt x="134" y="145"/>
                      <a:pt x="133" y="144"/>
                      <a:pt x="132" y="141"/>
                    </a:cubicBezTo>
                    <a:cubicBezTo>
                      <a:pt x="132" y="139"/>
                      <a:pt x="132" y="137"/>
                      <a:pt x="134" y="135"/>
                    </a:cubicBezTo>
                    <a:cubicBezTo>
                      <a:pt x="137" y="133"/>
                      <a:pt x="139" y="131"/>
                      <a:pt x="141" y="129"/>
                    </a:cubicBezTo>
                    <a:cubicBezTo>
                      <a:pt x="143" y="126"/>
                      <a:pt x="144" y="123"/>
                      <a:pt x="144" y="119"/>
                    </a:cubicBezTo>
                    <a:cubicBezTo>
                      <a:pt x="144" y="116"/>
                      <a:pt x="143" y="115"/>
                      <a:pt x="140" y="115"/>
                    </a:cubicBezTo>
                    <a:cubicBezTo>
                      <a:pt x="136" y="115"/>
                      <a:pt x="132" y="115"/>
                      <a:pt x="129" y="114"/>
                    </a:cubicBezTo>
                    <a:cubicBezTo>
                      <a:pt x="119" y="112"/>
                      <a:pt x="114" y="106"/>
                      <a:pt x="112" y="96"/>
                    </a:cubicBezTo>
                    <a:cubicBezTo>
                      <a:pt x="112" y="91"/>
                      <a:pt x="113" y="90"/>
                      <a:pt x="118" y="91"/>
                    </a:cubicBezTo>
                    <a:cubicBezTo>
                      <a:pt x="121" y="91"/>
                      <a:pt x="124" y="91"/>
                      <a:pt x="127" y="92"/>
                    </a:cubicBezTo>
                    <a:cubicBezTo>
                      <a:pt x="137" y="93"/>
                      <a:pt x="146" y="92"/>
                      <a:pt x="155" y="86"/>
                    </a:cubicBezTo>
                    <a:cubicBezTo>
                      <a:pt x="158" y="83"/>
                      <a:pt x="163" y="82"/>
                      <a:pt x="167" y="81"/>
                    </a:cubicBezTo>
                    <a:cubicBezTo>
                      <a:pt x="174" y="79"/>
                      <a:pt x="180" y="76"/>
                      <a:pt x="184" y="70"/>
                    </a:cubicBezTo>
                    <a:cubicBezTo>
                      <a:pt x="193" y="60"/>
                      <a:pt x="200" y="49"/>
                      <a:pt x="203" y="36"/>
                    </a:cubicBezTo>
                    <a:cubicBezTo>
                      <a:pt x="204" y="30"/>
                      <a:pt x="205" y="23"/>
                      <a:pt x="205" y="17"/>
                    </a:cubicBezTo>
                    <a:cubicBezTo>
                      <a:pt x="204" y="15"/>
                      <a:pt x="204" y="13"/>
                      <a:pt x="204" y="10"/>
                    </a:cubicBezTo>
                    <a:cubicBezTo>
                      <a:pt x="204" y="7"/>
                      <a:pt x="204" y="4"/>
                      <a:pt x="207" y="2"/>
                    </a:cubicBezTo>
                    <a:cubicBezTo>
                      <a:pt x="211" y="0"/>
                      <a:pt x="213" y="2"/>
                      <a:pt x="216" y="3"/>
                    </a:cubicBezTo>
                    <a:cubicBezTo>
                      <a:pt x="230" y="11"/>
                      <a:pt x="236" y="28"/>
                      <a:pt x="230" y="43"/>
                    </a:cubicBezTo>
                    <a:cubicBezTo>
                      <a:pt x="229" y="48"/>
                      <a:pt x="226" y="52"/>
                      <a:pt x="224" y="56"/>
                    </a:cubicBezTo>
                    <a:cubicBezTo>
                      <a:pt x="219" y="64"/>
                      <a:pt x="214" y="72"/>
                      <a:pt x="209" y="80"/>
                    </a:cubicBezTo>
                    <a:cubicBezTo>
                      <a:pt x="207" y="83"/>
                      <a:pt x="206" y="87"/>
                      <a:pt x="205" y="91"/>
                    </a:cubicBezTo>
                    <a:cubicBezTo>
                      <a:pt x="204" y="93"/>
                      <a:pt x="203" y="95"/>
                      <a:pt x="203" y="98"/>
                    </a:cubicBezTo>
                    <a:cubicBezTo>
                      <a:pt x="203" y="102"/>
                      <a:pt x="205" y="104"/>
                      <a:pt x="208" y="105"/>
                    </a:cubicBezTo>
                    <a:cubicBezTo>
                      <a:pt x="213" y="106"/>
                      <a:pt x="217" y="105"/>
                      <a:pt x="221" y="104"/>
                    </a:cubicBezTo>
                    <a:cubicBezTo>
                      <a:pt x="236" y="97"/>
                      <a:pt x="251" y="91"/>
                      <a:pt x="267" y="87"/>
                    </a:cubicBezTo>
                    <a:cubicBezTo>
                      <a:pt x="274" y="85"/>
                      <a:pt x="280" y="84"/>
                      <a:pt x="287" y="82"/>
                    </a:cubicBezTo>
                    <a:cubicBezTo>
                      <a:pt x="290" y="82"/>
                      <a:pt x="294" y="82"/>
                      <a:pt x="297" y="85"/>
                    </a:cubicBezTo>
                    <a:cubicBezTo>
                      <a:pt x="299" y="86"/>
                      <a:pt x="301" y="86"/>
                      <a:pt x="304" y="86"/>
                    </a:cubicBezTo>
                    <a:cubicBezTo>
                      <a:pt x="305" y="87"/>
                      <a:pt x="307" y="86"/>
                      <a:pt x="309" y="86"/>
                    </a:cubicBezTo>
                    <a:cubicBezTo>
                      <a:pt x="317" y="86"/>
                      <a:pt x="323" y="89"/>
                      <a:pt x="325" y="97"/>
                    </a:cubicBezTo>
                    <a:cubicBezTo>
                      <a:pt x="325" y="99"/>
                      <a:pt x="325" y="101"/>
                      <a:pt x="325" y="104"/>
                    </a:cubicBezTo>
                    <a:close/>
                    <a:moveTo>
                      <a:pt x="206" y="122"/>
                    </a:moveTo>
                    <a:cubicBezTo>
                      <a:pt x="203" y="122"/>
                      <a:pt x="200" y="123"/>
                      <a:pt x="198" y="126"/>
                    </a:cubicBezTo>
                    <a:cubicBezTo>
                      <a:pt x="189" y="138"/>
                      <a:pt x="179" y="150"/>
                      <a:pt x="169" y="162"/>
                    </a:cubicBezTo>
                    <a:cubicBezTo>
                      <a:pt x="166" y="166"/>
                      <a:pt x="164" y="170"/>
                      <a:pt x="164" y="175"/>
                    </a:cubicBezTo>
                    <a:cubicBezTo>
                      <a:pt x="162" y="184"/>
                      <a:pt x="165" y="188"/>
                      <a:pt x="173" y="193"/>
                    </a:cubicBezTo>
                    <a:cubicBezTo>
                      <a:pt x="176" y="195"/>
                      <a:pt x="179" y="194"/>
                      <a:pt x="181" y="191"/>
                    </a:cubicBezTo>
                    <a:cubicBezTo>
                      <a:pt x="183" y="188"/>
                      <a:pt x="183" y="186"/>
                      <a:pt x="184" y="183"/>
                    </a:cubicBezTo>
                    <a:cubicBezTo>
                      <a:pt x="185" y="180"/>
                      <a:pt x="185" y="176"/>
                      <a:pt x="186" y="173"/>
                    </a:cubicBezTo>
                    <a:cubicBezTo>
                      <a:pt x="187" y="171"/>
                      <a:pt x="188" y="168"/>
                      <a:pt x="190" y="167"/>
                    </a:cubicBezTo>
                    <a:cubicBezTo>
                      <a:pt x="194" y="164"/>
                      <a:pt x="197" y="165"/>
                      <a:pt x="199" y="170"/>
                    </a:cubicBezTo>
                    <a:cubicBezTo>
                      <a:pt x="199" y="171"/>
                      <a:pt x="199" y="171"/>
                      <a:pt x="199" y="172"/>
                    </a:cubicBezTo>
                    <a:cubicBezTo>
                      <a:pt x="202" y="183"/>
                      <a:pt x="205" y="193"/>
                      <a:pt x="206" y="204"/>
                    </a:cubicBezTo>
                    <a:cubicBezTo>
                      <a:pt x="206" y="206"/>
                      <a:pt x="207" y="209"/>
                      <a:pt x="210" y="210"/>
                    </a:cubicBezTo>
                    <a:cubicBezTo>
                      <a:pt x="214" y="210"/>
                      <a:pt x="215" y="208"/>
                      <a:pt x="217" y="206"/>
                    </a:cubicBezTo>
                    <a:cubicBezTo>
                      <a:pt x="217" y="205"/>
                      <a:pt x="217" y="205"/>
                      <a:pt x="218" y="204"/>
                    </a:cubicBezTo>
                    <a:cubicBezTo>
                      <a:pt x="221" y="199"/>
                      <a:pt x="225" y="193"/>
                      <a:pt x="229" y="188"/>
                    </a:cubicBezTo>
                    <a:cubicBezTo>
                      <a:pt x="237" y="177"/>
                      <a:pt x="246" y="167"/>
                      <a:pt x="255" y="157"/>
                    </a:cubicBezTo>
                    <a:cubicBezTo>
                      <a:pt x="259" y="152"/>
                      <a:pt x="261" y="147"/>
                      <a:pt x="261" y="141"/>
                    </a:cubicBezTo>
                    <a:cubicBezTo>
                      <a:pt x="261" y="137"/>
                      <a:pt x="259" y="135"/>
                      <a:pt x="255" y="134"/>
                    </a:cubicBezTo>
                    <a:cubicBezTo>
                      <a:pt x="253" y="134"/>
                      <a:pt x="251" y="134"/>
                      <a:pt x="250" y="134"/>
                    </a:cubicBezTo>
                    <a:cubicBezTo>
                      <a:pt x="240" y="131"/>
                      <a:pt x="231" y="129"/>
                      <a:pt x="221" y="126"/>
                    </a:cubicBezTo>
                    <a:cubicBezTo>
                      <a:pt x="216" y="125"/>
                      <a:pt x="211" y="123"/>
                      <a:pt x="206" y="1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49" name="Freeform 10">
                <a:extLst>
                  <a:ext uri="{FF2B5EF4-FFF2-40B4-BE49-F238E27FC236}">
                    <a16:creationId xmlns:a16="http://schemas.microsoft.com/office/drawing/2014/main" id="{F635BA25-F85D-4FD0-B0FF-9852A3FB35CC}"/>
                  </a:ext>
                </a:extLst>
              </p:cNvPr>
              <p:cNvSpPr>
                <a:spLocks/>
              </p:cNvSpPr>
              <p:nvPr/>
            </p:nvSpPr>
            <p:spPr bwMode="auto">
              <a:xfrm>
                <a:off x="7550931" y="2257236"/>
                <a:ext cx="1089293" cy="1169389"/>
              </a:xfrm>
              <a:custGeom>
                <a:avLst/>
                <a:gdLst>
                  <a:gd name="T0" fmla="*/ 83 w 383"/>
                  <a:gd name="T1" fmla="*/ 410 h 411"/>
                  <a:gd name="T2" fmla="*/ 111 w 383"/>
                  <a:gd name="T3" fmla="*/ 380 h 411"/>
                  <a:gd name="T4" fmla="*/ 136 w 383"/>
                  <a:gd name="T5" fmla="*/ 371 h 411"/>
                  <a:gd name="T6" fmla="*/ 198 w 383"/>
                  <a:gd name="T7" fmla="*/ 294 h 411"/>
                  <a:gd name="T8" fmla="*/ 201 w 383"/>
                  <a:gd name="T9" fmla="*/ 280 h 411"/>
                  <a:gd name="T10" fmla="*/ 197 w 383"/>
                  <a:gd name="T11" fmla="*/ 274 h 411"/>
                  <a:gd name="T12" fmla="*/ 166 w 383"/>
                  <a:gd name="T13" fmla="*/ 283 h 411"/>
                  <a:gd name="T14" fmla="*/ 144 w 383"/>
                  <a:gd name="T15" fmla="*/ 291 h 411"/>
                  <a:gd name="T16" fmla="*/ 123 w 383"/>
                  <a:gd name="T17" fmla="*/ 305 h 411"/>
                  <a:gd name="T18" fmla="*/ 62 w 383"/>
                  <a:gd name="T19" fmla="*/ 344 h 411"/>
                  <a:gd name="T20" fmla="*/ 34 w 383"/>
                  <a:gd name="T21" fmla="*/ 353 h 411"/>
                  <a:gd name="T22" fmla="*/ 9 w 383"/>
                  <a:gd name="T23" fmla="*/ 344 h 411"/>
                  <a:gd name="T24" fmla="*/ 1 w 383"/>
                  <a:gd name="T25" fmla="*/ 322 h 411"/>
                  <a:gd name="T26" fmla="*/ 0 w 383"/>
                  <a:gd name="T27" fmla="*/ 288 h 411"/>
                  <a:gd name="T28" fmla="*/ 1 w 383"/>
                  <a:gd name="T29" fmla="*/ 283 h 411"/>
                  <a:gd name="T30" fmla="*/ 6 w 383"/>
                  <a:gd name="T31" fmla="*/ 282 h 411"/>
                  <a:gd name="T32" fmla="*/ 8 w 383"/>
                  <a:gd name="T33" fmla="*/ 285 h 411"/>
                  <a:gd name="T34" fmla="*/ 10 w 383"/>
                  <a:gd name="T35" fmla="*/ 290 h 411"/>
                  <a:gd name="T36" fmla="*/ 32 w 383"/>
                  <a:gd name="T37" fmla="*/ 298 h 411"/>
                  <a:gd name="T38" fmla="*/ 46 w 383"/>
                  <a:gd name="T39" fmla="*/ 293 h 411"/>
                  <a:gd name="T40" fmla="*/ 53 w 383"/>
                  <a:gd name="T41" fmla="*/ 291 h 411"/>
                  <a:gd name="T42" fmla="*/ 65 w 383"/>
                  <a:gd name="T43" fmla="*/ 288 h 411"/>
                  <a:gd name="T44" fmla="*/ 100 w 383"/>
                  <a:gd name="T45" fmla="*/ 268 h 411"/>
                  <a:gd name="T46" fmla="*/ 156 w 383"/>
                  <a:gd name="T47" fmla="*/ 244 h 411"/>
                  <a:gd name="T48" fmla="*/ 197 w 383"/>
                  <a:gd name="T49" fmla="*/ 229 h 411"/>
                  <a:gd name="T50" fmla="*/ 203 w 383"/>
                  <a:gd name="T51" fmla="*/ 226 h 411"/>
                  <a:gd name="T52" fmla="*/ 219 w 383"/>
                  <a:gd name="T53" fmla="*/ 204 h 411"/>
                  <a:gd name="T54" fmla="*/ 222 w 383"/>
                  <a:gd name="T55" fmla="*/ 124 h 411"/>
                  <a:gd name="T56" fmla="*/ 210 w 383"/>
                  <a:gd name="T57" fmla="*/ 69 h 411"/>
                  <a:gd name="T58" fmla="*/ 197 w 383"/>
                  <a:gd name="T59" fmla="*/ 36 h 411"/>
                  <a:gd name="T60" fmla="*/ 194 w 383"/>
                  <a:gd name="T61" fmla="*/ 10 h 411"/>
                  <a:gd name="T62" fmla="*/ 205 w 383"/>
                  <a:gd name="T63" fmla="*/ 2 h 411"/>
                  <a:gd name="T64" fmla="*/ 230 w 383"/>
                  <a:gd name="T65" fmla="*/ 7 h 411"/>
                  <a:gd name="T66" fmla="*/ 237 w 383"/>
                  <a:gd name="T67" fmla="*/ 10 h 411"/>
                  <a:gd name="T68" fmla="*/ 248 w 383"/>
                  <a:gd name="T69" fmla="*/ 19 h 411"/>
                  <a:gd name="T70" fmla="*/ 265 w 383"/>
                  <a:gd name="T71" fmla="*/ 29 h 411"/>
                  <a:gd name="T72" fmla="*/ 280 w 383"/>
                  <a:gd name="T73" fmla="*/ 49 h 411"/>
                  <a:gd name="T74" fmla="*/ 278 w 383"/>
                  <a:gd name="T75" fmla="*/ 66 h 411"/>
                  <a:gd name="T76" fmla="*/ 273 w 383"/>
                  <a:gd name="T77" fmla="*/ 72 h 411"/>
                  <a:gd name="T78" fmla="*/ 270 w 383"/>
                  <a:gd name="T79" fmla="*/ 77 h 411"/>
                  <a:gd name="T80" fmla="*/ 271 w 383"/>
                  <a:gd name="T81" fmla="*/ 158 h 411"/>
                  <a:gd name="T82" fmla="*/ 273 w 383"/>
                  <a:gd name="T83" fmla="*/ 179 h 411"/>
                  <a:gd name="T84" fmla="*/ 278 w 383"/>
                  <a:gd name="T85" fmla="*/ 182 h 411"/>
                  <a:gd name="T86" fmla="*/ 313 w 383"/>
                  <a:gd name="T87" fmla="*/ 160 h 411"/>
                  <a:gd name="T88" fmla="*/ 325 w 383"/>
                  <a:gd name="T89" fmla="*/ 144 h 411"/>
                  <a:gd name="T90" fmla="*/ 341 w 383"/>
                  <a:gd name="T91" fmla="*/ 128 h 411"/>
                  <a:gd name="T92" fmla="*/ 369 w 383"/>
                  <a:gd name="T93" fmla="*/ 122 h 411"/>
                  <a:gd name="T94" fmla="*/ 380 w 383"/>
                  <a:gd name="T95" fmla="*/ 141 h 411"/>
                  <a:gd name="T96" fmla="*/ 372 w 383"/>
                  <a:gd name="T97" fmla="*/ 154 h 411"/>
                  <a:gd name="T98" fmla="*/ 355 w 383"/>
                  <a:gd name="T99" fmla="*/ 169 h 411"/>
                  <a:gd name="T100" fmla="*/ 314 w 383"/>
                  <a:gd name="T101" fmla="*/ 199 h 411"/>
                  <a:gd name="T102" fmla="*/ 275 w 383"/>
                  <a:gd name="T103" fmla="*/ 229 h 411"/>
                  <a:gd name="T104" fmla="*/ 271 w 383"/>
                  <a:gd name="T105" fmla="*/ 238 h 411"/>
                  <a:gd name="T106" fmla="*/ 254 w 383"/>
                  <a:gd name="T107" fmla="*/ 310 h 411"/>
                  <a:gd name="T108" fmla="*/ 250 w 383"/>
                  <a:gd name="T109" fmla="*/ 320 h 411"/>
                  <a:gd name="T110" fmla="*/ 247 w 383"/>
                  <a:gd name="T111" fmla="*/ 325 h 411"/>
                  <a:gd name="T112" fmla="*/ 173 w 383"/>
                  <a:gd name="T113" fmla="*/ 386 h 411"/>
                  <a:gd name="T114" fmla="*/ 95 w 383"/>
                  <a:gd name="T115" fmla="*/ 410 h 411"/>
                  <a:gd name="T116" fmla="*/ 88 w 383"/>
                  <a:gd name="T117" fmla="*/ 411 h 411"/>
                  <a:gd name="T118" fmla="*/ 83 w 383"/>
                  <a:gd name="T119" fmla="*/ 410 h 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3" h="411">
                    <a:moveTo>
                      <a:pt x="83" y="410"/>
                    </a:moveTo>
                    <a:cubicBezTo>
                      <a:pt x="89" y="396"/>
                      <a:pt x="96" y="385"/>
                      <a:pt x="111" y="380"/>
                    </a:cubicBezTo>
                    <a:cubicBezTo>
                      <a:pt x="120" y="378"/>
                      <a:pt x="128" y="375"/>
                      <a:pt x="136" y="371"/>
                    </a:cubicBezTo>
                    <a:cubicBezTo>
                      <a:pt x="168" y="355"/>
                      <a:pt x="188" y="328"/>
                      <a:pt x="198" y="294"/>
                    </a:cubicBezTo>
                    <a:cubicBezTo>
                      <a:pt x="199" y="289"/>
                      <a:pt x="200" y="284"/>
                      <a:pt x="201" y="280"/>
                    </a:cubicBezTo>
                    <a:cubicBezTo>
                      <a:pt x="202" y="275"/>
                      <a:pt x="201" y="274"/>
                      <a:pt x="197" y="274"/>
                    </a:cubicBezTo>
                    <a:cubicBezTo>
                      <a:pt x="186" y="275"/>
                      <a:pt x="176" y="278"/>
                      <a:pt x="166" y="283"/>
                    </a:cubicBezTo>
                    <a:cubicBezTo>
                      <a:pt x="159" y="286"/>
                      <a:pt x="152" y="289"/>
                      <a:pt x="144" y="291"/>
                    </a:cubicBezTo>
                    <a:cubicBezTo>
                      <a:pt x="136" y="294"/>
                      <a:pt x="130" y="300"/>
                      <a:pt x="123" y="305"/>
                    </a:cubicBezTo>
                    <a:cubicBezTo>
                      <a:pt x="105" y="321"/>
                      <a:pt x="84" y="334"/>
                      <a:pt x="62" y="344"/>
                    </a:cubicBezTo>
                    <a:cubicBezTo>
                      <a:pt x="53" y="348"/>
                      <a:pt x="43" y="351"/>
                      <a:pt x="34" y="353"/>
                    </a:cubicBezTo>
                    <a:cubicBezTo>
                      <a:pt x="24" y="356"/>
                      <a:pt x="15" y="352"/>
                      <a:pt x="9" y="344"/>
                    </a:cubicBezTo>
                    <a:cubicBezTo>
                      <a:pt x="4" y="338"/>
                      <a:pt x="1" y="330"/>
                      <a:pt x="1" y="322"/>
                    </a:cubicBezTo>
                    <a:cubicBezTo>
                      <a:pt x="1" y="310"/>
                      <a:pt x="0" y="299"/>
                      <a:pt x="0" y="288"/>
                    </a:cubicBezTo>
                    <a:cubicBezTo>
                      <a:pt x="0" y="286"/>
                      <a:pt x="0" y="284"/>
                      <a:pt x="1" y="283"/>
                    </a:cubicBezTo>
                    <a:cubicBezTo>
                      <a:pt x="1" y="280"/>
                      <a:pt x="4" y="279"/>
                      <a:pt x="6" y="282"/>
                    </a:cubicBezTo>
                    <a:cubicBezTo>
                      <a:pt x="7" y="283"/>
                      <a:pt x="7" y="284"/>
                      <a:pt x="8" y="285"/>
                    </a:cubicBezTo>
                    <a:cubicBezTo>
                      <a:pt x="9" y="286"/>
                      <a:pt x="9" y="288"/>
                      <a:pt x="10" y="290"/>
                    </a:cubicBezTo>
                    <a:cubicBezTo>
                      <a:pt x="16" y="297"/>
                      <a:pt x="23" y="301"/>
                      <a:pt x="32" y="298"/>
                    </a:cubicBezTo>
                    <a:cubicBezTo>
                      <a:pt x="37" y="297"/>
                      <a:pt x="41" y="295"/>
                      <a:pt x="46" y="293"/>
                    </a:cubicBezTo>
                    <a:cubicBezTo>
                      <a:pt x="48" y="292"/>
                      <a:pt x="51" y="291"/>
                      <a:pt x="53" y="291"/>
                    </a:cubicBezTo>
                    <a:cubicBezTo>
                      <a:pt x="58" y="292"/>
                      <a:pt x="61" y="290"/>
                      <a:pt x="65" y="288"/>
                    </a:cubicBezTo>
                    <a:cubicBezTo>
                      <a:pt x="77" y="282"/>
                      <a:pt x="89" y="275"/>
                      <a:pt x="100" y="268"/>
                    </a:cubicBezTo>
                    <a:cubicBezTo>
                      <a:pt x="118" y="258"/>
                      <a:pt x="137" y="251"/>
                      <a:pt x="156" y="244"/>
                    </a:cubicBezTo>
                    <a:cubicBezTo>
                      <a:pt x="169" y="239"/>
                      <a:pt x="183" y="234"/>
                      <a:pt x="197" y="229"/>
                    </a:cubicBezTo>
                    <a:cubicBezTo>
                      <a:pt x="199" y="228"/>
                      <a:pt x="201" y="227"/>
                      <a:pt x="203" y="226"/>
                    </a:cubicBezTo>
                    <a:cubicBezTo>
                      <a:pt x="212" y="222"/>
                      <a:pt x="218" y="215"/>
                      <a:pt x="219" y="204"/>
                    </a:cubicBezTo>
                    <a:cubicBezTo>
                      <a:pt x="221" y="178"/>
                      <a:pt x="223" y="151"/>
                      <a:pt x="222" y="124"/>
                    </a:cubicBezTo>
                    <a:cubicBezTo>
                      <a:pt x="221" y="105"/>
                      <a:pt x="218" y="87"/>
                      <a:pt x="210" y="69"/>
                    </a:cubicBezTo>
                    <a:cubicBezTo>
                      <a:pt x="205" y="58"/>
                      <a:pt x="201" y="47"/>
                      <a:pt x="197" y="36"/>
                    </a:cubicBezTo>
                    <a:cubicBezTo>
                      <a:pt x="194" y="28"/>
                      <a:pt x="193" y="19"/>
                      <a:pt x="194" y="10"/>
                    </a:cubicBezTo>
                    <a:cubicBezTo>
                      <a:pt x="194" y="4"/>
                      <a:pt x="199" y="0"/>
                      <a:pt x="205" y="2"/>
                    </a:cubicBezTo>
                    <a:cubicBezTo>
                      <a:pt x="213" y="4"/>
                      <a:pt x="222" y="5"/>
                      <a:pt x="230" y="7"/>
                    </a:cubicBezTo>
                    <a:cubicBezTo>
                      <a:pt x="233" y="7"/>
                      <a:pt x="235" y="9"/>
                      <a:pt x="237" y="10"/>
                    </a:cubicBezTo>
                    <a:cubicBezTo>
                      <a:pt x="241" y="13"/>
                      <a:pt x="244" y="16"/>
                      <a:pt x="248" y="19"/>
                    </a:cubicBezTo>
                    <a:cubicBezTo>
                      <a:pt x="253" y="23"/>
                      <a:pt x="259" y="26"/>
                      <a:pt x="265" y="29"/>
                    </a:cubicBezTo>
                    <a:cubicBezTo>
                      <a:pt x="274" y="33"/>
                      <a:pt x="279" y="40"/>
                      <a:pt x="280" y="49"/>
                    </a:cubicBezTo>
                    <a:cubicBezTo>
                      <a:pt x="280" y="55"/>
                      <a:pt x="280" y="60"/>
                      <a:pt x="278" y="66"/>
                    </a:cubicBezTo>
                    <a:cubicBezTo>
                      <a:pt x="277" y="68"/>
                      <a:pt x="275" y="70"/>
                      <a:pt x="273" y="72"/>
                    </a:cubicBezTo>
                    <a:cubicBezTo>
                      <a:pt x="271" y="74"/>
                      <a:pt x="270" y="75"/>
                      <a:pt x="270" y="77"/>
                    </a:cubicBezTo>
                    <a:cubicBezTo>
                      <a:pt x="271" y="104"/>
                      <a:pt x="271" y="131"/>
                      <a:pt x="271" y="158"/>
                    </a:cubicBezTo>
                    <a:cubicBezTo>
                      <a:pt x="272" y="165"/>
                      <a:pt x="272" y="172"/>
                      <a:pt x="273" y="179"/>
                    </a:cubicBezTo>
                    <a:cubicBezTo>
                      <a:pt x="274" y="183"/>
                      <a:pt x="275" y="184"/>
                      <a:pt x="278" y="182"/>
                    </a:cubicBezTo>
                    <a:cubicBezTo>
                      <a:pt x="291" y="176"/>
                      <a:pt x="303" y="170"/>
                      <a:pt x="313" y="160"/>
                    </a:cubicBezTo>
                    <a:cubicBezTo>
                      <a:pt x="317" y="155"/>
                      <a:pt x="321" y="150"/>
                      <a:pt x="325" y="144"/>
                    </a:cubicBezTo>
                    <a:cubicBezTo>
                      <a:pt x="330" y="138"/>
                      <a:pt x="335" y="132"/>
                      <a:pt x="341" y="128"/>
                    </a:cubicBezTo>
                    <a:cubicBezTo>
                      <a:pt x="350" y="122"/>
                      <a:pt x="359" y="120"/>
                      <a:pt x="369" y="122"/>
                    </a:cubicBezTo>
                    <a:cubicBezTo>
                      <a:pt x="379" y="124"/>
                      <a:pt x="383" y="131"/>
                      <a:pt x="380" y="141"/>
                    </a:cubicBezTo>
                    <a:cubicBezTo>
                      <a:pt x="379" y="146"/>
                      <a:pt x="376" y="151"/>
                      <a:pt x="372" y="154"/>
                    </a:cubicBezTo>
                    <a:cubicBezTo>
                      <a:pt x="367" y="160"/>
                      <a:pt x="361" y="165"/>
                      <a:pt x="355" y="169"/>
                    </a:cubicBezTo>
                    <a:cubicBezTo>
                      <a:pt x="341" y="178"/>
                      <a:pt x="328" y="189"/>
                      <a:pt x="314" y="199"/>
                    </a:cubicBezTo>
                    <a:cubicBezTo>
                      <a:pt x="301" y="209"/>
                      <a:pt x="289" y="219"/>
                      <a:pt x="275" y="229"/>
                    </a:cubicBezTo>
                    <a:cubicBezTo>
                      <a:pt x="272" y="232"/>
                      <a:pt x="271" y="234"/>
                      <a:pt x="271" y="238"/>
                    </a:cubicBezTo>
                    <a:cubicBezTo>
                      <a:pt x="267" y="263"/>
                      <a:pt x="262" y="287"/>
                      <a:pt x="254" y="310"/>
                    </a:cubicBezTo>
                    <a:cubicBezTo>
                      <a:pt x="253" y="314"/>
                      <a:pt x="251" y="317"/>
                      <a:pt x="250" y="320"/>
                    </a:cubicBezTo>
                    <a:cubicBezTo>
                      <a:pt x="249" y="322"/>
                      <a:pt x="249" y="324"/>
                      <a:pt x="247" y="325"/>
                    </a:cubicBezTo>
                    <a:cubicBezTo>
                      <a:pt x="226" y="349"/>
                      <a:pt x="202" y="371"/>
                      <a:pt x="173" y="386"/>
                    </a:cubicBezTo>
                    <a:cubicBezTo>
                      <a:pt x="149" y="400"/>
                      <a:pt x="123" y="408"/>
                      <a:pt x="95" y="410"/>
                    </a:cubicBezTo>
                    <a:cubicBezTo>
                      <a:pt x="93" y="410"/>
                      <a:pt x="90" y="411"/>
                      <a:pt x="88" y="411"/>
                    </a:cubicBezTo>
                    <a:cubicBezTo>
                      <a:pt x="87" y="411"/>
                      <a:pt x="85" y="411"/>
                      <a:pt x="83" y="4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0" name="Freeform 11">
                <a:extLst>
                  <a:ext uri="{FF2B5EF4-FFF2-40B4-BE49-F238E27FC236}">
                    <a16:creationId xmlns:a16="http://schemas.microsoft.com/office/drawing/2014/main" id="{3039E95C-D1CC-46F7-9248-92AECF3DF875}"/>
                  </a:ext>
                </a:extLst>
              </p:cNvPr>
              <p:cNvSpPr>
                <a:spLocks noEditPoints="1"/>
              </p:cNvSpPr>
              <p:nvPr/>
            </p:nvSpPr>
            <p:spPr bwMode="auto">
              <a:xfrm>
                <a:off x="4606634" y="2270052"/>
                <a:ext cx="551054" cy="1278318"/>
              </a:xfrm>
              <a:custGeom>
                <a:avLst/>
                <a:gdLst>
                  <a:gd name="T0" fmla="*/ 127 w 193"/>
                  <a:gd name="T1" fmla="*/ 371 h 449"/>
                  <a:gd name="T2" fmla="*/ 63 w 193"/>
                  <a:gd name="T3" fmla="*/ 417 h 449"/>
                  <a:gd name="T4" fmla="*/ 47 w 193"/>
                  <a:gd name="T5" fmla="*/ 433 h 449"/>
                  <a:gd name="T6" fmla="*/ 7 w 193"/>
                  <a:gd name="T7" fmla="*/ 434 h 449"/>
                  <a:gd name="T8" fmla="*/ 1 w 193"/>
                  <a:gd name="T9" fmla="*/ 383 h 449"/>
                  <a:gd name="T10" fmla="*/ 33 w 193"/>
                  <a:gd name="T11" fmla="*/ 331 h 449"/>
                  <a:gd name="T12" fmla="*/ 49 w 193"/>
                  <a:gd name="T13" fmla="*/ 286 h 449"/>
                  <a:gd name="T14" fmla="*/ 50 w 193"/>
                  <a:gd name="T15" fmla="*/ 233 h 449"/>
                  <a:gd name="T16" fmla="*/ 38 w 193"/>
                  <a:gd name="T17" fmla="*/ 207 h 449"/>
                  <a:gd name="T18" fmla="*/ 54 w 193"/>
                  <a:gd name="T19" fmla="*/ 201 h 449"/>
                  <a:gd name="T20" fmla="*/ 75 w 193"/>
                  <a:gd name="T21" fmla="*/ 209 h 449"/>
                  <a:gd name="T22" fmla="*/ 107 w 193"/>
                  <a:gd name="T23" fmla="*/ 223 h 449"/>
                  <a:gd name="T24" fmla="*/ 126 w 193"/>
                  <a:gd name="T25" fmla="*/ 233 h 449"/>
                  <a:gd name="T26" fmla="*/ 133 w 193"/>
                  <a:gd name="T27" fmla="*/ 231 h 449"/>
                  <a:gd name="T28" fmla="*/ 135 w 193"/>
                  <a:gd name="T29" fmla="*/ 200 h 449"/>
                  <a:gd name="T30" fmla="*/ 133 w 193"/>
                  <a:gd name="T31" fmla="*/ 99 h 449"/>
                  <a:gd name="T32" fmla="*/ 105 w 193"/>
                  <a:gd name="T33" fmla="*/ 55 h 449"/>
                  <a:gd name="T34" fmla="*/ 77 w 193"/>
                  <a:gd name="T35" fmla="*/ 9 h 449"/>
                  <a:gd name="T36" fmla="*/ 95 w 193"/>
                  <a:gd name="T37" fmla="*/ 6 h 449"/>
                  <a:gd name="T38" fmla="*/ 165 w 193"/>
                  <a:gd name="T39" fmla="*/ 52 h 449"/>
                  <a:gd name="T40" fmla="*/ 189 w 193"/>
                  <a:gd name="T41" fmla="*/ 83 h 449"/>
                  <a:gd name="T42" fmla="*/ 189 w 193"/>
                  <a:gd name="T43" fmla="*/ 292 h 449"/>
                  <a:gd name="T44" fmla="*/ 165 w 193"/>
                  <a:gd name="T45" fmla="*/ 409 h 449"/>
                  <a:gd name="T46" fmla="*/ 145 w 193"/>
                  <a:gd name="T47" fmla="*/ 428 h 449"/>
                  <a:gd name="T48" fmla="*/ 134 w 193"/>
                  <a:gd name="T49" fmla="*/ 415 h 449"/>
                  <a:gd name="T50" fmla="*/ 131 w 193"/>
                  <a:gd name="T51" fmla="*/ 367 h 449"/>
                  <a:gd name="T52" fmla="*/ 124 w 193"/>
                  <a:gd name="T53" fmla="*/ 264 h 449"/>
                  <a:gd name="T54" fmla="*/ 102 w 193"/>
                  <a:gd name="T55" fmla="*/ 280 h 449"/>
                  <a:gd name="T56" fmla="*/ 81 w 193"/>
                  <a:gd name="T57" fmla="*/ 296 h 449"/>
                  <a:gd name="T58" fmla="*/ 59 w 193"/>
                  <a:gd name="T59" fmla="*/ 331 h 449"/>
                  <a:gd name="T60" fmla="*/ 31 w 193"/>
                  <a:gd name="T61" fmla="*/ 373 h 449"/>
                  <a:gd name="T62" fmla="*/ 46 w 193"/>
                  <a:gd name="T63" fmla="*/ 382 h 449"/>
                  <a:gd name="T64" fmla="*/ 78 w 193"/>
                  <a:gd name="T65" fmla="*/ 363 h 449"/>
                  <a:gd name="T66" fmla="*/ 114 w 193"/>
                  <a:gd name="T67" fmla="*/ 346 h 449"/>
                  <a:gd name="T68" fmla="*/ 133 w 193"/>
                  <a:gd name="T69" fmla="*/ 325 h 449"/>
                  <a:gd name="T70" fmla="*/ 132 w 193"/>
                  <a:gd name="T71" fmla="*/ 255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3" h="449">
                    <a:moveTo>
                      <a:pt x="131" y="367"/>
                    </a:moveTo>
                    <a:cubicBezTo>
                      <a:pt x="129" y="369"/>
                      <a:pt x="128" y="370"/>
                      <a:pt x="127" y="371"/>
                    </a:cubicBezTo>
                    <a:cubicBezTo>
                      <a:pt x="112" y="385"/>
                      <a:pt x="97" y="397"/>
                      <a:pt x="80" y="408"/>
                    </a:cubicBezTo>
                    <a:cubicBezTo>
                      <a:pt x="74" y="411"/>
                      <a:pt x="69" y="414"/>
                      <a:pt x="63" y="417"/>
                    </a:cubicBezTo>
                    <a:cubicBezTo>
                      <a:pt x="61" y="419"/>
                      <a:pt x="59" y="420"/>
                      <a:pt x="57" y="422"/>
                    </a:cubicBezTo>
                    <a:cubicBezTo>
                      <a:pt x="54" y="426"/>
                      <a:pt x="50" y="430"/>
                      <a:pt x="47" y="433"/>
                    </a:cubicBezTo>
                    <a:cubicBezTo>
                      <a:pt x="44" y="436"/>
                      <a:pt x="41" y="439"/>
                      <a:pt x="38" y="441"/>
                    </a:cubicBezTo>
                    <a:cubicBezTo>
                      <a:pt x="27" y="449"/>
                      <a:pt x="13" y="446"/>
                      <a:pt x="7" y="434"/>
                    </a:cubicBezTo>
                    <a:cubicBezTo>
                      <a:pt x="4" y="428"/>
                      <a:pt x="2" y="421"/>
                      <a:pt x="1" y="415"/>
                    </a:cubicBezTo>
                    <a:cubicBezTo>
                      <a:pt x="0" y="404"/>
                      <a:pt x="0" y="394"/>
                      <a:pt x="1" y="383"/>
                    </a:cubicBezTo>
                    <a:cubicBezTo>
                      <a:pt x="2" y="379"/>
                      <a:pt x="3" y="374"/>
                      <a:pt x="7" y="372"/>
                    </a:cubicBezTo>
                    <a:cubicBezTo>
                      <a:pt x="20" y="361"/>
                      <a:pt x="28" y="346"/>
                      <a:pt x="33" y="331"/>
                    </a:cubicBezTo>
                    <a:cubicBezTo>
                      <a:pt x="36" y="325"/>
                      <a:pt x="37" y="319"/>
                      <a:pt x="39" y="313"/>
                    </a:cubicBezTo>
                    <a:cubicBezTo>
                      <a:pt x="42" y="304"/>
                      <a:pt x="45" y="294"/>
                      <a:pt x="49" y="286"/>
                    </a:cubicBezTo>
                    <a:cubicBezTo>
                      <a:pt x="56" y="272"/>
                      <a:pt x="56" y="258"/>
                      <a:pt x="53" y="244"/>
                    </a:cubicBezTo>
                    <a:cubicBezTo>
                      <a:pt x="52" y="240"/>
                      <a:pt x="51" y="237"/>
                      <a:pt x="50" y="233"/>
                    </a:cubicBezTo>
                    <a:cubicBezTo>
                      <a:pt x="49" y="229"/>
                      <a:pt x="47" y="225"/>
                      <a:pt x="44" y="221"/>
                    </a:cubicBezTo>
                    <a:cubicBezTo>
                      <a:pt x="42" y="217"/>
                      <a:pt x="39" y="212"/>
                      <a:pt x="38" y="207"/>
                    </a:cubicBezTo>
                    <a:cubicBezTo>
                      <a:pt x="36" y="202"/>
                      <a:pt x="38" y="199"/>
                      <a:pt x="44" y="199"/>
                    </a:cubicBezTo>
                    <a:cubicBezTo>
                      <a:pt x="48" y="199"/>
                      <a:pt x="51" y="199"/>
                      <a:pt x="54" y="201"/>
                    </a:cubicBezTo>
                    <a:cubicBezTo>
                      <a:pt x="55" y="202"/>
                      <a:pt x="56" y="203"/>
                      <a:pt x="57" y="203"/>
                    </a:cubicBezTo>
                    <a:cubicBezTo>
                      <a:pt x="62" y="208"/>
                      <a:pt x="68" y="209"/>
                      <a:pt x="75" y="209"/>
                    </a:cubicBezTo>
                    <a:cubicBezTo>
                      <a:pt x="83" y="209"/>
                      <a:pt x="90" y="212"/>
                      <a:pt x="96" y="218"/>
                    </a:cubicBezTo>
                    <a:cubicBezTo>
                      <a:pt x="99" y="221"/>
                      <a:pt x="103" y="223"/>
                      <a:pt x="107" y="223"/>
                    </a:cubicBezTo>
                    <a:cubicBezTo>
                      <a:pt x="110" y="223"/>
                      <a:pt x="112" y="224"/>
                      <a:pt x="115" y="225"/>
                    </a:cubicBezTo>
                    <a:cubicBezTo>
                      <a:pt x="120" y="226"/>
                      <a:pt x="124" y="229"/>
                      <a:pt x="126" y="233"/>
                    </a:cubicBezTo>
                    <a:cubicBezTo>
                      <a:pt x="126" y="234"/>
                      <a:pt x="127" y="235"/>
                      <a:pt x="128" y="236"/>
                    </a:cubicBezTo>
                    <a:cubicBezTo>
                      <a:pt x="131" y="236"/>
                      <a:pt x="132" y="234"/>
                      <a:pt x="133" y="231"/>
                    </a:cubicBezTo>
                    <a:cubicBezTo>
                      <a:pt x="134" y="229"/>
                      <a:pt x="134" y="227"/>
                      <a:pt x="134" y="225"/>
                    </a:cubicBezTo>
                    <a:cubicBezTo>
                      <a:pt x="134" y="217"/>
                      <a:pt x="134" y="208"/>
                      <a:pt x="135" y="200"/>
                    </a:cubicBezTo>
                    <a:cubicBezTo>
                      <a:pt x="137" y="176"/>
                      <a:pt x="139" y="151"/>
                      <a:pt x="137" y="127"/>
                    </a:cubicBezTo>
                    <a:cubicBezTo>
                      <a:pt x="137" y="118"/>
                      <a:pt x="135" y="109"/>
                      <a:pt x="133" y="99"/>
                    </a:cubicBezTo>
                    <a:cubicBezTo>
                      <a:pt x="132" y="90"/>
                      <a:pt x="127" y="81"/>
                      <a:pt x="121" y="74"/>
                    </a:cubicBezTo>
                    <a:cubicBezTo>
                      <a:pt x="116" y="67"/>
                      <a:pt x="111" y="61"/>
                      <a:pt x="105" y="55"/>
                    </a:cubicBezTo>
                    <a:cubicBezTo>
                      <a:pt x="98" y="46"/>
                      <a:pt x="90" y="36"/>
                      <a:pt x="83" y="27"/>
                    </a:cubicBezTo>
                    <a:cubicBezTo>
                      <a:pt x="79" y="22"/>
                      <a:pt x="77" y="15"/>
                      <a:pt x="77" y="9"/>
                    </a:cubicBezTo>
                    <a:cubicBezTo>
                      <a:pt x="77" y="3"/>
                      <a:pt x="80" y="0"/>
                      <a:pt x="86" y="2"/>
                    </a:cubicBezTo>
                    <a:cubicBezTo>
                      <a:pt x="89" y="2"/>
                      <a:pt x="92" y="4"/>
                      <a:pt x="95" y="6"/>
                    </a:cubicBezTo>
                    <a:cubicBezTo>
                      <a:pt x="105" y="15"/>
                      <a:pt x="116" y="22"/>
                      <a:pt x="128" y="28"/>
                    </a:cubicBezTo>
                    <a:cubicBezTo>
                      <a:pt x="141" y="35"/>
                      <a:pt x="154" y="43"/>
                      <a:pt x="165" y="52"/>
                    </a:cubicBezTo>
                    <a:cubicBezTo>
                      <a:pt x="172" y="58"/>
                      <a:pt x="179" y="64"/>
                      <a:pt x="184" y="72"/>
                    </a:cubicBezTo>
                    <a:cubicBezTo>
                      <a:pt x="186" y="75"/>
                      <a:pt x="188" y="78"/>
                      <a:pt x="189" y="83"/>
                    </a:cubicBezTo>
                    <a:cubicBezTo>
                      <a:pt x="192" y="122"/>
                      <a:pt x="193" y="162"/>
                      <a:pt x="193" y="202"/>
                    </a:cubicBezTo>
                    <a:cubicBezTo>
                      <a:pt x="193" y="232"/>
                      <a:pt x="192" y="262"/>
                      <a:pt x="189" y="292"/>
                    </a:cubicBezTo>
                    <a:cubicBezTo>
                      <a:pt x="186" y="321"/>
                      <a:pt x="183" y="350"/>
                      <a:pt x="176" y="378"/>
                    </a:cubicBezTo>
                    <a:cubicBezTo>
                      <a:pt x="173" y="388"/>
                      <a:pt x="170" y="399"/>
                      <a:pt x="165" y="409"/>
                    </a:cubicBezTo>
                    <a:cubicBezTo>
                      <a:pt x="162" y="414"/>
                      <a:pt x="159" y="419"/>
                      <a:pt x="155" y="423"/>
                    </a:cubicBezTo>
                    <a:cubicBezTo>
                      <a:pt x="152" y="426"/>
                      <a:pt x="149" y="428"/>
                      <a:pt x="145" y="428"/>
                    </a:cubicBezTo>
                    <a:cubicBezTo>
                      <a:pt x="140" y="429"/>
                      <a:pt x="136" y="427"/>
                      <a:pt x="135" y="422"/>
                    </a:cubicBezTo>
                    <a:cubicBezTo>
                      <a:pt x="135" y="420"/>
                      <a:pt x="135" y="418"/>
                      <a:pt x="134" y="415"/>
                    </a:cubicBezTo>
                    <a:cubicBezTo>
                      <a:pt x="134" y="407"/>
                      <a:pt x="135" y="399"/>
                      <a:pt x="135" y="391"/>
                    </a:cubicBezTo>
                    <a:cubicBezTo>
                      <a:pt x="134" y="383"/>
                      <a:pt x="134" y="375"/>
                      <a:pt x="131" y="367"/>
                    </a:cubicBezTo>
                    <a:close/>
                    <a:moveTo>
                      <a:pt x="132" y="255"/>
                    </a:moveTo>
                    <a:cubicBezTo>
                      <a:pt x="127" y="257"/>
                      <a:pt x="125" y="260"/>
                      <a:pt x="124" y="264"/>
                    </a:cubicBezTo>
                    <a:cubicBezTo>
                      <a:pt x="123" y="267"/>
                      <a:pt x="122" y="271"/>
                      <a:pt x="119" y="273"/>
                    </a:cubicBezTo>
                    <a:cubicBezTo>
                      <a:pt x="114" y="277"/>
                      <a:pt x="108" y="280"/>
                      <a:pt x="102" y="280"/>
                    </a:cubicBezTo>
                    <a:cubicBezTo>
                      <a:pt x="97" y="280"/>
                      <a:pt x="94" y="282"/>
                      <a:pt x="91" y="285"/>
                    </a:cubicBezTo>
                    <a:cubicBezTo>
                      <a:pt x="87" y="289"/>
                      <a:pt x="84" y="292"/>
                      <a:pt x="81" y="296"/>
                    </a:cubicBezTo>
                    <a:cubicBezTo>
                      <a:pt x="78" y="299"/>
                      <a:pt x="76" y="302"/>
                      <a:pt x="75" y="305"/>
                    </a:cubicBezTo>
                    <a:cubicBezTo>
                      <a:pt x="71" y="315"/>
                      <a:pt x="66" y="323"/>
                      <a:pt x="59" y="331"/>
                    </a:cubicBezTo>
                    <a:cubicBezTo>
                      <a:pt x="54" y="337"/>
                      <a:pt x="50" y="343"/>
                      <a:pt x="45" y="349"/>
                    </a:cubicBezTo>
                    <a:cubicBezTo>
                      <a:pt x="39" y="356"/>
                      <a:pt x="34" y="364"/>
                      <a:pt x="31" y="373"/>
                    </a:cubicBezTo>
                    <a:cubicBezTo>
                      <a:pt x="29" y="377"/>
                      <a:pt x="29" y="379"/>
                      <a:pt x="34" y="381"/>
                    </a:cubicBezTo>
                    <a:cubicBezTo>
                      <a:pt x="38" y="382"/>
                      <a:pt x="42" y="383"/>
                      <a:pt x="46" y="382"/>
                    </a:cubicBezTo>
                    <a:cubicBezTo>
                      <a:pt x="53" y="381"/>
                      <a:pt x="59" y="378"/>
                      <a:pt x="64" y="374"/>
                    </a:cubicBezTo>
                    <a:cubicBezTo>
                      <a:pt x="69" y="371"/>
                      <a:pt x="73" y="367"/>
                      <a:pt x="78" y="363"/>
                    </a:cubicBezTo>
                    <a:cubicBezTo>
                      <a:pt x="81" y="361"/>
                      <a:pt x="83" y="359"/>
                      <a:pt x="87" y="358"/>
                    </a:cubicBezTo>
                    <a:cubicBezTo>
                      <a:pt x="97" y="356"/>
                      <a:pt x="106" y="351"/>
                      <a:pt x="114" y="346"/>
                    </a:cubicBezTo>
                    <a:cubicBezTo>
                      <a:pt x="119" y="343"/>
                      <a:pt x="123" y="340"/>
                      <a:pt x="127" y="338"/>
                    </a:cubicBezTo>
                    <a:cubicBezTo>
                      <a:pt x="131" y="335"/>
                      <a:pt x="133" y="331"/>
                      <a:pt x="133" y="325"/>
                    </a:cubicBezTo>
                    <a:cubicBezTo>
                      <a:pt x="132" y="304"/>
                      <a:pt x="132" y="282"/>
                      <a:pt x="132" y="260"/>
                    </a:cubicBezTo>
                    <a:cubicBezTo>
                      <a:pt x="132" y="259"/>
                      <a:pt x="132" y="257"/>
                      <a:pt x="132" y="25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1" name="Freeform 12">
                <a:extLst>
                  <a:ext uri="{FF2B5EF4-FFF2-40B4-BE49-F238E27FC236}">
                    <a16:creationId xmlns:a16="http://schemas.microsoft.com/office/drawing/2014/main" id="{D829A78B-B6EB-4549-B14A-40D05309B0CA}"/>
                  </a:ext>
                </a:extLst>
              </p:cNvPr>
              <p:cNvSpPr>
                <a:spLocks/>
              </p:cNvSpPr>
              <p:nvPr/>
            </p:nvSpPr>
            <p:spPr bwMode="auto">
              <a:xfrm>
                <a:off x="5375547" y="2443057"/>
                <a:ext cx="650372" cy="900269"/>
              </a:xfrm>
              <a:custGeom>
                <a:avLst/>
                <a:gdLst>
                  <a:gd name="T0" fmla="*/ 34 w 229"/>
                  <a:gd name="T1" fmla="*/ 0 h 316"/>
                  <a:gd name="T2" fmla="*/ 37 w 229"/>
                  <a:gd name="T3" fmla="*/ 2 h 316"/>
                  <a:gd name="T4" fmla="*/ 69 w 229"/>
                  <a:gd name="T5" fmla="*/ 32 h 316"/>
                  <a:gd name="T6" fmla="*/ 73 w 229"/>
                  <a:gd name="T7" fmla="*/ 38 h 316"/>
                  <a:gd name="T8" fmla="*/ 99 w 229"/>
                  <a:gd name="T9" fmla="*/ 117 h 316"/>
                  <a:gd name="T10" fmla="*/ 101 w 229"/>
                  <a:gd name="T11" fmla="*/ 128 h 316"/>
                  <a:gd name="T12" fmla="*/ 112 w 229"/>
                  <a:gd name="T13" fmla="*/ 132 h 316"/>
                  <a:gd name="T14" fmla="*/ 120 w 229"/>
                  <a:gd name="T15" fmla="*/ 127 h 316"/>
                  <a:gd name="T16" fmla="*/ 145 w 229"/>
                  <a:gd name="T17" fmla="*/ 109 h 316"/>
                  <a:gd name="T18" fmla="*/ 148 w 229"/>
                  <a:gd name="T19" fmla="*/ 103 h 316"/>
                  <a:gd name="T20" fmla="*/ 148 w 229"/>
                  <a:gd name="T21" fmla="*/ 80 h 316"/>
                  <a:gd name="T22" fmla="*/ 159 w 229"/>
                  <a:gd name="T23" fmla="*/ 69 h 316"/>
                  <a:gd name="T24" fmla="*/ 162 w 229"/>
                  <a:gd name="T25" fmla="*/ 71 h 316"/>
                  <a:gd name="T26" fmla="*/ 164 w 229"/>
                  <a:gd name="T27" fmla="*/ 75 h 316"/>
                  <a:gd name="T28" fmla="*/ 171 w 229"/>
                  <a:gd name="T29" fmla="*/ 86 h 316"/>
                  <a:gd name="T30" fmla="*/ 204 w 229"/>
                  <a:gd name="T31" fmla="*/ 104 h 316"/>
                  <a:gd name="T32" fmla="*/ 209 w 229"/>
                  <a:gd name="T33" fmla="*/ 112 h 316"/>
                  <a:gd name="T34" fmla="*/ 169 w 229"/>
                  <a:gd name="T35" fmla="*/ 170 h 316"/>
                  <a:gd name="T36" fmla="*/ 128 w 229"/>
                  <a:gd name="T37" fmla="*/ 175 h 316"/>
                  <a:gd name="T38" fmla="*/ 114 w 229"/>
                  <a:gd name="T39" fmla="*/ 190 h 316"/>
                  <a:gd name="T40" fmla="*/ 115 w 229"/>
                  <a:gd name="T41" fmla="*/ 196 h 316"/>
                  <a:gd name="T42" fmla="*/ 115 w 229"/>
                  <a:gd name="T43" fmla="*/ 219 h 316"/>
                  <a:gd name="T44" fmla="*/ 109 w 229"/>
                  <a:gd name="T45" fmla="*/ 226 h 316"/>
                  <a:gd name="T46" fmla="*/ 89 w 229"/>
                  <a:gd name="T47" fmla="*/ 246 h 316"/>
                  <a:gd name="T48" fmla="*/ 95 w 229"/>
                  <a:gd name="T49" fmla="*/ 260 h 316"/>
                  <a:gd name="T50" fmla="*/ 113 w 229"/>
                  <a:gd name="T51" fmla="*/ 259 h 316"/>
                  <a:gd name="T52" fmla="*/ 148 w 229"/>
                  <a:gd name="T53" fmla="*/ 248 h 316"/>
                  <a:gd name="T54" fmla="*/ 170 w 229"/>
                  <a:gd name="T55" fmla="*/ 243 h 316"/>
                  <a:gd name="T56" fmla="*/ 187 w 229"/>
                  <a:gd name="T57" fmla="*/ 237 h 316"/>
                  <a:gd name="T58" fmla="*/ 212 w 229"/>
                  <a:gd name="T59" fmla="*/ 229 h 316"/>
                  <a:gd name="T60" fmla="*/ 220 w 229"/>
                  <a:gd name="T61" fmla="*/ 229 h 316"/>
                  <a:gd name="T62" fmla="*/ 227 w 229"/>
                  <a:gd name="T63" fmla="*/ 241 h 316"/>
                  <a:gd name="T64" fmla="*/ 214 w 229"/>
                  <a:gd name="T65" fmla="*/ 267 h 316"/>
                  <a:gd name="T66" fmla="*/ 203 w 229"/>
                  <a:gd name="T67" fmla="*/ 277 h 316"/>
                  <a:gd name="T68" fmla="*/ 174 w 229"/>
                  <a:gd name="T69" fmla="*/ 289 h 316"/>
                  <a:gd name="T70" fmla="*/ 140 w 229"/>
                  <a:gd name="T71" fmla="*/ 298 h 316"/>
                  <a:gd name="T72" fmla="*/ 127 w 229"/>
                  <a:gd name="T73" fmla="*/ 298 h 316"/>
                  <a:gd name="T74" fmla="*/ 116 w 229"/>
                  <a:gd name="T75" fmla="*/ 301 h 316"/>
                  <a:gd name="T76" fmla="*/ 55 w 229"/>
                  <a:gd name="T77" fmla="*/ 304 h 316"/>
                  <a:gd name="T78" fmla="*/ 44 w 229"/>
                  <a:gd name="T79" fmla="*/ 292 h 316"/>
                  <a:gd name="T80" fmla="*/ 27 w 229"/>
                  <a:gd name="T81" fmla="*/ 257 h 316"/>
                  <a:gd name="T82" fmla="*/ 25 w 229"/>
                  <a:gd name="T83" fmla="*/ 252 h 316"/>
                  <a:gd name="T84" fmla="*/ 18 w 229"/>
                  <a:gd name="T85" fmla="*/ 217 h 316"/>
                  <a:gd name="T86" fmla="*/ 18 w 229"/>
                  <a:gd name="T87" fmla="*/ 210 h 316"/>
                  <a:gd name="T88" fmla="*/ 1 w 229"/>
                  <a:gd name="T89" fmla="*/ 140 h 316"/>
                  <a:gd name="T90" fmla="*/ 0 w 229"/>
                  <a:gd name="T91" fmla="*/ 134 h 316"/>
                  <a:gd name="T92" fmla="*/ 18 w 229"/>
                  <a:gd name="T93" fmla="*/ 50 h 316"/>
                  <a:gd name="T94" fmla="*/ 32 w 229"/>
                  <a:gd name="T95" fmla="*/ 4 h 316"/>
                  <a:gd name="T96" fmla="*/ 34 w 229"/>
                  <a:gd name="T97" fmla="*/ 0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9" h="316">
                    <a:moveTo>
                      <a:pt x="34" y="0"/>
                    </a:moveTo>
                    <a:cubicBezTo>
                      <a:pt x="35" y="1"/>
                      <a:pt x="36" y="2"/>
                      <a:pt x="37" y="2"/>
                    </a:cubicBezTo>
                    <a:cubicBezTo>
                      <a:pt x="48" y="12"/>
                      <a:pt x="58" y="22"/>
                      <a:pt x="69" y="32"/>
                    </a:cubicBezTo>
                    <a:cubicBezTo>
                      <a:pt x="71" y="34"/>
                      <a:pt x="72" y="36"/>
                      <a:pt x="73" y="38"/>
                    </a:cubicBezTo>
                    <a:cubicBezTo>
                      <a:pt x="86" y="63"/>
                      <a:pt x="94" y="89"/>
                      <a:pt x="99" y="117"/>
                    </a:cubicBezTo>
                    <a:cubicBezTo>
                      <a:pt x="99" y="120"/>
                      <a:pt x="100" y="124"/>
                      <a:pt x="101" y="128"/>
                    </a:cubicBezTo>
                    <a:cubicBezTo>
                      <a:pt x="103" y="133"/>
                      <a:pt x="107" y="134"/>
                      <a:pt x="112" y="132"/>
                    </a:cubicBezTo>
                    <a:cubicBezTo>
                      <a:pt x="115" y="130"/>
                      <a:pt x="117" y="129"/>
                      <a:pt x="120" y="127"/>
                    </a:cubicBezTo>
                    <a:cubicBezTo>
                      <a:pt x="128" y="121"/>
                      <a:pt x="136" y="115"/>
                      <a:pt x="145" y="109"/>
                    </a:cubicBezTo>
                    <a:cubicBezTo>
                      <a:pt x="147" y="108"/>
                      <a:pt x="148" y="106"/>
                      <a:pt x="148" y="103"/>
                    </a:cubicBezTo>
                    <a:cubicBezTo>
                      <a:pt x="148" y="95"/>
                      <a:pt x="148" y="88"/>
                      <a:pt x="148" y="80"/>
                    </a:cubicBezTo>
                    <a:cubicBezTo>
                      <a:pt x="148" y="75"/>
                      <a:pt x="153" y="69"/>
                      <a:pt x="159" y="69"/>
                    </a:cubicBezTo>
                    <a:cubicBezTo>
                      <a:pt x="160" y="69"/>
                      <a:pt x="162" y="70"/>
                      <a:pt x="162" y="71"/>
                    </a:cubicBezTo>
                    <a:cubicBezTo>
                      <a:pt x="163" y="72"/>
                      <a:pt x="164" y="73"/>
                      <a:pt x="164" y="75"/>
                    </a:cubicBezTo>
                    <a:cubicBezTo>
                      <a:pt x="164" y="79"/>
                      <a:pt x="167" y="83"/>
                      <a:pt x="171" y="86"/>
                    </a:cubicBezTo>
                    <a:cubicBezTo>
                      <a:pt x="181" y="94"/>
                      <a:pt x="192" y="100"/>
                      <a:pt x="204" y="104"/>
                    </a:cubicBezTo>
                    <a:cubicBezTo>
                      <a:pt x="208" y="106"/>
                      <a:pt x="209" y="108"/>
                      <a:pt x="209" y="112"/>
                    </a:cubicBezTo>
                    <a:cubicBezTo>
                      <a:pt x="210" y="140"/>
                      <a:pt x="196" y="160"/>
                      <a:pt x="169" y="170"/>
                    </a:cubicBezTo>
                    <a:cubicBezTo>
                      <a:pt x="156" y="175"/>
                      <a:pt x="142" y="177"/>
                      <a:pt x="128" y="175"/>
                    </a:cubicBezTo>
                    <a:cubicBezTo>
                      <a:pt x="119" y="173"/>
                      <a:pt x="112" y="182"/>
                      <a:pt x="114" y="190"/>
                    </a:cubicBezTo>
                    <a:cubicBezTo>
                      <a:pt x="114" y="192"/>
                      <a:pt x="115" y="194"/>
                      <a:pt x="115" y="196"/>
                    </a:cubicBezTo>
                    <a:cubicBezTo>
                      <a:pt x="118" y="203"/>
                      <a:pt x="118" y="211"/>
                      <a:pt x="115" y="219"/>
                    </a:cubicBezTo>
                    <a:cubicBezTo>
                      <a:pt x="114" y="222"/>
                      <a:pt x="112" y="224"/>
                      <a:pt x="109" y="226"/>
                    </a:cubicBezTo>
                    <a:cubicBezTo>
                      <a:pt x="101" y="231"/>
                      <a:pt x="95" y="238"/>
                      <a:pt x="89" y="246"/>
                    </a:cubicBezTo>
                    <a:cubicBezTo>
                      <a:pt x="84" y="254"/>
                      <a:pt x="85" y="258"/>
                      <a:pt x="95" y="260"/>
                    </a:cubicBezTo>
                    <a:cubicBezTo>
                      <a:pt x="101" y="261"/>
                      <a:pt x="107" y="261"/>
                      <a:pt x="113" y="259"/>
                    </a:cubicBezTo>
                    <a:cubicBezTo>
                      <a:pt x="125" y="256"/>
                      <a:pt x="137" y="252"/>
                      <a:pt x="148" y="248"/>
                    </a:cubicBezTo>
                    <a:cubicBezTo>
                      <a:pt x="155" y="245"/>
                      <a:pt x="162" y="243"/>
                      <a:pt x="170" y="243"/>
                    </a:cubicBezTo>
                    <a:cubicBezTo>
                      <a:pt x="176" y="242"/>
                      <a:pt x="182" y="240"/>
                      <a:pt x="187" y="237"/>
                    </a:cubicBezTo>
                    <a:cubicBezTo>
                      <a:pt x="195" y="234"/>
                      <a:pt x="203" y="230"/>
                      <a:pt x="212" y="229"/>
                    </a:cubicBezTo>
                    <a:cubicBezTo>
                      <a:pt x="214" y="229"/>
                      <a:pt x="217" y="229"/>
                      <a:pt x="220" y="229"/>
                    </a:cubicBezTo>
                    <a:cubicBezTo>
                      <a:pt x="226" y="230"/>
                      <a:pt x="229" y="236"/>
                      <a:pt x="227" y="241"/>
                    </a:cubicBezTo>
                    <a:cubicBezTo>
                      <a:pt x="223" y="250"/>
                      <a:pt x="218" y="259"/>
                      <a:pt x="214" y="267"/>
                    </a:cubicBezTo>
                    <a:cubicBezTo>
                      <a:pt x="211" y="271"/>
                      <a:pt x="207" y="274"/>
                      <a:pt x="203" y="277"/>
                    </a:cubicBezTo>
                    <a:cubicBezTo>
                      <a:pt x="194" y="282"/>
                      <a:pt x="184" y="286"/>
                      <a:pt x="174" y="289"/>
                    </a:cubicBezTo>
                    <a:cubicBezTo>
                      <a:pt x="163" y="292"/>
                      <a:pt x="151" y="295"/>
                      <a:pt x="140" y="298"/>
                    </a:cubicBezTo>
                    <a:cubicBezTo>
                      <a:pt x="136" y="299"/>
                      <a:pt x="131" y="298"/>
                      <a:pt x="127" y="298"/>
                    </a:cubicBezTo>
                    <a:cubicBezTo>
                      <a:pt x="122" y="298"/>
                      <a:pt x="119" y="299"/>
                      <a:pt x="116" y="301"/>
                    </a:cubicBezTo>
                    <a:cubicBezTo>
                      <a:pt x="97" y="315"/>
                      <a:pt x="74" y="316"/>
                      <a:pt x="55" y="304"/>
                    </a:cubicBezTo>
                    <a:cubicBezTo>
                      <a:pt x="51" y="301"/>
                      <a:pt x="47" y="297"/>
                      <a:pt x="44" y="292"/>
                    </a:cubicBezTo>
                    <a:cubicBezTo>
                      <a:pt x="37" y="281"/>
                      <a:pt x="32" y="269"/>
                      <a:pt x="27" y="257"/>
                    </a:cubicBezTo>
                    <a:cubicBezTo>
                      <a:pt x="26" y="255"/>
                      <a:pt x="26" y="254"/>
                      <a:pt x="25" y="252"/>
                    </a:cubicBezTo>
                    <a:cubicBezTo>
                      <a:pt x="20" y="241"/>
                      <a:pt x="17" y="230"/>
                      <a:pt x="18" y="217"/>
                    </a:cubicBezTo>
                    <a:cubicBezTo>
                      <a:pt x="19" y="215"/>
                      <a:pt x="18" y="213"/>
                      <a:pt x="18" y="210"/>
                    </a:cubicBezTo>
                    <a:cubicBezTo>
                      <a:pt x="12" y="187"/>
                      <a:pt x="6" y="163"/>
                      <a:pt x="1" y="140"/>
                    </a:cubicBezTo>
                    <a:cubicBezTo>
                      <a:pt x="0" y="138"/>
                      <a:pt x="0" y="136"/>
                      <a:pt x="0" y="134"/>
                    </a:cubicBezTo>
                    <a:cubicBezTo>
                      <a:pt x="6" y="106"/>
                      <a:pt x="12" y="78"/>
                      <a:pt x="18" y="50"/>
                    </a:cubicBezTo>
                    <a:cubicBezTo>
                      <a:pt x="22" y="35"/>
                      <a:pt x="26" y="19"/>
                      <a:pt x="32" y="4"/>
                    </a:cubicBezTo>
                    <a:cubicBezTo>
                      <a:pt x="33" y="2"/>
                      <a:pt x="33" y="1"/>
                      <a:pt x="3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2" name="Freeform 13">
                <a:extLst>
                  <a:ext uri="{FF2B5EF4-FFF2-40B4-BE49-F238E27FC236}">
                    <a16:creationId xmlns:a16="http://schemas.microsoft.com/office/drawing/2014/main" id="{E842F311-7DA4-44B7-A236-43EEB282428F}"/>
                  </a:ext>
                </a:extLst>
              </p:cNvPr>
              <p:cNvSpPr>
                <a:spLocks/>
              </p:cNvSpPr>
              <p:nvPr/>
            </p:nvSpPr>
            <p:spPr bwMode="auto">
              <a:xfrm>
                <a:off x="6355912" y="2792272"/>
                <a:ext cx="772117" cy="855416"/>
              </a:xfrm>
              <a:custGeom>
                <a:avLst/>
                <a:gdLst>
                  <a:gd name="T0" fmla="*/ 194 w 271"/>
                  <a:gd name="T1" fmla="*/ 98 h 300"/>
                  <a:gd name="T2" fmla="*/ 236 w 271"/>
                  <a:gd name="T3" fmla="*/ 96 h 300"/>
                  <a:gd name="T4" fmla="*/ 237 w 271"/>
                  <a:gd name="T5" fmla="*/ 111 h 300"/>
                  <a:gd name="T6" fmla="*/ 175 w 271"/>
                  <a:gd name="T7" fmla="*/ 150 h 300"/>
                  <a:gd name="T8" fmla="*/ 169 w 271"/>
                  <a:gd name="T9" fmla="*/ 195 h 300"/>
                  <a:gd name="T10" fmla="*/ 177 w 271"/>
                  <a:gd name="T11" fmla="*/ 299 h 300"/>
                  <a:gd name="T12" fmla="*/ 159 w 271"/>
                  <a:gd name="T13" fmla="*/ 285 h 300"/>
                  <a:gd name="T14" fmla="*/ 150 w 271"/>
                  <a:gd name="T15" fmla="*/ 266 h 300"/>
                  <a:gd name="T16" fmla="*/ 133 w 271"/>
                  <a:gd name="T17" fmla="*/ 260 h 300"/>
                  <a:gd name="T18" fmla="*/ 132 w 271"/>
                  <a:gd name="T19" fmla="*/ 243 h 300"/>
                  <a:gd name="T20" fmla="*/ 149 w 271"/>
                  <a:gd name="T21" fmla="*/ 232 h 300"/>
                  <a:gd name="T22" fmla="*/ 139 w 271"/>
                  <a:gd name="T23" fmla="*/ 197 h 300"/>
                  <a:gd name="T24" fmla="*/ 117 w 271"/>
                  <a:gd name="T25" fmla="*/ 216 h 300"/>
                  <a:gd name="T26" fmla="*/ 101 w 271"/>
                  <a:gd name="T27" fmla="*/ 235 h 300"/>
                  <a:gd name="T28" fmla="*/ 26 w 271"/>
                  <a:gd name="T29" fmla="*/ 293 h 300"/>
                  <a:gd name="T30" fmla="*/ 0 w 271"/>
                  <a:gd name="T31" fmla="*/ 243 h 300"/>
                  <a:gd name="T32" fmla="*/ 9 w 271"/>
                  <a:gd name="T33" fmla="*/ 237 h 300"/>
                  <a:gd name="T34" fmla="*/ 32 w 271"/>
                  <a:gd name="T35" fmla="*/ 234 h 300"/>
                  <a:gd name="T36" fmla="*/ 59 w 271"/>
                  <a:gd name="T37" fmla="*/ 219 h 300"/>
                  <a:gd name="T38" fmla="*/ 116 w 271"/>
                  <a:gd name="T39" fmla="*/ 185 h 300"/>
                  <a:gd name="T40" fmla="*/ 145 w 271"/>
                  <a:gd name="T41" fmla="*/ 155 h 300"/>
                  <a:gd name="T42" fmla="*/ 133 w 271"/>
                  <a:gd name="T43" fmla="*/ 142 h 300"/>
                  <a:gd name="T44" fmla="*/ 145 w 271"/>
                  <a:gd name="T45" fmla="*/ 112 h 300"/>
                  <a:gd name="T46" fmla="*/ 143 w 271"/>
                  <a:gd name="T47" fmla="*/ 104 h 300"/>
                  <a:gd name="T48" fmla="*/ 124 w 271"/>
                  <a:gd name="T49" fmla="*/ 108 h 300"/>
                  <a:gd name="T50" fmla="*/ 121 w 271"/>
                  <a:gd name="T51" fmla="*/ 140 h 300"/>
                  <a:gd name="T52" fmla="*/ 87 w 271"/>
                  <a:gd name="T53" fmla="*/ 188 h 300"/>
                  <a:gd name="T54" fmla="*/ 73 w 271"/>
                  <a:gd name="T55" fmla="*/ 176 h 300"/>
                  <a:gd name="T56" fmla="*/ 67 w 271"/>
                  <a:gd name="T57" fmla="*/ 159 h 300"/>
                  <a:gd name="T58" fmla="*/ 66 w 271"/>
                  <a:gd name="T59" fmla="*/ 63 h 300"/>
                  <a:gd name="T60" fmla="*/ 72 w 271"/>
                  <a:gd name="T61" fmla="*/ 47 h 300"/>
                  <a:gd name="T62" fmla="*/ 88 w 271"/>
                  <a:gd name="T63" fmla="*/ 55 h 300"/>
                  <a:gd name="T64" fmla="*/ 109 w 271"/>
                  <a:gd name="T65" fmla="*/ 63 h 300"/>
                  <a:gd name="T66" fmla="*/ 160 w 271"/>
                  <a:gd name="T67" fmla="*/ 28 h 300"/>
                  <a:gd name="T68" fmla="*/ 187 w 271"/>
                  <a:gd name="T69" fmla="*/ 16 h 300"/>
                  <a:gd name="T70" fmla="*/ 258 w 271"/>
                  <a:gd name="T71" fmla="*/ 4 h 300"/>
                  <a:gd name="T72" fmla="*/ 271 w 271"/>
                  <a:gd name="T73" fmla="*/ 16 h 300"/>
                  <a:gd name="T74" fmla="*/ 248 w 271"/>
                  <a:gd name="T75" fmla="*/ 37 h 300"/>
                  <a:gd name="T76" fmla="*/ 215 w 271"/>
                  <a:gd name="T77" fmla="*/ 67 h 300"/>
                  <a:gd name="T78" fmla="*/ 186 w 271"/>
                  <a:gd name="T79" fmla="*/ 95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71" h="300">
                    <a:moveTo>
                      <a:pt x="185" y="102"/>
                    </a:moveTo>
                    <a:cubicBezTo>
                      <a:pt x="188" y="101"/>
                      <a:pt x="191" y="99"/>
                      <a:pt x="194" y="98"/>
                    </a:cubicBezTo>
                    <a:cubicBezTo>
                      <a:pt x="200" y="94"/>
                      <a:pt x="206" y="91"/>
                      <a:pt x="213" y="90"/>
                    </a:cubicBezTo>
                    <a:cubicBezTo>
                      <a:pt x="221" y="89"/>
                      <a:pt x="229" y="92"/>
                      <a:pt x="236" y="96"/>
                    </a:cubicBezTo>
                    <a:cubicBezTo>
                      <a:pt x="237" y="97"/>
                      <a:pt x="238" y="98"/>
                      <a:pt x="239" y="99"/>
                    </a:cubicBezTo>
                    <a:cubicBezTo>
                      <a:pt x="242" y="103"/>
                      <a:pt x="242" y="108"/>
                      <a:pt x="237" y="111"/>
                    </a:cubicBezTo>
                    <a:cubicBezTo>
                      <a:pt x="220" y="127"/>
                      <a:pt x="200" y="139"/>
                      <a:pt x="179" y="148"/>
                    </a:cubicBezTo>
                    <a:cubicBezTo>
                      <a:pt x="178" y="149"/>
                      <a:pt x="176" y="149"/>
                      <a:pt x="175" y="150"/>
                    </a:cubicBezTo>
                    <a:cubicBezTo>
                      <a:pt x="167" y="153"/>
                      <a:pt x="164" y="159"/>
                      <a:pt x="163" y="168"/>
                    </a:cubicBezTo>
                    <a:cubicBezTo>
                      <a:pt x="163" y="177"/>
                      <a:pt x="165" y="187"/>
                      <a:pt x="169" y="195"/>
                    </a:cubicBezTo>
                    <a:cubicBezTo>
                      <a:pt x="182" y="226"/>
                      <a:pt x="186" y="259"/>
                      <a:pt x="185" y="292"/>
                    </a:cubicBezTo>
                    <a:cubicBezTo>
                      <a:pt x="185" y="298"/>
                      <a:pt x="183" y="300"/>
                      <a:pt x="177" y="299"/>
                    </a:cubicBezTo>
                    <a:cubicBezTo>
                      <a:pt x="171" y="299"/>
                      <a:pt x="165" y="297"/>
                      <a:pt x="161" y="292"/>
                    </a:cubicBezTo>
                    <a:cubicBezTo>
                      <a:pt x="159" y="290"/>
                      <a:pt x="159" y="287"/>
                      <a:pt x="159" y="285"/>
                    </a:cubicBezTo>
                    <a:cubicBezTo>
                      <a:pt x="159" y="284"/>
                      <a:pt x="159" y="282"/>
                      <a:pt x="159" y="281"/>
                    </a:cubicBezTo>
                    <a:cubicBezTo>
                      <a:pt x="159" y="274"/>
                      <a:pt x="156" y="269"/>
                      <a:pt x="150" y="266"/>
                    </a:cubicBezTo>
                    <a:cubicBezTo>
                      <a:pt x="146" y="263"/>
                      <a:pt x="141" y="262"/>
                      <a:pt x="136" y="260"/>
                    </a:cubicBezTo>
                    <a:cubicBezTo>
                      <a:pt x="135" y="260"/>
                      <a:pt x="134" y="260"/>
                      <a:pt x="133" y="260"/>
                    </a:cubicBezTo>
                    <a:cubicBezTo>
                      <a:pt x="129" y="258"/>
                      <a:pt x="126" y="255"/>
                      <a:pt x="126" y="252"/>
                    </a:cubicBezTo>
                    <a:cubicBezTo>
                      <a:pt x="125" y="248"/>
                      <a:pt x="128" y="244"/>
                      <a:pt x="132" y="243"/>
                    </a:cubicBezTo>
                    <a:cubicBezTo>
                      <a:pt x="134" y="242"/>
                      <a:pt x="136" y="242"/>
                      <a:pt x="138" y="242"/>
                    </a:cubicBezTo>
                    <a:cubicBezTo>
                      <a:pt x="144" y="241"/>
                      <a:pt x="147" y="238"/>
                      <a:pt x="149" y="232"/>
                    </a:cubicBezTo>
                    <a:cubicBezTo>
                      <a:pt x="153" y="220"/>
                      <a:pt x="151" y="208"/>
                      <a:pt x="144" y="197"/>
                    </a:cubicBezTo>
                    <a:cubicBezTo>
                      <a:pt x="142" y="195"/>
                      <a:pt x="141" y="195"/>
                      <a:pt x="139" y="197"/>
                    </a:cubicBezTo>
                    <a:cubicBezTo>
                      <a:pt x="138" y="197"/>
                      <a:pt x="137" y="198"/>
                      <a:pt x="136" y="199"/>
                    </a:cubicBezTo>
                    <a:cubicBezTo>
                      <a:pt x="129" y="205"/>
                      <a:pt x="123" y="210"/>
                      <a:pt x="117" y="216"/>
                    </a:cubicBezTo>
                    <a:cubicBezTo>
                      <a:pt x="112" y="220"/>
                      <a:pt x="108" y="225"/>
                      <a:pt x="105" y="231"/>
                    </a:cubicBezTo>
                    <a:cubicBezTo>
                      <a:pt x="104" y="232"/>
                      <a:pt x="103" y="233"/>
                      <a:pt x="101" y="235"/>
                    </a:cubicBezTo>
                    <a:cubicBezTo>
                      <a:pt x="84" y="253"/>
                      <a:pt x="66" y="270"/>
                      <a:pt x="48" y="288"/>
                    </a:cubicBezTo>
                    <a:cubicBezTo>
                      <a:pt x="41" y="296"/>
                      <a:pt x="35" y="297"/>
                      <a:pt x="26" y="293"/>
                    </a:cubicBezTo>
                    <a:cubicBezTo>
                      <a:pt x="20" y="291"/>
                      <a:pt x="16" y="287"/>
                      <a:pt x="13" y="282"/>
                    </a:cubicBezTo>
                    <a:cubicBezTo>
                      <a:pt x="4" y="271"/>
                      <a:pt x="1" y="257"/>
                      <a:pt x="0" y="243"/>
                    </a:cubicBezTo>
                    <a:cubicBezTo>
                      <a:pt x="0" y="240"/>
                      <a:pt x="1" y="239"/>
                      <a:pt x="3" y="239"/>
                    </a:cubicBezTo>
                    <a:cubicBezTo>
                      <a:pt x="5" y="238"/>
                      <a:pt x="7" y="237"/>
                      <a:pt x="9" y="237"/>
                    </a:cubicBezTo>
                    <a:cubicBezTo>
                      <a:pt x="13" y="235"/>
                      <a:pt x="16" y="235"/>
                      <a:pt x="20" y="237"/>
                    </a:cubicBezTo>
                    <a:cubicBezTo>
                      <a:pt x="24" y="239"/>
                      <a:pt x="28" y="238"/>
                      <a:pt x="32" y="234"/>
                    </a:cubicBezTo>
                    <a:cubicBezTo>
                      <a:pt x="34" y="233"/>
                      <a:pt x="37" y="231"/>
                      <a:pt x="39" y="230"/>
                    </a:cubicBezTo>
                    <a:cubicBezTo>
                      <a:pt x="46" y="226"/>
                      <a:pt x="52" y="222"/>
                      <a:pt x="59" y="219"/>
                    </a:cubicBezTo>
                    <a:cubicBezTo>
                      <a:pt x="60" y="218"/>
                      <a:pt x="62" y="217"/>
                      <a:pt x="63" y="216"/>
                    </a:cubicBezTo>
                    <a:cubicBezTo>
                      <a:pt x="81" y="206"/>
                      <a:pt x="98" y="195"/>
                      <a:pt x="116" y="185"/>
                    </a:cubicBezTo>
                    <a:cubicBezTo>
                      <a:pt x="122" y="181"/>
                      <a:pt x="128" y="177"/>
                      <a:pt x="134" y="172"/>
                    </a:cubicBezTo>
                    <a:cubicBezTo>
                      <a:pt x="139" y="168"/>
                      <a:pt x="143" y="163"/>
                      <a:pt x="145" y="155"/>
                    </a:cubicBezTo>
                    <a:cubicBezTo>
                      <a:pt x="143" y="155"/>
                      <a:pt x="142" y="154"/>
                      <a:pt x="140" y="154"/>
                    </a:cubicBezTo>
                    <a:cubicBezTo>
                      <a:pt x="134" y="152"/>
                      <a:pt x="132" y="148"/>
                      <a:pt x="133" y="142"/>
                    </a:cubicBezTo>
                    <a:cubicBezTo>
                      <a:pt x="134" y="140"/>
                      <a:pt x="135" y="137"/>
                      <a:pt x="136" y="135"/>
                    </a:cubicBezTo>
                    <a:cubicBezTo>
                      <a:pt x="139" y="127"/>
                      <a:pt x="142" y="119"/>
                      <a:pt x="145" y="112"/>
                    </a:cubicBezTo>
                    <a:cubicBezTo>
                      <a:pt x="145" y="111"/>
                      <a:pt x="146" y="110"/>
                      <a:pt x="146" y="109"/>
                    </a:cubicBezTo>
                    <a:cubicBezTo>
                      <a:pt x="147" y="105"/>
                      <a:pt x="146" y="104"/>
                      <a:pt x="143" y="104"/>
                    </a:cubicBezTo>
                    <a:cubicBezTo>
                      <a:pt x="140" y="104"/>
                      <a:pt x="138" y="104"/>
                      <a:pt x="135" y="105"/>
                    </a:cubicBezTo>
                    <a:cubicBezTo>
                      <a:pt x="132" y="106"/>
                      <a:pt x="128" y="107"/>
                      <a:pt x="124" y="108"/>
                    </a:cubicBezTo>
                    <a:cubicBezTo>
                      <a:pt x="122" y="109"/>
                      <a:pt x="121" y="111"/>
                      <a:pt x="121" y="113"/>
                    </a:cubicBezTo>
                    <a:cubicBezTo>
                      <a:pt x="121" y="122"/>
                      <a:pt x="121" y="131"/>
                      <a:pt x="121" y="140"/>
                    </a:cubicBezTo>
                    <a:cubicBezTo>
                      <a:pt x="121" y="142"/>
                      <a:pt x="120" y="144"/>
                      <a:pt x="119" y="146"/>
                    </a:cubicBezTo>
                    <a:cubicBezTo>
                      <a:pt x="108" y="160"/>
                      <a:pt x="98" y="174"/>
                      <a:pt x="87" y="188"/>
                    </a:cubicBezTo>
                    <a:cubicBezTo>
                      <a:pt x="87" y="189"/>
                      <a:pt x="86" y="189"/>
                      <a:pt x="86" y="190"/>
                    </a:cubicBezTo>
                    <a:cubicBezTo>
                      <a:pt x="81" y="185"/>
                      <a:pt x="77" y="181"/>
                      <a:pt x="73" y="176"/>
                    </a:cubicBezTo>
                    <a:cubicBezTo>
                      <a:pt x="70" y="173"/>
                      <a:pt x="69" y="170"/>
                      <a:pt x="69" y="166"/>
                    </a:cubicBezTo>
                    <a:cubicBezTo>
                      <a:pt x="68" y="164"/>
                      <a:pt x="68" y="161"/>
                      <a:pt x="67" y="159"/>
                    </a:cubicBezTo>
                    <a:cubicBezTo>
                      <a:pt x="58" y="138"/>
                      <a:pt x="57" y="117"/>
                      <a:pt x="63" y="95"/>
                    </a:cubicBezTo>
                    <a:cubicBezTo>
                      <a:pt x="67" y="84"/>
                      <a:pt x="67" y="74"/>
                      <a:pt x="66" y="63"/>
                    </a:cubicBezTo>
                    <a:cubicBezTo>
                      <a:pt x="66" y="60"/>
                      <a:pt x="66" y="57"/>
                      <a:pt x="66" y="54"/>
                    </a:cubicBezTo>
                    <a:cubicBezTo>
                      <a:pt x="66" y="50"/>
                      <a:pt x="68" y="47"/>
                      <a:pt x="72" y="47"/>
                    </a:cubicBezTo>
                    <a:cubicBezTo>
                      <a:pt x="75" y="46"/>
                      <a:pt x="78" y="47"/>
                      <a:pt x="80" y="48"/>
                    </a:cubicBezTo>
                    <a:cubicBezTo>
                      <a:pt x="83" y="50"/>
                      <a:pt x="85" y="52"/>
                      <a:pt x="88" y="55"/>
                    </a:cubicBezTo>
                    <a:cubicBezTo>
                      <a:pt x="90" y="57"/>
                      <a:pt x="91" y="59"/>
                      <a:pt x="93" y="61"/>
                    </a:cubicBezTo>
                    <a:cubicBezTo>
                      <a:pt x="99" y="66"/>
                      <a:pt x="103" y="67"/>
                      <a:pt x="109" y="63"/>
                    </a:cubicBezTo>
                    <a:cubicBezTo>
                      <a:pt x="117" y="58"/>
                      <a:pt x="125" y="53"/>
                      <a:pt x="133" y="48"/>
                    </a:cubicBezTo>
                    <a:cubicBezTo>
                      <a:pt x="142" y="41"/>
                      <a:pt x="151" y="35"/>
                      <a:pt x="160" y="28"/>
                    </a:cubicBezTo>
                    <a:cubicBezTo>
                      <a:pt x="163" y="25"/>
                      <a:pt x="167" y="24"/>
                      <a:pt x="171" y="23"/>
                    </a:cubicBezTo>
                    <a:cubicBezTo>
                      <a:pt x="177" y="23"/>
                      <a:pt x="182" y="20"/>
                      <a:pt x="187" y="16"/>
                    </a:cubicBezTo>
                    <a:cubicBezTo>
                      <a:pt x="196" y="6"/>
                      <a:pt x="208" y="2"/>
                      <a:pt x="221" y="1"/>
                    </a:cubicBezTo>
                    <a:cubicBezTo>
                      <a:pt x="233" y="0"/>
                      <a:pt x="246" y="0"/>
                      <a:pt x="258" y="4"/>
                    </a:cubicBezTo>
                    <a:cubicBezTo>
                      <a:pt x="261" y="5"/>
                      <a:pt x="264" y="7"/>
                      <a:pt x="267" y="9"/>
                    </a:cubicBezTo>
                    <a:cubicBezTo>
                      <a:pt x="270" y="10"/>
                      <a:pt x="271" y="13"/>
                      <a:pt x="271" y="16"/>
                    </a:cubicBezTo>
                    <a:cubicBezTo>
                      <a:pt x="271" y="18"/>
                      <a:pt x="271" y="19"/>
                      <a:pt x="269" y="21"/>
                    </a:cubicBezTo>
                    <a:cubicBezTo>
                      <a:pt x="262" y="26"/>
                      <a:pt x="255" y="31"/>
                      <a:pt x="248" y="37"/>
                    </a:cubicBezTo>
                    <a:cubicBezTo>
                      <a:pt x="240" y="43"/>
                      <a:pt x="232" y="50"/>
                      <a:pt x="226" y="58"/>
                    </a:cubicBezTo>
                    <a:cubicBezTo>
                      <a:pt x="223" y="62"/>
                      <a:pt x="219" y="65"/>
                      <a:pt x="215" y="67"/>
                    </a:cubicBezTo>
                    <a:cubicBezTo>
                      <a:pt x="213" y="68"/>
                      <a:pt x="212" y="69"/>
                      <a:pt x="211" y="70"/>
                    </a:cubicBezTo>
                    <a:cubicBezTo>
                      <a:pt x="202" y="79"/>
                      <a:pt x="194" y="87"/>
                      <a:pt x="186" y="95"/>
                    </a:cubicBezTo>
                    <a:cubicBezTo>
                      <a:pt x="184" y="97"/>
                      <a:pt x="183" y="99"/>
                      <a:pt x="185" y="10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3" name="Freeform 14">
                <a:extLst>
                  <a:ext uri="{FF2B5EF4-FFF2-40B4-BE49-F238E27FC236}">
                    <a16:creationId xmlns:a16="http://schemas.microsoft.com/office/drawing/2014/main" id="{170B97E9-7C5C-402F-9D53-9AA87182C27F}"/>
                  </a:ext>
                </a:extLst>
              </p:cNvPr>
              <p:cNvSpPr>
                <a:spLocks/>
              </p:cNvSpPr>
              <p:nvPr/>
            </p:nvSpPr>
            <p:spPr bwMode="auto">
              <a:xfrm>
                <a:off x="9143222" y="3099837"/>
                <a:ext cx="797747" cy="506201"/>
              </a:xfrm>
              <a:custGeom>
                <a:avLst/>
                <a:gdLst>
                  <a:gd name="T0" fmla="*/ 16 w 280"/>
                  <a:gd name="T1" fmla="*/ 133 h 178"/>
                  <a:gd name="T2" fmla="*/ 14 w 280"/>
                  <a:gd name="T3" fmla="*/ 124 h 178"/>
                  <a:gd name="T4" fmla="*/ 2 w 280"/>
                  <a:gd name="T5" fmla="*/ 103 h 178"/>
                  <a:gd name="T6" fmla="*/ 6 w 280"/>
                  <a:gd name="T7" fmla="*/ 81 h 178"/>
                  <a:gd name="T8" fmla="*/ 16 w 280"/>
                  <a:gd name="T9" fmla="*/ 77 h 178"/>
                  <a:gd name="T10" fmla="*/ 22 w 280"/>
                  <a:gd name="T11" fmla="*/ 77 h 178"/>
                  <a:gd name="T12" fmla="*/ 40 w 280"/>
                  <a:gd name="T13" fmla="*/ 71 h 178"/>
                  <a:gd name="T14" fmla="*/ 54 w 280"/>
                  <a:gd name="T15" fmla="*/ 64 h 178"/>
                  <a:gd name="T16" fmla="*/ 63 w 280"/>
                  <a:gd name="T17" fmla="*/ 61 h 178"/>
                  <a:gd name="T18" fmla="*/ 144 w 280"/>
                  <a:gd name="T19" fmla="*/ 25 h 178"/>
                  <a:gd name="T20" fmla="*/ 169 w 280"/>
                  <a:gd name="T21" fmla="*/ 16 h 178"/>
                  <a:gd name="T22" fmla="*/ 186 w 280"/>
                  <a:gd name="T23" fmla="*/ 13 h 178"/>
                  <a:gd name="T24" fmla="*/ 209 w 280"/>
                  <a:gd name="T25" fmla="*/ 9 h 178"/>
                  <a:gd name="T26" fmla="*/ 224 w 280"/>
                  <a:gd name="T27" fmla="*/ 3 h 178"/>
                  <a:gd name="T28" fmla="*/ 233 w 280"/>
                  <a:gd name="T29" fmla="*/ 0 h 178"/>
                  <a:gd name="T30" fmla="*/ 265 w 280"/>
                  <a:gd name="T31" fmla="*/ 5 h 178"/>
                  <a:gd name="T32" fmla="*/ 274 w 280"/>
                  <a:gd name="T33" fmla="*/ 29 h 178"/>
                  <a:gd name="T34" fmla="*/ 256 w 280"/>
                  <a:gd name="T35" fmla="*/ 50 h 178"/>
                  <a:gd name="T36" fmla="*/ 245 w 280"/>
                  <a:gd name="T37" fmla="*/ 53 h 178"/>
                  <a:gd name="T38" fmla="*/ 220 w 280"/>
                  <a:gd name="T39" fmla="*/ 56 h 178"/>
                  <a:gd name="T40" fmla="*/ 213 w 280"/>
                  <a:gd name="T41" fmla="*/ 58 h 178"/>
                  <a:gd name="T42" fmla="*/ 208 w 280"/>
                  <a:gd name="T43" fmla="*/ 67 h 178"/>
                  <a:gd name="T44" fmla="*/ 210 w 280"/>
                  <a:gd name="T45" fmla="*/ 76 h 178"/>
                  <a:gd name="T46" fmla="*/ 218 w 280"/>
                  <a:gd name="T47" fmla="*/ 92 h 178"/>
                  <a:gd name="T48" fmla="*/ 224 w 280"/>
                  <a:gd name="T49" fmla="*/ 115 h 178"/>
                  <a:gd name="T50" fmla="*/ 220 w 280"/>
                  <a:gd name="T51" fmla="*/ 146 h 178"/>
                  <a:gd name="T52" fmla="*/ 197 w 280"/>
                  <a:gd name="T53" fmla="*/ 163 h 178"/>
                  <a:gd name="T54" fmla="*/ 189 w 280"/>
                  <a:gd name="T55" fmla="*/ 163 h 178"/>
                  <a:gd name="T56" fmla="*/ 181 w 280"/>
                  <a:gd name="T57" fmla="*/ 167 h 178"/>
                  <a:gd name="T58" fmla="*/ 178 w 280"/>
                  <a:gd name="T59" fmla="*/ 170 h 178"/>
                  <a:gd name="T60" fmla="*/ 156 w 280"/>
                  <a:gd name="T61" fmla="*/ 175 h 178"/>
                  <a:gd name="T62" fmla="*/ 140 w 280"/>
                  <a:gd name="T63" fmla="*/ 166 h 178"/>
                  <a:gd name="T64" fmla="*/ 126 w 280"/>
                  <a:gd name="T65" fmla="*/ 162 h 178"/>
                  <a:gd name="T66" fmla="*/ 119 w 280"/>
                  <a:gd name="T67" fmla="*/ 160 h 178"/>
                  <a:gd name="T68" fmla="*/ 113 w 280"/>
                  <a:gd name="T69" fmla="*/ 150 h 178"/>
                  <a:gd name="T70" fmla="*/ 115 w 280"/>
                  <a:gd name="T71" fmla="*/ 147 h 178"/>
                  <a:gd name="T72" fmla="*/ 122 w 280"/>
                  <a:gd name="T73" fmla="*/ 147 h 178"/>
                  <a:gd name="T74" fmla="*/ 166 w 280"/>
                  <a:gd name="T75" fmla="*/ 141 h 178"/>
                  <a:gd name="T76" fmla="*/ 185 w 280"/>
                  <a:gd name="T77" fmla="*/ 129 h 178"/>
                  <a:gd name="T78" fmla="*/ 188 w 280"/>
                  <a:gd name="T79" fmla="*/ 120 h 178"/>
                  <a:gd name="T80" fmla="*/ 185 w 280"/>
                  <a:gd name="T81" fmla="*/ 92 h 178"/>
                  <a:gd name="T82" fmla="*/ 184 w 280"/>
                  <a:gd name="T83" fmla="*/ 77 h 178"/>
                  <a:gd name="T84" fmla="*/ 179 w 280"/>
                  <a:gd name="T85" fmla="*/ 71 h 178"/>
                  <a:gd name="T86" fmla="*/ 163 w 280"/>
                  <a:gd name="T87" fmla="*/ 75 h 178"/>
                  <a:gd name="T88" fmla="*/ 158 w 280"/>
                  <a:gd name="T89" fmla="*/ 79 h 178"/>
                  <a:gd name="T90" fmla="*/ 145 w 280"/>
                  <a:gd name="T91" fmla="*/ 82 h 178"/>
                  <a:gd name="T92" fmla="*/ 116 w 280"/>
                  <a:gd name="T93" fmla="*/ 91 h 178"/>
                  <a:gd name="T94" fmla="*/ 80 w 280"/>
                  <a:gd name="T95" fmla="*/ 118 h 178"/>
                  <a:gd name="T96" fmla="*/ 52 w 280"/>
                  <a:gd name="T97" fmla="*/ 135 h 178"/>
                  <a:gd name="T98" fmla="*/ 22 w 280"/>
                  <a:gd name="T99" fmla="*/ 136 h 178"/>
                  <a:gd name="T100" fmla="*/ 18 w 280"/>
                  <a:gd name="T101" fmla="*/ 134 h 178"/>
                  <a:gd name="T102" fmla="*/ 16 w 280"/>
                  <a:gd name="T103" fmla="*/ 133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0" h="178">
                    <a:moveTo>
                      <a:pt x="16" y="133"/>
                    </a:moveTo>
                    <a:cubicBezTo>
                      <a:pt x="18" y="129"/>
                      <a:pt x="16" y="127"/>
                      <a:pt x="14" y="124"/>
                    </a:cubicBezTo>
                    <a:cubicBezTo>
                      <a:pt x="9" y="118"/>
                      <a:pt x="5" y="111"/>
                      <a:pt x="2" y="103"/>
                    </a:cubicBezTo>
                    <a:cubicBezTo>
                      <a:pt x="0" y="95"/>
                      <a:pt x="1" y="88"/>
                      <a:pt x="6" y="81"/>
                    </a:cubicBezTo>
                    <a:cubicBezTo>
                      <a:pt x="9" y="78"/>
                      <a:pt x="12" y="76"/>
                      <a:pt x="16" y="77"/>
                    </a:cubicBezTo>
                    <a:cubicBezTo>
                      <a:pt x="18" y="77"/>
                      <a:pt x="20" y="76"/>
                      <a:pt x="22" y="77"/>
                    </a:cubicBezTo>
                    <a:cubicBezTo>
                      <a:pt x="29" y="79"/>
                      <a:pt x="36" y="76"/>
                      <a:pt x="40" y="71"/>
                    </a:cubicBezTo>
                    <a:cubicBezTo>
                      <a:pt x="44" y="67"/>
                      <a:pt x="49" y="65"/>
                      <a:pt x="54" y="64"/>
                    </a:cubicBezTo>
                    <a:cubicBezTo>
                      <a:pt x="57" y="64"/>
                      <a:pt x="60" y="62"/>
                      <a:pt x="63" y="61"/>
                    </a:cubicBezTo>
                    <a:cubicBezTo>
                      <a:pt x="89" y="47"/>
                      <a:pt x="116" y="35"/>
                      <a:pt x="144" y="25"/>
                    </a:cubicBezTo>
                    <a:cubicBezTo>
                      <a:pt x="152" y="22"/>
                      <a:pt x="161" y="19"/>
                      <a:pt x="169" y="16"/>
                    </a:cubicBezTo>
                    <a:cubicBezTo>
                      <a:pt x="174" y="14"/>
                      <a:pt x="180" y="14"/>
                      <a:pt x="186" y="13"/>
                    </a:cubicBezTo>
                    <a:cubicBezTo>
                      <a:pt x="194" y="12"/>
                      <a:pt x="201" y="11"/>
                      <a:pt x="209" y="9"/>
                    </a:cubicBezTo>
                    <a:cubicBezTo>
                      <a:pt x="214" y="8"/>
                      <a:pt x="219" y="5"/>
                      <a:pt x="224" y="3"/>
                    </a:cubicBezTo>
                    <a:cubicBezTo>
                      <a:pt x="227" y="1"/>
                      <a:pt x="230" y="0"/>
                      <a:pt x="233" y="0"/>
                    </a:cubicBezTo>
                    <a:cubicBezTo>
                      <a:pt x="244" y="0"/>
                      <a:pt x="255" y="1"/>
                      <a:pt x="265" y="5"/>
                    </a:cubicBezTo>
                    <a:cubicBezTo>
                      <a:pt x="276" y="9"/>
                      <a:pt x="280" y="19"/>
                      <a:pt x="274" y="29"/>
                    </a:cubicBezTo>
                    <a:cubicBezTo>
                      <a:pt x="270" y="38"/>
                      <a:pt x="263" y="45"/>
                      <a:pt x="256" y="50"/>
                    </a:cubicBezTo>
                    <a:cubicBezTo>
                      <a:pt x="252" y="53"/>
                      <a:pt x="249" y="53"/>
                      <a:pt x="245" y="53"/>
                    </a:cubicBezTo>
                    <a:cubicBezTo>
                      <a:pt x="236" y="54"/>
                      <a:pt x="228" y="55"/>
                      <a:pt x="220" y="56"/>
                    </a:cubicBezTo>
                    <a:cubicBezTo>
                      <a:pt x="218" y="57"/>
                      <a:pt x="215" y="57"/>
                      <a:pt x="213" y="58"/>
                    </a:cubicBezTo>
                    <a:cubicBezTo>
                      <a:pt x="209" y="60"/>
                      <a:pt x="208" y="63"/>
                      <a:pt x="208" y="67"/>
                    </a:cubicBezTo>
                    <a:cubicBezTo>
                      <a:pt x="208" y="70"/>
                      <a:pt x="209" y="73"/>
                      <a:pt x="210" y="76"/>
                    </a:cubicBezTo>
                    <a:cubicBezTo>
                      <a:pt x="213" y="82"/>
                      <a:pt x="215" y="87"/>
                      <a:pt x="218" y="92"/>
                    </a:cubicBezTo>
                    <a:cubicBezTo>
                      <a:pt x="221" y="100"/>
                      <a:pt x="224" y="107"/>
                      <a:pt x="224" y="115"/>
                    </a:cubicBezTo>
                    <a:cubicBezTo>
                      <a:pt x="224" y="126"/>
                      <a:pt x="223" y="136"/>
                      <a:pt x="220" y="146"/>
                    </a:cubicBezTo>
                    <a:cubicBezTo>
                      <a:pt x="216" y="157"/>
                      <a:pt x="209" y="162"/>
                      <a:pt x="197" y="163"/>
                    </a:cubicBezTo>
                    <a:cubicBezTo>
                      <a:pt x="194" y="163"/>
                      <a:pt x="192" y="163"/>
                      <a:pt x="189" y="163"/>
                    </a:cubicBezTo>
                    <a:cubicBezTo>
                      <a:pt x="186" y="163"/>
                      <a:pt x="183" y="163"/>
                      <a:pt x="181" y="167"/>
                    </a:cubicBezTo>
                    <a:cubicBezTo>
                      <a:pt x="180" y="168"/>
                      <a:pt x="179" y="169"/>
                      <a:pt x="178" y="170"/>
                    </a:cubicBezTo>
                    <a:cubicBezTo>
                      <a:pt x="171" y="176"/>
                      <a:pt x="164" y="178"/>
                      <a:pt x="156" y="175"/>
                    </a:cubicBezTo>
                    <a:cubicBezTo>
                      <a:pt x="151" y="172"/>
                      <a:pt x="145" y="169"/>
                      <a:pt x="140" y="166"/>
                    </a:cubicBezTo>
                    <a:cubicBezTo>
                      <a:pt x="136" y="163"/>
                      <a:pt x="132" y="162"/>
                      <a:pt x="126" y="162"/>
                    </a:cubicBezTo>
                    <a:cubicBezTo>
                      <a:pt x="124" y="162"/>
                      <a:pt x="121" y="163"/>
                      <a:pt x="119" y="160"/>
                    </a:cubicBezTo>
                    <a:cubicBezTo>
                      <a:pt x="116" y="157"/>
                      <a:pt x="114" y="154"/>
                      <a:pt x="113" y="150"/>
                    </a:cubicBezTo>
                    <a:cubicBezTo>
                      <a:pt x="112" y="148"/>
                      <a:pt x="113" y="147"/>
                      <a:pt x="115" y="147"/>
                    </a:cubicBezTo>
                    <a:cubicBezTo>
                      <a:pt x="117" y="147"/>
                      <a:pt x="120" y="147"/>
                      <a:pt x="122" y="147"/>
                    </a:cubicBezTo>
                    <a:cubicBezTo>
                      <a:pt x="137" y="148"/>
                      <a:pt x="152" y="146"/>
                      <a:pt x="166" y="141"/>
                    </a:cubicBezTo>
                    <a:cubicBezTo>
                      <a:pt x="173" y="138"/>
                      <a:pt x="179" y="134"/>
                      <a:pt x="185" y="129"/>
                    </a:cubicBezTo>
                    <a:cubicBezTo>
                      <a:pt x="188" y="126"/>
                      <a:pt x="189" y="123"/>
                      <a:pt x="188" y="120"/>
                    </a:cubicBezTo>
                    <a:cubicBezTo>
                      <a:pt x="187" y="111"/>
                      <a:pt x="186" y="102"/>
                      <a:pt x="185" y="92"/>
                    </a:cubicBezTo>
                    <a:cubicBezTo>
                      <a:pt x="184" y="87"/>
                      <a:pt x="184" y="82"/>
                      <a:pt x="184" y="77"/>
                    </a:cubicBezTo>
                    <a:cubicBezTo>
                      <a:pt x="184" y="73"/>
                      <a:pt x="183" y="71"/>
                      <a:pt x="179" y="71"/>
                    </a:cubicBezTo>
                    <a:cubicBezTo>
                      <a:pt x="173" y="70"/>
                      <a:pt x="168" y="70"/>
                      <a:pt x="163" y="75"/>
                    </a:cubicBezTo>
                    <a:cubicBezTo>
                      <a:pt x="162" y="76"/>
                      <a:pt x="160" y="77"/>
                      <a:pt x="158" y="79"/>
                    </a:cubicBezTo>
                    <a:cubicBezTo>
                      <a:pt x="154" y="81"/>
                      <a:pt x="150" y="83"/>
                      <a:pt x="145" y="82"/>
                    </a:cubicBezTo>
                    <a:cubicBezTo>
                      <a:pt x="134" y="82"/>
                      <a:pt x="124" y="85"/>
                      <a:pt x="116" y="91"/>
                    </a:cubicBezTo>
                    <a:cubicBezTo>
                      <a:pt x="104" y="100"/>
                      <a:pt x="92" y="109"/>
                      <a:pt x="80" y="118"/>
                    </a:cubicBezTo>
                    <a:cubicBezTo>
                      <a:pt x="71" y="124"/>
                      <a:pt x="62" y="131"/>
                      <a:pt x="52" y="135"/>
                    </a:cubicBezTo>
                    <a:cubicBezTo>
                      <a:pt x="42" y="139"/>
                      <a:pt x="32" y="140"/>
                      <a:pt x="22" y="136"/>
                    </a:cubicBezTo>
                    <a:cubicBezTo>
                      <a:pt x="20" y="136"/>
                      <a:pt x="19" y="135"/>
                      <a:pt x="18" y="134"/>
                    </a:cubicBezTo>
                    <a:cubicBezTo>
                      <a:pt x="17" y="134"/>
                      <a:pt x="17" y="134"/>
                      <a:pt x="16" y="1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4" name="Freeform 15">
                <a:extLst>
                  <a:ext uri="{FF2B5EF4-FFF2-40B4-BE49-F238E27FC236}">
                    <a16:creationId xmlns:a16="http://schemas.microsoft.com/office/drawing/2014/main" id="{8F85E7F0-D6E4-48F0-A113-2A9E57A84215}"/>
                  </a:ext>
                </a:extLst>
              </p:cNvPr>
              <p:cNvSpPr>
                <a:spLocks/>
              </p:cNvSpPr>
              <p:nvPr/>
            </p:nvSpPr>
            <p:spPr bwMode="auto">
              <a:xfrm>
                <a:off x="6548140" y="2449465"/>
                <a:ext cx="605519" cy="323584"/>
              </a:xfrm>
              <a:custGeom>
                <a:avLst/>
                <a:gdLst>
                  <a:gd name="T0" fmla="*/ 197 w 212"/>
                  <a:gd name="T1" fmla="*/ 0 h 114"/>
                  <a:gd name="T2" fmla="*/ 205 w 212"/>
                  <a:gd name="T3" fmla="*/ 0 h 114"/>
                  <a:gd name="T4" fmla="*/ 211 w 212"/>
                  <a:gd name="T5" fmla="*/ 9 h 114"/>
                  <a:gd name="T6" fmla="*/ 191 w 212"/>
                  <a:gd name="T7" fmla="*/ 29 h 114"/>
                  <a:gd name="T8" fmla="*/ 187 w 212"/>
                  <a:gd name="T9" fmla="*/ 29 h 114"/>
                  <a:gd name="T10" fmla="*/ 174 w 212"/>
                  <a:gd name="T11" fmla="*/ 33 h 114"/>
                  <a:gd name="T12" fmla="*/ 132 w 212"/>
                  <a:gd name="T13" fmla="*/ 67 h 114"/>
                  <a:gd name="T14" fmla="*/ 109 w 212"/>
                  <a:gd name="T15" fmla="*/ 91 h 114"/>
                  <a:gd name="T16" fmla="*/ 71 w 212"/>
                  <a:gd name="T17" fmla="*/ 112 h 114"/>
                  <a:gd name="T18" fmla="*/ 40 w 212"/>
                  <a:gd name="T19" fmla="*/ 108 h 114"/>
                  <a:gd name="T20" fmla="*/ 9 w 212"/>
                  <a:gd name="T21" fmla="*/ 90 h 114"/>
                  <a:gd name="T22" fmla="*/ 8 w 212"/>
                  <a:gd name="T23" fmla="*/ 89 h 114"/>
                  <a:gd name="T24" fmla="*/ 11 w 212"/>
                  <a:gd name="T25" fmla="*/ 64 h 114"/>
                  <a:gd name="T26" fmla="*/ 15 w 212"/>
                  <a:gd name="T27" fmla="*/ 62 h 114"/>
                  <a:gd name="T28" fmla="*/ 114 w 212"/>
                  <a:gd name="T29" fmla="*/ 23 h 114"/>
                  <a:gd name="T30" fmla="*/ 130 w 212"/>
                  <a:gd name="T31" fmla="*/ 18 h 114"/>
                  <a:gd name="T32" fmla="*/ 164 w 212"/>
                  <a:gd name="T33" fmla="*/ 7 h 114"/>
                  <a:gd name="T34" fmla="*/ 197 w 212"/>
                  <a:gd name="T35"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2" h="114">
                    <a:moveTo>
                      <a:pt x="197" y="0"/>
                    </a:moveTo>
                    <a:cubicBezTo>
                      <a:pt x="199" y="0"/>
                      <a:pt x="202" y="0"/>
                      <a:pt x="205" y="0"/>
                    </a:cubicBezTo>
                    <a:cubicBezTo>
                      <a:pt x="209" y="1"/>
                      <a:pt x="212" y="5"/>
                      <a:pt x="211" y="9"/>
                    </a:cubicBezTo>
                    <a:cubicBezTo>
                      <a:pt x="207" y="18"/>
                      <a:pt x="200" y="25"/>
                      <a:pt x="191" y="29"/>
                    </a:cubicBezTo>
                    <a:cubicBezTo>
                      <a:pt x="189" y="29"/>
                      <a:pt x="188" y="29"/>
                      <a:pt x="187" y="29"/>
                    </a:cubicBezTo>
                    <a:cubicBezTo>
                      <a:pt x="182" y="28"/>
                      <a:pt x="178" y="30"/>
                      <a:pt x="174" y="33"/>
                    </a:cubicBezTo>
                    <a:cubicBezTo>
                      <a:pt x="158" y="43"/>
                      <a:pt x="144" y="54"/>
                      <a:pt x="132" y="67"/>
                    </a:cubicBezTo>
                    <a:cubicBezTo>
                      <a:pt x="124" y="75"/>
                      <a:pt x="116" y="83"/>
                      <a:pt x="109" y="91"/>
                    </a:cubicBezTo>
                    <a:cubicBezTo>
                      <a:pt x="99" y="102"/>
                      <a:pt x="86" y="110"/>
                      <a:pt x="71" y="112"/>
                    </a:cubicBezTo>
                    <a:cubicBezTo>
                      <a:pt x="61" y="114"/>
                      <a:pt x="50" y="112"/>
                      <a:pt x="40" y="108"/>
                    </a:cubicBezTo>
                    <a:cubicBezTo>
                      <a:pt x="29" y="104"/>
                      <a:pt x="19" y="98"/>
                      <a:pt x="9" y="90"/>
                    </a:cubicBezTo>
                    <a:cubicBezTo>
                      <a:pt x="9" y="90"/>
                      <a:pt x="9" y="89"/>
                      <a:pt x="8" y="89"/>
                    </a:cubicBezTo>
                    <a:cubicBezTo>
                      <a:pt x="0" y="81"/>
                      <a:pt x="2" y="70"/>
                      <a:pt x="11" y="64"/>
                    </a:cubicBezTo>
                    <a:cubicBezTo>
                      <a:pt x="12" y="63"/>
                      <a:pt x="14" y="63"/>
                      <a:pt x="15" y="62"/>
                    </a:cubicBezTo>
                    <a:cubicBezTo>
                      <a:pt x="48" y="49"/>
                      <a:pt x="81" y="36"/>
                      <a:pt x="114" y="23"/>
                    </a:cubicBezTo>
                    <a:cubicBezTo>
                      <a:pt x="119" y="21"/>
                      <a:pt x="125" y="19"/>
                      <a:pt x="130" y="18"/>
                    </a:cubicBezTo>
                    <a:cubicBezTo>
                      <a:pt x="142" y="15"/>
                      <a:pt x="153" y="12"/>
                      <a:pt x="164" y="7"/>
                    </a:cubicBezTo>
                    <a:cubicBezTo>
                      <a:pt x="175" y="2"/>
                      <a:pt x="186" y="0"/>
                      <a:pt x="19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5" name="Freeform 16">
                <a:extLst>
                  <a:ext uri="{FF2B5EF4-FFF2-40B4-BE49-F238E27FC236}">
                    <a16:creationId xmlns:a16="http://schemas.microsoft.com/office/drawing/2014/main" id="{9AA89938-51FC-49D9-8A20-AE9CA39EDED4}"/>
                  </a:ext>
                </a:extLst>
              </p:cNvPr>
              <p:cNvSpPr>
                <a:spLocks/>
              </p:cNvSpPr>
              <p:nvPr/>
            </p:nvSpPr>
            <p:spPr bwMode="auto">
              <a:xfrm>
                <a:off x="6746776" y="2048989"/>
                <a:ext cx="323584" cy="358826"/>
              </a:xfrm>
              <a:custGeom>
                <a:avLst/>
                <a:gdLst>
                  <a:gd name="T0" fmla="*/ 114 w 114"/>
                  <a:gd name="T1" fmla="*/ 70 h 126"/>
                  <a:gd name="T2" fmla="*/ 101 w 114"/>
                  <a:gd name="T3" fmla="*/ 91 h 126"/>
                  <a:gd name="T4" fmla="*/ 78 w 114"/>
                  <a:gd name="T5" fmla="*/ 97 h 126"/>
                  <a:gd name="T6" fmla="*/ 58 w 114"/>
                  <a:gd name="T7" fmla="*/ 106 h 126"/>
                  <a:gd name="T8" fmla="*/ 40 w 114"/>
                  <a:gd name="T9" fmla="*/ 121 h 126"/>
                  <a:gd name="T10" fmla="*/ 31 w 114"/>
                  <a:gd name="T11" fmla="*/ 125 h 126"/>
                  <a:gd name="T12" fmla="*/ 23 w 114"/>
                  <a:gd name="T13" fmla="*/ 122 h 126"/>
                  <a:gd name="T14" fmla="*/ 23 w 114"/>
                  <a:gd name="T15" fmla="*/ 112 h 126"/>
                  <a:gd name="T16" fmla="*/ 26 w 114"/>
                  <a:gd name="T17" fmla="*/ 68 h 126"/>
                  <a:gd name="T18" fmla="*/ 16 w 114"/>
                  <a:gd name="T19" fmla="*/ 50 h 126"/>
                  <a:gd name="T20" fmla="*/ 11 w 114"/>
                  <a:gd name="T21" fmla="*/ 39 h 126"/>
                  <a:gd name="T22" fmla="*/ 3 w 114"/>
                  <a:gd name="T23" fmla="*/ 21 h 126"/>
                  <a:gd name="T24" fmla="*/ 3 w 114"/>
                  <a:gd name="T25" fmla="*/ 6 h 126"/>
                  <a:gd name="T26" fmla="*/ 12 w 114"/>
                  <a:gd name="T27" fmla="*/ 0 h 126"/>
                  <a:gd name="T28" fmla="*/ 18 w 114"/>
                  <a:gd name="T29" fmla="*/ 1 h 126"/>
                  <a:gd name="T30" fmla="*/ 50 w 114"/>
                  <a:gd name="T31" fmla="*/ 12 h 126"/>
                  <a:gd name="T32" fmla="*/ 86 w 114"/>
                  <a:gd name="T33" fmla="*/ 31 h 126"/>
                  <a:gd name="T34" fmla="*/ 106 w 114"/>
                  <a:gd name="T35" fmla="*/ 48 h 126"/>
                  <a:gd name="T36" fmla="*/ 114 w 114"/>
                  <a:gd name="T37" fmla="*/ 7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4" h="126">
                    <a:moveTo>
                      <a:pt x="114" y="70"/>
                    </a:moveTo>
                    <a:cubicBezTo>
                      <a:pt x="114" y="79"/>
                      <a:pt x="109" y="86"/>
                      <a:pt x="101" y="91"/>
                    </a:cubicBezTo>
                    <a:cubicBezTo>
                      <a:pt x="94" y="95"/>
                      <a:pt x="86" y="97"/>
                      <a:pt x="78" y="97"/>
                    </a:cubicBezTo>
                    <a:cubicBezTo>
                      <a:pt x="64" y="97"/>
                      <a:pt x="66" y="98"/>
                      <a:pt x="58" y="106"/>
                    </a:cubicBezTo>
                    <a:cubicBezTo>
                      <a:pt x="52" y="111"/>
                      <a:pt x="46" y="116"/>
                      <a:pt x="40" y="121"/>
                    </a:cubicBezTo>
                    <a:cubicBezTo>
                      <a:pt x="38" y="123"/>
                      <a:pt x="35" y="124"/>
                      <a:pt x="31" y="125"/>
                    </a:cubicBezTo>
                    <a:cubicBezTo>
                      <a:pt x="28" y="126"/>
                      <a:pt x="25" y="125"/>
                      <a:pt x="23" y="122"/>
                    </a:cubicBezTo>
                    <a:cubicBezTo>
                      <a:pt x="22" y="118"/>
                      <a:pt x="21" y="115"/>
                      <a:pt x="23" y="112"/>
                    </a:cubicBezTo>
                    <a:cubicBezTo>
                      <a:pt x="33" y="98"/>
                      <a:pt x="33" y="83"/>
                      <a:pt x="26" y="68"/>
                    </a:cubicBezTo>
                    <a:cubicBezTo>
                      <a:pt x="23" y="61"/>
                      <a:pt x="19" y="56"/>
                      <a:pt x="16" y="50"/>
                    </a:cubicBezTo>
                    <a:cubicBezTo>
                      <a:pt x="14" y="46"/>
                      <a:pt x="12" y="43"/>
                      <a:pt x="11" y="39"/>
                    </a:cubicBezTo>
                    <a:cubicBezTo>
                      <a:pt x="9" y="33"/>
                      <a:pt x="7" y="27"/>
                      <a:pt x="3" y="21"/>
                    </a:cubicBezTo>
                    <a:cubicBezTo>
                      <a:pt x="0" y="17"/>
                      <a:pt x="0" y="12"/>
                      <a:pt x="3" y="6"/>
                    </a:cubicBezTo>
                    <a:cubicBezTo>
                      <a:pt x="5" y="2"/>
                      <a:pt x="8" y="0"/>
                      <a:pt x="12" y="0"/>
                    </a:cubicBezTo>
                    <a:cubicBezTo>
                      <a:pt x="14" y="0"/>
                      <a:pt x="16" y="1"/>
                      <a:pt x="18" y="1"/>
                    </a:cubicBezTo>
                    <a:cubicBezTo>
                      <a:pt x="29" y="3"/>
                      <a:pt x="40" y="7"/>
                      <a:pt x="50" y="12"/>
                    </a:cubicBezTo>
                    <a:cubicBezTo>
                      <a:pt x="62" y="19"/>
                      <a:pt x="74" y="25"/>
                      <a:pt x="86" y="31"/>
                    </a:cubicBezTo>
                    <a:cubicBezTo>
                      <a:pt x="94" y="36"/>
                      <a:pt x="101" y="41"/>
                      <a:pt x="106" y="48"/>
                    </a:cubicBezTo>
                    <a:cubicBezTo>
                      <a:pt x="111" y="54"/>
                      <a:pt x="114" y="61"/>
                      <a:pt x="114" y="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6" name="Freeform 24">
                <a:extLst>
                  <a:ext uri="{FF2B5EF4-FFF2-40B4-BE49-F238E27FC236}">
                    <a16:creationId xmlns:a16="http://schemas.microsoft.com/office/drawing/2014/main" id="{1DA43A21-B3DE-46D7-8042-B68A4F8A950B}"/>
                  </a:ext>
                </a:extLst>
              </p:cNvPr>
              <p:cNvSpPr>
                <a:spLocks/>
              </p:cNvSpPr>
              <p:nvPr/>
            </p:nvSpPr>
            <p:spPr bwMode="auto">
              <a:xfrm>
                <a:off x="9216909" y="2378981"/>
                <a:ext cx="317177" cy="429310"/>
              </a:xfrm>
              <a:custGeom>
                <a:avLst/>
                <a:gdLst>
                  <a:gd name="T0" fmla="*/ 111 w 111"/>
                  <a:gd name="T1" fmla="*/ 118 h 150"/>
                  <a:gd name="T2" fmla="*/ 108 w 111"/>
                  <a:gd name="T3" fmla="*/ 125 h 150"/>
                  <a:gd name="T4" fmla="*/ 94 w 111"/>
                  <a:gd name="T5" fmla="*/ 142 h 150"/>
                  <a:gd name="T6" fmla="*/ 80 w 111"/>
                  <a:gd name="T7" fmla="*/ 149 h 150"/>
                  <a:gd name="T8" fmla="*/ 72 w 111"/>
                  <a:gd name="T9" fmla="*/ 144 h 150"/>
                  <a:gd name="T10" fmla="*/ 66 w 111"/>
                  <a:gd name="T11" fmla="*/ 117 h 150"/>
                  <a:gd name="T12" fmla="*/ 59 w 111"/>
                  <a:gd name="T13" fmla="*/ 90 h 150"/>
                  <a:gd name="T14" fmla="*/ 50 w 111"/>
                  <a:gd name="T15" fmla="*/ 75 h 150"/>
                  <a:gd name="T16" fmla="*/ 19 w 111"/>
                  <a:gd name="T17" fmla="*/ 40 h 150"/>
                  <a:gd name="T18" fmla="*/ 6 w 111"/>
                  <a:gd name="T19" fmla="*/ 27 h 150"/>
                  <a:gd name="T20" fmla="*/ 0 w 111"/>
                  <a:gd name="T21" fmla="*/ 10 h 150"/>
                  <a:gd name="T22" fmla="*/ 0 w 111"/>
                  <a:gd name="T23" fmla="*/ 8 h 150"/>
                  <a:gd name="T24" fmla="*/ 9 w 111"/>
                  <a:gd name="T25" fmla="*/ 2 h 150"/>
                  <a:gd name="T26" fmla="*/ 18 w 111"/>
                  <a:gd name="T27" fmla="*/ 7 h 150"/>
                  <a:gd name="T28" fmla="*/ 27 w 111"/>
                  <a:gd name="T29" fmla="*/ 15 h 150"/>
                  <a:gd name="T30" fmla="*/ 44 w 111"/>
                  <a:gd name="T31" fmla="*/ 26 h 150"/>
                  <a:gd name="T32" fmla="*/ 85 w 111"/>
                  <a:gd name="T33" fmla="*/ 57 h 150"/>
                  <a:gd name="T34" fmla="*/ 110 w 111"/>
                  <a:gd name="T35" fmla="*/ 114 h 150"/>
                  <a:gd name="T36" fmla="*/ 110 w 111"/>
                  <a:gd name="T37" fmla="*/ 117 h 150"/>
                  <a:gd name="T38" fmla="*/ 111 w 111"/>
                  <a:gd name="T39" fmla="*/ 118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1" h="150">
                    <a:moveTo>
                      <a:pt x="111" y="118"/>
                    </a:moveTo>
                    <a:cubicBezTo>
                      <a:pt x="110" y="120"/>
                      <a:pt x="109" y="123"/>
                      <a:pt x="108" y="125"/>
                    </a:cubicBezTo>
                    <a:cubicBezTo>
                      <a:pt x="103" y="131"/>
                      <a:pt x="99" y="136"/>
                      <a:pt x="94" y="142"/>
                    </a:cubicBezTo>
                    <a:cubicBezTo>
                      <a:pt x="90" y="146"/>
                      <a:pt x="86" y="148"/>
                      <a:pt x="80" y="149"/>
                    </a:cubicBezTo>
                    <a:cubicBezTo>
                      <a:pt x="75" y="150"/>
                      <a:pt x="73" y="149"/>
                      <a:pt x="72" y="144"/>
                    </a:cubicBezTo>
                    <a:cubicBezTo>
                      <a:pt x="70" y="135"/>
                      <a:pt x="68" y="126"/>
                      <a:pt x="66" y="117"/>
                    </a:cubicBezTo>
                    <a:cubicBezTo>
                      <a:pt x="64" y="108"/>
                      <a:pt x="63" y="99"/>
                      <a:pt x="59" y="90"/>
                    </a:cubicBezTo>
                    <a:cubicBezTo>
                      <a:pt x="57" y="85"/>
                      <a:pt x="54" y="80"/>
                      <a:pt x="50" y="75"/>
                    </a:cubicBezTo>
                    <a:cubicBezTo>
                      <a:pt x="40" y="63"/>
                      <a:pt x="29" y="51"/>
                      <a:pt x="19" y="40"/>
                    </a:cubicBezTo>
                    <a:cubicBezTo>
                      <a:pt x="15" y="35"/>
                      <a:pt x="11" y="31"/>
                      <a:pt x="6" y="27"/>
                    </a:cubicBezTo>
                    <a:cubicBezTo>
                      <a:pt x="1" y="22"/>
                      <a:pt x="0" y="17"/>
                      <a:pt x="0" y="10"/>
                    </a:cubicBezTo>
                    <a:cubicBezTo>
                      <a:pt x="0" y="9"/>
                      <a:pt x="0" y="9"/>
                      <a:pt x="0" y="8"/>
                    </a:cubicBezTo>
                    <a:cubicBezTo>
                      <a:pt x="2" y="1"/>
                      <a:pt x="3" y="0"/>
                      <a:pt x="9" y="2"/>
                    </a:cubicBezTo>
                    <a:cubicBezTo>
                      <a:pt x="12" y="4"/>
                      <a:pt x="15" y="5"/>
                      <a:pt x="18" y="7"/>
                    </a:cubicBezTo>
                    <a:cubicBezTo>
                      <a:pt x="21" y="10"/>
                      <a:pt x="24" y="12"/>
                      <a:pt x="27" y="15"/>
                    </a:cubicBezTo>
                    <a:cubicBezTo>
                      <a:pt x="32" y="20"/>
                      <a:pt x="38" y="24"/>
                      <a:pt x="44" y="26"/>
                    </a:cubicBezTo>
                    <a:cubicBezTo>
                      <a:pt x="61" y="33"/>
                      <a:pt x="74" y="43"/>
                      <a:pt x="85" y="57"/>
                    </a:cubicBezTo>
                    <a:cubicBezTo>
                      <a:pt x="98" y="73"/>
                      <a:pt x="107" y="92"/>
                      <a:pt x="110" y="114"/>
                    </a:cubicBezTo>
                    <a:cubicBezTo>
                      <a:pt x="110" y="115"/>
                      <a:pt x="110" y="116"/>
                      <a:pt x="110" y="117"/>
                    </a:cubicBezTo>
                    <a:cubicBezTo>
                      <a:pt x="110" y="117"/>
                      <a:pt x="110" y="118"/>
                      <a:pt x="111" y="1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7" name="Freeform 26">
                <a:extLst>
                  <a:ext uri="{FF2B5EF4-FFF2-40B4-BE49-F238E27FC236}">
                    <a16:creationId xmlns:a16="http://schemas.microsoft.com/office/drawing/2014/main" id="{6DFF31B1-CB8C-4F29-A011-B6B43254D88F}"/>
                  </a:ext>
                </a:extLst>
              </p:cNvPr>
              <p:cNvSpPr>
                <a:spLocks/>
              </p:cNvSpPr>
              <p:nvPr/>
            </p:nvSpPr>
            <p:spPr bwMode="auto">
              <a:xfrm>
                <a:off x="7022303" y="3189544"/>
                <a:ext cx="230674" cy="281935"/>
              </a:xfrm>
              <a:custGeom>
                <a:avLst/>
                <a:gdLst>
                  <a:gd name="T0" fmla="*/ 0 w 81"/>
                  <a:gd name="T1" fmla="*/ 18 h 99"/>
                  <a:gd name="T2" fmla="*/ 1 w 81"/>
                  <a:gd name="T3" fmla="*/ 9 h 99"/>
                  <a:gd name="T4" fmla="*/ 11 w 81"/>
                  <a:gd name="T5" fmla="*/ 1 h 99"/>
                  <a:gd name="T6" fmla="*/ 50 w 81"/>
                  <a:gd name="T7" fmla="*/ 12 h 99"/>
                  <a:gd name="T8" fmla="*/ 78 w 81"/>
                  <a:gd name="T9" fmla="*/ 44 h 99"/>
                  <a:gd name="T10" fmla="*/ 80 w 81"/>
                  <a:gd name="T11" fmla="*/ 51 h 99"/>
                  <a:gd name="T12" fmla="*/ 77 w 81"/>
                  <a:gd name="T13" fmla="*/ 79 h 99"/>
                  <a:gd name="T14" fmla="*/ 43 w 81"/>
                  <a:gd name="T15" fmla="*/ 92 h 99"/>
                  <a:gd name="T16" fmla="*/ 30 w 81"/>
                  <a:gd name="T17" fmla="*/ 81 h 99"/>
                  <a:gd name="T18" fmla="*/ 12 w 81"/>
                  <a:gd name="T19" fmla="*/ 60 h 99"/>
                  <a:gd name="T20" fmla="*/ 1 w 81"/>
                  <a:gd name="T21" fmla="*/ 24 h 99"/>
                  <a:gd name="T22" fmla="*/ 1 w 81"/>
                  <a:gd name="T23" fmla="*/ 18 h 99"/>
                  <a:gd name="T24" fmla="*/ 0 w 81"/>
                  <a:gd name="T25" fmla="*/ 18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1" h="99">
                    <a:moveTo>
                      <a:pt x="0" y="18"/>
                    </a:moveTo>
                    <a:cubicBezTo>
                      <a:pt x="1" y="15"/>
                      <a:pt x="1" y="12"/>
                      <a:pt x="1" y="9"/>
                    </a:cubicBezTo>
                    <a:cubicBezTo>
                      <a:pt x="2" y="4"/>
                      <a:pt x="5" y="1"/>
                      <a:pt x="11" y="1"/>
                    </a:cubicBezTo>
                    <a:cubicBezTo>
                      <a:pt x="25" y="0"/>
                      <a:pt x="39" y="2"/>
                      <a:pt x="50" y="12"/>
                    </a:cubicBezTo>
                    <a:cubicBezTo>
                      <a:pt x="62" y="21"/>
                      <a:pt x="70" y="32"/>
                      <a:pt x="78" y="44"/>
                    </a:cubicBezTo>
                    <a:cubicBezTo>
                      <a:pt x="79" y="46"/>
                      <a:pt x="80" y="49"/>
                      <a:pt x="80" y="51"/>
                    </a:cubicBezTo>
                    <a:cubicBezTo>
                      <a:pt x="81" y="61"/>
                      <a:pt x="80" y="70"/>
                      <a:pt x="77" y="79"/>
                    </a:cubicBezTo>
                    <a:cubicBezTo>
                      <a:pt x="74" y="89"/>
                      <a:pt x="57" y="99"/>
                      <a:pt x="43" y="92"/>
                    </a:cubicBezTo>
                    <a:cubicBezTo>
                      <a:pt x="38" y="89"/>
                      <a:pt x="33" y="86"/>
                      <a:pt x="30" y="81"/>
                    </a:cubicBezTo>
                    <a:cubicBezTo>
                      <a:pt x="24" y="74"/>
                      <a:pt x="18" y="67"/>
                      <a:pt x="12" y="60"/>
                    </a:cubicBezTo>
                    <a:cubicBezTo>
                      <a:pt x="4" y="49"/>
                      <a:pt x="2" y="37"/>
                      <a:pt x="1" y="24"/>
                    </a:cubicBezTo>
                    <a:cubicBezTo>
                      <a:pt x="1" y="22"/>
                      <a:pt x="1" y="20"/>
                      <a:pt x="1" y="18"/>
                    </a:cubicBezTo>
                    <a:cubicBezTo>
                      <a:pt x="1" y="18"/>
                      <a:pt x="1" y="18"/>
                      <a:pt x="0"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8" name="Freeform 28">
                <a:extLst>
                  <a:ext uri="{FF2B5EF4-FFF2-40B4-BE49-F238E27FC236}">
                    <a16:creationId xmlns:a16="http://schemas.microsoft.com/office/drawing/2014/main" id="{B14ACCE6-5193-44FD-9E60-94C9373CFBD8}"/>
                  </a:ext>
                </a:extLst>
              </p:cNvPr>
              <p:cNvSpPr>
                <a:spLocks/>
              </p:cNvSpPr>
              <p:nvPr/>
            </p:nvSpPr>
            <p:spPr bwMode="auto">
              <a:xfrm>
                <a:off x="8502460" y="3122264"/>
                <a:ext cx="246693" cy="285139"/>
              </a:xfrm>
              <a:custGeom>
                <a:avLst/>
                <a:gdLst>
                  <a:gd name="T0" fmla="*/ 38 w 87"/>
                  <a:gd name="T1" fmla="*/ 100 h 100"/>
                  <a:gd name="T2" fmla="*/ 27 w 87"/>
                  <a:gd name="T3" fmla="*/ 98 h 100"/>
                  <a:gd name="T4" fmla="*/ 22 w 87"/>
                  <a:gd name="T5" fmla="*/ 91 h 100"/>
                  <a:gd name="T6" fmla="*/ 17 w 87"/>
                  <a:gd name="T7" fmla="*/ 65 h 100"/>
                  <a:gd name="T8" fmla="*/ 1 w 87"/>
                  <a:gd name="T9" fmla="*/ 16 h 100"/>
                  <a:gd name="T10" fmla="*/ 0 w 87"/>
                  <a:gd name="T11" fmla="*/ 4 h 100"/>
                  <a:gd name="T12" fmla="*/ 4 w 87"/>
                  <a:gd name="T13" fmla="*/ 0 h 100"/>
                  <a:gd name="T14" fmla="*/ 12 w 87"/>
                  <a:gd name="T15" fmla="*/ 0 h 100"/>
                  <a:gd name="T16" fmla="*/ 20 w 87"/>
                  <a:gd name="T17" fmla="*/ 4 h 100"/>
                  <a:gd name="T18" fmla="*/ 31 w 87"/>
                  <a:gd name="T19" fmla="*/ 12 h 100"/>
                  <a:gd name="T20" fmla="*/ 65 w 87"/>
                  <a:gd name="T21" fmla="*/ 41 h 100"/>
                  <a:gd name="T22" fmla="*/ 78 w 87"/>
                  <a:gd name="T23" fmla="*/ 56 h 100"/>
                  <a:gd name="T24" fmla="*/ 73 w 87"/>
                  <a:gd name="T25" fmla="*/ 87 h 100"/>
                  <a:gd name="T26" fmla="*/ 38 w 87"/>
                  <a:gd name="T27"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7" h="100">
                    <a:moveTo>
                      <a:pt x="38" y="100"/>
                    </a:moveTo>
                    <a:cubicBezTo>
                      <a:pt x="34" y="99"/>
                      <a:pt x="31" y="99"/>
                      <a:pt x="27" y="98"/>
                    </a:cubicBezTo>
                    <a:cubicBezTo>
                      <a:pt x="24" y="97"/>
                      <a:pt x="22" y="94"/>
                      <a:pt x="22" y="91"/>
                    </a:cubicBezTo>
                    <a:cubicBezTo>
                      <a:pt x="23" y="81"/>
                      <a:pt x="20" y="73"/>
                      <a:pt x="17" y="65"/>
                    </a:cubicBezTo>
                    <a:cubicBezTo>
                      <a:pt x="11" y="49"/>
                      <a:pt x="4" y="33"/>
                      <a:pt x="1" y="16"/>
                    </a:cubicBezTo>
                    <a:cubicBezTo>
                      <a:pt x="0" y="12"/>
                      <a:pt x="0" y="8"/>
                      <a:pt x="0" y="4"/>
                    </a:cubicBezTo>
                    <a:cubicBezTo>
                      <a:pt x="0" y="2"/>
                      <a:pt x="2" y="0"/>
                      <a:pt x="4" y="0"/>
                    </a:cubicBezTo>
                    <a:cubicBezTo>
                      <a:pt x="7" y="0"/>
                      <a:pt x="10" y="0"/>
                      <a:pt x="12" y="0"/>
                    </a:cubicBezTo>
                    <a:cubicBezTo>
                      <a:pt x="15" y="1"/>
                      <a:pt x="18" y="2"/>
                      <a:pt x="20" y="4"/>
                    </a:cubicBezTo>
                    <a:cubicBezTo>
                      <a:pt x="24" y="7"/>
                      <a:pt x="28" y="9"/>
                      <a:pt x="31" y="12"/>
                    </a:cubicBezTo>
                    <a:cubicBezTo>
                      <a:pt x="42" y="22"/>
                      <a:pt x="54" y="31"/>
                      <a:pt x="65" y="41"/>
                    </a:cubicBezTo>
                    <a:cubicBezTo>
                      <a:pt x="70" y="45"/>
                      <a:pt x="74" y="51"/>
                      <a:pt x="78" y="56"/>
                    </a:cubicBezTo>
                    <a:cubicBezTo>
                      <a:pt x="87" y="69"/>
                      <a:pt x="85" y="78"/>
                      <a:pt x="73" y="87"/>
                    </a:cubicBezTo>
                    <a:cubicBezTo>
                      <a:pt x="64" y="95"/>
                      <a:pt x="50" y="100"/>
                      <a:pt x="38" y="10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9" name="Freeform 36">
                <a:extLst>
                  <a:ext uri="{FF2B5EF4-FFF2-40B4-BE49-F238E27FC236}">
                    <a16:creationId xmlns:a16="http://schemas.microsoft.com/office/drawing/2014/main" id="{F6CDB00C-7145-4426-A859-8B3F49920A82}"/>
                  </a:ext>
                </a:extLst>
              </p:cNvPr>
              <p:cNvSpPr>
                <a:spLocks/>
              </p:cNvSpPr>
              <p:nvPr/>
            </p:nvSpPr>
            <p:spPr bwMode="auto">
              <a:xfrm>
                <a:off x="9207298" y="2724992"/>
                <a:ext cx="128152" cy="246693"/>
              </a:xfrm>
              <a:custGeom>
                <a:avLst/>
                <a:gdLst>
                  <a:gd name="T0" fmla="*/ 6 w 44"/>
                  <a:gd name="T1" fmla="*/ 57 h 87"/>
                  <a:gd name="T2" fmla="*/ 2 w 44"/>
                  <a:gd name="T3" fmla="*/ 8 h 87"/>
                  <a:gd name="T4" fmla="*/ 3 w 44"/>
                  <a:gd name="T5" fmla="*/ 2 h 87"/>
                  <a:gd name="T6" fmla="*/ 10 w 44"/>
                  <a:gd name="T7" fmla="*/ 2 h 87"/>
                  <a:gd name="T8" fmla="*/ 15 w 44"/>
                  <a:gd name="T9" fmla="*/ 6 h 87"/>
                  <a:gd name="T10" fmla="*/ 29 w 44"/>
                  <a:gd name="T11" fmla="*/ 22 h 87"/>
                  <a:gd name="T12" fmla="*/ 39 w 44"/>
                  <a:gd name="T13" fmla="*/ 36 h 87"/>
                  <a:gd name="T14" fmla="*/ 43 w 44"/>
                  <a:gd name="T15" fmla="*/ 52 h 87"/>
                  <a:gd name="T16" fmla="*/ 38 w 44"/>
                  <a:gd name="T17" fmla="*/ 74 h 87"/>
                  <a:gd name="T18" fmla="*/ 16 w 44"/>
                  <a:gd name="T19" fmla="*/ 87 h 87"/>
                  <a:gd name="T20" fmla="*/ 8 w 44"/>
                  <a:gd name="T21" fmla="*/ 81 h 87"/>
                  <a:gd name="T22" fmla="*/ 6 w 44"/>
                  <a:gd name="T23" fmla="*/ 65 h 87"/>
                  <a:gd name="T24" fmla="*/ 6 w 44"/>
                  <a:gd name="T25" fmla="*/ 5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87">
                    <a:moveTo>
                      <a:pt x="6" y="57"/>
                    </a:moveTo>
                    <a:cubicBezTo>
                      <a:pt x="7" y="39"/>
                      <a:pt x="5" y="23"/>
                      <a:pt x="2" y="8"/>
                    </a:cubicBezTo>
                    <a:cubicBezTo>
                      <a:pt x="1" y="6"/>
                      <a:pt x="0" y="3"/>
                      <a:pt x="3" y="2"/>
                    </a:cubicBezTo>
                    <a:cubicBezTo>
                      <a:pt x="5" y="0"/>
                      <a:pt x="7" y="0"/>
                      <a:pt x="10" y="2"/>
                    </a:cubicBezTo>
                    <a:cubicBezTo>
                      <a:pt x="12" y="3"/>
                      <a:pt x="14" y="4"/>
                      <a:pt x="15" y="6"/>
                    </a:cubicBezTo>
                    <a:cubicBezTo>
                      <a:pt x="20" y="11"/>
                      <a:pt x="25" y="17"/>
                      <a:pt x="29" y="22"/>
                    </a:cubicBezTo>
                    <a:cubicBezTo>
                      <a:pt x="33" y="27"/>
                      <a:pt x="36" y="32"/>
                      <a:pt x="39" y="36"/>
                    </a:cubicBezTo>
                    <a:cubicBezTo>
                      <a:pt x="42" y="41"/>
                      <a:pt x="44" y="46"/>
                      <a:pt x="43" y="52"/>
                    </a:cubicBezTo>
                    <a:cubicBezTo>
                      <a:pt x="42" y="59"/>
                      <a:pt x="41" y="67"/>
                      <a:pt x="38" y="74"/>
                    </a:cubicBezTo>
                    <a:cubicBezTo>
                      <a:pt x="33" y="83"/>
                      <a:pt x="27" y="87"/>
                      <a:pt x="16" y="87"/>
                    </a:cubicBezTo>
                    <a:cubicBezTo>
                      <a:pt x="12" y="87"/>
                      <a:pt x="10" y="85"/>
                      <a:pt x="8" y="81"/>
                    </a:cubicBezTo>
                    <a:cubicBezTo>
                      <a:pt x="6" y="76"/>
                      <a:pt x="6" y="71"/>
                      <a:pt x="6" y="65"/>
                    </a:cubicBezTo>
                    <a:cubicBezTo>
                      <a:pt x="6" y="62"/>
                      <a:pt x="6" y="59"/>
                      <a:pt x="6" y="5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grpSp>
        <p:grpSp>
          <p:nvGrpSpPr>
            <p:cNvPr id="124" name="组合 123">
              <a:extLst>
                <a:ext uri="{FF2B5EF4-FFF2-40B4-BE49-F238E27FC236}">
                  <a16:creationId xmlns:a16="http://schemas.microsoft.com/office/drawing/2014/main" id="{E14EA76D-2E8A-4D79-AD0E-2D65074F86B6}"/>
                </a:ext>
              </a:extLst>
            </p:cNvPr>
            <p:cNvGrpSpPr/>
            <p:nvPr userDrawn="1"/>
          </p:nvGrpSpPr>
          <p:grpSpPr>
            <a:xfrm>
              <a:off x="9556201" y="498129"/>
              <a:ext cx="588050" cy="586680"/>
              <a:chOff x="2105799" y="20055838"/>
              <a:chExt cx="6748090" cy="6732363"/>
            </a:xfrm>
            <a:solidFill>
              <a:schemeClr val="accent1">
                <a:alpha val="80000"/>
              </a:schemeClr>
            </a:solidFill>
          </p:grpSpPr>
          <p:sp>
            <p:nvSpPr>
              <p:cNvPr id="125" name="Freeform 8">
                <a:extLst>
                  <a:ext uri="{FF2B5EF4-FFF2-40B4-BE49-F238E27FC236}">
                    <a16:creationId xmlns:a16="http://schemas.microsoft.com/office/drawing/2014/main" id="{FC735164-8305-4898-8587-92D4181A886B}"/>
                  </a:ext>
                </a:extLst>
              </p:cNvPr>
              <p:cNvSpPr>
                <a:spLocks noEditPoints="1"/>
              </p:cNvSpPr>
              <p:nvPr/>
            </p:nvSpPr>
            <p:spPr bwMode="auto">
              <a:xfrm>
                <a:off x="2105799" y="20055838"/>
                <a:ext cx="6748090" cy="6732363"/>
              </a:xfrm>
              <a:custGeom>
                <a:avLst/>
                <a:gdLst>
                  <a:gd name="T0" fmla="*/ 0 w 965"/>
                  <a:gd name="T1" fmla="*/ 465 h 963"/>
                  <a:gd name="T2" fmla="*/ 1 w 965"/>
                  <a:gd name="T3" fmla="*/ 453 h 963"/>
                  <a:gd name="T4" fmla="*/ 10 w 965"/>
                  <a:gd name="T5" fmla="*/ 384 h 963"/>
                  <a:gd name="T6" fmla="*/ 50 w 965"/>
                  <a:gd name="T7" fmla="*/ 269 h 963"/>
                  <a:gd name="T8" fmla="*/ 220 w 965"/>
                  <a:gd name="T9" fmla="*/ 78 h 963"/>
                  <a:gd name="T10" fmla="*/ 368 w 965"/>
                  <a:gd name="T11" fmla="*/ 14 h 963"/>
                  <a:gd name="T12" fmla="*/ 459 w 965"/>
                  <a:gd name="T13" fmla="*/ 1 h 963"/>
                  <a:gd name="T14" fmla="*/ 465 w 965"/>
                  <a:gd name="T15" fmla="*/ 0 h 963"/>
                  <a:gd name="T16" fmla="*/ 498 w 965"/>
                  <a:gd name="T17" fmla="*/ 0 h 963"/>
                  <a:gd name="T18" fmla="*/ 503 w 965"/>
                  <a:gd name="T19" fmla="*/ 1 h 963"/>
                  <a:gd name="T20" fmla="*/ 746 w 965"/>
                  <a:gd name="T21" fmla="*/ 80 h 963"/>
                  <a:gd name="T22" fmla="*/ 941 w 965"/>
                  <a:gd name="T23" fmla="*/ 338 h 963"/>
                  <a:gd name="T24" fmla="*/ 962 w 965"/>
                  <a:gd name="T25" fmla="*/ 447 h 963"/>
                  <a:gd name="T26" fmla="*/ 945 w 965"/>
                  <a:gd name="T27" fmla="*/ 612 h 963"/>
                  <a:gd name="T28" fmla="*/ 857 w 965"/>
                  <a:gd name="T29" fmla="*/ 782 h 963"/>
                  <a:gd name="T30" fmla="*/ 722 w 965"/>
                  <a:gd name="T31" fmla="*/ 897 h 963"/>
                  <a:gd name="T32" fmla="*/ 584 w 965"/>
                  <a:gd name="T33" fmla="*/ 951 h 963"/>
                  <a:gd name="T34" fmla="*/ 502 w 965"/>
                  <a:gd name="T35" fmla="*/ 962 h 963"/>
                  <a:gd name="T36" fmla="*/ 497 w 965"/>
                  <a:gd name="T37" fmla="*/ 963 h 963"/>
                  <a:gd name="T38" fmla="*/ 466 w 965"/>
                  <a:gd name="T39" fmla="*/ 963 h 963"/>
                  <a:gd name="T40" fmla="*/ 449 w 965"/>
                  <a:gd name="T41" fmla="*/ 961 h 963"/>
                  <a:gd name="T42" fmla="*/ 332 w 965"/>
                  <a:gd name="T43" fmla="*/ 938 h 963"/>
                  <a:gd name="T44" fmla="*/ 51 w 965"/>
                  <a:gd name="T45" fmla="*/ 695 h 963"/>
                  <a:gd name="T46" fmla="*/ 8 w 965"/>
                  <a:gd name="T47" fmla="*/ 564 h 963"/>
                  <a:gd name="T48" fmla="*/ 1 w 965"/>
                  <a:gd name="T49" fmla="*/ 510 h 963"/>
                  <a:gd name="T50" fmla="*/ 0 w 965"/>
                  <a:gd name="T51" fmla="*/ 497 h 963"/>
                  <a:gd name="T52" fmla="*/ 0 w 965"/>
                  <a:gd name="T53" fmla="*/ 465 h 963"/>
                  <a:gd name="T54" fmla="*/ 481 w 965"/>
                  <a:gd name="T55" fmla="*/ 946 h 963"/>
                  <a:gd name="T56" fmla="*/ 946 w 965"/>
                  <a:gd name="T57" fmla="*/ 481 h 963"/>
                  <a:gd name="T58" fmla="*/ 482 w 965"/>
                  <a:gd name="T59" fmla="*/ 17 h 963"/>
                  <a:gd name="T60" fmla="*/ 17 w 965"/>
                  <a:gd name="T61" fmla="*/ 480 h 963"/>
                  <a:gd name="T62" fmla="*/ 481 w 965"/>
                  <a:gd name="T63" fmla="*/ 946 h 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65" h="963">
                    <a:moveTo>
                      <a:pt x="0" y="465"/>
                    </a:moveTo>
                    <a:cubicBezTo>
                      <a:pt x="0" y="461"/>
                      <a:pt x="1" y="457"/>
                      <a:pt x="1" y="453"/>
                    </a:cubicBezTo>
                    <a:cubicBezTo>
                      <a:pt x="3" y="430"/>
                      <a:pt x="6" y="407"/>
                      <a:pt x="10" y="384"/>
                    </a:cubicBezTo>
                    <a:cubicBezTo>
                      <a:pt x="19" y="344"/>
                      <a:pt x="32" y="306"/>
                      <a:pt x="50" y="269"/>
                    </a:cubicBezTo>
                    <a:cubicBezTo>
                      <a:pt x="89" y="190"/>
                      <a:pt x="146" y="127"/>
                      <a:pt x="220" y="78"/>
                    </a:cubicBezTo>
                    <a:cubicBezTo>
                      <a:pt x="265" y="48"/>
                      <a:pt x="315" y="27"/>
                      <a:pt x="368" y="14"/>
                    </a:cubicBezTo>
                    <a:cubicBezTo>
                      <a:pt x="398" y="6"/>
                      <a:pt x="429" y="2"/>
                      <a:pt x="459" y="1"/>
                    </a:cubicBezTo>
                    <a:cubicBezTo>
                      <a:pt x="461" y="1"/>
                      <a:pt x="463" y="0"/>
                      <a:pt x="465" y="0"/>
                    </a:cubicBezTo>
                    <a:cubicBezTo>
                      <a:pt x="476" y="0"/>
                      <a:pt x="487" y="0"/>
                      <a:pt x="498" y="0"/>
                    </a:cubicBezTo>
                    <a:cubicBezTo>
                      <a:pt x="500" y="0"/>
                      <a:pt x="501" y="1"/>
                      <a:pt x="503" y="1"/>
                    </a:cubicBezTo>
                    <a:cubicBezTo>
                      <a:pt x="592" y="5"/>
                      <a:pt x="673" y="31"/>
                      <a:pt x="746" y="80"/>
                    </a:cubicBezTo>
                    <a:cubicBezTo>
                      <a:pt x="841" y="143"/>
                      <a:pt x="906" y="229"/>
                      <a:pt x="941" y="338"/>
                    </a:cubicBezTo>
                    <a:cubicBezTo>
                      <a:pt x="952" y="373"/>
                      <a:pt x="959" y="410"/>
                      <a:pt x="962" y="447"/>
                    </a:cubicBezTo>
                    <a:cubicBezTo>
                      <a:pt x="965" y="503"/>
                      <a:pt x="960" y="558"/>
                      <a:pt x="945" y="612"/>
                    </a:cubicBezTo>
                    <a:cubicBezTo>
                      <a:pt x="927" y="674"/>
                      <a:pt x="897" y="731"/>
                      <a:pt x="857" y="782"/>
                    </a:cubicBezTo>
                    <a:cubicBezTo>
                      <a:pt x="819" y="829"/>
                      <a:pt x="774" y="867"/>
                      <a:pt x="722" y="897"/>
                    </a:cubicBezTo>
                    <a:cubicBezTo>
                      <a:pt x="679" y="923"/>
                      <a:pt x="633" y="940"/>
                      <a:pt x="584" y="951"/>
                    </a:cubicBezTo>
                    <a:cubicBezTo>
                      <a:pt x="557" y="957"/>
                      <a:pt x="530" y="960"/>
                      <a:pt x="502" y="962"/>
                    </a:cubicBezTo>
                    <a:cubicBezTo>
                      <a:pt x="500" y="962"/>
                      <a:pt x="498" y="962"/>
                      <a:pt x="497" y="963"/>
                    </a:cubicBezTo>
                    <a:cubicBezTo>
                      <a:pt x="487" y="963"/>
                      <a:pt x="476" y="963"/>
                      <a:pt x="466" y="963"/>
                    </a:cubicBezTo>
                    <a:cubicBezTo>
                      <a:pt x="460" y="962"/>
                      <a:pt x="455" y="961"/>
                      <a:pt x="449" y="961"/>
                    </a:cubicBezTo>
                    <a:cubicBezTo>
                      <a:pt x="409" y="958"/>
                      <a:pt x="370" y="951"/>
                      <a:pt x="332" y="938"/>
                    </a:cubicBezTo>
                    <a:cubicBezTo>
                      <a:pt x="206" y="895"/>
                      <a:pt x="112" y="814"/>
                      <a:pt x="51" y="695"/>
                    </a:cubicBezTo>
                    <a:cubicBezTo>
                      <a:pt x="30" y="654"/>
                      <a:pt x="16" y="610"/>
                      <a:pt x="8" y="564"/>
                    </a:cubicBezTo>
                    <a:cubicBezTo>
                      <a:pt x="4" y="546"/>
                      <a:pt x="2" y="528"/>
                      <a:pt x="1" y="510"/>
                    </a:cubicBezTo>
                    <a:cubicBezTo>
                      <a:pt x="1" y="506"/>
                      <a:pt x="0" y="501"/>
                      <a:pt x="0" y="497"/>
                    </a:cubicBezTo>
                    <a:cubicBezTo>
                      <a:pt x="0" y="486"/>
                      <a:pt x="0" y="475"/>
                      <a:pt x="0" y="465"/>
                    </a:cubicBezTo>
                    <a:close/>
                    <a:moveTo>
                      <a:pt x="481" y="946"/>
                    </a:moveTo>
                    <a:cubicBezTo>
                      <a:pt x="738" y="946"/>
                      <a:pt x="946" y="736"/>
                      <a:pt x="946" y="481"/>
                    </a:cubicBezTo>
                    <a:cubicBezTo>
                      <a:pt x="947" y="228"/>
                      <a:pt x="740" y="17"/>
                      <a:pt x="482" y="17"/>
                    </a:cubicBezTo>
                    <a:cubicBezTo>
                      <a:pt x="226" y="16"/>
                      <a:pt x="17" y="225"/>
                      <a:pt x="17" y="480"/>
                    </a:cubicBezTo>
                    <a:cubicBezTo>
                      <a:pt x="16" y="736"/>
                      <a:pt x="225" y="945"/>
                      <a:pt x="481" y="946"/>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26" name="Freeform 42">
                <a:extLst>
                  <a:ext uri="{FF2B5EF4-FFF2-40B4-BE49-F238E27FC236}">
                    <a16:creationId xmlns:a16="http://schemas.microsoft.com/office/drawing/2014/main" id="{23AA2149-2C7A-434E-8E58-7FF8833789C6}"/>
                  </a:ext>
                </a:extLst>
              </p:cNvPr>
              <p:cNvSpPr>
                <a:spLocks noEditPoints="1"/>
              </p:cNvSpPr>
              <p:nvPr/>
            </p:nvSpPr>
            <p:spPr bwMode="auto">
              <a:xfrm>
                <a:off x="2986668" y="20928842"/>
                <a:ext cx="4978486" cy="4970622"/>
              </a:xfrm>
              <a:custGeom>
                <a:avLst/>
                <a:gdLst>
                  <a:gd name="T0" fmla="*/ 711 w 711"/>
                  <a:gd name="T1" fmla="*/ 356 h 711"/>
                  <a:gd name="T2" fmla="*/ 355 w 711"/>
                  <a:gd name="T3" fmla="*/ 711 h 711"/>
                  <a:gd name="T4" fmla="*/ 0 w 711"/>
                  <a:gd name="T5" fmla="*/ 357 h 711"/>
                  <a:gd name="T6" fmla="*/ 354 w 711"/>
                  <a:gd name="T7" fmla="*/ 1 h 711"/>
                  <a:gd name="T8" fmla="*/ 711 w 711"/>
                  <a:gd name="T9" fmla="*/ 356 h 711"/>
                  <a:gd name="T10" fmla="*/ 355 w 711"/>
                  <a:gd name="T11" fmla="*/ 700 h 711"/>
                  <a:gd name="T12" fmla="*/ 700 w 711"/>
                  <a:gd name="T13" fmla="*/ 356 h 711"/>
                  <a:gd name="T14" fmla="*/ 355 w 711"/>
                  <a:gd name="T15" fmla="*/ 12 h 711"/>
                  <a:gd name="T16" fmla="*/ 11 w 711"/>
                  <a:gd name="T17" fmla="*/ 356 h 711"/>
                  <a:gd name="T18" fmla="*/ 355 w 711"/>
                  <a:gd name="T19" fmla="*/ 700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1" h="711">
                    <a:moveTo>
                      <a:pt x="711" y="356"/>
                    </a:moveTo>
                    <a:cubicBezTo>
                      <a:pt x="711" y="552"/>
                      <a:pt x="551" y="711"/>
                      <a:pt x="355" y="711"/>
                    </a:cubicBezTo>
                    <a:cubicBezTo>
                      <a:pt x="159" y="711"/>
                      <a:pt x="1" y="551"/>
                      <a:pt x="0" y="357"/>
                    </a:cubicBezTo>
                    <a:cubicBezTo>
                      <a:pt x="0" y="162"/>
                      <a:pt x="158" y="2"/>
                      <a:pt x="354" y="1"/>
                    </a:cubicBezTo>
                    <a:cubicBezTo>
                      <a:pt x="551" y="0"/>
                      <a:pt x="711" y="159"/>
                      <a:pt x="711" y="356"/>
                    </a:cubicBezTo>
                    <a:close/>
                    <a:moveTo>
                      <a:pt x="355" y="700"/>
                    </a:moveTo>
                    <a:cubicBezTo>
                      <a:pt x="545" y="701"/>
                      <a:pt x="700" y="546"/>
                      <a:pt x="700" y="356"/>
                    </a:cubicBezTo>
                    <a:cubicBezTo>
                      <a:pt x="700" y="166"/>
                      <a:pt x="545" y="12"/>
                      <a:pt x="355" y="12"/>
                    </a:cubicBezTo>
                    <a:cubicBezTo>
                      <a:pt x="166" y="12"/>
                      <a:pt x="11" y="166"/>
                      <a:pt x="11" y="356"/>
                    </a:cubicBezTo>
                    <a:cubicBezTo>
                      <a:pt x="11" y="545"/>
                      <a:pt x="166" y="700"/>
                      <a:pt x="355" y="70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27" name="Freeform 43">
                <a:extLst>
                  <a:ext uri="{FF2B5EF4-FFF2-40B4-BE49-F238E27FC236}">
                    <a16:creationId xmlns:a16="http://schemas.microsoft.com/office/drawing/2014/main" id="{DADC64E0-1756-4B00-B739-1AE2D64609EB}"/>
                  </a:ext>
                </a:extLst>
              </p:cNvPr>
              <p:cNvSpPr>
                <a:spLocks noEditPoints="1"/>
              </p:cNvSpPr>
              <p:nvPr/>
            </p:nvSpPr>
            <p:spPr bwMode="auto">
              <a:xfrm>
                <a:off x="7508990" y="21424332"/>
                <a:ext cx="550543" cy="660652"/>
              </a:xfrm>
              <a:custGeom>
                <a:avLst/>
                <a:gdLst>
                  <a:gd name="T0" fmla="*/ 37 w 79"/>
                  <a:gd name="T1" fmla="*/ 41 h 94"/>
                  <a:gd name="T2" fmla="*/ 21 w 79"/>
                  <a:gd name="T3" fmla="*/ 55 h 94"/>
                  <a:gd name="T4" fmla="*/ 19 w 79"/>
                  <a:gd name="T5" fmla="*/ 62 h 94"/>
                  <a:gd name="T6" fmla="*/ 20 w 79"/>
                  <a:gd name="T7" fmla="*/ 66 h 94"/>
                  <a:gd name="T8" fmla="*/ 0 w 79"/>
                  <a:gd name="T9" fmla="*/ 40 h 94"/>
                  <a:gd name="T10" fmla="*/ 3 w 79"/>
                  <a:gd name="T11" fmla="*/ 42 h 94"/>
                  <a:gd name="T12" fmla="*/ 12 w 79"/>
                  <a:gd name="T13" fmla="*/ 42 h 94"/>
                  <a:gd name="T14" fmla="*/ 48 w 79"/>
                  <a:gd name="T15" fmla="*/ 12 h 94"/>
                  <a:gd name="T16" fmla="*/ 50 w 79"/>
                  <a:gd name="T17" fmla="*/ 2 h 94"/>
                  <a:gd name="T18" fmla="*/ 50 w 79"/>
                  <a:gd name="T19" fmla="*/ 0 h 94"/>
                  <a:gd name="T20" fmla="*/ 52 w 79"/>
                  <a:gd name="T21" fmla="*/ 2 h 94"/>
                  <a:gd name="T22" fmla="*/ 70 w 79"/>
                  <a:gd name="T23" fmla="*/ 26 h 94"/>
                  <a:gd name="T24" fmla="*/ 77 w 79"/>
                  <a:gd name="T25" fmla="*/ 40 h 94"/>
                  <a:gd name="T26" fmla="*/ 75 w 79"/>
                  <a:gd name="T27" fmla="*/ 54 h 94"/>
                  <a:gd name="T28" fmla="*/ 57 w 79"/>
                  <a:gd name="T29" fmla="*/ 59 h 94"/>
                  <a:gd name="T30" fmla="*/ 50 w 79"/>
                  <a:gd name="T31" fmla="*/ 56 h 94"/>
                  <a:gd name="T32" fmla="*/ 40 w 79"/>
                  <a:gd name="T33" fmla="*/ 94 h 94"/>
                  <a:gd name="T34" fmla="*/ 38 w 79"/>
                  <a:gd name="T35" fmla="*/ 92 h 94"/>
                  <a:gd name="T36" fmla="*/ 31 w 79"/>
                  <a:gd name="T37" fmla="*/ 82 h 94"/>
                  <a:gd name="T38" fmla="*/ 29 w 79"/>
                  <a:gd name="T39" fmla="*/ 75 h 94"/>
                  <a:gd name="T40" fmla="*/ 38 w 79"/>
                  <a:gd name="T41" fmla="*/ 47 h 94"/>
                  <a:gd name="T42" fmla="*/ 37 w 79"/>
                  <a:gd name="T43" fmla="*/ 41 h 94"/>
                  <a:gd name="T44" fmla="*/ 40 w 79"/>
                  <a:gd name="T45" fmla="*/ 39 h 94"/>
                  <a:gd name="T46" fmla="*/ 45 w 79"/>
                  <a:gd name="T47" fmla="*/ 45 h 94"/>
                  <a:gd name="T48" fmla="*/ 61 w 79"/>
                  <a:gd name="T49" fmla="*/ 45 h 94"/>
                  <a:gd name="T50" fmla="*/ 65 w 79"/>
                  <a:gd name="T51" fmla="*/ 43 h 94"/>
                  <a:gd name="T52" fmla="*/ 65 w 79"/>
                  <a:gd name="T53" fmla="*/ 24 h 94"/>
                  <a:gd name="T54" fmla="*/ 59 w 79"/>
                  <a:gd name="T55" fmla="*/ 24 h 94"/>
                  <a:gd name="T56" fmla="*/ 45 w 79"/>
                  <a:gd name="T57" fmla="*/ 35 h 94"/>
                  <a:gd name="T58" fmla="*/ 40 w 79"/>
                  <a:gd name="T59" fmla="*/ 3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9" h="94">
                    <a:moveTo>
                      <a:pt x="37" y="41"/>
                    </a:moveTo>
                    <a:cubicBezTo>
                      <a:pt x="32" y="46"/>
                      <a:pt x="26" y="50"/>
                      <a:pt x="21" y="55"/>
                    </a:cubicBezTo>
                    <a:cubicBezTo>
                      <a:pt x="18" y="57"/>
                      <a:pt x="18" y="60"/>
                      <a:pt x="19" y="62"/>
                    </a:cubicBezTo>
                    <a:cubicBezTo>
                      <a:pt x="20" y="64"/>
                      <a:pt x="20" y="65"/>
                      <a:pt x="20" y="66"/>
                    </a:cubicBezTo>
                    <a:cubicBezTo>
                      <a:pt x="17" y="65"/>
                      <a:pt x="3" y="47"/>
                      <a:pt x="0" y="40"/>
                    </a:cubicBezTo>
                    <a:cubicBezTo>
                      <a:pt x="2" y="41"/>
                      <a:pt x="2" y="41"/>
                      <a:pt x="3" y="42"/>
                    </a:cubicBezTo>
                    <a:cubicBezTo>
                      <a:pt x="7" y="44"/>
                      <a:pt x="9" y="44"/>
                      <a:pt x="12" y="42"/>
                    </a:cubicBezTo>
                    <a:cubicBezTo>
                      <a:pt x="24" y="32"/>
                      <a:pt x="36" y="22"/>
                      <a:pt x="48" y="12"/>
                    </a:cubicBezTo>
                    <a:cubicBezTo>
                      <a:pt x="52" y="9"/>
                      <a:pt x="52" y="7"/>
                      <a:pt x="50" y="2"/>
                    </a:cubicBezTo>
                    <a:cubicBezTo>
                      <a:pt x="50" y="1"/>
                      <a:pt x="50" y="1"/>
                      <a:pt x="50" y="0"/>
                    </a:cubicBezTo>
                    <a:cubicBezTo>
                      <a:pt x="51" y="1"/>
                      <a:pt x="52" y="1"/>
                      <a:pt x="52" y="2"/>
                    </a:cubicBezTo>
                    <a:cubicBezTo>
                      <a:pt x="58" y="10"/>
                      <a:pt x="64" y="18"/>
                      <a:pt x="70" y="26"/>
                    </a:cubicBezTo>
                    <a:cubicBezTo>
                      <a:pt x="73" y="30"/>
                      <a:pt x="75" y="35"/>
                      <a:pt x="77" y="40"/>
                    </a:cubicBezTo>
                    <a:cubicBezTo>
                      <a:pt x="79" y="45"/>
                      <a:pt x="79" y="50"/>
                      <a:pt x="75" y="54"/>
                    </a:cubicBezTo>
                    <a:cubicBezTo>
                      <a:pt x="71" y="60"/>
                      <a:pt x="64" y="62"/>
                      <a:pt x="57" y="59"/>
                    </a:cubicBezTo>
                    <a:cubicBezTo>
                      <a:pt x="55" y="58"/>
                      <a:pt x="53" y="57"/>
                      <a:pt x="50" y="56"/>
                    </a:cubicBezTo>
                    <a:cubicBezTo>
                      <a:pt x="47" y="69"/>
                      <a:pt x="42" y="81"/>
                      <a:pt x="40" y="94"/>
                    </a:cubicBezTo>
                    <a:cubicBezTo>
                      <a:pt x="40" y="94"/>
                      <a:pt x="39" y="93"/>
                      <a:pt x="38" y="92"/>
                    </a:cubicBezTo>
                    <a:cubicBezTo>
                      <a:pt x="36" y="89"/>
                      <a:pt x="33" y="85"/>
                      <a:pt x="31" y="82"/>
                    </a:cubicBezTo>
                    <a:cubicBezTo>
                      <a:pt x="29" y="80"/>
                      <a:pt x="29" y="78"/>
                      <a:pt x="29" y="75"/>
                    </a:cubicBezTo>
                    <a:cubicBezTo>
                      <a:pt x="33" y="66"/>
                      <a:pt x="36" y="56"/>
                      <a:pt x="38" y="47"/>
                    </a:cubicBezTo>
                    <a:cubicBezTo>
                      <a:pt x="39" y="45"/>
                      <a:pt x="40" y="43"/>
                      <a:pt x="37" y="41"/>
                    </a:cubicBezTo>
                    <a:close/>
                    <a:moveTo>
                      <a:pt x="40" y="39"/>
                    </a:moveTo>
                    <a:cubicBezTo>
                      <a:pt x="42" y="41"/>
                      <a:pt x="43" y="43"/>
                      <a:pt x="45" y="45"/>
                    </a:cubicBezTo>
                    <a:cubicBezTo>
                      <a:pt x="50" y="50"/>
                      <a:pt x="55" y="50"/>
                      <a:pt x="61" y="45"/>
                    </a:cubicBezTo>
                    <a:cubicBezTo>
                      <a:pt x="63" y="45"/>
                      <a:pt x="64" y="44"/>
                      <a:pt x="65" y="43"/>
                    </a:cubicBezTo>
                    <a:cubicBezTo>
                      <a:pt x="71" y="37"/>
                      <a:pt x="71" y="31"/>
                      <a:pt x="65" y="24"/>
                    </a:cubicBezTo>
                    <a:cubicBezTo>
                      <a:pt x="63" y="22"/>
                      <a:pt x="62" y="21"/>
                      <a:pt x="59" y="24"/>
                    </a:cubicBezTo>
                    <a:cubicBezTo>
                      <a:pt x="54" y="27"/>
                      <a:pt x="50" y="31"/>
                      <a:pt x="45" y="35"/>
                    </a:cubicBezTo>
                    <a:cubicBezTo>
                      <a:pt x="44" y="36"/>
                      <a:pt x="42" y="38"/>
                      <a:pt x="40" y="39"/>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28" name="Freeform 44">
                <a:extLst>
                  <a:ext uri="{FF2B5EF4-FFF2-40B4-BE49-F238E27FC236}">
                    <a16:creationId xmlns:a16="http://schemas.microsoft.com/office/drawing/2014/main" id="{02AD4B8E-9C4D-4F37-AAC6-126B7F819AAC}"/>
                  </a:ext>
                </a:extLst>
              </p:cNvPr>
              <p:cNvSpPr>
                <a:spLocks/>
              </p:cNvSpPr>
              <p:nvPr/>
            </p:nvSpPr>
            <p:spPr bwMode="auto">
              <a:xfrm>
                <a:off x="2373206" y="22674853"/>
                <a:ext cx="526949" cy="566274"/>
              </a:xfrm>
              <a:custGeom>
                <a:avLst/>
                <a:gdLst>
                  <a:gd name="T0" fmla="*/ 0 w 76"/>
                  <a:gd name="T1" fmla="*/ 68 h 80"/>
                  <a:gd name="T2" fmla="*/ 5 w 76"/>
                  <a:gd name="T3" fmla="*/ 36 h 80"/>
                  <a:gd name="T4" fmla="*/ 7 w 76"/>
                  <a:gd name="T5" fmla="*/ 36 h 80"/>
                  <a:gd name="T6" fmla="*/ 7 w 76"/>
                  <a:gd name="T7" fmla="*/ 39 h 80"/>
                  <a:gd name="T8" fmla="*/ 13 w 76"/>
                  <a:gd name="T9" fmla="*/ 46 h 80"/>
                  <a:gd name="T10" fmla="*/ 35 w 76"/>
                  <a:gd name="T11" fmla="*/ 50 h 80"/>
                  <a:gd name="T12" fmla="*/ 33 w 76"/>
                  <a:gd name="T13" fmla="*/ 47 h 80"/>
                  <a:gd name="T14" fmla="*/ 18 w 76"/>
                  <a:gd name="T15" fmla="*/ 24 h 80"/>
                  <a:gd name="T16" fmla="*/ 17 w 76"/>
                  <a:gd name="T17" fmla="*/ 22 h 80"/>
                  <a:gd name="T18" fmla="*/ 10 w 76"/>
                  <a:gd name="T19" fmla="*/ 23 h 80"/>
                  <a:gd name="T20" fmla="*/ 8 w 76"/>
                  <a:gd name="T21" fmla="*/ 29 h 80"/>
                  <a:gd name="T22" fmla="*/ 12 w 76"/>
                  <a:gd name="T23" fmla="*/ 0 h 80"/>
                  <a:gd name="T24" fmla="*/ 13 w 76"/>
                  <a:gd name="T25" fmla="*/ 1 h 80"/>
                  <a:gd name="T26" fmla="*/ 19 w 76"/>
                  <a:gd name="T27" fmla="*/ 19 h 80"/>
                  <a:gd name="T28" fmla="*/ 29 w 76"/>
                  <a:gd name="T29" fmla="*/ 35 h 80"/>
                  <a:gd name="T30" fmla="*/ 33 w 76"/>
                  <a:gd name="T31" fmla="*/ 34 h 80"/>
                  <a:gd name="T32" fmla="*/ 69 w 76"/>
                  <a:gd name="T33" fmla="*/ 13 h 80"/>
                  <a:gd name="T34" fmla="*/ 75 w 76"/>
                  <a:gd name="T35" fmla="*/ 8 h 80"/>
                  <a:gd name="T36" fmla="*/ 74 w 76"/>
                  <a:gd name="T37" fmla="*/ 18 h 80"/>
                  <a:gd name="T38" fmla="*/ 72 w 76"/>
                  <a:gd name="T39" fmla="*/ 30 h 80"/>
                  <a:gd name="T40" fmla="*/ 70 w 76"/>
                  <a:gd name="T41" fmla="*/ 40 h 80"/>
                  <a:gd name="T42" fmla="*/ 69 w 76"/>
                  <a:gd name="T43" fmla="*/ 40 h 80"/>
                  <a:gd name="T44" fmla="*/ 68 w 76"/>
                  <a:gd name="T45" fmla="*/ 32 h 80"/>
                  <a:gd name="T46" fmla="*/ 64 w 76"/>
                  <a:gd name="T47" fmla="*/ 33 h 80"/>
                  <a:gd name="T48" fmla="*/ 39 w 76"/>
                  <a:gd name="T49" fmla="*/ 48 h 80"/>
                  <a:gd name="T50" fmla="*/ 42 w 76"/>
                  <a:gd name="T51" fmla="*/ 51 h 80"/>
                  <a:gd name="T52" fmla="*/ 60 w 76"/>
                  <a:gd name="T53" fmla="*/ 55 h 80"/>
                  <a:gd name="T54" fmla="*/ 66 w 76"/>
                  <a:gd name="T55" fmla="*/ 51 h 80"/>
                  <a:gd name="T56" fmla="*/ 68 w 76"/>
                  <a:gd name="T57" fmla="*/ 48 h 80"/>
                  <a:gd name="T58" fmla="*/ 63 w 76"/>
                  <a:gd name="T59" fmla="*/ 80 h 80"/>
                  <a:gd name="T60" fmla="*/ 62 w 76"/>
                  <a:gd name="T61" fmla="*/ 80 h 80"/>
                  <a:gd name="T62" fmla="*/ 62 w 76"/>
                  <a:gd name="T63" fmla="*/ 77 h 80"/>
                  <a:gd name="T64" fmla="*/ 55 w 76"/>
                  <a:gd name="T65" fmla="*/ 70 h 80"/>
                  <a:gd name="T66" fmla="*/ 11 w 76"/>
                  <a:gd name="T67" fmla="*/ 62 h 80"/>
                  <a:gd name="T68" fmla="*/ 3 w 76"/>
                  <a:gd name="T69" fmla="*/ 66 h 80"/>
                  <a:gd name="T70" fmla="*/ 1 w 76"/>
                  <a:gd name="T71" fmla="*/ 68 h 80"/>
                  <a:gd name="T72" fmla="*/ 0 w 76"/>
                  <a:gd name="T7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80">
                    <a:moveTo>
                      <a:pt x="0" y="68"/>
                    </a:moveTo>
                    <a:cubicBezTo>
                      <a:pt x="2" y="57"/>
                      <a:pt x="4" y="47"/>
                      <a:pt x="5" y="36"/>
                    </a:cubicBezTo>
                    <a:cubicBezTo>
                      <a:pt x="6" y="36"/>
                      <a:pt x="6" y="36"/>
                      <a:pt x="7" y="36"/>
                    </a:cubicBezTo>
                    <a:cubicBezTo>
                      <a:pt x="7" y="37"/>
                      <a:pt x="7" y="38"/>
                      <a:pt x="7" y="39"/>
                    </a:cubicBezTo>
                    <a:cubicBezTo>
                      <a:pt x="8" y="43"/>
                      <a:pt x="9" y="45"/>
                      <a:pt x="13" y="46"/>
                    </a:cubicBezTo>
                    <a:cubicBezTo>
                      <a:pt x="20" y="48"/>
                      <a:pt x="27" y="49"/>
                      <a:pt x="35" y="50"/>
                    </a:cubicBezTo>
                    <a:cubicBezTo>
                      <a:pt x="34" y="49"/>
                      <a:pt x="34" y="48"/>
                      <a:pt x="33" y="47"/>
                    </a:cubicBezTo>
                    <a:cubicBezTo>
                      <a:pt x="28" y="39"/>
                      <a:pt x="23" y="32"/>
                      <a:pt x="18" y="24"/>
                    </a:cubicBezTo>
                    <a:cubicBezTo>
                      <a:pt x="18" y="24"/>
                      <a:pt x="17" y="23"/>
                      <a:pt x="17" y="22"/>
                    </a:cubicBezTo>
                    <a:cubicBezTo>
                      <a:pt x="14" y="19"/>
                      <a:pt x="12" y="20"/>
                      <a:pt x="10" y="23"/>
                    </a:cubicBezTo>
                    <a:cubicBezTo>
                      <a:pt x="10" y="25"/>
                      <a:pt x="9" y="26"/>
                      <a:pt x="8" y="29"/>
                    </a:cubicBezTo>
                    <a:cubicBezTo>
                      <a:pt x="7" y="24"/>
                      <a:pt x="10" y="4"/>
                      <a:pt x="12" y="0"/>
                    </a:cubicBezTo>
                    <a:cubicBezTo>
                      <a:pt x="13" y="0"/>
                      <a:pt x="13" y="1"/>
                      <a:pt x="13" y="1"/>
                    </a:cubicBezTo>
                    <a:cubicBezTo>
                      <a:pt x="13" y="8"/>
                      <a:pt x="16" y="14"/>
                      <a:pt x="19" y="19"/>
                    </a:cubicBezTo>
                    <a:cubicBezTo>
                      <a:pt x="22" y="25"/>
                      <a:pt x="26" y="30"/>
                      <a:pt x="29" y="35"/>
                    </a:cubicBezTo>
                    <a:cubicBezTo>
                      <a:pt x="31" y="35"/>
                      <a:pt x="32" y="34"/>
                      <a:pt x="33" y="34"/>
                    </a:cubicBezTo>
                    <a:cubicBezTo>
                      <a:pt x="45" y="27"/>
                      <a:pt x="57" y="20"/>
                      <a:pt x="69" y="13"/>
                    </a:cubicBezTo>
                    <a:cubicBezTo>
                      <a:pt x="71" y="12"/>
                      <a:pt x="73" y="10"/>
                      <a:pt x="75" y="8"/>
                    </a:cubicBezTo>
                    <a:cubicBezTo>
                      <a:pt x="76" y="12"/>
                      <a:pt x="74" y="15"/>
                      <a:pt x="74" y="18"/>
                    </a:cubicBezTo>
                    <a:cubicBezTo>
                      <a:pt x="73" y="22"/>
                      <a:pt x="73" y="26"/>
                      <a:pt x="72" y="30"/>
                    </a:cubicBezTo>
                    <a:cubicBezTo>
                      <a:pt x="71" y="33"/>
                      <a:pt x="71" y="37"/>
                      <a:pt x="70" y="40"/>
                    </a:cubicBezTo>
                    <a:cubicBezTo>
                      <a:pt x="69" y="40"/>
                      <a:pt x="69" y="40"/>
                      <a:pt x="69" y="40"/>
                    </a:cubicBezTo>
                    <a:cubicBezTo>
                      <a:pt x="68" y="38"/>
                      <a:pt x="68" y="35"/>
                      <a:pt x="68" y="32"/>
                    </a:cubicBezTo>
                    <a:cubicBezTo>
                      <a:pt x="66" y="32"/>
                      <a:pt x="65" y="33"/>
                      <a:pt x="64" y="33"/>
                    </a:cubicBezTo>
                    <a:cubicBezTo>
                      <a:pt x="55" y="38"/>
                      <a:pt x="47" y="43"/>
                      <a:pt x="39" y="48"/>
                    </a:cubicBezTo>
                    <a:cubicBezTo>
                      <a:pt x="39" y="50"/>
                      <a:pt x="40" y="51"/>
                      <a:pt x="42" y="51"/>
                    </a:cubicBezTo>
                    <a:cubicBezTo>
                      <a:pt x="48" y="53"/>
                      <a:pt x="54" y="54"/>
                      <a:pt x="60" y="55"/>
                    </a:cubicBezTo>
                    <a:cubicBezTo>
                      <a:pt x="63" y="55"/>
                      <a:pt x="64" y="54"/>
                      <a:pt x="66" y="51"/>
                    </a:cubicBezTo>
                    <a:cubicBezTo>
                      <a:pt x="66" y="50"/>
                      <a:pt x="67" y="49"/>
                      <a:pt x="68" y="48"/>
                    </a:cubicBezTo>
                    <a:cubicBezTo>
                      <a:pt x="67" y="58"/>
                      <a:pt x="65" y="69"/>
                      <a:pt x="63" y="80"/>
                    </a:cubicBezTo>
                    <a:cubicBezTo>
                      <a:pt x="63" y="80"/>
                      <a:pt x="63" y="80"/>
                      <a:pt x="62" y="80"/>
                    </a:cubicBezTo>
                    <a:cubicBezTo>
                      <a:pt x="62" y="79"/>
                      <a:pt x="62" y="78"/>
                      <a:pt x="62" y="77"/>
                    </a:cubicBezTo>
                    <a:cubicBezTo>
                      <a:pt x="61" y="72"/>
                      <a:pt x="60" y="71"/>
                      <a:pt x="55" y="70"/>
                    </a:cubicBezTo>
                    <a:cubicBezTo>
                      <a:pt x="40" y="67"/>
                      <a:pt x="26" y="64"/>
                      <a:pt x="11" y="62"/>
                    </a:cubicBezTo>
                    <a:cubicBezTo>
                      <a:pt x="6" y="61"/>
                      <a:pt x="5" y="62"/>
                      <a:pt x="3" y="66"/>
                    </a:cubicBezTo>
                    <a:cubicBezTo>
                      <a:pt x="2" y="67"/>
                      <a:pt x="2" y="68"/>
                      <a:pt x="1" y="68"/>
                    </a:cubicBezTo>
                    <a:cubicBezTo>
                      <a:pt x="1" y="68"/>
                      <a:pt x="1" y="68"/>
                      <a:pt x="0" y="68"/>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29" name="Freeform 45">
                <a:extLst>
                  <a:ext uri="{FF2B5EF4-FFF2-40B4-BE49-F238E27FC236}">
                    <a16:creationId xmlns:a16="http://schemas.microsoft.com/office/drawing/2014/main" id="{F2C56637-AD32-41CD-B904-7FDE5C590999}"/>
                  </a:ext>
                </a:extLst>
              </p:cNvPr>
              <p:cNvSpPr>
                <a:spLocks/>
              </p:cNvSpPr>
              <p:nvPr/>
            </p:nvSpPr>
            <p:spPr bwMode="auto">
              <a:xfrm>
                <a:off x="6989906" y="20865924"/>
                <a:ext cx="574138" cy="613463"/>
              </a:xfrm>
              <a:custGeom>
                <a:avLst/>
                <a:gdLst>
                  <a:gd name="T0" fmla="*/ 61 w 82"/>
                  <a:gd name="T1" fmla="*/ 37 h 87"/>
                  <a:gd name="T2" fmla="*/ 42 w 82"/>
                  <a:gd name="T3" fmla="*/ 65 h 87"/>
                  <a:gd name="T4" fmla="*/ 44 w 82"/>
                  <a:gd name="T5" fmla="*/ 59 h 87"/>
                  <a:gd name="T6" fmla="*/ 37 w 82"/>
                  <a:gd name="T7" fmla="*/ 42 h 87"/>
                  <a:gd name="T8" fmla="*/ 36 w 82"/>
                  <a:gd name="T9" fmla="*/ 44 h 87"/>
                  <a:gd name="T10" fmla="*/ 24 w 82"/>
                  <a:gd name="T11" fmla="*/ 61 h 87"/>
                  <a:gd name="T12" fmla="*/ 25 w 82"/>
                  <a:gd name="T13" fmla="*/ 68 h 87"/>
                  <a:gd name="T14" fmla="*/ 54 w 82"/>
                  <a:gd name="T15" fmla="*/ 74 h 87"/>
                  <a:gd name="T16" fmla="*/ 59 w 82"/>
                  <a:gd name="T17" fmla="*/ 73 h 87"/>
                  <a:gd name="T18" fmla="*/ 45 w 82"/>
                  <a:gd name="T19" fmla="*/ 87 h 87"/>
                  <a:gd name="T20" fmla="*/ 0 w 82"/>
                  <a:gd name="T21" fmla="*/ 52 h 87"/>
                  <a:gd name="T22" fmla="*/ 4 w 82"/>
                  <a:gd name="T23" fmla="*/ 54 h 87"/>
                  <a:gd name="T24" fmla="*/ 12 w 82"/>
                  <a:gd name="T25" fmla="*/ 51 h 87"/>
                  <a:gd name="T26" fmla="*/ 39 w 82"/>
                  <a:gd name="T27" fmla="*/ 12 h 87"/>
                  <a:gd name="T28" fmla="*/ 39 w 82"/>
                  <a:gd name="T29" fmla="*/ 3 h 87"/>
                  <a:gd name="T30" fmla="*/ 37 w 82"/>
                  <a:gd name="T31" fmla="*/ 0 h 87"/>
                  <a:gd name="T32" fmla="*/ 82 w 82"/>
                  <a:gd name="T33" fmla="*/ 33 h 87"/>
                  <a:gd name="T34" fmla="*/ 70 w 82"/>
                  <a:gd name="T35" fmla="*/ 48 h 87"/>
                  <a:gd name="T36" fmla="*/ 70 w 82"/>
                  <a:gd name="T37" fmla="*/ 46 h 87"/>
                  <a:gd name="T38" fmla="*/ 65 w 82"/>
                  <a:gd name="T39" fmla="*/ 24 h 87"/>
                  <a:gd name="T40" fmla="*/ 58 w 82"/>
                  <a:gd name="T41" fmla="*/ 19 h 87"/>
                  <a:gd name="T42" fmla="*/ 53 w 82"/>
                  <a:gd name="T43" fmla="*/ 20 h 87"/>
                  <a:gd name="T44" fmla="*/ 41 w 82"/>
                  <a:gd name="T45" fmla="*/ 36 h 87"/>
                  <a:gd name="T46" fmla="*/ 40 w 82"/>
                  <a:gd name="T47" fmla="*/ 39 h 87"/>
                  <a:gd name="T48" fmla="*/ 51 w 82"/>
                  <a:gd name="T49" fmla="*/ 43 h 87"/>
                  <a:gd name="T50" fmla="*/ 61 w 82"/>
                  <a:gd name="T51" fmla="*/ 3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87">
                    <a:moveTo>
                      <a:pt x="61" y="37"/>
                    </a:moveTo>
                    <a:cubicBezTo>
                      <a:pt x="60" y="41"/>
                      <a:pt x="46" y="62"/>
                      <a:pt x="42" y="65"/>
                    </a:cubicBezTo>
                    <a:cubicBezTo>
                      <a:pt x="43" y="62"/>
                      <a:pt x="43" y="60"/>
                      <a:pt x="44" y="59"/>
                    </a:cubicBezTo>
                    <a:cubicBezTo>
                      <a:pt x="46" y="52"/>
                      <a:pt x="44" y="46"/>
                      <a:pt x="37" y="42"/>
                    </a:cubicBezTo>
                    <a:cubicBezTo>
                      <a:pt x="37" y="42"/>
                      <a:pt x="36" y="43"/>
                      <a:pt x="36" y="44"/>
                    </a:cubicBezTo>
                    <a:cubicBezTo>
                      <a:pt x="32" y="50"/>
                      <a:pt x="28" y="55"/>
                      <a:pt x="24" y="61"/>
                    </a:cubicBezTo>
                    <a:cubicBezTo>
                      <a:pt x="22" y="64"/>
                      <a:pt x="22" y="66"/>
                      <a:pt x="25" y="68"/>
                    </a:cubicBezTo>
                    <a:cubicBezTo>
                      <a:pt x="33" y="76"/>
                      <a:pt x="42" y="80"/>
                      <a:pt x="54" y="74"/>
                    </a:cubicBezTo>
                    <a:cubicBezTo>
                      <a:pt x="56" y="73"/>
                      <a:pt x="56" y="73"/>
                      <a:pt x="59" y="73"/>
                    </a:cubicBezTo>
                    <a:cubicBezTo>
                      <a:pt x="57" y="76"/>
                      <a:pt x="50" y="84"/>
                      <a:pt x="45" y="87"/>
                    </a:cubicBezTo>
                    <a:cubicBezTo>
                      <a:pt x="36" y="82"/>
                      <a:pt x="2" y="56"/>
                      <a:pt x="0" y="52"/>
                    </a:cubicBezTo>
                    <a:cubicBezTo>
                      <a:pt x="2" y="53"/>
                      <a:pt x="3" y="53"/>
                      <a:pt x="4" y="54"/>
                    </a:cubicBezTo>
                    <a:cubicBezTo>
                      <a:pt x="8" y="55"/>
                      <a:pt x="10" y="54"/>
                      <a:pt x="12" y="51"/>
                    </a:cubicBezTo>
                    <a:cubicBezTo>
                      <a:pt x="21" y="38"/>
                      <a:pt x="30" y="25"/>
                      <a:pt x="39" y="12"/>
                    </a:cubicBezTo>
                    <a:cubicBezTo>
                      <a:pt x="42" y="8"/>
                      <a:pt x="41" y="6"/>
                      <a:pt x="39" y="3"/>
                    </a:cubicBezTo>
                    <a:cubicBezTo>
                      <a:pt x="38" y="2"/>
                      <a:pt x="38" y="1"/>
                      <a:pt x="37" y="0"/>
                    </a:cubicBezTo>
                    <a:cubicBezTo>
                      <a:pt x="40" y="1"/>
                      <a:pt x="76" y="27"/>
                      <a:pt x="82" y="33"/>
                    </a:cubicBezTo>
                    <a:cubicBezTo>
                      <a:pt x="79" y="38"/>
                      <a:pt x="73" y="46"/>
                      <a:pt x="70" y="48"/>
                    </a:cubicBezTo>
                    <a:cubicBezTo>
                      <a:pt x="70" y="47"/>
                      <a:pt x="70" y="46"/>
                      <a:pt x="70" y="46"/>
                    </a:cubicBezTo>
                    <a:cubicBezTo>
                      <a:pt x="74" y="36"/>
                      <a:pt x="72" y="30"/>
                      <a:pt x="65" y="24"/>
                    </a:cubicBezTo>
                    <a:cubicBezTo>
                      <a:pt x="63" y="22"/>
                      <a:pt x="61" y="20"/>
                      <a:pt x="58" y="19"/>
                    </a:cubicBezTo>
                    <a:cubicBezTo>
                      <a:pt x="56" y="17"/>
                      <a:pt x="54" y="18"/>
                      <a:pt x="53" y="20"/>
                    </a:cubicBezTo>
                    <a:cubicBezTo>
                      <a:pt x="49" y="25"/>
                      <a:pt x="45" y="30"/>
                      <a:pt x="41" y="36"/>
                    </a:cubicBezTo>
                    <a:cubicBezTo>
                      <a:pt x="41" y="37"/>
                      <a:pt x="40" y="38"/>
                      <a:pt x="40" y="39"/>
                    </a:cubicBezTo>
                    <a:cubicBezTo>
                      <a:pt x="43" y="42"/>
                      <a:pt x="46" y="44"/>
                      <a:pt x="51" y="43"/>
                    </a:cubicBezTo>
                    <a:cubicBezTo>
                      <a:pt x="54" y="42"/>
                      <a:pt x="58" y="39"/>
                      <a:pt x="61" y="3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0" name="Freeform 46">
                <a:extLst>
                  <a:ext uri="{FF2B5EF4-FFF2-40B4-BE49-F238E27FC236}">
                    <a16:creationId xmlns:a16="http://schemas.microsoft.com/office/drawing/2014/main" id="{F032975D-CF69-4B09-BA05-72D320787553}"/>
                  </a:ext>
                </a:extLst>
              </p:cNvPr>
              <p:cNvSpPr>
                <a:spLocks/>
              </p:cNvSpPr>
              <p:nvPr/>
            </p:nvSpPr>
            <p:spPr bwMode="auto">
              <a:xfrm>
                <a:off x="2373206" y="23555723"/>
                <a:ext cx="495489" cy="471895"/>
              </a:xfrm>
              <a:custGeom>
                <a:avLst/>
                <a:gdLst>
                  <a:gd name="T0" fmla="*/ 49 w 71"/>
                  <a:gd name="T1" fmla="*/ 20 h 68"/>
                  <a:gd name="T2" fmla="*/ 37 w 71"/>
                  <a:gd name="T3" fmla="*/ 29 h 68"/>
                  <a:gd name="T4" fmla="*/ 38 w 71"/>
                  <a:gd name="T5" fmla="*/ 39 h 68"/>
                  <a:gd name="T6" fmla="*/ 44 w 71"/>
                  <a:gd name="T7" fmla="*/ 38 h 68"/>
                  <a:gd name="T8" fmla="*/ 60 w 71"/>
                  <a:gd name="T9" fmla="*/ 36 h 68"/>
                  <a:gd name="T10" fmla="*/ 65 w 71"/>
                  <a:gd name="T11" fmla="*/ 30 h 68"/>
                  <a:gd name="T12" fmla="*/ 48 w 71"/>
                  <a:gd name="T13" fmla="*/ 4 h 68"/>
                  <a:gd name="T14" fmla="*/ 44 w 71"/>
                  <a:gd name="T15" fmla="*/ 0 h 68"/>
                  <a:gd name="T16" fmla="*/ 63 w 71"/>
                  <a:gd name="T17" fmla="*/ 1 h 68"/>
                  <a:gd name="T18" fmla="*/ 70 w 71"/>
                  <a:gd name="T19" fmla="*/ 59 h 68"/>
                  <a:gd name="T20" fmla="*/ 68 w 71"/>
                  <a:gd name="T21" fmla="*/ 55 h 68"/>
                  <a:gd name="T22" fmla="*/ 62 w 71"/>
                  <a:gd name="T23" fmla="*/ 51 h 68"/>
                  <a:gd name="T24" fmla="*/ 16 w 71"/>
                  <a:gd name="T25" fmla="*/ 58 h 68"/>
                  <a:gd name="T26" fmla="*/ 9 w 71"/>
                  <a:gd name="T27" fmla="*/ 65 h 68"/>
                  <a:gd name="T28" fmla="*/ 9 w 71"/>
                  <a:gd name="T29" fmla="*/ 68 h 68"/>
                  <a:gd name="T30" fmla="*/ 1 w 71"/>
                  <a:gd name="T31" fmla="*/ 11 h 68"/>
                  <a:gd name="T32" fmla="*/ 18 w 71"/>
                  <a:gd name="T33" fmla="*/ 9 h 68"/>
                  <a:gd name="T34" fmla="*/ 19 w 71"/>
                  <a:gd name="T35" fmla="*/ 10 h 68"/>
                  <a:gd name="T36" fmla="*/ 17 w 71"/>
                  <a:gd name="T37" fmla="*/ 11 h 68"/>
                  <a:gd name="T38" fmla="*/ 6 w 71"/>
                  <a:gd name="T39" fmla="*/ 30 h 68"/>
                  <a:gd name="T40" fmla="*/ 7 w 71"/>
                  <a:gd name="T41" fmla="*/ 38 h 68"/>
                  <a:gd name="T42" fmla="*/ 13 w 71"/>
                  <a:gd name="T43" fmla="*/ 42 h 68"/>
                  <a:gd name="T44" fmla="*/ 33 w 71"/>
                  <a:gd name="T45" fmla="*/ 39 h 68"/>
                  <a:gd name="T46" fmla="*/ 29 w 71"/>
                  <a:gd name="T47" fmla="*/ 28 h 68"/>
                  <a:gd name="T48" fmla="*/ 18 w 71"/>
                  <a:gd name="T49" fmla="*/ 24 h 68"/>
                  <a:gd name="T50" fmla="*/ 19 w 71"/>
                  <a:gd name="T51" fmla="*/ 22 h 68"/>
                  <a:gd name="T52" fmla="*/ 49 w 71"/>
                  <a:gd name="T53" fmla="*/ 18 h 68"/>
                  <a:gd name="T54" fmla="*/ 49 w 71"/>
                  <a:gd name="T55" fmla="*/ 2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1" h="68">
                    <a:moveTo>
                      <a:pt x="49" y="20"/>
                    </a:moveTo>
                    <a:cubicBezTo>
                      <a:pt x="44" y="22"/>
                      <a:pt x="39" y="24"/>
                      <a:pt x="37" y="29"/>
                    </a:cubicBezTo>
                    <a:cubicBezTo>
                      <a:pt x="36" y="32"/>
                      <a:pt x="36" y="35"/>
                      <a:pt x="38" y="39"/>
                    </a:cubicBezTo>
                    <a:cubicBezTo>
                      <a:pt x="40" y="38"/>
                      <a:pt x="42" y="38"/>
                      <a:pt x="44" y="38"/>
                    </a:cubicBezTo>
                    <a:cubicBezTo>
                      <a:pt x="49" y="37"/>
                      <a:pt x="54" y="36"/>
                      <a:pt x="60" y="36"/>
                    </a:cubicBezTo>
                    <a:cubicBezTo>
                      <a:pt x="63" y="35"/>
                      <a:pt x="64" y="34"/>
                      <a:pt x="65" y="30"/>
                    </a:cubicBezTo>
                    <a:cubicBezTo>
                      <a:pt x="65" y="18"/>
                      <a:pt x="59" y="8"/>
                      <a:pt x="48" y="4"/>
                    </a:cubicBezTo>
                    <a:cubicBezTo>
                      <a:pt x="47" y="3"/>
                      <a:pt x="45" y="3"/>
                      <a:pt x="44" y="0"/>
                    </a:cubicBezTo>
                    <a:cubicBezTo>
                      <a:pt x="51" y="0"/>
                      <a:pt x="57" y="1"/>
                      <a:pt x="63" y="1"/>
                    </a:cubicBezTo>
                    <a:cubicBezTo>
                      <a:pt x="65" y="5"/>
                      <a:pt x="71" y="54"/>
                      <a:pt x="70" y="59"/>
                    </a:cubicBezTo>
                    <a:cubicBezTo>
                      <a:pt x="69" y="57"/>
                      <a:pt x="69" y="56"/>
                      <a:pt x="68" y="55"/>
                    </a:cubicBezTo>
                    <a:cubicBezTo>
                      <a:pt x="67" y="52"/>
                      <a:pt x="65" y="51"/>
                      <a:pt x="62" y="51"/>
                    </a:cubicBezTo>
                    <a:cubicBezTo>
                      <a:pt x="46" y="53"/>
                      <a:pt x="31" y="55"/>
                      <a:pt x="16" y="58"/>
                    </a:cubicBezTo>
                    <a:cubicBezTo>
                      <a:pt x="12" y="58"/>
                      <a:pt x="10" y="60"/>
                      <a:pt x="9" y="65"/>
                    </a:cubicBezTo>
                    <a:cubicBezTo>
                      <a:pt x="9" y="66"/>
                      <a:pt x="9" y="67"/>
                      <a:pt x="9" y="68"/>
                    </a:cubicBezTo>
                    <a:cubicBezTo>
                      <a:pt x="7" y="65"/>
                      <a:pt x="0" y="17"/>
                      <a:pt x="1" y="11"/>
                    </a:cubicBezTo>
                    <a:cubicBezTo>
                      <a:pt x="7" y="10"/>
                      <a:pt x="12" y="9"/>
                      <a:pt x="18" y="9"/>
                    </a:cubicBezTo>
                    <a:cubicBezTo>
                      <a:pt x="18" y="9"/>
                      <a:pt x="19" y="9"/>
                      <a:pt x="19" y="10"/>
                    </a:cubicBezTo>
                    <a:cubicBezTo>
                      <a:pt x="18" y="10"/>
                      <a:pt x="18" y="11"/>
                      <a:pt x="17" y="11"/>
                    </a:cubicBezTo>
                    <a:cubicBezTo>
                      <a:pt x="8" y="14"/>
                      <a:pt x="5" y="21"/>
                      <a:pt x="6" y="30"/>
                    </a:cubicBezTo>
                    <a:cubicBezTo>
                      <a:pt x="6" y="32"/>
                      <a:pt x="6" y="35"/>
                      <a:pt x="7" y="38"/>
                    </a:cubicBezTo>
                    <a:cubicBezTo>
                      <a:pt x="7" y="42"/>
                      <a:pt x="8" y="43"/>
                      <a:pt x="13" y="42"/>
                    </a:cubicBezTo>
                    <a:cubicBezTo>
                      <a:pt x="20" y="41"/>
                      <a:pt x="26" y="40"/>
                      <a:pt x="33" y="39"/>
                    </a:cubicBezTo>
                    <a:cubicBezTo>
                      <a:pt x="34" y="34"/>
                      <a:pt x="33" y="30"/>
                      <a:pt x="29" y="28"/>
                    </a:cubicBezTo>
                    <a:cubicBezTo>
                      <a:pt x="26" y="26"/>
                      <a:pt x="22" y="25"/>
                      <a:pt x="18" y="24"/>
                    </a:cubicBezTo>
                    <a:cubicBezTo>
                      <a:pt x="18" y="23"/>
                      <a:pt x="19" y="23"/>
                      <a:pt x="19" y="22"/>
                    </a:cubicBezTo>
                    <a:cubicBezTo>
                      <a:pt x="29" y="21"/>
                      <a:pt x="39" y="20"/>
                      <a:pt x="49" y="18"/>
                    </a:cubicBezTo>
                    <a:cubicBezTo>
                      <a:pt x="49" y="19"/>
                      <a:pt x="49" y="19"/>
                      <a:pt x="49" y="2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1" name="Freeform 47">
                <a:extLst>
                  <a:ext uri="{FF2B5EF4-FFF2-40B4-BE49-F238E27FC236}">
                    <a16:creationId xmlns:a16="http://schemas.microsoft.com/office/drawing/2014/main" id="{6B6AC068-0EBD-48BD-AE1C-D7481884A830}"/>
                  </a:ext>
                </a:extLst>
              </p:cNvPr>
              <p:cNvSpPr>
                <a:spLocks noEditPoints="1"/>
              </p:cNvSpPr>
              <p:nvPr/>
            </p:nvSpPr>
            <p:spPr bwMode="auto">
              <a:xfrm>
                <a:off x="4897841" y="26009575"/>
                <a:ext cx="346056" cy="495489"/>
              </a:xfrm>
              <a:custGeom>
                <a:avLst/>
                <a:gdLst>
                  <a:gd name="T0" fmla="*/ 17 w 50"/>
                  <a:gd name="T1" fmla="*/ 35 h 70"/>
                  <a:gd name="T2" fmla="*/ 10 w 50"/>
                  <a:gd name="T3" fmla="*/ 27 h 70"/>
                  <a:gd name="T4" fmla="*/ 8 w 50"/>
                  <a:gd name="T5" fmla="*/ 11 h 70"/>
                  <a:gd name="T6" fmla="*/ 19 w 50"/>
                  <a:gd name="T7" fmla="*/ 1 h 70"/>
                  <a:gd name="T8" fmla="*/ 39 w 50"/>
                  <a:gd name="T9" fmla="*/ 3 h 70"/>
                  <a:gd name="T10" fmla="*/ 48 w 50"/>
                  <a:gd name="T11" fmla="*/ 12 h 70"/>
                  <a:gd name="T12" fmla="*/ 42 w 50"/>
                  <a:gd name="T13" fmla="*/ 27 h 70"/>
                  <a:gd name="T14" fmla="*/ 34 w 50"/>
                  <a:gd name="T15" fmla="*/ 30 h 70"/>
                  <a:gd name="T16" fmla="*/ 37 w 50"/>
                  <a:gd name="T17" fmla="*/ 33 h 70"/>
                  <a:gd name="T18" fmla="*/ 44 w 50"/>
                  <a:gd name="T19" fmla="*/ 44 h 70"/>
                  <a:gd name="T20" fmla="*/ 30 w 50"/>
                  <a:gd name="T21" fmla="*/ 69 h 70"/>
                  <a:gd name="T22" fmla="*/ 9 w 50"/>
                  <a:gd name="T23" fmla="*/ 65 h 70"/>
                  <a:gd name="T24" fmla="*/ 1 w 50"/>
                  <a:gd name="T25" fmla="*/ 51 h 70"/>
                  <a:gd name="T26" fmla="*/ 11 w 50"/>
                  <a:gd name="T27" fmla="*/ 38 h 70"/>
                  <a:gd name="T28" fmla="*/ 17 w 50"/>
                  <a:gd name="T29" fmla="*/ 35 h 70"/>
                  <a:gd name="T30" fmla="*/ 20 w 50"/>
                  <a:gd name="T31" fmla="*/ 38 h 70"/>
                  <a:gd name="T32" fmla="*/ 14 w 50"/>
                  <a:gd name="T33" fmla="*/ 61 h 70"/>
                  <a:gd name="T34" fmla="*/ 22 w 50"/>
                  <a:gd name="T35" fmla="*/ 67 h 70"/>
                  <a:gd name="T36" fmla="*/ 30 w 50"/>
                  <a:gd name="T37" fmla="*/ 61 h 70"/>
                  <a:gd name="T38" fmla="*/ 20 w 50"/>
                  <a:gd name="T39" fmla="*/ 38 h 70"/>
                  <a:gd name="T40" fmla="*/ 31 w 50"/>
                  <a:gd name="T41" fmla="*/ 27 h 70"/>
                  <a:gd name="T42" fmla="*/ 36 w 50"/>
                  <a:gd name="T43" fmla="*/ 8 h 70"/>
                  <a:gd name="T44" fmla="*/ 28 w 50"/>
                  <a:gd name="T45" fmla="*/ 3 h 70"/>
                  <a:gd name="T46" fmla="*/ 21 w 50"/>
                  <a:gd name="T47" fmla="*/ 8 h 70"/>
                  <a:gd name="T48" fmla="*/ 22 w 50"/>
                  <a:gd name="T49" fmla="*/ 18 h 70"/>
                  <a:gd name="T50" fmla="*/ 31 w 50"/>
                  <a:gd name="T51" fmla="*/ 2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70">
                    <a:moveTo>
                      <a:pt x="17" y="35"/>
                    </a:moveTo>
                    <a:cubicBezTo>
                      <a:pt x="15" y="33"/>
                      <a:pt x="12" y="30"/>
                      <a:pt x="10" y="27"/>
                    </a:cubicBezTo>
                    <a:cubicBezTo>
                      <a:pt x="7" y="22"/>
                      <a:pt x="6" y="17"/>
                      <a:pt x="8" y="11"/>
                    </a:cubicBezTo>
                    <a:cubicBezTo>
                      <a:pt x="10" y="6"/>
                      <a:pt x="14" y="3"/>
                      <a:pt x="19" y="1"/>
                    </a:cubicBezTo>
                    <a:cubicBezTo>
                      <a:pt x="26" y="0"/>
                      <a:pt x="33" y="0"/>
                      <a:pt x="39" y="3"/>
                    </a:cubicBezTo>
                    <a:cubicBezTo>
                      <a:pt x="43" y="5"/>
                      <a:pt x="46" y="8"/>
                      <a:pt x="48" y="12"/>
                    </a:cubicBezTo>
                    <a:cubicBezTo>
                      <a:pt x="50" y="18"/>
                      <a:pt x="48" y="24"/>
                      <a:pt x="42" y="27"/>
                    </a:cubicBezTo>
                    <a:cubicBezTo>
                      <a:pt x="39" y="28"/>
                      <a:pt x="37" y="29"/>
                      <a:pt x="34" y="30"/>
                    </a:cubicBezTo>
                    <a:cubicBezTo>
                      <a:pt x="35" y="31"/>
                      <a:pt x="36" y="32"/>
                      <a:pt x="37" y="33"/>
                    </a:cubicBezTo>
                    <a:cubicBezTo>
                      <a:pt x="40" y="37"/>
                      <a:pt x="43" y="40"/>
                      <a:pt x="44" y="44"/>
                    </a:cubicBezTo>
                    <a:cubicBezTo>
                      <a:pt x="48" y="55"/>
                      <a:pt x="42" y="66"/>
                      <a:pt x="30" y="69"/>
                    </a:cubicBezTo>
                    <a:cubicBezTo>
                      <a:pt x="23" y="70"/>
                      <a:pt x="16" y="69"/>
                      <a:pt x="9" y="65"/>
                    </a:cubicBezTo>
                    <a:cubicBezTo>
                      <a:pt x="3" y="62"/>
                      <a:pt x="0" y="57"/>
                      <a:pt x="1" y="51"/>
                    </a:cubicBezTo>
                    <a:cubicBezTo>
                      <a:pt x="1" y="44"/>
                      <a:pt x="5" y="40"/>
                      <a:pt x="11" y="38"/>
                    </a:cubicBezTo>
                    <a:cubicBezTo>
                      <a:pt x="13" y="37"/>
                      <a:pt x="15" y="36"/>
                      <a:pt x="17" y="35"/>
                    </a:cubicBezTo>
                    <a:close/>
                    <a:moveTo>
                      <a:pt x="20" y="38"/>
                    </a:moveTo>
                    <a:cubicBezTo>
                      <a:pt x="13" y="44"/>
                      <a:pt x="10" y="54"/>
                      <a:pt x="14" y="61"/>
                    </a:cubicBezTo>
                    <a:cubicBezTo>
                      <a:pt x="15" y="65"/>
                      <a:pt x="18" y="67"/>
                      <a:pt x="22" y="67"/>
                    </a:cubicBezTo>
                    <a:cubicBezTo>
                      <a:pt x="26" y="67"/>
                      <a:pt x="28" y="64"/>
                      <a:pt x="30" y="61"/>
                    </a:cubicBezTo>
                    <a:cubicBezTo>
                      <a:pt x="33" y="53"/>
                      <a:pt x="29" y="44"/>
                      <a:pt x="20" y="38"/>
                    </a:cubicBezTo>
                    <a:close/>
                    <a:moveTo>
                      <a:pt x="31" y="27"/>
                    </a:moveTo>
                    <a:cubicBezTo>
                      <a:pt x="37" y="23"/>
                      <a:pt x="39" y="14"/>
                      <a:pt x="36" y="8"/>
                    </a:cubicBezTo>
                    <a:cubicBezTo>
                      <a:pt x="35" y="4"/>
                      <a:pt x="32" y="3"/>
                      <a:pt x="28" y="3"/>
                    </a:cubicBezTo>
                    <a:cubicBezTo>
                      <a:pt x="25" y="3"/>
                      <a:pt x="23" y="5"/>
                      <a:pt x="21" y="8"/>
                    </a:cubicBezTo>
                    <a:cubicBezTo>
                      <a:pt x="20" y="11"/>
                      <a:pt x="20" y="15"/>
                      <a:pt x="22" y="18"/>
                    </a:cubicBezTo>
                    <a:cubicBezTo>
                      <a:pt x="24" y="22"/>
                      <a:pt x="27" y="25"/>
                      <a:pt x="31" y="2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2" name="Freeform 48">
                <a:extLst>
                  <a:ext uri="{FF2B5EF4-FFF2-40B4-BE49-F238E27FC236}">
                    <a16:creationId xmlns:a16="http://schemas.microsoft.com/office/drawing/2014/main" id="{ACE3F796-5431-4E6C-AC15-7A788620661A}"/>
                  </a:ext>
                </a:extLst>
              </p:cNvPr>
              <p:cNvSpPr>
                <a:spLocks noEditPoints="1"/>
              </p:cNvSpPr>
              <p:nvPr/>
            </p:nvSpPr>
            <p:spPr bwMode="auto">
              <a:xfrm>
                <a:off x="2569829" y="24342214"/>
                <a:ext cx="511219" cy="440435"/>
              </a:xfrm>
              <a:custGeom>
                <a:avLst/>
                <a:gdLst>
                  <a:gd name="T0" fmla="*/ 16 w 74"/>
                  <a:gd name="T1" fmla="*/ 63 h 63"/>
                  <a:gd name="T2" fmla="*/ 14 w 74"/>
                  <a:gd name="T3" fmla="*/ 60 h 63"/>
                  <a:gd name="T4" fmla="*/ 3 w 74"/>
                  <a:gd name="T5" fmla="*/ 34 h 63"/>
                  <a:gd name="T6" fmla="*/ 0 w 74"/>
                  <a:gd name="T7" fmla="*/ 18 h 63"/>
                  <a:gd name="T8" fmla="*/ 8 w 74"/>
                  <a:gd name="T9" fmla="*/ 3 h 63"/>
                  <a:gd name="T10" fmla="*/ 25 w 74"/>
                  <a:gd name="T11" fmla="*/ 4 h 63"/>
                  <a:gd name="T12" fmla="*/ 33 w 74"/>
                  <a:gd name="T13" fmla="*/ 13 h 63"/>
                  <a:gd name="T14" fmla="*/ 38 w 74"/>
                  <a:gd name="T15" fmla="*/ 26 h 63"/>
                  <a:gd name="T16" fmla="*/ 42 w 74"/>
                  <a:gd name="T17" fmla="*/ 25 h 63"/>
                  <a:gd name="T18" fmla="*/ 55 w 74"/>
                  <a:gd name="T19" fmla="*/ 19 h 63"/>
                  <a:gd name="T20" fmla="*/ 61 w 74"/>
                  <a:gd name="T21" fmla="*/ 9 h 63"/>
                  <a:gd name="T22" fmla="*/ 61 w 74"/>
                  <a:gd name="T23" fmla="*/ 6 h 63"/>
                  <a:gd name="T24" fmla="*/ 66 w 74"/>
                  <a:gd name="T25" fmla="*/ 16 h 63"/>
                  <a:gd name="T26" fmla="*/ 70 w 74"/>
                  <a:gd name="T27" fmla="*/ 27 h 63"/>
                  <a:gd name="T28" fmla="*/ 73 w 74"/>
                  <a:gd name="T29" fmla="*/ 38 h 63"/>
                  <a:gd name="T30" fmla="*/ 70 w 74"/>
                  <a:gd name="T31" fmla="*/ 34 h 63"/>
                  <a:gd name="T32" fmla="*/ 64 w 74"/>
                  <a:gd name="T33" fmla="*/ 32 h 63"/>
                  <a:gd name="T34" fmla="*/ 58 w 74"/>
                  <a:gd name="T35" fmla="*/ 35 h 63"/>
                  <a:gd name="T36" fmla="*/ 22 w 74"/>
                  <a:gd name="T37" fmla="*/ 50 h 63"/>
                  <a:gd name="T38" fmla="*/ 16 w 74"/>
                  <a:gd name="T39" fmla="*/ 61 h 63"/>
                  <a:gd name="T40" fmla="*/ 16 w 74"/>
                  <a:gd name="T41" fmla="*/ 63 h 63"/>
                  <a:gd name="T42" fmla="*/ 36 w 74"/>
                  <a:gd name="T43" fmla="*/ 27 h 63"/>
                  <a:gd name="T44" fmla="*/ 32 w 74"/>
                  <a:gd name="T45" fmla="*/ 20 h 63"/>
                  <a:gd name="T46" fmla="*/ 21 w 74"/>
                  <a:gd name="T47" fmla="*/ 16 h 63"/>
                  <a:gd name="T48" fmla="*/ 10 w 74"/>
                  <a:gd name="T49" fmla="*/ 21 h 63"/>
                  <a:gd name="T50" fmla="*/ 7 w 74"/>
                  <a:gd name="T51" fmla="*/ 35 h 63"/>
                  <a:gd name="T52" fmla="*/ 13 w 74"/>
                  <a:gd name="T53" fmla="*/ 38 h 63"/>
                  <a:gd name="T54" fmla="*/ 36 w 74"/>
                  <a:gd name="T55"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4" h="63">
                    <a:moveTo>
                      <a:pt x="16" y="63"/>
                    </a:moveTo>
                    <a:cubicBezTo>
                      <a:pt x="15" y="62"/>
                      <a:pt x="14" y="61"/>
                      <a:pt x="14" y="60"/>
                    </a:cubicBezTo>
                    <a:cubicBezTo>
                      <a:pt x="10" y="51"/>
                      <a:pt x="7" y="42"/>
                      <a:pt x="3" y="34"/>
                    </a:cubicBezTo>
                    <a:cubicBezTo>
                      <a:pt x="1" y="29"/>
                      <a:pt x="0" y="23"/>
                      <a:pt x="0" y="18"/>
                    </a:cubicBezTo>
                    <a:cubicBezTo>
                      <a:pt x="0" y="11"/>
                      <a:pt x="2" y="6"/>
                      <a:pt x="8" y="3"/>
                    </a:cubicBezTo>
                    <a:cubicBezTo>
                      <a:pt x="14" y="0"/>
                      <a:pt x="19" y="1"/>
                      <a:pt x="25" y="4"/>
                    </a:cubicBezTo>
                    <a:cubicBezTo>
                      <a:pt x="28" y="6"/>
                      <a:pt x="31" y="10"/>
                      <a:pt x="33" y="13"/>
                    </a:cubicBezTo>
                    <a:cubicBezTo>
                      <a:pt x="35" y="17"/>
                      <a:pt x="36" y="22"/>
                      <a:pt x="38" y="26"/>
                    </a:cubicBezTo>
                    <a:cubicBezTo>
                      <a:pt x="40" y="25"/>
                      <a:pt x="41" y="25"/>
                      <a:pt x="42" y="25"/>
                    </a:cubicBezTo>
                    <a:cubicBezTo>
                      <a:pt x="46" y="23"/>
                      <a:pt x="51" y="21"/>
                      <a:pt x="55" y="19"/>
                    </a:cubicBezTo>
                    <a:cubicBezTo>
                      <a:pt x="61" y="16"/>
                      <a:pt x="62" y="15"/>
                      <a:pt x="61" y="9"/>
                    </a:cubicBezTo>
                    <a:cubicBezTo>
                      <a:pt x="61" y="8"/>
                      <a:pt x="61" y="7"/>
                      <a:pt x="61" y="6"/>
                    </a:cubicBezTo>
                    <a:cubicBezTo>
                      <a:pt x="64" y="9"/>
                      <a:pt x="64" y="13"/>
                      <a:pt x="66" y="16"/>
                    </a:cubicBezTo>
                    <a:cubicBezTo>
                      <a:pt x="67" y="20"/>
                      <a:pt x="69" y="23"/>
                      <a:pt x="70" y="27"/>
                    </a:cubicBezTo>
                    <a:cubicBezTo>
                      <a:pt x="71" y="30"/>
                      <a:pt x="74" y="33"/>
                      <a:pt x="73" y="38"/>
                    </a:cubicBezTo>
                    <a:cubicBezTo>
                      <a:pt x="72" y="36"/>
                      <a:pt x="71" y="35"/>
                      <a:pt x="70" y="34"/>
                    </a:cubicBezTo>
                    <a:cubicBezTo>
                      <a:pt x="68" y="32"/>
                      <a:pt x="66" y="31"/>
                      <a:pt x="64" y="32"/>
                    </a:cubicBezTo>
                    <a:cubicBezTo>
                      <a:pt x="62" y="33"/>
                      <a:pt x="60" y="34"/>
                      <a:pt x="58" y="35"/>
                    </a:cubicBezTo>
                    <a:cubicBezTo>
                      <a:pt x="46" y="40"/>
                      <a:pt x="34" y="45"/>
                      <a:pt x="22" y="50"/>
                    </a:cubicBezTo>
                    <a:cubicBezTo>
                      <a:pt x="16" y="53"/>
                      <a:pt x="16" y="54"/>
                      <a:pt x="16" y="61"/>
                    </a:cubicBezTo>
                    <a:cubicBezTo>
                      <a:pt x="16" y="62"/>
                      <a:pt x="16" y="62"/>
                      <a:pt x="16" y="63"/>
                    </a:cubicBezTo>
                    <a:close/>
                    <a:moveTo>
                      <a:pt x="36" y="27"/>
                    </a:moveTo>
                    <a:cubicBezTo>
                      <a:pt x="34" y="25"/>
                      <a:pt x="34" y="22"/>
                      <a:pt x="32" y="20"/>
                    </a:cubicBezTo>
                    <a:cubicBezTo>
                      <a:pt x="29" y="16"/>
                      <a:pt x="25" y="14"/>
                      <a:pt x="21" y="16"/>
                    </a:cubicBezTo>
                    <a:cubicBezTo>
                      <a:pt x="17" y="17"/>
                      <a:pt x="13" y="19"/>
                      <a:pt x="10" y="21"/>
                    </a:cubicBezTo>
                    <a:cubicBezTo>
                      <a:pt x="5" y="24"/>
                      <a:pt x="4" y="30"/>
                      <a:pt x="7" y="35"/>
                    </a:cubicBezTo>
                    <a:cubicBezTo>
                      <a:pt x="9" y="38"/>
                      <a:pt x="10" y="39"/>
                      <a:pt x="13" y="38"/>
                    </a:cubicBezTo>
                    <a:cubicBezTo>
                      <a:pt x="20" y="34"/>
                      <a:pt x="28" y="31"/>
                      <a:pt x="36" y="2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3" name="Freeform 49">
                <a:extLst>
                  <a:ext uri="{FF2B5EF4-FFF2-40B4-BE49-F238E27FC236}">
                    <a16:creationId xmlns:a16="http://schemas.microsoft.com/office/drawing/2014/main" id="{74BEA9AB-D681-42C2-B138-90AE983F451A}"/>
                  </a:ext>
                </a:extLst>
              </p:cNvPr>
              <p:cNvSpPr>
                <a:spLocks/>
              </p:cNvSpPr>
              <p:nvPr/>
            </p:nvSpPr>
            <p:spPr bwMode="auto">
              <a:xfrm>
                <a:off x="2868695" y="21353548"/>
                <a:ext cx="605598" cy="660652"/>
              </a:xfrm>
              <a:custGeom>
                <a:avLst/>
                <a:gdLst>
                  <a:gd name="T0" fmla="*/ 0 w 87"/>
                  <a:gd name="T1" fmla="*/ 51 h 95"/>
                  <a:gd name="T2" fmla="*/ 6 w 87"/>
                  <a:gd name="T3" fmla="*/ 43 h 95"/>
                  <a:gd name="T4" fmla="*/ 22 w 87"/>
                  <a:gd name="T5" fmla="*/ 36 h 95"/>
                  <a:gd name="T6" fmla="*/ 59 w 87"/>
                  <a:gd name="T7" fmla="*/ 36 h 95"/>
                  <a:gd name="T8" fmla="*/ 64 w 87"/>
                  <a:gd name="T9" fmla="*/ 36 h 95"/>
                  <a:gd name="T10" fmla="*/ 62 w 87"/>
                  <a:gd name="T11" fmla="*/ 33 h 95"/>
                  <a:gd name="T12" fmla="*/ 44 w 87"/>
                  <a:gd name="T13" fmla="*/ 18 h 95"/>
                  <a:gd name="T14" fmla="*/ 30 w 87"/>
                  <a:gd name="T15" fmla="*/ 16 h 95"/>
                  <a:gd name="T16" fmla="*/ 29 w 87"/>
                  <a:gd name="T17" fmla="*/ 16 h 95"/>
                  <a:gd name="T18" fmla="*/ 42 w 87"/>
                  <a:gd name="T19" fmla="*/ 0 h 95"/>
                  <a:gd name="T20" fmla="*/ 42 w 87"/>
                  <a:gd name="T21" fmla="*/ 3 h 95"/>
                  <a:gd name="T22" fmla="*/ 44 w 87"/>
                  <a:gd name="T23" fmla="*/ 13 h 95"/>
                  <a:gd name="T24" fmla="*/ 74 w 87"/>
                  <a:gd name="T25" fmla="*/ 38 h 95"/>
                  <a:gd name="T26" fmla="*/ 87 w 87"/>
                  <a:gd name="T27" fmla="*/ 50 h 95"/>
                  <a:gd name="T28" fmla="*/ 83 w 87"/>
                  <a:gd name="T29" fmla="*/ 52 h 95"/>
                  <a:gd name="T30" fmla="*/ 77 w 87"/>
                  <a:gd name="T31" fmla="*/ 52 h 95"/>
                  <a:gd name="T32" fmla="*/ 25 w 87"/>
                  <a:gd name="T33" fmla="*/ 51 h 95"/>
                  <a:gd name="T34" fmla="*/ 19 w 87"/>
                  <a:gd name="T35" fmla="*/ 51 h 95"/>
                  <a:gd name="T36" fmla="*/ 22 w 87"/>
                  <a:gd name="T37" fmla="*/ 55 h 95"/>
                  <a:gd name="T38" fmla="*/ 47 w 87"/>
                  <a:gd name="T39" fmla="*/ 77 h 95"/>
                  <a:gd name="T40" fmla="*/ 61 w 87"/>
                  <a:gd name="T41" fmla="*/ 78 h 95"/>
                  <a:gd name="T42" fmla="*/ 61 w 87"/>
                  <a:gd name="T43" fmla="*/ 77 h 95"/>
                  <a:gd name="T44" fmla="*/ 48 w 87"/>
                  <a:gd name="T45" fmla="*/ 95 h 95"/>
                  <a:gd name="T46" fmla="*/ 49 w 87"/>
                  <a:gd name="T47" fmla="*/ 91 h 95"/>
                  <a:gd name="T48" fmla="*/ 47 w 87"/>
                  <a:gd name="T49" fmla="*/ 82 h 95"/>
                  <a:gd name="T50" fmla="*/ 30 w 87"/>
                  <a:gd name="T51" fmla="*/ 67 h 95"/>
                  <a:gd name="T52" fmla="*/ 15 w 87"/>
                  <a:gd name="T53" fmla="*/ 54 h 95"/>
                  <a:gd name="T54" fmla="*/ 7 w 87"/>
                  <a:gd name="T55" fmla="*/ 51 h 95"/>
                  <a:gd name="T56" fmla="*/ 1 w 87"/>
                  <a:gd name="T57" fmla="*/ 52 h 95"/>
                  <a:gd name="T58" fmla="*/ 0 w 87"/>
                  <a:gd name="T59" fmla="*/ 5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7" h="95">
                    <a:moveTo>
                      <a:pt x="0" y="51"/>
                    </a:moveTo>
                    <a:cubicBezTo>
                      <a:pt x="2" y="49"/>
                      <a:pt x="5" y="46"/>
                      <a:pt x="6" y="43"/>
                    </a:cubicBezTo>
                    <a:cubicBezTo>
                      <a:pt x="10" y="37"/>
                      <a:pt x="15" y="35"/>
                      <a:pt x="22" y="36"/>
                    </a:cubicBezTo>
                    <a:cubicBezTo>
                      <a:pt x="34" y="36"/>
                      <a:pt x="47" y="36"/>
                      <a:pt x="59" y="36"/>
                    </a:cubicBezTo>
                    <a:cubicBezTo>
                      <a:pt x="61" y="36"/>
                      <a:pt x="62" y="36"/>
                      <a:pt x="64" y="36"/>
                    </a:cubicBezTo>
                    <a:cubicBezTo>
                      <a:pt x="63" y="35"/>
                      <a:pt x="63" y="34"/>
                      <a:pt x="62" y="33"/>
                    </a:cubicBezTo>
                    <a:cubicBezTo>
                      <a:pt x="56" y="28"/>
                      <a:pt x="50" y="23"/>
                      <a:pt x="44" y="18"/>
                    </a:cubicBezTo>
                    <a:cubicBezTo>
                      <a:pt x="38" y="12"/>
                      <a:pt x="37" y="12"/>
                      <a:pt x="30" y="16"/>
                    </a:cubicBezTo>
                    <a:cubicBezTo>
                      <a:pt x="30" y="17"/>
                      <a:pt x="30" y="16"/>
                      <a:pt x="29" y="16"/>
                    </a:cubicBezTo>
                    <a:cubicBezTo>
                      <a:pt x="30" y="13"/>
                      <a:pt x="38" y="3"/>
                      <a:pt x="42" y="0"/>
                    </a:cubicBezTo>
                    <a:cubicBezTo>
                      <a:pt x="42" y="2"/>
                      <a:pt x="42" y="2"/>
                      <a:pt x="42" y="3"/>
                    </a:cubicBezTo>
                    <a:cubicBezTo>
                      <a:pt x="40" y="7"/>
                      <a:pt x="41" y="10"/>
                      <a:pt x="44" y="13"/>
                    </a:cubicBezTo>
                    <a:cubicBezTo>
                      <a:pt x="54" y="21"/>
                      <a:pt x="64" y="30"/>
                      <a:pt x="74" y="38"/>
                    </a:cubicBezTo>
                    <a:cubicBezTo>
                      <a:pt x="78" y="42"/>
                      <a:pt x="82" y="46"/>
                      <a:pt x="87" y="50"/>
                    </a:cubicBezTo>
                    <a:cubicBezTo>
                      <a:pt x="85" y="51"/>
                      <a:pt x="84" y="52"/>
                      <a:pt x="83" y="52"/>
                    </a:cubicBezTo>
                    <a:cubicBezTo>
                      <a:pt x="81" y="52"/>
                      <a:pt x="79" y="52"/>
                      <a:pt x="77" y="52"/>
                    </a:cubicBezTo>
                    <a:cubicBezTo>
                      <a:pt x="60" y="52"/>
                      <a:pt x="42" y="52"/>
                      <a:pt x="25" y="51"/>
                    </a:cubicBezTo>
                    <a:cubicBezTo>
                      <a:pt x="23" y="51"/>
                      <a:pt x="22" y="51"/>
                      <a:pt x="19" y="51"/>
                    </a:cubicBezTo>
                    <a:cubicBezTo>
                      <a:pt x="20" y="53"/>
                      <a:pt x="21" y="54"/>
                      <a:pt x="22" y="55"/>
                    </a:cubicBezTo>
                    <a:cubicBezTo>
                      <a:pt x="30" y="62"/>
                      <a:pt x="39" y="69"/>
                      <a:pt x="47" y="77"/>
                    </a:cubicBezTo>
                    <a:cubicBezTo>
                      <a:pt x="51" y="81"/>
                      <a:pt x="55" y="83"/>
                      <a:pt x="61" y="78"/>
                    </a:cubicBezTo>
                    <a:cubicBezTo>
                      <a:pt x="61" y="77"/>
                      <a:pt x="61" y="77"/>
                      <a:pt x="61" y="77"/>
                    </a:cubicBezTo>
                    <a:cubicBezTo>
                      <a:pt x="61" y="80"/>
                      <a:pt x="52" y="92"/>
                      <a:pt x="48" y="95"/>
                    </a:cubicBezTo>
                    <a:cubicBezTo>
                      <a:pt x="48" y="93"/>
                      <a:pt x="48" y="92"/>
                      <a:pt x="49" y="91"/>
                    </a:cubicBezTo>
                    <a:cubicBezTo>
                      <a:pt x="51" y="87"/>
                      <a:pt x="50" y="85"/>
                      <a:pt x="47" y="82"/>
                    </a:cubicBezTo>
                    <a:cubicBezTo>
                      <a:pt x="41" y="77"/>
                      <a:pt x="35" y="72"/>
                      <a:pt x="30" y="67"/>
                    </a:cubicBezTo>
                    <a:cubicBezTo>
                      <a:pt x="25" y="62"/>
                      <a:pt x="20" y="58"/>
                      <a:pt x="15" y="54"/>
                    </a:cubicBezTo>
                    <a:cubicBezTo>
                      <a:pt x="12" y="51"/>
                      <a:pt x="10" y="51"/>
                      <a:pt x="7" y="51"/>
                    </a:cubicBezTo>
                    <a:cubicBezTo>
                      <a:pt x="5" y="52"/>
                      <a:pt x="3" y="52"/>
                      <a:pt x="1" y="52"/>
                    </a:cubicBezTo>
                    <a:cubicBezTo>
                      <a:pt x="0" y="52"/>
                      <a:pt x="0" y="52"/>
                      <a:pt x="0" y="51"/>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4" name="Freeform 50">
                <a:extLst>
                  <a:ext uri="{FF2B5EF4-FFF2-40B4-BE49-F238E27FC236}">
                    <a16:creationId xmlns:a16="http://schemas.microsoft.com/office/drawing/2014/main" id="{B4841AFA-06F6-4DE5-A44B-C6843FC702AD}"/>
                  </a:ext>
                </a:extLst>
              </p:cNvPr>
              <p:cNvSpPr>
                <a:spLocks noEditPoints="1"/>
              </p:cNvSpPr>
              <p:nvPr/>
            </p:nvSpPr>
            <p:spPr bwMode="auto">
              <a:xfrm>
                <a:off x="6423633" y="25797222"/>
                <a:ext cx="424705" cy="487624"/>
              </a:xfrm>
              <a:custGeom>
                <a:avLst/>
                <a:gdLst>
                  <a:gd name="T0" fmla="*/ 36 w 61"/>
                  <a:gd name="T1" fmla="*/ 26 h 70"/>
                  <a:gd name="T2" fmla="*/ 46 w 61"/>
                  <a:gd name="T3" fmla="*/ 29 h 70"/>
                  <a:gd name="T4" fmla="*/ 60 w 61"/>
                  <a:gd name="T5" fmla="*/ 45 h 70"/>
                  <a:gd name="T6" fmla="*/ 55 w 61"/>
                  <a:gd name="T7" fmla="*/ 59 h 70"/>
                  <a:gd name="T8" fmla="*/ 34 w 61"/>
                  <a:gd name="T9" fmla="*/ 69 h 70"/>
                  <a:gd name="T10" fmla="*/ 21 w 61"/>
                  <a:gd name="T11" fmla="*/ 62 h 70"/>
                  <a:gd name="T12" fmla="*/ 21 w 61"/>
                  <a:gd name="T13" fmla="*/ 46 h 70"/>
                  <a:gd name="T14" fmla="*/ 26 w 61"/>
                  <a:gd name="T15" fmla="*/ 39 h 70"/>
                  <a:gd name="T16" fmla="*/ 17 w 61"/>
                  <a:gd name="T17" fmla="*/ 37 h 70"/>
                  <a:gd name="T18" fmla="*/ 11 w 61"/>
                  <a:gd name="T19" fmla="*/ 8 h 70"/>
                  <a:gd name="T20" fmla="*/ 28 w 61"/>
                  <a:gd name="T21" fmla="*/ 0 h 70"/>
                  <a:gd name="T22" fmla="*/ 42 w 61"/>
                  <a:gd name="T23" fmla="*/ 7 h 70"/>
                  <a:gd name="T24" fmla="*/ 40 w 61"/>
                  <a:gd name="T25" fmla="*/ 21 h 70"/>
                  <a:gd name="T26" fmla="*/ 36 w 61"/>
                  <a:gd name="T27" fmla="*/ 26 h 70"/>
                  <a:gd name="T28" fmla="*/ 29 w 61"/>
                  <a:gd name="T29" fmla="*/ 40 h 70"/>
                  <a:gd name="T30" fmla="*/ 28 w 61"/>
                  <a:gd name="T31" fmla="*/ 48 h 70"/>
                  <a:gd name="T32" fmla="*/ 37 w 61"/>
                  <a:gd name="T33" fmla="*/ 63 h 70"/>
                  <a:gd name="T34" fmla="*/ 46 w 61"/>
                  <a:gd name="T35" fmla="*/ 64 h 70"/>
                  <a:gd name="T36" fmla="*/ 50 w 61"/>
                  <a:gd name="T37" fmla="*/ 55 h 70"/>
                  <a:gd name="T38" fmla="*/ 41 w 61"/>
                  <a:gd name="T39" fmla="*/ 43 h 70"/>
                  <a:gd name="T40" fmla="*/ 29 w 61"/>
                  <a:gd name="T41" fmla="*/ 40 h 70"/>
                  <a:gd name="T42" fmla="*/ 33 w 61"/>
                  <a:gd name="T43" fmla="*/ 26 h 70"/>
                  <a:gd name="T44" fmla="*/ 28 w 61"/>
                  <a:gd name="T45" fmla="*/ 7 h 70"/>
                  <a:gd name="T46" fmla="*/ 22 w 61"/>
                  <a:gd name="T47" fmla="*/ 5 h 70"/>
                  <a:gd name="T48" fmla="*/ 14 w 61"/>
                  <a:gd name="T49" fmla="*/ 10 h 70"/>
                  <a:gd name="T50" fmla="*/ 16 w 61"/>
                  <a:gd name="T51" fmla="*/ 19 h 70"/>
                  <a:gd name="T52" fmla="*/ 33 w 61"/>
                  <a:gd name="T53" fmla="*/ 2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1" h="70">
                    <a:moveTo>
                      <a:pt x="36" y="26"/>
                    </a:moveTo>
                    <a:cubicBezTo>
                      <a:pt x="40" y="27"/>
                      <a:pt x="43" y="28"/>
                      <a:pt x="46" y="29"/>
                    </a:cubicBezTo>
                    <a:cubicBezTo>
                      <a:pt x="54" y="31"/>
                      <a:pt x="59" y="37"/>
                      <a:pt x="60" y="45"/>
                    </a:cubicBezTo>
                    <a:cubicBezTo>
                      <a:pt x="61" y="51"/>
                      <a:pt x="59" y="55"/>
                      <a:pt x="55" y="59"/>
                    </a:cubicBezTo>
                    <a:cubicBezTo>
                      <a:pt x="50" y="65"/>
                      <a:pt x="42" y="69"/>
                      <a:pt x="34" y="69"/>
                    </a:cubicBezTo>
                    <a:cubicBezTo>
                      <a:pt x="28" y="70"/>
                      <a:pt x="24" y="67"/>
                      <a:pt x="21" y="62"/>
                    </a:cubicBezTo>
                    <a:cubicBezTo>
                      <a:pt x="17" y="57"/>
                      <a:pt x="17" y="51"/>
                      <a:pt x="21" y="46"/>
                    </a:cubicBezTo>
                    <a:cubicBezTo>
                      <a:pt x="22" y="44"/>
                      <a:pt x="24" y="42"/>
                      <a:pt x="26" y="39"/>
                    </a:cubicBezTo>
                    <a:cubicBezTo>
                      <a:pt x="23" y="39"/>
                      <a:pt x="20" y="38"/>
                      <a:pt x="17" y="37"/>
                    </a:cubicBezTo>
                    <a:cubicBezTo>
                      <a:pt x="3" y="32"/>
                      <a:pt x="0" y="17"/>
                      <a:pt x="11" y="8"/>
                    </a:cubicBezTo>
                    <a:cubicBezTo>
                      <a:pt x="16" y="4"/>
                      <a:pt x="22" y="1"/>
                      <a:pt x="28" y="0"/>
                    </a:cubicBezTo>
                    <a:cubicBezTo>
                      <a:pt x="34" y="0"/>
                      <a:pt x="39" y="2"/>
                      <a:pt x="42" y="7"/>
                    </a:cubicBezTo>
                    <a:cubicBezTo>
                      <a:pt x="45" y="12"/>
                      <a:pt x="43" y="17"/>
                      <a:pt x="40" y="21"/>
                    </a:cubicBezTo>
                    <a:cubicBezTo>
                      <a:pt x="39" y="23"/>
                      <a:pt x="38" y="24"/>
                      <a:pt x="36" y="26"/>
                    </a:cubicBezTo>
                    <a:close/>
                    <a:moveTo>
                      <a:pt x="29" y="40"/>
                    </a:moveTo>
                    <a:cubicBezTo>
                      <a:pt x="29" y="43"/>
                      <a:pt x="28" y="46"/>
                      <a:pt x="28" y="48"/>
                    </a:cubicBezTo>
                    <a:cubicBezTo>
                      <a:pt x="29" y="54"/>
                      <a:pt x="32" y="59"/>
                      <a:pt x="37" y="63"/>
                    </a:cubicBezTo>
                    <a:cubicBezTo>
                      <a:pt x="40" y="65"/>
                      <a:pt x="43" y="66"/>
                      <a:pt x="46" y="64"/>
                    </a:cubicBezTo>
                    <a:cubicBezTo>
                      <a:pt x="50" y="62"/>
                      <a:pt x="51" y="58"/>
                      <a:pt x="50" y="55"/>
                    </a:cubicBezTo>
                    <a:cubicBezTo>
                      <a:pt x="49" y="49"/>
                      <a:pt x="46" y="45"/>
                      <a:pt x="41" y="43"/>
                    </a:cubicBezTo>
                    <a:cubicBezTo>
                      <a:pt x="37" y="41"/>
                      <a:pt x="34" y="41"/>
                      <a:pt x="29" y="40"/>
                    </a:cubicBezTo>
                    <a:close/>
                    <a:moveTo>
                      <a:pt x="33" y="26"/>
                    </a:moveTo>
                    <a:cubicBezTo>
                      <a:pt x="35" y="18"/>
                      <a:pt x="33" y="12"/>
                      <a:pt x="28" y="7"/>
                    </a:cubicBezTo>
                    <a:cubicBezTo>
                      <a:pt x="26" y="5"/>
                      <a:pt x="24" y="5"/>
                      <a:pt x="22" y="5"/>
                    </a:cubicBezTo>
                    <a:cubicBezTo>
                      <a:pt x="18" y="5"/>
                      <a:pt x="16" y="7"/>
                      <a:pt x="14" y="10"/>
                    </a:cubicBezTo>
                    <a:cubicBezTo>
                      <a:pt x="13" y="13"/>
                      <a:pt x="14" y="16"/>
                      <a:pt x="16" y="19"/>
                    </a:cubicBezTo>
                    <a:cubicBezTo>
                      <a:pt x="21" y="24"/>
                      <a:pt x="26" y="25"/>
                      <a:pt x="33" y="26"/>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5" name="Freeform 51">
                <a:extLst>
                  <a:ext uri="{FF2B5EF4-FFF2-40B4-BE49-F238E27FC236}">
                    <a16:creationId xmlns:a16="http://schemas.microsoft.com/office/drawing/2014/main" id="{5C773B7E-DC0A-4C6F-81E7-947211B53E3A}"/>
                  </a:ext>
                </a:extLst>
              </p:cNvPr>
              <p:cNvSpPr>
                <a:spLocks/>
              </p:cNvSpPr>
              <p:nvPr/>
            </p:nvSpPr>
            <p:spPr bwMode="auto">
              <a:xfrm>
                <a:off x="3442833" y="20803004"/>
                <a:ext cx="574138" cy="558409"/>
              </a:xfrm>
              <a:custGeom>
                <a:avLst/>
                <a:gdLst>
                  <a:gd name="T0" fmla="*/ 44 w 82"/>
                  <a:gd name="T1" fmla="*/ 0 h 80"/>
                  <a:gd name="T2" fmla="*/ 57 w 82"/>
                  <a:gd name="T3" fmla="*/ 19 h 80"/>
                  <a:gd name="T4" fmla="*/ 53 w 82"/>
                  <a:gd name="T5" fmla="*/ 18 h 80"/>
                  <a:gd name="T6" fmla="*/ 38 w 82"/>
                  <a:gd name="T7" fmla="*/ 14 h 80"/>
                  <a:gd name="T8" fmla="*/ 21 w 82"/>
                  <a:gd name="T9" fmla="*/ 35 h 80"/>
                  <a:gd name="T10" fmla="*/ 44 w 82"/>
                  <a:gd name="T11" fmla="*/ 68 h 80"/>
                  <a:gd name="T12" fmla="*/ 67 w 82"/>
                  <a:gd name="T13" fmla="*/ 66 h 80"/>
                  <a:gd name="T14" fmla="*/ 68 w 82"/>
                  <a:gd name="T15" fmla="*/ 56 h 80"/>
                  <a:gd name="T16" fmla="*/ 62 w 82"/>
                  <a:gd name="T17" fmla="*/ 48 h 80"/>
                  <a:gd name="T18" fmla="*/ 53 w 82"/>
                  <a:gd name="T19" fmla="*/ 46 h 80"/>
                  <a:gd name="T20" fmla="*/ 50 w 82"/>
                  <a:gd name="T21" fmla="*/ 47 h 80"/>
                  <a:gd name="T22" fmla="*/ 58 w 82"/>
                  <a:gd name="T23" fmla="*/ 40 h 80"/>
                  <a:gd name="T24" fmla="*/ 67 w 82"/>
                  <a:gd name="T25" fmla="*/ 33 h 80"/>
                  <a:gd name="T26" fmla="*/ 75 w 82"/>
                  <a:gd name="T27" fmla="*/ 27 h 80"/>
                  <a:gd name="T28" fmla="*/ 76 w 82"/>
                  <a:gd name="T29" fmla="*/ 28 h 80"/>
                  <a:gd name="T30" fmla="*/ 75 w 82"/>
                  <a:gd name="T31" fmla="*/ 29 h 80"/>
                  <a:gd name="T32" fmla="*/ 75 w 82"/>
                  <a:gd name="T33" fmla="*/ 40 h 80"/>
                  <a:gd name="T34" fmla="*/ 82 w 82"/>
                  <a:gd name="T35" fmla="*/ 50 h 80"/>
                  <a:gd name="T36" fmla="*/ 82 w 82"/>
                  <a:gd name="T37" fmla="*/ 52 h 80"/>
                  <a:gd name="T38" fmla="*/ 49 w 82"/>
                  <a:gd name="T39" fmla="*/ 78 h 80"/>
                  <a:gd name="T40" fmla="*/ 31 w 82"/>
                  <a:gd name="T41" fmla="*/ 76 h 80"/>
                  <a:gd name="T42" fmla="*/ 24 w 82"/>
                  <a:gd name="T43" fmla="*/ 15 h 80"/>
                  <a:gd name="T44" fmla="*/ 36 w 82"/>
                  <a:gd name="T45" fmla="*/ 10 h 80"/>
                  <a:gd name="T46" fmla="*/ 39 w 82"/>
                  <a:gd name="T47" fmla="*/ 9 h 80"/>
                  <a:gd name="T48" fmla="*/ 44 w 82"/>
                  <a:gd name="T49" fmla="*/ 2 h 80"/>
                  <a:gd name="T50" fmla="*/ 44 w 82"/>
                  <a:gd name="T51" fmla="*/ 1 h 80"/>
                  <a:gd name="T52" fmla="*/ 44 w 82"/>
                  <a:gd name="T5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80">
                    <a:moveTo>
                      <a:pt x="44" y="0"/>
                    </a:moveTo>
                    <a:cubicBezTo>
                      <a:pt x="47" y="2"/>
                      <a:pt x="56" y="14"/>
                      <a:pt x="57" y="19"/>
                    </a:cubicBezTo>
                    <a:cubicBezTo>
                      <a:pt x="56" y="20"/>
                      <a:pt x="55" y="18"/>
                      <a:pt x="53" y="18"/>
                    </a:cubicBezTo>
                    <a:cubicBezTo>
                      <a:pt x="48" y="15"/>
                      <a:pt x="43" y="14"/>
                      <a:pt x="38" y="14"/>
                    </a:cubicBezTo>
                    <a:cubicBezTo>
                      <a:pt x="26" y="14"/>
                      <a:pt x="18" y="23"/>
                      <a:pt x="21" y="35"/>
                    </a:cubicBezTo>
                    <a:cubicBezTo>
                      <a:pt x="25" y="48"/>
                      <a:pt x="33" y="60"/>
                      <a:pt x="44" y="68"/>
                    </a:cubicBezTo>
                    <a:cubicBezTo>
                      <a:pt x="52" y="74"/>
                      <a:pt x="60" y="73"/>
                      <a:pt x="67" y="66"/>
                    </a:cubicBezTo>
                    <a:cubicBezTo>
                      <a:pt x="70" y="63"/>
                      <a:pt x="71" y="60"/>
                      <a:pt x="68" y="56"/>
                    </a:cubicBezTo>
                    <a:cubicBezTo>
                      <a:pt x="66" y="54"/>
                      <a:pt x="64" y="51"/>
                      <a:pt x="62" y="48"/>
                    </a:cubicBezTo>
                    <a:cubicBezTo>
                      <a:pt x="59" y="44"/>
                      <a:pt x="58" y="44"/>
                      <a:pt x="53" y="46"/>
                    </a:cubicBezTo>
                    <a:cubicBezTo>
                      <a:pt x="52" y="47"/>
                      <a:pt x="51" y="47"/>
                      <a:pt x="50" y="47"/>
                    </a:cubicBezTo>
                    <a:cubicBezTo>
                      <a:pt x="52" y="44"/>
                      <a:pt x="55" y="42"/>
                      <a:pt x="58" y="40"/>
                    </a:cubicBezTo>
                    <a:cubicBezTo>
                      <a:pt x="61" y="38"/>
                      <a:pt x="64" y="35"/>
                      <a:pt x="67" y="33"/>
                    </a:cubicBezTo>
                    <a:cubicBezTo>
                      <a:pt x="70" y="31"/>
                      <a:pt x="72" y="29"/>
                      <a:pt x="75" y="27"/>
                    </a:cubicBezTo>
                    <a:cubicBezTo>
                      <a:pt x="76" y="27"/>
                      <a:pt x="76" y="27"/>
                      <a:pt x="76" y="28"/>
                    </a:cubicBezTo>
                    <a:cubicBezTo>
                      <a:pt x="76" y="28"/>
                      <a:pt x="75" y="29"/>
                      <a:pt x="75" y="29"/>
                    </a:cubicBezTo>
                    <a:cubicBezTo>
                      <a:pt x="72" y="34"/>
                      <a:pt x="71" y="36"/>
                      <a:pt x="75" y="40"/>
                    </a:cubicBezTo>
                    <a:cubicBezTo>
                      <a:pt x="77" y="44"/>
                      <a:pt x="80" y="47"/>
                      <a:pt x="82" y="50"/>
                    </a:cubicBezTo>
                    <a:cubicBezTo>
                      <a:pt x="82" y="51"/>
                      <a:pt x="82" y="51"/>
                      <a:pt x="82" y="52"/>
                    </a:cubicBezTo>
                    <a:cubicBezTo>
                      <a:pt x="74" y="64"/>
                      <a:pt x="64" y="74"/>
                      <a:pt x="49" y="78"/>
                    </a:cubicBezTo>
                    <a:cubicBezTo>
                      <a:pt x="43" y="80"/>
                      <a:pt x="37" y="79"/>
                      <a:pt x="31" y="76"/>
                    </a:cubicBezTo>
                    <a:cubicBezTo>
                      <a:pt x="11" y="66"/>
                      <a:pt x="0" y="35"/>
                      <a:pt x="24" y="15"/>
                    </a:cubicBezTo>
                    <a:cubicBezTo>
                      <a:pt x="27" y="13"/>
                      <a:pt x="32" y="12"/>
                      <a:pt x="36" y="10"/>
                    </a:cubicBezTo>
                    <a:cubicBezTo>
                      <a:pt x="37" y="9"/>
                      <a:pt x="38" y="9"/>
                      <a:pt x="39" y="9"/>
                    </a:cubicBezTo>
                    <a:cubicBezTo>
                      <a:pt x="44" y="7"/>
                      <a:pt x="44" y="7"/>
                      <a:pt x="44" y="2"/>
                    </a:cubicBezTo>
                    <a:cubicBezTo>
                      <a:pt x="44" y="2"/>
                      <a:pt x="44" y="2"/>
                      <a:pt x="44" y="1"/>
                    </a:cubicBezTo>
                    <a:cubicBezTo>
                      <a:pt x="44" y="1"/>
                      <a:pt x="44" y="1"/>
                      <a:pt x="44" y="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6" name="Freeform 52">
                <a:extLst>
                  <a:ext uri="{FF2B5EF4-FFF2-40B4-BE49-F238E27FC236}">
                    <a16:creationId xmlns:a16="http://schemas.microsoft.com/office/drawing/2014/main" id="{B85BE9AC-6F60-4FB5-8137-FF34C3DC57D8}"/>
                  </a:ext>
                </a:extLst>
              </p:cNvPr>
              <p:cNvSpPr>
                <a:spLocks/>
              </p:cNvSpPr>
              <p:nvPr/>
            </p:nvSpPr>
            <p:spPr bwMode="auto">
              <a:xfrm>
                <a:off x="5141653" y="20291785"/>
                <a:ext cx="456165" cy="495489"/>
              </a:xfrm>
              <a:custGeom>
                <a:avLst/>
                <a:gdLst>
                  <a:gd name="T0" fmla="*/ 58 w 65"/>
                  <a:gd name="T1" fmla="*/ 69 h 70"/>
                  <a:gd name="T2" fmla="*/ 53 w 65"/>
                  <a:gd name="T3" fmla="*/ 66 h 70"/>
                  <a:gd name="T4" fmla="*/ 25 w 65"/>
                  <a:gd name="T5" fmla="*/ 31 h 70"/>
                  <a:gd name="T6" fmla="*/ 13 w 65"/>
                  <a:gd name="T7" fmla="*/ 17 h 70"/>
                  <a:gd name="T8" fmla="*/ 12 w 65"/>
                  <a:gd name="T9" fmla="*/ 21 h 70"/>
                  <a:gd name="T10" fmla="*/ 12 w 65"/>
                  <a:gd name="T11" fmla="*/ 56 h 70"/>
                  <a:gd name="T12" fmla="*/ 20 w 65"/>
                  <a:gd name="T13" fmla="*/ 66 h 70"/>
                  <a:gd name="T14" fmla="*/ 21 w 65"/>
                  <a:gd name="T15" fmla="*/ 68 h 70"/>
                  <a:gd name="T16" fmla="*/ 0 w 65"/>
                  <a:gd name="T17" fmla="*/ 68 h 70"/>
                  <a:gd name="T18" fmla="*/ 3 w 65"/>
                  <a:gd name="T19" fmla="*/ 66 h 70"/>
                  <a:gd name="T20" fmla="*/ 9 w 65"/>
                  <a:gd name="T21" fmla="*/ 58 h 70"/>
                  <a:gd name="T22" fmla="*/ 9 w 65"/>
                  <a:gd name="T23" fmla="*/ 14 h 70"/>
                  <a:gd name="T24" fmla="*/ 6 w 65"/>
                  <a:gd name="T25" fmla="*/ 8 h 70"/>
                  <a:gd name="T26" fmla="*/ 0 w 65"/>
                  <a:gd name="T27" fmla="*/ 2 h 70"/>
                  <a:gd name="T28" fmla="*/ 10 w 65"/>
                  <a:gd name="T29" fmla="*/ 1 h 70"/>
                  <a:gd name="T30" fmla="*/ 27 w 65"/>
                  <a:gd name="T31" fmla="*/ 9 h 70"/>
                  <a:gd name="T32" fmla="*/ 50 w 65"/>
                  <a:gd name="T33" fmla="*/ 39 h 70"/>
                  <a:gd name="T34" fmla="*/ 54 w 65"/>
                  <a:gd name="T35" fmla="*/ 42 h 70"/>
                  <a:gd name="T36" fmla="*/ 54 w 65"/>
                  <a:gd name="T37" fmla="*/ 38 h 70"/>
                  <a:gd name="T38" fmla="*/ 54 w 65"/>
                  <a:gd name="T39" fmla="*/ 15 h 70"/>
                  <a:gd name="T40" fmla="*/ 46 w 65"/>
                  <a:gd name="T41" fmla="*/ 3 h 70"/>
                  <a:gd name="T42" fmla="*/ 45 w 65"/>
                  <a:gd name="T43" fmla="*/ 3 h 70"/>
                  <a:gd name="T44" fmla="*/ 65 w 65"/>
                  <a:gd name="T45" fmla="*/ 2 h 70"/>
                  <a:gd name="T46" fmla="*/ 63 w 65"/>
                  <a:gd name="T47" fmla="*/ 4 h 70"/>
                  <a:gd name="T48" fmla="*/ 58 w 65"/>
                  <a:gd name="T49" fmla="*/ 12 h 70"/>
                  <a:gd name="T50" fmla="*/ 58 w 65"/>
                  <a:gd name="T51" fmla="*/ 26 h 70"/>
                  <a:gd name="T52" fmla="*/ 58 w 65"/>
                  <a:gd name="T53" fmla="*/ 64 h 70"/>
                  <a:gd name="T54" fmla="*/ 58 w 65"/>
                  <a:gd name="T55"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 h="70">
                    <a:moveTo>
                      <a:pt x="58" y="69"/>
                    </a:moveTo>
                    <a:cubicBezTo>
                      <a:pt x="54" y="70"/>
                      <a:pt x="54" y="68"/>
                      <a:pt x="53" y="66"/>
                    </a:cubicBezTo>
                    <a:cubicBezTo>
                      <a:pt x="43" y="55"/>
                      <a:pt x="34" y="43"/>
                      <a:pt x="25" y="31"/>
                    </a:cubicBezTo>
                    <a:cubicBezTo>
                      <a:pt x="21" y="27"/>
                      <a:pt x="17" y="22"/>
                      <a:pt x="13" y="17"/>
                    </a:cubicBezTo>
                    <a:cubicBezTo>
                      <a:pt x="13" y="19"/>
                      <a:pt x="12" y="20"/>
                      <a:pt x="12" y="21"/>
                    </a:cubicBezTo>
                    <a:cubicBezTo>
                      <a:pt x="12" y="33"/>
                      <a:pt x="12" y="44"/>
                      <a:pt x="12" y="56"/>
                    </a:cubicBezTo>
                    <a:cubicBezTo>
                      <a:pt x="12" y="63"/>
                      <a:pt x="13" y="64"/>
                      <a:pt x="20" y="66"/>
                    </a:cubicBezTo>
                    <a:cubicBezTo>
                      <a:pt x="20" y="67"/>
                      <a:pt x="21" y="67"/>
                      <a:pt x="21" y="68"/>
                    </a:cubicBezTo>
                    <a:cubicBezTo>
                      <a:pt x="18" y="69"/>
                      <a:pt x="5" y="69"/>
                      <a:pt x="0" y="68"/>
                    </a:cubicBezTo>
                    <a:cubicBezTo>
                      <a:pt x="1" y="67"/>
                      <a:pt x="2" y="66"/>
                      <a:pt x="3" y="66"/>
                    </a:cubicBezTo>
                    <a:cubicBezTo>
                      <a:pt x="7" y="65"/>
                      <a:pt x="9" y="63"/>
                      <a:pt x="9" y="58"/>
                    </a:cubicBezTo>
                    <a:cubicBezTo>
                      <a:pt x="9" y="44"/>
                      <a:pt x="9" y="29"/>
                      <a:pt x="9" y="14"/>
                    </a:cubicBezTo>
                    <a:cubicBezTo>
                      <a:pt x="9" y="11"/>
                      <a:pt x="7" y="9"/>
                      <a:pt x="6" y="8"/>
                    </a:cubicBezTo>
                    <a:cubicBezTo>
                      <a:pt x="4" y="6"/>
                      <a:pt x="2" y="4"/>
                      <a:pt x="0" y="2"/>
                    </a:cubicBezTo>
                    <a:cubicBezTo>
                      <a:pt x="4" y="1"/>
                      <a:pt x="7" y="2"/>
                      <a:pt x="10" y="1"/>
                    </a:cubicBezTo>
                    <a:cubicBezTo>
                      <a:pt x="18" y="0"/>
                      <a:pt x="22" y="3"/>
                      <a:pt x="27" y="9"/>
                    </a:cubicBezTo>
                    <a:cubicBezTo>
                      <a:pt x="34" y="19"/>
                      <a:pt x="42" y="29"/>
                      <a:pt x="50" y="39"/>
                    </a:cubicBezTo>
                    <a:cubicBezTo>
                      <a:pt x="51" y="40"/>
                      <a:pt x="52" y="41"/>
                      <a:pt x="54" y="42"/>
                    </a:cubicBezTo>
                    <a:cubicBezTo>
                      <a:pt x="54" y="41"/>
                      <a:pt x="54" y="39"/>
                      <a:pt x="54" y="38"/>
                    </a:cubicBezTo>
                    <a:cubicBezTo>
                      <a:pt x="54" y="30"/>
                      <a:pt x="54" y="23"/>
                      <a:pt x="54" y="15"/>
                    </a:cubicBezTo>
                    <a:cubicBezTo>
                      <a:pt x="54" y="9"/>
                      <a:pt x="53" y="4"/>
                      <a:pt x="46" y="3"/>
                    </a:cubicBezTo>
                    <a:cubicBezTo>
                      <a:pt x="46" y="3"/>
                      <a:pt x="45" y="3"/>
                      <a:pt x="45" y="3"/>
                    </a:cubicBezTo>
                    <a:cubicBezTo>
                      <a:pt x="48" y="1"/>
                      <a:pt x="61" y="1"/>
                      <a:pt x="65" y="2"/>
                    </a:cubicBezTo>
                    <a:cubicBezTo>
                      <a:pt x="64" y="3"/>
                      <a:pt x="64" y="3"/>
                      <a:pt x="63" y="4"/>
                    </a:cubicBezTo>
                    <a:cubicBezTo>
                      <a:pt x="59" y="5"/>
                      <a:pt x="57" y="8"/>
                      <a:pt x="58" y="12"/>
                    </a:cubicBezTo>
                    <a:cubicBezTo>
                      <a:pt x="58" y="17"/>
                      <a:pt x="58" y="22"/>
                      <a:pt x="58" y="26"/>
                    </a:cubicBezTo>
                    <a:cubicBezTo>
                      <a:pt x="58" y="39"/>
                      <a:pt x="58" y="51"/>
                      <a:pt x="58" y="64"/>
                    </a:cubicBezTo>
                    <a:cubicBezTo>
                      <a:pt x="58" y="66"/>
                      <a:pt x="58" y="67"/>
                      <a:pt x="58" y="69"/>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7" name="Freeform 53">
                <a:extLst>
                  <a:ext uri="{FF2B5EF4-FFF2-40B4-BE49-F238E27FC236}">
                    <a16:creationId xmlns:a16="http://schemas.microsoft.com/office/drawing/2014/main" id="{8F1A2BEF-DE60-43BE-9443-E64E95C8AB6F}"/>
                  </a:ext>
                </a:extLst>
              </p:cNvPr>
              <p:cNvSpPr>
                <a:spLocks noEditPoints="1"/>
              </p:cNvSpPr>
              <p:nvPr/>
            </p:nvSpPr>
            <p:spPr bwMode="auto">
              <a:xfrm>
                <a:off x="5700062" y="26009575"/>
                <a:ext cx="353921" cy="503354"/>
              </a:xfrm>
              <a:custGeom>
                <a:avLst/>
                <a:gdLst>
                  <a:gd name="T0" fmla="*/ 9 w 50"/>
                  <a:gd name="T1" fmla="*/ 71 h 71"/>
                  <a:gd name="T2" fmla="*/ 31 w 50"/>
                  <a:gd name="T3" fmla="*/ 41 h 71"/>
                  <a:gd name="T4" fmla="*/ 23 w 50"/>
                  <a:gd name="T5" fmla="*/ 44 h 71"/>
                  <a:gd name="T6" fmla="*/ 3 w 50"/>
                  <a:gd name="T7" fmla="*/ 33 h 71"/>
                  <a:gd name="T8" fmla="*/ 3 w 50"/>
                  <a:gd name="T9" fmla="*/ 13 h 71"/>
                  <a:gd name="T10" fmla="*/ 21 w 50"/>
                  <a:gd name="T11" fmla="*/ 1 h 71"/>
                  <a:gd name="T12" fmla="*/ 41 w 50"/>
                  <a:gd name="T13" fmla="*/ 11 h 71"/>
                  <a:gd name="T14" fmla="*/ 34 w 50"/>
                  <a:gd name="T15" fmla="*/ 59 h 71"/>
                  <a:gd name="T16" fmla="*/ 9 w 50"/>
                  <a:gd name="T17" fmla="*/ 71 h 71"/>
                  <a:gd name="T18" fmla="*/ 31 w 50"/>
                  <a:gd name="T19" fmla="*/ 32 h 71"/>
                  <a:gd name="T20" fmla="*/ 32 w 50"/>
                  <a:gd name="T21" fmla="*/ 32 h 71"/>
                  <a:gd name="T22" fmla="*/ 28 w 50"/>
                  <a:gd name="T23" fmla="*/ 12 h 71"/>
                  <a:gd name="T24" fmla="*/ 25 w 50"/>
                  <a:gd name="T25" fmla="*/ 6 h 71"/>
                  <a:gd name="T26" fmla="*/ 19 w 50"/>
                  <a:gd name="T27" fmla="*/ 3 h 71"/>
                  <a:gd name="T28" fmla="*/ 15 w 50"/>
                  <a:gd name="T29" fmla="*/ 8 h 71"/>
                  <a:gd name="T30" fmla="*/ 14 w 50"/>
                  <a:gd name="T31" fmla="*/ 10 h 71"/>
                  <a:gd name="T32" fmla="*/ 18 w 50"/>
                  <a:gd name="T33" fmla="*/ 32 h 71"/>
                  <a:gd name="T34" fmla="*/ 21 w 50"/>
                  <a:gd name="T35" fmla="*/ 37 h 71"/>
                  <a:gd name="T36" fmla="*/ 29 w 50"/>
                  <a:gd name="T37" fmla="*/ 39 h 71"/>
                  <a:gd name="T38" fmla="*/ 31 w 50"/>
                  <a:gd name="T39" fmla="*/ 33 h 71"/>
                  <a:gd name="T40" fmla="*/ 31 w 50"/>
                  <a:gd name="T41" fmla="*/ 3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71">
                    <a:moveTo>
                      <a:pt x="9" y="71"/>
                    </a:moveTo>
                    <a:cubicBezTo>
                      <a:pt x="22" y="66"/>
                      <a:pt x="29" y="55"/>
                      <a:pt x="31" y="41"/>
                    </a:cubicBezTo>
                    <a:cubicBezTo>
                      <a:pt x="28" y="42"/>
                      <a:pt x="26" y="43"/>
                      <a:pt x="23" y="44"/>
                    </a:cubicBezTo>
                    <a:cubicBezTo>
                      <a:pt x="14" y="46"/>
                      <a:pt x="7" y="42"/>
                      <a:pt x="3" y="33"/>
                    </a:cubicBezTo>
                    <a:cubicBezTo>
                      <a:pt x="0" y="26"/>
                      <a:pt x="1" y="19"/>
                      <a:pt x="3" y="13"/>
                    </a:cubicBezTo>
                    <a:cubicBezTo>
                      <a:pt x="7" y="5"/>
                      <a:pt x="13" y="1"/>
                      <a:pt x="21" y="1"/>
                    </a:cubicBezTo>
                    <a:cubicBezTo>
                      <a:pt x="29" y="0"/>
                      <a:pt x="36" y="3"/>
                      <a:pt x="41" y="11"/>
                    </a:cubicBezTo>
                    <a:cubicBezTo>
                      <a:pt x="50" y="26"/>
                      <a:pt x="47" y="47"/>
                      <a:pt x="34" y="59"/>
                    </a:cubicBezTo>
                    <a:cubicBezTo>
                      <a:pt x="28" y="65"/>
                      <a:pt x="17" y="70"/>
                      <a:pt x="9" y="71"/>
                    </a:cubicBezTo>
                    <a:close/>
                    <a:moveTo>
                      <a:pt x="31" y="32"/>
                    </a:moveTo>
                    <a:cubicBezTo>
                      <a:pt x="31" y="32"/>
                      <a:pt x="31" y="32"/>
                      <a:pt x="32" y="32"/>
                    </a:cubicBezTo>
                    <a:cubicBezTo>
                      <a:pt x="30" y="25"/>
                      <a:pt x="29" y="19"/>
                      <a:pt x="28" y="12"/>
                    </a:cubicBezTo>
                    <a:cubicBezTo>
                      <a:pt x="27" y="10"/>
                      <a:pt x="26" y="8"/>
                      <a:pt x="25" y="6"/>
                    </a:cubicBezTo>
                    <a:cubicBezTo>
                      <a:pt x="24" y="4"/>
                      <a:pt x="22" y="3"/>
                      <a:pt x="19" y="3"/>
                    </a:cubicBezTo>
                    <a:cubicBezTo>
                      <a:pt x="17" y="4"/>
                      <a:pt x="15" y="5"/>
                      <a:pt x="15" y="8"/>
                    </a:cubicBezTo>
                    <a:cubicBezTo>
                      <a:pt x="15" y="9"/>
                      <a:pt x="14" y="10"/>
                      <a:pt x="14" y="10"/>
                    </a:cubicBezTo>
                    <a:cubicBezTo>
                      <a:pt x="15" y="18"/>
                      <a:pt x="16" y="25"/>
                      <a:pt x="18" y="32"/>
                    </a:cubicBezTo>
                    <a:cubicBezTo>
                      <a:pt x="19" y="34"/>
                      <a:pt x="20" y="35"/>
                      <a:pt x="21" y="37"/>
                    </a:cubicBezTo>
                    <a:cubicBezTo>
                      <a:pt x="23" y="39"/>
                      <a:pt x="25" y="39"/>
                      <a:pt x="29" y="39"/>
                    </a:cubicBezTo>
                    <a:cubicBezTo>
                      <a:pt x="32" y="38"/>
                      <a:pt x="31" y="35"/>
                      <a:pt x="31" y="33"/>
                    </a:cubicBezTo>
                    <a:cubicBezTo>
                      <a:pt x="31" y="33"/>
                      <a:pt x="31" y="32"/>
                      <a:pt x="31" y="3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8" name="Freeform 54">
                <a:extLst>
                  <a:ext uri="{FF2B5EF4-FFF2-40B4-BE49-F238E27FC236}">
                    <a16:creationId xmlns:a16="http://schemas.microsoft.com/office/drawing/2014/main" id="{854BFC4C-273E-4CD3-AA7A-F6841F6A1E71}"/>
                  </a:ext>
                </a:extLst>
              </p:cNvPr>
              <p:cNvSpPr>
                <a:spLocks/>
              </p:cNvSpPr>
              <p:nvPr/>
            </p:nvSpPr>
            <p:spPr bwMode="auto">
              <a:xfrm>
                <a:off x="4323703" y="20386164"/>
                <a:ext cx="471894" cy="534814"/>
              </a:xfrm>
              <a:custGeom>
                <a:avLst/>
                <a:gdLst>
                  <a:gd name="T0" fmla="*/ 42 w 68"/>
                  <a:gd name="T1" fmla="*/ 7 h 77"/>
                  <a:gd name="T2" fmla="*/ 62 w 68"/>
                  <a:gd name="T3" fmla="*/ 0 h 77"/>
                  <a:gd name="T4" fmla="*/ 60 w 68"/>
                  <a:gd name="T5" fmla="*/ 3 h 77"/>
                  <a:gd name="T6" fmla="*/ 57 w 68"/>
                  <a:gd name="T7" fmla="*/ 12 h 77"/>
                  <a:gd name="T8" fmla="*/ 65 w 68"/>
                  <a:gd name="T9" fmla="*/ 40 h 77"/>
                  <a:gd name="T10" fmla="*/ 67 w 68"/>
                  <a:gd name="T11" fmla="*/ 55 h 77"/>
                  <a:gd name="T12" fmla="*/ 62 w 68"/>
                  <a:gd name="T13" fmla="*/ 68 h 77"/>
                  <a:gd name="T14" fmla="*/ 34 w 68"/>
                  <a:gd name="T15" fmla="*/ 76 h 77"/>
                  <a:gd name="T16" fmla="*/ 21 w 68"/>
                  <a:gd name="T17" fmla="*/ 66 h 77"/>
                  <a:gd name="T18" fmla="*/ 19 w 68"/>
                  <a:gd name="T19" fmla="*/ 60 h 77"/>
                  <a:gd name="T20" fmla="*/ 10 w 68"/>
                  <a:gd name="T21" fmla="*/ 27 h 77"/>
                  <a:gd name="T22" fmla="*/ 9 w 68"/>
                  <a:gd name="T23" fmla="*/ 25 h 77"/>
                  <a:gd name="T24" fmla="*/ 2 w 68"/>
                  <a:gd name="T25" fmla="*/ 20 h 77"/>
                  <a:gd name="T26" fmla="*/ 0 w 68"/>
                  <a:gd name="T27" fmla="*/ 19 h 77"/>
                  <a:gd name="T28" fmla="*/ 27 w 68"/>
                  <a:gd name="T29" fmla="*/ 10 h 77"/>
                  <a:gd name="T30" fmla="*/ 30 w 68"/>
                  <a:gd name="T31" fmla="*/ 10 h 77"/>
                  <a:gd name="T32" fmla="*/ 30 w 68"/>
                  <a:gd name="T33" fmla="*/ 11 h 77"/>
                  <a:gd name="T34" fmla="*/ 27 w 68"/>
                  <a:gd name="T35" fmla="*/ 12 h 77"/>
                  <a:gd name="T36" fmla="*/ 24 w 68"/>
                  <a:gd name="T37" fmla="*/ 20 h 77"/>
                  <a:gd name="T38" fmla="*/ 34 w 68"/>
                  <a:gd name="T39" fmla="*/ 59 h 77"/>
                  <a:gd name="T40" fmla="*/ 35 w 68"/>
                  <a:gd name="T41" fmla="*/ 61 h 77"/>
                  <a:gd name="T42" fmla="*/ 50 w 68"/>
                  <a:gd name="T43" fmla="*/ 70 h 77"/>
                  <a:gd name="T44" fmla="*/ 64 w 68"/>
                  <a:gd name="T45" fmla="*/ 55 h 77"/>
                  <a:gd name="T46" fmla="*/ 63 w 68"/>
                  <a:gd name="T47" fmla="*/ 45 h 77"/>
                  <a:gd name="T48" fmla="*/ 54 w 68"/>
                  <a:gd name="T49" fmla="*/ 15 h 77"/>
                  <a:gd name="T50" fmla="*/ 44 w 68"/>
                  <a:gd name="T51" fmla="*/ 7 h 77"/>
                  <a:gd name="T52" fmla="*/ 42 w 68"/>
                  <a:gd name="T53" fmla="*/ 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7">
                    <a:moveTo>
                      <a:pt x="42" y="7"/>
                    </a:moveTo>
                    <a:cubicBezTo>
                      <a:pt x="45" y="4"/>
                      <a:pt x="57" y="1"/>
                      <a:pt x="62" y="0"/>
                    </a:cubicBezTo>
                    <a:cubicBezTo>
                      <a:pt x="61" y="1"/>
                      <a:pt x="61" y="2"/>
                      <a:pt x="60" y="3"/>
                    </a:cubicBezTo>
                    <a:cubicBezTo>
                      <a:pt x="57" y="5"/>
                      <a:pt x="56" y="8"/>
                      <a:pt x="57" y="12"/>
                    </a:cubicBezTo>
                    <a:cubicBezTo>
                      <a:pt x="60" y="21"/>
                      <a:pt x="63" y="31"/>
                      <a:pt x="65" y="40"/>
                    </a:cubicBezTo>
                    <a:cubicBezTo>
                      <a:pt x="66" y="45"/>
                      <a:pt x="67" y="50"/>
                      <a:pt x="67" y="55"/>
                    </a:cubicBezTo>
                    <a:cubicBezTo>
                      <a:pt x="68" y="61"/>
                      <a:pt x="66" y="65"/>
                      <a:pt x="62" y="68"/>
                    </a:cubicBezTo>
                    <a:cubicBezTo>
                      <a:pt x="54" y="74"/>
                      <a:pt x="44" y="77"/>
                      <a:pt x="34" y="76"/>
                    </a:cubicBezTo>
                    <a:cubicBezTo>
                      <a:pt x="28" y="75"/>
                      <a:pt x="24" y="72"/>
                      <a:pt x="21" y="66"/>
                    </a:cubicBezTo>
                    <a:cubicBezTo>
                      <a:pt x="20" y="64"/>
                      <a:pt x="19" y="62"/>
                      <a:pt x="19" y="60"/>
                    </a:cubicBezTo>
                    <a:cubicBezTo>
                      <a:pt x="16" y="49"/>
                      <a:pt x="13" y="38"/>
                      <a:pt x="10" y="27"/>
                    </a:cubicBezTo>
                    <a:cubicBezTo>
                      <a:pt x="10" y="27"/>
                      <a:pt x="9" y="26"/>
                      <a:pt x="9" y="25"/>
                    </a:cubicBezTo>
                    <a:cubicBezTo>
                      <a:pt x="8" y="22"/>
                      <a:pt x="6" y="20"/>
                      <a:pt x="2" y="20"/>
                    </a:cubicBezTo>
                    <a:cubicBezTo>
                      <a:pt x="1" y="20"/>
                      <a:pt x="1" y="20"/>
                      <a:pt x="0" y="19"/>
                    </a:cubicBezTo>
                    <a:cubicBezTo>
                      <a:pt x="8" y="15"/>
                      <a:pt x="18" y="13"/>
                      <a:pt x="27" y="10"/>
                    </a:cubicBezTo>
                    <a:cubicBezTo>
                      <a:pt x="28" y="10"/>
                      <a:pt x="29" y="10"/>
                      <a:pt x="30" y="10"/>
                    </a:cubicBezTo>
                    <a:cubicBezTo>
                      <a:pt x="30" y="10"/>
                      <a:pt x="30" y="10"/>
                      <a:pt x="30" y="11"/>
                    </a:cubicBezTo>
                    <a:cubicBezTo>
                      <a:pt x="29" y="11"/>
                      <a:pt x="28" y="12"/>
                      <a:pt x="27" y="12"/>
                    </a:cubicBezTo>
                    <a:cubicBezTo>
                      <a:pt x="24" y="14"/>
                      <a:pt x="23" y="16"/>
                      <a:pt x="24" y="20"/>
                    </a:cubicBezTo>
                    <a:cubicBezTo>
                      <a:pt x="27" y="33"/>
                      <a:pt x="31" y="46"/>
                      <a:pt x="34" y="59"/>
                    </a:cubicBezTo>
                    <a:cubicBezTo>
                      <a:pt x="35" y="60"/>
                      <a:pt x="35" y="60"/>
                      <a:pt x="35" y="61"/>
                    </a:cubicBezTo>
                    <a:cubicBezTo>
                      <a:pt x="38" y="68"/>
                      <a:pt x="43" y="71"/>
                      <a:pt x="50" y="70"/>
                    </a:cubicBezTo>
                    <a:cubicBezTo>
                      <a:pt x="59" y="68"/>
                      <a:pt x="64" y="63"/>
                      <a:pt x="64" y="55"/>
                    </a:cubicBezTo>
                    <a:cubicBezTo>
                      <a:pt x="64" y="51"/>
                      <a:pt x="63" y="48"/>
                      <a:pt x="63" y="45"/>
                    </a:cubicBezTo>
                    <a:cubicBezTo>
                      <a:pt x="60" y="35"/>
                      <a:pt x="57" y="25"/>
                      <a:pt x="54" y="15"/>
                    </a:cubicBezTo>
                    <a:cubicBezTo>
                      <a:pt x="52" y="8"/>
                      <a:pt x="51" y="7"/>
                      <a:pt x="44" y="7"/>
                    </a:cubicBezTo>
                    <a:cubicBezTo>
                      <a:pt x="43" y="7"/>
                      <a:pt x="43" y="7"/>
                      <a:pt x="42" y="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9" name="Freeform 55">
                <a:extLst>
                  <a:ext uri="{FF2B5EF4-FFF2-40B4-BE49-F238E27FC236}">
                    <a16:creationId xmlns:a16="http://schemas.microsoft.com/office/drawing/2014/main" id="{539B124B-7DF4-4150-9E44-C8FF73B41E51}"/>
                  </a:ext>
                </a:extLst>
              </p:cNvPr>
              <p:cNvSpPr>
                <a:spLocks/>
              </p:cNvSpPr>
              <p:nvPr/>
            </p:nvSpPr>
            <p:spPr bwMode="auto">
              <a:xfrm>
                <a:off x="7894371" y="22195094"/>
                <a:ext cx="550543" cy="440435"/>
              </a:xfrm>
              <a:custGeom>
                <a:avLst/>
                <a:gdLst>
                  <a:gd name="T0" fmla="*/ 0 w 79"/>
                  <a:gd name="T1" fmla="*/ 22 h 63"/>
                  <a:gd name="T2" fmla="*/ 20 w 79"/>
                  <a:gd name="T3" fmla="*/ 13 h 63"/>
                  <a:gd name="T4" fmla="*/ 20 w 79"/>
                  <a:gd name="T5" fmla="*/ 17 h 63"/>
                  <a:gd name="T6" fmla="*/ 12 w 79"/>
                  <a:gd name="T7" fmla="*/ 26 h 63"/>
                  <a:gd name="T8" fmla="*/ 13 w 79"/>
                  <a:gd name="T9" fmla="*/ 46 h 63"/>
                  <a:gd name="T10" fmla="*/ 24 w 79"/>
                  <a:gd name="T11" fmla="*/ 50 h 63"/>
                  <a:gd name="T12" fmla="*/ 32 w 79"/>
                  <a:gd name="T13" fmla="*/ 42 h 63"/>
                  <a:gd name="T14" fmla="*/ 32 w 79"/>
                  <a:gd name="T15" fmla="*/ 35 h 63"/>
                  <a:gd name="T16" fmla="*/ 35 w 79"/>
                  <a:gd name="T17" fmla="*/ 14 h 63"/>
                  <a:gd name="T18" fmla="*/ 51 w 79"/>
                  <a:gd name="T19" fmla="*/ 1 h 63"/>
                  <a:gd name="T20" fmla="*/ 66 w 79"/>
                  <a:gd name="T21" fmla="*/ 7 h 63"/>
                  <a:gd name="T22" fmla="*/ 73 w 79"/>
                  <a:gd name="T23" fmla="*/ 24 h 63"/>
                  <a:gd name="T24" fmla="*/ 73 w 79"/>
                  <a:gd name="T25" fmla="*/ 28 h 63"/>
                  <a:gd name="T26" fmla="*/ 76 w 79"/>
                  <a:gd name="T27" fmla="*/ 32 h 63"/>
                  <a:gd name="T28" fmla="*/ 79 w 79"/>
                  <a:gd name="T29" fmla="*/ 34 h 63"/>
                  <a:gd name="T30" fmla="*/ 59 w 79"/>
                  <a:gd name="T31" fmla="*/ 42 h 63"/>
                  <a:gd name="T32" fmla="*/ 62 w 79"/>
                  <a:gd name="T33" fmla="*/ 38 h 63"/>
                  <a:gd name="T34" fmla="*/ 69 w 79"/>
                  <a:gd name="T35" fmla="*/ 26 h 63"/>
                  <a:gd name="T36" fmla="*/ 65 w 79"/>
                  <a:gd name="T37" fmla="*/ 12 h 63"/>
                  <a:gd name="T38" fmla="*/ 50 w 79"/>
                  <a:gd name="T39" fmla="*/ 14 h 63"/>
                  <a:gd name="T40" fmla="*/ 49 w 79"/>
                  <a:gd name="T41" fmla="*/ 21 h 63"/>
                  <a:gd name="T42" fmla="*/ 48 w 79"/>
                  <a:gd name="T43" fmla="*/ 39 h 63"/>
                  <a:gd name="T44" fmla="*/ 45 w 79"/>
                  <a:gd name="T45" fmla="*/ 50 h 63"/>
                  <a:gd name="T46" fmla="*/ 15 w 79"/>
                  <a:gd name="T47" fmla="*/ 53 h 63"/>
                  <a:gd name="T48" fmla="*/ 7 w 79"/>
                  <a:gd name="T49" fmla="*/ 34 h 63"/>
                  <a:gd name="T50" fmla="*/ 0 w 79"/>
                  <a:gd name="T51" fmla="*/ 2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9" h="63">
                    <a:moveTo>
                      <a:pt x="0" y="22"/>
                    </a:moveTo>
                    <a:cubicBezTo>
                      <a:pt x="7" y="19"/>
                      <a:pt x="14" y="16"/>
                      <a:pt x="20" y="13"/>
                    </a:cubicBezTo>
                    <a:cubicBezTo>
                      <a:pt x="22" y="15"/>
                      <a:pt x="21" y="16"/>
                      <a:pt x="20" y="17"/>
                    </a:cubicBezTo>
                    <a:cubicBezTo>
                      <a:pt x="17" y="20"/>
                      <a:pt x="14" y="23"/>
                      <a:pt x="12" y="26"/>
                    </a:cubicBezTo>
                    <a:cubicBezTo>
                      <a:pt x="8" y="33"/>
                      <a:pt x="9" y="39"/>
                      <a:pt x="13" y="46"/>
                    </a:cubicBezTo>
                    <a:cubicBezTo>
                      <a:pt x="16" y="50"/>
                      <a:pt x="19" y="51"/>
                      <a:pt x="24" y="50"/>
                    </a:cubicBezTo>
                    <a:cubicBezTo>
                      <a:pt x="28" y="49"/>
                      <a:pt x="31" y="46"/>
                      <a:pt x="32" y="42"/>
                    </a:cubicBezTo>
                    <a:cubicBezTo>
                      <a:pt x="32" y="40"/>
                      <a:pt x="32" y="37"/>
                      <a:pt x="32" y="35"/>
                    </a:cubicBezTo>
                    <a:cubicBezTo>
                      <a:pt x="33" y="28"/>
                      <a:pt x="33" y="21"/>
                      <a:pt x="35" y="14"/>
                    </a:cubicBezTo>
                    <a:cubicBezTo>
                      <a:pt x="37" y="6"/>
                      <a:pt x="43" y="2"/>
                      <a:pt x="51" y="1"/>
                    </a:cubicBezTo>
                    <a:cubicBezTo>
                      <a:pt x="57" y="0"/>
                      <a:pt x="62" y="3"/>
                      <a:pt x="66" y="7"/>
                    </a:cubicBezTo>
                    <a:cubicBezTo>
                      <a:pt x="70" y="12"/>
                      <a:pt x="72" y="18"/>
                      <a:pt x="73" y="24"/>
                    </a:cubicBezTo>
                    <a:cubicBezTo>
                      <a:pt x="73" y="26"/>
                      <a:pt x="73" y="27"/>
                      <a:pt x="73" y="28"/>
                    </a:cubicBezTo>
                    <a:cubicBezTo>
                      <a:pt x="73" y="30"/>
                      <a:pt x="74" y="32"/>
                      <a:pt x="76" y="32"/>
                    </a:cubicBezTo>
                    <a:cubicBezTo>
                      <a:pt x="77" y="32"/>
                      <a:pt x="78" y="33"/>
                      <a:pt x="79" y="34"/>
                    </a:cubicBezTo>
                    <a:cubicBezTo>
                      <a:pt x="75" y="37"/>
                      <a:pt x="63" y="42"/>
                      <a:pt x="59" y="42"/>
                    </a:cubicBezTo>
                    <a:cubicBezTo>
                      <a:pt x="60" y="40"/>
                      <a:pt x="61" y="39"/>
                      <a:pt x="62" y="38"/>
                    </a:cubicBezTo>
                    <a:cubicBezTo>
                      <a:pt x="65" y="34"/>
                      <a:pt x="68" y="31"/>
                      <a:pt x="69" y="26"/>
                    </a:cubicBezTo>
                    <a:cubicBezTo>
                      <a:pt x="70" y="21"/>
                      <a:pt x="69" y="16"/>
                      <a:pt x="65" y="12"/>
                    </a:cubicBezTo>
                    <a:cubicBezTo>
                      <a:pt x="61" y="7"/>
                      <a:pt x="53" y="8"/>
                      <a:pt x="50" y="14"/>
                    </a:cubicBezTo>
                    <a:cubicBezTo>
                      <a:pt x="49" y="16"/>
                      <a:pt x="49" y="19"/>
                      <a:pt x="49" y="21"/>
                    </a:cubicBezTo>
                    <a:cubicBezTo>
                      <a:pt x="48" y="27"/>
                      <a:pt x="49" y="33"/>
                      <a:pt x="48" y="39"/>
                    </a:cubicBezTo>
                    <a:cubicBezTo>
                      <a:pt x="47" y="42"/>
                      <a:pt x="47" y="46"/>
                      <a:pt x="45" y="50"/>
                    </a:cubicBezTo>
                    <a:cubicBezTo>
                      <a:pt x="39" y="60"/>
                      <a:pt x="24" y="63"/>
                      <a:pt x="15" y="53"/>
                    </a:cubicBezTo>
                    <a:cubicBezTo>
                      <a:pt x="11" y="47"/>
                      <a:pt x="8" y="41"/>
                      <a:pt x="7" y="34"/>
                    </a:cubicBezTo>
                    <a:cubicBezTo>
                      <a:pt x="5" y="27"/>
                      <a:pt x="5" y="27"/>
                      <a:pt x="0" y="2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0" name="Freeform 56">
                <a:extLst>
                  <a:ext uri="{FF2B5EF4-FFF2-40B4-BE49-F238E27FC236}">
                    <a16:creationId xmlns:a16="http://schemas.microsoft.com/office/drawing/2014/main" id="{67B36885-76BA-4B87-9989-58BAB32207E3}"/>
                  </a:ext>
                </a:extLst>
              </p:cNvPr>
              <p:cNvSpPr>
                <a:spLocks/>
              </p:cNvSpPr>
              <p:nvPr/>
            </p:nvSpPr>
            <p:spPr bwMode="auto">
              <a:xfrm>
                <a:off x="7902235" y="24263565"/>
                <a:ext cx="542679" cy="503354"/>
              </a:xfrm>
              <a:custGeom>
                <a:avLst/>
                <a:gdLst>
                  <a:gd name="T0" fmla="*/ 64 w 77"/>
                  <a:gd name="T1" fmla="*/ 40 h 72"/>
                  <a:gd name="T2" fmla="*/ 65 w 77"/>
                  <a:gd name="T3" fmla="*/ 37 h 72"/>
                  <a:gd name="T4" fmla="*/ 59 w 77"/>
                  <a:gd name="T5" fmla="*/ 30 h 72"/>
                  <a:gd name="T6" fmla="*/ 45 w 77"/>
                  <a:gd name="T7" fmla="*/ 32 h 72"/>
                  <a:gd name="T8" fmla="*/ 37 w 77"/>
                  <a:gd name="T9" fmla="*/ 32 h 72"/>
                  <a:gd name="T10" fmla="*/ 33 w 77"/>
                  <a:gd name="T11" fmla="*/ 33 h 72"/>
                  <a:gd name="T12" fmla="*/ 39 w 77"/>
                  <a:gd name="T13" fmla="*/ 41 h 72"/>
                  <a:gd name="T14" fmla="*/ 47 w 77"/>
                  <a:gd name="T15" fmla="*/ 52 h 72"/>
                  <a:gd name="T16" fmla="*/ 50 w 77"/>
                  <a:gd name="T17" fmla="*/ 56 h 72"/>
                  <a:gd name="T18" fmla="*/ 57 w 77"/>
                  <a:gd name="T19" fmla="*/ 55 h 72"/>
                  <a:gd name="T20" fmla="*/ 60 w 77"/>
                  <a:gd name="T21" fmla="*/ 51 h 72"/>
                  <a:gd name="T22" fmla="*/ 53 w 77"/>
                  <a:gd name="T23" fmla="*/ 72 h 72"/>
                  <a:gd name="T24" fmla="*/ 52 w 77"/>
                  <a:gd name="T25" fmla="*/ 71 h 72"/>
                  <a:gd name="T26" fmla="*/ 48 w 77"/>
                  <a:gd name="T27" fmla="*/ 60 h 72"/>
                  <a:gd name="T28" fmla="*/ 31 w 77"/>
                  <a:gd name="T29" fmla="*/ 37 h 72"/>
                  <a:gd name="T30" fmla="*/ 26 w 77"/>
                  <a:gd name="T31" fmla="*/ 33 h 72"/>
                  <a:gd name="T32" fmla="*/ 13 w 77"/>
                  <a:gd name="T33" fmla="*/ 27 h 72"/>
                  <a:gd name="T34" fmla="*/ 2 w 77"/>
                  <a:gd name="T35" fmla="*/ 31 h 72"/>
                  <a:gd name="T36" fmla="*/ 1 w 77"/>
                  <a:gd name="T37" fmla="*/ 32 h 72"/>
                  <a:gd name="T38" fmla="*/ 0 w 77"/>
                  <a:gd name="T39" fmla="*/ 30 h 72"/>
                  <a:gd name="T40" fmla="*/ 12 w 77"/>
                  <a:gd name="T41" fmla="*/ 1 h 72"/>
                  <a:gd name="T42" fmla="*/ 13 w 77"/>
                  <a:gd name="T43" fmla="*/ 0 h 72"/>
                  <a:gd name="T44" fmla="*/ 13 w 77"/>
                  <a:gd name="T45" fmla="*/ 3 h 72"/>
                  <a:gd name="T46" fmla="*/ 18 w 77"/>
                  <a:gd name="T47" fmla="*/ 12 h 72"/>
                  <a:gd name="T48" fmla="*/ 30 w 77"/>
                  <a:gd name="T49" fmla="*/ 17 h 72"/>
                  <a:gd name="T50" fmla="*/ 34 w 77"/>
                  <a:gd name="T51" fmla="*/ 18 h 72"/>
                  <a:gd name="T52" fmla="*/ 67 w 77"/>
                  <a:gd name="T53" fmla="*/ 14 h 72"/>
                  <a:gd name="T54" fmla="*/ 76 w 77"/>
                  <a:gd name="T55" fmla="*/ 8 h 72"/>
                  <a:gd name="T56" fmla="*/ 77 w 77"/>
                  <a:gd name="T57" fmla="*/ 10 h 72"/>
                  <a:gd name="T58" fmla="*/ 66 w 77"/>
                  <a:gd name="T59" fmla="*/ 39 h 72"/>
                  <a:gd name="T60" fmla="*/ 64 w 77"/>
                  <a:gd name="T61" fmla="*/ 4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72">
                    <a:moveTo>
                      <a:pt x="64" y="40"/>
                    </a:moveTo>
                    <a:cubicBezTo>
                      <a:pt x="65" y="39"/>
                      <a:pt x="65" y="38"/>
                      <a:pt x="65" y="37"/>
                    </a:cubicBezTo>
                    <a:cubicBezTo>
                      <a:pt x="67" y="31"/>
                      <a:pt x="66" y="30"/>
                      <a:pt x="59" y="30"/>
                    </a:cubicBezTo>
                    <a:cubicBezTo>
                      <a:pt x="54" y="31"/>
                      <a:pt x="50" y="31"/>
                      <a:pt x="45" y="32"/>
                    </a:cubicBezTo>
                    <a:cubicBezTo>
                      <a:pt x="42" y="32"/>
                      <a:pt x="40" y="32"/>
                      <a:pt x="37" y="32"/>
                    </a:cubicBezTo>
                    <a:cubicBezTo>
                      <a:pt x="36" y="33"/>
                      <a:pt x="35" y="33"/>
                      <a:pt x="33" y="33"/>
                    </a:cubicBezTo>
                    <a:cubicBezTo>
                      <a:pt x="35" y="36"/>
                      <a:pt x="37" y="39"/>
                      <a:pt x="39" y="41"/>
                    </a:cubicBezTo>
                    <a:cubicBezTo>
                      <a:pt x="41" y="45"/>
                      <a:pt x="44" y="48"/>
                      <a:pt x="47" y="52"/>
                    </a:cubicBezTo>
                    <a:cubicBezTo>
                      <a:pt x="48" y="53"/>
                      <a:pt x="49" y="55"/>
                      <a:pt x="50" y="56"/>
                    </a:cubicBezTo>
                    <a:cubicBezTo>
                      <a:pt x="53" y="58"/>
                      <a:pt x="55" y="58"/>
                      <a:pt x="57" y="55"/>
                    </a:cubicBezTo>
                    <a:cubicBezTo>
                      <a:pt x="58" y="54"/>
                      <a:pt x="59" y="53"/>
                      <a:pt x="60" y="51"/>
                    </a:cubicBezTo>
                    <a:cubicBezTo>
                      <a:pt x="60" y="55"/>
                      <a:pt x="56" y="68"/>
                      <a:pt x="53" y="72"/>
                    </a:cubicBezTo>
                    <a:cubicBezTo>
                      <a:pt x="53" y="71"/>
                      <a:pt x="52" y="71"/>
                      <a:pt x="52" y="71"/>
                    </a:cubicBezTo>
                    <a:cubicBezTo>
                      <a:pt x="52" y="67"/>
                      <a:pt x="50" y="64"/>
                      <a:pt x="48" y="60"/>
                    </a:cubicBezTo>
                    <a:cubicBezTo>
                      <a:pt x="42" y="53"/>
                      <a:pt x="37" y="45"/>
                      <a:pt x="31" y="37"/>
                    </a:cubicBezTo>
                    <a:cubicBezTo>
                      <a:pt x="30" y="35"/>
                      <a:pt x="29" y="34"/>
                      <a:pt x="26" y="33"/>
                    </a:cubicBezTo>
                    <a:cubicBezTo>
                      <a:pt x="22" y="31"/>
                      <a:pt x="17" y="29"/>
                      <a:pt x="13" y="27"/>
                    </a:cubicBezTo>
                    <a:cubicBezTo>
                      <a:pt x="7" y="25"/>
                      <a:pt x="6" y="25"/>
                      <a:pt x="2" y="31"/>
                    </a:cubicBezTo>
                    <a:cubicBezTo>
                      <a:pt x="2" y="31"/>
                      <a:pt x="1" y="31"/>
                      <a:pt x="1" y="32"/>
                    </a:cubicBezTo>
                    <a:cubicBezTo>
                      <a:pt x="1" y="31"/>
                      <a:pt x="0" y="31"/>
                      <a:pt x="0" y="30"/>
                    </a:cubicBezTo>
                    <a:cubicBezTo>
                      <a:pt x="4" y="20"/>
                      <a:pt x="8" y="11"/>
                      <a:pt x="12" y="1"/>
                    </a:cubicBezTo>
                    <a:cubicBezTo>
                      <a:pt x="12" y="1"/>
                      <a:pt x="12" y="0"/>
                      <a:pt x="13" y="0"/>
                    </a:cubicBezTo>
                    <a:cubicBezTo>
                      <a:pt x="13" y="1"/>
                      <a:pt x="13" y="2"/>
                      <a:pt x="13" y="3"/>
                    </a:cubicBezTo>
                    <a:cubicBezTo>
                      <a:pt x="12" y="8"/>
                      <a:pt x="13" y="10"/>
                      <a:pt x="18" y="12"/>
                    </a:cubicBezTo>
                    <a:cubicBezTo>
                      <a:pt x="22" y="14"/>
                      <a:pt x="26" y="16"/>
                      <a:pt x="30" y="17"/>
                    </a:cubicBezTo>
                    <a:cubicBezTo>
                      <a:pt x="31" y="18"/>
                      <a:pt x="33" y="18"/>
                      <a:pt x="34" y="18"/>
                    </a:cubicBezTo>
                    <a:cubicBezTo>
                      <a:pt x="45" y="17"/>
                      <a:pt x="56" y="15"/>
                      <a:pt x="67" y="14"/>
                    </a:cubicBezTo>
                    <a:cubicBezTo>
                      <a:pt x="70" y="13"/>
                      <a:pt x="74" y="12"/>
                      <a:pt x="76" y="8"/>
                    </a:cubicBezTo>
                    <a:cubicBezTo>
                      <a:pt x="77" y="9"/>
                      <a:pt x="77" y="10"/>
                      <a:pt x="77" y="10"/>
                    </a:cubicBezTo>
                    <a:cubicBezTo>
                      <a:pt x="74" y="20"/>
                      <a:pt x="70" y="29"/>
                      <a:pt x="66" y="39"/>
                    </a:cubicBezTo>
                    <a:cubicBezTo>
                      <a:pt x="66" y="39"/>
                      <a:pt x="66" y="39"/>
                      <a:pt x="64" y="4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1" name="Freeform 57">
                <a:extLst>
                  <a:ext uri="{FF2B5EF4-FFF2-40B4-BE49-F238E27FC236}">
                    <a16:creationId xmlns:a16="http://schemas.microsoft.com/office/drawing/2014/main" id="{4018EAC7-7004-4BD9-9402-D3B0CA3BFADB}"/>
                  </a:ext>
                </a:extLst>
              </p:cNvPr>
              <p:cNvSpPr>
                <a:spLocks/>
              </p:cNvSpPr>
              <p:nvPr/>
            </p:nvSpPr>
            <p:spPr bwMode="auto">
              <a:xfrm>
                <a:off x="8098858" y="23484939"/>
                <a:ext cx="479759" cy="424705"/>
              </a:xfrm>
              <a:custGeom>
                <a:avLst/>
                <a:gdLst>
                  <a:gd name="T0" fmla="*/ 5 w 68"/>
                  <a:gd name="T1" fmla="*/ 10 h 61"/>
                  <a:gd name="T2" fmla="*/ 5 w 68"/>
                  <a:gd name="T3" fmla="*/ 13 h 61"/>
                  <a:gd name="T4" fmla="*/ 12 w 68"/>
                  <a:gd name="T5" fmla="*/ 20 h 61"/>
                  <a:gd name="T6" fmla="*/ 37 w 68"/>
                  <a:gd name="T7" fmla="*/ 22 h 61"/>
                  <a:gd name="T8" fmla="*/ 61 w 68"/>
                  <a:gd name="T9" fmla="*/ 23 h 61"/>
                  <a:gd name="T10" fmla="*/ 64 w 68"/>
                  <a:gd name="T11" fmla="*/ 23 h 61"/>
                  <a:gd name="T12" fmla="*/ 63 w 68"/>
                  <a:gd name="T13" fmla="*/ 14 h 61"/>
                  <a:gd name="T14" fmla="*/ 58 w 68"/>
                  <a:gd name="T15" fmla="*/ 6 h 61"/>
                  <a:gd name="T16" fmla="*/ 50 w 68"/>
                  <a:gd name="T17" fmla="*/ 1 h 61"/>
                  <a:gd name="T18" fmla="*/ 68 w 68"/>
                  <a:gd name="T19" fmla="*/ 2 h 61"/>
                  <a:gd name="T20" fmla="*/ 64 w 68"/>
                  <a:gd name="T21" fmla="*/ 61 h 61"/>
                  <a:gd name="T22" fmla="*/ 46 w 68"/>
                  <a:gd name="T23" fmla="*/ 60 h 61"/>
                  <a:gd name="T24" fmla="*/ 47 w 68"/>
                  <a:gd name="T25" fmla="*/ 57 h 61"/>
                  <a:gd name="T26" fmla="*/ 49 w 68"/>
                  <a:gd name="T27" fmla="*/ 57 h 61"/>
                  <a:gd name="T28" fmla="*/ 63 w 68"/>
                  <a:gd name="T29" fmla="*/ 40 h 61"/>
                  <a:gd name="T30" fmla="*/ 60 w 68"/>
                  <a:gd name="T31" fmla="*/ 39 h 61"/>
                  <a:gd name="T32" fmla="*/ 17 w 68"/>
                  <a:gd name="T33" fmla="*/ 36 h 61"/>
                  <a:gd name="T34" fmla="*/ 12 w 68"/>
                  <a:gd name="T35" fmla="*/ 35 h 61"/>
                  <a:gd name="T36" fmla="*/ 3 w 68"/>
                  <a:gd name="T37" fmla="*/ 41 h 61"/>
                  <a:gd name="T38" fmla="*/ 2 w 68"/>
                  <a:gd name="T39" fmla="*/ 45 h 61"/>
                  <a:gd name="T40" fmla="*/ 2 w 68"/>
                  <a:gd name="T41" fmla="*/ 36 h 61"/>
                  <a:gd name="T42" fmla="*/ 2 w 68"/>
                  <a:gd name="T43" fmla="*/ 27 h 61"/>
                  <a:gd name="T44" fmla="*/ 3 w 68"/>
                  <a:gd name="T45" fmla="*/ 18 h 61"/>
                  <a:gd name="T46" fmla="*/ 4 w 68"/>
                  <a:gd name="T47" fmla="*/ 9 h 61"/>
                  <a:gd name="T48" fmla="*/ 5 w 68"/>
                  <a:gd name="T49"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8" h="61">
                    <a:moveTo>
                      <a:pt x="5" y="10"/>
                    </a:moveTo>
                    <a:cubicBezTo>
                      <a:pt x="5" y="11"/>
                      <a:pt x="5" y="12"/>
                      <a:pt x="5" y="13"/>
                    </a:cubicBezTo>
                    <a:cubicBezTo>
                      <a:pt x="6" y="17"/>
                      <a:pt x="8" y="19"/>
                      <a:pt x="12" y="20"/>
                    </a:cubicBezTo>
                    <a:cubicBezTo>
                      <a:pt x="20" y="20"/>
                      <a:pt x="29" y="21"/>
                      <a:pt x="37" y="22"/>
                    </a:cubicBezTo>
                    <a:cubicBezTo>
                      <a:pt x="45" y="22"/>
                      <a:pt x="53" y="23"/>
                      <a:pt x="61" y="23"/>
                    </a:cubicBezTo>
                    <a:cubicBezTo>
                      <a:pt x="62" y="23"/>
                      <a:pt x="63" y="23"/>
                      <a:pt x="64" y="23"/>
                    </a:cubicBezTo>
                    <a:cubicBezTo>
                      <a:pt x="65" y="20"/>
                      <a:pt x="64" y="17"/>
                      <a:pt x="63" y="14"/>
                    </a:cubicBezTo>
                    <a:cubicBezTo>
                      <a:pt x="62" y="10"/>
                      <a:pt x="61" y="8"/>
                      <a:pt x="58" y="6"/>
                    </a:cubicBezTo>
                    <a:cubicBezTo>
                      <a:pt x="55" y="4"/>
                      <a:pt x="52" y="3"/>
                      <a:pt x="50" y="1"/>
                    </a:cubicBezTo>
                    <a:cubicBezTo>
                      <a:pt x="56" y="0"/>
                      <a:pt x="62" y="1"/>
                      <a:pt x="68" y="2"/>
                    </a:cubicBezTo>
                    <a:cubicBezTo>
                      <a:pt x="67" y="21"/>
                      <a:pt x="65" y="41"/>
                      <a:pt x="64" y="61"/>
                    </a:cubicBezTo>
                    <a:cubicBezTo>
                      <a:pt x="58" y="61"/>
                      <a:pt x="52" y="61"/>
                      <a:pt x="46" y="60"/>
                    </a:cubicBezTo>
                    <a:cubicBezTo>
                      <a:pt x="46" y="59"/>
                      <a:pt x="46" y="58"/>
                      <a:pt x="47" y="57"/>
                    </a:cubicBezTo>
                    <a:cubicBezTo>
                      <a:pt x="47" y="57"/>
                      <a:pt x="48" y="57"/>
                      <a:pt x="49" y="57"/>
                    </a:cubicBezTo>
                    <a:cubicBezTo>
                      <a:pt x="58" y="55"/>
                      <a:pt x="63" y="50"/>
                      <a:pt x="63" y="40"/>
                    </a:cubicBezTo>
                    <a:cubicBezTo>
                      <a:pt x="62" y="39"/>
                      <a:pt x="61" y="39"/>
                      <a:pt x="60" y="39"/>
                    </a:cubicBezTo>
                    <a:cubicBezTo>
                      <a:pt x="46" y="38"/>
                      <a:pt x="31" y="37"/>
                      <a:pt x="17" y="36"/>
                    </a:cubicBezTo>
                    <a:cubicBezTo>
                      <a:pt x="15" y="36"/>
                      <a:pt x="13" y="35"/>
                      <a:pt x="12" y="35"/>
                    </a:cubicBezTo>
                    <a:cubicBezTo>
                      <a:pt x="7" y="35"/>
                      <a:pt x="4" y="36"/>
                      <a:pt x="3" y="41"/>
                    </a:cubicBezTo>
                    <a:cubicBezTo>
                      <a:pt x="3" y="42"/>
                      <a:pt x="3" y="43"/>
                      <a:pt x="2" y="45"/>
                    </a:cubicBezTo>
                    <a:cubicBezTo>
                      <a:pt x="0" y="41"/>
                      <a:pt x="2" y="38"/>
                      <a:pt x="2" y="36"/>
                    </a:cubicBezTo>
                    <a:cubicBezTo>
                      <a:pt x="2" y="33"/>
                      <a:pt x="2" y="30"/>
                      <a:pt x="2" y="27"/>
                    </a:cubicBezTo>
                    <a:cubicBezTo>
                      <a:pt x="2" y="24"/>
                      <a:pt x="2" y="21"/>
                      <a:pt x="3" y="18"/>
                    </a:cubicBezTo>
                    <a:cubicBezTo>
                      <a:pt x="3" y="15"/>
                      <a:pt x="2" y="12"/>
                      <a:pt x="4" y="9"/>
                    </a:cubicBezTo>
                    <a:cubicBezTo>
                      <a:pt x="4" y="9"/>
                      <a:pt x="4" y="10"/>
                      <a:pt x="5" y="1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2" name="Freeform 58">
                <a:extLst>
                  <a:ext uri="{FF2B5EF4-FFF2-40B4-BE49-F238E27FC236}">
                    <a16:creationId xmlns:a16="http://schemas.microsoft.com/office/drawing/2014/main" id="{35BAD759-B240-4EB7-9681-EBBBFAC24096}"/>
                  </a:ext>
                </a:extLst>
              </p:cNvPr>
              <p:cNvSpPr>
                <a:spLocks/>
              </p:cNvSpPr>
              <p:nvPr/>
            </p:nvSpPr>
            <p:spPr bwMode="auto">
              <a:xfrm>
                <a:off x="6510147" y="20480543"/>
                <a:ext cx="432570" cy="542679"/>
              </a:xfrm>
              <a:custGeom>
                <a:avLst/>
                <a:gdLst>
                  <a:gd name="T0" fmla="*/ 6 w 61"/>
                  <a:gd name="T1" fmla="*/ 77 h 77"/>
                  <a:gd name="T2" fmla="*/ 5 w 61"/>
                  <a:gd name="T3" fmla="*/ 71 h 77"/>
                  <a:gd name="T4" fmla="*/ 5 w 61"/>
                  <a:gd name="T5" fmla="*/ 14 h 77"/>
                  <a:gd name="T6" fmla="*/ 0 w 61"/>
                  <a:gd name="T7" fmla="*/ 1 h 77"/>
                  <a:gd name="T8" fmla="*/ 29 w 61"/>
                  <a:gd name="T9" fmla="*/ 14 h 77"/>
                  <a:gd name="T10" fmla="*/ 25 w 61"/>
                  <a:gd name="T11" fmla="*/ 13 h 77"/>
                  <a:gd name="T12" fmla="*/ 20 w 61"/>
                  <a:gd name="T13" fmla="*/ 16 h 77"/>
                  <a:gd name="T14" fmla="*/ 20 w 61"/>
                  <a:gd name="T15" fmla="*/ 19 h 77"/>
                  <a:gd name="T16" fmla="*/ 19 w 61"/>
                  <a:gd name="T17" fmla="*/ 55 h 77"/>
                  <a:gd name="T18" fmla="*/ 20 w 61"/>
                  <a:gd name="T19" fmla="*/ 57 h 77"/>
                  <a:gd name="T20" fmla="*/ 21 w 61"/>
                  <a:gd name="T21" fmla="*/ 57 h 77"/>
                  <a:gd name="T22" fmla="*/ 45 w 61"/>
                  <a:gd name="T23" fmla="*/ 31 h 77"/>
                  <a:gd name="T24" fmla="*/ 45 w 61"/>
                  <a:gd name="T25" fmla="*/ 31 h 77"/>
                  <a:gd name="T26" fmla="*/ 44 w 61"/>
                  <a:gd name="T27" fmla="*/ 21 h 77"/>
                  <a:gd name="T28" fmla="*/ 43 w 61"/>
                  <a:gd name="T29" fmla="*/ 19 h 77"/>
                  <a:gd name="T30" fmla="*/ 61 w 61"/>
                  <a:gd name="T31" fmla="*/ 26 h 77"/>
                  <a:gd name="T32" fmla="*/ 59 w 61"/>
                  <a:gd name="T33" fmla="*/ 27 h 77"/>
                  <a:gd name="T34" fmla="*/ 49 w 61"/>
                  <a:gd name="T35" fmla="*/ 32 h 77"/>
                  <a:gd name="T36" fmla="*/ 10 w 61"/>
                  <a:gd name="T37" fmla="*/ 73 h 77"/>
                  <a:gd name="T38" fmla="*/ 6 w 61"/>
                  <a:gd name="T39"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77">
                    <a:moveTo>
                      <a:pt x="6" y="77"/>
                    </a:moveTo>
                    <a:cubicBezTo>
                      <a:pt x="5" y="74"/>
                      <a:pt x="5" y="73"/>
                      <a:pt x="5" y="71"/>
                    </a:cubicBezTo>
                    <a:cubicBezTo>
                      <a:pt x="5" y="52"/>
                      <a:pt x="5" y="33"/>
                      <a:pt x="5" y="14"/>
                    </a:cubicBezTo>
                    <a:cubicBezTo>
                      <a:pt x="5" y="9"/>
                      <a:pt x="5" y="4"/>
                      <a:pt x="0" y="1"/>
                    </a:cubicBezTo>
                    <a:cubicBezTo>
                      <a:pt x="4" y="0"/>
                      <a:pt x="26" y="10"/>
                      <a:pt x="29" y="14"/>
                    </a:cubicBezTo>
                    <a:cubicBezTo>
                      <a:pt x="28" y="13"/>
                      <a:pt x="27" y="13"/>
                      <a:pt x="25" y="13"/>
                    </a:cubicBezTo>
                    <a:cubicBezTo>
                      <a:pt x="22" y="12"/>
                      <a:pt x="21" y="13"/>
                      <a:pt x="20" y="16"/>
                    </a:cubicBezTo>
                    <a:cubicBezTo>
                      <a:pt x="20" y="17"/>
                      <a:pt x="20" y="18"/>
                      <a:pt x="20" y="19"/>
                    </a:cubicBezTo>
                    <a:cubicBezTo>
                      <a:pt x="19" y="31"/>
                      <a:pt x="19" y="43"/>
                      <a:pt x="19" y="55"/>
                    </a:cubicBezTo>
                    <a:cubicBezTo>
                      <a:pt x="19" y="55"/>
                      <a:pt x="19" y="56"/>
                      <a:pt x="20" y="57"/>
                    </a:cubicBezTo>
                    <a:cubicBezTo>
                      <a:pt x="20" y="57"/>
                      <a:pt x="21" y="57"/>
                      <a:pt x="21" y="57"/>
                    </a:cubicBezTo>
                    <a:cubicBezTo>
                      <a:pt x="29" y="48"/>
                      <a:pt x="37" y="40"/>
                      <a:pt x="45" y="31"/>
                    </a:cubicBezTo>
                    <a:cubicBezTo>
                      <a:pt x="45" y="31"/>
                      <a:pt x="45" y="31"/>
                      <a:pt x="45" y="31"/>
                    </a:cubicBezTo>
                    <a:cubicBezTo>
                      <a:pt x="49" y="26"/>
                      <a:pt x="49" y="24"/>
                      <a:pt x="44" y="21"/>
                    </a:cubicBezTo>
                    <a:cubicBezTo>
                      <a:pt x="43" y="20"/>
                      <a:pt x="43" y="20"/>
                      <a:pt x="43" y="19"/>
                    </a:cubicBezTo>
                    <a:cubicBezTo>
                      <a:pt x="49" y="20"/>
                      <a:pt x="55" y="23"/>
                      <a:pt x="61" y="26"/>
                    </a:cubicBezTo>
                    <a:cubicBezTo>
                      <a:pt x="60" y="27"/>
                      <a:pt x="60" y="27"/>
                      <a:pt x="59" y="27"/>
                    </a:cubicBezTo>
                    <a:cubicBezTo>
                      <a:pt x="55" y="27"/>
                      <a:pt x="52" y="29"/>
                      <a:pt x="49" y="32"/>
                    </a:cubicBezTo>
                    <a:cubicBezTo>
                      <a:pt x="36" y="46"/>
                      <a:pt x="23" y="60"/>
                      <a:pt x="10" y="73"/>
                    </a:cubicBezTo>
                    <a:cubicBezTo>
                      <a:pt x="9" y="74"/>
                      <a:pt x="8" y="75"/>
                      <a:pt x="6"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3" name="Freeform 59">
                <a:extLst>
                  <a:ext uri="{FF2B5EF4-FFF2-40B4-BE49-F238E27FC236}">
                    <a16:creationId xmlns:a16="http://schemas.microsoft.com/office/drawing/2014/main" id="{8E8CE081-A623-4054-907F-BB84B3247BC2}"/>
                  </a:ext>
                </a:extLst>
              </p:cNvPr>
              <p:cNvSpPr>
                <a:spLocks/>
              </p:cNvSpPr>
              <p:nvPr/>
            </p:nvSpPr>
            <p:spPr bwMode="auto">
              <a:xfrm>
                <a:off x="2585558" y="22053525"/>
                <a:ext cx="495489" cy="432570"/>
              </a:xfrm>
              <a:custGeom>
                <a:avLst/>
                <a:gdLst>
                  <a:gd name="T0" fmla="*/ 0 w 71"/>
                  <a:gd name="T1" fmla="*/ 32 h 61"/>
                  <a:gd name="T2" fmla="*/ 15 w 71"/>
                  <a:gd name="T3" fmla="*/ 0 h 61"/>
                  <a:gd name="T4" fmla="*/ 14 w 71"/>
                  <a:gd name="T5" fmla="*/ 3 h 61"/>
                  <a:gd name="T6" fmla="*/ 19 w 71"/>
                  <a:gd name="T7" fmla="*/ 13 h 61"/>
                  <a:gd name="T8" fmla="*/ 58 w 71"/>
                  <a:gd name="T9" fmla="*/ 33 h 61"/>
                  <a:gd name="T10" fmla="*/ 68 w 71"/>
                  <a:gd name="T11" fmla="*/ 31 h 61"/>
                  <a:gd name="T12" fmla="*/ 71 w 71"/>
                  <a:gd name="T13" fmla="*/ 28 h 61"/>
                  <a:gd name="T14" fmla="*/ 56 w 71"/>
                  <a:gd name="T15" fmla="*/ 61 h 61"/>
                  <a:gd name="T16" fmla="*/ 56 w 71"/>
                  <a:gd name="T17" fmla="*/ 57 h 61"/>
                  <a:gd name="T18" fmla="*/ 52 w 71"/>
                  <a:gd name="T19" fmla="*/ 47 h 61"/>
                  <a:gd name="T20" fmla="*/ 13 w 71"/>
                  <a:gd name="T21" fmla="*/ 28 h 61"/>
                  <a:gd name="T22" fmla="*/ 1 w 71"/>
                  <a:gd name="T23" fmla="*/ 30 h 61"/>
                  <a:gd name="T24" fmla="*/ 0 w 71"/>
                  <a:gd name="T25" fmla="*/ 3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61">
                    <a:moveTo>
                      <a:pt x="0" y="32"/>
                    </a:moveTo>
                    <a:cubicBezTo>
                      <a:pt x="0" y="27"/>
                      <a:pt x="11" y="4"/>
                      <a:pt x="15" y="0"/>
                    </a:cubicBezTo>
                    <a:cubicBezTo>
                      <a:pt x="14" y="1"/>
                      <a:pt x="14" y="2"/>
                      <a:pt x="14" y="3"/>
                    </a:cubicBezTo>
                    <a:cubicBezTo>
                      <a:pt x="13" y="9"/>
                      <a:pt x="14" y="11"/>
                      <a:pt x="19" y="13"/>
                    </a:cubicBezTo>
                    <a:cubicBezTo>
                      <a:pt x="32" y="20"/>
                      <a:pt x="45" y="27"/>
                      <a:pt x="58" y="33"/>
                    </a:cubicBezTo>
                    <a:cubicBezTo>
                      <a:pt x="63" y="36"/>
                      <a:pt x="65" y="35"/>
                      <a:pt x="68" y="31"/>
                    </a:cubicBezTo>
                    <a:cubicBezTo>
                      <a:pt x="69" y="30"/>
                      <a:pt x="70" y="29"/>
                      <a:pt x="71" y="28"/>
                    </a:cubicBezTo>
                    <a:cubicBezTo>
                      <a:pt x="70" y="32"/>
                      <a:pt x="60" y="56"/>
                      <a:pt x="56" y="61"/>
                    </a:cubicBezTo>
                    <a:cubicBezTo>
                      <a:pt x="56" y="59"/>
                      <a:pt x="56" y="58"/>
                      <a:pt x="56" y="57"/>
                    </a:cubicBezTo>
                    <a:cubicBezTo>
                      <a:pt x="57" y="52"/>
                      <a:pt x="56" y="50"/>
                      <a:pt x="52" y="47"/>
                    </a:cubicBezTo>
                    <a:cubicBezTo>
                      <a:pt x="39" y="41"/>
                      <a:pt x="26" y="34"/>
                      <a:pt x="13" y="28"/>
                    </a:cubicBezTo>
                    <a:cubicBezTo>
                      <a:pt x="7" y="25"/>
                      <a:pt x="6" y="25"/>
                      <a:pt x="1" y="30"/>
                    </a:cubicBezTo>
                    <a:cubicBezTo>
                      <a:pt x="1" y="31"/>
                      <a:pt x="1" y="31"/>
                      <a:pt x="0" y="3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4" name="Freeform 60">
                <a:extLst>
                  <a:ext uri="{FF2B5EF4-FFF2-40B4-BE49-F238E27FC236}">
                    <a16:creationId xmlns:a16="http://schemas.microsoft.com/office/drawing/2014/main" id="{404E5F0E-9B1C-4DFA-8827-BB06ABFB6B59}"/>
                  </a:ext>
                </a:extLst>
              </p:cNvPr>
              <p:cNvSpPr>
                <a:spLocks/>
              </p:cNvSpPr>
              <p:nvPr/>
            </p:nvSpPr>
            <p:spPr bwMode="auto">
              <a:xfrm>
                <a:off x="8090993" y="22863611"/>
                <a:ext cx="479759" cy="314596"/>
              </a:xfrm>
              <a:custGeom>
                <a:avLst/>
                <a:gdLst>
                  <a:gd name="T0" fmla="*/ 5 w 69"/>
                  <a:gd name="T1" fmla="*/ 45 h 45"/>
                  <a:gd name="T2" fmla="*/ 0 w 69"/>
                  <a:gd name="T3" fmla="*/ 13 h 45"/>
                  <a:gd name="T4" fmla="*/ 1 w 69"/>
                  <a:gd name="T5" fmla="*/ 11 h 45"/>
                  <a:gd name="T6" fmla="*/ 3 w 69"/>
                  <a:gd name="T7" fmla="*/ 15 h 45"/>
                  <a:gd name="T8" fmla="*/ 11 w 69"/>
                  <a:gd name="T9" fmla="*/ 19 h 45"/>
                  <a:gd name="T10" fmla="*/ 47 w 69"/>
                  <a:gd name="T11" fmla="*/ 13 h 45"/>
                  <a:gd name="T12" fmla="*/ 55 w 69"/>
                  <a:gd name="T13" fmla="*/ 12 h 45"/>
                  <a:gd name="T14" fmla="*/ 62 w 69"/>
                  <a:gd name="T15" fmla="*/ 5 h 45"/>
                  <a:gd name="T16" fmla="*/ 62 w 69"/>
                  <a:gd name="T17" fmla="*/ 0 h 45"/>
                  <a:gd name="T18" fmla="*/ 64 w 69"/>
                  <a:gd name="T19" fmla="*/ 3 h 45"/>
                  <a:gd name="T20" fmla="*/ 69 w 69"/>
                  <a:gd name="T21" fmla="*/ 35 h 45"/>
                  <a:gd name="T22" fmla="*/ 67 w 69"/>
                  <a:gd name="T23" fmla="*/ 35 h 45"/>
                  <a:gd name="T24" fmla="*/ 66 w 69"/>
                  <a:gd name="T25" fmla="*/ 33 h 45"/>
                  <a:gd name="T26" fmla="*/ 57 w 69"/>
                  <a:gd name="T27" fmla="*/ 27 h 45"/>
                  <a:gd name="T28" fmla="*/ 14 w 69"/>
                  <a:gd name="T29" fmla="*/ 35 h 45"/>
                  <a:gd name="T30" fmla="*/ 7 w 69"/>
                  <a:gd name="T31" fmla="*/ 42 h 45"/>
                  <a:gd name="T32" fmla="*/ 6 w 69"/>
                  <a:gd name="T33" fmla="*/ 45 h 45"/>
                  <a:gd name="T34" fmla="*/ 5 w 69"/>
                  <a:gd name="T3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9" h="45">
                    <a:moveTo>
                      <a:pt x="5" y="45"/>
                    </a:moveTo>
                    <a:cubicBezTo>
                      <a:pt x="3" y="35"/>
                      <a:pt x="2" y="24"/>
                      <a:pt x="0" y="13"/>
                    </a:cubicBezTo>
                    <a:cubicBezTo>
                      <a:pt x="0" y="13"/>
                      <a:pt x="0" y="12"/>
                      <a:pt x="1" y="11"/>
                    </a:cubicBezTo>
                    <a:cubicBezTo>
                      <a:pt x="2" y="13"/>
                      <a:pt x="2" y="14"/>
                      <a:pt x="3" y="15"/>
                    </a:cubicBezTo>
                    <a:cubicBezTo>
                      <a:pt x="5" y="19"/>
                      <a:pt x="6" y="20"/>
                      <a:pt x="11" y="19"/>
                    </a:cubicBezTo>
                    <a:cubicBezTo>
                      <a:pt x="23" y="17"/>
                      <a:pt x="35" y="15"/>
                      <a:pt x="47" y="13"/>
                    </a:cubicBezTo>
                    <a:cubicBezTo>
                      <a:pt x="50" y="13"/>
                      <a:pt x="52" y="12"/>
                      <a:pt x="55" y="12"/>
                    </a:cubicBezTo>
                    <a:cubicBezTo>
                      <a:pt x="60" y="11"/>
                      <a:pt x="61" y="9"/>
                      <a:pt x="62" y="5"/>
                    </a:cubicBezTo>
                    <a:cubicBezTo>
                      <a:pt x="62" y="4"/>
                      <a:pt x="62" y="3"/>
                      <a:pt x="62" y="0"/>
                    </a:cubicBezTo>
                    <a:cubicBezTo>
                      <a:pt x="63" y="2"/>
                      <a:pt x="64" y="3"/>
                      <a:pt x="64" y="3"/>
                    </a:cubicBezTo>
                    <a:cubicBezTo>
                      <a:pt x="65" y="14"/>
                      <a:pt x="67" y="24"/>
                      <a:pt x="69" y="35"/>
                    </a:cubicBezTo>
                    <a:cubicBezTo>
                      <a:pt x="68" y="35"/>
                      <a:pt x="68" y="35"/>
                      <a:pt x="67" y="35"/>
                    </a:cubicBezTo>
                    <a:cubicBezTo>
                      <a:pt x="67" y="35"/>
                      <a:pt x="66" y="34"/>
                      <a:pt x="66" y="33"/>
                    </a:cubicBezTo>
                    <a:cubicBezTo>
                      <a:pt x="64" y="28"/>
                      <a:pt x="62" y="27"/>
                      <a:pt x="57" y="27"/>
                    </a:cubicBezTo>
                    <a:cubicBezTo>
                      <a:pt x="43" y="30"/>
                      <a:pt x="28" y="32"/>
                      <a:pt x="14" y="35"/>
                    </a:cubicBezTo>
                    <a:cubicBezTo>
                      <a:pt x="9" y="35"/>
                      <a:pt x="7" y="37"/>
                      <a:pt x="7" y="42"/>
                    </a:cubicBezTo>
                    <a:cubicBezTo>
                      <a:pt x="7" y="43"/>
                      <a:pt x="6" y="44"/>
                      <a:pt x="6" y="45"/>
                    </a:cubicBezTo>
                    <a:cubicBezTo>
                      <a:pt x="6" y="45"/>
                      <a:pt x="5" y="45"/>
                      <a:pt x="5" y="45"/>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5" name="Freeform 61">
                <a:extLst>
                  <a:ext uri="{FF2B5EF4-FFF2-40B4-BE49-F238E27FC236}">
                    <a16:creationId xmlns:a16="http://schemas.microsoft.com/office/drawing/2014/main" id="{203E702D-7AE6-4B01-B868-0C7BE3CB52D1}"/>
                  </a:ext>
                </a:extLst>
              </p:cNvPr>
              <p:cNvSpPr>
                <a:spLocks/>
              </p:cNvSpPr>
              <p:nvPr/>
            </p:nvSpPr>
            <p:spPr bwMode="auto">
              <a:xfrm>
                <a:off x="5865225" y="20346840"/>
                <a:ext cx="291002" cy="487624"/>
              </a:xfrm>
              <a:custGeom>
                <a:avLst/>
                <a:gdLst>
                  <a:gd name="T0" fmla="*/ 1 w 42"/>
                  <a:gd name="T1" fmla="*/ 64 h 70"/>
                  <a:gd name="T2" fmla="*/ 4 w 42"/>
                  <a:gd name="T3" fmla="*/ 64 h 70"/>
                  <a:gd name="T4" fmla="*/ 10 w 42"/>
                  <a:gd name="T5" fmla="*/ 57 h 70"/>
                  <a:gd name="T6" fmla="*/ 13 w 42"/>
                  <a:gd name="T7" fmla="*/ 41 h 70"/>
                  <a:gd name="T8" fmla="*/ 16 w 42"/>
                  <a:gd name="T9" fmla="*/ 14 h 70"/>
                  <a:gd name="T10" fmla="*/ 17 w 42"/>
                  <a:gd name="T11" fmla="*/ 10 h 70"/>
                  <a:gd name="T12" fmla="*/ 11 w 42"/>
                  <a:gd name="T13" fmla="*/ 2 h 70"/>
                  <a:gd name="T14" fmla="*/ 9 w 42"/>
                  <a:gd name="T15" fmla="*/ 0 h 70"/>
                  <a:gd name="T16" fmla="*/ 42 w 42"/>
                  <a:gd name="T17" fmla="*/ 4 h 70"/>
                  <a:gd name="T18" fmla="*/ 42 w 42"/>
                  <a:gd name="T19" fmla="*/ 5 h 70"/>
                  <a:gd name="T20" fmla="*/ 39 w 42"/>
                  <a:gd name="T21" fmla="*/ 6 h 70"/>
                  <a:gd name="T22" fmla="*/ 32 w 42"/>
                  <a:gd name="T23" fmla="*/ 13 h 70"/>
                  <a:gd name="T24" fmla="*/ 27 w 42"/>
                  <a:gd name="T25" fmla="*/ 47 h 70"/>
                  <a:gd name="T26" fmla="*/ 25 w 42"/>
                  <a:gd name="T27" fmla="*/ 58 h 70"/>
                  <a:gd name="T28" fmla="*/ 31 w 42"/>
                  <a:gd name="T29" fmla="*/ 68 h 70"/>
                  <a:gd name="T30" fmla="*/ 33 w 42"/>
                  <a:gd name="T31" fmla="*/ 69 h 70"/>
                  <a:gd name="T32" fmla="*/ 33 w 42"/>
                  <a:gd name="T33" fmla="*/ 70 h 70"/>
                  <a:gd name="T34" fmla="*/ 0 w 42"/>
                  <a:gd name="T35" fmla="*/ 66 h 70"/>
                  <a:gd name="T36" fmla="*/ 1 w 42"/>
                  <a:gd name="T37" fmla="*/ 6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70">
                    <a:moveTo>
                      <a:pt x="1" y="64"/>
                    </a:moveTo>
                    <a:cubicBezTo>
                      <a:pt x="2" y="64"/>
                      <a:pt x="3" y="64"/>
                      <a:pt x="4" y="64"/>
                    </a:cubicBezTo>
                    <a:cubicBezTo>
                      <a:pt x="8" y="63"/>
                      <a:pt x="10" y="62"/>
                      <a:pt x="10" y="57"/>
                    </a:cubicBezTo>
                    <a:cubicBezTo>
                      <a:pt x="11" y="52"/>
                      <a:pt x="12" y="47"/>
                      <a:pt x="13" y="41"/>
                    </a:cubicBezTo>
                    <a:cubicBezTo>
                      <a:pt x="14" y="32"/>
                      <a:pt x="15" y="23"/>
                      <a:pt x="16" y="14"/>
                    </a:cubicBezTo>
                    <a:cubicBezTo>
                      <a:pt x="16" y="13"/>
                      <a:pt x="17" y="12"/>
                      <a:pt x="17" y="10"/>
                    </a:cubicBezTo>
                    <a:cubicBezTo>
                      <a:pt x="17" y="5"/>
                      <a:pt x="16" y="4"/>
                      <a:pt x="11" y="2"/>
                    </a:cubicBezTo>
                    <a:cubicBezTo>
                      <a:pt x="10" y="1"/>
                      <a:pt x="10" y="1"/>
                      <a:pt x="9" y="0"/>
                    </a:cubicBezTo>
                    <a:cubicBezTo>
                      <a:pt x="20" y="1"/>
                      <a:pt x="31" y="2"/>
                      <a:pt x="42" y="4"/>
                    </a:cubicBezTo>
                    <a:cubicBezTo>
                      <a:pt x="42" y="5"/>
                      <a:pt x="42" y="5"/>
                      <a:pt x="42" y="5"/>
                    </a:cubicBezTo>
                    <a:cubicBezTo>
                      <a:pt x="41" y="5"/>
                      <a:pt x="40" y="6"/>
                      <a:pt x="39" y="6"/>
                    </a:cubicBezTo>
                    <a:cubicBezTo>
                      <a:pt x="34" y="6"/>
                      <a:pt x="32" y="7"/>
                      <a:pt x="32" y="13"/>
                    </a:cubicBezTo>
                    <a:cubicBezTo>
                      <a:pt x="30" y="24"/>
                      <a:pt x="28" y="36"/>
                      <a:pt x="27" y="47"/>
                    </a:cubicBezTo>
                    <a:cubicBezTo>
                      <a:pt x="26" y="51"/>
                      <a:pt x="26" y="55"/>
                      <a:pt x="25" y="58"/>
                    </a:cubicBezTo>
                    <a:cubicBezTo>
                      <a:pt x="25" y="64"/>
                      <a:pt x="26" y="66"/>
                      <a:pt x="31" y="68"/>
                    </a:cubicBezTo>
                    <a:cubicBezTo>
                      <a:pt x="32" y="68"/>
                      <a:pt x="32" y="69"/>
                      <a:pt x="33" y="69"/>
                    </a:cubicBezTo>
                    <a:cubicBezTo>
                      <a:pt x="33" y="69"/>
                      <a:pt x="33" y="69"/>
                      <a:pt x="33" y="70"/>
                    </a:cubicBezTo>
                    <a:cubicBezTo>
                      <a:pt x="22" y="69"/>
                      <a:pt x="11" y="68"/>
                      <a:pt x="0" y="66"/>
                    </a:cubicBezTo>
                    <a:cubicBezTo>
                      <a:pt x="1" y="65"/>
                      <a:pt x="1" y="65"/>
                      <a:pt x="1" y="64"/>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6" name="Freeform 62">
                <a:extLst>
                  <a:ext uri="{FF2B5EF4-FFF2-40B4-BE49-F238E27FC236}">
                    <a16:creationId xmlns:a16="http://schemas.microsoft.com/office/drawing/2014/main" id="{00A3E78C-A2CF-4F84-BD83-F8BEF41AD073}"/>
                  </a:ext>
                </a:extLst>
              </p:cNvPr>
              <p:cNvSpPr>
                <a:spLocks/>
              </p:cNvSpPr>
              <p:nvPr/>
            </p:nvSpPr>
            <p:spPr bwMode="auto">
              <a:xfrm>
                <a:off x="4087756" y="25828682"/>
                <a:ext cx="361786" cy="471895"/>
              </a:xfrm>
              <a:custGeom>
                <a:avLst/>
                <a:gdLst>
                  <a:gd name="T0" fmla="*/ 1 w 52"/>
                  <a:gd name="T1" fmla="*/ 51 h 67"/>
                  <a:gd name="T2" fmla="*/ 5 w 52"/>
                  <a:gd name="T3" fmla="*/ 52 h 67"/>
                  <a:gd name="T4" fmla="*/ 16 w 52"/>
                  <a:gd name="T5" fmla="*/ 47 h 67"/>
                  <a:gd name="T6" fmla="*/ 32 w 52"/>
                  <a:gd name="T7" fmla="*/ 12 h 67"/>
                  <a:gd name="T8" fmla="*/ 33 w 52"/>
                  <a:gd name="T9" fmla="*/ 9 h 67"/>
                  <a:gd name="T10" fmla="*/ 29 w 52"/>
                  <a:gd name="T11" fmla="*/ 2 h 67"/>
                  <a:gd name="T12" fmla="*/ 23 w 52"/>
                  <a:gd name="T13" fmla="*/ 1 h 67"/>
                  <a:gd name="T14" fmla="*/ 52 w 52"/>
                  <a:gd name="T15" fmla="*/ 1 h 67"/>
                  <a:gd name="T16" fmla="*/ 51 w 52"/>
                  <a:gd name="T17" fmla="*/ 4 h 67"/>
                  <a:gd name="T18" fmla="*/ 29 w 52"/>
                  <a:gd name="T19" fmla="*/ 52 h 67"/>
                  <a:gd name="T20" fmla="*/ 33 w 52"/>
                  <a:gd name="T21" fmla="*/ 65 h 67"/>
                  <a:gd name="T22" fmla="*/ 34 w 52"/>
                  <a:gd name="T23" fmla="*/ 66 h 67"/>
                  <a:gd name="T24" fmla="*/ 34 w 52"/>
                  <a:gd name="T25" fmla="*/ 67 h 67"/>
                  <a:gd name="T26" fmla="*/ 33 w 52"/>
                  <a:gd name="T27" fmla="*/ 67 h 67"/>
                  <a:gd name="T28" fmla="*/ 2 w 52"/>
                  <a:gd name="T29" fmla="*/ 53 h 67"/>
                  <a:gd name="T30" fmla="*/ 0 w 52"/>
                  <a:gd name="T31" fmla="*/ 52 h 67"/>
                  <a:gd name="T32" fmla="*/ 1 w 52"/>
                  <a:gd name="T33" fmla="*/ 5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67">
                    <a:moveTo>
                      <a:pt x="1" y="51"/>
                    </a:moveTo>
                    <a:cubicBezTo>
                      <a:pt x="2" y="51"/>
                      <a:pt x="4" y="51"/>
                      <a:pt x="5" y="52"/>
                    </a:cubicBezTo>
                    <a:cubicBezTo>
                      <a:pt x="10" y="53"/>
                      <a:pt x="13" y="52"/>
                      <a:pt x="16" y="47"/>
                    </a:cubicBezTo>
                    <a:cubicBezTo>
                      <a:pt x="21" y="35"/>
                      <a:pt x="27" y="23"/>
                      <a:pt x="32" y="12"/>
                    </a:cubicBezTo>
                    <a:cubicBezTo>
                      <a:pt x="33" y="11"/>
                      <a:pt x="33" y="10"/>
                      <a:pt x="33" y="9"/>
                    </a:cubicBezTo>
                    <a:cubicBezTo>
                      <a:pt x="34" y="5"/>
                      <a:pt x="33" y="3"/>
                      <a:pt x="29" y="2"/>
                    </a:cubicBezTo>
                    <a:cubicBezTo>
                      <a:pt x="28" y="2"/>
                      <a:pt x="26" y="2"/>
                      <a:pt x="23" y="1"/>
                    </a:cubicBezTo>
                    <a:cubicBezTo>
                      <a:pt x="27" y="0"/>
                      <a:pt x="44" y="0"/>
                      <a:pt x="52" y="1"/>
                    </a:cubicBezTo>
                    <a:cubicBezTo>
                      <a:pt x="52" y="2"/>
                      <a:pt x="52" y="3"/>
                      <a:pt x="51" y="4"/>
                    </a:cubicBezTo>
                    <a:cubicBezTo>
                      <a:pt x="44" y="20"/>
                      <a:pt x="37" y="36"/>
                      <a:pt x="29" y="52"/>
                    </a:cubicBezTo>
                    <a:cubicBezTo>
                      <a:pt x="26" y="59"/>
                      <a:pt x="26" y="61"/>
                      <a:pt x="33" y="65"/>
                    </a:cubicBezTo>
                    <a:cubicBezTo>
                      <a:pt x="33" y="65"/>
                      <a:pt x="34" y="66"/>
                      <a:pt x="34" y="66"/>
                    </a:cubicBezTo>
                    <a:cubicBezTo>
                      <a:pt x="34" y="66"/>
                      <a:pt x="34" y="67"/>
                      <a:pt x="34" y="67"/>
                    </a:cubicBezTo>
                    <a:cubicBezTo>
                      <a:pt x="34" y="67"/>
                      <a:pt x="33" y="67"/>
                      <a:pt x="33" y="67"/>
                    </a:cubicBezTo>
                    <a:cubicBezTo>
                      <a:pt x="23" y="62"/>
                      <a:pt x="13" y="58"/>
                      <a:pt x="2" y="53"/>
                    </a:cubicBezTo>
                    <a:cubicBezTo>
                      <a:pt x="1" y="53"/>
                      <a:pt x="1" y="52"/>
                      <a:pt x="0" y="52"/>
                    </a:cubicBezTo>
                    <a:cubicBezTo>
                      <a:pt x="1" y="51"/>
                      <a:pt x="1" y="51"/>
                      <a:pt x="1" y="51"/>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7" name="Freeform 71">
                <a:extLst>
                  <a:ext uri="{FF2B5EF4-FFF2-40B4-BE49-F238E27FC236}">
                    <a16:creationId xmlns:a16="http://schemas.microsoft.com/office/drawing/2014/main" id="{0265EC9A-215C-4451-94F2-BA2294AE20B1}"/>
                  </a:ext>
                </a:extLst>
              </p:cNvPr>
              <p:cNvSpPr>
                <a:spLocks noEditPoints="1"/>
              </p:cNvSpPr>
              <p:nvPr/>
            </p:nvSpPr>
            <p:spPr bwMode="auto">
              <a:xfrm>
                <a:off x="3199023" y="21141194"/>
                <a:ext cx="4561646" cy="4553784"/>
              </a:xfrm>
              <a:custGeom>
                <a:avLst/>
                <a:gdLst>
                  <a:gd name="T0" fmla="*/ 326 w 652"/>
                  <a:gd name="T1" fmla="*/ 652 h 652"/>
                  <a:gd name="T2" fmla="*/ 326 w 652"/>
                  <a:gd name="T3" fmla="*/ 0 h 652"/>
                  <a:gd name="T4" fmla="*/ 300 w 652"/>
                  <a:gd name="T5" fmla="*/ 368 h 652"/>
                  <a:gd name="T6" fmla="*/ 300 w 652"/>
                  <a:gd name="T7" fmla="*/ 408 h 652"/>
                  <a:gd name="T8" fmla="*/ 292 w 652"/>
                  <a:gd name="T9" fmla="*/ 425 h 652"/>
                  <a:gd name="T10" fmla="*/ 239 w 652"/>
                  <a:gd name="T11" fmla="*/ 475 h 652"/>
                  <a:gd name="T12" fmla="*/ 208 w 652"/>
                  <a:gd name="T13" fmla="*/ 558 h 652"/>
                  <a:gd name="T14" fmla="*/ 256 w 652"/>
                  <a:gd name="T15" fmla="*/ 566 h 652"/>
                  <a:gd name="T16" fmla="*/ 264 w 652"/>
                  <a:gd name="T17" fmla="*/ 540 h 652"/>
                  <a:gd name="T18" fmla="*/ 312 w 652"/>
                  <a:gd name="T19" fmla="*/ 473 h 652"/>
                  <a:gd name="T20" fmla="*/ 346 w 652"/>
                  <a:gd name="T21" fmla="*/ 477 h 652"/>
                  <a:gd name="T22" fmla="*/ 390 w 652"/>
                  <a:gd name="T23" fmla="*/ 550 h 652"/>
                  <a:gd name="T24" fmla="*/ 410 w 652"/>
                  <a:gd name="T25" fmla="*/ 582 h 652"/>
                  <a:gd name="T26" fmla="*/ 439 w 652"/>
                  <a:gd name="T27" fmla="*/ 536 h 652"/>
                  <a:gd name="T28" fmla="*/ 360 w 652"/>
                  <a:gd name="T29" fmla="*/ 425 h 652"/>
                  <a:gd name="T30" fmla="*/ 351 w 652"/>
                  <a:gd name="T31" fmla="*/ 372 h 652"/>
                  <a:gd name="T32" fmla="*/ 357 w 652"/>
                  <a:gd name="T33" fmla="*/ 369 h 652"/>
                  <a:gd name="T34" fmla="*/ 453 w 652"/>
                  <a:gd name="T35" fmla="*/ 459 h 652"/>
                  <a:gd name="T36" fmla="*/ 489 w 652"/>
                  <a:gd name="T37" fmla="*/ 522 h 652"/>
                  <a:gd name="T38" fmla="*/ 526 w 652"/>
                  <a:gd name="T39" fmla="*/ 508 h 652"/>
                  <a:gd name="T40" fmla="*/ 512 w 652"/>
                  <a:gd name="T41" fmla="*/ 460 h 652"/>
                  <a:gd name="T42" fmla="*/ 373 w 652"/>
                  <a:gd name="T43" fmla="*/ 322 h 652"/>
                  <a:gd name="T44" fmla="*/ 351 w 652"/>
                  <a:gd name="T45" fmla="*/ 304 h 652"/>
                  <a:gd name="T46" fmla="*/ 306 w 652"/>
                  <a:gd name="T47" fmla="*/ 286 h 652"/>
                  <a:gd name="T48" fmla="*/ 300 w 652"/>
                  <a:gd name="T49" fmla="*/ 316 h 652"/>
                  <a:gd name="T50" fmla="*/ 210 w 652"/>
                  <a:gd name="T51" fmla="*/ 361 h 652"/>
                  <a:gd name="T52" fmla="*/ 128 w 652"/>
                  <a:gd name="T53" fmla="*/ 483 h 652"/>
                  <a:gd name="T54" fmla="*/ 140 w 652"/>
                  <a:gd name="T55" fmla="*/ 526 h 652"/>
                  <a:gd name="T56" fmla="*/ 172 w 652"/>
                  <a:gd name="T57" fmla="*/ 509 h 652"/>
                  <a:gd name="T58" fmla="*/ 246 w 652"/>
                  <a:gd name="T59" fmla="*/ 399 h 652"/>
                  <a:gd name="T60" fmla="*/ 300 w 652"/>
                  <a:gd name="T61" fmla="*/ 368 h 652"/>
                  <a:gd name="T62" fmla="*/ 249 w 652"/>
                  <a:gd name="T63" fmla="*/ 114 h 652"/>
                  <a:gd name="T64" fmla="*/ 123 w 652"/>
                  <a:gd name="T65" fmla="*/ 169 h 652"/>
                  <a:gd name="T66" fmla="*/ 75 w 652"/>
                  <a:gd name="T67" fmla="*/ 214 h 652"/>
                  <a:gd name="T68" fmla="*/ 108 w 652"/>
                  <a:gd name="T69" fmla="*/ 242 h 652"/>
                  <a:gd name="T70" fmla="*/ 158 w 652"/>
                  <a:gd name="T71" fmla="*/ 210 h 652"/>
                  <a:gd name="T72" fmla="*/ 253 w 652"/>
                  <a:gd name="T73" fmla="*/ 164 h 652"/>
                  <a:gd name="T74" fmla="*/ 250 w 652"/>
                  <a:gd name="T75" fmla="*/ 222 h 652"/>
                  <a:gd name="T76" fmla="*/ 65 w 652"/>
                  <a:gd name="T77" fmla="*/ 383 h 652"/>
                  <a:gd name="T78" fmla="*/ 80 w 652"/>
                  <a:gd name="T79" fmla="*/ 422 h 652"/>
                  <a:gd name="T80" fmla="*/ 113 w 652"/>
                  <a:gd name="T81" fmla="*/ 400 h 652"/>
                  <a:gd name="T82" fmla="*/ 215 w 652"/>
                  <a:gd name="T83" fmla="*/ 296 h 652"/>
                  <a:gd name="T84" fmla="*/ 304 w 652"/>
                  <a:gd name="T85" fmla="*/ 240 h 652"/>
                  <a:gd name="T86" fmla="*/ 303 w 652"/>
                  <a:gd name="T87" fmla="*/ 78 h 652"/>
                  <a:gd name="T88" fmla="*/ 269 w 652"/>
                  <a:gd name="T89" fmla="*/ 56 h 652"/>
                  <a:gd name="T90" fmla="*/ 253 w 652"/>
                  <a:gd name="T91" fmla="*/ 90 h 652"/>
                  <a:gd name="T92" fmla="*/ 398 w 652"/>
                  <a:gd name="T93" fmla="*/ 112 h 652"/>
                  <a:gd name="T94" fmla="*/ 398 w 652"/>
                  <a:gd name="T95" fmla="*/ 82 h 652"/>
                  <a:gd name="T96" fmla="*/ 368 w 652"/>
                  <a:gd name="T97" fmla="*/ 54 h 652"/>
                  <a:gd name="T98" fmla="*/ 347 w 652"/>
                  <a:gd name="T99" fmla="*/ 85 h 652"/>
                  <a:gd name="T100" fmla="*/ 347 w 652"/>
                  <a:gd name="T101" fmla="*/ 243 h 652"/>
                  <a:gd name="T102" fmla="*/ 369 w 652"/>
                  <a:gd name="T103" fmla="*/ 264 h 652"/>
                  <a:gd name="T104" fmla="*/ 493 w 652"/>
                  <a:gd name="T105" fmla="*/ 344 h 652"/>
                  <a:gd name="T106" fmla="*/ 549 w 652"/>
                  <a:gd name="T107" fmla="*/ 416 h 652"/>
                  <a:gd name="T108" fmla="*/ 587 w 652"/>
                  <a:gd name="T109" fmla="*/ 384 h 652"/>
                  <a:gd name="T110" fmla="*/ 407 w 652"/>
                  <a:gd name="T111" fmla="*/ 224 h 652"/>
                  <a:gd name="T112" fmla="*/ 398 w 652"/>
                  <a:gd name="T113" fmla="*/ 164 h 652"/>
                  <a:gd name="T114" fmla="*/ 403 w 652"/>
                  <a:gd name="T115" fmla="*/ 165 h 652"/>
                  <a:gd name="T116" fmla="*/ 532 w 652"/>
                  <a:gd name="T117" fmla="*/ 236 h 652"/>
                  <a:gd name="T118" fmla="*/ 575 w 652"/>
                  <a:gd name="T119" fmla="*/ 211 h 652"/>
                  <a:gd name="T120" fmla="*/ 509 w 652"/>
                  <a:gd name="T121" fmla="*/ 157 h 652"/>
                  <a:gd name="T122" fmla="*/ 398 w 652"/>
                  <a:gd name="T123" fmla="*/ 112 h 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52" h="652">
                    <a:moveTo>
                      <a:pt x="652" y="326"/>
                    </a:moveTo>
                    <a:cubicBezTo>
                      <a:pt x="652" y="505"/>
                      <a:pt x="506" y="652"/>
                      <a:pt x="326" y="652"/>
                    </a:cubicBezTo>
                    <a:cubicBezTo>
                      <a:pt x="147" y="652"/>
                      <a:pt x="0" y="507"/>
                      <a:pt x="0" y="326"/>
                    </a:cubicBezTo>
                    <a:cubicBezTo>
                      <a:pt x="0" y="146"/>
                      <a:pt x="146" y="0"/>
                      <a:pt x="326" y="0"/>
                    </a:cubicBezTo>
                    <a:cubicBezTo>
                      <a:pt x="506" y="0"/>
                      <a:pt x="652" y="147"/>
                      <a:pt x="652" y="326"/>
                    </a:cubicBezTo>
                    <a:close/>
                    <a:moveTo>
                      <a:pt x="300" y="368"/>
                    </a:moveTo>
                    <a:cubicBezTo>
                      <a:pt x="300" y="370"/>
                      <a:pt x="300" y="371"/>
                      <a:pt x="300" y="373"/>
                    </a:cubicBezTo>
                    <a:cubicBezTo>
                      <a:pt x="300" y="385"/>
                      <a:pt x="300" y="396"/>
                      <a:pt x="300" y="408"/>
                    </a:cubicBezTo>
                    <a:cubicBezTo>
                      <a:pt x="300" y="409"/>
                      <a:pt x="300" y="410"/>
                      <a:pt x="300" y="411"/>
                    </a:cubicBezTo>
                    <a:cubicBezTo>
                      <a:pt x="300" y="417"/>
                      <a:pt x="297" y="422"/>
                      <a:pt x="292" y="425"/>
                    </a:cubicBezTo>
                    <a:cubicBezTo>
                      <a:pt x="290" y="426"/>
                      <a:pt x="288" y="428"/>
                      <a:pt x="285" y="429"/>
                    </a:cubicBezTo>
                    <a:cubicBezTo>
                      <a:pt x="267" y="441"/>
                      <a:pt x="252" y="457"/>
                      <a:pt x="239" y="475"/>
                    </a:cubicBezTo>
                    <a:cubicBezTo>
                      <a:pt x="225" y="496"/>
                      <a:pt x="216" y="520"/>
                      <a:pt x="210" y="544"/>
                    </a:cubicBezTo>
                    <a:cubicBezTo>
                      <a:pt x="209" y="549"/>
                      <a:pt x="208" y="553"/>
                      <a:pt x="208" y="558"/>
                    </a:cubicBezTo>
                    <a:cubicBezTo>
                      <a:pt x="207" y="571"/>
                      <a:pt x="215" y="581"/>
                      <a:pt x="228" y="583"/>
                    </a:cubicBezTo>
                    <a:cubicBezTo>
                      <a:pt x="239" y="585"/>
                      <a:pt x="252" y="581"/>
                      <a:pt x="256" y="566"/>
                    </a:cubicBezTo>
                    <a:cubicBezTo>
                      <a:pt x="256" y="565"/>
                      <a:pt x="257" y="563"/>
                      <a:pt x="257" y="562"/>
                    </a:cubicBezTo>
                    <a:cubicBezTo>
                      <a:pt x="260" y="555"/>
                      <a:pt x="262" y="547"/>
                      <a:pt x="264" y="540"/>
                    </a:cubicBezTo>
                    <a:cubicBezTo>
                      <a:pt x="270" y="523"/>
                      <a:pt x="278" y="508"/>
                      <a:pt x="289" y="493"/>
                    </a:cubicBezTo>
                    <a:cubicBezTo>
                      <a:pt x="295" y="485"/>
                      <a:pt x="303" y="478"/>
                      <a:pt x="312" y="473"/>
                    </a:cubicBezTo>
                    <a:cubicBezTo>
                      <a:pt x="321" y="468"/>
                      <a:pt x="330" y="468"/>
                      <a:pt x="339" y="473"/>
                    </a:cubicBezTo>
                    <a:cubicBezTo>
                      <a:pt x="341" y="474"/>
                      <a:pt x="344" y="475"/>
                      <a:pt x="346" y="477"/>
                    </a:cubicBezTo>
                    <a:cubicBezTo>
                      <a:pt x="355" y="483"/>
                      <a:pt x="362" y="491"/>
                      <a:pt x="368" y="500"/>
                    </a:cubicBezTo>
                    <a:cubicBezTo>
                      <a:pt x="378" y="516"/>
                      <a:pt x="385" y="533"/>
                      <a:pt x="390" y="550"/>
                    </a:cubicBezTo>
                    <a:cubicBezTo>
                      <a:pt x="392" y="556"/>
                      <a:pt x="394" y="563"/>
                      <a:pt x="396" y="569"/>
                    </a:cubicBezTo>
                    <a:cubicBezTo>
                      <a:pt x="399" y="576"/>
                      <a:pt x="403" y="580"/>
                      <a:pt x="410" y="582"/>
                    </a:cubicBezTo>
                    <a:cubicBezTo>
                      <a:pt x="425" y="588"/>
                      <a:pt x="446" y="577"/>
                      <a:pt x="443" y="555"/>
                    </a:cubicBezTo>
                    <a:cubicBezTo>
                      <a:pt x="442" y="548"/>
                      <a:pt x="440" y="542"/>
                      <a:pt x="439" y="536"/>
                    </a:cubicBezTo>
                    <a:cubicBezTo>
                      <a:pt x="433" y="515"/>
                      <a:pt x="426" y="496"/>
                      <a:pt x="414" y="478"/>
                    </a:cubicBezTo>
                    <a:cubicBezTo>
                      <a:pt x="400" y="456"/>
                      <a:pt x="382" y="439"/>
                      <a:pt x="360" y="425"/>
                    </a:cubicBezTo>
                    <a:cubicBezTo>
                      <a:pt x="354" y="422"/>
                      <a:pt x="351" y="417"/>
                      <a:pt x="351" y="410"/>
                    </a:cubicBezTo>
                    <a:cubicBezTo>
                      <a:pt x="351" y="397"/>
                      <a:pt x="351" y="385"/>
                      <a:pt x="351" y="372"/>
                    </a:cubicBezTo>
                    <a:cubicBezTo>
                      <a:pt x="351" y="371"/>
                      <a:pt x="351" y="370"/>
                      <a:pt x="352" y="368"/>
                    </a:cubicBezTo>
                    <a:cubicBezTo>
                      <a:pt x="354" y="368"/>
                      <a:pt x="355" y="369"/>
                      <a:pt x="357" y="369"/>
                    </a:cubicBezTo>
                    <a:cubicBezTo>
                      <a:pt x="376" y="376"/>
                      <a:pt x="392" y="386"/>
                      <a:pt x="406" y="400"/>
                    </a:cubicBezTo>
                    <a:cubicBezTo>
                      <a:pt x="425" y="417"/>
                      <a:pt x="439" y="437"/>
                      <a:pt x="453" y="459"/>
                    </a:cubicBezTo>
                    <a:cubicBezTo>
                      <a:pt x="462" y="475"/>
                      <a:pt x="471" y="492"/>
                      <a:pt x="479" y="509"/>
                    </a:cubicBezTo>
                    <a:cubicBezTo>
                      <a:pt x="481" y="514"/>
                      <a:pt x="484" y="518"/>
                      <a:pt x="489" y="522"/>
                    </a:cubicBezTo>
                    <a:cubicBezTo>
                      <a:pt x="494" y="526"/>
                      <a:pt x="501" y="529"/>
                      <a:pt x="508" y="527"/>
                    </a:cubicBezTo>
                    <a:cubicBezTo>
                      <a:pt x="518" y="524"/>
                      <a:pt x="524" y="518"/>
                      <a:pt x="526" y="508"/>
                    </a:cubicBezTo>
                    <a:cubicBezTo>
                      <a:pt x="528" y="500"/>
                      <a:pt x="527" y="493"/>
                      <a:pt x="524" y="486"/>
                    </a:cubicBezTo>
                    <a:cubicBezTo>
                      <a:pt x="520" y="477"/>
                      <a:pt x="516" y="469"/>
                      <a:pt x="512" y="460"/>
                    </a:cubicBezTo>
                    <a:cubicBezTo>
                      <a:pt x="498" y="429"/>
                      <a:pt x="480" y="400"/>
                      <a:pt x="456" y="375"/>
                    </a:cubicBezTo>
                    <a:cubicBezTo>
                      <a:pt x="432" y="351"/>
                      <a:pt x="405" y="333"/>
                      <a:pt x="373" y="322"/>
                    </a:cubicBezTo>
                    <a:cubicBezTo>
                      <a:pt x="366" y="320"/>
                      <a:pt x="359" y="318"/>
                      <a:pt x="351" y="316"/>
                    </a:cubicBezTo>
                    <a:cubicBezTo>
                      <a:pt x="351" y="312"/>
                      <a:pt x="351" y="308"/>
                      <a:pt x="351" y="304"/>
                    </a:cubicBezTo>
                    <a:cubicBezTo>
                      <a:pt x="350" y="298"/>
                      <a:pt x="349" y="291"/>
                      <a:pt x="345" y="286"/>
                    </a:cubicBezTo>
                    <a:cubicBezTo>
                      <a:pt x="335" y="271"/>
                      <a:pt x="316" y="271"/>
                      <a:pt x="306" y="286"/>
                    </a:cubicBezTo>
                    <a:cubicBezTo>
                      <a:pt x="302" y="292"/>
                      <a:pt x="301" y="299"/>
                      <a:pt x="301" y="305"/>
                    </a:cubicBezTo>
                    <a:cubicBezTo>
                      <a:pt x="300" y="309"/>
                      <a:pt x="300" y="312"/>
                      <a:pt x="300" y="316"/>
                    </a:cubicBezTo>
                    <a:cubicBezTo>
                      <a:pt x="299" y="317"/>
                      <a:pt x="298" y="317"/>
                      <a:pt x="296" y="317"/>
                    </a:cubicBezTo>
                    <a:cubicBezTo>
                      <a:pt x="264" y="325"/>
                      <a:pt x="235" y="339"/>
                      <a:pt x="210" y="361"/>
                    </a:cubicBezTo>
                    <a:cubicBezTo>
                      <a:pt x="191" y="378"/>
                      <a:pt x="175" y="398"/>
                      <a:pt x="161" y="420"/>
                    </a:cubicBezTo>
                    <a:cubicBezTo>
                      <a:pt x="148" y="440"/>
                      <a:pt x="138" y="462"/>
                      <a:pt x="128" y="483"/>
                    </a:cubicBezTo>
                    <a:cubicBezTo>
                      <a:pt x="126" y="490"/>
                      <a:pt x="124" y="497"/>
                      <a:pt x="125" y="504"/>
                    </a:cubicBezTo>
                    <a:cubicBezTo>
                      <a:pt x="126" y="515"/>
                      <a:pt x="130" y="522"/>
                      <a:pt x="140" y="526"/>
                    </a:cubicBezTo>
                    <a:cubicBezTo>
                      <a:pt x="150" y="530"/>
                      <a:pt x="159" y="526"/>
                      <a:pt x="165" y="519"/>
                    </a:cubicBezTo>
                    <a:cubicBezTo>
                      <a:pt x="168" y="516"/>
                      <a:pt x="170" y="512"/>
                      <a:pt x="172" y="509"/>
                    </a:cubicBezTo>
                    <a:cubicBezTo>
                      <a:pt x="181" y="493"/>
                      <a:pt x="189" y="476"/>
                      <a:pt x="198" y="461"/>
                    </a:cubicBezTo>
                    <a:cubicBezTo>
                      <a:pt x="211" y="438"/>
                      <a:pt x="227" y="417"/>
                      <a:pt x="246" y="399"/>
                    </a:cubicBezTo>
                    <a:cubicBezTo>
                      <a:pt x="260" y="386"/>
                      <a:pt x="276" y="376"/>
                      <a:pt x="294" y="370"/>
                    </a:cubicBezTo>
                    <a:cubicBezTo>
                      <a:pt x="296" y="369"/>
                      <a:pt x="298" y="368"/>
                      <a:pt x="300" y="368"/>
                    </a:cubicBezTo>
                    <a:close/>
                    <a:moveTo>
                      <a:pt x="253" y="112"/>
                    </a:moveTo>
                    <a:cubicBezTo>
                      <a:pt x="252" y="113"/>
                      <a:pt x="250" y="113"/>
                      <a:pt x="249" y="114"/>
                    </a:cubicBezTo>
                    <a:cubicBezTo>
                      <a:pt x="240" y="117"/>
                      <a:pt x="231" y="119"/>
                      <a:pt x="222" y="122"/>
                    </a:cubicBezTo>
                    <a:cubicBezTo>
                      <a:pt x="187" y="134"/>
                      <a:pt x="154" y="149"/>
                      <a:pt x="123" y="169"/>
                    </a:cubicBezTo>
                    <a:cubicBezTo>
                      <a:pt x="110" y="178"/>
                      <a:pt x="97" y="188"/>
                      <a:pt x="85" y="200"/>
                    </a:cubicBezTo>
                    <a:cubicBezTo>
                      <a:pt x="81" y="204"/>
                      <a:pt x="77" y="208"/>
                      <a:pt x="75" y="214"/>
                    </a:cubicBezTo>
                    <a:cubicBezTo>
                      <a:pt x="71" y="225"/>
                      <a:pt x="76" y="237"/>
                      <a:pt x="87" y="241"/>
                    </a:cubicBezTo>
                    <a:cubicBezTo>
                      <a:pt x="94" y="244"/>
                      <a:pt x="101" y="244"/>
                      <a:pt x="108" y="242"/>
                    </a:cubicBezTo>
                    <a:cubicBezTo>
                      <a:pt x="114" y="240"/>
                      <a:pt x="118" y="237"/>
                      <a:pt x="123" y="234"/>
                    </a:cubicBezTo>
                    <a:cubicBezTo>
                      <a:pt x="134" y="226"/>
                      <a:pt x="146" y="217"/>
                      <a:pt x="158" y="210"/>
                    </a:cubicBezTo>
                    <a:cubicBezTo>
                      <a:pt x="186" y="191"/>
                      <a:pt x="216" y="176"/>
                      <a:pt x="249" y="165"/>
                    </a:cubicBezTo>
                    <a:cubicBezTo>
                      <a:pt x="250" y="165"/>
                      <a:pt x="252" y="164"/>
                      <a:pt x="253" y="164"/>
                    </a:cubicBezTo>
                    <a:cubicBezTo>
                      <a:pt x="253" y="183"/>
                      <a:pt x="253" y="202"/>
                      <a:pt x="253" y="220"/>
                    </a:cubicBezTo>
                    <a:cubicBezTo>
                      <a:pt x="252" y="221"/>
                      <a:pt x="251" y="221"/>
                      <a:pt x="250" y="222"/>
                    </a:cubicBezTo>
                    <a:cubicBezTo>
                      <a:pt x="185" y="247"/>
                      <a:pt x="131" y="288"/>
                      <a:pt x="90" y="345"/>
                    </a:cubicBezTo>
                    <a:cubicBezTo>
                      <a:pt x="81" y="357"/>
                      <a:pt x="73" y="370"/>
                      <a:pt x="65" y="383"/>
                    </a:cubicBezTo>
                    <a:cubicBezTo>
                      <a:pt x="62" y="387"/>
                      <a:pt x="60" y="391"/>
                      <a:pt x="60" y="395"/>
                    </a:cubicBezTo>
                    <a:cubicBezTo>
                      <a:pt x="60" y="408"/>
                      <a:pt x="68" y="419"/>
                      <a:pt x="80" y="422"/>
                    </a:cubicBezTo>
                    <a:cubicBezTo>
                      <a:pt x="90" y="425"/>
                      <a:pt x="98" y="422"/>
                      <a:pt x="104" y="413"/>
                    </a:cubicBezTo>
                    <a:cubicBezTo>
                      <a:pt x="107" y="409"/>
                      <a:pt x="110" y="404"/>
                      <a:pt x="113" y="400"/>
                    </a:cubicBezTo>
                    <a:cubicBezTo>
                      <a:pt x="127" y="380"/>
                      <a:pt x="143" y="361"/>
                      <a:pt x="160" y="343"/>
                    </a:cubicBezTo>
                    <a:cubicBezTo>
                      <a:pt x="177" y="325"/>
                      <a:pt x="195" y="309"/>
                      <a:pt x="215" y="296"/>
                    </a:cubicBezTo>
                    <a:cubicBezTo>
                      <a:pt x="237" y="282"/>
                      <a:pt x="261" y="271"/>
                      <a:pt x="286" y="264"/>
                    </a:cubicBezTo>
                    <a:cubicBezTo>
                      <a:pt x="300" y="260"/>
                      <a:pt x="304" y="253"/>
                      <a:pt x="304" y="240"/>
                    </a:cubicBezTo>
                    <a:cubicBezTo>
                      <a:pt x="304" y="189"/>
                      <a:pt x="304" y="138"/>
                      <a:pt x="304" y="88"/>
                    </a:cubicBezTo>
                    <a:cubicBezTo>
                      <a:pt x="304" y="84"/>
                      <a:pt x="304" y="81"/>
                      <a:pt x="303" y="78"/>
                    </a:cubicBezTo>
                    <a:cubicBezTo>
                      <a:pt x="303" y="74"/>
                      <a:pt x="302" y="69"/>
                      <a:pt x="299" y="65"/>
                    </a:cubicBezTo>
                    <a:cubicBezTo>
                      <a:pt x="293" y="55"/>
                      <a:pt x="280" y="51"/>
                      <a:pt x="269" y="56"/>
                    </a:cubicBezTo>
                    <a:cubicBezTo>
                      <a:pt x="261" y="61"/>
                      <a:pt x="256" y="68"/>
                      <a:pt x="254" y="77"/>
                    </a:cubicBezTo>
                    <a:cubicBezTo>
                      <a:pt x="254" y="81"/>
                      <a:pt x="254" y="85"/>
                      <a:pt x="253" y="90"/>
                    </a:cubicBezTo>
                    <a:cubicBezTo>
                      <a:pt x="253" y="97"/>
                      <a:pt x="253" y="105"/>
                      <a:pt x="253" y="112"/>
                    </a:cubicBezTo>
                    <a:close/>
                    <a:moveTo>
                      <a:pt x="398" y="112"/>
                    </a:moveTo>
                    <a:cubicBezTo>
                      <a:pt x="398" y="110"/>
                      <a:pt x="398" y="108"/>
                      <a:pt x="398" y="106"/>
                    </a:cubicBezTo>
                    <a:cubicBezTo>
                      <a:pt x="398" y="98"/>
                      <a:pt x="398" y="90"/>
                      <a:pt x="398" y="82"/>
                    </a:cubicBezTo>
                    <a:cubicBezTo>
                      <a:pt x="397" y="76"/>
                      <a:pt x="396" y="70"/>
                      <a:pt x="392" y="65"/>
                    </a:cubicBezTo>
                    <a:cubicBezTo>
                      <a:pt x="386" y="57"/>
                      <a:pt x="378" y="53"/>
                      <a:pt x="368" y="54"/>
                    </a:cubicBezTo>
                    <a:cubicBezTo>
                      <a:pt x="358" y="56"/>
                      <a:pt x="352" y="62"/>
                      <a:pt x="349" y="71"/>
                    </a:cubicBezTo>
                    <a:cubicBezTo>
                      <a:pt x="348" y="75"/>
                      <a:pt x="347" y="80"/>
                      <a:pt x="347" y="85"/>
                    </a:cubicBezTo>
                    <a:cubicBezTo>
                      <a:pt x="347" y="137"/>
                      <a:pt x="347" y="189"/>
                      <a:pt x="347" y="242"/>
                    </a:cubicBezTo>
                    <a:cubicBezTo>
                      <a:pt x="347" y="242"/>
                      <a:pt x="347" y="243"/>
                      <a:pt x="347" y="243"/>
                    </a:cubicBezTo>
                    <a:cubicBezTo>
                      <a:pt x="347" y="251"/>
                      <a:pt x="351" y="257"/>
                      <a:pt x="358" y="260"/>
                    </a:cubicBezTo>
                    <a:cubicBezTo>
                      <a:pt x="361" y="262"/>
                      <a:pt x="365" y="263"/>
                      <a:pt x="369" y="264"/>
                    </a:cubicBezTo>
                    <a:cubicBezTo>
                      <a:pt x="387" y="270"/>
                      <a:pt x="405" y="277"/>
                      <a:pt x="421" y="286"/>
                    </a:cubicBezTo>
                    <a:cubicBezTo>
                      <a:pt x="449" y="301"/>
                      <a:pt x="473" y="321"/>
                      <a:pt x="493" y="344"/>
                    </a:cubicBezTo>
                    <a:cubicBezTo>
                      <a:pt x="513" y="365"/>
                      <a:pt x="530" y="388"/>
                      <a:pt x="546" y="412"/>
                    </a:cubicBezTo>
                    <a:cubicBezTo>
                      <a:pt x="547" y="413"/>
                      <a:pt x="548" y="415"/>
                      <a:pt x="549" y="416"/>
                    </a:cubicBezTo>
                    <a:cubicBezTo>
                      <a:pt x="553" y="421"/>
                      <a:pt x="558" y="423"/>
                      <a:pt x="564" y="423"/>
                    </a:cubicBezTo>
                    <a:cubicBezTo>
                      <a:pt x="584" y="423"/>
                      <a:pt x="598" y="402"/>
                      <a:pt x="587" y="384"/>
                    </a:cubicBezTo>
                    <a:cubicBezTo>
                      <a:pt x="581" y="374"/>
                      <a:pt x="576" y="365"/>
                      <a:pt x="569" y="355"/>
                    </a:cubicBezTo>
                    <a:cubicBezTo>
                      <a:pt x="528" y="296"/>
                      <a:pt x="474" y="251"/>
                      <a:pt x="407" y="224"/>
                    </a:cubicBezTo>
                    <a:cubicBezTo>
                      <a:pt x="404" y="223"/>
                      <a:pt x="401" y="222"/>
                      <a:pt x="398" y="220"/>
                    </a:cubicBezTo>
                    <a:cubicBezTo>
                      <a:pt x="398" y="201"/>
                      <a:pt x="398" y="183"/>
                      <a:pt x="398" y="164"/>
                    </a:cubicBezTo>
                    <a:cubicBezTo>
                      <a:pt x="399" y="164"/>
                      <a:pt x="399" y="164"/>
                      <a:pt x="399" y="164"/>
                    </a:cubicBezTo>
                    <a:cubicBezTo>
                      <a:pt x="401" y="165"/>
                      <a:pt x="402" y="165"/>
                      <a:pt x="403" y="165"/>
                    </a:cubicBezTo>
                    <a:cubicBezTo>
                      <a:pt x="439" y="177"/>
                      <a:pt x="473" y="195"/>
                      <a:pt x="504" y="217"/>
                    </a:cubicBezTo>
                    <a:cubicBezTo>
                      <a:pt x="513" y="223"/>
                      <a:pt x="522" y="230"/>
                      <a:pt x="532" y="236"/>
                    </a:cubicBezTo>
                    <a:cubicBezTo>
                      <a:pt x="539" y="242"/>
                      <a:pt x="547" y="244"/>
                      <a:pt x="556" y="243"/>
                    </a:cubicBezTo>
                    <a:cubicBezTo>
                      <a:pt x="573" y="242"/>
                      <a:pt x="582" y="226"/>
                      <a:pt x="575" y="211"/>
                    </a:cubicBezTo>
                    <a:cubicBezTo>
                      <a:pt x="572" y="206"/>
                      <a:pt x="569" y="202"/>
                      <a:pt x="566" y="199"/>
                    </a:cubicBezTo>
                    <a:cubicBezTo>
                      <a:pt x="549" y="182"/>
                      <a:pt x="529" y="169"/>
                      <a:pt x="509" y="157"/>
                    </a:cubicBezTo>
                    <a:cubicBezTo>
                      <a:pt x="480" y="141"/>
                      <a:pt x="450" y="129"/>
                      <a:pt x="418" y="119"/>
                    </a:cubicBezTo>
                    <a:cubicBezTo>
                      <a:pt x="412" y="116"/>
                      <a:pt x="405" y="114"/>
                      <a:pt x="398" y="11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grpSp>
      </p:grpSp>
      <p:sp>
        <p:nvSpPr>
          <p:cNvPr id="176" name="标题 1">
            <a:extLst>
              <a:ext uri="{FF2B5EF4-FFF2-40B4-BE49-F238E27FC236}">
                <a16:creationId xmlns:a16="http://schemas.microsoft.com/office/drawing/2014/main" id="{A029B501-2847-412D-8A34-C4C9BFB8FA29}"/>
              </a:ext>
            </a:extLst>
          </p:cNvPr>
          <p:cNvSpPr>
            <a:spLocks noGrp="1"/>
          </p:cNvSpPr>
          <p:nvPr>
            <p:ph type="title" hasCustomPrompt="1"/>
          </p:nvPr>
        </p:nvSpPr>
        <p:spPr>
          <a:xfrm>
            <a:off x="442913" y="243569"/>
            <a:ext cx="9056851" cy="617518"/>
          </a:xfrm>
        </p:spPr>
        <p:txBody>
          <a:bodyPr>
            <a:normAutofit/>
          </a:bodyPr>
          <a:lstStyle>
            <a:lvl1pPr algn="l" defTabSz="914400" rtl="0" eaLnBrk="1" latinLnBrk="0" hangingPunct="1">
              <a:lnSpc>
                <a:spcPct val="90000"/>
              </a:lnSpc>
              <a:spcBef>
                <a:spcPct val="0"/>
              </a:spcBef>
              <a:buNone/>
              <a:defRPr lang="zh-CN" altLang="en-US" sz="2400" b="1" kern="1200" baseline="0" dirty="0">
                <a:solidFill>
                  <a:schemeClr val="accent1"/>
                </a:solidFill>
                <a:latin typeface="Arial" panose="020B0604020202020204" pitchFamily="34" charset="0"/>
                <a:ea typeface="微软雅黑" panose="020B0503020204020204" pitchFamily="34" charset="-122"/>
                <a:cs typeface="+mn-ea"/>
              </a:defRPr>
            </a:lvl1pPr>
          </a:lstStyle>
          <a:p>
            <a:r>
              <a:rPr lang="en-US" altLang="zh-CN" dirty="0"/>
              <a:t>X.X  </a:t>
            </a:r>
            <a:r>
              <a:rPr lang="zh-CN" altLang="en-US" dirty="0"/>
              <a:t>单击此处输入标题</a:t>
            </a:r>
          </a:p>
        </p:txBody>
      </p:sp>
      <p:grpSp>
        <p:nvGrpSpPr>
          <p:cNvPr id="177" name="组合 176">
            <a:extLst>
              <a:ext uri="{FF2B5EF4-FFF2-40B4-BE49-F238E27FC236}">
                <a16:creationId xmlns:a16="http://schemas.microsoft.com/office/drawing/2014/main" id="{6C8FB0F2-E609-4DAC-AB11-F95107BFE505}"/>
              </a:ext>
            </a:extLst>
          </p:cNvPr>
          <p:cNvGrpSpPr/>
          <p:nvPr userDrawn="1"/>
        </p:nvGrpSpPr>
        <p:grpSpPr>
          <a:xfrm>
            <a:off x="528706" y="867990"/>
            <a:ext cx="2433027" cy="0"/>
            <a:chOff x="7460343" y="1311756"/>
            <a:chExt cx="2433027" cy="0"/>
          </a:xfrm>
        </p:grpSpPr>
        <p:cxnSp>
          <p:nvCxnSpPr>
            <p:cNvPr id="178" name="直接连接符 177">
              <a:extLst>
                <a:ext uri="{FF2B5EF4-FFF2-40B4-BE49-F238E27FC236}">
                  <a16:creationId xmlns:a16="http://schemas.microsoft.com/office/drawing/2014/main" id="{0B974DCA-43CD-4CCE-AA3A-6B26A93AA425}"/>
                </a:ext>
              </a:extLst>
            </p:cNvPr>
            <p:cNvCxnSpPr>
              <a:cxnSpLocks/>
            </p:cNvCxnSpPr>
            <p:nvPr/>
          </p:nvCxnSpPr>
          <p:spPr>
            <a:xfrm>
              <a:off x="7460343" y="1311756"/>
              <a:ext cx="2433027" cy="0"/>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179" name="直接连接符 178">
              <a:extLst>
                <a:ext uri="{FF2B5EF4-FFF2-40B4-BE49-F238E27FC236}">
                  <a16:creationId xmlns:a16="http://schemas.microsoft.com/office/drawing/2014/main" id="{41D435DD-C47F-4708-B422-342FDD1F8EB1}"/>
                </a:ext>
              </a:extLst>
            </p:cNvPr>
            <p:cNvCxnSpPr>
              <a:cxnSpLocks/>
            </p:cNvCxnSpPr>
            <p:nvPr/>
          </p:nvCxnSpPr>
          <p:spPr>
            <a:xfrm>
              <a:off x="7460343" y="1311756"/>
              <a:ext cx="589713" cy="0"/>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grpSp>
      <p:sp>
        <p:nvSpPr>
          <p:cNvPr id="61" name="灯片编号占位符 8">
            <a:extLst>
              <a:ext uri="{FF2B5EF4-FFF2-40B4-BE49-F238E27FC236}">
                <a16:creationId xmlns:a16="http://schemas.microsoft.com/office/drawing/2014/main" id="{553F13DD-45BC-4F3B-9DF1-AE612D3E2637}"/>
              </a:ext>
            </a:extLst>
          </p:cNvPr>
          <p:cNvSpPr>
            <a:spLocks noGrp="1"/>
          </p:cNvSpPr>
          <p:nvPr>
            <p:ph type="sldNum" sz="quarter" idx="4"/>
          </p:nvPr>
        </p:nvSpPr>
        <p:spPr>
          <a:xfrm>
            <a:off x="9005791" y="6394353"/>
            <a:ext cx="2743200" cy="292196"/>
          </a:xfrm>
          <a:prstGeom prst="rect">
            <a:avLst/>
          </a:prstGeom>
        </p:spPr>
        <p:txBody>
          <a:bodyPr vert="horz" lIns="91440" tIns="45720" rIns="91440" bIns="45720" rtlCol="0" anchor="ctr"/>
          <a:lstStyle>
            <a:lvl1pPr algn="r">
              <a:defRPr sz="1200">
                <a:solidFill>
                  <a:schemeClr val="tx1">
                    <a:lumMod val="50000"/>
                    <a:lumOff val="50000"/>
                  </a:schemeClr>
                </a:solidFill>
              </a:defRPr>
            </a:lvl1pPr>
          </a:lstStyle>
          <a:p>
            <a:r>
              <a:rPr lang="en-US" altLang="zh-CN"/>
              <a:t>&lt; </a:t>
            </a:r>
            <a:fld id="{A548B57D-AE10-4CF7-A9DF-59FEFA91B28E}" type="slidenum">
              <a:rPr lang="zh-CN" altLang="en-US" smtClean="0"/>
              <a:pPr/>
              <a:t>‹#›</a:t>
            </a:fld>
            <a:r>
              <a:rPr lang="zh-CN" altLang="en-US"/>
              <a:t> </a:t>
            </a:r>
            <a:r>
              <a:rPr lang="en-US" altLang="zh-CN"/>
              <a:t>&gt;</a:t>
            </a:r>
            <a:endParaRPr lang="zh-CN" altLang="en-US" dirty="0"/>
          </a:p>
        </p:txBody>
      </p:sp>
      <p:sp>
        <p:nvSpPr>
          <p:cNvPr id="63" name="文本框 62">
            <a:extLst>
              <a:ext uri="{FF2B5EF4-FFF2-40B4-BE49-F238E27FC236}">
                <a16:creationId xmlns:a16="http://schemas.microsoft.com/office/drawing/2014/main" id="{E1F02CE6-DCDF-458C-8C9E-36CAA35D4B77}"/>
              </a:ext>
            </a:extLst>
          </p:cNvPr>
          <p:cNvSpPr txBox="1"/>
          <p:nvPr userDrawn="1"/>
        </p:nvSpPr>
        <p:spPr>
          <a:xfrm>
            <a:off x="442913" y="6394353"/>
            <a:ext cx="1545907" cy="276999"/>
          </a:xfrm>
          <a:prstGeom prst="rect">
            <a:avLst/>
          </a:prstGeom>
          <a:noFill/>
        </p:spPr>
        <p:txBody>
          <a:bodyPr wrap="square" rtlCol="0">
            <a:spAutoFit/>
          </a:bodyPr>
          <a:lstStyle/>
          <a:p>
            <a:r>
              <a:rPr lang="zh-CN" altLang="en-US" sz="1200" dirty="0">
                <a:solidFill>
                  <a:schemeClr val="tx1">
                    <a:lumMod val="50000"/>
                    <a:lumOff val="50000"/>
                  </a:schemeClr>
                </a:solidFill>
                <a:cs typeface="+mn-ea"/>
                <a:sym typeface="+mn-lt"/>
              </a:rPr>
              <a:t>思想自由 兼容并包</a:t>
            </a:r>
          </a:p>
        </p:txBody>
      </p:sp>
      <p:sp>
        <p:nvSpPr>
          <p:cNvPr id="2" name="图片占位符 1">
            <a:extLst>
              <a:ext uri="{FF2B5EF4-FFF2-40B4-BE49-F238E27FC236}">
                <a16:creationId xmlns:a16="http://schemas.microsoft.com/office/drawing/2014/main" id="{32218AD9-0802-4E94-A545-7752B3A5C829}"/>
              </a:ext>
            </a:extLst>
          </p:cNvPr>
          <p:cNvSpPr>
            <a:spLocks noGrp="1"/>
          </p:cNvSpPr>
          <p:nvPr>
            <p:ph type="pic" idx="10" hasCustomPrompt="1"/>
          </p:nvPr>
        </p:nvSpPr>
        <p:spPr>
          <a:xfrm>
            <a:off x="1054101" y="1916642"/>
            <a:ext cx="4542217" cy="3568065"/>
          </a:xfrm>
          <a:ln>
            <a:noFill/>
          </a:ln>
          <a:effectLst>
            <a:outerShdw blurRad="190500" algn="tl" rotWithShape="0">
              <a:srgbClr val="000000">
                <a:alpha val="70000"/>
              </a:srgbClr>
            </a:outerShdw>
          </a:effectLst>
        </p:spPr>
        <p:txBody>
          <a:bodyPr anchor="ctr">
            <a:normAutofit/>
          </a:bodyPr>
          <a:lstStyle>
            <a:lvl1pPr marL="228600" indent="-228600" algn="ctr" defTabSz="914400" rtl="0" eaLnBrk="1" latinLnBrk="0" hangingPunct="1">
              <a:lnSpc>
                <a:spcPct val="90000"/>
              </a:lnSpc>
              <a:spcBef>
                <a:spcPts val="1000"/>
              </a:spcBef>
              <a:buFont typeface="Arial" panose="020B0604020202020204" pitchFamily="34" charset="0"/>
              <a:buChar char="•"/>
              <a:defRPr lang="zh-CN" altLang="en-US" sz="2800" kern="1200" dirty="0">
                <a:solidFill>
                  <a:schemeClr val="tx1"/>
                </a:solidFill>
                <a:latin typeface="+mn-ea"/>
                <a:ea typeface="+mn-ea"/>
                <a:cs typeface="+mn-cs"/>
              </a:defRPr>
            </a:lvl1pPr>
          </a:lstStyle>
          <a:p>
            <a:r>
              <a:rPr lang="zh-CN" altLang="en-US" dirty="0"/>
              <a:t>单击此处修改图片</a:t>
            </a:r>
          </a:p>
        </p:txBody>
      </p:sp>
    </p:spTree>
    <p:extLst>
      <p:ext uri="{BB962C8B-B14F-4D97-AF65-F5344CB8AC3E}">
        <p14:creationId xmlns:p14="http://schemas.microsoft.com/office/powerpoint/2010/main" val="1160747885"/>
      </p:ext>
    </p:extLst>
  </p:cSld>
  <p:clrMapOvr>
    <a:masterClrMapping/>
  </p:clrMapOvr>
  <p:extLst>
    <p:ext uri="{DCECCB84-F9BA-43D5-87BE-67443E8EF086}">
      <p15:sldGuideLst xmlns:p15="http://schemas.microsoft.com/office/powerpoint/2012/main"/>
    </p:ext>
  </p:extLst>
</p:sldLayout>
</file>

<file path=ppt/slideLayouts/slideLayout37.xml><?xml version="1.0" encoding="utf-8"?>
<p:sldLayout xmlns:a="http://schemas.openxmlformats.org/drawingml/2006/main" xmlns:r="http://schemas.openxmlformats.org/officeDocument/2006/relationships" xmlns:p="http://schemas.openxmlformats.org/presentationml/2006/main" preserve="1" userDrawn="1">
  <p:cSld name="图片占位5">
    <p:spTree>
      <p:nvGrpSpPr>
        <p:cNvPr id="1" name=""/>
        <p:cNvGrpSpPr/>
        <p:nvPr/>
      </p:nvGrpSpPr>
      <p:grpSpPr>
        <a:xfrm>
          <a:off x="0" y="0"/>
          <a:ext cx="0" cy="0"/>
          <a:chOff x="0" y="0"/>
          <a:chExt cx="0" cy="0"/>
        </a:xfrm>
      </p:grpSpPr>
      <p:grpSp>
        <p:nvGrpSpPr>
          <p:cNvPr id="121" name="组合 120">
            <a:extLst>
              <a:ext uri="{FF2B5EF4-FFF2-40B4-BE49-F238E27FC236}">
                <a16:creationId xmlns:a16="http://schemas.microsoft.com/office/drawing/2014/main" id="{752A13C3-8076-4A3B-9E60-2D71D978B1DC}"/>
              </a:ext>
            </a:extLst>
          </p:cNvPr>
          <p:cNvGrpSpPr/>
          <p:nvPr userDrawn="1"/>
        </p:nvGrpSpPr>
        <p:grpSpPr>
          <a:xfrm>
            <a:off x="10177780" y="329882"/>
            <a:ext cx="1512002" cy="444892"/>
            <a:chOff x="9556201" y="498129"/>
            <a:chExt cx="1993881" cy="586680"/>
          </a:xfrm>
        </p:grpSpPr>
        <p:grpSp>
          <p:nvGrpSpPr>
            <p:cNvPr id="122" name="组合 121">
              <a:extLst>
                <a:ext uri="{FF2B5EF4-FFF2-40B4-BE49-F238E27FC236}">
                  <a16:creationId xmlns:a16="http://schemas.microsoft.com/office/drawing/2014/main" id="{E27C398B-69FE-4C31-9C38-8ADE52CE9B05}"/>
                </a:ext>
              </a:extLst>
            </p:cNvPr>
            <p:cNvGrpSpPr/>
            <p:nvPr userDrawn="1"/>
          </p:nvGrpSpPr>
          <p:grpSpPr>
            <a:xfrm>
              <a:off x="10239376" y="968937"/>
              <a:ext cx="1307697" cy="96254"/>
              <a:chOff x="4616246" y="3878362"/>
              <a:chExt cx="5571416" cy="410087"/>
            </a:xfrm>
            <a:solidFill>
              <a:schemeClr val="tx1">
                <a:alpha val="80000"/>
              </a:schemeClr>
            </a:solidFill>
          </p:grpSpPr>
          <p:sp>
            <p:nvSpPr>
              <p:cNvPr id="160" name="Freeform 17">
                <a:extLst>
                  <a:ext uri="{FF2B5EF4-FFF2-40B4-BE49-F238E27FC236}">
                    <a16:creationId xmlns:a16="http://schemas.microsoft.com/office/drawing/2014/main" id="{E5B0E9AD-0A05-4036-8DA1-C7E6733E9DF1}"/>
                  </a:ext>
                </a:extLst>
              </p:cNvPr>
              <p:cNvSpPr>
                <a:spLocks noEditPoints="1"/>
              </p:cNvSpPr>
              <p:nvPr/>
            </p:nvSpPr>
            <p:spPr bwMode="auto">
              <a:xfrm>
                <a:off x="8617798" y="3887973"/>
                <a:ext cx="362030" cy="387660"/>
              </a:xfrm>
              <a:custGeom>
                <a:avLst/>
                <a:gdLst>
                  <a:gd name="T0" fmla="*/ 34 w 127"/>
                  <a:gd name="T1" fmla="*/ 71 h 136"/>
                  <a:gd name="T2" fmla="*/ 34 w 127"/>
                  <a:gd name="T3" fmla="*/ 81 h 136"/>
                  <a:gd name="T4" fmla="*/ 34 w 127"/>
                  <a:gd name="T5" fmla="*/ 114 h 136"/>
                  <a:gd name="T6" fmla="*/ 35 w 127"/>
                  <a:gd name="T7" fmla="*/ 122 h 136"/>
                  <a:gd name="T8" fmla="*/ 40 w 127"/>
                  <a:gd name="T9" fmla="*/ 127 h 136"/>
                  <a:gd name="T10" fmla="*/ 49 w 127"/>
                  <a:gd name="T11" fmla="*/ 128 h 136"/>
                  <a:gd name="T12" fmla="*/ 49 w 127"/>
                  <a:gd name="T13" fmla="*/ 135 h 136"/>
                  <a:gd name="T14" fmla="*/ 1 w 127"/>
                  <a:gd name="T15" fmla="*/ 135 h 136"/>
                  <a:gd name="T16" fmla="*/ 0 w 127"/>
                  <a:gd name="T17" fmla="*/ 132 h 136"/>
                  <a:gd name="T18" fmla="*/ 0 w 127"/>
                  <a:gd name="T19" fmla="*/ 128 h 136"/>
                  <a:gd name="T20" fmla="*/ 9 w 127"/>
                  <a:gd name="T21" fmla="*/ 127 h 136"/>
                  <a:gd name="T22" fmla="*/ 16 w 127"/>
                  <a:gd name="T23" fmla="*/ 120 h 136"/>
                  <a:gd name="T24" fmla="*/ 17 w 127"/>
                  <a:gd name="T25" fmla="*/ 111 h 136"/>
                  <a:gd name="T26" fmla="*/ 17 w 127"/>
                  <a:gd name="T27" fmla="*/ 22 h 136"/>
                  <a:gd name="T28" fmla="*/ 16 w 127"/>
                  <a:gd name="T29" fmla="*/ 15 h 136"/>
                  <a:gd name="T30" fmla="*/ 9 w 127"/>
                  <a:gd name="T31" fmla="*/ 9 h 136"/>
                  <a:gd name="T32" fmla="*/ 0 w 127"/>
                  <a:gd name="T33" fmla="*/ 8 h 136"/>
                  <a:gd name="T34" fmla="*/ 0 w 127"/>
                  <a:gd name="T35" fmla="*/ 1 h 136"/>
                  <a:gd name="T36" fmla="*/ 4 w 127"/>
                  <a:gd name="T37" fmla="*/ 0 h 136"/>
                  <a:gd name="T38" fmla="*/ 71 w 127"/>
                  <a:gd name="T39" fmla="*/ 0 h 136"/>
                  <a:gd name="T40" fmla="*/ 94 w 127"/>
                  <a:gd name="T41" fmla="*/ 4 h 136"/>
                  <a:gd name="T42" fmla="*/ 116 w 127"/>
                  <a:gd name="T43" fmla="*/ 32 h 136"/>
                  <a:gd name="T44" fmla="*/ 97 w 127"/>
                  <a:gd name="T45" fmla="*/ 66 h 136"/>
                  <a:gd name="T46" fmla="*/ 80 w 127"/>
                  <a:gd name="T47" fmla="*/ 70 h 136"/>
                  <a:gd name="T48" fmla="*/ 71 w 127"/>
                  <a:gd name="T49" fmla="*/ 71 h 136"/>
                  <a:gd name="T50" fmla="*/ 73 w 127"/>
                  <a:gd name="T51" fmla="*/ 75 h 136"/>
                  <a:gd name="T52" fmla="*/ 104 w 127"/>
                  <a:gd name="T53" fmla="*/ 114 h 136"/>
                  <a:gd name="T54" fmla="*/ 105 w 127"/>
                  <a:gd name="T55" fmla="*/ 116 h 136"/>
                  <a:gd name="T56" fmla="*/ 127 w 127"/>
                  <a:gd name="T57" fmla="*/ 128 h 136"/>
                  <a:gd name="T58" fmla="*/ 127 w 127"/>
                  <a:gd name="T59" fmla="*/ 135 h 136"/>
                  <a:gd name="T60" fmla="*/ 116 w 127"/>
                  <a:gd name="T61" fmla="*/ 135 h 136"/>
                  <a:gd name="T62" fmla="*/ 102 w 127"/>
                  <a:gd name="T63" fmla="*/ 136 h 136"/>
                  <a:gd name="T64" fmla="*/ 96 w 127"/>
                  <a:gd name="T65" fmla="*/ 132 h 136"/>
                  <a:gd name="T66" fmla="*/ 59 w 127"/>
                  <a:gd name="T67" fmla="*/ 82 h 136"/>
                  <a:gd name="T68" fmla="*/ 52 w 127"/>
                  <a:gd name="T69" fmla="*/ 73 h 136"/>
                  <a:gd name="T70" fmla="*/ 49 w 127"/>
                  <a:gd name="T71" fmla="*/ 71 h 136"/>
                  <a:gd name="T72" fmla="*/ 34 w 127"/>
                  <a:gd name="T73" fmla="*/ 71 h 136"/>
                  <a:gd name="T74" fmla="*/ 34 w 127"/>
                  <a:gd name="T75" fmla="*/ 61 h 136"/>
                  <a:gd name="T76" fmla="*/ 36 w 127"/>
                  <a:gd name="T77" fmla="*/ 62 h 136"/>
                  <a:gd name="T78" fmla="*/ 66 w 127"/>
                  <a:gd name="T79" fmla="*/ 62 h 136"/>
                  <a:gd name="T80" fmla="*/ 82 w 127"/>
                  <a:gd name="T81" fmla="*/ 59 h 136"/>
                  <a:gd name="T82" fmla="*/ 96 w 127"/>
                  <a:gd name="T83" fmla="*/ 44 h 136"/>
                  <a:gd name="T84" fmla="*/ 96 w 127"/>
                  <a:gd name="T85" fmla="*/ 29 h 136"/>
                  <a:gd name="T86" fmla="*/ 81 w 127"/>
                  <a:gd name="T87" fmla="*/ 12 h 136"/>
                  <a:gd name="T88" fmla="*/ 70 w 127"/>
                  <a:gd name="T89" fmla="*/ 11 h 136"/>
                  <a:gd name="T90" fmla="*/ 37 w 127"/>
                  <a:gd name="T91" fmla="*/ 11 h 136"/>
                  <a:gd name="T92" fmla="*/ 34 w 127"/>
                  <a:gd name="T93" fmla="*/ 11 h 136"/>
                  <a:gd name="T94" fmla="*/ 34 w 127"/>
                  <a:gd name="T95" fmla="*/ 61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7" h="136">
                    <a:moveTo>
                      <a:pt x="34" y="71"/>
                    </a:moveTo>
                    <a:cubicBezTo>
                      <a:pt x="34" y="75"/>
                      <a:pt x="34" y="78"/>
                      <a:pt x="34" y="81"/>
                    </a:cubicBezTo>
                    <a:cubicBezTo>
                      <a:pt x="34" y="92"/>
                      <a:pt x="34" y="103"/>
                      <a:pt x="34" y="114"/>
                    </a:cubicBezTo>
                    <a:cubicBezTo>
                      <a:pt x="34" y="117"/>
                      <a:pt x="34" y="119"/>
                      <a:pt x="35" y="122"/>
                    </a:cubicBezTo>
                    <a:cubicBezTo>
                      <a:pt x="35" y="125"/>
                      <a:pt x="37" y="127"/>
                      <a:pt x="40" y="127"/>
                    </a:cubicBezTo>
                    <a:cubicBezTo>
                      <a:pt x="43" y="127"/>
                      <a:pt x="46" y="128"/>
                      <a:pt x="49" y="128"/>
                    </a:cubicBezTo>
                    <a:cubicBezTo>
                      <a:pt x="49" y="130"/>
                      <a:pt x="49" y="133"/>
                      <a:pt x="49" y="135"/>
                    </a:cubicBezTo>
                    <a:cubicBezTo>
                      <a:pt x="33" y="135"/>
                      <a:pt x="17" y="135"/>
                      <a:pt x="1" y="135"/>
                    </a:cubicBezTo>
                    <a:cubicBezTo>
                      <a:pt x="0" y="134"/>
                      <a:pt x="0" y="133"/>
                      <a:pt x="0" y="132"/>
                    </a:cubicBezTo>
                    <a:cubicBezTo>
                      <a:pt x="0" y="131"/>
                      <a:pt x="0" y="130"/>
                      <a:pt x="0" y="128"/>
                    </a:cubicBezTo>
                    <a:cubicBezTo>
                      <a:pt x="3" y="128"/>
                      <a:pt x="6" y="128"/>
                      <a:pt x="9" y="127"/>
                    </a:cubicBezTo>
                    <a:cubicBezTo>
                      <a:pt x="14" y="126"/>
                      <a:pt x="15" y="125"/>
                      <a:pt x="16" y="120"/>
                    </a:cubicBezTo>
                    <a:cubicBezTo>
                      <a:pt x="16" y="117"/>
                      <a:pt x="17" y="114"/>
                      <a:pt x="17" y="111"/>
                    </a:cubicBezTo>
                    <a:cubicBezTo>
                      <a:pt x="17" y="81"/>
                      <a:pt x="17" y="52"/>
                      <a:pt x="17" y="22"/>
                    </a:cubicBezTo>
                    <a:cubicBezTo>
                      <a:pt x="17" y="20"/>
                      <a:pt x="16" y="17"/>
                      <a:pt x="16" y="15"/>
                    </a:cubicBezTo>
                    <a:cubicBezTo>
                      <a:pt x="15" y="11"/>
                      <a:pt x="13" y="9"/>
                      <a:pt x="9" y="9"/>
                    </a:cubicBezTo>
                    <a:cubicBezTo>
                      <a:pt x="6" y="8"/>
                      <a:pt x="3" y="8"/>
                      <a:pt x="0" y="8"/>
                    </a:cubicBezTo>
                    <a:cubicBezTo>
                      <a:pt x="0" y="5"/>
                      <a:pt x="0" y="3"/>
                      <a:pt x="0" y="1"/>
                    </a:cubicBezTo>
                    <a:cubicBezTo>
                      <a:pt x="2" y="1"/>
                      <a:pt x="3" y="0"/>
                      <a:pt x="4" y="0"/>
                    </a:cubicBezTo>
                    <a:cubicBezTo>
                      <a:pt x="26" y="0"/>
                      <a:pt x="49" y="0"/>
                      <a:pt x="71" y="0"/>
                    </a:cubicBezTo>
                    <a:cubicBezTo>
                      <a:pt x="79" y="0"/>
                      <a:pt x="86" y="1"/>
                      <a:pt x="94" y="4"/>
                    </a:cubicBezTo>
                    <a:cubicBezTo>
                      <a:pt x="108" y="9"/>
                      <a:pt x="115" y="18"/>
                      <a:pt x="116" y="32"/>
                    </a:cubicBezTo>
                    <a:cubicBezTo>
                      <a:pt x="117" y="48"/>
                      <a:pt x="110" y="60"/>
                      <a:pt x="97" y="66"/>
                    </a:cubicBezTo>
                    <a:cubicBezTo>
                      <a:pt x="91" y="68"/>
                      <a:pt x="86" y="70"/>
                      <a:pt x="80" y="70"/>
                    </a:cubicBezTo>
                    <a:cubicBezTo>
                      <a:pt x="77" y="70"/>
                      <a:pt x="74" y="71"/>
                      <a:pt x="71" y="71"/>
                    </a:cubicBezTo>
                    <a:cubicBezTo>
                      <a:pt x="72" y="73"/>
                      <a:pt x="73" y="74"/>
                      <a:pt x="73" y="75"/>
                    </a:cubicBezTo>
                    <a:cubicBezTo>
                      <a:pt x="84" y="88"/>
                      <a:pt x="94" y="101"/>
                      <a:pt x="104" y="114"/>
                    </a:cubicBezTo>
                    <a:cubicBezTo>
                      <a:pt x="105" y="115"/>
                      <a:pt x="105" y="115"/>
                      <a:pt x="105" y="116"/>
                    </a:cubicBezTo>
                    <a:cubicBezTo>
                      <a:pt x="111" y="122"/>
                      <a:pt x="117" y="128"/>
                      <a:pt x="127" y="128"/>
                    </a:cubicBezTo>
                    <a:cubicBezTo>
                      <a:pt x="127" y="130"/>
                      <a:pt x="127" y="133"/>
                      <a:pt x="127" y="135"/>
                    </a:cubicBezTo>
                    <a:cubicBezTo>
                      <a:pt x="124" y="135"/>
                      <a:pt x="120" y="135"/>
                      <a:pt x="116" y="135"/>
                    </a:cubicBezTo>
                    <a:cubicBezTo>
                      <a:pt x="111" y="135"/>
                      <a:pt x="107" y="135"/>
                      <a:pt x="102" y="136"/>
                    </a:cubicBezTo>
                    <a:cubicBezTo>
                      <a:pt x="99" y="136"/>
                      <a:pt x="97" y="134"/>
                      <a:pt x="96" y="132"/>
                    </a:cubicBezTo>
                    <a:cubicBezTo>
                      <a:pt x="83" y="115"/>
                      <a:pt x="71" y="99"/>
                      <a:pt x="59" y="82"/>
                    </a:cubicBezTo>
                    <a:cubicBezTo>
                      <a:pt x="57" y="79"/>
                      <a:pt x="54" y="76"/>
                      <a:pt x="52" y="73"/>
                    </a:cubicBezTo>
                    <a:cubicBezTo>
                      <a:pt x="51" y="72"/>
                      <a:pt x="50" y="71"/>
                      <a:pt x="49" y="71"/>
                    </a:cubicBezTo>
                    <a:cubicBezTo>
                      <a:pt x="44" y="71"/>
                      <a:pt x="39" y="71"/>
                      <a:pt x="34" y="71"/>
                    </a:cubicBezTo>
                    <a:close/>
                    <a:moveTo>
                      <a:pt x="34" y="61"/>
                    </a:moveTo>
                    <a:cubicBezTo>
                      <a:pt x="35" y="62"/>
                      <a:pt x="36" y="62"/>
                      <a:pt x="36" y="62"/>
                    </a:cubicBezTo>
                    <a:cubicBezTo>
                      <a:pt x="46" y="62"/>
                      <a:pt x="56" y="62"/>
                      <a:pt x="66" y="62"/>
                    </a:cubicBezTo>
                    <a:cubicBezTo>
                      <a:pt x="72" y="61"/>
                      <a:pt x="77" y="60"/>
                      <a:pt x="82" y="59"/>
                    </a:cubicBezTo>
                    <a:cubicBezTo>
                      <a:pt x="90" y="56"/>
                      <a:pt x="94" y="51"/>
                      <a:pt x="96" y="44"/>
                    </a:cubicBezTo>
                    <a:cubicBezTo>
                      <a:pt x="96" y="39"/>
                      <a:pt x="97" y="34"/>
                      <a:pt x="96" y="29"/>
                    </a:cubicBezTo>
                    <a:cubicBezTo>
                      <a:pt x="95" y="20"/>
                      <a:pt x="90" y="15"/>
                      <a:pt x="81" y="12"/>
                    </a:cubicBezTo>
                    <a:cubicBezTo>
                      <a:pt x="77" y="11"/>
                      <a:pt x="74" y="11"/>
                      <a:pt x="70" y="11"/>
                    </a:cubicBezTo>
                    <a:cubicBezTo>
                      <a:pt x="59" y="10"/>
                      <a:pt x="48" y="11"/>
                      <a:pt x="37" y="11"/>
                    </a:cubicBezTo>
                    <a:cubicBezTo>
                      <a:pt x="36" y="11"/>
                      <a:pt x="35" y="11"/>
                      <a:pt x="34" y="11"/>
                    </a:cubicBezTo>
                    <a:cubicBezTo>
                      <a:pt x="34" y="28"/>
                      <a:pt x="34" y="44"/>
                      <a:pt x="34" y="61"/>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1" name="Freeform 18">
                <a:extLst>
                  <a:ext uri="{FF2B5EF4-FFF2-40B4-BE49-F238E27FC236}">
                    <a16:creationId xmlns:a16="http://schemas.microsoft.com/office/drawing/2014/main" id="{029271E6-BD5F-4E7D-809E-C4511BA4F756}"/>
                  </a:ext>
                </a:extLst>
              </p:cNvPr>
              <p:cNvSpPr>
                <a:spLocks/>
              </p:cNvSpPr>
              <p:nvPr/>
            </p:nvSpPr>
            <p:spPr bwMode="auto">
              <a:xfrm>
                <a:off x="5333898" y="3887973"/>
                <a:ext cx="362030" cy="384457"/>
              </a:xfrm>
              <a:custGeom>
                <a:avLst/>
                <a:gdLst>
                  <a:gd name="T0" fmla="*/ 50 w 127"/>
                  <a:gd name="T1" fmla="*/ 70 h 135"/>
                  <a:gd name="T2" fmla="*/ 34 w 127"/>
                  <a:gd name="T3" fmla="*/ 87 h 135"/>
                  <a:gd name="T4" fmla="*/ 33 w 127"/>
                  <a:gd name="T5" fmla="*/ 90 h 135"/>
                  <a:gd name="T6" fmla="*/ 33 w 127"/>
                  <a:gd name="T7" fmla="*/ 116 h 135"/>
                  <a:gd name="T8" fmla="*/ 34 w 127"/>
                  <a:gd name="T9" fmla="*/ 120 h 135"/>
                  <a:gd name="T10" fmla="*/ 41 w 127"/>
                  <a:gd name="T11" fmla="*/ 127 h 135"/>
                  <a:gd name="T12" fmla="*/ 49 w 127"/>
                  <a:gd name="T13" fmla="*/ 128 h 135"/>
                  <a:gd name="T14" fmla="*/ 49 w 127"/>
                  <a:gd name="T15" fmla="*/ 135 h 135"/>
                  <a:gd name="T16" fmla="*/ 0 w 127"/>
                  <a:gd name="T17" fmla="*/ 135 h 135"/>
                  <a:gd name="T18" fmla="*/ 0 w 127"/>
                  <a:gd name="T19" fmla="*/ 128 h 135"/>
                  <a:gd name="T20" fmla="*/ 7 w 127"/>
                  <a:gd name="T21" fmla="*/ 128 h 135"/>
                  <a:gd name="T22" fmla="*/ 16 w 127"/>
                  <a:gd name="T23" fmla="*/ 118 h 135"/>
                  <a:gd name="T24" fmla="*/ 16 w 127"/>
                  <a:gd name="T25" fmla="*/ 111 h 135"/>
                  <a:gd name="T26" fmla="*/ 16 w 127"/>
                  <a:gd name="T27" fmla="*/ 24 h 135"/>
                  <a:gd name="T28" fmla="*/ 16 w 127"/>
                  <a:gd name="T29" fmla="*/ 16 h 135"/>
                  <a:gd name="T30" fmla="*/ 8 w 127"/>
                  <a:gd name="T31" fmla="*/ 9 h 135"/>
                  <a:gd name="T32" fmla="*/ 0 w 127"/>
                  <a:gd name="T33" fmla="*/ 8 h 135"/>
                  <a:gd name="T34" fmla="*/ 0 w 127"/>
                  <a:gd name="T35" fmla="*/ 1 h 135"/>
                  <a:gd name="T36" fmla="*/ 49 w 127"/>
                  <a:gd name="T37" fmla="*/ 1 h 135"/>
                  <a:gd name="T38" fmla="*/ 50 w 127"/>
                  <a:gd name="T39" fmla="*/ 8 h 135"/>
                  <a:gd name="T40" fmla="*/ 41 w 127"/>
                  <a:gd name="T41" fmla="*/ 9 h 135"/>
                  <a:gd name="T42" fmla="*/ 34 w 127"/>
                  <a:gd name="T43" fmla="*/ 16 h 135"/>
                  <a:gd name="T44" fmla="*/ 33 w 127"/>
                  <a:gd name="T45" fmla="*/ 23 h 135"/>
                  <a:gd name="T46" fmla="*/ 33 w 127"/>
                  <a:gd name="T47" fmla="*/ 70 h 135"/>
                  <a:gd name="T48" fmla="*/ 33 w 127"/>
                  <a:gd name="T49" fmla="*/ 73 h 135"/>
                  <a:gd name="T50" fmla="*/ 36 w 127"/>
                  <a:gd name="T51" fmla="*/ 71 h 135"/>
                  <a:gd name="T52" fmla="*/ 83 w 127"/>
                  <a:gd name="T53" fmla="*/ 19 h 135"/>
                  <a:gd name="T54" fmla="*/ 86 w 127"/>
                  <a:gd name="T55" fmla="*/ 14 h 135"/>
                  <a:gd name="T56" fmla="*/ 84 w 127"/>
                  <a:gd name="T57" fmla="*/ 9 h 135"/>
                  <a:gd name="T58" fmla="*/ 76 w 127"/>
                  <a:gd name="T59" fmla="*/ 8 h 135"/>
                  <a:gd name="T60" fmla="*/ 76 w 127"/>
                  <a:gd name="T61" fmla="*/ 1 h 135"/>
                  <a:gd name="T62" fmla="*/ 122 w 127"/>
                  <a:gd name="T63" fmla="*/ 1 h 135"/>
                  <a:gd name="T64" fmla="*/ 122 w 127"/>
                  <a:gd name="T65" fmla="*/ 8 h 135"/>
                  <a:gd name="T66" fmla="*/ 118 w 127"/>
                  <a:gd name="T67" fmla="*/ 8 h 135"/>
                  <a:gd name="T68" fmla="*/ 99 w 127"/>
                  <a:gd name="T69" fmla="*/ 18 h 135"/>
                  <a:gd name="T70" fmla="*/ 77 w 127"/>
                  <a:gd name="T71" fmla="*/ 41 h 135"/>
                  <a:gd name="T72" fmla="*/ 62 w 127"/>
                  <a:gd name="T73" fmla="*/ 57 h 135"/>
                  <a:gd name="T74" fmla="*/ 64 w 127"/>
                  <a:gd name="T75" fmla="*/ 61 h 135"/>
                  <a:gd name="T76" fmla="*/ 102 w 127"/>
                  <a:gd name="T77" fmla="*/ 113 h 135"/>
                  <a:gd name="T78" fmla="*/ 108 w 127"/>
                  <a:gd name="T79" fmla="*/ 120 h 135"/>
                  <a:gd name="T80" fmla="*/ 123 w 127"/>
                  <a:gd name="T81" fmla="*/ 127 h 135"/>
                  <a:gd name="T82" fmla="*/ 127 w 127"/>
                  <a:gd name="T83" fmla="*/ 128 h 135"/>
                  <a:gd name="T84" fmla="*/ 127 w 127"/>
                  <a:gd name="T85" fmla="*/ 135 h 135"/>
                  <a:gd name="T86" fmla="*/ 73 w 127"/>
                  <a:gd name="T87" fmla="*/ 135 h 135"/>
                  <a:gd name="T88" fmla="*/ 73 w 127"/>
                  <a:gd name="T89" fmla="*/ 128 h 135"/>
                  <a:gd name="T90" fmla="*/ 80 w 127"/>
                  <a:gd name="T91" fmla="*/ 127 h 135"/>
                  <a:gd name="T92" fmla="*/ 84 w 127"/>
                  <a:gd name="T93" fmla="*/ 120 h 135"/>
                  <a:gd name="T94" fmla="*/ 82 w 127"/>
                  <a:gd name="T95" fmla="*/ 115 h 135"/>
                  <a:gd name="T96" fmla="*/ 51 w 127"/>
                  <a:gd name="T97" fmla="*/ 72 h 135"/>
                  <a:gd name="T98" fmla="*/ 50 w 127"/>
                  <a:gd name="T99" fmla="*/ 7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7" h="135">
                    <a:moveTo>
                      <a:pt x="50" y="70"/>
                    </a:moveTo>
                    <a:cubicBezTo>
                      <a:pt x="44" y="76"/>
                      <a:pt x="39" y="81"/>
                      <a:pt x="34" y="87"/>
                    </a:cubicBezTo>
                    <a:cubicBezTo>
                      <a:pt x="33" y="88"/>
                      <a:pt x="33" y="89"/>
                      <a:pt x="33" y="90"/>
                    </a:cubicBezTo>
                    <a:cubicBezTo>
                      <a:pt x="33" y="99"/>
                      <a:pt x="33" y="107"/>
                      <a:pt x="33" y="116"/>
                    </a:cubicBezTo>
                    <a:cubicBezTo>
                      <a:pt x="33" y="117"/>
                      <a:pt x="33" y="118"/>
                      <a:pt x="34" y="120"/>
                    </a:cubicBezTo>
                    <a:cubicBezTo>
                      <a:pt x="35" y="125"/>
                      <a:pt x="36" y="126"/>
                      <a:pt x="41" y="127"/>
                    </a:cubicBezTo>
                    <a:cubicBezTo>
                      <a:pt x="44" y="127"/>
                      <a:pt x="46" y="128"/>
                      <a:pt x="49" y="128"/>
                    </a:cubicBezTo>
                    <a:cubicBezTo>
                      <a:pt x="49" y="130"/>
                      <a:pt x="49" y="133"/>
                      <a:pt x="49" y="135"/>
                    </a:cubicBezTo>
                    <a:cubicBezTo>
                      <a:pt x="33" y="135"/>
                      <a:pt x="17" y="135"/>
                      <a:pt x="0" y="135"/>
                    </a:cubicBezTo>
                    <a:cubicBezTo>
                      <a:pt x="0" y="133"/>
                      <a:pt x="0" y="131"/>
                      <a:pt x="0" y="128"/>
                    </a:cubicBezTo>
                    <a:cubicBezTo>
                      <a:pt x="2" y="128"/>
                      <a:pt x="5" y="128"/>
                      <a:pt x="7" y="128"/>
                    </a:cubicBezTo>
                    <a:cubicBezTo>
                      <a:pt x="14" y="127"/>
                      <a:pt x="16" y="125"/>
                      <a:pt x="16" y="118"/>
                    </a:cubicBezTo>
                    <a:cubicBezTo>
                      <a:pt x="16" y="115"/>
                      <a:pt x="16" y="113"/>
                      <a:pt x="16" y="111"/>
                    </a:cubicBezTo>
                    <a:cubicBezTo>
                      <a:pt x="16" y="82"/>
                      <a:pt x="16" y="53"/>
                      <a:pt x="16" y="24"/>
                    </a:cubicBezTo>
                    <a:cubicBezTo>
                      <a:pt x="16" y="21"/>
                      <a:pt x="16" y="18"/>
                      <a:pt x="16" y="16"/>
                    </a:cubicBezTo>
                    <a:cubicBezTo>
                      <a:pt x="15" y="11"/>
                      <a:pt x="13" y="9"/>
                      <a:pt x="8" y="9"/>
                    </a:cubicBezTo>
                    <a:cubicBezTo>
                      <a:pt x="5" y="8"/>
                      <a:pt x="3" y="8"/>
                      <a:pt x="0" y="8"/>
                    </a:cubicBezTo>
                    <a:cubicBezTo>
                      <a:pt x="0" y="5"/>
                      <a:pt x="0" y="3"/>
                      <a:pt x="0" y="1"/>
                    </a:cubicBezTo>
                    <a:cubicBezTo>
                      <a:pt x="4" y="0"/>
                      <a:pt x="40" y="0"/>
                      <a:pt x="49" y="1"/>
                    </a:cubicBezTo>
                    <a:cubicBezTo>
                      <a:pt x="49" y="3"/>
                      <a:pt x="50" y="5"/>
                      <a:pt x="50" y="8"/>
                    </a:cubicBezTo>
                    <a:cubicBezTo>
                      <a:pt x="47" y="8"/>
                      <a:pt x="44" y="8"/>
                      <a:pt x="41" y="9"/>
                    </a:cubicBezTo>
                    <a:cubicBezTo>
                      <a:pt x="37" y="9"/>
                      <a:pt x="34" y="11"/>
                      <a:pt x="34" y="16"/>
                    </a:cubicBezTo>
                    <a:cubicBezTo>
                      <a:pt x="33" y="18"/>
                      <a:pt x="33" y="20"/>
                      <a:pt x="33" y="23"/>
                    </a:cubicBezTo>
                    <a:cubicBezTo>
                      <a:pt x="33" y="39"/>
                      <a:pt x="33" y="54"/>
                      <a:pt x="33" y="70"/>
                    </a:cubicBezTo>
                    <a:cubicBezTo>
                      <a:pt x="33" y="71"/>
                      <a:pt x="33" y="72"/>
                      <a:pt x="33" y="73"/>
                    </a:cubicBezTo>
                    <a:cubicBezTo>
                      <a:pt x="35" y="72"/>
                      <a:pt x="36" y="72"/>
                      <a:pt x="36" y="71"/>
                    </a:cubicBezTo>
                    <a:cubicBezTo>
                      <a:pt x="52" y="54"/>
                      <a:pt x="67" y="37"/>
                      <a:pt x="83" y="19"/>
                    </a:cubicBezTo>
                    <a:cubicBezTo>
                      <a:pt x="84" y="18"/>
                      <a:pt x="85" y="16"/>
                      <a:pt x="86" y="14"/>
                    </a:cubicBezTo>
                    <a:cubicBezTo>
                      <a:pt x="88" y="12"/>
                      <a:pt x="87" y="10"/>
                      <a:pt x="84" y="9"/>
                    </a:cubicBezTo>
                    <a:cubicBezTo>
                      <a:pt x="81" y="8"/>
                      <a:pt x="79" y="8"/>
                      <a:pt x="76" y="8"/>
                    </a:cubicBezTo>
                    <a:cubicBezTo>
                      <a:pt x="76" y="5"/>
                      <a:pt x="76" y="3"/>
                      <a:pt x="76" y="1"/>
                    </a:cubicBezTo>
                    <a:cubicBezTo>
                      <a:pt x="79" y="0"/>
                      <a:pt x="114" y="0"/>
                      <a:pt x="122" y="1"/>
                    </a:cubicBezTo>
                    <a:cubicBezTo>
                      <a:pt x="122" y="3"/>
                      <a:pt x="122" y="5"/>
                      <a:pt x="122" y="8"/>
                    </a:cubicBezTo>
                    <a:cubicBezTo>
                      <a:pt x="121" y="8"/>
                      <a:pt x="120" y="8"/>
                      <a:pt x="118" y="8"/>
                    </a:cubicBezTo>
                    <a:cubicBezTo>
                      <a:pt x="111" y="9"/>
                      <a:pt x="104" y="12"/>
                      <a:pt x="99" y="18"/>
                    </a:cubicBezTo>
                    <a:cubicBezTo>
                      <a:pt x="92" y="25"/>
                      <a:pt x="85" y="33"/>
                      <a:pt x="77" y="41"/>
                    </a:cubicBezTo>
                    <a:cubicBezTo>
                      <a:pt x="72" y="46"/>
                      <a:pt x="67" y="52"/>
                      <a:pt x="62" y="57"/>
                    </a:cubicBezTo>
                    <a:cubicBezTo>
                      <a:pt x="63" y="58"/>
                      <a:pt x="64" y="59"/>
                      <a:pt x="64" y="61"/>
                    </a:cubicBezTo>
                    <a:cubicBezTo>
                      <a:pt x="77" y="78"/>
                      <a:pt x="90" y="95"/>
                      <a:pt x="102" y="113"/>
                    </a:cubicBezTo>
                    <a:cubicBezTo>
                      <a:pt x="104" y="115"/>
                      <a:pt x="106" y="118"/>
                      <a:pt x="108" y="120"/>
                    </a:cubicBezTo>
                    <a:cubicBezTo>
                      <a:pt x="112" y="124"/>
                      <a:pt x="117" y="127"/>
                      <a:pt x="123" y="127"/>
                    </a:cubicBezTo>
                    <a:cubicBezTo>
                      <a:pt x="124" y="128"/>
                      <a:pt x="125" y="128"/>
                      <a:pt x="127" y="128"/>
                    </a:cubicBezTo>
                    <a:cubicBezTo>
                      <a:pt x="127" y="130"/>
                      <a:pt x="127" y="133"/>
                      <a:pt x="127" y="135"/>
                    </a:cubicBezTo>
                    <a:cubicBezTo>
                      <a:pt x="109" y="135"/>
                      <a:pt x="91" y="135"/>
                      <a:pt x="73" y="135"/>
                    </a:cubicBezTo>
                    <a:cubicBezTo>
                      <a:pt x="73" y="133"/>
                      <a:pt x="73" y="131"/>
                      <a:pt x="73" y="128"/>
                    </a:cubicBezTo>
                    <a:cubicBezTo>
                      <a:pt x="75" y="128"/>
                      <a:pt x="78" y="128"/>
                      <a:pt x="80" y="127"/>
                    </a:cubicBezTo>
                    <a:cubicBezTo>
                      <a:pt x="85" y="127"/>
                      <a:pt x="86" y="125"/>
                      <a:pt x="84" y="120"/>
                    </a:cubicBezTo>
                    <a:cubicBezTo>
                      <a:pt x="84" y="118"/>
                      <a:pt x="83" y="117"/>
                      <a:pt x="82" y="115"/>
                    </a:cubicBezTo>
                    <a:cubicBezTo>
                      <a:pt x="72" y="101"/>
                      <a:pt x="61" y="86"/>
                      <a:pt x="51" y="72"/>
                    </a:cubicBezTo>
                    <a:cubicBezTo>
                      <a:pt x="51" y="71"/>
                      <a:pt x="50" y="71"/>
                      <a:pt x="50" y="7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2" name="Freeform 19">
                <a:extLst>
                  <a:ext uri="{FF2B5EF4-FFF2-40B4-BE49-F238E27FC236}">
                    <a16:creationId xmlns:a16="http://schemas.microsoft.com/office/drawing/2014/main" id="{F0E374B4-1D8A-4254-9BF8-9478B61B7867}"/>
                  </a:ext>
                </a:extLst>
              </p:cNvPr>
              <p:cNvSpPr>
                <a:spLocks/>
              </p:cNvSpPr>
              <p:nvPr/>
            </p:nvSpPr>
            <p:spPr bwMode="auto">
              <a:xfrm>
                <a:off x="7278607" y="3887973"/>
                <a:ext cx="358826" cy="384457"/>
              </a:xfrm>
              <a:custGeom>
                <a:avLst/>
                <a:gdLst>
                  <a:gd name="T0" fmla="*/ 28 w 126"/>
                  <a:gd name="T1" fmla="*/ 16 h 135"/>
                  <a:gd name="T2" fmla="*/ 28 w 126"/>
                  <a:gd name="T3" fmla="*/ 20 h 135"/>
                  <a:gd name="T4" fmla="*/ 28 w 126"/>
                  <a:gd name="T5" fmla="*/ 109 h 135"/>
                  <a:gd name="T6" fmla="*/ 28 w 126"/>
                  <a:gd name="T7" fmla="*/ 119 h 135"/>
                  <a:gd name="T8" fmla="*/ 37 w 126"/>
                  <a:gd name="T9" fmla="*/ 127 h 135"/>
                  <a:gd name="T10" fmla="*/ 44 w 126"/>
                  <a:gd name="T11" fmla="*/ 128 h 135"/>
                  <a:gd name="T12" fmla="*/ 44 w 126"/>
                  <a:gd name="T13" fmla="*/ 135 h 135"/>
                  <a:gd name="T14" fmla="*/ 0 w 126"/>
                  <a:gd name="T15" fmla="*/ 135 h 135"/>
                  <a:gd name="T16" fmla="*/ 0 w 126"/>
                  <a:gd name="T17" fmla="*/ 128 h 135"/>
                  <a:gd name="T18" fmla="*/ 8 w 126"/>
                  <a:gd name="T19" fmla="*/ 127 h 135"/>
                  <a:gd name="T20" fmla="*/ 16 w 126"/>
                  <a:gd name="T21" fmla="*/ 120 h 135"/>
                  <a:gd name="T22" fmla="*/ 16 w 126"/>
                  <a:gd name="T23" fmla="*/ 113 h 135"/>
                  <a:gd name="T24" fmla="*/ 16 w 126"/>
                  <a:gd name="T25" fmla="*/ 19 h 135"/>
                  <a:gd name="T26" fmla="*/ 16 w 126"/>
                  <a:gd name="T27" fmla="*/ 15 h 135"/>
                  <a:gd name="T28" fmla="*/ 9 w 126"/>
                  <a:gd name="T29" fmla="*/ 9 h 135"/>
                  <a:gd name="T30" fmla="*/ 5 w 126"/>
                  <a:gd name="T31" fmla="*/ 8 h 135"/>
                  <a:gd name="T32" fmla="*/ 1 w 126"/>
                  <a:gd name="T33" fmla="*/ 8 h 135"/>
                  <a:gd name="T34" fmla="*/ 1 w 126"/>
                  <a:gd name="T35" fmla="*/ 1 h 135"/>
                  <a:gd name="T36" fmla="*/ 40 w 126"/>
                  <a:gd name="T37" fmla="*/ 1 h 135"/>
                  <a:gd name="T38" fmla="*/ 98 w 126"/>
                  <a:gd name="T39" fmla="*/ 100 h 135"/>
                  <a:gd name="T40" fmla="*/ 99 w 126"/>
                  <a:gd name="T41" fmla="*/ 100 h 135"/>
                  <a:gd name="T42" fmla="*/ 99 w 126"/>
                  <a:gd name="T43" fmla="*/ 96 h 135"/>
                  <a:gd name="T44" fmla="*/ 99 w 126"/>
                  <a:gd name="T45" fmla="*/ 24 h 135"/>
                  <a:gd name="T46" fmla="*/ 98 w 126"/>
                  <a:gd name="T47" fmla="*/ 16 h 135"/>
                  <a:gd name="T48" fmla="*/ 90 w 126"/>
                  <a:gd name="T49" fmla="*/ 9 h 135"/>
                  <a:gd name="T50" fmla="*/ 83 w 126"/>
                  <a:gd name="T51" fmla="*/ 8 h 135"/>
                  <a:gd name="T52" fmla="*/ 83 w 126"/>
                  <a:gd name="T53" fmla="*/ 1 h 135"/>
                  <a:gd name="T54" fmla="*/ 126 w 126"/>
                  <a:gd name="T55" fmla="*/ 1 h 135"/>
                  <a:gd name="T56" fmla="*/ 126 w 126"/>
                  <a:gd name="T57" fmla="*/ 8 h 135"/>
                  <a:gd name="T58" fmla="*/ 119 w 126"/>
                  <a:gd name="T59" fmla="*/ 9 h 135"/>
                  <a:gd name="T60" fmla="*/ 111 w 126"/>
                  <a:gd name="T61" fmla="*/ 16 h 135"/>
                  <a:gd name="T62" fmla="*/ 110 w 126"/>
                  <a:gd name="T63" fmla="*/ 27 h 135"/>
                  <a:gd name="T64" fmla="*/ 110 w 126"/>
                  <a:gd name="T65" fmla="*/ 129 h 135"/>
                  <a:gd name="T66" fmla="*/ 110 w 126"/>
                  <a:gd name="T67" fmla="*/ 135 h 135"/>
                  <a:gd name="T68" fmla="*/ 99 w 126"/>
                  <a:gd name="T69" fmla="*/ 135 h 135"/>
                  <a:gd name="T70" fmla="*/ 29 w 126"/>
                  <a:gd name="T71" fmla="*/ 15 h 135"/>
                  <a:gd name="T72" fmla="*/ 28 w 126"/>
                  <a:gd name="T73" fmla="*/ 1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6" h="135">
                    <a:moveTo>
                      <a:pt x="28" y="16"/>
                    </a:moveTo>
                    <a:cubicBezTo>
                      <a:pt x="28" y="17"/>
                      <a:pt x="28" y="19"/>
                      <a:pt x="28" y="20"/>
                    </a:cubicBezTo>
                    <a:cubicBezTo>
                      <a:pt x="28" y="50"/>
                      <a:pt x="28" y="79"/>
                      <a:pt x="28" y="109"/>
                    </a:cubicBezTo>
                    <a:cubicBezTo>
                      <a:pt x="28" y="112"/>
                      <a:pt x="28" y="115"/>
                      <a:pt x="28" y="119"/>
                    </a:cubicBezTo>
                    <a:cubicBezTo>
                      <a:pt x="29" y="124"/>
                      <a:pt x="31" y="126"/>
                      <a:pt x="37" y="127"/>
                    </a:cubicBezTo>
                    <a:cubicBezTo>
                      <a:pt x="39" y="127"/>
                      <a:pt x="41" y="128"/>
                      <a:pt x="44" y="128"/>
                    </a:cubicBezTo>
                    <a:cubicBezTo>
                      <a:pt x="44" y="130"/>
                      <a:pt x="44" y="133"/>
                      <a:pt x="44" y="135"/>
                    </a:cubicBezTo>
                    <a:cubicBezTo>
                      <a:pt x="29" y="135"/>
                      <a:pt x="15" y="135"/>
                      <a:pt x="0" y="135"/>
                    </a:cubicBezTo>
                    <a:cubicBezTo>
                      <a:pt x="0" y="133"/>
                      <a:pt x="0" y="131"/>
                      <a:pt x="0" y="128"/>
                    </a:cubicBezTo>
                    <a:cubicBezTo>
                      <a:pt x="3" y="128"/>
                      <a:pt x="5" y="127"/>
                      <a:pt x="8" y="127"/>
                    </a:cubicBezTo>
                    <a:cubicBezTo>
                      <a:pt x="12" y="127"/>
                      <a:pt x="15" y="124"/>
                      <a:pt x="16" y="120"/>
                    </a:cubicBezTo>
                    <a:cubicBezTo>
                      <a:pt x="16" y="118"/>
                      <a:pt x="16" y="115"/>
                      <a:pt x="16" y="113"/>
                    </a:cubicBezTo>
                    <a:cubicBezTo>
                      <a:pt x="16" y="82"/>
                      <a:pt x="16" y="50"/>
                      <a:pt x="16" y="19"/>
                    </a:cubicBezTo>
                    <a:cubicBezTo>
                      <a:pt x="16" y="18"/>
                      <a:pt x="16" y="17"/>
                      <a:pt x="16" y="15"/>
                    </a:cubicBezTo>
                    <a:cubicBezTo>
                      <a:pt x="16" y="11"/>
                      <a:pt x="14" y="9"/>
                      <a:pt x="9" y="9"/>
                    </a:cubicBezTo>
                    <a:cubicBezTo>
                      <a:pt x="8" y="8"/>
                      <a:pt x="7" y="8"/>
                      <a:pt x="5" y="8"/>
                    </a:cubicBezTo>
                    <a:cubicBezTo>
                      <a:pt x="4" y="8"/>
                      <a:pt x="2" y="8"/>
                      <a:pt x="1" y="8"/>
                    </a:cubicBezTo>
                    <a:cubicBezTo>
                      <a:pt x="1" y="5"/>
                      <a:pt x="1" y="3"/>
                      <a:pt x="1" y="1"/>
                    </a:cubicBezTo>
                    <a:cubicBezTo>
                      <a:pt x="14" y="1"/>
                      <a:pt x="27" y="1"/>
                      <a:pt x="40" y="1"/>
                    </a:cubicBezTo>
                    <a:cubicBezTo>
                      <a:pt x="59" y="34"/>
                      <a:pt x="79" y="67"/>
                      <a:pt x="98" y="100"/>
                    </a:cubicBezTo>
                    <a:cubicBezTo>
                      <a:pt x="98" y="100"/>
                      <a:pt x="99" y="100"/>
                      <a:pt x="99" y="100"/>
                    </a:cubicBezTo>
                    <a:cubicBezTo>
                      <a:pt x="99" y="99"/>
                      <a:pt x="99" y="97"/>
                      <a:pt x="99" y="96"/>
                    </a:cubicBezTo>
                    <a:cubicBezTo>
                      <a:pt x="99" y="72"/>
                      <a:pt x="99" y="48"/>
                      <a:pt x="99" y="24"/>
                    </a:cubicBezTo>
                    <a:cubicBezTo>
                      <a:pt x="99" y="21"/>
                      <a:pt x="99" y="19"/>
                      <a:pt x="98" y="16"/>
                    </a:cubicBezTo>
                    <a:cubicBezTo>
                      <a:pt x="97" y="12"/>
                      <a:pt x="94" y="9"/>
                      <a:pt x="90" y="9"/>
                    </a:cubicBezTo>
                    <a:cubicBezTo>
                      <a:pt x="88" y="8"/>
                      <a:pt x="86" y="8"/>
                      <a:pt x="83" y="8"/>
                    </a:cubicBezTo>
                    <a:cubicBezTo>
                      <a:pt x="83" y="5"/>
                      <a:pt x="83" y="3"/>
                      <a:pt x="83" y="1"/>
                    </a:cubicBezTo>
                    <a:cubicBezTo>
                      <a:pt x="87" y="0"/>
                      <a:pt x="115" y="0"/>
                      <a:pt x="126" y="1"/>
                    </a:cubicBezTo>
                    <a:cubicBezTo>
                      <a:pt x="126" y="3"/>
                      <a:pt x="126" y="5"/>
                      <a:pt x="126" y="8"/>
                    </a:cubicBezTo>
                    <a:cubicBezTo>
                      <a:pt x="124" y="8"/>
                      <a:pt x="122" y="8"/>
                      <a:pt x="119" y="9"/>
                    </a:cubicBezTo>
                    <a:cubicBezTo>
                      <a:pt x="115" y="9"/>
                      <a:pt x="112" y="12"/>
                      <a:pt x="111" y="16"/>
                    </a:cubicBezTo>
                    <a:cubicBezTo>
                      <a:pt x="111" y="20"/>
                      <a:pt x="110" y="23"/>
                      <a:pt x="110" y="27"/>
                    </a:cubicBezTo>
                    <a:cubicBezTo>
                      <a:pt x="110" y="61"/>
                      <a:pt x="110" y="95"/>
                      <a:pt x="110" y="129"/>
                    </a:cubicBezTo>
                    <a:cubicBezTo>
                      <a:pt x="110" y="131"/>
                      <a:pt x="110" y="133"/>
                      <a:pt x="110" y="135"/>
                    </a:cubicBezTo>
                    <a:cubicBezTo>
                      <a:pt x="106" y="135"/>
                      <a:pt x="103" y="135"/>
                      <a:pt x="99" y="135"/>
                    </a:cubicBezTo>
                    <a:cubicBezTo>
                      <a:pt x="76" y="95"/>
                      <a:pt x="52" y="55"/>
                      <a:pt x="29" y="15"/>
                    </a:cubicBezTo>
                    <a:cubicBezTo>
                      <a:pt x="28" y="15"/>
                      <a:pt x="28" y="15"/>
                      <a:pt x="28" y="16"/>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3" name="Freeform 20">
                <a:extLst>
                  <a:ext uri="{FF2B5EF4-FFF2-40B4-BE49-F238E27FC236}">
                    <a16:creationId xmlns:a16="http://schemas.microsoft.com/office/drawing/2014/main" id="{AFBC22B1-E0E5-491D-8D3A-0CADD301B3F1}"/>
                  </a:ext>
                </a:extLst>
              </p:cNvPr>
              <p:cNvSpPr>
                <a:spLocks/>
              </p:cNvSpPr>
              <p:nvPr/>
            </p:nvSpPr>
            <p:spPr bwMode="auto">
              <a:xfrm>
                <a:off x="8233341" y="3887973"/>
                <a:ext cx="352419" cy="384457"/>
              </a:xfrm>
              <a:custGeom>
                <a:avLst/>
                <a:gdLst>
                  <a:gd name="T0" fmla="*/ 0 w 124"/>
                  <a:gd name="T1" fmla="*/ 8 h 135"/>
                  <a:gd name="T2" fmla="*/ 0 w 124"/>
                  <a:gd name="T3" fmla="*/ 1 h 135"/>
                  <a:gd name="T4" fmla="*/ 105 w 124"/>
                  <a:gd name="T5" fmla="*/ 1 h 135"/>
                  <a:gd name="T6" fmla="*/ 117 w 124"/>
                  <a:gd name="T7" fmla="*/ 35 h 135"/>
                  <a:gd name="T8" fmla="*/ 110 w 124"/>
                  <a:gd name="T9" fmla="*/ 39 h 135"/>
                  <a:gd name="T10" fmla="*/ 107 w 124"/>
                  <a:gd name="T11" fmla="*/ 33 h 135"/>
                  <a:gd name="T12" fmla="*/ 78 w 124"/>
                  <a:gd name="T13" fmla="*/ 11 h 135"/>
                  <a:gd name="T14" fmla="*/ 34 w 124"/>
                  <a:gd name="T15" fmla="*/ 11 h 135"/>
                  <a:gd name="T16" fmla="*/ 34 w 124"/>
                  <a:gd name="T17" fmla="*/ 61 h 135"/>
                  <a:gd name="T18" fmla="*/ 55 w 124"/>
                  <a:gd name="T19" fmla="*/ 60 h 135"/>
                  <a:gd name="T20" fmla="*/ 69 w 124"/>
                  <a:gd name="T21" fmla="*/ 45 h 135"/>
                  <a:gd name="T22" fmla="*/ 70 w 124"/>
                  <a:gd name="T23" fmla="*/ 36 h 135"/>
                  <a:gd name="T24" fmla="*/ 78 w 124"/>
                  <a:gd name="T25" fmla="*/ 36 h 135"/>
                  <a:gd name="T26" fmla="*/ 78 w 124"/>
                  <a:gd name="T27" fmla="*/ 95 h 135"/>
                  <a:gd name="T28" fmla="*/ 74 w 124"/>
                  <a:gd name="T29" fmla="*/ 95 h 135"/>
                  <a:gd name="T30" fmla="*/ 70 w 124"/>
                  <a:gd name="T31" fmla="*/ 95 h 135"/>
                  <a:gd name="T32" fmla="*/ 70 w 124"/>
                  <a:gd name="T33" fmla="*/ 88 h 135"/>
                  <a:gd name="T34" fmla="*/ 68 w 124"/>
                  <a:gd name="T35" fmla="*/ 81 h 135"/>
                  <a:gd name="T36" fmla="*/ 58 w 124"/>
                  <a:gd name="T37" fmla="*/ 71 h 135"/>
                  <a:gd name="T38" fmla="*/ 34 w 124"/>
                  <a:gd name="T39" fmla="*/ 70 h 135"/>
                  <a:gd name="T40" fmla="*/ 33 w 124"/>
                  <a:gd name="T41" fmla="*/ 74 h 135"/>
                  <a:gd name="T42" fmla="*/ 33 w 124"/>
                  <a:gd name="T43" fmla="*/ 115 h 135"/>
                  <a:gd name="T44" fmla="*/ 43 w 124"/>
                  <a:gd name="T45" fmla="*/ 125 h 135"/>
                  <a:gd name="T46" fmla="*/ 69 w 124"/>
                  <a:gd name="T47" fmla="*/ 125 h 135"/>
                  <a:gd name="T48" fmla="*/ 112 w 124"/>
                  <a:gd name="T49" fmla="*/ 97 h 135"/>
                  <a:gd name="T50" fmla="*/ 115 w 124"/>
                  <a:gd name="T51" fmla="*/ 90 h 135"/>
                  <a:gd name="T52" fmla="*/ 124 w 124"/>
                  <a:gd name="T53" fmla="*/ 93 h 135"/>
                  <a:gd name="T54" fmla="*/ 109 w 124"/>
                  <a:gd name="T55" fmla="*/ 135 h 135"/>
                  <a:gd name="T56" fmla="*/ 0 w 124"/>
                  <a:gd name="T57" fmla="*/ 135 h 135"/>
                  <a:gd name="T58" fmla="*/ 0 w 124"/>
                  <a:gd name="T59" fmla="*/ 128 h 135"/>
                  <a:gd name="T60" fmla="*/ 8 w 124"/>
                  <a:gd name="T61" fmla="*/ 127 h 135"/>
                  <a:gd name="T62" fmla="*/ 15 w 124"/>
                  <a:gd name="T63" fmla="*/ 120 h 135"/>
                  <a:gd name="T64" fmla="*/ 16 w 124"/>
                  <a:gd name="T65" fmla="*/ 113 h 135"/>
                  <a:gd name="T66" fmla="*/ 16 w 124"/>
                  <a:gd name="T67" fmla="*/ 21 h 135"/>
                  <a:gd name="T68" fmla="*/ 16 w 124"/>
                  <a:gd name="T69" fmla="*/ 16 h 135"/>
                  <a:gd name="T70" fmla="*/ 8 w 124"/>
                  <a:gd name="T71" fmla="*/ 9 h 135"/>
                  <a:gd name="T72" fmla="*/ 4 w 124"/>
                  <a:gd name="T73" fmla="*/ 8 h 135"/>
                  <a:gd name="T74" fmla="*/ 0 w 124"/>
                  <a:gd name="T75" fmla="*/ 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4" h="135">
                    <a:moveTo>
                      <a:pt x="0" y="8"/>
                    </a:moveTo>
                    <a:cubicBezTo>
                      <a:pt x="0" y="5"/>
                      <a:pt x="0" y="3"/>
                      <a:pt x="0" y="1"/>
                    </a:cubicBezTo>
                    <a:cubicBezTo>
                      <a:pt x="3" y="0"/>
                      <a:pt x="98" y="0"/>
                      <a:pt x="105" y="1"/>
                    </a:cubicBezTo>
                    <a:cubicBezTo>
                      <a:pt x="109" y="12"/>
                      <a:pt x="113" y="24"/>
                      <a:pt x="117" y="35"/>
                    </a:cubicBezTo>
                    <a:cubicBezTo>
                      <a:pt x="115" y="37"/>
                      <a:pt x="112" y="38"/>
                      <a:pt x="110" y="39"/>
                    </a:cubicBezTo>
                    <a:cubicBezTo>
                      <a:pt x="109" y="36"/>
                      <a:pt x="108" y="35"/>
                      <a:pt x="107" y="33"/>
                    </a:cubicBezTo>
                    <a:cubicBezTo>
                      <a:pt x="101" y="20"/>
                      <a:pt x="92" y="13"/>
                      <a:pt x="78" y="11"/>
                    </a:cubicBezTo>
                    <a:cubicBezTo>
                      <a:pt x="63" y="10"/>
                      <a:pt x="48" y="11"/>
                      <a:pt x="34" y="11"/>
                    </a:cubicBezTo>
                    <a:cubicBezTo>
                      <a:pt x="33" y="15"/>
                      <a:pt x="33" y="55"/>
                      <a:pt x="34" y="61"/>
                    </a:cubicBezTo>
                    <a:cubicBezTo>
                      <a:pt x="41" y="61"/>
                      <a:pt x="48" y="61"/>
                      <a:pt x="55" y="60"/>
                    </a:cubicBezTo>
                    <a:cubicBezTo>
                      <a:pt x="64" y="59"/>
                      <a:pt x="68" y="54"/>
                      <a:pt x="69" y="45"/>
                    </a:cubicBezTo>
                    <a:cubicBezTo>
                      <a:pt x="70" y="42"/>
                      <a:pt x="70" y="39"/>
                      <a:pt x="70" y="36"/>
                    </a:cubicBezTo>
                    <a:cubicBezTo>
                      <a:pt x="73" y="36"/>
                      <a:pt x="75" y="36"/>
                      <a:pt x="78" y="36"/>
                    </a:cubicBezTo>
                    <a:cubicBezTo>
                      <a:pt x="78" y="56"/>
                      <a:pt x="78" y="75"/>
                      <a:pt x="78" y="95"/>
                    </a:cubicBezTo>
                    <a:cubicBezTo>
                      <a:pt x="77" y="95"/>
                      <a:pt x="76" y="95"/>
                      <a:pt x="74" y="95"/>
                    </a:cubicBezTo>
                    <a:cubicBezTo>
                      <a:pt x="73" y="95"/>
                      <a:pt x="72" y="95"/>
                      <a:pt x="70" y="95"/>
                    </a:cubicBezTo>
                    <a:cubicBezTo>
                      <a:pt x="70" y="93"/>
                      <a:pt x="70" y="90"/>
                      <a:pt x="70" y="88"/>
                    </a:cubicBezTo>
                    <a:cubicBezTo>
                      <a:pt x="69" y="86"/>
                      <a:pt x="69" y="83"/>
                      <a:pt x="68" y="81"/>
                    </a:cubicBezTo>
                    <a:cubicBezTo>
                      <a:pt x="67" y="75"/>
                      <a:pt x="64" y="72"/>
                      <a:pt x="58" y="71"/>
                    </a:cubicBezTo>
                    <a:cubicBezTo>
                      <a:pt x="50" y="69"/>
                      <a:pt x="42" y="70"/>
                      <a:pt x="34" y="70"/>
                    </a:cubicBezTo>
                    <a:cubicBezTo>
                      <a:pt x="33" y="72"/>
                      <a:pt x="33" y="73"/>
                      <a:pt x="33" y="74"/>
                    </a:cubicBezTo>
                    <a:cubicBezTo>
                      <a:pt x="33" y="88"/>
                      <a:pt x="33" y="102"/>
                      <a:pt x="33" y="115"/>
                    </a:cubicBezTo>
                    <a:cubicBezTo>
                      <a:pt x="33" y="124"/>
                      <a:pt x="34" y="125"/>
                      <a:pt x="43" y="125"/>
                    </a:cubicBezTo>
                    <a:cubicBezTo>
                      <a:pt x="52" y="125"/>
                      <a:pt x="60" y="125"/>
                      <a:pt x="69" y="125"/>
                    </a:cubicBezTo>
                    <a:cubicBezTo>
                      <a:pt x="89" y="125"/>
                      <a:pt x="104" y="115"/>
                      <a:pt x="112" y="97"/>
                    </a:cubicBezTo>
                    <a:cubicBezTo>
                      <a:pt x="113" y="95"/>
                      <a:pt x="114" y="93"/>
                      <a:pt x="115" y="90"/>
                    </a:cubicBezTo>
                    <a:cubicBezTo>
                      <a:pt x="118" y="91"/>
                      <a:pt x="121" y="92"/>
                      <a:pt x="124" y="93"/>
                    </a:cubicBezTo>
                    <a:cubicBezTo>
                      <a:pt x="119" y="108"/>
                      <a:pt x="114" y="121"/>
                      <a:pt x="109" y="135"/>
                    </a:cubicBezTo>
                    <a:cubicBezTo>
                      <a:pt x="73" y="135"/>
                      <a:pt x="37" y="135"/>
                      <a:pt x="0" y="135"/>
                    </a:cubicBezTo>
                    <a:cubicBezTo>
                      <a:pt x="0" y="133"/>
                      <a:pt x="0" y="131"/>
                      <a:pt x="0" y="128"/>
                    </a:cubicBezTo>
                    <a:cubicBezTo>
                      <a:pt x="3" y="128"/>
                      <a:pt x="6" y="128"/>
                      <a:pt x="8" y="127"/>
                    </a:cubicBezTo>
                    <a:cubicBezTo>
                      <a:pt x="13" y="126"/>
                      <a:pt x="15" y="125"/>
                      <a:pt x="15" y="120"/>
                    </a:cubicBezTo>
                    <a:cubicBezTo>
                      <a:pt x="16" y="118"/>
                      <a:pt x="16" y="115"/>
                      <a:pt x="16" y="113"/>
                    </a:cubicBezTo>
                    <a:cubicBezTo>
                      <a:pt x="16" y="82"/>
                      <a:pt x="16" y="52"/>
                      <a:pt x="16" y="21"/>
                    </a:cubicBezTo>
                    <a:cubicBezTo>
                      <a:pt x="16" y="20"/>
                      <a:pt x="16" y="18"/>
                      <a:pt x="16" y="16"/>
                    </a:cubicBezTo>
                    <a:cubicBezTo>
                      <a:pt x="15" y="11"/>
                      <a:pt x="13" y="9"/>
                      <a:pt x="8" y="9"/>
                    </a:cubicBezTo>
                    <a:cubicBezTo>
                      <a:pt x="7" y="9"/>
                      <a:pt x="6" y="8"/>
                      <a:pt x="4" y="8"/>
                    </a:cubicBezTo>
                    <a:cubicBezTo>
                      <a:pt x="3" y="8"/>
                      <a:pt x="2" y="8"/>
                      <a:pt x="0" y="8"/>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4" name="Freeform 21">
                <a:extLst>
                  <a:ext uri="{FF2B5EF4-FFF2-40B4-BE49-F238E27FC236}">
                    <a16:creationId xmlns:a16="http://schemas.microsoft.com/office/drawing/2014/main" id="{52A94EBF-BEA5-40C1-BA72-F097DF0149EB}"/>
                  </a:ext>
                </a:extLst>
              </p:cNvPr>
              <p:cNvSpPr>
                <a:spLocks/>
              </p:cNvSpPr>
              <p:nvPr/>
            </p:nvSpPr>
            <p:spPr bwMode="auto">
              <a:xfrm>
                <a:off x="4949441" y="3891177"/>
                <a:ext cx="352419" cy="381253"/>
              </a:xfrm>
              <a:custGeom>
                <a:avLst/>
                <a:gdLst>
                  <a:gd name="T0" fmla="*/ 33 w 123"/>
                  <a:gd name="T1" fmla="*/ 60 h 134"/>
                  <a:gd name="T2" fmla="*/ 55 w 123"/>
                  <a:gd name="T3" fmla="*/ 59 h 134"/>
                  <a:gd name="T4" fmla="*/ 68 w 123"/>
                  <a:gd name="T5" fmla="*/ 45 h 134"/>
                  <a:gd name="T6" fmla="*/ 70 w 123"/>
                  <a:gd name="T7" fmla="*/ 35 h 134"/>
                  <a:gd name="T8" fmla="*/ 77 w 123"/>
                  <a:gd name="T9" fmla="*/ 35 h 134"/>
                  <a:gd name="T10" fmla="*/ 77 w 123"/>
                  <a:gd name="T11" fmla="*/ 94 h 134"/>
                  <a:gd name="T12" fmla="*/ 75 w 123"/>
                  <a:gd name="T13" fmla="*/ 94 h 134"/>
                  <a:gd name="T14" fmla="*/ 70 w 123"/>
                  <a:gd name="T15" fmla="*/ 94 h 134"/>
                  <a:gd name="T16" fmla="*/ 69 w 123"/>
                  <a:gd name="T17" fmla="*/ 83 h 134"/>
                  <a:gd name="T18" fmla="*/ 54 w 123"/>
                  <a:gd name="T19" fmla="*/ 69 h 134"/>
                  <a:gd name="T20" fmla="*/ 33 w 123"/>
                  <a:gd name="T21" fmla="*/ 69 h 134"/>
                  <a:gd name="T22" fmla="*/ 33 w 123"/>
                  <a:gd name="T23" fmla="*/ 73 h 134"/>
                  <a:gd name="T24" fmla="*/ 33 w 123"/>
                  <a:gd name="T25" fmla="*/ 114 h 134"/>
                  <a:gd name="T26" fmla="*/ 43 w 123"/>
                  <a:gd name="T27" fmla="*/ 124 h 134"/>
                  <a:gd name="T28" fmla="*/ 68 w 123"/>
                  <a:gd name="T29" fmla="*/ 124 h 134"/>
                  <a:gd name="T30" fmla="*/ 112 w 123"/>
                  <a:gd name="T31" fmla="*/ 96 h 134"/>
                  <a:gd name="T32" fmla="*/ 115 w 123"/>
                  <a:gd name="T33" fmla="*/ 90 h 134"/>
                  <a:gd name="T34" fmla="*/ 115 w 123"/>
                  <a:gd name="T35" fmla="*/ 90 h 134"/>
                  <a:gd name="T36" fmla="*/ 123 w 123"/>
                  <a:gd name="T37" fmla="*/ 92 h 134"/>
                  <a:gd name="T38" fmla="*/ 109 w 123"/>
                  <a:gd name="T39" fmla="*/ 134 h 134"/>
                  <a:gd name="T40" fmla="*/ 0 w 123"/>
                  <a:gd name="T41" fmla="*/ 134 h 134"/>
                  <a:gd name="T42" fmla="*/ 0 w 123"/>
                  <a:gd name="T43" fmla="*/ 127 h 134"/>
                  <a:gd name="T44" fmla="*/ 8 w 123"/>
                  <a:gd name="T45" fmla="*/ 126 h 134"/>
                  <a:gd name="T46" fmla="*/ 15 w 123"/>
                  <a:gd name="T47" fmla="*/ 120 h 134"/>
                  <a:gd name="T48" fmla="*/ 16 w 123"/>
                  <a:gd name="T49" fmla="*/ 113 h 134"/>
                  <a:gd name="T50" fmla="*/ 16 w 123"/>
                  <a:gd name="T51" fmla="*/ 20 h 134"/>
                  <a:gd name="T52" fmla="*/ 5 w 123"/>
                  <a:gd name="T53" fmla="*/ 7 h 134"/>
                  <a:gd name="T54" fmla="*/ 0 w 123"/>
                  <a:gd name="T55" fmla="*/ 7 h 134"/>
                  <a:gd name="T56" fmla="*/ 0 w 123"/>
                  <a:gd name="T57" fmla="*/ 0 h 134"/>
                  <a:gd name="T58" fmla="*/ 105 w 123"/>
                  <a:gd name="T59" fmla="*/ 0 h 134"/>
                  <a:gd name="T60" fmla="*/ 117 w 123"/>
                  <a:gd name="T61" fmla="*/ 35 h 134"/>
                  <a:gd name="T62" fmla="*/ 109 w 123"/>
                  <a:gd name="T63" fmla="*/ 38 h 134"/>
                  <a:gd name="T64" fmla="*/ 107 w 123"/>
                  <a:gd name="T65" fmla="*/ 34 h 134"/>
                  <a:gd name="T66" fmla="*/ 105 w 123"/>
                  <a:gd name="T67" fmla="*/ 29 h 134"/>
                  <a:gd name="T68" fmla="*/ 78 w 123"/>
                  <a:gd name="T69" fmla="*/ 11 h 134"/>
                  <a:gd name="T70" fmla="*/ 42 w 123"/>
                  <a:gd name="T71" fmla="*/ 10 h 134"/>
                  <a:gd name="T72" fmla="*/ 33 w 123"/>
                  <a:gd name="T73" fmla="*/ 10 h 134"/>
                  <a:gd name="T74" fmla="*/ 33 w 123"/>
                  <a:gd name="T75" fmla="*/ 6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3" h="134">
                    <a:moveTo>
                      <a:pt x="33" y="60"/>
                    </a:moveTo>
                    <a:cubicBezTo>
                      <a:pt x="41" y="60"/>
                      <a:pt x="48" y="61"/>
                      <a:pt x="55" y="59"/>
                    </a:cubicBezTo>
                    <a:cubicBezTo>
                      <a:pt x="63" y="57"/>
                      <a:pt x="67" y="53"/>
                      <a:pt x="68" y="45"/>
                    </a:cubicBezTo>
                    <a:cubicBezTo>
                      <a:pt x="69" y="42"/>
                      <a:pt x="69" y="39"/>
                      <a:pt x="70" y="35"/>
                    </a:cubicBezTo>
                    <a:cubicBezTo>
                      <a:pt x="72" y="35"/>
                      <a:pt x="75" y="35"/>
                      <a:pt x="77" y="35"/>
                    </a:cubicBezTo>
                    <a:cubicBezTo>
                      <a:pt x="77" y="55"/>
                      <a:pt x="77" y="74"/>
                      <a:pt x="77" y="94"/>
                    </a:cubicBezTo>
                    <a:cubicBezTo>
                      <a:pt x="76" y="94"/>
                      <a:pt x="75" y="94"/>
                      <a:pt x="75" y="94"/>
                    </a:cubicBezTo>
                    <a:cubicBezTo>
                      <a:pt x="73" y="94"/>
                      <a:pt x="71" y="94"/>
                      <a:pt x="70" y="94"/>
                    </a:cubicBezTo>
                    <a:cubicBezTo>
                      <a:pt x="69" y="90"/>
                      <a:pt x="69" y="86"/>
                      <a:pt x="69" y="83"/>
                    </a:cubicBezTo>
                    <a:cubicBezTo>
                      <a:pt x="67" y="74"/>
                      <a:pt x="63" y="70"/>
                      <a:pt x="54" y="69"/>
                    </a:cubicBezTo>
                    <a:cubicBezTo>
                      <a:pt x="47" y="69"/>
                      <a:pt x="40" y="69"/>
                      <a:pt x="33" y="69"/>
                    </a:cubicBezTo>
                    <a:cubicBezTo>
                      <a:pt x="33" y="71"/>
                      <a:pt x="33" y="72"/>
                      <a:pt x="33" y="73"/>
                    </a:cubicBezTo>
                    <a:cubicBezTo>
                      <a:pt x="33" y="87"/>
                      <a:pt x="33" y="101"/>
                      <a:pt x="33" y="114"/>
                    </a:cubicBezTo>
                    <a:cubicBezTo>
                      <a:pt x="33" y="123"/>
                      <a:pt x="34" y="124"/>
                      <a:pt x="43" y="124"/>
                    </a:cubicBezTo>
                    <a:cubicBezTo>
                      <a:pt x="51" y="124"/>
                      <a:pt x="60" y="124"/>
                      <a:pt x="68" y="124"/>
                    </a:cubicBezTo>
                    <a:cubicBezTo>
                      <a:pt x="89" y="124"/>
                      <a:pt x="103" y="114"/>
                      <a:pt x="112" y="96"/>
                    </a:cubicBezTo>
                    <a:cubicBezTo>
                      <a:pt x="113" y="94"/>
                      <a:pt x="114" y="92"/>
                      <a:pt x="115" y="90"/>
                    </a:cubicBezTo>
                    <a:cubicBezTo>
                      <a:pt x="115" y="90"/>
                      <a:pt x="115" y="90"/>
                      <a:pt x="115" y="90"/>
                    </a:cubicBezTo>
                    <a:cubicBezTo>
                      <a:pt x="118" y="90"/>
                      <a:pt x="120" y="91"/>
                      <a:pt x="123" y="92"/>
                    </a:cubicBezTo>
                    <a:cubicBezTo>
                      <a:pt x="118" y="107"/>
                      <a:pt x="113" y="120"/>
                      <a:pt x="109" y="134"/>
                    </a:cubicBezTo>
                    <a:cubicBezTo>
                      <a:pt x="72" y="134"/>
                      <a:pt x="36" y="134"/>
                      <a:pt x="0" y="134"/>
                    </a:cubicBezTo>
                    <a:cubicBezTo>
                      <a:pt x="0" y="132"/>
                      <a:pt x="0" y="130"/>
                      <a:pt x="0" y="127"/>
                    </a:cubicBezTo>
                    <a:cubicBezTo>
                      <a:pt x="2" y="127"/>
                      <a:pt x="5" y="126"/>
                      <a:pt x="8" y="126"/>
                    </a:cubicBezTo>
                    <a:cubicBezTo>
                      <a:pt x="12" y="126"/>
                      <a:pt x="14" y="124"/>
                      <a:pt x="15" y="120"/>
                    </a:cubicBezTo>
                    <a:cubicBezTo>
                      <a:pt x="15" y="118"/>
                      <a:pt x="16" y="115"/>
                      <a:pt x="16" y="113"/>
                    </a:cubicBezTo>
                    <a:cubicBezTo>
                      <a:pt x="16" y="82"/>
                      <a:pt x="16" y="51"/>
                      <a:pt x="16" y="20"/>
                    </a:cubicBezTo>
                    <a:cubicBezTo>
                      <a:pt x="16" y="10"/>
                      <a:pt x="14" y="8"/>
                      <a:pt x="5" y="7"/>
                    </a:cubicBezTo>
                    <a:cubicBezTo>
                      <a:pt x="3" y="7"/>
                      <a:pt x="1" y="7"/>
                      <a:pt x="0" y="7"/>
                    </a:cubicBezTo>
                    <a:cubicBezTo>
                      <a:pt x="0" y="4"/>
                      <a:pt x="0" y="2"/>
                      <a:pt x="0" y="0"/>
                    </a:cubicBezTo>
                    <a:cubicBezTo>
                      <a:pt x="34" y="0"/>
                      <a:pt x="69" y="0"/>
                      <a:pt x="105" y="0"/>
                    </a:cubicBezTo>
                    <a:cubicBezTo>
                      <a:pt x="109" y="11"/>
                      <a:pt x="112" y="22"/>
                      <a:pt x="117" y="35"/>
                    </a:cubicBezTo>
                    <a:cubicBezTo>
                      <a:pt x="114" y="36"/>
                      <a:pt x="112" y="37"/>
                      <a:pt x="109" y="38"/>
                    </a:cubicBezTo>
                    <a:cubicBezTo>
                      <a:pt x="108" y="36"/>
                      <a:pt x="108" y="35"/>
                      <a:pt x="107" y="34"/>
                    </a:cubicBezTo>
                    <a:cubicBezTo>
                      <a:pt x="107" y="32"/>
                      <a:pt x="106" y="31"/>
                      <a:pt x="105" y="29"/>
                    </a:cubicBezTo>
                    <a:cubicBezTo>
                      <a:pt x="100" y="18"/>
                      <a:pt x="90" y="11"/>
                      <a:pt x="78" y="11"/>
                    </a:cubicBezTo>
                    <a:cubicBezTo>
                      <a:pt x="66" y="10"/>
                      <a:pt x="54" y="10"/>
                      <a:pt x="42" y="10"/>
                    </a:cubicBezTo>
                    <a:cubicBezTo>
                      <a:pt x="39" y="10"/>
                      <a:pt x="36" y="10"/>
                      <a:pt x="33" y="10"/>
                    </a:cubicBezTo>
                    <a:cubicBezTo>
                      <a:pt x="33" y="26"/>
                      <a:pt x="33" y="43"/>
                      <a:pt x="33" y="6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5" name="Freeform 22">
                <a:extLst>
                  <a:ext uri="{FF2B5EF4-FFF2-40B4-BE49-F238E27FC236}">
                    <a16:creationId xmlns:a16="http://schemas.microsoft.com/office/drawing/2014/main" id="{13446D84-1439-4CA9-B653-7FB33B0DC865}"/>
                  </a:ext>
                </a:extLst>
              </p:cNvPr>
              <p:cNvSpPr>
                <a:spLocks/>
              </p:cNvSpPr>
              <p:nvPr/>
            </p:nvSpPr>
            <p:spPr bwMode="auto">
              <a:xfrm>
                <a:off x="5897767" y="3891177"/>
                <a:ext cx="358826" cy="381253"/>
              </a:xfrm>
              <a:custGeom>
                <a:avLst/>
                <a:gdLst>
                  <a:gd name="T0" fmla="*/ 43 w 126"/>
                  <a:gd name="T1" fmla="*/ 134 h 134"/>
                  <a:gd name="T2" fmla="*/ 0 w 126"/>
                  <a:gd name="T3" fmla="*/ 134 h 134"/>
                  <a:gd name="T4" fmla="*/ 0 w 126"/>
                  <a:gd name="T5" fmla="*/ 127 h 134"/>
                  <a:gd name="T6" fmla="*/ 7 w 126"/>
                  <a:gd name="T7" fmla="*/ 126 h 134"/>
                  <a:gd name="T8" fmla="*/ 16 w 126"/>
                  <a:gd name="T9" fmla="*/ 118 h 134"/>
                  <a:gd name="T10" fmla="*/ 16 w 126"/>
                  <a:gd name="T11" fmla="*/ 110 h 134"/>
                  <a:gd name="T12" fmla="*/ 16 w 126"/>
                  <a:gd name="T13" fmla="*/ 18 h 134"/>
                  <a:gd name="T14" fmla="*/ 5 w 126"/>
                  <a:gd name="T15" fmla="*/ 7 h 134"/>
                  <a:gd name="T16" fmla="*/ 0 w 126"/>
                  <a:gd name="T17" fmla="*/ 7 h 134"/>
                  <a:gd name="T18" fmla="*/ 0 w 126"/>
                  <a:gd name="T19" fmla="*/ 0 h 134"/>
                  <a:gd name="T20" fmla="*/ 40 w 126"/>
                  <a:gd name="T21" fmla="*/ 0 h 134"/>
                  <a:gd name="T22" fmla="*/ 98 w 126"/>
                  <a:gd name="T23" fmla="*/ 100 h 134"/>
                  <a:gd name="T24" fmla="*/ 99 w 126"/>
                  <a:gd name="T25" fmla="*/ 96 h 134"/>
                  <a:gd name="T26" fmla="*/ 99 w 126"/>
                  <a:gd name="T27" fmla="*/ 24 h 134"/>
                  <a:gd name="T28" fmla="*/ 98 w 126"/>
                  <a:gd name="T29" fmla="*/ 17 h 134"/>
                  <a:gd name="T30" fmla="*/ 89 w 126"/>
                  <a:gd name="T31" fmla="*/ 7 h 134"/>
                  <a:gd name="T32" fmla="*/ 83 w 126"/>
                  <a:gd name="T33" fmla="*/ 7 h 134"/>
                  <a:gd name="T34" fmla="*/ 83 w 126"/>
                  <a:gd name="T35" fmla="*/ 4 h 134"/>
                  <a:gd name="T36" fmla="*/ 83 w 126"/>
                  <a:gd name="T37" fmla="*/ 0 h 134"/>
                  <a:gd name="T38" fmla="*/ 125 w 126"/>
                  <a:gd name="T39" fmla="*/ 0 h 134"/>
                  <a:gd name="T40" fmla="*/ 126 w 126"/>
                  <a:gd name="T41" fmla="*/ 3 h 134"/>
                  <a:gd name="T42" fmla="*/ 126 w 126"/>
                  <a:gd name="T43" fmla="*/ 7 h 134"/>
                  <a:gd name="T44" fmla="*/ 120 w 126"/>
                  <a:gd name="T45" fmla="*/ 7 h 134"/>
                  <a:gd name="T46" fmla="*/ 110 w 126"/>
                  <a:gd name="T47" fmla="*/ 16 h 134"/>
                  <a:gd name="T48" fmla="*/ 110 w 126"/>
                  <a:gd name="T49" fmla="*/ 26 h 134"/>
                  <a:gd name="T50" fmla="*/ 110 w 126"/>
                  <a:gd name="T51" fmla="*/ 128 h 134"/>
                  <a:gd name="T52" fmla="*/ 110 w 126"/>
                  <a:gd name="T53" fmla="*/ 134 h 134"/>
                  <a:gd name="T54" fmla="*/ 98 w 126"/>
                  <a:gd name="T55" fmla="*/ 134 h 134"/>
                  <a:gd name="T56" fmla="*/ 28 w 126"/>
                  <a:gd name="T57" fmla="*/ 14 h 134"/>
                  <a:gd name="T58" fmla="*/ 28 w 126"/>
                  <a:gd name="T59" fmla="*/ 14 h 134"/>
                  <a:gd name="T60" fmla="*/ 27 w 126"/>
                  <a:gd name="T61" fmla="*/ 17 h 134"/>
                  <a:gd name="T62" fmla="*/ 27 w 126"/>
                  <a:gd name="T63" fmla="*/ 110 h 134"/>
                  <a:gd name="T64" fmla="*/ 28 w 126"/>
                  <a:gd name="T65" fmla="*/ 118 h 134"/>
                  <a:gd name="T66" fmla="*/ 36 w 126"/>
                  <a:gd name="T67" fmla="*/ 126 h 134"/>
                  <a:gd name="T68" fmla="*/ 43 w 126"/>
                  <a:gd name="T69" fmla="*/ 127 h 134"/>
                  <a:gd name="T70" fmla="*/ 43 w 126"/>
                  <a:gd name="T7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6" h="134">
                    <a:moveTo>
                      <a:pt x="43" y="134"/>
                    </a:moveTo>
                    <a:cubicBezTo>
                      <a:pt x="29" y="134"/>
                      <a:pt x="14" y="134"/>
                      <a:pt x="0" y="134"/>
                    </a:cubicBezTo>
                    <a:cubicBezTo>
                      <a:pt x="0" y="132"/>
                      <a:pt x="0" y="130"/>
                      <a:pt x="0" y="127"/>
                    </a:cubicBezTo>
                    <a:cubicBezTo>
                      <a:pt x="2" y="127"/>
                      <a:pt x="5" y="127"/>
                      <a:pt x="7" y="126"/>
                    </a:cubicBezTo>
                    <a:cubicBezTo>
                      <a:pt x="13" y="125"/>
                      <a:pt x="15" y="123"/>
                      <a:pt x="16" y="118"/>
                    </a:cubicBezTo>
                    <a:cubicBezTo>
                      <a:pt x="16" y="115"/>
                      <a:pt x="16" y="113"/>
                      <a:pt x="16" y="110"/>
                    </a:cubicBezTo>
                    <a:cubicBezTo>
                      <a:pt x="16" y="80"/>
                      <a:pt x="16" y="49"/>
                      <a:pt x="16" y="18"/>
                    </a:cubicBezTo>
                    <a:cubicBezTo>
                      <a:pt x="16" y="9"/>
                      <a:pt x="14" y="8"/>
                      <a:pt x="5" y="7"/>
                    </a:cubicBezTo>
                    <a:cubicBezTo>
                      <a:pt x="4" y="7"/>
                      <a:pt x="2" y="7"/>
                      <a:pt x="0" y="7"/>
                    </a:cubicBezTo>
                    <a:cubicBezTo>
                      <a:pt x="0" y="4"/>
                      <a:pt x="0" y="2"/>
                      <a:pt x="0" y="0"/>
                    </a:cubicBezTo>
                    <a:cubicBezTo>
                      <a:pt x="13" y="0"/>
                      <a:pt x="26" y="0"/>
                      <a:pt x="40" y="0"/>
                    </a:cubicBezTo>
                    <a:cubicBezTo>
                      <a:pt x="59" y="33"/>
                      <a:pt x="78" y="66"/>
                      <a:pt x="98" y="100"/>
                    </a:cubicBezTo>
                    <a:cubicBezTo>
                      <a:pt x="98" y="98"/>
                      <a:pt x="99" y="97"/>
                      <a:pt x="99" y="96"/>
                    </a:cubicBezTo>
                    <a:cubicBezTo>
                      <a:pt x="99" y="72"/>
                      <a:pt x="99" y="48"/>
                      <a:pt x="99" y="24"/>
                    </a:cubicBezTo>
                    <a:cubicBezTo>
                      <a:pt x="99" y="22"/>
                      <a:pt x="99" y="19"/>
                      <a:pt x="98" y="17"/>
                    </a:cubicBezTo>
                    <a:cubicBezTo>
                      <a:pt x="97" y="11"/>
                      <a:pt x="95" y="8"/>
                      <a:pt x="89" y="7"/>
                    </a:cubicBezTo>
                    <a:cubicBezTo>
                      <a:pt x="87" y="7"/>
                      <a:pt x="85" y="7"/>
                      <a:pt x="83" y="7"/>
                    </a:cubicBezTo>
                    <a:cubicBezTo>
                      <a:pt x="83" y="6"/>
                      <a:pt x="83" y="5"/>
                      <a:pt x="83" y="4"/>
                    </a:cubicBezTo>
                    <a:cubicBezTo>
                      <a:pt x="83" y="2"/>
                      <a:pt x="83" y="1"/>
                      <a:pt x="83" y="0"/>
                    </a:cubicBezTo>
                    <a:cubicBezTo>
                      <a:pt x="97" y="0"/>
                      <a:pt x="111" y="0"/>
                      <a:pt x="125" y="0"/>
                    </a:cubicBezTo>
                    <a:cubicBezTo>
                      <a:pt x="125" y="1"/>
                      <a:pt x="126" y="2"/>
                      <a:pt x="126" y="3"/>
                    </a:cubicBezTo>
                    <a:cubicBezTo>
                      <a:pt x="126" y="4"/>
                      <a:pt x="126" y="5"/>
                      <a:pt x="126" y="7"/>
                    </a:cubicBezTo>
                    <a:cubicBezTo>
                      <a:pt x="124" y="7"/>
                      <a:pt x="122" y="7"/>
                      <a:pt x="120" y="7"/>
                    </a:cubicBezTo>
                    <a:cubicBezTo>
                      <a:pt x="114" y="8"/>
                      <a:pt x="111" y="11"/>
                      <a:pt x="110" y="16"/>
                    </a:cubicBezTo>
                    <a:cubicBezTo>
                      <a:pt x="110" y="20"/>
                      <a:pt x="110" y="23"/>
                      <a:pt x="110" y="26"/>
                    </a:cubicBezTo>
                    <a:cubicBezTo>
                      <a:pt x="110" y="60"/>
                      <a:pt x="110" y="94"/>
                      <a:pt x="110" y="128"/>
                    </a:cubicBezTo>
                    <a:cubicBezTo>
                      <a:pt x="110" y="130"/>
                      <a:pt x="110" y="132"/>
                      <a:pt x="110" y="134"/>
                    </a:cubicBezTo>
                    <a:cubicBezTo>
                      <a:pt x="106" y="134"/>
                      <a:pt x="102" y="134"/>
                      <a:pt x="98" y="134"/>
                    </a:cubicBezTo>
                    <a:cubicBezTo>
                      <a:pt x="75" y="94"/>
                      <a:pt x="52" y="54"/>
                      <a:pt x="28" y="14"/>
                    </a:cubicBezTo>
                    <a:cubicBezTo>
                      <a:pt x="28" y="14"/>
                      <a:pt x="28" y="14"/>
                      <a:pt x="28" y="14"/>
                    </a:cubicBezTo>
                    <a:cubicBezTo>
                      <a:pt x="27" y="15"/>
                      <a:pt x="27" y="16"/>
                      <a:pt x="27" y="17"/>
                    </a:cubicBezTo>
                    <a:cubicBezTo>
                      <a:pt x="27" y="48"/>
                      <a:pt x="27" y="79"/>
                      <a:pt x="27" y="110"/>
                    </a:cubicBezTo>
                    <a:cubicBezTo>
                      <a:pt x="27" y="113"/>
                      <a:pt x="27" y="116"/>
                      <a:pt x="28" y="118"/>
                    </a:cubicBezTo>
                    <a:cubicBezTo>
                      <a:pt x="29" y="123"/>
                      <a:pt x="31" y="125"/>
                      <a:pt x="36" y="126"/>
                    </a:cubicBezTo>
                    <a:cubicBezTo>
                      <a:pt x="38" y="126"/>
                      <a:pt x="41" y="127"/>
                      <a:pt x="43" y="127"/>
                    </a:cubicBezTo>
                    <a:cubicBezTo>
                      <a:pt x="43" y="129"/>
                      <a:pt x="43" y="132"/>
                      <a:pt x="43" y="134"/>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6" name="Freeform 23">
                <a:extLst>
                  <a:ext uri="{FF2B5EF4-FFF2-40B4-BE49-F238E27FC236}">
                    <a16:creationId xmlns:a16="http://schemas.microsoft.com/office/drawing/2014/main" id="{E2D267E0-CB35-4383-8A83-2AE643C7ECFF}"/>
                  </a:ext>
                </a:extLst>
              </p:cNvPr>
              <p:cNvSpPr>
                <a:spLocks/>
              </p:cNvSpPr>
              <p:nvPr/>
            </p:nvSpPr>
            <p:spPr bwMode="auto">
              <a:xfrm>
                <a:off x="6285428" y="3878362"/>
                <a:ext cx="397272" cy="410087"/>
              </a:xfrm>
              <a:custGeom>
                <a:avLst/>
                <a:gdLst>
                  <a:gd name="T0" fmla="*/ 87 w 139"/>
                  <a:gd name="T1" fmla="*/ 79 h 144"/>
                  <a:gd name="T2" fmla="*/ 87 w 139"/>
                  <a:gd name="T3" fmla="*/ 71 h 144"/>
                  <a:gd name="T4" fmla="*/ 139 w 139"/>
                  <a:gd name="T5" fmla="*/ 71 h 144"/>
                  <a:gd name="T6" fmla="*/ 139 w 139"/>
                  <a:gd name="T7" fmla="*/ 79 h 144"/>
                  <a:gd name="T8" fmla="*/ 133 w 139"/>
                  <a:gd name="T9" fmla="*/ 79 h 144"/>
                  <a:gd name="T10" fmla="*/ 124 w 139"/>
                  <a:gd name="T11" fmla="*/ 88 h 144"/>
                  <a:gd name="T12" fmla="*/ 124 w 139"/>
                  <a:gd name="T13" fmla="*/ 95 h 144"/>
                  <a:gd name="T14" fmla="*/ 124 w 139"/>
                  <a:gd name="T15" fmla="*/ 134 h 144"/>
                  <a:gd name="T16" fmla="*/ 124 w 139"/>
                  <a:gd name="T17" fmla="*/ 139 h 144"/>
                  <a:gd name="T18" fmla="*/ 115 w 139"/>
                  <a:gd name="T19" fmla="*/ 139 h 144"/>
                  <a:gd name="T20" fmla="*/ 110 w 139"/>
                  <a:gd name="T21" fmla="*/ 128 h 144"/>
                  <a:gd name="T22" fmla="*/ 105 w 139"/>
                  <a:gd name="T23" fmla="*/ 131 h 144"/>
                  <a:gd name="T24" fmla="*/ 56 w 139"/>
                  <a:gd name="T25" fmla="*/ 141 h 144"/>
                  <a:gd name="T26" fmla="*/ 10 w 139"/>
                  <a:gd name="T27" fmla="*/ 103 h 144"/>
                  <a:gd name="T28" fmla="*/ 15 w 139"/>
                  <a:gd name="T29" fmla="*/ 33 h 144"/>
                  <a:gd name="T30" fmla="*/ 56 w 139"/>
                  <a:gd name="T31" fmla="*/ 3 h 144"/>
                  <a:gd name="T32" fmla="*/ 99 w 139"/>
                  <a:gd name="T33" fmla="*/ 11 h 144"/>
                  <a:gd name="T34" fmla="*/ 102 w 139"/>
                  <a:gd name="T35" fmla="*/ 13 h 144"/>
                  <a:gd name="T36" fmla="*/ 105 w 139"/>
                  <a:gd name="T37" fmla="*/ 5 h 144"/>
                  <a:gd name="T38" fmla="*/ 112 w 139"/>
                  <a:gd name="T39" fmla="*/ 5 h 144"/>
                  <a:gd name="T40" fmla="*/ 122 w 139"/>
                  <a:gd name="T41" fmla="*/ 46 h 144"/>
                  <a:gd name="T42" fmla="*/ 114 w 139"/>
                  <a:gd name="T43" fmla="*/ 49 h 144"/>
                  <a:gd name="T44" fmla="*/ 112 w 139"/>
                  <a:gd name="T45" fmla="*/ 44 h 144"/>
                  <a:gd name="T46" fmla="*/ 100 w 139"/>
                  <a:gd name="T47" fmla="*/ 25 h 144"/>
                  <a:gd name="T48" fmla="*/ 42 w 139"/>
                  <a:gd name="T49" fmla="*/ 23 h 144"/>
                  <a:gd name="T50" fmla="*/ 24 w 139"/>
                  <a:gd name="T51" fmla="*/ 62 h 144"/>
                  <a:gd name="T52" fmla="*/ 34 w 139"/>
                  <a:gd name="T53" fmla="*/ 109 h 144"/>
                  <a:gd name="T54" fmla="*/ 77 w 139"/>
                  <a:gd name="T55" fmla="*/ 131 h 144"/>
                  <a:gd name="T56" fmla="*/ 101 w 139"/>
                  <a:gd name="T57" fmla="*/ 120 h 144"/>
                  <a:gd name="T58" fmla="*/ 106 w 139"/>
                  <a:gd name="T59" fmla="*/ 109 h 144"/>
                  <a:gd name="T60" fmla="*/ 106 w 139"/>
                  <a:gd name="T61" fmla="*/ 90 h 144"/>
                  <a:gd name="T62" fmla="*/ 96 w 139"/>
                  <a:gd name="T63" fmla="*/ 79 h 144"/>
                  <a:gd name="T64" fmla="*/ 87 w 139"/>
                  <a:gd name="T65" fmla="*/ 7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9" h="144">
                    <a:moveTo>
                      <a:pt x="87" y="79"/>
                    </a:moveTo>
                    <a:cubicBezTo>
                      <a:pt x="87" y="76"/>
                      <a:pt x="87" y="74"/>
                      <a:pt x="87" y="71"/>
                    </a:cubicBezTo>
                    <a:cubicBezTo>
                      <a:pt x="105" y="71"/>
                      <a:pt x="122" y="71"/>
                      <a:pt x="139" y="71"/>
                    </a:cubicBezTo>
                    <a:cubicBezTo>
                      <a:pt x="139" y="74"/>
                      <a:pt x="139" y="76"/>
                      <a:pt x="139" y="79"/>
                    </a:cubicBezTo>
                    <a:cubicBezTo>
                      <a:pt x="137" y="79"/>
                      <a:pt x="135" y="79"/>
                      <a:pt x="133" y="79"/>
                    </a:cubicBezTo>
                    <a:cubicBezTo>
                      <a:pt x="127" y="79"/>
                      <a:pt x="125" y="81"/>
                      <a:pt x="124" y="88"/>
                    </a:cubicBezTo>
                    <a:cubicBezTo>
                      <a:pt x="124" y="90"/>
                      <a:pt x="124" y="93"/>
                      <a:pt x="124" y="95"/>
                    </a:cubicBezTo>
                    <a:cubicBezTo>
                      <a:pt x="124" y="108"/>
                      <a:pt x="124" y="121"/>
                      <a:pt x="124" y="134"/>
                    </a:cubicBezTo>
                    <a:cubicBezTo>
                      <a:pt x="124" y="135"/>
                      <a:pt x="124" y="137"/>
                      <a:pt x="124" y="139"/>
                    </a:cubicBezTo>
                    <a:cubicBezTo>
                      <a:pt x="121" y="139"/>
                      <a:pt x="118" y="139"/>
                      <a:pt x="115" y="139"/>
                    </a:cubicBezTo>
                    <a:cubicBezTo>
                      <a:pt x="113" y="136"/>
                      <a:pt x="112" y="132"/>
                      <a:pt x="110" y="128"/>
                    </a:cubicBezTo>
                    <a:cubicBezTo>
                      <a:pt x="108" y="129"/>
                      <a:pt x="107" y="130"/>
                      <a:pt x="105" y="131"/>
                    </a:cubicBezTo>
                    <a:cubicBezTo>
                      <a:pt x="90" y="140"/>
                      <a:pt x="74" y="144"/>
                      <a:pt x="56" y="141"/>
                    </a:cubicBezTo>
                    <a:cubicBezTo>
                      <a:pt x="34" y="137"/>
                      <a:pt x="18" y="124"/>
                      <a:pt x="10" y="103"/>
                    </a:cubicBezTo>
                    <a:cubicBezTo>
                      <a:pt x="0" y="79"/>
                      <a:pt x="1" y="55"/>
                      <a:pt x="15" y="33"/>
                    </a:cubicBezTo>
                    <a:cubicBezTo>
                      <a:pt x="24" y="17"/>
                      <a:pt x="38" y="6"/>
                      <a:pt x="56" y="3"/>
                    </a:cubicBezTo>
                    <a:cubicBezTo>
                      <a:pt x="71" y="0"/>
                      <a:pt x="86" y="2"/>
                      <a:pt x="99" y="11"/>
                    </a:cubicBezTo>
                    <a:cubicBezTo>
                      <a:pt x="100" y="12"/>
                      <a:pt x="101" y="12"/>
                      <a:pt x="102" y="13"/>
                    </a:cubicBezTo>
                    <a:cubicBezTo>
                      <a:pt x="103" y="10"/>
                      <a:pt x="104" y="7"/>
                      <a:pt x="105" y="5"/>
                    </a:cubicBezTo>
                    <a:cubicBezTo>
                      <a:pt x="107" y="5"/>
                      <a:pt x="109" y="5"/>
                      <a:pt x="112" y="5"/>
                    </a:cubicBezTo>
                    <a:cubicBezTo>
                      <a:pt x="115" y="18"/>
                      <a:pt x="119" y="32"/>
                      <a:pt x="122" y="46"/>
                    </a:cubicBezTo>
                    <a:cubicBezTo>
                      <a:pt x="120" y="47"/>
                      <a:pt x="117" y="48"/>
                      <a:pt x="114" y="49"/>
                    </a:cubicBezTo>
                    <a:cubicBezTo>
                      <a:pt x="114" y="47"/>
                      <a:pt x="113" y="45"/>
                      <a:pt x="112" y="44"/>
                    </a:cubicBezTo>
                    <a:cubicBezTo>
                      <a:pt x="109" y="37"/>
                      <a:pt x="105" y="30"/>
                      <a:pt x="100" y="25"/>
                    </a:cubicBezTo>
                    <a:cubicBezTo>
                      <a:pt x="84" y="8"/>
                      <a:pt x="59" y="7"/>
                      <a:pt x="42" y="23"/>
                    </a:cubicBezTo>
                    <a:cubicBezTo>
                      <a:pt x="31" y="34"/>
                      <a:pt x="25" y="47"/>
                      <a:pt x="24" y="62"/>
                    </a:cubicBezTo>
                    <a:cubicBezTo>
                      <a:pt x="22" y="79"/>
                      <a:pt x="25" y="95"/>
                      <a:pt x="34" y="109"/>
                    </a:cubicBezTo>
                    <a:cubicBezTo>
                      <a:pt x="44" y="125"/>
                      <a:pt x="59" y="132"/>
                      <a:pt x="77" y="131"/>
                    </a:cubicBezTo>
                    <a:cubicBezTo>
                      <a:pt x="86" y="130"/>
                      <a:pt x="94" y="127"/>
                      <a:pt x="101" y="120"/>
                    </a:cubicBezTo>
                    <a:cubicBezTo>
                      <a:pt x="104" y="117"/>
                      <a:pt x="106" y="114"/>
                      <a:pt x="106" y="109"/>
                    </a:cubicBezTo>
                    <a:cubicBezTo>
                      <a:pt x="106" y="103"/>
                      <a:pt x="107" y="96"/>
                      <a:pt x="106" y="90"/>
                    </a:cubicBezTo>
                    <a:cubicBezTo>
                      <a:pt x="106" y="82"/>
                      <a:pt x="104" y="81"/>
                      <a:pt x="96" y="79"/>
                    </a:cubicBezTo>
                    <a:cubicBezTo>
                      <a:pt x="94" y="79"/>
                      <a:pt x="91" y="79"/>
                      <a:pt x="87" y="79"/>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7" name="Freeform 25">
                <a:extLst>
                  <a:ext uri="{FF2B5EF4-FFF2-40B4-BE49-F238E27FC236}">
                    <a16:creationId xmlns:a16="http://schemas.microsoft.com/office/drawing/2014/main" id="{42C70476-1D30-4F1C-8855-748E43ECBF5C}"/>
                  </a:ext>
                </a:extLst>
              </p:cNvPr>
              <p:cNvSpPr>
                <a:spLocks/>
              </p:cNvSpPr>
              <p:nvPr/>
            </p:nvSpPr>
            <p:spPr bwMode="auto">
              <a:xfrm>
                <a:off x="9005458" y="3884769"/>
                <a:ext cx="323584" cy="397272"/>
              </a:xfrm>
              <a:custGeom>
                <a:avLst/>
                <a:gdLst>
                  <a:gd name="T0" fmla="*/ 103 w 113"/>
                  <a:gd name="T1" fmla="*/ 44 h 140"/>
                  <a:gd name="T2" fmla="*/ 95 w 113"/>
                  <a:gd name="T3" fmla="*/ 46 h 140"/>
                  <a:gd name="T4" fmla="*/ 92 w 113"/>
                  <a:gd name="T5" fmla="*/ 41 h 140"/>
                  <a:gd name="T6" fmla="*/ 72 w 113"/>
                  <a:gd name="T7" fmla="*/ 18 h 140"/>
                  <a:gd name="T8" fmla="*/ 38 w 113"/>
                  <a:gd name="T9" fmla="*/ 12 h 140"/>
                  <a:gd name="T10" fmla="*/ 25 w 113"/>
                  <a:gd name="T11" fmla="*/ 19 h 140"/>
                  <a:gd name="T12" fmla="*/ 26 w 113"/>
                  <a:gd name="T13" fmla="*/ 44 h 140"/>
                  <a:gd name="T14" fmla="*/ 42 w 113"/>
                  <a:gd name="T15" fmla="*/ 53 h 140"/>
                  <a:gd name="T16" fmla="*/ 70 w 113"/>
                  <a:gd name="T17" fmla="*/ 62 h 140"/>
                  <a:gd name="T18" fmla="*/ 90 w 113"/>
                  <a:gd name="T19" fmla="*/ 70 h 140"/>
                  <a:gd name="T20" fmla="*/ 97 w 113"/>
                  <a:gd name="T21" fmla="*/ 125 h 140"/>
                  <a:gd name="T22" fmla="*/ 56 w 113"/>
                  <a:gd name="T23" fmla="*/ 140 h 140"/>
                  <a:gd name="T24" fmla="*/ 25 w 113"/>
                  <a:gd name="T25" fmla="*/ 128 h 140"/>
                  <a:gd name="T26" fmla="*/ 21 w 113"/>
                  <a:gd name="T27" fmla="*/ 125 h 140"/>
                  <a:gd name="T28" fmla="*/ 16 w 113"/>
                  <a:gd name="T29" fmla="*/ 137 h 140"/>
                  <a:gd name="T30" fmla="*/ 10 w 113"/>
                  <a:gd name="T31" fmla="*/ 137 h 140"/>
                  <a:gd name="T32" fmla="*/ 1 w 113"/>
                  <a:gd name="T33" fmla="*/ 89 h 140"/>
                  <a:gd name="T34" fmla="*/ 10 w 113"/>
                  <a:gd name="T35" fmla="*/ 87 h 140"/>
                  <a:gd name="T36" fmla="*/ 13 w 113"/>
                  <a:gd name="T37" fmla="*/ 95 h 140"/>
                  <a:gd name="T38" fmla="*/ 36 w 113"/>
                  <a:gd name="T39" fmla="*/ 122 h 140"/>
                  <a:gd name="T40" fmla="*/ 69 w 113"/>
                  <a:gd name="T41" fmla="*/ 128 h 140"/>
                  <a:gd name="T42" fmla="*/ 85 w 113"/>
                  <a:gd name="T43" fmla="*/ 119 h 140"/>
                  <a:gd name="T44" fmla="*/ 81 w 113"/>
                  <a:gd name="T45" fmla="*/ 86 h 140"/>
                  <a:gd name="T46" fmla="*/ 63 w 113"/>
                  <a:gd name="T47" fmla="*/ 79 h 140"/>
                  <a:gd name="T48" fmla="*/ 38 w 113"/>
                  <a:gd name="T49" fmla="*/ 71 h 140"/>
                  <a:gd name="T50" fmla="*/ 19 w 113"/>
                  <a:gd name="T51" fmla="*/ 62 h 140"/>
                  <a:gd name="T52" fmla="*/ 15 w 113"/>
                  <a:gd name="T53" fmla="*/ 13 h 140"/>
                  <a:gd name="T54" fmla="*/ 51 w 113"/>
                  <a:gd name="T55" fmla="*/ 0 h 140"/>
                  <a:gd name="T56" fmla="*/ 81 w 113"/>
                  <a:gd name="T57" fmla="*/ 10 h 140"/>
                  <a:gd name="T58" fmla="*/ 82 w 113"/>
                  <a:gd name="T59" fmla="*/ 11 h 140"/>
                  <a:gd name="T60" fmla="*/ 83 w 113"/>
                  <a:gd name="T61" fmla="*/ 11 h 140"/>
                  <a:gd name="T62" fmla="*/ 87 w 113"/>
                  <a:gd name="T63" fmla="*/ 2 h 140"/>
                  <a:gd name="T64" fmla="*/ 93 w 113"/>
                  <a:gd name="T65" fmla="*/ 2 h 140"/>
                  <a:gd name="T66" fmla="*/ 103 w 113"/>
                  <a:gd name="T67" fmla="*/ 44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3" h="140">
                    <a:moveTo>
                      <a:pt x="103" y="44"/>
                    </a:moveTo>
                    <a:cubicBezTo>
                      <a:pt x="100" y="45"/>
                      <a:pt x="98" y="45"/>
                      <a:pt x="95" y="46"/>
                    </a:cubicBezTo>
                    <a:cubicBezTo>
                      <a:pt x="94" y="44"/>
                      <a:pt x="93" y="43"/>
                      <a:pt x="92" y="41"/>
                    </a:cubicBezTo>
                    <a:cubicBezTo>
                      <a:pt x="87" y="32"/>
                      <a:pt x="81" y="24"/>
                      <a:pt x="72" y="18"/>
                    </a:cubicBezTo>
                    <a:cubicBezTo>
                      <a:pt x="61" y="11"/>
                      <a:pt x="50" y="9"/>
                      <a:pt x="38" y="12"/>
                    </a:cubicBezTo>
                    <a:cubicBezTo>
                      <a:pt x="33" y="13"/>
                      <a:pt x="28" y="16"/>
                      <a:pt x="25" y="19"/>
                    </a:cubicBezTo>
                    <a:cubicBezTo>
                      <a:pt x="18" y="27"/>
                      <a:pt x="19" y="38"/>
                      <a:pt x="26" y="44"/>
                    </a:cubicBezTo>
                    <a:cubicBezTo>
                      <a:pt x="31" y="49"/>
                      <a:pt x="36" y="51"/>
                      <a:pt x="42" y="53"/>
                    </a:cubicBezTo>
                    <a:cubicBezTo>
                      <a:pt x="51" y="56"/>
                      <a:pt x="61" y="59"/>
                      <a:pt x="70" y="62"/>
                    </a:cubicBezTo>
                    <a:cubicBezTo>
                      <a:pt x="77" y="64"/>
                      <a:pt x="84" y="67"/>
                      <a:pt x="90" y="70"/>
                    </a:cubicBezTo>
                    <a:cubicBezTo>
                      <a:pt x="113" y="83"/>
                      <a:pt x="112" y="111"/>
                      <a:pt x="97" y="125"/>
                    </a:cubicBezTo>
                    <a:cubicBezTo>
                      <a:pt x="85" y="137"/>
                      <a:pt x="71" y="140"/>
                      <a:pt x="56" y="140"/>
                    </a:cubicBezTo>
                    <a:cubicBezTo>
                      <a:pt x="44" y="139"/>
                      <a:pt x="34" y="135"/>
                      <a:pt x="25" y="128"/>
                    </a:cubicBezTo>
                    <a:cubicBezTo>
                      <a:pt x="24" y="127"/>
                      <a:pt x="23" y="126"/>
                      <a:pt x="21" y="125"/>
                    </a:cubicBezTo>
                    <a:cubicBezTo>
                      <a:pt x="19" y="129"/>
                      <a:pt x="18" y="133"/>
                      <a:pt x="16" y="137"/>
                    </a:cubicBezTo>
                    <a:cubicBezTo>
                      <a:pt x="14" y="137"/>
                      <a:pt x="12" y="137"/>
                      <a:pt x="10" y="137"/>
                    </a:cubicBezTo>
                    <a:cubicBezTo>
                      <a:pt x="7" y="121"/>
                      <a:pt x="4" y="105"/>
                      <a:pt x="1" y="89"/>
                    </a:cubicBezTo>
                    <a:cubicBezTo>
                      <a:pt x="4" y="88"/>
                      <a:pt x="7" y="88"/>
                      <a:pt x="10" y="87"/>
                    </a:cubicBezTo>
                    <a:cubicBezTo>
                      <a:pt x="11" y="90"/>
                      <a:pt x="12" y="93"/>
                      <a:pt x="13" y="95"/>
                    </a:cubicBezTo>
                    <a:cubicBezTo>
                      <a:pt x="18" y="106"/>
                      <a:pt x="26" y="116"/>
                      <a:pt x="36" y="122"/>
                    </a:cubicBezTo>
                    <a:cubicBezTo>
                      <a:pt x="46" y="129"/>
                      <a:pt x="57" y="131"/>
                      <a:pt x="69" y="128"/>
                    </a:cubicBezTo>
                    <a:cubicBezTo>
                      <a:pt x="75" y="127"/>
                      <a:pt x="80" y="123"/>
                      <a:pt x="85" y="119"/>
                    </a:cubicBezTo>
                    <a:cubicBezTo>
                      <a:pt x="94" y="110"/>
                      <a:pt x="94" y="93"/>
                      <a:pt x="81" y="86"/>
                    </a:cubicBezTo>
                    <a:cubicBezTo>
                      <a:pt x="75" y="83"/>
                      <a:pt x="69" y="81"/>
                      <a:pt x="63" y="79"/>
                    </a:cubicBezTo>
                    <a:cubicBezTo>
                      <a:pt x="55" y="76"/>
                      <a:pt x="46" y="74"/>
                      <a:pt x="38" y="71"/>
                    </a:cubicBezTo>
                    <a:cubicBezTo>
                      <a:pt x="31" y="69"/>
                      <a:pt x="25" y="66"/>
                      <a:pt x="19" y="62"/>
                    </a:cubicBezTo>
                    <a:cubicBezTo>
                      <a:pt x="1" y="51"/>
                      <a:pt x="0" y="27"/>
                      <a:pt x="15" y="13"/>
                    </a:cubicBezTo>
                    <a:cubicBezTo>
                      <a:pt x="25" y="3"/>
                      <a:pt x="37" y="0"/>
                      <a:pt x="51" y="0"/>
                    </a:cubicBezTo>
                    <a:cubicBezTo>
                      <a:pt x="62" y="0"/>
                      <a:pt x="72" y="3"/>
                      <a:pt x="81" y="10"/>
                    </a:cubicBezTo>
                    <a:cubicBezTo>
                      <a:pt x="81" y="10"/>
                      <a:pt x="81" y="11"/>
                      <a:pt x="82" y="11"/>
                    </a:cubicBezTo>
                    <a:cubicBezTo>
                      <a:pt x="82" y="11"/>
                      <a:pt x="82" y="11"/>
                      <a:pt x="83" y="11"/>
                    </a:cubicBezTo>
                    <a:cubicBezTo>
                      <a:pt x="84" y="8"/>
                      <a:pt x="85" y="5"/>
                      <a:pt x="87" y="2"/>
                    </a:cubicBezTo>
                    <a:cubicBezTo>
                      <a:pt x="89" y="2"/>
                      <a:pt x="91" y="2"/>
                      <a:pt x="93" y="2"/>
                    </a:cubicBezTo>
                    <a:cubicBezTo>
                      <a:pt x="96" y="16"/>
                      <a:pt x="100" y="30"/>
                      <a:pt x="103" y="44"/>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8" name="Freeform 27">
                <a:extLst>
                  <a:ext uri="{FF2B5EF4-FFF2-40B4-BE49-F238E27FC236}">
                    <a16:creationId xmlns:a16="http://schemas.microsoft.com/office/drawing/2014/main" id="{4136D2AD-C6EE-4398-B384-19DEE0F1B390}"/>
                  </a:ext>
                </a:extLst>
              </p:cNvPr>
              <p:cNvSpPr>
                <a:spLocks noEditPoints="1"/>
              </p:cNvSpPr>
              <p:nvPr/>
            </p:nvSpPr>
            <p:spPr bwMode="auto">
              <a:xfrm>
                <a:off x="4616246" y="3887973"/>
                <a:ext cx="323584" cy="384457"/>
              </a:xfrm>
              <a:custGeom>
                <a:avLst/>
                <a:gdLst>
                  <a:gd name="T0" fmla="*/ 33 w 113"/>
                  <a:gd name="T1" fmla="*/ 78 h 135"/>
                  <a:gd name="T2" fmla="*/ 33 w 113"/>
                  <a:gd name="T3" fmla="*/ 82 h 135"/>
                  <a:gd name="T4" fmla="*/ 33 w 113"/>
                  <a:gd name="T5" fmla="*/ 114 h 135"/>
                  <a:gd name="T6" fmla="*/ 33 w 113"/>
                  <a:gd name="T7" fmla="*/ 118 h 135"/>
                  <a:gd name="T8" fmla="*/ 43 w 113"/>
                  <a:gd name="T9" fmla="*/ 128 h 135"/>
                  <a:gd name="T10" fmla="*/ 49 w 113"/>
                  <a:gd name="T11" fmla="*/ 128 h 135"/>
                  <a:gd name="T12" fmla="*/ 49 w 113"/>
                  <a:gd name="T13" fmla="*/ 135 h 135"/>
                  <a:gd name="T14" fmla="*/ 0 w 113"/>
                  <a:gd name="T15" fmla="*/ 135 h 135"/>
                  <a:gd name="T16" fmla="*/ 0 w 113"/>
                  <a:gd name="T17" fmla="*/ 128 h 135"/>
                  <a:gd name="T18" fmla="*/ 8 w 113"/>
                  <a:gd name="T19" fmla="*/ 127 h 135"/>
                  <a:gd name="T20" fmla="*/ 15 w 113"/>
                  <a:gd name="T21" fmla="*/ 120 h 135"/>
                  <a:gd name="T22" fmla="*/ 15 w 113"/>
                  <a:gd name="T23" fmla="*/ 114 h 135"/>
                  <a:gd name="T24" fmla="*/ 15 w 113"/>
                  <a:gd name="T25" fmla="*/ 21 h 135"/>
                  <a:gd name="T26" fmla="*/ 15 w 113"/>
                  <a:gd name="T27" fmla="*/ 14 h 135"/>
                  <a:gd name="T28" fmla="*/ 9 w 113"/>
                  <a:gd name="T29" fmla="*/ 9 h 135"/>
                  <a:gd name="T30" fmla="*/ 0 w 113"/>
                  <a:gd name="T31" fmla="*/ 8 h 135"/>
                  <a:gd name="T32" fmla="*/ 0 w 113"/>
                  <a:gd name="T33" fmla="*/ 1 h 135"/>
                  <a:gd name="T34" fmla="*/ 4 w 113"/>
                  <a:gd name="T35" fmla="*/ 0 h 135"/>
                  <a:gd name="T36" fmla="*/ 56 w 113"/>
                  <a:gd name="T37" fmla="*/ 0 h 135"/>
                  <a:gd name="T38" fmla="*/ 73 w 113"/>
                  <a:gd name="T39" fmla="*/ 1 h 135"/>
                  <a:gd name="T40" fmla="*/ 106 w 113"/>
                  <a:gd name="T41" fmla="*/ 50 h 135"/>
                  <a:gd name="T42" fmla="*/ 78 w 113"/>
                  <a:gd name="T43" fmla="*/ 76 h 135"/>
                  <a:gd name="T44" fmla="*/ 55 w 113"/>
                  <a:gd name="T45" fmla="*/ 78 h 135"/>
                  <a:gd name="T46" fmla="*/ 33 w 113"/>
                  <a:gd name="T47" fmla="*/ 78 h 135"/>
                  <a:gd name="T48" fmla="*/ 33 w 113"/>
                  <a:gd name="T49" fmla="*/ 68 h 135"/>
                  <a:gd name="T50" fmla="*/ 67 w 113"/>
                  <a:gd name="T51" fmla="*/ 67 h 135"/>
                  <a:gd name="T52" fmla="*/ 85 w 113"/>
                  <a:gd name="T53" fmla="*/ 52 h 135"/>
                  <a:gd name="T54" fmla="*/ 87 w 113"/>
                  <a:gd name="T55" fmla="*/ 29 h 135"/>
                  <a:gd name="T56" fmla="*/ 66 w 113"/>
                  <a:gd name="T57" fmla="*/ 11 h 135"/>
                  <a:gd name="T58" fmla="*/ 34 w 113"/>
                  <a:gd name="T59" fmla="*/ 11 h 135"/>
                  <a:gd name="T60" fmla="*/ 33 w 113"/>
                  <a:gd name="T61" fmla="*/ 11 h 135"/>
                  <a:gd name="T62" fmla="*/ 33 w 113"/>
                  <a:gd name="T63" fmla="*/ 6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3" h="135">
                    <a:moveTo>
                      <a:pt x="33" y="78"/>
                    </a:moveTo>
                    <a:cubicBezTo>
                      <a:pt x="33" y="80"/>
                      <a:pt x="33" y="81"/>
                      <a:pt x="33" y="82"/>
                    </a:cubicBezTo>
                    <a:cubicBezTo>
                      <a:pt x="33" y="93"/>
                      <a:pt x="33" y="103"/>
                      <a:pt x="33" y="114"/>
                    </a:cubicBezTo>
                    <a:cubicBezTo>
                      <a:pt x="33" y="115"/>
                      <a:pt x="33" y="117"/>
                      <a:pt x="33" y="118"/>
                    </a:cubicBezTo>
                    <a:cubicBezTo>
                      <a:pt x="34" y="125"/>
                      <a:pt x="35" y="127"/>
                      <a:pt x="43" y="128"/>
                    </a:cubicBezTo>
                    <a:cubicBezTo>
                      <a:pt x="45" y="128"/>
                      <a:pt x="47" y="128"/>
                      <a:pt x="49" y="128"/>
                    </a:cubicBezTo>
                    <a:cubicBezTo>
                      <a:pt x="49" y="130"/>
                      <a:pt x="49" y="133"/>
                      <a:pt x="49" y="135"/>
                    </a:cubicBezTo>
                    <a:cubicBezTo>
                      <a:pt x="33" y="135"/>
                      <a:pt x="16" y="135"/>
                      <a:pt x="0" y="135"/>
                    </a:cubicBezTo>
                    <a:cubicBezTo>
                      <a:pt x="0" y="133"/>
                      <a:pt x="0" y="131"/>
                      <a:pt x="0" y="128"/>
                    </a:cubicBezTo>
                    <a:cubicBezTo>
                      <a:pt x="2" y="128"/>
                      <a:pt x="5" y="128"/>
                      <a:pt x="8" y="127"/>
                    </a:cubicBezTo>
                    <a:cubicBezTo>
                      <a:pt x="13" y="126"/>
                      <a:pt x="14" y="125"/>
                      <a:pt x="15" y="120"/>
                    </a:cubicBezTo>
                    <a:cubicBezTo>
                      <a:pt x="15" y="118"/>
                      <a:pt x="15" y="116"/>
                      <a:pt x="15" y="114"/>
                    </a:cubicBezTo>
                    <a:cubicBezTo>
                      <a:pt x="16" y="83"/>
                      <a:pt x="16" y="52"/>
                      <a:pt x="15" y="21"/>
                    </a:cubicBezTo>
                    <a:cubicBezTo>
                      <a:pt x="15" y="19"/>
                      <a:pt x="15" y="16"/>
                      <a:pt x="15" y="14"/>
                    </a:cubicBezTo>
                    <a:cubicBezTo>
                      <a:pt x="14" y="11"/>
                      <a:pt x="12" y="9"/>
                      <a:pt x="9" y="9"/>
                    </a:cubicBezTo>
                    <a:cubicBezTo>
                      <a:pt x="6" y="8"/>
                      <a:pt x="3" y="8"/>
                      <a:pt x="0" y="8"/>
                    </a:cubicBezTo>
                    <a:cubicBezTo>
                      <a:pt x="0" y="5"/>
                      <a:pt x="0" y="3"/>
                      <a:pt x="0" y="1"/>
                    </a:cubicBezTo>
                    <a:cubicBezTo>
                      <a:pt x="1" y="0"/>
                      <a:pt x="3" y="0"/>
                      <a:pt x="4" y="0"/>
                    </a:cubicBezTo>
                    <a:cubicBezTo>
                      <a:pt x="21" y="0"/>
                      <a:pt x="39" y="0"/>
                      <a:pt x="56" y="0"/>
                    </a:cubicBezTo>
                    <a:cubicBezTo>
                      <a:pt x="62" y="0"/>
                      <a:pt x="68" y="1"/>
                      <a:pt x="73" y="1"/>
                    </a:cubicBezTo>
                    <a:cubicBezTo>
                      <a:pt x="98" y="4"/>
                      <a:pt x="113" y="26"/>
                      <a:pt x="106" y="50"/>
                    </a:cubicBezTo>
                    <a:cubicBezTo>
                      <a:pt x="102" y="64"/>
                      <a:pt x="93" y="73"/>
                      <a:pt x="78" y="76"/>
                    </a:cubicBezTo>
                    <a:cubicBezTo>
                      <a:pt x="70" y="77"/>
                      <a:pt x="63" y="77"/>
                      <a:pt x="55" y="78"/>
                    </a:cubicBezTo>
                    <a:cubicBezTo>
                      <a:pt x="48" y="78"/>
                      <a:pt x="41" y="78"/>
                      <a:pt x="33" y="78"/>
                    </a:cubicBezTo>
                    <a:close/>
                    <a:moveTo>
                      <a:pt x="33" y="68"/>
                    </a:moveTo>
                    <a:cubicBezTo>
                      <a:pt x="45" y="67"/>
                      <a:pt x="56" y="68"/>
                      <a:pt x="67" y="67"/>
                    </a:cubicBezTo>
                    <a:cubicBezTo>
                      <a:pt x="76" y="66"/>
                      <a:pt x="82" y="60"/>
                      <a:pt x="85" y="52"/>
                    </a:cubicBezTo>
                    <a:cubicBezTo>
                      <a:pt x="89" y="45"/>
                      <a:pt x="89" y="37"/>
                      <a:pt x="87" y="29"/>
                    </a:cubicBezTo>
                    <a:cubicBezTo>
                      <a:pt x="84" y="19"/>
                      <a:pt x="78" y="12"/>
                      <a:pt x="66" y="11"/>
                    </a:cubicBezTo>
                    <a:cubicBezTo>
                      <a:pt x="56" y="11"/>
                      <a:pt x="45" y="11"/>
                      <a:pt x="34" y="11"/>
                    </a:cubicBezTo>
                    <a:cubicBezTo>
                      <a:pt x="34" y="11"/>
                      <a:pt x="34" y="11"/>
                      <a:pt x="33" y="11"/>
                    </a:cubicBezTo>
                    <a:cubicBezTo>
                      <a:pt x="33" y="30"/>
                      <a:pt x="33" y="48"/>
                      <a:pt x="33" y="68"/>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9" name="Freeform 29">
                <a:extLst>
                  <a:ext uri="{FF2B5EF4-FFF2-40B4-BE49-F238E27FC236}">
                    <a16:creationId xmlns:a16="http://schemas.microsoft.com/office/drawing/2014/main" id="{26056B2E-6223-4FEE-8248-F2EA17DBAF5B}"/>
                  </a:ext>
                </a:extLst>
              </p:cNvPr>
              <p:cNvSpPr>
                <a:spLocks/>
              </p:cNvSpPr>
              <p:nvPr/>
            </p:nvSpPr>
            <p:spPr bwMode="auto">
              <a:xfrm>
                <a:off x="6858909" y="3891177"/>
                <a:ext cx="381253" cy="394068"/>
              </a:xfrm>
              <a:custGeom>
                <a:avLst/>
                <a:gdLst>
                  <a:gd name="T0" fmla="*/ 49 w 133"/>
                  <a:gd name="T1" fmla="*/ 0 h 138"/>
                  <a:gd name="T2" fmla="*/ 49 w 133"/>
                  <a:gd name="T3" fmla="*/ 7 h 138"/>
                  <a:gd name="T4" fmla="*/ 41 w 133"/>
                  <a:gd name="T5" fmla="*/ 8 h 138"/>
                  <a:gd name="T6" fmla="*/ 34 w 133"/>
                  <a:gd name="T7" fmla="*/ 15 h 138"/>
                  <a:gd name="T8" fmla="*/ 33 w 133"/>
                  <a:gd name="T9" fmla="*/ 23 h 138"/>
                  <a:gd name="T10" fmla="*/ 33 w 133"/>
                  <a:gd name="T11" fmla="*/ 83 h 138"/>
                  <a:gd name="T12" fmla="*/ 34 w 133"/>
                  <a:gd name="T13" fmla="*/ 96 h 138"/>
                  <a:gd name="T14" fmla="*/ 60 w 133"/>
                  <a:gd name="T15" fmla="*/ 124 h 138"/>
                  <a:gd name="T16" fmla="*/ 100 w 133"/>
                  <a:gd name="T17" fmla="*/ 110 h 138"/>
                  <a:gd name="T18" fmla="*/ 106 w 133"/>
                  <a:gd name="T19" fmla="*/ 94 h 138"/>
                  <a:gd name="T20" fmla="*/ 107 w 133"/>
                  <a:gd name="T21" fmla="*/ 80 h 138"/>
                  <a:gd name="T22" fmla="*/ 107 w 133"/>
                  <a:gd name="T23" fmla="*/ 24 h 138"/>
                  <a:gd name="T24" fmla="*/ 106 w 133"/>
                  <a:gd name="T25" fmla="*/ 15 h 138"/>
                  <a:gd name="T26" fmla="*/ 97 w 133"/>
                  <a:gd name="T27" fmla="*/ 8 h 138"/>
                  <a:gd name="T28" fmla="*/ 91 w 133"/>
                  <a:gd name="T29" fmla="*/ 7 h 138"/>
                  <a:gd name="T30" fmla="*/ 91 w 133"/>
                  <a:gd name="T31" fmla="*/ 0 h 138"/>
                  <a:gd name="T32" fmla="*/ 133 w 133"/>
                  <a:gd name="T33" fmla="*/ 0 h 138"/>
                  <a:gd name="T34" fmla="*/ 133 w 133"/>
                  <a:gd name="T35" fmla="*/ 7 h 138"/>
                  <a:gd name="T36" fmla="*/ 126 w 133"/>
                  <a:gd name="T37" fmla="*/ 8 h 138"/>
                  <a:gd name="T38" fmla="*/ 118 w 133"/>
                  <a:gd name="T39" fmla="*/ 15 h 138"/>
                  <a:gd name="T40" fmla="*/ 118 w 133"/>
                  <a:gd name="T41" fmla="*/ 25 h 138"/>
                  <a:gd name="T42" fmla="*/ 117 w 133"/>
                  <a:gd name="T43" fmla="*/ 88 h 138"/>
                  <a:gd name="T44" fmla="*/ 114 w 133"/>
                  <a:gd name="T45" fmla="*/ 105 h 138"/>
                  <a:gd name="T46" fmla="*/ 74 w 133"/>
                  <a:gd name="T47" fmla="*/ 136 h 138"/>
                  <a:gd name="T48" fmla="*/ 35 w 133"/>
                  <a:gd name="T49" fmla="*/ 127 h 138"/>
                  <a:gd name="T50" fmla="*/ 17 w 133"/>
                  <a:gd name="T51" fmla="*/ 96 h 138"/>
                  <a:gd name="T52" fmla="*/ 16 w 133"/>
                  <a:gd name="T53" fmla="*/ 83 h 138"/>
                  <a:gd name="T54" fmla="*/ 16 w 133"/>
                  <a:gd name="T55" fmla="*/ 25 h 138"/>
                  <a:gd name="T56" fmla="*/ 16 w 133"/>
                  <a:gd name="T57" fmla="*/ 15 h 138"/>
                  <a:gd name="T58" fmla="*/ 8 w 133"/>
                  <a:gd name="T59" fmla="*/ 8 h 138"/>
                  <a:gd name="T60" fmla="*/ 0 w 133"/>
                  <a:gd name="T61" fmla="*/ 7 h 138"/>
                  <a:gd name="T62" fmla="*/ 0 w 133"/>
                  <a:gd name="T63" fmla="*/ 0 h 138"/>
                  <a:gd name="T64" fmla="*/ 49 w 133"/>
                  <a:gd name="T65"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3" h="138">
                    <a:moveTo>
                      <a:pt x="49" y="0"/>
                    </a:moveTo>
                    <a:cubicBezTo>
                      <a:pt x="49" y="2"/>
                      <a:pt x="49" y="4"/>
                      <a:pt x="49" y="7"/>
                    </a:cubicBezTo>
                    <a:cubicBezTo>
                      <a:pt x="46" y="7"/>
                      <a:pt x="44" y="7"/>
                      <a:pt x="41" y="8"/>
                    </a:cubicBezTo>
                    <a:cubicBezTo>
                      <a:pt x="36" y="8"/>
                      <a:pt x="34" y="10"/>
                      <a:pt x="34" y="15"/>
                    </a:cubicBezTo>
                    <a:cubicBezTo>
                      <a:pt x="33" y="17"/>
                      <a:pt x="33" y="20"/>
                      <a:pt x="33" y="23"/>
                    </a:cubicBezTo>
                    <a:cubicBezTo>
                      <a:pt x="33" y="43"/>
                      <a:pt x="33" y="63"/>
                      <a:pt x="33" y="83"/>
                    </a:cubicBezTo>
                    <a:cubicBezTo>
                      <a:pt x="33" y="87"/>
                      <a:pt x="33" y="92"/>
                      <a:pt x="34" y="96"/>
                    </a:cubicBezTo>
                    <a:cubicBezTo>
                      <a:pt x="36" y="112"/>
                      <a:pt x="46" y="120"/>
                      <a:pt x="60" y="124"/>
                    </a:cubicBezTo>
                    <a:cubicBezTo>
                      <a:pt x="76" y="128"/>
                      <a:pt x="89" y="123"/>
                      <a:pt x="100" y="110"/>
                    </a:cubicBezTo>
                    <a:cubicBezTo>
                      <a:pt x="104" y="106"/>
                      <a:pt x="105" y="100"/>
                      <a:pt x="106" y="94"/>
                    </a:cubicBezTo>
                    <a:cubicBezTo>
                      <a:pt x="106" y="90"/>
                      <a:pt x="106" y="85"/>
                      <a:pt x="107" y="80"/>
                    </a:cubicBezTo>
                    <a:cubicBezTo>
                      <a:pt x="107" y="62"/>
                      <a:pt x="107" y="43"/>
                      <a:pt x="107" y="24"/>
                    </a:cubicBezTo>
                    <a:cubicBezTo>
                      <a:pt x="107" y="21"/>
                      <a:pt x="106" y="18"/>
                      <a:pt x="106" y="15"/>
                    </a:cubicBezTo>
                    <a:cubicBezTo>
                      <a:pt x="105" y="10"/>
                      <a:pt x="103" y="8"/>
                      <a:pt x="97" y="8"/>
                    </a:cubicBezTo>
                    <a:cubicBezTo>
                      <a:pt x="95" y="7"/>
                      <a:pt x="93" y="7"/>
                      <a:pt x="91" y="7"/>
                    </a:cubicBezTo>
                    <a:cubicBezTo>
                      <a:pt x="91" y="4"/>
                      <a:pt x="91" y="2"/>
                      <a:pt x="91" y="0"/>
                    </a:cubicBezTo>
                    <a:cubicBezTo>
                      <a:pt x="105" y="0"/>
                      <a:pt x="119" y="0"/>
                      <a:pt x="133" y="0"/>
                    </a:cubicBezTo>
                    <a:cubicBezTo>
                      <a:pt x="133" y="2"/>
                      <a:pt x="133" y="4"/>
                      <a:pt x="133" y="7"/>
                    </a:cubicBezTo>
                    <a:cubicBezTo>
                      <a:pt x="131" y="7"/>
                      <a:pt x="128" y="7"/>
                      <a:pt x="126" y="8"/>
                    </a:cubicBezTo>
                    <a:cubicBezTo>
                      <a:pt x="121" y="8"/>
                      <a:pt x="119" y="11"/>
                      <a:pt x="118" y="15"/>
                    </a:cubicBezTo>
                    <a:cubicBezTo>
                      <a:pt x="118" y="18"/>
                      <a:pt x="118" y="22"/>
                      <a:pt x="118" y="25"/>
                    </a:cubicBezTo>
                    <a:cubicBezTo>
                      <a:pt x="117" y="46"/>
                      <a:pt x="118" y="67"/>
                      <a:pt x="117" y="88"/>
                    </a:cubicBezTo>
                    <a:cubicBezTo>
                      <a:pt x="117" y="94"/>
                      <a:pt x="116" y="99"/>
                      <a:pt x="114" y="105"/>
                    </a:cubicBezTo>
                    <a:cubicBezTo>
                      <a:pt x="108" y="124"/>
                      <a:pt x="94" y="134"/>
                      <a:pt x="74" y="136"/>
                    </a:cubicBezTo>
                    <a:cubicBezTo>
                      <a:pt x="60" y="138"/>
                      <a:pt x="47" y="135"/>
                      <a:pt x="35" y="127"/>
                    </a:cubicBezTo>
                    <a:cubicBezTo>
                      <a:pt x="24" y="120"/>
                      <a:pt x="18" y="109"/>
                      <a:pt x="17" y="96"/>
                    </a:cubicBezTo>
                    <a:cubicBezTo>
                      <a:pt x="16" y="92"/>
                      <a:pt x="16" y="87"/>
                      <a:pt x="16" y="83"/>
                    </a:cubicBezTo>
                    <a:cubicBezTo>
                      <a:pt x="16" y="64"/>
                      <a:pt x="16" y="45"/>
                      <a:pt x="16" y="25"/>
                    </a:cubicBezTo>
                    <a:cubicBezTo>
                      <a:pt x="16" y="22"/>
                      <a:pt x="16" y="18"/>
                      <a:pt x="16" y="15"/>
                    </a:cubicBezTo>
                    <a:cubicBezTo>
                      <a:pt x="15" y="10"/>
                      <a:pt x="13" y="8"/>
                      <a:pt x="8" y="8"/>
                    </a:cubicBezTo>
                    <a:cubicBezTo>
                      <a:pt x="5" y="7"/>
                      <a:pt x="3" y="7"/>
                      <a:pt x="0" y="7"/>
                    </a:cubicBezTo>
                    <a:cubicBezTo>
                      <a:pt x="0" y="4"/>
                      <a:pt x="0" y="2"/>
                      <a:pt x="0" y="0"/>
                    </a:cubicBezTo>
                    <a:cubicBezTo>
                      <a:pt x="16" y="0"/>
                      <a:pt x="32" y="0"/>
                      <a:pt x="49" y="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70" name="Freeform 30">
                <a:extLst>
                  <a:ext uri="{FF2B5EF4-FFF2-40B4-BE49-F238E27FC236}">
                    <a16:creationId xmlns:a16="http://schemas.microsoft.com/office/drawing/2014/main" id="{006B390B-42C2-4B79-90D3-881CC2CFDCE9}"/>
                  </a:ext>
                </a:extLst>
              </p:cNvPr>
              <p:cNvSpPr>
                <a:spLocks/>
              </p:cNvSpPr>
              <p:nvPr/>
            </p:nvSpPr>
            <p:spPr bwMode="auto">
              <a:xfrm>
                <a:off x="7832866" y="3891177"/>
                <a:ext cx="378049" cy="390864"/>
              </a:xfrm>
              <a:custGeom>
                <a:avLst/>
                <a:gdLst>
                  <a:gd name="T0" fmla="*/ 73 w 133"/>
                  <a:gd name="T1" fmla="*/ 137 h 137"/>
                  <a:gd name="T2" fmla="*/ 64 w 133"/>
                  <a:gd name="T3" fmla="*/ 137 h 137"/>
                  <a:gd name="T4" fmla="*/ 58 w 133"/>
                  <a:gd name="T5" fmla="*/ 133 h 137"/>
                  <a:gd name="T6" fmla="*/ 39 w 133"/>
                  <a:gd name="T7" fmla="*/ 80 h 137"/>
                  <a:gd name="T8" fmla="*/ 17 w 133"/>
                  <a:gd name="T9" fmla="*/ 23 h 137"/>
                  <a:gd name="T10" fmla="*/ 13 w 133"/>
                  <a:gd name="T11" fmla="*/ 14 h 137"/>
                  <a:gd name="T12" fmla="*/ 4 w 133"/>
                  <a:gd name="T13" fmla="*/ 7 h 137"/>
                  <a:gd name="T14" fmla="*/ 0 w 133"/>
                  <a:gd name="T15" fmla="*/ 7 h 137"/>
                  <a:gd name="T16" fmla="*/ 0 w 133"/>
                  <a:gd name="T17" fmla="*/ 0 h 137"/>
                  <a:gd name="T18" fmla="*/ 47 w 133"/>
                  <a:gd name="T19" fmla="*/ 0 h 137"/>
                  <a:gd name="T20" fmla="*/ 47 w 133"/>
                  <a:gd name="T21" fmla="*/ 7 h 137"/>
                  <a:gd name="T22" fmla="*/ 39 w 133"/>
                  <a:gd name="T23" fmla="*/ 8 h 137"/>
                  <a:gd name="T24" fmla="*/ 34 w 133"/>
                  <a:gd name="T25" fmla="*/ 15 h 137"/>
                  <a:gd name="T26" fmla="*/ 35 w 133"/>
                  <a:gd name="T27" fmla="*/ 20 h 137"/>
                  <a:gd name="T28" fmla="*/ 68 w 133"/>
                  <a:gd name="T29" fmla="*/ 112 h 137"/>
                  <a:gd name="T30" fmla="*/ 70 w 133"/>
                  <a:gd name="T31" fmla="*/ 116 h 137"/>
                  <a:gd name="T32" fmla="*/ 72 w 133"/>
                  <a:gd name="T33" fmla="*/ 113 h 137"/>
                  <a:gd name="T34" fmla="*/ 106 w 133"/>
                  <a:gd name="T35" fmla="*/ 18 h 137"/>
                  <a:gd name="T36" fmla="*/ 106 w 133"/>
                  <a:gd name="T37" fmla="*/ 16 h 137"/>
                  <a:gd name="T38" fmla="*/ 101 w 133"/>
                  <a:gd name="T39" fmla="*/ 7 h 137"/>
                  <a:gd name="T40" fmla="*/ 94 w 133"/>
                  <a:gd name="T41" fmla="*/ 7 h 137"/>
                  <a:gd name="T42" fmla="*/ 94 w 133"/>
                  <a:gd name="T43" fmla="*/ 0 h 137"/>
                  <a:gd name="T44" fmla="*/ 133 w 133"/>
                  <a:gd name="T45" fmla="*/ 0 h 137"/>
                  <a:gd name="T46" fmla="*/ 133 w 133"/>
                  <a:gd name="T47" fmla="*/ 7 h 137"/>
                  <a:gd name="T48" fmla="*/ 130 w 133"/>
                  <a:gd name="T49" fmla="*/ 7 h 137"/>
                  <a:gd name="T50" fmla="*/ 119 w 133"/>
                  <a:gd name="T51" fmla="*/ 16 h 137"/>
                  <a:gd name="T52" fmla="*/ 110 w 133"/>
                  <a:gd name="T53" fmla="*/ 38 h 137"/>
                  <a:gd name="T54" fmla="*/ 74 w 133"/>
                  <a:gd name="T55" fmla="*/ 133 h 137"/>
                  <a:gd name="T56" fmla="*/ 73 w 133"/>
                  <a:gd name="T57" fmla="*/ 137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3" h="137">
                    <a:moveTo>
                      <a:pt x="73" y="137"/>
                    </a:moveTo>
                    <a:cubicBezTo>
                      <a:pt x="69" y="137"/>
                      <a:pt x="66" y="137"/>
                      <a:pt x="64" y="137"/>
                    </a:cubicBezTo>
                    <a:cubicBezTo>
                      <a:pt x="61" y="137"/>
                      <a:pt x="59" y="136"/>
                      <a:pt x="58" y="133"/>
                    </a:cubicBezTo>
                    <a:cubicBezTo>
                      <a:pt x="52" y="115"/>
                      <a:pt x="45" y="98"/>
                      <a:pt x="39" y="80"/>
                    </a:cubicBezTo>
                    <a:cubicBezTo>
                      <a:pt x="31" y="61"/>
                      <a:pt x="24" y="42"/>
                      <a:pt x="17" y="23"/>
                    </a:cubicBezTo>
                    <a:cubicBezTo>
                      <a:pt x="16" y="20"/>
                      <a:pt x="15" y="17"/>
                      <a:pt x="13" y="14"/>
                    </a:cubicBezTo>
                    <a:cubicBezTo>
                      <a:pt x="11" y="10"/>
                      <a:pt x="8" y="8"/>
                      <a:pt x="4" y="7"/>
                    </a:cubicBezTo>
                    <a:cubicBezTo>
                      <a:pt x="3" y="7"/>
                      <a:pt x="2" y="7"/>
                      <a:pt x="0" y="7"/>
                    </a:cubicBezTo>
                    <a:cubicBezTo>
                      <a:pt x="0" y="4"/>
                      <a:pt x="0" y="2"/>
                      <a:pt x="0" y="0"/>
                    </a:cubicBezTo>
                    <a:cubicBezTo>
                      <a:pt x="16" y="0"/>
                      <a:pt x="31" y="0"/>
                      <a:pt x="47" y="0"/>
                    </a:cubicBezTo>
                    <a:cubicBezTo>
                      <a:pt x="47" y="2"/>
                      <a:pt x="47" y="4"/>
                      <a:pt x="47" y="7"/>
                    </a:cubicBezTo>
                    <a:cubicBezTo>
                      <a:pt x="44" y="7"/>
                      <a:pt x="42" y="7"/>
                      <a:pt x="39" y="8"/>
                    </a:cubicBezTo>
                    <a:cubicBezTo>
                      <a:pt x="34" y="8"/>
                      <a:pt x="33" y="10"/>
                      <a:pt x="34" y="15"/>
                    </a:cubicBezTo>
                    <a:cubicBezTo>
                      <a:pt x="34" y="17"/>
                      <a:pt x="35" y="19"/>
                      <a:pt x="35" y="20"/>
                    </a:cubicBezTo>
                    <a:cubicBezTo>
                      <a:pt x="46" y="51"/>
                      <a:pt x="57" y="81"/>
                      <a:pt x="68" y="112"/>
                    </a:cubicBezTo>
                    <a:cubicBezTo>
                      <a:pt x="69" y="113"/>
                      <a:pt x="69" y="114"/>
                      <a:pt x="70" y="116"/>
                    </a:cubicBezTo>
                    <a:cubicBezTo>
                      <a:pt x="71" y="114"/>
                      <a:pt x="71" y="113"/>
                      <a:pt x="72" y="113"/>
                    </a:cubicBezTo>
                    <a:cubicBezTo>
                      <a:pt x="83" y="81"/>
                      <a:pt x="94" y="50"/>
                      <a:pt x="106" y="18"/>
                    </a:cubicBezTo>
                    <a:cubicBezTo>
                      <a:pt x="106" y="17"/>
                      <a:pt x="106" y="17"/>
                      <a:pt x="106" y="16"/>
                    </a:cubicBezTo>
                    <a:cubicBezTo>
                      <a:pt x="107" y="10"/>
                      <a:pt x="106" y="8"/>
                      <a:pt x="101" y="7"/>
                    </a:cubicBezTo>
                    <a:cubicBezTo>
                      <a:pt x="98" y="7"/>
                      <a:pt x="96" y="7"/>
                      <a:pt x="94" y="7"/>
                    </a:cubicBezTo>
                    <a:cubicBezTo>
                      <a:pt x="94" y="4"/>
                      <a:pt x="94" y="2"/>
                      <a:pt x="94" y="0"/>
                    </a:cubicBezTo>
                    <a:cubicBezTo>
                      <a:pt x="106" y="0"/>
                      <a:pt x="119" y="0"/>
                      <a:pt x="133" y="0"/>
                    </a:cubicBezTo>
                    <a:cubicBezTo>
                      <a:pt x="133" y="2"/>
                      <a:pt x="133" y="4"/>
                      <a:pt x="133" y="7"/>
                    </a:cubicBezTo>
                    <a:cubicBezTo>
                      <a:pt x="132" y="7"/>
                      <a:pt x="131" y="7"/>
                      <a:pt x="130" y="7"/>
                    </a:cubicBezTo>
                    <a:cubicBezTo>
                      <a:pt x="124" y="8"/>
                      <a:pt x="121" y="11"/>
                      <a:pt x="119" y="16"/>
                    </a:cubicBezTo>
                    <a:cubicBezTo>
                      <a:pt x="116" y="24"/>
                      <a:pt x="113" y="31"/>
                      <a:pt x="110" y="38"/>
                    </a:cubicBezTo>
                    <a:cubicBezTo>
                      <a:pt x="98" y="70"/>
                      <a:pt x="86" y="101"/>
                      <a:pt x="74" y="133"/>
                    </a:cubicBezTo>
                    <a:cubicBezTo>
                      <a:pt x="74" y="134"/>
                      <a:pt x="73" y="135"/>
                      <a:pt x="73" y="13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71" name="Freeform 31">
                <a:extLst>
                  <a:ext uri="{FF2B5EF4-FFF2-40B4-BE49-F238E27FC236}">
                    <a16:creationId xmlns:a16="http://schemas.microsoft.com/office/drawing/2014/main" id="{50061FAB-489C-4780-AFC9-07435CFCBEA5}"/>
                  </a:ext>
                </a:extLst>
              </p:cNvPr>
              <p:cNvSpPr>
                <a:spLocks/>
              </p:cNvSpPr>
              <p:nvPr/>
            </p:nvSpPr>
            <p:spPr bwMode="auto">
              <a:xfrm>
                <a:off x="9844855" y="3891177"/>
                <a:ext cx="342807" cy="384457"/>
              </a:xfrm>
              <a:custGeom>
                <a:avLst/>
                <a:gdLst>
                  <a:gd name="T0" fmla="*/ 85 w 120"/>
                  <a:gd name="T1" fmla="*/ 127 h 135"/>
                  <a:gd name="T2" fmla="*/ 85 w 120"/>
                  <a:gd name="T3" fmla="*/ 134 h 135"/>
                  <a:gd name="T4" fmla="*/ 35 w 120"/>
                  <a:gd name="T5" fmla="*/ 134 h 135"/>
                  <a:gd name="T6" fmla="*/ 35 w 120"/>
                  <a:gd name="T7" fmla="*/ 127 h 135"/>
                  <a:gd name="T8" fmla="*/ 44 w 120"/>
                  <a:gd name="T9" fmla="*/ 126 h 135"/>
                  <a:gd name="T10" fmla="*/ 50 w 120"/>
                  <a:gd name="T11" fmla="*/ 120 h 135"/>
                  <a:gd name="T12" fmla="*/ 51 w 120"/>
                  <a:gd name="T13" fmla="*/ 113 h 135"/>
                  <a:gd name="T14" fmla="*/ 51 w 120"/>
                  <a:gd name="T15" fmla="*/ 85 h 135"/>
                  <a:gd name="T16" fmla="*/ 50 w 120"/>
                  <a:gd name="T17" fmla="*/ 79 h 135"/>
                  <a:gd name="T18" fmla="*/ 17 w 120"/>
                  <a:gd name="T19" fmla="*/ 19 h 135"/>
                  <a:gd name="T20" fmla="*/ 15 w 120"/>
                  <a:gd name="T21" fmla="*/ 15 h 135"/>
                  <a:gd name="T22" fmla="*/ 3 w 120"/>
                  <a:gd name="T23" fmla="*/ 7 h 135"/>
                  <a:gd name="T24" fmla="*/ 0 w 120"/>
                  <a:gd name="T25" fmla="*/ 7 h 135"/>
                  <a:gd name="T26" fmla="*/ 0 w 120"/>
                  <a:gd name="T27" fmla="*/ 0 h 135"/>
                  <a:gd name="T28" fmla="*/ 48 w 120"/>
                  <a:gd name="T29" fmla="*/ 0 h 135"/>
                  <a:gd name="T30" fmla="*/ 48 w 120"/>
                  <a:gd name="T31" fmla="*/ 7 h 135"/>
                  <a:gd name="T32" fmla="*/ 40 w 120"/>
                  <a:gd name="T33" fmla="*/ 7 h 135"/>
                  <a:gd name="T34" fmla="*/ 36 w 120"/>
                  <a:gd name="T35" fmla="*/ 14 h 135"/>
                  <a:gd name="T36" fmla="*/ 37 w 120"/>
                  <a:gd name="T37" fmla="*/ 18 h 135"/>
                  <a:gd name="T38" fmla="*/ 61 w 120"/>
                  <a:gd name="T39" fmla="*/ 64 h 135"/>
                  <a:gd name="T40" fmla="*/ 63 w 120"/>
                  <a:gd name="T41" fmla="*/ 68 h 135"/>
                  <a:gd name="T42" fmla="*/ 66 w 120"/>
                  <a:gd name="T43" fmla="*/ 64 h 135"/>
                  <a:gd name="T44" fmla="*/ 91 w 120"/>
                  <a:gd name="T45" fmla="*/ 18 h 135"/>
                  <a:gd name="T46" fmla="*/ 93 w 120"/>
                  <a:gd name="T47" fmla="*/ 12 h 135"/>
                  <a:gd name="T48" fmla="*/ 90 w 120"/>
                  <a:gd name="T49" fmla="*/ 8 h 135"/>
                  <a:gd name="T50" fmla="*/ 81 w 120"/>
                  <a:gd name="T51" fmla="*/ 7 h 135"/>
                  <a:gd name="T52" fmla="*/ 81 w 120"/>
                  <a:gd name="T53" fmla="*/ 0 h 135"/>
                  <a:gd name="T54" fmla="*/ 120 w 120"/>
                  <a:gd name="T55" fmla="*/ 0 h 135"/>
                  <a:gd name="T56" fmla="*/ 120 w 120"/>
                  <a:gd name="T57" fmla="*/ 7 h 135"/>
                  <a:gd name="T58" fmla="*/ 115 w 120"/>
                  <a:gd name="T59" fmla="*/ 8 h 135"/>
                  <a:gd name="T60" fmla="*/ 108 w 120"/>
                  <a:gd name="T61" fmla="*/ 12 h 135"/>
                  <a:gd name="T62" fmla="*/ 103 w 120"/>
                  <a:gd name="T63" fmla="*/ 19 h 135"/>
                  <a:gd name="T64" fmla="*/ 71 w 120"/>
                  <a:gd name="T65" fmla="*/ 75 h 135"/>
                  <a:gd name="T66" fmla="*/ 69 w 120"/>
                  <a:gd name="T67" fmla="*/ 82 h 135"/>
                  <a:gd name="T68" fmla="*/ 69 w 120"/>
                  <a:gd name="T69" fmla="*/ 111 h 135"/>
                  <a:gd name="T70" fmla="*/ 69 w 120"/>
                  <a:gd name="T71" fmla="*/ 118 h 135"/>
                  <a:gd name="T72" fmla="*/ 77 w 120"/>
                  <a:gd name="T73" fmla="*/ 126 h 135"/>
                  <a:gd name="T74" fmla="*/ 85 w 120"/>
                  <a:gd name="T75" fmla="*/ 12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0" h="135">
                    <a:moveTo>
                      <a:pt x="85" y="127"/>
                    </a:moveTo>
                    <a:cubicBezTo>
                      <a:pt x="85" y="130"/>
                      <a:pt x="85" y="132"/>
                      <a:pt x="85" y="134"/>
                    </a:cubicBezTo>
                    <a:cubicBezTo>
                      <a:pt x="81" y="135"/>
                      <a:pt x="44" y="135"/>
                      <a:pt x="35" y="134"/>
                    </a:cubicBezTo>
                    <a:cubicBezTo>
                      <a:pt x="35" y="132"/>
                      <a:pt x="35" y="130"/>
                      <a:pt x="35" y="127"/>
                    </a:cubicBezTo>
                    <a:cubicBezTo>
                      <a:pt x="38" y="127"/>
                      <a:pt x="41" y="126"/>
                      <a:pt x="44" y="126"/>
                    </a:cubicBezTo>
                    <a:cubicBezTo>
                      <a:pt x="48" y="126"/>
                      <a:pt x="50" y="124"/>
                      <a:pt x="50" y="120"/>
                    </a:cubicBezTo>
                    <a:cubicBezTo>
                      <a:pt x="51" y="118"/>
                      <a:pt x="51" y="115"/>
                      <a:pt x="51" y="113"/>
                    </a:cubicBezTo>
                    <a:cubicBezTo>
                      <a:pt x="51" y="104"/>
                      <a:pt x="51" y="95"/>
                      <a:pt x="51" y="85"/>
                    </a:cubicBezTo>
                    <a:cubicBezTo>
                      <a:pt x="51" y="83"/>
                      <a:pt x="51" y="81"/>
                      <a:pt x="50" y="79"/>
                    </a:cubicBezTo>
                    <a:cubicBezTo>
                      <a:pt x="39" y="59"/>
                      <a:pt x="28" y="39"/>
                      <a:pt x="17" y="19"/>
                    </a:cubicBezTo>
                    <a:cubicBezTo>
                      <a:pt x="16" y="17"/>
                      <a:pt x="15" y="16"/>
                      <a:pt x="15" y="15"/>
                    </a:cubicBezTo>
                    <a:cubicBezTo>
                      <a:pt x="12" y="10"/>
                      <a:pt x="9" y="7"/>
                      <a:pt x="3" y="7"/>
                    </a:cubicBezTo>
                    <a:cubicBezTo>
                      <a:pt x="2" y="7"/>
                      <a:pt x="1" y="7"/>
                      <a:pt x="0" y="7"/>
                    </a:cubicBezTo>
                    <a:cubicBezTo>
                      <a:pt x="0" y="4"/>
                      <a:pt x="0" y="2"/>
                      <a:pt x="0" y="0"/>
                    </a:cubicBezTo>
                    <a:cubicBezTo>
                      <a:pt x="16" y="0"/>
                      <a:pt x="31" y="0"/>
                      <a:pt x="48" y="0"/>
                    </a:cubicBezTo>
                    <a:cubicBezTo>
                      <a:pt x="48" y="2"/>
                      <a:pt x="48" y="4"/>
                      <a:pt x="48" y="7"/>
                    </a:cubicBezTo>
                    <a:cubicBezTo>
                      <a:pt x="45" y="7"/>
                      <a:pt x="42" y="7"/>
                      <a:pt x="40" y="7"/>
                    </a:cubicBezTo>
                    <a:cubicBezTo>
                      <a:pt x="35" y="8"/>
                      <a:pt x="34" y="10"/>
                      <a:pt x="36" y="14"/>
                    </a:cubicBezTo>
                    <a:cubicBezTo>
                      <a:pt x="36" y="15"/>
                      <a:pt x="37" y="17"/>
                      <a:pt x="37" y="18"/>
                    </a:cubicBezTo>
                    <a:cubicBezTo>
                      <a:pt x="45" y="33"/>
                      <a:pt x="53" y="49"/>
                      <a:pt x="61" y="64"/>
                    </a:cubicBezTo>
                    <a:cubicBezTo>
                      <a:pt x="61" y="65"/>
                      <a:pt x="62" y="66"/>
                      <a:pt x="63" y="68"/>
                    </a:cubicBezTo>
                    <a:cubicBezTo>
                      <a:pt x="64" y="66"/>
                      <a:pt x="65" y="65"/>
                      <a:pt x="66" y="64"/>
                    </a:cubicBezTo>
                    <a:cubicBezTo>
                      <a:pt x="74" y="49"/>
                      <a:pt x="82" y="34"/>
                      <a:pt x="91" y="18"/>
                    </a:cubicBezTo>
                    <a:cubicBezTo>
                      <a:pt x="92" y="16"/>
                      <a:pt x="93" y="14"/>
                      <a:pt x="93" y="12"/>
                    </a:cubicBezTo>
                    <a:cubicBezTo>
                      <a:pt x="94" y="9"/>
                      <a:pt x="93" y="8"/>
                      <a:pt x="90" y="8"/>
                    </a:cubicBezTo>
                    <a:cubicBezTo>
                      <a:pt x="87" y="7"/>
                      <a:pt x="85" y="7"/>
                      <a:pt x="81" y="7"/>
                    </a:cubicBezTo>
                    <a:cubicBezTo>
                      <a:pt x="81" y="4"/>
                      <a:pt x="81" y="2"/>
                      <a:pt x="81" y="0"/>
                    </a:cubicBezTo>
                    <a:cubicBezTo>
                      <a:pt x="94" y="0"/>
                      <a:pt x="107" y="0"/>
                      <a:pt x="120" y="0"/>
                    </a:cubicBezTo>
                    <a:cubicBezTo>
                      <a:pt x="120" y="2"/>
                      <a:pt x="120" y="4"/>
                      <a:pt x="120" y="7"/>
                    </a:cubicBezTo>
                    <a:cubicBezTo>
                      <a:pt x="119" y="7"/>
                      <a:pt x="117" y="7"/>
                      <a:pt x="115" y="8"/>
                    </a:cubicBezTo>
                    <a:cubicBezTo>
                      <a:pt x="112" y="8"/>
                      <a:pt x="109" y="9"/>
                      <a:pt x="108" y="12"/>
                    </a:cubicBezTo>
                    <a:cubicBezTo>
                      <a:pt x="106" y="14"/>
                      <a:pt x="104" y="17"/>
                      <a:pt x="103" y="19"/>
                    </a:cubicBezTo>
                    <a:cubicBezTo>
                      <a:pt x="92" y="38"/>
                      <a:pt x="81" y="56"/>
                      <a:pt x="71" y="75"/>
                    </a:cubicBezTo>
                    <a:cubicBezTo>
                      <a:pt x="69" y="77"/>
                      <a:pt x="68" y="80"/>
                      <a:pt x="69" y="82"/>
                    </a:cubicBezTo>
                    <a:cubicBezTo>
                      <a:pt x="69" y="92"/>
                      <a:pt x="69" y="102"/>
                      <a:pt x="69" y="111"/>
                    </a:cubicBezTo>
                    <a:cubicBezTo>
                      <a:pt x="69" y="114"/>
                      <a:pt x="69" y="116"/>
                      <a:pt x="69" y="118"/>
                    </a:cubicBezTo>
                    <a:cubicBezTo>
                      <a:pt x="70" y="124"/>
                      <a:pt x="71" y="125"/>
                      <a:pt x="77" y="126"/>
                    </a:cubicBezTo>
                    <a:cubicBezTo>
                      <a:pt x="80" y="126"/>
                      <a:pt x="82" y="127"/>
                      <a:pt x="85" y="12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72" name="Freeform 32">
                <a:extLst>
                  <a:ext uri="{FF2B5EF4-FFF2-40B4-BE49-F238E27FC236}">
                    <a16:creationId xmlns:a16="http://schemas.microsoft.com/office/drawing/2014/main" id="{D30E14B5-5B2E-42F0-B3FB-A799A167FB3B}"/>
                  </a:ext>
                </a:extLst>
              </p:cNvPr>
              <p:cNvSpPr>
                <a:spLocks/>
              </p:cNvSpPr>
              <p:nvPr/>
            </p:nvSpPr>
            <p:spPr bwMode="auto">
              <a:xfrm>
                <a:off x="9514863" y="3878362"/>
                <a:ext cx="329992" cy="394068"/>
              </a:xfrm>
              <a:custGeom>
                <a:avLst/>
                <a:gdLst>
                  <a:gd name="T0" fmla="*/ 108 w 116"/>
                  <a:gd name="T1" fmla="*/ 42 h 139"/>
                  <a:gd name="T2" fmla="*/ 102 w 116"/>
                  <a:gd name="T3" fmla="*/ 29 h 139"/>
                  <a:gd name="T4" fmla="*/ 72 w 116"/>
                  <a:gd name="T5" fmla="*/ 14 h 139"/>
                  <a:gd name="T6" fmla="*/ 67 w 116"/>
                  <a:gd name="T7" fmla="*/ 18 h 139"/>
                  <a:gd name="T8" fmla="*/ 66 w 116"/>
                  <a:gd name="T9" fmla="*/ 24 h 139"/>
                  <a:gd name="T10" fmla="*/ 66 w 116"/>
                  <a:gd name="T11" fmla="*/ 115 h 139"/>
                  <a:gd name="T12" fmla="*/ 67 w 116"/>
                  <a:gd name="T13" fmla="*/ 123 h 139"/>
                  <a:gd name="T14" fmla="*/ 75 w 116"/>
                  <a:gd name="T15" fmla="*/ 131 h 139"/>
                  <a:gd name="T16" fmla="*/ 83 w 116"/>
                  <a:gd name="T17" fmla="*/ 132 h 139"/>
                  <a:gd name="T18" fmla="*/ 83 w 116"/>
                  <a:gd name="T19" fmla="*/ 139 h 139"/>
                  <a:gd name="T20" fmla="*/ 33 w 116"/>
                  <a:gd name="T21" fmla="*/ 139 h 139"/>
                  <a:gd name="T22" fmla="*/ 33 w 116"/>
                  <a:gd name="T23" fmla="*/ 132 h 139"/>
                  <a:gd name="T24" fmla="*/ 41 w 116"/>
                  <a:gd name="T25" fmla="*/ 131 h 139"/>
                  <a:gd name="T26" fmla="*/ 49 w 116"/>
                  <a:gd name="T27" fmla="*/ 123 h 139"/>
                  <a:gd name="T28" fmla="*/ 49 w 116"/>
                  <a:gd name="T29" fmla="*/ 118 h 139"/>
                  <a:gd name="T30" fmla="*/ 49 w 116"/>
                  <a:gd name="T31" fmla="*/ 22 h 139"/>
                  <a:gd name="T32" fmla="*/ 41 w 116"/>
                  <a:gd name="T33" fmla="*/ 14 h 139"/>
                  <a:gd name="T34" fmla="*/ 32 w 116"/>
                  <a:gd name="T35" fmla="*/ 15 h 139"/>
                  <a:gd name="T36" fmla="*/ 18 w 116"/>
                  <a:gd name="T37" fmla="*/ 23 h 139"/>
                  <a:gd name="T38" fmla="*/ 11 w 116"/>
                  <a:gd name="T39" fmla="*/ 36 h 139"/>
                  <a:gd name="T40" fmla="*/ 8 w 116"/>
                  <a:gd name="T41" fmla="*/ 42 h 139"/>
                  <a:gd name="T42" fmla="*/ 0 w 116"/>
                  <a:gd name="T43" fmla="*/ 39 h 139"/>
                  <a:gd name="T44" fmla="*/ 13 w 116"/>
                  <a:gd name="T45" fmla="*/ 0 h 139"/>
                  <a:gd name="T46" fmla="*/ 19 w 116"/>
                  <a:gd name="T47" fmla="*/ 0 h 139"/>
                  <a:gd name="T48" fmla="*/ 21 w 116"/>
                  <a:gd name="T49" fmla="*/ 4 h 139"/>
                  <a:gd name="T50" fmla="*/ 95 w 116"/>
                  <a:gd name="T51" fmla="*/ 4 h 139"/>
                  <a:gd name="T52" fmla="*/ 97 w 116"/>
                  <a:gd name="T53" fmla="*/ 0 h 139"/>
                  <a:gd name="T54" fmla="*/ 103 w 116"/>
                  <a:gd name="T55" fmla="*/ 0 h 139"/>
                  <a:gd name="T56" fmla="*/ 116 w 116"/>
                  <a:gd name="T57" fmla="*/ 39 h 139"/>
                  <a:gd name="T58" fmla="*/ 108 w 116"/>
                  <a:gd name="T59" fmla="*/ 42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6" h="139">
                    <a:moveTo>
                      <a:pt x="108" y="42"/>
                    </a:moveTo>
                    <a:cubicBezTo>
                      <a:pt x="106" y="37"/>
                      <a:pt x="104" y="33"/>
                      <a:pt x="102" y="29"/>
                    </a:cubicBezTo>
                    <a:cubicBezTo>
                      <a:pt x="96" y="17"/>
                      <a:pt x="85" y="13"/>
                      <a:pt x="72" y="14"/>
                    </a:cubicBezTo>
                    <a:cubicBezTo>
                      <a:pt x="68" y="14"/>
                      <a:pt x="67" y="15"/>
                      <a:pt x="67" y="18"/>
                    </a:cubicBezTo>
                    <a:cubicBezTo>
                      <a:pt x="66" y="20"/>
                      <a:pt x="66" y="22"/>
                      <a:pt x="66" y="24"/>
                    </a:cubicBezTo>
                    <a:cubicBezTo>
                      <a:pt x="66" y="54"/>
                      <a:pt x="66" y="85"/>
                      <a:pt x="66" y="115"/>
                    </a:cubicBezTo>
                    <a:cubicBezTo>
                      <a:pt x="66" y="118"/>
                      <a:pt x="67" y="120"/>
                      <a:pt x="67" y="123"/>
                    </a:cubicBezTo>
                    <a:cubicBezTo>
                      <a:pt x="68" y="128"/>
                      <a:pt x="70" y="130"/>
                      <a:pt x="75" y="131"/>
                    </a:cubicBezTo>
                    <a:cubicBezTo>
                      <a:pt x="78" y="131"/>
                      <a:pt x="80" y="132"/>
                      <a:pt x="83" y="132"/>
                    </a:cubicBezTo>
                    <a:cubicBezTo>
                      <a:pt x="83" y="134"/>
                      <a:pt x="83" y="137"/>
                      <a:pt x="83" y="139"/>
                    </a:cubicBezTo>
                    <a:cubicBezTo>
                      <a:pt x="66" y="139"/>
                      <a:pt x="50" y="139"/>
                      <a:pt x="33" y="139"/>
                    </a:cubicBezTo>
                    <a:cubicBezTo>
                      <a:pt x="33" y="137"/>
                      <a:pt x="33" y="135"/>
                      <a:pt x="33" y="132"/>
                    </a:cubicBezTo>
                    <a:cubicBezTo>
                      <a:pt x="36" y="132"/>
                      <a:pt x="39" y="131"/>
                      <a:pt x="41" y="131"/>
                    </a:cubicBezTo>
                    <a:cubicBezTo>
                      <a:pt x="47" y="130"/>
                      <a:pt x="49" y="128"/>
                      <a:pt x="49" y="123"/>
                    </a:cubicBezTo>
                    <a:cubicBezTo>
                      <a:pt x="49" y="121"/>
                      <a:pt x="49" y="120"/>
                      <a:pt x="49" y="118"/>
                    </a:cubicBezTo>
                    <a:cubicBezTo>
                      <a:pt x="49" y="86"/>
                      <a:pt x="49" y="54"/>
                      <a:pt x="49" y="22"/>
                    </a:cubicBezTo>
                    <a:cubicBezTo>
                      <a:pt x="49" y="14"/>
                      <a:pt x="49" y="13"/>
                      <a:pt x="41" y="14"/>
                    </a:cubicBezTo>
                    <a:cubicBezTo>
                      <a:pt x="38" y="14"/>
                      <a:pt x="35" y="14"/>
                      <a:pt x="32" y="15"/>
                    </a:cubicBezTo>
                    <a:cubicBezTo>
                      <a:pt x="26" y="16"/>
                      <a:pt x="21" y="18"/>
                      <a:pt x="18" y="23"/>
                    </a:cubicBezTo>
                    <a:cubicBezTo>
                      <a:pt x="15" y="27"/>
                      <a:pt x="13" y="32"/>
                      <a:pt x="11" y="36"/>
                    </a:cubicBezTo>
                    <a:cubicBezTo>
                      <a:pt x="10" y="38"/>
                      <a:pt x="9" y="40"/>
                      <a:pt x="8" y="42"/>
                    </a:cubicBezTo>
                    <a:cubicBezTo>
                      <a:pt x="5" y="41"/>
                      <a:pt x="3" y="40"/>
                      <a:pt x="0" y="39"/>
                    </a:cubicBezTo>
                    <a:cubicBezTo>
                      <a:pt x="5" y="26"/>
                      <a:pt x="9" y="13"/>
                      <a:pt x="13" y="0"/>
                    </a:cubicBezTo>
                    <a:cubicBezTo>
                      <a:pt x="15" y="0"/>
                      <a:pt x="17" y="0"/>
                      <a:pt x="19" y="0"/>
                    </a:cubicBezTo>
                    <a:cubicBezTo>
                      <a:pt x="20" y="1"/>
                      <a:pt x="20" y="3"/>
                      <a:pt x="21" y="4"/>
                    </a:cubicBezTo>
                    <a:cubicBezTo>
                      <a:pt x="46" y="4"/>
                      <a:pt x="70" y="4"/>
                      <a:pt x="95" y="4"/>
                    </a:cubicBezTo>
                    <a:cubicBezTo>
                      <a:pt x="95" y="3"/>
                      <a:pt x="96" y="1"/>
                      <a:pt x="97" y="0"/>
                    </a:cubicBezTo>
                    <a:cubicBezTo>
                      <a:pt x="98" y="0"/>
                      <a:pt x="100" y="0"/>
                      <a:pt x="103" y="0"/>
                    </a:cubicBezTo>
                    <a:cubicBezTo>
                      <a:pt x="107" y="13"/>
                      <a:pt x="112" y="26"/>
                      <a:pt x="116" y="39"/>
                    </a:cubicBezTo>
                    <a:cubicBezTo>
                      <a:pt x="113" y="40"/>
                      <a:pt x="111" y="41"/>
                      <a:pt x="108" y="4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73" name="Freeform 33">
                <a:extLst>
                  <a:ext uri="{FF2B5EF4-FFF2-40B4-BE49-F238E27FC236}">
                    <a16:creationId xmlns:a16="http://schemas.microsoft.com/office/drawing/2014/main" id="{80557463-D295-47EE-83FE-4E7C2CFE5CA8}"/>
                  </a:ext>
                </a:extLst>
              </p:cNvPr>
              <p:cNvSpPr>
                <a:spLocks/>
              </p:cNvSpPr>
              <p:nvPr/>
            </p:nvSpPr>
            <p:spPr bwMode="auto">
              <a:xfrm>
                <a:off x="5715150" y="3891177"/>
                <a:ext cx="140967" cy="381253"/>
              </a:xfrm>
              <a:custGeom>
                <a:avLst/>
                <a:gdLst>
                  <a:gd name="T0" fmla="*/ 0 w 50"/>
                  <a:gd name="T1" fmla="*/ 134 h 134"/>
                  <a:gd name="T2" fmla="*/ 0 w 50"/>
                  <a:gd name="T3" fmla="*/ 127 h 134"/>
                  <a:gd name="T4" fmla="*/ 9 w 50"/>
                  <a:gd name="T5" fmla="*/ 126 h 134"/>
                  <a:gd name="T6" fmla="*/ 16 w 50"/>
                  <a:gd name="T7" fmla="*/ 119 h 134"/>
                  <a:gd name="T8" fmla="*/ 16 w 50"/>
                  <a:gd name="T9" fmla="*/ 113 h 134"/>
                  <a:gd name="T10" fmla="*/ 16 w 50"/>
                  <a:gd name="T11" fmla="*/ 21 h 134"/>
                  <a:gd name="T12" fmla="*/ 16 w 50"/>
                  <a:gd name="T13" fmla="*/ 13 h 134"/>
                  <a:gd name="T14" fmla="*/ 9 w 50"/>
                  <a:gd name="T15" fmla="*/ 8 h 134"/>
                  <a:gd name="T16" fmla="*/ 1 w 50"/>
                  <a:gd name="T17" fmla="*/ 7 h 134"/>
                  <a:gd name="T18" fmla="*/ 1 w 50"/>
                  <a:gd name="T19" fmla="*/ 0 h 134"/>
                  <a:gd name="T20" fmla="*/ 49 w 50"/>
                  <a:gd name="T21" fmla="*/ 0 h 134"/>
                  <a:gd name="T22" fmla="*/ 49 w 50"/>
                  <a:gd name="T23" fmla="*/ 7 h 134"/>
                  <a:gd name="T24" fmla="*/ 42 w 50"/>
                  <a:gd name="T25" fmla="*/ 8 h 134"/>
                  <a:gd name="T26" fmla="*/ 34 w 50"/>
                  <a:gd name="T27" fmla="*/ 15 h 134"/>
                  <a:gd name="T28" fmla="*/ 33 w 50"/>
                  <a:gd name="T29" fmla="*/ 23 h 134"/>
                  <a:gd name="T30" fmla="*/ 33 w 50"/>
                  <a:gd name="T31" fmla="*/ 113 h 134"/>
                  <a:gd name="T32" fmla="*/ 46 w 50"/>
                  <a:gd name="T33" fmla="*/ 127 h 134"/>
                  <a:gd name="T34" fmla="*/ 49 w 50"/>
                  <a:gd name="T35" fmla="*/ 127 h 134"/>
                  <a:gd name="T36" fmla="*/ 50 w 50"/>
                  <a:gd name="T37" fmla="*/ 131 h 134"/>
                  <a:gd name="T38" fmla="*/ 49 w 50"/>
                  <a:gd name="T39" fmla="*/ 134 h 134"/>
                  <a:gd name="T40" fmla="*/ 0 w 50"/>
                  <a:gd name="T4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134">
                    <a:moveTo>
                      <a:pt x="0" y="134"/>
                    </a:moveTo>
                    <a:cubicBezTo>
                      <a:pt x="0" y="132"/>
                      <a:pt x="0" y="130"/>
                      <a:pt x="0" y="127"/>
                    </a:cubicBezTo>
                    <a:cubicBezTo>
                      <a:pt x="3" y="127"/>
                      <a:pt x="6" y="127"/>
                      <a:pt x="9" y="126"/>
                    </a:cubicBezTo>
                    <a:cubicBezTo>
                      <a:pt x="13" y="125"/>
                      <a:pt x="15" y="124"/>
                      <a:pt x="16" y="119"/>
                    </a:cubicBezTo>
                    <a:cubicBezTo>
                      <a:pt x="16" y="117"/>
                      <a:pt x="16" y="115"/>
                      <a:pt x="16" y="113"/>
                    </a:cubicBezTo>
                    <a:cubicBezTo>
                      <a:pt x="16" y="82"/>
                      <a:pt x="16" y="52"/>
                      <a:pt x="16" y="21"/>
                    </a:cubicBezTo>
                    <a:cubicBezTo>
                      <a:pt x="16" y="18"/>
                      <a:pt x="16" y="16"/>
                      <a:pt x="16" y="13"/>
                    </a:cubicBezTo>
                    <a:cubicBezTo>
                      <a:pt x="15" y="10"/>
                      <a:pt x="13" y="8"/>
                      <a:pt x="9" y="8"/>
                    </a:cubicBezTo>
                    <a:cubicBezTo>
                      <a:pt x="6" y="7"/>
                      <a:pt x="4" y="7"/>
                      <a:pt x="1" y="7"/>
                    </a:cubicBezTo>
                    <a:cubicBezTo>
                      <a:pt x="1" y="4"/>
                      <a:pt x="1" y="2"/>
                      <a:pt x="1" y="0"/>
                    </a:cubicBezTo>
                    <a:cubicBezTo>
                      <a:pt x="17" y="0"/>
                      <a:pt x="33" y="0"/>
                      <a:pt x="49" y="0"/>
                    </a:cubicBezTo>
                    <a:cubicBezTo>
                      <a:pt x="49" y="2"/>
                      <a:pt x="49" y="4"/>
                      <a:pt x="49" y="7"/>
                    </a:cubicBezTo>
                    <a:cubicBezTo>
                      <a:pt x="47" y="7"/>
                      <a:pt x="44" y="7"/>
                      <a:pt x="42" y="8"/>
                    </a:cubicBezTo>
                    <a:cubicBezTo>
                      <a:pt x="38" y="8"/>
                      <a:pt x="35" y="10"/>
                      <a:pt x="34" y="15"/>
                    </a:cubicBezTo>
                    <a:cubicBezTo>
                      <a:pt x="34" y="17"/>
                      <a:pt x="33" y="20"/>
                      <a:pt x="33" y="23"/>
                    </a:cubicBezTo>
                    <a:cubicBezTo>
                      <a:pt x="33" y="53"/>
                      <a:pt x="33" y="83"/>
                      <a:pt x="33" y="113"/>
                    </a:cubicBezTo>
                    <a:cubicBezTo>
                      <a:pt x="33" y="124"/>
                      <a:pt x="36" y="126"/>
                      <a:pt x="46" y="127"/>
                    </a:cubicBezTo>
                    <a:cubicBezTo>
                      <a:pt x="47" y="127"/>
                      <a:pt x="48" y="127"/>
                      <a:pt x="49" y="127"/>
                    </a:cubicBezTo>
                    <a:cubicBezTo>
                      <a:pt x="49" y="128"/>
                      <a:pt x="50" y="129"/>
                      <a:pt x="50" y="131"/>
                    </a:cubicBezTo>
                    <a:cubicBezTo>
                      <a:pt x="50" y="132"/>
                      <a:pt x="49" y="133"/>
                      <a:pt x="49" y="134"/>
                    </a:cubicBezTo>
                    <a:cubicBezTo>
                      <a:pt x="33" y="134"/>
                      <a:pt x="17" y="134"/>
                      <a:pt x="0" y="134"/>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74" name="Freeform 34">
                <a:extLst>
                  <a:ext uri="{FF2B5EF4-FFF2-40B4-BE49-F238E27FC236}">
                    <a16:creationId xmlns:a16="http://schemas.microsoft.com/office/drawing/2014/main" id="{59C332FA-9D18-4C13-8F66-7832ED72F4F6}"/>
                  </a:ext>
                </a:extLst>
              </p:cNvPr>
              <p:cNvSpPr>
                <a:spLocks/>
              </p:cNvSpPr>
              <p:nvPr/>
            </p:nvSpPr>
            <p:spPr bwMode="auto">
              <a:xfrm>
                <a:off x="9354673" y="3891177"/>
                <a:ext cx="137764" cy="384457"/>
              </a:xfrm>
              <a:custGeom>
                <a:avLst/>
                <a:gdLst>
                  <a:gd name="T0" fmla="*/ 0 w 49"/>
                  <a:gd name="T1" fmla="*/ 7 h 135"/>
                  <a:gd name="T2" fmla="*/ 0 w 49"/>
                  <a:gd name="T3" fmla="*/ 0 h 135"/>
                  <a:gd name="T4" fmla="*/ 49 w 49"/>
                  <a:gd name="T5" fmla="*/ 0 h 135"/>
                  <a:gd name="T6" fmla="*/ 49 w 49"/>
                  <a:gd name="T7" fmla="*/ 7 h 135"/>
                  <a:gd name="T8" fmla="*/ 42 w 49"/>
                  <a:gd name="T9" fmla="*/ 8 h 135"/>
                  <a:gd name="T10" fmla="*/ 34 w 49"/>
                  <a:gd name="T11" fmla="*/ 15 h 135"/>
                  <a:gd name="T12" fmla="*/ 33 w 49"/>
                  <a:gd name="T13" fmla="*/ 23 h 135"/>
                  <a:gd name="T14" fmla="*/ 33 w 49"/>
                  <a:gd name="T15" fmla="*/ 113 h 135"/>
                  <a:gd name="T16" fmla="*/ 46 w 49"/>
                  <a:gd name="T17" fmla="*/ 127 h 135"/>
                  <a:gd name="T18" fmla="*/ 49 w 49"/>
                  <a:gd name="T19" fmla="*/ 127 h 135"/>
                  <a:gd name="T20" fmla="*/ 49 w 49"/>
                  <a:gd name="T21" fmla="*/ 134 h 135"/>
                  <a:gd name="T22" fmla="*/ 0 w 49"/>
                  <a:gd name="T23" fmla="*/ 134 h 135"/>
                  <a:gd name="T24" fmla="*/ 0 w 49"/>
                  <a:gd name="T25" fmla="*/ 127 h 135"/>
                  <a:gd name="T26" fmla="*/ 7 w 49"/>
                  <a:gd name="T27" fmla="*/ 126 h 135"/>
                  <a:gd name="T28" fmla="*/ 16 w 49"/>
                  <a:gd name="T29" fmla="*/ 118 h 135"/>
                  <a:gd name="T30" fmla="*/ 16 w 49"/>
                  <a:gd name="T31" fmla="*/ 113 h 135"/>
                  <a:gd name="T32" fmla="*/ 16 w 49"/>
                  <a:gd name="T33" fmla="*/ 20 h 135"/>
                  <a:gd name="T34" fmla="*/ 15 w 49"/>
                  <a:gd name="T35" fmla="*/ 13 h 135"/>
                  <a:gd name="T36" fmla="*/ 9 w 49"/>
                  <a:gd name="T37" fmla="*/ 8 h 135"/>
                  <a:gd name="T38" fmla="*/ 0 w 49"/>
                  <a:gd name="T39" fmla="*/ 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9" h="135">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5" y="10"/>
                      <a:pt x="34" y="15"/>
                    </a:cubicBezTo>
                    <a:cubicBezTo>
                      <a:pt x="33" y="18"/>
                      <a:pt x="33" y="20"/>
                      <a:pt x="33" y="23"/>
                    </a:cubicBezTo>
                    <a:cubicBezTo>
                      <a:pt x="33" y="53"/>
                      <a:pt x="33" y="83"/>
                      <a:pt x="33" y="113"/>
                    </a:cubicBezTo>
                    <a:cubicBezTo>
                      <a:pt x="33" y="124"/>
                      <a:pt x="35" y="126"/>
                      <a:pt x="46" y="127"/>
                    </a:cubicBezTo>
                    <a:cubicBezTo>
                      <a:pt x="47" y="127"/>
                      <a:pt x="48" y="127"/>
                      <a:pt x="49" y="127"/>
                    </a:cubicBezTo>
                    <a:cubicBezTo>
                      <a:pt x="49" y="129"/>
                      <a:pt x="49" y="132"/>
                      <a:pt x="49" y="134"/>
                    </a:cubicBezTo>
                    <a:cubicBezTo>
                      <a:pt x="45" y="135"/>
                      <a:pt x="9" y="135"/>
                      <a:pt x="0" y="134"/>
                    </a:cubicBezTo>
                    <a:cubicBezTo>
                      <a:pt x="0" y="132"/>
                      <a:pt x="0" y="130"/>
                      <a:pt x="0" y="127"/>
                    </a:cubicBezTo>
                    <a:cubicBezTo>
                      <a:pt x="3" y="127"/>
                      <a:pt x="5" y="127"/>
                      <a:pt x="7" y="126"/>
                    </a:cubicBezTo>
                    <a:cubicBezTo>
                      <a:pt x="13" y="126"/>
                      <a:pt x="15" y="124"/>
                      <a:pt x="16" y="118"/>
                    </a:cubicBezTo>
                    <a:cubicBezTo>
                      <a:pt x="16" y="117"/>
                      <a:pt x="16" y="115"/>
                      <a:pt x="16" y="113"/>
                    </a:cubicBezTo>
                    <a:cubicBezTo>
                      <a:pt x="16" y="82"/>
                      <a:pt x="16" y="51"/>
                      <a:pt x="16" y="20"/>
                    </a:cubicBezTo>
                    <a:cubicBezTo>
                      <a:pt x="16" y="18"/>
                      <a:pt x="15" y="16"/>
                      <a:pt x="15" y="13"/>
                    </a:cubicBezTo>
                    <a:cubicBezTo>
                      <a:pt x="14" y="10"/>
                      <a:pt x="12" y="8"/>
                      <a:pt x="9" y="8"/>
                    </a:cubicBezTo>
                    <a:cubicBezTo>
                      <a:pt x="6" y="7"/>
                      <a:pt x="3" y="7"/>
                      <a:pt x="0" y="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75" name="Freeform 35">
                <a:extLst>
                  <a:ext uri="{FF2B5EF4-FFF2-40B4-BE49-F238E27FC236}">
                    <a16:creationId xmlns:a16="http://schemas.microsoft.com/office/drawing/2014/main" id="{65E12940-8A45-4E0C-84AF-6AA4577F53A2}"/>
                  </a:ext>
                </a:extLst>
              </p:cNvPr>
              <p:cNvSpPr>
                <a:spLocks/>
              </p:cNvSpPr>
              <p:nvPr/>
            </p:nvSpPr>
            <p:spPr bwMode="auto">
              <a:xfrm>
                <a:off x="7675879" y="3891177"/>
                <a:ext cx="137764" cy="381253"/>
              </a:xfrm>
              <a:custGeom>
                <a:avLst/>
                <a:gdLst>
                  <a:gd name="T0" fmla="*/ 0 w 49"/>
                  <a:gd name="T1" fmla="*/ 7 h 134"/>
                  <a:gd name="T2" fmla="*/ 0 w 49"/>
                  <a:gd name="T3" fmla="*/ 0 h 134"/>
                  <a:gd name="T4" fmla="*/ 49 w 49"/>
                  <a:gd name="T5" fmla="*/ 0 h 134"/>
                  <a:gd name="T6" fmla="*/ 49 w 49"/>
                  <a:gd name="T7" fmla="*/ 7 h 134"/>
                  <a:gd name="T8" fmla="*/ 42 w 49"/>
                  <a:gd name="T9" fmla="*/ 8 h 134"/>
                  <a:gd name="T10" fmla="*/ 34 w 49"/>
                  <a:gd name="T11" fmla="*/ 15 h 134"/>
                  <a:gd name="T12" fmla="*/ 33 w 49"/>
                  <a:gd name="T13" fmla="*/ 23 h 134"/>
                  <a:gd name="T14" fmla="*/ 33 w 49"/>
                  <a:gd name="T15" fmla="*/ 112 h 134"/>
                  <a:gd name="T16" fmla="*/ 34 w 49"/>
                  <a:gd name="T17" fmla="*/ 120 h 134"/>
                  <a:gd name="T18" fmla="*/ 40 w 49"/>
                  <a:gd name="T19" fmla="*/ 126 h 134"/>
                  <a:gd name="T20" fmla="*/ 49 w 49"/>
                  <a:gd name="T21" fmla="*/ 127 h 134"/>
                  <a:gd name="T22" fmla="*/ 49 w 49"/>
                  <a:gd name="T23" fmla="*/ 134 h 134"/>
                  <a:gd name="T24" fmla="*/ 0 w 49"/>
                  <a:gd name="T25" fmla="*/ 134 h 134"/>
                  <a:gd name="T26" fmla="*/ 0 w 49"/>
                  <a:gd name="T27" fmla="*/ 127 h 134"/>
                  <a:gd name="T28" fmla="*/ 8 w 49"/>
                  <a:gd name="T29" fmla="*/ 126 h 134"/>
                  <a:gd name="T30" fmla="*/ 15 w 49"/>
                  <a:gd name="T31" fmla="*/ 119 h 134"/>
                  <a:gd name="T32" fmla="*/ 16 w 49"/>
                  <a:gd name="T33" fmla="*/ 110 h 134"/>
                  <a:gd name="T34" fmla="*/ 16 w 49"/>
                  <a:gd name="T35" fmla="*/ 25 h 134"/>
                  <a:gd name="T36" fmla="*/ 15 w 49"/>
                  <a:gd name="T37" fmla="*/ 15 h 134"/>
                  <a:gd name="T38" fmla="*/ 8 w 49"/>
                  <a:gd name="T39" fmla="*/ 8 h 134"/>
                  <a:gd name="T40" fmla="*/ 0 w 49"/>
                  <a:gd name="T41" fmla="*/ 7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 h="134">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4" y="10"/>
                      <a:pt x="34" y="15"/>
                    </a:cubicBezTo>
                    <a:cubicBezTo>
                      <a:pt x="33" y="18"/>
                      <a:pt x="33" y="21"/>
                      <a:pt x="33" y="23"/>
                    </a:cubicBezTo>
                    <a:cubicBezTo>
                      <a:pt x="33" y="53"/>
                      <a:pt x="33" y="83"/>
                      <a:pt x="33" y="112"/>
                    </a:cubicBezTo>
                    <a:cubicBezTo>
                      <a:pt x="33" y="115"/>
                      <a:pt x="33" y="118"/>
                      <a:pt x="34" y="120"/>
                    </a:cubicBezTo>
                    <a:cubicBezTo>
                      <a:pt x="34" y="124"/>
                      <a:pt x="36" y="126"/>
                      <a:pt x="40" y="126"/>
                    </a:cubicBezTo>
                    <a:cubicBezTo>
                      <a:pt x="43" y="126"/>
                      <a:pt x="45" y="127"/>
                      <a:pt x="49" y="127"/>
                    </a:cubicBezTo>
                    <a:cubicBezTo>
                      <a:pt x="49" y="129"/>
                      <a:pt x="49" y="132"/>
                      <a:pt x="49" y="134"/>
                    </a:cubicBezTo>
                    <a:cubicBezTo>
                      <a:pt x="33" y="134"/>
                      <a:pt x="16" y="134"/>
                      <a:pt x="0" y="134"/>
                    </a:cubicBezTo>
                    <a:cubicBezTo>
                      <a:pt x="0" y="132"/>
                      <a:pt x="0" y="130"/>
                      <a:pt x="0" y="127"/>
                    </a:cubicBezTo>
                    <a:cubicBezTo>
                      <a:pt x="3" y="127"/>
                      <a:pt x="6" y="127"/>
                      <a:pt x="8" y="126"/>
                    </a:cubicBezTo>
                    <a:cubicBezTo>
                      <a:pt x="13" y="125"/>
                      <a:pt x="15" y="123"/>
                      <a:pt x="15" y="119"/>
                    </a:cubicBezTo>
                    <a:cubicBezTo>
                      <a:pt x="16" y="116"/>
                      <a:pt x="16" y="113"/>
                      <a:pt x="16" y="110"/>
                    </a:cubicBezTo>
                    <a:cubicBezTo>
                      <a:pt x="16" y="81"/>
                      <a:pt x="16" y="53"/>
                      <a:pt x="16" y="25"/>
                    </a:cubicBezTo>
                    <a:cubicBezTo>
                      <a:pt x="16" y="21"/>
                      <a:pt x="16" y="18"/>
                      <a:pt x="15" y="15"/>
                    </a:cubicBezTo>
                    <a:cubicBezTo>
                      <a:pt x="15" y="10"/>
                      <a:pt x="13" y="8"/>
                      <a:pt x="8" y="8"/>
                    </a:cubicBezTo>
                    <a:cubicBezTo>
                      <a:pt x="5" y="7"/>
                      <a:pt x="3" y="7"/>
                      <a:pt x="0" y="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grpSp>
        <p:grpSp>
          <p:nvGrpSpPr>
            <p:cNvPr id="123" name="组合 122">
              <a:extLst>
                <a:ext uri="{FF2B5EF4-FFF2-40B4-BE49-F238E27FC236}">
                  <a16:creationId xmlns:a16="http://schemas.microsoft.com/office/drawing/2014/main" id="{F4DC8654-6333-43BF-BBD2-8CC0F92462C8}"/>
                </a:ext>
              </a:extLst>
            </p:cNvPr>
            <p:cNvGrpSpPr/>
            <p:nvPr userDrawn="1"/>
          </p:nvGrpSpPr>
          <p:grpSpPr>
            <a:xfrm>
              <a:off x="10237120" y="539555"/>
              <a:ext cx="1312962" cy="375239"/>
              <a:chOff x="4606634" y="2048989"/>
              <a:chExt cx="5593843" cy="1598699"/>
            </a:xfrm>
            <a:solidFill>
              <a:schemeClr val="accent1">
                <a:alpha val="80000"/>
              </a:schemeClr>
            </a:solidFill>
          </p:grpSpPr>
          <p:sp>
            <p:nvSpPr>
              <p:cNvPr id="148" name="Freeform 9">
                <a:extLst>
                  <a:ext uri="{FF2B5EF4-FFF2-40B4-BE49-F238E27FC236}">
                    <a16:creationId xmlns:a16="http://schemas.microsoft.com/office/drawing/2014/main" id="{1BD02196-28F9-45E0-99D4-C63C486392BF}"/>
                  </a:ext>
                </a:extLst>
              </p:cNvPr>
              <p:cNvSpPr>
                <a:spLocks noEditPoints="1"/>
              </p:cNvSpPr>
              <p:nvPr/>
            </p:nvSpPr>
            <p:spPr bwMode="auto">
              <a:xfrm>
                <a:off x="9274578" y="2071415"/>
                <a:ext cx="925899" cy="1034829"/>
              </a:xfrm>
              <a:custGeom>
                <a:avLst/>
                <a:gdLst>
                  <a:gd name="T0" fmla="*/ 324 w 325"/>
                  <a:gd name="T1" fmla="*/ 106 h 363"/>
                  <a:gd name="T2" fmla="*/ 283 w 325"/>
                  <a:gd name="T3" fmla="*/ 179 h 363"/>
                  <a:gd name="T4" fmla="*/ 247 w 325"/>
                  <a:gd name="T5" fmla="*/ 214 h 363"/>
                  <a:gd name="T6" fmla="*/ 241 w 325"/>
                  <a:gd name="T7" fmla="*/ 228 h 363"/>
                  <a:gd name="T8" fmla="*/ 271 w 325"/>
                  <a:gd name="T9" fmla="*/ 230 h 363"/>
                  <a:gd name="T10" fmla="*/ 282 w 325"/>
                  <a:gd name="T11" fmla="*/ 240 h 363"/>
                  <a:gd name="T12" fmla="*/ 269 w 325"/>
                  <a:gd name="T13" fmla="*/ 277 h 363"/>
                  <a:gd name="T14" fmla="*/ 223 w 325"/>
                  <a:gd name="T15" fmla="*/ 316 h 363"/>
                  <a:gd name="T16" fmla="*/ 176 w 325"/>
                  <a:gd name="T17" fmla="*/ 340 h 363"/>
                  <a:gd name="T18" fmla="*/ 160 w 325"/>
                  <a:gd name="T19" fmla="*/ 339 h 363"/>
                  <a:gd name="T20" fmla="*/ 165 w 325"/>
                  <a:gd name="T21" fmla="*/ 329 h 363"/>
                  <a:gd name="T22" fmla="*/ 195 w 325"/>
                  <a:gd name="T23" fmla="*/ 302 h 363"/>
                  <a:gd name="T24" fmla="*/ 214 w 325"/>
                  <a:gd name="T25" fmla="*/ 282 h 363"/>
                  <a:gd name="T26" fmla="*/ 223 w 325"/>
                  <a:gd name="T27" fmla="*/ 265 h 363"/>
                  <a:gd name="T28" fmla="*/ 220 w 325"/>
                  <a:gd name="T29" fmla="*/ 257 h 363"/>
                  <a:gd name="T30" fmla="*/ 179 w 325"/>
                  <a:gd name="T31" fmla="*/ 289 h 363"/>
                  <a:gd name="T32" fmla="*/ 106 w 325"/>
                  <a:gd name="T33" fmla="*/ 335 h 363"/>
                  <a:gd name="T34" fmla="*/ 20 w 325"/>
                  <a:gd name="T35" fmla="*/ 363 h 363"/>
                  <a:gd name="T36" fmla="*/ 4 w 325"/>
                  <a:gd name="T37" fmla="*/ 360 h 363"/>
                  <a:gd name="T38" fmla="*/ 78 w 325"/>
                  <a:gd name="T39" fmla="*/ 306 h 363"/>
                  <a:gd name="T40" fmla="*/ 102 w 325"/>
                  <a:gd name="T41" fmla="*/ 295 h 363"/>
                  <a:gd name="T42" fmla="*/ 208 w 325"/>
                  <a:gd name="T43" fmla="*/ 238 h 363"/>
                  <a:gd name="T44" fmla="*/ 207 w 325"/>
                  <a:gd name="T45" fmla="*/ 232 h 363"/>
                  <a:gd name="T46" fmla="*/ 171 w 325"/>
                  <a:gd name="T47" fmla="*/ 243 h 363"/>
                  <a:gd name="T48" fmla="*/ 163 w 325"/>
                  <a:gd name="T49" fmla="*/ 239 h 363"/>
                  <a:gd name="T50" fmla="*/ 170 w 325"/>
                  <a:gd name="T51" fmla="*/ 226 h 363"/>
                  <a:gd name="T52" fmla="*/ 154 w 325"/>
                  <a:gd name="T53" fmla="*/ 206 h 363"/>
                  <a:gd name="T54" fmla="*/ 122 w 325"/>
                  <a:gd name="T55" fmla="*/ 224 h 363"/>
                  <a:gd name="T56" fmla="*/ 99 w 325"/>
                  <a:gd name="T57" fmla="*/ 236 h 363"/>
                  <a:gd name="T58" fmla="*/ 100 w 325"/>
                  <a:gd name="T59" fmla="*/ 222 h 363"/>
                  <a:gd name="T60" fmla="*/ 116 w 325"/>
                  <a:gd name="T61" fmla="*/ 204 h 363"/>
                  <a:gd name="T62" fmla="*/ 118 w 325"/>
                  <a:gd name="T63" fmla="*/ 183 h 363"/>
                  <a:gd name="T64" fmla="*/ 116 w 325"/>
                  <a:gd name="T65" fmla="*/ 174 h 363"/>
                  <a:gd name="T66" fmla="*/ 143 w 325"/>
                  <a:gd name="T67" fmla="*/ 167 h 363"/>
                  <a:gd name="T68" fmla="*/ 158 w 325"/>
                  <a:gd name="T69" fmla="*/ 145 h 363"/>
                  <a:gd name="T70" fmla="*/ 147 w 325"/>
                  <a:gd name="T71" fmla="*/ 144 h 363"/>
                  <a:gd name="T72" fmla="*/ 132 w 325"/>
                  <a:gd name="T73" fmla="*/ 141 h 363"/>
                  <a:gd name="T74" fmla="*/ 141 w 325"/>
                  <a:gd name="T75" fmla="*/ 129 h 363"/>
                  <a:gd name="T76" fmla="*/ 140 w 325"/>
                  <a:gd name="T77" fmla="*/ 115 h 363"/>
                  <a:gd name="T78" fmla="*/ 112 w 325"/>
                  <a:gd name="T79" fmla="*/ 96 h 363"/>
                  <a:gd name="T80" fmla="*/ 127 w 325"/>
                  <a:gd name="T81" fmla="*/ 92 h 363"/>
                  <a:gd name="T82" fmla="*/ 167 w 325"/>
                  <a:gd name="T83" fmla="*/ 81 h 363"/>
                  <a:gd name="T84" fmla="*/ 203 w 325"/>
                  <a:gd name="T85" fmla="*/ 36 h 363"/>
                  <a:gd name="T86" fmla="*/ 204 w 325"/>
                  <a:gd name="T87" fmla="*/ 10 h 363"/>
                  <a:gd name="T88" fmla="*/ 216 w 325"/>
                  <a:gd name="T89" fmla="*/ 3 h 363"/>
                  <a:gd name="T90" fmla="*/ 224 w 325"/>
                  <a:gd name="T91" fmla="*/ 56 h 363"/>
                  <a:gd name="T92" fmla="*/ 205 w 325"/>
                  <a:gd name="T93" fmla="*/ 91 h 363"/>
                  <a:gd name="T94" fmla="*/ 208 w 325"/>
                  <a:gd name="T95" fmla="*/ 105 h 363"/>
                  <a:gd name="T96" fmla="*/ 267 w 325"/>
                  <a:gd name="T97" fmla="*/ 87 h 363"/>
                  <a:gd name="T98" fmla="*/ 297 w 325"/>
                  <a:gd name="T99" fmla="*/ 85 h 363"/>
                  <a:gd name="T100" fmla="*/ 309 w 325"/>
                  <a:gd name="T101" fmla="*/ 86 h 363"/>
                  <a:gd name="T102" fmla="*/ 325 w 325"/>
                  <a:gd name="T103" fmla="*/ 104 h 363"/>
                  <a:gd name="T104" fmla="*/ 198 w 325"/>
                  <a:gd name="T105" fmla="*/ 126 h 363"/>
                  <a:gd name="T106" fmla="*/ 164 w 325"/>
                  <a:gd name="T107" fmla="*/ 175 h 363"/>
                  <a:gd name="T108" fmla="*/ 181 w 325"/>
                  <a:gd name="T109" fmla="*/ 191 h 363"/>
                  <a:gd name="T110" fmla="*/ 186 w 325"/>
                  <a:gd name="T111" fmla="*/ 173 h 363"/>
                  <a:gd name="T112" fmla="*/ 199 w 325"/>
                  <a:gd name="T113" fmla="*/ 170 h 363"/>
                  <a:gd name="T114" fmla="*/ 206 w 325"/>
                  <a:gd name="T115" fmla="*/ 204 h 363"/>
                  <a:gd name="T116" fmla="*/ 217 w 325"/>
                  <a:gd name="T117" fmla="*/ 206 h 363"/>
                  <a:gd name="T118" fmla="*/ 229 w 325"/>
                  <a:gd name="T119" fmla="*/ 188 h 363"/>
                  <a:gd name="T120" fmla="*/ 261 w 325"/>
                  <a:gd name="T121" fmla="*/ 141 h 363"/>
                  <a:gd name="T122" fmla="*/ 250 w 325"/>
                  <a:gd name="T123" fmla="*/ 134 h 363"/>
                  <a:gd name="T124" fmla="*/ 206 w 325"/>
                  <a:gd name="T125" fmla="*/ 12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5" h="363">
                    <a:moveTo>
                      <a:pt x="325" y="104"/>
                    </a:moveTo>
                    <a:cubicBezTo>
                      <a:pt x="325" y="104"/>
                      <a:pt x="324" y="105"/>
                      <a:pt x="324" y="106"/>
                    </a:cubicBezTo>
                    <a:cubicBezTo>
                      <a:pt x="323" y="108"/>
                      <a:pt x="323" y="111"/>
                      <a:pt x="322" y="114"/>
                    </a:cubicBezTo>
                    <a:cubicBezTo>
                      <a:pt x="312" y="138"/>
                      <a:pt x="300" y="160"/>
                      <a:pt x="283" y="179"/>
                    </a:cubicBezTo>
                    <a:cubicBezTo>
                      <a:pt x="275" y="188"/>
                      <a:pt x="267" y="197"/>
                      <a:pt x="259" y="205"/>
                    </a:cubicBezTo>
                    <a:cubicBezTo>
                      <a:pt x="255" y="209"/>
                      <a:pt x="251" y="211"/>
                      <a:pt x="247" y="214"/>
                    </a:cubicBezTo>
                    <a:cubicBezTo>
                      <a:pt x="244" y="217"/>
                      <a:pt x="241" y="219"/>
                      <a:pt x="239" y="223"/>
                    </a:cubicBezTo>
                    <a:cubicBezTo>
                      <a:pt x="237" y="226"/>
                      <a:pt x="238" y="227"/>
                      <a:pt x="241" y="228"/>
                    </a:cubicBezTo>
                    <a:cubicBezTo>
                      <a:pt x="243" y="228"/>
                      <a:pt x="245" y="228"/>
                      <a:pt x="246" y="228"/>
                    </a:cubicBezTo>
                    <a:cubicBezTo>
                      <a:pt x="255" y="229"/>
                      <a:pt x="263" y="230"/>
                      <a:pt x="271" y="230"/>
                    </a:cubicBezTo>
                    <a:cubicBezTo>
                      <a:pt x="272" y="230"/>
                      <a:pt x="274" y="231"/>
                      <a:pt x="275" y="231"/>
                    </a:cubicBezTo>
                    <a:cubicBezTo>
                      <a:pt x="280" y="233"/>
                      <a:pt x="282" y="235"/>
                      <a:pt x="282" y="240"/>
                    </a:cubicBezTo>
                    <a:cubicBezTo>
                      <a:pt x="283" y="247"/>
                      <a:pt x="282" y="253"/>
                      <a:pt x="279" y="259"/>
                    </a:cubicBezTo>
                    <a:cubicBezTo>
                      <a:pt x="277" y="265"/>
                      <a:pt x="273" y="271"/>
                      <a:pt x="269" y="277"/>
                    </a:cubicBezTo>
                    <a:cubicBezTo>
                      <a:pt x="260" y="289"/>
                      <a:pt x="248" y="298"/>
                      <a:pt x="237" y="307"/>
                    </a:cubicBezTo>
                    <a:cubicBezTo>
                      <a:pt x="233" y="311"/>
                      <a:pt x="228" y="314"/>
                      <a:pt x="223" y="316"/>
                    </a:cubicBezTo>
                    <a:cubicBezTo>
                      <a:pt x="213" y="321"/>
                      <a:pt x="203" y="327"/>
                      <a:pt x="193" y="332"/>
                    </a:cubicBezTo>
                    <a:cubicBezTo>
                      <a:pt x="187" y="334"/>
                      <a:pt x="182" y="337"/>
                      <a:pt x="176" y="340"/>
                    </a:cubicBezTo>
                    <a:cubicBezTo>
                      <a:pt x="173" y="341"/>
                      <a:pt x="169" y="341"/>
                      <a:pt x="166" y="342"/>
                    </a:cubicBezTo>
                    <a:cubicBezTo>
                      <a:pt x="164" y="342"/>
                      <a:pt x="161" y="341"/>
                      <a:pt x="160" y="339"/>
                    </a:cubicBezTo>
                    <a:cubicBezTo>
                      <a:pt x="159" y="337"/>
                      <a:pt x="160" y="335"/>
                      <a:pt x="162" y="333"/>
                    </a:cubicBezTo>
                    <a:cubicBezTo>
                      <a:pt x="163" y="332"/>
                      <a:pt x="164" y="330"/>
                      <a:pt x="165" y="329"/>
                    </a:cubicBezTo>
                    <a:cubicBezTo>
                      <a:pt x="173" y="323"/>
                      <a:pt x="181" y="316"/>
                      <a:pt x="189" y="310"/>
                    </a:cubicBezTo>
                    <a:cubicBezTo>
                      <a:pt x="192" y="307"/>
                      <a:pt x="194" y="305"/>
                      <a:pt x="195" y="302"/>
                    </a:cubicBezTo>
                    <a:cubicBezTo>
                      <a:pt x="196" y="300"/>
                      <a:pt x="198" y="297"/>
                      <a:pt x="200" y="295"/>
                    </a:cubicBezTo>
                    <a:cubicBezTo>
                      <a:pt x="205" y="291"/>
                      <a:pt x="210" y="287"/>
                      <a:pt x="214" y="282"/>
                    </a:cubicBezTo>
                    <a:cubicBezTo>
                      <a:pt x="217" y="280"/>
                      <a:pt x="218" y="278"/>
                      <a:pt x="219" y="275"/>
                    </a:cubicBezTo>
                    <a:cubicBezTo>
                      <a:pt x="219" y="271"/>
                      <a:pt x="221" y="268"/>
                      <a:pt x="223" y="265"/>
                    </a:cubicBezTo>
                    <a:cubicBezTo>
                      <a:pt x="225" y="263"/>
                      <a:pt x="227" y="261"/>
                      <a:pt x="229" y="259"/>
                    </a:cubicBezTo>
                    <a:cubicBezTo>
                      <a:pt x="227" y="256"/>
                      <a:pt x="224" y="256"/>
                      <a:pt x="220" y="257"/>
                    </a:cubicBezTo>
                    <a:cubicBezTo>
                      <a:pt x="212" y="260"/>
                      <a:pt x="205" y="264"/>
                      <a:pt x="199" y="270"/>
                    </a:cubicBezTo>
                    <a:cubicBezTo>
                      <a:pt x="192" y="276"/>
                      <a:pt x="186" y="282"/>
                      <a:pt x="179" y="289"/>
                    </a:cubicBezTo>
                    <a:cubicBezTo>
                      <a:pt x="169" y="299"/>
                      <a:pt x="157" y="307"/>
                      <a:pt x="144" y="314"/>
                    </a:cubicBezTo>
                    <a:cubicBezTo>
                      <a:pt x="131" y="320"/>
                      <a:pt x="119" y="328"/>
                      <a:pt x="106" y="335"/>
                    </a:cubicBezTo>
                    <a:cubicBezTo>
                      <a:pt x="89" y="344"/>
                      <a:pt x="72" y="352"/>
                      <a:pt x="53" y="357"/>
                    </a:cubicBezTo>
                    <a:cubicBezTo>
                      <a:pt x="43" y="361"/>
                      <a:pt x="32" y="363"/>
                      <a:pt x="20" y="363"/>
                    </a:cubicBezTo>
                    <a:cubicBezTo>
                      <a:pt x="16" y="362"/>
                      <a:pt x="12" y="361"/>
                      <a:pt x="7" y="361"/>
                    </a:cubicBezTo>
                    <a:cubicBezTo>
                      <a:pt x="6" y="361"/>
                      <a:pt x="5" y="360"/>
                      <a:pt x="4" y="360"/>
                    </a:cubicBezTo>
                    <a:cubicBezTo>
                      <a:pt x="0" y="358"/>
                      <a:pt x="0" y="355"/>
                      <a:pt x="4" y="352"/>
                    </a:cubicBezTo>
                    <a:cubicBezTo>
                      <a:pt x="28" y="337"/>
                      <a:pt x="53" y="321"/>
                      <a:pt x="78" y="306"/>
                    </a:cubicBezTo>
                    <a:cubicBezTo>
                      <a:pt x="84" y="302"/>
                      <a:pt x="91" y="298"/>
                      <a:pt x="98" y="297"/>
                    </a:cubicBezTo>
                    <a:cubicBezTo>
                      <a:pt x="100" y="296"/>
                      <a:pt x="101" y="295"/>
                      <a:pt x="102" y="295"/>
                    </a:cubicBezTo>
                    <a:cubicBezTo>
                      <a:pt x="135" y="275"/>
                      <a:pt x="169" y="257"/>
                      <a:pt x="204" y="241"/>
                    </a:cubicBezTo>
                    <a:cubicBezTo>
                      <a:pt x="205" y="240"/>
                      <a:pt x="207" y="239"/>
                      <a:pt x="208" y="238"/>
                    </a:cubicBezTo>
                    <a:cubicBezTo>
                      <a:pt x="209" y="237"/>
                      <a:pt x="210" y="235"/>
                      <a:pt x="210" y="234"/>
                    </a:cubicBezTo>
                    <a:cubicBezTo>
                      <a:pt x="210" y="233"/>
                      <a:pt x="208" y="232"/>
                      <a:pt x="207" y="232"/>
                    </a:cubicBezTo>
                    <a:cubicBezTo>
                      <a:pt x="201" y="231"/>
                      <a:pt x="196" y="233"/>
                      <a:pt x="190" y="235"/>
                    </a:cubicBezTo>
                    <a:cubicBezTo>
                      <a:pt x="184" y="238"/>
                      <a:pt x="178" y="240"/>
                      <a:pt x="171" y="243"/>
                    </a:cubicBezTo>
                    <a:cubicBezTo>
                      <a:pt x="170" y="243"/>
                      <a:pt x="169" y="244"/>
                      <a:pt x="168" y="244"/>
                    </a:cubicBezTo>
                    <a:cubicBezTo>
                      <a:pt x="164" y="244"/>
                      <a:pt x="163" y="244"/>
                      <a:pt x="163" y="239"/>
                    </a:cubicBezTo>
                    <a:cubicBezTo>
                      <a:pt x="163" y="236"/>
                      <a:pt x="164" y="233"/>
                      <a:pt x="166" y="231"/>
                    </a:cubicBezTo>
                    <a:cubicBezTo>
                      <a:pt x="167" y="229"/>
                      <a:pt x="169" y="228"/>
                      <a:pt x="170" y="226"/>
                    </a:cubicBezTo>
                    <a:cubicBezTo>
                      <a:pt x="172" y="222"/>
                      <a:pt x="172" y="218"/>
                      <a:pt x="168" y="215"/>
                    </a:cubicBezTo>
                    <a:cubicBezTo>
                      <a:pt x="164" y="212"/>
                      <a:pt x="159" y="209"/>
                      <a:pt x="154" y="206"/>
                    </a:cubicBezTo>
                    <a:cubicBezTo>
                      <a:pt x="148" y="203"/>
                      <a:pt x="143" y="205"/>
                      <a:pt x="138" y="210"/>
                    </a:cubicBezTo>
                    <a:cubicBezTo>
                      <a:pt x="133" y="215"/>
                      <a:pt x="128" y="219"/>
                      <a:pt x="122" y="224"/>
                    </a:cubicBezTo>
                    <a:cubicBezTo>
                      <a:pt x="118" y="228"/>
                      <a:pt x="112" y="231"/>
                      <a:pt x="107" y="235"/>
                    </a:cubicBezTo>
                    <a:cubicBezTo>
                      <a:pt x="105" y="236"/>
                      <a:pt x="102" y="238"/>
                      <a:pt x="99" y="236"/>
                    </a:cubicBezTo>
                    <a:cubicBezTo>
                      <a:pt x="97" y="234"/>
                      <a:pt x="97" y="231"/>
                      <a:pt x="98" y="229"/>
                    </a:cubicBezTo>
                    <a:cubicBezTo>
                      <a:pt x="98" y="226"/>
                      <a:pt x="99" y="224"/>
                      <a:pt x="100" y="222"/>
                    </a:cubicBezTo>
                    <a:cubicBezTo>
                      <a:pt x="102" y="219"/>
                      <a:pt x="105" y="217"/>
                      <a:pt x="107" y="214"/>
                    </a:cubicBezTo>
                    <a:cubicBezTo>
                      <a:pt x="110" y="211"/>
                      <a:pt x="113" y="208"/>
                      <a:pt x="116" y="204"/>
                    </a:cubicBezTo>
                    <a:cubicBezTo>
                      <a:pt x="118" y="202"/>
                      <a:pt x="119" y="198"/>
                      <a:pt x="120" y="195"/>
                    </a:cubicBezTo>
                    <a:cubicBezTo>
                      <a:pt x="122" y="191"/>
                      <a:pt x="122" y="187"/>
                      <a:pt x="118" y="183"/>
                    </a:cubicBezTo>
                    <a:cubicBezTo>
                      <a:pt x="116" y="182"/>
                      <a:pt x="115" y="181"/>
                      <a:pt x="115" y="179"/>
                    </a:cubicBezTo>
                    <a:cubicBezTo>
                      <a:pt x="113" y="177"/>
                      <a:pt x="113" y="175"/>
                      <a:pt x="116" y="174"/>
                    </a:cubicBezTo>
                    <a:cubicBezTo>
                      <a:pt x="123" y="173"/>
                      <a:pt x="130" y="171"/>
                      <a:pt x="137" y="170"/>
                    </a:cubicBezTo>
                    <a:cubicBezTo>
                      <a:pt x="140" y="170"/>
                      <a:pt x="141" y="169"/>
                      <a:pt x="143" y="167"/>
                    </a:cubicBezTo>
                    <a:cubicBezTo>
                      <a:pt x="146" y="163"/>
                      <a:pt x="150" y="159"/>
                      <a:pt x="153" y="155"/>
                    </a:cubicBezTo>
                    <a:cubicBezTo>
                      <a:pt x="155" y="152"/>
                      <a:pt x="157" y="149"/>
                      <a:pt x="158" y="145"/>
                    </a:cubicBezTo>
                    <a:cubicBezTo>
                      <a:pt x="159" y="141"/>
                      <a:pt x="157" y="140"/>
                      <a:pt x="154" y="141"/>
                    </a:cubicBezTo>
                    <a:cubicBezTo>
                      <a:pt x="151" y="141"/>
                      <a:pt x="149" y="142"/>
                      <a:pt x="147" y="144"/>
                    </a:cubicBezTo>
                    <a:cubicBezTo>
                      <a:pt x="144" y="146"/>
                      <a:pt x="140" y="146"/>
                      <a:pt x="137" y="145"/>
                    </a:cubicBezTo>
                    <a:cubicBezTo>
                      <a:pt x="134" y="145"/>
                      <a:pt x="133" y="144"/>
                      <a:pt x="132" y="141"/>
                    </a:cubicBezTo>
                    <a:cubicBezTo>
                      <a:pt x="132" y="139"/>
                      <a:pt x="132" y="137"/>
                      <a:pt x="134" y="135"/>
                    </a:cubicBezTo>
                    <a:cubicBezTo>
                      <a:pt x="137" y="133"/>
                      <a:pt x="139" y="131"/>
                      <a:pt x="141" y="129"/>
                    </a:cubicBezTo>
                    <a:cubicBezTo>
                      <a:pt x="143" y="126"/>
                      <a:pt x="144" y="123"/>
                      <a:pt x="144" y="119"/>
                    </a:cubicBezTo>
                    <a:cubicBezTo>
                      <a:pt x="144" y="116"/>
                      <a:pt x="143" y="115"/>
                      <a:pt x="140" y="115"/>
                    </a:cubicBezTo>
                    <a:cubicBezTo>
                      <a:pt x="136" y="115"/>
                      <a:pt x="132" y="115"/>
                      <a:pt x="129" y="114"/>
                    </a:cubicBezTo>
                    <a:cubicBezTo>
                      <a:pt x="119" y="112"/>
                      <a:pt x="114" y="106"/>
                      <a:pt x="112" y="96"/>
                    </a:cubicBezTo>
                    <a:cubicBezTo>
                      <a:pt x="112" y="91"/>
                      <a:pt x="113" y="90"/>
                      <a:pt x="118" y="91"/>
                    </a:cubicBezTo>
                    <a:cubicBezTo>
                      <a:pt x="121" y="91"/>
                      <a:pt x="124" y="91"/>
                      <a:pt x="127" y="92"/>
                    </a:cubicBezTo>
                    <a:cubicBezTo>
                      <a:pt x="137" y="93"/>
                      <a:pt x="146" y="92"/>
                      <a:pt x="155" y="86"/>
                    </a:cubicBezTo>
                    <a:cubicBezTo>
                      <a:pt x="158" y="83"/>
                      <a:pt x="163" y="82"/>
                      <a:pt x="167" y="81"/>
                    </a:cubicBezTo>
                    <a:cubicBezTo>
                      <a:pt x="174" y="79"/>
                      <a:pt x="180" y="76"/>
                      <a:pt x="184" y="70"/>
                    </a:cubicBezTo>
                    <a:cubicBezTo>
                      <a:pt x="193" y="60"/>
                      <a:pt x="200" y="49"/>
                      <a:pt x="203" y="36"/>
                    </a:cubicBezTo>
                    <a:cubicBezTo>
                      <a:pt x="204" y="30"/>
                      <a:pt x="205" y="23"/>
                      <a:pt x="205" y="17"/>
                    </a:cubicBezTo>
                    <a:cubicBezTo>
                      <a:pt x="204" y="15"/>
                      <a:pt x="204" y="13"/>
                      <a:pt x="204" y="10"/>
                    </a:cubicBezTo>
                    <a:cubicBezTo>
                      <a:pt x="204" y="7"/>
                      <a:pt x="204" y="4"/>
                      <a:pt x="207" y="2"/>
                    </a:cubicBezTo>
                    <a:cubicBezTo>
                      <a:pt x="211" y="0"/>
                      <a:pt x="213" y="2"/>
                      <a:pt x="216" y="3"/>
                    </a:cubicBezTo>
                    <a:cubicBezTo>
                      <a:pt x="230" y="11"/>
                      <a:pt x="236" y="28"/>
                      <a:pt x="230" y="43"/>
                    </a:cubicBezTo>
                    <a:cubicBezTo>
                      <a:pt x="229" y="48"/>
                      <a:pt x="226" y="52"/>
                      <a:pt x="224" y="56"/>
                    </a:cubicBezTo>
                    <a:cubicBezTo>
                      <a:pt x="219" y="64"/>
                      <a:pt x="214" y="72"/>
                      <a:pt x="209" y="80"/>
                    </a:cubicBezTo>
                    <a:cubicBezTo>
                      <a:pt x="207" y="83"/>
                      <a:pt x="206" y="87"/>
                      <a:pt x="205" y="91"/>
                    </a:cubicBezTo>
                    <a:cubicBezTo>
                      <a:pt x="204" y="93"/>
                      <a:pt x="203" y="95"/>
                      <a:pt x="203" y="98"/>
                    </a:cubicBezTo>
                    <a:cubicBezTo>
                      <a:pt x="203" y="102"/>
                      <a:pt x="205" y="104"/>
                      <a:pt x="208" y="105"/>
                    </a:cubicBezTo>
                    <a:cubicBezTo>
                      <a:pt x="213" y="106"/>
                      <a:pt x="217" y="105"/>
                      <a:pt x="221" y="104"/>
                    </a:cubicBezTo>
                    <a:cubicBezTo>
                      <a:pt x="236" y="97"/>
                      <a:pt x="251" y="91"/>
                      <a:pt x="267" y="87"/>
                    </a:cubicBezTo>
                    <a:cubicBezTo>
                      <a:pt x="274" y="85"/>
                      <a:pt x="280" y="84"/>
                      <a:pt x="287" y="82"/>
                    </a:cubicBezTo>
                    <a:cubicBezTo>
                      <a:pt x="290" y="82"/>
                      <a:pt x="294" y="82"/>
                      <a:pt x="297" y="85"/>
                    </a:cubicBezTo>
                    <a:cubicBezTo>
                      <a:pt x="299" y="86"/>
                      <a:pt x="301" y="86"/>
                      <a:pt x="304" y="86"/>
                    </a:cubicBezTo>
                    <a:cubicBezTo>
                      <a:pt x="305" y="87"/>
                      <a:pt x="307" y="86"/>
                      <a:pt x="309" y="86"/>
                    </a:cubicBezTo>
                    <a:cubicBezTo>
                      <a:pt x="317" y="86"/>
                      <a:pt x="323" y="89"/>
                      <a:pt x="325" y="97"/>
                    </a:cubicBezTo>
                    <a:cubicBezTo>
                      <a:pt x="325" y="99"/>
                      <a:pt x="325" y="101"/>
                      <a:pt x="325" y="104"/>
                    </a:cubicBezTo>
                    <a:close/>
                    <a:moveTo>
                      <a:pt x="206" y="122"/>
                    </a:moveTo>
                    <a:cubicBezTo>
                      <a:pt x="203" y="122"/>
                      <a:pt x="200" y="123"/>
                      <a:pt x="198" y="126"/>
                    </a:cubicBezTo>
                    <a:cubicBezTo>
                      <a:pt x="189" y="138"/>
                      <a:pt x="179" y="150"/>
                      <a:pt x="169" y="162"/>
                    </a:cubicBezTo>
                    <a:cubicBezTo>
                      <a:pt x="166" y="166"/>
                      <a:pt x="164" y="170"/>
                      <a:pt x="164" y="175"/>
                    </a:cubicBezTo>
                    <a:cubicBezTo>
                      <a:pt x="162" y="184"/>
                      <a:pt x="165" y="188"/>
                      <a:pt x="173" y="193"/>
                    </a:cubicBezTo>
                    <a:cubicBezTo>
                      <a:pt x="176" y="195"/>
                      <a:pt x="179" y="194"/>
                      <a:pt x="181" y="191"/>
                    </a:cubicBezTo>
                    <a:cubicBezTo>
                      <a:pt x="183" y="188"/>
                      <a:pt x="183" y="186"/>
                      <a:pt x="184" y="183"/>
                    </a:cubicBezTo>
                    <a:cubicBezTo>
                      <a:pt x="185" y="180"/>
                      <a:pt x="185" y="176"/>
                      <a:pt x="186" y="173"/>
                    </a:cubicBezTo>
                    <a:cubicBezTo>
                      <a:pt x="187" y="171"/>
                      <a:pt x="188" y="168"/>
                      <a:pt x="190" y="167"/>
                    </a:cubicBezTo>
                    <a:cubicBezTo>
                      <a:pt x="194" y="164"/>
                      <a:pt x="197" y="165"/>
                      <a:pt x="199" y="170"/>
                    </a:cubicBezTo>
                    <a:cubicBezTo>
                      <a:pt x="199" y="171"/>
                      <a:pt x="199" y="171"/>
                      <a:pt x="199" y="172"/>
                    </a:cubicBezTo>
                    <a:cubicBezTo>
                      <a:pt x="202" y="183"/>
                      <a:pt x="205" y="193"/>
                      <a:pt x="206" y="204"/>
                    </a:cubicBezTo>
                    <a:cubicBezTo>
                      <a:pt x="206" y="206"/>
                      <a:pt x="207" y="209"/>
                      <a:pt x="210" y="210"/>
                    </a:cubicBezTo>
                    <a:cubicBezTo>
                      <a:pt x="214" y="210"/>
                      <a:pt x="215" y="208"/>
                      <a:pt x="217" y="206"/>
                    </a:cubicBezTo>
                    <a:cubicBezTo>
                      <a:pt x="217" y="205"/>
                      <a:pt x="217" y="205"/>
                      <a:pt x="218" y="204"/>
                    </a:cubicBezTo>
                    <a:cubicBezTo>
                      <a:pt x="221" y="199"/>
                      <a:pt x="225" y="193"/>
                      <a:pt x="229" y="188"/>
                    </a:cubicBezTo>
                    <a:cubicBezTo>
                      <a:pt x="237" y="177"/>
                      <a:pt x="246" y="167"/>
                      <a:pt x="255" y="157"/>
                    </a:cubicBezTo>
                    <a:cubicBezTo>
                      <a:pt x="259" y="152"/>
                      <a:pt x="261" y="147"/>
                      <a:pt x="261" y="141"/>
                    </a:cubicBezTo>
                    <a:cubicBezTo>
                      <a:pt x="261" y="137"/>
                      <a:pt x="259" y="135"/>
                      <a:pt x="255" y="134"/>
                    </a:cubicBezTo>
                    <a:cubicBezTo>
                      <a:pt x="253" y="134"/>
                      <a:pt x="251" y="134"/>
                      <a:pt x="250" y="134"/>
                    </a:cubicBezTo>
                    <a:cubicBezTo>
                      <a:pt x="240" y="131"/>
                      <a:pt x="231" y="129"/>
                      <a:pt x="221" y="126"/>
                    </a:cubicBezTo>
                    <a:cubicBezTo>
                      <a:pt x="216" y="125"/>
                      <a:pt x="211" y="123"/>
                      <a:pt x="206" y="1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49" name="Freeform 10">
                <a:extLst>
                  <a:ext uri="{FF2B5EF4-FFF2-40B4-BE49-F238E27FC236}">
                    <a16:creationId xmlns:a16="http://schemas.microsoft.com/office/drawing/2014/main" id="{F635BA25-F85D-4FD0-B0FF-9852A3FB35CC}"/>
                  </a:ext>
                </a:extLst>
              </p:cNvPr>
              <p:cNvSpPr>
                <a:spLocks/>
              </p:cNvSpPr>
              <p:nvPr/>
            </p:nvSpPr>
            <p:spPr bwMode="auto">
              <a:xfrm>
                <a:off x="7550931" y="2257236"/>
                <a:ext cx="1089293" cy="1169389"/>
              </a:xfrm>
              <a:custGeom>
                <a:avLst/>
                <a:gdLst>
                  <a:gd name="T0" fmla="*/ 83 w 383"/>
                  <a:gd name="T1" fmla="*/ 410 h 411"/>
                  <a:gd name="T2" fmla="*/ 111 w 383"/>
                  <a:gd name="T3" fmla="*/ 380 h 411"/>
                  <a:gd name="T4" fmla="*/ 136 w 383"/>
                  <a:gd name="T5" fmla="*/ 371 h 411"/>
                  <a:gd name="T6" fmla="*/ 198 w 383"/>
                  <a:gd name="T7" fmla="*/ 294 h 411"/>
                  <a:gd name="T8" fmla="*/ 201 w 383"/>
                  <a:gd name="T9" fmla="*/ 280 h 411"/>
                  <a:gd name="T10" fmla="*/ 197 w 383"/>
                  <a:gd name="T11" fmla="*/ 274 h 411"/>
                  <a:gd name="T12" fmla="*/ 166 w 383"/>
                  <a:gd name="T13" fmla="*/ 283 h 411"/>
                  <a:gd name="T14" fmla="*/ 144 w 383"/>
                  <a:gd name="T15" fmla="*/ 291 h 411"/>
                  <a:gd name="T16" fmla="*/ 123 w 383"/>
                  <a:gd name="T17" fmla="*/ 305 h 411"/>
                  <a:gd name="T18" fmla="*/ 62 w 383"/>
                  <a:gd name="T19" fmla="*/ 344 h 411"/>
                  <a:gd name="T20" fmla="*/ 34 w 383"/>
                  <a:gd name="T21" fmla="*/ 353 h 411"/>
                  <a:gd name="T22" fmla="*/ 9 w 383"/>
                  <a:gd name="T23" fmla="*/ 344 h 411"/>
                  <a:gd name="T24" fmla="*/ 1 w 383"/>
                  <a:gd name="T25" fmla="*/ 322 h 411"/>
                  <a:gd name="T26" fmla="*/ 0 w 383"/>
                  <a:gd name="T27" fmla="*/ 288 h 411"/>
                  <a:gd name="T28" fmla="*/ 1 w 383"/>
                  <a:gd name="T29" fmla="*/ 283 h 411"/>
                  <a:gd name="T30" fmla="*/ 6 w 383"/>
                  <a:gd name="T31" fmla="*/ 282 h 411"/>
                  <a:gd name="T32" fmla="*/ 8 w 383"/>
                  <a:gd name="T33" fmla="*/ 285 h 411"/>
                  <a:gd name="T34" fmla="*/ 10 w 383"/>
                  <a:gd name="T35" fmla="*/ 290 h 411"/>
                  <a:gd name="T36" fmla="*/ 32 w 383"/>
                  <a:gd name="T37" fmla="*/ 298 h 411"/>
                  <a:gd name="T38" fmla="*/ 46 w 383"/>
                  <a:gd name="T39" fmla="*/ 293 h 411"/>
                  <a:gd name="T40" fmla="*/ 53 w 383"/>
                  <a:gd name="T41" fmla="*/ 291 h 411"/>
                  <a:gd name="T42" fmla="*/ 65 w 383"/>
                  <a:gd name="T43" fmla="*/ 288 h 411"/>
                  <a:gd name="T44" fmla="*/ 100 w 383"/>
                  <a:gd name="T45" fmla="*/ 268 h 411"/>
                  <a:gd name="T46" fmla="*/ 156 w 383"/>
                  <a:gd name="T47" fmla="*/ 244 h 411"/>
                  <a:gd name="T48" fmla="*/ 197 w 383"/>
                  <a:gd name="T49" fmla="*/ 229 h 411"/>
                  <a:gd name="T50" fmla="*/ 203 w 383"/>
                  <a:gd name="T51" fmla="*/ 226 h 411"/>
                  <a:gd name="T52" fmla="*/ 219 w 383"/>
                  <a:gd name="T53" fmla="*/ 204 h 411"/>
                  <a:gd name="T54" fmla="*/ 222 w 383"/>
                  <a:gd name="T55" fmla="*/ 124 h 411"/>
                  <a:gd name="T56" fmla="*/ 210 w 383"/>
                  <a:gd name="T57" fmla="*/ 69 h 411"/>
                  <a:gd name="T58" fmla="*/ 197 w 383"/>
                  <a:gd name="T59" fmla="*/ 36 h 411"/>
                  <a:gd name="T60" fmla="*/ 194 w 383"/>
                  <a:gd name="T61" fmla="*/ 10 h 411"/>
                  <a:gd name="T62" fmla="*/ 205 w 383"/>
                  <a:gd name="T63" fmla="*/ 2 h 411"/>
                  <a:gd name="T64" fmla="*/ 230 w 383"/>
                  <a:gd name="T65" fmla="*/ 7 h 411"/>
                  <a:gd name="T66" fmla="*/ 237 w 383"/>
                  <a:gd name="T67" fmla="*/ 10 h 411"/>
                  <a:gd name="T68" fmla="*/ 248 w 383"/>
                  <a:gd name="T69" fmla="*/ 19 h 411"/>
                  <a:gd name="T70" fmla="*/ 265 w 383"/>
                  <a:gd name="T71" fmla="*/ 29 h 411"/>
                  <a:gd name="T72" fmla="*/ 280 w 383"/>
                  <a:gd name="T73" fmla="*/ 49 h 411"/>
                  <a:gd name="T74" fmla="*/ 278 w 383"/>
                  <a:gd name="T75" fmla="*/ 66 h 411"/>
                  <a:gd name="T76" fmla="*/ 273 w 383"/>
                  <a:gd name="T77" fmla="*/ 72 h 411"/>
                  <a:gd name="T78" fmla="*/ 270 w 383"/>
                  <a:gd name="T79" fmla="*/ 77 h 411"/>
                  <a:gd name="T80" fmla="*/ 271 w 383"/>
                  <a:gd name="T81" fmla="*/ 158 h 411"/>
                  <a:gd name="T82" fmla="*/ 273 w 383"/>
                  <a:gd name="T83" fmla="*/ 179 h 411"/>
                  <a:gd name="T84" fmla="*/ 278 w 383"/>
                  <a:gd name="T85" fmla="*/ 182 h 411"/>
                  <a:gd name="T86" fmla="*/ 313 w 383"/>
                  <a:gd name="T87" fmla="*/ 160 h 411"/>
                  <a:gd name="T88" fmla="*/ 325 w 383"/>
                  <a:gd name="T89" fmla="*/ 144 h 411"/>
                  <a:gd name="T90" fmla="*/ 341 w 383"/>
                  <a:gd name="T91" fmla="*/ 128 h 411"/>
                  <a:gd name="T92" fmla="*/ 369 w 383"/>
                  <a:gd name="T93" fmla="*/ 122 h 411"/>
                  <a:gd name="T94" fmla="*/ 380 w 383"/>
                  <a:gd name="T95" fmla="*/ 141 h 411"/>
                  <a:gd name="T96" fmla="*/ 372 w 383"/>
                  <a:gd name="T97" fmla="*/ 154 h 411"/>
                  <a:gd name="T98" fmla="*/ 355 w 383"/>
                  <a:gd name="T99" fmla="*/ 169 h 411"/>
                  <a:gd name="T100" fmla="*/ 314 w 383"/>
                  <a:gd name="T101" fmla="*/ 199 h 411"/>
                  <a:gd name="T102" fmla="*/ 275 w 383"/>
                  <a:gd name="T103" fmla="*/ 229 h 411"/>
                  <a:gd name="T104" fmla="*/ 271 w 383"/>
                  <a:gd name="T105" fmla="*/ 238 h 411"/>
                  <a:gd name="T106" fmla="*/ 254 w 383"/>
                  <a:gd name="T107" fmla="*/ 310 h 411"/>
                  <a:gd name="T108" fmla="*/ 250 w 383"/>
                  <a:gd name="T109" fmla="*/ 320 h 411"/>
                  <a:gd name="T110" fmla="*/ 247 w 383"/>
                  <a:gd name="T111" fmla="*/ 325 h 411"/>
                  <a:gd name="T112" fmla="*/ 173 w 383"/>
                  <a:gd name="T113" fmla="*/ 386 h 411"/>
                  <a:gd name="T114" fmla="*/ 95 w 383"/>
                  <a:gd name="T115" fmla="*/ 410 h 411"/>
                  <a:gd name="T116" fmla="*/ 88 w 383"/>
                  <a:gd name="T117" fmla="*/ 411 h 411"/>
                  <a:gd name="T118" fmla="*/ 83 w 383"/>
                  <a:gd name="T119" fmla="*/ 410 h 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3" h="411">
                    <a:moveTo>
                      <a:pt x="83" y="410"/>
                    </a:moveTo>
                    <a:cubicBezTo>
                      <a:pt x="89" y="396"/>
                      <a:pt x="96" y="385"/>
                      <a:pt x="111" y="380"/>
                    </a:cubicBezTo>
                    <a:cubicBezTo>
                      <a:pt x="120" y="378"/>
                      <a:pt x="128" y="375"/>
                      <a:pt x="136" y="371"/>
                    </a:cubicBezTo>
                    <a:cubicBezTo>
                      <a:pt x="168" y="355"/>
                      <a:pt x="188" y="328"/>
                      <a:pt x="198" y="294"/>
                    </a:cubicBezTo>
                    <a:cubicBezTo>
                      <a:pt x="199" y="289"/>
                      <a:pt x="200" y="284"/>
                      <a:pt x="201" y="280"/>
                    </a:cubicBezTo>
                    <a:cubicBezTo>
                      <a:pt x="202" y="275"/>
                      <a:pt x="201" y="274"/>
                      <a:pt x="197" y="274"/>
                    </a:cubicBezTo>
                    <a:cubicBezTo>
                      <a:pt x="186" y="275"/>
                      <a:pt x="176" y="278"/>
                      <a:pt x="166" y="283"/>
                    </a:cubicBezTo>
                    <a:cubicBezTo>
                      <a:pt x="159" y="286"/>
                      <a:pt x="152" y="289"/>
                      <a:pt x="144" y="291"/>
                    </a:cubicBezTo>
                    <a:cubicBezTo>
                      <a:pt x="136" y="294"/>
                      <a:pt x="130" y="300"/>
                      <a:pt x="123" y="305"/>
                    </a:cubicBezTo>
                    <a:cubicBezTo>
                      <a:pt x="105" y="321"/>
                      <a:pt x="84" y="334"/>
                      <a:pt x="62" y="344"/>
                    </a:cubicBezTo>
                    <a:cubicBezTo>
                      <a:pt x="53" y="348"/>
                      <a:pt x="43" y="351"/>
                      <a:pt x="34" y="353"/>
                    </a:cubicBezTo>
                    <a:cubicBezTo>
                      <a:pt x="24" y="356"/>
                      <a:pt x="15" y="352"/>
                      <a:pt x="9" y="344"/>
                    </a:cubicBezTo>
                    <a:cubicBezTo>
                      <a:pt x="4" y="338"/>
                      <a:pt x="1" y="330"/>
                      <a:pt x="1" y="322"/>
                    </a:cubicBezTo>
                    <a:cubicBezTo>
                      <a:pt x="1" y="310"/>
                      <a:pt x="0" y="299"/>
                      <a:pt x="0" y="288"/>
                    </a:cubicBezTo>
                    <a:cubicBezTo>
                      <a:pt x="0" y="286"/>
                      <a:pt x="0" y="284"/>
                      <a:pt x="1" y="283"/>
                    </a:cubicBezTo>
                    <a:cubicBezTo>
                      <a:pt x="1" y="280"/>
                      <a:pt x="4" y="279"/>
                      <a:pt x="6" y="282"/>
                    </a:cubicBezTo>
                    <a:cubicBezTo>
                      <a:pt x="7" y="283"/>
                      <a:pt x="7" y="284"/>
                      <a:pt x="8" y="285"/>
                    </a:cubicBezTo>
                    <a:cubicBezTo>
                      <a:pt x="9" y="286"/>
                      <a:pt x="9" y="288"/>
                      <a:pt x="10" y="290"/>
                    </a:cubicBezTo>
                    <a:cubicBezTo>
                      <a:pt x="16" y="297"/>
                      <a:pt x="23" y="301"/>
                      <a:pt x="32" y="298"/>
                    </a:cubicBezTo>
                    <a:cubicBezTo>
                      <a:pt x="37" y="297"/>
                      <a:pt x="41" y="295"/>
                      <a:pt x="46" y="293"/>
                    </a:cubicBezTo>
                    <a:cubicBezTo>
                      <a:pt x="48" y="292"/>
                      <a:pt x="51" y="291"/>
                      <a:pt x="53" y="291"/>
                    </a:cubicBezTo>
                    <a:cubicBezTo>
                      <a:pt x="58" y="292"/>
                      <a:pt x="61" y="290"/>
                      <a:pt x="65" y="288"/>
                    </a:cubicBezTo>
                    <a:cubicBezTo>
                      <a:pt x="77" y="282"/>
                      <a:pt x="89" y="275"/>
                      <a:pt x="100" y="268"/>
                    </a:cubicBezTo>
                    <a:cubicBezTo>
                      <a:pt x="118" y="258"/>
                      <a:pt x="137" y="251"/>
                      <a:pt x="156" y="244"/>
                    </a:cubicBezTo>
                    <a:cubicBezTo>
                      <a:pt x="169" y="239"/>
                      <a:pt x="183" y="234"/>
                      <a:pt x="197" y="229"/>
                    </a:cubicBezTo>
                    <a:cubicBezTo>
                      <a:pt x="199" y="228"/>
                      <a:pt x="201" y="227"/>
                      <a:pt x="203" y="226"/>
                    </a:cubicBezTo>
                    <a:cubicBezTo>
                      <a:pt x="212" y="222"/>
                      <a:pt x="218" y="215"/>
                      <a:pt x="219" y="204"/>
                    </a:cubicBezTo>
                    <a:cubicBezTo>
                      <a:pt x="221" y="178"/>
                      <a:pt x="223" y="151"/>
                      <a:pt x="222" y="124"/>
                    </a:cubicBezTo>
                    <a:cubicBezTo>
                      <a:pt x="221" y="105"/>
                      <a:pt x="218" y="87"/>
                      <a:pt x="210" y="69"/>
                    </a:cubicBezTo>
                    <a:cubicBezTo>
                      <a:pt x="205" y="58"/>
                      <a:pt x="201" y="47"/>
                      <a:pt x="197" y="36"/>
                    </a:cubicBezTo>
                    <a:cubicBezTo>
                      <a:pt x="194" y="28"/>
                      <a:pt x="193" y="19"/>
                      <a:pt x="194" y="10"/>
                    </a:cubicBezTo>
                    <a:cubicBezTo>
                      <a:pt x="194" y="4"/>
                      <a:pt x="199" y="0"/>
                      <a:pt x="205" y="2"/>
                    </a:cubicBezTo>
                    <a:cubicBezTo>
                      <a:pt x="213" y="4"/>
                      <a:pt x="222" y="5"/>
                      <a:pt x="230" y="7"/>
                    </a:cubicBezTo>
                    <a:cubicBezTo>
                      <a:pt x="233" y="7"/>
                      <a:pt x="235" y="9"/>
                      <a:pt x="237" y="10"/>
                    </a:cubicBezTo>
                    <a:cubicBezTo>
                      <a:pt x="241" y="13"/>
                      <a:pt x="244" y="16"/>
                      <a:pt x="248" y="19"/>
                    </a:cubicBezTo>
                    <a:cubicBezTo>
                      <a:pt x="253" y="23"/>
                      <a:pt x="259" y="26"/>
                      <a:pt x="265" y="29"/>
                    </a:cubicBezTo>
                    <a:cubicBezTo>
                      <a:pt x="274" y="33"/>
                      <a:pt x="279" y="40"/>
                      <a:pt x="280" y="49"/>
                    </a:cubicBezTo>
                    <a:cubicBezTo>
                      <a:pt x="280" y="55"/>
                      <a:pt x="280" y="60"/>
                      <a:pt x="278" y="66"/>
                    </a:cubicBezTo>
                    <a:cubicBezTo>
                      <a:pt x="277" y="68"/>
                      <a:pt x="275" y="70"/>
                      <a:pt x="273" y="72"/>
                    </a:cubicBezTo>
                    <a:cubicBezTo>
                      <a:pt x="271" y="74"/>
                      <a:pt x="270" y="75"/>
                      <a:pt x="270" y="77"/>
                    </a:cubicBezTo>
                    <a:cubicBezTo>
                      <a:pt x="271" y="104"/>
                      <a:pt x="271" y="131"/>
                      <a:pt x="271" y="158"/>
                    </a:cubicBezTo>
                    <a:cubicBezTo>
                      <a:pt x="272" y="165"/>
                      <a:pt x="272" y="172"/>
                      <a:pt x="273" y="179"/>
                    </a:cubicBezTo>
                    <a:cubicBezTo>
                      <a:pt x="274" y="183"/>
                      <a:pt x="275" y="184"/>
                      <a:pt x="278" y="182"/>
                    </a:cubicBezTo>
                    <a:cubicBezTo>
                      <a:pt x="291" y="176"/>
                      <a:pt x="303" y="170"/>
                      <a:pt x="313" y="160"/>
                    </a:cubicBezTo>
                    <a:cubicBezTo>
                      <a:pt x="317" y="155"/>
                      <a:pt x="321" y="150"/>
                      <a:pt x="325" y="144"/>
                    </a:cubicBezTo>
                    <a:cubicBezTo>
                      <a:pt x="330" y="138"/>
                      <a:pt x="335" y="132"/>
                      <a:pt x="341" y="128"/>
                    </a:cubicBezTo>
                    <a:cubicBezTo>
                      <a:pt x="350" y="122"/>
                      <a:pt x="359" y="120"/>
                      <a:pt x="369" y="122"/>
                    </a:cubicBezTo>
                    <a:cubicBezTo>
                      <a:pt x="379" y="124"/>
                      <a:pt x="383" y="131"/>
                      <a:pt x="380" y="141"/>
                    </a:cubicBezTo>
                    <a:cubicBezTo>
                      <a:pt x="379" y="146"/>
                      <a:pt x="376" y="151"/>
                      <a:pt x="372" y="154"/>
                    </a:cubicBezTo>
                    <a:cubicBezTo>
                      <a:pt x="367" y="160"/>
                      <a:pt x="361" y="165"/>
                      <a:pt x="355" y="169"/>
                    </a:cubicBezTo>
                    <a:cubicBezTo>
                      <a:pt x="341" y="178"/>
                      <a:pt x="328" y="189"/>
                      <a:pt x="314" y="199"/>
                    </a:cubicBezTo>
                    <a:cubicBezTo>
                      <a:pt x="301" y="209"/>
                      <a:pt x="289" y="219"/>
                      <a:pt x="275" y="229"/>
                    </a:cubicBezTo>
                    <a:cubicBezTo>
                      <a:pt x="272" y="232"/>
                      <a:pt x="271" y="234"/>
                      <a:pt x="271" y="238"/>
                    </a:cubicBezTo>
                    <a:cubicBezTo>
                      <a:pt x="267" y="263"/>
                      <a:pt x="262" y="287"/>
                      <a:pt x="254" y="310"/>
                    </a:cubicBezTo>
                    <a:cubicBezTo>
                      <a:pt x="253" y="314"/>
                      <a:pt x="251" y="317"/>
                      <a:pt x="250" y="320"/>
                    </a:cubicBezTo>
                    <a:cubicBezTo>
                      <a:pt x="249" y="322"/>
                      <a:pt x="249" y="324"/>
                      <a:pt x="247" y="325"/>
                    </a:cubicBezTo>
                    <a:cubicBezTo>
                      <a:pt x="226" y="349"/>
                      <a:pt x="202" y="371"/>
                      <a:pt x="173" y="386"/>
                    </a:cubicBezTo>
                    <a:cubicBezTo>
                      <a:pt x="149" y="400"/>
                      <a:pt x="123" y="408"/>
                      <a:pt x="95" y="410"/>
                    </a:cubicBezTo>
                    <a:cubicBezTo>
                      <a:pt x="93" y="410"/>
                      <a:pt x="90" y="411"/>
                      <a:pt x="88" y="411"/>
                    </a:cubicBezTo>
                    <a:cubicBezTo>
                      <a:pt x="87" y="411"/>
                      <a:pt x="85" y="411"/>
                      <a:pt x="83" y="4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0" name="Freeform 11">
                <a:extLst>
                  <a:ext uri="{FF2B5EF4-FFF2-40B4-BE49-F238E27FC236}">
                    <a16:creationId xmlns:a16="http://schemas.microsoft.com/office/drawing/2014/main" id="{3039E95C-D1CC-46F7-9248-92AECF3DF875}"/>
                  </a:ext>
                </a:extLst>
              </p:cNvPr>
              <p:cNvSpPr>
                <a:spLocks noEditPoints="1"/>
              </p:cNvSpPr>
              <p:nvPr/>
            </p:nvSpPr>
            <p:spPr bwMode="auto">
              <a:xfrm>
                <a:off x="4606634" y="2270052"/>
                <a:ext cx="551054" cy="1278318"/>
              </a:xfrm>
              <a:custGeom>
                <a:avLst/>
                <a:gdLst>
                  <a:gd name="T0" fmla="*/ 127 w 193"/>
                  <a:gd name="T1" fmla="*/ 371 h 449"/>
                  <a:gd name="T2" fmla="*/ 63 w 193"/>
                  <a:gd name="T3" fmla="*/ 417 h 449"/>
                  <a:gd name="T4" fmla="*/ 47 w 193"/>
                  <a:gd name="T5" fmla="*/ 433 h 449"/>
                  <a:gd name="T6" fmla="*/ 7 w 193"/>
                  <a:gd name="T7" fmla="*/ 434 h 449"/>
                  <a:gd name="T8" fmla="*/ 1 w 193"/>
                  <a:gd name="T9" fmla="*/ 383 h 449"/>
                  <a:gd name="T10" fmla="*/ 33 w 193"/>
                  <a:gd name="T11" fmla="*/ 331 h 449"/>
                  <a:gd name="T12" fmla="*/ 49 w 193"/>
                  <a:gd name="T13" fmla="*/ 286 h 449"/>
                  <a:gd name="T14" fmla="*/ 50 w 193"/>
                  <a:gd name="T15" fmla="*/ 233 h 449"/>
                  <a:gd name="T16" fmla="*/ 38 w 193"/>
                  <a:gd name="T17" fmla="*/ 207 h 449"/>
                  <a:gd name="T18" fmla="*/ 54 w 193"/>
                  <a:gd name="T19" fmla="*/ 201 h 449"/>
                  <a:gd name="T20" fmla="*/ 75 w 193"/>
                  <a:gd name="T21" fmla="*/ 209 h 449"/>
                  <a:gd name="T22" fmla="*/ 107 w 193"/>
                  <a:gd name="T23" fmla="*/ 223 h 449"/>
                  <a:gd name="T24" fmla="*/ 126 w 193"/>
                  <a:gd name="T25" fmla="*/ 233 h 449"/>
                  <a:gd name="T26" fmla="*/ 133 w 193"/>
                  <a:gd name="T27" fmla="*/ 231 h 449"/>
                  <a:gd name="T28" fmla="*/ 135 w 193"/>
                  <a:gd name="T29" fmla="*/ 200 h 449"/>
                  <a:gd name="T30" fmla="*/ 133 w 193"/>
                  <a:gd name="T31" fmla="*/ 99 h 449"/>
                  <a:gd name="T32" fmla="*/ 105 w 193"/>
                  <a:gd name="T33" fmla="*/ 55 h 449"/>
                  <a:gd name="T34" fmla="*/ 77 w 193"/>
                  <a:gd name="T35" fmla="*/ 9 h 449"/>
                  <a:gd name="T36" fmla="*/ 95 w 193"/>
                  <a:gd name="T37" fmla="*/ 6 h 449"/>
                  <a:gd name="T38" fmla="*/ 165 w 193"/>
                  <a:gd name="T39" fmla="*/ 52 h 449"/>
                  <a:gd name="T40" fmla="*/ 189 w 193"/>
                  <a:gd name="T41" fmla="*/ 83 h 449"/>
                  <a:gd name="T42" fmla="*/ 189 w 193"/>
                  <a:gd name="T43" fmla="*/ 292 h 449"/>
                  <a:gd name="T44" fmla="*/ 165 w 193"/>
                  <a:gd name="T45" fmla="*/ 409 h 449"/>
                  <a:gd name="T46" fmla="*/ 145 w 193"/>
                  <a:gd name="T47" fmla="*/ 428 h 449"/>
                  <a:gd name="T48" fmla="*/ 134 w 193"/>
                  <a:gd name="T49" fmla="*/ 415 h 449"/>
                  <a:gd name="T50" fmla="*/ 131 w 193"/>
                  <a:gd name="T51" fmla="*/ 367 h 449"/>
                  <a:gd name="T52" fmla="*/ 124 w 193"/>
                  <a:gd name="T53" fmla="*/ 264 h 449"/>
                  <a:gd name="T54" fmla="*/ 102 w 193"/>
                  <a:gd name="T55" fmla="*/ 280 h 449"/>
                  <a:gd name="T56" fmla="*/ 81 w 193"/>
                  <a:gd name="T57" fmla="*/ 296 h 449"/>
                  <a:gd name="T58" fmla="*/ 59 w 193"/>
                  <a:gd name="T59" fmla="*/ 331 h 449"/>
                  <a:gd name="T60" fmla="*/ 31 w 193"/>
                  <a:gd name="T61" fmla="*/ 373 h 449"/>
                  <a:gd name="T62" fmla="*/ 46 w 193"/>
                  <a:gd name="T63" fmla="*/ 382 h 449"/>
                  <a:gd name="T64" fmla="*/ 78 w 193"/>
                  <a:gd name="T65" fmla="*/ 363 h 449"/>
                  <a:gd name="T66" fmla="*/ 114 w 193"/>
                  <a:gd name="T67" fmla="*/ 346 h 449"/>
                  <a:gd name="T68" fmla="*/ 133 w 193"/>
                  <a:gd name="T69" fmla="*/ 325 h 449"/>
                  <a:gd name="T70" fmla="*/ 132 w 193"/>
                  <a:gd name="T71" fmla="*/ 255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3" h="449">
                    <a:moveTo>
                      <a:pt x="131" y="367"/>
                    </a:moveTo>
                    <a:cubicBezTo>
                      <a:pt x="129" y="369"/>
                      <a:pt x="128" y="370"/>
                      <a:pt x="127" y="371"/>
                    </a:cubicBezTo>
                    <a:cubicBezTo>
                      <a:pt x="112" y="385"/>
                      <a:pt x="97" y="397"/>
                      <a:pt x="80" y="408"/>
                    </a:cubicBezTo>
                    <a:cubicBezTo>
                      <a:pt x="74" y="411"/>
                      <a:pt x="69" y="414"/>
                      <a:pt x="63" y="417"/>
                    </a:cubicBezTo>
                    <a:cubicBezTo>
                      <a:pt x="61" y="419"/>
                      <a:pt x="59" y="420"/>
                      <a:pt x="57" y="422"/>
                    </a:cubicBezTo>
                    <a:cubicBezTo>
                      <a:pt x="54" y="426"/>
                      <a:pt x="50" y="430"/>
                      <a:pt x="47" y="433"/>
                    </a:cubicBezTo>
                    <a:cubicBezTo>
                      <a:pt x="44" y="436"/>
                      <a:pt x="41" y="439"/>
                      <a:pt x="38" y="441"/>
                    </a:cubicBezTo>
                    <a:cubicBezTo>
                      <a:pt x="27" y="449"/>
                      <a:pt x="13" y="446"/>
                      <a:pt x="7" y="434"/>
                    </a:cubicBezTo>
                    <a:cubicBezTo>
                      <a:pt x="4" y="428"/>
                      <a:pt x="2" y="421"/>
                      <a:pt x="1" y="415"/>
                    </a:cubicBezTo>
                    <a:cubicBezTo>
                      <a:pt x="0" y="404"/>
                      <a:pt x="0" y="394"/>
                      <a:pt x="1" y="383"/>
                    </a:cubicBezTo>
                    <a:cubicBezTo>
                      <a:pt x="2" y="379"/>
                      <a:pt x="3" y="374"/>
                      <a:pt x="7" y="372"/>
                    </a:cubicBezTo>
                    <a:cubicBezTo>
                      <a:pt x="20" y="361"/>
                      <a:pt x="28" y="346"/>
                      <a:pt x="33" y="331"/>
                    </a:cubicBezTo>
                    <a:cubicBezTo>
                      <a:pt x="36" y="325"/>
                      <a:pt x="37" y="319"/>
                      <a:pt x="39" y="313"/>
                    </a:cubicBezTo>
                    <a:cubicBezTo>
                      <a:pt x="42" y="304"/>
                      <a:pt x="45" y="294"/>
                      <a:pt x="49" y="286"/>
                    </a:cubicBezTo>
                    <a:cubicBezTo>
                      <a:pt x="56" y="272"/>
                      <a:pt x="56" y="258"/>
                      <a:pt x="53" y="244"/>
                    </a:cubicBezTo>
                    <a:cubicBezTo>
                      <a:pt x="52" y="240"/>
                      <a:pt x="51" y="237"/>
                      <a:pt x="50" y="233"/>
                    </a:cubicBezTo>
                    <a:cubicBezTo>
                      <a:pt x="49" y="229"/>
                      <a:pt x="47" y="225"/>
                      <a:pt x="44" y="221"/>
                    </a:cubicBezTo>
                    <a:cubicBezTo>
                      <a:pt x="42" y="217"/>
                      <a:pt x="39" y="212"/>
                      <a:pt x="38" y="207"/>
                    </a:cubicBezTo>
                    <a:cubicBezTo>
                      <a:pt x="36" y="202"/>
                      <a:pt x="38" y="199"/>
                      <a:pt x="44" y="199"/>
                    </a:cubicBezTo>
                    <a:cubicBezTo>
                      <a:pt x="48" y="199"/>
                      <a:pt x="51" y="199"/>
                      <a:pt x="54" y="201"/>
                    </a:cubicBezTo>
                    <a:cubicBezTo>
                      <a:pt x="55" y="202"/>
                      <a:pt x="56" y="203"/>
                      <a:pt x="57" y="203"/>
                    </a:cubicBezTo>
                    <a:cubicBezTo>
                      <a:pt x="62" y="208"/>
                      <a:pt x="68" y="209"/>
                      <a:pt x="75" y="209"/>
                    </a:cubicBezTo>
                    <a:cubicBezTo>
                      <a:pt x="83" y="209"/>
                      <a:pt x="90" y="212"/>
                      <a:pt x="96" y="218"/>
                    </a:cubicBezTo>
                    <a:cubicBezTo>
                      <a:pt x="99" y="221"/>
                      <a:pt x="103" y="223"/>
                      <a:pt x="107" y="223"/>
                    </a:cubicBezTo>
                    <a:cubicBezTo>
                      <a:pt x="110" y="223"/>
                      <a:pt x="112" y="224"/>
                      <a:pt x="115" y="225"/>
                    </a:cubicBezTo>
                    <a:cubicBezTo>
                      <a:pt x="120" y="226"/>
                      <a:pt x="124" y="229"/>
                      <a:pt x="126" y="233"/>
                    </a:cubicBezTo>
                    <a:cubicBezTo>
                      <a:pt x="126" y="234"/>
                      <a:pt x="127" y="235"/>
                      <a:pt x="128" y="236"/>
                    </a:cubicBezTo>
                    <a:cubicBezTo>
                      <a:pt x="131" y="236"/>
                      <a:pt x="132" y="234"/>
                      <a:pt x="133" y="231"/>
                    </a:cubicBezTo>
                    <a:cubicBezTo>
                      <a:pt x="134" y="229"/>
                      <a:pt x="134" y="227"/>
                      <a:pt x="134" y="225"/>
                    </a:cubicBezTo>
                    <a:cubicBezTo>
                      <a:pt x="134" y="217"/>
                      <a:pt x="134" y="208"/>
                      <a:pt x="135" y="200"/>
                    </a:cubicBezTo>
                    <a:cubicBezTo>
                      <a:pt x="137" y="176"/>
                      <a:pt x="139" y="151"/>
                      <a:pt x="137" y="127"/>
                    </a:cubicBezTo>
                    <a:cubicBezTo>
                      <a:pt x="137" y="118"/>
                      <a:pt x="135" y="109"/>
                      <a:pt x="133" y="99"/>
                    </a:cubicBezTo>
                    <a:cubicBezTo>
                      <a:pt x="132" y="90"/>
                      <a:pt x="127" y="81"/>
                      <a:pt x="121" y="74"/>
                    </a:cubicBezTo>
                    <a:cubicBezTo>
                      <a:pt x="116" y="67"/>
                      <a:pt x="111" y="61"/>
                      <a:pt x="105" y="55"/>
                    </a:cubicBezTo>
                    <a:cubicBezTo>
                      <a:pt x="98" y="46"/>
                      <a:pt x="90" y="36"/>
                      <a:pt x="83" y="27"/>
                    </a:cubicBezTo>
                    <a:cubicBezTo>
                      <a:pt x="79" y="22"/>
                      <a:pt x="77" y="15"/>
                      <a:pt x="77" y="9"/>
                    </a:cubicBezTo>
                    <a:cubicBezTo>
                      <a:pt x="77" y="3"/>
                      <a:pt x="80" y="0"/>
                      <a:pt x="86" y="2"/>
                    </a:cubicBezTo>
                    <a:cubicBezTo>
                      <a:pt x="89" y="2"/>
                      <a:pt x="92" y="4"/>
                      <a:pt x="95" y="6"/>
                    </a:cubicBezTo>
                    <a:cubicBezTo>
                      <a:pt x="105" y="15"/>
                      <a:pt x="116" y="22"/>
                      <a:pt x="128" y="28"/>
                    </a:cubicBezTo>
                    <a:cubicBezTo>
                      <a:pt x="141" y="35"/>
                      <a:pt x="154" y="43"/>
                      <a:pt x="165" y="52"/>
                    </a:cubicBezTo>
                    <a:cubicBezTo>
                      <a:pt x="172" y="58"/>
                      <a:pt x="179" y="64"/>
                      <a:pt x="184" y="72"/>
                    </a:cubicBezTo>
                    <a:cubicBezTo>
                      <a:pt x="186" y="75"/>
                      <a:pt x="188" y="78"/>
                      <a:pt x="189" y="83"/>
                    </a:cubicBezTo>
                    <a:cubicBezTo>
                      <a:pt x="192" y="122"/>
                      <a:pt x="193" y="162"/>
                      <a:pt x="193" y="202"/>
                    </a:cubicBezTo>
                    <a:cubicBezTo>
                      <a:pt x="193" y="232"/>
                      <a:pt x="192" y="262"/>
                      <a:pt x="189" y="292"/>
                    </a:cubicBezTo>
                    <a:cubicBezTo>
                      <a:pt x="186" y="321"/>
                      <a:pt x="183" y="350"/>
                      <a:pt x="176" y="378"/>
                    </a:cubicBezTo>
                    <a:cubicBezTo>
                      <a:pt x="173" y="388"/>
                      <a:pt x="170" y="399"/>
                      <a:pt x="165" y="409"/>
                    </a:cubicBezTo>
                    <a:cubicBezTo>
                      <a:pt x="162" y="414"/>
                      <a:pt x="159" y="419"/>
                      <a:pt x="155" y="423"/>
                    </a:cubicBezTo>
                    <a:cubicBezTo>
                      <a:pt x="152" y="426"/>
                      <a:pt x="149" y="428"/>
                      <a:pt x="145" y="428"/>
                    </a:cubicBezTo>
                    <a:cubicBezTo>
                      <a:pt x="140" y="429"/>
                      <a:pt x="136" y="427"/>
                      <a:pt x="135" y="422"/>
                    </a:cubicBezTo>
                    <a:cubicBezTo>
                      <a:pt x="135" y="420"/>
                      <a:pt x="135" y="418"/>
                      <a:pt x="134" y="415"/>
                    </a:cubicBezTo>
                    <a:cubicBezTo>
                      <a:pt x="134" y="407"/>
                      <a:pt x="135" y="399"/>
                      <a:pt x="135" y="391"/>
                    </a:cubicBezTo>
                    <a:cubicBezTo>
                      <a:pt x="134" y="383"/>
                      <a:pt x="134" y="375"/>
                      <a:pt x="131" y="367"/>
                    </a:cubicBezTo>
                    <a:close/>
                    <a:moveTo>
                      <a:pt x="132" y="255"/>
                    </a:moveTo>
                    <a:cubicBezTo>
                      <a:pt x="127" y="257"/>
                      <a:pt x="125" y="260"/>
                      <a:pt x="124" y="264"/>
                    </a:cubicBezTo>
                    <a:cubicBezTo>
                      <a:pt x="123" y="267"/>
                      <a:pt x="122" y="271"/>
                      <a:pt x="119" y="273"/>
                    </a:cubicBezTo>
                    <a:cubicBezTo>
                      <a:pt x="114" y="277"/>
                      <a:pt x="108" y="280"/>
                      <a:pt x="102" y="280"/>
                    </a:cubicBezTo>
                    <a:cubicBezTo>
                      <a:pt x="97" y="280"/>
                      <a:pt x="94" y="282"/>
                      <a:pt x="91" y="285"/>
                    </a:cubicBezTo>
                    <a:cubicBezTo>
                      <a:pt x="87" y="289"/>
                      <a:pt x="84" y="292"/>
                      <a:pt x="81" y="296"/>
                    </a:cubicBezTo>
                    <a:cubicBezTo>
                      <a:pt x="78" y="299"/>
                      <a:pt x="76" y="302"/>
                      <a:pt x="75" y="305"/>
                    </a:cubicBezTo>
                    <a:cubicBezTo>
                      <a:pt x="71" y="315"/>
                      <a:pt x="66" y="323"/>
                      <a:pt x="59" y="331"/>
                    </a:cubicBezTo>
                    <a:cubicBezTo>
                      <a:pt x="54" y="337"/>
                      <a:pt x="50" y="343"/>
                      <a:pt x="45" y="349"/>
                    </a:cubicBezTo>
                    <a:cubicBezTo>
                      <a:pt x="39" y="356"/>
                      <a:pt x="34" y="364"/>
                      <a:pt x="31" y="373"/>
                    </a:cubicBezTo>
                    <a:cubicBezTo>
                      <a:pt x="29" y="377"/>
                      <a:pt x="29" y="379"/>
                      <a:pt x="34" y="381"/>
                    </a:cubicBezTo>
                    <a:cubicBezTo>
                      <a:pt x="38" y="382"/>
                      <a:pt x="42" y="383"/>
                      <a:pt x="46" y="382"/>
                    </a:cubicBezTo>
                    <a:cubicBezTo>
                      <a:pt x="53" y="381"/>
                      <a:pt x="59" y="378"/>
                      <a:pt x="64" y="374"/>
                    </a:cubicBezTo>
                    <a:cubicBezTo>
                      <a:pt x="69" y="371"/>
                      <a:pt x="73" y="367"/>
                      <a:pt x="78" y="363"/>
                    </a:cubicBezTo>
                    <a:cubicBezTo>
                      <a:pt x="81" y="361"/>
                      <a:pt x="83" y="359"/>
                      <a:pt x="87" y="358"/>
                    </a:cubicBezTo>
                    <a:cubicBezTo>
                      <a:pt x="97" y="356"/>
                      <a:pt x="106" y="351"/>
                      <a:pt x="114" y="346"/>
                    </a:cubicBezTo>
                    <a:cubicBezTo>
                      <a:pt x="119" y="343"/>
                      <a:pt x="123" y="340"/>
                      <a:pt x="127" y="338"/>
                    </a:cubicBezTo>
                    <a:cubicBezTo>
                      <a:pt x="131" y="335"/>
                      <a:pt x="133" y="331"/>
                      <a:pt x="133" y="325"/>
                    </a:cubicBezTo>
                    <a:cubicBezTo>
                      <a:pt x="132" y="304"/>
                      <a:pt x="132" y="282"/>
                      <a:pt x="132" y="260"/>
                    </a:cubicBezTo>
                    <a:cubicBezTo>
                      <a:pt x="132" y="259"/>
                      <a:pt x="132" y="257"/>
                      <a:pt x="132" y="25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1" name="Freeform 12">
                <a:extLst>
                  <a:ext uri="{FF2B5EF4-FFF2-40B4-BE49-F238E27FC236}">
                    <a16:creationId xmlns:a16="http://schemas.microsoft.com/office/drawing/2014/main" id="{D829A78B-B6EB-4549-B14A-40D05309B0CA}"/>
                  </a:ext>
                </a:extLst>
              </p:cNvPr>
              <p:cNvSpPr>
                <a:spLocks/>
              </p:cNvSpPr>
              <p:nvPr/>
            </p:nvSpPr>
            <p:spPr bwMode="auto">
              <a:xfrm>
                <a:off x="5375547" y="2443057"/>
                <a:ext cx="650372" cy="900269"/>
              </a:xfrm>
              <a:custGeom>
                <a:avLst/>
                <a:gdLst>
                  <a:gd name="T0" fmla="*/ 34 w 229"/>
                  <a:gd name="T1" fmla="*/ 0 h 316"/>
                  <a:gd name="T2" fmla="*/ 37 w 229"/>
                  <a:gd name="T3" fmla="*/ 2 h 316"/>
                  <a:gd name="T4" fmla="*/ 69 w 229"/>
                  <a:gd name="T5" fmla="*/ 32 h 316"/>
                  <a:gd name="T6" fmla="*/ 73 w 229"/>
                  <a:gd name="T7" fmla="*/ 38 h 316"/>
                  <a:gd name="T8" fmla="*/ 99 w 229"/>
                  <a:gd name="T9" fmla="*/ 117 h 316"/>
                  <a:gd name="T10" fmla="*/ 101 w 229"/>
                  <a:gd name="T11" fmla="*/ 128 h 316"/>
                  <a:gd name="T12" fmla="*/ 112 w 229"/>
                  <a:gd name="T13" fmla="*/ 132 h 316"/>
                  <a:gd name="T14" fmla="*/ 120 w 229"/>
                  <a:gd name="T15" fmla="*/ 127 h 316"/>
                  <a:gd name="T16" fmla="*/ 145 w 229"/>
                  <a:gd name="T17" fmla="*/ 109 h 316"/>
                  <a:gd name="T18" fmla="*/ 148 w 229"/>
                  <a:gd name="T19" fmla="*/ 103 h 316"/>
                  <a:gd name="T20" fmla="*/ 148 w 229"/>
                  <a:gd name="T21" fmla="*/ 80 h 316"/>
                  <a:gd name="T22" fmla="*/ 159 w 229"/>
                  <a:gd name="T23" fmla="*/ 69 h 316"/>
                  <a:gd name="T24" fmla="*/ 162 w 229"/>
                  <a:gd name="T25" fmla="*/ 71 h 316"/>
                  <a:gd name="T26" fmla="*/ 164 w 229"/>
                  <a:gd name="T27" fmla="*/ 75 h 316"/>
                  <a:gd name="T28" fmla="*/ 171 w 229"/>
                  <a:gd name="T29" fmla="*/ 86 h 316"/>
                  <a:gd name="T30" fmla="*/ 204 w 229"/>
                  <a:gd name="T31" fmla="*/ 104 h 316"/>
                  <a:gd name="T32" fmla="*/ 209 w 229"/>
                  <a:gd name="T33" fmla="*/ 112 h 316"/>
                  <a:gd name="T34" fmla="*/ 169 w 229"/>
                  <a:gd name="T35" fmla="*/ 170 h 316"/>
                  <a:gd name="T36" fmla="*/ 128 w 229"/>
                  <a:gd name="T37" fmla="*/ 175 h 316"/>
                  <a:gd name="T38" fmla="*/ 114 w 229"/>
                  <a:gd name="T39" fmla="*/ 190 h 316"/>
                  <a:gd name="T40" fmla="*/ 115 w 229"/>
                  <a:gd name="T41" fmla="*/ 196 h 316"/>
                  <a:gd name="T42" fmla="*/ 115 w 229"/>
                  <a:gd name="T43" fmla="*/ 219 h 316"/>
                  <a:gd name="T44" fmla="*/ 109 w 229"/>
                  <a:gd name="T45" fmla="*/ 226 h 316"/>
                  <a:gd name="T46" fmla="*/ 89 w 229"/>
                  <a:gd name="T47" fmla="*/ 246 h 316"/>
                  <a:gd name="T48" fmla="*/ 95 w 229"/>
                  <a:gd name="T49" fmla="*/ 260 h 316"/>
                  <a:gd name="T50" fmla="*/ 113 w 229"/>
                  <a:gd name="T51" fmla="*/ 259 h 316"/>
                  <a:gd name="T52" fmla="*/ 148 w 229"/>
                  <a:gd name="T53" fmla="*/ 248 h 316"/>
                  <a:gd name="T54" fmla="*/ 170 w 229"/>
                  <a:gd name="T55" fmla="*/ 243 h 316"/>
                  <a:gd name="T56" fmla="*/ 187 w 229"/>
                  <a:gd name="T57" fmla="*/ 237 h 316"/>
                  <a:gd name="T58" fmla="*/ 212 w 229"/>
                  <a:gd name="T59" fmla="*/ 229 h 316"/>
                  <a:gd name="T60" fmla="*/ 220 w 229"/>
                  <a:gd name="T61" fmla="*/ 229 h 316"/>
                  <a:gd name="T62" fmla="*/ 227 w 229"/>
                  <a:gd name="T63" fmla="*/ 241 h 316"/>
                  <a:gd name="T64" fmla="*/ 214 w 229"/>
                  <a:gd name="T65" fmla="*/ 267 h 316"/>
                  <a:gd name="T66" fmla="*/ 203 w 229"/>
                  <a:gd name="T67" fmla="*/ 277 h 316"/>
                  <a:gd name="T68" fmla="*/ 174 w 229"/>
                  <a:gd name="T69" fmla="*/ 289 h 316"/>
                  <a:gd name="T70" fmla="*/ 140 w 229"/>
                  <a:gd name="T71" fmla="*/ 298 h 316"/>
                  <a:gd name="T72" fmla="*/ 127 w 229"/>
                  <a:gd name="T73" fmla="*/ 298 h 316"/>
                  <a:gd name="T74" fmla="*/ 116 w 229"/>
                  <a:gd name="T75" fmla="*/ 301 h 316"/>
                  <a:gd name="T76" fmla="*/ 55 w 229"/>
                  <a:gd name="T77" fmla="*/ 304 h 316"/>
                  <a:gd name="T78" fmla="*/ 44 w 229"/>
                  <a:gd name="T79" fmla="*/ 292 h 316"/>
                  <a:gd name="T80" fmla="*/ 27 w 229"/>
                  <a:gd name="T81" fmla="*/ 257 h 316"/>
                  <a:gd name="T82" fmla="*/ 25 w 229"/>
                  <a:gd name="T83" fmla="*/ 252 h 316"/>
                  <a:gd name="T84" fmla="*/ 18 w 229"/>
                  <a:gd name="T85" fmla="*/ 217 h 316"/>
                  <a:gd name="T86" fmla="*/ 18 w 229"/>
                  <a:gd name="T87" fmla="*/ 210 h 316"/>
                  <a:gd name="T88" fmla="*/ 1 w 229"/>
                  <a:gd name="T89" fmla="*/ 140 h 316"/>
                  <a:gd name="T90" fmla="*/ 0 w 229"/>
                  <a:gd name="T91" fmla="*/ 134 h 316"/>
                  <a:gd name="T92" fmla="*/ 18 w 229"/>
                  <a:gd name="T93" fmla="*/ 50 h 316"/>
                  <a:gd name="T94" fmla="*/ 32 w 229"/>
                  <a:gd name="T95" fmla="*/ 4 h 316"/>
                  <a:gd name="T96" fmla="*/ 34 w 229"/>
                  <a:gd name="T97" fmla="*/ 0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9" h="316">
                    <a:moveTo>
                      <a:pt x="34" y="0"/>
                    </a:moveTo>
                    <a:cubicBezTo>
                      <a:pt x="35" y="1"/>
                      <a:pt x="36" y="2"/>
                      <a:pt x="37" y="2"/>
                    </a:cubicBezTo>
                    <a:cubicBezTo>
                      <a:pt x="48" y="12"/>
                      <a:pt x="58" y="22"/>
                      <a:pt x="69" y="32"/>
                    </a:cubicBezTo>
                    <a:cubicBezTo>
                      <a:pt x="71" y="34"/>
                      <a:pt x="72" y="36"/>
                      <a:pt x="73" y="38"/>
                    </a:cubicBezTo>
                    <a:cubicBezTo>
                      <a:pt x="86" y="63"/>
                      <a:pt x="94" y="89"/>
                      <a:pt x="99" y="117"/>
                    </a:cubicBezTo>
                    <a:cubicBezTo>
                      <a:pt x="99" y="120"/>
                      <a:pt x="100" y="124"/>
                      <a:pt x="101" y="128"/>
                    </a:cubicBezTo>
                    <a:cubicBezTo>
                      <a:pt x="103" y="133"/>
                      <a:pt x="107" y="134"/>
                      <a:pt x="112" y="132"/>
                    </a:cubicBezTo>
                    <a:cubicBezTo>
                      <a:pt x="115" y="130"/>
                      <a:pt x="117" y="129"/>
                      <a:pt x="120" y="127"/>
                    </a:cubicBezTo>
                    <a:cubicBezTo>
                      <a:pt x="128" y="121"/>
                      <a:pt x="136" y="115"/>
                      <a:pt x="145" y="109"/>
                    </a:cubicBezTo>
                    <a:cubicBezTo>
                      <a:pt x="147" y="108"/>
                      <a:pt x="148" y="106"/>
                      <a:pt x="148" y="103"/>
                    </a:cubicBezTo>
                    <a:cubicBezTo>
                      <a:pt x="148" y="95"/>
                      <a:pt x="148" y="88"/>
                      <a:pt x="148" y="80"/>
                    </a:cubicBezTo>
                    <a:cubicBezTo>
                      <a:pt x="148" y="75"/>
                      <a:pt x="153" y="69"/>
                      <a:pt x="159" y="69"/>
                    </a:cubicBezTo>
                    <a:cubicBezTo>
                      <a:pt x="160" y="69"/>
                      <a:pt x="162" y="70"/>
                      <a:pt x="162" y="71"/>
                    </a:cubicBezTo>
                    <a:cubicBezTo>
                      <a:pt x="163" y="72"/>
                      <a:pt x="164" y="73"/>
                      <a:pt x="164" y="75"/>
                    </a:cubicBezTo>
                    <a:cubicBezTo>
                      <a:pt x="164" y="79"/>
                      <a:pt x="167" y="83"/>
                      <a:pt x="171" y="86"/>
                    </a:cubicBezTo>
                    <a:cubicBezTo>
                      <a:pt x="181" y="94"/>
                      <a:pt x="192" y="100"/>
                      <a:pt x="204" y="104"/>
                    </a:cubicBezTo>
                    <a:cubicBezTo>
                      <a:pt x="208" y="106"/>
                      <a:pt x="209" y="108"/>
                      <a:pt x="209" y="112"/>
                    </a:cubicBezTo>
                    <a:cubicBezTo>
                      <a:pt x="210" y="140"/>
                      <a:pt x="196" y="160"/>
                      <a:pt x="169" y="170"/>
                    </a:cubicBezTo>
                    <a:cubicBezTo>
                      <a:pt x="156" y="175"/>
                      <a:pt x="142" y="177"/>
                      <a:pt x="128" y="175"/>
                    </a:cubicBezTo>
                    <a:cubicBezTo>
                      <a:pt x="119" y="173"/>
                      <a:pt x="112" y="182"/>
                      <a:pt x="114" y="190"/>
                    </a:cubicBezTo>
                    <a:cubicBezTo>
                      <a:pt x="114" y="192"/>
                      <a:pt x="115" y="194"/>
                      <a:pt x="115" y="196"/>
                    </a:cubicBezTo>
                    <a:cubicBezTo>
                      <a:pt x="118" y="203"/>
                      <a:pt x="118" y="211"/>
                      <a:pt x="115" y="219"/>
                    </a:cubicBezTo>
                    <a:cubicBezTo>
                      <a:pt x="114" y="222"/>
                      <a:pt x="112" y="224"/>
                      <a:pt x="109" y="226"/>
                    </a:cubicBezTo>
                    <a:cubicBezTo>
                      <a:pt x="101" y="231"/>
                      <a:pt x="95" y="238"/>
                      <a:pt x="89" y="246"/>
                    </a:cubicBezTo>
                    <a:cubicBezTo>
                      <a:pt x="84" y="254"/>
                      <a:pt x="85" y="258"/>
                      <a:pt x="95" y="260"/>
                    </a:cubicBezTo>
                    <a:cubicBezTo>
                      <a:pt x="101" y="261"/>
                      <a:pt x="107" y="261"/>
                      <a:pt x="113" y="259"/>
                    </a:cubicBezTo>
                    <a:cubicBezTo>
                      <a:pt x="125" y="256"/>
                      <a:pt x="137" y="252"/>
                      <a:pt x="148" y="248"/>
                    </a:cubicBezTo>
                    <a:cubicBezTo>
                      <a:pt x="155" y="245"/>
                      <a:pt x="162" y="243"/>
                      <a:pt x="170" y="243"/>
                    </a:cubicBezTo>
                    <a:cubicBezTo>
                      <a:pt x="176" y="242"/>
                      <a:pt x="182" y="240"/>
                      <a:pt x="187" y="237"/>
                    </a:cubicBezTo>
                    <a:cubicBezTo>
                      <a:pt x="195" y="234"/>
                      <a:pt x="203" y="230"/>
                      <a:pt x="212" y="229"/>
                    </a:cubicBezTo>
                    <a:cubicBezTo>
                      <a:pt x="214" y="229"/>
                      <a:pt x="217" y="229"/>
                      <a:pt x="220" y="229"/>
                    </a:cubicBezTo>
                    <a:cubicBezTo>
                      <a:pt x="226" y="230"/>
                      <a:pt x="229" y="236"/>
                      <a:pt x="227" y="241"/>
                    </a:cubicBezTo>
                    <a:cubicBezTo>
                      <a:pt x="223" y="250"/>
                      <a:pt x="218" y="259"/>
                      <a:pt x="214" y="267"/>
                    </a:cubicBezTo>
                    <a:cubicBezTo>
                      <a:pt x="211" y="271"/>
                      <a:pt x="207" y="274"/>
                      <a:pt x="203" y="277"/>
                    </a:cubicBezTo>
                    <a:cubicBezTo>
                      <a:pt x="194" y="282"/>
                      <a:pt x="184" y="286"/>
                      <a:pt x="174" y="289"/>
                    </a:cubicBezTo>
                    <a:cubicBezTo>
                      <a:pt x="163" y="292"/>
                      <a:pt x="151" y="295"/>
                      <a:pt x="140" y="298"/>
                    </a:cubicBezTo>
                    <a:cubicBezTo>
                      <a:pt x="136" y="299"/>
                      <a:pt x="131" y="298"/>
                      <a:pt x="127" y="298"/>
                    </a:cubicBezTo>
                    <a:cubicBezTo>
                      <a:pt x="122" y="298"/>
                      <a:pt x="119" y="299"/>
                      <a:pt x="116" y="301"/>
                    </a:cubicBezTo>
                    <a:cubicBezTo>
                      <a:pt x="97" y="315"/>
                      <a:pt x="74" y="316"/>
                      <a:pt x="55" y="304"/>
                    </a:cubicBezTo>
                    <a:cubicBezTo>
                      <a:pt x="51" y="301"/>
                      <a:pt x="47" y="297"/>
                      <a:pt x="44" y="292"/>
                    </a:cubicBezTo>
                    <a:cubicBezTo>
                      <a:pt x="37" y="281"/>
                      <a:pt x="32" y="269"/>
                      <a:pt x="27" y="257"/>
                    </a:cubicBezTo>
                    <a:cubicBezTo>
                      <a:pt x="26" y="255"/>
                      <a:pt x="26" y="254"/>
                      <a:pt x="25" y="252"/>
                    </a:cubicBezTo>
                    <a:cubicBezTo>
                      <a:pt x="20" y="241"/>
                      <a:pt x="17" y="230"/>
                      <a:pt x="18" y="217"/>
                    </a:cubicBezTo>
                    <a:cubicBezTo>
                      <a:pt x="19" y="215"/>
                      <a:pt x="18" y="213"/>
                      <a:pt x="18" y="210"/>
                    </a:cubicBezTo>
                    <a:cubicBezTo>
                      <a:pt x="12" y="187"/>
                      <a:pt x="6" y="163"/>
                      <a:pt x="1" y="140"/>
                    </a:cubicBezTo>
                    <a:cubicBezTo>
                      <a:pt x="0" y="138"/>
                      <a:pt x="0" y="136"/>
                      <a:pt x="0" y="134"/>
                    </a:cubicBezTo>
                    <a:cubicBezTo>
                      <a:pt x="6" y="106"/>
                      <a:pt x="12" y="78"/>
                      <a:pt x="18" y="50"/>
                    </a:cubicBezTo>
                    <a:cubicBezTo>
                      <a:pt x="22" y="35"/>
                      <a:pt x="26" y="19"/>
                      <a:pt x="32" y="4"/>
                    </a:cubicBezTo>
                    <a:cubicBezTo>
                      <a:pt x="33" y="2"/>
                      <a:pt x="33" y="1"/>
                      <a:pt x="3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2" name="Freeform 13">
                <a:extLst>
                  <a:ext uri="{FF2B5EF4-FFF2-40B4-BE49-F238E27FC236}">
                    <a16:creationId xmlns:a16="http://schemas.microsoft.com/office/drawing/2014/main" id="{E842F311-7DA4-44B7-A236-43EEB282428F}"/>
                  </a:ext>
                </a:extLst>
              </p:cNvPr>
              <p:cNvSpPr>
                <a:spLocks/>
              </p:cNvSpPr>
              <p:nvPr/>
            </p:nvSpPr>
            <p:spPr bwMode="auto">
              <a:xfrm>
                <a:off x="6355912" y="2792272"/>
                <a:ext cx="772117" cy="855416"/>
              </a:xfrm>
              <a:custGeom>
                <a:avLst/>
                <a:gdLst>
                  <a:gd name="T0" fmla="*/ 194 w 271"/>
                  <a:gd name="T1" fmla="*/ 98 h 300"/>
                  <a:gd name="T2" fmla="*/ 236 w 271"/>
                  <a:gd name="T3" fmla="*/ 96 h 300"/>
                  <a:gd name="T4" fmla="*/ 237 w 271"/>
                  <a:gd name="T5" fmla="*/ 111 h 300"/>
                  <a:gd name="T6" fmla="*/ 175 w 271"/>
                  <a:gd name="T7" fmla="*/ 150 h 300"/>
                  <a:gd name="T8" fmla="*/ 169 w 271"/>
                  <a:gd name="T9" fmla="*/ 195 h 300"/>
                  <a:gd name="T10" fmla="*/ 177 w 271"/>
                  <a:gd name="T11" fmla="*/ 299 h 300"/>
                  <a:gd name="T12" fmla="*/ 159 w 271"/>
                  <a:gd name="T13" fmla="*/ 285 h 300"/>
                  <a:gd name="T14" fmla="*/ 150 w 271"/>
                  <a:gd name="T15" fmla="*/ 266 h 300"/>
                  <a:gd name="T16" fmla="*/ 133 w 271"/>
                  <a:gd name="T17" fmla="*/ 260 h 300"/>
                  <a:gd name="T18" fmla="*/ 132 w 271"/>
                  <a:gd name="T19" fmla="*/ 243 h 300"/>
                  <a:gd name="T20" fmla="*/ 149 w 271"/>
                  <a:gd name="T21" fmla="*/ 232 h 300"/>
                  <a:gd name="T22" fmla="*/ 139 w 271"/>
                  <a:gd name="T23" fmla="*/ 197 h 300"/>
                  <a:gd name="T24" fmla="*/ 117 w 271"/>
                  <a:gd name="T25" fmla="*/ 216 h 300"/>
                  <a:gd name="T26" fmla="*/ 101 w 271"/>
                  <a:gd name="T27" fmla="*/ 235 h 300"/>
                  <a:gd name="T28" fmla="*/ 26 w 271"/>
                  <a:gd name="T29" fmla="*/ 293 h 300"/>
                  <a:gd name="T30" fmla="*/ 0 w 271"/>
                  <a:gd name="T31" fmla="*/ 243 h 300"/>
                  <a:gd name="T32" fmla="*/ 9 w 271"/>
                  <a:gd name="T33" fmla="*/ 237 h 300"/>
                  <a:gd name="T34" fmla="*/ 32 w 271"/>
                  <a:gd name="T35" fmla="*/ 234 h 300"/>
                  <a:gd name="T36" fmla="*/ 59 w 271"/>
                  <a:gd name="T37" fmla="*/ 219 h 300"/>
                  <a:gd name="T38" fmla="*/ 116 w 271"/>
                  <a:gd name="T39" fmla="*/ 185 h 300"/>
                  <a:gd name="T40" fmla="*/ 145 w 271"/>
                  <a:gd name="T41" fmla="*/ 155 h 300"/>
                  <a:gd name="T42" fmla="*/ 133 w 271"/>
                  <a:gd name="T43" fmla="*/ 142 h 300"/>
                  <a:gd name="T44" fmla="*/ 145 w 271"/>
                  <a:gd name="T45" fmla="*/ 112 h 300"/>
                  <a:gd name="T46" fmla="*/ 143 w 271"/>
                  <a:gd name="T47" fmla="*/ 104 h 300"/>
                  <a:gd name="T48" fmla="*/ 124 w 271"/>
                  <a:gd name="T49" fmla="*/ 108 h 300"/>
                  <a:gd name="T50" fmla="*/ 121 w 271"/>
                  <a:gd name="T51" fmla="*/ 140 h 300"/>
                  <a:gd name="T52" fmla="*/ 87 w 271"/>
                  <a:gd name="T53" fmla="*/ 188 h 300"/>
                  <a:gd name="T54" fmla="*/ 73 w 271"/>
                  <a:gd name="T55" fmla="*/ 176 h 300"/>
                  <a:gd name="T56" fmla="*/ 67 w 271"/>
                  <a:gd name="T57" fmla="*/ 159 h 300"/>
                  <a:gd name="T58" fmla="*/ 66 w 271"/>
                  <a:gd name="T59" fmla="*/ 63 h 300"/>
                  <a:gd name="T60" fmla="*/ 72 w 271"/>
                  <a:gd name="T61" fmla="*/ 47 h 300"/>
                  <a:gd name="T62" fmla="*/ 88 w 271"/>
                  <a:gd name="T63" fmla="*/ 55 h 300"/>
                  <a:gd name="T64" fmla="*/ 109 w 271"/>
                  <a:gd name="T65" fmla="*/ 63 h 300"/>
                  <a:gd name="T66" fmla="*/ 160 w 271"/>
                  <a:gd name="T67" fmla="*/ 28 h 300"/>
                  <a:gd name="T68" fmla="*/ 187 w 271"/>
                  <a:gd name="T69" fmla="*/ 16 h 300"/>
                  <a:gd name="T70" fmla="*/ 258 w 271"/>
                  <a:gd name="T71" fmla="*/ 4 h 300"/>
                  <a:gd name="T72" fmla="*/ 271 w 271"/>
                  <a:gd name="T73" fmla="*/ 16 h 300"/>
                  <a:gd name="T74" fmla="*/ 248 w 271"/>
                  <a:gd name="T75" fmla="*/ 37 h 300"/>
                  <a:gd name="T76" fmla="*/ 215 w 271"/>
                  <a:gd name="T77" fmla="*/ 67 h 300"/>
                  <a:gd name="T78" fmla="*/ 186 w 271"/>
                  <a:gd name="T79" fmla="*/ 95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71" h="300">
                    <a:moveTo>
                      <a:pt x="185" y="102"/>
                    </a:moveTo>
                    <a:cubicBezTo>
                      <a:pt x="188" y="101"/>
                      <a:pt x="191" y="99"/>
                      <a:pt x="194" y="98"/>
                    </a:cubicBezTo>
                    <a:cubicBezTo>
                      <a:pt x="200" y="94"/>
                      <a:pt x="206" y="91"/>
                      <a:pt x="213" y="90"/>
                    </a:cubicBezTo>
                    <a:cubicBezTo>
                      <a:pt x="221" y="89"/>
                      <a:pt x="229" y="92"/>
                      <a:pt x="236" y="96"/>
                    </a:cubicBezTo>
                    <a:cubicBezTo>
                      <a:pt x="237" y="97"/>
                      <a:pt x="238" y="98"/>
                      <a:pt x="239" y="99"/>
                    </a:cubicBezTo>
                    <a:cubicBezTo>
                      <a:pt x="242" y="103"/>
                      <a:pt x="242" y="108"/>
                      <a:pt x="237" y="111"/>
                    </a:cubicBezTo>
                    <a:cubicBezTo>
                      <a:pt x="220" y="127"/>
                      <a:pt x="200" y="139"/>
                      <a:pt x="179" y="148"/>
                    </a:cubicBezTo>
                    <a:cubicBezTo>
                      <a:pt x="178" y="149"/>
                      <a:pt x="176" y="149"/>
                      <a:pt x="175" y="150"/>
                    </a:cubicBezTo>
                    <a:cubicBezTo>
                      <a:pt x="167" y="153"/>
                      <a:pt x="164" y="159"/>
                      <a:pt x="163" y="168"/>
                    </a:cubicBezTo>
                    <a:cubicBezTo>
                      <a:pt x="163" y="177"/>
                      <a:pt x="165" y="187"/>
                      <a:pt x="169" y="195"/>
                    </a:cubicBezTo>
                    <a:cubicBezTo>
                      <a:pt x="182" y="226"/>
                      <a:pt x="186" y="259"/>
                      <a:pt x="185" y="292"/>
                    </a:cubicBezTo>
                    <a:cubicBezTo>
                      <a:pt x="185" y="298"/>
                      <a:pt x="183" y="300"/>
                      <a:pt x="177" y="299"/>
                    </a:cubicBezTo>
                    <a:cubicBezTo>
                      <a:pt x="171" y="299"/>
                      <a:pt x="165" y="297"/>
                      <a:pt x="161" y="292"/>
                    </a:cubicBezTo>
                    <a:cubicBezTo>
                      <a:pt x="159" y="290"/>
                      <a:pt x="159" y="287"/>
                      <a:pt x="159" y="285"/>
                    </a:cubicBezTo>
                    <a:cubicBezTo>
                      <a:pt x="159" y="284"/>
                      <a:pt x="159" y="282"/>
                      <a:pt x="159" y="281"/>
                    </a:cubicBezTo>
                    <a:cubicBezTo>
                      <a:pt x="159" y="274"/>
                      <a:pt x="156" y="269"/>
                      <a:pt x="150" y="266"/>
                    </a:cubicBezTo>
                    <a:cubicBezTo>
                      <a:pt x="146" y="263"/>
                      <a:pt x="141" y="262"/>
                      <a:pt x="136" y="260"/>
                    </a:cubicBezTo>
                    <a:cubicBezTo>
                      <a:pt x="135" y="260"/>
                      <a:pt x="134" y="260"/>
                      <a:pt x="133" y="260"/>
                    </a:cubicBezTo>
                    <a:cubicBezTo>
                      <a:pt x="129" y="258"/>
                      <a:pt x="126" y="255"/>
                      <a:pt x="126" y="252"/>
                    </a:cubicBezTo>
                    <a:cubicBezTo>
                      <a:pt x="125" y="248"/>
                      <a:pt x="128" y="244"/>
                      <a:pt x="132" y="243"/>
                    </a:cubicBezTo>
                    <a:cubicBezTo>
                      <a:pt x="134" y="242"/>
                      <a:pt x="136" y="242"/>
                      <a:pt x="138" y="242"/>
                    </a:cubicBezTo>
                    <a:cubicBezTo>
                      <a:pt x="144" y="241"/>
                      <a:pt x="147" y="238"/>
                      <a:pt x="149" y="232"/>
                    </a:cubicBezTo>
                    <a:cubicBezTo>
                      <a:pt x="153" y="220"/>
                      <a:pt x="151" y="208"/>
                      <a:pt x="144" y="197"/>
                    </a:cubicBezTo>
                    <a:cubicBezTo>
                      <a:pt x="142" y="195"/>
                      <a:pt x="141" y="195"/>
                      <a:pt x="139" y="197"/>
                    </a:cubicBezTo>
                    <a:cubicBezTo>
                      <a:pt x="138" y="197"/>
                      <a:pt x="137" y="198"/>
                      <a:pt x="136" y="199"/>
                    </a:cubicBezTo>
                    <a:cubicBezTo>
                      <a:pt x="129" y="205"/>
                      <a:pt x="123" y="210"/>
                      <a:pt x="117" y="216"/>
                    </a:cubicBezTo>
                    <a:cubicBezTo>
                      <a:pt x="112" y="220"/>
                      <a:pt x="108" y="225"/>
                      <a:pt x="105" y="231"/>
                    </a:cubicBezTo>
                    <a:cubicBezTo>
                      <a:pt x="104" y="232"/>
                      <a:pt x="103" y="233"/>
                      <a:pt x="101" y="235"/>
                    </a:cubicBezTo>
                    <a:cubicBezTo>
                      <a:pt x="84" y="253"/>
                      <a:pt x="66" y="270"/>
                      <a:pt x="48" y="288"/>
                    </a:cubicBezTo>
                    <a:cubicBezTo>
                      <a:pt x="41" y="296"/>
                      <a:pt x="35" y="297"/>
                      <a:pt x="26" y="293"/>
                    </a:cubicBezTo>
                    <a:cubicBezTo>
                      <a:pt x="20" y="291"/>
                      <a:pt x="16" y="287"/>
                      <a:pt x="13" y="282"/>
                    </a:cubicBezTo>
                    <a:cubicBezTo>
                      <a:pt x="4" y="271"/>
                      <a:pt x="1" y="257"/>
                      <a:pt x="0" y="243"/>
                    </a:cubicBezTo>
                    <a:cubicBezTo>
                      <a:pt x="0" y="240"/>
                      <a:pt x="1" y="239"/>
                      <a:pt x="3" y="239"/>
                    </a:cubicBezTo>
                    <a:cubicBezTo>
                      <a:pt x="5" y="238"/>
                      <a:pt x="7" y="237"/>
                      <a:pt x="9" y="237"/>
                    </a:cubicBezTo>
                    <a:cubicBezTo>
                      <a:pt x="13" y="235"/>
                      <a:pt x="16" y="235"/>
                      <a:pt x="20" y="237"/>
                    </a:cubicBezTo>
                    <a:cubicBezTo>
                      <a:pt x="24" y="239"/>
                      <a:pt x="28" y="238"/>
                      <a:pt x="32" y="234"/>
                    </a:cubicBezTo>
                    <a:cubicBezTo>
                      <a:pt x="34" y="233"/>
                      <a:pt x="37" y="231"/>
                      <a:pt x="39" y="230"/>
                    </a:cubicBezTo>
                    <a:cubicBezTo>
                      <a:pt x="46" y="226"/>
                      <a:pt x="52" y="222"/>
                      <a:pt x="59" y="219"/>
                    </a:cubicBezTo>
                    <a:cubicBezTo>
                      <a:pt x="60" y="218"/>
                      <a:pt x="62" y="217"/>
                      <a:pt x="63" y="216"/>
                    </a:cubicBezTo>
                    <a:cubicBezTo>
                      <a:pt x="81" y="206"/>
                      <a:pt x="98" y="195"/>
                      <a:pt x="116" y="185"/>
                    </a:cubicBezTo>
                    <a:cubicBezTo>
                      <a:pt x="122" y="181"/>
                      <a:pt x="128" y="177"/>
                      <a:pt x="134" y="172"/>
                    </a:cubicBezTo>
                    <a:cubicBezTo>
                      <a:pt x="139" y="168"/>
                      <a:pt x="143" y="163"/>
                      <a:pt x="145" y="155"/>
                    </a:cubicBezTo>
                    <a:cubicBezTo>
                      <a:pt x="143" y="155"/>
                      <a:pt x="142" y="154"/>
                      <a:pt x="140" y="154"/>
                    </a:cubicBezTo>
                    <a:cubicBezTo>
                      <a:pt x="134" y="152"/>
                      <a:pt x="132" y="148"/>
                      <a:pt x="133" y="142"/>
                    </a:cubicBezTo>
                    <a:cubicBezTo>
                      <a:pt x="134" y="140"/>
                      <a:pt x="135" y="137"/>
                      <a:pt x="136" y="135"/>
                    </a:cubicBezTo>
                    <a:cubicBezTo>
                      <a:pt x="139" y="127"/>
                      <a:pt x="142" y="119"/>
                      <a:pt x="145" y="112"/>
                    </a:cubicBezTo>
                    <a:cubicBezTo>
                      <a:pt x="145" y="111"/>
                      <a:pt x="146" y="110"/>
                      <a:pt x="146" y="109"/>
                    </a:cubicBezTo>
                    <a:cubicBezTo>
                      <a:pt x="147" y="105"/>
                      <a:pt x="146" y="104"/>
                      <a:pt x="143" y="104"/>
                    </a:cubicBezTo>
                    <a:cubicBezTo>
                      <a:pt x="140" y="104"/>
                      <a:pt x="138" y="104"/>
                      <a:pt x="135" y="105"/>
                    </a:cubicBezTo>
                    <a:cubicBezTo>
                      <a:pt x="132" y="106"/>
                      <a:pt x="128" y="107"/>
                      <a:pt x="124" y="108"/>
                    </a:cubicBezTo>
                    <a:cubicBezTo>
                      <a:pt x="122" y="109"/>
                      <a:pt x="121" y="111"/>
                      <a:pt x="121" y="113"/>
                    </a:cubicBezTo>
                    <a:cubicBezTo>
                      <a:pt x="121" y="122"/>
                      <a:pt x="121" y="131"/>
                      <a:pt x="121" y="140"/>
                    </a:cubicBezTo>
                    <a:cubicBezTo>
                      <a:pt x="121" y="142"/>
                      <a:pt x="120" y="144"/>
                      <a:pt x="119" y="146"/>
                    </a:cubicBezTo>
                    <a:cubicBezTo>
                      <a:pt x="108" y="160"/>
                      <a:pt x="98" y="174"/>
                      <a:pt x="87" y="188"/>
                    </a:cubicBezTo>
                    <a:cubicBezTo>
                      <a:pt x="87" y="189"/>
                      <a:pt x="86" y="189"/>
                      <a:pt x="86" y="190"/>
                    </a:cubicBezTo>
                    <a:cubicBezTo>
                      <a:pt x="81" y="185"/>
                      <a:pt x="77" y="181"/>
                      <a:pt x="73" y="176"/>
                    </a:cubicBezTo>
                    <a:cubicBezTo>
                      <a:pt x="70" y="173"/>
                      <a:pt x="69" y="170"/>
                      <a:pt x="69" y="166"/>
                    </a:cubicBezTo>
                    <a:cubicBezTo>
                      <a:pt x="68" y="164"/>
                      <a:pt x="68" y="161"/>
                      <a:pt x="67" y="159"/>
                    </a:cubicBezTo>
                    <a:cubicBezTo>
                      <a:pt x="58" y="138"/>
                      <a:pt x="57" y="117"/>
                      <a:pt x="63" y="95"/>
                    </a:cubicBezTo>
                    <a:cubicBezTo>
                      <a:pt x="67" y="84"/>
                      <a:pt x="67" y="74"/>
                      <a:pt x="66" y="63"/>
                    </a:cubicBezTo>
                    <a:cubicBezTo>
                      <a:pt x="66" y="60"/>
                      <a:pt x="66" y="57"/>
                      <a:pt x="66" y="54"/>
                    </a:cubicBezTo>
                    <a:cubicBezTo>
                      <a:pt x="66" y="50"/>
                      <a:pt x="68" y="47"/>
                      <a:pt x="72" y="47"/>
                    </a:cubicBezTo>
                    <a:cubicBezTo>
                      <a:pt x="75" y="46"/>
                      <a:pt x="78" y="47"/>
                      <a:pt x="80" y="48"/>
                    </a:cubicBezTo>
                    <a:cubicBezTo>
                      <a:pt x="83" y="50"/>
                      <a:pt x="85" y="52"/>
                      <a:pt x="88" y="55"/>
                    </a:cubicBezTo>
                    <a:cubicBezTo>
                      <a:pt x="90" y="57"/>
                      <a:pt x="91" y="59"/>
                      <a:pt x="93" y="61"/>
                    </a:cubicBezTo>
                    <a:cubicBezTo>
                      <a:pt x="99" y="66"/>
                      <a:pt x="103" y="67"/>
                      <a:pt x="109" y="63"/>
                    </a:cubicBezTo>
                    <a:cubicBezTo>
                      <a:pt x="117" y="58"/>
                      <a:pt x="125" y="53"/>
                      <a:pt x="133" y="48"/>
                    </a:cubicBezTo>
                    <a:cubicBezTo>
                      <a:pt x="142" y="41"/>
                      <a:pt x="151" y="35"/>
                      <a:pt x="160" y="28"/>
                    </a:cubicBezTo>
                    <a:cubicBezTo>
                      <a:pt x="163" y="25"/>
                      <a:pt x="167" y="24"/>
                      <a:pt x="171" y="23"/>
                    </a:cubicBezTo>
                    <a:cubicBezTo>
                      <a:pt x="177" y="23"/>
                      <a:pt x="182" y="20"/>
                      <a:pt x="187" y="16"/>
                    </a:cubicBezTo>
                    <a:cubicBezTo>
                      <a:pt x="196" y="6"/>
                      <a:pt x="208" y="2"/>
                      <a:pt x="221" y="1"/>
                    </a:cubicBezTo>
                    <a:cubicBezTo>
                      <a:pt x="233" y="0"/>
                      <a:pt x="246" y="0"/>
                      <a:pt x="258" y="4"/>
                    </a:cubicBezTo>
                    <a:cubicBezTo>
                      <a:pt x="261" y="5"/>
                      <a:pt x="264" y="7"/>
                      <a:pt x="267" y="9"/>
                    </a:cubicBezTo>
                    <a:cubicBezTo>
                      <a:pt x="270" y="10"/>
                      <a:pt x="271" y="13"/>
                      <a:pt x="271" y="16"/>
                    </a:cubicBezTo>
                    <a:cubicBezTo>
                      <a:pt x="271" y="18"/>
                      <a:pt x="271" y="19"/>
                      <a:pt x="269" y="21"/>
                    </a:cubicBezTo>
                    <a:cubicBezTo>
                      <a:pt x="262" y="26"/>
                      <a:pt x="255" y="31"/>
                      <a:pt x="248" y="37"/>
                    </a:cubicBezTo>
                    <a:cubicBezTo>
                      <a:pt x="240" y="43"/>
                      <a:pt x="232" y="50"/>
                      <a:pt x="226" y="58"/>
                    </a:cubicBezTo>
                    <a:cubicBezTo>
                      <a:pt x="223" y="62"/>
                      <a:pt x="219" y="65"/>
                      <a:pt x="215" y="67"/>
                    </a:cubicBezTo>
                    <a:cubicBezTo>
                      <a:pt x="213" y="68"/>
                      <a:pt x="212" y="69"/>
                      <a:pt x="211" y="70"/>
                    </a:cubicBezTo>
                    <a:cubicBezTo>
                      <a:pt x="202" y="79"/>
                      <a:pt x="194" y="87"/>
                      <a:pt x="186" y="95"/>
                    </a:cubicBezTo>
                    <a:cubicBezTo>
                      <a:pt x="184" y="97"/>
                      <a:pt x="183" y="99"/>
                      <a:pt x="185" y="10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3" name="Freeform 14">
                <a:extLst>
                  <a:ext uri="{FF2B5EF4-FFF2-40B4-BE49-F238E27FC236}">
                    <a16:creationId xmlns:a16="http://schemas.microsoft.com/office/drawing/2014/main" id="{170B97E9-7C5C-402F-9D53-9AA87182C27F}"/>
                  </a:ext>
                </a:extLst>
              </p:cNvPr>
              <p:cNvSpPr>
                <a:spLocks/>
              </p:cNvSpPr>
              <p:nvPr/>
            </p:nvSpPr>
            <p:spPr bwMode="auto">
              <a:xfrm>
                <a:off x="9143222" y="3099837"/>
                <a:ext cx="797747" cy="506201"/>
              </a:xfrm>
              <a:custGeom>
                <a:avLst/>
                <a:gdLst>
                  <a:gd name="T0" fmla="*/ 16 w 280"/>
                  <a:gd name="T1" fmla="*/ 133 h 178"/>
                  <a:gd name="T2" fmla="*/ 14 w 280"/>
                  <a:gd name="T3" fmla="*/ 124 h 178"/>
                  <a:gd name="T4" fmla="*/ 2 w 280"/>
                  <a:gd name="T5" fmla="*/ 103 h 178"/>
                  <a:gd name="T6" fmla="*/ 6 w 280"/>
                  <a:gd name="T7" fmla="*/ 81 h 178"/>
                  <a:gd name="T8" fmla="*/ 16 w 280"/>
                  <a:gd name="T9" fmla="*/ 77 h 178"/>
                  <a:gd name="T10" fmla="*/ 22 w 280"/>
                  <a:gd name="T11" fmla="*/ 77 h 178"/>
                  <a:gd name="T12" fmla="*/ 40 w 280"/>
                  <a:gd name="T13" fmla="*/ 71 h 178"/>
                  <a:gd name="T14" fmla="*/ 54 w 280"/>
                  <a:gd name="T15" fmla="*/ 64 h 178"/>
                  <a:gd name="T16" fmla="*/ 63 w 280"/>
                  <a:gd name="T17" fmla="*/ 61 h 178"/>
                  <a:gd name="T18" fmla="*/ 144 w 280"/>
                  <a:gd name="T19" fmla="*/ 25 h 178"/>
                  <a:gd name="T20" fmla="*/ 169 w 280"/>
                  <a:gd name="T21" fmla="*/ 16 h 178"/>
                  <a:gd name="T22" fmla="*/ 186 w 280"/>
                  <a:gd name="T23" fmla="*/ 13 h 178"/>
                  <a:gd name="T24" fmla="*/ 209 w 280"/>
                  <a:gd name="T25" fmla="*/ 9 h 178"/>
                  <a:gd name="T26" fmla="*/ 224 w 280"/>
                  <a:gd name="T27" fmla="*/ 3 h 178"/>
                  <a:gd name="T28" fmla="*/ 233 w 280"/>
                  <a:gd name="T29" fmla="*/ 0 h 178"/>
                  <a:gd name="T30" fmla="*/ 265 w 280"/>
                  <a:gd name="T31" fmla="*/ 5 h 178"/>
                  <a:gd name="T32" fmla="*/ 274 w 280"/>
                  <a:gd name="T33" fmla="*/ 29 h 178"/>
                  <a:gd name="T34" fmla="*/ 256 w 280"/>
                  <a:gd name="T35" fmla="*/ 50 h 178"/>
                  <a:gd name="T36" fmla="*/ 245 w 280"/>
                  <a:gd name="T37" fmla="*/ 53 h 178"/>
                  <a:gd name="T38" fmla="*/ 220 w 280"/>
                  <a:gd name="T39" fmla="*/ 56 h 178"/>
                  <a:gd name="T40" fmla="*/ 213 w 280"/>
                  <a:gd name="T41" fmla="*/ 58 h 178"/>
                  <a:gd name="T42" fmla="*/ 208 w 280"/>
                  <a:gd name="T43" fmla="*/ 67 h 178"/>
                  <a:gd name="T44" fmla="*/ 210 w 280"/>
                  <a:gd name="T45" fmla="*/ 76 h 178"/>
                  <a:gd name="T46" fmla="*/ 218 w 280"/>
                  <a:gd name="T47" fmla="*/ 92 h 178"/>
                  <a:gd name="T48" fmla="*/ 224 w 280"/>
                  <a:gd name="T49" fmla="*/ 115 h 178"/>
                  <a:gd name="T50" fmla="*/ 220 w 280"/>
                  <a:gd name="T51" fmla="*/ 146 h 178"/>
                  <a:gd name="T52" fmla="*/ 197 w 280"/>
                  <a:gd name="T53" fmla="*/ 163 h 178"/>
                  <a:gd name="T54" fmla="*/ 189 w 280"/>
                  <a:gd name="T55" fmla="*/ 163 h 178"/>
                  <a:gd name="T56" fmla="*/ 181 w 280"/>
                  <a:gd name="T57" fmla="*/ 167 h 178"/>
                  <a:gd name="T58" fmla="*/ 178 w 280"/>
                  <a:gd name="T59" fmla="*/ 170 h 178"/>
                  <a:gd name="T60" fmla="*/ 156 w 280"/>
                  <a:gd name="T61" fmla="*/ 175 h 178"/>
                  <a:gd name="T62" fmla="*/ 140 w 280"/>
                  <a:gd name="T63" fmla="*/ 166 h 178"/>
                  <a:gd name="T64" fmla="*/ 126 w 280"/>
                  <a:gd name="T65" fmla="*/ 162 h 178"/>
                  <a:gd name="T66" fmla="*/ 119 w 280"/>
                  <a:gd name="T67" fmla="*/ 160 h 178"/>
                  <a:gd name="T68" fmla="*/ 113 w 280"/>
                  <a:gd name="T69" fmla="*/ 150 h 178"/>
                  <a:gd name="T70" fmla="*/ 115 w 280"/>
                  <a:gd name="T71" fmla="*/ 147 h 178"/>
                  <a:gd name="T72" fmla="*/ 122 w 280"/>
                  <a:gd name="T73" fmla="*/ 147 h 178"/>
                  <a:gd name="T74" fmla="*/ 166 w 280"/>
                  <a:gd name="T75" fmla="*/ 141 h 178"/>
                  <a:gd name="T76" fmla="*/ 185 w 280"/>
                  <a:gd name="T77" fmla="*/ 129 h 178"/>
                  <a:gd name="T78" fmla="*/ 188 w 280"/>
                  <a:gd name="T79" fmla="*/ 120 h 178"/>
                  <a:gd name="T80" fmla="*/ 185 w 280"/>
                  <a:gd name="T81" fmla="*/ 92 h 178"/>
                  <a:gd name="T82" fmla="*/ 184 w 280"/>
                  <a:gd name="T83" fmla="*/ 77 h 178"/>
                  <a:gd name="T84" fmla="*/ 179 w 280"/>
                  <a:gd name="T85" fmla="*/ 71 h 178"/>
                  <a:gd name="T86" fmla="*/ 163 w 280"/>
                  <a:gd name="T87" fmla="*/ 75 h 178"/>
                  <a:gd name="T88" fmla="*/ 158 w 280"/>
                  <a:gd name="T89" fmla="*/ 79 h 178"/>
                  <a:gd name="T90" fmla="*/ 145 w 280"/>
                  <a:gd name="T91" fmla="*/ 82 h 178"/>
                  <a:gd name="T92" fmla="*/ 116 w 280"/>
                  <a:gd name="T93" fmla="*/ 91 h 178"/>
                  <a:gd name="T94" fmla="*/ 80 w 280"/>
                  <a:gd name="T95" fmla="*/ 118 h 178"/>
                  <a:gd name="T96" fmla="*/ 52 w 280"/>
                  <a:gd name="T97" fmla="*/ 135 h 178"/>
                  <a:gd name="T98" fmla="*/ 22 w 280"/>
                  <a:gd name="T99" fmla="*/ 136 h 178"/>
                  <a:gd name="T100" fmla="*/ 18 w 280"/>
                  <a:gd name="T101" fmla="*/ 134 h 178"/>
                  <a:gd name="T102" fmla="*/ 16 w 280"/>
                  <a:gd name="T103" fmla="*/ 133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0" h="178">
                    <a:moveTo>
                      <a:pt x="16" y="133"/>
                    </a:moveTo>
                    <a:cubicBezTo>
                      <a:pt x="18" y="129"/>
                      <a:pt x="16" y="127"/>
                      <a:pt x="14" y="124"/>
                    </a:cubicBezTo>
                    <a:cubicBezTo>
                      <a:pt x="9" y="118"/>
                      <a:pt x="5" y="111"/>
                      <a:pt x="2" y="103"/>
                    </a:cubicBezTo>
                    <a:cubicBezTo>
                      <a:pt x="0" y="95"/>
                      <a:pt x="1" y="88"/>
                      <a:pt x="6" y="81"/>
                    </a:cubicBezTo>
                    <a:cubicBezTo>
                      <a:pt x="9" y="78"/>
                      <a:pt x="12" y="76"/>
                      <a:pt x="16" y="77"/>
                    </a:cubicBezTo>
                    <a:cubicBezTo>
                      <a:pt x="18" y="77"/>
                      <a:pt x="20" y="76"/>
                      <a:pt x="22" y="77"/>
                    </a:cubicBezTo>
                    <a:cubicBezTo>
                      <a:pt x="29" y="79"/>
                      <a:pt x="36" y="76"/>
                      <a:pt x="40" y="71"/>
                    </a:cubicBezTo>
                    <a:cubicBezTo>
                      <a:pt x="44" y="67"/>
                      <a:pt x="49" y="65"/>
                      <a:pt x="54" y="64"/>
                    </a:cubicBezTo>
                    <a:cubicBezTo>
                      <a:pt x="57" y="64"/>
                      <a:pt x="60" y="62"/>
                      <a:pt x="63" y="61"/>
                    </a:cubicBezTo>
                    <a:cubicBezTo>
                      <a:pt x="89" y="47"/>
                      <a:pt x="116" y="35"/>
                      <a:pt x="144" y="25"/>
                    </a:cubicBezTo>
                    <a:cubicBezTo>
                      <a:pt x="152" y="22"/>
                      <a:pt x="161" y="19"/>
                      <a:pt x="169" y="16"/>
                    </a:cubicBezTo>
                    <a:cubicBezTo>
                      <a:pt x="174" y="14"/>
                      <a:pt x="180" y="14"/>
                      <a:pt x="186" y="13"/>
                    </a:cubicBezTo>
                    <a:cubicBezTo>
                      <a:pt x="194" y="12"/>
                      <a:pt x="201" y="11"/>
                      <a:pt x="209" y="9"/>
                    </a:cubicBezTo>
                    <a:cubicBezTo>
                      <a:pt x="214" y="8"/>
                      <a:pt x="219" y="5"/>
                      <a:pt x="224" y="3"/>
                    </a:cubicBezTo>
                    <a:cubicBezTo>
                      <a:pt x="227" y="1"/>
                      <a:pt x="230" y="0"/>
                      <a:pt x="233" y="0"/>
                    </a:cubicBezTo>
                    <a:cubicBezTo>
                      <a:pt x="244" y="0"/>
                      <a:pt x="255" y="1"/>
                      <a:pt x="265" y="5"/>
                    </a:cubicBezTo>
                    <a:cubicBezTo>
                      <a:pt x="276" y="9"/>
                      <a:pt x="280" y="19"/>
                      <a:pt x="274" y="29"/>
                    </a:cubicBezTo>
                    <a:cubicBezTo>
                      <a:pt x="270" y="38"/>
                      <a:pt x="263" y="45"/>
                      <a:pt x="256" y="50"/>
                    </a:cubicBezTo>
                    <a:cubicBezTo>
                      <a:pt x="252" y="53"/>
                      <a:pt x="249" y="53"/>
                      <a:pt x="245" y="53"/>
                    </a:cubicBezTo>
                    <a:cubicBezTo>
                      <a:pt x="236" y="54"/>
                      <a:pt x="228" y="55"/>
                      <a:pt x="220" y="56"/>
                    </a:cubicBezTo>
                    <a:cubicBezTo>
                      <a:pt x="218" y="57"/>
                      <a:pt x="215" y="57"/>
                      <a:pt x="213" y="58"/>
                    </a:cubicBezTo>
                    <a:cubicBezTo>
                      <a:pt x="209" y="60"/>
                      <a:pt x="208" y="63"/>
                      <a:pt x="208" y="67"/>
                    </a:cubicBezTo>
                    <a:cubicBezTo>
                      <a:pt x="208" y="70"/>
                      <a:pt x="209" y="73"/>
                      <a:pt x="210" y="76"/>
                    </a:cubicBezTo>
                    <a:cubicBezTo>
                      <a:pt x="213" y="82"/>
                      <a:pt x="215" y="87"/>
                      <a:pt x="218" y="92"/>
                    </a:cubicBezTo>
                    <a:cubicBezTo>
                      <a:pt x="221" y="100"/>
                      <a:pt x="224" y="107"/>
                      <a:pt x="224" y="115"/>
                    </a:cubicBezTo>
                    <a:cubicBezTo>
                      <a:pt x="224" y="126"/>
                      <a:pt x="223" y="136"/>
                      <a:pt x="220" y="146"/>
                    </a:cubicBezTo>
                    <a:cubicBezTo>
                      <a:pt x="216" y="157"/>
                      <a:pt x="209" y="162"/>
                      <a:pt x="197" y="163"/>
                    </a:cubicBezTo>
                    <a:cubicBezTo>
                      <a:pt x="194" y="163"/>
                      <a:pt x="192" y="163"/>
                      <a:pt x="189" y="163"/>
                    </a:cubicBezTo>
                    <a:cubicBezTo>
                      <a:pt x="186" y="163"/>
                      <a:pt x="183" y="163"/>
                      <a:pt x="181" y="167"/>
                    </a:cubicBezTo>
                    <a:cubicBezTo>
                      <a:pt x="180" y="168"/>
                      <a:pt x="179" y="169"/>
                      <a:pt x="178" y="170"/>
                    </a:cubicBezTo>
                    <a:cubicBezTo>
                      <a:pt x="171" y="176"/>
                      <a:pt x="164" y="178"/>
                      <a:pt x="156" y="175"/>
                    </a:cubicBezTo>
                    <a:cubicBezTo>
                      <a:pt x="151" y="172"/>
                      <a:pt x="145" y="169"/>
                      <a:pt x="140" y="166"/>
                    </a:cubicBezTo>
                    <a:cubicBezTo>
                      <a:pt x="136" y="163"/>
                      <a:pt x="132" y="162"/>
                      <a:pt x="126" y="162"/>
                    </a:cubicBezTo>
                    <a:cubicBezTo>
                      <a:pt x="124" y="162"/>
                      <a:pt x="121" y="163"/>
                      <a:pt x="119" y="160"/>
                    </a:cubicBezTo>
                    <a:cubicBezTo>
                      <a:pt x="116" y="157"/>
                      <a:pt x="114" y="154"/>
                      <a:pt x="113" y="150"/>
                    </a:cubicBezTo>
                    <a:cubicBezTo>
                      <a:pt x="112" y="148"/>
                      <a:pt x="113" y="147"/>
                      <a:pt x="115" y="147"/>
                    </a:cubicBezTo>
                    <a:cubicBezTo>
                      <a:pt x="117" y="147"/>
                      <a:pt x="120" y="147"/>
                      <a:pt x="122" y="147"/>
                    </a:cubicBezTo>
                    <a:cubicBezTo>
                      <a:pt x="137" y="148"/>
                      <a:pt x="152" y="146"/>
                      <a:pt x="166" y="141"/>
                    </a:cubicBezTo>
                    <a:cubicBezTo>
                      <a:pt x="173" y="138"/>
                      <a:pt x="179" y="134"/>
                      <a:pt x="185" y="129"/>
                    </a:cubicBezTo>
                    <a:cubicBezTo>
                      <a:pt x="188" y="126"/>
                      <a:pt x="189" y="123"/>
                      <a:pt x="188" y="120"/>
                    </a:cubicBezTo>
                    <a:cubicBezTo>
                      <a:pt x="187" y="111"/>
                      <a:pt x="186" y="102"/>
                      <a:pt x="185" y="92"/>
                    </a:cubicBezTo>
                    <a:cubicBezTo>
                      <a:pt x="184" y="87"/>
                      <a:pt x="184" y="82"/>
                      <a:pt x="184" y="77"/>
                    </a:cubicBezTo>
                    <a:cubicBezTo>
                      <a:pt x="184" y="73"/>
                      <a:pt x="183" y="71"/>
                      <a:pt x="179" y="71"/>
                    </a:cubicBezTo>
                    <a:cubicBezTo>
                      <a:pt x="173" y="70"/>
                      <a:pt x="168" y="70"/>
                      <a:pt x="163" y="75"/>
                    </a:cubicBezTo>
                    <a:cubicBezTo>
                      <a:pt x="162" y="76"/>
                      <a:pt x="160" y="77"/>
                      <a:pt x="158" y="79"/>
                    </a:cubicBezTo>
                    <a:cubicBezTo>
                      <a:pt x="154" y="81"/>
                      <a:pt x="150" y="83"/>
                      <a:pt x="145" y="82"/>
                    </a:cubicBezTo>
                    <a:cubicBezTo>
                      <a:pt x="134" y="82"/>
                      <a:pt x="124" y="85"/>
                      <a:pt x="116" y="91"/>
                    </a:cubicBezTo>
                    <a:cubicBezTo>
                      <a:pt x="104" y="100"/>
                      <a:pt x="92" y="109"/>
                      <a:pt x="80" y="118"/>
                    </a:cubicBezTo>
                    <a:cubicBezTo>
                      <a:pt x="71" y="124"/>
                      <a:pt x="62" y="131"/>
                      <a:pt x="52" y="135"/>
                    </a:cubicBezTo>
                    <a:cubicBezTo>
                      <a:pt x="42" y="139"/>
                      <a:pt x="32" y="140"/>
                      <a:pt x="22" y="136"/>
                    </a:cubicBezTo>
                    <a:cubicBezTo>
                      <a:pt x="20" y="136"/>
                      <a:pt x="19" y="135"/>
                      <a:pt x="18" y="134"/>
                    </a:cubicBezTo>
                    <a:cubicBezTo>
                      <a:pt x="17" y="134"/>
                      <a:pt x="17" y="134"/>
                      <a:pt x="16" y="1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4" name="Freeform 15">
                <a:extLst>
                  <a:ext uri="{FF2B5EF4-FFF2-40B4-BE49-F238E27FC236}">
                    <a16:creationId xmlns:a16="http://schemas.microsoft.com/office/drawing/2014/main" id="{8F85E7F0-D6E4-48F0-A113-2A9E57A84215}"/>
                  </a:ext>
                </a:extLst>
              </p:cNvPr>
              <p:cNvSpPr>
                <a:spLocks/>
              </p:cNvSpPr>
              <p:nvPr/>
            </p:nvSpPr>
            <p:spPr bwMode="auto">
              <a:xfrm>
                <a:off x="6548140" y="2449465"/>
                <a:ext cx="605519" cy="323584"/>
              </a:xfrm>
              <a:custGeom>
                <a:avLst/>
                <a:gdLst>
                  <a:gd name="T0" fmla="*/ 197 w 212"/>
                  <a:gd name="T1" fmla="*/ 0 h 114"/>
                  <a:gd name="T2" fmla="*/ 205 w 212"/>
                  <a:gd name="T3" fmla="*/ 0 h 114"/>
                  <a:gd name="T4" fmla="*/ 211 w 212"/>
                  <a:gd name="T5" fmla="*/ 9 h 114"/>
                  <a:gd name="T6" fmla="*/ 191 w 212"/>
                  <a:gd name="T7" fmla="*/ 29 h 114"/>
                  <a:gd name="T8" fmla="*/ 187 w 212"/>
                  <a:gd name="T9" fmla="*/ 29 h 114"/>
                  <a:gd name="T10" fmla="*/ 174 w 212"/>
                  <a:gd name="T11" fmla="*/ 33 h 114"/>
                  <a:gd name="T12" fmla="*/ 132 w 212"/>
                  <a:gd name="T13" fmla="*/ 67 h 114"/>
                  <a:gd name="T14" fmla="*/ 109 w 212"/>
                  <a:gd name="T15" fmla="*/ 91 h 114"/>
                  <a:gd name="T16" fmla="*/ 71 w 212"/>
                  <a:gd name="T17" fmla="*/ 112 h 114"/>
                  <a:gd name="T18" fmla="*/ 40 w 212"/>
                  <a:gd name="T19" fmla="*/ 108 h 114"/>
                  <a:gd name="T20" fmla="*/ 9 w 212"/>
                  <a:gd name="T21" fmla="*/ 90 h 114"/>
                  <a:gd name="T22" fmla="*/ 8 w 212"/>
                  <a:gd name="T23" fmla="*/ 89 h 114"/>
                  <a:gd name="T24" fmla="*/ 11 w 212"/>
                  <a:gd name="T25" fmla="*/ 64 h 114"/>
                  <a:gd name="T26" fmla="*/ 15 w 212"/>
                  <a:gd name="T27" fmla="*/ 62 h 114"/>
                  <a:gd name="T28" fmla="*/ 114 w 212"/>
                  <a:gd name="T29" fmla="*/ 23 h 114"/>
                  <a:gd name="T30" fmla="*/ 130 w 212"/>
                  <a:gd name="T31" fmla="*/ 18 h 114"/>
                  <a:gd name="T32" fmla="*/ 164 w 212"/>
                  <a:gd name="T33" fmla="*/ 7 h 114"/>
                  <a:gd name="T34" fmla="*/ 197 w 212"/>
                  <a:gd name="T35"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2" h="114">
                    <a:moveTo>
                      <a:pt x="197" y="0"/>
                    </a:moveTo>
                    <a:cubicBezTo>
                      <a:pt x="199" y="0"/>
                      <a:pt x="202" y="0"/>
                      <a:pt x="205" y="0"/>
                    </a:cubicBezTo>
                    <a:cubicBezTo>
                      <a:pt x="209" y="1"/>
                      <a:pt x="212" y="5"/>
                      <a:pt x="211" y="9"/>
                    </a:cubicBezTo>
                    <a:cubicBezTo>
                      <a:pt x="207" y="18"/>
                      <a:pt x="200" y="25"/>
                      <a:pt x="191" y="29"/>
                    </a:cubicBezTo>
                    <a:cubicBezTo>
                      <a:pt x="189" y="29"/>
                      <a:pt x="188" y="29"/>
                      <a:pt x="187" y="29"/>
                    </a:cubicBezTo>
                    <a:cubicBezTo>
                      <a:pt x="182" y="28"/>
                      <a:pt x="178" y="30"/>
                      <a:pt x="174" y="33"/>
                    </a:cubicBezTo>
                    <a:cubicBezTo>
                      <a:pt x="158" y="43"/>
                      <a:pt x="144" y="54"/>
                      <a:pt x="132" y="67"/>
                    </a:cubicBezTo>
                    <a:cubicBezTo>
                      <a:pt x="124" y="75"/>
                      <a:pt x="116" y="83"/>
                      <a:pt x="109" y="91"/>
                    </a:cubicBezTo>
                    <a:cubicBezTo>
                      <a:pt x="99" y="102"/>
                      <a:pt x="86" y="110"/>
                      <a:pt x="71" y="112"/>
                    </a:cubicBezTo>
                    <a:cubicBezTo>
                      <a:pt x="61" y="114"/>
                      <a:pt x="50" y="112"/>
                      <a:pt x="40" y="108"/>
                    </a:cubicBezTo>
                    <a:cubicBezTo>
                      <a:pt x="29" y="104"/>
                      <a:pt x="19" y="98"/>
                      <a:pt x="9" y="90"/>
                    </a:cubicBezTo>
                    <a:cubicBezTo>
                      <a:pt x="9" y="90"/>
                      <a:pt x="9" y="89"/>
                      <a:pt x="8" y="89"/>
                    </a:cubicBezTo>
                    <a:cubicBezTo>
                      <a:pt x="0" y="81"/>
                      <a:pt x="2" y="70"/>
                      <a:pt x="11" y="64"/>
                    </a:cubicBezTo>
                    <a:cubicBezTo>
                      <a:pt x="12" y="63"/>
                      <a:pt x="14" y="63"/>
                      <a:pt x="15" y="62"/>
                    </a:cubicBezTo>
                    <a:cubicBezTo>
                      <a:pt x="48" y="49"/>
                      <a:pt x="81" y="36"/>
                      <a:pt x="114" y="23"/>
                    </a:cubicBezTo>
                    <a:cubicBezTo>
                      <a:pt x="119" y="21"/>
                      <a:pt x="125" y="19"/>
                      <a:pt x="130" y="18"/>
                    </a:cubicBezTo>
                    <a:cubicBezTo>
                      <a:pt x="142" y="15"/>
                      <a:pt x="153" y="12"/>
                      <a:pt x="164" y="7"/>
                    </a:cubicBezTo>
                    <a:cubicBezTo>
                      <a:pt x="175" y="2"/>
                      <a:pt x="186" y="0"/>
                      <a:pt x="19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5" name="Freeform 16">
                <a:extLst>
                  <a:ext uri="{FF2B5EF4-FFF2-40B4-BE49-F238E27FC236}">
                    <a16:creationId xmlns:a16="http://schemas.microsoft.com/office/drawing/2014/main" id="{9AA89938-51FC-49D9-8A20-AE9CA39EDED4}"/>
                  </a:ext>
                </a:extLst>
              </p:cNvPr>
              <p:cNvSpPr>
                <a:spLocks/>
              </p:cNvSpPr>
              <p:nvPr/>
            </p:nvSpPr>
            <p:spPr bwMode="auto">
              <a:xfrm>
                <a:off x="6746776" y="2048989"/>
                <a:ext cx="323584" cy="358826"/>
              </a:xfrm>
              <a:custGeom>
                <a:avLst/>
                <a:gdLst>
                  <a:gd name="T0" fmla="*/ 114 w 114"/>
                  <a:gd name="T1" fmla="*/ 70 h 126"/>
                  <a:gd name="T2" fmla="*/ 101 w 114"/>
                  <a:gd name="T3" fmla="*/ 91 h 126"/>
                  <a:gd name="T4" fmla="*/ 78 w 114"/>
                  <a:gd name="T5" fmla="*/ 97 h 126"/>
                  <a:gd name="T6" fmla="*/ 58 w 114"/>
                  <a:gd name="T7" fmla="*/ 106 h 126"/>
                  <a:gd name="T8" fmla="*/ 40 w 114"/>
                  <a:gd name="T9" fmla="*/ 121 h 126"/>
                  <a:gd name="T10" fmla="*/ 31 w 114"/>
                  <a:gd name="T11" fmla="*/ 125 h 126"/>
                  <a:gd name="T12" fmla="*/ 23 w 114"/>
                  <a:gd name="T13" fmla="*/ 122 h 126"/>
                  <a:gd name="T14" fmla="*/ 23 w 114"/>
                  <a:gd name="T15" fmla="*/ 112 h 126"/>
                  <a:gd name="T16" fmla="*/ 26 w 114"/>
                  <a:gd name="T17" fmla="*/ 68 h 126"/>
                  <a:gd name="T18" fmla="*/ 16 w 114"/>
                  <a:gd name="T19" fmla="*/ 50 h 126"/>
                  <a:gd name="T20" fmla="*/ 11 w 114"/>
                  <a:gd name="T21" fmla="*/ 39 h 126"/>
                  <a:gd name="T22" fmla="*/ 3 w 114"/>
                  <a:gd name="T23" fmla="*/ 21 h 126"/>
                  <a:gd name="T24" fmla="*/ 3 w 114"/>
                  <a:gd name="T25" fmla="*/ 6 h 126"/>
                  <a:gd name="T26" fmla="*/ 12 w 114"/>
                  <a:gd name="T27" fmla="*/ 0 h 126"/>
                  <a:gd name="T28" fmla="*/ 18 w 114"/>
                  <a:gd name="T29" fmla="*/ 1 h 126"/>
                  <a:gd name="T30" fmla="*/ 50 w 114"/>
                  <a:gd name="T31" fmla="*/ 12 h 126"/>
                  <a:gd name="T32" fmla="*/ 86 w 114"/>
                  <a:gd name="T33" fmla="*/ 31 h 126"/>
                  <a:gd name="T34" fmla="*/ 106 w 114"/>
                  <a:gd name="T35" fmla="*/ 48 h 126"/>
                  <a:gd name="T36" fmla="*/ 114 w 114"/>
                  <a:gd name="T37" fmla="*/ 7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4" h="126">
                    <a:moveTo>
                      <a:pt x="114" y="70"/>
                    </a:moveTo>
                    <a:cubicBezTo>
                      <a:pt x="114" y="79"/>
                      <a:pt x="109" y="86"/>
                      <a:pt x="101" y="91"/>
                    </a:cubicBezTo>
                    <a:cubicBezTo>
                      <a:pt x="94" y="95"/>
                      <a:pt x="86" y="97"/>
                      <a:pt x="78" y="97"/>
                    </a:cubicBezTo>
                    <a:cubicBezTo>
                      <a:pt x="64" y="97"/>
                      <a:pt x="66" y="98"/>
                      <a:pt x="58" y="106"/>
                    </a:cubicBezTo>
                    <a:cubicBezTo>
                      <a:pt x="52" y="111"/>
                      <a:pt x="46" y="116"/>
                      <a:pt x="40" y="121"/>
                    </a:cubicBezTo>
                    <a:cubicBezTo>
                      <a:pt x="38" y="123"/>
                      <a:pt x="35" y="124"/>
                      <a:pt x="31" y="125"/>
                    </a:cubicBezTo>
                    <a:cubicBezTo>
                      <a:pt x="28" y="126"/>
                      <a:pt x="25" y="125"/>
                      <a:pt x="23" y="122"/>
                    </a:cubicBezTo>
                    <a:cubicBezTo>
                      <a:pt x="22" y="118"/>
                      <a:pt x="21" y="115"/>
                      <a:pt x="23" y="112"/>
                    </a:cubicBezTo>
                    <a:cubicBezTo>
                      <a:pt x="33" y="98"/>
                      <a:pt x="33" y="83"/>
                      <a:pt x="26" y="68"/>
                    </a:cubicBezTo>
                    <a:cubicBezTo>
                      <a:pt x="23" y="61"/>
                      <a:pt x="19" y="56"/>
                      <a:pt x="16" y="50"/>
                    </a:cubicBezTo>
                    <a:cubicBezTo>
                      <a:pt x="14" y="46"/>
                      <a:pt x="12" y="43"/>
                      <a:pt x="11" y="39"/>
                    </a:cubicBezTo>
                    <a:cubicBezTo>
                      <a:pt x="9" y="33"/>
                      <a:pt x="7" y="27"/>
                      <a:pt x="3" y="21"/>
                    </a:cubicBezTo>
                    <a:cubicBezTo>
                      <a:pt x="0" y="17"/>
                      <a:pt x="0" y="12"/>
                      <a:pt x="3" y="6"/>
                    </a:cubicBezTo>
                    <a:cubicBezTo>
                      <a:pt x="5" y="2"/>
                      <a:pt x="8" y="0"/>
                      <a:pt x="12" y="0"/>
                    </a:cubicBezTo>
                    <a:cubicBezTo>
                      <a:pt x="14" y="0"/>
                      <a:pt x="16" y="1"/>
                      <a:pt x="18" y="1"/>
                    </a:cubicBezTo>
                    <a:cubicBezTo>
                      <a:pt x="29" y="3"/>
                      <a:pt x="40" y="7"/>
                      <a:pt x="50" y="12"/>
                    </a:cubicBezTo>
                    <a:cubicBezTo>
                      <a:pt x="62" y="19"/>
                      <a:pt x="74" y="25"/>
                      <a:pt x="86" y="31"/>
                    </a:cubicBezTo>
                    <a:cubicBezTo>
                      <a:pt x="94" y="36"/>
                      <a:pt x="101" y="41"/>
                      <a:pt x="106" y="48"/>
                    </a:cubicBezTo>
                    <a:cubicBezTo>
                      <a:pt x="111" y="54"/>
                      <a:pt x="114" y="61"/>
                      <a:pt x="114" y="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6" name="Freeform 24">
                <a:extLst>
                  <a:ext uri="{FF2B5EF4-FFF2-40B4-BE49-F238E27FC236}">
                    <a16:creationId xmlns:a16="http://schemas.microsoft.com/office/drawing/2014/main" id="{1DA43A21-B3DE-46D7-8042-B68A4F8A950B}"/>
                  </a:ext>
                </a:extLst>
              </p:cNvPr>
              <p:cNvSpPr>
                <a:spLocks/>
              </p:cNvSpPr>
              <p:nvPr/>
            </p:nvSpPr>
            <p:spPr bwMode="auto">
              <a:xfrm>
                <a:off x="9216909" y="2378981"/>
                <a:ext cx="317177" cy="429310"/>
              </a:xfrm>
              <a:custGeom>
                <a:avLst/>
                <a:gdLst>
                  <a:gd name="T0" fmla="*/ 111 w 111"/>
                  <a:gd name="T1" fmla="*/ 118 h 150"/>
                  <a:gd name="T2" fmla="*/ 108 w 111"/>
                  <a:gd name="T3" fmla="*/ 125 h 150"/>
                  <a:gd name="T4" fmla="*/ 94 w 111"/>
                  <a:gd name="T5" fmla="*/ 142 h 150"/>
                  <a:gd name="T6" fmla="*/ 80 w 111"/>
                  <a:gd name="T7" fmla="*/ 149 h 150"/>
                  <a:gd name="T8" fmla="*/ 72 w 111"/>
                  <a:gd name="T9" fmla="*/ 144 h 150"/>
                  <a:gd name="T10" fmla="*/ 66 w 111"/>
                  <a:gd name="T11" fmla="*/ 117 h 150"/>
                  <a:gd name="T12" fmla="*/ 59 w 111"/>
                  <a:gd name="T13" fmla="*/ 90 h 150"/>
                  <a:gd name="T14" fmla="*/ 50 w 111"/>
                  <a:gd name="T15" fmla="*/ 75 h 150"/>
                  <a:gd name="T16" fmla="*/ 19 w 111"/>
                  <a:gd name="T17" fmla="*/ 40 h 150"/>
                  <a:gd name="T18" fmla="*/ 6 w 111"/>
                  <a:gd name="T19" fmla="*/ 27 h 150"/>
                  <a:gd name="T20" fmla="*/ 0 w 111"/>
                  <a:gd name="T21" fmla="*/ 10 h 150"/>
                  <a:gd name="T22" fmla="*/ 0 w 111"/>
                  <a:gd name="T23" fmla="*/ 8 h 150"/>
                  <a:gd name="T24" fmla="*/ 9 w 111"/>
                  <a:gd name="T25" fmla="*/ 2 h 150"/>
                  <a:gd name="T26" fmla="*/ 18 w 111"/>
                  <a:gd name="T27" fmla="*/ 7 h 150"/>
                  <a:gd name="T28" fmla="*/ 27 w 111"/>
                  <a:gd name="T29" fmla="*/ 15 h 150"/>
                  <a:gd name="T30" fmla="*/ 44 w 111"/>
                  <a:gd name="T31" fmla="*/ 26 h 150"/>
                  <a:gd name="T32" fmla="*/ 85 w 111"/>
                  <a:gd name="T33" fmla="*/ 57 h 150"/>
                  <a:gd name="T34" fmla="*/ 110 w 111"/>
                  <a:gd name="T35" fmla="*/ 114 h 150"/>
                  <a:gd name="T36" fmla="*/ 110 w 111"/>
                  <a:gd name="T37" fmla="*/ 117 h 150"/>
                  <a:gd name="T38" fmla="*/ 111 w 111"/>
                  <a:gd name="T39" fmla="*/ 118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1" h="150">
                    <a:moveTo>
                      <a:pt x="111" y="118"/>
                    </a:moveTo>
                    <a:cubicBezTo>
                      <a:pt x="110" y="120"/>
                      <a:pt x="109" y="123"/>
                      <a:pt x="108" y="125"/>
                    </a:cubicBezTo>
                    <a:cubicBezTo>
                      <a:pt x="103" y="131"/>
                      <a:pt x="99" y="136"/>
                      <a:pt x="94" y="142"/>
                    </a:cubicBezTo>
                    <a:cubicBezTo>
                      <a:pt x="90" y="146"/>
                      <a:pt x="86" y="148"/>
                      <a:pt x="80" y="149"/>
                    </a:cubicBezTo>
                    <a:cubicBezTo>
                      <a:pt x="75" y="150"/>
                      <a:pt x="73" y="149"/>
                      <a:pt x="72" y="144"/>
                    </a:cubicBezTo>
                    <a:cubicBezTo>
                      <a:pt x="70" y="135"/>
                      <a:pt x="68" y="126"/>
                      <a:pt x="66" y="117"/>
                    </a:cubicBezTo>
                    <a:cubicBezTo>
                      <a:pt x="64" y="108"/>
                      <a:pt x="63" y="99"/>
                      <a:pt x="59" y="90"/>
                    </a:cubicBezTo>
                    <a:cubicBezTo>
                      <a:pt x="57" y="85"/>
                      <a:pt x="54" y="80"/>
                      <a:pt x="50" y="75"/>
                    </a:cubicBezTo>
                    <a:cubicBezTo>
                      <a:pt x="40" y="63"/>
                      <a:pt x="29" y="51"/>
                      <a:pt x="19" y="40"/>
                    </a:cubicBezTo>
                    <a:cubicBezTo>
                      <a:pt x="15" y="35"/>
                      <a:pt x="11" y="31"/>
                      <a:pt x="6" y="27"/>
                    </a:cubicBezTo>
                    <a:cubicBezTo>
                      <a:pt x="1" y="22"/>
                      <a:pt x="0" y="17"/>
                      <a:pt x="0" y="10"/>
                    </a:cubicBezTo>
                    <a:cubicBezTo>
                      <a:pt x="0" y="9"/>
                      <a:pt x="0" y="9"/>
                      <a:pt x="0" y="8"/>
                    </a:cubicBezTo>
                    <a:cubicBezTo>
                      <a:pt x="2" y="1"/>
                      <a:pt x="3" y="0"/>
                      <a:pt x="9" y="2"/>
                    </a:cubicBezTo>
                    <a:cubicBezTo>
                      <a:pt x="12" y="4"/>
                      <a:pt x="15" y="5"/>
                      <a:pt x="18" y="7"/>
                    </a:cubicBezTo>
                    <a:cubicBezTo>
                      <a:pt x="21" y="10"/>
                      <a:pt x="24" y="12"/>
                      <a:pt x="27" y="15"/>
                    </a:cubicBezTo>
                    <a:cubicBezTo>
                      <a:pt x="32" y="20"/>
                      <a:pt x="38" y="24"/>
                      <a:pt x="44" y="26"/>
                    </a:cubicBezTo>
                    <a:cubicBezTo>
                      <a:pt x="61" y="33"/>
                      <a:pt x="74" y="43"/>
                      <a:pt x="85" y="57"/>
                    </a:cubicBezTo>
                    <a:cubicBezTo>
                      <a:pt x="98" y="73"/>
                      <a:pt x="107" y="92"/>
                      <a:pt x="110" y="114"/>
                    </a:cubicBezTo>
                    <a:cubicBezTo>
                      <a:pt x="110" y="115"/>
                      <a:pt x="110" y="116"/>
                      <a:pt x="110" y="117"/>
                    </a:cubicBezTo>
                    <a:cubicBezTo>
                      <a:pt x="110" y="117"/>
                      <a:pt x="110" y="118"/>
                      <a:pt x="111" y="1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7" name="Freeform 26">
                <a:extLst>
                  <a:ext uri="{FF2B5EF4-FFF2-40B4-BE49-F238E27FC236}">
                    <a16:creationId xmlns:a16="http://schemas.microsoft.com/office/drawing/2014/main" id="{6DFF31B1-CB8C-4F29-A011-B6B43254D88F}"/>
                  </a:ext>
                </a:extLst>
              </p:cNvPr>
              <p:cNvSpPr>
                <a:spLocks/>
              </p:cNvSpPr>
              <p:nvPr/>
            </p:nvSpPr>
            <p:spPr bwMode="auto">
              <a:xfrm>
                <a:off x="7022303" y="3189544"/>
                <a:ext cx="230674" cy="281935"/>
              </a:xfrm>
              <a:custGeom>
                <a:avLst/>
                <a:gdLst>
                  <a:gd name="T0" fmla="*/ 0 w 81"/>
                  <a:gd name="T1" fmla="*/ 18 h 99"/>
                  <a:gd name="T2" fmla="*/ 1 w 81"/>
                  <a:gd name="T3" fmla="*/ 9 h 99"/>
                  <a:gd name="T4" fmla="*/ 11 w 81"/>
                  <a:gd name="T5" fmla="*/ 1 h 99"/>
                  <a:gd name="T6" fmla="*/ 50 w 81"/>
                  <a:gd name="T7" fmla="*/ 12 h 99"/>
                  <a:gd name="T8" fmla="*/ 78 w 81"/>
                  <a:gd name="T9" fmla="*/ 44 h 99"/>
                  <a:gd name="T10" fmla="*/ 80 w 81"/>
                  <a:gd name="T11" fmla="*/ 51 h 99"/>
                  <a:gd name="T12" fmla="*/ 77 w 81"/>
                  <a:gd name="T13" fmla="*/ 79 h 99"/>
                  <a:gd name="T14" fmla="*/ 43 w 81"/>
                  <a:gd name="T15" fmla="*/ 92 h 99"/>
                  <a:gd name="T16" fmla="*/ 30 w 81"/>
                  <a:gd name="T17" fmla="*/ 81 h 99"/>
                  <a:gd name="T18" fmla="*/ 12 w 81"/>
                  <a:gd name="T19" fmla="*/ 60 h 99"/>
                  <a:gd name="T20" fmla="*/ 1 w 81"/>
                  <a:gd name="T21" fmla="*/ 24 h 99"/>
                  <a:gd name="T22" fmla="*/ 1 w 81"/>
                  <a:gd name="T23" fmla="*/ 18 h 99"/>
                  <a:gd name="T24" fmla="*/ 0 w 81"/>
                  <a:gd name="T25" fmla="*/ 18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1" h="99">
                    <a:moveTo>
                      <a:pt x="0" y="18"/>
                    </a:moveTo>
                    <a:cubicBezTo>
                      <a:pt x="1" y="15"/>
                      <a:pt x="1" y="12"/>
                      <a:pt x="1" y="9"/>
                    </a:cubicBezTo>
                    <a:cubicBezTo>
                      <a:pt x="2" y="4"/>
                      <a:pt x="5" y="1"/>
                      <a:pt x="11" y="1"/>
                    </a:cubicBezTo>
                    <a:cubicBezTo>
                      <a:pt x="25" y="0"/>
                      <a:pt x="39" y="2"/>
                      <a:pt x="50" y="12"/>
                    </a:cubicBezTo>
                    <a:cubicBezTo>
                      <a:pt x="62" y="21"/>
                      <a:pt x="70" y="32"/>
                      <a:pt x="78" y="44"/>
                    </a:cubicBezTo>
                    <a:cubicBezTo>
                      <a:pt x="79" y="46"/>
                      <a:pt x="80" y="49"/>
                      <a:pt x="80" y="51"/>
                    </a:cubicBezTo>
                    <a:cubicBezTo>
                      <a:pt x="81" y="61"/>
                      <a:pt x="80" y="70"/>
                      <a:pt x="77" y="79"/>
                    </a:cubicBezTo>
                    <a:cubicBezTo>
                      <a:pt x="74" y="89"/>
                      <a:pt x="57" y="99"/>
                      <a:pt x="43" y="92"/>
                    </a:cubicBezTo>
                    <a:cubicBezTo>
                      <a:pt x="38" y="89"/>
                      <a:pt x="33" y="86"/>
                      <a:pt x="30" y="81"/>
                    </a:cubicBezTo>
                    <a:cubicBezTo>
                      <a:pt x="24" y="74"/>
                      <a:pt x="18" y="67"/>
                      <a:pt x="12" y="60"/>
                    </a:cubicBezTo>
                    <a:cubicBezTo>
                      <a:pt x="4" y="49"/>
                      <a:pt x="2" y="37"/>
                      <a:pt x="1" y="24"/>
                    </a:cubicBezTo>
                    <a:cubicBezTo>
                      <a:pt x="1" y="22"/>
                      <a:pt x="1" y="20"/>
                      <a:pt x="1" y="18"/>
                    </a:cubicBezTo>
                    <a:cubicBezTo>
                      <a:pt x="1" y="18"/>
                      <a:pt x="1" y="18"/>
                      <a:pt x="0"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8" name="Freeform 28">
                <a:extLst>
                  <a:ext uri="{FF2B5EF4-FFF2-40B4-BE49-F238E27FC236}">
                    <a16:creationId xmlns:a16="http://schemas.microsoft.com/office/drawing/2014/main" id="{B14ACCE6-5193-44FD-9E60-94C9373CFBD8}"/>
                  </a:ext>
                </a:extLst>
              </p:cNvPr>
              <p:cNvSpPr>
                <a:spLocks/>
              </p:cNvSpPr>
              <p:nvPr/>
            </p:nvSpPr>
            <p:spPr bwMode="auto">
              <a:xfrm>
                <a:off x="8502460" y="3122264"/>
                <a:ext cx="246693" cy="285139"/>
              </a:xfrm>
              <a:custGeom>
                <a:avLst/>
                <a:gdLst>
                  <a:gd name="T0" fmla="*/ 38 w 87"/>
                  <a:gd name="T1" fmla="*/ 100 h 100"/>
                  <a:gd name="T2" fmla="*/ 27 w 87"/>
                  <a:gd name="T3" fmla="*/ 98 h 100"/>
                  <a:gd name="T4" fmla="*/ 22 w 87"/>
                  <a:gd name="T5" fmla="*/ 91 h 100"/>
                  <a:gd name="T6" fmla="*/ 17 w 87"/>
                  <a:gd name="T7" fmla="*/ 65 h 100"/>
                  <a:gd name="T8" fmla="*/ 1 w 87"/>
                  <a:gd name="T9" fmla="*/ 16 h 100"/>
                  <a:gd name="T10" fmla="*/ 0 w 87"/>
                  <a:gd name="T11" fmla="*/ 4 h 100"/>
                  <a:gd name="T12" fmla="*/ 4 w 87"/>
                  <a:gd name="T13" fmla="*/ 0 h 100"/>
                  <a:gd name="T14" fmla="*/ 12 w 87"/>
                  <a:gd name="T15" fmla="*/ 0 h 100"/>
                  <a:gd name="T16" fmla="*/ 20 w 87"/>
                  <a:gd name="T17" fmla="*/ 4 h 100"/>
                  <a:gd name="T18" fmla="*/ 31 w 87"/>
                  <a:gd name="T19" fmla="*/ 12 h 100"/>
                  <a:gd name="T20" fmla="*/ 65 w 87"/>
                  <a:gd name="T21" fmla="*/ 41 h 100"/>
                  <a:gd name="T22" fmla="*/ 78 w 87"/>
                  <a:gd name="T23" fmla="*/ 56 h 100"/>
                  <a:gd name="T24" fmla="*/ 73 w 87"/>
                  <a:gd name="T25" fmla="*/ 87 h 100"/>
                  <a:gd name="T26" fmla="*/ 38 w 87"/>
                  <a:gd name="T27"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7" h="100">
                    <a:moveTo>
                      <a:pt x="38" y="100"/>
                    </a:moveTo>
                    <a:cubicBezTo>
                      <a:pt x="34" y="99"/>
                      <a:pt x="31" y="99"/>
                      <a:pt x="27" y="98"/>
                    </a:cubicBezTo>
                    <a:cubicBezTo>
                      <a:pt x="24" y="97"/>
                      <a:pt x="22" y="94"/>
                      <a:pt x="22" y="91"/>
                    </a:cubicBezTo>
                    <a:cubicBezTo>
                      <a:pt x="23" y="81"/>
                      <a:pt x="20" y="73"/>
                      <a:pt x="17" y="65"/>
                    </a:cubicBezTo>
                    <a:cubicBezTo>
                      <a:pt x="11" y="49"/>
                      <a:pt x="4" y="33"/>
                      <a:pt x="1" y="16"/>
                    </a:cubicBezTo>
                    <a:cubicBezTo>
                      <a:pt x="0" y="12"/>
                      <a:pt x="0" y="8"/>
                      <a:pt x="0" y="4"/>
                    </a:cubicBezTo>
                    <a:cubicBezTo>
                      <a:pt x="0" y="2"/>
                      <a:pt x="2" y="0"/>
                      <a:pt x="4" y="0"/>
                    </a:cubicBezTo>
                    <a:cubicBezTo>
                      <a:pt x="7" y="0"/>
                      <a:pt x="10" y="0"/>
                      <a:pt x="12" y="0"/>
                    </a:cubicBezTo>
                    <a:cubicBezTo>
                      <a:pt x="15" y="1"/>
                      <a:pt x="18" y="2"/>
                      <a:pt x="20" y="4"/>
                    </a:cubicBezTo>
                    <a:cubicBezTo>
                      <a:pt x="24" y="7"/>
                      <a:pt x="28" y="9"/>
                      <a:pt x="31" y="12"/>
                    </a:cubicBezTo>
                    <a:cubicBezTo>
                      <a:pt x="42" y="22"/>
                      <a:pt x="54" y="31"/>
                      <a:pt x="65" y="41"/>
                    </a:cubicBezTo>
                    <a:cubicBezTo>
                      <a:pt x="70" y="45"/>
                      <a:pt x="74" y="51"/>
                      <a:pt x="78" y="56"/>
                    </a:cubicBezTo>
                    <a:cubicBezTo>
                      <a:pt x="87" y="69"/>
                      <a:pt x="85" y="78"/>
                      <a:pt x="73" y="87"/>
                    </a:cubicBezTo>
                    <a:cubicBezTo>
                      <a:pt x="64" y="95"/>
                      <a:pt x="50" y="100"/>
                      <a:pt x="38" y="10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9" name="Freeform 36">
                <a:extLst>
                  <a:ext uri="{FF2B5EF4-FFF2-40B4-BE49-F238E27FC236}">
                    <a16:creationId xmlns:a16="http://schemas.microsoft.com/office/drawing/2014/main" id="{F6CDB00C-7145-4426-A859-8B3F49920A82}"/>
                  </a:ext>
                </a:extLst>
              </p:cNvPr>
              <p:cNvSpPr>
                <a:spLocks/>
              </p:cNvSpPr>
              <p:nvPr/>
            </p:nvSpPr>
            <p:spPr bwMode="auto">
              <a:xfrm>
                <a:off x="9207298" y="2724992"/>
                <a:ext cx="128152" cy="246693"/>
              </a:xfrm>
              <a:custGeom>
                <a:avLst/>
                <a:gdLst>
                  <a:gd name="T0" fmla="*/ 6 w 44"/>
                  <a:gd name="T1" fmla="*/ 57 h 87"/>
                  <a:gd name="T2" fmla="*/ 2 w 44"/>
                  <a:gd name="T3" fmla="*/ 8 h 87"/>
                  <a:gd name="T4" fmla="*/ 3 w 44"/>
                  <a:gd name="T5" fmla="*/ 2 h 87"/>
                  <a:gd name="T6" fmla="*/ 10 w 44"/>
                  <a:gd name="T7" fmla="*/ 2 h 87"/>
                  <a:gd name="T8" fmla="*/ 15 w 44"/>
                  <a:gd name="T9" fmla="*/ 6 h 87"/>
                  <a:gd name="T10" fmla="*/ 29 w 44"/>
                  <a:gd name="T11" fmla="*/ 22 h 87"/>
                  <a:gd name="T12" fmla="*/ 39 w 44"/>
                  <a:gd name="T13" fmla="*/ 36 h 87"/>
                  <a:gd name="T14" fmla="*/ 43 w 44"/>
                  <a:gd name="T15" fmla="*/ 52 h 87"/>
                  <a:gd name="T16" fmla="*/ 38 w 44"/>
                  <a:gd name="T17" fmla="*/ 74 h 87"/>
                  <a:gd name="T18" fmla="*/ 16 w 44"/>
                  <a:gd name="T19" fmla="*/ 87 h 87"/>
                  <a:gd name="T20" fmla="*/ 8 w 44"/>
                  <a:gd name="T21" fmla="*/ 81 h 87"/>
                  <a:gd name="T22" fmla="*/ 6 w 44"/>
                  <a:gd name="T23" fmla="*/ 65 h 87"/>
                  <a:gd name="T24" fmla="*/ 6 w 44"/>
                  <a:gd name="T25" fmla="*/ 5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87">
                    <a:moveTo>
                      <a:pt x="6" y="57"/>
                    </a:moveTo>
                    <a:cubicBezTo>
                      <a:pt x="7" y="39"/>
                      <a:pt x="5" y="23"/>
                      <a:pt x="2" y="8"/>
                    </a:cubicBezTo>
                    <a:cubicBezTo>
                      <a:pt x="1" y="6"/>
                      <a:pt x="0" y="3"/>
                      <a:pt x="3" y="2"/>
                    </a:cubicBezTo>
                    <a:cubicBezTo>
                      <a:pt x="5" y="0"/>
                      <a:pt x="7" y="0"/>
                      <a:pt x="10" y="2"/>
                    </a:cubicBezTo>
                    <a:cubicBezTo>
                      <a:pt x="12" y="3"/>
                      <a:pt x="14" y="4"/>
                      <a:pt x="15" y="6"/>
                    </a:cubicBezTo>
                    <a:cubicBezTo>
                      <a:pt x="20" y="11"/>
                      <a:pt x="25" y="17"/>
                      <a:pt x="29" y="22"/>
                    </a:cubicBezTo>
                    <a:cubicBezTo>
                      <a:pt x="33" y="27"/>
                      <a:pt x="36" y="32"/>
                      <a:pt x="39" y="36"/>
                    </a:cubicBezTo>
                    <a:cubicBezTo>
                      <a:pt x="42" y="41"/>
                      <a:pt x="44" y="46"/>
                      <a:pt x="43" y="52"/>
                    </a:cubicBezTo>
                    <a:cubicBezTo>
                      <a:pt x="42" y="59"/>
                      <a:pt x="41" y="67"/>
                      <a:pt x="38" y="74"/>
                    </a:cubicBezTo>
                    <a:cubicBezTo>
                      <a:pt x="33" y="83"/>
                      <a:pt x="27" y="87"/>
                      <a:pt x="16" y="87"/>
                    </a:cubicBezTo>
                    <a:cubicBezTo>
                      <a:pt x="12" y="87"/>
                      <a:pt x="10" y="85"/>
                      <a:pt x="8" y="81"/>
                    </a:cubicBezTo>
                    <a:cubicBezTo>
                      <a:pt x="6" y="76"/>
                      <a:pt x="6" y="71"/>
                      <a:pt x="6" y="65"/>
                    </a:cubicBezTo>
                    <a:cubicBezTo>
                      <a:pt x="6" y="62"/>
                      <a:pt x="6" y="59"/>
                      <a:pt x="6" y="5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grpSp>
        <p:grpSp>
          <p:nvGrpSpPr>
            <p:cNvPr id="124" name="组合 123">
              <a:extLst>
                <a:ext uri="{FF2B5EF4-FFF2-40B4-BE49-F238E27FC236}">
                  <a16:creationId xmlns:a16="http://schemas.microsoft.com/office/drawing/2014/main" id="{E14EA76D-2E8A-4D79-AD0E-2D65074F86B6}"/>
                </a:ext>
              </a:extLst>
            </p:cNvPr>
            <p:cNvGrpSpPr/>
            <p:nvPr userDrawn="1"/>
          </p:nvGrpSpPr>
          <p:grpSpPr>
            <a:xfrm>
              <a:off x="9556201" y="498129"/>
              <a:ext cx="588050" cy="586680"/>
              <a:chOff x="2105799" y="20055838"/>
              <a:chExt cx="6748090" cy="6732363"/>
            </a:xfrm>
            <a:solidFill>
              <a:schemeClr val="accent1">
                <a:alpha val="80000"/>
              </a:schemeClr>
            </a:solidFill>
          </p:grpSpPr>
          <p:sp>
            <p:nvSpPr>
              <p:cNvPr id="125" name="Freeform 8">
                <a:extLst>
                  <a:ext uri="{FF2B5EF4-FFF2-40B4-BE49-F238E27FC236}">
                    <a16:creationId xmlns:a16="http://schemas.microsoft.com/office/drawing/2014/main" id="{FC735164-8305-4898-8587-92D4181A886B}"/>
                  </a:ext>
                </a:extLst>
              </p:cNvPr>
              <p:cNvSpPr>
                <a:spLocks noEditPoints="1"/>
              </p:cNvSpPr>
              <p:nvPr/>
            </p:nvSpPr>
            <p:spPr bwMode="auto">
              <a:xfrm>
                <a:off x="2105799" y="20055838"/>
                <a:ext cx="6748090" cy="6732363"/>
              </a:xfrm>
              <a:custGeom>
                <a:avLst/>
                <a:gdLst>
                  <a:gd name="T0" fmla="*/ 0 w 965"/>
                  <a:gd name="T1" fmla="*/ 465 h 963"/>
                  <a:gd name="T2" fmla="*/ 1 w 965"/>
                  <a:gd name="T3" fmla="*/ 453 h 963"/>
                  <a:gd name="T4" fmla="*/ 10 w 965"/>
                  <a:gd name="T5" fmla="*/ 384 h 963"/>
                  <a:gd name="T6" fmla="*/ 50 w 965"/>
                  <a:gd name="T7" fmla="*/ 269 h 963"/>
                  <a:gd name="T8" fmla="*/ 220 w 965"/>
                  <a:gd name="T9" fmla="*/ 78 h 963"/>
                  <a:gd name="T10" fmla="*/ 368 w 965"/>
                  <a:gd name="T11" fmla="*/ 14 h 963"/>
                  <a:gd name="T12" fmla="*/ 459 w 965"/>
                  <a:gd name="T13" fmla="*/ 1 h 963"/>
                  <a:gd name="T14" fmla="*/ 465 w 965"/>
                  <a:gd name="T15" fmla="*/ 0 h 963"/>
                  <a:gd name="T16" fmla="*/ 498 w 965"/>
                  <a:gd name="T17" fmla="*/ 0 h 963"/>
                  <a:gd name="T18" fmla="*/ 503 w 965"/>
                  <a:gd name="T19" fmla="*/ 1 h 963"/>
                  <a:gd name="T20" fmla="*/ 746 w 965"/>
                  <a:gd name="T21" fmla="*/ 80 h 963"/>
                  <a:gd name="T22" fmla="*/ 941 w 965"/>
                  <a:gd name="T23" fmla="*/ 338 h 963"/>
                  <a:gd name="T24" fmla="*/ 962 w 965"/>
                  <a:gd name="T25" fmla="*/ 447 h 963"/>
                  <a:gd name="T26" fmla="*/ 945 w 965"/>
                  <a:gd name="T27" fmla="*/ 612 h 963"/>
                  <a:gd name="T28" fmla="*/ 857 w 965"/>
                  <a:gd name="T29" fmla="*/ 782 h 963"/>
                  <a:gd name="T30" fmla="*/ 722 w 965"/>
                  <a:gd name="T31" fmla="*/ 897 h 963"/>
                  <a:gd name="T32" fmla="*/ 584 w 965"/>
                  <a:gd name="T33" fmla="*/ 951 h 963"/>
                  <a:gd name="T34" fmla="*/ 502 w 965"/>
                  <a:gd name="T35" fmla="*/ 962 h 963"/>
                  <a:gd name="T36" fmla="*/ 497 w 965"/>
                  <a:gd name="T37" fmla="*/ 963 h 963"/>
                  <a:gd name="T38" fmla="*/ 466 w 965"/>
                  <a:gd name="T39" fmla="*/ 963 h 963"/>
                  <a:gd name="T40" fmla="*/ 449 w 965"/>
                  <a:gd name="T41" fmla="*/ 961 h 963"/>
                  <a:gd name="T42" fmla="*/ 332 w 965"/>
                  <a:gd name="T43" fmla="*/ 938 h 963"/>
                  <a:gd name="T44" fmla="*/ 51 w 965"/>
                  <a:gd name="T45" fmla="*/ 695 h 963"/>
                  <a:gd name="T46" fmla="*/ 8 w 965"/>
                  <a:gd name="T47" fmla="*/ 564 h 963"/>
                  <a:gd name="T48" fmla="*/ 1 w 965"/>
                  <a:gd name="T49" fmla="*/ 510 h 963"/>
                  <a:gd name="T50" fmla="*/ 0 w 965"/>
                  <a:gd name="T51" fmla="*/ 497 h 963"/>
                  <a:gd name="T52" fmla="*/ 0 w 965"/>
                  <a:gd name="T53" fmla="*/ 465 h 963"/>
                  <a:gd name="T54" fmla="*/ 481 w 965"/>
                  <a:gd name="T55" fmla="*/ 946 h 963"/>
                  <a:gd name="T56" fmla="*/ 946 w 965"/>
                  <a:gd name="T57" fmla="*/ 481 h 963"/>
                  <a:gd name="T58" fmla="*/ 482 w 965"/>
                  <a:gd name="T59" fmla="*/ 17 h 963"/>
                  <a:gd name="T60" fmla="*/ 17 w 965"/>
                  <a:gd name="T61" fmla="*/ 480 h 963"/>
                  <a:gd name="T62" fmla="*/ 481 w 965"/>
                  <a:gd name="T63" fmla="*/ 946 h 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65" h="963">
                    <a:moveTo>
                      <a:pt x="0" y="465"/>
                    </a:moveTo>
                    <a:cubicBezTo>
                      <a:pt x="0" y="461"/>
                      <a:pt x="1" y="457"/>
                      <a:pt x="1" y="453"/>
                    </a:cubicBezTo>
                    <a:cubicBezTo>
                      <a:pt x="3" y="430"/>
                      <a:pt x="6" y="407"/>
                      <a:pt x="10" y="384"/>
                    </a:cubicBezTo>
                    <a:cubicBezTo>
                      <a:pt x="19" y="344"/>
                      <a:pt x="32" y="306"/>
                      <a:pt x="50" y="269"/>
                    </a:cubicBezTo>
                    <a:cubicBezTo>
                      <a:pt x="89" y="190"/>
                      <a:pt x="146" y="127"/>
                      <a:pt x="220" y="78"/>
                    </a:cubicBezTo>
                    <a:cubicBezTo>
                      <a:pt x="265" y="48"/>
                      <a:pt x="315" y="27"/>
                      <a:pt x="368" y="14"/>
                    </a:cubicBezTo>
                    <a:cubicBezTo>
                      <a:pt x="398" y="6"/>
                      <a:pt x="429" y="2"/>
                      <a:pt x="459" y="1"/>
                    </a:cubicBezTo>
                    <a:cubicBezTo>
                      <a:pt x="461" y="1"/>
                      <a:pt x="463" y="0"/>
                      <a:pt x="465" y="0"/>
                    </a:cubicBezTo>
                    <a:cubicBezTo>
                      <a:pt x="476" y="0"/>
                      <a:pt x="487" y="0"/>
                      <a:pt x="498" y="0"/>
                    </a:cubicBezTo>
                    <a:cubicBezTo>
                      <a:pt x="500" y="0"/>
                      <a:pt x="501" y="1"/>
                      <a:pt x="503" y="1"/>
                    </a:cubicBezTo>
                    <a:cubicBezTo>
                      <a:pt x="592" y="5"/>
                      <a:pt x="673" y="31"/>
                      <a:pt x="746" y="80"/>
                    </a:cubicBezTo>
                    <a:cubicBezTo>
                      <a:pt x="841" y="143"/>
                      <a:pt x="906" y="229"/>
                      <a:pt x="941" y="338"/>
                    </a:cubicBezTo>
                    <a:cubicBezTo>
                      <a:pt x="952" y="373"/>
                      <a:pt x="959" y="410"/>
                      <a:pt x="962" y="447"/>
                    </a:cubicBezTo>
                    <a:cubicBezTo>
                      <a:pt x="965" y="503"/>
                      <a:pt x="960" y="558"/>
                      <a:pt x="945" y="612"/>
                    </a:cubicBezTo>
                    <a:cubicBezTo>
                      <a:pt x="927" y="674"/>
                      <a:pt x="897" y="731"/>
                      <a:pt x="857" y="782"/>
                    </a:cubicBezTo>
                    <a:cubicBezTo>
                      <a:pt x="819" y="829"/>
                      <a:pt x="774" y="867"/>
                      <a:pt x="722" y="897"/>
                    </a:cubicBezTo>
                    <a:cubicBezTo>
                      <a:pt x="679" y="923"/>
                      <a:pt x="633" y="940"/>
                      <a:pt x="584" y="951"/>
                    </a:cubicBezTo>
                    <a:cubicBezTo>
                      <a:pt x="557" y="957"/>
                      <a:pt x="530" y="960"/>
                      <a:pt x="502" y="962"/>
                    </a:cubicBezTo>
                    <a:cubicBezTo>
                      <a:pt x="500" y="962"/>
                      <a:pt x="498" y="962"/>
                      <a:pt x="497" y="963"/>
                    </a:cubicBezTo>
                    <a:cubicBezTo>
                      <a:pt x="487" y="963"/>
                      <a:pt x="476" y="963"/>
                      <a:pt x="466" y="963"/>
                    </a:cubicBezTo>
                    <a:cubicBezTo>
                      <a:pt x="460" y="962"/>
                      <a:pt x="455" y="961"/>
                      <a:pt x="449" y="961"/>
                    </a:cubicBezTo>
                    <a:cubicBezTo>
                      <a:pt x="409" y="958"/>
                      <a:pt x="370" y="951"/>
                      <a:pt x="332" y="938"/>
                    </a:cubicBezTo>
                    <a:cubicBezTo>
                      <a:pt x="206" y="895"/>
                      <a:pt x="112" y="814"/>
                      <a:pt x="51" y="695"/>
                    </a:cubicBezTo>
                    <a:cubicBezTo>
                      <a:pt x="30" y="654"/>
                      <a:pt x="16" y="610"/>
                      <a:pt x="8" y="564"/>
                    </a:cubicBezTo>
                    <a:cubicBezTo>
                      <a:pt x="4" y="546"/>
                      <a:pt x="2" y="528"/>
                      <a:pt x="1" y="510"/>
                    </a:cubicBezTo>
                    <a:cubicBezTo>
                      <a:pt x="1" y="506"/>
                      <a:pt x="0" y="501"/>
                      <a:pt x="0" y="497"/>
                    </a:cubicBezTo>
                    <a:cubicBezTo>
                      <a:pt x="0" y="486"/>
                      <a:pt x="0" y="475"/>
                      <a:pt x="0" y="465"/>
                    </a:cubicBezTo>
                    <a:close/>
                    <a:moveTo>
                      <a:pt x="481" y="946"/>
                    </a:moveTo>
                    <a:cubicBezTo>
                      <a:pt x="738" y="946"/>
                      <a:pt x="946" y="736"/>
                      <a:pt x="946" y="481"/>
                    </a:cubicBezTo>
                    <a:cubicBezTo>
                      <a:pt x="947" y="228"/>
                      <a:pt x="740" y="17"/>
                      <a:pt x="482" y="17"/>
                    </a:cubicBezTo>
                    <a:cubicBezTo>
                      <a:pt x="226" y="16"/>
                      <a:pt x="17" y="225"/>
                      <a:pt x="17" y="480"/>
                    </a:cubicBezTo>
                    <a:cubicBezTo>
                      <a:pt x="16" y="736"/>
                      <a:pt x="225" y="945"/>
                      <a:pt x="481" y="946"/>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26" name="Freeform 42">
                <a:extLst>
                  <a:ext uri="{FF2B5EF4-FFF2-40B4-BE49-F238E27FC236}">
                    <a16:creationId xmlns:a16="http://schemas.microsoft.com/office/drawing/2014/main" id="{23AA2149-2C7A-434E-8E58-7FF8833789C6}"/>
                  </a:ext>
                </a:extLst>
              </p:cNvPr>
              <p:cNvSpPr>
                <a:spLocks noEditPoints="1"/>
              </p:cNvSpPr>
              <p:nvPr/>
            </p:nvSpPr>
            <p:spPr bwMode="auto">
              <a:xfrm>
                <a:off x="2986668" y="20928842"/>
                <a:ext cx="4978486" cy="4970622"/>
              </a:xfrm>
              <a:custGeom>
                <a:avLst/>
                <a:gdLst>
                  <a:gd name="T0" fmla="*/ 711 w 711"/>
                  <a:gd name="T1" fmla="*/ 356 h 711"/>
                  <a:gd name="T2" fmla="*/ 355 w 711"/>
                  <a:gd name="T3" fmla="*/ 711 h 711"/>
                  <a:gd name="T4" fmla="*/ 0 w 711"/>
                  <a:gd name="T5" fmla="*/ 357 h 711"/>
                  <a:gd name="T6" fmla="*/ 354 w 711"/>
                  <a:gd name="T7" fmla="*/ 1 h 711"/>
                  <a:gd name="T8" fmla="*/ 711 w 711"/>
                  <a:gd name="T9" fmla="*/ 356 h 711"/>
                  <a:gd name="T10" fmla="*/ 355 w 711"/>
                  <a:gd name="T11" fmla="*/ 700 h 711"/>
                  <a:gd name="T12" fmla="*/ 700 w 711"/>
                  <a:gd name="T13" fmla="*/ 356 h 711"/>
                  <a:gd name="T14" fmla="*/ 355 w 711"/>
                  <a:gd name="T15" fmla="*/ 12 h 711"/>
                  <a:gd name="T16" fmla="*/ 11 w 711"/>
                  <a:gd name="T17" fmla="*/ 356 h 711"/>
                  <a:gd name="T18" fmla="*/ 355 w 711"/>
                  <a:gd name="T19" fmla="*/ 700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1" h="711">
                    <a:moveTo>
                      <a:pt x="711" y="356"/>
                    </a:moveTo>
                    <a:cubicBezTo>
                      <a:pt x="711" y="552"/>
                      <a:pt x="551" y="711"/>
                      <a:pt x="355" y="711"/>
                    </a:cubicBezTo>
                    <a:cubicBezTo>
                      <a:pt x="159" y="711"/>
                      <a:pt x="1" y="551"/>
                      <a:pt x="0" y="357"/>
                    </a:cubicBezTo>
                    <a:cubicBezTo>
                      <a:pt x="0" y="162"/>
                      <a:pt x="158" y="2"/>
                      <a:pt x="354" y="1"/>
                    </a:cubicBezTo>
                    <a:cubicBezTo>
                      <a:pt x="551" y="0"/>
                      <a:pt x="711" y="159"/>
                      <a:pt x="711" y="356"/>
                    </a:cubicBezTo>
                    <a:close/>
                    <a:moveTo>
                      <a:pt x="355" y="700"/>
                    </a:moveTo>
                    <a:cubicBezTo>
                      <a:pt x="545" y="701"/>
                      <a:pt x="700" y="546"/>
                      <a:pt x="700" y="356"/>
                    </a:cubicBezTo>
                    <a:cubicBezTo>
                      <a:pt x="700" y="166"/>
                      <a:pt x="545" y="12"/>
                      <a:pt x="355" y="12"/>
                    </a:cubicBezTo>
                    <a:cubicBezTo>
                      <a:pt x="166" y="12"/>
                      <a:pt x="11" y="166"/>
                      <a:pt x="11" y="356"/>
                    </a:cubicBezTo>
                    <a:cubicBezTo>
                      <a:pt x="11" y="545"/>
                      <a:pt x="166" y="700"/>
                      <a:pt x="355" y="70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27" name="Freeform 43">
                <a:extLst>
                  <a:ext uri="{FF2B5EF4-FFF2-40B4-BE49-F238E27FC236}">
                    <a16:creationId xmlns:a16="http://schemas.microsoft.com/office/drawing/2014/main" id="{DADC64E0-1756-4B00-B739-1AE2D64609EB}"/>
                  </a:ext>
                </a:extLst>
              </p:cNvPr>
              <p:cNvSpPr>
                <a:spLocks noEditPoints="1"/>
              </p:cNvSpPr>
              <p:nvPr/>
            </p:nvSpPr>
            <p:spPr bwMode="auto">
              <a:xfrm>
                <a:off x="7508990" y="21424332"/>
                <a:ext cx="550543" cy="660652"/>
              </a:xfrm>
              <a:custGeom>
                <a:avLst/>
                <a:gdLst>
                  <a:gd name="T0" fmla="*/ 37 w 79"/>
                  <a:gd name="T1" fmla="*/ 41 h 94"/>
                  <a:gd name="T2" fmla="*/ 21 w 79"/>
                  <a:gd name="T3" fmla="*/ 55 h 94"/>
                  <a:gd name="T4" fmla="*/ 19 w 79"/>
                  <a:gd name="T5" fmla="*/ 62 h 94"/>
                  <a:gd name="T6" fmla="*/ 20 w 79"/>
                  <a:gd name="T7" fmla="*/ 66 h 94"/>
                  <a:gd name="T8" fmla="*/ 0 w 79"/>
                  <a:gd name="T9" fmla="*/ 40 h 94"/>
                  <a:gd name="T10" fmla="*/ 3 w 79"/>
                  <a:gd name="T11" fmla="*/ 42 h 94"/>
                  <a:gd name="T12" fmla="*/ 12 w 79"/>
                  <a:gd name="T13" fmla="*/ 42 h 94"/>
                  <a:gd name="T14" fmla="*/ 48 w 79"/>
                  <a:gd name="T15" fmla="*/ 12 h 94"/>
                  <a:gd name="T16" fmla="*/ 50 w 79"/>
                  <a:gd name="T17" fmla="*/ 2 h 94"/>
                  <a:gd name="T18" fmla="*/ 50 w 79"/>
                  <a:gd name="T19" fmla="*/ 0 h 94"/>
                  <a:gd name="T20" fmla="*/ 52 w 79"/>
                  <a:gd name="T21" fmla="*/ 2 h 94"/>
                  <a:gd name="T22" fmla="*/ 70 w 79"/>
                  <a:gd name="T23" fmla="*/ 26 h 94"/>
                  <a:gd name="T24" fmla="*/ 77 w 79"/>
                  <a:gd name="T25" fmla="*/ 40 h 94"/>
                  <a:gd name="T26" fmla="*/ 75 w 79"/>
                  <a:gd name="T27" fmla="*/ 54 h 94"/>
                  <a:gd name="T28" fmla="*/ 57 w 79"/>
                  <a:gd name="T29" fmla="*/ 59 h 94"/>
                  <a:gd name="T30" fmla="*/ 50 w 79"/>
                  <a:gd name="T31" fmla="*/ 56 h 94"/>
                  <a:gd name="T32" fmla="*/ 40 w 79"/>
                  <a:gd name="T33" fmla="*/ 94 h 94"/>
                  <a:gd name="T34" fmla="*/ 38 w 79"/>
                  <a:gd name="T35" fmla="*/ 92 h 94"/>
                  <a:gd name="T36" fmla="*/ 31 w 79"/>
                  <a:gd name="T37" fmla="*/ 82 h 94"/>
                  <a:gd name="T38" fmla="*/ 29 w 79"/>
                  <a:gd name="T39" fmla="*/ 75 h 94"/>
                  <a:gd name="T40" fmla="*/ 38 w 79"/>
                  <a:gd name="T41" fmla="*/ 47 h 94"/>
                  <a:gd name="T42" fmla="*/ 37 w 79"/>
                  <a:gd name="T43" fmla="*/ 41 h 94"/>
                  <a:gd name="T44" fmla="*/ 40 w 79"/>
                  <a:gd name="T45" fmla="*/ 39 h 94"/>
                  <a:gd name="T46" fmla="*/ 45 w 79"/>
                  <a:gd name="T47" fmla="*/ 45 h 94"/>
                  <a:gd name="T48" fmla="*/ 61 w 79"/>
                  <a:gd name="T49" fmla="*/ 45 h 94"/>
                  <a:gd name="T50" fmla="*/ 65 w 79"/>
                  <a:gd name="T51" fmla="*/ 43 h 94"/>
                  <a:gd name="T52" fmla="*/ 65 w 79"/>
                  <a:gd name="T53" fmla="*/ 24 h 94"/>
                  <a:gd name="T54" fmla="*/ 59 w 79"/>
                  <a:gd name="T55" fmla="*/ 24 h 94"/>
                  <a:gd name="T56" fmla="*/ 45 w 79"/>
                  <a:gd name="T57" fmla="*/ 35 h 94"/>
                  <a:gd name="T58" fmla="*/ 40 w 79"/>
                  <a:gd name="T59" fmla="*/ 3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9" h="94">
                    <a:moveTo>
                      <a:pt x="37" y="41"/>
                    </a:moveTo>
                    <a:cubicBezTo>
                      <a:pt x="32" y="46"/>
                      <a:pt x="26" y="50"/>
                      <a:pt x="21" y="55"/>
                    </a:cubicBezTo>
                    <a:cubicBezTo>
                      <a:pt x="18" y="57"/>
                      <a:pt x="18" y="60"/>
                      <a:pt x="19" y="62"/>
                    </a:cubicBezTo>
                    <a:cubicBezTo>
                      <a:pt x="20" y="64"/>
                      <a:pt x="20" y="65"/>
                      <a:pt x="20" y="66"/>
                    </a:cubicBezTo>
                    <a:cubicBezTo>
                      <a:pt x="17" y="65"/>
                      <a:pt x="3" y="47"/>
                      <a:pt x="0" y="40"/>
                    </a:cubicBezTo>
                    <a:cubicBezTo>
                      <a:pt x="2" y="41"/>
                      <a:pt x="2" y="41"/>
                      <a:pt x="3" y="42"/>
                    </a:cubicBezTo>
                    <a:cubicBezTo>
                      <a:pt x="7" y="44"/>
                      <a:pt x="9" y="44"/>
                      <a:pt x="12" y="42"/>
                    </a:cubicBezTo>
                    <a:cubicBezTo>
                      <a:pt x="24" y="32"/>
                      <a:pt x="36" y="22"/>
                      <a:pt x="48" y="12"/>
                    </a:cubicBezTo>
                    <a:cubicBezTo>
                      <a:pt x="52" y="9"/>
                      <a:pt x="52" y="7"/>
                      <a:pt x="50" y="2"/>
                    </a:cubicBezTo>
                    <a:cubicBezTo>
                      <a:pt x="50" y="1"/>
                      <a:pt x="50" y="1"/>
                      <a:pt x="50" y="0"/>
                    </a:cubicBezTo>
                    <a:cubicBezTo>
                      <a:pt x="51" y="1"/>
                      <a:pt x="52" y="1"/>
                      <a:pt x="52" y="2"/>
                    </a:cubicBezTo>
                    <a:cubicBezTo>
                      <a:pt x="58" y="10"/>
                      <a:pt x="64" y="18"/>
                      <a:pt x="70" y="26"/>
                    </a:cubicBezTo>
                    <a:cubicBezTo>
                      <a:pt x="73" y="30"/>
                      <a:pt x="75" y="35"/>
                      <a:pt x="77" y="40"/>
                    </a:cubicBezTo>
                    <a:cubicBezTo>
                      <a:pt x="79" y="45"/>
                      <a:pt x="79" y="50"/>
                      <a:pt x="75" y="54"/>
                    </a:cubicBezTo>
                    <a:cubicBezTo>
                      <a:pt x="71" y="60"/>
                      <a:pt x="64" y="62"/>
                      <a:pt x="57" y="59"/>
                    </a:cubicBezTo>
                    <a:cubicBezTo>
                      <a:pt x="55" y="58"/>
                      <a:pt x="53" y="57"/>
                      <a:pt x="50" y="56"/>
                    </a:cubicBezTo>
                    <a:cubicBezTo>
                      <a:pt x="47" y="69"/>
                      <a:pt x="42" y="81"/>
                      <a:pt x="40" y="94"/>
                    </a:cubicBezTo>
                    <a:cubicBezTo>
                      <a:pt x="40" y="94"/>
                      <a:pt x="39" y="93"/>
                      <a:pt x="38" y="92"/>
                    </a:cubicBezTo>
                    <a:cubicBezTo>
                      <a:pt x="36" y="89"/>
                      <a:pt x="33" y="85"/>
                      <a:pt x="31" y="82"/>
                    </a:cubicBezTo>
                    <a:cubicBezTo>
                      <a:pt x="29" y="80"/>
                      <a:pt x="29" y="78"/>
                      <a:pt x="29" y="75"/>
                    </a:cubicBezTo>
                    <a:cubicBezTo>
                      <a:pt x="33" y="66"/>
                      <a:pt x="36" y="56"/>
                      <a:pt x="38" y="47"/>
                    </a:cubicBezTo>
                    <a:cubicBezTo>
                      <a:pt x="39" y="45"/>
                      <a:pt x="40" y="43"/>
                      <a:pt x="37" y="41"/>
                    </a:cubicBezTo>
                    <a:close/>
                    <a:moveTo>
                      <a:pt x="40" y="39"/>
                    </a:moveTo>
                    <a:cubicBezTo>
                      <a:pt x="42" y="41"/>
                      <a:pt x="43" y="43"/>
                      <a:pt x="45" y="45"/>
                    </a:cubicBezTo>
                    <a:cubicBezTo>
                      <a:pt x="50" y="50"/>
                      <a:pt x="55" y="50"/>
                      <a:pt x="61" y="45"/>
                    </a:cubicBezTo>
                    <a:cubicBezTo>
                      <a:pt x="63" y="45"/>
                      <a:pt x="64" y="44"/>
                      <a:pt x="65" y="43"/>
                    </a:cubicBezTo>
                    <a:cubicBezTo>
                      <a:pt x="71" y="37"/>
                      <a:pt x="71" y="31"/>
                      <a:pt x="65" y="24"/>
                    </a:cubicBezTo>
                    <a:cubicBezTo>
                      <a:pt x="63" y="22"/>
                      <a:pt x="62" y="21"/>
                      <a:pt x="59" y="24"/>
                    </a:cubicBezTo>
                    <a:cubicBezTo>
                      <a:pt x="54" y="27"/>
                      <a:pt x="50" y="31"/>
                      <a:pt x="45" y="35"/>
                    </a:cubicBezTo>
                    <a:cubicBezTo>
                      <a:pt x="44" y="36"/>
                      <a:pt x="42" y="38"/>
                      <a:pt x="40" y="39"/>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28" name="Freeform 44">
                <a:extLst>
                  <a:ext uri="{FF2B5EF4-FFF2-40B4-BE49-F238E27FC236}">
                    <a16:creationId xmlns:a16="http://schemas.microsoft.com/office/drawing/2014/main" id="{02AD4B8E-9C4D-4F37-AAC6-126B7F819AAC}"/>
                  </a:ext>
                </a:extLst>
              </p:cNvPr>
              <p:cNvSpPr>
                <a:spLocks/>
              </p:cNvSpPr>
              <p:nvPr/>
            </p:nvSpPr>
            <p:spPr bwMode="auto">
              <a:xfrm>
                <a:off x="2373206" y="22674853"/>
                <a:ext cx="526949" cy="566274"/>
              </a:xfrm>
              <a:custGeom>
                <a:avLst/>
                <a:gdLst>
                  <a:gd name="T0" fmla="*/ 0 w 76"/>
                  <a:gd name="T1" fmla="*/ 68 h 80"/>
                  <a:gd name="T2" fmla="*/ 5 w 76"/>
                  <a:gd name="T3" fmla="*/ 36 h 80"/>
                  <a:gd name="T4" fmla="*/ 7 w 76"/>
                  <a:gd name="T5" fmla="*/ 36 h 80"/>
                  <a:gd name="T6" fmla="*/ 7 w 76"/>
                  <a:gd name="T7" fmla="*/ 39 h 80"/>
                  <a:gd name="T8" fmla="*/ 13 w 76"/>
                  <a:gd name="T9" fmla="*/ 46 h 80"/>
                  <a:gd name="T10" fmla="*/ 35 w 76"/>
                  <a:gd name="T11" fmla="*/ 50 h 80"/>
                  <a:gd name="T12" fmla="*/ 33 w 76"/>
                  <a:gd name="T13" fmla="*/ 47 h 80"/>
                  <a:gd name="T14" fmla="*/ 18 w 76"/>
                  <a:gd name="T15" fmla="*/ 24 h 80"/>
                  <a:gd name="T16" fmla="*/ 17 w 76"/>
                  <a:gd name="T17" fmla="*/ 22 h 80"/>
                  <a:gd name="T18" fmla="*/ 10 w 76"/>
                  <a:gd name="T19" fmla="*/ 23 h 80"/>
                  <a:gd name="T20" fmla="*/ 8 w 76"/>
                  <a:gd name="T21" fmla="*/ 29 h 80"/>
                  <a:gd name="T22" fmla="*/ 12 w 76"/>
                  <a:gd name="T23" fmla="*/ 0 h 80"/>
                  <a:gd name="T24" fmla="*/ 13 w 76"/>
                  <a:gd name="T25" fmla="*/ 1 h 80"/>
                  <a:gd name="T26" fmla="*/ 19 w 76"/>
                  <a:gd name="T27" fmla="*/ 19 h 80"/>
                  <a:gd name="T28" fmla="*/ 29 w 76"/>
                  <a:gd name="T29" fmla="*/ 35 h 80"/>
                  <a:gd name="T30" fmla="*/ 33 w 76"/>
                  <a:gd name="T31" fmla="*/ 34 h 80"/>
                  <a:gd name="T32" fmla="*/ 69 w 76"/>
                  <a:gd name="T33" fmla="*/ 13 h 80"/>
                  <a:gd name="T34" fmla="*/ 75 w 76"/>
                  <a:gd name="T35" fmla="*/ 8 h 80"/>
                  <a:gd name="T36" fmla="*/ 74 w 76"/>
                  <a:gd name="T37" fmla="*/ 18 h 80"/>
                  <a:gd name="T38" fmla="*/ 72 w 76"/>
                  <a:gd name="T39" fmla="*/ 30 h 80"/>
                  <a:gd name="T40" fmla="*/ 70 w 76"/>
                  <a:gd name="T41" fmla="*/ 40 h 80"/>
                  <a:gd name="T42" fmla="*/ 69 w 76"/>
                  <a:gd name="T43" fmla="*/ 40 h 80"/>
                  <a:gd name="T44" fmla="*/ 68 w 76"/>
                  <a:gd name="T45" fmla="*/ 32 h 80"/>
                  <a:gd name="T46" fmla="*/ 64 w 76"/>
                  <a:gd name="T47" fmla="*/ 33 h 80"/>
                  <a:gd name="T48" fmla="*/ 39 w 76"/>
                  <a:gd name="T49" fmla="*/ 48 h 80"/>
                  <a:gd name="T50" fmla="*/ 42 w 76"/>
                  <a:gd name="T51" fmla="*/ 51 h 80"/>
                  <a:gd name="T52" fmla="*/ 60 w 76"/>
                  <a:gd name="T53" fmla="*/ 55 h 80"/>
                  <a:gd name="T54" fmla="*/ 66 w 76"/>
                  <a:gd name="T55" fmla="*/ 51 h 80"/>
                  <a:gd name="T56" fmla="*/ 68 w 76"/>
                  <a:gd name="T57" fmla="*/ 48 h 80"/>
                  <a:gd name="T58" fmla="*/ 63 w 76"/>
                  <a:gd name="T59" fmla="*/ 80 h 80"/>
                  <a:gd name="T60" fmla="*/ 62 w 76"/>
                  <a:gd name="T61" fmla="*/ 80 h 80"/>
                  <a:gd name="T62" fmla="*/ 62 w 76"/>
                  <a:gd name="T63" fmla="*/ 77 h 80"/>
                  <a:gd name="T64" fmla="*/ 55 w 76"/>
                  <a:gd name="T65" fmla="*/ 70 h 80"/>
                  <a:gd name="T66" fmla="*/ 11 w 76"/>
                  <a:gd name="T67" fmla="*/ 62 h 80"/>
                  <a:gd name="T68" fmla="*/ 3 w 76"/>
                  <a:gd name="T69" fmla="*/ 66 h 80"/>
                  <a:gd name="T70" fmla="*/ 1 w 76"/>
                  <a:gd name="T71" fmla="*/ 68 h 80"/>
                  <a:gd name="T72" fmla="*/ 0 w 76"/>
                  <a:gd name="T7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80">
                    <a:moveTo>
                      <a:pt x="0" y="68"/>
                    </a:moveTo>
                    <a:cubicBezTo>
                      <a:pt x="2" y="57"/>
                      <a:pt x="4" y="47"/>
                      <a:pt x="5" y="36"/>
                    </a:cubicBezTo>
                    <a:cubicBezTo>
                      <a:pt x="6" y="36"/>
                      <a:pt x="6" y="36"/>
                      <a:pt x="7" y="36"/>
                    </a:cubicBezTo>
                    <a:cubicBezTo>
                      <a:pt x="7" y="37"/>
                      <a:pt x="7" y="38"/>
                      <a:pt x="7" y="39"/>
                    </a:cubicBezTo>
                    <a:cubicBezTo>
                      <a:pt x="8" y="43"/>
                      <a:pt x="9" y="45"/>
                      <a:pt x="13" y="46"/>
                    </a:cubicBezTo>
                    <a:cubicBezTo>
                      <a:pt x="20" y="48"/>
                      <a:pt x="27" y="49"/>
                      <a:pt x="35" y="50"/>
                    </a:cubicBezTo>
                    <a:cubicBezTo>
                      <a:pt x="34" y="49"/>
                      <a:pt x="34" y="48"/>
                      <a:pt x="33" y="47"/>
                    </a:cubicBezTo>
                    <a:cubicBezTo>
                      <a:pt x="28" y="39"/>
                      <a:pt x="23" y="32"/>
                      <a:pt x="18" y="24"/>
                    </a:cubicBezTo>
                    <a:cubicBezTo>
                      <a:pt x="18" y="24"/>
                      <a:pt x="17" y="23"/>
                      <a:pt x="17" y="22"/>
                    </a:cubicBezTo>
                    <a:cubicBezTo>
                      <a:pt x="14" y="19"/>
                      <a:pt x="12" y="20"/>
                      <a:pt x="10" y="23"/>
                    </a:cubicBezTo>
                    <a:cubicBezTo>
                      <a:pt x="10" y="25"/>
                      <a:pt x="9" y="26"/>
                      <a:pt x="8" y="29"/>
                    </a:cubicBezTo>
                    <a:cubicBezTo>
                      <a:pt x="7" y="24"/>
                      <a:pt x="10" y="4"/>
                      <a:pt x="12" y="0"/>
                    </a:cubicBezTo>
                    <a:cubicBezTo>
                      <a:pt x="13" y="0"/>
                      <a:pt x="13" y="1"/>
                      <a:pt x="13" y="1"/>
                    </a:cubicBezTo>
                    <a:cubicBezTo>
                      <a:pt x="13" y="8"/>
                      <a:pt x="16" y="14"/>
                      <a:pt x="19" y="19"/>
                    </a:cubicBezTo>
                    <a:cubicBezTo>
                      <a:pt x="22" y="25"/>
                      <a:pt x="26" y="30"/>
                      <a:pt x="29" y="35"/>
                    </a:cubicBezTo>
                    <a:cubicBezTo>
                      <a:pt x="31" y="35"/>
                      <a:pt x="32" y="34"/>
                      <a:pt x="33" y="34"/>
                    </a:cubicBezTo>
                    <a:cubicBezTo>
                      <a:pt x="45" y="27"/>
                      <a:pt x="57" y="20"/>
                      <a:pt x="69" y="13"/>
                    </a:cubicBezTo>
                    <a:cubicBezTo>
                      <a:pt x="71" y="12"/>
                      <a:pt x="73" y="10"/>
                      <a:pt x="75" y="8"/>
                    </a:cubicBezTo>
                    <a:cubicBezTo>
                      <a:pt x="76" y="12"/>
                      <a:pt x="74" y="15"/>
                      <a:pt x="74" y="18"/>
                    </a:cubicBezTo>
                    <a:cubicBezTo>
                      <a:pt x="73" y="22"/>
                      <a:pt x="73" y="26"/>
                      <a:pt x="72" y="30"/>
                    </a:cubicBezTo>
                    <a:cubicBezTo>
                      <a:pt x="71" y="33"/>
                      <a:pt x="71" y="37"/>
                      <a:pt x="70" y="40"/>
                    </a:cubicBezTo>
                    <a:cubicBezTo>
                      <a:pt x="69" y="40"/>
                      <a:pt x="69" y="40"/>
                      <a:pt x="69" y="40"/>
                    </a:cubicBezTo>
                    <a:cubicBezTo>
                      <a:pt x="68" y="38"/>
                      <a:pt x="68" y="35"/>
                      <a:pt x="68" y="32"/>
                    </a:cubicBezTo>
                    <a:cubicBezTo>
                      <a:pt x="66" y="32"/>
                      <a:pt x="65" y="33"/>
                      <a:pt x="64" y="33"/>
                    </a:cubicBezTo>
                    <a:cubicBezTo>
                      <a:pt x="55" y="38"/>
                      <a:pt x="47" y="43"/>
                      <a:pt x="39" y="48"/>
                    </a:cubicBezTo>
                    <a:cubicBezTo>
                      <a:pt x="39" y="50"/>
                      <a:pt x="40" y="51"/>
                      <a:pt x="42" y="51"/>
                    </a:cubicBezTo>
                    <a:cubicBezTo>
                      <a:pt x="48" y="53"/>
                      <a:pt x="54" y="54"/>
                      <a:pt x="60" y="55"/>
                    </a:cubicBezTo>
                    <a:cubicBezTo>
                      <a:pt x="63" y="55"/>
                      <a:pt x="64" y="54"/>
                      <a:pt x="66" y="51"/>
                    </a:cubicBezTo>
                    <a:cubicBezTo>
                      <a:pt x="66" y="50"/>
                      <a:pt x="67" y="49"/>
                      <a:pt x="68" y="48"/>
                    </a:cubicBezTo>
                    <a:cubicBezTo>
                      <a:pt x="67" y="58"/>
                      <a:pt x="65" y="69"/>
                      <a:pt x="63" y="80"/>
                    </a:cubicBezTo>
                    <a:cubicBezTo>
                      <a:pt x="63" y="80"/>
                      <a:pt x="63" y="80"/>
                      <a:pt x="62" y="80"/>
                    </a:cubicBezTo>
                    <a:cubicBezTo>
                      <a:pt x="62" y="79"/>
                      <a:pt x="62" y="78"/>
                      <a:pt x="62" y="77"/>
                    </a:cubicBezTo>
                    <a:cubicBezTo>
                      <a:pt x="61" y="72"/>
                      <a:pt x="60" y="71"/>
                      <a:pt x="55" y="70"/>
                    </a:cubicBezTo>
                    <a:cubicBezTo>
                      <a:pt x="40" y="67"/>
                      <a:pt x="26" y="64"/>
                      <a:pt x="11" y="62"/>
                    </a:cubicBezTo>
                    <a:cubicBezTo>
                      <a:pt x="6" y="61"/>
                      <a:pt x="5" y="62"/>
                      <a:pt x="3" y="66"/>
                    </a:cubicBezTo>
                    <a:cubicBezTo>
                      <a:pt x="2" y="67"/>
                      <a:pt x="2" y="68"/>
                      <a:pt x="1" y="68"/>
                    </a:cubicBezTo>
                    <a:cubicBezTo>
                      <a:pt x="1" y="68"/>
                      <a:pt x="1" y="68"/>
                      <a:pt x="0" y="68"/>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29" name="Freeform 45">
                <a:extLst>
                  <a:ext uri="{FF2B5EF4-FFF2-40B4-BE49-F238E27FC236}">
                    <a16:creationId xmlns:a16="http://schemas.microsoft.com/office/drawing/2014/main" id="{F2C56637-AD32-41CD-B904-7FDE5C590999}"/>
                  </a:ext>
                </a:extLst>
              </p:cNvPr>
              <p:cNvSpPr>
                <a:spLocks/>
              </p:cNvSpPr>
              <p:nvPr/>
            </p:nvSpPr>
            <p:spPr bwMode="auto">
              <a:xfrm>
                <a:off x="6989906" y="20865924"/>
                <a:ext cx="574138" cy="613463"/>
              </a:xfrm>
              <a:custGeom>
                <a:avLst/>
                <a:gdLst>
                  <a:gd name="T0" fmla="*/ 61 w 82"/>
                  <a:gd name="T1" fmla="*/ 37 h 87"/>
                  <a:gd name="T2" fmla="*/ 42 w 82"/>
                  <a:gd name="T3" fmla="*/ 65 h 87"/>
                  <a:gd name="T4" fmla="*/ 44 w 82"/>
                  <a:gd name="T5" fmla="*/ 59 h 87"/>
                  <a:gd name="T6" fmla="*/ 37 w 82"/>
                  <a:gd name="T7" fmla="*/ 42 h 87"/>
                  <a:gd name="T8" fmla="*/ 36 w 82"/>
                  <a:gd name="T9" fmla="*/ 44 h 87"/>
                  <a:gd name="T10" fmla="*/ 24 w 82"/>
                  <a:gd name="T11" fmla="*/ 61 h 87"/>
                  <a:gd name="T12" fmla="*/ 25 w 82"/>
                  <a:gd name="T13" fmla="*/ 68 h 87"/>
                  <a:gd name="T14" fmla="*/ 54 w 82"/>
                  <a:gd name="T15" fmla="*/ 74 h 87"/>
                  <a:gd name="T16" fmla="*/ 59 w 82"/>
                  <a:gd name="T17" fmla="*/ 73 h 87"/>
                  <a:gd name="T18" fmla="*/ 45 w 82"/>
                  <a:gd name="T19" fmla="*/ 87 h 87"/>
                  <a:gd name="T20" fmla="*/ 0 w 82"/>
                  <a:gd name="T21" fmla="*/ 52 h 87"/>
                  <a:gd name="T22" fmla="*/ 4 w 82"/>
                  <a:gd name="T23" fmla="*/ 54 h 87"/>
                  <a:gd name="T24" fmla="*/ 12 w 82"/>
                  <a:gd name="T25" fmla="*/ 51 h 87"/>
                  <a:gd name="T26" fmla="*/ 39 w 82"/>
                  <a:gd name="T27" fmla="*/ 12 h 87"/>
                  <a:gd name="T28" fmla="*/ 39 w 82"/>
                  <a:gd name="T29" fmla="*/ 3 h 87"/>
                  <a:gd name="T30" fmla="*/ 37 w 82"/>
                  <a:gd name="T31" fmla="*/ 0 h 87"/>
                  <a:gd name="T32" fmla="*/ 82 w 82"/>
                  <a:gd name="T33" fmla="*/ 33 h 87"/>
                  <a:gd name="T34" fmla="*/ 70 w 82"/>
                  <a:gd name="T35" fmla="*/ 48 h 87"/>
                  <a:gd name="T36" fmla="*/ 70 w 82"/>
                  <a:gd name="T37" fmla="*/ 46 h 87"/>
                  <a:gd name="T38" fmla="*/ 65 w 82"/>
                  <a:gd name="T39" fmla="*/ 24 h 87"/>
                  <a:gd name="T40" fmla="*/ 58 w 82"/>
                  <a:gd name="T41" fmla="*/ 19 h 87"/>
                  <a:gd name="T42" fmla="*/ 53 w 82"/>
                  <a:gd name="T43" fmla="*/ 20 h 87"/>
                  <a:gd name="T44" fmla="*/ 41 w 82"/>
                  <a:gd name="T45" fmla="*/ 36 h 87"/>
                  <a:gd name="T46" fmla="*/ 40 w 82"/>
                  <a:gd name="T47" fmla="*/ 39 h 87"/>
                  <a:gd name="T48" fmla="*/ 51 w 82"/>
                  <a:gd name="T49" fmla="*/ 43 h 87"/>
                  <a:gd name="T50" fmla="*/ 61 w 82"/>
                  <a:gd name="T51" fmla="*/ 3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87">
                    <a:moveTo>
                      <a:pt x="61" y="37"/>
                    </a:moveTo>
                    <a:cubicBezTo>
                      <a:pt x="60" y="41"/>
                      <a:pt x="46" y="62"/>
                      <a:pt x="42" y="65"/>
                    </a:cubicBezTo>
                    <a:cubicBezTo>
                      <a:pt x="43" y="62"/>
                      <a:pt x="43" y="60"/>
                      <a:pt x="44" y="59"/>
                    </a:cubicBezTo>
                    <a:cubicBezTo>
                      <a:pt x="46" y="52"/>
                      <a:pt x="44" y="46"/>
                      <a:pt x="37" y="42"/>
                    </a:cubicBezTo>
                    <a:cubicBezTo>
                      <a:pt x="37" y="42"/>
                      <a:pt x="36" y="43"/>
                      <a:pt x="36" y="44"/>
                    </a:cubicBezTo>
                    <a:cubicBezTo>
                      <a:pt x="32" y="50"/>
                      <a:pt x="28" y="55"/>
                      <a:pt x="24" y="61"/>
                    </a:cubicBezTo>
                    <a:cubicBezTo>
                      <a:pt x="22" y="64"/>
                      <a:pt x="22" y="66"/>
                      <a:pt x="25" y="68"/>
                    </a:cubicBezTo>
                    <a:cubicBezTo>
                      <a:pt x="33" y="76"/>
                      <a:pt x="42" y="80"/>
                      <a:pt x="54" y="74"/>
                    </a:cubicBezTo>
                    <a:cubicBezTo>
                      <a:pt x="56" y="73"/>
                      <a:pt x="56" y="73"/>
                      <a:pt x="59" y="73"/>
                    </a:cubicBezTo>
                    <a:cubicBezTo>
                      <a:pt x="57" y="76"/>
                      <a:pt x="50" y="84"/>
                      <a:pt x="45" y="87"/>
                    </a:cubicBezTo>
                    <a:cubicBezTo>
                      <a:pt x="36" y="82"/>
                      <a:pt x="2" y="56"/>
                      <a:pt x="0" y="52"/>
                    </a:cubicBezTo>
                    <a:cubicBezTo>
                      <a:pt x="2" y="53"/>
                      <a:pt x="3" y="53"/>
                      <a:pt x="4" y="54"/>
                    </a:cubicBezTo>
                    <a:cubicBezTo>
                      <a:pt x="8" y="55"/>
                      <a:pt x="10" y="54"/>
                      <a:pt x="12" y="51"/>
                    </a:cubicBezTo>
                    <a:cubicBezTo>
                      <a:pt x="21" y="38"/>
                      <a:pt x="30" y="25"/>
                      <a:pt x="39" y="12"/>
                    </a:cubicBezTo>
                    <a:cubicBezTo>
                      <a:pt x="42" y="8"/>
                      <a:pt x="41" y="6"/>
                      <a:pt x="39" y="3"/>
                    </a:cubicBezTo>
                    <a:cubicBezTo>
                      <a:pt x="38" y="2"/>
                      <a:pt x="38" y="1"/>
                      <a:pt x="37" y="0"/>
                    </a:cubicBezTo>
                    <a:cubicBezTo>
                      <a:pt x="40" y="1"/>
                      <a:pt x="76" y="27"/>
                      <a:pt x="82" y="33"/>
                    </a:cubicBezTo>
                    <a:cubicBezTo>
                      <a:pt x="79" y="38"/>
                      <a:pt x="73" y="46"/>
                      <a:pt x="70" y="48"/>
                    </a:cubicBezTo>
                    <a:cubicBezTo>
                      <a:pt x="70" y="47"/>
                      <a:pt x="70" y="46"/>
                      <a:pt x="70" y="46"/>
                    </a:cubicBezTo>
                    <a:cubicBezTo>
                      <a:pt x="74" y="36"/>
                      <a:pt x="72" y="30"/>
                      <a:pt x="65" y="24"/>
                    </a:cubicBezTo>
                    <a:cubicBezTo>
                      <a:pt x="63" y="22"/>
                      <a:pt x="61" y="20"/>
                      <a:pt x="58" y="19"/>
                    </a:cubicBezTo>
                    <a:cubicBezTo>
                      <a:pt x="56" y="17"/>
                      <a:pt x="54" y="18"/>
                      <a:pt x="53" y="20"/>
                    </a:cubicBezTo>
                    <a:cubicBezTo>
                      <a:pt x="49" y="25"/>
                      <a:pt x="45" y="30"/>
                      <a:pt x="41" y="36"/>
                    </a:cubicBezTo>
                    <a:cubicBezTo>
                      <a:pt x="41" y="37"/>
                      <a:pt x="40" y="38"/>
                      <a:pt x="40" y="39"/>
                    </a:cubicBezTo>
                    <a:cubicBezTo>
                      <a:pt x="43" y="42"/>
                      <a:pt x="46" y="44"/>
                      <a:pt x="51" y="43"/>
                    </a:cubicBezTo>
                    <a:cubicBezTo>
                      <a:pt x="54" y="42"/>
                      <a:pt x="58" y="39"/>
                      <a:pt x="61" y="3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0" name="Freeform 46">
                <a:extLst>
                  <a:ext uri="{FF2B5EF4-FFF2-40B4-BE49-F238E27FC236}">
                    <a16:creationId xmlns:a16="http://schemas.microsoft.com/office/drawing/2014/main" id="{F032975D-CF69-4B09-BA05-72D320787553}"/>
                  </a:ext>
                </a:extLst>
              </p:cNvPr>
              <p:cNvSpPr>
                <a:spLocks/>
              </p:cNvSpPr>
              <p:nvPr/>
            </p:nvSpPr>
            <p:spPr bwMode="auto">
              <a:xfrm>
                <a:off x="2373206" y="23555723"/>
                <a:ext cx="495489" cy="471895"/>
              </a:xfrm>
              <a:custGeom>
                <a:avLst/>
                <a:gdLst>
                  <a:gd name="T0" fmla="*/ 49 w 71"/>
                  <a:gd name="T1" fmla="*/ 20 h 68"/>
                  <a:gd name="T2" fmla="*/ 37 w 71"/>
                  <a:gd name="T3" fmla="*/ 29 h 68"/>
                  <a:gd name="T4" fmla="*/ 38 w 71"/>
                  <a:gd name="T5" fmla="*/ 39 h 68"/>
                  <a:gd name="T6" fmla="*/ 44 w 71"/>
                  <a:gd name="T7" fmla="*/ 38 h 68"/>
                  <a:gd name="T8" fmla="*/ 60 w 71"/>
                  <a:gd name="T9" fmla="*/ 36 h 68"/>
                  <a:gd name="T10" fmla="*/ 65 w 71"/>
                  <a:gd name="T11" fmla="*/ 30 h 68"/>
                  <a:gd name="T12" fmla="*/ 48 w 71"/>
                  <a:gd name="T13" fmla="*/ 4 h 68"/>
                  <a:gd name="T14" fmla="*/ 44 w 71"/>
                  <a:gd name="T15" fmla="*/ 0 h 68"/>
                  <a:gd name="T16" fmla="*/ 63 w 71"/>
                  <a:gd name="T17" fmla="*/ 1 h 68"/>
                  <a:gd name="T18" fmla="*/ 70 w 71"/>
                  <a:gd name="T19" fmla="*/ 59 h 68"/>
                  <a:gd name="T20" fmla="*/ 68 w 71"/>
                  <a:gd name="T21" fmla="*/ 55 h 68"/>
                  <a:gd name="T22" fmla="*/ 62 w 71"/>
                  <a:gd name="T23" fmla="*/ 51 h 68"/>
                  <a:gd name="T24" fmla="*/ 16 w 71"/>
                  <a:gd name="T25" fmla="*/ 58 h 68"/>
                  <a:gd name="T26" fmla="*/ 9 w 71"/>
                  <a:gd name="T27" fmla="*/ 65 h 68"/>
                  <a:gd name="T28" fmla="*/ 9 w 71"/>
                  <a:gd name="T29" fmla="*/ 68 h 68"/>
                  <a:gd name="T30" fmla="*/ 1 w 71"/>
                  <a:gd name="T31" fmla="*/ 11 h 68"/>
                  <a:gd name="T32" fmla="*/ 18 w 71"/>
                  <a:gd name="T33" fmla="*/ 9 h 68"/>
                  <a:gd name="T34" fmla="*/ 19 w 71"/>
                  <a:gd name="T35" fmla="*/ 10 h 68"/>
                  <a:gd name="T36" fmla="*/ 17 w 71"/>
                  <a:gd name="T37" fmla="*/ 11 h 68"/>
                  <a:gd name="T38" fmla="*/ 6 w 71"/>
                  <a:gd name="T39" fmla="*/ 30 h 68"/>
                  <a:gd name="T40" fmla="*/ 7 w 71"/>
                  <a:gd name="T41" fmla="*/ 38 h 68"/>
                  <a:gd name="T42" fmla="*/ 13 w 71"/>
                  <a:gd name="T43" fmla="*/ 42 h 68"/>
                  <a:gd name="T44" fmla="*/ 33 w 71"/>
                  <a:gd name="T45" fmla="*/ 39 h 68"/>
                  <a:gd name="T46" fmla="*/ 29 w 71"/>
                  <a:gd name="T47" fmla="*/ 28 h 68"/>
                  <a:gd name="T48" fmla="*/ 18 w 71"/>
                  <a:gd name="T49" fmla="*/ 24 h 68"/>
                  <a:gd name="T50" fmla="*/ 19 w 71"/>
                  <a:gd name="T51" fmla="*/ 22 h 68"/>
                  <a:gd name="T52" fmla="*/ 49 w 71"/>
                  <a:gd name="T53" fmla="*/ 18 h 68"/>
                  <a:gd name="T54" fmla="*/ 49 w 71"/>
                  <a:gd name="T55" fmla="*/ 2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1" h="68">
                    <a:moveTo>
                      <a:pt x="49" y="20"/>
                    </a:moveTo>
                    <a:cubicBezTo>
                      <a:pt x="44" y="22"/>
                      <a:pt x="39" y="24"/>
                      <a:pt x="37" y="29"/>
                    </a:cubicBezTo>
                    <a:cubicBezTo>
                      <a:pt x="36" y="32"/>
                      <a:pt x="36" y="35"/>
                      <a:pt x="38" y="39"/>
                    </a:cubicBezTo>
                    <a:cubicBezTo>
                      <a:pt x="40" y="38"/>
                      <a:pt x="42" y="38"/>
                      <a:pt x="44" y="38"/>
                    </a:cubicBezTo>
                    <a:cubicBezTo>
                      <a:pt x="49" y="37"/>
                      <a:pt x="54" y="36"/>
                      <a:pt x="60" y="36"/>
                    </a:cubicBezTo>
                    <a:cubicBezTo>
                      <a:pt x="63" y="35"/>
                      <a:pt x="64" y="34"/>
                      <a:pt x="65" y="30"/>
                    </a:cubicBezTo>
                    <a:cubicBezTo>
                      <a:pt x="65" y="18"/>
                      <a:pt x="59" y="8"/>
                      <a:pt x="48" y="4"/>
                    </a:cubicBezTo>
                    <a:cubicBezTo>
                      <a:pt x="47" y="3"/>
                      <a:pt x="45" y="3"/>
                      <a:pt x="44" y="0"/>
                    </a:cubicBezTo>
                    <a:cubicBezTo>
                      <a:pt x="51" y="0"/>
                      <a:pt x="57" y="1"/>
                      <a:pt x="63" y="1"/>
                    </a:cubicBezTo>
                    <a:cubicBezTo>
                      <a:pt x="65" y="5"/>
                      <a:pt x="71" y="54"/>
                      <a:pt x="70" y="59"/>
                    </a:cubicBezTo>
                    <a:cubicBezTo>
                      <a:pt x="69" y="57"/>
                      <a:pt x="69" y="56"/>
                      <a:pt x="68" y="55"/>
                    </a:cubicBezTo>
                    <a:cubicBezTo>
                      <a:pt x="67" y="52"/>
                      <a:pt x="65" y="51"/>
                      <a:pt x="62" y="51"/>
                    </a:cubicBezTo>
                    <a:cubicBezTo>
                      <a:pt x="46" y="53"/>
                      <a:pt x="31" y="55"/>
                      <a:pt x="16" y="58"/>
                    </a:cubicBezTo>
                    <a:cubicBezTo>
                      <a:pt x="12" y="58"/>
                      <a:pt x="10" y="60"/>
                      <a:pt x="9" y="65"/>
                    </a:cubicBezTo>
                    <a:cubicBezTo>
                      <a:pt x="9" y="66"/>
                      <a:pt x="9" y="67"/>
                      <a:pt x="9" y="68"/>
                    </a:cubicBezTo>
                    <a:cubicBezTo>
                      <a:pt x="7" y="65"/>
                      <a:pt x="0" y="17"/>
                      <a:pt x="1" y="11"/>
                    </a:cubicBezTo>
                    <a:cubicBezTo>
                      <a:pt x="7" y="10"/>
                      <a:pt x="12" y="9"/>
                      <a:pt x="18" y="9"/>
                    </a:cubicBezTo>
                    <a:cubicBezTo>
                      <a:pt x="18" y="9"/>
                      <a:pt x="19" y="9"/>
                      <a:pt x="19" y="10"/>
                    </a:cubicBezTo>
                    <a:cubicBezTo>
                      <a:pt x="18" y="10"/>
                      <a:pt x="18" y="11"/>
                      <a:pt x="17" y="11"/>
                    </a:cubicBezTo>
                    <a:cubicBezTo>
                      <a:pt x="8" y="14"/>
                      <a:pt x="5" y="21"/>
                      <a:pt x="6" y="30"/>
                    </a:cubicBezTo>
                    <a:cubicBezTo>
                      <a:pt x="6" y="32"/>
                      <a:pt x="6" y="35"/>
                      <a:pt x="7" y="38"/>
                    </a:cubicBezTo>
                    <a:cubicBezTo>
                      <a:pt x="7" y="42"/>
                      <a:pt x="8" y="43"/>
                      <a:pt x="13" y="42"/>
                    </a:cubicBezTo>
                    <a:cubicBezTo>
                      <a:pt x="20" y="41"/>
                      <a:pt x="26" y="40"/>
                      <a:pt x="33" y="39"/>
                    </a:cubicBezTo>
                    <a:cubicBezTo>
                      <a:pt x="34" y="34"/>
                      <a:pt x="33" y="30"/>
                      <a:pt x="29" y="28"/>
                    </a:cubicBezTo>
                    <a:cubicBezTo>
                      <a:pt x="26" y="26"/>
                      <a:pt x="22" y="25"/>
                      <a:pt x="18" y="24"/>
                    </a:cubicBezTo>
                    <a:cubicBezTo>
                      <a:pt x="18" y="23"/>
                      <a:pt x="19" y="23"/>
                      <a:pt x="19" y="22"/>
                    </a:cubicBezTo>
                    <a:cubicBezTo>
                      <a:pt x="29" y="21"/>
                      <a:pt x="39" y="20"/>
                      <a:pt x="49" y="18"/>
                    </a:cubicBezTo>
                    <a:cubicBezTo>
                      <a:pt x="49" y="19"/>
                      <a:pt x="49" y="19"/>
                      <a:pt x="49" y="2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1" name="Freeform 47">
                <a:extLst>
                  <a:ext uri="{FF2B5EF4-FFF2-40B4-BE49-F238E27FC236}">
                    <a16:creationId xmlns:a16="http://schemas.microsoft.com/office/drawing/2014/main" id="{6B6AC068-0EBD-48BD-AE1C-D7481884A830}"/>
                  </a:ext>
                </a:extLst>
              </p:cNvPr>
              <p:cNvSpPr>
                <a:spLocks noEditPoints="1"/>
              </p:cNvSpPr>
              <p:nvPr/>
            </p:nvSpPr>
            <p:spPr bwMode="auto">
              <a:xfrm>
                <a:off x="4897841" y="26009575"/>
                <a:ext cx="346056" cy="495489"/>
              </a:xfrm>
              <a:custGeom>
                <a:avLst/>
                <a:gdLst>
                  <a:gd name="T0" fmla="*/ 17 w 50"/>
                  <a:gd name="T1" fmla="*/ 35 h 70"/>
                  <a:gd name="T2" fmla="*/ 10 w 50"/>
                  <a:gd name="T3" fmla="*/ 27 h 70"/>
                  <a:gd name="T4" fmla="*/ 8 w 50"/>
                  <a:gd name="T5" fmla="*/ 11 h 70"/>
                  <a:gd name="T6" fmla="*/ 19 w 50"/>
                  <a:gd name="T7" fmla="*/ 1 h 70"/>
                  <a:gd name="T8" fmla="*/ 39 w 50"/>
                  <a:gd name="T9" fmla="*/ 3 h 70"/>
                  <a:gd name="T10" fmla="*/ 48 w 50"/>
                  <a:gd name="T11" fmla="*/ 12 h 70"/>
                  <a:gd name="T12" fmla="*/ 42 w 50"/>
                  <a:gd name="T13" fmla="*/ 27 h 70"/>
                  <a:gd name="T14" fmla="*/ 34 w 50"/>
                  <a:gd name="T15" fmla="*/ 30 h 70"/>
                  <a:gd name="T16" fmla="*/ 37 w 50"/>
                  <a:gd name="T17" fmla="*/ 33 h 70"/>
                  <a:gd name="T18" fmla="*/ 44 w 50"/>
                  <a:gd name="T19" fmla="*/ 44 h 70"/>
                  <a:gd name="T20" fmla="*/ 30 w 50"/>
                  <a:gd name="T21" fmla="*/ 69 h 70"/>
                  <a:gd name="T22" fmla="*/ 9 w 50"/>
                  <a:gd name="T23" fmla="*/ 65 h 70"/>
                  <a:gd name="T24" fmla="*/ 1 w 50"/>
                  <a:gd name="T25" fmla="*/ 51 h 70"/>
                  <a:gd name="T26" fmla="*/ 11 w 50"/>
                  <a:gd name="T27" fmla="*/ 38 h 70"/>
                  <a:gd name="T28" fmla="*/ 17 w 50"/>
                  <a:gd name="T29" fmla="*/ 35 h 70"/>
                  <a:gd name="T30" fmla="*/ 20 w 50"/>
                  <a:gd name="T31" fmla="*/ 38 h 70"/>
                  <a:gd name="T32" fmla="*/ 14 w 50"/>
                  <a:gd name="T33" fmla="*/ 61 h 70"/>
                  <a:gd name="T34" fmla="*/ 22 w 50"/>
                  <a:gd name="T35" fmla="*/ 67 h 70"/>
                  <a:gd name="T36" fmla="*/ 30 w 50"/>
                  <a:gd name="T37" fmla="*/ 61 h 70"/>
                  <a:gd name="T38" fmla="*/ 20 w 50"/>
                  <a:gd name="T39" fmla="*/ 38 h 70"/>
                  <a:gd name="T40" fmla="*/ 31 w 50"/>
                  <a:gd name="T41" fmla="*/ 27 h 70"/>
                  <a:gd name="T42" fmla="*/ 36 w 50"/>
                  <a:gd name="T43" fmla="*/ 8 h 70"/>
                  <a:gd name="T44" fmla="*/ 28 w 50"/>
                  <a:gd name="T45" fmla="*/ 3 h 70"/>
                  <a:gd name="T46" fmla="*/ 21 w 50"/>
                  <a:gd name="T47" fmla="*/ 8 h 70"/>
                  <a:gd name="T48" fmla="*/ 22 w 50"/>
                  <a:gd name="T49" fmla="*/ 18 h 70"/>
                  <a:gd name="T50" fmla="*/ 31 w 50"/>
                  <a:gd name="T51" fmla="*/ 2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70">
                    <a:moveTo>
                      <a:pt x="17" y="35"/>
                    </a:moveTo>
                    <a:cubicBezTo>
                      <a:pt x="15" y="33"/>
                      <a:pt x="12" y="30"/>
                      <a:pt x="10" y="27"/>
                    </a:cubicBezTo>
                    <a:cubicBezTo>
                      <a:pt x="7" y="22"/>
                      <a:pt x="6" y="17"/>
                      <a:pt x="8" y="11"/>
                    </a:cubicBezTo>
                    <a:cubicBezTo>
                      <a:pt x="10" y="6"/>
                      <a:pt x="14" y="3"/>
                      <a:pt x="19" y="1"/>
                    </a:cubicBezTo>
                    <a:cubicBezTo>
                      <a:pt x="26" y="0"/>
                      <a:pt x="33" y="0"/>
                      <a:pt x="39" y="3"/>
                    </a:cubicBezTo>
                    <a:cubicBezTo>
                      <a:pt x="43" y="5"/>
                      <a:pt x="46" y="8"/>
                      <a:pt x="48" y="12"/>
                    </a:cubicBezTo>
                    <a:cubicBezTo>
                      <a:pt x="50" y="18"/>
                      <a:pt x="48" y="24"/>
                      <a:pt x="42" y="27"/>
                    </a:cubicBezTo>
                    <a:cubicBezTo>
                      <a:pt x="39" y="28"/>
                      <a:pt x="37" y="29"/>
                      <a:pt x="34" y="30"/>
                    </a:cubicBezTo>
                    <a:cubicBezTo>
                      <a:pt x="35" y="31"/>
                      <a:pt x="36" y="32"/>
                      <a:pt x="37" y="33"/>
                    </a:cubicBezTo>
                    <a:cubicBezTo>
                      <a:pt x="40" y="37"/>
                      <a:pt x="43" y="40"/>
                      <a:pt x="44" y="44"/>
                    </a:cubicBezTo>
                    <a:cubicBezTo>
                      <a:pt x="48" y="55"/>
                      <a:pt x="42" y="66"/>
                      <a:pt x="30" y="69"/>
                    </a:cubicBezTo>
                    <a:cubicBezTo>
                      <a:pt x="23" y="70"/>
                      <a:pt x="16" y="69"/>
                      <a:pt x="9" y="65"/>
                    </a:cubicBezTo>
                    <a:cubicBezTo>
                      <a:pt x="3" y="62"/>
                      <a:pt x="0" y="57"/>
                      <a:pt x="1" y="51"/>
                    </a:cubicBezTo>
                    <a:cubicBezTo>
                      <a:pt x="1" y="44"/>
                      <a:pt x="5" y="40"/>
                      <a:pt x="11" y="38"/>
                    </a:cubicBezTo>
                    <a:cubicBezTo>
                      <a:pt x="13" y="37"/>
                      <a:pt x="15" y="36"/>
                      <a:pt x="17" y="35"/>
                    </a:cubicBezTo>
                    <a:close/>
                    <a:moveTo>
                      <a:pt x="20" y="38"/>
                    </a:moveTo>
                    <a:cubicBezTo>
                      <a:pt x="13" y="44"/>
                      <a:pt x="10" y="54"/>
                      <a:pt x="14" y="61"/>
                    </a:cubicBezTo>
                    <a:cubicBezTo>
                      <a:pt x="15" y="65"/>
                      <a:pt x="18" y="67"/>
                      <a:pt x="22" y="67"/>
                    </a:cubicBezTo>
                    <a:cubicBezTo>
                      <a:pt x="26" y="67"/>
                      <a:pt x="28" y="64"/>
                      <a:pt x="30" y="61"/>
                    </a:cubicBezTo>
                    <a:cubicBezTo>
                      <a:pt x="33" y="53"/>
                      <a:pt x="29" y="44"/>
                      <a:pt x="20" y="38"/>
                    </a:cubicBezTo>
                    <a:close/>
                    <a:moveTo>
                      <a:pt x="31" y="27"/>
                    </a:moveTo>
                    <a:cubicBezTo>
                      <a:pt x="37" y="23"/>
                      <a:pt x="39" y="14"/>
                      <a:pt x="36" y="8"/>
                    </a:cubicBezTo>
                    <a:cubicBezTo>
                      <a:pt x="35" y="4"/>
                      <a:pt x="32" y="3"/>
                      <a:pt x="28" y="3"/>
                    </a:cubicBezTo>
                    <a:cubicBezTo>
                      <a:pt x="25" y="3"/>
                      <a:pt x="23" y="5"/>
                      <a:pt x="21" y="8"/>
                    </a:cubicBezTo>
                    <a:cubicBezTo>
                      <a:pt x="20" y="11"/>
                      <a:pt x="20" y="15"/>
                      <a:pt x="22" y="18"/>
                    </a:cubicBezTo>
                    <a:cubicBezTo>
                      <a:pt x="24" y="22"/>
                      <a:pt x="27" y="25"/>
                      <a:pt x="31" y="2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2" name="Freeform 48">
                <a:extLst>
                  <a:ext uri="{FF2B5EF4-FFF2-40B4-BE49-F238E27FC236}">
                    <a16:creationId xmlns:a16="http://schemas.microsoft.com/office/drawing/2014/main" id="{ACE3F796-5431-4E6C-AC15-7A788620661A}"/>
                  </a:ext>
                </a:extLst>
              </p:cNvPr>
              <p:cNvSpPr>
                <a:spLocks noEditPoints="1"/>
              </p:cNvSpPr>
              <p:nvPr/>
            </p:nvSpPr>
            <p:spPr bwMode="auto">
              <a:xfrm>
                <a:off x="2569829" y="24342214"/>
                <a:ext cx="511219" cy="440435"/>
              </a:xfrm>
              <a:custGeom>
                <a:avLst/>
                <a:gdLst>
                  <a:gd name="T0" fmla="*/ 16 w 74"/>
                  <a:gd name="T1" fmla="*/ 63 h 63"/>
                  <a:gd name="T2" fmla="*/ 14 w 74"/>
                  <a:gd name="T3" fmla="*/ 60 h 63"/>
                  <a:gd name="T4" fmla="*/ 3 w 74"/>
                  <a:gd name="T5" fmla="*/ 34 h 63"/>
                  <a:gd name="T6" fmla="*/ 0 w 74"/>
                  <a:gd name="T7" fmla="*/ 18 h 63"/>
                  <a:gd name="T8" fmla="*/ 8 w 74"/>
                  <a:gd name="T9" fmla="*/ 3 h 63"/>
                  <a:gd name="T10" fmla="*/ 25 w 74"/>
                  <a:gd name="T11" fmla="*/ 4 h 63"/>
                  <a:gd name="T12" fmla="*/ 33 w 74"/>
                  <a:gd name="T13" fmla="*/ 13 h 63"/>
                  <a:gd name="T14" fmla="*/ 38 w 74"/>
                  <a:gd name="T15" fmla="*/ 26 h 63"/>
                  <a:gd name="T16" fmla="*/ 42 w 74"/>
                  <a:gd name="T17" fmla="*/ 25 h 63"/>
                  <a:gd name="T18" fmla="*/ 55 w 74"/>
                  <a:gd name="T19" fmla="*/ 19 h 63"/>
                  <a:gd name="T20" fmla="*/ 61 w 74"/>
                  <a:gd name="T21" fmla="*/ 9 h 63"/>
                  <a:gd name="T22" fmla="*/ 61 w 74"/>
                  <a:gd name="T23" fmla="*/ 6 h 63"/>
                  <a:gd name="T24" fmla="*/ 66 w 74"/>
                  <a:gd name="T25" fmla="*/ 16 h 63"/>
                  <a:gd name="T26" fmla="*/ 70 w 74"/>
                  <a:gd name="T27" fmla="*/ 27 h 63"/>
                  <a:gd name="T28" fmla="*/ 73 w 74"/>
                  <a:gd name="T29" fmla="*/ 38 h 63"/>
                  <a:gd name="T30" fmla="*/ 70 w 74"/>
                  <a:gd name="T31" fmla="*/ 34 h 63"/>
                  <a:gd name="T32" fmla="*/ 64 w 74"/>
                  <a:gd name="T33" fmla="*/ 32 h 63"/>
                  <a:gd name="T34" fmla="*/ 58 w 74"/>
                  <a:gd name="T35" fmla="*/ 35 h 63"/>
                  <a:gd name="T36" fmla="*/ 22 w 74"/>
                  <a:gd name="T37" fmla="*/ 50 h 63"/>
                  <a:gd name="T38" fmla="*/ 16 w 74"/>
                  <a:gd name="T39" fmla="*/ 61 h 63"/>
                  <a:gd name="T40" fmla="*/ 16 w 74"/>
                  <a:gd name="T41" fmla="*/ 63 h 63"/>
                  <a:gd name="T42" fmla="*/ 36 w 74"/>
                  <a:gd name="T43" fmla="*/ 27 h 63"/>
                  <a:gd name="T44" fmla="*/ 32 w 74"/>
                  <a:gd name="T45" fmla="*/ 20 h 63"/>
                  <a:gd name="T46" fmla="*/ 21 w 74"/>
                  <a:gd name="T47" fmla="*/ 16 h 63"/>
                  <a:gd name="T48" fmla="*/ 10 w 74"/>
                  <a:gd name="T49" fmla="*/ 21 h 63"/>
                  <a:gd name="T50" fmla="*/ 7 w 74"/>
                  <a:gd name="T51" fmla="*/ 35 h 63"/>
                  <a:gd name="T52" fmla="*/ 13 w 74"/>
                  <a:gd name="T53" fmla="*/ 38 h 63"/>
                  <a:gd name="T54" fmla="*/ 36 w 74"/>
                  <a:gd name="T55"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4" h="63">
                    <a:moveTo>
                      <a:pt x="16" y="63"/>
                    </a:moveTo>
                    <a:cubicBezTo>
                      <a:pt x="15" y="62"/>
                      <a:pt x="14" y="61"/>
                      <a:pt x="14" y="60"/>
                    </a:cubicBezTo>
                    <a:cubicBezTo>
                      <a:pt x="10" y="51"/>
                      <a:pt x="7" y="42"/>
                      <a:pt x="3" y="34"/>
                    </a:cubicBezTo>
                    <a:cubicBezTo>
                      <a:pt x="1" y="29"/>
                      <a:pt x="0" y="23"/>
                      <a:pt x="0" y="18"/>
                    </a:cubicBezTo>
                    <a:cubicBezTo>
                      <a:pt x="0" y="11"/>
                      <a:pt x="2" y="6"/>
                      <a:pt x="8" y="3"/>
                    </a:cubicBezTo>
                    <a:cubicBezTo>
                      <a:pt x="14" y="0"/>
                      <a:pt x="19" y="1"/>
                      <a:pt x="25" y="4"/>
                    </a:cubicBezTo>
                    <a:cubicBezTo>
                      <a:pt x="28" y="6"/>
                      <a:pt x="31" y="10"/>
                      <a:pt x="33" y="13"/>
                    </a:cubicBezTo>
                    <a:cubicBezTo>
                      <a:pt x="35" y="17"/>
                      <a:pt x="36" y="22"/>
                      <a:pt x="38" y="26"/>
                    </a:cubicBezTo>
                    <a:cubicBezTo>
                      <a:pt x="40" y="25"/>
                      <a:pt x="41" y="25"/>
                      <a:pt x="42" y="25"/>
                    </a:cubicBezTo>
                    <a:cubicBezTo>
                      <a:pt x="46" y="23"/>
                      <a:pt x="51" y="21"/>
                      <a:pt x="55" y="19"/>
                    </a:cubicBezTo>
                    <a:cubicBezTo>
                      <a:pt x="61" y="16"/>
                      <a:pt x="62" y="15"/>
                      <a:pt x="61" y="9"/>
                    </a:cubicBezTo>
                    <a:cubicBezTo>
                      <a:pt x="61" y="8"/>
                      <a:pt x="61" y="7"/>
                      <a:pt x="61" y="6"/>
                    </a:cubicBezTo>
                    <a:cubicBezTo>
                      <a:pt x="64" y="9"/>
                      <a:pt x="64" y="13"/>
                      <a:pt x="66" y="16"/>
                    </a:cubicBezTo>
                    <a:cubicBezTo>
                      <a:pt x="67" y="20"/>
                      <a:pt x="69" y="23"/>
                      <a:pt x="70" y="27"/>
                    </a:cubicBezTo>
                    <a:cubicBezTo>
                      <a:pt x="71" y="30"/>
                      <a:pt x="74" y="33"/>
                      <a:pt x="73" y="38"/>
                    </a:cubicBezTo>
                    <a:cubicBezTo>
                      <a:pt x="72" y="36"/>
                      <a:pt x="71" y="35"/>
                      <a:pt x="70" y="34"/>
                    </a:cubicBezTo>
                    <a:cubicBezTo>
                      <a:pt x="68" y="32"/>
                      <a:pt x="66" y="31"/>
                      <a:pt x="64" y="32"/>
                    </a:cubicBezTo>
                    <a:cubicBezTo>
                      <a:pt x="62" y="33"/>
                      <a:pt x="60" y="34"/>
                      <a:pt x="58" y="35"/>
                    </a:cubicBezTo>
                    <a:cubicBezTo>
                      <a:pt x="46" y="40"/>
                      <a:pt x="34" y="45"/>
                      <a:pt x="22" y="50"/>
                    </a:cubicBezTo>
                    <a:cubicBezTo>
                      <a:pt x="16" y="53"/>
                      <a:pt x="16" y="54"/>
                      <a:pt x="16" y="61"/>
                    </a:cubicBezTo>
                    <a:cubicBezTo>
                      <a:pt x="16" y="62"/>
                      <a:pt x="16" y="62"/>
                      <a:pt x="16" y="63"/>
                    </a:cubicBezTo>
                    <a:close/>
                    <a:moveTo>
                      <a:pt x="36" y="27"/>
                    </a:moveTo>
                    <a:cubicBezTo>
                      <a:pt x="34" y="25"/>
                      <a:pt x="34" y="22"/>
                      <a:pt x="32" y="20"/>
                    </a:cubicBezTo>
                    <a:cubicBezTo>
                      <a:pt x="29" y="16"/>
                      <a:pt x="25" y="14"/>
                      <a:pt x="21" y="16"/>
                    </a:cubicBezTo>
                    <a:cubicBezTo>
                      <a:pt x="17" y="17"/>
                      <a:pt x="13" y="19"/>
                      <a:pt x="10" y="21"/>
                    </a:cubicBezTo>
                    <a:cubicBezTo>
                      <a:pt x="5" y="24"/>
                      <a:pt x="4" y="30"/>
                      <a:pt x="7" y="35"/>
                    </a:cubicBezTo>
                    <a:cubicBezTo>
                      <a:pt x="9" y="38"/>
                      <a:pt x="10" y="39"/>
                      <a:pt x="13" y="38"/>
                    </a:cubicBezTo>
                    <a:cubicBezTo>
                      <a:pt x="20" y="34"/>
                      <a:pt x="28" y="31"/>
                      <a:pt x="36" y="2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3" name="Freeform 49">
                <a:extLst>
                  <a:ext uri="{FF2B5EF4-FFF2-40B4-BE49-F238E27FC236}">
                    <a16:creationId xmlns:a16="http://schemas.microsoft.com/office/drawing/2014/main" id="{74BEA9AB-D681-42C2-B138-90AE983F451A}"/>
                  </a:ext>
                </a:extLst>
              </p:cNvPr>
              <p:cNvSpPr>
                <a:spLocks/>
              </p:cNvSpPr>
              <p:nvPr/>
            </p:nvSpPr>
            <p:spPr bwMode="auto">
              <a:xfrm>
                <a:off x="2868695" y="21353548"/>
                <a:ext cx="605598" cy="660652"/>
              </a:xfrm>
              <a:custGeom>
                <a:avLst/>
                <a:gdLst>
                  <a:gd name="T0" fmla="*/ 0 w 87"/>
                  <a:gd name="T1" fmla="*/ 51 h 95"/>
                  <a:gd name="T2" fmla="*/ 6 w 87"/>
                  <a:gd name="T3" fmla="*/ 43 h 95"/>
                  <a:gd name="T4" fmla="*/ 22 w 87"/>
                  <a:gd name="T5" fmla="*/ 36 h 95"/>
                  <a:gd name="T6" fmla="*/ 59 w 87"/>
                  <a:gd name="T7" fmla="*/ 36 h 95"/>
                  <a:gd name="T8" fmla="*/ 64 w 87"/>
                  <a:gd name="T9" fmla="*/ 36 h 95"/>
                  <a:gd name="T10" fmla="*/ 62 w 87"/>
                  <a:gd name="T11" fmla="*/ 33 h 95"/>
                  <a:gd name="T12" fmla="*/ 44 w 87"/>
                  <a:gd name="T13" fmla="*/ 18 h 95"/>
                  <a:gd name="T14" fmla="*/ 30 w 87"/>
                  <a:gd name="T15" fmla="*/ 16 h 95"/>
                  <a:gd name="T16" fmla="*/ 29 w 87"/>
                  <a:gd name="T17" fmla="*/ 16 h 95"/>
                  <a:gd name="T18" fmla="*/ 42 w 87"/>
                  <a:gd name="T19" fmla="*/ 0 h 95"/>
                  <a:gd name="T20" fmla="*/ 42 w 87"/>
                  <a:gd name="T21" fmla="*/ 3 h 95"/>
                  <a:gd name="T22" fmla="*/ 44 w 87"/>
                  <a:gd name="T23" fmla="*/ 13 h 95"/>
                  <a:gd name="T24" fmla="*/ 74 w 87"/>
                  <a:gd name="T25" fmla="*/ 38 h 95"/>
                  <a:gd name="T26" fmla="*/ 87 w 87"/>
                  <a:gd name="T27" fmla="*/ 50 h 95"/>
                  <a:gd name="T28" fmla="*/ 83 w 87"/>
                  <a:gd name="T29" fmla="*/ 52 h 95"/>
                  <a:gd name="T30" fmla="*/ 77 w 87"/>
                  <a:gd name="T31" fmla="*/ 52 h 95"/>
                  <a:gd name="T32" fmla="*/ 25 w 87"/>
                  <a:gd name="T33" fmla="*/ 51 h 95"/>
                  <a:gd name="T34" fmla="*/ 19 w 87"/>
                  <a:gd name="T35" fmla="*/ 51 h 95"/>
                  <a:gd name="T36" fmla="*/ 22 w 87"/>
                  <a:gd name="T37" fmla="*/ 55 h 95"/>
                  <a:gd name="T38" fmla="*/ 47 w 87"/>
                  <a:gd name="T39" fmla="*/ 77 h 95"/>
                  <a:gd name="T40" fmla="*/ 61 w 87"/>
                  <a:gd name="T41" fmla="*/ 78 h 95"/>
                  <a:gd name="T42" fmla="*/ 61 w 87"/>
                  <a:gd name="T43" fmla="*/ 77 h 95"/>
                  <a:gd name="T44" fmla="*/ 48 w 87"/>
                  <a:gd name="T45" fmla="*/ 95 h 95"/>
                  <a:gd name="T46" fmla="*/ 49 w 87"/>
                  <a:gd name="T47" fmla="*/ 91 h 95"/>
                  <a:gd name="T48" fmla="*/ 47 w 87"/>
                  <a:gd name="T49" fmla="*/ 82 h 95"/>
                  <a:gd name="T50" fmla="*/ 30 w 87"/>
                  <a:gd name="T51" fmla="*/ 67 h 95"/>
                  <a:gd name="T52" fmla="*/ 15 w 87"/>
                  <a:gd name="T53" fmla="*/ 54 h 95"/>
                  <a:gd name="T54" fmla="*/ 7 w 87"/>
                  <a:gd name="T55" fmla="*/ 51 h 95"/>
                  <a:gd name="T56" fmla="*/ 1 w 87"/>
                  <a:gd name="T57" fmla="*/ 52 h 95"/>
                  <a:gd name="T58" fmla="*/ 0 w 87"/>
                  <a:gd name="T59" fmla="*/ 5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7" h="95">
                    <a:moveTo>
                      <a:pt x="0" y="51"/>
                    </a:moveTo>
                    <a:cubicBezTo>
                      <a:pt x="2" y="49"/>
                      <a:pt x="5" y="46"/>
                      <a:pt x="6" y="43"/>
                    </a:cubicBezTo>
                    <a:cubicBezTo>
                      <a:pt x="10" y="37"/>
                      <a:pt x="15" y="35"/>
                      <a:pt x="22" y="36"/>
                    </a:cubicBezTo>
                    <a:cubicBezTo>
                      <a:pt x="34" y="36"/>
                      <a:pt x="47" y="36"/>
                      <a:pt x="59" y="36"/>
                    </a:cubicBezTo>
                    <a:cubicBezTo>
                      <a:pt x="61" y="36"/>
                      <a:pt x="62" y="36"/>
                      <a:pt x="64" y="36"/>
                    </a:cubicBezTo>
                    <a:cubicBezTo>
                      <a:pt x="63" y="35"/>
                      <a:pt x="63" y="34"/>
                      <a:pt x="62" y="33"/>
                    </a:cubicBezTo>
                    <a:cubicBezTo>
                      <a:pt x="56" y="28"/>
                      <a:pt x="50" y="23"/>
                      <a:pt x="44" y="18"/>
                    </a:cubicBezTo>
                    <a:cubicBezTo>
                      <a:pt x="38" y="12"/>
                      <a:pt x="37" y="12"/>
                      <a:pt x="30" y="16"/>
                    </a:cubicBezTo>
                    <a:cubicBezTo>
                      <a:pt x="30" y="17"/>
                      <a:pt x="30" y="16"/>
                      <a:pt x="29" y="16"/>
                    </a:cubicBezTo>
                    <a:cubicBezTo>
                      <a:pt x="30" y="13"/>
                      <a:pt x="38" y="3"/>
                      <a:pt x="42" y="0"/>
                    </a:cubicBezTo>
                    <a:cubicBezTo>
                      <a:pt x="42" y="2"/>
                      <a:pt x="42" y="2"/>
                      <a:pt x="42" y="3"/>
                    </a:cubicBezTo>
                    <a:cubicBezTo>
                      <a:pt x="40" y="7"/>
                      <a:pt x="41" y="10"/>
                      <a:pt x="44" y="13"/>
                    </a:cubicBezTo>
                    <a:cubicBezTo>
                      <a:pt x="54" y="21"/>
                      <a:pt x="64" y="30"/>
                      <a:pt x="74" y="38"/>
                    </a:cubicBezTo>
                    <a:cubicBezTo>
                      <a:pt x="78" y="42"/>
                      <a:pt x="82" y="46"/>
                      <a:pt x="87" y="50"/>
                    </a:cubicBezTo>
                    <a:cubicBezTo>
                      <a:pt x="85" y="51"/>
                      <a:pt x="84" y="52"/>
                      <a:pt x="83" y="52"/>
                    </a:cubicBezTo>
                    <a:cubicBezTo>
                      <a:pt x="81" y="52"/>
                      <a:pt x="79" y="52"/>
                      <a:pt x="77" y="52"/>
                    </a:cubicBezTo>
                    <a:cubicBezTo>
                      <a:pt x="60" y="52"/>
                      <a:pt x="42" y="52"/>
                      <a:pt x="25" y="51"/>
                    </a:cubicBezTo>
                    <a:cubicBezTo>
                      <a:pt x="23" y="51"/>
                      <a:pt x="22" y="51"/>
                      <a:pt x="19" y="51"/>
                    </a:cubicBezTo>
                    <a:cubicBezTo>
                      <a:pt x="20" y="53"/>
                      <a:pt x="21" y="54"/>
                      <a:pt x="22" y="55"/>
                    </a:cubicBezTo>
                    <a:cubicBezTo>
                      <a:pt x="30" y="62"/>
                      <a:pt x="39" y="69"/>
                      <a:pt x="47" y="77"/>
                    </a:cubicBezTo>
                    <a:cubicBezTo>
                      <a:pt x="51" y="81"/>
                      <a:pt x="55" y="83"/>
                      <a:pt x="61" y="78"/>
                    </a:cubicBezTo>
                    <a:cubicBezTo>
                      <a:pt x="61" y="77"/>
                      <a:pt x="61" y="77"/>
                      <a:pt x="61" y="77"/>
                    </a:cubicBezTo>
                    <a:cubicBezTo>
                      <a:pt x="61" y="80"/>
                      <a:pt x="52" y="92"/>
                      <a:pt x="48" y="95"/>
                    </a:cubicBezTo>
                    <a:cubicBezTo>
                      <a:pt x="48" y="93"/>
                      <a:pt x="48" y="92"/>
                      <a:pt x="49" y="91"/>
                    </a:cubicBezTo>
                    <a:cubicBezTo>
                      <a:pt x="51" y="87"/>
                      <a:pt x="50" y="85"/>
                      <a:pt x="47" y="82"/>
                    </a:cubicBezTo>
                    <a:cubicBezTo>
                      <a:pt x="41" y="77"/>
                      <a:pt x="35" y="72"/>
                      <a:pt x="30" y="67"/>
                    </a:cubicBezTo>
                    <a:cubicBezTo>
                      <a:pt x="25" y="62"/>
                      <a:pt x="20" y="58"/>
                      <a:pt x="15" y="54"/>
                    </a:cubicBezTo>
                    <a:cubicBezTo>
                      <a:pt x="12" y="51"/>
                      <a:pt x="10" y="51"/>
                      <a:pt x="7" y="51"/>
                    </a:cubicBezTo>
                    <a:cubicBezTo>
                      <a:pt x="5" y="52"/>
                      <a:pt x="3" y="52"/>
                      <a:pt x="1" y="52"/>
                    </a:cubicBezTo>
                    <a:cubicBezTo>
                      <a:pt x="0" y="52"/>
                      <a:pt x="0" y="52"/>
                      <a:pt x="0" y="51"/>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4" name="Freeform 50">
                <a:extLst>
                  <a:ext uri="{FF2B5EF4-FFF2-40B4-BE49-F238E27FC236}">
                    <a16:creationId xmlns:a16="http://schemas.microsoft.com/office/drawing/2014/main" id="{B4841AFA-06F6-4DE5-A44B-C6843FC702AD}"/>
                  </a:ext>
                </a:extLst>
              </p:cNvPr>
              <p:cNvSpPr>
                <a:spLocks noEditPoints="1"/>
              </p:cNvSpPr>
              <p:nvPr/>
            </p:nvSpPr>
            <p:spPr bwMode="auto">
              <a:xfrm>
                <a:off x="6423633" y="25797222"/>
                <a:ext cx="424705" cy="487624"/>
              </a:xfrm>
              <a:custGeom>
                <a:avLst/>
                <a:gdLst>
                  <a:gd name="T0" fmla="*/ 36 w 61"/>
                  <a:gd name="T1" fmla="*/ 26 h 70"/>
                  <a:gd name="T2" fmla="*/ 46 w 61"/>
                  <a:gd name="T3" fmla="*/ 29 h 70"/>
                  <a:gd name="T4" fmla="*/ 60 w 61"/>
                  <a:gd name="T5" fmla="*/ 45 h 70"/>
                  <a:gd name="T6" fmla="*/ 55 w 61"/>
                  <a:gd name="T7" fmla="*/ 59 h 70"/>
                  <a:gd name="T8" fmla="*/ 34 w 61"/>
                  <a:gd name="T9" fmla="*/ 69 h 70"/>
                  <a:gd name="T10" fmla="*/ 21 w 61"/>
                  <a:gd name="T11" fmla="*/ 62 h 70"/>
                  <a:gd name="T12" fmla="*/ 21 w 61"/>
                  <a:gd name="T13" fmla="*/ 46 h 70"/>
                  <a:gd name="T14" fmla="*/ 26 w 61"/>
                  <a:gd name="T15" fmla="*/ 39 h 70"/>
                  <a:gd name="T16" fmla="*/ 17 w 61"/>
                  <a:gd name="T17" fmla="*/ 37 h 70"/>
                  <a:gd name="T18" fmla="*/ 11 w 61"/>
                  <a:gd name="T19" fmla="*/ 8 h 70"/>
                  <a:gd name="T20" fmla="*/ 28 w 61"/>
                  <a:gd name="T21" fmla="*/ 0 h 70"/>
                  <a:gd name="T22" fmla="*/ 42 w 61"/>
                  <a:gd name="T23" fmla="*/ 7 h 70"/>
                  <a:gd name="T24" fmla="*/ 40 w 61"/>
                  <a:gd name="T25" fmla="*/ 21 h 70"/>
                  <a:gd name="T26" fmla="*/ 36 w 61"/>
                  <a:gd name="T27" fmla="*/ 26 h 70"/>
                  <a:gd name="T28" fmla="*/ 29 w 61"/>
                  <a:gd name="T29" fmla="*/ 40 h 70"/>
                  <a:gd name="T30" fmla="*/ 28 w 61"/>
                  <a:gd name="T31" fmla="*/ 48 h 70"/>
                  <a:gd name="T32" fmla="*/ 37 w 61"/>
                  <a:gd name="T33" fmla="*/ 63 h 70"/>
                  <a:gd name="T34" fmla="*/ 46 w 61"/>
                  <a:gd name="T35" fmla="*/ 64 h 70"/>
                  <a:gd name="T36" fmla="*/ 50 w 61"/>
                  <a:gd name="T37" fmla="*/ 55 h 70"/>
                  <a:gd name="T38" fmla="*/ 41 w 61"/>
                  <a:gd name="T39" fmla="*/ 43 h 70"/>
                  <a:gd name="T40" fmla="*/ 29 w 61"/>
                  <a:gd name="T41" fmla="*/ 40 h 70"/>
                  <a:gd name="T42" fmla="*/ 33 w 61"/>
                  <a:gd name="T43" fmla="*/ 26 h 70"/>
                  <a:gd name="T44" fmla="*/ 28 w 61"/>
                  <a:gd name="T45" fmla="*/ 7 h 70"/>
                  <a:gd name="T46" fmla="*/ 22 w 61"/>
                  <a:gd name="T47" fmla="*/ 5 h 70"/>
                  <a:gd name="T48" fmla="*/ 14 w 61"/>
                  <a:gd name="T49" fmla="*/ 10 h 70"/>
                  <a:gd name="T50" fmla="*/ 16 w 61"/>
                  <a:gd name="T51" fmla="*/ 19 h 70"/>
                  <a:gd name="T52" fmla="*/ 33 w 61"/>
                  <a:gd name="T53" fmla="*/ 2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1" h="70">
                    <a:moveTo>
                      <a:pt x="36" y="26"/>
                    </a:moveTo>
                    <a:cubicBezTo>
                      <a:pt x="40" y="27"/>
                      <a:pt x="43" y="28"/>
                      <a:pt x="46" y="29"/>
                    </a:cubicBezTo>
                    <a:cubicBezTo>
                      <a:pt x="54" y="31"/>
                      <a:pt x="59" y="37"/>
                      <a:pt x="60" y="45"/>
                    </a:cubicBezTo>
                    <a:cubicBezTo>
                      <a:pt x="61" y="51"/>
                      <a:pt x="59" y="55"/>
                      <a:pt x="55" y="59"/>
                    </a:cubicBezTo>
                    <a:cubicBezTo>
                      <a:pt x="50" y="65"/>
                      <a:pt x="42" y="69"/>
                      <a:pt x="34" y="69"/>
                    </a:cubicBezTo>
                    <a:cubicBezTo>
                      <a:pt x="28" y="70"/>
                      <a:pt x="24" y="67"/>
                      <a:pt x="21" y="62"/>
                    </a:cubicBezTo>
                    <a:cubicBezTo>
                      <a:pt x="17" y="57"/>
                      <a:pt x="17" y="51"/>
                      <a:pt x="21" y="46"/>
                    </a:cubicBezTo>
                    <a:cubicBezTo>
                      <a:pt x="22" y="44"/>
                      <a:pt x="24" y="42"/>
                      <a:pt x="26" y="39"/>
                    </a:cubicBezTo>
                    <a:cubicBezTo>
                      <a:pt x="23" y="39"/>
                      <a:pt x="20" y="38"/>
                      <a:pt x="17" y="37"/>
                    </a:cubicBezTo>
                    <a:cubicBezTo>
                      <a:pt x="3" y="32"/>
                      <a:pt x="0" y="17"/>
                      <a:pt x="11" y="8"/>
                    </a:cubicBezTo>
                    <a:cubicBezTo>
                      <a:pt x="16" y="4"/>
                      <a:pt x="22" y="1"/>
                      <a:pt x="28" y="0"/>
                    </a:cubicBezTo>
                    <a:cubicBezTo>
                      <a:pt x="34" y="0"/>
                      <a:pt x="39" y="2"/>
                      <a:pt x="42" y="7"/>
                    </a:cubicBezTo>
                    <a:cubicBezTo>
                      <a:pt x="45" y="12"/>
                      <a:pt x="43" y="17"/>
                      <a:pt x="40" y="21"/>
                    </a:cubicBezTo>
                    <a:cubicBezTo>
                      <a:pt x="39" y="23"/>
                      <a:pt x="38" y="24"/>
                      <a:pt x="36" y="26"/>
                    </a:cubicBezTo>
                    <a:close/>
                    <a:moveTo>
                      <a:pt x="29" y="40"/>
                    </a:moveTo>
                    <a:cubicBezTo>
                      <a:pt x="29" y="43"/>
                      <a:pt x="28" y="46"/>
                      <a:pt x="28" y="48"/>
                    </a:cubicBezTo>
                    <a:cubicBezTo>
                      <a:pt x="29" y="54"/>
                      <a:pt x="32" y="59"/>
                      <a:pt x="37" y="63"/>
                    </a:cubicBezTo>
                    <a:cubicBezTo>
                      <a:pt x="40" y="65"/>
                      <a:pt x="43" y="66"/>
                      <a:pt x="46" y="64"/>
                    </a:cubicBezTo>
                    <a:cubicBezTo>
                      <a:pt x="50" y="62"/>
                      <a:pt x="51" y="58"/>
                      <a:pt x="50" y="55"/>
                    </a:cubicBezTo>
                    <a:cubicBezTo>
                      <a:pt x="49" y="49"/>
                      <a:pt x="46" y="45"/>
                      <a:pt x="41" y="43"/>
                    </a:cubicBezTo>
                    <a:cubicBezTo>
                      <a:pt x="37" y="41"/>
                      <a:pt x="34" y="41"/>
                      <a:pt x="29" y="40"/>
                    </a:cubicBezTo>
                    <a:close/>
                    <a:moveTo>
                      <a:pt x="33" y="26"/>
                    </a:moveTo>
                    <a:cubicBezTo>
                      <a:pt x="35" y="18"/>
                      <a:pt x="33" y="12"/>
                      <a:pt x="28" y="7"/>
                    </a:cubicBezTo>
                    <a:cubicBezTo>
                      <a:pt x="26" y="5"/>
                      <a:pt x="24" y="5"/>
                      <a:pt x="22" y="5"/>
                    </a:cubicBezTo>
                    <a:cubicBezTo>
                      <a:pt x="18" y="5"/>
                      <a:pt x="16" y="7"/>
                      <a:pt x="14" y="10"/>
                    </a:cubicBezTo>
                    <a:cubicBezTo>
                      <a:pt x="13" y="13"/>
                      <a:pt x="14" y="16"/>
                      <a:pt x="16" y="19"/>
                    </a:cubicBezTo>
                    <a:cubicBezTo>
                      <a:pt x="21" y="24"/>
                      <a:pt x="26" y="25"/>
                      <a:pt x="33" y="26"/>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5" name="Freeform 51">
                <a:extLst>
                  <a:ext uri="{FF2B5EF4-FFF2-40B4-BE49-F238E27FC236}">
                    <a16:creationId xmlns:a16="http://schemas.microsoft.com/office/drawing/2014/main" id="{5C773B7E-DC0A-4C6F-81E7-947211B53E3A}"/>
                  </a:ext>
                </a:extLst>
              </p:cNvPr>
              <p:cNvSpPr>
                <a:spLocks/>
              </p:cNvSpPr>
              <p:nvPr/>
            </p:nvSpPr>
            <p:spPr bwMode="auto">
              <a:xfrm>
                <a:off x="3442833" y="20803004"/>
                <a:ext cx="574138" cy="558409"/>
              </a:xfrm>
              <a:custGeom>
                <a:avLst/>
                <a:gdLst>
                  <a:gd name="T0" fmla="*/ 44 w 82"/>
                  <a:gd name="T1" fmla="*/ 0 h 80"/>
                  <a:gd name="T2" fmla="*/ 57 w 82"/>
                  <a:gd name="T3" fmla="*/ 19 h 80"/>
                  <a:gd name="T4" fmla="*/ 53 w 82"/>
                  <a:gd name="T5" fmla="*/ 18 h 80"/>
                  <a:gd name="T6" fmla="*/ 38 w 82"/>
                  <a:gd name="T7" fmla="*/ 14 h 80"/>
                  <a:gd name="T8" fmla="*/ 21 w 82"/>
                  <a:gd name="T9" fmla="*/ 35 h 80"/>
                  <a:gd name="T10" fmla="*/ 44 w 82"/>
                  <a:gd name="T11" fmla="*/ 68 h 80"/>
                  <a:gd name="T12" fmla="*/ 67 w 82"/>
                  <a:gd name="T13" fmla="*/ 66 h 80"/>
                  <a:gd name="T14" fmla="*/ 68 w 82"/>
                  <a:gd name="T15" fmla="*/ 56 h 80"/>
                  <a:gd name="T16" fmla="*/ 62 w 82"/>
                  <a:gd name="T17" fmla="*/ 48 h 80"/>
                  <a:gd name="T18" fmla="*/ 53 w 82"/>
                  <a:gd name="T19" fmla="*/ 46 h 80"/>
                  <a:gd name="T20" fmla="*/ 50 w 82"/>
                  <a:gd name="T21" fmla="*/ 47 h 80"/>
                  <a:gd name="T22" fmla="*/ 58 w 82"/>
                  <a:gd name="T23" fmla="*/ 40 h 80"/>
                  <a:gd name="T24" fmla="*/ 67 w 82"/>
                  <a:gd name="T25" fmla="*/ 33 h 80"/>
                  <a:gd name="T26" fmla="*/ 75 w 82"/>
                  <a:gd name="T27" fmla="*/ 27 h 80"/>
                  <a:gd name="T28" fmla="*/ 76 w 82"/>
                  <a:gd name="T29" fmla="*/ 28 h 80"/>
                  <a:gd name="T30" fmla="*/ 75 w 82"/>
                  <a:gd name="T31" fmla="*/ 29 h 80"/>
                  <a:gd name="T32" fmla="*/ 75 w 82"/>
                  <a:gd name="T33" fmla="*/ 40 h 80"/>
                  <a:gd name="T34" fmla="*/ 82 w 82"/>
                  <a:gd name="T35" fmla="*/ 50 h 80"/>
                  <a:gd name="T36" fmla="*/ 82 w 82"/>
                  <a:gd name="T37" fmla="*/ 52 h 80"/>
                  <a:gd name="T38" fmla="*/ 49 w 82"/>
                  <a:gd name="T39" fmla="*/ 78 h 80"/>
                  <a:gd name="T40" fmla="*/ 31 w 82"/>
                  <a:gd name="T41" fmla="*/ 76 h 80"/>
                  <a:gd name="T42" fmla="*/ 24 w 82"/>
                  <a:gd name="T43" fmla="*/ 15 h 80"/>
                  <a:gd name="T44" fmla="*/ 36 w 82"/>
                  <a:gd name="T45" fmla="*/ 10 h 80"/>
                  <a:gd name="T46" fmla="*/ 39 w 82"/>
                  <a:gd name="T47" fmla="*/ 9 h 80"/>
                  <a:gd name="T48" fmla="*/ 44 w 82"/>
                  <a:gd name="T49" fmla="*/ 2 h 80"/>
                  <a:gd name="T50" fmla="*/ 44 w 82"/>
                  <a:gd name="T51" fmla="*/ 1 h 80"/>
                  <a:gd name="T52" fmla="*/ 44 w 82"/>
                  <a:gd name="T5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80">
                    <a:moveTo>
                      <a:pt x="44" y="0"/>
                    </a:moveTo>
                    <a:cubicBezTo>
                      <a:pt x="47" y="2"/>
                      <a:pt x="56" y="14"/>
                      <a:pt x="57" y="19"/>
                    </a:cubicBezTo>
                    <a:cubicBezTo>
                      <a:pt x="56" y="20"/>
                      <a:pt x="55" y="18"/>
                      <a:pt x="53" y="18"/>
                    </a:cubicBezTo>
                    <a:cubicBezTo>
                      <a:pt x="48" y="15"/>
                      <a:pt x="43" y="14"/>
                      <a:pt x="38" y="14"/>
                    </a:cubicBezTo>
                    <a:cubicBezTo>
                      <a:pt x="26" y="14"/>
                      <a:pt x="18" y="23"/>
                      <a:pt x="21" y="35"/>
                    </a:cubicBezTo>
                    <a:cubicBezTo>
                      <a:pt x="25" y="48"/>
                      <a:pt x="33" y="60"/>
                      <a:pt x="44" y="68"/>
                    </a:cubicBezTo>
                    <a:cubicBezTo>
                      <a:pt x="52" y="74"/>
                      <a:pt x="60" y="73"/>
                      <a:pt x="67" y="66"/>
                    </a:cubicBezTo>
                    <a:cubicBezTo>
                      <a:pt x="70" y="63"/>
                      <a:pt x="71" y="60"/>
                      <a:pt x="68" y="56"/>
                    </a:cubicBezTo>
                    <a:cubicBezTo>
                      <a:pt x="66" y="54"/>
                      <a:pt x="64" y="51"/>
                      <a:pt x="62" y="48"/>
                    </a:cubicBezTo>
                    <a:cubicBezTo>
                      <a:pt x="59" y="44"/>
                      <a:pt x="58" y="44"/>
                      <a:pt x="53" y="46"/>
                    </a:cubicBezTo>
                    <a:cubicBezTo>
                      <a:pt x="52" y="47"/>
                      <a:pt x="51" y="47"/>
                      <a:pt x="50" y="47"/>
                    </a:cubicBezTo>
                    <a:cubicBezTo>
                      <a:pt x="52" y="44"/>
                      <a:pt x="55" y="42"/>
                      <a:pt x="58" y="40"/>
                    </a:cubicBezTo>
                    <a:cubicBezTo>
                      <a:pt x="61" y="38"/>
                      <a:pt x="64" y="35"/>
                      <a:pt x="67" y="33"/>
                    </a:cubicBezTo>
                    <a:cubicBezTo>
                      <a:pt x="70" y="31"/>
                      <a:pt x="72" y="29"/>
                      <a:pt x="75" y="27"/>
                    </a:cubicBezTo>
                    <a:cubicBezTo>
                      <a:pt x="76" y="27"/>
                      <a:pt x="76" y="27"/>
                      <a:pt x="76" y="28"/>
                    </a:cubicBezTo>
                    <a:cubicBezTo>
                      <a:pt x="76" y="28"/>
                      <a:pt x="75" y="29"/>
                      <a:pt x="75" y="29"/>
                    </a:cubicBezTo>
                    <a:cubicBezTo>
                      <a:pt x="72" y="34"/>
                      <a:pt x="71" y="36"/>
                      <a:pt x="75" y="40"/>
                    </a:cubicBezTo>
                    <a:cubicBezTo>
                      <a:pt x="77" y="44"/>
                      <a:pt x="80" y="47"/>
                      <a:pt x="82" y="50"/>
                    </a:cubicBezTo>
                    <a:cubicBezTo>
                      <a:pt x="82" y="51"/>
                      <a:pt x="82" y="51"/>
                      <a:pt x="82" y="52"/>
                    </a:cubicBezTo>
                    <a:cubicBezTo>
                      <a:pt x="74" y="64"/>
                      <a:pt x="64" y="74"/>
                      <a:pt x="49" y="78"/>
                    </a:cubicBezTo>
                    <a:cubicBezTo>
                      <a:pt x="43" y="80"/>
                      <a:pt x="37" y="79"/>
                      <a:pt x="31" y="76"/>
                    </a:cubicBezTo>
                    <a:cubicBezTo>
                      <a:pt x="11" y="66"/>
                      <a:pt x="0" y="35"/>
                      <a:pt x="24" y="15"/>
                    </a:cubicBezTo>
                    <a:cubicBezTo>
                      <a:pt x="27" y="13"/>
                      <a:pt x="32" y="12"/>
                      <a:pt x="36" y="10"/>
                    </a:cubicBezTo>
                    <a:cubicBezTo>
                      <a:pt x="37" y="9"/>
                      <a:pt x="38" y="9"/>
                      <a:pt x="39" y="9"/>
                    </a:cubicBezTo>
                    <a:cubicBezTo>
                      <a:pt x="44" y="7"/>
                      <a:pt x="44" y="7"/>
                      <a:pt x="44" y="2"/>
                    </a:cubicBezTo>
                    <a:cubicBezTo>
                      <a:pt x="44" y="2"/>
                      <a:pt x="44" y="2"/>
                      <a:pt x="44" y="1"/>
                    </a:cubicBezTo>
                    <a:cubicBezTo>
                      <a:pt x="44" y="1"/>
                      <a:pt x="44" y="1"/>
                      <a:pt x="44" y="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6" name="Freeform 52">
                <a:extLst>
                  <a:ext uri="{FF2B5EF4-FFF2-40B4-BE49-F238E27FC236}">
                    <a16:creationId xmlns:a16="http://schemas.microsoft.com/office/drawing/2014/main" id="{B85BE9AC-6F60-4FB5-8137-FF34C3DC57D8}"/>
                  </a:ext>
                </a:extLst>
              </p:cNvPr>
              <p:cNvSpPr>
                <a:spLocks/>
              </p:cNvSpPr>
              <p:nvPr/>
            </p:nvSpPr>
            <p:spPr bwMode="auto">
              <a:xfrm>
                <a:off x="5141653" y="20291785"/>
                <a:ext cx="456165" cy="495489"/>
              </a:xfrm>
              <a:custGeom>
                <a:avLst/>
                <a:gdLst>
                  <a:gd name="T0" fmla="*/ 58 w 65"/>
                  <a:gd name="T1" fmla="*/ 69 h 70"/>
                  <a:gd name="T2" fmla="*/ 53 w 65"/>
                  <a:gd name="T3" fmla="*/ 66 h 70"/>
                  <a:gd name="T4" fmla="*/ 25 w 65"/>
                  <a:gd name="T5" fmla="*/ 31 h 70"/>
                  <a:gd name="T6" fmla="*/ 13 w 65"/>
                  <a:gd name="T7" fmla="*/ 17 h 70"/>
                  <a:gd name="T8" fmla="*/ 12 w 65"/>
                  <a:gd name="T9" fmla="*/ 21 h 70"/>
                  <a:gd name="T10" fmla="*/ 12 w 65"/>
                  <a:gd name="T11" fmla="*/ 56 h 70"/>
                  <a:gd name="T12" fmla="*/ 20 w 65"/>
                  <a:gd name="T13" fmla="*/ 66 h 70"/>
                  <a:gd name="T14" fmla="*/ 21 w 65"/>
                  <a:gd name="T15" fmla="*/ 68 h 70"/>
                  <a:gd name="T16" fmla="*/ 0 w 65"/>
                  <a:gd name="T17" fmla="*/ 68 h 70"/>
                  <a:gd name="T18" fmla="*/ 3 w 65"/>
                  <a:gd name="T19" fmla="*/ 66 h 70"/>
                  <a:gd name="T20" fmla="*/ 9 w 65"/>
                  <a:gd name="T21" fmla="*/ 58 h 70"/>
                  <a:gd name="T22" fmla="*/ 9 w 65"/>
                  <a:gd name="T23" fmla="*/ 14 h 70"/>
                  <a:gd name="T24" fmla="*/ 6 w 65"/>
                  <a:gd name="T25" fmla="*/ 8 h 70"/>
                  <a:gd name="T26" fmla="*/ 0 w 65"/>
                  <a:gd name="T27" fmla="*/ 2 h 70"/>
                  <a:gd name="T28" fmla="*/ 10 w 65"/>
                  <a:gd name="T29" fmla="*/ 1 h 70"/>
                  <a:gd name="T30" fmla="*/ 27 w 65"/>
                  <a:gd name="T31" fmla="*/ 9 h 70"/>
                  <a:gd name="T32" fmla="*/ 50 w 65"/>
                  <a:gd name="T33" fmla="*/ 39 h 70"/>
                  <a:gd name="T34" fmla="*/ 54 w 65"/>
                  <a:gd name="T35" fmla="*/ 42 h 70"/>
                  <a:gd name="T36" fmla="*/ 54 w 65"/>
                  <a:gd name="T37" fmla="*/ 38 h 70"/>
                  <a:gd name="T38" fmla="*/ 54 w 65"/>
                  <a:gd name="T39" fmla="*/ 15 h 70"/>
                  <a:gd name="T40" fmla="*/ 46 w 65"/>
                  <a:gd name="T41" fmla="*/ 3 h 70"/>
                  <a:gd name="T42" fmla="*/ 45 w 65"/>
                  <a:gd name="T43" fmla="*/ 3 h 70"/>
                  <a:gd name="T44" fmla="*/ 65 w 65"/>
                  <a:gd name="T45" fmla="*/ 2 h 70"/>
                  <a:gd name="T46" fmla="*/ 63 w 65"/>
                  <a:gd name="T47" fmla="*/ 4 h 70"/>
                  <a:gd name="T48" fmla="*/ 58 w 65"/>
                  <a:gd name="T49" fmla="*/ 12 h 70"/>
                  <a:gd name="T50" fmla="*/ 58 w 65"/>
                  <a:gd name="T51" fmla="*/ 26 h 70"/>
                  <a:gd name="T52" fmla="*/ 58 w 65"/>
                  <a:gd name="T53" fmla="*/ 64 h 70"/>
                  <a:gd name="T54" fmla="*/ 58 w 65"/>
                  <a:gd name="T55"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 h="70">
                    <a:moveTo>
                      <a:pt x="58" y="69"/>
                    </a:moveTo>
                    <a:cubicBezTo>
                      <a:pt x="54" y="70"/>
                      <a:pt x="54" y="68"/>
                      <a:pt x="53" y="66"/>
                    </a:cubicBezTo>
                    <a:cubicBezTo>
                      <a:pt x="43" y="55"/>
                      <a:pt x="34" y="43"/>
                      <a:pt x="25" y="31"/>
                    </a:cubicBezTo>
                    <a:cubicBezTo>
                      <a:pt x="21" y="27"/>
                      <a:pt x="17" y="22"/>
                      <a:pt x="13" y="17"/>
                    </a:cubicBezTo>
                    <a:cubicBezTo>
                      <a:pt x="13" y="19"/>
                      <a:pt x="12" y="20"/>
                      <a:pt x="12" y="21"/>
                    </a:cubicBezTo>
                    <a:cubicBezTo>
                      <a:pt x="12" y="33"/>
                      <a:pt x="12" y="44"/>
                      <a:pt x="12" y="56"/>
                    </a:cubicBezTo>
                    <a:cubicBezTo>
                      <a:pt x="12" y="63"/>
                      <a:pt x="13" y="64"/>
                      <a:pt x="20" y="66"/>
                    </a:cubicBezTo>
                    <a:cubicBezTo>
                      <a:pt x="20" y="67"/>
                      <a:pt x="21" y="67"/>
                      <a:pt x="21" y="68"/>
                    </a:cubicBezTo>
                    <a:cubicBezTo>
                      <a:pt x="18" y="69"/>
                      <a:pt x="5" y="69"/>
                      <a:pt x="0" y="68"/>
                    </a:cubicBezTo>
                    <a:cubicBezTo>
                      <a:pt x="1" y="67"/>
                      <a:pt x="2" y="66"/>
                      <a:pt x="3" y="66"/>
                    </a:cubicBezTo>
                    <a:cubicBezTo>
                      <a:pt x="7" y="65"/>
                      <a:pt x="9" y="63"/>
                      <a:pt x="9" y="58"/>
                    </a:cubicBezTo>
                    <a:cubicBezTo>
                      <a:pt x="9" y="44"/>
                      <a:pt x="9" y="29"/>
                      <a:pt x="9" y="14"/>
                    </a:cubicBezTo>
                    <a:cubicBezTo>
                      <a:pt x="9" y="11"/>
                      <a:pt x="7" y="9"/>
                      <a:pt x="6" y="8"/>
                    </a:cubicBezTo>
                    <a:cubicBezTo>
                      <a:pt x="4" y="6"/>
                      <a:pt x="2" y="4"/>
                      <a:pt x="0" y="2"/>
                    </a:cubicBezTo>
                    <a:cubicBezTo>
                      <a:pt x="4" y="1"/>
                      <a:pt x="7" y="2"/>
                      <a:pt x="10" y="1"/>
                    </a:cubicBezTo>
                    <a:cubicBezTo>
                      <a:pt x="18" y="0"/>
                      <a:pt x="22" y="3"/>
                      <a:pt x="27" y="9"/>
                    </a:cubicBezTo>
                    <a:cubicBezTo>
                      <a:pt x="34" y="19"/>
                      <a:pt x="42" y="29"/>
                      <a:pt x="50" y="39"/>
                    </a:cubicBezTo>
                    <a:cubicBezTo>
                      <a:pt x="51" y="40"/>
                      <a:pt x="52" y="41"/>
                      <a:pt x="54" y="42"/>
                    </a:cubicBezTo>
                    <a:cubicBezTo>
                      <a:pt x="54" y="41"/>
                      <a:pt x="54" y="39"/>
                      <a:pt x="54" y="38"/>
                    </a:cubicBezTo>
                    <a:cubicBezTo>
                      <a:pt x="54" y="30"/>
                      <a:pt x="54" y="23"/>
                      <a:pt x="54" y="15"/>
                    </a:cubicBezTo>
                    <a:cubicBezTo>
                      <a:pt x="54" y="9"/>
                      <a:pt x="53" y="4"/>
                      <a:pt x="46" y="3"/>
                    </a:cubicBezTo>
                    <a:cubicBezTo>
                      <a:pt x="46" y="3"/>
                      <a:pt x="45" y="3"/>
                      <a:pt x="45" y="3"/>
                    </a:cubicBezTo>
                    <a:cubicBezTo>
                      <a:pt x="48" y="1"/>
                      <a:pt x="61" y="1"/>
                      <a:pt x="65" y="2"/>
                    </a:cubicBezTo>
                    <a:cubicBezTo>
                      <a:pt x="64" y="3"/>
                      <a:pt x="64" y="3"/>
                      <a:pt x="63" y="4"/>
                    </a:cubicBezTo>
                    <a:cubicBezTo>
                      <a:pt x="59" y="5"/>
                      <a:pt x="57" y="8"/>
                      <a:pt x="58" y="12"/>
                    </a:cubicBezTo>
                    <a:cubicBezTo>
                      <a:pt x="58" y="17"/>
                      <a:pt x="58" y="22"/>
                      <a:pt x="58" y="26"/>
                    </a:cubicBezTo>
                    <a:cubicBezTo>
                      <a:pt x="58" y="39"/>
                      <a:pt x="58" y="51"/>
                      <a:pt x="58" y="64"/>
                    </a:cubicBezTo>
                    <a:cubicBezTo>
                      <a:pt x="58" y="66"/>
                      <a:pt x="58" y="67"/>
                      <a:pt x="58" y="69"/>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7" name="Freeform 53">
                <a:extLst>
                  <a:ext uri="{FF2B5EF4-FFF2-40B4-BE49-F238E27FC236}">
                    <a16:creationId xmlns:a16="http://schemas.microsoft.com/office/drawing/2014/main" id="{8F1A2BEF-DE60-43BE-9443-E64E95C8AB6F}"/>
                  </a:ext>
                </a:extLst>
              </p:cNvPr>
              <p:cNvSpPr>
                <a:spLocks noEditPoints="1"/>
              </p:cNvSpPr>
              <p:nvPr/>
            </p:nvSpPr>
            <p:spPr bwMode="auto">
              <a:xfrm>
                <a:off x="5700062" y="26009575"/>
                <a:ext cx="353921" cy="503354"/>
              </a:xfrm>
              <a:custGeom>
                <a:avLst/>
                <a:gdLst>
                  <a:gd name="T0" fmla="*/ 9 w 50"/>
                  <a:gd name="T1" fmla="*/ 71 h 71"/>
                  <a:gd name="T2" fmla="*/ 31 w 50"/>
                  <a:gd name="T3" fmla="*/ 41 h 71"/>
                  <a:gd name="T4" fmla="*/ 23 w 50"/>
                  <a:gd name="T5" fmla="*/ 44 h 71"/>
                  <a:gd name="T6" fmla="*/ 3 w 50"/>
                  <a:gd name="T7" fmla="*/ 33 h 71"/>
                  <a:gd name="T8" fmla="*/ 3 w 50"/>
                  <a:gd name="T9" fmla="*/ 13 h 71"/>
                  <a:gd name="T10" fmla="*/ 21 w 50"/>
                  <a:gd name="T11" fmla="*/ 1 h 71"/>
                  <a:gd name="T12" fmla="*/ 41 w 50"/>
                  <a:gd name="T13" fmla="*/ 11 h 71"/>
                  <a:gd name="T14" fmla="*/ 34 w 50"/>
                  <a:gd name="T15" fmla="*/ 59 h 71"/>
                  <a:gd name="T16" fmla="*/ 9 w 50"/>
                  <a:gd name="T17" fmla="*/ 71 h 71"/>
                  <a:gd name="T18" fmla="*/ 31 w 50"/>
                  <a:gd name="T19" fmla="*/ 32 h 71"/>
                  <a:gd name="T20" fmla="*/ 32 w 50"/>
                  <a:gd name="T21" fmla="*/ 32 h 71"/>
                  <a:gd name="T22" fmla="*/ 28 w 50"/>
                  <a:gd name="T23" fmla="*/ 12 h 71"/>
                  <a:gd name="T24" fmla="*/ 25 w 50"/>
                  <a:gd name="T25" fmla="*/ 6 h 71"/>
                  <a:gd name="T26" fmla="*/ 19 w 50"/>
                  <a:gd name="T27" fmla="*/ 3 h 71"/>
                  <a:gd name="T28" fmla="*/ 15 w 50"/>
                  <a:gd name="T29" fmla="*/ 8 h 71"/>
                  <a:gd name="T30" fmla="*/ 14 w 50"/>
                  <a:gd name="T31" fmla="*/ 10 h 71"/>
                  <a:gd name="T32" fmla="*/ 18 w 50"/>
                  <a:gd name="T33" fmla="*/ 32 h 71"/>
                  <a:gd name="T34" fmla="*/ 21 w 50"/>
                  <a:gd name="T35" fmla="*/ 37 h 71"/>
                  <a:gd name="T36" fmla="*/ 29 w 50"/>
                  <a:gd name="T37" fmla="*/ 39 h 71"/>
                  <a:gd name="T38" fmla="*/ 31 w 50"/>
                  <a:gd name="T39" fmla="*/ 33 h 71"/>
                  <a:gd name="T40" fmla="*/ 31 w 50"/>
                  <a:gd name="T41" fmla="*/ 3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71">
                    <a:moveTo>
                      <a:pt x="9" y="71"/>
                    </a:moveTo>
                    <a:cubicBezTo>
                      <a:pt x="22" y="66"/>
                      <a:pt x="29" y="55"/>
                      <a:pt x="31" y="41"/>
                    </a:cubicBezTo>
                    <a:cubicBezTo>
                      <a:pt x="28" y="42"/>
                      <a:pt x="26" y="43"/>
                      <a:pt x="23" y="44"/>
                    </a:cubicBezTo>
                    <a:cubicBezTo>
                      <a:pt x="14" y="46"/>
                      <a:pt x="7" y="42"/>
                      <a:pt x="3" y="33"/>
                    </a:cubicBezTo>
                    <a:cubicBezTo>
                      <a:pt x="0" y="26"/>
                      <a:pt x="1" y="19"/>
                      <a:pt x="3" y="13"/>
                    </a:cubicBezTo>
                    <a:cubicBezTo>
                      <a:pt x="7" y="5"/>
                      <a:pt x="13" y="1"/>
                      <a:pt x="21" y="1"/>
                    </a:cubicBezTo>
                    <a:cubicBezTo>
                      <a:pt x="29" y="0"/>
                      <a:pt x="36" y="3"/>
                      <a:pt x="41" y="11"/>
                    </a:cubicBezTo>
                    <a:cubicBezTo>
                      <a:pt x="50" y="26"/>
                      <a:pt x="47" y="47"/>
                      <a:pt x="34" y="59"/>
                    </a:cubicBezTo>
                    <a:cubicBezTo>
                      <a:pt x="28" y="65"/>
                      <a:pt x="17" y="70"/>
                      <a:pt x="9" y="71"/>
                    </a:cubicBezTo>
                    <a:close/>
                    <a:moveTo>
                      <a:pt x="31" y="32"/>
                    </a:moveTo>
                    <a:cubicBezTo>
                      <a:pt x="31" y="32"/>
                      <a:pt x="31" y="32"/>
                      <a:pt x="32" y="32"/>
                    </a:cubicBezTo>
                    <a:cubicBezTo>
                      <a:pt x="30" y="25"/>
                      <a:pt x="29" y="19"/>
                      <a:pt x="28" y="12"/>
                    </a:cubicBezTo>
                    <a:cubicBezTo>
                      <a:pt x="27" y="10"/>
                      <a:pt x="26" y="8"/>
                      <a:pt x="25" y="6"/>
                    </a:cubicBezTo>
                    <a:cubicBezTo>
                      <a:pt x="24" y="4"/>
                      <a:pt x="22" y="3"/>
                      <a:pt x="19" y="3"/>
                    </a:cubicBezTo>
                    <a:cubicBezTo>
                      <a:pt x="17" y="4"/>
                      <a:pt x="15" y="5"/>
                      <a:pt x="15" y="8"/>
                    </a:cubicBezTo>
                    <a:cubicBezTo>
                      <a:pt x="15" y="9"/>
                      <a:pt x="14" y="10"/>
                      <a:pt x="14" y="10"/>
                    </a:cubicBezTo>
                    <a:cubicBezTo>
                      <a:pt x="15" y="18"/>
                      <a:pt x="16" y="25"/>
                      <a:pt x="18" y="32"/>
                    </a:cubicBezTo>
                    <a:cubicBezTo>
                      <a:pt x="19" y="34"/>
                      <a:pt x="20" y="35"/>
                      <a:pt x="21" y="37"/>
                    </a:cubicBezTo>
                    <a:cubicBezTo>
                      <a:pt x="23" y="39"/>
                      <a:pt x="25" y="39"/>
                      <a:pt x="29" y="39"/>
                    </a:cubicBezTo>
                    <a:cubicBezTo>
                      <a:pt x="32" y="38"/>
                      <a:pt x="31" y="35"/>
                      <a:pt x="31" y="33"/>
                    </a:cubicBezTo>
                    <a:cubicBezTo>
                      <a:pt x="31" y="33"/>
                      <a:pt x="31" y="32"/>
                      <a:pt x="31" y="3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8" name="Freeform 54">
                <a:extLst>
                  <a:ext uri="{FF2B5EF4-FFF2-40B4-BE49-F238E27FC236}">
                    <a16:creationId xmlns:a16="http://schemas.microsoft.com/office/drawing/2014/main" id="{854BFC4C-273E-4CD3-AA7A-F6841F6A1E71}"/>
                  </a:ext>
                </a:extLst>
              </p:cNvPr>
              <p:cNvSpPr>
                <a:spLocks/>
              </p:cNvSpPr>
              <p:nvPr/>
            </p:nvSpPr>
            <p:spPr bwMode="auto">
              <a:xfrm>
                <a:off x="4323703" y="20386164"/>
                <a:ext cx="471894" cy="534814"/>
              </a:xfrm>
              <a:custGeom>
                <a:avLst/>
                <a:gdLst>
                  <a:gd name="T0" fmla="*/ 42 w 68"/>
                  <a:gd name="T1" fmla="*/ 7 h 77"/>
                  <a:gd name="T2" fmla="*/ 62 w 68"/>
                  <a:gd name="T3" fmla="*/ 0 h 77"/>
                  <a:gd name="T4" fmla="*/ 60 w 68"/>
                  <a:gd name="T5" fmla="*/ 3 h 77"/>
                  <a:gd name="T6" fmla="*/ 57 w 68"/>
                  <a:gd name="T7" fmla="*/ 12 h 77"/>
                  <a:gd name="T8" fmla="*/ 65 w 68"/>
                  <a:gd name="T9" fmla="*/ 40 h 77"/>
                  <a:gd name="T10" fmla="*/ 67 w 68"/>
                  <a:gd name="T11" fmla="*/ 55 h 77"/>
                  <a:gd name="T12" fmla="*/ 62 w 68"/>
                  <a:gd name="T13" fmla="*/ 68 h 77"/>
                  <a:gd name="T14" fmla="*/ 34 w 68"/>
                  <a:gd name="T15" fmla="*/ 76 h 77"/>
                  <a:gd name="T16" fmla="*/ 21 w 68"/>
                  <a:gd name="T17" fmla="*/ 66 h 77"/>
                  <a:gd name="T18" fmla="*/ 19 w 68"/>
                  <a:gd name="T19" fmla="*/ 60 h 77"/>
                  <a:gd name="T20" fmla="*/ 10 w 68"/>
                  <a:gd name="T21" fmla="*/ 27 h 77"/>
                  <a:gd name="T22" fmla="*/ 9 w 68"/>
                  <a:gd name="T23" fmla="*/ 25 h 77"/>
                  <a:gd name="T24" fmla="*/ 2 w 68"/>
                  <a:gd name="T25" fmla="*/ 20 h 77"/>
                  <a:gd name="T26" fmla="*/ 0 w 68"/>
                  <a:gd name="T27" fmla="*/ 19 h 77"/>
                  <a:gd name="T28" fmla="*/ 27 w 68"/>
                  <a:gd name="T29" fmla="*/ 10 h 77"/>
                  <a:gd name="T30" fmla="*/ 30 w 68"/>
                  <a:gd name="T31" fmla="*/ 10 h 77"/>
                  <a:gd name="T32" fmla="*/ 30 w 68"/>
                  <a:gd name="T33" fmla="*/ 11 h 77"/>
                  <a:gd name="T34" fmla="*/ 27 w 68"/>
                  <a:gd name="T35" fmla="*/ 12 h 77"/>
                  <a:gd name="T36" fmla="*/ 24 w 68"/>
                  <a:gd name="T37" fmla="*/ 20 h 77"/>
                  <a:gd name="T38" fmla="*/ 34 w 68"/>
                  <a:gd name="T39" fmla="*/ 59 h 77"/>
                  <a:gd name="T40" fmla="*/ 35 w 68"/>
                  <a:gd name="T41" fmla="*/ 61 h 77"/>
                  <a:gd name="T42" fmla="*/ 50 w 68"/>
                  <a:gd name="T43" fmla="*/ 70 h 77"/>
                  <a:gd name="T44" fmla="*/ 64 w 68"/>
                  <a:gd name="T45" fmla="*/ 55 h 77"/>
                  <a:gd name="T46" fmla="*/ 63 w 68"/>
                  <a:gd name="T47" fmla="*/ 45 h 77"/>
                  <a:gd name="T48" fmla="*/ 54 w 68"/>
                  <a:gd name="T49" fmla="*/ 15 h 77"/>
                  <a:gd name="T50" fmla="*/ 44 w 68"/>
                  <a:gd name="T51" fmla="*/ 7 h 77"/>
                  <a:gd name="T52" fmla="*/ 42 w 68"/>
                  <a:gd name="T53" fmla="*/ 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7">
                    <a:moveTo>
                      <a:pt x="42" y="7"/>
                    </a:moveTo>
                    <a:cubicBezTo>
                      <a:pt x="45" y="4"/>
                      <a:pt x="57" y="1"/>
                      <a:pt x="62" y="0"/>
                    </a:cubicBezTo>
                    <a:cubicBezTo>
                      <a:pt x="61" y="1"/>
                      <a:pt x="61" y="2"/>
                      <a:pt x="60" y="3"/>
                    </a:cubicBezTo>
                    <a:cubicBezTo>
                      <a:pt x="57" y="5"/>
                      <a:pt x="56" y="8"/>
                      <a:pt x="57" y="12"/>
                    </a:cubicBezTo>
                    <a:cubicBezTo>
                      <a:pt x="60" y="21"/>
                      <a:pt x="63" y="31"/>
                      <a:pt x="65" y="40"/>
                    </a:cubicBezTo>
                    <a:cubicBezTo>
                      <a:pt x="66" y="45"/>
                      <a:pt x="67" y="50"/>
                      <a:pt x="67" y="55"/>
                    </a:cubicBezTo>
                    <a:cubicBezTo>
                      <a:pt x="68" y="61"/>
                      <a:pt x="66" y="65"/>
                      <a:pt x="62" y="68"/>
                    </a:cubicBezTo>
                    <a:cubicBezTo>
                      <a:pt x="54" y="74"/>
                      <a:pt x="44" y="77"/>
                      <a:pt x="34" y="76"/>
                    </a:cubicBezTo>
                    <a:cubicBezTo>
                      <a:pt x="28" y="75"/>
                      <a:pt x="24" y="72"/>
                      <a:pt x="21" y="66"/>
                    </a:cubicBezTo>
                    <a:cubicBezTo>
                      <a:pt x="20" y="64"/>
                      <a:pt x="19" y="62"/>
                      <a:pt x="19" y="60"/>
                    </a:cubicBezTo>
                    <a:cubicBezTo>
                      <a:pt x="16" y="49"/>
                      <a:pt x="13" y="38"/>
                      <a:pt x="10" y="27"/>
                    </a:cubicBezTo>
                    <a:cubicBezTo>
                      <a:pt x="10" y="27"/>
                      <a:pt x="9" y="26"/>
                      <a:pt x="9" y="25"/>
                    </a:cubicBezTo>
                    <a:cubicBezTo>
                      <a:pt x="8" y="22"/>
                      <a:pt x="6" y="20"/>
                      <a:pt x="2" y="20"/>
                    </a:cubicBezTo>
                    <a:cubicBezTo>
                      <a:pt x="1" y="20"/>
                      <a:pt x="1" y="20"/>
                      <a:pt x="0" y="19"/>
                    </a:cubicBezTo>
                    <a:cubicBezTo>
                      <a:pt x="8" y="15"/>
                      <a:pt x="18" y="13"/>
                      <a:pt x="27" y="10"/>
                    </a:cubicBezTo>
                    <a:cubicBezTo>
                      <a:pt x="28" y="10"/>
                      <a:pt x="29" y="10"/>
                      <a:pt x="30" y="10"/>
                    </a:cubicBezTo>
                    <a:cubicBezTo>
                      <a:pt x="30" y="10"/>
                      <a:pt x="30" y="10"/>
                      <a:pt x="30" y="11"/>
                    </a:cubicBezTo>
                    <a:cubicBezTo>
                      <a:pt x="29" y="11"/>
                      <a:pt x="28" y="12"/>
                      <a:pt x="27" y="12"/>
                    </a:cubicBezTo>
                    <a:cubicBezTo>
                      <a:pt x="24" y="14"/>
                      <a:pt x="23" y="16"/>
                      <a:pt x="24" y="20"/>
                    </a:cubicBezTo>
                    <a:cubicBezTo>
                      <a:pt x="27" y="33"/>
                      <a:pt x="31" y="46"/>
                      <a:pt x="34" y="59"/>
                    </a:cubicBezTo>
                    <a:cubicBezTo>
                      <a:pt x="35" y="60"/>
                      <a:pt x="35" y="60"/>
                      <a:pt x="35" y="61"/>
                    </a:cubicBezTo>
                    <a:cubicBezTo>
                      <a:pt x="38" y="68"/>
                      <a:pt x="43" y="71"/>
                      <a:pt x="50" y="70"/>
                    </a:cubicBezTo>
                    <a:cubicBezTo>
                      <a:pt x="59" y="68"/>
                      <a:pt x="64" y="63"/>
                      <a:pt x="64" y="55"/>
                    </a:cubicBezTo>
                    <a:cubicBezTo>
                      <a:pt x="64" y="51"/>
                      <a:pt x="63" y="48"/>
                      <a:pt x="63" y="45"/>
                    </a:cubicBezTo>
                    <a:cubicBezTo>
                      <a:pt x="60" y="35"/>
                      <a:pt x="57" y="25"/>
                      <a:pt x="54" y="15"/>
                    </a:cubicBezTo>
                    <a:cubicBezTo>
                      <a:pt x="52" y="8"/>
                      <a:pt x="51" y="7"/>
                      <a:pt x="44" y="7"/>
                    </a:cubicBezTo>
                    <a:cubicBezTo>
                      <a:pt x="43" y="7"/>
                      <a:pt x="43" y="7"/>
                      <a:pt x="42" y="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9" name="Freeform 55">
                <a:extLst>
                  <a:ext uri="{FF2B5EF4-FFF2-40B4-BE49-F238E27FC236}">
                    <a16:creationId xmlns:a16="http://schemas.microsoft.com/office/drawing/2014/main" id="{539B124B-7DF4-4150-9E44-C8FF73B41E51}"/>
                  </a:ext>
                </a:extLst>
              </p:cNvPr>
              <p:cNvSpPr>
                <a:spLocks/>
              </p:cNvSpPr>
              <p:nvPr/>
            </p:nvSpPr>
            <p:spPr bwMode="auto">
              <a:xfrm>
                <a:off x="7894371" y="22195094"/>
                <a:ext cx="550543" cy="440435"/>
              </a:xfrm>
              <a:custGeom>
                <a:avLst/>
                <a:gdLst>
                  <a:gd name="T0" fmla="*/ 0 w 79"/>
                  <a:gd name="T1" fmla="*/ 22 h 63"/>
                  <a:gd name="T2" fmla="*/ 20 w 79"/>
                  <a:gd name="T3" fmla="*/ 13 h 63"/>
                  <a:gd name="T4" fmla="*/ 20 w 79"/>
                  <a:gd name="T5" fmla="*/ 17 h 63"/>
                  <a:gd name="T6" fmla="*/ 12 w 79"/>
                  <a:gd name="T7" fmla="*/ 26 h 63"/>
                  <a:gd name="T8" fmla="*/ 13 w 79"/>
                  <a:gd name="T9" fmla="*/ 46 h 63"/>
                  <a:gd name="T10" fmla="*/ 24 w 79"/>
                  <a:gd name="T11" fmla="*/ 50 h 63"/>
                  <a:gd name="T12" fmla="*/ 32 w 79"/>
                  <a:gd name="T13" fmla="*/ 42 h 63"/>
                  <a:gd name="T14" fmla="*/ 32 w 79"/>
                  <a:gd name="T15" fmla="*/ 35 h 63"/>
                  <a:gd name="T16" fmla="*/ 35 w 79"/>
                  <a:gd name="T17" fmla="*/ 14 h 63"/>
                  <a:gd name="T18" fmla="*/ 51 w 79"/>
                  <a:gd name="T19" fmla="*/ 1 h 63"/>
                  <a:gd name="T20" fmla="*/ 66 w 79"/>
                  <a:gd name="T21" fmla="*/ 7 h 63"/>
                  <a:gd name="T22" fmla="*/ 73 w 79"/>
                  <a:gd name="T23" fmla="*/ 24 h 63"/>
                  <a:gd name="T24" fmla="*/ 73 w 79"/>
                  <a:gd name="T25" fmla="*/ 28 h 63"/>
                  <a:gd name="T26" fmla="*/ 76 w 79"/>
                  <a:gd name="T27" fmla="*/ 32 h 63"/>
                  <a:gd name="T28" fmla="*/ 79 w 79"/>
                  <a:gd name="T29" fmla="*/ 34 h 63"/>
                  <a:gd name="T30" fmla="*/ 59 w 79"/>
                  <a:gd name="T31" fmla="*/ 42 h 63"/>
                  <a:gd name="T32" fmla="*/ 62 w 79"/>
                  <a:gd name="T33" fmla="*/ 38 h 63"/>
                  <a:gd name="T34" fmla="*/ 69 w 79"/>
                  <a:gd name="T35" fmla="*/ 26 h 63"/>
                  <a:gd name="T36" fmla="*/ 65 w 79"/>
                  <a:gd name="T37" fmla="*/ 12 h 63"/>
                  <a:gd name="T38" fmla="*/ 50 w 79"/>
                  <a:gd name="T39" fmla="*/ 14 h 63"/>
                  <a:gd name="T40" fmla="*/ 49 w 79"/>
                  <a:gd name="T41" fmla="*/ 21 h 63"/>
                  <a:gd name="T42" fmla="*/ 48 w 79"/>
                  <a:gd name="T43" fmla="*/ 39 h 63"/>
                  <a:gd name="T44" fmla="*/ 45 w 79"/>
                  <a:gd name="T45" fmla="*/ 50 h 63"/>
                  <a:gd name="T46" fmla="*/ 15 w 79"/>
                  <a:gd name="T47" fmla="*/ 53 h 63"/>
                  <a:gd name="T48" fmla="*/ 7 w 79"/>
                  <a:gd name="T49" fmla="*/ 34 h 63"/>
                  <a:gd name="T50" fmla="*/ 0 w 79"/>
                  <a:gd name="T51" fmla="*/ 2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9" h="63">
                    <a:moveTo>
                      <a:pt x="0" y="22"/>
                    </a:moveTo>
                    <a:cubicBezTo>
                      <a:pt x="7" y="19"/>
                      <a:pt x="14" y="16"/>
                      <a:pt x="20" y="13"/>
                    </a:cubicBezTo>
                    <a:cubicBezTo>
                      <a:pt x="22" y="15"/>
                      <a:pt x="21" y="16"/>
                      <a:pt x="20" y="17"/>
                    </a:cubicBezTo>
                    <a:cubicBezTo>
                      <a:pt x="17" y="20"/>
                      <a:pt x="14" y="23"/>
                      <a:pt x="12" y="26"/>
                    </a:cubicBezTo>
                    <a:cubicBezTo>
                      <a:pt x="8" y="33"/>
                      <a:pt x="9" y="39"/>
                      <a:pt x="13" y="46"/>
                    </a:cubicBezTo>
                    <a:cubicBezTo>
                      <a:pt x="16" y="50"/>
                      <a:pt x="19" y="51"/>
                      <a:pt x="24" y="50"/>
                    </a:cubicBezTo>
                    <a:cubicBezTo>
                      <a:pt x="28" y="49"/>
                      <a:pt x="31" y="46"/>
                      <a:pt x="32" y="42"/>
                    </a:cubicBezTo>
                    <a:cubicBezTo>
                      <a:pt x="32" y="40"/>
                      <a:pt x="32" y="37"/>
                      <a:pt x="32" y="35"/>
                    </a:cubicBezTo>
                    <a:cubicBezTo>
                      <a:pt x="33" y="28"/>
                      <a:pt x="33" y="21"/>
                      <a:pt x="35" y="14"/>
                    </a:cubicBezTo>
                    <a:cubicBezTo>
                      <a:pt x="37" y="6"/>
                      <a:pt x="43" y="2"/>
                      <a:pt x="51" y="1"/>
                    </a:cubicBezTo>
                    <a:cubicBezTo>
                      <a:pt x="57" y="0"/>
                      <a:pt x="62" y="3"/>
                      <a:pt x="66" y="7"/>
                    </a:cubicBezTo>
                    <a:cubicBezTo>
                      <a:pt x="70" y="12"/>
                      <a:pt x="72" y="18"/>
                      <a:pt x="73" y="24"/>
                    </a:cubicBezTo>
                    <a:cubicBezTo>
                      <a:pt x="73" y="26"/>
                      <a:pt x="73" y="27"/>
                      <a:pt x="73" y="28"/>
                    </a:cubicBezTo>
                    <a:cubicBezTo>
                      <a:pt x="73" y="30"/>
                      <a:pt x="74" y="32"/>
                      <a:pt x="76" y="32"/>
                    </a:cubicBezTo>
                    <a:cubicBezTo>
                      <a:pt x="77" y="32"/>
                      <a:pt x="78" y="33"/>
                      <a:pt x="79" y="34"/>
                    </a:cubicBezTo>
                    <a:cubicBezTo>
                      <a:pt x="75" y="37"/>
                      <a:pt x="63" y="42"/>
                      <a:pt x="59" y="42"/>
                    </a:cubicBezTo>
                    <a:cubicBezTo>
                      <a:pt x="60" y="40"/>
                      <a:pt x="61" y="39"/>
                      <a:pt x="62" y="38"/>
                    </a:cubicBezTo>
                    <a:cubicBezTo>
                      <a:pt x="65" y="34"/>
                      <a:pt x="68" y="31"/>
                      <a:pt x="69" y="26"/>
                    </a:cubicBezTo>
                    <a:cubicBezTo>
                      <a:pt x="70" y="21"/>
                      <a:pt x="69" y="16"/>
                      <a:pt x="65" y="12"/>
                    </a:cubicBezTo>
                    <a:cubicBezTo>
                      <a:pt x="61" y="7"/>
                      <a:pt x="53" y="8"/>
                      <a:pt x="50" y="14"/>
                    </a:cubicBezTo>
                    <a:cubicBezTo>
                      <a:pt x="49" y="16"/>
                      <a:pt x="49" y="19"/>
                      <a:pt x="49" y="21"/>
                    </a:cubicBezTo>
                    <a:cubicBezTo>
                      <a:pt x="48" y="27"/>
                      <a:pt x="49" y="33"/>
                      <a:pt x="48" y="39"/>
                    </a:cubicBezTo>
                    <a:cubicBezTo>
                      <a:pt x="47" y="42"/>
                      <a:pt x="47" y="46"/>
                      <a:pt x="45" y="50"/>
                    </a:cubicBezTo>
                    <a:cubicBezTo>
                      <a:pt x="39" y="60"/>
                      <a:pt x="24" y="63"/>
                      <a:pt x="15" y="53"/>
                    </a:cubicBezTo>
                    <a:cubicBezTo>
                      <a:pt x="11" y="47"/>
                      <a:pt x="8" y="41"/>
                      <a:pt x="7" y="34"/>
                    </a:cubicBezTo>
                    <a:cubicBezTo>
                      <a:pt x="5" y="27"/>
                      <a:pt x="5" y="27"/>
                      <a:pt x="0" y="2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0" name="Freeform 56">
                <a:extLst>
                  <a:ext uri="{FF2B5EF4-FFF2-40B4-BE49-F238E27FC236}">
                    <a16:creationId xmlns:a16="http://schemas.microsoft.com/office/drawing/2014/main" id="{67B36885-76BA-4B87-9989-58BAB32207E3}"/>
                  </a:ext>
                </a:extLst>
              </p:cNvPr>
              <p:cNvSpPr>
                <a:spLocks/>
              </p:cNvSpPr>
              <p:nvPr/>
            </p:nvSpPr>
            <p:spPr bwMode="auto">
              <a:xfrm>
                <a:off x="7902235" y="24263565"/>
                <a:ext cx="542679" cy="503354"/>
              </a:xfrm>
              <a:custGeom>
                <a:avLst/>
                <a:gdLst>
                  <a:gd name="T0" fmla="*/ 64 w 77"/>
                  <a:gd name="T1" fmla="*/ 40 h 72"/>
                  <a:gd name="T2" fmla="*/ 65 w 77"/>
                  <a:gd name="T3" fmla="*/ 37 h 72"/>
                  <a:gd name="T4" fmla="*/ 59 w 77"/>
                  <a:gd name="T5" fmla="*/ 30 h 72"/>
                  <a:gd name="T6" fmla="*/ 45 w 77"/>
                  <a:gd name="T7" fmla="*/ 32 h 72"/>
                  <a:gd name="T8" fmla="*/ 37 w 77"/>
                  <a:gd name="T9" fmla="*/ 32 h 72"/>
                  <a:gd name="T10" fmla="*/ 33 w 77"/>
                  <a:gd name="T11" fmla="*/ 33 h 72"/>
                  <a:gd name="T12" fmla="*/ 39 w 77"/>
                  <a:gd name="T13" fmla="*/ 41 h 72"/>
                  <a:gd name="T14" fmla="*/ 47 w 77"/>
                  <a:gd name="T15" fmla="*/ 52 h 72"/>
                  <a:gd name="T16" fmla="*/ 50 w 77"/>
                  <a:gd name="T17" fmla="*/ 56 h 72"/>
                  <a:gd name="T18" fmla="*/ 57 w 77"/>
                  <a:gd name="T19" fmla="*/ 55 h 72"/>
                  <a:gd name="T20" fmla="*/ 60 w 77"/>
                  <a:gd name="T21" fmla="*/ 51 h 72"/>
                  <a:gd name="T22" fmla="*/ 53 w 77"/>
                  <a:gd name="T23" fmla="*/ 72 h 72"/>
                  <a:gd name="T24" fmla="*/ 52 w 77"/>
                  <a:gd name="T25" fmla="*/ 71 h 72"/>
                  <a:gd name="T26" fmla="*/ 48 w 77"/>
                  <a:gd name="T27" fmla="*/ 60 h 72"/>
                  <a:gd name="T28" fmla="*/ 31 w 77"/>
                  <a:gd name="T29" fmla="*/ 37 h 72"/>
                  <a:gd name="T30" fmla="*/ 26 w 77"/>
                  <a:gd name="T31" fmla="*/ 33 h 72"/>
                  <a:gd name="T32" fmla="*/ 13 w 77"/>
                  <a:gd name="T33" fmla="*/ 27 h 72"/>
                  <a:gd name="T34" fmla="*/ 2 w 77"/>
                  <a:gd name="T35" fmla="*/ 31 h 72"/>
                  <a:gd name="T36" fmla="*/ 1 w 77"/>
                  <a:gd name="T37" fmla="*/ 32 h 72"/>
                  <a:gd name="T38" fmla="*/ 0 w 77"/>
                  <a:gd name="T39" fmla="*/ 30 h 72"/>
                  <a:gd name="T40" fmla="*/ 12 w 77"/>
                  <a:gd name="T41" fmla="*/ 1 h 72"/>
                  <a:gd name="T42" fmla="*/ 13 w 77"/>
                  <a:gd name="T43" fmla="*/ 0 h 72"/>
                  <a:gd name="T44" fmla="*/ 13 w 77"/>
                  <a:gd name="T45" fmla="*/ 3 h 72"/>
                  <a:gd name="T46" fmla="*/ 18 w 77"/>
                  <a:gd name="T47" fmla="*/ 12 h 72"/>
                  <a:gd name="T48" fmla="*/ 30 w 77"/>
                  <a:gd name="T49" fmla="*/ 17 h 72"/>
                  <a:gd name="T50" fmla="*/ 34 w 77"/>
                  <a:gd name="T51" fmla="*/ 18 h 72"/>
                  <a:gd name="T52" fmla="*/ 67 w 77"/>
                  <a:gd name="T53" fmla="*/ 14 h 72"/>
                  <a:gd name="T54" fmla="*/ 76 w 77"/>
                  <a:gd name="T55" fmla="*/ 8 h 72"/>
                  <a:gd name="T56" fmla="*/ 77 w 77"/>
                  <a:gd name="T57" fmla="*/ 10 h 72"/>
                  <a:gd name="T58" fmla="*/ 66 w 77"/>
                  <a:gd name="T59" fmla="*/ 39 h 72"/>
                  <a:gd name="T60" fmla="*/ 64 w 77"/>
                  <a:gd name="T61" fmla="*/ 4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72">
                    <a:moveTo>
                      <a:pt x="64" y="40"/>
                    </a:moveTo>
                    <a:cubicBezTo>
                      <a:pt x="65" y="39"/>
                      <a:pt x="65" y="38"/>
                      <a:pt x="65" y="37"/>
                    </a:cubicBezTo>
                    <a:cubicBezTo>
                      <a:pt x="67" y="31"/>
                      <a:pt x="66" y="30"/>
                      <a:pt x="59" y="30"/>
                    </a:cubicBezTo>
                    <a:cubicBezTo>
                      <a:pt x="54" y="31"/>
                      <a:pt x="50" y="31"/>
                      <a:pt x="45" y="32"/>
                    </a:cubicBezTo>
                    <a:cubicBezTo>
                      <a:pt x="42" y="32"/>
                      <a:pt x="40" y="32"/>
                      <a:pt x="37" y="32"/>
                    </a:cubicBezTo>
                    <a:cubicBezTo>
                      <a:pt x="36" y="33"/>
                      <a:pt x="35" y="33"/>
                      <a:pt x="33" y="33"/>
                    </a:cubicBezTo>
                    <a:cubicBezTo>
                      <a:pt x="35" y="36"/>
                      <a:pt x="37" y="39"/>
                      <a:pt x="39" y="41"/>
                    </a:cubicBezTo>
                    <a:cubicBezTo>
                      <a:pt x="41" y="45"/>
                      <a:pt x="44" y="48"/>
                      <a:pt x="47" y="52"/>
                    </a:cubicBezTo>
                    <a:cubicBezTo>
                      <a:pt x="48" y="53"/>
                      <a:pt x="49" y="55"/>
                      <a:pt x="50" y="56"/>
                    </a:cubicBezTo>
                    <a:cubicBezTo>
                      <a:pt x="53" y="58"/>
                      <a:pt x="55" y="58"/>
                      <a:pt x="57" y="55"/>
                    </a:cubicBezTo>
                    <a:cubicBezTo>
                      <a:pt x="58" y="54"/>
                      <a:pt x="59" y="53"/>
                      <a:pt x="60" y="51"/>
                    </a:cubicBezTo>
                    <a:cubicBezTo>
                      <a:pt x="60" y="55"/>
                      <a:pt x="56" y="68"/>
                      <a:pt x="53" y="72"/>
                    </a:cubicBezTo>
                    <a:cubicBezTo>
                      <a:pt x="53" y="71"/>
                      <a:pt x="52" y="71"/>
                      <a:pt x="52" y="71"/>
                    </a:cubicBezTo>
                    <a:cubicBezTo>
                      <a:pt x="52" y="67"/>
                      <a:pt x="50" y="64"/>
                      <a:pt x="48" y="60"/>
                    </a:cubicBezTo>
                    <a:cubicBezTo>
                      <a:pt x="42" y="53"/>
                      <a:pt x="37" y="45"/>
                      <a:pt x="31" y="37"/>
                    </a:cubicBezTo>
                    <a:cubicBezTo>
                      <a:pt x="30" y="35"/>
                      <a:pt x="29" y="34"/>
                      <a:pt x="26" y="33"/>
                    </a:cubicBezTo>
                    <a:cubicBezTo>
                      <a:pt x="22" y="31"/>
                      <a:pt x="17" y="29"/>
                      <a:pt x="13" y="27"/>
                    </a:cubicBezTo>
                    <a:cubicBezTo>
                      <a:pt x="7" y="25"/>
                      <a:pt x="6" y="25"/>
                      <a:pt x="2" y="31"/>
                    </a:cubicBezTo>
                    <a:cubicBezTo>
                      <a:pt x="2" y="31"/>
                      <a:pt x="1" y="31"/>
                      <a:pt x="1" y="32"/>
                    </a:cubicBezTo>
                    <a:cubicBezTo>
                      <a:pt x="1" y="31"/>
                      <a:pt x="0" y="31"/>
                      <a:pt x="0" y="30"/>
                    </a:cubicBezTo>
                    <a:cubicBezTo>
                      <a:pt x="4" y="20"/>
                      <a:pt x="8" y="11"/>
                      <a:pt x="12" y="1"/>
                    </a:cubicBezTo>
                    <a:cubicBezTo>
                      <a:pt x="12" y="1"/>
                      <a:pt x="12" y="0"/>
                      <a:pt x="13" y="0"/>
                    </a:cubicBezTo>
                    <a:cubicBezTo>
                      <a:pt x="13" y="1"/>
                      <a:pt x="13" y="2"/>
                      <a:pt x="13" y="3"/>
                    </a:cubicBezTo>
                    <a:cubicBezTo>
                      <a:pt x="12" y="8"/>
                      <a:pt x="13" y="10"/>
                      <a:pt x="18" y="12"/>
                    </a:cubicBezTo>
                    <a:cubicBezTo>
                      <a:pt x="22" y="14"/>
                      <a:pt x="26" y="16"/>
                      <a:pt x="30" y="17"/>
                    </a:cubicBezTo>
                    <a:cubicBezTo>
                      <a:pt x="31" y="18"/>
                      <a:pt x="33" y="18"/>
                      <a:pt x="34" y="18"/>
                    </a:cubicBezTo>
                    <a:cubicBezTo>
                      <a:pt x="45" y="17"/>
                      <a:pt x="56" y="15"/>
                      <a:pt x="67" y="14"/>
                    </a:cubicBezTo>
                    <a:cubicBezTo>
                      <a:pt x="70" y="13"/>
                      <a:pt x="74" y="12"/>
                      <a:pt x="76" y="8"/>
                    </a:cubicBezTo>
                    <a:cubicBezTo>
                      <a:pt x="77" y="9"/>
                      <a:pt x="77" y="10"/>
                      <a:pt x="77" y="10"/>
                    </a:cubicBezTo>
                    <a:cubicBezTo>
                      <a:pt x="74" y="20"/>
                      <a:pt x="70" y="29"/>
                      <a:pt x="66" y="39"/>
                    </a:cubicBezTo>
                    <a:cubicBezTo>
                      <a:pt x="66" y="39"/>
                      <a:pt x="66" y="39"/>
                      <a:pt x="64" y="4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1" name="Freeform 57">
                <a:extLst>
                  <a:ext uri="{FF2B5EF4-FFF2-40B4-BE49-F238E27FC236}">
                    <a16:creationId xmlns:a16="http://schemas.microsoft.com/office/drawing/2014/main" id="{4018EAC7-7004-4BD9-9402-D3B0CA3BFADB}"/>
                  </a:ext>
                </a:extLst>
              </p:cNvPr>
              <p:cNvSpPr>
                <a:spLocks/>
              </p:cNvSpPr>
              <p:nvPr/>
            </p:nvSpPr>
            <p:spPr bwMode="auto">
              <a:xfrm>
                <a:off x="8098858" y="23484939"/>
                <a:ext cx="479759" cy="424705"/>
              </a:xfrm>
              <a:custGeom>
                <a:avLst/>
                <a:gdLst>
                  <a:gd name="T0" fmla="*/ 5 w 68"/>
                  <a:gd name="T1" fmla="*/ 10 h 61"/>
                  <a:gd name="T2" fmla="*/ 5 w 68"/>
                  <a:gd name="T3" fmla="*/ 13 h 61"/>
                  <a:gd name="T4" fmla="*/ 12 w 68"/>
                  <a:gd name="T5" fmla="*/ 20 h 61"/>
                  <a:gd name="T6" fmla="*/ 37 w 68"/>
                  <a:gd name="T7" fmla="*/ 22 h 61"/>
                  <a:gd name="T8" fmla="*/ 61 w 68"/>
                  <a:gd name="T9" fmla="*/ 23 h 61"/>
                  <a:gd name="T10" fmla="*/ 64 w 68"/>
                  <a:gd name="T11" fmla="*/ 23 h 61"/>
                  <a:gd name="T12" fmla="*/ 63 w 68"/>
                  <a:gd name="T13" fmla="*/ 14 h 61"/>
                  <a:gd name="T14" fmla="*/ 58 w 68"/>
                  <a:gd name="T15" fmla="*/ 6 h 61"/>
                  <a:gd name="T16" fmla="*/ 50 w 68"/>
                  <a:gd name="T17" fmla="*/ 1 h 61"/>
                  <a:gd name="T18" fmla="*/ 68 w 68"/>
                  <a:gd name="T19" fmla="*/ 2 h 61"/>
                  <a:gd name="T20" fmla="*/ 64 w 68"/>
                  <a:gd name="T21" fmla="*/ 61 h 61"/>
                  <a:gd name="T22" fmla="*/ 46 w 68"/>
                  <a:gd name="T23" fmla="*/ 60 h 61"/>
                  <a:gd name="T24" fmla="*/ 47 w 68"/>
                  <a:gd name="T25" fmla="*/ 57 h 61"/>
                  <a:gd name="T26" fmla="*/ 49 w 68"/>
                  <a:gd name="T27" fmla="*/ 57 h 61"/>
                  <a:gd name="T28" fmla="*/ 63 w 68"/>
                  <a:gd name="T29" fmla="*/ 40 h 61"/>
                  <a:gd name="T30" fmla="*/ 60 w 68"/>
                  <a:gd name="T31" fmla="*/ 39 h 61"/>
                  <a:gd name="T32" fmla="*/ 17 w 68"/>
                  <a:gd name="T33" fmla="*/ 36 h 61"/>
                  <a:gd name="T34" fmla="*/ 12 w 68"/>
                  <a:gd name="T35" fmla="*/ 35 h 61"/>
                  <a:gd name="T36" fmla="*/ 3 w 68"/>
                  <a:gd name="T37" fmla="*/ 41 h 61"/>
                  <a:gd name="T38" fmla="*/ 2 w 68"/>
                  <a:gd name="T39" fmla="*/ 45 h 61"/>
                  <a:gd name="T40" fmla="*/ 2 w 68"/>
                  <a:gd name="T41" fmla="*/ 36 h 61"/>
                  <a:gd name="T42" fmla="*/ 2 w 68"/>
                  <a:gd name="T43" fmla="*/ 27 h 61"/>
                  <a:gd name="T44" fmla="*/ 3 w 68"/>
                  <a:gd name="T45" fmla="*/ 18 h 61"/>
                  <a:gd name="T46" fmla="*/ 4 w 68"/>
                  <a:gd name="T47" fmla="*/ 9 h 61"/>
                  <a:gd name="T48" fmla="*/ 5 w 68"/>
                  <a:gd name="T49"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8" h="61">
                    <a:moveTo>
                      <a:pt x="5" y="10"/>
                    </a:moveTo>
                    <a:cubicBezTo>
                      <a:pt x="5" y="11"/>
                      <a:pt x="5" y="12"/>
                      <a:pt x="5" y="13"/>
                    </a:cubicBezTo>
                    <a:cubicBezTo>
                      <a:pt x="6" y="17"/>
                      <a:pt x="8" y="19"/>
                      <a:pt x="12" y="20"/>
                    </a:cubicBezTo>
                    <a:cubicBezTo>
                      <a:pt x="20" y="20"/>
                      <a:pt x="29" y="21"/>
                      <a:pt x="37" y="22"/>
                    </a:cubicBezTo>
                    <a:cubicBezTo>
                      <a:pt x="45" y="22"/>
                      <a:pt x="53" y="23"/>
                      <a:pt x="61" y="23"/>
                    </a:cubicBezTo>
                    <a:cubicBezTo>
                      <a:pt x="62" y="23"/>
                      <a:pt x="63" y="23"/>
                      <a:pt x="64" y="23"/>
                    </a:cubicBezTo>
                    <a:cubicBezTo>
                      <a:pt x="65" y="20"/>
                      <a:pt x="64" y="17"/>
                      <a:pt x="63" y="14"/>
                    </a:cubicBezTo>
                    <a:cubicBezTo>
                      <a:pt x="62" y="10"/>
                      <a:pt x="61" y="8"/>
                      <a:pt x="58" y="6"/>
                    </a:cubicBezTo>
                    <a:cubicBezTo>
                      <a:pt x="55" y="4"/>
                      <a:pt x="52" y="3"/>
                      <a:pt x="50" y="1"/>
                    </a:cubicBezTo>
                    <a:cubicBezTo>
                      <a:pt x="56" y="0"/>
                      <a:pt x="62" y="1"/>
                      <a:pt x="68" y="2"/>
                    </a:cubicBezTo>
                    <a:cubicBezTo>
                      <a:pt x="67" y="21"/>
                      <a:pt x="65" y="41"/>
                      <a:pt x="64" y="61"/>
                    </a:cubicBezTo>
                    <a:cubicBezTo>
                      <a:pt x="58" y="61"/>
                      <a:pt x="52" y="61"/>
                      <a:pt x="46" y="60"/>
                    </a:cubicBezTo>
                    <a:cubicBezTo>
                      <a:pt x="46" y="59"/>
                      <a:pt x="46" y="58"/>
                      <a:pt x="47" y="57"/>
                    </a:cubicBezTo>
                    <a:cubicBezTo>
                      <a:pt x="47" y="57"/>
                      <a:pt x="48" y="57"/>
                      <a:pt x="49" y="57"/>
                    </a:cubicBezTo>
                    <a:cubicBezTo>
                      <a:pt x="58" y="55"/>
                      <a:pt x="63" y="50"/>
                      <a:pt x="63" y="40"/>
                    </a:cubicBezTo>
                    <a:cubicBezTo>
                      <a:pt x="62" y="39"/>
                      <a:pt x="61" y="39"/>
                      <a:pt x="60" y="39"/>
                    </a:cubicBezTo>
                    <a:cubicBezTo>
                      <a:pt x="46" y="38"/>
                      <a:pt x="31" y="37"/>
                      <a:pt x="17" y="36"/>
                    </a:cubicBezTo>
                    <a:cubicBezTo>
                      <a:pt x="15" y="36"/>
                      <a:pt x="13" y="35"/>
                      <a:pt x="12" y="35"/>
                    </a:cubicBezTo>
                    <a:cubicBezTo>
                      <a:pt x="7" y="35"/>
                      <a:pt x="4" y="36"/>
                      <a:pt x="3" y="41"/>
                    </a:cubicBezTo>
                    <a:cubicBezTo>
                      <a:pt x="3" y="42"/>
                      <a:pt x="3" y="43"/>
                      <a:pt x="2" y="45"/>
                    </a:cubicBezTo>
                    <a:cubicBezTo>
                      <a:pt x="0" y="41"/>
                      <a:pt x="2" y="38"/>
                      <a:pt x="2" y="36"/>
                    </a:cubicBezTo>
                    <a:cubicBezTo>
                      <a:pt x="2" y="33"/>
                      <a:pt x="2" y="30"/>
                      <a:pt x="2" y="27"/>
                    </a:cubicBezTo>
                    <a:cubicBezTo>
                      <a:pt x="2" y="24"/>
                      <a:pt x="2" y="21"/>
                      <a:pt x="3" y="18"/>
                    </a:cubicBezTo>
                    <a:cubicBezTo>
                      <a:pt x="3" y="15"/>
                      <a:pt x="2" y="12"/>
                      <a:pt x="4" y="9"/>
                    </a:cubicBezTo>
                    <a:cubicBezTo>
                      <a:pt x="4" y="9"/>
                      <a:pt x="4" y="10"/>
                      <a:pt x="5" y="1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2" name="Freeform 58">
                <a:extLst>
                  <a:ext uri="{FF2B5EF4-FFF2-40B4-BE49-F238E27FC236}">
                    <a16:creationId xmlns:a16="http://schemas.microsoft.com/office/drawing/2014/main" id="{35BAD759-B240-4EB7-9681-EBBBFAC24096}"/>
                  </a:ext>
                </a:extLst>
              </p:cNvPr>
              <p:cNvSpPr>
                <a:spLocks/>
              </p:cNvSpPr>
              <p:nvPr/>
            </p:nvSpPr>
            <p:spPr bwMode="auto">
              <a:xfrm>
                <a:off x="6510147" y="20480543"/>
                <a:ext cx="432570" cy="542679"/>
              </a:xfrm>
              <a:custGeom>
                <a:avLst/>
                <a:gdLst>
                  <a:gd name="T0" fmla="*/ 6 w 61"/>
                  <a:gd name="T1" fmla="*/ 77 h 77"/>
                  <a:gd name="T2" fmla="*/ 5 w 61"/>
                  <a:gd name="T3" fmla="*/ 71 h 77"/>
                  <a:gd name="T4" fmla="*/ 5 w 61"/>
                  <a:gd name="T5" fmla="*/ 14 h 77"/>
                  <a:gd name="T6" fmla="*/ 0 w 61"/>
                  <a:gd name="T7" fmla="*/ 1 h 77"/>
                  <a:gd name="T8" fmla="*/ 29 w 61"/>
                  <a:gd name="T9" fmla="*/ 14 h 77"/>
                  <a:gd name="T10" fmla="*/ 25 w 61"/>
                  <a:gd name="T11" fmla="*/ 13 h 77"/>
                  <a:gd name="T12" fmla="*/ 20 w 61"/>
                  <a:gd name="T13" fmla="*/ 16 h 77"/>
                  <a:gd name="T14" fmla="*/ 20 w 61"/>
                  <a:gd name="T15" fmla="*/ 19 h 77"/>
                  <a:gd name="T16" fmla="*/ 19 w 61"/>
                  <a:gd name="T17" fmla="*/ 55 h 77"/>
                  <a:gd name="T18" fmla="*/ 20 w 61"/>
                  <a:gd name="T19" fmla="*/ 57 h 77"/>
                  <a:gd name="T20" fmla="*/ 21 w 61"/>
                  <a:gd name="T21" fmla="*/ 57 h 77"/>
                  <a:gd name="T22" fmla="*/ 45 w 61"/>
                  <a:gd name="T23" fmla="*/ 31 h 77"/>
                  <a:gd name="T24" fmla="*/ 45 w 61"/>
                  <a:gd name="T25" fmla="*/ 31 h 77"/>
                  <a:gd name="T26" fmla="*/ 44 w 61"/>
                  <a:gd name="T27" fmla="*/ 21 h 77"/>
                  <a:gd name="T28" fmla="*/ 43 w 61"/>
                  <a:gd name="T29" fmla="*/ 19 h 77"/>
                  <a:gd name="T30" fmla="*/ 61 w 61"/>
                  <a:gd name="T31" fmla="*/ 26 h 77"/>
                  <a:gd name="T32" fmla="*/ 59 w 61"/>
                  <a:gd name="T33" fmla="*/ 27 h 77"/>
                  <a:gd name="T34" fmla="*/ 49 w 61"/>
                  <a:gd name="T35" fmla="*/ 32 h 77"/>
                  <a:gd name="T36" fmla="*/ 10 w 61"/>
                  <a:gd name="T37" fmla="*/ 73 h 77"/>
                  <a:gd name="T38" fmla="*/ 6 w 61"/>
                  <a:gd name="T39"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77">
                    <a:moveTo>
                      <a:pt x="6" y="77"/>
                    </a:moveTo>
                    <a:cubicBezTo>
                      <a:pt x="5" y="74"/>
                      <a:pt x="5" y="73"/>
                      <a:pt x="5" y="71"/>
                    </a:cubicBezTo>
                    <a:cubicBezTo>
                      <a:pt x="5" y="52"/>
                      <a:pt x="5" y="33"/>
                      <a:pt x="5" y="14"/>
                    </a:cubicBezTo>
                    <a:cubicBezTo>
                      <a:pt x="5" y="9"/>
                      <a:pt x="5" y="4"/>
                      <a:pt x="0" y="1"/>
                    </a:cubicBezTo>
                    <a:cubicBezTo>
                      <a:pt x="4" y="0"/>
                      <a:pt x="26" y="10"/>
                      <a:pt x="29" y="14"/>
                    </a:cubicBezTo>
                    <a:cubicBezTo>
                      <a:pt x="28" y="13"/>
                      <a:pt x="27" y="13"/>
                      <a:pt x="25" y="13"/>
                    </a:cubicBezTo>
                    <a:cubicBezTo>
                      <a:pt x="22" y="12"/>
                      <a:pt x="21" y="13"/>
                      <a:pt x="20" y="16"/>
                    </a:cubicBezTo>
                    <a:cubicBezTo>
                      <a:pt x="20" y="17"/>
                      <a:pt x="20" y="18"/>
                      <a:pt x="20" y="19"/>
                    </a:cubicBezTo>
                    <a:cubicBezTo>
                      <a:pt x="19" y="31"/>
                      <a:pt x="19" y="43"/>
                      <a:pt x="19" y="55"/>
                    </a:cubicBezTo>
                    <a:cubicBezTo>
                      <a:pt x="19" y="55"/>
                      <a:pt x="19" y="56"/>
                      <a:pt x="20" y="57"/>
                    </a:cubicBezTo>
                    <a:cubicBezTo>
                      <a:pt x="20" y="57"/>
                      <a:pt x="21" y="57"/>
                      <a:pt x="21" y="57"/>
                    </a:cubicBezTo>
                    <a:cubicBezTo>
                      <a:pt x="29" y="48"/>
                      <a:pt x="37" y="40"/>
                      <a:pt x="45" y="31"/>
                    </a:cubicBezTo>
                    <a:cubicBezTo>
                      <a:pt x="45" y="31"/>
                      <a:pt x="45" y="31"/>
                      <a:pt x="45" y="31"/>
                    </a:cubicBezTo>
                    <a:cubicBezTo>
                      <a:pt x="49" y="26"/>
                      <a:pt x="49" y="24"/>
                      <a:pt x="44" y="21"/>
                    </a:cubicBezTo>
                    <a:cubicBezTo>
                      <a:pt x="43" y="20"/>
                      <a:pt x="43" y="20"/>
                      <a:pt x="43" y="19"/>
                    </a:cubicBezTo>
                    <a:cubicBezTo>
                      <a:pt x="49" y="20"/>
                      <a:pt x="55" y="23"/>
                      <a:pt x="61" y="26"/>
                    </a:cubicBezTo>
                    <a:cubicBezTo>
                      <a:pt x="60" y="27"/>
                      <a:pt x="60" y="27"/>
                      <a:pt x="59" y="27"/>
                    </a:cubicBezTo>
                    <a:cubicBezTo>
                      <a:pt x="55" y="27"/>
                      <a:pt x="52" y="29"/>
                      <a:pt x="49" y="32"/>
                    </a:cubicBezTo>
                    <a:cubicBezTo>
                      <a:pt x="36" y="46"/>
                      <a:pt x="23" y="60"/>
                      <a:pt x="10" y="73"/>
                    </a:cubicBezTo>
                    <a:cubicBezTo>
                      <a:pt x="9" y="74"/>
                      <a:pt x="8" y="75"/>
                      <a:pt x="6"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3" name="Freeform 59">
                <a:extLst>
                  <a:ext uri="{FF2B5EF4-FFF2-40B4-BE49-F238E27FC236}">
                    <a16:creationId xmlns:a16="http://schemas.microsoft.com/office/drawing/2014/main" id="{8E8CE081-A623-4054-907F-BB84B3247BC2}"/>
                  </a:ext>
                </a:extLst>
              </p:cNvPr>
              <p:cNvSpPr>
                <a:spLocks/>
              </p:cNvSpPr>
              <p:nvPr/>
            </p:nvSpPr>
            <p:spPr bwMode="auto">
              <a:xfrm>
                <a:off x="2585558" y="22053525"/>
                <a:ext cx="495489" cy="432570"/>
              </a:xfrm>
              <a:custGeom>
                <a:avLst/>
                <a:gdLst>
                  <a:gd name="T0" fmla="*/ 0 w 71"/>
                  <a:gd name="T1" fmla="*/ 32 h 61"/>
                  <a:gd name="T2" fmla="*/ 15 w 71"/>
                  <a:gd name="T3" fmla="*/ 0 h 61"/>
                  <a:gd name="T4" fmla="*/ 14 w 71"/>
                  <a:gd name="T5" fmla="*/ 3 h 61"/>
                  <a:gd name="T6" fmla="*/ 19 w 71"/>
                  <a:gd name="T7" fmla="*/ 13 h 61"/>
                  <a:gd name="T8" fmla="*/ 58 w 71"/>
                  <a:gd name="T9" fmla="*/ 33 h 61"/>
                  <a:gd name="T10" fmla="*/ 68 w 71"/>
                  <a:gd name="T11" fmla="*/ 31 h 61"/>
                  <a:gd name="T12" fmla="*/ 71 w 71"/>
                  <a:gd name="T13" fmla="*/ 28 h 61"/>
                  <a:gd name="T14" fmla="*/ 56 w 71"/>
                  <a:gd name="T15" fmla="*/ 61 h 61"/>
                  <a:gd name="T16" fmla="*/ 56 w 71"/>
                  <a:gd name="T17" fmla="*/ 57 h 61"/>
                  <a:gd name="T18" fmla="*/ 52 w 71"/>
                  <a:gd name="T19" fmla="*/ 47 h 61"/>
                  <a:gd name="T20" fmla="*/ 13 w 71"/>
                  <a:gd name="T21" fmla="*/ 28 h 61"/>
                  <a:gd name="T22" fmla="*/ 1 w 71"/>
                  <a:gd name="T23" fmla="*/ 30 h 61"/>
                  <a:gd name="T24" fmla="*/ 0 w 71"/>
                  <a:gd name="T25" fmla="*/ 3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61">
                    <a:moveTo>
                      <a:pt x="0" y="32"/>
                    </a:moveTo>
                    <a:cubicBezTo>
                      <a:pt x="0" y="27"/>
                      <a:pt x="11" y="4"/>
                      <a:pt x="15" y="0"/>
                    </a:cubicBezTo>
                    <a:cubicBezTo>
                      <a:pt x="14" y="1"/>
                      <a:pt x="14" y="2"/>
                      <a:pt x="14" y="3"/>
                    </a:cubicBezTo>
                    <a:cubicBezTo>
                      <a:pt x="13" y="9"/>
                      <a:pt x="14" y="11"/>
                      <a:pt x="19" y="13"/>
                    </a:cubicBezTo>
                    <a:cubicBezTo>
                      <a:pt x="32" y="20"/>
                      <a:pt x="45" y="27"/>
                      <a:pt x="58" y="33"/>
                    </a:cubicBezTo>
                    <a:cubicBezTo>
                      <a:pt x="63" y="36"/>
                      <a:pt x="65" y="35"/>
                      <a:pt x="68" y="31"/>
                    </a:cubicBezTo>
                    <a:cubicBezTo>
                      <a:pt x="69" y="30"/>
                      <a:pt x="70" y="29"/>
                      <a:pt x="71" y="28"/>
                    </a:cubicBezTo>
                    <a:cubicBezTo>
                      <a:pt x="70" y="32"/>
                      <a:pt x="60" y="56"/>
                      <a:pt x="56" y="61"/>
                    </a:cubicBezTo>
                    <a:cubicBezTo>
                      <a:pt x="56" y="59"/>
                      <a:pt x="56" y="58"/>
                      <a:pt x="56" y="57"/>
                    </a:cubicBezTo>
                    <a:cubicBezTo>
                      <a:pt x="57" y="52"/>
                      <a:pt x="56" y="50"/>
                      <a:pt x="52" y="47"/>
                    </a:cubicBezTo>
                    <a:cubicBezTo>
                      <a:pt x="39" y="41"/>
                      <a:pt x="26" y="34"/>
                      <a:pt x="13" y="28"/>
                    </a:cubicBezTo>
                    <a:cubicBezTo>
                      <a:pt x="7" y="25"/>
                      <a:pt x="6" y="25"/>
                      <a:pt x="1" y="30"/>
                    </a:cubicBezTo>
                    <a:cubicBezTo>
                      <a:pt x="1" y="31"/>
                      <a:pt x="1" y="31"/>
                      <a:pt x="0" y="3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4" name="Freeform 60">
                <a:extLst>
                  <a:ext uri="{FF2B5EF4-FFF2-40B4-BE49-F238E27FC236}">
                    <a16:creationId xmlns:a16="http://schemas.microsoft.com/office/drawing/2014/main" id="{404E5F0E-9B1C-4DFA-8827-BB06ABFB6B59}"/>
                  </a:ext>
                </a:extLst>
              </p:cNvPr>
              <p:cNvSpPr>
                <a:spLocks/>
              </p:cNvSpPr>
              <p:nvPr/>
            </p:nvSpPr>
            <p:spPr bwMode="auto">
              <a:xfrm>
                <a:off x="8090993" y="22863611"/>
                <a:ext cx="479759" cy="314596"/>
              </a:xfrm>
              <a:custGeom>
                <a:avLst/>
                <a:gdLst>
                  <a:gd name="T0" fmla="*/ 5 w 69"/>
                  <a:gd name="T1" fmla="*/ 45 h 45"/>
                  <a:gd name="T2" fmla="*/ 0 w 69"/>
                  <a:gd name="T3" fmla="*/ 13 h 45"/>
                  <a:gd name="T4" fmla="*/ 1 w 69"/>
                  <a:gd name="T5" fmla="*/ 11 h 45"/>
                  <a:gd name="T6" fmla="*/ 3 w 69"/>
                  <a:gd name="T7" fmla="*/ 15 h 45"/>
                  <a:gd name="T8" fmla="*/ 11 w 69"/>
                  <a:gd name="T9" fmla="*/ 19 h 45"/>
                  <a:gd name="T10" fmla="*/ 47 w 69"/>
                  <a:gd name="T11" fmla="*/ 13 h 45"/>
                  <a:gd name="T12" fmla="*/ 55 w 69"/>
                  <a:gd name="T13" fmla="*/ 12 h 45"/>
                  <a:gd name="T14" fmla="*/ 62 w 69"/>
                  <a:gd name="T15" fmla="*/ 5 h 45"/>
                  <a:gd name="T16" fmla="*/ 62 w 69"/>
                  <a:gd name="T17" fmla="*/ 0 h 45"/>
                  <a:gd name="T18" fmla="*/ 64 w 69"/>
                  <a:gd name="T19" fmla="*/ 3 h 45"/>
                  <a:gd name="T20" fmla="*/ 69 w 69"/>
                  <a:gd name="T21" fmla="*/ 35 h 45"/>
                  <a:gd name="T22" fmla="*/ 67 w 69"/>
                  <a:gd name="T23" fmla="*/ 35 h 45"/>
                  <a:gd name="T24" fmla="*/ 66 w 69"/>
                  <a:gd name="T25" fmla="*/ 33 h 45"/>
                  <a:gd name="T26" fmla="*/ 57 w 69"/>
                  <a:gd name="T27" fmla="*/ 27 h 45"/>
                  <a:gd name="T28" fmla="*/ 14 w 69"/>
                  <a:gd name="T29" fmla="*/ 35 h 45"/>
                  <a:gd name="T30" fmla="*/ 7 w 69"/>
                  <a:gd name="T31" fmla="*/ 42 h 45"/>
                  <a:gd name="T32" fmla="*/ 6 w 69"/>
                  <a:gd name="T33" fmla="*/ 45 h 45"/>
                  <a:gd name="T34" fmla="*/ 5 w 69"/>
                  <a:gd name="T3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9" h="45">
                    <a:moveTo>
                      <a:pt x="5" y="45"/>
                    </a:moveTo>
                    <a:cubicBezTo>
                      <a:pt x="3" y="35"/>
                      <a:pt x="2" y="24"/>
                      <a:pt x="0" y="13"/>
                    </a:cubicBezTo>
                    <a:cubicBezTo>
                      <a:pt x="0" y="13"/>
                      <a:pt x="0" y="12"/>
                      <a:pt x="1" y="11"/>
                    </a:cubicBezTo>
                    <a:cubicBezTo>
                      <a:pt x="2" y="13"/>
                      <a:pt x="2" y="14"/>
                      <a:pt x="3" y="15"/>
                    </a:cubicBezTo>
                    <a:cubicBezTo>
                      <a:pt x="5" y="19"/>
                      <a:pt x="6" y="20"/>
                      <a:pt x="11" y="19"/>
                    </a:cubicBezTo>
                    <a:cubicBezTo>
                      <a:pt x="23" y="17"/>
                      <a:pt x="35" y="15"/>
                      <a:pt x="47" y="13"/>
                    </a:cubicBezTo>
                    <a:cubicBezTo>
                      <a:pt x="50" y="13"/>
                      <a:pt x="52" y="12"/>
                      <a:pt x="55" y="12"/>
                    </a:cubicBezTo>
                    <a:cubicBezTo>
                      <a:pt x="60" y="11"/>
                      <a:pt x="61" y="9"/>
                      <a:pt x="62" y="5"/>
                    </a:cubicBezTo>
                    <a:cubicBezTo>
                      <a:pt x="62" y="4"/>
                      <a:pt x="62" y="3"/>
                      <a:pt x="62" y="0"/>
                    </a:cubicBezTo>
                    <a:cubicBezTo>
                      <a:pt x="63" y="2"/>
                      <a:pt x="64" y="3"/>
                      <a:pt x="64" y="3"/>
                    </a:cubicBezTo>
                    <a:cubicBezTo>
                      <a:pt x="65" y="14"/>
                      <a:pt x="67" y="24"/>
                      <a:pt x="69" y="35"/>
                    </a:cubicBezTo>
                    <a:cubicBezTo>
                      <a:pt x="68" y="35"/>
                      <a:pt x="68" y="35"/>
                      <a:pt x="67" y="35"/>
                    </a:cubicBezTo>
                    <a:cubicBezTo>
                      <a:pt x="67" y="35"/>
                      <a:pt x="66" y="34"/>
                      <a:pt x="66" y="33"/>
                    </a:cubicBezTo>
                    <a:cubicBezTo>
                      <a:pt x="64" y="28"/>
                      <a:pt x="62" y="27"/>
                      <a:pt x="57" y="27"/>
                    </a:cubicBezTo>
                    <a:cubicBezTo>
                      <a:pt x="43" y="30"/>
                      <a:pt x="28" y="32"/>
                      <a:pt x="14" y="35"/>
                    </a:cubicBezTo>
                    <a:cubicBezTo>
                      <a:pt x="9" y="35"/>
                      <a:pt x="7" y="37"/>
                      <a:pt x="7" y="42"/>
                    </a:cubicBezTo>
                    <a:cubicBezTo>
                      <a:pt x="7" y="43"/>
                      <a:pt x="6" y="44"/>
                      <a:pt x="6" y="45"/>
                    </a:cubicBezTo>
                    <a:cubicBezTo>
                      <a:pt x="6" y="45"/>
                      <a:pt x="5" y="45"/>
                      <a:pt x="5" y="45"/>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5" name="Freeform 61">
                <a:extLst>
                  <a:ext uri="{FF2B5EF4-FFF2-40B4-BE49-F238E27FC236}">
                    <a16:creationId xmlns:a16="http://schemas.microsoft.com/office/drawing/2014/main" id="{203E702D-7AE6-4B01-B868-0C7BE3CB52D1}"/>
                  </a:ext>
                </a:extLst>
              </p:cNvPr>
              <p:cNvSpPr>
                <a:spLocks/>
              </p:cNvSpPr>
              <p:nvPr/>
            </p:nvSpPr>
            <p:spPr bwMode="auto">
              <a:xfrm>
                <a:off x="5865225" y="20346840"/>
                <a:ext cx="291002" cy="487624"/>
              </a:xfrm>
              <a:custGeom>
                <a:avLst/>
                <a:gdLst>
                  <a:gd name="T0" fmla="*/ 1 w 42"/>
                  <a:gd name="T1" fmla="*/ 64 h 70"/>
                  <a:gd name="T2" fmla="*/ 4 w 42"/>
                  <a:gd name="T3" fmla="*/ 64 h 70"/>
                  <a:gd name="T4" fmla="*/ 10 w 42"/>
                  <a:gd name="T5" fmla="*/ 57 h 70"/>
                  <a:gd name="T6" fmla="*/ 13 w 42"/>
                  <a:gd name="T7" fmla="*/ 41 h 70"/>
                  <a:gd name="T8" fmla="*/ 16 w 42"/>
                  <a:gd name="T9" fmla="*/ 14 h 70"/>
                  <a:gd name="T10" fmla="*/ 17 w 42"/>
                  <a:gd name="T11" fmla="*/ 10 h 70"/>
                  <a:gd name="T12" fmla="*/ 11 w 42"/>
                  <a:gd name="T13" fmla="*/ 2 h 70"/>
                  <a:gd name="T14" fmla="*/ 9 w 42"/>
                  <a:gd name="T15" fmla="*/ 0 h 70"/>
                  <a:gd name="T16" fmla="*/ 42 w 42"/>
                  <a:gd name="T17" fmla="*/ 4 h 70"/>
                  <a:gd name="T18" fmla="*/ 42 w 42"/>
                  <a:gd name="T19" fmla="*/ 5 h 70"/>
                  <a:gd name="T20" fmla="*/ 39 w 42"/>
                  <a:gd name="T21" fmla="*/ 6 h 70"/>
                  <a:gd name="T22" fmla="*/ 32 w 42"/>
                  <a:gd name="T23" fmla="*/ 13 h 70"/>
                  <a:gd name="T24" fmla="*/ 27 w 42"/>
                  <a:gd name="T25" fmla="*/ 47 h 70"/>
                  <a:gd name="T26" fmla="*/ 25 w 42"/>
                  <a:gd name="T27" fmla="*/ 58 h 70"/>
                  <a:gd name="T28" fmla="*/ 31 w 42"/>
                  <a:gd name="T29" fmla="*/ 68 h 70"/>
                  <a:gd name="T30" fmla="*/ 33 w 42"/>
                  <a:gd name="T31" fmla="*/ 69 h 70"/>
                  <a:gd name="T32" fmla="*/ 33 w 42"/>
                  <a:gd name="T33" fmla="*/ 70 h 70"/>
                  <a:gd name="T34" fmla="*/ 0 w 42"/>
                  <a:gd name="T35" fmla="*/ 66 h 70"/>
                  <a:gd name="T36" fmla="*/ 1 w 42"/>
                  <a:gd name="T37" fmla="*/ 6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70">
                    <a:moveTo>
                      <a:pt x="1" y="64"/>
                    </a:moveTo>
                    <a:cubicBezTo>
                      <a:pt x="2" y="64"/>
                      <a:pt x="3" y="64"/>
                      <a:pt x="4" y="64"/>
                    </a:cubicBezTo>
                    <a:cubicBezTo>
                      <a:pt x="8" y="63"/>
                      <a:pt x="10" y="62"/>
                      <a:pt x="10" y="57"/>
                    </a:cubicBezTo>
                    <a:cubicBezTo>
                      <a:pt x="11" y="52"/>
                      <a:pt x="12" y="47"/>
                      <a:pt x="13" y="41"/>
                    </a:cubicBezTo>
                    <a:cubicBezTo>
                      <a:pt x="14" y="32"/>
                      <a:pt x="15" y="23"/>
                      <a:pt x="16" y="14"/>
                    </a:cubicBezTo>
                    <a:cubicBezTo>
                      <a:pt x="16" y="13"/>
                      <a:pt x="17" y="12"/>
                      <a:pt x="17" y="10"/>
                    </a:cubicBezTo>
                    <a:cubicBezTo>
                      <a:pt x="17" y="5"/>
                      <a:pt x="16" y="4"/>
                      <a:pt x="11" y="2"/>
                    </a:cubicBezTo>
                    <a:cubicBezTo>
                      <a:pt x="10" y="1"/>
                      <a:pt x="10" y="1"/>
                      <a:pt x="9" y="0"/>
                    </a:cubicBezTo>
                    <a:cubicBezTo>
                      <a:pt x="20" y="1"/>
                      <a:pt x="31" y="2"/>
                      <a:pt x="42" y="4"/>
                    </a:cubicBezTo>
                    <a:cubicBezTo>
                      <a:pt x="42" y="5"/>
                      <a:pt x="42" y="5"/>
                      <a:pt x="42" y="5"/>
                    </a:cubicBezTo>
                    <a:cubicBezTo>
                      <a:pt x="41" y="5"/>
                      <a:pt x="40" y="6"/>
                      <a:pt x="39" y="6"/>
                    </a:cubicBezTo>
                    <a:cubicBezTo>
                      <a:pt x="34" y="6"/>
                      <a:pt x="32" y="7"/>
                      <a:pt x="32" y="13"/>
                    </a:cubicBezTo>
                    <a:cubicBezTo>
                      <a:pt x="30" y="24"/>
                      <a:pt x="28" y="36"/>
                      <a:pt x="27" y="47"/>
                    </a:cubicBezTo>
                    <a:cubicBezTo>
                      <a:pt x="26" y="51"/>
                      <a:pt x="26" y="55"/>
                      <a:pt x="25" y="58"/>
                    </a:cubicBezTo>
                    <a:cubicBezTo>
                      <a:pt x="25" y="64"/>
                      <a:pt x="26" y="66"/>
                      <a:pt x="31" y="68"/>
                    </a:cubicBezTo>
                    <a:cubicBezTo>
                      <a:pt x="32" y="68"/>
                      <a:pt x="32" y="69"/>
                      <a:pt x="33" y="69"/>
                    </a:cubicBezTo>
                    <a:cubicBezTo>
                      <a:pt x="33" y="69"/>
                      <a:pt x="33" y="69"/>
                      <a:pt x="33" y="70"/>
                    </a:cubicBezTo>
                    <a:cubicBezTo>
                      <a:pt x="22" y="69"/>
                      <a:pt x="11" y="68"/>
                      <a:pt x="0" y="66"/>
                    </a:cubicBezTo>
                    <a:cubicBezTo>
                      <a:pt x="1" y="65"/>
                      <a:pt x="1" y="65"/>
                      <a:pt x="1" y="64"/>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6" name="Freeform 62">
                <a:extLst>
                  <a:ext uri="{FF2B5EF4-FFF2-40B4-BE49-F238E27FC236}">
                    <a16:creationId xmlns:a16="http://schemas.microsoft.com/office/drawing/2014/main" id="{00A3E78C-A2CF-4F84-BD83-F8BEF41AD073}"/>
                  </a:ext>
                </a:extLst>
              </p:cNvPr>
              <p:cNvSpPr>
                <a:spLocks/>
              </p:cNvSpPr>
              <p:nvPr/>
            </p:nvSpPr>
            <p:spPr bwMode="auto">
              <a:xfrm>
                <a:off x="4087756" y="25828682"/>
                <a:ext cx="361786" cy="471895"/>
              </a:xfrm>
              <a:custGeom>
                <a:avLst/>
                <a:gdLst>
                  <a:gd name="T0" fmla="*/ 1 w 52"/>
                  <a:gd name="T1" fmla="*/ 51 h 67"/>
                  <a:gd name="T2" fmla="*/ 5 w 52"/>
                  <a:gd name="T3" fmla="*/ 52 h 67"/>
                  <a:gd name="T4" fmla="*/ 16 w 52"/>
                  <a:gd name="T5" fmla="*/ 47 h 67"/>
                  <a:gd name="T6" fmla="*/ 32 w 52"/>
                  <a:gd name="T7" fmla="*/ 12 h 67"/>
                  <a:gd name="T8" fmla="*/ 33 w 52"/>
                  <a:gd name="T9" fmla="*/ 9 h 67"/>
                  <a:gd name="T10" fmla="*/ 29 w 52"/>
                  <a:gd name="T11" fmla="*/ 2 h 67"/>
                  <a:gd name="T12" fmla="*/ 23 w 52"/>
                  <a:gd name="T13" fmla="*/ 1 h 67"/>
                  <a:gd name="T14" fmla="*/ 52 w 52"/>
                  <a:gd name="T15" fmla="*/ 1 h 67"/>
                  <a:gd name="T16" fmla="*/ 51 w 52"/>
                  <a:gd name="T17" fmla="*/ 4 h 67"/>
                  <a:gd name="T18" fmla="*/ 29 w 52"/>
                  <a:gd name="T19" fmla="*/ 52 h 67"/>
                  <a:gd name="T20" fmla="*/ 33 w 52"/>
                  <a:gd name="T21" fmla="*/ 65 h 67"/>
                  <a:gd name="T22" fmla="*/ 34 w 52"/>
                  <a:gd name="T23" fmla="*/ 66 h 67"/>
                  <a:gd name="T24" fmla="*/ 34 w 52"/>
                  <a:gd name="T25" fmla="*/ 67 h 67"/>
                  <a:gd name="T26" fmla="*/ 33 w 52"/>
                  <a:gd name="T27" fmla="*/ 67 h 67"/>
                  <a:gd name="T28" fmla="*/ 2 w 52"/>
                  <a:gd name="T29" fmla="*/ 53 h 67"/>
                  <a:gd name="T30" fmla="*/ 0 w 52"/>
                  <a:gd name="T31" fmla="*/ 52 h 67"/>
                  <a:gd name="T32" fmla="*/ 1 w 52"/>
                  <a:gd name="T33" fmla="*/ 5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67">
                    <a:moveTo>
                      <a:pt x="1" y="51"/>
                    </a:moveTo>
                    <a:cubicBezTo>
                      <a:pt x="2" y="51"/>
                      <a:pt x="4" y="51"/>
                      <a:pt x="5" y="52"/>
                    </a:cubicBezTo>
                    <a:cubicBezTo>
                      <a:pt x="10" y="53"/>
                      <a:pt x="13" y="52"/>
                      <a:pt x="16" y="47"/>
                    </a:cubicBezTo>
                    <a:cubicBezTo>
                      <a:pt x="21" y="35"/>
                      <a:pt x="27" y="23"/>
                      <a:pt x="32" y="12"/>
                    </a:cubicBezTo>
                    <a:cubicBezTo>
                      <a:pt x="33" y="11"/>
                      <a:pt x="33" y="10"/>
                      <a:pt x="33" y="9"/>
                    </a:cubicBezTo>
                    <a:cubicBezTo>
                      <a:pt x="34" y="5"/>
                      <a:pt x="33" y="3"/>
                      <a:pt x="29" y="2"/>
                    </a:cubicBezTo>
                    <a:cubicBezTo>
                      <a:pt x="28" y="2"/>
                      <a:pt x="26" y="2"/>
                      <a:pt x="23" y="1"/>
                    </a:cubicBezTo>
                    <a:cubicBezTo>
                      <a:pt x="27" y="0"/>
                      <a:pt x="44" y="0"/>
                      <a:pt x="52" y="1"/>
                    </a:cubicBezTo>
                    <a:cubicBezTo>
                      <a:pt x="52" y="2"/>
                      <a:pt x="52" y="3"/>
                      <a:pt x="51" y="4"/>
                    </a:cubicBezTo>
                    <a:cubicBezTo>
                      <a:pt x="44" y="20"/>
                      <a:pt x="37" y="36"/>
                      <a:pt x="29" y="52"/>
                    </a:cubicBezTo>
                    <a:cubicBezTo>
                      <a:pt x="26" y="59"/>
                      <a:pt x="26" y="61"/>
                      <a:pt x="33" y="65"/>
                    </a:cubicBezTo>
                    <a:cubicBezTo>
                      <a:pt x="33" y="65"/>
                      <a:pt x="34" y="66"/>
                      <a:pt x="34" y="66"/>
                    </a:cubicBezTo>
                    <a:cubicBezTo>
                      <a:pt x="34" y="66"/>
                      <a:pt x="34" y="67"/>
                      <a:pt x="34" y="67"/>
                    </a:cubicBezTo>
                    <a:cubicBezTo>
                      <a:pt x="34" y="67"/>
                      <a:pt x="33" y="67"/>
                      <a:pt x="33" y="67"/>
                    </a:cubicBezTo>
                    <a:cubicBezTo>
                      <a:pt x="23" y="62"/>
                      <a:pt x="13" y="58"/>
                      <a:pt x="2" y="53"/>
                    </a:cubicBezTo>
                    <a:cubicBezTo>
                      <a:pt x="1" y="53"/>
                      <a:pt x="1" y="52"/>
                      <a:pt x="0" y="52"/>
                    </a:cubicBezTo>
                    <a:cubicBezTo>
                      <a:pt x="1" y="51"/>
                      <a:pt x="1" y="51"/>
                      <a:pt x="1" y="51"/>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7" name="Freeform 71">
                <a:extLst>
                  <a:ext uri="{FF2B5EF4-FFF2-40B4-BE49-F238E27FC236}">
                    <a16:creationId xmlns:a16="http://schemas.microsoft.com/office/drawing/2014/main" id="{0265EC9A-215C-4451-94F2-BA2294AE20B1}"/>
                  </a:ext>
                </a:extLst>
              </p:cNvPr>
              <p:cNvSpPr>
                <a:spLocks noEditPoints="1"/>
              </p:cNvSpPr>
              <p:nvPr/>
            </p:nvSpPr>
            <p:spPr bwMode="auto">
              <a:xfrm>
                <a:off x="3199023" y="21141194"/>
                <a:ext cx="4561646" cy="4553784"/>
              </a:xfrm>
              <a:custGeom>
                <a:avLst/>
                <a:gdLst>
                  <a:gd name="T0" fmla="*/ 326 w 652"/>
                  <a:gd name="T1" fmla="*/ 652 h 652"/>
                  <a:gd name="T2" fmla="*/ 326 w 652"/>
                  <a:gd name="T3" fmla="*/ 0 h 652"/>
                  <a:gd name="T4" fmla="*/ 300 w 652"/>
                  <a:gd name="T5" fmla="*/ 368 h 652"/>
                  <a:gd name="T6" fmla="*/ 300 w 652"/>
                  <a:gd name="T7" fmla="*/ 408 h 652"/>
                  <a:gd name="T8" fmla="*/ 292 w 652"/>
                  <a:gd name="T9" fmla="*/ 425 h 652"/>
                  <a:gd name="T10" fmla="*/ 239 w 652"/>
                  <a:gd name="T11" fmla="*/ 475 h 652"/>
                  <a:gd name="T12" fmla="*/ 208 w 652"/>
                  <a:gd name="T13" fmla="*/ 558 h 652"/>
                  <a:gd name="T14" fmla="*/ 256 w 652"/>
                  <a:gd name="T15" fmla="*/ 566 h 652"/>
                  <a:gd name="T16" fmla="*/ 264 w 652"/>
                  <a:gd name="T17" fmla="*/ 540 h 652"/>
                  <a:gd name="T18" fmla="*/ 312 w 652"/>
                  <a:gd name="T19" fmla="*/ 473 h 652"/>
                  <a:gd name="T20" fmla="*/ 346 w 652"/>
                  <a:gd name="T21" fmla="*/ 477 h 652"/>
                  <a:gd name="T22" fmla="*/ 390 w 652"/>
                  <a:gd name="T23" fmla="*/ 550 h 652"/>
                  <a:gd name="T24" fmla="*/ 410 w 652"/>
                  <a:gd name="T25" fmla="*/ 582 h 652"/>
                  <a:gd name="T26" fmla="*/ 439 w 652"/>
                  <a:gd name="T27" fmla="*/ 536 h 652"/>
                  <a:gd name="T28" fmla="*/ 360 w 652"/>
                  <a:gd name="T29" fmla="*/ 425 h 652"/>
                  <a:gd name="T30" fmla="*/ 351 w 652"/>
                  <a:gd name="T31" fmla="*/ 372 h 652"/>
                  <a:gd name="T32" fmla="*/ 357 w 652"/>
                  <a:gd name="T33" fmla="*/ 369 h 652"/>
                  <a:gd name="T34" fmla="*/ 453 w 652"/>
                  <a:gd name="T35" fmla="*/ 459 h 652"/>
                  <a:gd name="T36" fmla="*/ 489 w 652"/>
                  <a:gd name="T37" fmla="*/ 522 h 652"/>
                  <a:gd name="T38" fmla="*/ 526 w 652"/>
                  <a:gd name="T39" fmla="*/ 508 h 652"/>
                  <a:gd name="T40" fmla="*/ 512 w 652"/>
                  <a:gd name="T41" fmla="*/ 460 h 652"/>
                  <a:gd name="T42" fmla="*/ 373 w 652"/>
                  <a:gd name="T43" fmla="*/ 322 h 652"/>
                  <a:gd name="T44" fmla="*/ 351 w 652"/>
                  <a:gd name="T45" fmla="*/ 304 h 652"/>
                  <a:gd name="T46" fmla="*/ 306 w 652"/>
                  <a:gd name="T47" fmla="*/ 286 h 652"/>
                  <a:gd name="T48" fmla="*/ 300 w 652"/>
                  <a:gd name="T49" fmla="*/ 316 h 652"/>
                  <a:gd name="T50" fmla="*/ 210 w 652"/>
                  <a:gd name="T51" fmla="*/ 361 h 652"/>
                  <a:gd name="T52" fmla="*/ 128 w 652"/>
                  <a:gd name="T53" fmla="*/ 483 h 652"/>
                  <a:gd name="T54" fmla="*/ 140 w 652"/>
                  <a:gd name="T55" fmla="*/ 526 h 652"/>
                  <a:gd name="T56" fmla="*/ 172 w 652"/>
                  <a:gd name="T57" fmla="*/ 509 h 652"/>
                  <a:gd name="T58" fmla="*/ 246 w 652"/>
                  <a:gd name="T59" fmla="*/ 399 h 652"/>
                  <a:gd name="T60" fmla="*/ 300 w 652"/>
                  <a:gd name="T61" fmla="*/ 368 h 652"/>
                  <a:gd name="T62" fmla="*/ 249 w 652"/>
                  <a:gd name="T63" fmla="*/ 114 h 652"/>
                  <a:gd name="T64" fmla="*/ 123 w 652"/>
                  <a:gd name="T65" fmla="*/ 169 h 652"/>
                  <a:gd name="T66" fmla="*/ 75 w 652"/>
                  <a:gd name="T67" fmla="*/ 214 h 652"/>
                  <a:gd name="T68" fmla="*/ 108 w 652"/>
                  <a:gd name="T69" fmla="*/ 242 h 652"/>
                  <a:gd name="T70" fmla="*/ 158 w 652"/>
                  <a:gd name="T71" fmla="*/ 210 h 652"/>
                  <a:gd name="T72" fmla="*/ 253 w 652"/>
                  <a:gd name="T73" fmla="*/ 164 h 652"/>
                  <a:gd name="T74" fmla="*/ 250 w 652"/>
                  <a:gd name="T75" fmla="*/ 222 h 652"/>
                  <a:gd name="T76" fmla="*/ 65 w 652"/>
                  <a:gd name="T77" fmla="*/ 383 h 652"/>
                  <a:gd name="T78" fmla="*/ 80 w 652"/>
                  <a:gd name="T79" fmla="*/ 422 h 652"/>
                  <a:gd name="T80" fmla="*/ 113 w 652"/>
                  <a:gd name="T81" fmla="*/ 400 h 652"/>
                  <a:gd name="T82" fmla="*/ 215 w 652"/>
                  <a:gd name="T83" fmla="*/ 296 h 652"/>
                  <a:gd name="T84" fmla="*/ 304 w 652"/>
                  <a:gd name="T85" fmla="*/ 240 h 652"/>
                  <a:gd name="T86" fmla="*/ 303 w 652"/>
                  <a:gd name="T87" fmla="*/ 78 h 652"/>
                  <a:gd name="T88" fmla="*/ 269 w 652"/>
                  <a:gd name="T89" fmla="*/ 56 h 652"/>
                  <a:gd name="T90" fmla="*/ 253 w 652"/>
                  <a:gd name="T91" fmla="*/ 90 h 652"/>
                  <a:gd name="T92" fmla="*/ 398 w 652"/>
                  <a:gd name="T93" fmla="*/ 112 h 652"/>
                  <a:gd name="T94" fmla="*/ 398 w 652"/>
                  <a:gd name="T95" fmla="*/ 82 h 652"/>
                  <a:gd name="T96" fmla="*/ 368 w 652"/>
                  <a:gd name="T97" fmla="*/ 54 h 652"/>
                  <a:gd name="T98" fmla="*/ 347 w 652"/>
                  <a:gd name="T99" fmla="*/ 85 h 652"/>
                  <a:gd name="T100" fmla="*/ 347 w 652"/>
                  <a:gd name="T101" fmla="*/ 243 h 652"/>
                  <a:gd name="T102" fmla="*/ 369 w 652"/>
                  <a:gd name="T103" fmla="*/ 264 h 652"/>
                  <a:gd name="T104" fmla="*/ 493 w 652"/>
                  <a:gd name="T105" fmla="*/ 344 h 652"/>
                  <a:gd name="T106" fmla="*/ 549 w 652"/>
                  <a:gd name="T107" fmla="*/ 416 h 652"/>
                  <a:gd name="T108" fmla="*/ 587 w 652"/>
                  <a:gd name="T109" fmla="*/ 384 h 652"/>
                  <a:gd name="T110" fmla="*/ 407 w 652"/>
                  <a:gd name="T111" fmla="*/ 224 h 652"/>
                  <a:gd name="T112" fmla="*/ 398 w 652"/>
                  <a:gd name="T113" fmla="*/ 164 h 652"/>
                  <a:gd name="T114" fmla="*/ 403 w 652"/>
                  <a:gd name="T115" fmla="*/ 165 h 652"/>
                  <a:gd name="T116" fmla="*/ 532 w 652"/>
                  <a:gd name="T117" fmla="*/ 236 h 652"/>
                  <a:gd name="T118" fmla="*/ 575 w 652"/>
                  <a:gd name="T119" fmla="*/ 211 h 652"/>
                  <a:gd name="T120" fmla="*/ 509 w 652"/>
                  <a:gd name="T121" fmla="*/ 157 h 652"/>
                  <a:gd name="T122" fmla="*/ 398 w 652"/>
                  <a:gd name="T123" fmla="*/ 112 h 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52" h="652">
                    <a:moveTo>
                      <a:pt x="652" y="326"/>
                    </a:moveTo>
                    <a:cubicBezTo>
                      <a:pt x="652" y="505"/>
                      <a:pt x="506" y="652"/>
                      <a:pt x="326" y="652"/>
                    </a:cubicBezTo>
                    <a:cubicBezTo>
                      <a:pt x="147" y="652"/>
                      <a:pt x="0" y="507"/>
                      <a:pt x="0" y="326"/>
                    </a:cubicBezTo>
                    <a:cubicBezTo>
                      <a:pt x="0" y="146"/>
                      <a:pt x="146" y="0"/>
                      <a:pt x="326" y="0"/>
                    </a:cubicBezTo>
                    <a:cubicBezTo>
                      <a:pt x="506" y="0"/>
                      <a:pt x="652" y="147"/>
                      <a:pt x="652" y="326"/>
                    </a:cubicBezTo>
                    <a:close/>
                    <a:moveTo>
                      <a:pt x="300" y="368"/>
                    </a:moveTo>
                    <a:cubicBezTo>
                      <a:pt x="300" y="370"/>
                      <a:pt x="300" y="371"/>
                      <a:pt x="300" y="373"/>
                    </a:cubicBezTo>
                    <a:cubicBezTo>
                      <a:pt x="300" y="385"/>
                      <a:pt x="300" y="396"/>
                      <a:pt x="300" y="408"/>
                    </a:cubicBezTo>
                    <a:cubicBezTo>
                      <a:pt x="300" y="409"/>
                      <a:pt x="300" y="410"/>
                      <a:pt x="300" y="411"/>
                    </a:cubicBezTo>
                    <a:cubicBezTo>
                      <a:pt x="300" y="417"/>
                      <a:pt x="297" y="422"/>
                      <a:pt x="292" y="425"/>
                    </a:cubicBezTo>
                    <a:cubicBezTo>
                      <a:pt x="290" y="426"/>
                      <a:pt x="288" y="428"/>
                      <a:pt x="285" y="429"/>
                    </a:cubicBezTo>
                    <a:cubicBezTo>
                      <a:pt x="267" y="441"/>
                      <a:pt x="252" y="457"/>
                      <a:pt x="239" y="475"/>
                    </a:cubicBezTo>
                    <a:cubicBezTo>
                      <a:pt x="225" y="496"/>
                      <a:pt x="216" y="520"/>
                      <a:pt x="210" y="544"/>
                    </a:cubicBezTo>
                    <a:cubicBezTo>
                      <a:pt x="209" y="549"/>
                      <a:pt x="208" y="553"/>
                      <a:pt x="208" y="558"/>
                    </a:cubicBezTo>
                    <a:cubicBezTo>
                      <a:pt x="207" y="571"/>
                      <a:pt x="215" y="581"/>
                      <a:pt x="228" y="583"/>
                    </a:cubicBezTo>
                    <a:cubicBezTo>
                      <a:pt x="239" y="585"/>
                      <a:pt x="252" y="581"/>
                      <a:pt x="256" y="566"/>
                    </a:cubicBezTo>
                    <a:cubicBezTo>
                      <a:pt x="256" y="565"/>
                      <a:pt x="257" y="563"/>
                      <a:pt x="257" y="562"/>
                    </a:cubicBezTo>
                    <a:cubicBezTo>
                      <a:pt x="260" y="555"/>
                      <a:pt x="262" y="547"/>
                      <a:pt x="264" y="540"/>
                    </a:cubicBezTo>
                    <a:cubicBezTo>
                      <a:pt x="270" y="523"/>
                      <a:pt x="278" y="508"/>
                      <a:pt x="289" y="493"/>
                    </a:cubicBezTo>
                    <a:cubicBezTo>
                      <a:pt x="295" y="485"/>
                      <a:pt x="303" y="478"/>
                      <a:pt x="312" y="473"/>
                    </a:cubicBezTo>
                    <a:cubicBezTo>
                      <a:pt x="321" y="468"/>
                      <a:pt x="330" y="468"/>
                      <a:pt x="339" y="473"/>
                    </a:cubicBezTo>
                    <a:cubicBezTo>
                      <a:pt x="341" y="474"/>
                      <a:pt x="344" y="475"/>
                      <a:pt x="346" y="477"/>
                    </a:cubicBezTo>
                    <a:cubicBezTo>
                      <a:pt x="355" y="483"/>
                      <a:pt x="362" y="491"/>
                      <a:pt x="368" y="500"/>
                    </a:cubicBezTo>
                    <a:cubicBezTo>
                      <a:pt x="378" y="516"/>
                      <a:pt x="385" y="533"/>
                      <a:pt x="390" y="550"/>
                    </a:cubicBezTo>
                    <a:cubicBezTo>
                      <a:pt x="392" y="556"/>
                      <a:pt x="394" y="563"/>
                      <a:pt x="396" y="569"/>
                    </a:cubicBezTo>
                    <a:cubicBezTo>
                      <a:pt x="399" y="576"/>
                      <a:pt x="403" y="580"/>
                      <a:pt x="410" y="582"/>
                    </a:cubicBezTo>
                    <a:cubicBezTo>
                      <a:pt x="425" y="588"/>
                      <a:pt x="446" y="577"/>
                      <a:pt x="443" y="555"/>
                    </a:cubicBezTo>
                    <a:cubicBezTo>
                      <a:pt x="442" y="548"/>
                      <a:pt x="440" y="542"/>
                      <a:pt x="439" y="536"/>
                    </a:cubicBezTo>
                    <a:cubicBezTo>
                      <a:pt x="433" y="515"/>
                      <a:pt x="426" y="496"/>
                      <a:pt x="414" y="478"/>
                    </a:cubicBezTo>
                    <a:cubicBezTo>
                      <a:pt x="400" y="456"/>
                      <a:pt x="382" y="439"/>
                      <a:pt x="360" y="425"/>
                    </a:cubicBezTo>
                    <a:cubicBezTo>
                      <a:pt x="354" y="422"/>
                      <a:pt x="351" y="417"/>
                      <a:pt x="351" y="410"/>
                    </a:cubicBezTo>
                    <a:cubicBezTo>
                      <a:pt x="351" y="397"/>
                      <a:pt x="351" y="385"/>
                      <a:pt x="351" y="372"/>
                    </a:cubicBezTo>
                    <a:cubicBezTo>
                      <a:pt x="351" y="371"/>
                      <a:pt x="351" y="370"/>
                      <a:pt x="352" y="368"/>
                    </a:cubicBezTo>
                    <a:cubicBezTo>
                      <a:pt x="354" y="368"/>
                      <a:pt x="355" y="369"/>
                      <a:pt x="357" y="369"/>
                    </a:cubicBezTo>
                    <a:cubicBezTo>
                      <a:pt x="376" y="376"/>
                      <a:pt x="392" y="386"/>
                      <a:pt x="406" y="400"/>
                    </a:cubicBezTo>
                    <a:cubicBezTo>
                      <a:pt x="425" y="417"/>
                      <a:pt x="439" y="437"/>
                      <a:pt x="453" y="459"/>
                    </a:cubicBezTo>
                    <a:cubicBezTo>
                      <a:pt x="462" y="475"/>
                      <a:pt x="471" y="492"/>
                      <a:pt x="479" y="509"/>
                    </a:cubicBezTo>
                    <a:cubicBezTo>
                      <a:pt x="481" y="514"/>
                      <a:pt x="484" y="518"/>
                      <a:pt x="489" y="522"/>
                    </a:cubicBezTo>
                    <a:cubicBezTo>
                      <a:pt x="494" y="526"/>
                      <a:pt x="501" y="529"/>
                      <a:pt x="508" y="527"/>
                    </a:cubicBezTo>
                    <a:cubicBezTo>
                      <a:pt x="518" y="524"/>
                      <a:pt x="524" y="518"/>
                      <a:pt x="526" y="508"/>
                    </a:cubicBezTo>
                    <a:cubicBezTo>
                      <a:pt x="528" y="500"/>
                      <a:pt x="527" y="493"/>
                      <a:pt x="524" y="486"/>
                    </a:cubicBezTo>
                    <a:cubicBezTo>
                      <a:pt x="520" y="477"/>
                      <a:pt x="516" y="469"/>
                      <a:pt x="512" y="460"/>
                    </a:cubicBezTo>
                    <a:cubicBezTo>
                      <a:pt x="498" y="429"/>
                      <a:pt x="480" y="400"/>
                      <a:pt x="456" y="375"/>
                    </a:cubicBezTo>
                    <a:cubicBezTo>
                      <a:pt x="432" y="351"/>
                      <a:pt x="405" y="333"/>
                      <a:pt x="373" y="322"/>
                    </a:cubicBezTo>
                    <a:cubicBezTo>
                      <a:pt x="366" y="320"/>
                      <a:pt x="359" y="318"/>
                      <a:pt x="351" y="316"/>
                    </a:cubicBezTo>
                    <a:cubicBezTo>
                      <a:pt x="351" y="312"/>
                      <a:pt x="351" y="308"/>
                      <a:pt x="351" y="304"/>
                    </a:cubicBezTo>
                    <a:cubicBezTo>
                      <a:pt x="350" y="298"/>
                      <a:pt x="349" y="291"/>
                      <a:pt x="345" y="286"/>
                    </a:cubicBezTo>
                    <a:cubicBezTo>
                      <a:pt x="335" y="271"/>
                      <a:pt x="316" y="271"/>
                      <a:pt x="306" y="286"/>
                    </a:cubicBezTo>
                    <a:cubicBezTo>
                      <a:pt x="302" y="292"/>
                      <a:pt x="301" y="299"/>
                      <a:pt x="301" y="305"/>
                    </a:cubicBezTo>
                    <a:cubicBezTo>
                      <a:pt x="300" y="309"/>
                      <a:pt x="300" y="312"/>
                      <a:pt x="300" y="316"/>
                    </a:cubicBezTo>
                    <a:cubicBezTo>
                      <a:pt x="299" y="317"/>
                      <a:pt x="298" y="317"/>
                      <a:pt x="296" y="317"/>
                    </a:cubicBezTo>
                    <a:cubicBezTo>
                      <a:pt x="264" y="325"/>
                      <a:pt x="235" y="339"/>
                      <a:pt x="210" y="361"/>
                    </a:cubicBezTo>
                    <a:cubicBezTo>
                      <a:pt x="191" y="378"/>
                      <a:pt x="175" y="398"/>
                      <a:pt x="161" y="420"/>
                    </a:cubicBezTo>
                    <a:cubicBezTo>
                      <a:pt x="148" y="440"/>
                      <a:pt x="138" y="462"/>
                      <a:pt x="128" y="483"/>
                    </a:cubicBezTo>
                    <a:cubicBezTo>
                      <a:pt x="126" y="490"/>
                      <a:pt x="124" y="497"/>
                      <a:pt x="125" y="504"/>
                    </a:cubicBezTo>
                    <a:cubicBezTo>
                      <a:pt x="126" y="515"/>
                      <a:pt x="130" y="522"/>
                      <a:pt x="140" y="526"/>
                    </a:cubicBezTo>
                    <a:cubicBezTo>
                      <a:pt x="150" y="530"/>
                      <a:pt x="159" y="526"/>
                      <a:pt x="165" y="519"/>
                    </a:cubicBezTo>
                    <a:cubicBezTo>
                      <a:pt x="168" y="516"/>
                      <a:pt x="170" y="512"/>
                      <a:pt x="172" y="509"/>
                    </a:cubicBezTo>
                    <a:cubicBezTo>
                      <a:pt x="181" y="493"/>
                      <a:pt x="189" y="476"/>
                      <a:pt x="198" y="461"/>
                    </a:cubicBezTo>
                    <a:cubicBezTo>
                      <a:pt x="211" y="438"/>
                      <a:pt x="227" y="417"/>
                      <a:pt x="246" y="399"/>
                    </a:cubicBezTo>
                    <a:cubicBezTo>
                      <a:pt x="260" y="386"/>
                      <a:pt x="276" y="376"/>
                      <a:pt x="294" y="370"/>
                    </a:cubicBezTo>
                    <a:cubicBezTo>
                      <a:pt x="296" y="369"/>
                      <a:pt x="298" y="368"/>
                      <a:pt x="300" y="368"/>
                    </a:cubicBezTo>
                    <a:close/>
                    <a:moveTo>
                      <a:pt x="253" y="112"/>
                    </a:moveTo>
                    <a:cubicBezTo>
                      <a:pt x="252" y="113"/>
                      <a:pt x="250" y="113"/>
                      <a:pt x="249" y="114"/>
                    </a:cubicBezTo>
                    <a:cubicBezTo>
                      <a:pt x="240" y="117"/>
                      <a:pt x="231" y="119"/>
                      <a:pt x="222" y="122"/>
                    </a:cubicBezTo>
                    <a:cubicBezTo>
                      <a:pt x="187" y="134"/>
                      <a:pt x="154" y="149"/>
                      <a:pt x="123" y="169"/>
                    </a:cubicBezTo>
                    <a:cubicBezTo>
                      <a:pt x="110" y="178"/>
                      <a:pt x="97" y="188"/>
                      <a:pt x="85" y="200"/>
                    </a:cubicBezTo>
                    <a:cubicBezTo>
                      <a:pt x="81" y="204"/>
                      <a:pt x="77" y="208"/>
                      <a:pt x="75" y="214"/>
                    </a:cubicBezTo>
                    <a:cubicBezTo>
                      <a:pt x="71" y="225"/>
                      <a:pt x="76" y="237"/>
                      <a:pt x="87" y="241"/>
                    </a:cubicBezTo>
                    <a:cubicBezTo>
                      <a:pt x="94" y="244"/>
                      <a:pt x="101" y="244"/>
                      <a:pt x="108" y="242"/>
                    </a:cubicBezTo>
                    <a:cubicBezTo>
                      <a:pt x="114" y="240"/>
                      <a:pt x="118" y="237"/>
                      <a:pt x="123" y="234"/>
                    </a:cubicBezTo>
                    <a:cubicBezTo>
                      <a:pt x="134" y="226"/>
                      <a:pt x="146" y="217"/>
                      <a:pt x="158" y="210"/>
                    </a:cubicBezTo>
                    <a:cubicBezTo>
                      <a:pt x="186" y="191"/>
                      <a:pt x="216" y="176"/>
                      <a:pt x="249" y="165"/>
                    </a:cubicBezTo>
                    <a:cubicBezTo>
                      <a:pt x="250" y="165"/>
                      <a:pt x="252" y="164"/>
                      <a:pt x="253" y="164"/>
                    </a:cubicBezTo>
                    <a:cubicBezTo>
                      <a:pt x="253" y="183"/>
                      <a:pt x="253" y="202"/>
                      <a:pt x="253" y="220"/>
                    </a:cubicBezTo>
                    <a:cubicBezTo>
                      <a:pt x="252" y="221"/>
                      <a:pt x="251" y="221"/>
                      <a:pt x="250" y="222"/>
                    </a:cubicBezTo>
                    <a:cubicBezTo>
                      <a:pt x="185" y="247"/>
                      <a:pt x="131" y="288"/>
                      <a:pt x="90" y="345"/>
                    </a:cubicBezTo>
                    <a:cubicBezTo>
                      <a:pt x="81" y="357"/>
                      <a:pt x="73" y="370"/>
                      <a:pt x="65" y="383"/>
                    </a:cubicBezTo>
                    <a:cubicBezTo>
                      <a:pt x="62" y="387"/>
                      <a:pt x="60" y="391"/>
                      <a:pt x="60" y="395"/>
                    </a:cubicBezTo>
                    <a:cubicBezTo>
                      <a:pt x="60" y="408"/>
                      <a:pt x="68" y="419"/>
                      <a:pt x="80" y="422"/>
                    </a:cubicBezTo>
                    <a:cubicBezTo>
                      <a:pt x="90" y="425"/>
                      <a:pt x="98" y="422"/>
                      <a:pt x="104" y="413"/>
                    </a:cubicBezTo>
                    <a:cubicBezTo>
                      <a:pt x="107" y="409"/>
                      <a:pt x="110" y="404"/>
                      <a:pt x="113" y="400"/>
                    </a:cubicBezTo>
                    <a:cubicBezTo>
                      <a:pt x="127" y="380"/>
                      <a:pt x="143" y="361"/>
                      <a:pt x="160" y="343"/>
                    </a:cubicBezTo>
                    <a:cubicBezTo>
                      <a:pt x="177" y="325"/>
                      <a:pt x="195" y="309"/>
                      <a:pt x="215" y="296"/>
                    </a:cubicBezTo>
                    <a:cubicBezTo>
                      <a:pt x="237" y="282"/>
                      <a:pt x="261" y="271"/>
                      <a:pt x="286" y="264"/>
                    </a:cubicBezTo>
                    <a:cubicBezTo>
                      <a:pt x="300" y="260"/>
                      <a:pt x="304" y="253"/>
                      <a:pt x="304" y="240"/>
                    </a:cubicBezTo>
                    <a:cubicBezTo>
                      <a:pt x="304" y="189"/>
                      <a:pt x="304" y="138"/>
                      <a:pt x="304" y="88"/>
                    </a:cubicBezTo>
                    <a:cubicBezTo>
                      <a:pt x="304" y="84"/>
                      <a:pt x="304" y="81"/>
                      <a:pt x="303" y="78"/>
                    </a:cubicBezTo>
                    <a:cubicBezTo>
                      <a:pt x="303" y="74"/>
                      <a:pt x="302" y="69"/>
                      <a:pt x="299" y="65"/>
                    </a:cubicBezTo>
                    <a:cubicBezTo>
                      <a:pt x="293" y="55"/>
                      <a:pt x="280" y="51"/>
                      <a:pt x="269" y="56"/>
                    </a:cubicBezTo>
                    <a:cubicBezTo>
                      <a:pt x="261" y="61"/>
                      <a:pt x="256" y="68"/>
                      <a:pt x="254" y="77"/>
                    </a:cubicBezTo>
                    <a:cubicBezTo>
                      <a:pt x="254" y="81"/>
                      <a:pt x="254" y="85"/>
                      <a:pt x="253" y="90"/>
                    </a:cubicBezTo>
                    <a:cubicBezTo>
                      <a:pt x="253" y="97"/>
                      <a:pt x="253" y="105"/>
                      <a:pt x="253" y="112"/>
                    </a:cubicBezTo>
                    <a:close/>
                    <a:moveTo>
                      <a:pt x="398" y="112"/>
                    </a:moveTo>
                    <a:cubicBezTo>
                      <a:pt x="398" y="110"/>
                      <a:pt x="398" y="108"/>
                      <a:pt x="398" y="106"/>
                    </a:cubicBezTo>
                    <a:cubicBezTo>
                      <a:pt x="398" y="98"/>
                      <a:pt x="398" y="90"/>
                      <a:pt x="398" y="82"/>
                    </a:cubicBezTo>
                    <a:cubicBezTo>
                      <a:pt x="397" y="76"/>
                      <a:pt x="396" y="70"/>
                      <a:pt x="392" y="65"/>
                    </a:cubicBezTo>
                    <a:cubicBezTo>
                      <a:pt x="386" y="57"/>
                      <a:pt x="378" y="53"/>
                      <a:pt x="368" y="54"/>
                    </a:cubicBezTo>
                    <a:cubicBezTo>
                      <a:pt x="358" y="56"/>
                      <a:pt x="352" y="62"/>
                      <a:pt x="349" y="71"/>
                    </a:cubicBezTo>
                    <a:cubicBezTo>
                      <a:pt x="348" y="75"/>
                      <a:pt x="347" y="80"/>
                      <a:pt x="347" y="85"/>
                    </a:cubicBezTo>
                    <a:cubicBezTo>
                      <a:pt x="347" y="137"/>
                      <a:pt x="347" y="189"/>
                      <a:pt x="347" y="242"/>
                    </a:cubicBezTo>
                    <a:cubicBezTo>
                      <a:pt x="347" y="242"/>
                      <a:pt x="347" y="243"/>
                      <a:pt x="347" y="243"/>
                    </a:cubicBezTo>
                    <a:cubicBezTo>
                      <a:pt x="347" y="251"/>
                      <a:pt x="351" y="257"/>
                      <a:pt x="358" y="260"/>
                    </a:cubicBezTo>
                    <a:cubicBezTo>
                      <a:pt x="361" y="262"/>
                      <a:pt x="365" y="263"/>
                      <a:pt x="369" y="264"/>
                    </a:cubicBezTo>
                    <a:cubicBezTo>
                      <a:pt x="387" y="270"/>
                      <a:pt x="405" y="277"/>
                      <a:pt x="421" y="286"/>
                    </a:cubicBezTo>
                    <a:cubicBezTo>
                      <a:pt x="449" y="301"/>
                      <a:pt x="473" y="321"/>
                      <a:pt x="493" y="344"/>
                    </a:cubicBezTo>
                    <a:cubicBezTo>
                      <a:pt x="513" y="365"/>
                      <a:pt x="530" y="388"/>
                      <a:pt x="546" y="412"/>
                    </a:cubicBezTo>
                    <a:cubicBezTo>
                      <a:pt x="547" y="413"/>
                      <a:pt x="548" y="415"/>
                      <a:pt x="549" y="416"/>
                    </a:cubicBezTo>
                    <a:cubicBezTo>
                      <a:pt x="553" y="421"/>
                      <a:pt x="558" y="423"/>
                      <a:pt x="564" y="423"/>
                    </a:cubicBezTo>
                    <a:cubicBezTo>
                      <a:pt x="584" y="423"/>
                      <a:pt x="598" y="402"/>
                      <a:pt x="587" y="384"/>
                    </a:cubicBezTo>
                    <a:cubicBezTo>
                      <a:pt x="581" y="374"/>
                      <a:pt x="576" y="365"/>
                      <a:pt x="569" y="355"/>
                    </a:cubicBezTo>
                    <a:cubicBezTo>
                      <a:pt x="528" y="296"/>
                      <a:pt x="474" y="251"/>
                      <a:pt x="407" y="224"/>
                    </a:cubicBezTo>
                    <a:cubicBezTo>
                      <a:pt x="404" y="223"/>
                      <a:pt x="401" y="222"/>
                      <a:pt x="398" y="220"/>
                    </a:cubicBezTo>
                    <a:cubicBezTo>
                      <a:pt x="398" y="201"/>
                      <a:pt x="398" y="183"/>
                      <a:pt x="398" y="164"/>
                    </a:cubicBezTo>
                    <a:cubicBezTo>
                      <a:pt x="399" y="164"/>
                      <a:pt x="399" y="164"/>
                      <a:pt x="399" y="164"/>
                    </a:cubicBezTo>
                    <a:cubicBezTo>
                      <a:pt x="401" y="165"/>
                      <a:pt x="402" y="165"/>
                      <a:pt x="403" y="165"/>
                    </a:cubicBezTo>
                    <a:cubicBezTo>
                      <a:pt x="439" y="177"/>
                      <a:pt x="473" y="195"/>
                      <a:pt x="504" y="217"/>
                    </a:cubicBezTo>
                    <a:cubicBezTo>
                      <a:pt x="513" y="223"/>
                      <a:pt x="522" y="230"/>
                      <a:pt x="532" y="236"/>
                    </a:cubicBezTo>
                    <a:cubicBezTo>
                      <a:pt x="539" y="242"/>
                      <a:pt x="547" y="244"/>
                      <a:pt x="556" y="243"/>
                    </a:cubicBezTo>
                    <a:cubicBezTo>
                      <a:pt x="573" y="242"/>
                      <a:pt x="582" y="226"/>
                      <a:pt x="575" y="211"/>
                    </a:cubicBezTo>
                    <a:cubicBezTo>
                      <a:pt x="572" y="206"/>
                      <a:pt x="569" y="202"/>
                      <a:pt x="566" y="199"/>
                    </a:cubicBezTo>
                    <a:cubicBezTo>
                      <a:pt x="549" y="182"/>
                      <a:pt x="529" y="169"/>
                      <a:pt x="509" y="157"/>
                    </a:cubicBezTo>
                    <a:cubicBezTo>
                      <a:pt x="480" y="141"/>
                      <a:pt x="450" y="129"/>
                      <a:pt x="418" y="119"/>
                    </a:cubicBezTo>
                    <a:cubicBezTo>
                      <a:pt x="412" y="116"/>
                      <a:pt x="405" y="114"/>
                      <a:pt x="398" y="11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grpSp>
      </p:grpSp>
      <p:sp>
        <p:nvSpPr>
          <p:cNvPr id="176" name="标题 1">
            <a:extLst>
              <a:ext uri="{FF2B5EF4-FFF2-40B4-BE49-F238E27FC236}">
                <a16:creationId xmlns:a16="http://schemas.microsoft.com/office/drawing/2014/main" id="{A029B501-2847-412D-8A34-C4C9BFB8FA29}"/>
              </a:ext>
            </a:extLst>
          </p:cNvPr>
          <p:cNvSpPr>
            <a:spLocks noGrp="1"/>
          </p:cNvSpPr>
          <p:nvPr>
            <p:ph type="title" hasCustomPrompt="1"/>
          </p:nvPr>
        </p:nvSpPr>
        <p:spPr>
          <a:xfrm>
            <a:off x="442913" y="243569"/>
            <a:ext cx="9056851" cy="617518"/>
          </a:xfrm>
        </p:spPr>
        <p:txBody>
          <a:bodyPr>
            <a:normAutofit/>
          </a:bodyPr>
          <a:lstStyle>
            <a:lvl1pPr algn="l" defTabSz="914400" rtl="0" eaLnBrk="1" latinLnBrk="0" hangingPunct="1">
              <a:lnSpc>
                <a:spcPct val="90000"/>
              </a:lnSpc>
              <a:spcBef>
                <a:spcPct val="0"/>
              </a:spcBef>
              <a:buNone/>
              <a:defRPr lang="zh-CN" altLang="en-US" sz="2400" b="1" kern="1200" baseline="0" dirty="0">
                <a:solidFill>
                  <a:schemeClr val="accent1"/>
                </a:solidFill>
                <a:latin typeface="Arial" panose="020B0604020202020204" pitchFamily="34" charset="0"/>
                <a:ea typeface="微软雅黑" panose="020B0503020204020204" pitchFamily="34" charset="-122"/>
                <a:cs typeface="+mn-ea"/>
              </a:defRPr>
            </a:lvl1pPr>
          </a:lstStyle>
          <a:p>
            <a:r>
              <a:rPr lang="en-US" altLang="zh-CN" dirty="0"/>
              <a:t>X.X  </a:t>
            </a:r>
            <a:r>
              <a:rPr lang="zh-CN" altLang="en-US" dirty="0"/>
              <a:t>单击此处输入标题</a:t>
            </a:r>
          </a:p>
        </p:txBody>
      </p:sp>
      <p:grpSp>
        <p:nvGrpSpPr>
          <p:cNvPr id="177" name="组合 176">
            <a:extLst>
              <a:ext uri="{FF2B5EF4-FFF2-40B4-BE49-F238E27FC236}">
                <a16:creationId xmlns:a16="http://schemas.microsoft.com/office/drawing/2014/main" id="{6C8FB0F2-E609-4DAC-AB11-F95107BFE505}"/>
              </a:ext>
            </a:extLst>
          </p:cNvPr>
          <p:cNvGrpSpPr/>
          <p:nvPr userDrawn="1"/>
        </p:nvGrpSpPr>
        <p:grpSpPr>
          <a:xfrm>
            <a:off x="528706" y="867990"/>
            <a:ext cx="2433027" cy="0"/>
            <a:chOff x="7460343" y="1311756"/>
            <a:chExt cx="2433027" cy="0"/>
          </a:xfrm>
        </p:grpSpPr>
        <p:cxnSp>
          <p:nvCxnSpPr>
            <p:cNvPr id="178" name="直接连接符 177">
              <a:extLst>
                <a:ext uri="{FF2B5EF4-FFF2-40B4-BE49-F238E27FC236}">
                  <a16:creationId xmlns:a16="http://schemas.microsoft.com/office/drawing/2014/main" id="{0B974DCA-43CD-4CCE-AA3A-6B26A93AA425}"/>
                </a:ext>
              </a:extLst>
            </p:cNvPr>
            <p:cNvCxnSpPr>
              <a:cxnSpLocks/>
            </p:cNvCxnSpPr>
            <p:nvPr/>
          </p:nvCxnSpPr>
          <p:spPr>
            <a:xfrm>
              <a:off x="7460343" y="1311756"/>
              <a:ext cx="2433027" cy="0"/>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179" name="直接连接符 178">
              <a:extLst>
                <a:ext uri="{FF2B5EF4-FFF2-40B4-BE49-F238E27FC236}">
                  <a16:creationId xmlns:a16="http://schemas.microsoft.com/office/drawing/2014/main" id="{41D435DD-C47F-4708-B422-342FDD1F8EB1}"/>
                </a:ext>
              </a:extLst>
            </p:cNvPr>
            <p:cNvCxnSpPr>
              <a:cxnSpLocks/>
            </p:cNvCxnSpPr>
            <p:nvPr/>
          </p:nvCxnSpPr>
          <p:spPr>
            <a:xfrm>
              <a:off x="7460343" y="1311756"/>
              <a:ext cx="589713" cy="0"/>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grpSp>
      <p:sp>
        <p:nvSpPr>
          <p:cNvPr id="61" name="灯片编号占位符 8">
            <a:extLst>
              <a:ext uri="{FF2B5EF4-FFF2-40B4-BE49-F238E27FC236}">
                <a16:creationId xmlns:a16="http://schemas.microsoft.com/office/drawing/2014/main" id="{553F13DD-45BC-4F3B-9DF1-AE612D3E2637}"/>
              </a:ext>
            </a:extLst>
          </p:cNvPr>
          <p:cNvSpPr>
            <a:spLocks noGrp="1"/>
          </p:cNvSpPr>
          <p:nvPr>
            <p:ph type="sldNum" sz="quarter" idx="4"/>
          </p:nvPr>
        </p:nvSpPr>
        <p:spPr>
          <a:xfrm>
            <a:off x="9005791" y="6394353"/>
            <a:ext cx="2743200" cy="292196"/>
          </a:xfrm>
          <a:prstGeom prst="rect">
            <a:avLst/>
          </a:prstGeom>
        </p:spPr>
        <p:txBody>
          <a:bodyPr vert="horz" lIns="91440" tIns="45720" rIns="91440" bIns="45720" rtlCol="0" anchor="ctr"/>
          <a:lstStyle>
            <a:lvl1pPr algn="r">
              <a:defRPr sz="1200">
                <a:solidFill>
                  <a:schemeClr val="tx1">
                    <a:lumMod val="50000"/>
                    <a:lumOff val="50000"/>
                  </a:schemeClr>
                </a:solidFill>
              </a:defRPr>
            </a:lvl1pPr>
          </a:lstStyle>
          <a:p>
            <a:r>
              <a:rPr lang="en-US" altLang="zh-CN"/>
              <a:t>&lt; </a:t>
            </a:r>
            <a:fld id="{A548B57D-AE10-4CF7-A9DF-59FEFA91B28E}" type="slidenum">
              <a:rPr lang="zh-CN" altLang="en-US" smtClean="0"/>
              <a:pPr/>
              <a:t>‹#›</a:t>
            </a:fld>
            <a:r>
              <a:rPr lang="zh-CN" altLang="en-US"/>
              <a:t> </a:t>
            </a:r>
            <a:r>
              <a:rPr lang="en-US" altLang="zh-CN"/>
              <a:t>&gt;</a:t>
            </a:r>
            <a:endParaRPr lang="zh-CN" altLang="en-US" dirty="0"/>
          </a:p>
        </p:txBody>
      </p:sp>
      <p:sp>
        <p:nvSpPr>
          <p:cNvPr id="63" name="文本框 62">
            <a:extLst>
              <a:ext uri="{FF2B5EF4-FFF2-40B4-BE49-F238E27FC236}">
                <a16:creationId xmlns:a16="http://schemas.microsoft.com/office/drawing/2014/main" id="{E1F02CE6-DCDF-458C-8C9E-36CAA35D4B77}"/>
              </a:ext>
            </a:extLst>
          </p:cNvPr>
          <p:cNvSpPr txBox="1"/>
          <p:nvPr userDrawn="1"/>
        </p:nvSpPr>
        <p:spPr>
          <a:xfrm>
            <a:off x="442913" y="6394353"/>
            <a:ext cx="1545907" cy="276999"/>
          </a:xfrm>
          <a:prstGeom prst="rect">
            <a:avLst/>
          </a:prstGeom>
          <a:noFill/>
        </p:spPr>
        <p:txBody>
          <a:bodyPr wrap="square" rtlCol="0">
            <a:spAutoFit/>
          </a:bodyPr>
          <a:lstStyle/>
          <a:p>
            <a:r>
              <a:rPr lang="zh-CN" altLang="en-US" sz="1200" dirty="0">
                <a:solidFill>
                  <a:schemeClr val="tx1">
                    <a:lumMod val="50000"/>
                    <a:lumOff val="50000"/>
                  </a:schemeClr>
                </a:solidFill>
                <a:cs typeface="+mn-ea"/>
                <a:sym typeface="+mn-lt"/>
              </a:rPr>
              <a:t>思想自由 兼容并包</a:t>
            </a:r>
          </a:p>
        </p:txBody>
      </p:sp>
      <p:sp>
        <p:nvSpPr>
          <p:cNvPr id="2" name="图片占位符 1">
            <a:extLst>
              <a:ext uri="{FF2B5EF4-FFF2-40B4-BE49-F238E27FC236}">
                <a16:creationId xmlns:a16="http://schemas.microsoft.com/office/drawing/2014/main" id="{7931C1FA-5FE8-40DF-AC6E-9B6B0E4CC26F}"/>
              </a:ext>
            </a:extLst>
          </p:cNvPr>
          <p:cNvSpPr>
            <a:spLocks noGrp="1"/>
          </p:cNvSpPr>
          <p:nvPr>
            <p:ph type="pic" idx="10" hasCustomPrompt="1"/>
          </p:nvPr>
        </p:nvSpPr>
        <p:spPr>
          <a:xfrm>
            <a:off x="977935" y="1396022"/>
            <a:ext cx="1960330" cy="1957820"/>
          </a:xfrm>
        </p:spPr>
        <p:txBody>
          <a:bodyPr vert="horz" lIns="91440" tIns="45720" rIns="91440" bIns="45720" rtlCol="0" anchor="ctr">
            <a:normAutofit/>
          </a:bodyPr>
          <a:lstStyle>
            <a:lvl1pPr>
              <a:defRPr lang="zh-CN" altLang="en-US" sz="2000"/>
            </a:lvl1pPr>
          </a:lstStyle>
          <a:p>
            <a:pPr lvl="0" algn="ctr"/>
            <a:r>
              <a:rPr lang="zh-CN" altLang="en-US" dirty="0"/>
              <a:t>单击修改图片</a:t>
            </a:r>
          </a:p>
        </p:txBody>
      </p:sp>
      <p:sp>
        <p:nvSpPr>
          <p:cNvPr id="3" name="图片占位符 2">
            <a:extLst>
              <a:ext uri="{FF2B5EF4-FFF2-40B4-BE49-F238E27FC236}">
                <a16:creationId xmlns:a16="http://schemas.microsoft.com/office/drawing/2014/main" id="{C7AF3ED8-1DE9-44A2-B853-FD2803EEAA0D}"/>
              </a:ext>
            </a:extLst>
          </p:cNvPr>
          <p:cNvSpPr>
            <a:spLocks noGrp="1"/>
          </p:cNvSpPr>
          <p:nvPr>
            <p:ph type="pic" sz="quarter" idx="11" hasCustomPrompt="1"/>
          </p:nvPr>
        </p:nvSpPr>
        <p:spPr>
          <a:xfrm>
            <a:off x="3741006" y="1396022"/>
            <a:ext cx="1951941" cy="1957820"/>
          </a:xfrm>
          <a:prstGeom prst="rect">
            <a:avLst/>
          </a:prstGeom>
        </p:spPr>
        <p:txBody>
          <a:bodyPr vert="horz" lIns="91440" tIns="45720" rIns="91440" bIns="45720" rtlCol="0" anchor="ctr">
            <a:normAutofit/>
          </a:bodyPr>
          <a:lstStyle>
            <a:lvl1pPr>
              <a:defRPr lang="zh-CN" altLang="en-US" sz="2000"/>
            </a:lvl1pPr>
          </a:lstStyle>
          <a:p>
            <a:pPr lvl="0" algn="ctr"/>
            <a:r>
              <a:rPr lang="zh-CN" altLang="en-US" dirty="0"/>
              <a:t>单击修改图片</a:t>
            </a:r>
          </a:p>
        </p:txBody>
      </p:sp>
      <p:sp>
        <p:nvSpPr>
          <p:cNvPr id="4" name="图片占位符 3">
            <a:extLst>
              <a:ext uri="{FF2B5EF4-FFF2-40B4-BE49-F238E27FC236}">
                <a16:creationId xmlns:a16="http://schemas.microsoft.com/office/drawing/2014/main" id="{DB0BFE19-92E2-432D-9E06-36F2A8747397}"/>
              </a:ext>
            </a:extLst>
          </p:cNvPr>
          <p:cNvSpPr>
            <a:spLocks noGrp="1"/>
          </p:cNvSpPr>
          <p:nvPr>
            <p:ph type="pic" sz="quarter" idx="12" hasCustomPrompt="1"/>
          </p:nvPr>
        </p:nvSpPr>
        <p:spPr>
          <a:xfrm>
            <a:off x="6495686" y="1396022"/>
            <a:ext cx="1957818" cy="1957818"/>
          </a:xfrm>
          <a:prstGeom prst="rect">
            <a:avLst/>
          </a:prstGeom>
        </p:spPr>
        <p:txBody>
          <a:bodyPr vert="horz" lIns="91440" tIns="45720" rIns="91440" bIns="45720" rtlCol="0" anchor="ctr">
            <a:normAutofit/>
          </a:bodyPr>
          <a:lstStyle>
            <a:lvl1pPr>
              <a:defRPr lang="zh-CN" altLang="en-US" sz="2000"/>
            </a:lvl1pPr>
          </a:lstStyle>
          <a:p>
            <a:pPr lvl="0" algn="ctr"/>
            <a:r>
              <a:rPr lang="zh-CN" altLang="en-US" dirty="0"/>
              <a:t>单击修改图片</a:t>
            </a:r>
          </a:p>
        </p:txBody>
      </p:sp>
      <p:sp>
        <p:nvSpPr>
          <p:cNvPr id="5" name="图片占位符 4">
            <a:extLst>
              <a:ext uri="{FF2B5EF4-FFF2-40B4-BE49-F238E27FC236}">
                <a16:creationId xmlns:a16="http://schemas.microsoft.com/office/drawing/2014/main" id="{F6FF85A4-C3A0-4D0C-92AF-6F4762E6DED8}"/>
              </a:ext>
            </a:extLst>
          </p:cNvPr>
          <p:cNvSpPr>
            <a:spLocks noGrp="1"/>
          </p:cNvSpPr>
          <p:nvPr>
            <p:ph type="pic" sz="quarter" idx="13" hasCustomPrompt="1"/>
          </p:nvPr>
        </p:nvSpPr>
        <p:spPr>
          <a:xfrm>
            <a:off x="9256243" y="1396022"/>
            <a:ext cx="1957820" cy="1957820"/>
          </a:xfrm>
          <a:prstGeom prst="rect">
            <a:avLst/>
          </a:prstGeom>
        </p:spPr>
        <p:txBody>
          <a:bodyPr vert="horz" lIns="91440" tIns="45720" rIns="91440" bIns="45720" rtlCol="0" anchor="ctr">
            <a:normAutofit/>
          </a:bodyPr>
          <a:lstStyle>
            <a:lvl1pPr>
              <a:defRPr lang="zh-CN" altLang="en-US" sz="2000"/>
            </a:lvl1pPr>
          </a:lstStyle>
          <a:p>
            <a:pPr lvl="0" algn="ctr"/>
            <a:r>
              <a:rPr lang="zh-CN" altLang="en-US" dirty="0"/>
              <a:t>单击修改图片</a:t>
            </a:r>
          </a:p>
        </p:txBody>
      </p:sp>
    </p:spTree>
    <p:extLst>
      <p:ext uri="{BB962C8B-B14F-4D97-AF65-F5344CB8AC3E}">
        <p14:creationId xmlns:p14="http://schemas.microsoft.com/office/powerpoint/2010/main" val="310454351"/>
      </p:ext>
    </p:extLst>
  </p:cSld>
  <p:clrMapOvr>
    <a:masterClrMapping/>
  </p:clrMapOvr>
  <p:extLst>
    <p:ext uri="{DCECCB84-F9BA-43D5-87BE-67443E8EF086}">
      <p15:sldGuideLst xmlns:p15="http://schemas.microsoft.com/office/powerpoint/2012/main"/>
    </p:ext>
  </p:extLst>
</p:sldLayout>
</file>

<file path=ppt/slideLayouts/slideLayout38.xml><?xml version="1.0" encoding="utf-8"?>
<p:sldLayout xmlns:a="http://schemas.openxmlformats.org/drawingml/2006/main" xmlns:r="http://schemas.openxmlformats.org/officeDocument/2006/relationships" xmlns:p="http://schemas.openxmlformats.org/presentationml/2006/main" preserve="1" userDrawn="1">
  <p:cSld name="图片占位6">
    <p:spTree>
      <p:nvGrpSpPr>
        <p:cNvPr id="1" name=""/>
        <p:cNvGrpSpPr/>
        <p:nvPr/>
      </p:nvGrpSpPr>
      <p:grpSpPr>
        <a:xfrm>
          <a:off x="0" y="0"/>
          <a:ext cx="0" cy="0"/>
          <a:chOff x="0" y="0"/>
          <a:chExt cx="0" cy="0"/>
        </a:xfrm>
      </p:grpSpPr>
      <p:grpSp>
        <p:nvGrpSpPr>
          <p:cNvPr id="121" name="组合 120">
            <a:extLst>
              <a:ext uri="{FF2B5EF4-FFF2-40B4-BE49-F238E27FC236}">
                <a16:creationId xmlns:a16="http://schemas.microsoft.com/office/drawing/2014/main" id="{752A13C3-8076-4A3B-9E60-2D71D978B1DC}"/>
              </a:ext>
            </a:extLst>
          </p:cNvPr>
          <p:cNvGrpSpPr/>
          <p:nvPr userDrawn="1"/>
        </p:nvGrpSpPr>
        <p:grpSpPr>
          <a:xfrm>
            <a:off x="10177780" y="329882"/>
            <a:ext cx="1512002" cy="444892"/>
            <a:chOff x="9556201" y="498129"/>
            <a:chExt cx="1993881" cy="586680"/>
          </a:xfrm>
        </p:grpSpPr>
        <p:grpSp>
          <p:nvGrpSpPr>
            <p:cNvPr id="122" name="组合 121">
              <a:extLst>
                <a:ext uri="{FF2B5EF4-FFF2-40B4-BE49-F238E27FC236}">
                  <a16:creationId xmlns:a16="http://schemas.microsoft.com/office/drawing/2014/main" id="{E27C398B-69FE-4C31-9C38-8ADE52CE9B05}"/>
                </a:ext>
              </a:extLst>
            </p:cNvPr>
            <p:cNvGrpSpPr/>
            <p:nvPr userDrawn="1"/>
          </p:nvGrpSpPr>
          <p:grpSpPr>
            <a:xfrm>
              <a:off x="10239376" y="968937"/>
              <a:ext cx="1307697" cy="96254"/>
              <a:chOff x="4616246" y="3878362"/>
              <a:chExt cx="5571416" cy="410087"/>
            </a:xfrm>
            <a:solidFill>
              <a:schemeClr val="tx1">
                <a:alpha val="80000"/>
              </a:schemeClr>
            </a:solidFill>
          </p:grpSpPr>
          <p:sp>
            <p:nvSpPr>
              <p:cNvPr id="160" name="Freeform 17">
                <a:extLst>
                  <a:ext uri="{FF2B5EF4-FFF2-40B4-BE49-F238E27FC236}">
                    <a16:creationId xmlns:a16="http://schemas.microsoft.com/office/drawing/2014/main" id="{E5B0E9AD-0A05-4036-8DA1-C7E6733E9DF1}"/>
                  </a:ext>
                </a:extLst>
              </p:cNvPr>
              <p:cNvSpPr>
                <a:spLocks noEditPoints="1"/>
              </p:cNvSpPr>
              <p:nvPr/>
            </p:nvSpPr>
            <p:spPr bwMode="auto">
              <a:xfrm>
                <a:off x="8617798" y="3887973"/>
                <a:ext cx="362030" cy="387660"/>
              </a:xfrm>
              <a:custGeom>
                <a:avLst/>
                <a:gdLst>
                  <a:gd name="T0" fmla="*/ 34 w 127"/>
                  <a:gd name="T1" fmla="*/ 71 h 136"/>
                  <a:gd name="T2" fmla="*/ 34 w 127"/>
                  <a:gd name="T3" fmla="*/ 81 h 136"/>
                  <a:gd name="T4" fmla="*/ 34 w 127"/>
                  <a:gd name="T5" fmla="*/ 114 h 136"/>
                  <a:gd name="T6" fmla="*/ 35 w 127"/>
                  <a:gd name="T7" fmla="*/ 122 h 136"/>
                  <a:gd name="T8" fmla="*/ 40 w 127"/>
                  <a:gd name="T9" fmla="*/ 127 h 136"/>
                  <a:gd name="T10" fmla="*/ 49 w 127"/>
                  <a:gd name="T11" fmla="*/ 128 h 136"/>
                  <a:gd name="T12" fmla="*/ 49 w 127"/>
                  <a:gd name="T13" fmla="*/ 135 h 136"/>
                  <a:gd name="T14" fmla="*/ 1 w 127"/>
                  <a:gd name="T15" fmla="*/ 135 h 136"/>
                  <a:gd name="T16" fmla="*/ 0 w 127"/>
                  <a:gd name="T17" fmla="*/ 132 h 136"/>
                  <a:gd name="T18" fmla="*/ 0 w 127"/>
                  <a:gd name="T19" fmla="*/ 128 h 136"/>
                  <a:gd name="T20" fmla="*/ 9 w 127"/>
                  <a:gd name="T21" fmla="*/ 127 h 136"/>
                  <a:gd name="T22" fmla="*/ 16 w 127"/>
                  <a:gd name="T23" fmla="*/ 120 h 136"/>
                  <a:gd name="T24" fmla="*/ 17 w 127"/>
                  <a:gd name="T25" fmla="*/ 111 h 136"/>
                  <a:gd name="T26" fmla="*/ 17 w 127"/>
                  <a:gd name="T27" fmla="*/ 22 h 136"/>
                  <a:gd name="T28" fmla="*/ 16 w 127"/>
                  <a:gd name="T29" fmla="*/ 15 h 136"/>
                  <a:gd name="T30" fmla="*/ 9 w 127"/>
                  <a:gd name="T31" fmla="*/ 9 h 136"/>
                  <a:gd name="T32" fmla="*/ 0 w 127"/>
                  <a:gd name="T33" fmla="*/ 8 h 136"/>
                  <a:gd name="T34" fmla="*/ 0 w 127"/>
                  <a:gd name="T35" fmla="*/ 1 h 136"/>
                  <a:gd name="T36" fmla="*/ 4 w 127"/>
                  <a:gd name="T37" fmla="*/ 0 h 136"/>
                  <a:gd name="T38" fmla="*/ 71 w 127"/>
                  <a:gd name="T39" fmla="*/ 0 h 136"/>
                  <a:gd name="T40" fmla="*/ 94 w 127"/>
                  <a:gd name="T41" fmla="*/ 4 h 136"/>
                  <a:gd name="T42" fmla="*/ 116 w 127"/>
                  <a:gd name="T43" fmla="*/ 32 h 136"/>
                  <a:gd name="T44" fmla="*/ 97 w 127"/>
                  <a:gd name="T45" fmla="*/ 66 h 136"/>
                  <a:gd name="T46" fmla="*/ 80 w 127"/>
                  <a:gd name="T47" fmla="*/ 70 h 136"/>
                  <a:gd name="T48" fmla="*/ 71 w 127"/>
                  <a:gd name="T49" fmla="*/ 71 h 136"/>
                  <a:gd name="T50" fmla="*/ 73 w 127"/>
                  <a:gd name="T51" fmla="*/ 75 h 136"/>
                  <a:gd name="T52" fmla="*/ 104 w 127"/>
                  <a:gd name="T53" fmla="*/ 114 h 136"/>
                  <a:gd name="T54" fmla="*/ 105 w 127"/>
                  <a:gd name="T55" fmla="*/ 116 h 136"/>
                  <a:gd name="T56" fmla="*/ 127 w 127"/>
                  <a:gd name="T57" fmla="*/ 128 h 136"/>
                  <a:gd name="T58" fmla="*/ 127 w 127"/>
                  <a:gd name="T59" fmla="*/ 135 h 136"/>
                  <a:gd name="T60" fmla="*/ 116 w 127"/>
                  <a:gd name="T61" fmla="*/ 135 h 136"/>
                  <a:gd name="T62" fmla="*/ 102 w 127"/>
                  <a:gd name="T63" fmla="*/ 136 h 136"/>
                  <a:gd name="T64" fmla="*/ 96 w 127"/>
                  <a:gd name="T65" fmla="*/ 132 h 136"/>
                  <a:gd name="T66" fmla="*/ 59 w 127"/>
                  <a:gd name="T67" fmla="*/ 82 h 136"/>
                  <a:gd name="T68" fmla="*/ 52 w 127"/>
                  <a:gd name="T69" fmla="*/ 73 h 136"/>
                  <a:gd name="T70" fmla="*/ 49 w 127"/>
                  <a:gd name="T71" fmla="*/ 71 h 136"/>
                  <a:gd name="T72" fmla="*/ 34 w 127"/>
                  <a:gd name="T73" fmla="*/ 71 h 136"/>
                  <a:gd name="T74" fmla="*/ 34 w 127"/>
                  <a:gd name="T75" fmla="*/ 61 h 136"/>
                  <a:gd name="T76" fmla="*/ 36 w 127"/>
                  <a:gd name="T77" fmla="*/ 62 h 136"/>
                  <a:gd name="T78" fmla="*/ 66 w 127"/>
                  <a:gd name="T79" fmla="*/ 62 h 136"/>
                  <a:gd name="T80" fmla="*/ 82 w 127"/>
                  <a:gd name="T81" fmla="*/ 59 h 136"/>
                  <a:gd name="T82" fmla="*/ 96 w 127"/>
                  <a:gd name="T83" fmla="*/ 44 h 136"/>
                  <a:gd name="T84" fmla="*/ 96 w 127"/>
                  <a:gd name="T85" fmla="*/ 29 h 136"/>
                  <a:gd name="T86" fmla="*/ 81 w 127"/>
                  <a:gd name="T87" fmla="*/ 12 h 136"/>
                  <a:gd name="T88" fmla="*/ 70 w 127"/>
                  <a:gd name="T89" fmla="*/ 11 h 136"/>
                  <a:gd name="T90" fmla="*/ 37 w 127"/>
                  <a:gd name="T91" fmla="*/ 11 h 136"/>
                  <a:gd name="T92" fmla="*/ 34 w 127"/>
                  <a:gd name="T93" fmla="*/ 11 h 136"/>
                  <a:gd name="T94" fmla="*/ 34 w 127"/>
                  <a:gd name="T95" fmla="*/ 61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7" h="136">
                    <a:moveTo>
                      <a:pt x="34" y="71"/>
                    </a:moveTo>
                    <a:cubicBezTo>
                      <a:pt x="34" y="75"/>
                      <a:pt x="34" y="78"/>
                      <a:pt x="34" y="81"/>
                    </a:cubicBezTo>
                    <a:cubicBezTo>
                      <a:pt x="34" y="92"/>
                      <a:pt x="34" y="103"/>
                      <a:pt x="34" y="114"/>
                    </a:cubicBezTo>
                    <a:cubicBezTo>
                      <a:pt x="34" y="117"/>
                      <a:pt x="34" y="119"/>
                      <a:pt x="35" y="122"/>
                    </a:cubicBezTo>
                    <a:cubicBezTo>
                      <a:pt x="35" y="125"/>
                      <a:pt x="37" y="127"/>
                      <a:pt x="40" y="127"/>
                    </a:cubicBezTo>
                    <a:cubicBezTo>
                      <a:pt x="43" y="127"/>
                      <a:pt x="46" y="128"/>
                      <a:pt x="49" y="128"/>
                    </a:cubicBezTo>
                    <a:cubicBezTo>
                      <a:pt x="49" y="130"/>
                      <a:pt x="49" y="133"/>
                      <a:pt x="49" y="135"/>
                    </a:cubicBezTo>
                    <a:cubicBezTo>
                      <a:pt x="33" y="135"/>
                      <a:pt x="17" y="135"/>
                      <a:pt x="1" y="135"/>
                    </a:cubicBezTo>
                    <a:cubicBezTo>
                      <a:pt x="0" y="134"/>
                      <a:pt x="0" y="133"/>
                      <a:pt x="0" y="132"/>
                    </a:cubicBezTo>
                    <a:cubicBezTo>
                      <a:pt x="0" y="131"/>
                      <a:pt x="0" y="130"/>
                      <a:pt x="0" y="128"/>
                    </a:cubicBezTo>
                    <a:cubicBezTo>
                      <a:pt x="3" y="128"/>
                      <a:pt x="6" y="128"/>
                      <a:pt x="9" y="127"/>
                    </a:cubicBezTo>
                    <a:cubicBezTo>
                      <a:pt x="14" y="126"/>
                      <a:pt x="15" y="125"/>
                      <a:pt x="16" y="120"/>
                    </a:cubicBezTo>
                    <a:cubicBezTo>
                      <a:pt x="16" y="117"/>
                      <a:pt x="17" y="114"/>
                      <a:pt x="17" y="111"/>
                    </a:cubicBezTo>
                    <a:cubicBezTo>
                      <a:pt x="17" y="81"/>
                      <a:pt x="17" y="52"/>
                      <a:pt x="17" y="22"/>
                    </a:cubicBezTo>
                    <a:cubicBezTo>
                      <a:pt x="17" y="20"/>
                      <a:pt x="16" y="17"/>
                      <a:pt x="16" y="15"/>
                    </a:cubicBezTo>
                    <a:cubicBezTo>
                      <a:pt x="15" y="11"/>
                      <a:pt x="13" y="9"/>
                      <a:pt x="9" y="9"/>
                    </a:cubicBezTo>
                    <a:cubicBezTo>
                      <a:pt x="6" y="8"/>
                      <a:pt x="3" y="8"/>
                      <a:pt x="0" y="8"/>
                    </a:cubicBezTo>
                    <a:cubicBezTo>
                      <a:pt x="0" y="5"/>
                      <a:pt x="0" y="3"/>
                      <a:pt x="0" y="1"/>
                    </a:cubicBezTo>
                    <a:cubicBezTo>
                      <a:pt x="2" y="1"/>
                      <a:pt x="3" y="0"/>
                      <a:pt x="4" y="0"/>
                    </a:cubicBezTo>
                    <a:cubicBezTo>
                      <a:pt x="26" y="0"/>
                      <a:pt x="49" y="0"/>
                      <a:pt x="71" y="0"/>
                    </a:cubicBezTo>
                    <a:cubicBezTo>
                      <a:pt x="79" y="0"/>
                      <a:pt x="86" y="1"/>
                      <a:pt x="94" y="4"/>
                    </a:cubicBezTo>
                    <a:cubicBezTo>
                      <a:pt x="108" y="9"/>
                      <a:pt x="115" y="18"/>
                      <a:pt x="116" y="32"/>
                    </a:cubicBezTo>
                    <a:cubicBezTo>
                      <a:pt x="117" y="48"/>
                      <a:pt x="110" y="60"/>
                      <a:pt x="97" y="66"/>
                    </a:cubicBezTo>
                    <a:cubicBezTo>
                      <a:pt x="91" y="68"/>
                      <a:pt x="86" y="70"/>
                      <a:pt x="80" y="70"/>
                    </a:cubicBezTo>
                    <a:cubicBezTo>
                      <a:pt x="77" y="70"/>
                      <a:pt x="74" y="71"/>
                      <a:pt x="71" y="71"/>
                    </a:cubicBezTo>
                    <a:cubicBezTo>
                      <a:pt x="72" y="73"/>
                      <a:pt x="73" y="74"/>
                      <a:pt x="73" y="75"/>
                    </a:cubicBezTo>
                    <a:cubicBezTo>
                      <a:pt x="84" y="88"/>
                      <a:pt x="94" y="101"/>
                      <a:pt x="104" y="114"/>
                    </a:cubicBezTo>
                    <a:cubicBezTo>
                      <a:pt x="105" y="115"/>
                      <a:pt x="105" y="115"/>
                      <a:pt x="105" y="116"/>
                    </a:cubicBezTo>
                    <a:cubicBezTo>
                      <a:pt x="111" y="122"/>
                      <a:pt x="117" y="128"/>
                      <a:pt x="127" y="128"/>
                    </a:cubicBezTo>
                    <a:cubicBezTo>
                      <a:pt x="127" y="130"/>
                      <a:pt x="127" y="133"/>
                      <a:pt x="127" y="135"/>
                    </a:cubicBezTo>
                    <a:cubicBezTo>
                      <a:pt x="124" y="135"/>
                      <a:pt x="120" y="135"/>
                      <a:pt x="116" y="135"/>
                    </a:cubicBezTo>
                    <a:cubicBezTo>
                      <a:pt x="111" y="135"/>
                      <a:pt x="107" y="135"/>
                      <a:pt x="102" y="136"/>
                    </a:cubicBezTo>
                    <a:cubicBezTo>
                      <a:pt x="99" y="136"/>
                      <a:pt x="97" y="134"/>
                      <a:pt x="96" y="132"/>
                    </a:cubicBezTo>
                    <a:cubicBezTo>
                      <a:pt x="83" y="115"/>
                      <a:pt x="71" y="99"/>
                      <a:pt x="59" y="82"/>
                    </a:cubicBezTo>
                    <a:cubicBezTo>
                      <a:pt x="57" y="79"/>
                      <a:pt x="54" y="76"/>
                      <a:pt x="52" y="73"/>
                    </a:cubicBezTo>
                    <a:cubicBezTo>
                      <a:pt x="51" y="72"/>
                      <a:pt x="50" y="71"/>
                      <a:pt x="49" y="71"/>
                    </a:cubicBezTo>
                    <a:cubicBezTo>
                      <a:pt x="44" y="71"/>
                      <a:pt x="39" y="71"/>
                      <a:pt x="34" y="71"/>
                    </a:cubicBezTo>
                    <a:close/>
                    <a:moveTo>
                      <a:pt x="34" y="61"/>
                    </a:moveTo>
                    <a:cubicBezTo>
                      <a:pt x="35" y="62"/>
                      <a:pt x="36" y="62"/>
                      <a:pt x="36" y="62"/>
                    </a:cubicBezTo>
                    <a:cubicBezTo>
                      <a:pt x="46" y="62"/>
                      <a:pt x="56" y="62"/>
                      <a:pt x="66" y="62"/>
                    </a:cubicBezTo>
                    <a:cubicBezTo>
                      <a:pt x="72" y="61"/>
                      <a:pt x="77" y="60"/>
                      <a:pt x="82" y="59"/>
                    </a:cubicBezTo>
                    <a:cubicBezTo>
                      <a:pt x="90" y="56"/>
                      <a:pt x="94" y="51"/>
                      <a:pt x="96" y="44"/>
                    </a:cubicBezTo>
                    <a:cubicBezTo>
                      <a:pt x="96" y="39"/>
                      <a:pt x="97" y="34"/>
                      <a:pt x="96" y="29"/>
                    </a:cubicBezTo>
                    <a:cubicBezTo>
                      <a:pt x="95" y="20"/>
                      <a:pt x="90" y="15"/>
                      <a:pt x="81" y="12"/>
                    </a:cubicBezTo>
                    <a:cubicBezTo>
                      <a:pt x="77" y="11"/>
                      <a:pt x="74" y="11"/>
                      <a:pt x="70" y="11"/>
                    </a:cubicBezTo>
                    <a:cubicBezTo>
                      <a:pt x="59" y="10"/>
                      <a:pt x="48" y="11"/>
                      <a:pt x="37" y="11"/>
                    </a:cubicBezTo>
                    <a:cubicBezTo>
                      <a:pt x="36" y="11"/>
                      <a:pt x="35" y="11"/>
                      <a:pt x="34" y="11"/>
                    </a:cubicBezTo>
                    <a:cubicBezTo>
                      <a:pt x="34" y="28"/>
                      <a:pt x="34" y="44"/>
                      <a:pt x="34" y="61"/>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1" name="Freeform 18">
                <a:extLst>
                  <a:ext uri="{FF2B5EF4-FFF2-40B4-BE49-F238E27FC236}">
                    <a16:creationId xmlns:a16="http://schemas.microsoft.com/office/drawing/2014/main" id="{029271E6-BD5F-4E7D-809E-C4511BA4F756}"/>
                  </a:ext>
                </a:extLst>
              </p:cNvPr>
              <p:cNvSpPr>
                <a:spLocks/>
              </p:cNvSpPr>
              <p:nvPr/>
            </p:nvSpPr>
            <p:spPr bwMode="auto">
              <a:xfrm>
                <a:off x="5333898" y="3887973"/>
                <a:ext cx="362030" cy="384457"/>
              </a:xfrm>
              <a:custGeom>
                <a:avLst/>
                <a:gdLst>
                  <a:gd name="T0" fmla="*/ 50 w 127"/>
                  <a:gd name="T1" fmla="*/ 70 h 135"/>
                  <a:gd name="T2" fmla="*/ 34 w 127"/>
                  <a:gd name="T3" fmla="*/ 87 h 135"/>
                  <a:gd name="T4" fmla="*/ 33 w 127"/>
                  <a:gd name="T5" fmla="*/ 90 h 135"/>
                  <a:gd name="T6" fmla="*/ 33 w 127"/>
                  <a:gd name="T7" fmla="*/ 116 h 135"/>
                  <a:gd name="T8" fmla="*/ 34 w 127"/>
                  <a:gd name="T9" fmla="*/ 120 h 135"/>
                  <a:gd name="T10" fmla="*/ 41 w 127"/>
                  <a:gd name="T11" fmla="*/ 127 h 135"/>
                  <a:gd name="T12" fmla="*/ 49 w 127"/>
                  <a:gd name="T13" fmla="*/ 128 h 135"/>
                  <a:gd name="T14" fmla="*/ 49 w 127"/>
                  <a:gd name="T15" fmla="*/ 135 h 135"/>
                  <a:gd name="T16" fmla="*/ 0 w 127"/>
                  <a:gd name="T17" fmla="*/ 135 h 135"/>
                  <a:gd name="T18" fmla="*/ 0 w 127"/>
                  <a:gd name="T19" fmla="*/ 128 h 135"/>
                  <a:gd name="T20" fmla="*/ 7 w 127"/>
                  <a:gd name="T21" fmla="*/ 128 h 135"/>
                  <a:gd name="T22" fmla="*/ 16 w 127"/>
                  <a:gd name="T23" fmla="*/ 118 h 135"/>
                  <a:gd name="T24" fmla="*/ 16 w 127"/>
                  <a:gd name="T25" fmla="*/ 111 h 135"/>
                  <a:gd name="T26" fmla="*/ 16 w 127"/>
                  <a:gd name="T27" fmla="*/ 24 h 135"/>
                  <a:gd name="T28" fmla="*/ 16 w 127"/>
                  <a:gd name="T29" fmla="*/ 16 h 135"/>
                  <a:gd name="T30" fmla="*/ 8 w 127"/>
                  <a:gd name="T31" fmla="*/ 9 h 135"/>
                  <a:gd name="T32" fmla="*/ 0 w 127"/>
                  <a:gd name="T33" fmla="*/ 8 h 135"/>
                  <a:gd name="T34" fmla="*/ 0 w 127"/>
                  <a:gd name="T35" fmla="*/ 1 h 135"/>
                  <a:gd name="T36" fmla="*/ 49 w 127"/>
                  <a:gd name="T37" fmla="*/ 1 h 135"/>
                  <a:gd name="T38" fmla="*/ 50 w 127"/>
                  <a:gd name="T39" fmla="*/ 8 h 135"/>
                  <a:gd name="T40" fmla="*/ 41 w 127"/>
                  <a:gd name="T41" fmla="*/ 9 h 135"/>
                  <a:gd name="T42" fmla="*/ 34 w 127"/>
                  <a:gd name="T43" fmla="*/ 16 h 135"/>
                  <a:gd name="T44" fmla="*/ 33 w 127"/>
                  <a:gd name="T45" fmla="*/ 23 h 135"/>
                  <a:gd name="T46" fmla="*/ 33 w 127"/>
                  <a:gd name="T47" fmla="*/ 70 h 135"/>
                  <a:gd name="T48" fmla="*/ 33 w 127"/>
                  <a:gd name="T49" fmla="*/ 73 h 135"/>
                  <a:gd name="T50" fmla="*/ 36 w 127"/>
                  <a:gd name="T51" fmla="*/ 71 h 135"/>
                  <a:gd name="T52" fmla="*/ 83 w 127"/>
                  <a:gd name="T53" fmla="*/ 19 h 135"/>
                  <a:gd name="T54" fmla="*/ 86 w 127"/>
                  <a:gd name="T55" fmla="*/ 14 h 135"/>
                  <a:gd name="T56" fmla="*/ 84 w 127"/>
                  <a:gd name="T57" fmla="*/ 9 h 135"/>
                  <a:gd name="T58" fmla="*/ 76 w 127"/>
                  <a:gd name="T59" fmla="*/ 8 h 135"/>
                  <a:gd name="T60" fmla="*/ 76 w 127"/>
                  <a:gd name="T61" fmla="*/ 1 h 135"/>
                  <a:gd name="T62" fmla="*/ 122 w 127"/>
                  <a:gd name="T63" fmla="*/ 1 h 135"/>
                  <a:gd name="T64" fmla="*/ 122 w 127"/>
                  <a:gd name="T65" fmla="*/ 8 h 135"/>
                  <a:gd name="T66" fmla="*/ 118 w 127"/>
                  <a:gd name="T67" fmla="*/ 8 h 135"/>
                  <a:gd name="T68" fmla="*/ 99 w 127"/>
                  <a:gd name="T69" fmla="*/ 18 h 135"/>
                  <a:gd name="T70" fmla="*/ 77 w 127"/>
                  <a:gd name="T71" fmla="*/ 41 h 135"/>
                  <a:gd name="T72" fmla="*/ 62 w 127"/>
                  <a:gd name="T73" fmla="*/ 57 h 135"/>
                  <a:gd name="T74" fmla="*/ 64 w 127"/>
                  <a:gd name="T75" fmla="*/ 61 h 135"/>
                  <a:gd name="T76" fmla="*/ 102 w 127"/>
                  <a:gd name="T77" fmla="*/ 113 h 135"/>
                  <a:gd name="T78" fmla="*/ 108 w 127"/>
                  <a:gd name="T79" fmla="*/ 120 h 135"/>
                  <a:gd name="T80" fmla="*/ 123 w 127"/>
                  <a:gd name="T81" fmla="*/ 127 h 135"/>
                  <a:gd name="T82" fmla="*/ 127 w 127"/>
                  <a:gd name="T83" fmla="*/ 128 h 135"/>
                  <a:gd name="T84" fmla="*/ 127 w 127"/>
                  <a:gd name="T85" fmla="*/ 135 h 135"/>
                  <a:gd name="T86" fmla="*/ 73 w 127"/>
                  <a:gd name="T87" fmla="*/ 135 h 135"/>
                  <a:gd name="T88" fmla="*/ 73 w 127"/>
                  <a:gd name="T89" fmla="*/ 128 h 135"/>
                  <a:gd name="T90" fmla="*/ 80 w 127"/>
                  <a:gd name="T91" fmla="*/ 127 h 135"/>
                  <a:gd name="T92" fmla="*/ 84 w 127"/>
                  <a:gd name="T93" fmla="*/ 120 h 135"/>
                  <a:gd name="T94" fmla="*/ 82 w 127"/>
                  <a:gd name="T95" fmla="*/ 115 h 135"/>
                  <a:gd name="T96" fmla="*/ 51 w 127"/>
                  <a:gd name="T97" fmla="*/ 72 h 135"/>
                  <a:gd name="T98" fmla="*/ 50 w 127"/>
                  <a:gd name="T99" fmla="*/ 7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7" h="135">
                    <a:moveTo>
                      <a:pt x="50" y="70"/>
                    </a:moveTo>
                    <a:cubicBezTo>
                      <a:pt x="44" y="76"/>
                      <a:pt x="39" y="81"/>
                      <a:pt x="34" y="87"/>
                    </a:cubicBezTo>
                    <a:cubicBezTo>
                      <a:pt x="33" y="88"/>
                      <a:pt x="33" y="89"/>
                      <a:pt x="33" y="90"/>
                    </a:cubicBezTo>
                    <a:cubicBezTo>
                      <a:pt x="33" y="99"/>
                      <a:pt x="33" y="107"/>
                      <a:pt x="33" y="116"/>
                    </a:cubicBezTo>
                    <a:cubicBezTo>
                      <a:pt x="33" y="117"/>
                      <a:pt x="33" y="118"/>
                      <a:pt x="34" y="120"/>
                    </a:cubicBezTo>
                    <a:cubicBezTo>
                      <a:pt x="35" y="125"/>
                      <a:pt x="36" y="126"/>
                      <a:pt x="41" y="127"/>
                    </a:cubicBezTo>
                    <a:cubicBezTo>
                      <a:pt x="44" y="127"/>
                      <a:pt x="46" y="128"/>
                      <a:pt x="49" y="128"/>
                    </a:cubicBezTo>
                    <a:cubicBezTo>
                      <a:pt x="49" y="130"/>
                      <a:pt x="49" y="133"/>
                      <a:pt x="49" y="135"/>
                    </a:cubicBezTo>
                    <a:cubicBezTo>
                      <a:pt x="33" y="135"/>
                      <a:pt x="17" y="135"/>
                      <a:pt x="0" y="135"/>
                    </a:cubicBezTo>
                    <a:cubicBezTo>
                      <a:pt x="0" y="133"/>
                      <a:pt x="0" y="131"/>
                      <a:pt x="0" y="128"/>
                    </a:cubicBezTo>
                    <a:cubicBezTo>
                      <a:pt x="2" y="128"/>
                      <a:pt x="5" y="128"/>
                      <a:pt x="7" y="128"/>
                    </a:cubicBezTo>
                    <a:cubicBezTo>
                      <a:pt x="14" y="127"/>
                      <a:pt x="16" y="125"/>
                      <a:pt x="16" y="118"/>
                    </a:cubicBezTo>
                    <a:cubicBezTo>
                      <a:pt x="16" y="115"/>
                      <a:pt x="16" y="113"/>
                      <a:pt x="16" y="111"/>
                    </a:cubicBezTo>
                    <a:cubicBezTo>
                      <a:pt x="16" y="82"/>
                      <a:pt x="16" y="53"/>
                      <a:pt x="16" y="24"/>
                    </a:cubicBezTo>
                    <a:cubicBezTo>
                      <a:pt x="16" y="21"/>
                      <a:pt x="16" y="18"/>
                      <a:pt x="16" y="16"/>
                    </a:cubicBezTo>
                    <a:cubicBezTo>
                      <a:pt x="15" y="11"/>
                      <a:pt x="13" y="9"/>
                      <a:pt x="8" y="9"/>
                    </a:cubicBezTo>
                    <a:cubicBezTo>
                      <a:pt x="5" y="8"/>
                      <a:pt x="3" y="8"/>
                      <a:pt x="0" y="8"/>
                    </a:cubicBezTo>
                    <a:cubicBezTo>
                      <a:pt x="0" y="5"/>
                      <a:pt x="0" y="3"/>
                      <a:pt x="0" y="1"/>
                    </a:cubicBezTo>
                    <a:cubicBezTo>
                      <a:pt x="4" y="0"/>
                      <a:pt x="40" y="0"/>
                      <a:pt x="49" y="1"/>
                    </a:cubicBezTo>
                    <a:cubicBezTo>
                      <a:pt x="49" y="3"/>
                      <a:pt x="50" y="5"/>
                      <a:pt x="50" y="8"/>
                    </a:cubicBezTo>
                    <a:cubicBezTo>
                      <a:pt x="47" y="8"/>
                      <a:pt x="44" y="8"/>
                      <a:pt x="41" y="9"/>
                    </a:cubicBezTo>
                    <a:cubicBezTo>
                      <a:pt x="37" y="9"/>
                      <a:pt x="34" y="11"/>
                      <a:pt x="34" y="16"/>
                    </a:cubicBezTo>
                    <a:cubicBezTo>
                      <a:pt x="33" y="18"/>
                      <a:pt x="33" y="20"/>
                      <a:pt x="33" y="23"/>
                    </a:cubicBezTo>
                    <a:cubicBezTo>
                      <a:pt x="33" y="39"/>
                      <a:pt x="33" y="54"/>
                      <a:pt x="33" y="70"/>
                    </a:cubicBezTo>
                    <a:cubicBezTo>
                      <a:pt x="33" y="71"/>
                      <a:pt x="33" y="72"/>
                      <a:pt x="33" y="73"/>
                    </a:cubicBezTo>
                    <a:cubicBezTo>
                      <a:pt x="35" y="72"/>
                      <a:pt x="36" y="72"/>
                      <a:pt x="36" y="71"/>
                    </a:cubicBezTo>
                    <a:cubicBezTo>
                      <a:pt x="52" y="54"/>
                      <a:pt x="67" y="37"/>
                      <a:pt x="83" y="19"/>
                    </a:cubicBezTo>
                    <a:cubicBezTo>
                      <a:pt x="84" y="18"/>
                      <a:pt x="85" y="16"/>
                      <a:pt x="86" y="14"/>
                    </a:cubicBezTo>
                    <a:cubicBezTo>
                      <a:pt x="88" y="12"/>
                      <a:pt x="87" y="10"/>
                      <a:pt x="84" y="9"/>
                    </a:cubicBezTo>
                    <a:cubicBezTo>
                      <a:pt x="81" y="8"/>
                      <a:pt x="79" y="8"/>
                      <a:pt x="76" y="8"/>
                    </a:cubicBezTo>
                    <a:cubicBezTo>
                      <a:pt x="76" y="5"/>
                      <a:pt x="76" y="3"/>
                      <a:pt x="76" y="1"/>
                    </a:cubicBezTo>
                    <a:cubicBezTo>
                      <a:pt x="79" y="0"/>
                      <a:pt x="114" y="0"/>
                      <a:pt x="122" y="1"/>
                    </a:cubicBezTo>
                    <a:cubicBezTo>
                      <a:pt x="122" y="3"/>
                      <a:pt x="122" y="5"/>
                      <a:pt x="122" y="8"/>
                    </a:cubicBezTo>
                    <a:cubicBezTo>
                      <a:pt x="121" y="8"/>
                      <a:pt x="120" y="8"/>
                      <a:pt x="118" y="8"/>
                    </a:cubicBezTo>
                    <a:cubicBezTo>
                      <a:pt x="111" y="9"/>
                      <a:pt x="104" y="12"/>
                      <a:pt x="99" y="18"/>
                    </a:cubicBezTo>
                    <a:cubicBezTo>
                      <a:pt x="92" y="25"/>
                      <a:pt x="85" y="33"/>
                      <a:pt x="77" y="41"/>
                    </a:cubicBezTo>
                    <a:cubicBezTo>
                      <a:pt x="72" y="46"/>
                      <a:pt x="67" y="52"/>
                      <a:pt x="62" y="57"/>
                    </a:cubicBezTo>
                    <a:cubicBezTo>
                      <a:pt x="63" y="58"/>
                      <a:pt x="64" y="59"/>
                      <a:pt x="64" y="61"/>
                    </a:cubicBezTo>
                    <a:cubicBezTo>
                      <a:pt x="77" y="78"/>
                      <a:pt x="90" y="95"/>
                      <a:pt x="102" y="113"/>
                    </a:cubicBezTo>
                    <a:cubicBezTo>
                      <a:pt x="104" y="115"/>
                      <a:pt x="106" y="118"/>
                      <a:pt x="108" y="120"/>
                    </a:cubicBezTo>
                    <a:cubicBezTo>
                      <a:pt x="112" y="124"/>
                      <a:pt x="117" y="127"/>
                      <a:pt x="123" y="127"/>
                    </a:cubicBezTo>
                    <a:cubicBezTo>
                      <a:pt x="124" y="128"/>
                      <a:pt x="125" y="128"/>
                      <a:pt x="127" y="128"/>
                    </a:cubicBezTo>
                    <a:cubicBezTo>
                      <a:pt x="127" y="130"/>
                      <a:pt x="127" y="133"/>
                      <a:pt x="127" y="135"/>
                    </a:cubicBezTo>
                    <a:cubicBezTo>
                      <a:pt x="109" y="135"/>
                      <a:pt x="91" y="135"/>
                      <a:pt x="73" y="135"/>
                    </a:cubicBezTo>
                    <a:cubicBezTo>
                      <a:pt x="73" y="133"/>
                      <a:pt x="73" y="131"/>
                      <a:pt x="73" y="128"/>
                    </a:cubicBezTo>
                    <a:cubicBezTo>
                      <a:pt x="75" y="128"/>
                      <a:pt x="78" y="128"/>
                      <a:pt x="80" y="127"/>
                    </a:cubicBezTo>
                    <a:cubicBezTo>
                      <a:pt x="85" y="127"/>
                      <a:pt x="86" y="125"/>
                      <a:pt x="84" y="120"/>
                    </a:cubicBezTo>
                    <a:cubicBezTo>
                      <a:pt x="84" y="118"/>
                      <a:pt x="83" y="117"/>
                      <a:pt x="82" y="115"/>
                    </a:cubicBezTo>
                    <a:cubicBezTo>
                      <a:pt x="72" y="101"/>
                      <a:pt x="61" y="86"/>
                      <a:pt x="51" y="72"/>
                    </a:cubicBezTo>
                    <a:cubicBezTo>
                      <a:pt x="51" y="71"/>
                      <a:pt x="50" y="71"/>
                      <a:pt x="50" y="7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2" name="Freeform 19">
                <a:extLst>
                  <a:ext uri="{FF2B5EF4-FFF2-40B4-BE49-F238E27FC236}">
                    <a16:creationId xmlns:a16="http://schemas.microsoft.com/office/drawing/2014/main" id="{F0E374B4-1D8A-4254-9BF8-9478B61B7867}"/>
                  </a:ext>
                </a:extLst>
              </p:cNvPr>
              <p:cNvSpPr>
                <a:spLocks/>
              </p:cNvSpPr>
              <p:nvPr/>
            </p:nvSpPr>
            <p:spPr bwMode="auto">
              <a:xfrm>
                <a:off x="7278607" y="3887973"/>
                <a:ext cx="358826" cy="384457"/>
              </a:xfrm>
              <a:custGeom>
                <a:avLst/>
                <a:gdLst>
                  <a:gd name="T0" fmla="*/ 28 w 126"/>
                  <a:gd name="T1" fmla="*/ 16 h 135"/>
                  <a:gd name="T2" fmla="*/ 28 w 126"/>
                  <a:gd name="T3" fmla="*/ 20 h 135"/>
                  <a:gd name="T4" fmla="*/ 28 w 126"/>
                  <a:gd name="T5" fmla="*/ 109 h 135"/>
                  <a:gd name="T6" fmla="*/ 28 w 126"/>
                  <a:gd name="T7" fmla="*/ 119 h 135"/>
                  <a:gd name="T8" fmla="*/ 37 w 126"/>
                  <a:gd name="T9" fmla="*/ 127 h 135"/>
                  <a:gd name="T10" fmla="*/ 44 w 126"/>
                  <a:gd name="T11" fmla="*/ 128 h 135"/>
                  <a:gd name="T12" fmla="*/ 44 w 126"/>
                  <a:gd name="T13" fmla="*/ 135 h 135"/>
                  <a:gd name="T14" fmla="*/ 0 w 126"/>
                  <a:gd name="T15" fmla="*/ 135 h 135"/>
                  <a:gd name="T16" fmla="*/ 0 w 126"/>
                  <a:gd name="T17" fmla="*/ 128 h 135"/>
                  <a:gd name="T18" fmla="*/ 8 w 126"/>
                  <a:gd name="T19" fmla="*/ 127 h 135"/>
                  <a:gd name="T20" fmla="*/ 16 w 126"/>
                  <a:gd name="T21" fmla="*/ 120 h 135"/>
                  <a:gd name="T22" fmla="*/ 16 w 126"/>
                  <a:gd name="T23" fmla="*/ 113 h 135"/>
                  <a:gd name="T24" fmla="*/ 16 w 126"/>
                  <a:gd name="T25" fmla="*/ 19 h 135"/>
                  <a:gd name="T26" fmla="*/ 16 w 126"/>
                  <a:gd name="T27" fmla="*/ 15 h 135"/>
                  <a:gd name="T28" fmla="*/ 9 w 126"/>
                  <a:gd name="T29" fmla="*/ 9 h 135"/>
                  <a:gd name="T30" fmla="*/ 5 w 126"/>
                  <a:gd name="T31" fmla="*/ 8 h 135"/>
                  <a:gd name="T32" fmla="*/ 1 w 126"/>
                  <a:gd name="T33" fmla="*/ 8 h 135"/>
                  <a:gd name="T34" fmla="*/ 1 w 126"/>
                  <a:gd name="T35" fmla="*/ 1 h 135"/>
                  <a:gd name="T36" fmla="*/ 40 w 126"/>
                  <a:gd name="T37" fmla="*/ 1 h 135"/>
                  <a:gd name="T38" fmla="*/ 98 w 126"/>
                  <a:gd name="T39" fmla="*/ 100 h 135"/>
                  <a:gd name="T40" fmla="*/ 99 w 126"/>
                  <a:gd name="T41" fmla="*/ 100 h 135"/>
                  <a:gd name="T42" fmla="*/ 99 w 126"/>
                  <a:gd name="T43" fmla="*/ 96 h 135"/>
                  <a:gd name="T44" fmla="*/ 99 w 126"/>
                  <a:gd name="T45" fmla="*/ 24 h 135"/>
                  <a:gd name="T46" fmla="*/ 98 w 126"/>
                  <a:gd name="T47" fmla="*/ 16 h 135"/>
                  <a:gd name="T48" fmla="*/ 90 w 126"/>
                  <a:gd name="T49" fmla="*/ 9 h 135"/>
                  <a:gd name="T50" fmla="*/ 83 w 126"/>
                  <a:gd name="T51" fmla="*/ 8 h 135"/>
                  <a:gd name="T52" fmla="*/ 83 w 126"/>
                  <a:gd name="T53" fmla="*/ 1 h 135"/>
                  <a:gd name="T54" fmla="*/ 126 w 126"/>
                  <a:gd name="T55" fmla="*/ 1 h 135"/>
                  <a:gd name="T56" fmla="*/ 126 w 126"/>
                  <a:gd name="T57" fmla="*/ 8 h 135"/>
                  <a:gd name="T58" fmla="*/ 119 w 126"/>
                  <a:gd name="T59" fmla="*/ 9 h 135"/>
                  <a:gd name="T60" fmla="*/ 111 w 126"/>
                  <a:gd name="T61" fmla="*/ 16 h 135"/>
                  <a:gd name="T62" fmla="*/ 110 w 126"/>
                  <a:gd name="T63" fmla="*/ 27 h 135"/>
                  <a:gd name="T64" fmla="*/ 110 w 126"/>
                  <a:gd name="T65" fmla="*/ 129 h 135"/>
                  <a:gd name="T66" fmla="*/ 110 w 126"/>
                  <a:gd name="T67" fmla="*/ 135 h 135"/>
                  <a:gd name="T68" fmla="*/ 99 w 126"/>
                  <a:gd name="T69" fmla="*/ 135 h 135"/>
                  <a:gd name="T70" fmla="*/ 29 w 126"/>
                  <a:gd name="T71" fmla="*/ 15 h 135"/>
                  <a:gd name="T72" fmla="*/ 28 w 126"/>
                  <a:gd name="T73" fmla="*/ 1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6" h="135">
                    <a:moveTo>
                      <a:pt x="28" y="16"/>
                    </a:moveTo>
                    <a:cubicBezTo>
                      <a:pt x="28" y="17"/>
                      <a:pt x="28" y="19"/>
                      <a:pt x="28" y="20"/>
                    </a:cubicBezTo>
                    <a:cubicBezTo>
                      <a:pt x="28" y="50"/>
                      <a:pt x="28" y="79"/>
                      <a:pt x="28" y="109"/>
                    </a:cubicBezTo>
                    <a:cubicBezTo>
                      <a:pt x="28" y="112"/>
                      <a:pt x="28" y="115"/>
                      <a:pt x="28" y="119"/>
                    </a:cubicBezTo>
                    <a:cubicBezTo>
                      <a:pt x="29" y="124"/>
                      <a:pt x="31" y="126"/>
                      <a:pt x="37" y="127"/>
                    </a:cubicBezTo>
                    <a:cubicBezTo>
                      <a:pt x="39" y="127"/>
                      <a:pt x="41" y="128"/>
                      <a:pt x="44" y="128"/>
                    </a:cubicBezTo>
                    <a:cubicBezTo>
                      <a:pt x="44" y="130"/>
                      <a:pt x="44" y="133"/>
                      <a:pt x="44" y="135"/>
                    </a:cubicBezTo>
                    <a:cubicBezTo>
                      <a:pt x="29" y="135"/>
                      <a:pt x="15" y="135"/>
                      <a:pt x="0" y="135"/>
                    </a:cubicBezTo>
                    <a:cubicBezTo>
                      <a:pt x="0" y="133"/>
                      <a:pt x="0" y="131"/>
                      <a:pt x="0" y="128"/>
                    </a:cubicBezTo>
                    <a:cubicBezTo>
                      <a:pt x="3" y="128"/>
                      <a:pt x="5" y="127"/>
                      <a:pt x="8" y="127"/>
                    </a:cubicBezTo>
                    <a:cubicBezTo>
                      <a:pt x="12" y="127"/>
                      <a:pt x="15" y="124"/>
                      <a:pt x="16" y="120"/>
                    </a:cubicBezTo>
                    <a:cubicBezTo>
                      <a:pt x="16" y="118"/>
                      <a:pt x="16" y="115"/>
                      <a:pt x="16" y="113"/>
                    </a:cubicBezTo>
                    <a:cubicBezTo>
                      <a:pt x="16" y="82"/>
                      <a:pt x="16" y="50"/>
                      <a:pt x="16" y="19"/>
                    </a:cubicBezTo>
                    <a:cubicBezTo>
                      <a:pt x="16" y="18"/>
                      <a:pt x="16" y="17"/>
                      <a:pt x="16" y="15"/>
                    </a:cubicBezTo>
                    <a:cubicBezTo>
                      <a:pt x="16" y="11"/>
                      <a:pt x="14" y="9"/>
                      <a:pt x="9" y="9"/>
                    </a:cubicBezTo>
                    <a:cubicBezTo>
                      <a:pt x="8" y="8"/>
                      <a:pt x="7" y="8"/>
                      <a:pt x="5" y="8"/>
                    </a:cubicBezTo>
                    <a:cubicBezTo>
                      <a:pt x="4" y="8"/>
                      <a:pt x="2" y="8"/>
                      <a:pt x="1" y="8"/>
                    </a:cubicBezTo>
                    <a:cubicBezTo>
                      <a:pt x="1" y="5"/>
                      <a:pt x="1" y="3"/>
                      <a:pt x="1" y="1"/>
                    </a:cubicBezTo>
                    <a:cubicBezTo>
                      <a:pt x="14" y="1"/>
                      <a:pt x="27" y="1"/>
                      <a:pt x="40" y="1"/>
                    </a:cubicBezTo>
                    <a:cubicBezTo>
                      <a:pt x="59" y="34"/>
                      <a:pt x="79" y="67"/>
                      <a:pt x="98" y="100"/>
                    </a:cubicBezTo>
                    <a:cubicBezTo>
                      <a:pt x="98" y="100"/>
                      <a:pt x="99" y="100"/>
                      <a:pt x="99" y="100"/>
                    </a:cubicBezTo>
                    <a:cubicBezTo>
                      <a:pt x="99" y="99"/>
                      <a:pt x="99" y="97"/>
                      <a:pt x="99" y="96"/>
                    </a:cubicBezTo>
                    <a:cubicBezTo>
                      <a:pt x="99" y="72"/>
                      <a:pt x="99" y="48"/>
                      <a:pt x="99" y="24"/>
                    </a:cubicBezTo>
                    <a:cubicBezTo>
                      <a:pt x="99" y="21"/>
                      <a:pt x="99" y="19"/>
                      <a:pt x="98" y="16"/>
                    </a:cubicBezTo>
                    <a:cubicBezTo>
                      <a:pt x="97" y="12"/>
                      <a:pt x="94" y="9"/>
                      <a:pt x="90" y="9"/>
                    </a:cubicBezTo>
                    <a:cubicBezTo>
                      <a:pt x="88" y="8"/>
                      <a:pt x="86" y="8"/>
                      <a:pt x="83" y="8"/>
                    </a:cubicBezTo>
                    <a:cubicBezTo>
                      <a:pt x="83" y="5"/>
                      <a:pt x="83" y="3"/>
                      <a:pt x="83" y="1"/>
                    </a:cubicBezTo>
                    <a:cubicBezTo>
                      <a:pt x="87" y="0"/>
                      <a:pt x="115" y="0"/>
                      <a:pt x="126" y="1"/>
                    </a:cubicBezTo>
                    <a:cubicBezTo>
                      <a:pt x="126" y="3"/>
                      <a:pt x="126" y="5"/>
                      <a:pt x="126" y="8"/>
                    </a:cubicBezTo>
                    <a:cubicBezTo>
                      <a:pt x="124" y="8"/>
                      <a:pt x="122" y="8"/>
                      <a:pt x="119" y="9"/>
                    </a:cubicBezTo>
                    <a:cubicBezTo>
                      <a:pt x="115" y="9"/>
                      <a:pt x="112" y="12"/>
                      <a:pt x="111" y="16"/>
                    </a:cubicBezTo>
                    <a:cubicBezTo>
                      <a:pt x="111" y="20"/>
                      <a:pt x="110" y="23"/>
                      <a:pt x="110" y="27"/>
                    </a:cubicBezTo>
                    <a:cubicBezTo>
                      <a:pt x="110" y="61"/>
                      <a:pt x="110" y="95"/>
                      <a:pt x="110" y="129"/>
                    </a:cubicBezTo>
                    <a:cubicBezTo>
                      <a:pt x="110" y="131"/>
                      <a:pt x="110" y="133"/>
                      <a:pt x="110" y="135"/>
                    </a:cubicBezTo>
                    <a:cubicBezTo>
                      <a:pt x="106" y="135"/>
                      <a:pt x="103" y="135"/>
                      <a:pt x="99" y="135"/>
                    </a:cubicBezTo>
                    <a:cubicBezTo>
                      <a:pt x="76" y="95"/>
                      <a:pt x="52" y="55"/>
                      <a:pt x="29" y="15"/>
                    </a:cubicBezTo>
                    <a:cubicBezTo>
                      <a:pt x="28" y="15"/>
                      <a:pt x="28" y="15"/>
                      <a:pt x="28" y="16"/>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3" name="Freeform 20">
                <a:extLst>
                  <a:ext uri="{FF2B5EF4-FFF2-40B4-BE49-F238E27FC236}">
                    <a16:creationId xmlns:a16="http://schemas.microsoft.com/office/drawing/2014/main" id="{AFBC22B1-E0E5-491D-8D3A-0CADD301B3F1}"/>
                  </a:ext>
                </a:extLst>
              </p:cNvPr>
              <p:cNvSpPr>
                <a:spLocks/>
              </p:cNvSpPr>
              <p:nvPr/>
            </p:nvSpPr>
            <p:spPr bwMode="auto">
              <a:xfrm>
                <a:off x="8233341" y="3887973"/>
                <a:ext cx="352419" cy="384457"/>
              </a:xfrm>
              <a:custGeom>
                <a:avLst/>
                <a:gdLst>
                  <a:gd name="T0" fmla="*/ 0 w 124"/>
                  <a:gd name="T1" fmla="*/ 8 h 135"/>
                  <a:gd name="T2" fmla="*/ 0 w 124"/>
                  <a:gd name="T3" fmla="*/ 1 h 135"/>
                  <a:gd name="T4" fmla="*/ 105 w 124"/>
                  <a:gd name="T5" fmla="*/ 1 h 135"/>
                  <a:gd name="T6" fmla="*/ 117 w 124"/>
                  <a:gd name="T7" fmla="*/ 35 h 135"/>
                  <a:gd name="T8" fmla="*/ 110 w 124"/>
                  <a:gd name="T9" fmla="*/ 39 h 135"/>
                  <a:gd name="T10" fmla="*/ 107 w 124"/>
                  <a:gd name="T11" fmla="*/ 33 h 135"/>
                  <a:gd name="T12" fmla="*/ 78 w 124"/>
                  <a:gd name="T13" fmla="*/ 11 h 135"/>
                  <a:gd name="T14" fmla="*/ 34 w 124"/>
                  <a:gd name="T15" fmla="*/ 11 h 135"/>
                  <a:gd name="T16" fmla="*/ 34 w 124"/>
                  <a:gd name="T17" fmla="*/ 61 h 135"/>
                  <a:gd name="T18" fmla="*/ 55 w 124"/>
                  <a:gd name="T19" fmla="*/ 60 h 135"/>
                  <a:gd name="T20" fmla="*/ 69 w 124"/>
                  <a:gd name="T21" fmla="*/ 45 h 135"/>
                  <a:gd name="T22" fmla="*/ 70 w 124"/>
                  <a:gd name="T23" fmla="*/ 36 h 135"/>
                  <a:gd name="T24" fmla="*/ 78 w 124"/>
                  <a:gd name="T25" fmla="*/ 36 h 135"/>
                  <a:gd name="T26" fmla="*/ 78 w 124"/>
                  <a:gd name="T27" fmla="*/ 95 h 135"/>
                  <a:gd name="T28" fmla="*/ 74 w 124"/>
                  <a:gd name="T29" fmla="*/ 95 h 135"/>
                  <a:gd name="T30" fmla="*/ 70 w 124"/>
                  <a:gd name="T31" fmla="*/ 95 h 135"/>
                  <a:gd name="T32" fmla="*/ 70 w 124"/>
                  <a:gd name="T33" fmla="*/ 88 h 135"/>
                  <a:gd name="T34" fmla="*/ 68 w 124"/>
                  <a:gd name="T35" fmla="*/ 81 h 135"/>
                  <a:gd name="T36" fmla="*/ 58 w 124"/>
                  <a:gd name="T37" fmla="*/ 71 h 135"/>
                  <a:gd name="T38" fmla="*/ 34 w 124"/>
                  <a:gd name="T39" fmla="*/ 70 h 135"/>
                  <a:gd name="T40" fmla="*/ 33 w 124"/>
                  <a:gd name="T41" fmla="*/ 74 h 135"/>
                  <a:gd name="T42" fmla="*/ 33 w 124"/>
                  <a:gd name="T43" fmla="*/ 115 h 135"/>
                  <a:gd name="T44" fmla="*/ 43 w 124"/>
                  <a:gd name="T45" fmla="*/ 125 h 135"/>
                  <a:gd name="T46" fmla="*/ 69 w 124"/>
                  <a:gd name="T47" fmla="*/ 125 h 135"/>
                  <a:gd name="T48" fmla="*/ 112 w 124"/>
                  <a:gd name="T49" fmla="*/ 97 h 135"/>
                  <a:gd name="T50" fmla="*/ 115 w 124"/>
                  <a:gd name="T51" fmla="*/ 90 h 135"/>
                  <a:gd name="T52" fmla="*/ 124 w 124"/>
                  <a:gd name="T53" fmla="*/ 93 h 135"/>
                  <a:gd name="T54" fmla="*/ 109 w 124"/>
                  <a:gd name="T55" fmla="*/ 135 h 135"/>
                  <a:gd name="T56" fmla="*/ 0 w 124"/>
                  <a:gd name="T57" fmla="*/ 135 h 135"/>
                  <a:gd name="T58" fmla="*/ 0 w 124"/>
                  <a:gd name="T59" fmla="*/ 128 h 135"/>
                  <a:gd name="T60" fmla="*/ 8 w 124"/>
                  <a:gd name="T61" fmla="*/ 127 h 135"/>
                  <a:gd name="T62" fmla="*/ 15 w 124"/>
                  <a:gd name="T63" fmla="*/ 120 h 135"/>
                  <a:gd name="T64" fmla="*/ 16 w 124"/>
                  <a:gd name="T65" fmla="*/ 113 h 135"/>
                  <a:gd name="T66" fmla="*/ 16 w 124"/>
                  <a:gd name="T67" fmla="*/ 21 h 135"/>
                  <a:gd name="T68" fmla="*/ 16 w 124"/>
                  <a:gd name="T69" fmla="*/ 16 h 135"/>
                  <a:gd name="T70" fmla="*/ 8 w 124"/>
                  <a:gd name="T71" fmla="*/ 9 h 135"/>
                  <a:gd name="T72" fmla="*/ 4 w 124"/>
                  <a:gd name="T73" fmla="*/ 8 h 135"/>
                  <a:gd name="T74" fmla="*/ 0 w 124"/>
                  <a:gd name="T75" fmla="*/ 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4" h="135">
                    <a:moveTo>
                      <a:pt x="0" y="8"/>
                    </a:moveTo>
                    <a:cubicBezTo>
                      <a:pt x="0" y="5"/>
                      <a:pt x="0" y="3"/>
                      <a:pt x="0" y="1"/>
                    </a:cubicBezTo>
                    <a:cubicBezTo>
                      <a:pt x="3" y="0"/>
                      <a:pt x="98" y="0"/>
                      <a:pt x="105" y="1"/>
                    </a:cubicBezTo>
                    <a:cubicBezTo>
                      <a:pt x="109" y="12"/>
                      <a:pt x="113" y="24"/>
                      <a:pt x="117" y="35"/>
                    </a:cubicBezTo>
                    <a:cubicBezTo>
                      <a:pt x="115" y="37"/>
                      <a:pt x="112" y="38"/>
                      <a:pt x="110" y="39"/>
                    </a:cubicBezTo>
                    <a:cubicBezTo>
                      <a:pt x="109" y="36"/>
                      <a:pt x="108" y="35"/>
                      <a:pt x="107" y="33"/>
                    </a:cubicBezTo>
                    <a:cubicBezTo>
                      <a:pt x="101" y="20"/>
                      <a:pt x="92" y="13"/>
                      <a:pt x="78" y="11"/>
                    </a:cubicBezTo>
                    <a:cubicBezTo>
                      <a:pt x="63" y="10"/>
                      <a:pt x="48" y="11"/>
                      <a:pt x="34" y="11"/>
                    </a:cubicBezTo>
                    <a:cubicBezTo>
                      <a:pt x="33" y="15"/>
                      <a:pt x="33" y="55"/>
                      <a:pt x="34" y="61"/>
                    </a:cubicBezTo>
                    <a:cubicBezTo>
                      <a:pt x="41" y="61"/>
                      <a:pt x="48" y="61"/>
                      <a:pt x="55" y="60"/>
                    </a:cubicBezTo>
                    <a:cubicBezTo>
                      <a:pt x="64" y="59"/>
                      <a:pt x="68" y="54"/>
                      <a:pt x="69" y="45"/>
                    </a:cubicBezTo>
                    <a:cubicBezTo>
                      <a:pt x="70" y="42"/>
                      <a:pt x="70" y="39"/>
                      <a:pt x="70" y="36"/>
                    </a:cubicBezTo>
                    <a:cubicBezTo>
                      <a:pt x="73" y="36"/>
                      <a:pt x="75" y="36"/>
                      <a:pt x="78" y="36"/>
                    </a:cubicBezTo>
                    <a:cubicBezTo>
                      <a:pt x="78" y="56"/>
                      <a:pt x="78" y="75"/>
                      <a:pt x="78" y="95"/>
                    </a:cubicBezTo>
                    <a:cubicBezTo>
                      <a:pt x="77" y="95"/>
                      <a:pt x="76" y="95"/>
                      <a:pt x="74" y="95"/>
                    </a:cubicBezTo>
                    <a:cubicBezTo>
                      <a:pt x="73" y="95"/>
                      <a:pt x="72" y="95"/>
                      <a:pt x="70" y="95"/>
                    </a:cubicBezTo>
                    <a:cubicBezTo>
                      <a:pt x="70" y="93"/>
                      <a:pt x="70" y="90"/>
                      <a:pt x="70" y="88"/>
                    </a:cubicBezTo>
                    <a:cubicBezTo>
                      <a:pt x="69" y="86"/>
                      <a:pt x="69" y="83"/>
                      <a:pt x="68" y="81"/>
                    </a:cubicBezTo>
                    <a:cubicBezTo>
                      <a:pt x="67" y="75"/>
                      <a:pt x="64" y="72"/>
                      <a:pt x="58" y="71"/>
                    </a:cubicBezTo>
                    <a:cubicBezTo>
                      <a:pt x="50" y="69"/>
                      <a:pt x="42" y="70"/>
                      <a:pt x="34" y="70"/>
                    </a:cubicBezTo>
                    <a:cubicBezTo>
                      <a:pt x="33" y="72"/>
                      <a:pt x="33" y="73"/>
                      <a:pt x="33" y="74"/>
                    </a:cubicBezTo>
                    <a:cubicBezTo>
                      <a:pt x="33" y="88"/>
                      <a:pt x="33" y="102"/>
                      <a:pt x="33" y="115"/>
                    </a:cubicBezTo>
                    <a:cubicBezTo>
                      <a:pt x="33" y="124"/>
                      <a:pt x="34" y="125"/>
                      <a:pt x="43" y="125"/>
                    </a:cubicBezTo>
                    <a:cubicBezTo>
                      <a:pt x="52" y="125"/>
                      <a:pt x="60" y="125"/>
                      <a:pt x="69" y="125"/>
                    </a:cubicBezTo>
                    <a:cubicBezTo>
                      <a:pt x="89" y="125"/>
                      <a:pt x="104" y="115"/>
                      <a:pt x="112" y="97"/>
                    </a:cubicBezTo>
                    <a:cubicBezTo>
                      <a:pt x="113" y="95"/>
                      <a:pt x="114" y="93"/>
                      <a:pt x="115" y="90"/>
                    </a:cubicBezTo>
                    <a:cubicBezTo>
                      <a:pt x="118" y="91"/>
                      <a:pt x="121" y="92"/>
                      <a:pt x="124" y="93"/>
                    </a:cubicBezTo>
                    <a:cubicBezTo>
                      <a:pt x="119" y="108"/>
                      <a:pt x="114" y="121"/>
                      <a:pt x="109" y="135"/>
                    </a:cubicBezTo>
                    <a:cubicBezTo>
                      <a:pt x="73" y="135"/>
                      <a:pt x="37" y="135"/>
                      <a:pt x="0" y="135"/>
                    </a:cubicBezTo>
                    <a:cubicBezTo>
                      <a:pt x="0" y="133"/>
                      <a:pt x="0" y="131"/>
                      <a:pt x="0" y="128"/>
                    </a:cubicBezTo>
                    <a:cubicBezTo>
                      <a:pt x="3" y="128"/>
                      <a:pt x="6" y="128"/>
                      <a:pt x="8" y="127"/>
                    </a:cubicBezTo>
                    <a:cubicBezTo>
                      <a:pt x="13" y="126"/>
                      <a:pt x="15" y="125"/>
                      <a:pt x="15" y="120"/>
                    </a:cubicBezTo>
                    <a:cubicBezTo>
                      <a:pt x="16" y="118"/>
                      <a:pt x="16" y="115"/>
                      <a:pt x="16" y="113"/>
                    </a:cubicBezTo>
                    <a:cubicBezTo>
                      <a:pt x="16" y="82"/>
                      <a:pt x="16" y="52"/>
                      <a:pt x="16" y="21"/>
                    </a:cubicBezTo>
                    <a:cubicBezTo>
                      <a:pt x="16" y="20"/>
                      <a:pt x="16" y="18"/>
                      <a:pt x="16" y="16"/>
                    </a:cubicBezTo>
                    <a:cubicBezTo>
                      <a:pt x="15" y="11"/>
                      <a:pt x="13" y="9"/>
                      <a:pt x="8" y="9"/>
                    </a:cubicBezTo>
                    <a:cubicBezTo>
                      <a:pt x="7" y="9"/>
                      <a:pt x="6" y="8"/>
                      <a:pt x="4" y="8"/>
                    </a:cubicBezTo>
                    <a:cubicBezTo>
                      <a:pt x="3" y="8"/>
                      <a:pt x="2" y="8"/>
                      <a:pt x="0" y="8"/>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4" name="Freeform 21">
                <a:extLst>
                  <a:ext uri="{FF2B5EF4-FFF2-40B4-BE49-F238E27FC236}">
                    <a16:creationId xmlns:a16="http://schemas.microsoft.com/office/drawing/2014/main" id="{52A94EBF-BEA5-40C1-BA72-F097DF0149EB}"/>
                  </a:ext>
                </a:extLst>
              </p:cNvPr>
              <p:cNvSpPr>
                <a:spLocks/>
              </p:cNvSpPr>
              <p:nvPr/>
            </p:nvSpPr>
            <p:spPr bwMode="auto">
              <a:xfrm>
                <a:off x="4949441" y="3891177"/>
                <a:ext cx="352419" cy="381253"/>
              </a:xfrm>
              <a:custGeom>
                <a:avLst/>
                <a:gdLst>
                  <a:gd name="T0" fmla="*/ 33 w 123"/>
                  <a:gd name="T1" fmla="*/ 60 h 134"/>
                  <a:gd name="T2" fmla="*/ 55 w 123"/>
                  <a:gd name="T3" fmla="*/ 59 h 134"/>
                  <a:gd name="T4" fmla="*/ 68 w 123"/>
                  <a:gd name="T5" fmla="*/ 45 h 134"/>
                  <a:gd name="T6" fmla="*/ 70 w 123"/>
                  <a:gd name="T7" fmla="*/ 35 h 134"/>
                  <a:gd name="T8" fmla="*/ 77 w 123"/>
                  <a:gd name="T9" fmla="*/ 35 h 134"/>
                  <a:gd name="T10" fmla="*/ 77 w 123"/>
                  <a:gd name="T11" fmla="*/ 94 h 134"/>
                  <a:gd name="T12" fmla="*/ 75 w 123"/>
                  <a:gd name="T13" fmla="*/ 94 h 134"/>
                  <a:gd name="T14" fmla="*/ 70 w 123"/>
                  <a:gd name="T15" fmla="*/ 94 h 134"/>
                  <a:gd name="T16" fmla="*/ 69 w 123"/>
                  <a:gd name="T17" fmla="*/ 83 h 134"/>
                  <a:gd name="T18" fmla="*/ 54 w 123"/>
                  <a:gd name="T19" fmla="*/ 69 h 134"/>
                  <a:gd name="T20" fmla="*/ 33 w 123"/>
                  <a:gd name="T21" fmla="*/ 69 h 134"/>
                  <a:gd name="T22" fmla="*/ 33 w 123"/>
                  <a:gd name="T23" fmla="*/ 73 h 134"/>
                  <a:gd name="T24" fmla="*/ 33 w 123"/>
                  <a:gd name="T25" fmla="*/ 114 h 134"/>
                  <a:gd name="T26" fmla="*/ 43 w 123"/>
                  <a:gd name="T27" fmla="*/ 124 h 134"/>
                  <a:gd name="T28" fmla="*/ 68 w 123"/>
                  <a:gd name="T29" fmla="*/ 124 h 134"/>
                  <a:gd name="T30" fmla="*/ 112 w 123"/>
                  <a:gd name="T31" fmla="*/ 96 h 134"/>
                  <a:gd name="T32" fmla="*/ 115 w 123"/>
                  <a:gd name="T33" fmla="*/ 90 h 134"/>
                  <a:gd name="T34" fmla="*/ 115 w 123"/>
                  <a:gd name="T35" fmla="*/ 90 h 134"/>
                  <a:gd name="T36" fmla="*/ 123 w 123"/>
                  <a:gd name="T37" fmla="*/ 92 h 134"/>
                  <a:gd name="T38" fmla="*/ 109 w 123"/>
                  <a:gd name="T39" fmla="*/ 134 h 134"/>
                  <a:gd name="T40" fmla="*/ 0 w 123"/>
                  <a:gd name="T41" fmla="*/ 134 h 134"/>
                  <a:gd name="T42" fmla="*/ 0 w 123"/>
                  <a:gd name="T43" fmla="*/ 127 h 134"/>
                  <a:gd name="T44" fmla="*/ 8 w 123"/>
                  <a:gd name="T45" fmla="*/ 126 h 134"/>
                  <a:gd name="T46" fmla="*/ 15 w 123"/>
                  <a:gd name="T47" fmla="*/ 120 h 134"/>
                  <a:gd name="T48" fmla="*/ 16 w 123"/>
                  <a:gd name="T49" fmla="*/ 113 h 134"/>
                  <a:gd name="T50" fmla="*/ 16 w 123"/>
                  <a:gd name="T51" fmla="*/ 20 h 134"/>
                  <a:gd name="T52" fmla="*/ 5 w 123"/>
                  <a:gd name="T53" fmla="*/ 7 h 134"/>
                  <a:gd name="T54" fmla="*/ 0 w 123"/>
                  <a:gd name="T55" fmla="*/ 7 h 134"/>
                  <a:gd name="T56" fmla="*/ 0 w 123"/>
                  <a:gd name="T57" fmla="*/ 0 h 134"/>
                  <a:gd name="T58" fmla="*/ 105 w 123"/>
                  <a:gd name="T59" fmla="*/ 0 h 134"/>
                  <a:gd name="T60" fmla="*/ 117 w 123"/>
                  <a:gd name="T61" fmla="*/ 35 h 134"/>
                  <a:gd name="T62" fmla="*/ 109 w 123"/>
                  <a:gd name="T63" fmla="*/ 38 h 134"/>
                  <a:gd name="T64" fmla="*/ 107 w 123"/>
                  <a:gd name="T65" fmla="*/ 34 h 134"/>
                  <a:gd name="T66" fmla="*/ 105 w 123"/>
                  <a:gd name="T67" fmla="*/ 29 h 134"/>
                  <a:gd name="T68" fmla="*/ 78 w 123"/>
                  <a:gd name="T69" fmla="*/ 11 h 134"/>
                  <a:gd name="T70" fmla="*/ 42 w 123"/>
                  <a:gd name="T71" fmla="*/ 10 h 134"/>
                  <a:gd name="T72" fmla="*/ 33 w 123"/>
                  <a:gd name="T73" fmla="*/ 10 h 134"/>
                  <a:gd name="T74" fmla="*/ 33 w 123"/>
                  <a:gd name="T75" fmla="*/ 6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3" h="134">
                    <a:moveTo>
                      <a:pt x="33" y="60"/>
                    </a:moveTo>
                    <a:cubicBezTo>
                      <a:pt x="41" y="60"/>
                      <a:pt x="48" y="61"/>
                      <a:pt x="55" y="59"/>
                    </a:cubicBezTo>
                    <a:cubicBezTo>
                      <a:pt x="63" y="57"/>
                      <a:pt x="67" y="53"/>
                      <a:pt x="68" y="45"/>
                    </a:cubicBezTo>
                    <a:cubicBezTo>
                      <a:pt x="69" y="42"/>
                      <a:pt x="69" y="39"/>
                      <a:pt x="70" y="35"/>
                    </a:cubicBezTo>
                    <a:cubicBezTo>
                      <a:pt x="72" y="35"/>
                      <a:pt x="75" y="35"/>
                      <a:pt x="77" y="35"/>
                    </a:cubicBezTo>
                    <a:cubicBezTo>
                      <a:pt x="77" y="55"/>
                      <a:pt x="77" y="74"/>
                      <a:pt x="77" y="94"/>
                    </a:cubicBezTo>
                    <a:cubicBezTo>
                      <a:pt x="76" y="94"/>
                      <a:pt x="75" y="94"/>
                      <a:pt x="75" y="94"/>
                    </a:cubicBezTo>
                    <a:cubicBezTo>
                      <a:pt x="73" y="94"/>
                      <a:pt x="71" y="94"/>
                      <a:pt x="70" y="94"/>
                    </a:cubicBezTo>
                    <a:cubicBezTo>
                      <a:pt x="69" y="90"/>
                      <a:pt x="69" y="86"/>
                      <a:pt x="69" y="83"/>
                    </a:cubicBezTo>
                    <a:cubicBezTo>
                      <a:pt x="67" y="74"/>
                      <a:pt x="63" y="70"/>
                      <a:pt x="54" y="69"/>
                    </a:cubicBezTo>
                    <a:cubicBezTo>
                      <a:pt x="47" y="69"/>
                      <a:pt x="40" y="69"/>
                      <a:pt x="33" y="69"/>
                    </a:cubicBezTo>
                    <a:cubicBezTo>
                      <a:pt x="33" y="71"/>
                      <a:pt x="33" y="72"/>
                      <a:pt x="33" y="73"/>
                    </a:cubicBezTo>
                    <a:cubicBezTo>
                      <a:pt x="33" y="87"/>
                      <a:pt x="33" y="101"/>
                      <a:pt x="33" y="114"/>
                    </a:cubicBezTo>
                    <a:cubicBezTo>
                      <a:pt x="33" y="123"/>
                      <a:pt x="34" y="124"/>
                      <a:pt x="43" y="124"/>
                    </a:cubicBezTo>
                    <a:cubicBezTo>
                      <a:pt x="51" y="124"/>
                      <a:pt x="60" y="124"/>
                      <a:pt x="68" y="124"/>
                    </a:cubicBezTo>
                    <a:cubicBezTo>
                      <a:pt x="89" y="124"/>
                      <a:pt x="103" y="114"/>
                      <a:pt x="112" y="96"/>
                    </a:cubicBezTo>
                    <a:cubicBezTo>
                      <a:pt x="113" y="94"/>
                      <a:pt x="114" y="92"/>
                      <a:pt x="115" y="90"/>
                    </a:cubicBezTo>
                    <a:cubicBezTo>
                      <a:pt x="115" y="90"/>
                      <a:pt x="115" y="90"/>
                      <a:pt x="115" y="90"/>
                    </a:cubicBezTo>
                    <a:cubicBezTo>
                      <a:pt x="118" y="90"/>
                      <a:pt x="120" y="91"/>
                      <a:pt x="123" y="92"/>
                    </a:cubicBezTo>
                    <a:cubicBezTo>
                      <a:pt x="118" y="107"/>
                      <a:pt x="113" y="120"/>
                      <a:pt x="109" y="134"/>
                    </a:cubicBezTo>
                    <a:cubicBezTo>
                      <a:pt x="72" y="134"/>
                      <a:pt x="36" y="134"/>
                      <a:pt x="0" y="134"/>
                    </a:cubicBezTo>
                    <a:cubicBezTo>
                      <a:pt x="0" y="132"/>
                      <a:pt x="0" y="130"/>
                      <a:pt x="0" y="127"/>
                    </a:cubicBezTo>
                    <a:cubicBezTo>
                      <a:pt x="2" y="127"/>
                      <a:pt x="5" y="126"/>
                      <a:pt x="8" y="126"/>
                    </a:cubicBezTo>
                    <a:cubicBezTo>
                      <a:pt x="12" y="126"/>
                      <a:pt x="14" y="124"/>
                      <a:pt x="15" y="120"/>
                    </a:cubicBezTo>
                    <a:cubicBezTo>
                      <a:pt x="15" y="118"/>
                      <a:pt x="16" y="115"/>
                      <a:pt x="16" y="113"/>
                    </a:cubicBezTo>
                    <a:cubicBezTo>
                      <a:pt x="16" y="82"/>
                      <a:pt x="16" y="51"/>
                      <a:pt x="16" y="20"/>
                    </a:cubicBezTo>
                    <a:cubicBezTo>
                      <a:pt x="16" y="10"/>
                      <a:pt x="14" y="8"/>
                      <a:pt x="5" y="7"/>
                    </a:cubicBezTo>
                    <a:cubicBezTo>
                      <a:pt x="3" y="7"/>
                      <a:pt x="1" y="7"/>
                      <a:pt x="0" y="7"/>
                    </a:cubicBezTo>
                    <a:cubicBezTo>
                      <a:pt x="0" y="4"/>
                      <a:pt x="0" y="2"/>
                      <a:pt x="0" y="0"/>
                    </a:cubicBezTo>
                    <a:cubicBezTo>
                      <a:pt x="34" y="0"/>
                      <a:pt x="69" y="0"/>
                      <a:pt x="105" y="0"/>
                    </a:cubicBezTo>
                    <a:cubicBezTo>
                      <a:pt x="109" y="11"/>
                      <a:pt x="112" y="22"/>
                      <a:pt x="117" y="35"/>
                    </a:cubicBezTo>
                    <a:cubicBezTo>
                      <a:pt x="114" y="36"/>
                      <a:pt x="112" y="37"/>
                      <a:pt x="109" y="38"/>
                    </a:cubicBezTo>
                    <a:cubicBezTo>
                      <a:pt x="108" y="36"/>
                      <a:pt x="108" y="35"/>
                      <a:pt x="107" y="34"/>
                    </a:cubicBezTo>
                    <a:cubicBezTo>
                      <a:pt x="107" y="32"/>
                      <a:pt x="106" y="31"/>
                      <a:pt x="105" y="29"/>
                    </a:cubicBezTo>
                    <a:cubicBezTo>
                      <a:pt x="100" y="18"/>
                      <a:pt x="90" y="11"/>
                      <a:pt x="78" y="11"/>
                    </a:cubicBezTo>
                    <a:cubicBezTo>
                      <a:pt x="66" y="10"/>
                      <a:pt x="54" y="10"/>
                      <a:pt x="42" y="10"/>
                    </a:cubicBezTo>
                    <a:cubicBezTo>
                      <a:pt x="39" y="10"/>
                      <a:pt x="36" y="10"/>
                      <a:pt x="33" y="10"/>
                    </a:cubicBezTo>
                    <a:cubicBezTo>
                      <a:pt x="33" y="26"/>
                      <a:pt x="33" y="43"/>
                      <a:pt x="33" y="6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5" name="Freeform 22">
                <a:extLst>
                  <a:ext uri="{FF2B5EF4-FFF2-40B4-BE49-F238E27FC236}">
                    <a16:creationId xmlns:a16="http://schemas.microsoft.com/office/drawing/2014/main" id="{13446D84-1439-4CA9-B653-7FB33B0DC865}"/>
                  </a:ext>
                </a:extLst>
              </p:cNvPr>
              <p:cNvSpPr>
                <a:spLocks/>
              </p:cNvSpPr>
              <p:nvPr/>
            </p:nvSpPr>
            <p:spPr bwMode="auto">
              <a:xfrm>
                <a:off x="5897767" y="3891177"/>
                <a:ext cx="358826" cy="381253"/>
              </a:xfrm>
              <a:custGeom>
                <a:avLst/>
                <a:gdLst>
                  <a:gd name="T0" fmla="*/ 43 w 126"/>
                  <a:gd name="T1" fmla="*/ 134 h 134"/>
                  <a:gd name="T2" fmla="*/ 0 w 126"/>
                  <a:gd name="T3" fmla="*/ 134 h 134"/>
                  <a:gd name="T4" fmla="*/ 0 w 126"/>
                  <a:gd name="T5" fmla="*/ 127 h 134"/>
                  <a:gd name="T6" fmla="*/ 7 w 126"/>
                  <a:gd name="T7" fmla="*/ 126 h 134"/>
                  <a:gd name="T8" fmla="*/ 16 w 126"/>
                  <a:gd name="T9" fmla="*/ 118 h 134"/>
                  <a:gd name="T10" fmla="*/ 16 w 126"/>
                  <a:gd name="T11" fmla="*/ 110 h 134"/>
                  <a:gd name="T12" fmla="*/ 16 w 126"/>
                  <a:gd name="T13" fmla="*/ 18 h 134"/>
                  <a:gd name="T14" fmla="*/ 5 w 126"/>
                  <a:gd name="T15" fmla="*/ 7 h 134"/>
                  <a:gd name="T16" fmla="*/ 0 w 126"/>
                  <a:gd name="T17" fmla="*/ 7 h 134"/>
                  <a:gd name="T18" fmla="*/ 0 w 126"/>
                  <a:gd name="T19" fmla="*/ 0 h 134"/>
                  <a:gd name="T20" fmla="*/ 40 w 126"/>
                  <a:gd name="T21" fmla="*/ 0 h 134"/>
                  <a:gd name="T22" fmla="*/ 98 w 126"/>
                  <a:gd name="T23" fmla="*/ 100 h 134"/>
                  <a:gd name="T24" fmla="*/ 99 w 126"/>
                  <a:gd name="T25" fmla="*/ 96 h 134"/>
                  <a:gd name="T26" fmla="*/ 99 w 126"/>
                  <a:gd name="T27" fmla="*/ 24 h 134"/>
                  <a:gd name="T28" fmla="*/ 98 w 126"/>
                  <a:gd name="T29" fmla="*/ 17 h 134"/>
                  <a:gd name="T30" fmla="*/ 89 w 126"/>
                  <a:gd name="T31" fmla="*/ 7 h 134"/>
                  <a:gd name="T32" fmla="*/ 83 w 126"/>
                  <a:gd name="T33" fmla="*/ 7 h 134"/>
                  <a:gd name="T34" fmla="*/ 83 w 126"/>
                  <a:gd name="T35" fmla="*/ 4 h 134"/>
                  <a:gd name="T36" fmla="*/ 83 w 126"/>
                  <a:gd name="T37" fmla="*/ 0 h 134"/>
                  <a:gd name="T38" fmla="*/ 125 w 126"/>
                  <a:gd name="T39" fmla="*/ 0 h 134"/>
                  <a:gd name="T40" fmla="*/ 126 w 126"/>
                  <a:gd name="T41" fmla="*/ 3 h 134"/>
                  <a:gd name="T42" fmla="*/ 126 w 126"/>
                  <a:gd name="T43" fmla="*/ 7 h 134"/>
                  <a:gd name="T44" fmla="*/ 120 w 126"/>
                  <a:gd name="T45" fmla="*/ 7 h 134"/>
                  <a:gd name="T46" fmla="*/ 110 w 126"/>
                  <a:gd name="T47" fmla="*/ 16 h 134"/>
                  <a:gd name="T48" fmla="*/ 110 w 126"/>
                  <a:gd name="T49" fmla="*/ 26 h 134"/>
                  <a:gd name="T50" fmla="*/ 110 w 126"/>
                  <a:gd name="T51" fmla="*/ 128 h 134"/>
                  <a:gd name="T52" fmla="*/ 110 w 126"/>
                  <a:gd name="T53" fmla="*/ 134 h 134"/>
                  <a:gd name="T54" fmla="*/ 98 w 126"/>
                  <a:gd name="T55" fmla="*/ 134 h 134"/>
                  <a:gd name="T56" fmla="*/ 28 w 126"/>
                  <a:gd name="T57" fmla="*/ 14 h 134"/>
                  <a:gd name="T58" fmla="*/ 28 w 126"/>
                  <a:gd name="T59" fmla="*/ 14 h 134"/>
                  <a:gd name="T60" fmla="*/ 27 w 126"/>
                  <a:gd name="T61" fmla="*/ 17 h 134"/>
                  <a:gd name="T62" fmla="*/ 27 w 126"/>
                  <a:gd name="T63" fmla="*/ 110 h 134"/>
                  <a:gd name="T64" fmla="*/ 28 w 126"/>
                  <a:gd name="T65" fmla="*/ 118 h 134"/>
                  <a:gd name="T66" fmla="*/ 36 w 126"/>
                  <a:gd name="T67" fmla="*/ 126 h 134"/>
                  <a:gd name="T68" fmla="*/ 43 w 126"/>
                  <a:gd name="T69" fmla="*/ 127 h 134"/>
                  <a:gd name="T70" fmla="*/ 43 w 126"/>
                  <a:gd name="T7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6" h="134">
                    <a:moveTo>
                      <a:pt x="43" y="134"/>
                    </a:moveTo>
                    <a:cubicBezTo>
                      <a:pt x="29" y="134"/>
                      <a:pt x="14" y="134"/>
                      <a:pt x="0" y="134"/>
                    </a:cubicBezTo>
                    <a:cubicBezTo>
                      <a:pt x="0" y="132"/>
                      <a:pt x="0" y="130"/>
                      <a:pt x="0" y="127"/>
                    </a:cubicBezTo>
                    <a:cubicBezTo>
                      <a:pt x="2" y="127"/>
                      <a:pt x="5" y="127"/>
                      <a:pt x="7" y="126"/>
                    </a:cubicBezTo>
                    <a:cubicBezTo>
                      <a:pt x="13" y="125"/>
                      <a:pt x="15" y="123"/>
                      <a:pt x="16" y="118"/>
                    </a:cubicBezTo>
                    <a:cubicBezTo>
                      <a:pt x="16" y="115"/>
                      <a:pt x="16" y="113"/>
                      <a:pt x="16" y="110"/>
                    </a:cubicBezTo>
                    <a:cubicBezTo>
                      <a:pt x="16" y="80"/>
                      <a:pt x="16" y="49"/>
                      <a:pt x="16" y="18"/>
                    </a:cubicBezTo>
                    <a:cubicBezTo>
                      <a:pt x="16" y="9"/>
                      <a:pt x="14" y="8"/>
                      <a:pt x="5" y="7"/>
                    </a:cubicBezTo>
                    <a:cubicBezTo>
                      <a:pt x="4" y="7"/>
                      <a:pt x="2" y="7"/>
                      <a:pt x="0" y="7"/>
                    </a:cubicBezTo>
                    <a:cubicBezTo>
                      <a:pt x="0" y="4"/>
                      <a:pt x="0" y="2"/>
                      <a:pt x="0" y="0"/>
                    </a:cubicBezTo>
                    <a:cubicBezTo>
                      <a:pt x="13" y="0"/>
                      <a:pt x="26" y="0"/>
                      <a:pt x="40" y="0"/>
                    </a:cubicBezTo>
                    <a:cubicBezTo>
                      <a:pt x="59" y="33"/>
                      <a:pt x="78" y="66"/>
                      <a:pt x="98" y="100"/>
                    </a:cubicBezTo>
                    <a:cubicBezTo>
                      <a:pt x="98" y="98"/>
                      <a:pt x="99" y="97"/>
                      <a:pt x="99" y="96"/>
                    </a:cubicBezTo>
                    <a:cubicBezTo>
                      <a:pt x="99" y="72"/>
                      <a:pt x="99" y="48"/>
                      <a:pt x="99" y="24"/>
                    </a:cubicBezTo>
                    <a:cubicBezTo>
                      <a:pt x="99" y="22"/>
                      <a:pt x="99" y="19"/>
                      <a:pt x="98" y="17"/>
                    </a:cubicBezTo>
                    <a:cubicBezTo>
                      <a:pt x="97" y="11"/>
                      <a:pt x="95" y="8"/>
                      <a:pt x="89" y="7"/>
                    </a:cubicBezTo>
                    <a:cubicBezTo>
                      <a:pt x="87" y="7"/>
                      <a:pt x="85" y="7"/>
                      <a:pt x="83" y="7"/>
                    </a:cubicBezTo>
                    <a:cubicBezTo>
                      <a:pt x="83" y="6"/>
                      <a:pt x="83" y="5"/>
                      <a:pt x="83" y="4"/>
                    </a:cubicBezTo>
                    <a:cubicBezTo>
                      <a:pt x="83" y="2"/>
                      <a:pt x="83" y="1"/>
                      <a:pt x="83" y="0"/>
                    </a:cubicBezTo>
                    <a:cubicBezTo>
                      <a:pt x="97" y="0"/>
                      <a:pt x="111" y="0"/>
                      <a:pt x="125" y="0"/>
                    </a:cubicBezTo>
                    <a:cubicBezTo>
                      <a:pt x="125" y="1"/>
                      <a:pt x="126" y="2"/>
                      <a:pt x="126" y="3"/>
                    </a:cubicBezTo>
                    <a:cubicBezTo>
                      <a:pt x="126" y="4"/>
                      <a:pt x="126" y="5"/>
                      <a:pt x="126" y="7"/>
                    </a:cubicBezTo>
                    <a:cubicBezTo>
                      <a:pt x="124" y="7"/>
                      <a:pt x="122" y="7"/>
                      <a:pt x="120" y="7"/>
                    </a:cubicBezTo>
                    <a:cubicBezTo>
                      <a:pt x="114" y="8"/>
                      <a:pt x="111" y="11"/>
                      <a:pt x="110" y="16"/>
                    </a:cubicBezTo>
                    <a:cubicBezTo>
                      <a:pt x="110" y="20"/>
                      <a:pt x="110" y="23"/>
                      <a:pt x="110" y="26"/>
                    </a:cubicBezTo>
                    <a:cubicBezTo>
                      <a:pt x="110" y="60"/>
                      <a:pt x="110" y="94"/>
                      <a:pt x="110" y="128"/>
                    </a:cubicBezTo>
                    <a:cubicBezTo>
                      <a:pt x="110" y="130"/>
                      <a:pt x="110" y="132"/>
                      <a:pt x="110" y="134"/>
                    </a:cubicBezTo>
                    <a:cubicBezTo>
                      <a:pt x="106" y="134"/>
                      <a:pt x="102" y="134"/>
                      <a:pt x="98" y="134"/>
                    </a:cubicBezTo>
                    <a:cubicBezTo>
                      <a:pt x="75" y="94"/>
                      <a:pt x="52" y="54"/>
                      <a:pt x="28" y="14"/>
                    </a:cubicBezTo>
                    <a:cubicBezTo>
                      <a:pt x="28" y="14"/>
                      <a:pt x="28" y="14"/>
                      <a:pt x="28" y="14"/>
                    </a:cubicBezTo>
                    <a:cubicBezTo>
                      <a:pt x="27" y="15"/>
                      <a:pt x="27" y="16"/>
                      <a:pt x="27" y="17"/>
                    </a:cubicBezTo>
                    <a:cubicBezTo>
                      <a:pt x="27" y="48"/>
                      <a:pt x="27" y="79"/>
                      <a:pt x="27" y="110"/>
                    </a:cubicBezTo>
                    <a:cubicBezTo>
                      <a:pt x="27" y="113"/>
                      <a:pt x="27" y="116"/>
                      <a:pt x="28" y="118"/>
                    </a:cubicBezTo>
                    <a:cubicBezTo>
                      <a:pt x="29" y="123"/>
                      <a:pt x="31" y="125"/>
                      <a:pt x="36" y="126"/>
                    </a:cubicBezTo>
                    <a:cubicBezTo>
                      <a:pt x="38" y="126"/>
                      <a:pt x="41" y="127"/>
                      <a:pt x="43" y="127"/>
                    </a:cubicBezTo>
                    <a:cubicBezTo>
                      <a:pt x="43" y="129"/>
                      <a:pt x="43" y="132"/>
                      <a:pt x="43" y="134"/>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6" name="Freeform 23">
                <a:extLst>
                  <a:ext uri="{FF2B5EF4-FFF2-40B4-BE49-F238E27FC236}">
                    <a16:creationId xmlns:a16="http://schemas.microsoft.com/office/drawing/2014/main" id="{E2D267E0-CB35-4383-8A83-2AE643C7ECFF}"/>
                  </a:ext>
                </a:extLst>
              </p:cNvPr>
              <p:cNvSpPr>
                <a:spLocks/>
              </p:cNvSpPr>
              <p:nvPr/>
            </p:nvSpPr>
            <p:spPr bwMode="auto">
              <a:xfrm>
                <a:off x="6285428" y="3878362"/>
                <a:ext cx="397272" cy="410087"/>
              </a:xfrm>
              <a:custGeom>
                <a:avLst/>
                <a:gdLst>
                  <a:gd name="T0" fmla="*/ 87 w 139"/>
                  <a:gd name="T1" fmla="*/ 79 h 144"/>
                  <a:gd name="T2" fmla="*/ 87 w 139"/>
                  <a:gd name="T3" fmla="*/ 71 h 144"/>
                  <a:gd name="T4" fmla="*/ 139 w 139"/>
                  <a:gd name="T5" fmla="*/ 71 h 144"/>
                  <a:gd name="T6" fmla="*/ 139 w 139"/>
                  <a:gd name="T7" fmla="*/ 79 h 144"/>
                  <a:gd name="T8" fmla="*/ 133 w 139"/>
                  <a:gd name="T9" fmla="*/ 79 h 144"/>
                  <a:gd name="T10" fmla="*/ 124 w 139"/>
                  <a:gd name="T11" fmla="*/ 88 h 144"/>
                  <a:gd name="T12" fmla="*/ 124 w 139"/>
                  <a:gd name="T13" fmla="*/ 95 h 144"/>
                  <a:gd name="T14" fmla="*/ 124 w 139"/>
                  <a:gd name="T15" fmla="*/ 134 h 144"/>
                  <a:gd name="T16" fmla="*/ 124 w 139"/>
                  <a:gd name="T17" fmla="*/ 139 h 144"/>
                  <a:gd name="T18" fmla="*/ 115 w 139"/>
                  <a:gd name="T19" fmla="*/ 139 h 144"/>
                  <a:gd name="T20" fmla="*/ 110 w 139"/>
                  <a:gd name="T21" fmla="*/ 128 h 144"/>
                  <a:gd name="T22" fmla="*/ 105 w 139"/>
                  <a:gd name="T23" fmla="*/ 131 h 144"/>
                  <a:gd name="T24" fmla="*/ 56 w 139"/>
                  <a:gd name="T25" fmla="*/ 141 h 144"/>
                  <a:gd name="T26" fmla="*/ 10 w 139"/>
                  <a:gd name="T27" fmla="*/ 103 h 144"/>
                  <a:gd name="T28" fmla="*/ 15 w 139"/>
                  <a:gd name="T29" fmla="*/ 33 h 144"/>
                  <a:gd name="T30" fmla="*/ 56 w 139"/>
                  <a:gd name="T31" fmla="*/ 3 h 144"/>
                  <a:gd name="T32" fmla="*/ 99 w 139"/>
                  <a:gd name="T33" fmla="*/ 11 h 144"/>
                  <a:gd name="T34" fmla="*/ 102 w 139"/>
                  <a:gd name="T35" fmla="*/ 13 h 144"/>
                  <a:gd name="T36" fmla="*/ 105 w 139"/>
                  <a:gd name="T37" fmla="*/ 5 h 144"/>
                  <a:gd name="T38" fmla="*/ 112 w 139"/>
                  <a:gd name="T39" fmla="*/ 5 h 144"/>
                  <a:gd name="T40" fmla="*/ 122 w 139"/>
                  <a:gd name="T41" fmla="*/ 46 h 144"/>
                  <a:gd name="T42" fmla="*/ 114 w 139"/>
                  <a:gd name="T43" fmla="*/ 49 h 144"/>
                  <a:gd name="T44" fmla="*/ 112 w 139"/>
                  <a:gd name="T45" fmla="*/ 44 h 144"/>
                  <a:gd name="T46" fmla="*/ 100 w 139"/>
                  <a:gd name="T47" fmla="*/ 25 h 144"/>
                  <a:gd name="T48" fmla="*/ 42 w 139"/>
                  <a:gd name="T49" fmla="*/ 23 h 144"/>
                  <a:gd name="T50" fmla="*/ 24 w 139"/>
                  <a:gd name="T51" fmla="*/ 62 h 144"/>
                  <a:gd name="T52" fmla="*/ 34 w 139"/>
                  <a:gd name="T53" fmla="*/ 109 h 144"/>
                  <a:gd name="T54" fmla="*/ 77 w 139"/>
                  <a:gd name="T55" fmla="*/ 131 h 144"/>
                  <a:gd name="T56" fmla="*/ 101 w 139"/>
                  <a:gd name="T57" fmla="*/ 120 h 144"/>
                  <a:gd name="T58" fmla="*/ 106 w 139"/>
                  <a:gd name="T59" fmla="*/ 109 h 144"/>
                  <a:gd name="T60" fmla="*/ 106 w 139"/>
                  <a:gd name="T61" fmla="*/ 90 h 144"/>
                  <a:gd name="T62" fmla="*/ 96 w 139"/>
                  <a:gd name="T63" fmla="*/ 79 h 144"/>
                  <a:gd name="T64" fmla="*/ 87 w 139"/>
                  <a:gd name="T65" fmla="*/ 7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9" h="144">
                    <a:moveTo>
                      <a:pt x="87" y="79"/>
                    </a:moveTo>
                    <a:cubicBezTo>
                      <a:pt x="87" y="76"/>
                      <a:pt x="87" y="74"/>
                      <a:pt x="87" y="71"/>
                    </a:cubicBezTo>
                    <a:cubicBezTo>
                      <a:pt x="105" y="71"/>
                      <a:pt x="122" y="71"/>
                      <a:pt x="139" y="71"/>
                    </a:cubicBezTo>
                    <a:cubicBezTo>
                      <a:pt x="139" y="74"/>
                      <a:pt x="139" y="76"/>
                      <a:pt x="139" y="79"/>
                    </a:cubicBezTo>
                    <a:cubicBezTo>
                      <a:pt x="137" y="79"/>
                      <a:pt x="135" y="79"/>
                      <a:pt x="133" y="79"/>
                    </a:cubicBezTo>
                    <a:cubicBezTo>
                      <a:pt x="127" y="79"/>
                      <a:pt x="125" y="81"/>
                      <a:pt x="124" y="88"/>
                    </a:cubicBezTo>
                    <a:cubicBezTo>
                      <a:pt x="124" y="90"/>
                      <a:pt x="124" y="93"/>
                      <a:pt x="124" y="95"/>
                    </a:cubicBezTo>
                    <a:cubicBezTo>
                      <a:pt x="124" y="108"/>
                      <a:pt x="124" y="121"/>
                      <a:pt x="124" y="134"/>
                    </a:cubicBezTo>
                    <a:cubicBezTo>
                      <a:pt x="124" y="135"/>
                      <a:pt x="124" y="137"/>
                      <a:pt x="124" y="139"/>
                    </a:cubicBezTo>
                    <a:cubicBezTo>
                      <a:pt x="121" y="139"/>
                      <a:pt x="118" y="139"/>
                      <a:pt x="115" y="139"/>
                    </a:cubicBezTo>
                    <a:cubicBezTo>
                      <a:pt x="113" y="136"/>
                      <a:pt x="112" y="132"/>
                      <a:pt x="110" y="128"/>
                    </a:cubicBezTo>
                    <a:cubicBezTo>
                      <a:pt x="108" y="129"/>
                      <a:pt x="107" y="130"/>
                      <a:pt x="105" y="131"/>
                    </a:cubicBezTo>
                    <a:cubicBezTo>
                      <a:pt x="90" y="140"/>
                      <a:pt x="74" y="144"/>
                      <a:pt x="56" y="141"/>
                    </a:cubicBezTo>
                    <a:cubicBezTo>
                      <a:pt x="34" y="137"/>
                      <a:pt x="18" y="124"/>
                      <a:pt x="10" y="103"/>
                    </a:cubicBezTo>
                    <a:cubicBezTo>
                      <a:pt x="0" y="79"/>
                      <a:pt x="1" y="55"/>
                      <a:pt x="15" y="33"/>
                    </a:cubicBezTo>
                    <a:cubicBezTo>
                      <a:pt x="24" y="17"/>
                      <a:pt x="38" y="6"/>
                      <a:pt x="56" y="3"/>
                    </a:cubicBezTo>
                    <a:cubicBezTo>
                      <a:pt x="71" y="0"/>
                      <a:pt x="86" y="2"/>
                      <a:pt x="99" y="11"/>
                    </a:cubicBezTo>
                    <a:cubicBezTo>
                      <a:pt x="100" y="12"/>
                      <a:pt x="101" y="12"/>
                      <a:pt x="102" y="13"/>
                    </a:cubicBezTo>
                    <a:cubicBezTo>
                      <a:pt x="103" y="10"/>
                      <a:pt x="104" y="7"/>
                      <a:pt x="105" y="5"/>
                    </a:cubicBezTo>
                    <a:cubicBezTo>
                      <a:pt x="107" y="5"/>
                      <a:pt x="109" y="5"/>
                      <a:pt x="112" y="5"/>
                    </a:cubicBezTo>
                    <a:cubicBezTo>
                      <a:pt x="115" y="18"/>
                      <a:pt x="119" y="32"/>
                      <a:pt x="122" y="46"/>
                    </a:cubicBezTo>
                    <a:cubicBezTo>
                      <a:pt x="120" y="47"/>
                      <a:pt x="117" y="48"/>
                      <a:pt x="114" y="49"/>
                    </a:cubicBezTo>
                    <a:cubicBezTo>
                      <a:pt x="114" y="47"/>
                      <a:pt x="113" y="45"/>
                      <a:pt x="112" y="44"/>
                    </a:cubicBezTo>
                    <a:cubicBezTo>
                      <a:pt x="109" y="37"/>
                      <a:pt x="105" y="30"/>
                      <a:pt x="100" y="25"/>
                    </a:cubicBezTo>
                    <a:cubicBezTo>
                      <a:pt x="84" y="8"/>
                      <a:pt x="59" y="7"/>
                      <a:pt x="42" y="23"/>
                    </a:cubicBezTo>
                    <a:cubicBezTo>
                      <a:pt x="31" y="34"/>
                      <a:pt x="25" y="47"/>
                      <a:pt x="24" y="62"/>
                    </a:cubicBezTo>
                    <a:cubicBezTo>
                      <a:pt x="22" y="79"/>
                      <a:pt x="25" y="95"/>
                      <a:pt x="34" y="109"/>
                    </a:cubicBezTo>
                    <a:cubicBezTo>
                      <a:pt x="44" y="125"/>
                      <a:pt x="59" y="132"/>
                      <a:pt x="77" y="131"/>
                    </a:cubicBezTo>
                    <a:cubicBezTo>
                      <a:pt x="86" y="130"/>
                      <a:pt x="94" y="127"/>
                      <a:pt x="101" y="120"/>
                    </a:cubicBezTo>
                    <a:cubicBezTo>
                      <a:pt x="104" y="117"/>
                      <a:pt x="106" y="114"/>
                      <a:pt x="106" y="109"/>
                    </a:cubicBezTo>
                    <a:cubicBezTo>
                      <a:pt x="106" y="103"/>
                      <a:pt x="107" y="96"/>
                      <a:pt x="106" y="90"/>
                    </a:cubicBezTo>
                    <a:cubicBezTo>
                      <a:pt x="106" y="82"/>
                      <a:pt x="104" y="81"/>
                      <a:pt x="96" y="79"/>
                    </a:cubicBezTo>
                    <a:cubicBezTo>
                      <a:pt x="94" y="79"/>
                      <a:pt x="91" y="79"/>
                      <a:pt x="87" y="79"/>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7" name="Freeform 25">
                <a:extLst>
                  <a:ext uri="{FF2B5EF4-FFF2-40B4-BE49-F238E27FC236}">
                    <a16:creationId xmlns:a16="http://schemas.microsoft.com/office/drawing/2014/main" id="{42C70476-1D30-4F1C-8855-748E43ECBF5C}"/>
                  </a:ext>
                </a:extLst>
              </p:cNvPr>
              <p:cNvSpPr>
                <a:spLocks/>
              </p:cNvSpPr>
              <p:nvPr/>
            </p:nvSpPr>
            <p:spPr bwMode="auto">
              <a:xfrm>
                <a:off x="9005458" y="3884769"/>
                <a:ext cx="323584" cy="397272"/>
              </a:xfrm>
              <a:custGeom>
                <a:avLst/>
                <a:gdLst>
                  <a:gd name="T0" fmla="*/ 103 w 113"/>
                  <a:gd name="T1" fmla="*/ 44 h 140"/>
                  <a:gd name="T2" fmla="*/ 95 w 113"/>
                  <a:gd name="T3" fmla="*/ 46 h 140"/>
                  <a:gd name="T4" fmla="*/ 92 w 113"/>
                  <a:gd name="T5" fmla="*/ 41 h 140"/>
                  <a:gd name="T6" fmla="*/ 72 w 113"/>
                  <a:gd name="T7" fmla="*/ 18 h 140"/>
                  <a:gd name="T8" fmla="*/ 38 w 113"/>
                  <a:gd name="T9" fmla="*/ 12 h 140"/>
                  <a:gd name="T10" fmla="*/ 25 w 113"/>
                  <a:gd name="T11" fmla="*/ 19 h 140"/>
                  <a:gd name="T12" fmla="*/ 26 w 113"/>
                  <a:gd name="T13" fmla="*/ 44 h 140"/>
                  <a:gd name="T14" fmla="*/ 42 w 113"/>
                  <a:gd name="T15" fmla="*/ 53 h 140"/>
                  <a:gd name="T16" fmla="*/ 70 w 113"/>
                  <a:gd name="T17" fmla="*/ 62 h 140"/>
                  <a:gd name="T18" fmla="*/ 90 w 113"/>
                  <a:gd name="T19" fmla="*/ 70 h 140"/>
                  <a:gd name="T20" fmla="*/ 97 w 113"/>
                  <a:gd name="T21" fmla="*/ 125 h 140"/>
                  <a:gd name="T22" fmla="*/ 56 w 113"/>
                  <a:gd name="T23" fmla="*/ 140 h 140"/>
                  <a:gd name="T24" fmla="*/ 25 w 113"/>
                  <a:gd name="T25" fmla="*/ 128 h 140"/>
                  <a:gd name="T26" fmla="*/ 21 w 113"/>
                  <a:gd name="T27" fmla="*/ 125 h 140"/>
                  <a:gd name="T28" fmla="*/ 16 w 113"/>
                  <a:gd name="T29" fmla="*/ 137 h 140"/>
                  <a:gd name="T30" fmla="*/ 10 w 113"/>
                  <a:gd name="T31" fmla="*/ 137 h 140"/>
                  <a:gd name="T32" fmla="*/ 1 w 113"/>
                  <a:gd name="T33" fmla="*/ 89 h 140"/>
                  <a:gd name="T34" fmla="*/ 10 w 113"/>
                  <a:gd name="T35" fmla="*/ 87 h 140"/>
                  <a:gd name="T36" fmla="*/ 13 w 113"/>
                  <a:gd name="T37" fmla="*/ 95 h 140"/>
                  <a:gd name="T38" fmla="*/ 36 w 113"/>
                  <a:gd name="T39" fmla="*/ 122 h 140"/>
                  <a:gd name="T40" fmla="*/ 69 w 113"/>
                  <a:gd name="T41" fmla="*/ 128 h 140"/>
                  <a:gd name="T42" fmla="*/ 85 w 113"/>
                  <a:gd name="T43" fmla="*/ 119 h 140"/>
                  <a:gd name="T44" fmla="*/ 81 w 113"/>
                  <a:gd name="T45" fmla="*/ 86 h 140"/>
                  <a:gd name="T46" fmla="*/ 63 w 113"/>
                  <a:gd name="T47" fmla="*/ 79 h 140"/>
                  <a:gd name="T48" fmla="*/ 38 w 113"/>
                  <a:gd name="T49" fmla="*/ 71 h 140"/>
                  <a:gd name="T50" fmla="*/ 19 w 113"/>
                  <a:gd name="T51" fmla="*/ 62 h 140"/>
                  <a:gd name="T52" fmla="*/ 15 w 113"/>
                  <a:gd name="T53" fmla="*/ 13 h 140"/>
                  <a:gd name="T54" fmla="*/ 51 w 113"/>
                  <a:gd name="T55" fmla="*/ 0 h 140"/>
                  <a:gd name="T56" fmla="*/ 81 w 113"/>
                  <a:gd name="T57" fmla="*/ 10 h 140"/>
                  <a:gd name="T58" fmla="*/ 82 w 113"/>
                  <a:gd name="T59" fmla="*/ 11 h 140"/>
                  <a:gd name="T60" fmla="*/ 83 w 113"/>
                  <a:gd name="T61" fmla="*/ 11 h 140"/>
                  <a:gd name="T62" fmla="*/ 87 w 113"/>
                  <a:gd name="T63" fmla="*/ 2 h 140"/>
                  <a:gd name="T64" fmla="*/ 93 w 113"/>
                  <a:gd name="T65" fmla="*/ 2 h 140"/>
                  <a:gd name="T66" fmla="*/ 103 w 113"/>
                  <a:gd name="T67" fmla="*/ 44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3" h="140">
                    <a:moveTo>
                      <a:pt x="103" y="44"/>
                    </a:moveTo>
                    <a:cubicBezTo>
                      <a:pt x="100" y="45"/>
                      <a:pt x="98" y="45"/>
                      <a:pt x="95" y="46"/>
                    </a:cubicBezTo>
                    <a:cubicBezTo>
                      <a:pt x="94" y="44"/>
                      <a:pt x="93" y="43"/>
                      <a:pt x="92" y="41"/>
                    </a:cubicBezTo>
                    <a:cubicBezTo>
                      <a:pt x="87" y="32"/>
                      <a:pt x="81" y="24"/>
                      <a:pt x="72" y="18"/>
                    </a:cubicBezTo>
                    <a:cubicBezTo>
                      <a:pt x="61" y="11"/>
                      <a:pt x="50" y="9"/>
                      <a:pt x="38" y="12"/>
                    </a:cubicBezTo>
                    <a:cubicBezTo>
                      <a:pt x="33" y="13"/>
                      <a:pt x="28" y="16"/>
                      <a:pt x="25" y="19"/>
                    </a:cubicBezTo>
                    <a:cubicBezTo>
                      <a:pt x="18" y="27"/>
                      <a:pt x="19" y="38"/>
                      <a:pt x="26" y="44"/>
                    </a:cubicBezTo>
                    <a:cubicBezTo>
                      <a:pt x="31" y="49"/>
                      <a:pt x="36" y="51"/>
                      <a:pt x="42" y="53"/>
                    </a:cubicBezTo>
                    <a:cubicBezTo>
                      <a:pt x="51" y="56"/>
                      <a:pt x="61" y="59"/>
                      <a:pt x="70" y="62"/>
                    </a:cubicBezTo>
                    <a:cubicBezTo>
                      <a:pt x="77" y="64"/>
                      <a:pt x="84" y="67"/>
                      <a:pt x="90" y="70"/>
                    </a:cubicBezTo>
                    <a:cubicBezTo>
                      <a:pt x="113" y="83"/>
                      <a:pt x="112" y="111"/>
                      <a:pt x="97" y="125"/>
                    </a:cubicBezTo>
                    <a:cubicBezTo>
                      <a:pt x="85" y="137"/>
                      <a:pt x="71" y="140"/>
                      <a:pt x="56" y="140"/>
                    </a:cubicBezTo>
                    <a:cubicBezTo>
                      <a:pt x="44" y="139"/>
                      <a:pt x="34" y="135"/>
                      <a:pt x="25" y="128"/>
                    </a:cubicBezTo>
                    <a:cubicBezTo>
                      <a:pt x="24" y="127"/>
                      <a:pt x="23" y="126"/>
                      <a:pt x="21" y="125"/>
                    </a:cubicBezTo>
                    <a:cubicBezTo>
                      <a:pt x="19" y="129"/>
                      <a:pt x="18" y="133"/>
                      <a:pt x="16" y="137"/>
                    </a:cubicBezTo>
                    <a:cubicBezTo>
                      <a:pt x="14" y="137"/>
                      <a:pt x="12" y="137"/>
                      <a:pt x="10" y="137"/>
                    </a:cubicBezTo>
                    <a:cubicBezTo>
                      <a:pt x="7" y="121"/>
                      <a:pt x="4" y="105"/>
                      <a:pt x="1" y="89"/>
                    </a:cubicBezTo>
                    <a:cubicBezTo>
                      <a:pt x="4" y="88"/>
                      <a:pt x="7" y="88"/>
                      <a:pt x="10" y="87"/>
                    </a:cubicBezTo>
                    <a:cubicBezTo>
                      <a:pt x="11" y="90"/>
                      <a:pt x="12" y="93"/>
                      <a:pt x="13" y="95"/>
                    </a:cubicBezTo>
                    <a:cubicBezTo>
                      <a:pt x="18" y="106"/>
                      <a:pt x="26" y="116"/>
                      <a:pt x="36" y="122"/>
                    </a:cubicBezTo>
                    <a:cubicBezTo>
                      <a:pt x="46" y="129"/>
                      <a:pt x="57" y="131"/>
                      <a:pt x="69" y="128"/>
                    </a:cubicBezTo>
                    <a:cubicBezTo>
                      <a:pt x="75" y="127"/>
                      <a:pt x="80" y="123"/>
                      <a:pt x="85" y="119"/>
                    </a:cubicBezTo>
                    <a:cubicBezTo>
                      <a:pt x="94" y="110"/>
                      <a:pt x="94" y="93"/>
                      <a:pt x="81" y="86"/>
                    </a:cubicBezTo>
                    <a:cubicBezTo>
                      <a:pt x="75" y="83"/>
                      <a:pt x="69" y="81"/>
                      <a:pt x="63" y="79"/>
                    </a:cubicBezTo>
                    <a:cubicBezTo>
                      <a:pt x="55" y="76"/>
                      <a:pt x="46" y="74"/>
                      <a:pt x="38" y="71"/>
                    </a:cubicBezTo>
                    <a:cubicBezTo>
                      <a:pt x="31" y="69"/>
                      <a:pt x="25" y="66"/>
                      <a:pt x="19" y="62"/>
                    </a:cubicBezTo>
                    <a:cubicBezTo>
                      <a:pt x="1" y="51"/>
                      <a:pt x="0" y="27"/>
                      <a:pt x="15" y="13"/>
                    </a:cubicBezTo>
                    <a:cubicBezTo>
                      <a:pt x="25" y="3"/>
                      <a:pt x="37" y="0"/>
                      <a:pt x="51" y="0"/>
                    </a:cubicBezTo>
                    <a:cubicBezTo>
                      <a:pt x="62" y="0"/>
                      <a:pt x="72" y="3"/>
                      <a:pt x="81" y="10"/>
                    </a:cubicBezTo>
                    <a:cubicBezTo>
                      <a:pt x="81" y="10"/>
                      <a:pt x="81" y="11"/>
                      <a:pt x="82" y="11"/>
                    </a:cubicBezTo>
                    <a:cubicBezTo>
                      <a:pt x="82" y="11"/>
                      <a:pt x="82" y="11"/>
                      <a:pt x="83" y="11"/>
                    </a:cubicBezTo>
                    <a:cubicBezTo>
                      <a:pt x="84" y="8"/>
                      <a:pt x="85" y="5"/>
                      <a:pt x="87" y="2"/>
                    </a:cubicBezTo>
                    <a:cubicBezTo>
                      <a:pt x="89" y="2"/>
                      <a:pt x="91" y="2"/>
                      <a:pt x="93" y="2"/>
                    </a:cubicBezTo>
                    <a:cubicBezTo>
                      <a:pt x="96" y="16"/>
                      <a:pt x="100" y="30"/>
                      <a:pt x="103" y="44"/>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8" name="Freeform 27">
                <a:extLst>
                  <a:ext uri="{FF2B5EF4-FFF2-40B4-BE49-F238E27FC236}">
                    <a16:creationId xmlns:a16="http://schemas.microsoft.com/office/drawing/2014/main" id="{4136D2AD-C6EE-4398-B384-19DEE0F1B390}"/>
                  </a:ext>
                </a:extLst>
              </p:cNvPr>
              <p:cNvSpPr>
                <a:spLocks noEditPoints="1"/>
              </p:cNvSpPr>
              <p:nvPr/>
            </p:nvSpPr>
            <p:spPr bwMode="auto">
              <a:xfrm>
                <a:off x="4616246" y="3887973"/>
                <a:ext cx="323584" cy="384457"/>
              </a:xfrm>
              <a:custGeom>
                <a:avLst/>
                <a:gdLst>
                  <a:gd name="T0" fmla="*/ 33 w 113"/>
                  <a:gd name="T1" fmla="*/ 78 h 135"/>
                  <a:gd name="T2" fmla="*/ 33 w 113"/>
                  <a:gd name="T3" fmla="*/ 82 h 135"/>
                  <a:gd name="T4" fmla="*/ 33 w 113"/>
                  <a:gd name="T5" fmla="*/ 114 h 135"/>
                  <a:gd name="T6" fmla="*/ 33 w 113"/>
                  <a:gd name="T7" fmla="*/ 118 h 135"/>
                  <a:gd name="T8" fmla="*/ 43 w 113"/>
                  <a:gd name="T9" fmla="*/ 128 h 135"/>
                  <a:gd name="T10" fmla="*/ 49 w 113"/>
                  <a:gd name="T11" fmla="*/ 128 h 135"/>
                  <a:gd name="T12" fmla="*/ 49 w 113"/>
                  <a:gd name="T13" fmla="*/ 135 h 135"/>
                  <a:gd name="T14" fmla="*/ 0 w 113"/>
                  <a:gd name="T15" fmla="*/ 135 h 135"/>
                  <a:gd name="T16" fmla="*/ 0 w 113"/>
                  <a:gd name="T17" fmla="*/ 128 h 135"/>
                  <a:gd name="T18" fmla="*/ 8 w 113"/>
                  <a:gd name="T19" fmla="*/ 127 h 135"/>
                  <a:gd name="T20" fmla="*/ 15 w 113"/>
                  <a:gd name="T21" fmla="*/ 120 h 135"/>
                  <a:gd name="T22" fmla="*/ 15 w 113"/>
                  <a:gd name="T23" fmla="*/ 114 h 135"/>
                  <a:gd name="T24" fmla="*/ 15 w 113"/>
                  <a:gd name="T25" fmla="*/ 21 h 135"/>
                  <a:gd name="T26" fmla="*/ 15 w 113"/>
                  <a:gd name="T27" fmla="*/ 14 h 135"/>
                  <a:gd name="T28" fmla="*/ 9 w 113"/>
                  <a:gd name="T29" fmla="*/ 9 h 135"/>
                  <a:gd name="T30" fmla="*/ 0 w 113"/>
                  <a:gd name="T31" fmla="*/ 8 h 135"/>
                  <a:gd name="T32" fmla="*/ 0 w 113"/>
                  <a:gd name="T33" fmla="*/ 1 h 135"/>
                  <a:gd name="T34" fmla="*/ 4 w 113"/>
                  <a:gd name="T35" fmla="*/ 0 h 135"/>
                  <a:gd name="T36" fmla="*/ 56 w 113"/>
                  <a:gd name="T37" fmla="*/ 0 h 135"/>
                  <a:gd name="T38" fmla="*/ 73 w 113"/>
                  <a:gd name="T39" fmla="*/ 1 h 135"/>
                  <a:gd name="T40" fmla="*/ 106 w 113"/>
                  <a:gd name="T41" fmla="*/ 50 h 135"/>
                  <a:gd name="T42" fmla="*/ 78 w 113"/>
                  <a:gd name="T43" fmla="*/ 76 h 135"/>
                  <a:gd name="T44" fmla="*/ 55 w 113"/>
                  <a:gd name="T45" fmla="*/ 78 h 135"/>
                  <a:gd name="T46" fmla="*/ 33 w 113"/>
                  <a:gd name="T47" fmla="*/ 78 h 135"/>
                  <a:gd name="T48" fmla="*/ 33 w 113"/>
                  <a:gd name="T49" fmla="*/ 68 h 135"/>
                  <a:gd name="T50" fmla="*/ 67 w 113"/>
                  <a:gd name="T51" fmla="*/ 67 h 135"/>
                  <a:gd name="T52" fmla="*/ 85 w 113"/>
                  <a:gd name="T53" fmla="*/ 52 h 135"/>
                  <a:gd name="T54" fmla="*/ 87 w 113"/>
                  <a:gd name="T55" fmla="*/ 29 h 135"/>
                  <a:gd name="T56" fmla="*/ 66 w 113"/>
                  <a:gd name="T57" fmla="*/ 11 h 135"/>
                  <a:gd name="T58" fmla="*/ 34 w 113"/>
                  <a:gd name="T59" fmla="*/ 11 h 135"/>
                  <a:gd name="T60" fmla="*/ 33 w 113"/>
                  <a:gd name="T61" fmla="*/ 11 h 135"/>
                  <a:gd name="T62" fmla="*/ 33 w 113"/>
                  <a:gd name="T63" fmla="*/ 6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3" h="135">
                    <a:moveTo>
                      <a:pt x="33" y="78"/>
                    </a:moveTo>
                    <a:cubicBezTo>
                      <a:pt x="33" y="80"/>
                      <a:pt x="33" y="81"/>
                      <a:pt x="33" y="82"/>
                    </a:cubicBezTo>
                    <a:cubicBezTo>
                      <a:pt x="33" y="93"/>
                      <a:pt x="33" y="103"/>
                      <a:pt x="33" y="114"/>
                    </a:cubicBezTo>
                    <a:cubicBezTo>
                      <a:pt x="33" y="115"/>
                      <a:pt x="33" y="117"/>
                      <a:pt x="33" y="118"/>
                    </a:cubicBezTo>
                    <a:cubicBezTo>
                      <a:pt x="34" y="125"/>
                      <a:pt x="35" y="127"/>
                      <a:pt x="43" y="128"/>
                    </a:cubicBezTo>
                    <a:cubicBezTo>
                      <a:pt x="45" y="128"/>
                      <a:pt x="47" y="128"/>
                      <a:pt x="49" y="128"/>
                    </a:cubicBezTo>
                    <a:cubicBezTo>
                      <a:pt x="49" y="130"/>
                      <a:pt x="49" y="133"/>
                      <a:pt x="49" y="135"/>
                    </a:cubicBezTo>
                    <a:cubicBezTo>
                      <a:pt x="33" y="135"/>
                      <a:pt x="16" y="135"/>
                      <a:pt x="0" y="135"/>
                    </a:cubicBezTo>
                    <a:cubicBezTo>
                      <a:pt x="0" y="133"/>
                      <a:pt x="0" y="131"/>
                      <a:pt x="0" y="128"/>
                    </a:cubicBezTo>
                    <a:cubicBezTo>
                      <a:pt x="2" y="128"/>
                      <a:pt x="5" y="128"/>
                      <a:pt x="8" y="127"/>
                    </a:cubicBezTo>
                    <a:cubicBezTo>
                      <a:pt x="13" y="126"/>
                      <a:pt x="14" y="125"/>
                      <a:pt x="15" y="120"/>
                    </a:cubicBezTo>
                    <a:cubicBezTo>
                      <a:pt x="15" y="118"/>
                      <a:pt x="15" y="116"/>
                      <a:pt x="15" y="114"/>
                    </a:cubicBezTo>
                    <a:cubicBezTo>
                      <a:pt x="16" y="83"/>
                      <a:pt x="16" y="52"/>
                      <a:pt x="15" y="21"/>
                    </a:cubicBezTo>
                    <a:cubicBezTo>
                      <a:pt x="15" y="19"/>
                      <a:pt x="15" y="16"/>
                      <a:pt x="15" y="14"/>
                    </a:cubicBezTo>
                    <a:cubicBezTo>
                      <a:pt x="14" y="11"/>
                      <a:pt x="12" y="9"/>
                      <a:pt x="9" y="9"/>
                    </a:cubicBezTo>
                    <a:cubicBezTo>
                      <a:pt x="6" y="8"/>
                      <a:pt x="3" y="8"/>
                      <a:pt x="0" y="8"/>
                    </a:cubicBezTo>
                    <a:cubicBezTo>
                      <a:pt x="0" y="5"/>
                      <a:pt x="0" y="3"/>
                      <a:pt x="0" y="1"/>
                    </a:cubicBezTo>
                    <a:cubicBezTo>
                      <a:pt x="1" y="0"/>
                      <a:pt x="3" y="0"/>
                      <a:pt x="4" y="0"/>
                    </a:cubicBezTo>
                    <a:cubicBezTo>
                      <a:pt x="21" y="0"/>
                      <a:pt x="39" y="0"/>
                      <a:pt x="56" y="0"/>
                    </a:cubicBezTo>
                    <a:cubicBezTo>
                      <a:pt x="62" y="0"/>
                      <a:pt x="68" y="1"/>
                      <a:pt x="73" y="1"/>
                    </a:cubicBezTo>
                    <a:cubicBezTo>
                      <a:pt x="98" y="4"/>
                      <a:pt x="113" y="26"/>
                      <a:pt x="106" y="50"/>
                    </a:cubicBezTo>
                    <a:cubicBezTo>
                      <a:pt x="102" y="64"/>
                      <a:pt x="93" y="73"/>
                      <a:pt x="78" y="76"/>
                    </a:cubicBezTo>
                    <a:cubicBezTo>
                      <a:pt x="70" y="77"/>
                      <a:pt x="63" y="77"/>
                      <a:pt x="55" y="78"/>
                    </a:cubicBezTo>
                    <a:cubicBezTo>
                      <a:pt x="48" y="78"/>
                      <a:pt x="41" y="78"/>
                      <a:pt x="33" y="78"/>
                    </a:cubicBezTo>
                    <a:close/>
                    <a:moveTo>
                      <a:pt x="33" y="68"/>
                    </a:moveTo>
                    <a:cubicBezTo>
                      <a:pt x="45" y="67"/>
                      <a:pt x="56" y="68"/>
                      <a:pt x="67" y="67"/>
                    </a:cubicBezTo>
                    <a:cubicBezTo>
                      <a:pt x="76" y="66"/>
                      <a:pt x="82" y="60"/>
                      <a:pt x="85" y="52"/>
                    </a:cubicBezTo>
                    <a:cubicBezTo>
                      <a:pt x="89" y="45"/>
                      <a:pt x="89" y="37"/>
                      <a:pt x="87" y="29"/>
                    </a:cubicBezTo>
                    <a:cubicBezTo>
                      <a:pt x="84" y="19"/>
                      <a:pt x="78" y="12"/>
                      <a:pt x="66" y="11"/>
                    </a:cubicBezTo>
                    <a:cubicBezTo>
                      <a:pt x="56" y="11"/>
                      <a:pt x="45" y="11"/>
                      <a:pt x="34" y="11"/>
                    </a:cubicBezTo>
                    <a:cubicBezTo>
                      <a:pt x="34" y="11"/>
                      <a:pt x="34" y="11"/>
                      <a:pt x="33" y="11"/>
                    </a:cubicBezTo>
                    <a:cubicBezTo>
                      <a:pt x="33" y="30"/>
                      <a:pt x="33" y="48"/>
                      <a:pt x="33" y="68"/>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9" name="Freeform 29">
                <a:extLst>
                  <a:ext uri="{FF2B5EF4-FFF2-40B4-BE49-F238E27FC236}">
                    <a16:creationId xmlns:a16="http://schemas.microsoft.com/office/drawing/2014/main" id="{26056B2E-6223-4FEE-8248-F2EA17DBAF5B}"/>
                  </a:ext>
                </a:extLst>
              </p:cNvPr>
              <p:cNvSpPr>
                <a:spLocks/>
              </p:cNvSpPr>
              <p:nvPr/>
            </p:nvSpPr>
            <p:spPr bwMode="auto">
              <a:xfrm>
                <a:off x="6858909" y="3891177"/>
                <a:ext cx="381253" cy="394068"/>
              </a:xfrm>
              <a:custGeom>
                <a:avLst/>
                <a:gdLst>
                  <a:gd name="T0" fmla="*/ 49 w 133"/>
                  <a:gd name="T1" fmla="*/ 0 h 138"/>
                  <a:gd name="T2" fmla="*/ 49 w 133"/>
                  <a:gd name="T3" fmla="*/ 7 h 138"/>
                  <a:gd name="T4" fmla="*/ 41 w 133"/>
                  <a:gd name="T5" fmla="*/ 8 h 138"/>
                  <a:gd name="T6" fmla="*/ 34 w 133"/>
                  <a:gd name="T7" fmla="*/ 15 h 138"/>
                  <a:gd name="T8" fmla="*/ 33 w 133"/>
                  <a:gd name="T9" fmla="*/ 23 h 138"/>
                  <a:gd name="T10" fmla="*/ 33 w 133"/>
                  <a:gd name="T11" fmla="*/ 83 h 138"/>
                  <a:gd name="T12" fmla="*/ 34 w 133"/>
                  <a:gd name="T13" fmla="*/ 96 h 138"/>
                  <a:gd name="T14" fmla="*/ 60 w 133"/>
                  <a:gd name="T15" fmla="*/ 124 h 138"/>
                  <a:gd name="T16" fmla="*/ 100 w 133"/>
                  <a:gd name="T17" fmla="*/ 110 h 138"/>
                  <a:gd name="T18" fmla="*/ 106 w 133"/>
                  <a:gd name="T19" fmla="*/ 94 h 138"/>
                  <a:gd name="T20" fmla="*/ 107 w 133"/>
                  <a:gd name="T21" fmla="*/ 80 h 138"/>
                  <a:gd name="T22" fmla="*/ 107 w 133"/>
                  <a:gd name="T23" fmla="*/ 24 h 138"/>
                  <a:gd name="T24" fmla="*/ 106 w 133"/>
                  <a:gd name="T25" fmla="*/ 15 h 138"/>
                  <a:gd name="T26" fmla="*/ 97 w 133"/>
                  <a:gd name="T27" fmla="*/ 8 h 138"/>
                  <a:gd name="T28" fmla="*/ 91 w 133"/>
                  <a:gd name="T29" fmla="*/ 7 h 138"/>
                  <a:gd name="T30" fmla="*/ 91 w 133"/>
                  <a:gd name="T31" fmla="*/ 0 h 138"/>
                  <a:gd name="T32" fmla="*/ 133 w 133"/>
                  <a:gd name="T33" fmla="*/ 0 h 138"/>
                  <a:gd name="T34" fmla="*/ 133 w 133"/>
                  <a:gd name="T35" fmla="*/ 7 h 138"/>
                  <a:gd name="T36" fmla="*/ 126 w 133"/>
                  <a:gd name="T37" fmla="*/ 8 h 138"/>
                  <a:gd name="T38" fmla="*/ 118 w 133"/>
                  <a:gd name="T39" fmla="*/ 15 h 138"/>
                  <a:gd name="T40" fmla="*/ 118 w 133"/>
                  <a:gd name="T41" fmla="*/ 25 h 138"/>
                  <a:gd name="T42" fmla="*/ 117 w 133"/>
                  <a:gd name="T43" fmla="*/ 88 h 138"/>
                  <a:gd name="T44" fmla="*/ 114 w 133"/>
                  <a:gd name="T45" fmla="*/ 105 h 138"/>
                  <a:gd name="T46" fmla="*/ 74 w 133"/>
                  <a:gd name="T47" fmla="*/ 136 h 138"/>
                  <a:gd name="T48" fmla="*/ 35 w 133"/>
                  <a:gd name="T49" fmla="*/ 127 h 138"/>
                  <a:gd name="T50" fmla="*/ 17 w 133"/>
                  <a:gd name="T51" fmla="*/ 96 h 138"/>
                  <a:gd name="T52" fmla="*/ 16 w 133"/>
                  <a:gd name="T53" fmla="*/ 83 h 138"/>
                  <a:gd name="T54" fmla="*/ 16 w 133"/>
                  <a:gd name="T55" fmla="*/ 25 h 138"/>
                  <a:gd name="T56" fmla="*/ 16 w 133"/>
                  <a:gd name="T57" fmla="*/ 15 h 138"/>
                  <a:gd name="T58" fmla="*/ 8 w 133"/>
                  <a:gd name="T59" fmla="*/ 8 h 138"/>
                  <a:gd name="T60" fmla="*/ 0 w 133"/>
                  <a:gd name="T61" fmla="*/ 7 h 138"/>
                  <a:gd name="T62" fmla="*/ 0 w 133"/>
                  <a:gd name="T63" fmla="*/ 0 h 138"/>
                  <a:gd name="T64" fmla="*/ 49 w 133"/>
                  <a:gd name="T65"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3" h="138">
                    <a:moveTo>
                      <a:pt x="49" y="0"/>
                    </a:moveTo>
                    <a:cubicBezTo>
                      <a:pt x="49" y="2"/>
                      <a:pt x="49" y="4"/>
                      <a:pt x="49" y="7"/>
                    </a:cubicBezTo>
                    <a:cubicBezTo>
                      <a:pt x="46" y="7"/>
                      <a:pt x="44" y="7"/>
                      <a:pt x="41" y="8"/>
                    </a:cubicBezTo>
                    <a:cubicBezTo>
                      <a:pt x="36" y="8"/>
                      <a:pt x="34" y="10"/>
                      <a:pt x="34" y="15"/>
                    </a:cubicBezTo>
                    <a:cubicBezTo>
                      <a:pt x="33" y="17"/>
                      <a:pt x="33" y="20"/>
                      <a:pt x="33" y="23"/>
                    </a:cubicBezTo>
                    <a:cubicBezTo>
                      <a:pt x="33" y="43"/>
                      <a:pt x="33" y="63"/>
                      <a:pt x="33" y="83"/>
                    </a:cubicBezTo>
                    <a:cubicBezTo>
                      <a:pt x="33" y="87"/>
                      <a:pt x="33" y="92"/>
                      <a:pt x="34" y="96"/>
                    </a:cubicBezTo>
                    <a:cubicBezTo>
                      <a:pt x="36" y="112"/>
                      <a:pt x="46" y="120"/>
                      <a:pt x="60" y="124"/>
                    </a:cubicBezTo>
                    <a:cubicBezTo>
                      <a:pt x="76" y="128"/>
                      <a:pt x="89" y="123"/>
                      <a:pt x="100" y="110"/>
                    </a:cubicBezTo>
                    <a:cubicBezTo>
                      <a:pt x="104" y="106"/>
                      <a:pt x="105" y="100"/>
                      <a:pt x="106" y="94"/>
                    </a:cubicBezTo>
                    <a:cubicBezTo>
                      <a:pt x="106" y="90"/>
                      <a:pt x="106" y="85"/>
                      <a:pt x="107" y="80"/>
                    </a:cubicBezTo>
                    <a:cubicBezTo>
                      <a:pt x="107" y="62"/>
                      <a:pt x="107" y="43"/>
                      <a:pt x="107" y="24"/>
                    </a:cubicBezTo>
                    <a:cubicBezTo>
                      <a:pt x="107" y="21"/>
                      <a:pt x="106" y="18"/>
                      <a:pt x="106" y="15"/>
                    </a:cubicBezTo>
                    <a:cubicBezTo>
                      <a:pt x="105" y="10"/>
                      <a:pt x="103" y="8"/>
                      <a:pt x="97" y="8"/>
                    </a:cubicBezTo>
                    <a:cubicBezTo>
                      <a:pt x="95" y="7"/>
                      <a:pt x="93" y="7"/>
                      <a:pt x="91" y="7"/>
                    </a:cubicBezTo>
                    <a:cubicBezTo>
                      <a:pt x="91" y="4"/>
                      <a:pt x="91" y="2"/>
                      <a:pt x="91" y="0"/>
                    </a:cubicBezTo>
                    <a:cubicBezTo>
                      <a:pt x="105" y="0"/>
                      <a:pt x="119" y="0"/>
                      <a:pt x="133" y="0"/>
                    </a:cubicBezTo>
                    <a:cubicBezTo>
                      <a:pt x="133" y="2"/>
                      <a:pt x="133" y="4"/>
                      <a:pt x="133" y="7"/>
                    </a:cubicBezTo>
                    <a:cubicBezTo>
                      <a:pt x="131" y="7"/>
                      <a:pt x="128" y="7"/>
                      <a:pt x="126" y="8"/>
                    </a:cubicBezTo>
                    <a:cubicBezTo>
                      <a:pt x="121" y="8"/>
                      <a:pt x="119" y="11"/>
                      <a:pt x="118" y="15"/>
                    </a:cubicBezTo>
                    <a:cubicBezTo>
                      <a:pt x="118" y="18"/>
                      <a:pt x="118" y="22"/>
                      <a:pt x="118" y="25"/>
                    </a:cubicBezTo>
                    <a:cubicBezTo>
                      <a:pt x="117" y="46"/>
                      <a:pt x="118" y="67"/>
                      <a:pt x="117" y="88"/>
                    </a:cubicBezTo>
                    <a:cubicBezTo>
                      <a:pt x="117" y="94"/>
                      <a:pt x="116" y="99"/>
                      <a:pt x="114" y="105"/>
                    </a:cubicBezTo>
                    <a:cubicBezTo>
                      <a:pt x="108" y="124"/>
                      <a:pt x="94" y="134"/>
                      <a:pt x="74" y="136"/>
                    </a:cubicBezTo>
                    <a:cubicBezTo>
                      <a:pt x="60" y="138"/>
                      <a:pt x="47" y="135"/>
                      <a:pt x="35" y="127"/>
                    </a:cubicBezTo>
                    <a:cubicBezTo>
                      <a:pt x="24" y="120"/>
                      <a:pt x="18" y="109"/>
                      <a:pt x="17" y="96"/>
                    </a:cubicBezTo>
                    <a:cubicBezTo>
                      <a:pt x="16" y="92"/>
                      <a:pt x="16" y="87"/>
                      <a:pt x="16" y="83"/>
                    </a:cubicBezTo>
                    <a:cubicBezTo>
                      <a:pt x="16" y="64"/>
                      <a:pt x="16" y="45"/>
                      <a:pt x="16" y="25"/>
                    </a:cubicBezTo>
                    <a:cubicBezTo>
                      <a:pt x="16" y="22"/>
                      <a:pt x="16" y="18"/>
                      <a:pt x="16" y="15"/>
                    </a:cubicBezTo>
                    <a:cubicBezTo>
                      <a:pt x="15" y="10"/>
                      <a:pt x="13" y="8"/>
                      <a:pt x="8" y="8"/>
                    </a:cubicBezTo>
                    <a:cubicBezTo>
                      <a:pt x="5" y="7"/>
                      <a:pt x="3" y="7"/>
                      <a:pt x="0" y="7"/>
                    </a:cubicBezTo>
                    <a:cubicBezTo>
                      <a:pt x="0" y="4"/>
                      <a:pt x="0" y="2"/>
                      <a:pt x="0" y="0"/>
                    </a:cubicBezTo>
                    <a:cubicBezTo>
                      <a:pt x="16" y="0"/>
                      <a:pt x="32" y="0"/>
                      <a:pt x="49" y="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70" name="Freeform 30">
                <a:extLst>
                  <a:ext uri="{FF2B5EF4-FFF2-40B4-BE49-F238E27FC236}">
                    <a16:creationId xmlns:a16="http://schemas.microsoft.com/office/drawing/2014/main" id="{006B390B-42C2-4B79-90D3-881CC2CFDCE9}"/>
                  </a:ext>
                </a:extLst>
              </p:cNvPr>
              <p:cNvSpPr>
                <a:spLocks/>
              </p:cNvSpPr>
              <p:nvPr/>
            </p:nvSpPr>
            <p:spPr bwMode="auto">
              <a:xfrm>
                <a:off x="7832866" y="3891177"/>
                <a:ext cx="378049" cy="390864"/>
              </a:xfrm>
              <a:custGeom>
                <a:avLst/>
                <a:gdLst>
                  <a:gd name="T0" fmla="*/ 73 w 133"/>
                  <a:gd name="T1" fmla="*/ 137 h 137"/>
                  <a:gd name="T2" fmla="*/ 64 w 133"/>
                  <a:gd name="T3" fmla="*/ 137 h 137"/>
                  <a:gd name="T4" fmla="*/ 58 w 133"/>
                  <a:gd name="T5" fmla="*/ 133 h 137"/>
                  <a:gd name="T6" fmla="*/ 39 w 133"/>
                  <a:gd name="T7" fmla="*/ 80 h 137"/>
                  <a:gd name="T8" fmla="*/ 17 w 133"/>
                  <a:gd name="T9" fmla="*/ 23 h 137"/>
                  <a:gd name="T10" fmla="*/ 13 w 133"/>
                  <a:gd name="T11" fmla="*/ 14 h 137"/>
                  <a:gd name="T12" fmla="*/ 4 w 133"/>
                  <a:gd name="T13" fmla="*/ 7 h 137"/>
                  <a:gd name="T14" fmla="*/ 0 w 133"/>
                  <a:gd name="T15" fmla="*/ 7 h 137"/>
                  <a:gd name="T16" fmla="*/ 0 w 133"/>
                  <a:gd name="T17" fmla="*/ 0 h 137"/>
                  <a:gd name="T18" fmla="*/ 47 w 133"/>
                  <a:gd name="T19" fmla="*/ 0 h 137"/>
                  <a:gd name="T20" fmla="*/ 47 w 133"/>
                  <a:gd name="T21" fmla="*/ 7 h 137"/>
                  <a:gd name="T22" fmla="*/ 39 w 133"/>
                  <a:gd name="T23" fmla="*/ 8 h 137"/>
                  <a:gd name="T24" fmla="*/ 34 w 133"/>
                  <a:gd name="T25" fmla="*/ 15 h 137"/>
                  <a:gd name="T26" fmla="*/ 35 w 133"/>
                  <a:gd name="T27" fmla="*/ 20 h 137"/>
                  <a:gd name="T28" fmla="*/ 68 w 133"/>
                  <a:gd name="T29" fmla="*/ 112 h 137"/>
                  <a:gd name="T30" fmla="*/ 70 w 133"/>
                  <a:gd name="T31" fmla="*/ 116 h 137"/>
                  <a:gd name="T32" fmla="*/ 72 w 133"/>
                  <a:gd name="T33" fmla="*/ 113 h 137"/>
                  <a:gd name="T34" fmla="*/ 106 w 133"/>
                  <a:gd name="T35" fmla="*/ 18 h 137"/>
                  <a:gd name="T36" fmla="*/ 106 w 133"/>
                  <a:gd name="T37" fmla="*/ 16 h 137"/>
                  <a:gd name="T38" fmla="*/ 101 w 133"/>
                  <a:gd name="T39" fmla="*/ 7 h 137"/>
                  <a:gd name="T40" fmla="*/ 94 w 133"/>
                  <a:gd name="T41" fmla="*/ 7 h 137"/>
                  <a:gd name="T42" fmla="*/ 94 w 133"/>
                  <a:gd name="T43" fmla="*/ 0 h 137"/>
                  <a:gd name="T44" fmla="*/ 133 w 133"/>
                  <a:gd name="T45" fmla="*/ 0 h 137"/>
                  <a:gd name="T46" fmla="*/ 133 w 133"/>
                  <a:gd name="T47" fmla="*/ 7 h 137"/>
                  <a:gd name="T48" fmla="*/ 130 w 133"/>
                  <a:gd name="T49" fmla="*/ 7 h 137"/>
                  <a:gd name="T50" fmla="*/ 119 w 133"/>
                  <a:gd name="T51" fmla="*/ 16 h 137"/>
                  <a:gd name="T52" fmla="*/ 110 w 133"/>
                  <a:gd name="T53" fmla="*/ 38 h 137"/>
                  <a:gd name="T54" fmla="*/ 74 w 133"/>
                  <a:gd name="T55" fmla="*/ 133 h 137"/>
                  <a:gd name="T56" fmla="*/ 73 w 133"/>
                  <a:gd name="T57" fmla="*/ 137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3" h="137">
                    <a:moveTo>
                      <a:pt x="73" y="137"/>
                    </a:moveTo>
                    <a:cubicBezTo>
                      <a:pt x="69" y="137"/>
                      <a:pt x="66" y="137"/>
                      <a:pt x="64" y="137"/>
                    </a:cubicBezTo>
                    <a:cubicBezTo>
                      <a:pt x="61" y="137"/>
                      <a:pt x="59" y="136"/>
                      <a:pt x="58" y="133"/>
                    </a:cubicBezTo>
                    <a:cubicBezTo>
                      <a:pt x="52" y="115"/>
                      <a:pt x="45" y="98"/>
                      <a:pt x="39" y="80"/>
                    </a:cubicBezTo>
                    <a:cubicBezTo>
                      <a:pt x="31" y="61"/>
                      <a:pt x="24" y="42"/>
                      <a:pt x="17" y="23"/>
                    </a:cubicBezTo>
                    <a:cubicBezTo>
                      <a:pt x="16" y="20"/>
                      <a:pt x="15" y="17"/>
                      <a:pt x="13" y="14"/>
                    </a:cubicBezTo>
                    <a:cubicBezTo>
                      <a:pt x="11" y="10"/>
                      <a:pt x="8" y="8"/>
                      <a:pt x="4" y="7"/>
                    </a:cubicBezTo>
                    <a:cubicBezTo>
                      <a:pt x="3" y="7"/>
                      <a:pt x="2" y="7"/>
                      <a:pt x="0" y="7"/>
                    </a:cubicBezTo>
                    <a:cubicBezTo>
                      <a:pt x="0" y="4"/>
                      <a:pt x="0" y="2"/>
                      <a:pt x="0" y="0"/>
                    </a:cubicBezTo>
                    <a:cubicBezTo>
                      <a:pt x="16" y="0"/>
                      <a:pt x="31" y="0"/>
                      <a:pt x="47" y="0"/>
                    </a:cubicBezTo>
                    <a:cubicBezTo>
                      <a:pt x="47" y="2"/>
                      <a:pt x="47" y="4"/>
                      <a:pt x="47" y="7"/>
                    </a:cubicBezTo>
                    <a:cubicBezTo>
                      <a:pt x="44" y="7"/>
                      <a:pt x="42" y="7"/>
                      <a:pt x="39" y="8"/>
                    </a:cubicBezTo>
                    <a:cubicBezTo>
                      <a:pt x="34" y="8"/>
                      <a:pt x="33" y="10"/>
                      <a:pt x="34" y="15"/>
                    </a:cubicBezTo>
                    <a:cubicBezTo>
                      <a:pt x="34" y="17"/>
                      <a:pt x="35" y="19"/>
                      <a:pt x="35" y="20"/>
                    </a:cubicBezTo>
                    <a:cubicBezTo>
                      <a:pt x="46" y="51"/>
                      <a:pt x="57" y="81"/>
                      <a:pt x="68" y="112"/>
                    </a:cubicBezTo>
                    <a:cubicBezTo>
                      <a:pt x="69" y="113"/>
                      <a:pt x="69" y="114"/>
                      <a:pt x="70" y="116"/>
                    </a:cubicBezTo>
                    <a:cubicBezTo>
                      <a:pt x="71" y="114"/>
                      <a:pt x="71" y="113"/>
                      <a:pt x="72" y="113"/>
                    </a:cubicBezTo>
                    <a:cubicBezTo>
                      <a:pt x="83" y="81"/>
                      <a:pt x="94" y="50"/>
                      <a:pt x="106" y="18"/>
                    </a:cubicBezTo>
                    <a:cubicBezTo>
                      <a:pt x="106" y="17"/>
                      <a:pt x="106" y="17"/>
                      <a:pt x="106" y="16"/>
                    </a:cubicBezTo>
                    <a:cubicBezTo>
                      <a:pt x="107" y="10"/>
                      <a:pt x="106" y="8"/>
                      <a:pt x="101" y="7"/>
                    </a:cubicBezTo>
                    <a:cubicBezTo>
                      <a:pt x="98" y="7"/>
                      <a:pt x="96" y="7"/>
                      <a:pt x="94" y="7"/>
                    </a:cubicBezTo>
                    <a:cubicBezTo>
                      <a:pt x="94" y="4"/>
                      <a:pt x="94" y="2"/>
                      <a:pt x="94" y="0"/>
                    </a:cubicBezTo>
                    <a:cubicBezTo>
                      <a:pt x="106" y="0"/>
                      <a:pt x="119" y="0"/>
                      <a:pt x="133" y="0"/>
                    </a:cubicBezTo>
                    <a:cubicBezTo>
                      <a:pt x="133" y="2"/>
                      <a:pt x="133" y="4"/>
                      <a:pt x="133" y="7"/>
                    </a:cubicBezTo>
                    <a:cubicBezTo>
                      <a:pt x="132" y="7"/>
                      <a:pt x="131" y="7"/>
                      <a:pt x="130" y="7"/>
                    </a:cubicBezTo>
                    <a:cubicBezTo>
                      <a:pt x="124" y="8"/>
                      <a:pt x="121" y="11"/>
                      <a:pt x="119" y="16"/>
                    </a:cubicBezTo>
                    <a:cubicBezTo>
                      <a:pt x="116" y="24"/>
                      <a:pt x="113" y="31"/>
                      <a:pt x="110" y="38"/>
                    </a:cubicBezTo>
                    <a:cubicBezTo>
                      <a:pt x="98" y="70"/>
                      <a:pt x="86" y="101"/>
                      <a:pt x="74" y="133"/>
                    </a:cubicBezTo>
                    <a:cubicBezTo>
                      <a:pt x="74" y="134"/>
                      <a:pt x="73" y="135"/>
                      <a:pt x="73" y="13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71" name="Freeform 31">
                <a:extLst>
                  <a:ext uri="{FF2B5EF4-FFF2-40B4-BE49-F238E27FC236}">
                    <a16:creationId xmlns:a16="http://schemas.microsoft.com/office/drawing/2014/main" id="{50061FAB-489C-4780-AFC9-07435CFCBEA5}"/>
                  </a:ext>
                </a:extLst>
              </p:cNvPr>
              <p:cNvSpPr>
                <a:spLocks/>
              </p:cNvSpPr>
              <p:nvPr/>
            </p:nvSpPr>
            <p:spPr bwMode="auto">
              <a:xfrm>
                <a:off x="9844855" y="3891177"/>
                <a:ext cx="342807" cy="384457"/>
              </a:xfrm>
              <a:custGeom>
                <a:avLst/>
                <a:gdLst>
                  <a:gd name="T0" fmla="*/ 85 w 120"/>
                  <a:gd name="T1" fmla="*/ 127 h 135"/>
                  <a:gd name="T2" fmla="*/ 85 w 120"/>
                  <a:gd name="T3" fmla="*/ 134 h 135"/>
                  <a:gd name="T4" fmla="*/ 35 w 120"/>
                  <a:gd name="T5" fmla="*/ 134 h 135"/>
                  <a:gd name="T6" fmla="*/ 35 w 120"/>
                  <a:gd name="T7" fmla="*/ 127 h 135"/>
                  <a:gd name="T8" fmla="*/ 44 w 120"/>
                  <a:gd name="T9" fmla="*/ 126 h 135"/>
                  <a:gd name="T10" fmla="*/ 50 w 120"/>
                  <a:gd name="T11" fmla="*/ 120 h 135"/>
                  <a:gd name="T12" fmla="*/ 51 w 120"/>
                  <a:gd name="T13" fmla="*/ 113 h 135"/>
                  <a:gd name="T14" fmla="*/ 51 w 120"/>
                  <a:gd name="T15" fmla="*/ 85 h 135"/>
                  <a:gd name="T16" fmla="*/ 50 w 120"/>
                  <a:gd name="T17" fmla="*/ 79 h 135"/>
                  <a:gd name="T18" fmla="*/ 17 w 120"/>
                  <a:gd name="T19" fmla="*/ 19 h 135"/>
                  <a:gd name="T20" fmla="*/ 15 w 120"/>
                  <a:gd name="T21" fmla="*/ 15 h 135"/>
                  <a:gd name="T22" fmla="*/ 3 w 120"/>
                  <a:gd name="T23" fmla="*/ 7 h 135"/>
                  <a:gd name="T24" fmla="*/ 0 w 120"/>
                  <a:gd name="T25" fmla="*/ 7 h 135"/>
                  <a:gd name="T26" fmla="*/ 0 w 120"/>
                  <a:gd name="T27" fmla="*/ 0 h 135"/>
                  <a:gd name="T28" fmla="*/ 48 w 120"/>
                  <a:gd name="T29" fmla="*/ 0 h 135"/>
                  <a:gd name="T30" fmla="*/ 48 w 120"/>
                  <a:gd name="T31" fmla="*/ 7 h 135"/>
                  <a:gd name="T32" fmla="*/ 40 w 120"/>
                  <a:gd name="T33" fmla="*/ 7 h 135"/>
                  <a:gd name="T34" fmla="*/ 36 w 120"/>
                  <a:gd name="T35" fmla="*/ 14 h 135"/>
                  <a:gd name="T36" fmla="*/ 37 w 120"/>
                  <a:gd name="T37" fmla="*/ 18 h 135"/>
                  <a:gd name="T38" fmla="*/ 61 w 120"/>
                  <a:gd name="T39" fmla="*/ 64 h 135"/>
                  <a:gd name="T40" fmla="*/ 63 w 120"/>
                  <a:gd name="T41" fmla="*/ 68 h 135"/>
                  <a:gd name="T42" fmla="*/ 66 w 120"/>
                  <a:gd name="T43" fmla="*/ 64 h 135"/>
                  <a:gd name="T44" fmla="*/ 91 w 120"/>
                  <a:gd name="T45" fmla="*/ 18 h 135"/>
                  <a:gd name="T46" fmla="*/ 93 w 120"/>
                  <a:gd name="T47" fmla="*/ 12 h 135"/>
                  <a:gd name="T48" fmla="*/ 90 w 120"/>
                  <a:gd name="T49" fmla="*/ 8 h 135"/>
                  <a:gd name="T50" fmla="*/ 81 w 120"/>
                  <a:gd name="T51" fmla="*/ 7 h 135"/>
                  <a:gd name="T52" fmla="*/ 81 w 120"/>
                  <a:gd name="T53" fmla="*/ 0 h 135"/>
                  <a:gd name="T54" fmla="*/ 120 w 120"/>
                  <a:gd name="T55" fmla="*/ 0 h 135"/>
                  <a:gd name="T56" fmla="*/ 120 w 120"/>
                  <a:gd name="T57" fmla="*/ 7 h 135"/>
                  <a:gd name="T58" fmla="*/ 115 w 120"/>
                  <a:gd name="T59" fmla="*/ 8 h 135"/>
                  <a:gd name="T60" fmla="*/ 108 w 120"/>
                  <a:gd name="T61" fmla="*/ 12 h 135"/>
                  <a:gd name="T62" fmla="*/ 103 w 120"/>
                  <a:gd name="T63" fmla="*/ 19 h 135"/>
                  <a:gd name="T64" fmla="*/ 71 w 120"/>
                  <a:gd name="T65" fmla="*/ 75 h 135"/>
                  <a:gd name="T66" fmla="*/ 69 w 120"/>
                  <a:gd name="T67" fmla="*/ 82 h 135"/>
                  <a:gd name="T68" fmla="*/ 69 w 120"/>
                  <a:gd name="T69" fmla="*/ 111 h 135"/>
                  <a:gd name="T70" fmla="*/ 69 w 120"/>
                  <a:gd name="T71" fmla="*/ 118 h 135"/>
                  <a:gd name="T72" fmla="*/ 77 w 120"/>
                  <a:gd name="T73" fmla="*/ 126 h 135"/>
                  <a:gd name="T74" fmla="*/ 85 w 120"/>
                  <a:gd name="T75" fmla="*/ 12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0" h="135">
                    <a:moveTo>
                      <a:pt x="85" y="127"/>
                    </a:moveTo>
                    <a:cubicBezTo>
                      <a:pt x="85" y="130"/>
                      <a:pt x="85" y="132"/>
                      <a:pt x="85" y="134"/>
                    </a:cubicBezTo>
                    <a:cubicBezTo>
                      <a:pt x="81" y="135"/>
                      <a:pt x="44" y="135"/>
                      <a:pt x="35" y="134"/>
                    </a:cubicBezTo>
                    <a:cubicBezTo>
                      <a:pt x="35" y="132"/>
                      <a:pt x="35" y="130"/>
                      <a:pt x="35" y="127"/>
                    </a:cubicBezTo>
                    <a:cubicBezTo>
                      <a:pt x="38" y="127"/>
                      <a:pt x="41" y="126"/>
                      <a:pt x="44" y="126"/>
                    </a:cubicBezTo>
                    <a:cubicBezTo>
                      <a:pt x="48" y="126"/>
                      <a:pt x="50" y="124"/>
                      <a:pt x="50" y="120"/>
                    </a:cubicBezTo>
                    <a:cubicBezTo>
                      <a:pt x="51" y="118"/>
                      <a:pt x="51" y="115"/>
                      <a:pt x="51" y="113"/>
                    </a:cubicBezTo>
                    <a:cubicBezTo>
                      <a:pt x="51" y="104"/>
                      <a:pt x="51" y="95"/>
                      <a:pt x="51" y="85"/>
                    </a:cubicBezTo>
                    <a:cubicBezTo>
                      <a:pt x="51" y="83"/>
                      <a:pt x="51" y="81"/>
                      <a:pt x="50" y="79"/>
                    </a:cubicBezTo>
                    <a:cubicBezTo>
                      <a:pt x="39" y="59"/>
                      <a:pt x="28" y="39"/>
                      <a:pt x="17" y="19"/>
                    </a:cubicBezTo>
                    <a:cubicBezTo>
                      <a:pt x="16" y="17"/>
                      <a:pt x="15" y="16"/>
                      <a:pt x="15" y="15"/>
                    </a:cubicBezTo>
                    <a:cubicBezTo>
                      <a:pt x="12" y="10"/>
                      <a:pt x="9" y="7"/>
                      <a:pt x="3" y="7"/>
                    </a:cubicBezTo>
                    <a:cubicBezTo>
                      <a:pt x="2" y="7"/>
                      <a:pt x="1" y="7"/>
                      <a:pt x="0" y="7"/>
                    </a:cubicBezTo>
                    <a:cubicBezTo>
                      <a:pt x="0" y="4"/>
                      <a:pt x="0" y="2"/>
                      <a:pt x="0" y="0"/>
                    </a:cubicBezTo>
                    <a:cubicBezTo>
                      <a:pt x="16" y="0"/>
                      <a:pt x="31" y="0"/>
                      <a:pt x="48" y="0"/>
                    </a:cubicBezTo>
                    <a:cubicBezTo>
                      <a:pt x="48" y="2"/>
                      <a:pt x="48" y="4"/>
                      <a:pt x="48" y="7"/>
                    </a:cubicBezTo>
                    <a:cubicBezTo>
                      <a:pt x="45" y="7"/>
                      <a:pt x="42" y="7"/>
                      <a:pt x="40" y="7"/>
                    </a:cubicBezTo>
                    <a:cubicBezTo>
                      <a:pt x="35" y="8"/>
                      <a:pt x="34" y="10"/>
                      <a:pt x="36" y="14"/>
                    </a:cubicBezTo>
                    <a:cubicBezTo>
                      <a:pt x="36" y="15"/>
                      <a:pt x="37" y="17"/>
                      <a:pt x="37" y="18"/>
                    </a:cubicBezTo>
                    <a:cubicBezTo>
                      <a:pt x="45" y="33"/>
                      <a:pt x="53" y="49"/>
                      <a:pt x="61" y="64"/>
                    </a:cubicBezTo>
                    <a:cubicBezTo>
                      <a:pt x="61" y="65"/>
                      <a:pt x="62" y="66"/>
                      <a:pt x="63" y="68"/>
                    </a:cubicBezTo>
                    <a:cubicBezTo>
                      <a:pt x="64" y="66"/>
                      <a:pt x="65" y="65"/>
                      <a:pt x="66" y="64"/>
                    </a:cubicBezTo>
                    <a:cubicBezTo>
                      <a:pt x="74" y="49"/>
                      <a:pt x="82" y="34"/>
                      <a:pt x="91" y="18"/>
                    </a:cubicBezTo>
                    <a:cubicBezTo>
                      <a:pt x="92" y="16"/>
                      <a:pt x="93" y="14"/>
                      <a:pt x="93" y="12"/>
                    </a:cubicBezTo>
                    <a:cubicBezTo>
                      <a:pt x="94" y="9"/>
                      <a:pt x="93" y="8"/>
                      <a:pt x="90" y="8"/>
                    </a:cubicBezTo>
                    <a:cubicBezTo>
                      <a:pt x="87" y="7"/>
                      <a:pt x="85" y="7"/>
                      <a:pt x="81" y="7"/>
                    </a:cubicBezTo>
                    <a:cubicBezTo>
                      <a:pt x="81" y="4"/>
                      <a:pt x="81" y="2"/>
                      <a:pt x="81" y="0"/>
                    </a:cubicBezTo>
                    <a:cubicBezTo>
                      <a:pt x="94" y="0"/>
                      <a:pt x="107" y="0"/>
                      <a:pt x="120" y="0"/>
                    </a:cubicBezTo>
                    <a:cubicBezTo>
                      <a:pt x="120" y="2"/>
                      <a:pt x="120" y="4"/>
                      <a:pt x="120" y="7"/>
                    </a:cubicBezTo>
                    <a:cubicBezTo>
                      <a:pt x="119" y="7"/>
                      <a:pt x="117" y="7"/>
                      <a:pt x="115" y="8"/>
                    </a:cubicBezTo>
                    <a:cubicBezTo>
                      <a:pt x="112" y="8"/>
                      <a:pt x="109" y="9"/>
                      <a:pt x="108" y="12"/>
                    </a:cubicBezTo>
                    <a:cubicBezTo>
                      <a:pt x="106" y="14"/>
                      <a:pt x="104" y="17"/>
                      <a:pt x="103" y="19"/>
                    </a:cubicBezTo>
                    <a:cubicBezTo>
                      <a:pt x="92" y="38"/>
                      <a:pt x="81" y="56"/>
                      <a:pt x="71" y="75"/>
                    </a:cubicBezTo>
                    <a:cubicBezTo>
                      <a:pt x="69" y="77"/>
                      <a:pt x="68" y="80"/>
                      <a:pt x="69" y="82"/>
                    </a:cubicBezTo>
                    <a:cubicBezTo>
                      <a:pt x="69" y="92"/>
                      <a:pt x="69" y="102"/>
                      <a:pt x="69" y="111"/>
                    </a:cubicBezTo>
                    <a:cubicBezTo>
                      <a:pt x="69" y="114"/>
                      <a:pt x="69" y="116"/>
                      <a:pt x="69" y="118"/>
                    </a:cubicBezTo>
                    <a:cubicBezTo>
                      <a:pt x="70" y="124"/>
                      <a:pt x="71" y="125"/>
                      <a:pt x="77" y="126"/>
                    </a:cubicBezTo>
                    <a:cubicBezTo>
                      <a:pt x="80" y="126"/>
                      <a:pt x="82" y="127"/>
                      <a:pt x="85" y="12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72" name="Freeform 32">
                <a:extLst>
                  <a:ext uri="{FF2B5EF4-FFF2-40B4-BE49-F238E27FC236}">
                    <a16:creationId xmlns:a16="http://schemas.microsoft.com/office/drawing/2014/main" id="{D30E14B5-5B2E-42F0-B3FB-A799A167FB3B}"/>
                  </a:ext>
                </a:extLst>
              </p:cNvPr>
              <p:cNvSpPr>
                <a:spLocks/>
              </p:cNvSpPr>
              <p:nvPr/>
            </p:nvSpPr>
            <p:spPr bwMode="auto">
              <a:xfrm>
                <a:off x="9514863" y="3878362"/>
                <a:ext cx="329992" cy="394068"/>
              </a:xfrm>
              <a:custGeom>
                <a:avLst/>
                <a:gdLst>
                  <a:gd name="T0" fmla="*/ 108 w 116"/>
                  <a:gd name="T1" fmla="*/ 42 h 139"/>
                  <a:gd name="T2" fmla="*/ 102 w 116"/>
                  <a:gd name="T3" fmla="*/ 29 h 139"/>
                  <a:gd name="T4" fmla="*/ 72 w 116"/>
                  <a:gd name="T5" fmla="*/ 14 h 139"/>
                  <a:gd name="T6" fmla="*/ 67 w 116"/>
                  <a:gd name="T7" fmla="*/ 18 h 139"/>
                  <a:gd name="T8" fmla="*/ 66 w 116"/>
                  <a:gd name="T9" fmla="*/ 24 h 139"/>
                  <a:gd name="T10" fmla="*/ 66 w 116"/>
                  <a:gd name="T11" fmla="*/ 115 h 139"/>
                  <a:gd name="T12" fmla="*/ 67 w 116"/>
                  <a:gd name="T13" fmla="*/ 123 h 139"/>
                  <a:gd name="T14" fmla="*/ 75 w 116"/>
                  <a:gd name="T15" fmla="*/ 131 h 139"/>
                  <a:gd name="T16" fmla="*/ 83 w 116"/>
                  <a:gd name="T17" fmla="*/ 132 h 139"/>
                  <a:gd name="T18" fmla="*/ 83 w 116"/>
                  <a:gd name="T19" fmla="*/ 139 h 139"/>
                  <a:gd name="T20" fmla="*/ 33 w 116"/>
                  <a:gd name="T21" fmla="*/ 139 h 139"/>
                  <a:gd name="T22" fmla="*/ 33 w 116"/>
                  <a:gd name="T23" fmla="*/ 132 h 139"/>
                  <a:gd name="T24" fmla="*/ 41 w 116"/>
                  <a:gd name="T25" fmla="*/ 131 h 139"/>
                  <a:gd name="T26" fmla="*/ 49 w 116"/>
                  <a:gd name="T27" fmla="*/ 123 h 139"/>
                  <a:gd name="T28" fmla="*/ 49 w 116"/>
                  <a:gd name="T29" fmla="*/ 118 h 139"/>
                  <a:gd name="T30" fmla="*/ 49 w 116"/>
                  <a:gd name="T31" fmla="*/ 22 h 139"/>
                  <a:gd name="T32" fmla="*/ 41 w 116"/>
                  <a:gd name="T33" fmla="*/ 14 h 139"/>
                  <a:gd name="T34" fmla="*/ 32 w 116"/>
                  <a:gd name="T35" fmla="*/ 15 h 139"/>
                  <a:gd name="T36" fmla="*/ 18 w 116"/>
                  <a:gd name="T37" fmla="*/ 23 h 139"/>
                  <a:gd name="T38" fmla="*/ 11 w 116"/>
                  <a:gd name="T39" fmla="*/ 36 h 139"/>
                  <a:gd name="T40" fmla="*/ 8 w 116"/>
                  <a:gd name="T41" fmla="*/ 42 h 139"/>
                  <a:gd name="T42" fmla="*/ 0 w 116"/>
                  <a:gd name="T43" fmla="*/ 39 h 139"/>
                  <a:gd name="T44" fmla="*/ 13 w 116"/>
                  <a:gd name="T45" fmla="*/ 0 h 139"/>
                  <a:gd name="T46" fmla="*/ 19 w 116"/>
                  <a:gd name="T47" fmla="*/ 0 h 139"/>
                  <a:gd name="T48" fmla="*/ 21 w 116"/>
                  <a:gd name="T49" fmla="*/ 4 h 139"/>
                  <a:gd name="T50" fmla="*/ 95 w 116"/>
                  <a:gd name="T51" fmla="*/ 4 h 139"/>
                  <a:gd name="T52" fmla="*/ 97 w 116"/>
                  <a:gd name="T53" fmla="*/ 0 h 139"/>
                  <a:gd name="T54" fmla="*/ 103 w 116"/>
                  <a:gd name="T55" fmla="*/ 0 h 139"/>
                  <a:gd name="T56" fmla="*/ 116 w 116"/>
                  <a:gd name="T57" fmla="*/ 39 h 139"/>
                  <a:gd name="T58" fmla="*/ 108 w 116"/>
                  <a:gd name="T59" fmla="*/ 42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6" h="139">
                    <a:moveTo>
                      <a:pt x="108" y="42"/>
                    </a:moveTo>
                    <a:cubicBezTo>
                      <a:pt x="106" y="37"/>
                      <a:pt x="104" y="33"/>
                      <a:pt x="102" y="29"/>
                    </a:cubicBezTo>
                    <a:cubicBezTo>
                      <a:pt x="96" y="17"/>
                      <a:pt x="85" y="13"/>
                      <a:pt x="72" y="14"/>
                    </a:cubicBezTo>
                    <a:cubicBezTo>
                      <a:pt x="68" y="14"/>
                      <a:pt x="67" y="15"/>
                      <a:pt x="67" y="18"/>
                    </a:cubicBezTo>
                    <a:cubicBezTo>
                      <a:pt x="66" y="20"/>
                      <a:pt x="66" y="22"/>
                      <a:pt x="66" y="24"/>
                    </a:cubicBezTo>
                    <a:cubicBezTo>
                      <a:pt x="66" y="54"/>
                      <a:pt x="66" y="85"/>
                      <a:pt x="66" y="115"/>
                    </a:cubicBezTo>
                    <a:cubicBezTo>
                      <a:pt x="66" y="118"/>
                      <a:pt x="67" y="120"/>
                      <a:pt x="67" y="123"/>
                    </a:cubicBezTo>
                    <a:cubicBezTo>
                      <a:pt x="68" y="128"/>
                      <a:pt x="70" y="130"/>
                      <a:pt x="75" y="131"/>
                    </a:cubicBezTo>
                    <a:cubicBezTo>
                      <a:pt x="78" y="131"/>
                      <a:pt x="80" y="132"/>
                      <a:pt x="83" y="132"/>
                    </a:cubicBezTo>
                    <a:cubicBezTo>
                      <a:pt x="83" y="134"/>
                      <a:pt x="83" y="137"/>
                      <a:pt x="83" y="139"/>
                    </a:cubicBezTo>
                    <a:cubicBezTo>
                      <a:pt x="66" y="139"/>
                      <a:pt x="50" y="139"/>
                      <a:pt x="33" y="139"/>
                    </a:cubicBezTo>
                    <a:cubicBezTo>
                      <a:pt x="33" y="137"/>
                      <a:pt x="33" y="135"/>
                      <a:pt x="33" y="132"/>
                    </a:cubicBezTo>
                    <a:cubicBezTo>
                      <a:pt x="36" y="132"/>
                      <a:pt x="39" y="131"/>
                      <a:pt x="41" y="131"/>
                    </a:cubicBezTo>
                    <a:cubicBezTo>
                      <a:pt x="47" y="130"/>
                      <a:pt x="49" y="128"/>
                      <a:pt x="49" y="123"/>
                    </a:cubicBezTo>
                    <a:cubicBezTo>
                      <a:pt x="49" y="121"/>
                      <a:pt x="49" y="120"/>
                      <a:pt x="49" y="118"/>
                    </a:cubicBezTo>
                    <a:cubicBezTo>
                      <a:pt x="49" y="86"/>
                      <a:pt x="49" y="54"/>
                      <a:pt x="49" y="22"/>
                    </a:cubicBezTo>
                    <a:cubicBezTo>
                      <a:pt x="49" y="14"/>
                      <a:pt x="49" y="13"/>
                      <a:pt x="41" y="14"/>
                    </a:cubicBezTo>
                    <a:cubicBezTo>
                      <a:pt x="38" y="14"/>
                      <a:pt x="35" y="14"/>
                      <a:pt x="32" y="15"/>
                    </a:cubicBezTo>
                    <a:cubicBezTo>
                      <a:pt x="26" y="16"/>
                      <a:pt x="21" y="18"/>
                      <a:pt x="18" y="23"/>
                    </a:cubicBezTo>
                    <a:cubicBezTo>
                      <a:pt x="15" y="27"/>
                      <a:pt x="13" y="32"/>
                      <a:pt x="11" y="36"/>
                    </a:cubicBezTo>
                    <a:cubicBezTo>
                      <a:pt x="10" y="38"/>
                      <a:pt x="9" y="40"/>
                      <a:pt x="8" y="42"/>
                    </a:cubicBezTo>
                    <a:cubicBezTo>
                      <a:pt x="5" y="41"/>
                      <a:pt x="3" y="40"/>
                      <a:pt x="0" y="39"/>
                    </a:cubicBezTo>
                    <a:cubicBezTo>
                      <a:pt x="5" y="26"/>
                      <a:pt x="9" y="13"/>
                      <a:pt x="13" y="0"/>
                    </a:cubicBezTo>
                    <a:cubicBezTo>
                      <a:pt x="15" y="0"/>
                      <a:pt x="17" y="0"/>
                      <a:pt x="19" y="0"/>
                    </a:cubicBezTo>
                    <a:cubicBezTo>
                      <a:pt x="20" y="1"/>
                      <a:pt x="20" y="3"/>
                      <a:pt x="21" y="4"/>
                    </a:cubicBezTo>
                    <a:cubicBezTo>
                      <a:pt x="46" y="4"/>
                      <a:pt x="70" y="4"/>
                      <a:pt x="95" y="4"/>
                    </a:cubicBezTo>
                    <a:cubicBezTo>
                      <a:pt x="95" y="3"/>
                      <a:pt x="96" y="1"/>
                      <a:pt x="97" y="0"/>
                    </a:cubicBezTo>
                    <a:cubicBezTo>
                      <a:pt x="98" y="0"/>
                      <a:pt x="100" y="0"/>
                      <a:pt x="103" y="0"/>
                    </a:cubicBezTo>
                    <a:cubicBezTo>
                      <a:pt x="107" y="13"/>
                      <a:pt x="112" y="26"/>
                      <a:pt x="116" y="39"/>
                    </a:cubicBezTo>
                    <a:cubicBezTo>
                      <a:pt x="113" y="40"/>
                      <a:pt x="111" y="41"/>
                      <a:pt x="108" y="4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73" name="Freeform 33">
                <a:extLst>
                  <a:ext uri="{FF2B5EF4-FFF2-40B4-BE49-F238E27FC236}">
                    <a16:creationId xmlns:a16="http://schemas.microsoft.com/office/drawing/2014/main" id="{80557463-D295-47EE-83FE-4E7C2CFE5CA8}"/>
                  </a:ext>
                </a:extLst>
              </p:cNvPr>
              <p:cNvSpPr>
                <a:spLocks/>
              </p:cNvSpPr>
              <p:nvPr/>
            </p:nvSpPr>
            <p:spPr bwMode="auto">
              <a:xfrm>
                <a:off x="5715150" y="3891177"/>
                <a:ext cx="140967" cy="381253"/>
              </a:xfrm>
              <a:custGeom>
                <a:avLst/>
                <a:gdLst>
                  <a:gd name="T0" fmla="*/ 0 w 50"/>
                  <a:gd name="T1" fmla="*/ 134 h 134"/>
                  <a:gd name="T2" fmla="*/ 0 w 50"/>
                  <a:gd name="T3" fmla="*/ 127 h 134"/>
                  <a:gd name="T4" fmla="*/ 9 w 50"/>
                  <a:gd name="T5" fmla="*/ 126 h 134"/>
                  <a:gd name="T6" fmla="*/ 16 w 50"/>
                  <a:gd name="T7" fmla="*/ 119 h 134"/>
                  <a:gd name="T8" fmla="*/ 16 w 50"/>
                  <a:gd name="T9" fmla="*/ 113 h 134"/>
                  <a:gd name="T10" fmla="*/ 16 w 50"/>
                  <a:gd name="T11" fmla="*/ 21 h 134"/>
                  <a:gd name="T12" fmla="*/ 16 w 50"/>
                  <a:gd name="T13" fmla="*/ 13 h 134"/>
                  <a:gd name="T14" fmla="*/ 9 w 50"/>
                  <a:gd name="T15" fmla="*/ 8 h 134"/>
                  <a:gd name="T16" fmla="*/ 1 w 50"/>
                  <a:gd name="T17" fmla="*/ 7 h 134"/>
                  <a:gd name="T18" fmla="*/ 1 w 50"/>
                  <a:gd name="T19" fmla="*/ 0 h 134"/>
                  <a:gd name="T20" fmla="*/ 49 w 50"/>
                  <a:gd name="T21" fmla="*/ 0 h 134"/>
                  <a:gd name="T22" fmla="*/ 49 w 50"/>
                  <a:gd name="T23" fmla="*/ 7 h 134"/>
                  <a:gd name="T24" fmla="*/ 42 w 50"/>
                  <a:gd name="T25" fmla="*/ 8 h 134"/>
                  <a:gd name="T26" fmla="*/ 34 w 50"/>
                  <a:gd name="T27" fmla="*/ 15 h 134"/>
                  <a:gd name="T28" fmla="*/ 33 w 50"/>
                  <a:gd name="T29" fmla="*/ 23 h 134"/>
                  <a:gd name="T30" fmla="*/ 33 w 50"/>
                  <a:gd name="T31" fmla="*/ 113 h 134"/>
                  <a:gd name="T32" fmla="*/ 46 w 50"/>
                  <a:gd name="T33" fmla="*/ 127 h 134"/>
                  <a:gd name="T34" fmla="*/ 49 w 50"/>
                  <a:gd name="T35" fmla="*/ 127 h 134"/>
                  <a:gd name="T36" fmla="*/ 50 w 50"/>
                  <a:gd name="T37" fmla="*/ 131 h 134"/>
                  <a:gd name="T38" fmla="*/ 49 w 50"/>
                  <a:gd name="T39" fmla="*/ 134 h 134"/>
                  <a:gd name="T40" fmla="*/ 0 w 50"/>
                  <a:gd name="T4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134">
                    <a:moveTo>
                      <a:pt x="0" y="134"/>
                    </a:moveTo>
                    <a:cubicBezTo>
                      <a:pt x="0" y="132"/>
                      <a:pt x="0" y="130"/>
                      <a:pt x="0" y="127"/>
                    </a:cubicBezTo>
                    <a:cubicBezTo>
                      <a:pt x="3" y="127"/>
                      <a:pt x="6" y="127"/>
                      <a:pt x="9" y="126"/>
                    </a:cubicBezTo>
                    <a:cubicBezTo>
                      <a:pt x="13" y="125"/>
                      <a:pt x="15" y="124"/>
                      <a:pt x="16" y="119"/>
                    </a:cubicBezTo>
                    <a:cubicBezTo>
                      <a:pt x="16" y="117"/>
                      <a:pt x="16" y="115"/>
                      <a:pt x="16" y="113"/>
                    </a:cubicBezTo>
                    <a:cubicBezTo>
                      <a:pt x="16" y="82"/>
                      <a:pt x="16" y="52"/>
                      <a:pt x="16" y="21"/>
                    </a:cubicBezTo>
                    <a:cubicBezTo>
                      <a:pt x="16" y="18"/>
                      <a:pt x="16" y="16"/>
                      <a:pt x="16" y="13"/>
                    </a:cubicBezTo>
                    <a:cubicBezTo>
                      <a:pt x="15" y="10"/>
                      <a:pt x="13" y="8"/>
                      <a:pt x="9" y="8"/>
                    </a:cubicBezTo>
                    <a:cubicBezTo>
                      <a:pt x="6" y="7"/>
                      <a:pt x="4" y="7"/>
                      <a:pt x="1" y="7"/>
                    </a:cubicBezTo>
                    <a:cubicBezTo>
                      <a:pt x="1" y="4"/>
                      <a:pt x="1" y="2"/>
                      <a:pt x="1" y="0"/>
                    </a:cubicBezTo>
                    <a:cubicBezTo>
                      <a:pt x="17" y="0"/>
                      <a:pt x="33" y="0"/>
                      <a:pt x="49" y="0"/>
                    </a:cubicBezTo>
                    <a:cubicBezTo>
                      <a:pt x="49" y="2"/>
                      <a:pt x="49" y="4"/>
                      <a:pt x="49" y="7"/>
                    </a:cubicBezTo>
                    <a:cubicBezTo>
                      <a:pt x="47" y="7"/>
                      <a:pt x="44" y="7"/>
                      <a:pt x="42" y="8"/>
                    </a:cubicBezTo>
                    <a:cubicBezTo>
                      <a:pt x="38" y="8"/>
                      <a:pt x="35" y="10"/>
                      <a:pt x="34" y="15"/>
                    </a:cubicBezTo>
                    <a:cubicBezTo>
                      <a:pt x="34" y="17"/>
                      <a:pt x="33" y="20"/>
                      <a:pt x="33" y="23"/>
                    </a:cubicBezTo>
                    <a:cubicBezTo>
                      <a:pt x="33" y="53"/>
                      <a:pt x="33" y="83"/>
                      <a:pt x="33" y="113"/>
                    </a:cubicBezTo>
                    <a:cubicBezTo>
                      <a:pt x="33" y="124"/>
                      <a:pt x="36" y="126"/>
                      <a:pt x="46" y="127"/>
                    </a:cubicBezTo>
                    <a:cubicBezTo>
                      <a:pt x="47" y="127"/>
                      <a:pt x="48" y="127"/>
                      <a:pt x="49" y="127"/>
                    </a:cubicBezTo>
                    <a:cubicBezTo>
                      <a:pt x="49" y="128"/>
                      <a:pt x="50" y="129"/>
                      <a:pt x="50" y="131"/>
                    </a:cubicBezTo>
                    <a:cubicBezTo>
                      <a:pt x="50" y="132"/>
                      <a:pt x="49" y="133"/>
                      <a:pt x="49" y="134"/>
                    </a:cubicBezTo>
                    <a:cubicBezTo>
                      <a:pt x="33" y="134"/>
                      <a:pt x="17" y="134"/>
                      <a:pt x="0" y="134"/>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74" name="Freeform 34">
                <a:extLst>
                  <a:ext uri="{FF2B5EF4-FFF2-40B4-BE49-F238E27FC236}">
                    <a16:creationId xmlns:a16="http://schemas.microsoft.com/office/drawing/2014/main" id="{59C332FA-9D18-4C13-8F66-7832ED72F4F6}"/>
                  </a:ext>
                </a:extLst>
              </p:cNvPr>
              <p:cNvSpPr>
                <a:spLocks/>
              </p:cNvSpPr>
              <p:nvPr/>
            </p:nvSpPr>
            <p:spPr bwMode="auto">
              <a:xfrm>
                <a:off x="9354673" y="3891177"/>
                <a:ext cx="137764" cy="384457"/>
              </a:xfrm>
              <a:custGeom>
                <a:avLst/>
                <a:gdLst>
                  <a:gd name="T0" fmla="*/ 0 w 49"/>
                  <a:gd name="T1" fmla="*/ 7 h 135"/>
                  <a:gd name="T2" fmla="*/ 0 w 49"/>
                  <a:gd name="T3" fmla="*/ 0 h 135"/>
                  <a:gd name="T4" fmla="*/ 49 w 49"/>
                  <a:gd name="T5" fmla="*/ 0 h 135"/>
                  <a:gd name="T6" fmla="*/ 49 w 49"/>
                  <a:gd name="T7" fmla="*/ 7 h 135"/>
                  <a:gd name="T8" fmla="*/ 42 w 49"/>
                  <a:gd name="T9" fmla="*/ 8 h 135"/>
                  <a:gd name="T10" fmla="*/ 34 w 49"/>
                  <a:gd name="T11" fmla="*/ 15 h 135"/>
                  <a:gd name="T12" fmla="*/ 33 w 49"/>
                  <a:gd name="T13" fmla="*/ 23 h 135"/>
                  <a:gd name="T14" fmla="*/ 33 w 49"/>
                  <a:gd name="T15" fmla="*/ 113 h 135"/>
                  <a:gd name="T16" fmla="*/ 46 w 49"/>
                  <a:gd name="T17" fmla="*/ 127 h 135"/>
                  <a:gd name="T18" fmla="*/ 49 w 49"/>
                  <a:gd name="T19" fmla="*/ 127 h 135"/>
                  <a:gd name="T20" fmla="*/ 49 w 49"/>
                  <a:gd name="T21" fmla="*/ 134 h 135"/>
                  <a:gd name="T22" fmla="*/ 0 w 49"/>
                  <a:gd name="T23" fmla="*/ 134 h 135"/>
                  <a:gd name="T24" fmla="*/ 0 w 49"/>
                  <a:gd name="T25" fmla="*/ 127 h 135"/>
                  <a:gd name="T26" fmla="*/ 7 w 49"/>
                  <a:gd name="T27" fmla="*/ 126 h 135"/>
                  <a:gd name="T28" fmla="*/ 16 w 49"/>
                  <a:gd name="T29" fmla="*/ 118 h 135"/>
                  <a:gd name="T30" fmla="*/ 16 w 49"/>
                  <a:gd name="T31" fmla="*/ 113 h 135"/>
                  <a:gd name="T32" fmla="*/ 16 w 49"/>
                  <a:gd name="T33" fmla="*/ 20 h 135"/>
                  <a:gd name="T34" fmla="*/ 15 w 49"/>
                  <a:gd name="T35" fmla="*/ 13 h 135"/>
                  <a:gd name="T36" fmla="*/ 9 w 49"/>
                  <a:gd name="T37" fmla="*/ 8 h 135"/>
                  <a:gd name="T38" fmla="*/ 0 w 49"/>
                  <a:gd name="T39" fmla="*/ 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9" h="135">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5" y="10"/>
                      <a:pt x="34" y="15"/>
                    </a:cubicBezTo>
                    <a:cubicBezTo>
                      <a:pt x="33" y="18"/>
                      <a:pt x="33" y="20"/>
                      <a:pt x="33" y="23"/>
                    </a:cubicBezTo>
                    <a:cubicBezTo>
                      <a:pt x="33" y="53"/>
                      <a:pt x="33" y="83"/>
                      <a:pt x="33" y="113"/>
                    </a:cubicBezTo>
                    <a:cubicBezTo>
                      <a:pt x="33" y="124"/>
                      <a:pt x="35" y="126"/>
                      <a:pt x="46" y="127"/>
                    </a:cubicBezTo>
                    <a:cubicBezTo>
                      <a:pt x="47" y="127"/>
                      <a:pt x="48" y="127"/>
                      <a:pt x="49" y="127"/>
                    </a:cubicBezTo>
                    <a:cubicBezTo>
                      <a:pt x="49" y="129"/>
                      <a:pt x="49" y="132"/>
                      <a:pt x="49" y="134"/>
                    </a:cubicBezTo>
                    <a:cubicBezTo>
                      <a:pt x="45" y="135"/>
                      <a:pt x="9" y="135"/>
                      <a:pt x="0" y="134"/>
                    </a:cubicBezTo>
                    <a:cubicBezTo>
                      <a:pt x="0" y="132"/>
                      <a:pt x="0" y="130"/>
                      <a:pt x="0" y="127"/>
                    </a:cubicBezTo>
                    <a:cubicBezTo>
                      <a:pt x="3" y="127"/>
                      <a:pt x="5" y="127"/>
                      <a:pt x="7" y="126"/>
                    </a:cubicBezTo>
                    <a:cubicBezTo>
                      <a:pt x="13" y="126"/>
                      <a:pt x="15" y="124"/>
                      <a:pt x="16" y="118"/>
                    </a:cubicBezTo>
                    <a:cubicBezTo>
                      <a:pt x="16" y="117"/>
                      <a:pt x="16" y="115"/>
                      <a:pt x="16" y="113"/>
                    </a:cubicBezTo>
                    <a:cubicBezTo>
                      <a:pt x="16" y="82"/>
                      <a:pt x="16" y="51"/>
                      <a:pt x="16" y="20"/>
                    </a:cubicBezTo>
                    <a:cubicBezTo>
                      <a:pt x="16" y="18"/>
                      <a:pt x="15" y="16"/>
                      <a:pt x="15" y="13"/>
                    </a:cubicBezTo>
                    <a:cubicBezTo>
                      <a:pt x="14" y="10"/>
                      <a:pt x="12" y="8"/>
                      <a:pt x="9" y="8"/>
                    </a:cubicBezTo>
                    <a:cubicBezTo>
                      <a:pt x="6" y="7"/>
                      <a:pt x="3" y="7"/>
                      <a:pt x="0" y="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75" name="Freeform 35">
                <a:extLst>
                  <a:ext uri="{FF2B5EF4-FFF2-40B4-BE49-F238E27FC236}">
                    <a16:creationId xmlns:a16="http://schemas.microsoft.com/office/drawing/2014/main" id="{65E12940-8A45-4E0C-84AF-6AA4577F53A2}"/>
                  </a:ext>
                </a:extLst>
              </p:cNvPr>
              <p:cNvSpPr>
                <a:spLocks/>
              </p:cNvSpPr>
              <p:nvPr/>
            </p:nvSpPr>
            <p:spPr bwMode="auto">
              <a:xfrm>
                <a:off x="7675879" y="3891177"/>
                <a:ext cx="137764" cy="381253"/>
              </a:xfrm>
              <a:custGeom>
                <a:avLst/>
                <a:gdLst>
                  <a:gd name="T0" fmla="*/ 0 w 49"/>
                  <a:gd name="T1" fmla="*/ 7 h 134"/>
                  <a:gd name="T2" fmla="*/ 0 w 49"/>
                  <a:gd name="T3" fmla="*/ 0 h 134"/>
                  <a:gd name="T4" fmla="*/ 49 w 49"/>
                  <a:gd name="T5" fmla="*/ 0 h 134"/>
                  <a:gd name="T6" fmla="*/ 49 w 49"/>
                  <a:gd name="T7" fmla="*/ 7 h 134"/>
                  <a:gd name="T8" fmla="*/ 42 w 49"/>
                  <a:gd name="T9" fmla="*/ 8 h 134"/>
                  <a:gd name="T10" fmla="*/ 34 w 49"/>
                  <a:gd name="T11" fmla="*/ 15 h 134"/>
                  <a:gd name="T12" fmla="*/ 33 w 49"/>
                  <a:gd name="T13" fmla="*/ 23 h 134"/>
                  <a:gd name="T14" fmla="*/ 33 w 49"/>
                  <a:gd name="T15" fmla="*/ 112 h 134"/>
                  <a:gd name="T16" fmla="*/ 34 w 49"/>
                  <a:gd name="T17" fmla="*/ 120 h 134"/>
                  <a:gd name="T18" fmla="*/ 40 w 49"/>
                  <a:gd name="T19" fmla="*/ 126 h 134"/>
                  <a:gd name="T20" fmla="*/ 49 w 49"/>
                  <a:gd name="T21" fmla="*/ 127 h 134"/>
                  <a:gd name="T22" fmla="*/ 49 w 49"/>
                  <a:gd name="T23" fmla="*/ 134 h 134"/>
                  <a:gd name="T24" fmla="*/ 0 w 49"/>
                  <a:gd name="T25" fmla="*/ 134 h 134"/>
                  <a:gd name="T26" fmla="*/ 0 w 49"/>
                  <a:gd name="T27" fmla="*/ 127 h 134"/>
                  <a:gd name="T28" fmla="*/ 8 w 49"/>
                  <a:gd name="T29" fmla="*/ 126 h 134"/>
                  <a:gd name="T30" fmla="*/ 15 w 49"/>
                  <a:gd name="T31" fmla="*/ 119 h 134"/>
                  <a:gd name="T32" fmla="*/ 16 w 49"/>
                  <a:gd name="T33" fmla="*/ 110 h 134"/>
                  <a:gd name="T34" fmla="*/ 16 w 49"/>
                  <a:gd name="T35" fmla="*/ 25 h 134"/>
                  <a:gd name="T36" fmla="*/ 15 w 49"/>
                  <a:gd name="T37" fmla="*/ 15 h 134"/>
                  <a:gd name="T38" fmla="*/ 8 w 49"/>
                  <a:gd name="T39" fmla="*/ 8 h 134"/>
                  <a:gd name="T40" fmla="*/ 0 w 49"/>
                  <a:gd name="T41" fmla="*/ 7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 h="134">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4" y="10"/>
                      <a:pt x="34" y="15"/>
                    </a:cubicBezTo>
                    <a:cubicBezTo>
                      <a:pt x="33" y="18"/>
                      <a:pt x="33" y="21"/>
                      <a:pt x="33" y="23"/>
                    </a:cubicBezTo>
                    <a:cubicBezTo>
                      <a:pt x="33" y="53"/>
                      <a:pt x="33" y="83"/>
                      <a:pt x="33" y="112"/>
                    </a:cubicBezTo>
                    <a:cubicBezTo>
                      <a:pt x="33" y="115"/>
                      <a:pt x="33" y="118"/>
                      <a:pt x="34" y="120"/>
                    </a:cubicBezTo>
                    <a:cubicBezTo>
                      <a:pt x="34" y="124"/>
                      <a:pt x="36" y="126"/>
                      <a:pt x="40" y="126"/>
                    </a:cubicBezTo>
                    <a:cubicBezTo>
                      <a:pt x="43" y="126"/>
                      <a:pt x="45" y="127"/>
                      <a:pt x="49" y="127"/>
                    </a:cubicBezTo>
                    <a:cubicBezTo>
                      <a:pt x="49" y="129"/>
                      <a:pt x="49" y="132"/>
                      <a:pt x="49" y="134"/>
                    </a:cubicBezTo>
                    <a:cubicBezTo>
                      <a:pt x="33" y="134"/>
                      <a:pt x="16" y="134"/>
                      <a:pt x="0" y="134"/>
                    </a:cubicBezTo>
                    <a:cubicBezTo>
                      <a:pt x="0" y="132"/>
                      <a:pt x="0" y="130"/>
                      <a:pt x="0" y="127"/>
                    </a:cubicBezTo>
                    <a:cubicBezTo>
                      <a:pt x="3" y="127"/>
                      <a:pt x="6" y="127"/>
                      <a:pt x="8" y="126"/>
                    </a:cubicBezTo>
                    <a:cubicBezTo>
                      <a:pt x="13" y="125"/>
                      <a:pt x="15" y="123"/>
                      <a:pt x="15" y="119"/>
                    </a:cubicBezTo>
                    <a:cubicBezTo>
                      <a:pt x="16" y="116"/>
                      <a:pt x="16" y="113"/>
                      <a:pt x="16" y="110"/>
                    </a:cubicBezTo>
                    <a:cubicBezTo>
                      <a:pt x="16" y="81"/>
                      <a:pt x="16" y="53"/>
                      <a:pt x="16" y="25"/>
                    </a:cubicBezTo>
                    <a:cubicBezTo>
                      <a:pt x="16" y="21"/>
                      <a:pt x="16" y="18"/>
                      <a:pt x="15" y="15"/>
                    </a:cubicBezTo>
                    <a:cubicBezTo>
                      <a:pt x="15" y="10"/>
                      <a:pt x="13" y="8"/>
                      <a:pt x="8" y="8"/>
                    </a:cubicBezTo>
                    <a:cubicBezTo>
                      <a:pt x="5" y="7"/>
                      <a:pt x="3" y="7"/>
                      <a:pt x="0" y="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grpSp>
        <p:grpSp>
          <p:nvGrpSpPr>
            <p:cNvPr id="123" name="组合 122">
              <a:extLst>
                <a:ext uri="{FF2B5EF4-FFF2-40B4-BE49-F238E27FC236}">
                  <a16:creationId xmlns:a16="http://schemas.microsoft.com/office/drawing/2014/main" id="{F4DC8654-6333-43BF-BBD2-8CC0F92462C8}"/>
                </a:ext>
              </a:extLst>
            </p:cNvPr>
            <p:cNvGrpSpPr/>
            <p:nvPr userDrawn="1"/>
          </p:nvGrpSpPr>
          <p:grpSpPr>
            <a:xfrm>
              <a:off x="10237120" y="539555"/>
              <a:ext cx="1312962" cy="375239"/>
              <a:chOff x="4606634" y="2048989"/>
              <a:chExt cx="5593843" cy="1598699"/>
            </a:xfrm>
            <a:solidFill>
              <a:schemeClr val="accent1">
                <a:alpha val="80000"/>
              </a:schemeClr>
            </a:solidFill>
          </p:grpSpPr>
          <p:sp>
            <p:nvSpPr>
              <p:cNvPr id="148" name="Freeform 9">
                <a:extLst>
                  <a:ext uri="{FF2B5EF4-FFF2-40B4-BE49-F238E27FC236}">
                    <a16:creationId xmlns:a16="http://schemas.microsoft.com/office/drawing/2014/main" id="{1BD02196-28F9-45E0-99D4-C63C486392BF}"/>
                  </a:ext>
                </a:extLst>
              </p:cNvPr>
              <p:cNvSpPr>
                <a:spLocks noEditPoints="1"/>
              </p:cNvSpPr>
              <p:nvPr/>
            </p:nvSpPr>
            <p:spPr bwMode="auto">
              <a:xfrm>
                <a:off x="9274578" y="2071415"/>
                <a:ext cx="925899" cy="1034829"/>
              </a:xfrm>
              <a:custGeom>
                <a:avLst/>
                <a:gdLst>
                  <a:gd name="T0" fmla="*/ 324 w 325"/>
                  <a:gd name="T1" fmla="*/ 106 h 363"/>
                  <a:gd name="T2" fmla="*/ 283 w 325"/>
                  <a:gd name="T3" fmla="*/ 179 h 363"/>
                  <a:gd name="T4" fmla="*/ 247 w 325"/>
                  <a:gd name="T5" fmla="*/ 214 h 363"/>
                  <a:gd name="T6" fmla="*/ 241 w 325"/>
                  <a:gd name="T7" fmla="*/ 228 h 363"/>
                  <a:gd name="T8" fmla="*/ 271 w 325"/>
                  <a:gd name="T9" fmla="*/ 230 h 363"/>
                  <a:gd name="T10" fmla="*/ 282 w 325"/>
                  <a:gd name="T11" fmla="*/ 240 h 363"/>
                  <a:gd name="T12" fmla="*/ 269 w 325"/>
                  <a:gd name="T13" fmla="*/ 277 h 363"/>
                  <a:gd name="T14" fmla="*/ 223 w 325"/>
                  <a:gd name="T15" fmla="*/ 316 h 363"/>
                  <a:gd name="T16" fmla="*/ 176 w 325"/>
                  <a:gd name="T17" fmla="*/ 340 h 363"/>
                  <a:gd name="T18" fmla="*/ 160 w 325"/>
                  <a:gd name="T19" fmla="*/ 339 h 363"/>
                  <a:gd name="T20" fmla="*/ 165 w 325"/>
                  <a:gd name="T21" fmla="*/ 329 h 363"/>
                  <a:gd name="T22" fmla="*/ 195 w 325"/>
                  <a:gd name="T23" fmla="*/ 302 h 363"/>
                  <a:gd name="T24" fmla="*/ 214 w 325"/>
                  <a:gd name="T25" fmla="*/ 282 h 363"/>
                  <a:gd name="T26" fmla="*/ 223 w 325"/>
                  <a:gd name="T27" fmla="*/ 265 h 363"/>
                  <a:gd name="T28" fmla="*/ 220 w 325"/>
                  <a:gd name="T29" fmla="*/ 257 h 363"/>
                  <a:gd name="T30" fmla="*/ 179 w 325"/>
                  <a:gd name="T31" fmla="*/ 289 h 363"/>
                  <a:gd name="T32" fmla="*/ 106 w 325"/>
                  <a:gd name="T33" fmla="*/ 335 h 363"/>
                  <a:gd name="T34" fmla="*/ 20 w 325"/>
                  <a:gd name="T35" fmla="*/ 363 h 363"/>
                  <a:gd name="T36" fmla="*/ 4 w 325"/>
                  <a:gd name="T37" fmla="*/ 360 h 363"/>
                  <a:gd name="T38" fmla="*/ 78 w 325"/>
                  <a:gd name="T39" fmla="*/ 306 h 363"/>
                  <a:gd name="T40" fmla="*/ 102 w 325"/>
                  <a:gd name="T41" fmla="*/ 295 h 363"/>
                  <a:gd name="T42" fmla="*/ 208 w 325"/>
                  <a:gd name="T43" fmla="*/ 238 h 363"/>
                  <a:gd name="T44" fmla="*/ 207 w 325"/>
                  <a:gd name="T45" fmla="*/ 232 h 363"/>
                  <a:gd name="T46" fmla="*/ 171 w 325"/>
                  <a:gd name="T47" fmla="*/ 243 h 363"/>
                  <a:gd name="T48" fmla="*/ 163 w 325"/>
                  <a:gd name="T49" fmla="*/ 239 h 363"/>
                  <a:gd name="T50" fmla="*/ 170 w 325"/>
                  <a:gd name="T51" fmla="*/ 226 h 363"/>
                  <a:gd name="T52" fmla="*/ 154 w 325"/>
                  <a:gd name="T53" fmla="*/ 206 h 363"/>
                  <a:gd name="T54" fmla="*/ 122 w 325"/>
                  <a:gd name="T55" fmla="*/ 224 h 363"/>
                  <a:gd name="T56" fmla="*/ 99 w 325"/>
                  <a:gd name="T57" fmla="*/ 236 h 363"/>
                  <a:gd name="T58" fmla="*/ 100 w 325"/>
                  <a:gd name="T59" fmla="*/ 222 h 363"/>
                  <a:gd name="T60" fmla="*/ 116 w 325"/>
                  <a:gd name="T61" fmla="*/ 204 h 363"/>
                  <a:gd name="T62" fmla="*/ 118 w 325"/>
                  <a:gd name="T63" fmla="*/ 183 h 363"/>
                  <a:gd name="T64" fmla="*/ 116 w 325"/>
                  <a:gd name="T65" fmla="*/ 174 h 363"/>
                  <a:gd name="T66" fmla="*/ 143 w 325"/>
                  <a:gd name="T67" fmla="*/ 167 h 363"/>
                  <a:gd name="T68" fmla="*/ 158 w 325"/>
                  <a:gd name="T69" fmla="*/ 145 h 363"/>
                  <a:gd name="T70" fmla="*/ 147 w 325"/>
                  <a:gd name="T71" fmla="*/ 144 h 363"/>
                  <a:gd name="T72" fmla="*/ 132 w 325"/>
                  <a:gd name="T73" fmla="*/ 141 h 363"/>
                  <a:gd name="T74" fmla="*/ 141 w 325"/>
                  <a:gd name="T75" fmla="*/ 129 h 363"/>
                  <a:gd name="T76" fmla="*/ 140 w 325"/>
                  <a:gd name="T77" fmla="*/ 115 h 363"/>
                  <a:gd name="T78" fmla="*/ 112 w 325"/>
                  <a:gd name="T79" fmla="*/ 96 h 363"/>
                  <a:gd name="T80" fmla="*/ 127 w 325"/>
                  <a:gd name="T81" fmla="*/ 92 h 363"/>
                  <a:gd name="T82" fmla="*/ 167 w 325"/>
                  <a:gd name="T83" fmla="*/ 81 h 363"/>
                  <a:gd name="T84" fmla="*/ 203 w 325"/>
                  <a:gd name="T85" fmla="*/ 36 h 363"/>
                  <a:gd name="T86" fmla="*/ 204 w 325"/>
                  <a:gd name="T87" fmla="*/ 10 h 363"/>
                  <a:gd name="T88" fmla="*/ 216 w 325"/>
                  <a:gd name="T89" fmla="*/ 3 h 363"/>
                  <a:gd name="T90" fmla="*/ 224 w 325"/>
                  <a:gd name="T91" fmla="*/ 56 h 363"/>
                  <a:gd name="T92" fmla="*/ 205 w 325"/>
                  <a:gd name="T93" fmla="*/ 91 h 363"/>
                  <a:gd name="T94" fmla="*/ 208 w 325"/>
                  <a:gd name="T95" fmla="*/ 105 h 363"/>
                  <a:gd name="T96" fmla="*/ 267 w 325"/>
                  <a:gd name="T97" fmla="*/ 87 h 363"/>
                  <a:gd name="T98" fmla="*/ 297 w 325"/>
                  <a:gd name="T99" fmla="*/ 85 h 363"/>
                  <a:gd name="T100" fmla="*/ 309 w 325"/>
                  <a:gd name="T101" fmla="*/ 86 h 363"/>
                  <a:gd name="T102" fmla="*/ 325 w 325"/>
                  <a:gd name="T103" fmla="*/ 104 h 363"/>
                  <a:gd name="T104" fmla="*/ 198 w 325"/>
                  <a:gd name="T105" fmla="*/ 126 h 363"/>
                  <a:gd name="T106" fmla="*/ 164 w 325"/>
                  <a:gd name="T107" fmla="*/ 175 h 363"/>
                  <a:gd name="T108" fmla="*/ 181 w 325"/>
                  <a:gd name="T109" fmla="*/ 191 h 363"/>
                  <a:gd name="T110" fmla="*/ 186 w 325"/>
                  <a:gd name="T111" fmla="*/ 173 h 363"/>
                  <a:gd name="T112" fmla="*/ 199 w 325"/>
                  <a:gd name="T113" fmla="*/ 170 h 363"/>
                  <a:gd name="T114" fmla="*/ 206 w 325"/>
                  <a:gd name="T115" fmla="*/ 204 h 363"/>
                  <a:gd name="T116" fmla="*/ 217 w 325"/>
                  <a:gd name="T117" fmla="*/ 206 h 363"/>
                  <a:gd name="T118" fmla="*/ 229 w 325"/>
                  <a:gd name="T119" fmla="*/ 188 h 363"/>
                  <a:gd name="T120" fmla="*/ 261 w 325"/>
                  <a:gd name="T121" fmla="*/ 141 h 363"/>
                  <a:gd name="T122" fmla="*/ 250 w 325"/>
                  <a:gd name="T123" fmla="*/ 134 h 363"/>
                  <a:gd name="T124" fmla="*/ 206 w 325"/>
                  <a:gd name="T125" fmla="*/ 12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5" h="363">
                    <a:moveTo>
                      <a:pt x="325" y="104"/>
                    </a:moveTo>
                    <a:cubicBezTo>
                      <a:pt x="325" y="104"/>
                      <a:pt x="324" y="105"/>
                      <a:pt x="324" y="106"/>
                    </a:cubicBezTo>
                    <a:cubicBezTo>
                      <a:pt x="323" y="108"/>
                      <a:pt x="323" y="111"/>
                      <a:pt x="322" y="114"/>
                    </a:cubicBezTo>
                    <a:cubicBezTo>
                      <a:pt x="312" y="138"/>
                      <a:pt x="300" y="160"/>
                      <a:pt x="283" y="179"/>
                    </a:cubicBezTo>
                    <a:cubicBezTo>
                      <a:pt x="275" y="188"/>
                      <a:pt x="267" y="197"/>
                      <a:pt x="259" y="205"/>
                    </a:cubicBezTo>
                    <a:cubicBezTo>
                      <a:pt x="255" y="209"/>
                      <a:pt x="251" y="211"/>
                      <a:pt x="247" y="214"/>
                    </a:cubicBezTo>
                    <a:cubicBezTo>
                      <a:pt x="244" y="217"/>
                      <a:pt x="241" y="219"/>
                      <a:pt x="239" y="223"/>
                    </a:cubicBezTo>
                    <a:cubicBezTo>
                      <a:pt x="237" y="226"/>
                      <a:pt x="238" y="227"/>
                      <a:pt x="241" y="228"/>
                    </a:cubicBezTo>
                    <a:cubicBezTo>
                      <a:pt x="243" y="228"/>
                      <a:pt x="245" y="228"/>
                      <a:pt x="246" y="228"/>
                    </a:cubicBezTo>
                    <a:cubicBezTo>
                      <a:pt x="255" y="229"/>
                      <a:pt x="263" y="230"/>
                      <a:pt x="271" y="230"/>
                    </a:cubicBezTo>
                    <a:cubicBezTo>
                      <a:pt x="272" y="230"/>
                      <a:pt x="274" y="231"/>
                      <a:pt x="275" y="231"/>
                    </a:cubicBezTo>
                    <a:cubicBezTo>
                      <a:pt x="280" y="233"/>
                      <a:pt x="282" y="235"/>
                      <a:pt x="282" y="240"/>
                    </a:cubicBezTo>
                    <a:cubicBezTo>
                      <a:pt x="283" y="247"/>
                      <a:pt x="282" y="253"/>
                      <a:pt x="279" y="259"/>
                    </a:cubicBezTo>
                    <a:cubicBezTo>
                      <a:pt x="277" y="265"/>
                      <a:pt x="273" y="271"/>
                      <a:pt x="269" y="277"/>
                    </a:cubicBezTo>
                    <a:cubicBezTo>
                      <a:pt x="260" y="289"/>
                      <a:pt x="248" y="298"/>
                      <a:pt x="237" y="307"/>
                    </a:cubicBezTo>
                    <a:cubicBezTo>
                      <a:pt x="233" y="311"/>
                      <a:pt x="228" y="314"/>
                      <a:pt x="223" y="316"/>
                    </a:cubicBezTo>
                    <a:cubicBezTo>
                      <a:pt x="213" y="321"/>
                      <a:pt x="203" y="327"/>
                      <a:pt x="193" y="332"/>
                    </a:cubicBezTo>
                    <a:cubicBezTo>
                      <a:pt x="187" y="334"/>
                      <a:pt x="182" y="337"/>
                      <a:pt x="176" y="340"/>
                    </a:cubicBezTo>
                    <a:cubicBezTo>
                      <a:pt x="173" y="341"/>
                      <a:pt x="169" y="341"/>
                      <a:pt x="166" y="342"/>
                    </a:cubicBezTo>
                    <a:cubicBezTo>
                      <a:pt x="164" y="342"/>
                      <a:pt x="161" y="341"/>
                      <a:pt x="160" y="339"/>
                    </a:cubicBezTo>
                    <a:cubicBezTo>
                      <a:pt x="159" y="337"/>
                      <a:pt x="160" y="335"/>
                      <a:pt x="162" y="333"/>
                    </a:cubicBezTo>
                    <a:cubicBezTo>
                      <a:pt x="163" y="332"/>
                      <a:pt x="164" y="330"/>
                      <a:pt x="165" y="329"/>
                    </a:cubicBezTo>
                    <a:cubicBezTo>
                      <a:pt x="173" y="323"/>
                      <a:pt x="181" y="316"/>
                      <a:pt x="189" y="310"/>
                    </a:cubicBezTo>
                    <a:cubicBezTo>
                      <a:pt x="192" y="307"/>
                      <a:pt x="194" y="305"/>
                      <a:pt x="195" y="302"/>
                    </a:cubicBezTo>
                    <a:cubicBezTo>
                      <a:pt x="196" y="300"/>
                      <a:pt x="198" y="297"/>
                      <a:pt x="200" y="295"/>
                    </a:cubicBezTo>
                    <a:cubicBezTo>
                      <a:pt x="205" y="291"/>
                      <a:pt x="210" y="287"/>
                      <a:pt x="214" y="282"/>
                    </a:cubicBezTo>
                    <a:cubicBezTo>
                      <a:pt x="217" y="280"/>
                      <a:pt x="218" y="278"/>
                      <a:pt x="219" y="275"/>
                    </a:cubicBezTo>
                    <a:cubicBezTo>
                      <a:pt x="219" y="271"/>
                      <a:pt x="221" y="268"/>
                      <a:pt x="223" y="265"/>
                    </a:cubicBezTo>
                    <a:cubicBezTo>
                      <a:pt x="225" y="263"/>
                      <a:pt x="227" y="261"/>
                      <a:pt x="229" y="259"/>
                    </a:cubicBezTo>
                    <a:cubicBezTo>
                      <a:pt x="227" y="256"/>
                      <a:pt x="224" y="256"/>
                      <a:pt x="220" y="257"/>
                    </a:cubicBezTo>
                    <a:cubicBezTo>
                      <a:pt x="212" y="260"/>
                      <a:pt x="205" y="264"/>
                      <a:pt x="199" y="270"/>
                    </a:cubicBezTo>
                    <a:cubicBezTo>
                      <a:pt x="192" y="276"/>
                      <a:pt x="186" y="282"/>
                      <a:pt x="179" y="289"/>
                    </a:cubicBezTo>
                    <a:cubicBezTo>
                      <a:pt x="169" y="299"/>
                      <a:pt x="157" y="307"/>
                      <a:pt x="144" y="314"/>
                    </a:cubicBezTo>
                    <a:cubicBezTo>
                      <a:pt x="131" y="320"/>
                      <a:pt x="119" y="328"/>
                      <a:pt x="106" y="335"/>
                    </a:cubicBezTo>
                    <a:cubicBezTo>
                      <a:pt x="89" y="344"/>
                      <a:pt x="72" y="352"/>
                      <a:pt x="53" y="357"/>
                    </a:cubicBezTo>
                    <a:cubicBezTo>
                      <a:pt x="43" y="361"/>
                      <a:pt x="32" y="363"/>
                      <a:pt x="20" y="363"/>
                    </a:cubicBezTo>
                    <a:cubicBezTo>
                      <a:pt x="16" y="362"/>
                      <a:pt x="12" y="361"/>
                      <a:pt x="7" y="361"/>
                    </a:cubicBezTo>
                    <a:cubicBezTo>
                      <a:pt x="6" y="361"/>
                      <a:pt x="5" y="360"/>
                      <a:pt x="4" y="360"/>
                    </a:cubicBezTo>
                    <a:cubicBezTo>
                      <a:pt x="0" y="358"/>
                      <a:pt x="0" y="355"/>
                      <a:pt x="4" y="352"/>
                    </a:cubicBezTo>
                    <a:cubicBezTo>
                      <a:pt x="28" y="337"/>
                      <a:pt x="53" y="321"/>
                      <a:pt x="78" y="306"/>
                    </a:cubicBezTo>
                    <a:cubicBezTo>
                      <a:pt x="84" y="302"/>
                      <a:pt x="91" y="298"/>
                      <a:pt x="98" y="297"/>
                    </a:cubicBezTo>
                    <a:cubicBezTo>
                      <a:pt x="100" y="296"/>
                      <a:pt x="101" y="295"/>
                      <a:pt x="102" y="295"/>
                    </a:cubicBezTo>
                    <a:cubicBezTo>
                      <a:pt x="135" y="275"/>
                      <a:pt x="169" y="257"/>
                      <a:pt x="204" y="241"/>
                    </a:cubicBezTo>
                    <a:cubicBezTo>
                      <a:pt x="205" y="240"/>
                      <a:pt x="207" y="239"/>
                      <a:pt x="208" y="238"/>
                    </a:cubicBezTo>
                    <a:cubicBezTo>
                      <a:pt x="209" y="237"/>
                      <a:pt x="210" y="235"/>
                      <a:pt x="210" y="234"/>
                    </a:cubicBezTo>
                    <a:cubicBezTo>
                      <a:pt x="210" y="233"/>
                      <a:pt x="208" y="232"/>
                      <a:pt x="207" y="232"/>
                    </a:cubicBezTo>
                    <a:cubicBezTo>
                      <a:pt x="201" y="231"/>
                      <a:pt x="196" y="233"/>
                      <a:pt x="190" y="235"/>
                    </a:cubicBezTo>
                    <a:cubicBezTo>
                      <a:pt x="184" y="238"/>
                      <a:pt x="178" y="240"/>
                      <a:pt x="171" y="243"/>
                    </a:cubicBezTo>
                    <a:cubicBezTo>
                      <a:pt x="170" y="243"/>
                      <a:pt x="169" y="244"/>
                      <a:pt x="168" y="244"/>
                    </a:cubicBezTo>
                    <a:cubicBezTo>
                      <a:pt x="164" y="244"/>
                      <a:pt x="163" y="244"/>
                      <a:pt x="163" y="239"/>
                    </a:cubicBezTo>
                    <a:cubicBezTo>
                      <a:pt x="163" y="236"/>
                      <a:pt x="164" y="233"/>
                      <a:pt x="166" y="231"/>
                    </a:cubicBezTo>
                    <a:cubicBezTo>
                      <a:pt x="167" y="229"/>
                      <a:pt x="169" y="228"/>
                      <a:pt x="170" y="226"/>
                    </a:cubicBezTo>
                    <a:cubicBezTo>
                      <a:pt x="172" y="222"/>
                      <a:pt x="172" y="218"/>
                      <a:pt x="168" y="215"/>
                    </a:cubicBezTo>
                    <a:cubicBezTo>
                      <a:pt x="164" y="212"/>
                      <a:pt x="159" y="209"/>
                      <a:pt x="154" y="206"/>
                    </a:cubicBezTo>
                    <a:cubicBezTo>
                      <a:pt x="148" y="203"/>
                      <a:pt x="143" y="205"/>
                      <a:pt x="138" y="210"/>
                    </a:cubicBezTo>
                    <a:cubicBezTo>
                      <a:pt x="133" y="215"/>
                      <a:pt x="128" y="219"/>
                      <a:pt x="122" y="224"/>
                    </a:cubicBezTo>
                    <a:cubicBezTo>
                      <a:pt x="118" y="228"/>
                      <a:pt x="112" y="231"/>
                      <a:pt x="107" y="235"/>
                    </a:cubicBezTo>
                    <a:cubicBezTo>
                      <a:pt x="105" y="236"/>
                      <a:pt x="102" y="238"/>
                      <a:pt x="99" y="236"/>
                    </a:cubicBezTo>
                    <a:cubicBezTo>
                      <a:pt x="97" y="234"/>
                      <a:pt x="97" y="231"/>
                      <a:pt x="98" y="229"/>
                    </a:cubicBezTo>
                    <a:cubicBezTo>
                      <a:pt x="98" y="226"/>
                      <a:pt x="99" y="224"/>
                      <a:pt x="100" y="222"/>
                    </a:cubicBezTo>
                    <a:cubicBezTo>
                      <a:pt x="102" y="219"/>
                      <a:pt x="105" y="217"/>
                      <a:pt x="107" y="214"/>
                    </a:cubicBezTo>
                    <a:cubicBezTo>
                      <a:pt x="110" y="211"/>
                      <a:pt x="113" y="208"/>
                      <a:pt x="116" y="204"/>
                    </a:cubicBezTo>
                    <a:cubicBezTo>
                      <a:pt x="118" y="202"/>
                      <a:pt x="119" y="198"/>
                      <a:pt x="120" y="195"/>
                    </a:cubicBezTo>
                    <a:cubicBezTo>
                      <a:pt x="122" y="191"/>
                      <a:pt x="122" y="187"/>
                      <a:pt x="118" y="183"/>
                    </a:cubicBezTo>
                    <a:cubicBezTo>
                      <a:pt x="116" y="182"/>
                      <a:pt x="115" y="181"/>
                      <a:pt x="115" y="179"/>
                    </a:cubicBezTo>
                    <a:cubicBezTo>
                      <a:pt x="113" y="177"/>
                      <a:pt x="113" y="175"/>
                      <a:pt x="116" y="174"/>
                    </a:cubicBezTo>
                    <a:cubicBezTo>
                      <a:pt x="123" y="173"/>
                      <a:pt x="130" y="171"/>
                      <a:pt x="137" y="170"/>
                    </a:cubicBezTo>
                    <a:cubicBezTo>
                      <a:pt x="140" y="170"/>
                      <a:pt x="141" y="169"/>
                      <a:pt x="143" y="167"/>
                    </a:cubicBezTo>
                    <a:cubicBezTo>
                      <a:pt x="146" y="163"/>
                      <a:pt x="150" y="159"/>
                      <a:pt x="153" y="155"/>
                    </a:cubicBezTo>
                    <a:cubicBezTo>
                      <a:pt x="155" y="152"/>
                      <a:pt x="157" y="149"/>
                      <a:pt x="158" y="145"/>
                    </a:cubicBezTo>
                    <a:cubicBezTo>
                      <a:pt x="159" y="141"/>
                      <a:pt x="157" y="140"/>
                      <a:pt x="154" y="141"/>
                    </a:cubicBezTo>
                    <a:cubicBezTo>
                      <a:pt x="151" y="141"/>
                      <a:pt x="149" y="142"/>
                      <a:pt x="147" y="144"/>
                    </a:cubicBezTo>
                    <a:cubicBezTo>
                      <a:pt x="144" y="146"/>
                      <a:pt x="140" y="146"/>
                      <a:pt x="137" y="145"/>
                    </a:cubicBezTo>
                    <a:cubicBezTo>
                      <a:pt x="134" y="145"/>
                      <a:pt x="133" y="144"/>
                      <a:pt x="132" y="141"/>
                    </a:cubicBezTo>
                    <a:cubicBezTo>
                      <a:pt x="132" y="139"/>
                      <a:pt x="132" y="137"/>
                      <a:pt x="134" y="135"/>
                    </a:cubicBezTo>
                    <a:cubicBezTo>
                      <a:pt x="137" y="133"/>
                      <a:pt x="139" y="131"/>
                      <a:pt x="141" y="129"/>
                    </a:cubicBezTo>
                    <a:cubicBezTo>
                      <a:pt x="143" y="126"/>
                      <a:pt x="144" y="123"/>
                      <a:pt x="144" y="119"/>
                    </a:cubicBezTo>
                    <a:cubicBezTo>
                      <a:pt x="144" y="116"/>
                      <a:pt x="143" y="115"/>
                      <a:pt x="140" y="115"/>
                    </a:cubicBezTo>
                    <a:cubicBezTo>
                      <a:pt x="136" y="115"/>
                      <a:pt x="132" y="115"/>
                      <a:pt x="129" y="114"/>
                    </a:cubicBezTo>
                    <a:cubicBezTo>
                      <a:pt x="119" y="112"/>
                      <a:pt x="114" y="106"/>
                      <a:pt x="112" y="96"/>
                    </a:cubicBezTo>
                    <a:cubicBezTo>
                      <a:pt x="112" y="91"/>
                      <a:pt x="113" y="90"/>
                      <a:pt x="118" y="91"/>
                    </a:cubicBezTo>
                    <a:cubicBezTo>
                      <a:pt x="121" y="91"/>
                      <a:pt x="124" y="91"/>
                      <a:pt x="127" y="92"/>
                    </a:cubicBezTo>
                    <a:cubicBezTo>
                      <a:pt x="137" y="93"/>
                      <a:pt x="146" y="92"/>
                      <a:pt x="155" y="86"/>
                    </a:cubicBezTo>
                    <a:cubicBezTo>
                      <a:pt x="158" y="83"/>
                      <a:pt x="163" y="82"/>
                      <a:pt x="167" y="81"/>
                    </a:cubicBezTo>
                    <a:cubicBezTo>
                      <a:pt x="174" y="79"/>
                      <a:pt x="180" y="76"/>
                      <a:pt x="184" y="70"/>
                    </a:cubicBezTo>
                    <a:cubicBezTo>
                      <a:pt x="193" y="60"/>
                      <a:pt x="200" y="49"/>
                      <a:pt x="203" y="36"/>
                    </a:cubicBezTo>
                    <a:cubicBezTo>
                      <a:pt x="204" y="30"/>
                      <a:pt x="205" y="23"/>
                      <a:pt x="205" y="17"/>
                    </a:cubicBezTo>
                    <a:cubicBezTo>
                      <a:pt x="204" y="15"/>
                      <a:pt x="204" y="13"/>
                      <a:pt x="204" y="10"/>
                    </a:cubicBezTo>
                    <a:cubicBezTo>
                      <a:pt x="204" y="7"/>
                      <a:pt x="204" y="4"/>
                      <a:pt x="207" y="2"/>
                    </a:cubicBezTo>
                    <a:cubicBezTo>
                      <a:pt x="211" y="0"/>
                      <a:pt x="213" y="2"/>
                      <a:pt x="216" y="3"/>
                    </a:cubicBezTo>
                    <a:cubicBezTo>
                      <a:pt x="230" y="11"/>
                      <a:pt x="236" y="28"/>
                      <a:pt x="230" y="43"/>
                    </a:cubicBezTo>
                    <a:cubicBezTo>
                      <a:pt x="229" y="48"/>
                      <a:pt x="226" y="52"/>
                      <a:pt x="224" y="56"/>
                    </a:cubicBezTo>
                    <a:cubicBezTo>
                      <a:pt x="219" y="64"/>
                      <a:pt x="214" y="72"/>
                      <a:pt x="209" y="80"/>
                    </a:cubicBezTo>
                    <a:cubicBezTo>
                      <a:pt x="207" y="83"/>
                      <a:pt x="206" y="87"/>
                      <a:pt x="205" y="91"/>
                    </a:cubicBezTo>
                    <a:cubicBezTo>
                      <a:pt x="204" y="93"/>
                      <a:pt x="203" y="95"/>
                      <a:pt x="203" y="98"/>
                    </a:cubicBezTo>
                    <a:cubicBezTo>
                      <a:pt x="203" y="102"/>
                      <a:pt x="205" y="104"/>
                      <a:pt x="208" y="105"/>
                    </a:cubicBezTo>
                    <a:cubicBezTo>
                      <a:pt x="213" y="106"/>
                      <a:pt x="217" y="105"/>
                      <a:pt x="221" y="104"/>
                    </a:cubicBezTo>
                    <a:cubicBezTo>
                      <a:pt x="236" y="97"/>
                      <a:pt x="251" y="91"/>
                      <a:pt x="267" y="87"/>
                    </a:cubicBezTo>
                    <a:cubicBezTo>
                      <a:pt x="274" y="85"/>
                      <a:pt x="280" y="84"/>
                      <a:pt x="287" y="82"/>
                    </a:cubicBezTo>
                    <a:cubicBezTo>
                      <a:pt x="290" y="82"/>
                      <a:pt x="294" y="82"/>
                      <a:pt x="297" y="85"/>
                    </a:cubicBezTo>
                    <a:cubicBezTo>
                      <a:pt x="299" y="86"/>
                      <a:pt x="301" y="86"/>
                      <a:pt x="304" y="86"/>
                    </a:cubicBezTo>
                    <a:cubicBezTo>
                      <a:pt x="305" y="87"/>
                      <a:pt x="307" y="86"/>
                      <a:pt x="309" y="86"/>
                    </a:cubicBezTo>
                    <a:cubicBezTo>
                      <a:pt x="317" y="86"/>
                      <a:pt x="323" y="89"/>
                      <a:pt x="325" y="97"/>
                    </a:cubicBezTo>
                    <a:cubicBezTo>
                      <a:pt x="325" y="99"/>
                      <a:pt x="325" y="101"/>
                      <a:pt x="325" y="104"/>
                    </a:cubicBezTo>
                    <a:close/>
                    <a:moveTo>
                      <a:pt x="206" y="122"/>
                    </a:moveTo>
                    <a:cubicBezTo>
                      <a:pt x="203" y="122"/>
                      <a:pt x="200" y="123"/>
                      <a:pt x="198" y="126"/>
                    </a:cubicBezTo>
                    <a:cubicBezTo>
                      <a:pt x="189" y="138"/>
                      <a:pt x="179" y="150"/>
                      <a:pt x="169" y="162"/>
                    </a:cubicBezTo>
                    <a:cubicBezTo>
                      <a:pt x="166" y="166"/>
                      <a:pt x="164" y="170"/>
                      <a:pt x="164" y="175"/>
                    </a:cubicBezTo>
                    <a:cubicBezTo>
                      <a:pt x="162" y="184"/>
                      <a:pt x="165" y="188"/>
                      <a:pt x="173" y="193"/>
                    </a:cubicBezTo>
                    <a:cubicBezTo>
                      <a:pt x="176" y="195"/>
                      <a:pt x="179" y="194"/>
                      <a:pt x="181" y="191"/>
                    </a:cubicBezTo>
                    <a:cubicBezTo>
                      <a:pt x="183" y="188"/>
                      <a:pt x="183" y="186"/>
                      <a:pt x="184" y="183"/>
                    </a:cubicBezTo>
                    <a:cubicBezTo>
                      <a:pt x="185" y="180"/>
                      <a:pt x="185" y="176"/>
                      <a:pt x="186" y="173"/>
                    </a:cubicBezTo>
                    <a:cubicBezTo>
                      <a:pt x="187" y="171"/>
                      <a:pt x="188" y="168"/>
                      <a:pt x="190" y="167"/>
                    </a:cubicBezTo>
                    <a:cubicBezTo>
                      <a:pt x="194" y="164"/>
                      <a:pt x="197" y="165"/>
                      <a:pt x="199" y="170"/>
                    </a:cubicBezTo>
                    <a:cubicBezTo>
                      <a:pt x="199" y="171"/>
                      <a:pt x="199" y="171"/>
                      <a:pt x="199" y="172"/>
                    </a:cubicBezTo>
                    <a:cubicBezTo>
                      <a:pt x="202" y="183"/>
                      <a:pt x="205" y="193"/>
                      <a:pt x="206" y="204"/>
                    </a:cubicBezTo>
                    <a:cubicBezTo>
                      <a:pt x="206" y="206"/>
                      <a:pt x="207" y="209"/>
                      <a:pt x="210" y="210"/>
                    </a:cubicBezTo>
                    <a:cubicBezTo>
                      <a:pt x="214" y="210"/>
                      <a:pt x="215" y="208"/>
                      <a:pt x="217" y="206"/>
                    </a:cubicBezTo>
                    <a:cubicBezTo>
                      <a:pt x="217" y="205"/>
                      <a:pt x="217" y="205"/>
                      <a:pt x="218" y="204"/>
                    </a:cubicBezTo>
                    <a:cubicBezTo>
                      <a:pt x="221" y="199"/>
                      <a:pt x="225" y="193"/>
                      <a:pt x="229" y="188"/>
                    </a:cubicBezTo>
                    <a:cubicBezTo>
                      <a:pt x="237" y="177"/>
                      <a:pt x="246" y="167"/>
                      <a:pt x="255" y="157"/>
                    </a:cubicBezTo>
                    <a:cubicBezTo>
                      <a:pt x="259" y="152"/>
                      <a:pt x="261" y="147"/>
                      <a:pt x="261" y="141"/>
                    </a:cubicBezTo>
                    <a:cubicBezTo>
                      <a:pt x="261" y="137"/>
                      <a:pt x="259" y="135"/>
                      <a:pt x="255" y="134"/>
                    </a:cubicBezTo>
                    <a:cubicBezTo>
                      <a:pt x="253" y="134"/>
                      <a:pt x="251" y="134"/>
                      <a:pt x="250" y="134"/>
                    </a:cubicBezTo>
                    <a:cubicBezTo>
                      <a:pt x="240" y="131"/>
                      <a:pt x="231" y="129"/>
                      <a:pt x="221" y="126"/>
                    </a:cubicBezTo>
                    <a:cubicBezTo>
                      <a:pt x="216" y="125"/>
                      <a:pt x="211" y="123"/>
                      <a:pt x="206" y="1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49" name="Freeform 10">
                <a:extLst>
                  <a:ext uri="{FF2B5EF4-FFF2-40B4-BE49-F238E27FC236}">
                    <a16:creationId xmlns:a16="http://schemas.microsoft.com/office/drawing/2014/main" id="{F635BA25-F85D-4FD0-B0FF-9852A3FB35CC}"/>
                  </a:ext>
                </a:extLst>
              </p:cNvPr>
              <p:cNvSpPr>
                <a:spLocks/>
              </p:cNvSpPr>
              <p:nvPr/>
            </p:nvSpPr>
            <p:spPr bwMode="auto">
              <a:xfrm>
                <a:off x="7550931" y="2257236"/>
                <a:ext cx="1089293" cy="1169389"/>
              </a:xfrm>
              <a:custGeom>
                <a:avLst/>
                <a:gdLst>
                  <a:gd name="T0" fmla="*/ 83 w 383"/>
                  <a:gd name="T1" fmla="*/ 410 h 411"/>
                  <a:gd name="T2" fmla="*/ 111 w 383"/>
                  <a:gd name="T3" fmla="*/ 380 h 411"/>
                  <a:gd name="T4" fmla="*/ 136 w 383"/>
                  <a:gd name="T5" fmla="*/ 371 h 411"/>
                  <a:gd name="T6" fmla="*/ 198 w 383"/>
                  <a:gd name="T7" fmla="*/ 294 h 411"/>
                  <a:gd name="T8" fmla="*/ 201 w 383"/>
                  <a:gd name="T9" fmla="*/ 280 h 411"/>
                  <a:gd name="T10" fmla="*/ 197 w 383"/>
                  <a:gd name="T11" fmla="*/ 274 h 411"/>
                  <a:gd name="T12" fmla="*/ 166 w 383"/>
                  <a:gd name="T13" fmla="*/ 283 h 411"/>
                  <a:gd name="T14" fmla="*/ 144 w 383"/>
                  <a:gd name="T15" fmla="*/ 291 h 411"/>
                  <a:gd name="T16" fmla="*/ 123 w 383"/>
                  <a:gd name="T17" fmla="*/ 305 h 411"/>
                  <a:gd name="T18" fmla="*/ 62 w 383"/>
                  <a:gd name="T19" fmla="*/ 344 h 411"/>
                  <a:gd name="T20" fmla="*/ 34 w 383"/>
                  <a:gd name="T21" fmla="*/ 353 h 411"/>
                  <a:gd name="T22" fmla="*/ 9 w 383"/>
                  <a:gd name="T23" fmla="*/ 344 h 411"/>
                  <a:gd name="T24" fmla="*/ 1 w 383"/>
                  <a:gd name="T25" fmla="*/ 322 h 411"/>
                  <a:gd name="T26" fmla="*/ 0 w 383"/>
                  <a:gd name="T27" fmla="*/ 288 h 411"/>
                  <a:gd name="T28" fmla="*/ 1 w 383"/>
                  <a:gd name="T29" fmla="*/ 283 h 411"/>
                  <a:gd name="T30" fmla="*/ 6 w 383"/>
                  <a:gd name="T31" fmla="*/ 282 h 411"/>
                  <a:gd name="T32" fmla="*/ 8 w 383"/>
                  <a:gd name="T33" fmla="*/ 285 h 411"/>
                  <a:gd name="T34" fmla="*/ 10 w 383"/>
                  <a:gd name="T35" fmla="*/ 290 h 411"/>
                  <a:gd name="T36" fmla="*/ 32 w 383"/>
                  <a:gd name="T37" fmla="*/ 298 h 411"/>
                  <a:gd name="T38" fmla="*/ 46 w 383"/>
                  <a:gd name="T39" fmla="*/ 293 h 411"/>
                  <a:gd name="T40" fmla="*/ 53 w 383"/>
                  <a:gd name="T41" fmla="*/ 291 h 411"/>
                  <a:gd name="T42" fmla="*/ 65 w 383"/>
                  <a:gd name="T43" fmla="*/ 288 h 411"/>
                  <a:gd name="T44" fmla="*/ 100 w 383"/>
                  <a:gd name="T45" fmla="*/ 268 h 411"/>
                  <a:gd name="T46" fmla="*/ 156 w 383"/>
                  <a:gd name="T47" fmla="*/ 244 h 411"/>
                  <a:gd name="T48" fmla="*/ 197 w 383"/>
                  <a:gd name="T49" fmla="*/ 229 h 411"/>
                  <a:gd name="T50" fmla="*/ 203 w 383"/>
                  <a:gd name="T51" fmla="*/ 226 h 411"/>
                  <a:gd name="T52" fmla="*/ 219 w 383"/>
                  <a:gd name="T53" fmla="*/ 204 h 411"/>
                  <a:gd name="T54" fmla="*/ 222 w 383"/>
                  <a:gd name="T55" fmla="*/ 124 h 411"/>
                  <a:gd name="T56" fmla="*/ 210 w 383"/>
                  <a:gd name="T57" fmla="*/ 69 h 411"/>
                  <a:gd name="T58" fmla="*/ 197 w 383"/>
                  <a:gd name="T59" fmla="*/ 36 h 411"/>
                  <a:gd name="T60" fmla="*/ 194 w 383"/>
                  <a:gd name="T61" fmla="*/ 10 h 411"/>
                  <a:gd name="T62" fmla="*/ 205 w 383"/>
                  <a:gd name="T63" fmla="*/ 2 h 411"/>
                  <a:gd name="T64" fmla="*/ 230 w 383"/>
                  <a:gd name="T65" fmla="*/ 7 h 411"/>
                  <a:gd name="T66" fmla="*/ 237 w 383"/>
                  <a:gd name="T67" fmla="*/ 10 h 411"/>
                  <a:gd name="T68" fmla="*/ 248 w 383"/>
                  <a:gd name="T69" fmla="*/ 19 h 411"/>
                  <a:gd name="T70" fmla="*/ 265 w 383"/>
                  <a:gd name="T71" fmla="*/ 29 h 411"/>
                  <a:gd name="T72" fmla="*/ 280 w 383"/>
                  <a:gd name="T73" fmla="*/ 49 h 411"/>
                  <a:gd name="T74" fmla="*/ 278 w 383"/>
                  <a:gd name="T75" fmla="*/ 66 h 411"/>
                  <a:gd name="T76" fmla="*/ 273 w 383"/>
                  <a:gd name="T77" fmla="*/ 72 h 411"/>
                  <a:gd name="T78" fmla="*/ 270 w 383"/>
                  <a:gd name="T79" fmla="*/ 77 h 411"/>
                  <a:gd name="T80" fmla="*/ 271 w 383"/>
                  <a:gd name="T81" fmla="*/ 158 h 411"/>
                  <a:gd name="T82" fmla="*/ 273 w 383"/>
                  <a:gd name="T83" fmla="*/ 179 h 411"/>
                  <a:gd name="T84" fmla="*/ 278 w 383"/>
                  <a:gd name="T85" fmla="*/ 182 h 411"/>
                  <a:gd name="T86" fmla="*/ 313 w 383"/>
                  <a:gd name="T87" fmla="*/ 160 h 411"/>
                  <a:gd name="T88" fmla="*/ 325 w 383"/>
                  <a:gd name="T89" fmla="*/ 144 h 411"/>
                  <a:gd name="T90" fmla="*/ 341 w 383"/>
                  <a:gd name="T91" fmla="*/ 128 h 411"/>
                  <a:gd name="T92" fmla="*/ 369 w 383"/>
                  <a:gd name="T93" fmla="*/ 122 h 411"/>
                  <a:gd name="T94" fmla="*/ 380 w 383"/>
                  <a:gd name="T95" fmla="*/ 141 h 411"/>
                  <a:gd name="T96" fmla="*/ 372 w 383"/>
                  <a:gd name="T97" fmla="*/ 154 h 411"/>
                  <a:gd name="T98" fmla="*/ 355 w 383"/>
                  <a:gd name="T99" fmla="*/ 169 h 411"/>
                  <a:gd name="T100" fmla="*/ 314 w 383"/>
                  <a:gd name="T101" fmla="*/ 199 h 411"/>
                  <a:gd name="T102" fmla="*/ 275 w 383"/>
                  <a:gd name="T103" fmla="*/ 229 h 411"/>
                  <a:gd name="T104" fmla="*/ 271 w 383"/>
                  <a:gd name="T105" fmla="*/ 238 h 411"/>
                  <a:gd name="T106" fmla="*/ 254 w 383"/>
                  <a:gd name="T107" fmla="*/ 310 h 411"/>
                  <a:gd name="T108" fmla="*/ 250 w 383"/>
                  <a:gd name="T109" fmla="*/ 320 h 411"/>
                  <a:gd name="T110" fmla="*/ 247 w 383"/>
                  <a:gd name="T111" fmla="*/ 325 h 411"/>
                  <a:gd name="T112" fmla="*/ 173 w 383"/>
                  <a:gd name="T113" fmla="*/ 386 h 411"/>
                  <a:gd name="T114" fmla="*/ 95 w 383"/>
                  <a:gd name="T115" fmla="*/ 410 h 411"/>
                  <a:gd name="T116" fmla="*/ 88 w 383"/>
                  <a:gd name="T117" fmla="*/ 411 h 411"/>
                  <a:gd name="T118" fmla="*/ 83 w 383"/>
                  <a:gd name="T119" fmla="*/ 410 h 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3" h="411">
                    <a:moveTo>
                      <a:pt x="83" y="410"/>
                    </a:moveTo>
                    <a:cubicBezTo>
                      <a:pt x="89" y="396"/>
                      <a:pt x="96" y="385"/>
                      <a:pt x="111" y="380"/>
                    </a:cubicBezTo>
                    <a:cubicBezTo>
                      <a:pt x="120" y="378"/>
                      <a:pt x="128" y="375"/>
                      <a:pt x="136" y="371"/>
                    </a:cubicBezTo>
                    <a:cubicBezTo>
                      <a:pt x="168" y="355"/>
                      <a:pt x="188" y="328"/>
                      <a:pt x="198" y="294"/>
                    </a:cubicBezTo>
                    <a:cubicBezTo>
                      <a:pt x="199" y="289"/>
                      <a:pt x="200" y="284"/>
                      <a:pt x="201" y="280"/>
                    </a:cubicBezTo>
                    <a:cubicBezTo>
                      <a:pt x="202" y="275"/>
                      <a:pt x="201" y="274"/>
                      <a:pt x="197" y="274"/>
                    </a:cubicBezTo>
                    <a:cubicBezTo>
                      <a:pt x="186" y="275"/>
                      <a:pt x="176" y="278"/>
                      <a:pt x="166" y="283"/>
                    </a:cubicBezTo>
                    <a:cubicBezTo>
                      <a:pt x="159" y="286"/>
                      <a:pt x="152" y="289"/>
                      <a:pt x="144" y="291"/>
                    </a:cubicBezTo>
                    <a:cubicBezTo>
                      <a:pt x="136" y="294"/>
                      <a:pt x="130" y="300"/>
                      <a:pt x="123" y="305"/>
                    </a:cubicBezTo>
                    <a:cubicBezTo>
                      <a:pt x="105" y="321"/>
                      <a:pt x="84" y="334"/>
                      <a:pt x="62" y="344"/>
                    </a:cubicBezTo>
                    <a:cubicBezTo>
                      <a:pt x="53" y="348"/>
                      <a:pt x="43" y="351"/>
                      <a:pt x="34" y="353"/>
                    </a:cubicBezTo>
                    <a:cubicBezTo>
                      <a:pt x="24" y="356"/>
                      <a:pt x="15" y="352"/>
                      <a:pt x="9" y="344"/>
                    </a:cubicBezTo>
                    <a:cubicBezTo>
                      <a:pt x="4" y="338"/>
                      <a:pt x="1" y="330"/>
                      <a:pt x="1" y="322"/>
                    </a:cubicBezTo>
                    <a:cubicBezTo>
                      <a:pt x="1" y="310"/>
                      <a:pt x="0" y="299"/>
                      <a:pt x="0" y="288"/>
                    </a:cubicBezTo>
                    <a:cubicBezTo>
                      <a:pt x="0" y="286"/>
                      <a:pt x="0" y="284"/>
                      <a:pt x="1" y="283"/>
                    </a:cubicBezTo>
                    <a:cubicBezTo>
                      <a:pt x="1" y="280"/>
                      <a:pt x="4" y="279"/>
                      <a:pt x="6" y="282"/>
                    </a:cubicBezTo>
                    <a:cubicBezTo>
                      <a:pt x="7" y="283"/>
                      <a:pt x="7" y="284"/>
                      <a:pt x="8" y="285"/>
                    </a:cubicBezTo>
                    <a:cubicBezTo>
                      <a:pt x="9" y="286"/>
                      <a:pt x="9" y="288"/>
                      <a:pt x="10" y="290"/>
                    </a:cubicBezTo>
                    <a:cubicBezTo>
                      <a:pt x="16" y="297"/>
                      <a:pt x="23" y="301"/>
                      <a:pt x="32" y="298"/>
                    </a:cubicBezTo>
                    <a:cubicBezTo>
                      <a:pt x="37" y="297"/>
                      <a:pt x="41" y="295"/>
                      <a:pt x="46" y="293"/>
                    </a:cubicBezTo>
                    <a:cubicBezTo>
                      <a:pt x="48" y="292"/>
                      <a:pt x="51" y="291"/>
                      <a:pt x="53" y="291"/>
                    </a:cubicBezTo>
                    <a:cubicBezTo>
                      <a:pt x="58" y="292"/>
                      <a:pt x="61" y="290"/>
                      <a:pt x="65" y="288"/>
                    </a:cubicBezTo>
                    <a:cubicBezTo>
                      <a:pt x="77" y="282"/>
                      <a:pt x="89" y="275"/>
                      <a:pt x="100" y="268"/>
                    </a:cubicBezTo>
                    <a:cubicBezTo>
                      <a:pt x="118" y="258"/>
                      <a:pt x="137" y="251"/>
                      <a:pt x="156" y="244"/>
                    </a:cubicBezTo>
                    <a:cubicBezTo>
                      <a:pt x="169" y="239"/>
                      <a:pt x="183" y="234"/>
                      <a:pt x="197" y="229"/>
                    </a:cubicBezTo>
                    <a:cubicBezTo>
                      <a:pt x="199" y="228"/>
                      <a:pt x="201" y="227"/>
                      <a:pt x="203" y="226"/>
                    </a:cubicBezTo>
                    <a:cubicBezTo>
                      <a:pt x="212" y="222"/>
                      <a:pt x="218" y="215"/>
                      <a:pt x="219" y="204"/>
                    </a:cubicBezTo>
                    <a:cubicBezTo>
                      <a:pt x="221" y="178"/>
                      <a:pt x="223" y="151"/>
                      <a:pt x="222" y="124"/>
                    </a:cubicBezTo>
                    <a:cubicBezTo>
                      <a:pt x="221" y="105"/>
                      <a:pt x="218" y="87"/>
                      <a:pt x="210" y="69"/>
                    </a:cubicBezTo>
                    <a:cubicBezTo>
                      <a:pt x="205" y="58"/>
                      <a:pt x="201" y="47"/>
                      <a:pt x="197" y="36"/>
                    </a:cubicBezTo>
                    <a:cubicBezTo>
                      <a:pt x="194" y="28"/>
                      <a:pt x="193" y="19"/>
                      <a:pt x="194" y="10"/>
                    </a:cubicBezTo>
                    <a:cubicBezTo>
                      <a:pt x="194" y="4"/>
                      <a:pt x="199" y="0"/>
                      <a:pt x="205" y="2"/>
                    </a:cubicBezTo>
                    <a:cubicBezTo>
                      <a:pt x="213" y="4"/>
                      <a:pt x="222" y="5"/>
                      <a:pt x="230" y="7"/>
                    </a:cubicBezTo>
                    <a:cubicBezTo>
                      <a:pt x="233" y="7"/>
                      <a:pt x="235" y="9"/>
                      <a:pt x="237" y="10"/>
                    </a:cubicBezTo>
                    <a:cubicBezTo>
                      <a:pt x="241" y="13"/>
                      <a:pt x="244" y="16"/>
                      <a:pt x="248" y="19"/>
                    </a:cubicBezTo>
                    <a:cubicBezTo>
                      <a:pt x="253" y="23"/>
                      <a:pt x="259" y="26"/>
                      <a:pt x="265" y="29"/>
                    </a:cubicBezTo>
                    <a:cubicBezTo>
                      <a:pt x="274" y="33"/>
                      <a:pt x="279" y="40"/>
                      <a:pt x="280" y="49"/>
                    </a:cubicBezTo>
                    <a:cubicBezTo>
                      <a:pt x="280" y="55"/>
                      <a:pt x="280" y="60"/>
                      <a:pt x="278" y="66"/>
                    </a:cubicBezTo>
                    <a:cubicBezTo>
                      <a:pt x="277" y="68"/>
                      <a:pt x="275" y="70"/>
                      <a:pt x="273" y="72"/>
                    </a:cubicBezTo>
                    <a:cubicBezTo>
                      <a:pt x="271" y="74"/>
                      <a:pt x="270" y="75"/>
                      <a:pt x="270" y="77"/>
                    </a:cubicBezTo>
                    <a:cubicBezTo>
                      <a:pt x="271" y="104"/>
                      <a:pt x="271" y="131"/>
                      <a:pt x="271" y="158"/>
                    </a:cubicBezTo>
                    <a:cubicBezTo>
                      <a:pt x="272" y="165"/>
                      <a:pt x="272" y="172"/>
                      <a:pt x="273" y="179"/>
                    </a:cubicBezTo>
                    <a:cubicBezTo>
                      <a:pt x="274" y="183"/>
                      <a:pt x="275" y="184"/>
                      <a:pt x="278" y="182"/>
                    </a:cubicBezTo>
                    <a:cubicBezTo>
                      <a:pt x="291" y="176"/>
                      <a:pt x="303" y="170"/>
                      <a:pt x="313" y="160"/>
                    </a:cubicBezTo>
                    <a:cubicBezTo>
                      <a:pt x="317" y="155"/>
                      <a:pt x="321" y="150"/>
                      <a:pt x="325" y="144"/>
                    </a:cubicBezTo>
                    <a:cubicBezTo>
                      <a:pt x="330" y="138"/>
                      <a:pt x="335" y="132"/>
                      <a:pt x="341" y="128"/>
                    </a:cubicBezTo>
                    <a:cubicBezTo>
                      <a:pt x="350" y="122"/>
                      <a:pt x="359" y="120"/>
                      <a:pt x="369" y="122"/>
                    </a:cubicBezTo>
                    <a:cubicBezTo>
                      <a:pt x="379" y="124"/>
                      <a:pt x="383" y="131"/>
                      <a:pt x="380" y="141"/>
                    </a:cubicBezTo>
                    <a:cubicBezTo>
                      <a:pt x="379" y="146"/>
                      <a:pt x="376" y="151"/>
                      <a:pt x="372" y="154"/>
                    </a:cubicBezTo>
                    <a:cubicBezTo>
                      <a:pt x="367" y="160"/>
                      <a:pt x="361" y="165"/>
                      <a:pt x="355" y="169"/>
                    </a:cubicBezTo>
                    <a:cubicBezTo>
                      <a:pt x="341" y="178"/>
                      <a:pt x="328" y="189"/>
                      <a:pt x="314" y="199"/>
                    </a:cubicBezTo>
                    <a:cubicBezTo>
                      <a:pt x="301" y="209"/>
                      <a:pt x="289" y="219"/>
                      <a:pt x="275" y="229"/>
                    </a:cubicBezTo>
                    <a:cubicBezTo>
                      <a:pt x="272" y="232"/>
                      <a:pt x="271" y="234"/>
                      <a:pt x="271" y="238"/>
                    </a:cubicBezTo>
                    <a:cubicBezTo>
                      <a:pt x="267" y="263"/>
                      <a:pt x="262" y="287"/>
                      <a:pt x="254" y="310"/>
                    </a:cubicBezTo>
                    <a:cubicBezTo>
                      <a:pt x="253" y="314"/>
                      <a:pt x="251" y="317"/>
                      <a:pt x="250" y="320"/>
                    </a:cubicBezTo>
                    <a:cubicBezTo>
                      <a:pt x="249" y="322"/>
                      <a:pt x="249" y="324"/>
                      <a:pt x="247" y="325"/>
                    </a:cubicBezTo>
                    <a:cubicBezTo>
                      <a:pt x="226" y="349"/>
                      <a:pt x="202" y="371"/>
                      <a:pt x="173" y="386"/>
                    </a:cubicBezTo>
                    <a:cubicBezTo>
                      <a:pt x="149" y="400"/>
                      <a:pt x="123" y="408"/>
                      <a:pt x="95" y="410"/>
                    </a:cubicBezTo>
                    <a:cubicBezTo>
                      <a:pt x="93" y="410"/>
                      <a:pt x="90" y="411"/>
                      <a:pt x="88" y="411"/>
                    </a:cubicBezTo>
                    <a:cubicBezTo>
                      <a:pt x="87" y="411"/>
                      <a:pt x="85" y="411"/>
                      <a:pt x="83" y="4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0" name="Freeform 11">
                <a:extLst>
                  <a:ext uri="{FF2B5EF4-FFF2-40B4-BE49-F238E27FC236}">
                    <a16:creationId xmlns:a16="http://schemas.microsoft.com/office/drawing/2014/main" id="{3039E95C-D1CC-46F7-9248-92AECF3DF875}"/>
                  </a:ext>
                </a:extLst>
              </p:cNvPr>
              <p:cNvSpPr>
                <a:spLocks noEditPoints="1"/>
              </p:cNvSpPr>
              <p:nvPr/>
            </p:nvSpPr>
            <p:spPr bwMode="auto">
              <a:xfrm>
                <a:off x="4606634" y="2270052"/>
                <a:ext cx="551054" cy="1278318"/>
              </a:xfrm>
              <a:custGeom>
                <a:avLst/>
                <a:gdLst>
                  <a:gd name="T0" fmla="*/ 127 w 193"/>
                  <a:gd name="T1" fmla="*/ 371 h 449"/>
                  <a:gd name="T2" fmla="*/ 63 w 193"/>
                  <a:gd name="T3" fmla="*/ 417 h 449"/>
                  <a:gd name="T4" fmla="*/ 47 w 193"/>
                  <a:gd name="T5" fmla="*/ 433 h 449"/>
                  <a:gd name="T6" fmla="*/ 7 w 193"/>
                  <a:gd name="T7" fmla="*/ 434 h 449"/>
                  <a:gd name="T8" fmla="*/ 1 w 193"/>
                  <a:gd name="T9" fmla="*/ 383 h 449"/>
                  <a:gd name="T10" fmla="*/ 33 w 193"/>
                  <a:gd name="T11" fmla="*/ 331 h 449"/>
                  <a:gd name="T12" fmla="*/ 49 w 193"/>
                  <a:gd name="T13" fmla="*/ 286 h 449"/>
                  <a:gd name="T14" fmla="*/ 50 w 193"/>
                  <a:gd name="T15" fmla="*/ 233 h 449"/>
                  <a:gd name="T16" fmla="*/ 38 w 193"/>
                  <a:gd name="T17" fmla="*/ 207 h 449"/>
                  <a:gd name="T18" fmla="*/ 54 w 193"/>
                  <a:gd name="T19" fmla="*/ 201 h 449"/>
                  <a:gd name="T20" fmla="*/ 75 w 193"/>
                  <a:gd name="T21" fmla="*/ 209 h 449"/>
                  <a:gd name="T22" fmla="*/ 107 w 193"/>
                  <a:gd name="T23" fmla="*/ 223 h 449"/>
                  <a:gd name="T24" fmla="*/ 126 w 193"/>
                  <a:gd name="T25" fmla="*/ 233 h 449"/>
                  <a:gd name="T26" fmla="*/ 133 w 193"/>
                  <a:gd name="T27" fmla="*/ 231 h 449"/>
                  <a:gd name="T28" fmla="*/ 135 w 193"/>
                  <a:gd name="T29" fmla="*/ 200 h 449"/>
                  <a:gd name="T30" fmla="*/ 133 w 193"/>
                  <a:gd name="T31" fmla="*/ 99 h 449"/>
                  <a:gd name="T32" fmla="*/ 105 w 193"/>
                  <a:gd name="T33" fmla="*/ 55 h 449"/>
                  <a:gd name="T34" fmla="*/ 77 w 193"/>
                  <a:gd name="T35" fmla="*/ 9 h 449"/>
                  <a:gd name="T36" fmla="*/ 95 w 193"/>
                  <a:gd name="T37" fmla="*/ 6 h 449"/>
                  <a:gd name="T38" fmla="*/ 165 w 193"/>
                  <a:gd name="T39" fmla="*/ 52 h 449"/>
                  <a:gd name="T40" fmla="*/ 189 w 193"/>
                  <a:gd name="T41" fmla="*/ 83 h 449"/>
                  <a:gd name="T42" fmla="*/ 189 w 193"/>
                  <a:gd name="T43" fmla="*/ 292 h 449"/>
                  <a:gd name="T44" fmla="*/ 165 w 193"/>
                  <a:gd name="T45" fmla="*/ 409 h 449"/>
                  <a:gd name="T46" fmla="*/ 145 w 193"/>
                  <a:gd name="T47" fmla="*/ 428 h 449"/>
                  <a:gd name="T48" fmla="*/ 134 w 193"/>
                  <a:gd name="T49" fmla="*/ 415 h 449"/>
                  <a:gd name="T50" fmla="*/ 131 w 193"/>
                  <a:gd name="T51" fmla="*/ 367 h 449"/>
                  <a:gd name="T52" fmla="*/ 124 w 193"/>
                  <a:gd name="T53" fmla="*/ 264 h 449"/>
                  <a:gd name="T54" fmla="*/ 102 w 193"/>
                  <a:gd name="T55" fmla="*/ 280 h 449"/>
                  <a:gd name="T56" fmla="*/ 81 w 193"/>
                  <a:gd name="T57" fmla="*/ 296 h 449"/>
                  <a:gd name="T58" fmla="*/ 59 w 193"/>
                  <a:gd name="T59" fmla="*/ 331 h 449"/>
                  <a:gd name="T60" fmla="*/ 31 w 193"/>
                  <a:gd name="T61" fmla="*/ 373 h 449"/>
                  <a:gd name="T62" fmla="*/ 46 w 193"/>
                  <a:gd name="T63" fmla="*/ 382 h 449"/>
                  <a:gd name="T64" fmla="*/ 78 w 193"/>
                  <a:gd name="T65" fmla="*/ 363 h 449"/>
                  <a:gd name="T66" fmla="*/ 114 w 193"/>
                  <a:gd name="T67" fmla="*/ 346 h 449"/>
                  <a:gd name="T68" fmla="*/ 133 w 193"/>
                  <a:gd name="T69" fmla="*/ 325 h 449"/>
                  <a:gd name="T70" fmla="*/ 132 w 193"/>
                  <a:gd name="T71" fmla="*/ 255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3" h="449">
                    <a:moveTo>
                      <a:pt x="131" y="367"/>
                    </a:moveTo>
                    <a:cubicBezTo>
                      <a:pt x="129" y="369"/>
                      <a:pt x="128" y="370"/>
                      <a:pt x="127" y="371"/>
                    </a:cubicBezTo>
                    <a:cubicBezTo>
                      <a:pt x="112" y="385"/>
                      <a:pt x="97" y="397"/>
                      <a:pt x="80" y="408"/>
                    </a:cubicBezTo>
                    <a:cubicBezTo>
                      <a:pt x="74" y="411"/>
                      <a:pt x="69" y="414"/>
                      <a:pt x="63" y="417"/>
                    </a:cubicBezTo>
                    <a:cubicBezTo>
                      <a:pt x="61" y="419"/>
                      <a:pt x="59" y="420"/>
                      <a:pt x="57" y="422"/>
                    </a:cubicBezTo>
                    <a:cubicBezTo>
                      <a:pt x="54" y="426"/>
                      <a:pt x="50" y="430"/>
                      <a:pt x="47" y="433"/>
                    </a:cubicBezTo>
                    <a:cubicBezTo>
                      <a:pt x="44" y="436"/>
                      <a:pt x="41" y="439"/>
                      <a:pt x="38" y="441"/>
                    </a:cubicBezTo>
                    <a:cubicBezTo>
                      <a:pt x="27" y="449"/>
                      <a:pt x="13" y="446"/>
                      <a:pt x="7" y="434"/>
                    </a:cubicBezTo>
                    <a:cubicBezTo>
                      <a:pt x="4" y="428"/>
                      <a:pt x="2" y="421"/>
                      <a:pt x="1" y="415"/>
                    </a:cubicBezTo>
                    <a:cubicBezTo>
                      <a:pt x="0" y="404"/>
                      <a:pt x="0" y="394"/>
                      <a:pt x="1" y="383"/>
                    </a:cubicBezTo>
                    <a:cubicBezTo>
                      <a:pt x="2" y="379"/>
                      <a:pt x="3" y="374"/>
                      <a:pt x="7" y="372"/>
                    </a:cubicBezTo>
                    <a:cubicBezTo>
                      <a:pt x="20" y="361"/>
                      <a:pt x="28" y="346"/>
                      <a:pt x="33" y="331"/>
                    </a:cubicBezTo>
                    <a:cubicBezTo>
                      <a:pt x="36" y="325"/>
                      <a:pt x="37" y="319"/>
                      <a:pt x="39" y="313"/>
                    </a:cubicBezTo>
                    <a:cubicBezTo>
                      <a:pt x="42" y="304"/>
                      <a:pt x="45" y="294"/>
                      <a:pt x="49" y="286"/>
                    </a:cubicBezTo>
                    <a:cubicBezTo>
                      <a:pt x="56" y="272"/>
                      <a:pt x="56" y="258"/>
                      <a:pt x="53" y="244"/>
                    </a:cubicBezTo>
                    <a:cubicBezTo>
                      <a:pt x="52" y="240"/>
                      <a:pt x="51" y="237"/>
                      <a:pt x="50" y="233"/>
                    </a:cubicBezTo>
                    <a:cubicBezTo>
                      <a:pt x="49" y="229"/>
                      <a:pt x="47" y="225"/>
                      <a:pt x="44" y="221"/>
                    </a:cubicBezTo>
                    <a:cubicBezTo>
                      <a:pt x="42" y="217"/>
                      <a:pt x="39" y="212"/>
                      <a:pt x="38" y="207"/>
                    </a:cubicBezTo>
                    <a:cubicBezTo>
                      <a:pt x="36" y="202"/>
                      <a:pt x="38" y="199"/>
                      <a:pt x="44" y="199"/>
                    </a:cubicBezTo>
                    <a:cubicBezTo>
                      <a:pt x="48" y="199"/>
                      <a:pt x="51" y="199"/>
                      <a:pt x="54" y="201"/>
                    </a:cubicBezTo>
                    <a:cubicBezTo>
                      <a:pt x="55" y="202"/>
                      <a:pt x="56" y="203"/>
                      <a:pt x="57" y="203"/>
                    </a:cubicBezTo>
                    <a:cubicBezTo>
                      <a:pt x="62" y="208"/>
                      <a:pt x="68" y="209"/>
                      <a:pt x="75" y="209"/>
                    </a:cubicBezTo>
                    <a:cubicBezTo>
                      <a:pt x="83" y="209"/>
                      <a:pt x="90" y="212"/>
                      <a:pt x="96" y="218"/>
                    </a:cubicBezTo>
                    <a:cubicBezTo>
                      <a:pt x="99" y="221"/>
                      <a:pt x="103" y="223"/>
                      <a:pt x="107" y="223"/>
                    </a:cubicBezTo>
                    <a:cubicBezTo>
                      <a:pt x="110" y="223"/>
                      <a:pt x="112" y="224"/>
                      <a:pt x="115" y="225"/>
                    </a:cubicBezTo>
                    <a:cubicBezTo>
                      <a:pt x="120" y="226"/>
                      <a:pt x="124" y="229"/>
                      <a:pt x="126" y="233"/>
                    </a:cubicBezTo>
                    <a:cubicBezTo>
                      <a:pt x="126" y="234"/>
                      <a:pt x="127" y="235"/>
                      <a:pt x="128" y="236"/>
                    </a:cubicBezTo>
                    <a:cubicBezTo>
                      <a:pt x="131" y="236"/>
                      <a:pt x="132" y="234"/>
                      <a:pt x="133" y="231"/>
                    </a:cubicBezTo>
                    <a:cubicBezTo>
                      <a:pt x="134" y="229"/>
                      <a:pt x="134" y="227"/>
                      <a:pt x="134" y="225"/>
                    </a:cubicBezTo>
                    <a:cubicBezTo>
                      <a:pt x="134" y="217"/>
                      <a:pt x="134" y="208"/>
                      <a:pt x="135" y="200"/>
                    </a:cubicBezTo>
                    <a:cubicBezTo>
                      <a:pt x="137" y="176"/>
                      <a:pt x="139" y="151"/>
                      <a:pt x="137" y="127"/>
                    </a:cubicBezTo>
                    <a:cubicBezTo>
                      <a:pt x="137" y="118"/>
                      <a:pt x="135" y="109"/>
                      <a:pt x="133" y="99"/>
                    </a:cubicBezTo>
                    <a:cubicBezTo>
                      <a:pt x="132" y="90"/>
                      <a:pt x="127" y="81"/>
                      <a:pt x="121" y="74"/>
                    </a:cubicBezTo>
                    <a:cubicBezTo>
                      <a:pt x="116" y="67"/>
                      <a:pt x="111" y="61"/>
                      <a:pt x="105" y="55"/>
                    </a:cubicBezTo>
                    <a:cubicBezTo>
                      <a:pt x="98" y="46"/>
                      <a:pt x="90" y="36"/>
                      <a:pt x="83" y="27"/>
                    </a:cubicBezTo>
                    <a:cubicBezTo>
                      <a:pt x="79" y="22"/>
                      <a:pt x="77" y="15"/>
                      <a:pt x="77" y="9"/>
                    </a:cubicBezTo>
                    <a:cubicBezTo>
                      <a:pt x="77" y="3"/>
                      <a:pt x="80" y="0"/>
                      <a:pt x="86" y="2"/>
                    </a:cubicBezTo>
                    <a:cubicBezTo>
                      <a:pt x="89" y="2"/>
                      <a:pt x="92" y="4"/>
                      <a:pt x="95" y="6"/>
                    </a:cubicBezTo>
                    <a:cubicBezTo>
                      <a:pt x="105" y="15"/>
                      <a:pt x="116" y="22"/>
                      <a:pt x="128" y="28"/>
                    </a:cubicBezTo>
                    <a:cubicBezTo>
                      <a:pt x="141" y="35"/>
                      <a:pt x="154" y="43"/>
                      <a:pt x="165" y="52"/>
                    </a:cubicBezTo>
                    <a:cubicBezTo>
                      <a:pt x="172" y="58"/>
                      <a:pt x="179" y="64"/>
                      <a:pt x="184" y="72"/>
                    </a:cubicBezTo>
                    <a:cubicBezTo>
                      <a:pt x="186" y="75"/>
                      <a:pt x="188" y="78"/>
                      <a:pt x="189" y="83"/>
                    </a:cubicBezTo>
                    <a:cubicBezTo>
                      <a:pt x="192" y="122"/>
                      <a:pt x="193" y="162"/>
                      <a:pt x="193" y="202"/>
                    </a:cubicBezTo>
                    <a:cubicBezTo>
                      <a:pt x="193" y="232"/>
                      <a:pt x="192" y="262"/>
                      <a:pt x="189" y="292"/>
                    </a:cubicBezTo>
                    <a:cubicBezTo>
                      <a:pt x="186" y="321"/>
                      <a:pt x="183" y="350"/>
                      <a:pt x="176" y="378"/>
                    </a:cubicBezTo>
                    <a:cubicBezTo>
                      <a:pt x="173" y="388"/>
                      <a:pt x="170" y="399"/>
                      <a:pt x="165" y="409"/>
                    </a:cubicBezTo>
                    <a:cubicBezTo>
                      <a:pt x="162" y="414"/>
                      <a:pt x="159" y="419"/>
                      <a:pt x="155" y="423"/>
                    </a:cubicBezTo>
                    <a:cubicBezTo>
                      <a:pt x="152" y="426"/>
                      <a:pt x="149" y="428"/>
                      <a:pt x="145" y="428"/>
                    </a:cubicBezTo>
                    <a:cubicBezTo>
                      <a:pt x="140" y="429"/>
                      <a:pt x="136" y="427"/>
                      <a:pt x="135" y="422"/>
                    </a:cubicBezTo>
                    <a:cubicBezTo>
                      <a:pt x="135" y="420"/>
                      <a:pt x="135" y="418"/>
                      <a:pt x="134" y="415"/>
                    </a:cubicBezTo>
                    <a:cubicBezTo>
                      <a:pt x="134" y="407"/>
                      <a:pt x="135" y="399"/>
                      <a:pt x="135" y="391"/>
                    </a:cubicBezTo>
                    <a:cubicBezTo>
                      <a:pt x="134" y="383"/>
                      <a:pt x="134" y="375"/>
                      <a:pt x="131" y="367"/>
                    </a:cubicBezTo>
                    <a:close/>
                    <a:moveTo>
                      <a:pt x="132" y="255"/>
                    </a:moveTo>
                    <a:cubicBezTo>
                      <a:pt x="127" y="257"/>
                      <a:pt x="125" y="260"/>
                      <a:pt x="124" y="264"/>
                    </a:cubicBezTo>
                    <a:cubicBezTo>
                      <a:pt x="123" y="267"/>
                      <a:pt x="122" y="271"/>
                      <a:pt x="119" y="273"/>
                    </a:cubicBezTo>
                    <a:cubicBezTo>
                      <a:pt x="114" y="277"/>
                      <a:pt x="108" y="280"/>
                      <a:pt x="102" y="280"/>
                    </a:cubicBezTo>
                    <a:cubicBezTo>
                      <a:pt x="97" y="280"/>
                      <a:pt x="94" y="282"/>
                      <a:pt x="91" y="285"/>
                    </a:cubicBezTo>
                    <a:cubicBezTo>
                      <a:pt x="87" y="289"/>
                      <a:pt x="84" y="292"/>
                      <a:pt x="81" y="296"/>
                    </a:cubicBezTo>
                    <a:cubicBezTo>
                      <a:pt x="78" y="299"/>
                      <a:pt x="76" y="302"/>
                      <a:pt x="75" y="305"/>
                    </a:cubicBezTo>
                    <a:cubicBezTo>
                      <a:pt x="71" y="315"/>
                      <a:pt x="66" y="323"/>
                      <a:pt x="59" y="331"/>
                    </a:cubicBezTo>
                    <a:cubicBezTo>
                      <a:pt x="54" y="337"/>
                      <a:pt x="50" y="343"/>
                      <a:pt x="45" y="349"/>
                    </a:cubicBezTo>
                    <a:cubicBezTo>
                      <a:pt x="39" y="356"/>
                      <a:pt x="34" y="364"/>
                      <a:pt x="31" y="373"/>
                    </a:cubicBezTo>
                    <a:cubicBezTo>
                      <a:pt x="29" y="377"/>
                      <a:pt x="29" y="379"/>
                      <a:pt x="34" y="381"/>
                    </a:cubicBezTo>
                    <a:cubicBezTo>
                      <a:pt x="38" y="382"/>
                      <a:pt x="42" y="383"/>
                      <a:pt x="46" y="382"/>
                    </a:cubicBezTo>
                    <a:cubicBezTo>
                      <a:pt x="53" y="381"/>
                      <a:pt x="59" y="378"/>
                      <a:pt x="64" y="374"/>
                    </a:cubicBezTo>
                    <a:cubicBezTo>
                      <a:pt x="69" y="371"/>
                      <a:pt x="73" y="367"/>
                      <a:pt x="78" y="363"/>
                    </a:cubicBezTo>
                    <a:cubicBezTo>
                      <a:pt x="81" y="361"/>
                      <a:pt x="83" y="359"/>
                      <a:pt x="87" y="358"/>
                    </a:cubicBezTo>
                    <a:cubicBezTo>
                      <a:pt x="97" y="356"/>
                      <a:pt x="106" y="351"/>
                      <a:pt x="114" y="346"/>
                    </a:cubicBezTo>
                    <a:cubicBezTo>
                      <a:pt x="119" y="343"/>
                      <a:pt x="123" y="340"/>
                      <a:pt x="127" y="338"/>
                    </a:cubicBezTo>
                    <a:cubicBezTo>
                      <a:pt x="131" y="335"/>
                      <a:pt x="133" y="331"/>
                      <a:pt x="133" y="325"/>
                    </a:cubicBezTo>
                    <a:cubicBezTo>
                      <a:pt x="132" y="304"/>
                      <a:pt x="132" y="282"/>
                      <a:pt x="132" y="260"/>
                    </a:cubicBezTo>
                    <a:cubicBezTo>
                      <a:pt x="132" y="259"/>
                      <a:pt x="132" y="257"/>
                      <a:pt x="132" y="25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1" name="Freeform 12">
                <a:extLst>
                  <a:ext uri="{FF2B5EF4-FFF2-40B4-BE49-F238E27FC236}">
                    <a16:creationId xmlns:a16="http://schemas.microsoft.com/office/drawing/2014/main" id="{D829A78B-B6EB-4549-B14A-40D05309B0CA}"/>
                  </a:ext>
                </a:extLst>
              </p:cNvPr>
              <p:cNvSpPr>
                <a:spLocks/>
              </p:cNvSpPr>
              <p:nvPr/>
            </p:nvSpPr>
            <p:spPr bwMode="auto">
              <a:xfrm>
                <a:off x="5375547" y="2443057"/>
                <a:ext cx="650372" cy="900269"/>
              </a:xfrm>
              <a:custGeom>
                <a:avLst/>
                <a:gdLst>
                  <a:gd name="T0" fmla="*/ 34 w 229"/>
                  <a:gd name="T1" fmla="*/ 0 h 316"/>
                  <a:gd name="T2" fmla="*/ 37 w 229"/>
                  <a:gd name="T3" fmla="*/ 2 h 316"/>
                  <a:gd name="T4" fmla="*/ 69 w 229"/>
                  <a:gd name="T5" fmla="*/ 32 h 316"/>
                  <a:gd name="T6" fmla="*/ 73 w 229"/>
                  <a:gd name="T7" fmla="*/ 38 h 316"/>
                  <a:gd name="T8" fmla="*/ 99 w 229"/>
                  <a:gd name="T9" fmla="*/ 117 h 316"/>
                  <a:gd name="T10" fmla="*/ 101 w 229"/>
                  <a:gd name="T11" fmla="*/ 128 h 316"/>
                  <a:gd name="T12" fmla="*/ 112 w 229"/>
                  <a:gd name="T13" fmla="*/ 132 h 316"/>
                  <a:gd name="T14" fmla="*/ 120 w 229"/>
                  <a:gd name="T15" fmla="*/ 127 h 316"/>
                  <a:gd name="T16" fmla="*/ 145 w 229"/>
                  <a:gd name="T17" fmla="*/ 109 h 316"/>
                  <a:gd name="T18" fmla="*/ 148 w 229"/>
                  <a:gd name="T19" fmla="*/ 103 h 316"/>
                  <a:gd name="T20" fmla="*/ 148 w 229"/>
                  <a:gd name="T21" fmla="*/ 80 h 316"/>
                  <a:gd name="T22" fmla="*/ 159 w 229"/>
                  <a:gd name="T23" fmla="*/ 69 h 316"/>
                  <a:gd name="T24" fmla="*/ 162 w 229"/>
                  <a:gd name="T25" fmla="*/ 71 h 316"/>
                  <a:gd name="T26" fmla="*/ 164 w 229"/>
                  <a:gd name="T27" fmla="*/ 75 h 316"/>
                  <a:gd name="T28" fmla="*/ 171 w 229"/>
                  <a:gd name="T29" fmla="*/ 86 h 316"/>
                  <a:gd name="T30" fmla="*/ 204 w 229"/>
                  <a:gd name="T31" fmla="*/ 104 h 316"/>
                  <a:gd name="T32" fmla="*/ 209 w 229"/>
                  <a:gd name="T33" fmla="*/ 112 h 316"/>
                  <a:gd name="T34" fmla="*/ 169 w 229"/>
                  <a:gd name="T35" fmla="*/ 170 h 316"/>
                  <a:gd name="T36" fmla="*/ 128 w 229"/>
                  <a:gd name="T37" fmla="*/ 175 h 316"/>
                  <a:gd name="T38" fmla="*/ 114 w 229"/>
                  <a:gd name="T39" fmla="*/ 190 h 316"/>
                  <a:gd name="T40" fmla="*/ 115 w 229"/>
                  <a:gd name="T41" fmla="*/ 196 h 316"/>
                  <a:gd name="T42" fmla="*/ 115 w 229"/>
                  <a:gd name="T43" fmla="*/ 219 h 316"/>
                  <a:gd name="T44" fmla="*/ 109 w 229"/>
                  <a:gd name="T45" fmla="*/ 226 h 316"/>
                  <a:gd name="T46" fmla="*/ 89 w 229"/>
                  <a:gd name="T47" fmla="*/ 246 h 316"/>
                  <a:gd name="T48" fmla="*/ 95 w 229"/>
                  <a:gd name="T49" fmla="*/ 260 h 316"/>
                  <a:gd name="T50" fmla="*/ 113 w 229"/>
                  <a:gd name="T51" fmla="*/ 259 h 316"/>
                  <a:gd name="T52" fmla="*/ 148 w 229"/>
                  <a:gd name="T53" fmla="*/ 248 h 316"/>
                  <a:gd name="T54" fmla="*/ 170 w 229"/>
                  <a:gd name="T55" fmla="*/ 243 h 316"/>
                  <a:gd name="T56" fmla="*/ 187 w 229"/>
                  <a:gd name="T57" fmla="*/ 237 h 316"/>
                  <a:gd name="T58" fmla="*/ 212 w 229"/>
                  <a:gd name="T59" fmla="*/ 229 h 316"/>
                  <a:gd name="T60" fmla="*/ 220 w 229"/>
                  <a:gd name="T61" fmla="*/ 229 h 316"/>
                  <a:gd name="T62" fmla="*/ 227 w 229"/>
                  <a:gd name="T63" fmla="*/ 241 h 316"/>
                  <a:gd name="T64" fmla="*/ 214 w 229"/>
                  <a:gd name="T65" fmla="*/ 267 h 316"/>
                  <a:gd name="T66" fmla="*/ 203 w 229"/>
                  <a:gd name="T67" fmla="*/ 277 h 316"/>
                  <a:gd name="T68" fmla="*/ 174 w 229"/>
                  <a:gd name="T69" fmla="*/ 289 h 316"/>
                  <a:gd name="T70" fmla="*/ 140 w 229"/>
                  <a:gd name="T71" fmla="*/ 298 h 316"/>
                  <a:gd name="T72" fmla="*/ 127 w 229"/>
                  <a:gd name="T73" fmla="*/ 298 h 316"/>
                  <a:gd name="T74" fmla="*/ 116 w 229"/>
                  <a:gd name="T75" fmla="*/ 301 h 316"/>
                  <a:gd name="T76" fmla="*/ 55 w 229"/>
                  <a:gd name="T77" fmla="*/ 304 h 316"/>
                  <a:gd name="T78" fmla="*/ 44 w 229"/>
                  <a:gd name="T79" fmla="*/ 292 h 316"/>
                  <a:gd name="T80" fmla="*/ 27 w 229"/>
                  <a:gd name="T81" fmla="*/ 257 h 316"/>
                  <a:gd name="T82" fmla="*/ 25 w 229"/>
                  <a:gd name="T83" fmla="*/ 252 h 316"/>
                  <a:gd name="T84" fmla="*/ 18 w 229"/>
                  <a:gd name="T85" fmla="*/ 217 h 316"/>
                  <a:gd name="T86" fmla="*/ 18 w 229"/>
                  <a:gd name="T87" fmla="*/ 210 h 316"/>
                  <a:gd name="T88" fmla="*/ 1 w 229"/>
                  <a:gd name="T89" fmla="*/ 140 h 316"/>
                  <a:gd name="T90" fmla="*/ 0 w 229"/>
                  <a:gd name="T91" fmla="*/ 134 h 316"/>
                  <a:gd name="T92" fmla="*/ 18 w 229"/>
                  <a:gd name="T93" fmla="*/ 50 h 316"/>
                  <a:gd name="T94" fmla="*/ 32 w 229"/>
                  <a:gd name="T95" fmla="*/ 4 h 316"/>
                  <a:gd name="T96" fmla="*/ 34 w 229"/>
                  <a:gd name="T97" fmla="*/ 0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9" h="316">
                    <a:moveTo>
                      <a:pt x="34" y="0"/>
                    </a:moveTo>
                    <a:cubicBezTo>
                      <a:pt x="35" y="1"/>
                      <a:pt x="36" y="2"/>
                      <a:pt x="37" y="2"/>
                    </a:cubicBezTo>
                    <a:cubicBezTo>
                      <a:pt x="48" y="12"/>
                      <a:pt x="58" y="22"/>
                      <a:pt x="69" y="32"/>
                    </a:cubicBezTo>
                    <a:cubicBezTo>
                      <a:pt x="71" y="34"/>
                      <a:pt x="72" y="36"/>
                      <a:pt x="73" y="38"/>
                    </a:cubicBezTo>
                    <a:cubicBezTo>
                      <a:pt x="86" y="63"/>
                      <a:pt x="94" y="89"/>
                      <a:pt x="99" y="117"/>
                    </a:cubicBezTo>
                    <a:cubicBezTo>
                      <a:pt x="99" y="120"/>
                      <a:pt x="100" y="124"/>
                      <a:pt x="101" y="128"/>
                    </a:cubicBezTo>
                    <a:cubicBezTo>
                      <a:pt x="103" y="133"/>
                      <a:pt x="107" y="134"/>
                      <a:pt x="112" y="132"/>
                    </a:cubicBezTo>
                    <a:cubicBezTo>
                      <a:pt x="115" y="130"/>
                      <a:pt x="117" y="129"/>
                      <a:pt x="120" y="127"/>
                    </a:cubicBezTo>
                    <a:cubicBezTo>
                      <a:pt x="128" y="121"/>
                      <a:pt x="136" y="115"/>
                      <a:pt x="145" y="109"/>
                    </a:cubicBezTo>
                    <a:cubicBezTo>
                      <a:pt x="147" y="108"/>
                      <a:pt x="148" y="106"/>
                      <a:pt x="148" y="103"/>
                    </a:cubicBezTo>
                    <a:cubicBezTo>
                      <a:pt x="148" y="95"/>
                      <a:pt x="148" y="88"/>
                      <a:pt x="148" y="80"/>
                    </a:cubicBezTo>
                    <a:cubicBezTo>
                      <a:pt x="148" y="75"/>
                      <a:pt x="153" y="69"/>
                      <a:pt x="159" y="69"/>
                    </a:cubicBezTo>
                    <a:cubicBezTo>
                      <a:pt x="160" y="69"/>
                      <a:pt x="162" y="70"/>
                      <a:pt x="162" y="71"/>
                    </a:cubicBezTo>
                    <a:cubicBezTo>
                      <a:pt x="163" y="72"/>
                      <a:pt x="164" y="73"/>
                      <a:pt x="164" y="75"/>
                    </a:cubicBezTo>
                    <a:cubicBezTo>
                      <a:pt x="164" y="79"/>
                      <a:pt x="167" y="83"/>
                      <a:pt x="171" y="86"/>
                    </a:cubicBezTo>
                    <a:cubicBezTo>
                      <a:pt x="181" y="94"/>
                      <a:pt x="192" y="100"/>
                      <a:pt x="204" y="104"/>
                    </a:cubicBezTo>
                    <a:cubicBezTo>
                      <a:pt x="208" y="106"/>
                      <a:pt x="209" y="108"/>
                      <a:pt x="209" y="112"/>
                    </a:cubicBezTo>
                    <a:cubicBezTo>
                      <a:pt x="210" y="140"/>
                      <a:pt x="196" y="160"/>
                      <a:pt x="169" y="170"/>
                    </a:cubicBezTo>
                    <a:cubicBezTo>
                      <a:pt x="156" y="175"/>
                      <a:pt x="142" y="177"/>
                      <a:pt x="128" y="175"/>
                    </a:cubicBezTo>
                    <a:cubicBezTo>
                      <a:pt x="119" y="173"/>
                      <a:pt x="112" y="182"/>
                      <a:pt x="114" y="190"/>
                    </a:cubicBezTo>
                    <a:cubicBezTo>
                      <a:pt x="114" y="192"/>
                      <a:pt x="115" y="194"/>
                      <a:pt x="115" y="196"/>
                    </a:cubicBezTo>
                    <a:cubicBezTo>
                      <a:pt x="118" y="203"/>
                      <a:pt x="118" y="211"/>
                      <a:pt x="115" y="219"/>
                    </a:cubicBezTo>
                    <a:cubicBezTo>
                      <a:pt x="114" y="222"/>
                      <a:pt x="112" y="224"/>
                      <a:pt x="109" y="226"/>
                    </a:cubicBezTo>
                    <a:cubicBezTo>
                      <a:pt x="101" y="231"/>
                      <a:pt x="95" y="238"/>
                      <a:pt x="89" y="246"/>
                    </a:cubicBezTo>
                    <a:cubicBezTo>
                      <a:pt x="84" y="254"/>
                      <a:pt x="85" y="258"/>
                      <a:pt x="95" y="260"/>
                    </a:cubicBezTo>
                    <a:cubicBezTo>
                      <a:pt x="101" y="261"/>
                      <a:pt x="107" y="261"/>
                      <a:pt x="113" y="259"/>
                    </a:cubicBezTo>
                    <a:cubicBezTo>
                      <a:pt x="125" y="256"/>
                      <a:pt x="137" y="252"/>
                      <a:pt x="148" y="248"/>
                    </a:cubicBezTo>
                    <a:cubicBezTo>
                      <a:pt x="155" y="245"/>
                      <a:pt x="162" y="243"/>
                      <a:pt x="170" y="243"/>
                    </a:cubicBezTo>
                    <a:cubicBezTo>
                      <a:pt x="176" y="242"/>
                      <a:pt x="182" y="240"/>
                      <a:pt x="187" y="237"/>
                    </a:cubicBezTo>
                    <a:cubicBezTo>
                      <a:pt x="195" y="234"/>
                      <a:pt x="203" y="230"/>
                      <a:pt x="212" y="229"/>
                    </a:cubicBezTo>
                    <a:cubicBezTo>
                      <a:pt x="214" y="229"/>
                      <a:pt x="217" y="229"/>
                      <a:pt x="220" y="229"/>
                    </a:cubicBezTo>
                    <a:cubicBezTo>
                      <a:pt x="226" y="230"/>
                      <a:pt x="229" y="236"/>
                      <a:pt x="227" y="241"/>
                    </a:cubicBezTo>
                    <a:cubicBezTo>
                      <a:pt x="223" y="250"/>
                      <a:pt x="218" y="259"/>
                      <a:pt x="214" y="267"/>
                    </a:cubicBezTo>
                    <a:cubicBezTo>
                      <a:pt x="211" y="271"/>
                      <a:pt x="207" y="274"/>
                      <a:pt x="203" y="277"/>
                    </a:cubicBezTo>
                    <a:cubicBezTo>
                      <a:pt x="194" y="282"/>
                      <a:pt x="184" y="286"/>
                      <a:pt x="174" y="289"/>
                    </a:cubicBezTo>
                    <a:cubicBezTo>
                      <a:pt x="163" y="292"/>
                      <a:pt x="151" y="295"/>
                      <a:pt x="140" y="298"/>
                    </a:cubicBezTo>
                    <a:cubicBezTo>
                      <a:pt x="136" y="299"/>
                      <a:pt x="131" y="298"/>
                      <a:pt x="127" y="298"/>
                    </a:cubicBezTo>
                    <a:cubicBezTo>
                      <a:pt x="122" y="298"/>
                      <a:pt x="119" y="299"/>
                      <a:pt x="116" y="301"/>
                    </a:cubicBezTo>
                    <a:cubicBezTo>
                      <a:pt x="97" y="315"/>
                      <a:pt x="74" y="316"/>
                      <a:pt x="55" y="304"/>
                    </a:cubicBezTo>
                    <a:cubicBezTo>
                      <a:pt x="51" y="301"/>
                      <a:pt x="47" y="297"/>
                      <a:pt x="44" y="292"/>
                    </a:cubicBezTo>
                    <a:cubicBezTo>
                      <a:pt x="37" y="281"/>
                      <a:pt x="32" y="269"/>
                      <a:pt x="27" y="257"/>
                    </a:cubicBezTo>
                    <a:cubicBezTo>
                      <a:pt x="26" y="255"/>
                      <a:pt x="26" y="254"/>
                      <a:pt x="25" y="252"/>
                    </a:cubicBezTo>
                    <a:cubicBezTo>
                      <a:pt x="20" y="241"/>
                      <a:pt x="17" y="230"/>
                      <a:pt x="18" y="217"/>
                    </a:cubicBezTo>
                    <a:cubicBezTo>
                      <a:pt x="19" y="215"/>
                      <a:pt x="18" y="213"/>
                      <a:pt x="18" y="210"/>
                    </a:cubicBezTo>
                    <a:cubicBezTo>
                      <a:pt x="12" y="187"/>
                      <a:pt x="6" y="163"/>
                      <a:pt x="1" y="140"/>
                    </a:cubicBezTo>
                    <a:cubicBezTo>
                      <a:pt x="0" y="138"/>
                      <a:pt x="0" y="136"/>
                      <a:pt x="0" y="134"/>
                    </a:cubicBezTo>
                    <a:cubicBezTo>
                      <a:pt x="6" y="106"/>
                      <a:pt x="12" y="78"/>
                      <a:pt x="18" y="50"/>
                    </a:cubicBezTo>
                    <a:cubicBezTo>
                      <a:pt x="22" y="35"/>
                      <a:pt x="26" y="19"/>
                      <a:pt x="32" y="4"/>
                    </a:cubicBezTo>
                    <a:cubicBezTo>
                      <a:pt x="33" y="2"/>
                      <a:pt x="33" y="1"/>
                      <a:pt x="3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2" name="Freeform 13">
                <a:extLst>
                  <a:ext uri="{FF2B5EF4-FFF2-40B4-BE49-F238E27FC236}">
                    <a16:creationId xmlns:a16="http://schemas.microsoft.com/office/drawing/2014/main" id="{E842F311-7DA4-44B7-A236-43EEB282428F}"/>
                  </a:ext>
                </a:extLst>
              </p:cNvPr>
              <p:cNvSpPr>
                <a:spLocks/>
              </p:cNvSpPr>
              <p:nvPr/>
            </p:nvSpPr>
            <p:spPr bwMode="auto">
              <a:xfrm>
                <a:off x="6355912" y="2792272"/>
                <a:ext cx="772117" cy="855416"/>
              </a:xfrm>
              <a:custGeom>
                <a:avLst/>
                <a:gdLst>
                  <a:gd name="T0" fmla="*/ 194 w 271"/>
                  <a:gd name="T1" fmla="*/ 98 h 300"/>
                  <a:gd name="T2" fmla="*/ 236 w 271"/>
                  <a:gd name="T3" fmla="*/ 96 h 300"/>
                  <a:gd name="T4" fmla="*/ 237 w 271"/>
                  <a:gd name="T5" fmla="*/ 111 h 300"/>
                  <a:gd name="T6" fmla="*/ 175 w 271"/>
                  <a:gd name="T7" fmla="*/ 150 h 300"/>
                  <a:gd name="T8" fmla="*/ 169 w 271"/>
                  <a:gd name="T9" fmla="*/ 195 h 300"/>
                  <a:gd name="T10" fmla="*/ 177 w 271"/>
                  <a:gd name="T11" fmla="*/ 299 h 300"/>
                  <a:gd name="T12" fmla="*/ 159 w 271"/>
                  <a:gd name="T13" fmla="*/ 285 h 300"/>
                  <a:gd name="T14" fmla="*/ 150 w 271"/>
                  <a:gd name="T15" fmla="*/ 266 h 300"/>
                  <a:gd name="T16" fmla="*/ 133 w 271"/>
                  <a:gd name="T17" fmla="*/ 260 h 300"/>
                  <a:gd name="T18" fmla="*/ 132 w 271"/>
                  <a:gd name="T19" fmla="*/ 243 h 300"/>
                  <a:gd name="T20" fmla="*/ 149 w 271"/>
                  <a:gd name="T21" fmla="*/ 232 h 300"/>
                  <a:gd name="T22" fmla="*/ 139 w 271"/>
                  <a:gd name="T23" fmla="*/ 197 h 300"/>
                  <a:gd name="T24" fmla="*/ 117 w 271"/>
                  <a:gd name="T25" fmla="*/ 216 h 300"/>
                  <a:gd name="T26" fmla="*/ 101 w 271"/>
                  <a:gd name="T27" fmla="*/ 235 h 300"/>
                  <a:gd name="T28" fmla="*/ 26 w 271"/>
                  <a:gd name="T29" fmla="*/ 293 h 300"/>
                  <a:gd name="T30" fmla="*/ 0 w 271"/>
                  <a:gd name="T31" fmla="*/ 243 h 300"/>
                  <a:gd name="T32" fmla="*/ 9 w 271"/>
                  <a:gd name="T33" fmla="*/ 237 h 300"/>
                  <a:gd name="T34" fmla="*/ 32 w 271"/>
                  <a:gd name="T35" fmla="*/ 234 h 300"/>
                  <a:gd name="T36" fmla="*/ 59 w 271"/>
                  <a:gd name="T37" fmla="*/ 219 h 300"/>
                  <a:gd name="T38" fmla="*/ 116 w 271"/>
                  <a:gd name="T39" fmla="*/ 185 h 300"/>
                  <a:gd name="T40" fmla="*/ 145 w 271"/>
                  <a:gd name="T41" fmla="*/ 155 h 300"/>
                  <a:gd name="T42" fmla="*/ 133 w 271"/>
                  <a:gd name="T43" fmla="*/ 142 h 300"/>
                  <a:gd name="T44" fmla="*/ 145 w 271"/>
                  <a:gd name="T45" fmla="*/ 112 h 300"/>
                  <a:gd name="T46" fmla="*/ 143 w 271"/>
                  <a:gd name="T47" fmla="*/ 104 h 300"/>
                  <a:gd name="T48" fmla="*/ 124 w 271"/>
                  <a:gd name="T49" fmla="*/ 108 h 300"/>
                  <a:gd name="T50" fmla="*/ 121 w 271"/>
                  <a:gd name="T51" fmla="*/ 140 h 300"/>
                  <a:gd name="T52" fmla="*/ 87 w 271"/>
                  <a:gd name="T53" fmla="*/ 188 h 300"/>
                  <a:gd name="T54" fmla="*/ 73 w 271"/>
                  <a:gd name="T55" fmla="*/ 176 h 300"/>
                  <a:gd name="T56" fmla="*/ 67 w 271"/>
                  <a:gd name="T57" fmla="*/ 159 h 300"/>
                  <a:gd name="T58" fmla="*/ 66 w 271"/>
                  <a:gd name="T59" fmla="*/ 63 h 300"/>
                  <a:gd name="T60" fmla="*/ 72 w 271"/>
                  <a:gd name="T61" fmla="*/ 47 h 300"/>
                  <a:gd name="T62" fmla="*/ 88 w 271"/>
                  <a:gd name="T63" fmla="*/ 55 h 300"/>
                  <a:gd name="T64" fmla="*/ 109 w 271"/>
                  <a:gd name="T65" fmla="*/ 63 h 300"/>
                  <a:gd name="T66" fmla="*/ 160 w 271"/>
                  <a:gd name="T67" fmla="*/ 28 h 300"/>
                  <a:gd name="T68" fmla="*/ 187 w 271"/>
                  <a:gd name="T69" fmla="*/ 16 h 300"/>
                  <a:gd name="T70" fmla="*/ 258 w 271"/>
                  <a:gd name="T71" fmla="*/ 4 h 300"/>
                  <a:gd name="T72" fmla="*/ 271 w 271"/>
                  <a:gd name="T73" fmla="*/ 16 h 300"/>
                  <a:gd name="T74" fmla="*/ 248 w 271"/>
                  <a:gd name="T75" fmla="*/ 37 h 300"/>
                  <a:gd name="T76" fmla="*/ 215 w 271"/>
                  <a:gd name="T77" fmla="*/ 67 h 300"/>
                  <a:gd name="T78" fmla="*/ 186 w 271"/>
                  <a:gd name="T79" fmla="*/ 95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71" h="300">
                    <a:moveTo>
                      <a:pt x="185" y="102"/>
                    </a:moveTo>
                    <a:cubicBezTo>
                      <a:pt x="188" y="101"/>
                      <a:pt x="191" y="99"/>
                      <a:pt x="194" y="98"/>
                    </a:cubicBezTo>
                    <a:cubicBezTo>
                      <a:pt x="200" y="94"/>
                      <a:pt x="206" y="91"/>
                      <a:pt x="213" y="90"/>
                    </a:cubicBezTo>
                    <a:cubicBezTo>
                      <a:pt x="221" y="89"/>
                      <a:pt x="229" y="92"/>
                      <a:pt x="236" y="96"/>
                    </a:cubicBezTo>
                    <a:cubicBezTo>
                      <a:pt x="237" y="97"/>
                      <a:pt x="238" y="98"/>
                      <a:pt x="239" y="99"/>
                    </a:cubicBezTo>
                    <a:cubicBezTo>
                      <a:pt x="242" y="103"/>
                      <a:pt x="242" y="108"/>
                      <a:pt x="237" y="111"/>
                    </a:cubicBezTo>
                    <a:cubicBezTo>
                      <a:pt x="220" y="127"/>
                      <a:pt x="200" y="139"/>
                      <a:pt x="179" y="148"/>
                    </a:cubicBezTo>
                    <a:cubicBezTo>
                      <a:pt x="178" y="149"/>
                      <a:pt x="176" y="149"/>
                      <a:pt x="175" y="150"/>
                    </a:cubicBezTo>
                    <a:cubicBezTo>
                      <a:pt x="167" y="153"/>
                      <a:pt x="164" y="159"/>
                      <a:pt x="163" y="168"/>
                    </a:cubicBezTo>
                    <a:cubicBezTo>
                      <a:pt x="163" y="177"/>
                      <a:pt x="165" y="187"/>
                      <a:pt x="169" y="195"/>
                    </a:cubicBezTo>
                    <a:cubicBezTo>
                      <a:pt x="182" y="226"/>
                      <a:pt x="186" y="259"/>
                      <a:pt x="185" y="292"/>
                    </a:cubicBezTo>
                    <a:cubicBezTo>
                      <a:pt x="185" y="298"/>
                      <a:pt x="183" y="300"/>
                      <a:pt x="177" y="299"/>
                    </a:cubicBezTo>
                    <a:cubicBezTo>
                      <a:pt x="171" y="299"/>
                      <a:pt x="165" y="297"/>
                      <a:pt x="161" y="292"/>
                    </a:cubicBezTo>
                    <a:cubicBezTo>
                      <a:pt x="159" y="290"/>
                      <a:pt x="159" y="287"/>
                      <a:pt x="159" y="285"/>
                    </a:cubicBezTo>
                    <a:cubicBezTo>
                      <a:pt x="159" y="284"/>
                      <a:pt x="159" y="282"/>
                      <a:pt x="159" y="281"/>
                    </a:cubicBezTo>
                    <a:cubicBezTo>
                      <a:pt x="159" y="274"/>
                      <a:pt x="156" y="269"/>
                      <a:pt x="150" y="266"/>
                    </a:cubicBezTo>
                    <a:cubicBezTo>
                      <a:pt x="146" y="263"/>
                      <a:pt x="141" y="262"/>
                      <a:pt x="136" y="260"/>
                    </a:cubicBezTo>
                    <a:cubicBezTo>
                      <a:pt x="135" y="260"/>
                      <a:pt x="134" y="260"/>
                      <a:pt x="133" y="260"/>
                    </a:cubicBezTo>
                    <a:cubicBezTo>
                      <a:pt x="129" y="258"/>
                      <a:pt x="126" y="255"/>
                      <a:pt x="126" y="252"/>
                    </a:cubicBezTo>
                    <a:cubicBezTo>
                      <a:pt x="125" y="248"/>
                      <a:pt x="128" y="244"/>
                      <a:pt x="132" y="243"/>
                    </a:cubicBezTo>
                    <a:cubicBezTo>
                      <a:pt x="134" y="242"/>
                      <a:pt x="136" y="242"/>
                      <a:pt x="138" y="242"/>
                    </a:cubicBezTo>
                    <a:cubicBezTo>
                      <a:pt x="144" y="241"/>
                      <a:pt x="147" y="238"/>
                      <a:pt x="149" y="232"/>
                    </a:cubicBezTo>
                    <a:cubicBezTo>
                      <a:pt x="153" y="220"/>
                      <a:pt x="151" y="208"/>
                      <a:pt x="144" y="197"/>
                    </a:cubicBezTo>
                    <a:cubicBezTo>
                      <a:pt x="142" y="195"/>
                      <a:pt x="141" y="195"/>
                      <a:pt x="139" y="197"/>
                    </a:cubicBezTo>
                    <a:cubicBezTo>
                      <a:pt x="138" y="197"/>
                      <a:pt x="137" y="198"/>
                      <a:pt x="136" y="199"/>
                    </a:cubicBezTo>
                    <a:cubicBezTo>
                      <a:pt x="129" y="205"/>
                      <a:pt x="123" y="210"/>
                      <a:pt x="117" y="216"/>
                    </a:cubicBezTo>
                    <a:cubicBezTo>
                      <a:pt x="112" y="220"/>
                      <a:pt x="108" y="225"/>
                      <a:pt x="105" y="231"/>
                    </a:cubicBezTo>
                    <a:cubicBezTo>
                      <a:pt x="104" y="232"/>
                      <a:pt x="103" y="233"/>
                      <a:pt x="101" y="235"/>
                    </a:cubicBezTo>
                    <a:cubicBezTo>
                      <a:pt x="84" y="253"/>
                      <a:pt x="66" y="270"/>
                      <a:pt x="48" y="288"/>
                    </a:cubicBezTo>
                    <a:cubicBezTo>
                      <a:pt x="41" y="296"/>
                      <a:pt x="35" y="297"/>
                      <a:pt x="26" y="293"/>
                    </a:cubicBezTo>
                    <a:cubicBezTo>
                      <a:pt x="20" y="291"/>
                      <a:pt x="16" y="287"/>
                      <a:pt x="13" y="282"/>
                    </a:cubicBezTo>
                    <a:cubicBezTo>
                      <a:pt x="4" y="271"/>
                      <a:pt x="1" y="257"/>
                      <a:pt x="0" y="243"/>
                    </a:cubicBezTo>
                    <a:cubicBezTo>
                      <a:pt x="0" y="240"/>
                      <a:pt x="1" y="239"/>
                      <a:pt x="3" y="239"/>
                    </a:cubicBezTo>
                    <a:cubicBezTo>
                      <a:pt x="5" y="238"/>
                      <a:pt x="7" y="237"/>
                      <a:pt x="9" y="237"/>
                    </a:cubicBezTo>
                    <a:cubicBezTo>
                      <a:pt x="13" y="235"/>
                      <a:pt x="16" y="235"/>
                      <a:pt x="20" y="237"/>
                    </a:cubicBezTo>
                    <a:cubicBezTo>
                      <a:pt x="24" y="239"/>
                      <a:pt x="28" y="238"/>
                      <a:pt x="32" y="234"/>
                    </a:cubicBezTo>
                    <a:cubicBezTo>
                      <a:pt x="34" y="233"/>
                      <a:pt x="37" y="231"/>
                      <a:pt x="39" y="230"/>
                    </a:cubicBezTo>
                    <a:cubicBezTo>
                      <a:pt x="46" y="226"/>
                      <a:pt x="52" y="222"/>
                      <a:pt x="59" y="219"/>
                    </a:cubicBezTo>
                    <a:cubicBezTo>
                      <a:pt x="60" y="218"/>
                      <a:pt x="62" y="217"/>
                      <a:pt x="63" y="216"/>
                    </a:cubicBezTo>
                    <a:cubicBezTo>
                      <a:pt x="81" y="206"/>
                      <a:pt x="98" y="195"/>
                      <a:pt x="116" y="185"/>
                    </a:cubicBezTo>
                    <a:cubicBezTo>
                      <a:pt x="122" y="181"/>
                      <a:pt x="128" y="177"/>
                      <a:pt x="134" y="172"/>
                    </a:cubicBezTo>
                    <a:cubicBezTo>
                      <a:pt x="139" y="168"/>
                      <a:pt x="143" y="163"/>
                      <a:pt x="145" y="155"/>
                    </a:cubicBezTo>
                    <a:cubicBezTo>
                      <a:pt x="143" y="155"/>
                      <a:pt x="142" y="154"/>
                      <a:pt x="140" y="154"/>
                    </a:cubicBezTo>
                    <a:cubicBezTo>
                      <a:pt x="134" y="152"/>
                      <a:pt x="132" y="148"/>
                      <a:pt x="133" y="142"/>
                    </a:cubicBezTo>
                    <a:cubicBezTo>
                      <a:pt x="134" y="140"/>
                      <a:pt x="135" y="137"/>
                      <a:pt x="136" y="135"/>
                    </a:cubicBezTo>
                    <a:cubicBezTo>
                      <a:pt x="139" y="127"/>
                      <a:pt x="142" y="119"/>
                      <a:pt x="145" y="112"/>
                    </a:cubicBezTo>
                    <a:cubicBezTo>
                      <a:pt x="145" y="111"/>
                      <a:pt x="146" y="110"/>
                      <a:pt x="146" y="109"/>
                    </a:cubicBezTo>
                    <a:cubicBezTo>
                      <a:pt x="147" y="105"/>
                      <a:pt x="146" y="104"/>
                      <a:pt x="143" y="104"/>
                    </a:cubicBezTo>
                    <a:cubicBezTo>
                      <a:pt x="140" y="104"/>
                      <a:pt x="138" y="104"/>
                      <a:pt x="135" y="105"/>
                    </a:cubicBezTo>
                    <a:cubicBezTo>
                      <a:pt x="132" y="106"/>
                      <a:pt x="128" y="107"/>
                      <a:pt x="124" y="108"/>
                    </a:cubicBezTo>
                    <a:cubicBezTo>
                      <a:pt x="122" y="109"/>
                      <a:pt x="121" y="111"/>
                      <a:pt x="121" y="113"/>
                    </a:cubicBezTo>
                    <a:cubicBezTo>
                      <a:pt x="121" y="122"/>
                      <a:pt x="121" y="131"/>
                      <a:pt x="121" y="140"/>
                    </a:cubicBezTo>
                    <a:cubicBezTo>
                      <a:pt x="121" y="142"/>
                      <a:pt x="120" y="144"/>
                      <a:pt x="119" y="146"/>
                    </a:cubicBezTo>
                    <a:cubicBezTo>
                      <a:pt x="108" y="160"/>
                      <a:pt x="98" y="174"/>
                      <a:pt x="87" y="188"/>
                    </a:cubicBezTo>
                    <a:cubicBezTo>
                      <a:pt x="87" y="189"/>
                      <a:pt x="86" y="189"/>
                      <a:pt x="86" y="190"/>
                    </a:cubicBezTo>
                    <a:cubicBezTo>
                      <a:pt x="81" y="185"/>
                      <a:pt x="77" y="181"/>
                      <a:pt x="73" y="176"/>
                    </a:cubicBezTo>
                    <a:cubicBezTo>
                      <a:pt x="70" y="173"/>
                      <a:pt x="69" y="170"/>
                      <a:pt x="69" y="166"/>
                    </a:cubicBezTo>
                    <a:cubicBezTo>
                      <a:pt x="68" y="164"/>
                      <a:pt x="68" y="161"/>
                      <a:pt x="67" y="159"/>
                    </a:cubicBezTo>
                    <a:cubicBezTo>
                      <a:pt x="58" y="138"/>
                      <a:pt x="57" y="117"/>
                      <a:pt x="63" y="95"/>
                    </a:cubicBezTo>
                    <a:cubicBezTo>
                      <a:pt x="67" y="84"/>
                      <a:pt x="67" y="74"/>
                      <a:pt x="66" y="63"/>
                    </a:cubicBezTo>
                    <a:cubicBezTo>
                      <a:pt x="66" y="60"/>
                      <a:pt x="66" y="57"/>
                      <a:pt x="66" y="54"/>
                    </a:cubicBezTo>
                    <a:cubicBezTo>
                      <a:pt x="66" y="50"/>
                      <a:pt x="68" y="47"/>
                      <a:pt x="72" y="47"/>
                    </a:cubicBezTo>
                    <a:cubicBezTo>
                      <a:pt x="75" y="46"/>
                      <a:pt x="78" y="47"/>
                      <a:pt x="80" y="48"/>
                    </a:cubicBezTo>
                    <a:cubicBezTo>
                      <a:pt x="83" y="50"/>
                      <a:pt x="85" y="52"/>
                      <a:pt x="88" y="55"/>
                    </a:cubicBezTo>
                    <a:cubicBezTo>
                      <a:pt x="90" y="57"/>
                      <a:pt x="91" y="59"/>
                      <a:pt x="93" y="61"/>
                    </a:cubicBezTo>
                    <a:cubicBezTo>
                      <a:pt x="99" y="66"/>
                      <a:pt x="103" y="67"/>
                      <a:pt x="109" y="63"/>
                    </a:cubicBezTo>
                    <a:cubicBezTo>
                      <a:pt x="117" y="58"/>
                      <a:pt x="125" y="53"/>
                      <a:pt x="133" y="48"/>
                    </a:cubicBezTo>
                    <a:cubicBezTo>
                      <a:pt x="142" y="41"/>
                      <a:pt x="151" y="35"/>
                      <a:pt x="160" y="28"/>
                    </a:cubicBezTo>
                    <a:cubicBezTo>
                      <a:pt x="163" y="25"/>
                      <a:pt x="167" y="24"/>
                      <a:pt x="171" y="23"/>
                    </a:cubicBezTo>
                    <a:cubicBezTo>
                      <a:pt x="177" y="23"/>
                      <a:pt x="182" y="20"/>
                      <a:pt x="187" y="16"/>
                    </a:cubicBezTo>
                    <a:cubicBezTo>
                      <a:pt x="196" y="6"/>
                      <a:pt x="208" y="2"/>
                      <a:pt x="221" y="1"/>
                    </a:cubicBezTo>
                    <a:cubicBezTo>
                      <a:pt x="233" y="0"/>
                      <a:pt x="246" y="0"/>
                      <a:pt x="258" y="4"/>
                    </a:cubicBezTo>
                    <a:cubicBezTo>
                      <a:pt x="261" y="5"/>
                      <a:pt x="264" y="7"/>
                      <a:pt x="267" y="9"/>
                    </a:cubicBezTo>
                    <a:cubicBezTo>
                      <a:pt x="270" y="10"/>
                      <a:pt x="271" y="13"/>
                      <a:pt x="271" y="16"/>
                    </a:cubicBezTo>
                    <a:cubicBezTo>
                      <a:pt x="271" y="18"/>
                      <a:pt x="271" y="19"/>
                      <a:pt x="269" y="21"/>
                    </a:cubicBezTo>
                    <a:cubicBezTo>
                      <a:pt x="262" y="26"/>
                      <a:pt x="255" y="31"/>
                      <a:pt x="248" y="37"/>
                    </a:cubicBezTo>
                    <a:cubicBezTo>
                      <a:pt x="240" y="43"/>
                      <a:pt x="232" y="50"/>
                      <a:pt x="226" y="58"/>
                    </a:cubicBezTo>
                    <a:cubicBezTo>
                      <a:pt x="223" y="62"/>
                      <a:pt x="219" y="65"/>
                      <a:pt x="215" y="67"/>
                    </a:cubicBezTo>
                    <a:cubicBezTo>
                      <a:pt x="213" y="68"/>
                      <a:pt x="212" y="69"/>
                      <a:pt x="211" y="70"/>
                    </a:cubicBezTo>
                    <a:cubicBezTo>
                      <a:pt x="202" y="79"/>
                      <a:pt x="194" y="87"/>
                      <a:pt x="186" y="95"/>
                    </a:cubicBezTo>
                    <a:cubicBezTo>
                      <a:pt x="184" y="97"/>
                      <a:pt x="183" y="99"/>
                      <a:pt x="185" y="10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3" name="Freeform 14">
                <a:extLst>
                  <a:ext uri="{FF2B5EF4-FFF2-40B4-BE49-F238E27FC236}">
                    <a16:creationId xmlns:a16="http://schemas.microsoft.com/office/drawing/2014/main" id="{170B97E9-7C5C-402F-9D53-9AA87182C27F}"/>
                  </a:ext>
                </a:extLst>
              </p:cNvPr>
              <p:cNvSpPr>
                <a:spLocks/>
              </p:cNvSpPr>
              <p:nvPr/>
            </p:nvSpPr>
            <p:spPr bwMode="auto">
              <a:xfrm>
                <a:off x="9143222" y="3099837"/>
                <a:ext cx="797747" cy="506201"/>
              </a:xfrm>
              <a:custGeom>
                <a:avLst/>
                <a:gdLst>
                  <a:gd name="T0" fmla="*/ 16 w 280"/>
                  <a:gd name="T1" fmla="*/ 133 h 178"/>
                  <a:gd name="T2" fmla="*/ 14 w 280"/>
                  <a:gd name="T3" fmla="*/ 124 h 178"/>
                  <a:gd name="T4" fmla="*/ 2 w 280"/>
                  <a:gd name="T5" fmla="*/ 103 h 178"/>
                  <a:gd name="T6" fmla="*/ 6 w 280"/>
                  <a:gd name="T7" fmla="*/ 81 h 178"/>
                  <a:gd name="T8" fmla="*/ 16 w 280"/>
                  <a:gd name="T9" fmla="*/ 77 h 178"/>
                  <a:gd name="T10" fmla="*/ 22 w 280"/>
                  <a:gd name="T11" fmla="*/ 77 h 178"/>
                  <a:gd name="T12" fmla="*/ 40 w 280"/>
                  <a:gd name="T13" fmla="*/ 71 h 178"/>
                  <a:gd name="T14" fmla="*/ 54 w 280"/>
                  <a:gd name="T15" fmla="*/ 64 h 178"/>
                  <a:gd name="T16" fmla="*/ 63 w 280"/>
                  <a:gd name="T17" fmla="*/ 61 h 178"/>
                  <a:gd name="T18" fmla="*/ 144 w 280"/>
                  <a:gd name="T19" fmla="*/ 25 h 178"/>
                  <a:gd name="T20" fmla="*/ 169 w 280"/>
                  <a:gd name="T21" fmla="*/ 16 h 178"/>
                  <a:gd name="T22" fmla="*/ 186 w 280"/>
                  <a:gd name="T23" fmla="*/ 13 h 178"/>
                  <a:gd name="T24" fmla="*/ 209 w 280"/>
                  <a:gd name="T25" fmla="*/ 9 h 178"/>
                  <a:gd name="T26" fmla="*/ 224 w 280"/>
                  <a:gd name="T27" fmla="*/ 3 h 178"/>
                  <a:gd name="T28" fmla="*/ 233 w 280"/>
                  <a:gd name="T29" fmla="*/ 0 h 178"/>
                  <a:gd name="T30" fmla="*/ 265 w 280"/>
                  <a:gd name="T31" fmla="*/ 5 h 178"/>
                  <a:gd name="T32" fmla="*/ 274 w 280"/>
                  <a:gd name="T33" fmla="*/ 29 h 178"/>
                  <a:gd name="T34" fmla="*/ 256 w 280"/>
                  <a:gd name="T35" fmla="*/ 50 h 178"/>
                  <a:gd name="T36" fmla="*/ 245 w 280"/>
                  <a:gd name="T37" fmla="*/ 53 h 178"/>
                  <a:gd name="T38" fmla="*/ 220 w 280"/>
                  <a:gd name="T39" fmla="*/ 56 h 178"/>
                  <a:gd name="T40" fmla="*/ 213 w 280"/>
                  <a:gd name="T41" fmla="*/ 58 h 178"/>
                  <a:gd name="T42" fmla="*/ 208 w 280"/>
                  <a:gd name="T43" fmla="*/ 67 h 178"/>
                  <a:gd name="T44" fmla="*/ 210 w 280"/>
                  <a:gd name="T45" fmla="*/ 76 h 178"/>
                  <a:gd name="T46" fmla="*/ 218 w 280"/>
                  <a:gd name="T47" fmla="*/ 92 h 178"/>
                  <a:gd name="T48" fmla="*/ 224 w 280"/>
                  <a:gd name="T49" fmla="*/ 115 h 178"/>
                  <a:gd name="T50" fmla="*/ 220 w 280"/>
                  <a:gd name="T51" fmla="*/ 146 h 178"/>
                  <a:gd name="T52" fmla="*/ 197 w 280"/>
                  <a:gd name="T53" fmla="*/ 163 h 178"/>
                  <a:gd name="T54" fmla="*/ 189 w 280"/>
                  <a:gd name="T55" fmla="*/ 163 h 178"/>
                  <a:gd name="T56" fmla="*/ 181 w 280"/>
                  <a:gd name="T57" fmla="*/ 167 h 178"/>
                  <a:gd name="T58" fmla="*/ 178 w 280"/>
                  <a:gd name="T59" fmla="*/ 170 h 178"/>
                  <a:gd name="T60" fmla="*/ 156 w 280"/>
                  <a:gd name="T61" fmla="*/ 175 h 178"/>
                  <a:gd name="T62" fmla="*/ 140 w 280"/>
                  <a:gd name="T63" fmla="*/ 166 h 178"/>
                  <a:gd name="T64" fmla="*/ 126 w 280"/>
                  <a:gd name="T65" fmla="*/ 162 h 178"/>
                  <a:gd name="T66" fmla="*/ 119 w 280"/>
                  <a:gd name="T67" fmla="*/ 160 h 178"/>
                  <a:gd name="T68" fmla="*/ 113 w 280"/>
                  <a:gd name="T69" fmla="*/ 150 h 178"/>
                  <a:gd name="T70" fmla="*/ 115 w 280"/>
                  <a:gd name="T71" fmla="*/ 147 h 178"/>
                  <a:gd name="T72" fmla="*/ 122 w 280"/>
                  <a:gd name="T73" fmla="*/ 147 h 178"/>
                  <a:gd name="T74" fmla="*/ 166 w 280"/>
                  <a:gd name="T75" fmla="*/ 141 h 178"/>
                  <a:gd name="T76" fmla="*/ 185 w 280"/>
                  <a:gd name="T77" fmla="*/ 129 h 178"/>
                  <a:gd name="T78" fmla="*/ 188 w 280"/>
                  <a:gd name="T79" fmla="*/ 120 h 178"/>
                  <a:gd name="T80" fmla="*/ 185 w 280"/>
                  <a:gd name="T81" fmla="*/ 92 h 178"/>
                  <a:gd name="T82" fmla="*/ 184 w 280"/>
                  <a:gd name="T83" fmla="*/ 77 h 178"/>
                  <a:gd name="T84" fmla="*/ 179 w 280"/>
                  <a:gd name="T85" fmla="*/ 71 h 178"/>
                  <a:gd name="T86" fmla="*/ 163 w 280"/>
                  <a:gd name="T87" fmla="*/ 75 h 178"/>
                  <a:gd name="T88" fmla="*/ 158 w 280"/>
                  <a:gd name="T89" fmla="*/ 79 h 178"/>
                  <a:gd name="T90" fmla="*/ 145 w 280"/>
                  <a:gd name="T91" fmla="*/ 82 h 178"/>
                  <a:gd name="T92" fmla="*/ 116 w 280"/>
                  <a:gd name="T93" fmla="*/ 91 h 178"/>
                  <a:gd name="T94" fmla="*/ 80 w 280"/>
                  <a:gd name="T95" fmla="*/ 118 h 178"/>
                  <a:gd name="T96" fmla="*/ 52 w 280"/>
                  <a:gd name="T97" fmla="*/ 135 h 178"/>
                  <a:gd name="T98" fmla="*/ 22 w 280"/>
                  <a:gd name="T99" fmla="*/ 136 h 178"/>
                  <a:gd name="T100" fmla="*/ 18 w 280"/>
                  <a:gd name="T101" fmla="*/ 134 h 178"/>
                  <a:gd name="T102" fmla="*/ 16 w 280"/>
                  <a:gd name="T103" fmla="*/ 133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0" h="178">
                    <a:moveTo>
                      <a:pt x="16" y="133"/>
                    </a:moveTo>
                    <a:cubicBezTo>
                      <a:pt x="18" y="129"/>
                      <a:pt x="16" y="127"/>
                      <a:pt x="14" y="124"/>
                    </a:cubicBezTo>
                    <a:cubicBezTo>
                      <a:pt x="9" y="118"/>
                      <a:pt x="5" y="111"/>
                      <a:pt x="2" y="103"/>
                    </a:cubicBezTo>
                    <a:cubicBezTo>
                      <a:pt x="0" y="95"/>
                      <a:pt x="1" y="88"/>
                      <a:pt x="6" y="81"/>
                    </a:cubicBezTo>
                    <a:cubicBezTo>
                      <a:pt x="9" y="78"/>
                      <a:pt x="12" y="76"/>
                      <a:pt x="16" y="77"/>
                    </a:cubicBezTo>
                    <a:cubicBezTo>
                      <a:pt x="18" y="77"/>
                      <a:pt x="20" y="76"/>
                      <a:pt x="22" y="77"/>
                    </a:cubicBezTo>
                    <a:cubicBezTo>
                      <a:pt x="29" y="79"/>
                      <a:pt x="36" y="76"/>
                      <a:pt x="40" y="71"/>
                    </a:cubicBezTo>
                    <a:cubicBezTo>
                      <a:pt x="44" y="67"/>
                      <a:pt x="49" y="65"/>
                      <a:pt x="54" y="64"/>
                    </a:cubicBezTo>
                    <a:cubicBezTo>
                      <a:pt x="57" y="64"/>
                      <a:pt x="60" y="62"/>
                      <a:pt x="63" y="61"/>
                    </a:cubicBezTo>
                    <a:cubicBezTo>
                      <a:pt x="89" y="47"/>
                      <a:pt x="116" y="35"/>
                      <a:pt x="144" y="25"/>
                    </a:cubicBezTo>
                    <a:cubicBezTo>
                      <a:pt x="152" y="22"/>
                      <a:pt x="161" y="19"/>
                      <a:pt x="169" y="16"/>
                    </a:cubicBezTo>
                    <a:cubicBezTo>
                      <a:pt x="174" y="14"/>
                      <a:pt x="180" y="14"/>
                      <a:pt x="186" y="13"/>
                    </a:cubicBezTo>
                    <a:cubicBezTo>
                      <a:pt x="194" y="12"/>
                      <a:pt x="201" y="11"/>
                      <a:pt x="209" y="9"/>
                    </a:cubicBezTo>
                    <a:cubicBezTo>
                      <a:pt x="214" y="8"/>
                      <a:pt x="219" y="5"/>
                      <a:pt x="224" y="3"/>
                    </a:cubicBezTo>
                    <a:cubicBezTo>
                      <a:pt x="227" y="1"/>
                      <a:pt x="230" y="0"/>
                      <a:pt x="233" y="0"/>
                    </a:cubicBezTo>
                    <a:cubicBezTo>
                      <a:pt x="244" y="0"/>
                      <a:pt x="255" y="1"/>
                      <a:pt x="265" y="5"/>
                    </a:cubicBezTo>
                    <a:cubicBezTo>
                      <a:pt x="276" y="9"/>
                      <a:pt x="280" y="19"/>
                      <a:pt x="274" y="29"/>
                    </a:cubicBezTo>
                    <a:cubicBezTo>
                      <a:pt x="270" y="38"/>
                      <a:pt x="263" y="45"/>
                      <a:pt x="256" y="50"/>
                    </a:cubicBezTo>
                    <a:cubicBezTo>
                      <a:pt x="252" y="53"/>
                      <a:pt x="249" y="53"/>
                      <a:pt x="245" y="53"/>
                    </a:cubicBezTo>
                    <a:cubicBezTo>
                      <a:pt x="236" y="54"/>
                      <a:pt x="228" y="55"/>
                      <a:pt x="220" y="56"/>
                    </a:cubicBezTo>
                    <a:cubicBezTo>
                      <a:pt x="218" y="57"/>
                      <a:pt x="215" y="57"/>
                      <a:pt x="213" y="58"/>
                    </a:cubicBezTo>
                    <a:cubicBezTo>
                      <a:pt x="209" y="60"/>
                      <a:pt x="208" y="63"/>
                      <a:pt x="208" y="67"/>
                    </a:cubicBezTo>
                    <a:cubicBezTo>
                      <a:pt x="208" y="70"/>
                      <a:pt x="209" y="73"/>
                      <a:pt x="210" y="76"/>
                    </a:cubicBezTo>
                    <a:cubicBezTo>
                      <a:pt x="213" y="82"/>
                      <a:pt x="215" y="87"/>
                      <a:pt x="218" y="92"/>
                    </a:cubicBezTo>
                    <a:cubicBezTo>
                      <a:pt x="221" y="100"/>
                      <a:pt x="224" y="107"/>
                      <a:pt x="224" y="115"/>
                    </a:cubicBezTo>
                    <a:cubicBezTo>
                      <a:pt x="224" y="126"/>
                      <a:pt x="223" y="136"/>
                      <a:pt x="220" y="146"/>
                    </a:cubicBezTo>
                    <a:cubicBezTo>
                      <a:pt x="216" y="157"/>
                      <a:pt x="209" y="162"/>
                      <a:pt x="197" y="163"/>
                    </a:cubicBezTo>
                    <a:cubicBezTo>
                      <a:pt x="194" y="163"/>
                      <a:pt x="192" y="163"/>
                      <a:pt x="189" y="163"/>
                    </a:cubicBezTo>
                    <a:cubicBezTo>
                      <a:pt x="186" y="163"/>
                      <a:pt x="183" y="163"/>
                      <a:pt x="181" y="167"/>
                    </a:cubicBezTo>
                    <a:cubicBezTo>
                      <a:pt x="180" y="168"/>
                      <a:pt x="179" y="169"/>
                      <a:pt x="178" y="170"/>
                    </a:cubicBezTo>
                    <a:cubicBezTo>
                      <a:pt x="171" y="176"/>
                      <a:pt x="164" y="178"/>
                      <a:pt x="156" y="175"/>
                    </a:cubicBezTo>
                    <a:cubicBezTo>
                      <a:pt x="151" y="172"/>
                      <a:pt x="145" y="169"/>
                      <a:pt x="140" y="166"/>
                    </a:cubicBezTo>
                    <a:cubicBezTo>
                      <a:pt x="136" y="163"/>
                      <a:pt x="132" y="162"/>
                      <a:pt x="126" y="162"/>
                    </a:cubicBezTo>
                    <a:cubicBezTo>
                      <a:pt x="124" y="162"/>
                      <a:pt x="121" y="163"/>
                      <a:pt x="119" y="160"/>
                    </a:cubicBezTo>
                    <a:cubicBezTo>
                      <a:pt x="116" y="157"/>
                      <a:pt x="114" y="154"/>
                      <a:pt x="113" y="150"/>
                    </a:cubicBezTo>
                    <a:cubicBezTo>
                      <a:pt x="112" y="148"/>
                      <a:pt x="113" y="147"/>
                      <a:pt x="115" y="147"/>
                    </a:cubicBezTo>
                    <a:cubicBezTo>
                      <a:pt x="117" y="147"/>
                      <a:pt x="120" y="147"/>
                      <a:pt x="122" y="147"/>
                    </a:cubicBezTo>
                    <a:cubicBezTo>
                      <a:pt x="137" y="148"/>
                      <a:pt x="152" y="146"/>
                      <a:pt x="166" y="141"/>
                    </a:cubicBezTo>
                    <a:cubicBezTo>
                      <a:pt x="173" y="138"/>
                      <a:pt x="179" y="134"/>
                      <a:pt x="185" y="129"/>
                    </a:cubicBezTo>
                    <a:cubicBezTo>
                      <a:pt x="188" y="126"/>
                      <a:pt x="189" y="123"/>
                      <a:pt x="188" y="120"/>
                    </a:cubicBezTo>
                    <a:cubicBezTo>
                      <a:pt x="187" y="111"/>
                      <a:pt x="186" y="102"/>
                      <a:pt x="185" y="92"/>
                    </a:cubicBezTo>
                    <a:cubicBezTo>
                      <a:pt x="184" y="87"/>
                      <a:pt x="184" y="82"/>
                      <a:pt x="184" y="77"/>
                    </a:cubicBezTo>
                    <a:cubicBezTo>
                      <a:pt x="184" y="73"/>
                      <a:pt x="183" y="71"/>
                      <a:pt x="179" y="71"/>
                    </a:cubicBezTo>
                    <a:cubicBezTo>
                      <a:pt x="173" y="70"/>
                      <a:pt x="168" y="70"/>
                      <a:pt x="163" y="75"/>
                    </a:cubicBezTo>
                    <a:cubicBezTo>
                      <a:pt x="162" y="76"/>
                      <a:pt x="160" y="77"/>
                      <a:pt x="158" y="79"/>
                    </a:cubicBezTo>
                    <a:cubicBezTo>
                      <a:pt x="154" y="81"/>
                      <a:pt x="150" y="83"/>
                      <a:pt x="145" y="82"/>
                    </a:cubicBezTo>
                    <a:cubicBezTo>
                      <a:pt x="134" y="82"/>
                      <a:pt x="124" y="85"/>
                      <a:pt x="116" y="91"/>
                    </a:cubicBezTo>
                    <a:cubicBezTo>
                      <a:pt x="104" y="100"/>
                      <a:pt x="92" y="109"/>
                      <a:pt x="80" y="118"/>
                    </a:cubicBezTo>
                    <a:cubicBezTo>
                      <a:pt x="71" y="124"/>
                      <a:pt x="62" y="131"/>
                      <a:pt x="52" y="135"/>
                    </a:cubicBezTo>
                    <a:cubicBezTo>
                      <a:pt x="42" y="139"/>
                      <a:pt x="32" y="140"/>
                      <a:pt x="22" y="136"/>
                    </a:cubicBezTo>
                    <a:cubicBezTo>
                      <a:pt x="20" y="136"/>
                      <a:pt x="19" y="135"/>
                      <a:pt x="18" y="134"/>
                    </a:cubicBezTo>
                    <a:cubicBezTo>
                      <a:pt x="17" y="134"/>
                      <a:pt x="17" y="134"/>
                      <a:pt x="16" y="1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4" name="Freeform 15">
                <a:extLst>
                  <a:ext uri="{FF2B5EF4-FFF2-40B4-BE49-F238E27FC236}">
                    <a16:creationId xmlns:a16="http://schemas.microsoft.com/office/drawing/2014/main" id="{8F85E7F0-D6E4-48F0-A113-2A9E57A84215}"/>
                  </a:ext>
                </a:extLst>
              </p:cNvPr>
              <p:cNvSpPr>
                <a:spLocks/>
              </p:cNvSpPr>
              <p:nvPr/>
            </p:nvSpPr>
            <p:spPr bwMode="auto">
              <a:xfrm>
                <a:off x="6548140" y="2449465"/>
                <a:ext cx="605519" cy="323584"/>
              </a:xfrm>
              <a:custGeom>
                <a:avLst/>
                <a:gdLst>
                  <a:gd name="T0" fmla="*/ 197 w 212"/>
                  <a:gd name="T1" fmla="*/ 0 h 114"/>
                  <a:gd name="T2" fmla="*/ 205 w 212"/>
                  <a:gd name="T3" fmla="*/ 0 h 114"/>
                  <a:gd name="T4" fmla="*/ 211 w 212"/>
                  <a:gd name="T5" fmla="*/ 9 h 114"/>
                  <a:gd name="T6" fmla="*/ 191 w 212"/>
                  <a:gd name="T7" fmla="*/ 29 h 114"/>
                  <a:gd name="T8" fmla="*/ 187 w 212"/>
                  <a:gd name="T9" fmla="*/ 29 h 114"/>
                  <a:gd name="T10" fmla="*/ 174 w 212"/>
                  <a:gd name="T11" fmla="*/ 33 h 114"/>
                  <a:gd name="T12" fmla="*/ 132 w 212"/>
                  <a:gd name="T13" fmla="*/ 67 h 114"/>
                  <a:gd name="T14" fmla="*/ 109 w 212"/>
                  <a:gd name="T15" fmla="*/ 91 h 114"/>
                  <a:gd name="T16" fmla="*/ 71 w 212"/>
                  <a:gd name="T17" fmla="*/ 112 h 114"/>
                  <a:gd name="T18" fmla="*/ 40 w 212"/>
                  <a:gd name="T19" fmla="*/ 108 h 114"/>
                  <a:gd name="T20" fmla="*/ 9 w 212"/>
                  <a:gd name="T21" fmla="*/ 90 h 114"/>
                  <a:gd name="T22" fmla="*/ 8 w 212"/>
                  <a:gd name="T23" fmla="*/ 89 h 114"/>
                  <a:gd name="T24" fmla="*/ 11 w 212"/>
                  <a:gd name="T25" fmla="*/ 64 h 114"/>
                  <a:gd name="T26" fmla="*/ 15 w 212"/>
                  <a:gd name="T27" fmla="*/ 62 h 114"/>
                  <a:gd name="T28" fmla="*/ 114 w 212"/>
                  <a:gd name="T29" fmla="*/ 23 h 114"/>
                  <a:gd name="T30" fmla="*/ 130 w 212"/>
                  <a:gd name="T31" fmla="*/ 18 h 114"/>
                  <a:gd name="T32" fmla="*/ 164 w 212"/>
                  <a:gd name="T33" fmla="*/ 7 h 114"/>
                  <a:gd name="T34" fmla="*/ 197 w 212"/>
                  <a:gd name="T35"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2" h="114">
                    <a:moveTo>
                      <a:pt x="197" y="0"/>
                    </a:moveTo>
                    <a:cubicBezTo>
                      <a:pt x="199" y="0"/>
                      <a:pt x="202" y="0"/>
                      <a:pt x="205" y="0"/>
                    </a:cubicBezTo>
                    <a:cubicBezTo>
                      <a:pt x="209" y="1"/>
                      <a:pt x="212" y="5"/>
                      <a:pt x="211" y="9"/>
                    </a:cubicBezTo>
                    <a:cubicBezTo>
                      <a:pt x="207" y="18"/>
                      <a:pt x="200" y="25"/>
                      <a:pt x="191" y="29"/>
                    </a:cubicBezTo>
                    <a:cubicBezTo>
                      <a:pt x="189" y="29"/>
                      <a:pt x="188" y="29"/>
                      <a:pt x="187" y="29"/>
                    </a:cubicBezTo>
                    <a:cubicBezTo>
                      <a:pt x="182" y="28"/>
                      <a:pt x="178" y="30"/>
                      <a:pt x="174" y="33"/>
                    </a:cubicBezTo>
                    <a:cubicBezTo>
                      <a:pt x="158" y="43"/>
                      <a:pt x="144" y="54"/>
                      <a:pt x="132" y="67"/>
                    </a:cubicBezTo>
                    <a:cubicBezTo>
                      <a:pt x="124" y="75"/>
                      <a:pt x="116" y="83"/>
                      <a:pt x="109" y="91"/>
                    </a:cubicBezTo>
                    <a:cubicBezTo>
                      <a:pt x="99" y="102"/>
                      <a:pt x="86" y="110"/>
                      <a:pt x="71" y="112"/>
                    </a:cubicBezTo>
                    <a:cubicBezTo>
                      <a:pt x="61" y="114"/>
                      <a:pt x="50" y="112"/>
                      <a:pt x="40" y="108"/>
                    </a:cubicBezTo>
                    <a:cubicBezTo>
                      <a:pt x="29" y="104"/>
                      <a:pt x="19" y="98"/>
                      <a:pt x="9" y="90"/>
                    </a:cubicBezTo>
                    <a:cubicBezTo>
                      <a:pt x="9" y="90"/>
                      <a:pt x="9" y="89"/>
                      <a:pt x="8" y="89"/>
                    </a:cubicBezTo>
                    <a:cubicBezTo>
                      <a:pt x="0" y="81"/>
                      <a:pt x="2" y="70"/>
                      <a:pt x="11" y="64"/>
                    </a:cubicBezTo>
                    <a:cubicBezTo>
                      <a:pt x="12" y="63"/>
                      <a:pt x="14" y="63"/>
                      <a:pt x="15" y="62"/>
                    </a:cubicBezTo>
                    <a:cubicBezTo>
                      <a:pt x="48" y="49"/>
                      <a:pt x="81" y="36"/>
                      <a:pt x="114" y="23"/>
                    </a:cubicBezTo>
                    <a:cubicBezTo>
                      <a:pt x="119" y="21"/>
                      <a:pt x="125" y="19"/>
                      <a:pt x="130" y="18"/>
                    </a:cubicBezTo>
                    <a:cubicBezTo>
                      <a:pt x="142" y="15"/>
                      <a:pt x="153" y="12"/>
                      <a:pt x="164" y="7"/>
                    </a:cubicBezTo>
                    <a:cubicBezTo>
                      <a:pt x="175" y="2"/>
                      <a:pt x="186" y="0"/>
                      <a:pt x="19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5" name="Freeform 16">
                <a:extLst>
                  <a:ext uri="{FF2B5EF4-FFF2-40B4-BE49-F238E27FC236}">
                    <a16:creationId xmlns:a16="http://schemas.microsoft.com/office/drawing/2014/main" id="{9AA89938-51FC-49D9-8A20-AE9CA39EDED4}"/>
                  </a:ext>
                </a:extLst>
              </p:cNvPr>
              <p:cNvSpPr>
                <a:spLocks/>
              </p:cNvSpPr>
              <p:nvPr/>
            </p:nvSpPr>
            <p:spPr bwMode="auto">
              <a:xfrm>
                <a:off x="6746776" y="2048989"/>
                <a:ext cx="323584" cy="358826"/>
              </a:xfrm>
              <a:custGeom>
                <a:avLst/>
                <a:gdLst>
                  <a:gd name="T0" fmla="*/ 114 w 114"/>
                  <a:gd name="T1" fmla="*/ 70 h 126"/>
                  <a:gd name="T2" fmla="*/ 101 w 114"/>
                  <a:gd name="T3" fmla="*/ 91 h 126"/>
                  <a:gd name="T4" fmla="*/ 78 w 114"/>
                  <a:gd name="T5" fmla="*/ 97 h 126"/>
                  <a:gd name="T6" fmla="*/ 58 w 114"/>
                  <a:gd name="T7" fmla="*/ 106 h 126"/>
                  <a:gd name="T8" fmla="*/ 40 w 114"/>
                  <a:gd name="T9" fmla="*/ 121 h 126"/>
                  <a:gd name="T10" fmla="*/ 31 w 114"/>
                  <a:gd name="T11" fmla="*/ 125 h 126"/>
                  <a:gd name="T12" fmla="*/ 23 w 114"/>
                  <a:gd name="T13" fmla="*/ 122 h 126"/>
                  <a:gd name="T14" fmla="*/ 23 w 114"/>
                  <a:gd name="T15" fmla="*/ 112 h 126"/>
                  <a:gd name="T16" fmla="*/ 26 w 114"/>
                  <a:gd name="T17" fmla="*/ 68 h 126"/>
                  <a:gd name="T18" fmla="*/ 16 w 114"/>
                  <a:gd name="T19" fmla="*/ 50 h 126"/>
                  <a:gd name="T20" fmla="*/ 11 w 114"/>
                  <a:gd name="T21" fmla="*/ 39 h 126"/>
                  <a:gd name="T22" fmla="*/ 3 w 114"/>
                  <a:gd name="T23" fmla="*/ 21 h 126"/>
                  <a:gd name="T24" fmla="*/ 3 w 114"/>
                  <a:gd name="T25" fmla="*/ 6 h 126"/>
                  <a:gd name="T26" fmla="*/ 12 w 114"/>
                  <a:gd name="T27" fmla="*/ 0 h 126"/>
                  <a:gd name="T28" fmla="*/ 18 w 114"/>
                  <a:gd name="T29" fmla="*/ 1 h 126"/>
                  <a:gd name="T30" fmla="*/ 50 w 114"/>
                  <a:gd name="T31" fmla="*/ 12 h 126"/>
                  <a:gd name="T32" fmla="*/ 86 w 114"/>
                  <a:gd name="T33" fmla="*/ 31 h 126"/>
                  <a:gd name="T34" fmla="*/ 106 w 114"/>
                  <a:gd name="T35" fmla="*/ 48 h 126"/>
                  <a:gd name="T36" fmla="*/ 114 w 114"/>
                  <a:gd name="T37" fmla="*/ 7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4" h="126">
                    <a:moveTo>
                      <a:pt x="114" y="70"/>
                    </a:moveTo>
                    <a:cubicBezTo>
                      <a:pt x="114" y="79"/>
                      <a:pt x="109" y="86"/>
                      <a:pt x="101" y="91"/>
                    </a:cubicBezTo>
                    <a:cubicBezTo>
                      <a:pt x="94" y="95"/>
                      <a:pt x="86" y="97"/>
                      <a:pt x="78" y="97"/>
                    </a:cubicBezTo>
                    <a:cubicBezTo>
                      <a:pt x="64" y="97"/>
                      <a:pt x="66" y="98"/>
                      <a:pt x="58" y="106"/>
                    </a:cubicBezTo>
                    <a:cubicBezTo>
                      <a:pt x="52" y="111"/>
                      <a:pt x="46" y="116"/>
                      <a:pt x="40" y="121"/>
                    </a:cubicBezTo>
                    <a:cubicBezTo>
                      <a:pt x="38" y="123"/>
                      <a:pt x="35" y="124"/>
                      <a:pt x="31" y="125"/>
                    </a:cubicBezTo>
                    <a:cubicBezTo>
                      <a:pt x="28" y="126"/>
                      <a:pt x="25" y="125"/>
                      <a:pt x="23" y="122"/>
                    </a:cubicBezTo>
                    <a:cubicBezTo>
                      <a:pt x="22" y="118"/>
                      <a:pt x="21" y="115"/>
                      <a:pt x="23" y="112"/>
                    </a:cubicBezTo>
                    <a:cubicBezTo>
                      <a:pt x="33" y="98"/>
                      <a:pt x="33" y="83"/>
                      <a:pt x="26" y="68"/>
                    </a:cubicBezTo>
                    <a:cubicBezTo>
                      <a:pt x="23" y="61"/>
                      <a:pt x="19" y="56"/>
                      <a:pt x="16" y="50"/>
                    </a:cubicBezTo>
                    <a:cubicBezTo>
                      <a:pt x="14" y="46"/>
                      <a:pt x="12" y="43"/>
                      <a:pt x="11" y="39"/>
                    </a:cubicBezTo>
                    <a:cubicBezTo>
                      <a:pt x="9" y="33"/>
                      <a:pt x="7" y="27"/>
                      <a:pt x="3" y="21"/>
                    </a:cubicBezTo>
                    <a:cubicBezTo>
                      <a:pt x="0" y="17"/>
                      <a:pt x="0" y="12"/>
                      <a:pt x="3" y="6"/>
                    </a:cubicBezTo>
                    <a:cubicBezTo>
                      <a:pt x="5" y="2"/>
                      <a:pt x="8" y="0"/>
                      <a:pt x="12" y="0"/>
                    </a:cubicBezTo>
                    <a:cubicBezTo>
                      <a:pt x="14" y="0"/>
                      <a:pt x="16" y="1"/>
                      <a:pt x="18" y="1"/>
                    </a:cubicBezTo>
                    <a:cubicBezTo>
                      <a:pt x="29" y="3"/>
                      <a:pt x="40" y="7"/>
                      <a:pt x="50" y="12"/>
                    </a:cubicBezTo>
                    <a:cubicBezTo>
                      <a:pt x="62" y="19"/>
                      <a:pt x="74" y="25"/>
                      <a:pt x="86" y="31"/>
                    </a:cubicBezTo>
                    <a:cubicBezTo>
                      <a:pt x="94" y="36"/>
                      <a:pt x="101" y="41"/>
                      <a:pt x="106" y="48"/>
                    </a:cubicBezTo>
                    <a:cubicBezTo>
                      <a:pt x="111" y="54"/>
                      <a:pt x="114" y="61"/>
                      <a:pt x="114" y="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6" name="Freeform 24">
                <a:extLst>
                  <a:ext uri="{FF2B5EF4-FFF2-40B4-BE49-F238E27FC236}">
                    <a16:creationId xmlns:a16="http://schemas.microsoft.com/office/drawing/2014/main" id="{1DA43A21-B3DE-46D7-8042-B68A4F8A950B}"/>
                  </a:ext>
                </a:extLst>
              </p:cNvPr>
              <p:cNvSpPr>
                <a:spLocks/>
              </p:cNvSpPr>
              <p:nvPr/>
            </p:nvSpPr>
            <p:spPr bwMode="auto">
              <a:xfrm>
                <a:off x="9216909" y="2378981"/>
                <a:ext cx="317177" cy="429310"/>
              </a:xfrm>
              <a:custGeom>
                <a:avLst/>
                <a:gdLst>
                  <a:gd name="T0" fmla="*/ 111 w 111"/>
                  <a:gd name="T1" fmla="*/ 118 h 150"/>
                  <a:gd name="T2" fmla="*/ 108 w 111"/>
                  <a:gd name="T3" fmla="*/ 125 h 150"/>
                  <a:gd name="T4" fmla="*/ 94 w 111"/>
                  <a:gd name="T5" fmla="*/ 142 h 150"/>
                  <a:gd name="T6" fmla="*/ 80 w 111"/>
                  <a:gd name="T7" fmla="*/ 149 h 150"/>
                  <a:gd name="T8" fmla="*/ 72 w 111"/>
                  <a:gd name="T9" fmla="*/ 144 h 150"/>
                  <a:gd name="T10" fmla="*/ 66 w 111"/>
                  <a:gd name="T11" fmla="*/ 117 h 150"/>
                  <a:gd name="T12" fmla="*/ 59 w 111"/>
                  <a:gd name="T13" fmla="*/ 90 h 150"/>
                  <a:gd name="T14" fmla="*/ 50 w 111"/>
                  <a:gd name="T15" fmla="*/ 75 h 150"/>
                  <a:gd name="T16" fmla="*/ 19 w 111"/>
                  <a:gd name="T17" fmla="*/ 40 h 150"/>
                  <a:gd name="T18" fmla="*/ 6 w 111"/>
                  <a:gd name="T19" fmla="*/ 27 h 150"/>
                  <a:gd name="T20" fmla="*/ 0 w 111"/>
                  <a:gd name="T21" fmla="*/ 10 h 150"/>
                  <a:gd name="T22" fmla="*/ 0 w 111"/>
                  <a:gd name="T23" fmla="*/ 8 h 150"/>
                  <a:gd name="T24" fmla="*/ 9 w 111"/>
                  <a:gd name="T25" fmla="*/ 2 h 150"/>
                  <a:gd name="T26" fmla="*/ 18 w 111"/>
                  <a:gd name="T27" fmla="*/ 7 h 150"/>
                  <a:gd name="T28" fmla="*/ 27 w 111"/>
                  <a:gd name="T29" fmla="*/ 15 h 150"/>
                  <a:gd name="T30" fmla="*/ 44 w 111"/>
                  <a:gd name="T31" fmla="*/ 26 h 150"/>
                  <a:gd name="T32" fmla="*/ 85 w 111"/>
                  <a:gd name="T33" fmla="*/ 57 h 150"/>
                  <a:gd name="T34" fmla="*/ 110 w 111"/>
                  <a:gd name="T35" fmla="*/ 114 h 150"/>
                  <a:gd name="T36" fmla="*/ 110 w 111"/>
                  <a:gd name="T37" fmla="*/ 117 h 150"/>
                  <a:gd name="T38" fmla="*/ 111 w 111"/>
                  <a:gd name="T39" fmla="*/ 118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1" h="150">
                    <a:moveTo>
                      <a:pt x="111" y="118"/>
                    </a:moveTo>
                    <a:cubicBezTo>
                      <a:pt x="110" y="120"/>
                      <a:pt x="109" y="123"/>
                      <a:pt x="108" y="125"/>
                    </a:cubicBezTo>
                    <a:cubicBezTo>
                      <a:pt x="103" y="131"/>
                      <a:pt x="99" y="136"/>
                      <a:pt x="94" y="142"/>
                    </a:cubicBezTo>
                    <a:cubicBezTo>
                      <a:pt x="90" y="146"/>
                      <a:pt x="86" y="148"/>
                      <a:pt x="80" y="149"/>
                    </a:cubicBezTo>
                    <a:cubicBezTo>
                      <a:pt x="75" y="150"/>
                      <a:pt x="73" y="149"/>
                      <a:pt x="72" y="144"/>
                    </a:cubicBezTo>
                    <a:cubicBezTo>
                      <a:pt x="70" y="135"/>
                      <a:pt x="68" y="126"/>
                      <a:pt x="66" y="117"/>
                    </a:cubicBezTo>
                    <a:cubicBezTo>
                      <a:pt x="64" y="108"/>
                      <a:pt x="63" y="99"/>
                      <a:pt x="59" y="90"/>
                    </a:cubicBezTo>
                    <a:cubicBezTo>
                      <a:pt x="57" y="85"/>
                      <a:pt x="54" y="80"/>
                      <a:pt x="50" y="75"/>
                    </a:cubicBezTo>
                    <a:cubicBezTo>
                      <a:pt x="40" y="63"/>
                      <a:pt x="29" y="51"/>
                      <a:pt x="19" y="40"/>
                    </a:cubicBezTo>
                    <a:cubicBezTo>
                      <a:pt x="15" y="35"/>
                      <a:pt x="11" y="31"/>
                      <a:pt x="6" y="27"/>
                    </a:cubicBezTo>
                    <a:cubicBezTo>
                      <a:pt x="1" y="22"/>
                      <a:pt x="0" y="17"/>
                      <a:pt x="0" y="10"/>
                    </a:cubicBezTo>
                    <a:cubicBezTo>
                      <a:pt x="0" y="9"/>
                      <a:pt x="0" y="9"/>
                      <a:pt x="0" y="8"/>
                    </a:cubicBezTo>
                    <a:cubicBezTo>
                      <a:pt x="2" y="1"/>
                      <a:pt x="3" y="0"/>
                      <a:pt x="9" y="2"/>
                    </a:cubicBezTo>
                    <a:cubicBezTo>
                      <a:pt x="12" y="4"/>
                      <a:pt x="15" y="5"/>
                      <a:pt x="18" y="7"/>
                    </a:cubicBezTo>
                    <a:cubicBezTo>
                      <a:pt x="21" y="10"/>
                      <a:pt x="24" y="12"/>
                      <a:pt x="27" y="15"/>
                    </a:cubicBezTo>
                    <a:cubicBezTo>
                      <a:pt x="32" y="20"/>
                      <a:pt x="38" y="24"/>
                      <a:pt x="44" y="26"/>
                    </a:cubicBezTo>
                    <a:cubicBezTo>
                      <a:pt x="61" y="33"/>
                      <a:pt x="74" y="43"/>
                      <a:pt x="85" y="57"/>
                    </a:cubicBezTo>
                    <a:cubicBezTo>
                      <a:pt x="98" y="73"/>
                      <a:pt x="107" y="92"/>
                      <a:pt x="110" y="114"/>
                    </a:cubicBezTo>
                    <a:cubicBezTo>
                      <a:pt x="110" y="115"/>
                      <a:pt x="110" y="116"/>
                      <a:pt x="110" y="117"/>
                    </a:cubicBezTo>
                    <a:cubicBezTo>
                      <a:pt x="110" y="117"/>
                      <a:pt x="110" y="118"/>
                      <a:pt x="111" y="1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7" name="Freeform 26">
                <a:extLst>
                  <a:ext uri="{FF2B5EF4-FFF2-40B4-BE49-F238E27FC236}">
                    <a16:creationId xmlns:a16="http://schemas.microsoft.com/office/drawing/2014/main" id="{6DFF31B1-CB8C-4F29-A011-B6B43254D88F}"/>
                  </a:ext>
                </a:extLst>
              </p:cNvPr>
              <p:cNvSpPr>
                <a:spLocks/>
              </p:cNvSpPr>
              <p:nvPr/>
            </p:nvSpPr>
            <p:spPr bwMode="auto">
              <a:xfrm>
                <a:off x="7022303" y="3189544"/>
                <a:ext cx="230674" cy="281935"/>
              </a:xfrm>
              <a:custGeom>
                <a:avLst/>
                <a:gdLst>
                  <a:gd name="T0" fmla="*/ 0 w 81"/>
                  <a:gd name="T1" fmla="*/ 18 h 99"/>
                  <a:gd name="T2" fmla="*/ 1 w 81"/>
                  <a:gd name="T3" fmla="*/ 9 h 99"/>
                  <a:gd name="T4" fmla="*/ 11 w 81"/>
                  <a:gd name="T5" fmla="*/ 1 h 99"/>
                  <a:gd name="T6" fmla="*/ 50 w 81"/>
                  <a:gd name="T7" fmla="*/ 12 h 99"/>
                  <a:gd name="T8" fmla="*/ 78 w 81"/>
                  <a:gd name="T9" fmla="*/ 44 h 99"/>
                  <a:gd name="T10" fmla="*/ 80 w 81"/>
                  <a:gd name="T11" fmla="*/ 51 h 99"/>
                  <a:gd name="T12" fmla="*/ 77 w 81"/>
                  <a:gd name="T13" fmla="*/ 79 h 99"/>
                  <a:gd name="T14" fmla="*/ 43 w 81"/>
                  <a:gd name="T15" fmla="*/ 92 h 99"/>
                  <a:gd name="T16" fmla="*/ 30 w 81"/>
                  <a:gd name="T17" fmla="*/ 81 h 99"/>
                  <a:gd name="T18" fmla="*/ 12 w 81"/>
                  <a:gd name="T19" fmla="*/ 60 h 99"/>
                  <a:gd name="T20" fmla="*/ 1 w 81"/>
                  <a:gd name="T21" fmla="*/ 24 h 99"/>
                  <a:gd name="T22" fmla="*/ 1 w 81"/>
                  <a:gd name="T23" fmla="*/ 18 h 99"/>
                  <a:gd name="T24" fmla="*/ 0 w 81"/>
                  <a:gd name="T25" fmla="*/ 18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1" h="99">
                    <a:moveTo>
                      <a:pt x="0" y="18"/>
                    </a:moveTo>
                    <a:cubicBezTo>
                      <a:pt x="1" y="15"/>
                      <a:pt x="1" y="12"/>
                      <a:pt x="1" y="9"/>
                    </a:cubicBezTo>
                    <a:cubicBezTo>
                      <a:pt x="2" y="4"/>
                      <a:pt x="5" y="1"/>
                      <a:pt x="11" y="1"/>
                    </a:cubicBezTo>
                    <a:cubicBezTo>
                      <a:pt x="25" y="0"/>
                      <a:pt x="39" y="2"/>
                      <a:pt x="50" y="12"/>
                    </a:cubicBezTo>
                    <a:cubicBezTo>
                      <a:pt x="62" y="21"/>
                      <a:pt x="70" y="32"/>
                      <a:pt x="78" y="44"/>
                    </a:cubicBezTo>
                    <a:cubicBezTo>
                      <a:pt x="79" y="46"/>
                      <a:pt x="80" y="49"/>
                      <a:pt x="80" y="51"/>
                    </a:cubicBezTo>
                    <a:cubicBezTo>
                      <a:pt x="81" y="61"/>
                      <a:pt x="80" y="70"/>
                      <a:pt x="77" y="79"/>
                    </a:cubicBezTo>
                    <a:cubicBezTo>
                      <a:pt x="74" y="89"/>
                      <a:pt x="57" y="99"/>
                      <a:pt x="43" y="92"/>
                    </a:cubicBezTo>
                    <a:cubicBezTo>
                      <a:pt x="38" y="89"/>
                      <a:pt x="33" y="86"/>
                      <a:pt x="30" y="81"/>
                    </a:cubicBezTo>
                    <a:cubicBezTo>
                      <a:pt x="24" y="74"/>
                      <a:pt x="18" y="67"/>
                      <a:pt x="12" y="60"/>
                    </a:cubicBezTo>
                    <a:cubicBezTo>
                      <a:pt x="4" y="49"/>
                      <a:pt x="2" y="37"/>
                      <a:pt x="1" y="24"/>
                    </a:cubicBezTo>
                    <a:cubicBezTo>
                      <a:pt x="1" y="22"/>
                      <a:pt x="1" y="20"/>
                      <a:pt x="1" y="18"/>
                    </a:cubicBezTo>
                    <a:cubicBezTo>
                      <a:pt x="1" y="18"/>
                      <a:pt x="1" y="18"/>
                      <a:pt x="0"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8" name="Freeform 28">
                <a:extLst>
                  <a:ext uri="{FF2B5EF4-FFF2-40B4-BE49-F238E27FC236}">
                    <a16:creationId xmlns:a16="http://schemas.microsoft.com/office/drawing/2014/main" id="{B14ACCE6-5193-44FD-9E60-94C9373CFBD8}"/>
                  </a:ext>
                </a:extLst>
              </p:cNvPr>
              <p:cNvSpPr>
                <a:spLocks/>
              </p:cNvSpPr>
              <p:nvPr/>
            </p:nvSpPr>
            <p:spPr bwMode="auto">
              <a:xfrm>
                <a:off x="8502460" y="3122264"/>
                <a:ext cx="246693" cy="285139"/>
              </a:xfrm>
              <a:custGeom>
                <a:avLst/>
                <a:gdLst>
                  <a:gd name="T0" fmla="*/ 38 w 87"/>
                  <a:gd name="T1" fmla="*/ 100 h 100"/>
                  <a:gd name="T2" fmla="*/ 27 w 87"/>
                  <a:gd name="T3" fmla="*/ 98 h 100"/>
                  <a:gd name="T4" fmla="*/ 22 w 87"/>
                  <a:gd name="T5" fmla="*/ 91 h 100"/>
                  <a:gd name="T6" fmla="*/ 17 w 87"/>
                  <a:gd name="T7" fmla="*/ 65 h 100"/>
                  <a:gd name="T8" fmla="*/ 1 w 87"/>
                  <a:gd name="T9" fmla="*/ 16 h 100"/>
                  <a:gd name="T10" fmla="*/ 0 w 87"/>
                  <a:gd name="T11" fmla="*/ 4 h 100"/>
                  <a:gd name="T12" fmla="*/ 4 w 87"/>
                  <a:gd name="T13" fmla="*/ 0 h 100"/>
                  <a:gd name="T14" fmla="*/ 12 w 87"/>
                  <a:gd name="T15" fmla="*/ 0 h 100"/>
                  <a:gd name="T16" fmla="*/ 20 w 87"/>
                  <a:gd name="T17" fmla="*/ 4 h 100"/>
                  <a:gd name="T18" fmla="*/ 31 w 87"/>
                  <a:gd name="T19" fmla="*/ 12 h 100"/>
                  <a:gd name="T20" fmla="*/ 65 w 87"/>
                  <a:gd name="T21" fmla="*/ 41 h 100"/>
                  <a:gd name="T22" fmla="*/ 78 w 87"/>
                  <a:gd name="T23" fmla="*/ 56 h 100"/>
                  <a:gd name="T24" fmla="*/ 73 w 87"/>
                  <a:gd name="T25" fmla="*/ 87 h 100"/>
                  <a:gd name="T26" fmla="*/ 38 w 87"/>
                  <a:gd name="T27"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7" h="100">
                    <a:moveTo>
                      <a:pt x="38" y="100"/>
                    </a:moveTo>
                    <a:cubicBezTo>
                      <a:pt x="34" y="99"/>
                      <a:pt x="31" y="99"/>
                      <a:pt x="27" y="98"/>
                    </a:cubicBezTo>
                    <a:cubicBezTo>
                      <a:pt x="24" y="97"/>
                      <a:pt x="22" y="94"/>
                      <a:pt x="22" y="91"/>
                    </a:cubicBezTo>
                    <a:cubicBezTo>
                      <a:pt x="23" y="81"/>
                      <a:pt x="20" y="73"/>
                      <a:pt x="17" y="65"/>
                    </a:cubicBezTo>
                    <a:cubicBezTo>
                      <a:pt x="11" y="49"/>
                      <a:pt x="4" y="33"/>
                      <a:pt x="1" y="16"/>
                    </a:cubicBezTo>
                    <a:cubicBezTo>
                      <a:pt x="0" y="12"/>
                      <a:pt x="0" y="8"/>
                      <a:pt x="0" y="4"/>
                    </a:cubicBezTo>
                    <a:cubicBezTo>
                      <a:pt x="0" y="2"/>
                      <a:pt x="2" y="0"/>
                      <a:pt x="4" y="0"/>
                    </a:cubicBezTo>
                    <a:cubicBezTo>
                      <a:pt x="7" y="0"/>
                      <a:pt x="10" y="0"/>
                      <a:pt x="12" y="0"/>
                    </a:cubicBezTo>
                    <a:cubicBezTo>
                      <a:pt x="15" y="1"/>
                      <a:pt x="18" y="2"/>
                      <a:pt x="20" y="4"/>
                    </a:cubicBezTo>
                    <a:cubicBezTo>
                      <a:pt x="24" y="7"/>
                      <a:pt x="28" y="9"/>
                      <a:pt x="31" y="12"/>
                    </a:cubicBezTo>
                    <a:cubicBezTo>
                      <a:pt x="42" y="22"/>
                      <a:pt x="54" y="31"/>
                      <a:pt x="65" y="41"/>
                    </a:cubicBezTo>
                    <a:cubicBezTo>
                      <a:pt x="70" y="45"/>
                      <a:pt x="74" y="51"/>
                      <a:pt x="78" y="56"/>
                    </a:cubicBezTo>
                    <a:cubicBezTo>
                      <a:pt x="87" y="69"/>
                      <a:pt x="85" y="78"/>
                      <a:pt x="73" y="87"/>
                    </a:cubicBezTo>
                    <a:cubicBezTo>
                      <a:pt x="64" y="95"/>
                      <a:pt x="50" y="100"/>
                      <a:pt x="38" y="10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9" name="Freeform 36">
                <a:extLst>
                  <a:ext uri="{FF2B5EF4-FFF2-40B4-BE49-F238E27FC236}">
                    <a16:creationId xmlns:a16="http://schemas.microsoft.com/office/drawing/2014/main" id="{F6CDB00C-7145-4426-A859-8B3F49920A82}"/>
                  </a:ext>
                </a:extLst>
              </p:cNvPr>
              <p:cNvSpPr>
                <a:spLocks/>
              </p:cNvSpPr>
              <p:nvPr/>
            </p:nvSpPr>
            <p:spPr bwMode="auto">
              <a:xfrm>
                <a:off x="9207298" y="2724992"/>
                <a:ext cx="128152" cy="246693"/>
              </a:xfrm>
              <a:custGeom>
                <a:avLst/>
                <a:gdLst>
                  <a:gd name="T0" fmla="*/ 6 w 44"/>
                  <a:gd name="T1" fmla="*/ 57 h 87"/>
                  <a:gd name="T2" fmla="*/ 2 w 44"/>
                  <a:gd name="T3" fmla="*/ 8 h 87"/>
                  <a:gd name="T4" fmla="*/ 3 w 44"/>
                  <a:gd name="T5" fmla="*/ 2 h 87"/>
                  <a:gd name="T6" fmla="*/ 10 w 44"/>
                  <a:gd name="T7" fmla="*/ 2 h 87"/>
                  <a:gd name="T8" fmla="*/ 15 w 44"/>
                  <a:gd name="T9" fmla="*/ 6 h 87"/>
                  <a:gd name="T10" fmla="*/ 29 w 44"/>
                  <a:gd name="T11" fmla="*/ 22 h 87"/>
                  <a:gd name="T12" fmla="*/ 39 w 44"/>
                  <a:gd name="T13" fmla="*/ 36 h 87"/>
                  <a:gd name="T14" fmla="*/ 43 w 44"/>
                  <a:gd name="T15" fmla="*/ 52 h 87"/>
                  <a:gd name="T16" fmla="*/ 38 w 44"/>
                  <a:gd name="T17" fmla="*/ 74 h 87"/>
                  <a:gd name="T18" fmla="*/ 16 w 44"/>
                  <a:gd name="T19" fmla="*/ 87 h 87"/>
                  <a:gd name="T20" fmla="*/ 8 w 44"/>
                  <a:gd name="T21" fmla="*/ 81 h 87"/>
                  <a:gd name="T22" fmla="*/ 6 w 44"/>
                  <a:gd name="T23" fmla="*/ 65 h 87"/>
                  <a:gd name="T24" fmla="*/ 6 w 44"/>
                  <a:gd name="T25" fmla="*/ 5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87">
                    <a:moveTo>
                      <a:pt x="6" y="57"/>
                    </a:moveTo>
                    <a:cubicBezTo>
                      <a:pt x="7" y="39"/>
                      <a:pt x="5" y="23"/>
                      <a:pt x="2" y="8"/>
                    </a:cubicBezTo>
                    <a:cubicBezTo>
                      <a:pt x="1" y="6"/>
                      <a:pt x="0" y="3"/>
                      <a:pt x="3" y="2"/>
                    </a:cubicBezTo>
                    <a:cubicBezTo>
                      <a:pt x="5" y="0"/>
                      <a:pt x="7" y="0"/>
                      <a:pt x="10" y="2"/>
                    </a:cubicBezTo>
                    <a:cubicBezTo>
                      <a:pt x="12" y="3"/>
                      <a:pt x="14" y="4"/>
                      <a:pt x="15" y="6"/>
                    </a:cubicBezTo>
                    <a:cubicBezTo>
                      <a:pt x="20" y="11"/>
                      <a:pt x="25" y="17"/>
                      <a:pt x="29" y="22"/>
                    </a:cubicBezTo>
                    <a:cubicBezTo>
                      <a:pt x="33" y="27"/>
                      <a:pt x="36" y="32"/>
                      <a:pt x="39" y="36"/>
                    </a:cubicBezTo>
                    <a:cubicBezTo>
                      <a:pt x="42" y="41"/>
                      <a:pt x="44" y="46"/>
                      <a:pt x="43" y="52"/>
                    </a:cubicBezTo>
                    <a:cubicBezTo>
                      <a:pt x="42" y="59"/>
                      <a:pt x="41" y="67"/>
                      <a:pt x="38" y="74"/>
                    </a:cubicBezTo>
                    <a:cubicBezTo>
                      <a:pt x="33" y="83"/>
                      <a:pt x="27" y="87"/>
                      <a:pt x="16" y="87"/>
                    </a:cubicBezTo>
                    <a:cubicBezTo>
                      <a:pt x="12" y="87"/>
                      <a:pt x="10" y="85"/>
                      <a:pt x="8" y="81"/>
                    </a:cubicBezTo>
                    <a:cubicBezTo>
                      <a:pt x="6" y="76"/>
                      <a:pt x="6" y="71"/>
                      <a:pt x="6" y="65"/>
                    </a:cubicBezTo>
                    <a:cubicBezTo>
                      <a:pt x="6" y="62"/>
                      <a:pt x="6" y="59"/>
                      <a:pt x="6" y="5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grpSp>
        <p:grpSp>
          <p:nvGrpSpPr>
            <p:cNvPr id="124" name="组合 123">
              <a:extLst>
                <a:ext uri="{FF2B5EF4-FFF2-40B4-BE49-F238E27FC236}">
                  <a16:creationId xmlns:a16="http://schemas.microsoft.com/office/drawing/2014/main" id="{E14EA76D-2E8A-4D79-AD0E-2D65074F86B6}"/>
                </a:ext>
              </a:extLst>
            </p:cNvPr>
            <p:cNvGrpSpPr/>
            <p:nvPr userDrawn="1"/>
          </p:nvGrpSpPr>
          <p:grpSpPr>
            <a:xfrm>
              <a:off x="9556201" y="498129"/>
              <a:ext cx="588050" cy="586680"/>
              <a:chOff x="2105799" y="20055838"/>
              <a:chExt cx="6748090" cy="6732363"/>
            </a:xfrm>
            <a:solidFill>
              <a:schemeClr val="accent1">
                <a:alpha val="80000"/>
              </a:schemeClr>
            </a:solidFill>
          </p:grpSpPr>
          <p:sp>
            <p:nvSpPr>
              <p:cNvPr id="125" name="Freeform 8">
                <a:extLst>
                  <a:ext uri="{FF2B5EF4-FFF2-40B4-BE49-F238E27FC236}">
                    <a16:creationId xmlns:a16="http://schemas.microsoft.com/office/drawing/2014/main" id="{FC735164-8305-4898-8587-92D4181A886B}"/>
                  </a:ext>
                </a:extLst>
              </p:cNvPr>
              <p:cNvSpPr>
                <a:spLocks noEditPoints="1"/>
              </p:cNvSpPr>
              <p:nvPr/>
            </p:nvSpPr>
            <p:spPr bwMode="auto">
              <a:xfrm>
                <a:off x="2105799" y="20055838"/>
                <a:ext cx="6748090" cy="6732363"/>
              </a:xfrm>
              <a:custGeom>
                <a:avLst/>
                <a:gdLst>
                  <a:gd name="T0" fmla="*/ 0 w 965"/>
                  <a:gd name="T1" fmla="*/ 465 h 963"/>
                  <a:gd name="T2" fmla="*/ 1 w 965"/>
                  <a:gd name="T3" fmla="*/ 453 h 963"/>
                  <a:gd name="T4" fmla="*/ 10 w 965"/>
                  <a:gd name="T5" fmla="*/ 384 h 963"/>
                  <a:gd name="T6" fmla="*/ 50 w 965"/>
                  <a:gd name="T7" fmla="*/ 269 h 963"/>
                  <a:gd name="T8" fmla="*/ 220 w 965"/>
                  <a:gd name="T9" fmla="*/ 78 h 963"/>
                  <a:gd name="T10" fmla="*/ 368 w 965"/>
                  <a:gd name="T11" fmla="*/ 14 h 963"/>
                  <a:gd name="T12" fmla="*/ 459 w 965"/>
                  <a:gd name="T13" fmla="*/ 1 h 963"/>
                  <a:gd name="T14" fmla="*/ 465 w 965"/>
                  <a:gd name="T15" fmla="*/ 0 h 963"/>
                  <a:gd name="T16" fmla="*/ 498 w 965"/>
                  <a:gd name="T17" fmla="*/ 0 h 963"/>
                  <a:gd name="T18" fmla="*/ 503 w 965"/>
                  <a:gd name="T19" fmla="*/ 1 h 963"/>
                  <a:gd name="T20" fmla="*/ 746 w 965"/>
                  <a:gd name="T21" fmla="*/ 80 h 963"/>
                  <a:gd name="T22" fmla="*/ 941 w 965"/>
                  <a:gd name="T23" fmla="*/ 338 h 963"/>
                  <a:gd name="T24" fmla="*/ 962 w 965"/>
                  <a:gd name="T25" fmla="*/ 447 h 963"/>
                  <a:gd name="T26" fmla="*/ 945 w 965"/>
                  <a:gd name="T27" fmla="*/ 612 h 963"/>
                  <a:gd name="T28" fmla="*/ 857 w 965"/>
                  <a:gd name="T29" fmla="*/ 782 h 963"/>
                  <a:gd name="T30" fmla="*/ 722 w 965"/>
                  <a:gd name="T31" fmla="*/ 897 h 963"/>
                  <a:gd name="T32" fmla="*/ 584 w 965"/>
                  <a:gd name="T33" fmla="*/ 951 h 963"/>
                  <a:gd name="T34" fmla="*/ 502 w 965"/>
                  <a:gd name="T35" fmla="*/ 962 h 963"/>
                  <a:gd name="T36" fmla="*/ 497 w 965"/>
                  <a:gd name="T37" fmla="*/ 963 h 963"/>
                  <a:gd name="T38" fmla="*/ 466 w 965"/>
                  <a:gd name="T39" fmla="*/ 963 h 963"/>
                  <a:gd name="T40" fmla="*/ 449 w 965"/>
                  <a:gd name="T41" fmla="*/ 961 h 963"/>
                  <a:gd name="T42" fmla="*/ 332 w 965"/>
                  <a:gd name="T43" fmla="*/ 938 h 963"/>
                  <a:gd name="T44" fmla="*/ 51 w 965"/>
                  <a:gd name="T45" fmla="*/ 695 h 963"/>
                  <a:gd name="T46" fmla="*/ 8 w 965"/>
                  <a:gd name="T47" fmla="*/ 564 h 963"/>
                  <a:gd name="T48" fmla="*/ 1 w 965"/>
                  <a:gd name="T49" fmla="*/ 510 h 963"/>
                  <a:gd name="T50" fmla="*/ 0 w 965"/>
                  <a:gd name="T51" fmla="*/ 497 h 963"/>
                  <a:gd name="T52" fmla="*/ 0 w 965"/>
                  <a:gd name="T53" fmla="*/ 465 h 963"/>
                  <a:gd name="T54" fmla="*/ 481 w 965"/>
                  <a:gd name="T55" fmla="*/ 946 h 963"/>
                  <a:gd name="T56" fmla="*/ 946 w 965"/>
                  <a:gd name="T57" fmla="*/ 481 h 963"/>
                  <a:gd name="T58" fmla="*/ 482 w 965"/>
                  <a:gd name="T59" fmla="*/ 17 h 963"/>
                  <a:gd name="T60" fmla="*/ 17 w 965"/>
                  <a:gd name="T61" fmla="*/ 480 h 963"/>
                  <a:gd name="T62" fmla="*/ 481 w 965"/>
                  <a:gd name="T63" fmla="*/ 946 h 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65" h="963">
                    <a:moveTo>
                      <a:pt x="0" y="465"/>
                    </a:moveTo>
                    <a:cubicBezTo>
                      <a:pt x="0" y="461"/>
                      <a:pt x="1" y="457"/>
                      <a:pt x="1" y="453"/>
                    </a:cubicBezTo>
                    <a:cubicBezTo>
                      <a:pt x="3" y="430"/>
                      <a:pt x="6" y="407"/>
                      <a:pt x="10" y="384"/>
                    </a:cubicBezTo>
                    <a:cubicBezTo>
                      <a:pt x="19" y="344"/>
                      <a:pt x="32" y="306"/>
                      <a:pt x="50" y="269"/>
                    </a:cubicBezTo>
                    <a:cubicBezTo>
                      <a:pt x="89" y="190"/>
                      <a:pt x="146" y="127"/>
                      <a:pt x="220" y="78"/>
                    </a:cubicBezTo>
                    <a:cubicBezTo>
                      <a:pt x="265" y="48"/>
                      <a:pt x="315" y="27"/>
                      <a:pt x="368" y="14"/>
                    </a:cubicBezTo>
                    <a:cubicBezTo>
                      <a:pt x="398" y="6"/>
                      <a:pt x="429" y="2"/>
                      <a:pt x="459" y="1"/>
                    </a:cubicBezTo>
                    <a:cubicBezTo>
                      <a:pt x="461" y="1"/>
                      <a:pt x="463" y="0"/>
                      <a:pt x="465" y="0"/>
                    </a:cubicBezTo>
                    <a:cubicBezTo>
                      <a:pt x="476" y="0"/>
                      <a:pt x="487" y="0"/>
                      <a:pt x="498" y="0"/>
                    </a:cubicBezTo>
                    <a:cubicBezTo>
                      <a:pt x="500" y="0"/>
                      <a:pt x="501" y="1"/>
                      <a:pt x="503" y="1"/>
                    </a:cubicBezTo>
                    <a:cubicBezTo>
                      <a:pt x="592" y="5"/>
                      <a:pt x="673" y="31"/>
                      <a:pt x="746" y="80"/>
                    </a:cubicBezTo>
                    <a:cubicBezTo>
                      <a:pt x="841" y="143"/>
                      <a:pt x="906" y="229"/>
                      <a:pt x="941" y="338"/>
                    </a:cubicBezTo>
                    <a:cubicBezTo>
                      <a:pt x="952" y="373"/>
                      <a:pt x="959" y="410"/>
                      <a:pt x="962" y="447"/>
                    </a:cubicBezTo>
                    <a:cubicBezTo>
                      <a:pt x="965" y="503"/>
                      <a:pt x="960" y="558"/>
                      <a:pt x="945" y="612"/>
                    </a:cubicBezTo>
                    <a:cubicBezTo>
                      <a:pt x="927" y="674"/>
                      <a:pt x="897" y="731"/>
                      <a:pt x="857" y="782"/>
                    </a:cubicBezTo>
                    <a:cubicBezTo>
                      <a:pt x="819" y="829"/>
                      <a:pt x="774" y="867"/>
                      <a:pt x="722" y="897"/>
                    </a:cubicBezTo>
                    <a:cubicBezTo>
                      <a:pt x="679" y="923"/>
                      <a:pt x="633" y="940"/>
                      <a:pt x="584" y="951"/>
                    </a:cubicBezTo>
                    <a:cubicBezTo>
                      <a:pt x="557" y="957"/>
                      <a:pt x="530" y="960"/>
                      <a:pt x="502" y="962"/>
                    </a:cubicBezTo>
                    <a:cubicBezTo>
                      <a:pt x="500" y="962"/>
                      <a:pt x="498" y="962"/>
                      <a:pt x="497" y="963"/>
                    </a:cubicBezTo>
                    <a:cubicBezTo>
                      <a:pt x="487" y="963"/>
                      <a:pt x="476" y="963"/>
                      <a:pt x="466" y="963"/>
                    </a:cubicBezTo>
                    <a:cubicBezTo>
                      <a:pt x="460" y="962"/>
                      <a:pt x="455" y="961"/>
                      <a:pt x="449" y="961"/>
                    </a:cubicBezTo>
                    <a:cubicBezTo>
                      <a:pt x="409" y="958"/>
                      <a:pt x="370" y="951"/>
                      <a:pt x="332" y="938"/>
                    </a:cubicBezTo>
                    <a:cubicBezTo>
                      <a:pt x="206" y="895"/>
                      <a:pt x="112" y="814"/>
                      <a:pt x="51" y="695"/>
                    </a:cubicBezTo>
                    <a:cubicBezTo>
                      <a:pt x="30" y="654"/>
                      <a:pt x="16" y="610"/>
                      <a:pt x="8" y="564"/>
                    </a:cubicBezTo>
                    <a:cubicBezTo>
                      <a:pt x="4" y="546"/>
                      <a:pt x="2" y="528"/>
                      <a:pt x="1" y="510"/>
                    </a:cubicBezTo>
                    <a:cubicBezTo>
                      <a:pt x="1" y="506"/>
                      <a:pt x="0" y="501"/>
                      <a:pt x="0" y="497"/>
                    </a:cubicBezTo>
                    <a:cubicBezTo>
                      <a:pt x="0" y="486"/>
                      <a:pt x="0" y="475"/>
                      <a:pt x="0" y="465"/>
                    </a:cubicBezTo>
                    <a:close/>
                    <a:moveTo>
                      <a:pt x="481" y="946"/>
                    </a:moveTo>
                    <a:cubicBezTo>
                      <a:pt x="738" y="946"/>
                      <a:pt x="946" y="736"/>
                      <a:pt x="946" y="481"/>
                    </a:cubicBezTo>
                    <a:cubicBezTo>
                      <a:pt x="947" y="228"/>
                      <a:pt x="740" y="17"/>
                      <a:pt x="482" y="17"/>
                    </a:cubicBezTo>
                    <a:cubicBezTo>
                      <a:pt x="226" y="16"/>
                      <a:pt x="17" y="225"/>
                      <a:pt x="17" y="480"/>
                    </a:cubicBezTo>
                    <a:cubicBezTo>
                      <a:pt x="16" y="736"/>
                      <a:pt x="225" y="945"/>
                      <a:pt x="481" y="946"/>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26" name="Freeform 42">
                <a:extLst>
                  <a:ext uri="{FF2B5EF4-FFF2-40B4-BE49-F238E27FC236}">
                    <a16:creationId xmlns:a16="http://schemas.microsoft.com/office/drawing/2014/main" id="{23AA2149-2C7A-434E-8E58-7FF8833789C6}"/>
                  </a:ext>
                </a:extLst>
              </p:cNvPr>
              <p:cNvSpPr>
                <a:spLocks noEditPoints="1"/>
              </p:cNvSpPr>
              <p:nvPr/>
            </p:nvSpPr>
            <p:spPr bwMode="auto">
              <a:xfrm>
                <a:off x="2986668" y="20928842"/>
                <a:ext cx="4978486" cy="4970622"/>
              </a:xfrm>
              <a:custGeom>
                <a:avLst/>
                <a:gdLst>
                  <a:gd name="T0" fmla="*/ 711 w 711"/>
                  <a:gd name="T1" fmla="*/ 356 h 711"/>
                  <a:gd name="T2" fmla="*/ 355 w 711"/>
                  <a:gd name="T3" fmla="*/ 711 h 711"/>
                  <a:gd name="T4" fmla="*/ 0 w 711"/>
                  <a:gd name="T5" fmla="*/ 357 h 711"/>
                  <a:gd name="T6" fmla="*/ 354 w 711"/>
                  <a:gd name="T7" fmla="*/ 1 h 711"/>
                  <a:gd name="T8" fmla="*/ 711 w 711"/>
                  <a:gd name="T9" fmla="*/ 356 h 711"/>
                  <a:gd name="T10" fmla="*/ 355 w 711"/>
                  <a:gd name="T11" fmla="*/ 700 h 711"/>
                  <a:gd name="T12" fmla="*/ 700 w 711"/>
                  <a:gd name="T13" fmla="*/ 356 h 711"/>
                  <a:gd name="T14" fmla="*/ 355 w 711"/>
                  <a:gd name="T15" fmla="*/ 12 h 711"/>
                  <a:gd name="T16" fmla="*/ 11 w 711"/>
                  <a:gd name="T17" fmla="*/ 356 h 711"/>
                  <a:gd name="T18" fmla="*/ 355 w 711"/>
                  <a:gd name="T19" fmla="*/ 700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1" h="711">
                    <a:moveTo>
                      <a:pt x="711" y="356"/>
                    </a:moveTo>
                    <a:cubicBezTo>
                      <a:pt x="711" y="552"/>
                      <a:pt x="551" y="711"/>
                      <a:pt x="355" y="711"/>
                    </a:cubicBezTo>
                    <a:cubicBezTo>
                      <a:pt x="159" y="711"/>
                      <a:pt x="1" y="551"/>
                      <a:pt x="0" y="357"/>
                    </a:cubicBezTo>
                    <a:cubicBezTo>
                      <a:pt x="0" y="162"/>
                      <a:pt x="158" y="2"/>
                      <a:pt x="354" y="1"/>
                    </a:cubicBezTo>
                    <a:cubicBezTo>
                      <a:pt x="551" y="0"/>
                      <a:pt x="711" y="159"/>
                      <a:pt x="711" y="356"/>
                    </a:cubicBezTo>
                    <a:close/>
                    <a:moveTo>
                      <a:pt x="355" y="700"/>
                    </a:moveTo>
                    <a:cubicBezTo>
                      <a:pt x="545" y="701"/>
                      <a:pt x="700" y="546"/>
                      <a:pt x="700" y="356"/>
                    </a:cubicBezTo>
                    <a:cubicBezTo>
                      <a:pt x="700" y="166"/>
                      <a:pt x="545" y="12"/>
                      <a:pt x="355" y="12"/>
                    </a:cubicBezTo>
                    <a:cubicBezTo>
                      <a:pt x="166" y="12"/>
                      <a:pt x="11" y="166"/>
                      <a:pt x="11" y="356"/>
                    </a:cubicBezTo>
                    <a:cubicBezTo>
                      <a:pt x="11" y="545"/>
                      <a:pt x="166" y="700"/>
                      <a:pt x="355" y="70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27" name="Freeform 43">
                <a:extLst>
                  <a:ext uri="{FF2B5EF4-FFF2-40B4-BE49-F238E27FC236}">
                    <a16:creationId xmlns:a16="http://schemas.microsoft.com/office/drawing/2014/main" id="{DADC64E0-1756-4B00-B739-1AE2D64609EB}"/>
                  </a:ext>
                </a:extLst>
              </p:cNvPr>
              <p:cNvSpPr>
                <a:spLocks noEditPoints="1"/>
              </p:cNvSpPr>
              <p:nvPr/>
            </p:nvSpPr>
            <p:spPr bwMode="auto">
              <a:xfrm>
                <a:off x="7508990" y="21424332"/>
                <a:ext cx="550543" cy="660652"/>
              </a:xfrm>
              <a:custGeom>
                <a:avLst/>
                <a:gdLst>
                  <a:gd name="T0" fmla="*/ 37 w 79"/>
                  <a:gd name="T1" fmla="*/ 41 h 94"/>
                  <a:gd name="T2" fmla="*/ 21 w 79"/>
                  <a:gd name="T3" fmla="*/ 55 h 94"/>
                  <a:gd name="T4" fmla="*/ 19 w 79"/>
                  <a:gd name="T5" fmla="*/ 62 h 94"/>
                  <a:gd name="T6" fmla="*/ 20 w 79"/>
                  <a:gd name="T7" fmla="*/ 66 h 94"/>
                  <a:gd name="T8" fmla="*/ 0 w 79"/>
                  <a:gd name="T9" fmla="*/ 40 h 94"/>
                  <a:gd name="T10" fmla="*/ 3 w 79"/>
                  <a:gd name="T11" fmla="*/ 42 h 94"/>
                  <a:gd name="T12" fmla="*/ 12 w 79"/>
                  <a:gd name="T13" fmla="*/ 42 h 94"/>
                  <a:gd name="T14" fmla="*/ 48 w 79"/>
                  <a:gd name="T15" fmla="*/ 12 h 94"/>
                  <a:gd name="T16" fmla="*/ 50 w 79"/>
                  <a:gd name="T17" fmla="*/ 2 h 94"/>
                  <a:gd name="T18" fmla="*/ 50 w 79"/>
                  <a:gd name="T19" fmla="*/ 0 h 94"/>
                  <a:gd name="T20" fmla="*/ 52 w 79"/>
                  <a:gd name="T21" fmla="*/ 2 h 94"/>
                  <a:gd name="T22" fmla="*/ 70 w 79"/>
                  <a:gd name="T23" fmla="*/ 26 h 94"/>
                  <a:gd name="T24" fmla="*/ 77 w 79"/>
                  <a:gd name="T25" fmla="*/ 40 h 94"/>
                  <a:gd name="T26" fmla="*/ 75 w 79"/>
                  <a:gd name="T27" fmla="*/ 54 h 94"/>
                  <a:gd name="T28" fmla="*/ 57 w 79"/>
                  <a:gd name="T29" fmla="*/ 59 h 94"/>
                  <a:gd name="T30" fmla="*/ 50 w 79"/>
                  <a:gd name="T31" fmla="*/ 56 h 94"/>
                  <a:gd name="T32" fmla="*/ 40 w 79"/>
                  <a:gd name="T33" fmla="*/ 94 h 94"/>
                  <a:gd name="T34" fmla="*/ 38 w 79"/>
                  <a:gd name="T35" fmla="*/ 92 h 94"/>
                  <a:gd name="T36" fmla="*/ 31 w 79"/>
                  <a:gd name="T37" fmla="*/ 82 h 94"/>
                  <a:gd name="T38" fmla="*/ 29 w 79"/>
                  <a:gd name="T39" fmla="*/ 75 h 94"/>
                  <a:gd name="T40" fmla="*/ 38 w 79"/>
                  <a:gd name="T41" fmla="*/ 47 h 94"/>
                  <a:gd name="T42" fmla="*/ 37 w 79"/>
                  <a:gd name="T43" fmla="*/ 41 h 94"/>
                  <a:gd name="T44" fmla="*/ 40 w 79"/>
                  <a:gd name="T45" fmla="*/ 39 h 94"/>
                  <a:gd name="T46" fmla="*/ 45 w 79"/>
                  <a:gd name="T47" fmla="*/ 45 h 94"/>
                  <a:gd name="T48" fmla="*/ 61 w 79"/>
                  <a:gd name="T49" fmla="*/ 45 h 94"/>
                  <a:gd name="T50" fmla="*/ 65 w 79"/>
                  <a:gd name="T51" fmla="*/ 43 h 94"/>
                  <a:gd name="T52" fmla="*/ 65 w 79"/>
                  <a:gd name="T53" fmla="*/ 24 h 94"/>
                  <a:gd name="T54" fmla="*/ 59 w 79"/>
                  <a:gd name="T55" fmla="*/ 24 h 94"/>
                  <a:gd name="T56" fmla="*/ 45 w 79"/>
                  <a:gd name="T57" fmla="*/ 35 h 94"/>
                  <a:gd name="T58" fmla="*/ 40 w 79"/>
                  <a:gd name="T59" fmla="*/ 3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9" h="94">
                    <a:moveTo>
                      <a:pt x="37" y="41"/>
                    </a:moveTo>
                    <a:cubicBezTo>
                      <a:pt x="32" y="46"/>
                      <a:pt x="26" y="50"/>
                      <a:pt x="21" y="55"/>
                    </a:cubicBezTo>
                    <a:cubicBezTo>
                      <a:pt x="18" y="57"/>
                      <a:pt x="18" y="60"/>
                      <a:pt x="19" y="62"/>
                    </a:cubicBezTo>
                    <a:cubicBezTo>
                      <a:pt x="20" y="64"/>
                      <a:pt x="20" y="65"/>
                      <a:pt x="20" y="66"/>
                    </a:cubicBezTo>
                    <a:cubicBezTo>
                      <a:pt x="17" y="65"/>
                      <a:pt x="3" y="47"/>
                      <a:pt x="0" y="40"/>
                    </a:cubicBezTo>
                    <a:cubicBezTo>
                      <a:pt x="2" y="41"/>
                      <a:pt x="2" y="41"/>
                      <a:pt x="3" y="42"/>
                    </a:cubicBezTo>
                    <a:cubicBezTo>
                      <a:pt x="7" y="44"/>
                      <a:pt x="9" y="44"/>
                      <a:pt x="12" y="42"/>
                    </a:cubicBezTo>
                    <a:cubicBezTo>
                      <a:pt x="24" y="32"/>
                      <a:pt x="36" y="22"/>
                      <a:pt x="48" y="12"/>
                    </a:cubicBezTo>
                    <a:cubicBezTo>
                      <a:pt x="52" y="9"/>
                      <a:pt x="52" y="7"/>
                      <a:pt x="50" y="2"/>
                    </a:cubicBezTo>
                    <a:cubicBezTo>
                      <a:pt x="50" y="1"/>
                      <a:pt x="50" y="1"/>
                      <a:pt x="50" y="0"/>
                    </a:cubicBezTo>
                    <a:cubicBezTo>
                      <a:pt x="51" y="1"/>
                      <a:pt x="52" y="1"/>
                      <a:pt x="52" y="2"/>
                    </a:cubicBezTo>
                    <a:cubicBezTo>
                      <a:pt x="58" y="10"/>
                      <a:pt x="64" y="18"/>
                      <a:pt x="70" y="26"/>
                    </a:cubicBezTo>
                    <a:cubicBezTo>
                      <a:pt x="73" y="30"/>
                      <a:pt x="75" y="35"/>
                      <a:pt x="77" y="40"/>
                    </a:cubicBezTo>
                    <a:cubicBezTo>
                      <a:pt x="79" y="45"/>
                      <a:pt x="79" y="50"/>
                      <a:pt x="75" y="54"/>
                    </a:cubicBezTo>
                    <a:cubicBezTo>
                      <a:pt x="71" y="60"/>
                      <a:pt x="64" y="62"/>
                      <a:pt x="57" y="59"/>
                    </a:cubicBezTo>
                    <a:cubicBezTo>
                      <a:pt x="55" y="58"/>
                      <a:pt x="53" y="57"/>
                      <a:pt x="50" y="56"/>
                    </a:cubicBezTo>
                    <a:cubicBezTo>
                      <a:pt x="47" y="69"/>
                      <a:pt x="42" y="81"/>
                      <a:pt x="40" y="94"/>
                    </a:cubicBezTo>
                    <a:cubicBezTo>
                      <a:pt x="40" y="94"/>
                      <a:pt x="39" y="93"/>
                      <a:pt x="38" y="92"/>
                    </a:cubicBezTo>
                    <a:cubicBezTo>
                      <a:pt x="36" y="89"/>
                      <a:pt x="33" y="85"/>
                      <a:pt x="31" y="82"/>
                    </a:cubicBezTo>
                    <a:cubicBezTo>
                      <a:pt x="29" y="80"/>
                      <a:pt x="29" y="78"/>
                      <a:pt x="29" y="75"/>
                    </a:cubicBezTo>
                    <a:cubicBezTo>
                      <a:pt x="33" y="66"/>
                      <a:pt x="36" y="56"/>
                      <a:pt x="38" y="47"/>
                    </a:cubicBezTo>
                    <a:cubicBezTo>
                      <a:pt x="39" y="45"/>
                      <a:pt x="40" y="43"/>
                      <a:pt x="37" y="41"/>
                    </a:cubicBezTo>
                    <a:close/>
                    <a:moveTo>
                      <a:pt x="40" y="39"/>
                    </a:moveTo>
                    <a:cubicBezTo>
                      <a:pt x="42" y="41"/>
                      <a:pt x="43" y="43"/>
                      <a:pt x="45" y="45"/>
                    </a:cubicBezTo>
                    <a:cubicBezTo>
                      <a:pt x="50" y="50"/>
                      <a:pt x="55" y="50"/>
                      <a:pt x="61" y="45"/>
                    </a:cubicBezTo>
                    <a:cubicBezTo>
                      <a:pt x="63" y="45"/>
                      <a:pt x="64" y="44"/>
                      <a:pt x="65" y="43"/>
                    </a:cubicBezTo>
                    <a:cubicBezTo>
                      <a:pt x="71" y="37"/>
                      <a:pt x="71" y="31"/>
                      <a:pt x="65" y="24"/>
                    </a:cubicBezTo>
                    <a:cubicBezTo>
                      <a:pt x="63" y="22"/>
                      <a:pt x="62" y="21"/>
                      <a:pt x="59" y="24"/>
                    </a:cubicBezTo>
                    <a:cubicBezTo>
                      <a:pt x="54" y="27"/>
                      <a:pt x="50" y="31"/>
                      <a:pt x="45" y="35"/>
                    </a:cubicBezTo>
                    <a:cubicBezTo>
                      <a:pt x="44" y="36"/>
                      <a:pt x="42" y="38"/>
                      <a:pt x="40" y="39"/>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28" name="Freeform 44">
                <a:extLst>
                  <a:ext uri="{FF2B5EF4-FFF2-40B4-BE49-F238E27FC236}">
                    <a16:creationId xmlns:a16="http://schemas.microsoft.com/office/drawing/2014/main" id="{02AD4B8E-9C4D-4F37-AAC6-126B7F819AAC}"/>
                  </a:ext>
                </a:extLst>
              </p:cNvPr>
              <p:cNvSpPr>
                <a:spLocks/>
              </p:cNvSpPr>
              <p:nvPr/>
            </p:nvSpPr>
            <p:spPr bwMode="auto">
              <a:xfrm>
                <a:off x="2373206" y="22674853"/>
                <a:ext cx="526949" cy="566274"/>
              </a:xfrm>
              <a:custGeom>
                <a:avLst/>
                <a:gdLst>
                  <a:gd name="T0" fmla="*/ 0 w 76"/>
                  <a:gd name="T1" fmla="*/ 68 h 80"/>
                  <a:gd name="T2" fmla="*/ 5 w 76"/>
                  <a:gd name="T3" fmla="*/ 36 h 80"/>
                  <a:gd name="T4" fmla="*/ 7 w 76"/>
                  <a:gd name="T5" fmla="*/ 36 h 80"/>
                  <a:gd name="T6" fmla="*/ 7 w 76"/>
                  <a:gd name="T7" fmla="*/ 39 h 80"/>
                  <a:gd name="T8" fmla="*/ 13 w 76"/>
                  <a:gd name="T9" fmla="*/ 46 h 80"/>
                  <a:gd name="T10" fmla="*/ 35 w 76"/>
                  <a:gd name="T11" fmla="*/ 50 h 80"/>
                  <a:gd name="T12" fmla="*/ 33 w 76"/>
                  <a:gd name="T13" fmla="*/ 47 h 80"/>
                  <a:gd name="T14" fmla="*/ 18 w 76"/>
                  <a:gd name="T15" fmla="*/ 24 h 80"/>
                  <a:gd name="T16" fmla="*/ 17 w 76"/>
                  <a:gd name="T17" fmla="*/ 22 h 80"/>
                  <a:gd name="T18" fmla="*/ 10 w 76"/>
                  <a:gd name="T19" fmla="*/ 23 h 80"/>
                  <a:gd name="T20" fmla="*/ 8 w 76"/>
                  <a:gd name="T21" fmla="*/ 29 h 80"/>
                  <a:gd name="T22" fmla="*/ 12 w 76"/>
                  <a:gd name="T23" fmla="*/ 0 h 80"/>
                  <a:gd name="T24" fmla="*/ 13 w 76"/>
                  <a:gd name="T25" fmla="*/ 1 h 80"/>
                  <a:gd name="T26" fmla="*/ 19 w 76"/>
                  <a:gd name="T27" fmla="*/ 19 h 80"/>
                  <a:gd name="T28" fmla="*/ 29 w 76"/>
                  <a:gd name="T29" fmla="*/ 35 h 80"/>
                  <a:gd name="T30" fmla="*/ 33 w 76"/>
                  <a:gd name="T31" fmla="*/ 34 h 80"/>
                  <a:gd name="T32" fmla="*/ 69 w 76"/>
                  <a:gd name="T33" fmla="*/ 13 h 80"/>
                  <a:gd name="T34" fmla="*/ 75 w 76"/>
                  <a:gd name="T35" fmla="*/ 8 h 80"/>
                  <a:gd name="T36" fmla="*/ 74 w 76"/>
                  <a:gd name="T37" fmla="*/ 18 h 80"/>
                  <a:gd name="T38" fmla="*/ 72 w 76"/>
                  <a:gd name="T39" fmla="*/ 30 h 80"/>
                  <a:gd name="T40" fmla="*/ 70 w 76"/>
                  <a:gd name="T41" fmla="*/ 40 h 80"/>
                  <a:gd name="T42" fmla="*/ 69 w 76"/>
                  <a:gd name="T43" fmla="*/ 40 h 80"/>
                  <a:gd name="T44" fmla="*/ 68 w 76"/>
                  <a:gd name="T45" fmla="*/ 32 h 80"/>
                  <a:gd name="T46" fmla="*/ 64 w 76"/>
                  <a:gd name="T47" fmla="*/ 33 h 80"/>
                  <a:gd name="T48" fmla="*/ 39 w 76"/>
                  <a:gd name="T49" fmla="*/ 48 h 80"/>
                  <a:gd name="T50" fmla="*/ 42 w 76"/>
                  <a:gd name="T51" fmla="*/ 51 h 80"/>
                  <a:gd name="T52" fmla="*/ 60 w 76"/>
                  <a:gd name="T53" fmla="*/ 55 h 80"/>
                  <a:gd name="T54" fmla="*/ 66 w 76"/>
                  <a:gd name="T55" fmla="*/ 51 h 80"/>
                  <a:gd name="T56" fmla="*/ 68 w 76"/>
                  <a:gd name="T57" fmla="*/ 48 h 80"/>
                  <a:gd name="T58" fmla="*/ 63 w 76"/>
                  <a:gd name="T59" fmla="*/ 80 h 80"/>
                  <a:gd name="T60" fmla="*/ 62 w 76"/>
                  <a:gd name="T61" fmla="*/ 80 h 80"/>
                  <a:gd name="T62" fmla="*/ 62 w 76"/>
                  <a:gd name="T63" fmla="*/ 77 h 80"/>
                  <a:gd name="T64" fmla="*/ 55 w 76"/>
                  <a:gd name="T65" fmla="*/ 70 h 80"/>
                  <a:gd name="T66" fmla="*/ 11 w 76"/>
                  <a:gd name="T67" fmla="*/ 62 h 80"/>
                  <a:gd name="T68" fmla="*/ 3 w 76"/>
                  <a:gd name="T69" fmla="*/ 66 h 80"/>
                  <a:gd name="T70" fmla="*/ 1 w 76"/>
                  <a:gd name="T71" fmla="*/ 68 h 80"/>
                  <a:gd name="T72" fmla="*/ 0 w 76"/>
                  <a:gd name="T7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80">
                    <a:moveTo>
                      <a:pt x="0" y="68"/>
                    </a:moveTo>
                    <a:cubicBezTo>
                      <a:pt x="2" y="57"/>
                      <a:pt x="4" y="47"/>
                      <a:pt x="5" y="36"/>
                    </a:cubicBezTo>
                    <a:cubicBezTo>
                      <a:pt x="6" y="36"/>
                      <a:pt x="6" y="36"/>
                      <a:pt x="7" y="36"/>
                    </a:cubicBezTo>
                    <a:cubicBezTo>
                      <a:pt x="7" y="37"/>
                      <a:pt x="7" y="38"/>
                      <a:pt x="7" y="39"/>
                    </a:cubicBezTo>
                    <a:cubicBezTo>
                      <a:pt x="8" y="43"/>
                      <a:pt x="9" y="45"/>
                      <a:pt x="13" y="46"/>
                    </a:cubicBezTo>
                    <a:cubicBezTo>
                      <a:pt x="20" y="48"/>
                      <a:pt x="27" y="49"/>
                      <a:pt x="35" y="50"/>
                    </a:cubicBezTo>
                    <a:cubicBezTo>
                      <a:pt x="34" y="49"/>
                      <a:pt x="34" y="48"/>
                      <a:pt x="33" y="47"/>
                    </a:cubicBezTo>
                    <a:cubicBezTo>
                      <a:pt x="28" y="39"/>
                      <a:pt x="23" y="32"/>
                      <a:pt x="18" y="24"/>
                    </a:cubicBezTo>
                    <a:cubicBezTo>
                      <a:pt x="18" y="24"/>
                      <a:pt x="17" y="23"/>
                      <a:pt x="17" y="22"/>
                    </a:cubicBezTo>
                    <a:cubicBezTo>
                      <a:pt x="14" y="19"/>
                      <a:pt x="12" y="20"/>
                      <a:pt x="10" y="23"/>
                    </a:cubicBezTo>
                    <a:cubicBezTo>
                      <a:pt x="10" y="25"/>
                      <a:pt x="9" y="26"/>
                      <a:pt x="8" y="29"/>
                    </a:cubicBezTo>
                    <a:cubicBezTo>
                      <a:pt x="7" y="24"/>
                      <a:pt x="10" y="4"/>
                      <a:pt x="12" y="0"/>
                    </a:cubicBezTo>
                    <a:cubicBezTo>
                      <a:pt x="13" y="0"/>
                      <a:pt x="13" y="1"/>
                      <a:pt x="13" y="1"/>
                    </a:cubicBezTo>
                    <a:cubicBezTo>
                      <a:pt x="13" y="8"/>
                      <a:pt x="16" y="14"/>
                      <a:pt x="19" y="19"/>
                    </a:cubicBezTo>
                    <a:cubicBezTo>
                      <a:pt x="22" y="25"/>
                      <a:pt x="26" y="30"/>
                      <a:pt x="29" y="35"/>
                    </a:cubicBezTo>
                    <a:cubicBezTo>
                      <a:pt x="31" y="35"/>
                      <a:pt x="32" y="34"/>
                      <a:pt x="33" y="34"/>
                    </a:cubicBezTo>
                    <a:cubicBezTo>
                      <a:pt x="45" y="27"/>
                      <a:pt x="57" y="20"/>
                      <a:pt x="69" y="13"/>
                    </a:cubicBezTo>
                    <a:cubicBezTo>
                      <a:pt x="71" y="12"/>
                      <a:pt x="73" y="10"/>
                      <a:pt x="75" y="8"/>
                    </a:cubicBezTo>
                    <a:cubicBezTo>
                      <a:pt x="76" y="12"/>
                      <a:pt x="74" y="15"/>
                      <a:pt x="74" y="18"/>
                    </a:cubicBezTo>
                    <a:cubicBezTo>
                      <a:pt x="73" y="22"/>
                      <a:pt x="73" y="26"/>
                      <a:pt x="72" y="30"/>
                    </a:cubicBezTo>
                    <a:cubicBezTo>
                      <a:pt x="71" y="33"/>
                      <a:pt x="71" y="37"/>
                      <a:pt x="70" y="40"/>
                    </a:cubicBezTo>
                    <a:cubicBezTo>
                      <a:pt x="69" y="40"/>
                      <a:pt x="69" y="40"/>
                      <a:pt x="69" y="40"/>
                    </a:cubicBezTo>
                    <a:cubicBezTo>
                      <a:pt x="68" y="38"/>
                      <a:pt x="68" y="35"/>
                      <a:pt x="68" y="32"/>
                    </a:cubicBezTo>
                    <a:cubicBezTo>
                      <a:pt x="66" y="32"/>
                      <a:pt x="65" y="33"/>
                      <a:pt x="64" y="33"/>
                    </a:cubicBezTo>
                    <a:cubicBezTo>
                      <a:pt x="55" y="38"/>
                      <a:pt x="47" y="43"/>
                      <a:pt x="39" y="48"/>
                    </a:cubicBezTo>
                    <a:cubicBezTo>
                      <a:pt x="39" y="50"/>
                      <a:pt x="40" y="51"/>
                      <a:pt x="42" y="51"/>
                    </a:cubicBezTo>
                    <a:cubicBezTo>
                      <a:pt x="48" y="53"/>
                      <a:pt x="54" y="54"/>
                      <a:pt x="60" y="55"/>
                    </a:cubicBezTo>
                    <a:cubicBezTo>
                      <a:pt x="63" y="55"/>
                      <a:pt x="64" y="54"/>
                      <a:pt x="66" y="51"/>
                    </a:cubicBezTo>
                    <a:cubicBezTo>
                      <a:pt x="66" y="50"/>
                      <a:pt x="67" y="49"/>
                      <a:pt x="68" y="48"/>
                    </a:cubicBezTo>
                    <a:cubicBezTo>
                      <a:pt x="67" y="58"/>
                      <a:pt x="65" y="69"/>
                      <a:pt x="63" y="80"/>
                    </a:cubicBezTo>
                    <a:cubicBezTo>
                      <a:pt x="63" y="80"/>
                      <a:pt x="63" y="80"/>
                      <a:pt x="62" y="80"/>
                    </a:cubicBezTo>
                    <a:cubicBezTo>
                      <a:pt x="62" y="79"/>
                      <a:pt x="62" y="78"/>
                      <a:pt x="62" y="77"/>
                    </a:cubicBezTo>
                    <a:cubicBezTo>
                      <a:pt x="61" y="72"/>
                      <a:pt x="60" y="71"/>
                      <a:pt x="55" y="70"/>
                    </a:cubicBezTo>
                    <a:cubicBezTo>
                      <a:pt x="40" y="67"/>
                      <a:pt x="26" y="64"/>
                      <a:pt x="11" y="62"/>
                    </a:cubicBezTo>
                    <a:cubicBezTo>
                      <a:pt x="6" y="61"/>
                      <a:pt x="5" y="62"/>
                      <a:pt x="3" y="66"/>
                    </a:cubicBezTo>
                    <a:cubicBezTo>
                      <a:pt x="2" y="67"/>
                      <a:pt x="2" y="68"/>
                      <a:pt x="1" y="68"/>
                    </a:cubicBezTo>
                    <a:cubicBezTo>
                      <a:pt x="1" y="68"/>
                      <a:pt x="1" y="68"/>
                      <a:pt x="0" y="68"/>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29" name="Freeform 45">
                <a:extLst>
                  <a:ext uri="{FF2B5EF4-FFF2-40B4-BE49-F238E27FC236}">
                    <a16:creationId xmlns:a16="http://schemas.microsoft.com/office/drawing/2014/main" id="{F2C56637-AD32-41CD-B904-7FDE5C590999}"/>
                  </a:ext>
                </a:extLst>
              </p:cNvPr>
              <p:cNvSpPr>
                <a:spLocks/>
              </p:cNvSpPr>
              <p:nvPr/>
            </p:nvSpPr>
            <p:spPr bwMode="auto">
              <a:xfrm>
                <a:off x="6989906" y="20865924"/>
                <a:ext cx="574138" cy="613463"/>
              </a:xfrm>
              <a:custGeom>
                <a:avLst/>
                <a:gdLst>
                  <a:gd name="T0" fmla="*/ 61 w 82"/>
                  <a:gd name="T1" fmla="*/ 37 h 87"/>
                  <a:gd name="T2" fmla="*/ 42 w 82"/>
                  <a:gd name="T3" fmla="*/ 65 h 87"/>
                  <a:gd name="T4" fmla="*/ 44 w 82"/>
                  <a:gd name="T5" fmla="*/ 59 h 87"/>
                  <a:gd name="T6" fmla="*/ 37 w 82"/>
                  <a:gd name="T7" fmla="*/ 42 h 87"/>
                  <a:gd name="T8" fmla="*/ 36 w 82"/>
                  <a:gd name="T9" fmla="*/ 44 h 87"/>
                  <a:gd name="T10" fmla="*/ 24 w 82"/>
                  <a:gd name="T11" fmla="*/ 61 h 87"/>
                  <a:gd name="T12" fmla="*/ 25 w 82"/>
                  <a:gd name="T13" fmla="*/ 68 h 87"/>
                  <a:gd name="T14" fmla="*/ 54 w 82"/>
                  <a:gd name="T15" fmla="*/ 74 h 87"/>
                  <a:gd name="T16" fmla="*/ 59 w 82"/>
                  <a:gd name="T17" fmla="*/ 73 h 87"/>
                  <a:gd name="T18" fmla="*/ 45 w 82"/>
                  <a:gd name="T19" fmla="*/ 87 h 87"/>
                  <a:gd name="T20" fmla="*/ 0 w 82"/>
                  <a:gd name="T21" fmla="*/ 52 h 87"/>
                  <a:gd name="T22" fmla="*/ 4 w 82"/>
                  <a:gd name="T23" fmla="*/ 54 h 87"/>
                  <a:gd name="T24" fmla="*/ 12 w 82"/>
                  <a:gd name="T25" fmla="*/ 51 h 87"/>
                  <a:gd name="T26" fmla="*/ 39 w 82"/>
                  <a:gd name="T27" fmla="*/ 12 h 87"/>
                  <a:gd name="T28" fmla="*/ 39 w 82"/>
                  <a:gd name="T29" fmla="*/ 3 h 87"/>
                  <a:gd name="T30" fmla="*/ 37 w 82"/>
                  <a:gd name="T31" fmla="*/ 0 h 87"/>
                  <a:gd name="T32" fmla="*/ 82 w 82"/>
                  <a:gd name="T33" fmla="*/ 33 h 87"/>
                  <a:gd name="T34" fmla="*/ 70 w 82"/>
                  <a:gd name="T35" fmla="*/ 48 h 87"/>
                  <a:gd name="T36" fmla="*/ 70 w 82"/>
                  <a:gd name="T37" fmla="*/ 46 h 87"/>
                  <a:gd name="T38" fmla="*/ 65 w 82"/>
                  <a:gd name="T39" fmla="*/ 24 h 87"/>
                  <a:gd name="T40" fmla="*/ 58 w 82"/>
                  <a:gd name="T41" fmla="*/ 19 h 87"/>
                  <a:gd name="T42" fmla="*/ 53 w 82"/>
                  <a:gd name="T43" fmla="*/ 20 h 87"/>
                  <a:gd name="T44" fmla="*/ 41 w 82"/>
                  <a:gd name="T45" fmla="*/ 36 h 87"/>
                  <a:gd name="T46" fmla="*/ 40 w 82"/>
                  <a:gd name="T47" fmla="*/ 39 h 87"/>
                  <a:gd name="T48" fmla="*/ 51 w 82"/>
                  <a:gd name="T49" fmla="*/ 43 h 87"/>
                  <a:gd name="T50" fmla="*/ 61 w 82"/>
                  <a:gd name="T51" fmla="*/ 3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87">
                    <a:moveTo>
                      <a:pt x="61" y="37"/>
                    </a:moveTo>
                    <a:cubicBezTo>
                      <a:pt x="60" y="41"/>
                      <a:pt x="46" y="62"/>
                      <a:pt x="42" y="65"/>
                    </a:cubicBezTo>
                    <a:cubicBezTo>
                      <a:pt x="43" y="62"/>
                      <a:pt x="43" y="60"/>
                      <a:pt x="44" y="59"/>
                    </a:cubicBezTo>
                    <a:cubicBezTo>
                      <a:pt x="46" y="52"/>
                      <a:pt x="44" y="46"/>
                      <a:pt x="37" y="42"/>
                    </a:cubicBezTo>
                    <a:cubicBezTo>
                      <a:pt x="37" y="42"/>
                      <a:pt x="36" y="43"/>
                      <a:pt x="36" y="44"/>
                    </a:cubicBezTo>
                    <a:cubicBezTo>
                      <a:pt x="32" y="50"/>
                      <a:pt x="28" y="55"/>
                      <a:pt x="24" y="61"/>
                    </a:cubicBezTo>
                    <a:cubicBezTo>
                      <a:pt x="22" y="64"/>
                      <a:pt x="22" y="66"/>
                      <a:pt x="25" y="68"/>
                    </a:cubicBezTo>
                    <a:cubicBezTo>
                      <a:pt x="33" y="76"/>
                      <a:pt x="42" y="80"/>
                      <a:pt x="54" y="74"/>
                    </a:cubicBezTo>
                    <a:cubicBezTo>
                      <a:pt x="56" y="73"/>
                      <a:pt x="56" y="73"/>
                      <a:pt x="59" y="73"/>
                    </a:cubicBezTo>
                    <a:cubicBezTo>
                      <a:pt x="57" y="76"/>
                      <a:pt x="50" y="84"/>
                      <a:pt x="45" y="87"/>
                    </a:cubicBezTo>
                    <a:cubicBezTo>
                      <a:pt x="36" y="82"/>
                      <a:pt x="2" y="56"/>
                      <a:pt x="0" y="52"/>
                    </a:cubicBezTo>
                    <a:cubicBezTo>
                      <a:pt x="2" y="53"/>
                      <a:pt x="3" y="53"/>
                      <a:pt x="4" y="54"/>
                    </a:cubicBezTo>
                    <a:cubicBezTo>
                      <a:pt x="8" y="55"/>
                      <a:pt x="10" y="54"/>
                      <a:pt x="12" y="51"/>
                    </a:cubicBezTo>
                    <a:cubicBezTo>
                      <a:pt x="21" y="38"/>
                      <a:pt x="30" y="25"/>
                      <a:pt x="39" y="12"/>
                    </a:cubicBezTo>
                    <a:cubicBezTo>
                      <a:pt x="42" y="8"/>
                      <a:pt x="41" y="6"/>
                      <a:pt x="39" y="3"/>
                    </a:cubicBezTo>
                    <a:cubicBezTo>
                      <a:pt x="38" y="2"/>
                      <a:pt x="38" y="1"/>
                      <a:pt x="37" y="0"/>
                    </a:cubicBezTo>
                    <a:cubicBezTo>
                      <a:pt x="40" y="1"/>
                      <a:pt x="76" y="27"/>
                      <a:pt x="82" y="33"/>
                    </a:cubicBezTo>
                    <a:cubicBezTo>
                      <a:pt x="79" y="38"/>
                      <a:pt x="73" y="46"/>
                      <a:pt x="70" y="48"/>
                    </a:cubicBezTo>
                    <a:cubicBezTo>
                      <a:pt x="70" y="47"/>
                      <a:pt x="70" y="46"/>
                      <a:pt x="70" y="46"/>
                    </a:cubicBezTo>
                    <a:cubicBezTo>
                      <a:pt x="74" y="36"/>
                      <a:pt x="72" y="30"/>
                      <a:pt x="65" y="24"/>
                    </a:cubicBezTo>
                    <a:cubicBezTo>
                      <a:pt x="63" y="22"/>
                      <a:pt x="61" y="20"/>
                      <a:pt x="58" y="19"/>
                    </a:cubicBezTo>
                    <a:cubicBezTo>
                      <a:pt x="56" y="17"/>
                      <a:pt x="54" y="18"/>
                      <a:pt x="53" y="20"/>
                    </a:cubicBezTo>
                    <a:cubicBezTo>
                      <a:pt x="49" y="25"/>
                      <a:pt x="45" y="30"/>
                      <a:pt x="41" y="36"/>
                    </a:cubicBezTo>
                    <a:cubicBezTo>
                      <a:pt x="41" y="37"/>
                      <a:pt x="40" y="38"/>
                      <a:pt x="40" y="39"/>
                    </a:cubicBezTo>
                    <a:cubicBezTo>
                      <a:pt x="43" y="42"/>
                      <a:pt x="46" y="44"/>
                      <a:pt x="51" y="43"/>
                    </a:cubicBezTo>
                    <a:cubicBezTo>
                      <a:pt x="54" y="42"/>
                      <a:pt x="58" y="39"/>
                      <a:pt x="61" y="3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0" name="Freeform 46">
                <a:extLst>
                  <a:ext uri="{FF2B5EF4-FFF2-40B4-BE49-F238E27FC236}">
                    <a16:creationId xmlns:a16="http://schemas.microsoft.com/office/drawing/2014/main" id="{F032975D-CF69-4B09-BA05-72D320787553}"/>
                  </a:ext>
                </a:extLst>
              </p:cNvPr>
              <p:cNvSpPr>
                <a:spLocks/>
              </p:cNvSpPr>
              <p:nvPr/>
            </p:nvSpPr>
            <p:spPr bwMode="auto">
              <a:xfrm>
                <a:off x="2373206" y="23555723"/>
                <a:ext cx="495489" cy="471895"/>
              </a:xfrm>
              <a:custGeom>
                <a:avLst/>
                <a:gdLst>
                  <a:gd name="T0" fmla="*/ 49 w 71"/>
                  <a:gd name="T1" fmla="*/ 20 h 68"/>
                  <a:gd name="T2" fmla="*/ 37 w 71"/>
                  <a:gd name="T3" fmla="*/ 29 h 68"/>
                  <a:gd name="T4" fmla="*/ 38 w 71"/>
                  <a:gd name="T5" fmla="*/ 39 h 68"/>
                  <a:gd name="T6" fmla="*/ 44 w 71"/>
                  <a:gd name="T7" fmla="*/ 38 h 68"/>
                  <a:gd name="T8" fmla="*/ 60 w 71"/>
                  <a:gd name="T9" fmla="*/ 36 h 68"/>
                  <a:gd name="T10" fmla="*/ 65 w 71"/>
                  <a:gd name="T11" fmla="*/ 30 h 68"/>
                  <a:gd name="T12" fmla="*/ 48 w 71"/>
                  <a:gd name="T13" fmla="*/ 4 h 68"/>
                  <a:gd name="T14" fmla="*/ 44 w 71"/>
                  <a:gd name="T15" fmla="*/ 0 h 68"/>
                  <a:gd name="T16" fmla="*/ 63 w 71"/>
                  <a:gd name="T17" fmla="*/ 1 h 68"/>
                  <a:gd name="T18" fmla="*/ 70 w 71"/>
                  <a:gd name="T19" fmla="*/ 59 h 68"/>
                  <a:gd name="T20" fmla="*/ 68 w 71"/>
                  <a:gd name="T21" fmla="*/ 55 h 68"/>
                  <a:gd name="T22" fmla="*/ 62 w 71"/>
                  <a:gd name="T23" fmla="*/ 51 h 68"/>
                  <a:gd name="T24" fmla="*/ 16 w 71"/>
                  <a:gd name="T25" fmla="*/ 58 h 68"/>
                  <a:gd name="T26" fmla="*/ 9 w 71"/>
                  <a:gd name="T27" fmla="*/ 65 h 68"/>
                  <a:gd name="T28" fmla="*/ 9 w 71"/>
                  <a:gd name="T29" fmla="*/ 68 h 68"/>
                  <a:gd name="T30" fmla="*/ 1 w 71"/>
                  <a:gd name="T31" fmla="*/ 11 h 68"/>
                  <a:gd name="T32" fmla="*/ 18 w 71"/>
                  <a:gd name="T33" fmla="*/ 9 h 68"/>
                  <a:gd name="T34" fmla="*/ 19 w 71"/>
                  <a:gd name="T35" fmla="*/ 10 h 68"/>
                  <a:gd name="T36" fmla="*/ 17 w 71"/>
                  <a:gd name="T37" fmla="*/ 11 h 68"/>
                  <a:gd name="T38" fmla="*/ 6 w 71"/>
                  <a:gd name="T39" fmla="*/ 30 h 68"/>
                  <a:gd name="T40" fmla="*/ 7 w 71"/>
                  <a:gd name="T41" fmla="*/ 38 h 68"/>
                  <a:gd name="T42" fmla="*/ 13 w 71"/>
                  <a:gd name="T43" fmla="*/ 42 h 68"/>
                  <a:gd name="T44" fmla="*/ 33 w 71"/>
                  <a:gd name="T45" fmla="*/ 39 h 68"/>
                  <a:gd name="T46" fmla="*/ 29 w 71"/>
                  <a:gd name="T47" fmla="*/ 28 h 68"/>
                  <a:gd name="T48" fmla="*/ 18 w 71"/>
                  <a:gd name="T49" fmla="*/ 24 h 68"/>
                  <a:gd name="T50" fmla="*/ 19 w 71"/>
                  <a:gd name="T51" fmla="*/ 22 h 68"/>
                  <a:gd name="T52" fmla="*/ 49 w 71"/>
                  <a:gd name="T53" fmla="*/ 18 h 68"/>
                  <a:gd name="T54" fmla="*/ 49 w 71"/>
                  <a:gd name="T55" fmla="*/ 2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1" h="68">
                    <a:moveTo>
                      <a:pt x="49" y="20"/>
                    </a:moveTo>
                    <a:cubicBezTo>
                      <a:pt x="44" y="22"/>
                      <a:pt x="39" y="24"/>
                      <a:pt x="37" y="29"/>
                    </a:cubicBezTo>
                    <a:cubicBezTo>
                      <a:pt x="36" y="32"/>
                      <a:pt x="36" y="35"/>
                      <a:pt x="38" y="39"/>
                    </a:cubicBezTo>
                    <a:cubicBezTo>
                      <a:pt x="40" y="38"/>
                      <a:pt x="42" y="38"/>
                      <a:pt x="44" y="38"/>
                    </a:cubicBezTo>
                    <a:cubicBezTo>
                      <a:pt x="49" y="37"/>
                      <a:pt x="54" y="36"/>
                      <a:pt x="60" y="36"/>
                    </a:cubicBezTo>
                    <a:cubicBezTo>
                      <a:pt x="63" y="35"/>
                      <a:pt x="64" y="34"/>
                      <a:pt x="65" y="30"/>
                    </a:cubicBezTo>
                    <a:cubicBezTo>
                      <a:pt x="65" y="18"/>
                      <a:pt x="59" y="8"/>
                      <a:pt x="48" y="4"/>
                    </a:cubicBezTo>
                    <a:cubicBezTo>
                      <a:pt x="47" y="3"/>
                      <a:pt x="45" y="3"/>
                      <a:pt x="44" y="0"/>
                    </a:cubicBezTo>
                    <a:cubicBezTo>
                      <a:pt x="51" y="0"/>
                      <a:pt x="57" y="1"/>
                      <a:pt x="63" y="1"/>
                    </a:cubicBezTo>
                    <a:cubicBezTo>
                      <a:pt x="65" y="5"/>
                      <a:pt x="71" y="54"/>
                      <a:pt x="70" y="59"/>
                    </a:cubicBezTo>
                    <a:cubicBezTo>
                      <a:pt x="69" y="57"/>
                      <a:pt x="69" y="56"/>
                      <a:pt x="68" y="55"/>
                    </a:cubicBezTo>
                    <a:cubicBezTo>
                      <a:pt x="67" y="52"/>
                      <a:pt x="65" y="51"/>
                      <a:pt x="62" y="51"/>
                    </a:cubicBezTo>
                    <a:cubicBezTo>
                      <a:pt x="46" y="53"/>
                      <a:pt x="31" y="55"/>
                      <a:pt x="16" y="58"/>
                    </a:cubicBezTo>
                    <a:cubicBezTo>
                      <a:pt x="12" y="58"/>
                      <a:pt x="10" y="60"/>
                      <a:pt x="9" y="65"/>
                    </a:cubicBezTo>
                    <a:cubicBezTo>
                      <a:pt x="9" y="66"/>
                      <a:pt x="9" y="67"/>
                      <a:pt x="9" y="68"/>
                    </a:cubicBezTo>
                    <a:cubicBezTo>
                      <a:pt x="7" y="65"/>
                      <a:pt x="0" y="17"/>
                      <a:pt x="1" y="11"/>
                    </a:cubicBezTo>
                    <a:cubicBezTo>
                      <a:pt x="7" y="10"/>
                      <a:pt x="12" y="9"/>
                      <a:pt x="18" y="9"/>
                    </a:cubicBezTo>
                    <a:cubicBezTo>
                      <a:pt x="18" y="9"/>
                      <a:pt x="19" y="9"/>
                      <a:pt x="19" y="10"/>
                    </a:cubicBezTo>
                    <a:cubicBezTo>
                      <a:pt x="18" y="10"/>
                      <a:pt x="18" y="11"/>
                      <a:pt x="17" y="11"/>
                    </a:cubicBezTo>
                    <a:cubicBezTo>
                      <a:pt x="8" y="14"/>
                      <a:pt x="5" y="21"/>
                      <a:pt x="6" y="30"/>
                    </a:cubicBezTo>
                    <a:cubicBezTo>
                      <a:pt x="6" y="32"/>
                      <a:pt x="6" y="35"/>
                      <a:pt x="7" y="38"/>
                    </a:cubicBezTo>
                    <a:cubicBezTo>
                      <a:pt x="7" y="42"/>
                      <a:pt x="8" y="43"/>
                      <a:pt x="13" y="42"/>
                    </a:cubicBezTo>
                    <a:cubicBezTo>
                      <a:pt x="20" y="41"/>
                      <a:pt x="26" y="40"/>
                      <a:pt x="33" y="39"/>
                    </a:cubicBezTo>
                    <a:cubicBezTo>
                      <a:pt x="34" y="34"/>
                      <a:pt x="33" y="30"/>
                      <a:pt x="29" y="28"/>
                    </a:cubicBezTo>
                    <a:cubicBezTo>
                      <a:pt x="26" y="26"/>
                      <a:pt x="22" y="25"/>
                      <a:pt x="18" y="24"/>
                    </a:cubicBezTo>
                    <a:cubicBezTo>
                      <a:pt x="18" y="23"/>
                      <a:pt x="19" y="23"/>
                      <a:pt x="19" y="22"/>
                    </a:cubicBezTo>
                    <a:cubicBezTo>
                      <a:pt x="29" y="21"/>
                      <a:pt x="39" y="20"/>
                      <a:pt x="49" y="18"/>
                    </a:cubicBezTo>
                    <a:cubicBezTo>
                      <a:pt x="49" y="19"/>
                      <a:pt x="49" y="19"/>
                      <a:pt x="49" y="2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1" name="Freeform 47">
                <a:extLst>
                  <a:ext uri="{FF2B5EF4-FFF2-40B4-BE49-F238E27FC236}">
                    <a16:creationId xmlns:a16="http://schemas.microsoft.com/office/drawing/2014/main" id="{6B6AC068-0EBD-48BD-AE1C-D7481884A830}"/>
                  </a:ext>
                </a:extLst>
              </p:cNvPr>
              <p:cNvSpPr>
                <a:spLocks noEditPoints="1"/>
              </p:cNvSpPr>
              <p:nvPr/>
            </p:nvSpPr>
            <p:spPr bwMode="auto">
              <a:xfrm>
                <a:off x="4897841" y="26009575"/>
                <a:ext cx="346056" cy="495489"/>
              </a:xfrm>
              <a:custGeom>
                <a:avLst/>
                <a:gdLst>
                  <a:gd name="T0" fmla="*/ 17 w 50"/>
                  <a:gd name="T1" fmla="*/ 35 h 70"/>
                  <a:gd name="T2" fmla="*/ 10 w 50"/>
                  <a:gd name="T3" fmla="*/ 27 h 70"/>
                  <a:gd name="T4" fmla="*/ 8 w 50"/>
                  <a:gd name="T5" fmla="*/ 11 h 70"/>
                  <a:gd name="T6" fmla="*/ 19 w 50"/>
                  <a:gd name="T7" fmla="*/ 1 h 70"/>
                  <a:gd name="T8" fmla="*/ 39 w 50"/>
                  <a:gd name="T9" fmla="*/ 3 h 70"/>
                  <a:gd name="T10" fmla="*/ 48 w 50"/>
                  <a:gd name="T11" fmla="*/ 12 h 70"/>
                  <a:gd name="T12" fmla="*/ 42 w 50"/>
                  <a:gd name="T13" fmla="*/ 27 h 70"/>
                  <a:gd name="T14" fmla="*/ 34 w 50"/>
                  <a:gd name="T15" fmla="*/ 30 h 70"/>
                  <a:gd name="T16" fmla="*/ 37 w 50"/>
                  <a:gd name="T17" fmla="*/ 33 h 70"/>
                  <a:gd name="T18" fmla="*/ 44 w 50"/>
                  <a:gd name="T19" fmla="*/ 44 h 70"/>
                  <a:gd name="T20" fmla="*/ 30 w 50"/>
                  <a:gd name="T21" fmla="*/ 69 h 70"/>
                  <a:gd name="T22" fmla="*/ 9 w 50"/>
                  <a:gd name="T23" fmla="*/ 65 h 70"/>
                  <a:gd name="T24" fmla="*/ 1 w 50"/>
                  <a:gd name="T25" fmla="*/ 51 h 70"/>
                  <a:gd name="T26" fmla="*/ 11 w 50"/>
                  <a:gd name="T27" fmla="*/ 38 h 70"/>
                  <a:gd name="T28" fmla="*/ 17 w 50"/>
                  <a:gd name="T29" fmla="*/ 35 h 70"/>
                  <a:gd name="T30" fmla="*/ 20 w 50"/>
                  <a:gd name="T31" fmla="*/ 38 h 70"/>
                  <a:gd name="T32" fmla="*/ 14 w 50"/>
                  <a:gd name="T33" fmla="*/ 61 h 70"/>
                  <a:gd name="T34" fmla="*/ 22 w 50"/>
                  <a:gd name="T35" fmla="*/ 67 h 70"/>
                  <a:gd name="T36" fmla="*/ 30 w 50"/>
                  <a:gd name="T37" fmla="*/ 61 h 70"/>
                  <a:gd name="T38" fmla="*/ 20 w 50"/>
                  <a:gd name="T39" fmla="*/ 38 h 70"/>
                  <a:gd name="T40" fmla="*/ 31 w 50"/>
                  <a:gd name="T41" fmla="*/ 27 h 70"/>
                  <a:gd name="T42" fmla="*/ 36 w 50"/>
                  <a:gd name="T43" fmla="*/ 8 h 70"/>
                  <a:gd name="T44" fmla="*/ 28 w 50"/>
                  <a:gd name="T45" fmla="*/ 3 h 70"/>
                  <a:gd name="T46" fmla="*/ 21 w 50"/>
                  <a:gd name="T47" fmla="*/ 8 h 70"/>
                  <a:gd name="T48" fmla="*/ 22 w 50"/>
                  <a:gd name="T49" fmla="*/ 18 h 70"/>
                  <a:gd name="T50" fmla="*/ 31 w 50"/>
                  <a:gd name="T51" fmla="*/ 2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70">
                    <a:moveTo>
                      <a:pt x="17" y="35"/>
                    </a:moveTo>
                    <a:cubicBezTo>
                      <a:pt x="15" y="33"/>
                      <a:pt x="12" y="30"/>
                      <a:pt x="10" y="27"/>
                    </a:cubicBezTo>
                    <a:cubicBezTo>
                      <a:pt x="7" y="22"/>
                      <a:pt x="6" y="17"/>
                      <a:pt x="8" y="11"/>
                    </a:cubicBezTo>
                    <a:cubicBezTo>
                      <a:pt x="10" y="6"/>
                      <a:pt x="14" y="3"/>
                      <a:pt x="19" y="1"/>
                    </a:cubicBezTo>
                    <a:cubicBezTo>
                      <a:pt x="26" y="0"/>
                      <a:pt x="33" y="0"/>
                      <a:pt x="39" y="3"/>
                    </a:cubicBezTo>
                    <a:cubicBezTo>
                      <a:pt x="43" y="5"/>
                      <a:pt x="46" y="8"/>
                      <a:pt x="48" y="12"/>
                    </a:cubicBezTo>
                    <a:cubicBezTo>
                      <a:pt x="50" y="18"/>
                      <a:pt x="48" y="24"/>
                      <a:pt x="42" y="27"/>
                    </a:cubicBezTo>
                    <a:cubicBezTo>
                      <a:pt x="39" y="28"/>
                      <a:pt x="37" y="29"/>
                      <a:pt x="34" y="30"/>
                    </a:cubicBezTo>
                    <a:cubicBezTo>
                      <a:pt x="35" y="31"/>
                      <a:pt x="36" y="32"/>
                      <a:pt x="37" y="33"/>
                    </a:cubicBezTo>
                    <a:cubicBezTo>
                      <a:pt x="40" y="37"/>
                      <a:pt x="43" y="40"/>
                      <a:pt x="44" y="44"/>
                    </a:cubicBezTo>
                    <a:cubicBezTo>
                      <a:pt x="48" y="55"/>
                      <a:pt x="42" y="66"/>
                      <a:pt x="30" y="69"/>
                    </a:cubicBezTo>
                    <a:cubicBezTo>
                      <a:pt x="23" y="70"/>
                      <a:pt x="16" y="69"/>
                      <a:pt x="9" y="65"/>
                    </a:cubicBezTo>
                    <a:cubicBezTo>
                      <a:pt x="3" y="62"/>
                      <a:pt x="0" y="57"/>
                      <a:pt x="1" y="51"/>
                    </a:cubicBezTo>
                    <a:cubicBezTo>
                      <a:pt x="1" y="44"/>
                      <a:pt x="5" y="40"/>
                      <a:pt x="11" y="38"/>
                    </a:cubicBezTo>
                    <a:cubicBezTo>
                      <a:pt x="13" y="37"/>
                      <a:pt x="15" y="36"/>
                      <a:pt x="17" y="35"/>
                    </a:cubicBezTo>
                    <a:close/>
                    <a:moveTo>
                      <a:pt x="20" y="38"/>
                    </a:moveTo>
                    <a:cubicBezTo>
                      <a:pt x="13" y="44"/>
                      <a:pt x="10" y="54"/>
                      <a:pt x="14" y="61"/>
                    </a:cubicBezTo>
                    <a:cubicBezTo>
                      <a:pt x="15" y="65"/>
                      <a:pt x="18" y="67"/>
                      <a:pt x="22" y="67"/>
                    </a:cubicBezTo>
                    <a:cubicBezTo>
                      <a:pt x="26" y="67"/>
                      <a:pt x="28" y="64"/>
                      <a:pt x="30" y="61"/>
                    </a:cubicBezTo>
                    <a:cubicBezTo>
                      <a:pt x="33" y="53"/>
                      <a:pt x="29" y="44"/>
                      <a:pt x="20" y="38"/>
                    </a:cubicBezTo>
                    <a:close/>
                    <a:moveTo>
                      <a:pt x="31" y="27"/>
                    </a:moveTo>
                    <a:cubicBezTo>
                      <a:pt x="37" y="23"/>
                      <a:pt x="39" y="14"/>
                      <a:pt x="36" y="8"/>
                    </a:cubicBezTo>
                    <a:cubicBezTo>
                      <a:pt x="35" y="4"/>
                      <a:pt x="32" y="3"/>
                      <a:pt x="28" y="3"/>
                    </a:cubicBezTo>
                    <a:cubicBezTo>
                      <a:pt x="25" y="3"/>
                      <a:pt x="23" y="5"/>
                      <a:pt x="21" y="8"/>
                    </a:cubicBezTo>
                    <a:cubicBezTo>
                      <a:pt x="20" y="11"/>
                      <a:pt x="20" y="15"/>
                      <a:pt x="22" y="18"/>
                    </a:cubicBezTo>
                    <a:cubicBezTo>
                      <a:pt x="24" y="22"/>
                      <a:pt x="27" y="25"/>
                      <a:pt x="31" y="2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2" name="Freeform 48">
                <a:extLst>
                  <a:ext uri="{FF2B5EF4-FFF2-40B4-BE49-F238E27FC236}">
                    <a16:creationId xmlns:a16="http://schemas.microsoft.com/office/drawing/2014/main" id="{ACE3F796-5431-4E6C-AC15-7A788620661A}"/>
                  </a:ext>
                </a:extLst>
              </p:cNvPr>
              <p:cNvSpPr>
                <a:spLocks noEditPoints="1"/>
              </p:cNvSpPr>
              <p:nvPr/>
            </p:nvSpPr>
            <p:spPr bwMode="auto">
              <a:xfrm>
                <a:off x="2569829" y="24342214"/>
                <a:ext cx="511219" cy="440435"/>
              </a:xfrm>
              <a:custGeom>
                <a:avLst/>
                <a:gdLst>
                  <a:gd name="T0" fmla="*/ 16 w 74"/>
                  <a:gd name="T1" fmla="*/ 63 h 63"/>
                  <a:gd name="T2" fmla="*/ 14 w 74"/>
                  <a:gd name="T3" fmla="*/ 60 h 63"/>
                  <a:gd name="T4" fmla="*/ 3 w 74"/>
                  <a:gd name="T5" fmla="*/ 34 h 63"/>
                  <a:gd name="T6" fmla="*/ 0 w 74"/>
                  <a:gd name="T7" fmla="*/ 18 h 63"/>
                  <a:gd name="T8" fmla="*/ 8 w 74"/>
                  <a:gd name="T9" fmla="*/ 3 h 63"/>
                  <a:gd name="T10" fmla="*/ 25 w 74"/>
                  <a:gd name="T11" fmla="*/ 4 h 63"/>
                  <a:gd name="T12" fmla="*/ 33 w 74"/>
                  <a:gd name="T13" fmla="*/ 13 h 63"/>
                  <a:gd name="T14" fmla="*/ 38 w 74"/>
                  <a:gd name="T15" fmla="*/ 26 h 63"/>
                  <a:gd name="T16" fmla="*/ 42 w 74"/>
                  <a:gd name="T17" fmla="*/ 25 h 63"/>
                  <a:gd name="T18" fmla="*/ 55 w 74"/>
                  <a:gd name="T19" fmla="*/ 19 h 63"/>
                  <a:gd name="T20" fmla="*/ 61 w 74"/>
                  <a:gd name="T21" fmla="*/ 9 h 63"/>
                  <a:gd name="T22" fmla="*/ 61 w 74"/>
                  <a:gd name="T23" fmla="*/ 6 h 63"/>
                  <a:gd name="T24" fmla="*/ 66 w 74"/>
                  <a:gd name="T25" fmla="*/ 16 h 63"/>
                  <a:gd name="T26" fmla="*/ 70 w 74"/>
                  <a:gd name="T27" fmla="*/ 27 h 63"/>
                  <a:gd name="T28" fmla="*/ 73 w 74"/>
                  <a:gd name="T29" fmla="*/ 38 h 63"/>
                  <a:gd name="T30" fmla="*/ 70 w 74"/>
                  <a:gd name="T31" fmla="*/ 34 h 63"/>
                  <a:gd name="T32" fmla="*/ 64 w 74"/>
                  <a:gd name="T33" fmla="*/ 32 h 63"/>
                  <a:gd name="T34" fmla="*/ 58 w 74"/>
                  <a:gd name="T35" fmla="*/ 35 h 63"/>
                  <a:gd name="T36" fmla="*/ 22 w 74"/>
                  <a:gd name="T37" fmla="*/ 50 h 63"/>
                  <a:gd name="T38" fmla="*/ 16 w 74"/>
                  <a:gd name="T39" fmla="*/ 61 h 63"/>
                  <a:gd name="T40" fmla="*/ 16 w 74"/>
                  <a:gd name="T41" fmla="*/ 63 h 63"/>
                  <a:gd name="T42" fmla="*/ 36 w 74"/>
                  <a:gd name="T43" fmla="*/ 27 h 63"/>
                  <a:gd name="T44" fmla="*/ 32 w 74"/>
                  <a:gd name="T45" fmla="*/ 20 h 63"/>
                  <a:gd name="T46" fmla="*/ 21 w 74"/>
                  <a:gd name="T47" fmla="*/ 16 h 63"/>
                  <a:gd name="T48" fmla="*/ 10 w 74"/>
                  <a:gd name="T49" fmla="*/ 21 h 63"/>
                  <a:gd name="T50" fmla="*/ 7 w 74"/>
                  <a:gd name="T51" fmla="*/ 35 h 63"/>
                  <a:gd name="T52" fmla="*/ 13 w 74"/>
                  <a:gd name="T53" fmla="*/ 38 h 63"/>
                  <a:gd name="T54" fmla="*/ 36 w 74"/>
                  <a:gd name="T55"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4" h="63">
                    <a:moveTo>
                      <a:pt x="16" y="63"/>
                    </a:moveTo>
                    <a:cubicBezTo>
                      <a:pt x="15" y="62"/>
                      <a:pt x="14" y="61"/>
                      <a:pt x="14" y="60"/>
                    </a:cubicBezTo>
                    <a:cubicBezTo>
                      <a:pt x="10" y="51"/>
                      <a:pt x="7" y="42"/>
                      <a:pt x="3" y="34"/>
                    </a:cubicBezTo>
                    <a:cubicBezTo>
                      <a:pt x="1" y="29"/>
                      <a:pt x="0" y="23"/>
                      <a:pt x="0" y="18"/>
                    </a:cubicBezTo>
                    <a:cubicBezTo>
                      <a:pt x="0" y="11"/>
                      <a:pt x="2" y="6"/>
                      <a:pt x="8" y="3"/>
                    </a:cubicBezTo>
                    <a:cubicBezTo>
                      <a:pt x="14" y="0"/>
                      <a:pt x="19" y="1"/>
                      <a:pt x="25" y="4"/>
                    </a:cubicBezTo>
                    <a:cubicBezTo>
                      <a:pt x="28" y="6"/>
                      <a:pt x="31" y="10"/>
                      <a:pt x="33" y="13"/>
                    </a:cubicBezTo>
                    <a:cubicBezTo>
                      <a:pt x="35" y="17"/>
                      <a:pt x="36" y="22"/>
                      <a:pt x="38" y="26"/>
                    </a:cubicBezTo>
                    <a:cubicBezTo>
                      <a:pt x="40" y="25"/>
                      <a:pt x="41" y="25"/>
                      <a:pt x="42" y="25"/>
                    </a:cubicBezTo>
                    <a:cubicBezTo>
                      <a:pt x="46" y="23"/>
                      <a:pt x="51" y="21"/>
                      <a:pt x="55" y="19"/>
                    </a:cubicBezTo>
                    <a:cubicBezTo>
                      <a:pt x="61" y="16"/>
                      <a:pt x="62" y="15"/>
                      <a:pt x="61" y="9"/>
                    </a:cubicBezTo>
                    <a:cubicBezTo>
                      <a:pt x="61" y="8"/>
                      <a:pt x="61" y="7"/>
                      <a:pt x="61" y="6"/>
                    </a:cubicBezTo>
                    <a:cubicBezTo>
                      <a:pt x="64" y="9"/>
                      <a:pt x="64" y="13"/>
                      <a:pt x="66" y="16"/>
                    </a:cubicBezTo>
                    <a:cubicBezTo>
                      <a:pt x="67" y="20"/>
                      <a:pt x="69" y="23"/>
                      <a:pt x="70" y="27"/>
                    </a:cubicBezTo>
                    <a:cubicBezTo>
                      <a:pt x="71" y="30"/>
                      <a:pt x="74" y="33"/>
                      <a:pt x="73" y="38"/>
                    </a:cubicBezTo>
                    <a:cubicBezTo>
                      <a:pt x="72" y="36"/>
                      <a:pt x="71" y="35"/>
                      <a:pt x="70" y="34"/>
                    </a:cubicBezTo>
                    <a:cubicBezTo>
                      <a:pt x="68" y="32"/>
                      <a:pt x="66" y="31"/>
                      <a:pt x="64" y="32"/>
                    </a:cubicBezTo>
                    <a:cubicBezTo>
                      <a:pt x="62" y="33"/>
                      <a:pt x="60" y="34"/>
                      <a:pt x="58" y="35"/>
                    </a:cubicBezTo>
                    <a:cubicBezTo>
                      <a:pt x="46" y="40"/>
                      <a:pt x="34" y="45"/>
                      <a:pt x="22" y="50"/>
                    </a:cubicBezTo>
                    <a:cubicBezTo>
                      <a:pt x="16" y="53"/>
                      <a:pt x="16" y="54"/>
                      <a:pt x="16" y="61"/>
                    </a:cubicBezTo>
                    <a:cubicBezTo>
                      <a:pt x="16" y="62"/>
                      <a:pt x="16" y="62"/>
                      <a:pt x="16" y="63"/>
                    </a:cubicBezTo>
                    <a:close/>
                    <a:moveTo>
                      <a:pt x="36" y="27"/>
                    </a:moveTo>
                    <a:cubicBezTo>
                      <a:pt x="34" y="25"/>
                      <a:pt x="34" y="22"/>
                      <a:pt x="32" y="20"/>
                    </a:cubicBezTo>
                    <a:cubicBezTo>
                      <a:pt x="29" y="16"/>
                      <a:pt x="25" y="14"/>
                      <a:pt x="21" y="16"/>
                    </a:cubicBezTo>
                    <a:cubicBezTo>
                      <a:pt x="17" y="17"/>
                      <a:pt x="13" y="19"/>
                      <a:pt x="10" y="21"/>
                    </a:cubicBezTo>
                    <a:cubicBezTo>
                      <a:pt x="5" y="24"/>
                      <a:pt x="4" y="30"/>
                      <a:pt x="7" y="35"/>
                    </a:cubicBezTo>
                    <a:cubicBezTo>
                      <a:pt x="9" y="38"/>
                      <a:pt x="10" y="39"/>
                      <a:pt x="13" y="38"/>
                    </a:cubicBezTo>
                    <a:cubicBezTo>
                      <a:pt x="20" y="34"/>
                      <a:pt x="28" y="31"/>
                      <a:pt x="36" y="2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3" name="Freeform 49">
                <a:extLst>
                  <a:ext uri="{FF2B5EF4-FFF2-40B4-BE49-F238E27FC236}">
                    <a16:creationId xmlns:a16="http://schemas.microsoft.com/office/drawing/2014/main" id="{74BEA9AB-D681-42C2-B138-90AE983F451A}"/>
                  </a:ext>
                </a:extLst>
              </p:cNvPr>
              <p:cNvSpPr>
                <a:spLocks/>
              </p:cNvSpPr>
              <p:nvPr/>
            </p:nvSpPr>
            <p:spPr bwMode="auto">
              <a:xfrm>
                <a:off x="2868695" y="21353548"/>
                <a:ext cx="605598" cy="660652"/>
              </a:xfrm>
              <a:custGeom>
                <a:avLst/>
                <a:gdLst>
                  <a:gd name="T0" fmla="*/ 0 w 87"/>
                  <a:gd name="T1" fmla="*/ 51 h 95"/>
                  <a:gd name="T2" fmla="*/ 6 w 87"/>
                  <a:gd name="T3" fmla="*/ 43 h 95"/>
                  <a:gd name="T4" fmla="*/ 22 w 87"/>
                  <a:gd name="T5" fmla="*/ 36 h 95"/>
                  <a:gd name="T6" fmla="*/ 59 w 87"/>
                  <a:gd name="T7" fmla="*/ 36 h 95"/>
                  <a:gd name="T8" fmla="*/ 64 w 87"/>
                  <a:gd name="T9" fmla="*/ 36 h 95"/>
                  <a:gd name="T10" fmla="*/ 62 w 87"/>
                  <a:gd name="T11" fmla="*/ 33 h 95"/>
                  <a:gd name="T12" fmla="*/ 44 w 87"/>
                  <a:gd name="T13" fmla="*/ 18 h 95"/>
                  <a:gd name="T14" fmla="*/ 30 w 87"/>
                  <a:gd name="T15" fmla="*/ 16 h 95"/>
                  <a:gd name="T16" fmla="*/ 29 w 87"/>
                  <a:gd name="T17" fmla="*/ 16 h 95"/>
                  <a:gd name="T18" fmla="*/ 42 w 87"/>
                  <a:gd name="T19" fmla="*/ 0 h 95"/>
                  <a:gd name="T20" fmla="*/ 42 w 87"/>
                  <a:gd name="T21" fmla="*/ 3 h 95"/>
                  <a:gd name="T22" fmla="*/ 44 w 87"/>
                  <a:gd name="T23" fmla="*/ 13 h 95"/>
                  <a:gd name="T24" fmla="*/ 74 w 87"/>
                  <a:gd name="T25" fmla="*/ 38 h 95"/>
                  <a:gd name="T26" fmla="*/ 87 w 87"/>
                  <a:gd name="T27" fmla="*/ 50 h 95"/>
                  <a:gd name="T28" fmla="*/ 83 w 87"/>
                  <a:gd name="T29" fmla="*/ 52 h 95"/>
                  <a:gd name="T30" fmla="*/ 77 w 87"/>
                  <a:gd name="T31" fmla="*/ 52 h 95"/>
                  <a:gd name="T32" fmla="*/ 25 w 87"/>
                  <a:gd name="T33" fmla="*/ 51 h 95"/>
                  <a:gd name="T34" fmla="*/ 19 w 87"/>
                  <a:gd name="T35" fmla="*/ 51 h 95"/>
                  <a:gd name="T36" fmla="*/ 22 w 87"/>
                  <a:gd name="T37" fmla="*/ 55 h 95"/>
                  <a:gd name="T38" fmla="*/ 47 w 87"/>
                  <a:gd name="T39" fmla="*/ 77 h 95"/>
                  <a:gd name="T40" fmla="*/ 61 w 87"/>
                  <a:gd name="T41" fmla="*/ 78 h 95"/>
                  <a:gd name="T42" fmla="*/ 61 w 87"/>
                  <a:gd name="T43" fmla="*/ 77 h 95"/>
                  <a:gd name="T44" fmla="*/ 48 w 87"/>
                  <a:gd name="T45" fmla="*/ 95 h 95"/>
                  <a:gd name="T46" fmla="*/ 49 w 87"/>
                  <a:gd name="T47" fmla="*/ 91 h 95"/>
                  <a:gd name="T48" fmla="*/ 47 w 87"/>
                  <a:gd name="T49" fmla="*/ 82 h 95"/>
                  <a:gd name="T50" fmla="*/ 30 w 87"/>
                  <a:gd name="T51" fmla="*/ 67 h 95"/>
                  <a:gd name="T52" fmla="*/ 15 w 87"/>
                  <a:gd name="T53" fmla="*/ 54 h 95"/>
                  <a:gd name="T54" fmla="*/ 7 w 87"/>
                  <a:gd name="T55" fmla="*/ 51 h 95"/>
                  <a:gd name="T56" fmla="*/ 1 w 87"/>
                  <a:gd name="T57" fmla="*/ 52 h 95"/>
                  <a:gd name="T58" fmla="*/ 0 w 87"/>
                  <a:gd name="T59" fmla="*/ 5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7" h="95">
                    <a:moveTo>
                      <a:pt x="0" y="51"/>
                    </a:moveTo>
                    <a:cubicBezTo>
                      <a:pt x="2" y="49"/>
                      <a:pt x="5" y="46"/>
                      <a:pt x="6" y="43"/>
                    </a:cubicBezTo>
                    <a:cubicBezTo>
                      <a:pt x="10" y="37"/>
                      <a:pt x="15" y="35"/>
                      <a:pt x="22" y="36"/>
                    </a:cubicBezTo>
                    <a:cubicBezTo>
                      <a:pt x="34" y="36"/>
                      <a:pt x="47" y="36"/>
                      <a:pt x="59" y="36"/>
                    </a:cubicBezTo>
                    <a:cubicBezTo>
                      <a:pt x="61" y="36"/>
                      <a:pt x="62" y="36"/>
                      <a:pt x="64" y="36"/>
                    </a:cubicBezTo>
                    <a:cubicBezTo>
                      <a:pt x="63" y="35"/>
                      <a:pt x="63" y="34"/>
                      <a:pt x="62" y="33"/>
                    </a:cubicBezTo>
                    <a:cubicBezTo>
                      <a:pt x="56" y="28"/>
                      <a:pt x="50" y="23"/>
                      <a:pt x="44" y="18"/>
                    </a:cubicBezTo>
                    <a:cubicBezTo>
                      <a:pt x="38" y="12"/>
                      <a:pt x="37" y="12"/>
                      <a:pt x="30" y="16"/>
                    </a:cubicBezTo>
                    <a:cubicBezTo>
                      <a:pt x="30" y="17"/>
                      <a:pt x="30" y="16"/>
                      <a:pt x="29" y="16"/>
                    </a:cubicBezTo>
                    <a:cubicBezTo>
                      <a:pt x="30" y="13"/>
                      <a:pt x="38" y="3"/>
                      <a:pt x="42" y="0"/>
                    </a:cubicBezTo>
                    <a:cubicBezTo>
                      <a:pt x="42" y="2"/>
                      <a:pt x="42" y="2"/>
                      <a:pt x="42" y="3"/>
                    </a:cubicBezTo>
                    <a:cubicBezTo>
                      <a:pt x="40" y="7"/>
                      <a:pt x="41" y="10"/>
                      <a:pt x="44" y="13"/>
                    </a:cubicBezTo>
                    <a:cubicBezTo>
                      <a:pt x="54" y="21"/>
                      <a:pt x="64" y="30"/>
                      <a:pt x="74" y="38"/>
                    </a:cubicBezTo>
                    <a:cubicBezTo>
                      <a:pt x="78" y="42"/>
                      <a:pt x="82" y="46"/>
                      <a:pt x="87" y="50"/>
                    </a:cubicBezTo>
                    <a:cubicBezTo>
                      <a:pt x="85" y="51"/>
                      <a:pt x="84" y="52"/>
                      <a:pt x="83" y="52"/>
                    </a:cubicBezTo>
                    <a:cubicBezTo>
                      <a:pt x="81" y="52"/>
                      <a:pt x="79" y="52"/>
                      <a:pt x="77" y="52"/>
                    </a:cubicBezTo>
                    <a:cubicBezTo>
                      <a:pt x="60" y="52"/>
                      <a:pt x="42" y="52"/>
                      <a:pt x="25" y="51"/>
                    </a:cubicBezTo>
                    <a:cubicBezTo>
                      <a:pt x="23" y="51"/>
                      <a:pt x="22" y="51"/>
                      <a:pt x="19" y="51"/>
                    </a:cubicBezTo>
                    <a:cubicBezTo>
                      <a:pt x="20" y="53"/>
                      <a:pt x="21" y="54"/>
                      <a:pt x="22" y="55"/>
                    </a:cubicBezTo>
                    <a:cubicBezTo>
                      <a:pt x="30" y="62"/>
                      <a:pt x="39" y="69"/>
                      <a:pt x="47" y="77"/>
                    </a:cubicBezTo>
                    <a:cubicBezTo>
                      <a:pt x="51" y="81"/>
                      <a:pt x="55" y="83"/>
                      <a:pt x="61" y="78"/>
                    </a:cubicBezTo>
                    <a:cubicBezTo>
                      <a:pt x="61" y="77"/>
                      <a:pt x="61" y="77"/>
                      <a:pt x="61" y="77"/>
                    </a:cubicBezTo>
                    <a:cubicBezTo>
                      <a:pt x="61" y="80"/>
                      <a:pt x="52" y="92"/>
                      <a:pt x="48" y="95"/>
                    </a:cubicBezTo>
                    <a:cubicBezTo>
                      <a:pt x="48" y="93"/>
                      <a:pt x="48" y="92"/>
                      <a:pt x="49" y="91"/>
                    </a:cubicBezTo>
                    <a:cubicBezTo>
                      <a:pt x="51" y="87"/>
                      <a:pt x="50" y="85"/>
                      <a:pt x="47" y="82"/>
                    </a:cubicBezTo>
                    <a:cubicBezTo>
                      <a:pt x="41" y="77"/>
                      <a:pt x="35" y="72"/>
                      <a:pt x="30" y="67"/>
                    </a:cubicBezTo>
                    <a:cubicBezTo>
                      <a:pt x="25" y="62"/>
                      <a:pt x="20" y="58"/>
                      <a:pt x="15" y="54"/>
                    </a:cubicBezTo>
                    <a:cubicBezTo>
                      <a:pt x="12" y="51"/>
                      <a:pt x="10" y="51"/>
                      <a:pt x="7" y="51"/>
                    </a:cubicBezTo>
                    <a:cubicBezTo>
                      <a:pt x="5" y="52"/>
                      <a:pt x="3" y="52"/>
                      <a:pt x="1" y="52"/>
                    </a:cubicBezTo>
                    <a:cubicBezTo>
                      <a:pt x="0" y="52"/>
                      <a:pt x="0" y="52"/>
                      <a:pt x="0" y="51"/>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4" name="Freeform 50">
                <a:extLst>
                  <a:ext uri="{FF2B5EF4-FFF2-40B4-BE49-F238E27FC236}">
                    <a16:creationId xmlns:a16="http://schemas.microsoft.com/office/drawing/2014/main" id="{B4841AFA-06F6-4DE5-A44B-C6843FC702AD}"/>
                  </a:ext>
                </a:extLst>
              </p:cNvPr>
              <p:cNvSpPr>
                <a:spLocks noEditPoints="1"/>
              </p:cNvSpPr>
              <p:nvPr/>
            </p:nvSpPr>
            <p:spPr bwMode="auto">
              <a:xfrm>
                <a:off x="6423633" y="25797222"/>
                <a:ext cx="424705" cy="487624"/>
              </a:xfrm>
              <a:custGeom>
                <a:avLst/>
                <a:gdLst>
                  <a:gd name="T0" fmla="*/ 36 w 61"/>
                  <a:gd name="T1" fmla="*/ 26 h 70"/>
                  <a:gd name="T2" fmla="*/ 46 w 61"/>
                  <a:gd name="T3" fmla="*/ 29 h 70"/>
                  <a:gd name="T4" fmla="*/ 60 w 61"/>
                  <a:gd name="T5" fmla="*/ 45 h 70"/>
                  <a:gd name="T6" fmla="*/ 55 w 61"/>
                  <a:gd name="T7" fmla="*/ 59 h 70"/>
                  <a:gd name="T8" fmla="*/ 34 w 61"/>
                  <a:gd name="T9" fmla="*/ 69 h 70"/>
                  <a:gd name="T10" fmla="*/ 21 w 61"/>
                  <a:gd name="T11" fmla="*/ 62 h 70"/>
                  <a:gd name="T12" fmla="*/ 21 w 61"/>
                  <a:gd name="T13" fmla="*/ 46 h 70"/>
                  <a:gd name="T14" fmla="*/ 26 w 61"/>
                  <a:gd name="T15" fmla="*/ 39 h 70"/>
                  <a:gd name="T16" fmla="*/ 17 w 61"/>
                  <a:gd name="T17" fmla="*/ 37 h 70"/>
                  <a:gd name="T18" fmla="*/ 11 w 61"/>
                  <a:gd name="T19" fmla="*/ 8 h 70"/>
                  <a:gd name="T20" fmla="*/ 28 w 61"/>
                  <a:gd name="T21" fmla="*/ 0 h 70"/>
                  <a:gd name="T22" fmla="*/ 42 w 61"/>
                  <a:gd name="T23" fmla="*/ 7 h 70"/>
                  <a:gd name="T24" fmla="*/ 40 w 61"/>
                  <a:gd name="T25" fmla="*/ 21 h 70"/>
                  <a:gd name="T26" fmla="*/ 36 w 61"/>
                  <a:gd name="T27" fmla="*/ 26 h 70"/>
                  <a:gd name="T28" fmla="*/ 29 w 61"/>
                  <a:gd name="T29" fmla="*/ 40 h 70"/>
                  <a:gd name="T30" fmla="*/ 28 w 61"/>
                  <a:gd name="T31" fmla="*/ 48 h 70"/>
                  <a:gd name="T32" fmla="*/ 37 w 61"/>
                  <a:gd name="T33" fmla="*/ 63 h 70"/>
                  <a:gd name="T34" fmla="*/ 46 w 61"/>
                  <a:gd name="T35" fmla="*/ 64 h 70"/>
                  <a:gd name="T36" fmla="*/ 50 w 61"/>
                  <a:gd name="T37" fmla="*/ 55 h 70"/>
                  <a:gd name="T38" fmla="*/ 41 w 61"/>
                  <a:gd name="T39" fmla="*/ 43 h 70"/>
                  <a:gd name="T40" fmla="*/ 29 w 61"/>
                  <a:gd name="T41" fmla="*/ 40 h 70"/>
                  <a:gd name="T42" fmla="*/ 33 w 61"/>
                  <a:gd name="T43" fmla="*/ 26 h 70"/>
                  <a:gd name="T44" fmla="*/ 28 w 61"/>
                  <a:gd name="T45" fmla="*/ 7 h 70"/>
                  <a:gd name="T46" fmla="*/ 22 w 61"/>
                  <a:gd name="T47" fmla="*/ 5 h 70"/>
                  <a:gd name="T48" fmla="*/ 14 w 61"/>
                  <a:gd name="T49" fmla="*/ 10 h 70"/>
                  <a:gd name="T50" fmla="*/ 16 w 61"/>
                  <a:gd name="T51" fmla="*/ 19 h 70"/>
                  <a:gd name="T52" fmla="*/ 33 w 61"/>
                  <a:gd name="T53" fmla="*/ 2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1" h="70">
                    <a:moveTo>
                      <a:pt x="36" y="26"/>
                    </a:moveTo>
                    <a:cubicBezTo>
                      <a:pt x="40" y="27"/>
                      <a:pt x="43" y="28"/>
                      <a:pt x="46" y="29"/>
                    </a:cubicBezTo>
                    <a:cubicBezTo>
                      <a:pt x="54" y="31"/>
                      <a:pt x="59" y="37"/>
                      <a:pt x="60" y="45"/>
                    </a:cubicBezTo>
                    <a:cubicBezTo>
                      <a:pt x="61" y="51"/>
                      <a:pt x="59" y="55"/>
                      <a:pt x="55" y="59"/>
                    </a:cubicBezTo>
                    <a:cubicBezTo>
                      <a:pt x="50" y="65"/>
                      <a:pt x="42" y="69"/>
                      <a:pt x="34" y="69"/>
                    </a:cubicBezTo>
                    <a:cubicBezTo>
                      <a:pt x="28" y="70"/>
                      <a:pt x="24" y="67"/>
                      <a:pt x="21" y="62"/>
                    </a:cubicBezTo>
                    <a:cubicBezTo>
                      <a:pt x="17" y="57"/>
                      <a:pt x="17" y="51"/>
                      <a:pt x="21" y="46"/>
                    </a:cubicBezTo>
                    <a:cubicBezTo>
                      <a:pt x="22" y="44"/>
                      <a:pt x="24" y="42"/>
                      <a:pt x="26" y="39"/>
                    </a:cubicBezTo>
                    <a:cubicBezTo>
                      <a:pt x="23" y="39"/>
                      <a:pt x="20" y="38"/>
                      <a:pt x="17" y="37"/>
                    </a:cubicBezTo>
                    <a:cubicBezTo>
                      <a:pt x="3" y="32"/>
                      <a:pt x="0" y="17"/>
                      <a:pt x="11" y="8"/>
                    </a:cubicBezTo>
                    <a:cubicBezTo>
                      <a:pt x="16" y="4"/>
                      <a:pt x="22" y="1"/>
                      <a:pt x="28" y="0"/>
                    </a:cubicBezTo>
                    <a:cubicBezTo>
                      <a:pt x="34" y="0"/>
                      <a:pt x="39" y="2"/>
                      <a:pt x="42" y="7"/>
                    </a:cubicBezTo>
                    <a:cubicBezTo>
                      <a:pt x="45" y="12"/>
                      <a:pt x="43" y="17"/>
                      <a:pt x="40" y="21"/>
                    </a:cubicBezTo>
                    <a:cubicBezTo>
                      <a:pt x="39" y="23"/>
                      <a:pt x="38" y="24"/>
                      <a:pt x="36" y="26"/>
                    </a:cubicBezTo>
                    <a:close/>
                    <a:moveTo>
                      <a:pt x="29" y="40"/>
                    </a:moveTo>
                    <a:cubicBezTo>
                      <a:pt x="29" y="43"/>
                      <a:pt x="28" y="46"/>
                      <a:pt x="28" y="48"/>
                    </a:cubicBezTo>
                    <a:cubicBezTo>
                      <a:pt x="29" y="54"/>
                      <a:pt x="32" y="59"/>
                      <a:pt x="37" y="63"/>
                    </a:cubicBezTo>
                    <a:cubicBezTo>
                      <a:pt x="40" y="65"/>
                      <a:pt x="43" y="66"/>
                      <a:pt x="46" y="64"/>
                    </a:cubicBezTo>
                    <a:cubicBezTo>
                      <a:pt x="50" y="62"/>
                      <a:pt x="51" y="58"/>
                      <a:pt x="50" y="55"/>
                    </a:cubicBezTo>
                    <a:cubicBezTo>
                      <a:pt x="49" y="49"/>
                      <a:pt x="46" y="45"/>
                      <a:pt x="41" y="43"/>
                    </a:cubicBezTo>
                    <a:cubicBezTo>
                      <a:pt x="37" y="41"/>
                      <a:pt x="34" y="41"/>
                      <a:pt x="29" y="40"/>
                    </a:cubicBezTo>
                    <a:close/>
                    <a:moveTo>
                      <a:pt x="33" y="26"/>
                    </a:moveTo>
                    <a:cubicBezTo>
                      <a:pt x="35" y="18"/>
                      <a:pt x="33" y="12"/>
                      <a:pt x="28" y="7"/>
                    </a:cubicBezTo>
                    <a:cubicBezTo>
                      <a:pt x="26" y="5"/>
                      <a:pt x="24" y="5"/>
                      <a:pt x="22" y="5"/>
                    </a:cubicBezTo>
                    <a:cubicBezTo>
                      <a:pt x="18" y="5"/>
                      <a:pt x="16" y="7"/>
                      <a:pt x="14" y="10"/>
                    </a:cubicBezTo>
                    <a:cubicBezTo>
                      <a:pt x="13" y="13"/>
                      <a:pt x="14" y="16"/>
                      <a:pt x="16" y="19"/>
                    </a:cubicBezTo>
                    <a:cubicBezTo>
                      <a:pt x="21" y="24"/>
                      <a:pt x="26" y="25"/>
                      <a:pt x="33" y="26"/>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5" name="Freeform 51">
                <a:extLst>
                  <a:ext uri="{FF2B5EF4-FFF2-40B4-BE49-F238E27FC236}">
                    <a16:creationId xmlns:a16="http://schemas.microsoft.com/office/drawing/2014/main" id="{5C773B7E-DC0A-4C6F-81E7-947211B53E3A}"/>
                  </a:ext>
                </a:extLst>
              </p:cNvPr>
              <p:cNvSpPr>
                <a:spLocks/>
              </p:cNvSpPr>
              <p:nvPr/>
            </p:nvSpPr>
            <p:spPr bwMode="auto">
              <a:xfrm>
                <a:off x="3442833" y="20803004"/>
                <a:ext cx="574138" cy="558409"/>
              </a:xfrm>
              <a:custGeom>
                <a:avLst/>
                <a:gdLst>
                  <a:gd name="T0" fmla="*/ 44 w 82"/>
                  <a:gd name="T1" fmla="*/ 0 h 80"/>
                  <a:gd name="T2" fmla="*/ 57 w 82"/>
                  <a:gd name="T3" fmla="*/ 19 h 80"/>
                  <a:gd name="T4" fmla="*/ 53 w 82"/>
                  <a:gd name="T5" fmla="*/ 18 h 80"/>
                  <a:gd name="T6" fmla="*/ 38 w 82"/>
                  <a:gd name="T7" fmla="*/ 14 h 80"/>
                  <a:gd name="T8" fmla="*/ 21 w 82"/>
                  <a:gd name="T9" fmla="*/ 35 h 80"/>
                  <a:gd name="T10" fmla="*/ 44 w 82"/>
                  <a:gd name="T11" fmla="*/ 68 h 80"/>
                  <a:gd name="T12" fmla="*/ 67 w 82"/>
                  <a:gd name="T13" fmla="*/ 66 h 80"/>
                  <a:gd name="T14" fmla="*/ 68 w 82"/>
                  <a:gd name="T15" fmla="*/ 56 h 80"/>
                  <a:gd name="T16" fmla="*/ 62 w 82"/>
                  <a:gd name="T17" fmla="*/ 48 h 80"/>
                  <a:gd name="T18" fmla="*/ 53 w 82"/>
                  <a:gd name="T19" fmla="*/ 46 h 80"/>
                  <a:gd name="T20" fmla="*/ 50 w 82"/>
                  <a:gd name="T21" fmla="*/ 47 h 80"/>
                  <a:gd name="T22" fmla="*/ 58 w 82"/>
                  <a:gd name="T23" fmla="*/ 40 h 80"/>
                  <a:gd name="T24" fmla="*/ 67 w 82"/>
                  <a:gd name="T25" fmla="*/ 33 h 80"/>
                  <a:gd name="T26" fmla="*/ 75 w 82"/>
                  <a:gd name="T27" fmla="*/ 27 h 80"/>
                  <a:gd name="T28" fmla="*/ 76 w 82"/>
                  <a:gd name="T29" fmla="*/ 28 h 80"/>
                  <a:gd name="T30" fmla="*/ 75 w 82"/>
                  <a:gd name="T31" fmla="*/ 29 h 80"/>
                  <a:gd name="T32" fmla="*/ 75 w 82"/>
                  <a:gd name="T33" fmla="*/ 40 h 80"/>
                  <a:gd name="T34" fmla="*/ 82 w 82"/>
                  <a:gd name="T35" fmla="*/ 50 h 80"/>
                  <a:gd name="T36" fmla="*/ 82 w 82"/>
                  <a:gd name="T37" fmla="*/ 52 h 80"/>
                  <a:gd name="T38" fmla="*/ 49 w 82"/>
                  <a:gd name="T39" fmla="*/ 78 h 80"/>
                  <a:gd name="T40" fmla="*/ 31 w 82"/>
                  <a:gd name="T41" fmla="*/ 76 h 80"/>
                  <a:gd name="T42" fmla="*/ 24 w 82"/>
                  <a:gd name="T43" fmla="*/ 15 h 80"/>
                  <a:gd name="T44" fmla="*/ 36 w 82"/>
                  <a:gd name="T45" fmla="*/ 10 h 80"/>
                  <a:gd name="T46" fmla="*/ 39 w 82"/>
                  <a:gd name="T47" fmla="*/ 9 h 80"/>
                  <a:gd name="T48" fmla="*/ 44 w 82"/>
                  <a:gd name="T49" fmla="*/ 2 h 80"/>
                  <a:gd name="T50" fmla="*/ 44 w 82"/>
                  <a:gd name="T51" fmla="*/ 1 h 80"/>
                  <a:gd name="T52" fmla="*/ 44 w 82"/>
                  <a:gd name="T5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80">
                    <a:moveTo>
                      <a:pt x="44" y="0"/>
                    </a:moveTo>
                    <a:cubicBezTo>
                      <a:pt x="47" y="2"/>
                      <a:pt x="56" y="14"/>
                      <a:pt x="57" y="19"/>
                    </a:cubicBezTo>
                    <a:cubicBezTo>
                      <a:pt x="56" y="20"/>
                      <a:pt x="55" y="18"/>
                      <a:pt x="53" y="18"/>
                    </a:cubicBezTo>
                    <a:cubicBezTo>
                      <a:pt x="48" y="15"/>
                      <a:pt x="43" y="14"/>
                      <a:pt x="38" y="14"/>
                    </a:cubicBezTo>
                    <a:cubicBezTo>
                      <a:pt x="26" y="14"/>
                      <a:pt x="18" y="23"/>
                      <a:pt x="21" y="35"/>
                    </a:cubicBezTo>
                    <a:cubicBezTo>
                      <a:pt x="25" y="48"/>
                      <a:pt x="33" y="60"/>
                      <a:pt x="44" y="68"/>
                    </a:cubicBezTo>
                    <a:cubicBezTo>
                      <a:pt x="52" y="74"/>
                      <a:pt x="60" y="73"/>
                      <a:pt x="67" y="66"/>
                    </a:cubicBezTo>
                    <a:cubicBezTo>
                      <a:pt x="70" y="63"/>
                      <a:pt x="71" y="60"/>
                      <a:pt x="68" y="56"/>
                    </a:cubicBezTo>
                    <a:cubicBezTo>
                      <a:pt x="66" y="54"/>
                      <a:pt x="64" y="51"/>
                      <a:pt x="62" y="48"/>
                    </a:cubicBezTo>
                    <a:cubicBezTo>
                      <a:pt x="59" y="44"/>
                      <a:pt x="58" y="44"/>
                      <a:pt x="53" y="46"/>
                    </a:cubicBezTo>
                    <a:cubicBezTo>
                      <a:pt x="52" y="47"/>
                      <a:pt x="51" y="47"/>
                      <a:pt x="50" y="47"/>
                    </a:cubicBezTo>
                    <a:cubicBezTo>
                      <a:pt x="52" y="44"/>
                      <a:pt x="55" y="42"/>
                      <a:pt x="58" y="40"/>
                    </a:cubicBezTo>
                    <a:cubicBezTo>
                      <a:pt x="61" y="38"/>
                      <a:pt x="64" y="35"/>
                      <a:pt x="67" y="33"/>
                    </a:cubicBezTo>
                    <a:cubicBezTo>
                      <a:pt x="70" y="31"/>
                      <a:pt x="72" y="29"/>
                      <a:pt x="75" y="27"/>
                    </a:cubicBezTo>
                    <a:cubicBezTo>
                      <a:pt x="76" y="27"/>
                      <a:pt x="76" y="27"/>
                      <a:pt x="76" y="28"/>
                    </a:cubicBezTo>
                    <a:cubicBezTo>
                      <a:pt x="76" y="28"/>
                      <a:pt x="75" y="29"/>
                      <a:pt x="75" y="29"/>
                    </a:cubicBezTo>
                    <a:cubicBezTo>
                      <a:pt x="72" y="34"/>
                      <a:pt x="71" y="36"/>
                      <a:pt x="75" y="40"/>
                    </a:cubicBezTo>
                    <a:cubicBezTo>
                      <a:pt x="77" y="44"/>
                      <a:pt x="80" y="47"/>
                      <a:pt x="82" y="50"/>
                    </a:cubicBezTo>
                    <a:cubicBezTo>
                      <a:pt x="82" y="51"/>
                      <a:pt x="82" y="51"/>
                      <a:pt x="82" y="52"/>
                    </a:cubicBezTo>
                    <a:cubicBezTo>
                      <a:pt x="74" y="64"/>
                      <a:pt x="64" y="74"/>
                      <a:pt x="49" y="78"/>
                    </a:cubicBezTo>
                    <a:cubicBezTo>
                      <a:pt x="43" y="80"/>
                      <a:pt x="37" y="79"/>
                      <a:pt x="31" y="76"/>
                    </a:cubicBezTo>
                    <a:cubicBezTo>
                      <a:pt x="11" y="66"/>
                      <a:pt x="0" y="35"/>
                      <a:pt x="24" y="15"/>
                    </a:cubicBezTo>
                    <a:cubicBezTo>
                      <a:pt x="27" y="13"/>
                      <a:pt x="32" y="12"/>
                      <a:pt x="36" y="10"/>
                    </a:cubicBezTo>
                    <a:cubicBezTo>
                      <a:pt x="37" y="9"/>
                      <a:pt x="38" y="9"/>
                      <a:pt x="39" y="9"/>
                    </a:cubicBezTo>
                    <a:cubicBezTo>
                      <a:pt x="44" y="7"/>
                      <a:pt x="44" y="7"/>
                      <a:pt x="44" y="2"/>
                    </a:cubicBezTo>
                    <a:cubicBezTo>
                      <a:pt x="44" y="2"/>
                      <a:pt x="44" y="2"/>
                      <a:pt x="44" y="1"/>
                    </a:cubicBezTo>
                    <a:cubicBezTo>
                      <a:pt x="44" y="1"/>
                      <a:pt x="44" y="1"/>
                      <a:pt x="44" y="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6" name="Freeform 52">
                <a:extLst>
                  <a:ext uri="{FF2B5EF4-FFF2-40B4-BE49-F238E27FC236}">
                    <a16:creationId xmlns:a16="http://schemas.microsoft.com/office/drawing/2014/main" id="{B85BE9AC-6F60-4FB5-8137-FF34C3DC57D8}"/>
                  </a:ext>
                </a:extLst>
              </p:cNvPr>
              <p:cNvSpPr>
                <a:spLocks/>
              </p:cNvSpPr>
              <p:nvPr/>
            </p:nvSpPr>
            <p:spPr bwMode="auto">
              <a:xfrm>
                <a:off x="5141653" y="20291785"/>
                <a:ext cx="456165" cy="495489"/>
              </a:xfrm>
              <a:custGeom>
                <a:avLst/>
                <a:gdLst>
                  <a:gd name="T0" fmla="*/ 58 w 65"/>
                  <a:gd name="T1" fmla="*/ 69 h 70"/>
                  <a:gd name="T2" fmla="*/ 53 w 65"/>
                  <a:gd name="T3" fmla="*/ 66 h 70"/>
                  <a:gd name="T4" fmla="*/ 25 w 65"/>
                  <a:gd name="T5" fmla="*/ 31 h 70"/>
                  <a:gd name="T6" fmla="*/ 13 w 65"/>
                  <a:gd name="T7" fmla="*/ 17 h 70"/>
                  <a:gd name="T8" fmla="*/ 12 w 65"/>
                  <a:gd name="T9" fmla="*/ 21 h 70"/>
                  <a:gd name="T10" fmla="*/ 12 w 65"/>
                  <a:gd name="T11" fmla="*/ 56 h 70"/>
                  <a:gd name="T12" fmla="*/ 20 w 65"/>
                  <a:gd name="T13" fmla="*/ 66 h 70"/>
                  <a:gd name="T14" fmla="*/ 21 w 65"/>
                  <a:gd name="T15" fmla="*/ 68 h 70"/>
                  <a:gd name="T16" fmla="*/ 0 w 65"/>
                  <a:gd name="T17" fmla="*/ 68 h 70"/>
                  <a:gd name="T18" fmla="*/ 3 w 65"/>
                  <a:gd name="T19" fmla="*/ 66 h 70"/>
                  <a:gd name="T20" fmla="*/ 9 w 65"/>
                  <a:gd name="T21" fmla="*/ 58 h 70"/>
                  <a:gd name="T22" fmla="*/ 9 w 65"/>
                  <a:gd name="T23" fmla="*/ 14 h 70"/>
                  <a:gd name="T24" fmla="*/ 6 w 65"/>
                  <a:gd name="T25" fmla="*/ 8 h 70"/>
                  <a:gd name="T26" fmla="*/ 0 w 65"/>
                  <a:gd name="T27" fmla="*/ 2 h 70"/>
                  <a:gd name="T28" fmla="*/ 10 w 65"/>
                  <a:gd name="T29" fmla="*/ 1 h 70"/>
                  <a:gd name="T30" fmla="*/ 27 w 65"/>
                  <a:gd name="T31" fmla="*/ 9 h 70"/>
                  <a:gd name="T32" fmla="*/ 50 w 65"/>
                  <a:gd name="T33" fmla="*/ 39 h 70"/>
                  <a:gd name="T34" fmla="*/ 54 w 65"/>
                  <a:gd name="T35" fmla="*/ 42 h 70"/>
                  <a:gd name="T36" fmla="*/ 54 w 65"/>
                  <a:gd name="T37" fmla="*/ 38 h 70"/>
                  <a:gd name="T38" fmla="*/ 54 w 65"/>
                  <a:gd name="T39" fmla="*/ 15 h 70"/>
                  <a:gd name="T40" fmla="*/ 46 w 65"/>
                  <a:gd name="T41" fmla="*/ 3 h 70"/>
                  <a:gd name="T42" fmla="*/ 45 w 65"/>
                  <a:gd name="T43" fmla="*/ 3 h 70"/>
                  <a:gd name="T44" fmla="*/ 65 w 65"/>
                  <a:gd name="T45" fmla="*/ 2 h 70"/>
                  <a:gd name="T46" fmla="*/ 63 w 65"/>
                  <a:gd name="T47" fmla="*/ 4 h 70"/>
                  <a:gd name="T48" fmla="*/ 58 w 65"/>
                  <a:gd name="T49" fmla="*/ 12 h 70"/>
                  <a:gd name="T50" fmla="*/ 58 w 65"/>
                  <a:gd name="T51" fmla="*/ 26 h 70"/>
                  <a:gd name="T52" fmla="*/ 58 w 65"/>
                  <a:gd name="T53" fmla="*/ 64 h 70"/>
                  <a:gd name="T54" fmla="*/ 58 w 65"/>
                  <a:gd name="T55"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 h="70">
                    <a:moveTo>
                      <a:pt x="58" y="69"/>
                    </a:moveTo>
                    <a:cubicBezTo>
                      <a:pt x="54" y="70"/>
                      <a:pt x="54" y="68"/>
                      <a:pt x="53" y="66"/>
                    </a:cubicBezTo>
                    <a:cubicBezTo>
                      <a:pt x="43" y="55"/>
                      <a:pt x="34" y="43"/>
                      <a:pt x="25" y="31"/>
                    </a:cubicBezTo>
                    <a:cubicBezTo>
                      <a:pt x="21" y="27"/>
                      <a:pt x="17" y="22"/>
                      <a:pt x="13" y="17"/>
                    </a:cubicBezTo>
                    <a:cubicBezTo>
                      <a:pt x="13" y="19"/>
                      <a:pt x="12" y="20"/>
                      <a:pt x="12" y="21"/>
                    </a:cubicBezTo>
                    <a:cubicBezTo>
                      <a:pt x="12" y="33"/>
                      <a:pt x="12" y="44"/>
                      <a:pt x="12" y="56"/>
                    </a:cubicBezTo>
                    <a:cubicBezTo>
                      <a:pt x="12" y="63"/>
                      <a:pt x="13" y="64"/>
                      <a:pt x="20" y="66"/>
                    </a:cubicBezTo>
                    <a:cubicBezTo>
                      <a:pt x="20" y="67"/>
                      <a:pt x="21" y="67"/>
                      <a:pt x="21" y="68"/>
                    </a:cubicBezTo>
                    <a:cubicBezTo>
                      <a:pt x="18" y="69"/>
                      <a:pt x="5" y="69"/>
                      <a:pt x="0" y="68"/>
                    </a:cubicBezTo>
                    <a:cubicBezTo>
                      <a:pt x="1" y="67"/>
                      <a:pt x="2" y="66"/>
                      <a:pt x="3" y="66"/>
                    </a:cubicBezTo>
                    <a:cubicBezTo>
                      <a:pt x="7" y="65"/>
                      <a:pt x="9" y="63"/>
                      <a:pt x="9" y="58"/>
                    </a:cubicBezTo>
                    <a:cubicBezTo>
                      <a:pt x="9" y="44"/>
                      <a:pt x="9" y="29"/>
                      <a:pt x="9" y="14"/>
                    </a:cubicBezTo>
                    <a:cubicBezTo>
                      <a:pt x="9" y="11"/>
                      <a:pt x="7" y="9"/>
                      <a:pt x="6" y="8"/>
                    </a:cubicBezTo>
                    <a:cubicBezTo>
                      <a:pt x="4" y="6"/>
                      <a:pt x="2" y="4"/>
                      <a:pt x="0" y="2"/>
                    </a:cubicBezTo>
                    <a:cubicBezTo>
                      <a:pt x="4" y="1"/>
                      <a:pt x="7" y="2"/>
                      <a:pt x="10" y="1"/>
                    </a:cubicBezTo>
                    <a:cubicBezTo>
                      <a:pt x="18" y="0"/>
                      <a:pt x="22" y="3"/>
                      <a:pt x="27" y="9"/>
                    </a:cubicBezTo>
                    <a:cubicBezTo>
                      <a:pt x="34" y="19"/>
                      <a:pt x="42" y="29"/>
                      <a:pt x="50" y="39"/>
                    </a:cubicBezTo>
                    <a:cubicBezTo>
                      <a:pt x="51" y="40"/>
                      <a:pt x="52" y="41"/>
                      <a:pt x="54" y="42"/>
                    </a:cubicBezTo>
                    <a:cubicBezTo>
                      <a:pt x="54" y="41"/>
                      <a:pt x="54" y="39"/>
                      <a:pt x="54" y="38"/>
                    </a:cubicBezTo>
                    <a:cubicBezTo>
                      <a:pt x="54" y="30"/>
                      <a:pt x="54" y="23"/>
                      <a:pt x="54" y="15"/>
                    </a:cubicBezTo>
                    <a:cubicBezTo>
                      <a:pt x="54" y="9"/>
                      <a:pt x="53" y="4"/>
                      <a:pt x="46" y="3"/>
                    </a:cubicBezTo>
                    <a:cubicBezTo>
                      <a:pt x="46" y="3"/>
                      <a:pt x="45" y="3"/>
                      <a:pt x="45" y="3"/>
                    </a:cubicBezTo>
                    <a:cubicBezTo>
                      <a:pt x="48" y="1"/>
                      <a:pt x="61" y="1"/>
                      <a:pt x="65" y="2"/>
                    </a:cubicBezTo>
                    <a:cubicBezTo>
                      <a:pt x="64" y="3"/>
                      <a:pt x="64" y="3"/>
                      <a:pt x="63" y="4"/>
                    </a:cubicBezTo>
                    <a:cubicBezTo>
                      <a:pt x="59" y="5"/>
                      <a:pt x="57" y="8"/>
                      <a:pt x="58" y="12"/>
                    </a:cubicBezTo>
                    <a:cubicBezTo>
                      <a:pt x="58" y="17"/>
                      <a:pt x="58" y="22"/>
                      <a:pt x="58" y="26"/>
                    </a:cubicBezTo>
                    <a:cubicBezTo>
                      <a:pt x="58" y="39"/>
                      <a:pt x="58" y="51"/>
                      <a:pt x="58" y="64"/>
                    </a:cubicBezTo>
                    <a:cubicBezTo>
                      <a:pt x="58" y="66"/>
                      <a:pt x="58" y="67"/>
                      <a:pt x="58" y="69"/>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7" name="Freeform 53">
                <a:extLst>
                  <a:ext uri="{FF2B5EF4-FFF2-40B4-BE49-F238E27FC236}">
                    <a16:creationId xmlns:a16="http://schemas.microsoft.com/office/drawing/2014/main" id="{8F1A2BEF-DE60-43BE-9443-E64E95C8AB6F}"/>
                  </a:ext>
                </a:extLst>
              </p:cNvPr>
              <p:cNvSpPr>
                <a:spLocks noEditPoints="1"/>
              </p:cNvSpPr>
              <p:nvPr/>
            </p:nvSpPr>
            <p:spPr bwMode="auto">
              <a:xfrm>
                <a:off x="5700062" y="26009575"/>
                <a:ext cx="353921" cy="503354"/>
              </a:xfrm>
              <a:custGeom>
                <a:avLst/>
                <a:gdLst>
                  <a:gd name="T0" fmla="*/ 9 w 50"/>
                  <a:gd name="T1" fmla="*/ 71 h 71"/>
                  <a:gd name="T2" fmla="*/ 31 w 50"/>
                  <a:gd name="T3" fmla="*/ 41 h 71"/>
                  <a:gd name="T4" fmla="*/ 23 w 50"/>
                  <a:gd name="T5" fmla="*/ 44 h 71"/>
                  <a:gd name="T6" fmla="*/ 3 w 50"/>
                  <a:gd name="T7" fmla="*/ 33 h 71"/>
                  <a:gd name="T8" fmla="*/ 3 w 50"/>
                  <a:gd name="T9" fmla="*/ 13 h 71"/>
                  <a:gd name="T10" fmla="*/ 21 w 50"/>
                  <a:gd name="T11" fmla="*/ 1 h 71"/>
                  <a:gd name="T12" fmla="*/ 41 w 50"/>
                  <a:gd name="T13" fmla="*/ 11 h 71"/>
                  <a:gd name="T14" fmla="*/ 34 w 50"/>
                  <a:gd name="T15" fmla="*/ 59 h 71"/>
                  <a:gd name="T16" fmla="*/ 9 w 50"/>
                  <a:gd name="T17" fmla="*/ 71 h 71"/>
                  <a:gd name="T18" fmla="*/ 31 w 50"/>
                  <a:gd name="T19" fmla="*/ 32 h 71"/>
                  <a:gd name="T20" fmla="*/ 32 w 50"/>
                  <a:gd name="T21" fmla="*/ 32 h 71"/>
                  <a:gd name="T22" fmla="*/ 28 w 50"/>
                  <a:gd name="T23" fmla="*/ 12 h 71"/>
                  <a:gd name="T24" fmla="*/ 25 w 50"/>
                  <a:gd name="T25" fmla="*/ 6 h 71"/>
                  <a:gd name="T26" fmla="*/ 19 w 50"/>
                  <a:gd name="T27" fmla="*/ 3 h 71"/>
                  <a:gd name="T28" fmla="*/ 15 w 50"/>
                  <a:gd name="T29" fmla="*/ 8 h 71"/>
                  <a:gd name="T30" fmla="*/ 14 w 50"/>
                  <a:gd name="T31" fmla="*/ 10 h 71"/>
                  <a:gd name="T32" fmla="*/ 18 w 50"/>
                  <a:gd name="T33" fmla="*/ 32 h 71"/>
                  <a:gd name="T34" fmla="*/ 21 w 50"/>
                  <a:gd name="T35" fmla="*/ 37 h 71"/>
                  <a:gd name="T36" fmla="*/ 29 w 50"/>
                  <a:gd name="T37" fmla="*/ 39 h 71"/>
                  <a:gd name="T38" fmla="*/ 31 w 50"/>
                  <a:gd name="T39" fmla="*/ 33 h 71"/>
                  <a:gd name="T40" fmla="*/ 31 w 50"/>
                  <a:gd name="T41" fmla="*/ 3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71">
                    <a:moveTo>
                      <a:pt x="9" y="71"/>
                    </a:moveTo>
                    <a:cubicBezTo>
                      <a:pt x="22" y="66"/>
                      <a:pt x="29" y="55"/>
                      <a:pt x="31" y="41"/>
                    </a:cubicBezTo>
                    <a:cubicBezTo>
                      <a:pt x="28" y="42"/>
                      <a:pt x="26" y="43"/>
                      <a:pt x="23" y="44"/>
                    </a:cubicBezTo>
                    <a:cubicBezTo>
                      <a:pt x="14" y="46"/>
                      <a:pt x="7" y="42"/>
                      <a:pt x="3" y="33"/>
                    </a:cubicBezTo>
                    <a:cubicBezTo>
                      <a:pt x="0" y="26"/>
                      <a:pt x="1" y="19"/>
                      <a:pt x="3" y="13"/>
                    </a:cubicBezTo>
                    <a:cubicBezTo>
                      <a:pt x="7" y="5"/>
                      <a:pt x="13" y="1"/>
                      <a:pt x="21" y="1"/>
                    </a:cubicBezTo>
                    <a:cubicBezTo>
                      <a:pt x="29" y="0"/>
                      <a:pt x="36" y="3"/>
                      <a:pt x="41" y="11"/>
                    </a:cubicBezTo>
                    <a:cubicBezTo>
                      <a:pt x="50" y="26"/>
                      <a:pt x="47" y="47"/>
                      <a:pt x="34" y="59"/>
                    </a:cubicBezTo>
                    <a:cubicBezTo>
                      <a:pt x="28" y="65"/>
                      <a:pt x="17" y="70"/>
                      <a:pt x="9" y="71"/>
                    </a:cubicBezTo>
                    <a:close/>
                    <a:moveTo>
                      <a:pt x="31" y="32"/>
                    </a:moveTo>
                    <a:cubicBezTo>
                      <a:pt x="31" y="32"/>
                      <a:pt x="31" y="32"/>
                      <a:pt x="32" y="32"/>
                    </a:cubicBezTo>
                    <a:cubicBezTo>
                      <a:pt x="30" y="25"/>
                      <a:pt x="29" y="19"/>
                      <a:pt x="28" y="12"/>
                    </a:cubicBezTo>
                    <a:cubicBezTo>
                      <a:pt x="27" y="10"/>
                      <a:pt x="26" y="8"/>
                      <a:pt x="25" y="6"/>
                    </a:cubicBezTo>
                    <a:cubicBezTo>
                      <a:pt x="24" y="4"/>
                      <a:pt x="22" y="3"/>
                      <a:pt x="19" y="3"/>
                    </a:cubicBezTo>
                    <a:cubicBezTo>
                      <a:pt x="17" y="4"/>
                      <a:pt x="15" y="5"/>
                      <a:pt x="15" y="8"/>
                    </a:cubicBezTo>
                    <a:cubicBezTo>
                      <a:pt x="15" y="9"/>
                      <a:pt x="14" y="10"/>
                      <a:pt x="14" y="10"/>
                    </a:cubicBezTo>
                    <a:cubicBezTo>
                      <a:pt x="15" y="18"/>
                      <a:pt x="16" y="25"/>
                      <a:pt x="18" y="32"/>
                    </a:cubicBezTo>
                    <a:cubicBezTo>
                      <a:pt x="19" y="34"/>
                      <a:pt x="20" y="35"/>
                      <a:pt x="21" y="37"/>
                    </a:cubicBezTo>
                    <a:cubicBezTo>
                      <a:pt x="23" y="39"/>
                      <a:pt x="25" y="39"/>
                      <a:pt x="29" y="39"/>
                    </a:cubicBezTo>
                    <a:cubicBezTo>
                      <a:pt x="32" y="38"/>
                      <a:pt x="31" y="35"/>
                      <a:pt x="31" y="33"/>
                    </a:cubicBezTo>
                    <a:cubicBezTo>
                      <a:pt x="31" y="33"/>
                      <a:pt x="31" y="32"/>
                      <a:pt x="31" y="3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8" name="Freeform 54">
                <a:extLst>
                  <a:ext uri="{FF2B5EF4-FFF2-40B4-BE49-F238E27FC236}">
                    <a16:creationId xmlns:a16="http://schemas.microsoft.com/office/drawing/2014/main" id="{854BFC4C-273E-4CD3-AA7A-F6841F6A1E71}"/>
                  </a:ext>
                </a:extLst>
              </p:cNvPr>
              <p:cNvSpPr>
                <a:spLocks/>
              </p:cNvSpPr>
              <p:nvPr/>
            </p:nvSpPr>
            <p:spPr bwMode="auto">
              <a:xfrm>
                <a:off x="4323703" y="20386164"/>
                <a:ext cx="471894" cy="534814"/>
              </a:xfrm>
              <a:custGeom>
                <a:avLst/>
                <a:gdLst>
                  <a:gd name="T0" fmla="*/ 42 w 68"/>
                  <a:gd name="T1" fmla="*/ 7 h 77"/>
                  <a:gd name="T2" fmla="*/ 62 w 68"/>
                  <a:gd name="T3" fmla="*/ 0 h 77"/>
                  <a:gd name="T4" fmla="*/ 60 w 68"/>
                  <a:gd name="T5" fmla="*/ 3 h 77"/>
                  <a:gd name="T6" fmla="*/ 57 w 68"/>
                  <a:gd name="T7" fmla="*/ 12 h 77"/>
                  <a:gd name="T8" fmla="*/ 65 w 68"/>
                  <a:gd name="T9" fmla="*/ 40 h 77"/>
                  <a:gd name="T10" fmla="*/ 67 w 68"/>
                  <a:gd name="T11" fmla="*/ 55 h 77"/>
                  <a:gd name="T12" fmla="*/ 62 w 68"/>
                  <a:gd name="T13" fmla="*/ 68 h 77"/>
                  <a:gd name="T14" fmla="*/ 34 w 68"/>
                  <a:gd name="T15" fmla="*/ 76 h 77"/>
                  <a:gd name="T16" fmla="*/ 21 w 68"/>
                  <a:gd name="T17" fmla="*/ 66 h 77"/>
                  <a:gd name="T18" fmla="*/ 19 w 68"/>
                  <a:gd name="T19" fmla="*/ 60 h 77"/>
                  <a:gd name="T20" fmla="*/ 10 w 68"/>
                  <a:gd name="T21" fmla="*/ 27 h 77"/>
                  <a:gd name="T22" fmla="*/ 9 w 68"/>
                  <a:gd name="T23" fmla="*/ 25 h 77"/>
                  <a:gd name="T24" fmla="*/ 2 w 68"/>
                  <a:gd name="T25" fmla="*/ 20 h 77"/>
                  <a:gd name="T26" fmla="*/ 0 w 68"/>
                  <a:gd name="T27" fmla="*/ 19 h 77"/>
                  <a:gd name="T28" fmla="*/ 27 w 68"/>
                  <a:gd name="T29" fmla="*/ 10 h 77"/>
                  <a:gd name="T30" fmla="*/ 30 w 68"/>
                  <a:gd name="T31" fmla="*/ 10 h 77"/>
                  <a:gd name="T32" fmla="*/ 30 w 68"/>
                  <a:gd name="T33" fmla="*/ 11 h 77"/>
                  <a:gd name="T34" fmla="*/ 27 w 68"/>
                  <a:gd name="T35" fmla="*/ 12 h 77"/>
                  <a:gd name="T36" fmla="*/ 24 w 68"/>
                  <a:gd name="T37" fmla="*/ 20 h 77"/>
                  <a:gd name="T38" fmla="*/ 34 w 68"/>
                  <a:gd name="T39" fmla="*/ 59 h 77"/>
                  <a:gd name="T40" fmla="*/ 35 w 68"/>
                  <a:gd name="T41" fmla="*/ 61 h 77"/>
                  <a:gd name="T42" fmla="*/ 50 w 68"/>
                  <a:gd name="T43" fmla="*/ 70 h 77"/>
                  <a:gd name="T44" fmla="*/ 64 w 68"/>
                  <a:gd name="T45" fmla="*/ 55 h 77"/>
                  <a:gd name="T46" fmla="*/ 63 w 68"/>
                  <a:gd name="T47" fmla="*/ 45 h 77"/>
                  <a:gd name="T48" fmla="*/ 54 w 68"/>
                  <a:gd name="T49" fmla="*/ 15 h 77"/>
                  <a:gd name="T50" fmla="*/ 44 w 68"/>
                  <a:gd name="T51" fmla="*/ 7 h 77"/>
                  <a:gd name="T52" fmla="*/ 42 w 68"/>
                  <a:gd name="T53" fmla="*/ 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7">
                    <a:moveTo>
                      <a:pt x="42" y="7"/>
                    </a:moveTo>
                    <a:cubicBezTo>
                      <a:pt x="45" y="4"/>
                      <a:pt x="57" y="1"/>
                      <a:pt x="62" y="0"/>
                    </a:cubicBezTo>
                    <a:cubicBezTo>
                      <a:pt x="61" y="1"/>
                      <a:pt x="61" y="2"/>
                      <a:pt x="60" y="3"/>
                    </a:cubicBezTo>
                    <a:cubicBezTo>
                      <a:pt x="57" y="5"/>
                      <a:pt x="56" y="8"/>
                      <a:pt x="57" y="12"/>
                    </a:cubicBezTo>
                    <a:cubicBezTo>
                      <a:pt x="60" y="21"/>
                      <a:pt x="63" y="31"/>
                      <a:pt x="65" y="40"/>
                    </a:cubicBezTo>
                    <a:cubicBezTo>
                      <a:pt x="66" y="45"/>
                      <a:pt x="67" y="50"/>
                      <a:pt x="67" y="55"/>
                    </a:cubicBezTo>
                    <a:cubicBezTo>
                      <a:pt x="68" y="61"/>
                      <a:pt x="66" y="65"/>
                      <a:pt x="62" y="68"/>
                    </a:cubicBezTo>
                    <a:cubicBezTo>
                      <a:pt x="54" y="74"/>
                      <a:pt x="44" y="77"/>
                      <a:pt x="34" y="76"/>
                    </a:cubicBezTo>
                    <a:cubicBezTo>
                      <a:pt x="28" y="75"/>
                      <a:pt x="24" y="72"/>
                      <a:pt x="21" y="66"/>
                    </a:cubicBezTo>
                    <a:cubicBezTo>
                      <a:pt x="20" y="64"/>
                      <a:pt x="19" y="62"/>
                      <a:pt x="19" y="60"/>
                    </a:cubicBezTo>
                    <a:cubicBezTo>
                      <a:pt x="16" y="49"/>
                      <a:pt x="13" y="38"/>
                      <a:pt x="10" y="27"/>
                    </a:cubicBezTo>
                    <a:cubicBezTo>
                      <a:pt x="10" y="27"/>
                      <a:pt x="9" y="26"/>
                      <a:pt x="9" y="25"/>
                    </a:cubicBezTo>
                    <a:cubicBezTo>
                      <a:pt x="8" y="22"/>
                      <a:pt x="6" y="20"/>
                      <a:pt x="2" y="20"/>
                    </a:cubicBezTo>
                    <a:cubicBezTo>
                      <a:pt x="1" y="20"/>
                      <a:pt x="1" y="20"/>
                      <a:pt x="0" y="19"/>
                    </a:cubicBezTo>
                    <a:cubicBezTo>
                      <a:pt x="8" y="15"/>
                      <a:pt x="18" y="13"/>
                      <a:pt x="27" y="10"/>
                    </a:cubicBezTo>
                    <a:cubicBezTo>
                      <a:pt x="28" y="10"/>
                      <a:pt x="29" y="10"/>
                      <a:pt x="30" y="10"/>
                    </a:cubicBezTo>
                    <a:cubicBezTo>
                      <a:pt x="30" y="10"/>
                      <a:pt x="30" y="10"/>
                      <a:pt x="30" y="11"/>
                    </a:cubicBezTo>
                    <a:cubicBezTo>
                      <a:pt x="29" y="11"/>
                      <a:pt x="28" y="12"/>
                      <a:pt x="27" y="12"/>
                    </a:cubicBezTo>
                    <a:cubicBezTo>
                      <a:pt x="24" y="14"/>
                      <a:pt x="23" y="16"/>
                      <a:pt x="24" y="20"/>
                    </a:cubicBezTo>
                    <a:cubicBezTo>
                      <a:pt x="27" y="33"/>
                      <a:pt x="31" y="46"/>
                      <a:pt x="34" y="59"/>
                    </a:cubicBezTo>
                    <a:cubicBezTo>
                      <a:pt x="35" y="60"/>
                      <a:pt x="35" y="60"/>
                      <a:pt x="35" y="61"/>
                    </a:cubicBezTo>
                    <a:cubicBezTo>
                      <a:pt x="38" y="68"/>
                      <a:pt x="43" y="71"/>
                      <a:pt x="50" y="70"/>
                    </a:cubicBezTo>
                    <a:cubicBezTo>
                      <a:pt x="59" y="68"/>
                      <a:pt x="64" y="63"/>
                      <a:pt x="64" y="55"/>
                    </a:cubicBezTo>
                    <a:cubicBezTo>
                      <a:pt x="64" y="51"/>
                      <a:pt x="63" y="48"/>
                      <a:pt x="63" y="45"/>
                    </a:cubicBezTo>
                    <a:cubicBezTo>
                      <a:pt x="60" y="35"/>
                      <a:pt x="57" y="25"/>
                      <a:pt x="54" y="15"/>
                    </a:cubicBezTo>
                    <a:cubicBezTo>
                      <a:pt x="52" y="8"/>
                      <a:pt x="51" y="7"/>
                      <a:pt x="44" y="7"/>
                    </a:cubicBezTo>
                    <a:cubicBezTo>
                      <a:pt x="43" y="7"/>
                      <a:pt x="43" y="7"/>
                      <a:pt x="42" y="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9" name="Freeform 55">
                <a:extLst>
                  <a:ext uri="{FF2B5EF4-FFF2-40B4-BE49-F238E27FC236}">
                    <a16:creationId xmlns:a16="http://schemas.microsoft.com/office/drawing/2014/main" id="{539B124B-7DF4-4150-9E44-C8FF73B41E51}"/>
                  </a:ext>
                </a:extLst>
              </p:cNvPr>
              <p:cNvSpPr>
                <a:spLocks/>
              </p:cNvSpPr>
              <p:nvPr/>
            </p:nvSpPr>
            <p:spPr bwMode="auto">
              <a:xfrm>
                <a:off x="7894371" y="22195094"/>
                <a:ext cx="550543" cy="440435"/>
              </a:xfrm>
              <a:custGeom>
                <a:avLst/>
                <a:gdLst>
                  <a:gd name="T0" fmla="*/ 0 w 79"/>
                  <a:gd name="T1" fmla="*/ 22 h 63"/>
                  <a:gd name="T2" fmla="*/ 20 w 79"/>
                  <a:gd name="T3" fmla="*/ 13 h 63"/>
                  <a:gd name="T4" fmla="*/ 20 w 79"/>
                  <a:gd name="T5" fmla="*/ 17 h 63"/>
                  <a:gd name="T6" fmla="*/ 12 w 79"/>
                  <a:gd name="T7" fmla="*/ 26 h 63"/>
                  <a:gd name="T8" fmla="*/ 13 w 79"/>
                  <a:gd name="T9" fmla="*/ 46 h 63"/>
                  <a:gd name="T10" fmla="*/ 24 w 79"/>
                  <a:gd name="T11" fmla="*/ 50 h 63"/>
                  <a:gd name="T12" fmla="*/ 32 w 79"/>
                  <a:gd name="T13" fmla="*/ 42 h 63"/>
                  <a:gd name="T14" fmla="*/ 32 w 79"/>
                  <a:gd name="T15" fmla="*/ 35 h 63"/>
                  <a:gd name="T16" fmla="*/ 35 w 79"/>
                  <a:gd name="T17" fmla="*/ 14 h 63"/>
                  <a:gd name="T18" fmla="*/ 51 w 79"/>
                  <a:gd name="T19" fmla="*/ 1 h 63"/>
                  <a:gd name="T20" fmla="*/ 66 w 79"/>
                  <a:gd name="T21" fmla="*/ 7 h 63"/>
                  <a:gd name="T22" fmla="*/ 73 w 79"/>
                  <a:gd name="T23" fmla="*/ 24 h 63"/>
                  <a:gd name="T24" fmla="*/ 73 w 79"/>
                  <a:gd name="T25" fmla="*/ 28 h 63"/>
                  <a:gd name="T26" fmla="*/ 76 w 79"/>
                  <a:gd name="T27" fmla="*/ 32 h 63"/>
                  <a:gd name="T28" fmla="*/ 79 w 79"/>
                  <a:gd name="T29" fmla="*/ 34 h 63"/>
                  <a:gd name="T30" fmla="*/ 59 w 79"/>
                  <a:gd name="T31" fmla="*/ 42 h 63"/>
                  <a:gd name="T32" fmla="*/ 62 w 79"/>
                  <a:gd name="T33" fmla="*/ 38 h 63"/>
                  <a:gd name="T34" fmla="*/ 69 w 79"/>
                  <a:gd name="T35" fmla="*/ 26 h 63"/>
                  <a:gd name="T36" fmla="*/ 65 w 79"/>
                  <a:gd name="T37" fmla="*/ 12 h 63"/>
                  <a:gd name="T38" fmla="*/ 50 w 79"/>
                  <a:gd name="T39" fmla="*/ 14 h 63"/>
                  <a:gd name="T40" fmla="*/ 49 w 79"/>
                  <a:gd name="T41" fmla="*/ 21 h 63"/>
                  <a:gd name="T42" fmla="*/ 48 w 79"/>
                  <a:gd name="T43" fmla="*/ 39 h 63"/>
                  <a:gd name="T44" fmla="*/ 45 w 79"/>
                  <a:gd name="T45" fmla="*/ 50 h 63"/>
                  <a:gd name="T46" fmla="*/ 15 w 79"/>
                  <a:gd name="T47" fmla="*/ 53 h 63"/>
                  <a:gd name="T48" fmla="*/ 7 w 79"/>
                  <a:gd name="T49" fmla="*/ 34 h 63"/>
                  <a:gd name="T50" fmla="*/ 0 w 79"/>
                  <a:gd name="T51" fmla="*/ 2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9" h="63">
                    <a:moveTo>
                      <a:pt x="0" y="22"/>
                    </a:moveTo>
                    <a:cubicBezTo>
                      <a:pt x="7" y="19"/>
                      <a:pt x="14" y="16"/>
                      <a:pt x="20" y="13"/>
                    </a:cubicBezTo>
                    <a:cubicBezTo>
                      <a:pt x="22" y="15"/>
                      <a:pt x="21" y="16"/>
                      <a:pt x="20" y="17"/>
                    </a:cubicBezTo>
                    <a:cubicBezTo>
                      <a:pt x="17" y="20"/>
                      <a:pt x="14" y="23"/>
                      <a:pt x="12" y="26"/>
                    </a:cubicBezTo>
                    <a:cubicBezTo>
                      <a:pt x="8" y="33"/>
                      <a:pt x="9" y="39"/>
                      <a:pt x="13" y="46"/>
                    </a:cubicBezTo>
                    <a:cubicBezTo>
                      <a:pt x="16" y="50"/>
                      <a:pt x="19" y="51"/>
                      <a:pt x="24" y="50"/>
                    </a:cubicBezTo>
                    <a:cubicBezTo>
                      <a:pt x="28" y="49"/>
                      <a:pt x="31" y="46"/>
                      <a:pt x="32" y="42"/>
                    </a:cubicBezTo>
                    <a:cubicBezTo>
                      <a:pt x="32" y="40"/>
                      <a:pt x="32" y="37"/>
                      <a:pt x="32" y="35"/>
                    </a:cubicBezTo>
                    <a:cubicBezTo>
                      <a:pt x="33" y="28"/>
                      <a:pt x="33" y="21"/>
                      <a:pt x="35" y="14"/>
                    </a:cubicBezTo>
                    <a:cubicBezTo>
                      <a:pt x="37" y="6"/>
                      <a:pt x="43" y="2"/>
                      <a:pt x="51" y="1"/>
                    </a:cubicBezTo>
                    <a:cubicBezTo>
                      <a:pt x="57" y="0"/>
                      <a:pt x="62" y="3"/>
                      <a:pt x="66" y="7"/>
                    </a:cubicBezTo>
                    <a:cubicBezTo>
                      <a:pt x="70" y="12"/>
                      <a:pt x="72" y="18"/>
                      <a:pt x="73" y="24"/>
                    </a:cubicBezTo>
                    <a:cubicBezTo>
                      <a:pt x="73" y="26"/>
                      <a:pt x="73" y="27"/>
                      <a:pt x="73" y="28"/>
                    </a:cubicBezTo>
                    <a:cubicBezTo>
                      <a:pt x="73" y="30"/>
                      <a:pt x="74" y="32"/>
                      <a:pt x="76" y="32"/>
                    </a:cubicBezTo>
                    <a:cubicBezTo>
                      <a:pt x="77" y="32"/>
                      <a:pt x="78" y="33"/>
                      <a:pt x="79" y="34"/>
                    </a:cubicBezTo>
                    <a:cubicBezTo>
                      <a:pt x="75" y="37"/>
                      <a:pt x="63" y="42"/>
                      <a:pt x="59" y="42"/>
                    </a:cubicBezTo>
                    <a:cubicBezTo>
                      <a:pt x="60" y="40"/>
                      <a:pt x="61" y="39"/>
                      <a:pt x="62" y="38"/>
                    </a:cubicBezTo>
                    <a:cubicBezTo>
                      <a:pt x="65" y="34"/>
                      <a:pt x="68" y="31"/>
                      <a:pt x="69" y="26"/>
                    </a:cubicBezTo>
                    <a:cubicBezTo>
                      <a:pt x="70" y="21"/>
                      <a:pt x="69" y="16"/>
                      <a:pt x="65" y="12"/>
                    </a:cubicBezTo>
                    <a:cubicBezTo>
                      <a:pt x="61" y="7"/>
                      <a:pt x="53" y="8"/>
                      <a:pt x="50" y="14"/>
                    </a:cubicBezTo>
                    <a:cubicBezTo>
                      <a:pt x="49" y="16"/>
                      <a:pt x="49" y="19"/>
                      <a:pt x="49" y="21"/>
                    </a:cubicBezTo>
                    <a:cubicBezTo>
                      <a:pt x="48" y="27"/>
                      <a:pt x="49" y="33"/>
                      <a:pt x="48" y="39"/>
                    </a:cubicBezTo>
                    <a:cubicBezTo>
                      <a:pt x="47" y="42"/>
                      <a:pt x="47" y="46"/>
                      <a:pt x="45" y="50"/>
                    </a:cubicBezTo>
                    <a:cubicBezTo>
                      <a:pt x="39" y="60"/>
                      <a:pt x="24" y="63"/>
                      <a:pt x="15" y="53"/>
                    </a:cubicBezTo>
                    <a:cubicBezTo>
                      <a:pt x="11" y="47"/>
                      <a:pt x="8" y="41"/>
                      <a:pt x="7" y="34"/>
                    </a:cubicBezTo>
                    <a:cubicBezTo>
                      <a:pt x="5" y="27"/>
                      <a:pt x="5" y="27"/>
                      <a:pt x="0" y="2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0" name="Freeform 56">
                <a:extLst>
                  <a:ext uri="{FF2B5EF4-FFF2-40B4-BE49-F238E27FC236}">
                    <a16:creationId xmlns:a16="http://schemas.microsoft.com/office/drawing/2014/main" id="{67B36885-76BA-4B87-9989-58BAB32207E3}"/>
                  </a:ext>
                </a:extLst>
              </p:cNvPr>
              <p:cNvSpPr>
                <a:spLocks/>
              </p:cNvSpPr>
              <p:nvPr/>
            </p:nvSpPr>
            <p:spPr bwMode="auto">
              <a:xfrm>
                <a:off x="7902235" y="24263565"/>
                <a:ext cx="542679" cy="503354"/>
              </a:xfrm>
              <a:custGeom>
                <a:avLst/>
                <a:gdLst>
                  <a:gd name="T0" fmla="*/ 64 w 77"/>
                  <a:gd name="T1" fmla="*/ 40 h 72"/>
                  <a:gd name="T2" fmla="*/ 65 w 77"/>
                  <a:gd name="T3" fmla="*/ 37 h 72"/>
                  <a:gd name="T4" fmla="*/ 59 w 77"/>
                  <a:gd name="T5" fmla="*/ 30 h 72"/>
                  <a:gd name="T6" fmla="*/ 45 w 77"/>
                  <a:gd name="T7" fmla="*/ 32 h 72"/>
                  <a:gd name="T8" fmla="*/ 37 w 77"/>
                  <a:gd name="T9" fmla="*/ 32 h 72"/>
                  <a:gd name="T10" fmla="*/ 33 w 77"/>
                  <a:gd name="T11" fmla="*/ 33 h 72"/>
                  <a:gd name="T12" fmla="*/ 39 w 77"/>
                  <a:gd name="T13" fmla="*/ 41 h 72"/>
                  <a:gd name="T14" fmla="*/ 47 w 77"/>
                  <a:gd name="T15" fmla="*/ 52 h 72"/>
                  <a:gd name="T16" fmla="*/ 50 w 77"/>
                  <a:gd name="T17" fmla="*/ 56 h 72"/>
                  <a:gd name="T18" fmla="*/ 57 w 77"/>
                  <a:gd name="T19" fmla="*/ 55 h 72"/>
                  <a:gd name="T20" fmla="*/ 60 w 77"/>
                  <a:gd name="T21" fmla="*/ 51 h 72"/>
                  <a:gd name="T22" fmla="*/ 53 w 77"/>
                  <a:gd name="T23" fmla="*/ 72 h 72"/>
                  <a:gd name="T24" fmla="*/ 52 w 77"/>
                  <a:gd name="T25" fmla="*/ 71 h 72"/>
                  <a:gd name="T26" fmla="*/ 48 w 77"/>
                  <a:gd name="T27" fmla="*/ 60 h 72"/>
                  <a:gd name="T28" fmla="*/ 31 w 77"/>
                  <a:gd name="T29" fmla="*/ 37 h 72"/>
                  <a:gd name="T30" fmla="*/ 26 w 77"/>
                  <a:gd name="T31" fmla="*/ 33 h 72"/>
                  <a:gd name="T32" fmla="*/ 13 w 77"/>
                  <a:gd name="T33" fmla="*/ 27 h 72"/>
                  <a:gd name="T34" fmla="*/ 2 w 77"/>
                  <a:gd name="T35" fmla="*/ 31 h 72"/>
                  <a:gd name="T36" fmla="*/ 1 w 77"/>
                  <a:gd name="T37" fmla="*/ 32 h 72"/>
                  <a:gd name="T38" fmla="*/ 0 w 77"/>
                  <a:gd name="T39" fmla="*/ 30 h 72"/>
                  <a:gd name="T40" fmla="*/ 12 w 77"/>
                  <a:gd name="T41" fmla="*/ 1 h 72"/>
                  <a:gd name="T42" fmla="*/ 13 w 77"/>
                  <a:gd name="T43" fmla="*/ 0 h 72"/>
                  <a:gd name="T44" fmla="*/ 13 w 77"/>
                  <a:gd name="T45" fmla="*/ 3 h 72"/>
                  <a:gd name="T46" fmla="*/ 18 w 77"/>
                  <a:gd name="T47" fmla="*/ 12 h 72"/>
                  <a:gd name="T48" fmla="*/ 30 w 77"/>
                  <a:gd name="T49" fmla="*/ 17 h 72"/>
                  <a:gd name="T50" fmla="*/ 34 w 77"/>
                  <a:gd name="T51" fmla="*/ 18 h 72"/>
                  <a:gd name="T52" fmla="*/ 67 w 77"/>
                  <a:gd name="T53" fmla="*/ 14 h 72"/>
                  <a:gd name="T54" fmla="*/ 76 w 77"/>
                  <a:gd name="T55" fmla="*/ 8 h 72"/>
                  <a:gd name="T56" fmla="*/ 77 w 77"/>
                  <a:gd name="T57" fmla="*/ 10 h 72"/>
                  <a:gd name="T58" fmla="*/ 66 w 77"/>
                  <a:gd name="T59" fmla="*/ 39 h 72"/>
                  <a:gd name="T60" fmla="*/ 64 w 77"/>
                  <a:gd name="T61" fmla="*/ 4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72">
                    <a:moveTo>
                      <a:pt x="64" y="40"/>
                    </a:moveTo>
                    <a:cubicBezTo>
                      <a:pt x="65" y="39"/>
                      <a:pt x="65" y="38"/>
                      <a:pt x="65" y="37"/>
                    </a:cubicBezTo>
                    <a:cubicBezTo>
                      <a:pt x="67" y="31"/>
                      <a:pt x="66" y="30"/>
                      <a:pt x="59" y="30"/>
                    </a:cubicBezTo>
                    <a:cubicBezTo>
                      <a:pt x="54" y="31"/>
                      <a:pt x="50" y="31"/>
                      <a:pt x="45" y="32"/>
                    </a:cubicBezTo>
                    <a:cubicBezTo>
                      <a:pt x="42" y="32"/>
                      <a:pt x="40" y="32"/>
                      <a:pt x="37" y="32"/>
                    </a:cubicBezTo>
                    <a:cubicBezTo>
                      <a:pt x="36" y="33"/>
                      <a:pt x="35" y="33"/>
                      <a:pt x="33" y="33"/>
                    </a:cubicBezTo>
                    <a:cubicBezTo>
                      <a:pt x="35" y="36"/>
                      <a:pt x="37" y="39"/>
                      <a:pt x="39" y="41"/>
                    </a:cubicBezTo>
                    <a:cubicBezTo>
                      <a:pt x="41" y="45"/>
                      <a:pt x="44" y="48"/>
                      <a:pt x="47" y="52"/>
                    </a:cubicBezTo>
                    <a:cubicBezTo>
                      <a:pt x="48" y="53"/>
                      <a:pt x="49" y="55"/>
                      <a:pt x="50" y="56"/>
                    </a:cubicBezTo>
                    <a:cubicBezTo>
                      <a:pt x="53" y="58"/>
                      <a:pt x="55" y="58"/>
                      <a:pt x="57" y="55"/>
                    </a:cubicBezTo>
                    <a:cubicBezTo>
                      <a:pt x="58" y="54"/>
                      <a:pt x="59" y="53"/>
                      <a:pt x="60" y="51"/>
                    </a:cubicBezTo>
                    <a:cubicBezTo>
                      <a:pt x="60" y="55"/>
                      <a:pt x="56" y="68"/>
                      <a:pt x="53" y="72"/>
                    </a:cubicBezTo>
                    <a:cubicBezTo>
                      <a:pt x="53" y="71"/>
                      <a:pt x="52" y="71"/>
                      <a:pt x="52" y="71"/>
                    </a:cubicBezTo>
                    <a:cubicBezTo>
                      <a:pt x="52" y="67"/>
                      <a:pt x="50" y="64"/>
                      <a:pt x="48" y="60"/>
                    </a:cubicBezTo>
                    <a:cubicBezTo>
                      <a:pt x="42" y="53"/>
                      <a:pt x="37" y="45"/>
                      <a:pt x="31" y="37"/>
                    </a:cubicBezTo>
                    <a:cubicBezTo>
                      <a:pt x="30" y="35"/>
                      <a:pt x="29" y="34"/>
                      <a:pt x="26" y="33"/>
                    </a:cubicBezTo>
                    <a:cubicBezTo>
                      <a:pt x="22" y="31"/>
                      <a:pt x="17" y="29"/>
                      <a:pt x="13" y="27"/>
                    </a:cubicBezTo>
                    <a:cubicBezTo>
                      <a:pt x="7" y="25"/>
                      <a:pt x="6" y="25"/>
                      <a:pt x="2" y="31"/>
                    </a:cubicBezTo>
                    <a:cubicBezTo>
                      <a:pt x="2" y="31"/>
                      <a:pt x="1" y="31"/>
                      <a:pt x="1" y="32"/>
                    </a:cubicBezTo>
                    <a:cubicBezTo>
                      <a:pt x="1" y="31"/>
                      <a:pt x="0" y="31"/>
                      <a:pt x="0" y="30"/>
                    </a:cubicBezTo>
                    <a:cubicBezTo>
                      <a:pt x="4" y="20"/>
                      <a:pt x="8" y="11"/>
                      <a:pt x="12" y="1"/>
                    </a:cubicBezTo>
                    <a:cubicBezTo>
                      <a:pt x="12" y="1"/>
                      <a:pt x="12" y="0"/>
                      <a:pt x="13" y="0"/>
                    </a:cubicBezTo>
                    <a:cubicBezTo>
                      <a:pt x="13" y="1"/>
                      <a:pt x="13" y="2"/>
                      <a:pt x="13" y="3"/>
                    </a:cubicBezTo>
                    <a:cubicBezTo>
                      <a:pt x="12" y="8"/>
                      <a:pt x="13" y="10"/>
                      <a:pt x="18" y="12"/>
                    </a:cubicBezTo>
                    <a:cubicBezTo>
                      <a:pt x="22" y="14"/>
                      <a:pt x="26" y="16"/>
                      <a:pt x="30" y="17"/>
                    </a:cubicBezTo>
                    <a:cubicBezTo>
                      <a:pt x="31" y="18"/>
                      <a:pt x="33" y="18"/>
                      <a:pt x="34" y="18"/>
                    </a:cubicBezTo>
                    <a:cubicBezTo>
                      <a:pt x="45" y="17"/>
                      <a:pt x="56" y="15"/>
                      <a:pt x="67" y="14"/>
                    </a:cubicBezTo>
                    <a:cubicBezTo>
                      <a:pt x="70" y="13"/>
                      <a:pt x="74" y="12"/>
                      <a:pt x="76" y="8"/>
                    </a:cubicBezTo>
                    <a:cubicBezTo>
                      <a:pt x="77" y="9"/>
                      <a:pt x="77" y="10"/>
                      <a:pt x="77" y="10"/>
                    </a:cubicBezTo>
                    <a:cubicBezTo>
                      <a:pt x="74" y="20"/>
                      <a:pt x="70" y="29"/>
                      <a:pt x="66" y="39"/>
                    </a:cubicBezTo>
                    <a:cubicBezTo>
                      <a:pt x="66" y="39"/>
                      <a:pt x="66" y="39"/>
                      <a:pt x="64" y="4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1" name="Freeform 57">
                <a:extLst>
                  <a:ext uri="{FF2B5EF4-FFF2-40B4-BE49-F238E27FC236}">
                    <a16:creationId xmlns:a16="http://schemas.microsoft.com/office/drawing/2014/main" id="{4018EAC7-7004-4BD9-9402-D3B0CA3BFADB}"/>
                  </a:ext>
                </a:extLst>
              </p:cNvPr>
              <p:cNvSpPr>
                <a:spLocks/>
              </p:cNvSpPr>
              <p:nvPr/>
            </p:nvSpPr>
            <p:spPr bwMode="auto">
              <a:xfrm>
                <a:off x="8098858" y="23484939"/>
                <a:ext cx="479759" cy="424705"/>
              </a:xfrm>
              <a:custGeom>
                <a:avLst/>
                <a:gdLst>
                  <a:gd name="T0" fmla="*/ 5 w 68"/>
                  <a:gd name="T1" fmla="*/ 10 h 61"/>
                  <a:gd name="T2" fmla="*/ 5 w 68"/>
                  <a:gd name="T3" fmla="*/ 13 h 61"/>
                  <a:gd name="T4" fmla="*/ 12 w 68"/>
                  <a:gd name="T5" fmla="*/ 20 h 61"/>
                  <a:gd name="T6" fmla="*/ 37 w 68"/>
                  <a:gd name="T7" fmla="*/ 22 h 61"/>
                  <a:gd name="T8" fmla="*/ 61 w 68"/>
                  <a:gd name="T9" fmla="*/ 23 h 61"/>
                  <a:gd name="T10" fmla="*/ 64 w 68"/>
                  <a:gd name="T11" fmla="*/ 23 h 61"/>
                  <a:gd name="T12" fmla="*/ 63 w 68"/>
                  <a:gd name="T13" fmla="*/ 14 h 61"/>
                  <a:gd name="T14" fmla="*/ 58 w 68"/>
                  <a:gd name="T15" fmla="*/ 6 h 61"/>
                  <a:gd name="T16" fmla="*/ 50 w 68"/>
                  <a:gd name="T17" fmla="*/ 1 h 61"/>
                  <a:gd name="T18" fmla="*/ 68 w 68"/>
                  <a:gd name="T19" fmla="*/ 2 h 61"/>
                  <a:gd name="T20" fmla="*/ 64 w 68"/>
                  <a:gd name="T21" fmla="*/ 61 h 61"/>
                  <a:gd name="T22" fmla="*/ 46 w 68"/>
                  <a:gd name="T23" fmla="*/ 60 h 61"/>
                  <a:gd name="T24" fmla="*/ 47 w 68"/>
                  <a:gd name="T25" fmla="*/ 57 h 61"/>
                  <a:gd name="T26" fmla="*/ 49 w 68"/>
                  <a:gd name="T27" fmla="*/ 57 h 61"/>
                  <a:gd name="T28" fmla="*/ 63 w 68"/>
                  <a:gd name="T29" fmla="*/ 40 h 61"/>
                  <a:gd name="T30" fmla="*/ 60 w 68"/>
                  <a:gd name="T31" fmla="*/ 39 h 61"/>
                  <a:gd name="T32" fmla="*/ 17 w 68"/>
                  <a:gd name="T33" fmla="*/ 36 h 61"/>
                  <a:gd name="T34" fmla="*/ 12 w 68"/>
                  <a:gd name="T35" fmla="*/ 35 h 61"/>
                  <a:gd name="T36" fmla="*/ 3 w 68"/>
                  <a:gd name="T37" fmla="*/ 41 h 61"/>
                  <a:gd name="T38" fmla="*/ 2 w 68"/>
                  <a:gd name="T39" fmla="*/ 45 h 61"/>
                  <a:gd name="T40" fmla="*/ 2 w 68"/>
                  <a:gd name="T41" fmla="*/ 36 h 61"/>
                  <a:gd name="T42" fmla="*/ 2 w 68"/>
                  <a:gd name="T43" fmla="*/ 27 h 61"/>
                  <a:gd name="T44" fmla="*/ 3 w 68"/>
                  <a:gd name="T45" fmla="*/ 18 h 61"/>
                  <a:gd name="T46" fmla="*/ 4 w 68"/>
                  <a:gd name="T47" fmla="*/ 9 h 61"/>
                  <a:gd name="T48" fmla="*/ 5 w 68"/>
                  <a:gd name="T49"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8" h="61">
                    <a:moveTo>
                      <a:pt x="5" y="10"/>
                    </a:moveTo>
                    <a:cubicBezTo>
                      <a:pt x="5" y="11"/>
                      <a:pt x="5" y="12"/>
                      <a:pt x="5" y="13"/>
                    </a:cubicBezTo>
                    <a:cubicBezTo>
                      <a:pt x="6" y="17"/>
                      <a:pt x="8" y="19"/>
                      <a:pt x="12" y="20"/>
                    </a:cubicBezTo>
                    <a:cubicBezTo>
                      <a:pt x="20" y="20"/>
                      <a:pt x="29" y="21"/>
                      <a:pt x="37" y="22"/>
                    </a:cubicBezTo>
                    <a:cubicBezTo>
                      <a:pt x="45" y="22"/>
                      <a:pt x="53" y="23"/>
                      <a:pt x="61" y="23"/>
                    </a:cubicBezTo>
                    <a:cubicBezTo>
                      <a:pt x="62" y="23"/>
                      <a:pt x="63" y="23"/>
                      <a:pt x="64" y="23"/>
                    </a:cubicBezTo>
                    <a:cubicBezTo>
                      <a:pt x="65" y="20"/>
                      <a:pt x="64" y="17"/>
                      <a:pt x="63" y="14"/>
                    </a:cubicBezTo>
                    <a:cubicBezTo>
                      <a:pt x="62" y="10"/>
                      <a:pt x="61" y="8"/>
                      <a:pt x="58" y="6"/>
                    </a:cubicBezTo>
                    <a:cubicBezTo>
                      <a:pt x="55" y="4"/>
                      <a:pt x="52" y="3"/>
                      <a:pt x="50" y="1"/>
                    </a:cubicBezTo>
                    <a:cubicBezTo>
                      <a:pt x="56" y="0"/>
                      <a:pt x="62" y="1"/>
                      <a:pt x="68" y="2"/>
                    </a:cubicBezTo>
                    <a:cubicBezTo>
                      <a:pt x="67" y="21"/>
                      <a:pt x="65" y="41"/>
                      <a:pt x="64" y="61"/>
                    </a:cubicBezTo>
                    <a:cubicBezTo>
                      <a:pt x="58" y="61"/>
                      <a:pt x="52" y="61"/>
                      <a:pt x="46" y="60"/>
                    </a:cubicBezTo>
                    <a:cubicBezTo>
                      <a:pt x="46" y="59"/>
                      <a:pt x="46" y="58"/>
                      <a:pt x="47" y="57"/>
                    </a:cubicBezTo>
                    <a:cubicBezTo>
                      <a:pt x="47" y="57"/>
                      <a:pt x="48" y="57"/>
                      <a:pt x="49" y="57"/>
                    </a:cubicBezTo>
                    <a:cubicBezTo>
                      <a:pt x="58" y="55"/>
                      <a:pt x="63" y="50"/>
                      <a:pt x="63" y="40"/>
                    </a:cubicBezTo>
                    <a:cubicBezTo>
                      <a:pt x="62" y="39"/>
                      <a:pt x="61" y="39"/>
                      <a:pt x="60" y="39"/>
                    </a:cubicBezTo>
                    <a:cubicBezTo>
                      <a:pt x="46" y="38"/>
                      <a:pt x="31" y="37"/>
                      <a:pt x="17" y="36"/>
                    </a:cubicBezTo>
                    <a:cubicBezTo>
                      <a:pt x="15" y="36"/>
                      <a:pt x="13" y="35"/>
                      <a:pt x="12" y="35"/>
                    </a:cubicBezTo>
                    <a:cubicBezTo>
                      <a:pt x="7" y="35"/>
                      <a:pt x="4" y="36"/>
                      <a:pt x="3" y="41"/>
                    </a:cubicBezTo>
                    <a:cubicBezTo>
                      <a:pt x="3" y="42"/>
                      <a:pt x="3" y="43"/>
                      <a:pt x="2" y="45"/>
                    </a:cubicBezTo>
                    <a:cubicBezTo>
                      <a:pt x="0" y="41"/>
                      <a:pt x="2" y="38"/>
                      <a:pt x="2" y="36"/>
                    </a:cubicBezTo>
                    <a:cubicBezTo>
                      <a:pt x="2" y="33"/>
                      <a:pt x="2" y="30"/>
                      <a:pt x="2" y="27"/>
                    </a:cubicBezTo>
                    <a:cubicBezTo>
                      <a:pt x="2" y="24"/>
                      <a:pt x="2" y="21"/>
                      <a:pt x="3" y="18"/>
                    </a:cubicBezTo>
                    <a:cubicBezTo>
                      <a:pt x="3" y="15"/>
                      <a:pt x="2" y="12"/>
                      <a:pt x="4" y="9"/>
                    </a:cubicBezTo>
                    <a:cubicBezTo>
                      <a:pt x="4" y="9"/>
                      <a:pt x="4" y="10"/>
                      <a:pt x="5" y="1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2" name="Freeform 58">
                <a:extLst>
                  <a:ext uri="{FF2B5EF4-FFF2-40B4-BE49-F238E27FC236}">
                    <a16:creationId xmlns:a16="http://schemas.microsoft.com/office/drawing/2014/main" id="{35BAD759-B240-4EB7-9681-EBBBFAC24096}"/>
                  </a:ext>
                </a:extLst>
              </p:cNvPr>
              <p:cNvSpPr>
                <a:spLocks/>
              </p:cNvSpPr>
              <p:nvPr/>
            </p:nvSpPr>
            <p:spPr bwMode="auto">
              <a:xfrm>
                <a:off x="6510147" y="20480543"/>
                <a:ext cx="432570" cy="542679"/>
              </a:xfrm>
              <a:custGeom>
                <a:avLst/>
                <a:gdLst>
                  <a:gd name="T0" fmla="*/ 6 w 61"/>
                  <a:gd name="T1" fmla="*/ 77 h 77"/>
                  <a:gd name="T2" fmla="*/ 5 w 61"/>
                  <a:gd name="T3" fmla="*/ 71 h 77"/>
                  <a:gd name="T4" fmla="*/ 5 w 61"/>
                  <a:gd name="T5" fmla="*/ 14 h 77"/>
                  <a:gd name="T6" fmla="*/ 0 w 61"/>
                  <a:gd name="T7" fmla="*/ 1 h 77"/>
                  <a:gd name="T8" fmla="*/ 29 w 61"/>
                  <a:gd name="T9" fmla="*/ 14 h 77"/>
                  <a:gd name="T10" fmla="*/ 25 w 61"/>
                  <a:gd name="T11" fmla="*/ 13 h 77"/>
                  <a:gd name="T12" fmla="*/ 20 w 61"/>
                  <a:gd name="T13" fmla="*/ 16 h 77"/>
                  <a:gd name="T14" fmla="*/ 20 w 61"/>
                  <a:gd name="T15" fmla="*/ 19 h 77"/>
                  <a:gd name="T16" fmla="*/ 19 w 61"/>
                  <a:gd name="T17" fmla="*/ 55 h 77"/>
                  <a:gd name="T18" fmla="*/ 20 w 61"/>
                  <a:gd name="T19" fmla="*/ 57 h 77"/>
                  <a:gd name="T20" fmla="*/ 21 w 61"/>
                  <a:gd name="T21" fmla="*/ 57 h 77"/>
                  <a:gd name="T22" fmla="*/ 45 w 61"/>
                  <a:gd name="T23" fmla="*/ 31 h 77"/>
                  <a:gd name="T24" fmla="*/ 45 w 61"/>
                  <a:gd name="T25" fmla="*/ 31 h 77"/>
                  <a:gd name="T26" fmla="*/ 44 w 61"/>
                  <a:gd name="T27" fmla="*/ 21 h 77"/>
                  <a:gd name="T28" fmla="*/ 43 w 61"/>
                  <a:gd name="T29" fmla="*/ 19 h 77"/>
                  <a:gd name="T30" fmla="*/ 61 w 61"/>
                  <a:gd name="T31" fmla="*/ 26 h 77"/>
                  <a:gd name="T32" fmla="*/ 59 w 61"/>
                  <a:gd name="T33" fmla="*/ 27 h 77"/>
                  <a:gd name="T34" fmla="*/ 49 w 61"/>
                  <a:gd name="T35" fmla="*/ 32 h 77"/>
                  <a:gd name="T36" fmla="*/ 10 w 61"/>
                  <a:gd name="T37" fmla="*/ 73 h 77"/>
                  <a:gd name="T38" fmla="*/ 6 w 61"/>
                  <a:gd name="T39"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77">
                    <a:moveTo>
                      <a:pt x="6" y="77"/>
                    </a:moveTo>
                    <a:cubicBezTo>
                      <a:pt x="5" y="74"/>
                      <a:pt x="5" y="73"/>
                      <a:pt x="5" y="71"/>
                    </a:cubicBezTo>
                    <a:cubicBezTo>
                      <a:pt x="5" y="52"/>
                      <a:pt x="5" y="33"/>
                      <a:pt x="5" y="14"/>
                    </a:cubicBezTo>
                    <a:cubicBezTo>
                      <a:pt x="5" y="9"/>
                      <a:pt x="5" y="4"/>
                      <a:pt x="0" y="1"/>
                    </a:cubicBezTo>
                    <a:cubicBezTo>
                      <a:pt x="4" y="0"/>
                      <a:pt x="26" y="10"/>
                      <a:pt x="29" y="14"/>
                    </a:cubicBezTo>
                    <a:cubicBezTo>
                      <a:pt x="28" y="13"/>
                      <a:pt x="27" y="13"/>
                      <a:pt x="25" y="13"/>
                    </a:cubicBezTo>
                    <a:cubicBezTo>
                      <a:pt x="22" y="12"/>
                      <a:pt x="21" y="13"/>
                      <a:pt x="20" y="16"/>
                    </a:cubicBezTo>
                    <a:cubicBezTo>
                      <a:pt x="20" y="17"/>
                      <a:pt x="20" y="18"/>
                      <a:pt x="20" y="19"/>
                    </a:cubicBezTo>
                    <a:cubicBezTo>
                      <a:pt x="19" y="31"/>
                      <a:pt x="19" y="43"/>
                      <a:pt x="19" y="55"/>
                    </a:cubicBezTo>
                    <a:cubicBezTo>
                      <a:pt x="19" y="55"/>
                      <a:pt x="19" y="56"/>
                      <a:pt x="20" y="57"/>
                    </a:cubicBezTo>
                    <a:cubicBezTo>
                      <a:pt x="20" y="57"/>
                      <a:pt x="21" y="57"/>
                      <a:pt x="21" y="57"/>
                    </a:cubicBezTo>
                    <a:cubicBezTo>
                      <a:pt x="29" y="48"/>
                      <a:pt x="37" y="40"/>
                      <a:pt x="45" y="31"/>
                    </a:cubicBezTo>
                    <a:cubicBezTo>
                      <a:pt x="45" y="31"/>
                      <a:pt x="45" y="31"/>
                      <a:pt x="45" y="31"/>
                    </a:cubicBezTo>
                    <a:cubicBezTo>
                      <a:pt x="49" y="26"/>
                      <a:pt x="49" y="24"/>
                      <a:pt x="44" y="21"/>
                    </a:cubicBezTo>
                    <a:cubicBezTo>
                      <a:pt x="43" y="20"/>
                      <a:pt x="43" y="20"/>
                      <a:pt x="43" y="19"/>
                    </a:cubicBezTo>
                    <a:cubicBezTo>
                      <a:pt x="49" y="20"/>
                      <a:pt x="55" y="23"/>
                      <a:pt x="61" y="26"/>
                    </a:cubicBezTo>
                    <a:cubicBezTo>
                      <a:pt x="60" y="27"/>
                      <a:pt x="60" y="27"/>
                      <a:pt x="59" y="27"/>
                    </a:cubicBezTo>
                    <a:cubicBezTo>
                      <a:pt x="55" y="27"/>
                      <a:pt x="52" y="29"/>
                      <a:pt x="49" y="32"/>
                    </a:cubicBezTo>
                    <a:cubicBezTo>
                      <a:pt x="36" y="46"/>
                      <a:pt x="23" y="60"/>
                      <a:pt x="10" y="73"/>
                    </a:cubicBezTo>
                    <a:cubicBezTo>
                      <a:pt x="9" y="74"/>
                      <a:pt x="8" y="75"/>
                      <a:pt x="6"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3" name="Freeform 59">
                <a:extLst>
                  <a:ext uri="{FF2B5EF4-FFF2-40B4-BE49-F238E27FC236}">
                    <a16:creationId xmlns:a16="http://schemas.microsoft.com/office/drawing/2014/main" id="{8E8CE081-A623-4054-907F-BB84B3247BC2}"/>
                  </a:ext>
                </a:extLst>
              </p:cNvPr>
              <p:cNvSpPr>
                <a:spLocks/>
              </p:cNvSpPr>
              <p:nvPr/>
            </p:nvSpPr>
            <p:spPr bwMode="auto">
              <a:xfrm>
                <a:off x="2585558" y="22053525"/>
                <a:ext cx="495489" cy="432570"/>
              </a:xfrm>
              <a:custGeom>
                <a:avLst/>
                <a:gdLst>
                  <a:gd name="T0" fmla="*/ 0 w 71"/>
                  <a:gd name="T1" fmla="*/ 32 h 61"/>
                  <a:gd name="T2" fmla="*/ 15 w 71"/>
                  <a:gd name="T3" fmla="*/ 0 h 61"/>
                  <a:gd name="T4" fmla="*/ 14 w 71"/>
                  <a:gd name="T5" fmla="*/ 3 h 61"/>
                  <a:gd name="T6" fmla="*/ 19 w 71"/>
                  <a:gd name="T7" fmla="*/ 13 h 61"/>
                  <a:gd name="T8" fmla="*/ 58 w 71"/>
                  <a:gd name="T9" fmla="*/ 33 h 61"/>
                  <a:gd name="T10" fmla="*/ 68 w 71"/>
                  <a:gd name="T11" fmla="*/ 31 h 61"/>
                  <a:gd name="T12" fmla="*/ 71 w 71"/>
                  <a:gd name="T13" fmla="*/ 28 h 61"/>
                  <a:gd name="T14" fmla="*/ 56 w 71"/>
                  <a:gd name="T15" fmla="*/ 61 h 61"/>
                  <a:gd name="T16" fmla="*/ 56 w 71"/>
                  <a:gd name="T17" fmla="*/ 57 h 61"/>
                  <a:gd name="T18" fmla="*/ 52 w 71"/>
                  <a:gd name="T19" fmla="*/ 47 h 61"/>
                  <a:gd name="T20" fmla="*/ 13 w 71"/>
                  <a:gd name="T21" fmla="*/ 28 h 61"/>
                  <a:gd name="T22" fmla="*/ 1 w 71"/>
                  <a:gd name="T23" fmla="*/ 30 h 61"/>
                  <a:gd name="T24" fmla="*/ 0 w 71"/>
                  <a:gd name="T25" fmla="*/ 3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61">
                    <a:moveTo>
                      <a:pt x="0" y="32"/>
                    </a:moveTo>
                    <a:cubicBezTo>
                      <a:pt x="0" y="27"/>
                      <a:pt x="11" y="4"/>
                      <a:pt x="15" y="0"/>
                    </a:cubicBezTo>
                    <a:cubicBezTo>
                      <a:pt x="14" y="1"/>
                      <a:pt x="14" y="2"/>
                      <a:pt x="14" y="3"/>
                    </a:cubicBezTo>
                    <a:cubicBezTo>
                      <a:pt x="13" y="9"/>
                      <a:pt x="14" y="11"/>
                      <a:pt x="19" y="13"/>
                    </a:cubicBezTo>
                    <a:cubicBezTo>
                      <a:pt x="32" y="20"/>
                      <a:pt x="45" y="27"/>
                      <a:pt x="58" y="33"/>
                    </a:cubicBezTo>
                    <a:cubicBezTo>
                      <a:pt x="63" y="36"/>
                      <a:pt x="65" y="35"/>
                      <a:pt x="68" y="31"/>
                    </a:cubicBezTo>
                    <a:cubicBezTo>
                      <a:pt x="69" y="30"/>
                      <a:pt x="70" y="29"/>
                      <a:pt x="71" y="28"/>
                    </a:cubicBezTo>
                    <a:cubicBezTo>
                      <a:pt x="70" y="32"/>
                      <a:pt x="60" y="56"/>
                      <a:pt x="56" y="61"/>
                    </a:cubicBezTo>
                    <a:cubicBezTo>
                      <a:pt x="56" y="59"/>
                      <a:pt x="56" y="58"/>
                      <a:pt x="56" y="57"/>
                    </a:cubicBezTo>
                    <a:cubicBezTo>
                      <a:pt x="57" y="52"/>
                      <a:pt x="56" y="50"/>
                      <a:pt x="52" y="47"/>
                    </a:cubicBezTo>
                    <a:cubicBezTo>
                      <a:pt x="39" y="41"/>
                      <a:pt x="26" y="34"/>
                      <a:pt x="13" y="28"/>
                    </a:cubicBezTo>
                    <a:cubicBezTo>
                      <a:pt x="7" y="25"/>
                      <a:pt x="6" y="25"/>
                      <a:pt x="1" y="30"/>
                    </a:cubicBezTo>
                    <a:cubicBezTo>
                      <a:pt x="1" y="31"/>
                      <a:pt x="1" y="31"/>
                      <a:pt x="0" y="3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4" name="Freeform 60">
                <a:extLst>
                  <a:ext uri="{FF2B5EF4-FFF2-40B4-BE49-F238E27FC236}">
                    <a16:creationId xmlns:a16="http://schemas.microsoft.com/office/drawing/2014/main" id="{404E5F0E-9B1C-4DFA-8827-BB06ABFB6B59}"/>
                  </a:ext>
                </a:extLst>
              </p:cNvPr>
              <p:cNvSpPr>
                <a:spLocks/>
              </p:cNvSpPr>
              <p:nvPr/>
            </p:nvSpPr>
            <p:spPr bwMode="auto">
              <a:xfrm>
                <a:off x="8090993" y="22863611"/>
                <a:ext cx="479759" cy="314596"/>
              </a:xfrm>
              <a:custGeom>
                <a:avLst/>
                <a:gdLst>
                  <a:gd name="T0" fmla="*/ 5 w 69"/>
                  <a:gd name="T1" fmla="*/ 45 h 45"/>
                  <a:gd name="T2" fmla="*/ 0 w 69"/>
                  <a:gd name="T3" fmla="*/ 13 h 45"/>
                  <a:gd name="T4" fmla="*/ 1 w 69"/>
                  <a:gd name="T5" fmla="*/ 11 h 45"/>
                  <a:gd name="T6" fmla="*/ 3 w 69"/>
                  <a:gd name="T7" fmla="*/ 15 h 45"/>
                  <a:gd name="T8" fmla="*/ 11 w 69"/>
                  <a:gd name="T9" fmla="*/ 19 h 45"/>
                  <a:gd name="T10" fmla="*/ 47 w 69"/>
                  <a:gd name="T11" fmla="*/ 13 h 45"/>
                  <a:gd name="T12" fmla="*/ 55 w 69"/>
                  <a:gd name="T13" fmla="*/ 12 h 45"/>
                  <a:gd name="T14" fmla="*/ 62 w 69"/>
                  <a:gd name="T15" fmla="*/ 5 h 45"/>
                  <a:gd name="T16" fmla="*/ 62 w 69"/>
                  <a:gd name="T17" fmla="*/ 0 h 45"/>
                  <a:gd name="T18" fmla="*/ 64 w 69"/>
                  <a:gd name="T19" fmla="*/ 3 h 45"/>
                  <a:gd name="T20" fmla="*/ 69 w 69"/>
                  <a:gd name="T21" fmla="*/ 35 h 45"/>
                  <a:gd name="T22" fmla="*/ 67 w 69"/>
                  <a:gd name="T23" fmla="*/ 35 h 45"/>
                  <a:gd name="T24" fmla="*/ 66 w 69"/>
                  <a:gd name="T25" fmla="*/ 33 h 45"/>
                  <a:gd name="T26" fmla="*/ 57 w 69"/>
                  <a:gd name="T27" fmla="*/ 27 h 45"/>
                  <a:gd name="T28" fmla="*/ 14 w 69"/>
                  <a:gd name="T29" fmla="*/ 35 h 45"/>
                  <a:gd name="T30" fmla="*/ 7 w 69"/>
                  <a:gd name="T31" fmla="*/ 42 h 45"/>
                  <a:gd name="T32" fmla="*/ 6 w 69"/>
                  <a:gd name="T33" fmla="*/ 45 h 45"/>
                  <a:gd name="T34" fmla="*/ 5 w 69"/>
                  <a:gd name="T3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9" h="45">
                    <a:moveTo>
                      <a:pt x="5" y="45"/>
                    </a:moveTo>
                    <a:cubicBezTo>
                      <a:pt x="3" y="35"/>
                      <a:pt x="2" y="24"/>
                      <a:pt x="0" y="13"/>
                    </a:cubicBezTo>
                    <a:cubicBezTo>
                      <a:pt x="0" y="13"/>
                      <a:pt x="0" y="12"/>
                      <a:pt x="1" y="11"/>
                    </a:cubicBezTo>
                    <a:cubicBezTo>
                      <a:pt x="2" y="13"/>
                      <a:pt x="2" y="14"/>
                      <a:pt x="3" y="15"/>
                    </a:cubicBezTo>
                    <a:cubicBezTo>
                      <a:pt x="5" y="19"/>
                      <a:pt x="6" y="20"/>
                      <a:pt x="11" y="19"/>
                    </a:cubicBezTo>
                    <a:cubicBezTo>
                      <a:pt x="23" y="17"/>
                      <a:pt x="35" y="15"/>
                      <a:pt x="47" y="13"/>
                    </a:cubicBezTo>
                    <a:cubicBezTo>
                      <a:pt x="50" y="13"/>
                      <a:pt x="52" y="12"/>
                      <a:pt x="55" y="12"/>
                    </a:cubicBezTo>
                    <a:cubicBezTo>
                      <a:pt x="60" y="11"/>
                      <a:pt x="61" y="9"/>
                      <a:pt x="62" y="5"/>
                    </a:cubicBezTo>
                    <a:cubicBezTo>
                      <a:pt x="62" y="4"/>
                      <a:pt x="62" y="3"/>
                      <a:pt x="62" y="0"/>
                    </a:cubicBezTo>
                    <a:cubicBezTo>
                      <a:pt x="63" y="2"/>
                      <a:pt x="64" y="3"/>
                      <a:pt x="64" y="3"/>
                    </a:cubicBezTo>
                    <a:cubicBezTo>
                      <a:pt x="65" y="14"/>
                      <a:pt x="67" y="24"/>
                      <a:pt x="69" y="35"/>
                    </a:cubicBezTo>
                    <a:cubicBezTo>
                      <a:pt x="68" y="35"/>
                      <a:pt x="68" y="35"/>
                      <a:pt x="67" y="35"/>
                    </a:cubicBezTo>
                    <a:cubicBezTo>
                      <a:pt x="67" y="35"/>
                      <a:pt x="66" y="34"/>
                      <a:pt x="66" y="33"/>
                    </a:cubicBezTo>
                    <a:cubicBezTo>
                      <a:pt x="64" y="28"/>
                      <a:pt x="62" y="27"/>
                      <a:pt x="57" y="27"/>
                    </a:cubicBezTo>
                    <a:cubicBezTo>
                      <a:pt x="43" y="30"/>
                      <a:pt x="28" y="32"/>
                      <a:pt x="14" y="35"/>
                    </a:cubicBezTo>
                    <a:cubicBezTo>
                      <a:pt x="9" y="35"/>
                      <a:pt x="7" y="37"/>
                      <a:pt x="7" y="42"/>
                    </a:cubicBezTo>
                    <a:cubicBezTo>
                      <a:pt x="7" y="43"/>
                      <a:pt x="6" y="44"/>
                      <a:pt x="6" y="45"/>
                    </a:cubicBezTo>
                    <a:cubicBezTo>
                      <a:pt x="6" y="45"/>
                      <a:pt x="5" y="45"/>
                      <a:pt x="5" y="45"/>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5" name="Freeform 61">
                <a:extLst>
                  <a:ext uri="{FF2B5EF4-FFF2-40B4-BE49-F238E27FC236}">
                    <a16:creationId xmlns:a16="http://schemas.microsoft.com/office/drawing/2014/main" id="{203E702D-7AE6-4B01-B868-0C7BE3CB52D1}"/>
                  </a:ext>
                </a:extLst>
              </p:cNvPr>
              <p:cNvSpPr>
                <a:spLocks/>
              </p:cNvSpPr>
              <p:nvPr/>
            </p:nvSpPr>
            <p:spPr bwMode="auto">
              <a:xfrm>
                <a:off x="5865225" y="20346840"/>
                <a:ext cx="291002" cy="487624"/>
              </a:xfrm>
              <a:custGeom>
                <a:avLst/>
                <a:gdLst>
                  <a:gd name="T0" fmla="*/ 1 w 42"/>
                  <a:gd name="T1" fmla="*/ 64 h 70"/>
                  <a:gd name="T2" fmla="*/ 4 w 42"/>
                  <a:gd name="T3" fmla="*/ 64 h 70"/>
                  <a:gd name="T4" fmla="*/ 10 w 42"/>
                  <a:gd name="T5" fmla="*/ 57 h 70"/>
                  <a:gd name="T6" fmla="*/ 13 w 42"/>
                  <a:gd name="T7" fmla="*/ 41 h 70"/>
                  <a:gd name="T8" fmla="*/ 16 w 42"/>
                  <a:gd name="T9" fmla="*/ 14 h 70"/>
                  <a:gd name="T10" fmla="*/ 17 w 42"/>
                  <a:gd name="T11" fmla="*/ 10 h 70"/>
                  <a:gd name="T12" fmla="*/ 11 w 42"/>
                  <a:gd name="T13" fmla="*/ 2 h 70"/>
                  <a:gd name="T14" fmla="*/ 9 w 42"/>
                  <a:gd name="T15" fmla="*/ 0 h 70"/>
                  <a:gd name="T16" fmla="*/ 42 w 42"/>
                  <a:gd name="T17" fmla="*/ 4 h 70"/>
                  <a:gd name="T18" fmla="*/ 42 w 42"/>
                  <a:gd name="T19" fmla="*/ 5 h 70"/>
                  <a:gd name="T20" fmla="*/ 39 w 42"/>
                  <a:gd name="T21" fmla="*/ 6 h 70"/>
                  <a:gd name="T22" fmla="*/ 32 w 42"/>
                  <a:gd name="T23" fmla="*/ 13 h 70"/>
                  <a:gd name="T24" fmla="*/ 27 w 42"/>
                  <a:gd name="T25" fmla="*/ 47 h 70"/>
                  <a:gd name="T26" fmla="*/ 25 w 42"/>
                  <a:gd name="T27" fmla="*/ 58 h 70"/>
                  <a:gd name="T28" fmla="*/ 31 w 42"/>
                  <a:gd name="T29" fmla="*/ 68 h 70"/>
                  <a:gd name="T30" fmla="*/ 33 w 42"/>
                  <a:gd name="T31" fmla="*/ 69 h 70"/>
                  <a:gd name="T32" fmla="*/ 33 w 42"/>
                  <a:gd name="T33" fmla="*/ 70 h 70"/>
                  <a:gd name="T34" fmla="*/ 0 w 42"/>
                  <a:gd name="T35" fmla="*/ 66 h 70"/>
                  <a:gd name="T36" fmla="*/ 1 w 42"/>
                  <a:gd name="T37" fmla="*/ 6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70">
                    <a:moveTo>
                      <a:pt x="1" y="64"/>
                    </a:moveTo>
                    <a:cubicBezTo>
                      <a:pt x="2" y="64"/>
                      <a:pt x="3" y="64"/>
                      <a:pt x="4" y="64"/>
                    </a:cubicBezTo>
                    <a:cubicBezTo>
                      <a:pt x="8" y="63"/>
                      <a:pt x="10" y="62"/>
                      <a:pt x="10" y="57"/>
                    </a:cubicBezTo>
                    <a:cubicBezTo>
                      <a:pt x="11" y="52"/>
                      <a:pt x="12" y="47"/>
                      <a:pt x="13" y="41"/>
                    </a:cubicBezTo>
                    <a:cubicBezTo>
                      <a:pt x="14" y="32"/>
                      <a:pt x="15" y="23"/>
                      <a:pt x="16" y="14"/>
                    </a:cubicBezTo>
                    <a:cubicBezTo>
                      <a:pt x="16" y="13"/>
                      <a:pt x="17" y="12"/>
                      <a:pt x="17" y="10"/>
                    </a:cubicBezTo>
                    <a:cubicBezTo>
                      <a:pt x="17" y="5"/>
                      <a:pt x="16" y="4"/>
                      <a:pt x="11" y="2"/>
                    </a:cubicBezTo>
                    <a:cubicBezTo>
                      <a:pt x="10" y="1"/>
                      <a:pt x="10" y="1"/>
                      <a:pt x="9" y="0"/>
                    </a:cubicBezTo>
                    <a:cubicBezTo>
                      <a:pt x="20" y="1"/>
                      <a:pt x="31" y="2"/>
                      <a:pt x="42" y="4"/>
                    </a:cubicBezTo>
                    <a:cubicBezTo>
                      <a:pt x="42" y="5"/>
                      <a:pt x="42" y="5"/>
                      <a:pt x="42" y="5"/>
                    </a:cubicBezTo>
                    <a:cubicBezTo>
                      <a:pt x="41" y="5"/>
                      <a:pt x="40" y="6"/>
                      <a:pt x="39" y="6"/>
                    </a:cubicBezTo>
                    <a:cubicBezTo>
                      <a:pt x="34" y="6"/>
                      <a:pt x="32" y="7"/>
                      <a:pt x="32" y="13"/>
                    </a:cubicBezTo>
                    <a:cubicBezTo>
                      <a:pt x="30" y="24"/>
                      <a:pt x="28" y="36"/>
                      <a:pt x="27" y="47"/>
                    </a:cubicBezTo>
                    <a:cubicBezTo>
                      <a:pt x="26" y="51"/>
                      <a:pt x="26" y="55"/>
                      <a:pt x="25" y="58"/>
                    </a:cubicBezTo>
                    <a:cubicBezTo>
                      <a:pt x="25" y="64"/>
                      <a:pt x="26" y="66"/>
                      <a:pt x="31" y="68"/>
                    </a:cubicBezTo>
                    <a:cubicBezTo>
                      <a:pt x="32" y="68"/>
                      <a:pt x="32" y="69"/>
                      <a:pt x="33" y="69"/>
                    </a:cubicBezTo>
                    <a:cubicBezTo>
                      <a:pt x="33" y="69"/>
                      <a:pt x="33" y="69"/>
                      <a:pt x="33" y="70"/>
                    </a:cubicBezTo>
                    <a:cubicBezTo>
                      <a:pt x="22" y="69"/>
                      <a:pt x="11" y="68"/>
                      <a:pt x="0" y="66"/>
                    </a:cubicBezTo>
                    <a:cubicBezTo>
                      <a:pt x="1" y="65"/>
                      <a:pt x="1" y="65"/>
                      <a:pt x="1" y="64"/>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6" name="Freeform 62">
                <a:extLst>
                  <a:ext uri="{FF2B5EF4-FFF2-40B4-BE49-F238E27FC236}">
                    <a16:creationId xmlns:a16="http://schemas.microsoft.com/office/drawing/2014/main" id="{00A3E78C-A2CF-4F84-BD83-F8BEF41AD073}"/>
                  </a:ext>
                </a:extLst>
              </p:cNvPr>
              <p:cNvSpPr>
                <a:spLocks/>
              </p:cNvSpPr>
              <p:nvPr/>
            </p:nvSpPr>
            <p:spPr bwMode="auto">
              <a:xfrm>
                <a:off x="4087756" y="25828682"/>
                <a:ext cx="361786" cy="471895"/>
              </a:xfrm>
              <a:custGeom>
                <a:avLst/>
                <a:gdLst>
                  <a:gd name="T0" fmla="*/ 1 w 52"/>
                  <a:gd name="T1" fmla="*/ 51 h 67"/>
                  <a:gd name="T2" fmla="*/ 5 w 52"/>
                  <a:gd name="T3" fmla="*/ 52 h 67"/>
                  <a:gd name="T4" fmla="*/ 16 w 52"/>
                  <a:gd name="T5" fmla="*/ 47 h 67"/>
                  <a:gd name="T6" fmla="*/ 32 w 52"/>
                  <a:gd name="T7" fmla="*/ 12 h 67"/>
                  <a:gd name="T8" fmla="*/ 33 w 52"/>
                  <a:gd name="T9" fmla="*/ 9 h 67"/>
                  <a:gd name="T10" fmla="*/ 29 w 52"/>
                  <a:gd name="T11" fmla="*/ 2 h 67"/>
                  <a:gd name="T12" fmla="*/ 23 w 52"/>
                  <a:gd name="T13" fmla="*/ 1 h 67"/>
                  <a:gd name="T14" fmla="*/ 52 w 52"/>
                  <a:gd name="T15" fmla="*/ 1 h 67"/>
                  <a:gd name="T16" fmla="*/ 51 w 52"/>
                  <a:gd name="T17" fmla="*/ 4 h 67"/>
                  <a:gd name="T18" fmla="*/ 29 w 52"/>
                  <a:gd name="T19" fmla="*/ 52 h 67"/>
                  <a:gd name="T20" fmla="*/ 33 w 52"/>
                  <a:gd name="T21" fmla="*/ 65 h 67"/>
                  <a:gd name="T22" fmla="*/ 34 w 52"/>
                  <a:gd name="T23" fmla="*/ 66 h 67"/>
                  <a:gd name="T24" fmla="*/ 34 w 52"/>
                  <a:gd name="T25" fmla="*/ 67 h 67"/>
                  <a:gd name="T26" fmla="*/ 33 w 52"/>
                  <a:gd name="T27" fmla="*/ 67 h 67"/>
                  <a:gd name="T28" fmla="*/ 2 w 52"/>
                  <a:gd name="T29" fmla="*/ 53 h 67"/>
                  <a:gd name="T30" fmla="*/ 0 w 52"/>
                  <a:gd name="T31" fmla="*/ 52 h 67"/>
                  <a:gd name="T32" fmla="*/ 1 w 52"/>
                  <a:gd name="T33" fmla="*/ 5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67">
                    <a:moveTo>
                      <a:pt x="1" y="51"/>
                    </a:moveTo>
                    <a:cubicBezTo>
                      <a:pt x="2" y="51"/>
                      <a:pt x="4" y="51"/>
                      <a:pt x="5" y="52"/>
                    </a:cubicBezTo>
                    <a:cubicBezTo>
                      <a:pt x="10" y="53"/>
                      <a:pt x="13" y="52"/>
                      <a:pt x="16" y="47"/>
                    </a:cubicBezTo>
                    <a:cubicBezTo>
                      <a:pt x="21" y="35"/>
                      <a:pt x="27" y="23"/>
                      <a:pt x="32" y="12"/>
                    </a:cubicBezTo>
                    <a:cubicBezTo>
                      <a:pt x="33" y="11"/>
                      <a:pt x="33" y="10"/>
                      <a:pt x="33" y="9"/>
                    </a:cubicBezTo>
                    <a:cubicBezTo>
                      <a:pt x="34" y="5"/>
                      <a:pt x="33" y="3"/>
                      <a:pt x="29" y="2"/>
                    </a:cubicBezTo>
                    <a:cubicBezTo>
                      <a:pt x="28" y="2"/>
                      <a:pt x="26" y="2"/>
                      <a:pt x="23" y="1"/>
                    </a:cubicBezTo>
                    <a:cubicBezTo>
                      <a:pt x="27" y="0"/>
                      <a:pt x="44" y="0"/>
                      <a:pt x="52" y="1"/>
                    </a:cubicBezTo>
                    <a:cubicBezTo>
                      <a:pt x="52" y="2"/>
                      <a:pt x="52" y="3"/>
                      <a:pt x="51" y="4"/>
                    </a:cubicBezTo>
                    <a:cubicBezTo>
                      <a:pt x="44" y="20"/>
                      <a:pt x="37" y="36"/>
                      <a:pt x="29" y="52"/>
                    </a:cubicBezTo>
                    <a:cubicBezTo>
                      <a:pt x="26" y="59"/>
                      <a:pt x="26" y="61"/>
                      <a:pt x="33" y="65"/>
                    </a:cubicBezTo>
                    <a:cubicBezTo>
                      <a:pt x="33" y="65"/>
                      <a:pt x="34" y="66"/>
                      <a:pt x="34" y="66"/>
                    </a:cubicBezTo>
                    <a:cubicBezTo>
                      <a:pt x="34" y="66"/>
                      <a:pt x="34" y="67"/>
                      <a:pt x="34" y="67"/>
                    </a:cubicBezTo>
                    <a:cubicBezTo>
                      <a:pt x="34" y="67"/>
                      <a:pt x="33" y="67"/>
                      <a:pt x="33" y="67"/>
                    </a:cubicBezTo>
                    <a:cubicBezTo>
                      <a:pt x="23" y="62"/>
                      <a:pt x="13" y="58"/>
                      <a:pt x="2" y="53"/>
                    </a:cubicBezTo>
                    <a:cubicBezTo>
                      <a:pt x="1" y="53"/>
                      <a:pt x="1" y="52"/>
                      <a:pt x="0" y="52"/>
                    </a:cubicBezTo>
                    <a:cubicBezTo>
                      <a:pt x="1" y="51"/>
                      <a:pt x="1" y="51"/>
                      <a:pt x="1" y="51"/>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7" name="Freeform 71">
                <a:extLst>
                  <a:ext uri="{FF2B5EF4-FFF2-40B4-BE49-F238E27FC236}">
                    <a16:creationId xmlns:a16="http://schemas.microsoft.com/office/drawing/2014/main" id="{0265EC9A-215C-4451-94F2-BA2294AE20B1}"/>
                  </a:ext>
                </a:extLst>
              </p:cNvPr>
              <p:cNvSpPr>
                <a:spLocks noEditPoints="1"/>
              </p:cNvSpPr>
              <p:nvPr/>
            </p:nvSpPr>
            <p:spPr bwMode="auto">
              <a:xfrm>
                <a:off x="3199023" y="21141194"/>
                <a:ext cx="4561646" cy="4553784"/>
              </a:xfrm>
              <a:custGeom>
                <a:avLst/>
                <a:gdLst>
                  <a:gd name="T0" fmla="*/ 326 w 652"/>
                  <a:gd name="T1" fmla="*/ 652 h 652"/>
                  <a:gd name="T2" fmla="*/ 326 w 652"/>
                  <a:gd name="T3" fmla="*/ 0 h 652"/>
                  <a:gd name="T4" fmla="*/ 300 w 652"/>
                  <a:gd name="T5" fmla="*/ 368 h 652"/>
                  <a:gd name="T6" fmla="*/ 300 w 652"/>
                  <a:gd name="T7" fmla="*/ 408 h 652"/>
                  <a:gd name="T8" fmla="*/ 292 w 652"/>
                  <a:gd name="T9" fmla="*/ 425 h 652"/>
                  <a:gd name="T10" fmla="*/ 239 w 652"/>
                  <a:gd name="T11" fmla="*/ 475 h 652"/>
                  <a:gd name="T12" fmla="*/ 208 w 652"/>
                  <a:gd name="T13" fmla="*/ 558 h 652"/>
                  <a:gd name="T14" fmla="*/ 256 w 652"/>
                  <a:gd name="T15" fmla="*/ 566 h 652"/>
                  <a:gd name="T16" fmla="*/ 264 w 652"/>
                  <a:gd name="T17" fmla="*/ 540 h 652"/>
                  <a:gd name="T18" fmla="*/ 312 w 652"/>
                  <a:gd name="T19" fmla="*/ 473 h 652"/>
                  <a:gd name="T20" fmla="*/ 346 w 652"/>
                  <a:gd name="T21" fmla="*/ 477 h 652"/>
                  <a:gd name="T22" fmla="*/ 390 w 652"/>
                  <a:gd name="T23" fmla="*/ 550 h 652"/>
                  <a:gd name="T24" fmla="*/ 410 w 652"/>
                  <a:gd name="T25" fmla="*/ 582 h 652"/>
                  <a:gd name="T26" fmla="*/ 439 w 652"/>
                  <a:gd name="T27" fmla="*/ 536 h 652"/>
                  <a:gd name="T28" fmla="*/ 360 w 652"/>
                  <a:gd name="T29" fmla="*/ 425 h 652"/>
                  <a:gd name="T30" fmla="*/ 351 w 652"/>
                  <a:gd name="T31" fmla="*/ 372 h 652"/>
                  <a:gd name="T32" fmla="*/ 357 w 652"/>
                  <a:gd name="T33" fmla="*/ 369 h 652"/>
                  <a:gd name="T34" fmla="*/ 453 w 652"/>
                  <a:gd name="T35" fmla="*/ 459 h 652"/>
                  <a:gd name="T36" fmla="*/ 489 w 652"/>
                  <a:gd name="T37" fmla="*/ 522 h 652"/>
                  <a:gd name="T38" fmla="*/ 526 w 652"/>
                  <a:gd name="T39" fmla="*/ 508 h 652"/>
                  <a:gd name="T40" fmla="*/ 512 w 652"/>
                  <a:gd name="T41" fmla="*/ 460 h 652"/>
                  <a:gd name="T42" fmla="*/ 373 w 652"/>
                  <a:gd name="T43" fmla="*/ 322 h 652"/>
                  <a:gd name="T44" fmla="*/ 351 w 652"/>
                  <a:gd name="T45" fmla="*/ 304 h 652"/>
                  <a:gd name="T46" fmla="*/ 306 w 652"/>
                  <a:gd name="T47" fmla="*/ 286 h 652"/>
                  <a:gd name="T48" fmla="*/ 300 w 652"/>
                  <a:gd name="T49" fmla="*/ 316 h 652"/>
                  <a:gd name="T50" fmla="*/ 210 w 652"/>
                  <a:gd name="T51" fmla="*/ 361 h 652"/>
                  <a:gd name="T52" fmla="*/ 128 w 652"/>
                  <a:gd name="T53" fmla="*/ 483 h 652"/>
                  <a:gd name="T54" fmla="*/ 140 w 652"/>
                  <a:gd name="T55" fmla="*/ 526 h 652"/>
                  <a:gd name="T56" fmla="*/ 172 w 652"/>
                  <a:gd name="T57" fmla="*/ 509 h 652"/>
                  <a:gd name="T58" fmla="*/ 246 w 652"/>
                  <a:gd name="T59" fmla="*/ 399 h 652"/>
                  <a:gd name="T60" fmla="*/ 300 w 652"/>
                  <a:gd name="T61" fmla="*/ 368 h 652"/>
                  <a:gd name="T62" fmla="*/ 249 w 652"/>
                  <a:gd name="T63" fmla="*/ 114 h 652"/>
                  <a:gd name="T64" fmla="*/ 123 w 652"/>
                  <a:gd name="T65" fmla="*/ 169 h 652"/>
                  <a:gd name="T66" fmla="*/ 75 w 652"/>
                  <a:gd name="T67" fmla="*/ 214 h 652"/>
                  <a:gd name="T68" fmla="*/ 108 w 652"/>
                  <a:gd name="T69" fmla="*/ 242 h 652"/>
                  <a:gd name="T70" fmla="*/ 158 w 652"/>
                  <a:gd name="T71" fmla="*/ 210 h 652"/>
                  <a:gd name="T72" fmla="*/ 253 w 652"/>
                  <a:gd name="T73" fmla="*/ 164 h 652"/>
                  <a:gd name="T74" fmla="*/ 250 w 652"/>
                  <a:gd name="T75" fmla="*/ 222 h 652"/>
                  <a:gd name="T76" fmla="*/ 65 w 652"/>
                  <a:gd name="T77" fmla="*/ 383 h 652"/>
                  <a:gd name="T78" fmla="*/ 80 w 652"/>
                  <a:gd name="T79" fmla="*/ 422 h 652"/>
                  <a:gd name="T80" fmla="*/ 113 w 652"/>
                  <a:gd name="T81" fmla="*/ 400 h 652"/>
                  <a:gd name="T82" fmla="*/ 215 w 652"/>
                  <a:gd name="T83" fmla="*/ 296 h 652"/>
                  <a:gd name="T84" fmla="*/ 304 w 652"/>
                  <a:gd name="T85" fmla="*/ 240 h 652"/>
                  <a:gd name="T86" fmla="*/ 303 w 652"/>
                  <a:gd name="T87" fmla="*/ 78 h 652"/>
                  <a:gd name="T88" fmla="*/ 269 w 652"/>
                  <a:gd name="T89" fmla="*/ 56 h 652"/>
                  <a:gd name="T90" fmla="*/ 253 w 652"/>
                  <a:gd name="T91" fmla="*/ 90 h 652"/>
                  <a:gd name="T92" fmla="*/ 398 w 652"/>
                  <a:gd name="T93" fmla="*/ 112 h 652"/>
                  <a:gd name="T94" fmla="*/ 398 w 652"/>
                  <a:gd name="T95" fmla="*/ 82 h 652"/>
                  <a:gd name="T96" fmla="*/ 368 w 652"/>
                  <a:gd name="T97" fmla="*/ 54 h 652"/>
                  <a:gd name="T98" fmla="*/ 347 w 652"/>
                  <a:gd name="T99" fmla="*/ 85 h 652"/>
                  <a:gd name="T100" fmla="*/ 347 w 652"/>
                  <a:gd name="T101" fmla="*/ 243 h 652"/>
                  <a:gd name="T102" fmla="*/ 369 w 652"/>
                  <a:gd name="T103" fmla="*/ 264 h 652"/>
                  <a:gd name="T104" fmla="*/ 493 w 652"/>
                  <a:gd name="T105" fmla="*/ 344 h 652"/>
                  <a:gd name="T106" fmla="*/ 549 w 652"/>
                  <a:gd name="T107" fmla="*/ 416 h 652"/>
                  <a:gd name="T108" fmla="*/ 587 w 652"/>
                  <a:gd name="T109" fmla="*/ 384 h 652"/>
                  <a:gd name="T110" fmla="*/ 407 w 652"/>
                  <a:gd name="T111" fmla="*/ 224 h 652"/>
                  <a:gd name="T112" fmla="*/ 398 w 652"/>
                  <a:gd name="T113" fmla="*/ 164 h 652"/>
                  <a:gd name="T114" fmla="*/ 403 w 652"/>
                  <a:gd name="T115" fmla="*/ 165 h 652"/>
                  <a:gd name="T116" fmla="*/ 532 w 652"/>
                  <a:gd name="T117" fmla="*/ 236 h 652"/>
                  <a:gd name="T118" fmla="*/ 575 w 652"/>
                  <a:gd name="T119" fmla="*/ 211 h 652"/>
                  <a:gd name="T120" fmla="*/ 509 w 652"/>
                  <a:gd name="T121" fmla="*/ 157 h 652"/>
                  <a:gd name="T122" fmla="*/ 398 w 652"/>
                  <a:gd name="T123" fmla="*/ 112 h 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52" h="652">
                    <a:moveTo>
                      <a:pt x="652" y="326"/>
                    </a:moveTo>
                    <a:cubicBezTo>
                      <a:pt x="652" y="505"/>
                      <a:pt x="506" y="652"/>
                      <a:pt x="326" y="652"/>
                    </a:cubicBezTo>
                    <a:cubicBezTo>
                      <a:pt x="147" y="652"/>
                      <a:pt x="0" y="507"/>
                      <a:pt x="0" y="326"/>
                    </a:cubicBezTo>
                    <a:cubicBezTo>
                      <a:pt x="0" y="146"/>
                      <a:pt x="146" y="0"/>
                      <a:pt x="326" y="0"/>
                    </a:cubicBezTo>
                    <a:cubicBezTo>
                      <a:pt x="506" y="0"/>
                      <a:pt x="652" y="147"/>
                      <a:pt x="652" y="326"/>
                    </a:cubicBezTo>
                    <a:close/>
                    <a:moveTo>
                      <a:pt x="300" y="368"/>
                    </a:moveTo>
                    <a:cubicBezTo>
                      <a:pt x="300" y="370"/>
                      <a:pt x="300" y="371"/>
                      <a:pt x="300" y="373"/>
                    </a:cubicBezTo>
                    <a:cubicBezTo>
                      <a:pt x="300" y="385"/>
                      <a:pt x="300" y="396"/>
                      <a:pt x="300" y="408"/>
                    </a:cubicBezTo>
                    <a:cubicBezTo>
                      <a:pt x="300" y="409"/>
                      <a:pt x="300" y="410"/>
                      <a:pt x="300" y="411"/>
                    </a:cubicBezTo>
                    <a:cubicBezTo>
                      <a:pt x="300" y="417"/>
                      <a:pt x="297" y="422"/>
                      <a:pt x="292" y="425"/>
                    </a:cubicBezTo>
                    <a:cubicBezTo>
                      <a:pt x="290" y="426"/>
                      <a:pt x="288" y="428"/>
                      <a:pt x="285" y="429"/>
                    </a:cubicBezTo>
                    <a:cubicBezTo>
                      <a:pt x="267" y="441"/>
                      <a:pt x="252" y="457"/>
                      <a:pt x="239" y="475"/>
                    </a:cubicBezTo>
                    <a:cubicBezTo>
                      <a:pt x="225" y="496"/>
                      <a:pt x="216" y="520"/>
                      <a:pt x="210" y="544"/>
                    </a:cubicBezTo>
                    <a:cubicBezTo>
                      <a:pt x="209" y="549"/>
                      <a:pt x="208" y="553"/>
                      <a:pt x="208" y="558"/>
                    </a:cubicBezTo>
                    <a:cubicBezTo>
                      <a:pt x="207" y="571"/>
                      <a:pt x="215" y="581"/>
                      <a:pt x="228" y="583"/>
                    </a:cubicBezTo>
                    <a:cubicBezTo>
                      <a:pt x="239" y="585"/>
                      <a:pt x="252" y="581"/>
                      <a:pt x="256" y="566"/>
                    </a:cubicBezTo>
                    <a:cubicBezTo>
                      <a:pt x="256" y="565"/>
                      <a:pt x="257" y="563"/>
                      <a:pt x="257" y="562"/>
                    </a:cubicBezTo>
                    <a:cubicBezTo>
                      <a:pt x="260" y="555"/>
                      <a:pt x="262" y="547"/>
                      <a:pt x="264" y="540"/>
                    </a:cubicBezTo>
                    <a:cubicBezTo>
                      <a:pt x="270" y="523"/>
                      <a:pt x="278" y="508"/>
                      <a:pt x="289" y="493"/>
                    </a:cubicBezTo>
                    <a:cubicBezTo>
                      <a:pt x="295" y="485"/>
                      <a:pt x="303" y="478"/>
                      <a:pt x="312" y="473"/>
                    </a:cubicBezTo>
                    <a:cubicBezTo>
                      <a:pt x="321" y="468"/>
                      <a:pt x="330" y="468"/>
                      <a:pt x="339" y="473"/>
                    </a:cubicBezTo>
                    <a:cubicBezTo>
                      <a:pt x="341" y="474"/>
                      <a:pt x="344" y="475"/>
                      <a:pt x="346" y="477"/>
                    </a:cubicBezTo>
                    <a:cubicBezTo>
                      <a:pt x="355" y="483"/>
                      <a:pt x="362" y="491"/>
                      <a:pt x="368" y="500"/>
                    </a:cubicBezTo>
                    <a:cubicBezTo>
                      <a:pt x="378" y="516"/>
                      <a:pt x="385" y="533"/>
                      <a:pt x="390" y="550"/>
                    </a:cubicBezTo>
                    <a:cubicBezTo>
                      <a:pt x="392" y="556"/>
                      <a:pt x="394" y="563"/>
                      <a:pt x="396" y="569"/>
                    </a:cubicBezTo>
                    <a:cubicBezTo>
                      <a:pt x="399" y="576"/>
                      <a:pt x="403" y="580"/>
                      <a:pt x="410" y="582"/>
                    </a:cubicBezTo>
                    <a:cubicBezTo>
                      <a:pt x="425" y="588"/>
                      <a:pt x="446" y="577"/>
                      <a:pt x="443" y="555"/>
                    </a:cubicBezTo>
                    <a:cubicBezTo>
                      <a:pt x="442" y="548"/>
                      <a:pt x="440" y="542"/>
                      <a:pt x="439" y="536"/>
                    </a:cubicBezTo>
                    <a:cubicBezTo>
                      <a:pt x="433" y="515"/>
                      <a:pt x="426" y="496"/>
                      <a:pt x="414" y="478"/>
                    </a:cubicBezTo>
                    <a:cubicBezTo>
                      <a:pt x="400" y="456"/>
                      <a:pt x="382" y="439"/>
                      <a:pt x="360" y="425"/>
                    </a:cubicBezTo>
                    <a:cubicBezTo>
                      <a:pt x="354" y="422"/>
                      <a:pt x="351" y="417"/>
                      <a:pt x="351" y="410"/>
                    </a:cubicBezTo>
                    <a:cubicBezTo>
                      <a:pt x="351" y="397"/>
                      <a:pt x="351" y="385"/>
                      <a:pt x="351" y="372"/>
                    </a:cubicBezTo>
                    <a:cubicBezTo>
                      <a:pt x="351" y="371"/>
                      <a:pt x="351" y="370"/>
                      <a:pt x="352" y="368"/>
                    </a:cubicBezTo>
                    <a:cubicBezTo>
                      <a:pt x="354" y="368"/>
                      <a:pt x="355" y="369"/>
                      <a:pt x="357" y="369"/>
                    </a:cubicBezTo>
                    <a:cubicBezTo>
                      <a:pt x="376" y="376"/>
                      <a:pt x="392" y="386"/>
                      <a:pt x="406" y="400"/>
                    </a:cubicBezTo>
                    <a:cubicBezTo>
                      <a:pt x="425" y="417"/>
                      <a:pt x="439" y="437"/>
                      <a:pt x="453" y="459"/>
                    </a:cubicBezTo>
                    <a:cubicBezTo>
                      <a:pt x="462" y="475"/>
                      <a:pt x="471" y="492"/>
                      <a:pt x="479" y="509"/>
                    </a:cubicBezTo>
                    <a:cubicBezTo>
                      <a:pt x="481" y="514"/>
                      <a:pt x="484" y="518"/>
                      <a:pt x="489" y="522"/>
                    </a:cubicBezTo>
                    <a:cubicBezTo>
                      <a:pt x="494" y="526"/>
                      <a:pt x="501" y="529"/>
                      <a:pt x="508" y="527"/>
                    </a:cubicBezTo>
                    <a:cubicBezTo>
                      <a:pt x="518" y="524"/>
                      <a:pt x="524" y="518"/>
                      <a:pt x="526" y="508"/>
                    </a:cubicBezTo>
                    <a:cubicBezTo>
                      <a:pt x="528" y="500"/>
                      <a:pt x="527" y="493"/>
                      <a:pt x="524" y="486"/>
                    </a:cubicBezTo>
                    <a:cubicBezTo>
                      <a:pt x="520" y="477"/>
                      <a:pt x="516" y="469"/>
                      <a:pt x="512" y="460"/>
                    </a:cubicBezTo>
                    <a:cubicBezTo>
                      <a:pt x="498" y="429"/>
                      <a:pt x="480" y="400"/>
                      <a:pt x="456" y="375"/>
                    </a:cubicBezTo>
                    <a:cubicBezTo>
                      <a:pt x="432" y="351"/>
                      <a:pt x="405" y="333"/>
                      <a:pt x="373" y="322"/>
                    </a:cubicBezTo>
                    <a:cubicBezTo>
                      <a:pt x="366" y="320"/>
                      <a:pt x="359" y="318"/>
                      <a:pt x="351" y="316"/>
                    </a:cubicBezTo>
                    <a:cubicBezTo>
                      <a:pt x="351" y="312"/>
                      <a:pt x="351" y="308"/>
                      <a:pt x="351" y="304"/>
                    </a:cubicBezTo>
                    <a:cubicBezTo>
                      <a:pt x="350" y="298"/>
                      <a:pt x="349" y="291"/>
                      <a:pt x="345" y="286"/>
                    </a:cubicBezTo>
                    <a:cubicBezTo>
                      <a:pt x="335" y="271"/>
                      <a:pt x="316" y="271"/>
                      <a:pt x="306" y="286"/>
                    </a:cubicBezTo>
                    <a:cubicBezTo>
                      <a:pt x="302" y="292"/>
                      <a:pt x="301" y="299"/>
                      <a:pt x="301" y="305"/>
                    </a:cubicBezTo>
                    <a:cubicBezTo>
                      <a:pt x="300" y="309"/>
                      <a:pt x="300" y="312"/>
                      <a:pt x="300" y="316"/>
                    </a:cubicBezTo>
                    <a:cubicBezTo>
                      <a:pt x="299" y="317"/>
                      <a:pt x="298" y="317"/>
                      <a:pt x="296" y="317"/>
                    </a:cubicBezTo>
                    <a:cubicBezTo>
                      <a:pt x="264" y="325"/>
                      <a:pt x="235" y="339"/>
                      <a:pt x="210" y="361"/>
                    </a:cubicBezTo>
                    <a:cubicBezTo>
                      <a:pt x="191" y="378"/>
                      <a:pt x="175" y="398"/>
                      <a:pt x="161" y="420"/>
                    </a:cubicBezTo>
                    <a:cubicBezTo>
                      <a:pt x="148" y="440"/>
                      <a:pt x="138" y="462"/>
                      <a:pt x="128" y="483"/>
                    </a:cubicBezTo>
                    <a:cubicBezTo>
                      <a:pt x="126" y="490"/>
                      <a:pt x="124" y="497"/>
                      <a:pt x="125" y="504"/>
                    </a:cubicBezTo>
                    <a:cubicBezTo>
                      <a:pt x="126" y="515"/>
                      <a:pt x="130" y="522"/>
                      <a:pt x="140" y="526"/>
                    </a:cubicBezTo>
                    <a:cubicBezTo>
                      <a:pt x="150" y="530"/>
                      <a:pt x="159" y="526"/>
                      <a:pt x="165" y="519"/>
                    </a:cubicBezTo>
                    <a:cubicBezTo>
                      <a:pt x="168" y="516"/>
                      <a:pt x="170" y="512"/>
                      <a:pt x="172" y="509"/>
                    </a:cubicBezTo>
                    <a:cubicBezTo>
                      <a:pt x="181" y="493"/>
                      <a:pt x="189" y="476"/>
                      <a:pt x="198" y="461"/>
                    </a:cubicBezTo>
                    <a:cubicBezTo>
                      <a:pt x="211" y="438"/>
                      <a:pt x="227" y="417"/>
                      <a:pt x="246" y="399"/>
                    </a:cubicBezTo>
                    <a:cubicBezTo>
                      <a:pt x="260" y="386"/>
                      <a:pt x="276" y="376"/>
                      <a:pt x="294" y="370"/>
                    </a:cubicBezTo>
                    <a:cubicBezTo>
                      <a:pt x="296" y="369"/>
                      <a:pt x="298" y="368"/>
                      <a:pt x="300" y="368"/>
                    </a:cubicBezTo>
                    <a:close/>
                    <a:moveTo>
                      <a:pt x="253" y="112"/>
                    </a:moveTo>
                    <a:cubicBezTo>
                      <a:pt x="252" y="113"/>
                      <a:pt x="250" y="113"/>
                      <a:pt x="249" y="114"/>
                    </a:cubicBezTo>
                    <a:cubicBezTo>
                      <a:pt x="240" y="117"/>
                      <a:pt x="231" y="119"/>
                      <a:pt x="222" y="122"/>
                    </a:cubicBezTo>
                    <a:cubicBezTo>
                      <a:pt x="187" y="134"/>
                      <a:pt x="154" y="149"/>
                      <a:pt x="123" y="169"/>
                    </a:cubicBezTo>
                    <a:cubicBezTo>
                      <a:pt x="110" y="178"/>
                      <a:pt x="97" y="188"/>
                      <a:pt x="85" y="200"/>
                    </a:cubicBezTo>
                    <a:cubicBezTo>
                      <a:pt x="81" y="204"/>
                      <a:pt x="77" y="208"/>
                      <a:pt x="75" y="214"/>
                    </a:cubicBezTo>
                    <a:cubicBezTo>
                      <a:pt x="71" y="225"/>
                      <a:pt x="76" y="237"/>
                      <a:pt x="87" y="241"/>
                    </a:cubicBezTo>
                    <a:cubicBezTo>
                      <a:pt x="94" y="244"/>
                      <a:pt x="101" y="244"/>
                      <a:pt x="108" y="242"/>
                    </a:cubicBezTo>
                    <a:cubicBezTo>
                      <a:pt x="114" y="240"/>
                      <a:pt x="118" y="237"/>
                      <a:pt x="123" y="234"/>
                    </a:cubicBezTo>
                    <a:cubicBezTo>
                      <a:pt x="134" y="226"/>
                      <a:pt x="146" y="217"/>
                      <a:pt x="158" y="210"/>
                    </a:cubicBezTo>
                    <a:cubicBezTo>
                      <a:pt x="186" y="191"/>
                      <a:pt x="216" y="176"/>
                      <a:pt x="249" y="165"/>
                    </a:cubicBezTo>
                    <a:cubicBezTo>
                      <a:pt x="250" y="165"/>
                      <a:pt x="252" y="164"/>
                      <a:pt x="253" y="164"/>
                    </a:cubicBezTo>
                    <a:cubicBezTo>
                      <a:pt x="253" y="183"/>
                      <a:pt x="253" y="202"/>
                      <a:pt x="253" y="220"/>
                    </a:cubicBezTo>
                    <a:cubicBezTo>
                      <a:pt x="252" y="221"/>
                      <a:pt x="251" y="221"/>
                      <a:pt x="250" y="222"/>
                    </a:cubicBezTo>
                    <a:cubicBezTo>
                      <a:pt x="185" y="247"/>
                      <a:pt x="131" y="288"/>
                      <a:pt x="90" y="345"/>
                    </a:cubicBezTo>
                    <a:cubicBezTo>
                      <a:pt x="81" y="357"/>
                      <a:pt x="73" y="370"/>
                      <a:pt x="65" y="383"/>
                    </a:cubicBezTo>
                    <a:cubicBezTo>
                      <a:pt x="62" y="387"/>
                      <a:pt x="60" y="391"/>
                      <a:pt x="60" y="395"/>
                    </a:cubicBezTo>
                    <a:cubicBezTo>
                      <a:pt x="60" y="408"/>
                      <a:pt x="68" y="419"/>
                      <a:pt x="80" y="422"/>
                    </a:cubicBezTo>
                    <a:cubicBezTo>
                      <a:pt x="90" y="425"/>
                      <a:pt x="98" y="422"/>
                      <a:pt x="104" y="413"/>
                    </a:cubicBezTo>
                    <a:cubicBezTo>
                      <a:pt x="107" y="409"/>
                      <a:pt x="110" y="404"/>
                      <a:pt x="113" y="400"/>
                    </a:cubicBezTo>
                    <a:cubicBezTo>
                      <a:pt x="127" y="380"/>
                      <a:pt x="143" y="361"/>
                      <a:pt x="160" y="343"/>
                    </a:cubicBezTo>
                    <a:cubicBezTo>
                      <a:pt x="177" y="325"/>
                      <a:pt x="195" y="309"/>
                      <a:pt x="215" y="296"/>
                    </a:cubicBezTo>
                    <a:cubicBezTo>
                      <a:pt x="237" y="282"/>
                      <a:pt x="261" y="271"/>
                      <a:pt x="286" y="264"/>
                    </a:cubicBezTo>
                    <a:cubicBezTo>
                      <a:pt x="300" y="260"/>
                      <a:pt x="304" y="253"/>
                      <a:pt x="304" y="240"/>
                    </a:cubicBezTo>
                    <a:cubicBezTo>
                      <a:pt x="304" y="189"/>
                      <a:pt x="304" y="138"/>
                      <a:pt x="304" y="88"/>
                    </a:cubicBezTo>
                    <a:cubicBezTo>
                      <a:pt x="304" y="84"/>
                      <a:pt x="304" y="81"/>
                      <a:pt x="303" y="78"/>
                    </a:cubicBezTo>
                    <a:cubicBezTo>
                      <a:pt x="303" y="74"/>
                      <a:pt x="302" y="69"/>
                      <a:pt x="299" y="65"/>
                    </a:cubicBezTo>
                    <a:cubicBezTo>
                      <a:pt x="293" y="55"/>
                      <a:pt x="280" y="51"/>
                      <a:pt x="269" y="56"/>
                    </a:cubicBezTo>
                    <a:cubicBezTo>
                      <a:pt x="261" y="61"/>
                      <a:pt x="256" y="68"/>
                      <a:pt x="254" y="77"/>
                    </a:cubicBezTo>
                    <a:cubicBezTo>
                      <a:pt x="254" y="81"/>
                      <a:pt x="254" y="85"/>
                      <a:pt x="253" y="90"/>
                    </a:cubicBezTo>
                    <a:cubicBezTo>
                      <a:pt x="253" y="97"/>
                      <a:pt x="253" y="105"/>
                      <a:pt x="253" y="112"/>
                    </a:cubicBezTo>
                    <a:close/>
                    <a:moveTo>
                      <a:pt x="398" y="112"/>
                    </a:moveTo>
                    <a:cubicBezTo>
                      <a:pt x="398" y="110"/>
                      <a:pt x="398" y="108"/>
                      <a:pt x="398" y="106"/>
                    </a:cubicBezTo>
                    <a:cubicBezTo>
                      <a:pt x="398" y="98"/>
                      <a:pt x="398" y="90"/>
                      <a:pt x="398" y="82"/>
                    </a:cubicBezTo>
                    <a:cubicBezTo>
                      <a:pt x="397" y="76"/>
                      <a:pt x="396" y="70"/>
                      <a:pt x="392" y="65"/>
                    </a:cubicBezTo>
                    <a:cubicBezTo>
                      <a:pt x="386" y="57"/>
                      <a:pt x="378" y="53"/>
                      <a:pt x="368" y="54"/>
                    </a:cubicBezTo>
                    <a:cubicBezTo>
                      <a:pt x="358" y="56"/>
                      <a:pt x="352" y="62"/>
                      <a:pt x="349" y="71"/>
                    </a:cubicBezTo>
                    <a:cubicBezTo>
                      <a:pt x="348" y="75"/>
                      <a:pt x="347" y="80"/>
                      <a:pt x="347" y="85"/>
                    </a:cubicBezTo>
                    <a:cubicBezTo>
                      <a:pt x="347" y="137"/>
                      <a:pt x="347" y="189"/>
                      <a:pt x="347" y="242"/>
                    </a:cubicBezTo>
                    <a:cubicBezTo>
                      <a:pt x="347" y="242"/>
                      <a:pt x="347" y="243"/>
                      <a:pt x="347" y="243"/>
                    </a:cubicBezTo>
                    <a:cubicBezTo>
                      <a:pt x="347" y="251"/>
                      <a:pt x="351" y="257"/>
                      <a:pt x="358" y="260"/>
                    </a:cubicBezTo>
                    <a:cubicBezTo>
                      <a:pt x="361" y="262"/>
                      <a:pt x="365" y="263"/>
                      <a:pt x="369" y="264"/>
                    </a:cubicBezTo>
                    <a:cubicBezTo>
                      <a:pt x="387" y="270"/>
                      <a:pt x="405" y="277"/>
                      <a:pt x="421" y="286"/>
                    </a:cubicBezTo>
                    <a:cubicBezTo>
                      <a:pt x="449" y="301"/>
                      <a:pt x="473" y="321"/>
                      <a:pt x="493" y="344"/>
                    </a:cubicBezTo>
                    <a:cubicBezTo>
                      <a:pt x="513" y="365"/>
                      <a:pt x="530" y="388"/>
                      <a:pt x="546" y="412"/>
                    </a:cubicBezTo>
                    <a:cubicBezTo>
                      <a:pt x="547" y="413"/>
                      <a:pt x="548" y="415"/>
                      <a:pt x="549" y="416"/>
                    </a:cubicBezTo>
                    <a:cubicBezTo>
                      <a:pt x="553" y="421"/>
                      <a:pt x="558" y="423"/>
                      <a:pt x="564" y="423"/>
                    </a:cubicBezTo>
                    <a:cubicBezTo>
                      <a:pt x="584" y="423"/>
                      <a:pt x="598" y="402"/>
                      <a:pt x="587" y="384"/>
                    </a:cubicBezTo>
                    <a:cubicBezTo>
                      <a:pt x="581" y="374"/>
                      <a:pt x="576" y="365"/>
                      <a:pt x="569" y="355"/>
                    </a:cubicBezTo>
                    <a:cubicBezTo>
                      <a:pt x="528" y="296"/>
                      <a:pt x="474" y="251"/>
                      <a:pt x="407" y="224"/>
                    </a:cubicBezTo>
                    <a:cubicBezTo>
                      <a:pt x="404" y="223"/>
                      <a:pt x="401" y="222"/>
                      <a:pt x="398" y="220"/>
                    </a:cubicBezTo>
                    <a:cubicBezTo>
                      <a:pt x="398" y="201"/>
                      <a:pt x="398" y="183"/>
                      <a:pt x="398" y="164"/>
                    </a:cubicBezTo>
                    <a:cubicBezTo>
                      <a:pt x="399" y="164"/>
                      <a:pt x="399" y="164"/>
                      <a:pt x="399" y="164"/>
                    </a:cubicBezTo>
                    <a:cubicBezTo>
                      <a:pt x="401" y="165"/>
                      <a:pt x="402" y="165"/>
                      <a:pt x="403" y="165"/>
                    </a:cubicBezTo>
                    <a:cubicBezTo>
                      <a:pt x="439" y="177"/>
                      <a:pt x="473" y="195"/>
                      <a:pt x="504" y="217"/>
                    </a:cubicBezTo>
                    <a:cubicBezTo>
                      <a:pt x="513" y="223"/>
                      <a:pt x="522" y="230"/>
                      <a:pt x="532" y="236"/>
                    </a:cubicBezTo>
                    <a:cubicBezTo>
                      <a:pt x="539" y="242"/>
                      <a:pt x="547" y="244"/>
                      <a:pt x="556" y="243"/>
                    </a:cubicBezTo>
                    <a:cubicBezTo>
                      <a:pt x="573" y="242"/>
                      <a:pt x="582" y="226"/>
                      <a:pt x="575" y="211"/>
                    </a:cubicBezTo>
                    <a:cubicBezTo>
                      <a:pt x="572" y="206"/>
                      <a:pt x="569" y="202"/>
                      <a:pt x="566" y="199"/>
                    </a:cubicBezTo>
                    <a:cubicBezTo>
                      <a:pt x="549" y="182"/>
                      <a:pt x="529" y="169"/>
                      <a:pt x="509" y="157"/>
                    </a:cubicBezTo>
                    <a:cubicBezTo>
                      <a:pt x="480" y="141"/>
                      <a:pt x="450" y="129"/>
                      <a:pt x="418" y="119"/>
                    </a:cubicBezTo>
                    <a:cubicBezTo>
                      <a:pt x="412" y="116"/>
                      <a:pt x="405" y="114"/>
                      <a:pt x="398" y="11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grpSp>
      </p:grpSp>
      <p:grpSp>
        <p:nvGrpSpPr>
          <p:cNvPr id="177" name="组合 176">
            <a:extLst>
              <a:ext uri="{FF2B5EF4-FFF2-40B4-BE49-F238E27FC236}">
                <a16:creationId xmlns:a16="http://schemas.microsoft.com/office/drawing/2014/main" id="{6C8FB0F2-E609-4DAC-AB11-F95107BFE505}"/>
              </a:ext>
            </a:extLst>
          </p:cNvPr>
          <p:cNvGrpSpPr/>
          <p:nvPr userDrawn="1"/>
        </p:nvGrpSpPr>
        <p:grpSpPr>
          <a:xfrm>
            <a:off x="528706" y="867990"/>
            <a:ext cx="2433027" cy="0"/>
            <a:chOff x="7460343" y="1311756"/>
            <a:chExt cx="2433027" cy="0"/>
          </a:xfrm>
        </p:grpSpPr>
        <p:cxnSp>
          <p:nvCxnSpPr>
            <p:cNvPr id="178" name="直接连接符 177">
              <a:extLst>
                <a:ext uri="{FF2B5EF4-FFF2-40B4-BE49-F238E27FC236}">
                  <a16:creationId xmlns:a16="http://schemas.microsoft.com/office/drawing/2014/main" id="{0B974DCA-43CD-4CCE-AA3A-6B26A93AA425}"/>
                </a:ext>
              </a:extLst>
            </p:cNvPr>
            <p:cNvCxnSpPr>
              <a:cxnSpLocks/>
            </p:cNvCxnSpPr>
            <p:nvPr/>
          </p:nvCxnSpPr>
          <p:spPr>
            <a:xfrm>
              <a:off x="7460343" y="1311756"/>
              <a:ext cx="2433027" cy="0"/>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179" name="直接连接符 178">
              <a:extLst>
                <a:ext uri="{FF2B5EF4-FFF2-40B4-BE49-F238E27FC236}">
                  <a16:creationId xmlns:a16="http://schemas.microsoft.com/office/drawing/2014/main" id="{41D435DD-C47F-4708-B422-342FDD1F8EB1}"/>
                </a:ext>
              </a:extLst>
            </p:cNvPr>
            <p:cNvCxnSpPr>
              <a:cxnSpLocks/>
            </p:cNvCxnSpPr>
            <p:nvPr/>
          </p:nvCxnSpPr>
          <p:spPr>
            <a:xfrm>
              <a:off x="7460343" y="1311756"/>
              <a:ext cx="589713" cy="0"/>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grpSp>
      <p:sp>
        <p:nvSpPr>
          <p:cNvPr id="61" name="灯片编号占位符 8">
            <a:extLst>
              <a:ext uri="{FF2B5EF4-FFF2-40B4-BE49-F238E27FC236}">
                <a16:creationId xmlns:a16="http://schemas.microsoft.com/office/drawing/2014/main" id="{553F13DD-45BC-4F3B-9DF1-AE612D3E2637}"/>
              </a:ext>
            </a:extLst>
          </p:cNvPr>
          <p:cNvSpPr>
            <a:spLocks noGrp="1"/>
          </p:cNvSpPr>
          <p:nvPr>
            <p:ph type="sldNum" sz="quarter" idx="4"/>
          </p:nvPr>
        </p:nvSpPr>
        <p:spPr>
          <a:xfrm>
            <a:off x="9005791" y="6394353"/>
            <a:ext cx="2743200" cy="292196"/>
          </a:xfrm>
          <a:prstGeom prst="rect">
            <a:avLst/>
          </a:prstGeom>
        </p:spPr>
        <p:txBody>
          <a:bodyPr vert="horz" lIns="91440" tIns="45720" rIns="91440" bIns="45720" rtlCol="0" anchor="ctr"/>
          <a:lstStyle>
            <a:lvl1pPr algn="r">
              <a:defRPr sz="1200">
                <a:solidFill>
                  <a:schemeClr val="tx1">
                    <a:lumMod val="50000"/>
                    <a:lumOff val="50000"/>
                  </a:schemeClr>
                </a:solidFill>
              </a:defRPr>
            </a:lvl1pPr>
          </a:lstStyle>
          <a:p>
            <a:r>
              <a:rPr lang="en-US" altLang="zh-CN"/>
              <a:t>&lt; </a:t>
            </a:r>
            <a:fld id="{A548B57D-AE10-4CF7-A9DF-59FEFA91B28E}" type="slidenum">
              <a:rPr lang="zh-CN" altLang="en-US" smtClean="0"/>
              <a:pPr/>
              <a:t>‹#›</a:t>
            </a:fld>
            <a:r>
              <a:rPr lang="zh-CN" altLang="en-US"/>
              <a:t> </a:t>
            </a:r>
            <a:r>
              <a:rPr lang="en-US" altLang="zh-CN"/>
              <a:t>&gt;</a:t>
            </a:r>
            <a:endParaRPr lang="zh-CN" altLang="en-US" dirty="0"/>
          </a:p>
        </p:txBody>
      </p:sp>
      <p:sp>
        <p:nvSpPr>
          <p:cNvPr id="63" name="标题 1">
            <a:extLst>
              <a:ext uri="{FF2B5EF4-FFF2-40B4-BE49-F238E27FC236}">
                <a16:creationId xmlns:a16="http://schemas.microsoft.com/office/drawing/2014/main" id="{8F22FD4E-E65A-45E3-8A02-74A1A8B316C9}"/>
              </a:ext>
            </a:extLst>
          </p:cNvPr>
          <p:cNvSpPr>
            <a:spLocks noGrp="1"/>
          </p:cNvSpPr>
          <p:nvPr>
            <p:ph type="title" hasCustomPrompt="1"/>
          </p:nvPr>
        </p:nvSpPr>
        <p:spPr>
          <a:xfrm>
            <a:off x="442913" y="243569"/>
            <a:ext cx="9056851" cy="617518"/>
          </a:xfrm>
        </p:spPr>
        <p:txBody>
          <a:bodyPr>
            <a:normAutofit/>
          </a:bodyPr>
          <a:lstStyle>
            <a:lvl1pPr algn="l" defTabSz="914400" rtl="0" eaLnBrk="1" latinLnBrk="0" hangingPunct="1">
              <a:lnSpc>
                <a:spcPct val="90000"/>
              </a:lnSpc>
              <a:spcBef>
                <a:spcPct val="0"/>
              </a:spcBef>
              <a:buNone/>
              <a:defRPr lang="zh-CN" altLang="en-US" sz="2400" b="1" kern="1200" baseline="0" dirty="0">
                <a:solidFill>
                  <a:schemeClr val="accent1"/>
                </a:solidFill>
                <a:latin typeface="Arial" panose="020B0604020202020204" pitchFamily="34" charset="0"/>
                <a:ea typeface="微软雅黑" panose="020B0503020204020204" pitchFamily="34" charset="-122"/>
                <a:cs typeface="+mn-ea"/>
              </a:defRPr>
            </a:lvl1pPr>
          </a:lstStyle>
          <a:p>
            <a:r>
              <a:rPr lang="en-US" altLang="zh-CN" dirty="0"/>
              <a:t>X.X  </a:t>
            </a:r>
            <a:r>
              <a:rPr lang="zh-CN" altLang="en-US" dirty="0"/>
              <a:t>单击此处输入标题</a:t>
            </a:r>
          </a:p>
        </p:txBody>
      </p:sp>
      <p:sp>
        <p:nvSpPr>
          <p:cNvPr id="3" name="文本占位符 2">
            <a:extLst>
              <a:ext uri="{FF2B5EF4-FFF2-40B4-BE49-F238E27FC236}">
                <a16:creationId xmlns:a16="http://schemas.microsoft.com/office/drawing/2014/main" id="{30E2DE02-8659-4706-8CD5-61C4D3C2AC15}"/>
              </a:ext>
            </a:extLst>
          </p:cNvPr>
          <p:cNvSpPr>
            <a:spLocks noGrp="1"/>
          </p:cNvSpPr>
          <p:nvPr>
            <p:ph type="body" sz="quarter" idx="10" hasCustomPrompt="1"/>
          </p:nvPr>
        </p:nvSpPr>
        <p:spPr>
          <a:xfrm>
            <a:off x="442913" y="944610"/>
            <a:ext cx="9056687" cy="381629"/>
          </a:xfrm>
        </p:spPr>
        <p:txBody>
          <a:bodyPr vert="horz" lIns="91440" tIns="45720" rIns="91440" bIns="45720" rtlCol="0" anchor="ctr">
            <a:normAutofit/>
          </a:bodyPr>
          <a:lstStyle>
            <a:lvl1pPr>
              <a:defRPr lang="zh-CN" altLang="en-US" sz="2000" b="1" dirty="0" smtClean="0">
                <a:solidFill>
                  <a:schemeClr val="tx1">
                    <a:lumMod val="75000"/>
                    <a:lumOff val="25000"/>
                  </a:schemeClr>
                </a:solidFill>
                <a:cs typeface="+mn-ea"/>
              </a:defRPr>
            </a:lvl1pPr>
          </a:lstStyle>
          <a:p>
            <a:pPr marL="342900" marR="0" lvl="0" indent="-342900" fontAlgn="auto">
              <a:spcBef>
                <a:spcPct val="0"/>
              </a:spcBef>
              <a:spcAft>
                <a:spcPts val="0"/>
              </a:spcAft>
              <a:buClrTx/>
              <a:buSzTx/>
              <a:tabLst/>
            </a:pPr>
            <a:r>
              <a:rPr lang="zh-CN" altLang="en-US" dirty="0"/>
              <a:t>单击此处输入本页的结论单击此处输入本页的结论单击此处输入本页的结论</a:t>
            </a:r>
          </a:p>
        </p:txBody>
      </p:sp>
      <p:sp>
        <p:nvSpPr>
          <p:cNvPr id="64" name="文本框 63">
            <a:extLst>
              <a:ext uri="{FF2B5EF4-FFF2-40B4-BE49-F238E27FC236}">
                <a16:creationId xmlns:a16="http://schemas.microsoft.com/office/drawing/2014/main" id="{5714EDAB-B933-4491-9DBA-4C7C4FD8E939}"/>
              </a:ext>
            </a:extLst>
          </p:cNvPr>
          <p:cNvSpPr txBox="1"/>
          <p:nvPr userDrawn="1"/>
        </p:nvSpPr>
        <p:spPr>
          <a:xfrm>
            <a:off x="442913" y="6394353"/>
            <a:ext cx="1545907" cy="276999"/>
          </a:xfrm>
          <a:prstGeom prst="rect">
            <a:avLst/>
          </a:prstGeom>
          <a:noFill/>
        </p:spPr>
        <p:txBody>
          <a:bodyPr wrap="square" rtlCol="0">
            <a:spAutoFit/>
          </a:bodyPr>
          <a:lstStyle/>
          <a:p>
            <a:r>
              <a:rPr lang="zh-CN" altLang="en-US" sz="1200" dirty="0">
                <a:solidFill>
                  <a:schemeClr val="tx1">
                    <a:lumMod val="50000"/>
                    <a:lumOff val="50000"/>
                  </a:schemeClr>
                </a:solidFill>
                <a:cs typeface="+mn-ea"/>
                <a:sym typeface="+mn-lt"/>
              </a:rPr>
              <a:t>思想自由 兼容并包</a:t>
            </a:r>
          </a:p>
        </p:txBody>
      </p:sp>
      <p:sp>
        <p:nvSpPr>
          <p:cNvPr id="2" name="图片占位符 1">
            <a:extLst>
              <a:ext uri="{FF2B5EF4-FFF2-40B4-BE49-F238E27FC236}">
                <a16:creationId xmlns:a16="http://schemas.microsoft.com/office/drawing/2014/main" id="{24439797-4BE0-4F81-A8CC-64A6D9187FF8}"/>
              </a:ext>
            </a:extLst>
          </p:cNvPr>
          <p:cNvSpPr>
            <a:spLocks noGrp="1"/>
          </p:cNvSpPr>
          <p:nvPr>
            <p:ph type="pic" sz="quarter" idx="11" hasCustomPrompt="1"/>
          </p:nvPr>
        </p:nvSpPr>
        <p:spPr>
          <a:xfrm>
            <a:off x="6291124" y="1821181"/>
            <a:ext cx="3733535" cy="3733535"/>
          </a:xfrm>
          <a:prstGeom prst="rect">
            <a:avLst/>
          </a:prstGeom>
        </p:spPr>
        <p:txBody>
          <a:bodyPr vert="horz" lIns="91440" tIns="45720" rIns="91440" bIns="45720" rtlCol="0" anchor="ctr">
            <a:normAutofit/>
          </a:bodyPr>
          <a:lstStyle>
            <a:lvl1pPr>
              <a:defRPr lang="zh-CN" altLang="en-US"/>
            </a:lvl1pPr>
          </a:lstStyle>
          <a:p>
            <a:pPr lvl="0" algn="ctr"/>
            <a:r>
              <a:rPr lang="zh-CN" altLang="en-US" dirty="0"/>
              <a:t>单击此处修改图片</a:t>
            </a:r>
          </a:p>
        </p:txBody>
      </p:sp>
    </p:spTree>
    <p:extLst>
      <p:ext uri="{BB962C8B-B14F-4D97-AF65-F5344CB8AC3E}">
        <p14:creationId xmlns:p14="http://schemas.microsoft.com/office/powerpoint/2010/main" val="4212954581"/>
      </p:ext>
    </p:extLst>
  </p:cSld>
  <p:clrMapOvr>
    <a:masterClrMapping/>
  </p:clrMapOvr>
  <p:extLst>
    <p:ext uri="{DCECCB84-F9BA-43D5-87BE-67443E8EF086}">
      <p15:sldGuideLst xmlns:p15="http://schemas.microsoft.com/office/powerpoint/2012/main"/>
    </p:ext>
  </p:extLst>
</p:sldLayout>
</file>

<file path=ppt/slideLayouts/slideLayout39.xml><?xml version="1.0" encoding="utf-8"?>
<p:sldLayout xmlns:a="http://schemas.openxmlformats.org/drawingml/2006/main" xmlns:r="http://schemas.openxmlformats.org/officeDocument/2006/relationships" xmlns:p="http://schemas.openxmlformats.org/presentationml/2006/main" preserve="1" userDrawn="1">
  <p:cSld name="图片占位7">
    <p:spTree>
      <p:nvGrpSpPr>
        <p:cNvPr id="1" name=""/>
        <p:cNvGrpSpPr/>
        <p:nvPr/>
      </p:nvGrpSpPr>
      <p:grpSpPr>
        <a:xfrm>
          <a:off x="0" y="0"/>
          <a:ext cx="0" cy="0"/>
          <a:chOff x="0" y="0"/>
          <a:chExt cx="0" cy="0"/>
        </a:xfrm>
      </p:grpSpPr>
      <p:grpSp>
        <p:nvGrpSpPr>
          <p:cNvPr id="121" name="组合 120">
            <a:extLst>
              <a:ext uri="{FF2B5EF4-FFF2-40B4-BE49-F238E27FC236}">
                <a16:creationId xmlns:a16="http://schemas.microsoft.com/office/drawing/2014/main" id="{752A13C3-8076-4A3B-9E60-2D71D978B1DC}"/>
              </a:ext>
            </a:extLst>
          </p:cNvPr>
          <p:cNvGrpSpPr/>
          <p:nvPr userDrawn="1"/>
        </p:nvGrpSpPr>
        <p:grpSpPr>
          <a:xfrm>
            <a:off x="10177780" y="329882"/>
            <a:ext cx="1512002" cy="444892"/>
            <a:chOff x="9556201" y="498129"/>
            <a:chExt cx="1993881" cy="586680"/>
          </a:xfrm>
        </p:grpSpPr>
        <p:grpSp>
          <p:nvGrpSpPr>
            <p:cNvPr id="122" name="组合 121">
              <a:extLst>
                <a:ext uri="{FF2B5EF4-FFF2-40B4-BE49-F238E27FC236}">
                  <a16:creationId xmlns:a16="http://schemas.microsoft.com/office/drawing/2014/main" id="{E27C398B-69FE-4C31-9C38-8ADE52CE9B05}"/>
                </a:ext>
              </a:extLst>
            </p:cNvPr>
            <p:cNvGrpSpPr/>
            <p:nvPr userDrawn="1"/>
          </p:nvGrpSpPr>
          <p:grpSpPr>
            <a:xfrm>
              <a:off x="10239376" y="968937"/>
              <a:ext cx="1307697" cy="96254"/>
              <a:chOff x="4616246" y="3878362"/>
              <a:chExt cx="5571416" cy="410087"/>
            </a:xfrm>
            <a:solidFill>
              <a:schemeClr val="tx1">
                <a:alpha val="80000"/>
              </a:schemeClr>
            </a:solidFill>
          </p:grpSpPr>
          <p:sp>
            <p:nvSpPr>
              <p:cNvPr id="160" name="Freeform 17">
                <a:extLst>
                  <a:ext uri="{FF2B5EF4-FFF2-40B4-BE49-F238E27FC236}">
                    <a16:creationId xmlns:a16="http://schemas.microsoft.com/office/drawing/2014/main" id="{E5B0E9AD-0A05-4036-8DA1-C7E6733E9DF1}"/>
                  </a:ext>
                </a:extLst>
              </p:cNvPr>
              <p:cNvSpPr>
                <a:spLocks noEditPoints="1"/>
              </p:cNvSpPr>
              <p:nvPr/>
            </p:nvSpPr>
            <p:spPr bwMode="auto">
              <a:xfrm>
                <a:off x="8617798" y="3887973"/>
                <a:ext cx="362030" cy="387660"/>
              </a:xfrm>
              <a:custGeom>
                <a:avLst/>
                <a:gdLst>
                  <a:gd name="T0" fmla="*/ 34 w 127"/>
                  <a:gd name="T1" fmla="*/ 71 h 136"/>
                  <a:gd name="T2" fmla="*/ 34 w 127"/>
                  <a:gd name="T3" fmla="*/ 81 h 136"/>
                  <a:gd name="T4" fmla="*/ 34 w 127"/>
                  <a:gd name="T5" fmla="*/ 114 h 136"/>
                  <a:gd name="T6" fmla="*/ 35 w 127"/>
                  <a:gd name="T7" fmla="*/ 122 h 136"/>
                  <a:gd name="T8" fmla="*/ 40 w 127"/>
                  <a:gd name="T9" fmla="*/ 127 h 136"/>
                  <a:gd name="T10" fmla="*/ 49 w 127"/>
                  <a:gd name="T11" fmla="*/ 128 h 136"/>
                  <a:gd name="T12" fmla="*/ 49 w 127"/>
                  <a:gd name="T13" fmla="*/ 135 h 136"/>
                  <a:gd name="T14" fmla="*/ 1 w 127"/>
                  <a:gd name="T15" fmla="*/ 135 h 136"/>
                  <a:gd name="T16" fmla="*/ 0 w 127"/>
                  <a:gd name="T17" fmla="*/ 132 h 136"/>
                  <a:gd name="T18" fmla="*/ 0 w 127"/>
                  <a:gd name="T19" fmla="*/ 128 h 136"/>
                  <a:gd name="T20" fmla="*/ 9 w 127"/>
                  <a:gd name="T21" fmla="*/ 127 h 136"/>
                  <a:gd name="T22" fmla="*/ 16 w 127"/>
                  <a:gd name="T23" fmla="*/ 120 h 136"/>
                  <a:gd name="T24" fmla="*/ 17 w 127"/>
                  <a:gd name="T25" fmla="*/ 111 h 136"/>
                  <a:gd name="T26" fmla="*/ 17 w 127"/>
                  <a:gd name="T27" fmla="*/ 22 h 136"/>
                  <a:gd name="T28" fmla="*/ 16 w 127"/>
                  <a:gd name="T29" fmla="*/ 15 h 136"/>
                  <a:gd name="T30" fmla="*/ 9 w 127"/>
                  <a:gd name="T31" fmla="*/ 9 h 136"/>
                  <a:gd name="T32" fmla="*/ 0 w 127"/>
                  <a:gd name="T33" fmla="*/ 8 h 136"/>
                  <a:gd name="T34" fmla="*/ 0 w 127"/>
                  <a:gd name="T35" fmla="*/ 1 h 136"/>
                  <a:gd name="T36" fmla="*/ 4 w 127"/>
                  <a:gd name="T37" fmla="*/ 0 h 136"/>
                  <a:gd name="T38" fmla="*/ 71 w 127"/>
                  <a:gd name="T39" fmla="*/ 0 h 136"/>
                  <a:gd name="T40" fmla="*/ 94 w 127"/>
                  <a:gd name="T41" fmla="*/ 4 h 136"/>
                  <a:gd name="T42" fmla="*/ 116 w 127"/>
                  <a:gd name="T43" fmla="*/ 32 h 136"/>
                  <a:gd name="T44" fmla="*/ 97 w 127"/>
                  <a:gd name="T45" fmla="*/ 66 h 136"/>
                  <a:gd name="T46" fmla="*/ 80 w 127"/>
                  <a:gd name="T47" fmla="*/ 70 h 136"/>
                  <a:gd name="T48" fmla="*/ 71 w 127"/>
                  <a:gd name="T49" fmla="*/ 71 h 136"/>
                  <a:gd name="T50" fmla="*/ 73 w 127"/>
                  <a:gd name="T51" fmla="*/ 75 h 136"/>
                  <a:gd name="T52" fmla="*/ 104 w 127"/>
                  <a:gd name="T53" fmla="*/ 114 h 136"/>
                  <a:gd name="T54" fmla="*/ 105 w 127"/>
                  <a:gd name="T55" fmla="*/ 116 h 136"/>
                  <a:gd name="T56" fmla="*/ 127 w 127"/>
                  <a:gd name="T57" fmla="*/ 128 h 136"/>
                  <a:gd name="T58" fmla="*/ 127 w 127"/>
                  <a:gd name="T59" fmla="*/ 135 h 136"/>
                  <a:gd name="T60" fmla="*/ 116 w 127"/>
                  <a:gd name="T61" fmla="*/ 135 h 136"/>
                  <a:gd name="T62" fmla="*/ 102 w 127"/>
                  <a:gd name="T63" fmla="*/ 136 h 136"/>
                  <a:gd name="T64" fmla="*/ 96 w 127"/>
                  <a:gd name="T65" fmla="*/ 132 h 136"/>
                  <a:gd name="T66" fmla="*/ 59 w 127"/>
                  <a:gd name="T67" fmla="*/ 82 h 136"/>
                  <a:gd name="T68" fmla="*/ 52 w 127"/>
                  <a:gd name="T69" fmla="*/ 73 h 136"/>
                  <a:gd name="T70" fmla="*/ 49 w 127"/>
                  <a:gd name="T71" fmla="*/ 71 h 136"/>
                  <a:gd name="T72" fmla="*/ 34 w 127"/>
                  <a:gd name="T73" fmla="*/ 71 h 136"/>
                  <a:gd name="T74" fmla="*/ 34 w 127"/>
                  <a:gd name="T75" fmla="*/ 61 h 136"/>
                  <a:gd name="T76" fmla="*/ 36 w 127"/>
                  <a:gd name="T77" fmla="*/ 62 h 136"/>
                  <a:gd name="T78" fmla="*/ 66 w 127"/>
                  <a:gd name="T79" fmla="*/ 62 h 136"/>
                  <a:gd name="T80" fmla="*/ 82 w 127"/>
                  <a:gd name="T81" fmla="*/ 59 h 136"/>
                  <a:gd name="T82" fmla="*/ 96 w 127"/>
                  <a:gd name="T83" fmla="*/ 44 h 136"/>
                  <a:gd name="T84" fmla="*/ 96 w 127"/>
                  <a:gd name="T85" fmla="*/ 29 h 136"/>
                  <a:gd name="T86" fmla="*/ 81 w 127"/>
                  <a:gd name="T87" fmla="*/ 12 h 136"/>
                  <a:gd name="T88" fmla="*/ 70 w 127"/>
                  <a:gd name="T89" fmla="*/ 11 h 136"/>
                  <a:gd name="T90" fmla="*/ 37 w 127"/>
                  <a:gd name="T91" fmla="*/ 11 h 136"/>
                  <a:gd name="T92" fmla="*/ 34 w 127"/>
                  <a:gd name="T93" fmla="*/ 11 h 136"/>
                  <a:gd name="T94" fmla="*/ 34 w 127"/>
                  <a:gd name="T95" fmla="*/ 61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7" h="136">
                    <a:moveTo>
                      <a:pt x="34" y="71"/>
                    </a:moveTo>
                    <a:cubicBezTo>
                      <a:pt x="34" y="75"/>
                      <a:pt x="34" y="78"/>
                      <a:pt x="34" y="81"/>
                    </a:cubicBezTo>
                    <a:cubicBezTo>
                      <a:pt x="34" y="92"/>
                      <a:pt x="34" y="103"/>
                      <a:pt x="34" y="114"/>
                    </a:cubicBezTo>
                    <a:cubicBezTo>
                      <a:pt x="34" y="117"/>
                      <a:pt x="34" y="119"/>
                      <a:pt x="35" y="122"/>
                    </a:cubicBezTo>
                    <a:cubicBezTo>
                      <a:pt x="35" y="125"/>
                      <a:pt x="37" y="127"/>
                      <a:pt x="40" y="127"/>
                    </a:cubicBezTo>
                    <a:cubicBezTo>
                      <a:pt x="43" y="127"/>
                      <a:pt x="46" y="128"/>
                      <a:pt x="49" y="128"/>
                    </a:cubicBezTo>
                    <a:cubicBezTo>
                      <a:pt x="49" y="130"/>
                      <a:pt x="49" y="133"/>
                      <a:pt x="49" y="135"/>
                    </a:cubicBezTo>
                    <a:cubicBezTo>
                      <a:pt x="33" y="135"/>
                      <a:pt x="17" y="135"/>
                      <a:pt x="1" y="135"/>
                    </a:cubicBezTo>
                    <a:cubicBezTo>
                      <a:pt x="0" y="134"/>
                      <a:pt x="0" y="133"/>
                      <a:pt x="0" y="132"/>
                    </a:cubicBezTo>
                    <a:cubicBezTo>
                      <a:pt x="0" y="131"/>
                      <a:pt x="0" y="130"/>
                      <a:pt x="0" y="128"/>
                    </a:cubicBezTo>
                    <a:cubicBezTo>
                      <a:pt x="3" y="128"/>
                      <a:pt x="6" y="128"/>
                      <a:pt x="9" y="127"/>
                    </a:cubicBezTo>
                    <a:cubicBezTo>
                      <a:pt x="14" y="126"/>
                      <a:pt x="15" y="125"/>
                      <a:pt x="16" y="120"/>
                    </a:cubicBezTo>
                    <a:cubicBezTo>
                      <a:pt x="16" y="117"/>
                      <a:pt x="17" y="114"/>
                      <a:pt x="17" y="111"/>
                    </a:cubicBezTo>
                    <a:cubicBezTo>
                      <a:pt x="17" y="81"/>
                      <a:pt x="17" y="52"/>
                      <a:pt x="17" y="22"/>
                    </a:cubicBezTo>
                    <a:cubicBezTo>
                      <a:pt x="17" y="20"/>
                      <a:pt x="16" y="17"/>
                      <a:pt x="16" y="15"/>
                    </a:cubicBezTo>
                    <a:cubicBezTo>
                      <a:pt x="15" y="11"/>
                      <a:pt x="13" y="9"/>
                      <a:pt x="9" y="9"/>
                    </a:cubicBezTo>
                    <a:cubicBezTo>
                      <a:pt x="6" y="8"/>
                      <a:pt x="3" y="8"/>
                      <a:pt x="0" y="8"/>
                    </a:cubicBezTo>
                    <a:cubicBezTo>
                      <a:pt x="0" y="5"/>
                      <a:pt x="0" y="3"/>
                      <a:pt x="0" y="1"/>
                    </a:cubicBezTo>
                    <a:cubicBezTo>
                      <a:pt x="2" y="1"/>
                      <a:pt x="3" y="0"/>
                      <a:pt x="4" y="0"/>
                    </a:cubicBezTo>
                    <a:cubicBezTo>
                      <a:pt x="26" y="0"/>
                      <a:pt x="49" y="0"/>
                      <a:pt x="71" y="0"/>
                    </a:cubicBezTo>
                    <a:cubicBezTo>
                      <a:pt x="79" y="0"/>
                      <a:pt x="86" y="1"/>
                      <a:pt x="94" y="4"/>
                    </a:cubicBezTo>
                    <a:cubicBezTo>
                      <a:pt x="108" y="9"/>
                      <a:pt x="115" y="18"/>
                      <a:pt x="116" y="32"/>
                    </a:cubicBezTo>
                    <a:cubicBezTo>
                      <a:pt x="117" y="48"/>
                      <a:pt x="110" y="60"/>
                      <a:pt x="97" y="66"/>
                    </a:cubicBezTo>
                    <a:cubicBezTo>
                      <a:pt x="91" y="68"/>
                      <a:pt x="86" y="70"/>
                      <a:pt x="80" y="70"/>
                    </a:cubicBezTo>
                    <a:cubicBezTo>
                      <a:pt x="77" y="70"/>
                      <a:pt x="74" y="71"/>
                      <a:pt x="71" y="71"/>
                    </a:cubicBezTo>
                    <a:cubicBezTo>
                      <a:pt x="72" y="73"/>
                      <a:pt x="73" y="74"/>
                      <a:pt x="73" y="75"/>
                    </a:cubicBezTo>
                    <a:cubicBezTo>
                      <a:pt x="84" y="88"/>
                      <a:pt x="94" y="101"/>
                      <a:pt x="104" y="114"/>
                    </a:cubicBezTo>
                    <a:cubicBezTo>
                      <a:pt x="105" y="115"/>
                      <a:pt x="105" y="115"/>
                      <a:pt x="105" y="116"/>
                    </a:cubicBezTo>
                    <a:cubicBezTo>
                      <a:pt x="111" y="122"/>
                      <a:pt x="117" y="128"/>
                      <a:pt x="127" y="128"/>
                    </a:cubicBezTo>
                    <a:cubicBezTo>
                      <a:pt x="127" y="130"/>
                      <a:pt x="127" y="133"/>
                      <a:pt x="127" y="135"/>
                    </a:cubicBezTo>
                    <a:cubicBezTo>
                      <a:pt x="124" y="135"/>
                      <a:pt x="120" y="135"/>
                      <a:pt x="116" y="135"/>
                    </a:cubicBezTo>
                    <a:cubicBezTo>
                      <a:pt x="111" y="135"/>
                      <a:pt x="107" y="135"/>
                      <a:pt x="102" y="136"/>
                    </a:cubicBezTo>
                    <a:cubicBezTo>
                      <a:pt x="99" y="136"/>
                      <a:pt x="97" y="134"/>
                      <a:pt x="96" y="132"/>
                    </a:cubicBezTo>
                    <a:cubicBezTo>
                      <a:pt x="83" y="115"/>
                      <a:pt x="71" y="99"/>
                      <a:pt x="59" y="82"/>
                    </a:cubicBezTo>
                    <a:cubicBezTo>
                      <a:pt x="57" y="79"/>
                      <a:pt x="54" y="76"/>
                      <a:pt x="52" y="73"/>
                    </a:cubicBezTo>
                    <a:cubicBezTo>
                      <a:pt x="51" y="72"/>
                      <a:pt x="50" y="71"/>
                      <a:pt x="49" y="71"/>
                    </a:cubicBezTo>
                    <a:cubicBezTo>
                      <a:pt x="44" y="71"/>
                      <a:pt x="39" y="71"/>
                      <a:pt x="34" y="71"/>
                    </a:cubicBezTo>
                    <a:close/>
                    <a:moveTo>
                      <a:pt x="34" y="61"/>
                    </a:moveTo>
                    <a:cubicBezTo>
                      <a:pt x="35" y="62"/>
                      <a:pt x="36" y="62"/>
                      <a:pt x="36" y="62"/>
                    </a:cubicBezTo>
                    <a:cubicBezTo>
                      <a:pt x="46" y="62"/>
                      <a:pt x="56" y="62"/>
                      <a:pt x="66" y="62"/>
                    </a:cubicBezTo>
                    <a:cubicBezTo>
                      <a:pt x="72" y="61"/>
                      <a:pt x="77" y="60"/>
                      <a:pt x="82" y="59"/>
                    </a:cubicBezTo>
                    <a:cubicBezTo>
                      <a:pt x="90" y="56"/>
                      <a:pt x="94" y="51"/>
                      <a:pt x="96" y="44"/>
                    </a:cubicBezTo>
                    <a:cubicBezTo>
                      <a:pt x="96" y="39"/>
                      <a:pt x="97" y="34"/>
                      <a:pt x="96" y="29"/>
                    </a:cubicBezTo>
                    <a:cubicBezTo>
                      <a:pt x="95" y="20"/>
                      <a:pt x="90" y="15"/>
                      <a:pt x="81" y="12"/>
                    </a:cubicBezTo>
                    <a:cubicBezTo>
                      <a:pt x="77" y="11"/>
                      <a:pt x="74" y="11"/>
                      <a:pt x="70" y="11"/>
                    </a:cubicBezTo>
                    <a:cubicBezTo>
                      <a:pt x="59" y="10"/>
                      <a:pt x="48" y="11"/>
                      <a:pt x="37" y="11"/>
                    </a:cubicBezTo>
                    <a:cubicBezTo>
                      <a:pt x="36" y="11"/>
                      <a:pt x="35" y="11"/>
                      <a:pt x="34" y="11"/>
                    </a:cubicBezTo>
                    <a:cubicBezTo>
                      <a:pt x="34" y="28"/>
                      <a:pt x="34" y="44"/>
                      <a:pt x="34" y="61"/>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1" name="Freeform 18">
                <a:extLst>
                  <a:ext uri="{FF2B5EF4-FFF2-40B4-BE49-F238E27FC236}">
                    <a16:creationId xmlns:a16="http://schemas.microsoft.com/office/drawing/2014/main" id="{029271E6-BD5F-4E7D-809E-C4511BA4F756}"/>
                  </a:ext>
                </a:extLst>
              </p:cNvPr>
              <p:cNvSpPr>
                <a:spLocks/>
              </p:cNvSpPr>
              <p:nvPr/>
            </p:nvSpPr>
            <p:spPr bwMode="auto">
              <a:xfrm>
                <a:off x="5333898" y="3887973"/>
                <a:ext cx="362030" cy="384457"/>
              </a:xfrm>
              <a:custGeom>
                <a:avLst/>
                <a:gdLst>
                  <a:gd name="T0" fmla="*/ 50 w 127"/>
                  <a:gd name="T1" fmla="*/ 70 h 135"/>
                  <a:gd name="T2" fmla="*/ 34 w 127"/>
                  <a:gd name="T3" fmla="*/ 87 h 135"/>
                  <a:gd name="T4" fmla="*/ 33 w 127"/>
                  <a:gd name="T5" fmla="*/ 90 h 135"/>
                  <a:gd name="T6" fmla="*/ 33 w 127"/>
                  <a:gd name="T7" fmla="*/ 116 h 135"/>
                  <a:gd name="T8" fmla="*/ 34 w 127"/>
                  <a:gd name="T9" fmla="*/ 120 h 135"/>
                  <a:gd name="T10" fmla="*/ 41 w 127"/>
                  <a:gd name="T11" fmla="*/ 127 h 135"/>
                  <a:gd name="T12" fmla="*/ 49 w 127"/>
                  <a:gd name="T13" fmla="*/ 128 h 135"/>
                  <a:gd name="T14" fmla="*/ 49 w 127"/>
                  <a:gd name="T15" fmla="*/ 135 h 135"/>
                  <a:gd name="T16" fmla="*/ 0 w 127"/>
                  <a:gd name="T17" fmla="*/ 135 h 135"/>
                  <a:gd name="T18" fmla="*/ 0 w 127"/>
                  <a:gd name="T19" fmla="*/ 128 h 135"/>
                  <a:gd name="T20" fmla="*/ 7 w 127"/>
                  <a:gd name="T21" fmla="*/ 128 h 135"/>
                  <a:gd name="T22" fmla="*/ 16 w 127"/>
                  <a:gd name="T23" fmla="*/ 118 h 135"/>
                  <a:gd name="T24" fmla="*/ 16 w 127"/>
                  <a:gd name="T25" fmla="*/ 111 h 135"/>
                  <a:gd name="T26" fmla="*/ 16 w 127"/>
                  <a:gd name="T27" fmla="*/ 24 h 135"/>
                  <a:gd name="T28" fmla="*/ 16 w 127"/>
                  <a:gd name="T29" fmla="*/ 16 h 135"/>
                  <a:gd name="T30" fmla="*/ 8 w 127"/>
                  <a:gd name="T31" fmla="*/ 9 h 135"/>
                  <a:gd name="T32" fmla="*/ 0 w 127"/>
                  <a:gd name="T33" fmla="*/ 8 h 135"/>
                  <a:gd name="T34" fmla="*/ 0 w 127"/>
                  <a:gd name="T35" fmla="*/ 1 h 135"/>
                  <a:gd name="T36" fmla="*/ 49 w 127"/>
                  <a:gd name="T37" fmla="*/ 1 h 135"/>
                  <a:gd name="T38" fmla="*/ 50 w 127"/>
                  <a:gd name="T39" fmla="*/ 8 h 135"/>
                  <a:gd name="T40" fmla="*/ 41 w 127"/>
                  <a:gd name="T41" fmla="*/ 9 h 135"/>
                  <a:gd name="T42" fmla="*/ 34 w 127"/>
                  <a:gd name="T43" fmla="*/ 16 h 135"/>
                  <a:gd name="T44" fmla="*/ 33 w 127"/>
                  <a:gd name="T45" fmla="*/ 23 h 135"/>
                  <a:gd name="T46" fmla="*/ 33 w 127"/>
                  <a:gd name="T47" fmla="*/ 70 h 135"/>
                  <a:gd name="T48" fmla="*/ 33 w 127"/>
                  <a:gd name="T49" fmla="*/ 73 h 135"/>
                  <a:gd name="T50" fmla="*/ 36 w 127"/>
                  <a:gd name="T51" fmla="*/ 71 h 135"/>
                  <a:gd name="T52" fmla="*/ 83 w 127"/>
                  <a:gd name="T53" fmla="*/ 19 h 135"/>
                  <a:gd name="T54" fmla="*/ 86 w 127"/>
                  <a:gd name="T55" fmla="*/ 14 h 135"/>
                  <a:gd name="T56" fmla="*/ 84 w 127"/>
                  <a:gd name="T57" fmla="*/ 9 h 135"/>
                  <a:gd name="T58" fmla="*/ 76 w 127"/>
                  <a:gd name="T59" fmla="*/ 8 h 135"/>
                  <a:gd name="T60" fmla="*/ 76 w 127"/>
                  <a:gd name="T61" fmla="*/ 1 h 135"/>
                  <a:gd name="T62" fmla="*/ 122 w 127"/>
                  <a:gd name="T63" fmla="*/ 1 h 135"/>
                  <a:gd name="T64" fmla="*/ 122 w 127"/>
                  <a:gd name="T65" fmla="*/ 8 h 135"/>
                  <a:gd name="T66" fmla="*/ 118 w 127"/>
                  <a:gd name="T67" fmla="*/ 8 h 135"/>
                  <a:gd name="T68" fmla="*/ 99 w 127"/>
                  <a:gd name="T69" fmla="*/ 18 h 135"/>
                  <a:gd name="T70" fmla="*/ 77 w 127"/>
                  <a:gd name="T71" fmla="*/ 41 h 135"/>
                  <a:gd name="T72" fmla="*/ 62 w 127"/>
                  <a:gd name="T73" fmla="*/ 57 h 135"/>
                  <a:gd name="T74" fmla="*/ 64 w 127"/>
                  <a:gd name="T75" fmla="*/ 61 h 135"/>
                  <a:gd name="T76" fmla="*/ 102 w 127"/>
                  <a:gd name="T77" fmla="*/ 113 h 135"/>
                  <a:gd name="T78" fmla="*/ 108 w 127"/>
                  <a:gd name="T79" fmla="*/ 120 h 135"/>
                  <a:gd name="T80" fmla="*/ 123 w 127"/>
                  <a:gd name="T81" fmla="*/ 127 h 135"/>
                  <a:gd name="T82" fmla="*/ 127 w 127"/>
                  <a:gd name="T83" fmla="*/ 128 h 135"/>
                  <a:gd name="T84" fmla="*/ 127 w 127"/>
                  <a:gd name="T85" fmla="*/ 135 h 135"/>
                  <a:gd name="T86" fmla="*/ 73 w 127"/>
                  <a:gd name="T87" fmla="*/ 135 h 135"/>
                  <a:gd name="T88" fmla="*/ 73 w 127"/>
                  <a:gd name="T89" fmla="*/ 128 h 135"/>
                  <a:gd name="T90" fmla="*/ 80 w 127"/>
                  <a:gd name="T91" fmla="*/ 127 h 135"/>
                  <a:gd name="T92" fmla="*/ 84 w 127"/>
                  <a:gd name="T93" fmla="*/ 120 h 135"/>
                  <a:gd name="T94" fmla="*/ 82 w 127"/>
                  <a:gd name="T95" fmla="*/ 115 h 135"/>
                  <a:gd name="T96" fmla="*/ 51 w 127"/>
                  <a:gd name="T97" fmla="*/ 72 h 135"/>
                  <a:gd name="T98" fmla="*/ 50 w 127"/>
                  <a:gd name="T99" fmla="*/ 7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7" h="135">
                    <a:moveTo>
                      <a:pt x="50" y="70"/>
                    </a:moveTo>
                    <a:cubicBezTo>
                      <a:pt x="44" y="76"/>
                      <a:pt x="39" y="81"/>
                      <a:pt x="34" y="87"/>
                    </a:cubicBezTo>
                    <a:cubicBezTo>
                      <a:pt x="33" y="88"/>
                      <a:pt x="33" y="89"/>
                      <a:pt x="33" y="90"/>
                    </a:cubicBezTo>
                    <a:cubicBezTo>
                      <a:pt x="33" y="99"/>
                      <a:pt x="33" y="107"/>
                      <a:pt x="33" y="116"/>
                    </a:cubicBezTo>
                    <a:cubicBezTo>
                      <a:pt x="33" y="117"/>
                      <a:pt x="33" y="118"/>
                      <a:pt x="34" y="120"/>
                    </a:cubicBezTo>
                    <a:cubicBezTo>
                      <a:pt x="35" y="125"/>
                      <a:pt x="36" y="126"/>
                      <a:pt x="41" y="127"/>
                    </a:cubicBezTo>
                    <a:cubicBezTo>
                      <a:pt x="44" y="127"/>
                      <a:pt x="46" y="128"/>
                      <a:pt x="49" y="128"/>
                    </a:cubicBezTo>
                    <a:cubicBezTo>
                      <a:pt x="49" y="130"/>
                      <a:pt x="49" y="133"/>
                      <a:pt x="49" y="135"/>
                    </a:cubicBezTo>
                    <a:cubicBezTo>
                      <a:pt x="33" y="135"/>
                      <a:pt x="17" y="135"/>
                      <a:pt x="0" y="135"/>
                    </a:cubicBezTo>
                    <a:cubicBezTo>
                      <a:pt x="0" y="133"/>
                      <a:pt x="0" y="131"/>
                      <a:pt x="0" y="128"/>
                    </a:cubicBezTo>
                    <a:cubicBezTo>
                      <a:pt x="2" y="128"/>
                      <a:pt x="5" y="128"/>
                      <a:pt x="7" y="128"/>
                    </a:cubicBezTo>
                    <a:cubicBezTo>
                      <a:pt x="14" y="127"/>
                      <a:pt x="16" y="125"/>
                      <a:pt x="16" y="118"/>
                    </a:cubicBezTo>
                    <a:cubicBezTo>
                      <a:pt x="16" y="115"/>
                      <a:pt x="16" y="113"/>
                      <a:pt x="16" y="111"/>
                    </a:cubicBezTo>
                    <a:cubicBezTo>
                      <a:pt x="16" y="82"/>
                      <a:pt x="16" y="53"/>
                      <a:pt x="16" y="24"/>
                    </a:cubicBezTo>
                    <a:cubicBezTo>
                      <a:pt x="16" y="21"/>
                      <a:pt x="16" y="18"/>
                      <a:pt x="16" y="16"/>
                    </a:cubicBezTo>
                    <a:cubicBezTo>
                      <a:pt x="15" y="11"/>
                      <a:pt x="13" y="9"/>
                      <a:pt x="8" y="9"/>
                    </a:cubicBezTo>
                    <a:cubicBezTo>
                      <a:pt x="5" y="8"/>
                      <a:pt x="3" y="8"/>
                      <a:pt x="0" y="8"/>
                    </a:cubicBezTo>
                    <a:cubicBezTo>
                      <a:pt x="0" y="5"/>
                      <a:pt x="0" y="3"/>
                      <a:pt x="0" y="1"/>
                    </a:cubicBezTo>
                    <a:cubicBezTo>
                      <a:pt x="4" y="0"/>
                      <a:pt x="40" y="0"/>
                      <a:pt x="49" y="1"/>
                    </a:cubicBezTo>
                    <a:cubicBezTo>
                      <a:pt x="49" y="3"/>
                      <a:pt x="50" y="5"/>
                      <a:pt x="50" y="8"/>
                    </a:cubicBezTo>
                    <a:cubicBezTo>
                      <a:pt x="47" y="8"/>
                      <a:pt x="44" y="8"/>
                      <a:pt x="41" y="9"/>
                    </a:cubicBezTo>
                    <a:cubicBezTo>
                      <a:pt x="37" y="9"/>
                      <a:pt x="34" y="11"/>
                      <a:pt x="34" y="16"/>
                    </a:cubicBezTo>
                    <a:cubicBezTo>
                      <a:pt x="33" y="18"/>
                      <a:pt x="33" y="20"/>
                      <a:pt x="33" y="23"/>
                    </a:cubicBezTo>
                    <a:cubicBezTo>
                      <a:pt x="33" y="39"/>
                      <a:pt x="33" y="54"/>
                      <a:pt x="33" y="70"/>
                    </a:cubicBezTo>
                    <a:cubicBezTo>
                      <a:pt x="33" y="71"/>
                      <a:pt x="33" y="72"/>
                      <a:pt x="33" y="73"/>
                    </a:cubicBezTo>
                    <a:cubicBezTo>
                      <a:pt x="35" y="72"/>
                      <a:pt x="36" y="72"/>
                      <a:pt x="36" y="71"/>
                    </a:cubicBezTo>
                    <a:cubicBezTo>
                      <a:pt x="52" y="54"/>
                      <a:pt x="67" y="37"/>
                      <a:pt x="83" y="19"/>
                    </a:cubicBezTo>
                    <a:cubicBezTo>
                      <a:pt x="84" y="18"/>
                      <a:pt x="85" y="16"/>
                      <a:pt x="86" y="14"/>
                    </a:cubicBezTo>
                    <a:cubicBezTo>
                      <a:pt x="88" y="12"/>
                      <a:pt x="87" y="10"/>
                      <a:pt x="84" y="9"/>
                    </a:cubicBezTo>
                    <a:cubicBezTo>
                      <a:pt x="81" y="8"/>
                      <a:pt x="79" y="8"/>
                      <a:pt x="76" y="8"/>
                    </a:cubicBezTo>
                    <a:cubicBezTo>
                      <a:pt x="76" y="5"/>
                      <a:pt x="76" y="3"/>
                      <a:pt x="76" y="1"/>
                    </a:cubicBezTo>
                    <a:cubicBezTo>
                      <a:pt x="79" y="0"/>
                      <a:pt x="114" y="0"/>
                      <a:pt x="122" y="1"/>
                    </a:cubicBezTo>
                    <a:cubicBezTo>
                      <a:pt x="122" y="3"/>
                      <a:pt x="122" y="5"/>
                      <a:pt x="122" y="8"/>
                    </a:cubicBezTo>
                    <a:cubicBezTo>
                      <a:pt x="121" y="8"/>
                      <a:pt x="120" y="8"/>
                      <a:pt x="118" y="8"/>
                    </a:cubicBezTo>
                    <a:cubicBezTo>
                      <a:pt x="111" y="9"/>
                      <a:pt x="104" y="12"/>
                      <a:pt x="99" y="18"/>
                    </a:cubicBezTo>
                    <a:cubicBezTo>
                      <a:pt x="92" y="25"/>
                      <a:pt x="85" y="33"/>
                      <a:pt x="77" y="41"/>
                    </a:cubicBezTo>
                    <a:cubicBezTo>
                      <a:pt x="72" y="46"/>
                      <a:pt x="67" y="52"/>
                      <a:pt x="62" y="57"/>
                    </a:cubicBezTo>
                    <a:cubicBezTo>
                      <a:pt x="63" y="58"/>
                      <a:pt x="64" y="59"/>
                      <a:pt x="64" y="61"/>
                    </a:cubicBezTo>
                    <a:cubicBezTo>
                      <a:pt x="77" y="78"/>
                      <a:pt x="90" y="95"/>
                      <a:pt x="102" y="113"/>
                    </a:cubicBezTo>
                    <a:cubicBezTo>
                      <a:pt x="104" y="115"/>
                      <a:pt x="106" y="118"/>
                      <a:pt x="108" y="120"/>
                    </a:cubicBezTo>
                    <a:cubicBezTo>
                      <a:pt x="112" y="124"/>
                      <a:pt x="117" y="127"/>
                      <a:pt x="123" y="127"/>
                    </a:cubicBezTo>
                    <a:cubicBezTo>
                      <a:pt x="124" y="128"/>
                      <a:pt x="125" y="128"/>
                      <a:pt x="127" y="128"/>
                    </a:cubicBezTo>
                    <a:cubicBezTo>
                      <a:pt x="127" y="130"/>
                      <a:pt x="127" y="133"/>
                      <a:pt x="127" y="135"/>
                    </a:cubicBezTo>
                    <a:cubicBezTo>
                      <a:pt x="109" y="135"/>
                      <a:pt x="91" y="135"/>
                      <a:pt x="73" y="135"/>
                    </a:cubicBezTo>
                    <a:cubicBezTo>
                      <a:pt x="73" y="133"/>
                      <a:pt x="73" y="131"/>
                      <a:pt x="73" y="128"/>
                    </a:cubicBezTo>
                    <a:cubicBezTo>
                      <a:pt x="75" y="128"/>
                      <a:pt x="78" y="128"/>
                      <a:pt x="80" y="127"/>
                    </a:cubicBezTo>
                    <a:cubicBezTo>
                      <a:pt x="85" y="127"/>
                      <a:pt x="86" y="125"/>
                      <a:pt x="84" y="120"/>
                    </a:cubicBezTo>
                    <a:cubicBezTo>
                      <a:pt x="84" y="118"/>
                      <a:pt x="83" y="117"/>
                      <a:pt x="82" y="115"/>
                    </a:cubicBezTo>
                    <a:cubicBezTo>
                      <a:pt x="72" y="101"/>
                      <a:pt x="61" y="86"/>
                      <a:pt x="51" y="72"/>
                    </a:cubicBezTo>
                    <a:cubicBezTo>
                      <a:pt x="51" y="71"/>
                      <a:pt x="50" y="71"/>
                      <a:pt x="50" y="7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2" name="Freeform 19">
                <a:extLst>
                  <a:ext uri="{FF2B5EF4-FFF2-40B4-BE49-F238E27FC236}">
                    <a16:creationId xmlns:a16="http://schemas.microsoft.com/office/drawing/2014/main" id="{F0E374B4-1D8A-4254-9BF8-9478B61B7867}"/>
                  </a:ext>
                </a:extLst>
              </p:cNvPr>
              <p:cNvSpPr>
                <a:spLocks/>
              </p:cNvSpPr>
              <p:nvPr/>
            </p:nvSpPr>
            <p:spPr bwMode="auto">
              <a:xfrm>
                <a:off x="7278607" y="3887973"/>
                <a:ext cx="358826" cy="384457"/>
              </a:xfrm>
              <a:custGeom>
                <a:avLst/>
                <a:gdLst>
                  <a:gd name="T0" fmla="*/ 28 w 126"/>
                  <a:gd name="T1" fmla="*/ 16 h 135"/>
                  <a:gd name="T2" fmla="*/ 28 w 126"/>
                  <a:gd name="T3" fmla="*/ 20 h 135"/>
                  <a:gd name="T4" fmla="*/ 28 w 126"/>
                  <a:gd name="T5" fmla="*/ 109 h 135"/>
                  <a:gd name="T6" fmla="*/ 28 w 126"/>
                  <a:gd name="T7" fmla="*/ 119 h 135"/>
                  <a:gd name="T8" fmla="*/ 37 w 126"/>
                  <a:gd name="T9" fmla="*/ 127 h 135"/>
                  <a:gd name="T10" fmla="*/ 44 w 126"/>
                  <a:gd name="T11" fmla="*/ 128 h 135"/>
                  <a:gd name="T12" fmla="*/ 44 w 126"/>
                  <a:gd name="T13" fmla="*/ 135 h 135"/>
                  <a:gd name="T14" fmla="*/ 0 w 126"/>
                  <a:gd name="T15" fmla="*/ 135 h 135"/>
                  <a:gd name="T16" fmla="*/ 0 w 126"/>
                  <a:gd name="T17" fmla="*/ 128 h 135"/>
                  <a:gd name="T18" fmla="*/ 8 w 126"/>
                  <a:gd name="T19" fmla="*/ 127 h 135"/>
                  <a:gd name="T20" fmla="*/ 16 w 126"/>
                  <a:gd name="T21" fmla="*/ 120 h 135"/>
                  <a:gd name="T22" fmla="*/ 16 w 126"/>
                  <a:gd name="T23" fmla="*/ 113 h 135"/>
                  <a:gd name="T24" fmla="*/ 16 w 126"/>
                  <a:gd name="T25" fmla="*/ 19 h 135"/>
                  <a:gd name="T26" fmla="*/ 16 w 126"/>
                  <a:gd name="T27" fmla="*/ 15 h 135"/>
                  <a:gd name="T28" fmla="*/ 9 w 126"/>
                  <a:gd name="T29" fmla="*/ 9 h 135"/>
                  <a:gd name="T30" fmla="*/ 5 w 126"/>
                  <a:gd name="T31" fmla="*/ 8 h 135"/>
                  <a:gd name="T32" fmla="*/ 1 w 126"/>
                  <a:gd name="T33" fmla="*/ 8 h 135"/>
                  <a:gd name="T34" fmla="*/ 1 w 126"/>
                  <a:gd name="T35" fmla="*/ 1 h 135"/>
                  <a:gd name="T36" fmla="*/ 40 w 126"/>
                  <a:gd name="T37" fmla="*/ 1 h 135"/>
                  <a:gd name="T38" fmla="*/ 98 w 126"/>
                  <a:gd name="T39" fmla="*/ 100 h 135"/>
                  <a:gd name="T40" fmla="*/ 99 w 126"/>
                  <a:gd name="T41" fmla="*/ 100 h 135"/>
                  <a:gd name="T42" fmla="*/ 99 w 126"/>
                  <a:gd name="T43" fmla="*/ 96 h 135"/>
                  <a:gd name="T44" fmla="*/ 99 w 126"/>
                  <a:gd name="T45" fmla="*/ 24 h 135"/>
                  <a:gd name="T46" fmla="*/ 98 w 126"/>
                  <a:gd name="T47" fmla="*/ 16 h 135"/>
                  <a:gd name="T48" fmla="*/ 90 w 126"/>
                  <a:gd name="T49" fmla="*/ 9 h 135"/>
                  <a:gd name="T50" fmla="*/ 83 w 126"/>
                  <a:gd name="T51" fmla="*/ 8 h 135"/>
                  <a:gd name="T52" fmla="*/ 83 w 126"/>
                  <a:gd name="T53" fmla="*/ 1 h 135"/>
                  <a:gd name="T54" fmla="*/ 126 w 126"/>
                  <a:gd name="T55" fmla="*/ 1 h 135"/>
                  <a:gd name="T56" fmla="*/ 126 w 126"/>
                  <a:gd name="T57" fmla="*/ 8 h 135"/>
                  <a:gd name="T58" fmla="*/ 119 w 126"/>
                  <a:gd name="T59" fmla="*/ 9 h 135"/>
                  <a:gd name="T60" fmla="*/ 111 w 126"/>
                  <a:gd name="T61" fmla="*/ 16 h 135"/>
                  <a:gd name="T62" fmla="*/ 110 w 126"/>
                  <a:gd name="T63" fmla="*/ 27 h 135"/>
                  <a:gd name="T64" fmla="*/ 110 w 126"/>
                  <a:gd name="T65" fmla="*/ 129 h 135"/>
                  <a:gd name="T66" fmla="*/ 110 w 126"/>
                  <a:gd name="T67" fmla="*/ 135 h 135"/>
                  <a:gd name="T68" fmla="*/ 99 w 126"/>
                  <a:gd name="T69" fmla="*/ 135 h 135"/>
                  <a:gd name="T70" fmla="*/ 29 w 126"/>
                  <a:gd name="T71" fmla="*/ 15 h 135"/>
                  <a:gd name="T72" fmla="*/ 28 w 126"/>
                  <a:gd name="T73" fmla="*/ 1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6" h="135">
                    <a:moveTo>
                      <a:pt x="28" y="16"/>
                    </a:moveTo>
                    <a:cubicBezTo>
                      <a:pt x="28" y="17"/>
                      <a:pt x="28" y="19"/>
                      <a:pt x="28" y="20"/>
                    </a:cubicBezTo>
                    <a:cubicBezTo>
                      <a:pt x="28" y="50"/>
                      <a:pt x="28" y="79"/>
                      <a:pt x="28" y="109"/>
                    </a:cubicBezTo>
                    <a:cubicBezTo>
                      <a:pt x="28" y="112"/>
                      <a:pt x="28" y="115"/>
                      <a:pt x="28" y="119"/>
                    </a:cubicBezTo>
                    <a:cubicBezTo>
                      <a:pt x="29" y="124"/>
                      <a:pt x="31" y="126"/>
                      <a:pt x="37" y="127"/>
                    </a:cubicBezTo>
                    <a:cubicBezTo>
                      <a:pt x="39" y="127"/>
                      <a:pt x="41" y="128"/>
                      <a:pt x="44" y="128"/>
                    </a:cubicBezTo>
                    <a:cubicBezTo>
                      <a:pt x="44" y="130"/>
                      <a:pt x="44" y="133"/>
                      <a:pt x="44" y="135"/>
                    </a:cubicBezTo>
                    <a:cubicBezTo>
                      <a:pt x="29" y="135"/>
                      <a:pt x="15" y="135"/>
                      <a:pt x="0" y="135"/>
                    </a:cubicBezTo>
                    <a:cubicBezTo>
                      <a:pt x="0" y="133"/>
                      <a:pt x="0" y="131"/>
                      <a:pt x="0" y="128"/>
                    </a:cubicBezTo>
                    <a:cubicBezTo>
                      <a:pt x="3" y="128"/>
                      <a:pt x="5" y="127"/>
                      <a:pt x="8" y="127"/>
                    </a:cubicBezTo>
                    <a:cubicBezTo>
                      <a:pt x="12" y="127"/>
                      <a:pt x="15" y="124"/>
                      <a:pt x="16" y="120"/>
                    </a:cubicBezTo>
                    <a:cubicBezTo>
                      <a:pt x="16" y="118"/>
                      <a:pt x="16" y="115"/>
                      <a:pt x="16" y="113"/>
                    </a:cubicBezTo>
                    <a:cubicBezTo>
                      <a:pt x="16" y="82"/>
                      <a:pt x="16" y="50"/>
                      <a:pt x="16" y="19"/>
                    </a:cubicBezTo>
                    <a:cubicBezTo>
                      <a:pt x="16" y="18"/>
                      <a:pt x="16" y="17"/>
                      <a:pt x="16" y="15"/>
                    </a:cubicBezTo>
                    <a:cubicBezTo>
                      <a:pt x="16" y="11"/>
                      <a:pt x="14" y="9"/>
                      <a:pt x="9" y="9"/>
                    </a:cubicBezTo>
                    <a:cubicBezTo>
                      <a:pt x="8" y="8"/>
                      <a:pt x="7" y="8"/>
                      <a:pt x="5" y="8"/>
                    </a:cubicBezTo>
                    <a:cubicBezTo>
                      <a:pt x="4" y="8"/>
                      <a:pt x="2" y="8"/>
                      <a:pt x="1" y="8"/>
                    </a:cubicBezTo>
                    <a:cubicBezTo>
                      <a:pt x="1" y="5"/>
                      <a:pt x="1" y="3"/>
                      <a:pt x="1" y="1"/>
                    </a:cubicBezTo>
                    <a:cubicBezTo>
                      <a:pt x="14" y="1"/>
                      <a:pt x="27" y="1"/>
                      <a:pt x="40" y="1"/>
                    </a:cubicBezTo>
                    <a:cubicBezTo>
                      <a:pt x="59" y="34"/>
                      <a:pt x="79" y="67"/>
                      <a:pt x="98" y="100"/>
                    </a:cubicBezTo>
                    <a:cubicBezTo>
                      <a:pt x="98" y="100"/>
                      <a:pt x="99" y="100"/>
                      <a:pt x="99" y="100"/>
                    </a:cubicBezTo>
                    <a:cubicBezTo>
                      <a:pt x="99" y="99"/>
                      <a:pt x="99" y="97"/>
                      <a:pt x="99" y="96"/>
                    </a:cubicBezTo>
                    <a:cubicBezTo>
                      <a:pt x="99" y="72"/>
                      <a:pt x="99" y="48"/>
                      <a:pt x="99" y="24"/>
                    </a:cubicBezTo>
                    <a:cubicBezTo>
                      <a:pt x="99" y="21"/>
                      <a:pt x="99" y="19"/>
                      <a:pt x="98" y="16"/>
                    </a:cubicBezTo>
                    <a:cubicBezTo>
                      <a:pt x="97" y="12"/>
                      <a:pt x="94" y="9"/>
                      <a:pt x="90" y="9"/>
                    </a:cubicBezTo>
                    <a:cubicBezTo>
                      <a:pt x="88" y="8"/>
                      <a:pt x="86" y="8"/>
                      <a:pt x="83" y="8"/>
                    </a:cubicBezTo>
                    <a:cubicBezTo>
                      <a:pt x="83" y="5"/>
                      <a:pt x="83" y="3"/>
                      <a:pt x="83" y="1"/>
                    </a:cubicBezTo>
                    <a:cubicBezTo>
                      <a:pt x="87" y="0"/>
                      <a:pt x="115" y="0"/>
                      <a:pt x="126" y="1"/>
                    </a:cubicBezTo>
                    <a:cubicBezTo>
                      <a:pt x="126" y="3"/>
                      <a:pt x="126" y="5"/>
                      <a:pt x="126" y="8"/>
                    </a:cubicBezTo>
                    <a:cubicBezTo>
                      <a:pt x="124" y="8"/>
                      <a:pt x="122" y="8"/>
                      <a:pt x="119" y="9"/>
                    </a:cubicBezTo>
                    <a:cubicBezTo>
                      <a:pt x="115" y="9"/>
                      <a:pt x="112" y="12"/>
                      <a:pt x="111" y="16"/>
                    </a:cubicBezTo>
                    <a:cubicBezTo>
                      <a:pt x="111" y="20"/>
                      <a:pt x="110" y="23"/>
                      <a:pt x="110" y="27"/>
                    </a:cubicBezTo>
                    <a:cubicBezTo>
                      <a:pt x="110" y="61"/>
                      <a:pt x="110" y="95"/>
                      <a:pt x="110" y="129"/>
                    </a:cubicBezTo>
                    <a:cubicBezTo>
                      <a:pt x="110" y="131"/>
                      <a:pt x="110" y="133"/>
                      <a:pt x="110" y="135"/>
                    </a:cubicBezTo>
                    <a:cubicBezTo>
                      <a:pt x="106" y="135"/>
                      <a:pt x="103" y="135"/>
                      <a:pt x="99" y="135"/>
                    </a:cubicBezTo>
                    <a:cubicBezTo>
                      <a:pt x="76" y="95"/>
                      <a:pt x="52" y="55"/>
                      <a:pt x="29" y="15"/>
                    </a:cubicBezTo>
                    <a:cubicBezTo>
                      <a:pt x="28" y="15"/>
                      <a:pt x="28" y="15"/>
                      <a:pt x="28" y="16"/>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3" name="Freeform 20">
                <a:extLst>
                  <a:ext uri="{FF2B5EF4-FFF2-40B4-BE49-F238E27FC236}">
                    <a16:creationId xmlns:a16="http://schemas.microsoft.com/office/drawing/2014/main" id="{AFBC22B1-E0E5-491D-8D3A-0CADD301B3F1}"/>
                  </a:ext>
                </a:extLst>
              </p:cNvPr>
              <p:cNvSpPr>
                <a:spLocks/>
              </p:cNvSpPr>
              <p:nvPr/>
            </p:nvSpPr>
            <p:spPr bwMode="auto">
              <a:xfrm>
                <a:off x="8233341" y="3887973"/>
                <a:ext cx="352419" cy="384457"/>
              </a:xfrm>
              <a:custGeom>
                <a:avLst/>
                <a:gdLst>
                  <a:gd name="T0" fmla="*/ 0 w 124"/>
                  <a:gd name="T1" fmla="*/ 8 h 135"/>
                  <a:gd name="T2" fmla="*/ 0 w 124"/>
                  <a:gd name="T3" fmla="*/ 1 h 135"/>
                  <a:gd name="T4" fmla="*/ 105 w 124"/>
                  <a:gd name="T5" fmla="*/ 1 h 135"/>
                  <a:gd name="T6" fmla="*/ 117 w 124"/>
                  <a:gd name="T7" fmla="*/ 35 h 135"/>
                  <a:gd name="T8" fmla="*/ 110 w 124"/>
                  <a:gd name="T9" fmla="*/ 39 h 135"/>
                  <a:gd name="T10" fmla="*/ 107 w 124"/>
                  <a:gd name="T11" fmla="*/ 33 h 135"/>
                  <a:gd name="T12" fmla="*/ 78 w 124"/>
                  <a:gd name="T13" fmla="*/ 11 h 135"/>
                  <a:gd name="T14" fmla="*/ 34 w 124"/>
                  <a:gd name="T15" fmla="*/ 11 h 135"/>
                  <a:gd name="T16" fmla="*/ 34 w 124"/>
                  <a:gd name="T17" fmla="*/ 61 h 135"/>
                  <a:gd name="T18" fmla="*/ 55 w 124"/>
                  <a:gd name="T19" fmla="*/ 60 h 135"/>
                  <a:gd name="T20" fmla="*/ 69 w 124"/>
                  <a:gd name="T21" fmla="*/ 45 h 135"/>
                  <a:gd name="T22" fmla="*/ 70 w 124"/>
                  <a:gd name="T23" fmla="*/ 36 h 135"/>
                  <a:gd name="T24" fmla="*/ 78 w 124"/>
                  <a:gd name="T25" fmla="*/ 36 h 135"/>
                  <a:gd name="T26" fmla="*/ 78 w 124"/>
                  <a:gd name="T27" fmla="*/ 95 h 135"/>
                  <a:gd name="T28" fmla="*/ 74 w 124"/>
                  <a:gd name="T29" fmla="*/ 95 h 135"/>
                  <a:gd name="T30" fmla="*/ 70 w 124"/>
                  <a:gd name="T31" fmla="*/ 95 h 135"/>
                  <a:gd name="T32" fmla="*/ 70 w 124"/>
                  <a:gd name="T33" fmla="*/ 88 h 135"/>
                  <a:gd name="T34" fmla="*/ 68 w 124"/>
                  <a:gd name="T35" fmla="*/ 81 h 135"/>
                  <a:gd name="T36" fmla="*/ 58 w 124"/>
                  <a:gd name="T37" fmla="*/ 71 h 135"/>
                  <a:gd name="T38" fmla="*/ 34 w 124"/>
                  <a:gd name="T39" fmla="*/ 70 h 135"/>
                  <a:gd name="T40" fmla="*/ 33 w 124"/>
                  <a:gd name="T41" fmla="*/ 74 h 135"/>
                  <a:gd name="T42" fmla="*/ 33 w 124"/>
                  <a:gd name="T43" fmla="*/ 115 h 135"/>
                  <a:gd name="T44" fmla="*/ 43 w 124"/>
                  <a:gd name="T45" fmla="*/ 125 h 135"/>
                  <a:gd name="T46" fmla="*/ 69 w 124"/>
                  <a:gd name="T47" fmla="*/ 125 h 135"/>
                  <a:gd name="T48" fmla="*/ 112 w 124"/>
                  <a:gd name="T49" fmla="*/ 97 h 135"/>
                  <a:gd name="T50" fmla="*/ 115 w 124"/>
                  <a:gd name="T51" fmla="*/ 90 h 135"/>
                  <a:gd name="T52" fmla="*/ 124 w 124"/>
                  <a:gd name="T53" fmla="*/ 93 h 135"/>
                  <a:gd name="T54" fmla="*/ 109 w 124"/>
                  <a:gd name="T55" fmla="*/ 135 h 135"/>
                  <a:gd name="T56" fmla="*/ 0 w 124"/>
                  <a:gd name="T57" fmla="*/ 135 h 135"/>
                  <a:gd name="T58" fmla="*/ 0 w 124"/>
                  <a:gd name="T59" fmla="*/ 128 h 135"/>
                  <a:gd name="T60" fmla="*/ 8 w 124"/>
                  <a:gd name="T61" fmla="*/ 127 h 135"/>
                  <a:gd name="T62" fmla="*/ 15 w 124"/>
                  <a:gd name="T63" fmla="*/ 120 h 135"/>
                  <a:gd name="T64" fmla="*/ 16 w 124"/>
                  <a:gd name="T65" fmla="*/ 113 h 135"/>
                  <a:gd name="T66" fmla="*/ 16 w 124"/>
                  <a:gd name="T67" fmla="*/ 21 h 135"/>
                  <a:gd name="T68" fmla="*/ 16 w 124"/>
                  <a:gd name="T69" fmla="*/ 16 h 135"/>
                  <a:gd name="T70" fmla="*/ 8 w 124"/>
                  <a:gd name="T71" fmla="*/ 9 h 135"/>
                  <a:gd name="T72" fmla="*/ 4 w 124"/>
                  <a:gd name="T73" fmla="*/ 8 h 135"/>
                  <a:gd name="T74" fmla="*/ 0 w 124"/>
                  <a:gd name="T75" fmla="*/ 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4" h="135">
                    <a:moveTo>
                      <a:pt x="0" y="8"/>
                    </a:moveTo>
                    <a:cubicBezTo>
                      <a:pt x="0" y="5"/>
                      <a:pt x="0" y="3"/>
                      <a:pt x="0" y="1"/>
                    </a:cubicBezTo>
                    <a:cubicBezTo>
                      <a:pt x="3" y="0"/>
                      <a:pt x="98" y="0"/>
                      <a:pt x="105" y="1"/>
                    </a:cubicBezTo>
                    <a:cubicBezTo>
                      <a:pt x="109" y="12"/>
                      <a:pt x="113" y="24"/>
                      <a:pt x="117" y="35"/>
                    </a:cubicBezTo>
                    <a:cubicBezTo>
                      <a:pt x="115" y="37"/>
                      <a:pt x="112" y="38"/>
                      <a:pt x="110" y="39"/>
                    </a:cubicBezTo>
                    <a:cubicBezTo>
                      <a:pt x="109" y="36"/>
                      <a:pt x="108" y="35"/>
                      <a:pt x="107" y="33"/>
                    </a:cubicBezTo>
                    <a:cubicBezTo>
                      <a:pt x="101" y="20"/>
                      <a:pt x="92" y="13"/>
                      <a:pt x="78" y="11"/>
                    </a:cubicBezTo>
                    <a:cubicBezTo>
                      <a:pt x="63" y="10"/>
                      <a:pt x="48" y="11"/>
                      <a:pt x="34" y="11"/>
                    </a:cubicBezTo>
                    <a:cubicBezTo>
                      <a:pt x="33" y="15"/>
                      <a:pt x="33" y="55"/>
                      <a:pt x="34" y="61"/>
                    </a:cubicBezTo>
                    <a:cubicBezTo>
                      <a:pt x="41" y="61"/>
                      <a:pt x="48" y="61"/>
                      <a:pt x="55" y="60"/>
                    </a:cubicBezTo>
                    <a:cubicBezTo>
                      <a:pt x="64" y="59"/>
                      <a:pt x="68" y="54"/>
                      <a:pt x="69" y="45"/>
                    </a:cubicBezTo>
                    <a:cubicBezTo>
                      <a:pt x="70" y="42"/>
                      <a:pt x="70" y="39"/>
                      <a:pt x="70" y="36"/>
                    </a:cubicBezTo>
                    <a:cubicBezTo>
                      <a:pt x="73" y="36"/>
                      <a:pt x="75" y="36"/>
                      <a:pt x="78" y="36"/>
                    </a:cubicBezTo>
                    <a:cubicBezTo>
                      <a:pt x="78" y="56"/>
                      <a:pt x="78" y="75"/>
                      <a:pt x="78" y="95"/>
                    </a:cubicBezTo>
                    <a:cubicBezTo>
                      <a:pt x="77" y="95"/>
                      <a:pt x="76" y="95"/>
                      <a:pt x="74" y="95"/>
                    </a:cubicBezTo>
                    <a:cubicBezTo>
                      <a:pt x="73" y="95"/>
                      <a:pt x="72" y="95"/>
                      <a:pt x="70" y="95"/>
                    </a:cubicBezTo>
                    <a:cubicBezTo>
                      <a:pt x="70" y="93"/>
                      <a:pt x="70" y="90"/>
                      <a:pt x="70" y="88"/>
                    </a:cubicBezTo>
                    <a:cubicBezTo>
                      <a:pt x="69" y="86"/>
                      <a:pt x="69" y="83"/>
                      <a:pt x="68" y="81"/>
                    </a:cubicBezTo>
                    <a:cubicBezTo>
                      <a:pt x="67" y="75"/>
                      <a:pt x="64" y="72"/>
                      <a:pt x="58" y="71"/>
                    </a:cubicBezTo>
                    <a:cubicBezTo>
                      <a:pt x="50" y="69"/>
                      <a:pt x="42" y="70"/>
                      <a:pt x="34" y="70"/>
                    </a:cubicBezTo>
                    <a:cubicBezTo>
                      <a:pt x="33" y="72"/>
                      <a:pt x="33" y="73"/>
                      <a:pt x="33" y="74"/>
                    </a:cubicBezTo>
                    <a:cubicBezTo>
                      <a:pt x="33" y="88"/>
                      <a:pt x="33" y="102"/>
                      <a:pt x="33" y="115"/>
                    </a:cubicBezTo>
                    <a:cubicBezTo>
                      <a:pt x="33" y="124"/>
                      <a:pt x="34" y="125"/>
                      <a:pt x="43" y="125"/>
                    </a:cubicBezTo>
                    <a:cubicBezTo>
                      <a:pt x="52" y="125"/>
                      <a:pt x="60" y="125"/>
                      <a:pt x="69" y="125"/>
                    </a:cubicBezTo>
                    <a:cubicBezTo>
                      <a:pt x="89" y="125"/>
                      <a:pt x="104" y="115"/>
                      <a:pt x="112" y="97"/>
                    </a:cubicBezTo>
                    <a:cubicBezTo>
                      <a:pt x="113" y="95"/>
                      <a:pt x="114" y="93"/>
                      <a:pt x="115" y="90"/>
                    </a:cubicBezTo>
                    <a:cubicBezTo>
                      <a:pt x="118" y="91"/>
                      <a:pt x="121" y="92"/>
                      <a:pt x="124" y="93"/>
                    </a:cubicBezTo>
                    <a:cubicBezTo>
                      <a:pt x="119" y="108"/>
                      <a:pt x="114" y="121"/>
                      <a:pt x="109" y="135"/>
                    </a:cubicBezTo>
                    <a:cubicBezTo>
                      <a:pt x="73" y="135"/>
                      <a:pt x="37" y="135"/>
                      <a:pt x="0" y="135"/>
                    </a:cubicBezTo>
                    <a:cubicBezTo>
                      <a:pt x="0" y="133"/>
                      <a:pt x="0" y="131"/>
                      <a:pt x="0" y="128"/>
                    </a:cubicBezTo>
                    <a:cubicBezTo>
                      <a:pt x="3" y="128"/>
                      <a:pt x="6" y="128"/>
                      <a:pt x="8" y="127"/>
                    </a:cubicBezTo>
                    <a:cubicBezTo>
                      <a:pt x="13" y="126"/>
                      <a:pt x="15" y="125"/>
                      <a:pt x="15" y="120"/>
                    </a:cubicBezTo>
                    <a:cubicBezTo>
                      <a:pt x="16" y="118"/>
                      <a:pt x="16" y="115"/>
                      <a:pt x="16" y="113"/>
                    </a:cubicBezTo>
                    <a:cubicBezTo>
                      <a:pt x="16" y="82"/>
                      <a:pt x="16" y="52"/>
                      <a:pt x="16" y="21"/>
                    </a:cubicBezTo>
                    <a:cubicBezTo>
                      <a:pt x="16" y="20"/>
                      <a:pt x="16" y="18"/>
                      <a:pt x="16" y="16"/>
                    </a:cubicBezTo>
                    <a:cubicBezTo>
                      <a:pt x="15" y="11"/>
                      <a:pt x="13" y="9"/>
                      <a:pt x="8" y="9"/>
                    </a:cubicBezTo>
                    <a:cubicBezTo>
                      <a:pt x="7" y="9"/>
                      <a:pt x="6" y="8"/>
                      <a:pt x="4" y="8"/>
                    </a:cubicBezTo>
                    <a:cubicBezTo>
                      <a:pt x="3" y="8"/>
                      <a:pt x="2" y="8"/>
                      <a:pt x="0" y="8"/>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4" name="Freeform 21">
                <a:extLst>
                  <a:ext uri="{FF2B5EF4-FFF2-40B4-BE49-F238E27FC236}">
                    <a16:creationId xmlns:a16="http://schemas.microsoft.com/office/drawing/2014/main" id="{52A94EBF-BEA5-40C1-BA72-F097DF0149EB}"/>
                  </a:ext>
                </a:extLst>
              </p:cNvPr>
              <p:cNvSpPr>
                <a:spLocks/>
              </p:cNvSpPr>
              <p:nvPr/>
            </p:nvSpPr>
            <p:spPr bwMode="auto">
              <a:xfrm>
                <a:off x="4949441" y="3891177"/>
                <a:ext cx="352419" cy="381253"/>
              </a:xfrm>
              <a:custGeom>
                <a:avLst/>
                <a:gdLst>
                  <a:gd name="T0" fmla="*/ 33 w 123"/>
                  <a:gd name="T1" fmla="*/ 60 h 134"/>
                  <a:gd name="T2" fmla="*/ 55 w 123"/>
                  <a:gd name="T3" fmla="*/ 59 h 134"/>
                  <a:gd name="T4" fmla="*/ 68 w 123"/>
                  <a:gd name="T5" fmla="*/ 45 h 134"/>
                  <a:gd name="T6" fmla="*/ 70 w 123"/>
                  <a:gd name="T7" fmla="*/ 35 h 134"/>
                  <a:gd name="T8" fmla="*/ 77 w 123"/>
                  <a:gd name="T9" fmla="*/ 35 h 134"/>
                  <a:gd name="T10" fmla="*/ 77 w 123"/>
                  <a:gd name="T11" fmla="*/ 94 h 134"/>
                  <a:gd name="T12" fmla="*/ 75 w 123"/>
                  <a:gd name="T13" fmla="*/ 94 h 134"/>
                  <a:gd name="T14" fmla="*/ 70 w 123"/>
                  <a:gd name="T15" fmla="*/ 94 h 134"/>
                  <a:gd name="T16" fmla="*/ 69 w 123"/>
                  <a:gd name="T17" fmla="*/ 83 h 134"/>
                  <a:gd name="T18" fmla="*/ 54 w 123"/>
                  <a:gd name="T19" fmla="*/ 69 h 134"/>
                  <a:gd name="T20" fmla="*/ 33 w 123"/>
                  <a:gd name="T21" fmla="*/ 69 h 134"/>
                  <a:gd name="T22" fmla="*/ 33 w 123"/>
                  <a:gd name="T23" fmla="*/ 73 h 134"/>
                  <a:gd name="T24" fmla="*/ 33 w 123"/>
                  <a:gd name="T25" fmla="*/ 114 h 134"/>
                  <a:gd name="T26" fmla="*/ 43 w 123"/>
                  <a:gd name="T27" fmla="*/ 124 h 134"/>
                  <a:gd name="T28" fmla="*/ 68 w 123"/>
                  <a:gd name="T29" fmla="*/ 124 h 134"/>
                  <a:gd name="T30" fmla="*/ 112 w 123"/>
                  <a:gd name="T31" fmla="*/ 96 h 134"/>
                  <a:gd name="T32" fmla="*/ 115 w 123"/>
                  <a:gd name="T33" fmla="*/ 90 h 134"/>
                  <a:gd name="T34" fmla="*/ 115 w 123"/>
                  <a:gd name="T35" fmla="*/ 90 h 134"/>
                  <a:gd name="T36" fmla="*/ 123 w 123"/>
                  <a:gd name="T37" fmla="*/ 92 h 134"/>
                  <a:gd name="T38" fmla="*/ 109 w 123"/>
                  <a:gd name="T39" fmla="*/ 134 h 134"/>
                  <a:gd name="T40" fmla="*/ 0 w 123"/>
                  <a:gd name="T41" fmla="*/ 134 h 134"/>
                  <a:gd name="T42" fmla="*/ 0 w 123"/>
                  <a:gd name="T43" fmla="*/ 127 h 134"/>
                  <a:gd name="T44" fmla="*/ 8 w 123"/>
                  <a:gd name="T45" fmla="*/ 126 h 134"/>
                  <a:gd name="T46" fmla="*/ 15 w 123"/>
                  <a:gd name="T47" fmla="*/ 120 h 134"/>
                  <a:gd name="T48" fmla="*/ 16 w 123"/>
                  <a:gd name="T49" fmla="*/ 113 h 134"/>
                  <a:gd name="T50" fmla="*/ 16 w 123"/>
                  <a:gd name="T51" fmla="*/ 20 h 134"/>
                  <a:gd name="T52" fmla="*/ 5 w 123"/>
                  <a:gd name="T53" fmla="*/ 7 h 134"/>
                  <a:gd name="T54" fmla="*/ 0 w 123"/>
                  <a:gd name="T55" fmla="*/ 7 h 134"/>
                  <a:gd name="T56" fmla="*/ 0 w 123"/>
                  <a:gd name="T57" fmla="*/ 0 h 134"/>
                  <a:gd name="T58" fmla="*/ 105 w 123"/>
                  <a:gd name="T59" fmla="*/ 0 h 134"/>
                  <a:gd name="T60" fmla="*/ 117 w 123"/>
                  <a:gd name="T61" fmla="*/ 35 h 134"/>
                  <a:gd name="T62" fmla="*/ 109 w 123"/>
                  <a:gd name="T63" fmla="*/ 38 h 134"/>
                  <a:gd name="T64" fmla="*/ 107 w 123"/>
                  <a:gd name="T65" fmla="*/ 34 h 134"/>
                  <a:gd name="T66" fmla="*/ 105 w 123"/>
                  <a:gd name="T67" fmla="*/ 29 h 134"/>
                  <a:gd name="T68" fmla="*/ 78 w 123"/>
                  <a:gd name="T69" fmla="*/ 11 h 134"/>
                  <a:gd name="T70" fmla="*/ 42 w 123"/>
                  <a:gd name="T71" fmla="*/ 10 h 134"/>
                  <a:gd name="T72" fmla="*/ 33 w 123"/>
                  <a:gd name="T73" fmla="*/ 10 h 134"/>
                  <a:gd name="T74" fmla="*/ 33 w 123"/>
                  <a:gd name="T75" fmla="*/ 6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3" h="134">
                    <a:moveTo>
                      <a:pt x="33" y="60"/>
                    </a:moveTo>
                    <a:cubicBezTo>
                      <a:pt x="41" y="60"/>
                      <a:pt x="48" y="61"/>
                      <a:pt x="55" y="59"/>
                    </a:cubicBezTo>
                    <a:cubicBezTo>
                      <a:pt x="63" y="57"/>
                      <a:pt x="67" y="53"/>
                      <a:pt x="68" y="45"/>
                    </a:cubicBezTo>
                    <a:cubicBezTo>
                      <a:pt x="69" y="42"/>
                      <a:pt x="69" y="39"/>
                      <a:pt x="70" y="35"/>
                    </a:cubicBezTo>
                    <a:cubicBezTo>
                      <a:pt x="72" y="35"/>
                      <a:pt x="75" y="35"/>
                      <a:pt x="77" y="35"/>
                    </a:cubicBezTo>
                    <a:cubicBezTo>
                      <a:pt x="77" y="55"/>
                      <a:pt x="77" y="74"/>
                      <a:pt x="77" y="94"/>
                    </a:cubicBezTo>
                    <a:cubicBezTo>
                      <a:pt x="76" y="94"/>
                      <a:pt x="75" y="94"/>
                      <a:pt x="75" y="94"/>
                    </a:cubicBezTo>
                    <a:cubicBezTo>
                      <a:pt x="73" y="94"/>
                      <a:pt x="71" y="94"/>
                      <a:pt x="70" y="94"/>
                    </a:cubicBezTo>
                    <a:cubicBezTo>
                      <a:pt x="69" y="90"/>
                      <a:pt x="69" y="86"/>
                      <a:pt x="69" y="83"/>
                    </a:cubicBezTo>
                    <a:cubicBezTo>
                      <a:pt x="67" y="74"/>
                      <a:pt x="63" y="70"/>
                      <a:pt x="54" y="69"/>
                    </a:cubicBezTo>
                    <a:cubicBezTo>
                      <a:pt x="47" y="69"/>
                      <a:pt x="40" y="69"/>
                      <a:pt x="33" y="69"/>
                    </a:cubicBezTo>
                    <a:cubicBezTo>
                      <a:pt x="33" y="71"/>
                      <a:pt x="33" y="72"/>
                      <a:pt x="33" y="73"/>
                    </a:cubicBezTo>
                    <a:cubicBezTo>
                      <a:pt x="33" y="87"/>
                      <a:pt x="33" y="101"/>
                      <a:pt x="33" y="114"/>
                    </a:cubicBezTo>
                    <a:cubicBezTo>
                      <a:pt x="33" y="123"/>
                      <a:pt x="34" y="124"/>
                      <a:pt x="43" y="124"/>
                    </a:cubicBezTo>
                    <a:cubicBezTo>
                      <a:pt x="51" y="124"/>
                      <a:pt x="60" y="124"/>
                      <a:pt x="68" y="124"/>
                    </a:cubicBezTo>
                    <a:cubicBezTo>
                      <a:pt x="89" y="124"/>
                      <a:pt x="103" y="114"/>
                      <a:pt x="112" y="96"/>
                    </a:cubicBezTo>
                    <a:cubicBezTo>
                      <a:pt x="113" y="94"/>
                      <a:pt x="114" y="92"/>
                      <a:pt x="115" y="90"/>
                    </a:cubicBezTo>
                    <a:cubicBezTo>
                      <a:pt x="115" y="90"/>
                      <a:pt x="115" y="90"/>
                      <a:pt x="115" y="90"/>
                    </a:cubicBezTo>
                    <a:cubicBezTo>
                      <a:pt x="118" y="90"/>
                      <a:pt x="120" y="91"/>
                      <a:pt x="123" y="92"/>
                    </a:cubicBezTo>
                    <a:cubicBezTo>
                      <a:pt x="118" y="107"/>
                      <a:pt x="113" y="120"/>
                      <a:pt x="109" y="134"/>
                    </a:cubicBezTo>
                    <a:cubicBezTo>
                      <a:pt x="72" y="134"/>
                      <a:pt x="36" y="134"/>
                      <a:pt x="0" y="134"/>
                    </a:cubicBezTo>
                    <a:cubicBezTo>
                      <a:pt x="0" y="132"/>
                      <a:pt x="0" y="130"/>
                      <a:pt x="0" y="127"/>
                    </a:cubicBezTo>
                    <a:cubicBezTo>
                      <a:pt x="2" y="127"/>
                      <a:pt x="5" y="126"/>
                      <a:pt x="8" y="126"/>
                    </a:cubicBezTo>
                    <a:cubicBezTo>
                      <a:pt x="12" y="126"/>
                      <a:pt x="14" y="124"/>
                      <a:pt x="15" y="120"/>
                    </a:cubicBezTo>
                    <a:cubicBezTo>
                      <a:pt x="15" y="118"/>
                      <a:pt x="16" y="115"/>
                      <a:pt x="16" y="113"/>
                    </a:cubicBezTo>
                    <a:cubicBezTo>
                      <a:pt x="16" y="82"/>
                      <a:pt x="16" y="51"/>
                      <a:pt x="16" y="20"/>
                    </a:cubicBezTo>
                    <a:cubicBezTo>
                      <a:pt x="16" y="10"/>
                      <a:pt x="14" y="8"/>
                      <a:pt x="5" y="7"/>
                    </a:cubicBezTo>
                    <a:cubicBezTo>
                      <a:pt x="3" y="7"/>
                      <a:pt x="1" y="7"/>
                      <a:pt x="0" y="7"/>
                    </a:cubicBezTo>
                    <a:cubicBezTo>
                      <a:pt x="0" y="4"/>
                      <a:pt x="0" y="2"/>
                      <a:pt x="0" y="0"/>
                    </a:cubicBezTo>
                    <a:cubicBezTo>
                      <a:pt x="34" y="0"/>
                      <a:pt x="69" y="0"/>
                      <a:pt x="105" y="0"/>
                    </a:cubicBezTo>
                    <a:cubicBezTo>
                      <a:pt x="109" y="11"/>
                      <a:pt x="112" y="22"/>
                      <a:pt x="117" y="35"/>
                    </a:cubicBezTo>
                    <a:cubicBezTo>
                      <a:pt x="114" y="36"/>
                      <a:pt x="112" y="37"/>
                      <a:pt x="109" y="38"/>
                    </a:cubicBezTo>
                    <a:cubicBezTo>
                      <a:pt x="108" y="36"/>
                      <a:pt x="108" y="35"/>
                      <a:pt x="107" y="34"/>
                    </a:cubicBezTo>
                    <a:cubicBezTo>
                      <a:pt x="107" y="32"/>
                      <a:pt x="106" y="31"/>
                      <a:pt x="105" y="29"/>
                    </a:cubicBezTo>
                    <a:cubicBezTo>
                      <a:pt x="100" y="18"/>
                      <a:pt x="90" y="11"/>
                      <a:pt x="78" y="11"/>
                    </a:cubicBezTo>
                    <a:cubicBezTo>
                      <a:pt x="66" y="10"/>
                      <a:pt x="54" y="10"/>
                      <a:pt x="42" y="10"/>
                    </a:cubicBezTo>
                    <a:cubicBezTo>
                      <a:pt x="39" y="10"/>
                      <a:pt x="36" y="10"/>
                      <a:pt x="33" y="10"/>
                    </a:cubicBezTo>
                    <a:cubicBezTo>
                      <a:pt x="33" y="26"/>
                      <a:pt x="33" y="43"/>
                      <a:pt x="33" y="6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5" name="Freeform 22">
                <a:extLst>
                  <a:ext uri="{FF2B5EF4-FFF2-40B4-BE49-F238E27FC236}">
                    <a16:creationId xmlns:a16="http://schemas.microsoft.com/office/drawing/2014/main" id="{13446D84-1439-4CA9-B653-7FB33B0DC865}"/>
                  </a:ext>
                </a:extLst>
              </p:cNvPr>
              <p:cNvSpPr>
                <a:spLocks/>
              </p:cNvSpPr>
              <p:nvPr/>
            </p:nvSpPr>
            <p:spPr bwMode="auto">
              <a:xfrm>
                <a:off x="5897767" y="3891177"/>
                <a:ext cx="358826" cy="381253"/>
              </a:xfrm>
              <a:custGeom>
                <a:avLst/>
                <a:gdLst>
                  <a:gd name="T0" fmla="*/ 43 w 126"/>
                  <a:gd name="T1" fmla="*/ 134 h 134"/>
                  <a:gd name="T2" fmla="*/ 0 w 126"/>
                  <a:gd name="T3" fmla="*/ 134 h 134"/>
                  <a:gd name="T4" fmla="*/ 0 w 126"/>
                  <a:gd name="T5" fmla="*/ 127 h 134"/>
                  <a:gd name="T6" fmla="*/ 7 w 126"/>
                  <a:gd name="T7" fmla="*/ 126 h 134"/>
                  <a:gd name="T8" fmla="*/ 16 w 126"/>
                  <a:gd name="T9" fmla="*/ 118 h 134"/>
                  <a:gd name="T10" fmla="*/ 16 w 126"/>
                  <a:gd name="T11" fmla="*/ 110 h 134"/>
                  <a:gd name="T12" fmla="*/ 16 w 126"/>
                  <a:gd name="T13" fmla="*/ 18 h 134"/>
                  <a:gd name="T14" fmla="*/ 5 w 126"/>
                  <a:gd name="T15" fmla="*/ 7 h 134"/>
                  <a:gd name="T16" fmla="*/ 0 w 126"/>
                  <a:gd name="T17" fmla="*/ 7 h 134"/>
                  <a:gd name="T18" fmla="*/ 0 w 126"/>
                  <a:gd name="T19" fmla="*/ 0 h 134"/>
                  <a:gd name="T20" fmla="*/ 40 w 126"/>
                  <a:gd name="T21" fmla="*/ 0 h 134"/>
                  <a:gd name="T22" fmla="*/ 98 w 126"/>
                  <a:gd name="T23" fmla="*/ 100 h 134"/>
                  <a:gd name="T24" fmla="*/ 99 w 126"/>
                  <a:gd name="T25" fmla="*/ 96 h 134"/>
                  <a:gd name="T26" fmla="*/ 99 w 126"/>
                  <a:gd name="T27" fmla="*/ 24 h 134"/>
                  <a:gd name="T28" fmla="*/ 98 w 126"/>
                  <a:gd name="T29" fmla="*/ 17 h 134"/>
                  <a:gd name="T30" fmla="*/ 89 w 126"/>
                  <a:gd name="T31" fmla="*/ 7 h 134"/>
                  <a:gd name="T32" fmla="*/ 83 w 126"/>
                  <a:gd name="T33" fmla="*/ 7 h 134"/>
                  <a:gd name="T34" fmla="*/ 83 w 126"/>
                  <a:gd name="T35" fmla="*/ 4 h 134"/>
                  <a:gd name="T36" fmla="*/ 83 w 126"/>
                  <a:gd name="T37" fmla="*/ 0 h 134"/>
                  <a:gd name="T38" fmla="*/ 125 w 126"/>
                  <a:gd name="T39" fmla="*/ 0 h 134"/>
                  <a:gd name="T40" fmla="*/ 126 w 126"/>
                  <a:gd name="T41" fmla="*/ 3 h 134"/>
                  <a:gd name="T42" fmla="*/ 126 w 126"/>
                  <a:gd name="T43" fmla="*/ 7 h 134"/>
                  <a:gd name="T44" fmla="*/ 120 w 126"/>
                  <a:gd name="T45" fmla="*/ 7 h 134"/>
                  <a:gd name="T46" fmla="*/ 110 w 126"/>
                  <a:gd name="T47" fmla="*/ 16 h 134"/>
                  <a:gd name="T48" fmla="*/ 110 w 126"/>
                  <a:gd name="T49" fmla="*/ 26 h 134"/>
                  <a:gd name="T50" fmla="*/ 110 w 126"/>
                  <a:gd name="T51" fmla="*/ 128 h 134"/>
                  <a:gd name="T52" fmla="*/ 110 w 126"/>
                  <a:gd name="T53" fmla="*/ 134 h 134"/>
                  <a:gd name="T54" fmla="*/ 98 w 126"/>
                  <a:gd name="T55" fmla="*/ 134 h 134"/>
                  <a:gd name="T56" fmla="*/ 28 w 126"/>
                  <a:gd name="T57" fmla="*/ 14 h 134"/>
                  <a:gd name="T58" fmla="*/ 28 w 126"/>
                  <a:gd name="T59" fmla="*/ 14 h 134"/>
                  <a:gd name="T60" fmla="*/ 27 w 126"/>
                  <a:gd name="T61" fmla="*/ 17 h 134"/>
                  <a:gd name="T62" fmla="*/ 27 w 126"/>
                  <a:gd name="T63" fmla="*/ 110 h 134"/>
                  <a:gd name="T64" fmla="*/ 28 w 126"/>
                  <a:gd name="T65" fmla="*/ 118 h 134"/>
                  <a:gd name="T66" fmla="*/ 36 w 126"/>
                  <a:gd name="T67" fmla="*/ 126 h 134"/>
                  <a:gd name="T68" fmla="*/ 43 w 126"/>
                  <a:gd name="T69" fmla="*/ 127 h 134"/>
                  <a:gd name="T70" fmla="*/ 43 w 126"/>
                  <a:gd name="T7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6" h="134">
                    <a:moveTo>
                      <a:pt x="43" y="134"/>
                    </a:moveTo>
                    <a:cubicBezTo>
                      <a:pt x="29" y="134"/>
                      <a:pt x="14" y="134"/>
                      <a:pt x="0" y="134"/>
                    </a:cubicBezTo>
                    <a:cubicBezTo>
                      <a:pt x="0" y="132"/>
                      <a:pt x="0" y="130"/>
                      <a:pt x="0" y="127"/>
                    </a:cubicBezTo>
                    <a:cubicBezTo>
                      <a:pt x="2" y="127"/>
                      <a:pt x="5" y="127"/>
                      <a:pt x="7" y="126"/>
                    </a:cubicBezTo>
                    <a:cubicBezTo>
                      <a:pt x="13" y="125"/>
                      <a:pt x="15" y="123"/>
                      <a:pt x="16" y="118"/>
                    </a:cubicBezTo>
                    <a:cubicBezTo>
                      <a:pt x="16" y="115"/>
                      <a:pt x="16" y="113"/>
                      <a:pt x="16" y="110"/>
                    </a:cubicBezTo>
                    <a:cubicBezTo>
                      <a:pt x="16" y="80"/>
                      <a:pt x="16" y="49"/>
                      <a:pt x="16" y="18"/>
                    </a:cubicBezTo>
                    <a:cubicBezTo>
                      <a:pt x="16" y="9"/>
                      <a:pt x="14" y="8"/>
                      <a:pt x="5" y="7"/>
                    </a:cubicBezTo>
                    <a:cubicBezTo>
                      <a:pt x="4" y="7"/>
                      <a:pt x="2" y="7"/>
                      <a:pt x="0" y="7"/>
                    </a:cubicBezTo>
                    <a:cubicBezTo>
                      <a:pt x="0" y="4"/>
                      <a:pt x="0" y="2"/>
                      <a:pt x="0" y="0"/>
                    </a:cubicBezTo>
                    <a:cubicBezTo>
                      <a:pt x="13" y="0"/>
                      <a:pt x="26" y="0"/>
                      <a:pt x="40" y="0"/>
                    </a:cubicBezTo>
                    <a:cubicBezTo>
                      <a:pt x="59" y="33"/>
                      <a:pt x="78" y="66"/>
                      <a:pt x="98" y="100"/>
                    </a:cubicBezTo>
                    <a:cubicBezTo>
                      <a:pt x="98" y="98"/>
                      <a:pt x="99" y="97"/>
                      <a:pt x="99" y="96"/>
                    </a:cubicBezTo>
                    <a:cubicBezTo>
                      <a:pt x="99" y="72"/>
                      <a:pt x="99" y="48"/>
                      <a:pt x="99" y="24"/>
                    </a:cubicBezTo>
                    <a:cubicBezTo>
                      <a:pt x="99" y="22"/>
                      <a:pt x="99" y="19"/>
                      <a:pt x="98" y="17"/>
                    </a:cubicBezTo>
                    <a:cubicBezTo>
                      <a:pt x="97" y="11"/>
                      <a:pt x="95" y="8"/>
                      <a:pt x="89" y="7"/>
                    </a:cubicBezTo>
                    <a:cubicBezTo>
                      <a:pt x="87" y="7"/>
                      <a:pt x="85" y="7"/>
                      <a:pt x="83" y="7"/>
                    </a:cubicBezTo>
                    <a:cubicBezTo>
                      <a:pt x="83" y="6"/>
                      <a:pt x="83" y="5"/>
                      <a:pt x="83" y="4"/>
                    </a:cubicBezTo>
                    <a:cubicBezTo>
                      <a:pt x="83" y="2"/>
                      <a:pt x="83" y="1"/>
                      <a:pt x="83" y="0"/>
                    </a:cubicBezTo>
                    <a:cubicBezTo>
                      <a:pt x="97" y="0"/>
                      <a:pt x="111" y="0"/>
                      <a:pt x="125" y="0"/>
                    </a:cubicBezTo>
                    <a:cubicBezTo>
                      <a:pt x="125" y="1"/>
                      <a:pt x="126" y="2"/>
                      <a:pt x="126" y="3"/>
                    </a:cubicBezTo>
                    <a:cubicBezTo>
                      <a:pt x="126" y="4"/>
                      <a:pt x="126" y="5"/>
                      <a:pt x="126" y="7"/>
                    </a:cubicBezTo>
                    <a:cubicBezTo>
                      <a:pt x="124" y="7"/>
                      <a:pt x="122" y="7"/>
                      <a:pt x="120" y="7"/>
                    </a:cubicBezTo>
                    <a:cubicBezTo>
                      <a:pt x="114" y="8"/>
                      <a:pt x="111" y="11"/>
                      <a:pt x="110" y="16"/>
                    </a:cubicBezTo>
                    <a:cubicBezTo>
                      <a:pt x="110" y="20"/>
                      <a:pt x="110" y="23"/>
                      <a:pt x="110" y="26"/>
                    </a:cubicBezTo>
                    <a:cubicBezTo>
                      <a:pt x="110" y="60"/>
                      <a:pt x="110" y="94"/>
                      <a:pt x="110" y="128"/>
                    </a:cubicBezTo>
                    <a:cubicBezTo>
                      <a:pt x="110" y="130"/>
                      <a:pt x="110" y="132"/>
                      <a:pt x="110" y="134"/>
                    </a:cubicBezTo>
                    <a:cubicBezTo>
                      <a:pt x="106" y="134"/>
                      <a:pt x="102" y="134"/>
                      <a:pt x="98" y="134"/>
                    </a:cubicBezTo>
                    <a:cubicBezTo>
                      <a:pt x="75" y="94"/>
                      <a:pt x="52" y="54"/>
                      <a:pt x="28" y="14"/>
                    </a:cubicBezTo>
                    <a:cubicBezTo>
                      <a:pt x="28" y="14"/>
                      <a:pt x="28" y="14"/>
                      <a:pt x="28" y="14"/>
                    </a:cubicBezTo>
                    <a:cubicBezTo>
                      <a:pt x="27" y="15"/>
                      <a:pt x="27" y="16"/>
                      <a:pt x="27" y="17"/>
                    </a:cubicBezTo>
                    <a:cubicBezTo>
                      <a:pt x="27" y="48"/>
                      <a:pt x="27" y="79"/>
                      <a:pt x="27" y="110"/>
                    </a:cubicBezTo>
                    <a:cubicBezTo>
                      <a:pt x="27" y="113"/>
                      <a:pt x="27" y="116"/>
                      <a:pt x="28" y="118"/>
                    </a:cubicBezTo>
                    <a:cubicBezTo>
                      <a:pt x="29" y="123"/>
                      <a:pt x="31" y="125"/>
                      <a:pt x="36" y="126"/>
                    </a:cubicBezTo>
                    <a:cubicBezTo>
                      <a:pt x="38" y="126"/>
                      <a:pt x="41" y="127"/>
                      <a:pt x="43" y="127"/>
                    </a:cubicBezTo>
                    <a:cubicBezTo>
                      <a:pt x="43" y="129"/>
                      <a:pt x="43" y="132"/>
                      <a:pt x="43" y="134"/>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6" name="Freeform 23">
                <a:extLst>
                  <a:ext uri="{FF2B5EF4-FFF2-40B4-BE49-F238E27FC236}">
                    <a16:creationId xmlns:a16="http://schemas.microsoft.com/office/drawing/2014/main" id="{E2D267E0-CB35-4383-8A83-2AE643C7ECFF}"/>
                  </a:ext>
                </a:extLst>
              </p:cNvPr>
              <p:cNvSpPr>
                <a:spLocks/>
              </p:cNvSpPr>
              <p:nvPr/>
            </p:nvSpPr>
            <p:spPr bwMode="auto">
              <a:xfrm>
                <a:off x="6285428" y="3878362"/>
                <a:ext cx="397272" cy="410087"/>
              </a:xfrm>
              <a:custGeom>
                <a:avLst/>
                <a:gdLst>
                  <a:gd name="T0" fmla="*/ 87 w 139"/>
                  <a:gd name="T1" fmla="*/ 79 h 144"/>
                  <a:gd name="T2" fmla="*/ 87 w 139"/>
                  <a:gd name="T3" fmla="*/ 71 h 144"/>
                  <a:gd name="T4" fmla="*/ 139 w 139"/>
                  <a:gd name="T5" fmla="*/ 71 h 144"/>
                  <a:gd name="T6" fmla="*/ 139 w 139"/>
                  <a:gd name="T7" fmla="*/ 79 h 144"/>
                  <a:gd name="T8" fmla="*/ 133 w 139"/>
                  <a:gd name="T9" fmla="*/ 79 h 144"/>
                  <a:gd name="T10" fmla="*/ 124 w 139"/>
                  <a:gd name="T11" fmla="*/ 88 h 144"/>
                  <a:gd name="T12" fmla="*/ 124 w 139"/>
                  <a:gd name="T13" fmla="*/ 95 h 144"/>
                  <a:gd name="T14" fmla="*/ 124 w 139"/>
                  <a:gd name="T15" fmla="*/ 134 h 144"/>
                  <a:gd name="T16" fmla="*/ 124 w 139"/>
                  <a:gd name="T17" fmla="*/ 139 h 144"/>
                  <a:gd name="T18" fmla="*/ 115 w 139"/>
                  <a:gd name="T19" fmla="*/ 139 h 144"/>
                  <a:gd name="T20" fmla="*/ 110 w 139"/>
                  <a:gd name="T21" fmla="*/ 128 h 144"/>
                  <a:gd name="T22" fmla="*/ 105 w 139"/>
                  <a:gd name="T23" fmla="*/ 131 h 144"/>
                  <a:gd name="T24" fmla="*/ 56 w 139"/>
                  <a:gd name="T25" fmla="*/ 141 h 144"/>
                  <a:gd name="T26" fmla="*/ 10 w 139"/>
                  <a:gd name="T27" fmla="*/ 103 h 144"/>
                  <a:gd name="T28" fmla="*/ 15 w 139"/>
                  <a:gd name="T29" fmla="*/ 33 h 144"/>
                  <a:gd name="T30" fmla="*/ 56 w 139"/>
                  <a:gd name="T31" fmla="*/ 3 h 144"/>
                  <a:gd name="T32" fmla="*/ 99 w 139"/>
                  <a:gd name="T33" fmla="*/ 11 h 144"/>
                  <a:gd name="T34" fmla="*/ 102 w 139"/>
                  <a:gd name="T35" fmla="*/ 13 h 144"/>
                  <a:gd name="T36" fmla="*/ 105 w 139"/>
                  <a:gd name="T37" fmla="*/ 5 h 144"/>
                  <a:gd name="T38" fmla="*/ 112 w 139"/>
                  <a:gd name="T39" fmla="*/ 5 h 144"/>
                  <a:gd name="T40" fmla="*/ 122 w 139"/>
                  <a:gd name="T41" fmla="*/ 46 h 144"/>
                  <a:gd name="T42" fmla="*/ 114 w 139"/>
                  <a:gd name="T43" fmla="*/ 49 h 144"/>
                  <a:gd name="T44" fmla="*/ 112 w 139"/>
                  <a:gd name="T45" fmla="*/ 44 h 144"/>
                  <a:gd name="T46" fmla="*/ 100 w 139"/>
                  <a:gd name="T47" fmla="*/ 25 h 144"/>
                  <a:gd name="T48" fmla="*/ 42 w 139"/>
                  <a:gd name="T49" fmla="*/ 23 h 144"/>
                  <a:gd name="T50" fmla="*/ 24 w 139"/>
                  <a:gd name="T51" fmla="*/ 62 h 144"/>
                  <a:gd name="T52" fmla="*/ 34 w 139"/>
                  <a:gd name="T53" fmla="*/ 109 h 144"/>
                  <a:gd name="T54" fmla="*/ 77 w 139"/>
                  <a:gd name="T55" fmla="*/ 131 h 144"/>
                  <a:gd name="T56" fmla="*/ 101 w 139"/>
                  <a:gd name="T57" fmla="*/ 120 h 144"/>
                  <a:gd name="T58" fmla="*/ 106 w 139"/>
                  <a:gd name="T59" fmla="*/ 109 h 144"/>
                  <a:gd name="T60" fmla="*/ 106 w 139"/>
                  <a:gd name="T61" fmla="*/ 90 h 144"/>
                  <a:gd name="T62" fmla="*/ 96 w 139"/>
                  <a:gd name="T63" fmla="*/ 79 h 144"/>
                  <a:gd name="T64" fmla="*/ 87 w 139"/>
                  <a:gd name="T65" fmla="*/ 7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9" h="144">
                    <a:moveTo>
                      <a:pt x="87" y="79"/>
                    </a:moveTo>
                    <a:cubicBezTo>
                      <a:pt x="87" y="76"/>
                      <a:pt x="87" y="74"/>
                      <a:pt x="87" y="71"/>
                    </a:cubicBezTo>
                    <a:cubicBezTo>
                      <a:pt x="105" y="71"/>
                      <a:pt x="122" y="71"/>
                      <a:pt x="139" y="71"/>
                    </a:cubicBezTo>
                    <a:cubicBezTo>
                      <a:pt x="139" y="74"/>
                      <a:pt x="139" y="76"/>
                      <a:pt x="139" y="79"/>
                    </a:cubicBezTo>
                    <a:cubicBezTo>
                      <a:pt x="137" y="79"/>
                      <a:pt x="135" y="79"/>
                      <a:pt x="133" y="79"/>
                    </a:cubicBezTo>
                    <a:cubicBezTo>
                      <a:pt x="127" y="79"/>
                      <a:pt x="125" y="81"/>
                      <a:pt x="124" y="88"/>
                    </a:cubicBezTo>
                    <a:cubicBezTo>
                      <a:pt x="124" y="90"/>
                      <a:pt x="124" y="93"/>
                      <a:pt x="124" y="95"/>
                    </a:cubicBezTo>
                    <a:cubicBezTo>
                      <a:pt x="124" y="108"/>
                      <a:pt x="124" y="121"/>
                      <a:pt x="124" y="134"/>
                    </a:cubicBezTo>
                    <a:cubicBezTo>
                      <a:pt x="124" y="135"/>
                      <a:pt x="124" y="137"/>
                      <a:pt x="124" y="139"/>
                    </a:cubicBezTo>
                    <a:cubicBezTo>
                      <a:pt x="121" y="139"/>
                      <a:pt x="118" y="139"/>
                      <a:pt x="115" y="139"/>
                    </a:cubicBezTo>
                    <a:cubicBezTo>
                      <a:pt x="113" y="136"/>
                      <a:pt x="112" y="132"/>
                      <a:pt x="110" y="128"/>
                    </a:cubicBezTo>
                    <a:cubicBezTo>
                      <a:pt x="108" y="129"/>
                      <a:pt x="107" y="130"/>
                      <a:pt x="105" y="131"/>
                    </a:cubicBezTo>
                    <a:cubicBezTo>
                      <a:pt x="90" y="140"/>
                      <a:pt x="74" y="144"/>
                      <a:pt x="56" y="141"/>
                    </a:cubicBezTo>
                    <a:cubicBezTo>
                      <a:pt x="34" y="137"/>
                      <a:pt x="18" y="124"/>
                      <a:pt x="10" y="103"/>
                    </a:cubicBezTo>
                    <a:cubicBezTo>
                      <a:pt x="0" y="79"/>
                      <a:pt x="1" y="55"/>
                      <a:pt x="15" y="33"/>
                    </a:cubicBezTo>
                    <a:cubicBezTo>
                      <a:pt x="24" y="17"/>
                      <a:pt x="38" y="6"/>
                      <a:pt x="56" y="3"/>
                    </a:cubicBezTo>
                    <a:cubicBezTo>
                      <a:pt x="71" y="0"/>
                      <a:pt x="86" y="2"/>
                      <a:pt x="99" y="11"/>
                    </a:cubicBezTo>
                    <a:cubicBezTo>
                      <a:pt x="100" y="12"/>
                      <a:pt x="101" y="12"/>
                      <a:pt x="102" y="13"/>
                    </a:cubicBezTo>
                    <a:cubicBezTo>
                      <a:pt x="103" y="10"/>
                      <a:pt x="104" y="7"/>
                      <a:pt x="105" y="5"/>
                    </a:cubicBezTo>
                    <a:cubicBezTo>
                      <a:pt x="107" y="5"/>
                      <a:pt x="109" y="5"/>
                      <a:pt x="112" y="5"/>
                    </a:cubicBezTo>
                    <a:cubicBezTo>
                      <a:pt x="115" y="18"/>
                      <a:pt x="119" y="32"/>
                      <a:pt x="122" y="46"/>
                    </a:cubicBezTo>
                    <a:cubicBezTo>
                      <a:pt x="120" y="47"/>
                      <a:pt x="117" y="48"/>
                      <a:pt x="114" y="49"/>
                    </a:cubicBezTo>
                    <a:cubicBezTo>
                      <a:pt x="114" y="47"/>
                      <a:pt x="113" y="45"/>
                      <a:pt x="112" y="44"/>
                    </a:cubicBezTo>
                    <a:cubicBezTo>
                      <a:pt x="109" y="37"/>
                      <a:pt x="105" y="30"/>
                      <a:pt x="100" y="25"/>
                    </a:cubicBezTo>
                    <a:cubicBezTo>
                      <a:pt x="84" y="8"/>
                      <a:pt x="59" y="7"/>
                      <a:pt x="42" y="23"/>
                    </a:cubicBezTo>
                    <a:cubicBezTo>
                      <a:pt x="31" y="34"/>
                      <a:pt x="25" y="47"/>
                      <a:pt x="24" y="62"/>
                    </a:cubicBezTo>
                    <a:cubicBezTo>
                      <a:pt x="22" y="79"/>
                      <a:pt x="25" y="95"/>
                      <a:pt x="34" y="109"/>
                    </a:cubicBezTo>
                    <a:cubicBezTo>
                      <a:pt x="44" y="125"/>
                      <a:pt x="59" y="132"/>
                      <a:pt x="77" y="131"/>
                    </a:cubicBezTo>
                    <a:cubicBezTo>
                      <a:pt x="86" y="130"/>
                      <a:pt x="94" y="127"/>
                      <a:pt x="101" y="120"/>
                    </a:cubicBezTo>
                    <a:cubicBezTo>
                      <a:pt x="104" y="117"/>
                      <a:pt x="106" y="114"/>
                      <a:pt x="106" y="109"/>
                    </a:cubicBezTo>
                    <a:cubicBezTo>
                      <a:pt x="106" y="103"/>
                      <a:pt x="107" y="96"/>
                      <a:pt x="106" y="90"/>
                    </a:cubicBezTo>
                    <a:cubicBezTo>
                      <a:pt x="106" y="82"/>
                      <a:pt x="104" y="81"/>
                      <a:pt x="96" y="79"/>
                    </a:cubicBezTo>
                    <a:cubicBezTo>
                      <a:pt x="94" y="79"/>
                      <a:pt x="91" y="79"/>
                      <a:pt x="87" y="79"/>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7" name="Freeform 25">
                <a:extLst>
                  <a:ext uri="{FF2B5EF4-FFF2-40B4-BE49-F238E27FC236}">
                    <a16:creationId xmlns:a16="http://schemas.microsoft.com/office/drawing/2014/main" id="{42C70476-1D30-4F1C-8855-748E43ECBF5C}"/>
                  </a:ext>
                </a:extLst>
              </p:cNvPr>
              <p:cNvSpPr>
                <a:spLocks/>
              </p:cNvSpPr>
              <p:nvPr/>
            </p:nvSpPr>
            <p:spPr bwMode="auto">
              <a:xfrm>
                <a:off x="9005458" y="3884769"/>
                <a:ext cx="323584" cy="397272"/>
              </a:xfrm>
              <a:custGeom>
                <a:avLst/>
                <a:gdLst>
                  <a:gd name="T0" fmla="*/ 103 w 113"/>
                  <a:gd name="T1" fmla="*/ 44 h 140"/>
                  <a:gd name="T2" fmla="*/ 95 w 113"/>
                  <a:gd name="T3" fmla="*/ 46 h 140"/>
                  <a:gd name="T4" fmla="*/ 92 w 113"/>
                  <a:gd name="T5" fmla="*/ 41 h 140"/>
                  <a:gd name="T6" fmla="*/ 72 w 113"/>
                  <a:gd name="T7" fmla="*/ 18 h 140"/>
                  <a:gd name="T8" fmla="*/ 38 w 113"/>
                  <a:gd name="T9" fmla="*/ 12 h 140"/>
                  <a:gd name="T10" fmla="*/ 25 w 113"/>
                  <a:gd name="T11" fmla="*/ 19 h 140"/>
                  <a:gd name="T12" fmla="*/ 26 w 113"/>
                  <a:gd name="T13" fmla="*/ 44 h 140"/>
                  <a:gd name="T14" fmla="*/ 42 w 113"/>
                  <a:gd name="T15" fmla="*/ 53 h 140"/>
                  <a:gd name="T16" fmla="*/ 70 w 113"/>
                  <a:gd name="T17" fmla="*/ 62 h 140"/>
                  <a:gd name="T18" fmla="*/ 90 w 113"/>
                  <a:gd name="T19" fmla="*/ 70 h 140"/>
                  <a:gd name="T20" fmla="*/ 97 w 113"/>
                  <a:gd name="T21" fmla="*/ 125 h 140"/>
                  <a:gd name="T22" fmla="*/ 56 w 113"/>
                  <a:gd name="T23" fmla="*/ 140 h 140"/>
                  <a:gd name="T24" fmla="*/ 25 w 113"/>
                  <a:gd name="T25" fmla="*/ 128 h 140"/>
                  <a:gd name="T26" fmla="*/ 21 w 113"/>
                  <a:gd name="T27" fmla="*/ 125 h 140"/>
                  <a:gd name="T28" fmla="*/ 16 w 113"/>
                  <a:gd name="T29" fmla="*/ 137 h 140"/>
                  <a:gd name="T30" fmla="*/ 10 w 113"/>
                  <a:gd name="T31" fmla="*/ 137 h 140"/>
                  <a:gd name="T32" fmla="*/ 1 w 113"/>
                  <a:gd name="T33" fmla="*/ 89 h 140"/>
                  <a:gd name="T34" fmla="*/ 10 w 113"/>
                  <a:gd name="T35" fmla="*/ 87 h 140"/>
                  <a:gd name="T36" fmla="*/ 13 w 113"/>
                  <a:gd name="T37" fmla="*/ 95 h 140"/>
                  <a:gd name="T38" fmla="*/ 36 w 113"/>
                  <a:gd name="T39" fmla="*/ 122 h 140"/>
                  <a:gd name="T40" fmla="*/ 69 w 113"/>
                  <a:gd name="T41" fmla="*/ 128 h 140"/>
                  <a:gd name="T42" fmla="*/ 85 w 113"/>
                  <a:gd name="T43" fmla="*/ 119 h 140"/>
                  <a:gd name="T44" fmla="*/ 81 w 113"/>
                  <a:gd name="T45" fmla="*/ 86 h 140"/>
                  <a:gd name="T46" fmla="*/ 63 w 113"/>
                  <a:gd name="T47" fmla="*/ 79 h 140"/>
                  <a:gd name="T48" fmla="*/ 38 w 113"/>
                  <a:gd name="T49" fmla="*/ 71 h 140"/>
                  <a:gd name="T50" fmla="*/ 19 w 113"/>
                  <a:gd name="T51" fmla="*/ 62 h 140"/>
                  <a:gd name="T52" fmla="*/ 15 w 113"/>
                  <a:gd name="T53" fmla="*/ 13 h 140"/>
                  <a:gd name="T54" fmla="*/ 51 w 113"/>
                  <a:gd name="T55" fmla="*/ 0 h 140"/>
                  <a:gd name="T56" fmla="*/ 81 w 113"/>
                  <a:gd name="T57" fmla="*/ 10 h 140"/>
                  <a:gd name="T58" fmla="*/ 82 w 113"/>
                  <a:gd name="T59" fmla="*/ 11 h 140"/>
                  <a:gd name="T60" fmla="*/ 83 w 113"/>
                  <a:gd name="T61" fmla="*/ 11 h 140"/>
                  <a:gd name="T62" fmla="*/ 87 w 113"/>
                  <a:gd name="T63" fmla="*/ 2 h 140"/>
                  <a:gd name="T64" fmla="*/ 93 w 113"/>
                  <a:gd name="T65" fmla="*/ 2 h 140"/>
                  <a:gd name="T66" fmla="*/ 103 w 113"/>
                  <a:gd name="T67" fmla="*/ 44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3" h="140">
                    <a:moveTo>
                      <a:pt x="103" y="44"/>
                    </a:moveTo>
                    <a:cubicBezTo>
                      <a:pt x="100" y="45"/>
                      <a:pt x="98" y="45"/>
                      <a:pt x="95" y="46"/>
                    </a:cubicBezTo>
                    <a:cubicBezTo>
                      <a:pt x="94" y="44"/>
                      <a:pt x="93" y="43"/>
                      <a:pt x="92" y="41"/>
                    </a:cubicBezTo>
                    <a:cubicBezTo>
                      <a:pt x="87" y="32"/>
                      <a:pt x="81" y="24"/>
                      <a:pt x="72" y="18"/>
                    </a:cubicBezTo>
                    <a:cubicBezTo>
                      <a:pt x="61" y="11"/>
                      <a:pt x="50" y="9"/>
                      <a:pt x="38" y="12"/>
                    </a:cubicBezTo>
                    <a:cubicBezTo>
                      <a:pt x="33" y="13"/>
                      <a:pt x="28" y="16"/>
                      <a:pt x="25" y="19"/>
                    </a:cubicBezTo>
                    <a:cubicBezTo>
                      <a:pt x="18" y="27"/>
                      <a:pt x="19" y="38"/>
                      <a:pt x="26" y="44"/>
                    </a:cubicBezTo>
                    <a:cubicBezTo>
                      <a:pt x="31" y="49"/>
                      <a:pt x="36" y="51"/>
                      <a:pt x="42" y="53"/>
                    </a:cubicBezTo>
                    <a:cubicBezTo>
                      <a:pt x="51" y="56"/>
                      <a:pt x="61" y="59"/>
                      <a:pt x="70" y="62"/>
                    </a:cubicBezTo>
                    <a:cubicBezTo>
                      <a:pt x="77" y="64"/>
                      <a:pt x="84" y="67"/>
                      <a:pt x="90" y="70"/>
                    </a:cubicBezTo>
                    <a:cubicBezTo>
                      <a:pt x="113" y="83"/>
                      <a:pt x="112" y="111"/>
                      <a:pt x="97" y="125"/>
                    </a:cubicBezTo>
                    <a:cubicBezTo>
                      <a:pt x="85" y="137"/>
                      <a:pt x="71" y="140"/>
                      <a:pt x="56" y="140"/>
                    </a:cubicBezTo>
                    <a:cubicBezTo>
                      <a:pt x="44" y="139"/>
                      <a:pt x="34" y="135"/>
                      <a:pt x="25" y="128"/>
                    </a:cubicBezTo>
                    <a:cubicBezTo>
                      <a:pt x="24" y="127"/>
                      <a:pt x="23" y="126"/>
                      <a:pt x="21" y="125"/>
                    </a:cubicBezTo>
                    <a:cubicBezTo>
                      <a:pt x="19" y="129"/>
                      <a:pt x="18" y="133"/>
                      <a:pt x="16" y="137"/>
                    </a:cubicBezTo>
                    <a:cubicBezTo>
                      <a:pt x="14" y="137"/>
                      <a:pt x="12" y="137"/>
                      <a:pt x="10" y="137"/>
                    </a:cubicBezTo>
                    <a:cubicBezTo>
                      <a:pt x="7" y="121"/>
                      <a:pt x="4" y="105"/>
                      <a:pt x="1" y="89"/>
                    </a:cubicBezTo>
                    <a:cubicBezTo>
                      <a:pt x="4" y="88"/>
                      <a:pt x="7" y="88"/>
                      <a:pt x="10" y="87"/>
                    </a:cubicBezTo>
                    <a:cubicBezTo>
                      <a:pt x="11" y="90"/>
                      <a:pt x="12" y="93"/>
                      <a:pt x="13" y="95"/>
                    </a:cubicBezTo>
                    <a:cubicBezTo>
                      <a:pt x="18" y="106"/>
                      <a:pt x="26" y="116"/>
                      <a:pt x="36" y="122"/>
                    </a:cubicBezTo>
                    <a:cubicBezTo>
                      <a:pt x="46" y="129"/>
                      <a:pt x="57" y="131"/>
                      <a:pt x="69" y="128"/>
                    </a:cubicBezTo>
                    <a:cubicBezTo>
                      <a:pt x="75" y="127"/>
                      <a:pt x="80" y="123"/>
                      <a:pt x="85" y="119"/>
                    </a:cubicBezTo>
                    <a:cubicBezTo>
                      <a:pt x="94" y="110"/>
                      <a:pt x="94" y="93"/>
                      <a:pt x="81" y="86"/>
                    </a:cubicBezTo>
                    <a:cubicBezTo>
                      <a:pt x="75" y="83"/>
                      <a:pt x="69" y="81"/>
                      <a:pt x="63" y="79"/>
                    </a:cubicBezTo>
                    <a:cubicBezTo>
                      <a:pt x="55" y="76"/>
                      <a:pt x="46" y="74"/>
                      <a:pt x="38" y="71"/>
                    </a:cubicBezTo>
                    <a:cubicBezTo>
                      <a:pt x="31" y="69"/>
                      <a:pt x="25" y="66"/>
                      <a:pt x="19" y="62"/>
                    </a:cubicBezTo>
                    <a:cubicBezTo>
                      <a:pt x="1" y="51"/>
                      <a:pt x="0" y="27"/>
                      <a:pt x="15" y="13"/>
                    </a:cubicBezTo>
                    <a:cubicBezTo>
                      <a:pt x="25" y="3"/>
                      <a:pt x="37" y="0"/>
                      <a:pt x="51" y="0"/>
                    </a:cubicBezTo>
                    <a:cubicBezTo>
                      <a:pt x="62" y="0"/>
                      <a:pt x="72" y="3"/>
                      <a:pt x="81" y="10"/>
                    </a:cubicBezTo>
                    <a:cubicBezTo>
                      <a:pt x="81" y="10"/>
                      <a:pt x="81" y="11"/>
                      <a:pt x="82" y="11"/>
                    </a:cubicBezTo>
                    <a:cubicBezTo>
                      <a:pt x="82" y="11"/>
                      <a:pt x="82" y="11"/>
                      <a:pt x="83" y="11"/>
                    </a:cubicBezTo>
                    <a:cubicBezTo>
                      <a:pt x="84" y="8"/>
                      <a:pt x="85" y="5"/>
                      <a:pt x="87" y="2"/>
                    </a:cubicBezTo>
                    <a:cubicBezTo>
                      <a:pt x="89" y="2"/>
                      <a:pt x="91" y="2"/>
                      <a:pt x="93" y="2"/>
                    </a:cubicBezTo>
                    <a:cubicBezTo>
                      <a:pt x="96" y="16"/>
                      <a:pt x="100" y="30"/>
                      <a:pt x="103" y="44"/>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8" name="Freeform 27">
                <a:extLst>
                  <a:ext uri="{FF2B5EF4-FFF2-40B4-BE49-F238E27FC236}">
                    <a16:creationId xmlns:a16="http://schemas.microsoft.com/office/drawing/2014/main" id="{4136D2AD-C6EE-4398-B384-19DEE0F1B390}"/>
                  </a:ext>
                </a:extLst>
              </p:cNvPr>
              <p:cNvSpPr>
                <a:spLocks noEditPoints="1"/>
              </p:cNvSpPr>
              <p:nvPr/>
            </p:nvSpPr>
            <p:spPr bwMode="auto">
              <a:xfrm>
                <a:off x="4616246" y="3887973"/>
                <a:ext cx="323584" cy="384457"/>
              </a:xfrm>
              <a:custGeom>
                <a:avLst/>
                <a:gdLst>
                  <a:gd name="T0" fmla="*/ 33 w 113"/>
                  <a:gd name="T1" fmla="*/ 78 h 135"/>
                  <a:gd name="T2" fmla="*/ 33 w 113"/>
                  <a:gd name="T3" fmla="*/ 82 h 135"/>
                  <a:gd name="T4" fmla="*/ 33 w 113"/>
                  <a:gd name="T5" fmla="*/ 114 h 135"/>
                  <a:gd name="T6" fmla="*/ 33 w 113"/>
                  <a:gd name="T7" fmla="*/ 118 h 135"/>
                  <a:gd name="T8" fmla="*/ 43 w 113"/>
                  <a:gd name="T9" fmla="*/ 128 h 135"/>
                  <a:gd name="T10" fmla="*/ 49 w 113"/>
                  <a:gd name="T11" fmla="*/ 128 h 135"/>
                  <a:gd name="T12" fmla="*/ 49 w 113"/>
                  <a:gd name="T13" fmla="*/ 135 h 135"/>
                  <a:gd name="T14" fmla="*/ 0 w 113"/>
                  <a:gd name="T15" fmla="*/ 135 h 135"/>
                  <a:gd name="T16" fmla="*/ 0 w 113"/>
                  <a:gd name="T17" fmla="*/ 128 h 135"/>
                  <a:gd name="T18" fmla="*/ 8 w 113"/>
                  <a:gd name="T19" fmla="*/ 127 h 135"/>
                  <a:gd name="T20" fmla="*/ 15 w 113"/>
                  <a:gd name="T21" fmla="*/ 120 h 135"/>
                  <a:gd name="T22" fmla="*/ 15 w 113"/>
                  <a:gd name="T23" fmla="*/ 114 h 135"/>
                  <a:gd name="T24" fmla="*/ 15 w 113"/>
                  <a:gd name="T25" fmla="*/ 21 h 135"/>
                  <a:gd name="T26" fmla="*/ 15 w 113"/>
                  <a:gd name="T27" fmla="*/ 14 h 135"/>
                  <a:gd name="T28" fmla="*/ 9 w 113"/>
                  <a:gd name="T29" fmla="*/ 9 h 135"/>
                  <a:gd name="T30" fmla="*/ 0 w 113"/>
                  <a:gd name="T31" fmla="*/ 8 h 135"/>
                  <a:gd name="T32" fmla="*/ 0 w 113"/>
                  <a:gd name="T33" fmla="*/ 1 h 135"/>
                  <a:gd name="T34" fmla="*/ 4 w 113"/>
                  <a:gd name="T35" fmla="*/ 0 h 135"/>
                  <a:gd name="T36" fmla="*/ 56 w 113"/>
                  <a:gd name="T37" fmla="*/ 0 h 135"/>
                  <a:gd name="T38" fmla="*/ 73 w 113"/>
                  <a:gd name="T39" fmla="*/ 1 h 135"/>
                  <a:gd name="T40" fmla="*/ 106 w 113"/>
                  <a:gd name="T41" fmla="*/ 50 h 135"/>
                  <a:gd name="T42" fmla="*/ 78 w 113"/>
                  <a:gd name="T43" fmla="*/ 76 h 135"/>
                  <a:gd name="T44" fmla="*/ 55 w 113"/>
                  <a:gd name="T45" fmla="*/ 78 h 135"/>
                  <a:gd name="T46" fmla="*/ 33 w 113"/>
                  <a:gd name="T47" fmla="*/ 78 h 135"/>
                  <a:gd name="T48" fmla="*/ 33 w 113"/>
                  <a:gd name="T49" fmla="*/ 68 h 135"/>
                  <a:gd name="T50" fmla="*/ 67 w 113"/>
                  <a:gd name="T51" fmla="*/ 67 h 135"/>
                  <a:gd name="T52" fmla="*/ 85 w 113"/>
                  <a:gd name="T53" fmla="*/ 52 h 135"/>
                  <a:gd name="T54" fmla="*/ 87 w 113"/>
                  <a:gd name="T55" fmla="*/ 29 h 135"/>
                  <a:gd name="T56" fmla="*/ 66 w 113"/>
                  <a:gd name="T57" fmla="*/ 11 h 135"/>
                  <a:gd name="T58" fmla="*/ 34 w 113"/>
                  <a:gd name="T59" fmla="*/ 11 h 135"/>
                  <a:gd name="T60" fmla="*/ 33 w 113"/>
                  <a:gd name="T61" fmla="*/ 11 h 135"/>
                  <a:gd name="T62" fmla="*/ 33 w 113"/>
                  <a:gd name="T63" fmla="*/ 6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3" h="135">
                    <a:moveTo>
                      <a:pt x="33" y="78"/>
                    </a:moveTo>
                    <a:cubicBezTo>
                      <a:pt x="33" y="80"/>
                      <a:pt x="33" y="81"/>
                      <a:pt x="33" y="82"/>
                    </a:cubicBezTo>
                    <a:cubicBezTo>
                      <a:pt x="33" y="93"/>
                      <a:pt x="33" y="103"/>
                      <a:pt x="33" y="114"/>
                    </a:cubicBezTo>
                    <a:cubicBezTo>
                      <a:pt x="33" y="115"/>
                      <a:pt x="33" y="117"/>
                      <a:pt x="33" y="118"/>
                    </a:cubicBezTo>
                    <a:cubicBezTo>
                      <a:pt x="34" y="125"/>
                      <a:pt x="35" y="127"/>
                      <a:pt x="43" y="128"/>
                    </a:cubicBezTo>
                    <a:cubicBezTo>
                      <a:pt x="45" y="128"/>
                      <a:pt x="47" y="128"/>
                      <a:pt x="49" y="128"/>
                    </a:cubicBezTo>
                    <a:cubicBezTo>
                      <a:pt x="49" y="130"/>
                      <a:pt x="49" y="133"/>
                      <a:pt x="49" y="135"/>
                    </a:cubicBezTo>
                    <a:cubicBezTo>
                      <a:pt x="33" y="135"/>
                      <a:pt x="16" y="135"/>
                      <a:pt x="0" y="135"/>
                    </a:cubicBezTo>
                    <a:cubicBezTo>
                      <a:pt x="0" y="133"/>
                      <a:pt x="0" y="131"/>
                      <a:pt x="0" y="128"/>
                    </a:cubicBezTo>
                    <a:cubicBezTo>
                      <a:pt x="2" y="128"/>
                      <a:pt x="5" y="128"/>
                      <a:pt x="8" y="127"/>
                    </a:cubicBezTo>
                    <a:cubicBezTo>
                      <a:pt x="13" y="126"/>
                      <a:pt x="14" y="125"/>
                      <a:pt x="15" y="120"/>
                    </a:cubicBezTo>
                    <a:cubicBezTo>
                      <a:pt x="15" y="118"/>
                      <a:pt x="15" y="116"/>
                      <a:pt x="15" y="114"/>
                    </a:cubicBezTo>
                    <a:cubicBezTo>
                      <a:pt x="16" y="83"/>
                      <a:pt x="16" y="52"/>
                      <a:pt x="15" y="21"/>
                    </a:cubicBezTo>
                    <a:cubicBezTo>
                      <a:pt x="15" y="19"/>
                      <a:pt x="15" y="16"/>
                      <a:pt x="15" y="14"/>
                    </a:cubicBezTo>
                    <a:cubicBezTo>
                      <a:pt x="14" y="11"/>
                      <a:pt x="12" y="9"/>
                      <a:pt x="9" y="9"/>
                    </a:cubicBezTo>
                    <a:cubicBezTo>
                      <a:pt x="6" y="8"/>
                      <a:pt x="3" y="8"/>
                      <a:pt x="0" y="8"/>
                    </a:cubicBezTo>
                    <a:cubicBezTo>
                      <a:pt x="0" y="5"/>
                      <a:pt x="0" y="3"/>
                      <a:pt x="0" y="1"/>
                    </a:cubicBezTo>
                    <a:cubicBezTo>
                      <a:pt x="1" y="0"/>
                      <a:pt x="3" y="0"/>
                      <a:pt x="4" y="0"/>
                    </a:cubicBezTo>
                    <a:cubicBezTo>
                      <a:pt x="21" y="0"/>
                      <a:pt x="39" y="0"/>
                      <a:pt x="56" y="0"/>
                    </a:cubicBezTo>
                    <a:cubicBezTo>
                      <a:pt x="62" y="0"/>
                      <a:pt x="68" y="1"/>
                      <a:pt x="73" y="1"/>
                    </a:cubicBezTo>
                    <a:cubicBezTo>
                      <a:pt x="98" y="4"/>
                      <a:pt x="113" y="26"/>
                      <a:pt x="106" y="50"/>
                    </a:cubicBezTo>
                    <a:cubicBezTo>
                      <a:pt x="102" y="64"/>
                      <a:pt x="93" y="73"/>
                      <a:pt x="78" y="76"/>
                    </a:cubicBezTo>
                    <a:cubicBezTo>
                      <a:pt x="70" y="77"/>
                      <a:pt x="63" y="77"/>
                      <a:pt x="55" y="78"/>
                    </a:cubicBezTo>
                    <a:cubicBezTo>
                      <a:pt x="48" y="78"/>
                      <a:pt x="41" y="78"/>
                      <a:pt x="33" y="78"/>
                    </a:cubicBezTo>
                    <a:close/>
                    <a:moveTo>
                      <a:pt x="33" y="68"/>
                    </a:moveTo>
                    <a:cubicBezTo>
                      <a:pt x="45" y="67"/>
                      <a:pt x="56" y="68"/>
                      <a:pt x="67" y="67"/>
                    </a:cubicBezTo>
                    <a:cubicBezTo>
                      <a:pt x="76" y="66"/>
                      <a:pt x="82" y="60"/>
                      <a:pt x="85" y="52"/>
                    </a:cubicBezTo>
                    <a:cubicBezTo>
                      <a:pt x="89" y="45"/>
                      <a:pt x="89" y="37"/>
                      <a:pt x="87" y="29"/>
                    </a:cubicBezTo>
                    <a:cubicBezTo>
                      <a:pt x="84" y="19"/>
                      <a:pt x="78" y="12"/>
                      <a:pt x="66" y="11"/>
                    </a:cubicBezTo>
                    <a:cubicBezTo>
                      <a:pt x="56" y="11"/>
                      <a:pt x="45" y="11"/>
                      <a:pt x="34" y="11"/>
                    </a:cubicBezTo>
                    <a:cubicBezTo>
                      <a:pt x="34" y="11"/>
                      <a:pt x="34" y="11"/>
                      <a:pt x="33" y="11"/>
                    </a:cubicBezTo>
                    <a:cubicBezTo>
                      <a:pt x="33" y="30"/>
                      <a:pt x="33" y="48"/>
                      <a:pt x="33" y="68"/>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9" name="Freeform 29">
                <a:extLst>
                  <a:ext uri="{FF2B5EF4-FFF2-40B4-BE49-F238E27FC236}">
                    <a16:creationId xmlns:a16="http://schemas.microsoft.com/office/drawing/2014/main" id="{26056B2E-6223-4FEE-8248-F2EA17DBAF5B}"/>
                  </a:ext>
                </a:extLst>
              </p:cNvPr>
              <p:cNvSpPr>
                <a:spLocks/>
              </p:cNvSpPr>
              <p:nvPr/>
            </p:nvSpPr>
            <p:spPr bwMode="auto">
              <a:xfrm>
                <a:off x="6858909" y="3891177"/>
                <a:ext cx="381253" cy="394068"/>
              </a:xfrm>
              <a:custGeom>
                <a:avLst/>
                <a:gdLst>
                  <a:gd name="T0" fmla="*/ 49 w 133"/>
                  <a:gd name="T1" fmla="*/ 0 h 138"/>
                  <a:gd name="T2" fmla="*/ 49 w 133"/>
                  <a:gd name="T3" fmla="*/ 7 h 138"/>
                  <a:gd name="T4" fmla="*/ 41 w 133"/>
                  <a:gd name="T5" fmla="*/ 8 h 138"/>
                  <a:gd name="T6" fmla="*/ 34 w 133"/>
                  <a:gd name="T7" fmla="*/ 15 h 138"/>
                  <a:gd name="T8" fmla="*/ 33 w 133"/>
                  <a:gd name="T9" fmla="*/ 23 h 138"/>
                  <a:gd name="T10" fmla="*/ 33 w 133"/>
                  <a:gd name="T11" fmla="*/ 83 h 138"/>
                  <a:gd name="T12" fmla="*/ 34 w 133"/>
                  <a:gd name="T13" fmla="*/ 96 h 138"/>
                  <a:gd name="T14" fmla="*/ 60 w 133"/>
                  <a:gd name="T15" fmla="*/ 124 h 138"/>
                  <a:gd name="T16" fmla="*/ 100 w 133"/>
                  <a:gd name="T17" fmla="*/ 110 h 138"/>
                  <a:gd name="T18" fmla="*/ 106 w 133"/>
                  <a:gd name="T19" fmla="*/ 94 h 138"/>
                  <a:gd name="T20" fmla="*/ 107 w 133"/>
                  <a:gd name="T21" fmla="*/ 80 h 138"/>
                  <a:gd name="T22" fmla="*/ 107 w 133"/>
                  <a:gd name="T23" fmla="*/ 24 h 138"/>
                  <a:gd name="T24" fmla="*/ 106 w 133"/>
                  <a:gd name="T25" fmla="*/ 15 h 138"/>
                  <a:gd name="T26" fmla="*/ 97 w 133"/>
                  <a:gd name="T27" fmla="*/ 8 h 138"/>
                  <a:gd name="T28" fmla="*/ 91 w 133"/>
                  <a:gd name="T29" fmla="*/ 7 h 138"/>
                  <a:gd name="T30" fmla="*/ 91 w 133"/>
                  <a:gd name="T31" fmla="*/ 0 h 138"/>
                  <a:gd name="T32" fmla="*/ 133 w 133"/>
                  <a:gd name="T33" fmla="*/ 0 h 138"/>
                  <a:gd name="T34" fmla="*/ 133 w 133"/>
                  <a:gd name="T35" fmla="*/ 7 h 138"/>
                  <a:gd name="T36" fmla="*/ 126 w 133"/>
                  <a:gd name="T37" fmla="*/ 8 h 138"/>
                  <a:gd name="T38" fmla="*/ 118 w 133"/>
                  <a:gd name="T39" fmla="*/ 15 h 138"/>
                  <a:gd name="T40" fmla="*/ 118 w 133"/>
                  <a:gd name="T41" fmla="*/ 25 h 138"/>
                  <a:gd name="T42" fmla="*/ 117 w 133"/>
                  <a:gd name="T43" fmla="*/ 88 h 138"/>
                  <a:gd name="T44" fmla="*/ 114 w 133"/>
                  <a:gd name="T45" fmla="*/ 105 h 138"/>
                  <a:gd name="T46" fmla="*/ 74 w 133"/>
                  <a:gd name="T47" fmla="*/ 136 h 138"/>
                  <a:gd name="T48" fmla="*/ 35 w 133"/>
                  <a:gd name="T49" fmla="*/ 127 h 138"/>
                  <a:gd name="T50" fmla="*/ 17 w 133"/>
                  <a:gd name="T51" fmla="*/ 96 h 138"/>
                  <a:gd name="T52" fmla="*/ 16 w 133"/>
                  <a:gd name="T53" fmla="*/ 83 h 138"/>
                  <a:gd name="T54" fmla="*/ 16 w 133"/>
                  <a:gd name="T55" fmla="*/ 25 h 138"/>
                  <a:gd name="T56" fmla="*/ 16 w 133"/>
                  <a:gd name="T57" fmla="*/ 15 h 138"/>
                  <a:gd name="T58" fmla="*/ 8 w 133"/>
                  <a:gd name="T59" fmla="*/ 8 h 138"/>
                  <a:gd name="T60" fmla="*/ 0 w 133"/>
                  <a:gd name="T61" fmla="*/ 7 h 138"/>
                  <a:gd name="T62" fmla="*/ 0 w 133"/>
                  <a:gd name="T63" fmla="*/ 0 h 138"/>
                  <a:gd name="T64" fmla="*/ 49 w 133"/>
                  <a:gd name="T65"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3" h="138">
                    <a:moveTo>
                      <a:pt x="49" y="0"/>
                    </a:moveTo>
                    <a:cubicBezTo>
                      <a:pt x="49" y="2"/>
                      <a:pt x="49" y="4"/>
                      <a:pt x="49" y="7"/>
                    </a:cubicBezTo>
                    <a:cubicBezTo>
                      <a:pt x="46" y="7"/>
                      <a:pt x="44" y="7"/>
                      <a:pt x="41" y="8"/>
                    </a:cubicBezTo>
                    <a:cubicBezTo>
                      <a:pt x="36" y="8"/>
                      <a:pt x="34" y="10"/>
                      <a:pt x="34" y="15"/>
                    </a:cubicBezTo>
                    <a:cubicBezTo>
                      <a:pt x="33" y="17"/>
                      <a:pt x="33" y="20"/>
                      <a:pt x="33" y="23"/>
                    </a:cubicBezTo>
                    <a:cubicBezTo>
                      <a:pt x="33" y="43"/>
                      <a:pt x="33" y="63"/>
                      <a:pt x="33" y="83"/>
                    </a:cubicBezTo>
                    <a:cubicBezTo>
                      <a:pt x="33" y="87"/>
                      <a:pt x="33" y="92"/>
                      <a:pt x="34" y="96"/>
                    </a:cubicBezTo>
                    <a:cubicBezTo>
                      <a:pt x="36" y="112"/>
                      <a:pt x="46" y="120"/>
                      <a:pt x="60" y="124"/>
                    </a:cubicBezTo>
                    <a:cubicBezTo>
                      <a:pt x="76" y="128"/>
                      <a:pt x="89" y="123"/>
                      <a:pt x="100" y="110"/>
                    </a:cubicBezTo>
                    <a:cubicBezTo>
                      <a:pt x="104" y="106"/>
                      <a:pt x="105" y="100"/>
                      <a:pt x="106" y="94"/>
                    </a:cubicBezTo>
                    <a:cubicBezTo>
                      <a:pt x="106" y="90"/>
                      <a:pt x="106" y="85"/>
                      <a:pt x="107" y="80"/>
                    </a:cubicBezTo>
                    <a:cubicBezTo>
                      <a:pt x="107" y="62"/>
                      <a:pt x="107" y="43"/>
                      <a:pt x="107" y="24"/>
                    </a:cubicBezTo>
                    <a:cubicBezTo>
                      <a:pt x="107" y="21"/>
                      <a:pt x="106" y="18"/>
                      <a:pt x="106" y="15"/>
                    </a:cubicBezTo>
                    <a:cubicBezTo>
                      <a:pt x="105" y="10"/>
                      <a:pt x="103" y="8"/>
                      <a:pt x="97" y="8"/>
                    </a:cubicBezTo>
                    <a:cubicBezTo>
                      <a:pt x="95" y="7"/>
                      <a:pt x="93" y="7"/>
                      <a:pt x="91" y="7"/>
                    </a:cubicBezTo>
                    <a:cubicBezTo>
                      <a:pt x="91" y="4"/>
                      <a:pt x="91" y="2"/>
                      <a:pt x="91" y="0"/>
                    </a:cubicBezTo>
                    <a:cubicBezTo>
                      <a:pt x="105" y="0"/>
                      <a:pt x="119" y="0"/>
                      <a:pt x="133" y="0"/>
                    </a:cubicBezTo>
                    <a:cubicBezTo>
                      <a:pt x="133" y="2"/>
                      <a:pt x="133" y="4"/>
                      <a:pt x="133" y="7"/>
                    </a:cubicBezTo>
                    <a:cubicBezTo>
                      <a:pt x="131" y="7"/>
                      <a:pt x="128" y="7"/>
                      <a:pt x="126" y="8"/>
                    </a:cubicBezTo>
                    <a:cubicBezTo>
                      <a:pt x="121" y="8"/>
                      <a:pt x="119" y="11"/>
                      <a:pt x="118" y="15"/>
                    </a:cubicBezTo>
                    <a:cubicBezTo>
                      <a:pt x="118" y="18"/>
                      <a:pt x="118" y="22"/>
                      <a:pt x="118" y="25"/>
                    </a:cubicBezTo>
                    <a:cubicBezTo>
                      <a:pt x="117" y="46"/>
                      <a:pt x="118" y="67"/>
                      <a:pt x="117" y="88"/>
                    </a:cubicBezTo>
                    <a:cubicBezTo>
                      <a:pt x="117" y="94"/>
                      <a:pt x="116" y="99"/>
                      <a:pt x="114" y="105"/>
                    </a:cubicBezTo>
                    <a:cubicBezTo>
                      <a:pt x="108" y="124"/>
                      <a:pt x="94" y="134"/>
                      <a:pt x="74" y="136"/>
                    </a:cubicBezTo>
                    <a:cubicBezTo>
                      <a:pt x="60" y="138"/>
                      <a:pt x="47" y="135"/>
                      <a:pt x="35" y="127"/>
                    </a:cubicBezTo>
                    <a:cubicBezTo>
                      <a:pt x="24" y="120"/>
                      <a:pt x="18" y="109"/>
                      <a:pt x="17" y="96"/>
                    </a:cubicBezTo>
                    <a:cubicBezTo>
                      <a:pt x="16" y="92"/>
                      <a:pt x="16" y="87"/>
                      <a:pt x="16" y="83"/>
                    </a:cubicBezTo>
                    <a:cubicBezTo>
                      <a:pt x="16" y="64"/>
                      <a:pt x="16" y="45"/>
                      <a:pt x="16" y="25"/>
                    </a:cubicBezTo>
                    <a:cubicBezTo>
                      <a:pt x="16" y="22"/>
                      <a:pt x="16" y="18"/>
                      <a:pt x="16" y="15"/>
                    </a:cubicBezTo>
                    <a:cubicBezTo>
                      <a:pt x="15" y="10"/>
                      <a:pt x="13" y="8"/>
                      <a:pt x="8" y="8"/>
                    </a:cubicBezTo>
                    <a:cubicBezTo>
                      <a:pt x="5" y="7"/>
                      <a:pt x="3" y="7"/>
                      <a:pt x="0" y="7"/>
                    </a:cubicBezTo>
                    <a:cubicBezTo>
                      <a:pt x="0" y="4"/>
                      <a:pt x="0" y="2"/>
                      <a:pt x="0" y="0"/>
                    </a:cubicBezTo>
                    <a:cubicBezTo>
                      <a:pt x="16" y="0"/>
                      <a:pt x="32" y="0"/>
                      <a:pt x="49" y="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70" name="Freeform 30">
                <a:extLst>
                  <a:ext uri="{FF2B5EF4-FFF2-40B4-BE49-F238E27FC236}">
                    <a16:creationId xmlns:a16="http://schemas.microsoft.com/office/drawing/2014/main" id="{006B390B-42C2-4B79-90D3-881CC2CFDCE9}"/>
                  </a:ext>
                </a:extLst>
              </p:cNvPr>
              <p:cNvSpPr>
                <a:spLocks/>
              </p:cNvSpPr>
              <p:nvPr/>
            </p:nvSpPr>
            <p:spPr bwMode="auto">
              <a:xfrm>
                <a:off x="7832866" y="3891177"/>
                <a:ext cx="378049" cy="390864"/>
              </a:xfrm>
              <a:custGeom>
                <a:avLst/>
                <a:gdLst>
                  <a:gd name="T0" fmla="*/ 73 w 133"/>
                  <a:gd name="T1" fmla="*/ 137 h 137"/>
                  <a:gd name="T2" fmla="*/ 64 w 133"/>
                  <a:gd name="T3" fmla="*/ 137 h 137"/>
                  <a:gd name="T4" fmla="*/ 58 w 133"/>
                  <a:gd name="T5" fmla="*/ 133 h 137"/>
                  <a:gd name="T6" fmla="*/ 39 w 133"/>
                  <a:gd name="T7" fmla="*/ 80 h 137"/>
                  <a:gd name="T8" fmla="*/ 17 w 133"/>
                  <a:gd name="T9" fmla="*/ 23 h 137"/>
                  <a:gd name="T10" fmla="*/ 13 w 133"/>
                  <a:gd name="T11" fmla="*/ 14 h 137"/>
                  <a:gd name="T12" fmla="*/ 4 w 133"/>
                  <a:gd name="T13" fmla="*/ 7 h 137"/>
                  <a:gd name="T14" fmla="*/ 0 w 133"/>
                  <a:gd name="T15" fmla="*/ 7 h 137"/>
                  <a:gd name="T16" fmla="*/ 0 w 133"/>
                  <a:gd name="T17" fmla="*/ 0 h 137"/>
                  <a:gd name="T18" fmla="*/ 47 w 133"/>
                  <a:gd name="T19" fmla="*/ 0 h 137"/>
                  <a:gd name="T20" fmla="*/ 47 w 133"/>
                  <a:gd name="T21" fmla="*/ 7 h 137"/>
                  <a:gd name="T22" fmla="*/ 39 w 133"/>
                  <a:gd name="T23" fmla="*/ 8 h 137"/>
                  <a:gd name="T24" fmla="*/ 34 w 133"/>
                  <a:gd name="T25" fmla="*/ 15 h 137"/>
                  <a:gd name="T26" fmla="*/ 35 w 133"/>
                  <a:gd name="T27" fmla="*/ 20 h 137"/>
                  <a:gd name="T28" fmla="*/ 68 w 133"/>
                  <a:gd name="T29" fmla="*/ 112 h 137"/>
                  <a:gd name="T30" fmla="*/ 70 w 133"/>
                  <a:gd name="T31" fmla="*/ 116 h 137"/>
                  <a:gd name="T32" fmla="*/ 72 w 133"/>
                  <a:gd name="T33" fmla="*/ 113 h 137"/>
                  <a:gd name="T34" fmla="*/ 106 w 133"/>
                  <a:gd name="T35" fmla="*/ 18 h 137"/>
                  <a:gd name="T36" fmla="*/ 106 w 133"/>
                  <a:gd name="T37" fmla="*/ 16 h 137"/>
                  <a:gd name="T38" fmla="*/ 101 w 133"/>
                  <a:gd name="T39" fmla="*/ 7 h 137"/>
                  <a:gd name="T40" fmla="*/ 94 w 133"/>
                  <a:gd name="T41" fmla="*/ 7 h 137"/>
                  <a:gd name="T42" fmla="*/ 94 w 133"/>
                  <a:gd name="T43" fmla="*/ 0 h 137"/>
                  <a:gd name="T44" fmla="*/ 133 w 133"/>
                  <a:gd name="T45" fmla="*/ 0 h 137"/>
                  <a:gd name="T46" fmla="*/ 133 w 133"/>
                  <a:gd name="T47" fmla="*/ 7 h 137"/>
                  <a:gd name="T48" fmla="*/ 130 w 133"/>
                  <a:gd name="T49" fmla="*/ 7 h 137"/>
                  <a:gd name="T50" fmla="*/ 119 w 133"/>
                  <a:gd name="T51" fmla="*/ 16 h 137"/>
                  <a:gd name="T52" fmla="*/ 110 w 133"/>
                  <a:gd name="T53" fmla="*/ 38 h 137"/>
                  <a:gd name="T54" fmla="*/ 74 w 133"/>
                  <a:gd name="T55" fmla="*/ 133 h 137"/>
                  <a:gd name="T56" fmla="*/ 73 w 133"/>
                  <a:gd name="T57" fmla="*/ 137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3" h="137">
                    <a:moveTo>
                      <a:pt x="73" y="137"/>
                    </a:moveTo>
                    <a:cubicBezTo>
                      <a:pt x="69" y="137"/>
                      <a:pt x="66" y="137"/>
                      <a:pt x="64" y="137"/>
                    </a:cubicBezTo>
                    <a:cubicBezTo>
                      <a:pt x="61" y="137"/>
                      <a:pt x="59" y="136"/>
                      <a:pt x="58" y="133"/>
                    </a:cubicBezTo>
                    <a:cubicBezTo>
                      <a:pt x="52" y="115"/>
                      <a:pt x="45" y="98"/>
                      <a:pt x="39" y="80"/>
                    </a:cubicBezTo>
                    <a:cubicBezTo>
                      <a:pt x="31" y="61"/>
                      <a:pt x="24" y="42"/>
                      <a:pt x="17" y="23"/>
                    </a:cubicBezTo>
                    <a:cubicBezTo>
                      <a:pt x="16" y="20"/>
                      <a:pt x="15" y="17"/>
                      <a:pt x="13" y="14"/>
                    </a:cubicBezTo>
                    <a:cubicBezTo>
                      <a:pt x="11" y="10"/>
                      <a:pt x="8" y="8"/>
                      <a:pt x="4" y="7"/>
                    </a:cubicBezTo>
                    <a:cubicBezTo>
                      <a:pt x="3" y="7"/>
                      <a:pt x="2" y="7"/>
                      <a:pt x="0" y="7"/>
                    </a:cubicBezTo>
                    <a:cubicBezTo>
                      <a:pt x="0" y="4"/>
                      <a:pt x="0" y="2"/>
                      <a:pt x="0" y="0"/>
                    </a:cubicBezTo>
                    <a:cubicBezTo>
                      <a:pt x="16" y="0"/>
                      <a:pt x="31" y="0"/>
                      <a:pt x="47" y="0"/>
                    </a:cubicBezTo>
                    <a:cubicBezTo>
                      <a:pt x="47" y="2"/>
                      <a:pt x="47" y="4"/>
                      <a:pt x="47" y="7"/>
                    </a:cubicBezTo>
                    <a:cubicBezTo>
                      <a:pt x="44" y="7"/>
                      <a:pt x="42" y="7"/>
                      <a:pt x="39" y="8"/>
                    </a:cubicBezTo>
                    <a:cubicBezTo>
                      <a:pt x="34" y="8"/>
                      <a:pt x="33" y="10"/>
                      <a:pt x="34" y="15"/>
                    </a:cubicBezTo>
                    <a:cubicBezTo>
                      <a:pt x="34" y="17"/>
                      <a:pt x="35" y="19"/>
                      <a:pt x="35" y="20"/>
                    </a:cubicBezTo>
                    <a:cubicBezTo>
                      <a:pt x="46" y="51"/>
                      <a:pt x="57" y="81"/>
                      <a:pt x="68" y="112"/>
                    </a:cubicBezTo>
                    <a:cubicBezTo>
                      <a:pt x="69" y="113"/>
                      <a:pt x="69" y="114"/>
                      <a:pt x="70" y="116"/>
                    </a:cubicBezTo>
                    <a:cubicBezTo>
                      <a:pt x="71" y="114"/>
                      <a:pt x="71" y="113"/>
                      <a:pt x="72" y="113"/>
                    </a:cubicBezTo>
                    <a:cubicBezTo>
                      <a:pt x="83" y="81"/>
                      <a:pt x="94" y="50"/>
                      <a:pt x="106" y="18"/>
                    </a:cubicBezTo>
                    <a:cubicBezTo>
                      <a:pt x="106" y="17"/>
                      <a:pt x="106" y="17"/>
                      <a:pt x="106" y="16"/>
                    </a:cubicBezTo>
                    <a:cubicBezTo>
                      <a:pt x="107" y="10"/>
                      <a:pt x="106" y="8"/>
                      <a:pt x="101" y="7"/>
                    </a:cubicBezTo>
                    <a:cubicBezTo>
                      <a:pt x="98" y="7"/>
                      <a:pt x="96" y="7"/>
                      <a:pt x="94" y="7"/>
                    </a:cubicBezTo>
                    <a:cubicBezTo>
                      <a:pt x="94" y="4"/>
                      <a:pt x="94" y="2"/>
                      <a:pt x="94" y="0"/>
                    </a:cubicBezTo>
                    <a:cubicBezTo>
                      <a:pt x="106" y="0"/>
                      <a:pt x="119" y="0"/>
                      <a:pt x="133" y="0"/>
                    </a:cubicBezTo>
                    <a:cubicBezTo>
                      <a:pt x="133" y="2"/>
                      <a:pt x="133" y="4"/>
                      <a:pt x="133" y="7"/>
                    </a:cubicBezTo>
                    <a:cubicBezTo>
                      <a:pt x="132" y="7"/>
                      <a:pt x="131" y="7"/>
                      <a:pt x="130" y="7"/>
                    </a:cubicBezTo>
                    <a:cubicBezTo>
                      <a:pt x="124" y="8"/>
                      <a:pt x="121" y="11"/>
                      <a:pt x="119" y="16"/>
                    </a:cubicBezTo>
                    <a:cubicBezTo>
                      <a:pt x="116" y="24"/>
                      <a:pt x="113" y="31"/>
                      <a:pt x="110" y="38"/>
                    </a:cubicBezTo>
                    <a:cubicBezTo>
                      <a:pt x="98" y="70"/>
                      <a:pt x="86" y="101"/>
                      <a:pt x="74" y="133"/>
                    </a:cubicBezTo>
                    <a:cubicBezTo>
                      <a:pt x="74" y="134"/>
                      <a:pt x="73" y="135"/>
                      <a:pt x="73" y="13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71" name="Freeform 31">
                <a:extLst>
                  <a:ext uri="{FF2B5EF4-FFF2-40B4-BE49-F238E27FC236}">
                    <a16:creationId xmlns:a16="http://schemas.microsoft.com/office/drawing/2014/main" id="{50061FAB-489C-4780-AFC9-07435CFCBEA5}"/>
                  </a:ext>
                </a:extLst>
              </p:cNvPr>
              <p:cNvSpPr>
                <a:spLocks/>
              </p:cNvSpPr>
              <p:nvPr/>
            </p:nvSpPr>
            <p:spPr bwMode="auto">
              <a:xfrm>
                <a:off x="9844855" y="3891177"/>
                <a:ext cx="342807" cy="384457"/>
              </a:xfrm>
              <a:custGeom>
                <a:avLst/>
                <a:gdLst>
                  <a:gd name="T0" fmla="*/ 85 w 120"/>
                  <a:gd name="T1" fmla="*/ 127 h 135"/>
                  <a:gd name="T2" fmla="*/ 85 w 120"/>
                  <a:gd name="T3" fmla="*/ 134 h 135"/>
                  <a:gd name="T4" fmla="*/ 35 w 120"/>
                  <a:gd name="T5" fmla="*/ 134 h 135"/>
                  <a:gd name="T6" fmla="*/ 35 w 120"/>
                  <a:gd name="T7" fmla="*/ 127 h 135"/>
                  <a:gd name="T8" fmla="*/ 44 w 120"/>
                  <a:gd name="T9" fmla="*/ 126 h 135"/>
                  <a:gd name="T10" fmla="*/ 50 w 120"/>
                  <a:gd name="T11" fmla="*/ 120 h 135"/>
                  <a:gd name="T12" fmla="*/ 51 w 120"/>
                  <a:gd name="T13" fmla="*/ 113 h 135"/>
                  <a:gd name="T14" fmla="*/ 51 w 120"/>
                  <a:gd name="T15" fmla="*/ 85 h 135"/>
                  <a:gd name="T16" fmla="*/ 50 w 120"/>
                  <a:gd name="T17" fmla="*/ 79 h 135"/>
                  <a:gd name="T18" fmla="*/ 17 w 120"/>
                  <a:gd name="T19" fmla="*/ 19 h 135"/>
                  <a:gd name="T20" fmla="*/ 15 w 120"/>
                  <a:gd name="T21" fmla="*/ 15 h 135"/>
                  <a:gd name="T22" fmla="*/ 3 w 120"/>
                  <a:gd name="T23" fmla="*/ 7 h 135"/>
                  <a:gd name="T24" fmla="*/ 0 w 120"/>
                  <a:gd name="T25" fmla="*/ 7 h 135"/>
                  <a:gd name="T26" fmla="*/ 0 w 120"/>
                  <a:gd name="T27" fmla="*/ 0 h 135"/>
                  <a:gd name="T28" fmla="*/ 48 w 120"/>
                  <a:gd name="T29" fmla="*/ 0 h 135"/>
                  <a:gd name="T30" fmla="*/ 48 w 120"/>
                  <a:gd name="T31" fmla="*/ 7 h 135"/>
                  <a:gd name="T32" fmla="*/ 40 w 120"/>
                  <a:gd name="T33" fmla="*/ 7 h 135"/>
                  <a:gd name="T34" fmla="*/ 36 w 120"/>
                  <a:gd name="T35" fmla="*/ 14 h 135"/>
                  <a:gd name="T36" fmla="*/ 37 w 120"/>
                  <a:gd name="T37" fmla="*/ 18 h 135"/>
                  <a:gd name="T38" fmla="*/ 61 w 120"/>
                  <a:gd name="T39" fmla="*/ 64 h 135"/>
                  <a:gd name="T40" fmla="*/ 63 w 120"/>
                  <a:gd name="T41" fmla="*/ 68 h 135"/>
                  <a:gd name="T42" fmla="*/ 66 w 120"/>
                  <a:gd name="T43" fmla="*/ 64 h 135"/>
                  <a:gd name="T44" fmla="*/ 91 w 120"/>
                  <a:gd name="T45" fmla="*/ 18 h 135"/>
                  <a:gd name="T46" fmla="*/ 93 w 120"/>
                  <a:gd name="T47" fmla="*/ 12 h 135"/>
                  <a:gd name="T48" fmla="*/ 90 w 120"/>
                  <a:gd name="T49" fmla="*/ 8 h 135"/>
                  <a:gd name="T50" fmla="*/ 81 w 120"/>
                  <a:gd name="T51" fmla="*/ 7 h 135"/>
                  <a:gd name="T52" fmla="*/ 81 w 120"/>
                  <a:gd name="T53" fmla="*/ 0 h 135"/>
                  <a:gd name="T54" fmla="*/ 120 w 120"/>
                  <a:gd name="T55" fmla="*/ 0 h 135"/>
                  <a:gd name="T56" fmla="*/ 120 w 120"/>
                  <a:gd name="T57" fmla="*/ 7 h 135"/>
                  <a:gd name="T58" fmla="*/ 115 w 120"/>
                  <a:gd name="T59" fmla="*/ 8 h 135"/>
                  <a:gd name="T60" fmla="*/ 108 w 120"/>
                  <a:gd name="T61" fmla="*/ 12 h 135"/>
                  <a:gd name="T62" fmla="*/ 103 w 120"/>
                  <a:gd name="T63" fmla="*/ 19 h 135"/>
                  <a:gd name="T64" fmla="*/ 71 w 120"/>
                  <a:gd name="T65" fmla="*/ 75 h 135"/>
                  <a:gd name="T66" fmla="*/ 69 w 120"/>
                  <a:gd name="T67" fmla="*/ 82 h 135"/>
                  <a:gd name="T68" fmla="*/ 69 w 120"/>
                  <a:gd name="T69" fmla="*/ 111 h 135"/>
                  <a:gd name="T70" fmla="*/ 69 w 120"/>
                  <a:gd name="T71" fmla="*/ 118 h 135"/>
                  <a:gd name="T72" fmla="*/ 77 w 120"/>
                  <a:gd name="T73" fmla="*/ 126 h 135"/>
                  <a:gd name="T74" fmla="*/ 85 w 120"/>
                  <a:gd name="T75" fmla="*/ 12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0" h="135">
                    <a:moveTo>
                      <a:pt x="85" y="127"/>
                    </a:moveTo>
                    <a:cubicBezTo>
                      <a:pt x="85" y="130"/>
                      <a:pt x="85" y="132"/>
                      <a:pt x="85" y="134"/>
                    </a:cubicBezTo>
                    <a:cubicBezTo>
                      <a:pt x="81" y="135"/>
                      <a:pt x="44" y="135"/>
                      <a:pt x="35" y="134"/>
                    </a:cubicBezTo>
                    <a:cubicBezTo>
                      <a:pt x="35" y="132"/>
                      <a:pt x="35" y="130"/>
                      <a:pt x="35" y="127"/>
                    </a:cubicBezTo>
                    <a:cubicBezTo>
                      <a:pt x="38" y="127"/>
                      <a:pt x="41" y="126"/>
                      <a:pt x="44" y="126"/>
                    </a:cubicBezTo>
                    <a:cubicBezTo>
                      <a:pt x="48" y="126"/>
                      <a:pt x="50" y="124"/>
                      <a:pt x="50" y="120"/>
                    </a:cubicBezTo>
                    <a:cubicBezTo>
                      <a:pt x="51" y="118"/>
                      <a:pt x="51" y="115"/>
                      <a:pt x="51" y="113"/>
                    </a:cubicBezTo>
                    <a:cubicBezTo>
                      <a:pt x="51" y="104"/>
                      <a:pt x="51" y="95"/>
                      <a:pt x="51" y="85"/>
                    </a:cubicBezTo>
                    <a:cubicBezTo>
                      <a:pt x="51" y="83"/>
                      <a:pt x="51" y="81"/>
                      <a:pt x="50" y="79"/>
                    </a:cubicBezTo>
                    <a:cubicBezTo>
                      <a:pt x="39" y="59"/>
                      <a:pt x="28" y="39"/>
                      <a:pt x="17" y="19"/>
                    </a:cubicBezTo>
                    <a:cubicBezTo>
                      <a:pt x="16" y="17"/>
                      <a:pt x="15" y="16"/>
                      <a:pt x="15" y="15"/>
                    </a:cubicBezTo>
                    <a:cubicBezTo>
                      <a:pt x="12" y="10"/>
                      <a:pt x="9" y="7"/>
                      <a:pt x="3" y="7"/>
                    </a:cubicBezTo>
                    <a:cubicBezTo>
                      <a:pt x="2" y="7"/>
                      <a:pt x="1" y="7"/>
                      <a:pt x="0" y="7"/>
                    </a:cubicBezTo>
                    <a:cubicBezTo>
                      <a:pt x="0" y="4"/>
                      <a:pt x="0" y="2"/>
                      <a:pt x="0" y="0"/>
                    </a:cubicBezTo>
                    <a:cubicBezTo>
                      <a:pt x="16" y="0"/>
                      <a:pt x="31" y="0"/>
                      <a:pt x="48" y="0"/>
                    </a:cubicBezTo>
                    <a:cubicBezTo>
                      <a:pt x="48" y="2"/>
                      <a:pt x="48" y="4"/>
                      <a:pt x="48" y="7"/>
                    </a:cubicBezTo>
                    <a:cubicBezTo>
                      <a:pt x="45" y="7"/>
                      <a:pt x="42" y="7"/>
                      <a:pt x="40" y="7"/>
                    </a:cubicBezTo>
                    <a:cubicBezTo>
                      <a:pt x="35" y="8"/>
                      <a:pt x="34" y="10"/>
                      <a:pt x="36" y="14"/>
                    </a:cubicBezTo>
                    <a:cubicBezTo>
                      <a:pt x="36" y="15"/>
                      <a:pt x="37" y="17"/>
                      <a:pt x="37" y="18"/>
                    </a:cubicBezTo>
                    <a:cubicBezTo>
                      <a:pt x="45" y="33"/>
                      <a:pt x="53" y="49"/>
                      <a:pt x="61" y="64"/>
                    </a:cubicBezTo>
                    <a:cubicBezTo>
                      <a:pt x="61" y="65"/>
                      <a:pt x="62" y="66"/>
                      <a:pt x="63" y="68"/>
                    </a:cubicBezTo>
                    <a:cubicBezTo>
                      <a:pt x="64" y="66"/>
                      <a:pt x="65" y="65"/>
                      <a:pt x="66" y="64"/>
                    </a:cubicBezTo>
                    <a:cubicBezTo>
                      <a:pt x="74" y="49"/>
                      <a:pt x="82" y="34"/>
                      <a:pt x="91" y="18"/>
                    </a:cubicBezTo>
                    <a:cubicBezTo>
                      <a:pt x="92" y="16"/>
                      <a:pt x="93" y="14"/>
                      <a:pt x="93" y="12"/>
                    </a:cubicBezTo>
                    <a:cubicBezTo>
                      <a:pt x="94" y="9"/>
                      <a:pt x="93" y="8"/>
                      <a:pt x="90" y="8"/>
                    </a:cubicBezTo>
                    <a:cubicBezTo>
                      <a:pt x="87" y="7"/>
                      <a:pt x="85" y="7"/>
                      <a:pt x="81" y="7"/>
                    </a:cubicBezTo>
                    <a:cubicBezTo>
                      <a:pt x="81" y="4"/>
                      <a:pt x="81" y="2"/>
                      <a:pt x="81" y="0"/>
                    </a:cubicBezTo>
                    <a:cubicBezTo>
                      <a:pt x="94" y="0"/>
                      <a:pt x="107" y="0"/>
                      <a:pt x="120" y="0"/>
                    </a:cubicBezTo>
                    <a:cubicBezTo>
                      <a:pt x="120" y="2"/>
                      <a:pt x="120" y="4"/>
                      <a:pt x="120" y="7"/>
                    </a:cubicBezTo>
                    <a:cubicBezTo>
                      <a:pt x="119" y="7"/>
                      <a:pt x="117" y="7"/>
                      <a:pt x="115" y="8"/>
                    </a:cubicBezTo>
                    <a:cubicBezTo>
                      <a:pt x="112" y="8"/>
                      <a:pt x="109" y="9"/>
                      <a:pt x="108" y="12"/>
                    </a:cubicBezTo>
                    <a:cubicBezTo>
                      <a:pt x="106" y="14"/>
                      <a:pt x="104" y="17"/>
                      <a:pt x="103" y="19"/>
                    </a:cubicBezTo>
                    <a:cubicBezTo>
                      <a:pt x="92" y="38"/>
                      <a:pt x="81" y="56"/>
                      <a:pt x="71" y="75"/>
                    </a:cubicBezTo>
                    <a:cubicBezTo>
                      <a:pt x="69" y="77"/>
                      <a:pt x="68" y="80"/>
                      <a:pt x="69" y="82"/>
                    </a:cubicBezTo>
                    <a:cubicBezTo>
                      <a:pt x="69" y="92"/>
                      <a:pt x="69" y="102"/>
                      <a:pt x="69" y="111"/>
                    </a:cubicBezTo>
                    <a:cubicBezTo>
                      <a:pt x="69" y="114"/>
                      <a:pt x="69" y="116"/>
                      <a:pt x="69" y="118"/>
                    </a:cubicBezTo>
                    <a:cubicBezTo>
                      <a:pt x="70" y="124"/>
                      <a:pt x="71" y="125"/>
                      <a:pt x="77" y="126"/>
                    </a:cubicBezTo>
                    <a:cubicBezTo>
                      <a:pt x="80" y="126"/>
                      <a:pt x="82" y="127"/>
                      <a:pt x="85" y="12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72" name="Freeform 32">
                <a:extLst>
                  <a:ext uri="{FF2B5EF4-FFF2-40B4-BE49-F238E27FC236}">
                    <a16:creationId xmlns:a16="http://schemas.microsoft.com/office/drawing/2014/main" id="{D30E14B5-5B2E-42F0-B3FB-A799A167FB3B}"/>
                  </a:ext>
                </a:extLst>
              </p:cNvPr>
              <p:cNvSpPr>
                <a:spLocks/>
              </p:cNvSpPr>
              <p:nvPr/>
            </p:nvSpPr>
            <p:spPr bwMode="auto">
              <a:xfrm>
                <a:off x="9514863" y="3878362"/>
                <a:ext cx="329992" cy="394068"/>
              </a:xfrm>
              <a:custGeom>
                <a:avLst/>
                <a:gdLst>
                  <a:gd name="T0" fmla="*/ 108 w 116"/>
                  <a:gd name="T1" fmla="*/ 42 h 139"/>
                  <a:gd name="T2" fmla="*/ 102 w 116"/>
                  <a:gd name="T3" fmla="*/ 29 h 139"/>
                  <a:gd name="T4" fmla="*/ 72 w 116"/>
                  <a:gd name="T5" fmla="*/ 14 h 139"/>
                  <a:gd name="T6" fmla="*/ 67 w 116"/>
                  <a:gd name="T7" fmla="*/ 18 h 139"/>
                  <a:gd name="T8" fmla="*/ 66 w 116"/>
                  <a:gd name="T9" fmla="*/ 24 h 139"/>
                  <a:gd name="T10" fmla="*/ 66 w 116"/>
                  <a:gd name="T11" fmla="*/ 115 h 139"/>
                  <a:gd name="T12" fmla="*/ 67 w 116"/>
                  <a:gd name="T13" fmla="*/ 123 h 139"/>
                  <a:gd name="T14" fmla="*/ 75 w 116"/>
                  <a:gd name="T15" fmla="*/ 131 h 139"/>
                  <a:gd name="T16" fmla="*/ 83 w 116"/>
                  <a:gd name="T17" fmla="*/ 132 h 139"/>
                  <a:gd name="T18" fmla="*/ 83 w 116"/>
                  <a:gd name="T19" fmla="*/ 139 h 139"/>
                  <a:gd name="T20" fmla="*/ 33 w 116"/>
                  <a:gd name="T21" fmla="*/ 139 h 139"/>
                  <a:gd name="T22" fmla="*/ 33 w 116"/>
                  <a:gd name="T23" fmla="*/ 132 h 139"/>
                  <a:gd name="T24" fmla="*/ 41 w 116"/>
                  <a:gd name="T25" fmla="*/ 131 h 139"/>
                  <a:gd name="T26" fmla="*/ 49 w 116"/>
                  <a:gd name="T27" fmla="*/ 123 h 139"/>
                  <a:gd name="T28" fmla="*/ 49 w 116"/>
                  <a:gd name="T29" fmla="*/ 118 h 139"/>
                  <a:gd name="T30" fmla="*/ 49 w 116"/>
                  <a:gd name="T31" fmla="*/ 22 h 139"/>
                  <a:gd name="T32" fmla="*/ 41 w 116"/>
                  <a:gd name="T33" fmla="*/ 14 h 139"/>
                  <a:gd name="T34" fmla="*/ 32 w 116"/>
                  <a:gd name="T35" fmla="*/ 15 h 139"/>
                  <a:gd name="T36" fmla="*/ 18 w 116"/>
                  <a:gd name="T37" fmla="*/ 23 h 139"/>
                  <a:gd name="T38" fmla="*/ 11 w 116"/>
                  <a:gd name="T39" fmla="*/ 36 h 139"/>
                  <a:gd name="T40" fmla="*/ 8 w 116"/>
                  <a:gd name="T41" fmla="*/ 42 h 139"/>
                  <a:gd name="T42" fmla="*/ 0 w 116"/>
                  <a:gd name="T43" fmla="*/ 39 h 139"/>
                  <a:gd name="T44" fmla="*/ 13 w 116"/>
                  <a:gd name="T45" fmla="*/ 0 h 139"/>
                  <a:gd name="T46" fmla="*/ 19 w 116"/>
                  <a:gd name="T47" fmla="*/ 0 h 139"/>
                  <a:gd name="T48" fmla="*/ 21 w 116"/>
                  <a:gd name="T49" fmla="*/ 4 h 139"/>
                  <a:gd name="T50" fmla="*/ 95 w 116"/>
                  <a:gd name="T51" fmla="*/ 4 h 139"/>
                  <a:gd name="T52" fmla="*/ 97 w 116"/>
                  <a:gd name="T53" fmla="*/ 0 h 139"/>
                  <a:gd name="T54" fmla="*/ 103 w 116"/>
                  <a:gd name="T55" fmla="*/ 0 h 139"/>
                  <a:gd name="T56" fmla="*/ 116 w 116"/>
                  <a:gd name="T57" fmla="*/ 39 h 139"/>
                  <a:gd name="T58" fmla="*/ 108 w 116"/>
                  <a:gd name="T59" fmla="*/ 42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6" h="139">
                    <a:moveTo>
                      <a:pt x="108" y="42"/>
                    </a:moveTo>
                    <a:cubicBezTo>
                      <a:pt x="106" y="37"/>
                      <a:pt x="104" y="33"/>
                      <a:pt x="102" y="29"/>
                    </a:cubicBezTo>
                    <a:cubicBezTo>
                      <a:pt x="96" y="17"/>
                      <a:pt x="85" y="13"/>
                      <a:pt x="72" y="14"/>
                    </a:cubicBezTo>
                    <a:cubicBezTo>
                      <a:pt x="68" y="14"/>
                      <a:pt x="67" y="15"/>
                      <a:pt x="67" y="18"/>
                    </a:cubicBezTo>
                    <a:cubicBezTo>
                      <a:pt x="66" y="20"/>
                      <a:pt x="66" y="22"/>
                      <a:pt x="66" y="24"/>
                    </a:cubicBezTo>
                    <a:cubicBezTo>
                      <a:pt x="66" y="54"/>
                      <a:pt x="66" y="85"/>
                      <a:pt x="66" y="115"/>
                    </a:cubicBezTo>
                    <a:cubicBezTo>
                      <a:pt x="66" y="118"/>
                      <a:pt x="67" y="120"/>
                      <a:pt x="67" y="123"/>
                    </a:cubicBezTo>
                    <a:cubicBezTo>
                      <a:pt x="68" y="128"/>
                      <a:pt x="70" y="130"/>
                      <a:pt x="75" y="131"/>
                    </a:cubicBezTo>
                    <a:cubicBezTo>
                      <a:pt x="78" y="131"/>
                      <a:pt x="80" y="132"/>
                      <a:pt x="83" y="132"/>
                    </a:cubicBezTo>
                    <a:cubicBezTo>
                      <a:pt x="83" y="134"/>
                      <a:pt x="83" y="137"/>
                      <a:pt x="83" y="139"/>
                    </a:cubicBezTo>
                    <a:cubicBezTo>
                      <a:pt x="66" y="139"/>
                      <a:pt x="50" y="139"/>
                      <a:pt x="33" y="139"/>
                    </a:cubicBezTo>
                    <a:cubicBezTo>
                      <a:pt x="33" y="137"/>
                      <a:pt x="33" y="135"/>
                      <a:pt x="33" y="132"/>
                    </a:cubicBezTo>
                    <a:cubicBezTo>
                      <a:pt x="36" y="132"/>
                      <a:pt x="39" y="131"/>
                      <a:pt x="41" y="131"/>
                    </a:cubicBezTo>
                    <a:cubicBezTo>
                      <a:pt x="47" y="130"/>
                      <a:pt x="49" y="128"/>
                      <a:pt x="49" y="123"/>
                    </a:cubicBezTo>
                    <a:cubicBezTo>
                      <a:pt x="49" y="121"/>
                      <a:pt x="49" y="120"/>
                      <a:pt x="49" y="118"/>
                    </a:cubicBezTo>
                    <a:cubicBezTo>
                      <a:pt x="49" y="86"/>
                      <a:pt x="49" y="54"/>
                      <a:pt x="49" y="22"/>
                    </a:cubicBezTo>
                    <a:cubicBezTo>
                      <a:pt x="49" y="14"/>
                      <a:pt x="49" y="13"/>
                      <a:pt x="41" y="14"/>
                    </a:cubicBezTo>
                    <a:cubicBezTo>
                      <a:pt x="38" y="14"/>
                      <a:pt x="35" y="14"/>
                      <a:pt x="32" y="15"/>
                    </a:cubicBezTo>
                    <a:cubicBezTo>
                      <a:pt x="26" y="16"/>
                      <a:pt x="21" y="18"/>
                      <a:pt x="18" y="23"/>
                    </a:cubicBezTo>
                    <a:cubicBezTo>
                      <a:pt x="15" y="27"/>
                      <a:pt x="13" y="32"/>
                      <a:pt x="11" y="36"/>
                    </a:cubicBezTo>
                    <a:cubicBezTo>
                      <a:pt x="10" y="38"/>
                      <a:pt x="9" y="40"/>
                      <a:pt x="8" y="42"/>
                    </a:cubicBezTo>
                    <a:cubicBezTo>
                      <a:pt x="5" y="41"/>
                      <a:pt x="3" y="40"/>
                      <a:pt x="0" y="39"/>
                    </a:cubicBezTo>
                    <a:cubicBezTo>
                      <a:pt x="5" y="26"/>
                      <a:pt x="9" y="13"/>
                      <a:pt x="13" y="0"/>
                    </a:cubicBezTo>
                    <a:cubicBezTo>
                      <a:pt x="15" y="0"/>
                      <a:pt x="17" y="0"/>
                      <a:pt x="19" y="0"/>
                    </a:cubicBezTo>
                    <a:cubicBezTo>
                      <a:pt x="20" y="1"/>
                      <a:pt x="20" y="3"/>
                      <a:pt x="21" y="4"/>
                    </a:cubicBezTo>
                    <a:cubicBezTo>
                      <a:pt x="46" y="4"/>
                      <a:pt x="70" y="4"/>
                      <a:pt x="95" y="4"/>
                    </a:cubicBezTo>
                    <a:cubicBezTo>
                      <a:pt x="95" y="3"/>
                      <a:pt x="96" y="1"/>
                      <a:pt x="97" y="0"/>
                    </a:cubicBezTo>
                    <a:cubicBezTo>
                      <a:pt x="98" y="0"/>
                      <a:pt x="100" y="0"/>
                      <a:pt x="103" y="0"/>
                    </a:cubicBezTo>
                    <a:cubicBezTo>
                      <a:pt x="107" y="13"/>
                      <a:pt x="112" y="26"/>
                      <a:pt x="116" y="39"/>
                    </a:cubicBezTo>
                    <a:cubicBezTo>
                      <a:pt x="113" y="40"/>
                      <a:pt x="111" y="41"/>
                      <a:pt x="108" y="4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73" name="Freeform 33">
                <a:extLst>
                  <a:ext uri="{FF2B5EF4-FFF2-40B4-BE49-F238E27FC236}">
                    <a16:creationId xmlns:a16="http://schemas.microsoft.com/office/drawing/2014/main" id="{80557463-D295-47EE-83FE-4E7C2CFE5CA8}"/>
                  </a:ext>
                </a:extLst>
              </p:cNvPr>
              <p:cNvSpPr>
                <a:spLocks/>
              </p:cNvSpPr>
              <p:nvPr/>
            </p:nvSpPr>
            <p:spPr bwMode="auto">
              <a:xfrm>
                <a:off x="5715150" y="3891177"/>
                <a:ext cx="140967" cy="381253"/>
              </a:xfrm>
              <a:custGeom>
                <a:avLst/>
                <a:gdLst>
                  <a:gd name="T0" fmla="*/ 0 w 50"/>
                  <a:gd name="T1" fmla="*/ 134 h 134"/>
                  <a:gd name="T2" fmla="*/ 0 w 50"/>
                  <a:gd name="T3" fmla="*/ 127 h 134"/>
                  <a:gd name="T4" fmla="*/ 9 w 50"/>
                  <a:gd name="T5" fmla="*/ 126 h 134"/>
                  <a:gd name="T6" fmla="*/ 16 w 50"/>
                  <a:gd name="T7" fmla="*/ 119 h 134"/>
                  <a:gd name="T8" fmla="*/ 16 w 50"/>
                  <a:gd name="T9" fmla="*/ 113 h 134"/>
                  <a:gd name="T10" fmla="*/ 16 w 50"/>
                  <a:gd name="T11" fmla="*/ 21 h 134"/>
                  <a:gd name="T12" fmla="*/ 16 w 50"/>
                  <a:gd name="T13" fmla="*/ 13 h 134"/>
                  <a:gd name="T14" fmla="*/ 9 w 50"/>
                  <a:gd name="T15" fmla="*/ 8 h 134"/>
                  <a:gd name="T16" fmla="*/ 1 w 50"/>
                  <a:gd name="T17" fmla="*/ 7 h 134"/>
                  <a:gd name="T18" fmla="*/ 1 w 50"/>
                  <a:gd name="T19" fmla="*/ 0 h 134"/>
                  <a:gd name="T20" fmla="*/ 49 w 50"/>
                  <a:gd name="T21" fmla="*/ 0 h 134"/>
                  <a:gd name="T22" fmla="*/ 49 w 50"/>
                  <a:gd name="T23" fmla="*/ 7 h 134"/>
                  <a:gd name="T24" fmla="*/ 42 w 50"/>
                  <a:gd name="T25" fmla="*/ 8 h 134"/>
                  <a:gd name="T26" fmla="*/ 34 w 50"/>
                  <a:gd name="T27" fmla="*/ 15 h 134"/>
                  <a:gd name="T28" fmla="*/ 33 w 50"/>
                  <a:gd name="T29" fmla="*/ 23 h 134"/>
                  <a:gd name="T30" fmla="*/ 33 w 50"/>
                  <a:gd name="T31" fmla="*/ 113 h 134"/>
                  <a:gd name="T32" fmla="*/ 46 w 50"/>
                  <a:gd name="T33" fmla="*/ 127 h 134"/>
                  <a:gd name="T34" fmla="*/ 49 w 50"/>
                  <a:gd name="T35" fmla="*/ 127 h 134"/>
                  <a:gd name="T36" fmla="*/ 50 w 50"/>
                  <a:gd name="T37" fmla="*/ 131 h 134"/>
                  <a:gd name="T38" fmla="*/ 49 w 50"/>
                  <a:gd name="T39" fmla="*/ 134 h 134"/>
                  <a:gd name="T40" fmla="*/ 0 w 50"/>
                  <a:gd name="T4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134">
                    <a:moveTo>
                      <a:pt x="0" y="134"/>
                    </a:moveTo>
                    <a:cubicBezTo>
                      <a:pt x="0" y="132"/>
                      <a:pt x="0" y="130"/>
                      <a:pt x="0" y="127"/>
                    </a:cubicBezTo>
                    <a:cubicBezTo>
                      <a:pt x="3" y="127"/>
                      <a:pt x="6" y="127"/>
                      <a:pt x="9" y="126"/>
                    </a:cubicBezTo>
                    <a:cubicBezTo>
                      <a:pt x="13" y="125"/>
                      <a:pt x="15" y="124"/>
                      <a:pt x="16" y="119"/>
                    </a:cubicBezTo>
                    <a:cubicBezTo>
                      <a:pt x="16" y="117"/>
                      <a:pt x="16" y="115"/>
                      <a:pt x="16" y="113"/>
                    </a:cubicBezTo>
                    <a:cubicBezTo>
                      <a:pt x="16" y="82"/>
                      <a:pt x="16" y="52"/>
                      <a:pt x="16" y="21"/>
                    </a:cubicBezTo>
                    <a:cubicBezTo>
                      <a:pt x="16" y="18"/>
                      <a:pt x="16" y="16"/>
                      <a:pt x="16" y="13"/>
                    </a:cubicBezTo>
                    <a:cubicBezTo>
                      <a:pt x="15" y="10"/>
                      <a:pt x="13" y="8"/>
                      <a:pt x="9" y="8"/>
                    </a:cubicBezTo>
                    <a:cubicBezTo>
                      <a:pt x="6" y="7"/>
                      <a:pt x="4" y="7"/>
                      <a:pt x="1" y="7"/>
                    </a:cubicBezTo>
                    <a:cubicBezTo>
                      <a:pt x="1" y="4"/>
                      <a:pt x="1" y="2"/>
                      <a:pt x="1" y="0"/>
                    </a:cubicBezTo>
                    <a:cubicBezTo>
                      <a:pt x="17" y="0"/>
                      <a:pt x="33" y="0"/>
                      <a:pt x="49" y="0"/>
                    </a:cubicBezTo>
                    <a:cubicBezTo>
                      <a:pt x="49" y="2"/>
                      <a:pt x="49" y="4"/>
                      <a:pt x="49" y="7"/>
                    </a:cubicBezTo>
                    <a:cubicBezTo>
                      <a:pt x="47" y="7"/>
                      <a:pt x="44" y="7"/>
                      <a:pt x="42" y="8"/>
                    </a:cubicBezTo>
                    <a:cubicBezTo>
                      <a:pt x="38" y="8"/>
                      <a:pt x="35" y="10"/>
                      <a:pt x="34" y="15"/>
                    </a:cubicBezTo>
                    <a:cubicBezTo>
                      <a:pt x="34" y="17"/>
                      <a:pt x="33" y="20"/>
                      <a:pt x="33" y="23"/>
                    </a:cubicBezTo>
                    <a:cubicBezTo>
                      <a:pt x="33" y="53"/>
                      <a:pt x="33" y="83"/>
                      <a:pt x="33" y="113"/>
                    </a:cubicBezTo>
                    <a:cubicBezTo>
                      <a:pt x="33" y="124"/>
                      <a:pt x="36" y="126"/>
                      <a:pt x="46" y="127"/>
                    </a:cubicBezTo>
                    <a:cubicBezTo>
                      <a:pt x="47" y="127"/>
                      <a:pt x="48" y="127"/>
                      <a:pt x="49" y="127"/>
                    </a:cubicBezTo>
                    <a:cubicBezTo>
                      <a:pt x="49" y="128"/>
                      <a:pt x="50" y="129"/>
                      <a:pt x="50" y="131"/>
                    </a:cubicBezTo>
                    <a:cubicBezTo>
                      <a:pt x="50" y="132"/>
                      <a:pt x="49" y="133"/>
                      <a:pt x="49" y="134"/>
                    </a:cubicBezTo>
                    <a:cubicBezTo>
                      <a:pt x="33" y="134"/>
                      <a:pt x="17" y="134"/>
                      <a:pt x="0" y="134"/>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74" name="Freeform 34">
                <a:extLst>
                  <a:ext uri="{FF2B5EF4-FFF2-40B4-BE49-F238E27FC236}">
                    <a16:creationId xmlns:a16="http://schemas.microsoft.com/office/drawing/2014/main" id="{59C332FA-9D18-4C13-8F66-7832ED72F4F6}"/>
                  </a:ext>
                </a:extLst>
              </p:cNvPr>
              <p:cNvSpPr>
                <a:spLocks/>
              </p:cNvSpPr>
              <p:nvPr/>
            </p:nvSpPr>
            <p:spPr bwMode="auto">
              <a:xfrm>
                <a:off x="9354673" y="3891177"/>
                <a:ext cx="137764" cy="384457"/>
              </a:xfrm>
              <a:custGeom>
                <a:avLst/>
                <a:gdLst>
                  <a:gd name="T0" fmla="*/ 0 w 49"/>
                  <a:gd name="T1" fmla="*/ 7 h 135"/>
                  <a:gd name="T2" fmla="*/ 0 w 49"/>
                  <a:gd name="T3" fmla="*/ 0 h 135"/>
                  <a:gd name="T4" fmla="*/ 49 w 49"/>
                  <a:gd name="T5" fmla="*/ 0 h 135"/>
                  <a:gd name="T6" fmla="*/ 49 w 49"/>
                  <a:gd name="T7" fmla="*/ 7 h 135"/>
                  <a:gd name="T8" fmla="*/ 42 w 49"/>
                  <a:gd name="T9" fmla="*/ 8 h 135"/>
                  <a:gd name="T10" fmla="*/ 34 w 49"/>
                  <a:gd name="T11" fmla="*/ 15 h 135"/>
                  <a:gd name="T12" fmla="*/ 33 w 49"/>
                  <a:gd name="T13" fmla="*/ 23 h 135"/>
                  <a:gd name="T14" fmla="*/ 33 w 49"/>
                  <a:gd name="T15" fmla="*/ 113 h 135"/>
                  <a:gd name="T16" fmla="*/ 46 w 49"/>
                  <a:gd name="T17" fmla="*/ 127 h 135"/>
                  <a:gd name="T18" fmla="*/ 49 w 49"/>
                  <a:gd name="T19" fmla="*/ 127 h 135"/>
                  <a:gd name="T20" fmla="*/ 49 w 49"/>
                  <a:gd name="T21" fmla="*/ 134 h 135"/>
                  <a:gd name="T22" fmla="*/ 0 w 49"/>
                  <a:gd name="T23" fmla="*/ 134 h 135"/>
                  <a:gd name="T24" fmla="*/ 0 w 49"/>
                  <a:gd name="T25" fmla="*/ 127 h 135"/>
                  <a:gd name="T26" fmla="*/ 7 w 49"/>
                  <a:gd name="T27" fmla="*/ 126 h 135"/>
                  <a:gd name="T28" fmla="*/ 16 w 49"/>
                  <a:gd name="T29" fmla="*/ 118 h 135"/>
                  <a:gd name="T30" fmla="*/ 16 w 49"/>
                  <a:gd name="T31" fmla="*/ 113 h 135"/>
                  <a:gd name="T32" fmla="*/ 16 w 49"/>
                  <a:gd name="T33" fmla="*/ 20 h 135"/>
                  <a:gd name="T34" fmla="*/ 15 w 49"/>
                  <a:gd name="T35" fmla="*/ 13 h 135"/>
                  <a:gd name="T36" fmla="*/ 9 w 49"/>
                  <a:gd name="T37" fmla="*/ 8 h 135"/>
                  <a:gd name="T38" fmla="*/ 0 w 49"/>
                  <a:gd name="T39" fmla="*/ 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9" h="135">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5" y="10"/>
                      <a:pt x="34" y="15"/>
                    </a:cubicBezTo>
                    <a:cubicBezTo>
                      <a:pt x="33" y="18"/>
                      <a:pt x="33" y="20"/>
                      <a:pt x="33" y="23"/>
                    </a:cubicBezTo>
                    <a:cubicBezTo>
                      <a:pt x="33" y="53"/>
                      <a:pt x="33" y="83"/>
                      <a:pt x="33" y="113"/>
                    </a:cubicBezTo>
                    <a:cubicBezTo>
                      <a:pt x="33" y="124"/>
                      <a:pt x="35" y="126"/>
                      <a:pt x="46" y="127"/>
                    </a:cubicBezTo>
                    <a:cubicBezTo>
                      <a:pt x="47" y="127"/>
                      <a:pt x="48" y="127"/>
                      <a:pt x="49" y="127"/>
                    </a:cubicBezTo>
                    <a:cubicBezTo>
                      <a:pt x="49" y="129"/>
                      <a:pt x="49" y="132"/>
                      <a:pt x="49" y="134"/>
                    </a:cubicBezTo>
                    <a:cubicBezTo>
                      <a:pt x="45" y="135"/>
                      <a:pt x="9" y="135"/>
                      <a:pt x="0" y="134"/>
                    </a:cubicBezTo>
                    <a:cubicBezTo>
                      <a:pt x="0" y="132"/>
                      <a:pt x="0" y="130"/>
                      <a:pt x="0" y="127"/>
                    </a:cubicBezTo>
                    <a:cubicBezTo>
                      <a:pt x="3" y="127"/>
                      <a:pt x="5" y="127"/>
                      <a:pt x="7" y="126"/>
                    </a:cubicBezTo>
                    <a:cubicBezTo>
                      <a:pt x="13" y="126"/>
                      <a:pt x="15" y="124"/>
                      <a:pt x="16" y="118"/>
                    </a:cubicBezTo>
                    <a:cubicBezTo>
                      <a:pt x="16" y="117"/>
                      <a:pt x="16" y="115"/>
                      <a:pt x="16" y="113"/>
                    </a:cubicBezTo>
                    <a:cubicBezTo>
                      <a:pt x="16" y="82"/>
                      <a:pt x="16" y="51"/>
                      <a:pt x="16" y="20"/>
                    </a:cubicBezTo>
                    <a:cubicBezTo>
                      <a:pt x="16" y="18"/>
                      <a:pt x="15" y="16"/>
                      <a:pt x="15" y="13"/>
                    </a:cubicBezTo>
                    <a:cubicBezTo>
                      <a:pt x="14" y="10"/>
                      <a:pt x="12" y="8"/>
                      <a:pt x="9" y="8"/>
                    </a:cubicBezTo>
                    <a:cubicBezTo>
                      <a:pt x="6" y="7"/>
                      <a:pt x="3" y="7"/>
                      <a:pt x="0" y="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75" name="Freeform 35">
                <a:extLst>
                  <a:ext uri="{FF2B5EF4-FFF2-40B4-BE49-F238E27FC236}">
                    <a16:creationId xmlns:a16="http://schemas.microsoft.com/office/drawing/2014/main" id="{65E12940-8A45-4E0C-84AF-6AA4577F53A2}"/>
                  </a:ext>
                </a:extLst>
              </p:cNvPr>
              <p:cNvSpPr>
                <a:spLocks/>
              </p:cNvSpPr>
              <p:nvPr/>
            </p:nvSpPr>
            <p:spPr bwMode="auto">
              <a:xfrm>
                <a:off x="7675879" y="3891177"/>
                <a:ext cx="137764" cy="381253"/>
              </a:xfrm>
              <a:custGeom>
                <a:avLst/>
                <a:gdLst>
                  <a:gd name="T0" fmla="*/ 0 w 49"/>
                  <a:gd name="T1" fmla="*/ 7 h 134"/>
                  <a:gd name="T2" fmla="*/ 0 w 49"/>
                  <a:gd name="T3" fmla="*/ 0 h 134"/>
                  <a:gd name="T4" fmla="*/ 49 w 49"/>
                  <a:gd name="T5" fmla="*/ 0 h 134"/>
                  <a:gd name="T6" fmla="*/ 49 w 49"/>
                  <a:gd name="T7" fmla="*/ 7 h 134"/>
                  <a:gd name="T8" fmla="*/ 42 w 49"/>
                  <a:gd name="T9" fmla="*/ 8 h 134"/>
                  <a:gd name="T10" fmla="*/ 34 w 49"/>
                  <a:gd name="T11" fmla="*/ 15 h 134"/>
                  <a:gd name="T12" fmla="*/ 33 w 49"/>
                  <a:gd name="T13" fmla="*/ 23 h 134"/>
                  <a:gd name="T14" fmla="*/ 33 w 49"/>
                  <a:gd name="T15" fmla="*/ 112 h 134"/>
                  <a:gd name="T16" fmla="*/ 34 w 49"/>
                  <a:gd name="T17" fmla="*/ 120 h 134"/>
                  <a:gd name="T18" fmla="*/ 40 w 49"/>
                  <a:gd name="T19" fmla="*/ 126 h 134"/>
                  <a:gd name="T20" fmla="*/ 49 w 49"/>
                  <a:gd name="T21" fmla="*/ 127 h 134"/>
                  <a:gd name="T22" fmla="*/ 49 w 49"/>
                  <a:gd name="T23" fmla="*/ 134 h 134"/>
                  <a:gd name="T24" fmla="*/ 0 w 49"/>
                  <a:gd name="T25" fmla="*/ 134 h 134"/>
                  <a:gd name="T26" fmla="*/ 0 w 49"/>
                  <a:gd name="T27" fmla="*/ 127 h 134"/>
                  <a:gd name="T28" fmla="*/ 8 w 49"/>
                  <a:gd name="T29" fmla="*/ 126 h 134"/>
                  <a:gd name="T30" fmla="*/ 15 w 49"/>
                  <a:gd name="T31" fmla="*/ 119 h 134"/>
                  <a:gd name="T32" fmla="*/ 16 w 49"/>
                  <a:gd name="T33" fmla="*/ 110 h 134"/>
                  <a:gd name="T34" fmla="*/ 16 w 49"/>
                  <a:gd name="T35" fmla="*/ 25 h 134"/>
                  <a:gd name="T36" fmla="*/ 15 w 49"/>
                  <a:gd name="T37" fmla="*/ 15 h 134"/>
                  <a:gd name="T38" fmla="*/ 8 w 49"/>
                  <a:gd name="T39" fmla="*/ 8 h 134"/>
                  <a:gd name="T40" fmla="*/ 0 w 49"/>
                  <a:gd name="T41" fmla="*/ 7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 h="134">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4" y="10"/>
                      <a:pt x="34" y="15"/>
                    </a:cubicBezTo>
                    <a:cubicBezTo>
                      <a:pt x="33" y="18"/>
                      <a:pt x="33" y="21"/>
                      <a:pt x="33" y="23"/>
                    </a:cubicBezTo>
                    <a:cubicBezTo>
                      <a:pt x="33" y="53"/>
                      <a:pt x="33" y="83"/>
                      <a:pt x="33" y="112"/>
                    </a:cubicBezTo>
                    <a:cubicBezTo>
                      <a:pt x="33" y="115"/>
                      <a:pt x="33" y="118"/>
                      <a:pt x="34" y="120"/>
                    </a:cubicBezTo>
                    <a:cubicBezTo>
                      <a:pt x="34" y="124"/>
                      <a:pt x="36" y="126"/>
                      <a:pt x="40" y="126"/>
                    </a:cubicBezTo>
                    <a:cubicBezTo>
                      <a:pt x="43" y="126"/>
                      <a:pt x="45" y="127"/>
                      <a:pt x="49" y="127"/>
                    </a:cubicBezTo>
                    <a:cubicBezTo>
                      <a:pt x="49" y="129"/>
                      <a:pt x="49" y="132"/>
                      <a:pt x="49" y="134"/>
                    </a:cubicBezTo>
                    <a:cubicBezTo>
                      <a:pt x="33" y="134"/>
                      <a:pt x="16" y="134"/>
                      <a:pt x="0" y="134"/>
                    </a:cubicBezTo>
                    <a:cubicBezTo>
                      <a:pt x="0" y="132"/>
                      <a:pt x="0" y="130"/>
                      <a:pt x="0" y="127"/>
                    </a:cubicBezTo>
                    <a:cubicBezTo>
                      <a:pt x="3" y="127"/>
                      <a:pt x="6" y="127"/>
                      <a:pt x="8" y="126"/>
                    </a:cubicBezTo>
                    <a:cubicBezTo>
                      <a:pt x="13" y="125"/>
                      <a:pt x="15" y="123"/>
                      <a:pt x="15" y="119"/>
                    </a:cubicBezTo>
                    <a:cubicBezTo>
                      <a:pt x="16" y="116"/>
                      <a:pt x="16" y="113"/>
                      <a:pt x="16" y="110"/>
                    </a:cubicBezTo>
                    <a:cubicBezTo>
                      <a:pt x="16" y="81"/>
                      <a:pt x="16" y="53"/>
                      <a:pt x="16" y="25"/>
                    </a:cubicBezTo>
                    <a:cubicBezTo>
                      <a:pt x="16" y="21"/>
                      <a:pt x="16" y="18"/>
                      <a:pt x="15" y="15"/>
                    </a:cubicBezTo>
                    <a:cubicBezTo>
                      <a:pt x="15" y="10"/>
                      <a:pt x="13" y="8"/>
                      <a:pt x="8" y="8"/>
                    </a:cubicBezTo>
                    <a:cubicBezTo>
                      <a:pt x="5" y="7"/>
                      <a:pt x="3" y="7"/>
                      <a:pt x="0" y="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grpSp>
        <p:grpSp>
          <p:nvGrpSpPr>
            <p:cNvPr id="123" name="组合 122">
              <a:extLst>
                <a:ext uri="{FF2B5EF4-FFF2-40B4-BE49-F238E27FC236}">
                  <a16:creationId xmlns:a16="http://schemas.microsoft.com/office/drawing/2014/main" id="{F4DC8654-6333-43BF-BBD2-8CC0F92462C8}"/>
                </a:ext>
              </a:extLst>
            </p:cNvPr>
            <p:cNvGrpSpPr/>
            <p:nvPr userDrawn="1"/>
          </p:nvGrpSpPr>
          <p:grpSpPr>
            <a:xfrm>
              <a:off x="10237120" y="539555"/>
              <a:ext cx="1312962" cy="375239"/>
              <a:chOff x="4606634" y="2048989"/>
              <a:chExt cx="5593843" cy="1598699"/>
            </a:xfrm>
            <a:solidFill>
              <a:schemeClr val="accent1">
                <a:alpha val="80000"/>
              </a:schemeClr>
            </a:solidFill>
          </p:grpSpPr>
          <p:sp>
            <p:nvSpPr>
              <p:cNvPr id="148" name="Freeform 9">
                <a:extLst>
                  <a:ext uri="{FF2B5EF4-FFF2-40B4-BE49-F238E27FC236}">
                    <a16:creationId xmlns:a16="http://schemas.microsoft.com/office/drawing/2014/main" id="{1BD02196-28F9-45E0-99D4-C63C486392BF}"/>
                  </a:ext>
                </a:extLst>
              </p:cNvPr>
              <p:cNvSpPr>
                <a:spLocks noEditPoints="1"/>
              </p:cNvSpPr>
              <p:nvPr/>
            </p:nvSpPr>
            <p:spPr bwMode="auto">
              <a:xfrm>
                <a:off x="9274578" y="2071415"/>
                <a:ext cx="925899" cy="1034829"/>
              </a:xfrm>
              <a:custGeom>
                <a:avLst/>
                <a:gdLst>
                  <a:gd name="T0" fmla="*/ 324 w 325"/>
                  <a:gd name="T1" fmla="*/ 106 h 363"/>
                  <a:gd name="T2" fmla="*/ 283 w 325"/>
                  <a:gd name="T3" fmla="*/ 179 h 363"/>
                  <a:gd name="T4" fmla="*/ 247 w 325"/>
                  <a:gd name="T5" fmla="*/ 214 h 363"/>
                  <a:gd name="T6" fmla="*/ 241 w 325"/>
                  <a:gd name="T7" fmla="*/ 228 h 363"/>
                  <a:gd name="T8" fmla="*/ 271 w 325"/>
                  <a:gd name="T9" fmla="*/ 230 h 363"/>
                  <a:gd name="T10" fmla="*/ 282 w 325"/>
                  <a:gd name="T11" fmla="*/ 240 h 363"/>
                  <a:gd name="T12" fmla="*/ 269 w 325"/>
                  <a:gd name="T13" fmla="*/ 277 h 363"/>
                  <a:gd name="T14" fmla="*/ 223 w 325"/>
                  <a:gd name="T15" fmla="*/ 316 h 363"/>
                  <a:gd name="T16" fmla="*/ 176 w 325"/>
                  <a:gd name="T17" fmla="*/ 340 h 363"/>
                  <a:gd name="T18" fmla="*/ 160 w 325"/>
                  <a:gd name="T19" fmla="*/ 339 h 363"/>
                  <a:gd name="T20" fmla="*/ 165 w 325"/>
                  <a:gd name="T21" fmla="*/ 329 h 363"/>
                  <a:gd name="T22" fmla="*/ 195 w 325"/>
                  <a:gd name="T23" fmla="*/ 302 h 363"/>
                  <a:gd name="T24" fmla="*/ 214 w 325"/>
                  <a:gd name="T25" fmla="*/ 282 h 363"/>
                  <a:gd name="T26" fmla="*/ 223 w 325"/>
                  <a:gd name="T27" fmla="*/ 265 h 363"/>
                  <a:gd name="T28" fmla="*/ 220 w 325"/>
                  <a:gd name="T29" fmla="*/ 257 h 363"/>
                  <a:gd name="T30" fmla="*/ 179 w 325"/>
                  <a:gd name="T31" fmla="*/ 289 h 363"/>
                  <a:gd name="T32" fmla="*/ 106 w 325"/>
                  <a:gd name="T33" fmla="*/ 335 h 363"/>
                  <a:gd name="T34" fmla="*/ 20 w 325"/>
                  <a:gd name="T35" fmla="*/ 363 h 363"/>
                  <a:gd name="T36" fmla="*/ 4 w 325"/>
                  <a:gd name="T37" fmla="*/ 360 h 363"/>
                  <a:gd name="T38" fmla="*/ 78 w 325"/>
                  <a:gd name="T39" fmla="*/ 306 h 363"/>
                  <a:gd name="T40" fmla="*/ 102 w 325"/>
                  <a:gd name="T41" fmla="*/ 295 h 363"/>
                  <a:gd name="T42" fmla="*/ 208 w 325"/>
                  <a:gd name="T43" fmla="*/ 238 h 363"/>
                  <a:gd name="T44" fmla="*/ 207 w 325"/>
                  <a:gd name="T45" fmla="*/ 232 h 363"/>
                  <a:gd name="T46" fmla="*/ 171 w 325"/>
                  <a:gd name="T47" fmla="*/ 243 h 363"/>
                  <a:gd name="T48" fmla="*/ 163 w 325"/>
                  <a:gd name="T49" fmla="*/ 239 h 363"/>
                  <a:gd name="T50" fmla="*/ 170 w 325"/>
                  <a:gd name="T51" fmla="*/ 226 h 363"/>
                  <a:gd name="T52" fmla="*/ 154 w 325"/>
                  <a:gd name="T53" fmla="*/ 206 h 363"/>
                  <a:gd name="T54" fmla="*/ 122 w 325"/>
                  <a:gd name="T55" fmla="*/ 224 h 363"/>
                  <a:gd name="T56" fmla="*/ 99 w 325"/>
                  <a:gd name="T57" fmla="*/ 236 h 363"/>
                  <a:gd name="T58" fmla="*/ 100 w 325"/>
                  <a:gd name="T59" fmla="*/ 222 h 363"/>
                  <a:gd name="T60" fmla="*/ 116 w 325"/>
                  <a:gd name="T61" fmla="*/ 204 h 363"/>
                  <a:gd name="T62" fmla="*/ 118 w 325"/>
                  <a:gd name="T63" fmla="*/ 183 h 363"/>
                  <a:gd name="T64" fmla="*/ 116 w 325"/>
                  <a:gd name="T65" fmla="*/ 174 h 363"/>
                  <a:gd name="T66" fmla="*/ 143 w 325"/>
                  <a:gd name="T67" fmla="*/ 167 h 363"/>
                  <a:gd name="T68" fmla="*/ 158 w 325"/>
                  <a:gd name="T69" fmla="*/ 145 h 363"/>
                  <a:gd name="T70" fmla="*/ 147 w 325"/>
                  <a:gd name="T71" fmla="*/ 144 h 363"/>
                  <a:gd name="T72" fmla="*/ 132 w 325"/>
                  <a:gd name="T73" fmla="*/ 141 h 363"/>
                  <a:gd name="T74" fmla="*/ 141 w 325"/>
                  <a:gd name="T75" fmla="*/ 129 h 363"/>
                  <a:gd name="T76" fmla="*/ 140 w 325"/>
                  <a:gd name="T77" fmla="*/ 115 h 363"/>
                  <a:gd name="T78" fmla="*/ 112 w 325"/>
                  <a:gd name="T79" fmla="*/ 96 h 363"/>
                  <a:gd name="T80" fmla="*/ 127 w 325"/>
                  <a:gd name="T81" fmla="*/ 92 h 363"/>
                  <a:gd name="T82" fmla="*/ 167 w 325"/>
                  <a:gd name="T83" fmla="*/ 81 h 363"/>
                  <a:gd name="T84" fmla="*/ 203 w 325"/>
                  <a:gd name="T85" fmla="*/ 36 h 363"/>
                  <a:gd name="T86" fmla="*/ 204 w 325"/>
                  <a:gd name="T87" fmla="*/ 10 h 363"/>
                  <a:gd name="T88" fmla="*/ 216 w 325"/>
                  <a:gd name="T89" fmla="*/ 3 h 363"/>
                  <a:gd name="T90" fmla="*/ 224 w 325"/>
                  <a:gd name="T91" fmla="*/ 56 h 363"/>
                  <a:gd name="T92" fmla="*/ 205 w 325"/>
                  <a:gd name="T93" fmla="*/ 91 h 363"/>
                  <a:gd name="T94" fmla="*/ 208 w 325"/>
                  <a:gd name="T95" fmla="*/ 105 h 363"/>
                  <a:gd name="T96" fmla="*/ 267 w 325"/>
                  <a:gd name="T97" fmla="*/ 87 h 363"/>
                  <a:gd name="T98" fmla="*/ 297 w 325"/>
                  <a:gd name="T99" fmla="*/ 85 h 363"/>
                  <a:gd name="T100" fmla="*/ 309 w 325"/>
                  <a:gd name="T101" fmla="*/ 86 h 363"/>
                  <a:gd name="T102" fmla="*/ 325 w 325"/>
                  <a:gd name="T103" fmla="*/ 104 h 363"/>
                  <a:gd name="T104" fmla="*/ 198 w 325"/>
                  <a:gd name="T105" fmla="*/ 126 h 363"/>
                  <a:gd name="T106" fmla="*/ 164 w 325"/>
                  <a:gd name="T107" fmla="*/ 175 h 363"/>
                  <a:gd name="T108" fmla="*/ 181 w 325"/>
                  <a:gd name="T109" fmla="*/ 191 h 363"/>
                  <a:gd name="T110" fmla="*/ 186 w 325"/>
                  <a:gd name="T111" fmla="*/ 173 h 363"/>
                  <a:gd name="T112" fmla="*/ 199 w 325"/>
                  <a:gd name="T113" fmla="*/ 170 h 363"/>
                  <a:gd name="T114" fmla="*/ 206 w 325"/>
                  <a:gd name="T115" fmla="*/ 204 h 363"/>
                  <a:gd name="T116" fmla="*/ 217 w 325"/>
                  <a:gd name="T117" fmla="*/ 206 h 363"/>
                  <a:gd name="T118" fmla="*/ 229 w 325"/>
                  <a:gd name="T119" fmla="*/ 188 h 363"/>
                  <a:gd name="T120" fmla="*/ 261 w 325"/>
                  <a:gd name="T121" fmla="*/ 141 h 363"/>
                  <a:gd name="T122" fmla="*/ 250 w 325"/>
                  <a:gd name="T123" fmla="*/ 134 h 363"/>
                  <a:gd name="T124" fmla="*/ 206 w 325"/>
                  <a:gd name="T125" fmla="*/ 12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5" h="363">
                    <a:moveTo>
                      <a:pt x="325" y="104"/>
                    </a:moveTo>
                    <a:cubicBezTo>
                      <a:pt x="325" y="104"/>
                      <a:pt x="324" y="105"/>
                      <a:pt x="324" y="106"/>
                    </a:cubicBezTo>
                    <a:cubicBezTo>
                      <a:pt x="323" y="108"/>
                      <a:pt x="323" y="111"/>
                      <a:pt x="322" y="114"/>
                    </a:cubicBezTo>
                    <a:cubicBezTo>
                      <a:pt x="312" y="138"/>
                      <a:pt x="300" y="160"/>
                      <a:pt x="283" y="179"/>
                    </a:cubicBezTo>
                    <a:cubicBezTo>
                      <a:pt x="275" y="188"/>
                      <a:pt x="267" y="197"/>
                      <a:pt x="259" y="205"/>
                    </a:cubicBezTo>
                    <a:cubicBezTo>
                      <a:pt x="255" y="209"/>
                      <a:pt x="251" y="211"/>
                      <a:pt x="247" y="214"/>
                    </a:cubicBezTo>
                    <a:cubicBezTo>
                      <a:pt x="244" y="217"/>
                      <a:pt x="241" y="219"/>
                      <a:pt x="239" y="223"/>
                    </a:cubicBezTo>
                    <a:cubicBezTo>
                      <a:pt x="237" y="226"/>
                      <a:pt x="238" y="227"/>
                      <a:pt x="241" y="228"/>
                    </a:cubicBezTo>
                    <a:cubicBezTo>
                      <a:pt x="243" y="228"/>
                      <a:pt x="245" y="228"/>
                      <a:pt x="246" y="228"/>
                    </a:cubicBezTo>
                    <a:cubicBezTo>
                      <a:pt x="255" y="229"/>
                      <a:pt x="263" y="230"/>
                      <a:pt x="271" y="230"/>
                    </a:cubicBezTo>
                    <a:cubicBezTo>
                      <a:pt x="272" y="230"/>
                      <a:pt x="274" y="231"/>
                      <a:pt x="275" y="231"/>
                    </a:cubicBezTo>
                    <a:cubicBezTo>
                      <a:pt x="280" y="233"/>
                      <a:pt x="282" y="235"/>
                      <a:pt x="282" y="240"/>
                    </a:cubicBezTo>
                    <a:cubicBezTo>
                      <a:pt x="283" y="247"/>
                      <a:pt x="282" y="253"/>
                      <a:pt x="279" y="259"/>
                    </a:cubicBezTo>
                    <a:cubicBezTo>
                      <a:pt x="277" y="265"/>
                      <a:pt x="273" y="271"/>
                      <a:pt x="269" y="277"/>
                    </a:cubicBezTo>
                    <a:cubicBezTo>
                      <a:pt x="260" y="289"/>
                      <a:pt x="248" y="298"/>
                      <a:pt x="237" y="307"/>
                    </a:cubicBezTo>
                    <a:cubicBezTo>
                      <a:pt x="233" y="311"/>
                      <a:pt x="228" y="314"/>
                      <a:pt x="223" y="316"/>
                    </a:cubicBezTo>
                    <a:cubicBezTo>
                      <a:pt x="213" y="321"/>
                      <a:pt x="203" y="327"/>
                      <a:pt x="193" y="332"/>
                    </a:cubicBezTo>
                    <a:cubicBezTo>
                      <a:pt x="187" y="334"/>
                      <a:pt x="182" y="337"/>
                      <a:pt x="176" y="340"/>
                    </a:cubicBezTo>
                    <a:cubicBezTo>
                      <a:pt x="173" y="341"/>
                      <a:pt x="169" y="341"/>
                      <a:pt x="166" y="342"/>
                    </a:cubicBezTo>
                    <a:cubicBezTo>
                      <a:pt x="164" y="342"/>
                      <a:pt x="161" y="341"/>
                      <a:pt x="160" y="339"/>
                    </a:cubicBezTo>
                    <a:cubicBezTo>
                      <a:pt x="159" y="337"/>
                      <a:pt x="160" y="335"/>
                      <a:pt x="162" y="333"/>
                    </a:cubicBezTo>
                    <a:cubicBezTo>
                      <a:pt x="163" y="332"/>
                      <a:pt x="164" y="330"/>
                      <a:pt x="165" y="329"/>
                    </a:cubicBezTo>
                    <a:cubicBezTo>
                      <a:pt x="173" y="323"/>
                      <a:pt x="181" y="316"/>
                      <a:pt x="189" y="310"/>
                    </a:cubicBezTo>
                    <a:cubicBezTo>
                      <a:pt x="192" y="307"/>
                      <a:pt x="194" y="305"/>
                      <a:pt x="195" y="302"/>
                    </a:cubicBezTo>
                    <a:cubicBezTo>
                      <a:pt x="196" y="300"/>
                      <a:pt x="198" y="297"/>
                      <a:pt x="200" y="295"/>
                    </a:cubicBezTo>
                    <a:cubicBezTo>
                      <a:pt x="205" y="291"/>
                      <a:pt x="210" y="287"/>
                      <a:pt x="214" y="282"/>
                    </a:cubicBezTo>
                    <a:cubicBezTo>
                      <a:pt x="217" y="280"/>
                      <a:pt x="218" y="278"/>
                      <a:pt x="219" y="275"/>
                    </a:cubicBezTo>
                    <a:cubicBezTo>
                      <a:pt x="219" y="271"/>
                      <a:pt x="221" y="268"/>
                      <a:pt x="223" y="265"/>
                    </a:cubicBezTo>
                    <a:cubicBezTo>
                      <a:pt x="225" y="263"/>
                      <a:pt x="227" y="261"/>
                      <a:pt x="229" y="259"/>
                    </a:cubicBezTo>
                    <a:cubicBezTo>
                      <a:pt x="227" y="256"/>
                      <a:pt x="224" y="256"/>
                      <a:pt x="220" y="257"/>
                    </a:cubicBezTo>
                    <a:cubicBezTo>
                      <a:pt x="212" y="260"/>
                      <a:pt x="205" y="264"/>
                      <a:pt x="199" y="270"/>
                    </a:cubicBezTo>
                    <a:cubicBezTo>
                      <a:pt x="192" y="276"/>
                      <a:pt x="186" y="282"/>
                      <a:pt x="179" y="289"/>
                    </a:cubicBezTo>
                    <a:cubicBezTo>
                      <a:pt x="169" y="299"/>
                      <a:pt x="157" y="307"/>
                      <a:pt x="144" y="314"/>
                    </a:cubicBezTo>
                    <a:cubicBezTo>
                      <a:pt x="131" y="320"/>
                      <a:pt x="119" y="328"/>
                      <a:pt x="106" y="335"/>
                    </a:cubicBezTo>
                    <a:cubicBezTo>
                      <a:pt x="89" y="344"/>
                      <a:pt x="72" y="352"/>
                      <a:pt x="53" y="357"/>
                    </a:cubicBezTo>
                    <a:cubicBezTo>
                      <a:pt x="43" y="361"/>
                      <a:pt x="32" y="363"/>
                      <a:pt x="20" y="363"/>
                    </a:cubicBezTo>
                    <a:cubicBezTo>
                      <a:pt x="16" y="362"/>
                      <a:pt x="12" y="361"/>
                      <a:pt x="7" y="361"/>
                    </a:cubicBezTo>
                    <a:cubicBezTo>
                      <a:pt x="6" y="361"/>
                      <a:pt x="5" y="360"/>
                      <a:pt x="4" y="360"/>
                    </a:cubicBezTo>
                    <a:cubicBezTo>
                      <a:pt x="0" y="358"/>
                      <a:pt x="0" y="355"/>
                      <a:pt x="4" y="352"/>
                    </a:cubicBezTo>
                    <a:cubicBezTo>
                      <a:pt x="28" y="337"/>
                      <a:pt x="53" y="321"/>
                      <a:pt x="78" y="306"/>
                    </a:cubicBezTo>
                    <a:cubicBezTo>
                      <a:pt x="84" y="302"/>
                      <a:pt x="91" y="298"/>
                      <a:pt x="98" y="297"/>
                    </a:cubicBezTo>
                    <a:cubicBezTo>
                      <a:pt x="100" y="296"/>
                      <a:pt x="101" y="295"/>
                      <a:pt x="102" y="295"/>
                    </a:cubicBezTo>
                    <a:cubicBezTo>
                      <a:pt x="135" y="275"/>
                      <a:pt x="169" y="257"/>
                      <a:pt x="204" y="241"/>
                    </a:cubicBezTo>
                    <a:cubicBezTo>
                      <a:pt x="205" y="240"/>
                      <a:pt x="207" y="239"/>
                      <a:pt x="208" y="238"/>
                    </a:cubicBezTo>
                    <a:cubicBezTo>
                      <a:pt x="209" y="237"/>
                      <a:pt x="210" y="235"/>
                      <a:pt x="210" y="234"/>
                    </a:cubicBezTo>
                    <a:cubicBezTo>
                      <a:pt x="210" y="233"/>
                      <a:pt x="208" y="232"/>
                      <a:pt x="207" y="232"/>
                    </a:cubicBezTo>
                    <a:cubicBezTo>
                      <a:pt x="201" y="231"/>
                      <a:pt x="196" y="233"/>
                      <a:pt x="190" y="235"/>
                    </a:cubicBezTo>
                    <a:cubicBezTo>
                      <a:pt x="184" y="238"/>
                      <a:pt x="178" y="240"/>
                      <a:pt x="171" y="243"/>
                    </a:cubicBezTo>
                    <a:cubicBezTo>
                      <a:pt x="170" y="243"/>
                      <a:pt x="169" y="244"/>
                      <a:pt x="168" y="244"/>
                    </a:cubicBezTo>
                    <a:cubicBezTo>
                      <a:pt x="164" y="244"/>
                      <a:pt x="163" y="244"/>
                      <a:pt x="163" y="239"/>
                    </a:cubicBezTo>
                    <a:cubicBezTo>
                      <a:pt x="163" y="236"/>
                      <a:pt x="164" y="233"/>
                      <a:pt x="166" y="231"/>
                    </a:cubicBezTo>
                    <a:cubicBezTo>
                      <a:pt x="167" y="229"/>
                      <a:pt x="169" y="228"/>
                      <a:pt x="170" y="226"/>
                    </a:cubicBezTo>
                    <a:cubicBezTo>
                      <a:pt x="172" y="222"/>
                      <a:pt x="172" y="218"/>
                      <a:pt x="168" y="215"/>
                    </a:cubicBezTo>
                    <a:cubicBezTo>
                      <a:pt x="164" y="212"/>
                      <a:pt x="159" y="209"/>
                      <a:pt x="154" y="206"/>
                    </a:cubicBezTo>
                    <a:cubicBezTo>
                      <a:pt x="148" y="203"/>
                      <a:pt x="143" y="205"/>
                      <a:pt x="138" y="210"/>
                    </a:cubicBezTo>
                    <a:cubicBezTo>
                      <a:pt x="133" y="215"/>
                      <a:pt x="128" y="219"/>
                      <a:pt x="122" y="224"/>
                    </a:cubicBezTo>
                    <a:cubicBezTo>
                      <a:pt x="118" y="228"/>
                      <a:pt x="112" y="231"/>
                      <a:pt x="107" y="235"/>
                    </a:cubicBezTo>
                    <a:cubicBezTo>
                      <a:pt x="105" y="236"/>
                      <a:pt x="102" y="238"/>
                      <a:pt x="99" y="236"/>
                    </a:cubicBezTo>
                    <a:cubicBezTo>
                      <a:pt x="97" y="234"/>
                      <a:pt x="97" y="231"/>
                      <a:pt x="98" y="229"/>
                    </a:cubicBezTo>
                    <a:cubicBezTo>
                      <a:pt x="98" y="226"/>
                      <a:pt x="99" y="224"/>
                      <a:pt x="100" y="222"/>
                    </a:cubicBezTo>
                    <a:cubicBezTo>
                      <a:pt x="102" y="219"/>
                      <a:pt x="105" y="217"/>
                      <a:pt x="107" y="214"/>
                    </a:cubicBezTo>
                    <a:cubicBezTo>
                      <a:pt x="110" y="211"/>
                      <a:pt x="113" y="208"/>
                      <a:pt x="116" y="204"/>
                    </a:cubicBezTo>
                    <a:cubicBezTo>
                      <a:pt x="118" y="202"/>
                      <a:pt x="119" y="198"/>
                      <a:pt x="120" y="195"/>
                    </a:cubicBezTo>
                    <a:cubicBezTo>
                      <a:pt x="122" y="191"/>
                      <a:pt x="122" y="187"/>
                      <a:pt x="118" y="183"/>
                    </a:cubicBezTo>
                    <a:cubicBezTo>
                      <a:pt x="116" y="182"/>
                      <a:pt x="115" y="181"/>
                      <a:pt x="115" y="179"/>
                    </a:cubicBezTo>
                    <a:cubicBezTo>
                      <a:pt x="113" y="177"/>
                      <a:pt x="113" y="175"/>
                      <a:pt x="116" y="174"/>
                    </a:cubicBezTo>
                    <a:cubicBezTo>
                      <a:pt x="123" y="173"/>
                      <a:pt x="130" y="171"/>
                      <a:pt x="137" y="170"/>
                    </a:cubicBezTo>
                    <a:cubicBezTo>
                      <a:pt x="140" y="170"/>
                      <a:pt x="141" y="169"/>
                      <a:pt x="143" y="167"/>
                    </a:cubicBezTo>
                    <a:cubicBezTo>
                      <a:pt x="146" y="163"/>
                      <a:pt x="150" y="159"/>
                      <a:pt x="153" y="155"/>
                    </a:cubicBezTo>
                    <a:cubicBezTo>
                      <a:pt x="155" y="152"/>
                      <a:pt x="157" y="149"/>
                      <a:pt x="158" y="145"/>
                    </a:cubicBezTo>
                    <a:cubicBezTo>
                      <a:pt x="159" y="141"/>
                      <a:pt x="157" y="140"/>
                      <a:pt x="154" y="141"/>
                    </a:cubicBezTo>
                    <a:cubicBezTo>
                      <a:pt x="151" y="141"/>
                      <a:pt x="149" y="142"/>
                      <a:pt x="147" y="144"/>
                    </a:cubicBezTo>
                    <a:cubicBezTo>
                      <a:pt x="144" y="146"/>
                      <a:pt x="140" y="146"/>
                      <a:pt x="137" y="145"/>
                    </a:cubicBezTo>
                    <a:cubicBezTo>
                      <a:pt x="134" y="145"/>
                      <a:pt x="133" y="144"/>
                      <a:pt x="132" y="141"/>
                    </a:cubicBezTo>
                    <a:cubicBezTo>
                      <a:pt x="132" y="139"/>
                      <a:pt x="132" y="137"/>
                      <a:pt x="134" y="135"/>
                    </a:cubicBezTo>
                    <a:cubicBezTo>
                      <a:pt x="137" y="133"/>
                      <a:pt x="139" y="131"/>
                      <a:pt x="141" y="129"/>
                    </a:cubicBezTo>
                    <a:cubicBezTo>
                      <a:pt x="143" y="126"/>
                      <a:pt x="144" y="123"/>
                      <a:pt x="144" y="119"/>
                    </a:cubicBezTo>
                    <a:cubicBezTo>
                      <a:pt x="144" y="116"/>
                      <a:pt x="143" y="115"/>
                      <a:pt x="140" y="115"/>
                    </a:cubicBezTo>
                    <a:cubicBezTo>
                      <a:pt x="136" y="115"/>
                      <a:pt x="132" y="115"/>
                      <a:pt x="129" y="114"/>
                    </a:cubicBezTo>
                    <a:cubicBezTo>
                      <a:pt x="119" y="112"/>
                      <a:pt x="114" y="106"/>
                      <a:pt x="112" y="96"/>
                    </a:cubicBezTo>
                    <a:cubicBezTo>
                      <a:pt x="112" y="91"/>
                      <a:pt x="113" y="90"/>
                      <a:pt x="118" y="91"/>
                    </a:cubicBezTo>
                    <a:cubicBezTo>
                      <a:pt x="121" y="91"/>
                      <a:pt x="124" y="91"/>
                      <a:pt x="127" y="92"/>
                    </a:cubicBezTo>
                    <a:cubicBezTo>
                      <a:pt x="137" y="93"/>
                      <a:pt x="146" y="92"/>
                      <a:pt x="155" y="86"/>
                    </a:cubicBezTo>
                    <a:cubicBezTo>
                      <a:pt x="158" y="83"/>
                      <a:pt x="163" y="82"/>
                      <a:pt x="167" y="81"/>
                    </a:cubicBezTo>
                    <a:cubicBezTo>
                      <a:pt x="174" y="79"/>
                      <a:pt x="180" y="76"/>
                      <a:pt x="184" y="70"/>
                    </a:cubicBezTo>
                    <a:cubicBezTo>
                      <a:pt x="193" y="60"/>
                      <a:pt x="200" y="49"/>
                      <a:pt x="203" y="36"/>
                    </a:cubicBezTo>
                    <a:cubicBezTo>
                      <a:pt x="204" y="30"/>
                      <a:pt x="205" y="23"/>
                      <a:pt x="205" y="17"/>
                    </a:cubicBezTo>
                    <a:cubicBezTo>
                      <a:pt x="204" y="15"/>
                      <a:pt x="204" y="13"/>
                      <a:pt x="204" y="10"/>
                    </a:cubicBezTo>
                    <a:cubicBezTo>
                      <a:pt x="204" y="7"/>
                      <a:pt x="204" y="4"/>
                      <a:pt x="207" y="2"/>
                    </a:cubicBezTo>
                    <a:cubicBezTo>
                      <a:pt x="211" y="0"/>
                      <a:pt x="213" y="2"/>
                      <a:pt x="216" y="3"/>
                    </a:cubicBezTo>
                    <a:cubicBezTo>
                      <a:pt x="230" y="11"/>
                      <a:pt x="236" y="28"/>
                      <a:pt x="230" y="43"/>
                    </a:cubicBezTo>
                    <a:cubicBezTo>
                      <a:pt x="229" y="48"/>
                      <a:pt x="226" y="52"/>
                      <a:pt x="224" y="56"/>
                    </a:cubicBezTo>
                    <a:cubicBezTo>
                      <a:pt x="219" y="64"/>
                      <a:pt x="214" y="72"/>
                      <a:pt x="209" y="80"/>
                    </a:cubicBezTo>
                    <a:cubicBezTo>
                      <a:pt x="207" y="83"/>
                      <a:pt x="206" y="87"/>
                      <a:pt x="205" y="91"/>
                    </a:cubicBezTo>
                    <a:cubicBezTo>
                      <a:pt x="204" y="93"/>
                      <a:pt x="203" y="95"/>
                      <a:pt x="203" y="98"/>
                    </a:cubicBezTo>
                    <a:cubicBezTo>
                      <a:pt x="203" y="102"/>
                      <a:pt x="205" y="104"/>
                      <a:pt x="208" y="105"/>
                    </a:cubicBezTo>
                    <a:cubicBezTo>
                      <a:pt x="213" y="106"/>
                      <a:pt x="217" y="105"/>
                      <a:pt x="221" y="104"/>
                    </a:cubicBezTo>
                    <a:cubicBezTo>
                      <a:pt x="236" y="97"/>
                      <a:pt x="251" y="91"/>
                      <a:pt x="267" y="87"/>
                    </a:cubicBezTo>
                    <a:cubicBezTo>
                      <a:pt x="274" y="85"/>
                      <a:pt x="280" y="84"/>
                      <a:pt x="287" y="82"/>
                    </a:cubicBezTo>
                    <a:cubicBezTo>
                      <a:pt x="290" y="82"/>
                      <a:pt x="294" y="82"/>
                      <a:pt x="297" y="85"/>
                    </a:cubicBezTo>
                    <a:cubicBezTo>
                      <a:pt x="299" y="86"/>
                      <a:pt x="301" y="86"/>
                      <a:pt x="304" y="86"/>
                    </a:cubicBezTo>
                    <a:cubicBezTo>
                      <a:pt x="305" y="87"/>
                      <a:pt x="307" y="86"/>
                      <a:pt x="309" y="86"/>
                    </a:cubicBezTo>
                    <a:cubicBezTo>
                      <a:pt x="317" y="86"/>
                      <a:pt x="323" y="89"/>
                      <a:pt x="325" y="97"/>
                    </a:cubicBezTo>
                    <a:cubicBezTo>
                      <a:pt x="325" y="99"/>
                      <a:pt x="325" y="101"/>
                      <a:pt x="325" y="104"/>
                    </a:cubicBezTo>
                    <a:close/>
                    <a:moveTo>
                      <a:pt x="206" y="122"/>
                    </a:moveTo>
                    <a:cubicBezTo>
                      <a:pt x="203" y="122"/>
                      <a:pt x="200" y="123"/>
                      <a:pt x="198" y="126"/>
                    </a:cubicBezTo>
                    <a:cubicBezTo>
                      <a:pt x="189" y="138"/>
                      <a:pt x="179" y="150"/>
                      <a:pt x="169" y="162"/>
                    </a:cubicBezTo>
                    <a:cubicBezTo>
                      <a:pt x="166" y="166"/>
                      <a:pt x="164" y="170"/>
                      <a:pt x="164" y="175"/>
                    </a:cubicBezTo>
                    <a:cubicBezTo>
                      <a:pt x="162" y="184"/>
                      <a:pt x="165" y="188"/>
                      <a:pt x="173" y="193"/>
                    </a:cubicBezTo>
                    <a:cubicBezTo>
                      <a:pt x="176" y="195"/>
                      <a:pt x="179" y="194"/>
                      <a:pt x="181" y="191"/>
                    </a:cubicBezTo>
                    <a:cubicBezTo>
                      <a:pt x="183" y="188"/>
                      <a:pt x="183" y="186"/>
                      <a:pt x="184" y="183"/>
                    </a:cubicBezTo>
                    <a:cubicBezTo>
                      <a:pt x="185" y="180"/>
                      <a:pt x="185" y="176"/>
                      <a:pt x="186" y="173"/>
                    </a:cubicBezTo>
                    <a:cubicBezTo>
                      <a:pt x="187" y="171"/>
                      <a:pt x="188" y="168"/>
                      <a:pt x="190" y="167"/>
                    </a:cubicBezTo>
                    <a:cubicBezTo>
                      <a:pt x="194" y="164"/>
                      <a:pt x="197" y="165"/>
                      <a:pt x="199" y="170"/>
                    </a:cubicBezTo>
                    <a:cubicBezTo>
                      <a:pt x="199" y="171"/>
                      <a:pt x="199" y="171"/>
                      <a:pt x="199" y="172"/>
                    </a:cubicBezTo>
                    <a:cubicBezTo>
                      <a:pt x="202" y="183"/>
                      <a:pt x="205" y="193"/>
                      <a:pt x="206" y="204"/>
                    </a:cubicBezTo>
                    <a:cubicBezTo>
                      <a:pt x="206" y="206"/>
                      <a:pt x="207" y="209"/>
                      <a:pt x="210" y="210"/>
                    </a:cubicBezTo>
                    <a:cubicBezTo>
                      <a:pt x="214" y="210"/>
                      <a:pt x="215" y="208"/>
                      <a:pt x="217" y="206"/>
                    </a:cubicBezTo>
                    <a:cubicBezTo>
                      <a:pt x="217" y="205"/>
                      <a:pt x="217" y="205"/>
                      <a:pt x="218" y="204"/>
                    </a:cubicBezTo>
                    <a:cubicBezTo>
                      <a:pt x="221" y="199"/>
                      <a:pt x="225" y="193"/>
                      <a:pt x="229" y="188"/>
                    </a:cubicBezTo>
                    <a:cubicBezTo>
                      <a:pt x="237" y="177"/>
                      <a:pt x="246" y="167"/>
                      <a:pt x="255" y="157"/>
                    </a:cubicBezTo>
                    <a:cubicBezTo>
                      <a:pt x="259" y="152"/>
                      <a:pt x="261" y="147"/>
                      <a:pt x="261" y="141"/>
                    </a:cubicBezTo>
                    <a:cubicBezTo>
                      <a:pt x="261" y="137"/>
                      <a:pt x="259" y="135"/>
                      <a:pt x="255" y="134"/>
                    </a:cubicBezTo>
                    <a:cubicBezTo>
                      <a:pt x="253" y="134"/>
                      <a:pt x="251" y="134"/>
                      <a:pt x="250" y="134"/>
                    </a:cubicBezTo>
                    <a:cubicBezTo>
                      <a:pt x="240" y="131"/>
                      <a:pt x="231" y="129"/>
                      <a:pt x="221" y="126"/>
                    </a:cubicBezTo>
                    <a:cubicBezTo>
                      <a:pt x="216" y="125"/>
                      <a:pt x="211" y="123"/>
                      <a:pt x="206" y="1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49" name="Freeform 10">
                <a:extLst>
                  <a:ext uri="{FF2B5EF4-FFF2-40B4-BE49-F238E27FC236}">
                    <a16:creationId xmlns:a16="http://schemas.microsoft.com/office/drawing/2014/main" id="{F635BA25-F85D-4FD0-B0FF-9852A3FB35CC}"/>
                  </a:ext>
                </a:extLst>
              </p:cNvPr>
              <p:cNvSpPr>
                <a:spLocks/>
              </p:cNvSpPr>
              <p:nvPr/>
            </p:nvSpPr>
            <p:spPr bwMode="auto">
              <a:xfrm>
                <a:off x="7550931" y="2257236"/>
                <a:ext cx="1089293" cy="1169389"/>
              </a:xfrm>
              <a:custGeom>
                <a:avLst/>
                <a:gdLst>
                  <a:gd name="T0" fmla="*/ 83 w 383"/>
                  <a:gd name="T1" fmla="*/ 410 h 411"/>
                  <a:gd name="T2" fmla="*/ 111 w 383"/>
                  <a:gd name="T3" fmla="*/ 380 h 411"/>
                  <a:gd name="T4" fmla="*/ 136 w 383"/>
                  <a:gd name="T5" fmla="*/ 371 h 411"/>
                  <a:gd name="T6" fmla="*/ 198 w 383"/>
                  <a:gd name="T7" fmla="*/ 294 h 411"/>
                  <a:gd name="T8" fmla="*/ 201 w 383"/>
                  <a:gd name="T9" fmla="*/ 280 h 411"/>
                  <a:gd name="T10" fmla="*/ 197 w 383"/>
                  <a:gd name="T11" fmla="*/ 274 h 411"/>
                  <a:gd name="T12" fmla="*/ 166 w 383"/>
                  <a:gd name="T13" fmla="*/ 283 h 411"/>
                  <a:gd name="T14" fmla="*/ 144 w 383"/>
                  <a:gd name="T15" fmla="*/ 291 h 411"/>
                  <a:gd name="T16" fmla="*/ 123 w 383"/>
                  <a:gd name="T17" fmla="*/ 305 h 411"/>
                  <a:gd name="T18" fmla="*/ 62 w 383"/>
                  <a:gd name="T19" fmla="*/ 344 h 411"/>
                  <a:gd name="T20" fmla="*/ 34 w 383"/>
                  <a:gd name="T21" fmla="*/ 353 h 411"/>
                  <a:gd name="T22" fmla="*/ 9 w 383"/>
                  <a:gd name="T23" fmla="*/ 344 h 411"/>
                  <a:gd name="T24" fmla="*/ 1 w 383"/>
                  <a:gd name="T25" fmla="*/ 322 h 411"/>
                  <a:gd name="T26" fmla="*/ 0 w 383"/>
                  <a:gd name="T27" fmla="*/ 288 h 411"/>
                  <a:gd name="T28" fmla="*/ 1 w 383"/>
                  <a:gd name="T29" fmla="*/ 283 h 411"/>
                  <a:gd name="T30" fmla="*/ 6 w 383"/>
                  <a:gd name="T31" fmla="*/ 282 h 411"/>
                  <a:gd name="T32" fmla="*/ 8 w 383"/>
                  <a:gd name="T33" fmla="*/ 285 h 411"/>
                  <a:gd name="T34" fmla="*/ 10 w 383"/>
                  <a:gd name="T35" fmla="*/ 290 h 411"/>
                  <a:gd name="T36" fmla="*/ 32 w 383"/>
                  <a:gd name="T37" fmla="*/ 298 h 411"/>
                  <a:gd name="T38" fmla="*/ 46 w 383"/>
                  <a:gd name="T39" fmla="*/ 293 h 411"/>
                  <a:gd name="T40" fmla="*/ 53 w 383"/>
                  <a:gd name="T41" fmla="*/ 291 h 411"/>
                  <a:gd name="T42" fmla="*/ 65 w 383"/>
                  <a:gd name="T43" fmla="*/ 288 h 411"/>
                  <a:gd name="T44" fmla="*/ 100 w 383"/>
                  <a:gd name="T45" fmla="*/ 268 h 411"/>
                  <a:gd name="T46" fmla="*/ 156 w 383"/>
                  <a:gd name="T47" fmla="*/ 244 h 411"/>
                  <a:gd name="T48" fmla="*/ 197 w 383"/>
                  <a:gd name="T49" fmla="*/ 229 h 411"/>
                  <a:gd name="T50" fmla="*/ 203 w 383"/>
                  <a:gd name="T51" fmla="*/ 226 h 411"/>
                  <a:gd name="T52" fmla="*/ 219 w 383"/>
                  <a:gd name="T53" fmla="*/ 204 h 411"/>
                  <a:gd name="T54" fmla="*/ 222 w 383"/>
                  <a:gd name="T55" fmla="*/ 124 h 411"/>
                  <a:gd name="T56" fmla="*/ 210 w 383"/>
                  <a:gd name="T57" fmla="*/ 69 h 411"/>
                  <a:gd name="T58" fmla="*/ 197 w 383"/>
                  <a:gd name="T59" fmla="*/ 36 h 411"/>
                  <a:gd name="T60" fmla="*/ 194 w 383"/>
                  <a:gd name="T61" fmla="*/ 10 h 411"/>
                  <a:gd name="T62" fmla="*/ 205 w 383"/>
                  <a:gd name="T63" fmla="*/ 2 h 411"/>
                  <a:gd name="T64" fmla="*/ 230 w 383"/>
                  <a:gd name="T65" fmla="*/ 7 h 411"/>
                  <a:gd name="T66" fmla="*/ 237 w 383"/>
                  <a:gd name="T67" fmla="*/ 10 h 411"/>
                  <a:gd name="T68" fmla="*/ 248 w 383"/>
                  <a:gd name="T69" fmla="*/ 19 h 411"/>
                  <a:gd name="T70" fmla="*/ 265 w 383"/>
                  <a:gd name="T71" fmla="*/ 29 h 411"/>
                  <a:gd name="T72" fmla="*/ 280 w 383"/>
                  <a:gd name="T73" fmla="*/ 49 h 411"/>
                  <a:gd name="T74" fmla="*/ 278 w 383"/>
                  <a:gd name="T75" fmla="*/ 66 h 411"/>
                  <a:gd name="T76" fmla="*/ 273 w 383"/>
                  <a:gd name="T77" fmla="*/ 72 h 411"/>
                  <a:gd name="T78" fmla="*/ 270 w 383"/>
                  <a:gd name="T79" fmla="*/ 77 h 411"/>
                  <a:gd name="T80" fmla="*/ 271 w 383"/>
                  <a:gd name="T81" fmla="*/ 158 h 411"/>
                  <a:gd name="T82" fmla="*/ 273 w 383"/>
                  <a:gd name="T83" fmla="*/ 179 h 411"/>
                  <a:gd name="T84" fmla="*/ 278 w 383"/>
                  <a:gd name="T85" fmla="*/ 182 h 411"/>
                  <a:gd name="T86" fmla="*/ 313 w 383"/>
                  <a:gd name="T87" fmla="*/ 160 h 411"/>
                  <a:gd name="T88" fmla="*/ 325 w 383"/>
                  <a:gd name="T89" fmla="*/ 144 h 411"/>
                  <a:gd name="T90" fmla="*/ 341 w 383"/>
                  <a:gd name="T91" fmla="*/ 128 h 411"/>
                  <a:gd name="T92" fmla="*/ 369 w 383"/>
                  <a:gd name="T93" fmla="*/ 122 h 411"/>
                  <a:gd name="T94" fmla="*/ 380 w 383"/>
                  <a:gd name="T95" fmla="*/ 141 h 411"/>
                  <a:gd name="T96" fmla="*/ 372 w 383"/>
                  <a:gd name="T97" fmla="*/ 154 h 411"/>
                  <a:gd name="T98" fmla="*/ 355 w 383"/>
                  <a:gd name="T99" fmla="*/ 169 h 411"/>
                  <a:gd name="T100" fmla="*/ 314 w 383"/>
                  <a:gd name="T101" fmla="*/ 199 h 411"/>
                  <a:gd name="T102" fmla="*/ 275 w 383"/>
                  <a:gd name="T103" fmla="*/ 229 h 411"/>
                  <a:gd name="T104" fmla="*/ 271 w 383"/>
                  <a:gd name="T105" fmla="*/ 238 h 411"/>
                  <a:gd name="T106" fmla="*/ 254 w 383"/>
                  <a:gd name="T107" fmla="*/ 310 h 411"/>
                  <a:gd name="T108" fmla="*/ 250 w 383"/>
                  <a:gd name="T109" fmla="*/ 320 h 411"/>
                  <a:gd name="T110" fmla="*/ 247 w 383"/>
                  <a:gd name="T111" fmla="*/ 325 h 411"/>
                  <a:gd name="T112" fmla="*/ 173 w 383"/>
                  <a:gd name="T113" fmla="*/ 386 h 411"/>
                  <a:gd name="T114" fmla="*/ 95 w 383"/>
                  <a:gd name="T115" fmla="*/ 410 h 411"/>
                  <a:gd name="T116" fmla="*/ 88 w 383"/>
                  <a:gd name="T117" fmla="*/ 411 h 411"/>
                  <a:gd name="T118" fmla="*/ 83 w 383"/>
                  <a:gd name="T119" fmla="*/ 410 h 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3" h="411">
                    <a:moveTo>
                      <a:pt x="83" y="410"/>
                    </a:moveTo>
                    <a:cubicBezTo>
                      <a:pt x="89" y="396"/>
                      <a:pt x="96" y="385"/>
                      <a:pt x="111" y="380"/>
                    </a:cubicBezTo>
                    <a:cubicBezTo>
                      <a:pt x="120" y="378"/>
                      <a:pt x="128" y="375"/>
                      <a:pt x="136" y="371"/>
                    </a:cubicBezTo>
                    <a:cubicBezTo>
                      <a:pt x="168" y="355"/>
                      <a:pt x="188" y="328"/>
                      <a:pt x="198" y="294"/>
                    </a:cubicBezTo>
                    <a:cubicBezTo>
                      <a:pt x="199" y="289"/>
                      <a:pt x="200" y="284"/>
                      <a:pt x="201" y="280"/>
                    </a:cubicBezTo>
                    <a:cubicBezTo>
                      <a:pt x="202" y="275"/>
                      <a:pt x="201" y="274"/>
                      <a:pt x="197" y="274"/>
                    </a:cubicBezTo>
                    <a:cubicBezTo>
                      <a:pt x="186" y="275"/>
                      <a:pt x="176" y="278"/>
                      <a:pt x="166" y="283"/>
                    </a:cubicBezTo>
                    <a:cubicBezTo>
                      <a:pt x="159" y="286"/>
                      <a:pt x="152" y="289"/>
                      <a:pt x="144" y="291"/>
                    </a:cubicBezTo>
                    <a:cubicBezTo>
                      <a:pt x="136" y="294"/>
                      <a:pt x="130" y="300"/>
                      <a:pt x="123" y="305"/>
                    </a:cubicBezTo>
                    <a:cubicBezTo>
                      <a:pt x="105" y="321"/>
                      <a:pt x="84" y="334"/>
                      <a:pt x="62" y="344"/>
                    </a:cubicBezTo>
                    <a:cubicBezTo>
                      <a:pt x="53" y="348"/>
                      <a:pt x="43" y="351"/>
                      <a:pt x="34" y="353"/>
                    </a:cubicBezTo>
                    <a:cubicBezTo>
                      <a:pt x="24" y="356"/>
                      <a:pt x="15" y="352"/>
                      <a:pt x="9" y="344"/>
                    </a:cubicBezTo>
                    <a:cubicBezTo>
                      <a:pt x="4" y="338"/>
                      <a:pt x="1" y="330"/>
                      <a:pt x="1" y="322"/>
                    </a:cubicBezTo>
                    <a:cubicBezTo>
                      <a:pt x="1" y="310"/>
                      <a:pt x="0" y="299"/>
                      <a:pt x="0" y="288"/>
                    </a:cubicBezTo>
                    <a:cubicBezTo>
                      <a:pt x="0" y="286"/>
                      <a:pt x="0" y="284"/>
                      <a:pt x="1" y="283"/>
                    </a:cubicBezTo>
                    <a:cubicBezTo>
                      <a:pt x="1" y="280"/>
                      <a:pt x="4" y="279"/>
                      <a:pt x="6" y="282"/>
                    </a:cubicBezTo>
                    <a:cubicBezTo>
                      <a:pt x="7" y="283"/>
                      <a:pt x="7" y="284"/>
                      <a:pt x="8" y="285"/>
                    </a:cubicBezTo>
                    <a:cubicBezTo>
                      <a:pt x="9" y="286"/>
                      <a:pt x="9" y="288"/>
                      <a:pt x="10" y="290"/>
                    </a:cubicBezTo>
                    <a:cubicBezTo>
                      <a:pt x="16" y="297"/>
                      <a:pt x="23" y="301"/>
                      <a:pt x="32" y="298"/>
                    </a:cubicBezTo>
                    <a:cubicBezTo>
                      <a:pt x="37" y="297"/>
                      <a:pt x="41" y="295"/>
                      <a:pt x="46" y="293"/>
                    </a:cubicBezTo>
                    <a:cubicBezTo>
                      <a:pt x="48" y="292"/>
                      <a:pt x="51" y="291"/>
                      <a:pt x="53" y="291"/>
                    </a:cubicBezTo>
                    <a:cubicBezTo>
                      <a:pt x="58" y="292"/>
                      <a:pt x="61" y="290"/>
                      <a:pt x="65" y="288"/>
                    </a:cubicBezTo>
                    <a:cubicBezTo>
                      <a:pt x="77" y="282"/>
                      <a:pt x="89" y="275"/>
                      <a:pt x="100" y="268"/>
                    </a:cubicBezTo>
                    <a:cubicBezTo>
                      <a:pt x="118" y="258"/>
                      <a:pt x="137" y="251"/>
                      <a:pt x="156" y="244"/>
                    </a:cubicBezTo>
                    <a:cubicBezTo>
                      <a:pt x="169" y="239"/>
                      <a:pt x="183" y="234"/>
                      <a:pt x="197" y="229"/>
                    </a:cubicBezTo>
                    <a:cubicBezTo>
                      <a:pt x="199" y="228"/>
                      <a:pt x="201" y="227"/>
                      <a:pt x="203" y="226"/>
                    </a:cubicBezTo>
                    <a:cubicBezTo>
                      <a:pt x="212" y="222"/>
                      <a:pt x="218" y="215"/>
                      <a:pt x="219" y="204"/>
                    </a:cubicBezTo>
                    <a:cubicBezTo>
                      <a:pt x="221" y="178"/>
                      <a:pt x="223" y="151"/>
                      <a:pt x="222" y="124"/>
                    </a:cubicBezTo>
                    <a:cubicBezTo>
                      <a:pt x="221" y="105"/>
                      <a:pt x="218" y="87"/>
                      <a:pt x="210" y="69"/>
                    </a:cubicBezTo>
                    <a:cubicBezTo>
                      <a:pt x="205" y="58"/>
                      <a:pt x="201" y="47"/>
                      <a:pt x="197" y="36"/>
                    </a:cubicBezTo>
                    <a:cubicBezTo>
                      <a:pt x="194" y="28"/>
                      <a:pt x="193" y="19"/>
                      <a:pt x="194" y="10"/>
                    </a:cubicBezTo>
                    <a:cubicBezTo>
                      <a:pt x="194" y="4"/>
                      <a:pt x="199" y="0"/>
                      <a:pt x="205" y="2"/>
                    </a:cubicBezTo>
                    <a:cubicBezTo>
                      <a:pt x="213" y="4"/>
                      <a:pt x="222" y="5"/>
                      <a:pt x="230" y="7"/>
                    </a:cubicBezTo>
                    <a:cubicBezTo>
                      <a:pt x="233" y="7"/>
                      <a:pt x="235" y="9"/>
                      <a:pt x="237" y="10"/>
                    </a:cubicBezTo>
                    <a:cubicBezTo>
                      <a:pt x="241" y="13"/>
                      <a:pt x="244" y="16"/>
                      <a:pt x="248" y="19"/>
                    </a:cubicBezTo>
                    <a:cubicBezTo>
                      <a:pt x="253" y="23"/>
                      <a:pt x="259" y="26"/>
                      <a:pt x="265" y="29"/>
                    </a:cubicBezTo>
                    <a:cubicBezTo>
                      <a:pt x="274" y="33"/>
                      <a:pt x="279" y="40"/>
                      <a:pt x="280" y="49"/>
                    </a:cubicBezTo>
                    <a:cubicBezTo>
                      <a:pt x="280" y="55"/>
                      <a:pt x="280" y="60"/>
                      <a:pt x="278" y="66"/>
                    </a:cubicBezTo>
                    <a:cubicBezTo>
                      <a:pt x="277" y="68"/>
                      <a:pt x="275" y="70"/>
                      <a:pt x="273" y="72"/>
                    </a:cubicBezTo>
                    <a:cubicBezTo>
                      <a:pt x="271" y="74"/>
                      <a:pt x="270" y="75"/>
                      <a:pt x="270" y="77"/>
                    </a:cubicBezTo>
                    <a:cubicBezTo>
                      <a:pt x="271" y="104"/>
                      <a:pt x="271" y="131"/>
                      <a:pt x="271" y="158"/>
                    </a:cubicBezTo>
                    <a:cubicBezTo>
                      <a:pt x="272" y="165"/>
                      <a:pt x="272" y="172"/>
                      <a:pt x="273" y="179"/>
                    </a:cubicBezTo>
                    <a:cubicBezTo>
                      <a:pt x="274" y="183"/>
                      <a:pt x="275" y="184"/>
                      <a:pt x="278" y="182"/>
                    </a:cubicBezTo>
                    <a:cubicBezTo>
                      <a:pt x="291" y="176"/>
                      <a:pt x="303" y="170"/>
                      <a:pt x="313" y="160"/>
                    </a:cubicBezTo>
                    <a:cubicBezTo>
                      <a:pt x="317" y="155"/>
                      <a:pt x="321" y="150"/>
                      <a:pt x="325" y="144"/>
                    </a:cubicBezTo>
                    <a:cubicBezTo>
                      <a:pt x="330" y="138"/>
                      <a:pt x="335" y="132"/>
                      <a:pt x="341" y="128"/>
                    </a:cubicBezTo>
                    <a:cubicBezTo>
                      <a:pt x="350" y="122"/>
                      <a:pt x="359" y="120"/>
                      <a:pt x="369" y="122"/>
                    </a:cubicBezTo>
                    <a:cubicBezTo>
                      <a:pt x="379" y="124"/>
                      <a:pt x="383" y="131"/>
                      <a:pt x="380" y="141"/>
                    </a:cubicBezTo>
                    <a:cubicBezTo>
                      <a:pt x="379" y="146"/>
                      <a:pt x="376" y="151"/>
                      <a:pt x="372" y="154"/>
                    </a:cubicBezTo>
                    <a:cubicBezTo>
                      <a:pt x="367" y="160"/>
                      <a:pt x="361" y="165"/>
                      <a:pt x="355" y="169"/>
                    </a:cubicBezTo>
                    <a:cubicBezTo>
                      <a:pt x="341" y="178"/>
                      <a:pt x="328" y="189"/>
                      <a:pt x="314" y="199"/>
                    </a:cubicBezTo>
                    <a:cubicBezTo>
                      <a:pt x="301" y="209"/>
                      <a:pt x="289" y="219"/>
                      <a:pt x="275" y="229"/>
                    </a:cubicBezTo>
                    <a:cubicBezTo>
                      <a:pt x="272" y="232"/>
                      <a:pt x="271" y="234"/>
                      <a:pt x="271" y="238"/>
                    </a:cubicBezTo>
                    <a:cubicBezTo>
                      <a:pt x="267" y="263"/>
                      <a:pt x="262" y="287"/>
                      <a:pt x="254" y="310"/>
                    </a:cubicBezTo>
                    <a:cubicBezTo>
                      <a:pt x="253" y="314"/>
                      <a:pt x="251" y="317"/>
                      <a:pt x="250" y="320"/>
                    </a:cubicBezTo>
                    <a:cubicBezTo>
                      <a:pt x="249" y="322"/>
                      <a:pt x="249" y="324"/>
                      <a:pt x="247" y="325"/>
                    </a:cubicBezTo>
                    <a:cubicBezTo>
                      <a:pt x="226" y="349"/>
                      <a:pt x="202" y="371"/>
                      <a:pt x="173" y="386"/>
                    </a:cubicBezTo>
                    <a:cubicBezTo>
                      <a:pt x="149" y="400"/>
                      <a:pt x="123" y="408"/>
                      <a:pt x="95" y="410"/>
                    </a:cubicBezTo>
                    <a:cubicBezTo>
                      <a:pt x="93" y="410"/>
                      <a:pt x="90" y="411"/>
                      <a:pt x="88" y="411"/>
                    </a:cubicBezTo>
                    <a:cubicBezTo>
                      <a:pt x="87" y="411"/>
                      <a:pt x="85" y="411"/>
                      <a:pt x="83" y="4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0" name="Freeform 11">
                <a:extLst>
                  <a:ext uri="{FF2B5EF4-FFF2-40B4-BE49-F238E27FC236}">
                    <a16:creationId xmlns:a16="http://schemas.microsoft.com/office/drawing/2014/main" id="{3039E95C-D1CC-46F7-9248-92AECF3DF875}"/>
                  </a:ext>
                </a:extLst>
              </p:cNvPr>
              <p:cNvSpPr>
                <a:spLocks noEditPoints="1"/>
              </p:cNvSpPr>
              <p:nvPr/>
            </p:nvSpPr>
            <p:spPr bwMode="auto">
              <a:xfrm>
                <a:off x="4606634" y="2270052"/>
                <a:ext cx="551054" cy="1278318"/>
              </a:xfrm>
              <a:custGeom>
                <a:avLst/>
                <a:gdLst>
                  <a:gd name="T0" fmla="*/ 127 w 193"/>
                  <a:gd name="T1" fmla="*/ 371 h 449"/>
                  <a:gd name="T2" fmla="*/ 63 w 193"/>
                  <a:gd name="T3" fmla="*/ 417 h 449"/>
                  <a:gd name="T4" fmla="*/ 47 w 193"/>
                  <a:gd name="T5" fmla="*/ 433 h 449"/>
                  <a:gd name="T6" fmla="*/ 7 w 193"/>
                  <a:gd name="T7" fmla="*/ 434 h 449"/>
                  <a:gd name="T8" fmla="*/ 1 w 193"/>
                  <a:gd name="T9" fmla="*/ 383 h 449"/>
                  <a:gd name="T10" fmla="*/ 33 w 193"/>
                  <a:gd name="T11" fmla="*/ 331 h 449"/>
                  <a:gd name="T12" fmla="*/ 49 w 193"/>
                  <a:gd name="T13" fmla="*/ 286 h 449"/>
                  <a:gd name="T14" fmla="*/ 50 w 193"/>
                  <a:gd name="T15" fmla="*/ 233 h 449"/>
                  <a:gd name="T16" fmla="*/ 38 w 193"/>
                  <a:gd name="T17" fmla="*/ 207 h 449"/>
                  <a:gd name="T18" fmla="*/ 54 w 193"/>
                  <a:gd name="T19" fmla="*/ 201 h 449"/>
                  <a:gd name="T20" fmla="*/ 75 w 193"/>
                  <a:gd name="T21" fmla="*/ 209 h 449"/>
                  <a:gd name="T22" fmla="*/ 107 w 193"/>
                  <a:gd name="T23" fmla="*/ 223 h 449"/>
                  <a:gd name="T24" fmla="*/ 126 w 193"/>
                  <a:gd name="T25" fmla="*/ 233 h 449"/>
                  <a:gd name="T26" fmla="*/ 133 w 193"/>
                  <a:gd name="T27" fmla="*/ 231 h 449"/>
                  <a:gd name="T28" fmla="*/ 135 w 193"/>
                  <a:gd name="T29" fmla="*/ 200 h 449"/>
                  <a:gd name="T30" fmla="*/ 133 w 193"/>
                  <a:gd name="T31" fmla="*/ 99 h 449"/>
                  <a:gd name="T32" fmla="*/ 105 w 193"/>
                  <a:gd name="T33" fmla="*/ 55 h 449"/>
                  <a:gd name="T34" fmla="*/ 77 w 193"/>
                  <a:gd name="T35" fmla="*/ 9 h 449"/>
                  <a:gd name="T36" fmla="*/ 95 w 193"/>
                  <a:gd name="T37" fmla="*/ 6 h 449"/>
                  <a:gd name="T38" fmla="*/ 165 w 193"/>
                  <a:gd name="T39" fmla="*/ 52 h 449"/>
                  <a:gd name="T40" fmla="*/ 189 w 193"/>
                  <a:gd name="T41" fmla="*/ 83 h 449"/>
                  <a:gd name="T42" fmla="*/ 189 w 193"/>
                  <a:gd name="T43" fmla="*/ 292 h 449"/>
                  <a:gd name="T44" fmla="*/ 165 w 193"/>
                  <a:gd name="T45" fmla="*/ 409 h 449"/>
                  <a:gd name="T46" fmla="*/ 145 w 193"/>
                  <a:gd name="T47" fmla="*/ 428 h 449"/>
                  <a:gd name="T48" fmla="*/ 134 w 193"/>
                  <a:gd name="T49" fmla="*/ 415 h 449"/>
                  <a:gd name="T50" fmla="*/ 131 w 193"/>
                  <a:gd name="T51" fmla="*/ 367 h 449"/>
                  <a:gd name="T52" fmla="*/ 124 w 193"/>
                  <a:gd name="T53" fmla="*/ 264 h 449"/>
                  <a:gd name="T54" fmla="*/ 102 w 193"/>
                  <a:gd name="T55" fmla="*/ 280 h 449"/>
                  <a:gd name="T56" fmla="*/ 81 w 193"/>
                  <a:gd name="T57" fmla="*/ 296 h 449"/>
                  <a:gd name="T58" fmla="*/ 59 w 193"/>
                  <a:gd name="T59" fmla="*/ 331 h 449"/>
                  <a:gd name="T60" fmla="*/ 31 w 193"/>
                  <a:gd name="T61" fmla="*/ 373 h 449"/>
                  <a:gd name="T62" fmla="*/ 46 w 193"/>
                  <a:gd name="T63" fmla="*/ 382 h 449"/>
                  <a:gd name="T64" fmla="*/ 78 w 193"/>
                  <a:gd name="T65" fmla="*/ 363 h 449"/>
                  <a:gd name="T66" fmla="*/ 114 w 193"/>
                  <a:gd name="T67" fmla="*/ 346 h 449"/>
                  <a:gd name="T68" fmla="*/ 133 w 193"/>
                  <a:gd name="T69" fmla="*/ 325 h 449"/>
                  <a:gd name="T70" fmla="*/ 132 w 193"/>
                  <a:gd name="T71" fmla="*/ 255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3" h="449">
                    <a:moveTo>
                      <a:pt x="131" y="367"/>
                    </a:moveTo>
                    <a:cubicBezTo>
                      <a:pt x="129" y="369"/>
                      <a:pt x="128" y="370"/>
                      <a:pt x="127" y="371"/>
                    </a:cubicBezTo>
                    <a:cubicBezTo>
                      <a:pt x="112" y="385"/>
                      <a:pt x="97" y="397"/>
                      <a:pt x="80" y="408"/>
                    </a:cubicBezTo>
                    <a:cubicBezTo>
                      <a:pt x="74" y="411"/>
                      <a:pt x="69" y="414"/>
                      <a:pt x="63" y="417"/>
                    </a:cubicBezTo>
                    <a:cubicBezTo>
                      <a:pt x="61" y="419"/>
                      <a:pt x="59" y="420"/>
                      <a:pt x="57" y="422"/>
                    </a:cubicBezTo>
                    <a:cubicBezTo>
                      <a:pt x="54" y="426"/>
                      <a:pt x="50" y="430"/>
                      <a:pt x="47" y="433"/>
                    </a:cubicBezTo>
                    <a:cubicBezTo>
                      <a:pt x="44" y="436"/>
                      <a:pt x="41" y="439"/>
                      <a:pt x="38" y="441"/>
                    </a:cubicBezTo>
                    <a:cubicBezTo>
                      <a:pt x="27" y="449"/>
                      <a:pt x="13" y="446"/>
                      <a:pt x="7" y="434"/>
                    </a:cubicBezTo>
                    <a:cubicBezTo>
                      <a:pt x="4" y="428"/>
                      <a:pt x="2" y="421"/>
                      <a:pt x="1" y="415"/>
                    </a:cubicBezTo>
                    <a:cubicBezTo>
                      <a:pt x="0" y="404"/>
                      <a:pt x="0" y="394"/>
                      <a:pt x="1" y="383"/>
                    </a:cubicBezTo>
                    <a:cubicBezTo>
                      <a:pt x="2" y="379"/>
                      <a:pt x="3" y="374"/>
                      <a:pt x="7" y="372"/>
                    </a:cubicBezTo>
                    <a:cubicBezTo>
                      <a:pt x="20" y="361"/>
                      <a:pt x="28" y="346"/>
                      <a:pt x="33" y="331"/>
                    </a:cubicBezTo>
                    <a:cubicBezTo>
                      <a:pt x="36" y="325"/>
                      <a:pt x="37" y="319"/>
                      <a:pt x="39" y="313"/>
                    </a:cubicBezTo>
                    <a:cubicBezTo>
                      <a:pt x="42" y="304"/>
                      <a:pt x="45" y="294"/>
                      <a:pt x="49" y="286"/>
                    </a:cubicBezTo>
                    <a:cubicBezTo>
                      <a:pt x="56" y="272"/>
                      <a:pt x="56" y="258"/>
                      <a:pt x="53" y="244"/>
                    </a:cubicBezTo>
                    <a:cubicBezTo>
                      <a:pt x="52" y="240"/>
                      <a:pt x="51" y="237"/>
                      <a:pt x="50" y="233"/>
                    </a:cubicBezTo>
                    <a:cubicBezTo>
                      <a:pt x="49" y="229"/>
                      <a:pt x="47" y="225"/>
                      <a:pt x="44" y="221"/>
                    </a:cubicBezTo>
                    <a:cubicBezTo>
                      <a:pt x="42" y="217"/>
                      <a:pt x="39" y="212"/>
                      <a:pt x="38" y="207"/>
                    </a:cubicBezTo>
                    <a:cubicBezTo>
                      <a:pt x="36" y="202"/>
                      <a:pt x="38" y="199"/>
                      <a:pt x="44" y="199"/>
                    </a:cubicBezTo>
                    <a:cubicBezTo>
                      <a:pt x="48" y="199"/>
                      <a:pt x="51" y="199"/>
                      <a:pt x="54" y="201"/>
                    </a:cubicBezTo>
                    <a:cubicBezTo>
                      <a:pt x="55" y="202"/>
                      <a:pt x="56" y="203"/>
                      <a:pt x="57" y="203"/>
                    </a:cubicBezTo>
                    <a:cubicBezTo>
                      <a:pt x="62" y="208"/>
                      <a:pt x="68" y="209"/>
                      <a:pt x="75" y="209"/>
                    </a:cubicBezTo>
                    <a:cubicBezTo>
                      <a:pt x="83" y="209"/>
                      <a:pt x="90" y="212"/>
                      <a:pt x="96" y="218"/>
                    </a:cubicBezTo>
                    <a:cubicBezTo>
                      <a:pt x="99" y="221"/>
                      <a:pt x="103" y="223"/>
                      <a:pt x="107" y="223"/>
                    </a:cubicBezTo>
                    <a:cubicBezTo>
                      <a:pt x="110" y="223"/>
                      <a:pt x="112" y="224"/>
                      <a:pt x="115" y="225"/>
                    </a:cubicBezTo>
                    <a:cubicBezTo>
                      <a:pt x="120" y="226"/>
                      <a:pt x="124" y="229"/>
                      <a:pt x="126" y="233"/>
                    </a:cubicBezTo>
                    <a:cubicBezTo>
                      <a:pt x="126" y="234"/>
                      <a:pt x="127" y="235"/>
                      <a:pt x="128" y="236"/>
                    </a:cubicBezTo>
                    <a:cubicBezTo>
                      <a:pt x="131" y="236"/>
                      <a:pt x="132" y="234"/>
                      <a:pt x="133" y="231"/>
                    </a:cubicBezTo>
                    <a:cubicBezTo>
                      <a:pt x="134" y="229"/>
                      <a:pt x="134" y="227"/>
                      <a:pt x="134" y="225"/>
                    </a:cubicBezTo>
                    <a:cubicBezTo>
                      <a:pt x="134" y="217"/>
                      <a:pt x="134" y="208"/>
                      <a:pt x="135" y="200"/>
                    </a:cubicBezTo>
                    <a:cubicBezTo>
                      <a:pt x="137" y="176"/>
                      <a:pt x="139" y="151"/>
                      <a:pt x="137" y="127"/>
                    </a:cubicBezTo>
                    <a:cubicBezTo>
                      <a:pt x="137" y="118"/>
                      <a:pt x="135" y="109"/>
                      <a:pt x="133" y="99"/>
                    </a:cubicBezTo>
                    <a:cubicBezTo>
                      <a:pt x="132" y="90"/>
                      <a:pt x="127" y="81"/>
                      <a:pt x="121" y="74"/>
                    </a:cubicBezTo>
                    <a:cubicBezTo>
                      <a:pt x="116" y="67"/>
                      <a:pt x="111" y="61"/>
                      <a:pt x="105" y="55"/>
                    </a:cubicBezTo>
                    <a:cubicBezTo>
                      <a:pt x="98" y="46"/>
                      <a:pt x="90" y="36"/>
                      <a:pt x="83" y="27"/>
                    </a:cubicBezTo>
                    <a:cubicBezTo>
                      <a:pt x="79" y="22"/>
                      <a:pt x="77" y="15"/>
                      <a:pt x="77" y="9"/>
                    </a:cubicBezTo>
                    <a:cubicBezTo>
                      <a:pt x="77" y="3"/>
                      <a:pt x="80" y="0"/>
                      <a:pt x="86" y="2"/>
                    </a:cubicBezTo>
                    <a:cubicBezTo>
                      <a:pt x="89" y="2"/>
                      <a:pt x="92" y="4"/>
                      <a:pt x="95" y="6"/>
                    </a:cubicBezTo>
                    <a:cubicBezTo>
                      <a:pt x="105" y="15"/>
                      <a:pt x="116" y="22"/>
                      <a:pt x="128" y="28"/>
                    </a:cubicBezTo>
                    <a:cubicBezTo>
                      <a:pt x="141" y="35"/>
                      <a:pt x="154" y="43"/>
                      <a:pt x="165" y="52"/>
                    </a:cubicBezTo>
                    <a:cubicBezTo>
                      <a:pt x="172" y="58"/>
                      <a:pt x="179" y="64"/>
                      <a:pt x="184" y="72"/>
                    </a:cubicBezTo>
                    <a:cubicBezTo>
                      <a:pt x="186" y="75"/>
                      <a:pt x="188" y="78"/>
                      <a:pt x="189" y="83"/>
                    </a:cubicBezTo>
                    <a:cubicBezTo>
                      <a:pt x="192" y="122"/>
                      <a:pt x="193" y="162"/>
                      <a:pt x="193" y="202"/>
                    </a:cubicBezTo>
                    <a:cubicBezTo>
                      <a:pt x="193" y="232"/>
                      <a:pt x="192" y="262"/>
                      <a:pt x="189" y="292"/>
                    </a:cubicBezTo>
                    <a:cubicBezTo>
                      <a:pt x="186" y="321"/>
                      <a:pt x="183" y="350"/>
                      <a:pt x="176" y="378"/>
                    </a:cubicBezTo>
                    <a:cubicBezTo>
                      <a:pt x="173" y="388"/>
                      <a:pt x="170" y="399"/>
                      <a:pt x="165" y="409"/>
                    </a:cubicBezTo>
                    <a:cubicBezTo>
                      <a:pt x="162" y="414"/>
                      <a:pt x="159" y="419"/>
                      <a:pt x="155" y="423"/>
                    </a:cubicBezTo>
                    <a:cubicBezTo>
                      <a:pt x="152" y="426"/>
                      <a:pt x="149" y="428"/>
                      <a:pt x="145" y="428"/>
                    </a:cubicBezTo>
                    <a:cubicBezTo>
                      <a:pt x="140" y="429"/>
                      <a:pt x="136" y="427"/>
                      <a:pt x="135" y="422"/>
                    </a:cubicBezTo>
                    <a:cubicBezTo>
                      <a:pt x="135" y="420"/>
                      <a:pt x="135" y="418"/>
                      <a:pt x="134" y="415"/>
                    </a:cubicBezTo>
                    <a:cubicBezTo>
                      <a:pt x="134" y="407"/>
                      <a:pt x="135" y="399"/>
                      <a:pt x="135" y="391"/>
                    </a:cubicBezTo>
                    <a:cubicBezTo>
                      <a:pt x="134" y="383"/>
                      <a:pt x="134" y="375"/>
                      <a:pt x="131" y="367"/>
                    </a:cubicBezTo>
                    <a:close/>
                    <a:moveTo>
                      <a:pt x="132" y="255"/>
                    </a:moveTo>
                    <a:cubicBezTo>
                      <a:pt x="127" y="257"/>
                      <a:pt x="125" y="260"/>
                      <a:pt x="124" y="264"/>
                    </a:cubicBezTo>
                    <a:cubicBezTo>
                      <a:pt x="123" y="267"/>
                      <a:pt x="122" y="271"/>
                      <a:pt x="119" y="273"/>
                    </a:cubicBezTo>
                    <a:cubicBezTo>
                      <a:pt x="114" y="277"/>
                      <a:pt x="108" y="280"/>
                      <a:pt x="102" y="280"/>
                    </a:cubicBezTo>
                    <a:cubicBezTo>
                      <a:pt x="97" y="280"/>
                      <a:pt x="94" y="282"/>
                      <a:pt x="91" y="285"/>
                    </a:cubicBezTo>
                    <a:cubicBezTo>
                      <a:pt x="87" y="289"/>
                      <a:pt x="84" y="292"/>
                      <a:pt x="81" y="296"/>
                    </a:cubicBezTo>
                    <a:cubicBezTo>
                      <a:pt x="78" y="299"/>
                      <a:pt x="76" y="302"/>
                      <a:pt x="75" y="305"/>
                    </a:cubicBezTo>
                    <a:cubicBezTo>
                      <a:pt x="71" y="315"/>
                      <a:pt x="66" y="323"/>
                      <a:pt x="59" y="331"/>
                    </a:cubicBezTo>
                    <a:cubicBezTo>
                      <a:pt x="54" y="337"/>
                      <a:pt x="50" y="343"/>
                      <a:pt x="45" y="349"/>
                    </a:cubicBezTo>
                    <a:cubicBezTo>
                      <a:pt x="39" y="356"/>
                      <a:pt x="34" y="364"/>
                      <a:pt x="31" y="373"/>
                    </a:cubicBezTo>
                    <a:cubicBezTo>
                      <a:pt x="29" y="377"/>
                      <a:pt x="29" y="379"/>
                      <a:pt x="34" y="381"/>
                    </a:cubicBezTo>
                    <a:cubicBezTo>
                      <a:pt x="38" y="382"/>
                      <a:pt x="42" y="383"/>
                      <a:pt x="46" y="382"/>
                    </a:cubicBezTo>
                    <a:cubicBezTo>
                      <a:pt x="53" y="381"/>
                      <a:pt x="59" y="378"/>
                      <a:pt x="64" y="374"/>
                    </a:cubicBezTo>
                    <a:cubicBezTo>
                      <a:pt x="69" y="371"/>
                      <a:pt x="73" y="367"/>
                      <a:pt x="78" y="363"/>
                    </a:cubicBezTo>
                    <a:cubicBezTo>
                      <a:pt x="81" y="361"/>
                      <a:pt x="83" y="359"/>
                      <a:pt x="87" y="358"/>
                    </a:cubicBezTo>
                    <a:cubicBezTo>
                      <a:pt x="97" y="356"/>
                      <a:pt x="106" y="351"/>
                      <a:pt x="114" y="346"/>
                    </a:cubicBezTo>
                    <a:cubicBezTo>
                      <a:pt x="119" y="343"/>
                      <a:pt x="123" y="340"/>
                      <a:pt x="127" y="338"/>
                    </a:cubicBezTo>
                    <a:cubicBezTo>
                      <a:pt x="131" y="335"/>
                      <a:pt x="133" y="331"/>
                      <a:pt x="133" y="325"/>
                    </a:cubicBezTo>
                    <a:cubicBezTo>
                      <a:pt x="132" y="304"/>
                      <a:pt x="132" y="282"/>
                      <a:pt x="132" y="260"/>
                    </a:cubicBezTo>
                    <a:cubicBezTo>
                      <a:pt x="132" y="259"/>
                      <a:pt x="132" y="257"/>
                      <a:pt x="132" y="25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1" name="Freeform 12">
                <a:extLst>
                  <a:ext uri="{FF2B5EF4-FFF2-40B4-BE49-F238E27FC236}">
                    <a16:creationId xmlns:a16="http://schemas.microsoft.com/office/drawing/2014/main" id="{D829A78B-B6EB-4549-B14A-40D05309B0CA}"/>
                  </a:ext>
                </a:extLst>
              </p:cNvPr>
              <p:cNvSpPr>
                <a:spLocks/>
              </p:cNvSpPr>
              <p:nvPr/>
            </p:nvSpPr>
            <p:spPr bwMode="auto">
              <a:xfrm>
                <a:off x="5375547" y="2443057"/>
                <a:ext cx="650372" cy="900269"/>
              </a:xfrm>
              <a:custGeom>
                <a:avLst/>
                <a:gdLst>
                  <a:gd name="T0" fmla="*/ 34 w 229"/>
                  <a:gd name="T1" fmla="*/ 0 h 316"/>
                  <a:gd name="T2" fmla="*/ 37 w 229"/>
                  <a:gd name="T3" fmla="*/ 2 h 316"/>
                  <a:gd name="T4" fmla="*/ 69 w 229"/>
                  <a:gd name="T5" fmla="*/ 32 h 316"/>
                  <a:gd name="T6" fmla="*/ 73 w 229"/>
                  <a:gd name="T7" fmla="*/ 38 h 316"/>
                  <a:gd name="T8" fmla="*/ 99 w 229"/>
                  <a:gd name="T9" fmla="*/ 117 h 316"/>
                  <a:gd name="T10" fmla="*/ 101 w 229"/>
                  <a:gd name="T11" fmla="*/ 128 h 316"/>
                  <a:gd name="T12" fmla="*/ 112 w 229"/>
                  <a:gd name="T13" fmla="*/ 132 h 316"/>
                  <a:gd name="T14" fmla="*/ 120 w 229"/>
                  <a:gd name="T15" fmla="*/ 127 h 316"/>
                  <a:gd name="T16" fmla="*/ 145 w 229"/>
                  <a:gd name="T17" fmla="*/ 109 h 316"/>
                  <a:gd name="T18" fmla="*/ 148 w 229"/>
                  <a:gd name="T19" fmla="*/ 103 h 316"/>
                  <a:gd name="T20" fmla="*/ 148 w 229"/>
                  <a:gd name="T21" fmla="*/ 80 h 316"/>
                  <a:gd name="T22" fmla="*/ 159 w 229"/>
                  <a:gd name="T23" fmla="*/ 69 h 316"/>
                  <a:gd name="T24" fmla="*/ 162 w 229"/>
                  <a:gd name="T25" fmla="*/ 71 h 316"/>
                  <a:gd name="T26" fmla="*/ 164 w 229"/>
                  <a:gd name="T27" fmla="*/ 75 h 316"/>
                  <a:gd name="T28" fmla="*/ 171 w 229"/>
                  <a:gd name="T29" fmla="*/ 86 h 316"/>
                  <a:gd name="T30" fmla="*/ 204 w 229"/>
                  <a:gd name="T31" fmla="*/ 104 h 316"/>
                  <a:gd name="T32" fmla="*/ 209 w 229"/>
                  <a:gd name="T33" fmla="*/ 112 h 316"/>
                  <a:gd name="T34" fmla="*/ 169 w 229"/>
                  <a:gd name="T35" fmla="*/ 170 h 316"/>
                  <a:gd name="T36" fmla="*/ 128 w 229"/>
                  <a:gd name="T37" fmla="*/ 175 h 316"/>
                  <a:gd name="T38" fmla="*/ 114 w 229"/>
                  <a:gd name="T39" fmla="*/ 190 h 316"/>
                  <a:gd name="T40" fmla="*/ 115 w 229"/>
                  <a:gd name="T41" fmla="*/ 196 h 316"/>
                  <a:gd name="T42" fmla="*/ 115 w 229"/>
                  <a:gd name="T43" fmla="*/ 219 h 316"/>
                  <a:gd name="T44" fmla="*/ 109 w 229"/>
                  <a:gd name="T45" fmla="*/ 226 h 316"/>
                  <a:gd name="T46" fmla="*/ 89 w 229"/>
                  <a:gd name="T47" fmla="*/ 246 h 316"/>
                  <a:gd name="T48" fmla="*/ 95 w 229"/>
                  <a:gd name="T49" fmla="*/ 260 h 316"/>
                  <a:gd name="T50" fmla="*/ 113 w 229"/>
                  <a:gd name="T51" fmla="*/ 259 h 316"/>
                  <a:gd name="T52" fmla="*/ 148 w 229"/>
                  <a:gd name="T53" fmla="*/ 248 h 316"/>
                  <a:gd name="T54" fmla="*/ 170 w 229"/>
                  <a:gd name="T55" fmla="*/ 243 h 316"/>
                  <a:gd name="T56" fmla="*/ 187 w 229"/>
                  <a:gd name="T57" fmla="*/ 237 h 316"/>
                  <a:gd name="T58" fmla="*/ 212 w 229"/>
                  <a:gd name="T59" fmla="*/ 229 h 316"/>
                  <a:gd name="T60" fmla="*/ 220 w 229"/>
                  <a:gd name="T61" fmla="*/ 229 h 316"/>
                  <a:gd name="T62" fmla="*/ 227 w 229"/>
                  <a:gd name="T63" fmla="*/ 241 h 316"/>
                  <a:gd name="T64" fmla="*/ 214 w 229"/>
                  <a:gd name="T65" fmla="*/ 267 h 316"/>
                  <a:gd name="T66" fmla="*/ 203 w 229"/>
                  <a:gd name="T67" fmla="*/ 277 h 316"/>
                  <a:gd name="T68" fmla="*/ 174 w 229"/>
                  <a:gd name="T69" fmla="*/ 289 h 316"/>
                  <a:gd name="T70" fmla="*/ 140 w 229"/>
                  <a:gd name="T71" fmla="*/ 298 h 316"/>
                  <a:gd name="T72" fmla="*/ 127 w 229"/>
                  <a:gd name="T73" fmla="*/ 298 h 316"/>
                  <a:gd name="T74" fmla="*/ 116 w 229"/>
                  <a:gd name="T75" fmla="*/ 301 h 316"/>
                  <a:gd name="T76" fmla="*/ 55 w 229"/>
                  <a:gd name="T77" fmla="*/ 304 h 316"/>
                  <a:gd name="T78" fmla="*/ 44 w 229"/>
                  <a:gd name="T79" fmla="*/ 292 h 316"/>
                  <a:gd name="T80" fmla="*/ 27 w 229"/>
                  <a:gd name="T81" fmla="*/ 257 h 316"/>
                  <a:gd name="T82" fmla="*/ 25 w 229"/>
                  <a:gd name="T83" fmla="*/ 252 h 316"/>
                  <a:gd name="T84" fmla="*/ 18 w 229"/>
                  <a:gd name="T85" fmla="*/ 217 h 316"/>
                  <a:gd name="T86" fmla="*/ 18 w 229"/>
                  <a:gd name="T87" fmla="*/ 210 h 316"/>
                  <a:gd name="T88" fmla="*/ 1 w 229"/>
                  <a:gd name="T89" fmla="*/ 140 h 316"/>
                  <a:gd name="T90" fmla="*/ 0 w 229"/>
                  <a:gd name="T91" fmla="*/ 134 h 316"/>
                  <a:gd name="T92" fmla="*/ 18 w 229"/>
                  <a:gd name="T93" fmla="*/ 50 h 316"/>
                  <a:gd name="T94" fmla="*/ 32 w 229"/>
                  <a:gd name="T95" fmla="*/ 4 h 316"/>
                  <a:gd name="T96" fmla="*/ 34 w 229"/>
                  <a:gd name="T97" fmla="*/ 0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9" h="316">
                    <a:moveTo>
                      <a:pt x="34" y="0"/>
                    </a:moveTo>
                    <a:cubicBezTo>
                      <a:pt x="35" y="1"/>
                      <a:pt x="36" y="2"/>
                      <a:pt x="37" y="2"/>
                    </a:cubicBezTo>
                    <a:cubicBezTo>
                      <a:pt x="48" y="12"/>
                      <a:pt x="58" y="22"/>
                      <a:pt x="69" y="32"/>
                    </a:cubicBezTo>
                    <a:cubicBezTo>
                      <a:pt x="71" y="34"/>
                      <a:pt x="72" y="36"/>
                      <a:pt x="73" y="38"/>
                    </a:cubicBezTo>
                    <a:cubicBezTo>
                      <a:pt x="86" y="63"/>
                      <a:pt x="94" y="89"/>
                      <a:pt x="99" y="117"/>
                    </a:cubicBezTo>
                    <a:cubicBezTo>
                      <a:pt x="99" y="120"/>
                      <a:pt x="100" y="124"/>
                      <a:pt x="101" y="128"/>
                    </a:cubicBezTo>
                    <a:cubicBezTo>
                      <a:pt x="103" y="133"/>
                      <a:pt x="107" y="134"/>
                      <a:pt x="112" y="132"/>
                    </a:cubicBezTo>
                    <a:cubicBezTo>
                      <a:pt x="115" y="130"/>
                      <a:pt x="117" y="129"/>
                      <a:pt x="120" y="127"/>
                    </a:cubicBezTo>
                    <a:cubicBezTo>
                      <a:pt x="128" y="121"/>
                      <a:pt x="136" y="115"/>
                      <a:pt x="145" y="109"/>
                    </a:cubicBezTo>
                    <a:cubicBezTo>
                      <a:pt x="147" y="108"/>
                      <a:pt x="148" y="106"/>
                      <a:pt x="148" y="103"/>
                    </a:cubicBezTo>
                    <a:cubicBezTo>
                      <a:pt x="148" y="95"/>
                      <a:pt x="148" y="88"/>
                      <a:pt x="148" y="80"/>
                    </a:cubicBezTo>
                    <a:cubicBezTo>
                      <a:pt x="148" y="75"/>
                      <a:pt x="153" y="69"/>
                      <a:pt x="159" y="69"/>
                    </a:cubicBezTo>
                    <a:cubicBezTo>
                      <a:pt x="160" y="69"/>
                      <a:pt x="162" y="70"/>
                      <a:pt x="162" y="71"/>
                    </a:cubicBezTo>
                    <a:cubicBezTo>
                      <a:pt x="163" y="72"/>
                      <a:pt x="164" y="73"/>
                      <a:pt x="164" y="75"/>
                    </a:cubicBezTo>
                    <a:cubicBezTo>
                      <a:pt x="164" y="79"/>
                      <a:pt x="167" y="83"/>
                      <a:pt x="171" y="86"/>
                    </a:cubicBezTo>
                    <a:cubicBezTo>
                      <a:pt x="181" y="94"/>
                      <a:pt x="192" y="100"/>
                      <a:pt x="204" y="104"/>
                    </a:cubicBezTo>
                    <a:cubicBezTo>
                      <a:pt x="208" y="106"/>
                      <a:pt x="209" y="108"/>
                      <a:pt x="209" y="112"/>
                    </a:cubicBezTo>
                    <a:cubicBezTo>
                      <a:pt x="210" y="140"/>
                      <a:pt x="196" y="160"/>
                      <a:pt x="169" y="170"/>
                    </a:cubicBezTo>
                    <a:cubicBezTo>
                      <a:pt x="156" y="175"/>
                      <a:pt x="142" y="177"/>
                      <a:pt x="128" y="175"/>
                    </a:cubicBezTo>
                    <a:cubicBezTo>
                      <a:pt x="119" y="173"/>
                      <a:pt x="112" y="182"/>
                      <a:pt x="114" y="190"/>
                    </a:cubicBezTo>
                    <a:cubicBezTo>
                      <a:pt x="114" y="192"/>
                      <a:pt x="115" y="194"/>
                      <a:pt x="115" y="196"/>
                    </a:cubicBezTo>
                    <a:cubicBezTo>
                      <a:pt x="118" y="203"/>
                      <a:pt x="118" y="211"/>
                      <a:pt x="115" y="219"/>
                    </a:cubicBezTo>
                    <a:cubicBezTo>
                      <a:pt x="114" y="222"/>
                      <a:pt x="112" y="224"/>
                      <a:pt x="109" y="226"/>
                    </a:cubicBezTo>
                    <a:cubicBezTo>
                      <a:pt x="101" y="231"/>
                      <a:pt x="95" y="238"/>
                      <a:pt x="89" y="246"/>
                    </a:cubicBezTo>
                    <a:cubicBezTo>
                      <a:pt x="84" y="254"/>
                      <a:pt x="85" y="258"/>
                      <a:pt x="95" y="260"/>
                    </a:cubicBezTo>
                    <a:cubicBezTo>
                      <a:pt x="101" y="261"/>
                      <a:pt x="107" y="261"/>
                      <a:pt x="113" y="259"/>
                    </a:cubicBezTo>
                    <a:cubicBezTo>
                      <a:pt x="125" y="256"/>
                      <a:pt x="137" y="252"/>
                      <a:pt x="148" y="248"/>
                    </a:cubicBezTo>
                    <a:cubicBezTo>
                      <a:pt x="155" y="245"/>
                      <a:pt x="162" y="243"/>
                      <a:pt x="170" y="243"/>
                    </a:cubicBezTo>
                    <a:cubicBezTo>
                      <a:pt x="176" y="242"/>
                      <a:pt x="182" y="240"/>
                      <a:pt x="187" y="237"/>
                    </a:cubicBezTo>
                    <a:cubicBezTo>
                      <a:pt x="195" y="234"/>
                      <a:pt x="203" y="230"/>
                      <a:pt x="212" y="229"/>
                    </a:cubicBezTo>
                    <a:cubicBezTo>
                      <a:pt x="214" y="229"/>
                      <a:pt x="217" y="229"/>
                      <a:pt x="220" y="229"/>
                    </a:cubicBezTo>
                    <a:cubicBezTo>
                      <a:pt x="226" y="230"/>
                      <a:pt x="229" y="236"/>
                      <a:pt x="227" y="241"/>
                    </a:cubicBezTo>
                    <a:cubicBezTo>
                      <a:pt x="223" y="250"/>
                      <a:pt x="218" y="259"/>
                      <a:pt x="214" y="267"/>
                    </a:cubicBezTo>
                    <a:cubicBezTo>
                      <a:pt x="211" y="271"/>
                      <a:pt x="207" y="274"/>
                      <a:pt x="203" y="277"/>
                    </a:cubicBezTo>
                    <a:cubicBezTo>
                      <a:pt x="194" y="282"/>
                      <a:pt x="184" y="286"/>
                      <a:pt x="174" y="289"/>
                    </a:cubicBezTo>
                    <a:cubicBezTo>
                      <a:pt x="163" y="292"/>
                      <a:pt x="151" y="295"/>
                      <a:pt x="140" y="298"/>
                    </a:cubicBezTo>
                    <a:cubicBezTo>
                      <a:pt x="136" y="299"/>
                      <a:pt x="131" y="298"/>
                      <a:pt x="127" y="298"/>
                    </a:cubicBezTo>
                    <a:cubicBezTo>
                      <a:pt x="122" y="298"/>
                      <a:pt x="119" y="299"/>
                      <a:pt x="116" y="301"/>
                    </a:cubicBezTo>
                    <a:cubicBezTo>
                      <a:pt x="97" y="315"/>
                      <a:pt x="74" y="316"/>
                      <a:pt x="55" y="304"/>
                    </a:cubicBezTo>
                    <a:cubicBezTo>
                      <a:pt x="51" y="301"/>
                      <a:pt x="47" y="297"/>
                      <a:pt x="44" y="292"/>
                    </a:cubicBezTo>
                    <a:cubicBezTo>
                      <a:pt x="37" y="281"/>
                      <a:pt x="32" y="269"/>
                      <a:pt x="27" y="257"/>
                    </a:cubicBezTo>
                    <a:cubicBezTo>
                      <a:pt x="26" y="255"/>
                      <a:pt x="26" y="254"/>
                      <a:pt x="25" y="252"/>
                    </a:cubicBezTo>
                    <a:cubicBezTo>
                      <a:pt x="20" y="241"/>
                      <a:pt x="17" y="230"/>
                      <a:pt x="18" y="217"/>
                    </a:cubicBezTo>
                    <a:cubicBezTo>
                      <a:pt x="19" y="215"/>
                      <a:pt x="18" y="213"/>
                      <a:pt x="18" y="210"/>
                    </a:cubicBezTo>
                    <a:cubicBezTo>
                      <a:pt x="12" y="187"/>
                      <a:pt x="6" y="163"/>
                      <a:pt x="1" y="140"/>
                    </a:cubicBezTo>
                    <a:cubicBezTo>
                      <a:pt x="0" y="138"/>
                      <a:pt x="0" y="136"/>
                      <a:pt x="0" y="134"/>
                    </a:cubicBezTo>
                    <a:cubicBezTo>
                      <a:pt x="6" y="106"/>
                      <a:pt x="12" y="78"/>
                      <a:pt x="18" y="50"/>
                    </a:cubicBezTo>
                    <a:cubicBezTo>
                      <a:pt x="22" y="35"/>
                      <a:pt x="26" y="19"/>
                      <a:pt x="32" y="4"/>
                    </a:cubicBezTo>
                    <a:cubicBezTo>
                      <a:pt x="33" y="2"/>
                      <a:pt x="33" y="1"/>
                      <a:pt x="3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2" name="Freeform 13">
                <a:extLst>
                  <a:ext uri="{FF2B5EF4-FFF2-40B4-BE49-F238E27FC236}">
                    <a16:creationId xmlns:a16="http://schemas.microsoft.com/office/drawing/2014/main" id="{E842F311-7DA4-44B7-A236-43EEB282428F}"/>
                  </a:ext>
                </a:extLst>
              </p:cNvPr>
              <p:cNvSpPr>
                <a:spLocks/>
              </p:cNvSpPr>
              <p:nvPr/>
            </p:nvSpPr>
            <p:spPr bwMode="auto">
              <a:xfrm>
                <a:off x="6355912" y="2792272"/>
                <a:ext cx="772117" cy="855416"/>
              </a:xfrm>
              <a:custGeom>
                <a:avLst/>
                <a:gdLst>
                  <a:gd name="T0" fmla="*/ 194 w 271"/>
                  <a:gd name="T1" fmla="*/ 98 h 300"/>
                  <a:gd name="T2" fmla="*/ 236 w 271"/>
                  <a:gd name="T3" fmla="*/ 96 h 300"/>
                  <a:gd name="T4" fmla="*/ 237 w 271"/>
                  <a:gd name="T5" fmla="*/ 111 h 300"/>
                  <a:gd name="T6" fmla="*/ 175 w 271"/>
                  <a:gd name="T7" fmla="*/ 150 h 300"/>
                  <a:gd name="T8" fmla="*/ 169 w 271"/>
                  <a:gd name="T9" fmla="*/ 195 h 300"/>
                  <a:gd name="T10" fmla="*/ 177 w 271"/>
                  <a:gd name="T11" fmla="*/ 299 h 300"/>
                  <a:gd name="T12" fmla="*/ 159 w 271"/>
                  <a:gd name="T13" fmla="*/ 285 h 300"/>
                  <a:gd name="T14" fmla="*/ 150 w 271"/>
                  <a:gd name="T15" fmla="*/ 266 h 300"/>
                  <a:gd name="T16" fmla="*/ 133 w 271"/>
                  <a:gd name="T17" fmla="*/ 260 h 300"/>
                  <a:gd name="T18" fmla="*/ 132 w 271"/>
                  <a:gd name="T19" fmla="*/ 243 h 300"/>
                  <a:gd name="T20" fmla="*/ 149 w 271"/>
                  <a:gd name="T21" fmla="*/ 232 h 300"/>
                  <a:gd name="T22" fmla="*/ 139 w 271"/>
                  <a:gd name="T23" fmla="*/ 197 h 300"/>
                  <a:gd name="T24" fmla="*/ 117 w 271"/>
                  <a:gd name="T25" fmla="*/ 216 h 300"/>
                  <a:gd name="T26" fmla="*/ 101 w 271"/>
                  <a:gd name="T27" fmla="*/ 235 h 300"/>
                  <a:gd name="T28" fmla="*/ 26 w 271"/>
                  <a:gd name="T29" fmla="*/ 293 h 300"/>
                  <a:gd name="T30" fmla="*/ 0 w 271"/>
                  <a:gd name="T31" fmla="*/ 243 h 300"/>
                  <a:gd name="T32" fmla="*/ 9 w 271"/>
                  <a:gd name="T33" fmla="*/ 237 h 300"/>
                  <a:gd name="T34" fmla="*/ 32 w 271"/>
                  <a:gd name="T35" fmla="*/ 234 h 300"/>
                  <a:gd name="T36" fmla="*/ 59 w 271"/>
                  <a:gd name="T37" fmla="*/ 219 h 300"/>
                  <a:gd name="T38" fmla="*/ 116 w 271"/>
                  <a:gd name="T39" fmla="*/ 185 h 300"/>
                  <a:gd name="T40" fmla="*/ 145 w 271"/>
                  <a:gd name="T41" fmla="*/ 155 h 300"/>
                  <a:gd name="T42" fmla="*/ 133 w 271"/>
                  <a:gd name="T43" fmla="*/ 142 h 300"/>
                  <a:gd name="T44" fmla="*/ 145 w 271"/>
                  <a:gd name="T45" fmla="*/ 112 h 300"/>
                  <a:gd name="T46" fmla="*/ 143 w 271"/>
                  <a:gd name="T47" fmla="*/ 104 h 300"/>
                  <a:gd name="T48" fmla="*/ 124 w 271"/>
                  <a:gd name="T49" fmla="*/ 108 h 300"/>
                  <a:gd name="T50" fmla="*/ 121 w 271"/>
                  <a:gd name="T51" fmla="*/ 140 h 300"/>
                  <a:gd name="T52" fmla="*/ 87 w 271"/>
                  <a:gd name="T53" fmla="*/ 188 h 300"/>
                  <a:gd name="T54" fmla="*/ 73 w 271"/>
                  <a:gd name="T55" fmla="*/ 176 h 300"/>
                  <a:gd name="T56" fmla="*/ 67 w 271"/>
                  <a:gd name="T57" fmla="*/ 159 h 300"/>
                  <a:gd name="T58" fmla="*/ 66 w 271"/>
                  <a:gd name="T59" fmla="*/ 63 h 300"/>
                  <a:gd name="T60" fmla="*/ 72 w 271"/>
                  <a:gd name="T61" fmla="*/ 47 h 300"/>
                  <a:gd name="T62" fmla="*/ 88 w 271"/>
                  <a:gd name="T63" fmla="*/ 55 h 300"/>
                  <a:gd name="T64" fmla="*/ 109 w 271"/>
                  <a:gd name="T65" fmla="*/ 63 h 300"/>
                  <a:gd name="T66" fmla="*/ 160 w 271"/>
                  <a:gd name="T67" fmla="*/ 28 h 300"/>
                  <a:gd name="T68" fmla="*/ 187 w 271"/>
                  <a:gd name="T69" fmla="*/ 16 h 300"/>
                  <a:gd name="T70" fmla="*/ 258 w 271"/>
                  <a:gd name="T71" fmla="*/ 4 h 300"/>
                  <a:gd name="T72" fmla="*/ 271 w 271"/>
                  <a:gd name="T73" fmla="*/ 16 h 300"/>
                  <a:gd name="T74" fmla="*/ 248 w 271"/>
                  <a:gd name="T75" fmla="*/ 37 h 300"/>
                  <a:gd name="T76" fmla="*/ 215 w 271"/>
                  <a:gd name="T77" fmla="*/ 67 h 300"/>
                  <a:gd name="T78" fmla="*/ 186 w 271"/>
                  <a:gd name="T79" fmla="*/ 95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71" h="300">
                    <a:moveTo>
                      <a:pt x="185" y="102"/>
                    </a:moveTo>
                    <a:cubicBezTo>
                      <a:pt x="188" y="101"/>
                      <a:pt x="191" y="99"/>
                      <a:pt x="194" y="98"/>
                    </a:cubicBezTo>
                    <a:cubicBezTo>
                      <a:pt x="200" y="94"/>
                      <a:pt x="206" y="91"/>
                      <a:pt x="213" y="90"/>
                    </a:cubicBezTo>
                    <a:cubicBezTo>
                      <a:pt x="221" y="89"/>
                      <a:pt x="229" y="92"/>
                      <a:pt x="236" y="96"/>
                    </a:cubicBezTo>
                    <a:cubicBezTo>
                      <a:pt x="237" y="97"/>
                      <a:pt x="238" y="98"/>
                      <a:pt x="239" y="99"/>
                    </a:cubicBezTo>
                    <a:cubicBezTo>
                      <a:pt x="242" y="103"/>
                      <a:pt x="242" y="108"/>
                      <a:pt x="237" y="111"/>
                    </a:cubicBezTo>
                    <a:cubicBezTo>
                      <a:pt x="220" y="127"/>
                      <a:pt x="200" y="139"/>
                      <a:pt x="179" y="148"/>
                    </a:cubicBezTo>
                    <a:cubicBezTo>
                      <a:pt x="178" y="149"/>
                      <a:pt x="176" y="149"/>
                      <a:pt x="175" y="150"/>
                    </a:cubicBezTo>
                    <a:cubicBezTo>
                      <a:pt x="167" y="153"/>
                      <a:pt x="164" y="159"/>
                      <a:pt x="163" y="168"/>
                    </a:cubicBezTo>
                    <a:cubicBezTo>
                      <a:pt x="163" y="177"/>
                      <a:pt x="165" y="187"/>
                      <a:pt x="169" y="195"/>
                    </a:cubicBezTo>
                    <a:cubicBezTo>
                      <a:pt x="182" y="226"/>
                      <a:pt x="186" y="259"/>
                      <a:pt x="185" y="292"/>
                    </a:cubicBezTo>
                    <a:cubicBezTo>
                      <a:pt x="185" y="298"/>
                      <a:pt x="183" y="300"/>
                      <a:pt x="177" y="299"/>
                    </a:cubicBezTo>
                    <a:cubicBezTo>
                      <a:pt x="171" y="299"/>
                      <a:pt x="165" y="297"/>
                      <a:pt x="161" y="292"/>
                    </a:cubicBezTo>
                    <a:cubicBezTo>
                      <a:pt x="159" y="290"/>
                      <a:pt x="159" y="287"/>
                      <a:pt x="159" y="285"/>
                    </a:cubicBezTo>
                    <a:cubicBezTo>
                      <a:pt x="159" y="284"/>
                      <a:pt x="159" y="282"/>
                      <a:pt x="159" y="281"/>
                    </a:cubicBezTo>
                    <a:cubicBezTo>
                      <a:pt x="159" y="274"/>
                      <a:pt x="156" y="269"/>
                      <a:pt x="150" y="266"/>
                    </a:cubicBezTo>
                    <a:cubicBezTo>
                      <a:pt x="146" y="263"/>
                      <a:pt x="141" y="262"/>
                      <a:pt x="136" y="260"/>
                    </a:cubicBezTo>
                    <a:cubicBezTo>
                      <a:pt x="135" y="260"/>
                      <a:pt x="134" y="260"/>
                      <a:pt x="133" y="260"/>
                    </a:cubicBezTo>
                    <a:cubicBezTo>
                      <a:pt x="129" y="258"/>
                      <a:pt x="126" y="255"/>
                      <a:pt x="126" y="252"/>
                    </a:cubicBezTo>
                    <a:cubicBezTo>
                      <a:pt x="125" y="248"/>
                      <a:pt x="128" y="244"/>
                      <a:pt x="132" y="243"/>
                    </a:cubicBezTo>
                    <a:cubicBezTo>
                      <a:pt x="134" y="242"/>
                      <a:pt x="136" y="242"/>
                      <a:pt x="138" y="242"/>
                    </a:cubicBezTo>
                    <a:cubicBezTo>
                      <a:pt x="144" y="241"/>
                      <a:pt x="147" y="238"/>
                      <a:pt x="149" y="232"/>
                    </a:cubicBezTo>
                    <a:cubicBezTo>
                      <a:pt x="153" y="220"/>
                      <a:pt x="151" y="208"/>
                      <a:pt x="144" y="197"/>
                    </a:cubicBezTo>
                    <a:cubicBezTo>
                      <a:pt x="142" y="195"/>
                      <a:pt x="141" y="195"/>
                      <a:pt x="139" y="197"/>
                    </a:cubicBezTo>
                    <a:cubicBezTo>
                      <a:pt x="138" y="197"/>
                      <a:pt x="137" y="198"/>
                      <a:pt x="136" y="199"/>
                    </a:cubicBezTo>
                    <a:cubicBezTo>
                      <a:pt x="129" y="205"/>
                      <a:pt x="123" y="210"/>
                      <a:pt x="117" y="216"/>
                    </a:cubicBezTo>
                    <a:cubicBezTo>
                      <a:pt x="112" y="220"/>
                      <a:pt x="108" y="225"/>
                      <a:pt x="105" y="231"/>
                    </a:cubicBezTo>
                    <a:cubicBezTo>
                      <a:pt x="104" y="232"/>
                      <a:pt x="103" y="233"/>
                      <a:pt x="101" y="235"/>
                    </a:cubicBezTo>
                    <a:cubicBezTo>
                      <a:pt x="84" y="253"/>
                      <a:pt x="66" y="270"/>
                      <a:pt x="48" y="288"/>
                    </a:cubicBezTo>
                    <a:cubicBezTo>
                      <a:pt x="41" y="296"/>
                      <a:pt x="35" y="297"/>
                      <a:pt x="26" y="293"/>
                    </a:cubicBezTo>
                    <a:cubicBezTo>
                      <a:pt x="20" y="291"/>
                      <a:pt x="16" y="287"/>
                      <a:pt x="13" y="282"/>
                    </a:cubicBezTo>
                    <a:cubicBezTo>
                      <a:pt x="4" y="271"/>
                      <a:pt x="1" y="257"/>
                      <a:pt x="0" y="243"/>
                    </a:cubicBezTo>
                    <a:cubicBezTo>
                      <a:pt x="0" y="240"/>
                      <a:pt x="1" y="239"/>
                      <a:pt x="3" y="239"/>
                    </a:cubicBezTo>
                    <a:cubicBezTo>
                      <a:pt x="5" y="238"/>
                      <a:pt x="7" y="237"/>
                      <a:pt x="9" y="237"/>
                    </a:cubicBezTo>
                    <a:cubicBezTo>
                      <a:pt x="13" y="235"/>
                      <a:pt x="16" y="235"/>
                      <a:pt x="20" y="237"/>
                    </a:cubicBezTo>
                    <a:cubicBezTo>
                      <a:pt x="24" y="239"/>
                      <a:pt x="28" y="238"/>
                      <a:pt x="32" y="234"/>
                    </a:cubicBezTo>
                    <a:cubicBezTo>
                      <a:pt x="34" y="233"/>
                      <a:pt x="37" y="231"/>
                      <a:pt x="39" y="230"/>
                    </a:cubicBezTo>
                    <a:cubicBezTo>
                      <a:pt x="46" y="226"/>
                      <a:pt x="52" y="222"/>
                      <a:pt x="59" y="219"/>
                    </a:cubicBezTo>
                    <a:cubicBezTo>
                      <a:pt x="60" y="218"/>
                      <a:pt x="62" y="217"/>
                      <a:pt x="63" y="216"/>
                    </a:cubicBezTo>
                    <a:cubicBezTo>
                      <a:pt x="81" y="206"/>
                      <a:pt x="98" y="195"/>
                      <a:pt x="116" y="185"/>
                    </a:cubicBezTo>
                    <a:cubicBezTo>
                      <a:pt x="122" y="181"/>
                      <a:pt x="128" y="177"/>
                      <a:pt x="134" y="172"/>
                    </a:cubicBezTo>
                    <a:cubicBezTo>
                      <a:pt x="139" y="168"/>
                      <a:pt x="143" y="163"/>
                      <a:pt x="145" y="155"/>
                    </a:cubicBezTo>
                    <a:cubicBezTo>
                      <a:pt x="143" y="155"/>
                      <a:pt x="142" y="154"/>
                      <a:pt x="140" y="154"/>
                    </a:cubicBezTo>
                    <a:cubicBezTo>
                      <a:pt x="134" y="152"/>
                      <a:pt x="132" y="148"/>
                      <a:pt x="133" y="142"/>
                    </a:cubicBezTo>
                    <a:cubicBezTo>
                      <a:pt x="134" y="140"/>
                      <a:pt x="135" y="137"/>
                      <a:pt x="136" y="135"/>
                    </a:cubicBezTo>
                    <a:cubicBezTo>
                      <a:pt x="139" y="127"/>
                      <a:pt x="142" y="119"/>
                      <a:pt x="145" y="112"/>
                    </a:cubicBezTo>
                    <a:cubicBezTo>
                      <a:pt x="145" y="111"/>
                      <a:pt x="146" y="110"/>
                      <a:pt x="146" y="109"/>
                    </a:cubicBezTo>
                    <a:cubicBezTo>
                      <a:pt x="147" y="105"/>
                      <a:pt x="146" y="104"/>
                      <a:pt x="143" y="104"/>
                    </a:cubicBezTo>
                    <a:cubicBezTo>
                      <a:pt x="140" y="104"/>
                      <a:pt x="138" y="104"/>
                      <a:pt x="135" y="105"/>
                    </a:cubicBezTo>
                    <a:cubicBezTo>
                      <a:pt x="132" y="106"/>
                      <a:pt x="128" y="107"/>
                      <a:pt x="124" y="108"/>
                    </a:cubicBezTo>
                    <a:cubicBezTo>
                      <a:pt x="122" y="109"/>
                      <a:pt x="121" y="111"/>
                      <a:pt x="121" y="113"/>
                    </a:cubicBezTo>
                    <a:cubicBezTo>
                      <a:pt x="121" y="122"/>
                      <a:pt x="121" y="131"/>
                      <a:pt x="121" y="140"/>
                    </a:cubicBezTo>
                    <a:cubicBezTo>
                      <a:pt x="121" y="142"/>
                      <a:pt x="120" y="144"/>
                      <a:pt x="119" y="146"/>
                    </a:cubicBezTo>
                    <a:cubicBezTo>
                      <a:pt x="108" y="160"/>
                      <a:pt x="98" y="174"/>
                      <a:pt x="87" y="188"/>
                    </a:cubicBezTo>
                    <a:cubicBezTo>
                      <a:pt x="87" y="189"/>
                      <a:pt x="86" y="189"/>
                      <a:pt x="86" y="190"/>
                    </a:cubicBezTo>
                    <a:cubicBezTo>
                      <a:pt x="81" y="185"/>
                      <a:pt x="77" y="181"/>
                      <a:pt x="73" y="176"/>
                    </a:cubicBezTo>
                    <a:cubicBezTo>
                      <a:pt x="70" y="173"/>
                      <a:pt x="69" y="170"/>
                      <a:pt x="69" y="166"/>
                    </a:cubicBezTo>
                    <a:cubicBezTo>
                      <a:pt x="68" y="164"/>
                      <a:pt x="68" y="161"/>
                      <a:pt x="67" y="159"/>
                    </a:cubicBezTo>
                    <a:cubicBezTo>
                      <a:pt x="58" y="138"/>
                      <a:pt x="57" y="117"/>
                      <a:pt x="63" y="95"/>
                    </a:cubicBezTo>
                    <a:cubicBezTo>
                      <a:pt x="67" y="84"/>
                      <a:pt x="67" y="74"/>
                      <a:pt x="66" y="63"/>
                    </a:cubicBezTo>
                    <a:cubicBezTo>
                      <a:pt x="66" y="60"/>
                      <a:pt x="66" y="57"/>
                      <a:pt x="66" y="54"/>
                    </a:cubicBezTo>
                    <a:cubicBezTo>
                      <a:pt x="66" y="50"/>
                      <a:pt x="68" y="47"/>
                      <a:pt x="72" y="47"/>
                    </a:cubicBezTo>
                    <a:cubicBezTo>
                      <a:pt x="75" y="46"/>
                      <a:pt x="78" y="47"/>
                      <a:pt x="80" y="48"/>
                    </a:cubicBezTo>
                    <a:cubicBezTo>
                      <a:pt x="83" y="50"/>
                      <a:pt x="85" y="52"/>
                      <a:pt x="88" y="55"/>
                    </a:cubicBezTo>
                    <a:cubicBezTo>
                      <a:pt x="90" y="57"/>
                      <a:pt x="91" y="59"/>
                      <a:pt x="93" y="61"/>
                    </a:cubicBezTo>
                    <a:cubicBezTo>
                      <a:pt x="99" y="66"/>
                      <a:pt x="103" y="67"/>
                      <a:pt x="109" y="63"/>
                    </a:cubicBezTo>
                    <a:cubicBezTo>
                      <a:pt x="117" y="58"/>
                      <a:pt x="125" y="53"/>
                      <a:pt x="133" y="48"/>
                    </a:cubicBezTo>
                    <a:cubicBezTo>
                      <a:pt x="142" y="41"/>
                      <a:pt x="151" y="35"/>
                      <a:pt x="160" y="28"/>
                    </a:cubicBezTo>
                    <a:cubicBezTo>
                      <a:pt x="163" y="25"/>
                      <a:pt x="167" y="24"/>
                      <a:pt x="171" y="23"/>
                    </a:cubicBezTo>
                    <a:cubicBezTo>
                      <a:pt x="177" y="23"/>
                      <a:pt x="182" y="20"/>
                      <a:pt x="187" y="16"/>
                    </a:cubicBezTo>
                    <a:cubicBezTo>
                      <a:pt x="196" y="6"/>
                      <a:pt x="208" y="2"/>
                      <a:pt x="221" y="1"/>
                    </a:cubicBezTo>
                    <a:cubicBezTo>
                      <a:pt x="233" y="0"/>
                      <a:pt x="246" y="0"/>
                      <a:pt x="258" y="4"/>
                    </a:cubicBezTo>
                    <a:cubicBezTo>
                      <a:pt x="261" y="5"/>
                      <a:pt x="264" y="7"/>
                      <a:pt x="267" y="9"/>
                    </a:cubicBezTo>
                    <a:cubicBezTo>
                      <a:pt x="270" y="10"/>
                      <a:pt x="271" y="13"/>
                      <a:pt x="271" y="16"/>
                    </a:cubicBezTo>
                    <a:cubicBezTo>
                      <a:pt x="271" y="18"/>
                      <a:pt x="271" y="19"/>
                      <a:pt x="269" y="21"/>
                    </a:cubicBezTo>
                    <a:cubicBezTo>
                      <a:pt x="262" y="26"/>
                      <a:pt x="255" y="31"/>
                      <a:pt x="248" y="37"/>
                    </a:cubicBezTo>
                    <a:cubicBezTo>
                      <a:pt x="240" y="43"/>
                      <a:pt x="232" y="50"/>
                      <a:pt x="226" y="58"/>
                    </a:cubicBezTo>
                    <a:cubicBezTo>
                      <a:pt x="223" y="62"/>
                      <a:pt x="219" y="65"/>
                      <a:pt x="215" y="67"/>
                    </a:cubicBezTo>
                    <a:cubicBezTo>
                      <a:pt x="213" y="68"/>
                      <a:pt x="212" y="69"/>
                      <a:pt x="211" y="70"/>
                    </a:cubicBezTo>
                    <a:cubicBezTo>
                      <a:pt x="202" y="79"/>
                      <a:pt x="194" y="87"/>
                      <a:pt x="186" y="95"/>
                    </a:cubicBezTo>
                    <a:cubicBezTo>
                      <a:pt x="184" y="97"/>
                      <a:pt x="183" y="99"/>
                      <a:pt x="185" y="10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3" name="Freeform 14">
                <a:extLst>
                  <a:ext uri="{FF2B5EF4-FFF2-40B4-BE49-F238E27FC236}">
                    <a16:creationId xmlns:a16="http://schemas.microsoft.com/office/drawing/2014/main" id="{170B97E9-7C5C-402F-9D53-9AA87182C27F}"/>
                  </a:ext>
                </a:extLst>
              </p:cNvPr>
              <p:cNvSpPr>
                <a:spLocks/>
              </p:cNvSpPr>
              <p:nvPr/>
            </p:nvSpPr>
            <p:spPr bwMode="auto">
              <a:xfrm>
                <a:off x="9143222" y="3099837"/>
                <a:ext cx="797747" cy="506201"/>
              </a:xfrm>
              <a:custGeom>
                <a:avLst/>
                <a:gdLst>
                  <a:gd name="T0" fmla="*/ 16 w 280"/>
                  <a:gd name="T1" fmla="*/ 133 h 178"/>
                  <a:gd name="T2" fmla="*/ 14 w 280"/>
                  <a:gd name="T3" fmla="*/ 124 h 178"/>
                  <a:gd name="T4" fmla="*/ 2 w 280"/>
                  <a:gd name="T5" fmla="*/ 103 h 178"/>
                  <a:gd name="T6" fmla="*/ 6 w 280"/>
                  <a:gd name="T7" fmla="*/ 81 h 178"/>
                  <a:gd name="T8" fmla="*/ 16 w 280"/>
                  <a:gd name="T9" fmla="*/ 77 h 178"/>
                  <a:gd name="T10" fmla="*/ 22 w 280"/>
                  <a:gd name="T11" fmla="*/ 77 h 178"/>
                  <a:gd name="T12" fmla="*/ 40 w 280"/>
                  <a:gd name="T13" fmla="*/ 71 h 178"/>
                  <a:gd name="T14" fmla="*/ 54 w 280"/>
                  <a:gd name="T15" fmla="*/ 64 h 178"/>
                  <a:gd name="T16" fmla="*/ 63 w 280"/>
                  <a:gd name="T17" fmla="*/ 61 h 178"/>
                  <a:gd name="T18" fmla="*/ 144 w 280"/>
                  <a:gd name="T19" fmla="*/ 25 h 178"/>
                  <a:gd name="T20" fmla="*/ 169 w 280"/>
                  <a:gd name="T21" fmla="*/ 16 h 178"/>
                  <a:gd name="T22" fmla="*/ 186 w 280"/>
                  <a:gd name="T23" fmla="*/ 13 h 178"/>
                  <a:gd name="T24" fmla="*/ 209 w 280"/>
                  <a:gd name="T25" fmla="*/ 9 h 178"/>
                  <a:gd name="T26" fmla="*/ 224 w 280"/>
                  <a:gd name="T27" fmla="*/ 3 h 178"/>
                  <a:gd name="T28" fmla="*/ 233 w 280"/>
                  <a:gd name="T29" fmla="*/ 0 h 178"/>
                  <a:gd name="T30" fmla="*/ 265 w 280"/>
                  <a:gd name="T31" fmla="*/ 5 h 178"/>
                  <a:gd name="T32" fmla="*/ 274 w 280"/>
                  <a:gd name="T33" fmla="*/ 29 h 178"/>
                  <a:gd name="T34" fmla="*/ 256 w 280"/>
                  <a:gd name="T35" fmla="*/ 50 h 178"/>
                  <a:gd name="T36" fmla="*/ 245 w 280"/>
                  <a:gd name="T37" fmla="*/ 53 h 178"/>
                  <a:gd name="T38" fmla="*/ 220 w 280"/>
                  <a:gd name="T39" fmla="*/ 56 h 178"/>
                  <a:gd name="T40" fmla="*/ 213 w 280"/>
                  <a:gd name="T41" fmla="*/ 58 h 178"/>
                  <a:gd name="T42" fmla="*/ 208 w 280"/>
                  <a:gd name="T43" fmla="*/ 67 h 178"/>
                  <a:gd name="T44" fmla="*/ 210 w 280"/>
                  <a:gd name="T45" fmla="*/ 76 h 178"/>
                  <a:gd name="T46" fmla="*/ 218 w 280"/>
                  <a:gd name="T47" fmla="*/ 92 h 178"/>
                  <a:gd name="T48" fmla="*/ 224 w 280"/>
                  <a:gd name="T49" fmla="*/ 115 h 178"/>
                  <a:gd name="T50" fmla="*/ 220 w 280"/>
                  <a:gd name="T51" fmla="*/ 146 h 178"/>
                  <a:gd name="T52" fmla="*/ 197 w 280"/>
                  <a:gd name="T53" fmla="*/ 163 h 178"/>
                  <a:gd name="T54" fmla="*/ 189 w 280"/>
                  <a:gd name="T55" fmla="*/ 163 h 178"/>
                  <a:gd name="T56" fmla="*/ 181 w 280"/>
                  <a:gd name="T57" fmla="*/ 167 h 178"/>
                  <a:gd name="T58" fmla="*/ 178 w 280"/>
                  <a:gd name="T59" fmla="*/ 170 h 178"/>
                  <a:gd name="T60" fmla="*/ 156 w 280"/>
                  <a:gd name="T61" fmla="*/ 175 h 178"/>
                  <a:gd name="T62" fmla="*/ 140 w 280"/>
                  <a:gd name="T63" fmla="*/ 166 h 178"/>
                  <a:gd name="T64" fmla="*/ 126 w 280"/>
                  <a:gd name="T65" fmla="*/ 162 h 178"/>
                  <a:gd name="T66" fmla="*/ 119 w 280"/>
                  <a:gd name="T67" fmla="*/ 160 h 178"/>
                  <a:gd name="T68" fmla="*/ 113 w 280"/>
                  <a:gd name="T69" fmla="*/ 150 h 178"/>
                  <a:gd name="T70" fmla="*/ 115 w 280"/>
                  <a:gd name="T71" fmla="*/ 147 h 178"/>
                  <a:gd name="T72" fmla="*/ 122 w 280"/>
                  <a:gd name="T73" fmla="*/ 147 h 178"/>
                  <a:gd name="T74" fmla="*/ 166 w 280"/>
                  <a:gd name="T75" fmla="*/ 141 h 178"/>
                  <a:gd name="T76" fmla="*/ 185 w 280"/>
                  <a:gd name="T77" fmla="*/ 129 h 178"/>
                  <a:gd name="T78" fmla="*/ 188 w 280"/>
                  <a:gd name="T79" fmla="*/ 120 h 178"/>
                  <a:gd name="T80" fmla="*/ 185 w 280"/>
                  <a:gd name="T81" fmla="*/ 92 h 178"/>
                  <a:gd name="T82" fmla="*/ 184 w 280"/>
                  <a:gd name="T83" fmla="*/ 77 h 178"/>
                  <a:gd name="T84" fmla="*/ 179 w 280"/>
                  <a:gd name="T85" fmla="*/ 71 h 178"/>
                  <a:gd name="T86" fmla="*/ 163 w 280"/>
                  <a:gd name="T87" fmla="*/ 75 h 178"/>
                  <a:gd name="T88" fmla="*/ 158 w 280"/>
                  <a:gd name="T89" fmla="*/ 79 h 178"/>
                  <a:gd name="T90" fmla="*/ 145 w 280"/>
                  <a:gd name="T91" fmla="*/ 82 h 178"/>
                  <a:gd name="T92" fmla="*/ 116 w 280"/>
                  <a:gd name="T93" fmla="*/ 91 h 178"/>
                  <a:gd name="T94" fmla="*/ 80 w 280"/>
                  <a:gd name="T95" fmla="*/ 118 h 178"/>
                  <a:gd name="T96" fmla="*/ 52 w 280"/>
                  <a:gd name="T97" fmla="*/ 135 h 178"/>
                  <a:gd name="T98" fmla="*/ 22 w 280"/>
                  <a:gd name="T99" fmla="*/ 136 h 178"/>
                  <a:gd name="T100" fmla="*/ 18 w 280"/>
                  <a:gd name="T101" fmla="*/ 134 h 178"/>
                  <a:gd name="T102" fmla="*/ 16 w 280"/>
                  <a:gd name="T103" fmla="*/ 133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0" h="178">
                    <a:moveTo>
                      <a:pt x="16" y="133"/>
                    </a:moveTo>
                    <a:cubicBezTo>
                      <a:pt x="18" y="129"/>
                      <a:pt x="16" y="127"/>
                      <a:pt x="14" y="124"/>
                    </a:cubicBezTo>
                    <a:cubicBezTo>
                      <a:pt x="9" y="118"/>
                      <a:pt x="5" y="111"/>
                      <a:pt x="2" y="103"/>
                    </a:cubicBezTo>
                    <a:cubicBezTo>
                      <a:pt x="0" y="95"/>
                      <a:pt x="1" y="88"/>
                      <a:pt x="6" y="81"/>
                    </a:cubicBezTo>
                    <a:cubicBezTo>
                      <a:pt x="9" y="78"/>
                      <a:pt x="12" y="76"/>
                      <a:pt x="16" y="77"/>
                    </a:cubicBezTo>
                    <a:cubicBezTo>
                      <a:pt x="18" y="77"/>
                      <a:pt x="20" y="76"/>
                      <a:pt x="22" y="77"/>
                    </a:cubicBezTo>
                    <a:cubicBezTo>
                      <a:pt x="29" y="79"/>
                      <a:pt x="36" y="76"/>
                      <a:pt x="40" y="71"/>
                    </a:cubicBezTo>
                    <a:cubicBezTo>
                      <a:pt x="44" y="67"/>
                      <a:pt x="49" y="65"/>
                      <a:pt x="54" y="64"/>
                    </a:cubicBezTo>
                    <a:cubicBezTo>
                      <a:pt x="57" y="64"/>
                      <a:pt x="60" y="62"/>
                      <a:pt x="63" y="61"/>
                    </a:cubicBezTo>
                    <a:cubicBezTo>
                      <a:pt x="89" y="47"/>
                      <a:pt x="116" y="35"/>
                      <a:pt x="144" y="25"/>
                    </a:cubicBezTo>
                    <a:cubicBezTo>
                      <a:pt x="152" y="22"/>
                      <a:pt x="161" y="19"/>
                      <a:pt x="169" y="16"/>
                    </a:cubicBezTo>
                    <a:cubicBezTo>
                      <a:pt x="174" y="14"/>
                      <a:pt x="180" y="14"/>
                      <a:pt x="186" y="13"/>
                    </a:cubicBezTo>
                    <a:cubicBezTo>
                      <a:pt x="194" y="12"/>
                      <a:pt x="201" y="11"/>
                      <a:pt x="209" y="9"/>
                    </a:cubicBezTo>
                    <a:cubicBezTo>
                      <a:pt x="214" y="8"/>
                      <a:pt x="219" y="5"/>
                      <a:pt x="224" y="3"/>
                    </a:cubicBezTo>
                    <a:cubicBezTo>
                      <a:pt x="227" y="1"/>
                      <a:pt x="230" y="0"/>
                      <a:pt x="233" y="0"/>
                    </a:cubicBezTo>
                    <a:cubicBezTo>
                      <a:pt x="244" y="0"/>
                      <a:pt x="255" y="1"/>
                      <a:pt x="265" y="5"/>
                    </a:cubicBezTo>
                    <a:cubicBezTo>
                      <a:pt x="276" y="9"/>
                      <a:pt x="280" y="19"/>
                      <a:pt x="274" y="29"/>
                    </a:cubicBezTo>
                    <a:cubicBezTo>
                      <a:pt x="270" y="38"/>
                      <a:pt x="263" y="45"/>
                      <a:pt x="256" y="50"/>
                    </a:cubicBezTo>
                    <a:cubicBezTo>
                      <a:pt x="252" y="53"/>
                      <a:pt x="249" y="53"/>
                      <a:pt x="245" y="53"/>
                    </a:cubicBezTo>
                    <a:cubicBezTo>
                      <a:pt x="236" y="54"/>
                      <a:pt x="228" y="55"/>
                      <a:pt x="220" y="56"/>
                    </a:cubicBezTo>
                    <a:cubicBezTo>
                      <a:pt x="218" y="57"/>
                      <a:pt x="215" y="57"/>
                      <a:pt x="213" y="58"/>
                    </a:cubicBezTo>
                    <a:cubicBezTo>
                      <a:pt x="209" y="60"/>
                      <a:pt x="208" y="63"/>
                      <a:pt x="208" y="67"/>
                    </a:cubicBezTo>
                    <a:cubicBezTo>
                      <a:pt x="208" y="70"/>
                      <a:pt x="209" y="73"/>
                      <a:pt x="210" y="76"/>
                    </a:cubicBezTo>
                    <a:cubicBezTo>
                      <a:pt x="213" y="82"/>
                      <a:pt x="215" y="87"/>
                      <a:pt x="218" y="92"/>
                    </a:cubicBezTo>
                    <a:cubicBezTo>
                      <a:pt x="221" y="100"/>
                      <a:pt x="224" y="107"/>
                      <a:pt x="224" y="115"/>
                    </a:cubicBezTo>
                    <a:cubicBezTo>
                      <a:pt x="224" y="126"/>
                      <a:pt x="223" y="136"/>
                      <a:pt x="220" y="146"/>
                    </a:cubicBezTo>
                    <a:cubicBezTo>
                      <a:pt x="216" y="157"/>
                      <a:pt x="209" y="162"/>
                      <a:pt x="197" y="163"/>
                    </a:cubicBezTo>
                    <a:cubicBezTo>
                      <a:pt x="194" y="163"/>
                      <a:pt x="192" y="163"/>
                      <a:pt x="189" y="163"/>
                    </a:cubicBezTo>
                    <a:cubicBezTo>
                      <a:pt x="186" y="163"/>
                      <a:pt x="183" y="163"/>
                      <a:pt x="181" y="167"/>
                    </a:cubicBezTo>
                    <a:cubicBezTo>
                      <a:pt x="180" y="168"/>
                      <a:pt x="179" y="169"/>
                      <a:pt x="178" y="170"/>
                    </a:cubicBezTo>
                    <a:cubicBezTo>
                      <a:pt x="171" y="176"/>
                      <a:pt x="164" y="178"/>
                      <a:pt x="156" y="175"/>
                    </a:cubicBezTo>
                    <a:cubicBezTo>
                      <a:pt x="151" y="172"/>
                      <a:pt x="145" y="169"/>
                      <a:pt x="140" y="166"/>
                    </a:cubicBezTo>
                    <a:cubicBezTo>
                      <a:pt x="136" y="163"/>
                      <a:pt x="132" y="162"/>
                      <a:pt x="126" y="162"/>
                    </a:cubicBezTo>
                    <a:cubicBezTo>
                      <a:pt x="124" y="162"/>
                      <a:pt x="121" y="163"/>
                      <a:pt x="119" y="160"/>
                    </a:cubicBezTo>
                    <a:cubicBezTo>
                      <a:pt x="116" y="157"/>
                      <a:pt x="114" y="154"/>
                      <a:pt x="113" y="150"/>
                    </a:cubicBezTo>
                    <a:cubicBezTo>
                      <a:pt x="112" y="148"/>
                      <a:pt x="113" y="147"/>
                      <a:pt x="115" y="147"/>
                    </a:cubicBezTo>
                    <a:cubicBezTo>
                      <a:pt x="117" y="147"/>
                      <a:pt x="120" y="147"/>
                      <a:pt x="122" y="147"/>
                    </a:cubicBezTo>
                    <a:cubicBezTo>
                      <a:pt x="137" y="148"/>
                      <a:pt x="152" y="146"/>
                      <a:pt x="166" y="141"/>
                    </a:cubicBezTo>
                    <a:cubicBezTo>
                      <a:pt x="173" y="138"/>
                      <a:pt x="179" y="134"/>
                      <a:pt x="185" y="129"/>
                    </a:cubicBezTo>
                    <a:cubicBezTo>
                      <a:pt x="188" y="126"/>
                      <a:pt x="189" y="123"/>
                      <a:pt x="188" y="120"/>
                    </a:cubicBezTo>
                    <a:cubicBezTo>
                      <a:pt x="187" y="111"/>
                      <a:pt x="186" y="102"/>
                      <a:pt x="185" y="92"/>
                    </a:cubicBezTo>
                    <a:cubicBezTo>
                      <a:pt x="184" y="87"/>
                      <a:pt x="184" y="82"/>
                      <a:pt x="184" y="77"/>
                    </a:cubicBezTo>
                    <a:cubicBezTo>
                      <a:pt x="184" y="73"/>
                      <a:pt x="183" y="71"/>
                      <a:pt x="179" y="71"/>
                    </a:cubicBezTo>
                    <a:cubicBezTo>
                      <a:pt x="173" y="70"/>
                      <a:pt x="168" y="70"/>
                      <a:pt x="163" y="75"/>
                    </a:cubicBezTo>
                    <a:cubicBezTo>
                      <a:pt x="162" y="76"/>
                      <a:pt x="160" y="77"/>
                      <a:pt x="158" y="79"/>
                    </a:cubicBezTo>
                    <a:cubicBezTo>
                      <a:pt x="154" y="81"/>
                      <a:pt x="150" y="83"/>
                      <a:pt x="145" y="82"/>
                    </a:cubicBezTo>
                    <a:cubicBezTo>
                      <a:pt x="134" y="82"/>
                      <a:pt x="124" y="85"/>
                      <a:pt x="116" y="91"/>
                    </a:cubicBezTo>
                    <a:cubicBezTo>
                      <a:pt x="104" y="100"/>
                      <a:pt x="92" y="109"/>
                      <a:pt x="80" y="118"/>
                    </a:cubicBezTo>
                    <a:cubicBezTo>
                      <a:pt x="71" y="124"/>
                      <a:pt x="62" y="131"/>
                      <a:pt x="52" y="135"/>
                    </a:cubicBezTo>
                    <a:cubicBezTo>
                      <a:pt x="42" y="139"/>
                      <a:pt x="32" y="140"/>
                      <a:pt x="22" y="136"/>
                    </a:cubicBezTo>
                    <a:cubicBezTo>
                      <a:pt x="20" y="136"/>
                      <a:pt x="19" y="135"/>
                      <a:pt x="18" y="134"/>
                    </a:cubicBezTo>
                    <a:cubicBezTo>
                      <a:pt x="17" y="134"/>
                      <a:pt x="17" y="134"/>
                      <a:pt x="16" y="1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4" name="Freeform 15">
                <a:extLst>
                  <a:ext uri="{FF2B5EF4-FFF2-40B4-BE49-F238E27FC236}">
                    <a16:creationId xmlns:a16="http://schemas.microsoft.com/office/drawing/2014/main" id="{8F85E7F0-D6E4-48F0-A113-2A9E57A84215}"/>
                  </a:ext>
                </a:extLst>
              </p:cNvPr>
              <p:cNvSpPr>
                <a:spLocks/>
              </p:cNvSpPr>
              <p:nvPr/>
            </p:nvSpPr>
            <p:spPr bwMode="auto">
              <a:xfrm>
                <a:off x="6548140" y="2449465"/>
                <a:ext cx="605519" cy="323584"/>
              </a:xfrm>
              <a:custGeom>
                <a:avLst/>
                <a:gdLst>
                  <a:gd name="T0" fmla="*/ 197 w 212"/>
                  <a:gd name="T1" fmla="*/ 0 h 114"/>
                  <a:gd name="T2" fmla="*/ 205 w 212"/>
                  <a:gd name="T3" fmla="*/ 0 h 114"/>
                  <a:gd name="T4" fmla="*/ 211 w 212"/>
                  <a:gd name="T5" fmla="*/ 9 h 114"/>
                  <a:gd name="T6" fmla="*/ 191 w 212"/>
                  <a:gd name="T7" fmla="*/ 29 h 114"/>
                  <a:gd name="T8" fmla="*/ 187 w 212"/>
                  <a:gd name="T9" fmla="*/ 29 h 114"/>
                  <a:gd name="T10" fmla="*/ 174 w 212"/>
                  <a:gd name="T11" fmla="*/ 33 h 114"/>
                  <a:gd name="T12" fmla="*/ 132 w 212"/>
                  <a:gd name="T13" fmla="*/ 67 h 114"/>
                  <a:gd name="T14" fmla="*/ 109 w 212"/>
                  <a:gd name="T15" fmla="*/ 91 h 114"/>
                  <a:gd name="T16" fmla="*/ 71 w 212"/>
                  <a:gd name="T17" fmla="*/ 112 h 114"/>
                  <a:gd name="T18" fmla="*/ 40 w 212"/>
                  <a:gd name="T19" fmla="*/ 108 h 114"/>
                  <a:gd name="T20" fmla="*/ 9 w 212"/>
                  <a:gd name="T21" fmla="*/ 90 h 114"/>
                  <a:gd name="T22" fmla="*/ 8 w 212"/>
                  <a:gd name="T23" fmla="*/ 89 h 114"/>
                  <a:gd name="T24" fmla="*/ 11 w 212"/>
                  <a:gd name="T25" fmla="*/ 64 h 114"/>
                  <a:gd name="T26" fmla="*/ 15 w 212"/>
                  <a:gd name="T27" fmla="*/ 62 h 114"/>
                  <a:gd name="T28" fmla="*/ 114 w 212"/>
                  <a:gd name="T29" fmla="*/ 23 h 114"/>
                  <a:gd name="T30" fmla="*/ 130 w 212"/>
                  <a:gd name="T31" fmla="*/ 18 h 114"/>
                  <a:gd name="T32" fmla="*/ 164 w 212"/>
                  <a:gd name="T33" fmla="*/ 7 h 114"/>
                  <a:gd name="T34" fmla="*/ 197 w 212"/>
                  <a:gd name="T35"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2" h="114">
                    <a:moveTo>
                      <a:pt x="197" y="0"/>
                    </a:moveTo>
                    <a:cubicBezTo>
                      <a:pt x="199" y="0"/>
                      <a:pt x="202" y="0"/>
                      <a:pt x="205" y="0"/>
                    </a:cubicBezTo>
                    <a:cubicBezTo>
                      <a:pt x="209" y="1"/>
                      <a:pt x="212" y="5"/>
                      <a:pt x="211" y="9"/>
                    </a:cubicBezTo>
                    <a:cubicBezTo>
                      <a:pt x="207" y="18"/>
                      <a:pt x="200" y="25"/>
                      <a:pt x="191" y="29"/>
                    </a:cubicBezTo>
                    <a:cubicBezTo>
                      <a:pt x="189" y="29"/>
                      <a:pt x="188" y="29"/>
                      <a:pt x="187" y="29"/>
                    </a:cubicBezTo>
                    <a:cubicBezTo>
                      <a:pt x="182" y="28"/>
                      <a:pt x="178" y="30"/>
                      <a:pt x="174" y="33"/>
                    </a:cubicBezTo>
                    <a:cubicBezTo>
                      <a:pt x="158" y="43"/>
                      <a:pt x="144" y="54"/>
                      <a:pt x="132" y="67"/>
                    </a:cubicBezTo>
                    <a:cubicBezTo>
                      <a:pt x="124" y="75"/>
                      <a:pt x="116" y="83"/>
                      <a:pt x="109" y="91"/>
                    </a:cubicBezTo>
                    <a:cubicBezTo>
                      <a:pt x="99" y="102"/>
                      <a:pt x="86" y="110"/>
                      <a:pt x="71" y="112"/>
                    </a:cubicBezTo>
                    <a:cubicBezTo>
                      <a:pt x="61" y="114"/>
                      <a:pt x="50" y="112"/>
                      <a:pt x="40" y="108"/>
                    </a:cubicBezTo>
                    <a:cubicBezTo>
                      <a:pt x="29" y="104"/>
                      <a:pt x="19" y="98"/>
                      <a:pt x="9" y="90"/>
                    </a:cubicBezTo>
                    <a:cubicBezTo>
                      <a:pt x="9" y="90"/>
                      <a:pt x="9" y="89"/>
                      <a:pt x="8" y="89"/>
                    </a:cubicBezTo>
                    <a:cubicBezTo>
                      <a:pt x="0" y="81"/>
                      <a:pt x="2" y="70"/>
                      <a:pt x="11" y="64"/>
                    </a:cubicBezTo>
                    <a:cubicBezTo>
                      <a:pt x="12" y="63"/>
                      <a:pt x="14" y="63"/>
                      <a:pt x="15" y="62"/>
                    </a:cubicBezTo>
                    <a:cubicBezTo>
                      <a:pt x="48" y="49"/>
                      <a:pt x="81" y="36"/>
                      <a:pt x="114" y="23"/>
                    </a:cubicBezTo>
                    <a:cubicBezTo>
                      <a:pt x="119" y="21"/>
                      <a:pt x="125" y="19"/>
                      <a:pt x="130" y="18"/>
                    </a:cubicBezTo>
                    <a:cubicBezTo>
                      <a:pt x="142" y="15"/>
                      <a:pt x="153" y="12"/>
                      <a:pt x="164" y="7"/>
                    </a:cubicBezTo>
                    <a:cubicBezTo>
                      <a:pt x="175" y="2"/>
                      <a:pt x="186" y="0"/>
                      <a:pt x="19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5" name="Freeform 16">
                <a:extLst>
                  <a:ext uri="{FF2B5EF4-FFF2-40B4-BE49-F238E27FC236}">
                    <a16:creationId xmlns:a16="http://schemas.microsoft.com/office/drawing/2014/main" id="{9AA89938-51FC-49D9-8A20-AE9CA39EDED4}"/>
                  </a:ext>
                </a:extLst>
              </p:cNvPr>
              <p:cNvSpPr>
                <a:spLocks/>
              </p:cNvSpPr>
              <p:nvPr/>
            </p:nvSpPr>
            <p:spPr bwMode="auto">
              <a:xfrm>
                <a:off x="6746776" y="2048989"/>
                <a:ext cx="323584" cy="358826"/>
              </a:xfrm>
              <a:custGeom>
                <a:avLst/>
                <a:gdLst>
                  <a:gd name="T0" fmla="*/ 114 w 114"/>
                  <a:gd name="T1" fmla="*/ 70 h 126"/>
                  <a:gd name="T2" fmla="*/ 101 w 114"/>
                  <a:gd name="T3" fmla="*/ 91 h 126"/>
                  <a:gd name="T4" fmla="*/ 78 w 114"/>
                  <a:gd name="T5" fmla="*/ 97 h 126"/>
                  <a:gd name="T6" fmla="*/ 58 w 114"/>
                  <a:gd name="T7" fmla="*/ 106 h 126"/>
                  <a:gd name="T8" fmla="*/ 40 w 114"/>
                  <a:gd name="T9" fmla="*/ 121 h 126"/>
                  <a:gd name="T10" fmla="*/ 31 w 114"/>
                  <a:gd name="T11" fmla="*/ 125 h 126"/>
                  <a:gd name="T12" fmla="*/ 23 w 114"/>
                  <a:gd name="T13" fmla="*/ 122 h 126"/>
                  <a:gd name="T14" fmla="*/ 23 w 114"/>
                  <a:gd name="T15" fmla="*/ 112 h 126"/>
                  <a:gd name="T16" fmla="*/ 26 w 114"/>
                  <a:gd name="T17" fmla="*/ 68 h 126"/>
                  <a:gd name="T18" fmla="*/ 16 w 114"/>
                  <a:gd name="T19" fmla="*/ 50 h 126"/>
                  <a:gd name="T20" fmla="*/ 11 w 114"/>
                  <a:gd name="T21" fmla="*/ 39 h 126"/>
                  <a:gd name="T22" fmla="*/ 3 w 114"/>
                  <a:gd name="T23" fmla="*/ 21 h 126"/>
                  <a:gd name="T24" fmla="*/ 3 w 114"/>
                  <a:gd name="T25" fmla="*/ 6 h 126"/>
                  <a:gd name="T26" fmla="*/ 12 w 114"/>
                  <a:gd name="T27" fmla="*/ 0 h 126"/>
                  <a:gd name="T28" fmla="*/ 18 w 114"/>
                  <a:gd name="T29" fmla="*/ 1 h 126"/>
                  <a:gd name="T30" fmla="*/ 50 w 114"/>
                  <a:gd name="T31" fmla="*/ 12 h 126"/>
                  <a:gd name="T32" fmla="*/ 86 w 114"/>
                  <a:gd name="T33" fmla="*/ 31 h 126"/>
                  <a:gd name="T34" fmla="*/ 106 w 114"/>
                  <a:gd name="T35" fmla="*/ 48 h 126"/>
                  <a:gd name="T36" fmla="*/ 114 w 114"/>
                  <a:gd name="T37" fmla="*/ 7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4" h="126">
                    <a:moveTo>
                      <a:pt x="114" y="70"/>
                    </a:moveTo>
                    <a:cubicBezTo>
                      <a:pt x="114" y="79"/>
                      <a:pt x="109" y="86"/>
                      <a:pt x="101" y="91"/>
                    </a:cubicBezTo>
                    <a:cubicBezTo>
                      <a:pt x="94" y="95"/>
                      <a:pt x="86" y="97"/>
                      <a:pt x="78" y="97"/>
                    </a:cubicBezTo>
                    <a:cubicBezTo>
                      <a:pt x="64" y="97"/>
                      <a:pt x="66" y="98"/>
                      <a:pt x="58" y="106"/>
                    </a:cubicBezTo>
                    <a:cubicBezTo>
                      <a:pt x="52" y="111"/>
                      <a:pt x="46" y="116"/>
                      <a:pt x="40" y="121"/>
                    </a:cubicBezTo>
                    <a:cubicBezTo>
                      <a:pt x="38" y="123"/>
                      <a:pt x="35" y="124"/>
                      <a:pt x="31" y="125"/>
                    </a:cubicBezTo>
                    <a:cubicBezTo>
                      <a:pt x="28" y="126"/>
                      <a:pt x="25" y="125"/>
                      <a:pt x="23" y="122"/>
                    </a:cubicBezTo>
                    <a:cubicBezTo>
                      <a:pt x="22" y="118"/>
                      <a:pt x="21" y="115"/>
                      <a:pt x="23" y="112"/>
                    </a:cubicBezTo>
                    <a:cubicBezTo>
                      <a:pt x="33" y="98"/>
                      <a:pt x="33" y="83"/>
                      <a:pt x="26" y="68"/>
                    </a:cubicBezTo>
                    <a:cubicBezTo>
                      <a:pt x="23" y="61"/>
                      <a:pt x="19" y="56"/>
                      <a:pt x="16" y="50"/>
                    </a:cubicBezTo>
                    <a:cubicBezTo>
                      <a:pt x="14" y="46"/>
                      <a:pt x="12" y="43"/>
                      <a:pt x="11" y="39"/>
                    </a:cubicBezTo>
                    <a:cubicBezTo>
                      <a:pt x="9" y="33"/>
                      <a:pt x="7" y="27"/>
                      <a:pt x="3" y="21"/>
                    </a:cubicBezTo>
                    <a:cubicBezTo>
                      <a:pt x="0" y="17"/>
                      <a:pt x="0" y="12"/>
                      <a:pt x="3" y="6"/>
                    </a:cubicBezTo>
                    <a:cubicBezTo>
                      <a:pt x="5" y="2"/>
                      <a:pt x="8" y="0"/>
                      <a:pt x="12" y="0"/>
                    </a:cubicBezTo>
                    <a:cubicBezTo>
                      <a:pt x="14" y="0"/>
                      <a:pt x="16" y="1"/>
                      <a:pt x="18" y="1"/>
                    </a:cubicBezTo>
                    <a:cubicBezTo>
                      <a:pt x="29" y="3"/>
                      <a:pt x="40" y="7"/>
                      <a:pt x="50" y="12"/>
                    </a:cubicBezTo>
                    <a:cubicBezTo>
                      <a:pt x="62" y="19"/>
                      <a:pt x="74" y="25"/>
                      <a:pt x="86" y="31"/>
                    </a:cubicBezTo>
                    <a:cubicBezTo>
                      <a:pt x="94" y="36"/>
                      <a:pt x="101" y="41"/>
                      <a:pt x="106" y="48"/>
                    </a:cubicBezTo>
                    <a:cubicBezTo>
                      <a:pt x="111" y="54"/>
                      <a:pt x="114" y="61"/>
                      <a:pt x="114" y="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6" name="Freeform 24">
                <a:extLst>
                  <a:ext uri="{FF2B5EF4-FFF2-40B4-BE49-F238E27FC236}">
                    <a16:creationId xmlns:a16="http://schemas.microsoft.com/office/drawing/2014/main" id="{1DA43A21-B3DE-46D7-8042-B68A4F8A950B}"/>
                  </a:ext>
                </a:extLst>
              </p:cNvPr>
              <p:cNvSpPr>
                <a:spLocks/>
              </p:cNvSpPr>
              <p:nvPr/>
            </p:nvSpPr>
            <p:spPr bwMode="auto">
              <a:xfrm>
                <a:off x="9216909" y="2378981"/>
                <a:ext cx="317177" cy="429310"/>
              </a:xfrm>
              <a:custGeom>
                <a:avLst/>
                <a:gdLst>
                  <a:gd name="T0" fmla="*/ 111 w 111"/>
                  <a:gd name="T1" fmla="*/ 118 h 150"/>
                  <a:gd name="T2" fmla="*/ 108 w 111"/>
                  <a:gd name="T3" fmla="*/ 125 h 150"/>
                  <a:gd name="T4" fmla="*/ 94 w 111"/>
                  <a:gd name="T5" fmla="*/ 142 h 150"/>
                  <a:gd name="T6" fmla="*/ 80 w 111"/>
                  <a:gd name="T7" fmla="*/ 149 h 150"/>
                  <a:gd name="T8" fmla="*/ 72 w 111"/>
                  <a:gd name="T9" fmla="*/ 144 h 150"/>
                  <a:gd name="T10" fmla="*/ 66 w 111"/>
                  <a:gd name="T11" fmla="*/ 117 h 150"/>
                  <a:gd name="T12" fmla="*/ 59 w 111"/>
                  <a:gd name="T13" fmla="*/ 90 h 150"/>
                  <a:gd name="T14" fmla="*/ 50 w 111"/>
                  <a:gd name="T15" fmla="*/ 75 h 150"/>
                  <a:gd name="T16" fmla="*/ 19 w 111"/>
                  <a:gd name="T17" fmla="*/ 40 h 150"/>
                  <a:gd name="T18" fmla="*/ 6 w 111"/>
                  <a:gd name="T19" fmla="*/ 27 h 150"/>
                  <a:gd name="T20" fmla="*/ 0 w 111"/>
                  <a:gd name="T21" fmla="*/ 10 h 150"/>
                  <a:gd name="T22" fmla="*/ 0 w 111"/>
                  <a:gd name="T23" fmla="*/ 8 h 150"/>
                  <a:gd name="T24" fmla="*/ 9 w 111"/>
                  <a:gd name="T25" fmla="*/ 2 h 150"/>
                  <a:gd name="T26" fmla="*/ 18 w 111"/>
                  <a:gd name="T27" fmla="*/ 7 h 150"/>
                  <a:gd name="T28" fmla="*/ 27 w 111"/>
                  <a:gd name="T29" fmla="*/ 15 h 150"/>
                  <a:gd name="T30" fmla="*/ 44 w 111"/>
                  <a:gd name="T31" fmla="*/ 26 h 150"/>
                  <a:gd name="T32" fmla="*/ 85 w 111"/>
                  <a:gd name="T33" fmla="*/ 57 h 150"/>
                  <a:gd name="T34" fmla="*/ 110 w 111"/>
                  <a:gd name="T35" fmla="*/ 114 h 150"/>
                  <a:gd name="T36" fmla="*/ 110 w 111"/>
                  <a:gd name="T37" fmla="*/ 117 h 150"/>
                  <a:gd name="T38" fmla="*/ 111 w 111"/>
                  <a:gd name="T39" fmla="*/ 118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1" h="150">
                    <a:moveTo>
                      <a:pt x="111" y="118"/>
                    </a:moveTo>
                    <a:cubicBezTo>
                      <a:pt x="110" y="120"/>
                      <a:pt x="109" y="123"/>
                      <a:pt x="108" y="125"/>
                    </a:cubicBezTo>
                    <a:cubicBezTo>
                      <a:pt x="103" y="131"/>
                      <a:pt x="99" y="136"/>
                      <a:pt x="94" y="142"/>
                    </a:cubicBezTo>
                    <a:cubicBezTo>
                      <a:pt x="90" y="146"/>
                      <a:pt x="86" y="148"/>
                      <a:pt x="80" y="149"/>
                    </a:cubicBezTo>
                    <a:cubicBezTo>
                      <a:pt x="75" y="150"/>
                      <a:pt x="73" y="149"/>
                      <a:pt x="72" y="144"/>
                    </a:cubicBezTo>
                    <a:cubicBezTo>
                      <a:pt x="70" y="135"/>
                      <a:pt x="68" y="126"/>
                      <a:pt x="66" y="117"/>
                    </a:cubicBezTo>
                    <a:cubicBezTo>
                      <a:pt x="64" y="108"/>
                      <a:pt x="63" y="99"/>
                      <a:pt x="59" y="90"/>
                    </a:cubicBezTo>
                    <a:cubicBezTo>
                      <a:pt x="57" y="85"/>
                      <a:pt x="54" y="80"/>
                      <a:pt x="50" y="75"/>
                    </a:cubicBezTo>
                    <a:cubicBezTo>
                      <a:pt x="40" y="63"/>
                      <a:pt x="29" y="51"/>
                      <a:pt x="19" y="40"/>
                    </a:cubicBezTo>
                    <a:cubicBezTo>
                      <a:pt x="15" y="35"/>
                      <a:pt x="11" y="31"/>
                      <a:pt x="6" y="27"/>
                    </a:cubicBezTo>
                    <a:cubicBezTo>
                      <a:pt x="1" y="22"/>
                      <a:pt x="0" y="17"/>
                      <a:pt x="0" y="10"/>
                    </a:cubicBezTo>
                    <a:cubicBezTo>
                      <a:pt x="0" y="9"/>
                      <a:pt x="0" y="9"/>
                      <a:pt x="0" y="8"/>
                    </a:cubicBezTo>
                    <a:cubicBezTo>
                      <a:pt x="2" y="1"/>
                      <a:pt x="3" y="0"/>
                      <a:pt x="9" y="2"/>
                    </a:cubicBezTo>
                    <a:cubicBezTo>
                      <a:pt x="12" y="4"/>
                      <a:pt x="15" y="5"/>
                      <a:pt x="18" y="7"/>
                    </a:cubicBezTo>
                    <a:cubicBezTo>
                      <a:pt x="21" y="10"/>
                      <a:pt x="24" y="12"/>
                      <a:pt x="27" y="15"/>
                    </a:cubicBezTo>
                    <a:cubicBezTo>
                      <a:pt x="32" y="20"/>
                      <a:pt x="38" y="24"/>
                      <a:pt x="44" y="26"/>
                    </a:cubicBezTo>
                    <a:cubicBezTo>
                      <a:pt x="61" y="33"/>
                      <a:pt x="74" y="43"/>
                      <a:pt x="85" y="57"/>
                    </a:cubicBezTo>
                    <a:cubicBezTo>
                      <a:pt x="98" y="73"/>
                      <a:pt x="107" y="92"/>
                      <a:pt x="110" y="114"/>
                    </a:cubicBezTo>
                    <a:cubicBezTo>
                      <a:pt x="110" y="115"/>
                      <a:pt x="110" y="116"/>
                      <a:pt x="110" y="117"/>
                    </a:cubicBezTo>
                    <a:cubicBezTo>
                      <a:pt x="110" y="117"/>
                      <a:pt x="110" y="118"/>
                      <a:pt x="111" y="1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7" name="Freeform 26">
                <a:extLst>
                  <a:ext uri="{FF2B5EF4-FFF2-40B4-BE49-F238E27FC236}">
                    <a16:creationId xmlns:a16="http://schemas.microsoft.com/office/drawing/2014/main" id="{6DFF31B1-CB8C-4F29-A011-B6B43254D88F}"/>
                  </a:ext>
                </a:extLst>
              </p:cNvPr>
              <p:cNvSpPr>
                <a:spLocks/>
              </p:cNvSpPr>
              <p:nvPr/>
            </p:nvSpPr>
            <p:spPr bwMode="auto">
              <a:xfrm>
                <a:off x="7022303" y="3189544"/>
                <a:ext cx="230674" cy="281935"/>
              </a:xfrm>
              <a:custGeom>
                <a:avLst/>
                <a:gdLst>
                  <a:gd name="T0" fmla="*/ 0 w 81"/>
                  <a:gd name="T1" fmla="*/ 18 h 99"/>
                  <a:gd name="T2" fmla="*/ 1 w 81"/>
                  <a:gd name="T3" fmla="*/ 9 h 99"/>
                  <a:gd name="T4" fmla="*/ 11 w 81"/>
                  <a:gd name="T5" fmla="*/ 1 h 99"/>
                  <a:gd name="T6" fmla="*/ 50 w 81"/>
                  <a:gd name="T7" fmla="*/ 12 h 99"/>
                  <a:gd name="T8" fmla="*/ 78 w 81"/>
                  <a:gd name="T9" fmla="*/ 44 h 99"/>
                  <a:gd name="T10" fmla="*/ 80 w 81"/>
                  <a:gd name="T11" fmla="*/ 51 h 99"/>
                  <a:gd name="T12" fmla="*/ 77 w 81"/>
                  <a:gd name="T13" fmla="*/ 79 h 99"/>
                  <a:gd name="T14" fmla="*/ 43 w 81"/>
                  <a:gd name="T15" fmla="*/ 92 h 99"/>
                  <a:gd name="T16" fmla="*/ 30 w 81"/>
                  <a:gd name="T17" fmla="*/ 81 h 99"/>
                  <a:gd name="T18" fmla="*/ 12 w 81"/>
                  <a:gd name="T19" fmla="*/ 60 h 99"/>
                  <a:gd name="T20" fmla="*/ 1 w 81"/>
                  <a:gd name="T21" fmla="*/ 24 h 99"/>
                  <a:gd name="T22" fmla="*/ 1 w 81"/>
                  <a:gd name="T23" fmla="*/ 18 h 99"/>
                  <a:gd name="T24" fmla="*/ 0 w 81"/>
                  <a:gd name="T25" fmla="*/ 18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1" h="99">
                    <a:moveTo>
                      <a:pt x="0" y="18"/>
                    </a:moveTo>
                    <a:cubicBezTo>
                      <a:pt x="1" y="15"/>
                      <a:pt x="1" y="12"/>
                      <a:pt x="1" y="9"/>
                    </a:cubicBezTo>
                    <a:cubicBezTo>
                      <a:pt x="2" y="4"/>
                      <a:pt x="5" y="1"/>
                      <a:pt x="11" y="1"/>
                    </a:cubicBezTo>
                    <a:cubicBezTo>
                      <a:pt x="25" y="0"/>
                      <a:pt x="39" y="2"/>
                      <a:pt x="50" y="12"/>
                    </a:cubicBezTo>
                    <a:cubicBezTo>
                      <a:pt x="62" y="21"/>
                      <a:pt x="70" y="32"/>
                      <a:pt x="78" y="44"/>
                    </a:cubicBezTo>
                    <a:cubicBezTo>
                      <a:pt x="79" y="46"/>
                      <a:pt x="80" y="49"/>
                      <a:pt x="80" y="51"/>
                    </a:cubicBezTo>
                    <a:cubicBezTo>
                      <a:pt x="81" y="61"/>
                      <a:pt x="80" y="70"/>
                      <a:pt x="77" y="79"/>
                    </a:cubicBezTo>
                    <a:cubicBezTo>
                      <a:pt x="74" y="89"/>
                      <a:pt x="57" y="99"/>
                      <a:pt x="43" y="92"/>
                    </a:cubicBezTo>
                    <a:cubicBezTo>
                      <a:pt x="38" y="89"/>
                      <a:pt x="33" y="86"/>
                      <a:pt x="30" y="81"/>
                    </a:cubicBezTo>
                    <a:cubicBezTo>
                      <a:pt x="24" y="74"/>
                      <a:pt x="18" y="67"/>
                      <a:pt x="12" y="60"/>
                    </a:cubicBezTo>
                    <a:cubicBezTo>
                      <a:pt x="4" y="49"/>
                      <a:pt x="2" y="37"/>
                      <a:pt x="1" y="24"/>
                    </a:cubicBezTo>
                    <a:cubicBezTo>
                      <a:pt x="1" y="22"/>
                      <a:pt x="1" y="20"/>
                      <a:pt x="1" y="18"/>
                    </a:cubicBezTo>
                    <a:cubicBezTo>
                      <a:pt x="1" y="18"/>
                      <a:pt x="1" y="18"/>
                      <a:pt x="0"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8" name="Freeform 28">
                <a:extLst>
                  <a:ext uri="{FF2B5EF4-FFF2-40B4-BE49-F238E27FC236}">
                    <a16:creationId xmlns:a16="http://schemas.microsoft.com/office/drawing/2014/main" id="{B14ACCE6-5193-44FD-9E60-94C9373CFBD8}"/>
                  </a:ext>
                </a:extLst>
              </p:cNvPr>
              <p:cNvSpPr>
                <a:spLocks/>
              </p:cNvSpPr>
              <p:nvPr/>
            </p:nvSpPr>
            <p:spPr bwMode="auto">
              <a:xfrm>
                <a:off x="8502460" y="3122264"/>
                <a:ext cx="246693" cy="285139"/>
              </a:xfrm>
              <a:custGeom>
                <a:avLst/>
                <a:gdLst>
                  <a:gd name="T0" fmla="*/ 38 w 87"/>
                  <a:gd name="T1" fmla="*/ 100 h 100"/>
                  <a:gd name="T2" fmla="*/ 27 w 87"/>
                  <a:gd name="T3" fmla="*/ 98 h 100"/>
                  <a:gd name="T4" fmla="*/ 22 w 87"/>
                  <a:gd name="T5" fmla="*/ 91 h 100"/>
                  <a:gd name="T6" fmla="*/ 17 w 87"/>
                  <a:gd name="T7" fmla="*/ 65 h 100"/>
                  <a:gd name="T8" fmla="*/ 1 w 87"/>
                  <a:gd name="T9" fmla="*/ 16 h 100"/>
                  <a:gd name="T10" fmla="*/ 0 w 87"/>
                  <a:gd name="T11" fmla="*/ 4 h 100"/>
                  <a:gd name="T12" fmla="*/ 4 w 87"/>
                  <a:gd name="T13" fmla="*/ 0 h 100"/>
                  <a:gd name="T14" fmla="*/ 12 w 87"/>
                  <a:gd name="T15" fmla="*/ 0 h 100"/>
                  <a:gd name="T16" fmla="*/ 20 w 87"/>
                  <a:gd name="T17" fmla="*/ 4 h 100"/>
                  <a:gd name="T18" fmla="*/ 31 w 87"/>
                  <a:gd name="T19" fmla="*/ 12 h 100"/>
                  <a:gd name="T20" fmla="*/ 65 w 87"/>
                  <a:gd name="T21" fmla="*/ 41 h 100"/>
                  <a:gd name="T22" fmla="*/ 78 w 87"/>
                  <a:gd name="T23" fmla="*/ 56 h 100"/>
                  <a:gd name="T24" fmla="*/ 73 w 87"/>
                  <a:gd name="T25" fmla="*/ 87 h 100"/>
                  <a:gd name="T26" fmla="*/ 38 w 87"/>
                  <a:gd name="T27"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7" h="100">
                    <a:moveTo>
                      <a:pt x="38" y="100"/>
                    </a:moveTo>
                    <a:cubicBezTo>
                      <a:pt x="34" y="99"/>
                      <a:pt x="31" y="99"/>
                      <a:pt x="27" y="98"/>
                    </a:cubicBezTo>
                    <a:cubicBezTo>
                      <a:pt x="24" y="97"/>
                      <a:pt x="22" y="94"/>
                      <a:pt x="22" y="91"/>
                    </a:cubicBezTo>
                    <a:cubicBezTo>
                      <a:pt x="23" y="81"/>
                      <a:pt x="20" y="73"/>
                      <a:pt x="17" y="65"/>
                    </a:cubicBezTo>
                    <a:cubicBezTo>
                      <a:pt x="11" y="49"/>
                      <a:pt x="4" y="33"/>
                      <a:pt x="1" y="16"/>
                    </a:cubicBezTo>
                    <a:cubicBezTo>
                      <a:pt x="0" y="12"/>
                      <a:pt x="0" y="8"/>
                      <a:pt x="0" y="4"/>
                    </a:cubicBezTo>
                    <a:cubicBezTo>
                      <a:pt x="0" y="2"/>
                      <a:pt x="2" y="0"/>
                      <a:pt x="4" y="0"/>
                    </a:cubicBezTo>
                    <a:cubicBezTo>
                      <a:pt x="7" y="0"/>
                      <a:pt x="10" y="0"/>
                      <a:pt x="12" y="0"/>
                    </a:cubicBezTo>
                    <a:cubicBezTo>
                      <a:pt x="15" y="1"/>
                      <a:pt x="18" y="2"/>
                      <a:pt x="20" y="4"/>
                    </a:cubicBezTo>
                    <a:cubicBezTo>
                      <a:pt x="24" y="7"/>
                      <a:pt x="28" y="9"/>
                      <a:pt x="31" y="12"/>
                    </a:cubicBezTo>
                    <a:cubicBezTo>
                      <a:pt x="42" y="22"/>
                      <a:pt x="54" y="31"/>
                      <a:pt x="65" y="41"/>
                    </a:cubicBezTo>
                    <a:cubicBezTo>
                      <a:pt x="70" y="45"/>
                      <a:pt x="74" y="51"/>
                      <a:pt x="78" y="56"/>
                    </a:cubicBezTo>
                    <a:cubicBezTo>
                      <a:pt x="87" y="69"/>
                      <a:pt x="85" y="78"/>
                      <a:pt x="73" y="87"/>
                    </a:cubicBezTo>
                    <a:cubicBezTo>
                      <a:pt x="64" y="95"/>
                      <a:pt x="50" y="100"/>
                      <a:pt x="38" y="10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9" name="Freeform 36">
                <a:extLst>
                  <a:ext uri="{FF2B5EF4-FFF2-40B4-BE49-F238E27FC236}">
                    <a16:creationId xmlns:a16="http://schemas.microsoft.com/office/drawing/2014/main" id="{F6CDB00C-7145-4426-A859-8B3F49920A82}"/>
                  </a:ext>
                </a:extLst>
              </p:cNvPr>
              <p:cNvSpPr>
                <a:spLocks/>
              </p:cNvSpPr>
              <p:nvPr/>
            </p:nvSpPr>
            <p:spPr bwMode="auto">
              <a:xfrm>
                <a:off x="9207298" y="2724992"/>
                <a:ext cx="128152" cy="246693"/>
              </a:xfrm>
              <a:custGeom>
                <a:avLst/>
                <a:gdLst>
                  <a:gd name="T0" fmla="*/ 6 w 44"/>
                  <a:gd name="T1" fmla="*/ 57 h 87"/>
                  <a:gd name="T2" fmla="*/ 2 w 44"/>
                  <a:gd name="T3" fmla="*/ 8 h 87"/>
                  <a:gd name="T4" fmla="*/ 3 w 44"/>
                  <a:gd name="T5" fmla="*/ 2 h 87"/>
                  <a:gd name="T6" fmla="*/ 10 w 44"/>
                  <a:gd name="T7" fmla="*/ 2 h 87"/>
                  <a:gd name="T8" fmla="*/ 15 w 44"/>
                  <a:gd name="T9" fmla="*/ 6 h 87"/>
                  <a:gd name="T10" fmla="*/ 29 w 44"/>
                  <a:gd name="T11" fmla="*/ 22 h 87"/>
                  <a:gd name="T12" fmla="*/ 39 w 44"/>
                  <a:gd name="T13" fmla="*/ 36 h 87"/>
                  <a:gd name="T14" fmla="*/ 43 w 44"/>
                  <a:gd name="T15" fmla="*/ 52 h 87"/>
                  <a:gd name="T16" fmla="*/ 38 w 44"/>
                  <a:gd name="T17" fmla="*/ 74 h 87"/>
                  <a:gd name="T18" fmla="*/ 16 w 44"/>
                  <a:gd name="T19" fmla="*/ 87 h 87"/>
                  <a:gd name="T20" fmla="*/ 8 w 44"/>
                  <a:gd name="T21" fmla="*/ 81 h 87"/>
                  <a:gd name="T22" fmla="*/ 6 w 44"/>
                  <a:gd name="T23" fmla="*/ 65 h 87"/>
                  <a:gd name="T24" fmla="*/ 6 w 44"/>
                  <a:gd name="T25" fmla="*/ 5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87">
                    <a:moveTo>
                      <a:pt x="6" y="57"/>
                    </a:moveTo>
                    <a:cubicBezTo>
                      <a:pt x="7" y="39"/>
                      <a:pt x="5" y="23"/>
                      <a:pt x="2" y="8"/>
                    </a:cubicBezTo>
                    <a:cubicBezTo>
                      <a:pt x="1" y="6"/>
                      <a:pt x="0" y="3"/>
                      <a:pt x="3" y="2"/>
                    </a:cubicBezTo>
                    <a:cubicBezTo>
                      <a:pt x="5" y="0"/>
                      <a:pt x="7" y="0"/>
                      <a:pt x="10" y="2"/>
                    </a:cubicBezTo>
                    <a:cubicBezTo>
                      <a:pt x="12" y="3"/>
                      <a:pt x="14" y="4"/>
                      <a:pt x="15" y="6"/>
                    </a:cubicBezTo>
                    <a:cubicBezTo>
                      <a:pt x="20" y="11"/>
                      <a:pt x="25" y="17"/>
                      <a:pt x="29" y="22"/>
                    </a:cubicBezTo>
                    <a:cubicBezTo>
                      <a:pt x="33" y="27"/>
                      <a:pt x="36" y="32"/>
                      <a:pt x="39" y="36"/>
                    </a:cubicBezTo>
                    <a:cubicBezTo>
                      <a:pt x="42" y="41"/>
                      <a:pt x="44" y="46"/>
                      <a:pt x="43" y="52"/>
                    </a:cubicBezTo>
                    <a:cubicBezTo>
                      <a:pt x="42" y="59"/>
                      <a:pt x="41" y="67"/>
                      <a:pt x="38" y="74"/>
                    </a:cubicBezTo>
                    <a:cubicBezTo>
                      <a:pt x="33" y="83"/>
                      <a:pt x="27" y="87"/>
                      <a:pt x="16" y="87"/>
                    </a:cubicBezTo>
                    <a:cubicBezTo>
                      <a:pt x="12" y="87"/>
                      <a:pt x="10" y="85"/>
                      <a:pt x="8" y="81"/>
                    </a:cubicBezTo>
                    <a:cubicBezTo>
                      <a:pt x="6" y="76"/>
                      <a:pt x="6" y="71"/>
                      <a:pt x="6" y="65"/>
                    </a:cubicBezTo>
                    <a:cubicBezTo>
                      <a:pt x="6" y="62"/>
                      <a:pt x="6" y="59"/>
                      <a:pt x="6" y="5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grpSp>
        <p:grpSp>
          <p:nvGrpSpPr>
            <p:cNvPr id="124" name="组合 123">
              <a:extLst>
                <a:ext uri="{FF2B5EF4-FFF2-40B4-BE49-F238E27FC236}">
                  <a16:creationId xmlns:a16="http://schemas.microsoft.com/office/drawing/2014/main" id="{E14EA76D-2E8A-4D79-AD0E-2D65074F86B6}"/>
                </a:ext>
              </a:extLst>
            </p:cNvPr>
            <p:cNvGrpSpPr/>
            <p:nvPr userDrawn="1"/>
          </p:nvGrpSpPr>
          <p:grpSpPr>
            <a:xfrm>
              <a:off x="9556201" y="498129"/>
              <a:ext cx="588050" cy="586680"/>
              <a:chOff x="2105799" y="20055838"/>
              <a:chExt cx="6748090" cy="6732363"/>
            </a:xfrm>
            <a:solidFill>
              <a:schemeClr val="accent1">
                <a:alpha val="80000"/>
              </a:schemeClr>
            </a:solidFill>
          </p:grpSpPr>
          <p:sp>
            <p:nvSpPr>
              <p:cNvPr id="125" name="Freeform 8">
                <a:extLst>
                  <a:ext uri="{FF2B5EF4-FFF2-40B4-BE49-F238E27FC236}">
                    <a16:creationId xmlns:a16="http://schemas.microsoft.com/office/drawing/2014/main" id="{FC735164-8305-4898-8587-92D4181A886B}"/>
                  </a:ext>
                </a:extLst>
              </p:cNvPr>
              <p:cNvSpPr>
                <a:spLocks noEditPoints="1"/>
              </p:cNvSpPr>
              <p:nvPr/>
            </p:nvSpPr>
            <p:spPr bwMode="auto">
              <a:xfrm>
                <a:off x="2105799" y="20055838"/>
                <a:ext cx="6748090" cy="6732363"/>
              </a:xfrm>
              <a:custGeom>
                <a:avLst/>
                <a:gdLst>
                  <a:gd name="T0" fmla="*/ 0 w 965"/>
                  <a:gd name="T1" fmla="*/ 465 h 963"/>
                  <a:gd name="T2" fmla="*/ 1 w 965"/>
                  <a:gd name="T3" fmla="*/ 453 h 963"/>
                  <a:gd name="T4" fmla="*/ 10 w 965"/>
                  <a:gd name="T5" fmla="*/ 384 h 963"/>
                  <a:gd name="T6" fmla="*/ 50 w 965"/>
                  <a:gd name="T7" fmla="*/ 269 h 963"/>
                  <a:gd name="T8" fmla="*/ 220 w 965"/>
                  <a:gd name="T9" fmla="*/ 78 h 963"/>
                  <a:gd name="T10" fmla="*/ 368 w 965"/>
                  <a:gd name="T11" fmla="*/ 14 h 963"/>
                  <a:gd name="T12" fmla="*/ 459 w 965"/>
                  <a:gd name="T13" fmla="*/ 1 h 963"/>
                  <a:gd name="T14" fmla="*/ 465 w 965"/>
                  <a:gd name="T15" fmla="*/ 0 h 963"/>
                  <a:gd name="T16" fmla="*/ 498 w 965"/>
                  <a:gd name="T17" fmla="*/ 0 h 963"/>
                  <a:gd name="T18" fmla="*/ 503 w 965"/>
                  <a:gd name="T19" fmla="*/ 1 h 963"/>
                  <a:gd name="T20" fmla="*/ 746 w 965"/>
                  <a:gd name="T21" fmla="*/ 80 h 963"/>
                  <a:gd name="T22" fmla="*/ 941 w 965"/>
                  <a:gd name="T23" fmla="*/ 338 h 963"/>
                  <a:gd name="T24" fmla="*/ 962 w 965"/>
                  <a:gd name="T25" fmla="*/ 447 h 963"/>
                  <a:gd name="T26" fmla="*/ 945 w 965"/>
                  <a:gd name="T27" fmla="*/ 612 h 963"/>
                  <a:gd name="T28" fmla="*/ 857 w 965"/>
                  <a:gd name="T29" fmla="*/ 782 h 963"/>
                  <a:gd name="T30" fmla="*/ 722 w 965"/>
                  <a:gd name="T31" fmla="*/ 897 h 963"/>
                  <a:gd name="T32" fmla="*/ 584 w 965"/>
                  <a:gd name="T33" fmla="*/ 951 h 963"/>
                  <a:gd name="T34" fmla="*/ 502 w 965"/>
                  <a:gd name="T35" fmla="*/ 962 h 963"/>
                  <a:gd name="T36" fmla="*/ 497 w 965"/>
                  <a:gd name="T37" fmla="*/ 963 h 963"/>
                  <a:gd name="T38" fmla="*/ 466 w 965"/>
                  <a:gd name="T39" fmla="*/ 963 h 963"/>
                  <a:gd name="T40" fmla="*/ 449 w 965"/>
                  <a:gd name="T41" fmla="*/ 961 h 963"/>
                  <a:gd name="T42" fmla="*/ 332 w 965"/>
                  <a:gd name="T43" fmla="*/ 938 h 963"/>
                  <a:gd name="T44" fmla="*/ 51 w 965"/>
                  <a:gd name="T45" fmla="*/ 695 h 963"/>
                  <a:gd name="T46" fmla="*/ 8 w 965"/>
                  <a:gd name="T47" fmla="*/ 564 h 963"/>
                  <a:gd name="T48" fmla="*/ 1 w 965"/>
                  <a:gd name="T49" fmla="*/ 510 h 963"/>
                  <a:gd name="T50" fmla="*/ 0 w 965"/>
                  <a:gd name="T51" fmla="*/ 497 h 963"/>
                  <a:gd name="T52" fmla="*/ 0 w 965"/>
                  <a:gd name="T53" fmla="*/ 465 h 963"/>
                  <a:gd name="T54" fmla="*/ 481 w 965"/>
                  <a:gd name="T55" fmla="*/ 946 h 963"/>
                  <a:gd name="T56" fmla="*/ 946 w 965"/>
                  <a:gd name="T57" fmla="*/ 481 h 963"/>
                  <a:gd name="T58" fmla="*/ 482 w 965"/>
                  <a:gd name="T59" fmla="*/ 17 h 963"/>
                  <a:gd name="T60" fmla="*/ 17 w 965"/>
                  <a:gd name="T61" fmla="*/ 480 h 963"/>
                  <a:gd name="T62" fmla="*/ 481 w 965"/>
                  <a:gd name="T63" fmla="*/ 946 h 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65" h="963">
                    <a:moveTo>
                      <a:pt x="0" y="465"/>
                    </a:moveTo>
                    <a:cubicBezTo>
                      <a:pt x="0" y="461"/>
                      <a:pt x="1" y="457"/>
                      <a:pt x="1" y="453"/>
                    </a:cubicBezTo>
                    <a:cubicBezTo>
                      <a:pt x="3" y="430"/>
                      <a:pt x="6" y="407"/>
                      <a:pt x="10" y="384"/>
                    </a:cubicBezTo>
                    <a:cubicBezTo>
                      <a:pt x="19" y="344"/>
                      <a:pt x="32" y="306"/>
                      <a:pt x="50" y="269"/>
                    </a:cubicBezTo>
                    <a:cubicBezTo>
                      <a:pt x="89" y="190"/>
                      <a:pt x="146" y="127"/>
                      <a:pt x="220" y="78"/>
                    </a:cubicBezTo>
                    <a:cubicBezTo>
                      <a:pt x="265" y="48"/>
                      <a:pt x="315" y="27"/>
                      <a:pt x="368" y="14"/>
                    </a:cubicBezTo>
                    <a:cubicBezTo>
                      <a:pt x="398" y="6"/>
                      <a:pt x="429" y="2"/>
                      <a:pt x="459" y="1"/>
                    </a:cubicBezTo>
                    <a:cubicBezTo>
                      <a:pt x="461" y="1"/>
                      <a:pt x="463" y="0"/>
                      <a:pt x="465" y="0"/>
                    </a:cubicBezTo>
                    <a:cubicBezTo>
                      <a:pt x="476" y="0"/>
                      <a:pt x="487" y="0"/>
                      <a:pt x="498" y="0"/>
                    </a:cubicBezTo>
                    <a:cubicBezTo>
                      <a:pt x="500" y="0"/>
                      <a:pt x="501" y="1"/>
                      <a:pt x="503" y="1"/>
                    </a:cubicBezTo>
                    <a:cubicBezTo>
                      <a:pt x="592" y="5"/>
                      <a:pt x="673" y="31"/>
                      <a:pt x="746" y="80"/>
                    </a:cubicBezTo>
                    <a:cubicBezTo>
                      <a:pt x="841" y="143"/>
                      <a:pt x="906" y="229"/>
                      <a:pt x="941" y="338"/>
                    </a:cubicBezTo>
                    <a:cubicBezTo>
                      <a:pt x="952" y="373"/>
                      <a:pt x="959" y="410"/>
                      <a:pt x="962" y="447"/>
                    </a:cubicBezTo>
                    <a:cubicBezTo>
                      <a:pt x="965" y="503"/>
                      <a:pt x="960" y="558"/>
                      <a:pt x="945" y="612"/>
                    </a:cubicBezTo>
                    <a:cubicBezTo>
                      <a:pt x="927" y="674"/>
                      <a:pt x="897" y="731"/>
                      <a:pt x="857" y="782"/>
                    </a:cubicBezTo>
                    <a:cubicBezTo>
                      <a:pt x="819" y="829"/>
                      <a:pt x="774" y="867"/>
                      <a:pt x="722" y="897"/>
                    </a:cubicBezTo>
                    <a:cubicBezTo>
                      <a:pt x="679" y="923"/>
                      <a:pt x="633" y="940"/>
                      <a:pt x="584" y="951"/>
                    </a:cubicBezTo>
                    <a:cubicBezTo>
                      <a:pt x="557" y="957"/>
                      <a:pt x="530" y="960"/>
                      <a:pt x="502" y="962"/>
                    </a:cubicBezTo>
                    <a:cubicBezTo>
                      <a:pt x="500" y="962"/>
                      <a:pt x="498" y="962"/>
                      <a:pt x="497" y="963"/>
                    </a:cubicBezTo>
                    <a:cubicBezTo>
                      <a:pt x="487" y="963"/>
                      <a:pt x="476" y="963"/>
                      <a:pt x="466" y="963"/>
                    </a:cubicBezTo>
                    <a:cubicBezTo>
                      <a:pt x="460" y="962"/>
                      <a:pt x="455" y="961"/>
                      <a:pt x="449" y="961"/>
                    </a:cubicBezTo>
                    <a:cubicBezTo>
                      <a:pt x="409" y="958"/>
                      <a:pt x="370" y="951"/>
                      <a:pt x="332" y="938"/>
                    </a:cubicBezTo>
                    <a:cubicBezTo>
                      <a:pt x="206" y="895"/>
                      <a:pt x="112" y="814"/>
                      <a:pt x="51" y="695"/>
                    </a:cubicBezTo>
                    <a:cubicBezTo>
                      <a:pt x="30" y="654"/>
                      <a:pt x="16" y="610"/>
                      <a:pt x="8" y="564"/>
                    </a:cubicBezTo>
                    <a:cubicBezTo>
                      <a:pt x="4" y="546"/>
                      <a:pt x="2" y="528"/>
                      <a:pt x="1" y="510"/>
                    </a:cubicBezTo>
                    <a:cubicBezTo>
                      <a:pt x="1" y="506"/>
                      <a:pt x="0" y="501"/>
                      <a:pt x="0" y="497"/>
                    </a:cubicBezTo>
                    <a:cubicBezTo>
                      <a:pt x="0" y="486"/>
                      <a:pt x="0" y="475"/>
                      <a:pt x="0" y="465"/>
                    </a:cubicBezTo>
                    <a:close/>
                    <a:moveTo>
                      <a:pt x="481" y="946"/>
                    </a:moveTo>
                    <a:cubicBezTo>
                      <a:pt x="738" y="946"/>
                      <a:pt x="946" y="736"/>
                      <a:pt x="946" y="481"/>
                    </a:cubicBezTo>
                    <a:cubicBezTo>
                      <a:pt x="947" y="228"/>
                      <a:pt x="740" y="17"/>
                      <a:pt x="482" y="17"/>
                    </a:cubicBezTo>
                    <a:cubicBezTo>
                      <a:pt x="226" y="16"/>
                      <a:pt x="17" y="225"/>
                      <a:pt x="17" y="480"/>
                    </a:cubicBezTo>
                    <a:cubicBezTo>
                      <a:pt x="16" y="736"/>
                      <a:pt x="225" y="945"/>
                      <a:pt x="481" y="946"/>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26" name="Freeform 42">
                <a:extLst>
                  <a:ext uri="{FF2B5EF4-FFF2-40B4-BE49-F238E27FC236}">
                    <a16:creationId xmlns:a16="http://schemas.microsoft.com/office/drawing/2014/main" id="{23AA2149-2C7A-434E-8E58-7FF8833789C6}"/>
                  </a:ext>
                </a:extLst>
              </p:cNvPr>
              <p:cNvSpPr>
                <a:spLocks noEditPoints="1"/>
              </p:cNvSpPr>
              <p:nvPr/>
            </p:nvSpPr>
            <p:spPr bwMode="auto">
              <a:xfrm>
                <a:off x="2986668" y="20928842"/>
                <a:ext cx="4978486" cy="4970622"/>
              </a:xfrm>
              <a:custGeom>
                <a:avLst/>
                <a:gdLst>
                  <a:gd name="T0" fmla="*/ 711 w 711"/>
                  <a:gd name="T1" fmla="*/ 356 h 711"/>
                  <a:gd name="T2" fmla="*/ 355 w 711"/>
                  <a:gd name="T3" fmla="*/ 711 h 711"/>
                  <a:gd name="T4" fmla="*/ 0 w 711"/>
                  <a:gd name="T5" fmla="*/ 357 h 711"/>
                  <a:gd name="T6" fmla="*/ 354 w 711"/>
                  <a:gd name="T7" fmla="*/ 1 h 711"/>
                  <a:gd name="T8" fmla="*/ 711 w 711"/>
                  <a:gd name="T9" fmla="*/ 356 h 711"/>
                  <a:gd name="T10" fmla="*/ 355 w 711"/>
                  <a:gd name="T11" fmla="*/ 700 h 711"/>
                  <a:gd name="T12" fmla="*/ 700 w 711"/>
                  <a:gd name="T13" fmla="*/ 356 h 711"/>
                  <a:gd name="T14" fmla="*/ 355 w 711"/>
                  <a:gd name="T15" fmla="*/ 12 h 711"/>
                  <a:gd name="T16" fmla="*/ 11 w 711"/>
                  <a:gd name="T17" fmla="*/ 356 h 711"/>
                  <a:gd name="T18" fmla="*/ 355 w 711"/>
                  <a:gd name="T19" fmla="*/ 700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1" h="711">
                    <a:moveTo>
                      <a:pt x="711" y="356"/>
                    </a:moveTo>
                    <a:cubicBezTo>
                      <a:pt x="711" y="552"/>
                      <a:pt x="551" y="711"/>
                      <a:pt x="355" y="711"/>
                    </a:cubicBezTo>
                    <a:cubicBezTo>
                      <a:pt x="159" y="711"/>
                      <a:pt x="1" y="551"/>
                      <a:pt x="0" y="357"/>
                    </a:cubicBezTo>
                    <a:cubicBezTo>
                      <a:pt x="0" y="162"/>
                      <a:pt x="158" y="2"/>
                      <a:pt x="354" y="1"/>
                    </a:cubicBezTo>
                    <a:cubicBezTo>
                      <a:pt x="551" y="0"/>
                      <a:pt x="711" y="159"/>
                      <a:pt x="711" y="356"/>
                    </a:cubicBezTo>
                    <a:close/>
                    <a:moveTo>
                      <a:pt x="355" y="700"/>
                    </a:moveTo>
                    <a:cubicBezTo>
                      <a:pt x="545" y="701"/>
                      <a:pt x="700" y="546"/>
                      <a:pt x="700" y="356"/>
                    </a:cubicBezTo>
                    <a:cubicBezTo>
                      <a:pt x="700" y="166"/>
                      <a:pt x="545" y="12"/>
                      <a:pt x="355" y="12"/>
                    </a:cubicBezTo>
                    <a:cubicBezTo>
                      <a:pt x="166" y="12"/>
                      <a:pt x="11" y="166"/>
                      <a:pt x="11" y="356"/>
                    </a:cubicBezTo>
                    <a:cubicBezTo>
                      <a:pt x="11" y="545"/>
                      <a:pt x="166" y="700"/>
                      <a:pt x="355" y="70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27" name="Freeform 43">
                <a:extLst>
                  <a:ext uri="{FF2B5EF4-FFF2-40B4-BE49-F238E27FC236}">
                    <a16:creationId xmlns:a16="http://schemas.microsoft.com/office/drawing/2014/main" id="{DADC64E0-1756-4B00-B739-1AE2D64609EB}"/>
                  </a:ext>
                </a:extLst>
              </p:cNvPr>
              <p:cNvSpPr>
                <a:spLocks noEditPoints="1"/>
              </p:cNvSpPr>
              <p:nvPr/>
            </p:nvSpPr>
            <p:spPr bwMode="auto">
              <a:xfrm>
                <a:off x="7508990" y="21424332"/>
                <a:ext cx="550543" cy="660652"/>
              </a:xfrm>
              <a:custGeom>
                <a:avLst/>
                <a:gdLst>
                  <a:gd name="T0" fmla="*/ 37 w 79"/>
                  <a:gd name="T1" fmla="*/ 41 h 94"/>
                  <a:gd name="T2" fmla="*/ 21 w 79"/>
                  <a:gd name="T3" fmla="*/ 55 h 94"/>
                  <a:gd name="T4" fmla="*/ 19 w 79"/>
                  <a:gd name="T5" fmla="*/ 62 h 94"/>
                  <a:gd name="T6" fmla="*/ 20 w 79"/>
                  <a:gd name="T7" fmla="*/ 66 h 94"/>
                  <a:gd name="T8" fmla="*/ 0 w 79"/>
                  <a:gd name="T9" fmla="*/ 40 h 94"/>
                  <a:gd name="T10" fmla="*/ 3 w 79"/>
                  <a:gd name="T11" fmla="*/ 42 h 94"/>
                  <a:gd name="T12" fmla="*/ 12 w 79"/>
                  <a:gd name="T13" fmla="*/ 42 h 94"/>
                  <a:gd name="T14" fmla="*/ 48 w 79"/>
                  <a:gd name="T15" fmla="*/ 12 h 94"/>
                  <a:gd name="T16" fmla="*/ 50 w 79"/>
                  <a:gd name="T17" fmla="*/ 2 h 94"/>
                  <a:gd name="T18" fmla="*/ 50 w 79"/>
                  <a:gd name="T19" fmla="*/ 0 h 94"/>
                  <a:gd name="T20" fmla="*/ 52 w 79"/>
                  <a:gd name="T21" fmla="*/ 2 h 94"/>
                  <a:gd name="T22" fmla="*/ 70 w 79"/>
                  <a:gd name="T23" fmla="*/ 26 h 94"/>
                  <a:gd name="T24" fmla="*/ 77 w 79"/>
                  <a:gd name="T25" fmla="*/ 40 h 94"/>
                  <a:gd name="T26" fmla="*/ 75 w 79"/>
                  <a:gd name="T27" fmla="*/ 54 h 94"/>
                  <a:gd name="T28" fmla="*/ 57 w 79"/>
                  <a:gd name="T29" fmla="*/ 59 h 94"/>
                  <a:gd name="T30" fmla="*/ 50 w 79"/>
                  <a:gd name="T31" fmla="*/ 56 h 94"/>
                  <a:gd name="T32" fmla="*/ 40 w 79"/>
                  <a:gd name="T33" fmla="*/ 94 h 94"/>
                  <a:gd name="T34" fmla="*/ 38 w 79"/>
                  <a:gd name="T35" fmla="*/ 92 h 94"/>
                  <a:gd name="T36" fmla="*/ 31 w 79"/>
                  <a:gd name="T37" fmla="*/ 82 h 94"/>
                  <a:gd name="T38" fmla="*/ 29 w 79"/>
                  <a:gd name="T39" fmla="*/ 75 h 94"/>
                  <a:gd name="T40" fmla="*/ 38 w 79"/>
                  <a:gd name="T41" fmla="*/ 47 h 94"/>
                  <a:gd name="T42" fmla="*/ 37 w 79"/>
                  <a:gd name="T43" fmla="*/ 41 h 94"/>
                  <a:gd name="T44" fmla="*/ 40 w 79"/>
                  <a:gd name="T45" fmla="*/ 39 h 94"/>
                  <a:gd name="T46" fmla="*/ 45 w 79"/>
                  <a:gd name="T47" fmla="*/ 45 h 94"/>
                  <a:gd name="T48" fmla="*/ 61 w 79"/>
                  <a:gd name="T49" fmla="*/ 45 h 94"/>
                  <a:gd name="T50" fmla="*/ 65 w 79"/>
                  <a:gd name="T51" fmla="*/ 43 h 94"/>
                  <a:gd name="T52" fmla="*/ 65 w 79"/>
                  <a:gd name="T53" fmla="*/ 24 h 94"/>
                  <a:gd name="T54" fmla="*/ 59 w 79"/>
                  <a:gd name="T55" fmla="*/ 24 h 94"/>
                  <a:gd name="T56" fmla="*/ 45 w 79"/>
                  <a:gd name="T57" fmla="*/ 35 h 94"/>
                  <a:gd name="T58" fmla="*/ 40 w 79"/>
                  <a:gd name="T59" fmla="*/ 3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9" h="94">
                    <a:moveTo>
                      <a:pt x="37" y="41"/>
                    </a:moveTo>
                    <a:cubicBezTo>
                      <a:pt x="32" y="46"/>
                      <a:pt x="26" y="50"/>
                      <a:pt x="21" y="55"/>
                    </a:cubicBezTo>
                    <a:cubicBezTo>
                      <a:pt x="18" y="57"/>
                      <a:pt x="18" y="60"/>
                      <a:pt x="19" y="62"/>
                    </a:cubicBezTo>
                    <a:cubicBezTo>
                      <a:pt x="20" y="64"/>
                      <a:pt x="20" y="65"/>
                      <a:pt x="20" y="66"/>
                    </a:cubicBezTo>
                    <a:cubicBezTo>
                      <a:pt x="17" y="65"/>
                      <a:pt x="3" y="47"/>
                      <a:pt x="0" y="40"/>
                    </a:cubicBezTo>
                    <a:cubicBezTo>
                      <a:pt x="2" y="41"/>
                      <a:pt x="2" y="41"/>
                      <a:pt x="3" y="42"/>
                    </a:cubicBezTo>
                    <a:cubicBezTo>
                      <a:pt x="7" y="44"/>
                      <a:pt x="9" y="44"/>
                      <a:pt x="12" y="42"/>
                    </a:cubicBezTo>
                    <a:cubicBezTo>
                      <a:pt x="24" y="32"/>
                      <a:pt x="36" y="22"/>
                      <a:pt x="48" y="12"/>
                    </a:cubicBezTo>
                    <a:cubicBezTo>
                      <a:pt x="52" y="9"/>
                      <a:pt x="52" y="7"/>
                      <a:pt x="50" y="2"/>
                    </a:cubicBezTo>
                    <a:cubicBezTo>
                      <a:pt x="50" y="1"/>
                      <a:pt x="50" y="1"/>
                      <a:pt x="50" y="0"/>
                    </a:cubicBezTo>
                    <a:cubicBezTo>
                      <a:pt x="51" y="1"/>
                      <a:pt x="52" y="1"/>
                      <a:pt x="52" y="2"/>
                    </a:cubicBezTo>
                    <a:cubicBezTo>
                      <a:pt x="58" y="10"/>
                      <a:pt x="64" y="18"/>
                      <a:pt x="70" y="26"/>
                    </a:cubicBezTo>
                    <a:cubicBezTo>
                      <a:pt x="73" y="30"/>
                      <a:pt x="75" y="35"/>
                      <a:pt x="77" y="40"/>
                    </a:cubicBezTo>
                    <a:cubicBezTo>
                      <a:pt x="79" y="45"/>
                      <a:pt x="79" y="50"/>
                      <a:pt x="75" y="54"/>
                    </a:cubicBezTo>
                    <a:cubicBezTo>
                      <a:pt x="71" y="60"/>
                      <a:pt x="64" y="62"/>
                      <a:pt x="57" y="59"/>
                    </a:cubicBezTo>
                    <a:cubicBezTo>
                      <a:pt x="55" y="58"/>
                      <a:pt x="53" y="57"/>
                      <a:pt x="50" y="56"/>
                    </a:cubicBezTo>
                    <a:cubicBezTo>
                      <a:pt x="47" y="69"/>
                      <a:pt x="42" y="81"/>
                      <a:pt x="40" y="94"/>
                    </a:cubicBezTo>
                    <a:cubicBezTo>
                      <a:pt x="40" y="94"/>
                      <a:pt x="39" y="93"/>
                      <a:pt x="38" y="92"/>
                    </a:cubicBezTo>
                    <a:cubicBezTo>
                      <a:pt x="36" y="89"/>
                      <a:pt x="33" y="85"/>
                      <a:pt x="31" y="82"/>
                    </a:cubicBezTo>
                    <a:cubicBezTo>
                      <a:pt x="29" y="80"/>
                      <a:pt x="29" y="78"/>
                      <a:pt x="29" y="75"/>
                    </a:cubicBezTo>
                    <a:cubicBezTo>
                      <a:pt x="33" y="66"/>
                      <a:pt x="36" y="56"/>
                      <a:pt x="38" y="47"/>
                    </a:cubicBezTo>
                    <a:cubicBezTo>
                      <a:pt x="39" y="45"/>
                      <a:pt x="40" y="43"/>
                      <a:pt x="37" y="41"/>
                    </a:cubicBezTo>
                    <a:close/>
                    <a:moveTo>
                      <a:pt x="40" y="39"/>
                    </a:moveTo>
                    <a:cubicBezTo>
                      <a:pt x="42" y="41"/>
                      <a:pt x="43" y="43"/>
                      <a:pt x="45" y="45"/>
                    </a:cubicBezTo>
                    <a:cubicBezTo>
                      <a:pt x="50" y="50"/>
                      <a:pt x="55" y="50"/>
                      <a:pt x="61" y="45"/>
                    </a:cubicBezTo>
                    <a:cubicBezTo>
                      <a:pt x="63" y="45"/>
                      <a:pt x="64" y="44"/>
                      <a:pt x="65" y="43"/>
                    </a:cubicBezTo>
                    <a:cubicBezTo>
                      <a:pt x="71" y="37"/>
                      <a:pt x="71" y="31"/>
                      <a:pt x="65" y="24"/>
                    </a:cubicBezTo>
                    <a:cubicBezTo>
                      <a:pt x="63" y="22"/>
                      <a:pt x="62" y="21"/>
                      <a:pt x="59" y="24"/>
                    </a:cubicBezTo>
                    <a:cubicBezTo>
                      <a:pt x="54" y="27"/>
                      <a:pt x="50" y="31"/>
                      <a:pt x="45" y="35"/>
                    </a:cubicBezTo>
                    <a:cubicBezTo>
                      <a:pt x="44" y="36"/>
                      <a:pt x="42" y="38"/>
                      <a:pt x="40" y="39"/>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28" name="Freeform 44">
                <a:extLst>
                  <a:ext uri="{FF2B5EF4-FFF2-40B4-BE49-F238E27FC236}">
                    <a16:creationId xmlns:a16="http://schemas.microsoft.com/office/drawing/2014/main" id="{02AD4B8E-9C4D-4F37-AAC6-126B7F819AAC}"/>
                  </a:ext>
                </a:extLst>
              </p:cNvPr>
              <p:cNvSpPr>
                <a:spLocks/>
              </p:cNvSpPr>
              <p:nvPr/>
            </p:nvSpPr>
            <p:spPr bwMode="auto">
              <a:xfrm>
                <a:off x="2373206" y="22674853"/>
                <a:ext cx="526949" cy="566274"/>
              </a:xfrm>
              <a:custGeom>
                <a:avLst/>
                <a:gdLst>
                  <a:gd name="T0" fmla="*/ 0 w 76"/>
                  <a:gd name="T1" fmla="*/ 68 h 80"/>
                  <a:gd name="T2" fmla="*/ 5 w 76"/>
                  <a:gd name="T3" fmla="*/ 36 h 80"/>
                  <a:gd name="T4" fmla="*/ 7 w 76"/>
                  <a:gd name="T5" fmla="*/ 36 h 80"/>
                  <a:gd name="T6" fmla="*/ 7 w 76"/>
                  <a:gd name="T7" fmla="*/ 39 h 80"/>
                  <a:gd name="T8" fmla="*/ 13 w 76"/>
                  <a:gd name="T9" fmla="*/ 46 h 80"/>
                  <a:gd name="T10" fmla="*/ 35 w 76"/>
                  <a:gd name="T11" fmla="*/ 50 h 80"/>
                  <a:gd name="T12" fmla="*/ 33 w 76"/>
                  <a:gd name="T13" fmla="*/ 47 h 80"/>
                  <a:gd name="T14" fmla="*/ 18 w 76"/>
                  <a:gd name="T15" fmla="*/ 24 h 80"/>
                  <a:gd name="T16" fmla="*/ 17 w 76"/>
                  <a:gd name="T17" fmla="*/ 22 h 80"/>
                  <a:gd name="T18" fmla="*/ 10 w 76"/>
                  <a:gd name="T19" fmla="*/ 23 h 80"/>
                  <a:gd name="T20" fmla="*/ 8 w 76"/>
                  <a:gd name="T21" fmla="*/ 29 h 80"/>
                  <a:gd name="T22" fmla="*/ 12 w 76"/>
                  <a:gd name="T23" fmla="*/ 0 h 80"/>
                  <a:gd name="T24" fmla="*/ 13 w 76"/>
                  <a:gd name="T25" fmla="*/ 1 h 80"/>
                  <a:gd name="T26" fmla="*/ 19 w 76"/>
                  <a:gd name="T27" fmla="*/ 19 h 80"/>
                  <a:gd name="T28" fmla="*/ 29 w 76"/>
                  <a:gd name="T29" fmla="*/ 35 h 80"/>
                  <a:gd name="T30" fmla="*/ 33 w 76"/>
                  <a:gd name="T31" fmla="*/ 34 h 80"/>
                  <a:gd name="T32" fmla="*/ 69 w 76"/>
                  <a:gd name="T33" fmla="*/ 13 h 80"/>
                  <a:gd name="T34" fmla="*/ 75 w 76"/>
                  <a:gd name="T35" fmla="*/ 8 h 80"/>
                  <a:gd name="T36" fmla="*/ 74 w 76"/>
                  <a:gd name="T37" fmla="*/ 18 h 80"/>
                  <a:gd name="T38" fmla="*/ 72 w 76"/>
                  <a:gd name="T39" fmla="*/ 30 h 80"/>
                  <a:gd name="T40" fmla="*/ 70 w 76"/>
                  <a:gd name="T41" fmla="*/ 40 h 80"/>
                  <a:gd name="T42" fmla="*/ 69 w 76"/>
                  <a:gd name="T43" fmla="*/ 40 h 80"/>
                  <a:gd name="T44" fmla="*/ 68 w 76"/>
                  <a:gd name="T45" fmla="*/ 32 h 80"/>
                  <a:gd name="T46" fmla="*/ 64 w 76"/>
                  <a:gd name="T47" fmla="*/ 33 h 80"/>
                  <a:gd name="T48" fmla="*/ 39 w 76"/>
                  <a:gd name="T49" fmla="*/ 48 h 80"/>
                  <a:gd name="T50" fmla="*/ 42 w 76"/>
                  <a:gd name="T51" fmla="*/ 51 h 80"/>
                  <a:gd name="T52" fmla="*/ 60 w 76"/>
                  <a:gd name="T53" fmla="*/ 55 h 80"/>
                  <a:gd name="T54" fmla="*/ 66 w 76"/>
                  <a:gd name="T55" fmla="*/ 51 h 80"/>
                  <a:gd name="T56" fmla="*/ 68 w 76"/>
                  <a:gd name="T57" fmla="*/ 48 h 80"/>
                  <a:gd name="T58" fmla="*/ 63 w 76"/>
                  <a:gd name="T59" fmla="*/ 80 h 80"/>
                  <a:gd name="T60" fmla="*/ 62 w 76"/>
                  <a:gd name="T61" fmla="*/ 80 h 80"/>
                  <a:gd name="T62" fmla="*/ 62 w 76"/>
                  <a:gd name="T63" fmla="*/ 77 h 80"/>
                  <a:gd name="T64" fmla="*/ 55 w 76"/>
                  <a:gd name="T65" fmla="*/ 70 h 80"/>
                  <a:gd name="T66" fmla="*/ 11 w 76"/>
                  <a:gd name="T67" fmla="*/ 62 h 80"/>
                  <a:gd name="T68" fmla="*/ 3 w 76"/>
                  <a:gd name="T69" fmla="*/ 66 h 80"/>
                  <a:gd name="T70" fmla="*/ 1 w 76"/>
                  <a:gd name="T71" fmla="*/ 68 h 80"/>
                  <a:gd name="T72" fmla="*/ 0 w 76"/>
                  <a:gd name="T7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80">
                    <a:moveTo>
                      <a:pt x="0" y="68"/>
                    </a:moveTo>
                    <a:cubicBezTo>
                      <a:pt x="2" y="57"/>
                      <a:pt x="4" y="47"/>
                      <a:pt x="5" y="36"/>
                    </a:cubicBezTo>
                    <a:cubicBezTo>
                      <a:pt x="6" y="36"/>
                      <a:pt x="6" y="36"/>
                      <a:pt x="7" y="36"/>
                    </a:cubicBezTo>
                    <a:cubicBezTo>
                      <a:pt x="7" y="37"/>
                      <a:pt x="7" y="38"/>
                      <a:pt x="7" y="39"/>
                    </a:cubicBezTo>
                    <a:cubicBezTo>
                      <a:pt x="8" y="43"/>
                      <a:pt x="9" y="45"/>
                      <a:pt x="13" y="46"/>
                    </a:cubicBezTo>
                    <a:cubicBezTo>
                      <a:pt x="20" y="48"/>
                      <a:pt x="27" y="49"/>
                      <a:pt x="35" y="50"/>
                    </a:cubicBezTo>
                    <a:cubicBezTo>
                      <a:pt x="34" y="49"/>
                      <a:pt x="34" y="48"/>
                      <a:pt x="33" y="47"/>
                    </a:cubicBezTo>
                    <a:cubicBezTo>
                      <a:pt x="28" y="39"/>
                      <a:pt x="23" y="32"/>
                      <a:pt x="18" y="24"/>
                    </a:cubicBezTo>
                    <a:cubicBezTo>
                      <a:pt x="18" y="24"/>
                      <a:pt x="17" y="23"/>
                      <a:pt x="17" y="22"/>
                    </a:cubicBezTo>
                    <a:cubicBezTo>
                      <a:pt x="14" y="19"/>
                      <a:pt x="12" y="20"/>
                      <a:pt x="10" y="23"/>
                    </a:cubicBezTo>
                    <a:cubicBezTo>
                      <a:pt x="10" y="25"/>
                      <a:pt x="9" y="26"/>
                      <a:pt x="8" y="29"/>
                    </a:cubicBezTo>
                    <a:cubicBezTo>
                      <a:pt x="7" y="24"/>
                      <a:pt x="10" y="4"/>
                      <a:pt x="12" y="0"/>
                    </a:cubicBezTo>
                    <a:cubicBezTo>
                      <a:pt x="13" y="0"/>
                      <a:pt x="13" y="1"/>
                      <a:pt x="13" y="1"/>
                    </a:cubicBezTo>
                    <a:cubicBezTo>
                      <a:pt x="13" y="8"/>
                      <a:pt x="16" y="14"/>
                      <a:pt x="19" y="19"/>
                    </a:cubicBezTo>
                    <a:cubicBezTo>
                      <a:pt x="22" y="25"/>
                      <a:pt x="26" y="30"/>
                      <a:pt x="29" y="35"/>
                    </a:cubicBezTo>
                    <a:cubicBezTo>
                      <a:pt x="31" y="35"/>
                      <a:pt x="32" y="34"/>
                      <a:pt x="33" y="34"/>
                    </a:cubicBezTo>
                    <a:cubicBezTo>
                      <a:pt x="45" y="27"/>
                      <a:pt x="57" y="20"/>
                      <a:pt x="69" y="13"/>
                    </a:cubicBezTo>
                    <a:cubicBezTo>
                      <a:pt x="71" y="12"/>
                      <a:pt x="73" y="10"/>
                      <a:pt x="75" y="8"/>
                    </a:cubicBezTo>
                    <a:cubicBezTo>
                      <a:pt x="76" y="12"/>
                      <a:pt x="74" y="15"/>
                      <a:pt x="74" y="18"/>
                    </a:cubicBezTo>
                    <a:cubicBezTo>
                      <a:pt x="73" y="22"/>
                      <a:pt x="73" y="26"/>
                      <a:pt x="72" y="30"/>
                    </a:cubicBezTo>
                    <a:cubicBezTo>
                      <a:pt x="71" y="33"/>
                      <a:pt x="71" y="37"/>
                      <a:pt x="70" y="40"/>
                    </a:cubicBezTo>
                    <a:cubicBezTo>
                      <a:pt x="69" y="40"/>
                      <a:pt x="69" y="40"/>
                      <a:pt x="69" y="40"/>
                    </a:cubicBezTo>
                    <a:cubicBezTo>
                      <a:pt x="68" y="38"/>
                      <a:pt x="68" y="35"/>
                      <a:pt x="68" y="32"/>
                    </a:cubicBezTo>
                    <a:cubicBezTo>
                      <a:pt x="66" y="32"/>
                      <a:pt x="65" y="33"/>
                      <a:pt x="64" y="33"/>
                    </a:cubicBezTo>
                    <a:cubicBezTo>
                      <a:pt x="55" y="38"/>
                      <a:pt x="47" y="43"/>
                      <a:pt x="39" y="48"/>
                    </a:cubicBezTo>
                    <a:cubicBezTo>
                      <a:pt x="39" y="50"/>
                      <a:pt x="40" y="51"/>
                      <a:pt x="42" y="51"/>
                    </a:cubicBezTo>
                    <a:cubicBezTo>
                      <a:pt x="48" y="53"/>
                      <a:pt x="54" y="54"/>
                      <a:pt x="60" y="55"/>
                    </a:cubicBezTo>
                    <a:cubicBezTo>
                      <a:pt x="63" y="55"/>
                      <a:pt x="64" y="54"/>
                      <a:pt x="66" y="51"/>
                    </a:cubicBezTo>
                    <a:cubicBezTo>
                      <a:pt x="66" y="50"/>
                      <a:pt x="67" y="49"/>
                      <a:pt x="68" y="48"/>
                    </a:cubicBezTo>
                    <a:cubicBezTo>
                      <a:pt x="67" y="58"/>
                      <a:pt x="65" y="69"/>
                      <a:pt x="63" y="80"/>
                    </a:cubicBezTo>
                    <a:cubicBezTo>
                      <a:pt x="63" y="80"/>
                      <a:pt x="63" y="80"/>
                      <a:pt x="62" y="80"/>
                    </a:cubicBezTo>
                    <a:cubicBezTo>
                      <a:pt x="62" y="79"/>
                      <a:pt x="62" y="78"/>
                      <a:pt x="62" y="77"/>
                    </a:cubicBezTo>
                    <a:cubicBezTo>
                      <a:pt x="61" y="72"/>
                      <a:pt x="60" y="71"/>
                      <a:pt x="55" y="70"/>
                    </a:cubicBezTo>
                    <a:cubicBezTo>
                      <a:pt x="40" y="67"/>
                      <a:pt x="26" y="64"/>
                      <a:pt x="11" y="62"/>
                    </a:cubicBezTo>
                    <a:cubicBezTo>
                      <a:pt x="6" y="61"/>
                      <a:pt x="5" y="62"/>
                      <a:pt x="3" y="66"/>
                    </a:cubicBezTo>
                    <a:cubicBezTo>
                      <a:pt x="2" y="67"/>
                      <a:pt x="2" y="68"/>
                      <a:pt x="1" y="68"/>
                    </a:cubicBezTo>
                    <a:cubicBezTo>
                      <a:pt x="1" y="68"/>
                      <a:pt x="1" y="68"/>
                      <a:pt x="0" y="68"/>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29" name="Freeform 45">
                <a:extLst>
                  <a:ext uri="{FF2B5EF4-FFF2-40B4-BE49-F238E27FC236}">
                    <a16:creationId xmlns:a16="http://schemas.microsoft.com/office/drawing/2014/main" id="{F2C56637-AD32-41CD-B904-7FDE5C590999}"/>
                  </a:ext>
                </a:extLst>
              </p:cNvPr>
              <p:cNvSpPr>
                <a:spLocks/>
              </p:cNvSpPr>
              <p:nvPr/>
            </p:nvSpPr>
            <p:spPr bwMode="auto">
              <a:xfrm>
                <a:off x="6989906" y="20865924"/>
                <a:ext cx="574138" cy="613463"/>
              </a:xfrm>
              <a:custGeom>
                <a:avLst/>
                <a:gdLst>
                  <a:gd name="T0" fmla="*/ 61 w 82"/>
                  <a:gd name="T1" fmla="*/ 37 h 87"/>
                  <a:gd name="T2" fmla="*/ 42 w 82"/>
                  <a:gd name="T3" fmla="*/ 65 h 87"/>
                  <a:gd name="T4" fmla="*/ 44 w 82"/>
                  <a:gd name="T5" fmla="*/ 59 h 87"/>
                  <a:gd name="T6" fmla="*/ 37 w 82"/>
                  <a:gd name="T7" fmla="*/ 42 h 87"/>
                  <a:gd name="T8" fmla="*/ 36 w 82"/>
                  <a:gd name="T9" fmla="*/ 44 h 87"/>
                  <a:gd name="T10" fmla="*/ 24 w 82"/>
                  <a:gd name="T11" fmla="*/ 61 h 87"/>
                  <a:gd name="T12" fmla="*/ 25 w 82"/>
                  <a:gd name="T13" fmla="*/ 68 h 87"/>
                  <a:gd name="T14" fmla="*/ 54 w 82"/>
                  <a:gd name="T15" fmla="*/ 74 h 87"/>
                  <a:gd name="T16" fmla="*/ 59 w 82"/>
                  <a:gd name="T17" fmla="*/ 73 h 87"/>
                  <a:gd name="T18" fmla="*/ 45 w 82"/>
                  <a:gd name="T19" fmla="*/ 87 h 87"/>
                  <a:gd name="T20" fmla="*/ 0 w 82"/>
                  <a:gd name="T21" fmla="*/ 52 h 87"/>
                  <a:gd name="T22" fmla="*/ 4 w 82"/>
                  <a:gd name="T23" fmla="*/ 54 h 87"/>
                  <a:gd name="T24" fmla="*/ 12 w 82"/>
                  <a:gd name="T25" fmla="*/ 51 h 87"/>
                  <a:gd name="T26" fmla="*/ 39 w 82"/>
                  <a:gd name="T27" fmla="*/ 12 h 87"/>
                  <a:gd name="T28" fmla="*/ 39 w 82"/>
                  <a:gd name="T29" fmla="*/ 3 h 87"/>
                  <a:gd name="T30" fmla="*/ 37 w 82"/>
                  <a:gd name="T31" fmla="*/ 0 h 87"/>
                  <a:gd name="T32" fmla="*/ 82 w 82"/>
                  <a:gd name="T33" fmla="*/ 33 h 87"/>
                  <a:gd name="T34" fmla="*/ 70 w 82"/>
                  <a:gd name="T35" fmla="*/ 48 h 87"/>
                  <a:gd name="T36" fmla="*/ 70 w 82"/>
                  <a:gd name="T37" fmla="*/ 46 h 87"/>
                  <a:gd name="T38" fmla="*/ 65 w 82"/>
                  <a:gd name="T39" fmla="*/ 24 h 87"/>
                  <a:gd name="T40" fmla="*/ 58 w 82"/>
                  <a:gd name="T41" fmla="*/ 19 h 87"/>
                  <a:gd name="T42" fmla="*/ 53 w 82"/>
                  <a:gd name="T43" fmla="*/ 20 h 87"/>
                  <a:gd name="T44" fmla="*/ 41 w 82"/>
                  <a:gd name="T45" fmla="*/ 36 h 87"/>
                  <a:gd name="T46" fmla="*/ 40 w 82"/>
                  <a:gd name="T47" fmla="*/ 39 h 87"/>
                  <a:gd name="T48" fmla="*/ 51 w 82"/>
                  <a:gd name="T49" fmla="*/ 43 h 87"/>
                  <a:gd name="T50" fmla="*/ 61 w 82"/>
                  <a:gd name="T51" fmla="*/ 3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87">
                    <a:moveTo>
                      <a:pt x="61" y="37"/>
                    </a:moveTo>
                    <a:cubicBezTo>
                      <a:pt x="60" y="41"/>
                      <a:pt x="46" y="62"/>
                      <a:pt x="42" y="65"/>
                    </a:cubicBezTo>
                    <a:cubicBezTo>
                      <a:pt x="43" y="62"/>
                      <a:pt x="43" y="60"/>
                      <a:pt x="44" y="59"/>
                    </a:cubicBezTo>
                    <a:cubicBezTo>
                      <a:pt x="46" y="52"/>
                      <a:pt x="44" y="46"/>
                      <a:pt x="37" y="42"/>
                    </a:cubicBezTo>
                    <a:cubicBezTo>
                      <a:pt x="37" y="42"/>
                      <a:pt x="36" y="43"/>
                      <a:pt x="36" y="44"/>
                    </a:cubicBezTo>
                    <a:cubicBezTo>
                      <a:pt x="32" y="50"/>
                      <a:pt x="28" y="55"/>
                      <a:pt x="24" y="61"/>
                    </a:cubicBezTo>
                    <a:cubicBezTo>
                      <a:pt x="22" y="64"/>
                      <a:pt x="22" y="66"/>
                      <a:pt x="25" y="68"/>
                    </a:cubicBezTo>
                    <a:cubicBezTo>
                      <a:pt x="33" y="76"/>
                      <a:pt x="42" y="80"/>
                      <a:pt x="54" y="74"/>
                    </a:cubicBezTo>
                    <a:cubicBezTo>
                      <a:pt x="56" y="73"/>
                      <a:pt x="56" y="73"/>
                      <a:pt x="59" y="73"/>
                    </a:cubicBezTo>
                    <a:cubicBezTo>
                      <a:pt x="57" y="76"/>
                      <a:pt x="50" y="84"/>
                      <a:pt x="45" y="87"/>
                    </a:cubicBezTo>
                    <a:cubicBezTo>
                      <a:pt x="36" y="82"/>
                      <a:pt x="2" y="56"/>
                      <a:pt x="0" y="52"/>
                    </a:cubicBezTo>
                    <a:cubicBezTo>
                      <a:pt x="2" y="53"/>
                      <a:pt x="3" y="53"/>
                      <a:pt x="4" y="54"/>
                    </a:cubicBezTo>
                    <a:cubicBezTo>
                      <a:pt x="8" y="55"/>
                      <a:pt x="10" y="54"/>
                      <a:pt x="12" y="51"/>
                    </a:cubicBezTo>
                    <a:cubicBezTo>
                      <a:pt x="21" y="38"/>
                      <a:pt x="30" y="25"/>
                      <a:pt x="39" y="12"/>
                    </a:cubicBezTo>
                    <a:cubicBezTo>
                      <a:pt x="42" y="8"/>
                      <a:pt x="41" y="6"/>
                      <a:pt x="39" y="3"/>
                    </a:cubicBezTo>
                    <a:cubicBezTo>
                      <a:pt x="38" y="2"/>
                      <a:pt x="38" y="1"/>
                      <a:pt x="37" y="0"/>
                    </a:cubicBezTo>
                    <a:cubicBezTo>
                      <a:pt x="40" y="1"/>
                      <a:pt x="76" y="27"/>
                      <a:pt x="82" y="33"/>
                    </a:cubicBezTo>
                    <a:cubicBezTo>
                      <a:pt x="79" y="38"/>
                      <a:pt x="73" y="46"/>
                      <a:pt x="70" y="48"/>
                    </a:cubicBezTo>
                    <a:cubicBezTo>
                      <a:pt x="70" y="47"/>
                      <a:pt x="70" y="46"/>
                      <a:pt x="70" y="46"/>
                    </a:cubicBezTo>
                    <a:cubicBezTo>
                      <a:pt x="74" y="36"/>
                      <a:pt x="72" y="30"/>
                      <a:pt x="65" y="24"/>
                    </a:cubicBezTo>
                    <a:cubicBezTo>
                      <a:pt x="63" y="22"/>
                      <a:pt x="61" y="20"/>
                      <a:pt x="58" y="19"/>
                    </a:cubicBezTo>
                    <a:cubicBezTo>
                      <a:pt x="56" y="17"/>
                      <a:pt x="54" y="18"/>
                      <a:pt x="53" y="20"/>
                    </a:cubicBezTo>
                    <a:cubicBezTo>
                      <a:pt x="49" y="25"/>
                      <a:pt x="45" y="30"/>
                      <a:pt x="41" y="36"/>
                    </a:cubicBezTo>
                    <a:cubicBezTo>
                      <a:pt x="41" y="37"/>
                      <a:pt x="40" y="38"/>
                      <a:pt x="40" y="39"/>
                    </a:cubicBezTo>
                    <a:cubicBezTo>
                      <a:pt x="43" y="42"/>
                      <a:pt x="46" y="44"/>
                      <a:pt x="51" y="43"/>
                    </a:cubicBezTo>
                    <a:cubicBezTo>
                      <a:pt x="54" y="42"/>
                      <a:pt x="58" y="39"/>
                      <a:pt x="61" y="3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0" name="Freeform 46">
                <a:extLst>
                  <a:ext uri="{FF2B5EF4-FFF2-40B4-BE49-F238E27FC236}">
                    <a16:creationId xmlns:a16="http://schemas.microsoft.com/office/drawing/2014/main" id="{F032975D-CF69-4B09-BA05-72D320787553}"/>
                  </a:ext>
                </a:extLst>
              </p:cNvPr>
              <p:cNvSpPr>
                <a:spLocks/>
              </p:cNvSpPr>
              <p:nvPr/>
            </p:nvSpPr>
            <p:spPr bwMode="auto">
              <a:xfrm>
                <a:off x="2373206" y="23555723"/>
                <a:ext cx="495489" cy="471895"/>
              </a:xfrm>
              <a:custGeom>
                <a:avLst/>
                <a:gdLst>
                  <a:gd name="T0" fmla="*/ 49 w 71"/>
                  <a:gd name="T1" fmla="*/ 20 h 68"/>
                  <a:gd name="T2" fmla="*/ 37 w 71"/>
                  <a:gd name="T3" fmla="*/ 29 h 68"/>
                  <a:gd name="T4" fmla="*/ 38 w 71"/>
                  <a:gd name="T5" fmla="*/ 39 h 68"/>
                  <a:gd name="T6" fmla="*/ 44 w 71"/>
                  <a:gd name="T7" fmla="*/ 38 h 68"/>
                  <a:gd name="T8" fmla="*/ 60 w 71"/>
                  <a:gd name="T9" fmla="*/ 36 h 68"/>
                  <a:gd name="T10" fmla="*/ 65 w 71"/>
                  <a:gd name="T11" fmla="*/ 30 h 68"/>
                  <a:gd name="T12" fmla="*/ 48 w 71"/>
                  <a:gd name="T13" fmla="*/ 4 h 68"/>
                  <a:gd name="T14" fmla="*/ 44 w 71"/>
                  <a:gd name="T15" fmla="*/ 0 h 68"/>
                  <a:gd name="T16" fmla="*/ 63 w 71"/>
                  <a:gd name="T17" fmla="*/ 1 h 68"/>
                  <a:gd name="T18" fmla="*/ 70 w 71"/>
                  <a:gd name="T19" fmla="*/ 59 h 68"/>
                  <a:gd name="T20" fmla="*/ 68 w 71"/>
                  <a:gd name="T21" fmla="*/ 55 h 68"/>
                  <a:gd name="T22" fmla="*/ 62 w 71"/>
                  <a:gd name="T23" fmla="*/ 51 h 68"/>
                  <a:gd name="T24" fmla="*/ 16 w 71"/>
                  <a:gd name="T25" fmla="*/ 58 h 68"/>
                  <a:gd name="T26" fmla="*/ 9 w 71"/>
                  <a:gd name="T27" fmla="*/ 65 h 68"/>
                  <a:gd name="T28" fmla="*/ 9 w 71"/>
                  <a:gd name="T29" fmla="*/ 68 h 68"/>
                  <a:gd name="T30" fmla="*/ 1 w 71"/>
                  <a:gd name="T31" fmla="*/ 11 h 68"/>
                  <a:gd name="T32" fmla="*/ 18 w 71"/>
                  <a:gd name="T33" fmla="*/ 9 h 68"/>
                  <a:gd name="T34" fmla="*/ 19 w 71"/>
                  <a:gd name="T35" fmla="*/ 10 h 68"/>
                  <a:gd name="T36" fmla="*/ 17 w 71"/>
                  <a:gd name="T37" fmla="*/ 11 h 68"/>
                  <a:gd name="T38" fmla="*/ 6 w 71"/>
                  <a:gd name="T39" fmla="*/ 30 h 68"/>
                  <a:gd name="T40" fmla="*/ 7 w 71"/>
                  <a:gd name="T41" fmla="*/ 38 h 68"/>
                  <a:gd name="T42" fmla="*/ 13 w 71"/>
                  <a:gd name="T43" fmla="*/ 42 h 68"/>
                  <a:gd name="T44" fmla="*/ 33 w 71"/>
                  <a:gd name="T45" fmla="*/ 39 h 68"/>
                  <a:gd name="T46" fmla="*/ 29 w 71"/>
                  <a:gd name="T47" fmla="*/ 28 h 68"/>
                  <a:gd name="T48" fmla="*/ 18 w 71"/>
                  <a:gd name="T49" fmla="*/ 24 h 68"/>
                  <a:gd name="T50" fmla="*/ 19 w 71"/>
                  <a:gd name="T51" fmla="*/ 22 h 68"/>
                  <a:gd name="T52" fmla="*/ 49 w 71"/>
                  <a:gd name="T53" fmla="*/ 18 h 68"/>
                  <a:gd name="T54" fmla="*/ 49 w 71"/>
                  <a:gd name="T55" fmla="*/ 2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1" h="68">
                    <a:moveTo>
                      <a:pt x="49" y="20"/>
                    </a:moveTo>
                    <a:cubicBezTo>
                      <a:pt x="44" y="22"/>
                      <a:pt x="39" y="24"/>
                      <a:pt x="37" y="29"/>
                    </a:cubicBezTo>
                    <a:cubicBezTo>
                      <a:pt x="36" y="32"/>
                      <a:pt x="36" y="35"/>
                      <a:pt x="38" y="39"/>
                    </a:cubicBezTo>
                    <a:cubicBezTo>
                      <a:pt x="40" y="38"/>
                      <a:pt x="42" y="38"/>
                      <a:pt x="44" y="38"/>
                    </a:cubicBezTo>
                    <a:cubicBezTo>
                      <a:pt x="49" y="37"/>
                      <a:pt x="54" y="36"/>
                      <a:pt x="60" y="36"/>
                    </a:cubicBezTo>
                    <a:cubicBezTo>
                      <a:pt x="63" y="35"/>
                      <a:pt x="64" y="34"/>
                      <a:pt x="65" y="30"/>
                    </a:cubicBezTo>
                    <a:cubicBezTo>
                      <a:pt x="65" y="18"/>
                      <a:pt x="59" y="8"/>
                      <a:pt x="48" y="4"/>
                    </a:cubicBezTo>
                    <a:cubicBezTo>
                      <a:pt x="47" y="3"/>
                      <a:pt x="45" y="3"/>
                      <a:pt x="44" y="0"/>
                    </a:cubicBezTo>
                    <a:cubicBezTo>
                      <a:pt x="51" y="0"/>
                      <a:pt x="57" y="1"/>
                      <a:pt x="63" y="1"/>
                    </a:cubicBezTo>
                    <a:cubicBezTo>
                      <a:pt x="65" y="5"/>
                      <a:pt x="71" y="54"/>
                      <a:pt x="70" y="59"/>
                    </a:cubicBezTo>
                    <a:cubicBezTo>
                      <a:pt x="69" y="57"/>
                      <a:pt x="69" y="56"/>
                      <a:pt x="68" y="55"/>
                    </a:cubicBezTo>
                    <a:cubicBezTo>
                      <a:pt x="67" y="52"/>
                      <a:pt x="65" y="51"/>
                      <a:pt x="62" y="51"/>
                    </a:cubicBezTo>
                    <a:cubicBezTo>
                      <a:pt x="46" y="53"/>
                      <a:pt x="31" y="55"/>
                      <a:pt x="16" y="58"/>
                    </a:cubicBezTo>
                    <a:cubicBezTo>
                      <a:pt x="12" y="58"/>
                      <a:pt x="10" y="60"/>
                      <a:pt x="9" y="65"/>
                    </a:cubicBezTo>
                    <a:cubicBezTo>
                      <a:pt x="9" y="66"/>
                      <a:pt x="9" y="67"/>
                      <a:pt x="9" y="68"/>
                    </a:cubicBezTo>
                    <a:cubicBezTo>
                      <a:pt x="7" y="65"/>
                      <a:pt x="0" y="17"/>
                      <a:pt x="1" y="11"/>
                    </a:cubicBezTo>
                    <a:cubicBezTo>
                      <a:pt x="7" y="10"/>
                      <a:pt x="12" y="9"/>
                      <a:pt x="18" y="9"/>
                    </a:cubicBezTo>
                    <a:cubicBezTo>
                      <a:pt x="18" y="9"/>
                      <a:pt x="19" y="9"/>
                      <a:pt x="19" y="10"/>
                    </a:cubicBezTo>
                    <a:cubicBezTo>
                      <a:pt x="18" y="10"/>
                      <a:pt x="18" y="11"/>
                      <a:pt x="17" y="11"/>
                    </a:cubicBezTo>
                    <a:cubicBezTo>
                      <a:pt x="8" y="14"/>
                      <a:pt x="5" y="21"/>
                      <a:pt x="6" y="30"/>
                    </a:cubicBezTo>
                    <a:cubicBezTo>
                      <a:pt x="6" y="32"/>
                      <a:pt x="6" y="35"/>
                      <a:pt x="7" y="38"/>
                    </a:cubicBezTo>
                    <a:cubicBezTo>
                      <a:pt x="7" y="42"/>
                      <a:pt x="8" y="43"/>
                      <a:pt x="13" y="42"/>
                    </a:cubicBezTo>
                    <a:cubicBezTo>
                      <a:pt x="20" y="41"/>
                      <a:pt x="26" y="40"/>
                      <a:pt x="33" y="39"/>
                    </a:cubicBezTo>
                    <a:cubicBezTo>
                      <a:pt x="34" y="34"/>
                      <a:pt x="33" y="30"/>
                      <a:pt x="29" y="28"/>
                    </a:cubicBezTo>
                    <a:cubicBezTo>
                      <a:pt x="26" y="26"/>
                      <a:pt x="22" y="25"/>
                      <a:pt x="18" y="24"/>
                    </a:cubicBezTo>
                    <a:cubicBezTo>
                      <a:pt x="18" y="23"/>
                      <a:pt x="19" y="23"/>
                      <a:pt x="19" y="22"/>
                    </a:cubicBezTo>
                    <a:cubicBezTo>
                      <a:pt x="29" y="21"/>
                      <a:pt x="39" y="20"/>
                      <a:pt x="49" y="18"/>
                    </a:cubicBezTo>
                    <a:cubicBezTo>
                      <a:pt x="49" y="19"/>
                      <a:pt x="49" y="19"/>
                      <a:pt x="49" y="2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1" name="Freeform 47">
                <a:extLst>
                  <a:ext uri="{FF2B5EF4-FFF2-40B4-BE49-F238E27FC236}">
                    <a16:creationId xmlns:a16="http://schemas.microsoft.com/office/drawing/2014/main" id="{6B6AC068-0EBD-48BD-AE1C-D7481884A830}"/>
                  </a:ext>
                </a:extLst>
              </p:cNvPr>
              <p:cNvSpPr>
                <a:spLocks noEditPoints="1"/>
              </p:cNvSpPr>
              <p:nvPr/>
            </p:nvSpPr>
            <p:spPr bwMode="auto">
              <a:xfrm>
                <a:off x="4897841" y="26009575"/>
                <a:ext cx="346056" cy="495489"/>
              </a:xfrm>
              <a:custGeom>
                <a:avLst/>
                <a:gdLst>
                  <a:gd name="T0" fmla="*/ 17 w 50"/>
                  <a:gd name="T1" fmla="*/ 35 h 70"/>
                  <a:gd name="T2" fmla="*/ 10 w 50"/>
                  <a:gd name="T3" fmla="*/ 27 h 70"/>
                  <a:gd name="T4" fmla="*/ 8 w 50"/>
                  <a:gd name="T5" fmla="*/ 11 h 70"/>
                  <a:gd name="T6" fmla="*/ 19 w 50"/>
                  <a:gd name="T7" fmla="*/ 1 h 70"/>
                  <a:gd name="T8" fmla="*/ 39 w 50"/>
                  <a:gd name="T9" fmla="*/ 3 h 70"/>
                  <a:gd name="T10" fmla="*/ 48 w 50"/>
                  <a:gd name="T11" fmla="*/ 12 h 70"/>
                  <a:gd name="T12" fmla="*/ 42 w 50"/>
                  <a:gd name="T13" fmla="*/ 27 h 70"/>
                  <a:gd name="T14" fmla="*/ 34 w 50"/>
                  <a:gd name="T15" fmla="*/ 30 h 70"/>
                  <a:gd name="T16" fmla="*/ 37 w 50"/>
                  <a:gd name="T17" fmla="*/ 33 h 70"/>
                  <a:gd name="T18" fmla="*/ 44 w 50"/>
                  <a:gd name="T19" fmla="*/ 44 h 70"/>
                  <a:gd name="T20" fmla="*/ 30 w 50"/>
                  <a:gd name="T21" fmla="*/ 69 h 70"/>
                  <a:gd name="T22" fmla="*/ 9 w 50"/>
                  <a:gd name="T23" fmla="*/ 65 h 70"/>
                  <a:gd name="T24" fmla="*/ 1 w 50"/>
                  <a:gd name="T25" fmla="*/ 51 h 70"/>
                  <a:gd name="T26" fmla="*/ 11 w 50"/>
                  <a:gd name="T27" fmla="*/ 38 h 70"/>
                  <a:gd name="T28" fmla="*/ 17 w 50"/>
                  <a:gd name="T29" fmla="*/ 35 h 70"/>
                  <a:gd name="T30" fmla="*/ 20 w 50"/>
                  <a:gd name="T31" fmla="*/ 38 h 70"/>
                  <a:gd name="T32" fmla="*/ 14 w 50"/>
                  <a:gd name="T33" fmla="*/ 61 h 70"/>
                  <a:gd name="T34" fmla="*/ 22 w 50"/>
                  <a:gd name="T35" fmla="*/ 67 h 70"/>
                  <a:gd name="T36" fmla="*/ 30 w 50"/>
                  <a:gd name="T37" fmla="*/ 61 h 70"/>
                  <a:gd name="T38" fmla="*/ 20 w 50"/>
                  <a:gd name="T39" fmla="*/ 38 h 70"/>
                  <a:gd name="T40" fmla="*/ 31 w 50"/>
                  <a:gd name="T41" fmla="*/ 27 h 70"/>
                  <a:gd name="T42" fmla="*/ 36 w 50"/>
                  <a:gd name="T43" fmla="*/ 8 h 70"/>
                  <a:gd name="T44" fmla="*/ 28 w 50"/>
                  <a:gd name="T45" fmla="*/ 3 h 70"/>
                  <a:gd name="T46" fmla="*/ 21 w 50"/>
                  <a:gd name="T47" fmla="*/ 8 h 70"/>
                  <a:gd name="T48" fmla="*/ 22 w 50"/>
                  <a:gd name="T49" fmla="*/ 18 h 70"/>
                  <a:gd name="T50" fmla="*/ 31 w 50"/>
                  <a:gd name="T51" fmla="*/ 2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70">
                    <a:moveTo>
                      <a:pt x="17" y="35"/>
                    </a:moveTo>
                    <a:cubicBezTo>
                      <a:pt x="15" y="33"/>
                      <a:pt x="12" y="30"/>
                      <a:pt x="10" y="27"/>
                    </a:cubicBezTo>
                    <a:cubicBezTo>
                      <a:pt x="7" y="22"/>
                      <a:pt x="6" y="17"/>
                      <a:pt x="8" y="11"/>
                    </a:cubicBezTo>
                    <a:cubicBezTo>
                      <a:pt x="10" y="6"/>
                      <a:pt x="14" y="3"/>
                      <a:pt x="19" y="1"/>
                    </a:cubicBezTo>
                    <a:cubicBezTo>
                      <a:pt x="26" y="0"/>
                      <a:pt x="33" y="0"/>
                      <a:pt x="39" y="3"/>
                    </a:cubicBezTo>
                    <a:cubicBezTo>
                      <a:pt x="43" y="5"/>
                      <a:pt x="46" y="8"/>
                      <a:pt x="48" y="12"/>
                    </a:cubicBezTo>
                    <a:cubicBezTo>
                      <a:pt x="50" y="18"/>
                      <a:pt x="48" y="24"/>
                      <a:pt x="42" y="27"/>
                    </a:cubicBezTo>
                    <a:cubicBezTo>
                      <a:pt x="39" y="28"/>
                      <a:pt x="37" y="29"/>
                      <a:pt x="34" y="30"/>
                    </a:cubicBezTo>
                    <a:cubicBezTo>
                      <a:pt x="35" y="31"/>
                      <a:pt x="36" y="32"/>
                      <a:pt x="37" y="33"/>
                    </a:cubicBezTo>
                    <a:cubicBezTo>
                      <a:pt x="40" y="37"/>
                      <a:pt x="43" y="40"/>
                      <a:pt x="44" y="44"/>
                    </a:cubicBezTo>
                    <a:cubicBezTo>
                      <a:pt x="48" y="55"/>
                      <a:pt x="42" y="66"/>
                      <a:pt x="30" y="69"/>
                    </a:cubicBezTo>
                    <a:cubicBezTo>
                      <a:pt x="23" y="70"/>
                      <a:pt x="16" y="69"/>
                      <a:pt x="9" y="65"/>
                    </a:cubicBezTo>
                    <a:cubicBezTo>
                      <a:pt x="3" y="62"/>
                      <a:pt x="0" y="57"/>
                      <a:pt x="1" y="51"/>
                    </a:cubicBezTo>
                    <a:cubicBezTo>
                      <a:pt x="1" y="44"/>
                      <a:pt x="5" y="40"/>
                      <a:pt x="11" y="38"/>
                    </a:cubicBezTo>
                    <a:cubicBezTo>
                      <a:pt x="13" y="37"/>
                      <a:pt x="15" y="36"/>
                      <a:pt x="17" y="35"/>
                    </a:cubicBezTo>
                    <a:close/>
                    <a:moveTo>
                      <a:pt x="20" y="38"/>
                    </a:moveTo>
                    <a:cubicBezTo>
                      <a:pt x="13" y="44"/>
                      <a:pt x="10" y="54"/>
                      <a:pt x="14" y="61"/>
                    </a:cubicBezTo>
                    <a:cubicBezTo>
                      <a:pt x="15" y="65"/>
                      <a:pt x="18" y="67"/>
                      <a:pt x="22" y="67"/>
                    </a:cubicBezTo>
                    <a:cubicBezTo>
                      <a:pt x="26" y="67"/>
                      <a:pt x="28" y="64"/>
                      <a:pt x="30" y="61"/>
                    </a:cubicBezTo>
                    <a:cubicBezTo>
                      <a:pt x="33" y="53"/>
                      <a:pt x="29" y="44"/>
                      <a:pt x="20" y="38"/>
                    </a:cubicBezTo>
                    <a:close/>
                    <a:moveTo>
                      <a:pt x="31" y="27"/>
                    </a:moveTo>
                    <a:cubicBezTo>
                      <a:pt x="37" y="23"/>
                      <a:pt x="39" y="14"/>
                      <a:pt x="36" y="8"/>
                    </a:cubicBezTo>
                    <a:cubicBezTo>
                      <a:pt x="35" y="4"/>
                      <a:pt x="32" y="3"/>
                      <a:pt x="28" y="3"/>
                    </a:cubicBezTo>
                    <a:cubicBezTo>
                      <a:pt x="25" y="3"/>
                      <a:pt x="23" y="5"/>
                      <a:pt x="21" y="8"/>
                    </a:cubicBezTo>
                    <a:cubicBezTo>
                      <a:pt x="20" y="11"/>
                      <a:pt x="20" y="15"/>
                      <a:pt x="22" y="18"/>
                    </a:cubicBezTo>
                    <a:cubicBezTo>
                      <a:pt x="24" y="22"/>
                      <a:pt x="27" y="25"/>
                      <a:pt x="31" y="2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2" name="Freeform 48">
                <a:extLst>
                  <a:ext uri="{FF2B5EF4-FFF2-40B4-BE49-F238E27FC236}">
                    <a16:creationId xmlns:a16="http://schemas.microsoft.com/office/drawing/2014/main" id="{ACE3F796-5431-4E6C-AC15-7A788620661A}"/>
                  </a:ext>
                </a:extLst>
              </p:cNvPr>
              <p:cNvSpPr>
                <a:spLocks noEditPoints="1"/>
              </p:cNvSpPr>
              <p:nvPr/>
            </p:nvSpPr>
            <p:spPr bwMode="auto">
              <a:xfrm>
                <a:off x="2569829" y="24342214"/>
                <a:ext cx="511219" cy="440435"/>
              </a:xfrm>
              <a:custGeom>
                <a:avLst/>
                <a:gdLst>
                  <a:gd name="T0" fmla="*/ 16 w 74"/>
                  <a:gd name="T1" fmla="*/ 63 h 63"/>
                  <a:gd name="T2" fmla="*/ 14 w 74"/>
                  <a:gd name="T3" fmla="*/ 60 h 63"/>
                  <a:gd name="T4" fmla="*/ 3 w 74"/>
                  <a:gd name="T5" fmla="*/ 34 h 63"/>
                  <a:gd name="T6" fmla="*/ 0 w 74"/>
                  <a:gd name="T7" fmla="*/ 18 h 63"/>
                  <a:gd name="T8" fmla="*/ 8 w 74"/>
                  <a:gd name="T9" fmla="*/ 3 h 63"/>
                  <a:gd name="T10" fmla="*/ 25 w 74"/>
                  <a:gd name="T11" fmla="*/ 4 h 63"/>
                  <a:gd name="T12" fmla="*/ 33 w 74"/>
                  <a:gd name="T13" fmla="*/ 13 h 63"/>
                  <a:gd name="T14" fmla="*/ 38 w 74"/>
                  <a:gd name="T15" fmla="*/ 26 h 63"/>
                  <a:gd name="T16" fmla="*/ 42 w 74"/>
                  <a:gd name="T17" fmla="*/ 25 h 63"/>
                  <a:gd name="T18" fmla="*/ 55 w 74"/>
                  <a:gd name="T19" fmla="*/ 19 h 63"/>
                  <a:gd name="T20" fmla="*/ 61 w 74"/>
                  <a:gd name="T21" fmla="*/ 9 h 63"/>
                  <a:gd name="T22" fmla="*/ 61 w 74"/>
                  <a:gd name="T23" fmla="*/ 6 h 63"/>
                  <a:gd name="T24" fmla="*/ 66 w 74"/>
                  <a:gd name="T25" fmla="*/ 16 h 63"/>
                  <a:gd name="T26" fmla="*/ 70 w 74"/>
                  <a:gd name="T27" fmla="*/ 27 h 63"/>
                  <a:gd name="T28" fmla="*/ 73 w 74"/>
                  <a:gd name="T29" fmla="*/ 38 h 63"/>
                  <a:gd name="T30" fmla="*/ 70 w 74"/>
                  <a:gd name="T31" fmla="*/ 34 h 63"/>
                  <a:gd name="T32" fmla="*/ 64 w 74"/>
                  <a:gd name="T33" fmla="*/ 32 h 63"/>
                  <a:gd name="T34" fmla="*/ 58 w 74"/>
                  <a:gd name="T35" fmla="*/ 35 h 63"/>
                  <a:gd name="T36" fmla="*/ 22 w 74"/>
                  <a:gd name="T37" fmla="*/ 50 h 63"/>
                  <a:gd name="T38" fmla="*/ 16 w 74"/>
                  <a:gd name="T39" fmla="*/ 61 h 63"/>
                  <a:gd name="T40" fmla="*/ 16 w 74"/>
                  <a:gd name="T41" fmla="*/ 63 h 63"/>
                  <a:gd name="T42" fmla="*/ 36 w 74"/>
                  <a:gd name="T43" fmla="*/ 27 h 63"/>
                  <a:gd name="T44" fmla="*/ 32 w 74"/>
                  <a:gd name="T45" fmla="*/ 20 h 63"/>
                  <a:gd name="T46" fmla="*/ 21 w 74"/>
                  <a:gd name="T47" fmla="*/ 16 h 63"/>
                  <a:gd name="T48" fmla="*/ 10 w 74"/>
                  <a:gd name="T49" fmla="*/ 21 h 63"/>
                  <a:gd name="T50" fmla="*/ 7 w 74"/>
                  <a:gd name="T51" fmla="*/ 35 h 63"/>
                  <a:gd name="T52" fmla="*/ 13 w 74"/>
                  <a:gd name="T53" fmla="*/ 38 h 63"/>
                  <a:gd name="T54" fmla="*/ 36 w 74"/>
                  <a:gd name="T55"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4" h="63">
                    <a:moveTo>
                      <a:pt x="16" y="63"/>
                    </a:moveTo>
                    <a:cubicBezTo>
                      <a:pt x="15" y="62"/>
                      <a:pt x="14" y="61"/>
                      <a:pt x="14" y="60"/>
                    </a:cubicBezTo>
                    <a:cubicBezTo>
                      <a:pt x="10" y="51"/>
                      <a:pt x="7" y="42"/>
                      <a:pt x="3" y="34"/>
                    </a:cubicBezTo>
                    <a:cubicBezTo>
                      <a:pt x="1" y="29"/>
                      <a:pt x="0" y="23"/>
                      <a:pt x="0" y="18"/>
                    </a:cubicBezTo>
                    <a:cubicBezTo>
                      <a:pt x="0" y="11"/>
                      <a:pt x="2" y="6"/>
                      <a:pt x="8" y="3"/>
                    </a:cubicBezTo>
                    <a:cubicBezTo>
                      <a:pt x="14" y="0"/>
                      <a:pt x="19" y="1"/>
                      <a:pt x="25" y="4"/>
                    </a:cubicBezTo>
                    <a:cubicBezTo>
                      <a:pt x="28" y="6"/>
                      <a:pt x="31" y="10"/>
                      <a:pt x="33" y="13"/>
                    </a:cubicBezTo>
                    <a:cubicBezTo>
                      <a:pt x="35" y="17"/>
                      <a:pt x="36" y="22"/>
                      <a:pt x="38" y="26"/>
                    </a:cubicBezTo>
                    <a:cubicBezTo>
                      <a:pt x="40" y="25"/>
                      <a:pt x="41" y="25"/>
                      <a:pt x="42" y="25"/>
                    </a:cubicBezTo>
                    <a:cubicBezTo>
                      <a:pt x="46" y="23"/>
                      <a:pt x="51" y="21"/>
                      <a:pt x="55" y="19"/>
                    </a:cubicBezTo>
                    <a:cubicBezTo>
                      <a:pt x="61" y="16"/>
                      <a:pt x="62" y="15"/>
                      <a:pt x="61" y="9"/>
                    </a:cubicBezTo>
                    <a:cubicBezTo>
                      <a:pt x="61" y="8"/>
                      <a:pt x="61" y="7"/>
                      <a:pt x="61" y="6"/>
                    </a:cubicBezTo>
                    <a:cubicBezTo>
                      <a:pt x="64" y="9"/>
                      <a:pt x="64" y="13"/>
                      <a:pt x="66" y="16"/>
                    </a:cubicBezTo>
                    <a:cubicBezTo>
                      <a:pt x="67" y="20"/>
                      <a:pt x="69" y="23"/>
                      <a:pt x="70" y="27"/>
                    </a:cubicBezTo>
                    <a:cubicBezTo>
                      <a:pt x="71" y="30"/>
                      <a:pt x="74" y="33"/>
                      <a:pt x="73" y="38"/>
                    </a:cubicBezTo>
                    <a:cubicBezTo>
                      <a:pt x="72" y="36"/>
                      <a:pt x="71" y="35"/>
                      <a:pt x="70" y="34"/>
                    </a:cubicBezTo>
                    <a:cubicBezTo>
                      <a:pt x="68" y="32"/>
                      <a:pt x="66" y="31"/>
                      <a:pt x="64" y="32"/>
                    </a:cubicBezTo>
                    <a:cubicBezTo>
                      <a:pt x="62" y="33"/>
                      <a:pt x="60" y="34"/>
                      <a:pt x="58" y="35"/>
                    </a:cubicBezTo>
                    <a:cubicBezTo>
                      <a:pt x="46" y="40"/>
                      <a:pt x="34" y="45"/>
                      <a:pt x="22" y="50"/>
                    </a:cubicBezTo>
                    <a:cubicBezTo>
                      <a:pt x="16" y="53"/>
                      <a:pt x="16" y="54"/>
                      <a:pt x="16" y="61"/>
                    </a:cubicBezTo>
                    <a:cubicBezTo>
                      <a:pt x="16" y="62"/>
                      <a:pt x="16" y="62"/>
                      <a:pt x="16" y="63"/>
                    </a:cubicBezTo>
                    <a:close/>
                    <a:moveTo>
                      <a:pt x="36" y="27"/>
                    </a:moveTo>
                    <a:cubicBezTo>
                      <a:pt x="34" y="25"/>
                      <a:pt x="34" y="22"/>
                      <a:pt x="32" y="20"/>
                    </a:cubicBezTo>
                    <a:cubicBezTo>
                      <a:pt x="29" y="16"/>
                      <a:pt x="25" y="14"/>
                      <a:pt x="21" y="16"/>
                    </a:cubicBezTo>
                    <a:cubicBezTo>
                      <a:pt x="17" y="17"/>
                      <a:pt x="13" y="19"/>
                      <a:pt x="10" y="21"/>
                    </a:cubicBezTo>
                    <a:cubicBezTo>
                      <a:pt x="5" y="24"/>
                      <a:pt x="4" y="30"/>
                      <a:pt x="7" y="35"/>
                    </a:cubicBezTo>
                    <a:cubicBezTo>
                      <a:pt x="9" y="38"/>
                      <a:pt x="10" y="39"/>
                      <a:pt x="13" y="38"/>
                    </a:cubicBezTo>
                    <a:cubicBezTo>
                      <a:pt x="20" y="34"/>
                      <a:pt x="28" y="31"/>
                      <a:pt x="36" y="2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3" name="Freeform 49">
                <a:extLst>
                  <a:ext uri="{FF2B5EF4-FFF2-40B4-BE49-F238E27FC236}">
                    <a16:creationId xmlns:a16="http://schemas.microsoft.com/office/drawing/2014/main" id="{74BEA9AB-D681-42C2-B138-90AE983F451A}"/>
                  </a:ext>
                </a:extLst>
              </p:cNvPr>
              <p:cNvSpPr>
                <a:spLocks/>
              </p:cNvSpPr>
              <p:nvPr/>
            </p:nvSpPr>
            <p:spPr bwMode="auto">
              <a:xfrm>
                <a:off x="2868695" y="21353548"/>
                <a:ext cx="605598" cy="660652"/>
              </a:xfrm>
              <a:custGeom>
                <a:avLst/>
                <a:gdLst>
                  <a:gd name="T0" fmla="*/ 0 w 87"/>
                  <a:gd name="T1" fmla="*/ 51 h 95"/>
                  <a:gd name="T2" fmla="*/ 6 w 87"/>
                  <a:gd name="T3" fmla="*/ 43 h 95"/>
                  <a:gd name="T4" fmla="*/ 22 w 87"/>
                  <a:gd name="T5" fmla="*/ 36 h 95"/>
                  <a:gd name="T6" fmla="*/ 59 w 87"/>
                  <a:gd name="T7" fmla="*/ 36 h 95"/>
                  <a:gd name="T8" fmla="*/ 64 w 87"/>
                  <a:gd name="T9" fmla="*/ 36 h 95"/>
                  <a:gd name="T10" fmla="*/ 62 w 87"/>
                  <a:gd name="T11" fmla="*/ 33 h 95"/>
                  <a:gd name="T12" fmla="*/ 44 w 87"/>
                  <a:gd name="T13" fmla="*/ 18 h 95"/>
                  <a:gd name="T14" fmla="*/ 30 w 87"/>
                  <a:gd name="T15" fmla="*/ 16 h 95"/>
                  <a:gd name="T16" fmla="*/ 29 w 87"/>
                  <a:gd name="T17" fmla="*/ 16 h 95"/>
                  <a:gd name="T18" fmla="*/ 42 w 87"/>
                  <a:gd name="T19" fmla="*/ 0 h 95"/>
                  <a:gd name="T20" fmla="*/ 42 w 87"/>
                  <a:gd name="T21" fmla="*/ 3 h 95"/>
                  <a:gd name="T22" fmla="*/ 44 w 87"/>
                  <a:gd name="T23" fmla="*/ 13 h 95"/>
                  <a:gd name="T24" fmla="*/ 74 w 87"/>
                  <a:gd name="T25" fmla="*/ 38 h 95"/>
                  <a:gd name="T26" fmla="*/ 87 w 87"/>
                  <a:gd name="T27" fmla="*/ 50 h 95"/>
                  <a:gd name="T28" fmla="*/ 83 w 87"/>
                  <a:gd name="T29" fmla="*/ 52 h 95"/>
                  <a:gd name="T30" fmla="*/ 77 w 87"/>
                  <a:gd name="T31" fmla="*/ 52 h 95"/>
                  <a:gd name="T32" fmla="*/ 25 w 87"/>
                  <a:gd name="T33" fmla="*/ 51 h 95"/>
                  <a:gd name="T34" fmla="*/ 19 w 87"/>
                  <a:gd name="T35" fmla="*/ 51 h 95"/>
                  <a:gd name="T36" fmla="*/ 22 w 87"/>
                  <a:gd name="T37" fmla="*/ 55 h 95"/>
                  <a:gd name="T38" fmla="*/ 47 w 87"/>
                  <a:gd name="T39" fmla="*/ 77 h 95"/>
                  <a:gd name="T40" fmla="*/ 61 w 87"/>
                  <a:gd name="T41" fmla="*/ 78 h 95"/>
                  <a:gd name="T42" fmla="*/ 61 w 87"/>
                  <a:gd name="T43" fmla="*/ 77 h 95"/>
                  <a:gd name="T44" fmla="*/ 48 w 87"/>
                  <a:gd name="T45" fmla="*/ 95 h 95"/>
                  <a:gd name="T46" fmla="*/ 49 w 87"/>
                  <a:gd name="T47" fmla="*/ 91 h 95"/>
                  <a:gd name="T48" fmla="*/ 47 w 87"/>
                  <a:gd name="T49" fmla="*/ 82 h 95"/>
                  <a:gd name="T50" fmla="*/ 30 w 87"/>
                  <a:gd name="T51" fmla="*/ 67 h 95"/>
                  <a:gd name="T52" fmla="*/ 15 w 87"/>
                  <a:gd name="T53" fmla="*/ 54 h 95"/>
                  <a:gd name="T54" fmla="*/ 7 w 87"/>
                  <a:gd name="T55" fmla="*/ 51 h 95"/>
                  <a:gd name="T56" fmla="*/ 1 w 87"/>
                  <a:gd name="T57" fmla="*/ 52 h 95"/>
                  <a:gd name="T58" fmla="*/ 0 w 87"/>
                  <a:gd name="T59" fmla="*/ 5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7" h="95">
                    <a:moveTo>
                      <a:pt x="0" y="51"/>
                    </a:moveTo>
                    <a:cubicBezTo>
                      <a:pt x="2" y="49"/>
                      <a:pt x="5" y="46"/>
                      <a:pt x="6" y="43"/>
                    </a:cubicBezTo>
                    <a:cubicBezTo>
                      <a:pt x="10" y="37"/>
                      <a:pt x="15" y="35"/>
                      <a:pt x="22" y="36"/>
                    </a:cubicBezTo>
                    <a:cubicBezTo>
                      <a:pt x="34" y="36"/>
                      <a:pt x="47" y="36"/>
                      <a:pt x="59" y="36"/>
                    </a:cubicBezTo>
                    <a:cubicBezTo>
                      <a:pt x="61" y="36"/>
                      <a:pt x="62" y="36"/>
                      <a:pt x="64" y="36"/>
                    </a:cubicBezTo>
                    <a:cubicBezTo>
                      <a:pt x="63" y="35"/>
                      <a:pt x="63" y="34"/>
                      <a:pt x="62" y="33"/>
                    </a:cubicBezTo>
                    <a:cubicBezTo>
                      <a:pt x="56" y="28"/>
                      <a:pt x="50" y="23"/>
                      <a:pt x="44" y="18"/>
                    </a:cubicBezTo>
                    <a:cubicBezTo>
                      <a:pt x="38" y="12"/>
                      <a:pt x="37" y="12"/>
                      <a:pt x="30" y="16"/>
                    </a:cubicBezTo>
                    <a:cubicBezTo>
                      <a:pt x="30" y="17"/>
                      <a:pt x="30" y="16"/>
                      <a:pt x="29" y="16"/>
                    </a:cubicBezTo>
                    <a:cubicBezTo>
                      <a:pt x="30" y="13"/>
                      <a:pt x="38" y="3"/>
                      <a:pt x="42" y="0"/>
                    </a:cubicBezTo>
                    <a:cubicBezTo>
                      <a:pt x="42" y="2"/>
                      <a:pt x="42" y="2"/>
                      <a:pt x="42" y="3"/>
                    </a:cubicBezTo>
                    <a:cubicBezTo>
                      <a:pt x="40" y="7"/>
                      <a:pt x="41" y="10"/>
                      <a:pt x="44" y="13"/>
                    </a:cubicBezTo>
                    <a:cubicBezTo>
                      <a:pt x="54" y="21"/>
                      <a:pt x="64" y="30"/>
                      <a:pt x="74" y="38"/>
                    </a:cubicBezTo>
                    <a:cubicBezTo>
                      <a:pt x="78" y="42"/>
                      <a:pt x="82" y="46"/>
                      <a:pt x="87" y="50"/>
                    </a:cubicBezTo>
                    <a:cubicBezTo>
                      <a:pt x="85" y="51"/>
                      <a:pt x="84" y="52"/>
                      <a:pt x="83" y="52"/>
                    </a:cubicBezTo>
                    <a:cubicBezTo>
                      <a:pt x="81" y="52"/>
                      <a:pt x="79" y="52"/>
                      <a:pt x="77" y="52"/>
                    </a:cubicBezTo>
                    <a:cubicBezTo>
                      <a:pt x="60" y="52"/>
                      <a:pt x="42" y="52"/>
                      <a:pt x="25" y="51"/>
                    </a:cubicBezTo>
                    <a:cubicBezTo>
                      <a:pt x="23" y="51"/>
                      <a:pt x="22" y="51"/>
                      <a:pt x="19" y="51"/>
                    </a:cubicBezTo>
                    <a:cubicBezTo>
                      <a:pt x="20" y="53"/>
                      <a:pt x="21" y="54"/>
                      <a:pt x="22" y="55"/>
                    </a:cubicBezTo>
                    <a:cubicBezTo>
                      <a:pt x="30" y="62"/>
                      <a:pt x="39" y="69"/>
                      <a:pt x="47" y="77"/>
                    </a:cubicBezTo>
                    <a:cubicBezTo>
                      <a:pt x="51" y="81"/>
                      <a:pt x="55" y="83"/>
                      <a:pt x="61" y="78"/>
                    </a:cubicBezTo>
                    <a:cubicBezTo>
                      <a:pt x="61" y="77"/>
                      <a:pt x="61" y="77"/>
                      <a:pt x="61" y="77"/>
                    </a:cubicBezTo>
                    <a:cubicBezTo>
                      <a:pt x="61" y="80"/>
                      <a:pt x="52" y="92"/>
                      <a:pt x="48" y="95"/>
                    </a:cubicBezTo>
                    <a:cubicBezTo>
                      <a:pt x="48" y="93"/>
                      <a:pt x="48" y="92"/>
                      <a:pt x="49" y="91"/>
                    </a:cubicBezTo>
                    <a:cubicBezTo>
                      <a:pt x="51" y="87"/>
                      <a:pt x="50" y="85"/>
                      <a:pt x="47" y="82"/>
                    </a:cubicBezTo>
                    <a:cubicBezTo>
                      <a:pt x="41" y="77"/>
                      <a:pt x="35" y="72"/>
                      <a:pt x="30" y="67"/>
                    </a:cubicBezTo>
                    <a:cubicBezTo>
                      <a:pt x="25" y="62"/>
                      <a:pt x="20" y="58"/>
                      <a:pt x="15" y="54"/>
                    </a:cubicBezTo>
                    <a:cubicBezTo>
                      <a:pt x="12" y="51"/>
                      <a:pt x="10" y="51"/>
                      <a:pt x="7" y="51"/>
                    </a:cubicBezTo>
                    <a:cubicBezTo>
                      <a:pt x="5" y="52"/>
                      <a:pt x="3" y="52"/>
                      <a:pt x="1" y="52"/>
                    </a:cubicBezTo>
                    <a:cubicBezTo>
                      <a:pt x="0" y="52"/>
                      <a:pt x="0" y="52"/>
                      <a:pt x="0" y="51"/>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4" name="Freeform 50">
                <a:extLst>
                  <a:ext uri="{FF2B5EF4-FFF2-40B4-BE49-F238E27FC236}">
                    <a16:creationId xmlns:a16="http://schemas.microsoft.com/office/drawing/2014/main" id="{B4841AFA-06F6-4DE5-A44B-C6843FC702AD}"/>
                  </a:ext>
                </a:extLst>
              </p:cNvPr>
              <p:cNvSpPr>
                <a:spLocks noEditPoints="1"/>
              </p:cNvSpPr>
              <p:nvPr/>
            </p:nvSpPr>
            <p:spPr bwMode="auto">
              <a:xfrm>
                <a:off x="6423633" y="25797222"/>
                <a:ext cx="424705" cy="487624"/>
              </a:xfrm>
              <a:custGeom>
                <a:avLst/>
                <a:gdLst>
                  <a:gd name="T0" fmla="*/ 36 w 61"/>
                  <a:gd name="T1" fmla="*/ 26 h 70"/>
                  <a:gd name="T2" fmla="*/ 46 w 61"/>
                  <a:gd name="T3" fmla="*/ 29 h 70"/>
                  <a:gd name="T4" fmla="*/ 60 w 61"/>
                  <a:gd name="T5" fmla="*/ 45 h 70"/>
                  <a:gd name="T6" fmla="*/ 55 w 61"/>
                  <a:gd name="T7" fmla="*/ 59 h 70"/>
                  <a:gd name="T8" fmla="*/ 34 w 61"/>
                  <a:gd name="T9" fmla="*/ 69 h 70"/>
                  <a:gd name="T10" fmla="*/ 21 w 61"/>
                  <a:gd name="T11" fmla="*/ 62 h 70"/>
                  <a:gd name="T12" fmla="*/ 21 w 61"/>
                  <a:gd name="T13" fmla="*/ 46 h 70"/>
                  <a:gd name="T14" fmla="*/ 26 w 61"/>
                  <a:gd name="T15" fmla="*/ 39 h 70"/>
                  <a:gd name="T16" fmla="*/ 17 w 61"/>
                  <a:gd name="T17" fmla="*/ 37 h 70"/>
                  <a:gd name="T18" fmla="*/ 11 w 61"/>
                  <a:gd name="T19" fmla="*/ 8 h 70"/>
                  <a:gd name="T20" fmla="*/ 28 w 61"/>
                  <a:gd name="T21" fmla="*/ 0 h 70"/>
                  <a:gd name="T22" fmla="*/ 42 w 61"/>
                  <a:gd name="T23" fmla="*/ 7 h 70"/>
                  <a:gd name="T24" fmla="*/ 40 w 61"/>
                  <a:gd name="T25" fmla="*/ 21 h 70"/>
                  <a:gd name="T26" fmla="*/ 36 w 61"/>
                  <a:gd name="T27" fmla="*/ 26 h 70"/>
                  <a:gd name="T28" fmla="*/ 29 w 61"/>
                  <a:gd name="T29" fmla="*/ 40 h 70"/>
                  <a:gd name="T30" fmla="*/ 28 w 61"/>
                  <a:gd name="T31" fmla="*/ 48 h 70"/>
                  <a:gd name="T32" fmla="*/ 37 w 61"/>
                  <a:gd name="T33" fmla="*/ 63 h 70"/>
                  <a:gd name="T34" fmla="*/ 46 w 61"/>
                  <a:gd name="T35" fmla="*/ 64 h 70"/>
                  <a:gd name="T36" fmla="*/ 50 w 61"/>
                  <a:gd name="T37" fmla="*/ 55 h 70"/>
                  <a:gd name="T38" fmla="*/ 41 w 61"/>
                  <a:gd name="T39" fmla="*/ 43 h 70"/>
                  <a:gd name="T40" fmla="*/ 29 w 61"/>
                  <a:gd name="T41" fmla="*/ 40 h 70"/>
                  <a:gd name="T42" fmla="*/ 33 w 61"/>
                  <a:gd name="T43" fmla="*/ 26 h 70"/>
                  <a:gd name="T44" fmla="*/ 28 w 61"/>
                  <a:gd name="T45" fmla="*/ 7 h 70"/>
                  <a:gd name="T46" fmla="*/ 22 w 61"/>
                  <a:gd name="T47" fmla="*/ 5 h 70"/>
                  <a:gd name="T48" fmla="*/ 14 w 61"/>
                  <a:gd name="T49" fmla="*/ 10 h 70"/>
                  <a:gd name="T50" fmla="*/ 16 w 61"/>
                  <a:gd name="T51" fmla="*/ 19 h 70"/>
                  <a:gd name="T52" fmla="*/ 33 w 61"/>
                  <a:gd name="T53" fmla="*/ 2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1" h="70">
                    <a:moveTo>
                      <a:pt x="36" y="26"/>
                    </a:moveTo>
                    <a:cubicBezTo>
                      <a:pt x="40" y="27"/>
                      <a:pt x="43" y="28"/>
                      <a:pt x="46" y="29"/>
                    </a:cubicBezTo>
                    <a:cubicBezTo>
                      <a:pt x="54" y="31"/>
                      <a:pt x="59" y="37"/>
                      <a:pt x="60" y="45"/>
                    </a:cubicBezTo>
                    <a:cubicBezTo>
                      <a:pt x="61" y="51"/>
                      <a:pt x="59" y="55"/>
                      <a:pt x="55" y="59"/>
                    </a:cubicBezTo>
                    <a:cubicBezTo>
                      <a:pt x="50" y="65"/>
                      <a:pt x="42" y="69"/>
                      <a:pt x="34" y="69"/>
                    </a:cubicBezTo>
                    <a:cubicBezTo>
                      <a:pt x="28" y="70"/>
                      <a:pt x="24" y="67"/>
                      <a:pt x="21" y="62"/>
                    </a:cubicBezTo>
                    <a:cubicBezTo>
                      <a:pt x="17" y="57"/>
                      <a:pt x="17" y="51"/>
                      <a:pt x="21" y="46"/>
                    </a:cubicBezTo>
                    <a:cubicBezTo>
                      <a:pt x="22" y="44"/>
                      <a:pt x="24" y="42"/>
                      <a:pt x="26" y="39"/>
                    </a:cubicBezTo>
                    <a:cubicBezTo>
                      <a:pt x="23" y="39"/>
                      <a:pt x="20" y="38"/>
                      <a:pt x="17" y="37"/>
                    </a:cubicBezTo>
                    <a:cubicBezTo>
                      <a:pt x="3" y="32"/>
                      <a:pt x="0" y="17"/>
                      <a:pt x="11" y="8"/>
                    </a:cubicBezTo>
                    <a:cubicBezTo>
                      <a:pt x="16" y="4"/>
                      <a:pt x="22" y="1"/>
                      <a:pt x="28" y="0"/>
                    </a:cubicBezTo>
                    <a:cubicBezTo>
                      <a:pt x="34" y="0"/>
                      <a:pt x="39" y="2"/>
                      <a:pt x="42" y="7"/>
                    </a:cubicBezTo>
                    <a:cubicBezTo>
                      <a:pt x="45" y="12"/>
                      <a:pt x="43" y="17"/>
                      <a:pt x="40" y="21"/>
                    </a:cubicBezTo>
                    <a:cubicBezTo>
                      <a:pt x="39" y="23"/>
                      <a:pt x="38" y="24"/>
                      <a:pt x="36" y="26"/>
                    </a:cubicBezTo>
                    <a:close/>
                    <a:moveTo>
                      <a:pt x="29" y="40"/>
                    </a:moveTo>
                    <a:cubicBezTo>
                      <a:pt x="29" y="43"/>
                      <a:pt x="28" y="46"/>
                      <a:pt x="28" y="48"/>
                    </a:cubicBezTo>
                    <a:cubicBezTo>
                      <a:pt x="29" y="54"/>
                      <a:pt x="32" y="59"/>
                      <a:pt x="37" y="63"/>
                    </a:cubicBezTo>
                    <a:cubicBezTo>
                      <a:pt x="40" y="65"/>
                      <a:pt x="43" y="66"/>
                      <a:pt x="46" y="64"/>
                    </a:cubicBezTo>
                    <a:cubicBezTo>
                      <a:pt x="50" y="62"/>
                      <a:pt x="51" y="58"/>
                      <a:pt x="50" y="55"/>
                    </a:cubicBezTo>
                    <a:cubicBezTo>
                      <a:pt x="49" y="49"/>
                      <a:pt x="46" y="45"/>
                      <a:pt x="41" y="43"/>
                    </a:cubicBezTo>
                    <a:cubicBezTo>
                      <a:pt x="37" y="41"/>
                      <a:pt x="34" y="41"/>
                      <a:pt x="29" y="40"/>
                    </a:cubicBezTo>
                    <a:close/>
                    <a:moveTo>
                      <a:pt x="33" y="26"/>
                    </a:moveTo>
                    <a:cubicBezTo>
                      <a:pt x="35" y="18"/>
                      <a:pt x="33" y="12"/>
                      <a:pt x="28" y="7"/>
                    </a:cubicBezTo>
                    <a:cubicBezTo>
                      <a:pt x="26" y="5"/>
                      <a:pt x="24" y="5"/>
                      <a:pt x="22" y="5"/>
                    </a:cubicBezTo>
                    <a:cubicBezTo>
                      <a:pt x="18" y="5"/>
                      <a:pt x="16" y="7"/>
                      <a:pt x="14" y="10"/>
                    </a:cubicBezTo>
                    <a:cubicBezTo>
                      <a:pt x="13" y="13"/>
                      <a:pt x="14" y="16"/>
                      <a:pt x="16" y="19"/>
                    </a:cubicBezTo>
                    <a:cubicBezTo>
                      <a:pt x="21" y="24"/>
                      <a:pt x="26" y="25"/>
                      <a:pt x="33" y="26"/>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5" name="Freeform 51">
                <a:extLst>
                  <a:ext uri="{FF2B5EF4-FFF2-40B4-BE49-F238E27FC236}">
                    <a16:creationId xmlns:a16="http://schemas.microsoft.com/office/drawing/2014/main" id="{5C773B7E-DC0A-4C6F-81E7-947211B53E3A}"/>
                  </a:ext>
                </a:extLst>
              </p:cNvPr>
              <p:cNvSpPr>
                <a:spLocks/>
              </p:cNvSpPr>
              <p:nvPr/>
            </p:nvSpPr>
            <p:spPr bwMode="auto">
              <a:xfrm>
                <a:off x="3442833" y="20803004"/>
                <a:ext cx="574138" cy="558409"/>
              </a:xfrm>
              <a:custGeom>
                <a:avLst/>
                <a:gdLst>
                  <a:gd name="T0" fmla="*/ 44 w 82"/>
                  <a:gd name="T1" fmla="*/ 0 h 80"/>
                  <a:gd name="T2" fmla="*/ 57 w 82"/>
                  <a:gd name="T3" fmla="*/ 19 h 80"/>
                  <a:gd name="T4" fmla="*/ 53 w 82"/>
                  <a:gd name="T5" fmla="*/ 18 h 80"/>
                  <a:gd name="T6" fmla="*/ 38 w 82"/>
                  <a:gd name="T7" fmla="*/ 14 h 80"/>
                  <a:gd name="T8" fmla="*/ 21 w 82"/>
                  <a:gd name="T9" fmla="*/ 35 h 80"/>
                  <a:gd name="T10" fmla="*/ 44 w 82"/>
                  <a:gd name="T11" fmla="*/ 68 h 80"/>
                  <a:gd name="T12" fmla="*/ 67 w 82"/>
                  <a:gd name="T13" fmla="*/ 66 h 80"/>
                  <a:gd name="T14" fmla="*/ 68 w 82"/>
                  <a:gd name="T15" fmla="*/ 56 h 80"/>
                  <a:gd name="T16" fmla="*/ 62 w 82"/>
                  <a:gd name="T17" fmla="*/ 48 h 80"/>
                  <a:gd name="T18" fmla="*/ 53 w 82"/>
                  <a:gd name="T19" fmla="*/ 46 h 80"/>
                  <a:gd name="T20" fmla="*/ 50 w 82"/>
                  <a:gd name="T21" fmla="*/ 47 h 80"/>
                  <a:gd name="T22" fmla="*/ 58 w 82"/>
                  <a:gd name="T23" fmla="*/ 40 h 80"/>
                  <a:gd name="T24" fmla="*/ 67 w 82"/>
                  <a:gd name="T25" fmla="*/ 33 h 80"/>
                  <a:gd name="T26" fmla="*/ 75 w 82"/>
                  <a:gd name="T27" fmla="*/ 27 h 80"/>
                  <a:gd name="T28" fmla="*/ 76 w 82"/>
                  <a:gd name="T29" fmla="*/ 28 h 80"/>
                  <a:gd name="T30" fmla="*/ 75 w 82"/>
                  <a:gd name="T31" fmla="*/ 29 h 80"/>
                  <a:gd name="T32" fmla="*/ 75 w 82"/>
                  <a:gd name="T33" fmla="*/ 40 h 80"/>
                  <a:gd name="T34" fmla="*/ 82 w 82"/>
                  <a:gd name="T35" fmla="*/ 50 h 80"/>
                  <a:gd name="T36" fmla="*/ 82 w 82"/>
                  <a:gd name="T37" fmla="*/ 52 h 80"/>
                  <a:gd name="T38" fmla="*/ 49 w 82"/>
                  <a:gd name="T39" fmla="*/ 78 h 80"/>
                  <a:gd name="T40" fmla="*/ 31 w 82"/>
                  <a:gd name="T41" fmla="*/ 76 h 80"/>
                  <a:gd name="T42" fmla="*/ 24 w 82"/>
                  <a:gd name="T43" fmla="*/ 15 h 80"/>
                  <a:gd name="T44" fmla="*/ 36 w 82"/>
                  <a:gd name="T45" fmla="*/ 10 h 80"/>
                  <a:gd name="T46" fmla="*/ 39 w 82"/>
                  <a:gd name="T47" fmla="*/ 9 h 80"/>
                  <a:gd name="T48" fmla="*/ 44 w 82"/>
                  <a:gd name="T49" fmla="*/ 2 h 80"/>
                  <a:gd name="T50" fmla="*/ 44 w 82"/>
                  <a:gd name="T51" fmla="*/ 1 h 80"/>
                  <a:gd name="T52" fmla="*/ 44 w 82"/>
                  <a:gd name="T5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80">
                    <a:moveTo>
                      <a:pt x="44" y="0"/>
                    </a:moveTo>
                    <a:cubicBezTo>
                      <a:pt x="47" y="2"/>
                      <a:pt x="56" y="14"/>
                      <a:pt x="57" y="19"/>
                    </a:cubicBezTo>
                    <a:cubicBezTo>
                      <a:pt x="56" y="20"/>
                      <a:pt x="55" y="18"/>
                      <a:pt x="53" y="18"/>
                    </a:cubicBezTo>
                    <a:cubicBezTo>
                      <a:pt x="48" y="15"/>
                      <a:pt x="43" y="14"/>
                      <a:pt x="38" y="14"/>
                    </a:cubicBezTo>
                    <a:cubicBezTo>
                      <a:pt x="26" y="14"/>
                      <a:pt x="18" y="23"/>
                      <a:pt x="21" y="35"/>
                    </a:cubicBezTo>
                    <a:cubicBezTo>
                      <a:pt x="25" y="48"/>
                      <a:pt x="33" y="60"/>
                      <a:pt x="44" y="68"/>
                    </a:cubicBezTo>
                    <a:cubicBezTo>
                      <a:pt x="52" y="74"/>
                      <a:pt x="60" y="73"/>
                      <a:pt x="67" y="66"/>
                    </a:cubicBezTo>
                    <a:cubicBezTo>
                      <a:pt x="70" y="63"/>
                      <a:pt x="71" y="60"/>
                      <a:pt x="68" y="56"/>
                    </a:cubicBezTo>
                    <a:cubicBezTo>
                      <a:pt x="66" y="54"/>
                      <a:pt x="64" y="51"/>
                      <a:pt x="62" y="48"/>
                    </a:cubicBezTo>
                    <a:cubicBezTo>
                      <a:pt x="59" y="44"/>
                      <a:pt x="58" y="44"/>
                      <a:pt x="53" y="46"/>
                    </a:cubicBezTo>
                    <a:cubicBezTo>
                      <a:pt x="52" y="47"/>
                      <a:pt x="51" y="47"/>
                      <a:pt x="50" y="47"/>
                    </a:cubicBezTo>
                    <a:cubicBezTo>
                      <a:pt x="52" y="44"/>
                      <a:pt x="55" y="42"/>
                      <a:pt x="58" y="40"/>
                    </a:cubicBezTo>
                    <a:cubicBezTo>
                      <a:pt x="61" y="38"/>
                      <a:pt x="64" y="35"/>
                      <a:pt x="67" y="33"/>
                    </a:cubicBezTo>
                    <a:cubicBezTo>
                      <a:pt x="70" y="31"/>
                      <a:pt x="72" y="29"/>
                      <a:pt x="75" y="27"/>
                    </a:cubicBezTo>
                    <a:cubicBezTo>
                      <a:pt x="76" y="27"/>
                      <a:pt x="76" y="27"/>
                      <a:pt x="76" y="28"/>
                    </a:cubicBezTo>
                    <a:cubicBezTo>
                      <a:pt x="76" y="28"/>
                      <a:pt x="75" y="29"/>
                      <a:pt x="75" y="29"/>
                    </a:cubicBezTo>
                    <a:cubicBezTo>
                      <a:pt x="72" y="34"/>
                      <a:pt x="71" y="36"/>
                      <a:pt x="75" y="40"/>
                    </a:cubicBezTo>
                    <a:cubicBezTo>
                      <a:pt x="77" y="44"/>
                      <a:pt x="80" y="47"/>
                      <a:pt x="82" y="50"/>
                    </a:cubicBezTo>
                    <a:cubicBezTo>
                      <a:pt x="82" y="51"/>
                      <a:pt x="82" y="51"/>
                      <a:pt x="82" y="52"/>
                    </a:cubicBezTo>
                    <a:cubicBezTo>
                      <a:pt x="74" y="64"/>
                      <a:pt x="64" y="74"/>
                      <a:pt x="49" y="78"/>
                    </a:cubicBezTo>
                    <a:cubicBezTo>
                      <a:pt x="43" y="80"/>
                      <a:pt x="37" y="79"/>
                      <a:pt x="31" y="76"/>
                    </a:cubicBezTo>
                    <a:cubicBezTo>
                      <a:pt x="11" y="66"/>
                      <a:pt x="0" y="35"/>
                      <a:pt x="24" y="15"/>
                    </a:cubicBezTo>
                    <a:cubicBezTo>
                      <a:pt x="27" y="13"/>
                      <a:pt x="32" y="12"/>
                      <a:pt x="36" y="10"/>
                    </a:cubicBezTo>
                    <a:cubicBezTo>
                      <a:pt x="37" y="9"/>
                      <a:pt x="38" y="9"/>
                      <a:pt x="39" y="9"/>
                    </a:cubicBezTo>
                    <a:cubicBezTo>
                      <a:pt x="44" y="7"/>
                      <a:pt x="44" y="7"/>
                      <a:pt x="44" y="2"/>
                    </a:cubicBezTo>
                    <a:cubicBezTo>
                      <a:pt x="44" y="2"/>
                      <a:pt x="44" y="2"/>
                      <a:pt x="44" y="1"/>
                    </a:cubicBezTo>
                    <a:cubicBezTo>
                      <a:pt x="44" y="1"/>
                      <a:pt x="44" y="1"/>
                      <a:pt x="44" y="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6" name="Freeform 52">
                <a:extLst>
                  <a:ext uri="{FF2B5EF4-FFF2-40B4-BE49-F238E27FC236}">
                    <a16:creationId xmlns:a16="http://schemas.microsoft.com/office/drawing/2014/main" id="{B85BE9AC-6F60-4FB5-8137-FF34C3DC57D8}"/>
                  </a:ext>
                </a:extLst>
              </p:cNvPr>
              <p:cNvSpPr>
                <a:spLocks/>
              </p:cNvSpPr>
              <p:nvPr/>
            </p:nvSpPr>
            <p:spPr bwMode="auto">
              <a:xfrm>
                <a:off x="5141653" y="20291785"/>
                <a:ext cx="456165" cy="495489"/>
              </a:xfrm>
              <a:custGeom>
                <a:avLst/>
                <a:gdLst>
                  <a:gd name="T0" fmla="*/ 58 w 65"/>
                  <a:gd name="T1" fmla="*/ 69 h 70"/>
                  <a:gd name="T2" fmla="*/ 53 w 65"/>
                  <a:gd name="T3" fmla="*/ 66 h 70"/>
                  <a:gd name="T4" fmla="*/ 25 w 65"/>
                  <a:gd name="T5" fmla="*/ 31 h 70"/>
                  <a:gd name="T6" fmla="*/ 13 w 65"/>
                  <a:gd name="T7" fmla="*/ 17 h 70"/>
                  <a:gd name="T8" fmla="*/ 12 w 65"/>
                  <a:gd name="T9" fmla="*/ 21 h 70"/>
                  <a:gd name="T10" fmla="*/ 12 w 65"/>
                  <a:gd name="T11" fmla="*/ 56 h 70"/>
                  <a:gd name="T12" fmla="*/ 20 w 65"/>
                  <a:gd name="T13" fmla="*/ 66 h 70"/>
                  <a:gd name="T14" fmla="*/ 21 w 65"/>
                  <a:gd name="T15" fmla="*/ 68 h 70"/>
                  <a:gd name="T16" fmla="*/ 0 w 65"/>
                  <a:gd name="T17" fmla="*/ 68 h 70"/>
                  <a:gd name="T18" fmla="*/ 3 w 65"/>
                  <a:gd name="T19" fmla="*/ 66 h 70"/>
                  <a:gd name="T20" fmla="*/ 9 w 65"/>
                  <a:gd name="T21" fmla="*/ 58 h 70"/>
                  <a:gd name="T22" fmla="*/ 9 w 65"/>
                  <a:gd name="T23" fmla="*/ 14 h 70"/>
                  <a:gd name="T24" fmla="*/ 6 w 65"/>
                  <a:gd name="T25" fmla="*/ 8 h 70"/>
                  <a:gd name="T26" fmla="*/ 0 w 65"/>
                  <a:gd name="T27" fmla="*/ 2 h 70"/>
                  <a:gd name="T28" fmla="*/ 10 w 65"/>
                  <a:gd name="T29" fmla="*/ 1 h 70"/>
                  <a:gd name="T30" fmla="*/ 27 w 65"/>
                  <a:gd name="T31" fmla="*/ 9 h 70"/>
                  <a:gd name="T32" fmla="*/ 50 w 65"/>
                  <a:gd name="T33" fmla="*/ 39 h 70"/>
                  <a:gd name="T34" fmla="*/ 54 w 65"/>
                  <a:gd name="T35" fmla="*/ 42 h 70"/>
                  <a:gd name="T36" fmla="*/ 54 w 65"/>
                  <a:gd name="T37" fmla="*/ 38 h 70"/>
                  <a:gd name="T38" fmla="*/ 54 w 65"/>
                  <a:gd name="T39" fmla="*/ 15 h 70"/>
                  <a:gd name="T40" fmla="*/ 46 w 65"/>
                  <a:gd name="T41" fmla="*/ 3 h 70"/>
                  <a:gd name="T42" fmla="*/ 45 w 65"/>
                  <a:gd name="T43" fmla="*/ 3 h 70"/>
                  <a:gd name="T44" fmla="*/ 65 w 65"/>
                  <a:gd name="T45" fmla="*/ 2 h 70"/>
                  <a:gd name="T46" fmla="*/ 63 w 65"/>
                  <a:gd name="T47" fmla="*/ 4 h 70"/>
                  <a:gd name="T48" fmla="*/ 58 w 65"/>
                  <a:gd name="T49" fmla="*/ 12 h 70"/>
                  <a:gd name="T50" fmla="*/ 58 w 65"/>
                  <a:gd name="T51" fmla="*/ 26 h 70"/>
                  <a:gd name="T52" fmla="*/ 58 w 65"/>
                  <a:gd name="T53" fmla="*/ 64 h 70"/>
                  <a:gd name="T54" fmla="*/ 58 w 65"/>
                  <a:gd name="T55"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 h="70">
                    <a:moveTo>
                      <a:pt x="58" y="69"/>
                    </a:moveTo>
                    <a:cubicBezTo>
                      <a:pt x="54" y="70"/>
                      <a:pt x="54" y="68"/>
                      <a:pt x="53" y="66"/>
                    </a:cubicBezTo>
                    <a:cubicBezTo>
                      <a:pt x="43" y="55"/>
                      <a:pt x="34" y="43"/>
                      <a:pt x="25" y="31"/>
                    </a:cubicBezTo>
                    <a:cubicBezTo>
                      <a:pt x="21" y="27"/>
                      <a:pt x="17" y="22"/>
                      <a:pt x="13" y="17"/>
                    </a:cubicBezTo>
                    <a:cubicBezTo>
                      <a:pt x="13" y="19"/>
                      <a:pt x="12" y="20"/>
                      <a:pt x="12" y="21"/>
                    </a:cubicBezTo>
                    <a:cubicBezTo>
                      <a:pt x="12" y="33"/>
                      <a:pt x="12" y="44"/>
                      <a:pt x="12" y="56"/>
                    </a:cubicBezTo>
                    <a:cubicBezTo>
                      <a:pt x="12" y="63"/>
                      <a:pt x="13" y="64"/>
                      <a:pt x="20" y="66"/>
                    </a:cubicBezTo>
                    <a:cubicBezTo>
                      <a:pt x="20" y="67"/>
                      <a:pt x="21" y="67"/>
                      <a:pt x="21" y="68"/>
                    </a:cubicBezTo>
                    <a:cubicBezTo>
                      <a:pt x="18" y="69"/>
                      <a:pt x="5" y="69"/>
                      <a:pt x="0" y="68"/>
                    </a:cubicBezTo>
                    <a:cubicBezTo>
                      <a:pt x="1" y="67"/>
                      <a:pt x="2" y="66"/>
                      <a:pt x="3" y="66"/>
                    </a:cubicBezTo>
                    <a:cubicBezTo>
                      <a:pt x="7" y="65"/>
                      <a:pt x="9" y="63"/>
                      <a:pt x="9" y="58"/>
                    </a:cubicBezTo>
                    <a:cubicBezTo>
                      <a:pt x="9" y="44"/>
                      <a:pt x="9" y="29"/>
                      <a:pt x="9" y="14"/>
                    </a:cubicBezTo>
                    <a:cubicBezTo>
                      <a:pt x="9" y="11"/>
                      <a:pt x="7" y="9"/>
                      <a:pt x="6" y="8"/>
                    </a:cubicBezTo>
                    <a:cubicBezTo>
                      <a:pt x="4" y="6"/>
                      <a:pt x="2" y="4"/>
                      <a:pt x="0" y="2"/>
                    </a:cubicBezTo>
                    <a:cubicBezTo>
                      <a:pt x="4" y="1"/>
                      <a:pt x="7" y="2"/>
                      <a:pt x="10" y="1"/>
                    </a:cubicBezTo>
                    <a:cubicBezTo>
                      <a:pt x="18" y="0"/>
                      <a:pt x="22" y="3"/>
                      <a:pt x="27" y="9"/>
                    </a:cubicBezTo>
                    <a:cubicBezTo>
                      <a:pt x="34" y="19"/>
                      <a:pt x="42" y="29"/>
                      <a:pt x="50" y="39"/>
                    </a:cubicBezTo>
                    <a:cubicBezTo>
                      <a:pt x="51" y="40"/>
                      <a:pt x="52" y="41"/>
                      <a:pt x="54" y="42"/>
                    </a:cubicBezTo>
                    <a:cubicBezTo>
                      <a:pt x="54" y="41"/>
                      <a:pt x="54" y="39"/>
                      <a:pt x="54" y="38"/>
                    </a:cubicBezTo>
                    <a:cubicBezTo>
                      <a:pt x="54" y="30"/>
                      <a:pt x="54" y="23"/>
                      <a:pt x="54" y="15"/>
                    </a:cubicBezTo>
                    <a:cubicBezTo>
                      <a:pt x="54" y="9"/>
                      <a:pt x="53" y="4"/>
                      <a:pt x="46" y="3"/>
                    </a:cubicBezTo>
                    <a:cubicBezTo>
                      <a:pt x="46" y="3"/>
                      <a:pt x="45" y="3"/>
                      <a:pt x="45" y="3"/>
                    </a:cubicBezTo>
                    <a:cubicBezTo>
                      <a:pt x="48" y="1"/>
                      <a:pt x="61" y="1"/>
                      <a:pt x="65" y="2"/>
                    </a:cubicBezTo>
                    <a:cubicBezTo>
                      <a:pt x="64" y="3"/>
                      <a:pt x="64" y="3"/>
                      <a:pt x="63" y="4"/>
                    </a:cubicBezTo>
                    <a:cubicBezTo>
                      <a:pt x="59" y="5"/>
                      <a:pt x="57" y="8"/>
                      <a:pt x="58" y="12"/>
                    </a:cubicBezTo>
                    <a:cubicBezTo>
                      <a:pt x="58" y="17"/>
                      <a:pt x="58" y="22"/>
                      <a:pt x="58" y="26"/>
                    </a:cubicBezTo>
                    <a:cubicBezTo>
                      <a:pt x="58" y="39"/>
                      <a:pt x="58" y="51"/>
                      <a:pt x="58" y="64"/>
                    </a:cubicBezTo>
                    <a:cubicBezTo>
                      <a:pt x="58" y="66"/>
                      <a:pt x="58" y="67"/>
                      <a:pt x="58" y="69"/>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7" name="Freeform 53">
                <a:extLst>
                  <a:ext uri="{FF2B5EF4-FFF2-40B4-BE49-F238E27FC236}">
                    <a16:creationId xmlns:a16="http://schemas.microsoft.com/office/drawing/2014/main" id="{8F1A2BEF-DE60-43BE-9443-E64E95C8AB6F}"/>
                  </a:ext>
                </a:extLst>
              </p:cNvPr>
              <p:cNvSpPr>
                <a:spLocks noEditPoints="1"/>
              </p:cNvSpPr>
              <p:nvPr/>
            </p:nvSpPr>
            <p:spPr bwMode="auto">
              <a:xfrm>
                <a:off x="5700062" y="26009575"/>
                <a:ext cx="353921" cy="503354"/>
              </a:xfrm>
              <a:custGeom>
                <a:avLst/>
                <a:gdLst>
                  <a:gd name="T0" fmla="*/ 9 w 50"/>
                  <a:gd name="T1" fmla="*/ 71 h 71"/>
                  <a:gd name="T2" fmla="*/ 31 w 50"/>
                  <a:gd name="T3" fmla="*/ 41 h 71"/>
                  <a:gd name="T4" fmla="*/ 23 w 50"/>
                  <a:gd name="T5" fmla="*/ 44 h 71"/>
                  <a:gd name="T6" fmla="*/ 3 w 50"/>
                  <a:gd name="T7" fmla="*/ 33 h 71"/>
                  <a:gd name="T8" fmla="*/ 3 w 50"/>
                  <a:gd name="T9" fmla="*/ 13 h 71"/>
                  <a:gd name="T10" fmla="*/ 21 w 50"/>
                  <a:gd name="T11" fmla="*/ 1 h 71"/>
                  <a:gd name="T12" fmla="*/ 41 w 50"/>
                  <a:gd name="T13" fmla="*/ 11 h 71"/>
                  <a:gd name="T14" fmla="*/ 34 w 50"/>
                  <a:gd name="T15" fmla="*/ 59 h 71"/>
                  <a:gd name="T16" fmla="*/ 9 w 50"/>
                  <a:gd name="T17" fmla="*/ 71 h 71"/>
                  <a:gd name="T18" fmla="*/ 31 w 50"/>
                  <a:gd name="T19" fmla="*/ 32 h 71"/>
                  <a:gd name="T20" fmla="*/ 32 w 50"/>
                  <a:gd name="T21" fmla="*/ 32 h 71"/>
                  <a:gd name="T22" fmla="*/ 28 w 50"/>
                  <a:gd name="T23" fmla="*/ 12 h 71"/>
                  <a:gd name="T24" fmla="*/ 25 w 50"/>
                  <a:gd name="T25" fmla="*/ 6 h 71"/>
                  <a:gd name="T26" fmla="*/ 19 w 50"/>
                  <a:gd name="T27" fmla="*/ 3 h 71"/>
                  <a:gd name="T28" fmla="*/ 15 w 50"/>
                  <a:gd name="T29" fmla="*/ 8 h 71"/>
                  <a:gd name="T30" fmla="*/ 14 w 50"/>
                  <a:gd name="T31" fmla="*/ 10 h 71"/>
                  <a:gd name="T32" fmla="*/ 18 w 50"/>
                  <a:gd name="T33" fmla="*/ 32 h 71"/>
                  <a:gd name="T34" fmla="*/ 21 w 50"/>
                  <a:gd name="T35" fmla="*/ 37 h 71"/>
                  <a:gd name="T36" fmla="*/ 29 w 50"/>
                  <a:gd name="T37" fmla="*/ 39 h 71"/>
                  <a:gd name="T38" fmla="*/ 31 w 50"/>
                  <a:gd name="T39" fmla="*/ 33 h 71"/>
                  <a:gd name="T40" fmla="*/ 31 w 50"/>
                  <a:gd name="T41" fmla="*/ 3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71">
                    <a:moveTo>
                      <a:pt x="9" y="71"/>
                    </a:moveTo>
                    <a:cubicBezTo>
                      <a:pt x="22" y="66"/>
                      <a:pt x="29" y="55"/>
                      <a:pt x="31" y="41"/>
                    </a:cubicBezTo>
                    <a:cubicBezTo>
                      <a:pt x="28" y="42"/>
                      <a:pt x="26" y="43"/>
                      <a:pt x="23" y="44"/>
                    </a:cubicBezTo>
                    <a:cubicBezTo>
                      <a:pt x="14" y="46"/>
                      <a:pt x="7" y="42"/>
                      <a:pt x="3" y="33"/>
                    </a:cubicBezTo>
                    <a:cubicBezTo>
                      <a:pt x="0" y="26"/>
                      <a:pt x="1" y="19"/>
                      <a:pt x="3" y="13"/>
                    </a:cubicBezTo>
                    <a:cubicBezTo>
                      <a:pt x="7" y="5"/>
                      <a:pt x="13" y="1"/>
                      <a:pt x="21" y="1"/>
                    </a:cubicBezTo>
                    <a:cubicBezTo>
                      <a:pt x="29" y="0"/>
                      <a:pt x="36" y="3"/>
                      <a:pt x="41" y="11"/>
                    </a:cubicBezTo>
                    <a:cubicBezTo>
                      <a:pt x="50" y="26"/>
                      <a:pt x="47" y="47"/>
                      <a:pt x="34" y="59"/>
                    </a:cubicBezTo>
                    <a:cubicBezTo>
                      <a:pt x="28" y="65"/>
                      <a:pt x="17" y="70"/>
                      <a:pt x="9" y="71"/>
                    </a:cubicBezTo>
                    <a:close/>
                    <a:moveTo>
                      <a:pt x="31" y="32"/>
                    </a:moveTo>
                    <a:cubicBezTo>
                      <a:pt x="31" y="32"/>
                      <a:pt x="31" y="32"/>
                      <a:pt x="32" y="32"/>
                    </a:cubicBezTo>
                    <a:cubicBezTo>
                      <a:pt x="30" y="25"/>
                      <a:pt x="29" y="19"/>
                      <a:pt x="28" y="12"/>
                    </a:cubicBezTo>
                    <a:cubicBezTo>
                      <a:pt x="27" y="10"/>
                      <a:pt x="26" y="8"/>
                      <a:pt x="25" y="6"/>
                    </a:cubicBezTo>
                    <a:cubicBezTo>
                      <a:pt x="24" y="4"/>
                      <a:pt x="22" y="3"/>
                      <a:pt x="19" y="3"/>
                    </a:cubicBezTo>
                    <a:cubicBezTo>
                      <a:pt x="17" y="4"/>
                      <a:pt x="15" y="5"/>
                      <a:pt x="15" y="8"/>
                    </a:cubicBezTo>
                    <a:cubicBezTo>
                      <a:pt x="15" y="9"/>
                      <a:pt x="14" y="10"/>
                      <a:pt x="14" y="10"/>
                    </a:cubicBezTo>
                    <a:cubicBezTo>
                      <a:pt x="15" y="18"/>
                      <a:pt x="16" y="25"/>
                      <a:pt x="18" y="32"/>
                    </a:cubicBezTo>
                    <a:cubicBezTo>
                      <a:pt x="19" y="34"/>
                      <a:pt x="20" y="35"/>
                      <a:pt x="21" y="37"/>
                    </a:cubicBezTo>
                    <a:cubicBezTo>
                      <a:pt x="23" y="39"/>
                      <a:pt x="25" y="39"/>
                      <a:pt x="29" y="39"/>
                    </a:cubicBezTo>
                    <a:cubicBezTo>
                      <a:pt x="32" y="38"/>
                      <a:pt x="31" y="35"/>
                      <a:pt x="31" y="33"/>
                    </a:cubicBezTo>
                    <a:cubicBezTo>
                      <a:pt x="31" y="33"/>
                      <a:pt x="31" y="32"/>
                      <a:pt x="31" y="3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8" name="Freeform 54">
                <a:extLst>
                  <a:ext uri="{FF2B5EF4-FFF2-40B4-BE49-F238E27FC236}">
                    <a16:creationId xmlns:a16="http://schemas.microsoft.com/office/drawing/2014/main" id="{854BFC4C-273E-4CD3-AA7A-F6841F6A1E71}"/>
                  </a:ext>
                </a:extLst>
              </p:cNvPr>
              <p:cNvSpPr>
                <a:spLocks/>
              </p:cNvSpPr>
              <p:nvPr/>
            </p:nvSpPr>
            <p:spPr bwMode="auto">
              <a:xfrm>
                <a:off x="4323703" y="20386164"/>
                <a:ext cx="471894" cy="534814"/>
              </a:xfrm>
              <a:custGeom>
                <a:avLst/>
                <a:gdLst>
                  <a:gd name="T0" fmla="*/ 42 w 68"/>
                  <a:gd name="T1" fmla="*/ 7 h 77"/>
                  <a:gd name="T2" fmla="*/ 62 w 68"/>
                  <a:gd name="T3" fmla="*/ 0 h 77"/>
                  <a:gd name="T4" fmla="*/ 60 w 68"/>
                  <a:gd name="T5" fmla="*/ 3 h 77"/>
                  <a:gd name="T6" fmla="*/ 57 w 68"/>
                  <a:gd name="T7" fmla="*/ 12 h 77"/>
                  <a:gd name="T8" fmla="*/ 65 w 68"/>
                  <a:gd name="T9" fmla="*/ 40 h 77"/>
                  <a:gd name="T10" fmla="*/ 67 w 68"/>
                  <a:gd name="T11" fmla="*/ 55 h 77"/>
                  <a:gd name="T12" fmla="*/ 62 w 68"/>
                  <a:gd name="T13" fmla="*/ 68 h 77"/>
                  <a:gd name="T14" fmla="*/ 34 w 68"/>
                  <a:gd name="T15" fmla="*/ 76 h 77"/>
                  <a:gd name="T16" fmla="*/ 21 w 68"/>
                  <a:gd name="T17" fmla="*/ 66 h 77"/>
                  <a:gd name="T18" fmla="*/ 19 w 68"/>
                  <a:gd name="T19" fmla="*/ 60 h 77"/>
                  <a:gd name="T20" fmla="*/ 10 w 68"/>
                  <a:gd name="T21" fmla="*/ 27 h 77"/>
                  <a:gd name="T22" fmla="*/ 9 w 68"/>
                  <a:gd name="T23" fmla="*/ 25 h 77"/>
                  <a:gd name="T24" fmla="*/ 2 w 68"/>
                  <a:gd name="T25" fmla="*/ 20 h 77"/>
                  <a:gd name="T26" fmla="*/ 0 w 68"/>
                  <a:gd name="T27" fmla="*/ 19 h 77"/>
                  <a:gd name="T28" fmla="*/ 27 w 68"/>
                  <a:gd name="T29" fmla="*/ 10 h 77"/>
                  <a:gd name="T30" fmla="*/ 30 w 68"/>
                  <a:gd name="T31" fmla="*/ 10 h 77"/>
                  <a:gd name="T32" fmla="*/ 30 w 68"/>
                  <a:gd name="T33" fmla="*/ 11 h 77"/>
                  <a:gd name="T34" fmla="*/ 27 w 68"/>
                  <a:gd name="T35" fmla="*/ 12 h 77"/>
                  <a:gd name="T36" fmla="*/ 24 w 68"/>
                  <a:gd name="T37" fmla="*/ 20 h 77"/>
                  <a:gd name="T38" fmla="*/ 34 w 68"/>
                  <a:gd name="T39" fmla="*/ 59 h 77"/>
                  <a:gd name="T40" fmla="*/ 35 w 68"/>
                  <a:gd name="T41" fmla="*/ 61 h 77"/>
                  <a:gd name="T42" fmla="*/ 50 w 68"/>
                  <a:gd name="T43" fmla="*/ 70 h 77"/>
                  <a:gd name="T44" fmla="*/ 64 w 68"/>
                  <a:gd name="T45" fmla="*/ 55 h 77"/>
                  <a:gd name="T46" fmla="*/ 63 w 68"/>
                  <a:gd name="T47" fmla="*/ 45 h 77"/>
                  <a:gd name="T48" fmla="*/ 54 w 68"/>
                  <a:gd name="T49" fmla="*/ 15 h 77"/>
                  <a:gd name="T50" fmla="*/ 44 w 68"/>
                  <a:gd name="T51" fmla="*/ 7 h 77"/>
                  <a:gd name="T52" fmla="*/ 42 w 68"/>
                  <a:gd name="T53" fmla="*/ 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7">
                    <a:moveTo>
                      <a:pt x="42" y="7"/>
                    </a:moveTo>
                    <a:cubicBezTo>
                      <a:pt x="45" y="4"/>
                      <a:pt x="57" y="1"/>
                      <a:pt x="62" y="0"/>
                    </a:cubicBezTo>
                    <a:cubicBezTo>
                      <a:pt x="61" y="1"/>
                      <a:pt x="61" y="2"/>
                      <a:pt x="60" y="3"/>
                    </a:cubicBezTo>
                    <a:cubicBezTo>
                      <a:pt x="57" y="5"/>
                      <a:pt x="56" y="8"/>
                      <a:pt x="57" y="12"/>
                    </a:cubicBezTo>
                    <a:cubicBezTo>
                      <a:pt x="60" y="21"/>
                      <a:pt x="63" y="31"/>
                      <a:pt x="65" y="40"/>
                    </a:cubicBezTo>
                    <a:cubicBezTo>
                      <a:pt x="66" y="45"/>
                      <a:pt x="67" y="50"/>
                      <a:pt x="67" y="55"/>
                    </a:cubicBezTo>
                    <a:cubicBezTo>
                      <a:pt x="68" y="61"/>
                      <a:pt x="66" y="65"/>
                      <a:pt x="62" y="68"/>
                    </a:cubicBezTo>
                    <a:cubicBezTo>
                      <a:pt x="54" y="74"/>
                      <a:pt x="44" y="77"/>
                      <a:pt x="34" y="76"/>
                    </a:cubicBezTo>
                    <a:cubicBezTo>
                      <a:pt x="28" y="75"/>
                      <a:pt x="24" y="72"/>
                      <a:pt x="21" y="66"/>
                    </a:cubicBezTo>
                    <a:cubicBezTo>
                      <a:pt x="20" y="64"/>
                      <a:pt x="19" y="62"/>
                      <a:pt x="19" y="60"/>
                    </a:cubicBezTo>
                    <a:cubicBezTo>
                      <a:pt x="16" y="49"/>
                      <a:pt x="13" y="38"/>
                      <a:pt x="10" y="27"/>
                    </a:cubicBezTo>
                    <a:cubicBezTo>
                      <a:pt x="10" y="27"/>
                      <a:pt x="9" y="26"/>
                      <a:pt x="9" y="25"/>
                    </a:cubicBezTo>
                    <a:cubicBezTo>
                      <a:pt x="8" y="22"/>
                      <a:pt x="6" y="20"/>
                      <a:pt x="2" y="20"/>
                    </a:cubicBezTo>
                    <a:cubicBezTo>
                      <a:pt x="1" y="20"/>
                      <a:pt x="1" y="20"/>
                      <a:pt x="0" y="19"/>
                    </a:cubicBezTo>
                    <a:cubicBezTo>
                      <a:pt x="8" y="15"/>
                      <a:pt x="18" y="13"/>
                      <a:pt x="27" y="10"/>
                    </a:cubicBezTo>
                    <a:cubicBezTo>
                      <a:pt x="28" y="10"/>
                      <a:pt x="29" y="10"/>
                      <a:pt x="30" y="10"/>
                    </a:cubicBezTo>
                    <a:cubicBezTo>
                      <a:pt x="30" y="10"/>
                      <a:pt x="30" y="10"/>
                      <a:pt x="30" y="11"/>
                    </a:cubicBezTo>
                    <a:cubicBezTo>
                      <a:pt x="29" y="11"/>
                      <a:pt x="28" y="12"/>
                      <a:pt x="27" y="12"/>
                    </a:cubicBezTo>
                    <a:cubicBezTo>
                      <a:pt x="24" y="14"/>
                      <a:pt x="23" y="16"/>
                      <a:pt x="24" y="20"/>
                    </a:cubicBezTo>
                    <a:cubicBezTo>
                      <a:pt x="27" y="33"/>
                      <a:pt x="31" y="46"/>
                      <a:pt x="34" y="59"/>
                    </a:cubicBezTo>
                    <a:cubicBezTo>
                      <a:pt x="35" y="60"/>
                      <a:pt x="35" y="60"/>
                      <a:pt x="35" y="61"/>
                    </a:cubicBezTo>
                    <a:cubicBezTo>
                      <a:pt x="38" y="68"/>
                      <a:pt x="43" y="71"/>
                      <a:pt x="50" y="70"/>
                    </a:cubicBezTo>
                    <a:cubicBezTo>
                      <a:pt x="59" y="68"/>
                      <a:pt x="64" y="63"/>
                      <a:pt x="64" y="55"/>
                    </a:cubicBezTo>
                    <a:cubicBezTo>
                      <a:pt x="64" y="51"/>
                      <a:pt x="63" y="48"/>
                      <a:pt x="63" y="45"/>
                    </a:cubicBezTo>
                    <a:cubicBezTo>
                      <a:pt x="60" y="35"/>
                      <a:pt x="57" y="25"/>
                      <a:pt x="54" y="15"/>
                    </a:cubicBezTo>
                    <a:cubicBezTo>
                      <a:pt x="52" y="8"/>
                      <a:pt x="51" y="7"/>
                      <a:pt x="44" y="7"/>
                    </a:cubicBezTo>
                    <a:cubicBezTo>
                      <a:pt x="43" y="7"/>
                      <a:pt x="43" y="7"/>
                      <a:pt x="42" y="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9" name="Freeform 55">
                <a:extLst>
                  <a:ext uri="{FF2B5EF4-FFF2-40B4-BE49-F238E27FC236}">
                    <a16:creationId xmlns:a16="http://schemas.microsoft.com/office/drawing/2014/main" id="{539B124B-7DF4-4150-9E44-C8FF73B41E51}"/>
                  </a:ext>
                </a:extLst>
              </p:cNvPr>
              <p:cNvSpPr>
                <a:spLocks/>
              </p:cNvSpPr>
              <p:nvPr/>
            </p:nvSpPr>
            <p:spPr bwMode="auto">
              <a:xfrm>
                <a:off x="7894371" y="22195094"/>
                <a:ext cx="550543" cy="440435"/>
              </a:xfrm>
              <a:custGeom>
                <a:avLst/>
                <a:gdLst>
                  <a:gd name="T0" fmla="*/ 0 w 79"/>
                  <a:gd name="T1" fmla="*/ 22 h 63"/>
                  <a:gd name="T2" fmla="*/ 20 w 79"/>
                  <a:gd name="T3" fmla="*/ 13 h 63"/>
                  <a:gd name="T4" fmla="*/ 20 w 79"/>
                  <a:gd name="T5" fmla="*/ 17 h 63"/>
                  <a:gd name="T6" fmla="*/ 12 w 79"/>
                  <a:gd name="T7" fmla="*/ 26 h 63"/>
                  <a:gd name="T8" fmla="*/ 13 w 79"/>
                  <a:gd name="T9" fmla="*/ 46 h 63"/>
                  <a:gd name="T10" fmla="*/ 24 w 79"/>
                  <a:gd name="T11" fmla="*/ 50 h 63"/>
                  <a:gd name="T12" fmla="*/ 32 w 79"/>
                  <a:gd name="T13" fmla="*/ 42 h 63"/>
                  <a:gd name="T14" fmla="*/ 32 w 79"/>
                  <a:gd name="T15" fmla="*/ 35 h 63"/>
                  <a:gd name="T16" fmla="*/ 35 w 79"/>
                  <a:gd name="T17" fmla="*/ 14 h 63"/>
                  <a:gd name="T18" fmla="*/ 51 w 79"/>
                  <a:gd name="T19" fmla="*/ 1 h 63"/>
                  <a:gd name="T20" fmla="*/ 66 w 79"/>
                  <a:gd name="T21" fmla="*/ 7 h 63"/>
                  <a:gd name="T22" fmla="*/ 73 w 79"/>
                  <a:gd name="T23" fmla="*/ 24 h 63"/>
                  <a:gd name="T24" fmla="*/ 73 w 79"/>
                  <a:gd name="T25" fmla="*/ 28 h 63"/>
                  <a:gd name="T26" fmla="*/ 76 w 79"/>
                  <a:gd name="T27" fmla="*/ 32 h 63"/>
                  <a:gd name="T28" fmla="*/ 79 w 79"/>
                  <a:gd name="T29" fmla="*/ 34 h 63"/>
                  <a:gd name="T30" fmla="*/ 59 w 79"/>
                  <a:gd name="T31" fmla="*/ 42 h 63"/>
                  <a:gd name="T32" fmla="*/ 62 w 79"/>
                  <a:gd name="T33" fmla="*/ 38 h 63"/>
                  <a:gd name="T34" fmla="*/ 69 w 79"/>
                  <a:gd name="T35" fmla="*/ 26 h 63"/>
                  <a:gd name="T36" fmla="*/ 65 w 79"/>
                  <a:gd name="T37" fmla="*/ 12 h 63"/>
                  <a:gd name="T38" fmla="*/ 50 w 79"/>
                  <a:gd name="T39" fmla="*/ 14 h 63"/>
                  <a:gd name="T40" fmla="*/ 49 w 79"/>
                  <a:gd name="T41" fmla="*/ 21 h 63"/>
                  <a:gd name="T42" fmla="*/ 48 w 79"/>
                  <a:gd name="T43" fmla="*/ 39 h 63"/>
                  <a:gd name="T44" fmla="*/ 45 w 79"/>
                  <a:gd name="T45" fmla="*/ 50 h 63"/>
                  <a:gd name="T46" fmla="*/ 15 w 79"/>
                  <a:gd name="T47" fmla="*/ 53 h 63"/>
                  <a:gd name="T48" fmla="*/ 7 w 79"/>
                  <a:gd name="T49" fmla="*/ 34 h 63"/>
                  <a:gd name="T50" fmla="*/ 0 w 79"/>
                  <a:gd name="T51" fmla="*/ 2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9" h="63">
                    <a:moveTo>
                      <a:pt x="0" y="22"/>
                    </a:moveTo>
                    <a:cubicBezTo>
                      <a:pt x="7" y="19"/>
                      <a:pt x="14" y="16"/>
                      <a:pt x="20" y="13"/>
                    </a:cubicBezTo>
                    <a:cubicBezTo>
                      <a:pt x="22" y="15"/>
                      <a:pt x="21" y="16"/>
                      <a:pt x="20" y="17"/>
                    </a:cubicBezTo>
                    <a:cubicBezTo>
                      <a:pt x="17" y="20"/>
                      <a:pt x="14" y="23"/>
                      <a:pt x="12" y="26"/>
                    </a:cubicBezTo>
                    <a:cubicBezTo>
                      <a:pt x="8" y="33"/>
                      <a:pt x="9" y="39"/>
                      <a:pt x="13" y="46"/>
                    </a:cubicBezTo>
                    <a:cubicBezTo>
                      <a:pt x="16" y="50"/>
                      <a:pt x="19" y="51"/>
                      <a:pt x="24" y="50"/>
                    </a:cubicBezTo>
                    <a:cubicBezTo>
                      <a:pt x="28" y="49"/>
                      <a:pt x="31" y="46"/>
                      <a:pt x="32" y="42"/>
                    </a:cubicBezTo>
                    <a:cubicBezTo>
                      <a:pt x="32" y="40"/>
                      <a:pt x="32" y="37"/>
                      <a:pt x="32" y="35"/>
                    </a:cubicBezTo>
                    <a:cubicBezTo>
                      <a:pt x="33" y="28"/>
                      <a:pt x="33" y="21"/>
                      <a:pt x="35" y="14"/>
                    </a:cubicBezTo>
                    <a:cubicBezTo>
                      <a:pt x="37" y="6"/>
                      <a:pt x="43" y="2"/>
                      <a:pt x="51" y="1"/>
                    </a:cubicBezTo>
                    <a:cubicBezTo>
                      <a:pt x="57" y="0"/>
                      <a:pt x="62" y="3"/>
                      <a:pt x="66" y="7"/>
                    </a:cubicBezTo>
                    <a:cubicBezTo>
                      <a:pt x="70" y="12"/>
                      <a:pt x="72" y="18"/>
                      <a:pt x="73" y="24"/>
                    </a:cubicBezTo>
                    <a:cubicBezTo>
                      <a:pt x="73" y="26"/>
                      <a:pt x="73" y="27"/>
                      <a:pt x="73" y="28"/>
                    </a:cubicBezTo>
                    <a:cubicBezTo>
                      <a:pt x="73" y="30"/>
                      <a:pt x="74" y="32"/>
                      <a:pt x="76" y="32"/>
                    </a:cubicBezTo>
                    <a:cubicBezTo>
                      <a:pt x="77" y="32"/>
                      <a:pt x="78" y="33"/>
                      <a:pt x="79" y="34"/>
                    </a:cubicBezTo>
                    <a:cubicBezTo>
                      <a:pt x="75" y="37"/>
                      <a:pt x="63" y="42"/>
                      <a:pt x="59" y="42"/>
                    </a:cubicBezTo>
                    <a:cubicBezTo>
                      <a:pt x="60" y="40"/>
                      <a:pt x="61" y="39"/>
                      <a:pt x="62" y="38"/>
                    </a:cubicBezTo>
                    <a:cubicBezTo>
                      <a:pt x="65" y="34"/>
                      <a:pt x="68" y="31"/>
                      <a:pt x="69" y="26"/>
                    </a:cubicBezTo>
                    <a:cubicBezTo>
                      <a:pt x="70" y="21"/>
                      <a:pt x="69" y="16"/>
                      <a:pt x="65" y="12"/>
                    </a:cubicBezTo>
                    <a:cubicBezTo>
                      <a:pt x="61" y="7"/>
                      <a:pt x="53" y="8"/>
                      <a:pt x="50" y="14"/>
                    </a:cubicBezTo>
                    <a:cubicBezTo>
                      <a:pt x="49" y="16"/>
                      <a:pt x="49" y="19"/>
                      <a:pt x="49" y="21"/>
                    </a:cubicBezTo>
                    <a:cubicBezTo>
                      <a:pt x="48" y="27"/>
                      <a:pt x="49" y="33"/>
                      <a:pt x="48" y="39"/>
                    </a:cubicBezTo>
                    <a:cubicBezTo>
                      <a:pt x="47" y="42"/>
                      <a:pt x="47" y="46"/>
                      <a:pt x="45" y="50"/>
                    </a:cubicBezTo>
                    <a:cubicBezTo>
                      <a:pt x="39" y="60"/>
                      <a:pt x="24" y="63"/>
                      <a:pt x="15" y="53"/>
                    </a:cubicBezTo>
                    <a:cubicBezTo>
                      <a:pt x="11" y="47"/>
                      <a:pt x="8" y="41"/>
                      <a:pt x="7" y="34"/>
                    </a:cubicBezTo>
                    <a:cubicBezTo>
                      <a:pt x="5" y="27"/>
                      <a:pt x="5" y="27"/>
                      <a:pt x="0" y="2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0" name="Freeform 56">
                <a:extLst>
                  <a:ext uri="{FF2B5EF4-FFF2-40B4-BE49-F238E27FC236}">
                    <a16:creationId xmlns:a16="http://schemas.microsoft.com/office/drawing/2014/main" id="{67B36885-76BA-4B87-9989-58BAB32207E3}"/>
                  </a:ext>
                </a:extLst>
              </p:cNvPr>
              <p:cNvSpPr>
                <a:spLocks/>
              </p:cNvSpPr>
              <p:nvPr/>
            </p:nvSpPr>
            <p:spPr bwMode="auto">
              <a:xfrm>
                <a:off x="7902235" y="24263565"/>
                <a:ext cx="542679" cy="503354"/>
              </a:xfrm>
              <a:custGeom>
                <a:avLst/>
                <a:gdLst>
                  <a:gd name="T0" fmla="*/ 64 w 77"/>
                  <a:gd name="T1" fmla="*/ 40 h 72"/>
                  <a:gd name="T2" fmla="*/ 65 w 77"/>
                  <a:gd name="T3" fmla="*/ 37 h 72"/>
                  <a:gd name="T4" fmla="*/ 59 w 77"/>
                  <a:gd name="T5" fmla="*/ 30 h 72"/>
                  <a:gd name="T6" fmla="*/ 45 w 77"/>
                  <a:gd name="T7" fmla="*/ 32 h 72"/>
                  <a:gd name="T8" fmla="*/ 37 w 77"/>
                  <a:gd name="T9" fmla="*/ 32 h 72"/>
                  <a:gd name="T10" fmla="*/ 33 w 77"/>
                  <a:gd name="T11" fmla="*/ 33 h 72"/>
                  <a:gd name="T12" fmla="*/ 39 w 77"/>
                  <a:gd name="T13" fmla="*/ 41 h 72"/>
                  <a:gd name="T14" fmla="*/ 47 w 77"/>
                  <a:gd name="T15" fmla="*/ 52 h 72"/>
                  <a:gd name="T16" fmla="*/ 50 w 77"/>
                  <a:gd name="T17" fmla="*/ 56 h 72"/>
                  <a:gd name="T18" fmla="*/ 57 w 77"/>
                  <a:gd name="T19" fmla="*/ 55 h 72"/>
                  <a:gd name="T20" fmla="*/ 60 w 77"/>
                  <a:gd name="T21" fmla="*/ 51 h 72"/>
                  <a:gd name="T22" fmla="*/ 53 w 77"/>
                  <a:gd name="T23" fmla="*/ 72 h 72"/>
                  <a:gd name="T24" fmla="*/ 52 w 77"/>
                  <a:gd name="T25" fmla="*/ 71 h 72"/>
                  <a:gd name="T26" fmla="*/ 48 w 77"/>
                  <a:gd name="T27" fmla="*/ 60 h 72"/>
                  <a:gd name="T28" fmla="*/ 31 w 77"/>
                  <a:gd name="T29" fmla="*/ 37 h 72"/>
                  <a:gd name="T30" fmla="*/ 26 w 77"/>
                  <a:gd name="T31" fmla="*/ 33 h 72"/>
                  <a:gd name="T32" fmla="*/ 13 w 77"/>
                  <a:gd name="T33" fmla="*/ 27 h 72"/>
                  <a:gd name="T34" fmla="*/ 2 w 77"/>
                  <a:gd name="T35" fmla="*/ 31 h 72"/>
                  <a:gd name="T36" fmla="*/ 1 w 77"/>
                  <a:gd name="T37" fmla="*/ 32 h 72"/>
                  <a:gd name="T38" fmla="*/ 0 w 77"/>
                  <a:gd name="T39" fmla="*/ 30 h 72"/>
                  <a:gd name="T40" fmla="*/ 12 w 77"/>
                  <a:gd name="T41" fmla="*/ 1 h 72"/>
                  <a:gd name="T42" fmla="*/ 13 w 77"/>
                  <a:gd name="T43" fmla="*/ 0 h 72"/>
                  <a:gd name="T44" fmla="*/ 13 w 77"/>
                  <a:gd name="T45" fmla="*/ 3 h 72"/>
                  <a:gd name="T46" fmla="*/ 18 w 77"/>
                  <a:gd name="T47" fmla="*/ 12 h 72"/>
                  <a:gd name="T48" fmla="*/ 30 w 77"/>
                  <a:gd name="T49" fmla="*/ 17 h 72"/>
                  <a:gd name="T50" fmla="*/ 34 w 77"/>
                  <a:gd name="T51" fmla="*/ 18 h 72"/>
                  <a:gd name="T52" fmla="*/ 67 w 77"/>
                  <a:gd name="T53" fmla="*/ 14 h 72"/>
                  <a:gd name="T54" fmla="*/ 76 w 77"/>
                  <a:gd name="T55" fmla="*/ 8 h 72"/>
                  <a:gd name="T56" fmla="*/ 77 w 77"/>
                  <a:gd name="T57" fmla="*/ 10 h 72"/>
                  <a:gd name="T58" fmla="*/ 66 w 77"/>
                  <a:gd name="T59" fmla="*/ 39 h 72"/>
                  <a:gd name="T60" fmla="*/ 64 w 77"/>
                  <a:gd name="T61" fmla="*/ 4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72">
                    <a:moveTo>
                      <a:pt x="64" y="40"/>
                    </a:moveTo>
                    <a:cubicBezTo>
                      <a:pt x="65" y="39"/>
                      <a:pt x="65" y="38"/>
                      <a:pt x="65" y="37"/>
                    </a:cubicBezTo>
                    <a:cubicBezTo>
                      <a:pt x="67" y="31"/>
                      <a:pt x="66" y="30"/>
                      <a:pt x="59" y="30"/>
                    </a:cubicBezTo>
                    <a:cubicBezTo>
                      <a:pt x="54" y="31"/>
                      <a:pt x="50" y="31"/>
                      <a:pt x="45" y="32"/>
                    </a:cubicBezTo>
                    <a:cubicBezTo>
                      <a:pt x="42" y="32"/>
                      <a:pt x="40" y="32"/>
                      <a:pt x="37" y="32"/>
                    </a:cubicBezTo>
                    <a:cubicBezTo>
                      <a:pt x="36" y="33"/>
                      <a:pt x="35" y="33"/>
                      <a:pt x="33" y="33"/>
                    </a:cubicBezTo>
                    <a:cubicBezTo>
                      <a:pt x="35" y="36"/>
                      <a:pt x="37" y="39"/>
                      <a:pt x="39" y="41"/>
                    </a:cubicBezTo>
                    <a:cubicBezTo>
                      <a:pt x="41" y="45"/>
                      <a:pt x="44" y="48"/>
                      <a:pt x="47" y="52"/>
                    </a:cubicBezTo>
                    <a:cubicBezTo>
                      <a:pt x="48" y="53"/>
                      <a:pt x="49" y="55"/>
                      <a:pt x="50" y="56"/>
                    </a:cubicBezTo>
                    <a:cubicBezTo>
                      <a:pt x="53" y="58"/>
                      <a:pt x="55" y="58"/>
                      <a:pt x="57" y="55"/>
                    </a:cubicBezTo>
                    <a:cubicBezTo>
                      <a:pt x="58" y="54"/>
                      <a:pt x="59" y="53"/>
                      <a:pt x="60" y="51"/>
                    </a:cubicBezTo>
                    <a:cubicBezTo>
                      <a:pt x="60" y="55"/>
                      <a:pt x="56" y="68"/>
                      <a:pt x="53" y="72"/>
                    </a:cubicBezTo>
                    <a:cubicBezTo>
                      <a:pt x="53" y="71"/>
                      <a:pt x="52" y="71"/>
                      <a:pt x="52" y="71"/>
                    </a:cubicBezTo>
                    <a:cubicBezTo>
                      <a:pt x="52" y="67"/>
                      <a:pt x="50" y="64"/>
                      <a:pt x="48" y="60"/>
                    </a:cubicBezTo>
                    <a:cubicBezTo>
                      <a:pt x="42" y="53"/>
                      <a:pt x="37" y="45"/>
                      <a:pt x="31" y="37"/>
                    </a:cubicBezTo>
                    <a:cubicBezTo>
                      <a:pt x="30" y="35"/>
                      <a:pt x="29" y="34"/>
                      <a:pt x="26" y="33"/>
                    </a:cubicBezTo>
                    <a:cubicBezTo>
                      <a:pt x="22" y="31"/>
                      <a:pt x="17" y="29"/>
                      <a:pt x="13" y="27"/>
                    </a:cubicBezTo>
                    <a:cubicBezTo>
                      <a:pt x="7" y="25"/>
                      <a:pt x="6" y="25"/>
                      <a:pt x="2" y="31"/>
                    </a:cubicBezTo>
                    <a:cubicBezTo>
                      <a:pt x="2" y="31"/>
                      <a:pt x="1" y="31"/>
                      <a:pt x="1" y="32"/>
                    </a:cubicBezTo>
                    <a:cubicBezTo>
                      <a:pt x="1" y="31"/>
                      <a:pt x="0" y="31"/>
                      <a:pt x="0" y="30"/>
                    </a:cubicBezTo>
                    <a:cubicBezTo>
                      <a:pt x="4" y="20"/>
                      <a:pt x="8" y="11"/>
                      <a:pt x="12" y="1"/>
                    </a:cubicBezTo>
                    <a:cubicBezTo>
                      <a:pt x="12" y="1"/>
                      <a:pt x="12" y="0"/>
                      <a:pt x="13" y="0"/>
                    </a:cubicBezTo>
                    <a:cubicBezTo>
                      <a:pt x="13" y="1"/>
                      <a:pt x="13" y="2"/>
                      <a:pt x="13" y="3"/>
                    </a:cubicBezTo>
                    <a:cubicBezTo>
                      <a:pt x="12" y="8"/>
                      <a:pt x="13" y="10"/>
                      <a:pt x="18" y="12"/>
                    </a:cubicBezTo>
                    <a:cubicBezTo>
                      <a:pt x="22" y="14"/>
                      <a:pt x="26" y="16"/>
                      <a:pt x="30" y="17"/>
                    </a:cubicBezTo>
                    <a:cubicBezTo>
                      <a:pt x="31" y="18"/>
                      <a:pt x="33" y="18"/>
                      <a:pt x="34" y="18"/>
                    </a:cubicBezTo>
                    <a:cubicBezTo>
                      <a:pt x="45" y="17"/>
                      <a:pt x="56" y="15"/>
                      <a:pt x="67" y="14"/>
                    </a:cubicBezTo>
                    <a:cubicBezTo>
                      <a:pt x="70" y="13"/>
                      <a:pt x="74" y="12"/>
                      <a:pt x="76" y="8"/>
                    </a:cubicBezTo>
                    <a:cubicBezTo>
                      <a:pt x="77" y="9"/>
                      <a:pt x="77" y="10"/>
                      <a:pt x="77" y="10"/>
                    </a:cubicBezTo>
                    <a:cubicBezTo>
                      <a:pt x="74" y="20"/>
                      <a:pt x="70" y="29"/>
                      <a:pt x="66" y="39"/>
                    </a:cubicBezTo>
                    <a:cubicBezTo>
                      <a:pt x="66" y="39"/>
                      <a:pt x="66" y="39"/>
                      <a:pt x="64" y="4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1" name="Freeform 57">
                <a:extLst>
                  <a:ext uri="{FF2B5EF4-FFF2-40B4-BE49-F238E27FC236}">
                    <a16:creationId xmlns:a16="http://schemas.microsoft.com/office/drawing/2014/main" id="{4018EAC7-7004-4BD9-9402-D3B0CA3BFADB}"/>
                  </a:ext>
                </a:extLst>
              </p:cNvPr>
              <p:cNvSpPr>
                <a:spLocks/>
              </p:cNvSpPr>
              <p:nvPr/>
            </p:nvSpPr>
            <p:spPr bwMode="auto">
              <a:xfrm>
                <a:off x="8098858" y="23484939"/>
                <a:ext cx="479759" cy="424705"/>
              </a:xfrm>
              <a:custGeom>
                <a:avLst/>
                <a:gdLst>
                  <a:gd name="T0" fmla="*/ 5 w 68"/>
                  <a:gd name="T1" fmla="*/ 10 h 61"/>
                  <a:gd name="T2" fmla="*/ 5 w 68"/>
                  <a:gd name="T3" fmla="*/ 13 h 61"/>
                  <a:gd name="T4" fmla="*/ 12 w 68"/>
                  <a:gd name="T5" fmla="*/ 20 h 61"/>
                  <a:gd name="T6" fmla="*/ 37 w 68"/>
                  <a:gd name="T7" fmla="*/ 22 h 61"/>
                  <a:gd name="T8" fmla="*/ 61 w 68"/>
                  <a:gd name="T9" fmla="*/ 23 h 61"/>
                  <a:gd name="T10" fmla="*/ 64 w 68"/>
                  <a:gd name="T11" fmla="*/ 23 h 61"/>
                  <a:gd name="T12" fmla="*/ 63 w 68"/>
                  <a:gd name="T13" fmla="*/ 14 h 61"/>
                  <a:gd name="T14" fmla="*/ 58 w 68"/>
                  <a:gd name="T15" fmla="*/ 6 h 61"/>
                  <a:gd name="T16" fmla="*/ 50 w 68"/>
                  <a:gd name="T17" fmla="*/ 1 h 61"/>
                  <a:gd name="T18" fmla="*/ 68 w 68"/>
                  <a:gd name="T19" fmla="*/ 2 h 61"/>
                  <a:gd name="T20" fmla="*/ 64 w 68"/>
                  <a:gd name="T21" fmla="*/ 61 h 61"/>
                  <a:gd name="T22" fmla="*/ 46 w 68"/>
                  <a:gd name="T23" fmla="*/ 60 h 61"/>
                  <a:gd name="T24" fmla="*/ 47 w 68"/>
                  <a:gd name="T25" fmla="*/ 57 h 61"/>
                  <a:gd name="T26" fmla="*/ 49 w 68"/>
                  <a:gd name="T27" fmla="*/ 57 h 61"/>
                  <a:gd name="T28" fmla="*/ 63 w 68"/>
                  <a:gd name="T29" fmla="*/ 40 h 61"/>
                  <a:gd name="T30" fmla="*/ 60 w 68"/>
                  <a:gd name="T31" fmla="*/ 39 h 61"/>
                  <a:gd name="T32" fmla="*/ 17 w 68"/>
                  <a:gd name="T33" fmla="*/ 36 h 61"/>
                  <a:gd name="T34" fmla="*/ 12 w 68"/>
                  <a:gd name="T35" fmla="*/ 35 h 61"/>
                  <a:gd name="T36" fmla="*/ 3 w 68"/>
                  <a:gd name="T37" fmla="*/ 41 h 61"/>
                  <a:gd name="T38" fmla="*/ 2 w 68"/>
                  <a:gd name="T39" fmla="*/ 45 h 61"/>
                  <a:gd name="T40" fmla="*/ 2 w 68"/>
                  <a:gd name="T41" fmla="*/ 36 h 61"/>
                  <a:gd name="T42" fmla="*/ 2 w 68"/>
                  <a:gd name="T43" fmla="*/ 27 h 61"/>
                  <a:gd name="T44" fmla="*/ 3 w 68"/>
                  <a:gd name="T45" fmla="*/ 18 h 61"/>
                  <a:gd name="T46" fmla="*/ 4 w 68"/>
                  <a:gd name="T47" fmla="*/ 9 h 61"/>
                  <a:gd name="T48" fmla="*/ 5 w 68"/>
                  <a:gd name="T49"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8" h="61">
                    <a:moveTo>
                      <a:pt x="5" y="10"/>
                    </a:moveTo>
                    <a:cubicBezTo>
                      <a:pt x="5" y="11"/>
                      <a:pt x="5" y="12"/>
                      <a:pt x="5" y="13"/>
                    </a:cubicBezTo>
                    <a:cubicBezTo>
                      <a:pt x="6" y="17"/>
                      <a:pt x="8" y="19"/>
                      <a:pt x="12" y="20"/>
                    </a:cubicBezTo>
                    <a:cubicBezTo>
                      <a:pt x="20" y="20"/>
                      <a:pt x="29" y="21"/>
                      <a:pt x="37" y="22"/>
                    </a:cubicBezTo>
                    <a:cubicBezTo>
                      <a:pt x="45" y="22"/>
                      <a:pt x="53" y="23"/>
                      <a:pt x="61" y="23"/>
                    </a:cubicBezTo>
                    <a:cubicBezTo>
                      <a:pt x="62" y="23"/>
                      <a:pt x="63" y="23"/>
                      <a:pt x="64" y="23"/>
                    </a:cubicBezTo>
                    <a:cubicBezTo>
                      <a:pt x="65" y="20"/>
                      <a:pt x="64" y="17"/>
                      <a:pt x="63" y="14"/>
                    </a:cubicBezTo>
                    <a:cubicBezTo>
                      <a:pt x="62" y="10"/>
                      <a:pt x="61" y="8"/>
                      <a:pt x="58" y="6"/>
                    </a:cubicBezTo>
                    <a:cubicBezTo>
                      <a:pt x="55" y="4"/>
                      <a:pt x="52" y="3"/>
                      <a:pt x="50" y="1"/>
                    </a:cubicBezTo>
                    <a:cubicBezTo>
                      <a:pt x="56" y="0"/>
                      <a:pt x="62" y="1"/>
                      <a:pt x="68" y="2"/>
                    </a:cubicBezTo>
                    <a:cubicBezTo>
                      <a:pt x="67" y="21"/>
                      <a:pt x="65" y="41"/>
                      <a:pt x="64" y="61"/>
                    </a:cubicBezTo>
                    <a:cubicBezTo>
                      <a:pt x="58" y="61"/>
                      <a:pt x="52" y="61"/>
                      <a:pt x="46" y="60"/>
                    </a:cubicBezTo>
                    <a:cubicBezTo>
                      <a:pt x="46" y="59"/>
                      <a:pt x="46" y="58"/>
                      <a:pt x="47" y="57"/>
                    </a:cubicBezTo>
                    <a:cubicBezTo>
                      <a:pt x="47" y="57"/>
                      <a:pt x="48" y="57"/>
                      <a:pt x="49" y="57"/>
                    </a:cubicBezTo>
                    <a:cubicBezTo>
                      <a:pt x="58" y="55"/>
                      <a:pt x="63" y="50"/>
                      <a:pt x="63" y="40"/>
                    </a:cubicBezTo>
                    <a:cubicBezTo>
                      <a:pt x="62" y="39"/>
                      <a:pt x="61" y="39"/>
                      <a:pt x="60" y="39"/>
                    </a:cubicBezTo>
                    <a:cubicBezTo>
                      <a:pt x="46" y="38"/>
                      <a:pt x="31" y="37"/>
                      <a:pt x="17" y="36"/>
                    </a:cubicBezTo>
                    <a:cubicBezTo>
                      <a:pt x="15" y="36"/>
                      <a:pt x="13" y="35"/>
                      <a:pt x="12" y="35"/>
                    </a:cubicBezTo>
                    <a:cubicBezTo>
                      <a:pt x="7" y="35"/>
                      <a:pt x="4" y="36"/>
                      <a:pt x="3" y="41"/>
                    </a:cubicBezTo>
                    <a:cubicBezTo>
                      <a:pt x="3" y="42"/>
                      <a:pt x="3" y="43"/>
                      <a:pt x="2" y="45"/>
                    </a:cubicBezTo>
                    <a:cubicBezTo>
                      <a:pt x="0" y="41"/>
                      <a:pt x="2" y="38"/>
                      <a:pt x="2" y="36"/>
                    </a:cubicBezTo>
                    <a:cubicBezTo>
                      <a:pt x="2" y="33"/>
                      <a:pt x="2" y="30"/>
                      <a:pt x="2" y="27"/>
                    </a:cubicBezTo>
                    <a:cubicBezTo>
                      <a:pt x="2" y="24"/>
                      <a:pt x="2" y="21"/>
                      <a:pt x="3" y="18"/>
                    </a:cubicBezTo>
                    <a:cubicBezTo>
                      <a:pt x="3" y="15"/>
                      <a:pt x="2" y="12"/>
                      <a:pt x="4" y="9"/>
                    </a:cubicBezTo>
                    <a:cubicBezTo>
                      <a:pt x="4" y="9"/>
                      <a:pt x="4" y="10"/>
                      <a:pt x="5" y="1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2" name="Freeform 58">
                <a:extLst>
                  <a:ext uri="{FF2B5EF4-FFF2-40B4-BE49-F238E27FC236}">
                    <a16:creationId xmlns:a16="http://schemas.microsoft.com/office/drawing/2014/main" id="{35BAD759-B240-4EB7-9681-EBBBFAC24096}"/>
                  </a:ext>
                </a:extLst>
              </p:cNvPr>
              <p:cNvSpPr>
                <a:spLocks/>
              </p:cNvSpPr>
              <p:nvPr/>
            </p:nvSpPr>
            <p:spPr bwMode="auto">
              <a:xfrm>
                <a:off x="6510147" y="20480543"/>
                <a:ext cx="432570" cy="542679"/>
              </a:xfrm>
              <a:custGeom>
                <a:avLst/>
                <a:gdLst>
                  <a:gd name="T0" fmla="*/ 6 w 61"/>
                  <a:gd name="T1" fmla="*/ 77 h 77"/>
                  <a:gd name="T2" fmla="*/ 5 w 61"/>
                  <a:gd name="T3" fmla="*/ 71 h 77"/>
                  <a:gd name="T4" fmla="*/ 5 w 61"/>
                  <a:gd name="T5" fmla="*/ 14 h 77"/>
                  <a:gd name="T6" fmla="*/ 0 w 61"/>
                  <a:gd name="T7" fmla="*/ 1 h 77"/>
                  <a:gd name="T8" fmla="*/ 29 w 61"/>
                  <a:gd name="T9" fmla="*/ 14 h 77"/>
                  <a:gd name="T10" fmla="*/ 25 w 61"/>
                  <a:gd name="T11" fmla="*/ 13 h 77"/>
                  <a:gd name="T12" fmla="*/ 20 w 61"/>
                  <a:gd name="T13" fmla="*/ 16 h 77"/>
                  <a:gd name="T14" fmla="*/ 20 w 61"/>
                  <a:gd name="T15" fmla="*/ 19 h 77"/>
                  <a:gd name="T16" fmla="*/ 19 w 61"/>
                  <a:gd name="T17" fmla="*/ 55 h 77"/>
                  <a:gd name="T18" fmla="*/ 20 w 61"/>
                  <a:gd name="T19" fmla="*/ 57 h 77"/>
                  <a:gd name="T20" fmla="*/ 21 w 61"/>
                  <a:gd name="T21" fmla="*/ 57 h 77"/>
                  <a:gd name="T22" fmla="*/ 45 w 61"/>
                  <a:gd name="T23" fmla="*/ 31 h 77"/>
                  <a:gd name="T24" fmla="*/ 45 w 61"/>
                  <a:gd name="T25" fmla="*/ 31 h 77"/>
                  <a:gd name="T26" fmla="*/ 44 w 61"/>
                  <a:gd name="T27" fmla="*/ 21 h 77"/>
                  <a:gd name="T28" fmla="*/ 43 w 61"/>
                  <a:gd name="T29" fmla="*/ 19 h 77"/>
                  <a:gd name="T30" fmla="*/ 61 w 61"/>
                  <a:gd name="T31" fmla="*/ 26 h 77"/>
                  <a:gd name="T32" fmla="*/ 59 w 61"/>
                  <a:gd name="T33" fmla="*/ 27 h 77"/>
                  <a:gd name="T34" fmla="*/ 49 w 61"/>
                  <a:gd name="T35" fmla="*/ 32 h 77"/>
                  <a:gd name="T36" fmla="*/ 10 w 61"/>
                  <a:gd name="T37" fmla="*/ 73 h 77"/>
                  <a:gd name="T38" fmla="*/ 6 w 61"/>
                  <a:gd name="T39"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77">
                    <a:moveTo>
                      <a:pt x="6" y="77"/>
                    </a:moveTo>
                    <a:cubicBezTo>
                      <a:pt x="5" y="74"/>
                      <a:pt x="5" y="73"/>
                      <a:pt x="5" y="71"/>
                    </a:cubicBezTo>
                    <a:cubicBezTo>
                      <a:pt x="5" y="52"/>
                      <a:pt x="5" y="33"/>
                      <a:pt x="5" y="14"/>
                    </a:cubicBezTo>
                    <a:cubicBezTo>
                      <a:pt x="5" y="9"/>
                      <a:pt x="5" y="4"/>
                      <a:pt x="0" y="1"/>
                    </a:cubicBezTo>
                    <a:cubicBezTo>
                      <a:pt x="4" y="0"/>
                      <a:pt x="26" y="10"/>
                      <a:pt x="29" y="14"/>
                    </a:cubicBezTo>
                    <a:cubicBezTo>
                      <a:pt x="28" y="13"/>
                      <a:pt x="27" y="13"/>
                      <a:pt x="25" y="13"/>
                    </a:cubicBezTo>
                    <a:cubicBezTo>
                      <a:pt x="22" y="12"/>
                      <a:pt x="21" y="13"/>
                      <a:pt x="20" y="16"/>
                    </a:cubicBezTo>
                    <a:cubicBezTo>
                      <a:pt x="20" y="17"/>
                      <a:pt x="20" y="18"/>
                      <a:pt x="20" y="19"/>
                    </a:cubicBezTo>
                    <a:cubicBezTo>
                      <a:pt x="19" y="31"/>
                      <a:pt x="19" y="43"/>
                      <a:pt x="19" y="55"/>
                    </a:cubicBezTo>
                    <a:cubicBezTo>
                      <a:pt x="19" y="55"/>
                      <a:pt x="19" y="56"/>
                      <a:pt x="20" y="57"/>
                    </a:cubicBezTo>
                    <a:cubicBezTo>
                      <a:pt x="20" y="57"/>
                      <a:pt x="21" y="57"/>
                      <a:pt x="21" y="57"/>
                    </a:cubicBezTo>
                    <a:cubicBezTo>
                      <a:pt x="29" y="48"/>
                      <a:pt x="37" y="40"/>
                      <a:pt x="45" y="31"/>
                    </a:cubicBezTo>
                    <a:cubicBezTo>
                      <a:pt x="45" y="31"/>
                      <a:pt x="45" y="31"/>
                      <a:pt x="45" y="31"/>
                    </a:cubicBezTo>
                    <a:cubicBezTo>
                      <a:pt x="49" y="26"/>
                      <a:pt x="49" y="24"/>
                      <a:pt x="44" y="21"/>
                    </a:cubicBezTo>
                    <a:cubicBezTo>
                      <a:pt x="43" y="20"/>
                      <a:pt x="43" y="20"/>
                      <a:pt x="43" y="19"/>
                    </a:cubicBezTo>
                    <a:cubicBezTo>
                      <a:pt x="49" y="20"/>
                      <a:pt x="55" y="23"/>
                      <a:pt x="61" y="26"/>
                    </a:cubicBezTo>
                    <a:cubicBezTo>
                      <a:pt x="60" y="27"/>
                      <a:pt x="60" y="27"/>
                      <a:pt x="59" y="27"/>
                    </a:cubicBezTo>
                    <a:cubicBezTo>
                      <a:pt x="55" y="27"/>
                      <a:pt x="52" y="29"/>
                      <a:pt x="49" y="32"/>
                    </a:cubicBezTo>
                    <a:cubicBezTo>
                      <a:pt x="36" y="46"/>
                      <a:pt x="23" y="60"/>
                      <a:pt x="10" y="73"/>
                    </a:cubicBezTo>
                    <a:cubicBezTo>
                      <a:pt x="9" y="74"/>
                      <a:pt x="8" y="75"/>
                      <a:pt x="6"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3" name="Freeform 59">
                <a:extLst>
                  <a:ext uri="{FF2B5EF4-FFF2-40B4-BE49-F238E27FC236}">
                    <a16:creationId xmlns:a16="http://schemas.microsoft.com/office/drawing/2014/main" id="{8E8CE081-A623-4054-907F-BB84B3247BC2}"/>
                  </a:ext>
                </a:extLst>
              </p:cNvPr>
              <p:cNvSpPr>
                <a:spLocks/>
              </p:cNvSpPr>
              <p:nvPr/>
            </p:nvSpPr>
            <p:spPr bwMode="auto">
              <a:xfrm>
                <a:off x="2585558" y="22053525"/>
                <a:ext cx="495489" cy="432570"/>
              </a:xfrm>
              <a:custGeom>
                <a:avLst/>
                <a:gdLst>
                  <a:gd name="T0" fmla="*/ 0 w 71"/>
                  <a:gd name="T1" fmla="*/ 32 h 61"/>
                  <a:gd name="T2" fmla="*/ 15 w 71"/>
                  <a:gd name="T3" fmla="*/ 0 h 61"/>
                  <a:gd name="T4" fmla="*/ 14 w 71"/>
                  <a:gd name="T5" fmla="*/ 3 h 61"/>
                  <a:gd name="T6" fmla="*/ 19 w 71"/>
                  <a:gd name="T7" fmla="*/ 13 h 61"/>
                  <a:gd name="T8" fmla="*/ 58 w 71"/>
                  <a:gd name="T9" fmla="*/ 33 h 61"/>
                  <a:gd name="T10" fmla="*/ 68 w 71"/>
                  <a:gd name="T11" fmla="*/ 31 h 61"/>
                  <a:gd name="T12" fmla="*/ 71 w 71"/>
                  <a:gd name="T13" fmla="*/ 28 h 61"/>
                  <a:gd name="T14" fmla="*/ 56 w 71"/>
                  <a:gd name="T15" fmla="*/ 61 h 61"/>
                  <a:gd name="T16" fmla="*/ 56 w 71"/>
                  <a:gd name="T17" fmla="*/ 57 h 61"/>
                  <a:gd name="T18" fmla="*/ 52 w 71"/>
                  <a:gd name="T19" fmla="*/ 47 h 61"/>
                  <a:gd name="T20" fmla="*/ 13 w 71"/>
                  <a:gd name="T21" fmla="*/ 28 h 61"/>
                  <a:gd name="T22" fmla="*/ 1 w 71"/>
                  <a:gd name="T23" fmla="*/ 30 h 61"/>
                  <a:gd name="T24" fmla="*/ 0 w 71"/>
                  <a:gd name="T25" fmla="*/ 3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61">
                    <a:moveTo>
                      <a:pt x="0" y="32"/>
                    </a:moveTo>
                    <a:cubicBezTo>
                      <a:pt x="0" y="27"/>
                      <a:pt x="11" y="4"/>
                      <a:pt x="15" y="0"/>
                    </a:cubicBezTo>
                    <a:cubicBezTo>
                      <a:pt x="14" y="1"/>
                      <a:pt x="14" y="2"/>
                      <a:pt x="14" y="3"/>
                    </a:cubicBezTo>
                    <a:cubicBezTo>
                      <a:pt x="13" y="9"/>
                      <a:pt x="14" y="11"/>
                      <a:pt x="19" y="13"/>
                    </a:cubicBezTo>
                    <a:cubicBezTo>
                      <a:pt x="32" y="20"/>
                      <a:pt x="45" y="27"/>
                      <a:pt x="58" y="33"/>
                    </a:cubicBezTo>
                    <a:cubicBezTo>
                      <a:pt x="63" y="36"/>
                      <a:pt x="65" y="35"/>
                      <a:pt x="68" y="31"/>
                    </a:cubicBezTo>
                    <a:cubicBezTo>
                      <a:pt x="69" y="30"/>
                      <a:pt x="70" y="29"/>
                      <a:pt x="71" y="28"/>
                    </a:cubicBezTo>
                    <a:cubicBezTo>
                      <a:pt x="70" y="32"/>
                      <a:pt x="60" y="56"/>
                      <a:pt x="56" y="61"/>
                    </a:cubicBezTo>
                    <a:cubicBezTo>
                      <a:pt x="56" y="59"/>
                      <a:pt x="56" y="58"/>
                      <a:pt x="56" y="57"/>
                    </a:cubicBezTo>
                    <a:cubicBezTo>
                      <a:pt x="57" y="52"/>
                      <a:pt x="56" y="50"/>
                      <a:pt x="52" y="47"/>
                    </a:cubicBezTo>
                    <a:cubicBezTo>
                      <a:pt x="39" y="41"/>
                      <a:pt x="26" y="34"/>
                      <a:pt x="13" y="28"/>
                    </a:cubicBezTo>
                    <a:cubicBezTo>
                      <a:pt x="7" y="25"/>
                      <a:pt x="6" y="25"/>
                      <a:pt x="1" y="30"/>
                    </a:cubicBezTo>
                    <a:cubicBezTo>
                      <a:pt x="1" y="31"/>
                      <a:pt x="1" y="31"/>
                      <a:pt x="0" y="3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4" name="Freeform 60">
                <a:extLst>
                  <a:ext uri="{FF2B5EF4-FFF2-40B4-BE49-F238E27FC236}">
                    <a16:creationId xmlns:a16="http://schemas.microsoft.com/office/drawing/2014/main" id="{404E5F0E-9B1C-4DFA-8827-BB06ABFB6B59}"/>
                  </a:ext>
                </a:extLst>
              </p:cNvPr>
              <p:cNvSpPr>
                <a:spLocks/>
              </p:cNvSpPr>
              <p:nvPr/>
            </p:nvSpPr>
            <p:spPr bwMode="auto">
              <a:xfrm>
                <a:off x="8090993" y="22863611"/>
                <a:ext cx="479759" cy="314596"/>
              </a:xfrm>
              <a:custGeom>
                <a:avLst/>
                <a:gdLst>
                  <a:gd name="T0" fmla="*/ 5 w 69"/>
                  <a:gd name="T1" fmla="*/ 45 h 45"/>
                  <a:gd name="T2" fmla="*/ 0 w 69"/>
                  <a:gd name="T3" fmla="*/ 13 h 45"/>
                  <a:gd name="T4" fmla="*/ 1 w 69"/>
                  <a:gd name="T5" fmla="*/ 11 h 45"/>
                  <a:gd name="T6" fmla="*/ 3 w 69"/>
                  <a:gd name="T7" fmla="*/ 15 h 45"/>
                  <a:gd name="T8" fmla="*/ 11 w 69"/>
                  <a:gd name="T9" fmla="*/ 19 h 45"/>
                  <a:gd name="T10" fmla="*/ 47 w 69"/>
                  <a:gd name="T11" fmla="*/ 13 h 45"/>
                  <a:gd name="T12" fmla="*/ 55 w 69"/>
                  <a:gd name="T13" fmla="*/ 12 h 45"/>
                  <a:gd name="T14" fmla="*/ 62 w 69"/>
                  <a:gd name="T15" fmla="*/ 5 h 45"/>
                  <a:gd name="T16" fmla="*/ 62 w 69"/>
                  <a:gd name="T17" fmla="*/ 0 h 45"/>
                  <a:gd name="T18" fmla="*/ 64 w 69"/>
                  <a:gd name="T19" fmla="*/ 3 h 45"/>
                  <a:gd name="T20" fmla="*/ 69 w 69"/>
                  <a:gd name="T21" fmla="*/ 35 h 45"/>
                  <a:gd name="T22" fmla="*/ 67 w 69"/>
                  <a:gd name="T23" fmla="*/ 35 h 45"/>
                  <a:gd name="T24" fmla="*/ 66 w 69"/>
                  <a:gd name="T25" fmla="*/ 33 h 45"/>
                  <a:gd name="T26" fmla="*/ 57 w 69"/>
                  <a:gd name="T27" fmla="*/ 27 h 45"/>
                  <a:gd name="T28" fmla="*/ 14 w 69"/>
                  <a:gd name="T29" fmla="*/ 35 h 45"/>
                  <a:gd name="T30" fmla="*/ 7 w 69"/>
                  <a:gd name="T31" fmla="*/ 42 h 45"/>
                  <a:gd name="T32" fmla="*/ 6 w 69"/>
                  <a:gd name="T33" fmla="*/ 45 h 45"/>
                  <a:gd name="T34" fmla="*/ 5 w 69"/>
                  <a:gd name="T3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9" h="45">
                    <a:moveTo>
                      <a:pt x="5" y="45"/>
                    </a:moveTo>
                    <a:cubicBezTo>
                      <a:pt x="3" y="35"/>
                      <a:pt x="2" y="24"/>
                      <a:pt x="0" y="13"/>
                    </a:cubicBezTo>
                    <a:cubicBezTo>
                      <a:pt x="0" y="13"/>
                      <a:pt x="0" y="12"/>
                      <a:pt x="1" y="11"/>
                    </a:cubicBezTo>
                    <a:cubicBezTo>
                      <a:pt x="2" y="13"/>
                      <a:pt x="2" y="14"/>
                      <a:pt x="3" y="15"/>
                    </a:cubicBezTo>
                    <a:cubicBezTo>
                      <a:pt x="5" y="19"/>
                      <a:pt x="6" y="20"/>
                      <a:pt x="11" y="19"/>
                    </a:cubicBezTo>
                    <a:cubicBezTo>
                      <a:pt x="23" y="17"/>
                      <a:pt x="35" y="15"/>
                      <a:pt x="47" y="13"/>
                    </a:cubicBezTo>
                    <a:cubicBezTo>
                      <a:pt x="50" y="13"/>
                      <a:pt x="52" y="12"/>
                      <a:pt x="55" y="12"/>
                    </a:cubicBezTo>
                    <a:cubicBezTo>
                      <a:pt x="60" y="11"/>
                      <a:pt x="61" y="9"/>
                      <a:pt x="62" y="5"/>
                    </a:cubicBezTo>
                    <a:cubicBezTo>
                      <a:pt x="62" y="4"/>
                      <a:pt x="62" y="3"/>
                      <a:pt x="62" y="0"/>
                    </a:cubicBezTo>
                    <a:cubicBezTo>
                      <a:pt x="63" y="2"/>
                      <a:pt x="64" y="3"/>
                      <a:pt x="64" y="3"/>
                    </a:cubicBezTo>
                    <a:cubicBezTo>
                      <a:pt x="65" y="14"/>
                      <a:pt x="67" y="24"/>
                      <a:pt x="69" y="35"/>
                    </a:cubicBezTo>
                    <a:cubicBezTo>
                      <a:pt x="68" y="35"/>
                      <a:pt x="68" y="35"/>
                      <a:pt x="67" y="35"/>
                    </a:cubicBezTo>
                    <a:cubicBezTo>
                      <a:pt x="67" y="35"/>
                      <a:pt x="66" y="34"/>
                      <a:pt x="66" y="33"/>
                    </a:cubicBezTo>
                    <a:cubicBezTo>
                      <a:pt x="64" y="28"/>
                      <a:pt x="62" y="27"/>
                      <a:pt x="57" y="27"/>
                    </a:cubicBezTo>
                    <a:cubicBezTo>
                      <a:pt x="43" y="30"/>
                      <a:pt x="28" y="32"/>
                      <a:pt x="14" y="35"/>
                    </a:cubicBezTo>
                    <a:cubicBezTo>
                      <a:pt x="9" y="35"/>
                      <a:pt x="7" y="37"/>
                      <a:pt x="7" y="42"/>
                    </a:cubicBezTo>
                    <a:cubicBezTo>
                      <a:pt x="7" y="43"/>
                      <a:pt x="6" y="44"/>
                      <a:pt x="6" y="45"/>
                    </a:cubicBezTo>
                    <a:cubicBezTo>
                      <a:pt x="6" y="45"/>
                      <a:pt x="5" y="45"/>
                      <a:pt x="5" y="45"/>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5" name="Freeform 61">
                <a:extLst>
                  <a:ext uri="{FF2B5EF4-FFF2-40B4-BE49-F238E27FC236}">
                    <a16:creationId xmlns:a16="http://schemas.microsoft.com/office/drawing/2014/main" id="{203E702D-7AE6-4B01-B868-0C7BE3CB52D1}"/>
                  </a:ext>
                </a:extLst>
              </p:cNvPr>
              <p:cNvSpPr>
                <a:spLocks/>
              </p:cNvSpPr>
              <p:nvPr/>
            </p:nvSpPr>
            <p:spPr bwMode="auto">
              <a:xfrm>
                <a:off x="5865225" y="20346840"/>
                <a:ext cx="291002" cy="487624"/>
              </a:xfrm>
              <a:custGeom>
                <a:avLst/>
                <a:gdLst>
                  <a:gd name="T0" fmla="*/ 1 w 42"/>
                  <a:gd name="T1" fmla="*/ 64 h 70"/>
                  <a:gd name="T2" fmla="*/ 4 w 42"/>
                  <a:gd name="T3" fmla="*/ 64 h 70"/>
                  <a:gd name="T4" fmla="*/ 10 w 42"/>
                  <a:gd name="T5" fmla="*/ 57 h 70"/>
                  <a:gd name="T6" fmla="*/ 13 w 42"/>
                  <a:gd name="T7" fmla="*/ 41 h 70"/>
                  <a:gd name="T8" fmla="*/ 16 w 42"/>
                  <a:gd name="T9" fmla="*/ 14 h 70"/>
                  <a:gd name="T10" fmla="*/ 17 w 42"/>
                  <a:gd name="T11" fmla="*/ 10 h 70"/>
                  <a:gd name="T12" fmla="*/ 11 w 42"/>
                  <a:gd name="T13" fmla="*/ 2 h 70"/>
                  <a:gd name="T14" fmla="*/ 9 w 42"/>
                  <a:gd name="T15" fmla="*/ 0 h 70"/>
                  <a:gd name="T16" fmla="*/ 42 w 42"/>
                  <a:gd name="T17" fmla="*/ 4 h 70"/>
                  <a:gd name="T18" fmla="*/ 42 w 42"/>
                  <a:gd name="T19" fmla="*/ 5 h 70"/>
                  <a:gd name="T20" fmla="*/ 39 w 42"/>
                  <a:gd name="T21" fmla="*/ 6 h 70"/>
                  <a:gd name="T22" fmla="*/ 32 w 42"/>
                  <a:gd name="T23" fmla="*/ 13 h 70"/>
                  <a:gd name="T24" fmla="*/ 27 w 42"/>
                  <a:gd name="T25" fmla="*/ 47 h 70"/>
                  <a:gd name="T26" fmla="*/ 25 w 42"/>
                  <a:gd name="T27" fmla="*/ 58 h 70"/>
                  <a:gd name="T28" fmla="*/ 31 w 42"/>
                  <a:gd name="T29" fmla="*/ 68 h 70"/>
                  <a:gd name="T30" fmla="*/ 33 w 42"/>
                  <a:gd name="T31" fmla="*/ 69 h 70"/>
                  <a:gd name="T32" fmla="*/ 33 w 42"/>
                  <a:gd name="T33" fmla="*/ 70 h 70"/>
                  <a:gd name="T34" fmla="*/ 0 w 42"/>
                  <a:gd name="T35" fmla="*/ 66 h 70"/>
                  <a:gd name="T36" fmla="*/ 1 w 42"/>
                  <a:gd name="T37" fmla="*/ 6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70">
                    <a:moveTo>
                      <a:pt x="1" y="64"/>
                    </a:moveTo>
                    <a:cubicBezTo>
                      <a:pt x="2" y="64"/>
                      <a:pt x="3" y="64"/>
                      <a:pt x="4" y="64"/>
                    </a:cubicBezTo>
                    <a:cubicBezTo>
                      <a:pt x="8" y="63"/>
                      <a:pt x="10" y="62"/>
                      <a:pt x="10" y="57"/>
                    </a:cubicBezTo>
                    <a:cubicBezTo>
                      <a:pt x="11" y="52"/>
                      <a:pt x="12" y="47"/>
                      <a:pt x="13" y="41"/>
                    </a:cubicBezTo>
                    <a:cubicBezTo>
                      <a:pt x="14" y="32"/>
                      <a:pt x="15" y="23"/>
                      <a:pt x="16" y="14"/>
                    </a:cubicBezTo>
                    <a:cubicBezTo>
                      <a:pt x="16" y="13"/>
                      <a:pt x="17" y="12"/>
                      <a:pt x="17" y="10"/>
                    </a:cubicBezTo>
                    <a:cubicBezTo>
                      <a:pt x="17" y="5"/>
                      <a:pt x="16" y="4"/>
                      <a:pt x="11" y="2"/>
                    </a:cubicBezTo>
                    <a:cubicBezTo>
                      <a:pt x="10" y="1"/>
                      <a:pt x="10" y="1"/>
                      <a:pt x="9" y="0"/>
                    </a:cubicBezTo>
                    <a:cubicBezTo>
                      <a:pt x="20" y="1"/>
                      <a:pt x="31" y="2"/>
                      <a:pt x="42" y="4"/>
                    </a:cubicBezTo>
                    <a:cubicBezTo>
                      <a:pt x="42" y="5"/>
                      <a:pt x="42" y="5"/>
                      <a:pt x="42" y="5"/>
                    </a:cubicBezTo>
                    <a:cubicBezTo>
                      <a:pt x="41" y="5"/>
                      <a:pt x="40" y="6"/>
                      <a:pt x="39" y="6"/>
                    </a:cubicBezTo>
                    <a:cubicBezTo>
                      <a:pt x="34" y="6"/>
                      <a:pt x="32" y="7"/>
                      <a:pt x="32" y="13"/>
                    </a:cubicBezTo>
                    <a:cubicBezTo>
                      <a:pt x="30" y="24"/>
                      <a:pt x="28" y="36"/>
                      <a:pt x="27" y="47"/>
                    </a:cubicBezTo>
                    <a:cubicBezTo>
                      <a:pt x="26" y="51"/>
                      <a:pt x="26" y="55"/>
                      <a:pt x="25" y="58"/>
                    </a:cubicBezTo>
                    <a:cubicBezTo>
                      <a:pt x="25" y="64"/>
                      <a:pt x="26" y="66"/>
                      <a:pt x="31" y="68"/>
                    </a:cubicBezTo>
                    <a:cubicBezTo>
                      <a:pt x="32" y="68"/>
                      <a:pt x="32" y="69"/>
                      <a:pt x="33" y="69"/>
                    </a:cubicBezTo>
                    <a:cubicBezTo>
                      <a:pt x="33" y="69"/>
                      <a:pt x="33" y="69"/>
                      <a:pt x="33" y="70"/>
                    </a:cubicBezTo>
                    <a:cubicBezTo>
                      <a:pt x="22" y="69"/>
                      <a:pt x="11" y="68"/>
                      <a:pt x="0" y="66"/>
                    </a:cubicBezTo>
                    <a:cubicBezTo>
                      <a:pt x="1" y="65"/>
                      <a:pt x="1" y="65"/>
                      <a:pt x="1" y="64"/>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6" name="Freeform 62">
                <a:extLst>
                  <a:ext uri="{FF2B5EF4-FFF2-40B4-BE49-F238E27FC236}">
                    <a16:creationId xmlns:a16="http://schemas.microsoft.com/office/drawing/2014/main" id="{00A3E78C-A2CF-4F84-BD83-F8BEF41AD073}"/>
                  </a:ext>
                </a:extLst>
              </p:cNvPr>
              <p:cNvSpPr>
                <a:spLocks/>
              </p:cNvSpPr>
              <p:nvPr/>
            </p:nvSpPr>
            <p:spPr bwMode="auto">
              <a:xfrm>
                <a:off x="4087756" y="25828682"/>
                <a:ext cx="361786" cy="471895"/>
              </a:xfrm>
              <a:custGeom>
                <a:avLst/>
                <a:gdLst>
                  <a:gd name="T0" fmla="*/ 1 w 52"/>
                  <a:gd name="T1" fmla="*/ 51 h 67"/>
                  <a:gd name="T2" fmla="*/ 5 w 52"/>
                  <a:gd name="T3" fmla="*/ 52 h 67"/>
                  <a:gd name="T4" fmla="*/ 16 w 52"/>
                  <a:gd name="T5" fmla="*/ 47 h 67"/>
                  <a:gd name="T6" fmla="*/ 32 w 52"/>
                  <a:gd name="T7" fmla="*/ 12 h 67"/>
                  <a:gd name="T8" fmla="*/ 33 w 52"/>
                  <a:gd name="T9" fmla="*/ 9 h 67"/>
                  <a:gd name="T10" fmla="*/ 29 w 52"/>
                  <a:gd name="T11" fmla="*/ 2 h 67"/>
                  <a:gd name="T12" fmla="*/ 23 w 52"/>
                  <a:gd name="T13" fmla="*/ 1 h 67"/>
                  <a:gd name="T14" fmla="*/ 52 w 52"/>
                  <a:gd name="T15" fmla="*/ 1 h 67"/>
                  <a:gd name="T16" fmla="*/ 51 w 52"/>
                  <a:gd name="T17" fmla="*/ 4 h 67"/>
                  <a:gd name="T18" fmla="*/ 29 w 52"/>
                  <a:gd name="T19" fmla="*/ 52 h 67"/>
                  <a:gd name="T20" fmla="*/ 33 w 52"/>
                  <a:gd name="T21" fmla="*/ 65 h 67"/>
                  <a:gd name="T22" fmla="*/ 34 w 52"/>
                  <a:gd name="T23" fmla="*/ 66 h 67"/>
                  <a:gd name="T24" fmla="*/ 34 w 52"/>
                  <a:gd name="T25" fmla="*/ 67 h 67"/>
                  <a:gd name="T26" fmla="*/ 33 w 52"/>
                  <a:gd name="T27" fmla="*/ 67 h 67"/>
                  <a:gd name="T28" fmla="*/ 2 w 52"/>
                  <a:gd name="T29" fmla="*/ 53 h 67"/>
                  <a:gd name="T30" fmla="*/ 0 w 52"/>
                  <a:gd name="T31" fmla="*/ 52 h 67"/>
                  <a:gd name="T32" fmla="*/ 1 w 52"/>
                  <a:gd name="T33" fmla="*/ 5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67">
                    <a:moveTo>
                      <a:pt x="1" y="51"/>
                    </a:moveTo>
                    <a:cubicBezTo>
                      <a:pt x="2" y="51"/>
                      <a:pt x="4" y="51"/>
                      <a:pt x="5" y="52"/>
                    </a:cubicBezTo>
                    <a:cubicBezTo>
                      <a:pt x="10" y="53"/>
                      <a:pt x="13" y="52"/>
                      <a:pt x="16" y="47"/>
                    </a:cubicBezTo>
                    <a:cubicBezTo>
                      <a:pt x="21" y="35"/>
                      <a:pt x="27" y="23"/>
                      <a:pt x="32" y="12"/>
                    </a:cubicBezTo>
                    <a:cubicBezTo>
                      <a:pt x="33" y="11"/>
                      <a:pt x="33" y="10"/>
                      <a:pt x="33" y="9"/>
                    </a:cubicBezTo>
                    <a:cubicBezTo>
                      <a:pt x="34" y="5"/>
                      <a:pt x="33" y="3"/>
                      <a:pt x="29" y="2"/>
                    </a:cubicBezTo>
                    <a:cubicBezTo>
                      <a:pt x="28" y="2"/>
                      <a:pt x="26" y="2"/>
                      <a:pt x="23" y="1"/>
                    </a:cubicBezTo>
                    <a:cubicBezTo>
                      <a:pt x="27" y="0"/>
                      <a:pt x="44" y="0"/>
                      <a:pt x="52" y="1"/>
                    </a:cubicBezTo>
                    <a:cubicBezTo>
                      <a:pt x="52" y="2"/>
                      <a:pt x="52" y="3"/>
                      <a:pt x="51" y="4"/>
                    </a:cubicBezTo>
                    <a:cubicBezTo>
                      <a:pt x="44" y="20"/>
                      <a:pt x="37" y="36"/>
                      <a:pt x="29" y="52"/>
                    </a:cubicBezTo>
                    <a:cubicBezTo>
                      <a:pt x="26" y="59"/>
                      <a:pt x="26" y="61"/>
                      <a:pt x="33" y="65"/>
                    </a:cubicBezTo>
                    <a:cubicBezTo>
                      <a:pt x="33" y="65"/>
                      <a:pt x="34" y="66"/>
                      <a:pt x="34" y="66"/>
                    </a:cubicBezTo>
                    <a:cubicBezTo>
                      <a:pt x="34" y="66"/>
                      <a:pt x="34" y="67"/>
                      <a:pt x="34" y="67"/>
                    </a:cubicBezTo>
                    <a:cubicBezTo>
                      <a:pt x="34" y="67"/>
                      <a:pt x="33" y="67"/>
                      <a:pt x="33" y="67"/>
                    </a:cubicBezTo>
                    <a:cubicBezTo>
                      <a:pt x="23" y="62"/>
                      <a:pt x="13" y="58"/>
                      <a:pt x="2" y="53"/>
                    </a:cubicBezTo>
                    <a:cubicBezTo>
                      <a:pt x="1" y="53"/>
                      <a:pt x="1" y="52"/>
                      <a:pt x="0" y="52"/>
                    </a:cubicBezTo>
                    <a:cubicBezTo>
                      <a:pt x="1" y="51"/>
                      <a:pt x="1" y="51"/>
                      <a:pt x="1" y="51"/>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7" name="Freeform 71">
                <a:extLst>
                  <a:ext uri="{FF2B5EF4-FFF2-40B4-BE49-F238E27FC236}">
                    <a16:creationId xmlns:a16="http://schemas.microsoft.com/office/drawing/2014/main" id="{0265EC9A-215C-4451-94F2-BA2294AE20B1}"/>
                  </a:ext>
                </a:extLst>
              </p:cNvPr>
              <p:cNvSpPr>
                <a:spLocks noEditPoints="1"/>
              </p:cNvSpPr>
              <p:nvPr/>
            </p:nvSpPr>
            <p:spPr bwMode="auto">
              <a:xfrm>
                <a:off x="3199023" y="21141194"/>
                <a:ext cx="4561646" cy="4553784"/>
              </a:xfrm>
              <a:custGeom>
                <a:avLst/>
                <a:gdLst>
                  <a:gd name="T0" fmla="*/ 326 w 652"/>
                  <a:gd name="T1" fmla="*/ 652 h 652"/>
                  <a:gd name="T2" fmla="*/ 326 w 652"/>
                  <a:gd name="T3" fmla="*/ 0 h 652"/>
                  <a:gd name="T4" fmla="*/ 300 w 652"/>
                  <a:gd name="T5" fmla="*/ 368 h 652"/>
                  <a:gd name="T6" fmla="*/ 300 w 652"/>
                  <a:gd name="T7" fmla="*/ 408 h 652"/>
                  <a:gd name="T8" fmla="*/ 292 w 652"/>
                  <a:gd name="T9" fmla="*/ 425 h 652"/>
                  <a:gd name="T10" fmla="*/ 239 w 652"/>
                  <a:gd name="T11" fmla="*/ 475 h 652"/>
                  <a:gd name="T12" fmla="*/ 208 w 652"/>
                  <a:gd name="T13" fmla="*/ 558 h 652"/>
                  <a:gd name="T14" fmla="*/ 256 w 652"/>
                  <a:gd name="T15" fmla="*/ 566 h 652"/>
                  <a:gd name="T16" fmla="*/ 264 w 652"/>
                  <a:gd name="T17" fmla="*/ 540 h 652"/>
                  <a:gd name="T18" fmla="*/ 312 w 652"/>
                  <a:gd name="T19" fmla="*/ 473 h 652"/>
                  <a:gd name="T20" fmla="*/ 346 w 652"/>
                  <a:gd name="T21" fmla="*/ 477 h 652"/>
                  <a:gd name="T22" fmla="*/ 390 w 652"/>
                  <a:gd name="T23" fmla="*/ 550 h 652"/>
                  <a:gd name="T24" fmla="*/ 410 w 652"/>
                  <a:gd name="T25" fmla="*/ 582 h 652"/>
                  <a:gd name="T26" fmla="*/ 439 w 652"/>
                  <a:gd name="T27" fmla="*/ 536 h 652"/>
                  <a:gd name="T28" fmla="*/ 360 w 652"/>
                  <a:gd name="T29" fmla="*/ 425 h 652"/>
                  <a:gd name="T30" fmla="*/ 351 w 652"/>
                  <a:gd name="T31" fmla="*/ 372 h 652"/>
                  <a:gd name="T32" fmla="*/ 357 w 652"/>
                  <a:gd name="T33" fmla="*/ 369 h 652"/>
                  <a:gd name="T34" fmla="*/ 453 w 652"/>
                  <a:gd name="T35" fmla="*/ 459 h 652"/>
                  <a:gd name="T36" fmla="*/ 489 w 652"/>
                  <a:gd name="T37" fmla="*/ 522 h 652"/>
                  <a:gd name="T38" fmla="*/ 526 w 652"/>
                  <a:gd name="T39" fmla="*/ 508 h 652"/>
                  <a:gd name="T40" fmla="*/ 512 w 652"/>
                  <a:gd name="T41" fmla="*/ 460 h 652"/>
                  <a:gd name="T42" fmla="*/ 373 w 652"/>
                  <a:gd name="T43" fmla="*/ 322 h 652"/>
                  <a:gd name="T44" fmla="*/ 351 w 652"/>
                  <a:gd name="T45" fmla="*/ 304 h 652"/>
                  <a:gd name="T46" fmla="*/ 306 w 652"/>
                  <a:gd name="T47" fmla="*/ 286 h 652"/>
                  <a:gd name="T48" fmla="*/ 300 w 652"/>
                  <a:gd name="T49" fmla="*/ 316 h 652"/>
                  <a:gd name="T50" fmla="*/ 210 w 652"/>
                  <a:gd name="T51" fmla="*/ 361 h 652"/>
                  <a:gd name="T52" fmla="*/ 128 w 652"/>
                  <a:gd name="T53" fmla="*/ 483 h 652"/>
                  <a:gd name="T54" fmla="*/ 140 w 652"/>
                  <a:gd name="T55" fmla="*/ 526 h 652"/>
                  <a:gd name="T56" fmla="*/ 172 w 652"/>
                  <a:gd name="T57" fmla="*/ 509 h 652"/>
                  <a:gd name="T58" fmla="*/ 246 w 652"/>
                  <a:gd name="T59" fmla="*/ 399 h 652"/>
                  <a:gd name="T60" fmla="*/ 300 w 652"/>
                  <a:gd name="T61" fmla="*/ 368 h 652"/>
                  <a:gd name="T62" fmla="*/ 249 w 652"/>
                  <a:gd name="T63" fmla="*/ 114 h 652"/>
                  <a:gd name="T64" fmla="*/ 123 w 652"/>
                  <a:gd name="T65" fmla="*/ 169 h 652"/>
                  <a:gd name="T66" fmla="*/ 75 w 652"/>
                  <a:gd name="T67" fmla="*/ 214 h 652"/>
                  <a:gd name="T68" fmla="*/ 108 w 652"/>
                  <a:gd name="T69" fmla="*/ 242 h 652"/>
                  <a:gd name="T70" fmla="*/ 158 w 652"/>
                  <a:gd name="T71" fmla="*/ 210 h 652"/>
                  <a:gd name="T72" fmla="*/ 253 w 652"/>
                  <a:gd name="T73" fmla="*/ 164 h 652"/>
                  <a:gd name="T74" fmla="*/ 250 w 652"/>
                  <a:gd name="T75" fmla="*/ 222 h 652"/>
                  <a:gd name="T76" fmla="*/ 65 w 652"/>
                  <a:gd name="T77" fmla="*/ 383 h 652"/>
                  <a:gd name="T78" fmla="*/ 80 w 652"/>
                  <a:gd name="T79" fmla="*/ 422 h 652"/>
                  <a:gd name="T80" fmla="*/ 113 w 652"/>
                  <a:gd name="T81" fmla="*/ 400 h 652"/>
                  <a:gd name="T82" fmla="*/ 215 w 652"/>
                  <a:gd name="T83" fmla="*/ 296 h 652"/>
                  <a:gd name="T84" fmla="*/ 304 w 652"/>
                  <a:gd name="T85" fmla="*/ 240 h 652"/>
                  <a:gd name="T86" fmla="*/ 303 w 652"/>
                  <a:gd name="T87" fmla="*/ 78 h 652"/>
                  <a:gd name="T88" fmla="*/ 269 w 652"/>
                  <a:gd name="T89" fmla="*/ 56 h 652"/>
                  <a:gd name="T90" fmla="*/ 253 w 652"/>
                  <a:gd name="T91" fmla="*/ 90 h 652"/>
                  <a:gd name="T92" fmla="*/ 398 w 652"/>
                  <a:gd name="T93" fmla="*/ 112 h 652"/>
                  <a:gd name="T94" fmla="*/ 398 w 652"/>
                  <a:gd name="T95" fmla="*/ 82 h 652"/>
                  <a:gd name="T96" fmla="*/ 368 w 652"/>
                  <a:gd name="T97" fmla="*/ 54 h 652"/>
                  <a:gd name="T98" fmla="*/ 347 w 652"/>
                  <a:gd name="T99" fmla="*/ 85 h 652"/>
                  <a:gd name="T100" fmla="*/ 347 w 652"/>
                  <a:gd name="T101" fmla="*/ 243 h 652"/>
                  <a:gd name="T102" fmla="*/ 369 w 652"/>
                  <a:gd name="T103" fmla="*/ 264 h 652"/>
                  <a:gd name="T104" fmla="*/ 493 w 652"/>
                  <a:gd name="T105" fmla="*/ 344 h 652"/>
                  <a:gd name="T106" fmla="*/ 549 w 652"/>
                  <a:gd name="T107" fmla="*/ 416 h 652"/>
                  <a:gd name="T108" fmla="*/ 587 w 652"/>
                  <a:gd name="T109" fmla="*/ 384 h 652"/>
                  <a:gd name="T110" fmla="*/ 407 w 652"/>
                  <a:gd name="T111" fmla="*/ 224 h 652"/>
                  <a:gd name="T112" fmla="*/ 398 w 652"/>
                  <a:gd name="T113" fmla="*/ 164 h 652"/>
                  <a:gd name="T114" fmla="*/ 403 w 652"/>
                  <a:gd name="T115" fmla="*/ 165 h 652"/>
                  <a:gd name="T116" fmla="*/ 532 w 652"/>
                  <a:gd name="T117" fmla="*/ 236 h 652"/>
                  <a:gd name="T118" fmla="*/ 575 w 652"/>
                  <a:gd name="T119" fmla="*/ 211 h 652"/>
                  <a:gd name="T120" fmla="*/ 509 w 652"/>
                  <a:gd name="T121" fmla="*/ 157 h 652"/>
                  <a:gd name="T122" fmla="*/ 398 w 652"/>
                  <a:gd name="T123" fmla="*/ 112 h 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52" h="652">
                    <a:moveTo>
                      <a:pt x="652" y="326"/>
                    </a:moveTo>
                    <a:cubicBezTo>
                      <a:pt x="652" y="505"/>
                      <a:pt x="506" y="652"/>
                      <a:pt x="326" y="652"/>
                    </a:cubicBezTo>
                    <a:cubicBezTo>
                      <a:pt x="147" y="652"/>
                      <a:pt x="0" y="507"/>
                      <a:pt x="0" y="326"/>
                    </a:cubicBezTo>
                    <a:cubicBezTo>
                      <a:pt x="0" y="146"/>
                      <a:pt x="146" y="0"/>
                      <a:pt x="326" y="0"/>
                    </a:cubicBezTo>
                    <a:cubicBezTo>
                      <a:pt x="506" y="0"/>
                      <a:pt x="652" y="147"/>
                      <a:pt x="652" y="326"/>
                    </a:cubicBezTo>
                    <a:close/>
                    <a:moveTo>
                      <a:pt x="300" y="368"/>
                    </a:moveTo>
                    <a:cubicBezTo>
                      <a:pt x="300" y="370"/>
                      <a:pt x="300" y="371"/>
                      <a:pt x="300" y="373"/>
                    </a:cubicBezTo>
                    <a:cubicBezTo>
                      <a:pt x="300" y="385"/>
                      <a:pt x="300" y="396"/>
                      <a:pt x="300" y="408"/>
                    </a:cubicBezTo>
                    <a:cubicBezTo>
                      <a:pt x="300" y="409"/>
                      <a:pt x="300" y="410"/>
                      <a:pt x="300" y="411"/>
                    </a:cubicBezTo>
                    <a:cubicBezTo>
                      <a:pt x="300" y="417"/>
                      <a:pt x="297" y="422"/>
                      <a:pt x="292" y="425"/>
                    </a:cubicBezTo>
                    <a:cubicBezTo>
                      <a:pt x="290" y="426"/>
                      <a:pt x="288" y="428"/>
                      <a:pt x="285" y="429"/>
                    </a:cubicBezTo>
                    <a:cubicBezTo>
                      <a:pt x="267" y="441"/>
                      <a:pt x="252" y="457"/>
                      <a:pt x="239" y="475"/>
                    </a:cubicBezTo>
                    <a:cubicBezTo>
                      <a:pt x="225" y="496"/>
                      <a:pt x="216" y="520"/>
                      <a:pt x="210" y="544"/>
                    </a:cubicBezTo>
                    <a:cubicBezTo>
                      <a:pt x="209" y="549"/>
                      <a:pt x="208" y="553"/>
                      <a:pt x="208" y="558"/>
                    </a:cubicBezTo>
                    <a:cubicBezTo>
                      <a:pt x="207" y="571"/>
                      <a:pt x="215" y="581"/>
                      <a:pt x="228" y="583"/>
                    </a:cubicBezTo>
                    <a:cubicBezTo>
                      <a:pt x="239" y="585"/>
                      <a:pt x="252" y="581"/>
                      <a:pt x="256" y="566"/>
                    </a:cubicBezTo>
                    <a:cubicBezTo>
                      <a:pt x="256" y="565"/>
                      <a:pt x="257" y="563"/>
                      <a:pt x="257" y="562"/>
                    </a:cubicBezTo>
                    <a:cubicBezTo>
                      <a:pt x="260" y="555"/>
                      <a:pt x="262" y="547"/>
                      <a:pt x="264" y="540"/>
                    </a:cubicBezTo>
                    <a:cubicBezTo>
                      <a:pt x="270" y="523"/>
                      <a:pt x="278" y="508"/>
                      <a:pt x="289" y="493"/>
                    </a:cubicBezTo>
                    <a:cubicBezTo>
                      <a:pt x="295" y="485"/>
                      <a:pt x="303" y="478"/>
                      <a:pt x="312" y="473"/>
                    </a:cubicBezTo>
                    <a:cubicBezTo>
                      <a:pt x="321" y="468"/>
                      <a:pt x="330" y="468"/>
                      <a:pt x="339" y="473"/>
                    </a:cubicBezTo>
                    <a:cubicBezTo>
                      <a:pt x="341" y="474"/>
                      <a:pt x="344" y="475"/>
                      <a:pt x="346" y="477"/>
                    </a:cubicBezTo>
                    <a:cubicBezTo>
                      <a:pt x="355" y="483"/>
                      <a:pt x="362" y="491"/>
                      <a:pt x="368" y="500"/>
                    </a:cubicBezTo>
                    <a:cubicBezTo>
                      <a:pt x="378" y="516"/>
                      <a:pt x="385" y="533"/>
                      <a:pt x="390" y="550"/>
                    </a:cubicBezTo>
                    <a:cubicBezTo>
                      <a:pt x="392" y="556"/>
                      <a:pt x="394" y="563"/>
                      <a:pt x="396" y="569"/>
                    </a:cubicBezTo>
                    <a:cubicBezTo>
                      <a:pt x="399" y="576"/>
                      <a:pt x="403" y="580"/>
                      <a:pt x="410" y="582"/>
                    </a:cubicBezTo>
                    <a:cubicBezTo>
                      <a:pt x="425" y="588"/>
                      <a:pt x="446" y="577"/>
                      <a:pt x="443" y="555"/>
                    </a:cubicBezTo>
                    <a:cubicBezTo>
                      <a:pt x="442" y="548"/>
                      <a:pt x="440" y="542"/>
                      <a:pt x="439" y="536"/>
                    </a:cubicBezTo>
                    <a:cubicBezTo>
                      <a:pt x="433" y="515"/>
                      <a:pt x="426" y="496"/>
                      <a:pt x="414" y="478"/>
                    </a:cubicBezTo>
                    <a:cubicBezTo>
                      <a:pt x="400" y="456"/>
                      <a:pt x="382" y="439"/>
                      <a:pt x="360" y="425"/>
                    </a:cubicBezTo>
                    <a:cubicBezTo>
                      <a:pt x="354" y="422"/>
                      <a:pt x="351" y="417"/>
                      <a:pt x="351" y="410"/>
                    </a:cubicBezTo>
                    <a:cubicBezTo>
                      <a:pt x="351" y="397"/>
                      <a:pt x="351" y="385"/>
                      <a:pt x="351" y="372"/>
                    </a:cubicBezTo>
                    <a:cubicBezTo>
                      <a:pt x="351" y="371"/>
                      <a:pt x="351" y="370"/>
                      <a:pt x="352" y="368"/>
                    </a:cubicBezTo>
                    <a:cubicBezTo>
                      <a:pt x="354" y="368"/>
                      <a:pt x="355" y="369"/>
                      <a:pt x="357" y="369"/>
                    </a:cubicBezTo>
                    <a:cubicBezTo>
                      <a:pt x="376" y="376"/>
                      <a:pt x="392" y="386"/>
                      <a:pt x="406" y="400"/>
                    </a:cubicBezTo>
                    <a:cubicBezTo>
                      <a:pt x="425" y="417"/>
                      <a:pt x="439" y="437"/>
                      <a:pt x="453" y="459"/>
                    </a:cubicBezTo>
                    <a:cubicBezTo>
                      <a:pt x="462" y="475"/>
                      <a:pt x="471" y="492"/>
                      <a:pt x="479" y="509"/>
                    </a:cubicBezTo>
                    <a:cubicBezTo>
                      <a:pt x="481" y="514"/>
                      <a:pt x="484" y="518"/>
                      <a:pt x="489" y="522"/>
                    </a:cubicBezTo>
                    <a:cubicBezTo>
                      <a:pt x="494" y="526"/>
                      <a:pt x="501" y="529"/>
                      <a:pt x="508" y="527"/>
                    </a:cubicBezTo>
                    <a:cubicBezTo>
                      <a:pt x="518" y="524"/>
                      <a:pt x="524" y="518"/>
                      <a:pt x="526" y="508"/>
                    </a:cubicBezTo>
                    <a:cubicBezTo>
                      <a:pt x="528" y="500"/>
                      <a:pt x="527" y="493"/>
                      <a:pt x="524" y="486"/>
                    </a:cubicBezTo>
                    <a:cubicBezTo>
                      <a:pt x="520" y="477"/>
                      <a:pt x="516" y="469"/>
                      <a:pt x="512" y="460"/>
                    </a:cubicBezTo>
                    <a:cubicBezTo>
                      <a:pt x="498" y="429"/>
                      <a:pt x="480" y="400"/>
                      <a:pt x="456" y="375"/>
                    </a:cubicBezTo>
                    <a:cubicBezTo>
                      <a:pt x="432" y="351"/>
                      <a:pt x="405" y="333"/>
                      <a:pt x="373" y="322"/>
                    </a:cubicBezTo>
                    <a:cubicBezTo>
                      <a:pt x="366" y="320"/>
                      <a:pt x="359" y="318"/>
                      <a:pt x="351" y="316"/>
                    </a:cubicBezTo>
                    <a:cubicBezTo>
                      <a:pt x="351" y="312"/>
                      <a:pt x="351" y="308"/>
                      <a:pt x="351" y="304"/>
                    </a:cubicBezTo>
                    <a:cubicBezTo>
                      <a:pt x="350" y="298"/>
                      <a:pt x="349" y="291"/>
                      <a:pt x="345" y="286"/>
                    </a:cubicBezTo>
                    <a:cubicBezTo>
                      <a:pt x="335" y="271"/>
                      <a:pt x="316" y="271"/>
                      <a:pt x="306" y="286"/>
                    </a:cubicBezTo>
                    <a:cubicBezTo>
                      <a:pt x="302" y="292"/>
                      <a:pt x="301" y="299"/>
                      <a:pt x="301" y="305"/>
                    </a:cubicBezTo>
                    <a:cubicBezTo>
                      <a:pt x="300" y="309"/>
                      <a:pt x="300" y="312"/>
                      <a:pt x="300" y="316"/>
                    </a:cubicBezTo>
                    <a:cubicBezTo>
                      <a:pt x="299" y="317"/>
                      <a:pt x="298" y="317"/>
                      <a:pt x="296" y="317"/>
                    </a:cubicBezTo>
                    <a:cubicBezTo>
                      <a:pt x="264" y="325"/>
                      <a:pt x="235" y="339"/>
                      <a:pt x="210" y="361"/>
                    </a:cubicBezTo>
                    <a:cubicBezTo>
                      <a:pt x="191" y="378"/>
                      <a:pt x="175" y="398"/>
                      <a:pt x="161" y="420"/>
                    </a:cubicBezTo>
                    <a:cubicBezTo>
                      <a:pt x="148" y="440"/>
                      <a:pt x="138" y="462"/>
                      <a:pt x="128" y="483"/>
                    </a:cubicBezTo>
                    <a:cubicBezTo>
                      <a:pt x="126" y="490"/>
                      <a:pt x="124" y="497"/>
                      <a:pt x="125" y="504"/>
                    </a:cubicBezTo>
                    <a:cubicBezTo>
                      <a:pt x="126" y="515"/>
                      <a:pt x="130" y="522"/>
                      <a:pt x="140" y="526"/>
                    </a:cubicBezTo>
                    <a:cubicBezTo>
                      <a:pt x="150" y="530"/>
                      <a:pt x="159" y="526"/>
                      <a:pt x="165" y="519"/>
                    </a:cubicBezTo>
                    <a:cubicBezTo>
                      <a:pt x="168" y="516"/>
                      <a:pt x="170" y="512"/>
                      <a:pt x="172" y="509"/>
                    </a:cubicBezTo>
                    <a:cubicBezTo>
                      <a:pt x="181" y="493"/>
                      <a:pt x="189" y="476"/>
                      <a:pt x="198" y="461"/>
                    </a:cubicBezTo>
                    <a:cubicBezTo>
                      <a:pt x="211" y="438"/>
                      <a:pt x="227" y="417"/>
                      <a:pt x="246" y="399"/>
                    </a:cubicBezTo>
                    <a:cubicBezTo>
                      <a:pt x="260" y="386"/>
                      <a:pt x="276" y="376"/>
                      <a:pt x="294" y="370"/>
                    </a:cubicBezTo>
                    <a:cubicBezTo>
                      <a:pt x="296" y="369"/>
                      <a:pt x="298" y="368"/>
                      <a:pt x="300" y="368"/>
                    </a:cubicBezTo>
                    <a:close/>
                    <a:moveTo>
                      <a:pt x="253" y="112"/>
                    </a:moveTo>
                    <a:cubicBezTo>
                      <a:pt x="252" y="113"/>
                      <a:pt x="250" y="113"/>
                      <a:pt x="249" y="114"/>
                    </a:cubicBezTo>
                    <a:cubicBezTo>
                      <a:pt x="240" y="117"/>
                      <a:pt x="231" y="119"/>
                      <a:pt x="222" y="122"/>
                    </a:cubicBezTo>
                    <a:cubicBezTo>
                      <a:pt x="187" y="134"/>
                      <a:pt x="154" y="149"/>
                      <a:pt x="123" y="169"/>
                    </a:cubicBezTo>
                    <a:cubicBezTo>
                      <a:pt x="110" y="178"/>
                      <a:pt x="97" y="188"/>
                      <a:pt x="85" y="200"/>
                    </a:cubicBezTo>
                    <a:cubicBezTo>
                      <a:pt x="81" y="204"/>
                      <a:pt x="77" y="208"/>
                      <a:pt x="75" y="214"/>
                    </a:cubicBezTo>
                    <a:cubicBezTo>
                      <a:pt x="71" y="225"/>
                      <a:pt x="76" y="237"/>
                      <a:pt x="87" y="241"/>
                    </a:cubicBezTo>
                    <a:cubicBezTo>
                      <a:pt x="94" y="244"/>
                      <a:pt x="101" y="244"/>
                      <a:pt x="108" y="242"/>
                    </a:cubicBezTo>
                    <a:cubicBezTo>
                      <a:pt x="114" y="240"/>
                      <a:pt x="118" y="237"/>
                      <a:pt x="123" y="234"/>
                    </a:cubicBezTo>
                    <a:cubicBezTo>
                      <a:pt x="134" y="226"/>
                      <a:pt x="146" y="217"/>
                      <a:pt x="158" y="210"/>
                    </a:cubicBezTo>
                    <a:cubicBezTo>
                      <a:pt x="186" y="191"/>
                      <a:pt x="216" y="176"/>
                      <a:pt x="249" y="165"/>
                    </a:cubicBezTo>
                    <a:cubicBezTo>
                      <a:pt x="250" y="165"/>
                      <a:pt x="252" y="164"/>
                      <a:pt x="253" y="164"/>
                    </a:cubicBezTo>
                    <a:cubicBezTo>
                      <a:pt x="253" y="183"/>
                      <a:pt x="253" y="202"/>
                      <a:pt x="253" y="220"/>
                    </a:cubicBezTo>
                    <a:cubicBezTo>
                      <a:pt x="252" y="221"/>
                      <a:pt x="251" y="221"/>
                      <a:pt x="250" y="222"/>
                    </a:cubicBezTo>
                    <a:cubicBezTo>
                      <a:pt x="185" y="247"/>
                      <a:pt x="131" y="288"/>
                      <a:pt x="90" y="345"/>
                    </a:cubicBezTo>
                    <a:cubicBezTo>
                      <a:pt x="81" y="357"/>
                      <a:pt x="73" y="370"/>
                      <a:pt x="65" y="383"/>
                    </a:cubicBezTo>
                    <a:cubicBezTo>
                      <a:pt x="62" y="387"/>
                      <a:pt x="60" y="391"/>
                      <a:pt x="60" y="395"/>
                    </a:cubicBezTo>
                    <a:cubicBezTo>
                      <a:pt x="60" y="408"/>
                      <a:pt x="68" y="419"/>
                      <a:pt x="80" y="422"/>
                    </a:cubicBezTo>
                    <a:cubicBezTo>
                      <a:pt x="90" y="425"/>
                      <a:pt x="98" y="422"/>
                      <a:pt x="104" y="413"/>
                    </a:cubicBezTo>
                    <a:cubicBezTo>
                      <a:pt x="107" y="409"/>
                      <a:pt x="110" y="404"/>
                      <a:pt x="113" y="400"/>
                    </a:cubicBezTo>
                    <a:cubicBezTo>
                      <a:pt x="127" y="380"/>
                      <a:pt x="143" y="361"/>
                      <a:pt x="160" y="343"/>
                    </a:cubicBezTo>
                    <a:cubicBezTo>
                      <a:pt x="177" y="325"/>
                      <a:pt x="195" y="309"/>
                      <a:pt x="215" y="296"/>
                    </a:cubicBezTo>
                    <a:cubicBezTo>
                      <a:pt x="237" y="282"/>
                      <a:pt x="261" y="271"/>
                      <a:pt x="286" y="264"/>
                    </a:cubicBezTo>
                    <a:cubicBezTo>
                      <a:pt x="300" y="260"/>
                      <a:pt x="304" y="253"/>
                      <a:pt x="304" y="240"/>
                    </a:cubicBezTo>
                    <a:cubicBezTo>
                      <a:pt x="304" y="189"/>
                      <a:pt x="304" y="138"/>
                      <a:pt x="304" y="88"/>
                    </a:cubicBezTo>
                    <a:cubicBezTo>
                      <a:pt x="304" y="84"/>
                      <a:pt x="304" y="81"/>
                      <a:pt x="303" y="78"/>
                    </a:cubicBezTo>
                    <a:cubicBezTo>
                      <a:pt x="303" y="74"/>
                      <a:pt x="302" y="69"/>
                      <a:pt x="299" y="65"/>
                    </a:cubicBezTo>
                    <a:cubicBezTo>
                      <a:pt x="293" y="55"/>
                      <a:pt x="280" y="51"/>
                      <a:pt x="269" y="56"/>
                    </a:cubicBezTo>
                    <a:cubicBezTo>
                      <a:pt x="261" y="61"/>
                      <a:pt x="256" y="68"/>
                      <a:pt x="254" y="77"/>
                    </a:cubicBezTo>
                    <a:cubicBezTo>
                      <a:pt x="254" y="81"/>
                      <a:pt x="254" y="85"/>
                      <a:pt x="253" y="90"/>
                    </a:cubicBezTo>
                    <a:cubicBezTo>
                      <a:pt x="253" y="97"/>
                      <a:pt x="253" y="105"/>
                      <a:pt x="253" y="112"/>
                    </a:cubicBezTo>
                    <a:close/>
                    <a:moveTo>
                      <a:pt x="398" y="112"/>
                    </a:moveTo>
                    <a:cubicBezTo>
                      <a:pt x="398" y="110"/>
                      <a:pt x="398" y="108"/>
                      <a:pt x="398" y="106"/>
                    </a:cubicBezTo>
                    <a:cubicBezTo>
                      <a:pt x="398" y="98"/>
                      <a:pt x="398" y="90"/>
                      <a:pt x="398" y="82"/>
                    </a:cubicBezTo>
                    <a:cubicBezTo>
                      <a:pt x="397" y="76"/>
                      <a:pt x="396" y="70"/>
                      <a:pt x="392" y="65"/>
                    </a:cubicBezTo>
                    <a:cubicBezTo>
                      <a:pt x="386" y="57"/>
                      <a:pt x="378" y="53"/>
                      <a:pt x="368" y="54"/>
                    </a:cubicBezTo>
                    <a:cubicBezTo>
                      <a:pt x="358" y="56"/>
                      <a:pt x="352" y="62"/>
                      <a:pt x="349" y="71"/>
                    </a:cubicBezTo>
                    <a:cubicBezTo>
                      <a:pt x="348" y="75"/>
                      <a:pt x="347" y="80"/>
                      <a:pt x="347" y="85"/>
                    </a:cubicBezTo>
                    <a:cubicBezTo>
                      <a:pt x="347" y="137"/>
                      <a:pt x="347" y="189"/>
                      <a:pt x="347" y="242"/>
                    </a:cubicBezTo>
                    <a:cubicBezTo>
                      <a:pt x="347" y="242"/>
                      <a:pt x="347" y="243"/>
                      <a:pt x="347" y="243"/>
                    </a:cubicBezTo>
                    <a:cubicBezTo>
                      <a:pt x="347" y="251"/>
                      <a:pt x="351" y="257"/>
                      <a:pt x="358" y="260"/>
                    </a:cubicBezTo>
                    <a:cubicBezTo>
                      <a:pt x="361" y="262"/>
                      <a:pt x="365" y="263"/>
                      <a:pt x="369" y="264"/>
                    </a:cubicBezTo>
                    <a:cubicBezTo>
                      <a:pt x="387" y="270"/>
                      <a:pt x="405" y="277"/>
                      <a:pt x="421" y="286"/>
                    </a:cubicBezTo>
                    <a:cubicBezTo>
                      <a:pt x="449" y="301"/>
                      <a:pt x="473" y="321"/>
                      <a:pt x="493" y="344"/>
                    </a:cubicBezTo>
                    <a:cubicBezTo>
                      <a:pt x="513" y="365"/>
                      <a:pt x="530" y="388"/>
                      <a:pt x="546" y="412"/>
                    </a:cubicBezTo>
                    <a:cubicBezTo>
                      <a:pt x="547" y="413"/>
                      <a:pt x="548" y="415"/>
                      <a:pt x="549" y="416"/>
                    </a:cubicBezTo>
                    <a:cubicBezTo>
                      <a:pt x="553" y="421"/>
                      <a:pt x="558" y="423"/>
                      <a:pt x="564" y="423"/>
                    </a:cubicBezTo>
                    <a:cubicBezTo>
                      <a:pt x="584" y="423"/>
                      <a:pt x="598" y="402"/>
                      <a:pt x="587" y="384"/>
                    </a:cubicBezTo>
                    <a:cubicBezTo>
                      <a:pt x="581" y="374"/>
                      <a:pt x="576" y="365"/>
                      <a:pt x="569" y="355"/>
                    </a:cubicBezTo>
                    <a:cubicBezTo>
                      <a:pt x="528" y="296"/>
                      <a:pt x="474" y="251"/>
                      <a:pt x="407" y="224"/>
                    </a:cubicBezTo>
                    <a:cubicBezTo>
                      <a:pt x="404" y="223"/>
                      <a:pt x="401" y="222"/>
                      <a:pt x="398" y="220"/>
                    </a:cubicBezTo>
                    <a:cubicBezTo>
                      <a:pt x="398" y="201"/>
                      <a:pt x="398" y="183"/>
                      <a:pt x="398" y="164"/>
                    </a:cubicBezTo>
                    <a:cubicBezTo>
                      <a:pt x="399" y="164"/>
                      <a:pt x="399" y="164"/>
                      <a:pt x="399" y="164"/>
                    </a:cubicBezTo>
                    <a:cubicBezTo>
                      <a:pt x="401" y="165"/>
                      <a:pt x="402" y="165"/>
                      <a:pt x="403" y="165"/>
                    </a:cubicBezTo>
                    <a:cubicBezTo>
                      <a:pt x="439" y="177"/>
                      <a:pt x="473" y="195"/>
                      <a:pt x="504" y="217"/>
                    </a:cubicBezTo>
                    <a:cubicBezTo>
                      <a:pt x="513" y="223"/>
                      <a:pt x="522" y="230"/>
                      <a:pt x="532" y="236"/>
                    </a:cubicBezTo>
                    <a:cubicBezTo>
                      <a:pt x="539" y="242"/>
                      <a:pt x="547" y="244"/>
                      <a:pt x="556" y="243"/>
                    </a:cubicBezTo>
                    <a:cubicBezTo>
                      <a:pt x="573" y="242"/>
                      <a:pt x="582" y="226"/>
                      <a:pt x="575" y="211"/>
                    </a:cubicBezTo>
                    <a:cubicBezTo>
                      <a:pt x="572" y="206"/>
                      <a:pt x="569" y="202"/>
                      <a:pt x="566" y="199"/>
                    </a:cubicBezTo>
                    <a:cubicBezTo>
                      <a:pt x="549" y="182"/>
                      <a:pt x="529" y="169"/>
                      <a:pt x="509" y="157"/>
                    </a:cubicBezTo>
                    <a:cubicBezTo>
                      <a:pt x="480" y="141"/>
                      <a:pt x="450" y="129"/>
                      <a:pt x="418" y="119"/>
                    </a:cubicBezTo>
                    <a:cubicBezTo>
                      <a:pt x="412" y="116"/>
                      <a:pt x="405" y="114"/>
                      <a:pt x="398" y="11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grpSp>
      </p:grpSp>
      <p:sp>
        <p:nvSpPr>
          <p:cNvPr id="176" name="标题 1">
            <a:extLst>
              <a:ext uri="{FF2B5EF4-FFF2-40B4-BE49-F238E27FC236}">
                <a16:creationId xmlns:a16="http://schemas.microsoft.com/office/drawing/2014/main" id="{A029B501-2847-412D-8A34-C4C9BFB8FA29}"/>
              </a:ext>
            </a:extLst>
          </p:cNvPr>
          <p:cNvSpPr>
            <a:spLocks noGrp="1"/>
          </p:cNvSpPr>
          <p:nvPr>
            <p:ph type="title" hasCustomPrompt="1"/>
          </p:nvPr>
        </p:nvSpPr>
        <p:spPr>
          <a:xfrm>
            <a:off x="442913" y="243569"/>
            <a:ext cx="9056851" cy="617518"/>
          </a:xfrm>
        </p:spPr>
        <p:txBody>
          <a:bodyPr>
            <a:normAutofit/>
          </a:bodyPr>
          <a:lstStyle>
            <a:lvl1pPr algn="l" defTabSz="914400" rtl="0" eaLnBrk="1" latinLnBrk="0" hangingPunct="1">
              <a:lnSpc>
                <a:spcPct val="90000"/>
              </a:lnSpc>
              <a:spcBef>
                <a:spcPct val="0"/>
              </a:spcBef>
              <a:buNone/>
              <a:defRPr lang="zh-CN" altLang="en-US" sz="2400" b="1" kern="1200" baseline="0" dirty="0">
                <a:solidFill>
                  <a:schemeClr val="accent1"/>
                </a:solidFill>
                <a:latin typeface="Arial" panose="020B0604020202020204" pitchFamily="34" charset="0"/>
                <a:ea typeface="微软雅黑" panose="020B0503020204020204" pitchFamily="34" charset="-122"/>
                <a:cs typeface="+mn-ea"/>
              </a:defRPr>
            </a:lvl1pPr>
          </a:lstStyle>
          <a:p>
            <a:r>
              <a:rPr lang="en-US" altLang="zh-CN" dirty="0"/>
              <a:t>X.X  </a:t>
            </a:r>
            <a:r>
              <a:rPr lang="zh-CN" altLang="en-US" dirty="0"/>
              <a:t>单击此处输入标题</a:t>
            </a:r>
          </a:p>
        </p:txBody>
      </p:sp>
      <p:grpSp>
        <p:nvGrpSpPr>
          <p:cNvPr id="177" name="组合 176">
            <a:extLst>
              <a:ext uri="{FF2B5EF4-FFF2-40B4-BE49-F238E27FC236}">
                <a16:creationId xmlns:a16="http://schemas.microsoft.com/office/drawing/2014/main" id="{6C8FB0F2-E609-4DAC-AB11-F95107BFE505}"/>
              </a:ext>
            </a:extLst>
          </p:cNvPr>
          <p:cNvGrpSpPr/>
          <p:nvPr userDrawn="1"/>
        </p:nvGrpSpPr>
        <p:grpSpPr>
          <a:xfrm>
            <a:off x="528706" y="867990"/>
            <a:ext cx="2433027" cy="0"/>
            <a:chOff x="7460343" y="1311756"/>
            <a:chExt cx="2433027" cy="0"/>
          </a:xfrm>
        </p:grpSpPr>
        <p:cxnSp>
          <p:nvCxnSpPr>
            <p:cNvPr id="178" name="直接连接符 177">
              <a:extLst>
                <a:ext uri="{FF2B5EF4-FFF2-40B4-BE49-F238E27FC236}">
                  <a16:creationId xmlns:a16="http://schemas.microsoft.com/office/drawing/2014/main" id="{0B974DCA-43CD-4CCE-AA3A-6B26A93AA425}"/>
                </a:ext>
              </a:extLst>
            </p:cNvPr>
            <p:cNvCxnSpPr>
              <a:cxnSpLocks/>
            </p:cNvCxnSpPr>
            <p:nvPr/>
          </p:nvCxnSpPr>
          <p:spPr>
            <a:xfrm>
              <a:off x="7460343" y="1311756"/>
              <a:ext cx="2433027" cy="0"/>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179" name="直接连接符 178">
              <a:extLst>
                <a:ext uri="{FF2B5EF4-FFF2-40B4-BE49-F238E27FC236}">
                  <a16:creationId xmlns:a16="http://schemas.microsoft.com/office/drawing/2014/main" id="{41D435DD-C47F-4708-B422-342FDD1F8EB1}"/>
                </a:ext>
              </a:extLst>
            </p:cNvPr>
            <p:cNvCxnSpPr>
              <a:cxnSpLocks/>
            </p:cNvCxnSpPr>
            <p:nvPr/>
          </p:nvCxnSpPr>
          <p:spPr>
            <a:xfrm>
              <a:off x="7460343" y="1311756"/>
              <a:ext cx="589713" cy="0"/>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grpSp>
      <p:sp>
        <p:nvSpPr>
          <p:cNvPr id="61" name="灯片编号占位符 8">
            <a:extLst>
              <a:ext uri="{FF2B5EF4-FFF2-40B4-BE49-F238E27FC236}">
                <a16:creationId xmlns:a16="http://schemas.microsoft.com/office/drawing/2014/main" id="{553F13DD-45BC-4F3B-9DF1-AE612D3E2637}"/>
              </a:ext>
            </a:extLst>
          </p:cNvPr>
          <p:cNvSpPr>
            <a:spLocks noGrp="1"/>
          </p:cNvSpPr>
          <p:nvPr>
            <p:ph type="sldNum" sz="quarter" idx="4"/>
          </p:nvPr>
        </p:nvSpPr>
        <p:spPr>
          <a:xfrm>
            <a:off x="9005791" y="6394353"/>
            <a:ext cx="2743200" cy="292196"/>
          </a:xfrm>
          <a:prstGeom prst="rect">
            <a:avLst/>
          </a:prstGeom>
        </p:spPr>
        <p:txBody>
          <a:bodyPr vert="horz" lIns="91440" tIns="45720" rIns="91440" bIns="45720" rtlCol="0" anchor="ctr"/>
          <a:lstStyle>
            <a:lvl1pPr algn="r">
              <a:defRPr sz="1200">
                <a:solidFill>
                  <a:schemeClr val="tx1">
                    <a:lumMod val="50000"/>
                    <a:lumOff val="50000"/>
                  </a:schemeClr>
                </a:solidFill>
              </a:defRPr>
            </a:lvl1pPr>
          </a:lstStyle>
          <a:p>
            <a:r>
              <a:rPr lang="en-US" altLang="zh-CN"/>
              <a:t>&lt; </a:t>
            </a:r>
            <a:fld id="{A548B57D-AE10-4CF7-A9DF-59FEFA91B28E}" type="slidenum">
              <a:rPr lang="zh-CN" altLang="en-US" smtClean="0"/>
              <a:pPr/>
              <a:t>‹#›</a:t>
            </a:fld>
            <a:r>
              <a:rPr lang="zh-CN" altLang="en-US"/>
              <a:t> </a:t>
            </a:r>
            <a:r>
              <a:rPr lang="en-US" altLang="zh-CN"/>
              <a:t>&gt;</a:t>
            </a:r>
            <a:endParaRPr lang="zh-CN" altLang="en-US" dirty="0"/>
          </a:p>
        </p:txBody>
      </p:sp>
      <p:sp>
        <p:nvSpPr>
          <p:cNvPr id="63" name="文本框 62">
            <a:extLst>
              <a:ext uri="{FF2B5EF4-FFF2-40B4-BE49-F238E27FC236}">
                <a16:creationId xmlns:a16="http://schemas.microsoft.com/office/drawing/2014/main" id="{E1F02CE6-DCDF-458C-8C9E-36CAA35D4B77}"/>
              </a:ext>
            </a:extLst>
          </p:cNvPr>
          <p:cNvSpPr txBox="1"/>
          <p:nvPr userDrawn="1"/>
        </p:nvSpPr>
        <p:spPr>
          <a:xfrm>
            <a:off x="442913" y="6394353"/>
            <a:ext cx="1545907" cy="276999"/>
          </a:xfrm>
          <a:prstGeom prst="rect">
            <a:avLst/>
          </a:prstGeom>
          <a:noFill/>
        </p:spPr>
        <p:txBody>
          <a:bodyPr wrap="square" rtlCol="0">
            <a:spAutoFit/>
          </a:bodyPr>
          <a:lstStyle/>
          <a:p>
            <a:r>
              <a:rPr lang="zh-CN" altLang="en-US" sz="1200" dirty="0">
                <a:solidFill>
                  <a:schemeClr val="tx1">
                    <a:lumMod val="50000"/>
                    <a:lumOff val="50000"/>
                  </a:schemeClr>
                </a:solidFill>
                <a:cs typeface="+mn-ea"/>
                <a:sym typeface="+mn-lt"/>
              </a:rPr>
              <a:t>思想自由 兼容并包</a:t>
            </a:r>
          </a:p>
        </p:txBody>
      </p:sp>
      <p:sp>
        <p:nvSpPr>
          <p:cNvPr id="2" name="图片占位符 1">
            <a:extLst>
              <a:ext uri="{FF2B5EF4-FFF2-40B4-BE49-F238E27FC236}">
                <a16:creationId xmlns:a16="http://schemas.microsoft.com/office/drawing/2014/main" id="{E936D758-58FF-4E8C-86BD-EB1FD279A69D}"/>
              </a:ext>
            </a:extLst>
          </p:cNvPr>
          <p:cNvSpPr>
            <a:spLocks noGrp="1"/>
          </p:cNvSpPr>
          <p:nvPr>
            <p:ph type="pic" idx="10"/>
          </p:nvPr>
        </p:nvSpPr>
        <p:spPr>
          <a:xfrm>
            <a:off x="2546350" y="1186670"/>
            <a:ext cx="6170930" cy="2242330"/>
          </a:xfrm>
        </p:spPr>
        <p:txBody>
          <a:bodyPr/>
          <a:lstStyle/>
          <a:p>
            <a:endParaRPr lang="zh-CN" altLang="en-US"/>
          </a:p>
        </p:txBody>
      </p:sp>
      <p:sp>
        <p:nvSpPr>
          <p:cNvPr id="3" name="图片占位符 2">
            <a:extLst>
              <a:ext uri="{FF2B5EF4-FFF2-40B4-BE49-F238E27FC236}">
                <a16:creationId xmlns:a16="http://schemas.microsoft.com/office/drawing/2014/main" id="{E5320648-7829-4F87-AE28-FE15F9A53BCF}"/>
              </a:ext>
            </a:extLst>
          </p:cNvPr>
          <p:cNvSpPr>
            <a:spLocks noGrp="1"/>
          </p:cNvSpPr>
          <p:nvPr>
            <p:ph type="pic" sz="quarter" idx="11"/>
          </p:nvPr>
        </p:nvSpPr>
        <p:spPr>
          <a:xfrm>
            <a:off x="2546350" y="3551651"/>
            <a:ext cx="3022600" cy="2401016"/>
          </a:xfrm>
          <a:prstGeom prst="rect">
            <a:avLst/>
          </a:prstGeom>
        </p:spPr>
        <p:txBody>
          <a:bodyPr/>
          <a:lstStyle/>
          <a:p>
            <a:endParaRPr lang="zh-CN" altLang="en-US"/>
          </a:p>
        </p:txBody>
      </p:sp>
      <p:sp>
        <p:nvSpPr>
          <p:cNvPr id="4" name="图片占位符 3">
            <a:extLst>
              <a:ext uri="{FF2B5EF4-FFF2-40B4-BE49-F238E27FC236}">
                <a16:creationId xmlns:a16="http://schemas.microsoft.com/office/drawing/2014/main" id="{A979AC8D-DFBA-44CD-BCB5-C9CCA905B1FD}"/>
              </a:ext>
            </a:extLst>
          </p:cNvPr>
          <p:cNvSpPr>
            <a:spLocks noGrp="1"/>
          </p:cNvSpPr>
          <p:nvPr>
            <p:ph type="pic" sz="quarter" idx="12"/>
          </p:nvPr>
        </p:nvSpPr>
        <p:spPr>
          <a:xfrm>
            <a:off x="5693412" y="3550560"/>
            <a:ext cx="3023869" cy="2403201"/>
          </a:xfrm>
          <a:prstGeom prst="rect">
            <a:avLst/>
          </a:prstGeom>
        </p:spPr>
        <p:txBody>
          <a:bodyPr/>
          <a:lstStyle/>
          <a:p>
            <a:endParaRPr lang="zh-CN" altLang="en-US"/>
          </a:p>
        </p:txBody>
      </p:sp>
      <p:sp>
        <p:nvSpPr>
          <p:cNvPr id="5" name="图片占位符 4">
            <a:extLst>
              <a:ext uri="{FF2B5EF4-FFF2-40B4-BE49-F238E27FC236}">
                <a16:creationId xmlns:a16="http://schemas.microsoft.com/office/drawing/2014/main" id="{B9DFBE81-F4AD-4D53-B8CE-49E335DF6821}"/>
              </a:ext>
            </a:extLst>
          </p:cNvPr>
          <p:cNvSpPr>
            <a:spLocks noGrp="1"/>
          </p:cNvSpPr>
          <p:nvPr>
            <p:ph type="pic" sz="quarter" idx="13"/>
          </p:nvPr>
        </p:nvSpPr>
        <p:spPr>
          <a:xfrm>
            <a:off x="8839200" y="1186670"/>
            <a:ext cx="2499360" cy="4767090"/>
          </a:xfrm>
          <a:prstGeom prst="rect">
            <a:avLst/>
          </a:prstGeom>
        </p:spPr>
        <p:txBody>
          <a:bodyPr/>
          <a:lstStyle/>
          <a:p>
            <a:endParaRPr lang="zh-CN" altLang="en-US"/>
          </a:p>
        </p:txBody>
      </p:sp>
    </p:spTree>
    <p:extLst>
      <p:ext uri="{BB962C8B-B14F-4D97-AF65-F5344CB8AC3E}">
        <p14:creationId xmlns:p14="http://schemas.microsoft.com/office/powerpoint/2010/main" val="3757660173"/>
      </p:ext>
    </p:extLst>
  </p:cSld>
  <p:clrMapOvr>
    <a:masterClrMapping/>
  </p:clrMapOvr>
  <p:extLst>
    <p:ext uri="{DCECCB84-F9BA-43D5-87BE-67443E8EF086}">
      <p15:sldGuideLst xmlns:p15="http://schemas.microsoft.com/office/powerpoint/2012/main"/>
    </p:ext>
  </p:extLst>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目录-6部分">
    <p:spTree>
      <p:nvGrpSpPr>
        <p:cNvPr id="1" name=""/>
        <p:cNvGrpSpPr/>
        <p:nvPr/>
      </p:nvGrpSpPr>
      <p:grpSpPr>
        <a:xfrm>
          <a:off x="0" y="0"/>
          <a:ext cx="0" cy="0"/>
          <a:chOff x="0" y="0"/>
          <a:chExt cx="0" cy="0"/>
        </a:xfrm>
      </p:grpSpPr>
      <p:sp>
        <p:nvSpPr>
          <p:cNvPr id="6" name="矩形 5">
            <a:extLst>
              <a:ext uri="{FF2B5EF4-FFF2-40B4-BE49-F238E27FC236}">
                <a16:creationId xmlns:a16="http://schemas.microsoft.com/office/drawing/2014/main" id="{07DDBCB7-E991-46B4-8485-8E5161A9C4C0}"/>
              </a:ext>
            </a:extLst>
          </p:cNvPr>
          <p:cNvSpPr/>
          <p:nvPr userDrawn="1"/>
        </p:nvSpPr>
        <p:spPr>
          <a:xfrm>
            <a:off x="-1" y="0"/>
            <a:ext cx="6096001"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Arial" panose="020F0502020204030204"/>
              <a:ea typeface="Microsoft YaHei"/>
              <a:cs typeface="+mn-ea"/>
              <a:sym typeface="+mn-lt"/>
            </a:endParaRPr>
          </a:p>
        </p:txBody>
      </p:sp>
      <p:pic>
        <p:nvPicPr>
          <p:cNvPr id="35" name="图形 34">
            <a:extLst>
              <a:ext uri="{FF2B5EF4-FFF2-40B4-BE49-F238E27FC236}">
                <a16:creationId xmlns:a16="http://schemas.microsoft.com/office/drawing/2014/main" id="{3A501E88-F75F-4CDF-AE88-C91E47187A1B}"/>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1601832" y="3365787"/>
            <a:ext cx="6665290" cy="4818286"/>
          </a:xfrm>
          <a:prstGeom prst="rect">
            <a:avLst/>
          </a:prstGeom>
        </p:spPr>
      </p:pic>
      <p:sp>
        <p:nvSpPr>
          <p:cNvPr id="49" name="矩形 48">
            <a:extLst>
              <a:ext uri="{FF2B5EF4-FFF2-40B4-BE49-F238E27FC236}">
                <a16:creationId xmlns:a16="http://schemas.microsoft.com/office/drawing/2014/main" id="{9641EC2A-644C-47E6-9137-85F1FC0E3567}"/>
              </a:ext>
            </a:extLst>
          </p:cNvPr>
          <p:cNvSpPr/>
          <p:nvPr userDrawn="1"/>
        </p:nvSpPr>
        <p:spPr>
          <a:xfrm>
            <a:off x="589281" y="476251"/>
            <a:ext cx="11013440" cy="5905500"/>
          </a:xfrm>
          <a:prstGeom prst="rect">
            <a:avLst/>
          </a:prstGeom>
          <a:solidFill>
            <a:schemeClr val="bg1"/>
          </a:solidFill>
          <a:ln>
            <a:noFill/>
          </a:ln>
          <a:effectLst>
            <a:glow rad="101600">
              <a:schemeClr val="tx1">
                <a:alpha val="1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Arial" panose="020F0502020204030204"/>
              <a:ea typeface="Microsoft YaHei"/>
              <a:cs typeface="+mn-ea"/>
              <a:sym typeface="+mn-lt"/>
            </a:endParaRPr>
          </a:p>
        </p:txBody>
      </p:sp>
      <p:grpSp>
        <p:nvGrpSpPr>
          <p:cNvPr id="8" name="组合 7">
            <a:extLst>
              <a:ext uri="{FF2B5EF4-FFF2-40B4-BE49-F238E27FC236}">
                <a16:creationId xmlns:a16="http://schemas.microsoft.com/office/drawing/2014/main" id="{ED8836D6-4104-415F-A6DA-0E694613F791}"/>
              </a:ext>
            </a:extLst>
          </p:cNvPr>
          <p:cNvGrpSpPr/>
          <p:nvPr userDrawn="1"/>
        </p:nvGrpSpPr>
        <p:grpSpPr>
          <a:xfrm>
            <a:off x="2296213" y="1033221"/>
            <a:ext cx="2354895" cy="1876405"/>
            <a:chOff x="2202591" y="1033221"/>
            <a:chExt cx="2354895" cy="1876405"/>
          </a:xfrm>
        </p:grpSpPr>
        <p:sp>
          <p:nvSpPr>
            <p:cNvPr id="9" name="标题 1">
              <a:extLst>
                <a:ext uri="{FF2B5EF4-FFF2-40B4-BE49-F238E27FC236}">
                  <a16:creationId xmlns:a16="http://schemas.microsoft.com/office/drawing/2014/main" id="{1E5B2D9B-48E4-45CC-A328-3F68B6E6DD69}"/>
                </a:ext>
              </a:extLst>
            </p:cNvPr>
            <p:cNvSpPr txBox="1">
              <a:spLocks/>
            </p:cNvSpPr>
            <p:nvPr/>
          </p:nvSpPr>
          <p:spPr>
            <a:xfrm>
              <a:off x="2202591" y="1033221"/>
              <a:ext cx="2165279" cy="1500655"/>
            </a:xfrm>
            <a:prstGeom prst="rect">
              <a:avLst/>
            </a:prstGeom>
          </p:spPr>
          <p:txBody>
            <a:bodyPr anchor="ctr">
              <a:normAutofit/>
            </a:bodyPr>
            <a:lstStyle>
              <a:lvl1pPr algn="l" defTabSz="914400" rtl="0" eaLnBrk="1" latinLnBrk="0" hangingPunct="1">
                <a:lnSpc>
                  <a:spcPct val="90000"/>
                </a:lnSpc>
                <a:spcBef>
                  <a:spcPct val="0"/>
                </a:spcBef>
                <a:buNone/>
                <a:defRPr sz="2800" b="1" kern="1200">
                  <a:solidFill>
                    <a:srgbClr val="0070C0"/>
                  </a:solidFill>
                  <a:latin typeface="+mj-lt"/>
                  <a:ea typeface="微软雅黑" panose="020B0503020204020204" pitchFamily="34" charset="-122"/>
                  <a:cs typeface="+mj-cs"/>
                </a:defRPr>
              </a:lvl1p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0" lang="zh-CN" altLang="en-US" sz="5400" b="1" i="0" u="none" strike="noStrike" kern="2200" cap="none" spc="0" normalizeH="0" baseline="0" noProof="0" dirty="0">
                  <a:ln>
                    <a:noFill/>
                  </a:ln>
                  <a:solidFill>
                    <a:schemeClr val="accent1"/>
                  </a:solidFill>
                  <a:effectLst/>
                  <a:uLnTx/>
                  <a:uFillTx/>
                  <a:latin typeface="Arial" panose="020F0502020204030204"/>
                  <a:ea typeface="Microsoft YaHei"/>
                  <a:cs typeface="+mn-ea"/>
                  <a:sym typeface="+mn-lt"/>
                </a:rPr>
                <a:t>目  录</a:t>
              </a:r>
              <a:endParaRPr kumimoji="0" lang="en-US" altLang="zh-CN" sz="5400" b="1" i="0" u="none" strike="noStrike" kern="2200" cap="none" spc="0" normalizeH="0" baseline="0" noProof="0" dirty="0">
                <a:ln>
                  <a:noFill/>
                </a:ln>
                <a:solidFill>
                  <a:schemeClr val="accent1"/>
                </a:solidFill>
                <a:effectLst/>
                <a:uLnTx/>
                <a:uFillTx/>
                <a:latin typeface="Arial" panose="020F0502020204030204"/>
                <a:ea typeface="Microsoft YaHei"/>
                <a:cs typeface="+mn-ea"/>
                <a:sym typeface="+mn-lt"/>
              </a:endParaRPr>
            </a:p>
          </p:txBody>
        </p:sp>
        <p:sp>
          <p:nvSpPr>
            <p:cNvPr id="10" name="文本框 9">
              <a:extLst>
                <a:ext uri="{FF2B5EF4-FFF2-40B4-BE49-F238E27FC236}">
                  <a16:creationId xmlns:a16="http://schemas.microsoft.com/office/drawing/2014/main" id="{BE44CE6C-A329-4948-8A82-1DEFBD1A051B}"/>
                </a:ext>
              </a:extLst>
            </p:cNvPr>
            <p:cNvSpPr txBox="1"/>
            <p:nvPr/>
          </p:nvSpPr>
          <p:spPr>
            <a:xfrm>
              <a:off x="2389402" y="2078629"/>
              <a:ext cx="2168084" cy="83099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zh-CN" sz="2400" b="0" i="0" u="none" strike="noStrike" kern="2200" cap="none" spc="-20" normalizeH="0" baseline="0" noProof="0" dirty="0">
                  <a:ln>
                    <a:noFill/>
                  </a:ln>
                  <a:solidFill>
                    <a:schemeClr val="accent1"/>
                  </a:solidFill>
                  <a:effectLst/>
                  <a:uLnTx/>
                  <a:uFillTx/>
                  <a:latin typeface="Arial" panose="020F0502020204030204"/>
                  <a:ea typeface="Microsoft YaHei"/>
                  <a:cs typeface="+mn-ea"/>
                  <a:sym typeface="+mn-lt"/>
                </a:rPr>
                <a:t>CONTENTS</a:t>
              </a:r>
              <a:endParaRPr kumimoji="0" lang="zh-CN" altLang="en-US" sz="2400" b="0" i="0" u="none" strike="noStrike" kern="2200" cap="none" spc="-20" normalizeH="0" baseline="0" noProof="0" dirty="0">
                <a:ln>
                  <a:noFill/>
                </a:ln>
                <a:solidFill>
                  <a:schemeClr val="accent1"/>
                </a:solidFill>
                <a:effectLst/>
                <a:uLnTx/>
                <a:uFillTx/>
                <a:latin typeface="Arial" panose="020F0502020204030204"/>
                <a:ea typeface="Microsoft YaHei"/>
                <a:cs typeface="+mn-ea"/>
                <a:sym typeface="+mn-lt"/>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2400" b="0" i="0" u="none" strike="noStrike" kern="1200" cap="none" spc="-20" normalizeH="0" baseline="0" noProof="0" dirty="0">
                <a:ln>
                  <a:noFill/>
                </a:ln>
                <a:solidFill>
                  <a:schemeClr val="accent1"/>
                </a:solidFill>
                <a:effectLst/>
                <a:uLnTx/>
                <a:uFillTx/>
                <a:latin typeface="Arial" panose="020F0502020204030204"/>
                <a:ea typeface="Microsoft YaHei"/>
                <a:cs typeface="+mn-ea"/>
                <a:sym typeface="+mn-lt"/>
              </a:endParaRPr>
            </a:p>
          </p:txBody>
        </p:sp>
      </p:grpSp>
      <p:grpSp>
        <p:nvGrpSpPr>
          <p:cNvPr id="11" name="组合 10">
            <a:extLst>
              <a:ext uri="{FF2B5EF4-FFF2-40B4-BE49-F238E27FC236}">
                <a16:creationId xmlns:a16="http://schemas.microsoft.com/office/drawing/2014/main" id="{58D2D447-3244-41E4-A676-38C4ED0BA81A}"/>
              </a:ext>
            </a:extLst>
          </p:cNvPr>
          <p:cNvGrpSpPr/>
          <p:nvPr userDrawn="1"/>
        </p:nvGrpSpPr>
        <p:grpSpPr>
          <a:xfrm>
            <a:off x="2425132" y="3183822"/>
            <a:ext cx="1945700" cy="1941162"/>
            <a:chOff x="2105799" y="20055838"/>
            <a:chExt cx="6748090" cy="6732363"/>
          </a:xfrm>
          <a:solidFill>
            <a:schemeClr val="accent1"/>
          </a:solidFill>
        </p:grpSpPr>
        <p:sp>
          <p:nvSpPr>
            <p:cNvPr id="12" name="Freeform 8">
              <a:extLst>
                <a:ext uri="{FF2B5EF4-FFF2-40B4-BE49-F238E27FC236}">
                  <a16:creationId xmlns:a16="http://schemas.microsoft.com/office/drawing/2014/main" id="{9AA64509-AACF-40D4-B9A9-B88859BA8568}"/>
                </a:ext>
              </a:extLst>
            </p:cNvPr>
            <p:cNvSpPr>
              <a:spLocks noEditPoints="1"/>
            </p:cNvSpPr>
            <p:nvPr/>
          </p:nvSpPr>
          <p:spPr bwMode="auto">
            <a:xfrm>
              <a:off x="2105799" y="20055838"/>
              <a:ext cx="6748090" cy="6732363"/>
            </a:xfrm>
            <a:custGeom>
              <a:avLst/>
              <a:gdLst>
                <a:gd name="T0" fmla="*/ 0 w 965"/>
                <a:gd name="T1" fmla="*/ 465 h 963"/>
                <a:gd name="T2" fmla="*/ 1 w 965"/>
                <a:gd name="T3" fmla="*/ 453 h 963"/>
                <a:gd name="T4" fmla="*/ 10 w 965"/>
                <a:gd name="T5" fmla="*/ 384 h 963"/>
                <a:gd name="T6" fmla="*/ 50 w 965"/>
                <a:gd name="T7" fmla="*/ 269 h 963"/>
                <a:gd name="T8" fmla="*/ 220 w 965"/>
                <a:gd name="T9" fmla="*/ 78 h 963"/>
                <a:gd name="T10" fmla="*/ 368 w 965"/>
                <a:gd name="T11" fmla="*/ 14 h 963"/>
                <a:gd name="T12" fmla="*/ 459 w 965"/>
                <a:gd name="T13" fmla="*/ 1 h 963"/>
                <a:gd name="T14" fmla="*/ 465 w 965"/>
                <a:gd name="T15" fmla="*/ 0 h 963"/>
                <a:gd name="T16" fmla="*/ 498 w 965"/>
                <a:gd name="T17" fmla="*/ 0 h 963"/>
                <a:gd name="T18" fmla="*/ 503 w 965"/>
                <a:gd name="T19" fmla="*/ 1 h 963"/>
                <a:gd name="T20" fmla="*/ 746 w 965"/>
                <a:gd name="T21" fmla="*/ 80 h 963"/>
                <a:gd name="T22" fmla="*/ 941 w 965"/>
                <a:gd name="T23" fmla="*/ 338 h 963"/>
                <a:gd name="T24" fmla="*/ 962 w 965"/>
                <a:gd name="T25" fmla="*/ 447 h 963"/>
                <a:gd name="T26" fmla="*/ 945 w 965"/>
                <a:gd name="T27" fmla="*/ 612 h 963"/>
                <a:gd name="T28" fmla="*/ 857 w 965"/>
                <a:gd name="T29" fmla="*/ 782 h 963"/>
                <a:gd name="T30" fmla="*/ 722 w 965"/>
                <a:gd name="T31" fmla="*/ 897 h 963"/>
                <a:gd name="T32" fmla="*/ 584 w 965"/>
                <a:gd name="T33" fmla="*/ 951 h 963"/>
                <a:gd name="T34" fmla="*/ 502 w 965"/>
                <a:gd name="T35" fmla="*/ 962 h 963"/>
                <a:gd name="T36" fmla="*/ 497 w 965"/>
                <a:gd name="T37" fmla="*/ 963 h 963"/>
                <a:gd name="T38" fmla="*/ 466 w 965"/>
                <a:gd name="T39" fmla="*/ 963 h 963"/>
                <a:gd name="T40" fmla="*/ 449 w 965"/>
                <a:gd name="T41" fmla="*/ 961 h 963"/>
                <a:gd name="T42" fmla="*/ 332 w 965"/>
                <a:gd name="T43" fmla="*/ 938 h 963"/>
                <a:gd name="T44" fmla="*/ 51 w 965"/>
                <a:gd name="T45" fmla="*/ 695 h 963"/>
                <a:gd name="T46" fmla="*/ 8 w 965"/>
                <a:gd name="T47" fmla="*/ 564 h 963"/>
                <a:gd name="T48" fmla="*/ 1 w 965"/>
                <a:gd name="T49" fmla="*/ 510 h 963"/>
                <a:gd name="T50" fmla="*/ 0 w 965"/>
                <a:gd name="T51" fmla="*/ 497 h 963"/>
                <a:gd name="T52" fmla="*/ 0 w 965"/>
                <a:gd name="T53" fmla="*/ 465 h 963"/>
                <a:gd name="T54" fmla="*/ 481 w 965"/>
                <a:gd name="T55" fmla="*/ 946 h 963"/>
                <a:gd name="T56" fmla="*/ 946 w 965"/>
                <a:gd name="T57" fmla="*/ 481 h 963"/>
                <a:gd name="T58" fmla="*/ 482 w 965"/>
                <a:gd name="T59" fmla="*/ 17 h 963"/>
                <a:gd name="T60" fmla="*/ 17 w 965"/>
                <a:gd name="T61" fmla="*/ 480 h 963"/>
                <a:gd name="T62" fmla="*/ 481 w 965"/>
                <a:gd name="T63" fmla="*/ 946 h 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65" h="963">
                  <a:moveTo>
                    <a:pt x="0" y="465"/>
                  </a:moveTo>
                  <a:cubicBezTo>
                    <a:pt x="0" y="461"/>
                    <a:pt x="1" y="457"/>
                    <a:pt x="1" y="453"/>
                  </a:cubicBezTo>
                  <a:cubicBezTo>
                    <a:pt x="3" y="430"/>
                    <a:pt x="6" y="407"/>
                    <a:pt x="10" y="384"/>
                  </a:cubicBezTo>
                  <a:cubicBezTo>
                    <a:pt x="19" y="344"/>
                    <a:pt x="32" y="306"/>
                    <a:pt x="50" y="269"/>
                  </a:cubicBezTo>
                  <a:cubicBezTo>
                    <a:pt x="89" y="190"/>
                    <a:pt x="146" y="127"/>
                    <a:pt x="220" y="78"/>
                  </a:cubicBezTo>
                  <a:cubicBezTo>
                    <a:pt x="265" y="48"/>
                    <a:pt x="315" y="27"/>
                    <a:pt x="368" y="14"/>
                  </a:cubicBezTo>
                  <a:cubicBezTo>
                    <a:pt x="398" y="6"/>
                    <a:pt x="429" y="2"/>
                    <a:pt x="459" y="1"/>
                  </a:cubicBezTo>
                  <a:cubicBezTo>
                    <a:pt x="461" y="1"/>
                    <a:pt x="463" y="0"/>
                    <a:pt x="465" y="0"/>
                  </a:cubicBezTo>
                  <a:cubicBezTo>
                    <a:pt x="476" y="0"/>
                    <a:pt x="487" y="0"/>
                    <a:pt x="498" y="0"/>
                  </a:cubicBezTo>
                  <a:cubicBezTo>
                    <a:pt x="500" y="0"/>
                    <a:pt x="501" y="1"/>
                    <a:pt x="503" y="1"/>
                  </a:cubicBezTo>
                  <a:cubicBezTo>
                    <a:pt x="592" y="5"/>
                    <a:pt x="673" y="31"/>
                    <a:pt x="746" y="80"/>
                  </a:cubicBezTo>
                  <a:cubicBezTo>
                    <a:pt x="841" y="143"/>
                    <a:pt x="906" y="229"/>
                    <a:pt x="941" y="338"/>
                  </a:cubicBezTo>
                  <a:cubicBezTo>
                    <a:pt x="952" y="373"/>
                    <a:pt x="959" y="410"/>
                    <a:pt x="962" y="447"/>
                  </a:cubicBezTo>
                  <a:cubicBezTo>
                    <a:pt x="965" y="503"/>
                    <a:pt x="960" y="558"/>
                    <a:pt x="945" y="612"/>
                  </a:cubicBezTo>
                  <a:cubicBezTo>
                    <a:pt x="927" y="674"/>
                    <a:pt x="897" y="731"/>
                    <a:pt x="857" y="782"/>
                  </a:cubicBezTo>
                  <a:cubicBezTo>
                    <a:pt x="819" y="829"/>
                    <a:pt x="774" y="867"/>
                    <a:pt x="722" y="897"/>
                  </a:cubicBezTo>
                  <a:cubicBezTo>
                    <a:pt x="679" y="923"/>
                    <a:pt x="633" y="940"/>
                    <a:pt x="584" y="951"/>
                  </a:cubicBezTo>
                  <a:cubicBezTo>
                    <a:pt x="557" y="957"/>
                    <a:pt x="530" y="960"/>
                    <a:pt x="502" y="962"/>
                  </a:cubicBezTo>
                  <a:cubicBezTo>
                    <a:pt x="500" y="962"/>
                    <a:pt x="498" y="962"/>
                    <a:pt x="497" y="963"/>
                  </a:cubicBezTo>
                  <a:cubicBezTo>
                    <a:pt x="487" y="963"/>
                    <a:pt x="476" y="963"/>
                    <a:pt x="466" y="963"/>
                  </a:cubicBezTo>
                  <a:cubicBezTo>
                    <a:pt x="460" y="962"/>
                    <a:pt x="455" y="961"/>
                    <a:pt x="449" y="961"/>
                  </a:cubicBezTo>
                  <a:cubicBezTo>
                    <a:pt x="409" y="958"/>
                    <a:pt x="370" y="951"/>
                    <a:pt x="332" y="938"/>
                  </a:cubicBezTo>
                  <a:cubicBezTo>
                    <a:pt x="206" y="895"/>
                    <a:pt x="112" y="814"/>
                    <a:pt x="51" y="695"/>
                  </a:cubicBezTo>
                  <a:cubicBezTo>
                    <a:pt x="30" y="654"/>
                    <a:pt x="16" y="610"/>
                    <a:pt x="8" y="564"/>
                  </a:cubicBezTo>
                  <a:cubicBezTo>
                    <a:pt x="4" y="546"/>
                    <a:pt x="2" y="528"/>
                    <a:pt x="1" y="510"/>
                  </a:cubicBezTo>
                  <a:cubicBezTo>
                    <a:pt x="1" y="506"/>
                    <a:pt x="0" y="501"/>
                    <a:pt x="0" y="497"/>
                  </a:cubicBezTo>
                  <a:cubicBezTo>
                    <a:pt x="0" y="486"/>
                    <a:pt x="0" y="475"/>
                    <a:pt x="0" y="465"/>
                  </a:cubicBezTo>
                  <a:close/>
                  <a:moveTo>
                    <a:pt x="481" y="946"/>
                  </a:moveTo>
                  <a:cubicBezTo>
                    <a:pt x="738" y="946"/>
                    <a:pt x="946" y="736"/>
                    <a:pt x="946" y="481"/>
                  </a:cubicBezTo>
                  <a:cubicBezTo>
                    <a:pt x="947" y="228"/>
                    <a:pt x="740" y="17"/>
                    <a:pt x="482" y="17"/>
                  </a:cubicBezTo>
                  <a:cubicBezTo>
                    <a:pt x="226" y="16"/>
                    <a:pt x="17" y="225"/>
                    <a:pt x="17" y="480"/>
                  </a:cubicBezTo>
                  <a:cubicBezTo>
                    <a:pt x="16" y="736"/>
                    <a:pt x="225" y="945"/>
                    <a:pt x="481" y="946"/>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13" name="Freeform 42">
              <a:extLst>
                <a:ext uri="{FF2B5EF4-FFF2-40B4-BE49-F238E27FC236}">
                  <a16:creationId xmlns:a16="http://schemas.microsoft.com/office/drawing/2014/main" id="{F96E3831-BAD6-495D-9EB0-9AF4F9E4AA14}"/>
                </a:ext>
              </a:extLst>
            </p:cNvPr>
            <p:cNvSpPr>
              <a:spLocks noEditPoints="1"/>
            </p:cNvSpPr>
            <p:nvPr/>
          </p:nvSpPr>
          <p:spPr bwMode="auto">
            <a:xfrm>
              <a:off x="2986668" y="20928842"/>
              <a:ext cx="4978486" cy="4970622"/>
            </a:xfrm>
            <a:custGeom>
              <a:avLst/>
              <a:gdLst>
                <a:gd name="T0" fmla="*/ 711 w 711"/>
                <a:gd name="T1" fmla="*/ 356 h 711"/>
                <a:gd name="T2" fmla="*/ 355 w 711"/>
                <a:gd name="T3" fmla="*/ 711 h 711"/>
                <a:gd name="T4" fmla="*/ 0 w 711"/>
                <a:gd name="T5" fmla="*/ 357 h 711"/>
                <a:gd name="T6" fmla="*/ 354 w 711"/>
                <a:gd name="T7" fmla="*/ 1 h 711"/>
                <a:gd name="T8" fmla="*/ 711 w 711"/>
                <a:gd name="T9" fmla="*/ 356 h 711"/>
                <a:gd name="T10" fmla="*/ 355 w 711"/>
                <a:gd name="T11" fmla="*/ 700 h 711"/>
                <a:gd name="T12" fmla="*/ 700 w 711"/>
                <a:gd name="T13" fmla="*/ 356 h 711"/>
                <a:gd name="T14" fmla="*/ 355 w 711"/>
                <a:gd name="T15" fmla="*/ 12 h 711"/>
                <a:gd name="T16" fmla="*/ 11 w 711"/>
                <a:gd name="T17" fmla="*/ 356 h 711"/>
                <a:gd name="T18" fmla="*/ 355 w 711"/>
                <a:gd name="T19" fmla="*/ 700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1" h="711">
                  <a:moveTo>
                    <a:pt x="711" y="356"/>
                  </a:moveTo>
                  <a:cubicBezTo>
                    <a:pt x="711" y="552"/>
                    <a:pt x="551" y="711"/>
                    <a:pt x="355" y="711"/>
                  </a:cubicBezTo>
                  <a:cubicBezTo>
                    <a:pt x="159" y="711"/>
                    <a:pt x="1" y="551"/>
                    <a:pt x="0" y="357"/>
                  </a:cubicBezTo>
                  <a:cubicBezTo>
                    <a:pt x="0" y="162"/>
                    <a:pt x="158" y="2"/>
                    <a:pt x="354" y="1"/>
                  </a:cubicBezTo>
                  <a:cubicBezTo>
                    <a:pt x="551" y="0"/>
                    <a:pt x="711" y="159"/>
                    <a:pt x="711" y="356"/>
                  </a:cubicBezTo>
                  <a:close/>
                  <a:moveTo>
                    <a:pt x="355" y="700"/>
                  </a:moveTo>
                  <a:cubicBezTo>
                    <a:pt x="545" y="701"/>
                    <a:pt x="700" y="546"/>
                    <a:pt x="700" y="356"/>
                  </a:cubicBezTo>
                  <a:cubicBezTo>
                    <a:pt x="700" y="166"/>
                    <a:pt x="545" y="12"/>
                    <a:pt x="355" y="12"/>
                  </a:cubicBezTo>
                  <a:cubicBezTo>
                    <a:pt x="166" y="12"/>
                    <a:pt x="11" y="166"/>
                    <a:pt x="11" y="356"/>
                  </a:cubicBezTo>
                  <a:cubicBezTo>
                    <a:pt x="11" y="545"/>
                    <a:pt x="166" y="700"/>
                    <a:pt x="355" y="70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14" name="Freeform 43">
              <a:extLst>
                <a:ext uri="{FF2B5EF4-FFF2-40B4-BE49-F238E27FC236}">
                  <a16:creationId xmlns:a16="http://schemas.microsoft.com/office/drawing/2014/main" id="{3F1B9F65-74B2-4321-AF02-F2775CA32BF6}"/>
                </a:ext>
              </a:extLst>
            </p:cNvPr>
            <p:cNvSpPr>
              <a:spLocks noEditPoints="1"/>
            </p:cNvSpPr>
            <p:nvPr/>
          </p:nvSpPr>
          <p:spPr bwMode="auto">
            <a:xfrm>
              <a:off x="7508990" y="21424332"/>
              <a:ext cx="550543" cy="660652"/>
            </a:xfrm>
            <a:custGeom>
              <a:avLst/>
              <a:gdLst>
                <a:gd name="T0" fmla="*/ 37 w 79"/>
                <a:gd name="T1" fmla="*/ 41 h 94"/>
                <a:gd name="T2" fmla="*/ 21 w 79"/>
                <a:gd name="T3" fmla="*/ 55 h 94"/>
                <a:gd name="T4" fmla="*/ 19 w 79"/>
                <a:gd name="T5" fmla="*/ 62 h 94"/>
                <a:gd name="T6" fmla="*/ 20 w 79"/>
                <a:gd name="T7" fmla="*/ 66 h 94"/>
                <a:gd name="T8" fmla="*/ 0 w 79"/>
                <a:gd name="T9" fmla="*/ 40 h 94"/>
                <a:gd name="T10" fmla="*/ 3 w 79"/>
                <a:gd name="T11" fmla="*/ 42 h 94"/>
                <a:gd name="T12" fmla="*/ 12 w 79"/>
                <a:gd name="T13" fmla="*/ 42 h 94"/>
                <a:gd name="T14" fmla="*/ 48 w 79"/>
                <a:gd name="T15" fmla="*/ 12 h 94"/>
                <a:gd name="T16" fmla="*/ 50 w 79"/>
                <a:gd name="T17" fmla="*/ 2 h 94"/>
                <a:gd name="T18" fmla="*/ 50 w 79"/>
                <a:gd name="T19" fmla="*/ 0 h 94"/>
                <a:gd name="T20" fmla="*/ 52 w 79"/>
                <a:gd name="T21" fmla="*/ 2 h 94"/>
                <a:gd name="T22" fmla="*/ 70 w 79"/>
                <a:gd name="T23" fmla="*/ 26 h 94"/>
                <a:gd name="T24" fmla="*/ 77 w 79"/>
                <a:gd name="T25" fmla="*/ 40 h 94"/>
                <a:gd name="T26" fmla="*/ 75 w 79"/>
                <a:gd name="T27" fmla="*/ 54 h 94"/>
                <a:gd name="T28" fmla="*/ 57 w 79"/>
                <a:gd name="T29" fmla="*/ 59 h 94"/>
                <a:gd name="T30" fmla="*/ 50 w 79"/>
                <a:gd name="T31" fmla="*/ 56 h 94"/>
                <a:gd name="T32" fmla="*/ 40 w 79"/>
                <a:gd name="T33" fmla="*/ 94 h 94"/>
                <a:gd name="T34" fmla="*/ 38 w 79"/>
                <a:gd name="T35" fmla="*/ 92 h 94"/>
                <a:gd name="T36" fmla="*/ 31 w 79"/>
                <a:gd name="T37" fmla="*/ 82 h 94"/>
                <a:gd name="T38" fmla="*/ 29 w 79"/>
                <a:gd name="T39" fmla="*/ 75 h 94"/>
                <a:gd name="T40" fmla="*/ 38 w 79"/>
                <a:gd name="T41" fmla="*/ 47 h 94"/>
                <a:gd name="T42" fmla="*/ 37 w 79"/>
                <a:gd name="T43" fmla="*/ 41 h 94"/>
                <a:gd name="T44" fmla="*/ 40 w 79"/>
                <a:gd name="T45" fmla="*/ 39 h 94"/>
                <a:gd name="T46" fmla="*/ 45 w 79"/>
                <a:gd name="T47" fmla="*/ 45 h 94"/>
                <a:gd name="T48" fmla="*/ 61 w 79"/>
                <a:gd name="T49" fmla="*/ 45 h 94"/>
                <a:gd name="T50" fmla="*/ 65 w 79"/>
                <a:gd name="T51" fmla="*/ 43 h 94"/>
                <a:gd name="T52" fmla="*/ 65 w 79"/>
                <a:gd name="T53" fmla="*/ 24 h 94"/>
                <a:gd name="T54" fmla="*/ 59 w 79"/>
                <a:gd name="T55" fmla="*/ 24 h 94"/>
                <a:gd name="T56" fmla="*/ 45 w 79"/>
                <a:gd name="T57" fmla="*/ 35 h 94"/>
                <a:gd name="T58" fmla="*/ 40 w 79"/>
                <a:gd name="T59" fmla="*/ 3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9" h="94">
                  <a:moveTo>
                    <a:pt x="37" y="41"/>
                  </a:moveTo>
                  <a:cubicBezTo>
                    <a:pt x="32" y="46"/>
                    <a:pt x="26" y="50"/>
                    <a:pt x="21" y="55"/>
                  </a:cubicBezTo>
                  <a:cubicBezTo>
                    <a:pt x="18" y="57"/>
                    <a:pt x="18" y="60"/>
                    <a:pt x="19" y="62"/>
                  </a:cubicBezTo>
                  <a:cubicBezTo>
                    <a:pt x="20" y="64"/>
                    <a:pt x="20" y="65"/>
                    <a:pt x="20" y="66"/>
                  </a:cubicBezTo>
                  <a:cubicBezTo>
                    <a:pt x="17" y="65"/>
                    <a:pt x="3" y="47"/>
                    <a:pt x="0" y="40"/>
                  </a:cubicBezTo>
                  <a:cubicBezTo>
                    <a:pt x="2" y="41"/>
                    <a:pt x="2" y="41"/>
                    <a:pt x="3" y="42"/>
                  </a:cubicBezTo>
                  <a:cubicBezTo>
                    <a:pt x="7" y="44"/>
                    <a:pt x="9" y="44"/>
                    <a:pt x="12" y="42"/>
                  </a:cubicBezTo>
                  <a:cubicBezTo>
                    <a:pt x="24" y="32"/>
                    <a:pt x="36" y="22"/>
                    <a:pt x="48" y="12"/>
                  </a:cubicBezTo>
                  <a:cubicBezTo>
                    <a:pt x="52" y="9"/>
                    <a:pt x="52" y="7"/>
                    <a:pt x="50" y="2"/>
                  </a:cubicBezTo>
                  <a:cubicBezTo>
                    <a:pt x="50" y="1"/>
                    <a:pt x="50" y="1"/>
                    <a:pt x="50" y="0"/>
                  </a:cubicBezTo>
                  <a:cubicBezTo>
                    <a:pt x="51" y="1"/>
                    <a:pt x="52" y="1"/>
                    <a:pt x="52" y="2"/>
                  </a:cubicBezTo>
                  <a:cubicBezTo>
                    <a:pt x="58" y="10"/>
                    <a:pt x="64" y="18"/>
                    <a:pt x="70" y="26"/>
                  </a:cubicBezTo>
                  <a:cubicBezTo>
                    <a:pt x="73" y="30"/>
                    <a:pt x="75" y="35"/>
                    <a:pt x="77" y="40"/>
                  </a:cubicBezTo>
                  <a:cubicBezTo>
                    <a:pt x="79" y="45"/>
                    <a:pt x="79" y="50"/>
                    <a:pt x="75" y="54"/>
                  </a:cubicBezTo>
                  <a:cubicBezTo>
                    <a:pt x="71" y="60"/>
                    <a:pt x="64" y="62"/>
                    <a:pt x="57" y="59"/>
                  </a:cubicBezTo>
                  <a:cubicBezTo>
                    <a:pt x="55" y="58"/>
                    <a:pt x="53" y="57"/>
                    <a:pt x="50" y="56"/>
                  </a:cubicBezTo>
                  <a:cubicBezTo>
                    <a:pt x="47" y="69"/>
                    <a:pt x="42" y="81"/>
                    <a:pt x="40" y="94"/>
                  </a:cubicBezTo>
                  <a:cubicBezTo>
                    <a:pt x="40" y="94"/>
                    <a:pt x="39" y="93"/>
                    <a:pt x="38" y="92"/>
                  </a:cubicBezTo>
                  <a:cubicBezTo>
                    <a:pt x="36" y="89"/>
                    <a:pt x="33" y="85"/>
                    <a:pt x="31" y="82"/>
                  </a:cubicBezTo>
                  <a:cubicBezTo>
                    <a:pt x="29" y="80"/>
                    <a:pt x="29" y="78"/>
                    <a:pt x="29" y="75"/>
                  </a:cubicBezTo>
                  <a:cubicBezTo>
                    <a:pt x="33" y="66"/>
                    <a:pt x="36" y="56"/>
                    <a:pt x="38" y="47"/>
                  </a:cubicBezTo>
                  <a:cubicBezTo>
                    <a:pt x="39" y="45"/>
                    <a:pt x="40" y="43"/>
                    <a:pt x="37" y="41"/>
                  </a:cubicBezTo>
                  <a:close/>
                  <a:moveTo>
                    <a:pt x="40" y="39"/>
                  </a:moveTo>
                  <a:cubicBezTo>
                    <a:pt x="42" y="41"/>
                    <a:pt x="43" y="43"/>
                    <a:pt x="45" y="45"/>
                  </a:cubicBezTo>
                  <a:cubicBezTo>
                    <a:pt x="50" y="50"/>
                    <a:pt x="55" y="50"/>
                    <a:pt x="61" y="45"/>
                  </a:cubicBezTo>
                  <a:cubicBezTo>
                    <a:pt x="63" y="45"/>
                    <a:pt x="64" y="44"/>
                    <a:pt x="65" y="43"/>
                  </a:cubicBezTo>
                  <a:cubicBezTo>
                    <a:pt x="71" y="37"/>
                    <a:pt x="71" y="31"/>
                    <a:pt x="65" y="24"/>
                  </a:cubicBezTo>
                  <a:cubicBezTo>
                    <a:pt x="63" y="22"/>
                    <a:pt x="62" y="21"/>
                    <a:pt x="59" y="24"/>
                  </a:cubicBezTo>
                  <a:cubicBezTo>
                    <a:pt x="54" y="27"/>
                    <a:pt x="50" y="31"/>
                    <a:pt x="45" y="35"/>
                  </a:cubicBezTo>
                  <a:cubicBezTo>
                    <a:pt x="44" y="36"/>
                    <a:pt x="42" y="38"/>
                    <a:pt x="40" y="39"/>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15" name="Freeform 44">
              <a:extLst>
                <a:ext uri="{FF2B5EF4-FFF2-40B4-BE49-F238E27FC236}">
                  <a16:creationId xmlns:a16="http://schemas.microsoft.com/office/drawing/2014/main" id="{FE06968D-A503-4A41-8AFB-7D81E20035BD}"/>
                </a:ext>
              </a:extLst>
            </p:cNvPr>
            <p:cNvSpPr>
              <a:spLocks/>
            </p:cNvSpPr>
            <p:nvPr/>
          </p:nvSpPr>
          <p:spPr bwMode="auto">
            <a:xfrm>
              <a:off x="2373206" y="22674853"/>
              <a:ext cx="526949" cy="566274"/>
            </a:xfrm>
            <a:custGeom>
              <a:avLst/>
              <a:gdLst>
                <a:gd name="T0" fmla="*/ 0 w 76"/>
                <a:gd name="T1" fmla="*/ 68 h 80"/>
                <a:gd name="T2" fmla="*/ 5 w 76"/>
                <a:gd name="T3" fmla="*/ 36 h 80"/>
                <a:gd name="T4" fmla="*/ 7 w 76"/>
                <a:gd name="T5" fmla="*/ 36 h 80"/>
                <a:gd name="T6" fmla="*/ 7 w 76"/>
                <a:gd name="T7" fmla="*/ 39 h 80"/>
                <a:gd name="T8" fmla="*/ 13 w 76"/>
                <a:gd name="T9" fmla="*/ 46 h 80"/>
                <a:gd name="T10" fmla="*/ 35 w 76"/>
                <a:gd name="T11" fmla="*/ 50 h 80"/>
                <a:gd name="T12" fmla="*/ 33 w 76"/>
                <a:gd name="T13" fmla="*/ 47 h 80"/>
                <a:gd name="T14" fmla="*/ 18 w 76"/>
                <a:gd name="T15" fmla="*/ 24 h 80"/>
                <a:gd name="T16" fmla="*/ 17 w 76"/>
                <a:gd name="T17" fmla="*/ 22 h 80"/>
                <a:gd name="T18" fmla="*/ 10 w 76"/>
                <a:gd name="T19" fmla="*/ 23 h 80"/>
                <a:gd name="T20" fmla="*/ 8 w 76"/>
                <a:gd name="T21" fmla="*/ 29 h 80"/>
                <a:gd name="T22" fmla="*/ 12 w 76"/>
                <a:gd name="T23" fmla="*/ 0 h 80"/>
                <a:gd name="T24" fmla="*/ 13 w 76"/>
                <a:gd name="T25" fmla="*/ 1 h 80"/>
                <a:gd name="T26" fmla="*/ 19 w 76"/>
                <a:gd name="T27" fmla="*/ 19 h 80"/>
                <a:gd name="T28" fmla="*/ 29 w 76"/>
                <a:gd name="T29" fmla="*/ 35 h 80"/>
                <a:gd name="T30" fmla="*/ 33 w 76"/>
                <a:gd name="T31" fmla="*/ 34 h 80"/>
                <a:gd name="T32" fmla="*/ 69 w 76"/>
                <a:gd name="T33" fmla="*/ 13 h 80"/>
                <a:gd name="T34" fmla="*/ 75 w 76"/>
                <a:gd name="T35" fmla="*/ 8 h 80"/>
                <a:gd name="T36" fmla="*/ 74 w 76"/>
                <a:gd name="T37" fmla="*/ 18 h 80"/>
                <a:gd name="T38" fmla="*/ 72 w 76"/>
                <a:gd name="T39" fmla="*/ 30 h 80"/>
                <a:gd name="T40" fmla="*/ 70 w 76"/>
                <a:gd name="T41" fmla="*/ 40 h 80"/>
                <a:gd name="T42" fmla="*/ 69 w 76"/>
                <a:gd name="T43" fmla="*/ 40 h 80"/>
                <a:gd name="T44" fmla="*/ 68 w 76"/>
                <a:gd name="T45" fmla="*/ 32 h 80"/>
                <a:gd name="T46" fmla="*/ 64 w 76"/>
                <a:gd name="T47" fmla="*/ 33 h 80"/>
                <a:gd name="T48" fmla="*/ 39 w 76"/>
                <a:gd name="T49" fmla="*/ 48 h 80"/>
                <a:gd name="T50" fmla="*/ 42 w 76"/>
                <a:gd name="T51" fmla="*/ 51 h 80"/>
                <a:gd name="T52" fmla="*/ 60 w 76"/>
                <a:gd name="T53" fmla="*/ 55 h 80"/>
                <a:gd name="T54" fmla="*/ 66 w 76"/>
                <a:gd name="T55" fmla="*/ 51 h 80"/>
                <a:gd name="T56" fmla="*/ 68 w 76"/>
                <a:gd name="T57" fmla="*/ 48 h 80"/>
                <a:gd name="T58" fmla="*/ 63 w 76"/>
                <a:gd name="T59" fmla="*/ 80 h 80"/>
                <a:gd name="T60" fmla="*/ 62 w 76"/>
                <a:gd name="T61" fmla="*/ 80 h 80"/>
                <a:gd name="T62" fmla="*/ 62 w 76"/>
                <a:gd name="T63" fmla="*/ 77 h 80"/>
                <a:gd name="T64" fmla="*/ 55 w 76"/>
                <a:gd name="T65" fmla="*/ 70 h 80"/>
                <a:gd name="T66" fmla="*/ 11 w 76"/>
                <a:gd name="T67" fmla="*/ 62 h 80"/>
                <a:gd name="T68" fmla="*/ 3 w 76"/>
                <a:gd name="T69" fmla="*/ 66 h 80"/>
                <a:gd name="T70" fmla="*/ 1 w 76"/>
                <a:gd name="T71" fmla="*/ 68 h 80"/>
                <a:gd name="T72" fmla="*/ 0 w 76"/>
                <a:gd name="T7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80">
                  <a:moveTo>
                    <a:pt x="0" y="68"/>
                  </a:moveTo>
                  <a:cubicBezTo>
                    <a:pt x="2" y="57"/>
                    <a:pt x="4" y="47"/>
                    <a:pt x="5" y="36"/>
                  </a:cubicBezTo>
                  <a:cubicBezTo>
                    <a:pt x="6" y="36"/>
                    <a:pt x="6" y="36"/>
                    <a:pt x="7" y="36"/>
                  </a:cubicBezTo>
                  <a:cubicBezTo>
                    <a:pt x="7" y="37"/>
                    <a:pt x="7" y="38"/>
                    <a:pt x="7" y="39"/>
                  </a:cubicBezTo>
                  <a:cubicBezTo>
                    <a:pt x="8" y="43"/>
                    <a:pt x="9" y="45"/>
                    <a:pt x="13" y="46"/>
                  </a:cubicBezTo>
                  <a:cubicBezTo>
                    <a:pt x="20" y="48"/>
                    <a:pt x="27" y="49"/>
                    <a:pt x="35" y="50"/>
                  </a:cubicBezTo>
                  <a:cubicBezTo>
                    <a:pt x="34" y="49"/>
                    <a:pt x="34" y="48"/>
                    <a:pt x="33" y="47"/>
                  </a:cubicBezTo>
                  <a:cubicBezTo>
                    <a:pt x="28" y="39"/>
                    <a:pt x="23" y="32"/>
                    <a:pt x="18" y="24"/>
                  </a:cubicBezTo>
                  <a:cubicBezTo>
                    <a:pt x="18" y="24"/>
                    <a:pt x="17" y="23"/>
                    <a:pt x="17" y="22"/>
                  </a:cubicBezTo>
                  <a:cubicBezTo>
                    <a:pt x="14" y="19"/>
                    <a:pt x="12" y="20"/>
                    <a:pt x="10" y="23"/>
                  </a:cubicBezTo>
                  <a:cubicBezTo>
                    <a:pt x="10" y="25"/>
                    <a:pt x="9" y="26"/>
                    <a:pt x="8" y="29"/>
                  </a:cubicBezTo>
                  <a:cubicBezTo>
                    <a:pt x="7" y="24"/>
                    <a:pt x="10" y="4"/>
                    <a:pt x="12" y="0"/>
                  </a:cubicBezTo>
                  <a:cubicBezTo>
                    <a:pt x="13" y="0"/>
                    <a:pt x="13" y="1"/>
                    <a:pt x="13" y="1"/>
                  </a:cubicBezTo>
                  <a:cubicBezTo>
                    <a:pt x="13" y="8"/>
                    <a:pt x="16" y="14"/>
                    <a:pt x="19" y="19"/>
                  </a:cubicBezTo>
                  <a:cubicBezTo>
                    <a:pt x="22" y="25"/>
                    <a:pt x="26" y="30"/>
                    <a:pt x="29" y="35"/>
                  </a:cubicBezTo>
                  <a:cubicBezTo>
                    <a:pt x="31" y="35"/>
                    <a:pt x="32" y="34"/>
                    <a:pt x="33" y="34"/>
                  </a:cubicBezTo>
                  <a:cubicBezTo>
                    <a:pt x="45" y="27"/>
                    <a:pt x="57" y="20"/>
                    <a:pt x="69" y="13"/>
                  </a:cubicBezTo>
                  <a:cubicBezTo>
                    <a:pt x="71" y="12"/>
                    <a:pt x="73" y="10"/>
                    <a:pt x="75" y="8"/>
                  </a:cubicBezTo>
                  <a:cubicBezTo>
                    <a:pt x="76" y="12"/>
                    <a:pt x="74" y="15"/>
                    <a:pt x="74" y="18"/>
                  </a:cubicBezTo>
                  <a:cubicBezTo>
                    <a:pt x="73" y="22"/>
                    <a:pt x="73" y="26"/>
                    <a:pt x="72" y="30"/>
                  </a:cubicBezTo>
                  <a:cubicBezTo>
                    <a:pt x="71" y="33"/>
                    <a:pt x="71" y="37"/>
                    <a:pt x="70" y="40"/>
                  </a:cubicBezTo>
                  <a:cubicBezTo>
                    <a:pt x="69" y="40"/>
                    <a:pt x="69" y="40"/>
                    <a:pt x="69" y="40"/>
                  </a:cubicBezTo>
                  <a:cubicBezTo>
                    <a:pt x="68" y="38"/>
                    <a:pt x="68" y="35"/>
                    <a:pt x="68" y="32"/>
                  </a:cubicBezTo>
                  <a:cubicBezTo>
                    <a:pt x="66" y="32"/>
                    <a:pt x="65" y="33"/>
                    <a:pt x="64" y="33"/>
                  </a:cubicBezTo>
                  <a:cubicBezTo>
                    <a:pt x="55" y="38"/>
                    <a:pt x="47" y="43"/>
                    <a:pt x="39" y="48"/>
                  </a:cubicBezTo>
                  <a:cubicBezTo>
                    <a:pt x="39" y="50"/>
                    <a:pt x="40" y="51"/>
                    <a:pt x="42" y="51"/>
                  </a:cubicBezTo>
                  <a:cubicBezTo>
                    <a:pt x="48" y="53"/>
                    <a:pt x="54" y="54"/>
                    <a:pt x="60" y="55"/>
                  </a:cubicBezTo>
                  <a:cubicBezTo>
                    <a:pt x="63" y="55"/>
                    <a:pt x="64" y="54"/>
                    <a:pt x="66" y="51"/>
                  </a:cubicBezTo>
                  <a:cubicBezTo>
                    <a:pt x="66" y="50"/>
                    <a:pt x="67" y="49"/>
                    <a:pt x="68" y="48"/>
                  </a:cubicBezTo>
                  <a:cubicBezTo>
                    <a:pt x="67" y="58"/>
                    <a:pt x="65" y="69"/>
                    <a:pt x="63" y="80"/>
                  </a:cubicBezTo>
                  <a:cubicBezTo>
                    <a:pt x="63" y="80"/>
                    <a:pt x="63" y="80"/>
                    <a:pt x="62" y="80"/>
                  </a:cubicBezTo>
                  <a:cubicBezTo>
                    <a:pt x="62" y="79"/>
                    <a:pt x="62" y="78"/>
                    <a:pt x="62" y="77"/>
                  </a:cubicBezTo>
                  <a:cubicBezTo>
                    <a:pt x="61" y="72"/>
                    <a:pt x="60" y="71"/>
                    <a:pt x="55" y="70"/>
                  </a:cubicBezTo>
                  <a:cubicBezTo>
                    <a:pt x="40" y="67"/>
                    <a:pt x="26" y="64"/>
                    <a:pt x="11" y="62"/>
                  </a:cubicBezTo>
                  <a:cubicBezTo>
                    <a:pt x="6" y="61"/>
                    <a:pt x="5" y="62"/>
                    <a:pt x="3" y="66"/>
                  </a:cubicBezTo>
                  <a:cubicBezTo>
                    <a:pt x="2" y="67"/>
                    <a:pt x="2" y="68"/>
                    <a:pt x="1" y="68"/>
                  </a:cubicBezTo>
                  <a:cubicBezTo>
                    <a:pt x="1" y="68"/>
                    <a:pt x="1" y="68"/>
                    <a:pt x="0" y="68"/>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16" name="Freeform 45">
              <a:extLst>
                <a:ext uri="{FF2B5EF4-FFF2-40B4-BE49-F238E27FC236}">
                  <a16:creationId xmlns:a16="http://schemas.microsoft.com/office/drawing/2014/main" id="{3C3EA8C8-7562-473E-AA9E-E46E885B1C64}"/>
                </a:ext>
              </a:extLst>
            </p:cNvPr>
            <p:cNvSpPr>
              <a:spLocks/>
            </p:cNvSpPr>
            <p:nvPr/>
          </p:nvSpPr>
          <p:spPr bwMode="auto">
            <a:xfrm>
              <a:off x="6989906" y="20865924"/>
              <a:ext cx="574138" cy="613463"/>
            </a:xfrm>
            <a:custGeom>
              <a:avLst/>
              <a:gdLst>
                <a:gd name="T0" fmla="*/ 61 w 82"/>
                <a:gd name="T1" fmla="*/ 37 h 87"/>
                <a:gd name="T2" fmla="*/ 42 w 82"/>
                <a:gd name="T3" fmla="*/ 65 h 87"/>
                <a:gd name="T4" fmla="*/ 44 w 82"/>
                <a:gd name="T5" fmla="*/ 59 h 87"/>
                <a:gd name="T6" fmla="*/ 37 w 82"/>
                <a:gd name="T7" fmla="*/ 42 h 87"/>
                <a:gd name="T8" fmla="*/ 36 w 82"/>
                <a:gd name="T9" fmla="*/ 44 h 87"/>
                <a:gd name="T10" fmla="*/ 24 w 82"/>
                <a:gd name="T11" fmla="*/ 61 h 87"/>
                <a:gd name="T12" fmla="*/ 25 w 82"/>
                <a:gd name="T13" fmla="*/ 68 h 87"/>
                <a:gd name="T14" fmla="*/ 54 w 82"/>
                <a:gd name="T15" fmla="*/ 74 h 87"/>
                <a:gd name="T16" fmla="*/ 59 w 82"/>
                <a:gd name="T17" fmla="*/ 73 h 87"/>
                <a:gd name="T18" fmla="*/ 45 w 82"/>
                <a:gd name="T19" fmla="*/ 87 h 87"/>
                <a:gd name="T20" fmla="*/ 0 w 82"/>
                <a:gd name="T21" fmla="*/ 52 h 87"/>
                <a:gd name="T22" fmla="*/ 4 w 82"/>
                <a:gd name="T23" fmla="*/ 54 h 87"/>
                <a:gd name="T24" fmla="*/ 12 w 82"/>
                <a:gd name="T25" fmla="*/ 51 h 87"/>
                <a:gd name="T26" fmla="*/ 39 w 82"/>
                <a:gd name="T27" fmla="*/ 12 h 87"/>
                <a:gd name="T28" fmla="*/ 39 w 82"/>
                <a:gd name="T29" fmla="*/ 3 h 87"/>
                <a:gd name="T30" fmla="*/ 37 w 82"/>
                <a:gd name="T31" fmla="*/ 0 h 87"/>
                <a:gd name="T32" fmla="*/ 82 w 82"/>
                <a:gd name="T33" fmla="*/ 33 h 87"/>
                <a:gd name="T34" fmla="*/ 70 w 82"/>
                <a:gd name="T35" fmla="*/ 48 h 87"/>
                <a:gd name="T36" fmla="*/ 70 w 82"/>
                <a:gd name="T37" fmla="*/ 46 h 87"/>
                <a:gd name="T38" fmla="*/ 65 w 82"/>
                <a:gd name="T39" fmla="*/ 24 h 87"/>
                <a:gd name="T40" fmla="*/ 58 w 82"/>
                <a:gd name="T41" fmla="*/ 19 h 87"/>
                <a:gd name="T42" fmla="*/ 53 w 82"/>
                <a:gd name="T43" fmla="*/ 20 h 87"/>
                <a:gd name="T44" fmla="*/ 41 w 82"/>
                <a:gd name="T45" fmla="*/ 36 h 87"/>
                <a:gd name="T46" fmla="*/ 40 w 82"/>
                <a:gd name="T47" fmla="*/ 39 h 87"/>
                <a:gd name="T48" fmla="*/ 51 w 82"/>
                <a:gd name="T49" fmla="*/ 43 h 87"/>
                <a:gd name="T50" fmla="*/ 61 w 82"/>
                <a:gd name="T51" fmla="*/ 3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87">
                  <a:moveTo>
                    <a:pt x="61" y="37"/>
                  </a:moveTo>
                  <a:cubicBezTo>
                    <a:pt x="60" y="41"/>
                    <a:pt x="46" y="62"/>
                    <a:pt x="42" y="65"/>
                  </a:cubicBezTo>
                  <a:cubicBezTo>
                    <a:pt x="43" y="62"/>
                    <a:pt x="43" y="60"/>
                    <a:pt x="44" y="59"/>
                  </a:cubicBezTo>
                  <a:cubicBezTo>
                    <a:pt x="46" y="52"/>
                    <a:pt x="44" y="46"/>
                    <a:pt x="37" y="42"/>
                  </a:cubicBezTo>
                  <a:cubicBezTo>
                    <a:pt x="37" y="42"/>
                    <a:pt x="36" y="43"/>
                    <a:pt x="36" y="44"/>
                  </a:cubicBezTo>
                  <a:cubicBezTo>
                    <a:pt x="32" y="50"/>
                    <a:pt x="28" y="55"/>
                    <a:pt x="24" y="61"/>
                  </a:cubicBezTo>
                  <a:cubicBezTo>
                    <a:pt x="22" y="64"/>
                    <a:pt x="22" y="66"/>
                    <a:pt x="25" y="68"/>
                  </a:cubicBezTo>
                  <a:cubicBezTo>
                    <a:pt x="33" y="76"/>
                    <a:pt x="42" y="80"/>
                    <a:pt x="54" y="74"/>
                  </a:cubicBezTo>
                  <a:cubicBezTo>
                    <a:pt x="56" y="73"/>
                    <a:pt x="56" y="73"/>
                    <a:pt x="59" y="73"/>
                  </a:cubicBezTo>
                  <a:cubicBezTo>
                    <a:pt x="57" y="76"/>
                    <a:pt x="50" y="84"/>
                    <a:pt x="45" y="87"/>
                  </a:cubicBezTo>
                  <a:cubicBezTo>
                    <a:pt x="36" y="82"/>
                    <a:pt x="2" y="56"/>
                    <a:pt x="0" y="52"/>
                  </a:cubicBezTo>
                  <a:cubicBezTo>
                    <a:pt x="2" y="53"/>
                    <a:pt x="3" y="53"/>
                    <a:pt x="4" y="54"/>
                  </a:cubicBezTo>
                  <a:cubicBezTo>
                    <a:pt x="8" y="55"/>
                    <a:pt x="10" y="54"/>
                    <a:pt x="12" y="51"/>
                  </a:cubicBezTo>
                  <a:cubicBezTo>
                    <a:pt x="21" y="38"/>
                    <a:pt x="30" y="25"/>
                    <a:pt x="39" y="12"/>
                  </a:cubicBezTo>
                  <a:cubicBezTo>
                    <a:pt x="42" y="8"/>
                    <a:pt x="41" y="6"/>
                    <a:pt x="39" y="3"/>
                  </a:cubicBezTo>
                  <a:cubicBezTo>
                    <a:pt x="38" y="2"/>
                    <a:pt x="38" y="1"/>
                    <a:pt x="37" y="0"/>
                  </a:cubicBezTo>
                  <a:cubicBezTo>
                    <a:pt x="40" y="1"/>
                    <a:pt x="76" y="27"/>
                    <a:pt x="82" y="33"/>
                  </a:cubicBezTo>
                  <a:cubicBezTo>
                    <a:pt x="79" y="38"/>
                    <a:pt x="73" y="46"/>
                    <a:pt x="70" y="48"/>
                  </a:cubicBezTo>
                  <a:cubicBezTo>
                    <a:pt x="70" y="47"/>
                    <a:pt x="70" y="46"/>
                    <a:pt x="70" y="46"/>
                  </a:cubicBezTo>
                  <a:cubicBezTo>
                    <a:pt x="74" y="36"/>
                    <a:pt x="72" y="30"/>
                    <a:pt x="65" y="24"/>
                  </a:cubicBezTo>
                  <a:cubicBezTo>
                    <a:pt x="63" y="22"/>
                    <a:pt x="61" y="20"/>
                    <a:pt x="58" y="19"/>
                  </a:cubicBezTo>
                  <a:cubicBezTo>
                    <a:pt x="56" y="17"/>
                    <a:pt x="54" y="18"/>
                    <a:pt x="53" y="20"/>
                  </a:cubicBezTo>
                  <a:cubicBezTo>
                    <a:pt x="49" y="25"/>
                    <a:pt x="45" y="30"/>
                    <a:pt x="41" y="36"/>
                  </a:cubicBezTo>
                  <a:cubicBezTo>
                    <a:pt x="41" y="37"/>
                    <a:pt x="40" y="38"/>
                    <a:pt x="40" y="39"/>
                  </a:cubicBezTo>
                  <a:cubicBezTo>
                    <a:pt x="43" y="42"/>
                    <a:pt x="46" y="44"/>
                    <a:pt x="51" y="43"/>
                  </a:cubicBezTo>
                  <a:cubicBezTo>
                    <a:pt x="54" y="42"/>
                    <a:pt x="58" y="39"/>
                    <a:pt x="61" y="3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17" name="Freeform 46">
              <a:extLst>
                <a:ext uri="{FF2B5EF4-FFF2-40B4-BE49-F238E27FC236}">
                  <a16:creationId xmlns:a16="http://schemas.microsoft.com/office/drawing/2014/main" id="{C0C84DE1-C4B4-4D09-BD06-05AEFB9791EF}"/>
                </a:ext>
              </a:extLst>
            </p:cNvPr>
            <p:cNvSpPr>
              <a:spLocks/>
            </p:cNvSpPr>
            <p:nvPr/>
          </p:nvSpPr>
          <p:spPr bwMode="auto">
            <a:xfrm>
              <a:off x="2373206" y="23555723"/>
              <a:ext cx="495489" cy="471895"/>
            </a:xfrm>
            <a:custGeom>
              <a:avLst/>
              <a:gdLst>
                <a:gd name="T0" fmla="*/ 49 w 71"/>
                <a:gd name="T1" fmla="*/ 20 h 68"/>
                <a:gd name="T2" fmla="*/ 37 w 71"/>
                <a:gd name="T3" fmla="*/ 29 h 68"/>
                <a:gd name="T4" fmla="*/ 38 w 71"/>
                <a:gd name="T5" fmla="*/ 39 h 68"/>
                <a:gd name="T6" fmla="*/ 44 w 71"/>
                <a:gd name="T7" fmla="*/ 38 h 68"/>
                <a:gd name="T8" fmla="*/ 60 w 71"/>
                <a:gd name="T9" fmla="*/ 36 h 68"/>
                <a:gd name="T10" fmla="*/ 65 w 71"/>
                <a:gd name="T11" fmla="*/ 30 h 68"/>
                <a:gd name="T12" fmla="*/ 48 w 71"/>
                <a:gd name="T13" fmla="*/ 4 h 68"/>
                <a:gd name="T14" fmla="*/ 44 w 71"/>
                <a:gd name="T15" fmla="*/ 0 h 68"/>
                <a:gd name="T16" fmla="*/ 63 w 71"/>
                <a:gd name="T17" fmla="*/ 1 h 68"/>
                <a:gd name="T18" fmla="*/ 70 w 71"/>
                <a:gd name="T19" fmla="*/ 59 h 68"/>
                <a:gd name="T20" fmla="*/ 68 w 71"/>
                <a:gd name="T21" fmla="*/ 55 h 68"/>
                <a:gd name="T22" fmla="*/ 62 w 71"/>
                <a:gd name="T23" fmla="*/ 51 h 68"/>
                <a:gd name="T24" fmla="*/ 16 w 71"/>
                <a:gd name="T25" fmla="*/ 58 h 68"/>
                <a:gd name="T26" fmla="*/ 9 w 71"/>
                <a:gd name="T27" fmla="*/ 65 h 68"/>
                <a:gd name="T28" fmla="*/ 9 w 71"/>
                <a:gd name="T29" fmla="*/ 68 h 68"/>
                <a:gd name="T30" fmla="*/ 1 w 71"/>
                <a:gd name="T31" fmla="*/ 11 h 68"/>
                <a:gd name="T32" fmla="*/ 18 w 71"/>
                <a:gd name="T33" fmla="*/ 9 h 68"/>
                <a:gd name="T34" fmla="*/ 19 w 71"/>
                <a:gd name="T35" fmla="*/ 10 h 68"/>
                <a:gd name="T36" fmla="*/ 17 w 71"/>
                <a:gd name="T37" fmla="*/ 11 h 68"/>
                <a:gd name="T38" fmla="*/ 6 w 71"/>
                <a:gd name="T39" fmla="*/ 30 h 68"/>
                <a:gd name="T40" fmla="*/ 7 w 71"/>
                <a:gd name="T41" fmla="*/ 38 h 68"/>
                <a:gd name="T42" fmla="*/ 13 w 71"/>
                <a:gd name="T43" fmla="*/ 42 h 68"/>
                <a:gd name="T44" fmla="*/ 33 w 71"/>
                <a:gd name="T45" fmla="*/ 39 h 68"/>
                <a:gd name="T46" fmla="*/ 29 w 71"/>
                <a:gd name="T47" fmla="*/ 28 h 68"/>
                <a:gd name="T48" fmla="*/ 18 w 71"/>
                <a:gd name="T49" fmla="*/ 24 h 68"/>
                <a:gd name="T50" fmla="*/ 19 w 71"/>
                <a:gd name="T51" fmla="*/ 22 h 68"/>
                <a:gd name="T52" fmla="*/ 49 w 71"/>
                <a:gd name="T53" fmla="*/ 18 h 68"/>
                <a:gd name="T54" fmla="*/ 49 w 71"/>
                <a:gd name="T55" fmla="*/ 2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1" h="68">
                  <a:moveTo>
                    <a:pt x="49" y="20"/>
                  </a:moveTo>
                  <a:cubicBezTo>
                    <a:pt x="44" y="22"/>
                    <a:pt x="39" y="24"/>
                    <a:pt x="37" y="29"/>
                  </a:cubicBezTo>
                  <a:cubicBezTo>
                    <a:pt x="36" y="32"/>
                    <a:pt x="36" y="35"/>
                    <a:pt x="38" y="39"/>
                  </a:cubicBezTo>
                  <a:cubicBezTo>
                    <a:pt x="40" y="38"/>
                    <a:pt x="42" y="38"/>
                    <a:pt x="44" y="38"/>
                  </a:cubicBezTo>
                  <a:cubicBezTo>
                    <a:pt x="49" y="37"/>
                    <a:pt x="54" y="36"/>
                    <a:pt x="60" y="36"/>
                  </a:cubicBezTo>
                  <a:cubicBezTo>
                    <a:pt x="63" y="35"/>
                    <a:pt x="64" y="34"/>
                    <a:pt x="65" y="30"/>
                  </a:cubicBezTo>
                  <a:cubicBezTo>
                    <a:pt x="65" y="18"/>
                    <a:pt x="59" y="8"/>
                    <a:pt x="48" y="4"/>
                  </a:cubicBezTo>
                  <a:cubicBezTo>
                    <a:pt x="47" y="3"/>
                    <a:pt x="45" y="3"/>
                    <a:pt x="44" y="0"/>
                  </a:cubicBezTo>
                  <a:cubicBezTo>
                    <a:pt x="51" y="0"/>
                    <a:pt x="57" y="1"/>
                    <a:pt x="63" y="1"/>
                  </a:cubicBezTo>
                  <a:cubicBezTo>
                    <a:pt x="65" y="5"/>
                    <a:pt x="71" y="54"/>
                    <a:pt x="70" y="59"/>
                  </a:cubicBezTo>
                  <a:cubicBezTo>
                    <a:pt x="69" y="57"/>
                    <a:pt x="69" y="56"/>
                    <a:pt x="68" y="55"/>
                  </a:cubicBezTo>
                  <a:cubicBezTo>
                    <a:pt x="67" y="52"/>
                    <a:pt x="65" y="51"/>
                    <a:pt x="62" y="51"/>
                  </a:cubicBezTo>
                  <a:cubicBezTo>
                    <a:pt x="46" y="53"/>
                    <a:pt x="31" y="55"/>
                    <a:pt x="16" y="58"/>
                  </a:cubicBezTo>
                  <a:cubicBezTo>
                    <a:pt x="12" y="58"/>
                    <a:pt x="10" y="60"/>
                    <a:pt x="9" y="65"/>
                  </a:cubicBezTo>
                  <a:cubicBezTo>
                    <a:pt x="9" y="66"/>
                    <a:pt x="9" y="67"/>
                    <a:pt x="9" y="68"/>
                  </a:cubicBezTo>
                  <a:cubicBezTo>
                    <a:pt x="7" y="65"/>
                    <a:pt x="0" y="17"/>
                    <a:pt x="1" y="11"/>
                  </a:cubicBezTo>
                  <a:cubicBezTo>
                    <a:pt x="7" y="10"/>
                    <a:pt x="12" y="9"/>
                    <a:pt x="18" y="9"/>
                  </a:cubicBezTo>
                  <a:cubicBezTo>
                    <a:pt x="18" y="9"/>
                    <a:pt x="19" y="9"/>
                    <a:pt x="19" y="10"/>
                  </a:cubicBezTo>
                  <a:cubicBezTo>
                    <a:pt x="18" y="10"/>
                    <a:pt x="18" y="11"/>
                    <a:pt x="17" y="11"/>
                  </a:cubicBezTo>
                  <a:cubicBezTo>
                    <a:pt x="8" y="14"/>
                    <a:pt x="5" y="21"/>
                    <a:pt x="6" y="30"/>
                  </a:cubicBezTo>
                  <a:cubicBezTo>
                    <a:pt x="6" y="32"/>
                    <a:pt x="6" y="35"/>
                    <a:pt x="7" y="38"/>
                  </a:cubicBezTo>
                  <a:cubicBezTo>
                    <a:pt x="7" y="42"/>
                    <a:pt x="8" y="43"/>
                    <a:pt x="13" y="42"/>
                  </a:cubicBezTo>
                  <a:cubicBezTo>
                    <a:pt x="20" y="41"/>
                    <a:pt x="26" y="40"/>
                    <a:pt x="33" y="39"/>
                  </a:cubicBezTo>
                  <a:cubicBezTo>
                    <a:pt x="34" y="34"/>
                    <a:pt x="33" y="30"/>
                    <a:pt x="29" y="28"/>
                  </a:cubicBezTo>
                  <a:cubicBezTo>
                    <a:pt x="26" y="26"/>
                    <a:pt x="22" y="25"/>
                    <a:pt x="18" y="24"/>
                  </a:cubicBezTo>
                  <a:cubicBezTo>
                    <a:pt x="18" y="23"/>
                    <a:pt x="19" y="23"/>
                    <a:pt x="19" y="22"/>
                  </a:cubicBezTo>
                  <a:cubicBezTo>
                    <a:pt x="29" y="21"/>
                    <a:pt x="39" y="20"/>
                    <a:pt x="49" y="18"/>
                  </a:cubicBezTo>
                  <a:cubicBezTo>
                    <a:pt x="49" y="19"/>
                    <a:pt x="49" y="19"/>
                    <a:pt x="49" y="2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18" name="Freeform 47">
              <a:extLst>
                <a:ext uri="{FF2B5EF4-FFF2-40B4-BE49-F238E27FC236}">
                  <a16:creationId xmlns:a16="http://schemas.microsoft.com/office/drawing/2014/main" id="{65F4A63D-2ED8-4FC9-B6B2-5F5EFDFB9E47}"/>
                </a:ext>
              </a:extLst>
            </p:cNvPr>
            <p:cNvSpPr>
              <a:spLocks noEditPoints="1"/>
            </p:cNvSpPr>
            <p:nvPr/>
          </p:nvSpPr>
          <p:spPr bwMode="auto">
            <a:xfrm>
              <a:off x="4897841" y="26009575"/>
              <a:ext cx="346056" cy="495489"/>
            </a:xfrm>
            <a:custGeom>
              <a:avLst/>
              <a:gdLst>
                <a:gd name="T0" fmla="*/ 17 w 50"/>
                <a:gd name="T1" fmla="*/ 35 h 70"/>
                <a:gd name="T2" fmla="*/ 10 w 50"/>
                <a:gd name="T3" fmla="*/ 27 h 70"/>
                <a:gd name="T4" fmla="*/ 8 w 50"/>
                <a:gd name="T5" fmla="*/ 11 h 70"/>
                <a:gd name="T6" fmla="*/ 19 w 50"/>
                <a:gd name="T7" fmla="*/ 1 h 70"/>
                <a:gd name="T8" fmla="*/ 39 w 50"/>
                <a:gd name="T9" fmla="*/ 3 h 70"/>
                <a:gd name="T10" fmla="*/ 48 w 50"/>
                <a:gd name="T11" fmla="*/ 12 h 70"/>
                <a:gd name="T12" fmla="*/ 42 w 50"/>
                <a:gd name="T13" fmla="*/ 27 h 70"/>
                <a:gd name="T14" fmla="*/ 34 w 50"/>
                <a:gd name="T15" fmla="*/ 30 h 70"/>
                <a:gd name="T16" fmla="*/ 37 w 50"/>
                <a:gd name="T17" fmla="*/ 33 h 70"/>
                <a:gd name="T18" fmla="*/ 44 w 50"/>
                <a:gd name="T19" fmla="*/ 44 h 70"/>
                <a:gd name="T20" fmla="*/ 30 w 50"/>
                <a:gd name="T21" fmla="*/ 69 h 70"/>
                <a:gd name="T22" fmla="*/ 9 w 50"/>
                <a:gd name="T23" fmla="*/ 65 h 70"/>
                <a:gd name="T24" fmla="*/ 1 w 50"/>
                <a:gd name="T25" fmla="*/ 51 h 70"/>
                <a:gd name="T26" fmla="*/ 11 w 50"/>
                <a:gd name="T27" fmla="*/ 38 h 70"/>
                <a:gd name="T28" fmla="*/ 17 w 50"/>
                <a:gd name="T29" fmla="*/ 35 h 70"/>
                <a:gd name="T30" fmla="*/ 20 w 50"/>
                <a:gd name="T31" fmla="*/ 38 h 70"/>
                <a:gd name="T32" fmla="*/ 14 w 50"/>
                <a:gd name="T33" fmla="*/ 61 h 70"/>
                <a:gd name="T34" fmla="*/ 22 w 50"/>
                <a:gd name="T35" fmla="*/ 67 h 70"/>
                <a:gd name="T36" fmla="*/ 30 w 50"/>
                <a:gd name="T37" fmla="*/ 61 h 70"/>
                <a:gd name="T38" fmla="*/ 20 w 50"/>
                <a:gd name="T39" fmla="*/ 38 h 70"/>
                <a:gd name="T40" fmla="*/ 31 w 50"/>
                <a:gd name="T41" fmla="*/ 27 h 70"/>
                <a:gd name="T42" fmla="*/ 36 w 50"/>
                <a:gd name="T43" fmla="*/ 8 h 70"/>
                <a:gd name="T44" fmla="*/ 28 w 50"/>
                <a:gd name="T45" fmla="*/ 3 h 70"/>
                <a:gd name="T46" fmla="*/ 21 w 50"/>
                <a:gd name="T47" fmla="*/ 8 h 70"/>
                <a:gd name="T48" fmla="*/ 22 w 50"/>
                <a:gd name="T49" fmla="*/ 18 h 70"/>
                <a:gd name="T50" fmla="*/ 31 w 50"/>
                <a:gd name="T51" fmla="*/ 2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70">
                  <a:moveTo>
                    <a:pt x="17" y="35"/>
                  </a:moveTo>
                  <a:cubicBezTo>
                    <a:pt x="15" y="33"/>
                    <a:pt x="12" y="30"/>
                    <a:pt x="10" y="27"/>
                  </a:cubicBezTo>
                  <a:cubicBezTo>
                    <a:pt x="7" y="22"/>
                    <a:pt x="6" y="17"/>
                    <a:pt x="8" y="11"/>
                  </a:cubicBezTo>
                  <a:cubicBezTo>
                    <a:pt x="10" y="6"/>
                    <a:pt x="14" y="3"/>
                    <a:pt x="19" y="1"/>
                  </a:cubicBezTo>
                  <a:cubicBezTo>
                    <a:pt x="26" y="0"/>
                    <a:pt x="33" y="0"/>
                    <a:pt x="39" y="3"/>
                  </a:cubicBezTo>
                  <a:cubicBezTo>
                    <a:pt x="43" y="5"/>
                    <a:pt x="46" y="8"/>
                    <a:pt x="48" y="12"/>
                  </a:cubicBezTo>
                  <a:cubicBezTo>
                    <a:pt x="50" y="18"/>
                    <a:pt x="48" y="24"/>
                    <a:pt x="42" y="27"/>
                  </a:cubicBezTo>
                  <a:cubicBezTo>
                    <a:pt x="39" y="28"/>
                    <a:pt x="37" y="29"/>
                    <a:pt x="34" y="30"/>
                  </a:cubicBezTo>
                  <a:cubicBezTo>
                    <a:pt x="35" y="31"/>
                    <a:pt x="36" y="32"/>
                    <a:pt x="37" y="33"/>
                  </a:cubicBezTo>
                  <a:cubicBezTo>
                    <a:pt x="40" y="37"/>
                    <a:pt x="43" y="40"/>
                    <a:pt x="44" y="44"/>
                  </a:cubicBezTo>
                  <a:cubicBezTo>
                    <a:pt x="48" y="55"/>
                    <a:pt x="42" y="66"/>
                    <a:pt x="30" y="69"/>
                  </a:cubicBezTo>
                  <a:cubicBezTo>
                    <a:pt x="23" y="70"/>
                    <a:pt x="16" y="69"/>
                    <a:pt x="9" y="65"/>
                  </a:cubicBezTo>
                  <a:cubicBezTo>
                    <a:pt x="3" y="62"/>
                    <a:pt x="0" y="57"/>
                    <a:pt x="1" y="51"/>
                  </a:cubicBezTo>
                  <a:cubicBezTo>
                    <a:pt x="1" y="44"/>
                    <a:pt x="5" y="40"/>
                    <a:pt x="11" y="38"/>
                  </a:cubicBezTo>
                  <a:cubicBezTo>
                    <a:pt x="13" y="37"/>
                    <a:pt x="15" y="36"/>
                    <a:pt x="17" y="35"/>
                  </a:cubicBezTo>
                  <a:close/>
                  <a:moveTo>
                    <a:pt x="20" y="38"/>
                  </a:moveTo>
                  <a:cubicBezTo>
                    <a:pt x="13" y="44"/>
                    <a:pt x="10" y="54"/>
                    <a:pt x="14" y="61"/>
                  </a:cubicBezTo>
                  <a:cubicBezTo>
                    <a:pt x="15" y="65"/>
                    <a:pt x="18" y="67"/>
                    <a:pt x="22" y="67"/>
                  </a:cubicBezTo>
                  <a:cubicBezTo>
                    <a:pt x="26" y="67"/>
                    <a:pt x="28" y="64"/>
                    <a:pt x="30" y="61"/>
                  </a:cubicBezTo>
                  <a:cubicBezTo>
                    <a:pt x="33" y="53"/>
                    <a:pt x="29" y="44"/>
                    <a:pt x="20" y="38"/>
                  </a:cubicBezTo>
                  <a:close/>
                  <a:moveTo>
                    <a:pt x="31" y="27"/>
                  </a:moveTo>
                  <a:cubicBezTo>
                    <a:pt x="37" y="23"/>
                    <a:pt x="39" y="14"/>
                    <a:pt x="36" y="8"/>
                  </a:cubicBezTo>
                  <a:cubicBezTo>
                    <a:pt x="35" y="4"/>
                    <a:pt x="32" y="3"/>
                    <a:pt x="28" y="3"/>
                  </a:cubicBezTo>
                  <a:cubicBezTo>
                    <a:pt x="25" y="3"/>
                    <a:pt x="23" y="5"/>
                    <a:pt x="21" y="8"/>
                  </a:cubicBezTo>
                  <a:cubicBezTo>
                    <a:pt x="20" y="11"/>
                    <a:pt x="20" y="15"/>
                    <a:pt x="22" y="18"/>
                  </a:cubicBezTo>
                  <a:cubicBezTo>
                    <a:pt x="24" y="22"/>
                    <a:pt x="27" y="25"/>
                    <a:pt x="31" y="2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19" name="Freeform 48">
              <a:extLst>
                <a:ext uri="{FF2B5EF4-FFF2-40B4-BE49-F238E27FC236}">
                  <a16:creationId xmlns:a16="http://schemas.microsoft.com/office/drawing/2014/main" id="{30943538-8677-44DF-9F6E-134AE82AAF86}"/>
                </a:ext>
              </a:extLst>
            </p:cNvPr>
            <p:cNvSpPr>
              <a:spLocks noEditPoints="1"/>
            </p:cNvSpPr>
            <p:nvPr/>
          </p:nvSpPr>
          <p:spPr bwMode="auto">
            <a:xfrm>
              <a:off x="2569829" y="24342214"/>
              <a:ext cx="511219" cy="440435"/>
            </a:xfrm>
            <a:custGeom>
              <a:avLst/>
              <a:gdLst>
                <a:gd name="T0" fmla="*/ 16 w 74"/>
                <a:gd name="T1" fmla="*/ 63 h 63"/>
                <a:gd name="T2" fmla="*/ 14 w 74"/>
                <a:gd name="T3" fmla="*/ 60 h 63"/>
                <a:gd name="T4" fmla="*/ 3 w 74"/>
                <a:gd name="T5" fmla="*/ 34 h 63"/>
                <a:gd name="T6" fmla="*/ 0 w 74"/>
                <a:gd name="T7" fmla="*/ 18 h 63"/>
                <a:gd name="T8" fmla="*/ 8 w 74"/>
                <a:gd name="T9" fmla="*/ 3 h 63"/>
                <a:gd name="T10" fmla="*/ 25 w 74"/>
                <a:gd name="T11" fmla="*/ 4 h 63"/>
                <a:gd name="T12" fmla="*/ 33 w 74"/>
                <a:gd name="T13" fmla="*/ 13 h 63"/>
                <a:gd name="T14" fmla="*/ 38 w 74"/>
                <a:gd name="T15" fmla="*/ 26 h 63"/>
                <a:gd name="T16" fmla="*/ 42 w 74"/>
                <a:gd name="T17" fmla="*/ 25 h 63"/>
                <a:gd name="T18" fmla="*/ 55 w 74"/>
                <a:gd name="T19" fmla="*/ 19 h 63"/>
                <a:gd name="T20" fmla="*/ 61 w 74"/>
                <a:gd name="T21" fmla="*/ 9 h 63"/>
                <a:gd name="T22" fmla="*/ 61 w 74"/>
                <a:gd name="T23" fmla="*/ 6 h 63"/>
                <a:gd name="T24" fmla="*/ 66 w 74"/>
                <a:gd name="T25" fmla="*/ 16 h 63"/>
                <a:gd name="T26" fmla="*/ 70 w 74"/>
                <a:gd name="T27" fmla="*/ 27 h 63"/>
                <a:gd name="T28" fmla="*/ 73 w 74"/>
                <a:gd name="T29" fmla="*/ 38 h 63"/>
                <a:gd name="T30" fmla="*/ 70 w 74"/>
                <a:gd name="T31" fmla="*/ 34 h 63"/>
                <a:gd name="T32" fmla="*/ 64 w 74"/>
                <a:gd name="T33" fmla="*/ 32 h 63"/>
                <a:gd name="T34" fmla="*/ 58 w 74"/>
                <a:gd name="T35" fmla="*/ 35 h 63"/>
                <a:gd name="T36" fmla="*/ 22 w 74"/>
                <a:gd name="T37" fmla="*/ 50 h 63"/>
                <a:gd name="T38" fmla="*/ 16 w 74"/>
                <a:gd name="T39" fmla="*/ 61 h 63"/>
                <a:gd name="T40" fmla="*/ 16 w 74"/>
                <a:gd name="T41" fmla="*/ 63 h 63"/>
                <a:gd name="T42" fmla="*/ 36 w 74"/>
                <a:gd name="T43" fmla="*/ 27 h 63"/>
                <a:gd name="T44" fmla="*/ 32 w 74"/>
                <a:gd name="T45" fmla="*/ 20 h 63"/>
                <a:gd name="T46" fmla="*/ 21 w 74"/>
                <a:gd name="T47" fmla="*/ 16 h 63"/>
                <a:gd name="T48" fmla="*/ 10 w 74"/>
                <a:gd name="T49" fmla="*/ 21 h 63"/>
                <a:gd name="T50" fmla="*/ 7 w 74"/>
                <a:gd name="T51" fmla="*/ 35 h 63"/>
                <a:gd name="T52" fmla="*/ 13 w 74"/>
                <a:gd name="T53" fmla="*/ 38 h 63"/>
                <a:gd name="T54" fmla="*/ 36 w 74"/>
                <a:gd name="T55"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4" h="63">
                  <a:moveTo>
                    <a:pt x="16" y="63"/>
                  </a:moveTo>
                  <a:cubicBezTo>
                    <a:pt x="15" y="62"/>
                    <a:pt x="14" y="61"/>
                    <a:pt x="14" y="60"/>
                  </a:cubicBezTo>
                  <a:cubicBezTo>
                    <a:pt x="10" y="51"/>
                    <a:pt x="7" y="42"/>
                    <a:pt x="3" y="34"/>
                  </a:cubicBezTo>
                  <a:cubicBezTo>
                    <a:pt x="1" y="29"/>
                    <a:pt x="0" y="23"/>
                    <a:pt x="0" y="18"/>
                  </a:cubicBezTo>
                  <a:cubicBezTo>
                    <a:pt x="0" y="11"/>
                    <a:pt x="2" y="6"/>
                    <a:pt x="8" y="3"/>
                  </a:cubicBezTo>
                  <a:cubicBezTo>
                    <a:pt x="14" y="0"/>
                    <a:pt x="19" y="1"/>
                    <a:pt x="25" y="4"/>
                  </a:cubicBezTo>
                  <a:cubicBezTo>
                    <a:pt x="28" y="6"/>
                    <a:pt x="31" y="10"/>
                    <a:pt x="33" y="13"/>
                  </a:cubicBezTo>
                  <a:cubicBezTo>
                    <a:pt x="35" y="17"/>
                    <a:pt x="36" y="22"/>
                    <a:pt x="38" y="26"/>
                  </a:cubicBezTo>
                  <a:cubicBezTo>
                    <a:pt x="40" y="25"/>
                    <a:pt x="41" y="25"/>
                    <a:pt x="42" y="25"/>
                  </a:cubicBezTo>
                  <a:cubicBezTo>
                    <a:pt x="46" y="23"/>
                    <a:pt x="51" y="21"/>
                    <a:pt x="55" y="19"/>
                  </a:cubicBezTo>
                  <a:cubicBezTo>
                    <a:pt x="61" y="16"/>
                    <a:pt x="62" y="15"/>
                    <a:pt x="61" y="9"/>
                  </a:cubicBezTo>
                  <a:cubicBezTo>
                    <a:pt x="61" y="8"/>
                    <a:pt x="61" y="7"/>
                    <a:pt x="61" y="6"/>
                  </a:cubicBezTo>
                  <a:cubicBezTo>
                    <a:pt x="64" y="9"/>
                    <a:pt x="64" y="13"/>
                    <a:pt x="66" y="16"/>
                  </a:cubicBezTo>
                  <a:cubicBezTo>
                    <a:pt x="67" y="20"/>
                    <a:pt x="69" y="23"/>
                    <a:pt x="70" y="27"/>
                  </a:cubicBezTo>
                  <a:cubicBezTo>
                    <a:pt x="71" y="30"/>
                    <a:pt x="74" y="33"/>
                    <a:pt x="73" y="38"/>
                  </a:cubicBezTo>
                  <a:cubicBezTo>
                    <a:pt x="72" y="36"/>
                    <a:pt x="71" y="35"/>
                    <a:pt x="70" y="34"/>
                  </a:cubicBezTo>
                  <a:cubicBezTo>
                    <a:pt x="68" y="32"/>
                    <a:pt x="66" y="31"/>
                    <a:pt x="64" y="32"/>
                  </a:cubicBezTo>
                  <a:cubicBezTo>
                    <a:pt x="62" y="33"/>
                    <a:pt x="60" y="34"/>
                    <a:pt x="58" y="35"/>
                  </a:cubicBezTo>
                  <a:cubicBezTo>
                    <a:pt x="46" y="40"/>
                    <a:pt x="34" y="45"/>
                    <a:pt x="22" y="50"/>
                  </a:cubicBezTo>
                  <a:cubicBezTo>
                    <a:pt x="16" y="53"/>
                    <a:pt x="16" y="54"/>
                    <a:pt x="16" y="61"/>
                  </a:cubicBezTo>
                  <a:cubicBezTo>
                    <a:pt x="16" y="62"/>
                    <a:pt x="16" y="62"/>
                    <a:pt x="16" y="63"/>
                  </a:cubicBezTo>
                  <a:close/>
                  <a:moveTo>
                    <a:pt x="36" y="27"/>
                  </a:moveTo>
                  <a:cubicBezTo>
                    <a:pt x="34" y="25"/>
                    <a:pt x="34" y="22"/>
                    <a:pt x="32" y="20"/>
                  </a:cubicBezTo>
                  <a:cubicBezTo>
                    <a:pt x="29" y="16"/>
                    <a:pt x="25" y="14"/>
                    <a:pt x="21" y="16"/>
                  </a:cubicBezTo>
                  <a:cubicBezTo>
                    <a:pt x="17" y="17"/>
                    <a:pt x="13" y="19"/>
                    <a:pt x="10" y="21"/>
                  </a:cubicBezTo>
                  <a:cubicBezTo>
                    <a:pt x="5" y="24"/>
                    <a:pt x="4" y="30"/>
                    <a:pt x="7" y="35"/>
                  </a:cubicBezTo>
                  <a:cubicBezTo>
                    <a:pt x="9" y="38"/>
                    <a:pt x="10" y="39"/>
                    <a:pt x="13" y="38"/>
                  </a:cubicBezTo>
                  <a:cubicBezTo>
                    <a:pt x="20" y="34"/>
                    <a:pt x="28" y="31"/>
                    <a:pt x="36" y="2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20" name="Freeform 49">
              <a:extLst>
                <a:ext uri="{FF2B5EF4-FFF2-40B4-BE49-F238E27FC236}">
                  <a16:creationId xmlns:a16="http://schemas.microsoft.com/office/drawing/2014/main" id="{13907DDE-205F-4FB4-AFBD-67ED1FEBA24B}"/>
                </a:ext>
              </a:extLst>
            </p:cNvPr>
            <p:cNvSpPr>
              <a:spLocks/>
            </p:cNvSpPr>
            <p:nvPr/>
          </p:nvSpPr>
          <p:spPr bwMode="auto">
            <a:xfrm>
              <a:off x="2868695" y="21353548"/>
              <a:ext cx="605598" cy="660652"/>
            </a:xfrm>
            <a:custGeom>
              <a:avLst/>
              <a:gdLst>
                <a:gd name="T0" fmla="*/ 0 w 87"/>
                <a:gd name="T1" fmla="*/ 51 h 95"/>
                <a:gd name="T2" fmla="*/ 6 w 87"/>
                <a:gd name="T3" fmla="*/ 43 h 95"/>
                <a:gd name="T4" fmla="*/ 22 w 87"/>
                <a:gd name="T5" fmla="*/ 36 h 95"/>
                <a:gd name="T6" fmla="*/ 59 w 87"/>
                <a:gd name="T7" fmla="*/ 36 h 95"/>
                <a:gd name="T8" fmla="*/ 64 w 87"/>
                <a:gd name="T9" fmla="*/ 36 h 95"/>
                <a:gd name="T10" fmla="*/ 62 w 87"/>
                <a:gd name="T11" fmla="*/ 33 h 95"/>
                <a:gd name="T12" fmla="*/ 44 w 87"/>
                <a:gd name="T13" fmla="*/ 18 h 95"/>
                <a:gd name="T14" fmla="*/ 30 w 87"/>
                <a:gd name="T15" fmla="*/ 16 h 95"/>
                <a:gd name="T16" fmla="*/ 29 w 87"/>
                <a:gd name="T17" fmla="*/ 16 h 95"/>
                <a:gd name="T18" fmla="*/ 42 w 87"/>
                <a:gd name="T19" fmla="*/ 0 h 95"/>
                <a:gd name="T20" fmla="*/ 42 w 87"/>
                <a:gd name="T21" fmla="*/ 3 h 95"/>
                <a:gd name="T22" fmla="*/ 44 w 87"/>
                <a:gd name="T23" fmla="*/ 13 h 95"/>
                <a:gd name="T24" fmla="*/ 74 w 87"/>
                <a:gd name="T25" fmla="*/ 38 h 95"/>
                <a:gd name="T26" fmla="*/ 87 w 87"/>
                <a:gd name="T27" fmla="*/ 50 h 95"/>
                <a:gd name="T28" fmla="*/ 83 w 87"/>
                <a:gd name="T29" fmla="*/ 52 h 95"/>
                <a:gd name="T30" fmla="*/ 77 w 87"/>
                <a:gd name="T31" fmla="*/ 52 h 95"/>
                <a:gd name="T32" fmla="*/ 25 w 87"/>
                <a:gd name="T33" fmla="*/ 51 h 95"/>
                <a:gd name="T34" fmla="*/ 19 w 87"/>
                <a:gd name="T35" fmla="*/ 51 h 95"/>
                <a:gd name="T36" fmla="*/ 22 w 87"/>
                <a:gd name="T37" fmla="*/ 55 h 95"/>
                <a:gd name="T38" fmla="*/ 47 w 87"/>
                <a:gd name="T39" fmla="*/ 77 h 95"/>
                <a:gd name="T40" fmla="*/ 61 w 87"/>
                <a:gd name="T41" fmla="*/ 78 h 95"/>
                <a:gd name="T42" fmla="*/ 61 w 87"/>
                <a:gd name="T43" fmla="*/ 77 h 95"/>
                <a:gd name="T44" fmla="*/ 48 w 87"/>
                <a:gd name="T45" fmla="*/ 95 h 95"/>
                <a:gd name="T46" fmla="*/ 49 w 87"/>
                <a:gd name="T47" fmla="*/ 91 h 95"/>
                <a:gd name="T48" fmla="*/ 47 w 87"/>
                <a:gd name="T49" fmla="*/ 82 h 95"/>
                <a:gd name="T50" fmla="*/ 30 w 87"/>
                <a:gd name="T51" fmla="*/ 67 h 95"/>
                <a:gd name="T52" fmla="*/ 15 w 87"/>
                <a:gd name="T53" fmla="*/ 54 h 95"/>
                <a:gd name="T54" fmla="*/ 7 w 87"/>
                <a:gd name="T55" fmla="*/ 51 h 95"/>
                <a:gd name="T56" fmla="*/ 1 w 87"/>
                <a:gd name="T57" fmla="*/ 52 h 95"/>
                <a:gd name="T58" fmla="*/ 0 w 87"/>
                <a:gd name="T59" fmla="*/ 5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7" h="95">
                  <a:moveTo>
                    <a:pt x="0" y="51"/>
                  </a:moveTo>
                  <a:cubicBezTo>
                    <a:pt x="2" y="49"/>
                    <a:pt x="5" y="46"/>
                    <a:pt x="6" y="43"/>
                  </a:cubicBezTo>
                  <a:cubicBezTo>
                    <a:pt x="10" y="37"/>
                    <a:pt x="15" y="35"/>
                    <a:pt x="22" y="36"/>
                  </a:cubicBezTo>
                  <a:cubicBezTo>
                    <a:pt x="34" y="36"/>
                    <a:pt x="47" y="36"/>
                    <a:pt x="59" y="36"/>
                  </a:cubicBezTo>
                  <a:cubicBezTo>
                    <a:pt x="61" y="36"/>
                    <a:pt x="62" y="36"/>
                    <a:pt x="64" y="36"/>
                  </a:cubicBezTo>
                  <a:cubicBezTo>
                    <a:pt x="63" y="35"/>
                    <a:pt x="63" y="34"/>
                    <a:pt x="62" y="33"/>
                  </a:cubicBezTo>
                  <a:cubicBezTo>
                    <a:pt x="56" y="28"/>
                    <a:pt x="50" y="23"/>
                    <a:pt x="44" y="18"/>
                  </a:cubicBezTo>
                  <a:cubicBezTo>
                    <a:pt x="38" y="12"/>
                    <a:pt x="37" y="12"/>
                    <a:pt x="30" y="16"/>
                  </a:cubicBezTo>
                  <a:cubicBezTo>
                    <a:pt x="30" y="17"/>
                    <a:pt x="30" y="16"/>
                    <a:pt x="29" y="16"/>
                  </a:cubicBezTo>
                  <a:cubicBezTo>
                    <a:pt x="30" y="13"/>
                    <a:pt x="38" y="3"/>
                    <a:pt x="42" y="0"/>
                  </a:cubicBezTo>
                  <a:cubicBezTo>
                    <a:pt x="42" y="2"/>
                    <a:pt x="42" y="2"/>
                    <a:pt x="42" y="3"/>
                  </a:cubicBezTo>
                  <a:cubicBezTo>
                    <a:pt x="40" y="7"/>
                    <a:pt x="41" y="10"/>
                    <a:pt x="44" y="13"/>
                  </a:cubicBezTo>
                  <a:cubicBezTo>
                    <a:pt x="54" y="21"/>
                    <a:pt x="64" y="30"/>
                    <a:pt x="74" y="38"/>
                  </a:cubicBezTo>
                  <a:cubicBezTo>
                    <a:pt x="78" y="42"/>
                    <a:pt x="82" y="46"/>
                    <a:pt x="87" y="50"/>
                  </a:cubicBezTo>
                  <a:cubicBezTo>
                    <a:pt x="85" y="51"/>
                    <a:pt x="84" y="52"/>
                    <a:pt x="83" y="52"/>
                  </a:cubicBezTo>
                  <a:cubicBezTo>
                    <a:pt x="81" y="52"/>
                    <a:pt x="79" y="52"/>
                    <a:pt x="77" y="52"/>
                  </a:cubicBezTo>
                  <a:cubicBezTo>
                    <a:pt x="60" y="52"/>
                    <a:pt x="42" y="52"/>
                    <a:pt x="25" y="51"/>
                  </a:cubicBezTo>
                  <a:cubicBezTo>
                    <a:pt x="23" y="51"/>
                    <a:pt x="22" y="51"/>
                    <a:pt x="19" y="51"/>
                  </a:cubicBezTo>
                  <a:cubicBezTo>
                    <a:pt x="20" y="53"/>
                    <a:pt x="21" y="54"/>
                    <a:pt x="22" y="55"/>
                  </a:cubicBezTo>
                  <a:cubicBezTo>
                    <a:pt x="30" y="62"/>
                    <a:pt x="39" y="69"/>
                    <a:pt x="47" y="77"/>
                  </a:cubicBezTo>
                  <a:cubicBezTo>
                    <a:pt x="51" y="81"/>
                    <a:pt x="55" y="83"/>
                    <a:pt x="61" y="78"/>
                  </a:cubicBezTo>
                  <a:cubicBezTo>
                    <a:pt x="61" y="77"/>
                    <a:pt x="61" y="77"/>
                    <a:pt x="61" y="77"/>
                  </a:cubicBezTo>
                  <a:cubicBezTo>
                    <a:pt x="61" y="80"/>
                    <a:pt x="52" y="92"/>
                    <a:pt x="48" y="95"/>
                  </a:cubicBezTo>
                  <a:cubicBezTo>
                    <a:pt x="48" y="93"/>
                    <a:pt x="48" y="92"/>
                    <a:pt x="49" y="91"/>
                  </a:cubicBezTo>
                  <a:cubicBezTo>
                    <a:pt x="51" y="87"/>
                    <a:pt x="50" y="85"/>
                    <a:pt x="47" y="82"/>
                  </a:cubicBezTo>
                  <a:cubicBezTo>
                    <a:pt x="41" y="77"/>
                    <a:pt x="35" y="72"/>
                    <a:pt x="30" y="67"/>
                  </a:cubicBezTo>
                  <a:cubicBezTo>
                    <a:pt x="25" y="62"/>
                    <a:pt x="20" y="58"/>
                    <a:pt x="15" y="54"/>
                  </a:cubicBezTo>
                  <a:cubicBezTo>
                    <a:pt x="12" y="51"/>
                    <a:pt x="10" y="51"/>
                    <a:pt x="7" y="51"/>
                  </a:cubicBezTo>
                  <a:cubicBezTo>
                    <a:pt x="5" y="52"/>
                    <a:pt x="3" y="52"/>
                    <a:pt x="1" y="52"/>
                  </a:cubicBezTo>
                  <a:cubicBezTo>
                    <a:pt x="0" y="52"/>
                    <a:pt x="0" y="52"/>
                    <a:pt x="0" y="51"/>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21" name="Freeform 50">
              <a:extLst>
                <a:ext uri="{FF2B5EF4-FFF2-40B4-BE49-F238E27FC236}">
                  <a16:creationId xmlns:a16="http://schemas.microsoft.com/office/drawing/2014/main" id="{08C2EE5C-263D-44B6-9CDF-3DA614AED668}"/>
                </a:ext>
              </a:extLst>
            </p:cNvPr>
            <p:cNvSpPr>
              <a:spLocks noEditPoints="1"/>
            </p:cNvSpPr>
            <p:nvPr/>
          </p:nvSpPr>
          <p:spPr bwMode="auto">
            <a:xfrm>
              <a:off x="6423633" y="25797222"/>
              <a:ext cx="424705" cy="487624"/>
            </a:xfrm>
            <a:custGeom>
              <a:avLst/>
              <a:gdLst>
                <a:gd name="T0" fmla="*/ 36 w 61"/>
                <a:gd name="T1" fmla="*/ 26 h 70"/>
                <a:gd name="T2" fmla="*/ 46 w 61"/>
                <a:gd name="T3" fmla="*/ 29 h 70"/>
                <a:gd name="T4" fmla="*/ 60 w 61"/>
                <a:gd name="T5" fmla="*/ 45 h 70"/>
                <a:gd name="T6" fmla="*/ 55 w 61"/>
                <a:gd name="T7" fmla="*/ 59 h 70"/>
                <a:gd name="T8" fmla="*/ 34 w 61"/>
                <a:gd name="T9" fmla="*/ 69 h 70"/>
                <a:gd name="T10" fmla="*/ 21 w 61"/>
                <a:gd name="T11" fmla="*/ 62 h 70"/>
                <a:gd name="T12" fmla="*/ 21 w 61"/>
                <a:gd name="T13" fmla="*/ 46 h 70"/>
                <a:gd name="T14" fmla="*/ 26 w 61"/>
                <a:gd name="T15" fmla="*/ 39 h 70"/>
                <a:gd name="T16" fmla="*/ 17 w 61"/>
                <a:gd name="T17" fmla="*/ 37 h 70"/>
                <a:gd name="T18" fmla="*/ 11 w 61"/>
                <a:gd name="T19" fmla="*/ 8 h 70"/>
                <a:gd name="T20" fmla="*/ 28 w 61"/>
                <a:gd name="T21" fmla="*/ 0 h 70"/>
                <a:gd name="T22" fmla="*/ 42 w 61"/>
                <a:gd name="T23" fmla="*/ 7 h 70"/>
                <a:gd name="T24" fmla="*/ 40 w 61"/>
                <a:gd name="T25" fmla="*/ 21 h 70"/>
                <a:gd name="T26" fmla="*/ 36 w 61"/>
                <a:gd name="T27" fmla="*/ 26 h 70"/>
                <a:gd name="T28" fmla="*/ 29 w 61"/>
                <a:gd name="T29" fmla="*/ 40 h 70"/>
                <a:gd name="T30" fmla="*/ 28 w 61"/>
                <a:gd name="T31" fmla="*/ 48 h 70"/>
                <a:gd name="T32" fmla="*/ 37 w 61"/>
                <a:gd name="T33" fmla="*/ 63 h 70"/>
                <a:gd name="T34" fmla="*/ 46 w 61"/>
                <a:gd name="T35" fmla="*/ 64 h 70"/>
                <a:gd name="T36" fmla="*/ 50 w 61"/>
                <a:gd name="T37" fmla="*/ 55 h 70"/>
                <a:gd name="T38" fmla="*/ 41 w 61"/>
                <a:gd name="T39" fmla="*/ 43 h 70"/>
                <a:gd name="T40" fmla="*/ 29 w 61"/>
                <a:gd name="T41" fmla="*/ 40 h 70"/>
                <a:gd name="T42" fmla="*/ 33 w 61"/>
                <a:gd name="T43" fmla="*/ 26 h 70"/>
                <a:gd name="T44" fmla="*/ 28 w 61"/>
                <a:gd name="T45" fmla="*/ 7 h 70"/>
                <a:gd name="T46" fmla="*/ 22 w 61"/>
                <a:gd name="T47" fmla="*/ 5 h 70"/>
                <a:gd name="T48" fmla="*/ 14 w 61"/>
                <a:gd name="T49" fmla="*/ 10 h 70"/>
                <a:gd name="T50" fmla="*/ 16 w 61"/>
                <a:gd name="T51" fmla="*/ 19 h 70"/>
                <a:gd name="T52" fmla="*/ 33 w 61"/>
                <a:gd name="T53" fmla="*/ 2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1" h="70">
                  <a:moveTo>
                    <a:pt x="36" y="26"/>
                  </a:moveTo>
                  <a:cubicBezTo>
                    <a:pt x="40" y="27"/>
                    <a:pt x="43" y="28"/>
                    <a:pt x="46" y="29"/>
                  </a:cubicBezTo>
                  <a:cubicBezTo>
                    <a:pt x="54" y="31"/>
                    <a:pt x="59" y="37"/>
                    <a:pt x="60" y="45"/>
                  </a:cubicBezTo>
                  <a:cubicBezTo>
                    <a:pt x="61" y="51"/>
                    <a:pt x="59" y="55"/>
                    <a:pt x="55" y="59"/>
                  </a:cubicBezTo>
                  <a:cubicBezTo>
                    <a:pt x="50" y="65"/>
                    <a:pt x="42" y="69"/>
                    <a:pt x="34" y="69"/>
                  </a:cubicBezTo>
                  <a:cubicBezTo>
                    <a:pt x="28" y="70"/>
                    <a:pt x="24" y="67"/>
                    <a:pt x="21" y="62"/>
                  </a:cubicBezTo>
                  <a:cubicBezTo>
                    <a:pt x="17" y="57"/>
                    <a:pt x="17" y="51"/>
                    <a:pt x="21" y="46"/>
                  </a:cubicBezTo>
                  <a:cubicBezTo>
                    <a:pt x="22" y="44"/>
                    <a:pt x="24" y="42"/>
                    <a:pt x="26" y="39"/>
                  </a:cubicBezTo>
                  <a:cubicBezTo>
                    <a:pt x="23" y="39"/>
                    <a:pt x="20" y="38"/>
                    <a:pt x="17" y="37"/>
                  </a:cubicBezTo>
                  <a:cubicBezTo>
                    <a:pt x="3" y="32"/>
                    <a:pt x="0" y="17"/>
                    <a:pt x="11" y="8"/>
                  </a:cubicBezTo>
                  <a:cubicBezTo>
                    <a:pt x="16" y="4"/>
                    <a:pt x="22" y="1"/>
                    <a:pt x="28" y="0"/>
                  </a:cubicBezTo>
                  <a:cubicBezTo>
                    <a:pt x="34" y="0"/>
                    <a:pt x="39" y="2"/>
                    <a:pt x="42" y="7"/>
                  </a:cubicBezTo>
                  <a:cubicBezTo>
                    <a:pt x="45" y="12"/>
                    <a:pt x="43" y="17"/>
                    <a:pt x="40" y="21"/>
                  </a:cubicBezTo>
                  <a:cubicBezTo>
                    <a:pt x="39" y="23"/>
                    <a:pt x="38" y="24"/>
                    <a:pt x="36" y="26"/>
                  </a:cubicBezTo>
                  <a:close/>
                  <a:moveTo>
                    <a:pt x="29" y="40"/>
                  </a:moveTo>
                  <a:cubicBezTo>
                    <a:pt x="29" y="43"/>
                    <a:pt x="28" y="46"/>
                    <a:pt x="28" y="48"/>
                  </a:cubicBezTo>
                  <a:cubicBezTo>
                    <a:pt x="29" y="54"/>
                    <a:pt x="32" y="59"/>
                    <a:pt x="37" y="63"/>
                  </a:cubicBezTo>
                  <a:cubicBezTo>
                    <a:pt x="40" y="65"/>
                    <a:pt x="43" y="66"/>
                    <a:pt x="46" y="64"/>
                  </a:cubicBezTo>
                  <a:cubicBezTo>
                    <a:pt x="50" y="62"/>
                    <a:pt x="51" y="58"/>
                    <a:pt x="50" y="55"/>
                  </a:cubicBezTo>
                  <a:cubicBezTo>
                    <a:pt x="49" y="49"/>
                    <a:pt x="46" y="45"/>
                    <a:pt x="41" y="43"/>
                  </a:cubicBezTo>
                  <a:cubicBezTo>
                    <a:pt x="37" y="41"/>
                    <a:pt x="34" y="41"/>
                    <a:pt x="29" y="40"/>
                  </a:cubicBezTo>
                  <a:close/>
                  <a:moveTo>
                    <a:pt x="33" y="26"/>
                  </a:moveTo>
                  <a:cubicBezTo>
                    <a:pt x="35" y="18"/>
                    <a:pt x="33" y="12"/>
                    <a:pt x="28" y="7"/>
                  </a:cubicBezTo>
                  <a:cubicBezTo>
                    <a:pt x="26" y="5"/>
                    <a:pt x="24" y="5"/>
                    <a:pt x="22" y="5"/>
                  </a:cubicBezTo>
                  <a:cubicBezTo>
                    <a:pt x="18" y="5"/>
                    <a:pt x="16" y="7"/>
                    <a:pt x="14" y="10"/>
                  </a:cubicBezTo>
                  <a:cubicBezTo>
                    <a:pt x="13" y="13"/>
                    <a:pt x="14" y="16"/>
                    <a:pt x="16" y="19"/>
                  </a:cubicBezTo>
                  <a:cubicBezTo>
                    <a:pt x="21" y="24"/>
                    <a:pt x="26" y="25"/>
                    <a:pt x="33" y="26"/>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22" name="Freeform 51">
              <a:extLst>
                <a:ext uri="{FF2B5EF4-FFF2-40B4-BE49-F238E27FC236}">
                  <a16:creationId xmlns:a16="http://schemas.microsoft.com/office/drawing/2014/main" id="{1BC3085B-1BA9-42A1-8148-C79B13CD3100}"/>
                </a:ext>
              </a:extLst>
            </p:cNvPr>
            <p:cNvSpPr>
              <a:spLocks/>
            </p:cNvSpPr>
            <p:nvPr/>
          </p:nvSpPr>
          <p:spPr bwMode="auto">
            <a:xfrm>
              <a:off x="3442833" y="20803004"/>
              <a:ext cx="574138" cy="558409"/>
            </a:xfrm>
            <a:custGeom>
              <a:avLst/>
              <a:gdLst>
                <a:gd name="T0" fmla="*/ 44 w 82"/>
                <a:gd name="T1" fmla="*/ 0 h 80"/>
                <a:gd name="T2" fmla="*/ 57 w 82"/>
                <a:gd name="T3" fmla="*/ 19 h 80"/>
                <a:gd name="T4" fmla="*/ 53 w 82"/>
                <a:gd name="T5" fmla="*/ 18 h 80"/>
                <a:gd name="T6" fmla="*/ 38 w 82"/>
                <a:gd name="T7" fmla="*/ 14 h 80"/>
                <a:gd name="T8" fmla="*/ 21 w 82"/>
                <a:gd name="T9" fmla="*/ 35 h 80"/>
                <a:gd name="T10" fmla="*/ 44 w 82"/>
                <a:gd name="T11" fmla="*/ 68 h 80"/>
                <a:gd name="T12" fmla="*/ 67 w 82"/>
                <a:gd name="T13" fmla="*/ 66 h 80"/>
                <a:gd name="T14" fmla="*/ 68 w 82"/>
                <a:gd name="T15" fmla="*/ 56 h 80"/>
                <a:gd name="T16" fmla="*/ 62 w 82"/>
                <a:gd name="T17" fmla="*/ 48 h 80"/>
                <a:gd name="T18" fmla="*/ 53 w 82"/>
                <a:gd name="T19" fmla="*/ 46 h 80"/>
                <a:gd name="T20" fmla="*/ 50 w 82"/>
                <a:gd name="T21" fmla="*/ 47 h 80"/>
                <a:gd name="T22" fmla="*/ 58 w 82"/>
                <a:gd name="T23" fmla="*/ 40 h 80"/>
                <a:gd name="T24" fmla="*/ 67 w 82"/>
                <a:gd name="T25" fmla="*/ 33 h 80"/>
                <a:gd name="T26" fmla="*/ 75 w 82"/>
                <a:gd name="T27" fmla="*/ 27 h 80"/>
                <a:gd name="T28" fmla="*/ 76 w 82"/>
                <a:gd name="T29" fmla="*/ 28 h 80"/>
                <a:gd name="T30" fmla="*/ 75 w 82"/>
                <a:gd name="T31" fmla="*/ 29 h 80"/>
                <a:gd name="T32" fmla="*/ 75 w 82"/>
                <a:gd name="T33" fmla="*/ 40 h 80"/>
                <a:gd name="T34" fmla="*/ 82 w 82"/>
                <a:gd name="T35" fmla="*/ 50 h 80"/>
                <a:gd name="T36" fmla="*/ 82 w 82"/>
                <a:gd name="T37" fmla="*/ 52 h 80"/>
                <a:gd name="T38" fmla="*/ 49 w 82"/>
                <a:gd name="T39" fmla="*/ 78 h 80"/>
                <a:gd name="T40" fmla="*/ 31 w 82"/>
                <a:gd name="T41" fmla="*/ 76 h 80"/>
                <a:gd name="T42" fmla="*/ 24 w 82"/>
                <a:gd name="T43" fmla="*/ 15 h 80"/>
                <a:gd name="T44" fmla="*/ 36 w 82"/>
                <a:gd name="T45" fmla="*/ 10 h 80"/>
                <a:gd name="T46" fmla="*/ 39 w 82"/>
                <a:gd name="T47" fmla="*/ 9 h 80"/>
                <a:gd name="T48" fmla="*/ 44 w 82"/>
                <a:gd name="T49" fmla="*/ 2 h 80"/>
                <a:gd name="T50" fmla="*/ 44 w 82"/>
                <a:gd name="T51" fmla="*/ 1 h 80"/>
                <a:gd name="T52" fmla="*/ 44 w 82"/>
                <a:gd name="T5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80">
                  <a:moveTo>
                    <a:pt x="44" y="0"/>
                  </a:moveTo>
                  <a:cubicBezTo>
                    <a:pt x="47" y="2"/>
                    <a:pt x="56" y="14"/>
                    <a:pt x="57" y="19"/>
                  </a:cubicBezTo>
                  <a:cubicBezTo>
                    <a:pt x="56" y="20"/>
                    <a:pt x="55" y="18"/>
                    <a:pt x="53" y="18"/>
                  </a:cubicBezTo>
                  <a:cubicBezTo>
                    <a:pt x="48" y="15"/>
                    <a:pt x="43" y="14"/>
                    <a:pt x="38" y="14"/>
                  </a:cubicBezTo>
                  <a:cubicBezTo>
                    <a:pt x="26" y="14"/>
                    <a:pt x="18" y="23"/>
                    <a:pt x="21" y="35"/>
                  </a:cubicBezTo>
                  <a:cubicBezTo>
                    <a:pt x="25" y="48"/>
                    <a:pt x="33" y="60"/>
                    <a:pt x="44" y="68"/>
                  </a:cubicBezTo>
                  <a:cubicBezTo>
                    <a:pt x="52" y="74"/>
                    <a:pt x="60" y="73"/>
                    <a:pt x="67" y="66"/>
                  </a:cubicBezTo>
                  <a:cubicBezTo>
                    <a:pt x="70" y="63"/>
                    <a:pt x="71" y="60"/>
                    <a:pt x="68" y="56"/>
                  </a:cubicBezTo>
                  <a:cubicBezTo>
                    <a:pt x="66" y="54"/>
                    <a:pt x="64" y="51"/>
                    <a:pt x="62" y="48"/>
                  </a:cubicBezTo>
                  <a:cubicBezTo>
                    <a:pt x="59" y="44"/>
                    <a:pt x="58" y="44"/>
                    <a:pt x="53" y="46"/>
                  </a:cubicBezTo>
                  <a:cubicBezTo>
                    <a:pt x="52" y="47"/>
                    <a:pt x="51" y="47"/>
                    <a:pt x="50" y="47"/>
                  </a:cubicBezTo>
                  <a:cubicBezTo>
                    <a:pt x="52" y="44"/>
                    <a:pt x="55" y="42"/>
                    <a:pt x="58" y="40"/>
                  </a:cubicBezTo>
                  <a:cubicBezTo>
                    <a:pt x="61" y="38"/>
                    <a:pt x="64" y="35"/>
                    <a:pt x="67" y="33"/>
                  </a:cubicBezTo>
                  <a:cubicBezTo>
                    <a:pt x="70" y="31"/>
                    <a:pt x="72" y="29"/>
                    <a:pt x="75" y="27"/>
                  </a:cubicBezTo>
                  <a:cubicBezTo>
                    <a:pt x="76" y="27"/>
                    <a:pt x="76" y="27"/>
                    <a:pt x="76" y="28"/>
                  </a:cubicBezTo>
                  <a:cubicBezTo>
                    <a:pt x="76" y="28"/>
                    <a:pt x="75" y="29"/>
                    <a:pt x="75" y="29"/>
                  </a:cubicBezTo>
                  <a:cubicBezTo>
                    <a:pt x="72" y="34"/>
                    <a:pt x="71" y="36"/>
                    <a:pt x="75" y="40"/>
                  </a:cubicBezTo>
                  <a:cubicBezTo>
                    <a:pt x="77" y="44"/>
                    <a:pt x="80" y="47"/>
                    <a:pt x="82" y="50"/>
                  </a:cubicBezTo>
                  <a:cubicBezTo>
                    <a:pt x="82" y="51"/>
                    <a:pt x="82" y="51"/>
                    <a:pt x="82" y="52"/>
                  </a:cubicBezTo>
                  <a:cubicBezTo>
                    <a:pt x="74" y="64"/>
                    <a:pt x="64" y="74"/>
                    <a:pt x="49" y="78"/>
                  </a:cubicBezTo>
                  <a:cubicBezTo>
                    <a:pt x="43" y="80"/>
                    <a:pt x="37" y="79"/>
                    <a:pt x="31" y="76"/>
                  </a:cubicBezTo>
                  <a:cubicBezTo>
                    <a:pt x="11" y="66"/>
                    <a:pt x="0" y="35"/>
                    <a:pt x="24" y="15"/>
                  </a:cubicBezTo>
                  <a:cubicBezTo>
                    <a:pt x="27" y="13"/>
                    <a:pt x="32" y="12"/>
                    <a:pt x="36" y="10"/>
                  </a:cubicBezTo>
                  <a:cubicBezTo>
                    <a:pt x="37" y="9"/>
                    <a:pt x="38" y="9"/>
                    <a:pt x="39" y="9"/>
                  </a:cubicBezTo>
                  <a:cubicBezTo>
                    <a:pt x="44" y="7"/>
                    <a:pt x="44" y="7"/>
                    <a:pt x="44" y="2"/>
                  </a:cubicBezTo>
                  <a:cubicBezTo>
                    <a:pt x="44" y="2"/>
                    <a:pt x="44" y="2"/>
                    <a:pt x="44" y="1"/>
                  </a:cubicBezTo>
                  <a:cubicBezTo>
                    <a:pt x="44" y="1"/>
                    <a:pt x="44" y="1"/>
                    <a:pt x="44" y="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23" name="Freeform 52">
              <a:extLst>
                <a:ext uri="{FF2B5EF4-FFF2-40B4-BE49-F238E27FC236}">
                  <a16:creationId xmlns:a16="http://schemas.microsoft.com/office/drawing/2014/main" id="{21A74121-72BF-4931-9059-F6BE796C5DE0}"/>
                </a:ext>
              </a:extLst>
            </p:cNvPr>
            <p:cNvSpPr>
              <a:spLocks/>
            </p:cNvSpPr>
            <p:nvPr/>
          </p:nvSpPr>
          <p:spPr bwMode="auto">
            <a:xfrm>
              <a:off x="5141653" y="20291785"/>
              <a:ext cx="456165" cy="495489"/>
            </a:xfrm>
            <a:custGeom>
              <a:avLst/>
              <a:gdLst>
                <a:gd name="T0" fmla="*/ 58 w 65"/>
                <a:gd name="T1" fmla="*/ 69 h 70"/>
                <a:gd name="T2" fmla="*/ 53 w 65"/>
                <a:gd name="T3" fmla="*/ 66 h 70"/>
                <a:gd name="T4" fmla="*/ 25 w 65"/>
                <a:gd name="T5" fmla="*/ 31 h 70"/>
                <a:gd name="T6" fmla="*/ 13 w 65"/>
                <a:gd name="T7" fmla="*/ 17 h 70"/>
                <a:gd name="T8" fmla="*/ 12 w 65"/>
                <a:gd name="T9" fmla="*/ 21 h 70"/>
                <a:gd name="T10" fmla="*/ 12 w 65"/>
                <a:gd name="T11" fmla="*/ 56 h 70"/>
                <a:gd name="T12" fmla="*/ 20 w 65"/>
                <a:gd name="T13" fmla="*/ 66 h 70"/>
                <a:gd name="T14" fmla="*/ 21 w 65"/>
                <a:gd name="T15" fmla="*/ 68 h 70"/>
                <a:gd name="T16" fmla="*/ 0 w 65"/>
                <a:gd name="T17" fmla="*/ 68 h 70"/>
                <a:gd name="T18" fmla="*/ 3 w 65"/>
                <a:gd name="T19" fmla="*/ 66 h 70"/>
                <a:gd name="T20" fmla="*/ 9 w 65"/>
                <a:gd name="T21" fmla="*/ 58 h 70"/>
                <a:gd name="T22" fmla="*/ 9 w 65"/>
                <a:gd name="T23" fmla="*/ 14 h 70"/>
                <a:gd name="T24" fmla="*/ 6 w 65"/>
                <a:gd name="T25" fmla="*/ 8 h 70"/>
                <a:gd name="T26" fmla="*/ 0 w 65"/>
                <a:gd name="T27" fmla="*/ 2 h 70"/>
                <a:gd name="T28" fmla="*/ 10 w 65"/>
                <a:gd name="T29" fmla="*/ 1 h 70"/>
                <a:gd name="T30" fmla="*/ 27 w 65"/>
                <a:gd name="T31" fmla="*/ 9 h 70"/>
                <a:gd name="T32" fmla="*/ 50 w 65"/>
                <a:gd name="T33" fmla="*/ 39 h 70"/>
                <a:gd name="T34" fmla="*/ 54 w 65"/>
                <a:gd name="T35" fmla="*/ 42 h 70"/>
                <a:gd name="T36" fmla="*/ 54 w 65"/>
                <a:gd name="T37" fmla="*/ 38 h 70"/>
                <a:gd name="T38" fmla="*/ 54 w 65"/>
                <a:gd name="T39" fmla="*/ 15 h 70"/>
                <a:gd name="T40" fmla="*/ 46 w 65"/>
                <a:gd name="T41" fmla="*/ 3 h 70"/>
                <a:gd name="T42" fmla="*/ 45 w 65"/>
                <a:gd name="T43" fmla="*/ 3 h 70"/>
                <a:gd name="T44" fmla="*/ 65 w 65"/>
                <a:gd name="T45" fmla="*/ 2 h 70"/>
                <a:gd name="T46" fmla="*/ 63 w 65"/>
                <a:gd name="T47" fmla="*/ 4 h 70"/>
                <a:gd name="T48" fmla="*/ 58 w 65"/>
                <a:gd name="T49" fmla="*/ 12 h 70"/>
                <a:gd name="T50" fmla="*/ 58 w 65"/>
                <a:gd name="T51" fmla="*/ 26 h 70"/>
                <a:gd name="T52" fmla="*/ 58 w 65"/>
                <a:gd name="T53" fmla="*/ 64 h 70"/>
                <a:gd name="T54" fmla="*/ 58 w 65"/>
                <a:gd name="T55"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 h="70">
                  <a:moveTo>
                    <a:pt x="58" y="69"/>
                  </a:moveTo>
                  <a:cubicBezTo>
                    <a:pt x="54" y="70"/>
                    <a:pt x="54" y="68"/>
                    <a:pt x="53" y="66"/>
                  </a:cubicBezTo>
                  <a:cubicBezTo>
                    <a:pt x="43" y="55"/>
                    <a:pt x="34" y="43"/>
                    <a:pt x="25" y="31"/>
                  </a:cubicBezTo>
                  <a:cubicBezTo>
                    <a:pt x="21" y="27"/>
                    <a:pt x="17" y="22"/>
                    <a:pt x="13" y="17"/>
                  </a:cubicBezTo>
                  <a:cubicBezTo>
                    <a:pt x="13" y="19"/>
                    <a:pt x="12" y="20"/>
                    <a:pt x="12" y="21"/>
                  </a:cubicBezTo>
                  <a:cubicBezTo>
                    <a:pt x="12" y="33"/>
                    <a:pt x="12" y="44"/>
                    <a:pt x="12" y="56"/>
                  </a:cubicBezTo>
                  <a:cubicBezTo>
                    <a:pt x="12" y="63"/>
                    <a:pt x="13" y="64"/>
                    <a:pt x="20" y="66"/>
                  </a:cubicBezTo>
                  <a:cubicBezTo>
                    <a:pt x="20" y="67"/>
                    <a:pt x="21" y="67"/>
                    <a:pt x="21" y="68"/>
                  </a:cubicBezTo>
                  <a:cubicBezTo>
                    <a:pt x="18" y="69"/>
                    <a:pt x="5" y="69"/>
                    <a:pt x="0" y="68"/>
                  </a:cubicBezTo>
                  <a:cubicBezTo>
                    <a:pt x="1" y="67"/>
                    <a:pt x="2" y="66"/>
                    <a:pt x="3" y="66"/>
                  </a:cubicBezTo>
                  <a:cubicBezTo>
                    <a:pt x="7" y="65"/>
                    <a:pt x="9" y="63"/>
                    <a:pt x="9" y="58"/>
                  </a:cubicBezTo>
                  <a:cubicBezTo>
                    <a:pt x="9" y="44"/>
                    <a:pt x="9" y="29"/>
                    <a:pt x="9" y="14"/>
                  </a:cubicBezTo>
                  <a:cubicBezTo>
                    <a:pt x="9" y="11"/>
                    <a:pt x="7" y="9"/>
                    <a:pt x="6" y="8"/>
                  </a:cubicBezTo>
                  <a:cubicBezTo>
                    <a:pt x="4" y="6"/>
                    <a:pt x="2" y="4"/>
                    <a:pt x="0" y="2"/>
                  </a:cubicBezTo>
                  <a:cubicBezTo>
                    <a:pt x="4" y="1"/>
                    <a:pt x="7" y="2"/>
                    <a:pt x="10" y="1"/>
                  </a:cubicBezTo>
                  <a:cubicBezTo>
                    <a:pt x="18" y="0"/>
                    <a:pt x="22" y="3"/>
                    <a:pt x="27" y="9"/>
                  </a:cubicBezTo>
                  <a:cubicBezTo>
                    <a:pt x="34" y="19"/>
                    <a:pt x="42" y="29"/>
                    <a:pt x="50" y="39"/>
                  </a:cubicBezTo>
                  <a:cubicBezTo>
                    <a:pt x="51" y="40"/>
                    <a:pt x="52" y="41"/>
                    <a:pt x="54" y="42"/>
                  </a:cubicBezTo>
                  <a:cubicBezTo>
                    <a:pt x="54" y="41"/>
                    <a:pt x="54" y="39"/>
                    <a:pt x="54" y="38"/>
                  </a:cubicBezTo>
                  <a:cubicBezTo>
                    <a:pt x="54" y="30"/>
                    <a:pt x="54" y="23"/>
                    <a:pt x="54" y="15"/>
                  </a:cubicBezTo>
                  <a:cubicBezTo>
                    <a:pt x="54" y="9"/>
                    <a:pt x="53" y="4"/>
                    <a:pt x="46" y="3"/>
                  </a:cubicBezTo>
                  <a:cubicBezTo>
                    <a:pt x="46" y="3"/>
                    <a:pt x="45" y="3"/>
                    <a:pt x="45" y="3"/>
                  </a:cubicBezTo>
                  <a:cubicBezTo>
                    <a:pt x="48" y="1"/>
                    <a:pt x="61" y="1"/>
                    <a:pt x="65" y="2"/>
                  </a:cubicBezTo>
                  <a:cubicBezTo>
                    <a:pt x="64" y="3"/>
                    <a:pt x="64" y="3"/>
                    <a:pt x="63" y="4"/>
                  </a:cubicBezTo>
                  <a:cubicBezTo>
                    <a:pt x="59" y="5"/>
                    <a:pt x="57" y="8"/>
                    <a:pt x="58" y="12"/>
                  </a:cubicBezTo>
                  <a:cubicBezTo>
                    <a:pt x="58" y="17"/>
                    <a:pt x="58" y="22"/>
                    <a:pt x="58" y="26"/>
                  </a:cubicBezTo>
                  <a:cubicBezTo>
                    <a:pt x="58" y="39"/>
                    <a:pt x="58" y="51"/>
                    <a:pt x="58" y="64"/>
                  </a:cubicBezTo>
                  <a:cubicBezTo>
                    <a:pt x="58" y="66"/>
                    <a:pt x="58" y="67"/>
                    <a:pt x="58" y="69"/>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24" name="Freeform 53">
              <a:extLst>
                <a:ext uri="{FF2B5EF4-FFF2-40B4-BE49-F238E27FC236}">
                  <a16:creationId xmlns:a16="http://schemas.microsoft.com/office/drawing/2014/main" id="{7BF25357-75D2-4264-87FF-6936CFBB281F}"/>
                </a:ext>
              </a:extLst>
            </p:cNvPr>
            <p:cNvSpPr>
              <a:spLocks noEditPoints="1"/>
            </p:cNvSpPr>
            <p:nvPr/>
          </p:nvSpPr>
          <p:spPr bwMode="auto">
            <a:xfrm>
              <a:off x="5700062" y="26009575"/>
              <a:ext cx="353921" cy="503354"/>
            </a:xfrm>
            <a:custGeom>
              <a:avLst/>
              <a:gdLst>
                <a:gd name="T0" fmla="*/ 9 w 50"/>
                <a:gd name="T1" fmla="*/ 71 h 71"/>
                <a:gd name="T2" fmla="*/ 31 w 50"/>
                <a:gd name="T3" fmla="*/ 41 h 71"/>
                <a:gd name="T4" fmla="*/ 23 w 50"/>
                <a:gd name="T5" fmla="*/ 44 h 71"/>
                <a:gd name="T6" fmla="*/ 3 w 50"/>
                <a:gd name="T7" fmla="*/ 33 h 71"/>
                <a:gd name="T8" fmla="*/ 3 w 50"/>
                <a:gd name="T9" fmla="*/ 13 h 71"/>
                <a:gd name="T10" fmla="*/ 21 w 50"/>
                <a:gd name="T11" fmla="*/ 1 h 71"/>
                <a:gd name="T12" fmla="*/ 41 w 50"/>
                <a:gd name="T13" fmla="*/ 11 h 71"/>
                <a:gd name="T14" fmla="*/ 34 w 50"/>
                <a:gd name="T15" fmla="*/ 59 h 71"/>
                <a:gd name="T16" fmla="*/ 9 w 50"/>
                <a:gd name="T17" fmla="*/ 71 h 71"/>
                <a:gd name="T18" fmla="*/ 31 w 50"/>
                <a:gd name="T19" fmla="*/ 32 h 71"/>
                <a:gd name="T20" fmla="*/ 32 w 50"/>
                <a:gd name="T21" fmla="*/ 32 h 71"/>
                <a:gd name="T22" fmla="*/ 28 w 50"/>
                <a:gd name="T23" fmla="*/ 12 h 71"/>
                <a:gd name="T24" fmla="*/ 25 w 50"/>
                <a:gd name="T25" fmla="*/ 6 h 71"/>
                <a:gd name="T26" fmla="*/ 19 w 50"/>
                <a:gd name="T27" fmla="*/ 3 h 71"/>
                <a:gd name="T28" fmla="*/ 15 w 50"/>
                <a:gd name="T29" fmla="*/ 8 h 71"/>
                <a:gd name="T30" fmla="*/ 14 w 50"/>
                <a:gd name="T31" fmla="*/ 10 h 71"/>
                <a:gd name="T32" fmla="*/ 18 w 50"/>
                <a:gd name="T33" fmla="*/ 32 h 71"/>
                <a:gd name="T34" fmla="*/ 21 w 50"/>
                <a:gd name="T35" fmla="*/ 37 h 71"/>
                <a:gd name="T36" fmla="*/ 29 w 50"/>
                <a:gd name="T37" fmla="*/ 39 h 71"/>
                <a:gd name="T38" fmla="*/ 31 w 50"/>
                <a:gd name="T39" fmla="*/ 33 h 71"/>
                <a:gd name="T40" fmla="*/ 31 w 50"/>
                <a:gd name="T41" fmla="*/ 3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71">
                  <a:moveTo>
                    <a:pt x="9" y="71"/>
                  </a:moveTo>
                  <a:cubicBezTo>
                    <a:pt x="22" y="66"/>
                    <a:pt x="29" y="55"/>
                    <a:pt x="31" y="41"/>
                  </a:cubicBezTo>
                  <a:cubicBezTo>
                    <a:pt x="28" y="42"/>
                    <a:pt x="26" y="43"/>
                    <a:pt x="23" y="44"/>
                  </a:cubicBezTo>
                  <a:cubicBezTo>
                    <a:pt x="14" y="46"/>
                    <a:pt x="7" y="42"/>
                    <a:pt x="3" y="33"/>
                  </a:cubicBezTo>
                  <a:cubicBezTo>
                    <a:pt x="0" y="26"/>
                    <a:pt x="1" y="19"/>
                    <a:pt x="3" y="13"/>
                  </a:cubicBezTo>
                  <a:cubicBezTo>
                    <a:pt x="7" y="5"/>
                    <a:pt x="13" y="1"/>
                    <a:pt x="21" y="1"/>
                  </a:cubicBezTo>
                  <a:cubicBezTo>
                    <a:pt x="29" y="0"/>
                    <a:pt x="36" y="3"/>
                    <a:pt x="41" y="11"/>
                  </a:cubicBezTo>
                  <a:cubicBezTo>
                    <a:pt x="50" y="26"/>
                    <a:pt x="47" y="47"/>
                    <a:pt x="34" y="59"/>
                  </a:cubicBezTo>
                  <a:cubicBezTo>
                    <a:pt x="28" y="65"/>
                    <a:pt x="17" y="70"/>
                    <a:pt x="9" y="71"/>
                  </a:cubicBezTo>
                  <a:close/>
                  <a:moveTo>
                    <a:pt x="31" y="32"/>
                  </a:moveTo>
                  <a:cubicBezTo>
                    <a:pt x="31" y="32"/>
                    <a:pt x="31" y="32"/>
                    <a:pt x="32" y="32"/>
                  </a:cubicBezTo>
                  <a:cubicBezTo>
                    <a:pt x="30" y="25"/>
                    <a:pt x="29" y="19"/>
                    <a:pt x="28" y="12"/>
                  </a:cubicBezTo>
                  <a:cubicBezTo>
                    <a:pt x="27" y="10"/>
                    <a:pt x="26" y="8"/>
                    <a:pt x="25" y="6"/>
                  </a:cubicBezTo>
                  <a:cubicBezTo>
                    <a:pt x="24" y="4"/>
                    <a:pt x="22" y="3"/>
                    <a:pt x="19" y="3"/>
                  </a:cubicBezTo>
                  <a:cubicBezTo>
                    <a:pt x="17" y="4"/>
                    <a:pt x="15" y="5"/>
                    <a:pt x="15" y="8"/>
                  </a:cubicBezTo>
                  <a:cubicBezTo>
                    <a:pt x="15" y="9"/>
                    <a:pt x="14" y="10"/>
                    <a:pt x="14" y="10"/>
                  </a:cubicBezTo>
                  <a:cubicBezTo>
                    <a:pt x="15" y="18"/>
                    <a:pt x="16" y="25"/>
                    <a:pt x="18" y="32"/>
                  </a:cubicBezTo>
                  <a:cubicBezTo>
                    <a:pt x="19" y="34"/>
                    <a:pt x="20" y="35"/>
                    <a:pt x="21" y="37"/>
                  </a:cubicBezTo>
                  <a:cubicBezTo>
                    <a:pt x="23" y="39"/>
                    <a:pt x="25" y="39"/>
                    <a:pt x="29" y="39"/>
                  </a:cubicBezTo>
                  <a:cubicBezTo>
                    <a:pt x="32" y="38"/>
                    <a:pt x="31" y="35"/>
                    <a:pt x="31" y="33"/>
                  </a:cubicBezTo>
                  <a:cubicBezTo>
                    <a:pt x="31" y="33"/>
                    <a:pt x="31" y="32"/>
                    <a:pt x="31" y="3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25" name="Freeform 54">
              <a:extLst>
                <a:ext uri="{FF2B5EF4-FFF2-40B4-BE49-F238E27FC236}">
                  <a16:creationId xmlns:a16="http://schemas.microsoft.com/office/drawing/2014/main" id="{6706F8B4-5F38-4B1E-8AC8-060D5CAF4285}"/>
                </a:ext>
              </a:extLst>
            </p:cNvPr>
            <p:cNvSpPr>
              <a:spLocks/>
            </p:cNvSpPr>
            <p:nvPr/>
          </p:nvSpPr>
          <p:spPr bwMode="auto">
            <a:xfrm>
              <a:off x="4323703" y="20386164"/>
              <a:ext cx="471894" cy="534814"/>
            </a:xfrm>
            <a:custGeom>
              <a:avLst/>
              <a:gdLst>
                <a:gd name="T0" fmla="*/ 42 w 68"/>
                <a:gd name="T1" fmla="*/ 7 h 77"/>
                <a:gd name="T2" fmla="*/ 62 w 68"/>
                <a:gd name="T3" fmla="*/ 0 h 77"/>
                <a:gd name="T4" fmla="*/ 60 w 68"/>
                <a:gd name="T5" fmla="*/ 3 h 77"/>
                <a:gd name="T6" fmla="*/ 57 w 68"/>
                <a:gd name="T7" fmla="*/ 12 h 77"/>
                <a:gd name="T8" fmla="*/ 65 w 68"/>
                <a:gd name="T9" fmla="*/ 40 h 77"/>
                <a:gd name="T10" fmla="*/ 67 w 68"/>
                <a:gd name="T11" fmla="*/ 55 h 77"/>
                <a:gd name="T12" fmla="*/ 62 w 68"/>
                <a:gd name="T13" fmla="*/ 68 h 77"/>
                <a:gd name="T14" fmla="*/ 34 w 68"/>
                <a:gd name="T15" fmla="*/ 76 h 77"/>
                <a:gd name="T16" fmla="*/ 21 w 68"/>
                <a:gd name="T17" fmla="*/ 66 h 77"/>
                <a:gd name="T18" fmla="*/ 19 w 68"/>
                <a:gd name="T19" fmla="*/ 60 h 77"/>
                <a:gd name="T20" fmla="*/ 10 w 68"/>
                <a:gd name="T21" fmla="*/ 27 h 77"/>
                <a:gd name="T22" fmla="*/ 9 w 68"/>
                <a:gd name="T23" fmla="*/ 25 h 77"/>
                <a:gd name="T24" fmla="*/ 2 w 68"/>
                <a:gd name="T25" fmla="*/ 20 h 77"/>
                <a:gd name="T26" fmla="*/ 0 w 68"/>
                <a:gd name="T27" fmla="*/ 19 h 77"/>
                <a:gd name="T28" fmla="*/ 27 w 68"/>
                <a:gd name="T29" fmla="*/ 10 h 77"/>
                <a:gd name="T30" fmla="*/ 30 w 68"/>
                <a:gd name="T31" fmla="*/ 10 h 77"/>
                <a:gd name="T32" fmla="*/ 30 w 68"/>
                <a:gd name="T33" fmla="*/ 11 h 77"/>
                <a:gd name="T34" fmla="*/ 27 w 68"/>
                <a:gd name="T35" fmla="*/ 12 h 77"/>
                <a:gd name="T36" fmla="*/ 24 w 68"/>
                <a:gd name="T37" fmla="*/ 20 h 77"/>
                <a:gd name="T38" fmla="*/ 34 w 68"/>
                <a:gd name="T39" fmla="*/ 59 h 77"/>
                <a:gd name="T40" fmla="*/ 35 w 68"/>
                <a:gd name="T41" fmla="*/ 61 h 77"/>
                <a:gd name="T42" fmla="*/ 50 w 68"/>
                <a:gd name="T43" fmla="*/ 70 h 77"/>
                <a:gd name="T44" fmla="*/ 64 w 68"/>
                <a:gd name="T45" fmla="*/ 55 h 77"/>
                <a:gd name="T46" fmla="*/ 63 w 68"/>
                <a:gd name="T47" fmla="*/ 45 h 77"/>
                <a:gd name="T48" fmla="*/ 54 w 68"/>
                <a:gd name="T49" fmla="*/ 15 h 77"/>
                <a:gd name="T50" fmla="*/ 44 w 68"/>
                <a:gd name="T51" fmla="*/ 7 h 77"/>
                <a:gd name="T52" fmla="*/ 42 w 68"/>
                <a:gd name="T53" fmla="*/ 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7">
                  <a:moveTo>
                    <a:pt x="42" y="7"/>
                  </a:moveTo>
                  <a:cubicBezTo>
                    <a:pt x="45" y="4"/>
                    <a:pt x="57" y="1"/>
                    <a:pt x="62" y="0"/>
                  </a:cubicBezTo>
                  <a:cubicBezTo>
                    <a:pt x="61" y="1"/>
                    <a:pt x="61" y="2"/>
                    <a:pt x="60" y="3"/>
                  </a:cubicBezTo>
                  <a:cubicBezTo>
                    <a:pt x="57" y="5"/>
                    <a:pt x="56" y="8"/>
                    <a:pt x="57" y="12"/>
                  </a:cubicBezTo>
                  <a:cubicBezTo>
                    <a:pt x="60" y="21"/>
                    <a:pt x="63" y="31"/>
                    <a:pt x="65" y="40"/>
                  </a:cubicBezTo>
                  <a:cubicBezTo>
                    <a:pt x="66" y="45"/>
                    <a:pt x="67" y="50"/>
                    <a:pt x="67" y="55"/>
                  </a:cubicBezTo>
                  <a:cubicBezTo>
                    <a:pt x="68" y="61"/>
                    <a:pt x="66" y="65"/>
                    <a:pt x="62" y="68"/>
                  </a:cubicBezTo>
                  <a:cubicBezTo>
                    <a:pt x="54" y="74"/>
                    <a:pt x="44" y="77"/>
                    <a:pt x="34" y="76"/>
                  </a:cubicBezTo>
                  <a:cubicBezTo>
                    <a:pt x="28" y="75"/>
                    <a:pt x="24" y="72"/>
                    <a:pt x="21" y="66"/>
                  </a:cubicBezTo>
                  <a:cubicBezTo>
                    <a:pt x="20" y="64"/>
                    <a:pt x="19" y="62"/>
                    <a:pt x="19" y="60"/>
                  </a:cubicBezTo>
                  <a:cubicBezTo>
                    <a:pt x="16" y="49"/>
                    <a:pt x="13" y="38"/>
                    <a:pt x="10" y="27"/>
                  </a:cubicBezTo>
                  <a:cubicBezTo>
                    <a:pt x="10" y="27"/>
                    <a:pt x="9" y="26"/>
                    <a:pt x="9" y="25"/>
                  </a:cubicBezTo>
                  <a:cubicBezTo>
                    <a:pt x="8" y="22"/>
                    <a:pt x="6" y="20"/>
                    <a:pt x="2" y="20"/>
                  </a:cubicBezTo>
                  <a:cubicBezTo>
                    <a:pt x="1" y="20"/>
                    <a:pt x="1" y="20"/>
                    <a:pt x="0" y="19"/>
                  </a:cubicBezTo>
                  <a:cubicBezTo>
                    <a:pt x="8" y="15"/>
                    <a:pt x="18" y="13"/>
                    <a:pt x="27" y="10"/>
                  </a:cubicBezTo>
                  <a:cubicBezTo>
                    <a:pt x="28" y="10"/>
                    <a:pt x="29" y="10"/>
                    <a:pt x="30" y="10"/>
                  </a:cubicBezTo>
                  <a:cubicBezTo>
                    <a:pt x="30" y="10"/>
                    <a:pt x="30" y="10"/>
                    <a:pt x="30" y="11"/>
                  </a:cubicBezTo>
                  <a:cubicBezTo>
                    <a:pt x="29" y="11"/>
                    <a:pt x="28" y="12"/>
                    <a:pt x="27" y="12"/>
                  </a:cubicBezTo>
                  <a:cubicBezTo>
                    <a:pt x="24" y="14"/>
                    <a:pt x="23" y="16"/>
                    <a:pt x="24" y="20"/>
                  </a:cubicBezTo>
                  <a:cubicBezTo>
                    <a:pt x="27" y="33"/>
                    <a:pt x="31" y="46"/>
                    <a:pt x="34" y="59"/>
                  </a:cubicBezTo>
                  <a:cubicBezTo>
                    <a:pt x="35" y="60"/>
                    <a:pt x="35" y="60"/>
                    <a:pt x="35" y="61"/>
                  </a:cubicBezTo>
                  <a:cubicBezTo>
                    <a:pt x="38" y="68"/>
                    <a:pt x="43" y="71"/>
                    <a:pt x="50" y="70"/>
                  </a:cubicBezTo>
                  <a:cubicBezTo>
                    <a:pt x="59" y="68"/>
                    <a:pt x="64" y="63"/>
                    <a:pt x="64" y="55"/>
                  </a:cubicBezTo>
                  <a:cubicBezTo>
                    <a:pt x="64" y="51"/>
                    <a:pt x="63" y="48"/>
                    <a:pt x="63" y="45"/>
                  </a:cubicBezTo>
                  <a:cubicBezTo>
                    <a:pt x="60" y="35"/>
                    <a:pt x="57" y="25"/>
                    <a:pt x="54" y="15"/>
                  </a:cubicBezTo>
                  <a:cubicBezTo>
                    <a:pt x="52" y="8"/>
                    <a:pt x="51" y="7"/>
                    <a:pt x="44" y="7"/>
                  </a:cubicBezTo>
                  <a:cubicBezTo>
                    <a:pt x="43" y="7"/>
                    <a:pt x="43" y="7"/>
                    <a:pt x="42" y="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26" name="Freeform 55">
              <a:extLst>
                <a:ext uri="{FF2B5EF4-FFF2-40B4-BE49-F238E27FC236}">
                  <a16:creationId xmlns:a16="http://schemas.microsoft.com/office/drawing/2014/main" id="{DC3F3881-E2C2-4250-9657-EFA4447E80A7}"/>
                </a:ext>
              </a:extLst>
            </p:cNvPr>
            <p:cNvSpPr>
              <a:spLocks/>
            </p:cNvSpPr>
            <p:nvPr/>
          </p:nvSpPr>
          <p:spPr bwMode="auto">
            <a:xfrm>
              <a:off x="7894371" y="22195094"/>
              <a:ext cx="550543" cy="440435"/>
            </a:xfrm>
            <a:custGeom>
              <a:avLst/>
              <a:gdLst>
                <a:gd name="T0" fmla="*/ 0 w 79"/>
                <a:gd name="T1" fmla="*/ 22 h 63"/>
                <a:gd name="T2" fmla="*/ 20 w 79"/>
                <a:gd name="T3" fmla="*/ 13 h 63"/>
                <a:gd name="T4" fmla="*/ 20 w 79"/>
                <a:gd name="T5" fmla="*/ 17 h 63"/>
                <a:gd name="T6" fmla="*/ 12 w 79"/>
                <a:gd name="T7" fmla="*/ 26 h 63"/>
                <a:gd name="T8" fmla="*/ 13 w 79"/>
                <a:gd name="T9" fmla="*/ 46 h 63"/>
                <a:gd name="T10" fmla="*/ 24 w 79"/>
                <a:gd name="T11" fmla="*/ 50 h 63"/>
                <a:gd name="T12" fmla="*/ 32 w 79"/>
                <a:gd name="T13" fmla="*/ 42 h 63"/>
                <a:gd name="T14" fmla="*/ 32 w 79"/>
                <a:gd name="T15" fmla="*/ 35 h 63"/>
                <a:gd name="T16" fmla="*/ 35 w 79"/>
                <a:gd name="T17" fmla="*/ 14 h 63"/>
                <a:gd name="T18" fmla="*/ 51 w 79"/>
                <a:gd name="T19" fmla="*/ 1 h 63"/>
                <a:gd name="T20" fmla="*/ 66 w 79"/>
                <a:gd name="T21" fmla="*/ 7 h 63"/>
                <a:gd name="T22" fmla="*/ 73 w 79"/>
                <a:gd name="T23" fmla="*/ 24 h 63"/>
                <a:gd name="T24" fmla="*/ 73 w 79"/>
                <a:gd name="T25" fmla="*/ 28 h 63"/>
                <a:gd name="T26" fmla="*/ 76 w 79"/>
                <a:gd name="T27" fmla="*/ 32 h 63"/>
                <a:gd name="T28" fmla="*/ 79 w 79"/>
                <a:gd name="T29" fmla="*/ 34 h 63"/>
                <a:gd name="T30" fmla="*/ 59 w 79"/>
                <a:gd name="T31" fmla="*/ 42 h 63"/>
                <a:gd name="T32" fmla="*/ 62 w 79"/>
                <a:gd name="T33" fmla="*/ 38 h 63"/>
                <a:gd name="T34" fmla="*/ 69 w 79"/>
                <a:gd name="T35" fmla="*/ 26 h 63"/>
                <a:gd name="T36" fmla="*/ 65 w 79"/>
                <a:gd name="T37" fmla="*/ 12 h 63"/>
                <a:gd name="T38" fmla="*/ 50 w 79"/>
                <a:gd name="T39" fmla="*/ 14 h 63"/>
                <a:gd name="T40" fmla="*/ 49 w 79"/>
                <a:gd name="T41" fmla="*/ 21 h 63"/>
                <a:gd name="T42" fmla="*/ 48 w 79"/>
                <a:gd name="T43" fmla="*/ 39 h 63"/>
                <a:gd name="T44" fmla="*/ 45 w 79"/>
                <a:gd name="T45" fmla="*/ 50 h 63"/>
                <a:gd name="T46" fmla="*/ 15 w 79"/>
                <a:gd name="T47" fmla="*/ 53 h 63"/>
                <a:gd name="T48" fmla="*/ 7 w 79"/>
                <a:gd name="T49" fmla="*/ 34 h 63"/>
                <a:gd name="T50" fmla="*/ 0 w 79"/>
                <a:gd name="T51" fmla="*/ 2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9" h="63">
                  <a:moveTo>
                    <a:pt x="0" y="22"/>
                  </a:moveTo>
                  <a:cubicBezTo>
                    <a:pt x="7" y="19"/>
                    <a:pt x="14" y="16"/>
                    <a:pt x="20" y="13"/>
                  </a:cubicBezTo>
                  <a:cubicBezTo>
                    <a:pt x="22" y="15"/>
                    <a:pt x="21" y="16"/>
                    <a:pt x="20" y="17"/>
                  </a:cubicBezTo>
                  <a:cubicBezTo>
                    <a:pt x="17" y="20"/>
                    <a:pt x="14" y="23"/>
                    <a:pt x="12" y="26"/>
                  </a:cubicBezTo>
                  <a:cubicBezTo>
                    <a:pt x="8" y="33"/>
                    <a:pt x="9" y="39"/>
                    <a:pt x="13" y="46"/>
                  </a:cubicBezTo>
                  <a:cubicBezTo>
                    <a:pt x="16" y="50"/>
                    <a:pt x="19" y="51"/>
                    <a:pt x="24" y="50"/>
                  </a:cubicBezTo>
                  <a:cubicBezTo>
                    <a:pt x="28" y="49"/>
                    <a:pt x="31" y="46"/>
                    <a:pt x="32" y="42"/>
                  </a:cubicBezTo>
                  <a:cubicBezTo>
                    <a:pt x="32" y="40"/>
                    <a:pt x="32" y="37"/>
                    <a:pt x="32" y="35"/>
                  </a:cubicBezTo>
                  <a:cubicBezTo>
                    <a:pt x="33" y="28"/>
                    <a:pt x="33" y="21"/>
                    <a:pt x="35" y="14"/>
                  </a:cubicBezTo>
                  <a:cubicBezTo>
                    <a:pt x="37" y="6"/>
                    <a:pt x="43" y="2"/>
                    <a:pt x="51" y="1"/>
                  </a:cubicBezTo>
                  <a:cubicBezTo>
                    <a:pt x="57" y="0"/>
                    <a:pt x="62" y="3"/>
                    <a:pt x="66" y="7"/>
                  </a:cubicBezTo>
                  <a:cubicBezTo>
                    <a:pt x="70" y="12"/>
                    <a:pt x="72" y="18"/>
                    <a:pt x="73" y="24"/>
                  </a:cubicBezTo>
                  <a:cubicBezTo>
                    <a:pt x="73" y="26"/>
                    <a:pt x="73" y="27"/>
                    <a:pt x="73" y="28"/>
                  </a:cubicBezTo>
                  <a:cubicBezTo>
                    <a:pt x="73" y="30"/>
                    <a:pt x="74" y="32"/>
                    <a:pt x="76" y="32"/>
                  </a:cubicBezTo>
                  <a:cubicBezTo>
                    <a:pt x="77" y="32"/>
                    <a:pt x="78" y="33"/>
                    <a:pt x="79" y="34"/>
                  </a:cubicBezTo>
                  <a:cubicBezTo>
                    <a:pt x="75" y="37"/>
                    <a:pt x="63" y="42"/>
                    <a:pt x="59" y="42"/>
                  </a:cubicBezTo>
                  <a:cubicBezTo>
                    <a:pt x="60" y="40"/>
                    <a:pt x="61" y="39"/>
                    <a:pt x="62" y="38"/>
                  </a:cubicBezTo>
                  <a:cubicBezTo>
                    <a:pt x="65" y="34"/>
                    <a:pt x="68" y="31"/>
                    <a:pt x="69" y="26"/>
                  </a:cubicBezTo>
                  <a:cubicBezTo>
                    <a:pt x="70" y="21"/>
                    <a:pt x="69" y="16"/>
                    <a:pt x="65" y="12"/>
                  </a:cubicBezTo>
                  <a:cubicBezTo>
                    <a:pt x="61" y="7"/>
                    <a:pt x="53" y="8"/>
                    <a:pt x="50" y="14"/>
                  </a:cubicBezTo>
                  <a:cubicBezTo>
                    <a:pt x="49" y="16"/>
                    <a:pt x="49" y="19"/>
                    <a:pt x="49" y="21"/>
                  </a:cubicBezTo>
                  <a:cubicBezTo>
                    <a:pt x="48" y="27"/>
                    <a:pt x="49" y="33"/>
                    <a:pt x="48" y="39"/>
                  </a:cubicBezTo>
                  <a:cubicBezTo>
                    <a:pt x="47" y="42"/>
                    <a:pt x="47" y="46"/>
                    <a:pt x="45" y="50"/>
                  </a:cubicBezTo>
                  <a:cubicBezTo>
                    <a:pt x="39" y="60"/>
                    <a:pt x="24" y="63"/>
                    <a:pt x="15" y="53"/>
                  </a:cubicBezTo>
                  <a:cubicBezTo>
                    <a:pt x="11" y="47"/>
                    <a:pt x="8" y="41"/>
                    <a:pt x="7" y="34"/>
                  </a:cubicBezTo>
                  <a:cubicBezTo>
                    <a:pt x="5" y="27"/>
                    <a:pt x="5" y="27"/>
                    <a:pt x="0" y="2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27" name="Freeform 56">
              <a:extLst>
                <a:ext uri="{FF2B5EF4-FFF2-40B4-BE49-F238E27FC236}">
                  <a16:creationId xmlns:a16="http://schemas.microsoft.com/office/drawing/2014/main" id="{88FE206D-A977-476A-B4CA-99B073947EB7}"/>
                </a:ext>
              </a:extLst>
            </p:cNvPr>
            <p:cNvSpPr>
              <a:spLocks/>
            </p:cNvSpPr>
            <p:nvPr/>
          </p:nvSpPr>
          <p:spPr bwMode="auto">
            <a:xfrm>
              <a:off x="7902235" y="24263565"/>
              <a:ext cx="542679" cy="503354"/>
            </a:xfrm>
            <a:custGeom>
              <a:avLst/>
              <a:gdLst>
                <a:gd name="T0" fmla="*/ 64 w 77"/>
                <a:gd name="T1" fmla="*/ 40 h 72"/>
                <a:gd name="T2" fmla="*/ 65 w 77"/>
                <a:gd name="T3" fmla="*/ 37 h 72"/>
                <a:gd name="T4" fmla="*/ 59 w 77"/>
                <a:gd name="T5" fmla="*/ 30 h 72"/>
                <a:gd name="T6" fmla="*/ 45 w 77"/>
                <a:gd name="T7" fmla="*/ 32 h 72"/>
                <a:gd name="T8" fmla="*/ 37 w 77"/>
                <a:gd name="T9" fmla="*/ 32 h 72"/>
                <a:gd name="T10" fmla="*/ 33 w 77"/>
                <a:gd name="T11" fmla="*/ 33 h 72"/>
                <a:gd name="T12" fmla="*/ 39 w 77"/>
                <a:gd name="T13" fmla="*/ 41 h 72"/>
                <a:gd name="T14" fmla="*/ 47 w 77"/>
                <a:gd name="T15" fmla="*/ 52 h 72"/>
                <a:gd name="T16" fmla="*/ 50 w 77"/>
                <a:gd name="T17" fmla="*/ 56 h 72"/>
                <a:gd name="T18" fmla="*/ 57 w 77"/>
                <a:gd name="T19" fmla="*/ 55 h 72"/>
                <a:gd name="T20" fmla="*/ 60 w 77"/>
                <a:gd name="T21" fmla="*/ 51 h 72"/>
                <a:gd name="T22" fmla="*/ 53 w 77"/>
                <a:gd name="T23" fmla="*/ 72 h 72"/>
                <a:gd name="T24" fmla="*/ 52 w 77"/>
                <a:gd name="T25" fmla="*/ 71 h 72"/>
                <a:gd name="T26" fmla="*/ 48 w 77"/>
                <a:gd name="T27" fmla="*/ 60 h 72"/>
                <a:gd name="T28" fmla="*/ 31 w 77"/>
                <a:gd name="T29" fmla="*/ 37 h 72"/>
                <a:gd name="T30" fmla="*/ 26 w 77"/>
                <a:gd name="T31" fmla="*/ 33 h 72"/>
                <a:gd name="T32" fmla="*/ 13 w 77"/>
                <a:gd name="T33" fmla="*/ 27 h 72"/>
                <a:gd name="T34" fmla="*/ 2 w 77"/>
                <a:gd name="T35" fmla="*/ 31 h 72"/>
                <a:gd name="T36" fmla="*/ 1 w 77"/>
                <a:gd name="T37" fmla="*/ 32 h 72"/>
                <a:gd name="T38" fmla="*/ 0 w 77"/>
                <a:gd name="T39" fmla="*/ 30 h 72"/>
                <a:gd name="T40" fmla="*/ 12 w 77"/>
                <a:gd name="T41" fmla="*/ 1 h 72"/>
                <a:gd name="T42" fmla="*/ 13 w 77"/>
                <a:gd name="T43" fmla="*/ 0 h 72"/>
                <a:gd name="T44" fmla="*/ 13 w 77"/>
                <a:gd name="T45" fmla="*/ 3 h 72"/>
                <a:gd name="T46" fmla="*/ 18 w 77"/>
                <a:gd name="T47" fmla="*/ 12 h 72"/>
                <a:gd name="T48" fmla="*/ 30 w 77"/>
                <a:gd name="T49" fmla="*/ 17 h 72"/>
                <a:gd name="T50" fmla="*/ 34 w 77"/>
                <a:gd name="T51" fmla="*/ 18 h 72"/>
                <a:gd name="T52" fmla="*/ 67 w 77"/>
                <a:gd name="T53" fmla="*/ 14 h 72"/>
                <a:gd name="T54" fmla="*/ 76 w 77"/>
                <a:gd name="T55" fmla="*/ 8 h 72"/>
                <a:gd name="T56" fmla="*/ 77 w 77"/>
                <a:gd name="T57" fmla="*/ 10 h 72"/>
                <a:gd name="T58" fmla="*/ 66 w 77"/>
                <a:gd name="T59" fmla="*/ 39 h 72"/>
                <a:gd name="T60" fmla="*/ 64 w 77"/>
                <a:gd name="T61" fmla="*/ 4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72">
                  <a:moveTo>
                    <a:pt x="64" y="40"/>
                  </a:moveTo>
                  <a:cubicBezTo>
                    <a:pt x="65" y="39"/>
                    <a:pt x="65" y="38"/>
                    <a:pt x="65" y="37"/>
                  </a:cubicBezTo>
                  <a:cubicBezTo>
                    <a:pt x="67" y="31"/>
                    <a:pt x="66" y="30"/>
                    <a:pt x="59" y="30"/>
                  </a:cubicBezTo>
                  <a:cubicBezTo>
                    <a:pt x="54" y="31"/>
                    <a:pt x="50" y="31"/>
                    <a:pt x="45" y="32"/>
                  </a:cubicBezTo>
                  <a:cubicBezTo>
                    <a:pt x="42" y="32"/>
                    <a:pt x="40" y="32"/>
                    <a:pt x="37" y="32"/>
                  </a:cubicBezTo>
                  <a:cubicBezTo>
                    <a:pt x="36" y="33"/>
                    <a:pt x="35" y="33"/>
                    <a:pt x="33" y="33"/>
                  </a:cubicBezTo>
                  <a:cubicBezTo>
                    <a:pt x="35" y="36"/>
                    <a:pt x="37" y="39"/>
                    <a:pt x="39" y="41"/>
                  </a:cubicBezTo>
                  <a:cubicBezTo>
                    <a:pt x="41" y="45"/>
                    <a:pt x="44" y="48"/>
                    <a:pt x="47" y="52"/>
                  </a:cubicBezTo>
                  <a:cubicBezTo>
                    <a:pt x="48" y="53"/>
                    <a:pt x="49" y="55"/>
                    <a:pt x="50" y="56"/>
                  </a:cubicBezTo>
                  <a:cubicBezTo>
                    <a:pt x="53" y="58"/>
                    <a:pt x="55" y="58"/>
                    <a:pt x="57" y="55"/>
                  </a:cubicBezTo>
                  <a:cubicBezTo>
                    <a:pt x="58" y="54"/>
                    <a:pt x="59" y="53"/>
                    <a:pt x="60" y="51"/>
                  </a:cubicBezTo>
                  <a:cubicBezTo>
                    <a:pt x="60" y="55"/>
                    <a:pt x="56" y="68"/>
                    <a:pt x="53" y="72"/>
                  </a:cubicBezTo>
                  <a:cubicBezTo>
                    <a:pt x="53" y="71"/>
                    <a:pt x="52" y="71"/>
                    <a:pt x="52" y="71"/>
                  </a:cubicBezTo>
                  <a:cubicBezTo>
                    <a:pt x="52" y="67"/>
                    <a:pt x="50" y="64"/>
                    <a:pt x="48" y="60"/>
                  </a:cubicBezTo>
                  <a:cubicBezTo>
                    <a:pt x="42" y="53"/>
                    <a:pt x="37" y="45"/>
                    <a:pt x="31" y="37"/>
                  </a:cubicBezTo>
                  <a:cubicBezTo>
                    <a:pt x="30" y="35"/>
                    <a:pt x="29" y="34"/>
                    <a:pt x="26" y="33"/>
                  </a:cubicBezTo>
                  <a:cubicBezTo>
                    <a:pt x="22" y="31"/>
                    <a:pt x="17" y="29"/>
                    <a:pt x="13" y="27"/>
                  </a:cubicBezTo>
                  <a:cubicBezTo>
                    <a:pt x="7" y="25"/>
                    <a:pt x="6" y="25"/>
                    <a:pt x="2" y="31"/>
                  </a:cubicBezTo>
                  <a:cubicBezTo>
                    <a:pt x="2" y="31"/>
                    <a:pt x="1" y="31"/>
                    <a:pt x="1" y="32"/>
                  </a:cubicBezTo>
                  <a:cubicBezTo>
                    <a:pt x="1" y="31"/>
                    <a:pt x="0" y="31"/>
                    <a:pt x="0" y="30"/>
                  </a:cubicBezTo>
                  <a:cubicBezTo>
                    <a:pt x="4" y="20"/>
                    <a:pt x="8" y="11"/>
                    <a:pt x="12" y="1"/>
                  </a:cubicBezTo>
                  <a:cubicBezTo>
                    <a:pt x="12" y="1"/>
                    <a:pt x="12" y="0"/>
                    <a:pt x="13" y="0"/>
                  </a:cubicBezTo>
                  <a:cubicBezTo>
                    <a:pt x="13" y="1"/>
                    <a:pt x="13" y="2"/>
                    <a:pt x="13" y="3"/>
                  </a:cubicBezTo>
                  <a:cubicBezTo>
                    <a:pt x="12" y="8"/>
                    <a:pt x="13" y="10"/>
                    <a:pt x="18" y="12"/>
                  </a:cubicBezTo>
                  <a:cubicBezTo>
                    <a:pt x="22" y="14"/>
                    <a:pt x="26" y="16"/>
                    <a:pt x="30" y="17"/>
                  </a:cubicBezTo>
                  <a:cubicBezTo>
                    <a:pt x="31" y="18"/>
                    <a:pt x="33" y="18"/>
                    <a:pt x="34" y="18"/>
                  </a:cubicBezTo>
                  <a:cubicBezTo>
                    <a:pt x="45" y="17"/>
                    <a:pt x="56" y="15"/>
                    <a:pt x="67" y="14"/>
                  </a:cubicBezTo>
                  <a:cubicBezTo>
                    <a:pt x="70" y="13"/>
                    <a:pt x="74" y="12"/>
                    <a:pt x="76" y="8"/>
                  </a:cubicBezTo>
                  <a:cubicBezTo>
                    <a:pt x="77" y="9"/>
                    <a:pt x="77" y="10"/>
                    <a:pt x="77" y="10"/>
                  </a:cubicBezTo>
                  <a:cubicBezTo>
                    <a:pt x="74" y="20"/>
                    <a:pt x="70" y="29"/>
                    <a:pt x="66" y="39"/>
                  </a:cubicBezTo>
                  <a:cubicBezTo>
                    <a:pt x="66" y="39"/>
                    <a:pt x="66" y="39"/>
                    <a:pt x="64" y="4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28" name="Freeform 57">
              <a:extLst>
                <a:ext uri="{FF2B5EF4-FFF2-40B4-BE49-F238E27FC236}">
                  <a16:creationId xmlns:a16="http://schemas.microsoft.com/office/drawing/2014/main" id="{B06997A0-DFD7-47F0-8C39-4B885713EF3D}"/>
                </a:ext>
              </a:extLst>
            </p:cNvPr>
            <p:cNvSpPr>
              <a:spLocks/>
            </p:cNvSpPr>
            <p:nvPr/>
          </p:nvSpPr>
          <p:spPr bwMode="auto">
            <a:xfrm>
              <a:off x="8098858" y="23484939"/>
              <a:ext cx="479759" cy="424705"/>
            </a:xfrm>
            <a:custGeom>
              <a:avLst/>
              <a:gdLst>
                <a:gd name="T0" fmla="*/ 5 w 68"/>
                <a:gd name="T1" fmla="*/ 10 h 61"/>
                <a:gd name="T2" fmla="*/ 5 w 68"/>
                <a:gd name="T3" fmla="*/ 13 h 61"/>
                <a:gd name="T4" fmla="*/ 12 w 68"/>
                <a:gd name="T5" fmla="*/ 20 h 61"/>
                <a:gd name="T6" fmla="*/ 37 w 68"/>
                <a:gd name="T7" fmla="*/ 22 h 61"/>
                <a:gd name="T8" fmla="*/ 61 w 68"/>
                <a:gd name="T9" fmla="*/ 23 h 61"/>
                <a:gd name="T10" fmla="*/ 64 w 68"/>
                <a:gd name="T11" fmla="*/ 23 h 61"/>
                <a:gd name="T12" fmla="*/ 63 w 68"/>
                <a:gd name="T13" fmla="*/ 14 h 61"/>
                <a:gd name="T14" fmla="*/ 58 w 68"/>
                <a:gd name="T15" fmla="*/ 6 h 61"/>
                <a:gd name="T16" fmla="*/ 50 w 68"/>
                <a:gd name="T17" fmla="*/ 1 h 61"/>
                <a:gd name="T18" fmla="*/ 68 w 68"/>
                <a:gd name="T19" fmla="*/ 2 h 61"/>
                <a:gd name="T20" fmla="*/ 64 w 68"/>
                <a:gd name="T21" fmla="*/ 61 h 61"/>
                <a:gd name="T22" fmla="*/ 46 w 68"/>
                <a:gd name="T23" fmla="*/ 60 h 61"/>
                <a:gd name="T24" fmla="*/ 47 w 68"/>
                <a:gd name="T25" fmla="*/ 57 h 61"/>
                <a:gd name="T26" fmla="*/ 49 w 68"/>
                <a:gd name="T27" fmla="*/ 57 h 61"/>
                <a:gd name="T28" fmla="*/ 63 w 68"/>
                <a:gd name="T29" fmla="*/ 40 h 61"/>
                <a:gd name="T30" fmla="*/ 60 w 68"/>
                <a:gd name="T31" fmla="*/ 39 h 61"/>
                <a:gd name="T32" fmla="*/ 17 w 68"/>
                <a:gd name="T33" fmla="*/ 36 h 61"/>
                <a:gd name="T34" fmla="*/ 12 w 68"/>
                <a:gd name="T35" fmla="*/ 35 h 61"/>
                <a:gd name="T36" fmla="*/ 3 w 68"/>
                <a:gd name="T37" fmla="*/ 41 h 61"/>
                <a:gd name="T38" fmla="*/ 2 w 68"/>
                <a:gd name="T39" fmla="*/ 45 h 61"/>
                <a:gd name="T40" fmla="*/ 2 w 68"/>
                <a:gd name="T41" fmla="*/ 36 h 61"/>
                <a:gd name="T42" fmla="*/ 2 w 68"/>
                <a:gd name="T43" fmla="*/ 27 h 61"/>
                <a:gd name="T44" fmla="*/ 3 w 68"/>
                <a:gd name="T45" fmla="*/ 18 h 61"/>
                <a:gd name="T46" fmla="*/ 4 w 68"/>
                <a:gd name="T47" fmla="*/ 9 h 61"/>
                <a:gd name="T48" fmla="*/ 5 w 68"/>
                <a:gd name="T49"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8" h="61">
                  <a:moveTo>
                    <a:pt x="5" y="10"/>
                  </a:moveTo>
                  <a:cubicBezTo>
                    <a:pt x="5" y="11"/>
                    <a:pt x="5" y="12"/>
                    <a:pt x="5" y="13"/>
                  </a:cubicBezTo>
                  <a:cubicBezTo>
                    <a:pt x="6" y="17"/>
                    <a:pt x="8" y="19"/>
                    <a:pt x="12" y="20"/>
                  </a:cubicBezTo>
                  <a:cubicBezTo>
                    <a:pt x="20" y="20"/>
                    <a:pt x="29" y="21"/>
                    <a:pt x="37" y="22"/>
                  </a:cubicBezTo>
                  <a:cubicBezTo>
                    <a:pt x="45" y="22"/>
                    <a:pt x="53" y="23"/>
                    <a:pt x="61" y="23"/>
                  </a:cubicBezTo>
                  <a:cubicBezTo>
                    <a:pt x="62" y="23"/>
                    <a:pt x="63" y="23"/>
                    <a:pt x="64" y="23"/>
                  </a:cubicBezTo>
                  <a:cubicBezTo>
                    <a:pt x="65" y="20"/>
                    <a:pt x="64" y="17"/>
                    <a:pt x="63" y="14"/>
                  </a:cubicBezTo>
                  <a:cubicBezTo>
                    <a:pt x="62" y="10"/>
                    <a:pt x="61" y="8"/>
                    <a:pt x="58" y="6"/>
                  </a:cubicBezTo>
                  <a:cubicBezTo>
                    <a:pt x="55" y="4"/>
                    <a:pt x="52" y="3"/>
                    <a:pt x="50" y="1"/>
                  </a:cubicBezTo>
                  <a:cubicBezTo>
                    <a:pt x="56" y="0"/>
                    <a:pt x="62" y="1"/>
                    <a:pt x="68" y="2"/>
                  </a:cubicBezTo>
                  <a:cubicBezTo>
                    <a:pt x="67" y="21"/>
                    <a:pt x="65" y="41"/>
                    <a:pt x="64" y="61"/>
                  </a:cubicBezTo>
                  <a:cubicBezTo>
                    <a:pt x="58" y="61"/>
                    <a:pt x="52" y="61"/>
                    <a:pt x="46" y="60"/>
                  </a:cubicBezTo>
                  <a:cubicBezTo>
                    <a:pt x="46" y="59"/>
                    <a:pt x="46" y="58"/>
                    <a:pt x="47" y="57"/>
                  </a:cubicBezTo>
                  <a:cubicBezTo>
                    <a:pt x="47" y="57"/>
                    <a:pt x="48" y="57"/>
                    <a:pt x="49" y="57"/>
                  </a:cubicBezTo>
                  <a:cubicBezTo>
                    <a:pt x="58" y="55"/>
                    <a:pt x="63" y="50"/>
                    <a:pt x="63" y="40"/>
                  </a:cubicBezTo>
                  <a:cubicBezTo>
                    <a:pt x="62" y="39"/>
                    <a:pt x="61" y="39"/>
                    <a:pt x="60" y="39"/>
                  </a:cubicBezTo>
                  <a:cubicBezTo>
                    <a:pt x="46" y="38"/>
                    <a:pt x="31" y="37"/>
                    <a:pt x="17" y="36"/>
                  </a:cubicBezTo>
                  <a:cubicBezTo>
                    <a:pt x="15" y="36"/>
                    <a:pt x="13" y="35"/>
                    <a:pt x="12" y="35"/>
                  </a:cubicBezTo>
                  <a:cubicBezTo>
                    <a:pt x="7" y="35"/>
                    <a:pt x="4" y="36"/>
                    <a:pt x="3" y="41"/>
                  </a:cubicBezTo>
                  <a:cubicBezTo>
                    <a:pt x="3" y="42"/>
                    <a:pt x="3" y="43"/>
                    <a:pt x="2" y="45"/>
                  </a:cubicBezTo>
                  <a:cubicBezTo>
                    <a:pt x="0" y="41"/>
                    <a:pt x="2" y="38"/>
                    <a:pt x="2" y="36"/>
                  </a:cubicBezTo>
                  <a:cubicBezTo>
                    <a:pt x="2" y="33"/>
                    <a:pt x="2" y="30"/>
                    <a:pt x="2" y="27"/>
                  </a:cubicBezTo>
                  <a:cubicBezTo>
                    <a:pt x="2" y="24"/>
                    <a:pt x="2" y="21"/>
                    <a:pt x="3" y="18"/>
                  </a:cubicBezTo>
                  <a:cubicBezTo>
                    <a:pt x="3" y="15"/>
                    <a:pt x="2" y="12"/>
                    <a:pt x="4" y="9"/>
                  </a:cubicBezTo>
                  <a:cubicBezTo>
                    <a:pt x="4" y="9"/>
                    <a:pt x="4" y="10"/>
                    <a:pt x="5" y="1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29" name="Freeform 58">
              <a:extLst>
                <a:ext uri="{FF2B5EF4-FFF2-40B4-BE49-F238E27FC236}">
                  <a16:creationId xmlns:a16="http://schemas.microsoft.com/office/drawing/2014/main" id="{90D9C13C-38D7-4151-B068-07D32EBBA1E0}"/>
                </a:ext>
              </a:extLst>
            </p:cNvPr>
            <p:cNvSpPr>
              <a:spLocks/>
            </p:cNvSpPr>
            <p:nvPr/>
          </p:nvSpPr>
          <p:spPr bwMode="auto">
            <a:xfrm>
              <a:off x="6510147" y="20480543"/>
              <a:ext cx="432570" cy="542679"/>
            </a:xfrm>
            <a:custGeom>
              <a:avLst/>
              <a:gdLst>
                <a:gd name="T0" fmla="*/ 6 w 61"/>
                <a:gd name="T1" fmla="*/ 77 h 77"/>
                <a:gd name="T2" fmla="*/ 5 w 61"/>
                <a:gd name="T3" fmla="*/ 71 h 77"/>
                <a:gd name="T4" fmla="*/ 5 w 61"/>
                <a:gd name="T5" fmla="*/ 14 h 77"/>
                <a:gd name="T6" fmla="*/ 0 w 61"/>
                <a:gd name="T7" fmla="*/ 1 h 77"/>
                <a:gd name="T8" fmla="*/ 29 w 61"/>
                <a:gd name="T9" fmla="*/ 14 h 77"/>
                <a:gd name="T10" fmla="*/ 25 w 61"/>
                <a:gd name="T11" fmla="*/ 13 h 77"/>
                <a:gd name="T12" fmla="*/ 20 w 61"/>
                <a:gd name="T13" fmla="*/ 16 h 77"/>
                <a:gd name="T14" fmla="*/ 20 w 61"/>
                <a:gd name="T15" fmla="*/ 19 h 77"/>
                <a:gd name="T16" fmla="*/ 19 w 61"/>
                <a:gd name="T17" fmla="*/ 55 h 77"/>
                <a:gd name="T18" fmla="*/ 20 w 61"/>
                <a:gd name="T19" fmla="*/ 57 h 77"/>
                <a:gd name="T20" fmla="*/ 21 w 61"/>
                <a:gd name="T21" fmla="*/ 57 h 77"/>
                <a:gd name="T22" fmla="*/ 45 w 61"/>
                <a:gd name="T23" fmla="*/ 31 h 77"/>
                <a:gd name="T24" fmla="*/ 45 w 61"/>
                <a:gd name="T25" fmla="*/ 31 h 77"/>
                <a:gd name="T26" fmla="*/ 44 w 61"/>
                <a:gd name="T27" fmla="*/ 21 h 77"/>
                <a:gd name="T28" fmla="*/ 43 w 61"/>
                <a:gd name="T29" fmla="*/ 19 h 77"/>
                <a:gd name="T30" fmla="*/ 61 w 61"/>
                <a:gd name="T31" fmla="*/ 26 h 77"/>
                <a:gd name="T32" fmla="*/ 59 w 61"/>
                <a:gd name="T33" fmla="*/ 27 h 77"/>
                <a:gd name="T34" fmla="*/ 49 w 61"/>
                <a:gd name="T35" fmla="*/ 32 h 77"/>
                <a:gd name="T36" fmla="*/ 10 w 61"/>
                <a:gd name="T37" fmla="*/ 73 h 77"/>
                <a:gd name="T38" fmla="*/ 6 w 61"/>
                <a:gd name="T39"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77">
                  <a:moveTo>
                    <a:pt x="6" y="77"/>
                  </a:moveTo>
                  <a:cubicBezTo>
                    <a:pt x="5" y="74"/>
                    <a:pt x="5" y="73"/>
                    <a:pt x="5" y="71"/>
                  </a:cubicBezTo>
                  <a:cubicBezTo>
                    <a:pt x="5" y="52"/>
                    <a:pt x="5" y="33"/>
                    <a:pt x="5" y="14"/>
                  </a:cubicBezTo>
                  <a:cubicBezTo>
                    <a:pt x="5" y="9"/>
                    <a:pt x="5" y="4"/>
                    <a:pt x="0" y="1"/>
                  </a:cubicBezTo>
                  <a:cubicBezTo>
                    <a:pt x="4" y="0"/>
                    <a:pt x="26" y="10"/>
                    <a:pt x="29" y="14"/>
                  </a:cubicBezTo>
                  <a:cubicBezTo>
                    <a:pt x="28" y="13"/>
                    <a:pt x="27" y="13"/>
                    <a:pt x="25" y="13"/>
                  </a:cubicBezTo>
                  <a:cubicBezTo>
                    <a:pt x="22" y="12"/>
                    <a:pt x="21" y="13"/>
                    <a:pt x="20" y="16"/>
                  </a:cubicBezTo>
                  <a:cubicBezTo>
                    <a:pt x="20" y="17"/>
                    <a:pt x="20" y="18"/>
                    <a:pt x="20" y="19"/>
                  </a:cubicBezTo>
                  <a:cubicBezTo>
                    <a:pt x="19" y="31"/>
                    <a:pt x="19" y="43"/>
                    <a:pt x="19" y="55"/>
                  </a:cubicBezTo>
                  <a:cubicBezTo>
                    <a:pt x="19" y="55"/>
                    <a:pt x="19" y="56"/>
                    <a:pt x="20" y="57"/>
                  </a:cubicBezTo>
                  <a:cubicBezTo>
                    <a:pt x="20" y="57"/>
                    <a:pt x="21" y="57"/>
                    <a:pt x="21" y="57"/>
                  </a:cubicBezTo>
                  <a:cubicBezTo>
                    <a:pt x="29" y="48"/>
                    <a:pt x="37" y="40"/>
                    <a:pt x="45" y="31"/>
                  </a:cubicBezTo>
                  <a:cubicBezTo>
                    <a:pt x="45" y="31"/>
                    <a:pt x="45" y="31"/>
                    <a:pt x="45" y="31"/>
                  </a:cubicBezTo>
                  <a:cubicBezTo>
                    <a:pt x="49" y="26"/>
                    <a:pt x="49" y="24"/>
                    <a:pt x="44" y="21"/>
                  </a:cubicBezTo>
                  <a:cubicBezTo>
                    <a:pt x="43" y="20"/>
                    <a:pt x="43" y="20"/>
                    <a:pt x="43" y="19"/>
                  </a:cubicBezTo>
                  <a:cubicBezTo>
                    <a:pt x="49" y="20"/>
                    <a:pt x="55" y="23"/>
                    <a:pt x="61" y="26"/>
                  </a:cubicBezTo>
                  <a:cubicBezTo>
                    <a:pt x="60" y="27"/>
                    <a:pt x="60" y="27"/>
                    <a:pt x="59" y="27"/>
                  </a:cubicBezTo>
                  <a:cubicBezTo>
                    <a:pt x="55" y="27"/>
                    <a:pt x="52" y="29"/>
                    <a:pt x="49" y="32"/>
                  </a:cubicBezTo>
                  <a:cubicBezTo>
                    <a:pt x="36" y="46"/>
                    <a:pt x="23" y="60"/>
                    <a:pt x="10" y="73"/>
                  </a:cubicBezTo>
                  <a:cubicBezTo>
                    <a:pt x="9" y="74"/>
                    <a:pt x="8" y="75"/>
                    <a:pt x="6"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30" name="Freeform 59">
              <a:extLst>
                <a:ext uri="{FF2B5EF4-FFF2-40B4-BE49-F238E27FC236}">
                  <a16:creationId xmlns:a16="http://schemas.microsoft.com/office/drawing/2014/main" id="{6C00BB8F-C378-44EC-B555-754A4EE766D8}"/>
                </a:ext>
              </a:extLst>
            </p:cNvPr>
            <p:cNvSpPr>
              <a:spLocks/>
            </p:cNvSpPr>
            <p:nvPr/>
          </p:nvSpPr>
          <p:spPr bwMode="auto">
            <a:xfrm>
              <a:off x="2585558" y="22053525"/>
              <a:ext cx="495489" cy="432570"/>
            </a:xfrm>
            <a:custGeom>
              <a:avLst/>
              <a:gdLst>
                <a:gd name="T0" fmla="*/ 0 w 71"/>
                <a:gd name="T1" fmla="*/ 32 h 61"/>
                <a:gd name="T2" fmla="*/ 15 w 71"/>
                <a:gd name="T3" fmla="*/ 0 h 61"/>
                <a:gd name="T4" fmla="*/ 14 w 71"/>
                <a:gd name="T5" fmla="*/ 3 h 61"/>
                <a:gd name="T6" fmla="*/ 19 w 71"/>
                <a:gd name="T7" fmla="*/ 13 h 61"/>
                <a:gd name="T8" fmla="*/ 58 w 71"/>
                <a:gd name="T9" fmla="*/ 33 h 61"/>
                <a:gd name="T10" fmla="*/ 68 w 71"/>
                <a:gd name="T11" fmla="*/ 31 h 61"/>
                <a:gd name="T12" fmla="*/ 71 w 71"/>
                <a:gd name="T13" fmla="*/ 28 h 61"/>
                <a:gd name="T14" fmla="*/ 56 w 71"/>
                <a:gd name="T15" fmla="*/ 61 h 61"/>
                <a:gd name="T16" fmla="*/ 56 w 71"/>
                <a:gd name="T17" fmla="*/ 57 h 61"/>
                <a:gd name="T18" fmla="*/ 52 w 71"/>
                <a:gd name="T19" fmla="*/ 47 h 61"/>
                <a:gd name="T20" fmla="*/ 13 w 71"/>
                <a:gd name="T21" fmla="*/ 28 h 61"/>
                <a:gd name="T22" fmla="*/ 1 w 71"/>
                <a:gd name="T23" fmla="*/ 30 h 61"/>
                <a:gd name="T24" fmla="*/ 0 w 71"/>
                <a:gd name="T25" fmla="*/ 3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61">
                  <a:moveTo>
                    <a:pt x="0" y="32"/>
                  </a:moveTo>
                  <a:cubicBezTo>
                    <a:pt x="0" y="27"/>
                    <a:pt x="11" y="4"/>
                    <a:pt x="15" y="0"/>
                  </a:cubicBezTo>
                  <a:cubicBezTo>
                    <a:pt x="14" y="1"/>
                    <a:pt x="14" y="2"/>
                    <a:pt x="14" y="3"/>
                  </a:cubicBezTo>
                  <a:cubicBezTo>
                    <a:pt x="13" y="9"/>
                    <a:pt x="14" y="11"/>
                    <a:pt x="19" y="13"/>
                  </a:cubicBezTo>
                  <a:cubicBezTo>
                    <a:pt x="32" y="20"/>
                    <a:pt x="45" y="27"/>
                    <a:pt x="58" y="33"/>
                  </a:cubicBezTo>
                  <a:cubicBezTo>
                    <a:pt x="63" y="36"/>
                    <a:pt x="65" y="35"/>
                    <a:pt x="68" y="31"/>
                  </a:cubicBezTo>
                  <a:cubicBezTo>
                    <a:pt x="69" y="30"/>
                    <a:pt x="70" y="29"/>
                    <a:pt x="71" y="28"/>
                  </a:cubicBezTo>
                  <a:cubicBezTo>
                    <a:pt x="70" y="32"/>
                    <a:pt x="60" y="56"/>
                    <a:pt x="56" y="61"/>
                  </a:cubicBezTo>
                  <a:cubicBezTo>
                    <a:pt x="56" y="59"/>
                    <a:pt x="56" y="58"/>
                    <a:pt x="56" y="57"/>
                  </a:cubicBezTo>
                  <a:cubicBezTo>
                    <a:pt x="57" y="52"/>
                    <a:pt x="56" y="50"/>
                    <a:pt x="52" y="47"/>
                  </a:cubicBezTo>
                  <a:cubicBezTo>
                    <a:pt x="39" y="41"/>
                    <a:pt x="26" y="34"/>
                    <a:pt x="13" y="28"/>
                  </a:cubicBezTo>
                  <a:cubicBezTo>
                    <a:pt x="7" y="25"/>
                    <a:pt x="6" y="25"/>
                    <a:pt x="1" y="30"/>
                  </a:cubicBezTo>
                  <a:cubicBezTo>
                    <a:pt x="1" y="31"/>
                    <a:pt x="1" y="31"/>
                    <a:pt x="0" y="3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31" name="Freeform 60">
              <a:extLst>
                <a:ext uri="{FF2B5EF4-FFF2-40B4-BE49-F238E27FC236}">
                  <a16:creationId xmlns:a16="http://schemas.microsoft.com/office/drawing/2014/main" id="{8731A85C-7C9F-4BF0-856E-375403FD4484}"/>
                </a:ext>
              </a:extLst>
            </p:cNvPr>
            <p:cNvSpPr>
              <a:spLocks/>
            </p:cNvSpPr>
            <p:nvPr/>
          </p:nvSpPr>
          <p:spPr bwMode="auto">
            <a:xfrm>
              <a:off x="8090993" y="22863611"/>
              <a:ext cx="479759" cy="314596"/>
            </a:xfrm>
            <a:custGeom>
              <a:avLst/>
              <a:gdLst>
                <a:gd name="T0" fmla="*/ 5 w 69"/>
                <a:gd name="T1" fmla="*/ 45 h 45"/>
                <a:gd name="T2" fmla="*/ 0 w 69"/>
                <a:gd name="T3" fmla="*/ 13 h 45"/>
                <a:gd name="T4" fmla="*/ 1 w 69"/>
                <a:gd name="T5" fmla="*/ 11 h 45"/>
                <a:gd name="T6" fmla="*/ 3 w 69"/>
                <a:gd name="T7" fmla="*/ 15 h 45"/>
                <a:gd name="T8" fmla="*/ 11 w 69"/>
                <a:gd name="T9" fmla="*/ 19 h 45"/>
                <a:gd name="T10" fmla="*/ 47 w 69"/>
                <a:gd name="T11" fmla="*/ 13 h 45"/>
                <a:gd name="T12" fmla="*/ 55 w 69"/>
                <a:gd name="T13" fmla="*/ 12 h 45"/>
                <a:gd name="T14" fmla="*/ 62 w 69"/>
                <a:gd name="T15" fmla="*/ 5 h 45"/>
                <a:gd name="T16" fmla="*/ 62 w 69"/>
                <a:gd name="T17" fmla="*/ 0 h 45"/>
                <a:gd name="T18" fmla="*/ 64 w 69"/>
                <a:gd name="T19" fmla="*/ 3 h 45"/>
                <a:gd name="T20" fmla="*/ 69 w 69"/>
                <a:gd name="T21" fmla="*/ 35 h 45"/>
                <a:gd name="T22" fmla="*/ 67 w 69"/>
                <a:gd name="T23" fmla="*/ 35 h 45"/>
                <a:gd name="T24" fmla="*/ 66 w 69"/>
                <a:gd name="T25" fmla="*/ 33 h 45"/>
                <a:gd name="T26" fmla="*/ 57 w 69"/>
                <a:gd name="T27" fmla="*/ 27 h 45"/>
                <a:gd name="T28" fmla="*/ 14 w 69"/>
                <a:gd name="T29" fmla="*/ 35 h 45"/>
                <a:gd name="T30" fmla="*/ 7 w 69"/>
                <a:gd name="T31" fmla="*/ 42 h 45"/>
                <a:gd name="T32" fmla="*/ 6 w 69"/>
                <a:gd name="T33" fmla="*/ 45 h 45"/>
                <a:gd name="T34" fmla="*/ 5 w 69"/>
                <a:gd name="T3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9" h="45">
                  <a:moveTo>
                    <a:pt x="5" y="45"/>
                  </a:moveTo>
                  <a:cubicBezTo>
                    <a:pt x="3" y="35"/>
                    <a:pt x="2" y="24"/>
                    <a:pt x="0" y="13"/>
                  </a:cubicBezTo>
                  <a:cubicBezTo>
                    <a:pt x="0" y="13"/>
                    <a:pt x="0" y="12"/>
                    <a:pt x="1" y="11"/>
                  </a:cubicBezTo>
                  <a:cubicBezTo>
                    <a:pt x="2" y="13"/>
                    <a:pt x="2" y="14"/>
                    <a:pt x="3" y="15"/>
                  </a:cubicBezTo>
                  <a:cubicBezTo>
                    <a:pt x="5" y="19"/>
                    <a:pt x="6" y="20"/>
                    <a:pt x="11" y="19"/>
                  </a:cubicBezTo>
                  <a:cubicBezTo>
                    <a:pt x="23" y="17"/>
                    <a:pt x="35" y="15"/>
                    <a:pt x="47" y="13"/>
                  </a:cubicBezTo>
                  <a:cubicBezTo>
                    <a:pt x="50" y="13"/>
                    <a:pt x="52" y="12"/>
                    <a:pt x="55" y="12"/>
                  </a:cubicBezTo>
                  <a:cubicBezTo>
                    <a:pt x="60" y="11"/>
                    <a:pt x="61" y="9"/>
                    <a:pt x="62" y="5"/>
                  </a:cubicBezTo>
                  <a:cubicBezTo>
                    <a:pt x="62" y="4"/>
                    <a:pt x="62" y="3"/>
                    <a:pt x="62" y="0"/>
                  </a:cubicBezTo>
                  <a:cubicBezTo>
                    <a:pt x="63" y="2"/>
                    <a:pt x="64" y="3"/>
                    <a:pt x="64" y="3"/>
                  </a:cubicBezTo>
                  <a:cubicBezTo>
                    <a:pt x="65" y="14"/>
                    <a:pt x="67" y="24"/>
                    <a:pt x="69" y="35"/>
                  </a:cubicBezTo>
                  <a:cubicBezTo>
                    <a:pt x="68" y="35"/>
                    <a:pt x="68" y="35"/>
                    <a:pt x="67" y="35"/>
                  </a:cubicBezTo>
                  <a:cubicBezTo>
                    <a:pt x="67" y="35"/>
                    <a:pt x="66" y="34"/>
                    <a:pt x="66" y="33"/>
                  </a:cubicBezTo>
                  <a:cubicBezTo>
                    <a:pt x="64" y="28"/>
                    <a:pt x="62" y="27"/>
                    <a:pt x="57" y="27"/>
                  </a:cubicBezTo>
                  <a:cubicBezTo>
                    <a:pt x="43" y="30"/>
                    <a:pt x="28" y="32"/>
                    <a:pt x="14" y="35"/>
                  </a:cubicBezTo>
                  <a:cubicBezTo>
                    <a:pt x="9" y="35"/>
                    <a:pt x="7" y="37"/>
                    <a:pt x="7" y="42"/>
                  </a:cubicBezTo>
                  <a:cubicBezTo>
                    <a:pt x="7" y="43"/>
                    <a:pt x="6" y="44"/>
                    <a:pt x="6" y="45"/>
                  </a:cubicBezTo>
                  <a:cubicBezTo>
                    <a:pt x="6" y="45"/>
                    <a:pt x="5" y="45"/>
                    <a:pt x="5" y="45"/>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32" name="Freeform 61">
              <a:extLst>
                <a:ext uri="{FF2B5EF4-FFF2-40B4-BE49-F238E27FC236}">
                  <a16:creationId xmlns:a16="http://schemas.microsoft.com/office/drawing/2014/main" id="{FA502E58-9B89-4DF1-AE1D-3CFDAC1F1613}"/>
                </a:ext>
              </a:extLst>
            </p:cNvPr>
            <p:cNvSpPr>
              <a:spLocks/>
            </p:cNvSpPr>
            <p:nvPr/>
          </p:nvSpPr>
          <p:spPr bwMode="auto">
            <a:xfrm>
              <a:off x="5865225" y="20346840"/>
              <a:ext cx="291002" cy="487624"/>
            </a:xfrm>
            <a:custGeom>
              <a:avLst/>
              <a:gdLst>
                <a:gd name="T0" fmla="*/ 1 w 42"/>
                <a:gd name="T1" fmla="*/ 64 h 70"/>
                <a:gd name="T2" fmla="*/ 4 w 42"/>
                <a:gd name="T3" fmla="*/ 64 h 70"/>
                <a:gd name="T4" fmla="*/ 10 w 42"/>
                <a:gd name="T5" fmla="*/ 57 h 70"/>
                <a:gd name="T6" fmla="*/ 13 w 42"/>
                <a:gd name="T7" fmla="*/ 41 h 70"/>
                <a:gd name="T8" fmla="*/ 16 w 42"/>
                <a:gd name="T9" fmla="*/ 14 h 70"/>
                <a:gd name="T10" fmla="*/ 17 w 42"/>
                <a:gd name="T11" fmla="*/ 10 h 70"/>
                <a:gd name="T12" fmla="*/ 11 w 42"/>
                <a:gd name="T13" fmla="*/ 2 h 70"/>
                <a:gd name="T14" fmla="*/ 9 w 42"/>
                <a:gd name="T15" fmla="*/ 0 h 70"/>
                <a:gd name="T16" fmla="*/ 42 w 42"/>
                <a:gd name="T17" fmla="*/ 4 h 70"/>
                <a:gd name="T18" fmla="*/ 42 w 42"/>
                <a:gd name="T19" fmla="*/ 5 h 70"/>
                <a:gd name="T20" fmla="*/ 39 w 42"/>
                <a:gd name="T21" fmla="*/ 6 h 70"/>
                <a:gd name="T22" fmla="*/ 32 w 42"/>
                <a:gd name="T23" fmla="*/ 13 h 70"/>
                <a:gd name="T24" fmla="*/ 27 w 42"/>
                <a:gd name="T25" fmla="*/ 47 h 70"/>
                <a:gd name="T26" fmla="*/ 25 w 42"/>
                <a:gd name="T27" fmla="*/ 58 h 70"/>
                <a:gd name="T28" fmla="*/ 31 w 42"/>
                <a:gd name="T29" fmla="*/ 68 h 70"/>
                <a:gd name="T30" fmla="*/ 33 w 42"/>
                <a:gd name="T31" fmla="*/ 69 h 70"/>
                <a:gd name="T32" fmla="*/ 33 w 42"/>
                <a:gd name="T33" fmla="*/ 70 h 70"/>
                <a:gd name="T34" fmla="*/ 0 w 42"/>
                <a:gd name="T35" fmla="*/ 66 h 70"/>
                <a:gd name="T36" fmla="*/ 1 w 42"/>
                <a:gd name="T37" fmla="*/ 6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70">
                  <a:moveTo>
                    <a:pt x="1" y="64"/>
                  </a:moveTo>
                  <a:cubicBezTo>
                    <a:pt x="2" y="64"/>
                    <a:pt x="3" y="64"/>
                    <a:pt x="4" y="64"/>
                  </a:cubicBezTo>
                  <a:cubicBezTo>
                    <a:pt x="8" y="63"/>
                    <a:pt x="10" y="62"/>
                    <a:pt x="10" y="57"/>
                  </a:cubicBezTo>
                  <a:cubicBezTo>
                    <a:pt x="11" y="52"/>
                    <a:pt x="12" y="47"/>
                    <a:pt x="13" y="41"/>
                  </a:cubicBezTo>
                  <a:cubicBezTo>
                    <a:pt x="14" y="32"/>
                    <a:pt x="15" y="23"/>
                    <a:pt x="16" y="14"/>
                  </a:cubicBezTo>
                  <a:cubicBezTo>
                    <a:pt x="16" y="13"/>
                    <a:pt x="17" y="12"/>
                    <a:pt x="17" y="10"/>
                  </a:cubicBezTo>
                  <a:cubicBezTo>
                    <a:pt x="17" y="5"/>
                    <a:pt x="16" y="4"/>
                    <a:pt x="11" y="2"/>
                  </a:cubicBezTo>
                  <a:cubicBezTo>
                    <a:pt x="10" y="1"/>
                    <a:pt x="10" y="1"/>
                    <a:pt x="9" y="0"/>
                  </a:cubicBezTo>
                  <a:cubicBezTo>
                    <a:pt x="20" y="1"/>
                    <a:pt x="31" y="2"/>
                    <a:pt x="42" y="4"/>
                  </a:cubicBezTo>
                  <a:cubicBezTo>
                    <a:pt x="42" y="5"/>
                    <a:pt x="42" y="5"/>
                    <a:pt x="42" y="5"/>
                  </a:cubicBezTo>
                  <a:cubicBezTo>
                    <a:pt x="41" y="5"/>
                    <a:pt x="40" y="6"/>
                    <a:pt x="39" y="6"/>
                  </a:cubicBezTo>
                  <a:cubicBezTo>
                    <a:pt x="34" y="6"/>
                    <a:pt x="32" y="7"/>
                    <a:pt x="32" y="13"/>
                  </a:cubicBezTo>
                  <a:cubicBezTo>
                    <a:pt x="30" y="24"/>
                    <a:pt x="28" y="36"/>
                    <a:pt x="27" y="47"/>
                  </a:cubicBezTo>
                  <a:cubicBezTo>
                    <a:pt x="26" y="51"/>
                    <a:pt x="26" y="55"/>
                    <a:pt x="25" y="58"/>
                  </a:cubicBezTo>
                  <a:cubicBezTo>
                    <a:pt x="25" y="64"/>
                    <a:pt x="26" y="66"/>
                    <a:pt x="31" y="68"/>
                  </a:cubicBezTo>
                  <a:cubicBezTo>
                    <a:pt x="32" y="68"/>
                    <a:pt x="32" y="69"/>
                    <a:pt x="33" y="69"/>
                  </a:cubicBezTo>
                  <a:cubicBezTo>
                    <a:pt x="33" y="69"/>
                    <a:pt x="33" y="69"/>
                    <a:pt x="33" y="70"/>
                  </a:cubicBezTo>
                  <a:cubicBezTo>
                    <a:pt x="22" y="69"/>
                    <a:pt x="11" y="68"/>
                    <a:pt x="0" y="66"/>
                  </a:cubicBezTo>
                  <a:cubicBezTo>
                    <a:pt x="1" y="65"/>
                    <a:pt x="1" y="65"/>
                    <a:pt x="1" y="64"/>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33" name="Freeform 62">
              <a:extLst>
                <a:ext uri="{FF2B5EF4-FFF2-40B4-BE49-F238E27FC236}">
                  <a16:creationId xmlns:a16="http://schemas.microsoft.com/office/drawing/2014/main" id="{CCA61D46-09FC-4512-9A7A-A84ED3A0BFF3}"/>
                </a:ext>
              </a:extLst>
            </p:cNvPr>
            <p:cNvSpPr>
              <a:spLocks/>
            </p:cNvSpPr>
            <p:nvPr/>
          </p:nvSpPr>
          <p:spPr bwMode="auto">
            <a:xfrm>
              <a:off x="4087756" y="25828682"/>
              <a:ext cx="361786" cy="471895"/>
            </a:xfrm>
            <a:custGeom>
              <a:avLst/>
              <a:gdLst>
                <a:gd name="T0" fmla="*/ 1 w 52"/>
                <a:gd name="T1" fmla="*/ 51 h 67"/>
                <a:gd name="T2" fmla="*/ 5 w 52"/>
                <a:gd name="T3" fmla="*/ 52 h 67"/>
                <a:gd name="T4" fmla="*/ 16 w 52"/>
                <a:gd name="T5" fmla="*/ 47 h 67"/>
                <a:gd name="T6" fmla="*/ 32 w 52"/>
                <a:gd name="T7" fmla="*/ 12 h 67"/>
                <a:gd name="T8" fmla="*/ 33 w 52"/>
                <a:gd name="T9" fmla="*/ 9 h 67"/>
                <a:gd name="T10" fmla="*/ 29 w 52"/>
                <a:gd name="T11" fmla="*/ 2 h 67"/>
                <a:gd name="T12" fmla="*/ 23 w 52"/>
                <a:gd name="T13" fmla="*/ 1 h 67"/>
                <a:gd name="T14" fmla="*/ 52 w 52"/>
                <a:gd name="T15" fmla="*/ 1 h 67"/>
                <a:gd name="T16" fmla="*/ 51 w 52"/>
                <a:gd name="T17" fmla="*/ 4 h 67"/>
                <a:gd name="T18" fmla="*/ 29 w 52"/>
                <a:gd name="T19" fmla="*/ 52 h 67"/>
                <a:gd name="T20" fmla="*/ 33 w 52"/>
                <a:gd name="T21" fmla="*/ 65 h 67"/>
                <a:gd name="T22" fmla="*/ 34 w 52"/>
                <a:gd name="T23" fmla="*/ 66 h 67"/>
                <a:gd name="T24" fmla="*/ 34 w 52"/>
                <a:gd name="T25" fmla="*/ 67 h 67"/>
                <a:gd name="T26" fmla="*/ 33 w 52"/>
                <a:gd name="T27" fmla="*/ 67 h 67"/>
                <a:gd name="T28" fmla="*/ 2 w 52"/>
                <a:gd name="T29" fmla="*/ 53 h 67"/>
                <a:gd name="T30" fmla="*/ 0 w 52"/>
                <a:gd name="T31" fmla="*/ 52 h 67"/>
                <a:gd name="T32" fmla="*/ 1 w 52"/>
                <a:gd name="T33" fmla="*/ 5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67">
                  <a:moveTo>
                    <a:pt x="1" y="51"/>
                  </a:moveTo>
                  <a:cubicBezTo>
                    <a:pt x="2" y="51"/>
                    <a:pt x="4" y="51"/>
                    <a:pt x="5" y="52"/>
                  </a:cubicBezTo>
                  <a:cubicBezTo>
                    <a:pt x="10" y="53"/>
                    <a:pt x="13" y="52"/>
                    <a:pt x="16" y="47"/>
                  </a:cubicBezTo>
                  <a:cubicBezTo>
                    <a:pt x="21" y="35"/>
                    <a:pt x="27" y="23"/>
                    <a:pt x="32" y="12"/>
                  </a:cubicBezTo>
                  <a:cubicBezTo>
                    <a:pt x="33" y="11"/>
                    <a:pt x="33" y="10"/>
                    <a:pt x="33" y="9"/>
                  </a:cubicBezTo>
                  <a:cubicBezTo>
                    <a:pt x="34" y="5"/>
                    <a:pt x="33" y="3"/>
                    <a:pt x="29" y="2"/>
                  </a:cubicBezTo>
                  <a:cubicBezTo>
                    <a:pt x="28" y="2"/>
                    <a:pt x="26" y="2"/>
                    <a:pt x="23" y="1"/>
                  </a:cubicBezTo>
                  <a:cubicBezTo>
                    <a:pt x="27" y="0"/>
                    <a:pt x="44" y="0"/>
                    <a:pt x="52" y="1"/>
                  </a:cubicBezTo>
                  <a:cubicBezTo>
                    <a:pt x="52" y="2"/>
                    <a:pt x="52" y="3"/>
                    <a:pt x="51" y="4"/>
                  </a:cubicBezTo>
                  <a:cubicBezTo>
                    <a:pt x="44" y="20"/>
                    <a:pt x="37" y="36"/>
                    <a:pt x="29" y="52"/>
                  </a:cubicBezTo>
                  <a:cubicBezTo>
                    <a:pt x="26" y="59"/>
                    <a:pt x="26" y="61"/>
                    <a:pt x="33" y="65"/>
                  </a:cubicBezTo>
                  <a:cubicBezTo>
                    <a:pt x="33" y="65"/>
                    <a:pt x="34" y="66"/>
                    <a:pt x="34" y="66"/>
                  </a:cubicBezTo>
                  <a:cubicBezTo>
                    <a:pt x="34" y="66"/>
                    <a:pt x="34" y="67"/>
                    <a:pt x="34" y="67"/>
                  </a:cubicBezTo>
                  <a:cubicBezTo>
                    <a:pt x="34" y="67"/>
                    <a:pt x="33" y="67"/>
                    <a:pt x="33" y="67"/>
                  </a:cubicBezTo>
                  <a:cubicBezTo>
                    <a:pt x="23" y="62"/>
                    <a:pt x="13" y="58"/>
                    <a:pt x="2" y="53"/>
                  </a:cubicBezTo>
                  <a:cubicBezTo>
                    <a:pt x="1" y="53"/>
                    <a:pt x="1" y="52"/>
                    <a:pt x="0" y="52"/>
                  </a:cubicBezTo>
                  <a:cubicBezTo>
                    <a:pt x="1" y="51"/>
                    <a:pt x="1" y="51"/>
                    <a:pt x="1" y="51"/>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34" name="Freeform 71">
              <a:extLst>
                <a:ext uri="{FF2B5EF4-FFF2-40B4-BE49-F238E27FC236}">
                  <a16:creationId xmlns:a16="http://schemas.microsoft.com/office/drawing/2014/main" id="{8146A89A-2BA7-4B57-8E40-2BE9834C80DA}"/>
                </a:ext>
              </a:extLst>
            </p:cNvPr>
            <p:cNvSpPr>
              <a:spLocks noEditPoints="1"/>
            </p:cNvSpPr>
            <p:nvPr/>
          </p:nvSpPr>
          <p:spPr bwMode="auto">
            <a:xfrm>
              <a:off x="3199024" y="21141193"/>
              <a:ext cx="4561647" cy="4553785"/>
            </a:xfrm>
            <a:custGeom>
              <a:avLst/>
              <a:gdLst>
                <a:gd name="T0" fmla="*/ 326 w 652"/>
                <a:gd name="T1" fmla="*/ 652 h 652"/>
                <a:gd name="T2" fmla="*/ 326 w 652"/>
                <a:gd name="T3" fmla="*/ 0 h 652"/>
                <a:gd name="T4" fmla="*/ 300 w 652"/>
                <a:gd name="T5" fmla="*/ 368 h 652"/>
                <a:gd name="T6" fmla="*/ 300 w 652"/>
                <a:gd name="T7" fmla="*/ 408 h 652"/>
                <a:gd name="T8" fmla="*/ 292 w 652"/>
                <a:gd name="T9" fmla="*/ 425 h 652"/>
                <a:gd name="T10" fmla="*/ 239 w 652"/>
                <a:gd name="T11" fmla="*/ 475 h 652"/>
                <a:gd name="T12" fmla="*/ 208 w 652"/>
                <a:gd name="T13" fmla="*/ 558 h 652"/>
                <a:gd name="T14" fmla="*/ 256 w 652"/>
                <a:gd name="T15" fmla="*/ 566 h 652"/>
                <a:gd name="T16" fmla="*/ 264 w 652"/>
                <a:gd name="T17" fmla="*/ 540 h 652"/>
                <a:gd name="T18" fmla="*/ 312 w 652"/>
                <a:gd name="T19" fmla="*/ 473 h 652"/>
                <a:gd name="T20" fmla="*/ 346 w 652"/>
                <a:gd name="T21" fmla="*/ 477 h 652"/>
                <a:gd name="T22" fmla="*/ 390 w 652"/>
                <a:gd name="T23" fmla="*/ 550 h 652"/>
                <a:gd name="T24" fmla="*/ 410 w 652"/>
                <a:gd name="T25" fmla="*/ 582 h 652"/>
                <a:gd name="T26" fmla="*/ 439 w 652"/>
                <a:gd name="T27" fmla="*/ 536 h 652"/>
                <a:gd name="T28" fmla="*/ 360 w 652"/>
                <a:gd name="T29" fmla="*/ 425 h 652"/>
                <a:gd name="T30" fmla="*/ 351 w 652"/>
                <a:gd name="T31" fmla="*/ 372 h 652"/>
                <a:gd name="T32" fmla="*/ 357 w 652"/>
                <a:gd name="T33" fmla="*/ 369 h 652"/>
                <a:gd name="T34" fmla="*/ 453 w 652"/>
                <a:gd name="T35" fmla="*/ 459 h 652"/>
                <a:gd name="T36" fmla="*/ 489 w 652"/>
                <a:gd name="T37" fmla="*/ 522 h 652"/>
                <a:gd name="T38" fmla="*/ 526 w 652"/>
                <a:gd name="T39" fmla="*/ 508 h 652"/>
                <a:gd name="T40" fmla="*/ 512 w 652"/>
                <a:gd name="T41" fmla="*/ 460 h 652"/>
                <a:gd name="T42" fmla="*/ 373 w 652"/>
                <a:gd name="T43" fmla="*/ 322 h 652"/>
                <a:gd name="T44" fmla="*/ 351 w 652"/>
                <a:gd name="T45" fmla="*/ 304 h 652"/>
                <a:gd name="T46" fmla="*/ 306 w 652"/>
                <a:gd name="T47" fmla="*/ 286 h 652"/>
                <a:gd name="T48" fmla="*/ 300 w 652"/>
                <a:gd name="T49" fmla="*/ 316 h 652"/>
                <a:gd name="T50" fmla="*/ 210 w 652"/>
                <a:gd name="T51" fmla="*/ 361 h 652"/>
                <a:gd name="T52" fmla="*/ 128 w 652"/>
                <a:gd name="T53" fmla="*/ 483 h 652"/>
                <a:gd name="T54" fmla="*/ 140 w 652"/>
                <a:gd name="T55" fmla="*/ 526 h 652"/>
                <a:gd name="T56" fmla="*/ 172 w 652"/>
                <a:gd name="T57" fmla="*/ 509 h 652"/>
                <a:gd name="T58" fmla="*/ 246 w 652"/>
                <a:gd name="T59" fmla="*/ 399 h 652"/>
                <a:gd name="T60" fmla="*/ 300 w 652"/>
                <a:gd name="T61" fmla="*/ 368 h 652"/>
                <a:gd name="T62" fmla="*/ 249 w 652"/>
                <a:gd name="T63" fmla="*/ 114 h 652"/>
                <a:gd name="T64" fmla="*/ 123 w 652"/>
                <a:gd name="T65" fmla="*/ 169 h 652"/>
                <a:gd name="T66" fmla="*/ 75 w 652"/>
                <a:gd name="T67" fmla="*/ 214 h 652"/>
                <a:gd name="T68" fmla="*/ 108 w 652"/>
                <a:gd name="T69" fmla="*/ 242 h 652"/>
                <a:gd name="T70" fmla="*/ 158 w 652"/>
                <a:gd name="T71" fmla="*/ 210 h 652"/>
                <a:gd name="T72" fmla="*/ 253 w 652"/>
                <a:gd name="T73" fmla="*/ 164 h 652"/>
                <a:gd name="T74" fmla="*/ 250 w 652"/>
                <a:gd name="T75" fmla="*/ 222 h 652"/>
                <a:gd name="T76" fmla="*/ 65 w 652"/>
                <a:gd name="T77" fmla="*/ 383 h 652"/>
                <a:gd name="T78" fmla="*/ 80 w 652"/>
                <a:gd name="T79" fmla="*/ 422 h 652"/>
                <a:gd name="T80" fmla="*/ 113 w 652"/>
                <a:gd name="T81" fmla="*/ 400 h 652"/>
                <a:gd name="T82" fmla="*/ 215 w 652"/>
                <a:gd name="T83" fmla="*/ 296 h 652"/>
                <a:gd name="T84" fmla="*/ 304 w 652"/>
                <a:gd name="T85" fmla="*/ 240 h 652"/>
                <a:gd name="T86" fmla="*/ 303 w 652"/>
                <a:gd name="T87" fmla="*/ 78 h 652"/>
                <a:gd name="T88" fmla="*/ 269 w 652"/>
                <a:gd name="T89" fmla="*/ 56 h 652"/>
                <a:gd name="T90" fmla="*/ 253 w 652"/>
                <a:gd name="T91" fmla="*/ 90 h 652"/>
                <a:gd name="T92" fmla="*/ 398 w 652"/>
                <a:gd name="T93" fmla="*/ 112 h 652"/>
                <a:gd name="T94" fmla="*/ 398 w 652"/>
                <a:gd name="T95" fmla="*/ 82 h 652"/>
                <a:gd name="T96" fmla="*/ 368 w 652"/>
                <a:gd name="T97" fmla="*/ 54 h 652"/>
                <a:gd name="T98" fmla="*/ 347 w 652"/>
                <a:gd name="T99" fmla="*/ 85 h 652"/>
                <a:gd name="T100" fmla="*/ 347 w 652"/>
                <a:gd name="T101" fmla="*/ 243 h 652"/>
                <a:gd name="T102" fmla="*/ 369 w 652"/>
                <a:gd name="T103" fmla="*/ 264 h 652"/>
                <a:gd name="T104" fmla="*/ 493 w 652"/>
                <a:gd name="T105" fmla="*/ 344 h 652"/>
                <a:gd name="T106" fmla="*/ 549 w 652"/>
                <a:gd name="T107" fmla="*/ 416 h 652"/>
                <a:gd name="T108" fmla="*/ 587 w 652"/>
                <a:gd name="T109" fmla="*/ 384 h 652"/>
                <a:gd name="T110" fmla="*/ 407 w 652"/>
                <a:gd name="T111" fmla="*/ 224 h 652"/>
                <a:gd name="T112" fmla="*/ 398 w 652"/>
                <a:gd name="T113" fmla="*/ 164 h 652"/>
                <a:gd name="T114" fmla="*/ 403 w 652"/>
                <a:gd name="T115" fmla="*/ 165 h 652"/>
                <a:gd name="T116" fmla="*/ 532 w 652"/>
                <a:gd name="T117" fmla="*/ 236 h 652"/>
                <a:gd name="T118" fmla="*/ 575 w 652"/>
                <a:gd name="T119" fmla="*/ 211 h 652"/>
                <a:gd name="T120" fmla="*/ 509 w 652"/>
                <a:gd name="T121" fmla="*/ 157 h 652"/>
                <a:gd name="T122" fmla="*/ 398 w 652"/>
                <a:gd name="T123" fmla="*/ 112 h 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52" h="652">
                  <a:moveTo>
                    <a:pt x="652" y="326"/>
                  </a:moveTo>
                  <a:cubicBezTo>
                    <a:pt x="652" y="505"/>
                    <a:pt x="506" y="652"/>
                    <a:pt x="326" y="652"/>
                  </a:cubicBezTo>
                  <a:cubicBezTo>
                    <a:pt x="147" y="652"/>
                    <a:pt x="0" y="507"/>
                    <a:pt x="0" y="326"/>
                  </a:cubicBezTo>
                  <a:cubicBezTo>
                    <a:pt x="0" y="146"/>
                    <a:pt x="146" y="0"/>
                    <a:pt x="326" y="0"/>
                  </a:cubicBezTo>
                  <a:cubicBezTo>
                    <a:pt x="506" y="0"/>
                    <a:pt x="652" y="147"/>
                    <a:pt x="652" y="326"/>
                  </a:cubicBezTo>
                  <a:close/>
                  <a:moveTo>
                    <a:pt x="300" y="368"/>
                  </a:moveTo>
                  <a:cubicBezTo>
                    <a:pt x="300" y="370"/>
                    <a:pt x="300" y="371"/>
                    <a:pt x="300" y="373"/>
                  </a:cubicBezTo>
                  <a:cubicBezTo>
                    <a:pt x="300" y="385"/>
                    <a:pt x="300" y="396"/>
                    <a:pt x="300" y="408"/>
                  </a:cubicBezTo>
                  <a:cubicBezTo>
                    <a:pt x="300" y="409"/>
                    <a:pt x="300" y="410"/>
                    <a:pt x="300" y="411"/>
                  </a:cubicBezTo>
                  <a:cubicBezTo>
                    <a:pt x="300" y="417"/>
                    <a:pt x="297" y="422"/>
                    <a:pt x="292" y="425"/>
                  </a:cubicBezTo>
                  <a:cubicBezTo>
                    <a:pt x="290" y="426"/>
                    <a:pt x="288" y="428"/>
                    <a:pt x="285" y="429"/>
                  </a:cubicBezTo>
                  <a:cubicBezTo>
                    <a:pt x="267" y="441"/>
                    <a:pt x="252" y="457"/>
                    <a:pt x="239" y="475"/>
                  </a:cubicBezTo>
                  <a:cubicBezTo>
                    <a:pt x="225" y="496"/>
                    <a:pt x="216" y="520"/>
                    <a:pt x="210" y="544"/>
                  </a:cubicBezTo>
                  <a:cubicBezTo>
                    <a:pt x="209" y="549"/>
                    <a:pt x="208" y="553"/>
                    <a:pt x="208" y="558"/>
                  </a:cubicBezTo>
                  <a:cubicBezTo>
                    <a:pt x="207" y="571"/>
                    <a:pt x="215" y="581"/>
                    <a:pt x="228" y="583"/>
                  </a:cubicBezTo>
                  <a:cubicBezTo>
                    <a:pt x="239" y="585"/>
                    <a:pt x="252" y="581"/>
                    <a:pt x="256" y="566"/>
                  </a:cubicBezTo>
                  <a:cubicBezTo>
                    <a:pt x="256" y="565"/>
                    <a:pt x="257" y="563"/>
                    <a:pt x="257" y="562"/>
                  </a:cubicBezTo>
                  <a:cubicBezTo>
                    <a:pt x="260" y="555"/>
                    <a:pt x="262" y="547"/>
                    <a:pt x="264" y="540"/>
                  </a:cubicBezTo>
                  <a:cubicBezTo>
                    <a:pt x="270" y="523"/>
                    <a:pt x="278" y="508"/>
                    <a:pt x="289" y="493"/>
                  </a:cubicBezTo>
                  <a:cubicBezTo>
                    <a:pt x="295" y="485"/>
                    <a:pt x="303" y="478"/>
                    <a:pt x="312" y="473"/>
                  </a:cubicBezTo>
                  <a:cubicBezTo>
                    <a:pt x="321" y="468"/>
                    <a:pt x="330" y="468"/>
                    <a:pt x="339" y="473"/>
                  </a:cubicBezTo>
                  <a:cubicBezTo>
                    <a:pt x="341" y="474"/>
                    <a:pt x="344" y="475"/>
                    <a:pt x="346" y="477"/>
                  </a:cubicBezTo>
                  <a:cubicBezTo>
                    <a:pt x="355" y="483"/>
                    <a:pt x="362" y="491"/>
                    <a:pt x="368" y="500"/>
                  </a:cubicBezTo>
                  <a:cubicBezTo>
                    <a:pt x="378" y="516"/>
                    <a:pt x="385" y="533"/>
                    <a:pt x="390" y="550"/>
                  </a:cubicBezTo>
                  <a:cubicBezTo>
                    <a:pt x="392" y="556"/>
                    <a:pt x="394" y="563"/>
                    <a:pt x="396" y="569"/>
                  </a:cubicBezTo>
                  <a:cubicBezTo>
                    <a:pt x="399" y="576"/>
                    <a:pt x="403" y="580"/>
                    <a:pt x="410" y="582"/>
                  </a:cubicBezTo>
                  <a:cubicBezTo>
                    <a:pt x="425" y="588"/>
                    <a:pt x="446" y="577"/>
                    <a:pt x="443" y="555"/>
                  </a:cubicBezTo>
                  <a:cubicBezTo>
                    <a:pt x="442" y="548"/>
                    <a:pt x="440" y="542"/>
                    <a:pt x="439" y="536"/>
                  </a:cubicBezTo>
                  <a:cubicBezTo>
                    <a:pt x="433" y="515"/>
                    <a:pt x="426" y="496"/>
                    <a:pt x="414" y="478"/>
                  </a:cubicBezTo>
                  <a:cubicBezTo>
                    <a:pt x="400" y="456"/>
                    <a:pt x="382" y="439"/>
                    <a:pt x="360" y="425"/>
                  </a:cubicBezTo>
                  <a:cubicBezTo>
                    <a:pt x="354" y="422"/>
                    <a:pt x="351" y="417"/>
                    <a:pt x="351" y="410"/>
                  </a:cubicBezTo>
                  <a:cubicBezTo>
                    <a:pt x="351" y="397"/>
                    <a:pt x="351" y="385"/>
                    <a:pt x="351" y="372"/>
                  </a:cubicBezTo>
                  <a:cubicBezTo>
                    <a:pt x="351" y="371"/>
                    <a:pt x="351" y="370"/>
                    <a:pt x="352" y="368"/>
                  </a:cubicBezTo>
                  <a:cubicBezTo>
                    <a:pt x="354" y="368"/>
                    <a:pt x="355" y="369"/>
                    <a:pt x="357" y="369"/>
                  </a:cubicBezTo>
                  <a:cubicBezTo>
                    <a:pt x="376" y="376"/>
                    <a:pt x="392" y="386"/>
                    <a:pt x="406" y="400"/>
                  </a:cubicBezTo>
                  <a:cubicBezTo>
                    <a:pt x="425" y="417"/>
                    <a:pt x="439" y="437"/>
                    <a:pt x="453" y="459"/>
                  </a:cubicBezTo>
                  <a:cubicBezTo>
                    <a:pt x="462" y="475"/>
                    <a:pt x="471" y="492"/>
                    <a:pt x="479" y="509"/>
                  </a:cubicBezTo>
                  <a:cubicBezTo>
                    <a:pt x="481" y="514"/>
                    <a:pt x="484" y="518"/>
                    <a:pt x="489" y="522"/>
                  </a:cubicBezTo>
                  <a:cubicBezTo>
                    <a:pt x="494" y="526"/>
                    <a:pt x="501" y="529"/>
                    <a:pt x="508" y="527"/>
                  </a:cubicBezTo>
                  <a:cubicBezTo>
                    <a:pt x="518" y="524"/>
                    <a:pt x="524" y="518"/>
                    <a:pt x="526" y="508"/>
                  </a:cubicBezTo>
                  <a:cubicBezTo>
                    <a:pt x="528" y="500"/>
                    <a:pt x="527" y="493"/>
                    <a:pt x="524" y="486"/>
                  </a:cubicBezTo>
                  <a:cubicBezTo>
                    <a:pt x="520" y="477"/>
                    <a:pt x="516" y="469"/>
                    <a:pt x="512" y="460"/>
                  </a:cubicBezTo>
                  <a:cubicBezTo>
                    <a:pt x="498" y="429"/>
                    <a:pt x="480" y="400"/>
                    <a:pt x="456" y="375"/>
                  </a:cubicBezTo>
                  <a:cubicBezTo>
                    <a:pt x="432" y="351"/>
                    <a:pt x="405" y="333"/>
                    <a:pt x="373" y="322"/>
                  </a:cubicBezTo>
                  <a:cubicBezTo>
                    <a:pt x="366" y="320"/>
                    <a:pt x="359" y="318"/>
                    <a:pt x="351" y="316"/>
                  </a:cubicBezTo>
                  <a:cubicBezTo>
                    <a:pt x="351" y="312"/>
                    <a:pt x="351" y="308"/>
                    <a:pt x="351" y="304"/>
                  </a:cubicBezTo>
                  <a:cubicBezTo>
                    <a:pt x="350" y="298"/>
                    <a:pt x="349" y="291"/>
                    <a:pt x="345" y="286"/>
                  </a:cubicBezTo>
                  <a:cubicBezTo>
                    <a:pt x="335" y="271"/>
                    <a:pt x="316" y="271"/>
                    <a:pt x="306" y="286"/>
                  </a:cubicBezTo>
                  <a:cubicBezTo>
                    <a:pt x="302" y="292"/>
                    <a:pt x="301" y="299"/>
                    <a:pt x="301" y="305"/>
                  </a:cubicBezTo>
                  <a:cubicBezTo>
                    <a:pt x="300" y="309"/>
                    <a:pt x="300" y="312"/>
                    <a:pt x="300" y="316"/>
                  </a:cubicBezTo>
                  <a:cubicBezTo>
                    <a:pt x="299" y="317"/>
                    <a:pt x="298" y="317"/>
                    <a:pt x="296" y="317"/>
                  </a:cubicBezTo>
                  <a:cubicBezTo>
                    <a:pt x="264" y="325"/>
                    <a:pt x="235" y="339"/>
                    <a:pt x="210" y="361"/>
                  </a:cubicBezTo>
                  <a:cubicBezTo>
                    <a:pt x="191" y="378"/>
                    <a:pt x="175" y="398"/>
                    <a:pt x="161" y="420"/>
                  </a:cubicBezTo>
                  <a:cubicBezTo>
                    <a:pt x="148" y="440"/>
                    <a:pt x="138" y="462"/>
                    <a:pt x="128" y="483"/>
                  </a:cubicBezTo>
                  <a:cubicBezTo>
                    <a:pt x="126" y="490"/>
                    <a:pt x="124" y="497"/>
                    <a:pt x="125" y="504"/>
                  </a:cubicBezTo>
                  <a:cubicBezTo>
                    <a:pt x="126" y="515"/>
                    <a:pt x="130" y="522"/>
                    <a:pt x="140" y="526"/>
                  </a:cubicBezTo>
                  <a:cubicBezTo>
                    <a:pt x="150" y="530"/>
                    <a:pt x="159" y="526"/>
                    <a:pt x="165" y="519"/>
                  </a:cubicBezTo>
                  <a:cubicBezTo>
                    <a:pt x="168" y="516"/>
                    <a:pt x="170" y="512"/>
                    <a:pt x="172" y="509"/>
                  </a:cubicBezTo>
                  <a:cubicBezTo>
                    <a:pt x="181" y="493"/>
                    <a:pt x="189" y="476"/>
                    <a:pt x="198" y="461"/>
                  </a:cubicBezTo>
                  <a:cubicBezTo>
                    <a:pt x="211" y="438"/>
                    <a:pt x="227" y="417"/>
                    <a:pt x="246" y="399"/>
                  </a:cubicBezTo>
                  <a:cubicBezTo>
                    <a:pt x="260" y="386"/>
                    <a:pt x="276" y="376"/>
                    <a:pt x="294" y="370"/>
                  </a:cubicBezTo>
                  <a:cubicBezTo>
                    <a:pt x="296" y="369"/>
                    <a:pt x="298" y="368"/>
                    <a:pt x="300" y="368"/>
                  </a:cubicBezTo>
                  <a:close/>
                  <a:moveTo>
                    <a:pt x="253" y="112"/>
                  </a:moveTo>
                  <a:cubicBezTo>
                    <a:pt x="252" y="113"/>
                    <a:pt x="250" y="113"/>
                    <a:pt x="249" y="114"/>
                  </a:cubicBezTo>
                  <a:cubicBezTo>
                    <a:pt x="240" y="117"/>
                    <a:pt x="231" y="119"/>
                    <a:pt x="222" y="122"/>
                  </a:cubicBezTo>
                  <a:cubicBezTo>
                    <a:pt x="187" y="134"/>
                    <a:pt x="154" y="149"/>
                    <a:pt x="123" y="169"/>
                  </a:cubicBezTo>
                  <a:cubicBezTo>
                    <a:pt x="110" y="178"/>
                    <a:pt x="97" y="188"/>
                    <a:pt x="85" y="200"/>
                  </a:cubicBezTo>
                  <a:cubicBezTo>
                    <a:pt x="81" y="204"/>
                    <a:pt x="77" y="208"/>
                    <a:pt x="75" y="214"/>
                  </a:cubicBezTo>
                  <a:cubicBezTo>
                    <a:pt x="71" y="225"/>
                    <a:pt x="76" y="237"/>
                    <a:pt x="87" y="241"/>
                  </a:cubicBezTo>
                  <a:cubicBezTo>
                    <a:pt x="94" y="244"/>
                    <a:pt x="101" y="244"/>
                    <a:pt x="108" y="242"/>
                  </a:cubicBezTo>
                  <a:cubicBezTo>
                    <a:pt x="114" y="240"/>
                    <a:pt x="118" y="237"/>
                    <a:pt x="123" y="234"/>
                  </a:cubicBezTo>
                  <a:cubicBezTo>
                    <a:pt x="134" y="226"/>
                    <a:pt x="146" y="217"/>
                    <a:pt x="158" y="210"/>
                  </a:cubicBezTo>
                  <a:cubicBezTo>
                    <a:pt x="186" y="191"/>
                    <a:pt x="216" y="176"/>
                    <a:pt x="249" y="165"/>
                  </a:cubicBezTo>
                  <a:cubicBezTo>
                    <a:pt x="250" y="165"/>
                    <a:pt x="252" y="164"/>
                    <a:pt x="253" y="164"/>
                  </a:cubicBezTo>
                  <a:cubicBezTo>
                    <a:pt x="253" y="183"/>
                    <a:pt x="253" y="202"/>
                    <a:pt x="253" y="220"/>
                  </a:cubicBezTo>
                  <a:cubicBezTo>
                    <a:pt x="252" y="221"/>
                    <a:pt x="251" y="221"/>
                    <a:pt x="250" y="222"/>
                  </a:cubicBezTo>
                  <a:cubicBezTo>
                    <a:pt x="185" y="247"/>
                    <a:pt x="131" y="288"/>
                    <a:pt x="90" y="345"/>
                  </a:cubicBezTo>
                  <a:cubicBezTo>
                    <a:pt x="81" y="357"/>
                    <a:pt x="73" y="370"/>
                    <a:pt x="65" y="383"/>
                  </a:cubicBezTo>
                  <a:cubicBezTo>
                    <a:pt x="62" y="387"/>
                    <a:pt x="60" y="391"/>
                    <a:pt x="60" y="395"/>
                  </a:cubicBezTo>
                  <a:cubicBezTo>
                    <a:pt x="60" y="408"/>
                    <a:pt x="68" y="419"/>
                    <a:pt x="80" y="422"/>
                  </a:cubicBezTo>
                  <a:cubicBezTo>
                    <a:pt x="90" y="425"/>
                    <a:pt x="98" y="422"/>
                    <a:pt x="104" y="413"/>
                  </a:cubicBezTo>
                  <a:cubicBezTo>
                    <a:pt x="107" y="409"/>
                    <a:pt x="110" y="404"/>
                    <a:pt x="113" y="400"/>
                  </a:cubicBezTo>
                  <a:cubicBezTo>
                    <a:pt x="127" y="380"/>
                    <a:pt x="143" y="361"/>
                    <a:pt x="160" y="343"/>
                  </a:cubicBezTo>
                  <a:cubicBezTo>
                    <a:pt x="177" y="325"/>
                    <a:pt x="195" y="309"/>
                    <a:pt x="215" y="296"/>
                  </a:cubicBezTo>
                  <a:cubicBezTo>
                    <a:pt x="237" y="282"/>
                    <a:pt x="261" y="271"/>
                    <a:pt x="286" y="264"/>
                  </a:cubicBezTo>
                  <a:cubicBezTo>
                    <a:pt x="300" y="260"/>
                    <a:pt x="304" y="253"/>
                    <a:pt x="304" y="240"/>
                  </a:cubicBezTo>
                  <a:cubicBezTo>
                    <a:pt x="304" y="189"/>
                    <a:pt x="304" y="138"/>
                    <a:pt x="304" y="88"/>
                  </a:cubicBezTo>
                  <a:cubicBezTo>
                    <a:pt x="304" y="84"/>
                    <a:pt x="304" y="81"/>
                    <a:pt x="303" y="78"/>
                  </a:cubicBezTo>
                  <a:cubicBezTo>
                    <a:pt x="303" y="74"/>
                    <a:pt x="302" y="69"/>
                    <a:pt x="299" y="65"/>
                  </a:cubicBezTo>
                  <a:cubicBezTo>
                    <a:pt x="293" y="55"/>
                    <a:pt x="280" y="51"/>
                    <a:pt x="269" y="56"/>
                  </a:cubicBezTo>
                  <a:cubicBezTo>
                    <a:pt x="261" y="61"/>
                    <a:pt x="256" y="68"/>
                    <a:pt x="254" y="77"/>
                  </a:cubicBezTo>
                  <a:cubicBezTo>
                    <a:pt x="254" y="81"/>
                    <a:pt x="254" y="85"/>
                    <a:pt x="253" y="90"/>
                  </a:cubicBezTo>
                  <a:cubicBezTo>
                    <a:pt x="253" y="97"/>
                    <a:pt x="253" y="105"/>
                    <a:pt x="253" y="112"/>
                  </a:cubicBezTo>
                  <a:close/>
                  <a:moveTo>
                    <a:pt x="398" y="112"/>
                  </a:moveTo>
                  <a:cubicBezTo>
                    <a:pt x="398" y="110"/>
                    <a:pt x="398" y="108"/>
                    <a:pt x="398" y="106"/>
                  </a:cubicBezTo>
                  <a:cubicBezTo>
                    <a:pt x="398" y="98"/>
                    <a:pt x="398" y="90"/>
                    <a:pt x="398" y="82"/>
                  </a:cubicBezTo>
                  <a:cubicBezTo>
                    <a:pt x="397" y="76"/>
                    <a:pt x="396" y="70"/>
                    <a:pt x="392" y="65"/>
                  </a:cubicBezTo>
                  <a:cubicBezTo>
                    <a:pt x="386" y="57"/>
                    <a:pt x="378" y="53"/>
                    <a:pt x="368" y="54"/>
                  </a:cubicBezTo>
                  <a:cubicBezTo>
                    <a:pt x="358" y="56"/>
                    <a:pt x="352" y="62"/>
                    <a:pt x="349" y="71"/>
                  </a:cubicBezTo>
                  <a:cubicBezTo>
                    <a:pt x="348" y="75"/>
                    <a:pt x="347" y="80"/>
                    <a:pt x="347" y="85"/>
                  </a:cubicBezTo>
                  <a:cubicBezTo>
                    <a:pt x="347" y="137"/>
                    <a:pt x="347" y="189"/>
                    <a:pt x="347" y="242"/>
                  </a:cubicBezTo>
                  <a:cubicBezTo>
                    <a:pt x="347" y="242"/>
                    <a:pt x="347" y="243"/>
                    <a:pt x="347" y="243"/>
                  </a:cubicBezTo>
                  <a:cubicBezTo>
                    <a:pt x="347" y="251"/>
                    <a:pt x="351" y="257"/>
                    <a:pt x="358" y="260"/>
                  </a:cubicBezTo>
                  <a:cubicBezTo>
                    <a:pt x="361" y="262"/>
                    <a:pt x="365" y="263"/>
                    <a:pt x="369" y="264"/>
                  </a:cubicBezTo>
                  <a:cubicBezTo>
                    <a:pt x="387" y="270"/>
                    <a:pt x="405" y="277"/>
                    <a:pt x="421" y="286"/>
                  </a:cubicBezTo>
                  <a:cubicBezTo>
                    <a:pt x="449" y="301"/>
                    <a:pt x="473" y="321"/>
                    <a:pt x="493" y="344"/>
                  </a:cubicBezTo>
                  <a:cubicBezTo>
                    <a:pt x="513" y="365"/>
                    <a:pt x="530" y="388"/>
                    <a:pt x="546" y="412"/>
                  </a:cubicBezTo>
                  <a:cubicBezTo>
                    <a:pt x="547" y="413"/>
                    <a:pt x="548" y="415"/>
                    <a:pt x="549" y="416"/>
                  </a:cubicBezTo>
                  <a:cubicBezTo>
                    <a:pt x="553" y="421"/>
                    <a:pt x="558" y="423"/>
                    <a:pt x="564" y="423"/>
                  </a:cubicBezTo>
                  <a:cubicBezTo>
                    <a:pt x="584" y="423"/>
                    <a:pt x="598" y="402"/>
                    <a:pt x="587" y="384"/>
                  </a:cubicBezTo>
                  <a:cubicBezTo>
                    <a:pt x="581" y="374"/>
                    <a:pt x="576" y="365"/>
                    <a:pt x="569" y="355"/>
                  </a:cubicBezTo>
                  <a:cubicBezTo>
                    <a:pt x="528" y="296"/>
                    <a:pt x="474" y="251"/>
                    <a:pt x="407" y="224"/>
                  </a:cubicBezTo>
                  <a:cubicBezTo>
                    <a:pt x="404" y="223"/>
                    <a:pt x="401" y="222"/>
                    <a:pt x="398" y="220"/>
                  </a:cubicBezTo>
                  <a:cubicBezTo>
                    <a:pt x="398" y="201"/>
                    <a:pt x="398" y="183"/>
                    <a:pt x="398" y="164"/>
                  </a:cubicBezTo>
                  <a:cubicBezTo>
                    <a:pt x="399" y="164"/>
                    <a:pt x="399" y="164"/>
                    <a:pt x="399" y="164"/>
                  </a:cubicBezTo>
                  <a:cubicBezTo>
                    <a:pt x="401" y="165"/>
                    <a:pt x="402" y="165"/>
                    <a:pt x="403" y="165"/>
                  </a:cubicBezTo>
                  <a:cubicBezTo>
                    <a:pt x="439" y="177"/>
                    <a:pt x="473" y="195"/>
                    <a:pt x="504" y="217"/>
                  </a:cubicBezTo>
                  <a:cubicBezTo>
                    <a:pt x="513" y="223"/>
                    <a:pt x="522" y="230"/>
                    <a:pt x="532" y="236"/>
                  </a:cubicBezTo>
                  <a:cubicBezTo>
                    <a:pt x="539" y="242"/>
                    <a:pt x="547" y="244"/>
                    <a:pt x="556" y="243"/>
                  </a:cubicBezTo>
                  <a:cubicBezTo>
                    <a:pt x="573" y="242"/>
                    <a:pt x="582" y="226"/>
                    <a:pt x="575" y="211"/>
                  </a:cubicBezTo>
                  <a:cubicBezTo>
                    <a:pt x="572" y="206"/>
                    <a:pt x="569" y="202"/>
                    <a:pt x="566" y="199"/>
                  </a:cubicBezTo>
                  <a:cubicBezTo>
                    <a:pt x="549" y="182"/>
                    <a:pt x="529" y="169"/>
                    <a:pt x="509" y="157"/>
                  </a:cubicBezTo>
                  <a:cubicBezTo>
                    <a:pt x="480" y="141"/>
                    <a:pt x="450" y="129"/>
                    <a:pt x="418" y="119"/>
                  </a:cubicBezTo>
                  <a:cubicBezTo>
                    <a:pt x="412" y="116"/>
                    <a:pt x="405" y="114"/>
                    <a:pt x="398" y="11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dirty="0">
                <a:ln>
                  <a:noFill/>
                </a:ln>
                <a:solidFill>
                  <a:srgbClr val="FF0000"/>
                </a:solidFill>
                <a:effectLst/>
                <a:uLnTx/>
                <a:uFillTx/>
                <a:latin typeface="Arial" panose="020F0502020204030204"/>
                <a:ea typeface="Microsoft YaHei"/>
                <a:cs typeface="+mn-ea"/>
                <a:sym typeface="+mn-lt"/>
              </a:endParaRPr>
            </a:p>
          </p:txBody>
        </p:sp>
      </p:grpSp>
      <p:sp>
        <p:nvSpPr>
          <p:cNvPr id="41" name="文本占位符 40">
            <a:extLst>
              <a:ext uri="{FF2B5EF4-FFF2-40B4-BE49-F238E27FC236}">
                <a16:creationId xmlns:a16="http://schemas.microsoft.com/office/drawing/2014/main" id="{1DDB07A2-0BEC-42D8-BCBF-4274AF207FC0}"/>
              </a:ext>
            </a:extLst>
          </p:cNvPr>
          <p:cNvSpPr>
            <a:spLocks noGrp="1"/>
          </p:cNvSpPr>
          <p:nvPr>
            <p:ph type="body" sz="quarter" idx="10" hasCustomPrompt="1"/>
          </p:nvPr>
        </p:nvSpPr>
        <p:spPr>
          <a:xfrm>
            <a:off x="7819905" y="1317312"/>
            <a:ext cx="3061455" cy="487680"/>
          </a:xfrm>
        </p:spPr>
        <p:txBody>
          <a:bodyPr>
            <a:normAutofit/>
          </a:bodyPr>
          <a:lstStyle>
            <a:lvl1pPr marL="0" indent="0" algn="l" defTabSz="914400" rtl="0" eaLnBrk="1" latinLnBrk="0" hangingPunct="1">
              <a:buNone/>
              <a:defRPr lang="zh-CN" altLang="en-US" sz="2800" kern="1200" dirty="0" smtClean="0">
                <a:solidFill>
                  <a:srgbClr val="000000">
                    <a:lumMod val="85000"/>
                    <a:lumOff val="15000"/>
                  </a:srgbClr>
                </a:solidFill>
                <a:latin typeface="微软雅黑"/>
                <a:ea typeface="+mn-ea"/>
                <a:cs typeface="+mn-cs"/>
              </a:defRPr>
            </a:lvl1pPr>
            <a:lvl2pPr marL="457200" indent="0">
              <a:buNone/>
              <a:defRPr/>
            </a:lvl2pPr>
          </a:lstStyle>
          <a:p>
            <a:pPr lvl="0"/>
            <a:r>
              <a:rPr lang="zh-CN" altLang="en-US" dirty="0"/>
              <a:t>输入目录标题</a:t>
            </a:r>
          </a:p>
        </p:txBody>
      </p:sp>
      <p:sp>
        <p:nvSpPr>
          <p:cNvPr id="42" name="文本占位符 40">
            <a:extLst>
              <a:ext uri="{FF2B5EF4-FFF2-40B4-BE49-F238E27FC236}">
                <a16:creationId xmlns:a16="http://schemas.microsoft.com/office/drawing/2014/main" id="{3EE8ADE6-8EEE-4661-B83E-89A22DA1686F}"/>
              </a:ext>
            </a:extLst>
          </p:cNvPr>
          <p:cNvSpPr>
            <a:spLocks noGrp="1"/>
          </p:cNvSpPr>
          <p:nvPr>
            <p:ph type="body" sz="quarter" idx="11" hasCustomPrompt="1"/>
          </p:nvPr>
        </p:nvSpPr>
        <p:spPr>
          <a:xfrm>
            <a:off x="7819905" y="2067882"/>
            <a:ext cx="3061455" cy="487680"/>
          </a:xfrm>
        </p:spPr>
        <p:txBody>
          <a:bodyPr>
            <a:normAutofit/>
          </a:bodyPr>
          <a:lstStyle>
            <a:lvl1pPr marL="0" indent="0" algn="l" defTabSz="914400" rtl="0" eaLnBrk="1" latinLnBrk="0" hangingPunct="1">
              <a:buNone/>
              <a:defRPr lang="zh-CN" altLang="en-US" sz="2800" kern="1200" dirty="0" smtClean="0">
                <a:solidFill>
                  <a:srgbClr val="000000">
                    <a:lumMod val="85000"/>
                    <a:lumOff val="15000"/>
                  </a:srgbClr>
                </a:solidFill>
                <a:latin typeface="微软雅黑"/>
                <a:ea typeface="+mn-ea"/>
                <a:cs typeface="+mn-cs"/>
              </a:defRPr>
            </a:lvl1pPr>
            <a:lvl2pPr marL="457200" indent="0">
              <a:buNone/>
              <a:defRPr/>
            </a:lvl2pPr>
          </a:lstStyle>
          <a:p>
            <a:pPr lvl="0"/>
            <a:r>
              <a:rPr lang="zh-CN" altLang="en-US" dirty="0"/>
              <a:t>输入目录标题</a:t>
            </a:r>
          </a:p>
        </p:txBody>
      </p:sp>
      <p:sp>
        <p:nvSpPr>
          <p:cNvPr id="43" name="文本占位符 40">
            <a:extLst>
              <a:ext uri="{FF2B5EF4-FFF2-40B4-BE49-F238E27FC236}">
                <a16:creationId xmlns:a16="http://schemas.microsoft.com/office/drawing/2014/main" id="{B8DAAE4E-CF42-40B4-8C0C-8AA671368AD5}"/>
              </a:ext>
            </a:extLst>
          </p:cNvPr>
          <p:cNvSpPr>
            <a:spLocks noGrp="1"/>
          </p:cNvSpPr>
          <p:nvPr>
            <p:ph type="body" sz="quarter" idx="12" hasCustomPrompt="1"/>
          </p:nvPr>
        </p:nvSpPr>
        <p:spPr>
          <a:xfrm>
            <a:off x="7819905" y="2818452"/>
            <a:ext cx="3061455" cy="487680"/>
          </a:xfrm>
        </p:spPr>
        <p:txBody>
          <a:bodyPr>
            <a:normAutofit/>
          </a:bodyPr>
          <a:lstStyle>
            <a:lvl1pPr marL="0" indent="0" algn="l" defTabSz="914400" rtl="0" eaLnBrk="1" latinLnBrk="0" hangingPunct="1">
              <a:buNone/>
              <a:defRPr lang="zh-CN" altLang="en-US" sz="2800" kern="1200" dirty="0" smtClean="0">
                <a:solidFill>
                  <a:srgbClr val="000000">
                    <a:lumMod val="85000"/>
                    <a:lumOff val="15000"/>
                  </a:srgbClr>
                </a:solidFill>
                <a:latin typeface="微软雅黑"/>
                <a:ea typeface="+mn-ea"/>
                <a:cs typeface="+mn-cs"/>
              </a:defRPr>
            </a:lvl1pPr>
            <a:lvl2pPr marL="457200" indent="0">
              <a:buNone/>
              <a:defRPr/>
            </a:lvl2pPr>
          </a:lstStyle>
          <a:p>
            <a:pPr lvl="0"/>
            <a:r>
              <a:rPr lang="zh-CN" altLang="en-US" dirty="0"/>
              <a:t>输入目录标题</a:t>
            </a:r>
          </a:p>
        </p:txBody>
      </p:sp>
      <p:sp>
        <p:nvSpPr>
          <p:cNvPr id="44" name="文本占位符 40">
            <a:extLst>
              <a:ext uri="{FF2B5EF4-FFF2-40B4-BE49-F238E27FC236}">
                <a16:creationId xmlns:a16="http://schemas.microsoft.com/office/drawing/2014/main" id="{B3C1ED7C-5023-48FE-A05C-E9687671B32A}"/>
              </a:ext>
            </a:extLst>
          </p:cNvPr>
          <p:cNvSpPr>
            <a:spLocks noGrp="1"/>
          </p:cNvSpPr>
          <p:nvPr>
            <p:ph type="body" sz="quarter" idx="13" hasCustomPrompt="1"/>
          </p:nvPr>
        </p:nvSpPr>
        <p:spPr>
          <a:xfrm>
            <a:off x="7819905" y="4319592"/>
            <a:ext cx="3061455" cy="487680"/>
          </a:xfrm>
        </p:spPr>
        <p:txBody>
          <a:bodyPr>
            <a:normAutofit/>
          </a:bodyPr>
          <a:lstStyle>
            <a:lvl1pPr marL="0" indent="0" algn="l" defTabSz="914400" rtl="0" eaLnBrk="1" latinLnBrk="0" hangingPunct="1">
              <a:buNone/>
              <a:defRPr lang="zh-CN" altLang="en-US" sz="2800" kern="1200" dirty="0" smtClean="0">
                <a:solidFill>
                  <a:srgbClr val="000000">
                    <a:lumMod val="85000"/>
                    <a:lumOff val="15000"/>
                  </a:srgbClr>
                </a:solidFill>
                <a:latin typeface="微软雅黑"/>
                <a:ea typeface="+mn-ea"/>
                <a:cs typeface="+mn-cs"/>
              </a:defRPr>
            </a:lvl1pPr>
            <a:lvl2pPr marL="457200" indent="0">
              <a:buNone/>
              <a:defRPr/>
            </a:lvl2pPr>
          </a:lstStyle>
          <a:p>
            <a:pPr lvl="0"/>
            <a:r>
              <a:rPr lang="zh-CN" altLang="en-US" dirty="0"/>
              <a:t>输入目录标题</a:t>
            </a:r>
          </a:p>
        </p:txBody>
      </p:sp>
      <p:sp>
        <p:nvSpPr>
          <p:cNvPr id="36" name="文本占位符 40">
            <a:extLst>
              <a:ext uri="{FF2B5EF4-FFF2-40B4-BE49-F238E27FC236}">
                <a16:creationId xmlns:a16="http://schemas.microsoft.com/office/drawing/2014/main" id="{043E6D5F-05DE-429A-8D64-78A20E1D046B}"/>
              </a:ext>
            </a:extLst>
          </p:cNvPr>
          <p:cNvSpPr>
            <a:spLocks noGrp="1"/>
          </p:cNvSpPr>
          <p:nvPr>
            <p:ph type="body" sz="quarter" idx="14" hasCustomPrompt="1"/>
          </p:nvPr>
        </p:nvSpPr>
        <p:spPr>
          <a:xfrm>
            <a:off x="7819905" y="3569022"/>
            <a:ext cx="3061455" cy="487680"/>
          </a:xfrm>
        </p:spPr>
        <p:txBody>
          <a:bodyPr>
            <a:normAutofit/>
          </a:bodyPr>
          <a:lstStyle>
            <a:lvl1pPr marL="0" indent="0" algn="l" defTabSz="914400" rtl="0" eaLnBrk="1" latinLnBrk="0" hangingPunct="1">
              <a:buNone/>
              <a:defRPr lang="zh-CN" altLang="en-US" sz="2800" kern="1200" dirty="0" smtClean="0">
                <a:solidFill>
                  <a:srgbClr val="000000">
                    <a:lumMod val="85000"/>
                    <a:lumOff val="15000"/>
                  </a:srgbClr>
                </a:solidFill>
                <a:latin typeface="微软雅黑"/>
                <a:ea typeface="+mn-ea"/>
                <a:cs typeface="+mn-cs"/>
              </a:defRPr>
            </a:lvl1pPr>
            <a:lvl2pPr marL="457200" indent="0">
              <a:buNone/>
              <a:defRPr/>
            </a:lvl2pPr>
          </a:lstStyle>
          <a:p>
            <a:pPr lvl="0"/>
            <a:r>
              <a:rPr lang="zh-CN" altLang="en-US" dirty="0"/>
              <a:t>输入目录标题</a:t>
            </a:r>
          </a:p>
        </p:txBody>
      </p:sp>
      <p:sp>
        <p:nvSpPr>
          <p:cNvPr id="2" name="文本框 1">
            <a:extLst>
              <a:ext uri="{FF2B5EF4-FFF2-40B4-BE49-F238E27FC236}">
                <a16:creationId xmlns:a16="http://schemas.microsoft.com/office/drawing/2014/main" id="{E701414C-90A5-4AF7-93FE-51CC5323E071}"/>
              </a:ext>
            </a:extLst>
          </p:cNvPr>
          <p:cNvSpPr txBox="1"/>
          <p:nvPr userDrawn="1"/>
        </p:nvSpPr>
        <p:spPr>
          <a:xfrm>
            <a:off x="6809256" y="1268764"/>
            <a:ext cx="675822" cy="584775"/>
          </a:xfrm>
          <a:prstGeom prst="rect">
            <a:avLst/>
          </a:prstGeom>
          <a:noFill/>
        </p:spPr>
        <p:txBody>
          <a:bodyPr wrap="square" rtlCol="0">
            <a:spAutoFit/>
          </a:bodyPr>
          <a:lstStyle/>
          <a:p>
            <a:r>
              <a:rPr lang="en-US" altLang="zh-CN" sz="3200" b="1" dirty="0">
                <a:solidFill>
                  <a:srgbClr val="9A0001"/>
                </a:solidFill>
              </a:rPr>
              <a:t>01.</a:t>
            </a:r>
            <a:endParaRPr lang="zh-CN" altLang="en-US" sz="3200" b="1" dirty="0">
              <a:solidFill>
                <a:srgbClr val="9A0001"/>
              </a:solidFill>
            </a:endParaRPr>
          </a:p>
        </p:txBody>
      </p:sp>
      <p:sp>
        <p:nvSpPr>
          <p:cNvPr id="39" name="文本框 38">
            <a:extLst>
              <a:ext uri="{FF2B5EF4-FFF2-40B4-BE49-F238E27FC236}">
                <a16:creationId xmlns:a16="http://schemas.microsoft.com/office/drawing/2014/main" id="{08D10D4D-0807-49B3-87E5-6308A249C47B}"/>
              </a:ext>
            </a:extLst>
          </p:cNvPr>
          <p:cNvSpPr txBox="1"/>
          <p:nvPr userDrawn="1"/>
        </p:nvSpPr>
        <p:spPr>
          <a:xfrm>
            <a:off x="6809256" y="2016836"/>
            <a:ext cx="675822" cy="584775"/>
          </a:xfrm>
          <a:prstGeom prst="rect">
            <a:avLst/>
          </a:prstGeom>
          <a:noFill/>
        </p:spPr>
        <p:txBody>
          <a:bodyPr wrap="square" rtlCol="0">
            <a:spAutoFit/>
          </a:bodyPr>
          <a:lstStyle/>
          <a:p>
            <a:r>
              <a:rPr lang="en-US" altLang="zh-CN" sz="3200" b="1" dirty="0">
                <a:solidFill>
                  <a:srgbClr val="9A0001"/>
                </a:solidFill>
              </a:rPr>
              <a:t>02.</a:t>
            </a:r>
            <a:endParaRPr lang="zh-CN" altLang="en-US" sz="3200" b="1" dirty="0">
              <a:solidFill>
                <a:srgbClr val="9A0001"/>
              </a:solidFill>
            </a:endParaRPr>
          </a:p>
        </p:txBody>
      </p:sp>
      <p:sp>
        <p:nvSpPr>
          <p:cNvPr id="40" name="文本框 39">
            <a:extLst>
              <a:ext uri="{FF2B5EF4-FFF2-40B4-BE49-F238E27FC236}">
                <a16:creationId xmlns:a16="http://schemas.microsoft.com/office/drawing/2014/main" id="{20A25C77-BB9D-4A78-AE04-B2060C1854F0}"/>
              </a:ext>
            </a:extLst>
          </p:cNvPr>
          <p:cNvSpPr txBox="1"/>
          <p:nvPr userDrawn="1"/>
        </p:nvSpPr>
        <p:spPr>
          <a:xfrm>
            <a:off x="6809256" y="2764908"/>
            <a:ext cx="675822" cy="584775"/>
          </a:xfrm>
          <a:prstGeom prst="rect">
            <a:avLst/>
          </a:prstGeom>
          <a:noFill/>
        </p:spPr>
        <p:txBody>
          <a:bodyPr wrap="square" rtlCol="0">
            <a:spAutoFit/>
          </a:bodyPr>
          <a:lstStyle/>
          <a:p>
            <a:r>
              <a:rPr lang="en-US" altLang="zh-CN" sz="3200" b="1" dirty="0">
                <a:solidFill>
                  <a:srgbClr val="9A0001"/>
                </a:solidFill>
              </a:rPr>
              <a:t>03.</a:t>
            </a:r>
            <a:endParaRPr lang="zh-CN" altLang="en-US" sz="3200" b="1" dirty="0">
              <a:solidFill>
                <a:srgbClr val="9A0001"/>
              </a:solidFill>
            </a:endParaRPr>
          </a:p>
        </p:txBody>
      </p:sp>
      <p:sp>
        <p:nvSpPr>
          <p:cNvPr id="45" name="文本框 44">
            <a:extLst>
              <a:ext uri="{FF2B5EF4-FFF2-40B4-BE49-F238E27FC236}">
                <a16:creationId xmlns:a16="http://schemas.microsoft.com/office/drawing/2014/main" id="{7F7858D3-EB29-4574-9887-04007DDF5A0B}"/>
              </a:ext>
            </a:extLst>
          </p:cNvPr>
          <p:cNvSpPr txBox="1"/>
          <p:nvPr userDrawn="1"/>
        </p:nvSpPr>
        <p:spPr>
          <a:xfrm>
            <a:off x="6809256" y="3512980"/>
            <a:ext cx="675822" cy="584775"/>
          </a:xfrm>
          <a:prstGeom prst="rect">
            <a:avLst/>
          </a:prstGeom>
          <a:noFill/>
        </p:spPr>
        <p:txBody>
          <a:bodyPr wrap="square" rtlCol="0">
            <a:spAutoFit/>
          </a:bodyPr>
          <a:lstStyle/>
          <a:p>
            <a:r>
              <a:rPr lang="en-US" altLang="zh-CN" sz="3200" b="1" dirty="0">
                <a:solidFill>
                  <a:srgbClr val="9A0001"/>
                </a:solidFill>
              </a:rPr>
              <a:t>04.</a:t>
            </a:r>
            <a:endParaRPr lang="zh-CN" altLang="en-US" sz="3200" b="1" dirty="0">
              <a:solidFill>
                <a:srgbClr val="9A0001"/>
              </a:solidFill>
            </a:endParaRPr>
          </a:p>
        </p:txBody>
      </p:sp>
      <p:sp>
        <p:nvSpPr>
          <p:cNvPr id="46" name="文本框 45">
            <a:extLst>
              <a:ext uri="{FF2B5EF4-FFF2-40B4-BE49-F238E27FC236}">
                <a16:creationId xmlns:a16="http://schemas.microsoft.com/office/drawing/2014/main" id="{9E5C5056-284F-4DF8-8EBF-ED594C24CE32}"/>
              </a:ext>
            </a:extLst>
          </p:cNvPr>
          <p:cNvSpPr txBox="1"/>
          <p:nvPr userDrawn="1"/>
        </p:nvSpPr>
        <p:spPr>
          <a:xfrm>
            <a:off x="6809256" y="4261052"/>
            <a:ext cx="675822" cy="584775"/>
          </a:xfrm>
          <a:prstGeom prst="rect">
            <a:avLst/>
          </a:prstGeom>
          <a:noFill/>
        </p:spPr>
        <p:txBody>
          <a:bodyPr wrap="square" rtlCol="0">
            <a:spAutoFit/>
          </a:bodyPr>
          <a:lstStyle/>
          <a:p>
            <a:r>
              <a:rPr lang="en-US" altLang="zh-CN" sz="3200" b="1" dirty="0">
                <a:solidFill>
                  <a:srgbClr val="9A0001"/>
                </a:solidFill>
              </a:rPr>
              <a:t>05.</a:t>
            </a:r>
            <a:endParaRPr lang="zh-CN" altLang="en-US" sz="3200" b="1" dirty="0">
              <a:solidFill>
                <a:srgbClr val="9A0001"/>
              </a:solidFill>
            </a:endParaRPr>
          </a:p>
        </p:txBody>
      </p:sp>
      <p:sp>
        <p:nvSpPr>
          <p:cNvPr id="47" name="文本占位符 40">
            <a:extLst>
              <a:ext uri="{FF2B5EF4-FFF2-40B4-BE49-F238E27FC236}">
                <a16:creationId xmlns:a16="http://schemas.microsoft.com/office/drawing/2014/main" id="{DE6C1D1C-BBCF-4A55-BE60-5C9BEA569916}"/>
              </a:ext>
            </a:extLst>
          </p:cNvPr>
          <p:cNvSpPr>
            <a:spLocks noGrp="1"/>
          </p:cNvSpPr>
          <p:nvPr>
            <p:ph type="body" sz="quarter" idx="15" hasCustomPrompt="1"/>
          </p:nvPr>
        </p:nvSpPr>
        <p:spPr>
          <a:xfrm>
            <a:off x="7819905" y="5070163"/>
            <a:ext cx="3061455" cy="487680"/>
          </a:xfrm>
        </p:spPr>
        <p:txBody>
          <a:bodyPr>
            <a:normAutofit/>
          </a:bodyPr>
          <a:lstStyle>
            <a:lvl1pPr marL="0" indent="0" algn="l" defTabSz="914400" rtl="0" eaLnBrk="1" latinLnBrk="0" hangingPunct="1">
              <a:buNone/>
              <a:defRPr lang="zh-CN" altLang="en-US" sz="2800" kern="1200" dirty="0" smtClean="0">
                <a:solidFill>
                  <a:srgbClr val="000000">
                    <a:lumMod val="85000"/>
                    <a:lumOff val="15000"/>
                  </a:srgbClr>
                </a:solidFill>
                <a:latin typeface="微软雅黑"/>
                <a:ea typeface="+mn-ea"/>
                <a:cs typeface="+mn-cs"/>
              </a:defRPr>
            </a:lvl1pPr>
            <a:lvl2pPr marL="457200" indent="0">
              <a:buNone/>
              <a:defRPr/>
            </a:lvl2pPr>
          </a:lstStyle>
          <a:p>
            <a:pPr lvl="0"/>
            <a:r>
              <a:rPr lang="zh-CN" altLang="en-US" dirty="0"/>
              <a:t>输入目录标题</a:t>
            </a:r>
          </a:p>
        </p:txBody>
      </p:sp>
      <p:sp>
        <p:nvSpPr>
          <p:cNvPr id="48" name="文本框 47">
            <a:extLst>
              <a:ext uri="{FF2B5EF4-FFF2-40B4-BE49-F238E27FC236}">
                <a16:creationId xmlns:a16="http://schemas.microsoft.com/office/drawing/2014/main" id="{9D06A1A9-0BD9-48A8-B6A6-2404F9BF51E0}"/>
              </a:ext>
            </a:extLst>
          </p:cNvPr>
          <p:cNvSpPr txBox="1"/>
          <p:nvPr userDrawn="1"/>
        </p:nvSpPr>
        <p:spPr>
          <a:xfrm>
            <a:off x="6809256" y="5009126"/>
            <a:ext cx="675822" cy="584775"/>
          </a:xfrm>
          <a:prstGeom prst="rect">
            <a:avLst/>
          </a:prstGeom>
          <a:noFill/>
        </p:spPr>
        <p:txBody>
          <a:bodyPr wrap="square" rtlCol="0">
            <a:spAutoFit/>
          </a:bodyPr>
          <a:lstStyle/>
          <a:p>
            <a:r>
              <a:rPr lang="en-US" altLang="zh-CN" sz="3200" b="1" dirty="0">
                <a:solidFill>
                  <a:srgbClr val="9A0001"/>
                </a:solidFill>
              </a:rPr>
              <a:t>06.</a:t>
            </a:r>
            <a:endParaRPr lang="zh-CN" altLang="en-US" sz="3200" b="1" dirty="0">
              <a:solidFill>
                <a:srgbClr val="9A0001"/>
              </a:solidFill>
            </a:endParaRPr>
          </a:p>
        </p:txBody>
      </p:sp>
    </p:spTree>
    <p:extLst>
      <p:ext uri="{BB962C8B-B14F-4D97-AF65-F5344CB8AC3E}">
        <p14:creationId xmlns:p14="http://schemas.microsoft.com/office/powerpoint/2010/main" val="118467060"/>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preserve="1" userDrawn="1">
  <p:cSld name="图片占位8">
    <p:spTree>
      <p:nvGrpSpPr>
        <p:cNvPr id="1" name=""/>
        <p:cNvGrpSpPr/>
        <p:nvPr/>
      </p:nvGrpSpPr>
      <p:grpSpPr>
        <a:xfrm>
          <a:off x="0" y="0"/>
          <a:ext cx="0" cy="0"/>
          <a:chOff x="0" y="0"/>
          <a:chExt cx="0" cy="0"/>
        </a:xfrm>
      </p:grpSpPr>
      <p:grpSp>
        <p:nvGrpSpPr>
          <p:cNvPr id="121" name="组合 120">
            <a:extLst>
              <a:ext uri="{FF2B5EF4-FFF2-40B4-BE49-F238E27FC236}">
                <a16:creationId xmlns:a16="http://schemas.microsoft.com/office/drawing/2014/main" id="{752A13C3-8076-4A3B-9E60-2D71D978B1DC}"/>
              </a:ext>
            </a:extLst>
          </p:cNvPr>
          <p:cNvGrpSpPr/>
          <p:nvPr userDrawn="1"/>
        </p:nvGrpSpPr>
        <p:grpSpPr>
          <a:xfrm>
            <a:off x="10177780" y="329882"/>
            <a:ext cx="1512002" cy="444892"/>
            <a:chOff x="9556201" y="498129"/>
            <a:chExt cx="1993881" cy="586680"/>
          </a:xfrm>
        </p:grpSpPr>
        <p:grpSp>
          <p:nvGrpSpPr>
            <p:cNvPr id="122" name="组合 121">
              <a:extLst>
                <a:ext uri="{FF2B5EF4-FFF2-40B4-BE49-F238E27FC236}">
                  <a16:creationId xmlns:a16="http://schemas.microsoft.com/office/drawing/2014/main" id="{E27C398B-69FE-4C31-9C38-8ADE52CE9B05}"/>
                </a:ext>
              </a:extLst>
            </p:cNvPr>
            <p:cNvGrpSpPr/>
            <p:nvPr userDrawn="1"/>
          </p:nvGrpSpPr>
          <p:grpSpPr>
            <a:xfrm>
              <a:off x="10239376" y="968937"/>
              <a:ext cx="1307697" cy="96254"/>
              <a:chOff x="4616246" y="3878362"/>
              <a:chExt cx="5571416" cy="410087"/>
            </a:xfrm>
            <a:solidFill>
              <a:schemeClr val="tx1">
                <a:alpha val="80000"/>
              </a:schemeClr>
            </a:solidFill>
          </p:grpSpPr>
          <p:sp>
            <p:nvSpPr>
              <p:cNvPr id="160" name="Freeform 17">
                <a:extLst>
                  <a:ext uri="{FF2B5EF4-FFF2-40B4-BE49-F238E27FC236}">
                    <a16:creationId xmlns:a16="http://schemas.microsoft.com/office/drawing/2014/main" id="{E5B0E9AD-0A05-4036-8DA1-C7E6733E9DF1}"/>
                  </a:ext>
                </a:extLst>
              </p:cNvPr>
              <p:cNvSpPr>
                <a:spLocks noEditPoints="1"/>
              </p:cNvSpPr>
              <p:nvPr/>
            </p:nvSpPr>
            <p:spPr bwMode="auto">
              <a:xfrm>
                <a:off x="8617798" y="3887973"/>
                <a:ext cx="362030" cy="387660"/>
              </a:xfrm>
              <a:custGeom>
                <a:avLst/>
                <a:gdLst>
                  <a:gd name="T0" fmla="*/ 34 w 127"/>
                  <a:gd name="T1" fmla="*/ 71 h 136"/>
                  <a:gd name="T2" fmla="*/ 34 w 127"/>
                  <a:gd name="T3" fmla="*/ 81 h 136"/>
                  <a:gd name="T4" fmla="*/ 34 w 127"/>
                  <a:gd name="T5" fmla="*/ 114 h 136"/>
                  <a:gd name="T6" fmla="*/ 35 w 127"/>
                  <a:gd name="T7" fmla="*/ 122 h 136"/>
                  <a:gd name="T8" fmla="*/ 40 w 127"/>
                  <a:gd name="T9" fmla="*/ 127 h 136"/>
                  <a:gd name="T10" fmla="*/ 49 w 127"/>
                  <a:gd name="T11" fmla="*/ 128 h 136"/>
                  <a:gd name="T12" fmla="*/ 49 w 127"/>
                  <a:gd name="T13" fmla="*/ 135 h 136"/>
                  <a:gd name="T14" fmla="*/ 1 w 127"/>
                  <a:gd name="T15" fmla="*/ 135 h 136"/>
                  <a:gd name="T16" fmla="*/ 0 w 127"/>
                  <a:gd name="T17" fmla="*/ 132 h 136"/>
                  <a:gd name="T18" fmla="*/ 0 w 127"/>
                  <a:gd name="T19" fmla="*/ 128 h 136"/>
                  <a:gd name="T20" fmla="*/ 9 w 127"/>
                  <a:gd name="T21" fmla="*/ 127 h 136"/>
                  <a:gd name="T22" fmla="*/ 16 w 127"/>
                  <a:gd name="T23" fmla="*/ 120 h 136"/>
                  <a:gd name="T24" fmla="*/ 17 w 127"/>
                  <a:gd name="T25" fmla="*/ 111 h 136"/>
                  <a:gd name="T26" fmla="*/ 17 w 127"/>
                  <a:gd name="T27" fmla="*/ 22 h 136"/>
                  <a:gd name="T28" fmla="*/ 16 w 127"/>
                  <a:gd name="T29" fmla="*/ 15 h 136"/>
                  <a:gd name="T30" fmla="*/ 9 w 127"/>
                  <a:gd name="T31" fmla="*/ 9 h 136"/>
                  <a:gd name="T32" fmla="*/ 0 w 127"/>
                  <a:gd name="T33" fmla="*/ 8 h 136"/>
                  <a:gd name="T34" fmla="*/ 0 w 127"/>
                  <a:gd name="T35" fmla="*/ 1 h 136"/>
                  <a:gd name="T36" fmla="*/ 4 w 127"/>
                  <a:gd name="T37" fmla="*/ 0 h 136"/>
                  <a:gd name="T38" fmla="*/ 71 w 127"/>
                  <a:gd name="T39" fmla="*/ 0 h 136"/>
                  <a:gd name="T40" fmla="*/ 94 w 127"/>
                  <a:gd name="T41" fmla="*/ 4 h 136"/>
                  <a:gd name="T42" fmla="*/ 116 w 127"/>
                  <a:gd name="T43" fmla="*/ 32 h 136"/>
                  <a:gd name="T44" fmla="*/ 97 w 127"/>
                  <a:gd name="T45" fmla="*/ 66 h 136"/>
                  <a:gd name="T46" fmla="*/ 80 w 127"/>
                  <a:gd name="T47" fmla="*/ 70 h 136"/>
                  <a:gd name="T48" fmla="*/ 71 w 127"/>
                  <a:gd name="T49" fmla="*/ 71 h 136"/>
                  <a:gd name="T50" fmla="*/ 73 w 127"/>
                  <a:gd name="T51" fmla="*/ 75 h 136"/>
                  <a:gd name="T52" fmla="*/ 104 w 127"/>
                  <a:gd name="T53" fmla="*/ 114 h 136"/>
                  <a:gd name="T54" fmla="*/ 105 w 127"/>
                  <a:gd name="T55" fmla="*/ 116 h 136"/>
                  <a:gd name="T56" fmla="*/ 127 w 127"/>
                  <a:gd name="T57" fmla="*/ 128 h 136"/>
                  <a:gd name="T58" fmla="*/ 127 w 127"/>
                  <a:gd name="T59" fmla="*/ 135 h 136"/>
                  <a:gd name="T60" fmla="*/ 116 w 127"/>
                  <a:gd name="T61" fmla="*/ 135 h 136"/>
                  <a:gd name="T62" fmla="*/ 102 w 127"/>
                  <a:gd name="T63" fmla="*/ 136 h 136"/>
                  <a:gd name="T64" fmla="*/ 96 w 127"/>
                  <a:gd name="T65" fmla="*/ 132 h 136"/>
                  <a:gd name="T66" fmla="*/ 59 w 127"/>
                  <a:gd name="T67" fmla="*/ 82 h 136"/>
                  <a:gd name="T68" fmla="*/ 52 w 127"/>
                  <a:gd name="T69" fmla="*/ 73 h 136"/>
                  <a:gd name="T70" fmla="*/ 49 w 127"/>
                  <a:gd name="T71" fmla="*/ 71 h 136"/>
                  <a:gd name="T72" fmla="*/ 34 w 127"/>
                  <a:gd name="T73" fmla="*/ 71 h 136"/>
                  <a:gd name="T74" fmla="*/ 34 w 127"/>
                  <a:gd name="T75" fmla="*/ 61 h 136"/>
                  <a:gd name="T76" fmla="*/ 36 w 127"/>
                  <a:gd name="T77" fmla="*/ 62 h 136"/>
                  <a:gd name="T78" fmla="*/ 66 w 127"/>
                  <a:gd name="T79" fmla="*/ 62 h 136"/>
                  <a:gd name="T80" fmla="*/ 82 w 127"/>
                  <a:gd name="T81" fmla="*/ 59 h 136"/>
                  <a:gd name="T82" fmla="*/ 96 w 127"/>
                  <a:gd name="T83" fmla="*/ 44 h 136"/>
                  <a:gd name="T84" fmla="*/ 96 w 127"/>
                  <a:gd name="T85" fmla="*/ 29 h 136"/>
                  <a:gd name="T86" fmla="*/ 81 w 127"/>
                  <a:gd name="T87" fmla="*/ 12 h 136"/>
                  <a:gd name="T88" fmla="*/ 70 w 127"/>
                  <a:gd name="T89" fmla="*/ 11 h 136"/>
                  <a:gd name="T90" fmla="*/ 37 w 127"/>
                  <a:gd name="T91" fmla="*/ 11 h 136"/>
                  <a:gd name="T92" fmla="*/ 34 w 127"/>
                  <a:gd name="T93" fmla="*/ 11 h 136"/>
                  <a:gd name="T94" fmla="*/ 34 w 127"/>
                  <a:gd name="T95" fmla="*/ 61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7" h="136">
                    <a:moveTo>
                      <a:pt x="34" y="71"/>
                    </a:moveTo>
                    <a:cubicBezTo>
                      <a:pt x="34" y="75"/>
                      <a:pt x="34" y="78"/>
                      <a:pt x="34" y="81"/>
                    </a:cubicBezTo>
                    <a:cubicBezTo>
                      <a:pt x="34" y="92"/>
                      <a:pt x="34" y="103"/>
                      <a:pt x="34" y="114"/>
                    </a:cubicBezTo>
                    <a:cubicBezTo>
                      <a:pt x="34" y="117"/>
                      <a:pt x="34" y="119"/>
                      <a:pt x="35" y="122"/>
                    </a:cubicBezTo>
                    <a:cubicBezTo>
                      <a:pt x="35" y="125"/>
                      <a:pt x="37" y="127"/>
                      <a:pt x="40" y="127"/>
                    </a:cubicBezTo>
                    <a:cubicBezTo>
                      <a:pt x="43" y="127"/>
                      <a:pt x="46" y="128"/>
                      <a:pt x="49" y="128"/>
                    </a:cubicBezTo>
                    <a:cubicBezTo>
                      <a:pt x="49" y="130"/>
                      <a:pt x="49" y="133"/>
                      <a:pt x="49" y="135"/>
                    </a:cubicBezTo>
                    <a:cubicBezTo>
                      <a:pt x="33" y="135"/>
                      <a:pt x="17" y="135"/>
                      <a:pt x="1" y="135"/>
                    </a:cubicBezTo>
                    <a:cubicBezTo>
                      <a:pt x="0" y="134"/>
                      <a:pt x="0" y="133"/>
                      <a:pt x="0" y="132"/>
                    </a:cubicBezTo>
                    <a:cubicBezTo>
                      <a:pt x="0" y="131"/>
                      <a:pt x="0" y="130"/>
                      <a:pt x="0" y="128"/>
                    </a:cubicBezTo>
                    <a:cubicBezTo>
                      <a:pt x="3" y="128"/>
                      <a:pt x="6" y="128"/>
                      <a:pt x="9" y="127"/>
                    </a:cubicBezTo>
                    <a:cubicBezTo>
                      <a:pt x="14" y="126"/>
                      <a:pt x="15" y="125"/>
                      <a:pt x="16" y="120"/>
                    </a:cubicBezTo>
                    <a:cubicBezTo>
                      <a:pt x="16" y="117"/>
                      <a:pt x="17" y="114"/>
                      <a:pt x="17" y="111"/>
                    </a:cubicBezTo>
                    <a:cubicBezTo>
                      <a:pt x="17" y="81"/>
                      <a:pt x="17" y="52"/>
                      <a:pt x="17" y="22"/>
                    </a:cubicBezTo>
                    <a:cubicBezTo>
                      <a:pt x="17" y="20"/>
                      <a:pt x="16" y="17"/>
                      <a:pt x="16" y="15"/>
                    </a:cubicBezTo>
                    <a:cubicBezTo>
                      <a:pt x="15" y="11"/>
                      <a:pt x="13" y="9"/>
                      <a:pt x="9" y="9"/>
                    </a:cubicBezTo>
                    <a:cubicBezTo>
                      <a:pt x="6" y="8"/>
                      <a:pt x="3" y="8"/>
                      <a:pt x="0" y="8"/>
                    </a:cubicBezTo>
                    <a:cubicBezTo>
                      <a:pt x="0" y="5"/>
                      <a:pt x="0" y="3"/>
                      <a:pt x="0" y="1"/>
                    </a:cubicBezTo>
                    <a:cubicBezTo>
                      <a:pt x="2" y="1"/>
                      <a:pt x="3" y="0"/>
                      <a:pt x="4" y="0"/>
                    </a:cubicBezTo>
                    <a:cubicBezTo>
                      <a:pt x="26" y="0"/>
                      <a:pt x="49" y="0"/>
                      <a:pt x="71" y="0"/>
                    </a:cubicBezTo>
                    <a:cubicBezTo>
                      <a:pt x="79" y="0"/>
                      <a:pt x="86" y="1"/>
                      <a:pt x="94" y="4"/>
                    </a:cubicBezTo>
                    <a:cubicBezTo>
                      <a:pt x="108" y="9"/>
                      <a:pt x="115" y="18"/>
                      <a:pt x="116" y="32"/>
                    </a:cubicBezTo>
                    <a:cubicBezTo>
                      <a:pt x="117" y="48"/>
                      <a:pt x="110" y="60"/>
                      <a:pt x="97" y="66"/>
                    </a:cubicBezTo>
                    <a:cubicBezTo>
                      <a:pt x="91" y="68"/>
                      <a:pt x="86" y="70"/>
                      <a:pt x="80" y="70"/>
                    </a:cubicBezTo>
                    <a:cubicBezTo>
                      <a:pt x="77" y="70"/>
                      <a:pt x="74" y="71"/>
                      <a:pt x="71" y="71"/>
                    </a:cubicBezTo>
                    <a:cubicBezTo>
                      <a:pt x="72" y="73"/>
                      <a:pt x="73" y="74"/>
                      <a:pt x="73" y="75"/>
                    </a:cubicBezTo>
                    <a:cubicBezTo>
                      <a:pt x="84" y="88"/>
                      <a:pt x="94" y="101"/>
                      <a:pt x="104" y="114"/>
                    </a:cubicBezTo>
                    <a:cubicBezTo>
                      <a:pt x="105" y="115"/>
                      <a:pt x="105" y="115"/>
                      <a:pt x="105" y="116"/>
                    </a:cubicBezTo>
                    <a:cubicBezTo>
                      <a:pt x="111" y="122"/>
                      <a:pt x="117" y="128"/>
                      <a:pt x="127" y="128"/>
                    </a:cubicBezTo>
                    <a:cubicBezTo>
                      <a:pt x="127" y="130"/>
                      <a:pt x="127" y="133"/>
                      <a:pt x="127" y="135"/>
                    </a:cubicBezTo>
                    <a:cubicBezTo>
                      <a:pt x="124" y="135"/>
                      <a:pt x="120" y="135"/>
                      <a:pt x="116" y="135"/>
                    </a:cubicBezTo>
                    <a:cubicBezTo>
                      <a:pt x="111" y="135"/>
                      <a:pt x="107" y="135"/>
                      <a:pt x="102" y="136"/>
                    </a:cubicBezTo>
                    <a:cubicBezTo>
                      <a:pt x="99" y="136"/>
                      <a:pt x="97" y="134"/>
                      <a:pt x="96" y="132"/>
                    </a:cubicBezTo>
                    <a:cubicBezTo>
                      <a:pt x="83" y="115"/>
                      <a:pt x="71" y="99"/>
                      <a:pt x="59" y="82"/>
                    </a:cubicBezTo>
                    <a:cubicBezTo>
                      <a:pt x="57" y="79"/>
                      <a:pt x="54" y="76"/>
                      <a:pt x="52" y="73"/>
                    </a:cubicBezTo>
                    <a:cubicBezTo>
                      <a:pt x="51" y="72"/>
                      <a:pt x="50" y="71"/>
                      <a:pt x="49" y="71"/>
                    </a:cubicBezTo>
                    <a:cubicBezTo>
                      <a:pt x="44" y="71"/>
                      <a:pt x="39" y="71"/>
                      <a:pt x="34" y="71"/>
                    </a:cubicBezTo>
                    <a:close/>
                    <a:moveTo>
                      <a:pt x="34" y="61"/>
                    </a:moveTo>
                    <a:cubicBezTo>
                      <a:pt x="35" y="62"/>
                      <a:pt x="36" y="62"/>
                      <a:pt x="36" y="62"/>
                    </a:cubicBezTo>
                    <a:cubicBezTo>
                      <a:pt x="46" y="62"/>
                      <a:pt x="56" y="62"/>
                      <a:pt x="66" y="62"/>
                    </a:cubicBezTo>
                    <a:cubicBezTo>
                      <a:pt x="72" y="61"/>
                      <a:pt x="77" y="60"/>
                      <a:pt x="82" y="59"/>
                    </a:cubicBezTo>
                    <a:cubicBezTo>
                      <a:pt x="90" y="56"/>
                      <a:pt x="94" y="51"/>
                      <a:pt x="96" y="44"/>
                    </a:cubicBezTo>
                    <a:cubicBezTo>
                      <a:pt x="96" y="39"/>
                      <a:pt x="97" y="34"/>
                      <a:pt x="96" y="29"/>
                    </a:cubicBezTo>
                    <a:cubicBezTo>
                      <a:pt x="95" y="20"/>
                      <a:pt x="90" y="15"/>
                      <a:pt x="81" y="12"/>
                    </a:cubicBezTo>
                    <a:cubicBezTo>
                      <a:pt x="77" y="11"/>
                      <a:pt x="74" y="11"/>
                      <a:pt x="70" y="11"/>
                    </a:cubicBezTo>
                    <a:cubicBezTo>
                      <a:pt x="59" y="10"/>
                      <a:pt x="48" y="11"/>
                      <a:pt x="37" y="11"/>
                    </a:cubicBezTo>
                    <a:cubicBezTo>
                      <a:pt x="36" y="11"/>
                      <a:pt x="35" y="11"/>
                      <a:pt x="34" y="11"/>
                    </a:cubicBezTo>
                    <a:cubicBezTo>
                      <a:pt x="34" y="28"/>
                      <a:pt x="34" y="44"/>
                      <a:pt x="34" y="61"/>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1" name="Freeform 18">
                <a:extLst>
                  <a:ext uri="{FF2B5EF4-FFF2-40B4-BE49-F238E27FC236}">
                    <a16:creationId xmlns:a16="http://schemas.microsoft.com/office/drawing/2014/main" id="{029271E6-BD5F-4E7D-809E-C4511BA4F756}"/>
                  </a:ext>
                </a:extLst>
              </p:cNvPr>
              <p:cNvSpPr>
                <a:spLocks/>
              </p:cNvSpPr>
              <p:nvPr/>
            </p:nvSpPr>
            <p:spPr bwMode="auto">
              <a:xfrm>
                <a:off x="5333898" y="3887973"/>
                <a:ext cx="362030" cy="384457"/>
              </a:xfrm>
              <a:custGeom>
                <a:avLst/>
                <a:gdLst>
                  <a:gd name="T0" fmla="*/ 50 w 127"/>
                  <a:gd name="T1" fmla="*/ 70 h 135"/>
                  <a:gd name="T2" fmla="*/ 34 w 127"/>
                  <a:gd name="T3" fmla="*/ 87 h 135"/>
                  <a:gd name="T4" fmla="*/ 33 w 127"/>
                  <a:gd name="T5" fmla="*/ 90 h 135"/>
                  <a:gd name="T6" fmla="*/ 33 w 127"/>
                  <a:gd name="T7" fmla="*/ 116 h 135"/>
                  <a:gd name="T8" fmla="*/ 34 w 127"/>
                  <a:gd name="T9" fmla="*/ 120 h 135"/>
                  <a:gd name="T10" fmla="*/ 41 w 127"/>
                  <a:gd name="T11" fmla="*/ 127 h 135"/>
                  <a:gd name="T12" fmla="*/ 49 w 127"/>
                  <a:gd name="T13" fmla="*/ 128 h 135"/>
                  <a:gd name="T14" fmla="*/ 49 w 127"/>
                  <a:gd name="T15" fmla="*/ 135 h 135"/>
                  <a:gd name="T16" fmla="*/ 0 w 127"/>
                  <a:gd name="T17" fmla="*/ 135 h 135"/>
                  <a:gd name="T18" fmla="*/ 0 w 127"/>
                  <a:gd name="T19" fmla="*/ 128 h 135"/>
                  <a:gd name="T20" fmla="*/ 7 w 127"/>
                  <a:gd name="T21" fmla="*/ 128 h 135"/>
                  <a:gd name="T22" fmla="*/ 16 w 127"/>
                  <a:gd name="T23" fmla="*/ 118 h 135"/>
                  <a:gd name="T24" fmla="*/ 16 w 127"/>
                  <a:gd name="T25" fmla="*/ 111 h 135"/>
                  <a:gd name="T26" fmla="*/ 16 w 127"/>
                  <a:gd name="T27" fmla="*/ 24 h 135"/>
                  <a:gd name="T28" fmla="*/ 16 w 127"/>
                  <a:gd name="T29" fmla="*/ 16 h 135"/>
                  <a:gd name="T30" fmla="*/ 8 w 127"/>
                  <a:gd name="T31" fmla="*/ 9 h 135"/>
                  <a:gd name="T32" fmla="*/ 0 w 127"/>
                  <a:gd name="T33" fmla="*/ 8 h 135"/>
                  <a:gd name="T34" fmla="*/ 0 w 127"/>
                  <a:gd name="T35" fmla="*/ 1 h 135"/>
                  <a:gd name="T36" fmla="*/ 49 w 127"/>
                  <a:gd name="T37" fmla="*/ 1 h 135"/>
                  <a:gd name="T38" fmla="*/ 50 w 127"/>
                  <a:gd name="T39" fmla="*/ 8 h 135"/>
                  <a:gd name="T40" fmla="*/ 41 w 127"/>
                  <a:gd name="T41" fmla="*/ 9 h 135"/>
                  <a:gd name="T42" fmla="*/ 34 w 127"/>
                  <a:gd name="T43" fmla="*/ 16 h 135"/>
                  <a:gd name="T44" fmla="*/ 33 w 127"/>
                  <a:gd name="T45" fmla="*/ 23 h 135"/>
                  <a:gd name="T46" fmla="*/ 33 w 127"/>
                  <a:gd name="T47" fmla="*/ 70 h 135"/>
                  <a:gd name="T48" fmla="*/ 33 w 127"/>
                  <a:gd name="T49" fmla="*/ 73 h 135"/>
                  <a:gd name="T50" fmla="*/ 36 w 127"/>
                  <a:gd name="T51" fmla="*/ 71 h 135"/>
                  <a:gd name="T52" fmla="*/ 83 w 127"/>
                  <a:gd name="T53" fmla="*/ 19 h 135"/>
                  <a:gd name="T54" fmla="*/ 86 w 127"/>
                  <a:gd name="T55" fmla="*/ 14 h 135"/>
                  <a:gd name="T56" fmla="*/ 84 w 127"/>
                  <a:gd name="T57" fmla="*/ 9 h 135"/>
                  <a:gd name="T58" fmla="*/ 76 w 127"/>
                  <a:gd name="T59" fmla="*/ 8 h 135"/>
                  <a:gd name="T60" fmla="*/ 76 w 127"/>
                  <a:gd name="T61" fmla="*/ 1 h 135"/>
                  <a:gd name="T62" fmla="*/ 122 w 127"/>
                  <a:gd name="T63" fmla="*/ 1 h 135"/>
                  <a:gd name="T64" fmla="*/ 122 w 127"/>
                  <a:gd name="T65" fmla="*/ 8 h 135"/>
                  <a:gd name="T66" fmla="*/ 118 w 127"/>
                  <a:gd name="T67" fmla="*/ 8 h 135"/>
                  <a:gd name="T68" fmla="*/ 99 w 127"/>
                  <a:gd name="T69" fmla="*/ 18 h 135"/>
                  <a:gd name="T70" fmla="*/ 77 w 127"/>
                  <a:gd name="T71" fmla="*/ 41 h 135"/>
                  <a:gd name="T72" fmla="*/ 62 w 127"/>
                  <a:gd name="T73" fmla="*/ 57 h 135"/>
                  <a:gd name="T74" fmla="*/ 64 w 127"/>
                  <a:gd name="T75" fmla="*/ 61 h 135"/>
                  <a:gd name="T76" fmla="*/ 102 w 127"/>
                  <a:gd name="T77" fmla="*/ 113 h 135"/>
                  <a:gd name="T78" fmla="*/ 108 w 127"/>
                  <a:gd name="T79" fmla="*/ 120 h 135"/>
                  <a:gd name="T80" fmla="*/ 123 w 127"/>
                  <a:gd name="T81" fmla="*/ 127 h 135"/>
                  <a:gd name="T82" fmla="*/ 127 w 127"/>
                  <a:gd name="T83" fmla="*/ 128 h 135"/>
                  <a:gd name="T84" fmla="*/ 127 w 127"/>
                  <a:gd name="T85" fmla="*/ 135 h 135"/>
                  <a:gd name="T86" fmla="*/ 73 w 127"/>
                  <a:gd name="T87" fmla="*/ 135 h 135"/>
                  <a:gd name="T88" fmla="*/ 73 w 127"/>
                  <a:gd name="T89" fmla="*/ 128 h 135"/>
                  <a:gd name="T90" fmla="*/ 80 w 127"/>
                  <a:gd name="T91" fmla="*/ 127 h 135"/>
                  <a:gd name="T92" fmla="*/ 84 w 127"/>
                  <a:gd name="T93" fmla="*/ 120 h 135"/>
                  <a:gd name="T94" fmla="*/ 82 w 127"/>
                  <a:gd name="T95" fmla="*/ 115 h 135"/>
                  <a:gd name="T96" fmla="*/ 51 w 127"/>
                  <a:gd name="T97" fmla="*/ 72 h 135"/>
                  <a:gd name="T98" fmla="*/ 50 w 127"/>
                  <a:gd name="T99" fmla="*/ 7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7" h="135">
                    <a:moveTo>
                      <a:pt x="50" y="70"/>
                    </a:moveTo>
                    <a:cubicBezTo>
                      <a:pt x="44" y="76"/>
                      <a:pt x="39" y="81"/>
                      <a:pt x="34" y="87"/>
                    </a:cubicBezTo>
                    <a:cubicBezTo>
                      <a:pt x="33" y="88"/>
                      <a:pt x="33" y="89"/>
                      <a:pt x="33" y="90"/>
                    </a:cubicBezTo>
                    <a:cubicBezTo>
                      <a:pt x="33" y="99"/>
                      <a:pt x="33" y="107"/>
                      <a:pt x="33" y="116"/>
                    </a:cubicBezTo>
                    <a:cubicBezTo>
                      <a:pt x="33" y="117"/>
                      <a:pt x="33" y="118"/>
                      <a:pt x="34" y="120"/>
                    </a:cubicBezTo>
                    <a:cubicBezTo>
                      <a:pt x="35" y="125"/>
                      <a:pt x="36" y="126"/>
                      <a:pt x="41" y="127"/>
                    </a:cubicBezTo>
                    <a:cubicBezTo>
                      <a:pt x="44" y="127"/>
                      <a:pt x="46" y="128"/>
                      <a:pt x="49" y="128"/>
                    </a:cubicBezTo>
                    <a:cubicBezTo>
                      <a:pt x="49" y="130"/>
                      <a:pt x="49" y="133"/>
                      <a:pt x="49" y="135"/>
                    </a:cubicBezTo>
                    <a:cubicBezTo>
                      <a:pt x="33" y="135"/>
                      <a:pt x="17" y="135"/>
                      <a:pt x="0" y="135"/>
                    </a:cubicBezTo>
                    <a:cubicBezTo>
                      <a:pt x="0" y="133"/>
                      <a:pt x="0" y="131"/>
                      <a:pt x="0" y="128"/>
                    </a:cubicBezTo>
                    <a:cubicBezTo>
                      <a:pt x="2" y="128"/>
                      <a:pt x="5" y="128"/>
                      <a:pt x="7" y="128"/>
                    </a:cubicBezTo>
                    <a:cubicBezTo>
                      <a:pt x="14" y="127"/>
                      <a:pt x="16" y="125"/>
                      <a:pt x="16" y="118"/>
                    </a:cubicBezTo>
                    <a:cubicBezTo>
                      <a:pt x="16" y="115"/>
                      <a:pt x="16" y="113"/>
                      <a:pt x="16" y="111"/>
                    </a:cubicBezTo>
                    <a:cubicBezTo>
                      <a:pt x="16" y="82"/>
                      <a:pt x="16" y="53"/>
                      <a:pt x="16" y="24"/>
                    </a:cubicBezTo>
                    <a:cubicBezTo>
                      <a:pt x="16" y="21"/>
                      <a:pt x="16" y="18"/>
                      <a:pt x="16" y="16"/>
                    </a:cubicBezTo>
                    <a:cubicBezTo>
                      <a:pt x="15" y="11"/>
                      <a:pt x="13" y="9"/>
                      <a:pt x="8" y="9"/>
                    </a:cubicBezTo>
                    <a:cubicBezTo>
                      <a:pt x="5" y="8"/>
                      <a:pt x="3" y="8"/>
                      <a:pt x="0" y="8"/>
                    </a:cubicBezTo>
                    <a:cubicBezTo>
                      <a:pt x="0" y="5"/>
                      <a:pt x="0" y="3"/>
                      <a:pt x="0" y="1"/>
                    </a:cubicBezTo>
                    <a:cubicBezTo>
                      <a:pt x="4" y="0"/>
                      <a:pt x="40" y="0"/>
                      <a:pt x="49" y="1"/>
                    </a:cubicBezTo>
                    <a:cubicBezTo>
                      <a:pt x="49" y="3"/>
                      <a:pt x="50" y="5"/>
                      <a:pt x="50" y="8"/>
                    </a:cubicBezTo>
                    <a:cubicBezTo>
                      <a:pt x="47" y="8"/>
                      <a:pt x="44" y="8"/>
                      <a:pt x="41" y="9"/>
                    </a:cubicBezTo>
                    <a:cubicBezTo>
                      <a:pt x="37" y="9"/>
                      <a:pt x="34" y="11"/>
                      <a:pt x="34" y="16"/>
                    </a:cubicBezTo>
                    <a:cubicBezTo>
                      <a:pt x="33" y="18"/>
                      <a:pt x="33" y="20"/>
                      <a:pt x="33" y="23"/>
                    </a:cubicBezTo>
                    <a:cubicBezTo>
                      <a:pt x="33" y="39"/>
                      <a:pt x="33" y="54"/>
                      <a:pt x="33" y="70"/>
                    </a:cubicBezTo>
                    <a:cubicBezTo>
                      <a:pt x="33" y="71"/>
                      <a:pt x="33" y="72"/>
                      <a:pt x="33" y="73"/>
                    </a:cubicBezTo>
                    <a:cubicBezTo>
                      <a:pt x="35" y="72"/>
                      <a:pt x="36" y="72"/>
                      <a:pt x="36" y="71"/>
                    </a:cubicBezTo>
                    <a:cubicBezTo>
                      <a:pt x="52" y="54"/>
                      <a:pt x="67" y="37"/>
                      <a:pt x="83" y="19"/>
                    </a:cubicBezTo>
                    <a:cubicBezTo>
                      <a:pt x="84" y="18"/>
                      <a:pt x="85" y="16"/>
                      <a:pt x="86" y="14"/>
                    </a:cubicBezTo>
                    <a:cubicBezTo>
                      <a:pt x="88" y="12"/>
                      <a:pt x="87" y="10"/>
                      <a:pt x="84" y="9"/>
                    </a:cubicBezTo>
                    <a:cubicBezTo>
                      <a:pt x="81" y="8"/>
                      <a:pt x="79" y="8"/>
                      <a:pt x="76" y="8"/>
                    </a:cubicBezTo>
                    <a:cubicBezTo>
                      <a:pt x="76" y="5"/>
                      <a:pt x="76" y="3"/>
                      <a:pt x="76" y="1"/>
                    </a:cubicBezTo>
                    <a:cubicBezTo>
                      <a:pt x="79" y="0"/>
                      <a:pt x="114" y="0"/>
                      <a:pt x="122" y="1"/>
                    </a:cubicBezTo>
                    <a:cubicBezTo>
                      <a:pt x="122" y="3"/>
                      <a:pt x="122" y="5"/>
                      <a:pt x="122" y="8"/>
                    </a:cubicBezTo>
                    <a:cubicBezTo>
                      <a:pt x="121" y="8"/>
                      <a:pt x="120" y="8"/>
                      <a:pt x="118" y="8"/>
                    </a:cubicBezTo>
                    <a:cubicBezTo>
                      <a:pt x="111" y="9"/>
                      <a:pt x="104" y="12"/>
                      <a:pt x="99" y="18"/>
                    </a:cubicBezTo>
                    <a:cubicBezTo>
                      <a:pt x="92" y="25"/>
                      <a:pt x="85" y="33"/>
                      <a:pt x="77" y="41"/>
                    </a:cubicBezTo>
                    <a:cubicBezTo>
                      <a:pt x="72" y="46"/>
                      <a:pt x="67" y="52"/>
                      <a:pt x="62" y="57"/>
                    </a:cubicBezTo>
                    <a:cubicBezTo>
                      <a:pt x="63" y="58"/>
                      <a:pt x="64" y="59"/>
                      <a:pt x="64" y="61"/>
                    </a:cubicBezTo>
                    <a:cubicBezTo>
                      <a:pt x="77" y="78"/>
                      <a:pt x="90" y="95"/>
                      <a:pt x="102" y="113"/>
                    </a:cubicBezTo>
                    <a:cubicBezTo>
                      <a:pt x="104" y="115"/>
                      <a:pt x="106" y="118"/>
                      <a:pt x="108" y="120"/>
                    </a:cubicBezTo>
                    <a:cubicBezTo>
                      <a:pt x="112" y="124"/>
                      <a:pt x="117" y="127"/>
                      <a:pt x="123" y="127"/>
                    </a:cubicBezTo>
                    <a:cubicBezTo>
                      <a:pt x="124" y="128"/>
                      <a:pt x="125" y="128"/>
                      <a:pt x="127" y="128"/>
                    </a:cubicBezTo>
                    <a:cubicBezTo>
                      <a:pt x="127" y="130"/>
                      <a:pt x="127" y="133"/>
                      <a:pt x="127" y="135"/>
                    </a:cubicBezTo>
                    <a:cubicBezTo>
                      <a:pt x="109" y="135"/>
                      <a:pt x="91" y="135"/>
                      <a:pt x="73" y="135"/>
                    </a:cubicBezTo>
                    <a:cubicBezTo>
                      <a:pt x="73" y="133"/>
                      <a:pt x="73" y="131"/>
                      <a:pt x="73" y="128"/>
                    </a:cubicBezTo>
                    <a:cubicBezTo>
                      <a:pt x="75" y="128"/>
                      <a:pt x="78" y="128"/>
                      <a:pt x="80" y="127"/>
                    </a:cubicBezTo>
                    <a:cubicBezTo>
                      <a:pt x="85" y="127"/>
                      <a:pt x="86" y="125"/>
                      <a:pt x="84" y="120"/>
                    </a:cubicBezTo>
                    <a:cubicBezTo>
                      <a:pt x="84" y="118"/>
                      <a:pt x="83" y="117"/>
                      <a:pt x="82" y="115"/>
                    </a:cubicBezTo>
                    <a:cubicBezTo>
                      <a:pt x="72" y="101"/>
                      <a:pt x="61" y="86"/>
                      <a:pt x="51" y="72"/>
                    </a:cubicBezTo>
                    <a:cubicBezTo>
                      <a:pt x="51" y="71"/>
                      <a:pt x="50" y="71"/>
                      <a:pt x="50" y="7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2" name="Freeform 19">
                <a:extLst>
                  <a:ext uri="{FF2B5EF4-FFF2-40B4-BE49-F238E27FC236}">
                    <a16:creationId xmlns:a16="http://schemas.microsoft.com/office/drawing/2014/main" id="{F0E374B4-1D8A-4254-9BF8-9478B61B7867}"/>
                  </a:ext>
                </a:extLst>
              </p:cNvPr>
              <p:cNvSpPr>
                <a:spLocks/>
              </p:cNvSpPr>
              <p:nvPr/>
            </p:nvSpPr>
            <p:spPr bwMode="auto">
              <a:xfrm>
                <a:off x="7278607" y="3887973"/>
                <a:ext cx="358826" cy="384457"/>
              </a:xfrm>
              <a:custGeom>
                <a:avLst/>
                <a:gdLst>
                  <a:gd name="T0" fmla="*/ 28 w 126"/>
                  <a:gd name="T1" fmla="*/ 16 h 135"/>
                  <a:gd name="T2" fmla="*/ 28 w 126"/>
                  <a:gd name="T3" fmla="*/ 20 h 135"/>
                  <a:gd name="T4" fmla="*/ 28 w 126"/>
                  <a:gd name="T5" fmla="*/ 109 h 135"/>
                  <a:gd name="T6" fmla="*/ 28 w 126"/>
                  <a:gd name="T7" fmla="*/ 119 h 135"/>
                  <a:gd name="T8" fmla="*/ 37 w 126"/>
                  <a:gd name="T9" fmla="*/ 127 h 135"/>
                  <a:gd name="T10" fmla="*/ 44 w 126"/>
                  <a:gd name="T11" fmla="*/ 128 h 135"/>
                  <a:gd name="T12" fmla="*/ 44 w 126"/>
                  <a:gd name="T13" fmla="*/ 135 h 135"/>
                  <a:gd name="T14" fmla="*/ 0 w 126"/>
                  <a:gd name="T15" fmla="*/ 135 h 135"/>
                  <a:gd name="T16" fmla="*/ 0 w 126"/>
                  <a:gd name="T17" fmla="*/ 128 h 135"/>
                  <a:gd name="T18" fmla="*/ 8 w 126"/>
                  <a:gd name="T19" fmla="*/ 127 h 135"/>
                  <a:gd name="T20" fmla="*/ 16 w 126"/>
                  <a:gd name="T21" fmla="*/ 120 h 135"/>
                  <a:gd name="T22" fmla="*/ 16 w 126"/>
                  <a:gd name="T23" fmla="*/ 113 h 135"/>
                  <a:gd name="T24" fmla="*/ 16 w 126"/>
                  <a:gd name="T25" fmla="*/ 19 h 135"/>
                  <a:gd name="T26" fmla="*/ 16 w 126"/>
                  <a:gd name="T27" fmla="*/ 15 h 135"/>
                  <a:gd name="T28" fmla="*/ 9 w 126"/>
                  <a:gd name="T29" fmla="*/ 9 h 135"/>
                  <a:gd name="T30" fmla="*/ 5 w 126"/>
                  <a:gd name="T31" fmla="*/ 8 h 135"/>
                  <a:gd name="T32" fmla="*/ 1 w 126"/>
                  <a:gd name="T33" fmla="*/ 8 h 135"/>
                  <a:gd name="T34" fmla="*/ 1 w 126"/>
                  <a:gd name="T35" fmla="*/ 1 h 135"/>
                  <a:gd name="T36" fmla="*/ 40 w 126"/>
                  <a:gd name="T37" fmla="*/ 1 h 135"/>
                  <a:gd name="T38" fmla="*/ 98 w 126"/>
                  <a:gd name="T39" fmla="*/ 100 h 135"/>
                  <a:gd name="T40" fmla="*/ 99 w 126"/>
                  <a:gd name="T41" fmla="*/ 100 h 135"/>
                  <a:gd name="T42" fmla="*/ 99 w 126"/>
                  <a:gd name="T43" fmla="*/ 96 h 135"/>
                  <a:gd name="T44" fmla="*/ 99 w 126"/>
                  <a:gd name="T45" fmla="*/ 24 h 135"/>
                  <a:gd name="T46" fmla="*/ 98 w 126"/>
                  <a:gd name="T47" fmla="*/ 16 h 135"/>
                  <a:gd name="T48" fmla="*/ 90 w 126"/>
                  <a:gd name="T49" fmla="*/ 9 h 135"/>
                  <a:gd name="T50" fmla="*/ 83 w 126"/>
                  <a:gd name="T51" fmla="*/ 8 h 135"/>
                  <a:gd name="T52" fmla="*/ 83 w 126"/>
                  <a:gd name="T53" fmla="*/ 1 h 135"/>
                  <a:gd name="T54" fmla="*/ 126 w 126"/>
                  <a:gd name="T55" fmla="*/ 1 h 135"/>
                  <a:gd name="T56" fmla="*/ 126 w 126"/>
                  <a:gd name="T57" fmla="*/ 8 h 135"/>
                  <a:gd name="T58" fmla="*/ 119 w 126"/>
                  <a:gd name="T59" fmla="*/ 9 h 135"/>
                  <a:gd name="T60" fmla="*/ 111 w 126"/>
                  <a:gd name="T61" fmla="*/ 16 h 135"/>
                  <a:gd name="T62" fmla="*/ 110 w 126"/>
                  <a:gd name="T63" fmla="*/ 27 h 135"/>
                  <a:gd name="T64" fmla="*/ 110 w 126"/>
                  <a:gd name="T65" fmla="*/ 129 h 135"/>
                  <a:gd name="T66" fmla="*/ 110 w 126"/>
                  <a:gd name="T67" fmla="*/ 135 h 135"/>
                  <a:gd name="T68" fmla="*/ 99 w 126"/>
                  <a:gd name="T69" fmla="*/ 135 h 135"/>
                  <a:gd name="T70" fmla="*/ 29 w 126"/>
                  <a:gd name="T71" fmla="*/ 15 h 135"/>
                  <a:gd name="T72" fmla="*/ 28 w 126"/>
                  <a:gd name="T73" fmla="*/ 1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6" h="135">
                    <a:moveTo>
                      <a:pt x="28" y="16"/>
                    </a:moveTo>
                    <a:cubicBezTo>
                      <a:pt x="28" y="17"/>
                      <a:pt x="28" y="19"/>
                      <a:pt x="28" y="20"/>
                    </a:cubicBezTo>
                    <a:cubicBezTo>
                      <a:pt x="28" y="50"/>
                      <a:pt x="28" y="79"/>
                      <a:pt x="28" y="109"/>
                    </a:cubicBezTo>
                    <a:cubicBezTo>
                      <a:pt x="28" y="112"/>
                      <a:pt x="28" y="115"/>
                      <a:pt x="28" y="119"/>
                    </a:cubicBezTo>
                    <a:cubicBezTo>
                      <a:pt x="29" y="124"/>
                      <a:pt x="31" y="126"/>
                      <a:pt x="37" y="127"/>
                    </a:cubicBezTo>
                    <a:cubicBezTo>
                      <a:pt x="39" y="127"/>
                      <a:pt x="41" y="128"/>
                      <a:pt x="44" y="128"/>
                    </a:cubicBezTo>
                    <a:cubicBezTo>
                      <a:pt x="44" y="130"/>
                      <a:pt x="44" y="133"/>
                      <a:pt x="44" y="135"/>
                    </a:cubicBezTo>
                    <a:cubicBezTo>
                      <a:pt x="29" y="135"/>
                      <a:pt x="15" y="135"/>
                      <a:pt x="0" y="135"/>
                    </a:cubicBezTo>
                    <a:cubicBezTo>
                      <a:pt x="0" y="133"/>
                      <a:pt x="0" y="131"/>
                      <a:pt x="0" y="128"/>
                    </a:cubicBezTo>
                    <a:cubicBezTo>
                      <a:pt x="3" y="128"/>
                      <a:pt x="5" y="127"/>
                      <a:pt x="8" y="127"/>
                    </a:cubicBezTo>
                    <a:cubicBezTo>
                      <a:pt x="12" y="127"/>
                      <a:pt x="15" y="124"/>
                      <a:pt x="16" y="120"/>
                    </a:cubicBezTo>
                    <a:cubicBezTo>
                      <a:pt x="16" y="118"/>
                      <a:pt x="16" y="115"/>
                      <a:pt x="16" y="113"/>
                    </a:cubicBezTo>
                    <a:cubicBezTo>
                      <a:pt x="16" y="82"/>
                      <a:pt x="16" y="50"/>
                      <a:pt x="16" y="19"/>
                    </a:cubicBezTo>
                    <a:cubicBezTo>
                      <a:pt x="16" y="18"/>
                      <a:pt x="16" y="17"/>
                      <a:pt x="16" y="15"/>
                    </a:cubicBezTo>
                    <a:cubicBezTo>
                      <a:pt x="16" y="11"/>
                      <a:pt x="14" y="9"/>
                      <a:pt x="9" y="9"/>
                    </a:cubicBezTo>
                    <a:cubicBezTo>
                      <a:pt x="8" y="8"/>
                      <a:pt x="7" y="8"/>
                      <a:pt x="5" y="8"/>
                    </a:cubicBezTo>
                    <a:cubicBezTo>
                      <a:pt x="4" y="8"/>
                      <a:pt x="2" y="8"/>
                      <a:pt x="1" y="8"/>
                    </a:cubicBezTo>
                    <a:cubicBezTo>
                      <a:pt x="1" y="5"/>
                      <a:pt x="1" y="3"/>
                      <a:pt x="1" y="1"/>
                    </a:cubicBezTo>
                    <a:cubicBezTo>
                      <a:pt x="14" y="1"/>
                      <a:pt x="27" y="1"/>
                      <a:pt x="40" y="1"/>
                    </a:cubicBezTo>
                    <a:cubicBezTo>
                      <a:pt x="59" y="34"/>
                      <a:pt x="79" y="67"/>
                      <a:pt x="98" y="100"/>
                    </a:cubicBezTo>
                    <a:cubicBezTo>
                      <a:pt x="98" y="100"/>
                      <a:pt x="99" y="100"/>
                      <a:pt x="99" y="100"/>
                    </a:cubicBezTo>
                    <a:cubicBezTo>
                      <a:pt x="99" y="99"/>
                      <a:pt x="99" y="97"/>
                      <a:pt x="99" y="96"/>
                    </a:cubicBezTo>
                    <a:cubicBezTo>
                      <a:pt x="99" y="72"/>
                      <a:pt x="99" y="48"/>
                      <a:pt x="99" y="24"/>
                    </a:cubicBezTo>
                    <a:cubicBezTo>
                      <a:pt x="99" y="21"/>
                      <a:pt x="99" y="19"/>
                      <a:pt x="98" y="16"/>
                    </a:cubicBezTo>
                    <a:cubicBezTo>
                      <a:pt x="97" y="12"/>
                      <a:pt x="94" y="9"/>
                      <a:pt x="90" y="9"/>
                    </a:cubicBezTo>
                    <a:cubicBezTo>
                      <a:pt x="88" y="8"/>
                      <a:pt x="86" y="8"/>
                      <a:pt x="83" y="8"/>
                    </a:cubicBezTo>
                    <a:cubicBezTo>
                      <a:pt x="83" y="5"/>
                      <a:pt x="83" y="3"/>
                      <a:pt x="83" y="1"/>
                    </a:cubicBezTo>
                    <a:cubicBezTo>
                      <a:pt x="87" y="0"/>
                      <a:pt x="115" y="0"/>
                      <a:pt x="126" y="1"/>
                    </a:cubicBezTo>
                    <a:cubicBezTo>
                      <a:pt x="126" y="3"/>
                      <a:pt x="126" y="5"/>
                      <a:pt x="126" y="8"/>
                    </a:cubicBezTo>
                    <a:cubicBezTo>
                      <a:pt x="124" y="8"/>
                      <a:pt x="122" y="8"/>
                      <a:pt x="119" y="9"/>
                    </a:cubicBezTo>
                    <a:cubicBezTo>
                      <a:pt x="115" y="9"/>
                      <a:pt x="112" y="12"/>
                      <a:pt x="111" y="16"/>
                    </a:cubicBezTo>
                    <a:cubicBezTo>
                      <a:pt x="111" y="20"/>
                      <a:pt x="110" y="23"/>
                      <a:pt x="110" y="27"/>
                    </a:cubicBezTo>
                    <a:cubicBezTo>
                      <a:pt x="110" y="61"/>
                      <a:pt x="110" y="95"/>
                      <a:pt x="110" y="129"/>
                    </a:cubicBezTo>
                    <a:cubicBezTo>
                      <a:pt x="110" y="131"/>
                      <a:pt x="110" y="133"/>
                      <a:pt x="110" y="135"/>
                    </a:cubicBezTo>
                    <a:cubicBezTo>
                      <a:pt x="106" y="135"/>
                      <a:pt x="103" y="135"/>
                      <a:pt x="99" y="135"/>
                    </a:cubicBezTo>
                    <a:cubicBezTo>
                      <a:pt x="76" y="95"/>
                      <a:pt x="52" y="55"/>
                      <a:pt x="29" y="15"/>
                    </a:cubicBezTo>
                    <a:cubicBezTo>
                      <a:pt x="28" y="15"/>
                      <a:pt x="28" y="15"/>
                      <a:pt x="28" y="16"/>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3" name="Freeform 20">
                <a:extLst>
                  <a:ext uri="{FF2B5EF4-FFF2-40B4-BE49-F238E27FC236}">
                    <a16:creationId xmlns:a16="http://schemas.microsoft.com/office/drawing/2014/main" id="{AFBC22B1-E0E5-491D-8D3A-0CADD301B3F1}"/>
                  </a:ext>
                </a:extLst>
              </p:cNvPr>
              <p:cNvSpPr>
                <a:spLocks/>
              </p:cNvSpPr>
              <p:nvPr/>
            </p:nvSpPr>
            <p:spPr bwMode="auto">
              <a:xfrm>
                <a:off x="8233341" y="3887973"/>
                <a:ext cx="352419" cy="384457"/>
              </a:xfrm>
              <a:custGeom>
                <a:avLst/>
                <a:gdLst>
                  <a:gd name="T0" fmla="*/ 0 w 124"/>
                  <a:gd name="T1" fmla="*/ 8 h 135"/>
                  <a:gd name="T2" fmla="*/ 0 w 124"/>
                  <a:gd name="T3" fmla="*/ 1 h 135"/>
                  <a:gd name="T4" fmla="*/ 105 w 124"/>
                  <a:gd name="T5" fmla="*/ 1 h 135"/>
                  <a:gd name="T6" fmla="*/ 117 w 124"/>
                  <a:gd name="T7" fmla="*/ 35 h 135"/>
                  <a:gd name="T8" fmla="*/ 110 w 124"/>
                  <a:gd name="T9" fmla="*/ 39 h 135"/>
                  <a:gd name="T10" fmla="*/ 107 w 124"/>
                  <a:gd name="T11" fmla="*/ 33 h 135"/>
                  <a:gd name="T12" fmla="*/ 78 w 124"/>
                  <a:gd name="T13" fmla="*/ 11 h 135"/>
                  <a:gd name="T14" fmla="*/ 34 w 124"/>
                  <a:gd name="T15" fmla="*/ 11 h 135"/>
                  <a:gd name="T16" fmla="*/ 34 w 124"/>
                  <a:gd name="T17" fmla="*/ 61 h 135"/>
                  <a:gd name="T18" fmla="*/ 55 w 124"/>
                  <a:gd name="T19" fmla="*/ 60 h 135"/>
                  <a:gd name="T20" fmla="*/ 69 w 124"/>
                  <a:gd name="T21" fmla="*/ 45 h 135"/>
                  <a:gd name="T22" fmla="*/ 70 w 124"/>
                  <a:gd name="T23" fmla="*/ 36 h 135"/>
                  <a:gd name="T24" fmla="*/ 78 w 124"/>
                  <a:gd name="T25" fmla="*/ 36 h 135"/>
                  <a:gd name="T26" fmla="*/ 78 w 124"/>
                  <a:gd name="T27" fmla="*/ 95 h 135"/>
                  <a:gd name="T28" fmla="*/ 74 w 124"/>
                  <a:gd name="T29" fmla="*/ 95 h 135"/>
                  <a:gd name="T30" fmla="*/ 70 w 124"/>
                  <a:gd name="T31" fmla="*/ 95 h 135"/>
                  <a:gd name="T32" fmla="*/ 70 w 124"/>
                  <a:gd name="T33" fmla="*/ 88 h 135"/>
                  <a:gd name="T34" fmla="*/ 68 w 124"/>
                  <a:gd name="T35" fmla="*/ 81 h 135"/>
                  <a:gd name="T36" fmla="*/ 58 w 124"/>
                  <a:gd name="T37" fmla="*/ 71 h 135"/>
                  <a:gd name="T38" fmla="*/ 34 w 124"/>
                  <a:gd name="T39" fmla="*/ 70 h 135"/>
                  <a:gd name="T40" fmla="*/ 33 w 124"/>
                  <a:gd name="T41" fmla="*/ 74 h 135"/>
                  <a:gd name="T42" fmla="*/ 33 w 124"/>
                  <a:gd name="T43" fmla="*/ 115 h 135"/>
                  <a:gd name="T44" fmla="*/ 43 w 124"/>
                  <a:gd name="T45" fmla="*/ 125 h 135"/>
                  <a:gd name="T46" fmla="*/ 69 w 124"/>
                  <a:gd name="T47" fmla="*/ 125 h 135"/>
                  <a:gd name="T48" fmla="*/ 112 w 124"/>
                  <a:gd name="T49" fmla="*/ 97 h 135"/>
                  <a:gd name="T50" fmla="*/ 115 w 124"/>
                  <a:gd name="T51" fmla="*/ 90 h 135"/>
                  <a:gd name="T52" fmla="*/ 124 w 124"/>
                  <a:gd name="T53" fmla="*/ 93 h 135"/>
                  <a:gd name="T54" fmla="*/ 109 w 124"/>
                  <a:gd name="T55" fmla="*/ 135 h 135"/>
                  <a:gd name="T56" fmla="*/ 0 w 124"/>
                  <a:gd name="T57" fmla="*/ 135 h 135"/>
                  <a:gd name="T58" fmla="*/ 0 w 124"/>
                  <a:gd name="T59" fmla="*/ 128 h 135"/>
                  <a:gd name="T60" fmla="*/ 8 w 124"/>
                  <a:gd name="T61" fmla="*/ 127 h 135"/>
                  <a:gd name="T62" fmla="*/ 15 w 124"/>
                  <a:gd name="T63" fmla="*/ 120 h 135"/>
                  <a:gd name="T64" fmla="*/ 16 w 124"/>
                  <a:gd name="T65" fmla="*/ 113 h 135"/>
                  <a:gd name="T66" fmla="*/ 16 w 124"/>
                  <a:gd name="T67" fmla="*/ 21 h 135"/>
                  <a:gd name="T68" fmla="*/ 16 w 124"/>
                  <a:gd name="T69" fmla="*/ 16 h 135"/>
                  <a:gd name="T70" fmla="*/ 8 w 124"/>
                  <a:gd name="T71" fmla="*/ 9 h 135"/>
                  <a:gd name="T72" fmla="*/ 4 w 124"/>
                  <a:gd name="T73" fmla="*/ 8 h 135"/>
                  <a:gd name="T74" fmla="*/ 0 w 124"/>
                  <a:gd name="T75" fmla="*/ 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4" h="135">
                    <a:moveTo>
                      <a:pt x="0" y="8"/>
                    </a:moveTo>
                    <a:cubicBezTo>
                      <a:pt x="0" y="5"/>
                      <a:pt x="0" y="3"/>
                      <a:pt x="0" y="1"/>
                    </a:cubicBezTo>
                    <a:cubicBezTo>
                      <a:pt x="3" y="0"/>
                      <a:pt x="98" y="0"/>
                      <a:pt x="105" y="1"/>
                    </a:cubicBezTo>
                    <a:cubicBezTo>
                      <a:pt x="109" y="12"/>
                      <a:pt x="113" y="24"/>
                      <a:pt x="117" y="35"/>
                    </a:cubicBezTo>
                    <a:cubicBezTo>
                      <a:pt x="115" y="37"/>
                      <a:pt x="112" y="38"/>
                      <a:pt x="110" y="39"/>
                    </a:cubicBezTo>
                    <a:cubicBezTo>
                      <a:pt x="109" y="36"/>
                      <a:pt x="108" y="35"/>
                      <a:pt x="107" y="33"/>
                    </a:cubicBezTo>
                    <a:cubicBezTo>
                      <a:pt x="101" y="20"/>
                      <a:pt x="92" y="13"/>
                      <a:pt x="78" y="11"/>
                    </a:cubicBezTo>
                    <a:cubicBezTo>
                      <a:pt x="63" y="10"/>
                      <a:pt x="48" y="11"/>
                      <a:pt x="34" y="11"/>
                    </a:cubicBezTo>
                    <a:cubicBezTo>
                      <a:pt x="33" y="15"/>
                      <a:pt x="33" y="55"/>
                      <a:pt x="34" y="61"/>
                    </a:cubicBezTo>
                    <a:cubicBezTo>
                      <a:pt x="41" y="61"/>
                      <a:pt x="48" y="61"/>
                      <a:pt x="55" y="60"/>
                    </a:cubicBezTo>
                    <a:cubicBezTo>
                      <a:pt x="64" y="59"/>
                      <a:pt x="68" y="54"/>
                      <a:pt x="69" y="45"/>
                    </a:cubicBezTo>
                    <a:cubicBezTo>
                      <a:pt x="70" y="42"/>
                      <a:pt x="70" y="39"/>
                      <a:pt x="70" y="36"/>
                    </a:cubicBezTo>
                    <a:cubicBezTo>
                      <a:pt x="73" y="36"/>
                      <a:pt x="75" y="36"/>
                      <a:pt x="78" y="36"/>
                    </a:cubicBezTo>
                    <a:cubicBezTo>
                      <a:pt x="78" y="56"/>
                      <a:pt x="78" y="75"/>
                      <a:pt x="78" y="95"/>
                    </a:cubicBezTo>
                    <a:cubicBezTo>
                      <a:pt x="77" y="95"/>
                      <a:pt x="76" y="95"/>
                      <a:pt x="74" y="95"/>
                    </a:cubicBezTo>
                    <a:cubicBezTo>
                      <a:pt x="73" y="95"/>
                      <a:pt x="72" y="95"/>
                      <a:pt x="70" y="95"/>
                    </a:cubicBezTo>
                    <a:cubicBezTo>
                      <a:pt x="70" y="93"/>
                      <a:pt x="70" y="90"/>
                      <a:pt x="70" y="88"/>
                    </a:cubicBezTo>
                    <a:cubicBezTo>
                      <a:pt x="69" y="86"/>
                      <a:pt x="69" y="83"/>
                      <a:pt x="68" y="81"/>
                    </a:cubicBezTo>
                    <a:cubicBezTo>
                      <a:pt x="67" y="75"/>
                      <a:pt x="64" y="72"/>
                      <a:pt x="58" y="71"/>
                    </a:cubicBezTo>
                    <a:cubicBezTo>
                      <a:pt x="50" y="69"/>
                      <a:pt x="42" y="70"/>
                      <a:pt x="34" y="70"/>
                    </a:cubicBezTo>
                    <a:cubicBezTo>
                      <a:pt x="33" y="72"/>
                      <a:pt x="33" y="73"/>
                      <a:pt x="33" y="74"/>
                    </a:cubicBezTo>
                    <a:cubicBezTo>
                      <a:pt x="33" y="88"/>
                      <a:pt x="33" y="102"/>
                      <a:pt x="33" y="115"/>
                    </a:cubicBezTo>
                    <a:cubicBezTo>
                      <a:pt x="33" y="124"/>
                      <a:pt x="34" y="125"/>
                      <a:pt x="43" y="125"/>
                    </a:cubicBezTo>
                    <a:cubicBezTo>
                      <a:pt x="52" y="125"/>
                      <a:pt x="60" y="125"/>
                      <a:pt x="69" y="125"/>
                    </a:cubicBezTo>
                    <a:cubicBezTo>
                      <a:pt x="89" y="125"/>
                      <a:pt x="104" y="115"/>
                      <a:pt x="112" y="97"/>
                    </a:cubicBezTo>
                    <a:cubicBezTo>
                      <a:pt x="113" y="95"/>
                      <a:pt x="114" y="93"/>
                      <a:pt x="115" y="90"/>
                    </a:cubicBezTo>
                    <a:cubicBezTo>
                      <a:pt x="118" y="91"/>
                      <a:pt x="121" y="92"/>
                      <a:pt x="124" y="93"/>
                    </a:cubicBezTo>
                    <a:cubicBezTo>
                      <a:pt x="119" y="108"/>
                      <a:pt x="114" y="121"/>
                      <a:pt x="109" y="135"/>
                    </a:cubicBezTo>
                    <a:cubicBezTo>
                      <a:pt x="73" y="135"/>
                      <a:pt x="37" y="135"/>
                      <a:pt x="0" y="135"/>
                    </a:cubicBezTo>
                    <a:cubicBezTo>
                      <a:pt x="0" y="133"/>
                      <a:pt x="0" y="131"/>
                      <a:pt x="0" y="128"/>
                    </a:cubicBezTo>
                    <a:cubicBezTo>
                      <a:pt x="3" y="128"/>
                      <a:pt x="6" y="128"/>
                      <a:pt x="8" y="127"/>
                    </a:cubicBezTo>
                    <a:cubicBezTo>
                      <a:pt x="13" y="126"/>
                      <a:pt x="15" y="125"/>
                      <a:pt x="15" y="120"/>
                    </a:cubicBezTo>
                    <a:cubicBezTo>
                      <a:pt x="16" y="118"/>
                      <a:pt x="16" y="115"/>
                      <a:pt x="16" y="113"/>
                    </a:cubicBezTo>
                    <a:cubicBezTo>
                      <a:pt x="16" y="82"/>
                      <a:pt x="16" y="52"/>
                      <a:pt x="16" y="21"/>
                    </a:cubicBezTo>
                    <a:cubicBezTo>
                      <a:pt x="16" y="20"/>
                      <a:pt x="16" y="18"/>
                      <a:pt x="16" y="16"/>
                    </a:cubicBezTo>
                    <a:cubicBezTo>
                      <a:pt x="15" y="11"/>
                      <a:pt x="13" y="9"/>
                      <a:pt x="8" y="9"/>
                    </a:cubicBezTo>
                    <a:cubicBezTo>
                      <a:pt x="7" y="9"/>
                      <a:pt x="6" y="8"/>
                      <a:pt x="4" y="8"/>
                    </a:cubicBezTo>
                    <a:cubicBezTo>
                      <a:pt x="3" y="8"/>
                      <a:pt x="2" y="8"/>
                      <a:pt x="0" y="8"/>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4" name="Freeform 21">
                <a:extLst>
                  <a:ext uri="{FF2B5EF4-FFF2-40B4-BE49-F238E27FC236}">
                    <a16:creationId xmlns:a16="http://schemas.microsoft.com/office/drawing/2014/main" id="{52A94EBF-BEA5-40C1-BA72-F097DF0149EB}"/>
                  </a:ext>
                </a:extLst>
              </p:cNvPr>
              <p:cNvSpPr>
                <a:spLocks/>
              </p:cNvSpPr>
              <p:nvPr/>
            </p:nvSpPr>
            <p:spPr bwMode="auto">
              <a:xfrm>
                <a:off x="4949441" y="3891177"/>
                <a:ext cx="352419" cy="381253"/>
              </a:xfrm>
              <a:custGeom>
                <a:avLst/>
                <a:gdLst>
                  <a:gd name="T0" fmla="*/ 33 w 123"/>
                  <a:gd name="T1" fmla="*/ 60 h 134"/>
                  <a:gd name="T2" fmla="*/ 55 w 123"/>
                  <a:gd name="T3" fmla="*/ 59 h 134"/>
                  <a:gd name="T4" fmla="*/ 68 w 123"/>
                  <a:gd name="T5" fmla="*/ 45 h 134"/>
                  <a:gd name="T6" fmla="*/ 70 w 123"/>
                  <a:gd name="T7" fmla="*/ 35 h 134"/>
                  <a:gd name="T8" fmla="*/ 77 w 123"/>
                  <a:gd name="T9" fmla="*/ 35 h 134"/>
                  <a:gd name="T10" fmla="*/ 77 w 123"/>
                  <a:gd name="T11" fmla="*/ 94 h 134"/>
                  <a:gd name="T12" fmla="*/ 75 w 123"/>
                  <a:gd name="T13" fmla="*/ 94 h 134"/>
                  <a:gd name="T14" fmla="*/ 70 w 123"/>
                  <a:gd name="T15" fmla="*/ 94 h 134"/>
                  <a:gd name="T16" fmla="*/ 69 w 123"/>
                  <a:gd name="T17" fmla="*/ 83 h 134"/>
                  <a:gd name="T18" fmla="*/ 54 w 123"/>
                  <a:gd name="T19" fmla="*/ 69 h 134"/>
                  <a:gd name="T20" fmla="*/ 33 w 123"/>
                  <a:gd name="T21" fmla="*/ 69 h 134"/>
                  <a:gd name="T22" fmla="*/ 33 w 123"/>
                  <a:gd name="T23" fmla="*/ 73 h 134"/>
                  <a:gd name="T24" fmla="*/ 33 w 123"/>
                  <a:gd name="T25" fmla="*/ 114 h 134"/>
                  <a:gd name="T26" fmla="*/ 43 w 123"/>
                  <a:gd name="T27" fmla="*/ 124 h 134"/>
                  <a:gd name="T28" fmla="*/ 68 w 123"/>
                  <a:gd name="T29" fmla="*/ 124 h 134"/>
                  <a:gd name="T30" fmla="*/ 112 w 123"/>
                  <a:gd name="T31" fmla="*/ 96 h 134"/>
                  <a:gd name="T32" fmla="*/ 115 w 123"/>
                  <a:gd name="T33" fmla="*/ 90 h 134"/>
                  <a:gd name="T34" fmla="*/ 115 w 123"/>
                  <a:gd name="T35" fmla="*/ 90 h 134"/>
                  <a:gd name="T36" fmla="*/ 123 w 123"/>
                  <a:gd name="T37" fmla="*/ 92 h 134"/>
                  <a:gd name="T38" fmla="*/ 109 w 123"/>
                  <a:gd name="T39" fmla="*/ 134 h 134"/>
                  <a:gd name="T40" fmla="*/ 0 w 123"/>
                  <a:gd name="T41" fmla="*/ 134 h 134"/>
                  <a:gd name="T42" fmla="*/ 0 w 123"/>
                  <a:gd name="T43" fmla="*/ 127 h 134"/>
                  <a:gd name="T44" fmla="*/ 8 w 123"/>
                  <a:gd name="T45" fmla="*/ 126 h 134"/>
                  <a:gd name="T46" fmla="*/ 15 w 123"/>
                  <a:gd name="T47" fmla="*/ 120 h 134"/>
                  <a:gd name="T48" fmla="*/ 16 w 123"/>
                  <a:gd name="T49" fmla="*/ 113 h 134"/>
                  <a:gd name="T50" fmla="*/ 16 w 123"/>
                  <a:gd name="T51" fmla="*/ 20 h 134"/>
                  <a:gd name="T52" fmla="*/ 5 w 123"/>
                  <a:gd name="T53" fmla="*/ 7 h 134"/>
                  <a:gd name="T54" fmla="*/ 0 w 123"/>
                  <a:gd name="T55" fmla="*/ 7 h 134"/>
                  <a:gd name="T56" fmla="*/ 0 w 123"/>
                  <a:gd name="T57" fmla="*/ 0 h 134"/>
                  <a:gd name="T58" fmla="*/ 105 w 123"/>
                  <a:gd name="T59" fmla="*/ 0 h 134"/>
                  <a:gd name="T60" fmla="*/ 117 w 123"/>
                  <a:gd name="T61" fmla="*/ 35 h 134"/>
                  <a:gd name="T62" fmla="*/ 109 w 123"/>
                  <a:gd name="T63" fmla="*/ 38 h 134"/>
                  <a:gd name="T64" fmla="*/ 107 w 123"/>
                  <a:gd name="T65" fmla="*/ 34 h 134"/>
                  <a:gd name="T66" fmla="*/ 105 w 123"/>
                  <a:gd name="T67" fmla="*/ 29 h 134"/>
                  <a:gd name="T68" fmla="*/ 78 w 123"/>
                  <a:gd name="T69" fmla="*/ 11 h 134"/>
                  <a:gd name="T70" fmla="*/ 42 w 123"/>
                  <a:gd name="T71" fmla="*/ 10 h 134"/>
                  <a:gd name="T72" fmla="*/ 33 w 123"/>
                  <a:gd name="T73" fmla="*/ 10 h 134"/>
                  <a:gd name="T74" fmla="*/ 33 w 123"/>
                  <a:gd name="T75" fmla="*/ 6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3" h="134">
                    <a:moveTo>
                      <a:pt x="33" y="60"/>
                    </a:moveTo>
                    <a:cubicBezTo>
                      <a:pt x="41" y="60"/>
                      <a:pt x="48" y="61"/>
                      <a:pt x="55" y="59"/>
                    </a:cubicBezTo>
                    <a:cubicBezTo>
                      <a:pt x="63" y="57"/>
                      <a:pt x="67" y="53"/>
                      <a:pt x="68" y="45"/>
                    </a:cubicBezTo>
                    <a:cubicBezTo>
                      <a:pt x="69" y="42"/>
                      <a:pt x="69" y="39"/>
                      <a:pt x="70" y="35"/>
                    </a:cubicBezTo>
                    <a:cubicBezTo>
                      <a:pt x="72" y="35"/>
                      <a:pt x="75" y="35"/>
                      <a:pt x="77" y="35"/>
                    </a:cubicBezTo>
                    <a:cubicBezTo>
                      <a:pt x="77" y="55"/>
                      <a:pt x="77" y="74"/>
                      <a:pt x="77" y="94"/>
                    </a:cubicBezTo>
                    <a:cubicBezTo>
                      <a:pt x="76" y="94"/>
                      <a:pt x="75" y="94"/>
                      <a:pt x="75" y="94"/>
                    </a:cubicBezTo>
                    <a:cubicBezTo>
                      <a:pt x="73" y="94"/>
                      <a:pt x="71" y="94"/>
                      <a:pt x="70" y="94"/>
                    </a:cubicBezTo>
                    <a:cubicBezTo>
                      <a:pt x="69" y="90"/>
                      <a:pt x="69" y="86"/>
                      <a:pt x="69" y="83"/>
                    </a:cubicBezTo>
                    <a:cubicBezTo>
                      <a:pt x="67" y="74"/>
                      <a:pt x="63" y="70"/>
                      <a:pt x="54" y="69"/>
                    </a:cubicBezTo>
                    <a:cubicBezTo>
                      <a:pt x="47" y="69"/>
                      <a:pt x="40" y="69"/>
                      <a:pt x="33" y="69"/>
                    </a:cubicBezTo>
                    <a:cubicBezTo>
                      <a:pt x="33" y="71"/>
                      <a:pt x="33" y="72"/>
                      <a:pt x="33" y="73"/>
                    </a:cubicBezTo>
                    <a:cubicBezTo>
                      <a:pt x="33" y="87"/>
                      <a:pt x="33" y="101"/>
                      <a:pt x="33" y="114"/>
                    </a:cubicBezTo>
                    <a:cubicBezTo>
                      <a:pt x="33" y="123"/>
                      <a:pt x="34" y="124"/>
                      <a:pt x="43" y="124"/>
                    </a:cubicBezTo>
                    <a:cubicBezTo>
                      <a:pt x="51" y="124"/>
                      <a:pt x="60" y="124"/>
                      <a:pt x="68" y="124"/>
                    </a:cubicBezTo>
                    <a:cubicBezTo>
                      <a:pt x="89" y="124"/>
                      <a:pt x="103" y="114"/>
                      <a:pt x="112" y="96"/>
                    </a:cubicBezTo>
                    <a:cubicBezTo>
                      <a:pt x="113" y="94"/>
                      <a:pt x="114" y="92"/>
                      <a:pt x="115" y="90"/>
                    </a:cubicBezTo>
                    <a:cubicBezTo>
                      <a:pt x="115" y="90"/>
                      <a:pt x="115" y="90"/>
                      <a:pt x="115" y="90"/>
                    </a:cubicBezTo>
                    <a:cubicBezTo>
                      <a:pt x="118" y="90"/>
                      <a:pt x="120" y="91"/>
                      <a:pt x="123" y="92"/>
                    </a:cubicBezTo>
                    <a:cubicBezTo>
                      <a:pt x="118" y="107"/>
                      <a:pt x="113" y="120"/>
                      <a:pt x="109" y="134"/>
                    </a:cubicBezTo>
                    <a:cubicBezTo>
                      <a:pt x="72" y="134"/>
                      <a:pt x="36" y="134"/>
                      <a:pt x="0" y="134"/>
                    </a:cubicBezTo>
                    <a:cubicBezTo>
                      <a:pt x="0" y="132"/>
                      <a:pt x="0" y="130"/>
                      <a:pt x="0" y="127"/>
                    </a:cubicBezTo>
                    <a:cubicBezTo>
                      <a:pt x="2" y="127"/>
                      <a:pt x="5" y="126"/>
                      <a:pt x="8" y="126"/>
                    </a:cubicBezTo>
                    <a:cubicBezTo>
                      <a:pt x="12" y="126"/>
                      <a:pt x="14" y="124"/>
                      <a:pt x="15" y="120"/>
                    </a:cubicBezTo>
                    <a:cubicBezTo>
                      <a:pt x="15" y="118"/>
                      <a:pt x="16" y="115"/>
                      <a:pt x="16" y="113"/>
                    </a:cubicBezTo>
                    <a:cubicBezTo>
                      <a:pt x="16" y="82"/>
                      <a:pt x="16" y="51"/>
                      <a:pt x="16" y="20"/>
                    </a:cubicBezTo>
                    <a:cubicBezTo>
                      <a:pt x="16" y="10"/>
                      <a:pt x="14" y="8"/>
                      <a:pt x="5" y="7"/>
                    </a:cubicBezTo>
                    <a:cubicBezTo>
                      <a:pt x="3" y="7"/>
                      <a:pt x="1" y="7"/>
                      <a:pt x="0" y="7"/>
                    </a:cubicBezTo>
                    <a:cubicBezTo>
                      <a:pt x="0" y="4"/>
                      <a:pt x="0" y="2"/>
                      <a:pt x="0" y="0"/>
                    </a:cubicBezTo>
                    <a:cubicBezTo>
                      <a:pt x="34" y="0"/>
                      <a:pt x="69" y="0"/>
                      <a:pt x="105" y="0"/>
                    </a:cubicBezTo>
                    <a:cubicBezTo>
                      <a:pt x="109" y="11"/>
                      <a:pt x="112" y="22"/>
                      <a:pt x="117" y="35"/>
                    </a:cubicBezTo>
                    <a:cubicBezTo>
                      <a:pt x="114" y="36"/>
                      <a:pt x="112" y="37"/>
                      <a:pt x="109" y="38"/>
                    </a:cubicBezTo>
                    <a:cubicBezTo>
                      <a:pt x="108" y="36"/>
                      <a:pt x="108" y="35"/>
                      <a:pt x="107" y="34"/>
                    </a:cubicBezTo>
                    <a:cubicBezTo>
                      <a:pt x="107" y="32"/>
                      <a:pt x="106" y="31"/>
                      <a:pt x="105" y="29"/>
                    </a:cubicBezTo>
                    <a:cubicBezTo>
                      <a:pt x="100" y="18"/>
                      <a:pt x="90" y="11"/>
                      <a:pt x="78" y="11"/>
                    </a:cubicBezTo>
                    <a:cubicBezTo>
                      <a:pt x="66" y="10"/>
                      <a:pt x="54" y="10"/>
                      <a:pt x="42" y="10"/>
                    </a:cubicBezTo>
                    <a:cubicBezTo>
                      <a:pt x="39" y="10"/>
                      <a:pt x="36" y="10"/>
                      <a:pt x="33" y="10"/>
                    </a:cubicBezTo>
                    <a:cubicBezTo>
                      <a:pt x="33" y="26"/>
                      <a:pt x="33" y="43"/>
                      <a:pt x="33" y="6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5" name="Freeform 22">
                <a:extLst>
                  <a:ext uri="{FF2B5EF4-FFF2-40B4-BE49-F238E27FC236}">
                    <a16:creationId xmlns:a16="http://schemas.microsoft.com/office/drawing/2014/main" id="{13446D84-1439-4CA9-B653-7FB33B0DC865}"/>
                  </a:ext>
                </a:extLst>
              </p:cNvPr>
              <p:cNvSpPr>
                <a:spLocks/>
              </p:cNvSpPr>
              <p:nvPr/>
            </p:nvSpPr>
            <p:spPr bwMode="auto">
              <a:xfrm>
                <a:off x="5897767" y="3891177"/>
                <a:ext cx="358826" cy="381253"/>
              </a:xfrm>
              <a:custGeom>
                <a:avLst/>
                <a:gdLst>
                  <a:gd name="T0" fmla="*/ 43 w 126"/>
                  <a:gd name="T1" fmla="*/ 134 h 134"/>
                  <a:gd name="T2" fmla="*/ 0 w 126"/>
                  <a:gd name="T3" fmla="*/ 134 h 134"/>
                  <a:gd name="T4" fmla="*/ 0 w 126"/>
                  <a:gd name="T5" fmla="*/ 127 h 134"/>
                  <a:gd name="T6" fmla="*/ 7 w 126"/>
                  <a:gd name="T7" fmla="*/ 126 h 134"/>
                  <a:gd name="T8" fmla="*/ 16 w 126"/>
                  <a:gd name="T9" fmla="*/ 118 h 134"/>
                  <a:gd name="T10" fmla="*/ 16 w 126"/>
                  <a:gd name="T11" fmla="*/ 110 h 134"/>
                  <a:gd name="T12" fmla="*/ 16 w 126"/>
                  <a:gd name="T13" fmla="*/ 18 h 134"/>
                  <a:gd name="T14" fmla="*/ 5 w 126"/>
                  <a:gd name="T15" fmla="*/ 7 h 134"/>
                  <a:gd name="T16" fmla="*/ 0 w 126"/>
                  <a:gd name="T17" fmla="*/ 7 h 134"/>
                  <a:gd name="T18" fmla="*/ 0 w 126"/>
                  <a:gd name="T19" fmla="*/ 0 h 134"/>
                  <a:gd name="T20" fmla="*/ 40 w 126"/>
                  <a:gd name="T21" fmla="*/ 0 h 134"/>
                  <a:gd name="T22" fmla="*/ 98 w 126"/>
                  <a:gd name="T23" fmla="*/ 100 h 134"/>
                  <a:gd name="T24" fmla="*/ 99 w 126"/>
                  <a:gd name="T25" fmla="*/ 96 h 134"/>
                  <a:gd name="T26" fmla="*/ 99 w 126"/>
                  <a:gd name="T27" fmla="*/ 24 h 134"/>
                  <a:gd name="T28" fmla="*/ 98 w 126"/>
                  <a:gd name="T29" fmla="*/ 17 h 134"/>
                  <a:gd name="T30" fmla="*/ 89 w 126"/>
                  <a:gd name="T31" fmla="*/ 7 h 134"/>
                  <a:gd name="T32" fmla="*/ 83 w 126"/>
                  <a:gd name="T33" fmla="*/ 7 h 134"/>
                  <a:gd name="T34" fmla="*/ 83 w 126"/>
                  <a:gd name="T35" fmla="*/ 4 h 134"/>
                  <a:gd name="T36" fmla="*/ 83 w 126"/>
                  <a:gd name="T37" fmla="*/ 0 h 134"/>
                  <a:gd name="T38" fmla="*/ 125 w 126"/>
                  <a:gd name="T39" fmla="*/ 0 h 134"/>
                  <a:gd name="T40" fmla="*/ 126 w 126"/>
                  <a:gd name="T41" fmla="*/ 3 h 134"/>
                  <a:gd name="T42" fmla="*/ 126 w 126"/>
                  <a:gd name="T43" fmla="*/ 7 h 134"/>
                  <a:gd name="T44" fmla="*/ 120 w 126"/>
                  <a:gd name="T45" fmla="*/ 7 h 134"/>
                  <a:gd name="T46" fmla="*/ 110 w 126"/>
                  <a:gd name="T47" fmla="*/ 16 h 134"/>
                  <a:gd name="T48" fmla="*/ 110 w 126"/>
                  <a:gd name="T49" fmla="*/ 26 h 134"/>
                  <a:gd name="T50" fmla="*/ 110 w 126"/>
                  <a:gd name="T51" fmla="*/ 128 h 134"/>
                  <a:gd name="T52" fmla="*/ 110 w 126"/>
                  <a:gd name="T53" fmla="*/ 134 h 134"/>
                  <a:gd name="T54" fmla="*/ 98 w 126"/>
                  <a:gd name="T55" fmla="*/ 134 h 134"/>
                  <a:gd name="T56" fmla="*/ 28 w 126"/>
                  <a:gd name="T57" fmla="*/ 14 h 134"/>
                  <a:gd name="T58" fmla="*/ 28 w 126"/>
                  <a:gd name="T59" fmla="*/ 14 h 134"/>
                  <a:gd name="T60" fmla="*/ 27 w 126"/>
                  <a:gd name="T61" fmla="*/ 17 h 134"/>
                  <a:gd name="T62" fmla="*/ 27 w 126"/>
                  <a:gd name="T63" fmla="*/ 110 h 134"/>
                  <a:gd name="T64" fmla="*/ 28 w 126"/>
                  <a:gd name="T65" fmla="*/ 118 h 134"/>
                  <a:gd name="T66" fmla="*/ 36 w 126"/>
                  <a:gd name="T67" fmla="*/ 126 h 134"/>
                  <a:gd name="T68" fmla="*/ 43 w 126"/>
                  <a:gd name="T69" fmla="*/ 127 h 134"/>
                  <a:gd name="T70" fmla="*/ 43 w 126"/>
                  <a:gd name="T7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6" h="134">
                    <a:moveTo>
                      <a:pt x="43" y="134"/>
                    </a:moveTo>
                    <a:cubicBezTo>
                      <a:pt x="29" y="134"/>
                      <a:pt x="14" y="134"/>
                      <a:pt x="0" y="134"/>
                    </a:cubicBezTo>
                    <a:cubicBezTo>
                      <a:pt x="0" y="132"/>
                      <a:pt x="0" y="130"/>
                      <a:pt x="0" y="127"/>
                    </a:cubicBezTo>
                    <a:cubicBezTo>
                      <a:pt x="2" y="127"/>
                      <a:pt x="5" y="127"/>
                      <a:pt x="7" y="126"/>
                    </a:cubicBezTo>
                    <a:cubicBezTo>
                      <a:pt x="13" y="125"/>
                      <a:pt x="15" y="123"/>
                      <a:pt x="16" y="118"/>
                    </a:cubicBezTo>
                    <a:cubicBezTo>
                      <a:pt x="16" y="115"/>
                      <a:pt x="16" y="113"/>
                      <a:pt x="16" y="110"/>
                    </a:cubicBezTo>
                    <a:cubicBezTo>
                      <a:pt x="16" y="80"/>
                      <a:pt x="16" y="49"/>
                      <a:pt x="16" y="18"/>
                    </a:cubicBezTo>
                    <a:cubicBezTo>
                      <a:pt x="16" y="9"/>
                      <a:pt x="14" y="8"/>
                      <a:pt x="5" y="7"/>
                    </a:cubicBezTo>
                    <a:cubicBezTo>
                      <a:pt x="4" y="7"/>
                      <a:pt x="2" y="7"/>
                      <a:pt x="0" y="7"/>
                    </a:cubicBezTo>
                    <a:cubicBezTo>
                      <a:pt x="0" y="4"/>
                      <a:pt x="0" y="2"/>
                      <a:pt x="0" y="0"/>
                    </a:cubicBezTo>
                    <a:cubicBezTo>
                      <a:pt x="13" y="0"/>
                      <a:pt x="26" y="0"/>
                      <a:pt x="40" y="0"/>
                    </a:cubicBezTo>
                    <a:cubicBezTo>
                      <a:pt x="59" y="33"/>
                      <a:pt x="78" y="66"/>
                      <a:pt x="98" y="100"/>
                    </a:cubicBezTo>
                    <a:cubicBezTo>
                      <a:pt x="98" y="98"/>
                      <a:pt x="99" y="97"/>
                      <a:pt x="99" y="96"/>
                    </a:cubicBezTo>
                    <a:cubicBezTo>
                      <a:pt x="99" y="72"/>
                      <a:pt x="99" y="48"/>
                      <a:pt x="99" y="24"/>
                    </a:cubicBezTo>
                    <a:cubicBezTo>
                      <a:pt x="99" y="22"/>
                      <a:pt x="99" y="19"/>
                      <a:pt x="98" y="17"/>
                    </a:cubicBezTo>
                    <a:cubicBezTo>
                      <a:pt x="97" y="11"/>
                      <a:pt x="95" y="8"/>
                      <a:pt x="89" y="7"/>
                    </a:cubicBezTo>
                    <a:cubicBezTo>
                      <a:pt x="87" y="7"/>
                      <a:pt x="85" y="7"/>
                      <a:pt x="83" y="7"/>
                    </a:cubicBezTo>
                    <a:cubicBezTo>
                      <a:pt x="83" y="6"/>
                      <a:pt x="83" y="5"/>
                      <a:pt x="83" y="4"/>
                    </a:cubicBezTo>
                    <a:cubicBezTo>
                      <a:pt x="83" y="2"/>
                      <a:pt x="83" y="1"/>
                      <a:pt x="83" y="0"/>
                    </a:cubicBezTo>
                    <a:cubicBezTo>
                      <a:pt x="97" y="0"/>
                      <a:pt x="111" y="0"/>
                      <a:pt x="125" y="0"/>
                    </a:cubicBezTo>
                    <a:cubicBezTo>
                      <a:pt x="125" y="1"/>
                      <a:pt x="126" y="2"/>
                      <a:pt x="126" y="3"/>
                    </a:cubicBezTo>
                    <a:cubicBezTo>
                      <a:pt x="126" y="4"/>
                      <a:pt x="126" y="5"/>
                      <a:pt x="126" y="7"/>
                    </a:cubicBezTo>
                    <a:cubicBezTo>
                      <a:pt x="124" y="7"/>
                      <a:pt x="122" y="7"/>
                      <a:pt x="120" y="7"/>
                    </a:cubicBezTo>
                    <a:cubicBezTo>
                      <a:pt x="114" y="8"/>
                      <a:pt x="111" y="11"/>
                      <a:pt x="110" y="16"/>
                    </a:cubicBezTo>
                    <a:cubicBezTo>
                      <a:pt x="110" y="20"/>
                      <a:pt x="110" y="23"/>
                      <a:pt x="110" y="26"/>
                    </a:cubicBezTo>
                    <a:cubicBezTo>
                      <a:pt x="110" y="60"/>
                      <a:pt x="110" y="94"/>
                      <a:pt x="110" y="128"/>
                    </a:cubicBezTo>
                    <a:cubicBezTo>
                      <a:pt x="110" y="130"/>
                      <a:pt x="110" y="132"/>
                      <a:pt x="110" y="134"/>
                    </a:cubicBezTo>
                    <a:cubicBezTo>
                      <a:pt x="106" y="134"/>
                      <a:pt x="102" y="134"/>
                      <a:pt x="98" y="134"/>
                    </a:cubicBezTo>
                    <a:cubicBezTo>
                      <a:pt x="75" y="94"/>
                      <a:pt x="52" y="54"/>
                      <a:pt x="28" y="14"/>
                    </a:cubicBezTo>
                    <a:cubicBezTo>
                      <a:pt x="28" y="14"/>
                      <a:pt x="28" y="14"/>
                      <a:pt x="28" y="14"/>
                    </a:cubicBezTo>
                    <a:cubicBezTo>
                      <a:pt x="27" y="15"/>
                      <a:pt x="27" y="16"/>
                      <a:pt x="27" y="17"/>
                    </a:cubicBezTo>
                    <a:cubicBezTo>
                      <a:pt x="27" y="48"/>
                      <a:pt x="27" y="79"/>
                      <a:pt x="27" y="110"/>
                    </a:cubicBezTo>
                    <a:cubicBezTo>
                      <a:pt x="27" y="113"/>
                      <a:pt x="27" y="116"/>
                      <a:pt x="28" y="118"/>
                    </a:cubicBezTo>
                    <a:cubicBezTo>
                      <a:pt x="29" y="123"/>
                      <a:pt x="31" y="125"/>
                      <a:pt x="36" y="126"/>
                    </a:cubicBezTo>
                    <a:cubicBezTo>
                      <a:pt x="38" y="126"/>
                      <a:pt x="41" y="127"/>
                      <a:pt x="43" y="127"/>
                    </a:cubicBezTo>
                    <a:cubicBezTo>
                      <a:pt x="43" y="129"/>
                      <a:pt x="43" y="132"/>
                      <a:pt x="43" y="134"/>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6" name="Freeform 23">
                <a:extLst>
                  <a:ext uri="{FF2B5EF4-FFF2-40B4-BE49-F238E27FC236}">
                    <a16:creationId xmlns:a16="http://schemas.microsoft.com/office/drawing/2014/main" id="{E2D267E0-CB35-4383-8A83-2AE643C7ECFF}"/>
                  </a:ext>
                </a:extLst>
              </p:cNvPr>
              <p:cNvSpPr>
                <a:spLocks/>
              </p:cNvSpPr>
              <p:nvPr/>
            </p:nvSpPr>
            <p:spPr bwMode="auto">
              <a:xfrm>
                <a:off x="6285428" y="3878362"/>
                <a:ext cx="397272" cy="410087"/>
              </a:xfrm>
              <a:custGeom>
                <a:avLst/>
                <a:gdLst>
                  <a:gd name="T0" fmla="*/ 87 w 139"/>
                  <a:gd name="T1" fmla="*/ 79 h 144"/>
                  <a:gd name="T2" fmla="*/ 87 w 139"/>
                  <a:gd name="T3" fmla="*/ 71 h 144"/>
                  <a:gd name="T4" fmla="*/ 139 w 139"/>
                  <a:gd name="T5" fmla="*/ 71 h 144"/>
                  <a:gd name="T6" fmla="*/ 139 w 139"/>
                  <a:gd name="T7" fmla="*/ 79 h 144"/>
                  <a:gd name="T8" fmla="*/ 133 w 139"/>
                  <a:gd name="T9" fmla="*/ 79 h 144"/>
                  <a:gd name="T10" fmla="*/ 124 w 139"/>
                  <a:gd name="T11" fmla="*/ 88 h 144"/>
                  <a:gd name="T12" fmla="*/ 124 w 139"/>
                  <a:gd name="T13" fmla="*/ 95 h 144"/>
                  <a:gd name="T14" fmla="*/ 124 w 139"/>
                  <a:gd name="T15" fmla="*/ 134 h 144"/>
                  <a:gd name="T16" fmla="*/ 124 w 139"/>
                  <a:gd name="T17" fmla="*/ 139 h 144"/>
                  <a:gd name="T18" fmla="*/ 115 w 139"/>
                  <a:gd name="T19" fmla="*/ 139 h 144"/>
                  <a:gd name="T20" fmla="*/ 110 w 139"/>
                  <a:gd name="T21" fmla="*/ 128 h 144"/>
                  <a:gd name="T22" fmla="*/ 105 w 139"/>
                  <a:gd name="T23" fmla="*/ 131 h 144"/>
                  <a:gd name="T24" fmla="*/ 56 w 139"/>
                  <a:gd name="T25" fmla="*/ 141 h 144"/>
                  <a:gd name="T26" fmla="*/ 10 w 139"/>
                  <a:gd name="T27" fmla="*/ 103 h 144"/>
                  <a:gd name="T28" fmla="*/ 15 w 139"/>
                  <a:gd name="T29" fmla="*/ 33 h 144"/>
                  <a:gd name="T30" fmla="*/ 56 w 139"/>
                  <a:gd name="T31" fmla="*/ 3 h 144"/>
                  <a:gd name="T32" fmla="*/ 99 w 139"/>
                  <a:gd name="T33" fmla="*/ 11 h 144"/>
                  <a:gd name="T34" fmla="*/ 102 w 139"/>
                  <a:gd name="T35" fmla="*/ 13 h 144"/>
                  <a:gd name="T36" fmla="*/ 105 w 139"/>
                  <a:gd name="T37" fmla="*/ 5 h 144"/>
                  <a:gd name="T38" fmla="*/ 112 w 139"/>
                  <a:gd name="T39" fmla="*/ 5 h 144"/>
                  <a:gd name="T40" fmla="*/ 122 w 139"/>
                  <a:gd name="T41" fmla="*/ 46 h 144"/>
                  <a:gd name="T42" fmla="*/ 114 w 139"/>
                  <a:gd name="T43" fmla="*/ 49 h 144"/>
                  <a:gd name="T44" fmla="*/ 112 w 139"/>
                  <a:gd name="T45" fmla="*/ 44 h 144"/>
                  <a:gd name="T46" fmla="*/ 100 w 139"/>
                  <a:gd name="T47" fmla="*/ 25 h 144"/>
                  <a:gd name="T48" fmla="*/ 42 w 139"/>
                  <a:gd name="T49" fmla="*/ 23 h 144"/>
                  <a:gd name="T50" fmla="*/ 24 w 139"/>
                  <a:gd name="T51" fmla="*/ 62 h 144"/>
                  <a:gd name="T52" fmla="*/ 34 w 139"/>
                  <a:gd name="T53" fmla="*/ 109 h 144"/>
                  <a:gd name="T54" fmla="*/ 77 w 139"/>
                  <a:gd name="T55" fmla="*/ 131 h 144"/>
                  <a:gd name="T56" fmla="*/ 101 w 139"/>
                  <a:gd name="T57" fmla="*/ 120 h 144"/>
                  <a:gd name="T58" fmla="*/ 106 w 139"/>
                  <a:gd name="T59" fmla="*/ 109 h 144"/>
                  <a:gd name="T60" fmla="*/ 106 w 139"/>
                  <a:gd name="T61" fmla="*/ 90 h 144"/>
                  <a:gd name="T62" fmla="*/ 96 w 139"/>
                  <a:gd name="T63" fmla="*/ 79 h 144"/>
                  <a:gd name="T64" fmla="*/ 87 w 139"/>
                  <a:gd name="T65" fmla="*/ 7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9" h="144">
                    <a:moveTo>
                      <a:pt x="87" y="79"/>
                    </a:moveTo>
                    <a:cubicBezTo>
                      <a:pt x="87" y="76"/>
                      <a:pt x="87" y="74"/>
                      <a:pt x="87" y="71"/>
                    </a:cubicBezTo>
                    <a:cubicBezTo>
                      <a:pt x="105" y="71"/>
                      <a:pt x="122" y="71"/>
                      <a:pt x="139" y="71"/>
                    </a:cubicBezTo>
                    <a:cubicBezTo>
                      <a:pt x="139" y="74"/>
                      <a:pt x="139" y="76"/>
                      <a:pt x="139" y="79"/>
                    </a:cubicBezTo>
                    <a:cubicBezTo>
                      <a:pt x="137" y="79"/>
                      <a:pt x="135" y="79"/>
                      <a:pt x="133" y="79"/>
                    </a:cubicBezTo>
                    <a:cubicBezTo>
                      <a:pt x="127" y="79"/>
                      <a:pt x="125" y="81"/>
                      <a:pt x="124" y="88"/>
                    </a:cubicBezTo>
                    <a:cubicBezTo>
                      <a:pt x="124" y="90"/>
                      <a:pt x="124" y="93"/>
                      <a:pt x="124" y="95"/>
                    </a:cubicBezTo>
                    <a:cubicBezTo>
                      <a:pt x="124" y="108"/>
                      <a:pt x="124" y="121"/>
                      <a:pt x="124" y="134"/>
                    </a:cubicBezTo>
                    <a:cubicBezTo>
                      <a:pt x="124" y="135"/>
                      <a:pt x="124" y="137"/>
                      <a:pt x="124" y="139"/>
                    </a:cubicBezTo>
                    <a:cubicBezTo>
                      <a:pt x="121" y="139"/>
                      <a:pt x="118" y="139"/>
                      <a:pt x="115" y="139"/>
                    </a:cubicBezTo>
                    <a:cubicBezTo>
                      <a:pt x="113" y="136"/>
                      <a:pt x="112" y="132"/>
                      <a:pt x="110" y="128"/>
                    </a:cubicBezTo>
                    <a:cubicBezTo>
                      <a:pt x="108" y="129"/>
                      <a:pt x="107" y="130"/>
                      <a:pt x="105" y="131"/>
                    </a:cubicBezTo>
                    <a:cubicBezTo>
                      <a:pt x="90" y="140"/>
                      <a:pt x="74" y="144"/>
                      <a:pt x="56" y="141"/>
                    </a:cubicBezTo>
                    <a:cubicBezTo>
                      <a:pt x="34" y="137"/>
                      <a:pt x="18" y="124"/>
                      <a:pt x="10" y="103"/>
                    </a:cubicBezTo>
                    <a:cubicBezTo>
                      <a:pt x="0" y="79"/>
                      <a:pt x="1" y="55"/>
                      <a:pt x="15" y="33"/>
                    </a:cubicBezTo>
                    <a:cubicBezTo>
                      <a:pt x="24" y="17"/>
                      <a:pt x="38" y="6"/>
                      <a:pt x="56" y="3"/>
                    </a:cubicBezTo>
                    <a:cubicBezTo>
                      <a:pt x="71" y="0"/>
                      <a:pt x="86" y="2"/>
                      <a:pt x="99" y="11"/>
                    </a:cubicBezTo>
                    <a:cubicBezTo>
                      <a:pt x="100" y="12"/>
                      <a:pt x="101" y="12"/>
                      <a:pt x="102" y="13"/>
                    </a:cubicBezTo>
                    <a:cubicBezTo>
                      <a:pt x="103" y="10"/>
                      <a:pt x="104" y="7"/>
                      <a:pt x="105" y="5"/>
                    </a:cubicBezTo>
                    <a:cubicBezTo>
                      <a:pt x="107" y="5"/>
                      <a:pt x="109" y="5"/>
                      <a:pt x="112" y="5"/>
                    </a:cubicBezTo>
                    <a:cubicBezTo>
                      <a:pt x="115" y="18"/>
                      <a:pt x="119" y="32"/>
                      <a:pt x="122" y="46"/>
                    </a:cubicBezTo>
                    <a:cubicBezTo>
                      <a:pt x="120" y="47"/>
                      <a:pt x="117" y="48"/>
                      <a:pt x="114" y="49"/>
                    </a:cubicBezTo>
                    <a:cubicBezTo>
                      <a:pt x="114" y="47"/>
                      <a:pt x="113" y="45"/>
                      <a:pt x="112" y="44"/>
                    </a:cubicBezTo>
                    <a:cubicBezTo>
                      <a:pt x="109" y="37"/>
                      <a:pt x="105" y="30"/>
                      <a:pt x="100" y="25"/>
                    </a:cubicBezTo>
                    <a:cubicBezTo>
                      <a:pt x="84" y="8"/>
                      <a:pt x="59" y="7"/>
                      <a:pt x="42" y="23"/>
                    </a:cubicBezTo>
                    <a:cubicBezTo>
                      <a:pt x="31" y="34"/>
                      <a:pt x="25" y="47"/>
                      <a:pt x="24" y="62"/>
                    </a:cubicBezTo>
                    <a:cubicBezTo>
                      <a:pt x="22" y="79"/>
                      <a:pt x="25" y="95"/>
                      <a:pt x="34" y="109"/>
                    </a:cubicBezTo>
                    <a:cubicBezTo>
                      <a:pt x="44" y="125"/>
                      <a:pt x="59" y="132"/>
                      <a:pt x="77" y="131"/>
                    </a:cubicBezTo>
                    <a:cubicBezTo>
                      <a:pt x="86" y="130"/>
                      <a:pt x="94" y="127"/>
                      <a:pt x="101" y="120"/>
                    </a:cubicBezTo>
                    <a:cubicBezTo>
                      <a:pt x="104" y="117"/>
                      <a:pt x="106" y="114"/>
                      <a:pt x="106" y="109"/>
                    </a:cubicBezTo>
                    <a:cubicBezTo>
                      <a:pt x="106" y="103"/>
                      <a:pt x="107" y="96"/>
                      <a:pt x="106" y="90"/>
                    </a:cubicBezTo>
                    <a:cubicBezTo>
                      <a:pt x="106" y="82"/>
                      <a:pt x="104" y="81"/>
                      <a:pt x="96" y="79"/>
                    </a:cubicBezTo>
                    <a:cubicBezTo>
                      <a:pt x="94" y="79"/>
                      <a:pt x="91" y="79"/>
                      <a:pt x="87" y="79"/>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7" name="Freeform 25">
                <a:extLst>
                  <a:ext uri="{FF2B5EF4-FFF2-40B4-BE49-F238E27FC236}">
                    <a16:creationId xmlns:a16="http://schemas.microsoft.com/office/drawing/2014/main" id="{42C70476-1D30-4F1C-8855-748E43ECBF5C}"/>
                  </a:ext>
                </a:extLst>
              </p:cNvPr>
              <p:cNvSpPr>
                <a:spLocks/>
              </p:cNvSpPr>
              <p:nvPr/>
            </p:nvSpPr>
            <p:spPr bwMode="auto">
              <a:xfrm>
                <a:off x="9005458" y="3884769"/>
                <a:ext cx="323584" cy="397272"/>
              </a:xfrm>
              <a:custGeom>
                <a:avLst/>
                <a:gdLst>
                  <a:gd name="T0" fmla="*/ 103 w 113"/>
                  <a:gd name="T1" fmla="*/ 44 h 140"/>
                  <a:gd name="T2" fmla="*/ 95 w 113"/>
                  <a:gd name="T3" fmla="*/ 46 h 140"/>
                  <a:gd name="T4" fmla="*/ 92 w 113"/>
                  <a:gd name="T5" fmla="*/ 41 h 140"/>
                  <a:gd name="T6" fmla="*/ 72 w 113"/>
                  <a:gd name="T7" fmla="*/ 18 h 140"/>
                  <a:gd name="T8" fmla="*/ 38 w 113"/>
                  <a:gd name="T9" fmla="*/ 12 h 140"/>
                  <a:gd name="T10" fmla="*/ 25 w 113"/>
                  <a:gd name="T11" fmla="*/ 19 h 140"/>
                  <a:gd name="T12" fmla="*/ 26 w 113"/>
                  <a:gd name="T13" fmla="*/ 44 h 140"/>
                  <a:gd name="T14" fmla="*/ 42 w 113"/>
                  <a:gd name="T15" fmla="*/ 53 h 140"/>
                  <a:gd name="T16" fmla="*/ 70 w 113"/>
                  <a:gd name="T17" fmla="*/ 62 h 140"/>
                  <a:gd name="T18" fmla="*/ 90 w 113"/>
                  <a:gd name="T19" fmla="*/ 70 h 140"/>
                  <a:gd name="T20" fmla="*/ 97 w 113"/>
                  <a:gd name="T21" fmla="*/ 125 h 140"/>
                  <a:gd name="T22" fmla="*/ 56 w 113"/>
                  <a:gd name="T23" fmla="*/ 140 h 140"/>
                  <a:gd name="T24" fmla="*/ 25 w 113"/>
                  <a:gd name="T25" fmla="*/ 128 h 140"/>
                  <a:gd name="T26" fmla="*/ 21 w 113"/>
                  <a:gd name="T27" fmla="*/ 125 h 140"/>
                  <a:gd name="T28" fmla="*/ 16 w 113"/>
                  <a:gd name="T29" fmla="*/ 137 h 140"/>
                  <a:gd name="T30" fmla="*/ 10 w 113"/>
                  <a:gd name="T31" fmla="*/ 137 h 140"/>
                  <a:gd name="T32" fmla="*/ 1 w 113"/>
                  <a:gd name="T33" fmla="*/ 89 h 140"/>
                  <a:gd name="T34" fmla="*/ 10 w 113"/>
                  <a:gd name="T35" fmla="*/ 87 h 140"/>
                  <a:gd name="T36" fmla="*/ 13 w 113"/>
                  <a:gd name="T37" fmla="*/ 95 h 140"/>
                  <a:gd name="T38" fmla="*/ 36 w 113"/>
                  <a:gd name="T39" fmla="*/ 122 h 140"/>
                  <a:gd name="T40" fmla="*/ 69 w 113"/>
                  <a:gd name="T41" fmla="*/ 128 h 140"/>
                  <a:gd name="T42" fmla="*/ 85 w 113"/>
                  <a:gd name="T43" fmla="*/ 119 h 140"/>
                  <a:gd name="T44" fmla="*/ 81 w 113"/>
                  <a:gd name="T45" fmla="*/ 86 h 140"/>
                  <a:gd name="T46" fmla="*/ 63 w 113"/>
                  <a:gd name="T47" fmla="*/ 79 h 140"/>
                  <a:gd name="T48" fmla="*/ 38 w 113"/>
                  <a:gd name="T49" fmla="*/ 71 h 140"/>
                  <a:gd name="T50" fmla="*/ 19 w 113"/>
                  <a:gd name="T51" fmla="*/ 62 h 140"/>
                  <a:gd name="T52" fmla="*/ 15 w 113"/>
                  <a:gd name="T53" fmla="*/ 13 h 140"/>
                  <a:gd name="T54" fmla="*/ 51 w 113"/>
                  <a:gd name="T55" fmla="*/ 0 h 140"/>
                  <a:gd name="T56" fmla="*/ 81 w 113"/>
                  <a:gd name="T57" fmla="*/ 10 h 140"/>
                  <a:gd name="T58" fmla="*/ 82 w 113"/>
                  <a:gd name="T59" fmla="*/ 11 h 140"/>
                  <a:gd name="T60" fmla="*/ 83 w 113"/>
                  <a:gd name="T61" fmla="*/ 11 h 140"/>
                  <a:gd name="T62" fmla="*/ 87 w 113"/>
                  <a:gd name="T63" fmla="*/ 2 h 140"/>
                  <a:gd name="T64" fmla="*/ 93 w 113"/>
                  <a:gd name="T65" fmla="*/ 2 h 140"/>
                  <a:gd name="T66" fmla="*/ 103 w 113"/>
                  <a:gd name="T67" fmla="*/ 44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3" h="140">
                    <a:moveTo>
                      <a:pt x="103" y="44"/>
                    </a:moveTo>
                    <a:cubicBezTo>
                      <a:pt x="100" y="45"/>
                      <a:pt x="98" y="45"/>
                      <a:pt x="95" y="46"/>
                    </a:cubicBezTo>
                    <a:cubicBezTo>
                      <a:pt x="94" y="44"/>
                      <a:pt x="93" y="43"/>
                      <a:pt x="92" y="41"/>
                    </a:cubicBezTo>
                    <a:cubicBezTo>
                      <a:pt x="87" y="32"/>
                      <a:pt x="81" y="24"/>
                      <a:pt x="72" y="18"/>
                    </a:cubicBezTo>
                    <a:cubicBezTo>
                      <a:pt x="61" y="11"/>
                      <a:pt x="50" y="9"/>
                      <a:pt x="38" y="12"/>
                    </a:cubicBezTo>
                    <a:cubicBezTo>
                      <a:pt x="33" y="13"/>
                      <a:pt x="28" y="16"/>
                      <a:pt x="25" y="19"/>
                    </a:cubicBezTo>
                    <a:cubicBezTo>
                      <a:pt x="18" y="27"/>
                      <a:pt x="19" y="38"/>
                      <a:pt x="26" y="44"/>
                    </a:cubicBezTo>
                    <a:cubicBezTo>
                      <a:pt x="31" y="49"/>
                      <a:pt x="36" y="51"/>
                      <a:pt x="42" y="53"/>
                    </a:cubicBezTo>
                    <a:cubicBezTo>
                      <a:pt x="51" y="56"/>
                      <a:pt x="61" y="59"/>
                      <a:pt x="70" y="62"/>
                    </a:cubicBezTo>
                    <a:cubicBezTo>
                      <a:pt x="77" y="64"/>
                      <a:pt x="84" y="67"/>
                      <a:pt x="90" y="70"/>
                    </a:cubicBezTo>
                    <a:cubicBezTo>
                      <a:pt x="113" y="83"/>
                      <a:pt x="112" y="111"/>
                      <a:pt x="97" y="125"/>
                    </a:cubicBezTo>
                    <a:cubicBezTo>
                      <a:pt x="85" y="137"/>
                      <a:pt x="71" y="140"/>
                      <a:pt x="56" y="140"/>
                    </a:cubicBezTo>
                    <a:cubicBezTo>
                      <a:pt x="44" y="139"/>
                      <a:pt x="34" y="135"/>
                      <a:pt x="25" y="128"/>
                    </a:cubicBezTo>
                    <a:cubicBezTo>
                      <a:pt x="24" y="127"/>
                      <a:pt x="23" y="126"/>
                      <a:pt x="21" y="125"/>
                    </a:cubicBezTo>
                    <a:cubicBezTo>
                      <a:pt x="19" y="129"/>
                      <a:pt x="18" y="133"/>
                      <a:pt x="16" y="137"/>
                    </a:cubicBezTo>
                    <a:cubicBezTo>
                      <a:pt x="14" y="137"/>
                      <a:pt x="12" y="137"/>
                      <a:pt x="10" y="137"/>
                    </a:cubicBezTo>
                    <a:cubicBezTo>
                      <a:pt x="7" y="121"/>
                      <a:pt x="4" y="105"/>
                      <a:pt x="1" y="89"/>
                    </a:cubicBezTo>
                    <a:cubicBezTo>
                      <a:pt x="4" y="88"/>
                      <a:pt x="7" y="88"/>
                      <a:pt x="10" y="87"/>
                    </a:cubicBezTo>
                    <a:cubicBezTo>
                      <a:pt x="11" y="90"/>
                      <a:pt x="12" y="93"/>
                      <a:pt x="13" y="95"/>
                    </a:cubicBezTo>
                    <a:cubicBezTo>
                      <a:pt x="18" y="106"/>
                      <a:pt x="26" y="116"/>
                      <a:pt x="36" y="122"/>
                    </a:cubicBezTo>
                    <a:cubicBezTo>
                      <a:pt x="46" y="129"/>
                      <a:pt x="57" y="131"/>
                      <a:pt x="69" y="128"/>
                    </a:cubicBezTo>
                    <a:cubicBezTo>
                      <a:pt x="75" y="127"/>
                      <a:pt x="80" y="123"/>
                      <a:pt x="85" y="119"/>
                    </a:cubicBezTo>
                    <a:cubicBezTo>
                      <a:pt x="94" y="110"/>
                      <a:pt x="94" y="93"/>
                      <a:pt x="81" y="86"/>
                    </a:cubicBezTo>
                    <a:cubicBezTo>
                      <a:pt x="75" y="83"/>
                      <a:pt x="69" y="81"/>
                      <a:pt x="63" y="79"/>
                    </a:cubicBezTo>
                    <a:cubicBezTo>
                      <a:pt x="55" y="76"/>
                      <a:pt x="46" y="74"/>
                      <a:pt x="38" y="71"/>
                    </a:cubicBezTo>
                    <a:cubicBezTo>
                      <a:pt x="31" y="69"/>
                      <a:pt x="25" y="66"/>
                      <a:pt x="19" y="62"/>
                    </a:cubicBezTo>
                    <a:cubicBezTo>
                      <a:pt x="1" y="51"/>
                      <a:pt x="0" y="27"/>
                      <a:pt x="15" y="13"/>
                    </a:cubicBezTo>
                    <a:cubicBezTo>
                      <a:pt x="25" y="3"/>
                      <a:pt x="37" y="0"/>
                      <a:pt x="51" y="0"/>
                    </a:cubicBezTo>
                    <a:cubicBezTo>
                      <a:pt x="62" y="0"/>
                      <a:pt x="72" y="3"/>
                      <a:pt x="81" y="10"/>
                    </a:cubicBezTo>
                    <a:cubicBezTo>
                      <a:pt x="81" y="10"/>
                      <a:pt x="81" y="11"/>
                      <a:pt x="82" y="11"/>
                    </a:cubicBezTo>
                    <a:cubicBezTo>
                      <a:pt x="82" y="11"/>
                      <a:pt x="82" y="11"/>
                      <a:pt x="83" y="11"/>
                    </a:cubicBezTo>
                    <a:cubicBezTo>
                      <a:pt x="84" y="8"/>
                      <a:pt x="85" y="5"/>
                      <a:pt x="87" y="2"/>
                    </a:cubicBezTo>
                    <a:cubicBezTo>
                      <a:pt x="89" y="2"/>
                      <a:pt x="91" y="2"/>
                      <a:pt x="93" y="2"/>
                    </a:cubicBezTo>
                    <a:cubicBezTo>
                      <a:pt x="96" y="16"/>
                      <a:pt x="100" y="30"/>
                      <a:pt x="103" y="44"/>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8" name="Freeform 27">
                <a:extLst>
                  <a:ext uri="{FF2B5EF4-FFF2-40B4-BE49-F238E27FC236}">
                    <a16:creationId xmlns:a16="http://schemas.microsoft.com/office/drawing/2014/main" id="{4136D2AD-C6EE-4398-B384-19DEE0F1B390}"/>
                  </a:ext>
                </a:extLst>
              </p:cNvPr>
              <p:cNvSpPr>
                <a:spLocks noEditPoints="1"/>
              </p:cNvSpPr>
              <p:nvPr/>
            </p:nvSpPr>
            <p:spPr bwMode="auto">
              <a:xfrm>
                <a:off x="4616246" y="3887973"/>
                <a:ext cx="323584" cy="384457"/>
              </a:xfrm>
              <a:custGeom>
                <a:avLst/>
                <a:gdLst>
                  <a:gd name="T0" fmla="*/ 33 w 113"/>
                  <a:gd name="T1" fmla="*/ 78 h 135"/>
                  <a:gd name="T2" fmla="*/ 33 w 113"/>
                  <a:gd name="T3" fmla="*/ 82 h 135"/>
                  <a:gd name="T4" fmla="*/ 33 w 113"/>
                  <a:gd name="T5" fmla="*/ 114 h 135"/>
                  <a:gd name="T6" fmla="*/ 33 w 113"/>
                  <a:gd name="T7" fmla="*/ 118 h 135"/>
                  <a:gd name="T8" fmla="*/ 43 w 113"/>
                  <a:gd name="T9" fmla="*/ 128 h 135"/>
                  <a:gd name="T10" fmla="*/ 49 w 113"/>
                  <a:gd name="T11" fmla="*/ 128 h 135"/>
                  <a:gd name="T12" fmla="*/ 49 w 113"/>
                  <a:gd name="T13" fmla="*/ 135 h 135"/>
                  <a:gd name="T14" fmla="*/ 0 w 113"/>
                  <a:gd name="T15" fmla="*/ 135 h 135"/>
                  <a:gd name="T16" fmla="*/ 0 w 113"/>
                  <a:gd name="T17" fmla="*/ 128 h 135"/>
                  <a:gd name="T18" fmla="*/ 8 w 113"/>
                  <a:gd name="T19" fmla="*/ 127 h 135"/>
                  <a:gd name="T20" fmla="*/ 15 w 113"/>
                  <a:gd name="T21" fmla="*/ 120 h 135"/>
                  <a:gd name="T22" fmla="*/ 15 w 113"/>
                  <a:gd name="T23" fmla="*/ 114 h 135"/>
                  <a:gd name="T24" fmla="*/ 15 w 113"/>
                  <a:gd name="T25" fmla="*/ 21 h 135"/>
                  <a:gd name="T26" fmla="*/ 15 w 113"/>
                  <a:gd name="T27" fmla="*/ 14 h 135"/>
                  <a:gd name="T28" fmla="*/ 9 w 113"/>
                  <a:gd name="T29" fmla="*/ 9 h 135"/>
                  <a:gd name="T30" fmla="*/ 0 w 113"/>
                  <a:gd name="T31" fmla="*/ 8 h 135"/>
                  <a:gd name="T32" fmla="*/ 0 w 113"/>
                  <a:gd name="T33" fmla="*/ 1 h 135"/>
                  <a:gd name="T34" fmla="*/ 4 w 113"/>
                  <a:gd name="T35" fmla="*/ 0 h 135"/>
                  <a:gd name="T36" fmla="*/ 56 w 113"/>
                  <a:gd name="T37" fmla="*/ 0 h 135"/>
                  <a:gd name="T38" fmla="*/ 73 w 113"/>
                  <a:gd name="T39" fmla="*/ 1 h 135"/>
                  <a:gd name="T40" fmla="*/ 106 w 113"/>
                  <a:gd name="T41" fmla="*/ 50 h 135"/>
                  <a:gd name="T42" fmla="*/ 78 w 113"/>
                  <a:gd name="T43" fmla="*/ 76 h 135"/>
                  <a:gd name="T44" fmla="*/ 55 w 113"/>
                  <a:gd name="T45" fmla="*/ 78 h 135"/>
                  <a:gd name="T46" fmla="*/ 33 w 113"/>
                  <a:gd name="T47" fmla="*/ 78 h 135"/>
                  <a:gd name="T48" fmla="*/ 33 w 113"/>
                  <a:gd name="T49" fmla="*/ 68 h 135"/>
                  <a:gd name="T50" fmla="*/ 67 w 113"/>
                  <a:gd name="T51" fmla="*/ 67 h 135"/>
                  <a:gd name="T52" fmla="*/ 85 w 113"/>
                  <a:gd name="T53" fmla="*/ 52 h 135"/>
                  <a:gd name="T54" fmla="*/ 87 w 113"/>
                  <a:gd name="T55" fmla="*/ 29 h 135"/>
                  <a:gd name="T56" fmla="*/ 66 w 113"/>
                  <a:gd name="T57" fmla="*/ 11 h 135"/>
                  <a:gd name="T58" fmla="*/ 34 w 113"/>
                  <a:gd name="T59" fmla="*/ 11 h 135"/>
                  <a:gd name="T60" fmla="*/ 33 w 113"/>
                  <a:gd name="T61" fmla="*/ 11 h 135"/>
                  <a:gd name="T62" fmla="*/ 33 w 113"/>
                  <a:gd name="T63" fmla="*/ 6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3" h="135">
                    <a:moveTo>
                      <a:pt x="33" y="78"/>
                    </a:moveTo>
                    <a:cubicBezTo>
                      <a:pt x="33" y="80"/>
                      <a:pt x="33" y="81"/>
                      <a:pt x="33" y="82"/>
                    </a:cubicBezTo>
                    <a:cubicBezTo>
                      <a:pt x="33" y="93"/>
                      <a:pt x="33" y="103"/>
                      <a:pt x="33" y="114"/>
                    </a:cubicBezTo>
                    <a:cubicBezTo>
                      <a:pt x="33" y="115"/>
                      <a:pt x="33" y="117"/>
                      <a:pt x="33" y="118"/>
                    </a:cubicBezTo>
                    <a:cubicBezTo>
                      <a:pt x="34" y="125"/>
                      <a:pt x="35" y="127"/>
                      <a:pt x="43" y="128"/>
                    </a:cubicBezTo>
                    <a:cubicBezTo>
                      <a:pt x="45" y="128"/>
                      <a:pt x="47" y="128"/>
                      <a:pt x="49" y="128"/>
                    </a:cubicBezTo>
                    <a:cubicBezTo>
                      <a:pt x="49" y="130"/>
                      <a:pt x="49" y="133"/>
                      <a:pt x="49" y="135"/>
                    </a:cubicBezTo>
                    <a:cubicBezTo>
                      <a:pt x="33" y="135"/>
                      <a:pt x="16" y="135"/>
                      <a:pt x="0" y="135"/>
                    </a:cubicBezTo>
                    <a:cubicBezTo>
                      <a:pt x="0" y="133"/>
                      <a:pt x="0" y="131"/>
                      <a:pt x="0" y="128"/>
                    </a:cubicBezTo>
                    <a:cubicBezTo>
                      <a:pt x="2" y="128"/>
                      <a:pt x="5" y="128"/>
                      <a:pt x="8" y="127"/>
                    </a:cubicBezTo>
                    <a:cubicBezTo>
                      <a:pt x="13" y="126"/>
                      <a:pt x="14" y="125"/>
                      <a:pt x="15" y="120"/>
                    </a:cubicBezTo>
                    <a:cubicBezTo>
                      <a:pt x="15" y="118"/>
                      <a:pt x="15" y="116"/>
                      <a:pt x="15" y="114"/>
                    </a:cubicBezTo>
                    <a:cubicBezTo>
                      <a:pt x="16" y="83"/>
                      <a:pt x="16" y="52"/>
                      <a:pt x="15" y="21"/>
                    </a:cubicBezTo>
                    <a:cubicBezTo>
                      <a:pt x="15" y="19"/>
                      <a:pt x="15" y="16"/>
                      <a:pt x="15" y="14"/>
                    </a:cubicBezTo>
                    <a:cubicBezTo>
                      <a:pt x="14" y="11"/>
                      <a:pt x="12" y="9"/>
                      <a:pt x="9" y="9"/>
                    </a:cubicBezTo>
                    <a:cubicBezTo>
                      <a:pt x="6" y="8"/>
                      <a:pt x="3" y="8"/>
                      <a:pt x="0" y="8"/>
                    </a:cubicBezTo>
                    <a:cubicBezTo>
                      <a:pt x="0" y="5"/>
                      <a:pt x="0" y="3"/>
                      <a:pt x="0" y="1"/>
                    </a:cubicBezTo>
                    <a:cubicBezTo>
                      <a:pt x="1" y="0"/>
                      <a:pt x="3" y="0"/>
                      <a:pt x="4" y="0"/>
                    </a:cubicBezTo>
                    <a:cubicBezTo>
                      <a:pt x="21" y="0"/>
                      <a:pt x="39" y="0"/>
                      <a:pt x="56" y="0"/>
                    </a:cubicBezTo>
                    <a:cubicBezTo>
                      <a:pt x="62" y="0"/>
                      <a:pt x="68" y="1"/>
                      <a:pt x="73" y="1"/>
                    </a:cubicBezTo>
                    <a:cubicBezTo>
                      <a:pt x="98" y="4"/>
                      <a:pt x="113" y="26"/>
                      <a:pt x="106" y="50"/>
                    </a:cubicBezTo>
                    <a:cubicBezTo>
                      <a:pt x="102" y="64"/>
                      <a:pt x="93" y="73"/>
                      <a:pt x="78" y="76"/>
                    </a:cubicBezTo>
                    <a:cubicBezTo>
                      <a:pt x="70" y="77"/>
                      <a:pt x="63" y="77"/>
                      <a:pt x="55" y="78"/>
                    </a:cubicBezTo>
                    <a:cubicBezTo>
                      <a:pt x="48" y="78"/>
                      <a:pt x="41" y="78"/>
                      <a:pt x="33" y="78"/>
                    </a:cubicBezTo>
                    <a:close/>
                    <a:moveTo>
                      <a:pt x="33" y="68"/>
                    </a:moveTo>
                    <a:cubicBezTo>
                      <a:pt x="45" y="67"/>
                      <a:pt x="56" y="68"/>
                      <a:pt x="67" y="67"/>
                    </a:cubicBezTo>
                    <a:cubicBezTo>
                      <a:pt x="76" y="66"/>
                      <a:pt x="82" y="60"/>
                      <a:pt x="85" y="52"/>
                    </a:cubicBezTo>
                    <a:cubicBezTo>
                      <a:pt x="89" y="45"/>
                      <a:pt x="89" y="37"/>
                      <a:pt x="87" y="29"/>
                    </a:cubicBezTo>
                    <a:cubicBezTo>
                      <a:pt x="84" y="19"/>
                      <a:pt x="78" y="12"/>
                      <a:pt x="66" y="11"/>
                    </a:cubicBezTo>
                    <a:cubicBezTo>
                      <a:pt x="56" y="11"/>
                      <a:pt x="45" y="11"/>
                      <a:pt x="34" y="11"/>
                    </a:cubicBezTo>
                    <a:cubicBezTo>
                      <a:pt x="34" y="11"/>
                      <a:pt x="34" y="11"/>
                      <a:pt x="33" y="11"/>
                    </a:cubicBezTo>
                    <a:cubicBezTo>
                      <a:pt x="33" y="30"/>
                      <a:pt x="33" y="48"/>
                      <a:pt x="33" y="68"/>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9" name="Freeform 29">
                <a:extLst>
                  <a:ext uri="{FF2B5EF4-FFF2-40B4-BE49-F238E27FC236}">
                    <a16:creationId xmlns:a16="http://schemas.microsoft.com/office/drawing/2014/main" id="{26056B2E-6223-4FEE-8248-F2EA17DBAF5B}"/>
                  </a:ext>
                </a:extLst>
              </p:cNvPr>
              <p:cNvSpPr>
                <a:spLocks/>
              </p:cNvSpPr>
              <p:nvPr/>
            </p:nvSpPr>
            <p:spPr bwMode="auto">
              <a:xfrm>
                <a:off x="6858909" y="3891177"/>
                <a:ext cx="381253" cy="394068"/>
              </a:xfrm>
              <a:custGeom>
                <a:avLst/>
                <a:gdLst>
                  <a:gd name="T0" fmla="*/ 49 w 133"/>
                  <a:gd name="T1" fmla="*/ 0 h 138"/>
                  <a:gd name="T2" fmla="*/ 49 w 133"/>
                  <a:gd name="T3" fmla="*/ 7 h 138"/>
                  <a:gd name="T4" fmla="*/ 41 w 133"/>
                  <a:gd name="T5" fmla="*/ 8 h 138"/>
                  <a:gd name="T6" fmla="*/ 34 w 133"/>
                  <a:gd name="T7" fmla="*/ 15 h 138"/>
                  <a:gd name="T8" fmla="*/ 33 w 133"/>
                  <a:gd name="T9" fmla="*/ 23 h 138"/>
                  <a:gd name="T10" fmla="*/ 33 w 133"/>
                  <a:gd name="T11" fmla="*/ 83 h 138"/>
                  <a:gd name="T12" fmla="*/ 34 w 133"/>
                  <a:gd name="T13" fmla="*/ 96 h 138"/>
                  <a:gd name="T14" fmla="*/ 60 w 133"/>
                  <a:gd name="T15" fmla="*/ 124 h 138"/>
                  <a:gd name="T16" fmla="*/ 100 w 133"/>
                  <a:gd name="T17" fmla="*/ 110 h 138"/>
                  <a:gd name="T18" fmla="*/ 106 w 133"/>
                  <a:gd name="T19" fmla="*/ 94 h 138"/>
                  <a:gd name="T20" fmla="*/ 107 w 133"/>
                  <a:gd name="T21" fmla="*/ 80 h 138"/>
                  <a:gd name="T22" fmla="*/ 107 w 133"/>
                  <a:gd name="T23" fmla="*/ 24 h 138"/>
                  <a:gd name="T24" fmla="*/ 106 w 133"/>
                  <a:gd name="T25" fmla="*/ 15 h 138"/>
                  <a:gd name="T26" fmla="*/ 97 w 133"/>
                  <a:gd name="T27" fmla="*/ 8 h 138"/>
                  <a:gd name="T28" fmla="*/ 91 w 133"/>
                  <a:gd name="T29" fmla="*/ 7 h 138"/>
                  <a:gd name="T30" fmla="*/ 91 w 133"/>
                  <a:gd name="T31" fmla="*/ 0 h 138"/>
                  <a:gd name="T32" fmla="*/ 133 w 133"/>
                  <a:gd name="T33" fmla="*/ 0 h 138"/>
                  <a:gd name="T34" fmla="*/ 133 w 133"/>
                  <a:gd name="T35" fmla="*/ 7 h 138"/>
                  <a:gd name="T36" fmla="*/ 126 w 133"/>
                  <a:gd name="T37" fmla="*/ 8 h 138"/>
                  <a:gd name="T38" fmla="*/ 118 w 133"/>
                  <a:gd name="T39" fmla="*/ 15 h 138"/>
                  <a:gd name="T40" fmla="*/ 118 w 133"/>
                  <a:gd name="T41" fmla="*/ 25 h 138"/>
                  <a:gd name="T42" fmla="*/ 117 w 133"/>
                  <a:gd name="T43" fmla="*/ 88 h 138"/>
                  <a:gd name="T44" fmla="*/ 114 w 133"/>
                  <a:gd name="T45" fmla="*/ 105 h 138"/>
                  <a:gd name="T46" fmla="*/ 74 w 133"/>
                  <a:gd name="T47" fmla="*/ 136 h 138"/>
                  <a:gd name="T48" fmla="*/ 35 w 133"/>
                  <a:gd name="T49" fmla="*/ 127 h 138"/>
                  <a:gd name="T50" fmla="*/ 17 w 133"/>
                  <a:gd name="T51" fmla="*/ 96 h 138"/>
                  <a:gd name="T52" fmla="*/ 16 w 133"/>
                  <a:gd name="T53" fmla="*/ 83 h 138"/>
                  <a:gd name="T54" fmla="*/ 16 w 133"/>
                  <a:gd name="T55" fmla="*/ 25 h 138"/>
                  <a:gd name="T56" fmla="*/ 16 w 133"/>
                  <a:gd name="T57" fmla="*/ 15 h 138"/>
                  <a:gd name="T58" fmla="*/ 8 w 133"/>
                  <a:gd name="T59" fmla="*/ 8 h 138"/>
                  <a:gd name="T60" fmla="*/ 0 w 133"/>
                  <a:gd name="T61" fmla="*/ 7 h 138"/>
                  <a:gd name="T62" fmla="*/ 0 w 133"/>
                  <a:gd name="T63" fmla="*/ 0 h 138"/>
                  <a:gd name="T64" fmla="*/ 49 w 133"/>
                  <a:gd name="T65"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3" h="138">
                    <a:moveTo>
                      <a:pt x="49" y="0"/>
                    </a:moveTo>
                    <a:cubicBezTo>
                      <a:pt x="49" y="2"/>
                      <a:pt x="49" y="4"/>
                      <a:pt x="49" y="7"/>
                    </a:cubicBezTo>
                    <a:cubicBezTo>
                      <a:pt x="46" y="7"/>
                      <a:pt x="44" y="7"/>
                      <a:pt x="41" y="8"/>
                    </a:cubicBezTo>
                    <a:cubicBezTo>
                      <a:pt x="36" y="8"/>
                      <a:pt x="34" y="10"/>
                      <a:pt x="34" y="15"/>
                    </a:cubicBezTo>
                    <a:cubicBezTo>
                      <a:pt x="33" y="17"/>
                      <a:pt x="33" y="20"/>
                      <a:pt x="33" y="23"/>
                    </a:cubicBezTo>
                    <a:cubicBezTo>
                      <a:pt x="33" y="43"/>
                      <a:pt x="33" y="63"/>
                      <a:pt x="33" y="83"/>
                    </a:cubicBezTo>
                    <a:cubicBezTo>
                      <a:pt x="33" y="87"/>
                      <a:pt x="33" y="92"/>
                      <a:pt x="34" y="96"/>
                    </a:cubicBezTo>
                    <a:cubicBezTo>
                      <a:pt x="36" y="112"/>
                      <a:pt x="46" y="120"/>
                      <a:pt x="60" y="124"/>
                    </a:cubicBezTo>
                    <a:cubicBezTo>
                      <a:pt x="76" y="128"/>
                      <a:pt x="89" y="123"/>
                      <a:pt x="100" y="110"/>
                    </a:cubicBezTo>
                    <a:cubicBezTo>
                      <a:pt x="104" y="106"/>
                      <a:pt x="105" y="100"/>
                      <a:pt x="106" y="94"/>
                    </a:cubicBezTo>
                    <a:cubicBezTo>
                      <a:pt x="106" y="90"/>
                      <a:pt x="106" y="85"/>
                      <a:pt x="107" y="80"/>
                    </a:cubicBezTo>
                    <a:cubicBezTo>
                      <a:pt x="107" y="62"/>
                      <a:pt x="107" y="43"/>
                      <a:pt x="107" y="24"/>
                    </a:cubicBezTo>
                    <a:cubicBezTo>
                      <a:pt x="107" y="21"/>
                      <a:pt x="106" y="18"/>
                      <a:pt x="106" y="15"/>
                    </a:cubicBezTo>
                    <a:cubicBezTo>
                      <a:pt x="105" y="10"/>
                      <a:pt x="103" y="8"/>
                      <a:pt x="97" y="8"/>
                    </a:cubicBezTo>
                    <a:cubicBezTo>
                      <a:pt x="95" y="7"/>
                      <a:pt x="93" y="7"/>
                      <a:pt x="91" y="7"/>
                    </a:cubicBezTo>
                    <a:cubicBezTo>
                      <a:pt x="91" y="4"/>
                      <a:pt x="91" y="2"/>
                      <a:pt x="91" y="0"/>
                    </a:cubicBezTo>
                    <a:cubicBezTo>
                      <a:pt x="105" y="0"/>
                      <a:pt x="119" y="0"/>
                      <a:pt x="133" y="0"/>
                    </a:cubicBezTo>
                    <a:cubicBezTo>
                      <a:pt x="133" y="2"/>
                      <a:pt x="133" y="4"/>
                      <a:pt x="133" y="7"/>
                    </a:cubicBezTo>
                    <a:cubicBezTo>
                      <a:pt x="131" y="7"/>
                      <a:pt x="128" y="7"/>
                      <a:pt x="126" y="8"/>
                    </a:cubicBezTo>
                    <a:cubicBezTo>
                      <a:pt x="121" y="8"/>
                      <a:pt x="119" y="11"/>
                      <a:pt x="118" y="15"/>
                    </a:cubicBezTo>
                    <a:cubicBezTo>
                      <a:pt x="118" y="18"/>
                      <a:pt x="118" y="22"/>
                      <a:pt x="118" y="25"/>
                    </a:cubicBezTo>
                    <a:cubicBezTo>
                      <a:pt x="117" y="46"/>
                      <a:pt x="118" y="67"/>
                      <a:pt x="117" y="88"/>
                    </a:cubicBezTo>
                    <a:cubicBezTo>
                      <a:pt x="117" y="94"/>
                      <a:pt x="116" y="99"/>
                      <a:pt x="114" y="105"/>
                    </a:cubicBezTo>
                    <a:cubicBezTo>
                      <a:pt x="108" y="124"/>
                      <a:pt x="94" y="134"/>
                      <a:pt x="74" y="136"/>
                    </a:cubicBezTo>
                    <a:cubicBezTo>
                      <a:pt x="60" y="138"/>
                      <a:pt x="47" y="135"/>
                      <a:pt x="35" y="127"/>
                    </a:cubicBezTo>
                    <a:cubicBezTo>
                      <a:pt x="24" y="120"/>
                      <a:pt x="18" y="109"/>
                      <a:pt x="17" y="96"/>
                    </a:cubicBezTo>
                    <a:cubicBezTo>
                      <a:pt x="16" y="92"/>
                      <a:pt x="16" y="87"/>
                      <a:pt x="16" y="83"/>
                    </a:cubicBezTo>
                    <a:cubicBezTo>
                      <a:pt x="16" y="64"/>
                      <a:pt x="16" y="45"/>
                      <a:pt x="16" y="25"/>
                    </a:cubicBezTo>
                    <a:cubicBezTo>
                      <a:pt x="16" y="22"/>
                      <a:pt x="16" y="18"/>
                      <a:pt x="16" y="15"/>
                    </a:cubicBezTo>
                    <a:cubicBezTo>
                      <a:pt x="15" y="10"/>
                      <a:pt x="13" y="8"/>
                      <a:pt x="8" y="8"/>
                    </a:cubicBezTo>
                    <a:cubicBezTo>
                      <a:pt x="5" y="7"/>
                      <a:pt x="3" y="7"/>
                      <a:pt x="0" y="7"/>
                    </a:cubicBezTo>
                    <a:cubicBezTo>
                      <a:pt x="0" y="4"/>
                      <a:pt x="0" y="2"/>
                      <a:pt x="0" y="0"/>
                    </a:cubicBezTo>
                    <a:cubicBezTo>
                      <a:pt x="16" y="0"/>
                      <a:pt x="32" y="0"/>
                      <a:pt x="49" y="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70" name="Freeform 30">
                <a:extLst>
                  <a:ext uri="{FF2B5EF4-FFF2-40B4-BE49-F238E27FC236}">
                    <a16:creationId xmlns:a16="http://schemas.microsoft.com/office/drawing/2014/main" id="{006B390B-42C2-4B79-90D3-881CC2CFDCE9}"/>
                  </a:ext>
                </a:extLst>
              </p:cNvPr>
              <p:cNvSpPr>
                <a:spLocks/>
              </p:cNvSpPr>
              <p:nvPr/>
            </p:nvSpPr>
            <p:spPr bwMode="auto">
              <a:xfrm>
                <a:off x="7832866" y="3891177"/>
                <a:ext cx="378049" cy="390864"/>
              </a:xfrm>
              <a:custGeom>
                <a:avLst/>
                <a:gdLst>
                  <a:gd name="T0" fmla="*/ 73 w 133"/>
                  <a:gd name="T1" fmla="*/ 137 h 137"/>
                  <a:gd name="T2" fmla="*/ 64 w 133"/>
                  <a:gd name="T3" fmla="*/ 137 h 137"/>
                  <a:gd name="T4" fmla="*/ 58 w 133"/>
                  <a:gd name="T5" fmla="*/ 133 h 137"/>
                  <a:gd name="T6" fmla="*/ 39 w 133"/>
                  <a:gd name="T7" fmla="*/ 80 h 137"/>
                  <a:gd name="T8" fmla="*/ 17 w 133"/>
                  <a:gd name="T9" fmla="*/ 23 h 137"/>
                  <a:gd name="T10" fmla="*/ 13 w 133"/>
                  <a:gd name="T11" fmla="*/ 14 h 137"/>
                  <a:gd name="T12" fmla="*/ 4 w 133"/>
                  <a:gd name="T13" fmla="*/ 7 h 137"/>
                  <a:gd name="T14" fmla="*/ 0 w 133"/>
                  <a:gd name="T15" fmla="*/ 7 h 137"/>
                  <a:gd name="T16" fmla="*/ 0 w 133"/>
                  <a:gd name="T17" fmla="*/ 0 h 137"/>
                  <a:gd name="T18" fmla="*/ 47 w 133"/>
                  <a:gd name="T19" fmla="*/ 0 h 137"/>
                  <a:gd name="T20" fmla="*/ 47 w 133"/>
                  <a:gd name="T21" fmla="*/ 7 h 137"/>
                  <a:gd name="T22" fmla="*/ 39 w 133"/>
                  <a:gd name="T23" fmla="*/ 8 h 137"/>
                  <a:gd name="T24" fmla="*/ 34 w 133"/>
                  <a:gd name="T25" fmla="*/ 15 h 137"/>
                  <a:gd name="T26" fmla="*/ 35 w 133"/>
                  <a:gd name="T27" fmla="*/ 20 h 137"/>
                  <a:gd name="T28" fmla="*/ 68 w 133"/>
                  <a:gd name="T29" fmla="*/ 112 h 137"/>
                  <a:gd name="T30" fmla="*/ 70 w 133"/>
                  <a:gd name="T31" fmla="*/ 116 h 137"/>
                  <a:gd name="T32" fmla="*/ 72 w 133"/>
                  <a:gd name="T33" fmla="*/ 113 h 137"/>
                  <a:gd name="T34" fmla="*/ 106 w 133"/>
                  <a:gd name="T35" fmla="*/ 18 h 137"/>
                  <a:gd name="T36" fmla="*/ 106 w 133"/>
                  <a:gd name="T37" fmla="*/ 16 h 137"/>
                  <a:gd name="T38" fmla="*/ 101 w 133"/>
                  <a:gd name="T39" fmla="*/ 7 h 137"/>
                  <a:gd name="T40" fmla="*/ 94 w 133"/>
                  <a:gd name="T41" fmla="*/ 7 h 137"/>
                  <a:gd name="T42" fmla="*/ 94 w 133"/>
                  <a:gd name="T43" fmla="*/ 0 h 137"/>
                  <a:gd name="T44" fmla="*/ 133 w 133"/>
                  <a:gd name="T45" fmla="*/ 0 h 137"/>
                  <a:gd name="T46" fmla="*/ 133 w 133"/>
                  <a:gd name="T47" fmla="*/ 7 h 137"/>
                  <a:gd name="T48" fmla="*/ 130 w 133"/>
                  <a:gd name="T49" fmla="*/ 7 h 137"/>
                  <a:gd name="T50" fmla="*/ 119 w 133"/>
                  <a:gd name="T51" fmla="*/ 16 h 137"/>
                  <a:gd name="T52" fmla="*/ 110 w 133"/>
                  <a:gd name="T53" fmla="*/ 38 h 137"/>
                  <a:gd name="T54" fmla="*/ 74 w 133"/>
                  <a:gd name="T55" fmla="*/ 133 h 137"/>
                  <a:gd name="T56" fmla="*/ 73 w 133"/>
                  <a:gd name="T57" fmla="*/ 137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3" h="137">
                    <a:moveTo>
                      <a:pt x="73" y="137"/>
                    </a:moveTo>
                    <a:cubicBezTo>
                      <a:pt x="69" y="137"/>
                      <a:pt x="66" y="137"/>
                      <a:pt x="64" y="137"/>
                    </a:cubicBezTo>
                    <a:cubicBezTo>
                      <a:pt x="61" y="137"/>
                      <a:pt x="59" y="136"/>
                      <a:pt x="58" y="133"/>
                    </a:cubicBezTo>
                    <a:cubicBezTo>
                      <a:pt x="52" y="115"/>
                      <a:pt x="45" y="98"/>
                      <a:pt x="39" y="80"/>
                    </a:cubicBezTo>
                    <a:cubicBezTo>
                      <a:pt x="31" y="61"/>
                      <a:pt x="24" y="42"/>
                      <a:pt x="17" y="23"/>
                    </a:cubicBezTo>
                    <a:cubicBezTo>
                      <a:pt x="16" y="20"/>
                      <a:pt x="15" y="17"/>
                      <a:pt x="13" y="14"/>
                    </a:cubicBezTo>
                    <a:cubicBezTo>
                      <a:pt x="11" y="10"/>
                      <a:pt x="8" y="8"/>
                      <a:pt x="4" y="7"/>
                    </a:cubicBezTo>
                    <a:cubicBezTo>
                      <a:pt x="3" y="7"/>
                      <a:pt x="2" y="7"/>
                      <a:pt x="0" y="7"/>
                    </a:cubicBezTo>
                    <a:cubicBezTo>
                      <a:pt x="0" y="4"/>
                      <a:pt x="0" y="2"/>
                      <a:pt x="0" y="0"/>
                    </a:cubicBezTo>
                    <a:cubicBezTo>
                      <a:pt x="16" y="0"/>
                      <a:pt x="31" y="0"/>
                      <a:pt x="47" y="0"/>
                    </a:cubicBezTo>
                    <a:cubicBezTo>
                      <a:pt x="47" y="2"/>
                      <a:pt x="47" y="4"/>
                      <a:pt x="47" y="7"/>
                    </a:cubicBezTo>
                    <a:cubicBezTo>
                      <a:pt x="44" y="7"/>
                      <a:pt x="42" y="7"/>
                      <a:pt x="39" y="8"/>
                    </a:cubicBezTo>
                    <a:cubicBezTo>
                      <a:pt x="34" y="8"/>
                      <a:pt x="33" y="10"/>
                      <a:pt x="34" y="15"/>
                    </a:cubicBezTo>
                    <a:cubicBezTo>
                      <a:pt x="34" y="17"/>
                      <a:pt x="35" y="19"/>
                      <a:pt x="35" y="20"/>
                    </a:cubicBezTo>
                    <a:cubicBezTo>
                      <a:pt x="46" y="51"/>
                      <a:pt x="57" y="81"/>
                      <a:pt x="68" y="112"/>
                    </a:cubicBezTo>
                    <a:cubicBezTo>
                      <a:pt x="69" y="113"/>
                      <a:pt x="69" y="114"/>
                      <a:pt x="70" y="116"/>
                    </a:cubicBezTo>
                    <a:cubicBezTo>
                      <a:pt x="71" y="114"/>
                      <a:pt x="71" y="113"/>
                      <a:pt x="72" y="113"/>
                    </a:cubicBezTo>
                    <a:cubicBezTo>
                      <a:pt x="83" y="81"/>
                      <a:pt x="94" y="50"/>
                      <a:pt x="106" y="18"/>
                    </a:cubicBezTo>
                    <a:cubicBezTo>
                      <a:pt x="106" y="17"/>
                      <a:pt x="106" y="17"/>
                      <a:pt x="106" y="16"/>
                    </a:cubicBezTo>
                    <a:cubicBezTo>
                      <a:pt x="107" y="10"/>
                      <a:pt x="106" y="8"/>
                      <a:pt x="101" y="7"/>
                    </a:cubicBezTo>
                    <a:cubicBezTo>
                      <a:pt x="98" y="7"/>
                      <a:pt x="96" y="7"/>
                      <a:pt x="94" y="7"/>
                    </a:cubicBezTo>
                    <a:cubicBezTo>
                      <a:pt x="94" y="4"/>
                      <a:pt x="94" y="2"/>
                      <a:pt x="94" y="0"/>
                    </a:cubicBezTo>
                    <a:cubicBezTo>
                      <a:pt x="106" y="0"/>
                      <a:pt x="119" y="0"/>
                      <a:pt x="133" y="0"/>
                    </a:cubicBezTo>
                    <a:cubicBezTo>
                      <a:pt x="133" y="2"/>
                      <a:pt x="133" y="4"/>
                      <a:pt x="133" y="7"/>
                    </a:cubicBezTo>
                    <a:cubicBezTo>
                      <a:pt x="132" y="7"/>
                      <a:pt x="131" y="7"/>
                      <a:pt x="130" y="7"/>
                    </a:cubicBezTo>
                    <a:cubicBezTo>
                      <a:pt x="124" y="8"/>
                      <a:pt x="121" y="11"/>
                      <a:pt x="119" y="16"/>
                    </a:cubicBezTo>
                    <a:cubicBezTo>
                      <a:pt x="116" y="24"/>
                      <a:pt x="113" y="31"/>
                      <a:pt x="110" y="38"/>
                    </a:cubicBezTo>
                    <a:cubicBezTo>
                      <a:pt x="98" y="70"/>
                      <a:pt x="86" y="101"/>
                      <a:pt x="74" y="133"/>
                    </a:cubicBezTo>
                    <a:cubicBezTo>
                      <a:pt x="74" y="134"/>
                      <a:pt x="73" y="135"/>
                      <a:pt x="73" y="13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71" name="Freeform 31">
                <a:extLst>
                  <a:ext uri="{FF2B5EF4-FFF2-40B4-BE49-F238E27FC236}">
                    <a16:creationId xmlns:a16="http://schemas.microsoft.com/office/drawing/2014/main" id="{50061FAB-489C-4780-AFC9-07435CFCBEA5}"/>
                  </a:ext>
                </a:extLst>
              </p:cNvPr>
              <p:cNvSpPr>
                <a:spLocks/>
              </p:cNvSpPr>
              <p:nvPr/>
            </p:nvSpPr>
            <p:spPr bwMode="auto">
              <a:xfrm>
                <a:off x="9844855" y="3891177"/>
                <a:ext cx="342807" cy="384457"/>
              </a:xfrm>
              <a:custGeom>
                <a:avLst/>
                <a:gdLst>
                  <a:gd name="T0" fmla="*/ 85 w 120"/>
                  <a:gd name="T1" fmla="*/ 127 h 135"/>
                  <a:gd name="T2" fmla="*/ 85 w 120"/>
                  <a:gd name="T3" fmla="*/ 134 h 135"/>
                  <a:gd name="T4" fmla="*/ 35 w 120"/>
                  <a:gd name="T5" fmla="*/ 134 h 135"/>
                  <a:gd name="T6" fmla="*/ 35 w 120"/>
                  <a:gd name="T7" fmla="*/ 127 h 135"/>
                  <a:gd name="T8" fmla="*/ 44 w 120"/>
                  <a:gd name="T9" fmla="*/ 126 h 135"/>
                  <a:gd name="T10" fmla="*/ 50 w 120"/>
                  <a:gd name="T11" fmla="*/ 120 h 135"/>
                  <a:gd name="T12" fmla="*/ 51 w 120"/>
                  <a:gd name="T13" fmla="*/ 113 h 135"/>
                  <a:gd name="T14" fmla="*/ 51 w 120"/>
                  <a:gd name="T15" fmla="*/ 85 h 135"/>
                  <a:gd name="T16" fmla="*/ 50 w 120"/>
                  <a:gd name="T17" fmla="*/ 79 h 135"/>
                  <a:gd name="T18" fmla="*/ 17 w 120"/>
                  <a:gd name="T19" fmla="*/ 19 h 135"/>
                  <a:gd name="T20" fmla="*/ 15 w 120"/>
                  <a:gd name="T21" fmla="*/ 15 h 135"/>
                  <a:gd name="T22" fmla="*/ 3 w 120"/>
                  <a:gd name="T23" fmla="*/ 7 h 135"/>
                  <a:gd name="T24" fmla="*/ 0 w 120"/>
                  <a:gd name="T25" fmla="*/ 7 h 135"/>
                  <a:gd name="T26" fmla="*/ 0 w 120"/>
                  <a:gd name="T27" fmla="*/ 0 h 135"/>
                  <a:gd name="T28" fmla="*/ 48 w 120"/>
                  <a:gd name="T29" fmla="*/ 0 h 135"/>
                  <a:gd name="T30" fmla="*/ 48 w 120"/>
                  <a:gd name="T31" fmla="*/ 7 h 135"/>
                  <a:gd name="T32" fmla="*/ 40 w 120"/>
                  <a:gd name="T33" fmla="*/ 7 h 135"/>
                  <a:gd name="T34" fmla="*/ 36 w 120"/>
                  <a:gd name="T35" fmla="*/ 14 h 135"/>
                  <a:gd name="T36" fmla="*/ 37 w 120"/>
                  <a:gd name="T37" fmla="*/ 18 h 135"/>
                  <a:gd name="T38" fmla="*/ 61 w 120"/>
                  <a:gd name="T39" fmla="*/ 64 h 135"/>
                  <a:gd name="T40" fmla="*/ 63 w 120"/>
                  <a:gd name="T41" fmla="*/ 68 h 135"/>
                  <a:gd name="T42" fmla="*/ 66 w 120"/>
                  <a:gd name="T43" fmla="*/ 64 h 135"/>
                  <a:gd name="T44" fmla="*/ 91 w 120"/>
                  <a:gd name="T45" fmla="*/ 18 h 135"/>
                  <a:gd name="T46" fmla="*/ 93 w 120"/>
                  <a:gd name="T47" fmla="*/ 12 h 135"/>
                  <a:gd name="T48" fmla="*/ 90 w 120"/>
                  <a:gd name="T49" fmla="*/ 8 h 135"/>
                  <a:gd name="T50" fmla="*/ 81 w 120"/>
                  <a:gd name="T51" fmla="*/ 7 h 135"/>
                  <a:gd name="T52" fmla="*/ 81 w 120"/>
                  <a:gd name="T53" fmla="*/ 0 h 135"/>
                  <a:gd name="T54" fmla="*/ 120 w 120"/>
                  <a:gd name="T55" fmla="*/ 0 h 135"/>
                  <a:gd name="T56" fmla="*/ 120 w 120"/>
                  <a:gd name="T57" fmla="*/ 7 h 135"/>
                  <a:gd name="T58" fmla="*/ 115 w 120"/>
                  <a:gd name="T59" fmla="*/ 8 h 135"/>
                  <a:gd name="T60" fmla="*/ 108 w 120"/>
                  <a:gd name="T61" fmla="*/ 12 h 135"/>
                  <a:gd name="T62" fmla="*/ 103 w 120"/>
                  <a:gd name="T63" fmla="*/ 19 h 135"/>
                  <a:gd name="T64" fmla="*/ 71 w 120"/>
                  <a:gd name="T65" fmla="*/ 75 h 135"/>
                  <a:gd name="T66" fmla="*/ 69 w 120"/>
                  <a:gd name="T67" fmla="*/ 82 h 135"/>
                  <a:gd name="T68" fmla="*/ 69 w 120"/>
                  <a:gd name="T69" fmla="*/ 111 h 135"/>
                  <a:gd name="T70" fmla="*/ 69 w 120"/>
                  <a:gd name="T71" fmla="*/ 118 h 135"/>
                  <a:gd name="T72" fmla="*/ 77 w 120"/>
                  <a:gd name="T73" fmla="*/ 126 h 135"/>
                  <a:gd name="T74" fmla="*/ 85 w 120"/>
                  <a:gd name="T75" fmla="*/ 12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0" h="135">
                    <a:moveTo>
                      <a:pt x="85" y="127"/>
                    </a:moveTo>
                    <a:cubicBezTo>
                      <a:pt x="85" y="130"/>
                      <a:pt x="85" y="132"/>
                      <a:pt x="85" y="134"/>
                    </a:cubicBezTo>
                    <a:cubicBezTo>
                      <a:pt x="81" y="135"/>
                      <a:pt x="44" y="135"/>
                      <a:pt x="35" y="134"/>
                    </a:cubicBezTo>
                    <a:cubicBezTo>
                      <a:pt x="35" y="132"/>
                      <a:pt x="35" y="130"/>
                      <a:pt x="35" y="127"/>
                    </a:cubicBezTo>
                    <a:cubicBezTo>
                      <a:pt x="38" y="127"/>
                      <a:pt x="41" y="126"/>
                      <a:pt x="44" y="126"/>
                    </a:cubicBezTo>
                    <a:cubicBezTo>
                      <a:pt x="48" y="126"/>
                      <a:pt x="50" y="124"/>
                      <a:pt x="50" y="120"/>
                    </a:cubicBezTo>
                    <a:cubicBezTo>
                      <a:pt x="51" y="118"/>
                      <a:pt x="51" y="115"/>
                      <a:pt x="51" y="113"/>
                    </a:cubicBezTo>
                    <a:cubicBezTo>
                      <a:pt x="51" y="104"/>
                      <a:pt x="51" y="95"/>
                      <a:pt x="51" y="85"/>
                    </a:cubicBezTo>
                    <a:cubicBezTo>
                      <a:pt x="51" y="83"/>
                      <a:pt x="51" y="81"/>
                      <a:pt x="50" y="79"/>
                    </a:cubicBezTo>
                    <a:cubicBezTo>
                      <a:pt x="39" y="59"/>
                      <a:pt x="28" y="39"/>
                      <a:pt x="17" y="19"/>
                    </a:cubicBezTo>
                    <a:cubicBezTo>
                      <a:pt x="16" y="17"/>
                      <a:pt x="15" y="16"/>
                      <a:pt x="15" y="15"/>
                    </a:cubicBezTo>
                    <a:cubicBezTo>
                      <a:pt x="12" y="10"/>
                      <a:pt x="9" y="7"/>
                      <a:pt x="3" y="7"/>
                    </a:cubicBezTo>
                    <a:cubicBezTo>
                      <a:pt x="2" y="7"/>
                      <a:pt x="1" y="7"/>
                      <a:pt x="0" y="7"/>
                    </a:cubicBezTo>
                    <a:cubicBezTo>
                      <a:pt x="0" y="4"/>
                      <a:pt x="0" y="2"/>
                      <a:pt x="0" y="0"/>
                    </a:cubicBezTo>
                    <a:cubicBezTo>
                      <a:pt x="16" y="0"/>
                      <a:pt x="31" y="0"/>
                      <a:pt x="48" y="0"/>
                    </a:cubicBezTo>
                    <a:cubicBezTo>
                      <a:pt x="48" y="2"/>
                      <a:pt x="48" y="4"/>
                      <a:pt x="48" y="7"/>
                    </a:cubicBezTo>
                    <a:cubicBezTo>
                      <a:pt x="45" y="7"/>
                      <a:pt x="42" y="7"/>
                      <a:pt x="40" y="7"/>
                    </a:cubicBezTo>
                    <a:cubicBezTo>
                      <a:pt x="35" y="8"/>
                      <a:pt x="34" y="10"/>
                      <a:pt x="36" y="14"/>
                    </a:cubicBezTo>
                    <a:cubicBezTo>
                      <a:pt x="36" y="15"/>
                      <a:pt x="37" y="17"/>
                      <a:pt x="37" y="18"/>
                    </a:cubicBezTo>
                    <a:cubicBezTo>
                      <a:pt x="45" y="33"/>
                      <a:pt x="53" y="49"/>
                      <a:pt x="61" y="64"/>
                    </a:cubicBezTo>
                    <a:cubicBezTo>
                      <a:pt x="61" y="65"/>
                      <a:pt x="62" y="66"/>
                      <a:pt x="63" y="68"/>
                    </a:cubicBezTo>
                    <a:cubicBezTo>
                      <a:pt x="64" y="66"/>
                      <a:pt x="65" y="65"/>
                      <a:pt x="66" y="64"/>
                    </a:cubicBezTo>
                    <a:cubicBezTo>
                      <a:pt x="74" y="49"/>
                      <a:pt x="82" y="34"/>
                      <a:pt x="91" y="18"/>
                    </a:cubicBezTo>
                    <a:cubicBezTo>
                      <a:pt x="92" y="16"/>
                      <a:pt x="93" y="14"/>
                      <a:pt x="93" y="12"/>
                    </a:cubicBezTo>
                    <a:cubicBezTo>
                      <a:pt x="94" y="9"/>
                      <a:pt x="93" y="8"/>
                      <a:pt x="90" y="8"/>
                    </a:cubicBezTo>
                    <a:cubicBezTo>
                      <a:pt x="87" y="7"/>
                      <a:pt x="85" y="7"/>
                      <a:pt x="81" y="7"/>
                    </a:cubicBezTo>
                    <a:cubicBezTo>
                      <a:pt x="81" y="4"/>
                      <a:pt x="81" y="2"/>
                      <a:pt x="81" y="0"/>
                    </a:cubicBezTo>
                    <a:cubicBezTo>
                      <a:pt x="94" y="0"/>
                      <a:pt x="107" y="0"/>
                      <a:pt x="120" y="0"/>
                    </a:cubicBezTo>
                    <a:cubicBezTo>
                      <a:pt x="120" y="2"/>
                      <a:pt x="120" y="4"/>
                      <a:pt x="120" y="7"/>
                    </a:cubicBezTo>
                    <a:cubicBezTo>
                      <a:pt x="119" y="7"/>
                      <a:pt x="117" y="7"/>
                      <a:pt x="115" y="8"/>
                    </a:cubicBezTo>
                    <a:cubicBezTo>
                      <a:pt x="112" y="8"/>
                      <a:pt x="109" y="9"/>
                      <a:pt x="108" y="12"/>
                    </a:cubicBezTo>
                    <a:cubicBezTo>
                      <a:pt x="106" y="14"/>
                      <a:pt x="104" y="17"/>
                      <a:pt x="103" y="19"/>
                    </a:cubicBezTo>
                    <a:cubicBezTo>
                      <a:pt x="92" y="38"/>
                      <a:pt x="81" y="56"/>
                      <a:pt x="71" y="75"/>
                    </a:cubicBezTo>
                    <a:cubicBezTo>
                      <a:pt x="69" y="77"/>
                      <a:pt x="68" y="80"/>
                      <a:pt x="69" y="82"/>
                    </a:cubicBezTo>
                    <a:cubicBezTo>
                      <a:pt x="69" y="92"/>
                      <a:pt x="69" y="102"/>
                      <a:pt x="69" y="111"/>
                    </a:cubicBezTo>
                    <a:cubicBezTo>
                      <a:pt x="69" y="114"/>
                      <a:pt x="69" y="116"/>
                      <a:pt x="69" y="118"/>
                    </a:cubicBezTo>
                    <a:cubicBezTo>
                      <a:pt x="70" y="124"/>
                      <a:pt x="71" y="125"/>
                      <a:pt x="77" y="126"/>
                    </a:cubicBezTo>
                    <a:cubicBezTo>
                      <a:pt x="80" y="126"/>
                      <a:pt x="82" y="127"/>
                      <a:pt x="85" y="12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72" name="Freeform 32">
                <a:extLst>
                  <a:ext uri="{FF2B5EF4-FFF2-40B4-BE49-F238E27FC236}">
                    <a16:creationId xmlns:a16="http://schemas.microsoft.com/office/drawing/2014/main" id="{D30E14B5-5B2E-42F0-B3FB-A799A167FB3B}"/>
                  </a:ext>
                </a:extLst>
              </p:cNvPr>
              <p:cNvSpPr>
                <a:spLocks/>
              </p:cNvSpPr>
              <p:nvPr/>
            </p:nvSpPr>
            <p:spPr bwMode="auto">
              <a:xfrm>
                <a:off x="9514863" y="3878362"/>
                <a:ext cx="329992" cy="394068"/>
              </a:xfrm>
              <a:custGeom>
                <a:avLst/>
                <a:gdLst>
                  <a:gd name="T0" fmla="*/ 108 w 116"/>
                  <a:gd name="T1" fmla="*/ 42 h 139"/>
                  <a:gd name="T2" fmla="*/ 102 w 116"/>
                  <a:gd name="T3" fmla="*/ 29 h 139"/>
                  <a:gd name="T4" fmla="*/ 72 w 116"/>
                  <a:gd name="T5" fmla="*/ 14 h 139"/>
                  <a:gd name="T6" fmla="*/ 67 w 116"/>
                  <a:gd name="T7" fmla="*/ 18 h 139"/>
                  <a:gd name="T8" fmla="*/ 66 w 116"/>
                  <a:gd name="T9" fmla="*/ 24 h 139"/>
                  <a:gd name="T10" fmla="*/ 66 w 116"/>
                  <a:gd name="T11" fmla="*/ 115 h 139"/>
                  <a:gd name="T12" fmla="*/ 67 w 116"/>
                  <a:gd name="T13" fmla="*/ 123 h 139"/>
                  <a:gd name="T14" fmla="*/ 75 w 116"/>
                  <a:gd name="T15" fmla="*/ 131 h 139"/>
                  <a:gd name="T16" fmla="*/ 83 w 116"/>
                  <a:gd name="T17" fmla="*/ 132 h 139"/>
                  <a:gd name="T18" fmla="*/ 83 w 116"/>
                  <a:gd name="T19" fmla="*/ 139 h 139"/>
                  <a:gd name="T20" fmla="*/ 33 w 116"/>
                  <a:gd name="T21" fmla="*/ 139 h 139"/>
                  <a:gd name="T22" fmla="*/ 33 w 116"/>
                  <a:gd name="T23" fmla="*/ 132 h 139"/>
                  <a:gd name="T24" fmla="*/ 41 w 116"/>
                  <a:gd name="T25" fmla="*/ 131 h 139"/>
                  <a:gd name="T26" fmla="*/ 49 w 116"/>
                  <a:gd name="T27" fmla="*/ 123 h 139"/>
                  <a:gd name="T28" fmla="*/ 49 w 116"/>
                  <a:gd name="T29" fmla="*/ 118 h 139"/>
                  <a:gd name="T30" fmla="*/ 49 w 116"/>
                  <a:gd name="T31" fmla="*/ 22 h 139"/>
                  <a:gd name="T32" fmla="*/ 41 w 116"/>
                  <a:gd name="T33" fmla="*/ 14 h 139"/>
                  <a:gd name="T34" fmla="*/ 32 w 116"/>
                  <a:gd name="T35" fmla="*/ 15 h 139"/>
                  <a:gd name="T36" fmla="*/ 18 w 116"/>
                  <a:gd name="T37" fmla="*/ 23 h 139"/>
                  <a:gd name="T38" fmla="*/ 11 w 116"/>
                  <a:gd name="T39" fmla="*/ 36 h 139"/>
                  <a:gd name="T40" fmla="*/ 8 w 116"/>
                  <a:gd name="T41" fmla="*/ 42 h 139"/>
                  <a:gd name="T42" fmla="*/ 0 w 116"/>
                  <a:gd name="T43" fmla="*/ 39 h 139"/>
                  <a:gd name="T44" fmla="*/ 13 w 116"/>
                  <a:gd name="T45" fmla="*/ 0 h 139"/>
                  <a:gd name="T46" fmla="*/ 19 w 116"/>
                  <a:gd name="T47" fmla="*/ 0 h 139"/>
                  <a:gd name="T48" fmla="*/ 21 w 116"/>
                  <a:gd name="T49" fmla="*/ 4 h 139"/>
                  <a:gd name="T50" fmla="*/ 95 w 116"/>
                  <a:gd name="T51" fmla="*/ 4 h 139"/>
                  <a:gd name="T52" fmla="*/ 97 w 116"/>
                  <a:gd name="T53" fmla="*/ 0 h 139"/>
                  <a:gd name="T54" fmla="*/ 103 w 116"/>
                  <a:gd name="T55" fmla="*/ 0 h 139"/>
                  <a:gd name="T56" fmla="*/ 116 w 116"/>
                  <a:gd name="T57" fmla="*/ 39 h 139"/>
                  <a:gd name="T58" fmla="*/ 108 w 116"/>
                  <a:gd name="T59" fmla="*/ 42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6" h="139">
                    <a:moveTo>
                      <a:pt x="108" y="42"/>
                    </a:moveTo>
                    <a:cubicBezTo>
                      <a:pt x="106" y="37"/>
                      <a:pt x="104" y="33"/>
                      <a:pt x="102" y="29"/>
                    </a:cubicBezTo>
                    <a:cubicBezTo>
                      <a:pt x="96" y="17"/>
                      <a:pt x="85" y="13"/>
                      <a:pt x="72" y="14"/>
                    </a:cubicBezTo>
                    <a:cubicBezTo>
                      <a:pt x="68" y="14"/>
                      <a:pt x="67" y="15"/>
                      <a:pt x="67" y="18"/>
                    </a:cubicBezTo>
                    <a:cubicBezTo>
                      <a:pt x="66" y="20"/>
                      <a:pt x="66" y="22"/>
                      <a:pt x="66" y="24"/>
                    </a:cubicBezTo>
                    <a:cubicBezTo>
                      <a:pt x="66" y="54"/>
                      <a:pt x="66" y="85"/>
                      <a:pt x="66" y="115"/>
                    </a:cubicBezTo>
                    <a:cubicBezTo>
                      <a:pt x="66" y="118"/>
                      <a:pt x="67" y="120"/>
                      <a:pt x="67" y="123"/>
                    </a:cubicBezTo>
                    <a:cubicBezTo>
                      <a:pt x="68" y="128"/>
                      <a:pt x="70" y="130"/>
                      <a:pt x="75" y="131"/>
                    </a:cubicBezTo>
                    <a:cubicBezTo>
                      <a:pt x="78" y="131"/>
                      <a:pt x="80" y="132"/>
                      <a:pt x="83" y="132"/>
                    </a:cubicBezTo>
                    <a:cubicBezTo>
                      <a:pt x="83" y="134"/>
                      <a:pt x="83" y="137"/>
                      <a:pt x="83" y="139"/>
                    </a:cubicBezTo>
                    <a:cubicBezTo>
                      <a:pt x="66" y="139"/>
                      <a:pt x="50" y="139"/>
                      <a:pt x="33" y="139"/>
                    </a:cubicBezTo>
                    <a:cubicBezTo>
                      <a:pt x="33" y="137"/>
                      <a:pt x="33" y="135"/>
                      <a:pt x="33" y="132"/>
                    </a:cubicBezTo>
                    <a:cubicBezTo>
                      <a:pt x="36" y="132"/>
                      <a:pt x="39" y="131"/>
                      <a:pt x="41" y="131"/>
                    </a:cubicBezTo>
                    <a:cubicBezTo>
                      <a:pt x="47" y="130"/>
                      <a:pt x="49" y="128"/>
                      <a:pt x="49" y="123"/>
                    </a:cubicBezTo>
                    <a:cubicBezTo>
                      <a:pt x="49" y="121"/>
                      <a:pt x="49" y="120"/>
                      <a:pt x="49" y="118"/>
                    </a:cubicBezTo>
                    <a:cubicBezTo>
                      <a:pt x="49" y="86"/>
                      <a:pt x="49" y="54"/>
                      <a:pt x="49" y="22"/>
                    </a:cubicBezTo>
                    <a:cubicBezTo>
                      <a:pt x="49" y="14"/>
                      <a:pt x="49" y="13"/>
                      <a:pt x="41" y="14"/>
                    </a:cubicBezTo>
                    <a:cubicBezTo>
                      <a:pt x="38" y="14"/>
                      <a:pt x="35" y="14"/>
                      <a:pt x="32" y="15"/>
                    </a:cubicBezTo>
                    <a:cubicBezTo>
                      <a:pt x="26" y="16"/>
                      <a:pt x="21" y="18"/>
                      <a:pt x="18" y="23"/>
                    </a:cubicBezTo>
                    <a:cubicBezTo>
                      <a:pt x="15" y="27"/>
                      <a:pt x="13" y="32"/>
                      <a:pt x="11" y="36"/>
                    </a:cubicBezTo>
                    <a:cubicBezTo>
                      <a:pt x="10" y="38"/>
                      <a:pt x="9" y="40"/>
                      <a:pt x="8" y="42"/>
                    </a:cubicBezTo>
                    <a:cubicBezTo>
                      <a:pt x="5" y="41"/>
                      <a:pt x="3" y="40"/>
                      <a:pt x="0" y="39"/>
                    </a:cubicBezTo>
                    <a:cubicBezTo>
                      <a:pt x="5" y="26"/>
                      <a:pt x="9" y="13"/>
                      <a:pt x="13" y="0"/>
                    </a:cubicBezTo>
                    <a:cubicBezTo>
                      <a:pt x="15" y="0"/>
                      <a:pt x="17" y="0"/>
                      <a:pt x="19" y="0"/>
                    </a:cubicBezTo>
                    <a:cubicBezTo>
                      <a:pt x="20" y="1"/>
                      <a:pt x="20" y="3"/>
                      <a:pt x="21" y="4"/>
                    </a:cubicBezTo>
                    <a:cubicBezTo>
                      <a:pt x="46" y="4"/>
                      <a:pt x="70" y="4"/>
                      <a:pt x="95" y="4"/>
                    </a:cubicBezTo>
                    <a:cubicBezTo>
                      <a:pt x="95" y="3"/>
                      <a:pt x="96" y="1"/>
                      <a:pt x="97" y="0"/>
                    </a:cubicBezTo>
                    <a:cubicBezTo>
                      <a:pt x="98" y="0"/>
                      <a:pt x="100" y="0"/>
                      <a:pt x="103" y="0"/>
                    </a:cubicBezTo>
                    <a:cubicBezTo>
                      <a:pt x="107" y="13"/>
                      <a:pt x="112" y="26"/>
                      <a:pt x="116" y="39"/>
                    </a:cubicBezTo>
                    <a:cubicBezTo>
                      <a:pt x="113" y="40"/>
                      <a:pt x="111" y="41"/>
                      <a:pt x="108" y="4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73" name="Freeform 33">
                <a:extLst>
                  <a:ext uri="{FF2B5EF4-FFF2-40B4-BE49-F238E27FC236}">
                    <a16:creationId xmlns:a16="http://schemas.microsoft.com/office/drawing/2014/main" id="{80557463-D295-47EE-83FE-4E7C2CFE5CA8}"/>
                  </a:ext>
                </a:extLst>
              </p:cNvPr>
              <p:cNvSpPr>
                <a:spLocks/>
              </p:cNvSpPr>
              <p:nvPr/>
            </p:nvSpPr>
            <p:spPr bwMode="auto">
              <a:xfrm>
                <a:off x="5715150" y="3891177"/>
                <a:ext cx="140967" cy="381253"/>
              </a:xfrm>
              <a:custGeom>
                <a:avLst/>
                <a:gdLst>
                  <a:gd name="T0" fmla="*/ 0 w 50"/>
                  <a:gd name="T1" fmla="*/ 134 h 134"/>
                  <a:gd name="T2" fmla="*/ 0 w 50"/>
                  <a:gd name="T3" fmla="*/ 127 h 134"/>
                  <a:gd name="T4" fmla="*/ 9 w 50"/>
                  <a:gd name="T5" fmla="*/ 126 h 134"/>
                  <a:gd name="T6" fmla="*/ 16 w 50"/>
                  <a:gd name="T7" fmla="*/ 119 h 134"/>
                  <a:gd name="T8" fmla="*/ 16 w 50"/>
                  <a:gd name="T9" fmla="*/ 113 h 134"/>
                  <a:gd name="T10" fmla="*/ 16 w 50"/>
                  <a:gd name="T11" fmla="*/ 21 h 134"/>
                  <a:gd name="T12" fmla="*/ 16 w 50"/>
                  <a:gd name="T13" fmla="*/ 13 h 134"/>
                  <a:gd name="T14" fmla="*/ 9 w 50"/>
                  <a:gd name="T15" fmla="*/ 8 h 134"/>
                  <a:gd name="T16" fmla="*/ 1 w 50"/>
                  <a:gd name="T17" fmla="*/ 7 h 134"/>
                  <a:gd name="T18" fmla="*/ 1 w 50"/>
                  <a:gd name="T19" fmla="*/ 0 h 134"/>
                  <a:gd name="T20" fmla="*/ 49 w 50"/>
                  <a:gd name="T21" fmla="*/ 0 h 134"/>
                  <a:gd name="T22" fmla="*/ 49 w 50"/>
                  <a:gd name="T23" fmla="*/ 7 h 134"/>
                  <a:gd name="T24" fmla="*/ 42 w 50"/>
                  <a:gd name="T25" fmla="*/ 8 h 134"/>
                  <a:gd name="T26" fmla="*/ 34 w 50"/>
                  <a:gd name="T27" fmla="*/ 15 h 134"/>
                  <a:gd name="T28" fmla="*/ 33 w 50"/>
                  <a:gd name="T29" fmla="*/ 23 h 134"/>
                  <a:gd name="T30" fmla="*/ 33 w 50"/>
                  <a:gd name="T31" fmla="*/ 113 h 134"/>
                  <a:gd name="T32" fmla="*/ 46 w 50"/>
                  <a:gd name="T33" fmla="*/ 127 h 134"/>
                  <a:gd name="T34" fmla="*/ 49 w 50"/>
                  <a:gd name="T35" fmla="*/ 127 h 134"/>
                  <a:gd name="T36" fmla="*/ 50 w 50"/>
                  <a:gd name="T37" fmla="*/ 131 h 134"/>
                  <a:gd name="T38" fmla="*/ 49 w 50"/>
                  <a:gd name="T39" fmla="*/ 134 h 134"/>
                  <a:gd name="T40" fmla="*/ 0 w 50"/>
                  <a:gd name="T4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134">
                    <a:moveTo>
                      <a:pt x="0" y="134"/>
                    </a:moveTo>
                    <a:cubicBezTo>
                      <a:pt x="0" y="132"/>
                      <a:pt x="0" y="130"/>
                      <a:pt x="0" y="127"/>
                    </a:cubicBezTo>
                    <a:cubicBezTo>
                      <a:pt x="3" y="127"/>
                      <a:pt x="6" y="127"/>
                      <a:pt x="9" y="126"/>
                    </a:cubicBezTo>
                    <a:cubicBezTo>
                      <a:pt x="13" y="125"/>
                      <a:pt x="15" y="124"/>
                      <a:pt x="16" y="119"/>
                    </a:cubicBezTo>
                    <a:cubicBezTo>
                      <a:pt x="16" y="117"/>
                      <a:pt x="16" y="115"/>
                      <a:pt x="16" y="113"/>
                    </a:cubicBezTo>
                    <a:cubicBezTo>
                      <a:pt x="16" y="82"/>
                      <a:pt x="16" y="52"/>
                      <a:pt x="16" y="21"/>
                    </a:cubicBezTo>
                    <a:cubicBezTo>
                      <a:pt x="16" y="18"/>
                      <a:pt x="16" y="16"/>
                      <a:pt x="16" y="13"/>
                    </a:cubicBezTo>
                    <a:cubicBezTo>
                      <a:pt x="15" y="10"/>
                      <a:pt x="13" y="8"/>
                      <a:pt x="9" y="8"/>
                    </a:cubicBezTo>
                    <a:cubicBezTo>
                      <a:pt x="6" y="7"/>
                      <a:pt x="4" y="7"/>
                      <a:pt x="1" y="7"/>
                    </a:cubicBezTo>
                    <a:cubicBezTo>
                      <a:pt x="1" y="4"/>
                      <a:pt x="1" y="2"/>
                      <a:pt x="1" y="0"/>
                    </a:cubicBezTo>
                    <a:cubicBezTo>
                      <a:pt x="17" y="0"/>
                      <a:pt x="33" y="0"/>
                      <a:pt x="49" y="0"/>
                    </a:cubicBezTo>
                    <a:cubicBezTo>
                      <a:pt x="49" y="2"/>
                      <a:pt x="49" y="4"/>
                      <a:pt x="49" y="7"/>
                    </a:cubicBezTo>
                    <a:cubicBezTo>
                      <a:pt x="47" y="7"/>
                      <a:pt x="44" y="7"/>
                      <a:pt x="42" y="8"/>
                    </a:cubicBezTo>
                    <a:cubicBezTo>
                      <a:pt x="38" y="8"/>
                      <a:pt x="35" y="10"/>
                      <a:pt x="34" y="15"/>
                    </a:cubicBezTo>
                    <a:cubicBezTo>
                      <a:pt x="34" y="17"/>
                      <a:pt x="33" y="20"/>
                      <a:pt x="33" y="23"/>
                    </a:cubicBezTo>
                    <a:cubicBezTo>
                      <a:pt x="33" y="53"/>
                      <a:pt x="33" y="83"/>
                      <a:pt x="33" y="113"/>
                    </a:cubicBezTo>
                    <a:cubicBezTo>
                      <a:pt x="33" y="124"/>
                      <a:pt x="36" y="126"/>
                      <a:pt x="46" y="127"/>
                    </a:cubicBezTo>
                    <a:cubicBezTo>
                      <a:pt x="47" y="127"/>
                      <a:pt x="48" y="127"/>
                      <a:pt x="49" y="127"/>
                    </a:cubicBezTo>
                    <a:cubicBezTo>
                      <a:pt x="49" y="128"/>
                      <a:pt x="50" y="129"/>
                      <a:pt x="50" y="131"/>
                    </a:cubicBezTo>
                    <a:cubicBezTo>
                      <a:pt x="50" y="132"/>
                      <a:pt x="49" y="133"/>
                      <a:pt x="49" y="134"/>
                    </a:cubicBezTo>
                    <a:cubicBezTo>
                      <a:pt x="33" y="134"/>
                      <a:pt x="17" y="134"/>
                      <a:pt x="0" y="134"/>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74" name="Freeform 34">
                <a:extLst>
                  <a:ext uri="{FF2B5EF4-FFF2-40B4-BE49-F238E27FC236}">
                    <a16:creationId xmlns:a16="http://schemas.microsoft.com/office/drawing/2014/main" id="{59C332FA-9D18-4C13-8F66-7832ED72F4F6}"/>
                  </a:ext>
                </a:extLst>
              </p:cNvPr>
              <p:cNvSpPr>
                <a:spLocks/>
              </p:cNvSpPr>
              <p:nvPr/>
            </p:nvSpPr>
            <p:spPr bwMode="auto">
              <a:xfrm>
                <a:off x="9354673" y="3891177"/>
                <a:ext cx="137764" cy="384457"/>
              </a:xfrm>
              <a:custGeom>
                <a:avLst/>
                <a:gdLst>
                  <a:gd name="T0" fmla="*/ 0 w 49"/>
                  <a:gd name="T1" fmla="*/ 7 h 135"/>
                  <a:gd name="T2" fmla="*/ 0 w 49"/>
                  <a:gd name="T3" fmla="*/ 0 h 135"/>
                  <a:gd name="T4" fmla="*/ 49 w 49"/>
                  <a:gd name="T5" fmla="*/ 0 h 135"/>
                  <a:gd name="T6" fmla="*/ 49 w 49"/>
                  <a:gd name="T7" fmla="*/ 7 h 135"/>
                  <a:gd name="T8" fmla="*/ 42 w 49"/>
                  <a:gd name="T9" fmla="*/ 8 h 135"/>
                  <a:gd name="T10" fmla="*/ 34 w 49"/>
                  <a:gd name="T11" fmla="*/ 15 h 135"/>
                  <a:gd name="T12" fmla="*/ 33 w 49"/>
                  <a:gd name="T13" fmla="*/ 23 h 135"/>
                  <a:gd name="T14" fmla="*/ 33 w 49"/>
                  <a:gd name="T15" fmla="*/ 113 h 135"/>
                  <a:gd name="T16" fmla="*/ 46 w 49"/>
                  <a:gd name="T17" fmla="*/ 127 h 135"/>
                  <a:gd name="T18" fmla="*/ 49 w 49"/>
                  <a:gd name="T19" fmla="*/ 127 h 135"/>
                  <a:gd name="T20" fmla="*/ 49 w 49"/>
                  <a:gd name="T21" fmla="*/ 134 h 135"/>
                  <a:gd name="T22" fmla="*/ 0 w 49"/>
                  <a:gd name="T23" fmla="*/ 134 h 135"/>
                  <a:gd name="T24" fmla="*/ 0 w 49"/>
                  <a:gd name="T25" fmla="*/ 127 h 135"/>
                  <a:gd name="T26" fmla="*/ 7 w 49"/>
                  <a:gd name="T27" fmla="*/ 126 h 135"/>
                  <a:gd name="T28" fmla="*/ 16 w 49"/>
                  <a:gd name="T29" fmla="*/ 118 h 135"/>
                  <a:gd name="T30" fmla="*/ 16 w 49"/>
                  <a:gd name="T31" fmla="*/ 113 h 135"/>
                  <a:gd name="T32" fmla="*/ 16 w 49"/>
                  <a:gd name="T33" fmla="*/ 20 h 135"/>
                  <a:gd name="T34" fmla="*/ 15 w 49"/>
                  <a:gd name="T35" fmla="*/ 13 h 135"/>
                  <a:gd name="T36" fmla="*/ 9 w 49"/>
                  <a:gd name="T37" fmla="*/ 8 h 135"/>
                  <a:gd name="T38" fmla="*/ 0 w 49"/>
                  <a:gd name="T39" fmla="*/ 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9" h="135">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5" y="10"/>
                      <a:pt x="34" y="15"/>
                    </a:cubicBezTo>
                    <a:cubicBezTo>
                      <a:pt x="33" y="18"/>
                      <a:pt x="33" y="20"/>
                      <a:pt x="33" y="23"/>
                    </a:cubicBezTo>
                    <a:cubicBezTo>
                      <a:pt x="33" y="53"/>
                      <a:pt x="33" y="83"/>
                      <a:pt x="33" y="113"/>
                    </a:cubicBezTo>
                    <a:cubicBezTo>
                      <a:pt x="33" y="124"/>
                      <a:pt x="35" y="126"/>
                      <a:pt x="46" y="127"/>
                    </a:cubicBezTo>
                    <a:cubicBezTo>
                      <a:pt x="47" y="127"/>
                      <a:pt x="48" y="127"/>
                      <a:pt x="49" y="127"/>
                    </a:cubicBezTo>
                    <a:cubicBezTo>
                      <a:pt x="49" y="129"/>
                      <a:pt x="49" y="132"/>
                      <a:pt x="49" y="134"/>
                    </a:cubicBezTo>
                    <a:cubicBezTo>
                      <a:pt x="45" y="135"/>
                      <a:pt x="9" y="135"/>
                      <a:pt x="0" y="134"/>
                    </a:cubicBezTo>
                    <a:cubicBezTo>
                      <a:pt x="0" y="132"/>
                      <a:pt x="0" y="130"/>
                      <a:pt x="0" y="127"/>
                    </a:cubicBezTo>
                    <a:cubicBezTo>
                      <a:pt x="3" y="127"/>
                      <a:pt x="5" y="127"/>
                      <a:pt x="7" y="126"/>
                    </a:cubicBezTo>
                    <a:cubicBezTo>
                      <a:pt x="13" y="126"/>
                      <a:pt x="15" y="124"/>
                      <a:pt x="16" y="118"/>
                    </a:cubicBezTo>
                    <a:cubicBezTo>
                      <a:pt x="16" y="117"/>
                      <a:pt x="16" y="115"/>
                      <a:pt x="16" y="113"/>
                    </a:cubicBezTo>
                    <a:cubicBezTo>
                      <a:pt x="16" y="82"/>
                      <a:pt x="16" y="51"/>
                      <a:pt x="16" y="20"/>
                    </a:cubicBezTo>
                    <a:cubicBezTo>
                      <a:pt x="16" y="18"/>
                      <a:pt x="15" y="16"/>
                      <a:pt x="15" y="13"/>
                    </a:cubicBezTo>
                    <a:cubicBezTo>
                      <a:pt x="14" y="10"/>
                      <a:pt x="12" y="8"/>
                      <a:pt x="9" y="8"/>
                    </a:cubicBezTo>
                    <a:cubicBezTo>
                      <a:pt x="6" y="7"/>
                      <a:pt x="3" y="7"/>
                      <a:pt x="0" y="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75" name="Freeform 35">
                <a:extLst>
                  <a:ext uri="{FF2B5EF4-FFF2-40B4-BE49-F238E27FC236}">
                    <a16:creationId xmlns:a16="http://schemas.microsoft.com/office/drawing/2014/main" id="{65E12940-8A45-4E0C-84AF-6AA4577F53A2}"/>
                  </a:ext>
                </a:extLst>
              </p:cNvPr>
              <p:cNvSpPr>
                <a:spLocks/>
              </p:cNvSpPr>
              <p:nvPr/>
            </p:nvSpPr>
            <p:spPr bwMode="auto">
              <a:xfrm>
                <a:off x="7675879" y="3891177"/>
                <a:ext cx="137764" cy="381253"/>
              </a:xfrm>
              <a:custGeom>
                <a:avLst/>
                <a:gdLst>
                  <a:gd name="T0" fmla="*/ 0 w 49"/>
                  <a:gd name="T1" fmla="*/ 7 h 134"/>
                  <a:gd name="T2" fmla="*/ 0 w 49"/>
                  <a:gd name="T3" fmla="*/ 0 h 134"/>
                  <a:gd name="T4" fmla="*/ 49 w 49"/>
                  <a:gd name="T5" fmla="*/ 0 h 134"/>
                  <a:gd name="T6" fmla="*/ 49 w 49"/>
                  <a:gd name="T7" fmla="*/ 7 h 134"/>
                  <a:gd name="T8" fmla="*/ 42 w 49"/>
                  <a:gd name="T9" fmla="*/ 8 h 134"/>
                  <a:gd name="T10" fmla="*/ 34 w 49"/>
                  <a:gd name="T11" fmla="*/ 15 h 134"/>
                  <a:gd name="T12" fmla="*/ 33 w 49"/>
                  <a:gd name="T13" fmla="*/ 23 h 134"/>
                  <a:gd name="T14" fmla="*/ 33 w 49"/>
                  <a:gd name="T15" fmla="*/ 112 h 134"/>
                  <a:gd name="T16" fmla="*/ 34 w 49"/>
                  <a:gd name="T17" fmla="*/ 120 h 134"/>
                  <a:gd name="T18" fmla="*/ 40 w 49"/>
                  <a:gd name="T19" fmla="*/ 126 h 134"/>
                  <a:gd name="T20" fmla="*/ 49 w 49"/>
                  <a:gd name="T21" fmla="*/ 127 h 134"/>
                  <a:gd name="T22" fmla="*/ 49 w 49"/>
                  <a:gd name="T23" fmla="*/ 134 h 134"/>
                  <a:gd name="T24" fmla="*/ 0 w 49"/>
                  <a:gd name="T25" fmla="*/ 134 h 134"/>
                  <a:gd name="T26" fmla="*/ 0 w 49"/>
                  <a:gd name="T27" fmla="*/ 127 h 134"/>
                  <a:gd name="T28" fmla="*/ 8 w 49"/>
                  <a:gd name="T29" fmla="*/ 126 h 134"/>
                  <a:gd name="T30" fmla="*/ 15 w 49"/>
                  <a:gd name="T31" fmla="*/ 119 h 134"/>
                  <a:gd name="T32" fmla="*/ 16 w 49"/>
                  <a:gd name="T33" fmla="*/ 110 h 134"/>
                  <a:gd name="T34" fmla="*/ 16 w 49"/>
                  <a:gd name="T35" fmla="*/ 25 h 134"/>
                  <a:gd name="T36" fmla="*/ 15 w 49"/>
                  <a:gd name="T37" fmla="*/ 15 h 134"/>
                  <a:gd name="T38" fmla="*/ 8 w 49"/>
                  <a:gd name="T39" fmla="*/ 8 h 134"/>
                  <a:gd name="T40" fmla="*/ 0 w 49"/>
                  <a:gd name="T41" fmla="*/ 7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 h="134">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4" y="10"/>
                      <a:pt x="34" y="15"/>
                    </a:cubicBezTo>
                    <a:cubicBezTo>
                      <a:pt x="33" y="18"/>
                      <a:pt x="33" y="21"/>
                      <a:pt x="33" y="23"/>
                    </a:cubicBezTo>
                    <a:cubicBezTo>
                      <a:pt x="33" y="53"/>
                      <a:pt x="33" y="83"/>
                      <a:pt x="33" y="112"/>
                    </a:cubicBezTo>
                    <a:cubicBezTo>
                      <a:pt x="33" y="115"/>
                      <a:pt x="33" y="118"/>
                      <a:pt x="34" y="120"/>
                    </a:cubicBezTo>
                    <a:cubicBezTo>
                      <a:pt x="34" y="124"/>
                      <a:pt x="36" y="126"/>
                      <a:pt x="40" y="126"/>
                    </a:cubicBezTo>
                    <a:cubicBezTo>
                      <a:pt x="43" y="126"/>
                      <a:pt x="45" y="127"/>
                      <a:pt x="49" y="127"/>
                    </a:cubicBezTo>
                    <a:cubicBezTo>
                      <a:pt x="49" y="129"/>
                      <a:pt x="49" y="132"/>
                      <a:pt x="49" y="134"/>
                    </a:cubicBezTo>
                    <a:cubicBezTo>
                      <a:pt x="33" y="134"/>
                      <a:pt x="16" y="134"/>
                      <a:pt x="0" y="134"/>
                    </a:cubicBezTo>
                    <a:cubicBezTo>
                      <a:pt x="0" y="132"/>
                      <a:pt x="0" y="130"/>
                      <a:pt x="0" y="127"/>
                    </a:cubicBezTo>
                    <a:cubicBezTo>
                      <a:pt x="3" y="127"/>
                      <a:pt x="6" y="127"/>
                      <a:pt x="8" y="126"/>
                    </a:cubicBezTo>
                    <a:cubicBezTo>
                      <a:pt x="13" y="125"/>
                      <a:pt x="15" y="123"/>
                      <a:pt x="15" y="119"/>
                    </a:cubicBezTo>
                    <a:cubicBezTo>
                      <a:pt x="16" y="116"/>
                      <a:pt x="16" y="113"/>
                      <a:pt x="16" y="110"/>
                    </a:cubicBezTo>
                    <a:cubicBezTo>
                      <a:pt x="16" y="81"/>
                      <a:pt x="16" y="53"/>
                      <a:pt x="16" y="25"/>
                    </a:cubicBezTo>
                    <a:cubicBezTo>
                      <a:pt x="16" y="21"/>
                      <a:pt x="16" y="18"/>
                      <a:pt x="15" y="15"/>
                    </a:cubicBezTo>
                    <a:cubicBezTo>
                      <a:pt x="15" y="10"/>
                      <a:pt x="13" y="8"/>
                      <a:pt x="8" y="8"/>
                    </a:cubicBezTo>
                    <a:cubicBezTo>
                      <a:pt x="5" y="7"/>
                      <a:pt x="3" y="7"/>
                      <a:pt x="0" y="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grpSp>
        <p:grpSp>
          <p:nvGrpSpPr>
            <p:cNvPr id="123" name="组合 122">
              <a:extLst>
                <a:ext uri="{FF2B5EF4-FFF2-40B4-BE49-F238E27FC236}">
                  <a16:creationId xmlns:a16="http://schemas.microsoft.com/office/drawing/2014/main" id="{F4DC8654-6333-43BF-BBD2-8CC0F92462C8}"/>
                </a:ext>
              </a:extLst>
            </p:cNvPr>
            <p:cNvGrpSpPr/>
            <p:nvPr userDrawn="1"/>
          </p:nvGrpSpPr>
          <p:grpSpPr>
            <a:xfrm>
              <a:off x="10237120" y="539555"/>
              <a:ext cx="1312962" cy="375239"/>
              <a:chOff x="4606634" y="2048989"/>
              <a:chExt cx="5593843" cy="1598699"/>
            </a:xfrm>
            <a:solidFill>
              <a:schemeClr val="accent1">
                <a:alpha val="80000"/>
              </a:schemeClr>
            </a:solidFill>
          </p:grpSpPr>
          <p:sp>
            <p:nvSpPr>
              <p:cNvPr id="148" name="Freeform 9">
                <a:extLst>
                  <a:ext uri="{FF2B5EF4-FFF2-40B4-BE49-F238E27FC236}">
                    <a16:creationId xmlns:a16="http://schemas.microsoft.com/office/drawing/2014/main" id="{1BD02196-28F9-45E0-99D4-C63C486392BF}"/>
                  </a:ext>
                </a:extLst>
              </p:cNvPr>
              <p:cNvSpPr>
                <a:spLocks noEditPoints="1"/>
              </p:cNvSpPr>
              <p:nvPr/>
            </p:nvSpPr>
            <p:spPr bwMode="auto">
              <a:xfrm>
                <a:off x="9274578" y="2071415"/>
                <a:ext cx="925899" cy="1034829"/>
              </a:xfrm>
              <a:custGeom>
                <a:avLst/>
                <a:gdLst>
                  <a:gd name="T0" fmla="*/ 324 w 325"/>
                  <a:gd name="T1" fmla="*/ 106 h 363"/>
                  <a:gd name="T2" fmla="*/ 283 w 325"/>
                  <a:gd name="T3" fmla="*/ 179 h 363"/>
                  <a:gd name="T4" fmla="*/ 247 w 325"/>
                  <a:gd name="T5" fmla="*/ 214 h 363"/>
                  <a:gd name="T6" fmla="*/ 241 w 325"/>
                  <a:gd name="T7" fmla="*/ 228 h 363"/>
                  <a:gd name="T8" fmla="*/ 271 w 325"/>
                  <a:gd name="T9" fmla="*/ 230 h 363"/>
                  <a:gd name="T10" fmla="*/ 282 w 325"/>
                  <a:gd name="T11" fmla="*/ 240 h 363"/>
                  <a:gd name="T12" fmla="*/ 269 w 325"/>
                  <a:gd name="T13" fmla="*/ 277 h 363"/>
                  <a:gd name="T14" fmla="*/ 223 w 325"/>
                  <a:gd name="T15" fmla="*/ 316 h 363"/>
                  <a:gd name="T16" fmla="*/ 176 w 325"/>
                  <a:gd name="T17" fmla="*/ 340 h 363"/>
                  <a:gd name="T18" fmla="*/ 160 w 325"/>
                  <a:gd name="T19" fmla="*/ 339 h 363"/>
                  <a:gd name="T20" fmla="*/ 165 w 325"/>
                  <a:gd name="T21" fmla="*/ 329 h 363"/>
                  <a:gd name="T22" fmla="*/ 195 w 325"/>
                  <a:gd name="T23" fmla="*/ 302 h 363"/>
                  <a:gd name="T24" fmla="*/ 214 w 325"/>
                  <a:gd name="T25" fmla="*/ 282 h 363"/>
                  <a:gd name="T26" fmla="*/ 223 w 325"/>
                  <a:gd name="T27" fmla="*/ 265 h 363"/>
                  <a:gd name="T28" fmla="*/ 220 w 325"/>
                  <a:gd name="T29" fmla="*/ 257 h 363"/>
                  <a:gd name="T30" fmla="*/ 179 w 325"/>
                  <a:gd name="T31" fmla="*/ 289 h 363"/>
                  <a:gd name="T32" fmla="*/ 106 w 325"/>
                  <a:gd name="T33" fmla="*/ 335 h 363"/>
                  <a:gd name="T34" fmla="*/ 20 w 325"/>
                  <a:gd name="T35" fmla="*/ 363 h 363"/>
                  <a:gd name="T36" fmla="*/ 4 w 325"/>
                  <a:gd name="T37" fmla="*/ 360 h 363"/>
                  <a:gd name="T38" fmla="*/ 78 w 325"/>
                  <a:gd name="T39" fmla="*/ 306 h 363"/>
                  <a:gd name="T40" fmla="*/ 102 w 325"/>
                  <a:gd name="T41" fmla="*/ 295 h 363"/>
                  <a:gd name="T42" fmla="*/ 208 w 325"/>
                  <a:gd name="T43" fmla="*/ 238 h 363"/>
                  <a:gd name="T44" fmla="*/ 207 w 325"/>
                  <a:gd name="T45" fmla="*/ 232 h 363"/>
                  <a:gd name="T46" fmla="*/ 171 w 325"/>
                  <a:gd name="T47" fmla="*/ 243 h 363"/>
                  <a:gd name="T48" fmla="*/ 163 w 325"/>
                  <a:gd name="T49" fmla="*/ 239 h 363"/>
                  <a:gd name="T50" fmla="*/ 170 w 325"/>
                  <a:gd name="T51" fmla="*/ 226 h 363"/>
                  <a:gd name="T52" fmla="*/ 154 w 325"/>
                  <a:gd name="T53" fmla="*/ 206 h 363"/>
                  <a:gd name="T54" fmla="*/ 122 w 325"/>
                  <a:gd name="T55" fmla="*/ 224 h 363"/>
                  <a:gd name="T56" fmla="*/ 99 w 325"/>
                  <a:gd name="T57" fmla="*/ 236 h 363"/>
                  <a:gd name="T58" fmla="*/ 100 w 325"/>
                  <a:gd name="T59" fmla="*/ 222 h 363"/>
                  <a:gd name="T60" fmla="*/ 116 w 325"/>
                  <a:gd name="T61" fmla="*/ 204 h 363"/>
                  <a:gd name="T62" fmla="*/ 118 w 325"/>
                  <a:gd name="T63" fmla="*/ 183 h 363"/>
                  <a:gd name="T64" fmla="*/ 116 w 325"/>
                  <a:gd name="T65" fmla="*/ 174 h 363"/>
                  <a:gd name="T66" fmla="*/ 143 w 325"/>
                  <a:gd name="T67" fmla="*/ 167 h 363"/>
                  <a:gd name="T68" fmla="*/ 158 w 325"/>
                  <a:gd name="T69" fmla="*/ 145 h 363"/>
                  <a:gd name="T70" fmla="*/ 147 w 325"/>
                  <a:gd name="T71" fmla="*/ 144 h 363"/>
                  <a:gd name="T72" fmla="*/ 132 w 325"/>
                  <a:gd name="T73" fmla="*/ 141 h 363"/>
                  <a:gd name="T74" fmla="*/ 141 w 325"/>
                  <a:gd name="T75" fmla="*/ 129 h 363"/>
                  <a:gd name="T76" fmla="*/ 140 w 325"/>
                  <a:gd name="T77" fmla="*/ 115 h 363"/>
                  <a:gd name="T78" fmla="*/ 112 w 325"/>
                  <a:gd name="T79" fmla="*/ 96 h 363"/>
                  <a:gd name="T80" fmla="*/ 127 w 325"/>
                  <a:gd name="T81" fmla="*/ 92 h 363"/>
                  <a:gd name="T82" fmla="*/ 167 w 325"/>
                  <a:gd name="T83" fmla="*/ 81 h 363"/>
                  <a:gd name="T84" fmla="*/ 203 w 325"/>
                  <a:gd name="T85" fmla="*/ 36 h 363"/>
                  <a:gd name="T86" fmla="*/ 204 w 325"/>
                  <a:gd name="T87" fmla="*/ 10 h 363"/>
                  <a:gd name="T88" fmla="*/ 216 w 325"/>
                  <a:gd name="T89" fmla="*/ 3 h 363"/>
                  <a:gd name="T90" fmla="*/ 224 w 325"/>
                  <a:gd name="T91" fmla="*/ 56 h 363"/>
                  <a:gd name="T92" fmla="*/ 205 w 325"/>
                  <a:gd name="T93" fmla="*/ 91 h 363"/>
                  <a:gd name="T94" fmla="*/ 208 w 325"/>
                  <a:gd name="T95" fmla="*/ 105 h 363"/>
                  <a:gd name="T96" fmla="*/ 267 w 325"/>
                  <a:gd name="T97" fmla="*/ 87 h 363"/>
                  <a:gd name="T98" fmla="*/ 297 w 325"/>
                  <a:gd name="T99" fmla="*/ 85 h 363"/>
                  <a:gd name="T100" fmla="*/ 309 w 325"/>
                  <a:gd name="T101" fmla="*/ 86 h 363"/>
                  <a:gd name="T102" fmla="*/ 325 w 325"/>
                  <a:gd name="T103" fmla="*/ 104 h 363"/>
                  <a:gd name="T104" fmla="*/ 198 w 325"/>
                  <a:gd name="T105" fmla="*/ 126 h 363"/>
                  <a:gd name="T106" fmla="*/ 164 w 325"/>
                  <a:gd name="T107" fmla="*/ 175 h 363"/>
                  <a:gd name="T108" fmla="*/ 181 w 325"/>
                  <a:gd name="T109" fmla="*/ 191 h 363"/>
                  <a:gd name="T110" fmla="*/ 186 w 325"/>
                  <a:gd name="T111" fmla="*/ 173 h 363"/>
                  <a:gd name="T112" fmla="*/ 199 w 325"/>
                  <a:gd name="T113" fmla="*/ 170 h 363"/>
                  <a:gd name="T114" fmla="*/ 206 w 325"/>
                  <a:gd name="T115" fmla="*/ 204 h 363"/>
                  <a:gd name="T116" fmla="*/ 217 w 325"/>
                  <a:gd name="T117" fmla="*/ 206 h 363"/>
                  <a:gd name="T118" fmla="*/ 229 w 325"/>
                  <a:gd name="T119" fmla="*/ 188 h 363"/>
                  <a:gd name="T120" fmla="*/ 261 w 325"/>
                  <a:gd name="T121" fmla="*/ 141 h 363"/>
                  <a:gd name="T122" fmla="*/ 250 w 325"/>
                  <a:gd name="T123" fmla="*/ 134 h 363"/>
                  <a:gd name="T124" fmla="*/ 206 w 325"/>
                  <a:gd name="T125" fmla="*/ 12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5" h="363">
                    <a:moveTo>
                      <a:pt x="325" y="104"/>
                    </a:moveTo>
                    <a:cubicBezTo>
                      <a:pt x="325" y="104"/>
                      <a:pt x="324" y="105"/>
                      <a:pt x="324" y="106"/>
                    </a:cubicBezTo>
                    <a:cubicBezTo>
                      <a:pt x="323" y="108"/>
                      <a:pt x="323" y="111"/>
                      <a:pt x="322" y="114"/>
                    </a:cubicBezTo>
                    <a:cubicBezTo>
                      <a:pt x="312" y="138"/>
                      <a:pt x="300" y="160"/>
                      <a:pt x="283" y="179"/>
                    </a:cubicBezTo>
                    <a:cubicBezTo>
                      <a:pt x="275" y="188"/>
                      <a:pt x="267" y="197"/>
                      <a:pt x="259" y="205"/>
                    </a:cubicBezTo>
                    <a:cubicBezTo>
                      <a:pt x="255" y="209"/>
                      <a:pt x="251" y="211"/>
                      <a:pt x="247" y="214"/>
                    </a:cubicBezTo>
                    <a:cubicBezTo>
                      <a:pt x="244" y="217"/>
                      <a:pt x="241" y="219"/>
                      <a:pt x="239" y="223"/>
                    </a:cubicBezTo>
                    <a:cubicBezTo>
                      <a:pt x="237" y="226"/>
                      <a:pt x="238" y="227"/>
                      <a:pt x="241" y="228"/>
                    </a:cubicBezTo>
                    <a:cubicBezTo>
                      <a:pt x="243" y="228"/>
                      <a:pt x="245" y="228"/>
                      <a:pt x="246" y="228"/>
                    </a:cubicBezTo>
                    <a:cubicBezTo>
                      <a:pt x="255" y="229"/>
                      <a:pt x="263" y="230"/>
                      <a:pt x="271" y="230"/>
                    </a:cubicBezTo>
                    <a:cubicBezTo>
                      <a:pt x="272" y="230"/>
                      <a:pt x="274" y="231"/>
                      <a:pt x="275" y="231"/>
                    </a:cubicBezTo>
                    <a:cubicBezTo>
                      <a:pt x="280" y="233"/>
                      <a:pt x="282" y="235"/>
                      <a:pt x="282" y="240"/>
                    </a:cubicBezTo>
                    <a:cubicBezTo>
                      <a:pt x="283" y="247"/>
                      <a:pt x="282" y="253"/>
                      <a:pt x="279" y="259"/>
                    </a:cubicBezTo>
                    <a:cubicBezTo>
                      <a:pt x="277" y="265"/>
                      <a:pt x="273" y="271"/>
                      <a:pt x="269" y="277"/>
                    </a:cubicBezTo>
                    <a:cubicBezTo>
                      <a:pt x="260" y="289"/>
                      <a:pt x="248" y="298"/>
                      <a:pt x="237" y="307"/>
                    </a:cubicBezTo>
                    <a:cubicBezTo>
                      <a:pt x="233" y="311"/>
                      <a:pt x="228" y="314"/>
                      <a:pt x="223" y="316"/>
                    </a:cubicBezTo>
                    <a:cubicBezTo>
                      <a:pt x="213" y="321"/>
                      <a:pt x="203" y="327"/>
                      <a:pt x="193" y="332"/>
                    </a:cubicBezTo>
                    <a:cubicBezTo>
                      <a:pt x="187" y="334"/>
                      <a:pt x="182" y="337"/>
                      <a:pt x="176" y="340"/>
                    </a:cubicBezTo>
                    <a:cubicBezTo>
                      <a:pt x="173" y="341"/>
                      <a:pt x="169" y="341"/>
                      <a:pt x="166" y="342"/>
                    </a:cubicBezTo>
                    <a:cubicBezTo>
                      <a:pt x="164" y="342"/>
                      <a:pt x="161" y="341"/>
                      <a:pt x="160" y="339"/>
                    </a:cubicBezTo>
                    <a:cubicBezTo>
                      <a:pt x="159" y="337"/>
                      <a:pt x="160" y="335"/>
                      <a:pt x="162" y="333"/>
                    </a:cubicBezTo>
                    <a:cubicBezTo>
                      <a:pt x="163" y="332"/>
                      <a:pt x="164" y="330"/>
                      <a:pt x="165" y="329"/>
                    </a:cubicBezTo>
                    <a:cubicBezTo>
                      <a:pt x="173" y="323"/>
                      <a:pt x="181" y="316"/>
                      <a:pt x="189" y="310"/>
                    </a:cubicBezTo>
                    <a:cubicBezTo>
                      <a:pt x="192" y="307"/>
                      <a:pt x="194" y="305"/>
                      <a:pt x="195" y="302"/>
                    </a:cubicBezTo>
                    <a:cubicBezTo>
                      <a:pt x="196" y="300"/>
                      <a:pt x="198" y="297"/>
                      <a:pt x="200" y="295"/>
                    </a:cubicBezTo>
                    <a:cubicBezTo>
                      <a:pt x="205" y="291"/>
                      <a:pt x="210" y="287"/>
                      <a:pt x="214" y="282"/>
                    </a:cubicBezTo>
                    <a:cubicBezTo>
                      <a:pt x="217" y="280"/>
                      <a:pt x="218" y="278"/>
                      <a:pt x="219" y="275"/>
                    </a:cubicBezTo>
                    <a:cubicBezTo>
                      <a:pt x="219" y="271"/>
                      <a:pt x="221" y="268"/>
                      <a:pt x="223" y="265"/>
                    </a:cubicBezTo>
                    <a:cubicBezTo>
                      <a:pt x="225" y="263"/>
                      <a:pt x="227" y="261"/>
                      <a:pt x="229" y="259"/>
                    </a:cubicBezTo>
                    <a:cubicBezTo>
                      <a:pt x="227" y="256"/>
                      <a:pt x="224" y="256"/>
                      <a:pt x="220" y="257"/>
                    </a:cubicBezTo>
                    <a:cubicBezTo>
                      <a:pt x="212" y="260"/>
                      <a:pt x="205" y="264"/>
                      <a:pt x="199" y="270"/>
                    </a:cubicBezTo>
                    <a:cubicBezTo>
                      <a:pt x="192" y="276"/>
                      <a:pt x="186" y="282"/>
                      <a:pt x="179" y="289"/>
                    </a:cubicBezTo>
                    <a:cubicBezTo>
                      <a:pt x="169" y="299"/>
                      <a:pt x="157" y="307"/>
                      <a:pt x="144" y="314"/>
                    </a:cubicBezTo>
                    <a:cubicBezTo>
                      <a:pt x="131" y="320"/>
                      <a:pt x="119" y="328"/>
                      <a:pt x="106" y="335"/>
                    </a:cubicBezTo>
                    <a:cubicBezTo>
                      <a:pt x="89" y="344"/>
                      <a:pt x="72" y="352"/>
                      <a:pt x="53" y="357"/>
                    </a:cubicBezTo>
                    <a:cubicBezTo>
                      <a:pt x="43" y="361"/>
                      <a:pt x="32" y="363"/>
                      <a:pt x="20" y="363"/>
                    </a:cubicBezTo>
                    <a:cubicBezTo>
                      <a:pt x="16" y="362"/>
                      <a:pt x="12" y="361"/>
                      <a:pt x="7" y="361"/>
                    </a:cubicBezTo>
                    <a:cubicBezTo>
                      <a:pt x="6" y="361"/>
                      <a:pt x="5" y="360"/>
                      <a:pt x="4" y="360"/>
                    </a:cubicBezTo>
                    <a:cubicBezTo>
                      <a:pt x="0" y="358"/>
                      <a:pt x="0" y="355"/>
                      <a:pt x="4" y="352"/>
                    </a:cubicBezTo>
                    <a:cubicBezTo>
                      <a:pt x="28" y="337"/>
                      <a:pt x="53" y="321"/>
                      <a:pt x="78" y="306"/>
                    </a:cubicBezTo>
                    <a:cubicBezTo>
                      <a:pt x="84" y="302"/>
                      <a:pt x="91" y="298"/>
                      <a:pt x="98" y="297"/>
                    </a:cubicBezTo>
                    <a:cubicBezTo>
                      <a:pt x="100" y="296"/>
                      <a:pt x="101" y="295"/>
                      <a:pt x="102" y="295"/>
                    </a:cubicBezTo>
                    <a:cubicBezTo>
                      <a:pt x="135" y="275"/>
                      <a:pt x="169" y="257"/>
                      <a:pt x="204" y="241"/>
                    </a:cubicBezTo>
                    <a:cubicBezTo>
                      <a:pt x="205" y="240"/>
                      <a:pt x="207" y="239"/>
                      <a:pt x="208" y="238"/>
                    </a:cubicBezTo>
                    <a:cubicBezTo>
                      <a:pt x="209" y="237"/>
                      <a:pt x="210" y="235"/>
                      <a:pt x="210" y="234"/>
                    </a:cubicBezTo>
                    <a:cubicBezTo>
                      <a:pt x="210" y="233"/>
                      <a:pt x="208" y="232"/>
                      <a:pt x="207" y="232"/>
                    </a:cubicBezTo>
                    <a:cubicBezTo>
                      <a:pt x="201" y="231"/>
                      <a:pt x="196" y="233"/>
                      <a:pt x="190" y="235"/>
                    </a:cubicBezTo>
                    <a:cubicBezTo>
                      <a:pt x="184" y="238"/>
                      <a:pt x="178" y="240"/>
                      <a:pt x="171" y="243"/>
                    </a:cubicBezTo>
                    <a:cubicBezTo>
                      <a:pt x="170" y="243"/>
                      <a:pt x="169" y="244"/>
                      <a:pt x="168" y="244"/>
                    </a:cubicBezTo>
                    <a:cubicBezTo>
                      <a:pt x="164" y="244"/>
                      <a:pt x="163" y="244"/>
                      <a:pt x="163" y="239"/>
                    </a:cubicBezTo>
                    <a:cubicBezTo>
                      <a:pt x="163" y="236"/>
                      <a:pt x="164" y="233"/>
                      <a:pt x="166" y="231"/>
                    </a:cubicBezTo>
                    <a:cubicBezTo>
                      <a:pt x="167" y="229"/>
                      <a:pt x="169" y="228"/>
                      <a:pt x="170" y="226"/>
                    </a:cubicBezTo>
                    <a:cubicBezTo>
                      <a:pt x="172" y="222"/>
                      <a:pt x="172" y="218"/>
                      <a:pt x="168" y="215"/>
                    </a:cubicBezTo>
                    <a:cubicBezTo>
                      <a:pt x="164" y="212"/>
                      <a:pt x="159" y="209"/>
                      <a:pt x="154" y="206"/>
                    </a:cubicBezTo>
                    <a:cubicBezTo>
                      <a:pt x="148" y="203"/>
                      <a:pt x="143" y="205"/>
                      <a:pt x="138" y="210"/>
                    </a:cubicBezTo>
                    <a:cubicBezTo>
                      <a:pt x="133" y="215"/>
                      <a:pt x="128" y="219"/>
                      <a:pt x="122" y="224"/>
                    </a:cubicBezTo>
                    <a:cubicBezTo>
                      <a:pt x="118" y="228"/>
                      <a:pt x="112" y="231"/>
                      <a:pt x="107" y="235"/>
                    </a:cubicBezTo>
                    <a:cubicBezTo>
                      <a:pt x="105" y="236"/>
                      <a:pt x="102" y="238"/>
                      <a:pt x="99" y="236"/>
                    </a:cubicBezTo>
                    <a:cubicBezTo>
                      <a:pt x="97" y="234"/>
                      <a:pt x="97" y="231"/>
                      <a:pt x="98" y="229"/>
                    </a:cubicBezTo>
                    <a:cubicBezTo>
                      <a:pt x="98" y="226"/>
                      <a:pt x="99" y="224"/>
                      <a:pt x="100" y="222"/>
                    </a:cubicBezTo>
                    <a:cubicBezTo>
                      <a:pt x="102" y="219"/>
                      <a:pt x="105" y="217"/>
                      <a:pt x="107" y="214"/>
                    </a:cubicBezTo>
                    <a:cubicBezTo>
                      <a:pt x="110" y="211"/>
                      <a:pt x="113" y="208"/>
                      <a:pt x="116" y="204"/>
                    </a:cubicBezTo>
                    <a:cubicBezTo>
                      <a:pt x="118" y="202"/>
                      <a:pt x="119" y="198"/>
                      <a:pt x="120" y="195"/>
                    </a:cubicBezTo>
                    <a:cubicBezTo>
                      <a:pt x="122" y="191"/>
                      <a:pt x="122" y="187"/>
                      <a:pt x="118" y="183"/>
                    </a:cubicBezTo>
                    <a:cubicBezTo>
                      <a:pt x="116" y="182"/>
                      <a:pt x="115" y="181"/>
                      <a:pt x="115" y="179"/>
                    </a:cubicBezTo>
                    <a:cubicBezTo>
                      <a:pt x="113" y="177"/>
                      <a:pt x="113" y="175"/>
                      <a:pt x="116" y="174"/>
                    </a:cubicBezTo>
                    <a:cubicBezTo>
                      <a:pt x="123" y="173"/>
                      <a:pt x="130" y="171"/>
                      <a:pt x="137" y="170"/>
                    </a:cubicBezTo>
                    <a:cubicBezTo>
                      <a:pt x="140" y="170"/>
                      <a:pt x="141" y="169"/>
                      <a:pt x="143" y="167"/>
                    </a:cubicBezTo>
                    <a:cubicBezTo>
                      <a:pt x="146" y="163"/>
                      <a:pt x="150" y="159"/>
                      <a:pt x="153" y="155"/>
                    </a:cubicBezTo>
                    <a:cubicBezTo>
                      <a:pt x="155" y="152"/>
                      <a:pt x="157" y="149"/>
                      <a:pt x="158" y="145"/>
                    </a:cubicBezTo>
                    <a:cubicBezTo>
                      <a:pt x="159" y="141"/>
                      <a:pt x="157" y="140"/>
                      <a:pt x="154" y="141"/>
                    </a:cubicBezTo>
                    <a:cubicBezTo>
                      <a:pt x="151" y="141"/>
                      <a:pt x="149" y="142"/>
                      <a:pt x="147" y="144"/>
                    </a:cubicBezTo>
                    <a:cubicBezTo>
                      <a:pt x="144" y="146"/>
                      <a:pt x="140" y="146"/>
                      <a:pt x="137" y="145"/>
                    </a:cubicBezTo>
                    <a:cubicBezTo>
                      <a:pt x="134" y="145"/>
                      <a:pt x="133" y="144"/>
                      <a:pt x="132" y="141"/>
                    </a:cubicBezTo>
                    <a:cubicBezTo>
                      <a:pt x="132" y="139"/>
                      <a:pt x="132" y="137"/>
                      <a:pt x="134" y="135"/>
                    </a:cubicBezTo>
                    <a:cubicBezTo>
                      <a:pt x="137" y="133"/>
                      <a:pt x="139" y="131"/>
                      <a:pt x="141" y="129"/>
                    </a:cubicBezTo>
                    <a:cubicBezTo>
                      <a:pt x="143" y="126"/>
                      <a:pt x="144" y="123"/>
                      <a:pt x="144" y="119"/>
                    </a:cubicBezTo>
                    <a:cubicBezTo>
                      <a:pt x="144" y="116"/>
                      <a:pt x="143" y="115"/>
                      <a:pt x="140" y="115"/>
                    </a:cubicBezTo>
                    <a:cubicBezTo>
                      <a:pt x="136" y="115"/>
                      <a:pt x="132" y="115"/>
                      <a:pt x="129" y="114"/>
                    </a:cubicBezTo>
                    <a:cubicBezTo>
                      <a:pt x="119" y="112"/>
                      <a:pt x="114" y="106"/>
                      <a:pt x="112" y="96"/>
                    </a:cubicBezTo>
                    <a:cubicBezTo>
                      <a:pt x="112" y="91"/>
                      <a:pt x="113" y="90"/>
                      <a:pt x="118" y="91"/>
                    </a:cubicBezTo>
                    <a:cubicBezTo>
                      <a:pt x="121" y="91"/>
                      <a:pt x="124" y="91"/>
                      <a:pt x="127" y="92"/>
                    </a:cubicBezTo>
                    <a:cubicBezTo>
                      <a:pt x="137" y="93"/>
                      <a:pt x="146" y="92"/>
                      <a:pt x="155" y="86"/>
                    </a:cubicBezTo>
                    <a:cubicBezTo>
                      <a:pt x="158" y="83"/>
                      <a:pt x="163" y="82"/>
                      <a:pt x="167" y="81"/>
                    </a:cubicBezTo>
                    <a:cubicBezTo>
                      <a:pt x="174" y="79"/>
                      <a:pt x="180" y="76"/>
                      <a:pt x="184" y="70"/>
                    </a:cubicBezTo>
                    <a:cubicBezTo>
                      <a:pt x="193" y="60"/>
                      <a:pt x="200" y="49"/>
                      <a:pt x="203" y="36"/>
                    </a:cubicBezTo>
                    <a:cubicBezTo>
                      <a:pt x="204" y="30"/>
                      <a:pt x="205" y="23"/>
                      <a:pt x="205" y="17"/>
                    </a:cubicBezTo>
                    <a:cubicBezTo>
                      <a:pt x="204" y="15"/>
                      <a:pt x="204" y="13"/>
                      <a:pt x="204" y="10"/>
                    </a:cubicBezTo>
                    <a:cubicBezTo>
                      <a:pt x="204" y="7"/>
                      <a:pt x="204" y="4"/>
                      <a:pt x="207" y="2"/>
                    </a:cubicBezTo>
                    <a:cubicBezTo>
                      <a:pt x="211" y="0"/>
                      <a:pt x="213" y="2"/>
                      <a:pt x="216" y="3"/>
                    </a:cubicBezTo>
                    <a:cubicBezTo>
                      <a:pt x="230" y="11"/>
                      <a:pt x="236" y="28"/>
                      <a:pt x="230" y="43"/>
                    </a:cubicBezTo>
                    <a:cubicBezTo>
                      <a:pt x="229" y="48"/>
                      <a:pt x="226" y="52"/>
                      <a:pt x="224" y="56"/>
                    </a:cubicBezTo>
                    <a:cubicBezTo>
                      <a:pt x="219" y="64"/>
                      <a:pt x="214" y="72"/>
                      <a:pt x="209" y="80"/>
                    </a:cubicBezTo>
                    <a:cubicBezTo>
                      <a:pt x="207" y="83"/>
                      <a:pt x="206" y="87"/>
                      <a:pt x="205" y="91"/>
                    </a:cubicBezTo>
                    <a:cubicBezTo>
                      <a:pt x="204" y="93"/>
                      <a:pt x="203" y="95"/>
                      <a:pt x="203" y="98"/>
                    </a:cubicBezTo>
                    <a:cubicBezTo>
                      <a:pt x="203" y="102"/>
                      <a:pt x="205" y="104"/>
                      <a:pt x="208" y="105"/>
                    </a:cubicBezTo>
                    <a:cubicBezTo>
                      <a:pt x="213" y="106"/>
                      <a:pt x="217" y="105"/>
                      <a:pt x="221" y="104"/>
                    </a:cubicBezTo>
                    <a:cubicBezTo>
                      <a:pt x="236" y="97"/>
                      <a:pt x="251" y="91"/>
                      <a:pt x="267" y="87"/>
                    </a:cubicBezTo>
                    <a:cubicBezTo>
                      <a:pt x="274" y="85"/>
                      <a:pt x="280" y="84"/>
                      <a:pt x="287" y="82"/>
                    </a:cubicBezTo>
                    <a:cubicBezTo>
                      <a:pt x="290" y="82"/>
                      <a:pt x="294" y="82"/>
                      <a:pt x="297" y="85"/>
                    </a:cubicBezTo>
                    <a:cubicBezTo>
                      <a:pt x="299" y="86"/>
                      <a:pt x="301" y="86"/>
                      <a:pt x="304" y="86"/>
                    </a:cubicBezTo>
                    <a:cubicBezTo>
                      <a:pt x="305" y="87"/>
                      <a:pt x="307" y="86"/>
                      <a:pt x="309" y="86"/>
                    </a:cubicBezTo>
                    <a:cubicBezTo>
                      <a:pt x="317" y="86"/>
                      <a:pt x="323" y="89"/>
                      <a:pt x="325" y="97"/>
                    </a:cubicBezTo>
                    <a:cubicBezTo>
                      <a:pt x="325" y="99"/>
                      <a:pt x="325" y="101"/>
                      <a:pt x="325" y="104"/>
                    </a:cubicBezTo>
                    <a:close/>
                    <a:moveTo>
                      <a:pt x="206" y="122"/>
                    </a:moveTo>
                    <a:cubicBezTo>
                      <a:pt x="203" y="122"/>
                      <a:pt x="200" y="123"/>
                      <a:pt x="198" y="126"/>
                    </a:cubicBezTo>
                    <a:cubicBezTo>
                      <a:pt x="189" y="138"/>
                      <a:pt x="179" y="150"/>
                      <a:pt x="169" y="162"/>
                    </a:cubicBezTo>
                    <a:cubicBezTo>
                      <a:pt x="166" y="166"/>
                      <a:pt x="164" y="170"/>
                      <a:pt x="164" y="175"/>
                    </a:cubicBezTo>
                    <a:cubicBezTo>
                      <a:pt x="162" y="184"/>
                      <a:pt x="165" y="188"/>
                      <a:pt x="173" y="193"/>
                    </a:cubicBezTo>
                    <a:cubicBezTo>
                      <a:pt x="176" y="195"/>
                      <a:pt x="179" y="194"/>
                      <a:pt x="181" y="191"/>
                    </a:cubicBezTo>
                    <a:cubicBezTo>
                      <a:pt x="183" y="188"/>
                      <a:pt x="183" y="186"/>
                      <a:pt x="184" y="183"/>
                    </a:cubicBezTo>
                    <a:cubicBezTo>
                      <a:pt x="185" y="180"/>
                      <a:pt x="185" y="176"/>
                      <a:pt x="186" y="173"/>
                    </a:cubicBezTo>
                    <a:cubicBezTo>
                      <a:pt x="187" y="171"/>
                      <a:pt x="188" y="168"/>
                      <a:pt x="190" y="167"/>
                    </a:cubicBezTo>
                    <a:cubicBezTo>
                      <a:pt x="194" y="164"/>
                      <a:pt x="197" y="165"/>
                      <a:pt x="199" y="170"/>
                    </a:cubicBezTo>
                    <a:cubicBezTo>
                      <a:pt x="199" y="171"/>
                      <a:pt x="199" y="171"/>
                      <a:pt x="199" y="172"/>
                    </a:cubicBezTo>
                    <a:cubicBezTo>
                      <a:pt x="202" y="183"/>
                      <a:pt x="205" y="193"/>
                      <a:pt x="206" y="204"/>
                    </a:cubicBezTo>
                    <a:cubicBezTo>
                      <a:pt x="206" y="206"/>
                      <a:pt x="207" y="209"/>
                      <a:pt x="210" y="210"/>
                    </a:cubicBezTo>
                    <a:cubicBezTo>
                      <a:pt x="214" y="210"/>
                      <a:pt x="215" y="208"/>
                      <a:pt x="217" y="206"/>
                    </a:cubicBezTo>
                    <a:cubicBezTo>
                      <a:pt x="217" y="205"/>
                      <a:pt x="217" y="205"/>
                      <a:pt x="218" y="204"/>
                    </a:cubicBezTo>
                    <a:cubicBezTo>
                      <a:pt x="221" y="199"/>
                      <a:pt x="225" y="193"/>
                      <a:pt x="229" y="188"/>
                    </a:cubicBezTo>
                    <a:cubicBezTo>
                      <a:pt x="237" y="177"/>
                      <a:pt x="246" y="167"/>
                      <a:pt x="255" y="157"/>
                    </a:cubicBezTo>
                    <a:cubicBezTo>
                      <a:pt x="259" y="152"/>
                      <a:pt x="261" y="147"/>
                      <a:pt x="261" y="141"/>
                    </a:cubicBezTo>
                    <a:cubicBezTo>
                      <a:pt x="261" y="137"/>
                      <a:pt x="259" y="135"/>
                      <a:pt x="255" y="134"/>
                    </a:cubicBezTo>
                    <a:cubicBezTo>
                      <a:pt x="253" y="134"/>
                      <a:pt x="251" y="134"/>
                      <a:pt x="250" y="134"/>
                    </a:cubicBezTo>
                    <a:cubicBezTo>
                      <a:pt x="240" y="131"/>
                      <a:pt x="231" y="129"/>
                      <a:pt x="221" y="126"/>
                    </a:cubicBezTo>
                    <a:cubicBezTo>
                      <a:pt x="216" y="125"/>
                      <a:pt x="211" y="123"/>
                      <a:pt x="206" y="1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49" name="Freeform 10">
                <a:extLst>
                  <a:ext uri="{FF2B5EF4-FFF2-40B4-BE49-F238E27FC236}">
                    <a16:creationId xmlns:a16="http://schemas.microsoft.com/office/drawing/2014/main" id="{F635BA25-F85D-4FD0-B0FF-9852A3FB35CC}"/>
                  </a:ext>
                </a:extLst>
              </p:cNvPr>
              <p:cNvSpPr>
                <a:spLocks/>
              </p:cNvSpPr>
              <p:nvPr/>
            </p:nvSpPr>
            <p:spPr bwMode="auto">
              <a:xfrm>
                <a:off x="7550931" y="2257236"/>
                <a:ext cx="1089293" cy="1169389"/>
              </a:xfrm>
              <a:custGeom>
                <a:avLst/>
                <a:gdLst>
                  <a:gd name="T0" fmla="*/ 83 w 383"/>
                  <a:gd name="T1" fmla="*/ 410 h 411"/>
                  <a:gd name="T2" fmla="*/ 111 w 383"/>
                  <a:gd name="T3" fmla="*/ 380 h 411"/>
                  <a:gd name="T4" fmla="*/ 136 w 383"/>
                  <a:gd name="T5" fmla="*/ 371 h 411"/>
                  <a:gd name="T6" fmla="*/ 198 w 383"/>
                  <a:gd name="T7" fmla="*/ 294 h 411"/>
                  <a:gd name="T8" fmla="*/ 201 w 383"/>
                  <a:gd name="T9" fmla="*/ 280 h 411"/>
                  <a:gd name="T10" fmla="*/ 197 w 383"/>
                  <a:gd name="T11" fmla="*/ 274 h 411"/>
                  <a:gd name="T12" fmla="*/ 166 w 383"/>
                  <a:gd name="T13" fmla="*/ 283 h 411"/>
                  <a:gd name="T14" fmla="*/ 144 w 383"/>
                  <a:gd name="T15" fmla="*/ 291 h 411"/>
                  <a:gd name="T16" fmla="*/ 123 w 383"/>
                  <a:gd name="T17" fmla="*/ 305 h 411"/>
                  <a:gd name="T18" fmla="*/ 62 w 383"/>
                  <a:gd name="T19" fmla="*/ 344 h 411"/>
                  <a:gd name="T20" fmla="*/ 34 w 383"/>
                  <a:gd name="T21" fmla="*/ 353 h 411"/>
                  <a:gd name="T22" fmla="*/ 9 w 383"/>
                  <a:gd name="T23" fmla="*/ 344 h 411"/>
                  <a:gd name="T24" fmla="*/ 1 w 383"/>
                  <a:gd name="T25" fmla="*/ 322 h 411"/>
                  <a:gd name="T26" fmla="*/ 0 w 383"/>
                  <a:gd name="T27" fmla="*/ 288 h 411"/>
                  <a:gd name="T28" fmla="*/ 1 w 383"/>
                  <a:gd name="T29" fmla="*/ 283 h 411"/>
                  <a:gd name="T30" fmla="*/ 6 w 383"/>
                  <a:gd name="T31" fmla="*/ 282 h 411"/>
                  <a:gd name="T32" fmla="*/ 8 w 383"/>
                  <a:gd name="T33" fmla="*/ 285 h 411"/>
                  <a:gd name="T34" fmla="*/ 10 w 383"/>
                  <a:gd name="T35" fmla="*/ 290 h 411"/>
                  <a:gd name="T36" fmla="*/ 32 w 383"/>
                  <a:gd name="T37" fmla="*/ 298 h 411"/>
                  <a:gd name="T38" fmla="*/ 46 w 383"/>
                  <a:gd name="T39" fmla="*/ 293 h 411"/>
                  <a:gd name="T40" fmla="*/ 53 w 383"/>
                  <a:gd name="T41" fmla="*/ 291 h 411"/>
                  <a:gd name="T42" fmla="*/ 65 w 383"/>
                  <a:gd name="T43" fmla="*/ 288 h 411"/>
                  <a:gd name="T44" fmla="*/ 100 w 383"/>
                  <a:gd name="T45" fmla="*/ 268 h 411"/>
                  <a:gd name="T46" fmla="*/ 156 w 383"/>
                  <a:gd name="T47" fmla="*/ 244 h 411"/>
                  <a:gd name="T48" fmla="*/ 197 w 383"/>
                  <a:gd name="T49" fmla="*/ 229 h 411"/>
                  <a:gd name="T50" fmla="*/ 203 w 383"/>
                  <a:gd name="T51" fmla="*/ 226 h 411"/>
                  <a:gd name="T52" fmla="*/ 219 w 383"/>
                  <a:gd name="T53" fmla="*/ 204 h 411"/>
                  <a:gd name="T54" fmla="*/ 222 w 383"/>
                  <a:gd name="T55" fmla="*/ 124 h 411"/>
                  <a:gd name="T56" fmla="*/ 210 w 383"/>
                  <a:gd name="T57" fmla="*/ 69 h 411"/>
                  <a:gd name="T58" fmla="*/ 197 w 383"/>
                  <a:gd name="T59" fmla="*/ 36 h 411"/>
                  <a:gd name="T60" fmla="*/ 194 w 383"/>
                  <a:gd name="T61" fmla="*/ 10 h 411"/>
                  <a:gd name="T62" fmla="*/ 205 w 383"/>
                  <a:gd name="T63" fmla="*/ 2 h 411"/>
                  <a:gd name="T64" fmla="*/ 230 w 383"/>
                  <a:gd name="T65" fmla="*/ 7 h 411"/>
                  <a:gd name="T66" fmla="*/ 237 w 383"/>
                  <a:gd name="T67" fmla="*/ 10 h 411"/>
                  <a:gd name="T68" fmla="*/ 248 w 383"/>
                  <a:gd name="T69" fmla="*/ 19 h 411"/>
                  <a:gd name="T70" fmla="*/ 265 w 383"/>
                  <a:gd name="T71" fmla="*/ 29 h 411"/>
                  <a:gd name="T72" fmla="*/ 280 w 383"/>
                  <a:gd name="T73" fmla="*/ 49 h 411"/>
                  <a:gd name="T74" fmla="*/ 278 w 383"/>
                  <a:gd name="T75" fmla="*/ 66 h 411"/>
                  <a:gd name="T76" fmla="*/ 273 w 383"/>
                  <a:gd name="T77" fmla="*/ 72 h 411"/>
                  <a:gd name="T78" fmla="*/ 270 w 383"/>
                  <a:gd name="T79" fmla="*/ 77 h 411"/>
                  <a:gd name="T80" fmla="*/ 271 w 383"/>
                  <a:gd name="T81" fmla="*/ 158 h 411"/>
                  <a:gd name="T82" fmla="*/ 273 w 383"/>
                  <a:gd name="T83" fmla="*/ 179 h 411"/>
                  <a:gd name="T84" fmla="*/ 278 w 383"/>
                  <a:gd name="T85" fmla="*/ 182 h 411"/>
                  <a:gd name="T86" fmla="*/ 313 w 383"/>
                  <a:gd name="T87" fmla="*/ 160 h 411"/>
                  <a:gd name="T88" fmla="*/ 325 w 383"/>
                  <a:gd name="T89" fmla="*/ 144 h 411"/>
                  <a:gd name="T90" fmla="*/ 341 w 383"/>
                  <a:gd name="T91" fmla="*/ 128 h 411"/>
                  <a:gd name="T92" fmla="*/ 369 w 383"/>
                  <a:gd name="T93" fmla="*/ 122 h 411"/>
                  <a:gd name="T94" fmla="*/ 380 w 383"/>
                  <a:gd name="T95" fmla="*/ 141 h 411"/>
                  <a:gd name="T96" fmla="*/ 372 w 383"/>
                  <a:gd name="T97" fmla="*/ 154 h 411"/>
                  <a:gd name="T98" fmla="*/ 355 w 383"/>
                  <a:gd name="T99" fmla="*/ 169 h 411"/>
                  <a:gd name="T100" fmla="*/ 314 w 383"/>
                  <a:gd name="T101" fmla="*/ 199 h 411"/>
                  <a:gd name="T102" fmla="*/ 275 w 383"/>
                  <a:gd name="T103" fmla="*/ 229 h 411"/>
                  <a:gd name="T104" fmla="*/ 271 w 383"/>
                  <a:gd name="T105" fmla="*/ 238 h 411"/>
                  <a:gd name="T106" fmla="*/ 254 w 383"/>
                  <a:gd name="T107" fmla="*/ 310 h 411"/>
                  <a:gd name="T108" fmla="*/ 250 w 383"/>
                  <a:gd name="T109" fmla="*/ 320 h 411"/>
                  <a:gd name="T110" fmla="*/ 247 w 383"/>
                  <a:gd name="T111" fmla="*/ 325 h 411"/>
                  <a:gd name="T112" fmla="*/ 173 w 383"/>
                  <a:gd name="T113" fmla="*/ 386 h 411"/>
                  <a:gd name="T114" fmla="*/ 95 w 383"/>
                  <a:gd name="T115" fmla="*/ 410 h 411"/>
                  <a:gd name="T116" fmla="*/ 88 w 383"/>
                  <a:gd name="T117" fmla="*/ 411 h 411"/>
                  <a:gd name="T118" fmla="*/ 83 w 383"/>
                  <a:gd name="T119" fmla="*/ 410 h 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3" h="411">
                    <a:moveTo>
                      <a:pt x="83" y="410"/>
                    </a:moveTo>
                    <a:cubicBezTo>
                      <a:pt x="89" y="396"/>
                      <a:pt x="96" y="385"/>
                      <a:pt x="111" y="380"/>
                    </a:cubicBezTo>
                    <a:cubicBezTo>
                      <a:pt x="120" y="378"/>
                      <a:pt x="128" y="375"/>
                      <a:pt x="136" y="371"/>
                    </a:cubicBezTo>
                    <a:cubicBezTo>
                      <a:pt x="168" y="355"/>
                      <a:pt x="188" y="328"/>
                      <a:pt x="198" y="294"/>
                    </a:cubicBezTo>
                    <a:cubicBezTo>
                      <a:pt x="199" y="289"/>
                      <a:pt x="200" y="284"/>
                      <a:pt x="201" y="280"/>
                    </a:cubicBezTo>
                    <a:cubicBezTo>
                      <a:pt x="202" y="275"/>
                      <a:pt x="201" y="274"/>
                      <a:pt x="197" y="274"/>
                    </a:cubicBezTo>
                    <a:cubicBezTo>
                      <a:pt x="186" y="275"/>
                      <a:pt x="176" y="278"/>
                      <a:pt x="166" y="283"/>
                    </a:cubicBezTo>
                    <a:cubicBezTo>
                      <a:pt x="159" y="286"/>
                      <a:pt x="152" y="289"/>
                      <a:pt x="144" y="291"/>
                    </a:cubicBezTo>
                    <a:cubicBezTo>
                      <a:pt x="136" y="294"/>
                      <a:pt x="130" y="300"/>
                      <a:pt x="123" y="305"/>
                    </a:cubicBezTo>
                    <a:cubicBezTo>
                      <a:pt x="105" y="321"/>
                      <a:pt x="84" y="334"/>
                      <a:pt x="62" y="344"/>
                    </a:cubicBezTo>
                    <a:cubicBezTo>
                      <a:pt x="53" y="348"/>
                      <a:pt x="43" y="351"/>
                      <a:pt x="34" y="353"/>
                    </a:cubicBezTo>
                    <a:cubicBezTo>
                      <a:pt x="24" y="356"/>
                      <a:pt x="15" y="352"/>
                      <a:pt x="9" y="344"/>
                    </a:cubicBezTo>
                    <a:cubicBezTo>
                      <a:pt x="4" y="338"/>
                      <a:pt x="1" y="330"/>
                      <a:pt x="1" y="322"/>
                    </a:cubicBezTo>
                    <a:cubicBezTo>
                      <a:pt x="1" y="310"/>
                      <a:pt x="0" y="299"/>
                      <a:pt x="0" y="288"/>
                    </a:cubicBezTo>
                    <a:cubicBezTo>
                      <a:pt x="0" y="286"/>
                      <a:pt x="0" y="284"/>
                      <a:pt x="1" y="283"/>
                    </a:cubicBezTo>
                    <a:cubicBezTo>
                      <a:pt x="1" y="280"/>
                      <a:pt x="4" y="279"/>
                      <a:pt x="6" y="282"/>
                    </a:cubicBezTo>
                    <a:cubicBezTo>
                      <a:pt x="7" y="283"/>
                      <a:pt x="7" y="284"/>
                      <a:pt x="8" y="285"/>
                    </a:cubicBezTo>
                    <a:cubicBezTo>
                      <a:pt x="9" y="286"/>
                      <a:pt x="9" y="288"/>
                      <a:pt x="10" y="290"/>
                    </a:cubicBezTo>
                    <a:cubicBezTo>
                      <a:pt x="16" y="297"/>
                      <a:pt x="23" y="301"/>
                      <a:pt x="32" y="298"/>
                    </a:cubicBezTo>
                    <a:cubicBezTo>
                      <a:pt x="37" y="297"/>
                      <a:pt x="41" y="295"/>
                      <a:pt x="46" y="293"/>
                    </a:cubicBezTo>
                    <a:cubicBezTo>
                      <a:pt x="48" y="292"/>
                      <a:pt x="51" y="291"/>
                      <a:pt x="53" y="291"/>
                    </a:cubicBezTo>
                    <a:cubicBezTo>
                      <a:pt x="58" y="292"/>
                      <a:pt x="61" y="290"/>
                      <a:pt x="65" y="288"/>
                    </a:cubicBezTo>
                    <a:cubicBezTo>
                      <a:pt x="77" y="282"/>
                      <a:pt x="89" y="275"/>
                      <a:pt x="100" y="268"/>
                    </a:cubicBezTo>
                    <a:cubicBezTo>
                      <a:pt x="118" y="258"/>
                      <a:pt x="137" y="251"/>
                      <a:pt x="156" y="244"/>
                    </a:cubicBezTo>
                    <a:cubicBezTo>
                      <a:pt x="169" y="239"/>
                      <a:pt x="183" y="234"/>
                      <a:pt x="197" y="229"/>
                    </a:cubicBezTo>
                    <a:cubicBezTo>
                      <a:pt x="199" y="228"/>
                      <a:pt x="201" y="227"/>
                      <a:pt x="203" y="226"/>
                    </a:cubicBezTo>
                    <a:cubicBezTo>
                      <a:pt x="212" y="222"/>
                      <a:pt x="218" y="215"/>
                      <a:pt x="219" y="204"/>
                    </a:cubicBezTo>
                    <a:cubicBezTo>
                      <a:pt x="221" y="178"/>
                      <a:pt x="223" y="151"/>
                      <a:pt x="222" y="124"/>
                    </a:cubicBezTo>
                    <a:cubicBezTo>
                      <a:pt x="221" y="105"/>
                      <a:pt x="218" y="87"/>
                      <a:pt x="210" y="69"/>
                    </a:cubicBezTo>
                    <a:cubicBezTo>
                      <a:pt x="205" y="58"/>
                      <a:pt x="201" y="47"/>
                      <a:pt x="197" y="36"/>
                    </a:cubicBezTo>
                    <a:cubicBezTo>
                      <a:pt x="194" y="28"/>
                      <a:pt x="193" y="19"/>
                      <a:pt x="194" y="10"/>
                    </a:cubicBezTo>
                    <a:cubicBezTo>
                      <a:pt x="194" y="4"/>
                      <a:pt x="199" y="0"/>
                      <a:pt x="205" y="2"/>
                    </a:cubicBezTo>
                    <a:cubicBezTo>
                      <a:pt x="213" y="4"/>
                      <a:pt x="222" y="5"/>
                      <a:pt x="230" y="7"/>
                    </a:cubicBezTo>
                    <a:cubicBezTo>
                      <a:pt x="233" y="7"/>
                      <a:pt x="235" y="9"/>
                      <a:pt x="237" y="10"/>
                    </a:cubicBezTo>
                    <a:cubicBezTo>
                      <a:pt x="241" y="13"/>
                      <a:pt x="244" y="16"/>
                      <a:pt x="248" y="19"/>
                    </a:cubicBezTo>
                    <a:cubicBezTo>
                      <a:pt x="253" y="23"/>
                      <a:pt x="259" y="26"/>
                      <a:pt x="265" y="29"/>
                    </a:cubicBezTo>
                    <a:cubicBezTo>
                      <a:pt x="274" y="33"/>
                      <a:pt x="279" y="40"/>
                      <a:pt x="280" y="49"/>
                    </a:cubicBezTo>
                    <a:cubicBezTo>
                      <a:pt x="280" y="55"/>
                      <a:pt x="280" y="60"/>
                      <a:pt x="278" y="66"/>
                    </a:cubicBezTo>
                    <a:cubicBezTo>
                      <a:pt x="277" y="68"/>
                      <a:pt x="275" y="70"/>
                      <a:pt x="273" y="72"/>
                    </a:cubicBezTo>
                    <a:cubicBezTo>
                      <a:pt x="271" y="74"/>
                      <a:pt x="270" y="75"/>
                      <a:pt x="270" y="77"/>
                    </a:cubicBezTo>
                    <a:cubicBezTo>
                      <a:pt x="271" y="104"/>
                      <a:pt x="271" y="131"/>
                      <a:pt x="271" y="158"/>
                    </a:cubicBezTo>
                    <a:cubicBezTo>
                      <a:pt x="272" y="165"/>
                      <a:pt x="272" y="172"/>
                      <a:pt x="273" y="179"/>
                    </a:cubicBezTo>
                    <a:cubicBezTo>
                      <a:pt x="274" y="183"/>
                      <a:pt x="275" y="184"/>
                      <a:pt x="278" y="182"/>
                    </a:cubicBezTo>
                    <a:cubicBezTo>
                      <a:pt x="291" y="176"/>
                      <a:pt x="303" y="170"/>
                      <a:pt x="313" y="160"/>
                    </a:cubicBezTo>
                    <a:cubicBezTo>
                      <a:pt x="317" y="155"/>
                      <a:pt x="321" y="150"/>
                      <a:pt x="325" y="144"/>
                    </a:cubicBezTo>
                    <a:cubicBezTo>
                      <a:pt x="330" y="138"/>
                      <a:pt x="335" y="132"/>
                      <a:pt x="341" y="128"/>
                    </a:cubicBezTo>
                    <a:cubicBezTo>
                      <a:pt x="350" y="122"/>
                      <a:pt x="359" y="120"/>
                      <a:pt x="369" y="122"/>
                    </a:cubicBezTo>
                    <a:cubicBezTo>
                      <a:pt x="379" y="124"/>
                      <a:pt x="383" y="131"/>
                      <a:pt x="380" y="141"/>
                    </a:cubicBezTo>
                    <a:cubicBezTo>
                      <a:pt x="379" y="146"/>
                      <a:pt x="376" y="151"/>
                      <a:pt x="372" y="154"/>
                    </a:cubicBezTo>
                    <a:cubicBezTo>
                      <a:pt x="367" y="160"/>
                      <a:pt x="361" y="165"/>
                      <a:pt x="355" y="169"/>
                    </a:cubicBezTo>
                    <a:cubicBezTo>
                      <a:pt x="341" y="178"/>
                      <a:pt x="328" y="189"/>
                      <a:pt x="314" y="199"/>
                    </a:cubicBezTo>
                    <a:cubicBezTo>
                      <a:pt x="301" y="209"/>
                      <a:pt x="289" y="219"/>
                      <a:pt x="275" y="229"/>
                    </a:cubicBezTo>
                    <a:cubicBezTo>
                      <a:pt x="272" y="232"/>
                      <a:pt x="271" y="234"/>
                      <a:pt x="271" y="238"/>
                    </a:cubicBezTo>
                    <a:cubicBezTo>
                      <a:pt x="267" y="263"/>
                      <a:pt x="262" y="287"/>
                      <a:pt x="254" y="310"/>
                    </a:cubicBezTo>
                    <a:cubicBezTo>
                      <a:pt x="253" y="314"/>
                      <a:pt x="251" y="317"/>
                      <a:pt x="250" y="320"/>
                    </a:cubicBezTo>
                    <a:cubicBezTo>
                      <a:pt x="249" y="322"/>
                      <a:pt x="249" y="324"/>
                      <a:pt x="247" y="325"/>
                    </a:cubicBezTo>
                    <a:cubicBezTo>
                      <a:pt x="226" y="349"/>
                      <a:pt x="202" y="371"/>
                      <a:pt x="173" y="386"/>
                    </a:cubicBezTo>
                    <a:cubicBezTo>
                      <a:pt x="149" y="400"/>
                      <a:pt x="123" y="408"/>
                      <a:pt x="95" y="410"/>
                    </a:cubicBezTo>
                    <a:cubicBezTo>
                      <a:pt x="93" y="410"/>
                      <a:pt x="90" y="411"/>
                      <a:pt x="88" y="411"/>
                    </a:cubicBezTo>
                    <a:cubicBezTo>
                      <a:pt x="87" y="411"/>
                      <a:pt x="85" y="411"/>
                      <a:pt x="83" y="4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0" name="Freeform 11">
                <a:extLst>
                  <a:ext uri="{FF2B5EF4-FFF2-40B4-BE49-F238E27FC236}">
                    <a16:creationId xmlns:a16="http://schemas.microsoft.com/office/drawing/2014/main" id="{3039E95C-D1CC-46F7-9248-92AECF3DF875}"/>
                  </a:ext>
                </a:extLst>
              </p:cNvPr>
              <p:cNvSpPr>
                <a:spLocks noEditPoints="1"/>
              </p:cNvSpPr>
              <p:nvPr/>
            </p:nvSpPr>
            <p:spPr bwMode="auto">
              <a:xfrm>
                <a:off x="4606634" y="2270052"/>
                <a:ext cx="551054" cy="1278318"/>
              </a:xfrm>
              <a:custGeom>
                <a:avLst/>
                <a:gdLst>
                  <a:gd name="T0" fmla="*/ 127 w 193"/>
                  <a:gd name="T1" fmla="*/ 371 h 449"/>
                  <a:gd name="T2" fmla="*/ 63 w 193"/>
                  <a:gd name="T3" fmla="*/ 417 h 449"/>
                  <a:gd name="T4" fmla="*/ 47 w 193"/>
                  <a:gd name="T5" fmla="*/ 433 h 449"/>
                  <a:gd name="T6" fmla="*/ 7 w 193"/>
                  <a:gd name="T7" fmla="*/ 434 h 449"/>
                  <a:gd name="T8" fmla="*/ 1 w 193"/>
                  <a:gd name="T9" fmla="*/ 383 h 449"/>
                  <a:gd name="T10" fmla="*/ 33 w 193"/>
                  <a:gd name="T11" fmla="*/ 331 h 449"/>
                  <a:gd name="T12" fmla="*/ 49 w 193"/>
                  <a:gd name="T13" fmla="*/ 286 h 449"/>
                  <a:gd name="T14" fmla="*/ 50 w 193"/>
                  <a:gd name="T15" fmla="*/ 233 h 449"/>
                  <a:gd name="T16" fmla="*/ 38 w 193"/>
                  <a:gd name="T17" fmla="*/ 207 h 449"/>
                  <a:gd name="T18" fmla="*/ 54 w 193"/>
                  <a:gd name="T19" fmla="*/ 201 h 449"/>
                  <a:gd name="T20" fmla="*/ 75 w 193"/>
                  <a:gd name="T21" fmla="*/ 209 h 449"/>
                  <a:gd name="T22" fmla="*/ 107 w 193"/>
                  <a:gd name="T23" fmla="*/ 223 h 449"/>
                  <a:gd name="T24" fmla="*/ 126 w 193"/>
                  <a:gd name="T25" fmla="*/ 233 h 449"/>
                  <a:gd name="T26" fmla="*/ 133 w 193"/>
                  <a:gd name="T27" fmla="*/ 231 h 449"/>
                  <a:gd name="T28" fmla="*/ 135 w 193"/>
                  <a:gd name="T29" fmla="*/ 200 h 449"/>
                  <a:gd name="T30" fmla="*/ 133 w 193"/>
                  <a:gd name="T31" fmla="*/ 99 h 449"/>
                  <a:gd name="T32" fmla="*/ 105 w 193"/>
                  <a:gd name="T33" fmla="*/ 55 h 449"/>
                  <a:gd name="T34" fmla="*/ 77 w 193"/>
                  <a:gd name="T35" fmla="*/ 9 h 449"/>
                  <a:gd name="T36" fmla="*/ 95 w 193"/>
                  <a:gd name="T37" fmla="*/ 6 h 449"/>
                  <a:gd name="T38" fmla="*/ 165 w 193"/>
                  <a:gd name="T39" fmla="*/ 52 h 449"/>
                  <a:gd name="T40" fmla="*/ 189 w 193"/>
                  <a:gd name="T41" fmla="*/ 83 h 449"/>
                  <a:gd name="T42" fmla="*/ 189 w 193"/>
                  <a:gd name="T43" fmla="*/ 292 h 449"/>
                  <a:gd name="T44" fmla="*/ 165 w 193"/>
                  <a:gd name="T45" fmla="*/ 409 h 449"/>
                  <a:gd name="T46" fmla="*/ 145 w 193"/>
                  <a:gd name="T47" fmla="*/ 428 h 449"/>
                  <a:gd name="T48" fmla="*/ 134 w 193"/>
                  <a:gd name="T49" fmla="*/ 415 h 449"/>
                  <a:gd name="T50" fmla="*/ 131 w 193"/>
                  <a:gd name="T51" fmla="*/ 367 h 449"/>
                  <a:gd name="T52" fmla="*/ 124 w 193"/>
                  <a:gd name="T53" fmla="*/ 264 h 449"/>
                  <a:gd name="T54" fmla="*/ 102 w 193"/>
                  <a:gd name="T55" fmla="*/ 280 h 449"/>
                  <a:gd name="T56" fmla="*/ 81 w 193"/>
                  <a:gd name="T57" fmla="*/ 296 h 449"/>
                  <a:gd name="T58" fmla="*/ 59 w 193"/>
                  <a:gd name="T59" fmla="*/ 331 h 449"/>
                  <a:gd name="T60" fmla="*/ 31 w 193"/>
                  <a:gd name="T61" fmla="*/ 373 h 449"/>
                  <a:gd name="T62" fmla="*/ 46 w 193"/>
                  <a:gd name="T63" fmla="*/ 382 h 449"/>
                  <a:gd name="T64" fmla="*/ 78 w 193"/>
                  <a:gd name="T65" fmla="*/ 363 h 449"/>
                  <a:gd name="T66" fmla="*/ 114 w 193"/>
                  <a:gd name="T67" fmla="*/ 346 h 449"/>
                  <a:gd name="T68" fmla="*/ 133 w 193"/>
                  <a:gd name="T69" fmla="*/ 325 h 449"/>
                  <a:gd name="T70" fmla="*/ 132 w 193"/>
                  <a:gd name="T71" fmla="*/ 255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3" h="449">
                    <a:moveTo>
                      <a:pt x="131" y="367"/>
                    </a:moveTo>
                    <a:cubicBezTo>
                      <a:pt x="129" y="369"/>
                      <a:pt x="128" y="370"/>
                      <a:pt x="127" y="371"/>
                    </a:cubicBezTo>
                    <a:cubicBezTo>
                      <a:pt x="112" y="385"/>
                      <a:pt x="97" y="397"/>
                      <a:pt x="80" y="408"/>
                    </a:cubicBezTo>
                    <a:cubicBezTo>
                      <a:pt x="74" y="411"/>
                      <a:pt x="69" y="414"/>
                      <a:pt x="63" y="417"/>
                    </a:cubicBezTo>
                    <a:cubicBezTo>
                      <a:pt x="61" y="419"/>
                      <a:pt x="59" y="420"/>
                      <a:pt x="57" y="422"/>
                    </a:cubicBezTo>
                    <a:cubicBezTo>
                      <a:pt x="54" y="426"/>
                      <a:pt x="50" y="430"/>
                      <a:pt x="47" y="433"/>
                    </a:cubicBezTo>
                    <a:cubicBezTo>
                      <a:pt x="44" y="436"/>
                      <a:pt x="41" y="439"/>
                      <a:pt x="38" y="441"/>
                    </a:cubicBezTo>
                    <a:cubicBezTo>
                      <a:pt x="27" y="449"/>
                      <a:pt x="13" y="446"/>
                      <a:pt x="7" y="434"/>
                    </a:cubicBezTo>
                    <a:cubicBezTo>
                      <a:pt x="4" y="428"/>
                      <a:pt x="2" y="421"/>
                      <a:pt x="1" y="415"/>
                    </a:cubicBezTo>
                    <a:cubicBezTo>
                      <a:pt x="0" y="404"/>
                      <a:pt x="0" y="394"/>
                      <a:pt x="1" y="383"/>
                    </a:cubicBezTo>
                    <a:cubicBezTo>
                      <a:pt x="2" y="379"/>
                      <a:pt x="3" y="374"/>
                      <a:pt x="7" y="372"/>
                    </a:cubicBezTo>
                    <a:cubicBezTo>
                      <a:pt x="20" y="361"/>
                      <a:pt x="28" y="346"/>
                      <a:pt x="33" y="331"/>
                    </a:cubicBezTo>
                    <a:cubicBezTo>
                      <a:pt x="36" y="325"/>
                      <a:pt x="37" y="319"/>
                      <a:pt x="39" y="313"/>
                    </a:cubicBezTo>
                    <a:cubicBezTo>
                      <a:pt x="42" y="304"/>
                      <a:pt x="45" y="294"/>
                      <a:pt x="49" y="286"/>
                    </a:cubicBezTo>
                    <a:cubicBezTo>
                      <a:pt x="56" y="272"/>
                      <a:pt x="56" y="258"/>
                      <a:pt x="53" y="244"/>
                    </a:cubicBezTo>
                    <a:cubicBezTo>
                      <a:pt x="52" y="240"/>
                      <a:pt x="51" y="237"/>
                      <a:pt x="50" y="233"/>
                    </a:cubicBezTo>
                    <a:cubicBezTo>
                      <a:pt x="49" y="229"/>
                      <a:pt x="47" y="225"/>
                      <a:pt x="44" y="221"/>
                    </a:cubicBezTo>
                    <a:cubicBezTo>
                      <a:pt x="42" y="217"/>
                      <a:pt x="39" y="212"/>
                      <a:pt x="38" y="207"/>
                    </a:cubicBezTo>
                    <a:cubicBezTo>
                      <a:pt x="36" y="202"/>
                      <a:pt x="38" y="199"/>
                      <a:pt x="44" y="199"/>
                    </a:cubicBezTo>
                    <a:cubicBezTo>
                      <a:pt x="48" y="199"/>
                      <a:pt x="51" y="199"/>
                      <a:pt x="54" y="201"/>
                    </a:cubicBezTo>
                    <a:cubicBezTo>
                      <a:pt x="55" y="202"/>
                      <a:pt x="56" y="203"/>
                      <a:pt x="57" y="203"/>
                    </a:cubicBezTo>
                    <a:cubicBezTo>
                      <a:pt x="62" y="208"/>
                      <a:pt x="68" y="209"/>
                      <a:pt x="75" y="209"/>
                    </a:cubicBezTo>
                    <a:cubicBezTo>
                      <a:pt x="83" y="209"/>
                      <a:pt x="90" y="212"/>
                      <a:pt x="96" y="218"/>
                    </a:cubicBezTo>
                    <a:cubicBezTo>
                      <a:pt x="99" y="221"/>
                      <a:pt x="103" y="223"/>
                      <a:pt x="107" y="223"/>
                    </a:cubicBezTo>
                    <a:cubicBezTo>
                      <a:pt x="110" y="223"/>
                      <a:pt x="112" y="224"/>
                      <a:pt x="115" y="225"/>
                    </a:cubicBezTo>
                    <a:cubicBezTo>
                      <a:pt x="120" y="226"/>
                      <a:pt x="124" y="229"/>
                      <a:pt x="126" y="233"/>
                    </a:cubicBezTo>
                    <a:cubicBezTo>
                      <a:pt x="126" y="234"/>
                      <a:pt x="127" y="235"/>
                      <a:pt x="128" y="236"/>
                    </a:cubicBezTo>
                    <a:cubicBezTo>
                      <a:pt x="131" y="236"/>
                      <a:pt x="132" y="234"/>
                      <a:pt x="133" y="231"/>
                    </a:cubicBezTo>
                    <a:cubicBezTo>
                      <a:pt x="134" y="229"/>
                      <a:pt x="134" y="227"/>
                      <a:pt x="134" y="225"/>
                    </a:cubicBezTo>
                    <a:cubicBezTo>
                      <a:pt x="134" y="217"/>
                      <a:pt x="134" y="208"/>
                      <a:pt x="135" y="200"/>
                    </a:cubicBezTo>
                    <a:cubicBezTo>
                      <a:pt x="137" y="176"/>
                      <a:pt x="139" y="151"/>
                      <a:pt x="137" y="127"/>
                    </a:cubicBezTo>
                    <a:cubicBezTo>
                      <a:pt x="137" y="118"/>
                      <a:pt x="135" y="109"/>
                      <a:pt x="133" y="99"/>
                    </a:cubicBezTo>
                    <a:cubicBezTo>
                      <a:pt x="132" y="90"/>
                      <a:pt x="127" y="81"/>
                      <a:pt x="121" y="74"/>
                    </a:cubicBezTo>
                    <a:cubicBezTo>
                      <a:pt x="116" y="67"/>
                      <a:pt x="111" y="61"/>
                      <a:pt x="105" y="55"/>
                    </a:cubicBezTo>
                    <a:cubicBezTo>
                      <a:pt x="98" y="46"/>
                      <a:pt x="90" y="36"/>
                      <a:pt x="83" y="27"/>
                    </a:cubicBezTo>
                    <a:cubicBezTo>
                      <a:pt x="79" y="22"/>
                      <a:pt x="77" y="15"/>
                      <a:pt x="77" y="9"/>
                    </a:cubicBezTo>
                    <a:cubicBezTo>
                      <a:pt x="77" y="3"/>
                      <a:pt x="80" y="0"/>
                      <a:pt x="86" y="2"/>
                    </a:cubicBezTo>
                    <a:cubicBezTo>
                      <a:pt x="89" y="2"/>
                      <a:pt x="92" y="4"/>
                      <a:pt x="95" y="6"/>
                    </a:cubicBezTo>
                    <a:cubicBezTo>
                      <a:pt x="105" y="15"/>
                      <a:pt x="116" y="22"/>
                      <a:pt x="128" y="28"/>
                    </a:cubicBezTo>
                    <a:cubicBezTo>
                      <a:pt x="141" y="35"/>
                      <a:pt x="154" y="43"/>
                      <a:pt x="165" y="52"/>
                    </a:cubicBezTo>
                    <a:cubicBezTo>
                      <a:pt x="172" y="58"/>
                      <a:pt x="179" y="64"/>
                      <a:pt x="184" y="72"/>
                    </a:cubicBezTo>
                    <a:cubicBezTo>
                      <a:pt x="186" y="75"/>
                      <a:pt x="188" y="78"/>
                      <a:pt x="189" y="83"/>
                    </a:cubicBezTo>
                    <a:cubicBezTo>
                      <a:pt x="192" y="122"/>
                      <a:pt x="193" y="162"/>
                      <a:pt x="193" y="202"/>
                    </a:cubicBezTo>
                    <a:cubicBezTo>
                      <a:pt x="193" y="232"/>
                      <a:pt x="192" y="262"/>
                      <a:pt x="189" y="292"/>
                    </a:cubicBezTo>
                    <a:cubicBezTo>
                      <a:pt x="186" y="321"/>
                      <a:pt x="183" y="350"/>
                      <a:pt x="176" y="378"/>
                    </a:cubicBezTo>
                    <a:cubicBezTo>
                      <a:pt x="173" y="388"/>
                      <a:pt x="170" y="399"/>
                      <a:pt x="165" y="409"/>
                    </a:cubicBezTo>
                    <a:cubicBezTo>
                      <a:pt x="162" y="414"/>
                      <a:pt x="159" y="419"/>
                      <a:pt x="155" y="423"/>
                    </a:cubicBezTo>
                    <a:cubicBezTo>
                      <a:pt x="152" y="426"/>
                      <a:pt x="149" y="428"/>
                      <a:pt x="145" y="428"/>
                    </a:cubicBezTo>
                    <a:cubicBezTo>
                      <a:pt x="140" y="429"/>
                      <a:pt x="136" y="427"/>
                      <a:pt x="135" y="422"/>
                    </a:cubicBezTo>
                    <a:cubicBezTo>
                      <a:pt x="135" y="420"/>
                      <a:pt x="135" y="418"/>
                      <a:pt x="134" y="415"/>
                    </a:cubicBezTo>
                    <a:cubicBezTo>
                      <a:pt x="134" y="407"/>
                      <a:pt x="135" y="399"/>
                      <a:pt x="135" y="391"/>
                    </a:cubicBezTo>
                    <a:cubicBezTo>
                      <a:pt x="134" y="383"/>
                      <a:pt x="134" y="375"/>
                      <a:pt x="131" y="367"/>
                    </a:cubicBezTo>
                    <a:close/>
                    <a:moveTo>
                      <a:pt x="132" y="255"/>
                    </a:moveTo>
                    <a:cubicBezTo>
                      <a:pt x="127" y="257"/>
                      <a:pt x="125" y="260"/>
                      <a:pt x="124" y="264"/>
                    </a:cubicBezTo>
                    <a:cubicBezTo>
                      <a:pt x="123" y="267"/>
                      <a:pt x="122" y="271"/>
                      <a:pt x="119" y="273"/>
                    </a:cubicBezTo>
                    <a:cubicBezTo>
                      <a:pt x="114" y="277"/>
                      <a:pt x="108" y="280"/>
                      <a:pt x="102" y="280"/>
                    </a:cubicBezTo>
                    <a:cubicBezTo>
                      <a:pt x="97" y="280"/>
                      <a:pt x="94" y="282"/>
                      <a:pt x="91" y="285"/>
                    </a:cubicBezTo>
                    <a:cubicBezTo>
                      <a:pt x="87" y="289"/>
                      <a:pt x="84" y="292"/>
                      <a:pt x="81" y="296"/>
                    </a:cubicBezTo>
                    <a:cubicBezTo>
                      <a:pt x="78" y="299"/>
                      <a:pt x="76" y="302"/>
                      <a:pt x="75" y="305"/>
                    </a:cubicBezTo>
                    <a:cubicBezTo>
                      <a:pt x="71" y="315"/>
                      <a:pt x="66" y="323"/>
                      <a:pt x="59" y="331"/>
                    </a:cubicBezTo>
                    <a:cubicBezTo>
                      <a:pt x="54" y="337"/>
                      <a:pt x="50" y="343"/>
                      <a:pt x="45" y="349"/>
                    </a:cubicBezTo>
                    <a:cubicBezTo>
                      <a:pt x="39" y="356"/>
                      <a:pt x="34" y="364"/>
                      <a:pt x="31" y="373"/>
                    </a:cubicBezTo>
                    <a:cubicBezTo>
                      <a:pt x="29" y="377"/>
                      <a:pt x="29" y="379"/>
                      <a:pt x="34" y="381"/>
                    </a:cubicBezTo>
                    <a:cubicBezTo>
                      <a:pt x="38" y="382"/>
                      <a:pt x="42" y="383"/>
                      <a:pt x="46" y="382"/>
                    </a:cubicBezTo>
                    <a:cubicBezTo>
                      <a:pt x="53" y="381"/>
                      <a:pt x="59" y="378"/>
                      <a:pt x="64" y="374"/>
                    </a:cubicBezTo>
                    <a:cubicBezTo>
                      <a:pt x="69" y="371"/>
                      <a:pt x="73" y="367"/>
                      <a:pt x="78" y="363"/>
                    </a:cubicBezTo>
                    <a:cubicBezTo>
                      <a:pt x="81" y="361"/>
                      <a:pt x="83" y="359"/>
                      <a:pt x="87" y="358"/>
                    </a:cubicBezTo>
                    <a:cubicBezTo>
                      <a:pt x="97" y="356"/>
                      <a:pt x="106" y="351"/>
                      <a:pt x="114" y="346"/>
                    </a:cubicBezTo>
                    <a:cubicBezTo>
                      <a:pt x="119" y="343"/>
                      <a:pt x="123" y="340"/>
                      <a:pt x="127" y="338"/>
                    </a:cubicBezTo>
                    <a:cubicBezTo>
                      <a:pt x="131" y="335"/>
                      <a:pt x="133" y="331"/>
                      <a:pt x="133" y="325"/>
                    </a:cubicBezTo>
                    <a:cubicBezTo>
                      <a:pt x="132" y="304"/>
                      <a:pt x="132" y="282"/>
                      <a:pt x="132" y="260"/>
                    </a:cubicBezTo>
                    <a:cubicBezTo>
                      <a:pt x="132" y="259"/>
                      <a:pt x="132" y="257"/>
                      <a:pt x="132" y="25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1" name="Freeform 12">
                <a:extLst>
                  <a:ext uri="{FF2B5EF4-FFF2-40B4-BE49-F238E27FC236}">
                    <a16:creationId xmlns:a16="http://schemas.microsoft.com/office/drawing/2014/main" id="{D829A78B-B6EB-4549-B14A-40D05309B0CA}"/>
                  </a:ext>
                </a:extLst>
              </p:cNvPr>
              <p:cNvSpPr>
                <a:spLocks/>
              </p:cNvSpPr>
              <p:nvPr/>
            </p:nvSpPr>
            <p:spPr bwMode="auto">
              <a:xfrm>
                <a:off x="5375547" y="2443057"/>
                <a:ext cx="650372" cy="900269"/>
              </a:xfrm>
              <a:custGeom>
                <a:avLst/>
                <a:gdLst>
                  <a:gd name="T0" fmla="*/ 34 w 229"/>
                  <a:gd name="T1" fmla="*/ 0 h 316"/>
                  <a:gd name="T2" fmla="*/ 37 w 229"/>
                  <a:gd name="T3" fmla="*/ 2 h 316"/>
                  <a:gd name="T4" fmla="*/ 69 w 229"/>
                  <a:gd name="T5" fmla="*/ 32 h 316"/>
                  <a:gd name="T6" fmla="*/ 73 w 229"/>
                  <a:gd name="T7" fmla="*/ 38 h 316"/>
                  <a:gd name="T8" fmla="*/ 99 w 229"/>
                  <a:gd name="T9" fmla="*/ 117 h 316"/>
                  <a:gd name="T10" fmla="*/ 101 w 229"/>
                  <a:gd name="T11" fmla="*/ 128 h 316"/>
                  <a:gd name="T12" fmla="*/ 112 w 229"/>
                  <a:gd name="T13" fmla="*/ 132 h 316"/>
                  <a:gd name="T14" fmla="*/ 120 w 229"/>
                  <a:gd name="T15" fmla="*/ 127 h 316"/>
                  <a:gd name="T16" fmla="*/ 145 w 229"/>
                  <a:gd name="T17" fmla="*/ 109 h 316"/>
                  <a:gd name="T18" fmla="*/ 148 w 229"/>
                  <a:gd name="T19" fmla="*/ 103 h 316"/>
                  <a:gd name="T20" fmla="*/ 148 w 229"/>
                  <a:gd name="T21" fmla="*/ 80 h 316"/>
                  <a:gd name="T22" fmla="*/ 159 w 229"/>
                  <a:gd name="T23" fmla="*/ 69 h 316"/>
                  <a:gd name="T24" fmla="*/ 162 w 229"/>
                  <a:gd name="T25" fmla="*/ 71 h 316"/>
                  <a:gd name="T26" fmla="*/ 164 w 229"/>
                  <a:gd name="T27" fmla="*/ 75 h 316"/>
                  <a:gd name="T28" fmla="*/ 171 w 229"/>
                  <a:gd name="T29" fmla="*/ 86 h 316"/>
                  <a:gd name="T30" fmla="*/ 204 w 229"/>
                  <a:gd name="T31" fmla="*/ 104 h 316"/>
                  <a:gd name="T32" fmla="*/ 209 w 229"/>
                  <a:gd name="T33" fmla="*/ 112 h 316"/>
                  <a:gd name="T34" fmla="*/ 169 w 229"/>
                  <a:gd name="T35" fmla="*/ 170 h 316"/>
                  <a:gd name="T36" fmla="*/ 128 w 229"/>
                  <a:gd name="T37" fmla="*/ 175 h 316"/>
                  <a:gd name="T38" fmla="*/ 114 w 229"/>
                  <a:gd name="T39" fmla="*/ 190 h 316"/>
                  <a:gd name="T40" fmla="*/ 115 w 229"/>
                  <a:gd name="T41" fmla="*/ 196 h 316"/>
                  <a:gd name="T42" fmla="*/ 115 w 229"/>
                  <a:gd name="T43" fmla="*/ 219 h 316"/>
                  <a:gd name="T44" fmla="*/ 109 w 229"/>
                  <a:gd name="T45" fmla="*/ 226 h 316"/>
                  <a:gd name="T46" fmla="*/ 89 w 229"/>
                  <a:gd name="T47" fmla="*/ 246 h 316"/>
                  <a:gd name="T48" fmla="*/ 95 w 229"/>
                  <a:gd name="T49" fmla="*/ 260 h 316"/>
                  <a:gd name="T50" fmla="*/ 113 w 229"/>
                  <a:gd name="T51" fmla="*/ 259 h 316"/>
                  <a:gd name="T52" fmla="*/ 148 w 229"/>
                  <a:gd name="T53" fmla="*/ 248 h 316"/>
                  <a:gd name="T54" fmla="*/ 170 w 229"/>
                  <a:gd name="T55" fmla="*/ 243 h 316"/>
                  <a:gd name="T56" fmla="*/ 187 w 229"/>
                  <a:gd name="T57" fmla="*/ 237 h 316"/>
                  <a:gd name="T58" fmla="*/ 212 w 229"/>
                  <a:gd name="T59" fmla="*/ 229 h 316"/>
                  <a:gd name="T60" fmla="*/ 220 w 229"/>
                  <a:gd name="T61" fmla="*/ 229 h 316"/>
                  <a:gd name="T62" fmla="*/ 227 w 229"/>
                  <a:gd name="T63" fmla="*/ 241 h 316"/>
                  <a:gd name="T64" fmla="*/ 214 w 229"/>
                  <a:gd name="T65" fmla="*/ 267 h 316"/>
                  <a:gd name="T66" fmla="*/ 203 w 229"/>
                  <a:gd name="T67" fmla="*/ 277 h 316"/>
                  <a:gd name="T68" fmla="*/ 174 w 229"/>
                  <a:gd name="T69" fmla="*/ 289 h 316"/>
                  <a:gd name="T70" fmla="*/ 140 w 229"/>
                  <a:gd name="T71" fmla="*/ 298 h 316"/>
                  <a:gd name="T72" fmla="*/ 127 w 229"/>
                  <a:gd name="T73" fmla="*/ 298 h 316"/>
                  <a:gd name="T74" fmla="*/ 116 w 229"/>
                  <a:gd name="T75" fmla="*/ 301 h 316"/>
                  <a:gd name="T76" fmla="*/ 55 w 229"/>
                  <a:gd name="T77" fmla="*/ 304 h 316"/>
                  <a:gd name="T78" fmla="*/ 44 w 229"/>
                  <a:gd name="T79" fmla="*/ 292 h 316"/>
                  <a:gd name="T80" fmla="*/ 27 w 229"/>
                  <a:gd name="T81" fmla="*/ 257 h 316"/>
                  <a:gd name="T82" fmla="*/ 25 w 229"/>
                  <a:gd name="T83" fmla="*/ 252 h 316"/>
                  <a:gd name="T84" fmla="*/ 18 w 229"/>
                  <a:gd name="T85" fmla="*/ 217 h 316"/>
                  <a:gd name="T86" fmla="*/ 18 w 229"/>
                  <a:gd name="T87" fmla="*/ 210 h 316"/>
                  <a:gd name="T88" fmla="*/ 1 w 229"/>
                  <a:gd name="T89" fmla="*/ 140 h 316"/>
                  <a:gd name="T90" fmla="*/ 0 w 229"/>
                  <a:gd name="T91" fmla="*/ 134 h 316"/>
                  <a:gd name="T92" fmla="*/ 18 w 229"/>
                  <a:gd name="T93" fmla="*/ 50 h 316"/>
                  <a:gd name="T94" fmla="*/ 32 w 229"/>
                  <a:gd name="T95" fmla="*/ 4 h 316"/>
                  <a:gd name="T96" fmla="*/ 34 w 229"/>
                  <a:gd name="T97" fmla="*/ 0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9" h="316">
                    <a:moveTo>
                      <a:pt x="34" y="0"/>
                    </a:moveTo>
                    <a:cubicBezTo>
                      <a:pt x="35" y="1"/>
                      <a:pt x="36" y="2"/>
                      <a:pt x="37" y="2"/>
                    </a:cubicBezTo>
                    <a:cubicBezTo>
                      <a:pt x="48" y="12"/>
                      <a:pt x="58" y="22"/>
                      <a:pt x="69" y="32"/>
                    </a:cubicBezTo>
                    <a:cubicBezTo>
                      <a:pt x="71" y="34"/>
                      <a:pt x="72" y="36"/>
                      <a:pt x="73" y="38"/>
                    </a:cubicBezTo>
                    <a:cubicBezTo>
                      <a:pt x="86" y="63"/>
                      <a:pt x="94" y="89"/>
                      <a:pt x="99" y="117"/>
                    </a:cubicBezTo>
                    <a:cubicBezTo>
                      <a:pt x="99" y="120"/>
                      <a:pt x="100" y="124"/>
                      <a:pt x="101" y="128"/>
                    </a:cubicBezTo>
                    <a:cubicBezTo>
                      <a:pt x="103" y="133"/>
                      <a:pt x="107" y="134"/>
                      <a:pt x="112" y="132"/>
                    </a:cubicBezTo>
                    <a:cubicBezTo>
                      <a:pt x="115" y="130"/>
                      <a:pt x="117" y="129"/>
                      <a:pt x="120" y="127"/>
                    </a:cubicBezTo>
                    <a:cubicBezTo>
                      <a:pt x="128" y="121"/>
                      <a:pt x="136" y="115"/>
                      <a:pt x="145" y="109"/>
                    </a:cubicBezTo>
                    <a:cubicBezTo>
                      <a:pt x="147" y="108"/>
                      <a:pt x="148" y="106"/>
                      <a:pt x="148" y="103"/>
                    </a:cubicBezTo>
                    <a:cubicBezTo>
                      <a:pt x="148" y="95"/>
                      <a:pt x="148" y="88"/>
                      <a:pt x="148" y="80"/>
                    </a:cubicBezTo>
                    <a:cubicBezTo>
                      <a:pt x="148" y="75"/>
                      <a:pt x="153" y="69"/>
                      <a:pt x="159" y="69"/>
                    </a:cubicBezTo>
                    <a:cubicBezTo>
                      <a:pt x="160" y="69"/>
                      <a:pt x="162" y="70"/>
                      <a:pt x="162" y="71"/>
                    </a:cubicBezTo>
                    <a:cubicBezTo>
                      <a:pt x="163" y="72"/>
                      <a:pt x="164" y="73"/>
                      <a:pt x="164" y="75"/>
                    </a:cubicBezTo>
                    <a:cubicBezTo>
                      <a:pt x="164" y="79"/>
                      <a:pt x="167" y="83"/>
                      <a:pt x="171" y="86"/>
                    </a:cubicBezTo>
                    <a:cubicBezTo>
                      <a:pt x="181" y="94"/>
                      <a:pt x="192" y="100"/>
                      <a:pt x="204" y="104"/>
                    </a:cubicBezTo>
                    <a:cubicBezTo>
                      <a:pt x="208" y="106"/>
                      <a:pt x="209" y="108"/>
                      <a:pt x="209" y="112"/>
                    </a:cubicBezTo>
                    <a:cubicBezTo>
                      <a:pt x="210" y="140"/>
                      <a:pt x="196" y="160"/>
                      <a:pt x="169" y="170"/>
                    </a:cubicBezTo>
                    <a:cubicBezTo>
                      <a:pt x="156" y="175"/>
                      <a:pt x="142" y="177"/>
                      <a:pt x="128" y="175"/>
                    </a:cubicBezTo>
                    <a:cubicBezTo>
                      <a:pt x="119" y="173"/>
                      <a:pt x="112" y="182"/>
                      <a:pt x="114" y="190"/>
                    </a:cubicBezTo>
                    <a:cubicBezTo>
                      <a:pt x="114" y="192"/>
                      <a:pt x="115" y="194"/>
                      <a:pt x="115" y="196"/>
                    </a:cubicBezTo>
                    <a:cubicBezTo>
                      <a:pt x="118" y="203"/>
                      <a:pt x="118" y="211"/>
                      <a:pt x="115" y="219"/>
                    </a:cubicBezTo>
                    <a:cubicBezTo>
                      <a:pt x="114" y="222"/>
                      <a:pt x="112" y="224"/>
                      <a:pt x="109" y="226"/>
                    </a:cubicBezTo>
                    <a:cubicBezTo>
                      <a:pt x="101" y="231"/>
                      <a:pt x="95" y="238"/>
                      <a:pt x="89" y="246"/>
                    </a:cubicBezTo>
                    <a:cubicBezTo>
                      <a:pt x="84" y="254"/>
                      <a:pt x="85" y="258"/>
                      <a:pt x="95" y="260"/>
                    </a:cubicBezTo>
                    <a:cubicBezTo>
                      <a:pt x="101" y="261"/>
                      <a:pt x="107" y="261"/>
                      <a:pt x="113" y="259"/>
                    </a:cubicBezTo>
                    <a:cubicBezTo>
                      <a:pt x="125" y="256"/>
                      <a:pt x="137" y="252"/>
                      <a:pt x="148" y="248"/>
                    </a:cubicBezTo>
                    <a:cubicBezTo>
                      <a:pt x="155" y="245"/>
                      <a:pt x="162" y="243"/>
                      <a:pt x="170" y="243"/>
                    </a:cubicBezTo>
                    <a:cubicBezTo>
                      <a:pt x="176" y="242"/>
                      <a:pt x="182" y="240"/>
                      <a:pt x="187" y="237"/>
                    </a:cubicBezTo>
                    <a:cubicBezTo>
                      <a:pt x="195" y="234"/>
                      <a:pt x="203" y="230"/>
                      <a:pt x="212" y="229"/>
                    </a:cubicBezTo>
                    <a:cubicBezTo>
                      <a:pt x="214" y="229"/>
                      <a:pt x="217" y="229"/>
                      <a:pt x="220" y="229"/>
                    </a:cubicBezTo>
                    <a:cubicBezTo>
                      <a:pt x="226" y="230"/>
                      <a:pt x="229" y="236"/>
                      <a:pt x="227" y="241"/>
                    </a:cubicBezTo>
                    <a:cubicBezTo>
                      <a:pt x="223" y="250"/>
                      <a:pt x="218" y="259"/>
                      <a:pt x="214" y="267"/>
                    </a:cubicBezTo>
                    <a:cubicBezTo>
                      <a:pt x="211" y="271"/>
                      <a:pt x="207" y="274"/>
                      <a:pt x="203" y="277"/>
                    </a:cubicBezTo>
                    <a:cubicBezTo>
                      <a:pt x="194" y="282"/>
                      <a:pt x="184" y="286"/>
                      <a:pt x="174" y="289"/>
                    </a:cubicBezTo>
                    <a:cubicBezTo>
                      <a:pt x="163" y="292"/>
                      <a:pt x="151" y="295"/>
                      <a:pt x="140" y="298"/>
                    </a:cubicBezTo>
                    <a:cubicBezTo>
                      <a:pt x="136" y="299"/>
                      <a:pt x="131" y="298"/>
                      <a:pt x="127" y="298"/>
                    </a:cubicBezTo>
                    <a:cubicBezTo>
                      <a:pt x="122" y="298"/>
                      <a:pt x="119" y="299"/>
                      <a:pt x="116" y="301"/>
                    </a:cubicBezTo>
                    <a:cubicBezTo>
                      <a:pt x="97" y="315"/>
                      <a:pt x="74" y="316"/>
                      <a:pt x="55" y="304"/>
                    </a:cubicBezTo>
                    <a:cubicBezTo>
                      <a:pt x="51" y="301"/>
                      <a:pt x="47" y="297"/>
                      <a:pt x="44" y="292"/>
                    </a:cubicBezTo>
                    <a:cubicBezTo>
                      <a:pt x="37" y="281"/>
                      <a:pt x="32" y="269"/>
                      <a:pt x="27" y="257"/>
                    </a:cubicBezTo>
                    <a:cubicBezTo>
                      <a:pt x="26" y="255"/>
                      <a:pt x="26" y="254"/>
                      <a:pt x="25" y="252"/>
                    </a:cubicBezTo>
                    <a:cubicBezTo>
                      <a:pt x="20" y="241"/>
                      <a:pt x="17" y="230"/>
                      <a:pt x="18" y="217"/>
                    </a:cubicBezTo>
                    <a:cubicBezTo>
                      <a:pt x="19" y="215"/>
                      <a:pt x="18" y="213"/>
                      <a:pt x="18" y="210"/>
                    </a:cubicBezTo>
                    <a:cubicBezTo>
                      <a:pt x="12" y="187"/>
                      <a:pt x="6" y="163"/>
                      <a:pt x="1" y="140"/>
                    </a:cubicBezTo>
                    <a:cubicBezTo>
                      <a:pt x="0" y="138"/>
                      <a:pt x="0" y="136"/>
                      <a:pt x="0" y="134"/>
                    </a:cubicBezTo>
                    <a:cubicBezTo>
                      <a:pt x="6" y="106"/>
                      <a:pt x="12" y="78"/>
                      <a:pt x="18" y="50"/>
                    </a:cubicBezTo>
                    <a:cubicBezTo>
                      <a:pt x="22" y="35"/>
                      <a:pt x="26" y="19"/>
                      <a:pt x="32" y="4"/>
                    </a:cubicBezTo>
                    <a:cubicBezTo>
                      <a:pt x="33" y="2"/>
                      <a:pt x="33" y="1"/>
                      <a:pt x="3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2" name="Freeform 13">
                <a:extLst>
                  <a:ext uri="{FF2B5EF4-FFF2-40B4-BE49-F238E27FC236}">
                    <a16:creationId xmlns:a16="http://schemas.microsoft.com/office/drawing/2014/main" id="{E842F311-7DA4-44B7-A236-43EEB282428F}"/>
                  </a:ext>
                </a:extLst>
              </p:cNvPr>
              <p:cNvSpPr>
                <a:spLocks/>
              </p:cNvSpPr>
              <p:nvPr/>
            </p:nvSpPr>
            <p:spPr bwMode="auto">
              <a:xfrm>
                <a:off x="6355912" y="2792272"/>
                <a:ext cx="772117" cy="855416"/>
              </a:xfrm>
              <a:custGeom>
                <a:avLst/>
                <a:gdLst>
                  <a:gd name="T0" fmla="*/ 194 w 271"/>
                  <a:gd name="T1" fmla="*/ 98 h 300"/>
                  <a:gd name="T2" fmla="*/ 236 w 271"/>
                  <a:gd name="T3" fmla="*/ 96 h 300"/>
                  <a:gd name="T4" fmla="*/ 237 w 271"/>
                  <a:gd name="T5" fmla="*/ 111 h 300"/>
                  <a:gd name="T6" fmla="*/ 175 w 271"/>
                  <a:gd name="T7" fmla="*/ 150 h 300"/>
                  <a:gd name="T8" fmla="*/ 169 w 271"/>
                  <a:gd name="T9" fmla="*/ 195 h 300"/>
                  <a:gd name="T10" fmla="*/ 177 w 271"/>
                  <a:gd name="T11" fmla="*/ 299 h 300"/>
                  <a:gd name="T12" fmla="*/ 159 w 271"/>
                  <a:gd name="T13" fmla="*/ 285 h 300"/>
                  <a:gd name="T14" fmla="*/ 150 w 271"/>
                  <a:gd name="T15" fmla="*/ 266 h 300"/>
                  <a:gd name="T16" fmla="*/ 133 w 271"/>
                  <a:gd name="T17" fmla="*/ 260 h 300"/>
                  <a:gd name="T18" fmla="*/ 132 w 271"/>
                  <a:gd name="T19" fmla="*/ 243 h 300"/>
                  <a:gd name="T20" fmla="*/ 149 w 271"/>
                  <a:gd name="T21" fmla="*/ 232 h 300"/>
                  <a:gd name="T22" fmla="*/ 139 w 271"/>
                  <a:gd name="T23" fmla="*/ 197 h 300"/>
                  <a:gd name="T24" fmla="*/ 117 w 271"/>
                  <a:gd name="T25" fmla="*/ 216 h 300"/>
                  <a:gd name="T26" fmla="*/ 101 w 271"/>
                  <a:gd name="T27" fmla="*/ 235 h 300"/>
                  <a:gd name="T28" fmla="*/ 26 w 271"/>
                  <a:gd name="T29" fmla="*/ 293 h 300"/>
                  <a:gd name="T30" fmla="*/ 0 w 271"/>
                  <a:gd name="T31" fmla="*/ 243 h 300"/>
                  <a:gd name="T32" fmla="*/ 9 w 271"/>
                  <a:gd name="T33" fmla="*/ 237 h 300"/>
                  <a:gd name="T34" fmla="*/ 32 w 271"/>
                  <a:gd name="T35" fmla="*/ 234 h 300"/>
                  <a:gd name="T36" fmla="*/ 59 w 271"/>
                  <a:gd name="T37" fmla="*/ 219 h 300"/>
                  <a:gd name="T38" fmla="*/ 116 w 271"/>
                  <a:gd name="T39" fmla="*/ 185 h 300"/>
                  <a:gd name="T40" fmla="*/ 145 w 271"/>
                  <a:gd name="T41" fmla="*/ 155 h 300"/>
                  <a:gd name="T42" fmla="*/ 133 w 271"/>
                  <a:gd name="T43" fmla="*/ 142 h 300"/>
                  <a:gd name="T44" fmla="*/ 145 w 271"/>
                  <a:gd name="T45" fmla="*/ 112 h 300"/>
                  <a:gd name="T46" fmla="*/ 143 w 271"/>
                  <a:gd name="T47" fmla="*/ 104 h 300"/>
                  <a:gd name="T48" fmla="*/ 124 w 271"/>
                  <a:gd name="T49" fmla="*/ 108 h 300"/>
                  <a:gd name="T50" fmla="*/ 121 w 271"/>
                  <a:gd name="T51" fmla="*/ 140 h 300"/>
                  <a:gd name="T52" fmla="*/ 87 w 271"/>
                  <a:gd name="T53" fmla="*/ 188 h 300"/>
                  <a:gd name="T54" fmla="*/ 73 w 271"/>
                  <a:gd name="T55" fmla="*/ 176 h 300"/>
                  <a:gd name="T56" fmla="*/ 67 w 271"/>
                  <a:gd name="T57" fmla="*/ 159 h 300"/>
                  <a:gd name="T58" fmla="*/ 66 w 271"/>
                  <a:gd name="T59" fmla="*/ 63 h 300"/>
                  <a:gd name="T60" fmla="*/ 72 w 271"/>
                  <a:gd name="T61" fmla="*/ 47 h 300"/>
                  <a:gd name="T62" fmla="*/ 88 w 271"/>
                  <a:gd name="T63" fmla="*/ 55 h 300"/>
                  <a:gd name="T64" fmla="*/ 109 w 271"/>
                  <a:gd name="T65" fmla="*/ 63 h 300"/>
                  <a:gd name="T66" fmla="*/ 160 w 271"/>
                  <a:gd name="T67" fmla="*/ 28 h 300"/>
                  <a:gd name="T68" fmla="*/ 187 w 271"/>
                  <a:gd name="T69" fmla="*/ 16 h 300"/>
                  <a:gd name="T70" fmla="*/ 258 w 271"/>
                  <a:gd name="T71" fmla="*/ 4 h 300"/>
                  <a:gd name="T72" fmla="*/ 271 w 271"/>
                  <a:gd name="T73" fmla="*/ 16 h 300"/>
                  <a:gd name="T74" fmla="*/ 248 w 271"/>
                  <a:gd name="T75" fmla="*/ 37 h 300"/>
                  <a:gd name="T76" fmla="*/ 215 w 271"/>
                  <a:gd name="T77" fmla="*/ 67 h 300"/>
                  <a:gd name="T78" fmla="*/ 186 w 271"/>
                  <a:gd name="T79" fmla="*/ 95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71" h="300">
                    <a:moveTo>
                      <a:pt x="185" y="102"/>
                    </a:moveTo>
                    <a:cubicBezTo>
                      <a:pt x="188" y="101"/>
                      <a:pt x="191" y="99"/>
                      <a:pt x="194" y="98"/>
                    </a:cubicBezTo>
                    <a:cubicBezTo>
                      <a:pt x="200" y="94"/>
                      <a:pt x="206" y="91"/>
                      <a:pt x="213" y="90"/>
                    </a:cubicBezTo>
                    <a:cubicBezTo>
                      <a:pt x="221" y="89"/>
                      <a:pt x="229" y="92"/>
                      <a:pt x="236" y="96"/>
                    </a:cubicBezTo>
                    <a:cubicBezTo>
                      <a:pt x="237" y="97"/>
                      <a:pt x="238" y="98"/>
                      <a:pt x="239" y="99"/>
                    </a:cubicBezTo>
                    <a:cubicBezTo>
                      <a:pt x="242" y="103"/>
                      <a:pt x="242" y="108"/>
                      <a:pt x="237" y="111"/>
                    </a:cubicBezTo>
                    <a:cubicBezTo>
                      <a:pt x="220" y="127"/>
                      <a:pt x="200" y="139"/>
                      <a:pt x="179" y="148"/>
                    </a:cubicBezTo>
                    <a:cubicBezTo>
                      <a:pt x="178" y="149"/>
                      <a:pt x="176" y="149"/>
                      <a:pt x="175" y="150"/>
                    </a:cubicBezTo>
                    <a:cubicBezTo>
                      <a:pt x="167" y="153"/>
                      <a:pt x="164" y="159"/>
                      <a:pt x="163" y="168"/>
                    </a:cubicBezTo>
                    <a:cubicBezTo>
                      <a:pt x="163" y="177"/>
                      <a:pt x="165" y="187"/>
                      <a:pt x="169" y="195"/>
                    </a:cubicBezTo>
                    <a:cubicBezTo>
                      <a:pt x="182" y="226"/>
                      <a:pt x="186" y="259"/>
                      <a:pt x="185" y="292"/>
                    </a:cubicBezTo>
                    <a:cubicBezTo>
                      <a:pt x="185" y="298"/>
                      <a:pt x="183" y="300"/>
                      <a:pt x="177" y="299"/>
                    </a:cubicBezTo>
                    <a:cubicBezTo>
                      <a:pt x="171" y="299"/>
                      <a:pt x="165" y="297"/>
                      <a:pt x="161" y="292"/>
                    </a:cubicBezTo>
                    <a:cubicBezTo>
                      <a:pt x="159" y="290"/>
                      <a:pt x="159" y="287"/>
                      <a:pt x="159" y="285"/>
                    </a:cubicBezTo>
                    <a:cubicBezTo>
                      <a:pt x="159" y="284"/>
                      <a:pt x="159" y="282"/>
                      <a:pt x="159" y="281"/>
                    </a:cubicBezTo>
                    <a:cubicBezTo>
                      <a:pt x="159" y="274"/>
                      <a:pt x="156" y="269"/>
                      <a:pt x="150" y="266"/>
                    </a:cubicBezTo>
                    <a:cubicBezTo>
                      <a:pt x="146" y="263"/>
                      <a:pt x="141" y="262"/>
                      <a:pt x="136" y="260"/>
                    </a:cubicBezTo>
                    <a:cubicBezTo>
                      <a:pt x="135" y="260"/>
                      <a:pt x="134" y="260"/>
                      <a:pt x="133" y="260"/>
                    </a:cubicBezTo>
                    <a:cubicBezTo>
                      <a:pt x="129" y="258"/>
                      <a:pt x="126" y="255"/>
                      <a:pt x="126" y="252"/>
                    </a:cubicBezTo>
                    <a:cubicBezTo>
                      <a:pt x="125" y="248"/>
                      <a:pt x="128" y="244"/>
                      <a:pt x="132" y="243"/>
                    </a:cubicBezTo>
                    <a:cubicBezTo>
                      <a:pt x="134" y="242"/>
                      <a:pt x="136" y="242"/>
                      <a:pt x="138" y="242"/>
                    </a:cubicBezTo>
                    <a:cubicBezTo>
                      <a:pt x="144" y="241"/>
                      <a:pt x="147" y="238"/>
                      <a:pt x="149" y="232"/>
                    </a:cubicBezTo>
                    <a:cubicBezTo>
                      <a:pt x="153" y="220"/>
                      <a:pt x="151" y="208"/>
                      <a:pt x="144" y="197"/>
                    </a:cubicBezTo>
                    <a:cubicBezTo>
                      <a:pt x="142" y="195"/>
                      <a:pt x="141" y="195"/>
                      <a:pt x="139" y="197"/>
                    </a:cubicBezTo>
                    <a:cubicBezTo>
                      <a:pt x="138" y="197"/>
                      <a:pt x="137" y="198"/>
                      <a:pt x="136" y="199"/>
                    </a:cubicBezTo>
                    <a:cubicBezTo>
                      <a:pt x="129" y="205"/>
                      <a:pt x="123" y="210"/>
                      <a:pt x="117" y="216"/>
                    </a:cubicBezTo>
                    <a:cubicBezTo>
                      <a:pt x="112" y="220"/>
                      <a:pt x="108" y="225"/>
                      <a:pt x="105" y="231"/>
                    </a:cubicBezTo>
                    <a:cubicBezTo>
                      <a:pt x="104" y="232"/>
                      <a:pt x="103" y="233"/>
                      <a:pt x="101" y="235"/>
                    </a:cubicBezTo>
                    <a:cubicBezTo>
                      <a:pt x="84" y="253"/>
                      <a:pt x="66" y="270"/>
                      <a:pt x="48" y="288"/>
                    </a:cubicBezTo>
                    <a:cubicBezTo>
                      <a:pt x="41" y="296"/>
                      <a:pt x="35" y="297"/>
                      <a:pt x="26" y="293"/>
                    </a:cubicBezTo>
                    <a:cubicBezTo>
                      <a:pt x="20" y="291"/>
                      <a:pt x="16" y="287"/>
                      <a:pt x="13" y="282"/>
                    </a:cubicBezTo>
                    <a:cubicBezTo>
                      <a:pt x="4" y="271"/>
                      <a:pt x="1" y="257"/>
                      <a:pt x="0" y="243"/>
                    </a:cubicBezTo>
                    <a:cubicBezTo>
                      <a:pt x="0" y="240"/>
                      <a:pt x="1" y="239"/>
                      <a:pt x="3" y="239"/>
                    </a:cubicBezTo>
                    <a:cubicBezTo>
                      <a:pt x="5" y="238"/>
                      <a:pt x="7" y="237"/>
                      <a:pt x="9" y="237"/>
                    </a:cubicBezTo>
                    <a:cubicBezTo>
                      <a:pt x="13" y="235"/>
                      <a:pt x="16" y="235"/>
                      <a:pt x="20" y="237"/>
                    </a:cubicBezTo>
                    <a:cubicBezTo>
                      <a:pt x="24" y="239"/>
                      <a:pt x="28" y="238"/>
                      <a:pt x="32" y="234"/>
                    </a:cubicBezTo>
                    <a:cubicBezTo>
                      <a:pt x="34" y="233"/>
                      <a:pt x="37" y="231"/>
                      <a:pt x="39" y="230"/>
                    </a:cubicBezTo>
                    <a:cubicBezTo>
                      <a:pt x="46" y="226"/>
                      <a:pt x="52" y="222"/>
                      <a:pt x="59" y="219"/>
                    </a:cubicBezTo>
                    <a:cubicBezTo>
                      <a:pt x="60" y="218"/>
                      <a:pt x="62" y="217"/>
                      <a:pt x="63" y="216"/>
                    </a:cubicBezTo>
                    <a:cubicBezTo>
                      <a:pt x="81" y="206"/>
                      <a:pt x="98" y="195"/>
                      <a:pt x="116" y="185"/>
                    </a:cubicBezTo>
                    <a:cubicBezTo>
                      <a:pt x="122" y="181"/>
                      <a:pt x="128" y="177"/>
                      <a:pt x="134" y="172"/>
                    </a:cubicBezTo>
                    <a:cubicBezTo>
                      <a:pt x="139" y="168"/>
                      <a:pt x="143" y="163"/>
                      <a:pt x="145" y="155"/>
                    </a:cubicBezTo>
                    <a:cubicBezTo>
                      <a:pt x="143" y="155"/>
                      <a:pt x="142" y="154"/>
                      <a:pt x="140" y="154"/>
                    </a:cubicBezTo>
                    <a:cubicBezTo>
                      <a:pt x="134" y="152"/>
                      <a:pt x="132" y="148"/>
                      <a:pt x="133" y="142"/>
                    </a:cubicBezTo>
                    <a:cubicBezTo>
                      <a:pt x="134" y="140"/>
                      <a:pt x="135" y="137"/>
                      <a:pt x="136" y="135"/>
                    </a:cubicBezTo>
                    <a:cubicBezTo>
                      <a:pt x="139" y="127"/>
                      <a:pt x="142" y="119"/>
                      <a:pt x="145" y="112"/>
                    </a:cubicBezTo>
                    <a:cubicBezTo>
                      <a:pt x="145" y="111"/>
                      <a:pt x="146" y="110"/>
                      <a:pt x="146" y="109"/>
                    </a:cubicBezTo>
                    <a:cubicBezTo>
                      <a:pt x="147" y="105"/>
                      <a:pt x="146" y="104"/>
                      <a:pt x="143" y="104"/>
                    </a:cubicBezTo>
                    <a:cubicBezTo>
                      <a:pt x="140" y="104"/>
                      <a:pt x="138" y="104"/>
                      <a:pt x="135" y="105"/>
                    </a:cubicBezTo>
                    <a:cubicBezTo>
                      <a:pt x="132" y="106"/>
                      <a:pt x="128" y="107"/>
                      <a:pt x="124" y="108"/>
                    </a:cubicBezTo>
                    <a:cubicBezTo>
                      <a:pt x="122" y="109"/>
                      <a:pt x="121" y="111"/>
                      <a:pt x="121" y="113"/>
                    </a:cubicBezTo>
                    <a:cubicBezTo>
                      <a:pt x="121" y="122"/>
                      <a:pt x="121" y="131"/>
                      <a:pt x="121" y="140"/>
                    </a:cubicBezTo>
                    <a:cubicBezTo>
                      <a:pt x="121" y="142"/>
                      <a:pt x="120" y="144"/>
                      <a:pt x="119" y="146"/>
                    </a:cubicBezTo>
                    <a:cubicBezTo>
                      <a:pt x="108" y="160"/>
                      <a:pt x="98" y="174"/>
                      <a:pt x="87" y="188"/>
                    </a:cubicBezTo>
                    <a:cubicBezTo>
                      <a:pt x="87" y="189"/>
                      <a:pt x="86" y="189"/>
                      <a:pt x="86" y="190"/>
                    </a:cubicBezTo>
                    <a:cubicBezTo>
                      <a:pt x="81" y="185"/>
                      <a:pt x="77" y="181"/>
                      <a:pt x="73" y="176"/>
                    </a:cubicBezTo>
                    <a:cubicBezTo>
                      <a:pt x="70" y="173"/>
                      <a:pt x="69" y="170"/>
                      <a:pt x="69" y="166"/>
                    </a:cubicBezTo>
                    <a:cubicBezTo>
                      <a:pt x="68" y="164"/>
                      <a:pt x="68" y="161"/>
                      <a:pt x="67" y="159"/>
                    </a:cubicBezTo>
                    <a:cubicBezTo>
                      <a:pt x="58" y="138"/>
                      <a:pt x="57" y="117"/>
                      <a:pt x="63" y="95"/>
                    </a:cubicBezTo>
                    <a:cubicBezTo>
                      <a:pt x="67" y="84"/>
                      <a:pt x="67" y="74"/>
                      <a:pt x="66" y="63"/>
                    </a:cubicBezTo>
                    <a:cubicBezTo>
                      <a:pt x="66" y="60"/>
                      <a:pt x="66" y="57"/>
                      <a:pt x="66" y="54"/>
                    </a:cubicBezTo>
                    <a:cubicBezTo>
                      <a:pt x="66" y="50"/>
                      <a:pt x="68" y="47"/>
                      <a:pt x="72" y="47"/>
                    </a:cubicBezTo>
                    <a:cubicBezTo>
                      <a:pt x="75" y="46"/>
                      <a:pt x="78" y="47"/>
                      <a:pt x="80" y="48"/>
                    </a:cubicBezTo>
                    <a:cubicBezTo>
                      <a:pt x="83" y="50"/>
                      <a:pt x="85" y="52"/>
                      <a:pt x="88" y="55"/>
                    </a:cubicBezTo>
                    <a:cubicBezTo>
                      <a:pt x="90" y="57"/>
                      <a:pt x="91" y="59"/>
                      <a:pt x="93" y="61"/>
                    </a:cubicBezTo>
                    <a:cubicBezTo>
                      <a:pt x="99" y="66"/>
                      <a:pt x="103" y="67"/>
                      <a:pt x="109" y="63"/>
                    </a:cubicBezTo>
                    <a:cubicBezTo>
                      <a:pt x="117" y="58"/>
                      <a:pt x="125" y="53"/>
                      <a:pt x="133" y="48"/>
                    </a:cubicBezTo>
                    <a:cubicBezTo>
                      <a:pt x="142" y="41"/>
                      <a:pt x="151" y="35"/>
                      <a:pt x="160" y="28"/>
                    </a:cubicBezTo>
                    <a:cubicBezTo>
                      <a:pt x="163" y="25"/>
                      <a:pt x="167" y="24"/>
                      <a:pt x="171" y="23"/>
                    </a:cubicBezTo>
                    <a:cubicBezTo>
                      <a:pt x="177" y="23"/>
                      <a:pt x="182" y="20"/>
                      <a:pt x="187" y="16"/>
                    </a:cubicBezTo>
                    <a:cubicBezTo>
                      <a:pt x="196" y="6"/>
                      <a:pt x="208" y="2"/>
                      <a:pt x="221" y="1"/>
                    </a:cubicBezTo>
                    <a:cubicBezTo>
                      <a:pt x="233" y="0"/>
                      <a:pt x="246" y="0"/>
                      <a:pt x="258" y="4"/>
                    </a:cubicBezTo>
                    <a:cubicBezTo>
                      <a:pt x="261" y="5"/>
                      <a:pt x="264" y="7"/>
                      <a:pt x="267" y="9"/>
                    </a:cubicBezTo>
                    <a:cubicBezTo>
                      <a:pt x="270" y="10"/>
                      <a:pt x="271" y="13"/>
                      <a:pt x="271" y="16"/>
                    </a:cubicBezTo>
                    <a:cubicBezTo>
                      <a:pt x="271" y="18"/>
                      <a:pt x="271" y="19"/>
                      <a:pt x="269" y="21"/>
                    </a:cubicBezTo>
                    <a:cubicBezTo>
                      <a:pt x="262" y="26"/>
                      <a:pt x="255" y="31"/>
                      <a:pt x="248" y="37"/>
                    </a:cubicBezTo>
                    <a:cubicBezTo>
                      <a:pt x="240" y="43"/>
                      <a:pt x="232" y="50"/>
                      <a:pt x="226" y="58"/>
                    </a:cubicBezTo>
                    <a:cubicBezTo>
                      <a:pt x="223" y="62"/>
                      <a:pt x="219" y="65"/>
                      <a:pt x="215" y="67"/>
                    </a:cubicBezTo>
                    <a:cubicBezTo>
                      <a:pt x="213" y="68"/>
                      <a:pt x="212" y="69"/>
                      <a:pt x="211" y="70"/>
                    </a:cubicBezTo>
                    <a:cubicBezTo>
                      <a:pt x="202" y="79"/>
                      <a:pt x="194" y="87"/>
                      <a:pt x="186" y="95"/>
                    </a:cubicBezTo>
                    <a:cubicBezTo>
                      <a:pt x="184" y="97"/>
                      <a:pt x="183" y="99"/>
                      <a:pt x="185" y="10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3" name="Freeform 14">
                <a:extLst>
                  <a:ext uri="{FF2B5EF4-FFF2-40B4-BE49-F238E27FC236}">
                    <a16:creationId xmlns:a16="http://schemas.microsoft.com/office/drawing/2014/main" id="{170B97E9-7C5C-402F-9D53-9AA87182C27F}"/>
                  </a:ext>
                </a:extLst>
              </p:cNvPr>
              <p:cNvSpPr>
                <a:spLocks/>
              </p:cNvSpPr>
              <p:nvPr/>
            </p:nvSpPr>
            <p:spPr bwMode="auto">
              <a:xfrm>
                <a:off x="9143222" y="3099837"/>
                <a:ext cx="797747" cy="506201"/>
              </a:xfrm>
              <a:custGeom>
                <a:avLst/>
                <a:gdLst>
                  <a:gd name="T0" fmla="*/ 16 w 280"/>
                  <a:gd name="T1" fmla="*/ 133 h 178"/>
                  <a:gd name="T2" fmla="*/ 14 w 280"/>
                  <a:gd name="T3" fmla="*/ 124 h 178"/>
                  <a:gd name="T4" fmla="*/ 2 w 280"/>
                  <a:gd name="T5" fmla="*/ 103 h 178"/>
                  <a:gd name="T6" fmla="*/ 6 w 280"/>
                  <a:gd name="T7" fmla="*/ 81 h 178"/>
                  <a:gd name="T8" fmla="*/ 16 w 280"/>
                  <a:gd name="T9" fmla="*/ 77 h 178"/>
                  <a:gd name="T10" fmla="*/ 22 w 280"/>
                  <a:gd name="T11" fmla="*/ 77 h 178"/>
                  <a:gd name="T12" fmla="*/ 40 w 280"/>
                  <a:gd name="T13" fmla="*/ 71 h 178"/>
                  <a:gd name="T14" fmla="*/ 54 w 280"/>
                  <a:gd name="T15" fmla="*/ 64 h 178"/>
                  <a:gd name="T16" fmla="*/ 63 w 280"/>
                  <a:gd name="T17" fmla="*/ 61 h 178"/>
                  <a:gd name="T18" fmla="*/ 144 w 280"/>
                  <a:gd name="T19" fmla="*/ 25 h 178"/>
                  <a:gd name="T20" fmla="*/ 169 w 280"/>
                  <a:gd name="T21" fmla="*/ 16 h 178"/>
                  <a:gd name="T22" fmla="*/ 186 w 280"/>
                  <a:gd name="T23" fmla="*/ 13 h 178"/>
                  <a:gd name="T24" fmla="*/ 209 w 280"/>
                  <a:gd name="T25" fmla="*/ 9 h 178"/>
                  <a:gd name="T26" fmla="*/ 224 w 280"/>
                  <a:gd name="T27" fmla="*/ 3 h 178"/>
                  <a:gd name="T28" fmla="*/ 233 w 280"/>
                  <a:gd name="T29" fmla="*/ 0 h 178"/>
                  <a:gd name="T30" fmla="*/ 265 w 280"/>
                  <a:gd name="T31" fmla="*/ 5 h 178"/>
                  <a:gd name="T32" fmla="*/ 274 w 280"/>
                  <a:gd name="T33" fmla="*/ 29 h 178"/>
                  <a:gd name="T34" fmla="*/ 256 w 280"/>
                  <a:gd name="T35" fmla="*/ 50 h 178"/>
                  <a:gd name="T36" fmla="*/ 245 w 280"/>
                  <a:gd name="T37" fmla="*/ 53 h 178"/>
                  <a:gd name="T38" fmla="*/ 220 w 280"/>
                  <a:gd name="T39" fmla="*/ 56 h 178"/>
                  <a:gd name="T40" fmla="*/ 213 w 280"/>
                  <a:gd name="T41" fmla="*/ 58 h 178"/>
                  <a:gd name="T42" fmla="*/ 208 w 280"/>
                  <a:gd name="T43" fmla="*/ 67 h 178"/>
                  <a:gd name="T44" fmla="*/ 210 w 280"/>
                  <a:gd name="T45" fmla="*/ 76 h 178"/>
                  <a:gd name="T46" fmla="*/ 218 w 280"/>
                  <a:gd name="T47" fmla="*/ 92 h 178"/>
                  <a:gd name="T48" fmla="*/ 224 w 280"/>
                  <a:gd name="T49" fmla="*/ 115 h 178"/>
                  <a:gd name="T50" fmla="*/ 220 w 280"/>
                  <a:gd name="T51" fmla="*/ 146 h 178"/>
                  <a:gd name="T52" fmla="*/ 197 w 280"/>
                  <a:gd name="T53" fmla="*/ 163 h 178"/>
                  <a:gd name="T54" fmla="*/ 189 w 280"/>
                  <a:gd name="T55" fmla="*/ 163 h 178"/>
                  <a:gd name="T56" fmla="*/ 181 w 280"/>
                  <a:gd name="T57" fmla="*/ 167 h 178"/>
                  <a:gd name="T58" fmla="*/ 178 w 280"/>
                  <a:gd name="T59" fmla="*/ 170 h 178"/>
                  <a:gd name="T60" fmla="*/ 156 w 280"/>
                  <a:gd name="T61" fmla="*/ 175 h 178"/>
                  <a:gd name="T62" fmla="*/ 140 w 280"/>
                  <a:gd name="T63" fmla="*/ 166 h 178"/>
                  <a:gd name="T64" fmla="*/ 126 w 280"/>
                  <a:gd name="T65" fmla="*/ 162 h 178"/>
                  <a:gd name="T66" fmla="*/ 119 w 280"/>
                  <a:gd name="T67" fmla="*/ 160 h 178"/>
                  <a:gd name="T68" fmla="*/ 113 w 280"/>
                  <a:gd name="T69" fmla="*/ 150 h 178"/>
                  <a:gd name="T70" fmla="*/ 115 w 280"/>
                  <a:gd name="T71" fmla="*/ 147 h 178"/>
                  <a:gd name="T72" fmla="*/ 122 w 280"/>
                  <a:gd name="T73" fmla="*/ 147 h 178"/>
                  <a:gd name="T74" fmla="*/ 166 w 280"/>
                  <a:gd name="T75" fmla="*/ 141 h 178"/>
                  <a:gd name="T76" fmla="*/ 185 w 280"/>
                  <a:gd name="T77" fmla="*/ 129 h 178"/>
                  <a:gd name="T78" fmla="*/ 188 w 280"/>
                  <a:gd name="T79" fmla="*/ 120 h 178"/>
                  <a:gd name="T80" fmla="*/ 185 w 280"/>
                  <a:gd name="T81" fmla="*/ 92 h 178"/>
                  <a:gd name="T82" fmla="*/ 184 w 280"/>
                  <a:gd name="T83" fmla="*/ 77 h 178"/>
                  <a:gd name="T84" fmla="*/ 179 w 280"/>
                  <a:gd name="T85" fmla="*/ 71 h 178"/>
                  <a:gd name="T86" fmla="*/ 163 w 280"/>
                  <a:gd name="T87" fmla="*/ 75 h 178"/>
                  <a:gd name="T88" fmla="*/ 158 w 280"/>
                  <a:gd name="T89" fmla="*/ 79 h 178"/>
                  <a:gd name="T90" fmla="*/ 145 w 280"/>
                  <a:gd name="T91" fmla="*/ 82 h 178"/>
                  <a:gd name="T92" fmla="*/ 116 w 280"/>
                  <a:gd name="T93" fmla="*/ 91 h 178"/>
                  <a:gd name="T94" fmla="*/ 80 w 280"/>
                  <a:gd name="T95" fmla="*/ 118 h 178"/>
                  <a:gd name="T96" fmla="*/ 52 w 280"/>
                  <a:gd name="T97" fmla="*/ 135 h 178"/>
                  <a:gd name="T98" fmla="*/ 22 w 280"/>
                  <a:gd name="T99" fmla="*/ 136 h 178"/>
                  <a:gd name="T100" fmla="*/ 18 w 280"/>
                  <a:gd name="T101" fmla="*/ 134 h 178"/>
                  <a:gd name="T102" fmla="*/ 16 w 280"/>
                  <a:gd name="T103" fmla="*/ 133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0" h="178">
                    <a:moveTo>
                      <a:pt x="16" y="133"/>
                    </a:moveTo>
                    <a:cubicBezTo>
                      <a:pt x="18" y="129"/>
                      <a:pt x="16" y="127"/>
                      <a:pt x="14" y="124"/>
                    </a:cubicBezTo>
                    <a:cubicBezTo>
                      <a:pt x="9" y="118"/>
                      <a:pt x="5" y="111"/>
                      <a:pt x="2" y="103"/>
                    </a:cubicBezTo>
                    <a:cubicBezTo>
                      <a:pt x="0" y="95"/>
                      <a:pt x="1" y="88"/>
                      <a:pt x="6" y="81"/>
                    </a:cubicBezTo>
                    <a:cubicBezTo>
                      <a:pt x="9" y="78"/>
                      <a:pt x="12" y="76"/>
                      <a:pt x="16" y="77"/>
                    </a:cubicBezTo>
                    <a:cubicBezTo>
                      <a:pt x="18" y="77"/>
                      <a:pt x="20" y="76"/>
                      <a:pt x="22" y="77"/>
                    </a:cubicBezTo>
                    <a:cubicBezTo>
                      <a:pt x="29" y="79"/>
                      <a:pt x="36" y="76"/>
                      <a:pt x="40" y="71"/>
                    </a:cubicBezTo>
                    <a:cubicBezTo>
                      <a:pt x="44" y="67"/>
                      <a:pt x="49" y="65"/>
                      <a:pt x="54" y="64"/>
                    </a:cubicBezTo>
                    <a:cubicBezTo>
                      <a:pt x="57" y="64"/>
                      <a:pt x="60" y="62"/>
                      <a:pt x="63" y="61"/>
                    </a:cubicBezTo>
                    <a:cubicBezTo>
                      <a:pt x="89" y="47"/>
                      <a:pt x="116" y="35"/>
                      <a:pt x="144" y="25"/>
                    </a:cubicBezTo>
                    <a:cubicBezTo>
                      <a:pt x="152" y="22"/>
                      <a:pt x="161" y="19"/>
                      <a:pt x="169" y="16"/>
                    </a:cubicBezTo>
                    <a:cubicBezTo>
                      <a:pt x="174" y="14"/>
                      <a:pt x="180" y="14"/>
                      <a:pt x="186" y="13"/>
                    </a:cubicBezTo>
                    <a:cubicBezTo>
                      <a:pt x="194" y="12"/>
                      <a:pt x="201" y="11"/>
                      <a:pt x="209" y="9"/>
                    </a:cubicBezTo>
                    <a:cubicBezTo>
                      <a:pt x="214" y="8"/>
                      <a:pt x="219" y="5"/>
                      <a:pt x="224" y="3"/>
                    </a:cubicBezTo>
                    <a:cubicBezTo>
                      <a:pt x="227" y="1"/>
                      <a:pt x="230" y="0"/>
                      <a:pt x="233" y="0"/>
                    </a:cubicBezTo>
                    <a:cubicBezTo>
                      <a:pt x="244" y="0"/>
                      <a:pt x="255" y="1"/>
                      <a:pt x="265" y="5"/>
                    </a:cubicBezTo>
                    <a:cubicBezTo>
                      <a:pt x="276" y="9"/>
                      <a:pt x="280" y="19"/>
                      <a:pt x="274" y="29"/>
                    </a:cubicBezTo>
                    <a:cubicBezTo>
                      <a:pt x="270" y="38"/>
                      <a:pt x="263" y="45"/>
                      <a:pt x="256" y="50"/>
                    </a:cubicBezTo>
                    <a:cubicBezTo>
                      <a:pt x="252" y="53"/>
                      <a:pt x="249" y="53"/>
                      <a:pt x="245" y="53"/>
                    </a:cubicBezTo>
                    <a:cubicBezTo>
                      <a:pt x="236" y="54"/>
                      <a:pt x="228" y="55"/>
                      <a:pt x="220" y="56"/>
                    </a:cubicBezTo>
                    <a:cubicBezTo>
                      <a:pt x="218" y="57"/>
                      <a:pt x="215" y="57"/>
                      <a:pt x="213" y="58"/>
                    </a:cubicBezTo>
                    <a:cubicBezTo>
                      <a:pt x="209" y="60"/>
                      <a:pt x="208" y="63"/>
                      <a:pt x="208" y="67"/>
                    </a:cubicBezTo>
                    <a:cubicBezTo>
                      <a:pt x="208" y="70"/>
                      <a:pt x="209" y="73"/>
                      <a:pt x="210" y="76"/>
                    </a:cubicBezTo>
                    <a:cubicBezTo>
                      <a:pt x="213" y="82"/>
                      <a:pt x="215" y="87"/>
                      <a:pt x="218" y="92"/>
                    </a:cubicBezTo>
                    <a:cubicBezTo>
                      <a:pt x="221" y="100"/>
                      <a:pt x="224" y="107"/>
                      <a:pt x="224" y="115"/>
                    </a:cubicBezTo>
                    <a:cubicBezTo>
                      <a:pt x="224" y="126"/>
                      <a:pt x="223" y="136"/>
                      <a:pt x="220" y="146"/>
                    </a:cubicBezTo>
                    <a:cubicBezTo>
                      <a:pt x="216" y="157"/>
                      <a:pt x="209" y="162"/>
                      <a:pt x="197" y="163"/>
                    </a:cubicBezTo>
                    <a:cubicBezTo>
                      <a:pt x="194" y="163"/>
                      <a:pt x="192" y="163"/>
                      <a:pt x="189" y="163"/>
                    </a:cubicBezTo>
                    <a:cubicBezTo>
                      <a:pt x="186" y="163"/>
                      <a:pt x="183" y="163"/>
                      <a:pt x="181" y="167"/>
                    </a:cubicBezTo>
                    <a:cubicBezTo>
                      <a:pt x="180" y="168"/>
                      <a:pt x="179" y="169"/>
                      <a:pt x="178" y="170"/>
                    </a:cubicBezTo>
                    <a:cubicBezTo>
                      <a:pt x="171" y="176"/>
                      <a:pt x="164" y="178"/>
                      <a:pt x="156" y="175"/>
                    </a:cubicBezTo>
                    <a:cubicBezTo>
                      <a:pt x="151" y="172"/>
                      <a:pt x="145" y="169"/>
                      <a:pt x="140" y="166"/>
                    </a:cubicBezTo>
                    <a:cubicBezTo>
                      <a:pt x="136" y="163"/>
                      <a:pt x="132" y="162"/>
                      <a:pt x="126" y="162"/>
                    </a:cubicBezTo>
                    <a:cubicBezTo>
                      <a:pt x="124" y="162"/>
                      <a:pt x="121" y="163"/>
                      <a:pt x="119" y="160"/>
                    </a:cubicBezTo>
                    <a:cubicBezTo>
                      <a:pt x="116" y="157"/>
                      <a:pt x="114" y="154"/>
                      <a:pt x="113" y="150"/>
                    </a:cubicBezTo>
                    <a:cubicBezTo>
                      <a:pt x="112" y="148"/>
                      <a:pt x="113" y="147"/>
                      <a:pt x="115" y="147"/>
                    </a:cubicBezTo>
                    <a:cubicBezTo>
                      <a:pt x="117" y="147"/>
                      <a:pt x="120" y="147"/>
                      <a:pt x="122" y="147"/>
                    </a:cubicBezTo>
                    <a:cubicBezTo>
                      <a:pt x="137" y="148"/>
                      <a:pt x="152" y="146"/>
                      <a:pt x="166" y="141"/>
                    </a:cubicBezTo>
                    <a:cubicBezTo>
                      <a:pt x="173" y="138"/>
                      <a:pt x="179" y="134"/>
                      <a:pt x="185" y="129"/>
                    </a:cubicBezTo>
                    <a:cubicBezTo>
                      <a:pt x="188" y="126"/>
                      <a:pt x="189" y="123"/>
                      <a:pt x="188" y="120"/>
                    </a:cubicBezTo>
                    <a:cubicBezTo>
                      <a:pt x="187" y="111"/>
                      <a:pt x="186" y="102"/>
                      <a:pt x="185" y="92"/>
                    </a:cubicBezTo>
                    <a:cubicBezTo>
                      <a:pt x="184" y="87"/>
                      <a:pt x="184" y="82"/>
                      <a:pt x="184" y="77"/>
                    </a:cubicBezTo>
                    <a:cubicBezTo>
                      <a:pt x="184" y="73"/>
                      <a:pt x="183" y="71"/>
                      <a:pt x="179" y="71"/>
                    </a:cubicBezTo>
                    <a:cubicBezTo>
                      <a:pt x="173" y="70"/>
                      <a:pt x="168" y="70"/>
                      <a:pt x="163" y="75"/>
                    </a:cubicBezTo>
                    <a:cubicBezTo>
                      <a:pt x="162" y="76"/>
                      <a:pt x="160" y="77"/>
                      <a:pt x="158" y="79"/>
                    </a:cubicBezTo>
                    <a:cubicBezTo>
                      <a:pt x="154" y="81"/>
                      <a:pt x="150" y="83"/>
                      <a:pt x="145" y="82"/>
                    </a:cubicBezTo>
                    <a:cubicBezTo>
                      <a:pt x="134" y="82"/>
                      <a:pt x="124" y="85"/>
                      <a:pt x="116" y="91"/>
                    </a:cubicBezTo>
                    <a:cubicBezTo>
                      <a:pt x="104" y="100"/>
                      <a:pt x="92" y="109"/>
                      <a:pt x="80" y="118"/>
                    </a:cubicBezTo>
                    <a:cubicBezTo>
                      <a:pt x="71" y="124"/>
                      <a:pt x="62" y="131"/>
                      <a:pt x="52" y="135"/>
                    </a:cubicBezTo>
                    <a:cubicBezTo>
                      <a:pt x="42" y="139"/>
                      <a:pt x="32" y="140"/>
                      <a:pt x="22" y="136"/>
                    </a:cubicBezTo>
                    <a:cubicBezTo>
                      <a:pt x="20" y="136"/>
                      <a:pt x="19" y="135"/>
                      <a:pt x="18" y="134"/>
                    </a:cubicBezTo>
                    <a:cubicBezTo>
                      <a:pt x="17" y="134"/>
                      <a:pt x="17" y="134"/>
                      <a:pt x="16" y="1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4" name="Freeform 15">
                <a:extLst>
                  <a:ext uri="{FF2B5EF4-FFF2-40B4-BE49-F238E27FC236}">
                    <a16:creationId xmlns:a16="http://schemas.microsoft.com/office/drawing/2014/main" id="{8F85E7F0-D6E4-48F0-A113-2A9E57A84215}"/>
                  </a:ext>
                </a:extLst>
              </p:cNvPr>
              <p:cNvSpPr>
                <a:spLocks/>
              </p:cNvSpPr>
              <p:nvPr/>
            </p:nvSpPr>
            <p:spPr bwMode="auto">
              <a:xfrm>
                <a:off x="6548140" y="2449465"/>
                <a:ext cx="605519" cy="323584"/>
              </a:xfrm>
              <a:custGeom>
                <a:avLst/>
                <a:gdLst>
                  <a:gd name="T0" fmla="*/ 197 w 212"/>
                  <a:gd name="T1" fmla="*/ 0 h 114"/>
                  <a:gd name="T2" fmla="*/ 205 w 212"/>
                  <a:gd name="T3" fmla="*/ 0 h 114"/>
                  <a:gd name="T4" fmla="*/ 211 w 212"/>
                  <a:gd name="T5" fmla="*/ 9 h 114"/>
                  <a:gd name="T6" fmla="*/ 191 w 212"/>
                  <a:gd name="T7" fmla="*/ 29 h 114"/>
                  <a:gd name="T8" fmla="*/ 187 w 212"/>
                  <a:gd name="T9" fmla="*/ 29 h 114"/>
                  <a:gd name="T10" fmla="*/ 174 w 212"/>
                  <a:gd name="T11" fmla="*/ 33 h 114"/>
                  <a:gd name="T12" fmla="*/ 132 w 212"/>
                  <a:gd name="T13" fmla="*/ 67 h 114"/>
                  <a:gd name="T14" fmla="*/ 109 w 212"/>
                  <a:gd name="T15" fmla="*/ 91 h 114"/>
                  <a:gd name="T16" fmla="*/ 71 w 212"/>
                  <a:gd name="T17" fmla="*/ 112 h 114"/>
                  <a:gd name="T18" fmla="*/ 40 w 212"/>
                  <a:gd name="T19" fmla="*/ 108 h 114"/>
                  <a:gd name="T20" fmla="*/ 9 w 212"/>
                  <a:gd name="T21" fmla="*/ 90 h 114"/>
                  <a:gd name="T22" fmla="*/ 8 w 212"/>
                  <a:gd name="T23" fmla="*/ 89 h 114"/>
                  <a:gd name="T24" fmla="*/ 11 w 212"/>
                  <a:gd name="T25" fmla="*/ 64 h 114"/>
                  <a:gd name="T26" fmla="*/ 15 w 212"/>
                  <a:gd name="T27" fmla="*/ 62 h 114"/>
                  <a:gd name="T28" fmla="*/ 114 w 212"/>
                  <a:gd name="T29" fmla="*/ 23 h 114"/>
                  <a:gd name="T30" fmla="*/ 130 w 212"/>
                  <a:gd name="T31" fmla="*/ 18 h 114"/>
                  <a:gd name="T32" fmla="*/ 164 w 212"/>
                  <a:gd name="T33" fmla="*/ 7 h 114"/>
                  <a:gd name="T34" fmla="*/ 197 w 212"/>
                  <a:gd name="T35"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2" h="114">
                    <a:moveTo>
                      <a:pt x="197" y="0"/>
                    </a:moveTo>
                    <a:cubicBezTo>
                      <a:pt x="199" y="0"/>
                      <a:pt x="202" y="0"/>
                      <a:pt x="205" y="0"/>
                    </a:cubicBezTo>
                    <a:cubicBezTo>
                      <a:pt x="209" y="1"/>
                      <a:pt x="212" y="5"/>
                      <a:pt x="211" y="9"/>
                    </a:cubicBezTo>
                    <a:cubicBezTo>
                      <a:pt x="207" y="18"/>
                      <a:pt x="200" y="25"/>
                      <a:pt x="191" y="29"/>
                    </a:cubicBezTo>
                    <a:cubicBezTo>
                      <a:pt x="189" y="29"/>
                      <a:pt x="188" y="29"/>
                      <a:pt x="187" y="29"/>
                    </a:cubicBezTo>
                    <a:cubicBezTo>
                      <a:pt x="182" y="28"/>
                      <a:pt x="178" y="30"/>
                      <a:pt x="174" y="33"/>
                    </a:cubicBezTo>
                    <a:cubicBezTo>
                      <a:pt x="158" y="43"/>
                      <a:pt x="144" y="54"/>
                      <a:pt x="132" y="67"/>
                    </a:cubicBezTo>
                    <a:cubicBezTo>
                      <a:pt x="124" y="75"/>
                      <a:pt x="116" y="83"/>
                      <a:pt x="109" y="91"/>
                    </a:cubicBezTo>
                    <a:cubicBezTo>
                      <a:pt x="99" y="102"/>
                      <a:pt x="86" y="110"/>
                      <a:pt x="71" y="112"/>
                    </a:cubicBezTo>
                    <a:cubicBezTo>
                      <a:pt x="61" y="114"/>
                      <a:pt x="50" y="112"/>
                      <a:pt x="40" y="108"/>
                    </a:cubicBezTo>
                    <a:cubicBezTo>
                      <a:pt x="29" y="104"/>
                      <a:pt x="19" y="98"/>
                      <a:pt x="9" y="90"/>
                    </a:cubicBezTo>
                    <a:cubicBezTo>
                      <a:pt x="9" y="90"/>
                      <a:pt x="9" y="89"/>
                      <a:pt x="8" y="89"/>
                    </a:cubicBezTo>
                    <a:cubicBezTo>
                      <a:pt x="0" y="81"/>
                      <a:pt x="2" y="70"/>
                      <a:pt x="11" y="64"/>
                    </a:cubicBezTo>
                    <a:cubicBezTo>
                      <a:pt x="12" y="63"/>
                      <a:pt x="14" y="63"/>
                      <a:pt x="15" y="62"/>
                    </a:cubicBezTo>
                    <a:cubicBezTo>
                      <a:pt x="48" y="49"/>
                      <a:pt x="81" y="36"/>
                      <a:pt x="114" y="23"/>
                    </a:cubicBezTo>
                    <a:cubicBezTo>
                      <a:pt x="119" y="21"/>
                      <a:pt x="125" y="19"/>
                      <a:pt x="130" y="18"/>
                    </a:cubicBezTo>
                    <a:cubicBezTo>
                      <a:pt x="142" y="15"/>
                      <a:pt x="153" y="12"/>
                      <a:pt x="164" y="7"/>
                    </a:cubicBezTo>
                    <a:cubicBezTo>
                      <a:pt x="175" y="2"/>
                      <a:pt x="186" y="0"/>
                      <a:pt x="19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5" name="Freeform 16">
                <a:extLst>
                  <a:ext uri="{FF2B5EF4-FFF2-40B4-BE49-F238E27FC236}">
                    <a16:creationId xmlns:a16="http://schemas.microsoft.com/office/drawing/2014/main" id="{9AA89938-51FC-49D9-8A20-AE9CA39EDED4}"/>
                  </a:ext>
                </a:extLst>
              </p:cNvPr>
              <p:cNvSpPr>
                <a:spLocks/>
              </p:cNvSpPr>
              <p:nvPr/>
            </p:nvSpPr>
            <p:spPr bwMode="auto">
              <a:xfrm>
                <a:off x="6746776" y="2048989"/>
                <a:ext cx="323584" cy="358826"/>
              </a:xfrm>
              <a:custGeom>
                <a:avLst/>
                <a:gdLst>
                  <a:gd name="T0" fmla="*/ 114 w 114"/>
                  <a:gd name="T1" fmla="*/ 70 h 126"/>
                  <a:gd name="T2" fmla="*/ 101 w 114"/>
                  <a:gd name="T3" fmla="*/ 91 h 126"/>
                  <a:gd name="T4" fmla="*/ 78 w 114"/>
                  <a:gd name="T5" fmla="*/ 97 h 126"/>
                  <a:gd name="T6" fmla="*/ 58 w 114"/>
                  <a:gd name="T7" fmla="*/ 106 h 126"/>
                  <a:gd name="T8" fmla="*/ 40 w 114"/>
                  <a:gd name="T9" fmla="*/ 121 h 126"/>
                  <a:gd name="T10" fmla="*/ 31 w 114"/>
                  <a:gd name="T11" fmla="*/ 125 h 126"/>
                  <a:gd name="T12" fmla="*/ 23 w 114"/>
                  <a:gd name="T13" fmla="*/ 122 h 126"/>
                  <a:gd name="T14" fmla="*/ 23 w 114"/>
                  <a:gd name="T15" fmla="*/ 112 h 126"/>
                  <a:gd name="T16" fmla="*/ 26 w 114"/>
                  <a:gd name="T17" fmla="*/ 68 h 126"/>
                  <a:gd name="T18" fmla="*/ 16 w 114"/>
                  <a:gd name="T19" fmla="*/ 50 h 126"/>
                  <a:gd name="T20" fmla="*/ 11 w 114"/>
                  <a:gd name="T21" fmla="*/ 39 h 126"/>
                  <a:gd name="T22" fmla="*/ 3 w 114"/>
                  <a:gd name="T23" fmla="*/ 21 h 126"/>
                  <a:gd name="T24" fmla="*/ 3 w 114"/>
                  <a:gd name="T25" fmla="*/ 6 h 126"/>
                  <a:gd name="T26" fmla="*/ 12 w 114"/>
                  <a:gd name="T27" fmla="*/ 0 h 126"/>
                  <a:gd name="T28" fmla="*/ 18 w 114"/>
                  <a:gd name="T29" fmla="*/ 1 h 126"/>
                  <a:gd name="T30" fmla="*/ 50 w 114"/>
                  <a:gd name="T31" fmla="*/ 12 h 126"/>
                  <a:gd name="T32" fmla="*/ 86 w 114"/>
                  <a:gd name="T33" fmla="*/ 31 h 126"/>
                  <a:gd name="T34" fmla="*/ 106 w 114"/>
                  <a:gd name="T35" fmla="*/ 48 h 126"/>
                  <a:gd name="T36" fmla="*/ 114 w 114"/>
                  <a:gd name="T37" fmla="*/ 7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4" h="126">
                    <a:moveTo>
                      <a:pt x="114" y="70"/>
                    </a:moveTo>
                    <a:cubicBezTo>
                      <a:pt x="114" y="79"/>
                      <a:pt x="109" y="86"/>
                      <a:pt x="101" y="91"/>
                    </a:cubicBezTo>
                    <a:cubicBezTo>
                      <a:pt x="94" y="95"/>
                      <a:pt x="86" y="97"/>
                      <a:pt x="78" y="97"/>
                    </a:cubicBezTo>
                    <a:cubicBezTo>
                      <a:pt x="64" y="97"/>
                      <a:pt x="66" y="98"/>
                      <a:pt x="58" y="106"/>
                    </a:cubicBezTo>
                    <a:cubicBezTo>
                      <a:pt x="52" y="111"/>
                      <a:pt x="46" y="116"/>
                      <a:pt x="40" y="121"/>
                    </a:cubicBezTo>
                    <a:cubicBezTo>
                      <a:pt x="38" y="123"/>
                      <a:pt x="35" y="124"/>
                      <a:pt x="31" y="125"/>
                    </a:cubicBezTo>
                    <a:cubicBezTo>
                      <a:pt x="28" y="126"/>
                      <a:pt x="25" y="125"/>
                      <a:pt x="23" y="122"/>
                    </a:cubicBezTo>
                    <a:cubicBezTo>
                      <a:pt x="22" y="118"/>
                      <a:pt x="21" y="115"/>
                      <a:pt x="23" y="112"/>
                    </a:cubicBezTo>
                    <a:cubicBezTo>
                      <a:pt x="33" y="98"/>
                      <a:pt x="33" y="83"/>
                      <a:pt x="26" y="68"/>
                    </a:cubicBezTo>
                    <a:cubicBezTo>
                      <a:pt x="23" y="61"/>
                      <a:pt x="19" y="56"/>
                      <a:pt x="16" y="50"/>
                    </a:cubicBezTo>
                    <a:cubicBezTo>
                      <a:pt x="14" y="46"/>
                      <a:pt x="12" y="43"/>
                      <a:pt x="11" y="39"/>
                    </a:cubicBezTo>
                    <a:cubicBezTo>
                      <a:pt x="9" y="33"/>
                      <a:pt x="7" y="27"/>
                      <a:pt x="3" y="21"/>
                    </a:cubicBezTo>
                    <a:cubicBezTo>
                      <a:pt x="0" y="17"/>
                      <a:pt x="0" y="12"/>
                      <a:pt x="3" y="6"/>
                    </a:cubicBezTo>
                    <a:cubicBezTo>
                      <a:pt x="5" y="2"/>
                      <a:pt x="8" y="0"/>
                      <a:pt x="12" y="0"/>
                    </a:cubicBezTo>
                    <a:cubicBezTo>
                      <a:pt x="14" y="0"/>
                      <a:pt x="16" y="1"/>
                      <a:pt x="18" y="1"/>
                    </a:cubicBezTo>
                    <a:cubicBezTo>
                      <a:pt x="29" y="3"/>
                      <a:pt x="40" y="7"/>
                      <a:pt x="50" y="12"/>
                    </a:cubicBezTo>
                    <a:cubicBezTo>
                      <a:pt x="62" y="19"/>
                      <a:pt x="74" y="25"/>
                      <a:pt x="86" y="31"/>
                    </a:cubicBezTo>
                    <a:cubicBezTo>
                      <a:pt x="94" y="36"/>
                      <a:pt x="101" y="41"/>
                      <a:pt x="106" y="48"/>
                    </a:cubicBezTo>
                    <a:cubicBezTo>
                      <a:pt x="111" y="54"/>
                      <a:pt x="114" y="61"/>
                      <a:pt x="114" y="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6" name="Freeform 24">
                <a:extLst>
                  <a:ext uri="{FF2B5EF4-FFF2-40B4-BE49-F238E27FC236}">
                    <a16:creationId xmlns:a16="http://schemas.microsoft.com/office/drawing/2014/main" id="{1DA43A21-B3DE-46D7-8042-B68A4F8A950B}"/>
                  </a:ext>
                </a:extLst>
              </p:cNvPr>
              <p:cNvSpPr>
                <a:spLocks/>
              </p:cNvSpPr>
              <p:nvPr/>
            </p:nvSpPr>
            <p:spPr bwMode="auto">
              <a:xfrm>
                <a:off x="9216909" y="2378981"/>
                <a:ext cx="317177" cy="429310"/>
              </a:xfrm>
              <a:custGeom>
                <a:avLst/>
                <a:gdLst>
                  <a:gd name="T0" fmla="*/ 111 w 111"/>
                  <a:gd name="T1" fmla="*/ 118 h 150"/>
                  <a:gd name="T2" fmla="*/ 108 w 111"/>
                  <a:gd name="T3" fmla="*/ 125 h 150"/>
                  <a:gd name="T4" fmla="*/ 94 w 111"/>
                  <a:gd name="T5" fmla="*/ 142 h 150"/>
                  <a:gd name="T6" fmla="*/ 80 w 111"/>
                  <a:gd name="T7" fmla="*/ 149 h 150"/>
                  <a:gd name="T8" fmla="*/ 72 w 111"/>
                  <a:gd name="T9" fmla="*/ 144 h 150"/>
                  <a:gd name="T10" fmla="*/ 66 w 111"/>
                  <a:gd name="T11" fmla="*/ 117 h 150"/>
                  <a:gd name="T12" fmla="*/ 59 w 111"/>
                  <a:gd name="T13" fmla="*/ 90 h 150"/>
                  <a:gd name="T14" fmla="*/ 50 w 111"/>
                  <a:gd name="T15" fmla="*/ 75 h 150"/>
                  <a:gd name="T16" fmla="*/ 19 w 111"/>
                  <a:gd name="T17" fmla="*/ 40 h 150"/>
                  <a:gd name="T18" fmla="*/ 6 w 111"/>
                  <a:gd name="T19" fmla="*/ 27 h 150"/>
                  <a:gd name="T20" fmla="*/ 0 w 111"/>
                  <a:gd name="T21" fmla="*/ 10 h 150"/>
                  <a:gd name="T22" fmla="*/ 0 w 111"/>
                  <a:gd name="T23" fmla="*/ 8 h 150"/>
                  <a:gd name="T24" fmla="*/ 9 w 111"/>
                  <a:gd name="T25" fmla="*/ 2 h 150"/>
                  <a:gd name="T26" fmla="*/ 18 w 111"/>
                  <a:gd name="T27" fmla="*/ 7 h 150"/>
                  <a:gd name="T28" fmla="*/ 27 w 111"/>
                  <a:gd name="T29" fmla="*/ 15 h 150"/>
                  <a:gd name="T30" fmla="*/ 44 w 111"/>
                  <a:gd name="T31" fmla="*/ 26 h 150"/>
                  <a:gd name="T32" fmla="*/ 85 w 111"/>
                  <a:gd name="T33" fmla="*/ 57 h 150"/>
                  <a:gd name="T34" fmla="*/ 110 w 111"/>
                  <a:gd name="T35" fmla="*/ 114 h 150"/>
                  <a:gd name="T36" fmla="*/ 110 w 111"/>
                  <a:gd name="T37" fmla="*/ 117 h 150"/>
                  <a:gd name="T38" fmla="*/ 111 w 111"/>
                  <a:gd name="T39" fmla="*/ 118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1" h="150">
                    <a:moveTo>
                      <a:pt x="111" y="118"/>
                    </a:moveTo>
                    <a:cubicBezTo>
                      <a:pt x="110" y="120"/>
                      <a:pt x="109" y="123"/>
                      <a:pt x="108" y="125"/>
                    </a:cubicBezTo>
                    <a:cubicBezTo>
                      <a:pt x="103" y="131"/>
                      <a:pt x="99" y="136"/>
                      <a:pt x="94" y="142"/>
                    </a:cubicBezTo>
                    <a:cubicBezTo>
                      <a:pt x="90" y="146"/>
                      <a:pt x="86" y="148"/>
                      <a:pt x="80" y="149"/>
                    </a:cubicBezTo>
                    <a:cubicBezTo>
                      <a:pt x="75" y="150"/>
                      <a:pt x="73" y="149"/>
                      <a:pt x="72" y="144"/>
                    </a:cubicBezTo>
                    <a:cubicBezTo>
                      <a:pt x="70" y="135"/>
                      <a:pt x="68" y="126"/>
                      <a:pt x="66" y="117"/>
                    </a:cubicBezTo>
                    <a:cubicBezTo>
                      <a:pt x="64" y="108"/>
                      <a:pt x="63" y="99"/>
                      <a:pt x="59" y="90"/>
                    </a:cubicBezTo>
                    <a:cubicBezTo>
                      <a:pt x="57" y="85"/>
                      <a:pt x="54" y="80"/>
                      <a:pt x="50" y="75"/>
                    </a:cubicBezTo>
                    <a:cubicBezTo>
                      <a:pt x="40" y="63"/>
                      <a:pt x="29" y="51"/>
                      <a:pt x="19" y="40"/>
                    </a:cubicBezTo>
                    <a:cubicBezTo>
                      <a:pt x="15" y="35"/>
                      <a:pt x="11" y="31"/>
                      <a:pt x="6" y="27"/>
                    </a:cubicBezTo>
                    <a:cubicBezTo>
                      <a:pt x="1" y="22"/>
                      <a:pt x="0" y="17"/>
                      <a:pt x="0" y="10"/>
                    </a:cubicBezTo>
                    <a:cubicBezTo>
                      <a:pt x="0" y="9"/>
                      <a:pt x="0" y="9"/>
                      <a:pt x="0" y="8"/>
                    </a:cubicBezTo>
                    <a:cubicBezTo>
                      <a:pt x="2" y="1"/>
                      <a:pt x="3" y="0"/>
                      <a:pt x="9" y="2"/>
                    </a:cubicBezTo>
                    <a:cubicBezTo>
                      <a:pt x="12" y="4"/>
                      <a:pt x="15" y="5"/>
                      <a:pt x="18" y="7"/>
                    </a:cubicBezTo>
                    <a:cubicBezTo>
                      <a:pt x="21" y="10"/>
                      <a:pt x="24" y="12"/>
                      <a:pt x="27" y="15"/>
                    </a:cubicBezTo>
                    <a:cubicBezTo>
                      <a:pt x="32" y="20"/>
                      <a:pt x="38" y="24"/>
                      <a:pt x="44" y="26"/>
                    </a:cubicBezTo>
                    <a:cubicBezTo>
                      <a:pt x="61" y="33"/>
                      <a:pt x="74" y="43"/>
                      <a:pt x="85" y="57"/>
                    </a:cubicBezTo>
                    <a:cubicBezTo>
                      <a:pt x="98" y="73"/>
                      <a:pt x="107" y="92"/>
                      <a:pt x="110" y="114"/>
                    </a:cubicBezTo>
                    <a:cubicBezTo>
                      <a:pt x="110" y="115"/>
                      <a:pt x="110" y="116"/>
                      <a:pt x="110" y="117"/>
                    </a:cubicBezTo>
                    <a:cubicBezTo>
                      <a:pt x="110" y="117"/>
                      <a:pt x="110" y="118"/>
                      <a:pt x="111" y="1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7" name="Freeform 26">
                <a:extLst>
                  <a:ext uri="{FF2B5EF4-FFF2-40B4-BE49-F238E27FC236}">
                    <a16:creationId xmlns:a16="http://schemas.microsoft.com/office/drawing/2014/main" id="{6DFF31B1-CB8C-4F29-A011-B6B43254D88F}"/>
                  </a:ext>
                </a:extLst>
              </p:cNvPr>
              <p:cNvSpPr>
                <a:spLocks/>
              </p:cNvSpPr>
              <p:nvPr/>
            </p:nvSpPr>
            <p:spPr bwMode="auto">
              <a:xfrm>
                <a:off x="7022303" y="3189544"/>
                <a:ext cx="230674" cy="281935"/>
              </a:xfrm>
              <a:custGeom>
                <a:avLst/>
                <a:gdLst>
                  <a:gd name="T0" fmla="*/ 0 w 81"/>
                  <a:gd name="T1" fmla="*/ 18 h 99"/>
                  <a:gd name="T2" fmla="*/ 1 w 81"/>
                  <a:gd name="T3" fmla="*/ 9 h 99"/>
                  <a:gd name="T4" fmla="*/ 11 w 81"/>
                  <a:gd name="T5" fmla="*/ 1 h 99"/>
                  <a:gd name="T6" fmla="*/ 50 w 81"/>
                  <a:gd name="T7" fmla="*/ 12 h 99"/>
                  <a:gd name="T8" fmla="*/ 78 w 81"/>
                  <a:gd name="T9" fmla="*/ 44 h 99"/>
                  <a:gd name="T10" fmla="*/ 80 w 81"/>
                  <a:gd name="T11" fmla="*/ 51 h 99"/>
                  <a:gd name="T12" fmla="*/ 77 w 81"/>
                  <a:gd name="T13" fmla="*/ 79 h 99"/>
                  <a:gd name="T14" fmla="*/ 43 w 81"/>
                  <a:gd name="T15" fmla="*/ 92 h 99"/>
                  <a:gd name="T16" fmla="*/ 30 w 81"/>
                  <a:gd name="T17" fmla="*/ 81 h 99"/>
                  <a:gd name="T18" fmla="*/ 12 w 81"/>
                  <a:gd name="T19" fmla="*/ 60 h 99"/>
                  <a:gd name="T20" fmla="*/ 1 w 81"/>
                  <a:gd name="T21" fmla="*/ 24 h 99"/>
                  <a:gd name="T22" fmla="*/ 1 w 81"/>
                  <a:gd name="T23" fmla="*/ 18 h 99"/>
                  <a:gd name="T24" fmla="*/ 0 w 81"/>
                  <a:gd name="T25" fmla="*/ 18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1" h="99">
                    <a:moveTo>
                      <a:pt x="0" y="18"/>
                    </a:moveTo>
                    <a:cubicBezTo>
                      <a:pt x="1" y="15"/>
                      <a:pt x="1" y="12"/>
                      <a:pt x="1" y="9"/>
                    </a:cubicBezTo>
                    <a:cubicBezTo>
                      <a:pt x="2" y="4"/>
                      <a:pt x="5" y="1"/>
                      <a:pt x="11" y="1"/>
                    </a:cubicBezTo>
                    <a:cubicBezTo>
                      <a:pt x="25" y="0"/>
                      <a:pt x="39" y="2"/>
                      <a:pt x="50" y="12"/>
                    </a:cubicBezTo>
                    <a:cubicBezTo>
                      <a:pt x="62" y="21"/>
                      <a:pt x="70" y="32"/>
                      <a:pt x="78" y="44"/>
                    </a:cubicBezTo>
                    <a:cubicBezTo>
                      <a:pt x="79" y="46"/>
                      <a:pt x="80" y="49"/>
                      <a:pt x="80" y="51"/>
                    </a:cubicBezTo>
                    <a:cubicBezTo>
                      <a:pt x="81" y="61"/>
                      <a:pt x="80" y="70"/>
                      <a:pt x="77" y="79"/>
                    </a:cubicBezTo>
                    <a:cubicBezTo>
                      <a:pt x="74" y="89"/>
                      <a:pt x="57" y="99"/>
                      <a:pt x="43" y="92"/>
                    </a:cubicBezTo>
                    <a:cubicBezTo>
                      <a:pt x="38" y="89"/>
                      <a:pt x="33" y="86"/>
                      <a:pt x="30" y="81"/>
                    </a:cubicBezTo>
                    <a:cubicBezTo>
                      <a:pt x="24" y="74"/>
                      <a:pt x="18" y="67"/>
                      <a:pt x="12" y="60"/>
                    </a:cubicBezTo>
                    <a:cubicBezTo>
                      <a:pt x="4" y="49"/>
                      <a:pt x="2" y="37"/>
                      <a:pt x="1" y="24"/>
                    </a:cubicBezTo>
                    <a:cubicBezTo>
                      <a:pt x="1" y="22"/>
                      <a:pt x="1" y="20"/>
                      <a:pt x="1" y="18"/>
                    </a:cubicBezTo>
                    <a:cubicBezTo>
                      <a:pt x="1" y="18"/>
                      <a:pt x="1" y="18"/>
                      <a:pt x="0"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8" name="Freeform 28">
                <a:extLst>
                  <a:ext uri="{FF2B5EF4-FFF2-40B4-BE49-F238E27FC236}">
                    <a16:creationId xmlns:a16="http://schemas.microsoft.com/office/drawing/2014/main" id="{B14ACCE6-5193-44FD-9E60-94C9373CFBD8}"/>
                  </a:ext>
                </a:extLst>
              </p:cNvPr>
              <p:cNvSpPr>
                <a:spLocks/>
              </p:cNvSpPr>
              <p:nvPr/>
            </p:nvSpPr>
            <p:spPr bwMode="auto">
              <a:xfrm>
                <a:off x="8502460" y="3122264"/>
                <a:ext cx="246693" cy="285139"/>
              </a:xfrm>
              <a:custGeom>
                <a:avLst/>
                <a:gdLst>
                  <a:gd name="T0" fmla="*/ 38 w 87"/>
                  <a:gd name="T1" fmla="*/ 100 h 100"/>
                  <a:gd name="T2" fmla="*/ 27 w 87"/>
                  <a:gd name="T3" fmla="*/ 98 h 100"/>
                  <a:gd name="T4" fmla="*/ 22 w 87"/>
                  <a:gd name="T5" fmla="*/ 91 h 100"/>
                  <a:gd name="T6" fmla="*/ 17 w 87"/>
                  <a:gd name="T7" fmla="*/ 65 h 100"/>
                  <a:gd name="T8" fmla="*/ 1 w 87"/>
                  <a:gd name="T9" fmla="*/ 16 h 100"/>
                  <a:gd name="T10" fmla="*/ 0 w 87"/>
                  <a:gd name="T11" fmla="*/ 4 h 100"/>
                  <a:gd name="T12" fmla="*/ 4 w 87"/>
                  <a:gd name="T13" fmla="*/ 0 h 100"/>
                  <a:gd name="T14" fmla="*/ 12 w 87"/>
                  <a:gd name="T15" fmla="*/ 0 h 100"/>
                  <a:gd name="T16" fmla="*/ 20 w 87"/>
                  <a:gd name="T17" fmla="*/ 4 h 100"/>
                  <a:gd name="T18" fmla="*/ 31 w 87"/>
                  <a:gd name="T19" fmla="*/ 12 h 100"/>
                  <a:gd name="T20" fmla="*/ 65 w 87"/>
                  <a:gd name="T21" fmla="*/ 41 h 100"/>
                  <a:gd name="T22" fmla="*/ 78 w 87"/>
                  <a:gd name="T23" fmla="*/ 56 h 100"/>
                  <a:gd name="T24" fmla="*/ 73 w 87"/>
                  <a:gd name="T25" fmla="*/ 87 h 100"/>
                  <a:gd name="T26" fmla="*/ 38 w 87"/>
                  <a:gd name="T27"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7" h="100">
                    <a:moveTo>
                      <a:pt x="38" y="100"/>
                    </a:moveTo>
                    <a:cubicBezTo>
                      <a:pt x="34" y="99"/>
                      <a:pt x="31" y="99"/>
                      <a:pt x="27" y="98"/>
                    </a:cubicBezTo>
                    <a:cubicBezTo>
                      <a:pt x="24" y="97"/>
                      <a:pt x="22" y="94"/>
                      <a:pt x="22" y="91"/>
                    </a:cubicBezTo>
                    <a:cubicBezTo>
                      <a:pt x="23" y="81"/>
                      <a:pt x="20" y="73"/>
                      <a:pt x="17" y="65"/>
                    </a:cubicBezTo>
                    <a:cubicBezTo>
                      <a:pt x="11" y="49"/>
                      <a:pt x="4" y="33"/>
                      <a:pt x="1" y="16"/>
                    </a:cubicBezTo>
                    <a:cubicBezTo>
                      <a:pt x="0" y="12"/>
                      <a:pt x="0" y="8"/>
                      <a:pt x="0" y="4"/>
                    </a:cubicBezTo>
                    <a:cubicBezTo>
                      <a:pt x="0" y="2"/>
                      <a:pt x="2" y="0"/>
                      <a:pt x="4" y="0"/>
                    </a:cubicBezTo>
                    <a:cubicBezTo>
                      <a:pt x="7" y="0"/>
                      <a:pt x="10" y="0"/>
                      <a:pt x="12" y="0"/>
                    </a:cubicBezTo>
                    <a:cubicBezTo>
                      <a:pt x="15" y="1"/>
                      <a:pt x="18" y="2"/>
                      <a:pt x="20" y="4"/>
                    </a:cubicBezTo>
                    <a:cubicBezTo>
                      <a:pt x="24" y="7"/>
                      <a:pt x="28" y="9"/>
                      <a:pt x="31" y="12"/>
                    </a:cubicBezTo>
                    <a:cubicBezTo>
                      <a:pt x="42" y="22"/>
                      <a:pt x="54" y="31"/>
                      <a:pt x="65" y="41"/>
                    </a:cubicBezTo>
                    <a:cubicBezTo>
                      <a:pt x="70" y="45"/>
                      <a:pt x="74" y="51"/>
                      <a:pt x="78" y="56"/>
                    </a:cubicBezTo>
                    <a:cubicBezTo>
                      <a:pt x="87" y="69"/>
                      <a:pt x="85" y="78"/>
                      <a:pt x="73" y="87"/>
                    </a:cubicBezTo>
                    <a:cubicBezTo>
                      <a:pt x="64" y="95"/>
                      <a:pt x="50" y="100"/>
                      <a:pt x="38" y="10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9" name="Freeform 36">
                <a:extLst>
                  <a:ext uri="{FF2B5EF4-FFF2-40B4-BE49-F238E27FC236}">
                    <a16:creationId xmlns:a16="http://schemas.microsoft.com/office/drawing/2014/main" id="{F6CDB00C-7145-4426-A859-8B3F49920A82}"/>
                  </a:ext>
                </a:extLst>
              </p:cNvPr>
              <p:cNvSpPr>
                <a:spLocks/>
              </p:cNvSpPr>
              <p:nvPr/>
            </p:nvSpPr>
            <p:spPr bwMode="auto">
              <a:xfrm>
                <a:off x="9207298" y="2724992"/>
                <a:ext cx="128152" cy="246693"/>
              </a:xfrm>
              <a:custGeom>
                <a:avLst/>
                <a:gdLst>
                  <a:gd name="T0" fmla="*/ 6 w 44"/>
                  <a:gd name="T1" fmla="*/ 57 h 87"/>
                  <a:gd name="T2" fmla="*/ 2 w 44"/>
                  <a:gd name="T3" fmla="*/ 8 h 87"/>
                  <a:gd name="T4" fmla="*/ 3 w 44"/>
                  <a:gd name="T5" fmla="*/ 2 h 87"/>
                  <a:gd name="T6" fmla="*/ 10 w 44"/>
                  <a:gd name="T7" fmla="*/ 2 h 87"/>
                  <a:gd name="T8" fmla="*/ 15 w 44"/>
                  <a:gd name="T9" fmla="*/ 6 h 87"/>
                  <a:gd name="T10" fmla="*/ 29 w 44"/>
                  <a:gd name="T11" fmla="*/ 22 h 87"/>
                  <a:gd name="T12" fmla="*/ 39 w 44"/>
                  <a:gd name="T13" fmla="*/ 36 h 87"/>
                  <a:gd name="T14" fmla="*/ 43 w 44"/>
                  <a:gd name="T15" fmla="*/ 52 h 87"/>
                  <a:gd name="T16" fmla="*/ 38 w 44"/>
                  <a:gd name="T17" fmla="*/ 74 h 87"/>
                  <a:gd name="T18" fmla="*/ 16 w 44"/>
                  <a:gd name="T19" fmla="*/ 87 h 87"/>
                  <a:gd name="T20" fmla="*/ 8 w 44"/>
                  <a:gd name="T21" fmla="*/ 81 h 87"/>
                  <a:gd name="T22" fmla="*/ 6 w 44"/>
                  <a:gd name="T23" fmla="*/ 65 h 87"/>
                  <a:gd name="T24" fmla="*/ 6 w 44"/>
                  <a:gd name="T25" fmla="*/ 5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87">
                    <a:moveTo>
                      <a:pt x="6" y="57"/>
                    </a:moveTo>
                    <a:cubicBezTo>
                      <a:pt x="7" y="39"/>
                      <a:pt x="5" y="23"/>
                      <a:pt x="2" y="8"/>
                    </a:cubicBezTo>
                    <a:cubicBezTo>
                      <a:pt x="1" y="6"/>
                      <a:pt x="0" y="3"/>
                      <a:pt x="3" y="2"/>
                    </a:cubicBezTo>
                    <a:cubicBezTo>
                      <a:pt x="5" y="0"/>
                      <a:pt x="7" y="0"/>
                      <a:pt x="10" y="2"/>
                    </a:cubicBezTo>
                    <a:cubicBezTo>
                      <a:pt x="12" y="3"/>
                      <a:pt x="14" y="4"/>
                      <a:pt x="15" y="6"/>
                    </a:cubicBezTo>
                    <a:cubicBezTo>
                      <a:pt x="20" y="11"/>
                      <a:pt x="25" y="17"/>
                      <a:pt x="29" y="22"/>
                    </a:cubicBezTo>
                    <a:cubicBezTo>
                      <a:pt x="33" y="27"/>
                      <a:pt x="36" y="32"/>
                      <a:pt x="39" y="36"/>
                    </a:cubicBezTo>
                    <a:cubicBezTo>
                      <a:pt x="42" y="41"/>
                      <a:pt x="44" y="46"/>
                      <a:pt x="43" y="52"/>
                    </a:cubicBezTo>
                    <a:cubicBezTo>
                      <a:pt x="42" y="59"/>
                      <a:pt x="41" y="67"/>
                      <a:pt x="38" y="74"/>
                    </a:cubicBezTo>
                    <a:cubicBezTo>
                      <a:pt x="33" y="83"/>
                      <a:pt x="27" y="87"/>
                      <a:pt x="16" y="87"/>
                    </a:cubicBezTo>
                    <a:cubicBezTo>
                      <a:pt x="12" y="87"/>
                      <a:pt x="10" y="85"/>
                      <a:pt x="8" y="81"/>
                    </a:cubicBezTo>
                    <a:cubicBezTo>
                      <a:pt x="6" y="76"/>
                      <a:pt x="6" y="71"/>
                      <a:pt x="6" y="65"/>
                    </a:cubicBezTo>
                    <a:cubicBezTo>
                      <a:pt x="6" y="62"/>
                      <a:pt x="6" y="59"/>
                      <a:pt x="6" y="5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grpSp>
        <p:grpSp>
          <p:nvGrpSpPr>
            <p:cNvPr id="124" name="组合 123">
              <a:extLst>
                <a:ext uri="{FF2B5EF4-FFF2-40B4-BE49-F238E27FC236}">
                  <a16:creationId xmlns:a16="http://schemas.microsoft.com/office/drawing/2014/main" id="{E14EA76D-2E8A-4D79-AD0E-2D65074F86B6}"/>
                </a:ext>
              </a:extLst>
            </p:cNvPr>
            <p:cNvGrpSpPr/>
            <p:nvPr userDrawn="1"/>
          </p:nvGrpSpPr>
          <p:grpSpPr>
            <a:xfrm>
              <a:off x="9556201" y="498129"/>
              <a:ext cx="588050" cy="586680"/>
              <a:chOff x="2105799" y="20055838"/>
              <a:chExt cx="6748090" cy="6732363"/>
            </a:xfrm>
            <a:solidFill>
              <a:schemeClr val="accent1">
                <a:alpha val="80000"/>
              </a:schemeClr>
            </a:solidFill>
          </p:grpSpPr>
          <p:sp>
            <p:nvSpPr>
              <p:cNvPr id="125" name="Freeform 8">
                <a:extLst>
                  <a:ext uri="{FF2B5EF4-FFF2-40B4-BE49-F238E27FC236}">
                    <a16:creationId xmlns:a16="http://schemas.microsoft.com/office/drawing/2014/main" id="{FC735164-8305-4898-8587-92D4181A886B}"/>
                  </a:ext>
                </a:extLst>
              </p:cNvPr>
              <p:cNvSpPr>
                <a:spLocks noEditPoints="1"/>
              </p:cNvSpPr>
              <p:nvPr/>
            </p:nvSpPr>
            <p:spPr bwMode="auto">
              <a:xfrm>
                <a:off x="2105799" y="20055838"/>
                <a:ext cx="6748090" cy="6732363"/>
              </a:xfrm>
              <a:custGeom>
                <a:avLst/>
                <a:gdLst>
                  <a:gd name="T0" fmla="*/ 0 w 965"/>
                  <a:gd name="T1" fmla="*/ 465 h 963"/>
                  <a:gd name="T2" fmla="*/ 1 w 965"/>
                  <a:gd name="T3" fmla="*/ 453 h 963"/>
                  <a:gd name="T4" fmla="*/ 10 w 965"/>
                  <a:gd name="T5" fmla="*/ 384 h 963"/>
                  <a:gd name="T6" fmla="*/ 50 w 965"/>
                  <a:gd name="T7" fmla="*/ 269 h 963"/>
                  <a:gd name="T8" fmla="*/ 220 w 965"/>
                  <a:gd name="T9" fmla="*/ 78 h 963"/>
                  <a:gd name="T10" fmla="*/ 368 w 965"/>
                  <a:gd name="T11" fmla="*/ 14 h 963"/>
                  <a:gd name="T12" fmla="*/ 459 w 965"/>
                  <a:gd name="T13" fmla="*/ 1 h 963"/>
                  <a:gd name="T14" fmla="*/ 465 w 965"/>
                  <a:gd name="T15" fmla="*/ 0 h 963"/>
                  <a:gd name="T16" fmla="*/ 498 w 965"/>
                  <a:gd name="T17" fmla="*/ 0 h 963"/>
                  <a:gd name="T18" fmla="*/ 503 w 965"/>
                  <a:gd name="T19" fmla="*/ 1 h 963"/>
                  <a:gd name="T20" fmla="*/ 746 w 965"/>
                  <a:gd name="T21" fmla="*/ 80 h 963"/>
                  <a:gd name="T22" fmla="*/ 941 w 965"/>
                  <a:gd name="T23" fmla="*/ 338 h 963"/>
                  <a:gd name="T24" fmla="*/ 962 w 965"/>
                  <a:gd name="T25" fmla="*/ 447 h 963"/>
                  <a:gd name="T26" fmla="*/ 945 w 965"/>
                  <a:gd name="T27" fmla="*/ 612 h 963"/>
                  <a:gd name="T28" fmla="*/ 857 w 965"/>
                  <a:gd name="T29" fmla="*/ 782 h 963"/>
                  <a:gd name="T30" fmla="*/ 722 w 965"/>
                  <a:gd name="T31" fmla="*/ 897 h 963"/>
                  <a:gd name="T32" fmla="*/ 584 w 965"/>
                  <a:gd name="T33" fmla="*/ 951 h 963"/>
                  <a:gd name="T34" fmla="*/ 502 w 965"/>
                  <a:gd name="T35" fmla="*/ 962 h 963"/>
                  <a:gd name="T36" fmla="*/ 497 w 965"/>
                  <a:gd name="T37" fmla="*/ 963 h 963"/>
                  <a:gd name="T38" fmla="*/ 466 w 965"/>
                  <a:gd name="T39" fmla="*/ 963 h 963"/>
                  <a:gd name="T40" fmla="*/ 449 w 965"/>
                  <a:gd name="T41" fmla="*/ 961 h 963"/>
                  <a:gd name="T42" fmla="*/ 332 w 965"/>
                  <a:gd name="T43" fmla="*/ 938 h 963"/>
                  <a:gd name="T44" fmla="*/ 51 w 965"/>
                  <a:gd name="T45" fmla="*/ 695 h 963"/>
                  <a:gd name="T46" fmla="*/ 8 w 965"/>
                  <a:gd name="T47" fmla="*/ 564 h 963"/>
                  <a:gd name="T48" fmla="*/ 1 w 965"/>
                  <a:gd name="T49" fmla="*/ 510 h 963"/>
                  <a:gd name="T50" fmla="*/ 0 w 965"/>
                  <a:gd name="T51" fmla="*/ 497 h 963"/>
                  <a:gd name="T52" fmla="*/ 0 w 965"/>
                  <a:gd name="T53" fmla="*/ 465 h 963"/>
                  <a:gd name="T54" fmla="*/ 481 w 965"/>
                  <a:gd name="T55" fmla="*/ 946 h 963"/>
                  <a:gd name="T56" fmla="*/ 946 w 965"/>
                  <a:gd name="T57" fmla="*/ 481 h 963"/>
                  <a:gd name="T58" fmla="*/ 482 w 965"/>
                  <a:gd name="T59" fmla="*/ 17 h 963"/>
                  <a:gd name="T60" fmla="*/ 17 w 965"/>
                  <a:gd name="T61" fmla="*/ 480 h 963"/>
                  <a:gd name="T62" fmla="*/ 481 w 965"/>
                  <a:gd name="T63" fmla="*/ 946 h 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65" h="963">
                    <a:moveTo>
                      <a:pt x="0" y="465"/>
                    </a:moveTo>
                    <a:cubicBezTo>
                      <a:pt x="0" y="461"/>
                      <a:pt x="1" y="457"/>
                      <a:pt x="1" y="453"/>
                    </a:cubicBezTo>
                    <a:cubicBezTo>
                      <a:pt x="3" y="430"/>
                      <a:pt x="6" y="407"/>
                      <a:pt x="10" y="384"/>
                    </a:cubicBezTo>
                    <a:cubicBezTo>
                      <a:pt x="19" y="344"/>
                      <a:pt x="32" y="306"/>
                      <a:pt x="50" y="269"/>
                    </a:cubicBezTo>
                    <a:cubicBezTo>
                      <a:pt x="89" y="190"/>
                      <a:pt x="146" y="127"/>
                      <a:pt x="220" y="78"/>
                    </a:cubicBezTo>
                    <a:cubicBezTo>
                      <a:pt x="265" y="48"/>
                      <a:pt x="315" y="27"/>
                      <a:pt x="368" y="14"/>
                    </a:cubicBezTo>
                    <a:cubicBezTo>
                      <a:pt x="398" y="6"/>
                      <a:pt x="429" y="2"/>
                      <a:pt x="459" y="1"/>
                    </a:cubicBezTo>
                    <a:cubicBezTo>
                      <a:pt x="461" y="1"/>
                      <a:pt x="463" y="0"/>
                      <a:pt x="465" y="0"/>
                    </a:cubicBezTo>
                    <a:cubicBezTo>
                      <a:pt x="476" y="0"/>
                      <a:pt x="487" y="0"/>
                      <a:pt x="498" y="0"/>
                    </a:cubicBezTo>
                    <a:cubicBezTo>
                      <a:pt x="500" y="0"/>
                      <a:pt x="501" y="1"/>
                      <a:pt x="503" y="1"/>
                    </a:cubicBezTo>
                    <a:cubicBezTo>
                      <a:pt x="592" y="5"/>
                      <a:pt x="673" y="31"/>
                      <a:pt x="746" y="80"/>
                    </a:cubicBezTo>
                    <a:cubicBezTo>
                      <a:pt x="841" y="143"/>
                      <a:pt x="906" y="229"/>
                      <a:pt x="941" y="338"/>
                    </a:cubicBezTo>
                    <a:cubicBezTo>
                      <a:pt x="952" y="373"/>
                      <a:pt x="959" y="410"/>
                      <a:pt x="962" y="447"/>
                    </a:cubicBezTo>
                    <a:cubicBezTo>
                      <a:pt x="965" y="503"/>
                      <a:pt x="960" y="558"/>
                      <a:pt x="945" y="612"/>
                    </a:cubicBezTo>
                    <a:cubicBezTo>
                      <a:pt x="927" y="674"/>
                      <a:pt x="897" y="731"/>
                      <a:pt x="857" y="782"/>
                    </a:cubicBezTo>
                    <a:cubicBezTo>
                      <a:pt x="819" y="829"/>
                      <a:pt x="774" y="867"/>
                      <a:pt x="722" y="897"/>
                    </a:cubicBezTo>
                    <a:cubicBezTo>
                      <a:pt x="679" y="923"/>
                      <a:pt x="633" y="940"/>
                      <a:pt x="584" y="951"/>
                    </a:cubicBezTo>
                    <a:cubicBezTo>
                      <a:pt x="557" y="957"/>
                      <a:pt x="530" y="960"/>
                      <a:pt x="502" y="962"/>
                    </a:cubicBezTo>
                    <a:cubicBezTo>
                      <a:pt x="500" y="962"/>
                      <a:pt x="498" y="962"/>
                      <a:pt x="497" y="963"/>
                    </a:cubicBezTo>
                    <a:cubicBezTo>
                      <a:pt x="487" y="963"/>
                      <a:pt x="476" y="963"/>
                      <a:pt x="466" y="963"/>
                    </a:cubicBezTo>
                    <a:cubicBezTo>
                      <a:pt x="460" y="962"/>
                      <a:pt x="455" y="961"/>
                      <a:pt x="449" y="961"/>
                    </a:cubicBezTo>
                    <a:cubicBezTo>
                      <a:pt x="409" y="958"/>
                      <a:pt x="370" y="951"/>
                      <a:pt x="332" y="938"/>
                    </a:cubicBezTo>
                    <a:cubicBezTo>
                      <a:pt x="206" y="895"/>
                      <a:pt x="112" y="814"/>
                      <a:pt x="51" y="695"/>
                    </a:cubicBezTo>
                    <a:cubicBezTo>
                      <a:pt x="30" y="654"/>
                      <a:pt x="16" y="610"/>
                      <a:pt x="8" y="564"/>
                    </a:cubicBezTo>
                    <a:cubicBezTo>
                      <a:pt x="4" y="546"/>
                      <a:pt x="2" y="528"/>
                      <a:pt x="1" y="510"/>
                    </a:cubicBezTo>
                    <a:cubicBezTo>
                      <a:pt x="1" y="506"/>
                      <a:pt x="0" y="501"/>
                      <a:pt x="0" y="497"/>
                    </a:cubicBezTo>
                    <a:cubicBezTo>
                      <a:pt x="0" y="486"/>
                      <a:pt x="0" y="475"/>
                      <a:pt x="0" y="465"/>
                    </a:cubicBezTo>
                    <a:close/>
                    <a:moveTo>
                      <a:pt x="481" y="946"/>
                    </a:moveTo>
                    <a:cubicBezTo>
                      <a:pt x="738" y="946"/>
                      <a:pt x="946" y="736"/>
                      <a:pt x="946" y="481"/>
                    </a:cubicBezTo>
                    <a:cubicBezTo>
                      <a:pt x="947" y="228"/>
                      <a:pt x="740" y="17"/>
                      <a:pt x="482" y="17"/>
                    </a:cubicBezTo>
                    <a:cubicBezTo>
                      <a:pt x="226" y="16"/>
                      <a:pt x="17" y="225"/>
                      <a:pt x="17" y="480"/>
                    </a:cubicBezTo>
                    <a:cubicBezTo>
                      <a:pt x="16" y="736"/>
                      <a:pt x="225" y="945"/>
                      <a:pt x="481" y="946"/>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26" name="Freeform 42">
                <a:extLst>
                  <a:ext uri="{FF2B5EF4-FFF2-40B4-BE49-F238E27FC236}">
                    <a16:creationId xmlns:a16="http://schemas.microsoft.com/office/drawing/2014/main" id="{23AA2149-2C7A-434E-8E58-7FF8833789C6}"/>
                  </a:ext>
                </a:extLst>
              </p:cNvPr>
              <p:cNvSpPr>
                <a:spLocks noEditPoints="1"/>
              </p:cNvSpPr>
              <p:nvPr/>
            </p:nvSpPr>
            <p:spPr bwMode="auto">
              <a:xfrm>
                <a:off x="2986668" y="20928842"/>
                <a:ext cx="4978486" cy="4970622"/>
              </a:xfrm>
              <a:custGeom>
                <a:avLst/>
                <a:gdLst>
                  <a:gd name="T0" fmla="*/ 711 w 711"/>
                  <a:gd name="T1" fmla="*/ 356 h 711"/>
                  <a:gd name="T2" fmla="*/ 355 w 711"/>
                  <a:gd name="T3" fmla="*/ 711 h 711"/>
                  <a:gd name="T4" fmla="*/ 0 w 711"/>
                  <a:gd name="T5" fmla="*/ 357 h 711"/>
                  <a:gd name="T6" fmla="*/ 354 w 711"/>
                  <a:gd name="T7" fmla="*/ 1 h 711"/>
                  <a:gd name="T8" fmla="*/ 711 w 711"/>
                  <a:gd name="T9" fmla="*/ 356 h 711"/>
                  <a:gd name="T10" fmla="*/ 355 w 711"/>
                  <a:gd name="T11" fmla="*/ 700 h 711"/>
                  <a:gd name="T12" fmla="*/ 700 w 711"/>
                  <a:gd name="T13" fmla="*/ 356 h 711"/>
                  <a:gd name="T14" fmla="*/ 355 w 711"/>
                  <a:gd name="T15" fmla="*/ 12 h 711"/>
                  <a:gd name="T16" fmla="*/ 11 w 711"/>
                  <a:gd name="T17" fmla="*/ 356 h 711"/>
                  <a:gd name="T18" fmla="*/ 355 w 711"/>
                  <a:gd name="T19" fmla="*/ 700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1" h="711">
                    <a:moveTo>
                      <a:pt x="711" y="356"/>
                    </a:moveTo>
                    <a:cubicBezTo>
                      <a:pt x="711" y="552"/>
                      <a:pt x="551" y="711"/>
                      <a:pt x="355" y="711"/>
                    </a:cubicBezTo>
                    <a:cubicBezTo>
                      <a:pt x="159" y="711"/>
                      <a:pt x="1" y="551"/>
                      <a:pt x="0" y="357"/>
                    </a:cubicBezTo>
                    <a:cubicBezTo>
                      <a:pt x="0" y="162"/>
                      <a:pt x="158" y="2"/>
                      <a:pt x="354" y="1"/>
                    </a:cubicBezTo>
                    <a:cubicBezTo>
                      <a:pt x="551" y="0"/>
                      <a:pt x="711" y="159"/>
                      <a:pt x="711" y="356"/>
                    </a:cubicBezTo>
                    <a:close/>
                    <a:moveTo>
                      <a:pt x="355" y="700"/>
                    </a:moveTo>
                    <a:cubicBezTo>
                      <a:pt x="545" y="701"/>
                      <a:pt x="700" y="546"/>
                      <a:pt x="700" y="356"/>
                    </a:cubicBezTo>
                    <a:cubicBezTo>
                      <a:pt x="700" y="166"/>
                      <a:pt x="545" y="12"/>
                      <a:pt x="355" y="12"/>
                    </a:cubicBezTo>
                    <a:cubicBezTo>
                      <a:pt x="166" y="12"/>
                      <a:pt x="11" y="166"/>
                      <a:pt x="11" y="356"/>
                    </a:cubicBezTo>
                    <a:cubicBezTo>
                      <a:pt x="11" y="545"/>
                      <a:pt x="166" y="700"/>
                      <a:pt x="355" y="70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27" name="Freeform 43">
                <a:extLst>
                  <a:ext uri="{FF2B5EF4-FFF2-40B4-BE49-F238E27FC236}">
                    <a16:creationId xmlns:a16="http://schemas.microsoft.com/office/drawing/2014/main" id="{DADC64E0-1756-4B00-B739-1AE2D64609EB}"/>
                  </a:ext>
                </a:extLst>
              </p:cNvPr>
              <p:cNvSpPr>
                <a:spLocks noEditPoints="1"/>
              </p:cNvSpPr>
              <p:nvPr/>
            </p:nvSpPr>
            <p:spPr bwMode="auto">
              <a:xfrm>
                <a:off x="7508990" y="21424332"/>
                <a:ext cx="550543" cy="660652"/>
              </a:xfrm>
              <a:custGeom>
                <a:avLst/>
                <a:gdLst>
                  <a:gd name="T0" fmla="*/ 37 w 79"/>
                  <a:gd name="T1" fmla="*/ 41 h 94"/>
                  <a:gd name="T2" fmla="*/ 21 w 79"/>
                  <a:gd name="T3" fmla="*/ 55 h 94"/>
                  <a:gd name="T4" fmla="*/ 19 w 79"/>
                  <a:gd name="T5" fmla="*/ 62 h 94"/>
                  <a:gd name="T6" fmla="*/ 20 w 79"/>
                  <a:gd name="T7" fmla="*/ 66 h 94"/>
                  <a:gd name="T8" fmla="*/ 0 w 79"/>
                  <a:gd name="T9" fmla="*/ 40 h 94"/>
                  <a:gd name="T10" fmla="*/ 3 w 79"/>
                  <a:gd name="T11" fmla="*/ 42 h 94"/>
                  <a:gd name="T12" fmla="*/ 12 w 79"/>
                  <a:gd name="T13" fmla="*/ 42 h 94"/>
                  <a:gd name="T14" fmla="*/ 48 w 79"/>
                  <a:gd name="T15" fmla="*/ 12 h 94"/>
                  <a:gd name="T16" fmla="*/ 50 w 79"/>
                  <a:gd name="T17" fmla="*/ 2 h 94"/>
                  <a:gd name="T18" fmla="*/ 50 w 79"/>
                  <a:gd name="T19" fmla="*/ 0 h 94"/>
                  <a:gd name="T20" fmla="*/ 52 w 79"/>
                  <a:gd name="T21" fmla="*/ 2 h 94"/>
                  <a:gd name="T22" fmla="*/ 70 w 79"/>
                  <a:gd name="T23" fmla="*/ 26 h 94"/>
                  <a:gd name="T24" fmla="*/ 77 w 79"/>
                  <a:gd name="T25" fmla="*/ 40 h 94"/>
                  <a:gd name="T26" fmla="*/ 75 w 79"/>
                  <a:gd name="T27" fmla="*/ 54 h 94"/>
                  <a:gd name="T28" fmla="*/ 57 w 79"/>
                  <a:gd name="T29" fmla="*/ 59 h 94"/>
                  <a:gd name="T30" fmla="*/ 50 w 79"/>
                  <a:gd name="T31" fmla="*/ 56 h 94"/>
                  <a:gd name="T32" fmla="*/ 40 w 79"/>
                  <a:gd name="T33" fmla="*/ 94 h 94"/>
                  <a:gd name="T34" fmla="*/ 38 w 79"/>
                  <a:gd name="T35" fmla="*/ 92 h 94"/>
                  <a:gd name="T36" fmla="*/ 31 w 79"/>
                  <a:gd name="T37" fmla="*/ 82 h 94"/>
                  <a:gd name="T38" fmla="*/ 29 w 79"/>
                  <a:gd name="T39" fmla="*/ 75 h 94"/>
                  <a:gd name="T40" fmla="*/ 38 w 79"/>
                  <a:gd name="T41" fmla="*/ 47 h 94"/>
                  <a:gd name="T42" fmla="*/ 37 w 79"/>
                  <a:gd name="T43" fmla="*/ 41 h 94"/>
                  <a:gd name="T44" fmla="*/ 40 w 79"/>
                  <a:gd name="T45" fmla="*/ 39 h 94"/>
                  <a:gd name="T46" fmla="*/ 45 w 79"/>
                  <a:gd name="T47" fmla="*/ 45 h 94"/>
                  <a:gd name="T48" fmla="*/ 61 w 79"/>
                  <a:gd name="T49" fmla="*/ 45 h 94"/>
                  <a:gd name="T50" fmla="*/ 65 w 79"/>
                  <a:gd name="T51" fmla="*/ 43 h 94"/>
                  <a:gd name="T52" fmla="*/ 65 w 79"/>
                  <a:gd name="T53" fmla="*/ 24 h 94"/>
                  <a:gd name="T54" fmla="*/ 59 w 79"/>
                  <a:gd name="T55" fmla="*/ 24 h 94"/>
                  <a:gd name="T56" fmla="*/ 45 w 79"/>
                  <a:gd name="T57" fmla="*/ 35 h 94"/>
                  <a:gd name="T58" fmla="*/ 40 w 79"/>
                  <a:gd name="T59" fmla="*/ 3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9" h="94">
                    <a:moveTo>
                      <a:pt x="37" y="41"/>
                    </a:moveTo>
                    <a:cubicBezTo>
                      <a:pt x="32" y="46"/>
                      <a:pt x="26" y="50"/>
                      <a:pt x="21" y="55"/>
                    </a:cubicBezTo>
                    <a:cubicBezTo>
                      <a:pt x="18" y="57"/>
                      <a:pt x="18" y="60"/>
                      <a:pt x="19" y="62"/>
                    </a:cubicBezTo>
                    <a:cubicBezTo>
                      <a:pt x="20" y="64"/>
                      <a:pt x="20" y="65"/>
                      <a:pt x="20" y="66"/>
                    </a:cubicBezTo>
                    <a:cubicBezTo>
                      <a:pt x="17" y="65"/>
                      <a:pt x="3" y="47"/>
                      <a:pt x="0" y="40"/>
                    </a:cubicBezTo>
                    <a:cubicBezTo>
                      <a:pt x="2" y="41"/>
                      <a:pt x="2" y="41"/>
                      <a:pt x="3" y="42"/>
                    </a:cubicBezTo>
                    <a:cubicBezTo>
                      <a:pt x="7" y="44"/>
                      <a:pt x="9" y="44"/>
                      <a:pt x="12" y="42"/>
                    </a:cubicBezTo>
                    <a:cubicBezTo>
                      <a:pt x="24" y="32"/>
                      <a:pt x="36" y="22"/>
                      <a:pt x="48" y="12"/>
                    </a:cubicBezTo>
                    <a:cubicBezTo>
                      <a:pt x="52" y="9"/>
                      <a:pt x="52" y="7"/>
                      <a:pt x="50" y="2"/>
                    </a:cubicBezTo>
                    <a:cubicBezTo>
                      <a:pt x="50" y="1"/>
                      <a:pt x="50" y="1"/>
                      <a:pt x="50" y="0"/>
                    </a:cubicBezTo>
                    <a:cubicBezTo>
                      <a:pt x="51" y="1"/>
                      <a:pt x="52" y="1"/>
                      <a:pt x="52" y="2"/>
                    </a:cubicBezTo>
                    <a:cubicBezTo>
                      <a:pt x="58" y="10"/>
                      <a:pt x="64" y="18"/>
                      <a:pt x="70" y="26"/>
                    </a:cubicBezTo>
                    <a:cubicBezTo>
                      <a:pt x="73" y="30"/>
                      <a:pt x="75" y="35"/>
                      <a:pt x="77" y="40"/>
                    </a:cubicBezTo>
                    <a:cubicBezTo>
                      <a:pt x="79" y="45"/>
                      <a:pt x="79" y="50"/>
                      <a:pt x="75" y="54"/>
                    </a:cubicBezTo>
                    <a:cubicBezTo>
                      <a:pt x="71" y="60"/>
                      <a:pt x="64" y="62"/>
                      <a:pt x="57" y="59"/>
                    </a:cubicBezTo>
                    <a:cubicBezTo>
                      <a:pt x="55" y="58"/>
                      <a:pt x="53" y="57"/>
                      <a:pt x="50" y="56"/>
                    </a:cubicBezTo>
                    <a:cubicBezTo>
                      <a:pt x="47" y="69"/>
                      <a:pt x="42" y="81"/>
                      <a:pt x="40" y="94"/>
                    </a:cubicBezTo>
                    <a:cubicBezTo>
                      <a:pt x="40" y="94"/>
                      <a:pt x="39" y="93"/>
                      <a:pt x="38" y="92"/>
                    </a:cubicBezTo>
                    <a:cubicBezTo>
                      <a:pt x="36" y="89"/>
                      <a:pt x="33" y="85"/>
                      <a:pt x="31" y="82"/>
                    </a:cubicBezTo>
                    <a:cubicBezTo>
                      <a:pt x="29" y="80"/>
                      <a:pt x="29" y="78"/>
                      <a:pt x="29" y="75"/>
                    </a:cubicBezTo>
                    <a:cubicBezTo>
                      <a:pt x="33" y="66"/>
                      <a:pt x="36" y="56"/>
                      <a:pt x="38" y="47"/>
                    </a:cubicBezTo>
                    <a:cubicBezTo>
                      <a:pt x="39" y="45"/>
                      <a:pt x="40" y="43"/>
                      <a:pt x="37" y="41"/>
                    </a:cubicBezTo>
                    <a:close/>
                    <a:moveTo>
                      <a:pt x="40" y="39"/>
                    </a:moveTo>
                    <a:cubicBezTo>
                      <a:pt x="42" y="41"/>
                      <a:pt x="43" y="43"/>
                      <a:pt x="45" y="45"/>
                    </a:cubicBezTo>
                    <a:cubicBezTo>
                      <a:pt x="50" y="50"/>
                      <a:pt x="55" y="50"/>
                      <a:pt x="61" y="45"/>
                    </a:cubicBezTo>
                    <a:cubicBezTo>
                      <a:pt x="63" y="45"/>
                      <a:pt x="64" y="44"/>
                      <a:pt x="65" y="43"/>
                    </a:cubicBezTo>
                    <a:cubicBezTo>
                      <a:pt x="71" y="37"/>
                      <a:pt x="71" y="31"/>
                      <a:pt x="65" y="24"/>
                    </a:cubicBezTo>
                    <a:cubicBezTo>
                      <a:pt x="63" y="22"/>
                      <a:pt x="62" y="21"/>
                      <a:pt x="59" y="24"/>
                    </a:cubicBezTo>
                    <a:cubicBezTo>
                      <a:pt x="54" y="27"/>
                      <a:pt x="50" y="31"/>
                      <a:pt x="45" y="35"/>
                    </a:cubicBezTo>
                    <a:cubicBezTo>
                      <a:pt x="44" y="36"/>
                      <a:pt x="42" y="38"/>
                      <a:pt x="40" y="39"/>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28" name="Freeform 44">
                <a:extLst>
                  <a:ext uri="{FF2B5EF4-FFF2-40B4-BE49-F238E27FC236}">
                    <a16:creationId xmlns:a16="http://schemas.microsoft.com/office/drawing/2014/main" id="{02AD4B8E-9C4D-4F37-AAC6-126B7F819AAC}"/>
                  </a:ext>
                </a:extLst>
              </p:cNvPr>
              <p:cNvSpPr>
                <a:spLocks/>
              </p:cNvSpPr>
              <p:nvPr/>
            </p:nvSpPr>
            <p:spPr bwMode="auto">
              <a:xfrm>
                <a:off x="2373206" y="22674853"/>
                <a:ext cx="526949" cy="566274"/>
              </a:xfrm>
              <a:custGeom>
                <a:avLst/>
                <a:gdLst>
                  <a:gd name="T0" fmla="*/ 0 w 76"/>
                  <a:gd name="T1" fmla="*/ 68 h 80"/>
                  <a:gd name="T2" fmla="*/ 5 w 76"/>
                  <a:gd name="T3" fmla="*/ 36 h 80"/>
                  <a:gd name="T4" fmla="*/ 7 w 76"/>
                  <a:gd name="T5" fmla="*/ 36 h 80"/>
                  <a:gd name="T6" fmla="*/ 7 w 76"/>
                  <a:gd name="T7" fmla="*/ 39 h 80"/>
                  <a:gd name="T8" fmla="*/ 13 w 76"/>
                  <a:gd name="T9" fmla="*/ 46 h 80"/>
                  <a:gd name="T10" fmla="*/ 35 w 76"/>
                  <a:gd name="T11" fmla="*/ 50 h 80"/>
                  <a:gd name="T12" fmla="*/ 33 w 76"/>
                  <a:gd name="T13" fmla="*/ 47 h 80"/>
                  <a:gd name="T14" fmla="*/ 18 w 76"/>
                  <a:gd name="T15" fmla="*/ 24 h 80"/>
                  <a:gd name="T16" fmla="*/ 17 w 76"/>
                  <a:gd name="T17" fmla="*/ 22 h 80"/>
                  <a:gd name="T18" fmla="*/ 10 w 76"/>
                  <a:gd name="T19" fmla="*/ 23 h 80"/>
                  <a:gd name="T20" fmla="*/ 8 w 76"/>
                  <a:gd name="T21" fmla="*/ 29 h 80"/>
                  <a:gd name="T22" fmla="*/ 12 w 76"/>
                  <a:gd name="T23" fmla="*/ 0 h 80"/>
                  <a:gd name="T24" fmla="*/ 13 w 76"/>
                  <a:gd name="T25" fmla="*/ 1 h 80"/>
                  <a:gd name="T26" fmla="*/ 19 w 76"/>
                  <a:gd name="T27" fmla="*/ 19 h 80"/>
                  <a:gd name="T28" fmla="*/ 29 w 76"/>
                  <a:gd name="T29" fmla="*/ 35 h 80"/>
                  <a:gd name="T30" fmla="*/ 33 w 76"/>
                  <a:gd name="T31" fmla="*/ 34 h 80"/>
                  <a:gd name="T32" fmla="*/ 69 w 76"/>
                  <a:gd name="T33" fmla="*/ 13 h 80"/>
                  <a:gd name="T34" fmla="*/ 75 w 76"/>
                  <a:gd name="T35" fmla="*/ 8 h 80"/>
                  <a:gd name="T36" fmla="*/ 74 w 76"/>
                  <a:gd name="T37" fmla="*/ 18 h 80"/>
                  <a:gd name="T38" fmla="*/ 72 w 76"/>
                  <a:gd name="T39" fmla="*/ 30 h 80"/>
                  <a:gd name="T40" fmla="*/ 70 w 76"/>
                  <a:gd name="T41" fmla="*/ 40 h 80"/>
                  <a:gd name="T42" fmla="*/ 69 w 76"/>
                  <a:gd name="T43" fmla="*/ 40 h 80"/>
                  <a:gd name="T44" fmla="*/ 68 w 76"/>
                  <a:gd name="T45" fmla="*/ 32 h 80"/>
                  <a:gd name="T46" fmla="*/ 64 w 76"/>
                  <a:gd name="T47" fmla="*/ 33 h 80"/>
                  <a:gd name="T48" fmla="*/ 39 w 76"/>
                  <a:gd name="T49" fmla="*/ 48 h 80"/>
                  <a:gd name="T50" fmla="*/ 42 w 76"/>
                  <a:gd name="T51" fmla="*/ 51 h 80"/>
                  <a:gd name="T52" fmla="*/ 60 w 76"/>
                  <a:gd name="T53" fmla="*/ 55 h 80"/>
                  <a:gd name="T54" fmla="*/ 66 w 76"/>
                  <a:gd name="T55" fmla="*/ 51 h 80"/>
                  <a:gd name="T56" fmla="*/ 68 w 76"/>
                  <a:gd name="T57" fmla="*/ 48 h 80"/>
                  <a:gd name="T58" fmla="*/ 63 w 76"/>
                  <a:gd name="T59" fmla="*/ 80 h 80"/>
                  <a:gd name="T60" fmla="*/ 62 w 76"/>
                  <a:gd name="T61" fmla="*/ 80 h 80"/>
                  <a:gd name="T62" fmla="*/ 62 w 76"/>
                  <a:gd name="T63" fmla="*/ 77 h 80"/>
                  <a:gd name="T64" fmla="*/ 55 w 76"/>
                  <a:gd name="T65" fmla="*/ 70 h 80"/>
                  <a:gd name="T66" fmla="*/ 11 w 76"/>
                  <a:gd name="T67" fmla="*/ 62 h 80"/>
                  <a:gd name="T68" fmla="*/ 3 w 76"/>
                  <a:gd name="T69" fmla="*/ 66 h 80"/>
                  <a:gd name="T70" fmla="*/ 1 w 76"/>
                  <a:gd name="T71" fmla="*/ 68 h 80"/>
                  <a:gd name="T72" fmla="*/ 0 w 76"/>
                  <a:gd name="T7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80">
                    <a:moveTo>
                      <a:pt x="0" y="68"/>
                    </a:moveTo>
                    <a:cubicBezTo>
                      <a:pt x="2" y="57"/>
                      <a:pt x="4" y="47"/>
                      <a:pt x="5" y="36"/>
                    </a:cubicBezTo>
                    <a:cubicBezTo>
                      <a:pt x="6" y="36"/>
                      <a:pt x="6" y="36"/>
                      <a:pt x="7" y="36"/>
                    </a:cubicBezTo>
                    <a:cubicBezTo>
                      <a:pt x="7" y="37"/>
                      <a:pt x="7" y="38"/>
                      <a:pt x="7" y="39"/>
                    </a:cubicBezTo>
                    <a:cubicBezTo>
                      <a:pt x="8" y="43"/>
                      <a:pt x="9" y="45"/>
                      <a:pt x="13" y="46"/>
                    </a:cubicBezTo>
                    <a:cubicBezTo>
                      <a:pt x="20" y="48"/>
                      <a:pt x="27" y="49"/>
                      <a:pt x="35" y="50"/>
                    </a:cubicBezTo>
                    <a:cubicBezTo>
                      <a:pt x="34" y="49"/>
                      <a:pt x="34" y="48"/>
                      <a:pt x="33" y="47"/>
                    </a:cubicBezTo>
                    <a:cubicBezTo>
                      <a:pt x="28" y="39"/>
                      <a:pt x="23" y="32"/>
                      <a:pt x="18" y="24"/>
                    </a:cubicBezTo>
                    <a:cubicBezTo>
                      <a:pt x="18" y="24"/>
                      <a:pt x="17" y="23"/>
                      <a:pt x="17" y="22"/>
                    </a:cubicBezTo>
                    <a:cubicBezTo>
                      <a:pt x="14" y="19"/>
                      <a:pt x="12" y="20"/>
                      <a:pt x="10" y="23"/>
                    </a:cubicBezTo>
                    <a:cubicBezTo>
                      <a:pt x="10" y="25"/>
                      <a:pt x="9" y="26"/>
                      <a:pt x="8" y="29"/>
                    </a:cubicBezTo>
                    <a:cubicBezTo>
                      <a:pt x="7" y="24"/>
                      <a:pt x="10" y="4"/>
                      <a:pt x="12" y="0"/>
                    </a:cubicBezTo>
                    <a:cubicBezTo>
                      <a:pt x="13" y="0"/>
                      <a:pt x="13" y="1"/>
                      <a:pt x="13" y="1"/>
                    </a:cubicBezTo>
                    <a:cubicBezTo>
                      <a:pt x="13" y="8"/>
                      <a:pt x="16" y="14"/>
                      <a:pt x="19" y="19"/>
                    </a:cubicBezTo>
                    <a:cubicBezTo>
                      <a:pt x="22" y="25"/>
                      <a:pt x="26" y="30"/>
                      <a:pt x="29" y="35"/>
                    </a:cubicBezTo>
                    <a:cubicBezTo>
                      <a:pt x="31" y="35"/>
                      <a:pt x="32" y="34"/>
                      <a:pt x="33" y="34"/>
                    </a:cubicBezTo>
                    <a:cubicBezTo>
                      <a:pt x="45" y="27"/>
                      <a:pt x="57" y="20"/>
                      <a:pt x="69" y="13"/>
                    </a:cubicBezTo>
                    <a:cubicBezTo>
                      <a:pt x="71" y="12"/>
                      <a:pt x="73" y="10"/>
                      <a:pt x="75" y="8"/>
                    </a:cubicBezTo>
                    <a:cubicBezTo>
                      <a:pt x="76" y="12"/>
                      <a:pt x="74" y="15"/>
                      <a:pt x="74" y="18"/>
                    </a:cubicBezTo>
                    <a:cubicBezTo>
                      <a:pt x="73" y="22"/>
                      <a:pt x="73" y="26"/>
                      <a:pt x="72" y="30"/>
                    </a:cubicBezTo>
                    <a:cubicBezTo>
                      <a:pt x="71" y="33"/>
                      <a:pt x="71" y="37"/>
                      <a:pt x="70" y="40"/>
                    </a:cubicBezTo>
                    <a:cubicBezTo>
                      <a:pt x="69" y="40"/>
                      <a:pt x="69" y="40"/>
                      <a:pt x="69" y="40"/>
                    </a:cubicBezTo>
                    <a:cubicBezTo>
                      <a:pt x="68" y="38"/>
                      <a:pt x="68" y="35"/>
                      <a:pt x="68" y="32"/>
                    </a:cubicBezTo>
                    <a:cubicBezTo>
                      <a:pt x="66" y="32"/>
                      <a:pt x="65" y="33"/>
                      <a:pt x="64" y="33"/>
                    </a:cubicBezTo>
                    <a:cubicBezTo>
                      <a:pt x="55" y="38"/>
                      <a:pt x="47" y="43"/>
                      <a:pt x="39" y="48"/>
                    </a:cubicBezTo>
                    <a:cubicBezTo>
                      <a:pt x="39" y="50"/>
                      <a:pt x="40" y="51"/>
                      <a:pt x="42" y="51"/>
                    </a:cubicBezTo>
                    <a:cubicBezTo>
                      <a:pt x="48" y="53"/>
                      <a:pt x="54" y="54"/>
                      <a:pt x="60" y="55"/>
                    </a:cubicBezTo>
                    <a:cubicBezTo>
                      <a:pt x="63" y="55"/>
                      <a:pt x="64" y="54"/>
                      <a:pt x="66" y="51"/>
                    </a:cubicBezTo>
                    <a:cubicBezTo>
                      <a:pt x="66" y="50"/>
                      <a:pt x="67" y="49"/>
                      <a:pt x="68" y="48"/>
                    </a:cubicBezTo>
                    <a:cubicBezTo>
                      <a:pt x="67" y="58"/>
                      <a:pt x="65" y="69"/>
                      <a:pt x="63" y="80"/>
                    </a:cubicBezTo>
                    <a:cubicBezTo>
                      <a:pt x="63" y="80"/>
                      <a:pt x="63" y="80"/>
                      <a:pt x="62" y="80"/>
                    </a:cubicBezTo>
                    <a:cubicBezTo>
                      <a:pt x="62" y="79"/>
                      <a:pt x="62" y="78"/>
                      <a:pt x="62" y="77"/>
                    </a:cubicBezTo>
                    <a:cubicBezTo>
                      <a:pt x="61" y="72"/>
                      <a:pt x="60" y="71"/>
                      <a:pt x="55" y="70"/>
                    </a:cubicBezTo>
                    <a:cubicBezTo>
                      <a:pt x="40" y="67"/>
                      <a:pt x="26" y="64"/>
                      <a:pt x="11" y="62"/>
                    </a:cubicBezTo>
                    <a:cubicBezTo>
                      <a:pt x="6" y="61"/>
                      <a:pt x="5" y="62"/>
                      <a:pt x="3" y="66"/>
                    </a:cubicBezTo>
                    <a:cubicBezTo>
                      <a:pt x="2" y="67"/>
                      <a:pt x="2" y="68"/>
                      <a:pt x="1" y="68"/>
                    </a:cubicBezTo>
                    <a:cubicBezTo>
                      <a:pt x="1" y="68"/>
                      <a:pt x="1" y="68"/>
                      <a:pt x="0" y="68"/>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29" name="Freeform 45">
                <a:extLst>
                  <a:ext uri="{FF2B5EF4-FFF2-40B4-BE49-F238E27FC236}">
                    <a16:creationId xmlns:a16="http://schemas.microsoft.com/office/drawing/2014/main" id="{F2C56637-AD32-41CD-B904-7FDE5C590999}"/>
                  </a:ext>
                </a:extLst>
              </p:cNvPr>
              <p:cNvSpPr>
                <a:spLocks/>
              </p:cNvSpPr>
              <p:nvPr/>
            </p:nvSpPr>
            <p:spPr bwMode="auto">
              <a:xfrm>
                <a:off x="6989906" y="20865924"/>
                <a:ext cx="574138" cy="613463"/>
              </a:xfrm>
              <a:custGeom>
                <a:avLst/>
                <a:gdLst>
                  <a:gd name="T0" fmla="*/ 61 w 82"/>
                  <a:gd name="T1" fmla="*/ 37 h 87"/>
                  <a:gd name="T2" fmla="*/ 42 w 82"/>
                  <a:gd name="T3" fmla="*/ 65 h 87"/>
                  <a:gd name="T4" fmla="*/ 44 w 82"/>
                  <a:gd name="T5" fmla="*/ 59 h 87"/>
                  <a:gd name="T6" fmla="*/ 37 w 82"/>
                  <a:gd name="T7" fmla="*/ 42 h 87"/>
                  <a:gd name="T8" fmla="*/ 36 w 82"/>
                  <a:gd name="T9" fmla="*/ 44 h 87"/>
                  <a:gd name="T10" fmla="*/ 24 w 82"/>
                  <a:gd name="T11" fmla="*/ 61 h 87"/>
                  <a:gd name="T12" fmla="*/ 25 w 82"/>
                  <a:gd name="T13" fmla="*/ 68 h 87"/>
                  <a:gd name="T14" fmla="*/ 54 w 82"/>
                  <a:gd name="T15" fmla="*/ 74 h 87"/>
                  <a:gd name="T16" fmla="*/ 59 w 82"/>
                  <a:gd name="T17" fmla="*/ 73 h 87"/>
                  <a:gd name="T18" fmla="*/ 45 w 82"/>
                  <a:gd name="T19" fmla="*/ 87 h 87"/>
                  <a:gd name="T20" fmla="*/ 0 w 82"/>
                  <a:gd name="T21" fmla="*/ 52 h 87"/>
                  <a:gd name="T22" fmla="*/ 4 w 82"/>
                  <a:gd name="T23" fmla="*/ 54 h 87"/>
                  <a:gd name="T24" fmla="*/ 12 w 82"/>
                  <a:gd name="T25" fmla="*/ 51 h 87"/>
                  <a:gd name="T26" fmla="*/ 39 w 82"/>
                  <a:gd name="T27" fmla="*/ 12 h 87"/>
                  <a:gd name="T28" fmla="*/ 39 w 82"/>
                  <a:gd name="T29" fmla="*/ 3 h 87"/>
                  <a:gd name="T30" fmla="*/ 37 w 82"/>
                  <a:gd name="T31" fmla="*/ 0 h 87"/>
                  <a:gd name="T32" fmla="*/ 82 w 82"/>
                  <a:gd name="T33" fmla="*/ 33 h 87"/>
                  <a:gd name="T34" fmla="*/ 70 w 82"/>
                  <a:gd name="T35" fmla="*/ 48 h 87"/>
                  <a:gd name="T36" fmla="*/ 70 w 82"/>
                  <a:gd name="T37" fmla="*/ 46 h 87"/>
                  <a:gd name="T38" fmla="*/ 65 w 82"/>
                  <a:gd name="T39" fmla="*/ 24 h 87"/>
                  <a:gd name="T40" fmla="*/ 58 w 82"/>
                  <a:gd name="T41" fmla="*/ 19 h 87"/>
                  <a:gd name="T42" fmla="*/ 53 w 82"/>
                  <a:gd name="T43" fmla="*/ 20 h 87"/>
                  <a:gd name="T44" fmla="*/ 41 w 82"/>
                  <a:gd name="T45" fmla="*/ 36 h 87"/>
                  <a:gd name="T46" fmla="*/ 40 w 82"/>
                  <a:gd name="T47" fmla="*/ 39 h 87"/>
                  <a:gd name="T48" fmla="*/ 51 w 82"/>
                  <a:gd name="T49" fmla="*/ 43 h 87"/>
                  <a:gd name="T50" fmla="*/ 61 w 82"/>
                  <a:gd name="T51" fmla="*/ 3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87">
                    <a:moveTo>
                      <a:pt x="61" y="37"/>
                    </a:moveTo>
                    <a:cubicBezTo>
                      <a:pt x="60" y="41"/>
                      <a:pt x="46" y="62"/>
                      <a:pt x="42" y="65"/>
                    </a:cubicBezTo>
                    <a:cubicBezTo>
                      <a:pt x="43" y="62"/>
                      <a:pt x="43" y="60"/>
                      <a:pt x="44" y="59"/>
                    </a:cubicBezTo>
                    <a:cubicBezTo>
                      <a:pt x="46" y="52"/>
                      <a:pt x="44" y="46"/>
                      <a:pt x="37" y="42"/>
                    </a:cubicBezTo>
                    <a:cubicBezTo>
                      <a:pt x="37" y="42"/>
                      <a:pt x="36" y="43"/>
                      <a:pt x="36" y="44"/>
                    </a:cubicBezTo>
                    <a:cubicBezTo>
                      <a:pt x="32" y="50"/>
                      <a:pt x="28" y="55"/>
                      <a:pt x="24" y="61"/>
                    </a:cubicBezTo>
                    <a:cubicBezTo>
                      <a:pt x="22" y="64"/>
                      <a:pt x="22" y="66"/>
                      <a:pt x="25" y="68"/>
                    </a:cubicBezTo>
                    <a:cubicBezTo>
                      <a:pt x="33" y="76"/>
                      <a:pt x="42" y="80"/>
                      <a:pt x="54" y="74"/>
                    </a:cubicBezTo>
                    <a:cubicBezTo>
                      <a:pt x="56" y="73"/>
                      <a:pt x="56" y="73"/>
                      <a:pt x="59" y="73"/>
                    </a:cubicBezTo>
                    <a:cubicBezTo>
                      <a:pt x="57" y="76"/>
                      <a:pt x="50" y="84"/>
                      <a:pt x="45" y="87"/>
                    </a:cubicBezTo>
                    <a:cubicBezTo>
                      <a:pt x="36" y="82"/>
                      <a:pt x="2" y="56"/>
                      <a:pt x="0" y="52"/>
                    </a:cubicBezTo>
                    <a:cubicBezTo>
                      <a:pt x="2" y="53"/>
                      <a:pt x="3" y="53"/>
                      <a:pt x="4" y="54"/>
                    </a:cubicBezTo>
                    <a:cubicBezTo>
                      <a:pt x="8" y="55"/>
                      <a:pt x="10" y="54"/>
                      <a:pt x="12" y="51"/>
                    </a:cubicBezTo>
                    <a:cubicBezTo>
                      <a:pt x="21" y="38"/>
                      <a:pt x="30" y="25"/>
                      <a:pt x="39" y="12"/>
                    </a:cubicBezTo>
                    <a:cubicBezTo>
                      <a:pt x="42" y="8"/>
                      <a:pt x="41" y="6"/>
                      <a:pt x="39" y="3"/>
                    </a:cubicBezTo>
                    <a:cubicBezTo>
                      <a:pt x="38" y="2"/>
                      <a:pt x="38" y="1"/>
                      <a:pt x="37" y="0"/>
                    </a:cubicBezTo>
                    <a:cubicBezTo>
                      <a:pt x="40" y="1"/>
                      <a:pt x="76" y="27"/>
                      <a:pt x="82" y="33"/>
                    </a:cubicBezTo>
                    <a:cubicBezTo>
                      <a:pt x="79" y="38"/>
                      <a:pt x="73" y="46"/>
                      <a:pt x="70" y="48"/>
                    </a:cubicBezTo>
                    <a:cubicBezTo>
                      <a:pt x="70" y="47"/>
                      <a:pt x="70" y="46"/>
                      <a:pt x="70" y="46"/>
                    </a:cubicBezTo>
                    <a:cubicBezTo>
                      <a:pt x="74" y="36"/>
                      <a:pt x="72" y="30"/>
                      <a:pt x="65" y="24"/>
                    </a:cubicBezTo>
                    <a:cubicBezTo>
                      <a:pt x="63" y="22"/>
                      <a:pt x="61" y="20"/>
                      <a:pt x="58" y="19"/>
                    </a:cubicBezTo>
                    <a:cubicBezTo>
                      <a:pt x="56" y="17"/>
                      <a:pt x="54" y="18"/>
                      <a:pt x="53" y="20"/>
                    </a:cubicBezTo>
                    <a:cubicBezTo>
                      <a:pt x="49" y="25"/>
                      <a:pt x="45" y="30"/>
                      <a:pt x="41" y="36"/>
                    </a:cubicBezTo>
                    <a:cubicBezTo>
                      <a:pt x="41" y="37"/>
                      <a:pt x="40" y="38"/>
                      <a:pt x="40" y="39"/>
                    </a:cubicBezTo>
                    <a:cubicBezTo>
                      <a:pt x="43" y="42"/>
                      <a:pt x="46" y="44"/>
                      <a:pt x="51" y="43"/>
                    </a:cubicBezTo>
                    <a:cubicBezTo>
                      <a:pt x="54" y="42"/>
                      <a:pt x="58" y="39"/>
                      <a:pt x="61" y="3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0" name="Freeform 46">
                <a:extLst>
                  <a:ext uri="{FF2B5EF4-FFF2-40B4-BE49-F238E27FC236}">
                    <a16:creationId xmlns:a16="http://schemas.microsoft.com/office/drawing/2014/main" id="{F032975D-CF69-4B09-BA05-72D320787553}"/>
                  </a:ext>
                </a:extLst>
              </p:cNvPr>
              <p:cNvSpPr>
                <a:spLocks/>
              </p:cNvSpPr>
              <p:nvPr/>
            </p:nvSpPr>
            <p:spPr bwMode="auto">
              <a:xfrm>
                <a:off x="2373206" y="23555723"/>
                <a:ext cx="495489" cy="471895"/>
              </a:xfrm>
              <a:custGeom>
                <a:avLst/>
                <a:gdLst>
                  <a:gd name="T0" fmla="*/ 49 w 71"/>
                  <a:gd name="T1" fmla="*/ 20 h 68"/>
                  <a:gd name="T2" fmla="*/ 37 w 71"/>
                  <a:gd name="T3" fmla="*/ 29 h 68"/>
                  <a:gd name="T4" fmla="*/ 38 w 71"/>
                  <a:gd name="T5" fmla="*/ 39 h 68"/>
                  <a:gd name="T6" fmla="*/ 44 w 71"/>
                  <a:gd name="T7" fmla="*/ 38 h 68"/>
                  <a:gd name="T8" fmla="*/ 60 w 71"/>
                  <a:gd name="T9" fmla="*/ 36 h 68"/>
                  <a:gd name="T10" fmla="*/ 65 w 71"/>
                  <a:gd name="T11" fmla="*/ 30 h 68"/>
                  <a:gd name="T12" fmla="*/ 48 w 71"/>
                  <a:gd name="T13" fmla="*/ 4 h 68"/>
                  <a:gd name="T14" fmla="*/ 44 w 71"/>
                  <a:gd name="T15" fmla="*/ 0 h 68"/>
                  <a:gd name="T16" fmla="*/ 63 w 71"/>
                  <a:gd name="T17" fmla="*/ 1 h 68"/>
                  <a:gd name="T18" fmla="*/ 70 w 71"/>
                  <a:gd name="T19" fmla="*/ 59 h 68"/>
                  <a:gd name="T20" fmla="*/ 68 w 71"/>
                  <a:gd name="T21" fmla="*/ 55 h 68"/>
                  <a:gd name="T22" fmla="*/ 62 w 71"/>
                  <a:gd name="T23" fmla="*/ 51 h 68"/>
                  <a:gd name="T24" fmla="*/ 16 w 71"/>
                  <a:gd name="T25" fmla="*/ 58 h 68"/>
                  <a:gd name="T26" fmla="*/ 9 w 71"/>
                  <a:gd name="T27" fmla="*/ 65 h 68"/>
                  <a:gd name="T28" fmla="*/ 9 w 71"/>
                  <a:gd name="T29" fmla="*/ 68 h 68"/>
                  <a:gd name="T30" fmla="*/ 1 w 71"/>
                  <a:gd name="T31" fmla="*/ 11 h 68"/>
                  <a:gd name="T32" fmla="*/ 18 w 71"/>
                  <a:gd name="T33" fmla="*/ 9 h 68"/>
                  <a:gd name="T34" fmla="*/ 19 w 71"/>
                  <a:gd name="T35" fmla="*/ 10 h 68"/>
                  <a:gd name="T36" fmla="*/ 17 w 71"/>
                  <a:gd name="T37" fmla="*/ 11 h 68"/>
                  <a:gd name="T38" fmla="*/ 6 w 71"/>
                  <a:gd name="T39" fmla="*/ 30 h 68"/>
                  <a:gd name="T40" fmla="*/ 7 w 71"/>
                  <a:gd name="T41" fmla="*/ 38 h 68"/>
                  <a:gd name="T42" fmla="*/ 13 w 71"/>
                  <a:gd name="T43" fmla="*/ 42 h 68"/>
                  <a:gd name="T44" fmla="*/ 33 w 71"/>
                  <a:gd name="T45" fmla="*/ 39 h 68"/>
                  <a:gd name="T46" fmla="*/ 29 w 71"/>
                  <a:gd name="T47" fmla="*/ 28 h 68"/>
                  <a:gd name="T48" fmla="*/ 18 w 71"/>
                  <a:gd name="T49" fmla="*/ 24 h 68"/>
                  <a:gd name="T50" fmla="*/ 19 w 71"/>
                  <a:gd name="T51" fmla="*/ 22 h 68"/>
                  <a:gd name="T52" fmla="*/ 49 w 71"/>
                  <a:gd name="T53" fmla="*/ 18 h 68"/>
                  <a:gd name="T54" fmla="*/ 49 w 71"/>
                  <a:gd name="T55" fmla="*/ 2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1" h="68">
                    <a:moveTo>
                      <a:pt x="49" y="20"/>
                    </a:moveTo>
                    <a:cubicBezTo>
                      <a:pt x="44" y="22"/>
                      <a:pt x="39" y="24"/>
                      <a:pt x="37" y="29"/>
                    </a:cubicBezTo>
                    <a:cubicBezTo>
                      <a:pt x="36" y="32"/>
                      <a:pt x="36" y="35"/>
                      <a:pt x="38" y="39"/>
                    </a:cubicBezTo>
                    <a:cubicBezTo>
                      <a:pt x="40" y="38"/>
                      <a:pt x="42" y="38"/>
                      <a:pt x="44" y="38"/>
                    </a:cubicBezTo>
                    <a:cubicBezTo>
                      <a:pt x="49" y="37"/>
                      <a:pt x="54" y="36"/>
                      <a:pt x="60" y="36"/>
                    </a:cubicBezTo>
                    <a:cubicBezTo>
                      <a:pt x="63" y="35"/>
                      <a:pt x="64" y="34"/>
                      <a:pt x="65" y="30"/>
                    </a:cubicBezTo>
                    <a:cubicBezTo>
                      <a:pt x="65" y="18"/>
                      <a:pt x="59" y="8"/>
                      <a:pt x="48" y="4"/>
                    </a:cubicBezTo>
                    <a:cubicBezTo>
                      <a:pt x="47" y="3"/>
                      <a:pt x="45" y="3"/>
                      <a:pt x="44" y="0"/>
                    </a:cubicBezTo>
                    <a:cubicBezTo>
                      <a:pt x="51" y="0"/>
                      <a:pt x="57" y="1"/>
                      <a:pt x="63" y="1"/>
                    </a:cubicBezTo>
                    <a:cubicBezTo>
                      <a:pt x="65" y="5"/>
                      <a:pt x="71" y="54"/>
                      <a:pt x="70" y="59"/>
                    </a:cubicBezTo>
                    <a:cubicBezTo>
                      <a:pt x="69" y="57"/>
                      <a:pt x="69" y="56"/>
                      <a:pt x="68" y="55"/>
                    </a:cubicBezTo>
                    <a:cubicBezTo>
                      <a:pt x="67" y="52"/>
                      <a:pt x="65" y="51"/>
                      <a:pt x="62" y="51"/>
                    </a:cubicBezTo>
                    <a:cubicBezTo>
                      <a:pt x="46" y="53"/>
                      <a:pt x="31" y="55"/>
                      <a:pt x="16" y="58"/>
                    </a:cubicBezTo>
                    <a:cubicBezTo>
                      <a:pt x="12" y="58"/>
                      <a:pt x="10" y="60"/>
                      <a:pt x="9" y="65"/>
                    </a:cubicBezTo>
                    <a:cubicBezTo>
                      <a:pt x="9" y="66"/>
                      <a:pt x="9" y="67"/>
                      <a:pt x="9" y="68"/>
                    </a:cubicBezTo>
                    <a:cubicBezTo>
                      <a:pt x="7" y="65"/>
                      <a:pt x="0" y="17"/>
                      <a:pt x="1" y="11"/>
                    </a:cubicBezTo>
                    <a:cubicBezTo>
                      <a:pt x="7" y="10"/>
                      <a:pt x="12" y="9"/>
                      <a:pt x="18" y="9"/>
                    </a:cubicBezTo>
                    <a:cubicBezTo>
                      <a:pt x="18" y="9"/>
                      <a:pt x="19" y="9"/>
                      <a:pt x="19" y="10"/>
                    </a:cubicBezTo>
                    <a:cubicBezTo>
                      <a:pt x="18" y="10"/>
                      <a:pt x="18" y="11"/>
                      <a:pt x="17" y="11"/>
                    </a:cubicBezTo>
                    <a:cubicBezTo>
                      <a:pt x="8" y="14"/>
                      <a:pt x="5" y="21"/>
                      <a:pt x="6" y="30"/>
                    </a:cubicBezTo>
                    <a:cubicBezTo>
                      <a:pt x="6" y="32"/>
                      <a:pt x="6" y="35"/>
                      <a:pt x="7" y="38"/>
                    </a:cubicBezTo>
                    <a:cubicBezTo>
                      <a:pt x="7" y="42"/>
                      <a:pt x="8" y="43"/>
                      <a:pt x="13" y="42"/>
                    </a:cubicBezTo>
                    <a:cubicBezTo>
                      <a:pt x="20" y="41"/>
                      <a:pt x="26" y="40"/>
                      <a:pt x="33" y="39"/>
                    </a:cubicBezTo>
                    <a:cubicBezTo>
                      <a:pt x="34" y="34"/>
                      <a:pt x="33" y="30"/>
                      <a:pt x="29" y="28"/>
                    </a:cubicBezTo>
                    <a:cubicBezTo>
                      <a:pt x="26" y="26"/>
                      <a:pt x="22" y="25"/>
                      <a:pt x="18" y="24"/>
                    </a:cubicBezTo>
                    <a:cubicBezTo>
                      <a:pt x="18" y="23"/>
                      <a:pt x="19" y="23"/>
                      <a:pt x="19" y="22"/>
                    </a:cubicBezTo>
                    <a:cubicBezTo>
                      <a:pt x="29" y="21"/>
                      <a:pt x="39" y="20"/>
                      <a:pt x="49" y="18"/>
                    </a:cubicBezTo>
                    <a:cubicBezTo>
                      <a:pt x="49" y="19"/>
                      <a:pt x="49" y="19"/>
                      <a:pt x="49" y="2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1" name="Freeform 47">
                <a:extLst>
                  <a:ext uri="{FF2B5EF4-FFF2-40B4-BE49-F238E27FC236}">
                    <a16:creationId xmlns:a16="http://schemas.microsoft.com/office/drawing/2014/main" id="{6B6AC068-0EBD-48BD-AE1C-D7481884A830}"/>
                  </a:ext>
                </a:extLst>
              </p:cNvPr>
              <p:cNvSpPr>
                <a:spLocks noEditPoints="1"/>
              </p:cNvSpPr>
              <p:nvPr/>
            </p:nvSpPr>
            <p:spPr bwMode="auto">
              <a:xfrm>
                <a:off x="4897841" y="26009575"/>
                <a:ext cx="346056" cy="495489"/>
              </a:xfrm>
              <a:custGeom>
                <a:avLst/>
                <a:gdLst>
                  <a:gd name="T0" fmla="*/ 17 w 50"/>
                  <a:gd name="T1" fmla="*/ 35 h 70"/>
                  <a:gd name="T2" fmla="*/ 10 w 50"/>
                  <a:gd name="T3" fmla="*/ 27 h 70"/>
                  <a:gd name="T4" fmla="*/ 8 w 50"/>
                  <a:gd name="T5" fmla="*/ 11 h 70"/>
                  <a:gd name="T6" fmla="*/ 19 w 50"/>
                  <a:gd name="T7" fmla="*/ 1 h 70"/>
                  <a:gd name="T8" fmla="*/ 39 w 50"/>
                  <a:gd name="T9" fmla="*/ 3 h 70"/>
                  <a:gd name="T10" fmla="*/ 48 w 50"/>
                  <a:gd name="T11" fmla="*/ 12 h 70"/>
                  <a:gd name="T12" fmla="*/ 42 w 50"/>
                  <a:gd name="T13" fmla="*/ 27 h 70"/>
                  <a:gd name="T14" fmla="*/ 34 w 50"/>
                  <a:gd name="T15" fmla="*/ 30 h 70"/>
                  <a:gd name="T16" fmla="*/ 37 w 50"/>
                  <a:gd name="T17" fmla="*/ 33 h 70"/>
                  <a:gd name="T18" fmla="*/ 44 w 50"/>
                  <a:gd name="T19" fmla="*/ 44 h 70"/>
                  <a:gd name="T20" fmla="*/ 30 w 50"/>
                  <a:gd name="T21" fmla="*/ 69 h 70"/>
                  <a:gd name="T22" fmla="*/ 9 w 50"/>
                  <a:gd name="T23" fmla="*/ 65 h 70"/>
                  <a:gd name="T24" fmla="*/ 1 w 50"/>
                  <a:gd name="T25" fmla="*/ 51 h 70"/>
                  <a:gd name="T26" fmla="*/ 11 w 50"/>
                  <a:gd name="T27" fmla="*/ 38 h 70"/>
                  <a:gd name="T28" fmla="*/ 17 w 50"/>
                  <a:gd name="T29" fmla="*/ 35 h 70"/>
                  <a:gd name="T30" fmla="*/ 20 w 50"/>
                  <a:gd name="T31" fmla="*/ 38 h 70"/>
                  <a:gd name="T32" fmla="*/ 14 w 50"/>
                  <a:gd name="T33" fmla="*/ 61 h 70"/>
                  <a:gd name="T34" fmla="*/ 22 w 50"/>
                  <a:gd name="T35" fmla="*/ 67 h 70"/>
                  <a:gd name="T36" fmla="*/ 30 w 50"/>
                  <a:gd name="T37" fmla="*/ 61 h 70"/>
                  <a:gd name="T38" fmla="*/ 20 w 50"/>
                  <a:gd name="T39" fmla="*/ 38 h 70"/>
                  <a:gd name="T40" fmla="*/ 31 w 50"/>
                  <a:gd name="T41" fmla="*/ 27 h 70"/>
                  <a:gd name="T42" fmla="*/ 36 w 50"/>
                  <a:gd name="T43" fmla="*/ 8 h 70"/>
                  <a:gd name="T44" fmla="*/ 28 w 50"/>
                  <a:gd name="T45" fmla="*/ 3 h 70"/>
                  <a:gd name="T46" fmla="*/ 21 w 50"/>
                  <a:gd name="T47" fmla="*/ 8 h 70"/>
                  <a:gd name="T48" fmla="*/ 22 w 50"/>
                  <a:gd name="T49" fmla="*/ 18 h 70"/>
                  <a:gd name="T50" fmla="*/ 31 w 50"/>
                  <a:gd name="T51" fmla="*/ 2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70">
                    <a:moveTo>
                      <a:pt x="17" y="35"/>
                    </a:moveTo>
                    <a:cubicBezTo>
                      <a:pt x="15" y="33"/>
                      <a:pt x="12" y="30"/>
                      <a:pt x="10" y="27"/>
                    </a:cubicBezTo>
                    <a:cubicBezTo>
                      <a:pt x="7" y="22"/>
                      <a:pt x="6" y="17"/>
                      <a:pt x="8" y="11"/>
                    </a:cubicBezTo>
                    <a:cubicBezTo>
                      <a:pt x="10" y="6"/>
                      <a:pt x="14" y="3"/>
                      <a:pt x="19" y="1"/>
                    </a:cubicBezTo>
                    <a:cubicBezTo>
                      <a:pt x="26" y="0"/>
                      <a:pt x="33" y="0"/>
                      <a:pt x="39" y="3"/>
                    </a:cubicBezTo>
                    <a:cubicBezTo>
                      <a:pt x="43" y="5"/>
                      <a:pt x="46" y="8"/>
                      <a:pt x="48" y="12"/>
                    </a:cubicBezTo>
                    <a:cubicBezTo>
                      <a:pt x="50" y="18"/>
                      <a:pt x="48" y="24"/>
                      <a:pt x="42" y="27"/>
                    </a:cubicBezTo>
                    <a:cubicBezTo>
                      <a:pt x="39" y="28"/>
                      <a:pt x="37" y="29"/>
                      <a:pt x="34" y="30"/>
                    </a:cubicBezTo>
                    <a:cubicBezTo>
                      <a:pt x="35" y="31"/>
                      <a:pt x="36" y="32"/>
                      <a:pt x="37" y="33"/>
                    </a:cubicBezTo>
                    <a:cubicBezTo>
                      <a:pt x="40" y="37"/>
                      <a:pt x="43" y="40"/>
                      <a:pt x="44" y="44"/>
                    </a:cubicBezTo>
                    <a:cubicBezTo>
                      <a:pt x="48" y="55"/>
                      <a:pt x="42" y="66"/>
                      <a:pt x="30" y="69"/>
                    </a:cubicBezTo>
                    <a:cubicBezTo>
                      <a:pt x="23" y="70"/>
                      <a:pt x="16" y="69"/>
                      <a:pt x="9" y="65"/>
                    </a:cubicBezTo>
                    <a:cubicBezTo>
                      <a:pt x="3" y="62"/>
                      <a:pt x="0" y="57"/>
                      <a:pt x="1" y="51"/>
                    </a:cubicBezTo>
                    <a:cubicBezTo>
                      <a:pt x="1" y="44"/>
                      <a:pt x="5" y="40"/>
                      <a:pt x="11" y="38"/>
                    </a:cubicBezTo>
                    <a:cubicBezTo>
                      <a:pt x="13" y="37"/>
                      <a:pt x="15" y="36"/>
                      <a:pt x="17" y="35"/>
                    </a:cubicBezTo>
                    <a:close/>
                    <a:moveTo>
                      <a:pt x="20" y="38"/>
                    </a:moveTo>
                    <a:cubicBezTo>
                      <a:pt x="13" y="44"/>
                      <a:pt x="10" y="54"/>
                      <a:pt x="14" y="61"/>
                    </a:cubicBezTo>
                    <a:cubicBezTo>
                      <a:pt x="15" y="65"/>
                      <a:pt x="18" y="67"/>
                      <a:pt x="22" y="67"/>
                    </a:cubicBezTo>
                    <a:cubicBezTo>
                      <a:pt x="26" y="67"/>
                      <a:pt x="28" y="64"/>
                      <a:pt x="30" y="61"/>
                    </a:cubicBezTo>
                    <a:cubicBezTo>
                      <a:pt x="33" y="53"/>
                      <a:pt x="29" y="44"/>
                      <a:pt x="20" y="38"/>
                    </a:cubicBezTo>
                    <a:close/>
                    <a:moveTo>
                      <a:pt x="31" y="27"/>
                    </a:moveTo>
                    <a:cubicBezTo>
                      <a:pt x="37" y="23"/>
                      <a:pt x="39" y="14"/>
                      <a:pt x="36" y="8"/>
                    </a:cubicBezTo>
                    <a:cubicBezTo>
                      <a:pt x="35" y="4"/>
                      <a:pt x="32" y="3"/>
                      <a:pt x="28" y="3"/>
                    </a:cubicBezTo>
                    <a:cubicBezTo>
                      <a:pt x="25" y="3"/>
                      <a:pt x="23" y="5"/>
                      <a:pt x="21" y="8"/>
                    </a:cubicBezTo>
                    <a:cubicBezTo>
                      <a:pt x="20" y="11"/>
                      <a:pt x="20" y="15"/>
                      <a:pt x="22" y="18"/>
                    </a:cubicBezTo>
                    <a:cubicBezTo>
                      <a:pt x="24" y="22"/>
                      <a:pt x="27" y="25"/>
                      <a:pt x="31" y="2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2" name="Freeform 48">
                <a:extLst>
                  <a:ext uri="{FF2B5EF4-FFF2-40B4-BE49-F238E27FC236}">
                    <a16:creationId xmlns:a16="http://schemas.microsoft.com/office/drawing/2014/main" id="{ACE3F796-5431-4E6C-AC15-7A788620661A}"/>
                  </a:ext>
                </a:extLst>
              </p:cNvPr>
              <p:cNvSpPr>
                <a:spLocks noEditPoints="1"/>
              </p:cNvSpPr>
              <p:nvPr/>
            </p:nvSpPr>
            <p:spPr bwMode="auto">
              <a:xfrm>
                <a:off x="2569829" y="24342214"/>
                <a:ext cx="511219" cy="440435"/>
              </a:xfrm>
              <a:custGeom>
                <a:avLst/>
                <a:gdLst>
                  <a:gd name="T0" fmla="*/ 16 w 74"/>
                  <a:gd name="T1" fmla="*/ 63 h 63"/>
                  <a:gd name="T2" fmla="*/ 14 w 74"/>
                  <a:gd name="T3" fmla="*/ 60 h 63"/>
                  <a:gd name="T4" fmla="*/ 3 w 74"/>
                  <a:gd name="T5" fmla="*/ 34 h 63"/>
                  <a:gd name="T6" fmla="*/ 0 w 74"/>
                  <a:gd name="T7" fmla="*/ 18 h 63"/>
                  <a:gd name="T8" fmla="*/ 8 w 74"/>
                  <a:gd name="T9" fmla="*/ 3 h 63"/>
                  <a:gd name="T10" fmla="*/ 25 w 74"/>
                  <a:gd name="T11" fmla="*/ 4 h 63"/>
                  <a:gd name="T12" fmla="*/ 33 w 74"/>
                  <a:gd name="T13" fmla="*/ 13 h 63"/>
                  <a:gd name="T14" fmla="*/ 38 w 74"/>
                  <a:gd name="T15" fmla="*/ 26 h 63"/>
                  <a:gd name="T16" fmla="*/ 42 w 74"/>
                  <a:gd name="T17" fmla="*/ 25 h 63"/>
                  <a:gd name="T18" fmla="*/ 55 w 74"/>
                  <a:gd name="T19" fmla="*/ 19 h 63"/>
                  <a:gd name="T20" fmla="*/ 61 w 74"/>
                  <a:gd name="T21" fmla="*/ 9 h 63"/>
                  <a:gd name="T22" fmla="*/ 61 w 74"/>
                  <a:gd name="T23" fmla="*/ 6 h 63"/>
                  <a:gd name="T24" fmla="*/ 66 w 74"/>
                  <a:gd name="T25" fmla="*/ 16 h 63"/>
                  <a:gd name="T26" fmla="*/ 70 w 74"/>
                  <a:gd name="T27" fmla="*/ 27 h 63"/>
                  <a:gd name="T28" fmla="*/ 73 w 74"/>
                  <a:gd name="T29" fmla="*/ 38 h 63"/>
                  <a:gd name="T30" fmla="*/ 70 w 74"/>
                  <a:gd name="T31" fmla="*/ 34 h 63"/>
                  <a:gd name="T32" fmla="*/ 64 w 74"/>
                  <a:gd name="T33" fmla="*/ 32 h 63"/>
                  <a:gd name="T34" fmla="*/ 58 w 74"/>
                  <a:gd name="T35" fmla="*/ 35 h 63"/>
                  <a:gd name="T36" fmla="*/ 22 w 74"/>
                  <a:gd name="T37" fmla="*/ 50 h 63"/>
                  <a:gd name="T38" fmla="*/ 16 w 74"/>
                  <a:gd name="T39" fmla="*/ 61 h 63"/>
                  <a:gd name="T40" fmla="*/ 16 w 74"/>
                  <a:gd name="T41" fmla="*/ 63 h 63"/>
                  <a:gd name="T42" fmla="*/ 36 w 74"/>
                  <a:gd name="T43" fmla="*/ 27 h 63"/>
                  <a:gd name="T44" fmla="*/ 32 w 74"/>
                  <a:gd name="T45" fmla="*/ 20 h 63"/>
                  <a:gd name="T46" fmla="*/ 21 w 74"/>
                  <a:gd name="T47" fmla="*/ 16 h 63"/>
                  <a:gd name="T48" fmla="*/ 10 w 74"/>
                  <a:gd name="T49" fmla="*/ 21 h 63"/>
                  <a:gd name="T50" fmla="*/ 7 w 74"/>
                  <a:gd name="T51" fmla="*/ 35 h 63"/>
                  <a:gd name="T52" fmla="*/ 13 w 74"/>
                  <a:gd name="T53" fmla="*/ 38 h 63"/>
                  <a:gd name="T54" fmla="*/ 36 w 74"/>
                  <a:gd name="T55"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4" h="63">
                    <a:moveTo>
                      <a:pt x="16" y="63"/>
                    </a:moveTo>
                    <a:cubicBezTo>
                      <a:pt x="15" y="62"/>
                      <a:pt x="14" y="61"/>
                      <a:pt x="14" y="60"/>
                    </a:cubicBezTo>
                    <a:cubicBezTo>
                      <a:pt x="10" y="51"/>
                      <a:pt x="7" y="42"/>
                      <a:pt x="3" y="34"/>
                    </a:cubicBezTo>
                    <a:cubicBezTo>
                      <a:pt x="1" y="29"/>
                      <a:pt x="0" y="23"/>
                      <a:pt x="0" y="18"/>
                    </a:cubicBezTo>
                    <a:cubicBezTo>
                      <a:pt x="0" y="11"/>
                      <a:pt x="2" y="6"/>
                      <a:pt x="8" y="3"/>
                    </a:cubicBezTo>
                    <a:cubicBezTo>
                      <a:pt x="14" y="0"/>
                      <a:pt x="19" y="1"/>
                      <a:pt x="25" y="4"/>
                    </a:cubicBezTo>
                    <a:cubicBezTo>
                      <a:pt x="28" y="6"/>
                      <a:pt x="31" y="10"/>
                      <a:pt x="33" y="13"/>
                    </a:cubicBezTo>
                    <a:cubicBezTo>
                      <a:pt x="35" y="17"/>
                      <a:pt x="36" y="22"/>
                      <a:pt x="38" y="26"/>
                    </a:cubicBezTo>
                    <a:cubicBezTo>
                      <a:pt x="40" y="25"/>
                      <a:pt x="41" y="25"/>
                      <a:pt x="42" y="25"/>
                    </a:cubicBezTo>
                    <a:cubicBezTo>
                      <a:pt x="46" y="23"/>
                      <a:pt x="51" y="21"/>
                      <a:pt x="55" y="19"/>
                    </a:cubicBezTo>
                    <a:cubicBezTo>
                      <a:pt x="61" y="16"/>
                      <a:pt x="62" y="15"/>
                      <a:pt x="61" y="9"/>
                    </a:cubicBezTo>
                    <a:cubicBezTo>
                      <a:pt x="61" y="8"/>
                      <a:pt x="61" y="7"/>
                      <a:pt x="61" y="6"/>
                    </a:cubicBezTo>
                    <a:cubicBezTo>
                      <a:pt x="64" y="9"/>
                      <a:pt x="64" y="13"/>
                      <a:pt x="66" y="16"/>
                    </a:cubicBezTo>
                    <a:cubicBezTo>
                      <a:pt x="67" y="20"/>
                      <a:pt x="69" y="23"/>
                      <a:pt x="70" y="27"/>
                    </a:cubicBezTo>
                    <a:cubicBezTo>
                      <a:pt x="71" y="30"/>
                      <a:pt x="74" y="33"/>
                      <a:pt x="73" y="38"/>
                    </a:cubicBezTo>
                    <a:cubicBezTo>
                      <a:pt x="72" y="36"/>
                      <a:pt x="71" y="35"/>
                      <a:pt x="70" y="34"/>
                    </a:cubicBezTo>
                    <a:cubicBezTo>
                      <a:pt x="68" y="32"/>
                      <a:pt x="66" y="31"/>
                      <a:pt x="64" y="32"/>
                    </a:cubicBezTo>
                    <a:cubicBezTo>
                      <a:pt x="62" y="33"/>
                      <a:pt x="60" y="34"/>
                      <a:pt x="58" y="35"/>
                    </a:cubicBezTo>
                    <a:cubicBezTo>
                      <a:pt x="46" y="40"/>
                      <a:pt x="34" y="45"/>
                      <a:pt x="22" y="50"/>
                    </a:cubicBezTo>
                    <a:cubicBezTo>
                      <a:pt x="16" y="53"/>
                      <a:pt x="16" y="54"/>
                      <a:pt x="16" y="61"/>
                    </a:cubicBezTo>
                    <a:cubicBezTo>
                      <a:pt x="16" y="62"/>
                      <a:pt x="16" y="62"/>
                      <a:pt x="16" y="63"/>
                    </a:cubicBezTo>
                    <a:close/>
                    <a:moveTo>
                      <a:pt x="36" y="27"/>
                    </a:moveTo>
                    <a:cubicBezTo>
                      <a:pt x="34" y="25"/>
                      <a:pt x="34" y="22"/>
                      <a:pt x="32" y="20"/>
                    </a:cubicBezTo>
                    <a:cubicBezTo>
                      <a:pt x="29" y="16"/>
                      <a:pt x="25" y="14"/>
                      <a:pt x="21" y="16"/>
                    </a:cubicBezTo>
                    <a:cubicBezTo>
                      <a:pt x="17" y="17"/>
                      <a:pt x="13" y="19"/>
                      <a:pt x="10" y="21"/>
                    </a:cubicBezTo>
                    <a:cubicBezTo>
                      <a:pt x="5" y="24"/>
                      <a:pt x="4" y="30"/>
                      <a:pt x="7" y="35"/>
                    </a:cubicBezTo>
                    <a:cubicBezTo>
                      <a:pt x="9" y="38"/>
                      <a:pt x="10" y="39"/>
                      <a:pt x="13" y="38"/>
                    </a:cubicBezTo>
                    <a:cubicBezTo>
                      <a:pt x="20" y="34"/>
                      <a:pt x="28" y="31"/>
                      <a:pt x="36" y="2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3" name="Freeform 49">
                <a:extLst>
                  <a:ext uri="{FF2B5EF4-FFF2-40B4-BE49-F238E27FC236}">
                    <a16:creationId xmlns:a16="http://schemas.microsoft.com/office/drawing/2014/main" id="{74BEA9AB-D681-42C2-B138-90AE983F451A}"/>
                  </a:ext>
                </a:extLst>
              </p:cNvPr>
              <p:cNvSpPr>
                <a:spLocks/>
              </p:cNvSpPr>
              <p:nvPr/>
            </p:nvSpPr>
            <p:spPr bwMode="auto">
              <a:xfrm>
                <a:off x="2868695" y="21353548"/>
                <a:ext cx="605598" cy="660652"/>
              </a:xfrm>
              <a:custGeom>
                <a:avLst/>
                <a:gdLst>
                  <a:gd name="T0" fmla="*/ 0 w 87"/>
                  <a:gd name="T1" fmla="*/ 51 h 95"/>
                  <a:gd name="T2" fmla="*/ 6 w 87"/>
                  <a:gd name="T3" fmla="*/ 43 h 95"/>
                  <a:gd name="T4" fmla="*/ 22 w 87"/>
                  <a:gd name="T5" fmla="*/ 36 h 95"/>
                  <a:gd name="T6" fmla="*/ 59 w 87"/>
                  <a:gd name="T7" fmla="*/ 36 h 95"/>
                  <a:gd name="T8" fmla="*/ 64 w 87"/>
                  <a:gd name="T9" fmla="*/ 36 h 95"/>
                  <a:gd name="T10" fmla="*/ 62 w 87"/>
                  <a:gd name="T11" fmla="*/ 33 h 95"/>
                  <a:gd name="T12" fmla="*/ 44 w 87"/>
                  <a:gd name="T13" fmla="*/ 18 h 95"/>
                  <a:gd name="T14" fmla="*/ 30 w 87"/>
                  <a:gd name="T15" fmla="*/ 16 h 95"/>
                  <a:gd name="T16" fmla="*/ 29 w 87"/>
                  <a:gd name="T17" fmla="*/ 16 h 95"/>
                  <a:gd name="T18" fmla="*/ 42 w 87"/>
                  <a:gd name="T19" fmla="*/ 0 h 95"/>
                  <a:gd name="T20" fmla="*/ 42 w 87"/>
                  <a:gd name="T21" fmla="*/ 3 h 95"/>
                  <a:gd name="T22" fmla="*/ 44 w 87"/>
                  <a:gd name="T23" fmla="*/ 13 h 95"/>
                  <a:gd name="T24" fmla="*/ 74 w 87"/>
                  <a:gd name="T25" fmla="*/ 38 h 95"/>
                  <a:gd name="T26" fmla="*/ 87 w 87"/>
                  <a:gd name="T27" fmla="*/ 50 h 95"/>
                  <a:gd name="T28" fmla="*/ 83 w 87"/>
                  <a:gd name="T29" fmla="*/ 52 h 95"/>
                  <a:gd name="T30" fmla="*/ 77 w 87"/>
                  <a:gd name="T31" fmla="*/ 52 h 95"/>
                  <a:gd name="T32" fmla="*/ 25 w 87"/>
                  <a:gd name="T33" fmla="*/ 51 h 95"/>
                  <a:gd name="T34" fmla="*/ 19 w 87"/>
                  <a:gd name="T35" fmla="*/ 51 h 95"/>
                  <a:gd name="T36" fmla="*/ 22 w 87"/>
                  <a:gd name="T37" fmla="*/ 55 h 95"/>
                  <a:gd name="T38" fmla="*/ 47 w 87"/>
                  <a:gd name="T39" fmla="*/ 77 h 95"/>
                  <a:gd name="T40" fmla="*/ 61 w 87"/>
                  <a:gd name="T41" fmla="*/ 78 h 95"/>
                  <a:gd name="T42" fmla="*/ 61 w 87"/>
                  <a:gd name="T43" fmla="*/ 77 h 95"/>
                  <a:gd name="T44" fmla="*/ 48 w 87"/>
                  <a:gd name="T45" fmla="*/ 95 h 95"/>
                  <a:gd name="T46" fmla="*/ 49 w 87"/>
                  <a:gd name="T47" fmla="*/ 91 h 95"/>
                  <a:gd name="T48" fmla="*/ 47 w 87"/>
                  <a:gd name="T49" fmla="*/ 82 h 95"/>
                  <a:gd name="T50" fmla="*/ 30 w 87"/>
                  <a:gd name="T51" fmla="*/ 67 h 95"/>
                  <a:gd name="T52" fmla="*/ 15 w 87"/>
                  <a:gd name="T53" fmla="*/ 54 h 95"/>
                  <a:gd name="T54" fmla="*/ 7 w 87"/>
                  <a:gd name="T55" fmla="*/ 51 h 95"/>
                  <a:gd name="T56" fmla="*/ 1 w 87"/>
                  <a:gd name="T57" fmla="*/ 52 h 95"/>
                  <a:gd name="T58" fmla="*/ 0 w 87"/>
                  <a:gd name="T59" fmla="*/ 5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7" h="95">
                    <a:moveTo>
                      <a:pt x="0" y="51"/>
                    </a:moveTo>
                    <a:cubicBezTo>
                      <a:pt x="2" y="49"/>
                      <a:pt x="5" y="46"/>
                      <a:pt x="6" y="43"/>
                    </a:cubicBezTo>
                    <a:cubicBezTo>
                      <a:pt x="10" y="37"/>
                      <a:pt x="15" y="35"/>
                      <a:pt x="22" y="36"/>
                    </a:cubicBezTo>
                    <a:cubicBezTo>
                      <a:pt x="34" y="36"/>
                      <a:pt x="47" y="36"/>
                      <a:pt x="59" y="36"/>
                    </a:cubicBezTo>
                    <a:cubicBezTo>
                      <a:pt x="61" y="36"/>
                      <a:pt x="62" y="36"/>
                      <a:pt x="64" y="36"/>
                    </a:cubicBezTo>
                    <a:cubicBezTo>
                      <a:pt x="63" y="35"/>
                      <a:pt x="63" y="34"/>
                      <a:pt x="62" y="33"/>
                    </a:cubicBezTo>
                    <a:cubicBezTo>
                      <a:pt x="56" y="28"/>
                      <a:pt x="50" y="23"/>
                      <a:pt x="44" y="18"/>
                    </a:cubicBezTo>
                    <a:cubicBezTo>
                      <a:pt x="38" y="12"/>
                      <a:pt x="37" y="12"/>
                      <a:pt x="30" y="16"/>
                    </a:cubicBezTo>
                    <a:cubicBezTo>
                      <a:pt x="30" y="17"/>
                      <a:pt x="30" y="16"/>
                      <a:pt x="29" y="16"/>
                    </a:cubicBezTo>
                    <a:cubicBezTo>
                      <a:pt x="30" y="13"/>
                      <a:pt x="38" y="3"/>
                      <a:pt x="42" y="0"/>
                    </a:cubicBezTo>
                    <a:cubicBezTo>
                      <a:pt x="42" y="2"/>
                      <a:pt x="42" y="2"/>
                      <a:pt x="42" y="3"/>
                    </a:cubicBezTo>
                    <a:cubicBezTo>
                      <a:pt x="40" y="7"/>
                      <a:pt x="41" y="10"/>
                      <a:pt x="44" y="13"/>
                    </a:cubicBezTo>
                    <a:cubicBezTo>
                      <a:pt x="54" y="21"/>
                      <a:pt x="64" y="30"/>
                      <a:pt x="74" y="38"/>
                    </a:cubicBezTo>
                    <a:cubicBezTo>
                      <a:pt x="78" y="42"/>
                      <a:pt x="82" y="46"/>
                      <a:pt x="87" y="50"/>
                    </a:cubicBezTo>
                    <a:cubicBezTo>
                      <a:pt x="85" y="51"/>
                      <a:pt x="84" y="52"/>
                      <a:pt x="83" y="52"/>
                    </a:cubicBezTo>
                    <a:cubicBezTo>
                      <a:pt x="81" y="52"/>
                      <a:pt x="79" y="52"/>
                      <a:pt x="77" y="52"/>
                    </a:cubicBezTo>
                    <a:cubicBezTo>
                      <a:pt x="60" y="52"/>
                      <a:pt x="42" y="52"/>
                      <a:pt x="25" y="51"/>
                    </a:cubicBezTo>
                    <a:cubicBezTo>
                      <a:pt x="23" y="51"/>
                      <a:pt x="22" y="51"/>
                      <a:pt x="19" y="51"/>
                    </a:cubicBezTo>
                    <a:cubicBezTo>
                      <a:pt x="20" y="53"/>
                      <a:pt x="21" y="54"/>
                      <a:pt x="22" y="55"/>
                    </a:cubicBezTo>
                    <a:cubicBezTo>
                      <a:pt x="30" y="62"/>
                      <a:pt x="39" y="69"/>
                      <a:pt x="47" y="77"/>
                    </a:cubicBezTo>
                    <a:cubicBezTo>
                      <a:pt x="51" y="81"/>
                      <a:pt x="55" y="83"/>
                      <a:pt x="61" y="78"/>
                    </a:cubicBezTo>
                    <a:cubicBezTo>
                      <a:pt x="61" y="77"/>
                      <a:pt x="61" y="77"/>
                      <a:pt x="61" y="77"/>
                    </a:cubicBezTo>
                    <a:cubicBezTo>
                      <a:pt x="61" y="80"/>
                      <a:pt x="52" y="92"/>
                      <a:pt x="48" y="95"/>
                    </a:cubicBezTo>
                    <a:cubicBezTo>
                      <a:pt x="48" y="93"/>
                      <a:pt x="48" y="92"/>
                      <a:pt x="49" y="91"/>
                    </a:cubicBezTo>
                    <a:cubicBezTo>
                      <a:pt x="51" y="87"/>
                      <a:pt x="50" y="85"/>
                      <a:pt x="47" y="82"/>
                    </a:cubicBezTo>
                    <a:cubicBezTo>
                      <a:pt x="41" y="77"/>
                      <a:pt x="35" y="72"/>
                      <a:pt x="30" y="67"/>
                    </a:cubicBezTo>
                    <a:cubicBezTo>
                      <a:pt x="25" y="62"/>
                      <a:pt x="20" y="58"/>
                      <a:pt x="15" y="54"/>
                    </a:cubicBezTo>
                    <a:cubicBezTo>
                      <a:pt x="12" y="51"/>
                      <a:pt x="10" y="51"/>
                      <a:pt x="7" y="51"/>
                    </a:cubicBezTo>
                    <a:cubicBezTo>
                      <a:pt x="5" y="52"/>
                      <a:pt x="3" y="52"/>
                      <a:pt x="1" y="52"/>
                    </a:cubicBezTo>
                    <a:cubicBezTo>
                      <a:pt x="0" y="52"/>
                      <a:pt x="0" y="52"/>
                      <a:pt x="0" y="51"/>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4" name="Freeform 50">
                <a:extLst>
                  <a:ext uri="{FF2B5EF4-FFF2-40B4-BE49-F238E27FC236}">
                    <a16:creationId xmlns:a16="http://schemas.microsoft.com/office/drawing/2014/main" id="{B4841AFA-06F6-4DE5-A44B-C6843FC702AD}"/>
                  </a:ext>
                </a:extLst>
              </p:cNvPr>
              <p:cNvSpPr>
                <a:spLocks noEditPoints="1"/>
              </p:cNvSpPr>
              <p:nvPr/>
            </p:nvSpPr>
            <p:spPr bwMode="auto">
              <a:xfrm>
                <a:off x="6423633" y="25797222"/>
                <a:ext cx="424705" cy="487624"/>
              </a:xfrm>
              <a:custGeom>
                <a:avLst/>
                <a:gdLst>
                  <a:gd name="T0" fmla="*/ 36 w 61"/>
                  <a:gd name="T1" fmla="*/ 26 h 70"/>
                  <a:gd name="T2" fmla="*/ 46 w 61"/>
                  <a:gd name="T3" fmla="*/ 29 h 70"/>
                  <a:gd name="T4" fmla="*/ 60 w 61"/>
                  <a:gd name="T5" fmla="*/ 45 h 70"/>
                  <a:gd name="T6" fmla="*/ 55 w 61"/>
                  <a:gd name="T7" fmla="*/ 59 h 70"/>
                  <a:gd name="T8" fmla="*/ 34 w 61"/>
                  <a:gd name="T9" fmla="*/ 69 h 70"/>
                  <a:gd name="T10" fmla="*/ 21 w 61"/>
                  <a:gd name="T11" fmla="*/ 62 h 70"/>
                  <a:gd name="T12" fmla="*/ 21 w 61"/>
                  <a:gd name="T13" fmla="*/ 46 h 70"/>
                  <a:gd name="T14" fmla="*/ 26 w 61"/>
                  <a:gd name="T15" fmla="*/ 39 h 70"/>
                  <a:gd name="T16" fmla="*/ 17 w 61"/>
                  <a:gd name="T17" fmla="*/ 37 h 70"/>
                  <a:gd name="T18" fmla="*/ 11 w 61"/>
                  <a:gd name="T19" fmla="*/ 8 h 70"/>
                  <a:gd name="T20" fmla="*/ 28 w 61"/>
                  <a:gd name="T21" fmla="*/ 0 h 70"/>
                  <a:gd name="T22" fmla="*/ 42 w 61"/>
                  <a:gd name="T23" fmla="*/ 7 h 70"/>
                  <a:gd name="T24" fmla="*/ 40 w 61"/>
                  <a:gd name="T25" fmla="*/ 21 h 70"/>
                  <a:gd name="T26" fmla="*/ 36 w 61"/>
                  <a:gd name="T27" fmla="*/ 26 h 70"/>
                  <a:gd name="T28" fmla="*/ 29 w 61"/>
                  <a:gd name="T29" fmla="*/ 40 h 70"/>
                  <a:gd name="T30" fmla="*/ 28 w 61"/>
                  <a:gd name="T31" fmla="*/ 48 h 70"/>
                  <a:gd name="T32" fmla="*/ 37 w 61"/>
                  <a:gd name="T33" fmla="*/ 63 h 70"/>
                  <a:gd name="T34" fmla="*/ 46 w 61"/>
                  <a:gd name="T35" fmla="*/ 64 h 70"/>
                  <a:gd name="T36" fmla="*/ 50 w 61"/>
                  <a:gd name="T37" fmla="*/ 55 h 70"/>
                  <a:gd name="T38" fmla="*/ 41 w 61"/>
                  <a:gd name="T39" fmla="*/ 43 h 70"/>
                  <a:gd name="T40" fmla="*/ 29 w 61"/>
                  <a:gd name="T41" fmla="*/ 40 h 70"/>
                  <a:gd name="T42" fmla="*/ 33 w 61"/>
                  <a:gd name="T43" fmla="*/ 26 h 70"/>
                  <a:gd name="T44" fmla="*/ 28 w 61"/>
                  <a:gd name="T45" fmla="*/ 7 h 70"/>
                  <a:gd name="T46" fmla="*/ 22 w 61"/>
                  <a:gd name="T47" fmla="*/ 5 h 70"/>
                  <a:gd name="T48" fmla="*/ 14 w 61"/>
                  <a:gd name="T49" fmla="*/ 10 h 70"/>
                  <a:gd name="T50" fmla="*/ 16 w 61"/>
                  <a:gd name="T51" fmla="*/ 19 h 70"/>
                  <a:gd name="T52" fmla="*/ 33 w 61"/>
                  <a:gd name="T53" fmla="*/ 2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1" h="70">
                    <a:moveTo>
                      <a:pt x="36" y="26"/>
                    </a:moveTo>
                    <a:cubicBezTo>
                      <a:pt x="40" y="27"/>
                      <a:pt x="43" y="28"/>
                      <a:pt x="46" y="29"/>
                    </a:cubicBezTo>
                    <a:cubicBezTo>
                      <a:pt x="54" y="31"/>
                      <a:pt x="59" y="37"/>
                      <a:pt x="60" y="45"/>
                    </a:cubicBezTo>
                    <a:cubicBezTo>
                      <a:pt x="61" y="51"/>
                      <a:pt x="59" y="55"/>
                      <a:pt x="55" y="59"/>
                    </a:cubicBezTo>
                    <a:cubicBezTo>
                      <a:pt x="50" y="65"/>
                      <a:pt x="42" y="69"/>
                      <a:pt x="34" y="69"/>
                    </a:cubicBezTo>
                    <a:cubicBezTo>
                      <a:pt x="28" y="70"/>
                      <a:pt x="24" y="67"/>
                      <a:pt x="21" y="62"/>
                    </a:cubicBezTo>
                    <a:cubicBezTo>
                      <a:pt x="17" y="57"/>
                      <a:pt x="17" y="51"/>
                      <a:pt x="21" y="46"/>
                    </a:cubicBezTo>
                    <a:cubicBezTo>
                      <a:pt x="22" y="44"/>
                      <a:pt x="24" y="42"/>
                      <a:pt x="26" y="39"/>
                    </a:cubicBezTo>
                    <a:cubicBezTo>
                      <a:pt x="23" y="39"/>
                      <a:pt x="20" y="38"/>
                      <a:pt x="17" y="37"/>
                    </a:cubicBezTo>
                    <a:cubicBezTo>
                      <a:pt x="3" y="32"/>
                      <a:pt x="0" y="17"/>
                      <a:pt x="11" y="8"/>
                    </a:cubicBezTo>
                    <a:cubicBezTo>
                      <a:pt x="16" y="4"/>
                      <a:pt x="22" y="1"/>
                      <a:pt x="28" y="0"/>
                    </a:cubicBezTo>
                    <a:cubicBezTo>
                      <a:pt x="34" y="0"/>
                      <a:pt x="39" y="2"/>
                      <a:pt x="42" y="7"/>
                    </a:cubicBezTo>
                    <a:cubicBezTo>
                      <a:pt x="45" y="12"/>
                      <a:pt x="43" y="17"/>
                      <a:pt x="40" y="21"/>
                    </a:cubicBezTo>
                    <a:cubicBezTo>
                      <a:pt x="39" y="23"/>
                      <a:pt x="38" y="24"/>
                      <a:pt x="36" y="26"/>
                    </a:cubicBezTo>
                    <a:close/>
                    <a:moveTo>
                      <a:pt x="29" y="40"/>
                    </a:moveTo>
                    <a:cubicBezTo>
                      <a:pt x="29" y="43"/>
                      <a:pt x="28" y="46"/>
                      <a:pt x="28" y="48"/>
                    </a:cubicBezTo>
                    <a:cubicBezTo>
                      <a:pt x="29" y="54"/>
                      <a:pt x="32" y="59"/>
                      <a:pt x="37" y="63"/>
                    </a:cubicBezTo>
                    <a:cubicBezTo>
                      <a:pt x="40" y="65"/>
                      <a:pt x="43" y="66"/>
                      <a:pt x="46" y="64"/>
                    </a:cubicBezTo>
                    <a:cubicBezTo>
                      <a:pt x="50" y="62"/>
                      <a:pt x="51" y="58"/>
                      <a:pt x="50" y="55"/>
                    </a:cubicBezTo>
                    <a:cubicBezTo>
                      <a:pt x="49" y="49"/>
                      <a:pt x="46" y="45"/>
                      <a:pt x="41" y="43"/>
                    </a:cubicBezTo>
                    <a:cubicBezTo>
                      <a:pt x="37" y="41"/>
                      <a:pt x="34" y="41"/>
                      <a:pt x="29" y="40"/>
                    </a:cubicBezTo>
                    <a:close/>
                    <a:moveTo>
                      <a:pt x="33" y="26"/>
                    </a:moveTo>
                    <a:cubicBezTo>
                      <a:pt x="35" y="18"/>
                      <a:pt x="33" y="12"/>
                      <a:pt x="28" y="7"/>
                    </a:cubicBezTo>
                    <a:cubicBezTo>
                      <a:pt x="26" y="5"/>
                      <a:pt x="24" y="5"/>
                      <a:pt x="22" y="5"/>
                    </a:cubicBezTo>
                    <a:cubicBezTo>
                      <a:pt x="18" y="5"/>
                      <a:pt x="16" y="7"/>
                      <a:pt x="14" y="10"/>
                    </a:cubicBezTo>
                    <a:cubicBezTo>
                      <a:pt x="13" y="13"/>
                      <a:pt x="14" y="16"/>
                      <a:pt x="16" y="19"/>
                    </a:cubicBezTo>
                    <a:cubicBezTo>
                      <a:pt x="21" y="24"/>
                      <a:pt x="26" y="25"/>
                      <a:pt x="33" y="26"/>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5" name="Freeform 51">
                <a:extLst>
                  <a:ext uri="{FF2B5EF4-FFF2-40B4-BE49-F238E27FC236}">
                    <a16:creationId xmlns:a16="http://schemas.microsoft.com/office/drawing/2014/main" id="{5C773B7E-DC0A-4C6F-81E7-947211B53E3A}"/>
                  </a:ext>
                </a:extLst>
              </p:cNvPr>
              <p:cNvSpPr>
                <a:spLocks/>
              </p:cNvSpPr>
              <p:nvPr/>
            </p:nvSpPr>
            <p:spPr bwMode="auto">
              <a:xfrm>
                <a:off x="3442833" y="20803004"/>
                <a:ext cx="574138" cy="558409"/>
              </a:xfrm>
              <a:custGeom>
                <a:avLst/>
                <a:gdLst>
                  <a:gd name="T0" fmla="*/ 44 w 82"/>
                  <a:gd name="T1" fmla="*/ 0 h 80"/>
                  <a:gd name="T2" fmla="*/ 57 w 82"/>
                  <a:gd name="T3" fmla="*/ 19 h 80"/>
                  <a:gd name="T4" fmla="*/ 53 w 82"/>
                  <a:gd name="T5" fmla="*/ 18 h 80"/>
                  <a:gd name="T6" fmla="*/ 38 w 82"/>
                  <a:gd name="T7" fmla="*/ 14 h 80"/>
                  <a:gd name="T8" fmla="*/ 21 w 82"/>
                  <a:gd name="T9" fmla="*/ 35 h 80"/>
                  <a:gd name="T10" fmla="*/ 44 w 82"/>
                  <a:gd name="T11" fmla="*/ 68 h 80"/>
                  <a:gd name="T12" fmla="*/ 67 w 82"/>
                  <a:gd name="T13" fmla="*/ 66 h 80"/>
                  <a:gd name="T14" fmla="*/ 68 w 82"/>
                  <a:gd name="T15" fmla="*/ 56 h 80"/>
                  <a:gd name="T16" fmla="*/ 62 w 82"/>
                  <a:gd name="T17" fmla="*/ 48 h 80"/>
                  <a:gd name="T18" fmla="*/ 53 w 82"/>
                  <a:gd name="T19" fmla="*/ 46 h 80"/>
                  <a:gd name="T20" fmla="*/ 50 w 82"/>
                  <a:gd name="T21" fmla="*/ 47 h 80"/>
                  <a:gd name="T22" fmla="*/ 58 w 82"/>
                  <a:gd name="T23" fmla="*/ 40 h 80"/>
                  <a:gd name="T24" fmla="*/ 67 w 82"/>
                  <a:gd name="T25" fmla="*/ 33 h 80"/>
                  <a:gd name="T26" fmla="*/ 75 w 82"/>
                  <a:gd name="T27" fmla="*/ 27 h 80"/>
                  <a:gd name="T28" fmla="*/ 76 w 82"/>
                  <a:gd name="T29" fmla="*/ 28 h 80"/>
                  <a:gd name="T30" fmla="*/ 75 w 82"/>
                  <a:gd name="T31" fmla="*/ 29 h 80"/>
                  <a:gd name="T32" fmla="*/ 75 w 82"/>
                  <a:gd name="T33" fmla="*/ 40 h 80"/>
                  <a:gd name="T34" fmla="*/ 82 w 82"/>
                  <a:gd name="T35" fmla="*/ 50 h 80"/>
                  <a:gd name="T36" fmla="*/ 82 w 82"/>
                  <a:gd name="T37" fmla="*/ 52 h 80"/>
                  <a:gd name="T38" fmla="*/ 49 w 82"/>
                  <a:gd name="T39" fmla="*/ 78 h 80"/>
                  <a:gd name="T40" fmla="*/ 31 w 82"/>
                  <a:gd name="T41" fmla="*/ 76 h 80"/>
                  <a:gd name="T42" fmla="*/ 24 w 82"/>
                  <a:gd name="T43" fmla="*/ 15 h 80"/>
                  <a:gd name="T44" fmla="*/ 36 w 82"/>
                  <a:gd name="T45" fmla="*/ 10 h 80"/>
                  <a:gd name="T46" fmla="*/ 39 w 82"/>
                  <a:gd name="T47" fmla="*/ 9 h 80"/>
                  <a:gd name="T48" fmla="*/ 44 w 82"/>
                  <a:gd name="T49" fmla="*/ 2 h 80"/>
                  <a:gd name="T50" fmla="*/ 44 w 82"/>
                  <a:gd name="T51" fmla="*/ 1 h 80"/>
                  <a:gd name="T52" fmla="*/ 44 w 82"/>
                  <a:gd name="T5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80">
                    <a:moveTo>
                      <a:pt x="44" y="0"/>
                    </a:moveTo>
                    <a:cubicBezTo>
                      <a:pt x="47" y="2"/>
                      <a:pt x="56" y="14"/>
                      <a:pt x="57" y="19"/>
                    </a:cubicBezTo>
                    <a:cubicBezTo>
                      <a:pt x="56" y="20"/>
                      <a:pt x="55" y="18"/>
                      <a:pt x="53" y="18"/>
                    </a:cubicBezTo>
                    <a:cubicBezTo>
                      <a:pt x="48" y="15"/>
                      <a:pt x="43" y="14"/>
                      <a:pt x="38" y="14"/>
                    </a:cubicBezTo>
                    <a:cubicBezTo>
                      <a:pt x="26" y="14"/>
                      <a:pt x="18" y="23"/>
                      <a:pt x="21" y="35"/>
                    </a:cubicBezTo>
                    <a:cubicBezTo>
                      <a:pt x="25" y="48"/>
                      <a:pt x="33" y="60"/>
                      <a:pt x="44" y="68"/>
                    </a:cubicBezTo>
                    <a:cubicBezTo>
                      <a:pt x="52" y="74"/>
                      <a:pt x="60" y="73"/>
                      <a:pt x="67" y="66"/>
                    </a:cubicBezTo>
                    <a:cubicBezTo>
                      <a:pt x="70" y="63"/>
                      <a:pt x="71" y="60"/>
                      <a:pt x="68" y="56"/>
                    </a:cubicBezTo>
                    <a:cubicBezTo>
                      <a:pt x="66" y="54"/>
                      <a:pt x="64" y="51"/>
                      <a:pt x="62" y="48"/>
                    </a:cubicBezTo>
                    <a:cubicBezTo>
                      <a:pt x="59" y="44"/>
                      <a:pt x="58" y="44"/>
                      <a:pt x="53" y="46"/>
                    </a:cubicBezTo>
                    <a:cubicBezTo>
                      <a:pt x="52" y="47"/>
                      <a:pt x="51" y="47"/>
                      <a:pt x="50" y="47"/>
                    </a:cubicBezTo>
                    <a:cubicBezTo>
                      <a:pt x="52" y="44"/>
                      <a:pt x="55" y="42"/>
                      <a:pt x="58" y="40"/>
                    </a:cubicBezTo>
                    <a:cubicBezTo>
                      <a:pt x="61" y="38"/>
                      <a:pt x="64" y="35"/>
                      <a:pt x="67" y="33"/>
                    </a:cubicBezTo>
                    <a:cubicBezTo>
                      <a:pt x="70" y="31"/>
                      <a:pt x="72" y="29"/>
                      <a:pt x="75" y="27"/>
                    </a:cubicBezTo>
                    <a:cubicBezTo>
                      <a:pt x="76" y="27"/>
                      <a:pt x="76" y="27"/>
                      <a:pt x="76" y="28"/>
                    </a:cubicBezTo>
                    <a:cubicBezTo>
                      <a:pt x="76" y="28"/>
                      <a:pt x="75" y="29"/>
                      <a:pt x="75" y="29"/>
                    </a:cubicBezTo>
                    <a:cubicBezTo>
                      <a:pt x="72" y="34"/>
                      <a:pt x="71" y="36"/>
                      <a:pt x="75" y="40"/>
                    </a:cubicBezTo>
                    <a:cubicBezTo>
                      <a:pt x="77" y="44"/>
                      <a:pt x="80" y="47"/>
                      <a:pt x="82" y="50"/>
                    </a:cubicBezTo>
                    <a:cubicBezTo>
                      <a:pt x="82" y="51"/>
                      <a:pt x="82" y="51"/>
                      <a:pt x="82" y="52"/>
                    </a:cubicBezTo>
                    <a:cubicBezTo>
                      <a:pt x="74" y="64"/>
                      <a:pt x="64" y="74"/>
                      <a:pt x="49" y="78"/>
                    </a:cubicBezTo>
                    <a:cubicBezTo>
                      <a:pt x="43" y="80"/>
                      <a:pt x="37" y="79"/>
                      <a:pt x="31" y="76"/>
                    </a:cubicBezTo>
                    <a:cubicBezTo>
                      <a:pt x="11" y="66"/>
                      <a:pt x="0" y="35"/>
                      <a:pt x="24" y="15"/>
                    </a:cubicBezTo>
                    <a:cubicBezTo>
                      <a:pt x="27" y="13"/>
                      <a:pt x="32" y="12"/>
                      <a:pt x="36" y="10"/>
                    </a:cubicBezTo>
                    <a:cubicBezTo>
                      <a:pt x="37" y="9"/>
                      <a:pt x="38" y="9"/>
                      <a:pt x="39" y="9"/>
                    </a:cubicBezTo>
                    <a:cubicBezTo>
                      <a:pt x="44" y="7"/>
                      <a:pt x="44" y="7"/>
                      <a:pt x="44" y="2"/>
                    </a:cubicBezTo>
                    <a:cubicBezTo>
                      <a:pt x="44" y="2"/>
                      <a:pt x="44" y="2"/>
                      <a:pt x="44" y="1"/>
                    </a:cubicBezTo>
                    <a:cubicBezTo>
                      <a:pt x="44" y="1"/>
                      <a:pt x="44" y="1"/>
                      <a:pt x="44" y="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6" name="Freeform 52">
                <a:extLst>
                  <a:ext uri="{FF2B5EF4-FFF2-40B4-BE49-F238E27FC236}">
                    <a16:creationId xmlns:a16="http://schemas.microsoft.com/office/drawing/2014/main" id="{B85BE9AC-6F60-4FB5-8137-FF34C3DC57D8}"/>
                  </a:ext>
                </a:extLst>
              </p:cNvPr>
              <p:cNvSpPr>
                <a:spLocks/>
              </p:cNvSpPr>
              <p:nvPr/>
            </p:nvSpPr>
            <p:spPr bwMode="auto">
              <a:xfrm>
                <a:off x="5141653" y="20291785"/>
                <a:ext cx="456165" cy="495489"/>
              </a:xfrm>
              <a:custGeom>
                <a:avLst/>
                <a:gdLst>
                  <a:gd name="T0" fmla="*/ 58 w 65"/>
                  <a:gd name="T1" fmla="*/ 69 h 70"/>
                  <a:gd name="T2" fmla="*/ 53 w 65"/>
                  <a:gd name="T3" fmla="*/ 66 h 70"/>
                  <a:gd name="T4" fmla="*/ 25 w 65"/>
                  <a:gd name="T5" fmla="*/ 31 h 70"/>
                  <a:gd name="T6" fmla="*/ 13 w 65"/>
                  <a:gd name="T7" fmla="*/ 17 h 70"/>
                  <a:gd name="T8" fmla="*/ 12 w 65"/>
                  <a:gd name="T9" fmla="*/ 21 h 70"/>
                  <a:gd name="T10" fmla="*/ 12 w 65"/>
                  <a:gd name="T11" fmla="*/ 56 h 70"/>
                  <a:gd name="T12" fmla="*/ 20 w 65"/>
                  <a:gd name="T13" fmla="*/ 66 h 70"/>
                  <a:gd name="T14" fmla="*/ 21 w 65"/>
                  <a:gd name="T15" fmla="*/ 68 h 70"/>
                  <a:gd name="T16" fmla="*/ 0 w 65"/>
                  <a:gd name="T17" fmla="*/ 68 h 70"/>
                  <a:gd name="T18" fmla="*/ 3 w 65"/>
                  <a:gd name="T19" fmla="*/ 66 h 70"/>
                  <a:gd name="T20" fmla="*/ 9 w 65"/>
                  <a:gd name="T21" fmla="*/ 58 h 70"/>
                  <a:gd name="T22" fmla="*/ 9 w 65"/>
                  <a:gd name="T23" fmla="*/ 14 h 70"/>
                  <a:gd name="T24" fmla="*/ 6 w 65"/>
                  <a:gd name="T25" fmla="*/ 8 h 70"/>
                  <a:gd name="T26" fmla="*/ 0 w 65"/>
                  <a:gd name="T27" fmla="*/ 2 h 70"/>
                  <a:gd name="T28" fmla="*/ 10 w 65"/>
                  <a:gd name="T29" fmla="*/ 1 h 70"/>
                  <a:gd name="T30" fmla="*/ 27 w 65"/>
                  <a:gd name="T31" fmla="*/ 9 h 70"/>
                  <a:gd name="T32" fmla="*/ 50 w 65"/>
                  <a:gd name="T33" fmla="*/ 39 h 70"/>
                  <a:gd name="T34" fmla="*/ 54 w 65"/>
                  <a:gd name="T35" fmla="*/ 42 h 70"/>
                  <a:gd name="T36" fmla="*/ 54 w 65"/>
                  <a:gd name="T37" fmla="*/ 38 h 70"/>
                  <a:gd name="T38" fmla="*/ 54 w 65"/>
                  <a:gd name="T39" fmla="*/ 15 h 70"/>
                  <a:gd name="T40" fmla="*/ 46 w 65"/>
                  <a:gd name="T41" fmla="*/ 3 h 70"/>
                  <a:gd name="T42" fmla="*/ 45 w 65"/>
                  <a:gd name="T43" fmla="*/ 3 h 70"/>
                  <a:gd name="T44" fmla="*/ 65 w 65"/>
                  <a:gd name="T45" fmla="*/ 2 h 70"/>
                  <a:gd name="T46" fmla="*/ 63 w 65"/>
                  <a:gd name="T47" fmla="*/ 4 h 70"/>
                  <a:gd name="T48" fmla="*/ 58 w 65"/>
                  <a:gd name="T49" fmla="*/ 12 h 70"/>
                  <a:gd name="T50" fmla="*/ 58 w 65"/>
                  <a:gd name="T51" fmla="*/ 26 h 70"/>
                  <a:gd name="T52" fmla="*/ 58 w 65"/>
                  <a:gd name="T53" fmla="*/ 64 h 70"/>
                  <a:gd name="T54" fmla="*/ 58 w 65"/>
                  <a:gd name="T55"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 h="70">
                    <a:moveTo>
                      <a:pt x="58" y="69"/>
                    </a:moveTo>
                    <a:cubicBezTo>
                      <a:pt x="54" y="70"/>
                      <a:pt x="54" y="68"/>
                      <a:pt x="53" y="66"/>
                    </a:cubicBezTo>
                    <a:cubicBezTo>
                      <a:pt x="43" y="55"/>
                      <a:pt x="34" y="43"/>
                      <a:pt x="25" y="31"/>
                    </a:cubicBezTo>
                    <a:cubicBezTo>
                      <a:pt x="21" y="27"/>
                      <a:pt x="17" y="22"/>
                      <a:pt x="13" y="17"/>
                    </a:cubicBezTo>
                    <a:cubicBezTo>
                      <a:pt x="13" y="19"/>
                      <a:pt x="12" y="20"/>
                      <a:pt x="12" y="21"/>
                    </a:cubicBezTo>
                    <a:cubicBezTo>
                      <a:pt x="12" y="33"/>
                      <a:pt x="12" y="44"/>
                      <a:pt x="12" y="56"/>
                    </a:cubicBezTo>
                    <a:cubicBezTo>
                      <a:pt x="12" y="63"/>
                      <a:pt x="13" y="64"/>
                      <a:pt x="20" y="66"/>
                    </a:cubicBezTo>
                    <a:cubicBezTo>
                      <a:pt x="20" y="67"/>
                      <a:pt x="21" y="67"/>
                      <a:pt x="21" y="68"/>
                    </a:cubicBezTo>
                    <a:cubicBezTo>
                      <a:pt x="18" y="69"/>
                      <a:pt x="5" y="69"/>
                      <a:pt x="0" y="68"/>
                    </a:cubicBezTo>
                    <a:cubicBezTo>
                      <a:pt x="1" y="67"/>
                      <a:pt x="2" y="66"/>
                      <a:pt x="3" y="66"/>
                    </a:cubicBezTo>
                    <a:cubicBezTo>
                      <a:pt x="7" y="65"/>
                      <a:pt x="9" y="63"/>
                      <a:pt x="9" y="58"/>
                    </a:cubicBezTo>
                    <a:cubicBezTo>
                      <a:pt x="9" y="44"/>
                      <a:pt x="9" y="29"/>
                      <a:pt x="9" y="14"/>
                    </a:cubicBezTo>
                    <a:cubicBezTo>
                      <a:pt x="9" y="11"/>
                      <a:pt x="7" y="9"/>
                      <a:pt x="6" y="8"/>
                    </a:cubicBezTo>
                    <a:cubicBezTo>
                      <a:pt x="4" y="6"/>
                      <a:pt x="2" y="4"/>
                      <a:pt x="0" y="2"/>
                    </a:cubicBezTo>
                    <a:cubicBezTo>
                      <a:pt x="4" y="1"/>
                      <a:pt x="7" y="2"/>
                      <a:pt x="10" y="1"/>
                    </a:cubicBezTo>
                    <a:cubicBezTo>
                      <a:pt x="18" y="0"/>
                      <a:pt x="22" y="3"/>
                      <a:pt x="27" y="9"/>
                    </a:cubicBezTo>
                    <a:cubicBezTo>
                      <a:pt x="34" y="19"/>
                      <a:pt x="42" y="29"/>
                      <a:pt x="50" y="39"/>
                    </a:cubicBezTo>
                    <a:cubicBezTo>
                      <a:pt x="51" y="40"/>
                      <a:pt x="52" y="41"/>
                      <a:pt x="54" y="42"/>
                    </a:cubicBezTo>
                    <a:cubicBezTo>
                      <a:pt x="54" y="41"/>
                      <a:pt x="54" y="39"/>
                      <a:pt x="54" y="38"/>
                    </a:cubicBezTo>
                    <a:cubicBezTo>
                      <a:pt x="54" y="30"/>
                      <a:pt x="54" y="23"/>
                      <a:pt x="54" y="15"/>
                    </a:cubicBezTo>
                    <a:cubicBezTo>
                      <a:pt x="54" y="9"/>
                      <a:pt x="53" y="4"/>
                      <a:pt x="46" y="3"/>
                    </a:cubicBezTo>
                    <a:cubicBezTo>
                      <a:pt x="46" y="3"/>
                      <a:pt x="45" y="3"/>
                      <a:pt x="45" y="3"/>
                    </a:cubicBezTo>
                    <a:cubicBezTo>
                      <a:pt x="48" y="1"/>
                      <a:pt x="61" y="1"/>
                      <a:pt x="65" y="2"/>
                    </a:cubicBezTo>
                    <a:cubicBezTo>
                      <a:pt x="64" y="3"/>
                      <a:pt x="64" y="3"/>
                      <a:pt x="63" y="4"/>
                    </a:cubicBezTo>
                    <a:cubicBezTo>
                      <a:pt x="59" y="5"/>
                      <a:pt x="57" y="8"/>
                      <a:pt x="58" y="12"/>
                    </a:cubicBezTo>
                    <a:cubicBezTo>
                      <a:pt x="58" y="17"/>
                      <a:pt x="58" y="22"/>
                      <a:pt x="58" y="26"/>
                    </a:cubicBezTo>
                    <a:cubicBezTo>
                      <a:pt x="58" y="39"/>
                      <a:pt x="58" y="51"/>
                      <a:pt x="58" y="64"/>
                    </a:cubicBezTo>
                    <a:cubicBezTo>
                      <a:pt x="58" y="66"/>
                      <a:pt x="58" y="67"/>
                      <a:pt x="58" y="69"/>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7" name="Freeform 53">
                <a:extLst>
                  <a:ext uri="{FF2B5EF4-FFF2-40B4-BE49-F238E27FC236}">
                    <a16:creationId xmlns:a16="http://schemas.microsoft.com/office/drawing/2014/main" id="{8F1A2BEF-DE60-43BE-9443-E64E95C8AB6F}"/>
                  </a:ext>
                </a:extLst>
              </p:cNvPr>
              <p:cNvSpPr>
                <a:spLocks noEditPoints="1"/>
              </p:cNvSpPr>
              <p:nvPr/>
            </p:nvSpPr>
            <p:spPr bwMode="auto">
              <a:xfrm>
                <a:off x="5700062" y="26009575"/>
                <a:ext cx="353921" cy="503354"/>
              </a:xfrm>
              <a:custGeom>
                <a:avLst/>
                <a:gdLst>
                  <a:gd name="T0" fmla="*/ 9 w 50"/>
                  <a:gd name="T1" fmla="*/ 71 h 71"/>
                  <a:gd name="T2" fmla="*/ 31 w 50"/>
                  <a:gd name="T3" fmla="*/ 41 h 71"/>
                  <a:gd name="T4" fmla="*/ 23 w 50"/>
                  <a:gd name="T5" fmla="*/ 44 h 71"/>
                  <a:gd name="T6" fmla="*/ 3 w 50"/>
                  <a:gd name="T7" fmla="*/ 33 h 71"/>
                  <a:gd name="T8" fmla="*/ 3 w 50"/>
                  <a:gd name="T9" fmla="*/ 13 h 71"/>
                  <a:gd name="T10" fmla="*/ 21 w 50"/>
                  <a:gd name="T11" fmla="*/ 1 h 71"/>
                  <a:gd name="T12" fmla="*/ 41 w 50"/>
                  <a:gd name="T13" fmla="*/ 11 h 71"/>
                  <a:gd name="T14" fmla="*/ 34 w 50"/>
                  <a:gd name="T15" fmla="*/ 59 h 71"/>
                  <a:gd name="T16" fmla="*/ 9 w 50"/>
                  <a:gd name="T17" fmla="*/ 71 h 71"/>
                  <a:gd name="T18" fmla="*/ 31 w 50"/>
                  <a:gd name="T19" fmla="*/ 32 h 71"/>
                  <a:gd name="T20" fmla="*/ 32 w 50"/>
                  <a:gd name="T21" fmla="*/ 32 h 71"/>
                  <a:gd name="T22" fmla="*/ 28 w 50"/>
                  <a:gd name="T23" fmla="*/ 12 h 71"/>
                  <a:gd name="T24" fmla="*/ 25 w 50"/>
                  <a:gd name="T25" fmla="*/ 6 h 71"/>
                  <a:gd name="T26" fmla="*/ 19 w 50"/>
                  <a:gd name="T27" fmla="*/ 3 h 71"/>
                  <a:gd name="T28" fmla="*/ 15 w 50"/>
                  <a:gd name="T29" fmla="*/ 8 h 71"/>
                  <a:gd name="T30" fmla="*/ 14 w 50"/>
                  <a:gd name="T31" fmla="*/ 10 h 71"/>
                  <a:gd name="T32" fmla="*/ 18 w 50"/>
                  <a:gd name="T33" fmla="*/ 32 h 71"/>
                  <a:gd name="T34" fmla="*/ 21 w 50"/>
                  <a:gd name="T35" fmla="*/ 37 h 71"/>
                  <a:gd name="T36" fmla="*/ 29 w 50"/>
                  <a:gd name="T37" fmla="*/ 39 h 71"/>
                  <a:gd name="T38" fmla="*/ 31 w 50"/>
                  <a:gd name="T39" fmla="*/ 33 h 71"/>
                  <a:gd name="T40" fmla="*/ 31 w 50"/>
                  <a:gd name="T41" fmla="*/ 3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71">
                    <a:moveTo>
                      <a:pt x="9" y="71"/>
                    </a:moveTo>
                    <a:cubicBezTo>
                      <a:pt x="22" y="66"/>
                      <a:pt x="29" y="55"/>
                      <a:pt x="31" y="41"/>
                    </a:cubicBezTo>
                    <a:cubicBezTo>
                      <a:pt x="28" y="42"/>
                      <a:pt x="26" y="43"/>
                      <a:pt x="23" y="44"/>
                    </a:cubicBezTo>
                    <a:cubicBezTo>
                      <a:pt x="14" y="46"/>
                      <a:pt x="7" y="42"/>
                      <a:pt x="3" y="33"/>
                    </a:cubicBezTo>
                    <a:cubicBezTo>
                      <a:pt x="0" y="26"/>
                      <a:pt x="1" y="19"/>
                      <a:pt x="3" y="13"/>
                    </a:cubicBezTo>
                    <a:cubicBezTo>
                      <a:pt x="7" y="5"/>
                      <a:pt x="13" y="1"/>
                      <a:pt x="21" y="1"/>
                    </a:cubicBezTo>
                    <a:cubicBezTo>
                      <a:pt x="29" y="0"/>
                      <a:pt x="36" y="3"/>
                      <a:pt x="41" y="11"/>
                    </a:cubicBezTo>
                    <a:cubicBezTo>
                      <a:pt x="50" y="26"/>
                      <a:pt x="47" y="47"/>
                      <a:pt x="34" y="59"/>
                    </a:cubicBezTo>
                    <a:cubicBezTo>
                      <a:pt x="28" y="65"/>
                      <a:pt x="17" y="70"/>
                      <a:pt x="9" y="71"/>
                    </a:cubicBezTo>
                    <a:close/>
                    <a:moveTo>
                      <a:pt x="31" y="32"/>
                    </a:moveTo>
                    <a:cubicBezTo>
                      <a:pt x="31" y="32"/>
                      <a:pt x="31" y="32"/>
                      <a:pt x="32" y="32"/>
                    </a:cubicBezTo>
                    <a:cubicBezTo>
                      <a:pt x="30" y="25"/>
                      <a:pt x="29" y="19"/>
                      <a:pt x="28" y="12"/>
                    </a:cubicBezTo>
                    <a:cubicBezTo>
                      <a:pt x="27" y="10"/>
                      <a:pt x="26" y="8"/>
                      <a:pt x="25" y="6"/>
                    </a:cubicBezTo>
                    <a:cubicBezTo>
                      <a:pt x="24" y="4"/>
                      <a:pt x="22" y="3"/>
                      <a:pt x="19" y="3"/>
                    </a:cubicBezTo>
                    <a:cubicBezTo>
                      <a:pt x="17" y="4"/>
                      <a:pt x="15" y="5"/>
                      <a:pt x="15" y="8"/>
                    </a:cubicBezTo>
                    <a:cubicBezTo>
                      <a:pt x="15" y="9"/>
                      <a:pt x="14" y="10"/>
                      <a:pt x="14" y="10"/>
                    </a:cubicBezTo>
                    <a:cubicBezTo>
                      <a:pt x="15" y="18"/>
                      <a:pt x="16" y="25"/>
                      <a:pt x="18" y="32"/>
                    </a:cubicBezTo>
                    <a:cubicBezTo>
                      <a:pt x="19" y="34"/>
                      <a:pt x="20" y="35"/>
                      <a:pt x="21" y="37"/>
                    </a:cubicBezTo>
                    <a:cubicBezTo>
                      <a:pt x="23" y="39"/>
                      <a:pt x="25" y="39"/>
                      <a:pt x="29" y="39"/>
                    </a:cubicBezTo>
                    <a:cubicBezTo>
                      <a:pt x="32" y="38"/>
                      <a:pt x="31" y="35"/>
                      <a:pt x="31" y="33"/>
                    </a:cubicBezTo>
                    <a:cubicBezTo>
                      <a:pt x="31" y="33"/>
                      <a:pt x="31" y="32"/>
                      <a:pt x="31" y="3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8" name="Freeform 54">
                <a:extLst>
                  <a:ext uri="{FF2B5EF4-FFF2-40B4-BE49-F238E27FC236}">
                    <a16:creationId xmlns:a16="http://schemas.microsoft.com/office/drawing/2014/main" id="{854BFC4C-273E-4CD3-AA7A-F6841F6A1E71}"/>
                  </a:ext>
                </a:extLst>
              </p:cNvPr>
              <p:cNvSpPr>
                <a:spLocks/>
              </p:cNvSpPr>
              <p:nvPr/>
            </p:nvSpPr>
            <p:spPr bwMode="auto">
              <a:xfrm>
                <a:off x="4323703" y="20386164"/>
                <a:ext cx="471894" cy="534814"/>
              </a:xfrm>
              <a:custGeom>
                <a:avLst/>
                <a:gdLst>
                  <a:gd name="T0" fmla="*/ 42 w 68"/>
                  <a:gd name="T1" fmla="*/ 7 h 77"/>
                  <a:gd name="T2" fmla="*/ 62 w 68"/>
                  <a:gd name="T3" fmla="*/ 0 h 77"/>
                  <a:gd name="T4" fmla="*/ 60 w 68"/>
                  <a:gd name="T5" fmla="*/ 3 h 77"/>
                  <a:gd name="T6" fmla="*/ 57 w 68"/>
                  <a:gd name="T7" fmla="*/ 12 h 77"/>
                  <a:gd name="T8" fmla="*/ 65 w 68"/>
                  <a:gd name="T9" fmla="*/ 40 h 77"/>
                  <a:gd name="T10" fmla="*/ 67 w 68"/>
                  <a:gd name="T11" fmla="*/ 55 h 77"/>
                  <a:gd name="T12" fmla="*/ 62 w 68"/>
                  <a:gd name="T13" fmla="*/ 68 h 77"/>
                  <a:gd name="T14" fmla="*/ 34 w 68"/>
                  <a:gd name="T15" fmla="*/ 76 h 77"/>
                  <a:gd name="T16" fmla="*/ 21 w 68"/>
                  <a:gd name="T17" fmla="*/ 66 h 77"/>
                  <a:gd name="T18" fmla="*/ 19 w 68"/>
                  <a:gd name="T19" fmla="*/ 60 h 77"/>
                  <a:gd name="T20" fmla="*/ 10 w 68"/>
                  <a:gd name="T21" fmla="*/ 27 h 77"/>
                  <a:gd name="T22" fmla="*/ 9 w 68"/>
                  <a:gd name="T23" fmla="*/ 25 h 77"/>
                  <a:gd name="T24" fmla="*/ 2 w 68"/>
                  <a:gd name="T25" fmla="*/ 20 h 77"/>
                  <a:gd name="T26" fmla="*/ 0 w 68"/>
                  <a:gd name="T27" fmla="*/ 19 h 77"/>
                  <a:gd name="T28" fmla="*/ 27 w 68"/>
                  <a:gd name="T29" fmla="*/ 10 h 77"/>
                  <a:gd name="T30" fmla="*/ 30 w 68"/>
                  <a:gd name="T31" fmla="*/ 10 h 77"/>
                  <a:gd name="T32" fmla="*/ 30 w 68"/>
                  <a:gd name="T33" fmla="*/ 11 h 77"/>
                  <a:gd name="T34" fmla="*/ 27 w 68"/>
                  <a:gd name="T35" fmla="*/ 12 h 77"/>
                  <a:gd name="T36" fmla="*/ 24 w 68"/>
                  <a:gd name="T37" fmla="*/ 20 h 77"/>
                  <a:gd name="T38" fmla="*/ 34 w 68"/>
                  <a:gd name="T39" fmla="*/ 59 h 77"/>
                  <a:gd name="T40" fmla="*/ 35 w 68"/>
                  <a:gd name="T41" fmla="*/ 61 h 77"/>
                  <a:gd name="T42" fmla="*/ 50 w 68"/>
                  <a:gd name="T43" fmla="*/ 70 h 77"/>
                  <a:gd name="T44" fmla="*/ 64 w 68"/>
                  <a:gd name="T45" fmla="*/ 55 h 77"/>
                  <a:gd name="T46" fmla="*/ 63 w 68"/>
                  <a:gd name="T47" fmla="*/ 45 h 77"/>
                  <a:gd name="T48" fmla="*/ 54 w 68"/>
                  <a:gd name="T49" fmla="*/ 15 h 77"/>
                  <a:gd name="T50" fmla="*/ 44 w 68"/>
                  <a:gd name="T51" fmla="*/ 7 h 77"/>
                  <a:gd name="T52" fmla="*/ 42 w 68"/>
                  <a:gd name="T53" fmla="*/ 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7">
                    <a:moveTo>
                      <a:pt x="42" y="7"/>
                    </a:moveTo>
                    <a:cubicBezTo>
                      <a:pt x="45" y="4"/>
                      <a:pt x="57" y="1"/>
                      <a:pt x="62" y="0"/>
                    </a:cubicBezTo>
                    <a:cubicBezTo>
                      <a:pt x="61" y="1"/>
                      <a:pt x="61" y="2"/>
                      <a:pt x="60" y="3"/>
                    </a:cubicBezTo>
                    <a:cubicBezTo>
                      <a:pt x="57" y="5"/>
                      <a:pt x="56" y="8"/>
                      <a:pt x="57" y="12"/>
                    </a:cubicBezTo>
                    <a:cubicBezTo>
                      <a:pt x="60" y="21"/>
                      <a:pt x="63" y="31"/>
                      <a:pt x="65" y="40"/>
                    </a:cubicBezTo>
                    <a:cubicBezTo>
                      <a:pt x="66" y="45"/>
                      <a:pt x="67" y="50"/>
                      <a:pt x="67" y="55"/>
                    </a:cubicBezTo>
                    <a:cubicBezTo>
                      <a:pt x="68" y="61"/>
                      <a:pt x="66" y="65"/>
                      <a:pt x="62" y="68"/>
                    </a:cubicBezTo>
                    <a:cubicBezTo>
                      <a:pt x="54" y="74"/>
                      <a:pt x="44" y="77"/>
                      <a:pt x="34" y="76"/>
                    </a:cubicBezTo>
                    <a:cubicBezTo>
                      <a:pt x="28" y="75"/>
                      <a:pt x="24" y="72"/>
                      <a:pt x="21" y="66"/>
                    </a:cubicBezTo>
                    <a:cubicBezTo>
                      <a:pt x="20" y="64"/>
                      <a:pt x="19" y="62"/>
                      <a:pt x="19" y="60"/>
                    </a:cubicBezTo>
                    <a:cubicBezTo>
                      <a:pt x="16" y="49"/>
                      <a:pt x="13" y="38"/>
                      <a:pt x="10" y="27"/>
                    </a:cubicBezTo>
                    <a:cubicBezTo>
                      <a:pt x="10" y="27"/>
                      <a:pt x="9" y="26"/>
                      <a:pt x="9" y="25"/>
                    </a:cubicBezTo>
                    <a:cubicBezTo>
                      <a:pt x="8" y="22"/>
                      <a:pt x="6" y="20"/>
                      <a:pt x="2" y="20"/>
                    </a:cubicBezTo>
                    <a:cubicBezTo>
                      <a:pt x="1" y="20"/>
                      <a:pt x="1" y="20"/>
                      <a:pt x="0" y="19"/>
                    </a:cubicBezTo>
                    <a:cubicBezTo>
                      <a:pt x="8" y="15"/>
                      <a:pt x="18" y="13"/>
                      <a:pt x="27" y="10"/>
                    </a:cubicBezTo>
                    <a:cubicBezTo>
                      <a:pt x="28" y="10"/>
                      <a:pt x="29" y="10"/>
                      <a:pt x="30" y="10"/>
                    </a:cubicBezTo>
                    <a:cubicBezTo>
                      <a:pt x="30" y="10"/>
                      <a:pt x="30" y="10"/>
                      <a:pt x="30" y="11"/>
                    </a:cubicBezTo>
                    <a:cubicBezTo>
                      <a:pt x="29" y="11"/>
                      <a:pt x="28" y="12"/>
                      <a:pt x="27" y="12"/>
                    </a:cubicBezTo>
                    <a:cubicBezTo>
                      <a:pt x="24" y="14"/>
                      <a:pt x="23" y="16"/>
                      <a:pt x="24" y="20"/>
                    </a:cubicBezTo>
                    <a:cubicBezTo>
                      <a:pt x="27" y="33"/>
                      <a:pt x="31" y="46"/>
                      <a:pt x="34" y="59"/>
                    </a:cubicBezTo>
                    <a:cubicBezTo>
                      <a:pt x="35" y="60"/>
                      <a:pt x="35" y="60"/>
                      <a:pt x="35" y="61"/>
                    </a:cubicBezTo>
                    <a:cubicBezTo>
                      <a:pt x="38" y="68"/>
                      <a:pt x="43" y="71"/>
                      <a:pt x="50" y="70"/>
                    </a:cubicBezTo>
                    <a:cubicBezTo>
                      <a:pt x="59" y="68"/>
                      <a:pt x="64" y="63"/>
                      <a:pt x="64" y="55"/>
                    </a:cubicBezTo>
                    <a:cubicBezTo>
                      <a:pt x="64" y="51"/>
                      <a:pt x="63" y="48"/>
                      <a:pt x="63" y="45"/>
                    </a:cubicBezTo>
                    <a:cubicBezTo>
                      <a:pt x="60" y="35"/>
                      <a:pt x="57" y="25"/>
                      <a:pt x="54" y="15"/>
                    </a:cubicBezTo>
                    <a:cubicBezTo>
                      <a:pt x="52" y="8"/>
                      <a:pt x="51" y="7"/>
                      <a:pt x="44" y="7"/>
                    </a:cubicBezTo>
                    <a:cubicBezTo>
                      <a:pt x="43" y="7"/>
                      <a:pt x="43" y="7"/>
                      <a:pt x="42" y="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9" name="Freeform 55">
                <a:extLst>
                  <a:ext uri="{FF2B5EF4-FFF2-40B4-BE49-F238E27FC236}">
                    <a16:creationId xmlns:a16="http://schemas.microsoft.com/office/drawing/2014/main" id="{539B124B-7DF4-4150-9E44-C8FF73B41E51}"/>
                  </a:ext>
                </a:extLst>
              </p:cNvPr>
              <p:cNvSpPr>
                <a:spLocks/>
              </p:cNvSpPr>
              <p:nvPr/>
            </p:nvSpPr>
            <p:spPr bwMode="auto">
              <a:xfrm>
                <a:off x="7894371" y="22195094"/>
                <a:ext cx="550543" cy="440435"/>
              </a:xfrm>
              <a:custGeom>
                <a:avLst/>
                <a:gdLst>
                  <a:gd name="T0" fmla="*/ 0 w 79"/>
                  <a:gd name="T1" fmla="*/ 22 h 63"/>
                  <a:gd name="T2" fmla="*/ 20 w 79"/>
                  <a:gd name="T3" fmla="*/ 13 h 63"/>
                  <a:gd name="T4" fmla="*/ 20 w 79"/>
                  <a:gd name="T5" fmla="*/ 17 h 63"/>
                  <a:gd name="T6" fmla="*/ 12 w 79"/>
                  <a:gd name="T7" fmla="*/ 26 h 63"/>
                  <a:gd name="T8" fmla="*/ 13 w 79"/>
                  <a:gd name="T9" fmla="*/ 46 h 63"/>
                  <a:gd name="T10" fmla="*/ 24 w 79"/>
                  <a:gd name="T11" fmla="*/ 50 h 63"/>
                  <a:gd name="T12" fmla="*/ 32 w 79"/>
                  <a:gd name="T13" fmla="*/ 42 h 63"/>
                  <a:gd name="T14" fmla="*/ 32 w 79"/>
                  <a:gd name="T15" fmla="*/ 35 h 63"/>
                  <a:gd name="T16" fmla="*/ 35 w 79"/>
                  <a:gd name="T17" fmla="*/ 14 h 63"/>
                  <a:gd name="T18" fmla="*/ 51 w 79"/>
                  <a:gd name="T19" fmla="*/ 1 h 63"/>
                  <a:gd name="T20" fmla="*/ 66 w 79"/>
                  <a:gd name="T21" fmla="*/ 7 h 63"/>
                  <a:gd name="T22" fmla="*/ 73 w 79"/>
                  <a:gd name="T23" fmla="*/ 24 h 63"/>
                  <a:gd name="T24" fmla="*/ 73 w 79"/>
                  <a:gd name="T25" fmla="*/ 28 h 63"/>
                  <a:gd name="T26" fmla="*/ 76 w 79"/>
                  <a:gd name="T27" fmla="*/ 32 h 63"/>
                  <a:gd name="T28" fmla="*/ 79 w 79"/>
                  <a:gd name="T29" fmla="*/ 34 h 63"/>
                  <a:gd name="T30" fmla="*/ 59 w 79"/>
                  <a:gd name="T31" fmla="*/ 42 h 63"/>
                  <a:gd name="T32" fmla="*/ 62 w 79"/>
                  <a:gd name="T33" fmla="*/ 38 h 63"/>
                  <a:gd name="T34" fmla="*/ 69 w 79"/>
                  <a:gd name="T35" fmla="*/ 26 h 63"/>
                  <a:gd name="T36" fmla="*/ 65 w 79"/>
                  <a:gd name="T37" fmla="*/ 12 h 63"/>
                  <a:gd name="T38" fmla="*/ 50 w 79"/>
                  <a:gd name="T39" fmla="*/ 14 h 63"/>
                  <a:gd name="T40" fmla="*/ 49 w 79"/>
                  <a:gd name="T41" fmla="*/ 21 h 63"/>
                  <a:gd name="T42" fmla="*/ 48 w 79"/>
                  <a:gd name="T43" fmla="*/ 39 h 63"/>
                  <a:gd name="T44" fmla="*/ 45 w 79"/>
                  <a:gd name="T45" fmla="*/ 50 h 63"/>
                  <a:gd name="T46" fmla="*/ 15 w 79"/>
                  <a:gd name="T47" fmla="*/ 53 h 63"/>
                  <a:gd name="T48" fmla="*/ 7 w 79"/>
                  <a:gd name="T49" fmla="*/ 34 h 63"/>
                  <a:gd name="T50" fmla="*/ 0 w 79"/>
                  <a:gd name="T51" fmla="*/ 2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9" h="63">
                    <a:moveTo>
                      <a:pt x="0" y="22"/>
                    </a:moveTo>
                    <a:cubicBezTo>
                      <a:pt x="7" y="19"/>
                      <a:pt x="14" y="16"/>
                      <a:pt x="20" y="13"/>
                    </a:cubicBezTo>
                    <a:cubicBezTo>
                      <a:pt x="22" y="15"/>
                      <a:pt x="21" y="16"/>
                      <a:pt x="20" y="17"/>
                    </a:cubicBezTo>
                    <a:cubicBezTo>
                      <a:pt x="17" y="20"/>
                      <a:pt x="14" y="23"/>
                      <a:pt x="12" y="26"/>
                    </a:cubicBezTo>
                    <a:cubicBezTo>
                      <a:pt x="8" y="33"/>
                      <a:pt x="9" y="39"/>
                      <a:pt x="13" y="46"/>
                    </a:cubicBezTo>
                    <a:cubicBezTo>
                      <a:pt x="16" y="50"/>
                      <a:pt x="19" y="51"/>
                      <a:pt x="24" y="50"/>
                    </a:cubicBezTo>
                    <a:cubicBezTo>
                      <a:pt x="28" y="49"/>
                      <a:pt x="31" y="46"/>
                      <a:pt x="32" y="42"/>
                    </a:cubicBezTo>
                    <a:cubicBezTo>
                      <a:pt x="32" y="40"/>
                      <a:pt x="32" y="37"/>
                      <a:pt x="32" y="35"/>
                    </a:cubicBezTo>
                    <a:cubicBezTo>
                      <a:pt x="33" y="28"/>
                      <a:pt x="33" y="21"/>
                      <a:pt x="35" y="14"/>
                    </a:cubicBezTo>
                    <a:cubicBezTo>
                      <a:pt x="37" y="6"/>
                      <a:pt x="43" y="2"/>
                      <a:pt x="51" y="1"/>
                    </a:cubicBezTo>
                    <a:cubicBezTo>
                      <a:pt x="57" y="0"/>
                      <a:pt x="62" y="3"/>
                      <a:pt x="66" y="7"/>
                    </a:cubicBezTo>
                    <a:cubicBezTo>
                      <a:pt x="70" y="12"/>
                      <a:pt x="72" y="18"/>
                      <a:pt x="73" y="24"/>
                    </a:cubicBezTo>
                    <a:cubicBezTo>
                      <a:pt x="73" y="26"/>
                      <a:pt x="73" y="27"/>
                      <a:pt x="73" y="28"/>
                    </a:cubicBezTo>
                    <a:cubicBezTo>
                      <a:pt x="73" y="30"/>
                      <a:pt x="74" y="32"/>
                      <a:pt x="76" y="32"/>
                    </a:cubicBezTo>
                    <a:cubicBezTo>
                      <a:pt x="77" y="32"/>
                      <a:pt x="78" y="33"/>
                      <a:pt x="79" y="34"/>
                    </a:cubicBezTo>
                    <a:cubicBezTo>
                      <a:pt x="75" y="37"/>
                      <a:pt x="63" y="42"/>
                      <a:pt x="59" y="42"/>
                    </a:cubicBezTo>
                    <a:cubicBezTo>
                      <a:pt x="60" y="40"/>
                      <a:pt x="61" y="39"/>
                      <a:pt x="62" y="38"/>
                    </a:cubicBezTo>
                    <a:cubicBezTo>
                      <a:pt x="65" y="34"/>
                      <a:pt x="68" y="31"/>
                      <a:pt x="69" y="26"/>
                    </a:cubicBezTo>
                    <a:cubicBezTo>
                      <a:pt x="70" y="21"/>
                      <a:pt x="69" y="16"/>
                      <a:pt x="65" y="12"/>
                    </a:cubicBezTo>
                    <a:cubicBezTo>
                      <a:pt x="61" y="7"/>
                      <a:pt x="53" y="8"/>
                      <a:pt x="50" y="14"/>
                    </a:cubicBezTo>
                    <a:cubicBezTo>
                      <a:pt x="49" y="16"/>
                      <a:pt x="49" y="19"/>
                      <a:pt x="49" y="21"/>
                    </a:cubicBezTo>
                    <a:cubicBezTo>
                      <a:pt x="48" y="27"/>
                      <a:pt x="49" y="33"/>
                      <a:pt x="48" y="39"/>
                    </a:cubicBezTo>
                    <a:cubicBezTo>
                      <a:pt x="47" y="42"/>
                      <a:pt x="47" y="46"/>
                      <a:pt x="45" y="50"/>
                    </a:cubicBezTo>
                    <a:cubicBezTo>
                      <a:pt x="39" y="60"/>
                      <a:pt x="24" y="63"/>
                      <a:pt x="15" y="53"/>
                    </a:cubicBezTo>
                    <a:cubicBezTo>
                      <a:pt x="11" y="47"/>
                      <a:pt x="8" y="41"/>
                      <a:pt x="7" y="34"/>
                    </a:cubicBezTo>
                    <a:cubicBezTo>
                      <a:pt x="5" y="27"/>
                      <a:pt x="5" y="27"/>
                      <a:pt x="0" y="2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0" name="Freeform 56">
                <a:extLst>
                  <a:ext uri="{FF2B5EF4-FFF2-40B4-BE49-F238E27FC236}">
                    <a16:creationId xmlns:a16="http://schemas.microsoft.com/office/drawing/2014/main" id="{67B36885-76BA-4B87-9989-58BAB32207E3}"/>
                  </a:ext>
                </a:extLst>
              </p:cNvPr>
              <p:cNvSpPr>
                <a:spLocks/>
              </p:cNvSpPr>
              <p:nvPr/>
            </p:nvSpPr>
            <p:spPr bwMode="auto">
              <a:xfrm>
                <a:off x="7902235" y="24263565"/>
                <a:ext cx="542679" cy="503354"/>
              </a:xfrm>
              <a:custGeom>
                <a:avLst/>
                <a:gdLst>
                  <a:gd name="T0" fmla="*/ 64 w 77"/>
                  <a:gd name="T1" fmla="*/ 40 h 72"/>
                  <a:gd name="T2" fmla="*/ 65 w 77"/>
                  <a:gd name="T3" fmla="*/ 37 h 72"/>
                  <a:gd name="T4" fmla="*/ 59 w 77"/>
                  <a:gd name="T5" fmla="*/ 30 h 72"/>
                  <a:gd name="T6" fmla="*/ 45 w 77"/>
                  <a:gd name="T7" fmla="*/ 32 h 72"/>
                  <a:gd name="T8" fmla="*/ 37 w 77"/>
                  <a:gd name="T9" fmla="*/ 32 h 72"/>
                  <a:gd name="T10" fmla="*/ 33 w 77"/>
                  <a:gd name="T11" fmla="*/ 33 h 72"/>
                  <a:gd name="T12" fmla="*/ 39 w 77"/>
                  <a:gd name="T13" fmla="*/ 41 h 72"/>
                  <a:gd name="T14" fmla="*/ 47 w 77"/>
                  <a:gd name="T15" fmla="*/ 52 h 72"/>
                  <a:gd name="T16" fmla="*/ 50 w 77"/>
                  <a:gd name="T17" fmla="*/ 56 h 72"/>
                  <a:gd name="T18" fmla="*/ 57 w 77"/>
                  <a:gd name="T19" fmla="*/ 55 h 72"/>
                  <a:gd name="T20" fmla="*/ 60 w 77"/>
                  <a:gd name="T21" fmla="*/ 51 h 72"/>
                  <a:gd name="T22" fmla="*/ 53 w 77"/>
                  <a:gd name="T23" fmla="*/ 72 h 72"/>
                  <a:gd name="T24" fmla="*/ 52 w 77"/>
                  <a:gd name="T25" fmla="*/ 71 h 72"/>
                  <a:gd name="T26" fmla="*/ 48 w 77"/>
                  <a:gd name="T27" fmla="*/ 60 h 72"/>
                  <a:gd name="T28" fmla="*/ 31 w 77"/>
                  <a:gd name="T29" fmla="*/ 37 h 72"/>
                  <a:gd name="T30" fmla="*/ 26 w 77"/>
                  <a:gd name="T31" fmla="*/ 33 h 72"/>
                  <a:gd name="T32" fmla="*/ 13 w 77"/>
                  <a:gd name="T33" fmla="*/ 27 h 72"/>
                  <a:gd name="T34" fmla="*/ 2 w 77"/>
                  <a:gd name="T35" fmla="*/ 31 h 72"/>
                  <a:gd name="T36" fmla="*/ 1 w 77"/>
                  <a:gd name="T37" fmla="*/ 32 h 72"/>
                  <a:gd name="T38" fmla="*/ 0 w 77"/>
                  <a:gd name="T39" fmla="*/ 30 h 72"/>
                  <a:gd name="T40" fmla="*/ 12 w 77"/>
                  <a:gd name="T41" fmla="*/ 1 h 72"/>
                  <a:gd name="T42" fmla="*/ 13 w 77"/>
                  <a:gd name="T43" fmla="*/ 0 h 72"/>
                  <a:gd name="T44" fmla="*/ 13 w 77"/>
                  <a:gd name="T45" fmla="*/ 3 h 72"/>
                  <a:gd name="T46" fmla="*/ 18 w 77"/>
                  <a:gd name="T47" fmla="*/ 12 h 72"/>
                  <a:gd name="T48" fmla="*/ 30 w 77"/>
                  <a:gd name="T49" fmla="*/ 17 h 72"/>
                  <a:gd name="T50" fmla="*/ 34 w 77"/>
                  <a:gd name="T51" fmla="*/ 18 h 72"/>
                  <a:gd name="T52" fmla="*/ 67 w 77"/>
                  <a:gd name="T53" fmla="*/ 14 h 72"/>
                  <a:gd name="T54" fmla="*/ 76 w 77"/>
                  <a:gd name="T55" fmla="*/ 8 h 72"/>
                  <a:gd name="T56" fmla="*/ 77 w 77"/>
                  <a:gd name="T57" fmla="*/ 10 h 72"/>
                  <a:gd name="T58" fmla="*/ 66 w 77"/>
                  <a:gd name="T59" fmla="*/ 39 h 72"/>
                  <a:gd name="T60" fmla="*/ 64 w 77"/>
                  <a:gd name="T61" fmla="*/ 4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72">
                    <a:moveTo>
                      <a:pt x="64" y="40"/>
                    </a:moveTo>
                    <a:cubicBezTo>
                      <a:pt x="65" y="39"/>
                      <a:pt x="65" y="38"/>
                      <a:pt x="65" y="37"/>
                    </a:cubicBezTo>
                    <a:cubicBezTo>
                      <a:pt x="67" y="31"/>
                      <a:pt x="66" y="30"/>
                      <a:pt x="59" y="30"/>
                    </a:cubicBezTo>
                    <a:cubicBezTo>
                      <a:pt x="54" y="31"/>
                      <a:pt x="50" y="31"/>
                      <a:pt x="45" y="32"/>
                    </a:cubicBezTo>
                    <a:cubicBezTo>
                      <a:pt x="42" y="32"/>
                      <a:pt x="40" y="32"/>
                      <a:pt x="37" y="32"/>
                    </a:cubicBezTo>
                    <a:cubicBezTo>
                      <a:pt x="36" y="33"/>
                      <a:pt x="35" y="33"/>
                      <a:pt x="33" y="33"/>
                    </a:cubicBezTo>
                    <a:cubicBezTo>
                      <a:pt x="35" y="36"/>
                      <a:pt x="37" y="39"/>
                      <a:pt x="39" y="41"/>
                    </a:cubicBezTo>
                    <a:cubicBezTo>
                      <a:pt x="41" y="45"/>
                      <a:pt x="44" y="48"/>
                      <a:pt x="47" y="52"/>
                    </a:cubicBezTo>
                    <a:cubicBezTo>
                      <a:pt x="48" y="53"/>
                      <a:pt x="49" y="55"/>
                      <a:pt x="50" y="56"/>
                    </a:cubicBezTo>
                    <a:cubicBezTo>
                      <a:pt x="53" y="58"/>
                      <a:pt x="55" y="58"/>
                      <a:pt x="57" y="55"/>
                    </a:cubicBezTo>
                    <a:cubicBezTo>
                      <a:pt x="58" y="54"/>
                      <a:pt x="59" y="53"/>
                      <a:pt x="60" y="51"/>
                    </a:cubicBezTo>
                    <a:cubicBezTo>
                      <a:pt x="60" y="55"/>
                      <a:pt x="56" y="68"/>
                      <a:pt x="53" y="72"/>
                    </a:cubicBezTo>
                    <a:cubicBezTo>
                      <a:pt x="53" y="71"/>
                      <a:pt x="52" y="71"/>
                      <a:pt x="52" y="71"/>
                    </a:cubicBezTo>
                    <a:cubicBezTo>
                      <a:pt x="52" y="67"/>
                      <a:pt x="50" y="64"/>
                      <a:pt x="48" y="60"/>
                    </a:cubicBezTo>
                    <a:cubicBezTo>
                      <a:pt x="42" y="53"/>
                      <a:pt x="37" y="45"/>
                      <a:pt x="31" y="37"/>
                    </a:cubicBezTo>
                    <a:cubicBezTo>
                      <a:pt x="30" y="35"/>
                      <a:pt x="29" y="34"/>
                      <a:pt x="26" y="33"/>
                    </a:cubicBezTo>
                    <a:cubicBezTo>
                      <a:pt x="22" y="31"/>
                      <a:pt x="17" y="29"/>
                      <a:pt x="13" y="27"/>
                    </a:cubicBezTo>
                    <a:cubicBezTo>
                      <a:pt x="7" y="25"/>
                      <a:pt x="6" y="25"/>
                      <a:pt x="2" y="31"/>
                    </a:cubicBezTo>
                    <a:cubicBezTo>
                      <a:pt x="2" y="31"/>
                      <a:pt x="1" y="31"/>
                      <a:pt x="1" y="32"/>
                    </a:cubicBezTo>
                    <a:cubicBezTo>
                      <a:pt x="1" y="31"/>
                      <a:pt x="0" y="31"/>
                      <a:pt x="0" y="30"/>
                    </a:cubicBezTo>
                    <a:cubicBezTo>
                      <a:pt x="4" y="20"/>
                      <a:pt x="8" y="11"/>
                      <a:pt x="12" y="1"/>
                    </a:cubicBezTo>
                    <a:cubicBezTo>
                      <a:pt x="12" y="1"/>
                      <a:pt x="12" y="0"/>
                      <a:pt x="13" y="0"/>
                    </a:cubicBezTo>
                    <a:cubicBezTo>
                      <a:pt x="13" y="1"/>
                      <a:pt x="13" y="2"/>
                      <a:pt x="13" y="3"/>
                    </a:cubicBezTo>
                    <a:cubicBezTo>
                      <a:pt x="12" y="8"/>
                      <a:pt x="13" y="10"/>
                      <a:pt x="18" y="12"/>
                    </a:cubicBezTo>
                    <a:cubicBezTo>
                      <a:pt x="22" y="14"/>
                      <a:pt x="26" y="16"/>
                      <a:pt x="30" y="17"/>
                    </a:cubicBezTo>
                    <a:cubicBezTo>
                      <a:pt x="31" y="18"/>
                      <a:pt x="33" y="18"/>
                      <a:pt x="34" y="18"/>
                    </a:cubicBezTo>
                    <a:cubicBezTo>
                      <a:pt x="45" y="17"/>
                      <a:pt x="56" y="15"/>
                      <a:pt x="67" y="14"/>
                    </a:cubicBezTo>
                    <a:cubicBezTo>
                      <a:pt x="70" y="13"/>
                      <a:pt x="74" y="12"/>
                      <a:pt x="76" y="8"/>
                    </a:cubicBezTo>
                    <a:cubicBezTo>
                      <a:pt x="77" y="9"/>
                      <a:pt x="77" y="10"/>
                      <a:pt x="77" y="10"/>
                    </a:cubicBezTo>
                    <a:cubicBezTo>
                      <a:pt x="74" y="20"/>
                      <a:pt x="70" y="29"/>
                      <a:pt x="66" y="39"/>
                    </a:cubicBezTo>
                    <a:cubicBezTo>
                      <a:pt x="66" y="39"/>
                      <a:pt x="66" y="39"/>
                      <a:pt x="64" y="4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1" name="Freeform 57">
                <a:extLst>
                  <a:ext uri="{FF2B5EF4-FFF2-40B4-BE49-F238E27FC236}">
                    <a16:creationId xmlns:a16="http://schemas.microsoft.com/office/drawing/2014/main" id="{4018EAC7-7004-4BD9-9402-D3B0CA3BFADB}"/>
                  </a:ext>
                </a:extLst>
              </p:cNvPr>
              <p:cNvSpPr>
                <a:spLocks/>
              </p:cNvSpPr>
              <p:nvPr/>
            </p:nvSpPr>
            <p:spPr bwMode="auto">
              <a:xfrm>
                <a:off x="8098858" y="23484939"/>
                <a:ext cx="479759" cy="424705"/>
              </a:xfrm>
              <a:custGeom>
                <a:avLst/>
                <a:gdLst>
                  <a:gd name="T0" fmla="*/ 5 w 68"/>
                  <a:gd name="T1" fmla="*/ 10 h 61"/>
                  <a:gd name="T2" fmla="*/ 5 w 68"/>
                  <a:gd name="T3" fmla="*/ 13 h 61"/>
                  <a:gd name="T4" fmla="*/ 12 w 68"/>
                  <a:gd name="T5" fmla="*/ 20 h 61"/>
                  <a:gd name="T6" fmla="*/ 37 w 68"/>
                  <a:gd name="T7" fmla="*/ 22 h 61"/>
                  <a:gd name="T8" fmla="*/ 61 w 68"/>
                  <a:gd name="T9" fmla="*/ 23 h 61"/>
                  <a:gd name="T10" fmla="*/ 64 w 68"/>
                  <a:gd name="T11" fmla="*/ 23 h 61"/>
                  <a:gd name="T12" fmla="*/ 63 w 68"/>
                  <a:gd name="T13" fmla="*/ 14 h 61"/>
                  <a:gd name="T14" fmla="*/ 58 w 68"/>
                  <a:gd name="T15" fmla="*/ 6 h 61"/>
                  <a:gd name="T16" fmla="*/ 50 w 68"/>
                  <a:gd name="T17" fmla="*/ 1 h 61"/>
                  <a:gd name="T18" fmla="*/ 68 w 68"/>
                  <a:gd name="T19" fmla="*/ 2 h 61"/>
                  <a:gd name="T20" fmla="*/ 64 w 68"/>
                  <a:gd name="T21" fmla="*/ 61 h 61"/>
                  <a:gd name="T22" fmla="*/ 46 w 68"/>
                  <a:gd name="T23" fmla="*/ 60 h 61"/>
                  <a:gd name="T24" fmla="*/ 47 w 68"/>
                  <a:gd name="T25" fmla="*/ 57 h 61"/>
                  <a:gd name="T26" fmla="*/ 49 w 68"/>
                  <a:gd name="T27" fmla="*/ 57 h 61"/>
                  <a:gd name="T28" fmla="*/ 63 w 68"/>
                  <a:gd name="T29" fmla="*/ 40 h 61"/>
                  <a:gd name="T30" fmla="*/ 60 w 68"/>
                  <a:gd name="T31" fmla="*/ 39 h 61"/>
                  <a:gd name="T32" fmla="*/ 17 w 68"/>
                  <a:gd name="T33" fmla="*/ 36 h 61"/>
                  <a:gd name="T34" fmla="*/ 12 w 68"/>
                  <a:gd name="T35" fmla="*/ 35 h 61"/>
                  <a:gd name="T36" fmla="*/ 3 w 68"/>
                  <a:gd name="T37" fmla="*/ 41 h 61"/>
                  <a:gd name="T38" fmla="*/ 2 w 68"/>
                  <a:gd name="T39" fmla="*/ 45 h 61"/>
                  <a:gd name="T40" fmla="*/ 2 w 68"/>
                  <a:gd name="T41" fmla="*/ 36 h 61"/>
                  <a:gd name="T42" fmla="*/ 2 w 68"/>
                  <a:gd name="T43" fmla="*/ 27 h 61"/>
                  <a:gd name="T44" fmla="*/ 3 w 68"/>
                  <a:gd name="T45" fmla="*/ 18 h 61"/>
                  <a:gd name="T46" fmla="*/ 4 w 68"/>
                  <a:gd name="T47" fmla="*/ 9 h 61"/>
                  <a:gd name="T48" fmla="*/ 5 w 68"/>
                  <a:gd name="T49"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8" h="61">
                    <a:moveTo>
                      <a:pt x="5" y="10"/>
                    </a:moveTo>
                    <a:cubicBezTo>
                      <a:pt x="5" y="11"/>
                      <a:pt x="5" y="12"/>
                      <a:pt x="5" y="13"/>
                    </a:cubicBezTo>
                    <a:cubicBezTo>
                      <a:pt x="6" y="17"/>
                      <a:pt x="8" y="19"/>
                      <a:pt x="12" y="20"/>
                    </a:cubicBezTo>
                    <a:cubicBezTo>
                      <a:pt x="20" y="20"/>
                      <a:pt x="29" y="21"/>
                      <a:pt x="37" y="22"/>
                    </a:cubicBezTo>
                    <a:cubicBezTo>
                      <a:pt x="45" y="22"/>
                      <a:pt x="53" y="23"/>
                      <a:pt x="61" y="23"/>
                    </a:cubicBezTo>
                    <a:cubicBezTo>
                      <a:pt x="62" y="23"/>
                      <a:pt x="63" y="23"/>
                      <a:pt x="64" y="23"/>
                    </a:cubicBezTo>
                    <a:cubicBezTo>
                      <a:pt x="65" y="20"/>
                      <a:pt x="64" y="17"/>
                      <a:pt x="63" y="14"/>
                    </a:cubicBezTo>
                    <a:cubicBezTo>
                      <a:pt x="62" y="10"/>
                      <a:pt x="61" y="8"/>
                      <a:pt x="58" y="6"/>
                    </a:cubicBezTo>
                    <a:cubicBezTo>
                      <a:pt x="55" y="4"/>
                      <a:pt x="52" y="3"/>
                      <a:pt x="50" y="1"/>
                    </a:cubicBezTo>
                    <a:cubicBezTo>
                      <a:pt x="56" y="0"/>
                      <a:pt x="62" y="1"/>
                      <a:pt x="68" y="2"/>
                    </a:cubicBezTo>
                    <a:cubicBezTo>
                      <a:pt x="67" y="21"/>
                      <a:pt x="65" y="41"/>
                      <a:pt x="64" y="61"/>
                    </a:cubicBezTo>
                    <a:cubicBezTo>
                      <a:pt x="58" y="61"/>
                      <a:pt x="52" y="61"/>
                      <a:pt x="46" y="60"/>
                    </a:cubicBezTo>
                    <a:cubicBezTo>
                      <a:pt x="46" y="59"/>
                      <a:pt x="46" y="58"/>
                      <a:pt x="47" y="57"/>
                    </a:cubicBezTo>
                    <a:cubicBezTo>
                      <a:pt x="47" y="57"/>
                      <a:pt x="48" y="57"/>
                      <a:pt x="49" y="57"/>
                    </a:cubicBezTo>
                    <a:cubicBezTo>
                      <a:pt x="58" y="55"/>
                      <a:pt x="63" y="50"/>
                      <a:pt x="63" y="40"/>
                    </a:cubicBezTo>
                    <a:cubicBezTo>
                      <a:pt x="62" y="39"/>
                      <a:pt x="61" y="39"/>
                      <a:pt x="60" y="39"/>
                    </a:cubicBezTo>
                    <a:cubicBezTo>
                      <a:pt x="46" y="38"/>
                      <a:pt x="31" y="37"/>
                      <a:pt x="17" y="36"/>
                    </a:cubicBezTo>
                    <a:cubicBezTo>
                      <a:pt x="15" y="36"/>
                      <a:pt x="13" y="35"/>
                      <a:pt x="12" y="35"/>
                    </a:cubicBezTo>
                    <a:cubicBezTo>
                      <a:pt x="7" y="35"/>
                      <a:pt x="4" y="36"/>
                      <a:pt x="3" y="41"/>
                    </a:cubicBezTo>
                    <a:cubicBezTo>
                      <a:pt x="3" y="42"/>
                      <a:pt x="3" y="43"/>
                      <a:pt x="2" y="45"/>
                    </a:cubicBezTo>
                    <a:cubicBezTo>
                      <a:pt x="0" y="41"/>
                      <a:pt x="2" y="38"/>
                      <a:pt x="2" y="36"/>
                    </a:cubicBezTo>
                    <a:cubicBezTo>
                      <a:pt x="2" y="33"/>
                      <a:pt x="2" y="30"/>
                      <a:pt x="2" y="27"/>
                    </a:cubicBezTo>
                    <a:cubicBezTo>
                      <a:pt x="2" y="24"/>
                      <a:pt x="2" y="21"/>
                      <a:pt x="3" y="18"/>
                    </a:cubicBezTo>
                    <a:cubicBezTo>
                      <a:pt x="3" y="15"/>
                      <a:pt x="2" y="12"/>
                      <a:pt x="4" y="9"/>
                    </a:cubicBezTo>
                    <a:cubicBezTo>
                      <a:pt x="4" y="9"/>
                      <a:pt x="4" y="10"/>
                      <a:pt x="5" y="1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2" name="Freeform 58">
                <a:extLst>
                  <a:ext uri="{FF2B5EF4-FFF2-40B4-BE49-F238E27FC236}">
                    <a16:creationId xmlns:a16="http://schemas.microsoft.com/office/drawing/2014/main" id="{35BAD759-B240-4EB7-9681-EBBBFAC24096}"/>
                  </a:ext>
                </a:extLst>
              </p:cNvPr>
              <p:cNvSpPr>
                <a:spLocks/>
              </p:cNvSpPr>
              <p:nvPr/>
            </p:nvSpPr>
            <p:spPr bwMode="auto">
              <a:xfrm>
                <a:off x="6510147" y="20480543"/>
                <a:ext cx="432570" cy="542679"/>
              </a:xfrm>
              <a:custGeom>
                <a:avLst/>
                <a:gdLst>
                  <a:gd name="T0" fmla="*/ 6 w 61"/>
                  <a:gd name="T1" fmla="*/ 77 h 77"/>
                  <a:gd name="T2" fmla="*/ 5 w 61"/>
                  <a:gd name="T3" fmla="*/ 71 h 77"/>
                  <a:gd name="T4" fmla="*/ 5 w 61"/>
                  <a:gd name="T5" fmla="*/ 14 h 77"/>
                  <a:gd name="T6" fmla="*/ 0 w 61"/>
                  <a:gd name="T7" fmla="*/ 1 h 77"/>
                  <a:gd name="T8" fmla="*/ 29 w 61"/>
                  <a:gd name="T9" fmla="*/ 14 h 77"/>
                  <a:gd name="T10" fmla="*/ 25 w 61"/>
                  <a:gd name="T11" fmla="*/ 13 h 77"/>
                  <a:gd name="T12" fmla="*/ 20 w 61"/>
                  <a:gd name="T13" fmla="*/ 16 h 77"/>
                  <a:gd name="T14" fmla="*/ 20 w 61"/>
                  <a:gd name="T15" fmla="*/ 19 h 77"/>
                  <a:gd name="T16" fmla="*/ 19 w 61"/>
                  <a:gd name="T17" fmla="*/ 55 h 77"/>
                  <a:gd name="T18" fmla="*/ 20 w 61"/>
                  <a:gd name="T19" fmla="*/ 57 h 77"/>
                  <a:gd name="T20" fmla="*/ 21 w 61"/>
                  <a:gd name="T21" fmla="*/ 57 h 77"/>
                  <a:gd name="T22" fmla="*/ 45 w 61"/>
                  <a:gd name="T23" fmla="*/ 31 h 77"/>
                  <a:gd name="T24" fmla="*/ 45 w 61"/>
                  <a:gd name="T25" fmla="*/ 31 h 77"/>
                  <a:gd name="T26" fmla="*/ 44 w 61"/>
                  <a:gd name="T27" fmla="*/ 21 h 77"/>
                  <a:gd name="T28" fmla="*/ 43 w 61"/>
                  <a:gd name="T29" fmla="*/ 19 h 77"/>
                  <a:gd name="T30" fmla="*/ 61 w 61"/>
                  <a:gd name="T31" fmla="*/ 26 h 77"/>
                  <a:gd name="T32" fmla="*/ 59 w 61"/>
                  <a:gd name="T33" fmla="*/ 27 h 77"/>
                  <a:gd name="T34" fmla="*/ 49 w 61"/>
                  <a:gd name="T35" fmla="*/ 32 h 77"/>
                  <a:gd name="T36" fmla="*/ 10 w 61"/>
                  <a:gd name="T37" fmla="*/ 73 h 77"/>
                  <a:gd name="T38" fmla="*/ 6 w 61"/>
                  <a:gd name="T39"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77">
                    <a:moveTo>
                      <a:pt x="6" y="77"/>
                    </a:moveTo>
                    <a:cubicBezTo>
                      <a:pt x="5" y="74"/>
                      <a:pt x="5" y="73"/>
                      <a:pt x="5" y="71"/>
                    </a:cubicBezTo>
                    <a:cubicBezTo>
                      <a:pt x="5" y="52"/>
                      <a:pt x="5" y="33"/>
                      <a:pt x="5" y="14"/>
                    </a:cubicBezTo>
                    <a:cubicBezTo>
                      <a:pt x="5" y="9"/>
                      <a:pt x="5" y="4"/>
                      <a:pt x="0" y="1"/>
                    </a:cubicBezTo>
                    <a:cubicBezTo>
                      <a:pt x="4" y="0"/>
                      <a:pt x="26" y="10"/>
                      <a:pt x="29" y="14"/>
                    </a:cubicBezTo>
                    <a:cubicBezTo>
                      <a:pt x="28" y="13"/>
                      <a:pt x="27" y="13"/>
                      <a:pt x="25" y="13"/>
                    </a:cubicBezTo>
                    <a:cubicBezTo>
                      <a:pt x="22" y="12"/>
                      <a:pt x="21" y="13"/>
                      <a:pt x="20" y="16"/>
                    </a:cubicBezTo>
                    <a:cubicBezTo>
                      <a:pt x="20" y="17"/>
                      <a:pt x="20" y="18"/>
                      <a:pt x="20" y="19"/>
                    </a:cubicBezTo>
                    <a:cubicBezTo>
                      <a:pt x="19" y="31"/>
                      <a:pt x="19" y="43"/>
                      <a:pt x="19" y="55"/>
                    </a:cubicBezTo>
                    <a:cubicBezTo>
                      <a:pt x="19" y="55"/>
                      <a:pt x="19" y="56"/>
                      <a:pt x="20" y="57"/>
                    </a:cubicBezTo>
                    <a:cubicBezTo>
                      <a:pt x="20" y="57"/>
                      <a:pt x="21" y="57"/>
                      <a:pt x="21" y="57"/>
                    </a:cubicBezTo>
                    <a:cubicBezTo>
                      <a:pt x="29" y="48"/>
                      <a:pt x="37" y="40"/>
                      <a:pt x="45" y="31"/>
                    </a:cubicBezTo>
                    <a:cubicBezTo>
                      <a:pt x="45" y="31"/>
                      <a:pt x="45" y="31"/>
                      <a:pt x="45" y="31"/>
                    </a:cubicBezTo>
                    <a:cubicBezTo>
                      <a:pt x="49" y="26"/>
                      <a:pt x="49" y="24"/>
                      <a:pt x="44" y="21"/>
                    </a:cubicBezTo>
                    <a:cubicBezTo>
                      <a:pt x="43" y="20"/>
                      <a:pt x="43" y="20"/>
                      <a:pt x="43" y="19"/>
                    </a:cubicBezTo>
                    <a:cubicBezTo>
                      <a:pt x="49" y="20"/>
                      <a:pt x="55" y="23"/>
                      <a:pt x="61" y="26"/>
                    </a:cubicBezTo>
                    <a:cubicBezTo>
                      <a:pt x="60" y="27"/>
                      <a:pt x="60" y="27"/>
                      <a:pt x="59" y="27"/>
                    </a:cubicBezTo>
                    <a:cubicBezTo>
                      <a:pt x="55" y="27"/>
                      <a:pt x="52" y="29"/>
                      <a:pt x="49" y="32"/>
                    </a:cubicBezTo>
                    <a:cubicBezTo>
                      <a:pt x="36" y="46"/>
                      <a:pt x="23" y="60"/>
                      <a:pt x="10" y="73"/>
                    </a:cubicBezTo>
                    <a:cubicBezTo>
                      <a:pt x="9" y="74"/>
                      <a:pt x="8" y="75"/>
                      <a:pt x="6"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3" name="Freeform 59">
                <a:extLst>
                  <a:ext uri="{FF2B5EF4-FFF2-40B4-BE49-F238E27FC236}">
                    <a16:creationId xmlns:a16="http://schemas.microsoft.com/office/drawing/2014/main" id="{8E8CE081-A623-4054-907F-BB84B3247BC2}"/>
                  </a:ext>
                </a:extLst>
              </p:cNvPr>
              <p:cNvSpPr>
                <a:spLocks/>
              </p:cNvSpPr>
              <p:nvPr/>
            </p:nvSpPr>
            <p:spPr bwMode="auto">
              <a:xfrm>
                <a:off x="2585558" y="22053525"/>
                <a:ext cx="495489" cy="432570"/>
              </a:xfrm>
              <a:custGeom>
                <a:avLst/>
                <a:gdLst>
                  <a:gd name="T0" fmla="*/ 0 w 71"/>
                  <a:gd name="T1" fmla="*/ 32 h 61"/>
                  <a:gd name="T2" fmla="*/ 15 w 71"/>
                  <a:gd name="T3" fmla="*/ 0 h 61"/>
                  <a:gd name="T4" fmla="*/ 14 w 71"/>
                  <a:gd name="T5" fmla="*/ 3 h 61"/>
                  <a:gd name="T6" fmla="*/ 19 w 71"/>
                  <a:gd name="T7" fmla="*/ 13 h 61"/>
                  <a:gd name="T8" fmla="*/ 58 w 71"/>
                  <a:gd name="T9" fmla="*/ 33 h 61"/>
                  <a:gd name="T10" fmla="*/ 68 w 71"/>
                  <a:gd name="T11" fmla="*/ 31 h 61"/>
                  <a:gd name="T12" fmla="*/ 71 w 71"/>
                  <a:gd name="T13" fmla="*/ 28 h 61"/>
                  <a:gd name="T14" fmla="*/ 56 w 71"/>
                  <a:gd name="T15" fmla="*/ 61 h 61"/>
                  <a:gd name="T16" fmla="*/ 56 w 71"/>
                  <a:gd name="T17" fmla="*/ 57 h 61"/>
                  <a:gd name="T18" fmla="*/ 52 w 71"/>
                  <a:gd name="T19" fmla="*/ 47 h 61"/>
                  <a:gd name="T20" fmla="*/ 13 w 71"/>
                  <a:gd name="T21" fmla="*/ 28 h 61"/>
                  <a:gd name="T22" fmla="*/ 1 w 71"/>
                  <a:gd name="T23" fmla="*/ 30 h 61"/>
                  <a:gd name="T24" fmla="*/ 0 w 71"/>
                  <a:gd name="T25" fmla="*/ 3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61">
                    <a:moveTo>
                      <a:pt x="0" y="32"/>
                    </a:moveTo>
                    <a:cubicBezTo>
                      <a:pt x="0" y="27"/>
                      <a:pt x="11" y="4"/>
                      <a:pt x="15" y="0"/>
                    </a:cubicBezTo>
                    <a:cubicBezTo>
                      <a:pt x="14" y="1"/>
                      <a:pt x="14" y="2"/>
                      <a:pt x="14" y="3"/>
                    </a:cubicBezTo>
                    <a:cubicBezTo>
                      <a:pt x="13" y="9"/>
                      <a:pt x="14" y="11"/>
                      <a:pt x="19" y="13"/>
                    </a:cubicBezTo>
                    <a:cubicBezTo>
                      <a:pt x="32" y="20"/>
                      <a:pt x="45" y="27"/>
                      <a:pt x="58" y="33"/>
                    </a:cubicBezTo>
                    <a:cubicBezTo>
                      <a:pt x="63" y="36"/>
                      <a:pt x="65" y="35"/>
                      <a:pt x="68" y="31"/>
                    </a:cubicBezTo>
                    <a:cubicBezTo>
                      <a:pt x="69" y="30"/>
                      <a:pt x="70" y="29"/>
                      <a:pt x="71" y="28"/>
                    </a:cubicBezTo>
                    <a:cubicBezTo>
                      <a:pt x="70" y="32"/>
                      <a:pt x="60" y="56"/>
                      <a:pt x="56" y="61"/>
                    </a:cubicBezTo>
                    <a:cubicBezTo>
                      <a:pt x="56" y="59"/>
                      <a:pt x="56" y="58"/>
                      <a:pt x="56" y="57"/>
                    </a:cubicBezTo>
                    <a:cubicBezTo>
                      <a:pt x="57" y="52"/>
                      <a:pt x="56" y="50"/>
                      <a:pt x="52" y="47"/>
                    </a:cubicBezTo>
                    <a:cubicBezTo>
                      <a:pt x="39" y="41"/>
                      <a:pt x="26" y="34"/>
                      <a:pt x="13" y="28"/>
                    </a:cubicBezTo>
                    <a:cubicBezTo>
                      <a:pt x="7" y="25"/>
                      <a:pt x="6" y="25"/>
                      <a:pt x="1" y="30"/>
                    </a:cubicBezTo>
                    <a:cubicBezTo>
                      <a:pt x="1" y="31"/>
                      <a:pt x="1" y="31"/>
                      <a:pt x="0" y="3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4" name="Freeform 60">
                <a:extLst>
                  <a:ext uri="{FF2B5EF4-FFF2-40B4-BE49-F238E27FC236}">
                    <a16:creationId xmlns:a16="http://schemas.microsoft.com/office/drawing/2014/main" id="{404E5F0E-9B1C-4DFA-8827-BB06ABFB6B59}"/>
                  </a:ext>
                </a:extLst>
              </p:cNvPr>
              <p:cNvSpPr>
                <a:spLocks/>
              </p:cNvSpPr>
              <p:nvPr/>
            </p:nvSpPr>
            <p:spPr bwMode="auto">
              <a:xfrm>
                <a:off x="8090993" y="22863611"/>
                <a:ext cx="479759" cy="314596"/>
              </a:xfrm>
              <a:custGeom>
                <a:avLst/>
                <a:gdLst>
                  <a:gd name="T0" fmla="*/ 5 w 69"/>
                  <a:gd name="T1" fmla="*/ 45 h 45"/>
                  <a:gd name="T2" fmla="*/ 0 w 69"/>
                  <a:gd name="T3" fmla="*/ 13 h 45"/>
                  <a:gd name="T4" fmla="*/ 1 w 69"/>
                  <a:gd name="T5" fmla="*/ 11 h 45"/>
                  <a:gd name="T6" fmla="*/ 3 w 69"/>
                  <a:gd name="T7" fmla="*/ 15 h 45"/>
                  <a:gd name="T8" fmla="*/ 11 w 69"/>
                  <a:gd name="T9" fmla="*/ 19 h 45"/>
                  <a:gd name="T10" fmla="*/ 47 w 69"/>
                  <a:gd name="T11" fmla="*/ 13 h 45"/>
                  <a:gd name="T12" fmla="*/ 55 w 69"/>
                  <a:gd name="T13" fmla="*/ 12 h 45"/>
                  <a:gd name="T14" fmla="*/ 62 w 69"/>
                  <a:gd name="T15" fmla="*/ 5 h 45"/>
                  <a:gd name="T16" fmla="*/ 62 w 69"/>
                  <a:gd name="T17" fmla="*/ 0 h 45"/>
                  <a:gd name="T18" fmla="*/ 64 w 69"/>
                  <a:gd name="T19" fmla="*/ 3 h 45"/>
                  <a:gd name="T20" fmla="*/ 69 w 69"/>
                  <a:gd name="T21" fmla="*/ 35 h 45"/>
                  <a:gd name="T22" fmla="*/ 67 w 69"/>
                  <a:gd name="T23" fmla="*/ 35 h 45"/>
                  <a:gd name="T24" fmla="*/ 66 w 69"/>
                  <a:gd name="T25" fmla="*/ 33 h 45"/>
                  <a:gd name="T26" fmla="*/ 57 w 69"/>
                  <a:gd name="T27" fmla="*/ 27 h 45"/>
                  <a:gd name="T28" fmla="*/ 14 w 69"/>
                  <a:gd name="T29" fmla="*/ 35 h 45"/>
                  <a:gd name="T30" fmla="*/ 7 w 69"/>
                  <a:gd name="T31" fmla="*/ 42 h 45"/>
                  <a:gd name="T32" fmla="*/ 6 w 69"/>
                  <a:gd name="T33" fmla="*/ 45 h 45"/>
                  <a:gd name="T34" fmla="*/ 5 w 69"/>
                  <a:gd name="T3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9" h="45">
                    <a:moveTo>
                      <a:pt x="5" y="45"/>
                    </a:moveTo>
                    <a:cubicBezTo>
                      <a:pt x="3" y="35"/>
                      <a:pt x="2" y="24"/>
                      <a:pt x="0" y="13"/>
                    </a:cubicBezTo>
                    <a:cubicBezTo>
                      <a:pt x="0" y="13"/>
                      <a:pt x="0" y="12"/>
                      <a:pt x="1" y="11"/>
                    </a:cubicBezTo>
                    <a:cubicBezTo>
                      <a:pt x="2" y="13"/>
                      <a:pt x="2" y="14"/>
                      <a:pt x="3" y="15"/>
                    </a:cubicBezTo>
                    <a:cubicBezTo>
                      <a:pt x="5" y="19"/>
                      <a:pt x="6" y="20"/>
                      <a:pt x="11" y="19"/>
                    </a:cubicBezTo>
                    <a:cubicBezTo>
                      <a:pt x="23" y="17"/>
                      <a:pt x="35" y="15"/>
                      <a:pt x="47" y="13"/>
                    </a:cubicBezTo>
                    <a:cubicBezTo>
                      <a:pt x="50" y="13"/>
                      <a:pt x="52" y="12"/>
                      <a:pt x="55" y="12"/>
                    </a:cubicBezTo>
                    <a:cubicBezTo>
                      <a:pt x="60" y="11"/>
                      <a:pt x="61" y="9"/>
                      <a:pt x="62" y="5"/>
                    </a:cubicBezTo>
                    <a:cubicBezTo>
                      <a:pt x="62" y="4"/>
                      <a:pt x="62" y="3"/>
                      <a:pt x="62" y="0"/>
                    </a:cubicBezTo>
                    <a:cubicBezTo>
                      <a:pt x="63" y="2"/>
                      <a:pt x="64" y="3"/>
                      <a:pt x="64" y="3"/>
                    </a:cubicBezTo>
                    <a:cubicBezTo>
                      <a:pt x="65" y="14"/>
                      <a:pt x="67" y="24"/>
                      <a:pt x="69" y="35"/>
                    </a:cubicBezTo>
                    <a:cubicBezTo>
                      <a:pt x="68" y="35"/>
                      <a:pt x="68" y="35"/>
                      <a:pt x="67" y="35"/>
                    </a:cubicBezTo>
                    <a:cubicBezTo>
                      <a:pt x="67" y="35"/>
                      <a:pt x="66" y="34"/>
                      <a:pt x="66" y="33"/>
                    </a:cubicBezTo>
                    <a:cubicBezTo>
                      <a:pt x="64" y="28"/>
                      <a:pt x="62" y="27"/>
                      <a:pt x="57" y="27"/>
                    </a:cubicBezTo>
                    <a:cubicBezTo>
                      <a:pt x="43" y="30"/>
                      <a:pt x="28" y="32"/>
                      <a:pt x="14" y="35"/>
                    </a:cubicBezTo>
                    <a:cubicBezTo>
                      <a:pt x="9" y="35"/>
                      <a:pt x="7" y="37"/>
                      <a:pt x="7" y="42"/>
                    </a:cubicBezTo>
                    <a:cubicBezTo>
                      <a:pt x="7" y="43"/>
                      <a:pt x="6" y="44"/>
                      <a:pt x="6" y="45"/>
                    </a:cubicBezTo>
                    <a:cubicBezTo>
                      <a:pt x="6" y="45"/>
                      <a:pt x="5" y="45"/>
                      <a:pt x="5" y="45"/>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5" name="Freeform 61">
                <a:extLst>
                  <a:ext uri="{FF2B5EF4-FFF2-40B4-BE49-F238E27FC236}">
                    <a16:creationId xmlns:a16="http://schemas.microsoft.com/office/drawing/2014/main" id="{203E702D-7AE6-4B01-B868-0C7BE3CB52D1}"/>
                  </a:ext>
                </a:extLst>
              </p:cNvPr>
              <p:cNvSpPr>
                <a:spLocks/>
              </p:cNvSpPr>
              <p:nvPr/>
            </p:nvSpPr>
            <p:spPr bwMode="auto">
              <a:xfrm>
                <a:off x="5865225" y="20346840"/>
                <a:ext cx="291002" cy="487624"/>
              </a:xfrm>
              <a:custGeom>
                <a:avLst/>
                <a:gdLst>
                  <a:gd name="T0" fmla="*/ 1 w 42"/>
                  <a:gd name="T1" fmla="*/ 64 h 70"/>
                  <a:gd name="T2" fmla="*/ 4 w 42"/>
                  <a:gd name="T3" fmla="*/ 64 h 70"/>
                  <a:gd name="T4" fmla="*/ 10 w 42"/>
                  <a:gd name="T5" fmla="*/ 57 h 70"/>
                  <a:gd name="T6" fmla="*/ 13 w 42"/>
                  <a:gd name="T7" fmla="*/ 41 h 70"/>
                  <a:gd name="T8" fmla="*/ 16 w 42"/>
                  <a:gd name="T9" fmla="*/ 14 h 70"/>
                  <a:gd name="T10" fmla="*/ 17 w 42"/>
                  <a:gd name="T11" fmla="*/ 10 h 70"/>
                  <a:gd name="T12" fmla="*/ 11 w 42"/>
                  <a:gd name="T13" fmla="*/ 2 h 70"/>
                  <a:gd name="T14" fmla="*/ 9 w 42"/>
                  <a:gd name="T15" fmla="*/ 0 h 70"/>
                  <a:gd name="T16" fmla="*/ 42 w 42"/>
                  <a:gd name="T17" fmla="*/ 4 h 70"/>
                  <a:gd name="T18" fmla="*/ 42 w 42"/>
                  <a:gd name="T19" fmla="*/ 5 h 70"/>
                  <a:gd name="T20" fmla="*/ 39 w 42"/>
                  <a:gd name="T21" fmla="*/ 6 h 70"/>
                  <a:gd name="T22" fmla="*/ 32 w 42"/>
                  <a:gd name="T23" fmla="*/ 13 h 70"/>
                  <a:gd name="T24" fmla="*/ 27 w 42"/>
                  <a:gd name="T25" fmla="*/ 47 h 70"/>
                  <a:gd name="T26" fmla="*/ 25 w 42"/>
                  <a:gd name="T27" fmla="*/ 58 h 70"/>
                  <a:gd name="T28" fmla="*/ 31 w 42"/>
                  <a:gd name="T29" fmla="*/ 68 h 70"/>
                  <a:gd name="T30" fmla="*/ 33 w 42"/>
                  <a:gd name="T31" fmla="*/ 69 h 70"/>
                  <a:gd name="T32" fmla="*/ 33 w 42"/>
                  <a:gd name="T33" fmla="*/ 70 h 70"/>
                  <a:gd name="T34" fmla="*/ 0 w 42"/>
                  <a:gd name="T35" fmla="*/ 66 h 70"/>
                  <a:gd name="T36" fmla="*/ 1 w 42"/>
                  <a:gd name="T37" fmla="*/ 6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70">
                    <a:moveTo>
                      <a:pt x="1" y="64"/>
                    </a:moveTo>
                    <a:cubicBezTo>
                      <a:pt x="2" y="64"/>
                      <a:pt x="3" y="64"/>
                      <a:pt x="4" y="64"/>
                    </a:cubicBezTo>
                    <a:cubicBezTo>
                      <a:pt x="8" y="63"/>
                      <a:pt x="10" y="62"/>
                      <a:pt x="10" y="57"/>
                    </a:cubicBezTo>
                    <a:cubicBezTo>
                      <a:pt x="11" y="52"/>
                      <a:pt x="12" y="47"/>
                      <a:pt x="13" y="41"/>
                    </a:cubicBezTo>
                    <a:cubicBezTo>
                      <a:pt x="14" y="32"/>
                      <a:pt x="15" y="23"/>
                      <a:pt x="16" y="14"/>
                    </a:cubicBezTo>
                    <a:cubicBezTo>
                      <a:pt x="16" y="13"/>
                      <a:pt x="17" y="12"/>
                      <a:pt x="17" y="10"/>
                    </a:cubicBezTo>
                    <a:cubicBezTo>
                      <a:pt x="17" y="5"/>
                      <a:pt x="16" y="4"/>
                      <a:pt x="11" y="2"/>
                    </a:cubicBezTo>
                    <a:cubicBezTo>
                      <a:pt x="10" y="1"/>
                      <a:pt x="10" y="1"/>
                      <a:pt x="9" y="0"/>
                    </a:cubicBezTo>
                    <a:cubicBezTo>
                      <a:pt x="20" y="1"/>
                      <a:pt x="31" y="2"/>
                      <a:pt x="42" y="4"/>
                    </a:cubicBezTo>
                    <a:cubicBezTo>
                      <a:pt x="42" y="5"/>
                      <a:pt x="42" y="5"/>
                      <a:pt x="42" y="5"/>
                    </a:cubicBezTo>
                    <a:cubicBezTo>
                      <a:pt x="41" y="5"/>
                      <a:pt x="40" y="6"/>
                      <a:pt x="39" y="6"/>
                    </a:cubicBezTo>
                    <a:cubicBezTo>
                      <a:pt x="34" y="6"/>
                      <a:pt x="32" y="7"/>
                      <a:pt x="32" y="13"/>
                    </a:cubicBezTo>
                    <a:cubicBezTo>
                      <a:pt x="30" y="24"/>
                      <a:pt x="28" y="36"/>
                      <a:pt x="27" y="47"/>
                    </a:cubicBezTo>
                    <a:cubicBezTo>
                      <a:pt x="26" y="51"/>
                      <a:pt x="26" y="55"/>
                      <a:pt x="25" y="58"/>
                    </a:cubicBezTo>
                    <a:cubicBezTo>
                      <a:pt x="25" y="64"/>
                      <a:pt x="26" y="66"/>
                      <a:pt x="31" y="68"/>
                    </a:cubicBezTo>
                    <a:cubicBezTo>
                      <a:pt x="32" y="68"/>
                      <a:pt x="32" y="69"/>
                      <a:pt x="33" y="69"/>
                    </a:cubicBezTo>
                    <a:cubicBezTo>
                      <a:pt x="33" y="69"/>
                      <a:pt x="33" y="69"/>
                      <a:pt x="33" y="70"/>
                    </a:cubicBezTo>
                    <a:cubicBezTo>
                      <a:pt x="22" y="69"/>
                      <a:pt x="11" y="68"/>
                      <a:pt x="0" y="66"/>
                    </a:cubicBezTo>
                    <a:cubicBezTo>
                      <a:pt x="1" y="65"/>
                      <a:pt x="1" y="65"/>
                      <a:pt x="1" y="64"/>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6" name="Freeform 62">
                <a:extLst>
                  <a:ext uri="{FF2B5EF4-FFF2-40B4-BE49-F238E27FC236}">
                    <a16:creationId xmlns:a16="http://schemas.microsoft.com/office/drawing/2014/main" id="{00A3E78C-A2CF-4F84-BD83-F8BEF41AD073}"/>
                  </a:ext>
                </a:extLst>
              </p:cNvPr>
              <p:cNvSpPr>
                <a:spLocks/>
              </p:cNvSpPr>
              <p:nvPr/>
            </p:nvSpPr>
            <p:spPr bwMode="auto">
              <a:xfrm>
                <a:off x="4087756" y="25828682"/>
                <a:ext cx="361786" cy="471895"/>
              </a:xfrm>
              <a:custGeom>
                <a:avLst/>
                <a:gdLst>
                  <a:gd name="T0" fmla="*/ 1 w 52"/>
                  <a:gd name="T1" fmla="*/ 51 h 67"/>
                  <a:gd name="T2" fmla="*/ 5 w 52"/>
                  <a:gd name="T3" fmla="*/ 52 h 67"/>
                  <a:gd name="T4" fmla="*/ 16 w 52"/>
                  <a:gd name="T5" fmla="*/ 47 h 67"/>
                  <a:gd name="T6" fmla="*/ 32 w 52"/>
                  <a:gd name="T7" fmla="*/ 12 h 67"/>
                  <a:gd name="T8" fmla="*/ 33 w 52"/>
                  <a:gd name="T9" fmla="*/ 9 h 67"/>
                  <a:gd name="T10" fmla="*/ 29 w 52"/>
                  <a:gd name="T11" fmla="*/ 2 h 67"/>
                  <a:gd name="T12" fmla="*/ 23 w 52"/>
                  <a:gd name="T13" fmla="*/ 1 h 67"/>
                  <a:gd name="T14" fmla="*/ 52 w 52"/>
                  <a:gd name="T15" fmla="*/ 1 h 67"/>
                  <a:gd name="T16" fmla="*/ 51 w 52"/>
                  <a:gd name="T17" fmla="*/ 4 h 67"/>
                  <a:gd name="T18" fmla="*/ 29 w 52"/>
                  <a:gd name="T19" fmla="*/ 52 h 67"/>
                  <a:gd name="T20" fmla="*/ 33 w 52"/>
                  <a:gd name="T21" fmla="*/ 65 h 67"/>
                  <a:gd name="T22" fmla="*/ 34 w 52"/>
                  <a:gd name="T23" fmla="*/ 66 h 67"/>
                  <a:gd name="T24" fmla="*/ 34 w 52"/>
                  <a:gd name="T25" fmla="*/ 67 h 67"/>
                  <a:gd name="T26" fmla="*/ 33 w 52"/>
                  <a:gd name="T27" fmla="*/ 67 h 67"/>
                  <a:gd name="T28" fmla="*/ 2 w 52"/>
                  <a:gd name="T29" fmla="*/ 53 h 67"/>
                  <a:gd name="T30" fmla="*/ 0 w 52"/>
                  <a:gd name="T31" fmla="*/ 52 h 67"/>
                  <a:gd name="T32" fmla="*/ 1 w 52"/>
                  <a:gd name="T33" fmla="*/ 5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67">
                    <a:moveTo>
                      <a:pt x="1" y="51"/>
                    </a:moveTo>
                    <a:cubicBezTo>
                      <a:pt x="2" y="51"/>
                      <a:pt x="4" y="51"/>
                      <a:pt x="5" y="52"/>
                    </a:cubicBezTo>
                    <a:cubicBezTo>
                      <a:pt x="10" y="53"/>
                      <a:pt x="13" y="52"/>
                      <a:pt x="16" y="47"/>
                    </a:cubicBezTo>
                    <a:cubicBezTo>
                      <a:pt x="21" y="35"/>
                      <a:pt x="27" y="23"/>
                      <a:pt x="32" y="12"/>
                    </a:cubicBezTo>
                    <a:cubicBezTo>
                      <a:pt x="33" y="11"/>
                      <a:pt x="33" y="10"/>
                      <a:pt x="33" y="9"/>
                    </a:cubicBezTo>
                    <a:cubicBezTo>
                      <a:pt x="34" y="5"/>
                      <a:pt x="33" y="3"/>
                      <a:pt x="29" y="2"/>
                    </a:cubicBezTo>
                    <a:cubicBezTo>
                      <a:pt x="28" y="2"/>
                      <a:pt x="26" y="2"/>
                      <a:pt x="23" y="1"/>
                    </a:cubicBezTo>
                    <a:cubicBezTo>
                      <a:pt x="27" y="0"/>
                      <a:pt x="44" y="0"/>
                      <a:pt x="52" y="1"/>
                    </a:cubicBezTo>
                    <a:cubicBezTo>
                      <a:pt x="52" y="2"/>
                      <a:pt x="52" y="3"/>
                      <a:pt x="51" y="4"/>
                    </a:cubicBezTo>
                    <a:cubicBezTo>
                      <a:pt x="44" y="20"/>
                      <a:pt x="37" y="36"/>
                      <a:pt x="29" y="52"/>
                    </a:cubicBezTo>
                    <a:cubicBezTo>
                      <a:pt x="26" y="59"/>
                      <a:pt x="26" y="61"/>
                      <a:pt x="33" y="65"/>
                    </a:cubicBezTo>
                    <a:cubicBezTo>
                      <a:pt x="33" y="65"/>
                      <a:pt x="34" y="66"/>
                      <a:pt x="34" y="66"/>
                    </a:cubicBezTo>
                    <a:cubicBezTo>
                      <a:pt x="34" y="66"/>
                      <a:pt x="34" y="67"/>
                      <a:pt x="34" y="67"/>
                    </a:cubicBezTo>
                    <a:cubicBezTo>
                      <a:pt x="34" y="67"/>
                      <a:pt x="33" y="67"/>
                      <a:pt x="33" y="67"/>
                    </a:cubicBezTo>
                    <a:cubicBezTo>
                      <a:pt x="23" y="62"/>
                      <a:pt x="13" y="58"/>
                      <a:pt x="2" y="53"/>
                    </a:cubicBezTo>
                    <a:cubicBezTo>
                      <a:pt x="1" y="53"/>
                      <a:pt x="1" y="52"/>
                      <a:pt x="0" y="52"/>
                    </a:cubicBezTo>
                    <a:cubicBezTo>
                      <a:pt x="1" y="51"/>
                      <a:pt x="1" y="51"/>
                      <a:pt x="1" y="51"/>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7" name="Freeform 71">
                <a:extLst>
                  <a:ext uri="{FF2B5EF4-FFF2-40B4-BE49-F238E27FC236}">
                    <a16:creationId xmlns:a16="http://schemas.microsoft.com/office/drawing/2014/main" id="{0265EC9A-215C-4451-94F2-BA2294AE20B1}"/>
                  </a:ext>
                </a:extLst>
              </p:cNvPr>
              <p:cNvSpPr>
                <a:spLocks noEditPoints="1"/>
              </p:cNvSpPr>
              <p:nvPr/>
            </p:nvSpPr>
            <p:spPr bwMode="auto">
              <a:xfrm>
                <a:off x="3199023" y="21141194"/>
                <a:ext cx="4561646" cy="4553784"/>
              </a:xfrm>
              <a:custGeom>
                <a:avLst/>
                <a:gdLst>
                  <a:gd name="T0" fmla="*/ 326 w 652"/>
                  <a:gd name="T1" fmla="*/ 652 h 652"/>
                  <a:gd name="T2" fmla="*/ 326 w 652"/>
                  <a:gd name="T3" fmla="*/ 0 h 652"/>
                  <a:gd name="T4" fmla="*/ 300 w 652"/>
                  <a:gd name="T5" fmla="*/ 368 h 652"/>
                  <a:gd name="T6" fmla="*/ 300 w 652"/>
                  <a:gd name="T7" fmla="*/ 408 h 652"/>
                  <a:gd name="T8" fmla="*/ 292 w 652"/>
                  <a:gd name="T9" fmla="*/ 425 h 652"/>
                  <a:gd name="T10" fmla="*/ 239 w 652"/>
                  <a:gd name="T11" fmla="*/ 475 h 652"/>
                  <a:gd name="T12" fmla="*/ 208 w 652"/>
                  <a:gd name="T13" fmla="*/ 558 h 652"/>
                  <a:gd name="T14" fmla="*/ 256 w 652"/>
                  <a:gd name="T15" fmla="*/ 566 h 652"/>
                  <a:gd name="T16" fmla="*/ 264 w 652"/>
                  <a:gd name="T17" fmla="*/ 540 h 652"/>
                  <a:gd name="T18" fmla="*/ 312 w 652"/>
                  <a:gd name="T19" fmla="*/ 473 h 652"/>
                  <a:gd name="T20" fmla="*/ 346 w 652"/>
                  <a:gd name="T21" fmla="*/ 477 h 652"/>
                  <a:gd name="T22" fmla="*/ 390 w 652"/>
                  <a:gd name="T23" fmla="*/ 550 h 652"/>
                  <a:gd name="T24" fmla="*/ 410 w 652"/>
                  <a:gd name="T25" fmla="*/ 582 h 652"/>
                  <a:gd name="T26" fmla="*/ 439 w 652"/>
                  <a:gd name="T27" fmla="*/ 536 h 652"/>
                  <a:gd name="T28" fmla="*/ 360 w 652"/>
                  <a:gd name="T29" fmla="*/ 425 h 652"/>
                  <a:gd name="T30" fmla="*/ 351 w 652"/>
                  <a:gd name="T31" fmla="*/ 372 h 652"/>
                  <a:gd name="T32" fmla="*/ 357 w 652"/>
                  <a:gd name="T33" fmla="*/ 369 h 652"/>
                  <a:gd name="T34" fmla="*/ 453 w 652"/>
                  <a:gd name="T35" fmla="*/ 459 h 652"/>
                  <a:gd name="T36" fmla="*/ 489 w 652"/>
                  <a:gd name="T37" fmla="*/ 522 h 652"/>
                  <a:gd name="T38" fmla="*/ 526 w 652"/>
                  <a:gd name="T39" fmla="*/ 508 h 652"/>
                  <a:gd name="T40" fmla="*/ 512 w 652"/>
                  <a:gd name="T41" fmla="*/ 460 h 652"/>
                  <a:gd name="T42" fmla="*/ 373 w 652"/>
                  <a:gd name="T43" fmla="*/ 322 h 652"/>
                  <a:gd name="T44" fmla="*/ 351 w 652"/>
                  <a:gd name="T45" fmla="*/ 304 h 652"/>
                  <a:gd name="T46" fmla="*/ 306 w 652"/>
                  <a:gd name="T47" fmla="*/ 286 h 652"/>
                  <a:gd name="T48" fmla="*/ 300 w 652"/>
                  <a:gd name="T49" fmla="*/ 316 h 652"/>
                  <a:gd name="T50" fmla="*/ 210 w 652"/>
                  <a:gd name="T51" fmla="*/ 361 h 652"/>
                  <a:gd name="T52" fmla="*/ 128 w 652"/>
                  <a:gd name="T53" fmla="*/ 483 h 652"/>
                  <a:gd name="T54" fmla="*/ 140 w 652"/>
                  <a:gd name="T55" fmla="*/ 526 h 652"/>
                  <a:gd name="T56" fmla="*/ 172 w 652"/>
                  <a:gd name="T57" fmla="*/ 509 h 652"/>
                  <a:gd name="T58" fmla="*/ 246 w 652"/>
                  <a:gd name="T59" fmla="*/ 399 h 652"/>
                  <a:gd name="T60" fmla="*/ 300 w 652"/>
                  <a:gd name="T61" fmla="*/ 368 h 652"/>
                  <a:gd name="T62" fmla="*/ 249 w 652"/>
                  <a:gd name="T63" fmla="*/ 114 h 652"/>
                  <a:gd name="T64" fmla="*/ 123 w 652"/>
                  <a:gd name="T65" fmla="*/ 169 h 652"/>
                  <a:gd name="T66" fmla="*/ 75 w 652"/>
                  <a:gd name="T67" fmla="*/ 214 h 652"/>
                  <a:gd name="T68" fmla="*/ 108 w 652"/>
                  <a:gd name="T69" fmla="*/ 242 h 652"/>
                  <a:gd name="T70" fmla="*/ 158 w 652"/>
                  <a:gd name="T71" fmla="*/ 210 h 652"/>
                  <a:gd name="T72" fmla="*/ 253 w 652"/>
                  <a:gd name="T73" fmla="*/ 164 h 652"/>
                  <a:gd name="T74" fmla="*/ 250 w 652"/>
                  <a:gd name="T75" fmla="*/ 222 h 652"/>
                  <a:gd name="T76" fmla="*/ 65 w 652"/>
                  <a:gd name="T77" fmla="*/ 383 h 652"/>
                  <a:gd name="T78" fmla="*/ 80 w 652"/>
                  <a:gd name="T79" fmla="*/ 422 h 652"/>
                  <a:gd name="T80" fmla="*/ 113 w 652"/>
                  <a:gd name="T81" fmla="*/ 400 h 652"/>
                  <a:gd name="T82" fmla="*/ 215 w 652"/>
                  <a:gd name="T83" fmla="*/ 296 h 652"/>
                  <a:gd name="T84" fmla="*/ 304 w 652"/>
                  <a:gd name="T85" fmla="*/ 240 h 652"/>
                  <a:gd name="T86" fmla="*/ 303 w 652"/>
                  <a:gd name="T87" fmla="*/ 78 h 652"/>
                  <a:gd name="T88" fmla="*/ 269 w 652"/>
                  <a:gd name="T89" fmla="*/ 56 h 652"/>
                  <a:gd name="T90" fmla="*/ 253 w 652"/>
                  <a:gd name="T91" fmla="*/ 90 h 652"/>
                  <a:gd name="T92" fmla="*/ 398 w 652"/>
                  <a:gd name="T93" fmla="*/ 112 h 652"/>
                  <a:gd name="T94" fmla="*/ 398 w 652"/>
                  <a:gd name="T95" fmla="*/ 82 h 652"/>
                  <a:gd name="T96" fmla="*/ 368 w 652"/>
                  <a:gd name="T97" fmla="*/ 54 h 652"/>
                  <a:gd name="T98" fmla="*/ 347 w 652"/>
                  <a:gd name="T99" fmla="*/ 85 h 652"/>
                  <a:gd name="T100" fmla="*/ 347 w 652"/>
                  <a:gd name="T101" fmla="*/ 243 h 652"/>
                  <a:gd name="T102" fmla="*/ 369 w 652"/>
                  <a:gd name="T103" fmla="*/ 264 h 652"/>
                  <a:gd name="T104" fmla="*/ 493 w 652"/>
                  <a:gd name="T105" fmla="*/ 344 h 652"/>
                  <a:gd name="T106" fmla="*/ 549 w 652"/>
                  <a:gd name="T107" fmla="*/ 416 h 652"/>
                  <a:gd name="T108" fmla="*/ 587 w 652"/>
                  <a:gd name="T109" fmla="*/ 384 h 652"/>
                  <a:gd name="T110" fmla="*/ 407 w 652"/>
                  <a:gd name="T111" fmla="*/ 224 h 652"/>
                  <a:gd name="T112" fmla="*/ 398 w 652"/>
                  <a:gd name="T113" fmla="*/ 164 h 652"/>
                  <a:gd name="T114" fmla="*/ 403 w 652"/>
                  <a:gd name="T115" fmla="*/ 165 h 652"/>
                  <a:gd name="T116" fmla="*/ 532 w 652"/>
                  <a:gd name="T117" fmla="*/ 236 h 652"/>
                  <a:gd name="T118" fmla="*/ 575 w 652"/>
                  <a:gd name="T119" fmla="*/ 211 h 652"/>
                  <a:gd name="T120" fmla="*/ 509 w 652"/>
                  <a:gd name="T121" fmla="*/ 157 h 652"/>
                  <a:gd name="T122" fmla="*/ 398 w 652"/>
                  <a:gd name="T123" fmla="*/ 112 h 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52" h="652">
                    <a:moveTo>
                      <a:pt x="652" y="326"/>
                    </a:moveTo>
                    <a:cubicBezTo>
                      <a:pt x="652" y="505"/>
                      <a:pt x="506" y="652"/>
                      <a:pt x="326" y="652"/>
                    </a:cubicBezTo>
                    <a:cubicBezTo>
                      <a:pt x="147" y="652"/>
                      <a:pt x="0" y="507"/>
                      <a:pt x="0" y="326"/>
                    </a:cubicBezTo>
                    <a:cubicBezTo>
                      <a:pt x="0" y="146"/>
                      <a:pt x="146" y="0"/>
                      <a:pt x="326" y="0"/>
                    </a:cubicBezTo>
                    <a:cubicBezTo>
                      <a:pt x="506" y="0"/>
                      <a:pt x="652" y="147"/>
                      <a:pt x="652" y="326"/>
                    </a:cubicBezTo>
                    <a:close/>
                    <a:moveTo>
                      <a:pt x="300" y="368"/>
                    </a:moveTo>
                    <a:cubicBezTo>
                      <a:pt x="300" y="370"/>
                      <a:pt x="300" y="371"/>
                      <a:pt x="300" y="373"/>
                    </a:cubicBezTo>
                    <a:cubicBezTo>
                      <a:pt x="300" y="385"/>
                      <a:pt x="300" y="396"/>
                      <a:pt x="300" y="408"/>
                    </a:cubicBezTo>
                    <a:cubicBezTo>
                      <a:pt x="300" y="409"/>
                      <a:pt x="300" y="410"/>
                      <a:pt x="300" y="411"/>
                    </a:cubicBezTo>
                    <a:cubicBezTo>
                      <a:pt x="300" y="417"/>
                      <a:pt x="297" y="422"/>
                      <a:pt x="292" y="425"/>
                    </a:cubicBezTo>
                    <a:cubicBezTo>
                      <a:pt x="290" y="426"/>
                      <a:pt x="288" y="428"/>
                      <a:pt x="285" y="429"/>
                    </a:cubicBezTo>
                    <a:cubicBezTo>
                      <a:pt x="267" y="441"/>
                      <a:pt x="252" y="457"/>
                      <a:pt x="239" y="475"/>
                    </a:cubicBezTo>
                    <a:cubicBezTo>
                      <a:pt x="225" y="496"/>
                      <a:pt x="216" y="520"/>
                      <a:pt x="210" y="544"/>
                    </a:cubicBezTo>
                    <a:cubicBezTo>
                      <a:pt x="209" y="549"/>
                      <a:pt x="208" y="553"/>
                      <a:pt x="208" y="558"/>
                    </a:cubicBezTo>
                    <a:cubicBezTo>
                      <a:pt x="207" y="571"/>
                      <a:pt x="215" y="581"/>
                      <a:pt x="228" y="583"/>
                    </a:cubicBezTo>
                    <a:cubicBezTo>
                      <a:pt x="239" y="585"/>
                      <a:pt x="252" y="581"/>
                      <a:pt x="256" y="566"/>
                    </a:cubicBezTo>
                    <a:cubicBezTo>
                      <a:pt x="256" y="565"/>
                      <a:pt x="257" y="563"/>
                      <a:pt x="257" y="562"/>
                    </a:cubicBezTo>
                    <a:cubicBezTo>
                      <a:pt x="260" y="555"/>
                      <a:pt x="262" y="547"/>
                      <a:pt x="264" y="540"/>
                    </a:cubicBezTo>
                    <a:cubicBezTo>
                      <a:pt x="270" y="523"/>
                      <a:pt x="278" y="508"/>
                      <a:pt x="289" y="493"/>
                    </a:cubicBezTo>
                    <a:cubicBezTo>
                      <a:pt x="295" y="485"/>
                      <a:pt x="303" y="478"/>
                      <a:pt x="312" y="473"/>
                    </a:cubicBezTo>
                    <a:cubicBezTo>
                      <a:pt x="321" y="468"/>
                      <a:pt x="330" y="468"/>
                      <a:pt x="339" y="473"/>
                    </a:cubicBezTo>
                    <a:cubicBezTo>
                      <a:pt x="341" y="474"/>
                      <a:pt x="344" y="475"/>
                      <a:pt x="346" y="477"/>
                    </a:cubicBezTo>
                    <a:cubicBezTo>
                      <a:pt x="355" y="483"/>
                      <a:pt x="362" y="491"/>
                      <a:pt x="368" y="500"/>
                    </a:cubicBezTo>
                    <a:cubicBezTo>
                      <a:pt x="378" y="516"/>
                      <a:pt x="385" y="533"/>
                      <a:pt x="390" y="550"/>
                    </a:cubicBezTo>
                    <a:cubicBezTo>
                      <a:pt x="392" y="556"/>
                      <a:pt x="394" y="563"/>
                      <a:pt x="396" y="569"/>
                    </a:cubicBezTo>
                    <a:cubicBezTo>
                      <a:pt x="399" y="576"/>
                      <a:pt x="403" y="580"/>
                      <a:pt x="410" y="582"/>
                    </a:cubicBezTo>
                    <a:cubicBezTo>
                      <a:pt x="425" y="588"/>
                      <a:pt x="446" y="577"/>
                      <a:pt x="443" y="555"/>
                    </a:cubicBezTo>
                    <a:cubicBezTo>
                      <a:pt x="442" y="548"/>
                      <a:pt x="440" y="542"/>
                      <a:pt x="439" y="536"/>
                    </a:cubicBezTo>
                    <a:cubicBezTo>
                      <a:pt x="433" y="515"/>
                      <a:pt x="426" y="496"/>
                      <a:pt x="414" y="478"/>
                    </a:cubicBezTo>
                    <a:cubicBezTo>
                      <a:pt x="400" y="456"/>
                      <a:pt x="382" y="439"/>
                      <a:pt x="360" y="425"/>
                    </a:cubicBezTo>
                    <a:cubicBezTo>
                      <a:pt x="354" y="422"/>
                      <a:pt x="351" y="417"/>
                      <a:pt x="351" y="410"/>
                    </a:cubicBezTo>
                    <a:cubicBezTo>
                      <a:pt x="351" y="397"/>
                      <a:pt x="351" y="385"/>
                      <a:pt x="351" y="372"/>
                    </a:cubicBezTo>
                    <a:cubicBezTo>
                      <a:pt x="351" y="371"/>
                      <a:pt x="351" y="370"/>
                      <a:pt x="352" y="368"/>
                    </a:cubicBezTo>
                    <a:cubicBezTo>
                      <a:pt x="354" y="368"/>
                      <a:pt x="355" y="369"/>
                      <a:pt x="357" y="369"/>
                    </a:cubicBezTo>
                    <a:cubicBezTo>
                      <a:pt x="376" y="376"/>
                      <a:pt x="392" y="386"/>
                      <a:pt x="406" y="400"/>
                    </a:cubicBezTo>
                    <a:cubicBezTo>
                      <a:pt x="425" y="417"/>
                      <a:pt x="439" y="437"/>
                      <a:pt x="453" y="459"/>
                    </a:cubicBezTo>
                    <a:cubicBezTo>
                      <a:pt x="462" y="475"/>
                      <a:pt x="471" y="492"/>
                      <a:pt x="479" y="509"/>
                    </a:cubicBezTo>
                    <a:cubicBezTo>
                      <a:pt x="481" y="514"/>
                      <a:pt x="484" y="518"/>
                      <a:pt x="489" y="522"/>
                    </a:cubicBezTo>
                    <a:cubicBezTo>
                      <a:pt x="494" y="526"/>
                      <a:pt x="501" y="529"/>
                      <a:pt x="508" y="527"/>
                    </a:cubicBezTo>
                    <a:cubicBezTo>
                      <a:pt x="518" y="524"/>
                      <a:pt x="524" y="518"/>
                      <a:pt x="526" y="508"/>
                    </a:cubicBezTo>
                    <a:cubicBezTo>
                      <a:pt x="528" y="500"/>
                      <a:pt x="527" y="493"/>
                      <a:pt x="524" y="486"/>
                    </a:cubicBezTo>
                    <a:cubicBezTo>
                      <a:pt x="520" y="477"/>
                      <a:pt x="516" y="469"/>
                      <a:pt x="512" y="460"/>
                    </a:cubicBezTo>
                    <a:cubicBezTo>
                      <a:pt x="498" y="429"/>
                      <a:pt x="480" y="400"/>
                      <a:pt x="456" y="375"/>
                    </a:cubicBezTo>
                    <a:cubicBezTo>
                      <a:pt x="432" y="351"/>
                      <a:pt x="405" y="333"/>
                      <a:pt x="373" y="322"/>
                    </a:cubicBezTo>
                    <a:cubicBezTo>
                      <a:pt x="366" y="320"/>
                      <a:pt x="359" y="318"/>
                      <a:pt x="351" y="316"/>
                    </a:cubicBezTo>
                    <a:cubicBezTo>
                      <a:pt x="351" y="312"/>
                      <a:pt x="351" y="308"/>
                      <a:pt x="351" y="304"/>
                    </a:cubicBezTo>
                    <a:cubicBezTo>
                      <a:pt x="350" y="298"/>
                      <a:pt x="349" y="291"/>
                      <a:pt x="345" y="286"/>
                    </a:cubicBezTo>
                    <a:cubicBezTo>
                      <a:pt x="335" y="271"/>
                      <a:pt x="316" y="271"/>
                      <a:pt x="306" y="286"/>
                    </a:cubicBezTo>
                    <a:cubicBezTo>
                      <a:pt x="302" y="292"/>
                      <a:pt x="301" y="299"/>
                      <a:pt x="301" y="305"/>
                    </a:cubicBezTo>
                    <a:cubicBezTo>
                      <a:pt x="300" y="309"/>
                      <a:pt x="300" y="312"/>
                      <a:pt x="300" y="316"/>
                    </a:cubicBezTo>
                    <a:cubicBezTo>
                      <a:pt x="299" y="317"/>
                      <a:pt x="298" y="317"/>
                      <a:pt x="296" y="317"/>
                    </a:cubicBezTo>
                    <a:cubicBezTo>
                      <a:pt x="264" y="325"/>
                      <a:pt x="235" y="339"/>
                      <a:pt x="210" y="361"/>
                    </a:cubicBezTo>
                    <a:cubicBezTo>
                      <a:pt x="191" y="378"/>
                      <a:pt x="175" y="398"/>
                      <a:pt x="161" y="420"/>
                    </a:cubicBezTo>
                    <a:cubicBezTo>
                      <a:pt x="148" y="440"/>
                      <a:pt x="138" y="462"/>
                      <a:pt x="128" y="483"/>
                    </a:cubicBezTo>
                    <a:cubicBezTo>
                      <a:pt x="126" y="490"/>
                      <a:pt x="124" y="497"/>
                      <a:pt x="125" y="504"/>
                    </a:cubicBezTo>
                    <a:cubicBezTo>
                      <a:pt x="126" y="515"/>
                      <a:pt x="130" y="522"/>
                      <a:pt x="140" y="526"/>
                    </a:cubicBezTo>
                    <a:cubicBezTo>
                      <a:pt x="150" y="530"/>
                      <a:pt x="159" y="526"/>
                      <a:pt x="165" y="519"/>
                    </a:cubicBezTo>
                    <a:cubicBezTo>
                      <a:pt x="168" y="516"/>
                      <a:pt x="170" y="512"/>
                      <a:pt x="172" y="509"/>
                    </a:cubicBezTo>
                    <a:cubicBezTo>
                      <a:pt x="181" y="493"/>
                      <a:pt x="189" y="476"/>
                      <a:pt x="198" y="461"/>
                    </a:cubicBezTo>
                    <a:cubicBezTo>
                      <a:pt x="211" y="438"/>
                      <a:pt x="227" y="417"/>
                      <a:pt x="246" y="399"/>
                    </a:cubicBezTo>
                    <a:cubicBezTo>
                      <a:pt x="260" y="386"/>
                      <a:pt x="276" y="376"/>
                      <a:pt x="294" y="370"/>
                    </a:cubicBezTo>
                    <a:cubicBezTo>
                      <a:pt x="296" y="369"/>
                      <a:pt x="298" y="368"/>
                      <a:pt x="300" y="368"/>
                    </a:cubicBezTo>
                    <a:close/>
                    <a:moveTo>
                      <a:pt x="253" y="112"/>
                    </a:moveTo>
                    <a:cubicBezTo>
                      <a:pt x="252" y="113"/>
                      <a:pt x="250" y="113"/>
                      <a:pt x="249" y="114"/>
                    </a:cubicBezTo>
                    <a:cubicBezTo>
                      <a:pt x="240" y="117"/>
                      <a:pt x="231" y="119"/>
                      <a:pt x="222" y="122"/>
                    </a:cubicBezTo>
                    <a:cubicBezTo>
                      <a:pt x="187" y="134"/>
                      <a:pt x="154" y="149"/>
                      <a:pt x="123" y="169"/>
                    </a:cubicBezTo>
                    <a:cubicBezTo>
                      <a:pt x="110" y="178"/>
                      <a:pt x="97" y="188"/>
                      <a:pt x="85" y="200"/>
                    </a:cubicBezTo>
                    <a:cubicBezTo>
                      <a:pt x="81" y="204"/>
                      <a:pt x="77" y="208"/>
                      <a:pt x="75" y="214"/>
                    </a:cubicBezTo>
                    <a:cubicBezTo>
                      <a:pt x="71" y="225"/>
                      <a:pt x="76" y="237"/>
                      <a:pt x="87" y="241"/>
                    </a:cubicBezTo>
                    <a:cubicBezTo>
                      <a:pt x="94" y="244"/>
                      <a:pt x="101" y="244"/>
                      <a:pt x="108" y="242"/>
                    </a:cubicBezTo>
                    <a:cubicBezTo>
                      <a:pt x="114" y="240"/>
                      <a:pt x="118" y="237"/>
                      <a:pt x="123" y="234"/>
                    </a:cubicBezTo>
                    <a:cubicBezTo>
                      <a:pt x="134" y="226"/>
                      <a:pt x="146" y="217"/>
                      <a:pt x="158" y="210"/>
                    </a:cubicBezTo>
                    <a:cubicBezTo>
                      <a:pt x="186" y="191"/>
                      <a:pt x="216" y="176"/>
                      <a:pt x="249" y="165"/>
                    </a:cubicBezTo>
                    <a:cubicBezTo>
                      <a:pt x="250" y="165"/>
                      <a:pt x="252" y="164"/>
                      <a:pt x="253" y="164"/>
                    </a:cubicBezTo>
                    <a:cubicBezTo>
                      <a:pt x="253" y="183"/>
                      <a:pt x="253" y="202"/>
                      <a:pt x="253" y="220"/>
                    </a:cubicBezTo>
                    <a:cubicBezTo>
                      <a:pt x="252" y="221"/>
                      <a:pt x="251" y="221"/>
                      <a:pt x="250" y="222"/>
                    </a:cubicBezTo>
                    <a:cubicBezTo>
                      <a:pt x="185" y="247"/>
                      <a:pt x="131" y="288"/>
                      <a:pt x="90" y="345"/>
                    </a:cubicBezTo>
                    <a:cubicBezTo>
                      <a:pt x="81" y="357"/>
                      <a:pt x="73" y="370"/>
                      <a:pt x="65" y="383"/>
                    </a:cubicBezTo>
                    <a:cubicBezTo>
                      <a:pt x="62" y="387"/>
                      <a:pt x="60" y="391"/>
                      <a:pt x="60" y="395"/>
                    </a:cubicBezTo>
                    <a:cubicBezTo>
                      <a:pt x="60" y="408"/>
                      <a:pt x="68" y="419"/>
                      <a:pt x="80" y="422"/>
                    </a:cubicBezTo>
                    <a:cubicBezTo>
                      <a:pt x="90" y="425"/>
                      <a:pt x="98" y="422"/>
                      <a:pt x="104" y="413"/>
                    </a:cubicBezTo>
                    <a:cubicBezTo>
                      <a:pt x="107" y="409"/>
                      <a:pt x="110" y="404"/>
                      <a:pt x="113" y="400"/>
                    </a:cubicBezTo>
                    <a:cubicBezTo>
                      <a:pt x="127" y="380"/>
                      <a:pt x="143" y="361"/>
                      <a:pt x="160" y="343"/>
                    </a:cubicBezTo>
                    <a:cubicBezTo>
                      <a:pt x="177" y="325"/>
                      <a:pt x="195" y="309"/>
                      <a:pt x="215" y="296"/>
                    </a:cubicBezTo>
                    <a:cubicBezTo>
                      <a:pt x="237" y="282"/>
                      <a:pt x="261" y="271"/>
                      <a:pt x="286" y="264"/>
                    </a:cubicBezTo>
                    <a:cubicBezTo>
                      <a:pt x="300" y="260"/>
                      <a:pt x="304" y="253"/>
                      <a:pt x="304" y="240"/>
                    </a:cubicBezTo>
                    <a:cubicBezTo>
                      <a:pt x="304" y="189"/>
                      <a:pt x="304" y="138"/>
                      <a:pt x="304" y="88"/>
                    </a:cubicBezTo>
                    <a:cubicBezTo>
                      <a:pt x="304" y="84"/>
                      <a:pt x="304" y="81"/>
                      <a:pt x="303" y="78"/>
                    </a:cubicBezTo>
                    <a:cubicBezTo>
                      <a:pt x="303" y="74"/>
                      <a:pt x="302" y="69"/>
                      <a:pt x="299" y="65"/>
                    </a:cubicBezTo>
                    <a:cubicBezTo>
                      <a:pt x="293" y="55"/>
                      <a:pt x="280" y="51"/>
                      <a:pt x="269" y="56"/>
                    </a:cubicBezTo>
                    <a:cubicBezTo>
                      <a:pt x="261" y="61"/>
                      <a:pt x="256" y="68"/>
                      <a:pt x="254" y="77"/>
                    </a:cubicBezTo>
                    <a:cubicBezTo>
                      <a:pt x="254" y="81"/>
                      <a:pt x="254" y="85"/>
                      <a:pt x="253" y="90"/>
                    </a:cubicBezTo>
                    <a:cubicBezTo>
                      <a:pt x="253" y="97"/>
                      <a:pt x="253" y="105"/>
                      <a:pt x="253" y="112"/>
                    </a:cubicBezTo>
                    <a:close/>
                    <a:moveTo>
                      <a:pt x="398" y="112"/>
                    </a:moveTo>
                    <a:cubicBezTo>
                      <a:pt x="398" y="110"/>
                      <a:pt x="398" y="108"/>
                      <a:pt x="398" y="106"/>
                    </a:cubicBezTo>
                    <a:cubicBezTo>
                      <a:pt x="398" y="98"/>
                      <a:pt x="398" y="90"/>
                      <a:pt x="398" y="82"/>
                    </a:cubicBezTo>
                    <a:cubicBezTo>
                      <a:pt x="397" y="76"/>
                      <a:pt x="396" y="70"/>
                      <a:pt x="392" y="65"/>
                    </a:cubicBezTo>
                    <a:cubicBezTo>
                      <a:pt x="386" y="57"/>
                      <a:pt x="378" y="53"/>
                      <a:pt x="368" y="54"/>
                    </a:cubicBezTo>
                    <a:cubicBezTo>
                      <a:pt x="358" y="56"/>
                      <a:pt x="352" y="62"/>
                      <a:pt x="349" y="71"/>
                    </a:cubicBezTo>
                    <a:cubicBezTo>
                      <a:pt x="348" y="75"/>
                      <a:pt x="347" y="80"/>
                      <a:pt x="347" y="85"/>
                    </a:cubicBezTo>
                    <a:cubicBezTo>
                      <a:pt x="347" y="137"/>
                      <a:pt x="347" y="189"/>
                      <a:pt x="347" y="242"/>
                    </a:cubicBezTo>
                    <a:cubicBezTo>
                      <a:pt x="347" y="242"/>
                      <a:pt x="347" y="243"/>
                      <a:pt x="347" y="243"/>
                    </a:cubicBezTo>
                    <a:cubicBezTo>
                      <a:pt x="347" y="251"/>
                      <a:pt x="351" y="257"/>
                      <a:pt x="358" y="260"/>
                    </a:cubicBezTo>
                    <a:cubicBezTo>
                      <a:pt x="361" y="262"/>
                      <a:pt x="365" y="263"/>
                      <a:pt x="369" y="264"/>
                    </a:cubicBezTo>
                    <a:cubicBezTo>
                      <a:pt x="387" y="270"/>
                      <a:pt x="405" y="277"/>
                      <a:pt x="421" y="286"/>
                    </a:cubicBezTo>
                    <a:cubicBezTo>
                      <a:pt x="449" y="301"/>
                      <a:pt x="473" y="321"/>
                      <a:pt x="493" y="344"/>
                    </a:cubicBezTo>
                    <a:cubicBezTo>
                      <a:pt x="513" y="365"/>
                      <a:pt x="530" y="388"/>
                      <a:pt x="546" y="412"/>
                    </a:cubicBezTo>
                    <a:cubicBezTo>
                      <a:pt x="547" y="413"/>
                      <a:pt x="548" y="415"/>
                      <a:pt x="549" y="416"/>
                    </a:cubicBezTo>
                    <a:cubicBezTo>
                      <a:pt x="553" y="421"/>
                      <a:pt x="558" y="423"/>
                      <a:pt x="564" y="423"/>
                    </a:cubicBezTo>
                    <a:cubicBezTo>
                      <a:pt x="584" y="423"/>
                      <a:pt x="598" y="402"/>
                      <a:pt x="587" y="384"/>
                    </a:cubicBezTo>
                    <a:cubicBezTo>
                      <a:pt x="581" y="374"/>
                      <a:pt x="576" y="365"/>
                      <a:pt x="569" y="355"/>
                    </a:cubicBezTo>
                    <a:cubicBezTo>
                      <a:pt x="528" y="296"/>
                      <a:pt x="474" y="251"/>
                      <a:pt x="407" y="224"/>
                    </a:cubicBezTo>
                    <a:cubicBezTo>
                      <a:pt x="404" y="223"/>
                      <a:pt x="401" y="222"/>
                      <a:pt x="398" y="220"/>
                    </a:cubicBezTo>
                    <a:cubicBezTo>
                      <a:pt x="398" y="201"/>
                      <a:pt x="398" y="183"/>
                      <a:pt x="398" y="164"/>
                    </a:cubicBezTo>
                    <a:cubicBezTo>
                      <a:pt x="399" y="164"/>
                      <a:pt x="399" y="164"/>
                      <a:pt x="399" y="164"/>
                    </a:cubicBezTo>
                    <a:cubicBezTo>
                      <a:pt x="401" y="165"/>
                      <a:pt x="402" y="165"/>
                      <a:pt x="403" y="165"/>
                    </a:cubicBezTo>
                    <a:cubicBezTo>
                      <a:pt x="439" y="177"/>
                      <a:pt x="473" y="195"/>
                      <a:pt x="504" y="217"/>
                    </a:cubicBezTo>
                    <a:cubicBezTo>
                      <a:pt x="513" y="223"/>
                      <a:pt x="522" y="230"/>
                      <a:pt x="532" y="236"/>
                    </a:cubicBezTo>
                    <a:cubicBezTo>
                      <a:pt x="539" y="242"/>
                      <a:pt x="547" y="244"/>
                      <a:pt x="556" y="243"/>
                    </a:cubicBezTo>
                    <a:cubicBezTo>
                      <a:pt x="573" y="242"/>
                      <a:pt x="582" y="226"/>
                      <a:pt x="575" y="211"/>
                    </a:cubicBezTo>
                    <a:cubicBezTo>
                      <a:pt x="572" y="206"/>
                      <a:pt x="569" y="202"/>
                      <a:pt x="566" y="199"/>
                    </a:cubicBezTo>
                    <a:cubicBezTo>
                      <a:pt x="549" y="182"/>
                      <a:pt x="529" y="169"/>
                      <a:pt x="509" y="157"/>
                    </a:cubicBezTo>
                    <a:cubicBezTo>
                      <a:pt x="480" y="141"/>
                      <a:pt x="450" y="129"/>
                      <a:pt x="418" y="119"/>
                    </a:cubicBezTo>
                    <a:cubicBezTo>
                      <a:pt x="412" y="116"/>
                      <a:pt x="405" y="114"/>
                      <a:pt x="398" y="11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grpSp>
      </p:grpSp>
      <p:sp>
        <p:nvSpPr>
          <p:cNvPr id="176" name="标题 1">
            <a:extLst>
              <a:ext uri="{FF2B5EF4-FFF2-40B4-BE49-F238E27FC236}">
                <a16:creationId xmlns:a16="http://schemas.microsoft.com/office/drawing/2014/main" id="{A029B501-2847-412D-8A34-C4C9BFB8FA29}"/>
              </a:ext>
            </a:extLst>
          </p:cNvPr>
          <p:cNvSpPr>
            <a:spLocks noGrp="1"/>
          </p:cNvSpPr>
          <p:nvPr>
            <p:ph type="title" hasCustomPrompt="1"/>
          </p:nvPr>
        </p:nvSpPr>
        <p:spPr>
          <a:xfrm>
            <a:off x="442913" y="243569"/>
            <a:ext cx="9056851" cy="617518"/>
          </a:xfrm>
        </p:spPr>
        <p:txBody>
          <a:bodyPr>
            <a:normAutofit/>
          </a:bodyPr>
          <a:lstStyle>
            <a:lvl1pPr algn="l" defTabSz="914400" rtl="0" eaLnBrk="1" latinLnBrk="0" hangingPunct="1">
              <a:lnSpc>
                <a:spcPct val="90000"/>
              </a:lnSpc>
              <a:spcBef>
                <a:spcPct val="0"/>
              </a:spcBef>
              <a:buNone/>
              <a:defRPr lang="zh-CN" altLang="en-US" sz="2400" b="1" kern="1200" baseline="0" dirty="0">
                <a:solidFill>
                  <a:schemeClr val="accent1"/>
                </a:solidFill>
                <a:latin typeface="Arial" panose="020B0604020202020204" pitchFamily="34" charset="0"/>
                <a:ea typeface="微软雅黑" panose="020B0503020204020204" pitchFamily="34" charset="-122"/>
                <a:cs typeface="+mn-ea"/>
              </a:defRPr>
            </a:lvl1pPr>
          </a:lstStyle>
          <a:p>
            <a:r>
              <a:rPr lang="en-US" altLang="zh-CN" dirty="0"/>
              <a:t>X.X  </a:t>
            </a:r>
            <a:r>
              <a:rPr lang="zh-CN" altLang="en-US" dirty="0"/>
              <a:t>单击此处输入标题</a:t>
            </a:r>
          </a:p>
        </p:txBody>
      </p:sp>
      <p:grpSp>
        <p:nvGrpSpPr>
          <p:cNvPr id="177" name="组合 176">
            <a:extLst>
              <a:ext uri="{FF2B5EF4-FFF2-40B4-BE49-F238E27FC236}">
                <a16:creationId xmlns:a16="http://schemas.microsoft.com/office/drawing/2014/main" id="{6C8FB0F2-E609-4DAC-AB11-F95107BFE505}"/>
              </a:ext>
            </a:extLst>
          </p:cNvPr>
          <p:cNvGrpSpPr/>
          <p:nvPr userDrawn="1"/>
        </p:nvGrpSpPr>
        <p:grpSpPr>
          <a:xfrm>
            <a:off x="528706" y="867990"/>
            <a:ext cx="2433027" cy="0"/>
            <a:chOff x="7460343" y="1311756"/>
            <a:chExt cx="2433027" cy="0"/>
          </a:xfrm>
        </p:grpSpPr>
        <p:cxnSp>
          <p:nvCxnSpPr>
            <p:cNvPr id="178" name="直接连接符 177">
              <a:extLst>
                <a:ext uri="{FF2B5EF4-FFF2-40B4-BE49-F238E27FC236}">
                  <a16:creationId xmlns:a16="http://schemas.microsoft.com/office/drawing/2014/main" id="{0B974DCA-43CD-4CCE-AA3A-6B26A93AA425}"/>
                </a:ext>
              </a:extLst>
            </p:cNvPr>
            <p:cNvCxnSpPr>
              <a:cxnSpLocks/>
            </p:cNvCxnSpPr>
            <p:nvPr/>
          </p:nvCxnSpPr>
          <p:spPr>
            <a:xfrm>
              <a:off x="7460343" y="1311756"/>
              <a:ext cx="2433027" cy="0"/>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179" name="直接连接符 178">
              <a:extLst>
                <a:ext uri="{FF2B5EF4-FFF2-40B4-BE49-F238E27FC236}">
                  <a16:creationId xmlns:a16="http://schemas.microsoft.com/office/drawing/2014/main" id="{41D435DD-C47F-4708-B422-342FDD1F8EB1}"/>
                </a:ext>
              </a:extLst>
            </p:cNvPr>
            <p:cNvCxnSpPr>
              <a:cxnSpLocks/>
            </p:cNvCxnSpPr>
            <p:nvPr/>
          </p:nvCxnSpPr>
          <p:spPr>
            <a:xfrm>
              <a:off x="7460343" y="1311756"/>
              <a:ext cx="589713" cy="0"/>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grpSp>
      <p:sp>
        <p:nvSpPr>
          <p:cNvPr id="61" name="灯片编号占位符 8">
            <a:extLst>
              <a:ext uri="{FF2B5EF4-FFF2-40B4-BE49-F238E27FC236}">
                <a16:creationId xmlns:a16="http://schemas.microsoft.com/office/drawing/2014/main" id="{553F13DD-45BC-4F3B-9DF1-AE612D3E2637}"/>
              </a:ext>
            </a:extLst>
          </p:cNvPr>
          <p:cNvSpPr>
            <a:spLocks noGrp="1"/>
          </p:cNvSpPr>
          <p:nvPr>
            <p:ph type="sldNum" sz="quarter" idx="4"/>
          </p:nvPr>
        </p:nvSpPr>
        <p:spPr>
          <a:xfrm>
            <a:off x="9005791" y="6394353"/>
            <a:ext cx="2743200" cy="292196"/>
          </a:xfrm>
          <a:prstGeom prst="rect">
            <a:avLst/>
          </a:prstGeom>
        </p:spPr>
        <p:txBody>
          <a:bodyPr vert="horz" lIns="91440" tIns="45720" rIns="91440" bIns="45720" rtlCol="0" anchor="ctr"/>
          <a:lstStyle>
            <a:lvl1pPr algn="r">
              <a:defRPr sz="1200">
                <a:solidFill>
                  <a:schemeClr val="tx1">
                    <a:lumMod val="50000"/>
                    <a:lumOff val="50000"/>
                  </a:schemeClr>
                </a:solidFill>
              </a:defRPr>
            </a:lvl1pPr>
          </a:lstStyle>
          <a:p>
            <a:r>
              <a:rPr lang="en-US" altLang="zh-CN"/>
              <a:t>&lt; </a:t>
            </a:r>
            <a:fld id="{A548B57D-AE10-4CF7-A9DF-59FEFA91B28E}" type="slidenum">
              <a:rPr lang="zh-CN" altLang="en-US" smtClean="0"/>
              <a:pPr/>
              <a:t>‹#›</a:t>
            </a:fld>
            <a:r>
              <a:rPr lang="zh-CN" altLang="en-US"/>
              <a:t> </a:t>
            </a:r>
            <a:r>
              <a:rPr lang="en-US" altLang="zh-CN"/>
              <a:t>&gt;</a:t>
            </a:r>
            <a:endParaRPr lang="zh-CN" altLang="en-US" dirty="0"/>
          </a:p>
        </p:txBody>
      </p:sp>
      <p:sp>
        <p:nvSpPr>
          <p:cNvPr id="63" name="文本框 62">
            <a:extLst>
              <a:ext uri="{FF2B5EF4-FFF2-40B4-BE49-F238E27FC236}">
                <a16:creationId xmlns:a16="http://schemas.microsoft.com/office/drawing/2014/main" id="{E1F02CE6-DCDF-458C-8C9E-36CAA35D4B77}"/>
              </a:ext>
            </a:extLst>
          </p:cNvPr>
          <p:cNvSpPr txBox="1"/>
          <p:nvPr userDrawn="1"/>
        </p:nvSpPr>
        <p:spPr>
          <a:xfrm>
            <a:off x="442913" y="6394353"/>
            <a:ext cx="1545907" cy="276999"/>
          </a:xfrm>
          <a:prstGeom prst="rect">
            <a:avLst/>
          </a:prstGeom>
          <a:noFill/>
        </p:spPr>
        <p:txBody>
          <a:bodyPr wrap="square" rtlCol="0">
            <a:spAutoFit/>
          </a:bodyPr>
          <a:lstStyle/>
          <a:p>
            <a:r>
              <a:rPr lang="zh-CN" altLang="en-US" sz="1200" dirty="0">
                <a:solidFill>
                  <a:schemeClr val="tx1">
                    <a:lumMod val="50000"/>
                    <a:lumOff val="50000"/>
                  </a:schemeClr>
                </a:solidFill>
                <a:cs typeface="+mn-ea"/>
                <a:sym typeface="+mn-lt"/>
              </a:rPr>
              <a:t>思想自由 兼容并包</a:t>
            </a:r>
          </a:p>
        </p:txBody>
      </p:sp>
      <p:sp>
        <p:nvSpPr>
          <p:cNvPr id="2" name="图片占位符 1">
            <a:extLst>
              <a:ext uri="{FF2B5EF4-FFF2-40B4-BE49-F238E27FC236}">
                <a16:creationId xmlns:a16="http://schemas.microsoft.com/office/drawing/2014/main" id="{D35FCF2F-C01A-4F00-99E1-57D953605B1F}"/>
              </a:ext>
            </a:extLst>
          </p:cNvPr>
          <p:cNvSpPr>
            <a:spLocks noGrp="1"/>
          </p:cNvSpPr>
          <p:nvPr>
            <p:ph type="pic" idx="10"/>
          </p:nvPr>
        </p:nvSpPr>
        <p:spPr>
          <a:xfrm>
            <a:off x="5627650" y="1131849"/>
            <a:ext cx="2386361" cy="5157440"/>
          </a:xfrm>
          <a:prstGeom prst="roundRect">
            <a:avLst>
              <a:gd name="adj" fmla="val 10149"/>
            </a:avLst>
          </a:prstGeom>
        </p:spPr>
        <p:txBody>
          <a:bodyPr anchor="ctr"/>
          <a:lstStyle/>
          <a:p>
            <a:endParaRPr lang="zh-CN" altLang="en-US"/>
          </a:p>
        </p:txBody>
      </p:sp>
    </p:spTree>
    <p:extLst>
      <p:ext uri="{BB962C8B-B14F-4D97-AF65-F5344CB8AC3E}">
        <p14:creationId xmlns:p14="http://schemas.microsoft.com/office/powerpoint/2010/main" val="2144750920"/>
      </p:ext>
    </p:extLst>
  </p:cSld>
  <p:clrMapOvr>
    <a:masterClrMapping/>
  </p:clrMapOvr>
  <p:extLst>
    <p:ext uri="{DCECCB84-F9BA-43D5-87BE-67443E8EF086}">
      <p15:sldGuideLst xmlns:p15="http://schemas.microsoft.com/office/powerpoint/2012/main"/>
    </p:ext>
  </p:extLst>
</p:sldLayout>
</file>

<file path=ppt/slideLayouts/slideLayout41.xml><?xml version="1.0" encoding="utf-8"?>
<p:sldLayout xmlns:a="http://schemas.openxmlformats.org/drawingml/2006/main" xmlns:r="http://schemas.openxmlformats.org/officeDocument/2006/relationships" xmlns:p="http://schemas.openxmlformats.org/presentationml/2006/main" preserve="1" userDrawn="1">
  <p:cSld name="1_自定义版式">
    <p:spTree>
      <p:nvGrpSpPr>
        <p:cNvPr id="1" name=""/>
        <p:cNvGrpSpPr/>
        <p:nvPr/>
      </p:nvGrpSpPr>
      <p:grpSpPr>
        <a:xfrm>
          <a:off x="0" y="0"/>
          <a:ext cx="0" cy="0"/>
          <a:chOff x="0" y="0"/>
          <a:chExt cx="0" cy="0"/>
        </a:xfrm>
      </p:grpSpPr>
    </p:spTree>
    <p:extLst>
      <p:ext uri="{BB962C8B-B14F-4D97-AF65-F5344CB8AC3E}">
        <p14:creationId xmlns:p14="http://schemas.microsoft.com/office/powerpoint/2010/main" val="1061716861"/>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章节页">
    <p:spTree>
      <p:nvGrpSpPr>
        <p:cNvPr id="1" name=""/>
        <p:cNvGrpSpPr/>
        <p:nvPr/>
      </p:nvGrpSpPr>
      <p:grpSpPr>
        <a:xfrm>
          <a:off x="0" y="0"/>
          <a:ext cx="0" cy="0"/>
          <a:chOff x="0" y="0"/>
          <a:chExt cx="0" cy="0"/>
        </a:xfrm>
      </p:grpSpPr>
      <p:sp>
        <p:nvSpPr>
          <p:cNvPr id="66" name="矩形 65">
            <a:extLst>
              <a:ext uri="{FF2B5EF4-FFF2-40B4-BE49-F238E27FC236}">
                <a16:creationId xmlns:a16="http://schemas.microsoft.com/office/drawing/2014/main" id="{9782960B-0298-40C0-9193-B28F17C2A53C}"/>
              </a:ext>
            </a:extLst>
          </p:cNvPr>
          <p:cNvSpPr/>
          <p:nvPr userDrawn="1"/>
        </p:nvSpPr>
        <p:spPr>
          <a:xfrm>
            <a:off x="0" y="1764872"/>
            <a:ext cx="12192000" cy="3328257"/>
          </a:xfrm>
          <a:prstGeom prst="rect">
            <a:avLst/>
          </a:prstGeom>
          <a:solidFill>
            <a:schemeClr val="accent1"/>
          </a:solidFill>
          <a:ln w="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Arial" panose="020F0502020204030204"/>
              <a:ea typeface="Microsoft YaHei"/>
              <a:cs typeface="+mn-ea"/>
              <a:sym typeface="+mn-lt"/>
            </a:endParaRPr>
          </a:p>
        </p:txBody>
      </p:sp>
      <p:cxnSp>
        <p:nvCxnSpPr>
          <p:cNvPr id="70" name="直接连接符 69">
            <a:extLst>
              <a:ext uri="{FF2B5EF4-FFF2-40B4-BE49-F238E27FC236}">
                <a16:creationId xmlns:a16="http://schemas.microsoft.com/office/drawing/2014/main" id="{52622493-1C1B-4EB2-862A-4E4822408AA0}"/>
              </a:ext>
            </a:extLst>
          </p:cNvPr>
          <p:cNvCxnSpPr/>
          <p:nvPr/>
        </p:nvCxnSpPr>
        <p:spPr>
          <a:xfrm>
            <a:off x="996403" y="3428999"/>
            <a:ext cx="377398"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sp>
        <p:nvSpPr>
          <p:cNvPr id="4" name="文本占位符 3">
            <a:extLst>
              <a:ext uri="{FF2B5EF4-FFF2-40B4-BE49-F238E27FC236}">
                <a16:creationId xmlns:a16="http://schemas.microsoft.com/office/drawing/2014/main" id="{8AA9FB39-26D8-421B-89F7-86CD2AE08CD8}"/>
              </a:ext>
            </a:extLst>
          </p:cNvPr>
          <p:cNvSpPr>
            <a:spLocks noGrp="1"/>
          </p:cNvSpPr>
          <p:nvPr userDrawn="1">
            <p:ph type="body" sz="quarter" idx="10" hasCustomPrompt="1"/>
          </p:nvPr>
        </p:nvSpPr>
        <p:spPr>
          <a:xfrm>
            <a:off x="2465501" y="2552244"/>
            <a:ext cx="5716686" cy="707886"/>
          </a:xfrm>
        </p:spPr>
        <p:txBody>
          <a:bodyPr anchor="ctr" anchorCtr="0">
            <a:normAutofit/>
          </a:bodyPr>
          <a:lstStyle>
            <a:lvl1pPr marL="0" indent="0">
              <a:buFontTx/>
              <a:buNone/>
              <a:defRPr kumimoji="0" lang="zh-CN" altLang="en-US" sz="4000" b="1" i="0" u="none" strike="noStrike" kern="1200" cap="none" spc="0" normalizeH="0" baseline="0" dirty="0" smtClean="0">
                <a:ln>
                  <a:noFill/>
                </a:ln>
                <a:solidFill>
                  <a:prstClr val="white"/>
                </a:solidFill>
                <a:effectLst/>
                <a:uLnTx/>
                <a:uFillTx/>
                <a:latin typeface="Arial" panose="020F0502020204030204"/>
                <a:ea typeface="Microsoft YaHei"/>
                <a:cs typeface="+mn-ea"/>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altLang="zh-CN" dirty="0"/>
              <a:t>XX</a:t>
            </a:r>
            <a:endParaRPr lang="zh-CN" altLang="en-US" dirty="0"/>
          </a:p>
        </p:txBody>
      </p:sp>
      <p:sp>
        <p:nvSpPr>
          <p:cNvPr id="127" name="文本占位符 3">
            <a:extLst>
              <a:ext uri="{FF2B5EF4-FFF2-40B4-BE49-F238E27FC236}">
                <a16:creationId xmlns:a16="http://schemas.microsoft.com/office/drawing/2014/main" id="{2233AA7D-0112-4B75-9284-9FC6FC0D1D63}"/>
              </a:ext>
            </a:extLst>
          </p:cNvPr>
          <p:cNvSpPr>
            <a:spLocks noGrp="1"/>
          </p:cNvSpPr>
          <p:nvPr>
            <p:ph type="body" sz="quarter" idx="11" hasCustomPrompt="1"/>
          </p:nvPr>
        </p:nvSpPr>
        <p:spPr>
          <a:xfrm>
            <a:off x="882188" y="3684327"/>
            <a:ext cx="7299999" cy="887667"/>
          </a:xfrm>
        </p:spPr>
        <p:txBody>
          <a:bodyPr>
            <a:noAutofit/>
          </a:bodyPr>
          <a:lstStyle>
            <a:lvl1pPr marL="0" indent="0">
              <a:buFontTx/>
              <a:buNone/>
              <a:defRPr lang="zh-CN" altLang="en-US" sz="4800" b="1" kern="1200" spc="400" dirty="0" smtClean="0">
                <a:solidFill>
                  <a:prstClr val="white"/>
                </a:solidFill>
                <a:latin typeface="Arial" panose="020F0502020204030204"/>
                <a:ea typeface="Microsoft YaHei"/>
                <a:cs typeface="+mn-ea"/>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lang="zh-CN" altLang="en-US" dirty="0"/>
              <a:t>输入标题文本</a:t>
            </a:r>
          </a:p>
        </p:txBody>
      </p:sp>
      <p:pic>
        <p:nvPicPr>
          <p:cNvPr id="128" name="图形 127">
            <a:extLst>
              <a:ext uri="{FF2B5EF4-FFF2-40B4-BE49-F238E27FC236}">
                <a16:creationId xmlns:a16="http://schemas.microsoft.com/office/drawing/2014/main" id="{B6E5D4A0-9D5F-45D9-899A-F03F9DFF710F}"/>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8863687" y="1559486"/>
            <a:ext cx="5172316" cy="3739027"/>
          </a:xfrm>
          <a:prstGeom prst="rect">
            <a:avLst/>
          </a:prstGeom>
        </p:spPr>
      </p:pic>
      <p:grpSp>
        <p:nvGrpSpPr>
          <p:cNvPr id="62" name="组合 61">
            <a:extLst>
              <a:ext uri="{FF2B5EF4-FFF2-40B4-BE49-F238E27FC236}">
                <a16:creationId xmlns:a16="http://schemas.microsoft.com/office/drawing/2014/main" id="{2AC37DB6-BAC9-459C-B3EE-FDA00215A951}"/>
              </a:ext>
            </a:extLst>
          </p:cNvPr>
          <p:cNvGrpSpPr/>
          <p:nvPr userDrawn="1"/>
        </p:nvGrpSpPr>
        <p:grpSpPr>
          <a:xfrm>
            <a:off x="1654090" y="1145460"/>
            <a:ext cx="1477533" cy="108755"/>
            <a:chOff x="4616246" y="3878362"/>
            <a:chExt cx="5571416" cy="410087"/>
          </a:xfrm>
          <a:solidFill>
            <a:schemeClr val="tx1">
              <a:alpha val="80000"/>
            </a:schemeClr>
          </a:solidFill>
        </p:grpSpPr>
        <p:sp>
          <p:nvSpPr>
            <p:cNvPr id="63" name="Freeform 17">
              <a:extLst>
                <a:ext uri="{FF2B5EF4-FFF2-40B4-BE49-F238E27FC236}">
                  <a16:creationId xmlns:a16="http://schemas.microsoft.com/office/drawing/2014/main" id="{504FCFA3-39FB-4B2B-9BFB-25978CCCA565}"/>
                </a:ext>
              </a:extLst>
            </p:cNvPr>
            <p:cNvSpPr>
              <a:spLocks noEditPoints="1"/>
            </p:cNvSpPr>
            <p:nvPr/>
          </p:nvSpPr>
          <p:spPr bwMode="auto">
            <a:xfrm>
              <a:off x="8617798" y="3887973"/>
              <a:ext cx="362030" cy="387660"/>
            </a:xfrm>
            <a:custGeom>
              <a:avLst/>
              <a:gdLst>
                <a:gd name="T0" fmla="*/ 34 w 127"/>
                <a:gd name="T1" fmla="*/ 71 h 136"/>
                <a:gd name="T2" fmla="*/ 34 w 127"/>
                <a:gd name="T3" fmla="*/ 81 h 136"/>
                <a:gd name="T4" fmla="*/ 34 w 127"/>
                <a:gd name="T5" fmla="*/ 114 h 136"/>
                <a:gd name="T6" fmla="*/ 35 w 127"/>
                <a:gd name="T7" fmla="*/ 122 h 136"/>
                <a:gd name="T8" fmla="*/ 40 w 127"/>
                <a:gd name="T9" fmla="*/ 127 h 136"/>
                <a:gd name="T10" fmla="*/ 49 w 127"/>
                <a:gd name="T11" fmla="*/ 128 h 136"/>
                <a:gd name="T12" fmla="*/ 49 w 127"/>
                <a:gd name="T13" fmla="*/ 135 h 136"/>
                <a:gd name="T14" fmla="*/ 1 w 127"/>
                <a:gd name="T15" fmla="*/ 135 h 136"/>
                <a:gd name="T16" fmla="*/ 0 w 127"/>
                <a:gd name="T17" fmla="*/ 132 h 136"/>
                <a:gd name="T18" fmla="*/ 0 w 127"/>
                <a:gd name="T19" fmla="*/ 128 h 136"/>
                <a:gd name="T20" fmla="*/ 9 w 127"/>
                <a:gd name="T21" fmla="*/ 127 h 136"/>
                <a:gd name="T22" fmla="*/ 16 w 127"/>
                <a:gd name="T23" fmla="*/ 120 h 136"/>
                <a:gd name="T24" fmla="*/ 17 w 127"/>
                <a:gd name="T25" fmla="*/ 111 h 136"/>
                <a:gd name="T26" fmla="*/ 17 w 127"/>
                <a:gd name="T27" fmla="*/ 22 h 136"/>
                <a:gd name="T28" fmla="*/ 16 w 127"/>
                <a:gd name="T29" fmla="*/ 15 h 136"/>
                <a:gd name="T30" fmla="*/ 9 w 127"/>
                <a:gd name="T31" fmla="*/ 9 h 136"/>
                <a:gd name="T32" fmla="*/ 0 w 127"/>
                <a:gd name="T33" fmla="*/ 8 h 136"/>
                <a:gd name="T34" fmla="*/ 0 w 127"/>
                <a:gd name="T35" fmla="*/ 1 h 136"/>
                <a:gd name="T36" fmla="*/ 4 w 127"/>
                <a:gd name="T37" fmla="*/ 0 h 136"/>
                <a:gd name="T38" fmla="*/ 71 w 127"/>
                <a:gd name="T39" fmla="*/ 0 h 136"/>
                <a:gd name="T40" fmla="*/ 94 w 127"/>
                <a:gd name="T41" fmla="*/ 4 h 136"/>
                <a:gd name="T42" fmla="*/ 116 w 127"/>
                <a:gd name="T43" fmla="*/ 32 h 136"/>
                <a:gd name="T44" fmla="*/ 97 w 127"/>
                <a:gd name="T45" fmla="*/ 66 h 136"/>
                <a:gd name="T46" fmla="*/ 80 w 127"/>
                <a:gd name="T47" fmla="*/ 70 h 136"/>
                <a:gd name="T48" fmla="*/ 71 w 127"/>
                <a:gd name="T49" fmla="*/ 71 h 136"/>
                <a:gd name="T50" fmla="*/ 73 w 127"/>
                <a:gd name="T51" fmla="*/ 75 h 136"/>
                <a:gd name="T52" fmla="*/ 104 w 127"/>
                <a:gd name="T53" fmla="*/ 114 h 136"/>
                <a:gd name="T54" fmla="*/ 105 w 127"/>
                <a:gd name="T55" fmla="*/ 116 h 136"/>
                <a:gd name="T56" fmla="*/ 127 w 127"/>
                <a:gd name="T57" fmla="*/ 128 h 136"/>
                <a:gd name="T58" fmla="*/ 127 w 127"/>
                <a:gd name="T59" fmla="*/ 135 h 136"/>
                <a:gd name="T60" fmla="*/ 116 w 127"/>
                <a:gd name="T61" fmla="*/ 135 h 136"/>
                <a:gd name="T62" fmla="*/ 102 w 127"/>
                <a:gd name="T63" fmla="*/ 136 h 136"/>
                <a:gd name="T64" fmla="*/ 96 w 127"/>
                <a:gd name="T65" fmla="*/ 132 h 136"/>
                <a:gd name="T66" fmla="*/ 59 w 127"/>
                <a:gd name="T67" fmla="*/ 82 h 136"/>
                <a:gd name="T68" fmla="*/ 52 w 127"/>
                <a:gd name="T69" fmla="*/ 73 h 136"/>
                <a:gd name="T70" fmla="*/ 49 w 127"/>
                <a:gd name="T71" fmla="*/ 71 h 136"/>
                <a:gd name="T72" fmla="*/ 34 w 127"/>
                <a:gd name="T73" fmla="*/ 71 h 136"/>
                <a:gd name="T74" fmla="*/ 34 w 127"/>
                <a:gd name="T75" fmla="*/ 61 h 136"/>
                <a:gd name="T76" fmla="*/ 36 w 127"/>
                <a:gd name="T77" fmla="*/ 62 h 136"/>
                <a:gd name="T78" fmla="*/ 66 w 127"/>
                <a:gd name="T79" fmla="*/ 62 h 136"/>
                <a:gd name="T80" fmla="*/ 82 w 127"/>
                <a:gd name="T81" fmla="*/ 59 h 136"/>
                <a:gd name="T82" fmla="*/ 96 w 127"/>
                <a:gd name="T83" fmla="*/ 44 h 136"/>
                <a:gd name="T84" fmla="*/ 96 w 127"/>
                <a:gd name="T85" fmla="*/ 29 h 136"/>
                <a:gd name="T86" fmla="*/ 81 w 127"/>
                <a:gd name="T87" fmla="*/ 12 h 136"/>
                <a:gd name="T88" fmla="*/ 70 w 127"/>
                <a:gd name="T89" fmla="*/ 11 h 136"/>
                <a:gd name="T90" fmla="*/ 37 w 127"/>
                <a:gd name="T91" fmla="*/ 11 h 136"/>
                <a:gd name="T92" fmla="*/ 34 w 127"/>
                <a:gd name="T93" fmla="*/ 11 h 136"/>
                <a:gd name="T94" fmla="*/ 34 w 127"/>
                <a:gd name="T95" fmla="*/ 61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7" h="136">
                  <a:moveTo>
                    <a:pt x="34" y="71"/>
                  </a:moveTo>
                  <a:cubicBezTo>
                    <a:pt x="34" y="75"/>
                    <a:pt x="34" y="78"/>
                    <a:pt x="34" y="81"/>
                  </a:cubicBezTo>
                  <a:cubicBezTo>
                    <a:pt x="34" y="92"/>
                    <a:pt x="34" y="103"/>
                    <a:pt x="34" y="114"/>
                  </a:cubicBezTo>
                  <a:cubicBezTo>
                    <a:pt x="34" y="117"/>
                    <a:pt x="34" y="119"/>
                    <a:pt x="35" y="122"/>
                  </a:cubicBezTo>
                  <a:cubicBezTo>
                    <a:pt x="35" y="125"/>
                    <a:pt x="37" y="127"/>
                    <a:pt x="40" y="127"/>
                  </a:cubicBezTo>
                  <a:cubicBezTo>
                    <a:pt x="43" y="127"/>
                    <a:pt x="46" y="128"/>
                    <a:pt x="49" y="128"/>
                  </a:cubicBezTo>
                  <a:cubicBezTo>
                    <a:pt x="49" y="130"/>
                    <a:pt x="49" y="133"/>
                    <a:pt x="49" y="135"/>
                  </a:cubicBezTo>
                  <a:cubicBezTo>
                    <a:pt x="33" y="135"/>
                    <a:pt x="17" y="135"/>
                    <a:pt x="1" y="135"/>
                  </a:cubicBezTo>
                  <a:cubicBezTo>
                    <a:pt x="0" y="134"/>
                    <a:pt x="0" y="133"/>
                    <a:pt x="0" y="132"/>
                  </a:cubicBezTo>
                  <a:cubicBezTo>
                    <a:pt x="0" y="131"/>
                    <a:pt x="0" y="130"/>
                    <a:pt x="0" y="128"/>
                  </a:cubicBezTo>
                  <a:cubicBezTo>
                    <a:pt x="3" y="128"/>
                    <a:pt x="6" y="128"/>
                    <a:pt x="9" y="127"/>
                  </a:cubicBezTo>
                  <a:cubicBezTo>
                    <a:pt x="14" y="126"/>
                    <a:pt x="15" y="125"/>
                    <a:pt x="16" y="120"/>
                  </a:cubicBezTo>
                  <a:cubicBezTo>
                    <a:pt x="16" y="117"/>
                    <a:pt x="17" y="114"/>
                    <a:pt x="17" y="111"/>
                  </a:cubicBezTo>
                  <a:cubicBezTo>
                    <a:pt x="17" y="81"/>
                    <a:pt x="17" y="52"/>
                    <a:pt x="17" y="22"/>
                  </a:cubicBezTo>
                  <a:cubicBezTo>
                    <a:pt x="17" y="20"/>
                    <a:pt x="16" y="17"/>
                    <a:pt x="16" y="15"/>
                  </a:cubicBezTo>
                  <a:cubicBezTo>
                    <a:pt x="15" y="11"/>
                    <a:pt x="13" y="9"/>
                    <a:pt x="9" y="9"/>
                  </a:cubicBezTo>
                  <a:cubicBezTo>
                    <a:pt x="6" y="8"/>
                    <a:pt x="3" y="8"/>
                    <a:pt x="0" y="8"/>
                  </a:cubicBezTo>
                  <a:cubicBezTo>
                    <a:pt x="0" y="5"/>
                    <a:pt x="0" y="3"/>
                    <a:pt x="0" y="1"/>
                  </a:cubicBezTo>
                  <a:cubicBezTo>
                    <a:pt x="2" y="1"/>
                    <a:pt x="3" y="0"/>
                    <a:pt x="4" y="0"/>
                  </a:cubicBezTo>
                  <a:cubicBezTo>
                    <a:pt x="26" y="0"/>
                    <a:pt x="49" y="0"/>
                    <a:pt x="71" y="0"/>
                  </a:cubicBezTo>
                  <a:cubicBezTo>
                    <a:pt x="79" y="0"/>
                    <a:pt x="86" y="1"/>
                    <a:pt x="94" y="4"/>
                  </a:cubicBezTo>
                  <a:cubicBezTo>
                    <a:pt x="108" y="9"/>
                    <a:pt x="115" y="18"/>
                    <a:pt x="116" y="32"/>
                  </a:cubicBezTo>
                  <a:cubicBezTo>
                    <a:pt x="117" y="48"/>
                    <a:pt x="110" y="60"/>
                    <a:pt x="97" y="66"/>
                  </a:cubicBezTo>
                  <a:cubicBezTo>
                    <a:pt x="91" y="68"/>
                    <a:pt x="86" y="70"/>
                    <a:pt x="80" y="70"/>
                  </a:cubicBezTo>
                  <a:cubicBezTo>
                    <a:pt x="77" y="70"/>
                    <a:pt x="74" y="71"/>
                    <a:pt x="71" y="71"/>
                  </a:cubicBezTo>
                  <a:cubicBezTo>
                    <a:pt x="72" y="73"/>
                    <a:pt x="73" y="74"/>
                    <a:pt x="73" y="75"/>
                  </a:cubicBezTo>
                  <a:cubicBezTo>
                    <a:pt x="84" y="88"/>
                    <a:pt x="94" y="101"/>
                    <a:pt x="104" y="114"/>
                  </a:cubicBezTo>
                  <a:cubicBezTo>
                    <a:pt x="105" y="115"/>
                    <a:pt x="105" y="115"/>
                    <a:pt x="105" y="116"/>
                  </a:cubicBezTo>
                  <a:cubicBezTo>
                    <a:pt x="111" y="122"/>
                    <a:pt x="117" y="128"/>
                    <a:pt x="127" y="128"/>
                  </a:cubicBezTo>
                  <a:cubicBezTo>
                    <a:pt x="127" y="130"/>
                    <a:pt x="127" y="133"/>
                    <a:pt x="127" y="135"/>
                  </a:cubicBezTo>
                  <a:cubicBezTo>
                    <a:pt x="124" y="135"/>
                    <a:pt x="120" y="135"/>
                    <a:pt x="116" y="135"/>
                  </a:cubicBezTo>
                  <a:cubicBezTo>
                    <a:pt x="111" y="135"/>
                    <a:pt x="107" y="135"/>
                    <a:pt x="102" y="136"/>
                  </a:cubicBezTo>
                  <a:cubicBezTo>
                    <a:pt x="99" y="136"/>
                    <a:pt x="97" y="134"/>
                    <a:pt x="96" y="132"/>
                  </a:cubicBezTo>
                  <a:cubicBezTo>
                    <a:pt x="83" y="115"/>
                    <a:pt x="71" y="99"/>
                    <a:pt x="59" y="82"/>
                  </a:cubicBezTo>
                  <a:cubicBezTo>
                    <a:pt x="57" y="79"/>
                    <a:pt x="54" y="76"/>
                    <a:pt x="52" y="73"/>
                  </a:cubicBezTo>
                  <a:cubicBezTo>
                    <a:pt x="51" y="72"/>
                    <a:pt x="50" y="71"/>
                    <a:pt x="49" y="71"/>
                  </a:cubicBezTo>
                  <a:cubicBezTo>
                    <a:pt x="44" y="71"/>
                    <a:pt x="39" y="71"/>
                    <a:pt x="34" y="71"/>
                  </a:cubicBezTo>
                  <a:close/>
                  <a:moveTo>
                    <a:pt x="34" y="61"/>
                  </a:moveTo>
                  <a:cubicBezTo>
                    <a:pt x="35" y="62"/>
                    <a:pt x="36" y="62"/>
                    <a:pt x="36" y="62"/>
                  </a:cubicBezTo>
                  <a:cubicBezTo>
                    <a:pt x="46" y="62"/>
                    <a:pt x="56" y="62"/>
                    <a:pt x="66" y="62"/>
                  </a:cubicBezTo>
                  <a:cubicBezTo>
                    <a:pt x="72" y="61"/>
                    <a:pt x="77" y="60"/>
                    <a:pt x="82" y="59"/>
                  </a:cubicBezTo>
                  <a:cubicBezTo>
                    <a:pt x="90" y="56"/>
                    <a:pt x="94" y="51"/>
                    <a:pt x="96" y="44"/>
                  </a:cubicBezTo>
                  <a:cubicBezTo>
                    <a:pt x="96" y="39"/>
                    <a:pt x="97" y="34"/>
                    <a:pt x="96" y="29"/>
                  </a:cubicBezTo>
                  <a:cubicBezTo>
                    <a:pt x="95" y="20"/>
                    <a:pt x="90" y="15"/>
                    <a:pt x="81" y="12"/>
                  </a:cubicBezTo>
                  <a:cubicBezTo>
                    <a:pt x="77" y="11"/>
                    <a:pt x="74" y="11"/>
                    <a:pt x="70" y="11"/>
                  </a:cubicBezTo>
                  <a:cubicBezTo>
                    <a:pt x="59" y="10"/>
                    <a:pt x="48" y="11"/>
                    <a:pt x="37" y="11"/>
                  </a:cubicBezTo>
                  <a:cubicBezTo>
                    <a:pt x="36" y="11"/>
                    <a:pt x="35" y="11"/>
                    <a:pt x="34" y="11"/>
                  </a:cubicBezTo>
                  <a:cubicBezTo>
                    <a:pt x="34" y="28"/>
                    <a:pt x="34" y="44"/>
                    <a:pt x="34" y="61"/>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64" name="Freeform 18">
              <a:extLst>
                <a:ext uri="{FF2B5EF4-FFF2-40B4-BE49-F238E27FC236}">
                  <a16:creationId xmlns:a16="http://schemas.microsoft.com/office/drawing/2014/main" id="{A3FBFB70-9C9F-4DFE-BA7E-B2EF8E855B3E}"/>
                </a:ext>
              </a:extLst>
            </p:cNvPr>
            <p:cNvSpPr>
              <a:spLocks/>
            </p:cNvSpPr>
            <p:nvPr/>
          </p:nvSpPr>
          <p:spPr bwMode="auto">
            <a:xfrm>
              <a:off x="5333898" y="3887973"/>
              <a:ext cx="362030" cy="384457"/>
            </a:xfrm>
            <a:custGeom>
              <a:avLst/>
              <a:gdLst>
                <a:gd name="T0" fmla="*/ 50 w 127"/>
                <a:gd name="T1" fmla="*/ 70 h 135"/>
                <a:gd name="T2" fmla="*/ 34 w 127"/>
                <a:gd name="T3" fmla="*/ 87 h 135"/>
                <a:gd name="T4" fmla="*/ 33 w 127"/>
                <a:gd name="T5" fmla="*/ 90 h 135"/>
                <a:gd name="T6" fmla="*/ 33 w 127"/>
                <a:gd name="T7" fmla="*/ 116 h 135"/>
                <a:gd name="T8" fmla="*/ 34 w 127"/>
                <a:gd name="T9" fmla="*/ 120 h 135"/>
                <a:gd name="T10" fmla="*/ 41 w 127"/>
                <a:gd name="T11" fmla="*/ 127 h 135"/>
                <a:gd name="T12" fmla="*/ 49 w 127"/>
                <a:gd name="T13" fmla="*/ 128 h 135"/>
                <a:gd name="T14" fmla="*/ 49 w 127"/>
                <a:gd name="T15" fmla="*/ 135 h 135"/>
                <a:gd name="T16" fmla="*/ 0 w 127"/>
                <a:gd name="T17" fmla="*/ 135 h 135"/>
                <a:gd name="T18" fmla="*/ 0 w 127"/>
                <a:gd name="T19" fmla="*/ 128 h 135"/>
                <a:gd name="T20" fmla="*/ 7 w 127"/>
                <a:gd name="T21" fmla="*/ 128 h 135"/>
                <a:gd name="T22" fmla="*/ 16 w 127"/>
                <a:gd name="T23" fmla="*/ 118 h 135"/>
                <a:gd name="T24" fmla="*/ 16 w 127"/>
                <a:gd name="T25" fmla="*/ 111 h 135"/>
                <a:gd name="T26" fmla="*/ 16 w 127"/>
                <a:gd name="T27" fmla="*/ 24 h 135"/>
                <a:gd name="T28" fmla="*/ 16 w 127"/>
                <a:gd name="T29" fmla="*/ 16 h 135"/>
                <a:gd name="T30" fmla="*/ 8 w 127"/>
                <a:gd name="T31" fmla="*/ 9 h 135"/>
                <a:gd name="T32" fmla="*/ 0 w 127"/>
                <a:gd name="T33" fmla="*/ 8 h 135"/>
                <a:gd name="T34" fmla="*/ 0 w 127"/>
                <a:gd name="T35" fmla="*/ 1 h 135"/>
                <a:gd name="T36" fmla="*/ 49 w 127"/>
                <a:gd name="T37" fmla="*/ 1 h 135"/>
                <a:gd name="T38" fmla="*/ 50 w 127"/>
                <a:gd name="T39" fmla="*/ 8 h 135"/>
                <a:gd name="T40" fmla="*/ 41 w 127"/>
                <a:gd name="T41" fmla="*/ 9 h 135"/>
                <a:gd name="T42" fmla="*/ 34 w 127"/>
                <a:gd name="T43" fmla="*/ 16 h 135"/>
                <a:gd name="T44" fmla="*/ 33 w 127"/>
                <a:gd name="T45" fmla="*/ 23 h 135"/>
                <a:gd name="T46" fmla="*/ 33 w 127"/>
                <a:gd name="T47" fmla="*/ 70 h 135"/>
                <a:gd name="T48" fmla="*/ 33 w 127"/>
                <a:gd name="T49" fmla="*/ 73 h 135"/>
                <a:gd name="T50" fmla="*/ 36 w 127"/>
                <a:gd name="T51" fmla="*/ 71 h 135"/>
                <a:gd name="T52" fmla="*/ 83 w 127"/>
                <a:gd name="T53" fmla="*/ 19 h 135"/>
                <a:gd name="T54" fmla="*/ 86 w 127"/>
                <a:gd name="T55" fmla="*/ 14 h 135"/>
                <a:gd name="T56" fmla="*/ 84 w 127"/>
                <a:gd name="T57" fmla="*/ 9 h 135"/>
                <a:gd name="T58" fmla="*/ 76 w 127"/>
                <a:gd name="T59" fmla="*/ 8 h 135"/>
                <a:gd name="T60" fmla="*/ 76 w 127"/>
                <a:gd name="T61" fmla="*/ 1 h 135"/>
                <a:gd name="T62" fmla="*/ 122 w 127"/>
                <a:gd name="T63" fmla="*/ 1 h 135"/>
                <a:gd name="T64" fmla="*/ 122 w 127"/>
                <a:gd name="T65" fmla="*/ 8 h 135"/>
                <a:gd name="T66" fmla="*/ 118 w 127"/>
                <a:gd name="T67" fmla="*/ 8 h 135"/>
                <a:gd name="T68" fmla="*/ 99 w 127"/>
                <a:gd name="T69" fmla="*/ 18 h 135"/>
                <a:gd name="T70" fmla="*/ 77 w 127"/>
                <a:gd name="T71" fmla="*/ 41 h 135"/>
                <a:gd name="T72" fmla="*/ 62 w 127"/>
                <a:gd name="T73" fmla="*/ 57 h 135"/>
                <a:gd name="T74" fmla="*/ 64 w 127"/>
                <a:gd name="T75" fmla="*/ 61 h 135"/>
                <a:gd name="T76" fmla="*/ 102 w 127"/>
                <a:gd name="T77" fmla="*/ 113 h 135"/>
                <a:gd name="T78" fmla="*/ 108 w 127"/>
                <a:gd name="T79" fmla="*/ 120 h 135"/>
                <a:gd name="T80" fmla="*/ 123 w 127"/>
                <a:gd name="T81" fmla="*/ 127 h 135"/>
                <a:gd name="T82" fmla="*/ 127 w 127"/>
                <a:gd name="T83" fmla="*/ 128 h 135"/>
                <a:gd name="T84" fmla="*/ 127 w 127"/>
                <a:gd name="T85" fmla="*/ 135 h 135"/>
                <a:gd name="T86" fmla="*/ 73 w 127"/>
                <a:gd name="T87" fmla="*/ 135 h 135"/>
                <a:gd name="T88" fmla="*/ 73 w 127"/>
                <a:gd name="T89" fmla="*/ 128 h 135"/>
                <a:gd name="T90" fmla="*/ 80 w 127"/>
                <a:gd name="T91" fmla="*/ 127 h 135"/>
                <a:gd name="T92" fmla="*/ 84 w 127"/>
                <a:gd name="T93" fmla="*/ 120 h 135"/>
                <a:gd name="T94" fmla="*/ 82 w 127"/>
                <a:gd name="T95" fmla="*/ 115 h 135"/>
                <a:gd name="T96" fmla="*/ 51 w 127"/>
                <a:gd name="T97" fmla="*/ 72 h 135"/>
                <a:gd name="T98" fmla="*/ 50 w 127"/>
                <a:gd name="T99" fmla="*/ 7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7" h="135">
                  <a:moveTo>
                    <a:pt x="50" y="70"/>
                  </a:moveTo>
                  <a:cubicBezTo>
                    <a:pt x="44" y="76"/>
                    <a:pt x="39" y="81"/>
                    <a:pt x="34" y="87"/>
                  </a:cubicBezTo>
                  <a:cubicBezTo>
                    <a:pt x="33" y="88"/>
                    <a:pt x="33" y="89"/>
                    <a:pt x="33" y="90"/>
                  </a:cubicBezTo>
                  <a:cubicBezTo>
                    <a:pt x="33" y="99"/>
                    <a:pt x="33" y="107"/>
                    <a:pt x="33" y="116"/>
                  </a:cubicBezTo>
                  <a:cubicBezTo>
                    <a:pt x="33" y="117"/>
                    <a:pt x="33" y="118"/>
                    <a:pt x="34" y="120"/>
                  </a:cubicBezTo>
                  <a:cubicBezTo>
                    <a:pt x="35" y="125"/>
                    <a:pt x="36" y="126"/>
                    <a:pt x="41" y="127"/>
                  </a:cubicBezTo>
                  <a:cubicBezTo>
                    <a:pt x="44" y="127"/>
                    <a:pt x="46" y="128"/>
                    <a:pt x="49" y="128"/>
                  </a:cubicBezTo>
                  <a:cubicBezTo>
                    <a:pt x="49" y="130"/>
                    <a:pt x="49" y="133"/>
                    <a:pt x="49" y="135"/>
                  </a:cubicBezTo>
                  <a:cubicBezTo>
                    <a:pt x="33" y="135"/>
                    <a:pt x="17" y="135"/>
                    <a:pt x="0" y="135"/>
                  </a:cubicBezTo>
                  <a:cubicBezTo>
                    <a:pt x="0" y="133"/>
                    <a:pt x="0" y="131"/>
                    <a:pt x="0" y="128"/>
                  </a:cubicBezTo>
                  <a:cubicBezTo>
                    <a:pt x="2" y="128"/>
                    <a:pt x="5" y="128"/>
                    <a:pt x="7" y="128"/>
                  </a:cubicBezTo>
                  <a:cubicBezTo>
                    <a:pt x="14" y="127"/>
                    <a:pt x="16" y="125"/>
                    <a:pt x="16" y="118"/>
                  </a:cubicBezTo>
                  <a:cubicBezTo>
                    <a:pt x="16" y="115"/>
                    <a:pt x="16" y="113"/>
                    <a:pt x="16" y="111"/>
                  </a:cubicBezTo>
                  <a:cubicBezTo>
                    <a:pt x="16" y="82"/>
                    <a:pt x="16" y="53"/>
                    <a:pt x="16" y="24"/>
                  </a:cubicBezTo>
                  <a:cubicBezTo>
                    <a:pt x="16" y="21"/>
                    <a:pt x="16" y="18"/>
                    <a:pt x="16" y="16"/>
                  </a:cubicBezTo>
                  <a:cubicBezTo>
                    <a:pt x="15" y="11"/>
                    <a:pt x="13" y="9"/>
                    <a:pt x="8" y="9"/>
                  </a:cubicBezTo>
                  <a:cubicBezTo>
                    <a:pt x="5" y="8"/>
                    <a:pt x="3" y="8"/>
                    <a:pt x="0" y="8"/>
                  </a:cubicBezTo>
                  <a:cubicBezTo>
                    <a:pt x="0" y="5"/>
                    <a:pt x="0" y="3"/>
                    <a:pt x="0" y="1"/>
                  </a:cubicBezTo>
                  <a:cubicBezTo>
                    <a:pt x="4" y="0"/>
                    <a:pt x="40" y="0"/>
                    <a:pt x="49" y="1"/>
                  </a:cubicBezTo>
                  <a:cubicBezTo>
                    <a:pt x="49" y="3"/>
                    <a:pt x="50" y="5"/>
                    <a:pt x="50" y="8"/>
                  </a:cubicBezTo>
                  <a:cubicBezTo>
                    <a:pt x="47" y="8"/>
                    <a:pt x="44" y="8"/>
                    <a:pt x="41" y="9"/>
                  </a:cubicBezTo>
                  <a:cubicBezTo>
                    <a:pt x="37" y="9"/>
                    <a:pt x="34" y="11"/>
                    <a:pt x="34" y="16"/>
                  </a:cubicBezTo>
                  <a:cubicBezTo>
                    <a:pt x="33" y="18"/>
                    <a:pt x="33" y="20"/>
                    <a:pt x="33" y="23"/>
                  </a:cubicBezTo>
                  <a:cubicBezTo>
                    <a:pt x="33" y="39"/>
                    <a:pt x="33" y="54"/>
                    <a:pt x="33" y="70"/>
                  </a:cubicBezTo>
                  <a:cubicBezTo>
                    <a:pt x="33" y="71"/>
                    <a:pt x="33" y="72"/>
                    <a:pt x="33" y="73"/>
                  </a:cubicBezTo>
                  <a:cubicBezTo>
                    <a:pt x="35" y="72"/>
                    <a:pt x="36" y="72"/>
                    <a:pt x="36" y="71"/>
                  </a:cubicBezTo>
                  <a:cubicBezTo>
                    <a:pt x="52" y="54"/>
                    <a:pt x="67" y="37"/>
                    <a:pt x="83" y="19"/>
                  </a:cubicBezTo>
                  <a:cubicBezTo>
                    <a:pt x="84" y="18"/>
                    <a:pt x="85" y="16"/>
                    <a:pt x="86" y="14"/>
                  </a:cubicBezTo>
                  <a:cubicBezTo>
                    <a:pt x="88" y="12"/>
                    <a:pt x="87" y="10"/>
                    <a:pt x="84" y="9"/>
                  </a:cubicBezTo>
                  <a:cubicBezTo>
                    <a:pt x="81" y="8"/>
                    <a:pt x="79" y="8"/>
                    <a:pt x="76" y="8"/>
                  </a:cubicBezTo>
                  <a:cubicBezTo>
                    <a:pt x="76" y="5"/>
                    <a:pt x="76" y="3"/>
                    <a:pt x="76" y="1"/>
                  </a:cubicBezTo>
                  <a:cubicBezTo>
                    <a:pt x="79" y="0"/>
                    <a:pt x="114" y="0"/>
                    <a:pt x="122" y="1"/>
                  </a:cubicBezTo>
                  <a:cubicBezTo>
                    <a:pt x="122" y="3"/>
                    <a:pt x="122" y="5"/>
                    <a:pt x="122" y="8"/>
                  </a:cubicBezTo>
                  <a:cubicBezTo>
                    <a:pt x="121" y="8"/>
                    <a:pt x="120" y="8"/>
                    <a:pt x="118" y="8"/>
                  </a:cubicBezTo>
                  <a:cubicBezTo>
                    <a:pt x="111" y="9"/>
                    <a:pt x="104" y="12"/>
                    <a:pt x="99" y="18"/>
                  </a:cubicBezTo>
                  <a:cubicBezTo>
                    <a:pt x="92" y="25"/>
                    <a:pt x="85" y="33"/>
                    <a:pt x="77" y="41"/>
                  </a:cubicBezTo>
                  <a:cubicBezTo>
                    <a:pt x="72" y="46"/>
                    <a:pt x="67" y="52"/>
                    <a:pt x="62" y="57"/>
                  </a:cubicBezTo>
                  <a:cubicBezTo>
                    <a:pt x="63" y="58"/>
                    <a:pt x="64" y="59"/>
                    <a:pt x="64" y="61"/>
                  </a:cubicBezTo>
                  <a:cubicBezTo>
                    <a:pt x="77" y="78"/>
                    <a:pt x="90" y="95"/>
                    <a:pt x="102" y="113"/>
                  </a:cubicBezTo>
                  <a:cubicBezTo>
                    <a:pt x="104" y="115"/>
                    <a:pt x="106" y="118"/>
                    <a:pt x="108" y="120"/>
                  </a:cubicBezTo>
                  <a:cubicBezTo>
                    <a:pt x="112" y="124"/>
                    <a:pt x="117" y="127"/>
                    <a:pt x="123" y="127"/>
                  </a:cubicBezTo>
                  <a:cubicBezTo>
                    <a:pt x="124" y="128"/>
                    <a:pt x="125" y="128"/>
                    <a:pt x="127" y="128"/>
                  </a:cubicBezTo>
                  <a:cubicBezTo>
                    <a:pt x="127" y="130"/>
                    <a:pt x="127" y="133"/>
                    <a:pt x="127" y="135"/>
                  </a:cubicBezTo>
                  <a:cubicBezTo>
                    <a:pt x="109" y="135"/>
                    <a:pt x="91" y="135"/>
                    <a:pt x="73" y="135"/>
                  </a:cubicBezTo>
                  <a:cubicBezTo>
                    <a:pt x="73" y="133"/>
                    <a:pt x="73" y="131"/>
                    <a:pt x="73" y="128"/>
                  </a:cubicBezTo>
                  <a:cubicBezTo>
                    <a:pt x="75" y="128"/>
                    <a:pt x="78" y="128"/>
                    <a:pt x="80" y="127"/>
                  </a:cubicBezTo>
                  <a:cubicBezTo>
                    <a:pt x="85" y="127"/>
                    <a:pt x="86" y="125"/>
                    <a:pt x="84" y="120"/>
                  </a:cubicBezTo>
                  <a:cubicBezTo>
                    <a:pt x="84" y="118"/>
                    <a:pt x="83" y="117"/>
                    <a:pt x="82" y="115"/>
                  </a:cubicBezTo>
                  <a:cubicBezTo>
                    <a:pt x="72" y="101"/>
                    <a:pt x="61" y="86"/>
                    <a:pt x="51" y="72"/>
                  </a:cubicBezTo>
                  <a:cubicBezTo>
                    <a:pt x="51" y="71"/>
                    <a:pt x="50" y="71"/>
                    <a:pt x="50" y="7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65" name="Freeform 19">
              <a:extLst>
                <a:ext uri="{FF2B5EF4-FFF2-40B4-BE49-F238E27FC236}">
                  <a16:creationId xmlns:a16="http://schemas.microsoft.com/office/drawing/2014/main" id="{598D91F9-4849-4702-91A4-5EC21EE1F3E2}"/>
                </a:ext>
              </a:extLst>
            </p:cNvPr>
            <p:cNvSpPr>
              <a:spLocks/>
            </p:cNvSpPr>
            <p:nvPr/>
          </p:nvSpPr>
          <p:spPr bwMode="auto">
            <a:xfrm>
              <a:off x="7278607" y="3887973"/>
              <a:ext cx="358826" cy="384457"/>
            </a:xfrm>
            <a:custGeom>
              <a:avLst/>
              <a:gdLst>
                <a:gd name="T0" fmla="*/ 28 w 126"/>
                <a:gd name="T1" fmla="*/ 16 h 135"/>
                <a:gd name="T2" fmla="*/ 28 w 126"/>
                <a:gd name="T3" fmla="*/ 20 h 135"/>
                <a:gd name="T4" fmla="*/ 28 w 126"/>
                <a:gd name="T5" fmla="*/ 109 h 135"/>
                <a:gd name="T6" fmla="*/ 28 w 126"/>
                <a:gd name="T7" fmla="*/ 119 h 135"/>
                <a:gd name="T8" fmla="*/ 37 w 126"/>
                <a:gd name="T9" fmla="*/ 127 h 135"/>
                <a:gd name="T10" fmla="*/ 44 w 126"/>
                <a:gd name="T11" fmla="*/ 128 h 135"/>
                <a:gd name="T12" fmla="*/ 44 w 126"/>
                <a:gd name="T13" fmla="*/ 135 h 135"/>
                <a:gd name="T14" fmla="*/ 0 w 126"/>
                <a:gd name="T15" fmla="*/ 135 h 135"/>
                <a:gd name="T16" fmla="*/ 0 w 126"/>
                <a:gd name="T17" fmla="*/ 128 h 135"/>
                <a:gd name="T18" fmla="*/ 8 w 126"/>
                <a:gd name="T19" fmla="*/ 127 h 135"/>
                <a:gd name="T20" fmla="*/ 16 w 126"/>
                <a:gd name="T21" fmla="*/ 120 h 135"/>
                <a:gd name="T22" fmla="*/ 16 w 126"/>
                <a:gd name="T23" fmla="*/ 113 h 135"/>
                <a:gd name="T24" fmla="*/ 16 w 126"/>
                <a:gd name="T25" fmla="*/ 19 h 135"/>
                <a:gd name="T26" fmla="*/ 16 w 126"/>
                <a:gd name="T27" fmla="*/ 15 h 135"/>
                <a:gd name="T28" fmla="*/ 9 w 126"/>
                <a:gd name="T29" fmla="*/ 9 h 135"/>
                <a:gd name="T30" fmla="*/ 5 w 126"/>
                <a:gd name="T31" fmla="*/ 8 h 135"/>
                <a:gd name="T32" fmla="*/ 1 w 126"/>
                <a:gd name="T33" fmla="*/ 8 h 135"/>
                <a:gd name="T34" fmla="*/ 1 w 126"/>
                <a:gd name="T35" fmla="*/ 1 h 135"/>
                <a:gd name="T36" fmla="*/ 40 w 126"/>
                <a:gd name="T37" fmla="*/ 1 h 135"/>
                <a:gd name="T38" fmla="*/ 98 w 126"/>
                <a:gd name="T39" fmla="*/ 100 h 135"/>
                <a:gd name="T40" fmla="*/ 99 w 126"/>
                <a:gd name="T41" fmla="*/ 100 h 135"/>
                <a:gd name="T42" fmla="*/ 99 w 126"/>
                <a:gd name="T43" fmla="*/ 96 h 135"/>
                <a:gd name="T44" fmla="*/ 99 w 126"/>
                <a:gd name="T45" fmla="*/ 24 h 135"/>
                <a:gd name="T46" fmla="*/ 98 w 126"/>
                <a:gd name="T47" fmla="*/ 16 h 135"/>
                <a:gd name="T48" fmla="*/ 90 w 126"/>
                <a:gd name="T49" fmla="*/ 9 h 135"/>
                <a:gd name="T50" fmla="*/ 83 w 126"/>
                <a:gd name="T51" fmla="*/ 8 h 135"/>
                <a:gd name="T52" fmla="*/ 83 w 126"/>
                <a:gd name="T53" fmla="*/ 1 h 135"/>
                <a:gd name="T54" fmla="*/ 126 w 126"/>
                <a:gd name="T55" fmla="*/ 1 h 135"/>
                <a:gd name="T56" fmla="*/ 126 w 126"/>
                <a:gd name="T57" fmla="*/ 8 h 135"/>
                <a:gd name="T58" fmla="*/ 119 w 126"/>
                <a:gd name="T59" fmla="*/ 9 h 135"/>
                <a:gd name="T60" fmla="*/ 111 w 126"/>
                <a:gd name="T61" fmla="*/ 16 h 135"/>
                <a:gd name="T62" fmla="*/ 110 w 126"/>
                <a:gd name="T63" fmla="*/ 27 h 135"/>
                <a:gd name="T64" fmla="*/ 110 w 126"/>
                <a:gd name="T65" fmla="*/ 129 h 135"/>
                <a:gd name="T66" fmla="*/ 110 w 126"/>
                <a:gd name="T67" fmla="*/ 135 h 135"/>
                <a:gd name="T68" fmla="*/ 99 w 126"/>
                <a:gd name="T69" fmla="*/ 135 h 135"/>
                <a:gd name="T70" fmla="*/ 29 w 126"/>
                <a:gd name="T71" fmla="*/ 15 h 135"/>
                <a:gd name="T72" fmla="*/ 28 w 126"/>
                <a:gd name="T73" fmla="*/ 1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6" h="135">
                  <a:moveTo>
                    <a:pt x="28" y="16"/>
                  </a:moveTo>
                  <a:cubicBezTo>
                    <a:pt x="28" y="17"/>
                    <a:pt x="28" y="19"/>
                    <a:pt x="28" y="20"/>
                  </a:cubicBezTo>
                  <a:cubicBezTo>
                    <a:pt x="28" y="50"/>
                    <a:pt x="28" y="79"/>
                    <a:pt x="28" y="109"/>
                  </a:cubicBezTo>
                  <a:cubicBezTo>
                    <a:pt x="28" y="112"/>
                    <a:pt x="28" y="115"/>
                    <a:pt x="28" y="119"/>
                  </a:cubicBezTo>
                  <a:cubicBezTo>
                    <a:pt x="29" y="124"/>
                    <a:pt x="31" y="126"/>
                    <a:pt x="37" y="127"/>
                  </a:cubicBezTo>
                  <a:cubicBezTo>
                    <a:pt x="39" y="127"/>
                    <a:pt x="41" y="128"/>
                    <a:pt x="44" y="128"/>
                  </a:cubicBezTo>
                  <a:cubicBezTo>
                    <a:pt x="44" y="130"/>
                    <a:pt x="44" y="133"/>
                    <a:pt x="44" y="135"/>
                  </a:cubicBezTo>
                  <a:cubicBezTo>
                    <a:pt x="29" y="135"/>
                    <a:pt x="15" y="135"/>
                    <a:pt x="0" y="135"/>
                  </a:cubicBezTo>
                  <a:cubicBezTo>
                    <a:pt x="0" y="133"/>
                    <a:pt x="0" y="131"/>
                    <a:pt x="0" y="128"/>
                  </a:cubicBezTo>
                  <a:cubicBezTo>
                    <a:pt x="3" y="128"/>
                    <a:pt x="5" y="127"/>
                    <a:pt x="8" y="127"/>
                  </a:cubicBezTo>
                  <a:cubicBezTo>
                    <a:pt x="12" y="127"/>
                    <a:pt x="15" y="124"/>
                    <a:pt x="16" y="120"/>
                  </a:cubicBezTo>
                  <a:cubicBezTo>
                    <a:pt x="16" y="118"/>
                    <a:pt x="16" y="115"/>
                    <a:pt x="16" y="113"/>
                  </a:cubicBezTo>
                  <a:cubicBezTo>
                    <a:pt x="16" y="82"/>
                    <a:pt x="16" y="50"/>
                    <a:pt x="16" y="19"/>
                  </a:cubicBezTo>
                  <a:cubicBezTo>
                    <a:pt x="16" y="18"/>
                    <a:pt x="16" y="17"/>
                    <a:pt x="16" y="15"/>
                  </a:cubicBezTo>
                  <a:cubicBezTo>
                    <a:pt x="16" y="11"/>
                    <a:pt x="14" y="9"/>
                    <a:pt x="9" y="9"/>
                  </a:cubicBezTo>
                  <a:cubicBezTo>
                    <a:pt x="8" y="8"/>
                    <a:pt x="7" y="8"/>
                    <a:pt x="5" y="8"/>
                  </a:cubicBezTo>
                  <a:cubicBezTo>
                    <a:pt x="4" y="8"/>
                    <a:pt x="2" y="8"/>
                    <a:pt x="1" y="8"/>
                  </a:cubicBezTo>
                  <a:cubicBezTo>
                    <a:pt x="1" y="5"/>
                    <a:pt x="1" y="3"/>
                    <a:pt x="1" y="1"/>
                  </a:cubicBezTo>
                  <a:cubicBezTo>
                    <a:pt x="14" y="1"/>
                    <a:pt x="27" y="1"/>
                    <a:pt x="40" y="1"/>
                  </a:cubicBezTo>
                  <a:cubicBezTo>
                    <a:pt x="59" y="34"/>
                    <a:pt x="79" y="67"/>
                    <a:pt x="98" y="100"/>
                  </a:cubicBezTo>
                  <a:cubicBezTo>
                    <a:pt x="98" y="100"/>
                    <a:pt x="99" y="100"/>
                    <a:pt x="99" y="100"/>
                  </a:cubicBezTo>
                  <a:cubicBezTo>
                    <a:pt x="99" y="99"/>
                    <a:pt x="99" y="97"/>
                    <a:pt x="99" y="96"/>
                  </a:cubicBezTo>
                  <a:cubicBezTo>
                    <a:pt x="99" y="72"/>
                    <a:pt x="99" y="48"/>
                    <a:pt x="99" y="24"/>
                  </a:cubicBezTo>
                  <a:cubicBezTo>
                    <a:pt x="99" y="21"/>
                    <a:pt x="99" y="19"/>
                    <a:pt x="98" y="16"/>
                  </a:cubicBezTo>
                  <a:cubicBezTo>
                    <a:pt x="97" y="12"/>
                    <a:pt x="94" y="9"/>
                    <a:pt x="90" y="9"/>
                  </a:cubicBezTo>
                  <a:cubicBezTo>
                    <a:pt x="88" y="8"/>
                    <a:pt x="86" y="8"/>
                    <a:pt x="83" y="8"/>
                  </a:cubicBezTo>
                  <a:cubicBezTo>
                    <a:pt x="83" y="5"/>
                    <a:pt x="83" y="3"/>
                    <a:pt x="83" y="1"/>
                  </a:cubicBezTo>
                  <a:cubicBezTo>
                    <a:pt x="87" y="0"/>
                    <a:pt x="115" y="0"/>
                    <a:pt x="126" y="1"/>
                  </a:cubicBezTo>
                  <a:cubicBezTo>
                    <a:pt x="126" y="3"/>
                    <a:pt x="126" y="5"/>
                    <a:pt x="126" y="8"/>
                  </a:cubicBezTo>
                  <a:cubicBezTo>
                    <a:pt x="124" y="8"/>
                    <a:pt x="122" y="8"/>
                    <a:pt x="119" y="9"/>
                  </a:cubicBezTo>
                  <a:cubicBezTo>
                    <a:pt x="115" y="9"/>
                    <a:pt x="112" y="12"/>
                    <a:pt x="111" y="16"/>
                  </a:cubicBezTo>
                  <a:cubicBezTo>
                    <a:pt x="111" y="20"/>
                    <a:pt x="110" y="23"/>
                    <a:pt x="110" y="27"/>
                  </a:cubicBezTo>
                  <a:cubicBezTo>
                    <a:pt x="110" y="61"/>
                    <a:pt x="110" y="95"/>
                    <a:pt x="110" y="129"/>
                  </a:cubicBezTo>
                  <a:cubicBezTo>
                    <a:pt x="110" y="131"/>
                    <a:pt x="110" y="133"/>
                    <a:pt x="110" y="135"/>
                  </a:cubicBezTo>
                  <a:cubicBezTo>
                    <a:pt x="106" y="135"/>
                    <a:pt x="103" y="135"/>
                    <a:pt x="99" y="135"/>
                  </a:cubicBezTo>
                  <a:cubicBezTo>
                    <a:pt x="76" y="95"/>
                    <a:pt x="52" y="55"/>
                    <a:pt x="29" y="15"/>
                  </a:cubicBezTo>
                  <a:cubicBezTo>
                    <a:pt x="28" y="15"/>
                    <a:pt x="28" y="15"/>
                    <a:pt x="28" y="16"/>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67" name="Freeform 20">
              <a:extLst>
                <a:ext uri="{FF2B5EF4-FFF2-40B4-BE49-F238E27FC236}">
                  <a16:creationId xmlns:a16="http://schemas.microsoft.com/office/drawing/2014/main" id="{A3DEDF37-FABD-4768-B994-5CFB44ACF183}"/>
                </a:ext>
              </a:extLst>
            </p:cNvPr>
            <p:cNvSpPr>
              <a:spLocks/>
            </p:cNvSpPr>
            <p:nvPr/>
          </p:nvSpPr>
          <p:spPr bwMode="auto">
            <a:xfrm>
              <a:off x="8233341" y="3887973"/>
              <a:ext cx="352419" cy="384457"/>
            </a:xfrm>
            <a:custGeom>
              <a:avLst/>
              <a:gdLst>
                <a:gd name="T0" fmla="*/ 0 w 124"/>
                <a:gd name="T1" fmla="*/ 8 h 135"/>
                <a:gd name="T2" fmla="*/ 0 w 124"/>
                <a:gd name="T3" fmla="*/ 1 h 135"/>
                <a:gd name="T4" fmla="*/ 105 w 124"/>
                <a:gd name="T5" fmla="*/ 1 h 135"/>
                <a:gd name="T6" fmla="*/ 117 w 124"/>
                <a:gd name="T7" fmla="*/ 35 h 135"/>
                <a:gd name="T8" fmla="*/ 110 w 124"/>
                <a:gd name="T9" fmla="*/ 39 h 135"/>
                <a:gd name="T10" fmla="*/ 107 w 124"/>
                <a:gd name="T11" fmla="*/ 33 h 135"/>
                <a:gd name="T12" fmla="*/ 78 w 124"/>
                <a:gd name="T13" fmla="*/ 11 h 135"/>
                <a:gd name="T14" fmla="*/ 34 w 124"/>
                <a:gd name="T15" fmla="*/ 11 h 135"/>
                <a:gd name="T16" fmla="*/ 34 w 124"/>
                <a:gd name="T17" fmla="*/ 61 h 135"/>
                <a:gd name="T18" fmla="*/ 55 w 124"/>
                <a:gd name="T19" fmla="*/ 60 h 135"/>
                <a:gd name="T20" fmla="*/ 69 w 124"/>
                <a:gd name="T21" fmla="*/ 45 h 135"/>
                <a:gd name="T22" fmla="*/ 70 w 124"/>
                <a:gd name="T23" fmla="*/ 36 h 135"/>
                <a:gd name="T24" fmla="*/ 78 w 124"/>
                <a:gd name="T25" fmla="*/ 36 h 135"/>
                <a:gd name="T26" fmla="*/ 78 w 124"/>
                <a:gd name="T27" fmla="*/ 95 h 135"/>
                <a:gd name="T28" fmla="*/ 74 w 124"/>
                <a:gd name="T29" fmla="*/ 95 h 135"/>
                <a:gd name="T30" fmla="*/ 70 w 124"/>
                <a:gd name="T31" fmla="*/ 95 h 135"/>
                <a:gd name="T32" fmla="*/ 70 w 124"/>
                <a:gd name="T33" fmla="*/ 88 h 135"/>
                <a:gd name="T34" fmla="*/ 68 w 124"/>
                <a:gd name="T35" fmla="*/ 81 h 135"/>
                <a:gd name="T36" fmla="*/ 58 w 124"/>
                <a:gd name="T37" fmla="*/ 71 h 135"/>
                <a:gd name="T38" fmla="*/ 34 w 124"/>
                <a:gd name="T39" fmla="*/ 70 h 135"/>
                <a:gd name="T40" fmla="*/ 33 w 124"/>
                <a:gd name="T41" fmla="*/ 74 h 135"/>
                <a:gd name="T42" fmla="*/ 33 w 124"/>
                <a:gd name="T43" fmla="*/ 115 h 135"/>
                <a:gd name="T44" fmla="*/ 43 w 124"/>
                <a:gd name="T45" fmla="*/ 125 h 135"/>
                <a:gd name="T46" fmla="*/ 69 w 124"/>
                <a:gd name="T47" fmla="*/ 125 h 135"/>
                <a:gd name="T48" fmla="*/ 112 w 124"/>
                <a:gd name="T49" fmla="*/ 97 h 135"/>
                <a:gd name="T50" fmla="*/ 115 w 124"/>
                <a:gd name="T51" fmla="*/ 90 h 135"/>
                <a:gd name="T52" fmla="*/ 124 w 124"/>
                <a:gd name="T53" fmla="*/ 93 h 135"/>
                <a:gd name="T54" fmla="*/ 109 w 124"/>
                <a:gd name="T55" fmla="*/ 135 h 135"/>
                <a:gd name="T56" fmla="*/ 0 w 124"/>
                <a:gd name="T57" fmla="*/ 135 h 135"/>
                <a:gd name="T58" fmla="*/ 0 w 124"/>
                <a:gd name="T59" fmla="*/ 128 h 135"/>
                <a:gd name="T60" fmla="*/ 8 w 124"/>
                <a:gd name="T61" fmla="*/ 127 h 135"/>
                <a:gd name="T62" fmla="*/ 15 w 124"/>
                <a:gd name="T63" fmla="*/ 120 h 135"/>
                <a:gd name="T64" fmla="*/ 16 w 124"/>
                <a:gd name="T65" fmla="*/ 113 h 135"/>
                <a:gd name="T66" fmla="*/ 16 w 124"/>
                <a:gd name="T67" fmla="*/ 21 h 135"/>
                <a:gd name="T68" fmla="*/ 16 w 124"/>
                <a:gd name="T69" fmla="*/ 16 h 135"/>
                <a:gd name="T70" fmla="*/ 8 w 124"/>
                <a:gd name="T71" fmla="*/ 9 h 135"/>
                <a:gd name="T72" fmla="*/ 4 w 124"/>
                <a:gd name="T73" fmla="*/ 8 h 135"/>
                <a:gd name="T74" fmla="*/ 0 w 124"/>
                <a:gd name="T75" fmla="*/ 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4" h="135">
                  <a:moveTo>
                    <a:pt x="0" y="8"/>
                  </a:moveTo>
                  <a:cubicBezTo>
                    <a:pt x="0" y="5"/>
                    <a:pt x="0" y="3"/>
                    <a:pt x="0" y="1"/>
                  </a:cubicBezTo>
                  <a:cubicBezTo>
                    <a:pt x="3" y="0"/>
                    <a:pt x="98" y="0"/>
                    <a:pt x="105" y="1"/>
                  </a:cubicBezTo>
                  <a:cubicBezTo>
                    <a:pt x="109" y="12"/>
                    <a:pt x="113" y="24"/>
                    <a:pt x="117" y="35"/>
                  </a:cubicBezTo>
                  <a:cubicBezTo>
                    <a:pt x="115" y="37"/>
                    <a:pt x="112" y="38"/>
                    <a:pt x="110" y="39"/>
                  </a:cubicBezTo>
                  <a:cubicBezTo>
                    <a:pt x="109" y="36"/>
                    <a:pt x="108" y="35"/>
                    <a:pt x="107" y="33"/>
                  </a:cubicBezTo>
                  <a:cubicBezTo>
                    <a:pt x="101" y="20"/>
                    <a:pt x="92" y="13"/>
                    <a:pt x="78" y="11"/>
                  </a:cubicBezTo>
                  <a:cubicBezTo>
                    <a:pt x="63" y="10"/>
                    <a:pt x="48" y="11"/>
                    <a:pt x="34" y="11"/>
                  </a:cubicBezTo>
                  <a:cubicBezTo>
                    <a:pt x="33" y="15"/>
                    <a:pt x="33" y="55"/>
                    <a:pt x="34" y="61"/>
                  </a:cubicBezTo>
                  <a:cubicBezTo>
                    <a:pt x="41" y="61"/>
                    <a:pt x="48" y="61"/>
                    <a:pt x="55" y="60"/>
                  </a:cubicBezTo>
                  <a:cubicBezTo>
                    <a:pt x="64" y="59"/>
                    <a:pt x="68" y="54"/>
                    <a:pt x="69" y="45"/>
                  </a:cubicBezTo>
                  <a:cubicBezTo>
                    <a:pt x="70" y="42"/>
                    <a:pt x="70" y="39"/>
                    <a:pt x="70" y="36"/>
                  </a:cubicBezTo>
                  <a:cubicBezTo>
                    <a:pt x="73" y="36"/>
                    <a:pt x="75" y="36"/>
                    <a:pt x="78" y="36"/>
                  </a:cubicBezTo>
                  <a:cubicBezTo>
                    <a:pt x="78" y="56"/>
                    <a:pt x="78" y="75"/>
                    <a:pt x="78" y="95"/>
                  </a:cubicBezTo>
                  <a:cubicBezTo>
                    <a:pt x="77" y="95"/>
                    <a:pt x="76" y="95"/>
                    <a:pt x="74" y="95"/>
                  </a:cubicBezTo>
                  <a:cubicBezTo>
                    <a:pt x="73" y="95"/>
                    <a:pt x="72" y="95"/>
                    <a:pt x="70" y="95"/>
                  </a:cubicBezTo>
                  <a:cubicBezTo>
                    <a:pt x="70" y="93"/>
                    <a:pt x="70" y="90"/>
                    <a:pt x="70" y="88"/>
                  </a:cubicBezTo>
                  <a:cubicBezTo>
                    <a:pt x="69" y="86"/>
                    <a:pt x="69" y="83"/>
                    <a:pt x="68" y="81"/>
                  </a:cubicBezTo>
                  <a:cubicBezTo>
                    <a:pt x="67" y="75"/>
                    <a:pt x="64" y="72"/>
                    <a:pt x="58" y="71"/>
                  </a:cubicBezTo>
                  <a:cubicBezTo>
                    <a:pt x="50" y="69"/>
                    <a:pt x="42" y="70"/>
                    <a:pt x="34" y="70"/>
                  </a:cubicBezTo>
                  <a:cubicBezTo>
                    <a:pt x="33" y="72"/>
                    <a:pt x="33" y="73"/>
                    <a:pt x="33" y="74"/>
                  </a:cubicBezTo>
                  <a:cubicBezTo>
                    <a:pt x="33" y="88"/>
                    <a:pt x="33" y="102"/>
                    <a:pt x="33" y="115"/>
                  </a:cubicBezTo>
                  <a:cubicBezTo>
                    <a:pt x="33" y="124"/>
                    <a:pt x="34" y="125"/>
                    <a:pt x="43" y="125"/>
                  </a:cubicBezTo>
                  <a:cubicBezTo>
                    <a:pt x="52" y="125"/>
                    <a:pt x="60" y="125"/>
                    <a:pt x="69" y="125"/>
                  </a:cubicBezTo>
                  <a:cubicBezTo>
                    <a:pt x="89" y="125"/>
                    <a:pt x="104" y="115"/>
                    <a:pt x="112" y="97"/>
                  </a:cubicBezTo>
                  <a:cubicBezTo>
                    <a:pt x="113" y="95"/>
                    <a:pt x="114" y="93"/>
                    <a:pt x="115" y="90"/>
                  </a:cubicBezTo>
                  <a:cubicBezTo>
                    <a:pt x="118" y="91"/>
                    <a:pt x="121" y="92"/>
                    <a:pt x="124" y="93"/>
                  </a:cubicBezTo>
                  <a:cubicBezTo>
                    <a:pt x="119" y="108"/>
                    <a:pt x="114" y="121"/>
                    <a:pt x="109" y="135"/>
                  </a:cubicBezTo>
                  <a:cubicBezTo>
                    <a:pt x="73" y="135"/>
                    <a:pt x="37" y="135"/>
                    <a:pt x="0" y="135"/>
                  </a:cubicBezTo>
                  <a:cubicBezTo>
                    <a:pt x="0" y="133"/>
                    <a:pt x="0" y="131"/>
                    <a:pt x="0" y="128"/>
                  </a:cubicBezTo>
                  <a:cubicBezTo>
                    <a:pt x="3" y="128"/>
                    <a:pt x="6" y="128"/>
                    <a:pt x="8" y="127"/>
                  </a:cubicBezTo>
                  <a:cubicBezTo>
                    <a:pt x="13" y="126"/>
                    <a:pt x="15" y="125"/>
                    <a:pt x="15" y="120"/>
                  </a:cubicBezTo>
                  <a:cubicBezTo>
                    <a:pt x="16" y="118"/>
                    <a:pt x="16" y="115"/>
                    <a:pt x="16" y="113"/>
                  </a:cubicBezTo>
                  <a:cubicBezTo>
                    <a:pt x="16" y="82"/>
                    <a:pt x="16" y="52"/>
                    <a:pt x="16" y="21"/>
                  </a:cubicBezTo>
                  <a:cubicBezTo>
                    <a:pt x="16" y="20"/>
                    <a:pt x="16" y="18"/>
                    <a:pt x="16" y="16"/>
                  </a:cubicBezTo>
                  <a:cubicBezTo>
                    <a:pt x="15" y="11"/>
                    <a:pt x="13" y="9"/>
                    <a:pt x="8" y="9"/>
                  </a:cubicBezTo>
                  <a:cubicBezTo>
                    <a:pt x="7" y="9"/>
                    <a:pt x="6" y="8"/>
                    <a:pt x="4" y="8"/>
                  </a:cubicBezTo>
                  <a:cubicBezTo>
                    <a:pt x="3" y="8"/>
                    <a:pt x="2" y="8"/>
                    <a:pt x="0" y="8"/>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68" name="Freeform 21">
              <a:extLst>
                <a:ext uri="{FF2B5EF4-FFF2-40B4-BE49-F238E27FC236}">
                  <a16:creationId xmlns:a16="http://schemas.microsoft.com/office/drawing/2014/main" id="{9366BE37-2A45-4B1D-BCB3-68A2BC16F427}"/>
                </a:ext>
              </a:extLst>
            </p:cNvPr>
            <p:cNvSpPr>
              <a:spLocks/>
            </p:cNvSpPr>
            <p:nvPr/>
          </p:nvSpPr>
          <p:spPr bwMode="auto">
            <a:xfrm>
              <a:off x="4949441" y="3891177"/>
              <a:ext cx="352419" cy="381253"/>
            </a:xfrm>
            <a:custGeom>
              <a:avLst/>
              <a:gdLst>
                <a:gd name="T0" fmla="*/ 33 w 123"/>
                <a:gd name="T1" fmla="*/ 60 h 134"/>
                <a:gd name="T2" fmla="*/ 55 w 123"/>
                <a:gd name="T3" fmla="*/ 59 h 134"/>
                <a:gd name="T4" fmla="*/ 68 w 123"/>
                <a:gd name="T5" fmla="*/ 45 h 134"/>
                <a:gd name="T6" fmla="*/ 70 w 123"/>
                <a:gd name="T7" fmla="*/ 35 h 134"/>
                <a:gd name="T8" fmla="*/ 77 w 123"/>
                <a:gd name="T9" fmla="*/ 35 h 134"/>
                <a:gd name="T10" fmla="*/ 77 w 123"/>
                <a:gd name="T11" fmla="*/ 94 h 134"/>
                <a:gd name="T12" fmla="*/ 75 w 123"/>
                <a:gd name="T13" fmla="*/ 94 h 134"/>
                <a:gd name="T14" fmla="*/ 70 w 123"/>
                <a:gd name="T15" fmla="*/ 94 h 134"/>
                <a:gd name="T16" fmla="*/ 69 w 123"/>
                <a:gd name="T17" fmla="*/ 83 h 134"/>
                <a:gd name="T18" fmla="*/ 54 w 123"/>
                <a:gd name="T19" fmla="*/ 69 h 134"/>
                <a:gd name="T20" fmla="*/ 33 w 123"/>
                <a:gd name="T21" fmla="*/ 69 h 134"/>
                <a:gd name="T22" fmla="*/ 33 w 123"/>
                <a:gd name="T23" fmla="*/ 73 h 134"/>
                <a:gd name="T24" fmla="*/ 33 w 123"/>
                <a:gd name="T25" fmla="*/ 114 h 134"/>
                <a:gd name="T26" fmla="*/ 43 w 123"/>
                <a:gd name="T27" fmla="*/ 124 h 134"/>
                <a:gd name="T28" fmla="*/ 68 w 123"/>
                <a:gd name="T29" fmla="*/ 124 h 134"/>
                <a:gd name="T30" fmla="*/ 112 w 123"/>
                <a:gd name="T31" fmla="*/ 96 h 134"/>
                <a:gd name="T32" fmla="*/ 115 w 123"/>
                <a:gd name="T33" fmla="*/ 90 h 134"/>
                <a:gd name="T34" fmla="*/ 115 w 123"/>
                <a:gd name="T35" fmla="*/ 90 h 134"/>
                <a:gd name="T36" fmla="*/ 123 w 123"/>
                <a:gd name="T37" fmla="*/ 92 h 134"/>
                <a:gd name="T38" fmla="*/ 109 w 123"/>
                <a:gd name="T39" fmla="*/ 134 h 134"/>
                <a:gd name="T40" fmla="*/ 0 w 123"/>
                <a:gd name="T41" fmla="*/ 134 h 134"/>
                <a:gd name="T42" fmla="*/ 0 w 123"/>
                <a:gd name="T43" fmla="*/ 127 h 134"/>
                <a:gd name="T44" fmla="*/ 8 w 123"/>
                <a:gd name="T45" fmla="*/ 126 h 134"/>
                <a:gd name="T46" fmla="*/ 15 w 123"/>
                <a:gd name="T47" fmla="*/ 120 h 134"/>
                <a:gd name="T48" fmla="*/ 16 w 123"/>
                <a:gd name="T49" fmla="*/ 113 h 134"/>
                <a:gd name="T50" fmla="*/ 16 w 123"/>
                <a:gd name="T51" fmla="*/ 20 h 134"/>
                <a:gd name="T52" fmla="*/ 5 w 123"/>
                <a:gd name="T53" fmla="*/ 7 h 134"/>
                <a:gd name="T54" fmla="*/ 0 w 123"/>
                <a:gd name="T55" fmla="*/ 7 h 134"/>
                <a:gd name="T56" fmla="*/ 0 w 123"/>
                <a:gd name="T57" fmla="*/ 0 h 134"/>
                <a:gd name="T58" fmla="*/ 105 w 123"/>
                <a:gd name="T59" fmla="*/ 0 h 134"/>
                <a:gd name="T60" fmla="*/ 117 w 123"/>
                <a:gd name="T61" fmla="*/ 35 h 134"/>
                <a:gd name="T62" fmla="*/ 109 w 123"/>
                <a:gd name="T63" fmla="*/ 38 h 134"/>
                <a:gd name="T64" fmla="*/ 107 w 123"/>
                <a:gd name="T65" fmla="*/ 34 h 134"/>
                <a:gd name="T66" fmla="*/ 105 w 123"/>
                <a:gd name="T67" fmla="*/ 29 h 134"/>
                <a:gd name="T68" fmla="*/ 78 w 123"/>
                <a:gd name="T69" fmla="*/ 11 h 134"/>
                <a:gd name="T70" fmla="*/ 42 w 123"/>
                <a:gd name="T71" fmla="*/ 10 h 134"/>
                <a:gd name="T72" fmla="*/ 33 w 123"/>
                <a:gd name="T73" fmla="*/ 10 h 134"/>
                <a:gd name="T74" fmla="*/ 33 w 123"/>
                <a:gd name="T75" fmla="*/ 6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3" h="134">
                  <a:moveTo>
                    <a:pt x="33" y="60"/>
                  </a:moveTo>
                  <a:cubicBezTo>
                    <a:pt x="41" y="60"/>
                    <a:pt x="48" y="61"/>
                    <a:pt x="55" y="59"/>
                  </a:cubicBezTo>
                  <a:cubicBezTo>
                    <a:pt x="63" y="57"/>
                    <a:pt x="67" y="53"/>
                    <a:pt x="68" y="45"/>
                  </a:cubicBezTo>
                  <a:cubicBezTo>
                    <a:pt x="69" y="42"/>
                    <a:pt x="69" y="39"/>
                    <a:pt x="70" y="35"/>
                  </a:cubicBezTo>
                  <a:cubicBezTo>
                    <a:pt x="72" y="35"/>
                    <a:pt x="75" y="35"/>
                    <a:pt x="77" y="35"/>
                  </a:cubicBezTo>
                  <a:cubicBezTo>
                    <a:pt x="77" y="55"/>
                    <a:pt x="77" y="74"/>
                    <a:pt x="77" y="94"/>
                  </a:cubicBezTo>
                  <a:cubicBezTo>
                    <a:pt x="76" y="94"/>
                    <a:pt x="75" y="94"/>
                    <a:pt x="75" y="94"/>
                  </a:cubicBezTo>
                  <a:cubicBezTo>
                    <a:pt x="73" y="94"/>
                    <a:pt x="71" y="94"/>
                    <a:pt x="70" y="94"/>
                  </a:cubicBezTo>
                  <a:cubicBezTo>
                    <a:pt x="69" y="90"/>
                    <a:pt x="69" y="86"/>
                    <a:pt x="69" y="83"/>
                  </a:cubicBezTo>
                  <a:cubicBezTo>
                    <a:pt x="67" y="74"/>
                    <a:pt x="63" y="70"/>
                    <a:pt x="54" y="69"/>
                  </a:cubicBezTo>
                  <a:cubicBezTo>
                    <a:pt x="47" y="69"/>
                    <a:pt x="40" y="69"/>
                    <a:pt x="33" y="69"/>
                  </a:cubicBezTo>
                  <a:cubicBezTo>
                    <a:pt x="33" y="71"/>
                    <a:pt x="33" y="72"/>
                    <a:pt x="33" y="73"/>
                  </a:cubicBezTo>
                  <a:cubicBezTo>
                    <a:pt x="33" y="87"/>
                    <a:pt x="33" y="101"/>
                    <a:pt x="33" y="114"/>
                  </a:cubicBezTo>
                  <a:cubicBezTo>
                    <a:pt x="33" y="123"/>
                    <a:pt x="34" y="124"/>
                    <a:pt x="43" y="124"/>
                  </a:cubicBezTo>
                  <a:cubicBezTo>
                    <a:pt x="51" y="124"/>
                    <a:pt x="60" y="124"/>
                    <a:pt x="68" y="124"/>
                  </a:cubicBezTo>
                  <a:cubicBezTo>
                    <a:pt x="89" y="124"/>
                    <a:pt x="103" y="114"/>
                    <a:pt x="112" y="96"/>
                  </a:cubicBezTo>
                  <a:cubicBezTo>
                    <a:pt x="113" y="94"/>
                    <a:pt x="114" y="92"/>
                    <a:pt x="115" y="90"/>
                  </a:cubicBezTo>
                  <a:cubicBezTo>
                    <a:pt x="115" y="90"/>
                    <a:pt x="115" y="90"/>
                    <a:pt x="115" y="90"/>
                  </a:cubicBezTo>
                  <a:cubicBezTo>
                    <a:pt x="118" y="90"/>
                    <a:pt x="120" y="91"/>
                    <a:pt x="123" y="92"/>
                  </a:cubicBezTo>
                  <a:cubicBezTo>
                    <a:pt x="118" y="107"/>
                    <a:pt x="113" y="120"/>
                    <a:pt x="109" y="134"/>
                  </a:cubicBezTo>
                  <a:cubicBezTo>
                    <a:pt x="72" y="134"/>
                    <a:pt x="36" y="134"/>
                    <a:pt x="0" y="134"/>
                  </a:cubicBezTo>
                  <a:cubicBezTo>
                    <a:pt x="0" y="132"/>
                    <a:pt x="0" y="130"/>
                    <a:pt x="0" y="127"/>
                  </a:cubicBezTo>
                  <a:cubicBezTo>
                    <a:pt x="2" y="127"/>
                    <a:pt x="5" y="126"/>
                    <a:pt x="8" y="126"/>
                  </a:cubicBezTo>
                  <a:cubicBezTo>
                    <a:pt x="12" y="126"/>
                    <a:pt x="14" y="124"/>
                    <a:pt x="15" y="120"/>
                  </a:cubicBezTo>
                  <a:cubicBezTo>
                    <a:pt x="15" y="118"/>
                    <a:pt x="16" y="115"/>
                    <a:pt x="16" y="113"/>
                  </a:cubicBezTo>
                  <a:cubicBezTo>
                    <a:pt x="16" y="82"/>
                    <a:pt x="16" y="51"/>
                    <a:pt x="16" y="20"/>
                  </a:cubicBezTo>
                  <a:cubicBezTo>
                    <a:pt x="16" y="10"/>
                    <a:pt x="14" y="8"/>
                    <a:pt x="5" y="7"/>
                  </a:cubicBezTo>
                  <a:cubicBezTo>
                    <a:pt x="3" y="7"/>
                    <a:pt x="1" y="7"/>
                    <a:pt x="0" y="7"/>
                  </a:cubicBezTo>
                  <a:cubicBezTo>
                    <a:pt x="0" y="4"/>
                    <a:pt x="0" y="2"/>
                    <a:pt x="0" y="0"/>
                  </a:cubicBezTo>
                  <a:cubicBezTo>
                    <a:pt x="34" y="0"/>
                    <a:pt x="69" y="0"/>
                    <a:pt x="105" y="0"/>
                  </a:cubicBezTo>
                  <a:cubicBezTo>
                    <a:pt x="109" y="11"/>
                    <a:pt x="112" y="22"/>
                    <a:pt x="117" y="35"/>
                  </a:cubicBezTo>
                  <a:cubicBezTo>
                    <a:pt x="114" y="36"/>
                    <a:pt x="112" y="37"/>
                    <a:pt x="109" y="38"/>
                  </a:cubicBezTo>
                  <a:cubicBezTo>
                    <a:pt x="108" y="36"/>
                    <a:pt x="108" y="35"/>
                    <a:pt x="107" y="34"/>
                  </a:cubicBezTo>
                  <a:cubicBezTo>
                    <a:pt x="107" y="32"/>
                    <a:pt x="106" y="31"/>
                    <a:pt x="105" y="29"/>
                  </a:cubicBezTo>
                  <a:cubicBezTo>
                    <a:pt x="100" y="18"/>
                    <a:pt x="90" y="11"/>
                    <a:pt x="78" y="11"/>
                  </a:cubicBezTo>
                  <a:cubicBezTo>
                    <a:pt x="66" y="10"/>
                    <a:pt x="54" y="10"/>
                    <a:pt x="42" y="10"/>
                  </a:cubicBezTo>
                  <a:cubicBezTo>
                    <a:pt x="39" y="10"/>
                    <a:pt x="36" y="10"/>
                    <a:pt x="33" y="10"/>
                  </a:cubicBezTo>
                  <a:cubicBezTo>
                    <a:pt x="33" y="26"/>
                    <a:pt x="33" y="43"/>
                    <a:pt x="33" y="6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69" name="Freeform 22">
              <a:extLst>
                <a:ext uri="{FF2B5EF4-FFF2-40B4-BE49-F238E27FC236}">
                  <a16:creationId xmlns:a16="http://schemas.microsoft.com/office/drawing/2014/main" id="{336BE8A3-3CE2-4FF2-84AE-C2A47F66283F}"/>
                </a:ext>
              </a:extLst>
            </p:cNvPr>
            <p:cNvSpPr>
              <a:spLocks/>
            </p:cNvSpPr>
            <p:nvPr/>
          </p:nvSpPr>
          <p:spPr bwMode="auto">
            <a:xfrm>
              <a:off x="5897767" y="3891177"/>
              <a:ext cx="358826" cy="381253"/>
            </a:xfrm>
            <a:custGeom>
              <a:avLst/>
              <a:gdLst>
                <a:gd name="T0" fmla="*/ 43 w 126"/>
                <a:gd name="T1" fmla="*/ 134 h 134"/>
                <a:gd name="T2" fmla="*/ 0 w 126"/>
                <a:gd name="T3" fmla="*/ 134 h 134"/>
                <a:gd name="T4" fmla="*/ 0 w 126"/>
                <a:gd name="T5" fmla="*/ 127 h 134"/>
                <a:gd name="T6" fmla="*/ 7 w 126"/>
                <a:gd name="T7" fmla="*/ 126 h 134"/>
                <a:gd name="T8" fmla="*/ 16 w 126"/>
                <a:gd name="T9" fmla="*/ 118 h 134"/>
                <a:gd name="T10" fmla="*/ 16 w 126"/>
                <a:gd name="T11" fmla="*/ 110 h 134"/>
                <a:gd name="T12" fmla="*/ 16 w 126"/>
                <a:gd name="T13" fmla="*/ 18 h 134"/>
                <a:gd name="T14" fmla="*/ 5 w 126"/>
                <a:gd name="T15" fmla="*/ 7 h 134"/>
                <a:gd name="T16" fmla="*/ 0 w 126"/>
                <a:gd name="T17" fmla="*/ 7 h 134"/>
                <a:gd name="T18" fmla="*/ 0 w 126"/>
                <a:gd name="T19" fmla="*/ 0 h 134"/>
                <a:gd name="T20" fmla="*/ 40 w 126"/>
                <a:gd name="T21" fmla="*/ 0 h 134"/>
                <a:gd name="T22" fmla="*/ 98 w 126"/>
                <a:gd name="T23" fmla="*/ 100 h 134"/>
                <a:gd name="T24" fmla="*/ 99 w 126"/>
                <a:gd name="T25" fmla="*/ 96 h 134"/>
                <a:gd name="T26" fmla="*/ 99 w 126"/>
                <a:gd name="T27" fmla="*/ 24 h 134"/>
                <a:gd name="T28" fmla="*/ 98 w 126"/>
                <a:gd name="T29" fmla="*/ 17 h 134"/>
                <a:gd name="T30" fmla="*/ 89 w 126"/>
                <a:gd name="T31" fmla="*/ 7 h 134"/>
                <a:gd name="T32" fmla="*/ 83 w 126"/>
                <a:gd name="T33" fmla="*/ 7 h 134"/>
                <a:gd name="T34" fmla="*/ 83 w 126"/>
                <a:gd name="T35" fmla="*/ 4 h 134"/>
                <a:gd name="T36" fmla="*/ 83 w 126"/>
                <a:gd name="T37" fmla="*/ 0 h 134"/>
                <a:gd name="T38" fmla="*/ 125 w 126"/>
                <a:gd name="T39" fmla="*/ 0 h 134"/>
                <a:gd name="T40" fmla="*/ 126 w 126"/>
                <a:gd name="T41" fmla="*/ 3 h 134"/>
                <a:gd name="T42" fmla="*/ 126 w 126"/>
                <a:gd name="T43" fmla="*/ 7 h 134"/>
                <a:gd name="T44" fmla="*/ 120 w 126"/>
                <a:gd name="T45" fmla="*/ 7 h 134"/>
                <a:gd name="T46" fmla="*/ 110 w 126"/>
                <a:gd name="T47" fmla="*/ 16 h 134"/>
                <a:gd name="T48" fmla="*/ 110 w 126"/>
                <a:gd name="T49" fmla="*/ 26 h 134"/>
                <a:gd name="T50" fmla="*/ 110 w 126"/>
                <a:gd name="T51" fmla="*/ 128 h 134"/>
                <a:gd name="T52" fmla="*/ 110 w 126"/>
                <a:gd name="T53" fmla="*/ 134 h 134"/>
                <a:gd name="T54" fmla="*/ 98 w 126"/>
                <a:gd name="T55" fmla="*/ 134 h 134"/>
                <a:gd name="T56" fmla="*/ 28 w 126"/>
                <a:gd name="T57" fmla="*/ 14 h 134"/>
                <a:gd name="T58" fmla="*/ 28 w 126"/>
                <a:gd name="T59" fmla="*/ 14 h 134"/>
                <a:gd name="T60" fmla="*/ 27 w 126"/>
                <a:gd name="T61" fmla="*/ 17 h 134"/>
                <a:gd name="T62" fmla="*/ 27 w 126"/>
                <a:gd name="T63" fmla="*/ 110 h 134"/>
                <a:gd name="T64" fmla="*/ 28 w 126"/>
                <a:gd name="T65" fmla="*/ 118 h 134"/>
                <a:gd name="T66" fmla="*/ 36 w 126"/>
                <a:gd name="T67" fmla="*/ 126 h 134"/>
                <a:gd name="T68" fmla="*/ 43 w 126"/>
                <a:gd name="T69" fmla="*/ 127 h 134"/>
                <a:gd name="T70" fmla="*/ 43 w 126"/>
                <a:gd name="T7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6" h="134">
                  <a:moveTo>
                    <a:pt x="43" y="134"/>
                  </a:moveTo>
                  <a:cubicBezTo>
                    <a:pt x="29" y="134"/>
                    <a:pt x="14" y="134"/>
                    <a:pt x="0" y="134"/>
                  </a:cubicBezTo>
                  <a:cubicBezTo>
                    <a:pt x="0" y="132"/>
                    <a:pt x="0" y="130"/>
                    <a:pt x="0" y="127"/>
                  </a:cubicBezTo>
                  <a:cubicBezTo>
                    <a:pt x="2" y="127"/>
                    <a:pt x="5" y="127"/>
                    <a:pt x="7" y="126"/>
                  </a:cubicBezTo>
                  <a:cubicBezTo>
                    <a:pt x="13" y="125"/>
                    <a:pt x="15" y="123"/>
                    <a:pt x="16" y="118"/>
                  </a:cubicBezTo>
                  <a:cubicBezTo>
                    <a:pt x="16" y="115"/>
                    <a:pt x="16" y="113"/>
                    <a:pt x="16" y="110"/>
                  </a:cubicBezTo>
                  <a:cubicBezTo>
                    <a:pt x="16" y="80"/>
                    <a:pt x="16" y="49"/>
                    <a:pt x="16" y="18"/>
                  </a:cubicBezTo>
                  <a:cubicBezTo>
                    <a:pt x="16" y="9"/>
                    <a:pt x="14" y="8"/>
                    <a:pt x="5" y="7"/>
                  </a:cubicBezTo>
                  <a:cubicBezTo>
                    <a:pt x="4" y="7"/>
                    <a:pt x="2" y="7"/>
                    <a:pt x="0" y="7"/>
                  </a:cubicBezTo>
                  <a:cubicBezTo>
                    <a:pt x="0" y="4"/>
                    <a:pt x="0" y="2"/>
                    <a:pt x="0" y="0"/>
                  </a:cubicBezTo>
                  <a:cubicBezTo>
                    <a:pt x="13" y="0"/>
                    <a:pt x="26" y="0"/>
                    <a:pt x="40" y="0"/>
                  </a:cubicBezTo>
                  <a:cubicBezTo>
                    <a:pt x="59" y="33"/>
                    <a:pt x="78" y="66"/>
                    <a:pt x="98" y="100"/>
                  </a:cubicBezTo>
                  <a:cubicBezTo>
                    <a:pt x="98" y="98"/>
                    <a:pt x="99" y="97"/>
                    <a:pt x="99" y="96"/>
                  </a:cubicBezTo>
                  <a:cubicBezTo>
                    <a:pt x="99" y="72"/>
                    <a:pt x="99" y="48"/>
                    <a:pt x="99" y="24"/>
                  </a:cubicBezTo>
                  <a:cubicBezTo>
                    <a:pt x="99" y="22"/>
                    <a:pt x="99" y="19"/>
                    <a:pt x="98" y="17"/>
                  </a:cubicBezTo>
                  <a:cubicBezTo>
                    <a:pt x="97" y="11"/>
                    <a:pt x="95" y="8"/>
                    <a:pt x="89" y="7"/>
                  </a:cubicBezTo>
                  <a:cubicBezTo>
                    <a:pt x="87" y="7"/>
                    <a:pt x="85" y="7"/>
                    <a:pt x="83" y="7"/>
                  </a:cubicBezTo>
                  <a:cubicBezTo>
                    <a:pt x="83" y="6"/>
                    <a:pt x="83" y="5"/>
                    <a:pt x="83" y="4"/>
                  </a:cubicBezTo>
                  <a:cubicBezTo>
                    <a:pt x="83" y="2"/>
                    <a:pt x="83" y="1"/>
                    <a:pt x="83" y="0"/>
                  </a:cubicBezTo>
                  <a:cubicBezTo>
                    <a:pt x="97" y="0"/>
                    <a:pt x="111" y="0"/>
                    <a:pt x="125" y="0"/>
                  </a:cubicBezTo>
                  <a:cubicBezTo>
                    <a:pt x="125" y="1"/>
                    <a:pt x="126" y="2"/>
                    <a:pt x="126" y="3"/>
                  </a:cubicBezTo>
                  <a:cubicBezTo>
                    <a:pt x="126" y="4"/>
                    <a:pt x="126" y="5"/>
                    <a:pt x="126" y="7"/>
                  </a:cubicBezTo>
                  <a:cubicBezTo>
                    <a:pt x="124" y="7"/>
                    <a:pt x="122" y="7"/>
                    <a:pt x="120" y="7"/>
                  </a:cubicBezTo>
                  <a:cubicBezTo>
                    <a:pt x="114" y="8"/>
                    <a:pt x="111" y="11"/>
                    <a:pt x="110" y="16"/>
                  </a:cubicBezTo>
                  <a:cubicBezTo>
                    <a:pt x="110" y="20"/>
                    <a:pt x="110" y="23"/>
                    <a:pt x="110" y="26"/>
                  </a:cubicBezTo>
                  <a:cubicBezTo>
                    <a:pt x="110" y="60"/>
                    <a:pt x="110" y="94"/>
                    <a:pt x="110" y="128"/>
                  </a:cubicBezTo>
                  <a:cubicBezTo>
                    <a:pt x="110" y="130"/>
                    <a:pt x="110" y="132"/>
                    <a:pt x="110" y="134"/>
                  </a:cubicBezTo>
                  <a:cubicBezTo>
                    <a:pt x="106" y="134"/>
                    <a:pt x="102" y="134"/>
                    <a:pt x="98" y="134"/>
                  </a:cubicBezTo>
                  <a:cubicBezTo>
                    <a:pt x="75" y="94"/>
                    <a:pt x="52" y="54"/>
                    <a:pt x="28" y="14"/>
                  </a:cubicBezTo>
                  <a:cubicBezTo>
                    <a:pt x="28" y="14"/>
                    <a:pt x="28" y="14"/>
                    <a:pt x="28" y="14"/>
                  </a:cubicBezTo>
                  <a:cubicBezTo>
                    <a:pt x="27" y="15"/>
                    <a:pt x="27" y="16"/>
                    <a:pt x="27" y="17"/>
                  </a:cubicBezTo>
                  <a:cubicBezTo>
                    <a:pt x="27" y="48"/>
                    <a:pt x="27" y="79"/>
                    <a:pt x="27" y="110"/>
                  </a:cubicBezTo>
                  <a:cubicBezTo>
                    <a:pt x="27" y="113"/>
                    <a:pt x="27" y="116"/>
                    <a:pt x="28" y="118"/>
                  </a:cubicBezTo>
                  <a:cubicBezTo>
                    <a:pt x="29" y="123"/>
                    <a:pt x="31" y="125"/>
                    <a:pt x="36" y="126"/>
                  </a:cubicBezTo>
                  <a:cubicBezTo>
                    <a:pt x="38" y="126"/>
                    <a:pt x="41" y="127"/>
                    <a:pt x="43" y="127"/>
                  </a:cubicBezTo>
                  <a:cubicBezTo>
                    <a:pt x="43" y="129"/>
                    <a:pt x="43" y="132"/>
                    <a:pt x="43" y="134"/>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71" name="Freeform 23">
              <a:extLst>
                <a:ext uri="{FF2B5EF4-FFF2-40B4-BE49-F238E27FC236}">
                  <a16:creationId xmlns:a16="http://schemas.microsoft.com/office/drawing/2014/main" id="{88041DDA-AE33-4EF1-842D-F936013FB61F}"/>
                </a:ext>
              </a:extLst>
            </p:cNvPr>
            <p:cNvSpPr>
              <a:spLocks/>
            </p:cNvSpPr>
            <p:nvPr/>
          </p:nvSpPr>
          <p:spPr bwMode="auto">
            <a:xfrm>
              <a:off x="6285428" y="3878362"/>
              <a:ext cx="397272" cy="410087"/>
            </a:xfrm>
            <a:custGeom>
              <a:avLst/>
              <a:gdLst>
                <a:gd name="T0" fmla="*/ 87 w 139"/>
                <a:gd name="T1" fmla="*/ 79 h 144"/>
                <a:gd name="T2" fmla="*/ 87 w 139"/>
                <a:gd name="T3" fmla="*/ 71 h 144"/>
                <a:gd name="T4" fmla="*/ 139 w 139"/>
                <a:gd name="T5" fmla="*/ 71 h 144"/>
                <a:gd name="T6" fmla="*/ 139 w 139"/>
                <a:gd name="T7" fmla="*/ 79 h 144"/>
                <a:gd name="T8" fmla="*/ 133 w 139"/>
                <a:gd name="T9" fmla="*/ 79 h 144"/>
                <a:gd name="T10" fmla="*/ 124 w 139"/>
                <a:gd name="T11" fmla="*/ 88 h 144"/>
                <a:gd name="T12" fmla="*/ 124 w 139"/>
                <a:gd name="T13" fmla="*/ 95 h 144"/>
                <a:gd name="T14" fmla="*/ 124 w 139"/>
                <a:gd name="T15" fmla="*/ 134 h 144"/>
                <a:gd name="T16" fmla="*/ 124 w 139"/>
                <a:gd name="T17" fmla="*/ 139 h 144"/>
                <a:gd name="T18" fmla="*/ 115 w 139"/>
                <a:gd name="T19" fmla="*/ 139 h 144"/>
                <a:gd name="T20" fmla="*/ 110 w 139"/>
                <a:gd name="T21" fmla="*/ 128 h 144"/>
                <a:gd name="T22" fmla="*/ 105 w 139"/>
                <a:gd name="T23" fmla="*/ 131 h 144"/>
                <a:gd name="T24" fmla="*/ 56 w 139"/>
                <a:gd name="T25" fmla="*/ 141 h 144"/>
                <a:gd name="T26" fmla="*/ 10 w 139"/>
                <a:gd name="T27" fmla="*/ 103 h 144"/>
                <a:gd name="T28" fmla="*/ 15 w 139"/>
                <a:gd name="T29" fmla="*/ 33 h 144"/>
                <a:gd name="T30" fmla="*/ 56 w 139"/>
                <a:gd name="T31" fmla="*/ 3 h 144"/>
                <a:gd name="T32" fmla="*/ 99 w 139"/>
                <a:gd name="T33" fmla="*/ 11 h 144"/>
                <a:gd name="T34" fmla="*/ 102 w 139"/>
                <a:gd name="T35" fmla="*/ 13 h 144"/>
                <a:gd name="T36" fmla="*/ 105 w 139"/>
                <a:gd name="T37" fmla="*/ 5 h 144"/>
                <a:gd name="T38" fmla="*/ 112 w 139"/>
                <a:gd name="T39" fmla="*/ 5 h 144"/>
                <a:gd name="T40" fmla="*/ 122 w 139"/>
                <a:gd name="T41" fmla="*/ 46 h 144"/>
                <a:gd name="T42" fmla="*/ 114 w 139"/>
                <a:gd name="T43" fmla="*/ 49 h 144"/>
                <a:gd name="T44" fmla="*/ 112 w 139"/>
                <a:gd name="T45" fmla="*/ 44 h 144"/>
                <a:gd name="T46" fmla="*/ 100 w 139"/>
                <a:gd name="T47" fmla="*/ 25 h 144"/>
                <a:gd name="T48" fmla="*/ 42 w 139"/>
                <a:gd name="T49" fmla="*/ 23 h 144"/>
                <a:gd name="T50" fmla="*/ 24 w 139"/>
                <a:gd name="T51" fmla="*/ 62 h 144"/>
                <a:gd name="T52" fmla="*/ 34 w 139"/>
                <a:gd name="T53" fmla="*/ 109 h 144"/>
                <a:gd name="T54" fmla="*/ 77 w 139"/>
                <a:gd name="T55" fmla="*/ 131 h 144"/>
                <a:gd name="T56" fmla="*/ 101 w 139"/>
                <a:gd name="T57" fmla="*/ 120 h 144"/>
                <a:gd name="T58" fmla="*/ 106 w 139"/>
                <a:gd name="T59" fmla="*/ 109 h 144"/>
                <a:gd name="T60" fmla="*/ 106 w 139"/>
                <a:gd name="T61" fmla="*/ 90 h 144"/>
                <a:gd name="T62" fmla="*/ 96 w 139"/>
                <a:gd name="T63" fmla="*/ 79 h 144"/>
                <a:gd name="T64" fmla="*/ 87 w 139"/>
                <a:gd name="T65" fmla="*/ 7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9" h="144">
                  <a:moveTo>
                    <a:pt x="87" y="79"/>
                  </a:moveTo>
                  <a:cubicBezTo>
                    <a:pt x="87" y="76"/>
                    <a:pt x="87" y="74"/>
                    <a:pt x="87" y="71"/>
                  </a:cubicBezTo>
                  <a:cubicBezTo>
                    <a:pt x="105" y="71"/>
                    <a:pt x="122" y="71"/>
                    <a:pt x="139" y="71"/>
                  </a:cubicBezTo>
                  <a:cubicBezTo>
                    <a:pt x="139" y="74"/>
                    <a:pt x="139" y="76"/>
                    <a:pt x="139" y="79"/>
                  </a:cubicBezTo>
                  <a:cubicBezTo>
                    <a:pt x="137" y="79"/>
                    <a:pt x="135" y="79"/>
                    <a:pt x="133" y="79"/>
                  </a:cubicBezTo>
                  <a:cubicBezTo>
                    <a:pt x="127" y="79"/>
                    <a:pt x="125" y="81"/>
                    <a:pt x="124" y="88"/>
                  </a:cubicBezTo>
                  <a:cubicBezTo>
                    <a:pt x="124" y="90"/>
                    <a:pt x="124" y="93"/>
                    <a:pt x="124" y="95"/>
                  </a:cubicBezTo>
                  <a:cubicBezTo>
                    <a:pt x="124" y="108"/>
                    <a:pt x="124" y="121"/>
                    <a:pt x="124" y="134"/>
                  </a:cubicBezTo>
                  <a:cubicBezTo>
                    <a:pt x="124" y="135"/>
                    <a:pt x="124" y="137"/>
                    <a:pt x="124" y="139"/>
                  </a:cubicBezTo>
                  <a:cubicBezTo>
                    <a:pt x="121" y="139"/>
                    <a:pt x="118" y="139"/>
                    <a:pt x="115" y="139"/>
                  </a:cubicBezTo>
                  <a:cubicBezTo>
                    <a:pt x="113" y="136"/>
                    <a:pt x="112" y="132"/>
                    <a:pt x="110" y="128"/>
                  </a:cubicBezTo>
                  <a:cubicBezTo>
                    <a:pt x="108" y="129"/>
                    <a:pt x="107" y="130"/>
                    <a:pt x="105" y="131"/>
                  </a:cubicBezTo>
                  <a:cubicBezTo>
                    <a:pt x="90" y="140"/>
                    <a:pt x="74" y="144"/>
                    <a:pt x="56" y="141"/>
                  </a:cubicBezTo>
                  <a:cubicBezTo>
                    <a:pt x="34" y="137"/>
                    <a:pt x="18" y="124"/>
                    <a:pt x="10" y="103"/>
                  </a:cubicBezTo>
                  <a:cubicBezTo>
                    <a:pt x="0" y="79"/>
                    <a:pt x="1" y="55"/>
                    <a:pt x="15" y="33"/>
                  </a:cubicBezTo>
                  <a:cubicBezTo>
                    <a:pt x="24" y="17"/>
                    <a:pt x="38" y="6"/>
                    <a:pt x="56" y="3"/>
                  </a:cubicBezTo>
                  <a:cubicBezTo>
                    <a:pt x="71" y="0"/>
                    <a:pt x="86" y="2"/>
                    <a:pt x="99" y="11"/>
                  </a:cubicBezTo>
                  <a:cubicBezTo>
                    <a:pt x="100" y="12"/>
                    <a:pt x="101" y="12"/>
                    <a:pt x="102" y="13"/>
                  </a:cubicBezTo>
                  <a:cubicBezTo>
                    <a:pt x="103" y="10"/>
                    <a:pt x="104" y="7"/>
                    <a:pt x="105" y="5"/>
                  </a:cubicBezTo>
                  <a:cubicBezTo>
                    <a:pt x="107" y="5"/>
                    <a:pt x="109" y="5"/>
                    <a:pt x="112" y="5"/>
                  </a:cubicBezTo>
                  <a:cubicBezTo>
                    <a:pt x="115" y="18"/>
                    <a:pt x="119" y="32"/>
                    <a:pt x="122" y="46"/>
                  </a:cubicBezTo>
                  <a:cubicBezTo>
                    <a:pt x="120" y="47"/>
                    <a:pt x="117" y="48"/>
                    <a:pt x="114" y="49"/>
                  </a:cubicBezTo>
                  <a:cubicBezTo>
                    <a:pt x="114" y="47"/>
                    <a:pt x="113" y="45"/>
                    <a:pt x="112" y="44"/>
                  </a:cubicBezTo>
                  <a:cubicBezTo>
                    <a:pt x="109" y="37"/>
                    <a:pt x="105" y="30"/>
                    <a:pt x="100" y="25"/>
                  </a:cubicBezTo>
                  <a:cubicBezTo>
                    <a:pt x="84" y="8"/>
                    <a:pt x="59" y="7"/>
                    <a:pt x="42" y="23"/>
                  </a:cubicBezTo>
                  <a:cubicBezTo>
                    <a:pt x="31" y="34"/>
                    <a:pt x="25" y="47"/>
                    <a:pt x="24" y="62"/>
                  </a:cubicBezTo>
                  <a:cubicBezTo>
                    <a:pt x="22" y="79"/>
                    <a:pt x="25" y="95"/>
                    <a:pt x="34" y="109"/>
                  </a:cubicBezTo>
                  <a:cubicBezTo>
                    <a:pt x="44" y="125"/>
                    <a:pt x="59" y="132"/>
                    <a:pt x="77" y="131"/>
                  </a:cubicBezTo>
                  <a:cubicBezTo>
                    <a:pt x="86" y="130"/>
                    <a:pt x="94" y="127"/>
                    <a:pt x="101" y="120"/>
                  </a:cubicBezTo>
                  <a:cubicBezTo>
                    <a:pt x="104" y="117"/>
                    <a:pt x="106" y="114"/>
                    <a:pt x="106" y="109"/>
                  </a:cubicBezTo>
                  <a:cubicBezTo>
                    <a:pt x="106" y="103"/>
                    <a:pt x="107" y="96"/>
                    <a:pt x="106" y="90"/>
                  </a:cubicBezTo>
                  <a:cubicBezTo>
                    <a:pt x="106" y="82"/>
                    <a:pt x="104" y="81"/>
                    <a:pt x="96" y="79"/>
                  </a:cubicBezTo>
                  <a:cubicBezTo>
                    <a:pt x="94" y="79"/>
                    <a:pt x="91" y="79"/>
                    <a:pt x="87" y="79"/>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29" name="Freeform 25">
              <a:extLst>
                <a:ext uri="{FF2B5EF4-FFF2-40B4-BE49-F238E27FC236}">
                  <a16:creationId xmlns:a16="http://schemas.microsoft.com/office/drawing/2014/main" id="{706182FD-3EAA-45B9-93DD-BCE1670E07FA}"/>
                </a:ext>
              </a:extLst>
            </p:cNvPr>
            <p:cNvSpPr>
              <a:spLocks/>
            </p:cNvSpPr>
            <p:nvPr/>
          </p:nvSpPr>
          <p:spPr bwMode="auto">
            <a:xfrm>
              <a:off x="9005458" y="3884769"/>
              <a:ext cx="323584" cy="397272"/>
            </a:xfrm>
            <a:custGeom>
              <a:avLst/>
              <a:gdLst>
                <a:gd name="T0" fmla="*/ 103 w 113"/>
                <a:gd name="T1" fmla="*/ 44 h 140"/>
                <a:gd name="T2" fmla="*/ 95 w 113"/>
                <a:gd name="T3" fmla="*/ 46 h 140"/>
                <a:gd name="T4" fmla="*/ 92 w 113"/>
                <a:gd name="T5" fmla="*/ 41 h 140"/>
                <a:gd name="T6" fmla="*/ 72 w 113"/>
                <a:gd name="T7" fmla="*/ 18 h 140"/>
                <a:gd name="T8" fmla="*/ 38 w 113"/>
                <a:gd name="T9" fmla="*/ 12 h 140"/>
                <a:gd name="T10" fmla="*/ 25 w 113"/>
                <a:gd name="T11" fmla="*/ 19 h 140"/>
                <a:gd name="T12" fmla="*/ 26 w 113"/>
                <a:gd name="T13" fmla="*/ 44 h 140"/>
                <a:gd name="T14" fmla="*/ 42 w 113"/>
                <a:gd name="T15" fmla="*/ 53 h 140"/>
                <a:gd name="T16" fmla="*/ 70 w 113"/>
                <a:gd name="T17" fmla="*/ 62 h 140"/>
                <a:gd name="T18" fmla="*/ 90 w 113"/>
                <a:gd name="T19" fmla="*/ 70 h 140"/>
                <a:gd name="T20" fmla="*/ 97 w 113"/>
                <a:gd name="T21" fmla="*/ 125 h 140"/>
                <a:gd name="T22" fmla="*/ 56 w 113"/>
                <a:gd name="T23" fmla="*/ 140 h 140"/>
                <a:gd name="T24" fmla="*/ 25 w 113"/>
                <a:gd name="T25" fmla="*/ 128 h 140"/>
                <a:gd name="T26" fmla="*/ 21 w 113"/>
                <a:gd name="T27" fmla="*/ 125 h 140"/>
                <a:gd name="T28" fmla="*/ 16 w 113"/>
                <a:gd name="T29" fmla="*/ 137 h 140"/>
                <a:gd name="T30" fmla="*/ 10 w 113"/>
                <a:gd name="T31" fmla="*/ 137 h 140"/>
                <a:gd name="T32" fmla="*/ 1 w 113"/>
                <a:gd name="T33" fmla="*/ 89 h 140"/>
                <a:gd name="T34" fmla="*/ 10 w 113"/>
                <a:gd name="T35" fmla="*/ 87 h 140"/>
                <a:gd name="T36" fmla="*/ 13 w 113"/>
                <a:gd name="T37" fmla="*/ 95 h 140"/>
                <a:gd name="T38" fmla="*/ 36 w 113"/>
                <a:gd name="T39" fmla="*/ 122 h 140"/>
                <a:gd name="T40" fmla="*/ 69 w 113"/>
                <a:gd name="T41" fmla="*/ 128 h 140"/>
                <a:gd name="T42" fmla="*/ 85 w 113"/>
                <a:gd name="T43" fmla="*/ 119 h 140"/>
                <a:gd name="T44" fmla="*/ 81 w 113"/>
                <a:gd name="T45" fmla="*/ 86 h 140"/>
                <a:gd name="T46" fmla="*/ 63 w 113"/>
                <a:gd name="T47" fmla="*/ 79 h 140"/>
                <a:gd name="T48" fmla="*/ 38 w 113"/>
                <a:gd name="T49" fmla="*/ 71 h 140"/>
                <a:gd name="T50" fmla="*/ 19 w 113"/>
                <a:gd name="T51" fmla="*/ 62 h 140"/>
                <a:gd name="T52" fmla="*/ 15 w 113"/>
                <a:gd name="T53" fmla="*/ 13 h 140"/>
                <a:gd name="T54" fmla="*/ 51 w 113"/>
                <a:gd name="T55" fmla="*/ 0 h 140"/>
                <a:gd name="T56" fmla="*/ 81 w 113"/>
                <a:gd name="T57" fmla="*/ 10 h 140"/>
                <a:gd name="T58" fmla="*/ 82 w 113"/>
                <a:gd name="T59" fmla="*/ 11 h 140"/>
                <a:gd name="T60" fmla="*/ 83 w 113"/>
                <a:gd name="T61" fmla="*/ 11 h 140"/>
                <a:gd name="T62" fmla="*/ 87 w 113"/>
                <a:gd name="T63" fmla="*/ 2 h 140"/>
                <a:gd name="T64" fmla="*/ 93 w 113"/>
                <a:gd name="T65" fmla="*/ 2 h 140"/>
                <a:gd name="T66" fmla="*/ 103 w 113"/>
                <a:gd name="T67" fmla="*/ 44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3" h="140">
                  <a:moveTo>
                    <a:pt x="103" y="44"/>
                  </a:moveTo>
                  <a:cubicBezTo>
                    <a:pt x="100" y="45"/>
                    <a:pt x="98" y="45"/>
                    <a:pt x="95" y="46"/>
                  </a:cubicBezTo>
                  <a:cubicBezTo>
                    <a:pt x="94" y="44"/>
                    <a:pt x="93" y="43"/>
                    <a:pt x="92" y="41"/>
                  </a:cubicBezTo>
                  <a:cubicBezTo>
                    <a:pt x="87" y="32"/>
                    <a:pt x="81" y="24"/>
                    <a:pt x="72" y="18"/>
                  </a:cubicBezTo>
                  <a:cubicBezTo>
                    <a:pt x="61" y="11"/>
                    <a:pt x="50" y="9"/>
                    <a:pt x="38" y="12"/>
                  </a:cubicBezTo>
                  <a:cubicBezTo>
                    <a:pt x="33" y="13"/>
                    <a:pt x="28" y="16"/>
                    <a:pt x="25" y="19"/>
                  </a:cubicBezTo>
                  <a:cubicBezTo>
                    <a:pt x="18" y="27"/>
                    <a:pt x="19" y="38"/>
                    <a:pt x="26" y="44"/>
                  </a:cubicBezTo>
                  <a:cubicBezTo>
                    <a:pt x="31" y="49"/>
                    <a:pt x="36" y="51"/>
                    <a:pt x="42" y="53"/>
                  </a:cubicBezTo>
                  <a:cubicBezTo>
                    <a:pt x="51" y="56"/>
                    <a:pt x="61" y="59"/>
                    <a:pt x="70" y="62"/>
                  </a:cubicBezTo>
                  <a:cubicBezTo>
                    <a:pt x="77" y="64"/>
                    <a:pt x="84" y="67"/>
                    <a:pt x="90" y="70"/>
                  </a:cubicBezTo>
                  <a:cubicBezTo>
                    <a:pt x="113" y="83"/>
                    <a:pt x="112" y="111"/>
                    <a:pt x="97" y="125"/>
                  </a:cubicBezTo>
                  <a:cubicBezTo>
                    <a:pt x="85" y="137"/>
                    <a:pt x="71" y="140"/>
                    <a:pt x="56" y="140"/>
                  </a:cubicBezTo>
                  <a:cubicBezTo>
                    <a:pt x="44" y="139"/>
                    <a:pt x="34" y="135"/>
                    <a:pt x="25" y="128"/>
                  </a:cubicBezTo>
                  <a:cubicBezTo>
                    <a:pt x="24" y="127"/>
                    <a:pt x="23" y="126"/>
                    <a:pt x="21" y="125"/>
                  </a:cubicBezTo>
                  <a:cubicBezTo>
                    <a:pt x="19" y="129"/>
                    <a:pt x="18" y="133"/>
                    <a:pt x="16" y="137"/>
                  </a:cubicBezTo>
                  <a:cubicBezTo>
                    <a:pt x="14" y="137"/>
                    <a:pt x="12" y="137"/>
                    <a:pt x="10" y="137"/>
                  </a:cubicBezTo>
                  <a:cubicBezTo>
                    <a:pt x="7" y="121"/>
                    <a:pt x="4" y="105"/>
                    <a:pt x="1" y="89"/>
                  </a:cubicBezTo>
                  <a:cubicBezTo>
                    <a:pt x="4" y="88"/>
                    <a:pt x="7" y="88"/>
                    <a:pt x="10" y="87"/>
                  </a:cubicBezTo>
                  <a:cubicBezTo>
                    <a:pt x="11" y="90"/>
                    <a:pt x="12" y="93"/>
                    <a:pt x="13" y="95"/>
                  </a:cubicBezTo>
                  <a:cubicBezTo>
                    <a:pt x="18" y="106"/>
                    <a:pt x="26" y="116"/>
                    <a:pt x="36" y="122"/>
                  </a:cubicBezTo>
                  <a:cubicBezTo>
                    <a:pt x="46" y="129"/>
                    <a:pt x="57" y="131"/>
                    <a:pt x="69" y="128"/>
                  </a:cubicBezTo>
                  <a:cubicBezTo>
                    <a:pt x="75" y="127"/>
                    <a:pt x="80" y="123"/>
                    <a:pt x="85" y="119"/>
                  </a:cubicBezTo>
                  <a:cubicBezTo>
                    <a:pt x="94" y="110"/>
                    <a:pt x="94" y="93"/>
                    <a:pt x="81" y="86"/>
                  </a:cubicBezTo>
                  <a:cubicBezTo>
                    <a:pt x="75" y="83"/>
                    <a:pt x="69" y="81"/>
                    <a:pt x="63" y="79"/>
                  </a:cubicBezTo>
                  <a:cubicBezTo>
                    <a:pt x="55" y="76"/>
                    <a:pt x="46" y="74"/>
                    <a:pt x="38" y="71"/>
                  </a:cubicBezTo>
                  <a:cubicBezTo>
                    <a:pt x="31" y="69"/>
                    <a:pt x="25" y="66"/>
                    <a:pt x="19" y="62"/>
                  </a:cubicBezTo>
                  <a:cubicBezTo>
                    <a:pt x="1" y="51"/>
                    <a:pt x="0" y="27"/>
                    <a:pt x="15" y="13"/>
                  </a:cubicBezTo>
                  <a:cubicBezTo>
                    <a:pt x="25" y="3"/>
                    <a:pt x="37" y="0"/>
                    <a:pt x="51" y="0"/>
                  </a:cubicBezTo>
                  <a:cubicBezTo>
                    <a:pt x="62" y="0"/>
                    <a:pt x="72" y="3"/>
                    <a:pt x="81" y="10"/>
                  </a:cubicBezTo>
                  <a:cubicBezTo>
                    <a:pt x="81" y="10"/>
                    <a:pt x="81" y="11"/>
                    <a:pt x="82" y="11"/>
                  </a:cubicBezTo>
                  <a:cubicBezTo>
                    <a:pt x="82" y="11"/>
                    <a:pt x="82" y="11"/>
                    <a:pt x="83" y="11"/>
                  </a:cubicBezTo>
                  <a:cubicBezTo>
                    <a:pt x="84" y="8"/>
                    <a:pt x="85" y="5"/>
                    <a:pt x="87" y="2"/>
                  </a:cubicBezTo>
                  <a:cubicBezTo>
                    <a:pt x="89" y="2"/>
                    <a:pt x="91" y="2"/>
                    <a:pt x="93" y="2"/>
                  </a:cubicBezTo>
                  <a:cubicBezTo>
                    <a:pt x="96" y="16"/>
                    <a:pt x="100" y="30"/>
                    <a:pt x="103" y="44"/>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30" name="Freeform 27">
              <a:extLst>
                <a:ext uri="{FF2B5EF4-FFF2-40B4-BE49-F238E27FC236}">
                  <a16:creationId xmlns:a16="http://schemas.microsoft.com/office/drawing/2014/main" id="{E83B3483-EA8E-4C84-9BD1-4E5F98AA9387}"/>
                </a:ext>
              </a:extLst>
            </p:cNvPr>
            <p:cNvSpPr>
              <a:spLocks noEditPoints="1"/>
            </p:cNvSpPr>
            <p:nvPr/>
          </p:nvSpPr>
          <p:spPr bwMode="auto">
            <a:xfrm>
              <a:off x="4616246" y="3887973"/>
              <a:ext cx="323584" cy="384457"/>
            </a:xfrm>
            <a:custGeom>
              <a:avLst/>
              <a:gdLst>
                <a:gd name="T0" fmla="*/ 33 w 113"/>
                <a:gd name="T1" fmla="*/ 78 h 135"/>
                <a:gd name="T2" fmla="*/ 33 w 113"/>
                <a:gd name="T3" fmla="*/ 82 h 135"/>
                <a:gd name="T4" fmla="*/ 33 w 113"/>
                <a:gd name="T5" fmla="*/ 114 h 135"/>
                <a:gd name="T6" fmla="*/ 33 w 113"/>
                <a:gd name="T7" fmla="*/ 118 h 135"/>
                <a:gd name="T8" fmla="*/ 43 w 113"/>
                <a:gd name="T9" fmla="*/ 128 h 135"/>
                <a:gd name="T10" fmla="*/ 49 w 113"/>
                <a:gd name="T11" fmla="*/ 128 h 135"/>
                <a:gd name="T12" fmla="*/ 49 w 113"/>
                <a:gd name="T13" fmla="*/ 135 h 135"/>
                <a:gd name="T14" fmla="*/ 0 w 113"/>
                <a:gd name="T15" fmla="*/ 135 h 135"/>
                <a:gd name="T16" fmla="*/ 0 w 113"/>
                <a:gd name="T17" fmla="*/ 128 h 135"/>
                <a:gd name="T18" fmla="*/ 8 w 113"/>
                <a:gd name="T19" fmla="*/ 127 h 135"/>
                <a:gd name="T20" fmla="*/ 15 w 113"/>
                <a:gd name="T21" fmla="*/ 120 h 135"/>
                <a:gd name="T22" fmla="*/ 15 w 113"/>
                <a:gd name="T23" fmla="*/ 114 h 135"/>
                <a:gd name="T24" fmla="*/ 15 w 113"/>
                <a:gd name="T25" fmla="*/ 21 h 135"/>
                <a:gd name="T26" fmla="*/ 15 w 113"/>
                <a:gd name="T27" fmla="*/ 14 h 135"/>
                <a:gd name="T28" fmla="*/ 9 w 113"/>
                <a:gd name="T29" fmla="*/ 9 h 135"/>
                <a:gd name="T30" fmla="*/ 0 w 113"/>
                <a:gd name="T31" fmla="*/ 8 h 135"/>
                <a:gd name="T32" fmla="*/ 0 w 113"/>
                <a:gd name="T33" fmla="*/ 1 h 135"/>
                <a:gd name="T34" fmla="*/ 4 w 113"/>
                <a:gd name="T35" fmla="*/ 0 h 135"/>
                <a:gd name="T36" fmla="*/ 56 w 113"/>
                <a:gd name="T37" fmla="*/ 0 h 135"/>
                <a:gd name="T38" fmla="*/ 73 w 113"/>
                <a:gd name="T39" fmla="*/ 1 h 135"/>
                <a:gd name="T40" fmla="*/ 106 w 113"/>
                <a:gd name="T41" fmla="*/ 50 h 135"/>
                <a:gd name="T42" fmla="*/ 78 w 113"/>
                <a:gd name="T43" fmla="*/ 76 h 135"/>
                <a:gd name="T44" fmla="*/ 55 w 113"/>
                <a:gd name="T45" fmla="*/ 78 h 135"/>
                <a:gd name="T46" fmla="*/ 33 w 113"/>
                <a:gd name="T47" fmla="*/ 78 h 135"/>
                <a:gd name="T48" fmla="*/ 33 w 113"/>
                <a:gd name="T49" fmla="*/ 68 h 135"/>
                <a:gd name="T50" fmla="*/ 67 w 113"/>
                <a:gd name="T51" fmla="*/ 67 h 135"/>
                <a:gd name="T52" fmla="*/ 85 w 113"/>
                <a:gd name="T53" fmla="*/ 52 h 135"/>
                <a:gd name="T54" fmla="*/ 87 w 113"/>
                <a:gd name="T55" fmla="*/ 29 h 135"/>
                <a:gd name="T56" fmla="*/ 66 w 113"/>
                <a:gd name="T57" fmla="*/ 11 h 135"/>
                <a:gd name="T58" fmla="*/ 34 w 113"/>
                <a:gd name="T59" fmla="*/ 11 h 135"/>
                <a:gd name="T60" fmla="*/ 33 w 113"/>
                <a:gd name="T61" fmla="*/ 11 h 135"/>
                <a:gd name="T62" fmla="*/ 33 w 113"/>
                <a:gd name="T63" fmla="*/ 6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3" h="135">
                  <a:moveTo>
                    <a:pt x="33" y="78"/>
                  </a:moveTo>
                  <a:cubicBezTo>
                    <a:pt x="33" y="80"/>
                    <a:pt x="33" y="81"/>
                    <a:pt x="33" y="82"/>
                  </a:cubicBezTo>
                  <a:cubicBezTo>
                    <a:pt x="33" y="93"/>
                    <a:pt x="33" y="103"/>
                    <a:pt x="33" y="114"/>
                  </a:cubicBezTo>
                  <a:cubicBezTo>
                    <a:pt x="33" y="115"/>
                    <a:pt x="33" y="117"/>
                    <a:pt x="33" y="118"/>
                  </a:cubicBezTo>
                  <a:cubicBezTo>
                    <a:pt x="34" y="125"/>
                    <a:pt x="35" y="127"/>
                    <a:pt x="43" y="128"/>
                  </a:cubicBezTo>
                  <a:cubicBezTo>
                    <a:pt x="45" y="128"/>
                    <a:pt x="47" y="128"/>
                    <a:pt x="49" y="128"/>
                  </a:cubicBezTo>
                  <a:cubicBezTo>
                    <a:pt x="49" y="130"/>
                    <a:pt x="49" y="133"/>
                    <a:pt x="49" y="135"/>
                  </a:cubicBezTo>
                  <a:cubicBezTo>
                    <a:pt x="33" y="135"/>
                    <a:pt x="16" y="135"/>
                    <a:pt x="0" y="135"/>
                  </a:cubicBezTo>
                  <a:cubicBezTo>
                    <a:pt x="0" y="133"/>
                    <a:pt x="0" y="131"/>
                    <a:pt x="0" y="128"/>
                  </a:cubicBezTo>
                  <a:cubicBezTo>
                    <a:pt x="2" y="128"/>
                    <a:pt x="5" y="128"/>
                    <a:pt x="8" y="127"/>
                  </a:cubicBezTo>
                  <a:cubicBezTo>
                    <a:pt x="13" y="126"/>
                    <a:pt x="14" y="125"/>
                    <a:pt x="15" y="120"/>
                  </a:cubicBezTo>
                  <a:cubicBezTo>
                    <a:pt x="15" y="118"/>
                    <a:pt x="15" y="116"/>
                    <a:pt x="15" y="114"/>
                  </a:cubicBezTo>
                  <a:cubicBezTo>
                    <a:pt x="16" y="83"/>
                    <a:pt x="16" y="52"/>
                    <a:pt x="15" y="21"/>
                  </a:cubicBezTo>
                  <a:cubicBezTo>
                    <a:pt x="15" y="19"/>
                    <a:pt x="15" y="16"/>
                    <a:pt x="15" y="14"/>
                  </a:cubicBezTo>
                  <a:cubicBezTo>
                    <a:pt x="14" y="11"/>
                    <a:pt x="12" y="9"/>
                    <a:pt x="9" y="9"/>
                  </a:cubicBezTo>
                  <a:cubicBezTo>
                    <a:pt x="6" y="8"/>
                    <a:pt x="3" y="8"/>
                    <a:pt x="0" y="8"/>
                  </a:cubicBezTo>
                  <a:cubicBezTo>
                    <a:pt x="0" y="5"/>
                    <a:pt x="0" y="3"/>
                    <a:pt x="0" y="1"/>
                  </a:cubicBezTo>
                  <a:cubicBezTo>
                    <a:pt x="1" y="0"/>
                    <a:pt x="3" y="0"/>
                    <a:pt x="4" y="0"/>
                  </a:cubicBezTo>
                  <a:cubicBezTo>
                    <a:pt x="21" y="0"/>
                    <a:pt x="39" y="0"/>
                    <a:pt x="56" y="0"/>
                  </a:cubicBezTo>
                  <a:cubicBezTo>
                    <a:pt x="62" y="0"/>
                    <a:pt x="68" y="1"/>
                    <a:pt x="73" y="1"/>
                  </a:cubicBezTo>
                  <a:cubicBezTo>
                    <a:pt x="98" y="4"/>
                    <a:pt x="113" y="26"/>
                    <a:pt x="106" y="50"/>
                  </a:cubicBezTo>
                  <a:cubicBezTo>
                    <a:pt x="102" y="64"/>
                    <a:pt x="93" y="73"/>
                    <a:pt x="78" y="76"/>
                  </a:cubicBezTo>
                  <a:cubicBezTo>
                    <a:pt x="70" y="77"/>
                    <a:pt x="63" y="77"/>
                    <a:pt x="55" y="78"/>
                  </a:cubicBezTo>
                  <a:cubicBezTo>
                    <a:pt x="48" y="78"/>
                    <a:pt x="41" y="78"/>
                    <a:pt x="33" y="78"/>
                  </a:cubicBezTo>
                  <a:close/>
                  <a:moveTo>
                    <a:pt x="33" y="68"/>
                  </a:moveTo>
                  <a:cubicBezTo>
                    <a:pt x="45" y="67"/>
                    <a:pt x="56" y="68"/>
                    <a:pt x="67" y="67"/>
                  </a:cubicBezTo>
                  <a:cubicBezTo>
                    <a:pt x="76" y="66"/>
                    <a:pt x="82" y="60"/>
                    <a:pt x="85" y="52"/>
                  </a:cubicBezTo>
                  <a:cubicBezTo>
                    <a:pt x="89" y="45"/>
                    <a:pt x="89" y="37"/>
                    <a:pt x="87" y="29"/>
                  </a:cubicBezTo>
                  <a:cubicBezTo>
                    <a:pt x="84" y="19"/>
                    <a:pt x="78" y="12"/>
                    <a:pt x="66" y="11"/>
                  </a:cubicBezTo>
                  <a:cubicBezTo>
                    <a:pt x="56" y="11"/>
                    <a:pt x="45" y="11"/>
                    <a:pt x="34" y="11"/>
                  </a:cubicBezTo>
                  <a:cubicBezTo>
                    <a:pt x="34" y="11"/>
                    <a:pt x="34" y="11"/>
                    <a:pt x="33" y="11"/>
                  </a:cubicBezTo>
                  <a:cubicBezTo>
                    <a:pt x="33" y="30"/>
                    <a:pt x="33" y="48"/>
                    <a:pt x="33" y="68"/>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31" name="Freeform 29">
              <a:extLst>
                <a:ext uri="{FF2B5EF4-FFF2-40B4-BE49-F238E27FC236}">
                  <a16:creationId xmlns:a16="http://schemas.microsoft.com/office/drawing/2014/main" id="{ABD5AC87-B621-4108-92CB-D265896F5894}"/>
                </a:ext>
              </a:extLst>
            </p:cNvPr>
            <p:cNvSpPr>
              <a:spLocks/>
            </p:cNvSpPr>
            <p:nvPr/>
          </p:nvSpPr>
          <p:spPr bwMode="auto">
            <a:xfrm>
              <a:off x="6858909" y="3891177"/>
              <a:ext cx="381253" cy="394068"/>
            </a:xfrm>
            <a:custGeom>
              <a:avLst/>
              <a:gdLst>
                <a:gd name="T0" fmla="*/ 49 w 133"/>
                <a:gd name="T1" fmla="*/ 0 h 138"/>
                <a:gd name="T2" fmla="*/ 49 w 133"/>
                <a:gd name="T3" fmla="*/ 7 h 138"/>
                <a:gd name="T4" fmla="*/ 41 w 133"/>
                <a:gd name="T5" fmla="*/ 8 h 138"/>
                <a:gd name="T6" fmla="*/ 34 w 133"/>
                <a:gd name="T7" fmla="*/ 15 h 138"/>
                <a:gd name="T8" fmla="*/ 33 w 133"/>
                <a:gd name="T9" fmla="*/ 23 h 138"/>
                <a:gd name="T10" fmla="*/ 33 w 133"/>
                <a:gd name="T11" fmla="*/ 83 h 138"/>
                <a:gd name="T12" fmla="*/ 34 w 133"/>
                <a:gd name="T13" fmla="*/ 96 h 138"/>
                <a:gd name="T14" fmla="*/ 60 w 133"/>
                <a:gd name="T15" fmla="*/ 124 h 138"/>
                <a:gd name="T16" fmla="*/ 100 w 133"/>
                <a:gd name="T17" fmla="*/ 110 h 138"/>
                <a:gd name="T18" fmla="*/ 106 w 133"/>
                <a:gd name="T19" fmla="*/ 94 h 138"/>
                <a:gd name="T20" fmla="*/ 107 w 133"/>
                <a:gd name="T21" fmla="*/ 80 h 138"/>
                <a:gd name="T22" fmla="*/ 107 w 133"/>
                <a:gd name="T23" fmla="*/ 24 h 138"/>
                <a:gd name="T24" fmla="*/ 106 w 133"/>
                <a:gd name="T25" fmla="*/ 15 h 138"/>
                <a:gd name="T26" fmla="*/ 97 w 133"/>
                <a:gd name="T27" fmla="*/ 8 h 138"/>
                <a:gd name="T28" fmla="*/ 91 w 133"/>
                <a:gd name="T29" fmla="*/ 7 h 138"/>
                <a:gd name="T30" fmla="*/ 91 w 133"/>
                <a:gd name="T31" fmla="*/ 0 h 138"/>
                <a:gd name="T32" fmla="*/ 133 w 133"/>
                <a:gd name="T33" fmla="*/ 0 h 138"/>
                <a:gd name="T34" fmla="*/ 133 w 133"/>
                <a:gd name="T35" fmla="*/ 7 h 138"/>
                <a:gd name="T36" fmla="*/ 126 w 133"/>
                <a:gd name="T37" fmla="*/ 8 h 138"/>
                <a:gd name="T38" fmla="*/ 118 w 133"/>
                <a:gd name="T39" fmla="*/ 15 h 138"/>
                <a:gd name="T40" fmla="*/ 118 w 133"/>
                <a:gd name="T41" fmla="*/ 25 h 138"/>
                <a:gd name="T42" fmla="*/ 117 w 133"/>
                <a:gd name="T43" fmla="*/ 88 h 138"/>
                <a:gd name="T44" fmla="*/ 114 w 133"/>
                <a:gd name="T45" fmla="*/ 105 h 138"/>
                <a:gd name="T46" fmla="*/ 74 w 133"/>
                <a:gd name="T47" fmla="*/ 136 h 138"/>
                <a:gd name="T48" fmla="*/ 35 w 133"/>
                <a:gd name="T49" fmla="*/ 127 h 138"/>
                <a:gd name="T50" fmla="*/ 17 w 133"/>
                <a:gd name="T51" fmla="*/ 96 h 138"/>
                <a:gd name="T52" fmla="*/ 16 w 133"/>
                <a:gd name="T53" fmla="*/ 83 h 138"/>
                <a:gd name="T54" fmla="*/ 16 w 133"/>
                <a:gd name="T55" fmla="*/ 25 h 138"/>
                <a:gd name="T56" fmla="*/ 16 w 133"/>
                <a:gd name="T57" fmla="*/ 15 h 138"/>
                <a:gd name="T58" fmla="*/ 8 w 133"/>
                <a:gd name="T59" fmla="*/ 8 h 138"/>
                <a:gd name="T60" fmla="*/ 0 w 133"/>
                <a:gd name="T61" fmla="*/ 7 h 138"/>
                <a:gd name="T62" fmla="*/ 0 w 133"/>
                <a:gd name="T63" fmla="*/ 0 h 138"/>
                <a:gd name="T64" fmla="*/ 49 w 133"/>
                <a:gd name="T65"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3" h="138">
                  <a:moveTo>
                    <a:pt x="49" y="0"/>
                  </a:moveTo>
                  <a:cubicBezTo>
                    <a:pt x="49" y="2"/>
                    <a:pt x="49" y="4"/>
                    <a:pt x="49" y="7"/>
                  </a:cubicBezTo>
                  <a:cubicBezTo>
                    <a:pt x="46" y="7"/>
                    <a:pt x="44" y="7"/>
                    <a:pt x="41" y="8"/>
                  </a:cubicBezTo>
                  <a:cubicBezTo>
                    <a:pt x="36" y="8"/>
                    <a:pt x="34" y="10"/>
                    <a:pt x="34" y="15"/>
                  </a:cubicBezTo>
                  <a:cubicBezTo>
                    <a:pt x="33" y="17"/>
                    <a:pt x="33" y="20"/>
                    <a:pt x="33" y="23"/>
                  </a:cubicBezTo>
                  <a:cubicBezTo>
                    <a:pt x="33" y="43"/>
                    <a:pt x="33" y="63"/>
                    <a:pt x="33" y="83"/>
                  </a:cubicBezTo>
                  <a:cubicBezTo>
                    <a:pt x="33" y="87"/>
                    <a:pt x="33" y="92"/>
                    <a:pt x="34" y="96"/>
                  </a:cubicBezTo>
                  <a:cubicBezTo>
                    <a:pt x="36" y="112"/>
                    <a:pt x="46" y="120"/>
                    <a:pt x="60" y="124"/>
                  </a:cubicBezTo>
                  <a:cubicBezTo>
                    <a:pt x="76" y="128"/>
                    <a:pt x="89" y="123"/>
                    <a:pt x="100" y="110"/>
                  </a:cubicBezTo>
                  <a:cubicBezTo>
                    <a:pt x="104" y="106"/>
                    <a:pt x="105" y="100"/>
                    <a:pt x="106" y="94"/>
                  </a:cubicBezTo>
                  <a:cubicBezTo>
                    <a:pt x="106" y="90"/>
                    <a:pt x="106" y="85"/>
                    <a:pt x="107" y="80"/>
                  </a:cubicBezTo>
                  <a:cubicBezTo>
                    <a:pt x="107" y="62"/>
                    <a:pt x="107" y="43"/>
                    <a:pt x="107" y="24"/>
                  </a:cubicBezTo>
                  <a:cubicBezTo>
                    <a:pt x="107" y="21"/>
                    <a:pt x="106" y="18"/>
                    <a:pt x="106" y="15"/>
                  </a:cubicBezTo>
                  <a:cubicBezTo>
                    <a:pt x="105" y="10"/>
                    <a:pt x="103" y="8"/>
                    <a:pt x="97" y="8"/>
                  </a:cubicBezTo>
                  <a:cubicBezTo>
                    <a:pt x="95" y="7"/>
                    <a:pt x="93" y="7"/>
                    <a:pt x="91" y="7"/>
                  </a:cubicBezTo>
                  <a:cubicBezTo>
                    <a:pt x="91" y="4"/>
                    <a:pt x="91" y="2"/>
                    <a:pt x="91" y="0"/>
                  </a:cubicBezTo>
                  <a:cubicBezTo>
                    <a:pt x="105" y="0"/>
                    <a:pt x="119" y="0"/>
                    <a:pt x="133" y="0"/>
                  </a:cubicBezTo>
                  <a:cubicBezTo>
                    <a:pt x="133" y="2"/>
                    <a:pt x="133" y="4"/>
                    <a:pt x="133" y="7"/>
                  </a:cubicBezTo>
                  <a:cubicBezTo>
                    <a:pt x="131" y="7"/>
                    <a:pt x="128" y="7"/>
                    <a:pt x="126" y="8"/>
                  </a:cubicBezTo>
                  <a:cubicBezTo>
                    <a:pt x="121" y="8"/>
                    <a:pt x="119" y="11"/>
                    <a:pt x="118" y="15"/>
                  </a:cubicBezTo>
                  <a:cubicBezTo>
                    <a:pt x="118" y="18"/>
                    <a:pt x="118" y="22"/>
                    <a:pt x="118" y="25"/>
                  </a:cubicBezTo>
                  <a:cubicBezTo>
                    <a:pt x="117" y="46"/>
                    <a:pt x="118" y="67"/>
                    <a:pt x="117" y="88"/>
                  </a:cubicBezTo>
                  <a:cubicBezTo>
                    <a:pt x="117" y="94"/>
                    <a:pt x="116" y="99"/>
                    <a:pt x="114" y="105"/>
                  </a:cubicBezTo>
                  <a:cubicBezTo>
                    <a:pt x="108" y="124"/>
                    <a:pt x="94" y="134"/>
                    <a:pt x="74" y="136"/>
                  </a:cubicBezTo>
                  <a:cubicBezTo>
                    <a:pt x="60" y="138"/>
                    <a:pt x="47" y="135"/>
                    <a:pt x="35" y="127"/>
                  </a:cubicBezTo>
                  <a:cubicBezTo>
                    <a:pt x="24" y="120"/>
                    <a:pt x="18" y="109"/>
                    <a:pt x="17" y="96"/>
                  </a:cubicBezTo>
                  <a:cubicBezTo>
                    <a:pt x="16" y="92"/>
                    <a:pt x="16" y="87"/>
                    <a:pt x="16" y="83"/>
                  </a:cubicBezTo>
                  <a:cubicBezTo>
                    <a:pt x="16" y="64"/>
                    <a:pt x="16" y="45"/>
                    <a:pt x="16" y="25"/>
                  </a:cubicBezTo>
                  <a:cubicBezTo>
                    <a:pt x="16" y="22"/>
                    <a:pt x="16" y="18"/>
                    <a:pt x="16" y="15"/>
                  </a:cubicBezTo>
                  <a:cubicBezTo>
                    <a:pt x="15" y="10"/>
                    <a:pt x="13" y="8"/>
                    <a:pt x="8" y="8"/>
                  </a:cubicBezTo>
                  <a:cubicBezTo>
                    <a:pt x="5" y="7"/>
                    <a:pt x="3" y="7"/>
                    <a:pt x="0" y="7"/>
                  </a:cubicBezTo>
                  <a:cubicBezTo>
                    <a:pt x="0" y="4"/>
                    <a:pt x="0" y="2"/>
                    <a:pt x="0" y="0"/>
                  </a:cubicBezTo>
                  <a:cubicBezTo>
                    <a:pt x="16" y="0"/>
                    <a:pt x="32" y="0"/>
                    <a:pt x="49" y="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32" name="Freeform 30">
              <a:extLst>
                <a:ext uri="{FF2B5EF4-FFF2-40B4-BE49-F238E27FC236}">
                  <a16:creationId xmlns:a16="http://schemas.microsoft.com/office/drawing/2014/main" id="{0BB2B514-BAFC-4B2E-9426-ACF7AAF083D8}"/>
                </a:ext>
              </a:extLst>
            </p:cNvPr>
            <p:cNvSpPr>
              <a:spLocks/>
            </p:cNvSpPr>
            <p:nvPr/>
          </p:nvSpPr>
          <p:spPr bwMode="auto">
            <a:xfrm>
              <a:off x="7832866" y="3891177"/>
              <a:ext cx="378049" cy="390864"/>
            </a:xfrm>
            <a:custGeom>
              <a:avLst/>
              <a:gdLst>
                <a:gd name="T0" fmla="*/ 73 w 133"/>
                <a:gd name="T1" fmla="*/ 137 h 137"/>
                <a:gd name="T2" fmla="*/ 64 w 133"/>
                <a:gd name="T3" fmla="*/ 137 h 137"/>
                <a:gd name="T4" fmla="*/ 58 w 133"/>
                <a:gd name="T5" fmla="*/ 133 h 137"/>
                <a:gd name="T6" fmla="*/ 39 w 133"/>
                <a:gd name="T7" fmla="*/ 80 h 137"/>
                <a:gd name="T8" fmla="*/ 17 w 133"/>
                <a:gd name="T9" fmla="*/ 23 h 137"/>
                <a:gd name="T10" fmla="*/ 13 w 133"/>
                <a:gd name="T11" fmla="*/ 14 h 137"/>
                <a:gd name="T12" fmla="*/ 4 w 133"/>
                <a:gd name="T13" fmla="*/ 7 h 137"/>
                <a:gd name="T14" fmla="*/ 0 w 133"/>
                <a:gd name="T15" fmla="*/ 7 h 137"/>
                <a:gd name="T16" fmla="*/ 0 w 133"/>
                <a:gd name="T17" fmla="*/ 0 h 137"/>
                <a:gd name="T18" fmla="*/ 47 w 133"/>
                <a:gd name="T19" fmla="*/ 0 h 137"/>
                <a:gd name="T20" fmla="*/ 47 w 133"/>
                <a:gd name="T21" fmla="*/ 7 h 137"/>
                <a:gd name="T22" fmla="*/ 39 w 133"/>
                <a:gd name="T23" fmla="*/ 8 h 137"/>
                <a:gd name="T24" fmla="*/ 34 w 133"/>
                <a:gd name="T25" fmla="*/ 15 h 137"/>
                <a:gd name="T26" fmla="*/ 35 w 133"/>
                <a:gd name="T27" fmla="*/ 20 h 137"/>
                <a:gd name="T28" fmla="*/ 68 w 133"/>
                <a:gd name="T29" fmla="*/ 112 h 137"/>
                <a:gd name="T30" fmla="*/ 70 w 133"/>
                <a:gd name="T31" fmla="*/ 116 h 137"/>
                <a:gd name="T32" fmla="*/ 72 w 133"/>
                <a:gd name="T33" fmla="*/ 113 h 137"/>
                <a:gd name="T34" fmla="*/ 106 w 133"/>
                <a:gd name="T35" fmla="*/ 18 h 137"/>
                <a:gd name="T36" fmla="*/ 106 w 133"/>
                <a:gd name="T37" fmla="*/ 16 h 137"/>
                <a:gd name="T38" fmla="*/ 101 w 133"/>
                <a:gd name="T39" fmla="*/ 7 h 137"/>
                <a:gd name="T40" fmla="*/ 94 w 133"/>
                <a:gd name="T41" fmla="*/ 7 h 137"/>
                <a:gd name="T42" fmla="*/ 94 w 133"/>
                <a:gd name="T43" fmla="*/ 0 h 137"/>
                <a:gd name="T44" fmla="*/ 133 w 133"/>
                <a:gd name="T45" fmla="*/ 0 h 137"/>
                <a:gd name="T46" fmla="*/ 133 w 133"/>
                <a:gd name="T47" fmla="*/ 7 h 137"/>
                <a:gd name="T48" fmla="*/ 130 w 133"/>
                <a:gd name="T49" fmla="*/ 7 h 137"/>
                <a:gd name="T50" fmla="*/ 119 w 133"/>
                <a:gd name="T51" fmla="*/ 16 h 137"/>
                <a:gd name="T52" fmla="*/ 110 w 133"/>
                <a:gd name="T53" fmla="*/ 38 h 137"/>
                <a:gd name="T54" fmla="*/ 74 w 133"/>
                <a:gd name="T55" fmla="*/ 133 h 137"/>
                <a:gd name="T56" fmla="*/ 73 w 133"/>
                <a:gd name="T57" fmla="*/ 137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3" h="137">
                  <a:moveTo>
                    <a:pt x="73" y="137"/>
                  </a:moveTo>
                  <a:cubicBezTo>
                    <a:pt x="69" y="137"/>
                    <a:pt x="66" y="137"/>
                    <a:pt x="64" y="137"/>
                  </a:cubicBezTo>
                  <a:cubicBezTo>
                    <a:pt x="61" y="137"/>
                    <a:pt x="59" y="136"/>
                    <a:pt x="58" y="133"/>
                  </a:cubicBezTo>
                  <a:cubicBezTo>
                    <a:pt x="52" y="115"/>
                    <a:pt x="45" y="98"/>
                    <a:pt x="39" y="80"/>
                  </a:cubicBezTo>
                  <a:cubicBezTo>
                    <a:pt x="31" y="61"/>
                    <a:pt x="24" y="42"/>
                    <a:pt x="17" y="23"/>
                  </a:cubicBezTo>
                  <a:cubicBezTo>
                    <a:pt x="16" y="20"/>
                    <a:pt x="15" y="17"/>
                    <a:pt x="13" y="14"/>
                  </a:cubicBezTo>
                  <a:cubicBezTo>
                    <a:pt x="11" y="10"/>
                    <a:pt x="8" y="8"/>
                    <a:pt x="4" y="7"/>
                  </a:cubicBezTo>
                  <a:cubicBezTo>
                    <a:pt x="3" y="7"/>
                    <a:pt x="2" y="7"/>
                    <a:pt x="0" y="7"/>
                  </a:cubicBezTo>
                  <a:cubicBezTo>
                    <a:pt x="0" y="4"/>
                    <a:pt x="0" y="2"/>
                    <a:pt x="0" y="0"/>
                  </a:cubicBezTo>
                  <a:cubicBezTo>
                    <a:pt x="16" y="0"/>
                    <a:pt x="31" y="0"/>
                    <a:pt x="47" y="0"/>
                  </a:cubicBezTo>
                  <a:cubicBezTo>
                    <a:pt x="47" y="2"/>
                    <a:pt x="47" y="4"/>
                    <a:pt x="47" y="7"/>
                  </a:cubicBezTo>
                  <a:cubicBezTo>
                    <a:pt x="44" y="7"/>
                    <a:pt x="42" y="7"/>
                    <a:pt x="39" y="8"/>
                  </a:cubicBezTo>
                  <a:cubicBezTo>
                    <a:pt x="34" y="8"/>
                    <a:pt x="33" y="10"/>
                    <a:pt x="34" y="15"/>
                  </a:cubicBezTo>
                  <a:cubicBezTo>
                    <a:pt x="34" y="17"/>
                    <a:pt x="35" y="19"/>
                    <a:pt x="35" y="20"/>
                  </a:cubicBezTo>
                  <a:cubicBezTo>
                    <a:pt x="46" y="51"/>
                    <a:pt x="57" y="81"/>
                    <a:pt x="68" y="112"/>
                  </a:cubicBezTo>
                  <a:cubicBezTo>
                    <a:pt x="69" y="113"/>
                    <a:pt x="69" y="114"/>
                    <a:pt x="70" y="116"/>
                  </a:cubicBezTo>
                  <a:cubicBezTo>
                    <a:pt x="71" y="114"/>
                    <a:pt x="71" y="113"/>
                    <a:pt x="72" y="113"/>
                  </a:cubicBezTo>
                  <a:cubicBezTo>
                    <a:pt x="83" y="81"/>
                    <a:pt x="94" y="50"/>
                    <a:pt x="106" y="18"/>
                  </a:cubicBezTo>
                  <a:cubicBezTo>
                    <a:pt x="106" y="17"/>
                    <a:pt x="106" y="17"/>
                    <a:pt x="106" y="16"/>
                  </a:cubicBezTo>
                  <a:cubicBezTo>
                    <a:pt x="107" y="10"/>
                    <a:pt x="106" y="8"/>
                    <a:pt x="101" y="7"/>
                  </a:cubicBezTo>
                  <a:cubicBezTo>
                    <a:pt x="98" y="7"/>
                    <a:pt x="96" y="7"/>
                    <a:pt x="94" y="7"/>
                  </a:cubicBezTo>
                  <a:cubicBezTo>
                    <a:pt x="94" y="4"/>
                    <a:pt x="94" y="2"/>
                    <a:pt x="94" y="0"/>
                  </a:cubicBezTo>
                  <a:cubicBezTo>
                    <a:pt x="106" y="0"/>
                    <a:pt x="119" y="0"/>
                    <a:pt x="133" y="0"/>
                  </a:cubicBezTo>
                  <a:cubicBezTo>
                    <a:pt x="133" y="2"/>
                    <a:pt x="133" y="4"/>
                    <a:pt x="133" y="7"/>
                  </a:cubicBezTo>
                  <a:cubicBezTo>
                    <a:pt x="132" y="7"/>
                    <a:pt x="131" y="7"/>
                    <a:pt x="130" y="7"/>
                  </a:cubicBezTo>
                  <a:cubicBezTo>
                    <a:pt x="124" y="8"/>
                    <a:pt x="121" y="11"/>
                    <a:pt x="119" y="16"/>
                  </a:cubicBezTo>
                  <a:cubicBezTo>
                    <a:pt x="116" y="24"/>
                    <a:pt x="113" y="31"/>
                    <a:pt x="110" y="38"/>
                  </a:cubicBezTo>
                  <a:cubicBezTo>
                    <a:pt x="98" y="70"/>
                    <a:pt x="86" y="101"/>
                    <a:pt x="74" y="133"/>
                  </a:cubicBezTo>
                  <a:cubicBezTo>
                    <a:pt x="74" y="134"/>
                    <a:pt x="73" y="135"/>
                    <a:pt x="73" y="13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33" name="Freeform 31">
              <a:extLst>
                <a:ext uri="{FF2B5EF4-FFF2-40B4-BE49-F238E27FC236}">
                  <a16:creationId xmlns:a16="http://schemas.microsoft.com/office/drawing/2014/main" id="{95F1D8E8-509F-457F-A39C-06F7223B846F}"/>
                </a:ext>
              </a:extLst>
            </p:cNvPr>
            <p:cNvSpPr>
              <a:spLocks/>
            </p:cNvSpPr>
            <p:nvPr/>
          </p:nvSpPr>
          <p:spPr bwMode="auto">
            <a:xfrm>
              <a:off x="9844855" y="3891177"/>
              <a:ext cx="342807" cy="384457"/>
            </a:xfrm>
            <a:custGeom>
              <a:avLst/>
              <a:gdLst>
                <a:gd name="T0" fmla="*/ 85 w 120"/>
                <a:gd name="T1" fmla="*/ 127 h 135"/>
                <a:gd name="T2" fmla="*/ 85 w 120"/>
                <a:gd name="T3" fmla="*/ 134 h 135"/>
                <a:gd name="T4" fmla="*/ 35 w 120"/>
                <a:gd name="T5" fmla="*/ 134 h 135"/>
                <a:gd name="T6" fmla="*/ 35 w 120"/>
                <a:gd name="T7" fmla="*/ 127 h 135"/>
                <a:gd name="T8" fmla="*/ 44 w 120"/>
                <a:gd name="T9" fmla="*/ 126 h 135"/>
                <a:gd name="T10" fmla="*/ 50 w 120"/>
                <a:gd name="T11" fmla="*/ 120 h 135"/>
                <a:gd name="T12" fmla="*/ 51 w 120"/>
                <a:gd name="T13" fmla="*/ 113 h 135"/>
                <a:gd name="T14" fmla="*/ 51 w 120"/>
                <a:gd name="T15" fmla="*/ 85 h 135"/>
                <a:gd name="T16" fmla="*/ 50 w 120"/>
                <a:gd name="T17" fmla="*/ 79 h 135"/>
                <a:gd name="T18" fmla="*/ 17 w 120"/>
                <a:gd name="T19" fmla="*/ 19 h 135"/>
                <a:gd name="T20" fmla="*/ 15 w 120"/>
                <a:gd name="T21" fmla="*/ 15 h 135"/>
                <a:gd name="T22" fmla="*/ 3 w 120"/>
                <a:gd name="T23" fmla="*/ 7 h 135"/>
                <a:gd name="T24" fmla="*/ 0 w 120"/>
                <a:gd name="T25" fmla="*/ 7 h 135"/>
                <a:gd name="T26" fmla="*/ 0 w 120"/>
                <a:gd name="T27" fmla="*/ 0 h 135"/>
                <a:gd name="T28" fmla="*/ 48 w 120"/>
                <a:gd name="T29" fmla="*/ 0 h 135"/>
                <a:gd name="T30" fmla="*/ 48 w 120"/>
                <a:gd name="T31" fmla="*/ 7 h 135"/>
                <a:gd name="T32" fmla="*/ 40 w 120"/>
                <a:gd name="T33" fmla="*/ 7 h 135"/>
                <a:gd name="T34" fmla="*/ 36 w 120"/>
                <a:gd name="T35" fmla="*/ 14 h 135"/>
                <a:gd name="T36" fmla="*/ 37 w 120"/>
                <a:gd name="T37" fmla="*/ 18 h 135"/>
                <a:gd name="T38" fmla="*/ 61 w 120"/>
                <a:gd name="T39" fmla="*/ 64 h 135"/>
                <a:gd name="T40" fmla="*/ 63 w 120"/>
                <a:gd name="T41" fmla="*/ 68 h 135"/>
                <a:gd name="T42" fmla="*/ 66 w 120"/>
                <a:gd name="T43" fmla="*/ 64 h 135"/>
                <a:gd name="T44" fmla="*/ 91 w 120"/>
                <a:gd name="T45" fmla="*/ 18 h 135"/>
                <a:gd name="T46" fmla="*/ 93 w 120"/>
                <a:gd name="T47" fmla="*/ 12 h 135"/>
                <a:gd name="T48" fmla="*/ 90 w 120"/>
                <a:gd name="T49" fmla="*/ 8 h 135"/>
                <a:gd name="T50" fmla="*/ 81 w 120"/>
                <a:gd name="T51" fmla="*/ 7 h 135"/>
                <a:gd name="T52" fmla="*/ 81 w 120"/>
                <a:gd name="T53" fmla="*/ 0 h 135"/>
                <a:gd name="T54" fmla="*/ 120 w 120"/>
                <a:gd name="T55" fmla="*/ 0 h 135"/>
                <a:gd name="T56" fmla="*/ 120 w 120"/>
                <a:gd name="T57" fmla="*/ 7 h 135"/>
                <a:gd name="T58" fmla="*/ 115 w 120"/>
                <a:gd name="T59" fmla="*/ 8 h 135"/>
                <a:gd name="T60" fmla="*/ 108 w 120"/>
                <a:gd name="T61" fmla="*/ 12 h 135"/>
                <a:gd name="T62" fmla="*/ 103 w 120"/>
                <a:gd name="T63" fmla="*/ 19 h 135"/>
                <a:gd name="T64" fmla="*/ 71 w 120"/>
                <a:gd name="T65" fmla="*/ 75 h 135"/>
                <a:gd name="T66" fmla="*/ 69 w 120"/>
                <a:gd name="T67" fmla="*/ 82 h 135"/>
                <a:gd name="T68" fmla="*/ 69 w 120"/>
                <a:gd name="T69" fmla="*/ 111 h 135"/>
                <a:gd name="T70" fmla="*/ 69 w 120"/>
                <a:gd name="T71" fmla="*/ 118 h 135"/>
                <a:gd name="T72" fmla="*/ 77 w 120"/>
                <a:gd name="T73" fmla="*/ 126 h 135"/>
                <a:gd name="T74" fmla="*/ 85 w 120"/>
                <a:gd name="T75" fmla="*/ 12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0" h="135">
                  <a:moveTo>
                    <a:pt x="85" y="127"/>
                  </a:moveTo>
                  <a:cubicBezTo>
                    <a:pt x="85" y="130"/>
                    <a:pt x="85" y="132"/>
                    <a:pt x="85" y="134"/>
                  </a:cubicBezTo>
                  <a:cubicBezTo>
                    <a:pt x="81" y="135"/>
                    <a:pt x="44" y="135"/>
                    <a:pt x="35" y="134"/>
                  </a:cubicBezTo>
                  <a:cubicBezTo>
                    <a:pt x="35" y="132"/>
                    <a:pt x="35" y="130"/>
                    <a:pt x="35" y="127"/>
                  </a:cubicBezTo>
                  <a:cubicBezTo>
                    <a:pt x="38" y="127"/>
                    <a:pt x="41" y="126"/>
                    <a:pt x="44" y="126"/>
                  </a:cubicBezTo>
                  <a:cubicBezTo>
                    <a:pt x="48" y="126"/>
                    <a:pt x="50" y="124"/>
                    <a:pt x="50" y="120"/>
                  </a:cubicBezTo>
                  <a:cubicBezTo>
                    <a:pt x="51" y="118"/>
                    <a:pt x="51" y="115"/>
                    <a:pt x="51" y="113"/>
                  </a:cubicBezTo>
                  <a:cubicBezTo>
                    <a:pt x="51" y="104"/>
                    <a:pt x="51" y="95"/>
                    <a:pt x="51" y="85"/>
                  </a:cubicBezTo>
                  <a:cubicBezTo>
                    <a:pt x="51" y="83"/>
                    <a:pt x="51" y="81"/>
                    <a:pt x="50" y="79"/>
                  </a:cubicBezTo>
                  <a:cubicBezTo>
                    <a:pt x="39" y="59"/>
                    <a:pt x="28" y="39"/>
                    <a:pt x="17" y="19"/>
                  </a:cubicBezTo>
                  <a:cubicBezTo>
                    <a:pt x="16" y="17"/>
                    <a:pt x="15" y="16"/>
                    <a:pt x="15" y="15"/>
                  </a:cubicBezTo>
                  <a:cubicBezTo>
                    <a:pt x="12" y="10"/>
                    <a:pt x="9" y="7"/>
                    <a:pt x="3" y="7"/>
                  </a:cubicBezTo>
                  <a:cubicBezTo>
                    <a:pt x="2" y="7"/>
                    <a:pt x="1" y="7"/>
                    <a:pt x="0" y="7"/>
                  </a:cubicBezTo>
                  <a:cubicBezTo>
                    <a:pt x="0" y="4"/>
                    <a:pt x="0" y="2"/>
                    <a:pt x="0" y="0"/>
                  </a:cubicBezTo>
                  <a:cubicBezTo>
                    <a:pt x="16" y="0"/>
                    <a:pt x="31" y="0"/>
                    <a:pt x="48" y="0"/>
                  </a:cubicBezTo>
                  <a:cubicBezTo>
                    <a:pt x="48" y="2"/>
                    <a:pt x="48" y="4"/>
                    <a:pt x="48" y="7"/>
                  </a:cubicBezTo>
                  <a:cubicBezTo>
                    <a:pt x="45" y="7"/>
                    <a:pt x="42" y="7"/>
                    <a:pt x="40" y="7"/>
                  </a:cubicBezTo>
                  <a:cubicBezTo>
                    <a:pt x="35" y="8"/>
                    <a:pt x="34" y="10"/>
                    <a:pt x="36" y="14"/>
                  </a:cubicBezTo>
                  <a:cubicBezTo>
                    <a:pt x="36" y="15"/>
                    <a:pt x="37" y="17"/>
                    <a:pt x="37" y="18"/>
                  </a:cubicBezTo>
                  <a:cubicBezTo>
                    <a:pt x="45" y="33"/>
                    <a:pt x="53" y="49"/>
                    <a:pt x="61" y="64"/>
                  </a:cubicBezTo>
                  <a:cubicBezTo>
                    <a:pt x="61" y="65"/>
                    <a:pt x="62" y="66"/>
                    <a:pt x="63" y="68"/>
                  </a:cubicBezTo>
                  <a:cubicBezTo>
                    <a:pt x="64" y="66"/>
                    <a:pt x="65" y="65"/>
                    <a:pt x="66" y="64"/>
                  </a:cubicBezTo>
                  <a:cubicBezTo>
                    <a:pt x="74" y="49"/>
                    <a:pt x="82" y="34"/>
                    <a:pt x="91" y="18"/>
                  </a:cubicBezTo>
                  <a:cubicBezTo>
                    <a:pt x="92" y="16"/>
                    <a:pt x="93" y="14"/>
                    <a:pt x="93" y="12"/>
                  </a:cubicBezTo>
                  <a:cubicBezTo>
                    <a:pt x="94" y="9"/>
                    <a:pt x="93" y="8"/>
                    <a:pt x="90" y="8"/>
                  </a:cubicBezTo>
                  <a:cubicBezTo>
                    <a:pt x="87" y="7"/>
                    <a:pt x="85" y="7"/>
                    <a:pt x="81" y="7"/>
                  </a:cubicBezTo>
                  <a:cubicBezTo>
                    <a:pt x="81" y="4"/>
                    <a:pt x="81" y="2"/>
                    <a:pt x="81" y="0"/>
                  </a:cubicBezTo>
                  <a:cubicBezTo>
                    <a:pt x="94" y="0"/>
                    <a:pt x="107" y="0"/>
                    <a:pt x="120" y="0"/>
                  </a:cubicBezTo>
                  <a:cubicBezTo>
                    <a:pt x="120" y="2"/>
                    <a:pt x="120" y="4"/>
                    <a:pt x="120" y="7"/>
                  </a:cubicBezTo>
                  <a:cubicBezTo>
                    <a:pt x="119" y="7"/>
                    <a:pt x="117" y="7"/>
                    <a:pt x="115" y="8"/>
                  </a:cubicBezTo>
                  <a:cubicBezTo>
                    <a:pt x="112" y="8"/>
                    <a:pt x="109" y="9"/>
                    <a:pt x="108" y="12"/>
                  </a:cubicBezTo>
                  <a:cubicBezTo>
                    <a:pt x="106" y="14"/>
                    <a:pt x="104" y="17"/>
                    <a:pt x="103" y="19"/>
                  </a:cubicBezTo>
                  <a:cubicBezTo>
                    <a:pt x="92" y="38"/>
                    <a:pt x="81" y="56"/>
                    <a:pt x="71" y="75"/>
                  </a:cubicBezTo>
                  <a:cubicBezTo>
                    <a:pt x="69" y="77"/>
                    <a:pt x="68" y="80"/>
                    <a:pt x="69" y="82"/>
                  </a:cubicBezTo>
                  <a:cubicBezTo>
                    <a:pt x="69" y="92"/>
                    <a:pt x="69" y="102"/>
                    <a:pt x="69" y="111"/>
                  </a:cubicBezTo>
                  <a:cubicBezTo>
                    <a:pt x="69" y="114"/>
                    <a:pt x="69" y="116"/>
                    <a:pt x="69" y="118"/>
                  </a:cubicBezTo>
                  <a:cubicBezTo>
                    <a:pt x="70" y="124"/>
                    <a:pt x="71" y="125"/>
                    <a:pt x="77" y="126"/>
                  </a:cubicBezTo>
                  <a:cubicBezTo>
                    <a:pt x="80" y="126"/>
                    <a:pt x="82" y="127"/>
                    <a:pt x="85" y="12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34" name="Freeform 32">
              <a:extLst>
                <a:ext uri="{FF2B5EF4-FFF2-40B4-BE49-F238E27FC236}">
                  <a16:creationId xmlns:a16="http://schemas.microsoft.com/office/drawing/2014/main" id="{2BDC60B4-2A03-4259-99D7-D6952CF7DC70}"/>
                </a:ext>
              </a:extLst>
            </p:cNvPr>
            <p:cNvSpPr>
              <a:spLocks/>
            </p:cNvSpPr>
            <p:nvPr/>
          </p:nvSpPr>
          <p:spPr bwMode="auto">
            <a:xfrm>
              <a:off x="9514863" y="3878362"/>
              <a:ext cx="329992" cy="394068"/>
            </a:xfrm>
            <a:custGeom>
              <a:avLst/>
              <a:gdLst>
                <a:gd name="T0" fmla="*/ 108 w 116"/>
                <a:gd name="T1" fmla="*/ 42 h 139"/>
                <a:gd name="T2" fmla="*/ 102 w 116"/>
                <a:gd name="T3" fmla="*/ 29 h 139"/>
                <a:gd name="T4" fmla="*/ 72 w 116"/>
                <a:gd name="T5" fmla="*/ 14 h 139"/>
                <a:gd name="T6" fmla="*/ 67 w 116"/>
                <a:gd name="T7" fmla="*/ 18 h 139"/>
                <a:gd name="T8" fmla="*/ 66 w 116"/>
                <a:gd name="T9" fmla="*/ 24 h 139"/>
                <a:gd name="T10" fmla="*/ 66 w 116"/>
                <a:gd name="T11" fmla="*/ 115 h 139"/>
                <a:gd name="T12" fmla="*/ 67 w 116"/>
                <a:gd name="T13" fmla="*/ 123 h 139"/>
                <a:gd name="T14" fmla="*/ 75 w 116"/>
                <a:gd name="T15" fmla="*/ 131 h 139"/>
                <a:gd name="T16" fmla="*/ 83 w 116"/>
                <a:gd name="T17" fmla="*/ 132 h 139"/>
                <a:gd name="T18" fmla="*/ 83 w 116"/>
                <a:gd name="T19" fmla="*/ 139 h 139"/>
                <a:gd name="T20" fmla="*/ 33 w 116"/>
                <a:gd name="T21" fmla="*/ 139 h 139"/>
                <a:gd name="T22" fmla="*/ 33 w 116"/>
                <a:gd name="T23" fmla="*/ 132 h 139"/>
                <a:gd name="T24" fmla="*/ 41 w 116"/>
                <a:gd name="T25" fmla="*/ 131 h 139"/>
                <a:gd name="T26" fmla="*/ 49 w 116"/>
                <a:gd name="T27" fmla="*/ 123 h 139"/>
                <a:gd name="T28" fmla="*/ 49 w 116"/>
                <a:gd name="T29" fmla="*/ 118 h 139"/>
                <a:gd name="T30" fmla="*/ 49 w 116"/>
                <a:gd name="T31" fmla="*/ 22 h 139"/>
                <a:gd name="T32" fmla="*/ 41 w 116"/>
                <a:gd name="T33" fmla="*/ 14 h 139"/>
                <a:gd name="T34" fmla="*/ 32 w 116"/>
                <a:gd name="T35" fmla="*/ 15 h 139"/>
                <a:gd name="T36" fmla="*/ 18 w 116"/>
                <a:gd name="T37" fmla="*/ 23 h 139"/>
                <a:gd name="T38" fmla="*/ 11 w 116"/>
                <a:gd name="T39" fmla="*/ 36 h 139"/>
                <a:gd name="T40" fmla="*/ 8 w 116"/>
                <a:gd name="T41" fmla="*/ 42 h 139"/>
                <a:gd name="T42" fmla="*/ 0 w 116"/>
                <a:gd name="T43" fmla="*/ 39 h 139"/>
                <a:gd name="T44" fmla="*/ 13 w 116"/>
                <a:gd name="T45" fmla="*/ 0 h 139"/>
                <a:gd name="T46" fmla="*/ 19 w 116"/>
                <a:gd name="T47" fmla="*/ 0 h 139"/>
                <a:gd name="T48" fmla="*/ 21 w 116"/>
                <a:gd name="T49" fmla="*/ 4 h 139"/>
                <a:gd name="T50" fmla="*/ 95 w 116"/>
                <a:gd name="T51" fmla="*/ 4 h 139"/>
                <a:gd name="T52" fmla="*/ 97 w 116"/>
                <a:gd name="T53" fmla="*/ 0 h 139"/>
                <a:gd name="T54" fmla="*/ 103 w 116"/>
                <a:gd name="T55" fmla="*/ 0 h 139"/>
                <a:gd name="T56" fmla="*/ 116 w 116"/>
                <a:gd name="T57" fmla="*/ 39 h 139"/>
                <a:gd name="T58" fmla="*/ 108 w 116"/>
                <a:gd name="T59" fmla="*/ 42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6" h="139">
                  <a:moveTo>
                    <a:pt x="108" y="42"/>
                  </a:moveTo>
                  <a:cubicBezTo>
                    <a:pt x="106" y="37"/>
                    <a:pt x="104" y="33"/>
                    <a:pt x="102" y="29"/>
                  </a:cubicBezTo>
                  <a:cubicBezTo>
                    <a:pt x="96" y="17"/>
                    <a:pt x="85" y="13"/>
                    <a:pt x="72" y="14"/>
                  </a:cubicBezTo>
                  <a:cubicBezTo>
                    <a:pt x="68" y="14"/>
                    <a:pt x="67" y="15"/>
                    <a:pt x="67" y="18"/>
                  </a:cubicBezTo>
                  <a:cubicBezTo>
                    <a:pt x="66" y="20"/>
                    <a:pt x="66" y="22"/>
                    <a:pt x="66" y="24"/>
                  </a:cubicBezTo>
                  <a:cubicBezTo>
                    <a:pt x="66" y="54"/>
                    <a:pt x="66" y="85"/>
                    <a:pt x="66" y="115"/>
                  </a:cubicBezTo>
                  <a:cubicBezTo>
                    <a:pt x="66" y="118"/>
                    <a:pt x="67" y="120"/>
                    <a:pt x="67" y="123"/>
                  </a:cubicBezTo>
                  <a:cubicBezTo>
                    <a:pt x="68" y="128"/>
                    <a:pt x="70" y="130"/>
                    <a:pt x="75" y="131"/>
                  </a:cubicBezTo>
                  <a:cubicBezTo>
                    <a:pt x="78" y="131"/>
                    <a:pt x="80" y="132"/>
                    <a:pt x="83" y="132"/>
                  </a:cubicBezTo>
                  <a:cubicBezTo>
                    <a:pt x="83" y="134"/>
                    <a:pt x="83" y="137"/>
                    <a:pt x="83" y="139"/>
                  </a:cubicBezTo>
                  <a:cubicBezTo>
                    <a:pt x="66" y="139"/>
                    <a:pt x="50" y="139"/>
                    <a:pt x="33" y="139"/>
                  </a:cubicBezTo>
                  <a:cubicBezTo>
                    <a:pt x="33" y="137"/>
                    <a:pt x="33" y="135"/>
                    <a:pt x="33" y="132"/>
                  </a:cubicBezTo>
                  <a:cubicBezTo>
                    <a:pt x="36" y="132"/>
                    <a:pt x="39" y="131"/>
                    <a:pt x="41" y="131"/>
                  </a:cubicBezTo>
                  <a:cubicBezTo>
                    <a:pt x="47" y="130"/>
                    <a:pt x="49" y="128"/>
                    <a:pt x="49" y="123"/>
                  </a:cubicBezTo>
                  <a:cubicBezTo>
                    <a:pt x="49" y="121"/>
                    <a:pt x="49" y="120"/>
                    <a:pt x="49" y="118"/>
                  </a:cubicBezTo>
                  <a:cubicBezTo>
                    <a:pt x="49" y="86"/>
                    <a:pt x="49" y="54"/>
                    <a:pt x="49" y="22"/>
                  </a:cubicBezTo>
                  <a:cubicBezTo>
                    <a:pt x="49" y="14"/>
                    <a:pt x="49" y="13"/>
                    <a:pt x="41" y="14"/>
                  </a:cubicBezTo>
                  <a:cubicBezTo>
                    <a:pt x="38" y="14"/>
                    <a:pt x="35" y="14"/>
                    <a:pt x="32" y="15"/>
                  </a:cubicBezTo>
                  <a:cubicBezTo>
                    <a:pt x="26" y="16"/>
                    <a:pt x="21" y="18"/>
                    <a:pt x="18" y="23"/>
                  </a:cubicBezTo>
                  <a:cubicBezTo>
                    <a:pt x="15" y="27"/>
                    <a:pt x="13" y="32"/>
                    <a:pt x="11" y="36"/>
                  </a:cubicBezTo>
                  <a:cubicBezTo>
                    <a:pt x="10" y="38"/>
                    <a:pt x="9" y="40"/>
                    <a:pt x="8" y="42"/>
                  </a:cubicBezTo>
                  <a:cubicBezTo>
                    <a:pt x="5" y="41"/>
                    <a:pt x="3" y="40"/>
                    <a:pt x="0" y="39"/>
                  </a:cubicBezTo>
                  <a:cubicBezTo>
                    <a:pt x="5" y="26"/>
                    <a:pt x="9" y="13"/>
                    <a:pt x="13" y="0"/>
                  </a:cubicBezTo>
                  <a:cubicBezTo>
                    <a:pt x="15" y="0"/>
                    <a:pt x="17" y="0"/>
                    <a:pt x="19" y="0"/>
                  </a:cubicBezTo>
                  <a:cubicBezTo>
                    <a:pt x="20" y="1"/>
                    <a:pt x="20" y="3"/>
                    <a:pt x="21" y="4"/>
                  </a:cubicBezTo>
                  <a:cubicBezTo>
                    <a:pt x="46" y="4"/>
                    <a:pt x="70" y="4"/>
                    <a:pt x="95" y="4"/>
                  </a:cubicBezTo>
                  <a:cubicBezTo>
                    <a:pt x="95" y="3"/>
                    <a:pt x="96" y="1"/>
                    <a:pt x="97" y="0"/>
                  </a:cubicBezTo>
                  <a:cubicBezTo>
                    <a:pt x="98" y="0"/>
                    <a:pt x="100" y="0"/>
                    <a:pt x="103" y="0"/>
                  </a:cubicBezTo>
                  <a:cubicBezTo>
                    <a:pt x="107" y="13"/>
                    <a:pt x="112" y="26"/>
                    <a:pt x="116" y="39"/>
                  </a:cubicBezTo>
                  <a:cubicBezTo>
                    <a:pt x="113" y="40"/>
                    <a:pt x="111" y="41"/>
                    <a:pt x="108" y="4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35" name="Freeform 33">
              <a:extLst>
                <a:ext uri="{FF2B5EF4-FFF2-40B4-BE49-F238E27FC236}">
                  <a16:creationId xmlns:a16="http://schemas.microsoft.com/office/drawing/2014/main" id="{D04146B2-3540-4B26-86A2-964C8A3808E0}"/>
                </a:ext>
              </a:extLst>
            </p:cNvPr>
            <p:cNvSpPr>
              <a:spLocks/>
            </p:cNvSpPr>
            <p:nvPr/>
          </p:nvSpPr>
          <p:spPr bwMode="auto">
            <a:xfrm>
              <a:off x="5715150" y="3891177"/>
              <a:ext cx="140967" cy="381253"/>
            </a:xfrm>
            <a:custGeom>
              <a:avLst/>
              <a:gdLst>
                <a:gd name="T0" fmla="*/ 0 w 50"/>
                <a:gd name="T1" fmla="*/ 134 h 134"/>
                <a:gd name="T2" fmla="*/ 0 w 50"/>
                <a:gd name="T3" fmla="*/ 127 h 134"/>
                <a:gd name="T4" fmla="*/ 9 w 50"/>
                <a:gd name="T5" fmla="*/ 126 h 134"/>
                <a:gd name="T6" fmla="*/ 16 w 50"/>
                <a:gd name="T7" fmla="*/ 119 h 134"/>
                <a:gd name="T8" fmla="*/ 16 w 50"/>
                <a:gd name="T9" fmla="*/ 113 h 134"/>
                <a:gd name="T10" fmla="*/ 16 w 50"/>
                <a:gd name="T11" fmla="*/ 21 h 134"/>
                <a:gd name="T12" fmla="*/ 16 w 50"/>
                <a:gd name="T13" fmla="*/ 13 h 134"/>
                <a:gd name="T14" fmla="*/ 9 w 50"/>
                <a:gd name="T15" fmla="*/ 8 h 134"/>
                <a:gd name="T16" fmla="*/ 1 w 50"/>
                <a:gd name="T17" fmla="*/ 7 h 134"/>
                <a:gd name="T18" fmla="*/ 1 w 50"/>
                <a:gd name="T19" fmla="*/ 0 h 134"/>
                <a:gd name="T20" fmla="*/ 49 w 50"/>
                <a:gd name="T21" fmla="*/ 0 h 134"/>
                <a:gd name="T22" fmla="*/ 49 w 50"/>
                <a:gd name="T23" fmla="*/ 7 h 134"/>
                <a:gd name="T24" fmla="*/ 42 w 50"/>
                <a:gd name="T25" fmla="*/ 8 h 134"/>
                <a:gd name="T26" fmla="*/ 34 w 50"/>
                <a:gd name="T27" fmla="*/ 15 h 134"/>
                <a:gd name="T28" fmla="*/ 33 w 50"/>
                <a:gd name="T29" fmla="*/ 23 h 134"/>
                <a:gd name="T30" fmla="*/ 33 w 50"/>
                <a:gd name="T31" fmla="*/ 113 h 134"/>
                <a:gd name="T32" fmla="*/ 46 w 50"/>
                <a:gd name="T33" fmla="*/ 127 h 134"/>
                <a:gd name="T34" fmla="*/ 49 w 50"/>
                <a:gd name="T35" fmla="*/ 127 h 134"/>
                <a:gd name="T36" fmla="*/ 50 w 50"/>
                <a:gd name="T37" fmla="*/ 131 h 134"/>
                <a:gd name="T38" fmla="*/ 49 w 50"/>
                <a:gd name="T39" fmla="*/ 134 h 134"/>
                <a:gd name="T40" fmla="*/ 0 w 50"/>
                <a:gd name="T4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134">
                  <a:moveTo>
                    <a:pt x="0" y="134"/>
                  </a:moveTo>
                  <a:cubicBezTo>
                    <a:pt x="0" y="132"/>
                    <a:pt x="0" y="130"/>
                    <a:pt x="0" y="127"/>
                  </a:cubicBezTo>
                  <a:cubicBezTo>
                    <a:pt x="3" y="127"/>
                    <a:pt x="6" y="127"/>
                    <a:pt x="9" y="126"/>
                  </a:cubicBezTo>
                  <a:cubicBezTo>
                    <a:pt x="13" y="125"/>
                    <a:pt x="15" y="124"/>
                    <a:pt x="16" y="119"/>
                  </a:cubicBezTo>
                  <a:cubicBezTo>
                    <a:pt x="16" y="117"/>
                    <a:pt x="16" y="115"/>
                    <a:pt x="16" y="113"/>
                  </a:cubicBezTo>
                  <a:cubicBezTo>
                    <a:pt x="16" y="82"/>
                    <a:pt x="16" y="52"/>
                    <a:pt x="16" y="21"/>
                  </a:cubicBezTo>
                  <a:cubicBezTo>
                    <a:pt x="16" y="18"/>
                    <a:pt x="16" y="16"/>
                    <a:pt x="16" y="13"/>
                  </a:cubicBezTo>
                  <a:cubicBezTo>
                    <a:pt x="15" y="10"/>
                    <a:pt x="13" y="8"/>
                    <a:pt x="9" y="8"/>
                  </a:cubicBezTo>
                  <a:cubicBezTo>
                    <a:pt x="6" y="7"/>
                    <a:pt x="4" y="7"/>
                    <a:pt x="1" y="7"/>
                  </a:cubicBezTo>
                  <a:cubicBezTo>
                    <a:pt x="1" y="4"/>
                    <a:pt x="1" y="2"/>
                    <a:pt x="1" y="0"/>
                  </a:cubicBezTo>
                  <a:cubicBezTo>
                    <a:pt x="17" y="0"/>
                    <a:pt x="33" y="0"/>
                    <a:pt x="49" y="0"/>
                  </a:cubicBezTo>
                  <a:cubicBezTo>
                    <a:pt x="49" y="2"/>
                    <a:pt x="49" y="4"/>
                    <a:pt x="49" y="7"/>
                  </a:cubicBezTo>
                  <a:cubicBezTo>
                    <a:pt x="47" y="7"/>
                    <a:pt x="44" y="7"/>
                    <a:pt x="42" y="8"/>
                  </a:cubicBezTo>
                  <a:cubicBezTo>
                    <a:pt x="38" y="8"/>
                    <a:pt x="35" y="10"/>
                    <a:pt x="34" y="15"/>
                  </a:cubicBezTo>
                  <a:cubicBezTo>
                    <a:pt x="34" y="17"/>
                    <a:pt x="33" y="20"/>
                    <a:pt x="33" y="23"/>
                  </a:cubicBezTo>
                  <a:cubicBezTo>
                    <a:pt x="33" y="53"/>
                    <a:pt x="33" y="83"/>
                    <a:pt x="33" y="113"/>
                  </a:cubicBezTo>
                  <a:cubicBezTo>
                    <a:pt x="33" y="124"/>
                    <a:pt x="36" y="126"/>
                    <a:pt x="46" y="127"/>
                  </a:cubicBezTo>
                  <a:cubicBezTo>
                    <a:pt x="47" y="127"/>
                    <a:pt x="48" y="127"/>
                    <a:pt x="49" y="127"/>
                  </a:cubicBezTo>
                  <a:cubicBezTo>
                    <a:pt x="49" y="128"/>
                    <a:pt x="50" y="129"/>
                    <a:pt x="50" y="131"/>
                  </a:cubicBezTo>
                  <a:cubicBezTo>
                    <a:pt x="50" y="132"/>
                    <a:pt x="49" y="133"/>
                    <a:pt x="49" y="134"/>
                  </a:cubicBezTo>
                  <a:cubicBezTo>
                    <a:pt x="33" y="134"/>
                    <a:pt x="17" y="134"/>
                    <a:pt x="0" y="134"/>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36" name="Freeform 34">
              <a:extLst>
                <a:ext uri="{FF2B5EF4-FFF2-40B4-BE49-F238E27FC236}">
                  <a16:creationId xmlns:a16="http://schemas.microsoft.com/office/drawing/2014/main" id="{941B3BC6-A11E-4E3B-B07D-B7635E70A572}"/>
                </a:ext>
              </a:extLst>
            </p:cNvPr>
            <p:cNvSpPr>
              <a:spLocks/>
            </p:cNvSpPr>
            <p:nvPr/>
          </p:nvSpPr>
          <p:spPr bwMode="auto">
            <a:xfrm>
              <a:off x="9354673" y="3891177"/>
              <a:ext cx="137764" cy="384457"/>
            </a:xfrm>
            <a:custGeom>
              <a:avLst/>
              <a:gdLst>
                <a:gd name="T0" fmla="*/ 0 w 49"/>
                <a:gd name="T1" fmla="*/ 7 h 135"/>
                <a:gd name="T2" fmla="*/ 0 w 49"/>
                <a:gd name="T3" fmla="*/ 0 h 135"/>
                <a:gd name="T4" fmla="*/ 49 w 49"/>
                <a:gd name="T5" fmla="*/ 0 h 135"/>
                <a:gd name="T6" fmla="*/ 49 w 49"/>
                <a:gd name="T7" fmla="*/ 7 h 135"/>
                <a:gd name="T8" fmla="*/ 42 w 49"/>
                <a:gd name="T9" fmla="*/ 8 h 135"/>
                <a:gd name="T10" fmla="*/ 34 w 49"/>
                <a:gd name="T11" fmla="*/ 15 h 135"/>
                <a:gd name="T12" fmla="*/ 33 w 49"/>
                <a:gd name="T13" fmla="*/ 23 h 135"/>
                <a:gd name="T14" fmla="*/ 33 w 49"/>
                <a:gd name="T15" fmla="*/ 113 h 135"/>
                <a:gd name="T16" fmla="*/ 46 w 49"/>
                <a:gd name="T17" fmla="*/ 127 h 135"/>
                <a:gd name="T18" fmla="*/ 49 w 49"/>
                <a:gd name="T19" fmla="*/ 127 h 135"/>
                <a:gd name="T20" fmla="*/ 49 w 49"/>
                <a:gd name="T21" fmla="*/ 134 h 135"/>
                <a:gd name="T22" fmla="*/ 0 w 49"/>
                <a:gd name="T23" fmla="*/ 134 h 135"/>
                <a:gd name="T24" fmla="*/ 0 w 49"/>
                <a:gd name="T25" fmla="*/ 127 h 135"/>
                <a:gd name="T26" fmla="*/ 7 w 49"/>
                <a:gd name="T27" fmla="*/ 126 h 135"/>
                <a:gd name="T28" fmla="*/ 16 w 49"/>
                <a:gd name="T29" fmla="*/ 118 h 135"/>
                <a:gd name="T30" fmla="*/ 16 w 49"/>
                <a:gd name="T31" fmla="*/ 113 h 135"/>
                <a:gd name="T32" fmla="*/ 16 w 49"/>
                <a:gd name="T33" fmla="*/ 20 h 135"/>
                <a:gd name="T34" fmla="*/ 15 w 49"/>
                <a:gd name="T35" fmla="*/ 13 h 135"/>
                <a:gd name="T36" fmla="*/ 9 w 49"/>
                <a:gd name="T37" fmla="*/ 8 h 135"/>
                <a:gd name="T38" fmla="*/ 0 w 49"/>
                <a:gd name="T39" fmla="*/ 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9" h="135">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5" y="10"/>
                    <a:pt x="34" y="15"/>
                  </a:cubicBezTo>
                  <a:cubicBezTo>
                    <a:pt x="33" y="18"/>
                    <a:pt x="33" y="20"/>
                    <a:pt x="33" y="23"/>
                  </a:cubicBezTo>
                  <a:cubicBezTo>
                    <a:pt x="33" y="53"/>
                    <a:pt x="33" y="83"/>
                    <a:pt x="33" y="113"/>
                  </a:cubicBezTo>
                  <a:cubicBezTo>
                    <a:pt x="33" y="124"/>
                    <a:pt x="35" y="126"/>
                    <a:pt x="46" y="127"/>
                  </a:cubicBezTo>
                  <a:cubicBezTo>
                    <a:pt x="47" y="127"/>
                    <a:pt x="48" y="127"/>
                    <a:pt x="49" y="127"/>
                  </a:cubicBezTo>
                  <a:cubicBezTo>
                    <a:pt x="49" y="129"/>
                    <a:pt x="49" y="132"/>
                    <a:pt x="49" y="134"/>
                  </a:cubicBezTo>
                  <a:cubicBezTo>
                    <a:pt x="45" y="135"/>
                    <a:pt x="9" y="135"/>
                    <a:pt x="0" y="134"/>
                  </a:cubicBezTo>
                  <a:cubicBezTo>
                    <a:pt x="0" y="132"/>
                    <a:pt x="0" y="130"/>
                    <a:pt x="0" y="127"/>
                  </a:cubicBezTo>
                  <a:cubicBezTo>
                    <a:pt x="3" y="127"/>
                    <a:pt x="5" y="127"/>
                    <a:pt x="7" y="126"/>
                  </a:cubicBezTo>
                  <a:cubicBezTo>
                    <a:pt x="13" y="126"/>
                    <a:pt x="15" y="124"/>
                    <a:pt x="16" y="118"/>
                  </a:cubicBezTo>
                  <a:cubicBezTo>
                    <a:pt x="16" y="117"/>
                    <a:pt x="16" y="115"/>
                    <a:pt x="16" y="113"/>
                  </a:cubicBezTo>
                  <a:cubicBezTo>
                    <a:pt x="16" y="82"/>
                    <a:pt x="16" y="51"/>
                    <a:pt x="16" y="20"/>
                  </a:cubicBezTo>
                  <a:cubicBezTo>
                    <a:pt x="16" y="18"/>
                    <a:pt x="15" y="16"/>
                    <a:pt x="15" y="13"/>
                  </a:cubicBezTo>
                  <a:cubicBezTo>
                    <a:pt x="14" y="10"/>
                    <a:pt x="12" y="8"/>
                    <a:pt x="9" y="8"/>
                  </a:cubicBezTo>
                  <a:cubicBezTo>
                    <a:pt x="6" y="7"/>
                    <a:pt x="3" y="7"/>
                    <a:pt x="0" y="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37" name="Freeform 35">
              <a:extLst>
                <a:ext uri="{FF2B5EF4-FFF2-40B4-BE49-F238E27FC236}">
                  <a16:creationId xmlns:a16="http://schemas.microsoft.com/office/drawing/2014/main" id="{BD558C4E-8B51-4077-9535-D4EA2266CCB2}"/>
                </a:ext>
              </a:extLst>
            </p:cNvPr>
            <p:cNvSpPr>
              <a:spLocks/>
            </p:cNvSpPr>
            <p:nvPr/>
          </p:nvSpPr>
          <p:spPr bwMode="auto">
            <a:xfrm>
              <a:off x="7675879" y="3891177"/>
              <a:ext cx="137764" cy="381253"/>
            </a:xfrm>
            <a:custGeom>
              <a:avLst/>
              <a:gdLst>
                <a:gd name="T0" fmla="*/ 0 w 49"/>
                <a:gd name="T1" fmla="*/ 7 h 134"/>
                <a:gd name="T2" fmla="*/ 0 w 49"/>
                <a:gd name="T3" fmla="*/ 0 h 134"/>
                <a:gd name="T4" fmla="*/ 49 w 49"/>
                <a:gd name="T5" fmla="*/ 0 h 134"/>
                <a:gd name="T6" fmla="*/ 49 w 49"/>
                <a:gd name="T7" fmla="*/ 7 h 134"/>
                <a:gd name="T8" fmla="*/ 42 w 49"/>
                <a:gd name="T9" fmla="*/ 8 h 134"/>
                <a:gd name="T10" fmla="*/ 34 w 49"/>
                <a:gd name="T11" fmla="*/ 15 h 134"/>
                <a:gd name="T12" fmla="*/ 33 w 49"/>
                <a:gd name="T13" fmla="*/ 23 h 134"/>
                <a:gd name="T14" fmla="*/ 33 w 49"/>
                <a:gd name="T15" fmla="*/ 112 h 134"/>
                <a:gd name="T16" fmla="*/ 34 w 49"/>
                <a:gd name="T17" fmla="*/ 120 h 134"/>
                <a:gd name="T18" fmla="*/ 40 w 49"/>
                <a:gd name="T19" fmla="*/ 126 h 134"/>
                <a:gd name="T20" fmla="*/ 49 w 49"/>
                <a:gd name="T21" fmla="*/ 127 h 134"/>
                <a:gd name="T22" fmla="*/ 49 w 49"/>
                <a:gd name="T23" fmla="*/ 134 h 134"/>
                <a:gd name="T24" fmla="*/ 0 w 49"/>
                <a:gd name="T25" fmla="*/ 134 h 134"/>
                <a:gd name="T26" fmla="*/ 0 w 49"/>
                <a:gd name="T27" fmla="*/ 127 h 134"/>
                <a:gd name="T28" fmla="*/ 8 w 49"/>
                <a:gd name="T29" fmla="*/ 126 h 134"/>
                <a:gd name="T30" fmla="*/ 15 w 49"/>
                <a:gd name="T31" fmla="*/ 119 h 134"/>
                <a:gd name="T32" fmla="*/ 16 w 49"/>
                <a:gd name="T33" fmla="*/ 110 h 134"/>
                <a:gd name="T34" fmla="*/ 16 w 49"/>
                <a:gd name="T35" fmla="*/ 25 h 134"/>
                <a:gd name="T36" fmla="*/ 15 w 49"/>
                <a:gd name="T37" fmla="*/ 15 h 134"/>
                <a:gd name="T38" fmla="*/ 8 w 49"/>
                <a:gd name="T39" fmla="*/ 8 h 134"/>
                <a:gd name="T40" fmla="*/ 0 w 49"/>
                <a:gd name="T41" fmla="*/ 7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 h="134">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4" y="10"/>
                    <a:pt x="34" y="15"/>
                  </a:cubicBezTo>
                  <a:cubicBezTo>
                    <a:pt x="33" y="18"/>
                    <a:pt x="33" y="21"/>
                    <a:pt x="33" y="23"/>
                  </a:cubicBezTo>
                  <a:cubicBezTo>
                    <a:pt x="33" y="53"/>
                    <a:pt x="33" y="83"/>
                    <a:pt x="33" y="112"/>
                  </a:cubicBezTo>
                  <a:cubicBezTo>
                    <a:pt x="33" y="115"/>
                    <a:pt x="33" y="118"/>
                    <a:pt x="34" y="120"/>
                  </a:cubicBezTo>
                  <a:cubicBezTo>
                    <a:pt x="34" y="124"/>
                    <a:pt x="36" y="126"/>
                    <a:pt x="40" y="126"/>
                  </a:cubicBezTo>
                  <a:cubicBezTo>
                    <a:pt x="43" y="126"/>
                    <a:pt x="45" y="127"/>
                    <a:pt x="49" y="127"/>
                  </a:cubicBezTo>
                  <a:cubicBezTo>
                    <a:pt x="49" y="129"/>
                    <a:pt x="49" y="132"/>
                    <a:pt x="49" y="134"/>
                  </a:cubicBezTo>
                  <a:cubicBezTo>
                    <a:pt x="33" y="134"/>
                    <a:pt x="16" y="134"/>
                    <a:pt x="0" y="134"/>
                  </a:cubicBezTo>
                  <a:cubicBezTo>
                    <a:pt x="0" y="132"/>
                    <a:pt x="0" y="130"/>
                    <a:pt x="0" y="127"/>
                  </a:cubicBezTo>
                  <a:cubicBezTo>
                    <a:pt x="3" y="127"/>
                    <a:pt x="6" y="127"/>
                    <a:pt x="8" y="126"/>
                  </a:cubicBezTo>
                  <a:cubicBezTo>
                    <a:pt x="13" y="125"/>
                    <a:pt x="15" y="123"/>
                    <a:pt x="15" y="119"/>
                  </a:cubicBezTo>
                  <a:cubicBezTo>
                    <a:pt x="16" y="116"/>
                    <a:pt x="16" y="113"/>
                    <a:pt x="16" y="110"/>
                  </a:cubicBezTo>
                  <a:cubicBezTo>
                    <a:pt x="16" y="81"/>
                    <a:pt x="16" y="53"/>
                    <a:pt x="16" y="25"/>
                  </a:cubicBezTo>
                  <a:cubicBezTo>
                    <a:pt x="16" y="21"/>
                    <a:pt x="16" y="18"/>
                    <a:pt x="15" y="15"/>
                  </a:cubicBezTo>
                  <a:cubicBezTo>
                    <a:pt x="15" y="10"/>
                    <a:pt x="13" y="8"/>
                    <a:pt x="8" y="8"/>
                  </a:cubicBezTo>
                  <a:cubicBezTo>
                    <a:pt x="5" y="7"/>
                    <a:pt x="3" y="7"/>
                    <a:pt x="0" y="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grpSp>
      <p:grpSp>
        <p:nvGrpSpPr>
          <p:cNvPr id="138" name="组合 137">
            <a:extLst>
              <a:ext uri="{FF2B5EF4-FFF2-40B4-BE49-F238E27FC236}">
                <a16:creationId xmlns:a16="http://schemas.microsoft.com/office/drawing/2014/main" id="{38946306-BB01-47D1-85B2-D73ED91B5724}"/>
              </a:ext>
            </a:extLst>
          </p:cNvPr>
          <p:cNvGrpSpPr/>
          <p:nvPr userDrawn="1"/>
        </p:nvGrpSpPr>
        <p:grpSpPr>
          <a:xfrm>
            <a:off x="1651541" y="660313"/>
            <a:ext cx="1483481" cy="423973"/>
            <a:chOff x="4606634" y="2048989"/>
            <a:chExt cx="5593843" cy="1598699"/>
          </a:xfrm>
          <a:solidFill>
            <a:schemeClr val="accent1">
              <a:alpha val="80000"/>
            </a:schemeClr>
          </a:solidFill>
        </p:grpSpPr>
        <p:sp>
          <p:nvSpPr>
            <p:cNvPr id="139" name="Freeform 9">
              <a:extLst>
                <a:ext uri="{FF2B5EF4-FFF2-40B4-BE49-F238E27FC236}">
                  <a16:creationId xmlns:a16="http://schemas.microsoft.com/office/drawing/2014/main" id="{E18931A2-267C-4A71-BE71-C188DA79BE3F}"/>
                </a:ext>
              </a:extLst>
            </p:cNvPr>
            <p:cNvSpPr>
              <a:spLocks noEditPoints="1"/>
            </p:cNvSpPr>
            <p:nvPr/>
          </p:nvSpPr>
          <p:spPr bwMode="auto">
            <a:xfrm>
              <a:off x="9274578" y="2071415"/>
              <a:ext cx="925899" cy="1034829"/>
            </a:xfrm>
            <a:custGeom>
              <a:avLst/>
              <a:gdLst>
                <a:gd name="T0" fmla="*/ 324 w 325"/>
                <a:gd name="T1" fmla="*/ 106 h 363"/>
                <a:gd name="T2" fmla="*/ 283 w 325"/>
                <a:gd name="T3" fmla="*/ 179 h 363"/>
                <a:gd name="T4" fmla="*/ 247 w 325"/>
                <a:gd name="T5" fmla="*/ 214 h 363"/>
                <a:gd name="T6" fmla="*/ 241 w 325"/>
                <a:gd name="T7" fmla="*/ 228 h 363"/>
                <a:gd name="T8" fmla="*/ 271 w 325"/>
                <a:gd name="T9" fmla="*/ 230 h 363"/>
                <a:gd name="T10" fmla="*/ 282 w 325"/>
                <a:gd name="T11" fmla="*/ 240 h 363"/>
                <a:gd name="T12" fmla="*/ 269 w 325"/>
                <a:gd name="T13" fmla="*/ 277 h 363"/>
                <a:gd name="T14" fmla="*/ 223 w 325"/>
                <a:gd name="T15" fmla="*/ 316 h 363"/>
                <a:gd name="T16" fmla="*/ 176 w 325"/>
                <a:gd name="T17" fmla="*/ 340 h 363"/>
                <a:gd name="T18" fmla="*/ 160 w 325"/>
                <a:gd name="T19" fmla="*/ 339 h 363"/>
                <a:gd name="T20" fmla="*/ 165 w 325"/>
                <a:gd name="T21" fmla="*/ 329 h 363"/>
                <a:gd name="T22" fmla="*/ 195 w 325"/>
                <a:gd name="T23" fmla="*/ 302 h 363"/>
                <a:gd name="T24" fmla="*/ 214 w 325"/>
                <a:gd name="T25" fmla="*/ 282 h 363"/>
                <a:gd name="T26" fmla="*/ 223 w 325"/>
                <a:gd name="T27" fmla="*/ 265 h 363"/>
                <a:gd name="T28" fmla="*/ 220 w 325"/>
                <a:gd name="T29" fmla="*/ 257 h 363"/>
                <a:gd name="T30" fmla="*/ 179 w 325"/>
                <a:gd name="T31" fmla="*/ 289 h 363"/>
                <a:gd name="T32" fmla="*/ 106 w 325"/>
                <a:gd name="T33" fmla="*/ 335 h 363"/>
                <a:gd name="T34" fmla="*/ 20 w 325"/>
                <a:gd name="T35" fmla="*/ 363 h 363"/>
                <a:gd name="T36" fmla="*/ 4 w 325"/>
                <a:gd name="T37" fmla="*/ 360 h 363"/>
                <a:gd name="T38" fmla="*/ 78 w 325"/>
                <a:gd name="T39" fmla="*/ 306 h 363"/>
                <a:gd name="T40" fmla="*/ 102 w 325"/>
                <a:gd name="T41" fmla="*/ 295 h 363"/>
                <a:gd name="T42" fmla="*/ 208 w 325"/>
                <a:gd name="T43" fmla="*/ 238 h 363"/>
                <a:gd name="T44" fmla="*/ 207 w 325"/>
                <a:gd name="T45" fmla="*/ 232 h 363"/>
                <a:gd name="T46" fmla="*/ 171 w 325"/>
                <a:gd name="T47" fmla="*/ 243 h 363"/>
                <a:gd name="T48" fmla="*/ 163 w 325"/>
                <a:gd name="T49" fmla="*/ 239 h 363"/>
                <a:gd name="T50" fmla="*/ 170 w 325"/>
                <a:gd name="T51" fmla="*/ 226 h 363"/>
                <a:gd name="T52" fmla="*/ 154 w 325"/>
                <a:gd name="T53" fmla="*/ 206 h 363"/>
                <a:gd name="T54" fmla="*/ 122 w 325"/>
                <a:gd name="T55" fmla="*/ 224 h 363"/>
                <a:gd name="T56" fmla="*/ 99 w 325"/>
                <a:gd name="T57" fmla="*/ 236 h 363"/>
                <a:gd name="T58" fmla="*/ 100 w 325"/>
                <a:gd name="T59" fmla="*/ 222 h 363"/>
                <a:gd name="T60" fmla="*/ 116 w 325"/>
                <a:gd name="T61" fmla="*/ 204 h 363"/>
                <a:gd name="T62" fmla="*/ 118 w 325"/>
                <a:gd name="T63" fmla="*/ 183 h 363"/>
                <a:gd name="T64" fmla="*/ 116 w 325"/>
                <a:gd name="T65" fmla="*/ 174 h 363"/>
                <a:gd name="T66" fmla="*/ 143 w 325"/>
                <a:gd name="T67" fmla="*/ 167 h 363"/>
                <a:gd name="T68" fmla="*/ 158 w 325"/>
                <a:gd name="T69" fmla="*/ 145 h 363"/>
                <a:gd name="T70" fmla="*/ 147 w 325"/>
                <a:gd name="T71" fmla="*/ 144 h 363"/>
                <a:gd name="T72" fmla="*/ 132 w 325"/>
                <a:gd name="T73" fmla="*/ 141 h 363"/>
                <a:gd name="T74" fmla="*/ 141 w 325"/>
                <a:gd name="T75" fmla="*/ 129 h 363"/>
                <a:gd name="T76" fmla="*/ 140 w 325"/>
                <a:gd name="T77" fmla="*/ 115 h 363"/>
                <a:gd name="T78" fmla="*/ 112 w 325"/>
                <a:gd name="T79" fmla="*/ 96 h 363"/>
                <a:gd name="T80" fmla="*/ 127 w 325"/>
                <a:gd name="T81" fmla="*/ 92 h 363"/>
                <a:gd name="T82" fmla="*/ 167 w 325"/>
                <a:gd name="T83" fmla="*/ 81 h 363"/>
                <a:gd name="T84" fmla="*/ 203 w 325"/>
                <a:gd name="T85" fmla="*/ 36 h 363"/>
                <a:gd name="T86" fmla="*/ 204 w 325"/>
                <a:gd name="T87" fmla="*/ 10 h 363"/>
                <a:gd name="T88" fmla="*/ 216 w 325"/>
                <a:gd name="T89" fmla="*/ 3 h 363"/>
                <a:gd name="T90" fmla="*/ 224 w 325"/>
                <a:gd name="T91" fmla="*/ 56 h 363"/>
                <a:gd name="T92" fmla="*/ 205 w 325"/>
                <a:gd name="T93" fmla="*/ 91 h 363"/>
                <a:gd name="T94" fmla="*/ 208 w 325"/>
                <a:gd name="T95" fmla="*/ 105 h 363"/>
                <a:gd name="T96" fmla="*/ 267 w 325"/>
                <a:gd name="T97" fmla="*/ 87 h 363"/>
                <a:gd name="T98" fmla="*/ 297 w 325"/>
                <a:gd name="T99" fmla="*/ 85 h 363"/>
                <a:gd name="T100" fmla="*/ 309 w 325"/>
                <a:gd name="T101" fmla="*/ 86 h 363"/>
                <a:gd name="T102" fmla="*/ 325 w 325"/>
                <a:gd name="T103" fmla="*/ 104 h 363"/>
                <a:gd name="T104" fmla="*/ 198 w 325"/>
                <a:gd name="T105" fmla="*/ 126 h 363"/>
                <a:gd name="T106" fmla="*/ 164 w 325"/>
                <a:gd name="T107" fmla="*/ 175 h 363"/>
                <a:gd name="T108" fmla="*/ 181 w 325"/>
                <a:gd name="T109" fmla="*/ 191 h 363"/>
                <a:gd name="T110" fmla="*/ 186 w 325"/>
                <a:gd name="T111" fmla="*/ 173 h 363"/>
                <a:gd name="T112" fmla="*/ 199 w 325"/>
                <a:gd name="T113" fmla="*/ 170 h 363"/>
                <a:gd name="T114" fmla="*/ 206 w 325"/>
                <a:gd name="T115" fmla="*/ 204 h 363"/>
                <a:gd name="T116" fmla="*/ 217 w 325"/>
                <a:gd name="T117" fmla="*/ 206 h 363"/>
                <a:gd name="T118" fmla="*/ 229 w 325"/>
                <a:gd name="T119" fmla="*/ 188 h 363"/>
                <a:gd name="T120" fmla="*/ 261 w 325"/>
                <a:gd name="T121" fmla="*/ 141 h 363"/>
                <a:gd name="T122" fmla="*/ 250 w 325"/>
                <a:gd name="T123" fmla="*/ 134 h 363"/>
                <a:gd name="T124" fmla="*/ 206 w 325"/>
                <a:gd name="T125" fmla="*/ 12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5" h="363">
                  <a:moveTo>
                    <a:pt x="325" y="104"/>
                  </a:moveTo>
                  <a:cubicBezTo>
                    <a:pt x="325" y="104"/>
                    <a:pt x="324" y="105"/>
                    <a:pt x="324" y="106"/>
                  </a:cubicBezTo>
                  <a:cubicBezTo>
                    <a:pt x="323" y="108"/>
                    <a:pt x="323" y="111"/>
                    <a:pt x="322" y="114"/>
                  </a:cubicBezTo>
                  <a:cubicBezTo>
                    <a:pt x="312" y="138"/>
                    <a:pt x="300" y="160"/>
                    <a:pt x="283" y="179"/>
                  </a:cubicBezTo>
                  <a:cubicBezTo>
                    <a:pt x="275" y="188"/>
                    <a:pt x="267" y="197"/>
                    <a:pt x="259" y="205"/>
                  </a:cubicBezTo>
                  <a:cubicBezTo>
                    <a:pt x="255" y="209"/>
                    <a:pt x="251" y="211"/>
                    <a:pt x="247" y="214"/>
                  </a:cubicBezTo>
                  <a:cubicBezTo>
                    <a:pt x="244" y="217"/>
                    <a:pt x="241" y="219"/>
                    <a:pt x="239" y="223"/>
                  </a:cubicBezTo>
                  <a:cubicBezTo>
                    <a:pt x="237" y="226"/>
                    <a:pt x="238" y="227"/>
                    <a:pt x="241" y="228"/>
                  </a:cubicBezTo>
                  <a:cubicBezTo>
                    <a:pt x="243" y="228"/>
                    <a:pt x="245" y="228"/>
                    <a:pt x="246" y="228"/>
                  </a:cubicBezTo>
                  <a:cubicBezTo>
                    <a:pt x="255" y="229"/>
                    <a:pt x="263" y="230"/>
                    <a:pt x="271" y="230"/>
                  </a:cubicBezTo>
                  <a:cubicBezTo>
                    <a:pt x="272" y="230"/>
                    <a:pt x="274" y="231"/>
                    <a:pt x="275" y="231"/>
                  </a:cubicBezTo>
                  <a:cubicBezTo>
                    <a:pt x="280" y="233"/>
                    <a:pt x="282" y="235"/>
                    <a:pt x="282" y="240"/>
                  </a:cubicBezTo>
                  <a:cubicBezTo>
                    <a:pt x="283" y="247"/>
                    <a:pt x="282" y="253"/>
                    <a:pt x="279" y="259"/>
                  </a:cubicBezTo>
                  <a:cubicBezTo>
                    <a:pt x="277" y="265"/>
                    <a:pt x="273" y="271"/>
                    <a:pt x="269" y="277"/>
                  </a:cubicBezTo>
                  <a:cubicBezTo>
                    <a:pt x="260" y="289"/>
                    <a:pt x="248" y="298"/>
                    <a:pt x="237" y="307"/>
                  </a:cubicBezTo>
                  <a:cubicBezTo>
                    <a:pt x="233" y="311"/>
                    <a:pt x="228" y="314"/>
                    <a:pt x="223" y="316"/>
                  </a:cubicBezTo>
                  <a:cubicBezTo>
                    <a:pt x="213" y="321"/>
                    <a:pt x="203" y="327"/>
                    <a:pt x="193" y="332"/>
                  </a:cubicBezTo>
                  <a:cubicBezTo>
                    <a:pt x="187" y="334"/>
                    <a:pt x="182" y="337"/>
                    <a:pt x="176" y="340"/>
                  </a:cubicBezTo>
                  <a:cubicBezTo>
                    <a:pt x="173" y="341"/>
                    <a:pt x="169" y="341"/>
                    <a:pt x="166" y="342"/>
                  </a:cubicBezTo>
                  <a:cubicBezTo>
                    <a:pt x="164" y="342"/>
                    <a:pt x="161" y="341"/>
                    <a:pt x="160" y="339"/>
                  </a:cubicBezTo>
                  <a:cubicBezTo>
                    <a:pt x="159" y="337"/>
                    <a:pt x="160" y="335"/>
                    <a:pt x="162" y="333"/>
                  </a:cubicBezTo>
                  <a:cubicBezTo>
                    <a:pt x="163" y="332"/>
                    <a:pt x="164" y="330"/>
                    <a:pt x="165" y="329"/>
                  </a:cubicBezTo>
                  <a:cubicBezTo>
                    <a:pt x="173" y="323"/>
                    <a:pt x="181" y="316"/>
                    <a:pt x="189" y="310"/>
                  </a:cubicBezTo>
                  <a:cubicBezTo>
                    <a:pt x="192" y="307"/>
                    <a:pt x="194" y="305"/>
                    <a:pt x="195" y="302"/>
                  </a:cubicBezTo>
                  <a:cubicBezTo>
                    <a:pt x="196" y="300"/>
                    <a:pt x="198" y="297"/>
                    <a:pt x="200" y="295"/>
                  </a:cubicBezTo>
                  <a:cubicBezTo>
                    <a:pt x="205" y="291"/>
                    <a:pt x="210" y="287"/>
                    <a:pt x="214" y="282"/>
                  </a:cubicBezTo>
                  <a:cubicBezTo>
                    <a:pt x="217" y="280"/>
                    <a:pt x="218" y="278"/>
                    <a:pt x="219" y="275"/>
                  </a:cubicBezTo>
                  <a:cubicBezTo>
                    <a:pt x="219" y="271"/>
                    <a:pt x="221" y="268"/>
                    <a:pt x="223" y="265"/>
                  </a:cubicBezTo>
                  <a:cubicBezTo>
                    <a:pt x="225" y="263"/>
                    <a:pt x="227" y="261"/>
                    <a:pt x="229" y="259"/>
                  </a:cubicBezTo>
                  <a:cubicBezTo>
                    <a:pt x="227" y="256"/>
                    <a:pt x="224" y="256"/>
                    <a:pt x="220" y="257"/>
                  </a:cubicBezTo>
                  <a:cubicBezTo>
                    <a:pt x="212" y="260"/>
                    <a:pt x="205" y="264"/>
                    <a:pt x="199" y="270"/>
                  </a:cubicBezTo>
                  <a:cubicBezTo>
                    <a:pt x="192" y="276"/>
                    <a:pt x="186" y="282"/>
                    <a:pt x="179" y="289"/>
                  </a:cubicBezTo>
                  <a:cubicBezTo>
                    <a:pt x="169" y="299"/>
                    <a:pt x="157" y="307"/>
                    <a:pt x="144" y="314"/>
                  </a:cubicBezTo>
                  <a:cubicBezTo>
                    <a:pt x="131" y="320"/>
                    <a:pt x="119" y="328"/>
                    <a:pt x="106" y="335"/>
                  </a:cubicBezTo>
                  <a:cubicBezTo>
                    <a:pt x="89" y="344"/>
                    <a:pt x="72" y="352"/>
                    <a:pt x="53" y="357"/>
                  </a:cubicBezTo>
                  <a:cubicBezTo>
                    <a:pt x="43" y="361"/>
                    <a:pt x="32" y="363"/>
                    <a:pt x="20" y="363"/>
                  </a:cubicBezTo>
                  <a:cubicBezTo>
                    <a:pt x="16" y="362"/>
                    <a:pt x="12" y="361"/>
                    <a:pt x="7" y="361"/>
                  </a:cubicBezTo>
                  <a:cubicBezTo>
                    <a:pt x="6" y="361"/>
                    <a:pt x="5" y="360"/>
                    <a:pt x="4" y="360"/>
                  </a:cubicBezTo>
                  <a:cubicBezTo>
                    <a:pt x="0" y="358"/>
                    <a:pt x="0" y="355"/>
                    <a:pt x="4" y="352"/>
                  </a:cubicBezTo>
                  <a:cubicBezTo>
                    <a:pt x="28" y="337"/>
                    <a:pt x="53" y="321"/>
                    <a:pt x="78" y="306"/>
                  </a:cubicBezTo>
                  <a:cubicBezTo>
                    <a:pt x="84" y="302"/>
                    <a:pt x="91" y="298"/>
                    <a:pt x="98" y="297"/>
                  </a:cubicBezTo>
                  <a:cubicBezTo>
                    <a:pt x="100" y="296"/>
                    <a:pt x="101" y="295"/>
                    <a:pt x="102" y="295"/>
                  </a:cubicBezTo>
                  <a:cubicBezTo>
                    <a:pt x="135" y="275"/>
                    <a:pt x="169" y="257"/>
                    <a:pt x="204" y="241"/>
                  </a:cubicBezTo>
                  <a:cubicBezTo>
                    <a:pt x="205" y="240"/>
                    <a:pt x="207" y="239"/>
                    <a:pt x="208" y="238"/>
                  </a:cubicBezTo>
                  <a:cubicBezTo>
                    <a:pt x="209" y="237"/>
                    <a:pt x="210" y="235"/>
                    <a:pt x="210" y="234"/>
                  </a:cubicBezTo>
                  <a:cubicBezTo>
                    <a:pt x="210" y="233"/>
                    <a:pt x="208" y="232"/>
                    <a:pt x="207" y="232"/>
                  </a:cubicBezTo>
                  <a:cubicBezTo>
                    <a:pt x="201" y="231"/>
                    <a:pt x="196" y="233"/>
                    <a:pt x="190" y="235"/>
                  </a:cubicBezTo>
                  <a:cubicBezTo>
                    <a:pt x="184" y="238"/>
                    <a:pt x="178" y="240"/>
                    <a:pt x="171" y="243"/>
                  </a:cubicBezTo>
                  <a:cubicBezTo>
                    <a:pt x="170" y="243"/>
                    <a:pt x="169" y="244"/>
                    <a:pt x="168" y="244"/>
                  </a:cubicBezTo>
                  <a:cubicBezTo>
                    <a:pt x="164" y="244"/>
                    <a:pt x="163" y="244"/>
                    <a:pt x="163" y="239"/>
                  </a:cubicBezTo>
                  <a:cubicBezTo>
                    <a:pt x="163" y="236"/>
                    <a:pt x="164" y="233"/>
                    <a:pt x="166" y="231"/>
                  </a:cubicBezTo>
                  <a:cubicBezTo>
                    <a:pt x="167" y="229"/>
                    <a:pt x="169" y="228"/>
                    <a:pt x="170" y="226"/>
                  </a:cubicBezTo>
                  <a:cubicBezTo>
                    <a:pt x="172" y="222"/>
                    <a:pt x="172" y="218"/>
                    <a:pt x="168" y="215"/>
                  </a:cubicBezTo>
                  <a:cubicBezTo>
                    <a:pt x="164" y="212"/>
                    <a:pt x="159" y="209"/>
                    <a:pt x="154" y="206"/>
                  </a:cubicBezTo>
                  <a:cubicBezTo>
                    <a:pt x="148" y="203"/>
                    <a:pt x="143" y="205"/>
                    <a:pt x="138" y="210"/>
                  </a:cubicBezTo>
                  <a:cubicBezTo>
                    <a:pt x="133" y="215"/>
                    <a:pt x="128" y="219"/>
                    <a:pt x="122" y="224"/>
                  </a:cubicBezTo>
                  <a:cubicBezTo>
                    <a:pt x="118" y="228"/>
                    <a:pt x="112" y="231"/>
                    <a:pt x="107" y="235"/>
                  </a:cubicBezTo>
                  <a:cubicBezTo>
                    <a:pt x="105" y="236"/>
                    <a:pt x="102" y="238"/>
                    <a:pt x="99" y="236"/>
                  </a:cubicBezTo>
                  <a:cubicBezTo>
                    <a:pt x="97" y="234"/>
                    <a:pt x="97" y="231"/>
                    <a:pt x="98" y="229"/>
                  </a:cubicBezTo>
                  <a:cubicBezTo>
                    <a:pt x="98" y="226"/>
                    <a:pt x="99" y="224"/>
                    <a:pt x="100" y="222"/>
                  </a:cubicBezTo>
                  <a:cubicBezTo>
                    <a:pt x="102" y="219"/>
                    <a:pt x="105" y="217"/>
                    <a:pt x="107" y="214"/>
                  </a:cubicBezTo>
                  <a:cubicBezTo>
                    <a:pt x="110" y="211"/>
                    <a:pt x="113" y="208"/>
                    <a:pt x="116" y="204"/>
                  </a:cubicBezTo>
                  <a:cubicBezTo>
                    <a:pt x="118" y="202"/>
                    <a:pt x="119" y="198"/>
                    <a:pt x="120" y="195"/>
                  </a:cubicBezTo>
                  <a:cubicBezTo>
                    <a:pt x="122" y="191"/>
                    <a:pt x="122" y="187"/>
                    <a:pt x="118" y="183"/>
                  </a:cubicBezTo>
                  <a:cubicBezTo>
                    <a:pt x="116" y="182"/>
                    <a:pt x="115" y="181"/>
                    <a:pt x="115" y="179"/>
                  </a:cubicBezTo>
                  <a:cubicBezTo>
                    <a:pt x="113" y="177"/>
                    <a:pt x="113" y="175"/>
                    <a:pt x="116" y="174"/>
                  </a:cubicBezTo>
                  <a:cubicBezTo>
                    <a:pt x="123" y="173"/>
                    <a:pt x="130" y="171"/>
                    <a:pt x="137" y="170"/>
                  </a:cubicBezTo>
                  <a:cubicBezTo>
                    <a:pt x="140" y="170"/>
                    <a:pt x="141" y="169"/>
                    <a:pt x="143" y="167"/>
                  </a:cubicBezTo>
                  <a:cubicBezTo>
                    <a:pt x="146" y="163"/>
                    <a:pt x="150" y="159"/>
                    <a:pt x="153" y="155"/>
                  </a:cubicBezTo>
                  <a:cubicBezTo>
                    <a:pt x="155" y="152"/>
                    <a:pt x="157" y="149"/>
                    <a:pt x="158" y="145"/>
                  </a:cubicBezTo>
                  <a:cubicBezTo>
                    <a:pt x="159" y="141"/>
                    <a:pt x="157" y="140"/>
                    <a:pt x="154" y="141"/>
                  </a:cubicBezTo>
                  <a:cubicBezTo>
                    <a:pt x="151" y="141"/>
                    <a:pt x="149" y="142"/>
                    <a:pt x="147" y="144"/>
                  </a:cubicBezTo>
                  <a:cubicBezTo>
                    <a:pt x="144" y="146"/>
                    <a:pt x="140" y="146"/>
                    <a:pt x="137" y="145"/>
                  </a:cubicBezTo>
                  <a:cubicBezTo>
                    <a:pt x="134" y="145"/>
                    <a:pt x="133" y="144"/>
                    <a:pt x="132" y="141"/>
                  </a:cubicBezTo>
                  <a:cubicBezTo>
                    <a:pt x="132" y="139"/>
                    <a:pt x="132" y="137"/>
                    <a:pt x="134" y="135"/>
                  </a:cubicBezTo>
                  <a:cubicBezTo>
                    <a:pt x="137" y="133"/>
                    <a:pt x="139" y="131"/>
                    <a:pt x="141" y="129"/>
                  </a:cubicBezTo>
                  <a:cubicBezTo>
                    <a:pt x="143" y="126"/>
                    <a:pt x="144" y="123"/>
                    <a:pt x="144" y="119"/>
                  </a:cubicBezTo>
                  <a:cubicBezTo>
                    <a:pt x="144" y="116"/>
                    <a:pt x="143" y="115"/>
                    <a:pt x="140" y="115"/>
                  </a:cubicBezTo>
                  <a:cubicBezTo>
                    <a:pt x="136" y="115"/>
                    <a:pt x="132" y="115"/>
                    <a:pt x="129" y="114"/>
                  </a:cubicBezTo>
                  <a:cubicBezTo>
                    <a:pt x="119" y="112"/>
                    <a:pt x="114" y="106"/>
                    <a:pt x="112" y="96"/>
                  </a:cubicBezTo>
                  <a:cubicBezTo>
                    <a:pt x="112" y="91"/>
                    <a:pt x="113" y="90"/>
                    <a:pt x="118" y="91"/>
                  </a:cubicBezTo>
                  <a:cubicBezTo>
                    <a:pt x="121" y="91"/>
                    <a:pt x="124" y="91"/>
                    <a:pt x="127" y="92"/>
                  </a:cubicBezTo>
                  <a:cubicBezTo>
                    <a:pt x="137" y="93"/>
                    <a:pt x="146" y="92"/>
                    <a:pt x="155" y="86"/>
                  </a:cubicBezTo>
                  <a:cubicBezTo>
                    <a:pt x="158" y="83"/>
                    <a:pt x="163" y="82"/>
                    <a:pt x="167" y="81"/>
                  </a:cubicBezTo>
                  <a:cubicBezTo>
                    <a:pt x="174" y="79"/>
                    <a:pt x="180" y="76"/>
                    <a:pt x="184" y="70"/>
                  </a:cubicBezTo>
                  <a:cubicBezTo>
                    <a:pt x="193" y="60"/>
                    <a:pt x="200" y="49"/>
                    <a:pt x="203" y="36"/>
                  </a:cubicBezTo>
                  <a:cubicBezTo>
                    <a:pt x="204" y="30"/>
                    <a:pt x="205" y="23"/>
                    <a:pt x="205" y="17"/>
                  </a:cubicBezTo>
                  <a:cubicBezTo>
                    <a:pt x="204" y="15"/>
                    <a:pt x="204" y="13"/>
                    <a:pt x="204" y="10"/>
                  </a:cubicBezTo>
                  <a:cubicBezTo>
                    <a:pt x="204" y="7"/>
                    <a:pt x="204" y="4"/>
                    <a:pt x="207" y="2"/>
                  </a:cubicBezTo>
                  <a:cubicBezTo>
                    <a:pt x="211" y="0"/>
                    <a:pt x="213" y="2"/>
                    <a:pt x="216" y="3"/>
                  </a:cubicBezTo>
                  <a:cubicBezTo>
                    <a:pt x="230" y="11"/>
                    <a:pt x="236" y="28"/>
                    <a:pt x="230" y="43"/>
                  </a:cubicBezTo>
                  <a:cubicBezTo>
                    <a:pt x="229" y="48"/>
                    <a:pt x="226" y="52"/>
                    <a:pt x="224" y="56"/>
                  </a:cubicBezTo>
                  <a:cubicBezTo>
                    <a:pt x="219" y="64"/>
                    <a:pt x="214" y="72"/>
                    <a:pt x="209" y="80"/>
                  </a:cubicBezTo>
                  <a:cubicBezTo>
                    <a:pt x="207" y="83"/>
                    <a:pt x="206" y="87"/>
                    <a:pt x="205" y="91"/>
                  </a:cubicBezTo>
                  <a:cubicBezTo>
                    <a:pt x="204" y="93"/>
                    <a:pt x="203" y="95"/>
                    <a:pt x="203" y="98"/>
                  </a:cubicBezTo>
                  <a:cubicBezTo>
                    <a:pt x="203" y="102"/>
                    <a:pt x="205" y="104"/>
                    <a:pt x="208" y="105"/>
                  </a:cubicBezTo>
                  <a:cubicBezTo>
                    <a:pt x="213" y="106"/>
                    <a:pt x="217" y="105"/>
                    <a:pt x="221" y="104"/>
                  </a:cubicBezTo>
                  <a:cubicBezTo>
                    <a:pt x="236" y="97"/>
                    <a:pt x="251" y="91"/>
                    <a:pt x="267" y="87"/>
                  </a:cubicBezTo>
                  <a:cubicBezTo>
                    <a:pt x="274" y="85"/>
                    <a:pt x="280" y="84"/>
                    <a:pt x="287" y="82"/>
                  </a:cubicBezTo>
                  <a:cubicBezTo>
                    <a:pt x="290" y="82"/>
                    <a:pt x="294" y="82"/>
                    <a:pt x="297" y="85"/>
                  </a:cubicBezTo>
                  <a:cubicBezTo>
                    <a:pt x="299" y="86"/>
                    <a:pt x="301" y="86"/>
                    <a:pt x="304" y="86"/>
                  </a:cubicBezTo>
                  <a:cubicBezTo>
                    <a:pt x="305" y="87"/>
                    <a:pt x="307" y="86"/>
                    <a:pt x="309" y="86"/>
                  </a:cubicBezTo>
                  <a:cubicBezTo>
                    <a:pt x="317" y="86"/>
                    <a:pt x="323" y="89"/>
                    <a:pt x="325" y="97"/>
                  </a:cubicBezTo>
                  <a:cubicBezTo>
                    <a:pt x="325" y="99"/>
                    <a:pt x="325" y="101"/>
                    <a:pt x="325" y="104"/>
                  </a:cubicBezTo>
                  <a:close/>
                  <a:moveTo>
                    <a:pt x="206" y="122"/>
                  </a:moveTo>
                  <a:cubicBezTo>
                    <a:pt x="203" y="122"/>
                    <a:pt x="200" y="123"/>
                    <a:pt x="198" y="126"/>
                  </a:cubicBezTo>
                  <a:cubicBezTo>
                    <a:pt x="189" y="138"/>
                    <a:pt x="179" y="150"/>
                    <a:pt x="169" y="162"/>
                  </a:cubicBezTo>
                  <a:cubicBezTo>
                    <a:pt x="166" y="166"/>
                    <a:pt x="164" y="170"/>
                    <a:pt x="164" y="175"/>
                  </a:cubicBezTo>
                  <a:cubicBezTo>
                    <a:pt x="162" y="184"/>
                    <a:pt x="165" y="188"/>
                    <a:pt x="173" y="193"/>
                  </a:cubicBezTo>
                  <a:cubicBezTo>
                    <a:pt x="176" y="195"/>
                    <a:pt x="179" y="194"/>
                    <a:pt x="181" y="191"/>
                  </a:cubicBezTo>
                  <a:cubicBezTo>
                    <a:pt x="183" y="188"/>
                    <a:pt x="183" y="186"/>
                    <a:pt x="184" y="183"/>
                  </a:cubicBezTo>
                  <a:cubicBezTo>
                    <a:pt x="185" y="180"/>
                    <a:pt x="185" y="176"/>
                    <a:pt x="186" y="173"/>
                  </a:cubicBezTo>
                  <a:cubicBezTo>
                    <a:pt x="187" y="171"/>
                    <a:pt x="188" y="168"/>
                    <a:pt x="190" y="167"/>
                  </a:cubicBezTo>
                  <a:cubicBezTo>
                    <a:pt x="194" y="164"/>
                    <a:pt x="197" y="165"/>
                    <a:pt x="199" y="170"/>
                  </a:cubicBezTo>
                  <a:cubicBezTo>
                    <a:pt x="199" y="171"/>
                    <a:pt x="199" y="171"/>
                    <a:pt x="199" y="172"/>
                  </a:cubicBezTo>
                  <a:cubicBezTo>
                    <a:pt x="202" y="183"/>
                    <a:pt x="205" y="193"/>
                    <a:pt x="206" y="204"/>
                  </a:cubicBezTo>
                  <a:cubicBezTo>
                    <a:pt x="206" y="206"/>
                    <a:pt x="207" y="209"/>
                    <a:pt x="210" y="210"/>
                  </a:cubicBezTo>
                  <a:cubicBezTo>
                    <a:pt x="214" y="210"/>
                    <a:pt x="215" y="208"/>
                    <a:pt x="217" y="206"/>
                  </a:cubicBezTo>
                  <a:cubicBezTo>
                    <a:pt x="217" y="205"/>
                    <a:pt x="217" y="205"/>
                    <a:pt x="218" y="204"/>
                  </a:cubicBezTo>
                  <a:cubicBezTo>
                    <a:pt x="221" y="199"/>
                    <a:pt x="225" y="193"/>
                    <a:pt x="229" y="188"/>
                  </a:cubicBezTo>
                  <a:cubicBezTo>
                    <a:pt x="237" y="177"/>
                    <a:pt x="246" y="167"/>
                    <a:pt x="255" y="157"/>
                  </a:cubicBezTo>
                  <a:cubicBezTo>
                    <a:pt x="259" y="152"/>
                    <a:pt x="261" y="147"/>
                    <a:pt x="261" y="141"/>
                  </a:cubicBezTo>
                  <a:cubicBezTo>
                    <a:pt x="261" y="137"/>
                    <a:pt x="259" y="135"/>
                    <a:pt x="255" y="134"/>
                  </a:cubicBezTo>
                  <a:cubicBezTo>
                    <a:pt x="253" y="134"/>
                    <a:pt x="251" y="134"/>
                    <a:pt x="250" y="134"/>
                  </a:cubicBezTo>
                  <a:cubicBezTo>
                    <a:pt x="240" y="131"/>
                    <a:pt x="231" y="129"/>
                    <a:pt x="221" y="126"/>
                  </a:cubicBezTo>
                  <a:cubicBezTo>
                    <a:pt x="216" y="125"/>
                    <a:pt x="211" y="123"/>
                    <a:pt x="206" y="1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40" name="Freeform 10">
              <a:extLst>
                <a:ext uri="{FF2B5EF4-FFF2-40B4-BE49-F238E27FC236}">
                  <a16:creationId xmlns:a16="http://schemas.microsoft.com/office/drawing/2014/main" id="{703B4DA1-DADE-4E2C-A526-6A13B8A77CEC}"/>
                </a:ext>
              </a:extLst>
            </p:cNvPr>
            <p:cNvSpPr>
              <a:spLocks/>
            </p:cNvSpPr>
            <p:nvPr/>
          </p:nvSpPr>
          <p:spPr bwMode="auto">
            <a:xfrm>
              <a:off x="7550931" y="2257236"/>
              <a:ext cx="1089293" cy="1169389"/>
            </a:xfrm>
            <a:custGeom>
              <a:avLst/>
              <a:gdLst>
                <a:gd name="T0" fmla="*/ 83 w 383"/>
                <a:gd name="T1" fmla="*/ 410 h 411"/>
                <a:gd name="T2" fmla="*/ 111 w 383"/>
                <a:gd name="T3" fmla="*/ 380 h 411"/>
                <a:gd name="T4" fmla="*/ 136 w 383"/>
                <a:gd name="T5" fmla="*/ 371 h 411"/>
                <a:gd name="T6" fmla="*/ 198 w 383"/>
                <a:gd name="T7" fmla="*/ 294 h 411"/>
                <a:gd name="T8" fmla="*/ 201 w 383"/>
                <a:gd name="T9" fmla="*/ 280 h 411"/>
                <a:gd name="T10" fmla="*/ 197 w 383"/>
                <a:gd name="T11" fmla="*/ 274 h 411"/>
                <a:gd name="T12" fmla="*/ 166 w 383"/>
                <a:gd name="T13" fmla="*/ 283 h 411"/>
                <a:gd name="T14" fmla="*/ 144 w 383"/>
                <a:gd name="T15" fmla="*/ 291 h 411"/>
                <a:gd name="T16" fmla="*/ 123 w 383"/>
                <a:gd name="T17" fmla="*/ 305 h 411"/>
                <a:gd name="T18" fmla="*/ 62 w 383"/>
                <a:gd name="T19" fmla="*/ 344 h 411"/>
                <a:gd name="T20" fmla="*/ 34 w 383"/>
                <a:gd name="T21" fmla="*/ 353 h 411"/>
                <a:gd name="T22" fmla="*/ 9 w 383"/>
                <a:gd name="T23" fmla="*/ 344 h 411"/>
                <a:gd name="T24" fmla="*/ 1 w 383"/>
                <a:gd name="T25" fmla="*/ 322 h 411"/>
                <a:gd name="T26" fmla="*/ 0 w 383"/>
                <a:gd name="T27" fmla="*/ 288 h 411"/>
                <a:gd name="T28" fmla="*/ 1 w 383"/>
                <a:gd name="T29" fmla="*/ 283 h 411"/>
                <a:gd name="T30" fmla="*/ 6 w 383"/>
                <a:gd name="T31" fmla="*/ 282 h 411"/>
                <a:gd name="T32" fmla="*/ 8 w 383"/>
                <a:gd name="T33" fmla="*/ 285 h 411"/>
                <a:gd name="T34" fmla="*/ 10 w 383"/>
                <a:gd name="T35" fmla="*/ 290 h 411"/>
                <a:gd name="T36" fmla="*/ 32 w 383"/>
                <a:gd name="T37" fmla="*/ 298 h 411"/>
                <a:gd name="T38" fmla="*/ 46 w 383"/>
                <a:gd name="T39" fmla="*/ 293 h 411"/>
                <a:gd name="T40" fmla="*/ 53 w 383"/>
                <a:gd name="T41" fmla="*/ 291 h 411"/>
                <a:gd name="T42" fmla="*/ 65 w 383"/>
                <a:gd name="T43" fmla="*/ 288 h 411"/>
                <a:gd name="T44" fmla="*/ 100 w 383"/>
                <a:gd name="T45" fmla="*/ 268 h 411"/>
                <a:gd name="T46" fmla="*/ 156 w 383"/>
                <a:gd name="T47" fmla="*/ 244 h 411"/>
                <a:gd name="T48" fmla="*/ 197 w 383"/>
                <a:gd name="T49" fmla="*/ 229 h 411"/>
                <a:gd name="T50" fmla="*/ 203 w 383"/>
                <a:gd name="T51" fmla="*/ 226 h 411"/>
                <a:gd name="T52" fmla="*/ 219 w 383"/>
                <a:gd name="T53" fmla="*/ 204 h 411"/>
                <a:gd name="T54" fmla="*/ 222 w 383"/>
                <a:gd name="T55" fmla="*/ 124 h 411"/>
                <a:gd name="T56" fmla="*/ 210 w 383"/>
                <a:gd name="T57" fmla="*/ 69 h 411"/>
                <a:gd name="T58" fmla="*/ 197 w 383"/>
                <a:gd name="T59" fmla="*/ 36 h 411"/>
                <a:gd name="T60" fmla="*/ 194 w 383"/>
                <a:gd name="T61" fmla="*/ 10 h 411"/>
                <a:gd name="T62" fmla="*/ 205 w 383"/>
                <a:gd name="T63" fmla="*/ 2 h 411"/>
                <a:gd name="T64" fmla="*/ 230 w 383"/>
                <a:gd name="T65" fmla="*/ 7 h 411"/>
                <a:gd name="T66" fmla="*/ 237 w 383"/>
                <a:gd name="T67" fmla="*/ 10 h 411"/>
                <a:gd name="T68" fmla="*/ 248 w 383"/>
                <a:gd name="T69" fmla="*/ 19 h 411"/>
                <a:gd name="T70" fmla="*/ 265 w 383"/>
                <a:gd name="T71" fmla="*/ 29 h 411"/>
                <a:gd name="T72" fmla="*/ 280 w 383"/>
                <a:gd name="T73" fmla="*/ 49 h 411"/>
                <a:gd name="T74" fmla="*/ 278 w 383"/>
                <a:gd name="T75" fmla="*/ 66 h 411"/>
                <a:gd name="T76" fmla="*/ 273 w 383"/>
                <a:gd name="T77" fmla="*/ 72 h 411"/>
                <a:gd name="T78" fmla="*/ 270 w 383"/>
                <a:gd name="T79" fmla="*/ 77 h 411"/>
                <a:gd name="T80" fmla="*/ 271 w 383"/>
                <a:gd name="T81" fmla="*/ 158 h 411"/>
                <a:gd name="T82" fmla="*/ 273 w 383"/>
                <a:gd name="T83" fmla="*/ 179 h 411"/>
                <a:gd name="T84" fmla="*/ 278 w 383"/>
                <a:gd name="T85" fmla="*/ 182 h 411"/>
                <a:gd name="T86" fmla="*/ 313 w 383"/>
                <a:gd name="T87" fmla="*/ 160 h 411"/>
                <a:gd name="T88" fmla="*/ 325 w 383"/>
                <a:gd name="T89" fmla="*/ 144 h 411"/>
                <a:gd name="T90" fmla="*/ 341 w 383"/>
                <a:gd name="T91" fmla="*/ 128 h 411"/>
                <a:gd name="T92" fmla="*/ 369 w 383"/>
                <a:gd name="T93" fmla="*/ 122 h 411"/>
                <a:gd name="T94" fmla="*/ 380 w 383"/>
                <a:gd name="T95" fmla="*/ 141 h 411"/>
                <a:gd name="T96" fmla="*/ 372 w 383"/>
                <a:gd name="T97" fmla="*/ 154 h 411"/>
                <a:gd name="T98" fmla="*/ 355 w 383"/>
                <a:gd name="T99" fmla="*/ 169 h 411"/>
                <a:gd name="T100" fmla="*/ 314 w 383"/>
                <a:gd name="T101" fmla="*/ 199 h 411"/>
                <a:gd name="T102" fmla="*/ 275 w 383"/>
                <a:gd name="T103" fmla="*/ 229 h 411"/>
                <a:gd name="T104" fmla="*/ 271 w 383"/>
                <a:gd name="T105" fmla="*/ 238 h 411"/>
                <a:gd name="T106" fmla="*/ 254 w 383"/>
                <a:gd name="T107" fmla="*/ 310 h 411"/>
                <a:gd name="T108" fmla="*/ 250 w 383"/>
                <a:gd name="T109" fmla="*/ 320 h 411"/>
                <a:gd name="T110" fmla="*/ 247 w 383"/>
                <a:gd name="T111" fmla="*/ 325 h 411"/>
                <a:gd name="T112" fmla="*/ 173 w 383"/>
                <a:gd name="T113" fmla="*/ 386 h 411"/>
                <a:gd name="T114" fmla="*/ 95 w 383"/>
                <a:gd name="T115" fmla="*/ 410 h 411"/>
                <a:gd name="T116" fmla="*/ 88 w 383"/>
                <a:gd name="T117" fmla="*/ 411 h 411"/>
                <a:gd name="T118" fmla="*/ 83 w 383"/>
                <a:gd name="T119" fmla="*/ 410 h 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3" h="411">
                  <a:moveTo>
                    <a:pt x="83" y="410"/>
                  </a:moveTo>
                  <a:cubicBezTo>
                    <a:pt x="89" y="396"/>
                    <a:pt x="96" y="385"/>
                    <a:pt x="111" y="380"/>
                  </a:cubicBezTo>
                  <a:cubicBezTo>
                    <a:pt x="120" y="378"/>
                    <a:pt x="128" y="375"/>
                    <a:pt x="136" y="371"/>
                  </a:cubicBezTo>
                  <a:cubicBezTo>
                    <a:pt x="168" y="355"/>
                    <a:pt x="188" y="328"/>
                    <a:pt x="198" y="294"/>
                  </a:cubicBezTo>
                  <a:cubicBezTo>
                    <a:pt x="199" y="289"/>
                    <a:pt x="200" y="284"/>
                    <a:pt x="201" y="280"/>
                  </a:cubicBezTo>
                  <a:cubicBezTo>
                    <a:pt x="202" y="275"/>
                    <a:pt x="201" y="274"/>
                    <a:pt x="197" y="274"/>
                  </a:cubicBezTo>
                  <a:cubicBezTo>
                    <a:pt x="186" y="275"/>
                    <a:pt x="176" y="278"/>
                    <a:pt x="166" y="283"/>
                  </a:cubicBezTo>
                  <a:cubicBezTo>
                    <a:pt x="159" y="286"/>
                    <a:pt x="152" y="289"/>
                    <a:pt x="144" y="291"/>
                  </a:cubicBezTo>
                  <a:cubicBezTo>
                    <a:pt x="136" y="294"/>
                    <a:pt x="130" y="300"/>
                    <a:pt x="123" y="305"/>
                  </a:cubicBezTo>
                  <a:cubicBezTo>
                    <a:pt x="105" y="321"/>
                    <a:pt x="84" y="334"/>
                    <a:pt x="62" y="344"/>
                  </a:cubicBezTo>
                  <a:cubicBezTo>
                    <a:pt x="53" y="348"/>
                    <a:pt x="43" y="351"/>
                    <a:pt x="34" y="353"/>
                  </a:cubicBezTo>
                  <a:cubicBezTo>
                    <a:pt x="24" y="356"/>
                    <a:pt x="15" y="352"/>
                    <a:pt x="9" y="344"/>
                  </a:cubicBezTo>
                  <a:cubicBezTo>
                    <a:pt x="4" y="338"/>
                    <a:pt x="1" y="330"/>
                    <a:pt x="1" y="322"/>
                  </a:cubicBezTo>
                  <a:cubicBezTo>
                    <a:pt x="1" y="310"/>
                    <a:pt x="0" y="299"/>
                    <a:pt x="0" y="288"/>
                  </a:cubicBezTo>
                  <a:cubicBezTo>
                    <a:pt x="0" y="286"/>
                    <a:pt x="0" y="284"/>
                    <a:pt x="1" y="283"/>
                  </a:cubicBezTo>
                  <a:cubicBezTo>
                    <a:pt x="1" y="280"/>
                    <a:pt x="4" y="279"/>
                    <a:pt x="6" y="282"/>
                  </a:cubicBezTo>
                  <a:cubicBezTo>
                    <a:pt x="7" y="283"/>
                    <a:pt x="7" y="284"/>
                    <a:pt x="8" y="285"/>
                  </a:cubicBezTo>
                  <a:cubicBezTo>
                    <a:pt x="9" y="286"/>
                    <a:pt x="9" y="288"/>
                    <a:pt x="10" y="290"/>
                  </a:cubicBezTo>
                  <a:cubicBezTo>
                    <a:pt x="16" y="297"/>
                    <a:pt x="23" y="301"/>
                    <a:pt x="32" y="298"/>
                  </a:cubicBezTo>
                  <a:cubicBezTo>
                    <a:pt x="37" y="297"/>
                    <a:pt x="41" y="295"/>
                    <a:pt x="46" y="293"/>
                  </a:cubicBezTo>
                  <a:cubicBezTo>
                    <a:pt x="48" y="292"/>
                    <a:pt x="51" y="291"/>
                    <a:pt x="53" y="291"/>
                  </a:cubicBezTo>
                  <a:cubicBezTo>
                    <a:pt x="58" y="292"/>
                    <a:pt x="61" y="290"/>
                    <a:pt x="65" y="288"/>
                  </a:cubicBezTo>
                  <a:cubicBezTo>
                    <a:pt x="77" y="282"/>
                    <a:pt x="89" y="275"/>
                    <a:pt x="100" y="268"/>
                  </a:cubicBezTo>
                  <a:cubicBezTo>
                    <a:pt x="118" y="258"/>
                    <a:pt x="137" y="251"/>
                    <a:pt x="156" y="244"/>
                  </a:cubicBezTo>
                  <a:cubicBezTo>
                    <a:pt x="169" y="239"/>
                    <a:pt x="183" y="234"/>
                    <a:pt x="197" y="229"/>
                  </a:cubicBezTo>
                  <a:cubicBezTo>
                    <a:pt x="199" y="228"/>
                    <a:pt x="201" y="227"/>
                    <a:pt x="203" y="226"/>
                  </a:cubicBezTo>
                  <a:cubicBezTo>
                    <a:pt x="212" y="222"/>
                    <a:pt x="218" y="215"/>
                    <a:pt x="219" y="204"/>
                  </a:cubicBezTo>
                  <a:cubicBezTo>
                    <a:pt x="221" y="178"/>
                    <a:pt x="223" y="151"/>
                    <a:pt x="222" y="124"/>
                  </a:cubicBezTo>
                  <a:cubicBezTo>
                    <a:pt x="221" y="105"/>
                    <a:pt x="218" y="87"/>
                    <a:pt x="210" y="69"/>
                  </a:cubicBezTo>
                  <a:cubicBezTo>
                    <a:pt x="205" y="58"/>
                    <a:pt x="201" y="47"/>
                    <a:pt x="197" y="36"/>
                  </a:cubicBezTo>
                  <a:cubicBezTo>
                    <a:pt x="194" y="28"/>
                    <a:pt x="193" y="19"/>
                    <a:pt x="194" y="10"/>
                  </a:cubicBezTo>
                  <a:cubicBezTo>
                    <a:pt x="194" y="4"/>
                    <a:pt x="199" y="0"/>
                    <a:pt x="205" y="2"/>
                  </a:cubicBezTo>
                  <a:cubicBezTo>
                    <a:pt x="213" y="4"/>
                    <a:pt x="222" y="5"/>
                    <a:pt x="230" y="7"/>
                  </a:cubicBezTo>
                  <a:cubicBezTo>
                    <a:pt x="233" y="7"/>
                    <a:pt x="235" y="9"/>
                    <a:pt x="237" y="10"/>
                  </a:cubicBezTo>
                  <a:cubicBezTo>
                    <a:pt x="241" y="13"/>
                    <a:pt x="244" y="16"/>
                    <a:pt x="248" y="19"/>
                  </a:cubicBezTo>
                  <a:cubicBezTo>
                    <a:pt x="253" y="23"/>
                    <a:pt x="259" y="26"/>
                    <a:pt x="265" y="29"/>
                  </a:cubicBezTo>
                  <a:cubicBezTo>
                    <a:pt x="274" y="33"/>
                    <a:pt x="279" y="40"/>
                    <a:pt x="280" y="49"/>
                  </a:cubicBezTo>
                  <a:cubicBezTo>
                    <a:pt x="280" y="55"/>
                    <a:pt x="280" y="60"/>
                    <a:pt x="278" y="66"/>
                  </a:cubicBezTo>
                  <a:cubicBezTo>
                    <a:pt x="277" y="68"/>
                    <a:pt x="275" y="70"/>
                    <a:pt x="273" y="72"/>
                  </a:cubicBezTo>
                  <a:cubicBezTo>
                    <a:pt x="271" y="74"/>
                    <a:pt x="270" y="75"/>
                    <a:pt x="270" y="77"/>
                  </a:cubicBezTo>
                  <a:cubicBezTo>
                    <a:pt x="271" y="104"/>
                    <a:pt x="271" y="131"/>
                    <a:pt x="271" y="158"/>
                  </a:cubicBezTo>
                  <a:cubicBezTo>
                    <a:pt x="272" y="165"/>
                    <a:pt x="272" y="172"/>
                    <a:pt x="273" y="179"/>
                  </a:cubicBezTo>
                  <a:cubicBezTo>
                    <a:pt x="274" y="183"/>
                    <a:pt x="275" y="184"/>
                    <a:pt x="278" y="182"/>
                  </a:cubicBezTo>
                  <a:cubicBezTo>
                    <a:pt x="291" y="176"/>
                    <a:pt x="303" y="170"/>
                    <a:pt x="313" y="160"/>
                  </a:cubicBezTo>
                  <a:cubicBezTo>
                    <a:pt x="317" y="155"/>
                    <a:pt x="321" y="150"/>
                    <a:pt x="325" y="144"/>
                  </a:cubicBezTo>
                  <a:cubicBezTo>
                    <a:pt x="330" y="138"/>
                    <a:pt x="335" y="132"/>
                    <a:pt x="341" y="128"/>
                  </a:cubicBezTo>
                  <a:cubicBezTo>
                    <a:pt x="350" y="122"/>
                    <a:pt x="359" y="120"/>
                    <a:pt x="369" y="122"/>
                  </a:cubicBezTo>
                  <a:cubicBezTo>
                    <a:pt x="379" y="124"/>
                    <a:pt x="383" y="131"/>
                    <a:pt x="380" y="141"/>
                  </a:cubicBezTo>
                  <a:cubicBezTo>
                    <a:pt x="379" y="146"/>
                    <a:pt x="376" y="151"/>
                    <a:pt x="372" y="154"/>
                  </a:cubicBezTo>
                  <a:cubicBezTo>
                    <a:pt x="367" y="160"/>
                    <a:pt x="361" y="165"/>
                    <a:pt x="355" y="169"/>
                  </a:cubicBezTo>
                  <a:cubicBezTo>
                    <a:pt x="341" y="178"/>
                    <a:pt x="328" y="189"/>
                    <a:pt x="314" y="199"/>
                  </a:cubicBezTo>
                  <a:cubicBezTo>
                    <a:pt x="301" y="209"/>
                    <a:pt x="289" y="219"/>
                    <a:pt x="275" y="229"/>
                  </a:cubicBezTo>
                  <a:cubicBezTo>
                    <a:pt x="272" y="232"/>
                    <a:pt x="271" y="234"/>
                    <a:pt x="271" y="238"/>
                  </a:cubicBezTo>
                  <a:cubicBezTo>
                    <a:pt x="267" y="263"/>
                    <a:pt x="262" y="287"/>
                    <a:pt x="254" y="310"/>
                  </a:cubicBezTo>
                  <a:cubicBezTo>
                    <a:pt x="253" y="314"/>
                    <a:pt x="251" y="317"/>
                    <a:pt x="250" y="320"/>
                  </a:cubicBezTo>
                  <a:cubicBezTo>
                    <a:pt x="249" y="322"/>
                    <a:pt x="249" y="324"/>
                    <a:pt x="247" y="325"/>
                  </a:cubicBezTo>
                  <a:cubicBezTo>
                    <a:pt x="226" y="349"/>
                    <a:pt x="202" y="371"/>
                    <a:pt x="173" y="386"/>
                  </a:cubicBezTo>
                  <a:cubicBezTo>
                    <a:pt x="149" y="400"/>
                    <a:pt x="123" y="408"/>
                    <a:pt x="95" y="410"/>
                  </a:cubicBezTo>
                  <a:cubicBezTo>
                    <a:pt x="93" y="410"/>
                    <a:pt x="90" y="411"/>
                    <a:pt x="88" y="411"/>
                  </a:cubicBezTo>
                  <a:cubicBezTo>
                    <a:pt x="87" y="411"/>
                    <a:pt x="85" y="411"/>
                    <a:pt x="83" y="4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41" name="Freeform 11">
              <a:extLst>
                <a:ext uri="{FF2B5EF4-FFF2-40B4-BE49-F238E27FC236}">
                  <a16:creationId xmlns:a16="http://schemas.microsoft.com/office/drawing/2014/main" id="{1B331AD2-6B35-4E0A-A20B-4A72FE3A5968}"/>
                </a:ext>
              </a:extLst>
            </p:cNvPr>
            <p:cNvSpPr>
              <a:spLocks noEditPoints="1"/>
            </p:cNvSpPr>
            <p:nvPr/>
          </p:nvSpPr>
          <p:spPr bwMode="auto">
            <a:xfrm>
              <a:off x="4606634" y="2270052"/>
              <a:ext cx="551054" cy="1278318"/>
            </a:xfrm>
            <a:custGeom>
              <a:avLst/>
              <a:gdLst>
                <a:gd name="T0" fmla="*/ 127 w 193"/>
                <a:gd name="T1" fmla="*/ 371 h 449"/>
                <a:gd name="T2" fmla="*/ 63 w 193"/>
                <a:gd name="T3" fmla="*/ 417 h 449"/>
                <a:gd name="T4" fmla="*/ 47 w 193"/>
                <a:gd name="T5" fmla="*/ 433 h 449"/>
                <a:gd name="T6" fmla="*/ 7 w 193"/>
                <a:gd name="T7" fmla="*/ 434 h 449"/>
                <a:gd name="T8" fmla="*/ 1 w 193"/>
                <a:gd name="T9" fmla="*/ 383 h 449"/>
                <a:gd name="T10" fmla="*/ 33 w 193"/>
                <a:gd name="T11" fmla="*/ 331 h 449"/>
                <a:gd name="T12" fmla="*/ 49 w 193"/>
                <a:gd name="T13" fmla="*/ 286 h 449"/>
                <a:gd name="T14" fmla="*/ 50 w 193"/>
                <a:gd name="T15" fmla="*/ 233 h 449"/>
                <a:gd name="T16" fmla="*/ 38 w 193"/>
                <a:gd name="T17" fmla="*/ 207 h 449"/>
                <a:gd name="T18" fmla="*/ 54 w 193"/>
                <a:gd name="T19" fmla="*/ 201 h 449"/>
                <a:gd name="T20" fmla="*/ 75 w 193"/>
                <a:gd name="T21" fmla="*/ 209 h 449"/>
                <a:gd name="T22" fmla="*/ 107 w 193"/>
                <a:gd name="T23" fmla="*/ 223 h 449"/>
                <a:gd name="T24" fmla="*/ 126 w 193"/>
                <a:gd name="T25" fmla="*/ 233 h 449"/>
                <a:gd name="T26" fmla="*/ 133 w 193"/>
                <a:gd name="T27" fmla="*/ 231 h 449"/>
                <a:gd name="T28" fmla="*/ 135 w 193"/>
                <a:gd name="T29" fmla="*/ 200 h 449"/>
                <a:gd name="T30" fmla="*/ 133 w 193"/>
                <a:gd name="T31" fmla="*/ 99 h 449"/>
                <a:gd name="T32" fmla="*/ 105 w 193"/>
                <a:gd name="T33" fmla="*/ 55 h 449"/>
                <a:gd name="T34" fmla="*/ 77 w 193"/>
                <a:gd name="T35" fmla="*/ 9 h 449"/>
                <a:gd name="T36" fmla="*/ 95 w 193"/>
                <a:gd name="T37" fmla="*/ 6 h 449"/>
                <a:gd name="T38" fmla="*/ 165 w 193"/>
                <a:gd name="T39" fmla="*/ 52 h 449"/>
                <a:gd name="T40" fmla="*/ 189 w 193"/>
                <a:gd name="T41" fmla="*/ 83 h 449"/>
                <a:gd name="T42" fmla="*/ 189 w 193"/>
                <a:gd name="T43" fmla="*/ 292 h 449"/>
                <a:gd name="T44" fmla="*/ 165 w 193"/>
                <a:gd name="T45" fmla="*/ 409 h 449"/>
                <a:gd name="T46" fmla="*/ 145 w 193"/>
                <a:gd name="T47" fmla="*/ 428 h 449"/>
                <a:gd name="T48" fmla="*/ 134 w 193"/>
                <a:gd name="T49" fmla="*/ 415 h 449"/>
                <a:gd name="T50" fmla="*/ 131 w 193"/>
                <a:gd name="T51" fmla="*/ 367 h 449"/>
                <a:gd name="T52" fmla="*/ 124 w 193"/>
                <a:gd name="T53" fmla="*/ 264 h 449"/>
                <a:gd name="T54" fmla="*/ 102 w 193"/>
                <a:gd name="T55" fmla="*/ 280 h 449"/>
                <a:gd name="T56" fmla="*/ 81 w 193"/>
                <a:gd name="T57" fmla="*/ 296 h 449"/>
                <a:gd name="T58" fmla="*/ 59 w 193"/>
                <a:gd name="T59" fmla="*/ 331 h 449"/>
                <a:gd name="T60" fmla="*/ 31 w 193"/>
                <a:gd name="T61" fmla="*/ 373 h 449"/>
                <a:gd name="T62" fmla="*/ 46 w 193"/>
                <a:gd name="T63" fmla="*/ 382 h 449"/>
                <a:gd name="T64" fmla="*/ 78 w 193"/>
                <a:gd name="T65" fmla="*/ 363 h 449"/>
                <a:gd name="T66" fmla="*/ 114 w 193"/>
                <a:gd name="T67" fmla="*/ 346 h 449"/>
                <a:gd name="T68" fmla="*/ 133 w 193"/>
                <a:gd name="T69" fmla="*/ 325 h 449"/>
                <a:gd name="T70" fmla="*/ 132 w 193"/>
                <a:gd name="T71" fmla="*/ 255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3" h="449">
                  <a:moveTo>
                    <a:pt x="131" y="367"/>
                  </a:moveTo>
                  <a:cubicBezTo>
                    <a:pt x="129" y="369"/>
                    <a:pt x="128" y="370"/>
                    <a:pt x="127" y="371"/>
                  </a:cubicBezTo>
                  <a:cubicBezTo>
                    <a:pt x="112" y="385"/>
                    <a:pt x="97" y="397"/>
                    <a:pt x="80" y="408"/>
                  </a:cubicBezTo>
                  <a:cubicBezTo>
                    <a:pt x="74" y="411"/>
                    <a:pt x="69" y="414"/>
                    <a:pt x="63" y="417"/>
                  </a:cubicBezTo>
                  <a:cubicBezTo>
                    <a:pt x="61" y="419"/>
                    <a:pt x="59" y="420"/>
                    <a:pt x="57" y="422"/>
                  </a:cubicBezTo>
                  <a:cubicBezTo>
                    <a:pt x="54" y="426"/>
                    <a:pt x="50" y="430"/>
                    <a:pt x="47" y="433"/>
                  </a:cubicBezTo>
                  <a:cubicBezTo>
                    <a:pt x="44" y="436"/>
                    <a:pt x="41" y="439"/>
                    <a:pt x="38" y="441"/>
                  </a:cubicBezTo>
                  <a:cubicBezTo>
                    <a:pt x="27" y="449"/>
                    <a:pt x="13" y="446"/>
                    <a:pt x="7" y="434"/>
                  </a:cubicBezTo>
                  <a:cubicBezTo>
                    <a:pt x="4" y="428"/>
                    <a:pt x="2" y="421"/>
                    <a:pt x="1" y="415"/>
                  </a:cubicBezTo>
                  <a:cubicBezTo>
                    <a:pt x="0" y="404"/>
                    <a:pt x="0" y="394"/>
                    <a:pt x="1" y="383"/>
                  </a:cubicBezTo>
                  <a:cubicBezTo>
                    <a:pt x="2" y="379"/>
                    <a:pt x="3" y="374"/>
                    <a:pt x="7" y="372"/>
                  </a:cubicBezTo>
                  <a:cubicBezTo>
                    <a:pt x="20" y="361"/>
                    <a:pt x="28" y="346"/>
                    <a:pt x="33" y="331"/>
                  </a:cubicBezTo>
                  <a:cubicBezTo>
                    <a:pt x="36" y="325"/>
                    <a:pt x="37" y="319"/>
                    <a:pt x="39" y="313"/>
                  </a:cubicBezTo>
                  <a:cubicBezTo>
                    <a:pt x="42" y="304"/>
                    <a:pt x="45" y="294"/>
                    <a:pt x="49" y="286"/>
                  </a:cubicBezTo>
                  <a:cubicBezTo>
                    <a:pt x="56" y="272"/>
                    <a:pt x="56" y="258"/>
                    <a:pt x="53" y="244"/>
                  </a:cubicBezTo>
                  <a:cubicBezTo>
                    <a:pt x="52" y="240"/>
                    <a:pt x="51" y="237"/>
                    <a:pt x="50" y="233"/>
                  </a:cubicBezTo>
                  <a:cubicBezTo>
                    <a:pt x="49" y="229"/>
                    <a:pt x="47" y="225"/>
                    <a:pt x="44" y="221"/>
                  </a:cubicBezTo>
                  <a:cubicBezTo>
                    <a:pt x="42" y="217"/>
                    <a:pt x="39" y="212"/>
                    <a:pt x="38" y="207"/>
                  </a:cubicBezTo>
                  <a:cubicBezTo>
                    <a:pt x="36" y="202"/>
                    <a:pt x="38" y="199"/>
                    <a:pt x="44" y="199"/>
                  </a:cubicBezTo>
                  <a:cubicBezTo>
                    <a:pt x="48" y="199"/>
                    <a:pt x="51" y="199"/>
                    <a:pt x="54" y="201"/>
                  </a:cubicBezTo>
                  <a:cubicBezTo>
                    <a:pt x="55" y="202"/>
                    <a:pt x="56" y="203"/>
                    <a:pt x="57" y="203"/>
                  </a:cubicBezTo>
                  <a:cubicBezTo>
                    <a:pt x="62" y="208"/>
                    <a:pt x="68" y="209"/>
                    <a:pt x="75" y="209"/>
                  </a:cubicBezTo>
                  <a:cubicBezTo>
                    <a:pt x="83" y="209"/>
                    <a:pt x="90" y="212"/>
                    <a:pt x="96" y="218"/>
                  </a:cubicBezTo>
                  <a:cubicBezTo>
                    <a:pt x="99" y="221"/>
                    <a:pt x="103" y="223"/>
                    <a:pt x="107" y="223"/>
                  </a:cubicBezTo>
                  <a:cubicBezTo>
                    <a:pt x="110" y="223"/>
                    <a:pt x="112" y="224"/>
                    <a:pt x="115" y="225"/>
                  </a:cubicBezTo>
                  <a:cubicBezTo>
                    <a:pt x="120" y="226"/>
                    <a:pt x="124" y="229"/>
                    <a:pt x="126" y="233"/>
                  </a:cubicBezTo>
                  <a:cubicBezTo>
                    <a:pt x="126" y="234"/>
                    <a:pt x="127" y="235"/>
                    <a:pt x="128" y="236"/>
                  </a:cubicBezTo>
                  <a:cubicBezTo>
                    <a:pt x="131" y="236"/>
                    <a:pt x="132" y="234"/>
                    <a:pt x="133" y="231"/>
                  </a:cubicBezTo>
                  <a:cubicBezTo>
                    <a:pt x="134" y="229"/>
                    <a:pt x="134" y="227"/>
                    <a:pt x="134" y="225"/>
                  </a:cubicBezTo>
                  <a:cubicBezTo>
                    <a:pt x="134" y="217"/>
                    <a:pt x="134" y="208"/>
                    <a:pt x="135" y="200"/>
                  </a:cubicBezTo>
                  <a:cubicBezTo>
                    <a:pt x="137" y="176"/>
                    <a:pt x="139" y="151"/>
                    <a:pt x="137" y="127"/>
                  </a:cubicBezTo>
                  <a:cubicBezTo>
                    <a:pt x="137" y="118"/>
                    <a:pt x="135" y="109"/>
                    <a:pt x="133" y="99"/>
                  </a:cubicBezTo>
                  <a:cubicBezTo>
                    <a:pt x="132" y="90"/>
                    <a:pt x="127" y="81"/>
                    <a:pt x="121" y="74"/>
                  </a:cubicBezTo>
                  <a:cubicBezTo>
                    <a:pt x="116" y="67"/>
                    <a:pt x="111" y="61"/>
                    <a:pt x="105" y="55"/>
                  </a:cubicBezTo>
                  <a:cubicBezTo>
                    <a:pt x="98" y="46"/>
                    <a:pt x="90" y="36"/>
                    <a:pt x="83" y="27"/>
                  </a:cubicBezTo>
                  <a:cubicBezTo>
                    <a:pt x="79" y="22"/>
                    <a:pt x="77" y="15"/>
                    <a:pt x="77" y="9"/>
                  </a:cubicBezTo>
                  <a:cubicBezTo>
                    <a:pt x="77" y="3"/>
                    <a:pt x="80" y="0"/>
                    <a:pt x="86" y="2"/>
                  </a:cubicBezTo>
                  <a:cubicBezTo>
                    <a:pt x="89" y="2"/>
                    <a:pt x="92" y="4"/>
                    <a:pt x="95" y="6"/>
                  </a:cubicBezTo>
                  <a:cubicBezTo>
                    <a:pt x="105" y="15"/>
                    <a:pt x="116" y="22"/>
                    <a:pt x="128" y="28"/>
                  </a:cubicBezTo>
                  <a:cubicBezTo>
                    <a:pt x="141" y="35"/>
                    <a:pt x="154" y="43"/>
                    <a:pt x="165" y="52"/>
                  </a:cubicBezTo>
                  <a:cubicBezTo>
                    <a:pt x="172" y="58"/>
                    <a:pt x="179" y="64"/>
                    <a:pt x="184" y="72"/>
                  </a:cubicBezTo>
                  <a:cubicBezTo>
                    <a:pt x="186" y="75"/>
                    <a:pt x="188" y="78"/>
                    <a:pt x="189" y="83"/>
                  </a:cubicBezTo>
                  <a:cubicBezTo>
                    <a:pt x="192" y="122"/>
                    <a:pt x="193" y="162"/>
                    <a:pt x="193" y="202"/>
                  </a:cubicBezTo>
                  <a:cubicBezTo>
                    <a:pt x="193" y="232"/>
                    <a:pt x="192" y="262"/>
                    <a:pt x="189" y="292"/>
                  </a:cubicBezTo>
                  <a:cubicBezTo>
                    <a:pt x="186" y="321"/>
                    <a:pt x="183" y="350"/>
                    <a:pt x="176" y="378"/>
                  </a:cubicBezTo>
                  <a:cubicBezTo>
                    <a:pt x="173" y="388"/>
                    <a:pt x="170" y="399"/>
                    <a:pt x="165" y="409"/>
                  </a:cubicBezTo>
                  <a:cubicBezTo>
                    <a:pt x="162" y="414"/>
                    <a:pt x="159" y="419"/>
                    <a:pt x="155" y="423"/>
                  </a:cubicBezTo>
                  <a:cubicBezTo>
                    <a:pt x="152" y="426"/>
                    <a:pt x="149" y="428"/>
                    <a:pt x="145" y="428"/>
                  </a:cubicBezTo>
                  <a:cubicBezTo>
                    <a:pt x="140" y="429"/>
                    <a:pt x="136" y="427"/>
                    <a:pt x="135" y="422"/>
                  </a:cubicBezTo>
                  <a:cubicBezTo>
                    <a:pt x="135" y="420"/>
                    <a:pt x="135" y="418"/>
                    <a:pt x="134" y="415"/>
                  </a:cubicBezTo>
                  <a:cubicBezTo>
                    <a:pt x="134" y="407"/>
                    <a:pt x="135" y="399"/>
                    <a:pt x="135" y="391"/>
                  </a:cubicBezTo>
                  <a:cubicBezTo>
                    <a:pt x="134" y="383"/>
                    <a:pt x="134" y="375"/>
                    <a:pt x="131" y="367"/>
                  </a:cubicBezTo>
                  <a:close/>
                  <a:moveTo>
                    <a:pt x="132" y="255"/>
                  </a:moveTo>
                  <a:cubicBezTo>
                    <a:pt x="127" y="257"/>
                    <a:pt x="125" y="260"/>
                    <a:pt x="124" y="264"/>
                  </a:cubicBezTo>
                  <a:cubicBezTo>
                    <a:pt x="123" y="267"/>
                    <a:pt x="122" y="271"/>
                    <a:pt x="119" y="273"/>
                  </a:cubicBezTo>
                  <a:cubicBezTo>
                    <a:pt x="114" y="277"/>
                    <a:pt x="108" y="280"/>
                    <a:pt x="102" y="280"/>
                  </a:cubicBezTo>
                  <a:cubicBezTo>
                    <a:pt x="97" y="280"/>
                    <a:pt x="94" y="282"/>
                    <a:pt x="91" y="285"/>
                  </a:cubicBezTo>
                  <a:cubicBezTo>
                    <a:pt x="87" y="289"/>
                    <a:pt x="84" y="292"/>
                    <a:pt x="81" y="296"/>
                  </a:cubicBezTo>
                  <a:cubicBezTo>
                    <a:pt x="78" y="299"/>
                    <a:pt x="76" y="302"/>
                    <a:pt x="75" y="305"/>
                  </a:cubicBezTo>
                  <a:cubicBezTo>
                    <a:pt x="71" y="315"/>
                    <a:pt x="66" y="323"/>
                    <a:pt x="59" y="331"/>
                  </a:cubicBezTo>
                  <a:cubicBezTo>
                    <a:pt x="54" y="337"/>
                    <a:pt x="50" y="343"/>
                    <a:pt x="45" y="349"/>
                  </a:cubicBezTo>
                  <a:cubicBezTo>
                    <a:pt x="39" y="356"/>
                    <a:pt x="34" y="364"/>
                    <a:pt x="31" y="373"/>
                  </a:cubicBezTo>
                  <a:cubicBezTo>
                    <a:pt x="29" y="377"/>
                    <a:pt x="29" y="379"/>
                    <a:pt x="34" y="381"/>
                  </a:cubicBezTo>
                  <a:cubicBezTo>
                    <a:pt x="38" y="382"/>
                    <a:pt x="42" y="383"/>
                    <a:pt x="46" y="382"/>
                  </a:cubicBezTo>
                  <a:cubicBezTo>
                    <a:pt x="53" y="381"/>
                    <a:pt x="59" y="378"/>
                    <a:pt x="64" y="374"/>
                  </a:cubicBezTo>
                  <a:cubicBezTo>
                    <a:pt x="69" y="371"/>
                    <a:pt x="73" y="367"/>
                    <a:pt x="78" y="363"/>
                  </a:cubicBezTo>
                  <a:cubicBezTo>
                    <a:pt x="81" y="361"/>
                    <a:pt x="83" y="359"/>
                    <a:pt x="87" y="358"/>
                  </a:cubicBezTo>
                  <a:cubicBezTo>
                    <a:pt x="97" y="356"/>
                    <a:pt x="106" y="351"/>
                    <a:pt x="114" y="346"/>
                  </a:cubicBezTo>
                  <a:cubicBezTo>
                    <a:pt x="119" y="343"/>
                    <a:pt x="123" y="340"/>
                    <a:pt x="127" y="338"/>
                  </a:cubicBezTo>
                  <a:cubicBezTo>
                    <a:pt x="131" y="335"/>
                    <a:pt x="133" y="331"/>
                    <a:pt x="133" y="325"/>
                  </a:cubicBezTo>
                  <a:cubicBezTo>
                    <a:pt x="132" y="304"/>
                    <a:pt x="132" y="282"/>
                    <a:pt x="132" y="260"/>
                  </a:cubicBezTo>
                  <a:cubicBezTo>
                    <a:pt x="132" y="259"/>
                    <a:pt x="132" y="257"/>
                    <a:pt x="132" y="25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42" name="Freeform 12">
              <a:extLst>
                <a:ext uri="{FF2B5EF4-FFF2-40B4-BE49-F238E27FC236}">
                  <a16:creationId xmlns:a16="http://schemas.microsoft.com/office/drawing/2014/main" id="{FD62C409-3631-46E2-9587-CB2E648032C0}"/>
                </a:ext>
              </a:extLst>
            </p:cNvPr>
            <p:cNvSpPr>
              <a:spLocks/>
            </p:cNvSpPr>
            <p:nvPr/>
          </p:nvSpPr>
          <p:spPr bwMode="auto">
            <a:xfrm>
              <a:off x="5375547" y="2443057"/>
              <a:ext cx="650372" cy="900269"/>
            </a:xfrm>
            <a:custGeom>
              <a:avLst/>
              <a:gdLst>
                <a:gd name="T0" fmla="*/ 34 w 229"/>
                <a:gd name="T1" fmla="*/ 0 h 316"/>
                <a:gd name="T2" fmla="*/ 37 w 229"/>
                <a:gd name="T3" fmla="*/ 2 h 316"/>
                <a:gd name="T4" fmla="*/ 69 w 229"/>
                <a:gd name="T5" fmla="*/ 32 h 316"/>
                <a:gd name="T6" fmla="*/ 73 w 229"/>
                <a:gd name="T7" fmla="*/ 38 h 316"/>
                <a:gd name="T8" fmla="*/ 99 w 229"/>
                <a:gd name="T9" fmla="*/ 117 h 316"/>
                <a:gd name="T10" fmla="*/ 101 w 229"/>
                <a:gd name="T11" fmla="*/ 128 h 316"/>
                <a:gd name="T12" fmla="*/ 112 w 229"/>
                <a:gd name="T13" fmla="*/ 132 h 316"/>
                <a:gd name="T14" fmla="*/ 120 w 229"/>
                <a:gd name="T15" fmla="*/ 127 h 316"/>
                <a:gd name="T16" fmla="*/ 145 w 229"/>
                <a:gd name="T17" fmla="*/ 109 h 316"/>
                <a:gd name="T18" fmla="*/ 148 w 229"/>
                <a:gd name="T19" fmla="*/ 103 h 316"/>
                <a:gd name="T20" fmla="*/ 148 w 229"/>
                <a:gd name="T21" fmla="*/ 80 h 316"/>
                <a:gd name="T22" fmla="*/ 159 w 229"/>
                <a:gd name="T23" fmla="*/ 69 h 316"/>
                <a:gd name="T24" fmla="*/ 162 w 229"/>
                <a:gd name="T25" fmla="*/ 71 h 316"/>
                <a:gd name="T26" fmla="*/ 164 w 229"/>
                <a:gd name="T27" fmla="*/ 75 h 316"/>
                <a:gd name="T28" fmla="*/ 171 w 229"/>
                <a:gd name="T29" fmla="*/ 86 h 316"/>
                <a:gd name="T30" fmla="*/ 204 w 229"/>
                <a:gd name="T31" fmla="*/ 104 h 316"/>
                <a:gd name="T32" fmla="*/ 209 w 229"/>
                <a:gd name="T33" fmla="*/ 112 h 316"/>
                <a:gd name="T34" fmla="*/ 169 w 229"/>
                <a:gd name="T35" fmla="*/ 170 h 316"/>
                <a:gd name="T36" fmla="*/ 128 w 229"/>
                <a:gd name="T37" fmla="*/ 175 h 316"/>
                <a:gd name="T38" fmla="*/ 114 w 229"/>
                <a:gd name="T39" fmla="*/ 190 h 316"/>
                <a:gd name="T40" fmla="*/ 115 w 229"/>
                <a:gd name="T41" fmla="*/ 196 h 316"/>
                <a:gd name="T42" fmla="*/ 115 w 229"/>
                <a:gd name="T43" fmla="*/ 219 h 316"/>
                <a:gd name="T44" fmla="*/ 109 w 229"/>
                <a:gd name="T45" fmla="*/ 226 h 316"/>
                <a:gd name="T46" fmla="*/ 89 w 229"/>
                <a:gd name="T47" fmla="*/ 246 h 316"/>
                <a:gd name="T48" fmla="*/ 95 w 229"/>
                <a:gd name="T49" fmla="*/ 260 h 316"/>
                <a:gd name="T50" fmla="*/ 113 w 229"/>
                <a:gd name="T51" fmla="*/ 259 h 316"/>
                <a:gd name="T52" fmla="*/ 148 w 229"/>
                <a:gd name="T53" fmla="*/ 248 h 316"/>
                <a:gd name="T54" fmla="*/ 170 w 229"/>
                <a:gd name="T55" fmla="*/ 243 h 316"/>
                <a:gd name="T56" fmla="*/ 187 w 229"/>
                <a:gd name="T57" fmla="*/ 237 h 316"/>
                <a:gd name="T58" fmla="*/ 212 w 229"/>
                <a:gd name="T59" fmla="*/ 229 h 316"/>
                <a:gd name="T60" fmla="*/ 220 w 229"/>
                <a:gd name="T61" fmla="*/ 229 h 316"/>
                <a:gd name="T62" fmla="*/ 227 w 229"/>
                <a:gd name="T63" fmla="*/ 241 h 316"/>
                <a:gd name="T64" fmla="*/ 214 w 229"/>
                <a:gd name="T65" fmla="*/ 267 h 316"/>
                <a:gd name="T66" fmla="*/ 203 w 229"/>
                <a:gd name="T67" fmla="*/ 277 h 316"/>
                <a:gd name="T68" fmla="*/ 174 w 229"/>
                <a:gd name="T69" fmla="*/ 289 h 316"/>
                <a:gd name="T70" fmla="*/ 140 w 229"/>
                <a:gd name="T71" fmla="*/ 298 h 316"/>
                <a:gd name="T72" fmla="*/ 127 w 229"/>
                <a:gd name="T73" fmla="*/ 298 h 316"/>
                <a:gd name="T74" fmla="*/ 116 w 229"/>
                <a:gd name="T75" fmla="*/ 301 h 316"/>
                <a:gd name="T76" fmla="*/ 55 w 229"/>
                <a:gd name="T77" fmla="*/ 304 h 316"/>
                <a:gd name="T78" fmla="*/ 44 w 229"/>
                <a:gd name="T79" fmla="*/ 292 h 316"/>
                <a:gd name="T80" fmla="*/ 27 w 229"/>
                <a:gd name="T81" fmla="*/ 257 h 316"/>
                <a:gd name="T82" fmla="*/ 25 w 229"/>
                <a:gd name="T83" fmla="*/ 252 h 316"/>
                <a:gd name="T84" fmla="*/ 18 w 229"/>
                <a:gd name="T85" fmla="*/ 217 h 316"/>
                <a:gd name="T86" fmla="*/ 18 w 229"/>
                <a:gd name="T87" fmla="*/ 210 h 316"/>
                <a:gd name="T88" fmla="*/ 1 w 229"/>
                <a:gd name="T89" fmla="*/ 140 h 316"/>
                <a:gd name="T90" fmla="*/ 0 w 229"/>
                <a:gd name="T91" fmla="*/ 134 h 316"/>
                <a:gd name="T92" fmla="*/ 18 w 229"/>
                <a:gd name="T93" fmla="*/ 50 h 316"/>
                <a:gd name="T94" fmla="*/ 32 w 229"/>
                <a:gd name="T95" fmla="*/ 4 h 316"/>
                <a:gd name="T96" fmla="*/ 34 w 229"/>
                <a:gd name="T97" fmla="*/ 0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9" h="316">
                  <a:moveTo>
                    <a:pt x="34" y="0"/>
                  </a:moveTo>
                  <a:cubicBezTo>
                    <a:pt x="35" y="1"/>
                    <a:pt x="36" y="2"/>
                    <a:pt x="37" y="2"/>
                  </a:cubicBezTo>
                  <a:cubicBezTo>
                    <a:pt x="48" y="12"/>
                    <a:pt x="58" y="22"/>
                    <a:pt x="69" y="32"/>
                  </a:cubicBezTo>
                  <a:cubicBezTo>
                    <a:pt x="71" y="34"/>
                    <a:pt x="72" y="36"/>
                    <a:pt x="73" y="38"/>
                  </a:cubicBezTo>
                  <a:cubicBezTo>
                    <a:pt x="86" y="63"/>
                    <a:pt x="94" y="89"/>
                    <a:pt x="99" y="117"/>
                  </a:cubicBezTo>
                  <a:cubicBezTo>
                    <a:pt x="99" y="120"/>
                    <a:pt x="100" y="124"/>
                    <a:pt x="101" y="128"/>
                  </a:cubicBezTo>
                  <a:cubicBezTo>
                    <a:pt x="103" y="133"/>
                    <a:pt x="107" y="134"/>
                    <a:pt x="112" y="132"/>
                  </a:cubicBezTo>
                  <a:cubicBezTo>
                    <a:pt x="115" y="130"/>
                    <a:pt x="117" y="129"/>
                    <a:pt x="120" y="127"/>
                  </a:cubicBezTo>
                  <a:cubicBezTo>
                    <a:pt x="128" y="121"/>
                    <a:pt x="136" y="115"/>
                    <a:pt x="145" y="109"/>
                  </a:cubicBezTo>
                  <a:cubicBezTo>
                    <a:pt x="147" y="108"/>
                    <a:pt x="148" y="106"/>
                    <a:pt x="148" y="103"/>
                  </a:cubicBezTo>
                  <a:cubicBezTo>
                    <a:pt x="148" y="95"/>
                    <a:pt x="148" y="88"/>
                    <a:pt x="148" y="80"/>
                  </a:cubicBezTo>
                  <a:cubicBezTo>
                    <a:pt x="148" y="75"/>
                    <a:pt x="153" y="69"/>
                    <a:pt x="159" y="69"/>
                  </a:cubicBezTo>
                  <a:cubicBezTo>
                    <a:pt x="160" y="69"/>
                    <a:pt x="162" y="70"/>
                    <a:pt x="162" y="71"/>
                  </a:cubicBezTo>
                  <a:cubicBezTo>
                    <a:pt x="163" y="72"/>
                    <a:pt x="164" y="73"/>
                    <a:pt x="164" y="75"/>
                  </a:cubicBezTo>
                  <a:cubicBezTo>
                    <a:pt x="164" y="79"/>
                    <a:pt x="167" y="83"/>
                    <a:pt x="171" y="86"/>
                  </a:cubicBezTo>
                  <a:cubicBezTo>
                    <a:pt x="181" y="94"/>
                    <a:pt x="192" y="100"/>
                    <a:pt x="204" y="104"/>
                  </a:cubicBezTo>
                  <a:cubicBezTo>
                    <a:pt x="208" y="106"/>
                    <a:pt x="209" y="108"/>
                    <a:pt x="209" y="112"/>
                  </a:cubicBezTo>
                  <a:cubicBezTo>
                    <a:pt x="210" y="140"/>
                    <a:pt x="196" y="160"/>
                    <a:pt x="169" y="170"/>
                  </a:cubicBezTo>
                  <a:cubicBezTo>
                    <a:pt x="156" y="175"/>
                    <a:pt x="142" y="177"/>
                    <a:pt x="128" y="175"/>
                  </a:cubicBezTo>
                  <a:cubicBezTo>
                    <a:pt x="119" y="173"/>
                    <a:pt x="112" y="182"/>
                    <a:pt x="114" y="190"/>
                  </a:cubicBezTo>
                  <a:cubicBezTo>
                    <a:pt x="114" y="192"/>
                    <a:pt x="115" y="194"/>
                    <a:pt x="115" y="196"/>
                  </a:cubicBezTo>
                  <a:cubicBezTo>
                    <a:pt x="118" y="203"/>
                    <a:pt x="118" y="211"/>
                    <a:pt x="115" y="219"/>
                  </a:cubicBezTo>
                  <a:cubicBezTo>
                    <a:pt x="114" y="222"/>
                    <a:pt x="112" y="224"/>
                    <a:pt x="109" y="226"/>
                  </a:cubicBezTo>
                  <a:cubicBezTo>
                    <a:pt x="101" y="231"/>
                    <a:pt x="95" y="238"/>
                    <a:pt x="89" y="246"/>
                  </a:cubicBezTo>
                  <a:cubicBezTo>
                    <a:pt x="84" y="254"/>
                    <a:pt x="85" y="258"/>
                    <a:pt x="95" y="260"/>
                  </a:cubicBezTo>
                  <a:cubicBezTo>
                    <a:pt x="101" y="261"/>
                    <a:pt x="107" y="261"/>
                    <a:pt x="113" y="259"/>
                  </a:cubicBezTo>
                  <a:cubicBezTo>
                    <a:pt x="125" y="256"/>
                    <a:pt x="137" y="252"/>
                    <a:pt x="148" y="248"/>
                  </a:cubicBezTo>
                  <a:cubicBezTo>
                    <a:pt x="155" y="245"/>
                    <a:pt x="162" y="243"/>
                    <a:pt x="170" y="243"/>
                  </a:cubicBezTo>
                  <a:cubicBezTo>
                    <a:pt x="176" y="242"/>
                    <a:pt x="182" y="240"/>
                    <a:pt x="187" y="237"/>
                  </a:cubicBezTo>
                  <a:cubicBezTo>
                    <a:pt x="195" y="234"/>
                    <a:pt x="203" y="230"/>
                    <a:pt x="212" y="229"/>
                  </a:cubicBezTo>
                  <a:cubicBezTo>
                    <a:pt x="214" y="229"/>
                    <a:pt x="217" y="229"/>
                    <a:pt x="220" y="229"/>
                  </a:cubicBezTo>
                  <a:cubicBezTo>
                    <a:pt x="226" y="230"/>
                    <a:pt x="229" y="236"/>
                    <a:pt x="227" y="241"/>
                  </a:cubicBezTo>
                  <a:cubicBezTo>
                    <a:pt x="223" y="250"/>
                    <a:pt x="218" y="259"/>
                    <a:pt x="214" y="267"/>
                  </a:cubicBezTo>
                  <a:cubicBezTo>
                    <a:pt x="211" y="271"/>
                    <a:pt x="207" y="274"/>
                    <a:pt x="203" y="277"/>
                  </a:cubicBezTo>
                  <a:cubicBezTo>
                    <a:pt x="194" y="282"/>
                    <a:pt x="184" y="286"/>
                    <a:pt x="174" y="289"/>
                  </a:cubicBezTo>
                  <a:cubicBezTo>
                    <a:pt x="163" y="292"/>
                    <a:pt x="151" y="295"/>
                    <a:pt x="140" y="298"/>
                  </a:cubicBezTo>
                  <a:cubicBezTo>
                    <a:pt x="136" y="299"/>
                    <a:pt x="131" y="298"/>
                    <a:pt x="127" y="298"/>
                  </a:cubicBezTo>
                  <a:cubicBezTo>
                    <a:pt x="122" y="298"/>
                    <a:pt x="119" y="299"/>
                    <a:pt x="116" y="301"/>
                  </a:cubicBezTo>
                  <a:cubicBezTo>
                    <a:pt x="97" y="315"/>
                    <a:pt x="74" y="316"/>
                    <a:pt x="55" y="304"/>
                  </a:cubicBezTo>
                  <a:cubicBezTo>
                    <a:pt x="51" y="301"/>
                    <a:pt x="47" y="297"/>
                    <a:pt x="44" y="292"/>
                  </a:cubicBezTo>
                  <a:cubicBezTo>
                    <a:pt x="37" y="281"/>
                    <a:pt x="32" y="269"/>
                    <a:pt x="27" y="257"/>
                  </a:cubicBezTo>
                  <a:cubicBezTo>
                    <a:pt x="26" y="255"/>
                    <a:pt x="26" y="254"/>
                    <a:pt x="25" y="252"/>
                  </a:cubicBezTo>
                  <a:cubicBezTo>
                    <a:pt x="20" y="241"/>
                    <a:pt x="17" y="230"/>
                    <a:pt x="18" y="217"/>
                  </a:cubicBezTo>
                  <a:cubicBezTo>
                    <a:pt x="19" y="215"/>
                    <a:pt x="18" y="213"/>
                    <a:pt x="18" y="210"/>
                  </a:cubicBezTo>
                  <a:cubicBezTo>
                    <a:pt x="12" y="187"/>
                    <a:pt x="6" y="163"/>
                    <a:pt x="1" y="140"/>
                  </a:cubicBezTo>
                  <a:cubicBezTo>
                    <a:pt x="0" y="138"/>
                    <a:pt x="0" y="136"/>
                    <a:pt x="0" y="134"/>
                  </a:cubicBezTo>
                  <a:cubicBezTo>
                    <a:pt x="6" y="106"/>
                    <a:pt x="12" y="78"/>
                    <a:pt x="18" y="50"/>
                  </a:cubicBezTo>
                  <a:cubicBezTo>
                    <a:pt x="22" y="35"/>
                    <a:pt x="26" y="19"/>
                    <a:pt x="32" y="4"/>
                  </a:cubicBezTo>
                  <a:cubicBezTo>
                    <a:pt x="33" y="2"/>
                    <a:pt x="33" y="1"/>
                    <a:pt x="3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43" name="Freeform 13">
              <a:extLst>
                <a:ext uri="{FF2B5EF4-FFF2-40B4-BE49-F238E27FC236}">
                  <a16:creationId xmlns:a16="http://schemas.microsoft.com/office/drawing/2014/main" id="{55833334-4E68-4E9E-BB6D-2E9AF330F93F}"/>
                </a:ext>
              </a:extLst>
            </p:cNvPr>
            <p:cNvSpPr>
              <a:spLocks/>
            </p:cNvSpPr>
            <p:nvPr/>
          </p:nvSpPr>
          <p:spPr bwMode="auto">
            <a:xfrm>
              <a:off x="6355912" y="2792272"/>
              <a:ext cx="772117" cy="855416"/>
            </a:xfrm>
            <a:custGeom>
              <a:avLst/>
              <a:gdLst>
                <a:gd name="T0" fmla="*/ 194 w 271"/>
                <a:gd name="T1" fmla="*/ 98 h 300"/>
                <a:gd name="T2" fmla="*/ 236 w 271"/>
                <a:gd name="T3" fmla="*/ 96 h 300"/>
                <a:gd name="T4" fmla="*/ 237 w 271"/>
                <a:gd name="T5" fmla="*/ 111 h 300"/>
                <a:gd name="T6" fmla="*/ 175 w 271"/>
                <a:gd name="T7" fmla="*/ 150 h 300"/>
                <a:gd name="T8" fmla="*/ 169 w 271"/>
                <a:gd name="T9" fmla="*/ 195 h 300"/>
                <a:gd name="T10" fmla="*/ 177 w 271"/>
                <a:gd name="T11" fmla="*/ 299 h 300"/>
                <a:gd name="T12" fmla="*/ 159 w 271"/>
                <a:gd name="T13" fmla="*/ 285 h 300"/>
                <a:gd name="T14" fmla="*/ 150 w 271"/>
                <a:gd name="T15" fmla="*/ 266 h 300"/>
                <a:gd name="T16" fmla="*/ 133 w 271"/>
                <a:gd name="T17" fmla="*/ 260 h 300"/>
                <a:gd name="T18" fmla="*/ 132 w 271"/>
                <a:gd name="T19" fmla="*/ 243 h 300"/>
                <a:gd name="T20" fmla="*/ 149 w 271"/>
                <a:gd name="T21" fmla="*/ 232 h 300"/>
                <a:gd name="T22" fmla="*/ 139 w 271"/>
                <a:gd name="T23" fmla="*/ 197 h 300"/>
                <a:gd name="T24" fmla="*/ 117 w 271"/>
                <a:gd name="T25" fmla="*/ 216 h 300"/>
                <a:gd name="T26" fmla="*/ 101 w 271"/>
                <a:gd name="T27" fmla="*/ 235 h 300"/>
                <a:gd name="T28" fmla="*/ 26 w 271"/>
                <a:gd name="T29" fmla="*/ 293 h 300"/>
                <a:gd name="T30" fmla="*/ 0 w 271"/>
                <a:gd name="T31" fmla="*/ 243 h 300"/>
                <a:gd name="T32" fmla="*/ 9 w 271"/>
                <a:gd name="T33" fmla="*/ 237 h 300"/>
                <a:gd name="T34" fmla="*/ 32 w 271"/>
                <a:gd name="T35" fmla="*/ 234 h 300"/>
                <a:gd name="T36" fmla="*/ 59 w 271"/>
                <a:gd name="T37" fmla="*/ 219 h 300"/>
                <a:gd name="T38" fmla="*/ 116 w 271"/>
                <a:gd name="T39" fmla="*/ 185 h 300"/>
                <a:gd name="T40" fmla="*/ 145 w 271"/>
                <a:gd name="T41" fmla="*/ 155 h 300"/>
                <a:gd name="T42" fmla="*/ 133 w 271"/>
                <a:gd name="T43" fmla="*/ 142 h 300"/>
                <a:gd name="T44" fmla="*/ 145 w 271"/>
                <a:gd name="T45" fmla="*/ 112 h 300"/>
                <a:gd name="T46" fmla="*/ 143 w 271"/>
                <a:gd name="T47" fmla="*/ 104 h 300"/>
                <a:gd name="T48" fmla="*/ 124 w 271"/>
                <a:gd name="T49" fmla="*/ 108 h 300"/>
                <a:gd name="T50" fmla="*/ 121 w 271"/>
                <a:gd name="T51" fmla="*/ 140 h 300"/>
                <a:gd name="T52" fmla="*/ 87 w 271"/>
                <a:gd name="T53" fmla="*/ 188 h 300"/>
                <a:gd name="T54" fmla="*/ 73 w 271"/>
                <a:gd name="T55" fmla="*/ 176 h 300"/>
                <a:gd name="T56" fmla="*/ 67 w 271"/>
                <a:gd name="T57" fmla="*/ 159 h 300"/>
                <a:gd name="T58" fmla="*/ 66 w 271"/>
                <a:gd name="T59" fmla="*/ 63 h 300"/>
                <a:gd name="T60" fmla="*/ 72 w 271"/>
                <a:gd name="T61" fmla="*/ 47 h 300"/>
                <a:gd name="T62" fmla="*/ 88 w 271"/>
                <a:gd name="T63" fmla="*/ 55 h 300"/>
                <a:gd name="T64" fmla="*/ 109 w 271"/>
                <a:gd name="T65" fmla="*/ 63 h 300"/>
                <a:gd name="T66" fmla="*/ 160 w 271"/>
                <a:gd name="T67" fmla="*/ 28 h 300"/>
                <a:gd name="T68" fmla="*/ 187 w 271"/>
                <a:gd name="T69" fmla="*/ 16 h 300"/>
                <a:gd name="T70" fmla="*/ 258 w 271"/>
                <a:gd name="T71" fmla="*/ 4 h 300"/>
                <a:gd name="T72" fmla="*/ 271 w 271"/>
                <a:gd name="T73" fmla="*/ 16 h 300"/>
                <a:gd name="T74" fmla="*/ 248 w 271"/>
                <a:gd name="T75" fmla="*/ 37 h 300"/>
                <a:gd name="T76" fmla="*/ 215 w 271"/>
                <a:gd name="T77" fmla="*/ 67 h 300"/>
                <a:gd name="T78" fmla="*/ 186 w 271"/>
                <a:gd name="T79" fmla="*/ 95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71" h="300">
                  <a:moveTo>
                    <a:pt x="185" y="102"/>
                  </a:moveTo>
                  <a:cubicBezTo>
                    <a:pt x="188" y="101"/>
                    <a:pt x="191" y="99"/>
                    <a:pt x="194" y="98"/>
                  </a:cubicBezTo>
                  <a:cubicBezTo>
                    <a:pt x="200" y="94"/>
                    <a:pt x="206" y="91"/>
                    <a:pt x="213" y="90"/>
                  </a:cubicBezTo>
                  <a:cubicBezTo>
                    <a:pt x="221" y="89"/>
                    <a:pt x="229" y="92"/>
                    <a:pt x="236" y="96"/>
                  </a:cubicBezTo>
                  <a:cubicBezTo>
                    <a:pt x="237" y="97"/>
                    <a:pt x="238" y="98"/>
                    <a:pt x="239" y="99"/>
                  </a:cubicBezTo>
                  <a:cubicBezTo>
                    <a:pt x="242" y="103"/>
                    <a:pt x="242" y="108"/>
                    <a:pt x="237" y="111"/>
                  </a:cubicBezTo>
                  <a:cubicBezTo>
                    <a:pt x="220" y="127"/>
                    <a:pt x="200" y="139"/>
                    <a:pt x="179" y="148"/>
                  </a:cubicBezTo>
                  <a:cubicBezTo>
                    <a:pt x="178" y="149"/>
                    <a:pt x="176" y="149"/>
                    <a:pt x="175" y="150"/>
                  </a:cubicBezTo>
                  <a:cubicBezTo>
                    <a:pt x="167" y="153"/>
                    <a:pt x="164" y="159"/>
                    <a:pt x="163" y="168"/>
                  </a:cubicBezTo>
                  <a:cubicBezTo>
                    <a:pt x="163" y="177"/>
                    <a:pt x="165" y="187"/>
                    <a:pt x="169" y="195"/>
                  </a:cubicBezTo>
                  <a:cubicBezTo>
                    <a:pt x="182" y="226"/>
                    <a:pt x="186" y="259"/>
                    <a:pt x="185" y="292"/>
                  </a:cubicBezTo>
                  <a:cubicBezTo>
                    <a:pt x="185" y="298"/>
                    <a:pt x="183" y="300"/>
                    <a:pt x="177" y="299"/>
                  </a:cubicBezTo>
                  <a:cubicBezTo>
                    <a:pt x="171" y="299"/>
                    <a:pt x="165" y="297"/>
                    <a:pt x="161" y="292"/>
                  </a:cubicBezTo>
                  <a:cubicBezTo>
                    <a:pt x="159" y="290"/>
                    <a:pt x="159" y="287"/>
                    <a:pt x="159" y="285"/>
                  </a:cubicBezTo>
                  <a:cubicBezTo>
                    <a:pt x="159" y="284"/>
                    <a:pt x="159" y="282"/>
                    <a:pt x="159" y="281"/>
                  </a:cubicBezTo>
                  <a:cubicBezTo>
                    <a:pt x="159" y="274"/>
                    <a:pt x="156" y="269"/>
                    <a:pt x="150" y="266"/>
                  </a:cubicBezTo>
                  <a:cubicBezTo>
                    <a:pt x="146" y="263"/>
                    <a:pt x="141" y="262"/>
                    <a:pt x="136" y="260"/>
                  </a:cubicBezTo>
                  <a:cubicBezTo>
                    <a:pt x="135" y="260"/>
                    <a:pt x="134" y="260"/>
                    <a:pt x="133" y="260"/>
                  </a:cubicBezTo>
                  <a:cubicBezTo>
                    <a:pt x="129" y="258"/>
                    <a:pt x="126" y="255"/>
                    <a:pt x="126" y="252"/>
                  </a:cubicBezTo>
                  <a:cubicBezTo>
                    <a:pt x="125" y="248"/>
                    <a:pt x="128" y="244"/>
                    <a:pt x="132" y="243"/>
                  </a:cubicBezTo>
                  <a:cubicBezTo>
                    <a:pt x="134" y="242"/>
                    <a:pt x="136" y="242"/>
                    <a:pt x="138" y="242"/>
                  </a:cubicBezTo>
                  <a:cubicBezTo>
                    <a:pt x="144" y="241"/>
                    <a:pt x="147" y="238"/>
                    <a:pt x="149" y="232"/>
                  </a:cubicBezTo>
                  <a:cubicBezTo>
                    <a:pt x="153" y="220"/>
                    <a:pt x="151" y="208"/>
                    <a:pt x="144" y="197"/>
                  </a:cubicBezTo>
                  <a:cubicBezTo>
                    <a:pt x="142" y="195"/>
                    <a:pt x="141" y="195"/>
                    <a:pt x="139" y="197"/>
                  </a:cubicBezTo>
                  <a:cubicBezTo>
                    <a:pt x="138" y="197"/>
                    <a:pt x="137" y="198"/>
                    <a:pt x="136" y="199"/>
                  </a:cubicBezTo>
                  <a:cubicBezTo>
                    <a:pt x="129" y="205"/>
                    <a:pt x="123" y="210"/>
                    <a:pt x="117" y="216"/>
                  </a:cubicBezTo>
                  <a:cubicBezTo>
                    <a:pt x="112" y="220"/>
                    <a:pt x="108" y="225"/>
                    <a:pt x="105" y="231"/>
                  </a:cubicBezTo>
                  <a:cubicBezTo>
                    <a:pt x="104" y="232"/>
                    <a:pt x="103" y="233"/>
                    <a:pt x="101" y="235"/>
                  </a:cubicBezTo>
                  <a:cubicBezTo>
                    <a:pt x="84" y="253"/>
                    <a:pt x="66" y="270"/>
                    <a:pt x="48" y="288"/>
                  </a:cubicBezTo>
                  <a:cubicBezTo>
                    <a:pt x="41" y="296"/>
                    <a:pt x="35" y="297"/>
                    <a:pt x="26" y="293"/>
                  </a:cubicBezTo>
                  <a:cubicBezTo>
                    <a:pt x="20" y="291"/>
                    <a:pt x="16" y="287"/>
                    <a:pt x="13" y="282"/>
                  </a:cubicBezTo>
                  <a:cubicBezTo>
                    <a:pt x="4" y="271"/>
                    <a:pt x="1" y="257"/>
                    <a:pt x="0" y="243"/>
                  </a:cubicBezTo>
                  <a:cubicBezTo>
                    <a:pt x="0" y="240"/>
                    <a:pt x="1" y="239"/>
                    <a:pt x="3" y="239"/>
                  </a:cubicBezTo>
                  <a:cubicBezTo>
                    <a:pt x="5" y="238"/>
                    <a:pt x="7" y="237"/>
                    <a:pt x="9" y="237"/>
                  </a:cubicBezTo>
                  <a:cubicBezTo>
                    <a:pt x="13" y="235"/>
                    <a:pt x="16" y="235"/>
                    <a:pt x="20" y="237"/>
                  </a:cubicBezTo>
                  <a:cubicBezTo>
                    <a:pt x="24" y="239"/>
                    <a:pt x="28" y="238"/>
                    <a:pt x="32" y="234"/>
                  </a:cubicBezTo>
                  <a:cubicBezTo>
                    <a:pt x="34" y="233"/>
                    <a:pt x="37" y="231"/>
                    <a:pt x="39" y="230"/>
                  </a:cubicBezTo>
                  <a:cubicBezTo>
                    <a:pt x="46" y="226"/>
                    <a:pt x="52" y="222"/>
                    <a:pt x="59" y="219"/>
                  </a:cubicBezTo>
                  <a:cubicBezTo>
                    <a:pt x="60" y="218"/>
                    <a:pt x="62" y="217"/>
                    <a:pt x="63" y="216"/>
                  </a:cubicBezTo>
                  <a:cubicBezTo>
                    <a:pt x="81" y="206"/>
                    <a:pt x="98" y="195"/>
                    <a:pt x="116" y="185"/>
                  </a:cubicBezTo>
                  <a:cubicBezTo>
                    <a:pt x="122" y="181"/>
                    <a:pt x="128" y="177"/>
                    <a:pt x="134" y="172"/>
                  </a:cubicBezTo>
                  <a:cubicBezTo>
                    <a:pt x="139" y="168"/>
                    <a:pt x="143" y="163"/>
                    <a:pt x="145" y="155"/>
                  </a:cubicBezTo>
                  <a:cubicBezTo>
                    <a:pt x="143" y="155"/>
                    <a:pt x="142" y="154"/>
                    <a:pt x="140" y="154"/>
                  </a:cubicBezTo>
                  <a:cubicBezTo>
                    <a:pt x="134" y="152"/>
                    <a:pt x="132" y="148"/>
                    <a:pt x="133" y="142"/>
                  </a:cubicBezTo>
                  <a:cubicBezTo>
                    <a:pt x="134" y="140"/>
                    <a:pt x="135" y="137"/>
                    <a:pt x="136" y="135"/>
                  </a:cubicBezTo>
                  <a:cubicBezTo>
                    <a:pt x="139" y="127"/>
                    <a:pt x="142" y="119"/>
                    <a:pt x="145" y="112"/>
                  </a:cubicBezTo>
                  <a:cubicBezTo>
                    <a:pt x="145" y="111"/>
                    <a:pt x="146" y="110"/>
                    <a:pt x="146" y="109"/>
                  </a:cubicBezTo>
                  <a:cubicBezTo>
                    <a:pt x="147" y="105"/>
                    <a:pt x="146" y="104"/>
                    <a:pt x="143" y="104"/>
                  </a:cubicBezTo>
                  <a:cubicBezTo>
                    <a:pt x="140" y="104"/>
                    <a:pt x="138" y="104"/>
                    <a:pt x="135" y="105"/>
                  </a:cubicBezTo>
                  <a:cubicBezTo>
                    <a:pt x="132" y="106"/>
                    <a:pt x="128" y="107"/>
                    <a:pt x="124" y="108"/>
                  </a:cubicBezTo>
                  <a:cubicBezTo>
                    <a:pt x="122" y="109"/>
                    <a:pt x="121" y="111"/>
                    <a:pt x="121" y="113"/>
                  </a:cubicBezTo>
                  <a:cubicBezTo>
                    <a:pt x="121" y="122"/>
                    <a:pt x="121" y="131"/>
                    <a:pt x="121" y="140"/>
                  </a:cubicBezTo>
                  <a:cubicBezTo>
                    <a:pt x="121" y="142"/>
                    <a:pt x="120" y="144"/>
                    <a:pt x="119" y="146"/>
                  </a:cubicBezTo>
                  <a:cubicBezTo>
                    <a:pt x="108" y="160"/>
                    <a:pt x="98" y="174"/>
                    <a:pt x="87" y="188"/>
                  </a:cubicBezTo>
                  <a:cubicBezTo>
                    <a:pt x="87" y="189"/>
                    <a:pt x="86" y="189"/>
                    <a:pt x="86" y="190"/>
                  </a:cubicBezTo>
                  <a:cubicBezTo>
                    <a:pt x="81" y="185"/>
                    <a:pt x="77" y="181"/>
                    <a:pt x="73" y="176"/>
                  </a:cubicBezTo>
                  <a:cubicBezTo>
                    <a:pt x="70" y="173"/>
                    <a:pt x="69" y="170"/>
                    <a:pt x="69" y="166"/>
                  </a:cubicBezTo>
                  <a:cubicBezTo>
                    <a:pt x="68" y="164"/>
                    <a:pt x="68" y="161"/>
                    <a:pt x="67" y="159"/>
                  </a:cubicBezTo>
                  <a:cubicBezTo>
                    <a:pt x="58" y="138"/>
                    <a:pt x="57" y="117"/>
                    <a:pt x="63" y="95"/>
                  </a:cubicBezTo>
                  <a:cubicBezTo>
                    <a:pt x="67" y="84"/>
                    <a:pt x="67" y="74"/>
                    <a:pt x="66" y="63"/>
                  </a:cubicBezTo>
                  <a:cubicBezTo>
                    <a:pt x="66" y="60"/>
                    <a:pt x="66" y="57"/>
                    <a:pt x="66" y="54"/>
                  </a:cubicBezTo>
                  <a:cubicBezTo>
                    <a:pt x="66" y="50"/>
                    <a:pt x="68" y="47"/>
                    <a:pt x="72" y="47"/>
                  </a:cubicBezTo>
                  <a:cubicBezTo>
                    <a:pt x="75" y="46"/>
                    <a:pt x="78" y="47"/>
                    <a:pt x="80" y="48"/>
                  </a:cubicBezTo>
                  <a:cubicBezTo>
                    <a:pt x="83" y="50"/>
                    <a:pt x="85" y="52"/>
                    <a:pt x="88" y="55"/>
                  </a:cubicBezTo>
                  <a:cubicBezTo>
                    <a:pt x="90" y="57"/>
                    <a:pt x="91" y="59"/>
                    <a:pt x="93" y="61"/>
                  </a:cubicBezTo>
                  <a:cubicBezTo>
                    <a:pt x="99" y="66"/>
                    <a:pt x="103" y="67"/>
                    <a:pt x="109" y="63"/>
                  </a:cubicBezTo>
                  <a:cubicBezTo>
                    <a:pt x="117" y="58"/>
                    <a:pt x="125" y="53"/>
                    <a:pt x="133" y="48"/>
                  </a:cubicBezTo>
                  <a:cubicBezTo>
                    <a:pt x="142" y="41"/>
                    <a:pt x="151" y="35"/>
                    <a:pt x="160" y="28"/>
                  </a:cubicBezTo>
                  <a:cubicBezTo>
                    <a:pt x="163" y="25"/>
                    <a:pt x="167" y="24"/>
                    <a:pt x="171" y="23"/>
                  </a:cubicBezTo>
                  <a:cubicBezTo>
                    <a:pt x="177" y="23"/>
                    <a:pt x="182" y="20"/>
                    <a:pt x="187" y="16"/>
                  </a:cubicBezTo>
                  <a:cubicBezTo>
                    <a:pt x="196" y="6"/>
                    <a:pt x="208" y="2"/>
                    <a:pt x="221" y="1"/>
                  </a:cubicBezTo>
                  <a:cubicBezTo>
                    <a:pt x="233" y="0"/>
                    <a:pt x="246" y="0"/>
                    <a:pt x="258" y="4"/>
                  </a:cubicBezTo>
                  <a:cubicBezTo>
                    <a:pt x="261" y="5"/>
                    <a:pt x="264" y="7"/>
                    <a:pt x="267" y="9"/>
                  </a:cubicBezTo>
                  <a:cubicBezTo>
                    <a:pt x="270" y="10"/>
                    <a:pt x="271" y="13"/>
                    <a:pt x="271" y="16"/>
                  </a:cubicBezTo>
                  <a:cubicBezTo>
                    <a:pt x="271" y="18"/>
                    <a:pt x="271" y="19"/>
                    <a:pt x="269" y="21"/>
                  </a:cubicBezTo>
                  <a:cubicBezTo>
                    <a:pt x="262" y="26"/>
                    <a:pt x="255" y="31"/>
                    <a:pt x="248" y="37"/>
                  </a:cubicBezTo>
                  <a:cubicBezTo>
                    <a:pt x="240" y="43"/>
                    <a:pt x="232" y="50"/>
                    <a:pt x="226" y="58"/>
                  </a:cubicBezTo>
                  <a:cubicBezTo>
                    <a:pt x="223" y="62"/>
                    <a:pt x="219" y="65"/>
                    <a:pt x="215" y="67"/>
                  </a:cubicBezTo>
                  <a:cubicBezTo>
                    <a:pt x="213" y="68"/>
                    <a:pt x="212" y="69"/>
                    <a:pt x="211" y="70"/>
                  </a:cubicBezTo>
                  <a:cubicBezTo>
                    <a:pt x="202" y="79"/>
                    <a:pt x="194" y="87"/>
                    <a:pt x="186" y="95"/>
                  </a:cubicBezTo>
                  <a:cubicBezTo>
                    <a:pt x="184" y="97"/>
                    <a:pt x="183" y="99"/>
                    <a:pt x="185" y="10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44" name="Freeform 14">
              <a:extLst>
                <a:ext uri="{FF2B5EF4-FFF2-40B4-BE49-F238E27FC236}">
                  <a16:creationId xmlns:a16="http://schemas.microsoft.com/office/drawing/2014/main" id="{0541028C-AF39-4761-8CCB-ED2A4989788C}"/>
                </a:ext>
              </a:extLst>
            </p:cNvPr>
            <p:cNvSpPr>
              <a:spLocks/>
            </p:cNvSpPr>
            <p:nvPr/>
          </p:nvSpPr>
          <p:spPr bwMode="auto">
            <a:xfrm>
              <a:off x="9143222" y="3099837"/>
              <a:ext cx="797747" cy="506201"/>
            </a:xfrm>
            <a:custGeom>
              <a:avLst/>
              <a:gdLst>
                <a:gd name="T0" fmla="*/ 16 w 280"/>
                <a:gd name="T1" fmla="*/ 133 h 178"/>
                <a:gd name="T2" fmla="*/ 14 w 280"/>
                <a:gd name="T3" fmla="*/ 124 h 178"/>
                <a:gd name="T4" fmla="*/ 2 w 280"/>
                <a:gd name="T5" fmla="*/ 103 h 178"/>
                <a:gd name="T6" fmla="*/ 6 w 280"/>
                <a:gd name="T7" fmla="*/ 81 h 178"/>
                <a:gd name="T8" fmla="*/ 16 w 280"/>
                <a:gd name="T9" fmla="*/ 77 h 178"/>
                <a:gd name="T10" fmla="*/ 22 w 280"/>
                <a:gd name="T11" fmla="*/ 77 h 178"/>
                <a:gd name="T12" fmla="*/ 40 w 280"/>
                <a:gd name="T13" fmla="*/ 71 h 178"/>
                <a:gd name="T14" fmla="*/ 54 w 280"/>
                <a:gd name="T15" fmla="*/ 64 h 178"/>
                <a:gd name="T16" fmla="*/ 63 w 280"/>
                <a:gd name="T17" fmla="*/ 61 h 178"/>
                <a:gd name="T18" fmla="*/ 144 w 280"/>
                <a:gd name="T19" fmla="*/ 25 h 178"/>
                <a:gd name="T20" fmla="*/ 169 w 280"/>
                <a:gd name="T21" fmla="*/ 16 h 178"/>
                <a:gd name="T22" fmla="*/ 186 w 280"/>
                <a:gd name="T23" fmla="*/ 13 h 178"/>
                <a:gd name="T24" fmla="*/ 209 w 280"/>
                <a:gd name="T25" fmla="*/ 9 h 178"/>
                <a:gd name="T26" fmla="*/ 224 w 280"/>
                <a:gd name="T27" fmla="*/ 3 h 178"/>
                <a:gd name="T28" fmla="*/ 233 w 280"/>
                <a:gd name="T29" fmla="*/ 0 h 178"/>
                <a:gd name="T30" fmla="*/ 265 w 280"/>
                <a:gd name="T31" fmla="*/ 5 h 178"/>
                <a:gd name="T32" fmla="*/ 274 w 280"/>
                <a:gd name="T33" fmla="*/ 29 h 178"/>
                <a:gd name="T34" fmla="*/ 256 w 280"/>
                <a:gd name="T35" fmla="*/ 50 h 178"/>
                <a:gd name="T36" fmla="*/ 245 w 280"/>
                <a:gd name="T37" fmla="*/ 53 h 178"/>
                <a:gd name="T38" fmla="*/ 220 w 280"/>
                <a:gd name="T39" fmla="*/ 56 h 178"/>
                <a:gd name="T40" fmla="*/ 213 w 280"/>
                <a:gd name="T41" fmla="*/ 58 h 178"/>
                <a:gd name="T42" fmla="*/ 208 w 280"/>
                <a:gd name="T43" fmla="*/ 67 h 178"/>
                <a:gd name="T44" fmla="*/ 210 w 280"/>
                <a:gd name="T45" fmla="*/ 76 h 178"/>
                <a:gd name="T46" fmla="*/ 218 w 280"/>
                <a:gd name="T47" fmla="*/ 92 h 178"/>
                <a:gd name="T48" fmla="*/ 224 w 280"/>
                <a:gd name="T49" fmla="*/ 115 h 178"/>
                <a:gd name="T50" fmla="*/ 220 w 280"/>
                <a:gd name="T51" fmla="*/ 146 h 178"/>
                <a:gd name="T52" fmla="*/ 197 w 280"/>
                <a:gd name="T53" fmla="*/ 163 h 178"/>
                <a:gd name="T54" fmla="*/ 189 w 280"/>
                <a:gd name="T55" fmla="*/ 163 h 178"/>
                <a:gd name="T56" fmla="*/ 181 w 280"/>
                <a:gd name="T57" fmla="*/ 167 h 178"/>
                <a:gd name="T58" fmla="*/ 178 w 280"/>
                <a:gd name="T59" fmla="*/ 170 h 178"/>
                <a:gd name="T60" fmla="*/ 156 w 280"/>
                <a:gd name="T61" fmla="*/ 175 h 178"/>
                <a:gd name="T62" fmla="*/ 140 w 280"/>
                <a:gd name="T63" fmla="*/ 166 h 178"/>
                <a:gd name="T64" fmla="*/ 126 w 280"/>
                <a:gd name="T65" fmla="*/ 162 h 178"/>
                <a:gd name="T66" fmla="*/ 119 w 280"/>
                <a:gd name="T67" fmla="*/ 160 h 178"/>
                <a:gd name="T68" fmla="*/ 113 w 280"/>
                <a:gd name="T69" fmla="*/ 150 h 178"/>
                <a:gd name="T70" fmla="*/ 115 w 280"/>
                <a:gd name="T71" fmla="*/ 147 h 178"/>
                <a:gd name="T72" fmla="*/ 122 w 280"/>
                <a:gd name="T73" fmla="*/ 147 h 178"/>
                <a:gd name="T74" fmla="*/ 166 w 280"/>
                <a:gd name="T75" fmla="*/ 141 h 178"/>
                <a:gd name="T76" fmla="*/ 185 w 280"/>
                <a:gd name="T77" fmla="*/ 129 h 178"/>
                <a:gd name="T78" fmla="*/ 188 w 280"/>
                <a:gd name="T79" fmla="*/ 120 h 178"/>
                <a:gd name="T80" fmla="*/ 185 w 280"/>
                <a:gd name="T81" fmla="*/ 92 h 178"/>
                <a:gd name="T82" fmla="*/ 184 w 280"/>
                <a:gd name="T83" fmla="*/ 77 h 178"/>
                <a:gd name="T84" fmla="*/ 179 w 280"/>
                <a:gd name="T85" fmla="*/ 71 h 178"/>
                <a:gd name="T86" fmla="*/ 163 w 280"/>
                <a:gd name="T87" fmla="*/ 75 h 178"/>
                <a:gd name="T88" fmla="*/ 158 w 280"/>
                <a:gd name="T89" fmla="*/ 79 h 178"/>
                <a:gd name="T90" fmla="*/ 145 w 280"/>
                <a:gd name="T91" fmla="*/ 82 h 178"/>
                <a:gd name="T92" fmla="*/ 116 w 280"/>
                <a:gd name="T93" fmla="*/ 91 h 178"/>
                <a:gd name="T94" fmla="*/ 80 w 280"/>
                <a:gd name="T95" fmla="*/ 118 h 178"/>
                <a:gd name="T96" fmla="*/ 52 w 280"/>
                <a:gd name="T97" fmla="*/ 135 h 178"/>
                <a:gd name="T98" fmla="*/ 22 w 280"/>
                <a:gd name="T99" fmla="*/ 136 h 178"/>
                <a:gd name="T100" fmla="*/ 18 w 280"/>
                <a:gd name="T101" fmla="*/ 134 h 178"/>
                <a:gd name="T102" fmla="*/ 16 w 280"/>
                <a:gd name="T103" fmla="*/ 133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0" h="178">
                  <a:moveTo>
                    <a:pt x="16" y="133"/>
                  </a:moveTo>
                  <a:cubicBezTo>
                    <a:pt x="18" y="129"/>
                    <a:pt x="16" y="127"/>
                    <a:pt x="14" y="124"/>
                  </a:cubicBezTo>
                  <a:cubicBezTo>
                    <a:pt x="9" y="118"/>
                    <a:pt x="5" y="111"/>
                    <a:pt x="2" y="103"/>
                  </a:cubicBezTo>
                  <a:cubicBezTo>
                    <a:pt x="0" y="95"/>
                    <a:pt x="1" y="88"/>
                    <a:pt x="6" y="81"/>
                  </a:cubicBezTo>
                  <a:cubicBezTo>
                    <a:pt x="9" y="78"/>
                    <a:pt x="12" y="76"/>
                    <a:pt x="16" y="77"/>
                  </a:cubicBezTo>
                  <a:cubicBezTo>
                    <a:pt x="18" y="77"/>
                    <a:pt x="20" y="76"/>
                    <a:pt x="22" y="77"/>
                  </a:cubicBezTo>
                  <a:cubicBezTo>
                    <a:pt x="29" y="79"/>
                    <a:pt x="36" y="76"/>
                    <a:pt x="40" y="71"/>
                  </a:cubicBezTo>
                  <a:cubicBezTo>
                    <a:pt x="44" y="67"/>
                    <a:pt x="49" y="65"/>
                    <a:pt x="54" y="64"/>
                  </a:cubicBezTo>
                  <a:cubicBezTo>
                    <a:pt x="57" y="64"/>
                    <a:pt x="60" y="62"/>
                    <a:pt x="63" y="61"/>
                  </a:cubicBezTo>
                  <a:cubicBezTo>
                    <a:pt x="89" y="47"/>
                    <a:pt x="116" y="35"/>
                    <a:pt x="144" y="25"/>
                  </a:cubicBezTo>
                  <a:cubicBezTo>
                    <a:pt x="152" y="22"/>
                    <a:pt x="161" y="19"/>
                    <a:pt x="169" y="16"/>
                  </a:cubicBezTo>
                  <a:cubicBezTo>
                    <a:pt x="174" y="14"/>
                    <a:pt x="180" y="14"/>
                    <a:pt x="186" y="13"/>
                  </a:cubicBezTo>
                  <a:cubicBezTo>
                    <a:pt x="194" y="12"/>
                    <a:pt x="201" y="11"/>
                    <a:pt x="209" y="9"/>
                  </a:cubicBezTo>
                  <a:cubicBezTo>
                    <a:pt x="214" y="8"/>
                    <a:pt x="219" y="5"/>
                    <a:pt x="224" y="3"/>
                  </a:cubicBezTo>
                  <a:cubicBezTo>
                    <a:pt x="227" y="1"/>
                    <a:pt x="230" y="0"/>
                    <a:pt x="233" y="0"/>
                  </a:cubicBezTo>
                  <a:cubicBezTo>
                    <a:pt x="244" y="0"/>
                    <a:pt x="255" y="1"/>
                    <a:pt x="265" y="5"/>
                  </a:cubicBezTo>
                  <a:cubicBezTo>
                    <a:pt x="276" y="9"/>
                    <a:pt x="280" y="19"/>
                    <a:pt x="274" y="29"/>
                  </a:cubicBezTo>
                  <a:cubicBezTo>
                    <a:pt x="270" y="38"/>
                    <a:pt x="263" y="45"/>
                    <a:pt x="256" y="50"/>
                  </a:cubicBezTo>
                  <a:cubicBezTo>
                    <a:pt x="252" y="53"/>
                    <a:pt x="249" y="53"/>
                    <a:pt x="245" y="53"/>
                  </a:cubicBezTo>
                  <a:cubicBezTo>
                    <a:pt x="236" y="54"/>
                    <a:pt x="228" y="55"/>
                    <a:pt x="220" y="56"/>
                  </a:cubicBezTo>
                  <a:cubicBezTo>
                    <a:pt x="218" y="57"/>
                    <a:pt x="215" y="57"/>
                    <a:pt x="213" y="58"/>
                  </a:cubicBezTo>
                  <a:cubicBezTo>
                    <a:pt x="209" y="60"/>
                    <a:pt x="208" y="63"/>
                    <a:pt x="208" y="67"/>
                  </a:cubicBezTo>
                  <a:cubicBezTo>
                    <a:pt x="208" y="70"/>
                    <a:pt x="209" y="73"/>
                    <a:pt x="210" y="76"/>
                  </a:cubicBezTo>
                  <a:cubicBezTo>
                    <a:pt x="213" y="82"/>
                    <a:pt x="215" y="87"/>
                    <a:pt x="218" y="92"/>
                  </a:cubicBezTo>
                  <a:cubicBezTo>
                    <a:pt x="221" y="100"/>
                    <a:pt x="224" y="107"/>
                    <a:pt x="224" y="115"/>
                  </a:cubicBezTo>
                  <a:cubicBezTo>
                    <a:pt x="224" y="126"/>
                    <a:pt x="223" y="136"/>
                    <a:pt x="220" y="146"/>
                  </a:cubicBezTo>
                  <a:cubicBezTo>
                    <a:pt x="216" y="157"/>
                    <a:pt x="209" y="162"/>
                    <a:pt x="197" y="163"/>
                  </a:cubicBezTo>
                  <a:cubicBezTo>
                    <a:pt x="194" y="163"/>
                    <a:pt x="192" y="163"/>
                    <a:pt x="189" y="163"/>
                  </a:cubicBezTo>
                  <a:cubicBezTo>
                    <a:pt x="186" y="163"/>
                    <a:pt x="183" y="163"/>
                    <a:pt x="181" y="167"/>
                  </a:cubicBezTo>
                  <a:cubicBezTo>
                    <a:pt x="180" y="168"/>
                    <a:pt x="179" y="169"/>
                    <a:pt x="178" y="170"/>
                  </a:cubicBezTo>
                  <a:cubicBezTo>
                    <a:pt x="171" y="176"/>
                    <a:pt x="164" y="178"/>
                    <a:pt x="156" y="175"/>
                  </a:cubicBezTo>
                  <a:cubicBezTo>
                    <a:pt x="151" y="172"/>
                    <a:pt x="145" y="169"/>
                    <a:pt x="140" y="166"/>
                  </a:cubicBezTo>
                  <a:cubicBezTo>
                    <a:pt x="136" y="163"/>
                    <a:pt x="132" y="162"/>
                    <a:pt x="126" y="162"/>
                  </a:cubicBezTo>
                  <a:cubicBezTo>
                    <a:pt x="124" y="162"/>
                    <a:pt x="121" y="163"/>
                    <a:pt x="119" y="160"/>
                  </a:cubicBezTo>
                  <a:cubicBezTo>
                    <a:pt x="116" y="157"/>
                    <a:pt x="114" y="154"/>
                    <a:pt x="113" y="150"/>
                  </a:cubicBezTo>
                  <a:cubicBezTo>
                    <a:pt x="112" y="148"/>
                    <a:pt x="113" y="147"/>
                    <a:pt x="115" y="147"/>
                  </a:cubicBezTo>
                  <a:cubicBezTo>
                    <a:pt x="117" y="147"/>
                    <a:pt x="120" y="147"/>
                    <a:pt x="122" y="147"/>
                  </a:cubicBezTo>
                  <a:cubicBezTo>
                    <a:pt x="137" y="148"/>
                    <a:pt x="152" y="146"/>
                    <a:pt x="166" y="141"/>
                  </a:cubicBezTo>
                  <a:cubicBezTo>
                    <a:pt x="173" y="138"/>
                    <a:pt x="179" y="134"/>
                    <a:pt x="185" y="129"/>
                  </a:cubicBezTo>
                  <a:cubicBezTo>
                    <a:pt x="188" y="126"/>
                    <a:pt x="189" y="123"/>
                    <a:pt x="188" y="120"/>
                  </a:cubicBezTo>
                  <a:cubicBezTo>
                    <a:pt x="187" y="111"/>
                    <a:pt x="186" y="102"/>
                    <a:pt x="185" y="92"/>
                  </a:cubicBezTo>
                  <a:cubicBezTo>
                    <a:pt x="184" y="87"/>
                    <a:pt x="184" y="82"/>
                    <a:pt x="184" y="77"/>
                  </a:cubicBezTo>
                  <a:cubicBezTo>
                    <a:pt x="184" y="73"/>
                    <a:pt x="183" y="71"/>
                    <a:pt x="179" y="71"/>
                  </a:cubicBezTo>
                  <a:cubicBezTo>
                    <a:pt x="173" y="70"/>
                    <a:pt x="168" y="70"/>
                    <a:pt x="163" y="75"/>
                  </a:cubicBezTo>
                  <a:cubicBezTo>
                    <a:pt x="162" y="76"/>
                    <a:pt x="160" y="77"/>
                    <a:pt x="158" y="79"/>
                  </a:cubicBezTo>
                  <a:cubicBezTo>
                    <a:pt x="154" y="81"/>
                    <a:pt x="150" y="83"/>
                    <a:pt x="145" y="82"/>
                  </a:cubicBezTo>
                  <a:cubicBezTo>
                    <a:pt x="134" y="82"/>
                    <a:pt x="124" y="85"/>
                    <a:pt x="116" y="91"/>
                  </a:cubicBezTo>
                  <a:cubicBezTo>
                    <a:pt x="104" y="100"/>
                    <a:pt x="92" y="109"/>
                    <a:pt x="80" y="118"/>
                  </a:cubicBezTo>
                  <a:cubicBezTo>
                    <a:pt x="71" y="124"/>
                    <a:pt x="62" y="131"/>
                    <a:pt x="52" y="135"/>
                  </a:cubicBezTo>
                  <a:cubicBezTo>
                    <a:pt x="42" y="139"/>
                    <a:pt x="32" y="140"/>
                    <a:pt x="22" y="136"/>
                  </a:cubicBezTo>
                  <a:cubicBezTo>
                    <a:pt x="20" y="136"/>
                    <a:pt x="19" y="135"/>
                    <a:pt x="18" y="134"/>
                  </a:cubicBezTo>
                  <a:cubicBezTo>
                    <a:pt x="17" y="134"/>
                    <a:pt x="17" y="134"/>
                    <a:pt x="16" y="1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45" name="Freeform 15">
              <a:extLst>
                <a:ext uri="{FF2B5EF4-FFF2-40B4-BE49-F238E27FC236}">
                  <a16:creationId xmlns:a16="http://schemas.microsoft.com/office/drawing/2014/main" id="{029E28D3-B454-45B2-9289-2968F3EBFEE6}"/>
                </a:ext>
              </a:extLst>
            </p:cNvPr>
            <p:cNvSpPr>
              <a:spLocks/>
            </p:cNvSpPr>
            <p:nvPr/>
          </p:nvSpPr>
          <p:spPr bwMode="auto">
            <a:xfrm>
              <a:off x="6548140" y="2449465"/>
              <a:ext cx="605519" cy="323584"/>
            </a:xfrm>
            <a:custGeom>
              <a:avLst/>
              <a:gdLst>
                <a:gd name="T0" fmla="*/ 197 w 212"/>
                <a:gd name="T1" fmla="*/ 0 h 114"/>
                <a:gd name="T2" fmla="*/ 205 w 212"/>
                <a:gd name="T3" fmla="*/ 0 h 114"/>
                <a:gd name="T4" fmla="*/ 211 w 212"/>
                <a:gd name="T5" fmla="*/ 9 h 114"/>
                <a:gd name="T6" fmla="*/ 191 w 212"/>
                <a:gd name="T7" fmla="*/ 29 h 114"/>
                <a:gd name="T8" fmla="*/ 187 w 212"/>
                <a:gd name="T9" fmla="*/ 29 h 114"/>
                <a:gd name="T10" fmla="*/ 174 w 212"/>
                <a:gd name="T11" fmla="*/ 33 h 114"/>
                <a:gd name="T12" fmla="*/ 132 w 212"/>
                <a:gd name="T13" fmla="*/ 67 h 114"/>
                <a:gd name="T14" fmla="*/ 109 w 212"/>
                <a:gd name="T15" fmla="*/ 91 h 114"/>
                <a:gd name="T16" fmla="*/ 71 w 212"/>
                <a:gd name="T17" fmla="*/ 112 h 114"/>
                <a:gd name="T18" fmla="*/ 40 w 212"/>
                <a:gd name="T19" fmla="*/ 108 h 114"/>
                <a:gd name="T20" fmla="*/ 9 w 212"/>
                <a:gd name="T21" fmla="*/ 90 h 114"/>
                <a:gd name="T22" fmla="*/ 8 w 212"/>
                <a:gd name="T23" fmla="*/ 89 h 114"/>
                <a:gd name="T24" fmla="*/ 11 w 212"/>
                <a:gd name="T25" fmla="*/ 64 h 114"/>
                <a:gd name="T26" fmla="*/ 15 w 212"/>
                <a:gd name="T27" fmla="*/ 62 h 114"/>
                <a:gd name="T28" fmla="*/ 114 w 212"/>
                <a:gd name="T29" fmla="*/ 23 h 114"/>
                <a:gd name="T30" fmla="*/ 130 w 212"/>
                <a:gd name="T31" fmla="*/ 18 h 114"/>
                <a:gd name="T32" fmla="*/ 164 w 212"/>
                <a:gd name="T33" fmla="*/ 7 h 114"/>
                <a:gd name="T34" fmla="*/ 197 w 212"/>
                <a:gd name="T35"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2" h="114">
                  <a:moveTo>
                    <a:pt x="197" y="0"/>
                  </a:moveTo>
                  <a:cubicBezTo>
                    <a:pt x="199" y="0"/>
                    <a:pt x="202" y="0"/>
                    <a:pt x="205" y="0"/>
                  </a:cubicBezTo>
                  <a:cubicBezTo>
                    <a:pt x="209" y="1"/>
                    <a:pt x="212" y="5"/>
                    <a:pt x="211" y="9"/>
                  </a:cubicBezTo>
                  <a:cubicBezTo>
                    <a:pt x="207" y="18"/>
                    <a:pt x="200" y="25"/>
                    <a:pt x="191" y="29"/>
                  </a:cubicBezTo>
                  <a:cubicBezTo>
                    <a:pt x="189" y="29"/>
                    <a:pt x="188" y="29"/>
                    <a:pt x="187" y="29"/>
                  </a:cubicBezTo>
                  <a:cubicBezTo>
                    <a:pt x="182" y="28"/>
                    <a:pt x="178" y="30"/>
                    <a:pt x="174" y="33"/>
                  </a:cubicBezTo>
                  <a:cubicBezTo>
                    <a:pt x="158" y="43"/>
                    <a:pt x="144" y="54"/>
                    <a:pt x="132" y="67"/>
                  </a:cubicBezTo>
                  <a:cubicBezTo>
                    <a:pt x="124" y="75"/>
                    <a:pt x="116" y="83"/>
                    <a:pt x="109" y="91"/>
                  </a:cubicBezTo>
                  <a:cubicBezTo>
                    <a:pt x="99" y="102"/>
                    <a:pt x="86" y="110"/>
                    <a:pt x="71" y="112"/>
                  </a:cubicBezTo>
                  <a:cubicBezTo>
                    <a:pt x="61" y="114"/>
                    <a:pt x="50" y="112"/>
                    <a:pt x="40" y="108"/>
                  </a:cubicBezTo>
                  <a:cubicBezTo>
                    <a:pt x="29" y="104"/>
                    <a:pt x="19" y="98"/>
                    <a:pt x="9" y="90"/>
                  </a:cubicBezTo>
                  <a:cubicBezTo>
                    <a:pt x="9" y="90"/>
                    <a:pt x="9" y="89"/>
                    <a:pt x="8" y="89"/>
                  </a:cubicBezTo>
                  <a:cubicBezTo>
                    <a:pt x="0" y="81"/>
                    <a:pt x="2" y="70"/>
                    <a:pt x="11" y="64"/>
                  </a:cubicBezTo>
                  <a:cubicBezTo>
                    <a:pt x="12" y="63"/>
                    <a:pt x="14" y="63"/>
                    <a:pt x="15" y="62"/>
                  </a:cubicBezTo>
                  <a:cubicBezTo>
                    <a:pt x="48" y="49"/>
                    <a:pt x="81" y="36"/>
                    <a:pt x="114" y="23"/>
                  </a:cubicBezTo>
                  <a:cubicBezTo>
                    <a:pt x="119" y="21"/>
                    <a:pt x="125" y="19"/>
                    <a:pt x="130" y="18"/>
                  </a:cubicBezTo>
                  <a:cubicBezTo>
                    <a:pt x="142" y="15"/>
                    <a:pt x="153" y="12"/>
                    <a:pt x="164" y="7"/>
                  </a:cubicBezTo>
                  <a:cubicBezTo>
                    <a:pt x="175" y="2"/>
                    <a:pt x="186" y="0"/>
                    <a:pt x="19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46" name="Freeform 16">
              <a:extLst>
                <a:ext uri="{FF2B5EF4-FFF2-40B4-BE49-F238E27FC236}">
                  <a16:creationId xmlns:a16="http://schemas.microsoft.com/office/drawing/2014/main" id="{D0BB8E3B-59F6-4A01-960E-0F7B97844633}"/>
                </a:ext>
              </a:extLst>
            </p:cNvPr>
            <p:cNvSpPr>
              <a:spLocks/>
            </p:cNvSpPr>
            <p:nvPr/>
          </p:nvSpPr>
          <p:spPr bwMode="auto">
            <a:xfrm>
              <a:off x="6746776" y="2048989"/>
              <a:ext cx="323584" cy="358826"/>
            </a:xfrm>
            <a:custGeom>
              <a:avLst/>
              <a:gdLst>
                <a:gd name="T0" fmla="*/ 114 w 114"/>
                <a:gd name="T1" fmla="*/ 70 h 126"/>
                <a:gd name="T2" fmla="*/ 101 w 114"/>
                <a:gd name="T3" fmla="*/ 91 h 126"/>
                <a:gd name="T4" fmla="*/ 78 w 114"/>
                <a:gd name="T5" fmla="*/ 97 h 126"/>
                <a:gd name="T6" fmla="*/ 58 w 114"/>
                <a:gd name="T7" fmla="*/ 106 h 126"/>
                <a:gd name="T8" fmla="*/ 40 w 114"/>
                <a:gd name="T9" fmla="*/ 121 h 126"/>
                <a:gd name="T10" fmla="*/ 31 w 114"/>
                <a:gd name="T11" fmla="*/ 125 h 126"/>
                <a:gd name="T12" fmla="*/ 23 w 114"/>
                <a:gd name="T13" fmla="*/ 122 h 126"/>
                <a:gd name="T14" fmla="*/ 23 w 114"/>
                <a:gd name="T15" fmla="*/ 112 h 126"/>
                <a:gd name="T16" fmla="*/ 26 w 114"/>
                <a:gd name="T17" fmla="*/ 68 h 126"/>
                <a:gd name="T18" fmla="*/ 16 w 114"/>
                <a:gd name="T19" fmla="*/ 50 h 126"/>
                <a:gd name="T20" fmla="*/ 11 w 114"/>
                <a:gd name="T21" fmla="*/ 39 h 126"/>
                <a:gd name="T22" fmla="*/ 3 w 114"/>
                <a:gd name="T23" fmla="*/ 21 h 126"/>
                <a:gd name="T24" fmla="*/ 3 w 114"/>
                <a:gd name="T25" fmla="*/ 6 h 126"/>
                <a:gd name="T26" fmla="*/ 12 w 114"/>
                <a:gd name="T27" fmla="*/ 0 h 126"/>
                <a:gd name="T28" fmla="*/ 18 w 114"/>
                <a:gd name="T29" fmla="*/ 1 h 126"/>
                <a:gd name="T30" fmla="*/ 50 w 114"/>
                <a:gd name="T31" fmla="*/ 12 h 126"/>
                <a:gd name="T32" fmla="*/ 86 w 114"/>
                <a:gd name="T33" fmla="*/ 31 h 126"/>
                <a:gd name="T34" fmla="*/ 106 w 114"/>
                <a:gd name="T35" fmla="*/ 48 h 126"/>
                <a:gd name="T36" fmla="*/ 114 w 114"/>
                <a:gd name="T37" fmla="*/ 7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4" h="126">
                  <a:moveTo>
                    <a:pt x="114" y="70"/>
                  </a:moveTo>
                  <a:cubicBezTo>
                    <a:pt x="114" y="79"/>
                    <a:pt x="109" y="86"/>
                    <a:pt x="101" y="91"/>
                  </a:cubicBezTo>
                  <a:cubicBezTo>
                    <a:pt x="94" y="95"/>
                    <a:pt x="86" y="97"/>
                    <a:pt x="78" y="97"/>
                  </a:cubicBezTo>
                  <a:cubicBezTo>
                    <a:pt x="64" y="97"/>
                    <a:pt x="66" y="98"/>
                    <a:pt x="58" y="106"/>
                  </a:cubicBezTo>
                  <a:cubicBezTo>
                    <a:pt x="52" y="111"/>
                    <a:pt x="46" y="116"/>
                    <a:pt x="40" y="121"/>
                  </a:cubicBezTo>
                  <a:cubicBezTo>
                    <a:pt x="38" y="123"/>
                    <a:pt x="35" y="124"/>
                    <a:pt x="31" y="125"/>
                  </a:cubicBezTo>
                  <a:cubicBezTo>
                    <a:pt x="28" y="126"/>
                    <a:pt x="25" y="125"/>
                    <a:pt x="23" y="122"/>
                  </a:cubicBezTo>
                  <a:cubicBezTo>
                    <a:pt x="22" y="118"/>
                    <a:pt x="21" y="115"/>
                    <a:pt x="23" y="112"/>
                  </a:cubicBezTo>
                  <a:cubicBezTo>
                    <a:pt x="33" y="98"/>
                    <a:pt x="33" y="83"/>
                    <a:pt x="26" y="68"/>
                  </a:cubicBezTo>
                  <a:cubicBezTo>
                    <a:pt x="23" y="61"/>
                    <a:pt x="19" y="56"/>
                    <a:pt x="16" y="50"/>
                  </a:cubicBezTo>
                  <a:cubicBezTo>
                    <a:pt x="14" y="46"/>
                    <a:pt x="12" y="43"/>
                    <a:pt x="11" y="39"/>
                  </a:cubicBezTo>
                  <a:cubicBezTo>
                    <a:pt x="9" y="33"/>
                    <a:pt x="7" y="27"/>
                    <a:pt x="3" y="21"/>
                  </a:cubicBezTo>
                  <a:cubicBezTo>
                    <a:pt x="0" y="17"/>
                    <a:pt x="0" y="12"/>
                    <a:pt x="3" y="6"/>
                  </a:cubicBezTo>
                  <a:cubicBezTo>
                    <a:pt x="5" y="2"/>
                    <a:pt x="8" y="0"/>
                    <a:pt x="12" y="0"/>
                  </a:cubicBezTo>
                  <a:cubicBezTo>
                    <a:pt x="14" y="0"/>
                    <a:pt x="16" y="1"/>
                    <a:pt x="18" y="1"/>
                  </a:cubicBezTo>
                  <a:cubicBezTo>
                    <a:pt x="29" y="3"/>
                    <a:pt x="40" y="7"/>
                    <a:pt x="50" y="12"/>
                  </a:cubicBezTo>
                  <a:cubicBezTo>
                    <a:pt x="62" y="19"/>
                    <a:pt x="74" y="25"/>
                    <a:pt x="86" y="31"/>
                  </a:cubicBezTo>
                  <a:cubicBezTo>
                    <a:pt x="94" y="36"/>
                    <a:pt x="101" y="41"/>
                    <a:pt x="106" y="48"/>
                  </a:cubicBezTo>
                  <a:cubicBezTo>
                    <a:pt x="111" y="54"/>
                    <a:pt x="114" y="61"/>
                    <a:pt x="114" y="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47" name="Freeform 24">
              <a:extLst>
                <a:ext uri="{FF2B5EF4-FFF2-40B4-BE49-F238E27FC236}">
                  <a16:creationId xmlns:a16="http://schemas.microsoft.com/office/drawing/2014/main" id="{05627743-9A54-4094-B73D-287771342A31}"/>
                </a:ext>
              </a:extLst>
            </p:cNvPr>
            <p:cNvSpPr>
              <a:spLocks/>
            </p:cNvSpPr>
            <p:nvPr/>
          </p:nvSpPr>
          <p:spPr bwMode="auto">
            <a:xfrm>
              <a:off x="9216909" y="2378981"/>
              <a:ext cx="317177" cy="429310"/>
            </a:xfrm>
            <a:custGeom>
              <a:avLst/>
              <a:gdLst>
                <a:gd name="T0" fmla="*/ 111 w 111"/>
                <a:gd name="T1" fmla="*/ 118 h 150"/>
                <a:gd name="T2" fmla="*/ 108 w 111"/>
                <a:gd name="T3" fmla="*/ 125 h 150"/>
                <a:gd name="T4" fmla="*/ 94 w 111"/>
                <a:gd name="T5" fmla="*/ 142 h 150"/>
                <a:gd name="T6" fmla="*/ 80 w 111"/>
                <a:gd name="T7" fmla="*/ 149 h 150"/>
                <a:gd name="T8" fmla="*/ 72 w 111"/>
                <a:gd name="T9" fmla="*/ 144 h 150"/>
                <a:gd name="T10" fmla="*/ 66 w 111"/>
                <a:gd name="T11" fmla="*/ 117 h 150"/>
                <a:gd name="T12" fmla="*/ 59 w 111"/>
                <a:gd name="T13" fmla="*/ 90 h 150"/>
                <a:gd name="T14" fmla="*/ 50 w 111"/>
                <a:gd name="T15" fmla="*/ 75 h 150"/>
                <a:gd name="T16" fmla="*/ 19 w 111"/>
                <a:gd name="T17" fmla="*/ 40 h 150"/>
                <a:gd name="T18" fmla="*/ 6 w 111"/>
                <a:gd name="T19" fmla="*/ 27 h 150"/>
                <a:gd name="T20" fmla="*/ 0 w 111"/>
                <a:gd name="T21" fmla="*/ 10 h 150"/>
                <a:gd name="T22" fmla="*/ 0 w 111"/>
                <a:gd name="T23" fmla="*/ 8 h 150"/>
                <a:gd name="T24" fmla="*/ 9 w 111"/>
                <a:gd name="T25" fmla="*/ 2 h 150"/>
                <a:gd name="T26" fmla="*/ 18 w 111"/>
                <a:gd name="T27" fmla="*/ 7 h 150"/>
                <a:gd name="T28" fmla="*/ 27 w 111"/>
                <a:gd name="T29" fmla="*/ 15 h 150"/>
                <a:gd name="T30" fmla="*/ 44 w 111"/>
                <a:gd name="T31" fmla="*/ 26 h 150"/>
                <a:gd name="T32" fmla="*/ 85 w 111"/>
                <a:gd name="T33" fmla="*/ 57 h 150"/>
                <a:gd name="T34" fmla="*/ 110 w 111"/>
                <a:gd name="T35" fmla="*/ 114 h 150"/>
                <a:gd name="T36" fmla="*/ 110 w 111"/>
                <a:gd name="T37" fmla="*/ 117 h 150"/>
                <a:gd name="T38" fmla="*/ 111 w 111"/>
                <a:gd name="T39" fmla="*/ 118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1" h="150">
                  <a:moveTo>
                    <a:pt x="111" y="118"/>
                  </a:moveTo>
                  <a:cubicBezTo>
                    <a:pt x="110" y="120"/>
                    <a:pt x="109" y="123"/>
                    <a:pt x="108" y="125"/>
                  </a:cubicBezTo>
                  <a:cubicBezTo>
                    <a:pt x="103" y="131"/>
                    <a:pt x="99" y="136"/>
                    <a:pt x="94" y="142"/>
                  </a:cubicBezTo>
                  <a:cubicBezTo>
                    <a:pt x="90" y="146"/>
                    <a:pt x="86" y="148"/>
                    <a:pt x="80" y="149"/>
                  </a:cubicBezTo>
                  <a:cubicBezTo>
                    <a:pt x="75" y="150"/>
                    <a:pt x="73" y="149"/>
                    <a:pt x="72" y="144"/>
                  </a:cubicBezTo>
                  <a:cubicBezTo>
                    <a:pt x="70" y="135"/>
                    <a:pt x="68" y="126"/>
                    <a:pt x="66" y="117"/>
                  </a:cubicBezTo>
                  <a:cubicBezTo>
                    <a:pt x="64" y="108"/>
                    <a:pt x="63" y="99"/>
                    <a:pt x="59" y="90"/>
                  </a:cubicBezTo>
                  <a:cubicBezTo>
                    <a:pt x="57" y="85"/>
                    <a:pt x="54" y="80"/>
                    <a:pt x="50" y="75"/>
                  </a:cubicBezTo>
                  <a:cubicBezTo>
                    <a:pt x="40" y="63"/>
                    <a:pt x="29" y="51"/>
                    <a:pt x="19" y="40"/>
                  </a:cubicBezTo>
                  <a:cubicBezTo>
                    <a:pt x="15" y="35"/>
                    <a:pt x="11" y="31"/>
                    <a:pt x="6" y="27"/>
                  </a:cubicBezTo>
                  <a:cubicBezTo>
                    <a:pt x="1" y="22"/>
                    <a:pt x="0" y="17"/>
                    <a:pt x="0" y="10"/>
                  </a:cubicBezTo>
                  <a:cubicBezTo>
                    <a:pt x="0" y="9"/>
                    <a:pt x="0" y="9"/>
                    <a:pt x="0" y="8"/>
                  </a:cubicBezTo>
                  <a:cubicBezTo>
                    <a:pt x="2" y="1"/>
                    <a:pt x="3" y="0"/>
                    <a:pt x="9" y="2"/>
                  </a:cubicBezTo>
                  <a:cubicBezTo>
                    <a:pt x="12" y="4"/>
                    <a:pt x="15" y="5"/>
                    <a:pt x="18" y="7"/>
                  </a:cubicBezTo>
                  <a:cubicBezTo>
                    <a:pt x="21" y="10"/>
                    <a:pt x="24" y="12"/>
                    <a:pt x="27" y="15"/>
                  </a:cubicBezTo>
                  <a:cubicBezTo>
                    <a:pt x="32" y="20"/>
                    <a:pt x="38" y="24"/>
                    <a:pt x="44" y="26"/>
                  </a:cubicBezTo>
                  <a:cubicBezTo>
                    <a:pt x="61" y="33"/>
                    <a:pt x="74" y="43"/>
                    <a:pt x="85" y="57"/>
                  </a:cubicBezTo>
                  <a:cubicBezTo>
                    <a:pt x="98" y="73"/>
                    <a:pt x="107" y="92"/>
                    <a:pt x="110" y="114"/>
                  </a:cubicBezTo>
                  <a:cubicBezTo>
                    <a:pt x="110" y="115"/>
                    <a:pt x="110" y="116"/>
                    <a:pt x="110" y="117"/>
                  </a:cubicBezTo>
                  <a:cubicBezTo>
                    <a:pt x="110" y="117"/>
                    <a:pt x="110" y="118"/>
                    <a:pt x="111" y="1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48" name="Freeform 26">
              <a:extLst>
                <a:ext uri="{FF2B5EF4-FFF2-40B4-BE49-F238E27FC236}">
                  <a16:creationId xmlns:a16="http://schemas.microsoft.com/office/drawing/2014/main" id="{699C7083-01DE-4A4B-84DD-E90155913A2D}"/>
                </a:ext>
              </a:extLst>
            </p:cNvPr>
            <p:cNvSpPr>
              <a:spLocks/>
            </p:cNvSpPr>
            <p:nvPr/>
          </p:nvSpPr>
          <p:spPr bwMode="auto">
            <a:xfrm>
              <a:off x="7022303" y="3189544"/>
              <a:ext cx="230674" cy="281935"/>
            </a:xfrm>
            <a:custGeom>
              <a:avLst/>
              <a:gdLst>
                <a:gd name="T0" fmla="*/ 0 w 81"/>
                <a:gd name="T1" fmla="*/ 18 h 99"/>
                <a:gd name="T2" fmla="*/ 1 w 81"/>
                <a:gd name="T3" fmla="*/ 9 h 99"/>
                <a:gd name="T4" fmla="*/ 11 w 81"/>
                <a:gd name="T5" fmla="*/ 1 h 99"/>
                <a:gd name="T6" fmla="*/ 50 w 81"/>
                <a:gd name="T7" fmla="*/ 12 h 99"/>
                <a:gd name="T8" fmla="*/ 78 w 81"/>
                <a:gd name="T9" fmla="*/ 44 h 99"/>
                <a:gd name="T10" fmla="*/ 80 w 81"/>
                <a:gd name="T11" fmla="*/ 51 h 99"/>
                <a:gd name="T12" fmla="*/ 77 w 81"/>
                <a:gd name="T13" fmla="*/ 79 h 99"/>
                <a:gd name="T14" fmla="*/ 43 w 81"/>
                <a:gd name="T15" fmla="*/ 92 h 99"/>
                <a:gd name="T16" fmla="*/ 30 w 81"/>
                <a:gd name="T17" fmla="*/ 81 h 99"/>
                <a:gd name="T18" fmla="*/ 12 w 81"/>
                <a:gd name="T19" fmla="*/ 60 h 99"/>
                <a:gd name="T20" fmla="*/ 1 w 81"/>
                <a:gd name="T21" fmla="*/ 24 h 99"/>
                <a:gd name="T22" fmla="*/ 1 w 81"/>
                <a:gd name="T23" fmla="*/ 18 h 99"/>
                <a:gd name="T24" fmla="*/ 0 w 81"/>
                <a:gd name="T25" fmla="*/ 18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1" h="99">
                  <a:moveTo>
                    <a:pt x="0" y="18"/>
                  </a:moveTo>
                  <a:cubicBezTo>
                    <a:pt x="1" y="15"/>
                    <a:pt x="1" y="12"/>
                    <a:pt x="1" y="9"/>
                  </a:cubicBezTo>
                  <a:cubicBezTo>
                    <a:pt x="2" y="4"/>
                    <a:pt x="5" y="1"/>
                    <a:pt x="11" y="1"/>
                  </a:cubicBezTo>
                  <a:cubicBezTo>
                    <a:pt x="25" y="0"/>
                    <a:pt x="39" y="2"/>
                    <a:pt x="50" y="12"/>
                  </a:cubicBezTo>
                  <a:cubicBezTo>
                    <a:pt x="62" y="21"/>
                    <a:pt x="70" y="32"/>
                    <a:pt x="78" y="44"/>
                  </a:cubicBezTo>
                  <a:cubicBezTo>
                    <a:pt x="79" y="46"/>
                    <a:pt x="80" y="49"/>
                    <a:pt x="80" y="51"/>
                  </a:cubicBezTo>
                  <a:cubicBezTo>
                    <a:pt x="81" y="61"/>
                    <a:pt x="80" y="70"/>
                    <a:pt x="77" y="79"/>
                  </a:cubicBezTo>
                  <a:cubicBezTo>
                    <a:pt x="74" y="89"/>
                    <a:pt x="57" y="99"/>
                    <a:pt x="43" y="92"/>
                  </a:cubicBezTo>
                  <a:cubicBezTo>
                    <a:pt x="38" y="89"/>
                    <a:pt x="33" y="86"/>
                    <a:pt x="30" y="81"/>
                  </a:cubicBezTo>
                  <a:cubicBezTo>
                    <a:pt x="24" y="74"/>
                    <a:pt x="18" y="67"/>
                    <a:pt x="12" y="60"/>
                  </a:cubicBezTo>
                  <a:cubicBezTo>
                    <a:pt x="4" y="49"/>
                    <a:pt x="2" y="37"/>
                    <a:pt x="1" y="24"/>
                  </a:cubicBezTo>
                  <a:cubicBezTo>
                    <a:pt x="1" y="22"/>
                    <a:pt x="1" y="20"/>
                    <a:pt x="1" y="18"/>
                  </a:cubicBezTo>
                  <a:cubicBezTo>
                    <a:pt x="1" y="18"/>
                    <a:pt x="1" y="18"/>
                    <a:pt x="0"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49" name="Freeform 28">
              <a:extLst>
                <a:ext uri="{FF2B5EF4-FFF2-40B4-BE49-F238E27FC236}">
                  <a16:creationId xmlns:a16="http://schemas.microsoft.com/office/drawing/2014/main" id="{8B40CCE1-C62C-4D51-9D8F-C4639686629E}"/>
                </a:ext>
              </a:extLst>
            </p:cNvPr>
            <p:cNvSpPr>
              <a:spLocks/>
            </p:cNvSpPr>
            <p:nvPr/>
          </p:nvSpPr>
          <p:spPr bwMode="auto">
            <a:xfrm>
              <a:off x="8502460" y="3122264"/>
              <a:ext cx="246693" cy="285139"/>
            </a:xfrm>
            <a:custGeom>
              <a:avLst/>
              <a:gdLst>
                <a:gd name="T0" fmla="*/ 38 w 87"/>
                <a:gd name="T1" fmla="*/ 100 h 100"/>
                <a:gd name="T2" fmla="*/ 27 w 87"/>
                <a:gd name="T3" fmla="*/ 98 h 100"/>
                <a:gd name="T4" fmla="*/ 22 w 87"/>
                <a:gd name="T5" fmla="*/ 91 h 100"/>
                <a:gd name="T6" fmla="*/ 17 w 87"/>
                <a:gd name="T7" fmla="*/ 65 h 100"/>
                <a:gd name="T8" fmla="*/ 1 w 87"/>
                <a:gd name="T9" fmla="*/ 16 h 100"/>
                <a:gd name="T10" fmla="*/ 0 w 87"/>
                <a:gd name="T11" fmla="*/ 4 h 100"/>
                <a:gd name="T12" fmla="*/ 4 w 87"/>
                <a:gd name="T13" fmla="*/ 0 h 100"/>
                <a:gd name="T14" fmla="*/ 12 w 87"/>
                <a:gd name="T15" fmla="*/ 0 h 100"/>
                <a:gd name="T16" fmla="*/ 20 w 87"/>
                <a:gd name="T17" fmla="*/ 4 h 100"/>
                <a:gd name="T18" fmla="*/ 31 w 87"/>
                <a:gd name="T19" fmla="*/ 12 h 100"/>
                <a:gd name="T20" fmla="*/ 65 w 87"/>
                <a:gd name="T21" fmla="*/ 41 h 100"/>
                <a:gd name="T22" fmla="*/ 78 w 87"/>
                <a:gd name="T23" fmla="*/ 56 h 100"/>
                <a:gd name="T24" fmla="*/ 73 w 87"/>
                <a:gd name="T25" fmla="*/ 87 h 100"/>
                <a:gd name="T26" fmla="*/ 38 w 87"/>
                <a:gd name="T27"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7" h="100">
                  <a:moveTo>
                    <a:pt x="38" y="100"/>
                  </a:moveTo>
                  <a:cubicBezTo>
                    <a:pt x="34" y="99"/>
                    <a:pt x="31" y="99"/>
                    <a:pt x="27" y="98"/>
                  </a:cubicBezTo>
                  <a:cubicBezTo>
                    <a:pt x="24" y="97"/>
                    <a:pt x="22" y="94"/>
                    <a:pt x="22" y="91"/>
                  </a:cubicBezTo>
                  <a:cubicBezTo>
                    <a:pt x="23" y="81"/>
                    <a:pt x="20" y="73"/>
                    <a:pt x="17" y="65"/>
                  </a:cubicBezTo>
                  <a:cubicBezTo>
                    <a:pt x="11" y="49"/>
                    <a:pt x="4" y="33"/>
                    <a:pt x="1" y="16"/>
                  </a:cubicBezTo>
                  <a:cubicBezTo>
                    <a:pt x="0" y="12"/>
                    <a:pt x="0" y="8"/>
                    <a:pt x="0" y="4"/>
                  </a:cubicBezTo>
                  <a:cubicBezTo>
                    <a:pt x="0" y="2"/>
                    <a:pt x="2" y="0"/>
                    <a:pt x="4" y="0"/>
                  </a:cubicBezTo>
                  <a:cubicBezTo>
                    <a:pt x="7" y="0"/>
                    <a:pt x="10" y="0"/>
                    <a:pt x="12" y="0"/>
                  </a:cubicBezTo>
                  <a:cubicBezTo>
                    <a:pt x="15" y="1"/>
                    <a:pt x="18" y="2"/>
                    <a:pt x="20" y="4"/>
                  </a:cubicBezTo>
                  <a:cubicBezTo>
                    <a:pt x="24" y="7"/>
                    <a:pt x="28" y="9"/>
                    <a:pt x="31" y="12"/>
                  </a:cubicBezTo>
                  <a:cubicBezTo>
                    <a:pt x="42" y="22"/>
                    <a:pt x="54" y="31"/>
                    <a:pt x="65" y="41"/>
                  </a:cubicBezTo>
                  <a:cubicBezTo>
                    <a:pt x="70" y="45"/>
                    <a:pt x="74" y="51"/>
                    <a:pt x="78" y="56"/>
                  </a:cubicBezTo>
                  <a:cubicBezTo>
                    <a:pt x="87" y="69"/>
                    <a:pt x="85" y="78"/>
                    <a:pt x="73" y="87"/>
                  </a:cubicBezTo>
                  <a:cubicBezTo>
                    <a:pt x="64" y="95"/>
                    <a:pt x="50" y="100"/>
                    <a:pt x="38" y="10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0" name="Freeform 36">
              <a:extLst>
                <a:ext uri="{FF2B5EF4-FFF2-40B4-BE49-F238E27FC236}">
                  <a16:creationId xmlns:a16="http://schemas.microsoft.com/office/drawing/2014/main" id="{61179EB0-0CBF-4D6F-AAA1-7720EA90C8E5}"/>
                </a:ext>
              </a:extLst>
            </p:cNvPr>
            <p:cNvSpPr>
              <a:spLocks/>
            </p:cNvSpPr>
            <p:nvPr/>
          </p:nvSpPr>
          <p:spPr bwMode="auto">
            <a:xfrm>
              <a:off x="9207298" y="2724992"/>
              <a:ext cx="128152" cy="246693"/>
            </a:xfrm>
            <a:custGeom>
              <a:avLst/>
              <a:gdLst>
                <a:gd name="T0" fmla="*/ 6 w 44"/>
                <a:gd name="T1" fmla="*/ 57 h 87"/>
                <a:gd name="T2" fmla="*/ 2 w 44"/>
                <a:gd name="T3" fmla="*/ 8 h 87"/>
                <a:gd name="T4" fmla="*/ 3 w 44"/>
                <a:gd name="T5" fmla="*/ 2 h 87"/>
                <a:gd name="T6" fmla="*/ 10 w 44"/>
                <a:gd name="T7" fmla="*/ 2 h 87"/>
                <a:gd name="T8" fmla="*/ 15 w 44"/>
                <a:gd name="T9" fmla="*/ 6 h 87"/>
                <a:gd name="T10" fmla="*/ 29 w 44"/>
                <a:gd name="T11" fmla="*/ 22 h 87"/>
                <a:gd name="T12" fmla="*/ 39 w 44"/>
                <a:gd name="T13" fmla="*/ 36 h 87"/>
                <a:gd name="T14" fmla="*/ 43 w 44"/>
                <a:gd name="T15" fmla="*/ 52 h 87"/>
                <a:gd name="T16" fmla="*/ 38 w 44"/>
                <a:gd name="T17" fmla="*/ 74 h 87"/>
                <a:gd name="T18" fmla="*/ 16 w 44"/>
                <a:gd name="T19" fmla="*/ 87 h 87"/>
                <a:gd name="T20" fmla="*/ 8 w 44"/>
                <a:gd name="T21" fmla="*/ 81 h 87"/>
                <a:gd name="T22" fmla="*/ 6 w 44"/>
                <a:gd name="T23" fmla="*/ 65 h 87"/>
                <a:gd name="T24" fmla="*/ 6 w 44"/>
                <a:gd name="T25" fmla="*/ 5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87">
                  <a:moveTo>
                    <a:pt x="6" y="57"/>
                  </a:moveTo>
                  <a:cubicBezTo>
                    <a:pt x="7" y="39"/>
                    <a:pt x="5" y="23"/>
                    <a:pt x="2" y="8"/>
                  </a:cubicBezTo>
                  <a:cubicBezTo>
                    <a:pt x="1" y="6"/>
                    <a:pt x="0" y="3"/>
                    <a:pt x="3" y="2"/>
                  </a:cubicBezTo>
                  <a:cubicBezTo>
                    <a:pt x="5" y="0"/>
                    <a:pt x="7" y="0"/>
                    <a:pt x="10" y="2"/>
                  </a:cubicBezTo>
                  <a:cubicBezTo>
                    <a:pt x="12" y="3"/>
                    <a:pt x="14" y="4"/>
                    <a:pt x="15" y="6"/>
                  </a:cubicBezTo>
                  <a:cubicBezTo>
                    <a:pt x="20" y="11"/>
                    <a:pt x="25" y="17"/>
                    <a:pt x="29" y="22"/>
                  </a:cubicBezTo>
                  <a:cubicBezTo>
                    <a:pt x="33" y="27"/>
                    <a:pt x="36" y="32"/>
                    <a:pt x="39" y="36"/>
                  </a:cubicBezTo>
                  <a:cubicBezTo>
                    <a:pt x="42" y="41"/>
                    <a:pt x="44" y="46"/>
                    <a:pt x="43" y="52"/>
                  </a:cubicBezTo>
                  <a:cubicBezTo>
                    <a:pt x="42" y="59"/>
                    <a:pt x="41" y="67"/>
                    <a:pt x="38" y="74"/>
                  </a:cubicBezTo>
                  <a:cubicBezTo>
                    <a:pt x="33" y="83"/>
                    <a:pt x="27" y="87"/>
                    <a:pt x="16" y="87"/>
                  </a:cubicBezTo>
                  <a:cubicBezTo>
                    <a:pt x="12" y="87"/>
                    <a:pt x="10" y="85"/>
                    <a:pt x="8" y="81"/>
                  </a:cubicBezTo>
                  <a:cubicBezTo>
                    <a:pt x="6" y="76"/>
                    <a:pt x="6" y="71"/>
                    <a:pt x="6" y="65"/>
                  </a:cubicBezTo>
                  <a:cubicBezTo>
                    <a:pt x="6" y="62"/>
                    <a:pt x="6" y="59"/>
                    <a:pt x="6" y="5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grpSp>
      <p:grpSp>
        <p:nvGrpSpPr>
          <p:cNvPr id="151" name="组合 150">
            <a:extLst>
              <a:ext uri="{FF2B5EF4-FFF2-40B4-BE49-F238E27FC236}">
                <a16:creationId xmlns:a16="http://schemas.microsoft.com/office/drawing/2014/main" id="{6B04C171-0905-4BEB-B13A-7AFFEA8524C5}"/>
              </a:ext>
            </a:extLst>
          </p:cNvPr>
          <p:cNvGrpSpPr/>
          <p:nvPr userDrawn="1"/>
        </p:nvGrpSpPr>
        <p:grpSpPr>
          <a:xfrm>
            <a:off x="882188" y="613507"/>
            <a:ext cx="664422" cy="662874"/>
            <a:chOff x="2105799" y="20055838"/>
            <a:chExt cx="6748090" cy="6732363"/>
          </a:xfrm>
          <a:solidFill>
            <a:schemeClr val="accent1">
              <a:alpha val="80000"/>
            </a:schemeClr>
          </a:solidFill>
        </p:grpSpPr>
        <p:sp>
          <p:nvSpPr>
            <p:cNvPr id="152" name="Freeform 8">
              <a:extLst>
                <a:ext uri="{FF2B5EF4-FFF2-40B4-BE49-F238E27FC236}">
                  <a16:creationId xmlns:a16="http://schemas.microsoft.com/office/drawing/2014/main" id="{CE509FB2-EF54-4D15-964E-BAE3FD9A6BFA}"/>
                </a:ext>
              </a:extLst>
            </p:cNvPr>
            <p:cNvSpPr>
              <a:spLocks noEditPoints="1"/>
            </p:cNvSpPr>
            <p:nvPr/>
          </p:nvSpPr>
          <p:spPr bwMode="auto">
            <a:xfrm>
              <a:off x="2105799" y="20055838"/>
              <a:ext cx="6748090" cy="6732363"/>
            </a:xfrm>
            <a:custGeom>
              <a:avLst/>
              <a:gdLst>
                <a:gd name="T0" fmla="*/ 0 w 965"/>
                <a:gd name="T1" fmla="*/ 465 h 963"/>
                <a:gd name="T2" fmla="*/ 1 w 965"/>
                <a:gd name="T3" fmla="*/ 453 h 963"/>
                <a:gd name="T4" fmla="*/ 10 w 965"/>
                <a:gd name="T5" fmla="*/ 384 h 963"/>
                <a:gd name="T6" fmla="*/ 50 w 965"/>
                <a:gd name="T7" fmla="*/ 269 h 963"/>
                <a:gd name="T8" fmla="*/ 220 w 965"/>
                <a:gd name="T9" fmla="*/ 78 h 963"/>
                <a:gd name="T10" fmla="*/ 368 w 965"/>
                <a:gd name="T11" fmla="*/ 14 h 963"/>
                <a:gd name="T12" fmla="*/ 459 w 965"/>
                <a:gd name="T13" fmla="*/ 1 h 963"/>
                <a:gd name="T14" fmla="*/ 465 w 965"/>
                <a:gd name="T15" fmla="*/ 0 h 963"/>
                <a:gd name="T16" fmla="*/ 498 w 965"/>
                <a:gd name="T17" fmla="*/ 0 h 963"/>
                <a:gd name="T18" fmla="*/ 503 w 965"/>
                <a:gd name="T19" fmla="*/ 1 h 963"/>
                <a:gd name="T20" fmla="*/ 746 w 965"/>
                <a:gd name="T21" fmla="*/ 80 h 963"/>
                <a:gd name="T22" fmla="*/ 941 w 965"/>
                <a:gd name="T23" fmla="*/ 338 h 963"/>
                <a:gd name="T24" fmla="*/ 962 w 965"/>
                <a:gd name="T25" fmla="*/ 447 h 963"/>
                <a:gd name="T26" fmla="*/ 945 w 965"/>
                <a:gd name="T27" fmla="*/ 612 h 963"/>
                <a:gd name="T28" fmla="*/ 857 w 965"/>
                <a:gd name="T29" fmla="*/ 782 h 963"/>
                <a:gd name="T30" fmla="*/ 722 w 965"/>
                <a:gd name="T31" fmla="*/ 897 h 963"/>
                <a:gd name="T32" fmla="*/ 584 w 965"/>
                <a:gd name="T33" fmla="*/ 951 h 963"/>
                <a:gd name="T34" fmla="*/ 502 w 965"/>
                <a:gd name="T35" fmla="*/ 962 h 963"/>
                <a:gd name="T36" fmla="*/ 497 w 965"/>
                <a:gd name="T37" fmla="*/ 963 h 963"/>
                <a:gd name="T38" fmla="*/ 466 w 965"/>
                <a:gd name="T39" fmla="*/ 963 h 963"/>
                <a:gd name="T40" fmla="*/ 449 w 965"/>
                <a:gd name="T41" fmla="*/ 961 h 963"/>
                <a:gd name="T42" fmla="*/ 332 w 965"/>
                <a:gd name="T43" fmla="*/ 938 h 963"/>
                <a:gd name="T44" fmla="*/ 51 w 965"/>
                <a:gd name="T45" fmla="*/ 695 h 963"/>
                <a:gd name="T46" fmla="*/ 8 w 965"/>
                <a:gd name="T47" fmla="*/ 564 h 963"/>
                <a:gd name="T48" fmla="*/ 1 w 965"/>
                <a:gd name="T49" fmla="*/ 510 h 963"/>
                <a:gd name="T50" fmla="*/ 0 w 965"/>
                <a:gd name="T51" fmla="*/ 497 h 963"/>
                <a:gd name="T52" fmla="*/ 0 w 965"/>
                <a:gd name="T53" fmla="*/ 465 h 963"/>
                <a:gd name="T54" fmla="*/ 481 w 965"/>
                <a:gd name="T55" fmla="*/ 946 h 963"/>
                <a:gd name="T56" fmla="*/ 946 w 965"/>
                <a:gd name="T57" fmla="*/ 481 h 963"/>
                <a:gd name="T58" fmla="*/ 482 w 965"/>
                <a:gd name="T59" fmla="*/ 17 h 963"/>
                <a:gd name="T60" fmla="*/ 17 w 965"/>
                <a:gd name="T61" fmla="*/ 480 h 963"/>
                <a:gd name="T62" fmla="*/ 481 w 965"/>
                <a:gd name="T63" fmla="*/ 946 h 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65" h="963">
                  <a:moveTo>
                    <a:pt x="0" y="465"/>
                  </a:moveTo>
                  <a:cubicBezTo>
                    <a:pt x="0" y="461"/>
                    <a:pt x="1" y="457"/>
                    <a:pt x="1" y="453"/>
                  </a:cubicBezTo>
                  <a:cubicBezTo>
                    <a:pt x="3" y="430"/>
                    <a:pt x="6" y="407"/>
                    <a:pt x="10" y="384"/>
                  </a:cubicBezTo>
                  <a:cubicBezTo>
                    <a:pt x="19" y="344"/>
                    <a:pt x="32" y="306"/>
                    <a:pt x="50" y="269"/>
                  </a:cubicBezTo>
                  <a:cubicBezTo>
                    <a:pt x="89" y="190"/>
                    <a:pt x="146" y="127"/>
                    <a:pt x="220" y="78"/>
                  </a:cubicBezTo>
                  <a:cubicBezTo>
                    <a:pt x="265" y="48"/>
                    <a:pt x="315" y="27"/>
                    <a:pt x="368" y="14"/>
                  </a:cubicBezTo>
                  <a:cubicBezTo>
                    <a:pt x="398" y="6"/>
                    <a:pt x="429" y="2"/>
                    <a:pt x="459" y="1"/>
                  </a:cubicBezTo>
                  <a:cubicBezTo>
                    <a:pt x="461" y="1"/>
                    <a:pt x="463" y="0"/>
                    <a:pt x="465" y="0"/>
                  </a:cubicBezTo>
                  <a:cubicBezTo>
                    <a:pt x="476" y="0"/>
                    <a:pt x="487" y="0"/>
                    <a:pt x="498" y="0"/>
                  </a:cubicBezTo>
                  <a:cubicBezTo>
                    <a:pt x="500" y="0"/>
                    <a:pt x="501" y="1"/>
                    <a:pt x="503" y="1"/>
                  </a:cubicBezTo>
                  <a:cubicBezTo>
                    <a:pt x="592" y="5"/>
                    <a:pt x="673" y="31"/>
                    <a:pt x="746" y="80"/>
                  </a:cubicBezTo>
                  <a:cubicBezTo>
                    <a:pt x="841" y="143"/>
                    <a:pt x="906" y="229"/>
                    <a:pt x="941" y="338"/>
                  </a:cubicBezTo>
                  <a:cubicBezTo>
                    <a:pt x="952" y="373"/>
                    <a:pt x="959" y="410"/>
                    <a:pt x="962" y="447"/>
                  </a:cubicBezTo>
                  <a:cubicBezTo>
                    <a:pt x="965" y="503"/>
                    <a:pt x="960" y="558"/>
                    <a:pt x="945" y="612"/>
                  </a:cubicBezTo>
                  <a:cubicBezTo>
                    <a:pt x="927" y="674"/>
                    <a:pt x="897" y="731"/>
                    <a:pt x="857" y="782"/>
                  </a:cubicBezTo>
                  <a:cubicBezTo>
                    <a:pt x="819" y="829"/>
                    <a:pt x="774" y="867"/>
                    <a:pt x="722" y="897"/>
                  </a:cubicBezTo>
                  <a:cubicBezTo>
                    <a:pt x="679" y="923"/>
                    <a:pt x="633" y="940"/>
                    <a:pt x="584" y="951"/>
                  </a:cubicBezTo>
                  <a:cubicBezTo>
                    <a:pt x="557" y="957"/>
                    <a:pt x="530" y="960"/>
                    <a:pt x="502" y="962"/>
                  </a:cubicBezTo>
                  <a:cubicBezTo>
                    <a:pt x="500" y="962"/>
                    <a:pt x="498" y="962"/>
                    <a:pt x="497" y="963"/>
                  </a:cubicBezTo>
                  <a:cubicBezTo>
                    <a:pt x="487" y="963"/>
                    <a:pt x="476" y="963"/>
                    <a:pt x="466" y="963"/>
                  </a:cubicBezTo>
                  <a:cubicBezTo>
                    <a:pt x="460" y="962"/>
                    <a:pt x="455" y="961"/>
                    <a:pt x="449" y="961"/>
                  </a:cubicBezTo>
                  <a:cubicBezTo>
                    <a:pt x="409" y="958"/>
                    <a:pt x="370" y="951"/>
                    <a:pt x="332" y="938"/>
                  </a:cubicBezTo>
                  <a:cubicBezTo>
                    <a:pt x="206" y="895"/>
                    <a:pt x="112" y="814"/>
                    <a:pt x="51" y="695"/>
                  </a:cubicBezTo>
                  <a:cubicBezTo>
                    <a:pt x="30" y="654"/>
                    <a:pt x="16" y="610"/>
                    <a:pt x="8" y="564"/>
                  </a:cubicBezTo>
                  <a:cubicBezTo>
                    <a:pt x="4" y="546"/>
                    <a:pt x="2" y="528"/>
                    <a:pt x="1" y="510"/>
                  </a:cubicBezTo>
                  <a:cubicBezTo>
                    <a:pt x="1" y="506"/>
                    <a:pt x="0" y="501"/>
                    <a:pt x="0" y="497"/>
                  </a:cubicBezTo>
                  <a:cubicBezTo>
                    <a:pt x="0" y="486"/>
                    <a:pt x="0" y="475"/>
                    <a:pt x="0" y="465"/>
                  </a:cubicBezTo>
                  <a:close/>
                  <a:moveTo>
                    <a:pt x="481" y="946"/>
                  </a:moveTo>
                  <a:cubicBezTo>
                    <a:pt x="738" y="946"/>
                    <a:pt x="946" y="736"/>
                    <a:pt x="946" y="481"/>
                  </a:cubicBezTo>
                  <a:cubicBezTo>
                    <a:pt x="947" y="228"/>
                    <a:pt x="740" y="17"/>
                    <a:pt x="482" y="17"/>
                  </a:cubicBezTo>
                  <a:cubicBezTo>
                    <a:pt x="226" y="16"/>
                    <a:pt x="17" y="225"/>
                    <a:pt x="17" y="480"/>
                  </a:cubicBezTo>
                  <a:cubicBezTo>
                    <a:pt x="16" y="736"/>
                    <a:pt x="225" y="945"/>
                    <a:pt x="481" y="946"/>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53" name="Freeform 42">
              <a:extLst>
                <a:ext uri="{FF2B5EF4-FFF2-40B4-BE49-F238E27FC236}">
                  <a16:creationId xmlns:a16="http://schemas.microsoft.com/office/drawing/2014/main" id="{B6C8DC3B-EE8C-45F4-A99E-60D92CFF9B3C}"/>
                </a:ext>
              </a:extLst>
            </p:cNvPr>
            <p:cNvSpPr>
              <a:spLocks noEditPoints="1"/>
            </p:cNvSpPr>
            <p:nvPr/>
          </p:nvSpPr>
          <p:spPr bwMode="auto">
            <a:xfrm>
              <a:off x="2986668" y="20928842"/>
              <a:ext cx="4978486" cy="4970622"/>
            </a:xfrm>
            <a:custGeom>
              <a:avLst/>
              <a:gdLst>
                <a:gd name="T0" fmla="*/ 711 w 711"/>
                <a:gd name="T1" fmla="*/ 356 h 711"/>
                <a:gd name="T2" fmla="*/ 355 w 711"/>
                <a:gd name="T3" fmla="*/ 711 h 711"/>
                <a:gd name="T4" fmla="*/ 0 w 711"/>
                <a:gd name="T5" fmla="*/ 357 h 711"/>
                <a:gd name="T6" fmla="*/ 354 w 711"/>
                <a:gd name="T7" fmla="*/ 1 h 711"/>
                <a:gd name="T8" fmla="*/ 711 w 711"/>
                <a:gd name="T9" fmla="*/ 356 h 711"/>
                <a:gd name="T10" fmla="*/ 355 w 711"/>
                <a:gd name="T11" fmla="*/ 700 h 711"/>
                <a:gd name="T12" fmla="*/ 700 w 711"/>
                <a:gd name="T13" fmla="*/ 356 h 711"/>
                <a:gd name="T14" fmla="*/ 355 w 711"/>
                <a:gd name="T15" fmla="*/ 12 h 711"/>
                <a:gd name="T16" fmla="*/ 11 w 711"/>
                <a:gd name="T17" fmla="*/ 356 h 711"/>
                <a:gd name="T18" fmla="*/ 355 w 711"/>
                <a:gd name="T19" fmla="*/ 700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1" h="711">
                  <a:moveTo>
                    <a:pt x="711" y="356"/>
                  </a:moveTo>
                  <a:cubicBezTo>
                    <a:pt x="711" y="552"/>
                    <a:pt x="551" y="711"/>
                    <a:pt x="355" y="711"/>
                  </a:cubicBezTo>
                  <a:cubicBezTo>
                    <a:pt x="159" y="711"/>
                    <a:pt x="1" y="551"/>
                    <a:pt x="0" y="357"/>
                  </a:cubicBezTo>
                  <a:cubicBezTo>
                    <a:pt x="0" y="162"/>
                    <a:pt x="158" y="2"/>
                    <a:pt x="354" y="1"/>
                  </a:cubicBezTo>
                  <a:cubicBezTo>
                    <a:pt x="551" y="0"/>
                    <a:pt x="711" y="159"/>
                    <a:pt x="711" y="356"/>
                  </a:cubicBezTo>
                  <a:close/>
                  <a:moveTo>
                    <a:pt x="355" y="700"/>
                  </a:moveTo>
                  <a:cubicBezTo>
                    <a:pt x="545" y="701"/>
                    <a:pt x="700" y="546"/>
                    <a:pt x="700" y="356"/>
                  </a:cubicBezTo>
                  <a:cubicBezTo>
                    <a:pt x="700" y="166"/>
                    <a:pt x="545" y="12"/>
                    <a:pt x="355" y="12"/>
                  </a:cubicBezTo>
                  <a:cubicBezTo>
                    <a:pt x="166" y="12"/>
                    <a:pt x="11" y="166"/>
                    <a:pt x="11" y="356"/>
                  </a:cubicBezTo>
                  <a:cubicBezTo>
                    <a:pt x="11" y="545"/>
                    <a:pt x="166" y="700"/>
                    <a:pt x="355" y="70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54" name="Freeform 43">
              <a:extLst>
                <a:ext uri="{FF2B5EF4-FFF2-40B4-BE49-F238E27FC236}">
                  <a16:creationId xmlns:a16="http://schemas.microsoft.com/office/drawing/2014/main" id="{650C3229-0411-4A34-96B6-2C91F8F76571}"/>
                </a:ext>
              </a:extLst>
            </p:cNvPr>
            <p:cNvSpPr>
              <a:spLocks noEditPoints="1"/>
            </p:cNvSpPr>
            <p:nvPr/>
          </p:nvSpPr>
          <p:spPr bwMode="auto">
            <a:xfrm>
              <a:off x="7508990" y="21424332"/>
              <a:ext cx="550543" cy="660652"/>
            </a:xfrm>
            <a:custGeom>
              <a:avLst/>
              <a:gdLst>
                <a:gd name="T0" fmla="*/ 37 w 79"/>
                <a:gd name="T1" fmla="*/ 41 h 94"/>
                <a:gd name="T2" fmla="*/ 21 w 79"/>
                <a:gd name="T3" fmla="*/ 55 h 94"/>
                <a:gd name="T4" fmla="*/ 19 w 79"/>
                <a:gd name="T5" fmla="*/ 62 h 94"/>
                <a:gd name="T6" fmla="*/ 20 w 79"/>
                <a:gd name="T7" fmla="*/ 66 h 94"/>
                <a:gd name="T8" fmla="*/ 0 w 79"/>
                <a:gd name="T9" fmla="*/ 40 h 94"/>
                <a:gd name="T10" fmla="*/ 3 w 79"/>
                <a:gd name="T11" fmla="*/ 42 h 94"/>
                <a:gd name="T12" fmla="*/ 12 w 79"/>
                <a:gd name="T13" fmla="*/ 42 h 94"/>
                <a:gd name="T14" fmla="*/ 48 w 79"/>
                <a:gd name="T15" fmla="*/ 12 h 94"/>
                <a:gd name="T16" fmla="*/ 50 w 79"/>
                <a:gd name="T17" fmla="*/ 2 h 94"/>
                <a:gd name="T18" fmla="*/ 50 w 79"/>
                <a:gd name="T19" fmla="*/ 0 h 94"/>
                <a:gd name="T20" fmla="*/ 52 w 79"/>
                <a:gd name="T21" fmla="*/ 2 h 94"/>
                <a:gd name="T22" fmla="*/ 70 w 79"/>
                <a:gd name="T23" fmla="*/ 26 h 94"/>
                <a:gd name="T24" fmla="*/ 77 w 79"/>
                <a:gd name="T25" fmla="*/ 40 h 94"/>
                <a:gd name="T26" fmla="*/ 75 w 79"/>
                <a:gd name="T27" fmla="*/ 54 h 94"/>
                <a:gd name="T28" fmla="*/ 57 w 79"/>
                <a:gd name="T29" fmla="*/ 59 h 94"/>
                <a:gd name="T30" fmla="*/ 50 w 79"/>
                <a:gd name="T31" fmla="*/ 56 h 94"/>
                <a:gd name="T32" fmla="*/ 40 w 79"/>
                <a:gd name="T33" fmla="*/ 94 h 94"/>
                <a:gd name="T34" fmla="*/ 38 w 79"/>
                <a:gd name="T35" fmla="*/ 92 h 94"/>
                <a:gd name="T36" fmla="*/ 31 w 79"/>
                <a:gd name="T37" fmla="*/ 82 h 94"/>
                <a:gd name="T38" fmla="*/ 29 w 79"/>
                <a:gd name="T39" fmla="*/ 75 h 94"/>
                <a:gd name="T40" fmla="*/ 38 w 79"/>
                <a:gd name="T41" fmla="*/ 47 h 94"/>
                <a:gd name="T42" fmla="*/ 37 w 79"/>
                <a:gd name="T43" fmla="*/ 41 h 94"/>
                <a:gd name="T44" fmla="*/ 40 w 79"/>
                <a:gd name="T45" fmla="*/ 39 h 94"/>
                <a:gd name="T46" fmla="*/ 45 w 79"/>
                <a:gd name="T47" fmla="*/ 45 h 94"/>
                <a:gd name="T48" fmla="*/ 61 w 79"/>
                <a:gd name="T49" fmla="*/ 45 h 94"/>
                <a:gd name="T50" fmla="*/ 65 w 79"/>
                <a:gd name="T51" fmla="*/ 43 h 94"/>
                <a:gd name="T52" fmla="*/ 65 w 79"/>
                <a:gd name="T53" fmla="*/ 24 h 94"/>
                <a:gd name="T54" fmla="*/ 59 w 79"/>
                <a:gd name="T55" fmla="*/ 24 h 94"/>
                <a:gd name="T56" fmla="*/ 45 w 79"/>
                <a:gd name="T57" fmla="*/ 35 h 94"/>
                <a:gd name="T58" fmla="*/ 40 w 79"/>
                <a:gd name="T59" fmla="*/ 3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9" h="94">
                  <a:moveTo>
                    <a:pt x="37" y="41"/>
                  </a:moveTo>
                  <a:cubicBezTo>
                    <a:pt x="32" y="46"/>
                    <a:pt x="26" y="50"/>
                    <a:pt x="21" y="55"/>
                  </a:cubicBezTo>
                  <a:cubicBezTo>
                    <a:pt x="18" y="57"/>
                    <a:pt x="18" y="60"/>
                    <a:pt x="19" y="62"/>
                  </a:cubicBezTo>
                  <a:cubicBezTo>
                    <a:pt x="20" y="64"/>
                    <a:pt x="20" y="65"/>
                    <a:pt x="20" y="66"/>
                  </a:cubicBezTo>
                  <a:cubicBezTo>
                    <a:pt x="17" y="65"/>
                    <a:pt x="3" y="47"/>
                    <a:pt x="0" y="40"/>
                  </a:cubicBezTo>
                  <a:cubicBezTo>
                    <a:pt x="2" y="41"/>
                    <a:pt x="2" y="41"/>
                    <a:pt x="3" y="42"/>
                  </a:cubicBezTo>
                  <a:cubicBezTo>
                    <a:pt x="7" y="44"/>
                    <a:pt x="9" y="44"/>
                    <a:pt x="12" y="42"/>
                  </a:cubicBezTo>
                  <a:cubicBezTo>
                    <a:pt x="24" y="32"/>
                    <a:pt x="36" y="22"/>
                    <a:pt x="48" y="12"/>
                  </a:cubicBezTo>
                  <a:cubicBezTo>
                    <a:pt x="52" y="9"/>
                    <a:pt x="52" y="7"/>
                    <a:pt x="50" y="2"/>
                  </a:cubicBezTo>
                  <a:cubicBezTo>
                    <a:pt x="50" y="1"/>
                    <a:pt x="50" y="1"/>
                    <a:pt x="50" y="0"/>
                  </a:cubicBezTo>
                  <a:cubicBezTo>
                    <a:pt x="51" y="1"/>
                    <a:pt x="52" y="1"/>
                    <a:pt x="52" y="2"/>
                  </a:cubicBezTo>
                  <a:cubicBezTo>
                    <a:pt x="58" y="10"/>
                    <a:pt x="64" y="18"/>
                    <a:pt x="70" y="26"/>
                  </a:cubicBezTo>
                  <a:cubicBezTo>
                    <a:pt x="73" y="30"/>
                    <a:pt x="75" y="35"/>
                    <a:pt x="77" y="40"/>
                  </a:cubicBezTo>
                  <a:cubicBezTo>
                    <a:pt x="79" y="45"/>
                    <a:pt x="79" y="50"/>
                    <a:pt x="75" y="54"/>
                  </a:cubicBezTo>
                  <a:cubicBezTo>
                    <a:pt x="71" y="60"/>
                    <a:pt x="64" y="62"/>
                    <a:pt x="57" y="59"/>
                  </a:cubicBezTo>
                  <a:cubicBezTo>
                    <a:pt x="55" y="58"/>
                    <a:pt x="53" y="57"/>
                    <a:pt x="50" y="56"/>
                  </a:cubicBezTo>
                  <a:cubicBezTo>
                    <a:pt x="47" y="69"/>
                    <a:pt x="42" y="81"/>
                    <a:pt x="40" y="94"/>
                  </a:cubicBezTo>
                  <a:cubicBezTo>
                    <a:pt x="40" y="94"/>
                    <a:pt x="39" y="93"/>
                    <a:pt x="38" y="92"/>
                  </a:cubicBezTo>
                  <a:cubicBezTo>
                    <a:pt x="36" y="89"/>
                    <a:pt x="33" y="85"/>
                    <a:pt x="31" y="82"/>
                  </a:cubicBezTo>
                  <a:cubicBezTo>
                    <a:pt x="29" y="80"/>
                    <a:pt x="29" y="78"/>
                    <a:pt x="29" y="75"/>
                  </a:cubicBezTo>
                  <a:cubicBezTo>
                    <a:pt x="33" y="66"/>
                    <a:pt x="36" y="56"/>
                    <a:pt x="38" y="47"/>
                  </a:cubicBezTo>
                  <a:cubicBezTo>
                    <a:pt x="39" y="45"/>
                    <a:pt x="40" y="43"/>
                    <a:pt x="37" y="41"/>
                  </a:cubicBezTo>
                  <a:close/>
                  <a:moveTo>
                    <a:pt x="40" y="39"/>
                  </a:moveTo>
                  <a:cubicBezTo>
                    <a:pt x="42" y="41"/>
                    <a:pt x="43" y="43"/>
                    <a:pt x="45" y="45"/>
                  </a:cubicBezTo>
                  <a:cubicBezTo>
                    <a:pt x="50" y="50"/>
                    <a:pt x="55" y="50"/>
                    <a:pt x="61" y="45"/>
                  </a:cubicBezTo>
                  <a:cubicBezTo>
                    <a:pt x="63" y="45"/>
                    <a:pt x="64" y="44"/>
                    <a:pt x="65" y="43"/>
                  </a:cubicBezTo>
                  <a:cubicBezTo>
                    <a:pt x="71" y="37"/>
                    <a:pt x="71" y="31"/>
                    <a:pt x="65" y="24"/>
                  </a:cubicBezTo>
                  <a:cubicBezTo>
                    <a:pt x="63" y="22"/>
                    <a:pt x="62" y="21"/>
                    <a:pt x="59" y="24"/>
                  </a:cubicBezTo>
                  <a:cubicBezTo>
                    <a:pt x="54" y="27"/>
                    <a:pt x="50" y="31"/>
                    <a:pt x="45" y="35"/>
                  </a:cubicBezTo>
                  <a:cubicBezTo>
                    <a:pt x="44" y="36"/>
                    <a:pt x="42" y="38"/>
                    <a:pt x="40" y="39"/>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55" name="Freeform 44">
              <a:extLst>
                <a:ext uri="{FF2B5EF4-FFF2-40B4-BE49-F238E27FC236}">
                  <a16:creationId xmlns:a16="http://schemas.microsoft.com/office/drawing/2014/main" id="{223A77F5-8164-45E2-A8A5-337C1C7D6D45}"/>
                </a:ext>
              </a:extLst>
            </p:cNvPr>
            <p:cNvSpPr>
              <a:spLocks/>
            </p:cNvSpPr>
            <p:nvPr/>
          </p:nvSpPr>
          <p:spPr bwMode="auto">
            <a:xfrm>
              <a:off x="2373206" y="22674853"/>
              <a:ext cx="526949" cy="566274"/>
            </a:xfrm>
            <a:custGeom>
              <a:avLst/>
              <a:gdLst>
                <a:gd name="T0" fmla="*/ 0 w 76"/>
                <a:gd name="T1" fmla="*/ 68 h 80"/>
                <a:gd name="T2" fmla="*/ 5 w 76"/>
                <a:gd name="T3" fmla="*/ 36 h 80"/>
                <a:gd name="T4" fmla="*/ 7 w 76"/>
                <a:gd name="T5" fmla="*/ 36 h 80"/>
                <a:gd name="T6" fmla="*/ 7 w 76"/>
                <a:gd name="T7" fmla="*/ 39 h 80"/>
                <a:gd name="T8" fmla="*/ 13 w 76"/>
                <a:gd name="T9" fmla="*/ 46 h 80"/>
                <a:gd name="T10" fmla="*/ 35 w 76"/>
                <a:gd name="T11" fmla="*/ 50 h 80"/>
                <a:gd name="T12" fmla="*/ 33 w 76"/>
                <a:gd name="T13" fmla="*/ 47 h 80"/>
                <a:gd name="T14" fmla="*/ 18 w 76"/>
                <a:gd name="T15" fmla="*/ 24 h 80"/>
                <a:gd name="T16" fmla="*/ 17 w 76"/>
                <a:gd name="T17" fmla="*/ 22 h 80"/>
                <a:gd name="T18" fmla="*/ 10 w 76"/>
                <a:gd name="T19" fmla="*/ 23 h 80"/>
                <a:gd name="T20" fmla="*/ 8 w 76"/>
                <a:gd name="T21" fmla="*/ 29 h 80"/>
                <a:gd name="T22" fmla="*/ 12 w 76"/>
                <a:gd name="T23" fmla="*/ 0 h 80"/>
                <a:gd name="T24" fmla="*/ 13 w 76"/>
                <a:gd name="T25" fmla="*/ 1 h 80"/>
                <a:gd name="T26" fmla="*/ 19 w 76"/>
                <a:gd name="T27" fmla="*/ 19 h 80"/>
                <a:gd name="T28" fmla="*/ 29 w 76"/>
                <a:gd name="T29" fmla="*/ 35 h 80"/>
                <a:gd name="T30" fmla="*/ 33 w 76"/>
                <a:gd name="T31" fmla="*/ 34 h 80"/>
                <a:gd name="T32" fmla="*/ 69 w 76"/>
                <a:gd name="T33" fmla="*/ 13 h 80"/>
                <a:gd name="T34" fmla="*/ 75 w 76"/>
                <a:gd name="T35" fmla="*/ 8 h 80"/>
                <a:gd name="T36" fmla="*/ 74 w 76"/>
                <a:gd name="T37" fmla="*/ 18 h 80"/>
                <a:gd name="T38" fmla="*/ 72 w 76"/>
                <a:gd name="T39" fmla="*/ 30 h 80"/>
                <a:gd name="T40" fmla="*/ 70 w 76"/>
                <a:gd name="T41" fmla="*/ 40 h 80"/>
                <a:gd name="T42" fmla="*/ 69 w 76"/>
                <a:gd name="T43" fmla="*/ 40 h 80"/>
                <a:gd name="T44" fmla="*/ 68 w 76"/>
                <a:gd name="T45" fmla="*/ 32 h 80"/>
                <a:gd name="T46" fmla="*/ 64 w 76"/>
                <a:gd name="T47" fmla="*/ 33 h 80"/>
                <a:gd name="T48" fmla="*/ 39 w 76"/>
                <a:gd name="T49" fmla="*/ 48 h 80"/>
                <a:gd name="T50" fmla="*/ 42 w 76"/>
                <a:gd name="T51" fmla="*/ 51 h 80"/>
                <a:gd name="T52" fmla="*/ 60 w 76"/>
                <a:gd name="T53" fmla="*/ 55 h 80"/>
                <a:gd name="T54" fmla="*/ 66 w 76"/>
                <a:gd name="T55" fmla="*/ 51 h 80"/>
                <a:gd name="T56" fmla="*/ 68 w 76"/>
                <a:gd name="T57" fmla="*/ 48 h 80"/>
                <a:gd name="T58" fmla="*/ 63 w 76"/>
                <a:gd name="T59" fmla="*/ 80 h 80"/>
                <a:gd name="T60" fmla="*/ 62 w 76"/>
                <a:gd name="T61" fmla="*/ 80 h 80"/>
                <a:gd name="T62" fmla="*/ 62 w 76"/>
                <a:gd name="T63" fmla="*/ 77 h 80"/>
                <a:gd name="T64" fmla="*/ 55 w 76"/>
                <a:gd name="T65" fmla="*/ 70 h 80"/>
                <a:gd name="T66" fmla="*/ 11 w 76"/>
                <a:gd name="T67" fmla="*/ 62 h 80"/>
                <a:gd name="T68" fmla="*/ 3 w 76"/>
                <a:gd name="T69" fmla="*/ 66 h 80"/>
                <a:gd name="T70" fmla="*/ 1 w 76"/>
                <a:gd name="T71" fmla="*/ 68 h 80"/>
                <a:gd name="T72" fmla="*/ 0 w 76"/>
                <a:gd name="T7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80">
                  <a:moveTo>
                    <a:pt x="0" y="68"/>
                  </a:moveTo>
                  <a:cubicBezTo>
                    <a:pt x="2" y="57"/>
                    <a:pt x="4" y="47"/>
                    <a:pt x="5" y="36"/>
                  </a:cubicBezTo>
                  <a:cubicBezTo>
                    <a:pt x="6" y="36"/>
                    <a:pt x="6" y="36"/>
                    <a:pt x="7" y="36"/>
                  </a:cubicBezTo>
                  <a:cubicBezTo>
                    <a:pt x="7" y="37"/>
                    <a:pt x="7" y="38"/>
                    <a:pt x="7" y="39"/>
                  </a:cubicBezTo>
                  <a:cubicBezTo>
                    <a:pt x="8" y="43"/>
                    <a:pt x="9" y="45"/>
                    <a:pt x="13" y="46"/>
                  </a:cubicBezTo>
                  <a:cubicBezTo>
                    <a:pt x="20" y="48"/>
                    <a:pt x="27" y="49"/>
                    <a:pt x="35" y="50"/>
                  </a:cubicBezTo>
                  <a:cubicBezTo>
                    <a:pt x="34" y="49"/>
                    <a:pt x="34" y="48"/>
                    <a:pt x="33" y="47"/>
                  </a:cubicBezTo>
                  <a:cubicBezTo>
                    <a:pt x="28" y="39"/>
                    <a:pt x="23" y="32"/>
                    <a:pt x="18" y="24"/>
                  </a:cubicBezTo>
                  <a:cubicBezTo>
                    <a:pt x="18" y="24"/>
                    <a:pt x="17" y="23"/>
                    <a:pt x="17" y="22"/>
                  </a:cubicBezTo>
                  <a:cubicBezTo>
                    <a:pt x="14" y="19"/>
                    <a:pt x="12" y="20"/>
                    <a:pt x="10" y="23"/>
                  </a:cubicBezTo>
                  <a:cubicBezTo>
                    <a:pt x="10" y="25"/>
                    <a:pt x="9" y="26"/>
                    <a:pt x="8" y="29"/>
                  </a:cubicBezTo>
                  <a:cubicBezTo>
                    <a:pt x="7" y="24"/>
                    <a:pt x="10" y="4"/>
                    <a:pt x="12" y="0"/>
                  </a:cubicBezTo>
                  <a:cubicBezTo>
                    <a:pt x="13" y="0"/>
                    <a:pt x="13" y="1"/>
                    <a:pt x="13" y="1"/>
                  </a:cubicBezTo>
                  <a:cubicBezTo>
                    <a:pt x="13" y="8"/>
                    <a:pt x="16" y="14"/>
                    <a:pt x="19" y="19"/>
                  </a:cubicBezTo>
                  <a:cubicBezTo>
                    <a:pt x="22" y="25"/>
                    <a:pt x="26" y="30"/>
                    <a:pt x="29" y="35"/>
                  </a:cubicBezTo>
                  <a:cubicBezTo>
                    <a:pt x="31" y="35"/>
                    <a:pt x="32" y="34"/>
                    <a:pt x="33" y="34"/>
                  </a:cubicBezTo>
                  <a:cubicBezTo>
                    <a:pt x="45" y="27"/>
                    <a:pt x="57" y="20"/>
                    <a:pt x="69" y="13"/>
                  </a:cubicBezTo>
                  <a:cubicBezTo>
                    <a:pt x="71" y="12"/>
                    <a:pt x="73" y="10"/>
                    <a:pt x="75" y="8"/>
                  </a:cubicBezTo>
                  <a:cubicBezTo>
                    <a:pt x="76" y="12"/>
                    <a:pt x="74" y="15"/>
                    <a:pt x="74" y="18"/>
                  </a:cubicBezTo>
                  <a:cubicBezTo>
                    <a:pt x="73" y="22"/>
                    <a:pt x="73" y="26"/>
                    <a:pt x="72" y="30"/>
                  </a:cubicBezTo>
                  <a:cubicBezTo>
                    <a:pt x="71" y="33"/>
                    <a:pt x="71" y="37"/>
                    <a:pt x="70" y="40"/>
                  </a:cubicBezTo>
                  <a:cubicBezTo>
                    <a:pt x="69" y="40"/>
                    <a:pt x="69" y="40"/>
                    <a:pt x="69" y="40"/>
                  </a:cubicBezTo>
                  <a:cubicBezTo>
                    <a:pt x="68" y="38"/>
                    <a:pt x="68" y="35"/>
                    <a:pt x="68" y="32"/>
                  </a:cubicBezTo>
                  <a:cubicBezTo>
                    <a:pt x="66" y="32"/>
                    <a:pt x="65" y="33"/>
                    <a:pt x="64" y="33"/>
                  </a:cubicBezTo>
                  <a:cubicBezTo>
                    <a:pt x="55" y="38"/>
                    <a:pt x="47" y="43"/>
                    <a:pt x="39" y="48"/>
                  </a:cubicBezTo>
                  <a:cubicBezTo>
                    <a:pt x="39" y="50"/>
                    <a:pt x="40" y="51"/>
                    <a:pt x="42" y="51"/>
                  </a:cubicBezTo>
                  <a:cubicBezTo>
                    <a:pt x="48" y="53"/>
                    <a:pt x="54" y="54"/>
                    <a:pt x="60" y="55"/>
                  </a:cubicBezTo>
                  <a:cubicBezTo>
                    <a:pt x="63" y="55"/>
                    <a:pt x="64" y="54"/>
                    <a:pt x="66" y="51"/>
                  </a:cubicBezTo>
                  <a:cubicBezTo>
                    <a:pt x="66" y="50"/>
                    <a:pt x="67" y="49"/>
                    <a:pt x="68" y="48"/>
                  </a:cubicBezTo>
                  <a:cubicBezTo>
                    <a:pt x="67" y="58"/>
                    <a:pt x="65" y="69"/>
                    <a:pt x="63" y="80"/>
                  </a:cubicBezTo>
                  <a:cubicBezTo>
                    <a:pt x="63" y="80"/>
                    <a:pt x="63" y="80"/>
                    <a:pt x="62" y="80"/>
                  </a:cubicBezTo>
                  <a:cubicBezTo>
                    <a:pt x="62" y="79"/>
                    <a:pt x="62" y="78"/>
                    <a:pt x="62" y="77"/>
                  </a:cubicBezTo>
                  <a:cubicBezTo>
                    <a:pt x="61" y="72"/>
                    <a:pt x="60" y="71"/>
                    <a:pt x="55" y="70"/>
                  </a:cubicBezTo>
                  <a:cubicBezTo>
                    <a:pt x="40" y="67"/>
                    <a:pt x="26" y="64"/>
                    <a:pt x="11" y="62"/>
                  </a:cubicBezTo>
                  <a:cubicBezTo>
                    <a:pt x="6" y="61"/>
                    <a:pt x="5" y="62"/>
                    <a:pt x="3" y="66"/>
                  </a:cubicBezTo>
                  <a:cubicBezTo>
                    <a:pt x="2" y="67"/>
                    <a:pt x="2" y="68"/>
                    <a:pt x="1" y="68"/>
                  </a:cubicBezTo>
                  <a:cubicBezTo>
                    <a:pt x="1" y="68"/>
                    <a:pt x="1" y="68"/>
                    <a:pt x="0" y="68"/>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56" name="Freeform 45">
              <a:extLst>
                <a:ext uri="{FF2B5EF4-FFF2-40B4-BE49-F238E27FC236}">
                  <a16:creationId xmlns:a16="http://schemas.microsoft.com/office/drawing/2014/main" id="{60FC465B-2605-409D-B52E-3D0CB8A1D6FD}"/>
                </a:ext>
              </a:extLst>
            </p:cNvPr>
            <p:cNvSpPr>
              <a:spLocks/>
            </p:cNvSpPr>
            <p:nvPr/>
          </p:nvSpPr>
          <p:spPr bwMode="auto">
            <a:xfrm>
              <a:off x="6989906" y="20865924"/>
              <a:ext cx="574138" cy="613463"/>
            </a:xfrm>
            <a:custGeom>
              <a:avLst/>
              <a:gdLst>
                <a:gd name="T0" fmla="*/ 61 w 82"/>
                <a:gd name="T1" fmla="*/ 37 h 87"/>
                <a:gd name="T2" fmla="*/ 42 w 82"/>
                <a:gd name="T3" fmla="*/ 65 h 87"/>
                <a:gd name="T4" fmla="*/ 44 w 82"/>
                <a:gd name="T5" fmla="*/ 59 h 87"/>
                <a:gd name="T6" fmla="*/ 37 w 82"/>
                <a:gd name="T7" fmla="*/ 42 h 87"/>
                <a:gd name="T8" fmla="*/ 36 w 82"/>
                <a:gd name="T9" fmla="*/ 44 h 87"/>
                <a:gd name="T10" fmla="*/ 24 w 82"/>
                <a:gd name="T11" fmla="*/ 61 h 87"/>
                <a:gd name="T12" fmla="*/ 25 w 82"/>
                <a:gd name="T13" fmla="*/ 68 h 87"/>
                <a:gd name="T14" fmla="*/ 54 w 82"/>
                <a:gd name="T15" fmla="*/ 74 h 87"/>
                <a:gd name="T16" fmla="*/ 59 w 82"/>
                <a:gd name="T17" fmla="*/ 73 h 87"/>
                <a:gd name="T18" fmla="*/ 45 w 82"/>
                <a:gd name="T19" fmla="*/ 87 h 87"/>
                <a:gd name="T20" fmla="*/ 0 w 82"/>
                <a:gd name="T21" fmla="*/ 52 h 87"/>
                <a:gd name="T22" fmla="*/ 4 w 82"/>
                <a:gd name="T23" fmla="*/ 54 h 87"/>
                <a:gd name="T24" fmla="*/ 12 w 82"/>
                <a:gd name="T25" fmla="*/ 51 h 87"/>
                <a:gd name="T26" fmla="*/ 39 w 82"/>
                <a:gd name="T27" fmla="*/ 12 h 87"/>
                <a:gd name="T28" fmla="*/ 39 w 82"/>
                <a:gd name="T29" fmla="*/ 3 h 87"/>
                <a:gd name="T30" fmla="*/ 37 w 82"/>
                <a:gd name="T31" fmla="*/ 0 h 87"/>
                <a:gd name="T32" fmla="*/ 82 w 82"/>
                <a:gd name="T33" fmla="*/ 33 h 87"/>
                <a:gd name="T34" fmla="*/ 70 w 82"/>
                <a:gd name="T35" fmla="*/ 48 h 87"/>
                <a:gd name="T36" fmla="*/ 70 w 82"/>
                <a:gd name="T37" fmla="*/ 46 h 87"/>
                <a:gd name="T38" fmla="*/ 65 w 82"/>
                <a:gd name="T39" fmla="*/ 24 h 87"/>
                <a:gd name="T40" fmla="*/ 58 w 82"/>
                <a:gd name="T41" fmla="*/ 19 h 87"/>
                <a:gd name="T42" fmla="*/ 53 w 82"/>
                <a:gd name="T43" fmla="*/ 20 h 87"/>
                <a:gd name="T44" fmla="*/ 41 w 82"/>
                <a:gd name="T45" fmla="*/ 36 h 87"/>
                <a:gd name="T46" fmla="*/ 40 w 82"/>
                <a:gd name="T47" fmla="*/ 39 h 87"/>
                <a:gd name="T48" fmla="*/ 51 w 82"/>
                <a:gd name="T49" fmla="*/ 43 h 87"/>
                <a:gd name="T50" fmla="*/ 61 w 82"/>
                <a:gd name="T51" fmla="*/ 3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87">
                  <a:moveTo>
                    <a:pt x="61" y="37"/>
                  </a:moveTo>
                  <a:cubicBezTo>
                    <a:pt x="60" y="41"/>
                    <a:pt x="46" y="62"/>
                    <a:pt x="42" y="65"/>
                  </a:cubicBezTo>
                  <a:cubicBezTo>
                    <a:pt x="43" y="62"/>
                    <a:pt x="43" y="60"/>
                    <a:pt x="44" y="59"/>
                  </a:cubicBezTo>
                  <a:cubicBezTo>
                    <a:pt x="46" y="52"/>
                    <a:pt x="44" y="46"/>
                    <a:pt x="37" y="42"/>
                  </a:cubicBezTo>
                  <a:cubicBezTo>
                    <a:pt x="37" y="42"/>
                    <a:pt x="36" y="43"/>
                    <a:pt x="36" y="44"/>
                  </a:cubicBezTo>
                  <a:cubicBezTo>
                    <a:pt x="32" y="50"/>
                    <a:pt x="28" y="55"/>
                    <a:pt x="24" y="61"/>
                  </a:cubicBezTo>
                  <a:cubicBezTo>
                    <a:pt x="22" y="64"/>
                    <a:pt x="22" y="66"/>
                    <a:pt x="25" y="68"/>
                  </a:cubicBezTo>
                  <a:cubicBezTo>
                    <a:pt x="33" y="76"/>
                    <a:pt x="42" y="80"/>
                    <a:pt x="54" y="74"/>
                  </a:cubicBezTo>
                  <a:cubicBezTo>
                    <a:pt x="56" y="73"/>
                    <a:pt x="56" y="73"/>
                    <a:pt x="59" y="73"/>
                  </a:cubicBezTo>
                  <a:cubicBezTo>
                    <a:pt x="57" y="76"/>
                    <a:pt x="50" y="84"/>
                    <a:pt x="45" y="87"/>
                  </a:cubicBezTo>
                  <a:cubicBezTo>
                    <a:pt x="36" y="82"/>
                    <a:pt x="2" y="56"/>
                    <a:pt x="0" y="52"/>
                  </a:cubicBezTo>
                  <a:cubicBezTo>
                    <a:pt x="2" y="53"/>
                    <a:pt x="3" y="53"/>
                    <a:pt x="4" y="54"/>
                  </a:cubicBezTo>
                  <a:cubicBezTo>
                    <a:pt x="8" y="55"/>
                    <a:pt x="10" y="54"/>
                    <a:pt x="12" y="51"/>
                  </a:cubicBezTo>
                  <a:cubicBezTo>
                    <a:pt x="21" y="38"/>
                    <a:pt x="30" y="25"/>
                    <a:pt x="39" y="12"/>
                  </a:cubicBezTo>
                  <a:cubicBezTo>
                    <a:pt x="42" y="8"/>
                    <a:pt x="41" y="6"/>
                    <a:pt x="39" y="3"/>
                  </a:cubicBezTo>
                  <a:cubicBezTo>
                    <a:pt x="38" y="2"/>
                    <a:pt x="38" y="1"/>
                    <a:pt x="37" y="0"/>
                  </a:cubicBezTo>
                  <a:cubicBezTo>
                    <a:pt x="40" y="1"/>
                    <a:pt x="76" y="27"/>
                    <a:pt x="82" y="33"/>
                  </a:cubicBezTo>
                  <a:cubicBezTo>
                    <a:pt x="79" y="38"/>
                    <a:pt x="73" y="46"/>
                    <a:pt x="70" y="48"/>
                  </a:cubicBezTo>
                  <a:cubicBezTo>
                    <a:pt x="70" y="47"/>
                    <a:pt x="70" y="46"/>
                    <a:pt x="70" y="46"/>
                  </a:cubicBezTo>
                  <a:cubicBezTo>
                    <a:pt x="74" y="36"/>
                    <a:pt x="72" y="30"/>
                    <a:pt x="65" y="24"/>
                  </a:cubicBezTo>
                  <a:cubicBezTo>
                    <a:pt x="63" y="22"/>
                    <a:pt x="61" y="20"/>
                    <a:pt x="58" y="19"/>
                  </a:cubicBezTo>
                  <a:cubicBezTo>
                    <a:pt x="56" y="17"/>
                    <a:pt x="54" y="18"/>
                    <a:pt x="53" y="20"/>
                  </a:cubicBezTo>
                  <a:cubicBezTo>
                    <a:pt x="49" y="25"/>
                    <a:pt x="45" y="30"/>
                    <a:pt x="41" y="36"/>
                  </a:cubicBezTo>
                  <a:cubicBezTo>
                    <a:pt x="41" y="37"/>
                    <a:pt x="40" y="38"/>
                    <a:pt x="40" y="39"/>
                  </a:cubicBezTo>
                  <a:cubicBezTo>
                    <a:pt x="43" y="42"/>
                    <a:pt x="46" y="44"/>
                    <a:pt x="51" y="43"/>
                  </a:cubicBezTo>
                  <a:cubicBezTo>
                    <a:pt x="54" y="42"/>
                    <a:pt x="58" y="39"/>
                    <a:pt x="61" y="3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57" name="Freeform 46">
              <a:extLst>
                <a:ext uri="{FF2B5EF4-FFF2-40B4-BE49-F238E27FC236}">
                  <a16:creationId xmlns:a16="http://schemas.microsoft.com/office/drawing/2014/main" id="{70666028-30B0-4A46-86FB-A42432CCF205}"/>
                </a:ext>
              </a:extLst>
            </p:cNvPr>
            <p:cNvSpPr>
              <a:spLocks/>
            </p:cNvSpPr>
            <p:nvPr/>
          </p:nvSpPr>
          <p:spPr bwMode="auto">
            <a:xfrm>
              <a:off x="2373206" y="23555723"/>
              <a:ext cx="495489" cy="471895"/>
            </a:xfrm>
            <a:custGeom>
              <a:avLst/>
              <a:gdLst>
                <a:gd name="T0" fmla="*/ 49 w 71"/>
                <a:gd name="T1" fmla="*/ 20 h 68"/>
                <a:gd name="T2" fmla="*/ 37 w 71"/>
                <a:gd name="T3" fmla="*/ 29 h 68"/>
                <a:gd name="T4" fmla="*/ 38 w 71"/>
                <a:gd name="T5" fmla="*/ 39 h 68"/>
                <a:gd name="T6" fmla="*/ 44 w 71"/>
                <a:gd name="T7" fmla="*/ 38 h 68"/>
                <a:gd name="T8" fmla="*/ 60 w 71"/>
                <a:gd name="T9" fmla="*/ 36 h 68"/>
                <a:gd name="T10" fmla="*/ 65 w 71"/>
                <a:gd name="T11" fmla="*/ 30 h 68"/>
                <a:gd name="T12" fmla="*/ 48 w 71"/>
                <a:gd name="T13" fmla="*/ 4 h 68"/>
                <a:gd name="T14" fmla="*/ 44 w 71"/>
                <a:gd name="T15" fmla="*/ 0 h 68"/>
                <a:gd name="T16" fmla="*/ 63 w 71"/>
                <a:gd name="T17" fmla="*/ 1 h 68"/>
                <a:gd name="T18" fmla="*/ 70 w 71"/>
                <a:gd name="T19" fmla="*/ 59 h 68"/>
                <a:gd name="T20" fmla="*/ 68 w 71"/>
                <a:gd name="T21" fmla="*/ 55 h 68"/>
                <a:gd name="T22" fmla="*/ 62 w 71"/>
                <a:gd name="T23" fmla="*/ 51 h 68"/>
                <a:gd name="T24" fmla="*/ 16 w 71"/>
                <a:gd name="T25" fmla="*/ 58 h 68"/>
                <a:gd name="T26" fmla="*/ 9 w 71"/>
                <a:gd name="T27" fmla="*/ 65 h 68"/>
                <a:gd name="T28" fmla="*/ 9 w 71"/>
                <a:gd name="T29" fmla="*/ 68 h 68"/>
                <a:gd name="T30" fmla="*/ 1 w 71"/>
                <a:gd name="T31" fmla="*/ 11 h 68"/>
                <a:gd name="T32" fmla="*/ 18 w 71"/>
                <a:gd name="T33" fmla="*/ 9 h 68"/>
                <a:gd name="T34" fmla="*/ 19 w 71"/>
                <a:gd name="T35" fmla="*/ 10 h 68"/>
                <a:gd name="T36" fmla="*/ 17 w 71"/>
                <a:gd name="T37" fmla="*/ 11 h 68"/>
                <a:gd name="T38" fmla="*/ 6 w 71"/>
                <a:gd name="T39" fmla="*/ 30 h 68"/>
                <a:gd name="T40" fmla="*/ 7 w 71"/>
                <a:gd name="T41" fmla="*/ 38 h 68"/>
                <a:gd name="T42" fmla="*/ 13 w 71"/>
                <a:gd name="T43" fmla="*/ 42 h 68"/>
                <a:gd name="T44" fmla="*/ 33 w 71"/>
                <a:gd name="T45" fmla="*/ 39 h 68"/>
                <a:gd name="T46" fmla="*/ 29 w 71"/>
                <a:gd name="T47" fmla="*/ 28 h 68"/>
                <a:gd name="T48" fmla="*/ 18 w 71"/>
                <a:gd name="T49" fmla="*/ 24 h 68"/>
                <a:gd name="T50" fmla="*/ 19 w 71"/>
                <a:gd name="T51" fmla="*/ 22 h 68"/>
                <a:gd name="T52" fmla="*/ 49 w 71"/>
                <a:gd name="T53" fmla="*/ 18 h 68"/>
                <a:gd name="T54" fmla="*/ 49 w 71"/>
                <a:gd name="T55" fmla="*/ 2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1" h="68">
                  <a:moveTo>
                    <a:pt x="49" y="20"/>
                  </a:moveTo>
                  <a:cubicBezTo>
                    <a:pt x="44" y="22"/>
                    <a:pt x="39" y="24"/>
                    <a:pt x="37" y="29"/>
                  </a:cubicBezTo>
                  <a:cubicBezTo>
                    <a:pt x="36" y="32"/>
                    <a:pt x="36" y="35"/>
                    <a:pt x="38" y="39"/>
                  </a:cubicBezTo>
                  <a:cubicBezTo>
                    <a:pt x="40" y="38"/>
                    <a:pt x="42" y="38"/>
                    <a:pt x="44" y="38"/>
                  </a:cubicBezTo>
                  <a:cubicBezTo>
                    <a:pt x="49" y="37"/>
                    <a:pt x="54" y="36"/>
                    <a:pt x="60" y="36"/>
                  </a:cubicBezTo>
                  <a:cubicBezTo>
                    <a:pt x="63" y="35"/>
                    <a:pt x="64" y="34"/>
                    <a:pt x="65" y="30"/>
                  </a:cubicBezTo>
                  <a:cubicBezTo>
                    <a:pt x="65" y="18"/>
                    <a:pt x="59" y="8"/>
                    <a:pt x="48" y="4"/>
                  </a:cubicBezTo>
                  <a:cubicBezTo>
                    <a:pt x="47" y="3"/>
                    <a:pt x="45" y="3"/>
                    <a:pt x="44" y="0"/>
                  </a:cubicBezTo>
                  <a:cubicBezTo>
                    <a:pt x="51" y="0"/>
                    <a:pt x="57" y="1"/>
                    <a:pt x="63" y="1"/>
                  </a:cubicBezTo>
                  <a:cubicBezTo>
                    <a:pt x="65" y="5"/>
                    <a:pt x="71" y="54"/>
                    <a:pt x="70" y="59"/>
                  </a:cubicBezTo>
                  <a:cubicBezTo>
                    <a:pt x="69" y="57"/>
                    <a:pt x="69" y="56"/>
                    <a:pt x="68" y="55"/>
                  </a:cubicBezTo>
                  <a:cubicBezTo>
                    <a:pt x="67" y="52"/>
                    <a:pt x="65" y="51"/>
                    <a:pt x="62" y="51"/>
                  </a:cubicBezTo>
                  <a:cubicBezTo>
                    <a:pt x="46" y="53"/>
                    <a:pt x="31" y="55"/>
                    <a:pt x="16" y="58"/>
                  </a:cubicBezTo>
                  <a:cubicBezTo>
                    <a:pt x="12" y="58"/>
                    <a:pt x="10" y="60"/>
                    <a:pt x="9" y="65"/>
                  </a:cubicBezTo>
                  <a:cubicBezTo>
                    <a:pt x="9" y="66"/>
                    <a:pt x="9" y="67"/>
                    <a:pt x="9" y="68"/>
                  </a:cubicBezTo>
                  <a:cubicBezTo>
                    <a:pt x="7" y="65"/>
                    <a:pt x="0" y="17"/>
                    <a:pt x="1" y="11"/>
                  </a:cubicBezTo>
                  <a:cubicBezTo>
                    <a:pt x="7" y="10"/>
                    <a:pt x="12" y="9"/>
                    <a:pt x="18" y="9"/>
                  </a:cubicBezTo>
                  <a:cubicBezTo>
                    <a:pt x="18" y="9"/>
                    <a:pt x="19" y="9"/>
                    <a:pt x="19" y="10"/>
                  </a:cubicBezTo>
                  <a:cubicBezTo>
                    <a:pt x="18" y="10"/>
                    <a:pt x="18" y="11"/>
                    <a:pt x="17" y="11"/>
                  </a:cubicBezTo>
                  <a:cubicBezTo>
                    <a:pt x="8" y="14"/>
                    <a:pt x="5" y="21"/>
                    <a:pt x="6" y="30"/>
                  </a:cubicBezTo>
                  <a:cubicBezTo>
                    <a:pt x="6" y="32"/>
                    <a:pt x="6" y="35"/>
                    <a:pt x="7" y="38"/>
                  </a:cubicBezTo>
                  <a:cubicBezTo>
                    <a:pt x="7" y="42"/>
                    <a:pt x="8" y="43"/>
                    <a:pt x="13" y="42"/>
                  </a:cubicBezTo>
                  <a:cubicBezTo>
                    <a:pt x="20" y="41"/>
                    <a:pt x="26" y="40"/>
                    <a:pt x="33" y="39"/>
                  </a:cubicBezTo>
                  <a:cubicBezTo>
                    <a:pt x="34" y="34"/>
                    <a:pt x="33" y="30"/>
                    <a:pt x="29" y="28"/>
                  </a:cubicBezTo>
                  <a:cubicBezTo>
                    <a:pt x="26" y="26"/>
                    <a:pt x="22" y="25"/>
                    <a:pt x="18" y="24"/>
                  </a:cubicBezTo>
                  <a:cubicBezTo>
                    <a:pt x="18" y="23"/>
                    <a:pt x="19" y="23"/>
                    <a:pt x="19" y="22"/>
                  </a:cubicBezTo>
                  <a:cubicBezTo>
                    <a:pt x="29" y="21"/>
                    <a:pt x="39" y="20"/>
                    <a:pt x="49" y="18"/>
                  </a:cubicBezTo>
                  <a:cubicBezTo>
                    <a:pt x="49" y="19"/>
                    <a:pt x="49" y="19"/>
                    <a:pt x="49" y="2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58" name="Freeform 47">
              <a:extLst>
                <a:ext uri="{FF2B5EF4-FFF2-40B4-BE49-F238E27FC236}">
                  <a16:creationId xmlns:a16="http://schemas.microsoft.com/office/drawing/2014/main" id="{66285623-1ECC-4019-998B-0FFEC53E1FEB}"/>
                </a:ext>
              </a:extLst>
            </p:cNvPr>
            <p:cNvSpPr>
              <a:spLocks noEditPoints="1"/>
            </p:cNvSpPr>
            <p:nvPr/>
          </p:nvSpPr>
          <p:spPr bwMode="auto">
            <a:xfrm>
              <a:off x="4897841" y="26009575"/>
              <a:ext cx="346056" cy="495489"/>
            </a:xfrm>
            <a:custGeom>
              <a:avLst/>
              <a:gdLst>
                <a:gd name="T0" fmla="*/ 17 w 50"/>
                <a:gd name="T1" fmla="*/ 35 h 70"/>
                <a:gd name="T2" fmla="*/ 10 w 50"/>
                <a:gd name="T3" fmla="*/ 27 h 70"/>
                <a:gd name="T4" fmla="*/ 8 w 50"/>
                <a:gd name="T5" fmla="*/ 11 h 70"/>
                <a:gd name="T6" fmla="*/ 19 w 50"/>
                <a:gd name="T7" fmla="*/ 1 h 70"/>
                <a:gd name="T8" fmla="*/ 39 w 50"/>
                <a:gd name="T9" fmla="*/ 3 h 70"/>
                <a:gd name="T10" fmla="*/ 48 w 50"/>
                <a:gd name="T11" fmla="*/ 12 h 70"/>
                <a:gd name="T12" fmla="*/ 42 w 50"/>
                <a:gd name="T13" fmla="*/ 27 h 70"/>
                <a:gd name="T14" fmla="*/ 34 w 50"/>
                <a:gd name="T15" fmla="*/ 30 h 70"/>
                <a:gd name="T16" fmla="*/ 37 w 50"/>
                <a:gd name="T17" fmla="*/ 33 h 70"/>
                <a:gd name="T18" fmla="*/ 44 w 50"/>
                <a:gd name="T19" fmla="*/ 44 h 70"/>
                <a:gd name="T20" fmla="*/ 30 w 50"/>
                <a:gd name="T21" fmla="*/ 69 h 70"/>
                <a:gd name="T22" fmla="*/ 9 w 50"/>
                <a:gd name="T23" fmla="*/ 65 h 70"/>
                <a:gd name="T24" fmla="*/ 1 w 50"/>
                <a:gd name="T25" fmla="*/ 51 h 70"/>
                <a:gd name="T26" fmla="*/ 11 w 50"/>
                <a:gd name="T27" fmla="*/ 38 h 70"/>
                <a:gd name="T28" fmla="*/ 17 w 50"/>
                <a:gd name="T29" fmla="*/ 35 h 70"/>
                <a:gd name="T30" fmla="*/ 20 w 50"/>
                <a:gd name="T31" fmla="*/ 38 h 70"/>
                <a:gd name="T32" fmla="*/ 14 w 50"/>
                <a:gd name="T33" fmla="*/ 61 h 70"/>
                <a:gd name="T34" fmla="*/ 22 w 50"/>
                <a:gd name="T35" fmla="*/ 67 h 70"/>
                <a:gd name="T36" fmla="*/ 30 w 50"/>
                <a:gd name="T37" fmla="*/ 61 h 70"/>
                <a:gd name="T38" fmla="*/ 20 w 50"/>
                <a:gd name="T39" fmla="*/ 38 h 70"/>
                <a:gd name="T40" fmla="*/ 31 w 50"/>
                <a:gd name="T41" fmla="*/ 27 h 70"/>
                <a:gd name="T42" fmla="*/ 36 w 50"/>
                <a:gd name="T43" fmla="*/ 8 h 70"/>
                <a:gd name="T44" fmla="*/ 28 w 50"/>
                <a:gd name="T45" fmla="*/ 3 h 70"/>
                <a:gd name="T46" fmla="*/ 21 w 50"/>
                <a:gd name="T47" fmla="*/ 8 h 70"/>
                <a:gd name="T48" fmla="*/ 22 w 50"/>
                <a:gd name="T49" fmla="*/ 18 h 70"/>
                <a:gd name="T50" fmla="*/ 31 w 50"/>
                <a:gd name="T51" fmla="*/ 2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70">
                  <a:moveTo>
                    <a:pt x="17" y="35"/>
                  </a:moveTo>
                  <a:cubicBezTo>
                    <a:pt x="15" y="33"/>
                    <a:pt x="12" y="30"/>
                    <a:pt x="10" y="27"/>
                  </a:cubicBezTo>
                  <a:cubicBezTo>
                    <a:pt x="7" y="22"/>
                    <a:pt x="6" y="17"/>
                    <a:pt x="8" y="11"/>
                  </a:cubicBezTo>
                  <a:cubicBezTo>
                    <a:pt x="10" y="6"/>
                    <a:pt x="14" y="3"/>
                    <a:pt x="19" y="1"/>
                  </a:cubicBezTo>
                  <a:cubicBezTo>
                    <a:pt x="26" y="0"/>
                    <a:pt x="33" y="0"/>
                    <a:pt x="39" y="3"/>
                  </a:cubicBezTo>
                  <a:cubicBezTo>
                    <a:pt x="43" y="5"/>
                    <a:pt x="46" y="8"/>
                    <a:pt x="48" y="12"/>
                  </a:cubicBezTo>
                  <a:cubicBezTo>
                    <a:pt x="50" y="18"/>
                    <a:pt x="48" y="24"/>
                    <a:pt x="42" y="27"/>
                  </a:cubicBezTo>
                  <a:cubicBezTo>
                    <a:pt x="39" y="28"/>
                    <a:pt x="37" y="29"/>
                    <a:pt x="34" y="30"/>
                  </a:cubicBezTo>
                  <a:cubicBezTo>
                    <a:pt x="35" y="31"/>
                    <a:pt x="36" y="32"/>
                    <a:pt x="37" y="33"/>
                  </a:cubicBezTo>
                  <a:cubicBezTo>
                    <a:pt x="40" y="37"/>
                    <a:pt x="43" y="40"/>
                    <a:pt x="44" y="44"/>
                  </a:cubicBezTo>
                  <a:cubicBezTo>
                    <a:pt x="48" y="55"/>
                    <a:pt x="42" y="66"/>
                    <a:pt x="30" y="69"/>
                  </a:cubicBezTo>
                  <a:cubicBezTo>
                    <a:pt x="23" y="70"/>
                    <a:pt x="16" y="69"/>
                    <a:pt x="9" y="65"/>
                  </a:cubicBezTo>
                  <a:cubicBezTo>
                    <a:pt x="3" y="62"/>
                    <a:pt x="0" y="57"/>
                    <a:pt x="1" y="51"/>
                  </a:cubicBezTo>
                  <a:cubicBezTo>
                    <a:pt x="1" y="44"/>
                    <a:pt x="5" y="40"/>
                    <a:pt x="11" y="38"/>
                  </a:cubicBezTo>
                  <a:cubicBezTo>
                    <a:pt x="13" y="37"/>
                    <a:pt x="15" y="36"/>
                    <a:pt x="17" y="35"/>
                  </a:cubicBezTo>
                  <a:close/>
                  <a:moveTo>
                    <a:pt x="20" y="38"/>
                  </a:moveTo>
                  <a:cubicBezTo>
                    <a:pt x="13" y="44"/>
                    <a:pt x="10" y="54"/>
                    <a:pt x="14" y="61"/>
                  </a:cubicBezTo>
                  <a:cubicBezTo>
                    <a:pt x="15" y="65"/>
                    <a:pt x="18" y="67"/>
                    <a:pt x="22" y="67"/>
                  </a:cubicBezTo>
                  <a:cubicBezTo>
                    <a:pt x="26" y="67"/>
                    <a:pt x="28" y="64"/>
                    <a:pt x="30" y="61"/>
                  </a:cubicBezTo>
                  <a:cubicBezTo>
                    <a:pt x="33" y="53"/>
                    <a:pt x="29" y="44"/>
                    <a:pt x="20" y="38"/>
                  </a:cubicBezTo>
                  <a:close/>
                  <a:moveTo>
                    <a:pt x="31" y="27"/>
                  </a:moveTo>
                  <a:cubicBezTo>
                    <a:pt x="37" y="23"/>
                    <a:pt x="39" y="14"/>
                    <a:pt x="36" y="8"/>
                  </a:cubicBezTo>
                  <a:cubicBezTo>
                    <a:pt x="35" y="4"/>
                    <a:pt x="32" y="3"/>
                    <a:pt x="28" y="3"/>
                  </a:cubicBezTo>
                  <a:cubicBezTo>
                    <a:pt x="25" y="3"/>
                    <a:pt x="23" y="5"/>
                    <a:pt x="21" y="8"/>
                  </a:cubicBezTo>
                  <a:cubicBezTo>
                    <a:pt x="20" y="11"/>
                    <a:pt x="20" y="15"/>
                    <a:pt x="22" y="18"/>
                  </a:cubicBezTo>
                  <a:cubicBezTo>
                    <a:pt x="24" y="22"/>
                    <a:pt x="27" y="25"/>
                    <a:pt x="31" y="2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59" name="Freeform 48">
              <a:extLst>
                <a:ext uri="{FF2B5EF4-FFF2-40B4-BE49-F238E27FC236}">
                  <a16:creationId xmlns:a16="http://schemas.microsoft.com/office/drawing/2014/main" id="{DE28096A-EBC6-48DC-B28E-FDF15022B522}"/>
                </a:ext>
              </a:extLst>
            </p:cNvPr>
            <p:cNvSpPr>
              <a:spLocks noEditPoints="1"/>
            </p:cNvSpPr>
            <p:nvPr/>
          </p:nvSpPr>
          <p:spPr bwMode="auto">
            <a:xfrm>
              <a:off x="2569829" y="24342214"/>
              <a:ext cx="511219" cy="440435"/>
            </a:xfrm>
            <a:custGeom>
              <a:avLst/>
              <a:gdLst>
                <a:gd name="T0" fmla="*/ 16 w 74"/>
                <a:gd name="T1" fmla="*/ 63 h 63"/>
                <a:gd name="T2" fmla="*/ 14 w 74"/>
                <a:gd name="T3" fmla="*/ 60 h 63"/>
                <a:gd name="T4" fmla="*/ 3 w 74"/>
                <a:gd name="T5" fmla="*/ 34 h 63"/>
                <a:gd name="T6" fmla="*/ 0 w 74"/>
                <a:gd name="T7" fmla="*/ 18 h 63"/>
                <a:gd name="T8" fmla="*/ 8 w 74"/>
                <a:gd name="T9" fmla="*/ 3 h 63"/>
                <a:gd name="T10" fmla="*/ 25 w 74"/>
                <a:gd name="T11" fmla="*/ 4 h 63"/>
                <a:gd name="T12" fmla="*/ 33 w 74"/>
                <a:gd name="T13" fmla="*/ 13 h 63"/>
                <a:gd name="T14" fmla="*/ 38 w 74"/>
                <a:gd name="T15" fmla="*/ 26 h 63"/>
                <a:gd name="T16" fmla="*/ 42 w 74"/>
                <a:gd name="T17" fmla="*/ 25 h 63"/>
                <a:gd name="T18" fmla="*/ 55 w 74"/>
                <a:gd name="T19" fmla="*/ 19 h 63"/>
                <a:gd name="T20" fmla="*/ 61 w 74"/>
                <a:gd name="T21" fmla="*/ 9 h 63"/>
                <a:gd name="T22" fmla="*/ 61 w 74"/>
                <a:gd name="T23" fmla="*/ 6 h 63"/>
                <a:gd name="T24" fmla="*/ 66 w 74"/>
                <a:gd name="T25" fmla="*/ 16 h 63"/>
                <a:gd name="T26" fmla="*/ 70 w 74"/>
                <a:gd name="T27" fmla="*/ 27 h 63"/>
                <a:gd name="T28" fmla="*/ 73 w 74"/>
                <a:gd name="T29" fmla="*/ 38 h 63"/>
                <a:gd name="T30" fmla="*/ 70 w 74"/>
                <a:gd name="T31" fmla="*/ 34 h 63"/>
                <a:gd name="T32" fmla="*/ 64 w 74"/>
                <a:gd name="T33" fmla="*/ 32 h 63"/>
                <a:gd name="T34" fmla="*/ 58 w 74"/>
                <a:gd name="T35" fmla="*/ 35 h 63"/>
                <a:gd name="T36" fmla="*/ 22 w 74"/>
                <a:gd name="T37" fmla="*/ 50 h 63"/>
                <a:gd name="T38" fmla="*/ 16 w 74"/>
                <a:gd name="T39" fmla="*/ 61 h 63"/>
                <a:gd name="T40" fmla="*/ 16 w 74"/>
                <a:gd name="T41" fmla="*/ 63 h 63"/>
                <a:gd name="T42" fmla="*/ 36 w 74"/>
                <a:gd name="T43" fmla="*/ 27 h 63"/>
                <a:gd name="T44" fmla="*/ 32 w 74"/>
                <a:gd name="T45" fmla="*/ 20 h 63"/>
                <a:gd name="T46" fmla="*/ 21 w 74"/>
                <a:gd name="T47" fmla="*/ 16 h 63"/>
                <a:gd name="T48" fmla="*/ 10 w 74"/>
                <a:gd name="T49" fmla="*/ 21 h 63"/>
                <a:gd name="T50" fmla="*/ 7 w 74"/>
                <a:gd name="T51" fmla="*/ 35 h 63"/>
                <a:gd name="T52" fmla="*/ 13 w 74"/>
                <a:gd name="T53" fmla="*/ 38 h 63"/>
                <a:gd name="T54" fmla="*/ 36 w 74"/>
                <a:gd name="T55"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4" h="63">
                  <a:moveTo>
                    <a:pt x="16" y="63"/>
                  </a:moveTo>
                  <a:cubicBezTo>
                    <a:pt x="15" y="62"/>
                    <a:pt x="14" y="61"/>
                    <a:pt x="14" y="60"/>
                  </a:cubicBezTo>
                  <a:cubicBezTo>
                    <a:pt x="10" y="51"/>
                    <a:pt x="7" y="42"/>
                    <a:pt x="3" y="34"/>
                  </a:cubicBezTo>
                  <a:cubicBezTo>
                    <a:pt x="1" y="29"/>
                    <a:pt x="0" y="23"/>
                    <a:pt x="0" y="18"/>
                  </a:cubicBezTo>
                  <a:cubicBezTo>
                    <a:pt x="0" y="11"/>
                    <a:pt x="2" y="6"/>
                    <a:pt x="8" y="3"/>
                  </a:cubicBezTo>
                  <a:cubicBezTo>
                    <a:pt x="14" y="0"/>
                    <a:pt x="19" y="1"/>
                    <a:pt x="25" y="4"/>
                  </a:cubicBezTo>
                  <a:cubicBezTo>
                    <a:pt x="28" y="6"/>
                    <a:pt x="31" y="10"/>
                    <a:pt x="33" y="13"/>
                  </a:cubicBezTo>
                  <a:cubicBezTo>
                    <a:pt x="35" y="17"/>
                    <a:pt x="36" y="22"/>
                    <a:pt x="38" y="26"/>
                  </a:cubicBezTo>
                  <a:cubicBezTo>
                    <a:pt x="40" y="25"/>
                    <a:pt x="41" y="25"/>
                    <a:pt x="42" y="25"/>
                  </a:cubicBezTo>
                  <a:cubicBezTo>
                    <a:pt x="46" y="23"/>
                    <a:pt x="51" y="21"/>
                    <a:pt x="55" y="19"/>
                  </a:cubicBezTo>
                  <a:cubicBezTo>
                    <a:pt x="61" y="16"/>
                    <a:pt x="62" y="15"/>
                    <a:pt x="61" y="9"/>
                  </a:cubicBezTo>
                  <a:cubicBezTo>
                    <a:pt x="61" y="8"/>
                    <a:pt x="61" y="7"/>
                    <a:pt x="61" y="6"/>
                  </a:cubicBezTo>
                  <a:cubicBezTo>
                    <a:pt x="64" y="9"/>
                    <a:pt x="64" y="13"/>
                    <a:pt x="66" y="16"/>
                  </a:cubicBezTo>
                  <a:cubicBezTo>
                    <a:pt x="67" y="20"/>
                    <a:pt x="69" y="23"/>
                    <a:pt x="70" y="27"/>
                  </a:cubicBezTo>
                  <a:cubicBezTo>
                    <a:pt x="71" y="30"/>
                    <a:pt x="74" y="33"/>
                    <a:pt x="73" y="38"/>
                  </a:cubicBezTo>
                  <a:cubicBezTo>
                    <a:pt x="72" y="36"/>
                    <a:pt x="71" y="35"/>
                    <a:pt x="70" y="34"/>
                  </a:cubicBezTo>
                  <a:cubicBezTo>
                    <a:pt x="68" y="32"/>
                    <a:pt x="66" y="31"/>
                    <a:pt x="64" y="32"/>
                  </a:cubicBezTo>
                  <a:cubicBezTo>
                    <a:pt x="62" y="33"/>
                    <a:pt x="60" y="34"/>
                    <a:pt x="58" y="35"/>
                  </a:cubicBezTo>
                  <a:cubicBezTo>
                    <a:pt x="46" y="40"/>
                    <a:pt x="34" y="45"/>
                    <a:pt x="22" y="50"/>
                  </a:cubicBezTo>
                  <a:cubicBezTo>
                    <a:pt x="16" y="53"/>
                    <a:pt x="16" y="54"/>
                    <a:pt x="16" y="61"/>
                  </a:cubicBezTo>
                  <a:cubicBezTo>
                    <a:pt x="16" y="62"/>
                    <a:pt x="16" y="62"/>
                    <a:pt x="16" y="63"/>
                  </a:cubicBezTo>
                  <a:close/>
                  <a:moveTo>
                    <a:pt x="36" y="27"/>
                  </a:moveTo>
                  <a:cubicBezTo>
                    <a:pt x="34" y="25"/>
                    <a:pt x="34" y="22"/>
                    <a:pt x="32" y="20"/>
                  </a:cubicBezTo>
                  <a:cubicBezTo>
                    <a:pt x="29" y="16"/>
                    <a:pt x="25" y="14"/>
                    <a:pt x="21" y="16"/>
                  </a:cubicBezTo>
                  <a:cubicBezTo>
                    <a:pt x="17" y="17"/>
                    <a:pt x="13" y="19"/>
                    <a:pt x="10" y="21"/>
                  </a:cubicBezTo>
                  <a:cubicBezTo>
                    <a:pt x="5" y="24"/>
                    <a:pt x="4" y="30"/>
                    <a:pt x="7" y="35"/>
                  </a:cubicBezTo>
                  <a:cubicBezTo>
                    <a:pt x="9" y="38"/>
                    <a:pt x="10" y="39"/>
                    <a:pt x="13" y="38"/>
                  </a:cubicBezTo>
                  <a:cubicBezTo>
                    <a:pt x="20" y="34"/>
                    <a:pt x="28" y="31"/>
                    <a:pt x="36" y="2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60" name="Freeform 49">
              <a:extLst>
                <a:ext uri="{FF2B5EF4-FFF2-40B4-BE49-F238E27FC236}">
                  <a16:creationId xmlns:a16="http://schemas.microsoft.com/office/drawing/2014/main" id="{C82365C2-71DD-4925-A67B-CAA854D300EE}"/>
                </a:ext>
              </a:extLst>
            </p:cNvPr>
            <p:cNvSpPr>
              <a:spLocks/>
            </p:cNvSpPr>
            <p:nvPr/>
          </p:nvSpPr>
          <p:spPr bwMode="auto">
            <a:xfrm>
              <a:off x="2868695" y="21353548"/>
              <a:ext cx="605598" cy="660652"/>
            </a:xfrm>
            <a:custGeom>
              <a:avLst/>
              <a:gdLst>
                <a:gd name="T0" fmla="*/ 0 w 87"/>
                <a:gd name="T1" fmla="*/ 51 h 95"/>
                <a:gd name="T2" fmla="*/ 6 w 87"/>
                <a:gd name="T3" fmla="*/ 43 h 95"/>
                <a:gd name="T4" fmla="*/ 22 w 87"/>
                <a:gd name="T5" fmla="*/ 36 h 95"/>
                <a:gd name="T6" fmla="*/ 59 w 87"/>
                <a:gd name="T7" fmla="*/ 36 h 95"/>
                <a:gd name="T8" fmla="*/ 64 w 87"/>
                <a:gd name="T9" fmla="*/ 36 h 95"/>
                <a:gd name="T10" fmla="*/ 62 w 87"/>
                <a:gd name="T11" fmla="*/ 33 h 95"/>
                <a:gd name="T12" fmla="*/ 44 w 87"/>
                <a:gd name="T13" fmla="*/ 18 h 95"/>
                <a:gd name="T14" fmla="*/ 30 w 87"/>
                <a:gd name="T15" fmla="*/ 16 h 95"/>
                <a:gd name="T16" fmla="*/ 29 w 87"/>
                <a:gd name="T17" fmla="*/ 16 h 95"/>
                <a:gd name="T18" fmla="*/ 42 w 87"/>
                <a:gd name="T19" fmla="*/ 0 h 95"/>
                <a:gd name="T20" fmla="*/ 42 w 87"/>
                <a:gd name="T21" fmla="*/ 3 h 95"/>
                <a:gd name="T22" fmla="*/ 44 w 87"/>
                <a:gd name="T23" fmla="*/ 13 h 95"/>
                <a:gd name="T24" fmla="*/ 74 w 87"/>
                <a:gd name="T25" fmla="*/ 38 h 95"/>
                <a:gd name="T26" fmla="*/ 87 w 87"/>
                <a:gd name="T27" fmla="*/ 50 h 95"/>
                <a:gd name="T28" fmla="*/ 83 w 87"/>
                <a:gd name="T29" fmla="*/ 52 h 95"/>
                <a:gd name="T30" fmla="*/ 77 w 87"/>
                <a:gd name="T31" fmla="*/ 52 h 95"/>
                <a:gd name="T32" fmla="*/ 25 w 87"/>
                <a:gd name="T33" fmla="*/ 51 h 95"/>
                <a:gd name="T34" fmla="*/ 19 w 87"/>
                <a:gd name="T35" fmla="*/ 51 h 95"/>
                <a:gd name="T36" fmla="*/ 22 w 87"/>
                <a:gd name="T37" fmla="*/ 55 h 95"/>
                <a:gd name="T38" fmla="*/ 47 w 87"/>
                <a:gd name="T39" fmla="*/ 77 h 95"/>
                <a:gd name="T40" fmla="*/ 61 w 87"/>
                <a:gd name="T41" fmla="*/ 78 h 95"/>
                <a:gd name="T42" fmla="*/ 61 w 87"/>
                <a:gd name="T43" fmla="*/ 77 h 95"/>
                <a:gd name="T44" fmla="*/ 48 w 87"/>
                <a:gd name="T45" fmla="*/ 95 h 95"/>
                <a:gd name="T46" fmla="*/ 49 w 87"/>
                <a:gd name="T47" fmla="*/ 91 h 95"/>
                <a:gd name="T48" fmla="*/ 47 w 87"/>
                <a:gd name="T49" fmla="*/ 82 h 95"/>
                <a:gd name="T50" fmla="*/ 30 w 87"/>
                <a:gd name="T51" fmla="*/ 67 h 95"/>
                <a:gd name="T52" fmla="*/ 15 w 87"/>
                <a:gd name="T53" fmla="*/ 54 h 95"/>
                <a:gd name="T54" fmla="*/ 7 w 87"/>
                <a:gd name="T55" fmla="*/ 51 h 95"/>
                <a:gd name="T56" fmla="*/ 1 w 87"/>
                <a:gd name="T57" fmla="*/ 52 h 95"/>
                <a:gd name="T58" fmla="*/ 0 w 87"/>
                <a:gd name="T59" fmla="*/ 5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7" h="95">
                  <a:moveTo>
                    <a:pt x="0" y="51"/>
                  </a:moveTo>
                  <a:cubicBezTo>
                    <a:pt x="2" y="49"/>
                    <a:pt x="5" y="46"/>
                    <a:pt x="6" y="43"/>
                  </a:cubicBezTo>
                  <a:cubicBezTo>
                    <a:pt x="10" y="37"/>
                    <a:pt x="15" y="35"/>
                    <a:pt x="22" y="36"/>
                  </a:cubicBezTo>
                  <a:cubicBezTo>
                    <a:pt x="34" y="36"/>
                    <a:pt x="47" y="36"/>
                    <a:pt x="59" y="36"/>
                  </a:cubicBezTo>
                  <a:cubicBezTo>
                    <a:pt x="61" y="36"/>
                    <a:pt x="62" y="36"/>
                    <a:pt x="64" y="36"/>
                  </a:cubicBezTo>
                  <a:cubicBezTo>
                    <a:pt x="63" y="35"/>
                    <a:pt x="63" y="34"/>
                    <a:pt x="62" y="33"/>
                  </a:cubicBezTo>
                  <a:cubicBezTo>
                    <a:pt x="56" y="28"/>
                    <a:pt x="50" y="23"/>
                    <a:pt x="44" y="18"/>
                  </a:cubicBezTo>
                  <a:cubicBezTo>
                    <a:pt x="38" y="12"/>
                    <a:pt x="37" y="12"/>
                    <a:pt x="30" y="16"/>
                  </a:cubicBezTo>
                  <a:cubicBezTo>
                    <a:pt x="30" y="17"/>
                    <a:pt x="30" y="16"/>
                    <a:pt x="29" y="16"/>
                  </a:cubicBezTo>
                  <a:cubicBezTo>
                    <a:pt x="30" y="13"/>
                    <a:pt x="38" y="3"/>
                    <a:pt x="42" y="0"/>
                  </a:cubicBezTo>
                  <a:cubicBezTo>
                    <a:pt x="42" y="2"/>
                    <a:pt x="42" y="2"/>
                    <a:pt x="42" y="3"/>
                  </a:cubicBezTo>
                  <a:cubicBezTo>
                    <a:pt x="40" y="7"/>
                    <a:pt x="41" y="10"/>
                    <a:pt x="44" y="13"/>
                  </a:cubicBezTo>
                  <a:cubicBezTo>
                    <a:pt x="54" y="21"/>
                    <a:pt x="64" y="30"/>
                    <a:pt x="74" y="38"/>
                  </a:cubicBezTo>
                  <a:cubicBezTo>
                    <a:pt x="78" y="42"/>
                    <a:pt x="82" y="46"/>
                    <a:pt x="87" y="50"/>
                  </a:cubicBezTo>
                  <a:cubicBezTo>
                    <a:pt x="85" y="51"/>
                    <a:pt x="84" y="52"/>
                    <a:pt x="83" y="52"/>
                  </a:cubicBezTo>
                  <a:cubicBezTo>
                    <a:pt x="81" y="52"/>
                    <a:pt x="79" y="52"/>
                    <a:pt x="77" y="52"/>
                  </a:cubicBezTo>
                  <a:cubicBezTo>
                    <a:pt x="60" y="52"/>
                    <a:pt x="42" y="52"/>
                    <a:pt x="25" y="51"/>
                  </a:cubicBezTo>
                  <a:cubicBezTo>
                    <a:pt x="23" y="51"/>
                    <a:pt x="22" y="51"/>
                    <a:pt x="19" y="51"/>
                  </a:cubicBezTo>
                  <a:cubicBezTo>
                    <a:pt x="20" y="53"/>
                    <a:pt x="21" y="54"/>
                    <a:pt x="22" y="55"/>
                  </a:cubicBezTo>
                  <a:cubicBezTo>
                    <a:pt x="30" y="62"/>
                    <a:pt x="39" y="69"/>
                    <a:pt x="47" y="77"/>
                  </a:cubicBezTo>
                  <a:cubicBezTo>
                    <a:pt x="51" y="81"/>
                    <a:pt x="55" y="83"/>
                    <a:pt x="61" y="78"/>
                  </a:cubicBezTo>
                  <a:cubicBezTo>
                    <a:pt x="61" y="77"/>
                    <a:pt x="61" y="77"/>
                    <a:pt x="61" y="77"/>
                  </a:cubicBezTo>
                  <a:cubicBezTo>
                    <a:pt x="61" y="80"/>
                    <a:pt x="52" y="92"/>
                    <a:pt x="48" y="95"/>
                  </a:cubicBezTo>
                  <a:cubicBezTo>
                    <a:pt x="48" y="93"/>
                    <a:pt x="48" y="92"/>
                    <a:pt x="49" y="91"/>
                  </a:cubicBezTo>
                  <a:cubicBezTo>
                    <a:pt x="51" y="87"/>
                    <a:pt x="50" y="85"/>
                    <a:pt x="47" y="82"/>
                  </a:cubicBezTo>
                  <a:cubicBezTo>
                    <a:pt x="41" y="77"/>
                    <a:pt x="35" y="72"/>
                    <a:pt x="30" y="67"/>
                  </a:cubicBezTo>
                  <a:cubicBezTo>
                    <a:pt x="25" y="62"/>
                    <a:pt x="20" y="58"/>
                    <a:pt x="15" y="54"/>
                  </a:cubicBezTo>
                  <a:cubicBezTo>
                    <a:pt x="12" y="51"/>
                    <a:pt x="10" y="51"/>
                    <a:pt x="7" y="51"/>
                  </a:cubicBezTo>
                  <a:cubicBezTo>
                    <a:pt x="5" y="52"/>
                    <a:pt x="3" y="52"/>
                    <a:pt x="1" y="52"/>
                  </a:cubicBezTo>
                  <a:cubicBezTo>
                    <a:pt x="0" y="52"/>
                    <a:pt x="0" y="52"/>
                    <a:pt x="0" y="51"/>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61" name="Freeform 50">
              <a:extLst>
                <a:ext uri="{FF2B5EF4-FFF2-40B4-BE49-F238E27FC236}">
                  <a16:creationId xmlns:a16="http://schemas.microsoft.com/office/drawing/2014/main" id="{F69923CB-AB0E-4DAA-8CB4-05A540FC571D}"/>
                </a:ext>
              </a:extLst>
            </p:cNvPr>
            <p:cNvSpPr>
              <a:spLocks noEditPoints="1"/>
            </p:cNvSpPr>
            <p:nvPr/>
          </p:nvSpPr>
          <p:spPr bwMode="auto">
            <a:xfrm>
              <a:off x="6423633" y="25797222"/>
              <a:ext cx="424705" cy="487624"/>
            </a:xfrm>
            <a:custGeom>
              <a:avLst/>
              <a:gdLst>
                <a:gd name="T0" fmla="*/ 36 w 61"/>
                <a:gd name="T1" fmla="*/ 26 h 70"/>
                <a:gd name="T2" fmla="*/ 46 w 61"/>
                <a:gd name="T3" fmla="*/ 29 h 70"/>
                <a:gd name="T4" fmla="*/ 60 w 61"/>
                <a:gd name="T5" fmla="*/ 45 h 70"/>
                <a:gd name="T6" fmla="*/ 55 w 61"/>
                <a:gd name="T7" fmla="*/ 59 h 70"/>
                <a:gd name="T8" fmla="*/ 34 w 61"/>
                <a:gd name="T9" fmla="*/ 69 h 70"/>
                <a:gd name="T10" fmla="*/ 21 w 61"/>
                <a:gd name="T11" fmla="*/ 62 h 70"/>
                <a:gd name="T12" fmla="*/ 21 w 61"/>
                <a:gd name="T13" fmla="*/ 46 h 70"/>
                <a:gd name="T14" fmla="*/ 26 w 61"/>
                <a:gd name="T15" fmla="*/ 39 h 70"/>
                <a:gd name="T16" fmla="*/ 17 w 61"/>
                <a:gd name="T17" fmla="*/ 37 h 70"/>
                <a:gd name="T18" fmla="*/ 11 w 61"/>
                <a:gd name="T19" fmla="*/ 8 h 70"/>
                <a:gd name="T20" fmla="*/ 28 w 61"/>
                <a:gd name="T21" fmla="*/ 0 h 70"/>
                <a:gd name="T22" fmla="*/ 42 w 61"/>
                <a:gd name="T23" fmla="*/ 7 h 70"/>
                <a:gd name="T24" fmla="*/ 40 w 61"/>
                <a:gd name="T25" fmla="*/ 21 h 70"/>
                <a:gd name="T26" fmla="*/ 36 w 61"/>
                <a:gd name="T27" fmla="*/ 26 h 70"/>
                <a:gd name="T28" fmla="*/ 29 w 61"/>
                <a:gd name="T29" fmla="*/ 40 h 70"/>
                <a:gd name="T30" fmla="*/ 28 w 61"/>
                <a:gd name="T31" fmla="*/ 48 h 70"/>
                <a:gd name="T32" fmla="*/ 37 w 61"/>
                <a:gd name="T33" fmla="*/ 63 h 70"/>
                <a:gd name="T34" fmla="*/ 46 w 61"/>
                <a:gd name="T35" fmla="*/ 64 h 70"/>
                <a:gd name="T36" fmla="*/ 50 w 61"/>
                <a:gd name="T37" fmla="*/ 55 h 70"/>
                <a:gd name="T38" fmla="*/ 41 w 61"/>
                <a:gd name="T39" fmla="*/ 43 h 70"/>
                <a:gd name="T40" fmla="*/ 29 w 61"/>
                <a:gd name="T41" fmla="*/ 40 h 70"/>
                <a:gd name="T42" fmla="*/ 33 w 61"/>
                <a:gd name="T43" fmla="*/ 26 h 70"/>
                <a:gd name="T44" fmla="*/ 28 w 61"/>
                <a:gd name="T45" fmla="*/ 7 h 70"/>
                <a:gd name="T46" fmla="*/ 22 w 61"/>
                <a:gd name="T47" fmla="*/ 5 h 70"/>
                <a:gd name="T48" fmla="*/ 14 w 61"/>
                <a:gd name="T49" fmla="*/ 10 h 70"/>
                <a:gd name="T50" fmla="*/ 16 w 61"/>
                <a:gd name="T51" fmla="*/ 19 h 70"/>
                <a:gd name="T52" fmla="*/ 33 w 61"/>
                <a:gd name="T53" fmla="*/ 2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1" h="70">
                  <a:moveTo>
                    <a:pt x="36" y="26"/>
                  </a:moveTo>
                  <a:cubicBezTo>
                    <a:pt x="40" y="27"/>
                    <a:pt x="43" y="28"/>
                    <a:pt x="46" y="29"/>
                  </a:cubicBezTo>
                  <a:cubicBezTo>
                    <a:pt x="54" y="31"/>
                    <a:pt x="59" y="37"/>
                    <a:pt x="60" y="45"/>
                  </a:cubicBezTo>
                  <a:cubicBezTo>
                    <a:pt x="61" y="51"/>
                    <a:pt x="59" y="55"/>
                    <a:pt x="55" y="59"/>
                  </a:cubicBezTo>
                  <a:cubicBezTo>
                    <a:pt x="50" y="65"/>
                    <a:pt x="42" y="69"/>
                    <a:pt x="34" y="69"/>
                  </a:cubicBezTo>
                  <a:cubicBezTo>
                    <a:pt x="28" y="70"/>
                    <a:pt x="24" y="67"/>
                    <a:pt x="21" y="62"/>
                  </a:cubicBezTo>
                  <a:cubicBezTo>
                    <a:pt x="17" y="57"/>
                    <a:pt x="17" y="51"/>
                    <a:pt x="21" y="46"/>
                  </a:cubicBezTo>
                  <a:cubicBezTo>
                    <a:pt x="22" y="44"/>
                    <a:pt x="24" y="42"/>
                    <a:pt x="26" y="39"/>
                  </a:cubicBezTo>
                  <a:cubicBezTo>
                    <a:pt x="23" y="39"/>
                    <a:pt x="20" y="38"/>
                    <a:pt x="17" y="37"/>
                  </a:cubicBezTo>
                  <a:cubicBezTo>
                    <a:pt x="3" y="32"/>
                    <a:pt x="0" y="17"/>
                    <a:pt x="11" y="8"/>
                  </a:cubicBezTo>
                  <a:cubicBezTo>
                    <a:pt x="16" y="4"/>
                    <a:pt x="22" y="1"/>
                    <a:pt x="28" y="0"/>
                  </a:cubicBezTo>
                  <a:cubicBezTo>
                    <a:pt x="34" y="0"/>
                    <a:pt x="39" y="2"/>
                    <a:pt x="42" y="7"/>
                  </a:cubicBezTo>
                  <a:cubicBezTo>
                    <a:pt x="45" y="12"/>
                    <a:pt x="43" y="17"/>
                    <a:pt x="40" y="21"/>
                  </a:cubicBezTo>
                  <a:cubicBezTo>
                    <a:pt x="39" y="23"/>
                    <a:pt x="38" y="24"/>
                    <a:pt x="36" y="26"/>
                  </a:cubicBezTo>
                  <a:close/>
                  <a:moveTo>
                    <a:pt x="29" y="40"/>
                  </a:moveTo>
                  <a:cubicBezTo>
                    <a:pt x="29" y="43"/>
                    <a:pt x="28" y="46"/>
                    <a:pt x="28" y="48"/>
                  </a:cubicBezTo>
                  <a:cubicBezTo>
                    <a:pt x="29" y="54"/>
                    <a:pt x="32" y="59"/>
                    <a:pt x="37" y="63"/>
                  </a:cubicBezTo>
                  <a:cubicBezTo>
                    <a:pt x="40" y="65"/>
                    <a:pt x="43" y="66"/>
                    <a:pt x="46" y="64"/>
                  </a:cubicBezTo>
                  <a:cubicBezTo>
                    <a:pt x="50" y="62"/>
                    <a:pt x="51" y="58"/>
                    <a:pt x="50" y="55"/>
                  </a:cubicBezTo>
                  <a:cubicBezTo>
                    <a:pt x="49" y="49"/>
                    <a:pt x="46" y="45"/>
                    <a:pt x="41" y="43"/>
                  </a:cubicBezTo>
                  <a:cubicBezTo>
                    <a:pt x="37" y="41"/>
                    <a:pt x="34" y="41"/>
                    <a:pt x="29" y="40"/>
                  </a:cubicBezTo>
                  <a:close/>
                  <a:moveTo>
                    <a:pt x="33" y="26"/>
                  </a:moveTo>
                  <a:cubicBezTo>
                    <a:pt x="35" y="18"/>
                    <a:pt x="33" y="12"/>
                    <a:pt x="28" y="7"/>
                  </a:cubicBezTo>
                  <a:cubicBezTo>
                    <a:pt x="26" y="5"/>
                    <a:pt x="24" y="5"/>
                    <a:pt x="22" y="5"/>
                  </a:cubicBezTo>
                  <a:cubicBezTo>
                    <a:pt x="18" y="5"/>
                    <a:pt x="16" y="7"/>
                    <a:pt x="14" y="10"/>
                  </a:cubicBezTo>
                  <a:cubicBezTo>
                    <a:pt x="13" y="13"/>
                    <a:pt x="14" y="16"/>
                    <a:pt x="16" y="19"/>
                  </a:cubicBezTo>
                  <a:cubicBezTo>
                    <a:pt x="21" y="24"/>
                    <a:pt x="26" y="25"/>
                    <a:pt x="33" y="26"/>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62" name="Freeform 51">
              <a:extLst>
                <a:ext uri="{FF2B5EF4-FFF2-40B4-BE49-F238E27FC236}">
                  <a16:creationId xmlns:a16="http://schemas.microsoft.com/office/drawing/2014/main" id="{0C9872BA-3C4D-4098-8153-AF0C234620B5}"/>
                </a:ext>
              </a:extLst>
            </p:cNvPr>
            <p:cNvSpPr>
              <a:spLocks/>
            </p:cNvSpPr>
            <p:nvPr/>
          </p:nvSpPr>
          <p:spPr bwMode="auto">
            <a:xfrm>
              <a:off x="3442833" y="20803004"/>
              <a:ext cx="574138" cy="558409"/>
            </a:xfrm>
            <a:custGeom>
              <a:avLst/>
              <a:gdLst>
                <a:gd name="T0" fmla="*/ 44 w 82"/>
                <a:gd name="T1" fmla="*/ 0 h 80"/>
                <a:gd name="T2" fmla="*/ 57 w 82"/>
                <a:gd name="T3" fmla="*/ 19 h 80"/>
                <a:gd name="T4" fmla="*/ 53 w 82"/>
                <a:gd name="T5" fmla="*/ 18 h 80"/>
                <a:gd name="T6" fmla="*/ 38 w 82"/>
                <a:gd name="T7" fmla="*/ 14 h 80"/>
                <a:gd name="T8" fmla="*/ 21 w 82"/>
                <a:gd name="T9" fmla="*/ 35 h 80"/>
                <a:gd name="T10" fmla="*/ 44 w 82"/>
                <a:gd name="T11" fmla="*/ 68 h 80"/>
                <a:gd name="T12" fmla="*/ 67 w 82"/>
                <a:gd name="T13" fmla="*/ 66 h 80"/>
                <a:gd name="T14" fmla="*/ 68 w 82"/>
                <a:gd name="T15" fmla="*/ 56 h 80"/>
                <a:gd name="T16" fmla="*/ 62 w 82"/>
                <a:gd name="T17" fmla="*/ 48 h 80"/>
                <a:gd name="T18" fmla="*/ 53 w 82"/>
                <a:gd name="T19" fmla="*/ 46 h 80"/>
                <a:gd name="T20" fmla="*/ 50 w 82"/>
                <a:gd name="T21" fmla="*/ 47 h 80"/>
                <a:gd name="T22" fmla="*/ 58 w 82"/>
                <a:gd name="T23" fmla="*/ 40 h 80"/>
                <a:gd name="T24" fmla="*/ 67 w 82"/>
                <a:gd name="T25" fmla="*/ 33 h 80"/>
                <a:gd name="T26" fmla="*/ 75 w 82"/>
                <a:gd name="T27" fmla="*/ 27 h 80"/>
                <a:gd name="T28" fmla="*/ 76 w 82"/>
                <a:gd name="T29" fmla="*/ 28 h 80"/>
                <a:gd name="T30" fmla="*/ 75 w 82"/>
                <a:gd name="T31" fmla="*/ 29 h 80"/>
                <a:gd name="T32" fmla="*/ 75 w 82"/>
                <a:gd name="T33" fmla="*/ 40 h 80"/>
                <a:gd name="T34" fmla="*/ 82 w 82"/>
                <a:gd name="T35" fmla="*/ 50 h 80"/>
                <a:gd name="T36" fmla="*/ 82 w 82"/>
                <a:gd name="T37" fmla="*/ 52 h 80"/>
                <a:gd name="T38" fmla="*/ 49 w 82"/>
                <a:gd name="T39" fmla="*/ 78 h 80"/>
                <a:gd name="T40" fmla="*/ 31 w 82"/>
                <a:gd name="T41" fmla="*/ 76 h 80"/>
                <a:gd name="T42" fmla="*/ 24 w 82"/>
                <a:gd name="T43" fmla="*/ 15 h 80"/>
                <a:gd name="T44" fmla="*/ 36 w 82"/>
                <a:gd name="T45" fmla="*/ 10 h 80"/>
                <a:gd name="T46" fmla="*/ 39 w 82"/>
                <a:gd name="T47" fmla="*/ 9 h 80"/>
                <a:gd name="T48" fmla="*/ 44 w 82"/>
                <a:gd name="T49" fmla="*/ 2 h 80"/>
                <a:gd name="T50" fmla="*/ 44 w 82"/>
                <a:gd name="T51" fmla="*/ 1 h 80"/>
                <a:gd name="T52" fmla="*/ 44 w 82"/>
                <a:gd name="T5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80">
                  <a:moveTo>
                    <a:pt x="44" y="0"/>
                  </a:moveTo>
                  <a:cubicBezTo>
                    <a:pt x="47" y="2"/>
                    <a:pt x="56" y="14"/>
                    <a:pt x="57" y="19"/>
                  </a:cubicBezTo>
                  <a:cubicBezTo>
                    <a:pt x="56" y="20"/>
                    <a:pt x="55" y="18"/>
                    <a:pt x="53" y="18"/>
                  </a:cubicBezTo>
                  <a:cubicBezTo>
                    <a:pt x="48" y="15"/>
                    <a:pt x="43" y="14"/>
                    <a:pt x="38" y="14"/>
                  </a:cubicBezTo>
                  <a:cubicBezTo>
                    <a:pt x="26" y="14"/>
                    <a:pt x="18" y="23"/>
                    <a:pt x="21" y="35"/>
                  </a:cubicBezTo>
                  <a:cubicBezTo>
                    <a:pt x="25" y="48"/>
                    <a:pt x="33" y="60"/>
                    <a:pt x="44" y="68"/>
                  </a:cubicBezTo>
                  <a:cubicBezTo>
                    <a:pt x="52" y="74"/>
                    <a:pt x="60" y="73"/>
                    <a:pt x="67" y="66"/>
                  </a:cubicBezTo>
                  <a:cubicBezTo>
                    <a:pt x="70" y="63"/>
                    <a:pt x="71" y="60"/>
                    <a:pt x="68" y="56"/>
                  </a:cubicBezTo>
                  <a:cubicBezTo>
                    <a:pt x="66" y="54"/>
                    <a:pt x="64" y="51"/>
                    <a:pt x="62" y="48"/>
                  </a:cubicBezTo>
                  <a:cubicBezTo>
                    <a:pt x="59" y="44"/>
                    <a:pt x="58" y="44"/>
                    <a:pt x="53" y="46"/>
                  </a:cubicBezTo>
                  <a:cubicBezTo>
                    <a:pt x="52" y="47"/>
                    <a:pt x="51" y="47"/>
                    <a:pt x="50" y="47"/>
                  </a:cubicBezTo>
                  <a:cubicBezTo>
                    <a:pt x="52" y="44"/>
                    <a:pt x="55" y="42"/>
                    <a:pt x="58" y="40"/>
                  </a:cubicBezTo>
                  <a:cubicBezTo>
                    <a:pt x="61" y="38"/>
                    <a:pt x="64" y="35"/>
                    <a:pt x="67" y="33"/>
                  </a:cubicBezTo>
                  <a:cubicBezTo>
                    <a:pt x="70" y="31"/>
                    <a:pt x="72" y="29"/>
                    <a:pt x="75" y="27"/>
                  </a:cubicBezTo>
                  <a:cubicBezTo>
                    <a:pt x="76" y="27"/>
                    <a:pt x="76" y="27"/>
                    <a:pt x="76" y="28"/>
                  </a:cubicBezTo>
                  <a:cubicBezTo>
                    <a:pt x="76" y="28"/>
                    <a:pt x="75" y="29"/>
                    <a:pt x="75" y="29"/>
                  </a:cubicBezTo>
                  <a:cubicBezTo>
                    <a:pt x="72" y="34"/>
                    <a:pt x="71" y="36"/>
                    <a:pt x="75" y="40"/>
                  </a:cubicBezTo>
                  <a:cubicBezTo>
                    <a:pt x="77" y="44"/>
                    <a:pt x="80" y="47"/>
                    <a:pt x="82" y="50"/>
                  </a:cubicBezTo>
                  <a:cubicBezTo>
                    <a:pt x="82" y="51"/>
                    <a:pt x="82" y="51"/>
                    <a:pt x="82" y="52"/>
                  </a:cubicBezTo>
                  <a:cubicBezTo>
                    <a:pt x="74" y="64"/>
                    <a:pt x="64" y="74"/>
                    <a:pt x="49" y="78"/>
                  </a:cubicBezTo>
                  <a:cubicBezTo>
                    <a:pt x="43" y="80"/>
                    <a:pt x="37" y="79"/>
                    <a:pt x="31" y="76"/>
                  </a:cubicBezTo>
                  <a:cubicBezTo>
                    <a:pt x="11" y="66"/>
                    <a:pt x="0" y="35"/>
                    <a:pt x="24" y="15"/>
                  </a:cubicBezTo>
                  <a:cubicBezTo>
                    <a:pt x="27" y="13"/>
                    <a:pt x="32" y="12"/>
                    <a:pt x="36" y="10"/>
                  </a:cubicBezTo>
                  <a:cubicBezTo>
                    <a:pt x="37" y="9"/>
                    <a:pt x="38" y="9"/>
                    <a:pt x="39" y="9"/>
                  </a:cubicBezTo>
                  <a:cubicBezTo>
                    <a:pt x="44" y="7"/>
                    <a:pt x="44" y="7"/>
                    <a:pt x="44" y="2"/>
                  </a:cubicBezTo>
                  <a:cubicBezTo>
                    <a:pt x="44" y="2"/>
                    <a:pt x="44" y="2"/>
                    <a:pt x="44" y="1"/>
                  </a:cubicBezTo>
                  <a:cubicBezTo>
                    <a:pt x="44" y="1"/>
                    <a:pt x="44" y="1"/>
                    <a:pt x="44" y="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63" name="Freeform 52">
              <a:extLst>
                <a:ext uri="{FF2B5EF4-FFF2-40B4-BE49-F238E27FC236}">
                  <a16:creationId xmlns:a16="http://schemas.microsoft.com/office/drawing/2014/main" id="{4137D422-E6EB-490E-9416-24F82972F9B0}"/>
                </a:ext>
              </a:extLst>
            </p:cNvPr>
            <p:cNvSpPr>
              <a:spLocks/>
            </p:cNvSpPr>
            <p:nvPr/>
          </p:nvSpPr>
          <p:spPr bwMode="auto">
            <a:xfrm>
              <a:off x="5141653" y="20291785"/>
              <a:ext cx="456165" cy="495489"/>
            </a:xfrm>
            <a:custGeom>
              <a:avLst/>
              <a:gdLst>
                <a:gd name="T0" fmla="*/ 58 w 65"/>
                <a:gd name="T1" fmla="*/ 69 h 70"/>
                <a:gd name="T2" fmla="*/ 53 w 65"/>
                <a:gd name="T3" fmla="*/ 66 h 70"/>
                <a:gd name="T4" fmla="*/ 25 w 65"/>
                <a:gd name="T5" fmla="*/ 31 h 70"/>
                <a:gd name="T6" fmla="*/ 13 w 65"/>
                <a:gd name="T7" fmla="*/ 17 h 70"/>
                <a:gd name="T8" fmla="*/ 12 w 65"/>
                <a:gd name="T9" fmla="*/ 21 h 70"/>
                <a:gd name="T10" fmla="*/ 12 w 65"/>
                <a:gd name="T11" fmla="*/ 56 h 70"/>
                <a:gd name="T12" fmla="*/ 20 w 65"/>
                <a:gd name="T13" fmla="*/ 66 h 70"/>
                <a:gd name="T14" fmla="*/ 21 w 65"/>
                <a:gd name="T15" fmla="*/ 68 h 70"/>
                <a:gd name="T16" fmla="*/ 0 w 65"/>
                <a:gd name="T17" fmla="*/ 68 h 70"/>
                <a:gd name="T18" fmla="*/ 3 w 65"/>
                <a:gd name="T19" fmla="*/ 66 h 70"/>
                <a:gd name="T20" fmla="*/ 9 w 65"/>
                <a:gd name="T21" fmla="*/ 58 h 70"/>
                <a:gd name="T22" fmla="*/ 9 w 65"/>
                <a:gd name="T23" fmla="*/ 14 h 70"/>
                <a:gd name="T24" fmla="*/ 6 w 65"/>
                <a:gd name="T25" fmla="*/ 8 h 70"/>
                <a:gd name="T26" fmla="*/ 0 w 65"/>
                <a:gd name="T27" fmla="*/ 2 h 70"/>
                <a:gd name="T28" fmla="*/ 10 w 65"/>
                <a:gd name="T29" fmla="*/ 1 h 70"/>
                <a:gd name="T30" fmla="*/ 27 w 65"/>
                <a:gd name="T31" fmla="*/ 9 h 70"/>
                <a:gd name="T32" fmla="*/ 50 w 65"/>
                <a:gd name="T33" fmla="*/ 39 h 70"/>
                <a:gd name="T34" fmla="*/ 54 w 65"/>
                <a:gd name="T35" fmla="*/ 42 h 70"/>
                <a:gd name="T36" fmla="*/ 54 w 65"/>
                <a:gd name="T37" fmla="*/ 38 h 70"/>
                <a:gd name="T38" fmla="*/ 54 w 65"/>
                <a:gd name="T39" fmla="*/ 15 h 70"/>
                <a:gd name="T40" fmla="*/ 46 w 65"/>
                <a:gd name="T41" fmla="*/ 3 h 70"/>
                <a:gd name="T42" fmla="*/ 45 w 65"/>
                <a:gd name="T43" fmla="*/ 3 h 70"/>
                <a:gd name="T44" fmla="*/ 65 w 65"/>
                <a:gd name="T45" fmla="*/ 2 h 70"/>
                <a:gd name="T46" fmla="*/ 63 w 65"/>
                <a:gd name="T47" fmla="*/ 4 h 70"/>
                <a:gd name="T48" fmla="*/ 58 w 65"/>
                <a:gd name="T49" fmla="*/ 12 h 70"/>
                <a:gd name="T50" fmla="*/ 58 w 65"/>
                <a:gd name="T51" fmla="*/ 26 h 70"/>
                <a:gd name="T52" fmla="*/ 58 w 65"/>
                <a:gd name="T53" fmla="*/ 64 h 70"/>
                <a:gd name="T54" fmla="*/ 58 w 65"/>
                <a:gd name="T55"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 h="70">
                  <a:moveTo>
                    <a:pt x="58" y="69"/>
                  </a:moveTo>
                  <a:cubicBezTo>
                    <a:pt x="54" y="70"/>
                    <a:pt x="54" y="68"/>
                    <a:pt x="53" y="66"/>
                  </a:cubicBezTo>
                  <a:cubicBezTo>
                    <a:pt x="43" y="55"/>
                    <a:pt x="34" y="43"/>
                    <a:pt x="25" y="31"/>
                  </a:cubicBezTo>
                  <a:cubicBezTo>
                    <a:pt x="21" y="27"/>
                    <a:pt x="17" y="22"/>
                    <a:pt x="13" y="17"/>
                  </a:cubicBezTo>
                  <a:cubicBezTo>
                    <a:pt x="13" y="19"/>
                    <a:pt x="12" y="20"/>
                    <a:pt x="12" y="21"/>
                  </a:cubicBezTo>
                  <a:cubicBezTo>
                    <a:pt x="12" y="33"/>
                    <a:pt x="12" y="44"/>
                    <a:pt x="12" y="56"/>
                  </a:cubicBezTo>
                  <a:cubicBezTo>
                    <a:pt x="12" y="63"/>
                    <a:pt x="13" y="64"/>
                    <a:pt x="20" y="66"/>
                  </a:cubicBezTo>
                  <a:cubicBezTo>
                    <a:pt x="20" y="67"/>
                    <a:pt x="21" y="67"/>
                    <a:pt x="21" y="68"/>
                  </a:cubicBezTo>
                  <a:cubicBezTo>
                    <a:pt x="18" y="69"/>
                    <a:pt x="5" y="69"/>
                    <a:pt x="0" y="68"/>
                  </a:cubicBezTo>
                  <a:cubicBezTo>
                    <a:pt x="1" y="67"/>
                    <a:pt x="2" y="66"/>
                    <a:pt x="3" y="66"/>
                  </a:cubicBezTo>
                  <a:cubicBezTo>
                    <a:pt x="7" y="65"/>
                    <a:pt x="9" y="63"/>
                    <a:pt x="9" y="58"/>
                  </a:cubicBezTo>
                  <a:cubicBezTo>
                    <a:pt x="9" y="44"/>
                    <a:pt x="9" y="29"/>
                    <a:pt x="9" y="14"/>
                  </a:cubicBezTo>
                  <a:cubicBezTo>
                    <a:pt x="9" y="11"/>
                    <a:pt x="7" y="9"/>
                    <a:pt x="6" y="8"/>
                  </a:cubicBezTo>
                  <a:cubicBezTo>
                    <a:pt x="4" y="6"/>
                    <a:pt x="2" y="4"/>
                    <a:pt x="0" y="2"/>
                  </a:cubicBezTo>
                  <a:cubicBezTo>
                    <a:pt x="4" y="1"/>
                    <a:pt x="7" y="2"/>
                    <a:pt x="10" y="1"/>
                  </a:cubicBezTo>
                  <a:cubicBezTo>
                    <a:pt x="18" y="0"/>
                    <a:pt x="22" y="3"/>
                    <a:pt x="27" y="9"/>
                  </a:cubicBezTo>
                  <a:cubicBezTo>
                    <a:pt x="34" y="19"/>
                    <a:pt x="42" y="29"/>
                    <a:pt x="50" y="39"/>
                  </a:cubicBezTo>
                  <a:cubicBezTo>
                    <a:pt x="51" y="40"/>
                    <a:pt x="52" y="41"/>
                    <a:pt x="54" y="42"/>
                  </a:cubicBezTo>
                  <a:cubicBezTo>
                    <a:pt x="54" y="41"/>
                    <a:pt x="54" y="39"/>
                    <a:pt x="54" y="38"/>
                  </a:cubicBezTo>
                  <a:cubicBezTo>
                    <a:pt x="54" y="30"/>
                    <a:pt x="54" y="23"/>
                    <a:pt x="54" y="15"/>
                  </a:cubicBezTo>
                  <a:cubicBezTo>
                    <a:pt x="54" y="9"/>
                    <a:pt x="53" y="4"/>
                    <a:pt x="46" y="3"/>
                  </a:cubicBezTo>
                  <a:cubicBezTo>
                    <a:pt x="46" y="3"/>
                    <a:pt x="45" y="3"/>
                    <a:pt x="45" y="3"/>
                  </a:cubicBezTo>
                  <a:cubicBezTo>
                    <a:pt x="48" y="1"/>
                    <a:pt x="61" y="1"/>
                    <a:pt x="65" y="2"/>
                  </a:cubicBezTo>
                  <a:cubicBezTo>
                    <a:pt x="64" y="3"/>
                    <a:pt x="64" y="3"/>
                    <a:pt x="63" y="4"/>
                  </a:cubicBezTo>
                  <a:cubicBezTo>
                    <a:pt x="59" y="5"/>
                    <a:pt x="57" y="8"/>
                    <a:pt x="58" y="12"/>
                  </a:cubicBezTo>
                  <a:cubicBezTo>
                    <a:pt x="58" y="17"/>
                    <a:pt x="58" y="22"/>
                    <a:pt x="58" y="26"/>
                  </a:cubicBezTo>
                  <a:cubicBezTo>
                    <a:pt x="58" y="39"/>
                    <a:pt x="58" y="51"/>
                    <a:pt x="58" y="64"/>
                  </a:cubicBezTo>
                  <a:cubicBezTo>
                    <a:pt x="58" y="66"/>
                    <a:pt x="58" y="67"/>
                    <a:pt x="58" y="69"/>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64" name="Freeform 53">
              <a:extLst>
                <a:ext uri="{FF2B5EF4-FFF2-40B4-BE49-F238E27FC236}">
                  <a16:creationId xmlns:a16="http://schemas.microsoft.com/office/drawing/2014/main" id="{BB0D0761-D478-4C17-815A-0A6AD74194EA}"/>
                </a:ext>
              </a:extLst>
            </p:cNvPr>
            <p:cNvSpPr>
              <a:spLocks noEditPoints="1"/>
            </p:cNvSpPr>
            <p:nvPr/>
          </p:nvSpPr>
          <p:spPr bwMode="auto">
            <a:xfrm>
              <a:off x="5700062" y="26009575"/>
              <a:ext cx="353921" cy="503354"/>
            </a:xfrm>
            <a:custGeom>
              <a:avLst/>
              <a:gdLst>
                <a:gd name="T0" fmla="*/ 9 w 50"/>
                <a:gd name="T1" fmla="*/ 71 h 71"/>
                <a:gd name="T2" fmla="*/ 31 w 50"/>
                <a:gd name="T3" fmla="*/ 41 h 71"/>
                <a:gd name="T4" fmla="*/ 23 w 50"/>
                <a:gd name="T5" fmla="*/ 44 h 71"/>
                <a:gd name="T6" fmla="*/ 3 w 50"/>
                <a:gd name="T7" fmla="*/ 33 h 71"/>
                <a:gd name="T8" fmla="*/ 3 w 50"/>
                <a:gd name="T9" fmla="*/ 13 h 71"/>
                <a:gd name="T10" fmla="*/ 21 w 50"/>
                <a:gd name="T11" fmla="*/ 1 h 71"/>
                <a:gd name="T12" fmla="*/ 41 w 50"/>
                <a:gd name="T13" fmla="*/ 11 h 71"/>
                <a:gd name="T14" fmla="*/ 34 w 50"/>
                <a:gd name="T15" fmla="*/ 59 h 71"/>
                <a:gd name="T16" fmla="*/ 9 w 50"/>
                <a:gd name="T17" fmla="*/ 71 h 71"/>
                <a:gd name="T18" fmla="*/ 31 w 50"/>
                <a:gd name="T19" fmla="*/ 32 h 71"/>
                <a:gd name="T20" fmla="*/ 32 w 50"/>
                <a:gd name="T21" fmla="*/ 32 h 71"/>
                <a:gd name="T22" fmla="*/ 28 w 50"/>
                <a:gd name="T23" fmla="*/ 12 h 71"/>
                <a:gd name="T24" fmla="*/ 25 w 50"/>
                <a:gd name="T25" fmla="*/ 6 h 71"/>
                <a:gd name="T26" fmla="*/ 19 w 50"/>
                <a:gd name="T27" fmla="*/ 3 h 71"/>
                <a:gd name="T28" fmla="*/ 15 w 50"/>
                <a:gd name="T29" fmla="*/ 8 h 71"/>
                <a:gd name="T30" fmla="*/ 14 w 50"/>
                <a:gd name="T31" fmla="*/ 10 h 71"/>
                <a:gd name="T32" fmla="*/ 18 w 50"/>
                <a:gd name="T33" fmla="*/ 32 h 71"/>
                <a:gd name="T34" fmla="*/ 21 w 50"/>
                <a:gd name="T35" fmla="*/ 37 h 71"/>
                <a:gd name="T36" fmla="*/ 29 w 50"/>
                <a:gd name="T37" fmla="*/ 39 h 71"/>
                <a:gd name="T38" fmla="*/ 31 w 50"/>
                <a:gd name="T39" fmla="*/ 33 h 71"/>
                <a:gd name="T40" fmla="*/ 31 w 50"/>
                <a:gd name="T41" fmla="*/ 3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71">
                  <a:moveTo>
                    <a:pt x="9" y="71"/>
                  </a:moveTo>
                  <a:cubicBezTo>
                    <a:pt x="22" y="66"/>
                    <a:pt x="29" y="55"/>
                    <a:pt x="31" y="41"/>
                  </a:cubicBezTo>
                  <a:cubicBezTo>
                    <a:pt x="28" y="42"/>
                    <a:pt x="26" y="43"/>
                    <a:pt x="23" y="44"/>
                  </a:cubicBezTo>
                  <a:cubicBezTo>
                    <a:pt x="14" y="46"/>
                    <a:pt x="7" y="42"/>
                    <a:pt x="3" y="33"/>
                  </a:cubicBezTo>
                  <a:cubicBezTo>
                    <a:pt x="0" y="26"/>
                    <a:pt x="1" y="19"/>
                    <a:pt x="3" y="13"/>
                  </a:cubicBezTo>
                  <a:cubicBezTo>
                    <a:pt x="7" y="5"/>
                    <a:pt x="13" y="1"/>
                    <a:pt x="21" y="1"/>
                  </a:cubicBezTo>
                  <a:cubicBezTo>
                    <a:pt x="29" y="0"/>
                    <a:pt x="36" y="3"/>
                    <a:pt x="41" y="11"/>
                  </a:cubicBezTo>
                  <a:cubicBezTo>
                    <a:pt x="50" y="26"/>
                    <a:pt x="47" y="47"/>
                    <a:pt x="34" y="59"/>
                  </a:cubicBezTo>
                  <a:cubicBezTo>
                    <a:pt x="28" y="65"/>
                    <a:pt x="17" y="70"/>
                    <a:pt x="9" y="71"/>
                  </a:cubicBezTo>
                  <a:close/>
                  <a:moveTo>
                    <a:pt x="31" y="32"/>
                  </a:moveTo>
                  <a:cubicBezTo>
                    <a:pt x="31" y="32"/>
                    <a:pt x="31" y="32"/>
                    <a:pt x="32" y="32"/>
                  </a:cubicBezTo>
                  <a:cubicBezTo>
                    <a:pt x="30" y="25"/>
                    <a:pt x="29" y="19"/>
                    <a:pt x="28" y="12"/>
                  </a:cubicBezTo>
                  <a:cubicBezTo>
                    <a:pt x="27" y="10"/>
                    <a:pt x="26" y="8"/>
                    <a:pt x="25" y="6"/>
                  </a:cubicBezTo>
                  <a:cubicBezTo>
                    <a:pt x="24" y="4"/>
                    <a:pt x="22" y="3"/>
                    <a:pt x="19" y="3"/>
                  </a:cubicBezTo>
                  <a:cubicBezTo>
                    <a:pt x="17" y="4"/>
                    <a:pt x="15" y="5"/>
                    <a:pt x="15" y="8"/>
                  </a:cubicBezTo>
                  <a:cubicBezTo>
                    <a:pt x="15" y="9"/>
                    <a:pt x="14" y="10"/>
                    <a:pt x="14" y="10"/>
                  </a:cubicBezTo>
                  <a:cubicBezTo>
                    <a:pt x="15" y="18"/>
                    <a:pt x="16" y="25"/>
                    <a:pt x="18" y="32"/>
                  </a:cubicBezTo>
                  <a:cubicBezTo>
                    <a:pt x="19" y="34"/>
                    <a:pt x="20" y="35"/>
                    <a:pt x="21" y="37"/>
                  </a:cubicBezTo>
                  <a:cubicBezTo>
                    <a:pt x="23" y="39"/>
                    <a:pt x="25" y="39"/>
                    <a:pt x="29" y="39"/>
                  </a:cubicBezTo>
                  <a:cubicBezTo>
                    <a:pt x="32" y="38"/>
                    <a:pt x="31" y="35"/>
                    <a:pt x="31" y="33"/>
                  </a:cubicBezTo>
                  <a:cubicBezTo>
                    <a:pt x="31" y="33"/>
                    <a:pt x="31" y="32"/>
                    <a:pt x="31" y="3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65" name="Freeform 54">
              <a:extLst>
                <a:ext uri="{FF2B5EF4-FFF2-40B4-BE49-F238E27FC236}">
                  <a16:creationId xmlns:a16="http://schemas.microsoft.com/office/drawing/2014/main" id="{4E5F6A7C-2998-4CCF-BF1E-D9077A867373}"/>
                </a:ext>
              </a:extLst>
            </p:cNvPr>
            <p:cNvSpPr>
              <a:spLocks/>
            </p:cNvSpPr>
            <p:nvPr/>
          </p:nvSpPr>
          <p:spPr bwMode="auto">
            <a:xfrm>
              <a:off x="4323703" y="20386164"/>
              <a:ext cx="471894" cy="534814"/>
            </a:xfrm>
            <a:custGeom>
              <a:avLst/>
              <a:gdLst>
                <a:gd name="T0" fmla="*/ 42 w 68"/>
                <a:gd name="T1" fmla="*/ 7 h 77"/>
                <a:gd name="T2" fmla="*/ 62 w 68"/>
                <a:gd name="T3" fmla="*/ 0 h 77"/>
                <a:gd name="T4" fmla="*/ 60 w 68"/>
                <a:gd name="T5" fmla="*/ 3 h 77"/>
                <a:gd name="T6" fmla="*/ 57 w 68"/>
                <a:gd name="T7" fmla="*/ 12 h 77"/>
                <a:gd name="T8" fmla="*/ 65 w 68"/>
                <a:gd name="T9" fmla="*/ 40 h 77"/>
                <a:gd name="T10" fmla="*/ 67 w 68"/>
                <a:gd name="T11" fmla="*/ 55 h 77"/>
                <a:gd name="T12" fmla="*/ 62 w 68"/>
                <a:gd name="T13" fmla="*/ 68 h 77"/>
                <a:gd name="T14" fmla="*/ 34 w 68"/>
                <a:gd name="T15" fmla="*/ 76 h 77"/>
                <a:gd name="T16" fmla="*/ 21 w 68"/>
                <a:gd name="T17" fmla="*/ 66 h 77"/>
                <a:gd name="T18" fmla="*/ 19 w 68"/>
                <a:gd name="T19" fmla="*/ 60 h 77"/>
                <a:gd name="T20" fmla="*/ 10 w 68"/>
                <a:gd name="T21" fmla="*/ 27 h 77"/>
                <a:gd name="T22" fmla="*/ 9 w 68"/>
                <a:gd name="T23" fmla="*/ 25 h 77"/>
                <a:gd name="T24" fmla="*/ 2 w 68"/>
                <a:gd name="T25" fmla="*/ 20 h 77"/>
                <a:gd name="T26" fmla="*/ 0 w 68"/>
                <a:gd name="T27" fmla="*/ 19 h 77"/>
                <a:gd name="T28" fmla="*/ 27 w 68"/>
                <a:gd name="T29" fmla="*/ 10 h 77"/>
                <a:gd name="T30" fmla="*/ 30 w 68"/>
                <a:gd name="T31" fmla="*/ 10 h 77"/>
                <a:gd name="T32" fmla="*/ 30 w 68"/>
                <a:gd name="T33" fmla="*/ 11 h 77"/>
                <a:gd name="T34" fmla="*/ 27 w 68"/>
                <a:gd name="T35" fmla="*/ 12 h 77"/>
                <a:gd name="T36" fmla="*/ 24 w 68"/>
                <a:gd name="T37" fmla="*/ 20 h 77"/>
                <a:gd name="T38" fmla="*/ 34 w 68"/>
                <a:gd name="T39" fmla="*/ 59 h 77"/>
                <a:gd name="T40" fmla="*/ 35 w 68"/>
                <a:gd name="T41" fmla="*/ 61 h 77"/>
                <a:gd name="T42" fmla="*/ 50 w 68"/>
                <a:gd name="T43" fmla="*/ 70 h 77"/>
                <a:gd name="T44" fmla="*/ 64 w 68"/>
                <a:gd name="T45" fmla="*/ 55 h 77"/>
                <a:gd name="T46" fmla="*/ 63 w 68"/>
                <a:gd name="T47" fmla="*/ 45 h 77"/>
                <a:gd name="T48" fmla="*/ 54 w 68"/>
                <a:gd name="T49" fmla="*/ 15 h 77"/>
                <a:gd name="T50" fmla="*/ 44 w 68"/>
                <a:gd name="T51" fmla="*/ 7 h 77"/>
                <a:gd name="T52" fmla="*/ 42 w 68"/>
                <a:gd name="T53" fmla="*/ 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7">
                  <a:moveTo>
                    <a:pt x="42" y="7"/>
                  </a:moveTo>
                  <a:cubicBezTo>
                    <a:pt x="45" y="4"/>
                    <a:pt x="57" y="1"/>
                    <a:pt x="62" y="0"/>
                  </a:cubicBezTo>
                  <a:cubicBezTo>
                    <a:pt x="61" y="1"/>
                    <a:pt x="61" y="2"/>
                    <a:pt x="60" y="3"/>
                  </a:cubicBezTo>
                  <a:cubicBezTo>
                    <a:pt x="57" y="5"/>
                    <a:pt x="56" y="8"/>
                    <a:pt x="57" y="12"/>
                  </a:cubicBezTo>
                  <a:cubicBezTo>
                    <a:pt x="60" y="21"/>
                    <a:pt x="63" y="31"/>
                    <a:pt x="65" y="40"/>
                  </a:cubicBezTo>
                  <a:cubicBezTo>
                    <a:pt x="66" y="45"/>
                    <a:pt x="67" y="50"/>
                    <a:pt x="67" y="55"/>
                  </a:cubicBezTo>
                  <a:cubicBezTo>
                    <a:pt x="68" y="61"/>
                    <a:pt x="66" y="65"/>
                    <a:pt x="62" y="68"/>
                  </a:cubicBezTo>
                  <a:cubicBezTo>
                    <a:pt x="54" y="74"/>
                    <a:pt x="44" y="77"/>
                    <a:pt x="34" y="76"/>
                  </a:cubicBezTo>
                  <a:cubicBezTo>
                    <a:pt x="28" y="75"/>
                    <a:pt x="24" y="72"/>
                    <a:pt x="21" y="66"/>
                  </a:cubicBezTo>
                  <a:cubicBezTo>
                    <a:pt x="20" y="64"/>
                    <a:pt x="19" y="62"/>
                    <a:pt x="19" y="60"/>
                  </a:cubicBezTo>
                  <a:cubicBezTo>
                    <a:pt x="16" y="49"/>
                    <a:pt x="13" y="38"/>
                    <a:pt x="10" y="27"/>
                  </a:cubicBezTo>
                  <a:cubicBezTo>
                    <a:pt x="10" y="27"/>
                    <a:pt x="9" y="26"/>
                    <a:pt x="9" y="25"/>
                  </a:cubicBezTo>
                  <a:cubicBezTo>
                    <a:pt x="8" y="22"/>
                    <a:pt x="6" y="20"/>
                    <a:pt x="2" y="20"/>
                  </a:cubicBezTo>
                  <a:cubicBezTo>
                    <a:pt x="1" y="20"/>
                    <a:pt x="1" y="20"/>
                    <a:pt x="0" y="19"/>
                  </a:cubicBezTo>
                  <a:cubicBezTo>
                    <a:pt x="8" y="15"/>
                    <a:pt x="18" y="13"/>
                    <a:pt x="27" y="10"/>
                  </a:cubicBezTo>
                  <a:cubicBezTo>
                    <a:pt x="28" y="10"/>
                    <a:pt x="29" y="10"/>
                    <a:pt x="30" y="10"/>
                  </a:cubicBezTo>
                  <a:cubicBezTo>
                    <a:pt x="30" y="10"/>
                    <a:pt x="30" y="10"/>
                    <a:pt x="30" y="11"/>
                  </a:cubicBezTo>
                  <a:cubicBezTo>
                    <a:pt x="29" y="11"/>
                    <a:pt x="28" y="12"/>
                    <a:pt x="27" y="12"/>
                  </a:cubicBezTo>
                  <a:cubicBezTo>
                    <a:pt x="24" y="14"/>
                    <a:pt x="23" y="16"/>
                    <a:pt x="24" y="20"/>
                  </a:cubicBezTo>
                  <a:cubicBezTo>
                    <a:pt x="27" y="33"/>
                    <a:pt x="31" y="46"/>
                    <a:pt x="34" y="59"/>
                  </a:cubicBezTo>
                  <a:cubicBezTo>
                    <a:pt x="35" y="60"/>
                    <a:pt x="35" y="60"/>
                    <a:pt x="35" y="61"/>
                  </a:cubicBezTo>
                  <a:cubicBezTo>
                    <a:pt x="38" y="68"/>
                    <a:pt x="43" y="71"/>
                    <a:pt x="50" y="70"/>
                  </a:cubicBezTo>
                  <a:cubicBezTo>
                    <a:pt x="59" y="68"/>
                    <a:pt x="64" y="63"/>
                    <a:pt x="64" y="55"/>
                  </a:cubicBezTo>
                  <a:cubicBezTo>
                    <a:pt x="64" y="51"/>
                    <a:pt x="63" y="48"/>
                    <a:pt x="63" y="45"/>
                  </a:cubicBezTo>
                  <a:cubicBezTo>
                    <a:pt x="60" y="35"/>
                    <a:pt x="57" y="25"/>
                    <a:pt x="54" y="15"/>
                  </a:cubicBezTo>
                  <a:cubicBezTo>
                    <a:pt x="52" y="8"/>
                    <a:pt x="51" y="7"/>
                    <a:pt x="44" y="7"/>
                  </a:cubicBezTo>
                  <a:cubicBezTo>
                    <a:pt x="43" y="7"/>
                    <a:pt x="43" y="7"/>
                    <a:pt x="42" y="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66" name="Freeform 55">
              <a:extLst>
                <a:ext uri="{FF2B5EF4-FFF2-40B4-BE49-F238E27FC236}">
                  <a16:creationId xmlns:a16="http://schemas.microsoft.com/office/drawing/2014/main" id="{B8C17893-2B8C-4402-9B0A-CFAC1EEC5BFE}"/>
                </a:ext>
              </a:extLst>
            </p:cNvPr>
            <p:cNvSpPr>
              <a:spLocks/>
            </p:cNvSpPr>
            <p:nvPr/>
          </p:nvSpPr>
          <p:spPr bwMode="auto">
            <a:xfrm>
              <a:off x="7894371" y="22195094"/>
              <a:ext cx="550543" cy="440435"/>
            </a:xfrm>
            <a:custGeom>
              <a:avLst/>
              <a:gdLst>
                <a:gd name="T0" fmla="*/ 0 w 79"/>
                <a:gd name="T1" fmla="*/ 22 h 63"/>
                <a:gd name="T2" fmla="*/ 20 w 79"/>
                <a:gd name="T3" fmla="*/ 13 h 63"/>
                <a:gd name="T4" fmla="*/ 20 w 79"/>
                <a:gd name="T5" fmla="*/ 17 h 63"/>
                <a:gd name="T6" fmla="*/ 12 w 79"/>
                <a:gd name="T7" fmla="*/ 26 h 63"/>
                <a:gd name="T8" fmla="*/ 13 w 79"/>
                <a:gd name="T9" fmla="*/ 46 h 63"/>
                <a:gd name="T10" fmla="*/ 24 w 79"/>
                <a:gd name="T11" fmla="*/ 50 h 63"/>
                <a:gd name="T12" fmla="*/ 32 w 79"/>
                <a:gd name="T13" fmla="*/ 42 h 63"/>
                <a:gd name="T14" fmla="*/ 32 w 79"/>
                <a:gd name="T15" fmla="*/ 35 h 63"/>
                <a:gd name="T16" fmla="*/ 35 w 79"/>
                <a:gd name="T17" fmla="*/ 14 h 63"/>
                <a:gd name="T18" fmla="*/ 51 w 79"/>
                <a:gd name="T19" fmla="*/ 1 h 63"/>
                <a:gd name="T20" fmla="*/ 66 w 79"/>
                <a:gd name="T21" fmla="*/ 7 h 63"/>
                <a:gd name="T22" fmla="*/ 73 w 79"/>
                <a:gd name="T23" fmla="*/ 24 h 63"/>
                <a:gd name="T24" fmla="*/ 73 w 79"/>
                <a:gd name="T25" fmla="*/ 28 h 63"/>
                <a:gd name="T26" fmla="*/ 76 w 79"/>
                <a:gd name="T27" fmla="*/ 32 h 63"/>
                <a:gd name="T28" fmla="*/ 79 w 79"/>
                <a:gd name="T29" fmla="*/ 34 h 63"/>
                <a:gd name="T30" fmla="*/ 59 w 79"/>
                <a:gd name="T31" fmla="*/ 42 h 63"/>
                <a:gd name="T32" fmla="*/ 62 w 79"/>
                <a:gd name="T33" fmla="*/ 38 h 63"/>
                <a:gd name="T34" fmla="*/ 69 w 79"/>
                <a:gd name="T35" fmla="*/ 26 h 63"/>
                <a:gd name="T36" fmla="*/ 65 w 79"/>
                <a:gd name="T37" fmla="*/ 12 h 63"/>
                <a:gd name="T38" fmla="*/ 50 w 79"/>
                <a:gd name="T39" fmla="*/ 14 h 63"/>
                <a:gd name="T40" fmla="*/ 49 w 79"/>
                <a:gd name="T41" fmla="*/ 21 h 63"/>
                <a:gd name="T42" fmla="*/ 48 w 79"/>
                <a:gd name="T43" fmla="*/ 39 h 63"/>
                <a:gd name="T44" fmla="*/ 45 w 79"/>
                <a:gd name="T45" fmla="*/ 50 h 63"/>
                <a:gd name="T46" fmla="*/ 15 w 79"/>
                <a:gd name="T47" fmla="*/ 53 h 63"/>
                <a:gd name="T48" fmla="*/ 7 w 79"/>
                <a:gd name="T49" fmla="*/ 34 h 63"/>
                <a:gd name="T50" fmla="*/ 0 w 79"/>
                <a:gd name="T51" fmla="*/ 2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9" h="63">
                  <a:moveTo>
                    <a:pt x="0" y="22"/>
                  </a:moveTo>
                  <a:cubicBezTo>
                    <a:pt x="7" y="19"/>
                    <a:pt x="14" y="16"/>
                    <a:pt x="20" y="13"/>
                  </a:cubicBezTo>
                  <a:cubicBezTo>
                    <a:pt x="22" y="15"/>
                    <a:pt x="21" y="16"/>
                    <a:pt x="20" y="17"/>
                  </a:cubicBezTo>
                  <a:cubicBezTo>
                    <a:pt x="17" y="20"/>
                    <a:pt x="14" y="23"/>
                    <a:pt x="12" y="26"/>
                  </a:cubicBezTo>
                  <a:cubicBezTo>
                    <a:pt x="8" y="33"/>
                    <a:pt x="9" y="39"/>
                    <a:pt x="13" y="46"/>
                  </a:cubicBezTo>
                  <a:cubicBezTo>
                    <a:pt x="16" y="50"/>
                    <a:pt x="19" y="51"/>
                    <a:pt x="24" y="50"/>
                  </a:cubicBezTo>
                  <a:cubicBezTo>
                    <a:pt x="28" y="49"/>
                    <a:pt x="31" y="46"/>
                    <a:pt x="32" y="42"/>
                  </a:cubicBezTo>
                  <a:cubicBezTo>
                    <a:pt x="32" y="40"/>
                    <a:pt x="32" y="37"/>
                    <a:pt x="32" y="35"/>
                  </a:cubicBezTo>
                  <a:cubicBezTo>
                    <a:pt x="33" y="28"/>
                    <a:pt x="33" y="21"/>
                    <a:pt x="35" y="14"/>
                  </a:cubicBezTo>
                  <a:cubicBezTo>
                    <a:pt x="37" y="6"/>
                    <a:pt x="43" y="2"/>
                    <a:pt x="51" y="1"/>
                  </a:cubicBezTo>
                  <a:cubicBezTo>
                    <a:pt x="57" y="0"/>
                    <a:pt x="62" y="3"/>
                    <a:pt x="66" y="7"/>
                  </a:cubicBezTo>
                  <a:cubicBezTo>
                    <a:pt x="70" y="12"/>
                    <a:pt x="72" y="18"/>
                    <a:pt x="73" y="24"/>
                  </a:cubicBezTo>
                  <a:cubicBezTo>
                    <a:pt x="73" y="26"/>
                    <a:pt x="73" y="27"/>
                    <a:pt x="73" y="28"/>
                  </a:cubicBezTo>
                  <a:cubicBezTo>
                    <a:pt x="73" y="30"/>
                    <a:pt x="74" y="32"/>
                    <a:pt x="76" y="32"/>
                  </a:cubicBezTo>
                  <a:cubicBezTo>
                    <a:pt x="77" y="32"/>
                    <a:pt x="78" y="33"/>
                    <a:pt x="79" y="34"/>
                  </a:cubicBezTo>
                  <a:cubicBezTo>
                    <a:pt x="75" y="37"/>
                    <a:pt x="63" y="42"/>
                    <a:pt x="59" y="42"/>
                  </a:cubicBezTo>
                  <a:cubicBezTo>
                    <a:pt x="60" y="40"/>
                    <a:pt x="61" y="39"/>
                    <a:pt x="62" y="38"/>
                  </a:cubicBezTo>
                  <a:cubicBezTo>
                    <a:pt x="65" y="34"/>
                    <a:pt x="68" y="31"/>
                    <a:pt x="69" y="26"/>
                  </a:cubicBezTo>
                  <a:cubicBezTo>
                    <a:pt x="70" y="21"/>
                    <a:pt x="69" y="16"/>
                    <a:pt x="65" y="12"/>
                  </a:cubicBezTo>
                  <a:cubicBezTo>
                    <a:pt x="61" y="7"/>
                    <a:pt x="53" y="8"/>
                    <a:pt x="50" y="14"/>
                  </a:cubicBezTo>
                  <a:cubicBezTo>
                    <a:pt x="49" y="16"/>
                    <a:pt x="49" y="19"/>
                    <a:pt x="49" y="21"/>
                  </a:cubicBezTo>
                  <a:cubicBezTo>
                    <a:pt x="48" y="27"/>
                    <a:pt x="49" y="33"/>
                    <a:pt x="48" y="39"/>
                  </a:cubicBezTo>
                  <a:cubicBezTo>
                    <a:pt x="47" y="42"/>
                    <a:pt x="47" y="46"/>
                    <a:pt x="45" y="50"/>
                  </a:cubicBezTo>
                  <a:cubicBezTo>
                    <a:pt x="39" y="60"/>
                    <a:pt x="24" y="63"/>
                    <a:pt x="15" y="53"/>
                  </a:cubicBezTo>
                  <a:cubicBezTo>
                    <a:pt x="11" y="47"/>
                    <a:pt x="8" y="41"/>
                    <a:pt x="7" y="34"/>
                  </a:cubicBezTo>
                  <a:cubicBezTo>
                    <a:pt x="5" y="27"/>
                    <a:pt x="5" y="27"/>
                    <a:pt x="0" y="2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67" name="Freeform 56">
              <a:extLst>
                <a:ext uri="{FF2B5EF4-FFF2-40B4-BE49-F238E27FC236}">
                  <a16:creationId xmlns:a16="http://schemas.microsoft.com/office/drawing/2014/main" id="{80A4A95E-1D12-4BFB-84A3-6E69192B6F66}"/>
                </a:ext>
              </a:extLst>
            </p:cNvPr>
            <p:cNvSpPr>
              <a:spLocks/>
            </p:cNvSpPr>
            <p:nvPr/>
          </p:nvSpPr>
          <p:spPr bwMode="auto">
            <a:xfrm>
              <a:off x="7902235" y="24263565"/>
              <a:ext cx="542679" cy="503354"/>
            </a:xfrm>
            <a:custGeom>
              <a:avLst/>
              <a:gdLst>
                <a:gd name="T0" fmla="*/ 64 w 77"/>
                <a:gd name="T1" fmla="*/ 40 h 72"/>
                <a:gd name="T2" fmla="*/ 65 w 77"/>
                <a:gd name="T3" fmla="*/ 37 h 72"/>
                <a:gd name="T4" fmla="*/ 59 w 77"/>
                <a:gd name="T5" fmla="*/ 30 h 72"/>
                <a:gd name="T6" fmla="*/ 45 w 77"/>
                <a:gd name="T7" fmla="*/ 32 h 72"/>
                <a:gd name="T8" fmla="*/ 37 w 77"/>
                <a:gd name="T9" fmla="*/ 32 h 72"/>
                <a:gd name="T10" fmla="*/ 33 w 77"/>
                <a:gd name="T11" fmla="*/ 33 h 72"/>
                <a:gd name="T12" fmla="*/ 39 w 77"/>
                <a:gd name="T13" fmla="*/ 41 h 72"/>
                <a:gd name="T14" fmla="*/ 47 w 77"/>
                <a:gd name="T15" fmla="*/ 52 h 72"/>
                <a:gd name="T16" fmla="*/ 50 w 77"/>
                <a:gd name="T17" fmla="*/ 56 h 72"/>
                <a:gd name="T18" fmla="*/ 57 w 77"/>
                <a:gd name="T19" fmla="*/ 55 h 72"/>
                <a:gd name="T20" fmla="*/ 60 w 77"/>
                <a:gd name="T21" fmla="*/ 51 h 72"/>
                <a:gd name="T22" fmla="*/ 53 w 77"/>
                <a:gd name="T23" fmla="*/ 72 h 72"/>
                <a:gd name="T24" fmla="*/ 52 w 77"/>
                <a:gd name="T25" fmla="*/ 71 h 72"/>
                <a:gd name="T26" fmla="*/ 48 w 77"/>
                <a:gd name="T27" fmla="*/ 60 h 72"/>
                <a:gd name="T28" fmla="*/ 31 w 77"/>
                <a:gd name="T29" fmla="*/ 37 h 72"/>
                <a:gd name="T30" fmla="*/ 26 w 77"/>
                <a:gd name="T31" fmla="*/ 33 h 72"/>
                <a:gd name="T32" fmla="*/ 13 w 77"/>
                <a:gd name="T33" fmla="*/ 27 h 72"/>
                <a:gd name="T34" fmla="*/ 2 w 77"/>
                <a:gd name="T35" fmla="*/ 31 h 72"/>
                <a:gd name="T36" fmla="*/ 1 w 77"/>
                <a:gd name="T37" fmla="*/ 32 h 72"/>
                <a:gd name="T38" fmla="*/ 0 w 77"/>
                <a:gd name="T39" fmla="*/ 30 h 72"/>
                <a:gd name="T40" fmla="*/ 12 w 77"/>
                <a:gd name="T41" fmla="*/ 1 h 72"/>
                <a:gd name="T42" fmla="*/ 13 w 77"/>
                <a:gd name="T43" fmla="*/ 0 h 72"/>
                <a:gd name="T44" fmla="*/ 13 w 77"/>
                <a:gd name="T45" fmla="*/ 3 h 72"/>
                <a:gd name="T46" fmla="*/ 18 w 77"/>
                <a:gd name="T47" fmla="*/ 12 h 72"/>
                <a:gd name="T48" fmla="*/ 30 w 77"/>
                <a:gd name="T49" fmla="*/ 17 h 72"/>
                <a:gd name="T50" fmla="*/ 34 w 77"/>
                <a:gd name="T51" fmla="*/ 18 h 72"/>
                <a:gd name="T52" fmla="*/ 67 w 77"/>
                <a:gd name="T53" fmla="*/ 14 h 72"/>
                <a:gd name="T54" fmla="*/ 76 w 77"/>
                <a:gd name="T55" fmla="*/ 8 h 72"/>
                <a:gd name="T56" fmla="*/ 77 w 77"/>
                <a:gd name="T57" fmla="*/ 10 h 72"/>
                <a:gd name="T58" fmla="*/ 66 w 77"/>
                <a:gd name="T59" fmla="*/ 39 h 72"/>
                <a:gd name="T60" fmla="*/ 64 w 77"/>
                <a:gd name="T61" fmla="*/ 4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72">
                  <a:moveTo>
                    <a:pt x="64" y="40"/>
                  </a:moveTo>
                  <a:cubicBezTo>
                    <a:pt x="65" y="39"/>
                    <a:pt x="65" y="38"/>
                    <a:pt x="65" y="37"/>
                  </a:cubicBezTo>
                  <a:cubicBezTo>
                    <a:pt x="67" y="31"/>
                    <a:pt x="66" y="30"/>
                    <a:pt x="59" y="30"/>
                  </a:cubicBezTo>
                  <a:cubicBezTo>
                    <a:pt x="54" y="31"/>
                    <a:pt x="50" y="31"/>
                    <a:pt x="45" y="32"/>
                  </a:cubicBezTo>
                  <a:cubicBezTo>
                    <a:pt x="42" y="32"/>
                    <a:pt x="40" y="32"/>
                    <a:pt x="37" y="32"/>
                  </a:cubicBezTo>
                  <a:cubicBezTo>
                    <a:pt x="36" y="33"/>
                    <a:pt x="35" y="33"/>
                    <a:pt x="33" y="33"/>
                  </a:cubicBezTo>
                  <a:cubicBezTo>
                    <a:pt x="35" y="36"/>
                    <a:pt x="37" y="39"/>
                    <a:pt x="39" y="41"/>
                  </a:cubicBezTo>
                  <a:cubicBezTo>
                    <a:pt x="41" y="45"/>
                    <a:pt x="44" y="48"/>
                    <a:pt x="47" y="52"/>
                  </a:cubicBezTo>
                  <a:cubicBezTo>
                    <a:pt x="48" y="53"/>
                    <a:pt x="49" y="55"/>
                    <a:pt x="50" y="56"/>
                  </a:cubicBezTo>
                  <a:cubicBezTo>
                    <a:pt x="53" y="58"/>
                    <a:pt x="55" y="58"/>
                    <a:pt x="57" y="55"/>
                  </a:cubicBezTo>
                  <a:cubicBezTo>
                    <a:pt x="58" y="54"/>
                    <a:pt x="59" y="53"/>
                    <a:pt x="60" y="51"/>
                  </a:cubicBezTo>
                  <a:cubicBezTo>
                    <a:pt x="60" y="55"/>
                    <a:pt x="56" y="68"/>
                    <a:pt x="53" y="72"/>
                  </a:cubicBezTo>
                  <a:cubicBezTo>
                    <a:pt x="53" y="71"/>
                    <a:pt x="52" y="71"/>
                    <a:pt x="52" y="71"/>
                  </a:cubicBezTo>
                  <a:cubicBezTo>
                    <a:pt x="52" y="67"/>
                    <a:pt x="50" y="64"/>
                    <a:pt x="48" y="60"/>
                  </a:cubicBezTo>
                  <a:cubicBezTo>
                    <a:pt x="42" y="53"/>
                    <a:pt x="37" y="45"/>
                    <a:pt x="31" y="37"/>
                  </a:cubicBezTo>
                  <a:cubicBezTo>
                    <a:pt x="30" y="35"/>
                    <a:pt x="29" y="34"/>
                    <a:pt x="26" y="33"/>
                  </a:cubicBezTo>
                  <a:cubicBezTo>
                    <a:pt x="22" y="31"/>
                    <a:pt x="17" y="29"/>
                    <a:pt x="13" y="27"/>
                  </a:cubicBezTo>
                  <a:cubicBezTo>
                    <a:pt x="7" y="25"/>
                    <a:pt x="6" y="25"/>
                    <a:pt x="2" y="31"/>
                  </a:cubicBezTo>
                  <a:cubicBezTo>
                    <a:pt x="2" y="31"/>
                    <a:pt x="1" y="31"/>
                    <a:pt x="1" y="32"/>
                  </a:cubicBezTo>
                  <a:cubicBezTo>
                    <a:pt x="1" y="31"/>
                    <a:pt x="0" y="31"/>
                    <a:pt x="0" y="30"/>
                  </a:cubicBezTo>
                  <a:cubicBezTo>
                    <a:pt x="4" y="20"/>
                    <a:pt x="8" y="11"/>
                    <a:pt x="12" y="1"/>
                  </a:cubicBezTo>
                  <a:cubicBezTo>
                    <a:pt x="12" y="1"/>
                    <a:pt x="12" y="0"/>
                    <a:pt x="13" y="0"/>
                  </a:cubicBezTo>
                  <a:cubicBezTo>
                    <a:pt x="13" y="1"/>
                    <a:pt x="13" y="2"/>
                    <a:pt x="13" y="3"/>
                  </a:cubicBezTo>
                  <a:cubicBezTo>
                    <a:pt x="12" y="8"/>
                    <a:pt x="13" y="10"/>
                    <a:pt x="18" y="12"/>
                  </a:cubicBezTo>
                  <a:cubicBezTo>
                    <a:pt x="22" y="14"/>
                    <a:pt x="26" y="16"/>
                    <a:pt x="30" y="17"/>
                  </a:cubicBezTo>
                  <a:cubicBezTo>
                    <a:pt x="31" y="18"/>
                    <a:pt x="33" y="18"/>
                    <a:pt x="34" y="18"/>
                  </a:cubicBezTo>
                  <a:cubicBezTo>
                    <a:pt x="45" y="17"/>
                    <a:pt x="56" y="15"/>
                    <a:pt x="67" y="14"/>
                  </a:cubicBezTo>
                  <a:cubicBezTo>
                    <a:pt x="70" y="13"/>
                    <a:pt x="74" y="12"/>
                    <a:pt x="76" y="8"/>
                  </a:cubicBezTo>
                  <a:cubicBezTo>
                    <a:pt x="77" y="9"/>
                    <a:pt x="77" y="10"/>
                    <a:pt x="77" y="10"/>
                  </a:cubicBezTo>
                  <a:cubicBezTo>
                    <a:pt x="74" y="20"/>
                    <a:pt x="70" y="29"/>
                    <a:pt x="66" y="39"/>
                  </a:cubicBezTo>
                  <a:cubicBezTo>
                    <a:pt x="66" y="39"/>
                    <a:pt x="66" y="39"/>
                    <a:pt x="64" y="4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68" name="Freeform 57">
              <a:extLst>
                <a:ext uri="{FF2B5EF4-FFF2-40B4-BE49-F238E27FC236}">
                  <a16:creationId xmlns:a16="http://schemas.microsoft.com/office/drawing/2014/main" id="{DE09AAE9-B869-4D14-9A6E-6B1E8F9D918C}"/>
                </a:ext>
              </a:extLst>
            </p:cNvPr>
            <p:cNvSpPr>
              <a:spLocks/>
            </p:cNvSpPr>
            <p:nvPr/>
          </p:nvSpPr>
          <p:spPr bwMode="auto">
            <a:xfrm>
              <a:off x="8098858" y="23484939"/>
              <a:ext cx="479759" cy="424705"/>
            </a:xfrm>
            <a:custGeom>
              <a:avLst/>
              <a:gdLst>
                <a:gd name="T0" fmla="*/ 5 w 68"/>
                <a:gd name="T1" fmla="*/ 10 h 61"/>
                <a:gd name="T2" fmla="*/ 5 w 68"/>
                <a:gd name="T3" fmla="*/ 13 h 61"/>
                <a:gd name="T4" fmla="*/ 12 w 68"/>
                <a:gd name="T5" fmla="*/ 20 h 61"/>
                <a:gd name="T6" fmla="*/ 37 w 68"/>
                <a:gd name="T7" fmla="*/ 22 h 61"/>
                <a:gd name="T8" fmla="*/ 61 w 68"/>
                <a:gd name="T9" fmla="*/ 23 h 61"/>
                <a:gd name="T10" fmla="*/ 64 w 68"/>
                <a:gd name="T11" fmla="*/ 23 h 61"/>
                <a:gd name="T12" fmla="*/ 63 w 68"/>
                <a:gd name="T13" fmla="*/ 14 h 61"/>
                <a:gd name="T14" fmla="*/ 58 w 68"/>
                <a:gd name="T15" fmla="*/ 6 h 61"/>
                <a:gd name="T16" fmla="*/ 50 w 68"/>
                <a:gd name="T17" fmla="*/ 1 h 61"/>
                <a:gd name="T18" fmla="*/ 68 w 68"/>
                <a:gd name="T19" fmla="*/ 2 h 61"/>
                <a:gd name="T20" fmla="*/ 64 w 68"/>
                <a:gd name="T21" fmla="*/ 61 h 61"/>
                <a:gd name="T22" fmla="*/ 46 w 68"/>
                <a:gd name="T23" fmla="*/ 60 h 61"/>
                <a:gd name="T24" fmla="*/ 47 w 68"/>
                <a:gd name="T25" fmla="*/ 57 h 61"/>
                <a:gd name="T26" fmla="*/ 49 w 68"/>
                <a:gd name="T27" fmla="*/ 57 h 61"/>
                <a:gd name="T28" fmla="*/ 63 w 68"/>
                <a:gd name="T29" fmla="*/ 40 h 61"/>
                <a:gd name="T30" fmla="*/ 60 w 68"/>
                <a:gd name="T31" fmla="*/ 39 h 61"/>
                <a:gd name="T32" fmla="*/ 17 w 68"/>
                <a:gd name="T33" fmla="*/ 36 h 61"/>
                <a:gd name="T34" fmla="*/ 12 w 68"/>
                <a:gd name="T35" fmla="*/ 35 h 61"/>
                <a:gd name="T36" fmla="*/ 3 w 68"/>
                <a:gd name="T37" fmla="*/ 41 h 61"/>
                <a:gd name="T38" fmla="*/ 2 w 68"/>
                <a:gd name="T39" fmla="*/ 45 h 61"/>
                <a:gd name="T40" fmla="*/ 2 w 68"/>
                <a:gd name="T41" fmla="*/ 36 h 61"/>
                <a:gd name="T42" fmla="*/ 2 w 68"/>
                <a:gd name="T43" fmla="*/ 27 h 61"/>
                <a:gd name="T44" fmla="*/ 3 w 68"/>
                <a:gd name="T45" fmla="*/ 18 h 61"/>
                <a:gd name="T46" fmla="*/ 4 w 68"/>
                <a:gd name="T47" fmla="*/ 9 h 61"/>
                <a:gd name="T48" fmla="*/ 5 w 68"/>
                <a:gd name="T49"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8" h="61">
                  <a:moveTo>
                    <a:pt x="5" y="10"/>
                  </a:moveTo>
                  <a:cubicBezTo>
                    <a:pt x="5" y="11"/>
                    <a:pt x="5" y="12"/>
                    <a:pt x="5" y="13"/>
                  </a:cubicBezTo>
                  <a:cubicBezTo>
                    <a:pt x="6" y="17"/>
                    <a:pt x="8" y="19"/>
                    <a:pt x="12" y="20"/>
                  </a:cubicBezTo>
                  <a:cubicBezTo>
                    <a:pt x="20" y="20"/>
                    <a:pt x="29" y="21"/>
                    <a:pt x="37" y="22"/>
                  </a:cubicBezTo>
                  <a:cubicBezTo>
                    <a:pt x="45" y="22"/>
                    <a:pt x="53" y="23"/>
                    <a:pt x="61" y="23"/>
                  </a:cubicBezTo>
                  <a:cubicBezTo>
                    <a:pt x="62" y="23"/>
                    <a:pt x="63" y="23"/>
                    <a:pt x="64" y="23"/>
                  </a:cubicBezTo>
                  <a:cubicBezTo>
                    <a:pt x="65" y="20"/>
                    <a:pt x="64" y="17"/>
                    <a:pt x="63" y="14"/>
                  </a:cubicBezTo>
                  <a:cubicBezTo>
                    <a:pt x="62" y="10"/>
                    <a:pt x="61" y="8"/>
                    <a:pt x="58" y="6"/>
                  </a:cubicBezTo>
                  <a:cubicBezTo>
                    <a:pt x="55" y="4"/>
                    <a:pt x="52" y="3"/>
                    <a:pt x="50" y="1"/>
                  </a:cubicBezTo>
                  <a:cubicBezTo>
                    <a:pt x="56" y="0"/>
                    <a:pt x="62" y="1"/>
                    <a:pt x="68" y="2"/>
                  </a:cubicBezTo>
                  <a:cubicBezTo>
                    <a:pt x="67" y="21"/>
                    <a:pt x="65" y="41"/>
                    <a:pt x="64" y="61"/>
                  </a:cubicBezTo>
                  <a:cubicBezTo>
                    <a:pt x="58" y="61"/>
                    <a:pt x="52" y="61"/>
                    <a:pt x="46" y="60"/>
                  </a:cubicBezTo>
                  <a:cubicBezTo>
                    <a:pt x="46" y="59"/>
                    <a:pt x="46" y="58"/>
                    <a:pt x="47" y="57"/>
                  </a:cubicBezTo>
                  <a:cubicBezTo>
                    <a:pt x="47" y="57"/>
                    <a:pt x="48" y="57"/>
                    <a:pt x="49" y="57"/>
                  </a:cubicBezTo>
                  <a:cubicBezTo>
                    <a:pt x="58" y="55"/>
                    <a:pt x="63" y="50"/>
                    <a:pt x="63" y="40"/>
                  </a:cubicBezTo>
                  <a:cubicBezTo>
                    <a:pt x="62" y="39"/>
                    <a:pt x="61" y="39"/>
                    <a:pt x="60" y="39"/>
                  </a:cubicBezTo>
                  <a:cubicBezTo>
                    <a:pt x="46" y="38"/>
                    <a:pt x="31" y="37"/>
                    <a:pt x="17" y="36"/>
                  </a:cubicBezTo>
                  <a:cubicBezTo>
                    <a:pt x="15" y="36"/>
                    <a:pt x="13" y="35"/>
                    <a:pt x="12" y="35"/>
                  </a:cubicBezTo>
                  <a:cubicBezTo>
                    <a:pt x="7" y="35"/>
                    <a:pt x="4" y="36"/>
                    <a:pt x="3" y="41"/>
                  </a:cubicBezTo>
                  <a:cubicBezTo>
                    <a:pt x="3" y="42"/>
                    <a:pt x="3" y="43"/>
                    <a:pt x="2" y="45"/>
                  </a:cubicBezTo>
                  <a:cubicBezTo>
                    <a:pt x="0" y="41"/>
                    <a:pt x="2" y="38"/>
                    <a:pt x="2" y="36"/>
                  </a:cubicBezTo>
                  <a:cubicBezTo>
                    <a:pt x="2" y="33"/>
                    <a:pt x="2" y="30"/>
                    <a:pt x="2" y="27"/>
                  </a:cubicBezTo>
                  <a:cubicBezTo>
                    <a:pt x="2" y="24"/>
                    <a:pt x="2" y="21"/>
                    <a:pt x="3" y="18"/>
                  </a:cubicBezTo>
                  <a:cubicBezTo>
                    <a:pt x="3" y="15"/>
                    <a:pt x="2" y="12"/>
                    <a:pt x="4" y="9"/>
                  </a:cubicBezTo>
                  <a:cubicBezTo>
                    <a:pt x="4" y="9"/>
                    <a:pt x="4" y="10"/>
                    <a:pt x="5" y="1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69" name="Freeform 58">
              <a:extLst>
                <a:ext uri="{FF2B5EF4-FFF2-40B4-BE49-F238E27FC236}">
                  <a16:creationId xmlns:a16="http://schemas.microsoft.com/office/drawing/2014/main" id="{DACFD2A8-35E2-4D17-A432-C4445B1DE430}"/>
                </a:ext>
              </a:extLst>
            </p:cNvPr>
            <p:cNvSpPr>
              <a:spLocks/>
            </p:cNvSpPr>
            <p:nvPr/>
          </p:nvSpPr>
          <p:spPr bwMode="auto">
            <a:xfrm>
              <a:off x="6510147" y="20480543"/>
              <a:ext cx="432570" cy="542679"/>
            </a:xfrm>
            <a:custGeom>
              <a:avLst/>
              <a:gdLst>
                <a:gd name="T0" fmla="*/ 6 w 61"/>
                <a:gd name="T1" fmla="*/ 77 h 77"/>
                <a:gd name="T2" fmla="*/ 5 w 61"/>
                <a:gd name="T3" fmla="*/ 71 h 77"/>
                <a:gd name="T4" fmla="*/ 5 w 61"/>
                <a:gd name="T5" fmla="*/ 14 h 77"/>
                <a:gd name="T6" fmla="*/ 0 w 61"/>
                <a:gd name="T7" fmla="*/ 1 h 77"/>
                <a:gd name="T8" fmla="*/ 29 w 61"/>
                <a:gd name="T9" fmla="*/ 14 h 77"/>
                <a:gd name="T10" fmla="*/ 25 w 61"/>
                <a:gd name="T11" fmla="*/ 13 h 77"/>
                <a:gd name="T12" fmla="*/ 20 w 61"/>
                <a:gd name="T13" fmla="*/ 16 h 77"/>
                <a:gd name="T14" fmla="*/ 20 w 61"/>
                <a:gd name="T15" fmla="*/ 19 h 77"/>
                <a:gd name="T16" fmla="*/ 19 w 61"/>
                <a:gd name="T17" fmla="*/ 55 h 77"/>
                <a:gd name="T18" fmla="*/ 20 w 61"/>
                <a:gd name="T19" fmla="*/ 57 h 77"/>
                <a:gd name="T20" fmla="*/ 21 w 61"/>
                <a:gd name="T21" fmla="*/ 57 h 77"/>
                <a:gd name="T22" fmla="*/ 45 w 61"/>
                <a:gd name="T23" fmla="*/ 31 h 77"/>
                <a:gd name="T24" fmla="*/ 45 w 61"/>
                <a:gd name="T25" fmla="*/ 31 h 77"/>
                <a:gd name="T26" fmla="*/ 44 w 61"/>
                <a:gd name="T27" fmla="*/ 21 h 77"/>
                <a:gd name="T28" fmla="*/ 43 w 61"/>
                <a:gd name="T29" fmla="*/ 19 h 77"/>
                <a:gd name="T30" fmla="*/ 61 w 61"/>
                <a:gd name="T31" fmla="*/ 26 h 77"/>
                <a:gd name="T32" fmla="*/ 59 w 61"/>
                <a:gd name="T33" fmla="*/ 27 h 77"/>
                <a:gd name="T34" fmla="*/ 49 w 61"/>
                <a:gd name="T35" fmla="*/ 32 h 77"/>
                <a:gd name="T36" fmla="*/ 10 w 61"/>
                <a:gd name="T37" fmla="*/ 73 h 77"/>
                <a:gd name="T38" fmla="*/ 6 w 61"/>
                <a:gd name="T39"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77">
                  <a:moveTo>
                    <a:pt x="6" y="77"/>
                  </a:moveTo>
                  <a:cubicBezTo>
                    <a:pt x="5" y="74"/>
                    <a:pt x="5" y="73"/>
                    <a:pt x="5" y="71"/>
                  </a:cubicBezTo>
                  <a:cubicBezTo>
                    <a:pt x="5" y="52"/>
                    <a:pt x="5" y="33"/>
                    <a:pt x="5" y="14"/>
                  </a:cubicBezTo>
                  <a:cubicBezTo>
                    <a:pt x="5" y="9"/>
                    <a:pt x="5" y="4"/>
                    <a:pt x="0" y="1"/>
                  </a:cubicBezTo>
                  <a:cubicBezTo>
                    <a:pt x="4" y="0"/>
                    <a:pt x="26" y="10"/>
                    <a:pt x="29" y="14"/>
                  </a:cubicBezTo>
                  <a:cubicBezTo>
                    <a:pt x="28" y="13"/>
                    <a:pt x="27" y="13"/>
                    <a:pt x="25" y="13"/>
                  </a:cubicBezTo>
                  <a:cubicBezTo>
                    <a:pt x="22" y="12"/>
                    <a:pt x="21" y="13"/>
                    <a:pt x="20" y="16"/>
                  </a:cubicBezTo>
                  <a:cubicBezTo>
                    <a:pt x="20" y="17"/>
                    <a:pt x="20" y="18"/>
                    <a:pt x="20" y="19"/>
                  </a:cubicBezTo>
                  <a:cubicBezTo>
                    <a:pt x="19" y="31"/>
                    <a:pt x="19" y="43"/>
                    <a:pt x="19" y="55"/>
                  </a:cubicBezTo>
                  <a:cubicBezTo>
                    <a:pt x="19" y="55"/>
                    <a:pt x="19" y="56"/>
                    <a:pt x="20" y="57"/>
                  </a:cubicBezTo>
                  <a:cubicBezTo>
                    <a:pt x="20" y="57"/>
                    <a:pt x="21" y="57"/>
                    <a:pt x="21" y="57"/>
                  </a:cubicBezTo>
                  <a:cubicBezTo>
                    <a:pt x="29" y="48"/>
                    <a:pt x="37" y="40"/>
                    <a:pt x="45" y="31"/>
                  </a:cubicBezTo>
                  <a:cubicBezTo>
                    <a:pt x="45" y="31"/>
                    <a:pt x="45" y="31"/>
                    <a:pt x="45" y="31"/>
                  </a:cubicBezTo>
                  <a:cubicBezTo>
                    <a:pt x="49" y="26"/>
                    <a:pt x="49" y="24"/>
                    <a:pt x="44" y="21"/>
                  </a:cubicBezTo>
                  <a:cubicBezTo>
                    <a:pt x="43" y="20"/>
                    <a:pt x="43" y="20"/>
                    <a:pt x="43" y="19"/>
                  </a:cubicBezTo>
                  <a:cubicBezTo>
                    <a:pt x="49" y="20"/>
                    <a:pt x="55" y="23"/>
                    <a:pt x="61" y="26"/>
                  </a:cubicBezTo>
                  <a:cubicBezTo>
                    <a:pt x="60" y="27"/>
                    <a:pt x="60" y="27"/>
                    <a:pt x="59" y="27"/>
                  </a:cubicBezTo>
                  <a:cubicBezTo>
                    <a:pt x="55" y="27"/>
                    <a:pt x="52" y="29"/>
                    <a:pt x="49" y="32"/>
                  </a:cubicBezTo>
                  <a:cubicBezTo>
                    <a:pt x="36" y="46"/>
                    <a:pt x="23" y="60"/>
                    <a:pt x="10" y="73"/>
                  </a:cubicBezTo>
                  <a:cubicBezTo>
                    <a:pt x="9" y="74"/>
                    <a:pt x="8" y="75"/>
                    <a:pt x="6"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70" name="Freeform 59">
              <a:extLst>
                <a:ext uri="{FF2B5EF4-FFF2-40B4-BE49-F238E27FC236}">
                  <a16:creationId xmlns:a16="http://schemas.microsoft.com/office/drawing/2014/main" id="{20394763-C255-444B-940F-5BE2CAE09593}"/>
                </a:ext>
              </a:extLst>
            </p:cNvPr>
            <p:cNvSpPr>
              <a:spLocks/>
            </p:cNvSpPr>
            <p:nvPr/>
          </p:nvSpPr>
          <p:spPr bwMode="auto">
            <a:xfrm>
              <a:off x="2585558" y="22053525"/>
              <a:ext cx="495489" cy="432570"/>
            </a:xfrm>
            <a:custGeom>
              <a:avLst/>
              <a:gdLst>
                <a:gd name="T0" fmla="*/ 0 w 71"/>
                <a:gd name="T1" fmla="*/ 32 h 61"/>
                <a:gd name="T2" fmla="*/ 15 w 71"/>
                <a:gd name="T3" fmla="*/ 0 h 61"/>
                <a:gd name="T4" fmla="*/ 14 w 71"/>
                <a:gd name="T5" fmla="*/ 3 h 61"/>
                <a:gd name="T6" fmla="*/ 19 w 71"/>
                <a:gd name="T7" fmla="*/ 13 h 61"/>
                <a:gd name="T8" fmla="*/ 58 w 71"/>
                <a:gd name="T9" fmla="*/ 33 h 61"/>
                <a:gd name="T10" fmla="*/ 68 w 71"/>
                <a:gd name="T11" fmla="*/ 31 h 61"/>
                <a:gd name="T12" fmla="*/ 71 w 71"/>
                <a:gd name="T13" fmla="*/ 28 h 61"/>
                <a:gd name="T14" fmla="*/ 56 w 71"/>
                <a:gd name="T15" fmla="*/ 61 h 61"/>
                <a:gd name="T16" fmla="*/ 56 w 71"/>
                <a:gd name="T17" fmla="*/ 57 h 61"/>
                <a:gd name="T18" fmla="*/ 52 w 71"/>
                <a:gd name="T19" fmla="*/ 47 h 61"/>
                <a:gd name="T20" fmla="*/ 13 w 71"/>
                <a:gd name="T21" fmla="*/ 28 h 61"/>
                <a:gd name="T22" fmla="*/ 1 w 71"/>
                <a:gd name="T23" fmla="*/ 30 h 61"/>
                <a:gd name="T24" fmla="*/ 0 w 71"/>
                <a:gd name="T25" fmla="*/ 3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61">
                  <a:moveTo>
                    <a:pt x="0" y="32"/>
                  </a:moveTo>
                  <a:cubicBezTo>
                    <a:pt x="0" y="27"/>
                    <a:pt x="11" y="4"/>
                    <a:pt x="15" y="0"/>
                  </a:cubicBezTo>
                  <a:cubicBezTo>
                    <a:pt x="14" y="1"/>
                    <a:pt x="14" y="2"/>
                    <a:pt x="14" y="3"/>
                  </a:cubicBezTo>
                  <a:cubicBezTo>
                    <a:pt x="13" y="9"/>
                    <a:pt x="14" y="11"/>
                    <a:pt x="19" y="13"/>
                  </a:cubicBezTo>
                  <a:cubicBezTo>
                    <a:pt x="32" y="20"/>
                    <a:pt x="45" y="27"/>
                    <a:pt x="58" y="33"/>
                  </a:cubicBezTo>
                  <a:cubicBezTo>
                    <a:pt x="63" y="36"/>
                    <a:pt x="65" y="35"/>
                    <a:pt x="68" y="31"/>
                  </a:cubicBezTo>
                  <a:cubicBezTo>
                    <a:pt x="69" y="30"/>
                    <a:pt x="70" y="29"/>
                    <a:pt x="71" y="28"/>
                  </a:cubicBezTo>
                  <a:cubicBezTo>
                    <a:pt x="70" y="32"/>
                    <a:pt x="60" y="56"/>
                    <a:pt x="56" y="61"/>
                  </a:cubicBezTo>
                  <a:cubicBezTo>
                    <a:pt x="56" y="59"/>
                    <a:pt x="56" y="58"/>
                    <a:pt x="56" y="57"/>
                  </a:cubicBezTo>
                  <a:cubicBezTo>
                    <a:pt x="57" y="52"/>
                    <a:pt x="56" y="50"/>
                    <a:pt x="52" y="47"/>
                  </a:cubicBezTo>
                  <a:cubicBezTo>
                    <a:pt x="39" y="41"/>
                    <a:pt x="26" y="34"/>
                    <a:pt x="13" y="28"/>
                  </a:cubicBezTo>
                  <a:cubicBezTo>
                    <a:pt x="7" y="25"/>
                    <a:pt x="6" y="25"/>
                    <a:pt x="1" y="30"/>
                  </a:cubicBezTo>
                  <a:cubicBezTo>
                    <a:pt x="1" y="31"/>
                    <a:pt x="1" y="31"/>
                    <a:pt x="0" y="3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71" name="Freeform 60">
              <a:extLst>
                <a:ext uri="{FF2B5EF4-FFF2-40B4-BE49-F238E27FC236}">
                  <a16:creationId xmlns:a16="http://schemas.microsoft.com/office/drawing/2014/main" id="{D5DB92F4-CCF4-48BD-8A77-44191933714C}"/>
                </a:ext>
              </a:extLst>
            </p:cNvPr>
            <p:cNvSpPr>
              <a:spLocks/>
            </p:cNvSpPr>
            <p:nvPr/>
          </p:nvSpPr>
          <p:spPr bwMode="auto">
            <a:xfrm>
              <a:off x="8090993" y="22863611"/>
              <a:ext cx="479759" cy="314596"/>
            </a:xfrm>
            <a:custGeom>
              <a:avLst/>
              <a:gdLst>
                <a:gd name="T0" fmla="*/ 5 w 69"/>
                <a:gd name="T1" fmla="*/ 45 h 45"/>
                <a:gd name="T2" fmla="*/ 0 w 69"/>
                <a:gd name="T3" fmla="*/ 13 h 45"/>
                <a:gd name="T4" fmla="*/ 1 w 69"/>
                <a:gd name="T5" fmla="*/ 11 h 45"/>
                <a:gd name="T6" fmla="*/ 3 w 69"/>
                <a:gd name="T7" fmla="*/ 15 h 45"/>
                <a:gd name="T8" fmla="*/ 11 w 69"/>
                <a:gd name="T9" fmla="*/ 19 h 45"/>
                <a:gd name="T10" fmla="*/ 47 w 69"/>
                <a:gd name="T11" fmla="*/ 13 h 45"/>
                <a:gd name="T12" fmla="*/ 55 w 69"/>
                <a:gd name="T13" fmla="*/ 12 h 45"/>
                <a:gd name="T14" fmla="*/ 62 w 69"/>
                <a:gd name="T15" fmla="*/ 5 h 45"/>
                <a:gd name="T16" fmla="*/ 62 w 69"/>
                <a:gd name="T17" fmla="*/ 0 h 45"/>
                <a:gd name="T18" fmla="*/ 64 w 69"/>
                <a:gd name="T19" fmla="*/ 3 h 45"/>
                <a:gd name="T20" fmla="*/ 69 w 69"/>
                <a:gd name="T21" fmla="*/ 35 h 45"/>
                <a:gd name="T22" fmla="*/ 67 w 69"/>
                <a:gd name="T23" fmla="*/ 35 h 45"/>
                <a:gd name="T24" fmla="*/ 66 w 69"/>
                <a:gd name="T25" fmla="*/ 33 h 45"/>
                <a:gd name="T26" fmla="*/ 57 w 69"/>
                <a:gd name="T27" fmla="*/ 27 h 45"/>
                <a:gd name="T28" fmla="*/ 14 w 69"/>
                <a:gd name="T29" fmla="*/ 35 h 45"/>
                <a:gd name="T30" fmla="*/ 7 w 69"/>
                <a:gd name="T31" fmla="*/ 42 h 45"/>
                <a:gd name="T32" fmla="*/ 6 w 69"/>
                <a:gd name="T33" fmla="*/ 45 h 45"/>
                <a:gd name="T34" fmla="*/ 5 w 69"/>
                <a:gd name="T3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9" h="45">
                  <a:moveTo>
                    <a:pt x="5" y="45"/>
                  </a:moveTo>
                  <a:cubicBezTo>
                    <a:pt x="3" y="35"/>
                    <a:pt x="2" y="24"/>
                    <a:pt x="0" y="13"/>
                  </a:cubicBezTo>
                  <a:cubicBezTo>
                    <a:pt x="0" y="13"/>
                    <a:pt x="0" y="12"/>
                    <a:pt x="1" y="11"/>
                  </a:cubicBezTo>
                  <a:cubicBezTo>
                    <a:pt x="2" y="13"/>
                    <a:pt x="2" y="14"/>
                    <a:pt x="3" y="15"/>
                  </a:cubicBezTo>
                  <a:cubicBezTo>
                    <a:pt x="5" y="19"/>
                    <a:pt x="6" y="20"/>
                    <a:pt x="11" y="19"/>
                  </a:cubicBezTo>
                  <a:cubicBezTo>
                    <a:pt x="23" y="17"/>
                    <a:pt x="35" y="15"/>
                    <a:pt x="47" y="13"/>
                  </a:cubicBezTo>
                  <a:cubicBezTo>
                    <a:pt x="50" y="13"/>
                    <a:pt x="52" y="12"/>
                    <a:pt x="55" y="12"/>
                  </a:cubicBezTo>
                  <a:cubicBezTo>
                    <a:pt x="60" y="11"/>
                    <a:pt x="61" y="9"/>
                    <a:pt x="62" y="5"/>
                  </a:cubicBezTo>
                  <a:cubicBezTo>
                    <a:pt x="62" y="4"/>
                    <a:pt x="62" y="3"/>
                    <a:pt x="62" y="0"/>
                  </a:cubicBezTo>
                  <a:cubicBezTo>
                    <a:pt x="63" y="2"/>
                    <a:pt x="64" y="3"/>
                    <a:pt x="64" y="3"/>
                  </a:cubicBezTo>
                  <a:cubicBezTo>
                    <a:pt x="65" y="14"/>
                    <a:pt x="67" y="24"/>
                    <a:pt x="69" y="35"/>
                  </a:cubicBezTo>
                  <a:cubicBezTo>
                    <a:pt x="68" y="35"/>
                    <a:pt x="68" y="35"/>
                    <a:pt x="67" y="35"/>
                  </a:cubicBezTo>
                  <a:cubicBezTo>
                    <a:pt x="67" y="35"/>
                    <a:pt x="66" y="34"/>
                    <a:pt x="66" y="33"/>
                  </a:cubicBezTo>
                  <a:cubicBezTo>
                    <a:pt x="64" y="28"/>
                    <a:pt x="62" y="27"/>
                    <a:pt x="57" y="27"/>
                  </a:cubicBezTo>
                  <a:cubicBezTo>
                    <a:pt x="43" y="30"/>
                    <a:pt x="28" y="32"/>
                    <a:pt x="14" y="35"/>
                  </a:cubicBezTo>
                  <a:cubicBezTo>
                    <a:pt x="9" y="35"/>
                    <a:pt x="7" y="37"/>
                    <a:pt x="7" y="42"/>
                  </a:cubicBezTo>
                  <a:cubicBezTo>
                    <a:pt x="7" y="43"/>
                    <a:pt x="6" y="44"/>
                    <a:pt x="6" y="45"/>
                  </a:cubicBezTo>
                  <a:cubicBezTo>
                    <a:pt x="6" y="45"/>
                    <a:pt x="5" y="45"/>
                    <a:pt x="5" y="45"/>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72" name="Freeform 61">
              <a:extLst>
                <a:ext uri="{FF2B5EF4-FFF2-40B4-BE49-F238E27FC236}">
                  <a16:creationId xmlns:a16="http://schemas.microsoft.com/office/drawing/2014/main" id="{39B52CE4-6F33-4717-912A-6C0F2BA53183}"/>
                </a:ext>
              </a:extLst>
            </p:cNvPr>
            <p:cNvSpPr>
              <a:spLocks/>
            </p:cNvSpPr>
            <p:nvPr/>
          </p:nvSpPr>
          <p:spPr bwMode="auto">
            <a:xfrm>
              <a:off x="5865225" y="20346840"/>
              <a:ext cx="291002" cy="487624"/>
            </a:xfrm>
            <a:custGeom>
              <a:avLst/>
              <a:gdLst>
                <a:gd name="T0" fmla="*/ 1 w 42"/>
                <a:gd name="T1" fmla="*/ 64 h 70"/>
                <a:gd name="T2" fmla="*/ 4 w 42"/>
                <a:gd name="T3" fmla="*/ 64 h 70"/>
                <a:gd name="T4" fmla="*/ 10 w 42"/>
                <a:gd name="T5" fmla="*/ 57 h 70"/>
                <a:gd name="T6" fmla="*/ 13 w 42"/>
                <a:gd name="T7" fmla="*/ 41 h 70"/>
                <a:gd name="T8" fmla="*/ 16 w 42"/>
                <a:gd name="T9" fmla="*/ 14 h 70"/>
                <a:gd name="T10" fmla="*/ 17 w 42"/>
                <a:gd name="T11" fmla="*/ 10 h 70"/>
                <a:gd name="T12" fmla="*/ 11 w 42"/>
                <a:gd name="T13" fmla="*/ 2 h 70"/>
                <a:gd name="T14" fmla="*/ 9 w 42"/>
                <a:gd name="T15" fmla="*/ 0 h 70"/>
                <a:gd name="T16" fmla="*/ 42 w 42"/>
                <a:gd name="T17" fmla="*/ 4 h 70"/>
                <a:gd name="T18" fmla="*/ 42 w 42"/>
                <a:gd name="T19" fmla="*/ 5 h 70"/>
                <a:gd name="T20" fmla="*/ 39 w 42"/>
                <a:gd name="T21" fmla="*/ 6 h 70"/>
                <a:gd name="T22" fmla="*/ 32 w 42"/>
                <a:gd name="T23" fmla="*/ 13 h 70"/>
                <a:gd name="T24" fmla="*/ 27 w 42"/>
                <a:gd name="T25" fmla="*/ 47 h 70"/>
                <a:gd name="T26" fmla="*/ 25 w 42"/>
                <a:gd name="T27" fmla="*/ 58 h 70"/>
                <a:gd name="T28" fmla="*/ 31 w 42"/>
                <a:gd name="T29" fmla="*/ 68 h 70"/>
                <a:gd name="T30" fmla="*/ 33 w 42"/>
                <a:gd name="T31" fmla="*/ 69 h 70"/>
                <a:gd name="T32" fmla="*/ 33 w 42"/>
                <a:gd name="T33" fmla="*/ 70 h 70"/>
                <a:gd name="T34" fmla="*/ 0 w 42"/>
                <a:gd name="T35" fmla="*/ 66 h 70"/>
                <a:gd name="T36" fmla="*/ 1 w 42"/>
                <a:gd name="T37" fmla="*/ 6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70">
                  <a:moveTo>
                    <a:pt x="1" y="64"/>
                  </a:moveTo>
                  <a:cubicBezTo>
                    <a:pt x="2" y="64"/>
                    <a:pt x="3" y="64"/>
                    <a:pt x="4" y="64"/>
                  </a:cubicBezTo>
                  <a:cubicBezTo>
                    <a:pt x="8" y="63"/>
                    <a:pt x="10" y="62"/>
                    <a:pt x="10" y="57"/>
                  </a:cubicBezTo>
                  <a:cubicBezTo>
                    <a:pt x="11" y="52"/>
                    <a:pt x="12" y="47"/>
                    <a:pt x="13" y="41"/>
                  </a:cubicBezTo>
                  <a:cubicBezTo>
                    <a:pt x="14" y="32"/>
                    <a:pt x="15" y="23"/>
                    <a:pt x="16" y="14"/>
                  </a:cubicBezTo>
                  <a:cubicBezTo>
                    <a:pt x="16" y="13"/>
                    <a:pt x="17" y="12"/>
                    <a:pt x="17" y="10"/>
                  </a:cubicBezTo>
                  <a:cubicBezTo>
                    <a:pt x="17" y="5"/>
                    <a:pt x="16" y="4"/>
                    <a:pt x="11" y="2"/>
                  </a:cubicBezTo>
                  <a:cubicBezTo>
                    <a:pt x="10" y="1"/>
                    <a:pt x="10" y="1"/>
                    <a:pt x="9" y="0"/>
                  </a:cubicBezTo>
                  <a:cubicBezTo>
                    <a:pt x="20" y="1"/>
                    <a:pt x="31" y="2"/>
                    <a:pt x="42" y="4"/>
                  </a:cubicBezTo>
                  <a:cubicBezTo>
                    <a:pt x="42" y="5"/>
                    <a:pt x="42" y="5"/>
                    <a:pt x="42" y="5"/>
                  </a:cubicBezTo>
                  <a:cubicBezTo>
                    <a:pt x="41" y="5"/>
                    <a:pt x="40" y="6"/>
                    <a:pt x="39" y="6"/>
                  </a:cubicBezTo>
                  <a:cubicBezTo>
                    <a:pt x="34" y="6"/>
                    <a:pt x="32" y="7"/>
                    <a:pt x="32" y="13"/>
                  </a:cubicBezTo>
                  <a:cubicBezTo>
                    <a:pt x="30" y="24"/>
                    <a:pt x="28" y="36"/>
                    <a:pt x="27" y="47"/>
                  </a:cubicBezTo>
                  <a:cubicBezTo>
                    <a:pt x="26" y="51"/>
                    <a:pt x="26" y="55"/>
                    <a:pt x="25" y="58"/>
                  </a:cubicBezTo>
                  <a:cubicBezTo>
                    <a:pt x="25" y="64"/>
                    <a:pt x="26" y="66"/>
                    <a:pt x="31" y="68"/>
                  </a:cubicBezTo>
                  <a:cubicBezTo>
                    <a:pt x="32" y="68"/>
                    <a:pt x="32" y="69"/>
                    <a:pt x="33" y="69"/>
                  </a:cubicBezTo>
                  <a:cubicBezTo>
                    <a:pt x="33" y="69"/>
                    <a:pt x="33" y="69"/>
                    <a:pt x="33" y="70"/>
                  </a:cubicBezTo>
                  <a:cubicBezTo>
                    <a:pt x="22" y="69"/>
                    <a:pt x="11" y="68"/>
                    <a:pt x="0" y="66"/>
                  </a:cubicBezTo>
                  <a:cubicBezTo>
                    <a:pt x="1" y="65"/>
                    <a:pt x="1" y="65"/>
                    <a:pt x="1" y="64"/>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73" name="Freeform 62">
              <a:extLst>
                <a:ext uri="{FF2B5EF4-FFF2-40B4-BE49-F238E27FC236}">
                  <a16:creationId xmlns:a16="http://schemas.microsoft.com/office/drawing/2014/main" id="{25F6B581-6C3D-4732-943C-D740A1C36713}"/>
                </a:ext>
              </a:extLst>
            </p:cNvPr>
            <p:cNvSpPr>
              <a:spLocks/>
            </p:cNvSpPr>
            <p:nvPr/>
          </p:nvSpPr>
          <p:spPr bwMode="auto">
            <a:xfrm>
              <a:off x="4087756" y="25828682"/>
              <a:ext cx="361786" cy="471895"/>
            </a:xfrm>
            <a:custGeom>
              <a:avLst/>
              <a:gdLst>
                <a:gd name="T0" fmla="*/ 1 w 52"/>
                <a:gd name="T1" fmla="*/ 51 h 67"/>
                <a:gd name="T2" fmla="*/ 5 w 52"/>
                <a:gd name="T3" fmla="*/ 52 h 67"/>
                <a:gd name="T4" fmla="*/ 16 w 52"/>
                <a:gd name="T5" fmla="*/ 47 h 67"/>
                <a:gd name="T6" fmla="*/ 32 w 52"/>
                <a:gd name="T7" fmla="*/ 12 h 67"/>
                <a:gd name="T8" fmla="*/ 33 w 52"/>
                <a:gd name="T9" fmla="*/ 9 h 67"/>
                <a:gd name="T10" fmla="*/ 29 w 52"/>
                <a:gd name="T11" fmla="*/ 2 h 67"/>
                <a:gd name="T12" fmla="*/ 23 w 52"/>
                <a:gd name="T13" fmla="*/ 1 h 67"/>
                <a:gd name="T14" fmla="*/ 52 w 52"/>
                <a:gd name="T15" fmla="*/ 1 h 67"/>
                <a:gd name="T16" fmla="*/ 51 w 52"/>
                <a:gd name="T17" fmla="*/ 4 h 67"/>
                <a:gd name="T18" fmla="*/ 29 w 52"/>
                <a:gd name="T19" fmla="*/ 52 h 67"/>
                <a:gd name="T20" fmla="*/ 33 w 52"/>
                <a:gd name="T21" fmla="*/ 65 h 67"/>
                <a:gd name="T22" fmla="*/ 34 w 52"/>
                <a:gd name="T23" fmla="*/ 66 h 67"/>
                <a:gd name="T24" fmla="*/ 34 w 52"/>
                <a:gd name="T25" fmla="*/ 67 h 67"/>
                <a:gd name="T26" fmla="*/ 33 w 52"/>
                <a:gd name="T27" fmla="*/ 67 h 67"/>
                <a:gd name="T28" fmla="*/ 2 w 52"/>
                <a:gd name="T29" fmla="*/ 53 h 67"/>
                <a:gd name="T30" fmla="*/ 0 w 52"/>
                <a:gd name="T31" fmla="*/ 52 h 67"/>
                <a:gd name="T32" fmla="*/ 1 w 52"/>
                <a:gd name="T33" fmla="*/ 5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67">
                  <a:moveTo>
                    <a:pt x="1" y="51"/>
                  </a:moveTo>
                  <a:cubicBezTo>
                    <a:pt x="2" y="51"/>
                    <a:pt x="4" y="51"/>
                    <a:pt x="5" y="52"/>
                  </a:cubicBezTo>
                  <a:cubicBezTo>
                    <a:pt x="10" y="53"/>
                    <a:pt x="13" y="52"/>
                    <a:pt x="16" y="47"/>
                  </a:cubicBezTo>
                  <a:cubicBezTo>
                    <a:pt x="21" y="35"/>
                    <a:pt x="27" y="23"/>
                    <a:pt x="32" y="12"/>
                  </a:cubicBezTo>
                  <a:cubicBezTo>
                    <a:pt x="33" y="11"/>
                    <a:pt x="33" y="10"/>
                    <a:pt x="33" y="9"/>
                  </a:cubicBezTo>
                  <a:cubicBezTo>
                    <a:pt x="34" y="5"/>
                    <a:pt x="33" y="3"/>
                    <a:pt x="29" y="2"/>
                  </a:cubicBezTo>
                  <a:cubicBezTo>
                    <a:pt x="28" y="2"/>
                    <a:pt x="26" y="2"/>
                    <a:pt x="23" y="1"/>
                  </a:cubicBezTo>
                  <a:cubicBezTo>
                    <a:pt x="27" y="0"/>
                    <a:pt x="44" y="0"/>
                    <a:pt x="52" y="1"/>
                  </a:cubicBezTo>
                  <a:cubicBezTo>
                    <a:pt x="52" y="2"/>
                    <a:pt x="52" y="3"/>
                    <a:pt x="51" y="4"/>
                  </a:cubicBezTo>
                  <a:cubicBezTo>
                    <a:pt x="44" y="20"/>
                    <a:pt x="37" y="36"/>
                    <a:pt x="29" y="52"/>
                  </a:cubicBezTo>
                  <a:cubicBezTo>
                    <a:pt x="26" y="59"/>
                    <a:pt x="26" y="61"/>
                    <a:pt x="33" y="65"/>
                  </a:cubicBezTo>
                  <a:cubicBezTo>
                    <a:pt x="33" y="65"/>
                    <a:pt x="34" y="66"/>
                    <a:pt x="34" y="66"/>
                  </a:cubicBezTo>
                  <a:cubicBezTo>
                    <a:pt x="34" y="66"/>
                    <a:pt x="34" y="67"/>
                    <a:pt x="34" y="67"/>
                  </a:cubicBezTo>
                  <a:cubicBezTo>
                    <a:pt x="34" y="67"/>
                    <a:pt x="33" y="67"/>
                    <a:pt x="33" y="67"/>
                  </a:cubicBezTo>
                  <a:cubicBezTo>
                    <a:pt x="23" y="62"/>
                    <a:pt x="13" y="58"/>
                    <a:pt x="2" y="53"/>
                  </a:cubicBezTo>
                  <a:cubicBezTo>
                    <a:pt x="1" y="53"/>
                    <a:pt x="1" y="52"/>
                    <a:pt x="0" y="52"/>
                  </a:cubicBezTo>
                  <a:cubicBezTo>
                    <a:pt x="1" y="51"/>
                    <a:pt x="1" y="51"/>
                    <a:pt x="1" y="51"/>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74" name="Freeform 71">
              <a:extLst>
                <a:ext uri="{FF2B5EF4-FFF2-40B4-BE49-F238E27FC236}">
                  <a16:creationId xmlns:a16="http://schemas.microsoft.com/office/drawing/2014/main" id="{043007A9-32DC-46FF-96D2-A7D27193ED5E}"/>
                </a:ext>
              </a:extLst>
            </p:cNvPr>
            <p:cNvSpPr>
              <a:spLocks noEditPoints="1"/>
            </p:cNvSpPr>
            <p:nvPr/>
          </p:nvSpPr>
          <p:spPr bwMode="auto">
            <a:xfrm>
              <a:off x="3199023" y="21141194"/>
              <a:ext cx="4561646" cy="4553784"/>
            </a:xfrm>
            <a:custGeom>
              <a:avLst/>
              <a:gdLst>
                <a:gd name="T0" fmla="*/ 326 w 652"/>
                <a:gd name="T1" fmla="*/ 652 h 652"/>
                <a:gd name="T2" fmla="*/ 326 w 652"/>
                <a:gd name="T3" fmla="*/ 0 h 652"/>
                <a:gd name="T4" fmla="*/ 300 w 652"/>
                <a:gd name="T5" fmla="*/ 368 h 652"/>
                <a:gd name="T6" fmla="*/ 300 w 652"/>
                <a:gd name="T7" fmla="*/ 408 h 652"/>
                <a:gd name="T8" fmla="*/ 292 w 652"/>
                <a:gd name="T9" fmla="*/ 425 h 652"/>
                <a:gd name="T10" fmla="*/ 239 w 652"/>
                <a:gd name="T11" fmla="*/ 475 h 652"/>
                <a:gd name="T12" fmla="*/ 208 w 652"/>
                <a:gd name="T13" fmla="*/ 558 h 652"/>
                <a:gd name="T14" fmla="*/ 256 w 652"/>
                <a:gd name="T15" fmla="*/ 566 h 652"/>
                <a:gd name="T16" fmla="*/ 264 w 652"/>
                <a:gd name="T17" fmla="*/ 540 h 652"/>
                <a:gd name="T18" fmla="*/ 312 w 652"/>
                <a:gd name="T19" fmla="*/ 473 h 652"/>
                <a:gd name="T20" fmla="*/ 346 w 652"/>
                <a:gd name="T21" fmla="*/ 477 h 652"/>
                <a:gd name="T22" fmla="*/ 390 w 652"/>
                <a:gd name="T23" fmla="*/ 550 h 652"/>
                <a:gd name="T24" fmla="*/ 410 w 652"/>
                <a:gd name="T25" fmla="*/ 582 h 652"/>
                <a:gd name="T26" fmla="*/ 439 w 652"/>
                <a:gd name="T27" fmla="*/ 536 h 652"/>
                <a:gd name="T28" fmla="*/ 360 w 652"/>
                <a:gd name="T29" fmla="*/ 425 h 652"/>
                <a:gd name="T30" fmla="*/ 351 w 652"/>
                <a:gd name="T31" fmla="*/ 372 h 652"/>
                <a:gd name="T32" fmla="*/ 357 w 652"/>
                <a:gd name="T33" fmla="*/ 369 h 652"/>
                <a:gd name="T34" fmla="*/ 453 w 652"/>
                <a:gd name="T35" fmla="*/ 459 h 652"/>
                <a:gd name="T36" fmla="*/ 489 w 652"/>
                <a:gd name="T37" fmla="*/ 522 h 652"/>
                <a:gd name="T38" fmla="*/ 526 w 652"/>
                <a:gd name="T39" fmla="*/ 508 h 652"/>
                <a:gd name="T40" fmla="*/ 512 w 652"/>
                <a:gd name="T41" fmla="*/ 460 h 652"/>
                <a:gd name="T42" fmla="*/ 373 w 652"/>
                <a:gd name="T43" fmla="*/ 322 h 652"/>
                <a:gd name="T44" fmla="*/ 351 w 652"/>
                <a:gd name="T45" fmla="*/ 304 h 652"/>
                <a:gd name="T46" fmla="*/ 306 w 652"/>
                <a:gd name="T47" fmla="*/ 286 h 652"/>
                <a:gd name="T48" fmla="*/ 300 w 652"/>
                <a:gd name="T49" fmla="*/ 316 h 652"/>
                <a:gd name="T50" fmla="*/ 210 w 652"/>
                <a:gd name="T51" fmla="*/ 361 h 652"/>
                <a:gd name="T52" fmla="*/ 128 w 652"/>
                <a:gd name="T53" fmla="*/ 483 h 652"/>
                <a:gd name="T54" fmla="*/ 140 w 652"/>
                <a:gd name="T55" fmla="*/ 526 h 652"/>
                <a:gd name="T56" fmla="*/ 172 w 652"/>
                <a:gd name="T57" fmla="*/ 509 h 652"/>
                <a:gd name="T58" fmla="*/ 246 w 652"/>
                <a:gd name="T59" fmla="*/ 399 h 652"/>
                <a:gd name="T60" fmla="*/ 300 w 652"/>
                <a:gd name="T61" fmla="*/ 368 h 652"/>
                <a:gd name="T62" fmla="*/ 249 w 652"/>
                <a:gd name="T63" fmla="*/ 114 h 652"/>
                <a:gd name="T64" fmla="*/ 123 w 652"/>
                <a:gd name="T65" fmla="*/ 169 h 652"/>
                <a:gd name="T66" fmla="*/ 75 w 652"/>
                <a:gd name="T67" fmla="*/ 214 h 652"/>
                <a:gd name="T68" fmla="*/ 108 w 652"/>
                <a:gd name="T69" fmla="*/ 242 h 652"/>
                <a:gd name="T70" fmla="*/ 158 w 652"/>
                <a:gd name="T71" fmla="*/ 210 h 652"/>
                <a:gd name="T72" fmla="*/ 253 w 652"/>
                <a:gd name="T73" fmla="*/ 164 h 652"/>
                <a:gd name="T74" fmla="*/ 250 w 652"/>
                <a:gd name="T75" fmla="*/ 222 h 652"/>
                <a:gd name="T76" fmla="*/ 65 w 652"/>
                <a:gd name="T77" fmla="*/ 383 h 652"/>
                <a:gd name="T78" fmla="*/ 80 w 652"/>
                <a:gd name="T79" fmla="*/ 422 h 652"/>
                <a:gd name="T80" fmla="*/ 113 w 652"/>
                <a:gd name="T81" fmla="*/ 400 h 652"/>
                <a:gd name="T82" fmla="*/ 215 w 652"/>
                <a:gd name="T83" fmla="*/ 296 h 652"/>
                <a:gd name="T84" fmla="*/ 304 w 652"/>
                <a:gd name="T85" fmla="*/ 240 h 652"/>
                <a:gd name="T86" fmla="*/ 303 w 652"/>
                <a:gd name="T87" fmla="*/ 78 h 652"/>
                <a:gd name="T88" fmla="*/ 269 w 652"/>
                <a:gd name="T89" fmla="*/ 56 h 652"/>
                <a:gd name="T90" fmla="*/ 253 w 652"/>
                <a:gd name="T91" fmla="*/ 90 h 652"/>
                <a:gd name="T92" fmla="*/ 398 w 652"/>
                <a:gd name="T93" fmla="*/ 112 h 652"/>
                <a:gd name="T94" fmla="*/ 398 w 652"/>
                <a:gd name="T95" fmla="*/ 82 h 652"/>
                <a:gd name="T96" fmla="*/ 368 w 652"/>
                <a:gd name="T97" fmla="*/ 54 h 652"/>
                <a:gd name="T98" fmla="*/ 347 w 652"/>
                <a:gd name="T99" fmla="*/ 85 h 652"/>
                <a:gd name="T100" fmla="*/ 347 w 652"/>
                <a:gd name="T101" fmla="*/ 243 h 652"/>
                <a:gd name="T102" fmla="*/ 369 w 652"/>
                <a:gd name="T103" fmla="*/ 264 h 652"/>
                <a:gd name="T104" fmla="*/ 493 w 652"/>
                <a:gd name="T105" fmla="*/ 344 h 652"/>
                <a:gd name="T106" fmla="*/ 549 w 652"/>
                <a:gd name="T107" fmla="*/ 416 h 652"/>
                <a:gd name="T108" fmla="*/ 587 w 652"/>
                <a:gd name="T109" fmla="*/ 384 h 652"/>
                <a:gd name="T110" fmla="*/ 407 w 652"/>
                <a:gd name="T111" fmla="*/ 224 h 652"/>
                <a:gd name="T112" fmla="*/ 398 w 652"/>
                <a:gd name="T113" fmla="*/ 164 h 652"/>
                <a:gd name="T114" fmla="*/ 403 w 652"/>
                <a:gd name="T115" fmla="*/ 165 h 652"/>
                <a:gd name="T116" fmla="*/ 532 w 652"/>
                <a:gd name="T117" fmla="*/ 236 h 652"/>
                <a:gd name="T118" fmla="*/ 575 w 652"/>
                <a:gd name="T119" fmla="*/ 211 h 652"/>
                <a:gd name="T120" fmla="*/ 509 w 652"/>
                <a:gd name="T121" fmla="*/ 157 h 652"/>
                <a:gd name="T122" fmla="*/ 398 w 652"/>
                <a:gd name="T123" fmla="*/ 112 h 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52" h="652">
                  <a:moveTo>
                    <a:pt x="652" y="326"/>
                  </a:moveTo>
                  <a:cubicBezTo>
                    <a:pt x="652" y="505"/>
                    <a:pt x="506" y="652"/>
                    <a:pt x="326" y="652"/>
                  </a:cubicBezTo>
                  <a:cubicBezTo>
                    <a:pt x="147" y="652"/>
                    <a:pt x="0" y="507"/>
                    <a:pt x="0" y="326"/>
                  </a:cubicBezTo>
                  <a:cubicBezTo>
                    <a:pt x="0" y="146"/>
                    <a:pt x="146" y="0"/>
                    <a:pt x="326" y="0"/>
                  </a:cubicBezTo>
                  <a:cubicBezTo>
                    <a:pt x="506" y="0"/>
                    <a:pt x="652" y="147"/>
                    <a:pt x="652" y="326"/>
                  </a:cubicBezTo>
                  <a:close/>
                  <a:moveTo>
                    <a:pt x="300" y="368"/>
                  </a:moveTo>
                  <a:cubicBezTo>
                    <a:pt x="300" y="370"/>
                    <a:pt x="300" y="371"/>
                    <a:pt x="300" y="373"/>
                  </a:cubicBezTo>
                  <a:cubicBezTo>
                    <a:pt x="300" y="385"/>
                    <a:pt x="300" y="396"/>
                    <a:pt x="300" y="408"/>
                  </a:cubicBezTo>
                  <a:cubicBezTo>
                    <a:pt x="300" y="409"/>
                    <a:pt x="300" y="410"/>
                    <a:pt x="300" y="411"/>
                  </a:cubicBezTo>
                  <a:cubicBezTo>
                    <a:pt x="300" y="417"/>
                    <a:pt x="297" y="422"/>
                    <a:pt x="292" y="425"/>
                  </a:cubicBezTo>
                  <a:cubicBezTo>
                    <a:pt x="290" y="426"/>
                    <a:pt x="288" y="428"/>
                    <a:pt x="285" y="429"/>
                  </a:cubicBezTo>
                  <a:cubicBezTo>
                    <a:pt x="267" y="441"/>
                    <a:pt x="252" y="457"/>
                    <a:pt x="239" y="475"/>
                  </a:cubicBezTo>
                  <a:cubicBezTo>
                    <a:pt x="225" y="496"/>
                    <a:pt x="216" y="520"/>
                    <a:pt x="210" y="544"/>
                  </a:cubicBezTo>
                  <a:cubicBezTo>
                    <a:pt x="209" y="549"/>
                    <a:pt x="208" y="553"/>
                    <a:pt x="208" y="558"/>
                  </a:cubicBezTo>
                  <a:cubicBezTo>
                    <a:pt x="207" y="571"/>
                    <a:pt x="215" y="581"/>
                    <a:pt x="228" y="583"/>
                  </a:cubicBezTo>
                  <a:cubicBezTo>
                    <a:pt x="239" y="585"/>
                    <a:pt x="252" y="581"/>
                    <a:pt x="256" y="566"/>
                  </a:cubicBezTo>
                  <a:cubicBezTo>
                    <a:pt x="256" y="565"/>
                    <a:pt x="257" y="563"/>
                    <a:pt x="257" y="562"/>
                  </a:cubicBezTo>
                  <a:cubicBezTo>
                    <a:pt x="260" y="555"/>
                    <a:pt x="262" y="547"/>
                    <a:pt x="264" y="540"/>
                  </a:cubicBezTo>
                  <a:cubicBezTo>
                    <a:pt x="270" y="523"/>
                    <a:pt x="278" y="508"/>
                    <a:pt x="289" y="493"/>
                  </a:cubicBezTo>
                  <a:cubicBezTo>
                    <a:pt x="295" y="485"/>
                    <a:pt x="303" y="478"/>
                    <a:pt x="312" y="473"/>
                  </a:cubicBezTo>
                  <a:cubicBezTo>
                    <a:pt x="321" y="468"/>
                    <a:pt x="330" y="468"/>
                    <a:pt x="339" y="473"/>
                  </a:cubicBezTo>
                  <a:cubicBezTo>
                    <a:pt x="341" y="474"/>
                    <a:pt x="344" y="475"/>
                    <a:pt x="346" y="477"/>
                  </a:cubicBezTo>
                  <a:cubicBezTo>
                    <a:pt x="355" y="483"/>
                    <a:pt x="362" y="491"/>
                    <a:pt x="368" y="500"/>
                  </a:cubicBezTo>
                  <a:cubicBezTo>
                    <a:pt x="378" y="516"/>
                    <a:pt x="385" y="533"/>
                    <a:pt x="390" y="550"/>
                  </a:cubicBezTo>
                  <a:cubicBezTo>
                    <a:pt x="392" y="556"/>
                    <a:pt x="394" y="563"/>
                    <a:pt x="396" y="569"/>
                  </a:cubicBezTo>
                  <a:cubicBezTo>
                    <a:pt x="399" y="576"/>
                    <a:pt x="403" y="580"/>
                    <a:pt x="410" y="582"/>
                  </a:cubicBezTo>
                  <a:cubicBezTo>
                    <a:pt x="425" y="588"/>
                    <a:pt x="446" y="577"/>
                    <a:pt x="443" y="555"/>
                  </a:cubicBezTo>
                  <a:cubicBezTo>
                    <a:pt x="442" y="548"/>
                    <a:pt x="440" y="542"/>
                    <a:pt x="439" y="536"/>
                  </a:cubicBezTo>
                  <a:cubicBezTo>
                    <a:pt x="433" y="515"/>
                    <a:pt x="426" y="496"/>
                    <a:pt x="414" y="478"/>
                  </a:cubicBezTo>
                  <a:cubicBezTo>
                    <a:pt x="400" y="456"/>
                    <a:pt x="382" y="439"/>
                    <a:pt x="360" y="425"/>
                  </a:cubicBezTo>
                  <a:cubicBezTo>
                    <a:pt x="354" y="422"/>
                    <a:pt x="351" y="417"/>
                    <a:pt x="351" y="410"/>
                  </a:cubicBezTo>
                  <a:cubicBezTo>
                    <a:pt x="351" y="397"/>
                    <a:pt x="351" y="385"/>
                    <a:pt x="351" y="372"/>
                  </a:cubicBezTo>
                  <a:cubicBezTo>
                    <a:pt x="351" y="371"/>
                    <a:pt x="351" y="370"/>
                    <a:pt x="352" y="368"/>
                  </a:cubicBezTo>
                  <a:cubicBezTo>
                    <a:pt x="354" y="368"/>
                    <a:pt x="355" y="369"/>
                    <a:pt x="357" y="369"/>
                  </a:cubicBezTo>
                  <a:cubicBezTo>
                    <a:pt x="376" y="376"/>
                    <a:pt x="392" y="386"/>
                    <a:pt x="406" y="400"/>
                  </a:cubicBezTo>
                  <a:cubicBezTo>
                    <a:pt x="425" y="417"/>
                    <a:pt x="439" y="437"/>
                    <a:pt x="453" y="459"/>
                  </a:cubicBezTo>
                  <a:cubicBezTo>
                    <a:pt x="462" y="475"/>
                    <a:pt x="471" y="492"/>
                    <a:pt x="479" y="509"/>
                  </a:cubicBezTo>
                  <a:cubicBezTo>
                    <a:pt x="481" y="514"/>
                    <a:pt x="484" y="518"/>
                    <a:pt x="489" y="522"/>
                  </a:cubicBezTo>
                  <a:cubicBezTo>
                    <a:pt x="494" y="526"/>
                    <a:pt x="501" y="529"/>
                    <a:pt x="508" y="527"/>
                  </a:cubicBezTo>
                  <a:cubicBezTo>
                    <a:pt x="518" y="524"/>
                    <a:pt x="524" y="518"/>
                    <a:pt x="526" y="508"/>
                  </a:cubicBezTo>
                  <a:cubicBezTo>
                    <a:pt x="528" y="500"/>
                    <a:pt x="527" y="493"/>
                    <a:pt x="524" y="486"/>
                  </a:cubicBezTo>
                  <a:cubicBezTo>
                    <a:pt x="520" y="477"/>
                    <a:pt x="516" y="469"/>
                    <a:pt x="512" y="460"/>
                  </a:cubicBezTo>
                  <a:cubicBezTo>
                    <a:pt x="498" y="429"/>
                    <a:pt x="480" y="400"/>
                    <a:pt x="456" y="375"/>
                  </a:cubicBezTo>
                  <a:cubicBezTo>
                    <a:pt x="432" y="351"/>
                    <a:pt x="405" y="333"/>
                    <a:pt x="373" y="322"/>
                  </a:cubicBezTo>
                  <a:cubicBezTo>
                    <a:pt x="366" y="320"/>
                    <a:pt x="359" y="318"/>
                    <a:pt x="351" y="316"/>
                  </a:cubicBezTo>
                  <a:cubicBezTo>
                    <a:pt x="351" y="312"/>
                    <a:pt x="351" y="308"/>
                    <a:pt x="351" y="304"/>
                  </a:cubicBezTo>
                  <a:cubicBezTo>
                    <a:pt x="350" y="298"/>
                    <a:pt x="349" y="291"/>
                    <a:pt x="345" y="286"/>
                  </a:cubicBezTo>
                  <a:cubicBezTo>
                    <a:pt x="335" y="271"/>
                    <a:pt x="316" y="271"/>
                    <a:pt x="306" y="286"/>
                  </a:cubicBezTo>
                  <a:cubicBezTo>
                    <a:pt x="302" y="292"/>
                    <a:pt x="301" y="299"/>
                    <a:pt x="301" y="305"/>
                  </a:cubicBezTo>
                  <a:cubicBezTo>
                    <a:pt x="300" y="309"/>
                    <a:pt x="300" y="312"/>
                    <a:pt x="300" y="316"/>
                  </a:cubicBezTo>
                  <a:cubicBezTo>
                    <a:pt x="299" y="317"/>
                    <a:pt x="298" y="317"/>
                    <a:pt x="296" y="317"/>
                  </a:cubicBezTo>
                  <a:cubicBezTo>
                    <a:pt x="264" y="325"/>
                    <a:pt x="235" y="339"/>
                    <a:pt x="210" y="361"/>
                  </a:cubicBezTo>
                  <a:cubicBezTo>
                    <a:pt x="191" y="378"/>
                    <a:pt x="175" y="398"/>
                    <a:pt x="161" y="420"/>
                  </a:cubicBezTo>
                  <a:cubicBezTo>
                    <a:pt x="148" y="440"/>
                    <a:pt x="138" y="462"/>
                    <a:pt x="128" y="483"/>
                  </a:cubicBezTo>
                  <a:cubicBezTo>
                    <a:pt x="126" y="490"/>
                    <a:pt x="124" y="497"/>
                    <a:pt x="125" y="504"/>
                  </a:cubicBezTo>
                  <a:cubicBezTo>
                    <a:pt x="126" y="515"/>
                    <a:pt x="130" y="522"/>
                    <a:pt x="140" y="526"/>
                  </a:cubicBezTo>
                  <a:cubicBezTo>
                    <a:pt x="150" y="530"/>
                    <a:pt x="159" y="526"/>
                    <a:pt x="165" y="519"/>
                  </a:cubicBezTo>
                  <a:cubicBezTo>
                    <a:pt x="168" y="516"/>
                    <a:pt x="170" y="512"/>
                    <a:pt x="172" y="509"/>
                  </a:cubicBezTo>
                  <a:cubicBezTo>
                    <a:pt x="181" y="493"/>
                    <a:pt x="189" y="476"/>
                    <a:pt x="198" y="461"/>
                  </a:cubicBezTo>
                  <a:cubicBezTo>
                    <a:pt x="211" y="438"/>
                    <a:pt x="227" y="417"/>
                    <a:pt x="246" y="399"/>
                  </a:cubicBezTo>
                  <a:cubicBezTo>
                    <a:pt x="260" y="386"/>
                    <a:pt x="276" y="376"/>
                    <a:pt x="294" y="370"/>
                  </a:cubicBezTo>
                  <a:cubicBezTo>
                    <a:pt x="296" y="369"/>
                    <a:pt x="298" y="368"/>
                    <a:pt x="300" y="368"/>
                  </a:cubicBezTo>
                  <a:close/>
                  <a:moveTo>
                    <a:pt x="253" y="112"/>
                  </a:moveTo>
                  <a:cubicBezTo>
                    <a:pt x="252" y="113"/>
                    <a:pt x="250" y="113"/>
                    <a:pt x="249" y="114"/>
                  </a:cubicBezTo>
                  <a:cubicBezTo>
                    <a:pt x="240" y="117"/>
                    <a:pt x="231" y="119"/>
                    <a:pt x="222" y="122"/>
                  </a:cubicBezTo>
                  <a:cubicBezTo>
                    <a:pt x="187" y="134"/>
                    <a:pt x="154" y="149"/>
                    <a:pt x="123" y="169"/>
                  </a:cubicBezTo>
                  <a:cubicBezTo>
                    <a:pt x="110" y="178"/>
                    <a:pt x="97" y="188"/>
                    <a:pt x="85" y="200"/>
                  </a:cubicBezTo>
                  <a:cubicBezTo>
                    <a:pt x="81" y="204"/>
                    <a:pt x="77" y="208"/>
                    <a:pt x="75" y="214"/>
                  </a:cubicBezTo>
                  <a:cubicBezTo>
                    <a:pt x="71" y="225"/>
                    <a:pt x="76" y="237"/>
                    <a:pt x="87" y="241"/>
                  </a:cubicBezTo>
                  <a:cubicBezTo>
                    <a:pt x="94" y="244"/>
                    <a:pt x="101" y="244"/>
                    <a:pt x="108" y="242"/>
                  </a:cubicBezTo>
                  <a:cubicBezTo>
                    <a:pt x="114" y="240"/>
                    <a:pt x="118" y="237"/>
                    <a:pt x="123" y="234"/>
                  </a:cubicBezTo>
                  <a:cubicBezTo>
                    <a:pt x="134" y="226"/>
                    <a:pt x="146" y="217"/>
                    <a:pt x="158" y="210"/>
                  </a:cubicBezTo>
                  <a:cubicBezTo>
                    <a:pt x="186" y="191"/>
                    <a:pt x="216" y="176"/>
                    <a:pt x="249" y="165"/>
                  </a:cubicBezTo>
                  <a:cubicBezTo>
                    <a:pt x="250" y="165"/>
                    <a:pt x="252" y="164"/>
                    <a:pt x="253" y="164"/>
                  </a:cubicBezTo>
                  <a:cubicBezTo>
                    <a:pt x="253" y="183"/>
                    <a:pt x="253" y="202"/>
                    <a:pt x="253" y="220"/>
                  </a:cubicBezTo>
                  <a:cubicBezTo>
                    <a:pt x="252" y="221"/>
                    <a:pt x="251" y="221"/>
                    <a:pt x="250" y="222"/>
                  </a:cubicBezTo>
                  <a:cubicBezTo>
                    <a:pt x="185" y="247"/>
                    <a:pt x="131" y="288"/>
                    <a:pt x="90" y="345"/>
                  </a:cubicBezTo>
                  <a:cubicBezTo>
                    <a:pt x="81" y="357"/>
                    <a:pt x="73" y="370"/>
                    <a:pt x="65" y="383"/>
                  </a:cubicBezTo>
                  <a:cubicBezTo>
                    <a:pt x="62" y="387"/>
                    <a:pt x="60" y="391"/>
                    <a:pt x="60" y="395"/>
                  </a:cubicBezTo>
                  <a:cubicBezTo>
                    <a:pt x="60" y="408"/>
                    <a:pt x="68" y="419"/>
                    <a:pt x="80" y="422"/>
                  </a:cubicBezTo>
                  <a:cubicBezTo>
                    <a:pt x="90" y="425"/>
                    <a:pt x="98" y="422"/>
                    <a:pt x="104" y="413"/>
                  </a:cubicBezTo>
                  <a:cubicBezTo>
                    <a:pt x="107" y="409"/>
                    <a:pt x="110" y="404"/>
                    <a:pt x="113" y="400"/>
                  </a:cubicBezTo>
                  <a:cubicBezTo>
                    <a:pt x="127" y="380"/>
                    <a:pt x="143" y="361"/>
                    <a:pt x="160" y="343"/>
                  </a:cubicBezTo>
                  <a:cubicBezTo>
                    <a:pt x="177" y="325"/>
                    <a:pt x="195" y="309"/>
                    <a:pt x="215" y="296"/>
                  </a:cubicBezTo>
                  <a:cubicBezTo>
                    <a:pt x="237" y="282"/>
                    <a:pt x="261" y="271"/>
                    <a:pt x="286" y="264"/>
                  </a:cubicBezTo>
                  <a:cubicBezTo>
                    <a:pt x="300" y="260"/>
                    <a:pt x="304" y="253"/>
                    <a:pt x="304" y="240"/>
                  </a:cubicBezTo>
                  <a:cubicBezTo>
                    <a:pt x="304" y="189"/>
                    <a:pt x="304" y="138"/>
                    <a:pt x="304" y="88"/>
                  </a:cubicBezTo>
                  <a:cubicBezTo>
                    <a:pt x="304" y="84"/>
                    <a:pt x="304" y="81"/>
                    <a:pt x="303" y="78"/>
                  </a:cubicBezTo>
                  <a:cubicBezTo>
                    <a:pt x="303" y="74"/>
                    <a:pt x="302" y="69"/>
                    <a:pt x="299" y="65"/>
                  </a:cubicBezTo>
                  <a:cubicBezTo>
                    <a:pt x="293" y="55"/>
                    <a:pt x="280" y="51"/>
                    <a:pt x="269" y="56"/>
                  </a:cubicBezTo>
                  <a:cubicBezTo>
                    <a:pt x="261" y="61"/>
                    <a:pt x="256" y="68"/>
                    <a:pt x="254" y="77"/>
                  </a:cubicBezTo>
                  <a:cubicBezTo>
                    <a:pt x="254" y="81"/>
                    <a:pt x="254" y="85"/>
                    <a:pt x="253" y="90"/>
                  </a:cubicBezTo>
                  <a:cubicBezTo>
                    <a:pt x="253" y="97"/>
                    <a:pt x="253" y="105"/>
                    <a:pt x="253" y="112"/>
                  </a:cubicBezTo>
                  <a:close/>
                  <a:moveTo>
                    <a:pt x="398" y="112"/>
                  </a:moveTo>
                  <a:cubicBezTo>
                    <a:pt x="398" y="110"/>
                    <a:pt x="398" y="108"/>
                    <a:pt x="398" y="106"/>
                  </a:cubicBezTo>
                  <a:cubicBezTo>
                    <a:pt x="398" y="98"/>
                    <a:pt x="398" y="90"/>
                    <a:pt x="398" y="82"/>
                  </a:cubicBezTo>
                  <a:cubicBezTo>
                    <a:pt x="397" y="76"/>
                    <a:pt x="396" y="70"/>
                    <a:pt x="392" y="65"/>
                  </a:cubicBezTo>
                  <a:cubicBezTo>
                    <a:pt x="386" y="57"/>
                    <a:pt x="378" y="53"/>
                    <a:pt x="368" y="54"/>
                  </a:cubicBezTo>
                  <a:cubicBezTo>
                    <a:pt x="358" y="56"/>
                    <a:pt x="352" y="62"/>
                    <a:pt x="349" y="71"/>
                  </a:cubicBezTo>
                  <a:cubicBezTo>
                    <a:pt x="348" y="75"/>
                    <a:pt x="347" y="80"/>
                    <a:pt x="347" y="85"/>
                  </a:cubicBezTo>
                  <a:cubicBezTo>
                    <a:pt x="347" y="137"/>
                    <a:pt x="347" y="189"/>
                    <a:pt x="347" y="242"/>
                  </a:cubicBezTo>
                  <a:cubicBezTo>
                    <a:pt x="347" y="242"/>
                    <a:pt x="347" y="243"/>
                    <a:pt x="347" y="243"/>
                  </a:cubicBezTo>
                  <a:cubicBezTo>
                    <a:pt x="347" y="251"/>
                    <a:pt x="351" y="257"/>
                    <a:pt x="358" y="260"/>
                  </a:cubicBezTo>
                  <a:cubicBezTo>
                    <a:pt x="361" y="262"/>
                    <a:pt x="365" y="263"/>
                    <a:pt x="369" y="264"/>
                  </a:cubicBezTo>
                  <a:cubicBezTo>
                    <a:pt x="387" y="270"/>
                    <a:pt x="405" y="277"/>
                    <a:pt x="421" y="286"/>
                  </a:cubicBezTo>
                  <a:cubicBezTo>
                    <a:pt x="449" y="301"/>
                    <a:pt x="473" y="321"/>
                    <a:pt x="493" y="344"/>
                  </a:cubicBezTo>
                  <a:cubicBezTo>
                    <a:pt x="513" y="365"/>
                    <a:pt x="530" y="388"/>
                    <a:pt x="546" y="412"/>
                  </a:cubicBezTo>
                  <a:cubicBezTo>
                    <a:pt x="547" y="413"/>
                    <a:pt x="548" y="415"/>
                    <a:pt x="549" y="416"/>
                  </a:cubicBezTo>
                  <a:cubicBezTo>
                    <a:pt x="553" y="421"/>
                    <a:pt x="558" y="423"/>
                    <a:pt x="564" y="423"/>
                  </a:cubicBezTo>
                  <a:cubicBezTo>
                    <a:pt x="584" y="423"/>
                    <a:pt x="598" y="402"/>
                    <a:pt x="587" y="384"/>
                  </a:cubicBezTo>
                  <a:cubicBezTo>
                    <a:pt x="581" y="374"/>
                    <a:pt x="576" y="365"/>
                    <a:pt x="569" y="355"/>
                  </a:cubicBezTo>
                  <a:cubicBezTo>
                    <a:pt x="528" y="296"/>
                    <a:pt x="474" y="251"/>
                    <a:pt x="407" y="224"/>
                  </a:cubicBezTo>
                  <a:cubicBezTo>
                    <a:pt x="404" y="223"/>
                    <a:pt x="401" y="222"/>
                    <a:pt x="398" y="220"/>
                  </a:cubicBezTo>
                  <a:cubicBezTo>
                    <a:pt x="398" y="201"/>
                    <a:pt x="398" y="183"/>
                    <a:pt x="398" y="164"/>
                  </a:cubicBezTo>
                  <a:cubicBezTo>
                    <a:pt x="399" y="164"/>
                    <a:pt x="399" y="164"/>
                    <a:pt x="399" y="164"/>
                  </a:cubicBezTo>
                  <a:cubicBezTo>
                    <a:pt x="401" y="165"/>
                    <a:pt x="402" y="165"/>
                    <a:pt x="403" y="165"/>
                  </a:cubicBezTo>
                  <a:cubicBezTo>
                    <a:pt x="439" y="177"/>
                    <a:pt x="473" y="195"/>
                    <a:pt x="504" y="217"/>
                  </a:cubicBezTo>
                  <a:cubicBezTo>
                    <a:pt x="513" y="223"/>
                    <a:pt x="522" y="230"/>
                    <a:pt x="532" y="236"/>
                  </a:cubicBezTo>
                  <a:cubicBezTo>
                    <a:pt x="539" y="242"/>
                    <a:pt x="547" y="244"/>
                    <a:pt x="556" y="243"/>
                  </a:cubicBezTo>
                  <a:cubicBezTo>
                    <a:pt x="573" y="242"/>
                    <a:pt x="582" y="226"/>
                    <a:pt x="575" y="211"/>
                  </a:cubicBezTo>
                  <a:cubicBezTo>
                    <a:pt x="572" y="206"/>
                    <a:pt x="569" y="202"/>
                    <a:pt x="566" y="199"/>
                  </a:cubicBezTo>
                  <a:cubicBezTo>
                    <a:pt x="549" y="182"/>
                    <a:pt x="529" y="169"/>
                    <a:pt x="509" y="157"/>
                  </a:cubicBezTo>
                  <a:cubicBezTo>
                    <a:pt x="480" y="141"/>
                    <a:pt x="450" y="129"/>
                    <a:pt x="418" y="119"/>
                  </a:cubicBezTo>
                  <a:cubicBezTo>
                    <a:pt x="412" y="116"/>
                    <a:pt x="405" y="114"/>
                    <a:pt x="398" y="11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grpSp>
      <p:sp>
        <p:nvSpPr>
          <p:cNvPr id="5" name="矩形 4">
            <a:extLst>
              <a:ext uri="{FF2B5EF4-FFF2-40B4-BE49-F238E27FC236}">
                <a16:creationId xmlns:a16="http://schemas.microsoft.com/office/drawing/2014/main" id="{3701D6A2-E0B4-4D59-BD49-A67266448E1E}"/>
              </a:ext>
            </a:extLst>
          </p:cNvPr>
          <p:cNvSpPr/>
          <p:nvPr userDrawn="1"/>
        </p:nvSpPr>
        <p:spPr>
          <a:xfrm>
            <a:off x="875308" y="2536911"/>
            <a:ext cx="1503040" cy="707886"/>
          </a:xfrm>
          <a:prstGeom prst="rect">
            <a:avLst/>
          </a:prstGeom>
        </p:spPr>
        <p:txBody>
          <a:bodyPr wrap="none">
            <a:spAutoFit/>
          </a:bodyPr>
          <a:lstStyle/>
          <a:p>
            <a:r>
              <a:rPr kumimoji="0" lang="en-US" altLang="zh-CN" sz="4000" b="0" i="0" u="none" strike="noStrike" kern="1200" cap="none" spc="0" normalizeH="0" baseline="0" dirty="0">
                <a:ln>
                  <a:noFill/>
                </a:ln>
                <a:solidFill>
                  <a:prstClr val="white"/>
                </a:solidFill>
                <a:effectLst/>
                <a:uLnTx/>
                <a:uFillTx/>
                <a:latin typeface="Arial" panose="020F0502020204030204"/>
                <a:ea typeface="Microsoft YaHei"/>
                <a:cs typeface="+mn-ea"/>
              </a:rPr>
              <a:t>PART</a:t>
            </a:r>
            <a:endParaRPr kumimoji="0" lang="zh-CN" altLang="en-US" sz="4000" b="0" i="0" u="none" strike="noStrike" kern="1200" cap="none" spc="0" normalizeH="0" baseline="0" dirty="0">
              <a:ln>
                <a:noFill/>
              </a:ln>
              <a:solidFill>
                <a:prstClr val="white"/>
              </a:solidFill>
              <a:effectLst/>
              <a:uLnTx/>
              <a:uFillTx/>
              <a:latin typeface="Arial" panose="020F0502020204030204"/>
              <a:ea typeface="Microsoft YaHei"/>
              <a:cs typeface="+mn-ea"/>
            </a:endParaRPr>
          </a:p>
        </p:txBody>
      </p:sp>
    </p:spTree>
    <p:extLst>
      <p:ext uri="{BB962C8B-B14F-4D97-AF65-F5344CB8AC3E}">
        <p14:creationId xmlns:p14="http://schemas.microsoft.com/office/powerpoint/2010/main" val="1490678246"/>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结尾">
    <p:spTree>
      <p:nvGrpSpPr>
        <p:cNvPr id="1" name=""/>
        <p:cNvGrpSpPr/>
        <p:nvPr/>
      </p:nvGrpSpPr>
      <p:grpSpPr>
        <a:xfrm>
          <a:off x="0" y="0"/>
          <a:ext cx="0" cy="0"/>
          <a:chOff x="0" y="0"/>
          <a:chExt cx="0" cy="0"/>
        </a:xfrm>
      </p:grpSpPr>
      <p:sp>
        <p:nvSpPr>
          <p:cNvPr id="66" name="矩形 65">
            <a:extLst>
              <a:ext uri="{FF2B5EF4-FFF2-40B4-BE49-F238E27FC236}">
                <a16:creationId xmlns:a16="http://schemas.microsoft.com/office/drawing/2014/main" id="{9782960B-0298-40C0-9193-B28F17C2A53C}"/>
              </a:ext>
            </a:extLst>
          </p:cNvPr>
          <p:cNvSpPr/>
          <p:nvPr userDrawn="1"/>
        </p:nvSpPr>
        <p:spPr>
          <a:xfrm>
            <a:off x="0" y="1764872"/>
            <a:ext cx="12192000" cy="3328257"/>
          </a:xfrm>
          <a:prstGeom prst="rect">
            <a:avLst/>
          </a:prstGeom>
          <a:solidFill>
            <a:schemeClr val="accent1"/>
          </a:solidFill>
          <a:ln w="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Arial" panose="020F0502020204030204"/>
              <a:ea typeface="Microsoft YaHei"/>
              <a:cs typeface="+mn-ea"/>
              <a:sym typeface="+mn-lt"/>
            </a:endParaRPr>
          </a:p>
        </p:txBody>
      </p:sp>
      <p:sp>
        <p:nvSpPr>
          <p:cNvPr id="63" name="椭圆 62">
            <a:extLst>
              <a:ext uri="{FF2B5EF4-FFF2-40B4-BE49-F238E27FC236}">
                <a16:creationId xmlns:a16="http://schemas.microsoft.com/office/drawing/2014/main" id="{F26480F6-566C-42F1-91D5-B755F6AB5120}"/>
              </a:ext>
            </a:extLst>
          </p:cNvPr>
          <p:cNvSpPr/>
          <p:nvPr/>
        </p:nvSpPr>
        <p:spPr>
          <a:xfrm>
            <a:off x="5197121" y="624817"/>
            <a:ext cx="1826782" cy="1826782"/>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Arial" panose="020F0502020204030204"/>
              <a:ea typeface="Microsoft YaHei"/>
              <a:cs typeface="+mn-ea"/>
              <a:sym typeface="+mn-lt"/>
            </a:endParaRPr>
          </a:p>
        </p:txBody>
      </p:sp>
      <p:grpSp>
        <p:nvGrpSpPr>
          <p:cNvPr id="64" name="组合 63">
            <a:extLst>
              <a:ext uri="{FF2B5EF4-FFF2-40B4-BE49-F238E27FC236}">
                <a16:creationId xmlns:a16="http://schemas.microsoft.com/office/drawing/2014/main" id="{17D64BBA-58A8-428F-887C-708E5659D46B}"/>
              </a:ext>
            </a:extLst>
          </p:cNvPr>
          <p:cNvGrpSpPr/>
          <p:nvPr/>
        </p:nvGrpSpPr>
        <p:grpSpPr>
          <a:xfrm>
            <a:off x="5317814" y="741574"/>
            <a:ext cx="1614432" cy="1610666"/>
            <a:chOff x="2105799" y="20055838"/>
            <a:chExt cx="6748090" cy="6732363"/>
          </a:xfrm>
          <a:solidFill>
            <a:schemeClr val="accent1"/>
          </a:solidFill>
        </p:grpSpPr>
        <p:sp>
          <p:nvSpPr>
            <p:cNvPr id="65" name="Freeform 8">
              <a:extLst>
                <a:ext uri="{FF2B5EF4-FFF2-40B4-BE49-F238E27FC236}">
                  <a16:creationId xmlns:a16="http://schemas.microsoft.com/office/drawing/2014/main" id="{BDD6A6EB-5C5E-45A6-BF3E-295FF9FE1D01}"/>
                </a:ext>
              </a:extLst>
            </p:cNvPr>
            <p:cNvSpPr>
              <a:spLocks noEditPoints="1"/>
            </p:cNvSpPr>
            <p:nvPr/>
          </p:nvSpPr>
          <p:spPr bwMode="auto">
            <a:xfrm>
              <a:off x="2105799" y="20055838"/>
              <a:ext cx="6748090" cy="6732363"/>
            </a:xfrm>
            <a:custGeom>
              <a:avLst/>
              <a:gdLst>
                <a:gd name="T0" fmla="*/ 0 w 965"/>
                <a:gd name="T1" fmla="*/ 465 h 963"/>
                <a:gd name="T2" fmla="*/ 1 w 965"/>
                <a:gd name="T3" fmla="*/ 453 h 963"/>
                <a:gd name="T4" fmla="*/ 10 w 965"/>
                <a:gd name="T5" fmla="*/ 384 h 963"/>
                <a:gd name="T6" fmla="*/ 50 w 965"/>
                <a:gd name="T7" fmla="*/ 269 h 963"/>
                <a:gd name="T8" fmla="*/ 220 w 965"/>
                <a:gd name="T9" fmla="*/ 78 h 963"/>
                <a:gd name="T10" fmla="*/ 368 w 965"/>
                <a:gd name="T11" fmla="*/ 14 h 963"/>
                <a:gd name="T12" fmla="*/ 459 w 965"/>
                <a:gd name="T13" fmla="*/ 1 h 963"/>
                <a:gd name="T14" fmla="*/ 465 w 965"/>
                <a:gd name="T15" fmla="*/ 0 h 963"/>
                <a:gd name="T16" fmla="*/ 498 w 965"/>
                <a:gd name="T17" fmla="*/ 0 h 963"/>
                <a:gd name="T18" fmla="*/ 503 w 965"/>
                <a:gd name="T19" fmla="*/ 1 h 963"/>
                <a:gd name="T20" fmla="*/ 746 w 965"/>
                <a:gd name="T21" fmla="*/ 80 h 963"/>
                <a:gd name="T22" fmla="*/ 941 w 965"/>
                <a:gd name="T23" fmla="*/ 338 h 963"/>
                <a:gd name="T24" fmla="*/ 962 w 965"/>
                <a:gd name="T25" fmla="*/ 447 h 963"/>
                <a:gd name="T26" fmla="*/ 945 w 965"/>
                <a:gd name="T27" fmla="*/ 612 h 963"/>
                <a:gd name="T28" fmla="*/ 857 w 965"/>
                <a:gd name="T29" fmla="*/ 782 h 963"/>
                <a:gd name="T30" fmla="*/ 722 w 965"/>
                <a:gd name="T31" fmla="*/ 897 h 963"/>
                <a:gd name="T32" fmla="*/ 584 w 965"/>
                <a:gd name="T33" fmla="*/ 951 h 963"/>
                <a:gd name="T34" fmla="*/ 502 w 965"/>
                <a:gd name="T35" fmla="*/ 962 h 963"/>
                <a:gd name="T36" fmla="*/ 497 w 965"/>
                <a:gd name="T37" fmla="*/ 963 h 963"/>
                <a:gd name="T38" fmla="*/ 466 w 965"/>
                <a:gd name="T39" fmla="*/ 963 h 963"/>
                <a:gd name="T40" fmla="*/ 449 w 965"/>
                <a:gd name="T41" fmla="*/ 961 h 963"/>
                <a:gd name="T42" fmla="*/ 332 w 965"/>
                <a:gd name="T43" fmla="*/ 938 h 963"/>
                <a:gd name="T44" fmla="*/ 51 w 965"/>
                <a:gd name="T45" fmla="*/ 695 h 963"/>
                <a:gd name="T46" fmla="*/ 8 w 965"/>
                <a:gd name="T47" fmla="*/ 564 h 963"/>
                <a:gd name="T48" fmla="*/ 1 w 965"/>
                <a:gd name="T49" fmla="*/ 510 h 963"/>
                <a:gd name="T50" fmla="*/ 0 w 965"/>
                <a:gd name="T51" fmla="*/ 497 h 963"/>
                <a:gd name="T52" fmla="*/ 0 w 965"/>
                <a:gd name="T53" fmla="*/ 465 h 963"/>
                <a:gd name="T54" fmla="*/ 481 w 965"/>
                <a:gd name="T55" fmla="*/ 946 h 963"/>
                <a:gd name="T56" fmla="*/ 946 w 965"/>
                <a:gd name="T57" fmla="*/ 481 h 963"/>
                <a:gd name="T58" fmla="*/ 482 w 965"/>
                <a:gd name="T59" fmla="*/ 17 h 963"/>
                <a:gd name="T60" fmla="*/ 17 w 965"/>
                <a:gd name="T61" fmla="*/ 480 h 963"/>
                <a:gd name="T62" fmla="*/ 481 w 965"/>
                <a:gd name="T63" fmla="*/ 946 h 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65" h="963">
                  <a:moveTo>
                    <a:pt x="0" y="465"/>
                  </a:moveTo>
                  <a:cubicBezTo>
                    <a:pt x="0" y="461"/>
                    <a:pt x="1" y="457"/>
                    <a:pt x="1" y="453"/>
                  </a:cubicBezTo>
                  <a:cubicBezTo>
                    <a:pt x="3" y="430"/>
                    <a:pt x="6" y="407"/>
                    <a:pt x="10" y="384"/>
                  </a:cubicBezTo>
                  <a:cubicBezTo>
                    <a:pt x="19" y="344"/>
                    <a:pt x="32" y="306"/>
                    <a:pt x="50" y="269"/>
                  </a:cubicBezTo>
                  <a:cubicBezTo>
                    <a:pt x="89" y="190"/>
                    <a:pt x="146" y="127"/>
                    <a:pt x="220" y="78"/>
                  </a:cubicBezTo>
                  <a:cubicBezTo>
                    <a:pt x="265" y="48"/>
                    <a:pt x="315" y="27"/>
                    <a:pt x="368" y="14"/>
                  </a:cubicBezTo>
                  <a:cubicBezTo>
                    <a:pt x="398" y="6"/>
                    <a:pt x="429" y="2"/>
                    <a:pt x="459" y="1"/>
                  </a:cubicBezTo>
                  <a:cubicBezTo>
                    <a:pt x="461" y="1"/>
                    <a:pt x="463" y="0"/>
                    <a:pt x="465" y="0"/>
                  </a:cubicBezTo>
                  <a:cubicBezTo>
                    <a:pt x="476" y="0"/>
                    <a:pt x="487" y="0"/>
                    <a:pt x="498" y="0"/>
                  </a:cubicBezTo>
                  <a:cubicBezTo>
                    <a:pt x="500" y="0"/>
                    <a:pt x="501" y="1"/>
                    <a:pt x="503" y="1"/>
                  </a:cubicBezTo>
                  <a:cubicBezTo>
                    <a:pt x="592" y="5"/>
                    <a:pt x="673" y="31"/>
                    <a:pt x="746" y="80"/>
                  </a:cubicBezTo>
                  <a:cubicBezTo>
                    <a:pt x="841" y="143"/>
                    <a:pt x="906" y="229"/>
                    <a:pt x="941" y="338"/>
                  </a:cubicBezTo>
                  <a:cubicBezTo>
                    <a:pt x="952" y="373"/>
                    <a:pt x="959" y="410"/>
                    <a:pt x="962" y="447"/>
                  </a:cubicBezTo>
                  <a:cubicBezTo>
                    <a:pt x="965" y="503"/>
                    <a:pt x="960" y="558"/>
                    <a:pt x="945" y="612"/>
                  </a:cubicBezTo>
                  <a:cubicBezTo>
                    <a:pt x="927" y="674"/>
                    <a:pt x="897" y="731"/>
                    <a:pt x="857" y="782"/>
                  </a:cubicBezTo>
                  <a:cubicBezTo>
                    <a:pt x="819" y="829"/>
                    <a:pt x="774" y="867"/>
                    <a:pt x="722" y="897"/>
                  </a:cubicBezTo>
                  <a:cubicBezTo>
                    <a:pt x="679" y="923"/>
                    <a:pt x="633" y="940"/>
                    <a:pt x="584" y="951"/>
                  </a:cubicBezTo>
                  <a:cubicBezTo>
                    <a:pt x="557" y="957"/>
                    <a:pt x="530" y="960"/>
                    <a:pt x="502" y="962"/>
                  </a:cubicBezTo>
                  <a:cubicBezTo>
                    <a:pt x="500" y="962"/>
                    <a:pt x="498" y="962"/>
                    <a:pt x="497" y="963"/>
                  </a:cubicBezTo>
                  <a:cubicBezTo>
                    <a:pt x="487" y="963"/>
                    <a:pt x="476" y="963"/>
                    <a:pt x="466" y="963"/>
                  </a:cubicBezTo>
                  <a:cubicBezTo>
                    <a:pt x="460" y="962"/>
                    <a:pt x="455" y="961"/>
                    <a:pt x="449" y="961"/>
                  </a:cubicBezTo>
                  <a:cubicBezTo>
                    <a:pt x="409" y="958"/>
                    <a:pt x="370" y="951"/>
                    <a:pt x="332" y="938"/>
                  </a:cubicBezTo>
                  <a:cubicBezTo>
                    <a:pt x="206" y="895"/>
                    <a:pt x="112" y="814"/>
                    <a:pt x="51" y="695"/>
                  </a:cubicBezTo>
                  <a:cubicBezTo>
                    <a:pt x="30" y="654"/>
                    <a:pt x="16" y="610"/>
                    <a:pt x="8" y="564"/>
                  </a:cubicBezTo>
                  <a:cubicBezTo>
                    <a:pt x="4" y="546"/>
                    <a:pt x="2" y="528"/>
                    <a:pt x="1" y="510"/>
                  </a:cubicBezTo>
                  <a:cubicBezTo>
                    <a:pt x="1" y="506"/>
                    <a:pt x="0" y="501"/>
                    <a:pt x="0" y="497"/>
                  </a:cubicBezTo>
                  <a:cubicBezTo>
                    <a:pt x="0" y="486"/>
                    <a:pt x="0" y="475"/>
                    <a:pt x="0" y="465"/>
                  </a:cubicBezTo>
                  <a:close/>
                  <a:moveTo>
                    <a:pt x="481" y="946"/>
                  </a:moveTo>
                  <a:cubicBezTo>
                    <a:pt x="738" y="946"/>
                    <a:pt x="946" y="736"/>
                    <a:pt x="946" y="481"/>
                  </a:cubicBezTo>
                  <a:cubicBezTo>
                    <a:pt x="947" y="228"/>
                    <a:pt x="740" y="17"/>
                    <a:pt x="482" y="17"/>
                  </a:cubicBezTo>
                  <a:cubicBezTo>
                    <a:pt x="226" y="16"/>
                    <a:pt x="17" y="225"/>
                    <a:pt x="17" y="480"/>
                  </a:cubicBezTo>
                  <a:cubicBezTo>
                    <a:pt x="16" y="736"/>
                    <a:pt x="225" y="945"/>
                    <a:pt x="481" y="946"/>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67" name="Freeform 42">
              <a:extLst>
                <a:ext uri="{FF2B5EF4-FFF2-40B4-BE49-F238E27FC236}">
                  <a16:creationId xmlns:a16="http://schemas.microsoft.com/office/drawing/2014/main" id="{00087E73-C04B-4FF7-88CC-39D146CEE80C}"/>
                </a:ext>
              </a:extLst>
            </p:cNvPr>
            <p:cNvSpPr>
              <a:spLocks noEditPoints="1"/>
            </p:cNvSpPr>
            <p:nvPr/>
          </p:nvSpPr>
          <p:spPr bwMode="auto">
            <a:xfrm>
              <a:off x="2986668" y="20928842"/>
              <a:ext cx="4978486" cy="4970622"/>
            </a:xfrm>
            <a:custGeom>
              <a:avLst/>
              <a:gdLst>
                <a:gd name="T0" fmla="*/ 711 w 711"/>
                <a:gd name="T1" fmla="*/ 356 h 711"/>
                <a:gd name="T2" fmla="*/ 355 w 711"/>
                <a:gd name="T3" fmla="*/ 711 h 711"/>
                <a:gd name="T4" fmla="*/ 0 w 711"/>
                <a:gd name="T5" fmla="*/ 357 h 711"/>
                <a:gd name="T6" fmla="*/ 354 w 711"/>
                <a:gd name="T7" fmla="*/ 1 h 711"/>
                <a:gd name="T8" fmla="*/ 711 w 711"/>
                <a:gd name="T9" fmla="*/ 356 h 711"/>
                <a:gd name="T10" fmla="*/ 355 w 711"/>
                <a:gd name="T11" fmla="*/ 700 h 711"/>
                <a:gd name="T12" fmla="*/ 700 w 711"/>
                <a:gd name="T13" fmla="*/ 356 h 711"/>
                <a:gd name="T14" fmla="*/ 355 w 711"/>
                <a:gd name="T15" fmla="*/ 12 h 711"/>
                <a:gd name="T16" fmla="*/ 11 w 711"/>
                <a:gd name="T17" fmla="*/ 356 h 711"/>
                <a:gd name="T18" fmla="*/ 355 w 711"/>
                <a:gd name="T19" fmla="*/ 700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1" h="711">
                  <a:moveTo>
                    <a:pt x="711" y="356"/>
                  </a:moveTo>
                  <a:cubicBezTo>
                    <a:pt x="711" y="552"/>
                    <a:pt x="551" y="711"/>
                    <a:pt x="355" y="711"/>
                  </a:cubicBezTo>
                  <a:cubicBezTo>
                    <a:pt x="159" y="711"/>
                    <a:pt x="1" y="551"/>
                    <a:pt x="0" y="357"/>
                  </a:cubicBezTo>
                  <a:cubicBezTo>
                    <a:pt x="0" y="162"/>
                    <a:pt x="158" y="2"/>
                    <a:pt x="354" y="1"/>
                  </a:cubicBezTo>
                  <a:cubicBezTo>
                    <a:pt x="551" y="0"/>
                    <a:pt x="711" y="159"/>
                    <a:pt x="711" y="356"/>
                  </a:cubicBezTo>
                  <a:close/>
                  <a:moveTo>
                    <a:pt x="355" y="700"/>
                  </a:moveTo>
                  <a:cubicBezTo>
                    <a:pt x="545" y="701"/>
                    <a:pt x="700" y="546"/>
                    <a:pt x="700" y="356"/>
                  </a:cubicBezTo>
                  <a:cubicBezTo>
                    <a:pt x="700" y="166"/>
                    <a:pt x="545" y="12"/>
                    <a:pt x="355" y="12"/>
                  </a:cubicBezTo>
                  <a:cubicBezTo>
                    <a:pt x="166" y="12"/>
                    <a:pt x="11" y="166"/>
                    <a:pt x="11" y="356"/>
                  </a:cubicBezTo>
                  <a:cubicBezTo>
                    <a:pt x="11" y="545"/>
                    <a:pt x="166" y="700"/>
                    <a:pt x="355" y="70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68" name="Freeform 43">
              <a:extLst>
                <a:ext uri="{FF2B5EF4-FFF2-40B4-BE49-F238E27FC236}">
                  <a16:creationId xmlns:a16="http://schemas.microsoft.com/office/drawing/2014/main" id="{F6684CF1-760F-4F38-9B51-B2BE6F7F0E65}"/>
                </a:ext>
              </a:extLst>
            </p:cNvPr>
            <p:cNvSpPr>
              <a:spLocks noEditPoints="1"/>
            </p:cNvSpPr>
            <p:nvPr/>
          </p:nvSpPr>
          <p:spPr bwMode="auto">
            <a:xfrm>
              <a:off x="7508990" y="21424332"/>
              <a:ext cx="550543" cy="660652"/>
            </a:xfrm>
            <a:custGeom>
              <a:avLst/>
              <a:gdLst>
                <a:gd name="T0" fmla="*/ 37 w 79"/>
                <a:gd name="T1" fmla="*/ 41 h 94"/>
                <a:gd name="T2" fmla="*/ 21 w 79"/>
                <a:gd name="T3" fmla="*/ 55 h 94"/>
                <a:gd name="T4" fmla="*/ 19 w 79"/>
                <a:gd name="T5" fmla="*/ 62 h 94"/>
                <a:gd name="T6" fmla="*/ 20 w 79"/>
                <a:gd name="T7" fmla="*/ 66 h 94"/>
                <a:gd name="T8" fmla="*/ 0 w 79"/>
                <a:gd name="T9" fmla="*/ 40 h 94"/>
                <a:gd name="T10" fmla="*/ 3 w 79"/>
                <a:gd name="T11" fmla="*/ 42 h 94"/>
                <a:gd name="T12" fmla="*/ 12 w 79"/>
                <a:gd name="T13" fmla="*/ 42 h 94"/>
                <a:gd name="T14" fmla="*/ 48 w 79"/>
                <a:gd name="T15" fmla="*/ 12 h 94"/>
                <a:gd name="T16" fmla="*/ 50 w 79"/>
                <a:gd name="T17" fmla="*/ 2 h 94"/>
                <a:gd name="T18" fmla="*/ 50 w 79"/>
                <a:gd name="T19" fmla="*/ 0 h 94"/>
                <a:gd name="T20" fmla="*/ 52 w 79"/>
                <a:gd name="T21" fmla="*/ 2 h 94"/>
                <a:gd name="T22" fmla="*/ 70 w 79"/>
                <a:gd name="T23" fmla="*/ 26 h 94"/>
                <a:gd name="T24" fmla="*/ 77 w 79"/>
                <a:gd name="T25" fmla="*/ 40 h 94"/>
                <a:gd name="T26" fmla="*/ 75 w 79"/>
                <a:gd name="T27" fmla="*/ 54 h 94"/>
                <a:gd name="T28" fmla="*/ 57 w 79"/>
                <a:gd name="T29" fmla="*/ 59 h 94"/>
                <a:gd name="T30" fmla="*/ 50 w 79"/>
                <a:gd name="T31" fmla="*/ 56 h 94"/>
                <a:gd name="T32" fmla="*/ 40 w 79"/>
                <a:gd name="T33" fmla="*/ 94 h 94"/>
                <a:gd name="T34" fmla="*/ 38 w 79"/>
                <a:gd name="T35" fmla="*/ 92 h 94"/>
                <a:gd name="T36" fmla="*/ 31 w 79"/>
                <a:gd name="T37" fmla="*/ 82 h 94"/>
                <a:gd name="T38" fmla="*/ 29 w 79"/>
                <a:gd name="T39" fmla="*/ 75 h 94"/>
                <a:gd name="T40" fmla="*/ 38 w 79"/>
                <a:gd name="T41" fmla="*/ 47 h 94"/>
                <a:gd name="T42" fmla="*/ 37 w 79"/>
                <a:gd name="T43" fmla="*/ 41 h 94"/>
                <a:gd name="T44" fmla="*/ 40 w 79"/>
                <a:gd name="T45" fmla="*/ 39 h 94"/>
                <a:gd name="T46" fmla="*/ 45 w 79"/>
                <a:gd name="T47" fmla="*/ 45 h 94"/>
                <a:gd name="T48" fmla="*/ 61 w 79"/>
                <a:gd name="T49" fmla="*/ 45 h 94"/>
                <a:gd name="T50" fmla="*/ 65 w 79"/>
                <a:gd name="T51" fmla="*/ 43 h 94"/>
                <a:gd name="T52" fmla="*/ 65 w 79"/>
                <a:gd name="T53" fmla="*/ 24 h 94"/>
                <a:gd name="T54" fmla="*/ 59 w 79"/>
                <a:gd name="T55" fmla="*/ 24 h 94"/>
                <a:gd name="T56" fmla="*/ 45 w 79"/>
                <a:gd name="T57" fmla="*/ 35 h 94"/>
                <a:gd name="T58" fmla="*/ 40 w 79"/>
                <a:gd name="T59" fmla="*/ 3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9" h="94">
                  <a:moveTo>
                    <a:pt x="37" y="41"/>
                  </a:moveTo>
                  <a:cubicBezTo>
                    <a:pt x="32" y="46"/>
                    <a:pt x="26" y="50"/>
                    <a:pt x="21" y="55"/>
                  </a:cubicBezTo>
                  <a:cubicBezTo>
                    <a:pt x="18" y="57"/>
                    <a:pt x="18" y="60"/>
                    <a:pt x="19" y="62"/>
                  </a:cubicBezTo>
                  <a:cubicBezTo>
                    <a:pt x="20" y="64"/>
                    <a:pt x="20" y="65"/>
                    <a:pt x="20" y="66"/>
                  </a:cubicBezTo>
                  <a:cubicBezTo>
                    <a:pt x="17" y="65"/>
                    <a:pt x="3" y="47"/>
                    <a:pt x="0" y="40"/>
                  </a:cubicBezTo>
                  <a:cubicBezTo>
                    <a:pt x="2" y="41"/>
                    <a:pt x="2" y="41"/>
                    <a:pt x="3" y="42"/>
                  </a:cubicBezTo>
                  <a:cubicBezTo>
                    <a:pt x="7" y="44"/>
                    <a:pt x="9" y="44"/>
                    <a:pt x="12" y="42"/>
                  </a:cubicBezTo>
                  <a:cubicBezTo>
                    <a:pt x="24" y="32"/>
                    <a:pt x="36" y="22"/>
                    <a:pt x="48" y="12"/>
                  </a:cubicBezTo>
                  <a:cubicBezTo>
                    <a:pt x="52" y="9"/>
                    <a:pt x="52" y="7"/>
                    <a:pt x="50" y="2"/>
                  </a:cubicBezTo>
                  <a:cubicBezTo>
                    <a:pt x="50" y="1"/>
                    <a:pt x="50" y="1"/>
                    <a:pt x="50" y="0"/>
                  </a:cubicBezTo>
                  <a:cubicBezTo>
                    <a:pt x="51" y="1"/>
                    <a:pt x="52" y="1"/>
                    <a:pt x="52" y="2"/>
                  </a:cubicBezTo>
                  <a:cubicBezTo>
                    <a:pt x="58" y="10"/>
                    <a:pt x="64" y="18"/>
                    <a:pt x="70" y="26"/>
                  </a:cubicBezTo>
                  <a:cubicBezTo>
                    <a:pt x="73" y="30"/>
                    <a:pt x="75" y="35"/>
                    <a:pt x="77" y="40"/>
                  </a:cubicBezTo>
                  <a:cubicBezTo>
                    <a:pt x="79" y="45"/>
                    <a:pt x="79" y="50"/>
                    <a:pt x="75" y="54"/>
                  </a:cubicBezTo>
                  <a:cubicBezTo>
                    <a:pt x="71" y="60"/>
                    <a:pt x="64" y="62"/>
                    <a:pt x="57" y="59"/>
                  </a:cubicBezTo>
                  <a:cubicBezTo>
                    <a:pt x="55" y="58"/>
                    <a:pt x="53" y="57"/>
                    <a:pt x="50" y="56"/>
                  </a:cubicBezTo>
                  <a:cubicBezTo>
                    <a:pt x="47" y="69"/>
                    <a:pt x="42" y="81"/>
                    <a:pt x="40" y="94"/>
                  </a:cubicBezTo>
                  <a:cubicBezTo>
                    <a:pt x="40" y="94"/>
                    <a:pt x="39" y="93"/>
                    <a:pt x="38" y="92"/>
                  </a:cubicBezTo>
                  <a:cubicBezTo>
                    <a:pt x="36" y="89"/>
                    <a:pt x="33" y="85"/>
                    <a:pt x="31" y="82"/>
                  </a:cubicBezTo>
                  <a:cubicBezTo>
                    <a:pt x="29" y="80"/>
                    <a:pt x="29" y="78"/>
                    <a:pt x="29" y="75"/>
                  </a:cubicBezTo>
                  <a:cubicBezTo>
                    <a:pt x="33" y="66"/>
                    <a:pt x="36" y="56"/>
                    <a:pt x="38" y="47"/>
                  </a:cubicBezTo>
                  <a:cubicBezTo>
                    <a:pt x="39" y="45"/>
                    <a:pt x="40" y="43"/>
                    <a:pt x="37" y="41"/>
                  </a:cubicBezTo>
                  <a:close/>
                  <a:moveTo>
                    <a:pt x="40" y="39"/>
                  </a:moveTo>
                  <a:cubicBezTo>
                    <a:pt x="42" y="41"/>
                    <a:pt x="43" y="43"/>
                    <a:pt x="45" y="45"/>
                  </a:cubicBezTo>
                  <a:cubicBezTo>
                    <a:pt x="50" y="50"/>
                    <a:pt x="55" y="50"/>
                    <a:pt x="61" y="45"/>
                  </a:cubicBezTo>
                  <a:cubicBezTo>
                    <a:pt x="63" y="45"/>
                    <a:pt x="64" y="44"/>
                    <a:pt x="65" y="43"/>
                  </a:cubicBezTo>
                  <a:cubicBezTo>
                    <a:pt x="71" y="37"/>
                    <a:pt x="71" y="31"/>
                    <a:pt x="65" y="24"/>
                  </a:cubicBezTo>
                  <a:cubicBezTo>
                    <a:pt x="63" y="22"/>
                    <a:pt x="62" y="21"/>
                    <a:pt x="59" y="24"/>
                  </a:cubicBezTo>
                  <a:cubicBezTo>
                    <a:pt x="54" y="27"/>
                    <a:pt x="50" y="31"/>
                    <a:pt x="45" y="35"/>
                  </a:cubicBezTo>
                  <a:cubicBezTo>
                    <a:pt x="44" y="36"/>
                    <a:pt x="42" y="38"/>
                    <a:pt x="40" y="39"/>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69" name="Freeform 44">
              <a:extLst>
                <a:ext uri="{FF2B5EF4-FFF2-40B4-BE49-F238E27FC236}">
                  <a16:creationId xmlns:a16="http://schemas.microsoft.com/office/drawing/2014/main" id="{6C357B19-2185-4923-86AB-573939DB1CCB}"/>
                </a:ext>
              </a:extLst>
            </p:cNvPr>
            <p:cNvSpPr>
              <a:spLocks/>
            </p:cNvSpPr>
            <p:nvPr/>
          </p:nvSpPr>
          <p:spPr bwMode="auto">
            <a:xfrm>
              <a:off x="2373206" y="22674853"/>
              <a:ext cx="526949" cy="566274"/>
            </a:xfrm>
            <a:custGeom>
              <a:avLst/>
              <a:gdLst>
                <a:gd name="T0" fmla="*/ 0 w 76"/>
                <a:gd name="T1" fmla="*/ 68 h 80"/>
                <a:gd name="T2" fmla="*/ 5 w 76"/>
                <a:gd name="T3" fmla="*/ 36 h 80"/>
                <a:gd name="T4" fmla="*/ 7 w 76"/>
                <a:gd name="T5" fmla="*/ 36 h 80"/>
                <a:gd name="T6" fmla="*/ 7 w 76"/>
                <a:gd name="T7" fmla="*/ 39 h 80"/>
                <a:gd name="T8" fmla="*/ 13 w 76"/>
                <a:gd name="T9" fmla="*/ 46 h 80"/>
                <a:gd name="T10" fmla="*/ 35 w 76"/>
                <a:gd name="T11" fmla="*/ 50 h 80"/>
                <a:gd name="T12" fmla="*/ 33 w 76"/>
                <a:gd name="T13" fmla="*/ 47 h 80"/>
                <a:gd name="T14" fmla="*/ 18 w 76"/>
                <a:gd name="T15" fmla="*/ 24 h 80"/>
                <a:gd name="T16" fmla="*/ 17 w 76"/>
                <a:gd name="T17" fmla="*/ 22 h 80"/>
                <a:gd name="T18" fmla="*/ 10 w 76"/>
                <a:gd name="T19" fmla="*/ 23 h 80"/>
                <a:gd name="T20" fmla="*/ 8 w 76"/>
                <a:gd name="T21" fmla="*/ 29 h 80"/>
                <a:gd name="T22" fmla="*/ 12 w 76"/>
                <a:gd name="T23" fmla="*/ 0 h 80"/>
                <a:gd name="T24" fmla="*/ 13 w 76"/>
                <a:gd name="T25" fmla="*/ 1 h 80"/>
                <a:gd name="T26" fmla="*/ 19 w 76"/>
                <a:gd name="T27" fmla="*/ 19 h 80"/>
                <a:gd name="T28" fmla="*/ 29 w 76"/>
                <a:gd name="T29" fmla="*/ 35 h 80"/>
                <a:gd name="T30" fmla="*/ 33 w 76"/>
                <a:gd name="T31" fmla="*/ 34 h 80"/>
                <a:gd name="T32" fmla="*/ 69 w 76"/>
                <a:gd name="T33" fmla="*/ 13 h 80"/>
                <a:gd name="T34" fmla="*/ 75 w 76"/>
                <a:gd name="T35" fmla="*/ 8 h 80"/>
                <a:gd name="T36" fmla="*/ 74 w 76"/>
                <a:gd name="T37" fmla="*/ 18 h 80"/>
                <a:gd name="T38" fmla="*/ 72 w 76"/>
                <a:gd name="T39" fmla="*/ 30 h 80"/>
                <a:gd name="T40" fmla="*/ 70 w 76"/>
                <a:gd name="T41" fmla="*/ 40 h 80"/>
                <a:gd name="T42" fmla="*/ 69 w 76"/>
                <a:gd name="T43" fmla="*/ 40 h 80"/>
                <a:gd name="T44" fmla="*/ 68 w 76"/>
                <a:gd name="T45" fmla="*/ 32 h 80"/>
                <a:gd name="T46" fmla="*/ 64 w 76"/>
                <a:gd name="T47" fmla="*/ 33 h 80"/>
                <a:gd name="T48" fmla="*/ 39 w 76"/>
                <a:gd name="T49" fmla="*/ 48 h 80"/>
                <a:gd name="T50" fmla="*/ 42 w 76"/>
                <a:gd name="T51" fmla="*/ 51 h 80"/>
                <a:gd name="T52" fmla="*/ 60 w 76"/>
                <a:gd name="T53" fmla="*/ 55 h 80"/>
                <a:gd name="T54" fmla="*/ 66 w 76"/>
                <a:gd name="T55" fmla="*/ 51 h 80"/>
                <a:gd name="T56" fmla="*/ 68 w 76"/>
                <a:gd name="T57" fmla="*/ 48 h 80"/>
                <a:gd name="T58" fmla="*/ 63 w 76"/>
                <a:gd name="T59" fmla="*/ 80 h 80"/>
                <a:gd name="T60" fmla="*/ 62 w 76"/>
                <a:gd name="T61" fmla="*/ 80 h 80"/>
                <a:gd name="T62" fmla="*/ 62 w 76"/>
                <a:gd name="T63" fmla="*/ 77 h 80"/>
                <a:gd name="T64" fmla="*/ 55 w 76"/>
                <a:gd name="T65" fmla="*/ 70 h 80"/>
                <a:gd name="T66" fmla="*/ 11 w 76"/>
                <a:gd name="T67" fmla="*/ 62 h 80"/>
                <a:gd name="T68" fmla="*/ 3 w 76"/>
                <a:gd name="T69" fmla="*/ 66 h 80"/>
                <a:gd name="T70" fmla="*/ 1 w 76"/>
                <a:gd name="T71" fmla="*/ 68 h 80"/>
                <a:gd name="T72" fmla="*/ 0 w 76"/>
                <a:gd name="T7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80">
                  <a:moveTo>
                    <a:pt x="0" y="68"/>
                  </a:moveTo>
                  <a:cubicBezTo>
                    <a:pt x="2" y="57"/>
                    <a:pt x="4" y="47"/>
                    <a:pt x="5" y="36"/>
                  </a:cubicBezTo>
                  <a:cubicBezTo>
                    <a:pt x="6" y="36"/>
                    <a:pt x="6" y="36"/>
                    <a:pt x="7" y="36"/>
                  </a:cubicBezTo>
                  <a:cubicBezTo>
                    <a:pt x="7" y="37"/>
                    <a:pt x="7" y="38"/>
                    <a:pt x="7" y="39"/>
                  </a:cubicBezTo>
                  <a:cubicBezTo>
                    <a:pt x="8" y="43"/>
                    <a:pt x="9" y="45"/>
                    <a:pt x="13" y="46"/>
                  </a:cubicBezTo>
                  <a:cubicBezTo>
                    <a:pt x="20" y="48"/>
                    <a:pt x="27" y="49"/>
                    <a:pt x="35" y="50"/>
                  </a:cubicBezTo>
                  <a:cubicBezTo>
                    <a:pt x="34" y="49"/>
                    <a:pt x="34" y="48"/>
                    <a:pt x="33" y="47"/>
                  </a:cubicBezTo>
                  <a:cubicBezTo>
                    <a:pt x="28" y="39"/>
                    <a:pt x="23" y="32"/>
                    <a:pt x="18" y="24"/>
                  </a:cubicBezTo>
                  <a:cubicBezTo>
                    <a:pt x="18" y="24"/>
                    <a:pt x="17" y="23"/>
                    <a:pt x="17" y="22"/>
                  </a:cubicBezTo>
                  <a:cubicBezTo>
                    <a:pt x="14" y="19"/>
                    <a:pt x="12" y="20"/>
                    <a:pt x="10" y="23"/>
                  </a:cubicBezTo>
                  <a:cubicBezTo>
                    <a:pt x="10" y="25"/>
                    <a:pt x="9" y="26"/>
                    <a:pt x="8" y="29"/>
                  </a:cubicBezTo>
                  <a:cubicBezTo>
                    <a:pt x="7" y="24"/>
                    <a:pt x="10" y="4"/>
                    <a:pt x="12" y="0"/>
                  </a:cubicBezTo>
                  <a:cubicBezTo>
                    <a:pt x="13" y="0"/>
                    <a:pt x="13" y="1"/>
                    <a:pt x="13" y="1"/>
                  </a:cubicBezTo>
                  <a:cubicBezTo>
                    <a:pt x="13" y="8"/>
                    <a:pt x="16" y="14"/>
                    <a:pt x="19" y="19"/>
                  </a:cubicBezTo>
                  <a:cubicBezTo>
                    <a:pt x="22" y="25"/>
                    <a:pt x="26" y="30"/>
                    <a:pt x="29" y="35"/>
                  </a:cubicBezTo>
                  <a:cubicBezTo>
                    <a:pt x="31" y="35"/>
                    <a:pt x="32" y="34"/>
                    <a:pt x="33" y="34"/>
                  </a:cubicBezTo>
                  <a:cubicBezTo>
                    <a:pt x="45" y="27"/>
                    <a:pt x="57" y="20"/>
                    <a:pt x="69" y="13"/>
                  </a:cubicBezTo>
                  <a:cubicBezTo>
                    <a:pt x="71" y="12"/>
                    <a:pt x="73" y="10"/>
                    <a:pt x="75" y="8"/>
                  </a:cubicBezTo>
                  <a:cubicBezTo>
                    <a:pt x="76" y="12"/>
                    <a:pt x="74" y="15"/>
                    <a:pt x="74" y="18"/>
                  </a:cubicBezTo>
                  <a:cubicBezTo>
                    <a:pt x="73" y="22"/>
                    <a:pt x="73" y="26"/>
                    <a:pt x="72" y="30"/>
                  </a:cubicBezTo>
                  <a:cubicBezTo>
                    <a:pt x="71" y="33"/>
                    <a:pt x="71" y="37"/>
                    <a:pt x="70" y="40"/>
                  </a:cubicBezTo>
                  <a:cubicBezTo>
                    <a:pt x="69" y="40"/>
                    <a:pt x="69" y="40"/>
                    <a:pt x="69" y="40"/>
                  </a:cubicBezTo>
                  <a:cubicBezTo>
                    <a:pt x="68" y="38"/>
                    <a:pt x="68" y="35"/>
                    <a:pt x="68" y="32"/>
                  </a:cubicBezTo>
                  <a:cubicBezTo>
                    <a:pt x="66" y="32"/>
                    <a:pt x="65" y="33"/>
                    <a:pt x="64" y="33"/>
                  </a:cubicBezTo>
                  <a:cubicBezTo>
                    <a:pt x="55" y="38"/>
                    <a:pt x="47" y="43"/>
                    <a:pt x="39" y="48"/>
                  </a:cubicBezTo>
                  <a:cubicBezTo>
                    <a:pt x="39" y="50"/>
                    <a:pt x="40" y="51"/>
                    <a:pt x="42" y="51"/>
                  </a:cubicBezTo>
                  <a:cubicBezTo>
                    <a:pt x="48" y="53"/>
                    <a:pt x="54" y="54"/>
                    <a:pt x="60" y="55"/>
                  </a:cubicBezTo>
                  <a:cubicBezTo>
                    <a:pt x="63" y="55"/>
                    <a:pt x="64" y="54"/>
                    <a:pt x="66" y="51"/>
                  </a:cubicBezTo>
                  <a:cubicBezTo>
                    <a:pt x="66" y="50"/>
                    <a:pt x="67" y="49"/>
                    <a:pt x="68" y="48"/>
                  </a:cubicBezTo>
                  <a:cubicBezTo>
                    <a:pt x="67" y="58"/>
                    <a:pt x="65" y="69"/>
                    <a:pt x="63" y="80"/>
                  </a:cubicBezTo>
                  <a:cubicBezTo>
                    <a:pt x="63" y="80"/>
                    <a:pt x="63" y="80"/>
                    <a:pt x="62" y="80"/>
                  </a:cubicBezTo>
                  <a:cubicBezTo>
                    <a:pt x="62" y="79"/>
                    <a:pt x="62" y="78"/>
                    <a:pt x="62" y="77"/>
                  </a:cubicBezTo>
                  <a:cubicBezTo>
                    <a:pt x="61" y="72"/>
                    <a:pt x="60" y="71"/>
                    <a:pt x="55" y="70"/>
                  </a:cubicBezTo>
                  <a:cubicBezTo>
                    <a:pt x="40" y="67"/>
                    <a:pt x="26" y="64"/>
                    <a:pt x="11" y="62"/>
                  </a:cubicBezTo>
                  <a:cubicBezTo>
                    <a:pt x="6" y="61"/>
                    <a:pt x="5" y="62"/>
                    <a:pt x="3" y="66"/>
                  </a:cubicBezTo>
                  <a:cubicBezTo>
                    <a:pt x="2" y="67"/>
                    <a:pt x="2" y="68"/>
                    <a:pt x="1" y="68"/>
                  </a:cubicBezTo>
                  <a:cubicBezTo>
                    <a:pt x="1" y="68"/>
                    <a:pt x="1" y="68"/>
                    <a:pt x="0" y="68"/>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71" name="Freeform 45">
              <a:extLst>
                <a:ext uri="{FF2B5EF4-FFF2-40B4-BE49-F238E27FC236}">
                  <a16:creationId xmlns:a16="http://schemas.microsoft.com/office/drawing/2014/main" id="{745C8593-CAD2-4EAD-B82D-AA253F717155}"/>
                </a:ext>
              </a:extLst>
            </p:cNvPr>
            <p:cNvSpPr>
              <a:spLocks/>
            </p:cNvSpPr>
            <p:nvPr/>
          </p:nvSpPr>
          <p:spPr bwMode="auto">
            <a:xfrm>
              <a:off x="6989906" y="20865924"/>
              <a:ext cx="574138" cy="613463"/>
            </a:xfrm>
            <a:custGeom>
              <a:avLst/>
              <a:gdLst>
                <a:gd name="T0" fmla="*/ 61 w 82"/>
                <a:gd name="T1" fmla="*/ 37 h 87"/>
                <a:gd name="T2" fmla="*/ 42 w 82"/>
                <a:gd name="T3" fmla="*/ 65 h 87"/>
                <a:gd name="T4" fmla="*/ 44 w 82"/>
                <a:gd name="T5" fmla="*/ 59 h 87"/>
                <a:gd name="T6" fmla="*/ 37 w 82"/>
                <a:gd name="T7" fmla="*/ 42 h 87"/>
                <a:gd name="T8" fmla="*/ 36 w 82"/>
                <a:gd name="T9" fmla="*/ 44 h 87"/>
                <a:gd name="T10" fmla="*/ 24 w 82"/>
                <a:gd name="T11" fmla="*/ 61 h 87"/>
                <a:gd name="T12" fmla="*/ 25 w 82"/>
                <a:gd name="T13" fmla="*/ 68 h 87"/>
                <a:gd name="T14" fmla="*/ 54 w 82"/>
                <a:gd name="T15" fmla="*/ 74 h 87"/>
                <a:gd name="T16" fmla="*/ 59 w 82"/>
                <a:gd name="T17" fmla="*/ 73 h 87"/>
                <a:gd name="T18" fmla="*/ 45 w 82"/>
                <a:gd name="T19" fmla="*/ 87 h 87"/>
                <a:gd name="T20" fmla="*/ 0 w 82"/>
                <a:gd name="T21" fmla="*/ 52 h 87"/>
                <a:gd name="T22" fmla="*/ 4 w 82"/>
                <a:gd name="T23" fmla="*/ 54 h 87"/>
                <a:gd name="T24" fmla="*/ 12 w 82"/>
                <a:gd name="T25" fmla="*/ 51 h 87"/>
                <a:gd name="T26" fmla="*/ 39 w 82"/>
                <a:gd name="T27" fmla="*/ 12 h 87"/>
                <a:gd name="T28" fmla="*/ 39 w 82"/>
                <a:gd name="T29" fmla="*/ 3 h 87"/>
                <a:gd name="T30" fmla="*/ 37 w 82"/>
                <a:gd name="T31" fmla="*/ 0 h 87"/>
                <a:gd name="T32" fmla="*/ 82 w 82"/>
                <a:gd name="T33" fmla="*/ 33 h 87"/>
                <a:gd name="T34" fmla="*/ 70 w 82"/>
                <a:gd name="T35" fmla="*/ 48 h 87"/>
                <a:gd name="T36" fmla="*/ 70 w 82"/>
                <a:gd name="T37" fmla="*/ 46 h 87"/>
                <a:gd name="T38" fmla="*/ 65 w 82"/>
                <a:gd name="T39" fmla="*/ 24 h 87"/>
                <a:gd name="T40" fmla="*/ 58 w 82"/>
                <a:gd name="T41" fmla="*/ 19 h 87"/>
                <a:gd name="T42" fmla="*/ 53 w 82"/>
                <a:gd name="T43" fmla="*/ 20 h 87"/>
                <a:gd name="T44" fmla="*/ 41 w 82"/>
                <a:gd name="T45" fmla="*/ 36 h 87"/>
                <a:gd name="T46" fmla="*/ 40 w 82"/>
                <a:gd name="T47" fmla="*/ 39 h 87"/>
                <a:gd name="T48" fmla="*/ 51 w 82"/>
                <a:gd name="T49" fmla="*/ 43 h 87"/>
                <a:gd name="T50" fmla="*/ 61 w 82"/>
                <a:gd name="T51" fmla="*/ 3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87">
                  <a:moveTo>
                    <a:pt x="61" y="37"/>
                  </a:moveTo>
                  <a:cubicBezTo>
                    <a:pt x="60" y="41"/>
                    <a:pt x="46" y="62"/>
                    <a:pt x="42" y="65"/>
                  </a:cubicBezTo>
                  <a:cubicBezTo>
                    <a:pt x="43" y="62"/>
                    <a:pt x="43" y="60"/>
                    <a:pt x="44" y="59"/>
                  </a:cubicBezTo>
                  <a:cubicBezTo>
                    <a:pt x="46" y="52"/>
                    <a:pt x="44" y="46"/>
                    <a:pt x="37" y="42"/>
                  </a:cubicBezTo>
                  <a:cubicBezTo>
                    <a:pt x="37" y="42"/>
                    <a:pt x="36" y="43"/>
                    <a:pt x="36" y="44"/>
                  </a:cubicBezTo>
                  <a:cubicBezTo>
                    <a:pt x="32" y="50"/>
                    <a:pt x="28" y="55"/>
                    <a:pt x="24" y="61"/>
                  </a:cubicBezTo>
                  <a:cubicBezTo>
                    <a:pt x="22" y="64"/>
                    <a:pt x="22" y="66"/>
                    <a:pt x="25" y="68"/>
                  </a:cubicBezTo>
                  <a:cubicBezTo>
                    <a:pt x="33" y="76"/>
                    <a:pt x="42" y="80"/>
                    <a:pt x="54" y="74"/>
                  </a:cubicBezTo>
                  <a:cubicBezTo>
                    <a:pt x="56" y="73"/>
                    <a:pt x="56" y="73"/>
                    <a:pt x="59" y="73"/>
                  </a:cubicBezTo>
                  <a:cubicBezTo>
                    <a:pt x="57" y="76"/>
                    <a:pt x="50" y="84"/>
                    <a:pt x="45" y="87"/>
                  </a:cubicBezTo>
                  <a:cubicBezTo>
                    <a:pt x="36" y="82"/>
                    <a:pt x="2" y="56"/>
                    <a:pt x="0" y="52"/>
                  </a:cubicBezTo>
                  <a:cubicBezTo>
                    <a:pt x="2" y="53"/>
                    <a:pt x="3" y="53"/>
                    <a:pt x="4" y="54"/>
                  </a:cubicBezTo>
                  <a:cubicBezTo>
                    <a:pt x="8" y="55"/>
                    <a:pt x="10" y="54"/>
                    <a:pt x="12" y="51"/>
                  </a:cubicBezTo>
                  <a:cubicBezTo>
                    <a:pt x="21" y="38"/>
                    <a:pt x="30" y="25"/>
                    <a:pt x="39" y="12"/>
                  </a:cubicBezTo>
                  <a:cubicBezTo>
                    <a:pt x="42" y="8"/>
                    <a:pt x="41" y="6"/>
                    <a:pt x="39" y="3"/>
                  </a:cubicBezTo>
                  <a:cubicBezTo>
                    <a:pt x="38" y="2"/>
                    <a:pt x="38" y="1"/>
                    <a:pt x="37" y="0"/>
                  </a:cubicBezTo>
                  <a:cubicBezTo>
                    <a:pt x="40" y="1"/>
                    <a:pt x="76" y="27"/>
                    <a:pt x="82" y="33"/>
                  </a:cubicBezTo>
                  <a:cubicBezTo>
                    <a:pt x="79" y="38"/>
                    <a:pt x="73" y="46"/>
                    <a:pt x="70" y="48"/>
                  </a:cubicBezTo>
                  <a:cubicBezTo>
                    <a:pt x="70" y="47"/>
                    <a:pt x="70" y="46"/>
                    <a:pt x="70" y="46"/>
                  </a:cubicBezTo>
                  <a:cubicBezTo>
                    <a:pt x="74" y="36"/>
                    <a:pt x="72" y="30"/>
                    <a:pt x="65" y="24"/>
                  </a:cubicBezTo>
                  <a:cubicBezTo>
                    <a:pt x="63" y="22"/>
                    <a:pt x="61" y="20"/>
                    <a:pt x="58" y="19"/>
                  </a:cubicBezTo>
                  <a:cubicBezTo>
                    <a:pt x="56" y="17"/>
                    <a:pt x="54" y="18"/>
                    <a:pt x="53" y="20"/>
                  </a:cubicBezTo>
                  <a:cubicBezTo>
                    <a:pt x="49" y="25"/>
                    <a:pt x="45" y="30"/>
                    <a:pt x="41" y="36"/>
                  </a:cubicBezTo>
                  <a:cubicBezTo>
                    <a:pt x="41" y="37"/>
                    <a:pt x="40" y="38"/>
                    <a:pt x="40" y="39"/>
                  </a:cubicBezTo>
                  <a:cubicBezTo>
                    <a:pt x="43" y="42"/>
                    <a:pt x="46" y="44"/>
                    <a:pt x="51" y="43"/>
                  </a:cubicBezTo>
                  <a:cubicBezTo>
                    <a:pt x="54" y="42"/>
                    <a:pt x="58" y="39"/>
                    <a:pt x="61" y="3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129" name="Freeform 46">
              <a:extLst>
                <a:ext uri="{FF2B5EF4-FFF2-40B4-BE49-F238E27FC236}">
                  <a16:creationId xmlns:a16="http://schemas.microsoft.com/office/drawing/2014/main" id="{B384B41B-780D-42AB-A063-7052CC29D75D}"/>
                </a:ext>
              </a:extLst>
            </p:cNvPr>
            <p:cNvSpPr>
              <a:spLocks/>
            </p:cNvSpPr>
            <p:nvPr/>
          </p:nvSpPr>
          <p:spPr bwMode="auto">
            <a:xfrm>
              <a:off x="2373206" y="23555723"/>
              <a:ext cx="495489" cy="471895"/>
            </a:xfrm>
            <a:custGeom>
              <a:avLst/>
              <a:gdLst>
                <a:gd name="T0" fmla="*/ 49 w 71"/>
                <a:gd name="T1" fmla="*/ 20 h 68"/>
                <a:gd name="T2" fmla="*/ 37 w 71"/>
                <a:gd name="T3" fmla="*/ 29 h 68"/>
                <a:gd name="T4" fmla="*/ 38 w 71"/>
                <a:gd name="T5" fmla="*/ 39 h 68"/>
                <a:gd name="T6" fmla="*/ 44 w 71"/>
                <a:gd name="T7" fmla="*/ 38 h 68"/>
                <a:gd name="T8" fmla="*/ 60 w 71"/>
                <a:gd name="T9" fmla="*/ 36 h 68"/>
                <a:gd name="T10" fmla="*/ 65 w 71"/>
                <a:gd name="T11" fmla="*/ 30 h 68"/>
                <a:gd name="T12" fmla="*/ 48 w 71"/>
                <a:gd name="T13" fmla="*/ 4 h 68"/>
                <a:gd name="T14" fmla="*/ 44 w 71"/>
                <a:gd name="T15" fmla="*/ 0 h 68"/>
                <a:gd name="T16" fmla="*/ 63 w 71"/>
                <a:gd name="T17" fmla="*/ 1 h 68"/>
                <a:gd name="T18" fmla="*/ 70 w 71"/>
                <a:gd name="T19" fmla="*/ 59 h 68"/>
                <a:gd name="T20" fmla="*/ 68 w 71"/>
                <a:gd name="T21" fmla="*/ 55 h 68"/>
                <a:gd name="T22" fmla="*/ 62 w 71"/>
                <a:gd name="T23" fmla="*/ 51 h 68"/>
                <a:gd name="T24" fmla="*/ 16 w 71"/>
                <a:gd name="T25" fmla="*/ 58 h 68"/>
                <a:gd name="T26" fmla="*/ 9 w 71"/>
                <a:gd name="T27" fmla="*/ 65 h 68"/>
                <a:gd name="T28" fmla="*/ 9 w 71"/>
                <a:gd name="T29" fmla="*/ 68 h 68"/>
                <a:gd name="T30" fmla="*/ 1 w 71"/>
                <a:gd name="T31" fmla="*/ 11 h 68"/>
                <a:gd name="T32" fmla="*/ 18 w 71"/>
                <a:gd name="T33" fmla="*/ 9 h 68"/>
                <a:gd name="T34" fmla="*/ 19 w 71"/>
                <a:gd name="T35" fmla="*/ 10 h 68"/>
                <a:gd name="T36" fmla="*/ 17 w 71"/>
                <a:gd name="T37" fmla="*/ 11 h 68"/>
                <a:gd name="T38" fmla="*/ 6 w 71"/>
                <a:gd name="T39" fmla="*/ 30 h 68"/>
                <a:gd name="T40" fmla="*/ 7 w 71"/>
                <a:gd name="T41" fmla="*/ 38 h 68"/>
                <a:gd name="T42" fmla="*/ 13 w 71"/>
                <a:gd name="T43" fmla="*/ 42 h 68"/>
                <a:gd name="T44" fmla="*/ 33 w 71"/>
                <a:gd name="T45" fmla="*/ 39 h 68"/>
                <a:gd name="T46" fmla="*/ 29 w 71"/>
                <a:gd name="T47" fmla="*/ 28 h 68"/>
                <a:gd name="T48" fmla="*/ 18 w 71"/>
                <a:gd name="T49" fmla="*/ 24 h 68"/>
                <a:gd name="T50" fmla="*/ 19 w 71"/>
                <a:gd name="T51" fmla="*/ 22 h 68"/>
                <a:gd name="T52" fmla="*/ 49 w 71"/>
                <a:gd name="T53" fmla="*/ 18 h 68"/>
                <a:gd name="T54" fmla="*/ 49 w 71"/>
                <a:gd name="T55" fmla="*/ 2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1" h="68">
                  <a:moveTo>
                    <a:pt x="49" y="20"/>
                  </a:moveTo>
                  <a:cubicBezTo>
                    <a:pt x="44" y="22"/>
                    <a:pt x="39" y="24"/>
                    <a:pt x="37" y="29"/>
                  </a:cubicBezTo>
                  <a:cubicBezTo>
                    <a:pt x="36" y="32"/>
                    <a:pt x="36" y="35"/>
                    <a:pt x="38" y="39"/>
                  </a:cubicBezTo>
                  <a:cubicBezTo>
                    <a:pt x="40" y="38"/>
                    <a:pt x="42" y="38"/>
                    <a:pt x="44" y="38"/>
                  </a:cubicBezTo>
                  <a:cubicBezTo>
                    <a:pt x="49" y="37"/>
                    <a:pt x="54" y="36"/>
                    <a:pt x="60" y="36"/>
                  </a:cubicBezTo>
                  <a:cubicBezTo>
                    <a:pt x="63" y="35"/>
                    <a:pt x="64" y="34"/>
                    <a:pt x="65" y="30"/>
                  </a:cubicBezTo>
                  <a:cubicBezTo>
                    <a:pt x="65" y="18"/>
                    <a:pt x="59" y="8"/>
                    <a:pt x="48" y="4"/>
                  </a:cubicBezTo>
                  <a:cubicBezTo>
                    <a:pt x="47" y="3"/>
                    <a:pt x="45" y="3"/>
                    <a:pt x="44" y="0"/>
                  </a:cubicBezTo>
                  <a:cubicBezTo>
                    <a:pt x="51" y="0"/>
                    <a:pt x="57" y="1"/>
                    <a:pt x="63" y="1"/>
                  </a:cubicBezTo>
                  <a:cubicBezTo>
                    <a:pt x="65" y="5"/>
                    <a:pt x="71" y="54"/>
                    <a:pt x="70" y="59"/>
                  </a:cubicBezTo>
                  <a:cubicBezTo>
                    <a:pt x="69" y="57"/>
                    <a:pt x="69" y="56"/>
                    <a:pt x="68" y="55"/>
                  </a:cubicBezTo>
                  <a:cubicBezTo>
                    <a:pt x="67" y="52"/>
                    <a:pt x="65" y="51"/>
                    <a:pt x="62" y="51"/>
                  </a:cubicBezTo>
                  <a:cubicBezTo>
                    <a:pt x="46" y="53"/>
                    <a:pt x="31" y="55"/>
                    <a:pt x="16" y="58"/>
                  </a:cubicBezTo>
                  <a:cubicBezTo>
                    <a:pt x="12" y="58"/>
                    <a:pt x="10" y="60"/>
                    <a:pt x="9" y="65"/>
                  </a:cubicBezTo>
                  <a:cubicBezTo>
                    <a:pt x="9" y="66"/>
                    <a:pt x="9" y="67"/>
                    <a:pt x="9" y="68"/>
                  </a:cubicBezTo>
                  <a:cubicBezTo>
                    <a:pt x="7" y="65"/>
                    <a:pt x="0" y="17"/>
                    <a:pt x="1" y="11"/>
                  </a:cubicBezTo>
                  <a:cubicBezTo>
                    <a:pt x="7" y="10"/>
                    <a:pt x="12" y="9"/>
                    <a:pt x="18" y="9"/>
                  </a:cubicBezTo>
                  <a:cubicBezTo>
                    <a:pt x="18" y="9"/>
                    <a:pt x="19" y="9"/>
                    <a:pt x="19" y="10"/>
                  </a:cubicBezTo>
                  <a:cubicBezTo>
                    <a:pt x="18" y="10"/>
                    <a:pt x="18" y="11"/>
                    <a:pt x="17" y="11"/>
                  </a:cubicBezTo>
                  <a:cubicBezTo>
                    <a:pt x="8" y="14"/>
                    <a:pt x="5" y="21"/>
                    <a:pt x="6" y="30"/>
                  </a:cubicBezTo>
                  <a:cubicBezTo>
                    <a:pt x="6" y="32"/>
                    <a:pt x="6" y="35"/>
                    <a:pt x="7" y="38"/>
                  </a:cubicBezTo>
                  <a:cubicBezTo>
                    <a:pt x="7" y="42"/>
                    <a:pt x="8" y="43"/>
                    <a:pt x="13" y="42"/>
                  </a:cubicBezTo>
                  <a:cubicBezTo>
                    <a:pt x="20" y="41"/>
                    <a:pt x="26" y="40"/>
                    <a:pt x="33" y="39"/>
                  </a:cubicBezTo>
                  <a:cubicBezTo>
                    <a:pt x="34" y="34"/>
                    <a:pt x="33" y="30"/>
                    <a:pt x="29" y="28"/>
                  </a:cubicBezTo>
                  <a:cubicBezTo>
                    <a:pt x="26" y="26"/>
                    <a:pt x="22" y="25"/>
                    <a:pt x="18" y="24"/>
                  </a:cubicBezTo>
                  <a:cubicBezTo>
                    <a:pt x="18" y="23"/>
                    <a:pt x="19" y="23"/>
                    <a:pt x="19" y="22"/>
                  </a:cubicBezTo>
                  <a:cubicBezTo>
                    <a:pt x="29" y="21"/>
                    <a:pt x="39" y="20"/>
                    <a:pt x="49" y="18"/>
                  </a:cubicBezTo>
                  <a:cubicBezTo>
                    <a:pt x="49" y="19"/>
                    <a:pt x="49" y="19"/>
                    <a:pt x="49" y="2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130" name="Freeform 47">
              <a:extLst>
                <a:ext uri="{FF2B5EF4-FFF2-40B4-BE49-F238E27FC236}">
                  <a16:creationId xmlns:a16="http://schemas.microsoft.com/office/drawing/2014/main" id="{62FE602F-E75B-4D93-9D94-F688FA6403DC}"/>
                </a:ext>
              </a:extLst>
            </p:cNvPr>
            <p:cNvSpPr>
              <a:spLocks noEditPoints="1"/>
            </p:cNvSpPr>
            <p:nvPr/>
          </p:nvSpPr>
          <p:spPr bwMode="auto">
            <a:xfrm>
              <a:off x="4897841" y="26009575"/>
              <a:ext cx="346056" cy="495489"/>
            </a:xfrm>
            <a:custGeom>
              <a:avLst/>
              <a:gdLst>
                <a:gd name="T0" fmla="*/ 17 w 50"/>
                <a:gd name="T1" fmla="*/ 35 h 70"/>
                <a:gd name="T2" fmla="*/ 10 w 50"/>
                <a:gd name="T3" fmla="*/ 27 h 70"/>
                <a:gd name="T4" fmla="*/ 8 w 50"/>
                <a:gd name="T5" fmla="*/ 11 h 70"/>
                <a:gd name="T6" fmla="*/ 19 w 50"/>
                <a:gd name="T7" fmla="*/ 1 h 70"/>
                <a:gd name="T8" fmla="*/ 39 w 50"/>
                <a:gd name="T9" fmla="*/ 3 h 70"/>
                <a:gd name="T10" fmla="*/ 48 w 50"/>
                <a:gd name="T11" fmla="*/ 12 h 70"/>
                <a:gd name="T12" fmla="*/ 42 w 50"/>
                <a:gd name="T13" fmla="*/ 27 h 70"/>
                <a:gd name="T14" fmla="*/ 34 w 50"/>
                <a:gd name="T15" fmla="*/ 30 h 70"/>
                <a:gd name="T16" fmla="*/ 37 w 50"/>
                <a:gd name="T17" fmla="*/ 33 h 70"/>
                <a:gd name="T18" fmla="*/ 44 w 50"/>
                <a:gd name="T19" fmla="*/ 44 h 70"/>
                <a:gd name="T20" fmla="*/ 30 w 50"/>
                <a:gd name="T21" fmla="*/ 69 h 70"/>
                <a:gd name="T22" fmla="*/ 9 w 50"/>
                <a:gd name="T23" fmla="*/ 65 h 70"/>
                <a:gd name="T24" fmla="*/ 1 w 50"/>
                <a:gd name="T25" fmla="*/ 51 h 70"/>
                <a:gd name="T26" fmla="*/ 11 w 50"/>
                <a:gd name="T27" fmla="*/ 38 h 70"/>
                <a:gd name="T28" fmla="*/ 17 w 50"/>
                <a:gd name="T29" fmla="*/ 35 h 70"/>
                <a:gd name="T30" fmla="*/ 20 w 50"/>
                <a:gd name="T31" fmla="*/ 38 h 70"/>
                <a:gd name="T32" fmla="*/ 14 w 50"/>
                <a:gd name="T33" fmla="*/ 61 h 70"/>
                <a:gd name="T34" fmla="*/ 22 w 50"/>
                <a:gd name="T35" fmla="*/ 67 h 70"/>
                <a:gd name="T36" fmla="*/ 30 w 50"/>
                <a:gd name="T37" fmla="*/ 61 h 70"/>
                <a:gd name="T38" fmla="*/ 20 w 50"/>
                <a:gd name="T39" fmla="*/ 38 h 70"/>
                <a:gd name="T40" fmla="*/ 31 w 50"/>
                <a:gd name="T41" fmla="*/ 27 h 70"/>
                <a:gd name="T42" fmla="*/ 36 w 50"/>
                <a:gd name="T43" fmla="*/ 8 h 70"/>
                <a:gd name="T44" fmla="*/ 28 w 50"/>
                <a:gd name="T45" fmla="*/ 3 h 70"/>
                <a:gd name="T46" fmla="*/ 21 w 50"/>
                <a:gd name="T47" fmla="*/ 8 h 70"/>
                <a:gd name="T48" fmla="*/ 22 w 50"/>
                <a:gd name="T49" fmla="*/ 18 h 70"/>
                <a:gd name="T50" fmla="*/ 31 w 50"/>
                <a:gd name="T51" fmla="*/ 2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70">
                  <a:moveTo>
                    <a:pt x="17" y="35"/>
                  </a:moveTo>
                  <a:cubicBezTo>
                    <a:pt x="15" y="33"/>
                    <a:pt x="12" y="30"/>
                    <a:pt x="10" y="27"/>
                  </a:cubicBezTo>
                  <a:cubicBezTo>
                    <a:pt x="7" y="22"/>
                    <a:pt x="6" y="17"/>
                    <a:pt x="8" y="11"/>
                  </a:cubicBezTo>
                  <a:cubicBezTo>
                    <a:pt x="10" y="6"/>
                    <a:pt x="14" y="3"/>
                    <a:pt x="19" y="1"/>
                  </a:cubicBezTo>
                  <a:cubicBezTo>
                    <a:pt x="26" y="0"/>
                    <a:pt x="33" y="0"/>
                    <a:pt x="39" y="3"/>
                  </a:cubicBezTo>
                  <a:cubicBezTo>
                    <a:pt x="43" y="5"/>
                    <a:pt x="46" y="8"/>
                    <a:pt x="48" y="12"/>
                  </a:cubicBezTo>
                  <a:cubicBezTo>
                    <a:pt x="50" y="18"/>
                    <a:pt x="48" y="24"/>
                    <a:pt x="42" y="27"/>
                  </a:cubicBezTo>
                  <a:cubicBezTo>
                    <a:pt x="39" y="28"/>
                    <a:pt x="37" y="29"/>
                    <a:pt x="34" y="30"/>
                  </a:cubicBezTo>
                  <a:cubicBezTo>
                    <a:pt x="35" y="31"/>
                    <a:pt x="36" y="32"/>
                    <a:pt x="37" y="33"/>
                  </a:cubicBezTo>
                  <a:cubicBezTo>
                    <a:pt x="40" y="37"/>
                    <a:pt x="43" y="40"/>
                    <a:pt x="44" y="44"/>
                  </a:cubicBezTo>
                  <a:cubicBezTo>
                    <a:pt x="48" y="55"/>
                    <a:pt x="42" y="66"/>
                    <a:pt x="30" y="69"/>
                  </a:cubicBezTo>
                  <a:cubicBezTo>
                    <a:pt x="23" y="70"/>
                    <a:pt x="16" y="69"/>
                    <a:pt x="9" y="65"/>
                  </a:cubicBezTo>
                  <a:cubicBezTo>
                    <a:pt x="3" y="62"/>
                    <a:pt x="0" y="57"/>
                    <a:pt x="1" y="51"/>
                  </a:cubicBezTo>
                  <a:cubicBezTo>
                    <a:pt x="1" y="44"/>
                    <a:pt x="5" y="40"/>
                    <a:pt x="11" y="38"/>
                  </a:cubicBezTo>
                  <a:cubicBezTo>
                    <a:pt x="13" y="37"/>
                    <a:pt x="15" y="36"/>
                    <a:pt x="17" y="35"/>
                  </a:cubicBezTo>
                  <a:close/>
                  <a:moveTo>
                    <a:pt x="20" y="38"/>
                  </a:moveTo>
                  <a:cubicBezTo>
                    <a:pt x="13" y="44"/>
                    <a:pt x="10" y="54"/>
                    <a:pt x="14" y="61"/>
                  </a:cubicBezTo>
                  <a:cubicBezTo>
                    <a:pt x="15" y="65"/>
                    <a:pt x="18" y="67"/>
                    <a:pt x="22" y="67"/>
                  </a:cubicBezTo>
                  <a:cubicBezTo>
                    <a:pt x="26" y="67"/>
                    <a:pt x="28" y="64"/>
                    <a:pt x="30" y="61"/>
                  </a:cubicBezTo>
                  <a:cubicBezTo>
                    <a:pt x="33" y="53"/>
                    <a:pt x="29" y="44"/>
                    <a:pt x="20" y="38"/>
                  </a:cubicBezTo>
                  <a:close/>
                  <a:moveTo>
                    <a:pt x="31" y="27"/>
                  </a:moveTo>
                  <a:cubicBezTo>
                    <a:pt x="37" y="23"/>
                    <a:pt x="39" y="14"/>
                    <a:pt x="36" y="8"/>
                  </a:cubicBezTo>
                  <a:cubicBezTo>
                    <a:pt x="35" y="4"/>
                    <a:pt x="32" y="3"/>
                    <a:pt x="28" y="3"/>
                  </a:cubicBezTo>
                  <a:cubicBezTo>
                    <a:pt x="25" y="3"/>
                    <a:pt x="23" y="5"/>
                    <a:pt x="21" y="8"/>
                  </a:cubicBezTo>
                  <a:cubicBezTo>
                    <a:pt x="20" y="11"/>
                    <a:pt x="20" y="15"/>
                    <a:pt x="22" y="18"/>
                  </a:cubicBezTo>
                  <a:cubicBezTo>
                    <a:pt x="24" y="22"/>
                    <a:pt x="27" y="25"/>
                    <a:pt x="31" y="2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131" name="Freeform 48">
              <a:extLst>
                <a:ext uri="{FF2B5EF4-FFF2-40B4-BE49-F238E27FC236}">
                  <a16:creationId xmlns:a16="http://schemas.microsoft.com/office/drawing/2014/main" id="{B0340309-59C7-41A5-A975-6ED4FC695589}"/>
                </a:ext>
              </a:extLst>
            </p:cNvPr>
            <p:cNvSpPr>
              <a:spLocks noEditPoints="1"/>
            </p:cNvSpPr>
            <p:nvPr/>
          </p:nvSpPr>
          <p:spPr bwMode="auto">
            <a:xfrm>
              <a:off x="2569829" y="24342214"/>
              <a:ext cx="511219" cy="440435"/>
            </a:xfrm>
            <a:custGeom>
              <a:avLst/>
              <a:gdLst>
                <a:gd name="T0" fmla="*/ 16 w 74"/>
                <a:gd name="T1" fmla="*/ 63 h 63"/>
                <a:gd name="T2" fmla="*/ 14 w 74"/>
                <a:gd name="T3" fmla="*/ 60 h 63"/>
                <a:gd name="T4" fmla="*/ 3 w 74"/>
                <a:gd name="T5" fmla="*/ 34 h 63"/>
                <a:gd name="T6" fmla="*/ 0 w 74"/>
                <a:gd name="T7" fmla="*/ 18 h 63"/>
                <a:gd name="T8" fmla="*/ 8 w 74"/>
                <a:gd name="T9" fmla="*/ 3 h 63"/>
                <a:gd name="T10" fmla="*/ 25 w 74"/>
                <a:gd name="T11" fmla="*/ 4 h 63"/>
                <a:gd name="T12" fmla="*/ 33 w 74"/>
                <a:gd name="T13" fmla="*/ 13 h 63"/>
                <a:gd name="T14" fmla="*/ 38 w 74"/>
                <a:gd name="T15" fmla="*/ 26 h 63"/>
                <a:gd name="T16" fmla="*/ 42 w 74"/>
                <a:gd name="T17" fmla="*/ 25 h 63"/>
                <a:gd name="T18" fmla="*/ 55 w 74"/>
                <a:gd name="T19" fmla="*/ 19 h 63"/>
                <a:gd name="T20" fmla="*/ 61 w 74"/>
                <a:gd name="T21" fmla="*/ 9 h 63"/>
                <a:gd name="T22" fmla="*/ 61 w 74"/>
                <a:gd name="T23" fmla="*/ 6 h 63"/>
                <a:gd name="T24" fmla="*/ 66 w 74"/>
                <a:gd name="T25" fmla="*/ 16 h 63"/>
                <a:gd name="T26" fmla="*/ 70 w 74"/>
                <a:gd name="T27" fmla="*/ 27 h 63"/>
                <a:gd name="T28" fmla="*/ 73 w 74"/>
                <a:gd name="T29" fmla="*/ 38 h 63"/>
                <a:gd name="T30" fmla="*/ 70 w 74"/>
                <a:gd name="T31" fmla="*/ 34 h 63"/>
                <a:gd name="T32" fmla="*/ 64 w 74"/>
                <a:gd name="T33" fmla="*/ 32 h 63"/>
                <a:gd name="T34" fmla="*/ 58 w 74"/>
                <a:gd name="T35" fmla="*/ 35 h 63"/>
                <a:gd name="T36" fmla="*/ 22 w 74"/>
                <a:gd name="T37" fmla="*/ 50 h 63"/>
                <a:gd name="T38" fmla="*/ 16 w 74"/>
                <a:gd name="T39" fmla="*/ 61 h 63"/>
                <a:gd name="T40" fmla="*/ 16 w 74"/>
                <a:gd name="T41" fmla="*/ 63 h 63"/>
                <a:gd name="T42" fmla="*/ 36 w 74"/>
                <a:gd name="T43" fmla="*/ 27 h 63"/>
                <a:gd name="T44" fmla="*/ 32 w 74"/>
                <a:gd name="T45" fmla="*/ 20 h 63"/>
                <a:gd name="T46" fmla="*/ 21 w 74"/>
                <a:gd name="T47" fmla="*/ 16 h 63"/>
                <a:gd name="T48" fmla="*/ 10 w 74"/>
                <a:gd name="T49" fmla="*/ 21 h 63"/>
                <a:gd name="T50" fmla="*/ 7 w 74"/>
                <a:gd name="T51" fmla="*/ 35 h 63"/>
                <a:gd name="T52" fmla="*/ 13 w 74"/>
                <a:gd name="T53" fmla="*/ 38 h 63"/>
                <a:gd name="T54" fmla="*/ 36 w 74"/>
                <a:gd name="T55"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4" h="63">
                  <a:moveTo>
                    <a:pt x="16" y="63"/>
                  </a:moveTo>
                  <a:cubicBezTo>
                    <a:pt x="15" y="62"/>
                    <a:pt x="14" y="61"/>
                    <a:pt x="14" y="60"/>
                  </a:cubicBezTo>
                  <a:cubicBezTo>
                    <a:pt x="10" y="51"/>
                    <a:pt x="7" y="42"/>
                    <a:pt x="3" y="34"/>
                  </a:cubicBezTo>
                  <a:cubicBezTo>
                    <a:pt x="1" y="29"/>
                    <a:pt x="0" y="23"/>
                    <a:pt x="0" y="18"/>
                  </a:cubicBezTo>
                  <a:cubicBezTo>
                    <a:pt x="0" y="11"/>
                    <a:pt x="2" y="6"/>
                    <a:pt x="8" y="3"/>
                  </a:cubicBezTo>
                  <a:cubicBezTo>
                    <a:pt x="14" y="0"/>
                    <a:pt x="19" y="1"/>
                    <a:pt x="25" y="4"/>
                  </a:cubicBezTo>
                  <a:cubicBezTo>
                    <a:pt x="28" y="6"/>
                    <a:pt x="31" y="10"/>
                    <a:pt x="33" y="13"/>
                  </a:cubicBezTo>
                  <a:cubicBezTo>
                    <a:pt x="35" y="17"/>
                    <a:pt x="36" y="22"/>
                    <a:pt x="38" y="26"/>
                  </a:cubicBezTo>
                  <a:cubicBezTo>
                    <a:pt x="40" y="25"/>
                    <a:pt x="41" y="25"/>
                    <a:pt x="42" y="25"/>
                  </a:cubicBezTo>
                  <a:cubicBezTo>
                    <a:pt x="46" y="23"/>
                    <a:pt x="51" y="21"/>
                    <a:pt x="55" y="19"/>
                  </a:cubicBezTo>
                  <a:cubicBezTo>
                    <a:pt x="61" y="16"/>
                    <a:pt x="62" y="15"/>
                    <a:pt x="61" y="9"/>
                  </a:cubicBezTo>
                  <a:cubicBezTo>
                    <a:pt x="61" y="8"/>
                    <a:pt x="61" y="7"/>
                    <a:pt x="61" y="6"/>
                  </a:cubicBezTo>
                  <a:cubicBezTo>
                    <a:pt x="64" y="9"/>
                    <a:pt x="64" y="13"/>
                    <a:pt x="66" y="16"/>
                  </a:cubicBezTo>
                  <a:cubicBezTo>
                    <a:pt x="67" y="20"/>
                    <a:pt x="69" y="23"/>
                    <a:pt x="70" y="27"/>
                  </a:cubicBezTo>
                  <a:cubicBezTo>
                    <a:pt x="71" y="30"/>
                    <a:pt x="74" y="33"/>
                    <a:pt x="73" y="38"/>
                  </a:cubicBezTo>
                  <a:cubicBezTo>
                    <a:pt x="72" y="36"/>
                    <a:pt x="71" y="35"/>
                    <a:pt x="70" y="34"/>
                  </a:cubicBezTo>
                  <a:cubicBezTo>
                    <a:pt x="68" y="32"/>
                    <a:pt x="66" y="31"/>
                    <a:pt x="64" y="32"/>
                  </a:cubicBezTo>
                  <a:cubicBezTo>
                    <a:pt x="62" y="33"/>
                    <a:pt x="60" y="34"/>
                    <a:pt x="58" y="35"/>
                  </a:cubicBezTo>
                  <a:cubicBezTo>
                    <a:pt x="46" y="40"/>
                    <a:pt x="34" y="45"/>
                    <a:pt x="22" y="50"/>
                  </a:cubicBezTo>
                  <a:cubicBezTo>
                    <a:pt x="16" y="53"/>
                    <a:pt x="16" y="54"/>
                    <a:pt x="16" y="61"/>
                  </a:cubicBezTo>
                  <a:cubicBezTo>
                    <a:pt x="16" y="62"/>
                    <a:pt x="16" y="62"/>
                    <a:pt x="16" y="63"/>
                  </a:cubicBezTo>
                  <a:close/>
                  <a:moveTo>
                    <a:pt x="36" y="27"/>
                  </a:moveTo>
                  <a:cubicBezTo>
                    <a:pt x="34" y="25"/>
                    <a:pt x="34" y="22"/>
                    <a:pt x="32" y="20"/>
                  </a:cubicBezTo>
                  <a:cubicBezTo>
                    <a:pt x="29" y="16"/>
                    <a:pt x="25" y="14"/>
                    <a:pt x="21" y="16"/>
                  </a:cubicBezTo>
                  <a:cubicBezTo>
                    <a:pt x="17" y="17"/>
                    <a:pt x="13" y="19"/>
                    <a:pt x="10" y="21"/>
                  </a:cubicBezTo>
                  <a:cubicBezTo>
                    <a:pt x="5" y="24"/>
                    <a:pt x="4" y="30"/>
                    <a:pt x="7" y="35"/>
                  </a:cubicBezTo>
                  <a:cubicBezTo>
                    <a:pt x="9" y="38"/>
                    <a:pt x="10" y="39"/>
                    <a:pt x="13" y="38"/>
                  </a:cubicBezTo>
                  <a:cubicBezTo>
                    <a:pt x="20" y="34"/>
                    <a:pt x="28" y="31"/>
                    <a:pt x="36" y="2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132" name="Freeform 49">
              <a:extLst>
                <a:ext uri="{FF2B5EF4-FFF2-40B4-BE49-F238E27FC236}">
                  <a16:creationId xmlns:a16="http://schemas.microsoft.com/office/drawing/2014/main" id="{2CF388E8-3611-4410-879E-C23BF15610B0}"/>
                </a:ext>
              </a:extLst>
            </p:cNvPr>
            <p:cNvSpPr>
              <a:spLocks/>
            </p:cNvSpPr>
            <p:nvPr/>
          </p:nvSpPr>
          <p:spPr bwMode="auto">
            <a:xfrm>
              <a:off x="2868695" y="21353548"/>
              <a:ext cx="605598" cy="660652"/>
            </a:xfrm>
            <a:custGeom>
              <a:avLst/>
              <a:gdLst>
                <a:gd name="T0" fmla="*/ 0 w 87"/>
                <a:gd name="T1" fmla="*/ 51 h 95"/>
                <a:gd name="T2" fmla="*/ 6 w 87"/>
                <a:gd name="T3" fmla="*/ 43 h 95"/>
                <a:gd name="T4" fmla="*/ 22 w 87"/>
                <a:gd name="T5" fmla="*/ 36 h 95"/>
                <a:gd name="T6" fmla="*/ 59 w 87"/>
                <a:gd name="T7" fmla="*/ 36 h 95"/>
                <a:gd name="T8" fmla="*/ 64 w 87"/>
                <a:gd name="T9" fmla="*/ 36 h 95"/>
                <a:gd name="T10" fmla="*/ 62 w 87"/>
                <a:gd name="T11" fmla="*/ 33 h 95"/>
                <a:gd name="T12" fmla="*/ 44 w 87"/>
                <a:gd name="T13" fmla="*/ 18 h 95"/>
                <a:gd name="T14" fmla="*/ 30 w 87"/>
                <a:gd name="T15" fmla="*/ 16 h 95"/>
                <a:gd name="T16" fmla="*/ 29 w 87"/>
                <a:gd name="T17" fmla="*/ 16 h 95"/>
                <a:gd name="T18" fmla="*/ 42 w 87"/>
                <a:gd name="T19" fmla="*/ 0 h 95"/>
                <a:gd name="T20" fmla="*/ 42 w 87"/>
                <a:gd name="T21" fmla="*/ 3 h 95"/>
                <a:gd name="T22" fmla="*/ 44 w 87"/>
                <a:gd name="T23" fmla="*/ 13 h 95"/>
                <a:gd name="T24" fmla="*/ 74 w 87"/>
                <a:gd name="T25" fmla="*/ 38 h 95"/>
                <a:gd name="T26" fmla="*/ 87 w 87"/>
                <a:gd name="T27" fmla="*/ 50 h 95"/>
                <a:gd name="T28" fmla="*/ 83 w 87"/>
                <a:gd name="T29" fmla="*/ 52 h 95"/>
                <a:gd name="T30" fmla="*/ 77 w 87"/>
                <a:gd name="T31" fmla="*/ 52 h 95"/>
                <a:gd name="T32" fmla="*/ 25 w 87"/>
                <a:gd name="T33" fmla="*/ 51 h 95"/>
                <a:gd name="T34" fmla="*/ 19 w 87"/>
                <a:gd name="T35" fmla="*/ 51 h 95"/>
                <a:gd name="T36" fmla="*/ 22 w 87"/>
                <a:gd name="T37" fmla="*/ 55 h 95"/>
                <a:gd name="T38" fmla="*/ 47 w 87"/>
                <a:gd name="T39" fmla="*/ 77 h 95"/>
                <a:gd name="T40" fmla="*/ 61 w 87"/>
                <a:gd name="T41" fmla="*/ 78 h 95"/>
                <a:gd name="T42" fmla="*/ 61 w 87"/>
                <a:gd name="T43" fmla="*/ 77 h 95"/>
                <a:gd name="T44" fmla="*/ 48 w 87"/>
                <a:gd name="T45" fmla="*/ 95 h 95"/>
                <a:gd name="T46" fmla="*/ 49 w 87"/>
                <a:gd name="T47" fmla="*/ 91 h 95"/>
                <a:gd name="T48" fmla="*/ 47 w 87"/>
                <a:gd name="T49" fmla="*/ 82 h 95"/>
                <a:gd name="T50" fmla="*/ 30 w 87"/>
                <a:gd name="T51" fmla="*/ 67 h 95"/>
                <a:gd name="T52" fmla="*/ 15 w 87"/>
                <a:gd name="T53" fmla="*/ 54 h 95"/>
                <a:gd name="T54" fmla="*/ 7 w 87"/>
                <a:gd name="T55" fmla="*/ 51 h 95"/>
                <a:gd name="T56" fmla="*/ 1 w 87"/>
                <a:gd name="T57" fmla="*/ 52 h 95"/>
                <a:gd name="T58" fmla="*/ 0 w 87"/>
                <a:gd name="T59" fmla="*/ 5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7" h="95">
                  <a:moveTo>
                    <a:pt x="0" y="51"/>
                  </a:moveTo>
                  <a:cubicBezTo>
                    <a:pt x="2" y="49"/>
                    <a:pt x="5" y="46"/>
                    <a:pt x="6" y="43"/>
                  </a:cubicBezTo>
                  <a:cubicBezTo>
                    <a:pt x="10" y="37"/>
                    <a:pt x="15" y="35"/>
                    <a:pt x="22" y="36"/>
                  </a:cubicBezTo>
                  <a:cubicBezTo>
                    <a:pt x="34" y="36"/>
                    <a:pt x="47" y="36"/>
                    <a:pt x="59" y="36"/>
                  </a:cubicBezTo>
                  <a:cubicBezTo>
                    <a:pt x="61" y="36"/>
                    <a:pt x="62" y="36"/>
                    <a:pt x="64" y="36"/>
                  </a:cubicBezTo>
                  <a:cubicBezTo>
                    <a:pt x="63" y="35"/>
                    <a:pt x="63" y="34"/>
                    <a:pt x="62" y="33"/>
                  </a:cubicBezTo>
                  <a:cubicBezTo>
                    <a:pt x="56" y="28"/>
                    <a:pt x="50" y="23"/>
                    <a:pt x="44" y="18"/>
                  </a:cubicBezTo>
                  <a:cubicBezTo>
                    <a:pt x="38" y="12"/>
                    <a:pt x="37" y="12"/>
                    <a:pt x="30" y="16"/>
                  </a:cubicBezTo>
                  <a:cubicBezTo>
                    <a:pt x="30" y="17"/>
                    <a:pt x="30" y="16"/>
                    <a:pt x="29" y="16"/>
                  </a:cubicBezTo>
                  <a:cubicBezTo>
                    <a:pt x="30" y="13"/>
                    <a:pt x="38" y="3"/>
                    <a:pt x="42" y="0"/>
                  </a:cubicBezTo>
                  <a:cubicBezTo>
                    <a:pt x="42" y="2"/>
                    <a:pt x="42" y="2"/>
                    <a:pt x="42" y="3"/>
                  </a:cubicBezTo>
                  <a:cubicBezTo>
                    <a:pt x="40" y="7"/>
                    <a:pt x="41" y="10"/>
                    <a:pt x="44" y="13"/>
                  </a:cubicBezTo>
                  <a:cubicBezTo>
                    <a:pt x="54" y="21"/>
                    <a:pt x="64" y="30"/>
                    <a:pt x="74" y="38"/>
                  </a:cubicBezTo>
                  <a:cubicBezTo>
                    <a:pt x="78" y="42"/>
                    <a:pt x="82" y="46"/>
                    <a:pt x="87" y="50"/>
                  </a:cubicBezTo>
                  <a:cubicBezTo>
                    <a:pt x="85" y="51"/>
                    <a:pt x="84" y="52"/>
                    <a:pt x="83" y="52"/>
                  </a:cubicBezTo>
                  <a:cubicBezTo>
                    <a:pt x="81" y="52"/>
                    <a:pt x="79" y="52"/>
                    <a:pt x="77" y="52"/>
                  </a:cubicBezTo>
                  <a:cubicBezTo>
                    <a:pt x="60" y="52"/>
                    <a:pt x="42" y="52"/>
                    <a:pt x="25" y="51"/>
                  </a:cubicBezTo>
                  <a:cubicBezTo>
                    <a:pt x="23" y="51"/>
                    <a:pt x="22" y="51"/>
                    <a:pt x="19" y="51"/>
                  </a:cubicBezTo>
                  <a:cubicBezTo>
                    <a:pt x="20" y="53"/>
                    <a:pt x="21" y="54"/>
                    <a:pt x="22" y="55"/>
                  </a:cubicBezTo>
                  <a:cubicBezTo>
                    <a:pt x="30" y="62"/>
                    <a:pt x="39" y="69"/>
                    <a:pt x="47" y="77"/>
                  </a:cubicBezTo>
                  <a:cubicBezTo>
                    <a:pt x="51" y="81"/>
                    <a:pt x="55" y="83"/>
                    <a:pt x="61" y="78"/>
                  </a:cubicBezTo>
                  <a:cubicBezTo>
                    <a:pt x="61" y="77"/>
                    <a:pt x="61" y="77"/>
                    <a:pt x="61" y="77"/>
                  </a:cubicBezTo>
                  <a:cubicBezTo>
                    <a:pt x="61" y="80"/>
                    <a:pt x="52" y="92"/>
                    <a:pt x="48" y="95"/>
                  </a:cubicBezTo>
                  <a:cubicBezTo>
                    <a:pt x="48" y="93"/>
                    <a:pt x="48" y="92"/>
                    <a:pt x="49" y="91"/>
                  </a:cubicBezTo>
                  <a:cubicBezTo>
                    <a:pt x="51" y="87"/>
                    <a:pt x="50" y="85"/>
                    <a:pt x="47" y="82"/>
                  </a:cubicBezTo>
                  <a:cubicBezTo>
                    <a:pt x="41" y="77"/>
                    <a:pt x="35" y="72"/>
                    <a:pt x="30" y="67"/>
                  </a:cubicBezTo>
                  <a:cubicBezTo>
                    <a:pt x="25" y="62"/>
                    <a:pt x="20" y="58"/>
                    <a:pt x="15" y="54"/>
                  </a:cubicBezTo>
                  <a:cubicBezTo>
                    <a:pt x="12" y="51"/>
                    <a:pt x="10" y="51"/>
                    <a:pt x="7" y="51"/>
                  </a:cubicBezTo>
                  <a:cubicBezTo>
                    <a:pt x="5" y="52"/>
                    <a:pt x="3" y="52"/>
                    <a:pt x="1" y="52"/>
                  </a:cubicBezTo>
                  <a:cubicBezTo>
                    <a:pt x="0" y="52"/>
                    <a:pt x="0" y="52"/>
                    <a:pt x="0" y="51"/>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133" name="Freeform 50">
              <a:extLst>
                <a:ext uri="{FF2B5EF4-FFF2-40B4-BE49-F238E27FC236}">
                  <a16:creationId xmlns:a16="http://schemas.microsoft.com/office/drawing/2014/main" id="{A7E39C54-EAB6-4670-9911-865D0ABBAC33}"/>
                </a:ext>
              </a:extLst>
            </p:cNvPr>
            <p:cNvSpPr>
              <a:spLocks noEditPoints="1"/>
            </p:cNvSpPr>
            <p:nvPr/>
          </p:nvSpPr>
          <p:spPr bwMode="auto">
            <a:xfrm>
              <a:off x="6423633" y="25797222"/>
              <a:ext cx="424705" cy="487624"/>
            </a:xfrm>
            <a:custGeom>
              <a:avLst/>
              <a:gdLst>
                <a:gd name="T0" fmla="*/ 36 w 61"/>
                <a:gd name="T1" fmla="*/ 26 h 70"/>
                <a:gd name="T2" fmla="*/ 46 w 61"/>
                <a:gd name="T3" fmla="*/ 29 h 70"/>
                <a:gd name="T4" fmla="*/ 60 w 61"/>
                <a:gd name="T5" fmla="*/ 45 h 70"/>
                <a:gd name="T6" fmla="*/ 55 w 61"/>
                <a:gd name="T7" fmla="*/ 59 h 70"/>
                <a:gd name="T8" fmla="*/ 34 w 61"/>
                <a:gd name="T9" fmla="*/ 69 h 70"/>
                <a:gd name="T10" fmla="*/ 21 w 61"/>
                <a:gd name="T11" fmla="*/ 62 h 70"/>
                <a:gd name="T12" fmla="*/ 21 w 61"/>
                <a:gd name="T13" fmla="*/ 46 h 70"/>
                <a:gd name="T14" fmla="*/ 26 w 61"/>
                <a:gd name="T15" fmla="*/ 39 h 70"/>
                <a:gd name="T16" fmla="*/ 17 w 61"/>
                <a:gd name="T17" fmla="*/ 37 h 70"/>
                <a:gd name="T18" fmla="*/ 11 w 61"/>
                <a:gd name="T19" fmla="*/ 8 h 70"/>
                <a:gd name="T20" fmla="*/ 28 w 61"/>
                <a:gd name="T21" fmla="*/ 0 h 70"/>
                <a:gd name="T22" fmla="*/ 42 w 61"/>
                <a:gd name="T23" fmla="*/ 7 h 70"/>
                <a:gd name="T24" fmla="*/ 40 w 61"/>
                <a:gd name="T25" fmla="*/ 21 h 70"/>
                <a:gd name="T26" fmla="*/ 36 w 61"/>
                <a:gd name="T27" fmla="*/ 26 h 70"/>
                <a:gd name="T28" fmla="*/ 29 w 61"/>
                <a:gd name="T29" fmla="*/ 40 h 70"/>
                <a:gd name="T30" fmla="*/ 28 w 61"/>
                <a:gd name="T31" fmla="*/ 48 h 70"/>
                <a:gd name="T32" fmla="*/ 37 w 61"/>
                <a:gd name="T33" fmla="*/ 63 h 70"/>
                <a:gd name="T34" fmla="*/ 46 w 61"/>
                <a:gd name="T35" fmla="*/ 64 h 70"/>
                <a:gd name="T36" fmla="*/ 50 w 61"/>
                <a:gd name="T37" fmla="*/ 55 h 70"/>
                <a:gd name="T38" fmla="*/ 41 w 61"/>
                <a:gd name="T39" fmla="*/ 43 h 70"/>
                <a:gd name="T40" fmla="*/ 29 w 61"/>
                <a:gd name="T41" fmla="*/ 40 h 70"/>
                <a:gd name="T42" fmla="*/ 33 w 61"/>
                <a:gd name="T43" fmla="*/ 26 h 70"/>
                <a:gd name="T44" fmla="*/ 28 w 61"/>
                <a:gd name="T45" fmla="*/ 7 h 70"/>
                <a:gd name="T46" fmla="*/ 22 w 61"/>
                <a:gd name="T47" fmla="*/ 5 h 70"/>
                <a:gd name="T48" fmla="*/ 14 w 61"/>
                <a:gd name="T49" fmla="*/ 10 h 70"/>
                <a:gd name="T50" fmla="*/ 16 w 61"/>
                <a:gd name="T51" fmla="*/ 19 h 70"/>
                <a:gd name="T52" fmla="*/ 33 w 61"/>
                <a:gd name="T53" fmla="*/ 2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1" h="70">
                  <a:moveTo>
                    <a:pt x="36" y="26"/>
                  </a:moveTo>
                  <a:cubicBezTo>
                    <a:pt x="40" y="27"/>
                    <a:pt x="43" y="28"/>
                    <a:pt x="46" y="29"/>
                  </a:cubicBezTo>
                  <a:cubicBezTo>
                    <a:pt x="54" y="31"/>
                    <a:pt x="59" y="37"/>
                    <a:pt x="60" y="45"/>
                  </a:cubicBezTo>
                  <a:cubicBezTo>
                    <a:pt x="61" y="51"/>
                    <a:pt x="59" y="55"/>
                    <a:pt x="55" y="59"/>
                  </a:cubicBezTo>
                  <a:cubicBezTo>
                    <a:pt x="50" y="65"/>
                    <a:pt x="42" y="69"/>
                    <a:pt x="34" y="69"/>
                  </a:cubicBezTo>
                  <a:cubicBezTo>
                    <a:pt x="28" y="70"/>
                    <a:pt x="24" y="67"/>
                    <a:pt x="21" y="62"/>
                  </a:cubicBezTo>
                  <a:cubicBezTo>
                    <a:pt x="17" y="57"/>
                    <a:pt x="17" y="51"/>
                    <a:pt x="21" y="46"/>
                  </a:cubicBezTo>
                  <a:cubicBezTo>
                    <a:pt x="22" y="44"/>
                    <a:pt x="24" y="42"/>
                    <a:pt x="26" y="39"/>
                  </a:cubicBezTo>
                  <a:cubicBezTo>
                    <a:pt x="23" y="39"/>
                    <a:pt x="20" y="38"/>
                    <a:pt x="17" y="37"/>
                  </a:cubicBezTo>
                  <a:cubicBezTo>
                    <a:pt x="3" y="32"/>
                    <a:pt x="0" y="17"/>
                    <a:pt x="11" y="8"/>
                  </a:cubicBezTo>
                  <a:cubicBezTo>
                    <a:pt x="16" y="4"/>
                    <a:pt x="22" y="1"/>
                    <a:pt x="28" y="0"/>
                  </a:cubicBezTo>
                  <a:cubicBezTo>
                    <a:pt x="34" y="0"/>
                    <a:pt x="39" y="2"/>
                    <a:pt x="42" y="7"/>
                  </a:cubicBezTo>
                  <a:cubicBezTo>
                    <a:pt x="45" y="12"/>
                    <a:pt x="43" y="17"/>
                    <a:pt x="40" y="21"/>
                  </a:cubicBezTo>
                  <a:cubicBezTo>
                    <a:pt x="39" y="23"/>
                    <a:pt x="38" y="24"/>
                    <a:pt x="36" y="26"/>
                  </a:cubicBezTo>
                  <a:close/>
                  <a:moveTo>
                    <a:pt x="29" y="40"/>
                  </a:moveTo>
                  <a:cubicBezTo>
                    <a:pt x="29" y="43"/>
                    <a:pt x="28" y="46"/>
                    <a:pt x="28" y="48"/>
                  </a:cubicBezTo>
                  <a:cubicBezTo>
                    <a:pt x="29" y="54"/>
                    <a:pt x="32" y="59"/>
                    <a:pt x="37" y="63"/>
                  </a:cubicBezTo>
                  <a:cubicBezTo>
                    <a:pt x="40" y="65"/>
                    <a:pt x="43" y="66"/>
                    <a:pt x="46" y="64"/>
                  </a:cubicBezTo>
                  <a:cubicBezTo>
                    <a:pt x="50" y="62"/>
                    <a:pt x="51" y="58"/>
                    <a:pt x="50" y="55"/>
                  </a:cubicBezTo>
                  <a:cubicBezTo>
                    <a:pt x="49" y="49"/>
                    <a:pt x="46" y="45"/>
                    <a:pt x="41" y="43"/>
                  </a:cubicBezTo>
                  <a:cubicBezTo>
                    <a:pt x="37" y="41"/>
                    <a:pt x="34" y="41"/>
                    <a:pt x="29" y="40"/>
                  </a:cubicBezTo>
                  <a:close/>
                  <a:moveTo>
                    <a:pt x="33" y="26"/>
                  </a:moveTo>
                  <a:cubicBezTo>
                    <a:pt x="35" y="18"/>
                    <a:pt x="33" y="12"/>
                    <a:pt x="28" y="7"/>
                  </a:cubicBezTo>
                  <a:cubicBezTo>
                    <a:pt x="26" y="5"/>
                    <a:pt x="24" y="5"/>
                    <a:pt x="22" y="5"/>
                  </a:cubicBezTo>
                  <a:cubicBezTo>
                    <a:pt x="18" y="5"/>
                    <a:pt x="16" y="7"/>
                    <a:pt x="14" y="10"/>
                  </a:cubicBezTo>
                  <a:cubicBezTo>
                    <a:pt x="13" y="13"/>
                    <a:pt x="14" y="16"/>
                    <a:pt x="16" y="19"/>
                  </a:cubicBezTo>
                  <a:cubicBezTo>
                    <a:pt x="21" y="24"/>
                    <a:pt x="26" y="25"/>
                    <a:pt x="33" y="26"/>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134" name="Freeform 51">
              <a:extLst>
                <a:ext uri="{FF2B5EF4-FFF2-40B4-BE49-F238E27FC236}">
                  <a16:creationId xmlns:a16="http://schemas.microsoft.com/office/drawing/2014/main" id="{C328AEB8-604B-4FE9-95BF-7EA4E8ED5D3C}"/>
                </a:ext>
              </a:extLst>
            </p:cNvPr>
            <p:cNvSpPr>
              <a:spLocks/>
            </p:cNvSpPr>
            <p:nvPr/>
          </p:nvSpPr>
          <p:spPr bwMode="auto">
            <a:xfrm>
              <a:off x="3442833" y="20803004"/>
              <a:ext cx="574138" cy="558409"/>
            </a:xfrm>
            <a:custGeom>
              <a:avLst/>
              <a:gdLst>
                <a:gd name="T0" fmla="*/ 44 w 82"/>
                <a:gd name="T1" fmla="*/ 0 h 80"/>
                <a:gd name="T2" fmla="*/ 57 w 82"/>
                <a:gd name="T3" fmla="*/ 19 h 80"/>
                <a:gd name="T4" fmla="*/ 53 w 82"/>
                <a:gd name="T5" fmla="*/ 18 h 80"/>
                <a:gd name="T6" fmla="*/ 38 w 82"/>
                <a:gd name="T7" fmla="*/ 14 h 80"/>
                <a:gd name="T8" fmla="*/ 21 w 82"/>
                <a:gd name="T9" fmla="*/ 35 h 80"/>
                <a:gd name="T10" fmla="*/ 44 w 82"/>
                <a:gd name="T11" fmla="*/ 68 h 80"/>
                <a:gd name="T12" fmla="*/ 67 w 82"/>
                <a:gd name="T13" fmla="*/ 66 h 80"/>
                <a:gd name="T14" fmla="*/ 68 w 82"/>
                <a:gd name="T15" fmla="*/ 56 h 80"/>
                <a:gd name="T16" fmla="*/ 62 w 82"/>
                <a:gd name="T17" fmla="*/ 48 h 80"/>
                <a:gd name="T18" fmla="*/ 53 w 82"/>
                <a:gd name="T19" fmla="*/ 46 h 80"/>
                <a:gd name="T20" fmla="*/ 50 w 82"/>
                <a:gd name="T21" fmla="*/ 47 h 80"/>
                <a:gd name="T22" fmla="*/ 58 w 82"/>
                <a:gd name="T23" fmla="*/ 40 h 80"/>
                <a:gd name="T24" fmla="*/ 67 w 82"/>
                <a:gd name="T25" fmla="*/ 33 h 80"/>
                <a:gd name="T26" fmla="*/ 75 w 82"/>
                <a:gd name="T27" fmla="*/ 27 h 80"/>
                <a:gd name="T28" fmla="*/ 76 w 82"/>
                <a:gd name="T29" fmla="*/ 28 h 80"/>
                <a:gd name="T30" fmla="*/ 75 w 82"/>
                <a:gd name="T31" fmla="*/ 29 h 80"/>
                <a:gd name="T32" fmla="*/ 75 w 82"/>
                <a:gd name="T33" fmla="*/ 40 h 80"/>
                <a:gd name="T34" fmla="*/ 82 w 82"/>
                <a:gd name="T35" fmla="*/ 50 h 80"/>
                <a:gd name="T36" fmla="*/ 82 w 82"/>
                <a:gd name="T37" fmla="*/ 52 h 80"/>
                <a:gd name="T38" fmla="*/ 49 w 82"/>
                <a:gd name="T39" fmla="*/ 78 h 80"/>
                <a:gd name="T40" fmla="*/ 31 w 82"/>
                <a:gd name="T41" fmla="*/ 76 h 80"/>
                <a:gd name="T42" fmla="*/ 24 w 82"/>
                <a:gd name="T43" fmla="*/ 15 h 80"/>
                <a:gd name="T44" fmla="*/ 36 w 82"/>
                <a:gd name="T45" fmla="*/ 10 h 80"/>
                <a:gd name="T46" fmla="*/ 39 w 82"/>
                <a:gd name="T47" fmla="*/ 9 h 80"/>
                <a:gd name="T48" fmla="*/ 44 w 82"/>
                <a:gd name="T49" fmla="*/ 2 h 80"/>
                <a:gd name="T50" fmla="*/ 44 w 82"/>
                <a:gd name="T51" fmla="*/ 1 h 80"/>
                <a:gd name="T52" fmla="*/ 44 w 82"/>
                <a:gd name="T5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80">
                  <a:moveTo>
                    <a:pt x="44" y="0"/>
                  </a:moveTo>
                  <a:cubicBezTo>
                    <a:pt x="47" y="2"/>
                    <a:pt x="56" y="14"/>
                    <a:pt x="57" y="19"/>
                  </a:cubicBezTo>
                  <a:cubicBezTo>
                    <a:pt x="56" y="20"/>
                    <a:pt x="55" y="18"/>
                    <a:pt x="53" y="18"/>
                  </a:cubicBezTo>
                  <a:cubicBezTo>
                    <a:pt x="48" y="15"/>
                    <a:pt x="43" y="14"/>
                    <a:pt x="38" y="14"/>
                  </a:cubicBezTo>
                  <a:cubicBezTo>
                    <a:pt x="26" y="14"/>
                    <a:pt x="18" y="23"/>
                    <a:pt x="21" y="35"/>
                  </a:cubicBezTo>
                  <a:cubicBezTo>
                    <a:pt x="25" y="48"/>
                    <a:pt x="33" y="60"/>
                    <a:pt x="44" y="68"/>
                  </a:cubicBezTo>
                  <a:cubicBezTo>
                    <a:pt x="52" y="74"/>
                    <a:pt x="60" y="73"/>
                    <a:pt x="67" y="66"/>
                  </a:cubicBezTo>
                  <a:cubicBezTo>
                    <a:pt x="70" y="63"/>
                    <a:pt x="71" y="60"/>
                    <a:pt x="68" y="56"/>
                  </a:cubicBezTo>
                  <a:cubicBezTo>
                    <a:pt x="66" y="54"/>
                    <a:pt x="64" y="51"/>
                    <a:pt x="62" y="48"/>
                  </a:cubicBezTo>
                  <a:cubicBezTo>
                    <a:pt x="59" y="44"/>
                    <a:pt x="58" y="44"/>
                    <a:pt x="53" y="46"/>
                  </a:cubicBezTo>
                  <a:cubicBezTo>
                    <a:pt x="52" y="47"/>
                    <a:pt x="51" y="47"/>
                    <a:pt x="50" y="47"/>
                  </a:cubicBezTo>
                  <a:cubicBezTo>
                    <a:pt x="52" y="44"/>
                    <a:pt x="55" y="42"/>
                    <a:pt x="58" y="40"/>
                  </a:cubicBezTo>
                  <a:cubicBezTo>
                    <a:pt x="61" y="38"/>
                    <a:pt x="64" y="35"/>
                    <a:pt x="67" y="33"/>
                  </a:cubicBezTo>
                  <a:cubicBezTo>
                    <a:pt x="70" y="31"/>
                    <a:pt x="72" y="29"/>
                    <a:pt x="75" y="27"/>
                  </a:cubicBezTo>
                  <a:cubicBezTo>
                    <a:pt x="76" y="27"/>
                    <a:pt x="76" y="27"/>
                    <a:pt x="76" y="28"/>
                  </a:cubicBezTo>
                  <a:cubicBezTo>
                    <a:pt x="76" y="28"/>
                    <a:pt x="75" y="29"/>
                    <a:pt x="75" y="29"/>
                  </a:cubicBezTo>
                  <a:cubicBezTo>
                    <a:pt x="72" y="34"/>
                    <a:pt x="71" y="36"/>
                    <a:pt x="75" y="40"/>
                  </a:cubicBezTo>
                  <a:cubicBezTo>
                    <a:pt x="77" y="44"/>
                    <a:pt x="80" y="47"/>
                    <a:pt x="82" y="50"/>
                  </a:cubicBezTo>
                  <a:cubicBezTo>
                    <a:pt x="82" y="51"/>
                    <a:pt x="82" y="51"/>
                    <a:pt x="82" y="52"/>
                  </a:cubicBezTo>
                  <a:cubicBezTo>
                    <a:pt x="74" y="64"/>
                    <a:pt x="64" y="74"/>
                    <a:pt x="49" y="78"/>
                  </a:cubicBezTo>
                  <a:cubicBezTo>
                    <a:pt x="43" y="80"/>
                    <a:pt x="37" y="79"/>
                    <a:pt x="31" y="76"/>
                  </a:cubicBezTo>
                  <a:cubicBezTo>
                    <a:pt x="11" y="66"/>
                    <a:pt x="0" y="35"/>
                    <a:pt x="24" y="15"/>
                  </a:cubicBezTo>
                  <a:cubicBezTo>
                    <a:pt x="27" y="13"/>
                    <a:pt x="32" y="12"/>
                    <a:pt x="36" y="10"/>
                  </a:cubicBezTo>
                  <a:cubicBezTo>
                    <a:pt x="37" y="9"/>
                    <a:pt x="38" y="9"/>
                    <a:pt x="39" y="9"/>
                  </a:cubicBezTo>
                  <a:cubicBezTo>
                    <a:pt x="44" y="7"/>
                    <a:pt x="44" y="7"/>
                    <a:pt x="44" y="2"/>
                  </a:cubicBezTo>
                  <a:cubicBezTo>
                    <a:pt x="44" y="2"/>
                    <a:pt x="44" y="2"/>
                    <a:pt x="44" y="1"/>
                  </a:cubicBezTo>
                  <a:cubicBezTo>
                    <a:pt x="44" y="1"/>
                    <a:pt x="44" y="1"/>
                    <a:pt x="44" y="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135" name="Freeform 52">
              <a:extLst>
                <a:ext uri="{FF2B5EF4-FFF2-40B4-BE49-F238E27FC236}">
                  <a16:creationId xmlns:a16="http://schemas.microsoft.com/office/drawing/2014/main" id="{81BC006C-BCD9-45CD-9774-051F478861B4}"/>
                </a:ext>
              </a:extLst>
            </p:cNvPr>
            <p:cNvSpPr>
              <a:spLocks/>
            </p:cNvSpPr>
            <p:nvPr/>
          </p:nvSpPr>
          <p:spPr bwMode="auto">
            <a:xfrm>
              <a:off x="5141653" y="20291785"/>
              <a:ext cx="456165" cy="495489"/>
            </a:xfrm>
            <a:custGeom>
              <a:avLst/>
              <a:gdLst>
                <a:gd name="T0" fmla="*/ 58 w 65"/>
                <a:gd name="T1" fmla="*/ 69 h 70"/>
                <a:gd name="T2" fmla="*/ 53 w 65"/>
                <a:gd name="T3" fmla="*/ 66 h 70"/>
                <a:gd name="T4" fmla="*/ 25 w 65"/>
                <a:gd name="T5" fmla="*/ 31 h 70"/>
                <a:gd name="T6" fmla="*/ 13 w 65"/>
                <a:gd name="T7" fmla="*/ 17 h 70"/>
                <a:gd name="T8" fmla="*/ 12 w 65"/>
                <a:gd name="T9" fmla="*/ 21 h 70"/>
                <a:gd name="T10" fmla="*/ 12 w 65"/>
                <a:gd name="T11" fmla="*/ 56 h 70"/>
                <a:gd name="T12" fmla="*/ 20 w 65"/>
                <a:gd name="T13" fmla="*/ 66 h 70"/>
                <a:gd name="T14" fmla="*/ 21 w 65"/>
                <a:gd name="T15" fmla="*/ 68 h 70"/>
                <a:gd name="T16" fmla="*/ 0 w 65"/>
                <a:gd name="T17" fmla="*/ 68 h 70"/>
                <a:gd name="T18" fmla="*/ 3 w 65"/>
                <a:gd name="T19" fmla="*/ 66 h 70"/>
                <a:gd name="T20" fmla="*/ 9 w 65"/>
                <a:gd name="T21" fmla="*/ 58 h 70"/>
                <a:gd name="T22" fmla="*/ 9 w 65"/>
                <a:gd name="T23" fmla="*/ 14 h 70"/>
                <a:gd name="T24" fmla="*/ 6 w 65"/>
                <a:gd name="T25" fmla="*/ 8 h 70"/>
                <a:gd name="T26" fmla="*/ 0 w 65"/>
                <a:gd name="T27" fmla="*/ 2 h 70"/>
                <a:gd name="T28" fmla="*/ 10 w 65"/>
                <a:gd name="T29" fmla="*/ 1 h 70"/>
                <a:gd name="T30" fmla="*/ 27 w 65"/>
                <a:gd name="T31" fmla="*/ 9 h 70"/>
                <a:gd name="T32" fmla="*/ 50 w 65"/>
                <a:gd name="T33" fmla="*/ 39 h 70"/>
                <a:gd name="T34" fmla="*/ 54 w 65"/>
                <a:gd name="T35" fmla="*/ 42 h 70"/>
                <a:gd name="T36" fmla="*/ 54 w 65"/>
                <a:gd name="T37" fmla="*/ 38 h 70"/>
                <a:gd name="T38" fmla="*/ 54 w 65"/>
                <a:gd name="T39" fmla="*/ 15 h 70"/>
                <a:gd name="T40" fmla="*/ 46 w 65"/>
                <a:gd name="T41" fmla="*/ 3 h 70"/>
                <a:gd name="T42" fmla="*/ 45 w 65"/>
                <a:gd name="T43" fmla="*/ 3 h 70"/>
                <a:gd name="T44" fmla="*/ 65 w 65"/>
                <a:gd name="T45" fmla="*/ 2 h 70"/>
                <a:gd name="T46" fmla="*/ 63 w 65"/>
                <a:gd name="T47" fmla="*/ 4 h 70"/>
                <a:gd name="T48" fmla="*/ 58 w 65"/>
                <a:gd name="T49" fmla="*/ 12 h 70"/>
                <a:gd name="T50" fmla="*/ 58 w 65"/>
                <a:gd name="T51" fmla="*/ 26 h 70"/>
                <a:gd name="T52" fmla="*/ 58 w 65"/>
                <a:gd name="T53" fmla="*/ 64 h 70"/>
                <a:gd name="T54" fmla="*/ 58 w 65"/>
                <a:gd name="T55"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 h="70">
                  <a:moveTo>
                    <a:pt x="58" y="69"/>
                  </a:moveTo>
                  <a:cubicBezTo>
                    <a:pt x="54" y="70"/>
                    <a:pt x="54" y="68"/>
                    <a:pt x="53" y="66"/>
                  </a:cubicBezTo>
                  <a:cubicBezTo>
                    <a:pt x="43" y="55"/>
                    <a:pt x="34" y="43"/>
                    <a:pt x="25" y="31"/>
                  </a:cubicBezTo>
                  <a:cubicBezTo>
                    <a:pt x="21" y="27"/>
                    <a:pt x="17" y="22"/>
                    <a:pt x="13" y="17"/>
                  </a:cubicBezTo>
                  <a:cubicBezTo>
                    <a:pt x="13" y="19"/>
                    <a:pt x="12" y="20"/>
                    <a:pt x="12" y="21"/>
                  </a:cubicBezTo>
                  <a:cubicBezTo>
                    <a:pt x="12" y="33"/>
                    <a:pt x="12" y="44"/>
                    <a:pt x="12" y="56"/>
                  </a:cubicBezTo>
                  <a:cubicBezTo>
                    <a:pt x="12" y="63"/>
                    <a:pt x="13" y="64"/>
                    <a:pt x="20" y="66"/>
                  </a:cubicBezTo>
                  <a:cubicBezTo>
                    <a:pt x="20" y="67"/>
                    <a:pt x="21" y="67"/>
                    <a:pt x="21" y="68"/>
                  </a:cubicBezTo>
                  <a:cubicBezTo>
                    <a:pt x="18" y="69"/>
                    <a:pt x="5" y="69"/>
                    <a:pt x="0" y="68"/>
                  </a:cubicBezTo>
                  <a:cubicBezTo>
                    <a:pt x="1" y="67"/>
                    <a:pt x="2" y="66"/>
                    <a:pt x="3" y="66"/>
                  </a:cubicBezTo>
                  <a:cubicBezTo>
                    <a:pt x="7" y="65"/>
                    <a:pt x="9" y="63"/>
                    <a:pt x="9" y="58"/>
                  </a:cubicBezTo>
                  <a:cubicBezTo>
                    <a:pt x="9" y="44"/>
                    <a:pt x="9" y="29"/>
                    <a:pt x="9" y="14"/>
                  </a:cubicBezTo>
                  <a:cubicBezTo>
                    <a:pt x="9" y="11"/>
                    <a:pt x="7" y="9"/>
                    <a:pt x="6" y="8"/>
                  </a:cubicBezTo>
                  <a:cubicBezTo>
                    <a:pt x="4" y="6"/>
                    <a:pt x="2" y="4"/>
                    <a:pt x="0" y="2"/>
                  </a:cubicBezTo>
                  <a:cubicBezTo>
                    <a:pt x="4" y="1"/>
                    <a:pt x="7" y="2"/>
                    <a:pt x="10" y="1"/>
                  </a:cubicBezTo>
                  <a:cubicBezTo>
                    <a:pt x="18" y="0"/>
                    <a:pt x="22" y="3"/>
                    <a:pt x="27" y="9"/>
                  </a:cubicBezTo>
                  <a:cubicBezTo>
                    <a:pt x="34" y="19"/>
                    <a:pt x="42" y="29"/>
                    <a:pt x="50" y="39"/>
                  </a:cubicBezTo>
                  <a:cubicBezTo>
                    <a:pt x="51" y="40"/>
                    <a:pt x="52" y="41"/>
                    <a:pt x="54" y="42"/>
                  </a:cubicBezTo>
                  <a:cubicBezTo>
                    <a:pt x="54" y="41"/>
                    <a:pt x="54" y="39"/>
                    <a:pt x="54" y="38"/>
                  </a:cubicBezTo>
                  <a:cubicBezTo>
                    <a:pt x="54" y="30"/>
                    <a:pt x="54" y="23"/>
                    <a:pt x="54" y="15"/>
                  </a:cubicBezTo>
                  <a:cubicBezTo>
                    <a:pt x="54" y="9"/>
                    <a:pt x="53" y="4"/>
                    <a:pt x="46" y="3"/>
                  </a:cubicBezTo>
                  <a:cubicBezTo>
                    <a:pt x="46" y="3"/>
                    <a:pt x="45" y="3"/>
                    <a:pt x="45" y="3"/>
                  </a:cubicBezTo>
                  <a:cubicBezTo>
                    <a:pt x="48" y="1"/>
                    <a:pt x="61" y="1"/>
                    <a:pt x="65" y="2"/>
                  </a:cubicBezTo>
                  <a:cubicBezTo>
                    <a:pt x="64" y="3"/>
                    <a:pt x="64" y="3"/>
                    <a:pt x="63" y="4"/>
                  </a:cubicBezTo>
                  <a:cubicBezTo>
                    <a:pt x="59" y="5"/>
                    <a:pt x="57" y="8"/>
                    <a:pt x="58" y="12"/>
                  </a:cubicBezTo>
                  <a:cubicBezTo>
                    <a:pt x="58" y="17"/>
                    <a:pt x="58" y="22"/>
                    <a:pt x="58" y="26"/>
                  </a:cubicBezTo>
                  <a:cubicBezTo>
                    <a:pt x="58" y="39"/>
                    <a:pt x="58" y="51"/>
                    <a:pt x="58" y="64"/>
                  </a:cubicBezTo>
                  <a:cubicBezTo>
                    <a:pt x="58" y="66"/>
                    <a:pt x="58" y="67"/>
                    <a:pt x="58" y="69"/>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136" name="Freeform 53">
              <a:extLst>
                <a:ext uri="{FF2B5EF4-FFF2-40B4-BE49-F238E27FC236}">
                  <a16:creationId xmlns:a16="http://schemas.microsoft.com/office/drawing/2014/main" id="{086DBB45-39C4-44DE-AB86-92873FECAA8E}"/>
                </a:ext>
              </a:extLst>
            </p:cNvPr>
            <p:cNvSpPr>
              <a:spLocks noEditPoints="1"/>
            </p:cNvSpPr>
            <p:nvPr/>
          </p:nvSpPr>
          <p:spPr bwMode="auto">
            <a:xfrm>
              <a:off x="5700062" y="26009575"/>
              <a:ext cx="353921" cy="503354"/>
            </a:xfrm>
            <a:custGeom>
              <a:avLst/>
              <a:gdLst>
                <a:gd name="T0" fmla="*/ 9 w 50"/>
                <a:gd name="T1" fmla="*/ 71 h 71"/>
                <a:gd name="T2" fmla="*/ 31 w 50"/>
                <a:gd name="T3" fmla="*/ 41 h 71"/>
                <a:gd name="T4" fmla="*/ 23 w 50"/>
                <a:gd name="T5" fmla="*/ 44 h 71"/>
                <a:gd name="T6" fmla="*/ 3 w 50"/>
                <a:gd name="T7" fmla="*/ 33 h 71"/>
                <a:gd name="T8" fmla="*/ 3 w 50"/>
                <a:gd name="T9" fmla="*/ 13 h 71"/>
                <a:gd name="T10" fmla="*/ 21 w 50"/>
                <a:gd name="T11" fmla="*/ 1 h 71"/>
                <a:gd name="T12" fmla="*/ 41 w 50"/>
                <a:gd name="T13" fmla="*/ 11 h 71"/>
                <a:gd name="T14" fmla="*/ 34 w 50"/>
                <a:gd name="T15" fmla="*/ 59 h 71"/>
                <a:gd name="T16" fmla="*/ 9 w 50"/>
                <a:gd name="T17" fmla="*/ 71 h 71"/>
                <a:gd name="T18" fmla="*/ 31 w 50"/>
                <a:gd name="T19" fmla="*/ 32 h 71"/>
                <a:gd name="T20" fmla="*/ 32 w 50"/>
                <a:gd name="T21" fmla="*/ 32 h 71"/>
                <a:gd name="T22" fmla="*/ 28 w 50"/>
                <a:gd name="T23" fmla="*/ 12 h 71"/>
                <a:gd name="T24" fmla="*/ 25 w 50"/>
                <a:gd name="T25" fmla="*/ 6 h 71"/>
                <a:gd name="T26" fmla="*/ 19 w 50"/>
                <a:gd name="T27" fmla="*/ 3 h 71"/>
                <a:gd name="T28" fmla="*/ 15 w 50"/>
                <a:gd name="T29" fmla="*/ 8 h 71"/>
                <a:gd name="T30" fmla="*/ 14 w 50"/>
                <a:gd name="T31" fmla="*/ 10 h 71"/>
                <a:gd name="T32" fmla="*/ 18 w 50"/>
                <a:gd name="T33" fmla="*/ 32 h 71"/>
                <a:gd name="T34" fmla="*/ 21 w 50"/>
                <a:gd name="T35" fmla="*/ 37 h 71"/>
                <a:gd name="T36" fmla="*/ 29 w 50"/>
                <a:gd name="T37" fmla="*/ 39 h 71"/>
                <a:gd name="T38" fmla="*/ 31 w 50"/>
                <a:gd name="T39" fmla="*/ 33 h 71"/>
                <a:gd name="T40" fmla="*/ 31 w 50"/>
                <a:gd name="T41" fmla="*/ 3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71">
                  <a:moveTo>
                    <a:pt x="9" y="71"/>
                  </a:moveTo>
                  <a:cubicBezTo>
                    <a:pt x="22" y="66"/>
                    <a:pt x="29" y="55"/>
                    <a:pt x="31" y="41"/>
                  </a:cubicBezTo>
                  <a:cubicBezTo>
                    <a:pt x="28" y="42"/>
                    <a:pt x="26" y="43"/>
                    <a:pt x="23" y="44"/>
                  </a:cubicBezTo>
                  <a:cubicBezTo>
                    <a:pt x="14" y="46"/>
                    <a:pt x="7" y="42"/>
                    <a:pt x="3" y="33"/>
                  </a:cubicBezTo>
                  <a:cubicBezTo>
                    <a:pt x="0" y="26"/>
                    <a:pt x="1" y="19"/>
                    <a:pt x="3" y="13"/>
                  </a:cubicBezTo>
                  <a:cubicBezTo>
                    <a:pt x="7" y="5"/>
                    <a:pt x="13" y="1"/>
                    <a:pt x="21" y="1"/>
                  </a:cubicBezTo>
                  <a:cubicBezTo>
                    <a:pt x="29" y="0"/>
                    <a:pt x="36" y="3"/>
                    <a:pt x="41" y="11"/>
                  </a:cubicBezTo>
                  <a:cubicBezTo>
                    <a:pt x="50" y="26"/>
                    <a:pt x="47" y="47"/>
                    <a:pt x="34" y="59"/>
                  </a:cubicBezTo>
                  <a:cubicBezTo>
                    <a:pt x="28" y="65"/>
                    <a:pt x="17" y="70"/>
                    <a:pt x="9" y="71"/>
                  </a:cubicBezTo>
                  <a:close/>
                  <a:moveTo>
                    <a:pt x="31" y="32"/>
                  </a:moveTo>
                  <a:cubicBezTo>
                    <a:pt x="31" y="32"/>
                    <a:pt x="31" y="32"/>
                    <a:pt x="32" y="32"/>
                  </a:cubicBezTo>
                  <a:cubicBezTo>
                    <a:pt x="30" y="25"/>
                    <a:pt x="29" y="19"/>
                    <a:pt x="28" y="12"/>
                  </a:cubicBezTo>
                  <a:cubicBezTo>
                    <a:pt x="27" y="10"/>
                    <a:pt x="26" y="8"/>
                    <a:pt x="25" y="6"/>
                  </a:cubicBezTo>
                  <a:cubicBezTo>
                    <a:pt x="24" y="4"/>
                    <a:pt x="22" y="3"/>
                    <a:pt x="19" y="3"/>
                  </a:cubicBezTo>
                  <a:cubicBezTo>
                    <a:pt x="17" y="4"/>
                    <a:pt x="15" y="5"/>
                    <a:pt x="15" y="8"/>
                  </a:cubicBezTo>
                  <a:cubicBezTo>
                    <a:pt x="15" y="9"/>
                    <a:pt x="14" y="10"/>
                    <a:pt x="14" y="10"/>
                  </a:cubicBezTo>
                  <a:cubicBezTo>
                    <a:pt x="15" y="18"/>
                    <a:pt x="16" y="25"/>
                    <a:pt x="18" y="32"/>
                  </a:cubicBezTo>
                  <a:cubicBezTo>
                    <a:pt x="19" y="34"/>
                    <a:pt x="20" y="35"/>
                    <a:pt x="21" y="37"/>
                  </a:cubicBezTo>
                  <a:cubicBezTo>
                    <a:pt x="23" y="39"/>
                    <a:pt x="25" y="39"/>
                    <a:pt x="29" y="39"/>
                  </a:cubicBezTo>
                  <a:cubicBezTo>
                    <a:pt x="32" y="38"/>
                    <a:pt x="31" y="35"/>
                    <a:pt x="31" y="33"/>
                  </a:cubicBezTo>
                  <a:cubicBezTo>
                    <a:pt x="31" y="33"/>
                    <a:pt x="31" y="32"/>
                    <a:pt x="31" y="3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137" name="Freeform 54">
              <a:extLst>
                <a:ext uri="{FF2B5EF4-FFF2-40B4-BE49-F238E27FC236}">
                  <a16:creationId xmlns:a16="http://schemas.microsoft.com/office/drawing/2014/main" id="{09A277B2-A3BA-43A2-BA82-813C993033E8}"/>
                </a:ext>
              </a:extLst>
            </p:cNvPr>
            <p:cNvSpPr>
              <a:spLocks/>
            </p:cNvSpPr>
            <p:nvPr/>
          </p:nvSpPr>
          <p:spPr bwMode="auto">
            <a:xfrm>
              <a:off x="4323703" y="20386164"/>
              <a:ext cx="471894" cy="534814"/>
            </a:xfrm>
            <a:custGeom>
              <a:avLst/>
              <a:gdLst>
                <a:gd name="T0" fmla="*/ 42 w 68"/>
                <a:gd name="T1" fmla="*/ 7 h 77"/>
                <a:gd name="T2" fmla="*/ 62 w 68"/>
                <a:gd name="T3" fmla="*/ 0 h 77"/>
                <a:gd name="T4" fmla="*/ 60 w 68"/>
                <a:gd name="T5" fmla="*/ 3 h 77"/>
                <a:gd name="T6" fmla="*/ 57 w 68"/>
                <a:gd name="T7" fmla="*/ 12 h 77"/>
                <a:gd name="T8" fmla="*/ 65 w 68"/>
                <a:gd name="T9" fmla="*/ 40 h 77"/>
                <a:gd name="T10" fmla="*/ 67 w 68"/>
                <a:gd name="T11" fmla="*/ 55 h 77"/>
                <a:gd name="T12" fmla="*/ 62 w 68"/>
                <a:gd name="T13" fmla="*/ 68 h 77"/>
                <a:gd name="T14" fmla="*/ 34 w 68"/>
                <a:gd name="T15" fmla="*/ 76 h 77"/>
                <a:gd name="T16" fmla="*/ 21 w 68"/>
                <a:gd name="T17" fmla="*/ 66 h 77"/>
                <a:gd name="T18" fmla="*/ 19 w 68"/>
                <a:gd name="T19" fmla="*/ 60 h 77"/>
                <a:gd name="T20" fmla="*/ 10 w 68"/>
                <a:gd name="T21" fmla="*/ 27 h 77"/>
                <a:gd name="T22" fmla="*/ 9 w 68"/>
                <a:gd name="T23" fmla="*/ 25 h 77"/>
                <a:gd name="T24" fmla="*/ 2 w 68"/>
                <a:gd name="T25" fmla="*/ 20 h 77"/>
                <a:gd name="T26" fmla="*/ 0 w 68"/>
                <a:gd name="T27" fmla="*/ 19 h 77"/>
                <a:gd name="T28" fmla="*/ 27 w 68"/>
                <a:gd name="T29" fmla="*/ 10 h 77"/>
                <a:gd name="T30" fmla="*/ 30 w 68"/>
                <a:gd name="T31" fmla="*/ 10 h 77"/>
                <a:gd name="T32" fmla="*/ 30 w 68"/>
                <a:gd name="T33" fmla="*/ 11 h 77"/>
                <a:gd name="T34" fmla="*/ 27 w 68"/>
                <a:gd name="T35" fmla="*/ 12 h 77"/>
                <a:gd name="T36" fmla="*/ 24 w 68"/>
                <a:gd name="T37" fmla="*/ 20 h 77"/>
                <a:gd name="T38" fmla="*/ 34 w 68"/>
                <a:gd name="T39" fmla="*/ 59 h 77"/>
                <a:gd name="T40" fmla="*/ 35 w 68"/>
                <a:gd name="T41" fmla="*/ 61 h 77"/>
                <a:gd name="T42" fmla="*/ 50 w 68"/>
                <a:gd name="T43" fmla="*/ 70 h 77"/>
                <a:gd name="T44" fmla="*/ 64 w 68"/>
                <a:gd name="T45" fmla="*/ 55 h 77"/>
                <a:gd name="T46" fmla="*/ 63 w 68"/>
                <a:gd name="T47" fmla="*/ 45 h 77"/>
                <a:gd name="T48" fmla="*/ 54 w 68"/>
                <a:gd name="T49" fmla="*/ 15 h 77"/>
                <a:gd name="T50" fmla="*/ 44 w 68"/>
                <a:gd name="T51" fmla="*/ 7 h 77"/>
                <a:gd name="T52" fmla="*/ 42 w 68"/>
                <a:gd name="T53" fmla="*/ 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7">
                  <a:moveTo>
                    <a:pt x="42" y="7"/>
                  </a:moveTo>
                  <a:cubicBezTo>
                    <a:pt x="45" y="4"/>
                    <a:pt x="57" y="1"/>
                    <a:pt x="62" y="0"/>
                  </a:cubicBezTo>
                  <a:cubicBezTo>
                    <a:pt x="61" y="1"/>
                    <a:pt x="61" y="2"/>
                    <a:pt x="60" y="3"/>
                  </a:cubicBezTo>
                  <a:cubicBezTo>
                    <a:pt x="57" y="5"/>
                    <a:pt x="56" y="8"/>
                    <a:pt x="57" y="12"/>
                  </a:cubicBezTo>
                  <a:cubicBezTo>
                    <a:pt x="60" y="21"/>
                    <a:pt x="63" y="31"/>
                    <a:pt x="65" y="40"/>
                  </a:cubicBezTo>
                  <a:cubicBezTo>
                    <a:pt x="66" y="45"/>
                    <a:pt x="67" y="50"/>
                    <a:pt x="67" y="55"/>
                  </a:cubicBezTo>
                  <a:cubicBezTo>
                    <a:pt x="68" y="61"/>
                    <a:pt x="66" y="65"/>
                    <a:pt x="62" y="68"/>
                  </a:cubicBezTo>
                  <a:cubicBezTo>
                    <a:pt x="54" y="74"/>
                    <a:pt x="44" y="77"/>
                    <a:pt x="34" y="76"/>
                  </a:cubicBezTo>
                  <a:cubicBezTo>
                    <a:pt x="28" y="75"/>
                    <a:pt x="24" y="72"/>
                    <a:pt x="21" y="66"/>
                  </a:cubicBezTo>
                  <a:cubicBezTo>
                    <a:pt x="20" y="64"/>
                    <a:pt x="19" y="62"/>
                    <a:pt x="19" y="60"/>
                  </a:cubicBezTo>
                  <a:cubicBezTo>
                    <a:pt x="16" y="49"/>
                    <a:pt x="13" y="38"/>
                    <a:pt x="10" y="27"/>
                  </a:cubicBezTo>
                  <a:cubicBezTo>
                    <a:pt x="10" y="27"/>
                    <a:pt x="9" y="26"/>
                    <a:pt x="9" y="25"/>
                  </a:cubicBezTo>
                  <a:cubicBezTo>
                    <a:pt x="8" y="22"/>
                    <a:pt x="6" y="20"/>
                    <a:pt x="2" y="20"/>
                  </a:cubicBezTo>
                  <a:cubicBezTo>
                    <a:pt x="1" y="20"/>
                    <a:pt x="1" y="20"/>
                    <a:pt x="0" y="19"/>
                  </a:cubicBezTo>
                  <a:cubicBezTo>
                    <a:pt x="8" y="15"/>
                    <a:pt x="18" y="13"/>
                    <a:pt x="27" y="10"/>
                  </a:cubicBezTo>
                  <a:cubicBezTo>
                    <a:pt x="28" y="10"/>
                    <a:pt x="29" y="10"/>
                    <a:pt x="30" y="10"/>
                  </a:cubicBezTo>
                  <a:cubicBezTo>
                    <a:pt x="30" y="10"/>
                    <a:pt x="30" y="10"/>
                    <a:pt x="30" y="11"/>
                  </a:cubicBezTo>
                  <a:cubicBezTo>
                    <a:pt x="29" y="11"/>
                    <a:pt x="28" y="12"/>
                    <a:pt x="27" y="12"/>
                  </a:cubicBezTo>
                  <a:cubicBezTo>
                    <a:pt x="24" y="14"/>
                    <a:pt x="23" y="16"/>
                    <a:pt x="24" y="20"/>
                  </a:cubicBezTo>
                  <a:cubicBezTo>
                    <a:pt x="27" y="33"/>
                    <a:pt x="31" y="46"/>
                    <a:pt x="34" y="59"/>
                  </a:cubicBezTo>
                  <a:cubicBezTo>
                    <a:pt x="35" y="60"/>
                    <a:pt x="35" y="60"/>
                    <a:pt x="35" y="61"/>
                  </a:cubicBezTo>
                  <a:cubicBezTo>
                    <a:pt x="38" y="68"/>
                    <a:pt x="43" y="71"/>
                    <a:pt x="50" y="70"/>
                  </a:cubicBezTo>
                  <a:cubicBezTo>
                    <a:pt x="59" y="68"/>
                    <a:pt x="64" y="63"/>
                    <a:pt x="64" y="55"/>
                  </a:cubicBezTo>
                  <a:cubicBezTo>
                    <a:pt x="64" y="51"/>
                    <a:pt x="63" y="48"/>
                    <a:pt x="63" y="45"/>
                  </a:cubicBezTo>
                  <a:cubicBezTo>
                    <a:pt x="60" y="35"/>
                    <a:pt x="57" y="25"/>
                    <a:pt x="54" y="15"/>
                  </a:cubicBezTo>
                  <a:cubicBezTo>
                    <a:pt x="52" y="8"/>
                    <a:pt x="51" y="7"/>
                    <a:pt x="44" y="7"/>
                  </a:cubicBezTo>
                  <a:cubicBezTo>
                    <a:pt x="43" y="7"/>
                    <a:pt x="43" y="7"/>
                    <a:pt x="42" y="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138" name="Freeform 55">
              <a:extLst>
                <a:ext uri="{FF2B5EF4-FFF2-40B4-BE49-F238E27FC236}">
                  <a16:creationId xmlns:a16="http://schemas.microsoft.com/office/drawing/2014/main" id="{3BBD2727-FD37-443A-B218-1F396F8598AF}"/>
                </a:ext>
              </a:extLst>
            </p:cNvPr>
            <p:cNvSpPr>
              <a:spLocks/>
            </p:cNvSpPr>
            <p:nvPr/>
          </p:nvSpPr>
          <p:spPr bwMode="auto">
            <a:xfrm>
              <a:off x="7894371" y="22195094"/>
              <a:ext cx="550543" cy="440435"/>
            </a:xfrm>
            <a:custGeom>
              <a:avLst/>
              <a:gdLst>
                <a:gd name="T0" fmla="*/ 0 w 79"/>
                <a:gd name="T1" fmla="*/ 22 h 63"/>
                <a:gd name="T2" fmla="*/ 20 w 79"/>
                <a:gd name="T3" fmla="*/ 13 h 63"/>
                <a:gd name="T4" fmla="*/ 20 w 79"/>
                <a:gd name="T5" fmla="*/ 17 h 63"/>
                <a:gd name="T6" fmla="*/ 12 w 79"/>
                <a:gd name="T7" fmla="*/ 26 h 63"/>
                <a:gd name="T8" fmla="*/ 13 w 79"/>
                <a:gd name="T9" fmla="*/ 46 h 63"/>
                <a:gd name="T10" fmla="*/ 24 w 79"/>
                <a:gd name="T11" fmla="*/ 50 h 63"/>
                <a:gd name="T12" fmla="*/ 32 w 79"/>
                <a:gd name="T13" fmla="*/ 42 h 63"/>
                <a:gd name="T14" fmla="*/ 32 w 79"/>
                <a:gd name="T15" fmla="*/ 35 h 63"/>
                <a:gd name="T16" fmla="*/ 35 w 79"/>
                <a:gd name="T17" fmla="*/ 14 h 63"/>
                <a:gd name="T18" fmla="*/ 51 w 79"/>
                <a:gd name="T19" fmla="*/ 1 h 63"/>
                <a:gd name="T20" fmla="*/ 66 w 79"/>
                <a:gd name="T21" fmla="*/ 7 h 63"/>
                <a:gd name="T22" fmla="*/ 73 w 79"/>
                <a:gd name="T23" fmla="*/ 24 h 63"/>
                <a:gd name="T24" fmla="*/ 73 w 79"/>
                <a:gd name="T25" fmla="*/ 28 h 63"/>
                <a:gd name="T26" fmla="*/ 76 w 79"/>
                <a:gd name="T27" fmla="*/ 32 h 63"/>
                <a:gd name="T28" fmla="*/ 79 w 79"/>
                <a:gd name="T29" fmla="*/ 34 h 63"/>
                <a:gd name="T30" fmla="*/ 59 w 79"/>
                <a:gd name="T31" fmla="*/ 42 h 63"/>
                <a:gd name="T32" fmla="*/ 62 w 79"/>
                <a:gd name="T33" fmla="*/ 38 h 63"/>
                <a:gd name="T34" fmla="*/ 69 w 79"/>
                <a:gd name="T35" fmla="*/ 26 h 63"/>
                <a:gd name="T36" fmla="*/ 65 w 79"/>
                <a:gd name="T37" fmla="*/ 12 h 63"/>
                <a:gd name="T38" fmla="*/ 50 w 79"/>
                <a:gd name="T39" fmla="*/ 14 h 63"/>
                <a:gd name="T40" fmla="*/ 49 w 79"/>
                <a:gd name="T41" fmla="*/ 21 h 63"/>
                <a:gd name="T42" fmla="*/ 48 w 79"/>
                <a:gd name="T43" fmla="*/ 39 h 63"/>
                <a:gd name="T44" fmla="*/ 45 w 79"/>
                <a:gd name="T45" fmla="*/ 50 h 63"/>
                <a:gd name="T46" fmla="*/ 15 w 79"/>
                <a:gd name="T47" fmla="*/ 53 h 63"/>
                <a:gd name="T48" fmla="*/ 7 w 79"/>
                <a:gd name="T49" fmla="*/ 34 h 63"/>
                <a:gd name="T50" fmla="*/ 0 w 79"/>
                <a:gd name="T51" fmla="*/ 2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9" h="63">
                  <a:moveTo>
                    <a:pt x="0" y="22"/>
                  </a:moveTo>
                  <a:cubicBezTo>
                    <a:pt x="7" y="19"/>
                    <a:pt x="14" y="16"/>
                    <a:pt x="20" y="13"/>
                  </a:cubicBezTo>
                  <a:cubicBezTo>
                    <a:pt x="22" y="15"/>
                    <a:pt x="21" y="16"/>
                    <a:pt x="20" y="17"/>
                  </a:cubicBezTo>
                  <a:cubicBezTo>
                    <a:pt x="17" y="20"/>
                    <a:pt x="14" y="23"/>
                    <a:pt x="12" y="26"/>
                  </a:cubicBezTo>
                  <a:cubicBezTo>
                    <a:pt x="8" y="33"/>
                    <a:pt x="9" y="39"/>
                    <a:pt x="13" y="46"/>
                  </a:cubicBezTo>
                  <a:cubicBezTo>
                    <a:pt x="16" y="50"/>
                    <a:pt x="19" y="51"/>
                    <a:pt x="24" y="50"/>
                  </a:cubicBezTo>
                  <a:cubicBezTo>
                    <a:pt x="28" y="49"/>
                    <a:pt x="31" y="46"/>
                    <a:pt x="32" y="42"/>
                  </a:cubicBezTo>
                  <a:cubicBezTo>
                    <a:pt x="32" y="40"/>
                    <a:pt x="32" y="37"/>
                    <a:pt x="32" y="35"/>
                  </a:cubicBezTo>
                  <a:cubicBezTo>
                    <a:pt x="33" y="28"/>
                    <a:pt x="33" y="21"/>
                    <a:pt x="35" y="14"/>
                  </a:cubicBezTo>
                  <a:cubicBezTo>
                    <a:pt x="37" y="6"/>
                    <a:pt x="43" y="2"/>
                    <a:pt x="51" y="1"/>
                  </a:cubicBezTo>
                  <a:cubicBezTo>
                    <a:pt x="57" y="0"/>
                    <a:pt x="62" y="3"/>
                    <a:pt x="66" y="7"/>
                  </a:cubicBezTo>
                  <a:cubicBezTo>
                    <a:pt x="70" y="12"/>
                    <a:pt x="72" y="18"/>
                    <a:pt x="73" y="24"/>
                  </a:cubicBezTo>
                  <a:cubicBezTo>
                    <a:pt x="73" y="26"/>
                    <a:pt x="73" y="27"/>
                    <a:pt x="73" y="28"/>
                  </a:cubicBezTo>
                  <a:cubicBezTo>
                    <a:pt x="73" y="30"/>
                    <a:pt x="74" y="32"/>
                    <a:pt x="76" y="32"/>
                  </a:cubicBezTo>
                  <a:cubicBezTo>
                    <a:pt x="77" y="32"/>
                    <a:pt x="78" y="33"/>
                    <a:pt x="79" y="34"/>
                  </a:cubicBezTo>
                  <a:cubicBezTo>
                    <a:pt x="75" y="37"/>
                    <a:pt x="63" y="42"/>
                    <a:pt x="59" y="42"/>
                  </a:cubicBezTo>
                  <a:cubicBezTo>
                    <a:pt x="60" y="40"/>
                    <a:pt x="61" y="39"/>
                    <a:pt x="62" y="38"/>
                  </a:cubicBezTo>
                  <a:cubicBezTo>
                    <a:pt x="65" y="34"/>
                    <a:pt x="68" y="31"/>
                    <a:pt x="69" y="26"/>
                  </a:cubicBezTo>
                  <a:cubicBezTo>
                    <a:pt x="70" y="21"/>
                    <a:pt x="69" y="16"/>
                    <a:pt x="65" y="12"/>
                  </a:cubicBezTo>
                  <a:cubicBezTo>
                    <a:pt x="61" y="7"/>
                    <a:pt x="53" y="8"/>
                    <a:pt x="50" y="14"/>
                  </a:cubicBezTo>
                  <a:cubicBezTo>
                    <a:pt x="49" y="16"/>
                    <a:pt x="49" y="19"/>
                    <a:pt x="49" y="21"/>
                  </a:cubicBezTo>
                  <a:cubicBezTo>
                    <a:pt x="48" y="27"/>
                    <a:pt x="49" y="33"/>
                    <a:pt x="48" y="39"/>
                  </a:cubicBezTo>
                  <a:cubicBezTo>
                    <a:pt x="47" y="42"/>
                    <a:pt x="47" y="46"/>
                    <a:pt x="45" y="50"/>
                  </a:cubicBezTo>
                  <a:cubicBezTo>
                    <a:pt x="39" y="60"/>
                    <a:pt x="24" y="63"/>
                    <a:pt x="15" y="53"/>
                  </a:cubicBezTo>
                  <a:cubicBezTo>
                    <a:pt x="11" y="47"/>
                    <a:pt x="8" y="41"/>
                    <a:pt x="7" y="34"/>
                  </a:cubicBezTo>
                  <a:cubicBezTo>
                    <a:pt x="5" y="27"/>
                    <a:pt x="5" y="27"/>
                    <a:pt x="0" y="2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139" name="Freeform 56">
              <a:extLst>
                <a:ext uri="{FF2B5EF4-FFF2-40B4-BE49-F238E27FC236}">
                  <a16:creationId xmlns:a16="http://schemas.microsoft.com/office/drawing/2014/main" id="{246B2677-07FC-46C4-AA93-81A6A49524E9}"/>
                </a:ext>
              </a:extLst>
            </p:cNvPr>
            <p:cNvSpPr>
              <a:spLocks/>
            </p:cNvSpPr>
            <p:nvPr/>
          </p:nvSpPr>
          <p:spPr bwMode="auto">
            <a:xfrm>
              <a:off x="7902235" y="24263565"/>
              <a:ext cx="542679" cy="503354"/>
            </a:xfrm>
            <a:custGeom>
              <a:avLst/>
              <a:gdLst>
                <a:gd name="T0" fmla="*/ 64 w 77"/>
                <a:gd name="T1" fmla="*/ 40 h 72"/>
                <a:gd name="T2" fmla="*/ 65 w 77"/>
                <a:gd name="T3" fmla="*/ 37 h 72"/>
                <a:gd name="T4" fmla="*/ 59 w 77"/>
                <a:gd name="T5" fmla="*/ 30 h 72"/>
                <a:gd name="T6" fmla="*/ 45 w 77"/>
                <a:gd name="T7" fmla="*/ 32 h 72"/>
                <a:gd name="T8" fmla="*/ 37 w 77"/>
                <a:gd name="T9" fmla="*/ 32 h 72"/>
                <a:gd name="T10" fmla="*/ 33 w 77"/>
                <a:gd name="T11" fmla="*/ 33 h 72"/>
                <a:gd name="T12" fmla="*/ 39 w 77"/>
                <a:gd name="T13" fmla="*/ 41 h 72"/>
                <a:gd name="T14" fmla="*/ 47 w 77"/>
                <a:gd name="T15" fmla="*/ 52 h 72"/>
                <a:gd name="T16" fmla="*/ 50 w 77"/>
                <a:gd name="T17" fmla="*/ 56 h 72"/>
                <a:gd name="T18" fmla="*/ 57 w 77"/>
                <a:gd name="T19" fmla="*/ 55 h 72"/>
                <a:gd name="T20" fmla="*/ 60 w 77"/>
                <a:gd name="T21" fmla="*/ 51 h 72"/>
                <a:gd name="T22" fmla="*/ 53 w 77"/>
                <a:gd name="T23" fmla="*/ 72 h 72"/>
                <a:gd name="T24" fmla="*/ 52 w 77"/>
                <a:gd name="T25" fmla="*/ 71 h 72"/>
                <a:gd name="T26" fmla="*/ 48 w 77"/>
                <a:gd name="T27" fmla="*/ 60 h 72"/>
                <a:gd name="T28" fmla="*/ 31 w 77"/>
                <a:gd name="T29" fmla="*/ 37 h 72"/>
                <a:gd name="T30" fmla="*/ 26 w 77"/>
                <a:gd name="T31" fmla="*/ 33 h 72"/>
                <a:gd name="T32" fmla="*/ 13 w 77"/>
                <a:gd name="T33" fmla="*/ 27 h 72"/>
                <a:gd name="T34" fmla="*/ 2 w 77"/>
                <a:gd name="T35" fmla="*/ 31 h 72"/>
                <a:gd name="T36" fmla="*/ 1 w 77"/>
                <a:gd name="T37" fmla="*/ 32 h 72"/>
                <a:gd name="T38" fmla="*/ 0 w 77"/>
                <a:gd name="T39" fmla="*/ 30 h 72"/>
                <a:gd name="T40" fmla="*/ 12 w 77"/>
                <a:gd name="T41" fmla="*/ 1 h 72"/>
                <a:gd name="T42" fmla="*/ 13 w 77"/>
                <a:gd name="T43" fmla="*/ 0 h 72"/>
                <a:gd name="T44" fmla="*/ 13 w 77"/>
                <a:gd name="T45" fmla="*/ 3 h 72"/>
                <a:gd name="T46" fmla="*/ 18 w 77"/>
                <a:gd name="T47" fmla="*/ 12 h 72"/>
                <a:gd name="T48" fmla="*/ 30 w 77"/>
                <a:gd name="T49" fmla="*/ 17 h 72"/>
                <a:gd name="T50" fmla="*/ 34 w 77"/>
                <a:gd name="T51" fmla="*/ 18 h 72"/>
                <a:gd name="T52" fmla="*/ 67 w 77"/>
                <a:gd name="T53" fmla="*/ 14 h 72"/>
                <a:gd name="T54" fmla="*/ 76 w 77"/>
                <a:gd name="T55" fmla="*/ 8 h 72"/>
                <a:gd name="T56" fmla="*/ 77 w 77"/>
                <a:gd name="T57" fmla="*/ 10 h 72"/>
                <a:gd name="T58" fmla="*/ 66 w 77"/>
                <a:gd name="T59" fmla="*/ 39 h 72"/>
                <a:gd name="T60" fmla="*/ 64 w 77"/>
                <a:gd name="T61" fmla="*/ 4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72">
                  <a:moveTo>
                    <a:pt x="64" y="40"/>
                  </a:moveTo>
                  <a:cubicBezTo>
                    <a:pt x="65" y="39"/>
                    <a:pt x="65" y="38"/>
                    <a:pt x="65" y="37"/>
                  </a:cubicBezTo>
                  <a:cubicBezTo>
                    <a:pt x="67" y="31"/>
                    <a:pt x="66" y="30"/>
                    <a:pt x="59" y="30"/>
                  </a:cubicBezTo>
                  <a:cubicBezTo>
                    <a:pt x="54" y="31"/>
                    <a:pt x="50" y="31"/>
                    <a:pt x="45" y="32"/>
                  </a:cubicBezTo>
                  <a:cubicBezTo>
                    <a:pt x="42" y="32"/>
                    <a:pt x="40" y="32"/>
                    <a:pt x="37" y="32"/>
                  </a:cubicBezTo>
                  <a:cubicBezTo>
                    <a:pt x="36" y="33"/>
                    <a:pt x="35" y="33"/>
                    <a:pt x="33" y="33"/>
                  </a:cubicBezTo>
                  <a:cubicBezTo>
                    <a:pt x="35" y="36"/>
                    <a:pt x="37" y="39"/>
                    <a:pt x="39" y="41"/>
                  </a:cubicBezTo>
                  <a:cubicBezTo>
                    <a:pt x="41" y="45"/>
                    <a:pt x="44" y="48"/>
                    <a:pt x="47" y="52"/>
                  </a:cubicBezTo>
                  <a:cubicBezTo>
                    <a:pt x="48" y="53"/>
                    <a:pt x="49" y="55"/>
                    <a:pt x="50" y="56"/>
                  </a:cubicBezTo>
                  <a:cubicBezTo>
                    <a:pt x="53" y="58"/>
                    <a:pt x="55" y="58"/>
                    <a:pt x="57" y="55"/>
                  </a:cubicBezTo>
                  <a:cubicBezTo>
                    <a:pt x="58" y="54"/>
                    <a:pt x="59" y="53"/>
                    <a:pt x="60" y="51"/>
                  </a:cubicBezTo>
                  <a:cubicBezTo>
                    <a:pt x="60" y="55"/>
                    <a:pt x="56" y="68"/>
                    <a:pt x="53" y="72"/>
                  </a:cubicBezTo>
                  <a:cubicBezTo>
                    <a:pt x="53" y="71"/>
                    <a:pt x="52" y="71"/>
                    <a:pt x="52" y="71"/>
                  </a:cubicBezTo>
                  <a:cubicBezTo>
                    <a:pt x="52" y="67"/>
                    <a:pt x="50" y="64"/>
                    <a:pt x="48" y="60"/>
                  </a:cubicBezTo>
                  <a:cubicBezTo>
                    <a:pt x="42" y="53"/>
                    <a:pt x="37" y="45"/>
                    <a:pt x="31" y="37"/>
                  </a:cubicBezTo>
                  <a:cubicBezTo>
                    <a:pt x="30" y="35"/>
                    <a:pt x="29" y="34"/>
                    <a:pt x="26" y="33"/>
                  </a:cubicBezTo>
                  <a:cubicBezTo>
                    <a:pt x="22" y="31"/>
                    <a:pt x="17" y="29"/>
                    <a:pt x="13" y="27"/>
                  </a:cubicBezTo>
                  <a:cubicBezTo>
                    <a:pt x="7" y="25"/>
                    <a:pt x="6" y="25"/>
                    <a:pt x="2" y="31"/>
                  </a:cubicBezTo>
                  <a:cubicBezTo>
                    <a:pt x="2" y="31"/>
                    <a:pt x="1" y="31"/>
                    <a:pt x="1" y="32"/>
                  </a:cubicBezTo>
                  <a:cubicBezTo>
                    <a:pt x="1" y="31"/>
                    <a:pt x="0" y="31"/>
                    <a:pt x="0" y="30"/>
                  </a:cubicBezTo>
                  <a:cubicBezTo>
                    <a:pt x="4" y="20"/>
                    <a:pt x="8" y="11"/>
                    <a:pt x="12" y="1"/>
                  </a:cubicBezTo>
                  <a:cubicBezTo>
                    <a:pt x="12" y="1"/>
                    <a:pt x="12" y="0"/>
                    <a:pt x="13" y="0"/>
                  </a:cubicBezTo>
                  <a:cubicBezTo>
                    <a:pt x="13" y="1"/>
                    <a:pt x="13" y="2"/>
                    <a:pt x="13" y="3"/>
                  </a:cubicBezTo>
                  <a:cubicBezTo>
                    <a:pt x="12" y="8"/>
                    <a:pt x="13" y="10"/>
                    <a:pt x="18" y="12"/>
                  </a:cubicBezTo>
                  <a:cubicBezTo>
                    <a:pt x="22" y="14"/>
                    <a:pt x="26" y="16"/>
                    <a:pt x="30" y="17"/>
                  </a:cubicBezTo>
                  <a:cubicBezTo>
                    <a:pt x="31" y="18"/>
                    <a:pt x="33" y="18"/>
                    <a:pt x="34" y="18"/>
                  </a:cubicBezTo>
                  <a:cubicBezTo>
                    <a:pt x="45" y="17"/>
                    <a:pt x="56" y="15"/>
                    <a:pt x="67" y="14"/>
                  </a:cubicBezTo>
                  <a:cubicBezTo>
                    <a:pt x="70" y="13"/>
                    <a:pt x="74" y="12"/>
                    <a:pt x="76" y="8"/>
                  </a:cubicBezTo>
                  <a:cubicBezTo>
                    <a:pt x="77" y="9"/>
                    <a:pt x="77" y="10"/>
                    <a:pt x="77" y="10"/>
                  </a:cubicBezTo>
                  <a:cubicBezTo>
                    <a:pt x="74" y="20"/>
                    <a:pt x="70" y="29"/>
                    <a:pt x="66" y="39"/>
                  </a:cubicBezTo>
                  <a:cubicBezTo>
                    <a:pt x="66" y="39"/>
                    <a:pt x="66" y="39"/>
                    <a:pt x="64" y="4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140" name="Freeform 57">
              <a:extLst>
                <a:ext uri="{FF2B5EF4-FFF2-40B4-BE49-F238E27FC236}">
                  <a16:creationId xmlns:a16="http://schemas.microsoft.com/office/drawing/2014/main" id="{3C345CC2-F3A1-4D57-A0B2-DBACACAF6DAB}"/>
                </a:ext>
              </a:extLst>
            </p:cNvPr>
            <p:cNvSpPr>
              <a:spLocks/>
            </p:cNvSpPr>
            <p:nvPr/>
          </p:nvSpPr>
          <p:spPr bwMode="auto">
            <a:xfrm>
              <a:off x="8098858" y="23484939"/>
              <a:ext cx="479759" cy="424705"/>
            </a:xfrm>
            <a:custGeom>
              <a:avLst/>
              <a:gdLst>
                <a:gd name="T0" fmla="*/ 5 w 68"/>
                <a:gd name="T1" fmla="*/ 10 h 61"/>
                <a:gd name="T2" fmla="*/ 5 w 68"/>
                <a:gd name="T3" fmla="*/ 13 h 61"/>
                <a:gd name="T4" fmla="*/ 12 w 68"/>
                <a:gd name="T5" fmla="*/ 20 h 61"/>
                <a:gd name="T6" fmla="*/ 37 w 68"/>
                <a:gd name="T7" fmla="*/ 22 h 61"/>
                <a:gd name="T8" fmla="*/ 61 w 68"/>
                <a:gd name="T9" fmla="*/ 23 h 61"/>
                <a:gd name="T10" fmla="*/ 64 w 68"/>
                <a:gd name="T11" fmla="*/ 23 h 61"/>
                <a:gd name="T12" fmla="*/ 63 w 68"/>
                <a:gd name="T13" fmla="*/ 14 h 61"/>
                <a:gd name="T14" fmla="*/ 58 w 68"/>
                <a:gd name="T15" fmla="*/ 6 h 61"/>
                <a:gd name="T16" fmla="*/ 50 w 68"/>
                <a:gd name="T17" fmla="*/ 1 h 61"/>
                <a:gd name="T18" fmla="*/ 68 w 68"/>
                <a:gd name="T19" fmla="*/ 2 h 61"/>
                <a:gd name="T20" fmla="*/ 64 w 68"/>
                <a:gd name="T21" fmla="*/ 61 h 61"/>
                <a:gd name="T22" fmla="*/ 46 w 68"/>
                <a:gd name="T23" fmla="*/ 60 h 61"/>
                <a:gd name="T24" fmla="*/ 47 w 68"/>
                <a:gd name="T25" fmla="*/ 57 h 61"/>
                <a:gd name="T26" fmla="*/ 49 w 68"/>
                <a:gd name="T27" fmla="*/ 57 h 61"/>
                <a:gd name="T28" fmla="*/ 63 w 68"/>
                <a:gd name="T29" fmla="*/ 40 h 61"/>
                <a:gd name="T30" fmla="*/ 60 w 68"/>
                <a:gd name="T31" fmla="*/ 39 h 61"/>
                <a:gd name="T32" fmla="*/ 17 w 68"/>
                <a:gd name="T33" fmla="*/ 36 h 61"/>
                <a:gd name="T34" fmla="*/ 12 w 68"/>
                <a:gd name="T35" fmla="*/ 35 h 61"/>
                <a:gd name="T36" fmla="*/ 3 w 68"/>
                <a:gd name="T37" fmla="*/ 41 h 61"/>
                <a:gd name="T38" fmla="*/ 2 w 68"/>
                <a:gd name="T39" fmla="*/ 45 h 61"/>
                <a:gd name="T40" fmla="*/ 2 w 68"/>
                <a:gd name="T41" fmla="*/ 36 h 61"/>
                <a:gd name="T42" fmla="*/ 2 w 68"/>
                <a:gd name="T43" fmla="*/ 27 h 61"/>
                <a:gd name="T44" fmla="*/ 3 w 68"/>
                <a:gd name="T45" fmla="*/ 18 h 61"/>
                <a:gd name="T46" fmla="*/ 4 w 68"/>
                <a:gd name="T47" fmla="*/ 9 h 61"/>
                <a:gd name="T48" fmla="*/ 5 w 68"/>
                <a:gd name="T49"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8" h="61">
                  <a:moveTo>
                    <a:pt x="5" y="10"/>
                  </a:moveTo>
                  <a:cubicBezTo>
                    <a:pt x="5" y="11"/>
                    <a:pt x="5" y="12"/>
                    <a:pt x="5" y="13"/>
                  </a:cubicBezTo>
                  <a:cubicBezTo>
                    <a:pt x="6" y="17"/>
                    <a:pt x="8" y="19"/>
                    <a:pt x="12" y="20"/>
                  </a:cubicBezTo>
                  <a:cubicBezTo>
                    <a:pt x="20" y="20"/>
                    <a:pt x="29" y="21"/>
                    <a:pt x="37" y="22"/>
                  </a:cubicBezTo>
                  <a:cubicBezTo>
                    <a:pt x="45" y="22"/>
                    <a:pt x="53" y="23"/>
                    <a:pt x="61" y="23"/>
                  </a:cubicBezTo>
                  <a:cubicBezTo>
                    <a:pt x="62" y="23"/>
                    <a:pt x="63" y="23"/>
                    <a:pt x="64" y="23"/>
                  </a:cubicBezTo>
                  <a:cubicBezTo>
                    <a:pt x="65" y="20"/>
                    <a:pt x="64" y="17"/>
                    <a:pt x="63" y="14"/>
                  </a:cubicBezTo>
                  <a:cubicBezTo>
                    <a:pt x="62" y="10"/>
                    <a:pt x="61" y="8"/>
                    <a:pt x="58" y="6"/>
                  </a:cubicBezTo>
                  <a:cubicBezTo>
                    <a:pt x="55" y="4"/>
                    <a:pt x="52" y="3"/>
                    <a:pt x="50" y="1"/>
                  </a:cubicBezTo>
                  <a:cubicBezTo>
                    <a:pt x="56" y="0"/>
                    <a:pt x="62" y="1"/>
                    <a:pt x="68" y="2"/>
                  </a:cubicBezTo>
                  <a:cubicBezTo>
                    <a:pt x="67" y="21"/>
                    <a:pt x="65" y="41"/>
                    <a:pt x="64" y="61"/>
                  </a:cubicBezTo>
                  <a:cubicBezTo>
                    <a:pt x="58" y="61"/>
                    <a:pt x="52" y="61"/>
                    <a:pt x="46" y="60"/>
                  </a:cubicBezTo>
                  <a:cubicBezTo>
                    <a:pt x="46" y="59"/>
                    <a:pt x="46" y="58"/>
                    <a:pt x="47" y="57"/>
                  </a:cubicBezTo>
                  <a:cubicBezTo>
                    <a:pt x="47" y="57"/>
                    <a:pt x="48" y="57"/>
                    <a:pt x="49" y="57"/>
                  </a:cubicBezTo>
                  <a:cubicBezTo>
                    <a:pt x="58" y="55"/>
                    <a:pt x="63" y="50"/>
                    <a:pt x="63" y="40"/>
                  </a:cubicBezTo>
                  <a:cubicBezTo>
                    <a:pt x="62" y="39"/>
                    <a:pt x="61" y="39"/>
                    <a:pt x="60" y="39"/>
                  </a:cubicBezTo>
                  <a:cubicBezTo>
                    <a:pt x="46" y="38"/>
                    <a:pt x="31" y="37"/>
                    <a:pt x="17" y="36"/>
                  </a:cubicBezTo>
                  <a:cubicBezTo>
                    <a:pt x="15" y="36"/>
                    <a:pt x="13" y="35"/>
                    <a:pt x="12" y="35"/>
                  </a:cubicBezTo>
                  <a:cubicBezTo>
                    <a:pt x="7" y="35"/>
                    <a:pt x="4" y="36"/>
                    <a:pt x="3" y="41"/>
                  </a:cubicBezTo>
                  <a:cubicBezTo>
                    <a:pt x="3" y="42"/>
                    <a:pt x="3" y="43"/>
                    <a:pt x="2" y="45"/>
                  </a:cubicBezTo>
                  <a:cubicBezTo>
                    <a:pt x="0" y="41"/>
                    <a:pt x="2" y="38"/>
                    <a:pt x="2" y="36"/>
                  </a:cubicBezTo>
                  <a:cubicBezTo>
                    <a:pt x="2" y="33"/>
                    <a:pt x="2" y="30"/>
                    <a:pt x="2" y="27"/>
                  </a:cubicBezTo>
                  <a:cubicBezTo>
                    <a:pt x="2" y="24"/>
                    <a:pt x="2" y="21"/>
                    <a:pt x="3" y="18"/>
                  </a:cubicBezTo>
                  <a:cubicBezTo>
                    <a:pt x="3" y="15"/>
                    <a:pt x="2" y="12"/>
                    <a:pt x="4" y="9"/>
                  </a:cubicBezTo>
                  <a:cubicBezTo>
                    <a:pt x="4" y="9"/>
                    <a:pt x="4" y="10"/>
                    <a:pt x="5" y="1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141" name="Freeform 58">
              <a:extLst>
                <a:ext uri="{FF2B5EF4-FFF2-40B4-BE49-F238E27FC236}">
                  <a16:creationId xmlns:a16="http://schemas.microsoft.com/office/drawing/2014/main" id="{8F6163AE-D7D4-48CF-8F56-27751A27AAE4}"/>
                </a:ext>
              </a:extLst>
            </p:cNvPr>
            <p:cNvSpPr>
              <a:spLocks/>
            </p:cNvSpPr>
            <p:nvPr/>
          </p:nvSpPr>
          <p:spPr bwMode="auto">
            <a:xfrm>
              <a:off x="6510147" y="20480543"/>
              <a:ext cx="432570" cy="542679"/>
            </a:xfrm>
            <a:custGeom>
              <a:avLst/>
              <a:gdLst>
                <a:gd name="T0" fmla="*/ 6 w 61"/>
                <a:gd name="T1" fmla="*/ 77 h 77"/>
                <a:gd name="T2" fmla="*/ 5 w 61"/>
                <a:gd name="T3" fmla="*/ 71 h 77"/>
                <a:gd name="T4" fmla="*/ 5 w 61"/>
                <a:gd name="T5" fmla="*/ 14 h 77"/>
                <a:gd name="T6" fmla="*/ 0 w 61"/>
                <a:gd name="T7" fmla="*/ 1 h 77"/>
                <a:gd name="T8" fmla="*/ 29 w 61"/>
                <a:gd name="T9" fmla="*/ 14 h 77"/>
                <a:gd name="T10" fmla="*/ 25 w 61"/>
                <a:gd name="T11" fmla="*/ 13 h 77"/>
                <a:gd name="T12" fmla="*/ 20 w 61"/>
                <a:gd name="T13" fmla="*/ 16 h 77"/>
                <a:gd name="T14" fmla="*/ 20 w 61"/>
                <a:gd name="T15" fmla="*/ 19 h 77"/>
                <a:gd name="T16" fmla="*/ 19 w 61"/>
                <a:gd name="T17" fmla="*/ 55 h 77"/>
                <a:gd name="T18" fmla="*/ 20 w 61"/>
                <a:gd name="T19" fmla="*/ 57 h 77"/>
                <a:gd name="T20" fmla="*/ 21 w 61"/>
                <a:gd name="T21" fmla="*/ 57 h 77"/>
                <a:gd name="T22" fmla="*/ 45 w 61"/>
                <a:gd name="T23" fmla="*/ 31 h 77"/>
                <a:gd name="T24" fmla="*/ 45 w 61"/>
                <a:gd name="T25" fmla="*/ 31 h 77"/>
                <a:gd name="T26" fmla="*/ 44 w 61"/>
                <a:gd name="T27" fmla="*/ 21 h 77"/>
                <a:gd name="T28" fmla="*/ 43 w 61"/>
                <a:gd name="T29" fmla="*/ 19 h 77"/>
                <a:gd name="T30" fmla="*/ 61 w 61"/>
                <a:gd name="T31" fmla="*/ 26 h 77"/>
                <a:gd name="T32" fmla="*/ 59 w 61"/>
                <a:gd name="T33" fmla="*/ 27 h 77"/>
                <a:gd name="T34" fmla="*/ 49 w 61"/>
                <a:gd name="T35" fmla="*/ 32 h 77"/>
                <a:gd name="T36" fmla="*/ 10 w 61"/>
                <a:gd name="T37" fmla="*/ 73 h 77"/>
                <a:gd name="T38" fmla="*/ 6 w 61"/>
                <a:gd name="T39"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77">
                  <a:moveTo>
                    <a:pt x="6" y="77"/>
                  </a:moveTo>
                  <a:cubicBezTo>
                    <a:pt x="5" y="74"/>
                    <a:pt x="5" y="73"/>
                    <a:pt x="5" y="71"/>
                  </a:cubicBezTo>
                  <a:cubicBezTo>
                    <a:pt x="5" y="52"/>
                    <a:pt x="5" y="33"/>
                    <a:pt x="5" y="14"/>
                  </a:cubicBezTo>
                  <a:cubicBezTo>
                    <a:pt x="5" y="9"/>
                    <a:pt x="5" y="4"/>
                    <a:pt x="0" y="1"/>
                  </a:cubicBezTo>
                  <a:cubicBezTo>
                    <a:pt x="4" y="0"/>
                    <a:pt x="26" y="10"/>
                    <a:pt x="29" y="14"/>
                  </a:cubicBezTo>
                  <a:cubicBezTo>
                    <a:pt x="28" y="13"/>
                    <a:pt x="27" y="13"/>
                    <a:pt x="25" y="13"/>
                  </a:cubicBezTo>
                  <a:cubicBezTo>
                    <a:pt x="22" y="12"/>
                    <a:pt x="21" y="13"/>
                    <a:pt x="20" y="16"/>
                  </a:cubicBezTo>
                  <a:cubicBezTo>
                    <a:pt x="20" y="17"/>
                    <a:pt x="20" y="18"/>
                    <a:pt x="20" y="19"/>
                  </a:cubicBezTo>
                  <a:cubicBezTo>
                    <a:pt x="19" y="31"/>
                    <a:pt x="19" y="43"/>
                    <a:pt x="19" y="55"/>
                  </a:cubicBezTo>
                  <a:cubicBezTo>
                    <a:pt x="19" y="55"/>
                    <a:pt x="19" y="56"/>
                    <a:pt x="20" y="57"/>
                  </a:cubicBezTo>
                  <a:cubicBezTo>
                    <a:pt x="20" y="57"/>
                    <a:pt x="21" y="57"/>
                    <a:pt x="21" y="57"/>
                  </a:cubicBezTo>
                  <a:cubicBezTo>
                    <a:pt x="29" y="48"/>
                    <a:pt x="37" y="40"/>
                    <a:pt x="45" y="31"/>
                  </a:cubicBezTo>
                  <a:cubicBezTo>
                    <a:pt x="45" y="31"/>
                    <a:pt x="45" y="31"/>
                    <a:pt x="45" y="31"/>
                  </a:cubicBezTo>
                  <a:cubicBezTo>
                    <a:pt x="49" y="26"/>
                    <a:pt x="49" y="24"/>
                    <a:pt x="44" y="21"/>
                  </a:cubicBezTo>
                  <a:cubicBezTo>
                    <a:pt x="43" y="20"/>
                    <a:pt x="43" y="20"/>
                    <a:pt x="43" y="19"/>
                  </a:cubicBezTo>
                  <a:cubicBezTo>
                    <a:pt x="49" y="20"/>
                    <a:pt x="55" y="23"/>
                    <a:pt x="61" y="26"/>
                  </a:cubicBezTo>
                  <a:cubicBezTo>
                    <a:pt x="60" y="27"/>
                    <a:pt x="60" y="27"/>
                    <a:pt x="59" y="27"/>
                  </a:cubicBezTo>
                  <a:cubicBezTo>
                    <a:pt x="55" y="27"/>
                    <a:pt x="52" y="29"/>
                    <a:pt x="49" y="32"/>
                  </a:cubicBezTo>
                  <a:cubicBezTo>
                    <a:pt x="36" y="46"/>
                    <a:pt x="23" y="60"/>
                    <a:pt x="10" y="73"/>
                  </a:cubicBezTo>
                  <a:cubicBezTo>
                    <a:pt x="9" y="74"/>
                    <a:pt x="8" y="75"/>
                    <a:pt x="6"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142" name="Freeform 59">
              <a:extLst>
                <a:ext uri="{FF2B5EF4-FFF2-40B4-BE49-F238E27FC236}">
                  <a16:creationId xmlns:a16="http://schemas.microsoft.com/office/drawing/2014/main" id="{DA1F4E85-B289-49FE-BD0A-6540821598DD}"/>
                </a:ext>
              </a:extLst>
            </p:cNvPr>
            <p:cNvSpPr>
              <a:spLocks/>
            </p:cNvSpPr>
            <p:nvPr/>
          </p:nvSpPr>
          <p:spPr bwMode="auto">
            <a:xfrm>
              <a:off x="2585558" y="22053525"/>
              <a:ext cx="495489" cy="432570"/>
            </a:xfrm>
            <a:custGeom>
              <a:avLst/>
              <a:gdLst>
                <a:gd name="T0" fmla="*/ 0 w 71"/>
                <a:gd name="T1" fmla="*/ 32 h 61"/>
                <a:gd name="T2" fmla="*/ 15 w 71"/>
                <a:gd name="T3" fmla="*/ 0 h 61"/>
                <a:gd name="T4" fmla="*/ 14 w 71"/>
                <a:gd name="T5" fmla="*/ 3 h 61"/>
                <a:gd name="T6" fmla="*/ 19 w 71"/>
                <a:gd name="T7" fmla="*/ 13 h 61"/>
                <a:gd name="T8" fmla="*/ 58 w 71"/>
                <a:gd name="T9" fmla="*/ 33 h 61"/>
                <a:gd name="T10" fmla="*/ 68 w 71"/>
                <a:gd name="T11" fmla="*/ 31 h 61"/>
                <a:gd name="T12" fmla="*/ 71 w 71"/>
                <a:gd name="T13" fmla="*/ 28 h 61"/>
                <a:gd name="T14" fmla="*/ 56 w 71"/>
                <a:gd name="T15" fmla="*/ 61 h 61"/>
                <a:gd name="T16" fmla="*/ 56 w 71"/>
                <a:gd name="T17" fmla="*/ 57 h 61"/>
                <a:gd name="T18" fmla="*/ 52 w 71"/>
                <a:gd name="T19" fmla="*/ 47 h 61"/>
                <a:gd name="T20" fmla="*/ 13 w 71"/>
                <a:gd name="T21" fmla="*/ 28 h 61"/>
                <a:gd name="T22" fmla="*/ 1 w 71"/>
                <a:gd name="T23" fmla="*/ 30 h 61"/>
                <a:gd name="T24" fmla="*/ 0 w 71"/>
                <a:gd name="T25" fmla="*/ 3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61">
                  <a:moveTo>
                    <a:pt x="0" y="32"/>
                  </a:moveTo>
                  <a:cubicBezTo>
                    <a:pt x="0" y="27"/>
                    <a:pt x="11" y="4"/>
                    <a:pt x="15" y="0"/>
                  </a:cubicBezTo>
                  <a:cubicBezTo>
                    <a:pt x="14" y="1"/>
                    <a:pt x="14" y="2"/>
                    <a:pt x="14" y="3"/>
                  </a:cubicBezTo>
                  <a:cubicBezTo>
                    <a:pt x="13" y="9"/>
                    <a:pt x="14" y="11"/>
                    <a:pt x="19" y="13"/>
                  </a:cubicBezTo>
                  <a:cubicBezTo>
                    <a:pt x="32" y="20"/>
                    <a:pt x="45" y="27"/>
                    <a:pt x="58" y="33"/>
                  </a:cubicBezTo>
                  <a:cubicBezTo>
                    <a:pt x="63" y="36"/>
                    <a:pt x="65" y="35"/>
                    <a:pt x="68" y="31"/>
                  </a:cubicBezTo>
                  <a:cubicBezTo>
                    <a:pt x="69" y="30"/>
                    <a:pt x="70" y="29"/>
                    <a:pt x="71" y="28"/>
                  </a:cubicBezTo>
                  <a:cubicBezTo>
                    <a:pt x="70" y="32"/>
                    <a:pt x="60" y="56"/>
                    <a:pt x="56" y="61"/>
                  </a:cubicBezTo>
                  <a:cubicBezTo>
                    <a:pt x="56" y="59"/>
                    <a:pt x="56" y="58"/>
                    <a:pt x="56" y="57"/>
                  </a:cubicBezTo>
                  <a:cubicBezTo>
                    <a:pt x="57" y="52"/>
                    <a:pt x="56" y="50"/>
                    <a:pt x="52" y="47"/>
                  </a:cubicBezTo>
                  <a:cubicBezTo>
                    <a:pt x="39" y="41"/>
                    <a:pt x="26" y="34"/>
                    <a:pt x="13" y="28"/>
                  </a:cubicBezTo>
                  <a:cubicBezTo>
                    <a:pt x="7" y="25"/>
                    <a:pt x="6" y="25"/>
                    <a:pt x="1" y="30"/>
                  </a:cubicBezTo>
                  <a:cubicBezTo>
                    <a:pt x="1" y="31"/>
                    <a:pt x="1" y="31"/>
                    <a:pt x="0" y="3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143" name="Freeform 60">
              <a:extLst>
                <a:ext uri="{FF2B5EF4-FFF2-40B4-BE49-F238E27FC236}">
                  <a16:creationId xmlns:a16="http://schemas.microsoft.com/office/drawing/2014/main" id="{DE778FDA-1390-418E-A32B-D860CAB1DDFA}"/>
                </a:ext>
              </a:extLst>
            </p:cNvPr>
            <p:cNvSpPr>
              <a:spLocks/>
            </p:cNvSpPr>
            <p:nvPr/>
          </p:nvSpPr>
          <p:spPr bwMode="auto">
            <a:xfrm>
              <a:off x="8090993" y="22863611"/>
              <a:ext cx="479759" cy="314596"/>
            </a:xfrm>
            <a:custGeom>
              <a:avLst/>
              <a:gdLst>
                <a:gd name="T0" fmla="*/ 5 w 69"/>
                <a:gd name="T1" fmla="*/ 45 h 45"/>
                <a:gd name="T2" fmla="*/ 0 w 69"/>
                <a:gd name="T3" fmla="*/ 13 h 45"/>
                <a:gd name="T4" fmla="*/ 1 w 69"/>
                <a:gd name="T5" fmla="*/ 11 h 45"/>
                <a:gd name="T6" fmla="*/ 3 w 69"/>
                <a:gd name="T7" fmla="*/ 15 h 45"/>
                <a:gd name="T8" fmla="*/ 11 w 69"/>
                <a:gd name="T9" fmla="*/ 19 h 45"/>
                <a:gd name="T10" fmla="*/ 47 w 69"/>
                <a:gd name="T11" fmla="*/ 13 h 45"/>
                <a:gd name="T12" fmla="*/ 55 w 69"/>
                <a:gd name="T13" fmla="*/ 12 h 45"/>
                <a:gd name="T14" fmla="*/ 62 w 69"/>
                <a:gd name="T15" fmla="*/ 5 h 45"/>
                <a:gd name="T16" fmla="*/ 62 w 69"/>
                <a:gd name="T17" fmla="*/ 0 h 45"/>
                <a:gd name="T18" fmla="*/ 64 w 69"/>
                <a:gd name="T19" fmla="*/ 3 h 45"/>
                <a:gd name="T20" fmla="*/ 69 w 69"/>
                <a:gd name="T21" fmla="*/ 35 h 45"/>
                <a:gd name="T22" fmla="*/ 67 w 69"/>
                <a:gd name="T23" fmla="*/ 35 h 45"/>
                <a:gd name="T24" fmla="*/ 66 w 69"/>
                <a:gd name="T25" fmla="*/ 33 h 45"/>
                <a:gd name="T26" fmla="*/ 57 w 69"/>
                <a:gd name="T27" fmla="*/ 27 h 45"/>
                <a:gd name="T28" fmla="*/ 14 w 69"/>
                <a:gd name="T29" fmla="*/ 35 h 45"/>
                <a:gd name="T30" fmla="*/ 7 w 69"/>
                <a:gd name="T31" fmla="*/ 42 h 45"/>
                <a:gd name="T32" fmla="*/ 6 w 69"/>
                <a:gd name="T33" fmla="*/ 45 h 45"/>
                <a:gd name="T34" fmla="*/ 5 w 69"/>
                <a:gd name="T3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9" h="45">
                  <a:moveTo>
                    <a:pt x="5" y="45"/>
                  </a:moveTo>
                  <a:cubicBezTo>
                    <a:pt x="3" y="35"/>
                    <a:pt x="2" y="24"/>
                    <a:pt x="0" y="13"/>
                  </a:cubicBezTo>
                  <a:cubicBezTo>
                    <a:pt x="0" y="13"/>
                    <a:pt x="0" y="12"/>
                    <a:pt x="1" y="11"/>
                  </a:cubicBezTo>
                  <a:cubicBezTo>
                    <a:pt x="2" y="13"/>
                    <a:pt x="2" y="14"/>
                    <a:pt x="3" y="15"/>
                  </a:cubicBezTo>
                  <a:cubicBezTo>
                    <a:pt x="5" y="19"/>
                    <a:pt x="6" y="20"/>
                    <a:pt x="11" y="19"/>
                  </a:cubicBezTo>
                  <a:cubicBezTo>
                    <a:pt x="23" y="17"/>
                    <a:pt x="35" y="15"/>
                    <a:pt x="47" y="13"/>
                  </a:cubicBezTo>
                  <a:cubicBezTo>
                    <a:pt x="50" y="13"/>
                    <a:pt x="52" y="12"/>
                    <a:pt x="55" y="12"/>
                  </a:cubicBezTo>
                  <a:cubicBezTo>
                    <a:pt x="60" y="11"/>
                    <a:pt x="61" y="9"/>
                    <a:pt x="62" y="5"/>
                  </a:cubicBezTo>
                  <a:cubicBezTo>
                    <a:pt x="62" y="4"/>
                    <a:pt x="62" y="3"/>
                    <a:pt x="62" y="0"/>
                  </a:cubicBezTo>
                  <a:cubicBezTo>
                    <a:pt x="63" y="2"/>
                    <a:pt x="64" y="3"/>
                    <a:pt x="64" y="3"/>
                  </a:cubicBezTo>
                  <a:cubicBezTo>
                    <a:pt x="65" y="14"/>
                    <a:pt x="67" y="24"/>
                    <a:pt x="69" y="35"/>
                  </a:cubicBezTo>
                  <a:cubicBezTo>
                    <a:pt x="68" y="35"/>
                    <a:pt x="68" y="35"/>
                    <a:pt x="67" y="35"/>
                  </a:cubicBezTo>
                  <a:cubicBezTo>
                    <a:pt x="67" y="35"/>
                    <a:pt x="66" y="34"/>
                    <a:pt x="66" y="33"/>
                  </a:cubicBezTo>
                  <a:cubicBezTo>
                    <a:pt x="64" y="28"/>
                    <a:pt x="62" y="27"/>
                    <a:pt x="57" y="27"/>
                  </a:cubicBezTo>
                  <a:cubicBezTo>
                    <a:pt x="43" y="30"/>
                    <a:pt x="28" y="32"/>
                    <a:pt x="14" y="35"/>
                  </a:cubicBezTo>
                  <a:cubicBezTo>
                    <a:pt x="9" y="35"/>
                    <a:pt x="7" y="37"/>
                    <a:pt x="7" y="42"/>
                  </a:cubicBezTo>
                  <a:cubicBezTo>
                    <a:pt x="7" y="43"/>
                    <a:pt x="6" y="44"/>
                    <a:pt x="6" y="45"/>
                  </a:cubicBezTo>
                  <a:cubicBezTo>
                    <a:pt x="6" y="45"/>
                    <a:pt x="5" y="45"/>
                    <a:pt x="5" y="45"/>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144" name="Freeform 61">
              <a:extLst>
                <a:ext uri="{FF2B5EF4-FFF2-40B4-BE49-F238E27FC236}">
                  <a16:creationId xmlns:a16="http://schemas.microsoft.com/office/drawing/2014/main" id="{FCCA6383-EF4D-4BBE-B1B8-1964323BC8A8}"/>
                </a:ext>
              </a:extLst>
            </p:cNvPr>
            <p:cNvSpPr>
              <a:spLocks/>
            </p:cNvSpPr>
            <p:nvPr/>
          </p:nvSpPr>
          <p:spPr bwMode="auto">
            <a:xfrm>
              <a:off x="5865225" y="20346840"/>
              <a:ext cx="291002" cy="487624"/>
            </a:xfrm>
            <a:custGeom>
              <a:avLst/>
              <a:gdLst>
                <a:gd name="T0" fmla="*/ 1 w 42"/>
                <a:gd name="T1" fmla="*/ 64 h 70"/>
                <a:gd name="T2" fmla="*/ 4 w 42"/>
                <a:gd name="T3" fmla="*/ 64 h 70"/>
                <a:gd name="T4" fmla="*/ 10 w 42"/>
                <a:gd name="T5" fmla="*/ 57 h 70"/>
                <a:gd name="T6" fmla="*/ 13 w 42"/>
                <a:gd name="T7" fmla="*/ 41 h 70"/>
                <a:gd name="T8" fmla="*/ 16 w 42"/>
                <a:gd name="T9" fmla="*/ 14 h 70"/>
                <a:gd name="T10" fmla="*/ 17 w 42"/>
                <a:gd name="T11" fmla="*/ 10 h 70"/>
                <a:gd name="T12" fmla="*/ 11 w 42"/>
                <a:gd name="T13" fmla="*/ 2 h 70"/>
                <a:gd name="T14" fmla="*/ 9 w 42"/>
                <a:gd name="T15" fmla="*/ 0 h 70"/>
                <a:gd name="T16" fmla="*/ 42 w 42"/>
                <a:gd name="T17" fmla="*/ 4 h 70"/>
                <a:gd name="T18" fmla="*/ 42 w 42"/>
                <a:gd name="T19" fmla="*/ 5 h 70"/>
                <a:gd name="T20" fmla="*/ 39 w 42"/>
                <a:gd name="T21" fmla="*/ 6 h 70"/>
                <a:gd name="T22" fmla="*/ 32 w 42"/>
                <a:gd name="T23" fmla="*/ 13 h 70"/>
                <a:gd name="T24" fmla="*/ 27 w 42"/>
                <a:gd name="T25" fmla="*/ 47 h 70"/>
                <a:gd name="T26" fmla="*/ 25 w 42"/>
                <a:gd name="T27" fmla="*/ 58 h 70"/>
                <a:gd name="T28" fmla="*/ 31 w 42"/>
                <a:gd name="T29" fmla="*/ 68 h 70"/>
                <a:gd name="T30" fmla="*/ 33 w 42"/>
                <a:gd name="T31" fmla="*/ 69 h 70"/>
                <a:gd name="T32" fmla="*/ 33 w 42"/>
                <a:gd name="T33" fmla="*/ 70 h 70"/>
                <a:gd name="T34" fmla="*/ 0 w 42"/>
                <a:gd name="T35" fmla="*/ 66 h 70"/>
                <a:gd name="T36" fmla="*/ 1 w 42"/>
                <a:gd name="T37" fmla="*/ 6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70">
                  <a:moveTo>
                    <a:pt x="1" y="64"/>
                  </a:moveTo>
                  <a:cubicBezTo>
                    <a:pt x="2" y="64"/>
                    <a:pt x="3" y="64"/>
                    <a:pt x="4" y="64"/>
                  </a:cubicBezTo>
                  <a:cubicBezTo>
                    <a:pt x="8" y="63"/>
                    <a:pt x="10" y="62"/>
                    <a:pt x="10" y="57"/>
                  </a:cubicBezTo>
                  <a:cubicBezTo>
                    <a:pt x="11" y="52"/>
                    <a:pt x="12" y="47"/>
                    <a:pt x="13" y="41"/>
                  </a:cubicBezTo>
                  <a:cubicBezTo>
                    <a:pt x="14" y="32"/>
                    <a:pt x="15" y="23"/>
                    <a:pt x="16" y="14"/>
                  </a:cubicBezTo>
                  <a:cubicBezTo>
                    <a:pt x="16" y="13"/>
                    <a:pt x="17" y="12"/>
                    <a:pt x="17" y="10"/>
                  </a:cubicBezTo>
                  <a:cubicBezTo>
                    <a:pt x="17" y="5"/>
                    <a:pt x="16" y="4"/>
                    <a:pt x="11" y="2"/>
                  </a:cubicBezTo>
                  <a:cubicBezTo>
                    <a:pt x="10" y="1"/>
                    <a:pt x="10" y="1"/>
                    <a:pt x="9" y="0"/>
                  </a:cubicBezTo>
                  <a:cubicBezTo>
                    <a:pt x="20" y="1"/>
                    <a:pt x="31" y="2"/>
                    <a:pt x="42" y="4"/>
                  </a:cubicBezTo>
                  <a:cubicBezTo>
                    <a:pt x="42" y="5"/>
                    <a:pt x="42" y="5"/>
                    <a:pt x="42" y="5"/>
                  </a:cubicBezTo>
                  <a:cubicBezTo>
                    <a:pt x="41" y="5"/>
                    <a:pt x="40" y="6"/>
                    <a:pt x="39" y="6"/>
                  </a:cubicBezTo>
                  <a:cubicBezTo>
                    <a:pt x="34" y="6"/>
                    <a:pt x="32" y="7"/>
                    <a:pt x="32" y="13"/>
                  </a:cubicBezTo>
                  <a:cubicBezTo>
                    <a:pt x="30" y="24"/>
                    <a:pt x="28" y="36"/>
                    <a:pt x="27" y="47"/>
                  </a:cubicBezTo>
                  <a:cubicBezTo>
                    <a:pt x="26" y="51"/>
                    <a:pt x="26" y="55"/>
                    <a:pt x="25" y="58"/>
                  </a:cubicBezTo>
                  <a:cubicBezTo>
                    <a:pt x="25" y="64"/>
                    <a:pt x="26" y="66"/>
                    <a:pt x="31" y="68"/>
                  </a:cubicBezTo>
                  <a:cubicBezTo>
                    <a:pt x="32" y="68"/>
                    <a:pt x="32" y="69"/>
                    <a:pt x="33" y="69"/>
                  </a:cubicBezTo>
                  <a:cubicBezTo>
                    <a:pt x="33" y="69"/>
                    <a:pt x="33" y="69"/>
                    <a:pt x="33" y="70"/>
                  </a:cubicBezTo>
                  <a:cubicBezTo>
                    <a:pt x="22" y="69"/>
                    <a:pt x="11" y="68"/>
                    <a:pt x="0" y="66"/>
                  </a:cubicBezTo>
                  <a:cubicBezTo>
                    <a:pt x="1" y="65"/>
                    <a:pt x="1" y="65"/>
                    <a:pt x="1" y="64"/>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145" name="Freeform 62">
              <a:extLst>
                <a:ext uri="{FF2B5EF4-FFF2-40B4-BE49-F238E27FC236}">
                  <a16:creationId xmlns:a16="http://schemas.microsoft.com/office/drawing/2014/main" id="{23CCBDCB-F7EF-4C6E-AFA9-224128705B98}"/>
                </a:ext>
              </a:extLst>
            </p:cNvPr>
            <p:cNvSpPr>
              <a:spLocks/>
            </p:cNvSpPr>
            <p:nvPr/>
          </p:nvSpPr>
          <p:spPr bwMode="auto">
            <a:xfrm>
              <a:off x="4087756" y="25828682"/>
              <a:ext cx="361786" cy="471895"/>
            </a:xfrm>
            <a:custGeom>
              <a:avLst/>
              <a:gdLst>
                <a:gd name="T0" fmla="*/ 1 w 52"/>
                <a:gd name="T1" fmla="*/ 51 h 67"/>
                <a:gd name="T2" fmla="*/ 5 w 52"/>
                <a:gd name="T3" fmla="*/ 52 h 67"/>
                <a:gd name="T4" fmla="*/ 16 w 52"/>
                <a:gd name="T5" fmla="*/ 47 h 67"/>
                <a:gd name="T6" fmla="*/ 32 w 52"/>
                <a:gd name="T7" fmla="*/ 12 h 67"/>
                <a:gd name="T8" fmla="*/ 33 w 52"/>
                <a:gd name="T9" fmla="*/ 9 h 67"/>
                <a:gd name="T10" fmla="*/ 29 w 52"/>
                <a:gd name="T11" fmla="*/ 2 h 67"/>
                <a:gd name="T12" fmla="*/ 23 w 52"/>
                <a:gd name="T13" fmla="*/ 1 h 67"/>
                <a:gd name="T14" fmla="*/ 52 w 52"/>
                <a:gd name="T15" fmla="*/ 1 h 67"/>
                <a:gd name="T16" fmla="*/ 51 w 52"/>
                <a:gd name="T17" fmla="*/ 4 h 67"/>
                <a:gd name="T18" fmla="*/ 29 w 52"/>
                <a:gd name="T19" fmla="*/ 52 h 67"/>
                <a:gd name="T20" fmla="*/ 33 w 52"/>
                <a:gd name="T21" fmla="*/ 65 h 67"/>
                <a:gd name="T22" fmla="*/ 34 w 52"/>
                <a:gd name="T23" fmla="*/ 66 h 67"/>
                <a:gd name="T24" fmla="*/ 34 w 52"/>
                <a:gd name="T25" fmla="*/ 67 h 67"/>
                <a:gd name="T26" fmla="*/ 33 w 52"/>
                <a:gd name="T27" fmla="*/ 67 h 67"/>
                <a:gd name="T28" fmla="*/ 2 w 52"/>
                <a:gd name="T29" fmla="*/ 53 h 67"/>
                <a:gd name="T30" fmla="*/ 0 w 52"/>
                <a:gd name="T31" fmla="*/ 52 h 67"/>
                <a:gd name="T32" fmla="*/ 1 w 52"/>
                <a:gd name="T33" fmla="*/ 5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67">
                  <a:moveTo>
                    <a:pt x="1" y="51"/>
                  </a:moveTo>
                  <a:cubicBezTo>
                    <a:pt x="2" y="51"/>
                    <a:pt x="4" y="51"/>
                    <a:pt x="5" y="52"/>
                  </a:cubicBezTo>
                  <a:cubicBezTo>
                    <a:pt x="10" y="53"/>
                    <a:pt x="13" y="52"/>
                    <a:pt x="16" y="47"/>
                  </a:cubicBezTo>
                  <a:cubicBezTo>
                    <a:pt x="21" y="35"/>
                    <a:pt x="27" y="23"/>
                    <a:pt x="32" y="12"/>
                  </a:cubicBezTo>
                  <a:cubicBezTo>
                    <a:pt x="33" y="11"/>
                    <a:pt x="33" y="10"/>
                    <a:pt x="33" y="9"/>
                  </a:cubicBezTo>
                  <a:cubicBezTo>
                    <a:pt x="34" y="5"/>
                    <a:pt x="33" y="3"/>
                    <a:pt x="29" y="2"/>
                  </a:cubicBezTo>
                  <a:cubicBezTo>
                    <a:pt x="28" y="2"/>
                    <a:pt x="26" y="2"/>
                    <a:pt x="23" y="1"/>
                  </a:cubicBezTo>
                  <a:cubicBezTo>
                    <a:pt x="27" y="0"/>
                    <a:pt x="44" y="0"/>
                    <a:pt x="52" y="1"/>
                  </a:cubicBezTo>
                  <a:cubicBezTo>
                    <a:pt x="52" y="2"/>
                    <a:pt x="52" y="3"/>
                    <a:pt x="51" y="4"/>
                  </a:cubicBezTo>
                  <a:cubicBezTo>
                    <a:pt x="44" y="20"/>
                    <a:pt x="37" y="36"/>
                    <a:pt x="29" y="52"/>
                  </a:cubicBezTo>
                  <a:cubicBezTo>
                    <a:pt x="26" y="59"/>
                    <a:pt x="26" y="61"/>
                    <a:pt x="33" y="65"/>
                  </a:cubicBezTo>
                  <a:cubicBezTo>
                    <a:pt x="33" y="65"/>
                    <a:pt x="34" y="66"/>
                    <a:pt x="34" y="66"/>
                  </a:cubicBezTo>
                  <a:cubicBezTo>
                    <a:pt x="34" y="66"/>
                    <a:pt x="34" y="67"/>
                    <a:pt x="34" y="67"/>
                  </a:cubicBezTo>
                  <a:cubicBezTo>
                    <a:pt x="34" y="67"/>
                    <a:pt x="33" y="67"/>
                    <a:pt x="33" y="67"/>
                  </a:cubicBezTo>
                  <a:cubicBezTo>
                    <a:pt x="23" y="62"/>
                    <a:pt x="13" y="58"/>
                    <a:pt x="2" y="53"/>
                  </a:cubicBezTo>
                  <a:cubicBezTo>
                    <a:pt x="1" y="53"/>
                    <a:pt x="1" y="52"/>
                    <a:pt x="0" y="52"/>
                  </a:cubicBezTo>
                  <a:cubicBezTo>
                    <a:pt x="1" y="51"/>
                    <a:pt x="1" y="51"/>
                    <a:pt x="1" y="51"/>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sp>
          <p:nvSpPr>
            <p:cNvPr id="146" name="Freeform 71">
              <a:extLst>
                <a:ext uri="{FF2B5EF4-FFF2-40B4-BE49-F238E27FC236}">
                  <a16:creationId xmlns:a16="http://schemas.microsoft.com/office/drawing/2014/main" id="{895D5DE4-D3E3-44FD-A936-3D4830CD2F66}"/>
                </a:ext>
              </a:extLst>
            </p:cNvPr>
            <p:cNvSpPr>
              <a:spLocks noEditPoints="1"/>
            </p:cNvSpPr>
            <p:nvPr/>
          </p:nvSpPr>
          <p:spPr bwMode="auto">
            <a:xfrm>
              <a:off x="3199023" y="21141194"/>
              <a:ext cx="4561646" cy="4553784"/>
            </a:xfrm>
            <a:custGeom>
              <a:avLst/>
              <a:gdLst>
                <a:gd name="T0" fmla="*/ 326 w 652"/>
                <a:gd name="T1" fmla="*/ 652 h 652"/>
                <a:gd name="T2" fmla="*/ 326 w 652"/>
                <a:gd name="T3" fmla="*/ 0 h 652"/>
                <a:gd name="T4" fmla="*/ 300 w 652"/>
                <a:gd name="T5" fmla="*/ 368 h 652"/>
                <a:gd name="T6" fmla="*/ 300 w 652"/>
                <a:gd name="T7" fmla="*/ 408 h 652"/>
                <a:gd name="T8" fmla="*/ 292 w 652"/>
                <a:gd name="T9" fmla="*/ 425 h 652"/>
                <a:gd name="T10" fmla="*/ 239 w 652"/>
                <a:gd name="T11" fmla="*/ 475 h 652"/>
                <a:gd name="T12" fmla="*/ 208 w 652"/>
                <a:gd name="T13" fmla="*/ 558 h 652"/>
                <a:gd name="T14" fmla="*/ 256 w 652"/>
                <a:gd name="T15" fmla="*/ 566 h 652"/>
                <a:gd name="T16" fmla="*/ 264 w 652"/>
                <a:gd name="T17" fmla="*/ 540 h 652"/>
                <a:gd name="T18" fmla="*/ 312 w 652"/>
                <a:gd name="T19" fmla="*/ 473 h 652"/>
                <a:gd name="T20" fmla="*/ 346 w 652"/>
                <a:gd name="T21" fmla="*/ 477 h 652"/>
                <a:gd name="T22" fmla="*/ 390 w 652"/>
                <a:gd name="T23" fmla="*/ 550 h 652"/>
                <a:gd name="T24" fmla="*/ 410 w 652"/>
                <a:gd name="T25" fmla="*/ 582 h 652"/>
                <a:gd name="T26" fmla="*/ 439 w 652"/>
                <a:gd name="T27" fmla="*/ 536 h 652"/>
                <a:gd name="T28" fmla="*/ 360 w 652"/>
                <a:gd name="T29" fmla="*/ 425 h 652"/>
                <a:gd name="T30" fmla="*/ 351 w 652"/>
                <a:gd name="T31" fmla="*/ 372 h 652"/>
                <a:gd name="T32" fmla="*/ 357 w 652"/>
                <a:gd name="T33" fmla="*/ 369 h 652"/>
                <a:gd name="T34" fmla="*/ 453 w 652"/>
                <a:gd name="T35" fmla="*/ 459 h 652"/>
                <a:gd name="T36" fmla="*/ 489 w 652"/>
                <a:gd name="T37" fmla="*/ 522 h 652"/>
                <a:gd name="T38" fmla="*/ 526 w 652"/>
                <a:gd name="T39" fmla="*/ 508 h 652"/>
                <a:gd name="T40" fmla="*/ 512 w 652"/>
                <a:gd name="T41" fmla="*/ 460 h 652"/>
                <a:gd name="T42" fmla="*/ 373 w 652"/>
                <a:gd name="T43" fmla="*/ 322 h 652"/>
                <a:gd name="T44" fmla="*/ 351 w 652"/>
                <a:gd name="T45" fmla="*/ 304 h 652"/>
                <a:gd name="T46" fmla="*/ 306 w 652"/>
                <a:gd name="T47" fmla="*/ 286 h 652"/>
                <a:gd name="T48" fmla="*/ 300 w 652"/>
                <a:gd name="T49" fmla="*/ 316 h 652"/>
                <a:gd name="T50" fmla="*/ 210 w 652"/>
                <a:gd name="T51" fmla="*/ 361 h 652"/>
                <a:gd name="T52" fmla="*/ 128 w 652"/>
                <a:gd name="T53" fmla="*/ 483 h 652"/>
                <a:gd name="T54" fmla="*/ 140 w 652"/>
                <a:gd name="T55" fmla="*/ 526 h 652"/>
                <a:gd name="T56" fmla="*/ 172 w 652"/>
                <a:gd name="T57" fmla="*/ 509 h 652"/>
                <a:gd name="T58" fmla="*/ 246 w 652"/>
                <a:gd name="T59" fmla="*/ 399 h 652"/>
                <a:gd name="T60" fmla="*/ 300 w 652"/>
                <a:gd name="T61" fmla="*/ 368 h 652"/>
                <a:gd name="T62" fmla="*/ 249 w 652"/>
                <a:gd name="T63" fmla="*/ 114 h 652"/>
                <a:gd name="T64" fmla="*/ 123 w 652"/>
                <a:gd name="T65" fmla="*/ 169 h 652"/>
                <a:gd name="T66" fmla="*/ 75 w 652"/>
                <a:gd name="T67" fmla="*/ 214 h 652"/>
                <a:gd name="T68" fmla="*/ 108 w 652"/>
                <a:gd name="T69" fmla="*/ 242 h 652"/>
                <a:gd name="T70" fmla="*/ 158 w 652"/>
                <a:gd name="T71" fmla="*/ 210 h 652"/>
                <a:gd name="T72" fmla="*/ 253 w 652"/>
                <a:gd name="T73" fmla="*/ 164 h 652"/>
                <a:gd name="T74" fmla="*/ 250 w 652"/>
                <a:gd name="T75" fmla="*/ 222 h 652"/>
                <a:gd name="T76" fmla="*/ 65 w 652"/>
                <a:gd name="T77" fmla="*/ 383 h 652"/>
                <a:gd name="T78" fmla="*/ 80 w 652"/>
                <a:gd name="T79" fmla="*/ 422 h 652"/>
                <a:gd name="T80" fmla="*/ 113 w 652"/>
                <a:gd name="T81" fmla="*/ 400 h 652"/>
                <a:gd name="T82" fmla="*/ 215 w 652"/>
                <a:gd name="T83" fmla="*/ 296 h 652"/>
                <a:gd name="T84" fmla="*/ 304 w 652"/>
                <a:gd name="T85" fmla="*/ 240 h 652"/>
                <a:gd name="T86" fmla="*/ 303 w 652"/>
                <a:gd name="T87" fmla="*/ 78 h 652"/>
                <a:gd name="T88" fmla="*/ 269 w 652"/>
                <a:gd name="T89" fmla="*/ 56 h 652"/>
                <a:gd name="T90" fmla="*/ 253 w 652"/>
                <a:gd name="T91" fmla="*/ 90 h 652"/>
                <a:gd name="T92" fmla="*/ 398 w 652"/>
                <a:gd name="T93" fmla="*/ 112 h 652"/>
                <a:gd name="T94" fmla="*/ 398 w 652"/>
                <a:gd name="T95" fmla="*/ 82 h 652"/>
                <a:gd name="T96" fmla="*/ 368 w 652"/>
                <a:gd name="T97" fmla="*/ 54 h 652"/>
                <a:gd name="T98" fmla="*/ 347 w 652"/>
                <a:gd name="T99" fmla="*/ 85 h 652"/>
                <a:gd name="T100" fmla="*/ 347 w 652"/>
                <a:gd name="T101" fmla="*/ 243 h 652"/>
                <a:gd name="T102" fmla="*/ 369 w 652"/>
                <a:gd name="T103" fmla="*/ 264 h 652"/>
                <a:gd name="T104" fmla="*/ 493 w 652"/>
                <a:gd name="T105" fmla="*/ 344 h 652"/>
                <a:gd name="T106" fmla="*/ 549 w 652"/>
                <a:gd name="T107" fmla="*/ 416 h 652"/>
                <a:gd name="T108" fmla="*/ 587 w 652"/>
                <a:gd name="T109" fmla="*/ 384 h 652"/>
                <a:gd name="T110" fmla="*/ 407 w 652"/>
                <a:gd name="T111" fmla="*/ 224 h 652"/>
                <a:gd name="T112" fmla="*/ 398 w 652"/>
                <a:gd name="T113" fmla="*/ 164 h 652"/>
                <a:gd name="T114" fmla="*/ 403 w 652"/>
                <a:gd name="T115" fmla="*/ 165 h 652"/>
                <a:gd name="T116" fmla="*/ 532 w 652"/>
                <a:gd name="T117" fmla="*/ 236 h 652"/>
                <a:gd name="T118" fmla="*/ 575 w 652"/>
                <a:gd name="T119" fmla="*/ 211 h 652"/>
                <a:gd name="T120" fmla="*/ 509 w 652"/>
                <a:gd name="T121" fmla="*/ 157 h 652"/>
                <a:gd name="T122" fmla="*/ 398 w 652"/>
                <a:gd name="T123" fmla="*/ 112 h 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52" h="652">
                  <a:moveTo>
                    <a:pt x="652" y="326"/>
                  </a:moveTo>
                  <a:cubicBezTo>
                    <a:pt x="652" y="505"/>
                    <a:pt x="506" y="652"/>
                    <a:pt x="326" y="652"/>
                  </a:cubicBezTo>
                  <a:cubicBezTo>
                    <a:pt x="147" y="652"/>
                    <a:pt x="0" y="507"/>
                    <a:pt x="0" y="326"/>
                  </a:cubicBezTo>
                  <a:cubicBezTo>
                    <a:pt x="0" y="146"/>
                    <a:pt x="146" y="0"/>
                    <a:pt x="326" y="0"/>
                  </a:cubicBezTo>
                  <a:cubicBezTo>
                    <a:pt x="506" y="0"/>
                    <a:pt x="652" y="147"/>
                    <a:pt x="652" y="326"/>
                  </a:cubicBezTo>
                  <a:close/>
                  <a:moveTo>
                    <a:pt x="300" y="368"/>
                  </a:moveTo>
                  <a:cubicBezTo>
                    <a:pt x="300" y="370"/>
                    <a:pt x="300" y="371"/>
                    <a:pt x="300" y="373"/>
                  </a:cubicBezTo>
                  <a:cubicBezTo>
                    <a:pt x="300" y="385"/>
                    <a:pt x="300" y="396"/>
                    <a:pt x="300" y="408"/>
                  </a:cubicBezTo>
                  <a:cubicBezTo>
                    <a:pt x="300" y="409"/>
                    <a:pt x="300" y="410"/>
                    <a:pt x="300" y="411"/>
                  </a:cubicBezTo>
                  <a:cubicBezTo>
                    <a:pt x="300" y="417"/>
                    <a:pt x="297" y="422"/>
                    <a:pt x="292" y="425"/>
                  </a:cubicBezTo>
                  <a:cubicBezTo>
                    <a:pt x="290" y="426"/>
                    <a:pt x="288" y="428"/>
                    <a:pt x="285" y="429"/>
                  </a:cubicBezTo>
                  <a:cubicBezTo>
                    <a:pt x="267" y="441"/>
                    <a:pt x="252" y="457"/>
                    <a:pt x="239" y="475"/>
                  </a:cubicBezTo>
                  <a:cubicBezTo>
                    <a:pt x="225" y="496"/>
                    <a:pt x="216" y="520"/>
                    <a:pt x="210" y="544"/>
                  </a:cubicBezTo>
                  <a:cubicBezTo>
                    <a:pt x="209" y="549"/>
                    <a:pt x="208" y="553"/>
                    <a:pt x="208" y="558"/>
                  </a:cubicBezTo>
                  <a:cubicBezTo>
                    <a:pt x="207" y="571"/>
                    <a:pt x="215" y="581"/>
                    <a:pt x="228" y="583"/>
                  </a:cubicBezTo>
                  <a:cubicBezTo>
                    <a:pt x="239" y="585"/>
                    <a:pt x="252" y="581"/>
                    <a:pt x="256" y="566"/>
                  </a:cubicBezTo>
                  <a:cubicBezTo>
                    <a:pt x="256" y="565"/>
                    <a:pt x="257" y="563"/>
                    <a:pt x="257" y="562"/>
                  </a:cubicBezTo>
                  <a:cubicBezTo>
                    <a:pt x="260" y="555"/>
                    <a:pt x="262" y="547"/>
                    <a:pt x="264" y="540"/>
                  </a:cubicBezTo>
                  <a:cubicBezTo>
                    <a:pt x="270" y="523"/>
                    <a:pt x="278" y="508"/>
                    <a:pt x="289" y="493"/>
                  </a:cubicBezTo>
                  <a:cubicBezTo>
                    <a:pt x="295" y="485"/>
                    <a:pt x="303" y="478"/>
                    <a:pt x="312" y="473"/>
                  </a:cubicBezTo>
                  <a:cubicBezTo>
                    <a:pt x="321" y="468"/>
                    <a:pt x="330" y="468"/>
                    <a:pt x="339" y="473"/>
                  </a:cubicBezTo>
                  <a:cubicBezTo>
                    <a:pt x="341" y="474"/>
                    <a:pt x="344" y="475"/>
                    <a:pt x="346" y="477"/>
                  </a:cubicBezTo>
                  <a:cubicBezTo>
                    <a:pt x="355" y="483"/>
                    <a:pt x="362" y="491"/>
                    <a:pt x="368" y="500"/>
                  </a:cubicBezTo>
                  <a:cubicBezTo>
                    <a:pt x="378" y="516"/>
                    <a:pt x="385" y="533"/>
                    <a:pt x="390" y="550"/>
                  </a:cubicBezTo>
                  <a:cubicBezTo>
                    <a:pt x="392" y="556"/>
                    <a:pt x="394" y="563"/>
                    <a:pt x="396" y="569"/>
                  </a:cubicBezTo>
                  <a:cubicBezTo>
                    <a:pt x="399" y="576"/>
                    <a:pt x="403" y="580"/>
                    <a:pt x="410" y="582"/>
                  </a:cubicBezTo>
                  <a:cubicBezTo>
                    <a:pt x="425" y="588"/>
                    <a:pt x="446" y="577"/>
                    <a:pt x="443" y="555"/>
                  </a:cubicBezTo>
                  <a:cubicBezTo>
                    <a:pt x="442" y="548"/>
                    <a:pt x="440" y="542"/>
                    <a:pt x="439" y="536"/>
                  </a:cubicBezTo>
                  <a:cubicBezTo>
                    <a:pt x="433" y="515"/>
                    <a:pt x="426" y="496"/>
                    <a:pt x="414" y="478"/>
                  </a:cubicBezTo>
                  <a:cubicBezTo>
                    <a:pt x="400" y="456"/>
                    <a:pt x="382" y="439"/>
                    <a:pt x="360" y="425"/>
                  </a:cubicBezTo>
                  <a:cubicBezTo>
                    <a:pt x="354" y="422"/>
                    <a:pt x="351" y="417"/>
                    <a:pt x="351" y="410"/>
                  </a:cubicBezTo>
                  <a:cubicBezTo>
                    <a:pt x="351" y="397"/>
                    <a:pt x="351" y="385"/>
                    <a:pt x="351" y="372"/>
                  </a:cubicBezTo>
                  <a:cubicBezTo>
                    <a:pt x="351" y="371"/>
                    <a:pt x="351" y="370"/>
                    <a:pt x="352" y="368"/>
                  </a:cubicBezTo>
                  <a:cubicBezTo>
                    <a:pt x="354" y="368"/>
                    <a:pt x="355" y="369"/>
                    <a:pt x="357" y="369"/>
                  </a:cubicBezTo>
                  <a:cubicBezTo>
                    <a:pt x="376" y="376"/>
                    <a:pt x="392" y="386"/>
                    <a:pt x="406" y="400"/>
                  </a:cubicBezTo>
                  <a:cubicBezTo>
                    <a:pt x="425" y="417"/>
                    <a:pt x="439" y="437"/>
                    <a:pt x="453" y="459"/>
                  </a:cubicBezTo>
                  <a:cubicBezTo>
                    <a:pt x="462" y="475"/>
                    <a:pt x="471" y="492"/>
                    <a:pt x="479" y="509"/>
                  </a:cubicBezTo>
                  <a:cubicBezTo>
                    <a:pt x="481" y="514"/>
                    <a:pt x="484" y="518"/>
                    <a:pt x="489" y="522"/>
                  </a:cubicBezTo>
                  <a:cubicBezTo>
                    <a:pt x="494" y="526"/>
                    <a:pt x="501" y="529"/>
                    <a:pt x="508" y="527"/>
                  </a:cubicBezTo>
                  <a:cubicBezTo>
                    <a:pt x="518" y="524"/>
                    <a:pt x="524" y="518"/>
                    <a:pt x="526" y="508"/>
                  </a:cubicBezTo>
                  <a:cubicBezTo>
                    <a:pt x="528" y="500"/>
                    <a:pt x="527" y="493"/>
                    <a:pt x="524" y="486"/>
                  </a:cubicBezTo>
                  <a:cubicBezTo>
                    <a:pt x="520" y="477"/>
                    <a:pt x="516" y="469"/>
                    <a:pt x="512" y="460"/>
                  </a:cubicBezTo>
                  <a:cubicBezTo>
                    <a:pt x="498" y="429"/>
                    <a:pt x="480" y="400"/>
                    <a:pt x="456" y="375"/>
                  </a:cubicBezTo>
                  <a:cubicBezTo>
                    <a:pt x="432" y="351"/>
                    <a:pt x="405" y="333"/>
                    <a:pt x="373" y="322"/>
                  </a:cubicBezTo>
                  <a:cubicBezTo>
                    <a:pt x="366" y="320"/>
                    <a:pt x="359" y="318"/>
                    <a:pt x="351" y="316"/>
                  </a:cubicBezTo>
                  <a:cubicBezTo>
                    <a:pt x="351" y="312"/>
                    <a:pt x="351" y="308"/>
                    <a:pt x="351" y="304"/>
                  </a:cubicBezTo>
                  <a:cubicBezTo>
                    <a:pt x="350" y="298"/>
                    <a:pt x="349" y="291"/>
                    <a:pt x="345" y="286"/>
                  </a:cubicBezTo>
                  <a:cubicBezTo>
                    <a:pt x="335" y="271"/>
                    <a:pt x="316" y="271"/>
                    <a:pt x="306" y="286"/>
                  </a:cubicBezTo>
                  <a:cubicBezTo>
                    <a:pt x="302" y="292"/>
                    <a:pt x="301" y="299"/>
                    <a:pt x="301" y="305"/>
                  </a:cubicBezTo>
                  <a:cubicBezTo>
                    <a:pt x="300" y="309"/>
                    <a:pt x="300" y="312"/>
                    <a:pt x="300" y="316"/>
                  </a:cubicBezTo>
                  <a:cubicBezTo>
                    <a:pt x="299" y="317"/>
                    <a:pt x="298" y="317"/>
                    <a:pt x="296" y="317"/>
                  </a:cubicBezTo>
                  <a:cubicBezTo>
                    <a:pt x="264" y="325"/>
                    <a:pt x="235" y="339"/>
                    <a:pt x="210" y="361"/>
                  </a:cubicBezTo>
                  <a:cubicBezTo>
                    <a:pt x="191" y="378"/>
                    <a:pt x="175" y="398"/>
                    <a:pt x="161" y="420"/>
                  </a:cubicBezTo>
                  <a:cubicBezTo>
                    <a:pt x="148" y="440"/>
                    <a:pt x="138" y="462"/>
                    <a:pt x="128" y="483"/>
                  </a:cubicBezTo>
                  <a:cubicBezTo>
                    <a:pt x="126" y="490"/>
                    <a:pt x="124" y="497"/>
                    <a:pt x="125" y="504"/>
                  </a:cubicBezTo>
                  <a:cubicBezTo>
                    <a:pt x="126" y="515"/>
                    <a:pt x="130" y="522"/>
                    <a:pt x="140" y="526"/>
                  </a:cubicBezTo>
                  <a:cubicBezTo>
                    <a:pt x="150" y="530"/>
                    <a:pt x="159" y="526"/>
                    <a:pt x="165" y="519"/>
                  </a:cubicBezTo>
                  <a:cubicBezTo>
                    <a:pt x="168" y="516"/>
                    <a:pt x="170" y="512"/>
                    <a:pt x="172" y="509"/>
                  </a:cubicBezTo>
                  <a:cubicBezTo>
                    <a:pt x="181" y="493"/>
                    <a:pt x="189" y="476"/>
                    <a:pt x="198" y="461"/>
                  </a:cubicBezTo>
                  <a:cubicBezTo>
                    <a:pt x="211" y="438"/>
                    <a:pt x="227" y="417"/>
                    <a:pt x="246" y="399"/>
                  </a:cubicBezTo>
                  <a:cubicBezTo>
                    <a:pt x="260" y="386"/>
                    <a:pt x="276" y="376"/>
                    <a:pt x="294" y="370"/>
                  </a:cubicBezTo>
                  <a:cubicBezTo>
                    <a:pt x="296" y="369"/>
                    <a:pt x="298" y="368"/>
                    <a:pt x="300" y="368"/>
                  </a:cubicBezTo>
                  <a:close/>
                  <a:moveTo>
                    <a:pt x="253" y="112"/>
                  </a:moveTo>
                  <a:cubicBezTo>
                    <a:pt x="252" y="113"/>
                    <a:pt x="250" y="113"/>
                    <a:pt x="249" y="114"/>
                  </a:cubicBezTo>
                  <a:cubicBezTo>
                    <a:pt x="240" y="117"/>
                    <a:pt x="231" y="119"/>
                    <a:pt x="222" y="122"/>
                  </a:cubicBezTo>
                  <a:cubicBezTo>
                    <a:pt x="187" y="134"/>
                    <a:pt x="154" y="149"/>
                    <a:pt x="123" y="169"/>
                  </a:cubicBezTo>
                  <a:cubicBezTo>
                    <a:pt x="110" y="178"/>
                    <a:pt x="97" y="188"/>
                    <a:pt x="85" y="200"/>
                  </a:cubicBezTo>
                  <a:cubicBezTo>
                    <a:pt x="81" y="204"/>
                    <a:pt x="77" y="208"/>
                    <a:pt x="75" y="214"/>
                  </a:cubicBezTo>
                  <a:cubicBezTo>
                    <a:pt x="71" y="225"/>
                    <a:pt x="76" y="237"/>
                    <a:pt x="87" y="241"/>
                  </a:cubicBezTo>
                  <a:cubicBezTo>
                    <a:pt x="94" y="244"/>
                    <a:pt x="101" y="244"/>
                    <a:pt x="108" y="242"/>
                  </a:cubicBezTo>
                  <a:cubicBezTo>
                    <a:pt x="114" y="240"/>
                    <a:pt x="118" y="237"/>
                    <a:pt x="123" y="234"/>
                  </a:cubicBezTo>
                  <a:cubicBezTo>
                    <a:pt x="134" y="226"/>
                    <a:pt x="146" y="217"/>
                    <a:pt x="158" y="210"/>
                  </a:cubicBezTo>
                  <a:cubicBezTo>
                    <a:pt x="186" y="191"/>
                    <a:pt x="216" y="176"/>
                    <a:pt x="249" y="165"/>
                  </a:cubicBezTo>
                  <a:cubicBezTo>
                    <a:pt x="250" y="165"/>
                    <a:pt x="252" y="164"/>
                    <a:pt x="253" y="164"/>
                  </a:cubicBezTo>
                  <a:cubicBezTo>
                    <a:pt x="253" y="183"/>
                    <a:pt x="253" y="202"/>
                    <a:pt x="253" y="220"/>
                  </a:cubicBezTo>
                  <a:cubicBezTo>
                    <a:pt x="252" y="221"/>
                    <a:pt x="251" y="221"/>
                    <a:pt x="250" y="222"/>
                  </a:cubicBezTo>
                  <a:cubicBezTo>
                    <a:pt x="185" y="247"/>
                    <a:pt x="131" y="288"/>
                    <a:pt x="90" y="345"/>
                  </a:cubicBezTo>
                  <a:cubicBezTo>
                    <a:pt x="81" y="357"/>
                    <a:pt x="73" y="370"/>
                    <a:pt x="65" y="383"/>
                  </a:cubicBezTo>
                  <a:cubicBezTo>
                    <a:pt x="62" y="387"/>
                    <a:pt x="60" y="391"/>
                    <a:pt x="60" y="395"/>
                  </a:cubicBezTo>
                  <a:cubicBezTo>
                    <a:pt x="60" y="408"/>
                    <a:pt x="68" y="419"/>
                    <a:pt x="80" y="422"/>
                  </a:cubicBezTo>
                  <a:cubicBezTo>
                    <a:pt x="90" y="425"/>
                    <a:pt x="98" y="422"/>
                    <a:pt x="104" y="413"/>
                  </a:cubicBezTo>
                  <a:cubicBezTo>
                    <a:pt x="107" y="409"/>
                    <a:pt x="110" y="404"/>
                    <a:pt x="113" y="400"/>
                  </a:cubicBezTo>
                  <a:cubicBezTo>
                    <a:pt x="127" y="380"/>
                    <a:pt x="143" y="361"/>
                    <a:pt x="160" y="343"/>
                  </a:cubicBezTo>
                  <a:cubicBezTo>
                    <a:pt x="177" y="325"/>
                    <a:pt x="195" y="309"/>
                    <a:pt x="215" y="296"/>
                  </a:cubicBezTo>
                  <a:cubicBezTo>
                    <a:pt x="237" y="282"/>
                    <a:pt x="261" y="271"/>
                    <a:pt x="286" y="264"/>
                  </a:cubicBezTo>
                  <a:cubicBezTo>
                    <a:pt x="300" y="260"/>
                    <a:pt x="304" y="253"/>
                    <a:pt x="304" y="240"/>
                  </a:cubicBezTo>
                  <a:cubicBezTo>
                    <a:pt x="304" y="189"/>
                    <a:pt x="304" y="138"/>
                    <a:pt x="304" y="88"/>
                  </a:cubicBezTo>
                  <a:cubicBezTo>
                    <a:pt x="304" y="84"/>
                    <a:pt x="304" y="81"/>
                    <a:pt x="303" y="78"/>
                  </a:cubicBezTo>
                  <a:cubicBezTo>
                    <a:pt x="303" y="74"/>
                    <a:pt x="302" y="69"/>
                    <a:pt x="299" y="65"/>
                  </a:cubicBezTo>
                  <a:cubicBezTo>
                    <a:pt x="293" y="55"/>
                    <a:pt x="280" y="51"/>
                    <a:pt x="269" y="56"/>
                  </a:cubicBezTo>
                  <a:cubicBezTo>
                    <a:pt x="261" y="61"/>
                    <a:pt x="256" y="68"/>
                    <a:pt x="254" y="77"/>
                  </a:cubicBezTo>
                  <a:cubicBezTo>
                    <a:pt x="254" y="81"/>
                    <a:pt x="254" y="85"/>
                    <a:pt x="253" y="90"/>
                  </a:cubicBezTo>
                  <a:cubicBezTo>
                    <a:pt x="253" y="97"/>
                    <a:pt x="253" y="105"/>
                    <a:pt x="253" y="112"/>
                  </a:cubicBezTo>
                  <a:close/>
                  <a:moveTo>
                    <a:pt x="398" y="112"/>
                  </a:moveTo>
                  <a:cubicBezTo>
                    <a:pt x="398" y="110"/>
                    <a:pt x="398" y="108"/>
                    <a:pt x="398" y="106"/>
                  </a:cubicBezTo>
                  <a:cubicBezTo>
                    <a:pt x="398" y="98"/>
                    <a:pt x="398" y="90"/>
                    <a:pt x="398" y="82"/>
                  </a:cubicBezTo>
                  <a:cubicBezTo>
                    <a:pt x="397" y="76"/>
                    <a:pt x="396" y="70"/>
                    <a:pt x="392" y="65"/>
                  </a:cubicBezTo>
                  <a:cubicBezTo>
                    <a:pt x="386" y="57"/>
                    <a:pt x="378" y="53"/>
                    <a:pt x="368" y="54"/>
                  </a:cubicBezTo>
                  <a:cubicBezTo>
                    <a:pt x="358" y="56"/>
                    <a:pt x="352" y="62"/>
                    <a:pt x="349" y="71"/>
                  </a:cubicBezTo>
                  <a:cubicBezTo>
                    <a:pt x="348" y="75"/>
                    <a:pt x="347" y="80"/>
                    <a:pt x="347" y="85"/>
                  </a:cubicBezTo>
                  <a:cubicBezTo>
                    <a:pt x="347" y="137"/>
                    <a:pt x="347" y="189"/>
                    <a:pt x="347" y="242"/>
                  </a:cubicBezTo>
                  <a:cubicBezTo>
                    <a:pt x="347" y="242"/>
                    <a:pt x="347" y="243"/>
                    <a:pt x="347" y="243"/>
                  </a:cubicBezTo>
                  <a:cubicBezTo>
                    <a:pt x="347" y="251"/>
                    <a:pt x="351" y="257"/>
                    <a:pt x="358" y="260"/>
                  </a:cubicBezTo>
                  <a:cubicBezTo>
                    <a:pt x="361" y="262"/>
                    <a:pt x="365" y="263"/>
                    <a:pt x="369" y="264"/>
                  </a:cubicBezTo>
                  <a:cubicBezTo>
                    <a:pt x="387" y="270"/>
                    <a:pt x="405" y="277"/>
                    <a:pt x="421" y="286"/>
                  </a:cubicBezTo>
                  <a:cubicBezTo>
                    <a:pt x="449" y="301"/>
                    <a:pt x="473" y="321"/>
                    <a:pt x="493" y="344"/>
                  </a:cubicBezTo>
                  <a:cubicBezTo>
                    <a:pt x="513" y="365"/>
                    <a:pt x="530" y="388"/>
                    <a:pt x="546" y="412"/>
                  </a:cubicBezTo>
                  <a:cubicBezTo>
                    <a:pt x="547" y="413"/>
                    <a:pt x="548" y="415"/>
                    <a:pt x="549" y="416"/>
                  </a:cubicBezTo>
                  <a:cubicBezTo>
                    <a:pt x="553" y="421"/>
                    <a:pt x="558" y="423"/>
                    <a:pt x="564" y="423"/>
                  </a:cubicBezTo>
                  <a:cubicBezTo>
                    <a:pt x="584" y="423"/>
                    <a:pt x="598" y="402"/>
                    <a:pt x="587" y="384"/>
                  </a:cubicBezTo>
                  <a:cubicBezTo>
                    <a:pt x="581" y="374"/>
                    <a:pt x="576" y="365"/>
                    <a:pt x="569" y="355"/>
                  </a:cubicBezTo>
                  <a:cubicBezTo>
                    <a:pt x="528" y="296"/>
                    <a:pt x="474" y="251"/>
                    <a:pt x="407" y="224"/>
                  </a:cubicBezTo>
                  <a:cubicBezTo>
                    <a:pt x="404" y="223"/>
                    <a:pt x="401" y="222"/>
                    <a:pt x="398" y="220"/>
                  </a:cubicBezTo>
                  <a:cubicBezTo>
                    <a:pt x="398" y="201"/>
                    <a:pt x="398" y="183"/>
                    <a:pt x="398" y="164"/>
                  </a:cubicBezTo>
                  <a:cubicBezTo>
                    <a:pt x="399" y="164"/>
                    <a:pt x="399" y="164"/>
                    <a:pt x="399" y="164"/>
                  </a:cubicBezTo>
                  <a:cubicBezTo>
                    <a:pt x="401" y="165"/>
                    <a:pt x="402" y="165"/>
                    <a:pt x="403" y="165"/>
                  </a:cubicBezTo>
                  <a:cubicBezTo>
                    <a:pt x="439" y="177"/>
                    <a:pt x="473" y="195"/>
                    <a:pt x="504" y="217"/>
                  </a:cubicBezTo>
                  <a:cubicBezTo>
                    <a:pt x="513" y="223"/>
                    <a:pt x="522" y="230"/>
                    <a:pt x="532" y="236"/>
                  </a:cubicBezTo>
                  <a:cubicBezTo>
                    <a:pt x="539" y="242"/>
                    <a:pt x="547" y="244"/>
                    <a:pt x="556" y="243"/>
                  </a:cubicBezTo>
                  <a:cubicBezTo>
                    <a:pt x="573" y="242"/>
                    <a:pt x="582" y="226"/>
                    <a:pt x="575" y="211"/>
                  </a:cubicBezTo>
                  <a:cubicBezTo>
                    <a:pt x="572" y="206"/>
                    <a:pt x="569" y="202"/>
                    <a:pt x="566" y="199"/>
                  </a:cubicBezTo>
                  <a:cubicBezTo>
                    <a:pt x="549" y="182"/>
                    <a:pt x="529" y="169"/>
                    <a:pt x="509" y="157"/>
                  </a:cubicBezTo>
                  <a:cubicBezTo>
                    <a:pt x="480" y="141"/>
                    <a:pt x="450" y="129"/>
                    <a:pt x="418" y="119"/>
                  </a:cubicBezTo>
                  <a:cubicBezTo>
                    <a:pt x="412" y="116"/>
                    <a:pt x="405" y="114"/>
                    <a:pt x="398" y="11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ea"/>
                <a:sym typeface="+mn-lt"/>
              </a:endParaRPr>
            </a:p>
          </p:txBody>
        </p:sp>
      </p:grpSp>
      <p:sp>
        <p:nvSpPr>
          <p:cNvPr id="147" name="标题 1">
            <a:extLst>
              <a:ext uri="{FF2B5EF4-FFF2-40B4-BE49-F238E27FC236}">
                <a16:creationId xmlns:a16="http://schemas.microsoft.com/office/drawing/2014/main" id="{BD9599D0-9EF4-485D-9BF2-FE64B75665AD}"/>
              </a:ext>
            </a:extLst>
          </p:cNvPr>
          <p:cNvSpPr>
            <a:spLocks noGrp="1"/>
          </p:cNvSpPr>
          <p:nvPr userDrawn="1">
            <p:ph type="ctrTitle" hasCustomPrompt="1"/>
          </p:nvPr>
        </p:nvSpPr>
        <p:spPr>
          <a:xfrm>
            <a:off x="1615440" y="2929530"/>
            <a:ext cx="8961120" cy="1213643"/>
          </a:xfrm>
        </p:spPr>
        <p:txBody>
          <a:bodyPr anchor="ctr">
            <a:noAutofit/>
          </a:bodyPr>
          <a:lstStyle>
            <a:lvl1pPr algn="ctr">
              <a:defRPr kumimoji="0" lang="zh-CN" altLang="en-US" sz="6000" b="1" i="0" u="none" strike="noStrike" kern="1200" cap="none" spc="400" normalizeH="0" baseline="0" dirty="0">
                <a:ln>
                  <a:noFill/>
                </a:ln>
                <a:solidFill>
                  <a:prstClr val="white"/>
                </a:solidFill>
                <a:effectLst/>
                <a:uLnTx/>
                <a:uFillTx/>
                <a:latin typeface="Arial" panose="020F0502020204030204"/>
                <a:ea typeface="Microsoft YaHei"/>
                <a:cs typeface="+mn-ea"/>
              </a:defRPr>
            </a:lvl1pPr>
          </a:lstStyle>
          <a:p>
            <a:pPr marL="0" marR="0" lvl="0" indent="0" algn="ctr" defTabSz="914400" rtl="0" eaLnBrk="1" fontAlgn="auto" latinLnBrk="0" hangingPunct="1">
              <a:lnSpc>
                <a:spcPct val="110000"/>
              </a:lnSpc>
              <a:spcBef>
                <a:spcPts val="0"/>
              </a:spcBef>
              <a:spcAft>
                <a:spcPts val="0"/>
              </a:spcAft>
              <a:buClrTx/>
              <a:buSzTx/>
              <a:buFontTx/>
              <a:buNone/>
              <a:tabLst/>
              <a:defRPr/>
            </a:pPr>
            <a:r>
              <a:rPr lang="zh-CN" altLang="en-US" dirty="0"/>
              <a:t>单击此处编辑结束语</a:t>
            </a:r>
          </a:p>
        </p:txBody>
      </p:sp>
      <p:sp>
        <p:nvSpPr>
          <p:cNvPr id="148" name="副标题 2">
            <a:extLst>
              <a:ext uri="{FF2B5EF4-FFF2-40B4-BE49-F238E27FC236}">
                <a16:creationId xmlns:a16="http://schemas.microsoft.com/office/drawing/2014/main" id="{780F498B-8C32-41D4-A1DA-41A6A68C0055}"/>
              </a:ext>
            </a:extLst>
          </p:cNvPr>
          <p:cNvSpPr>
            <a:spLocks noGrp="1"/>
          </p:cNvSpPr>
          <p:nvPr userDrawn="1">
            <p:ph type="subTitle" idx="1" hasCustomPrompt="1"/>
          </p:nvPr>
        </p:nvSpPr>
        <p:spPr>
          <a:xfrm>
            <a:off x="3105150" y="5630308"/>
            <a:ext cx="5981700" cy="360071"/>
          </a:xfrm>
        </p:spPr>
        <p:txBody>
          <a:bodyPr>
            <a:normAutofit/>
          </a:bodyPr>
          <a:lstStyle>
            <a:lvl1pPr marL="0" indent="0" algn="ctr">
              <a:buNone/>
              <a:defRPr lang="zh-CN" altLang="en-US" sz="1800" kern="1200" dirty="0">
                <a:solidFill>
                  <a:prstClr val="black">
                    <a:lumMod val="75000"/>
                    <a:lumOff val="25000"/>
                  </a:prstClr>
                </a:solidFill>
                <a:latin typeface="Arial" panose="020F0502020204030204"/>
                <a:ea typeface="Microsoft YaHei"/>
                <a:cs typeface="+mn-ea"/>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dirty="0"/>
              <a:t>单击此处编辑作者信息</a:t>
            </a:r>
          </a:p>
        </p:txBody>
      </p:sp>
    </p:spTree>
    <p:extLst>
      <p:ext uri="{BB962C8B-B14F-4D97-AF65-F5344CB8AC3E}">
        <p14:creationId xmlns:p14="http://schemas.microsoft.com/office/powerpoint/2010/main" val="3398244423"/>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内容页-标题">
    <p:spTree>
      <p:nvGrpSpPr>
        <p:cNvPr id="1" name=""/>
        <p:cNvGrpSpPr/>
        <p:nvPr/>
      </p:nvGrpSpPr>
      <p:grpSpPr>
        <a:xfrm>
          <a:off x="0" y="0"/>
          <a:ext cx="0" cy="0"/>
          <a:chOff x="0" y="0"/>
          <a:chExt cx="0" cy="0"/>
        </a:xfrm>
      </p:grpSpPr>
      <p:grpSp>
        <p:nvGrpSpPr>
          <p:cNvPr id="121" name="组合 120">
            <a:extLst>
              <a:ext uri="{FF2B5EF4-FFF2-40B4-BE49-F238E27FC236}">
                <a16:creationId xmlns:a16="http://schemas.microsoft.com/office/drawing/2014/main" id="{752A13C3-8076-4A3B-9E60-2D71D978B1DC}"/>
              </a:ext>
            </a:extLst>
          </p:cNvPr>
          <p:cNvGrpSpPr/>
          <p:nvPr userDrawn="1"/>
        </p:nvGrpSpPr>
        <p:grpSpPr>
          <a:xfrm>
            <a:off x="10177780" y="329882"/>
            <a:ext cx="1512002" cy="444892"/>
            <a:chOff x="9556201" y="498129"/>
            <a:chExt cx="1993881" cy="586680"/>
          </a:xfrm>
        </p:grpSpPr>
        <p:grpSp>
          <p:nvGrpSpPr>
            <p:cNvPr id="122" name="组合 121">
              <a:extLst>
                <a:ext uri="{FF2B5EF4-FFF2-40B4-BE49-F238E27FC236}">
                  <a16:creationId xmlns:a16="http://schemas.microsoft.com/office/drawing/2014/main" id="{E27C398B-69FE-4C31-9C38-8ADE52CE9B05}"/>
                </a:ext>
              </a:extLst>
            </p:cNvPr>
            <p:cNvGrpSpPr/>
            <p:nvPr userDrawn="1"/>
          </p:nvGrpSpPr>
          <p:grpSpPr>
            <a:xfrm>
              <a:off x="10239376" y="968937"/>
              <a:ext cx="1307697" cy="96254"/>
              <a:chOff x="4616246" y="3878362"/>
              <a:chExt cx="5571416" cy="410087"/>
            </a:xfrm>
            <a:solidFill>
              <a:schemeClr val="tx1">
                <a:alpha val="80000"/>
              </a:schemeClr>
            </a:solidFill>
          </p:grpSpPr>
          <p:sp>
            <p:nvSpPr>
              <p:cNvPr id="160" name="Freeform 17">
                <a:extLst>
                  <a:ext uri="{FF2B5EF4-FFF2-40B4-BE49-F238E27FC236}">
                    <a16:creationId xmlns:a16="http://schemas.microsoft.com/office/drawing/2014/main" id="{E5B0E9AD-0A05-4036-8DA1-C7E6733E9DF1}"/>
                  </a:ext>
                </a:extLst>
              </p:cNvPr>
              <p:cNvSpPr>
                <a:spLocks noEditPoints="1"/>
              </p:cNvSpPr>
              <p:nvPr/>
            </p:nvSpPr>
            <p:spPr bwMode="auto">
              <a:xfrm>
                <a:off x="8617798" y="3887973"/>
                <a:ext cx="362030" cy="387660"/>
              </a:xfrm>
              <a:custGeom>
                <a:avLst/>
                <a:gdLst>
                  <a:gd name="T0" fmla="*/ 34 w 127"/>
                  <a:gd name="T1" fmla="*/ 71 h 136"/>
                  <a:gd name="T2" fmla="*/ 34 w 127"/>
                  <a:gd name="T3" fmla="*/ 81 h 136"/>
                  <a:gd name="T4" fmla="*/ 34 w 127"/>
                  <a:gd name="T5" fmla="*/ 114 h 136"/>
                  <a:gd name="T6" fmla="*/ 35 w 127"/>
                  <a:gd name="T7" fmla="*/ 122 h 136"/>
                  <a:gd name="T8" fmla="*/ 40 w 127"/>
                  <a:gd name="T9" fmla="*/ 127 h 136"/>
                  <a:gd name="T10" fmla="*/ 49 w 127"/>
                  <a:gd name="T11" fmla="*/ 128 h 136"/>
                  <a:gd name="T12" fmla="*/ 49 w 127"/>
                  <a:gd name="T13" fmla="*/ 135 h 136"/>
                  <a:gd name="T14" fmla="*/ 1 w 127"/>
                  <a:gd name="T15" fmla="*/ 135 h 136"/>
                  <a:gd name="T16" fmla="*/ 0 w 127"/>
                  <a:gd name="T17" fmla="*/ 132 h 136"/>
                  <a:gd name="T18" fmla="*/ 0 w 127"/>
                  <a:gd name="T19" fmla="*/ 128 h 136"/>
                  <a:gd name="T20" fmla="*/ 9 w 127"/>
                  <a:gd name="T21" fmla="*/ 127 h 136"/>
                  <a:gd name="T22" fmla="*/ 16 w 127"/>
                  <a:gd name="T23" fmla="*/ 120 h 136"/>
                  <a:gd name="T24" fmla="*/ 17 w 127"/>
                  <a:gd name="T25" fmla="*/ 111 h 136"/>
                  <a:gd name="T26" fmla="*/ 17 w 127"/>
                  <a:gd name="T27" fmla="*/ 22 h 136"/>
                  <a:gd name="T28" fmla="*/ 16 w 127"/>
                  <a:gd name="T29" fmla="*/ 15 h 136"/>
                  <a:gd name="T30" fmla="*/ 9 w 127"/>
                  <a:gd name="T31" fmla="*/ 9 h 136"/>
                  <a:gd name="T32" fmla="*/ 0 w 127"/>
                  <a:gd name="T33" fmla="*/ 8 h 136"/>
                  <a:gd name="T34" fmla="*/ 0 w 127"/>
                  <a:gd name="T35" fmla="*/ 1 h 136"/>
                  <a:gd name="T36" fmla="*/ 4 w 127"/>
                  <a:gd name="T37" fmla="*/ 0 h 136"/>
                  <a:gd name="T38" fmla="*/ 71 w 127"/>
                  <a:gd name="T39" fmla="*/ 0 h 136"/>
                  <a:gd name="T40" fmla="*/ 94 w 127"/>
                  <a:gd name="T41" fmla="*/ 4 h 136"/>
                  <a:gd name="T42" fmla="*/ 116 w 127"/>
                  <a:gd name="T43" fmla="*/ 32 h 136"/>
                  <a:gd name="T44" fmla="*/ 97 w 127"/>
                  <a:gd name="T45" fmla="*/ 66 h 136"/>
                  <a:gd name="T46" fmla="*/ 80 w 127"/>
                  <a:gd name="T47" fmla="*/ 70 h 136"/>
                  <a:gd name="T48" fmla="*/ 71 w 127"/>
                  <a:gd name="T49" fmla="*/ 71 h 136"/>
                  <a:gd name="T50" fmla="*/ 73 w 127"/>
                  <a:gd name="T51" fmla="*/ 75 h 136"/>
                  <a:gd name="T52" fmla="*/ 104 w 127"/>
                  <a:gd name="T53" fmla="*/ 114 h 136"/>
                  <a:gd name="T54" fmla="*/ 105 w 127"/>
                  <a:gd name="T55" fmla="*/ 116 h 136"/>
                  <a:gd name="T56" fmla="*/ 127 w 127"/>
                  <a:gd name="T57" fmla="*/ 128 h 136"/>
                  <a:gd name="T58" fmla="*/ 127 w 127"/>
                  <a:gd name="T59" fmla="*/ 135 h 136"/>
                  <a:gd name="T60" fmla="*/ 116 w 127"/>
                  <a:gd name="T61" fmla="*/ 135 h 136"/>
                  <a:gd name="T62" fmla="*/ 102 w 127"/>
                  <a:gd name="T63" fmla="*/ 136 h 136"/>
                  <a:gd name="T64" fmla="*/ 96 w 127"/>
                  <a:gd name="T65" fmla="*/ 132 h 136"/>
                  <a:gd name="T66" fmla="*/ 59 w 127"/>
                  <a:gd name="T67" fmla="*/ 82 h 136"/>
                  <a:gd name="T68" fmla="*/ 52 w 127"/>
                  <a:gd name="T69" fmla="*/ 73 h 136"/>
                  <a:gd name="T70" fmla="*/ 49 w 127"/>
                  <a:gd name="T71" fmla="*/ 71 h 136"/>
                  <a:gd name="T72" fmla="*/ 34 w 127"/>
                  <a:gd name="T73" fmla="*/ 71 h 136"/>
                  <a:gd name="T74" fmla="*/ 34 w 127"/>
                  <a:gd name="T75" fmla="*/ 61 h 136"/>
                  <a:gd name="T76" fmla="*/ 36 w 127"/>
                  <a:gd name="T77" fmla="*/ 62 h 136"/>
                  <a:gd name="T78" fmla="*/ 66 w 127"/>
                  <a:gd name="T79" fmla="*/ 62 h 136"/>
                  <a:gd name="T80" fmla="*/ 82 w 127"/>
                  <a:gd name="T81" fmla="*/ 59 h 136"/>
                  <a:gd name="T82" fmla="*/ 96 w 127"/>
                  <a:gd name="T83" fmla="*/ 44 h 136"/>
                  <a:gd name="T84" fmla="*/ 96 w 127"/>
                  <a:gd name="T85" fmla="*/ 29 h 136"/>
                  <a:gd name="T86" fmla="*/ 81 w 127"/>
                  <a:gd name="T87" fmla="*/ 12 h 136"/>
                  <a:gd name="T88" fmla="*/ 70 w 127"/>
                  <a:gd name="T89" fmla="*/ 11 h 136"/>
                  <a:gd name="T90" fmla="*/ 37 w 127"/>
                  <a:gd name="T91" fmla="*/ 11 h 136"/>
                  <a:gd name="T92" fmla="*/ 34 w 127"/>
                  <a:gd name="T93" fmla="*/ 11 h 136"/>
                  <a:gd name="T94" fmla="*/ 34 w 127"/>
                  <a:gd name="T95" fmla="*/ 61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7" h="136">
                    <a:moveTo>
                      <a:pt x="34" y="71"/>
                    </a:moveTo>
                    <a:cubicBezTo>
                      <a:pt x="34" y="75"/>
                      <a:pt x="34" y="78"/>
                      <a:pt x="34" y="81"/>
                    </a:cubicBezTo>
                    <a:cubicBezTo>
                      <a:pt x="34" y="92"/>
                      <a:pt x="34" y="103"/>
                      <a:pt x="34" y="114"/>
                    </a:cubicBezTo>
                    <a:cubicBezTo>
                      <a:pt x="34" y="117"/>
                      <a:pt x="34" y="119"/>
                      <a:pt x="35" y="122"/>
                    </a:cubicBezTo>
                    <a:cubicBezTo>
                      <a:pt x="35" y="125"/>
                      <a:pt x="37" y="127"/>
                      <a:pt x="40" y="127"/>
                    </a:cubicBezTo>
                    <a:cubicBezTo>
                      <a:pt x="43" y="127"/>
                      <a:pt x="46" y="128"/>
                      <a:pt x="49" y="128"/>
                    </a:cubicBezTo>
                    <a:cubicBezTo>
                      <a:pt x="49" y="130"/>
                      <a:pt x="49" y="133"/>
                      <a:pt x="49" y="135"/>
                    </a:cubicBezTo>
                    <a:cubicBezTo>
                      <a:pt x="33" y="135"/>
                      <a:pt x="17" y="135"/>
                      <a:pt x="1" y="135"/>
                    </a:cubicBezTo>
                    <a:cubicBezTo>
                      <a:pt x="0" y="134"/>
                      <a:pt x="0" y="133"/>
                      <a:pt x="0" y="132"/>
                    </a:cubicBezTo>
                    <a:cubicBezTo>
                      <a:pt x="0" y="131"/>
                      <a:pt x="0" y="130"/>
                      <a:pt x="0" y="128"/>
                    </a:cubicBezTo>
                    <a:cubicBezTo>
                      <a:pt x="3" y="128"/>
                      <a:pt x="6" y="128"/>
                      <a:pt x="9" y="127"/>
                    </a:cubicBezTo>
                    <a:cubicBezTo>
                      <a:pt x="14" y="126"/>
                      <a:pt x="15" y="125"/>
                      <a:pt x="16" y="120"/>
                    </a:cubicBezTo>
                    <a:cubicBezTo>
                      <a:pt x="16" y="117"/>
                      <a:pt x="17" y="114"/>
                      <a:pt x="17" y="111"/>
                    </a:cubicBezTo>
                    <a:cubicBezTo>
                      <a:pt x="17" y="81"/>
                      <a:pt x="17" y="52"/>
                      <a:pt x="17" y="22"/>
                    </a:cubicBezTo>
                    <a:cubicBezTo>
                      <a:pt x="17" y="20"/>
                      <a:pt x="16" y="17"/>
                      <a:pt x="16" y="15"/>
                    </a:cubicBezTo>
                    <a:cubicBezTo>
                      <a:pt x="15" y="11"/>
                      <a:pt x="13" y="9"/>
                      <a:pt x="9" y="9"/>
                    </a:cubicBezTo>
                    <a:cubicBezTo>
                      <a:pt x="6" y="8"/>
                      <a:pt x="3" y="8"/>
                      <a:pt x="0" y="8"/>
                    </a:cubicBezTo>
                    <a:cubicBezTo>
                      <a:pt x="0" y="5"/>
                      <a:pt x="0" y="3"/>
                      <a:pt x="0" y="1"/>
                    </a:cubicBezTo>
                    <a:cubicBezTo>
                      <a:pt x="2" y="1"/>
                      <a:pt x="3" y="0"/>
                      <a:pt x="4" y="0"/>
                    </a:cubicBezTo>
                    <a:cubicBezTo>
                      <a:pt x="26" y="0"/>
                      <a:pt x="49" y="0"/>
                      <a:pt x="71" y="0"/>
                    </a:cubicBezTo>
                    <a:cubicBezTo>
                      <a:pt x="79" y="0"/>
                      <a:pt x="86" y="1"/>
                      <a:pt x="94" y="4"/>
                    </a:cubicBezTo>
                    <a:cubicBezTo>
                      <a:pt x="108" y="9"/>
                      <a:pt x="115" y="18"/>
                      <a:pt x="116" y="32"/>
                    </a:cubicBezTo>
                    <a:cubicBezTo>
                      <a:pt x="117" y="48"/>
                      <a:pt x="110" y="60"/>
                      <a:pt x="97" y="66"/>
                    </a:cubicBezTo>
                    <a:cubicBezTo>
                      <a:pt x="91" y="68"/>
                      <a:pt x="86" y="70"/>
                      <a:pt x="80" y="70"/>
                    </a:cubicBezTo>
                    <a:cubicBezTo>
                      <a:pt x="77" y="70"/>
                      <a:pt x="74" y="71"/>
                      <a:pt x="71" y="71"/>
                    </a:cubicBezTo>
                    <a:cubicBezTo>
                      <a:pt x="72" y="73"/>
                      <a:pt x="73" y="74"/>
                      <a:pt x="73" y="75"/>
                    </a:cubicBezTo>
                    <a:cubicBezTo>
                      <a:pt x="84" y="88"/>
                      <a:pt x="94" y="101"/>
                      <a:pt x="104" y="114"/>
                    </a:cubicBezTo>
                    <a:cubicBezTo>
                      <a:pt x="105" y="115"/>
                      <a:pt x="105" y="115"/>
                      <a:pt x="105" y="116"/>
                    </a:cubicBezTo>
                    <a:cubicBezTo>
                      <a:pt x="111" y="122"/>
                      <a:pt x="117" y="128"/>
                      <a:pt x="127" y="128"/>
                    </a:cubicBezTo>
                    <a:cubicBezTo>
                      <a:pt x="127" y="130"/>
                      <a:pt x="127" y="133"/>
                      <a:pt x="127" y="135"/>
                    </a:cubicBezTo>
                    <a:cubicBezTo>
                      <a:pt x="124" y="135"/>
                      <a:pt x="120" y="135"/>
                      <a:pt x="116" y="135"/>
                    </a:cubicBezTo>
                    <a:cubicBezTo>
                      <a:pt x="111" y="135"/>
                      <a:pt x="107" y="135"/>
                      <a:pt x="102" y="136"/>
                    </a:cubicBezTo>
                    <a:cubicBezTo>
                      <a:pt x="99" y="136"/>
                      <a:pt x="97" y="134"/>
                      <a:pt x="96" y="132"/>
                    </a:cubicBezTo>
                    <a:cubicBezTo>
                      <a:pt x="83" y="115"/>
                      <a:pt x="71" y="99"/>
                      <a:pt x="59" y="82"/>
                    </a:cubicBezTo>
                    <a:cubicBezTo>
                      <a:pt x="57" y="79"/>
                      <a:pt x="54" y="76"/>
                      <a:pt x="52" y="73"/>
                    </a:cubicBezTo>
                    <a:cubicBezTo>
                      <a:pt x="51" y="72"/>
                      <a:pt x="50" y="71"/>
                      <a:pt x="49" y="71"/>
                    </a:cubicBezTo>
                    <a:cubicBezTo>
                      <a:pt x="44" y="71"/>
                      <a:pt x="39" y="71"/>
                      <a:pt x="34" y="71"/>
                    </a:cubicBezTo>
                    <a:close/>
                    <a:moveTo>
                      <a:pt x="34" y="61"/>
                    </a:moveTo>
                    <a:cubicBezTo>
                      <a:pt x="35" y="62"/>
                      <a:pt x="36" y="62"/>
                      <a:pt x="36" y="62"/>
                    </a:cubicBezTo>
                    <a:cubicBezTo>
                      <a:pt x="46" y="62"/>
                      <a:pt x="56" y="62"/>
                      <a:pt x="66" y="62"/>
                    </a:cubicBezTo>
                    <a:cubicBezTo>
                      <a:pt x="72" y="61"/>
                      <a:pt x="77" y="60"/>
                      <a:pt x="82" y="59"/>
                    </a:cubicBezTo>
                    <a:cubicBezTo>
                      <a:pt x="90" y="56"/>
                      <a:pt x="94" y="51"/>
                      <a:pt x="96" y="44"/>
                    </a:cubicBezTo>
                    <a:cubicBezTo>
                      <a:pt x="96" y="39"/>
                      <a:pt x="97" y="34"/>
                      <a:pt x="96" y="29"/>
                    </a:cubicBezTo>
                    <a:cubicBezTo>
                      <a:pt x="95" y="20"/>
                      <a:pt x="90" y="15"/>
                      <a:pt x="81" y="12"/>
                    </a:cubicBezTo>
                    <a:cubicBezTo>
                      <a:pt x="77" y="11"/>
                      <a:pt x="74" y="11"/>
                      <a:pt x="70" y="11"/>
                    </a:cubicBezTo>
                    <a:cubicBezTo>
                      <a:pt x="59" y="10"/>
                      <a:pt x="48" y="11"/>
                      <a:pt x="37" y="11"/>
                    </a:cubicBezTo>
                    <a:cubicBezTo>
                      <a:pt x="36" y="11"/>
                      <a:pt x="35" y="11"/>
                      <a:pt x="34" y="11"/>
                    </a:cubicBezTo>
                    <a:cubicBezTo>
                      <a:pt x="34" y="28"/>
                      <a:pt x="34" y="44"/>
                      <a:pt x="34" y="61"/>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1" name="Freeform 18">
                <a:extLst>
                  <a:ext uri="{FF2B5EF4-FFF2-40B4-BE49-F238E27FC236}">
                    <a16:creationId xmlns:a16="http://schemas.microsoft.com/office/drawing/2014/main" id="{029271E6-BD5F-4E7D-809E-C4511BA4F756}"/>
                  </a:ext>
                </a:extLst>
              </p:cNvPr>
              <p:cNvSpPr>
                <a:spLocks/>
              </p:cNvSpPr>
              <p:nvPr/>
            </p:nvSpPr>
            <p:spPr bwMode="auto">
              <a:xfrm>
                <a:off x="5333898" y="3887973"/>
                <a:ext cx="362030" cy="384457"/>
              </a:xfrm>
              <a:custGeom>
                <a:avLst/>
                <a:gdLst>
                  <a:gd name="T0" fmla="*/ 50 w 127"/>
                  <a:gd name="T1" fmla="*/ 70 h 135"/>
                  <a:gd name="T2" fmla="*/ 34 w 127"/>
                  <a:gd name="T3" fmla="*/ 87 h 135"/>
                  <a:gd name="T4" fmla="*/ 33 w 127"/>
                  <a:gd name="T5" fmla="*/ 90 h 135"/>
                  <a:gd name="T6" fmla="*/ 33 w 127"/>
                  <a:gd name="T7" fmla="*/ 116 h 135"/>
                  <a:gd name="T8" fmla="*/ 34 w 127"/>
                  <a:gd name="T9" fmla="*/ 120 h 135"/>
                  <a:gd name="T10" fmla="*/ 41 w 127"/>
                  <a:gd name="T11" fmla="*/ 127 h 135"/>
                  <a:gd name="T12" fmla="*/ 49 w 127"/>
                  <a:gd name="T13" fmla="*/ 128 h 135"/>
                  <a:gd name="T14" fmla="*/ 49 w 127"/>
                  <a:gd name="T15" fmla="*/ 135 h 135"/>
                  <a:gd name="T16" fmla="*/ 0 w 127"/>
                  <a:gd name="T17" fmla="*/ 135 h 135"/>
                  <a:gd name="T18" fmla="*/ 0 w 127"/>
                  <a:gd name="T19" fmla="*/ 128 h 135"/>
                  <a:gd name="T20" fmla="*/ 7 w 127"/>
                  <a:gd name="T21" fmla="*/ 128 h 135"/>
                  <a:gd name="T22" fmla="*/ 16 w 127"/>
                  <a:gd name="T23" fmla="*/ 118 h 135"/>
                  <a:gd name="T24" fmla="*/ 16 w 127"/>
                  <a:gd name="T25" fmla="*/ 111 h 135"/>
                  <a:gd name="T26" fmla="*/ 16 w 127"/>
                  <a:gd name="T27" fmla="*/ 24 h 135"/>
                  <a:gd name="T28" fmla="*/ 16 w 127"/>
                  <a:gd name="T29" fmla="*/ 16 h 135"/>
                  <a:gd name="T30" fmla="*/ 8 w 127"/>
                  <a:gd name="T31" fmla="*/ 9 h 135"/>
                  <a:gd name="T32" fmla="*/ 0 w 127"/>
                  <a:gd name="T33" fmla="*/ 8 h 135"/>
                  <a:gd name="T34" fmla="*/ 0 w 127"/>
                  <a:gd name="T35" fmla="*/ 1 h 135"/>
                  <a:gd name="T36" fmla="*/ 49 w 127"/>
                  <a:gd name="T37" fmla="*/ 1 h 135"/>
                  <a:gd name="T38" fmla="*/ 50 w 127"/>
                  <a:gd name="T39" fmla="*/ 8 h 135"/>
                  <a:gd name="T40" fmla="*/ 41 w 127"/>
                  <a:gd name="T41" fmla="*/ 9 h 135"/>
                  <a:gd name="T42" fmla="*/ 34 w 127"/>
                  <a:gd name="T43" fmla="*/ 16 h 135"/>
                  <a:gd name="T44" fmla="*/ 33 w 127"/>
                  <a:gd name="T45" fmla="*/ 23 h 135"/>
                  <a:gd name="T46" fmla="*/ 33 w 127"/>
                  <a:gd name="T47" fmla="*/ 70 h 135"/>
                  <a:gd name="T48" fmla="*/ 33 w 127"/>
                  <a:gd name="T49" fmla="*/ 73 h 135"/>
                  <a:gd name="T50" fmla="*/ 36 w 127"/>
                  <a:gd name="T51" fmla="*/ 71 h 135"/>
                  <a:gd name="T52" fmla="*/ 83 w 127"/>
                  <a:gd name="T53" fmla="*/ 19 h 135"/>
                  <a:gd name="T54" fmla="*/ 86 w 127"/>
                  <a:gd name="T55" fmla="*/ 14 h 135"/>
                  <a:gd name="T56" fmla="*/ 84 w 127"/>
                  <a:gd name="T57" fmla="*/ 9 h 135"/>
                  <a:gd name="T58" fmla="*/ 76 w 127"/>
                  <a:gd name="T59" fmla="*/ 8 h 135"/>
                  <a:gd name="T60" fmla="*/ 76 w 127"/>
                  <a:gd name="T61" fmla="*/ 1 h 135"/>
                  <a:gd name="T62" fmla="*/ 122 w 127"/>
                  <a:gd name="T63" fmla="*/ 1 h 135"/>
                  <a:gd name="T64" fmla="*/ 122 w 127"/>
                  <a:gd name="T65" fmla="*/ 8 h 135"/>
                  <a:gd name="T66" fmla="*/ 118 w 127"/>
                  <a:gd name="T67" fmla="*/ 8 h 135"/>
                  <a:gd name="T68" fmla="*/ 99 w 127"/>
                  <a:gd name="T69" fmla="*/ 18 h 135"/>
                  <a:gd name="T70" fmla="*/ 77 w 127"/>
                  <a:gd name="T71" fmla="*/ 41 h 135"/>
                  <a:gd name="T72" fmla="*/ 62 w 127"/>
                  <a:gd name="T73" fmla="*/ 57 h 135"/>
                  <a:gd name="T74" fmla="*/ 64 w 127"/>
                  <a:gd name="T75" fmla="*/ 61 h 135"/>
                  <a:gd name="T76" fmla="*/ 102 w 127"/>
                  <a:gd name="T77" fmla="*/ 113 h 135"/>
                  <a:gd name="T78" fmla="*/ 108 w 127"/>
                  <a:gd name="T79" fmla="*/ 120 h 135"/>
                  <a:gd name="T80" fmla="*/ 123 w 127"/>
                  <a:gd name="T81" fmla="*/ 127 h 135"/>
                  <a:gd name="T82" fmla="*/ 127 w 127"/>
                  <a:gd name="T83" fmla="*/ 128 h 135"/>
                  <a:gd name="T84" fmla="*/ 127 w 127"/>
                  <a:gd name="T85" fmla="*/ 135 h 135"/>
                  <a:gd name="T86" fmla="*/ 73 w 127"/>
                  <a:gd name="T87" fmla="*/ 135 h 135"/>
                  <a:gd name="T88" fmla="*/ 73 w 127"/>
                  <a:gd name="T89" fmla="*/ 128 h 135"/>
                  <a:gd name="T90" fmla="*/ 80 w 127"/>
                  <a:gd name="T91" fmla="*/ 127 h 135"/>
                  <a:gd name="T92" fmla="*/ 84 w 127"/>
                  <a:gd name="T93" fmla="*/ 120 h 135"/>
                  <a:gd name="T94" fmla="*/ 82 w 127"/>
                  <a:gd name="T95" fmla="*/ 115 h 135"/>
                  <a:gd name="T96" fmla="*/ 51 w 127"/>
                  <a:gd name="T97" fmla="*/ 72 h 135"/>
                  <a:gd name="T98" fmla="*/ 50 w 127"/>
                  <a:gd name="T99" fmla="*/ 7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7" h="135">
                    <a:moveTo>
                      <a:pt x="50" y="70"/>
                    </a:moveTo>
                    <a:cubicBezTo>
                      <a:pt x="44" y="76"/>
                      <a:pt x="39" y="81"/>
                      <a:pt x="34" y="87"/>
                    </a:cubicBezTo>
                    <a:cubicBezTo>
                      <a:pt x="33" y="88"/>
                      <a:pt x="33" y="89"/>
                      <a:pt x="33" y="90"/>
                    </a:cubicBezTo>
                    <a:cubicBezTo>
                      <a:pt x="33" y="99"/>
                      <a:pt x="33" y="107"/>
                      <a:pt x="33" y="116"/>
                    </a:cubicBezTo>
                    <a:cubicBezTo>
                      <a:pt x="33" y="117"/>
                      <a:pt x="33" y="118"/>
                      <a:pt x="34" y="120"/>
                    </a:cubicBezTo>
                    <a:cubicBezTo>
                      <a:pt x="35" y="125"/>
                      <a:pt x="36" y="126"/>
                      <a:pt x="41" y="127"/>
                    </a:cubicBezTo>
                    <a:cubicBezTo>
                      <a:pt x="44" y="127"/>
                      <a:pt x="46" y="128"/>
                      <a:pt x="49" y="128"/>
                    </a:cubicBezTo>
                    <a:cubicBezTo>
                      <a:pt x="49" y="130"/>
                      <a:pt x="49" y="133"/>
                      <a:pt x="49" y="135"/>
                    </a:cubicBezTo>
                    <a:cubicBezTo>
                      <a:pt x="33" y="135"/>
                      <a:pt x="17" y="135"/>
                      <a:pt x="0" y="135"/>
                    </a:cubicBezTo>
                    <a:cubicBezTo>
                      <a:pt x="0" y="133"/>
                      <a:pt x="0" y="131"/>
                      <a:pt x="0" y="128"/>
                    </a:cubicBezTo>
                    <a:cubicBezTo>
                      <a:pt x="2" y="128"/>
                      <a:pt x="5" y="128"/>
                      <a:pt x="7" y="128"/>
                    </a:cubicBezTo>
                    <a:cubicBezTo>
                      <a:pt x="14" y="127"/>
                      <a:pt x="16" y="125"/>
                      <a:pt x="16" y="118"/>
                    </a:cubicBezTo>
                    <a:cubicBezTo>
                      <a:pt x="16" y="115"/>
                      <a:pt x="16" y="113"/>
                      <a:pt x="16" y="111"/>
                    </a:cubicBezTo>
                    <a:cubicBezTo>
                      <a:pt x="16" y="82"/>
                      <a:pt x="16" y="53"/>
                      <a:pt x="16" y="24"/>
                    </a:cubicBezTo>
                    <a:cubicBezTo>
                      <a:pt x="16" y="21"/>
                      <a:pt x="16" y="18"/>
                      <a:pt x="16" y="16"/>
                    </a:cubicBezTo>
                    <a:cubicBezTo>
                      <a:pt x="15" y="11"/>
                      <a:pt x="13" y="9"/>
                      <a:pt x="8" y="9"/>
                    </a:cubicBezTo>
                    <a:cubicBezTo>
                      <a:pt x="5" y="8"/>
                      <a:pt x="3" y="8"/>
                      <a:pt x="0" y="8"/>
                    </a:cubicBezTo>
                    <a:cubicBezTo>
                      <a:pt x="0" y="5"/>
                      <a:pt x="0" y="3"/>
                      <a:pt x="0" y="1"/>
                    </a:cubicBezTo>
                    <a:cubicBezTo>
                      <a:pt x="4" y="0"/>
                      <a:pt x="40" y="0"/>
                      <a:pt x="49" y="1"/>
                    </a:cubicBezTo>
                    <a:cubicBezTo>
                      <a:pt x="49" y="3"/>
                      <a:pt x="50" y="5"/>
                      <a:pt x="50" y="8"/>
                    </a:cubicBezTo>
                    <a:cubicBezTo>
                      <a:pt x="47" y="8"/>
                      <a:pt x="44" y="8"/>
                      <a:pt x="41" y="9"/>
                    </a:cubicBezTo>
                    <a:cubicBezTo>
                      <a:pt x="37" y="9"/>
                      <a:pt x="34" y="11"/>
                      <a:pt x="34" y="16"/>
                    </a:cubicBezTo>
                    <a:cubicBezTo>
                      <a:pt x="33" y="18"/>
                      <a:pt x="33" y="20"/>
                      <a:pt x="33" y="23"/>
                    </a:cubicBezTo>
                    <a:cubicBezTo>
                      <a:pt x="33" y="39"/>
                      <a:pt x="33" y="54"/>
                      <a:pt x="33" y="70"/>
                    </a:cubicBezTo>
                    <a:cubicBezTo>
                      <a:pt x="33" y="71"/>
                      <a:pt x="33" y="72"/>
                      <a:pt x="33" y="73"/>
                    </a:cubicBezTo>
                    <a:cubicBezTo>
                      <a:pt x="35" y="72"/>
                      <a:pt x="36" y="72"/>
                      <a:pt x="36" y="71"/>
                    </a:cubicBezTo>
                    <a:cubicBezTo>
                      <a:pt x="52" y="54"/>
                      <a:pt x="67" y="37"/>
                      <a:pt x="83" y="19"/>
                    </a:cubicBezTo>
                    <a:cubicBezTo>
                      <a:pt x="84" y="18"/>
                      <a:pt x="85" y="16"/>
                      <a:pt x="86" y="14"/>
                    </a:cubicBezTo>
                    <a:cubicBezTo>
                      <a:pt x="88" y="12"/>
                      <a:pt x="87" y="10"/>
                      <a:pt x="84" y="9"/>
                    </a:cubicBezTo>
                    <a:cubicBezTo>
                      <a:pt x="81" y="8"/>
                      <a:pt x="79" y="8"/>
                      <a:pt x="76" y="8"/>
                    </a:cubicBezTo>
                    <a:cubicBezTo>
                      <a:pt x="76" y="5"/>
                      <a:pt x="76" y="3"/>
                      <a:pt x="76" y="1"/>
                    </a:cubicBezTo>
                    <a:cubicBezTo>
                      <a:pt x="79" y="0"/>
                      <a:pt x="114" y="0"/>
                      <a:pt x="122" y="1"/>
                    </a:cubicBezTo>
                    <a:cubicBezTo>
                      <a:pt x="122" y="3"/>
                      <a:pt x="122" y="5"/>
                      <a:pt x="122" y="8"/>
                    </a:cubicBezTo>
                    <a:cubicBezTo>
                      <a:pt x="121" y="8"/>
                      <a:pt x="120" y="8"/>
                      <a:pt x="118" y="8"/>
                    </a:cubicBezTo>
                    <a:cubicBezTo>
                      <a:pt x="111" y="9"/>
                      <a:pt x="104" y="12"/>
                      <a:pt x="99" y="18"/>
                    </a:cubicBezTo>
                    <a:cubicBezTo>
                      <a:pt x="92" y="25"/>
                      <a:pt x="85" y="33"/>
                      <a:pt x="77" y="41"/>
                    </a:cubicBezTo>
                    <a:cubicBezTo>
                      <a:pt x="72" y="46"/>
                      <a:pt x="67" y="52"/>
                      <a:pt x="62" y="57"/>
                    </a:cubicBezTo>
                    <a:cubicBezTo>
                      <a:pt x="63" y="58"/>
                      <a:pt x="64" y="59"/>
                      <a:pt x="64" y="61"/>
                    </a:cubicBezTo>
                    <a:cubicBezTo>
                      <a:pt x="77" y="78"/>
                      <a:pt x="90" y="95"/>
                      <a:pt x="102" y="113"/>
                    </a:cubicBezTo>
                    <a:cubicBezTo>
                      <a:pt x="104" y="115"/>
                      <a:pt x="106" y="118"/>
                      <a:pt x="108" y="120"/>
                    </a:cubicBezTo>
                    <a:cubicBezTo>
                      <a:pt x="112" y="124"/>
                      <a:pt x="117" y="127"/>
                      <a:pt x="123" y="127"/>
                    </a:cubicBezTo>
                    <a:cubicBezTo>
                      <a:pt x="124" y="128"/>
                      <a:pt x="125" y="128"/>
                      <a:pt x="127" y="128"/>
                    </a:cubicBezTo>
                    <a:cubicBezTo>
                      <a:pt x="127" y="130"/>
                      <a:pt x="127" y="133"/>
                      <a:pt x="127" y="135"/>
                    </a:cubicBezTo>
                    <a:cubicBezTo>
                      <a:pt x="109" y="135"/>
                      <a:pt x="91" y="135"/>
                      <a:pt x="73" y="135"/>
                    </a:cubicBezTo>
                    <a:cubicBezTo>
                      <a:pt x="73" y="133"/>
                      <a:pt x="73" y="131"/>
                      <a:pt x="73" y="128"/>
                    </a:cubicBezTo>
                    <a:cubicBezTo>
                      <a:pt x="75" y="128"/>
                      <a:pt x="78" y="128"/>
                      <a:pt x="80" y="127"/>
                    </a:cubicBezTo>
                    <a:cubicBezTo>
                      <a:pt x="85" y="127"/>
                      <a:pt x="86" y="125"/>
                      <a:pt x="84" y="120"/>
                    </a:cubicBezTo>
                    <a:cubicBezTo>
                      <a:pt x="84" y="118"/>
                      <a:pt x="83" y="117"/>
                      <a:pt x="82" y="115"/>
                    </a:cubicBezTo>
                    <a:cubicBezTo>
                      <a:pt x="72" y="101"/>
                      <a:pt x="61" y="86"/>
                      <a:pt x="51" y="72"/>
                    </a:cubicBezTo>
                    <a:cubicBezTo>
                      <a:pt x="51" y="71"/>
                      <a:pt x="50" y="71"/>
                      <a:pt x="50" y="7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2" name="Freeform 19">
                <a:extLst>
                  <a:ext uri="{FF2B5EF4-FFF2-40B4-BE49-F238E27FC236}">
                    <a16:creationId xmlns:a16="http://schemas.microsoft.com/office/drawing/2014/main" id="{F0E374B4-1D8A-4254-9BF8-9478B61B7867}"/>
                  </a:ext>
                </a:extLst>
              </p:cNvPr>
              <p:cNvSpPr>
                <a:spLocks/>
              </p:cNvSpPr>
              <p:nvPr/>
            </p:nvSpPr>
            <p:spPr bwMode="auto">
              <a:xfrm>
                <a:off x="7278607" y="3887973"/>
                <a:ext cx="358826" cy="384457"/>
              </a:xfrm>
              <a:custGeom>
                <a:avLst/>
                <a:gdLst>
                  <a:gd name="T0" fmla="*/ 28 w 126"/>
                  <a:gd name="T1" fmla="*/ 16 h 135"/>
                  <a:gd name="T2" fmla="*/ 28 w 126"/>
                  <a:gd name="T3" fmla="*/ 20 h 135"/>
                  <a:gd name="T4" fmla="*/ 28 w 126"/>
                  <a:gd name="T5" fmla="*/ 109 h 135"/>
                  <a:gd name="T6" fmla="*/ 28 w 126"/>
                  <a:gd name="T7" fmla="*/ 119 h 135"/>
                  <a:gd name="T8" fmla="*/ 37 w 126"/>
                  <a:gd name="T9" fmla="*/ 127 h 135"/>
                  <a:gd name="T10" fmla="*/ 44 w 126"/>
                  <a:gd name="T11" fmla="*/ 128 h 135"/>
                  <a:gd name="T12" fmla="*/ 44 w 126"/>
                  <a:gd name="T13" fmla="*/ 135 h 135"/>
                  <a:gd name="T14" fmla="*/ 0 w 126"/>
                  <a:gd name="T15" fmla="*/ 135 h 135"/>
                  <a:gd name="T16" fmla="*/ 0 w 126"/>
                  <a:gd name="T17" fmla="*/ 128 h 135"/>
                  <a:gd name="T18" fmla="*/ 8 w 126"/>
                  <a:gd name="T19" fmla="*/ 127 h 135"/>
                  <a:gd name="T20" fmla="*/ 16 w 126"/>
                  <a:gd name="T21" fmla="*/ 120 h 135"/>
                  <a:gd name="T22" fmla="*/ 16 w 126"/>
                  <a:gd name="T23" fmla="*/ 113 h 135"/>
                  <a:gd name="T24" fmla="*/ 16 w 126"/>
                  <a:gd name="T25" fmla="*/ 19 h 135"/>
                  <a:gd name="T26" fmla="*/ 16 w 126"/>
                  <a:gd name="T27" fmla="*/ 15 h 135"/>
                  <a:gd name="T28" fmla="*/ 9 w 126"/>
                  <a:gd name="T29" fmla="*/ 9 h 135"/>
                  <a:gd name="T30" fmla="*/ 5 w 126"/>
                  <a:gd name="T31" fmla="*/ 8 h 135"/>
                  <a:gd name="T32" fmla="*/ 1 w 126"/>
                  <a:gd name="T33" fmla="*/ 8 h 135"/>
                  <a:gd name="T34" fmla="*/ 1 w 126"/>
                  <a:gd name="T35" fmla="*/ 1 h 135"/>
                  <a:gd name="T36" fmla="*/ 40 w 126"/>
                  <a:gd name="T37" fmla="*/ 1 h 135"/>
                  <a:gd name="T38" fmla="*/ 98 w 126"/>
                  <a:gd name="T39" fmla="*/ 100 h 135"/>
                  <a:gd name="T40" fmla="*/ 99 w 126"/>
                  <a:gd name="T41" fmla="*/ 100 h 135"/>
                  <a:gd name="T42" fmla="*/ 99 w 126"/>
                  <a:gd name="T43" fmla="*/ 96 h 135"/>
                  <a:gd name="T44" fmla="*/ 99 w 126"/>
                  <a:gd name="T45" fmla="*/ 24 h 135"/>
                  <a:gd name="T46" fmla="*/ 98 w 126"/>
                  <a:gd name="T47" fmla="*/ 16 h 135"/>
                  <a:gd name="T48" fmla="*/ 90 w 126"/>
                  <a:gd name="T49" fmla="*/ 9 h 135"/>
                  <a:gd name="T50" fmla="*/ 83 w 126"/>
                  <a:gd name="T51" fmla="*/ 8 h 135"/>
                  <a:gd name="T52" fmla="*/ 83 w 126"/>
                  <a:gd name="T53" fmla="*/ 1 h 135"/>
                  <a:gd name="T54" fmla="*/ 126 w 126"/>
                  <a:gd name="T55" fmla="*/ 1 h 135"/>
                  <a:gd name="T56" fmla="*/ 126 w 126"/>
                  <a:gd name="T57" fmla="*/ 8 h 135"/>
                  <a:gd name="T58" fmla="*/ 119 w 126"/>
                  <a:gd name="T59" fmla="*/ 9 h 135"/>
                  <a:gd name="T60" fmla="*/ 111 w 126"/>
                  <a:gd name="T61" fmla="*/ 16 h 135"/>
                  <a:gd name="T62" fmla="*/ 110 w 126"/>
                  <a:gd name="T63" fmla="*/ 27 h 135"/>
                  <a:gd name="T64" fmla="*/ 110 w 126"/>
                  <a:gd name="T65" fmla="*/ 129 h 135"/>
                  <a:gd name="T66" fmla="*/ 110 w 126"/>
                  <a:gd name="T67" fmla="*/ 135 h 135"/>
                  <a:gd name="T68" fmla="*/ 99 w 126"/>
                  <a:gd name="T69" fmla="*/ 135 h 135"/>
                  <a:gd name="T70" fmla="*/ 29 w 126"/>
                  <a:gd name="T71" fmla="*/ 15 h 135"/>
                  <a:gd name="T72" fmla="*/ 28 w 126"/>
                  <a:gd name="T73" fmla="*/ 1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6" h="135">
                    <a:moveTo>
                      <a:pt x="28" y="16"/>
                    </a:moveTo>
                    <a:cubicBezTo>
                      <a:pt x="28" y="17"/>
                      <a:pt x="28" y="19"/>
                      <a:pt x="28" y="20"/>
                    </a:cubicBezTo>
                    <a:cubicBezTo>
                      <a:pt x="28" y="50"/>
                      <a:pt x="28" y="79"/>
                      <a:pt x="28" y="109"/>
                    </a:cubicBezTo>
                    <a:cubicBezTo>
                      <a:pt x="28" y="112"/>
                      <a:pt x="28" y="115"/>
                      <a:pt x="28" y="119"/>
                    </a:cubicBezTo>
                    <a:cubicBezTo>
                      <a:pt x="29" y="124"/>
                      <a:pt x="31" y="126"/>
                      <a:pt x="37" y="127"/>
                    </a:cubicBezTo>
                    <a:cubicBezTo>
                      <a:pt x="39" y="127"/>
                      <a:pt x="41" y="128"/>
                      <a:pt x="44" y="128"/>
                    </a:cubicBezTo>
                    <a:cubicBezTo>
                      <a:pt x="44" y="130"/>
                      <a:pt x="44" y="133"/>
                      <a:pt x="44" y="135"/>
                    </a:cubicBezTo>
                    <a:cubicBezTo>
                      <a:pt x="29" y="135"/>
                      <a:pt x="15" y="135"/>
                      <a:pt x="0" y="135"/>
                    </a:cubicBezTo>
                    <a:cubicBezTo>
                      <a:pt x="0" y="133"/>
                      <a:pt x="0" y="131"/>
                      <a:pt x="0" y="128"/>
                    </a:cubicBezTo>
                    <a:cubicBezTo>
                      <a:pt x="3" y="128"/>
                      <a:pt x="5" y="127"/>
                      <a:pt x="8" y="127"/>
                    </a:cubicBezTo>
                    <a:cubicBezTo>
                      <a:pt x="12" y="127"/>
                      <a:pt x="15" y="124"/>
                      <a:pt x="16" y="120"/>
                    </a:cubicBezTo>
                    <a:cubicBezTo>
                      <a:pt x="16" y="118"/>
                      <a:pt x="16" y="115"/>
                      <a:pt x="16" y="113"/>
                    </a:cubicBezTo>
                    <a:cubicBezTo>
                      <a:pt x="16" y="82"/>
                      <a:pt x="16" y="50"/>
                      <a:pt x="16" y="19"/>
                    </a:cubicBezTo>
                    <a:cubicBezTo>
                      <a:pt x="16" y="18"/>
                      <a:pt x="16" y="17"/>
                      <a:pt x="16" y="15"/>
                    </a:cubicBezTo>
                    <a:cubicBezTo>
                      <a:pt x="16" y="11"/>
                      <a:pt x="14" y="9"/>
                      <a:pt x="9" y="9"/>
                    </a:cubicBezTo>
                    <a:cubicBezTo>
                      <a:pt x="8" y="8"/>
                      <a:pt x="7" y="8"/>
                      <a:pt x="5" y="8"/>
                    </a:cubicBezTo>
                    <a:cubicBezTo>
                      <a:pt x="4" y="8"/>
                      <a:pt x="2" y="8"/>
                      <a:pt x="1" y="8"/>
                    </a:cubicBezTo>
                    <a:cubicBezTo>
                      <a:pt x="1" y="5"/>
                      <a:pt x="1" y="3"/>
                      <a:pt x="1" y="1"/>
                    </a:cubicBezTo>
                    <a:cubicBezTo>
                      <a:pt x="14" y="1"/>
                      <a:pt x="27" y="1"/>
                      <a:pt x="40" y="1"/>
                    </a:cubicBezTo>
                    <a:cubicBezTo>
                      <a:pt x="59" y="34"/>
                      <a:pt x="79" y="67"/>
                      <a:pt x="98" y="100"/>
                    </a:cubicBezTo>
                    <a:cubicBezTo>
                      <a:pt x="98" y="100"/>
                      <a:pt x="99" y="100"/>
                      <a:pt x="99" y="100"/>
                    </a:cubicBezTo>
                    <a:cubicBezTo>
                      <a:pt x="99" y="99"/>
                      <a:pt x="99" y="97"/>
                      <a:pt x="99" y="96"/>
                    </a:cubicBezTo>
                    <a:cubicBezTo>
                      <a:pt x="99" y="72"/>
                      <a:pt x="99" y="48"/>
                      <a:pt x="99" y="24"/>
                    </a:cubicBezTo>
                    <a:cubicBezTo>
                      <a:pt x="99" y="21"/>
                      <a:pt x="99" y="19"/>
                      <a:pt x="98" y="16"/>
                    </a:cubicBezTo>
                    <a:cubicBezTo>
                      <a:pt x="97" y="12"/>
                      <a:pt x="94" y="9"/>
                      <a:pt x="90" y="9"/>
                    </a:cubicBezTo>
                    <a:cubicBezTo>
                      <a:pt x="88" y="8"/>
                      <a:pt x="86" y="8"/>
                      <a:pt x="83" y="8"/>
                    </a:cubicBezTo>
                    <a:cubicBezTo>
                      <a:pt x="83" y="5"/>
                      <a:pt x="83" y="3"/>
                      <a:pt x="83" y="1"/>
                    </a:cubicBezTo>
                    <a:cubicBezTo>
                      <a:pt x="87" y="0"/>
                      <a:pt x="115" y="0"/>
                      <a:pt x="126" y="1"/>
                    </a:cubicBezTo>
                    <a:cubicBezTo>
                      <a:pt x="126" y="3"/>
                      <a:pt x="126" y="5"/>
                      <a:pt x="126" y="8"/>
                    </a:cubicBezTo>
                    <a:cubicBezTo>
                      <a:pt x="124" y="8"/>
                      <a:pt x="122" y="8"/>
                      <a:pt x="119" y="9"/>
                    </a:cubicBezTo>
                    <a:cubicBezTo>
                      <a:pt x="115" y="9"/>
                      <a:pt x="112" y="12"/>
                      <a:pt x="111" y="16"/>
                    </a:cubicBezTo>
                    <a:cubicBezTo>
                      <a:pt x="111" y="20"/>
                      <a:pt x="110" y="23"/>
                      <a:pt x="110" y="27"/>
                    </a:cubicBezTo>
                    <a:cubicBezTo>
                      <a:pt x="110" y="61"/>
                      <a:pt x="110" y="95"/>
                      <a:pt x="110" y="129"/>
                    </a:cubicBezTo>
                    <a:cubicBezTo>
                      <a:pt x="110" y="131"/>
                      <a:pt x="110" y="133"/>
                      <a:pt x="110" y="135"/>
                    </a:cubicBezTo>
                    <a:cubicBezTo>
                      <a:pt x="106" y="135"/>
                      <a:pt x="103" y="135"/>
                      <a:pt x="99" y="135"/>
                    </a:cubicBezTo>
                    <a:cubicBezTo>
                      <a:pt x="76" y="95"/>
                      <a:pt x="52" y="55"/>
                      <a:pt x="29" y="15"/>
                    </a:cubicBezTo>
                    <a:cubicBezTo>
                      <a:pt x="28" y="15"/>
                      <a:pt x="28" y="15"/>
                      <a:pt x="28" y="16"/>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3" name="Freeform 20">
                <a:extLst>
                  <a:ext uri="{FF2B5EF4-FFF2-40B4-BE49-F238E27FC236}">
                    <a16:creationId xmlns:a16="http://schemas.microsoft.com/office/drawing/2014/main" id="{AFBC22B1-E0E5-491D-8D3A-0CADD301B3F1}"/>
                  </a:ext>
                </a:extLst>
              </p:cNvPr>
              <p:cNvSpPr>
                <a:spLocks/>
              </p:cNvSpPr>
              <p:nvPr/>
            </p:nvSpPr>
            <p:spPr bwMode="auto">
              <a:xfrm>
                <a:off x="8233341" y="3887973"/>
                <a:ext cx="352419" cy="384457"/>
              </a:xfrm>
              <a:custGeom>
                <a:avLst/>
                <a:gdLst>
                  <a:gd name="T0" fmla="*/ 0 w 124"/>
                  <a:gd name="T1" fmla="*/ 8 h 135"/>
                  <a:gd name="T2" fmla="*/ 0 w 124"/>
                  <a:gd name="T3" fmla="*/ 1 h 135"/>
                  <a:gd name="T4" fmla="*/ 105 w 124"/>
                  <a:gd name="T5" fmla="*/ 1 h 135"/>
                  <a:gd name="T6" fmla="*/ 117 w 124"/>
                  <a:gd name="T7" fmla="*/ 35 h 135"/>
                  <a:gd name="T8" fmla="*/ 110 w 124"/>
                  <a:gd name="T9" fmla="*/ 39 h 135"/>
                  <a:gd name="T10" fmla="*/ 107 w 124"/>
                  <a:gd name="T11" fmla="*/ 33 h 135"/>
                  <a:gd name="T12" fmla="*/ 78 w 124"/>
                  <a:gd name="T13" fmla="*/ 11 h 135"/>
                  <a:gd name="T14" fmla="*/ 34 w 124"/>
                  <a:gd name="T15" fmla="*/ 11 h 135"/>
                  <a:gd name="T16" fmla="*/ 34 w 124"/>
                  <a:gd name="T17" fmla="*/ 61 h 135"/>
                  <a:gd name="T18" fmla="*/ 55 w 124"/>
                  <a:gd name="T19" fmla="*/ 60 h 135"/>
                  <a:gd name="T20" fmla="*/ 69 w 124"/>
                  <a:gd name="T21" fmla="*/ 45 h 135"/>
                  <a:gd name="T22" fmla="*/ 70 w 124"/>
                  <a:gd name="T23" fmla="*/ 36 h 135"/>
                  <a:gd name="T24" fmla="*/ 78 w 124"/>
                  <a:gd name="T25" fmla="*/ 36 h 135"/>
                  <a:gd name="T26" fmla="*/ 78 w 124"/>
                  <a:gd name="T27" fmla="*/ 95 h 135"/>
                  <a:gd name="T28" fmla="*/ 74 w 124"/>
                  <a:gd name="T29" fmla="*/ 95 h 135"/>
                  <a:gd name="T30" fmla="*/ 70 w 124"/>
                  <a:gd name="T31" fmla="*/ 95 h 135"/>
                  <a:gd name="T32" fmla="*/ 70 w 124"/>
                  <a:gd name="T33" fmla="*/ 88 h 135"/>
                  <a:gd name="T34" fmla="*/ 68 w 124"/>
                  <a:gd name="T35" fmla="*/ 81 h 135"/>
                  <a:gd name="T36" fmla="*/ 58 w 124"/>
                  <a:gd name="T37" fmla="*/ 71 h 135"/>
                  <a:gd name="T38" fmla="*/ 34 w 124"/>
                  <a:gd name="T39" fmla="*/ 70 h 135"/>
                  <a:gd name="T40" fmla="*/ 33 w 124"/>
                  <a:gd name="T41" fmla="*/ 74 h 135"/>
                  <a:gd name="T42" fmla="*/ 33 w 124"/>
                  <a:gd name="T43" fmla="*/ 115 h 135"/>
                  <a:gd name="T44" fmla="*/ 43 w 124"/>
                  <a:gd name="T45" fmla="*/ 125 h 135"/>
                  <a:gd name="T46" fmla="*/ 69 w 124"/>
                  <a:gd name="T47" fmla="*/ 125 h 135"/>
                  <a:gd name="T48" fmla="*/ 112 w 124"/>
                  <a:gd name="T49" fmla="*/ 97 h 135"/>
                  <a:gd name="T50" fmla="*/ 115 w 124"/>
                  <a:gd name="T51" fmla="*/ 90 h 135"/>
                  <a:gd name="T52" fmla="*/ 124 w 124"/>
                  <a:gd name="T53" fmla="*/ 93 h 135"/>
                  <a:gd name="T54" fmla="*/ 109 w 124"/>
                  <a:gd name="T55" fmla="*/ 135 h 135"/>
                  <a:gd name="T56" fmla="*/ 0 w 124"/>
                  <a:gd name="T57" fmla="*/ 135 h 135"/>
                  <a:gd name="T58" fmla="*/ 0 w 124"/>
                  <a:gd name="T59" fmla="*/ 128 h 135"/>
                  <a:gd name="T60" fmla="*/ 8 w 124"/>
                  <a:gd name="T61" fmla="*/ 127 h 135"/>
                  <a:gd name="T62" fmla="*/ 15 w 124"/>
                  <a:gd name="T63" fmla="*/ 120 h 135"/>
                  <a:gd name="T64" fmla="*/ 16 w 124"/>
                  <a:gd name="T65" fmla="*/ 113 h 135"/>
                  <a:gd name="T66" fmla="*/ 16 w 124"/>
                  <a:gd name="T67" fmla="*/ 21 h 135"/>
                  <a:gd name="T68" fmla="*/ 16 w 124"/>
                  <a:gd name="T69" fmla="*/ 16 h 135"/>
                  <a:gd name="T70" fmla="*/ 8 w 124"/>
                  <a:gd name="T71" fmla="*/ 9 h 135"/>
                  <a:gd name="T72" fmla="*/ 4 w 124"/>
                  <a:gd name="T73" fmla="*/ 8 h 135"/>
                  <a:gd name="T74" fmla="*/ 0 w 124"/>
                  <a:gd name="T75" fmla="*/ 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4" h="135">
                    <a:moveTo>
                      <a:pt x="0" y="8"/>
                    </a:moveTo>
                    <a:cubicBezTo>
                      <a:pt x="0" y="5"/>
                      <a:pt x="0" y="3"/>
                      <a:pt x="0" y="1"/>
                    </a:cubicBezTo>
                    <a:cubicBezTo>
                      <a:pt x="3" y="0"/>
                      <a:pt x="98" y="0"/>
                      <a:pt x="105" y="1"/>
                    </a:cubicBezTo>
                    <a:cubicBezTo>
                      <a:pt x="109" y="12"/>
                      <a:pt x="113" y="24"/>
                      <a:pt x="117" y="35"/>
                    </a:cubicBezTo>
                    <a:cubicBezTo>
                      <a:pt x="115" y="37"/>
                      <a:pt x="112" y="38"/>
                      <a:pt x="110" y="39"/>
                    </a:cubicBezTo>
                    <a:cubicBezTo>
                      <a:pt x="109" y="36"/>
                      <a:pt x="108" y="35"/>
                      <a:pt x="107" y="33"/>
                    </a:cubicBezTo>
                    <a:cubicBezTo>
                      <a:pt x="101" y="20"/>
                      <a:pt x="92" y="13"/>
                      <a:pt x="78" y="11"/>
                    </a:cubicBezTo>
                    <a:cubicBezTo>
                      <a:pt x="63" y="10"/>
                      <a:pt x="48" y="11"/>
                      <a:pt x="34" y="11"/>
                    </a:cubicBezTo>
                    <a:cubicBezTo>
                      <a:pt x="33" y="15"/>
                      <a:pt x="33" y="55"/>
                      <a:pt x="34" y="61"/>
                    </a:cubicBezTo>
                    <a:cubicBezTo>
                      <a:pt x="41" y="61"/>
                      <a:pt x="48" y="61"/>
                      <a:pt x="55" y="60"/>
                    </a:cubicBezTo>
                    <a:cubicBezTo>
                      <a:pt x="64" y="59"/>
                      <a:pt x="68" y="54"/>
                      <a:pt x="69" y="45"/>
                    </a:cubicBezTo>
                    <a:cubicBezTo>
                      <a:pt x="70" y="42"/>
                      <a:pt x="70" y="39"/>
                      <a:pt x="70" y="36"/>
                    </a:cubicBezTo>
                    <a:cubicBezTo>
                      <a:pt x="73" y="36"/>
                      <a:pt x="75" y="36"/>
                      <a:pt x="78" y="36"/>
                    </a:cubicBezTo>
                    <a:cubicBezTo>
                      <a:pt x="78" y="56"/>
                      <a:pt x="78" y="75"/>
                      <a:pt x="78" y="95"/>
                    </a:cubicBezTo>
                    <a:cubicBezTo>
                      <a:pt x="77" y="95"/>
                      <a:pt x="76" y="95"/>
                      <a:pt x="74" y="95"/>
                    </a:cubicBezTo>
                    <a:cubicBezTo>
                      <a:pt x="73" y="95"/>
                      <a:pt x="72" y="95"/>
                      <a:pt x="70" y="95"/>
                    </a:cubicBezTo>
                    <a:cubicBezTo>
                      <a:pt x="70" y="93"/>
                      <a:pt x="70" y="90"/>
                      <a:pt x="70" y="88"/>
                    </a:cubicBezTo>
                    <a:cubicBezTo>
                      <a:pt x="69" y="86"/>
                      <a:pt x="69" y="83"/>
                      <a:pt x="68" y="81"/>
                    </a:cubicBezTo>
                    <a:cubicBezTo>
                      <a:pt x="67" y="75"/>
                      <a:pt x="64" y="72"/>
                      <a:pt x="58" y="71"/>
                    </a:cubicBezTo>
                    <a:cubicBezTo>
                      <a:pt x="50" y="69"/>
                      <a:pt x="42" y="70"/>
                      <a:pt x="34" y="70"/>
                    </a:cubicBezTo>
                    <a:cubicBezTo>
                      <a:pt x="33" y="72"/>
                      <a:pt x="33" y="73"/>
                      <a:pt x="33" y="74"/>
                    </a:cubicBezTo>
                    <a:cubicBezTo>
                      <a:pt x="33" y="88"/>
                      <a:pt x="33" y="102"/>
                      <a:pt x="33" y="115"/>
                    </a:cubicBezTo>
                    <a:cubicBezTo>
                      <a:pt x="33" y="124"/>
                      <a:pt x="34" y="125"/>
                      <a:pt x="43" y="125"/>
                    </a:cubicBezTo>
                    <a:cubicBezTo>
                      <a:pt x="52" y="125"/>
                      <a:pt x="60" y="125"/>
                      <a:pt x="69" y="125"/>
                    </a:cubicBezTo>
                    <a:cubicBezTo>
                      <a:pt x="89" y="125"/>
                      <a:pt x="104" y="115"/>
                      <a:pt x="112" y="97"/>
                    </a:cubicBezTo>
                    <a:cubicBezTo>
                      <a:pt x="113" y="95"/>
                      <a:pt x="114" y="93"/>
                      <a:pt x="115" y="90"/>
                    </a:cubicBezTo>
                    <a:cubicBezTo>
                      <a:pt x="118" y="91"/>
                      <a:pt x="121" y="92"/>
                      <a:pt x="124" y="93"/>
                    </a:cubicBezTo>
                    <a:cubicBezTo>
                      <a:pt x="119" y="108"/>
                      <a:pt x="114" y="121"/>
                      <a:pt x="109" y="135"/>
                    </a:cubicBezTo>
                    <a:cubicBezTo>
                      <a:pt x="73" y="135"/>
                      <a:pt x="37" y="135"/>
                      <a:pt x="0" y="135"/>
                    </a:cubicBezTo>
                    <a:cubicBezTo>
                      <a:pt x="0" y="133"/>
                      <a:pt x="0" y="131"/>
                      <a:pt x="0" y="128"/>
                    </a:cubicBezTo>
                    <a:cubicBezTo>
                      <a:pt x="3" y="128"/>
                      <a:pt x="6" y="128"/>
                      <a:pt x="8" y="127"/>
                    </a:cubicBezTo>
                    <a:cubicBezTo>
                      <a:pt x="13" y="126"/>
                      <a:pt x="15" y="125"/>
                      <a:pt x="15" y="120"/>
                    </a:cubicBezTo>
                    <a:cubicBezTo>
                      <a:pt x="16" y="118"/>
                      <a:pt x="16" y="115"/>
                      <a:pt x="16" y="113"/>
                    </a:cubicBezTo>
                    <a:cubicBezTo>
                      <a:pt x="16" y="82"/>
                      <a:pt x="16" y="52"/>
                      <a:pt x="16" y="21"/>
                    </a:cubicBezTo>
                    <a:cubicBezTo>
                      <a:pt x="16" y="20"/>
                      <a:pt x="16" y="18"/>
                      <a:pt x="16" y="16"/>
                    </a:cubicBezTo>
                    <a:cubicBezTo>
                      <a:pt x="15" y="11"/>
                      <a:pt x="13" y="9"/>
                      <a:pt x="8" y="9"/>
                    </a:cubicBezTo>
                    <a:cubicBezTo>
                      <a:pt x="7" y="9"/>
                      <a:pt x="6" y="8"/>
                      <a:pt x="4" y="8"/>
                    </a:cubicBezTo>
                    <a:cubicBezTo>
                      <a:pt x="3" y="8"/>
                      <a:pt x="2" y="8"/>
                      <a:pt x="0" y="8"/>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4" name="Freeform 21">
                <a:extLst>
                  <a:ext uri="{FF2B5EF4-FFF2-40B4-BE49-F238E27FC236}">
                    <a16:creationId xmlns:a16="http://schemas.microsoft.com/office/drawing/2014/main" id="{52A94EBF-BEA5-40C1-BA72-F097DF0149EB}"/>
                  </a:ext>
                </a:extLst>
              </p:cNvPr>
              <p:cNvSpPr>
                <a:spLocks/>
              </p:cNvSpPr>
              <p:nvPr/>
            </p:nvSpPr>
            <p:spPr bwMode="auto">
              <a:xfrm>
                <a:off x="4949441" y="3891177"/>
                <a:ext cx="352419" cy="381253"/>
              </a:xfrm>
              <a:custGeom>
                <a:avLst/>
                <a:gdLst>
                  <a:gd name="T0" fmla="*/ 33 w 123"/>
                  <a:gd name="T1" fmla="*/ 60 h 134"/>
                  <a:gd name="T2" fmla="*/ 55 w 123"/>
                  <a:gd name="T3" fmla="*/ 59 h 134"/>
                  <a:gd name="T4" fmla="*/ 68 w 123"/>
                  <a:gd name="T5" fmla="*/ 45 h 134"/>
                  <a:gd name="T6" fmla="*/ 70 w 123"/>
                  <a:gd name="T7" fmla="*/ 35 h 134"/>
                  <a:gd name="T8" fmla="*/ 77 w 123"/>
                  <a:gd name="T9" fmla="*/ 35 h 134"/>
                  <a:gd name="T10" fmla="*/ 77 w 123"/>
                  <a:gd name="T11" fmla="*/ 94 h 134"/>
                  <a:gd name="T12" fmla="*/ 75 w 123"/>
                  <a:gd name="T13" fmla="*/ 94 h 134"/>
                  <a:gd name="T14" fmla="*/ 70 w 123"/>
                  <a:gd name="T15" fmla="*/ 94 h 134"/>
                  <a:gd name="T16" fmla="*/ 69 w 123"/>
                  <a:gd name="T17" fmla="*/ 83 h 134"/>
                  <a:gd name="T18" fmla="*/ 54 w 123"/>
                  <a:gd name="T19" fmla="*/ 69 h 134"/>
                  <a:gd name="T20" fmla="*/ 33 w 123"/>
                  <a:gd name="T21" fmla="*/ 69 h 134"/>
                  <a:gd name="T22" fmla="*/ 33 w 123"/>
                  <a:gd name="T23" fmla="*/ 73 h 134"/>
                  <a:gd name="T24" fmla="*/ 33 w 123"/>
                  <a:gd name="T25" fmla="*/ 114 h 134"/>
                  <a:gd name="T26" fmla="*/ 43 w 123"/>
                  <a:gd name="T27" fmla="*/ 124 h 134"/>
                  <a:gd name="T28" fmla="*/ 68 w 123"/>
                  <a:gd name="T29" fmla="*/ 124 h 134"/>
                  <a:gd name="T30" fmla="*/ 112 w 123"/>
                  <a:gd name="T31" fmla="*/ 96 h 134"/>
                  <a:gd name="T32" fmla="*/ 115 w 123"/>
                  <a:gd name="T33" fmla="*/ 90 h 134"/>
                  <a:gd name="T34" fmla="*/ 115 w 123"/>
                  <a:gd name="T35" fmla="*/ 90 h 134"/>
                  <a:gd name="T36" fmla="*/ 123 w 123"/>
                  <a:gd name="T37" fmla="*/ 92 h 134"/>
                  <a:gd name="T38" fmla="*/ 109 w 123"/>
                  <a:gd name="T39" fmla="*/ 134 h 134"/>
                  <a:gd name="T40" fmla="*/ 0 w 123"/>
                  <a:gd name="T41" fmla="*/ 134 h 134"/>
                  <a:gd name="T42" fmla="*/ 0 w 123"/>
                  <a:gd name="T43" fmla="*/ 127 h 134"/>
                  <a:gd name="T44" fmla="*/ 8 w 123"/>
                  <a:gd name="T45" fmla="*/ 126 h 134"/>
                  <a:gd name="T46" fmla="*/ 15 w 123"/>
                  <a:gd name="T47" fmla="*/ 120 h 134"/>
                  <a:gd name="T48" fmla="*/ 16 w 123"/>
                  <a:gd name="T49" fmla="*/ 113 h 134"/>
                  <a:gd name="T50" fmla="*/ 16 w 123"/>
                  <a:gd name="T51" fmla="*/ 20 h 134"/>
                  <a:gd name="T52" fmla="*/ 5 w 123"/>
                  <a:gd name="T53" fmla="*/ 7 h 134"/>
                  <a:gd name="T54" fmla="*/ 0 w 123"/>
                  <a:gd name="T55" fmla="*/ 7 h 134"/>
                  <a:gd name="T56" fmla="*/ 0 w 123"/>
                  <a:gd name="T57" fmla="*/ 0 h 134"/>
                  <a:gd name="T58" fmla="*/ 105 w 123"/>
                  <a:gd name="T59" fmla="*/ 0 h 134"/>
                  <a:gd name="T60" fmla="*/ 117 w 123"/>
                  <a:gd name="T61" fmla="*/ 35 h 134"/>
                  <a:gd name="T62" fmla="*/ 109 w 123"/>
                  <a:gd name="T63" fmla="*/ 38 h 134"/>
                  <a:gd name="T64" fmla="*/ 107 w 123"/>
                  <a:gd name="T65" fmla="*/ 34 h 134"/>
                  <a:gd name="T66" fmla="*/ 105 w 123"/>
                  <a:gd name="T67" fmla="*/ 29 h 134"/>
                  <a:gd name="T68" fmla="*/ 78 w 123"/>
                  <a:gd name="T69" fmla="*/ 11 h 134"/>
                  <a:gd name="T70" fmla="*/ 42 w 123"/>
                  <a:gd name="T71" fmla="*/ 10 h 134"/>
                  <a:gd name="T72" fmla="*/ 33 w 123"/>
                  <a:gd name="T73" fmla="*/ 10 h 134"/>
                  <a:gd name="T74" fmla="*/ 33 w 123"/>
                  <a:gd name="T75" fmla="*/ 6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3" h="134">
                    <a:moveTo>
                      <a:pt x="33" y="60"/>
                    </a:moveTo>
                    <a:cubicBezTo>
                      <a:pt x="41" y="60"/>
                      <a:pt x="48" y="61"/>
                      <a:pt x="55" y="59"/>
                    </a:cubicBezTo>
                    <a:cubicBezTo>
                      <a:pt x="63" y="57"/>
                      <a:pt x="67" y="53"/>
                      <a:pt x="68" y="45"/>
                    </a:cubicBezTo>
                    <a:cubicBezTo>
                      <a:pt x="69" y="42"/>
                      <a:pt x="69" y="39"/>
                      <a:pt x="70" y="35"/>
                    </a:cubicBezTo>
                    <a:cubicBezTo>
                      <a:pt x="72" y="35"/>
                      <a:pt x="75" y="35"/>
                      <a:pt x="77" y="35"/>
                    </a:cubicBezTo>
                    <a:cubicBezTo>
                      <a:pt x="77" y="55"/>
                      <a:pt x="77" y="74"/>
                      <a:pt x="77" y="94"/>
                    </a:cubicBezTo>
                    <a:cubicBezTo>
                      <a:pt x="76" y="94"/>
                      <a:pt x="75" y="94"/>
                      <a:pt x="75" y="94"/>
                    </a:cubicBezTo>
                    <a:cubicBezTo>
                      <a:pt x="73" y="94"/>
                      <a:pt x="71" y="94"/>
                      <a:pt x="70" y="94"/>
                    </a:cubicBezTo>
                    <a:cubicBezTo>
                      <a:pt x="69" y="90"/>
                      <a:pt x="69" y="86"/>
                      <a:pt x="69" y="83"/>
                    </a:cubicBezTo>
                    <a:cubicBezTo>
                      <a:pt x="67" y="74"/>
                      <a:pt x="63" y="70"/>
                      <a:pt x="54" y="69"/>
                    </a:cubicBezTo>
                    <a:cubicBezTo>
                      <a:pt x="47" y="69"/>
                      <a:pt x="40" y="69"/>
                      <a:pt x="33" y="69"/>
                    </a:cubicBezTo>
                    <a:cubicBezTo>
                      <a:pt x="33" y="71"/>
                      <a:pt x="33" y="72"/>
                      <a:pt x="33" y="73"/>
                    </a:cubicBezTo>
                    <a:cubicBezTo>
                      <a:pt x="33" y="87"/>
                      <a:pt x="33" y="101"/>
                      <a:pt x="33" y="114"/>
                    </a:cubicBezTo>
                    <a:cubicBezTo>
                      <a:pt x="33" y="123"/>
                      <a:pt x="34" y="124"/>
                      <a:pt x="43" y="124"/>
                    </a:cubicBezTo>
                    <a:cubicBezTo>
                      <a:pt x="51" y="124"/>
                      <a:pt x="60" y="124"/>
                      <a:pt x="68" y="124"/>
                    </a:cubicBezTo>
                    <a:cubicBezTo>
                      <a:pt x="89" y="124"/>
                      <a:pt x="103" y="114"/>
                      <a:pt x="112" y="96"/>
                    </a:cubicBezTo>
                    <a:cubicBezTo>
                      <a:pt x="113" y="94"/>
                      <a:pt x="114" y="92"/>
                      <a:pt x="115" y="90"/>
                    </a:cubicBezTo>
                    <a:cubicBezTo>
                      <a:pt x="115" y="90"/>
                      <a:pt x="115" y="90"/>
                      <a:pt x="115" y="90"/>
                    </a:cubicBezTo>
                    <a:cubicBezTo>
                      <a:pt x="118" y="90"/>
                      <a:pt x="120" y="91"/>
                      <a:pt x="123" y="92"/>
                    </a:cubicBezTo>
                    <a:cubicBezTo>
                      <a:pt x="118" y="107"/>
                      <a:pt x="113" y="120"/>
                      <a:pt x="109" y="134"/>
                    </a:cubicBezTo>
                    <a:cubicBezTo>
                      <a:pt x="72" y="134"/>
                      <a:pt x="36" y="134"/>
                      <a:pt x="0" y="134"/>
                    </a:cubicBezTo>
                    <a:cubicBezTo>
                      <a:pt x="0" y="132"/>
                      <a:pt x="0" y="130"/>
                      <a:pt x="0" y="127"/>
                    </a:cubicBezTo>
                    <a:cubicBezTo>
                      <a:pt x="2" y="127"/>
                      <a:pt x="5" y="126"/>
                      <a:pt x="8" y="126"/>
                    </a:cubicBezTo>
                    <a:cubicBezTo>
                      <a:pt x="12" y="126"/>
                      <a:pt x="14" y="124"/>
                      <a:pt x="15" y="120"/>
                    </a:cubicBezTo>
                    <a:cubicBezTo>
                      <a:pt x="15" y="118"/>
                      <a:pt x="16" y="115"/>
                      <a:pt x="16" y="113"/>
                    </a:cubicBezTo>
                    <a:cubicBezTo>
                      <a:pt x="16" y="82"/>
                      <a:pt x="16" y="51"/>
                      <a:pt x="16" y="20"/>
                    </a:cubicBezTo>
                    <a:cubicBezTo>
                      <a:pt x="16" y="10"/>
                      <a:pt x="14" y="8"/>
                      <a:pt x="5" y="7"/>
                    </a:cubicBezTo>
                    <a:cubicBezTo>
                      <a:pt x="3" y="7"/>
                      <a:pt x="1" y="7"/>
                      <a:pt x="0" y="7"/>
                    </a:cubicBezTo>
                    <a:cubicBezTo>
                      <a:pt x="0" y="4"/>
                      <a:pt x="0" y="2"/>
                      <a:pt x="0" y="0"/>
                    </a:cubicBezTo>
                    <a:cubicBezTo>
                      <a:pt x="34" y="0"/>
                      <a:pt x="69" y="0"/>
                      <a:pt x="105" y="0"/>
                    </a:cubicBezTo>
                    <a:cubicBezTo>
                      <a:pt x="109" y="11"/>
                      <a:pt x="112" y="22"/>
                      <a:pt x="117" y="35"/>
                    </a:cubicBezTo>
                    <a:cubicBezTo>
                      <a:pt x="114" y="36"/>
                      <a:pt x="112" y="37"/>
                      <a:pt x="109" y="38"/>
                    </a:cubicBezTo>
                    <a:cubicBezTo>
                      <a:pt x="108" y="36"/>
                      <a:pt x="108" y="35"/>
                      <a:pt x="107" y="34"/>
                    </a:cubicBezTo>
                    <a:cubicBezTo>
                      <a:pt x="107" y="32"/>
                      <a:pt x="106" y="31"/>
                      <a:pt x="105" y="29"/>
                    </a:cubicBezTo>
                    <a:cubicBezTo>
                      <a:pt x="100" y="18"/>
                      <a:pt x="90" y="11"/>
                      <a:pt x="78" y="11"/>
                    </a:cubicBezTo>
                    <a:cubicBezTo>
                      <a:pt x="66" y="10"/>
                      <a:pt x="54" y="10"/>
                      <a:pt x="42" y="10"/>
                    </a:cubicBezTo>
                    <a:cubicBezTo>
                      <a:pt x="39" y="10"/>
                      <a:pt x="36" y="10"/>
                      <a:pt x="33" y="10"/>
                    </a:cubicBezTo>
                    <a:cubicBezTo>
                      <a:pt x="33" y="26"/>
                      <a:pt x="33" y="43"/>
                      <a:pt x="33" y="6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5" name="Freeform 22">
                <a:extLst>
                  <a:ext uri="{FF2B5EF4-FFF2-40B4-BE49-F238E27FC236}">
                    <a16:creationId xmlns:a16="http://schemas.microsoft.com/office/drawing/2014/main" id="{13446D84-1439-4CA9-B653-7FB33B0DC865}"/>
                  </a:ext>
                </a:extLst>
              </p:cNvPr>
              <p:cNvSpPr>
                <a:spLocks/>
              </p:cNvSpPr>
              <p:nvPr/>
            </p:nvSpPr>
            <p:spPr bwMode="auto">
              <a:xfrm>
                <a:off x="5897767" y="3891177"/>
                <a:ext cx="358826" cy="381253"/>
              </a:xfrm>
              <a:custGeom>
                <a:avLst/>
                <a:gdLst>
                  <a:gd name="T0" fmla="*/ 43 w 126"/>
                  <a:gd name="T1" fmla="*/ 134 h 134"/>
                  <a:gd name="T2" fmla="*/ 0 w 126"/>
                  <a:gd name="T3" fmla="*/ 134 h 134"/>
                  <a:gd name="T4" fmla="*/ 0 w 126"/>
                  <a:gd name="T5" fmla="*/ 127 h 134"/>
                  <a:gd name="T6" fmla="*/ 7 w 126"/>
                  <a:gd name="T7" fmla="*/ 126 h 134"/>
                  <a:gd name="T8" fmla="*/ 16 w 126"/>
                  <a:gd name="T9" fmla="*/ 118 h 134"/>
                  <a:gd name="T10" fmla="*/ 16 w 126"/>
                  <a:gd name="T11" fmla="*/ 110 h 134"/>
                  <a:gd name="T12" fmla="*/ 16 w 126"/>
                  <a:gd name="T13" fmla="*/ 18 h 134"/>
                  <a:gd name="T14" fmla="*/ 5 w 126"/>
                  <a:gd name="T15" fmla="*/ 7 h 134"/>
                  <a:gd name="T16" fmla="*/ 0 w 126"/>
                  <a:gd name="T17" fmla="*/ 7 h 134"/>
                  <a:gd name="T18" fmla="*/ 0 w 126"/>
                  <a:gd name="T19" fmla="*/ 0 h 134"/>
                  <a:gd name="T20" fmla="*/ 40 w 126"/>
                  <a:gd name="T21" fmla="*/ 0 h 134"/>
                  <a:gd name="T22" fmla="*/ 98 w 126"/>
                  <a:gd name="T23" fmla="*/ 100 h 134"/>
                  <a:gd name="T24" fmla="*/ 99 w 126"/>
                  <a:gd name="T25" fmla="*/ 96 h 134"/>
                  <a:gd name="T26" fmla="*/ 99 w 126"/>
                  <a:gd name="T27" fmla="*/ 24 h 134"/>
                  <a:gd name="T28" fmla="*/ 98 w 126"/>
                  <a:gd name="T29" fmla="*/ 17 h 134"/>
                  <a:gd name="T30" fmla="*/ 89 w 126"/>
                  <a:gd name="T31" fmla="*/ 7 h 134"/>
                  <a:gd name="T32" fmla="*/ 83 w 126"/>
                  <a:gd name="T33" fmla="*/ 7 h 134"/>
                  <a:gd name="T34" fmla="*/ 83 w 126"/>
                  <a:gd name="T35" fmla="*/ 4 h 134"/>
                  <a:gd name="T36" fmla="*/ 83 w 126"/>
                  <a:gd name="T37" fmla="*/ 0 h 134"/>
                  <a:gd name="T38" fmla="*/ 125 w 126"/>
                  <a:gd name="T39" fmla="*/ 0 h 134"/>
                  <a:gd name="T40" fmla="*/ 126 w 126"/>
                  <a:gd name="T41" fmla="*/ 3 h 134"/>
                  <a:gd name="T42" fmla="*/ 126 w 126"/>
                  <a:gd name="T43" fmla="*/ 7 h 134"/>
                  <a:gd name="T44" fmla="*/ 120 w 126"/>
                  <a:gd name="T45" fmla="*/ 7 h 134"/>
                  <a:gd name="T46" fmla="*/ 110 w 126"/>
                  <a:gd name="T47" fmla="*/ 16 h 134"/>
                  <a:gd name="T48" fmla="*/ 110 w 126"/>
                  <a:gd name="T49" fmla="*/ 26 h 134"/>
                  <a:gd name="T50" fmla="*/ 110 w 126"/>
                  <a:gd name="T51" fmla="*/ 128 h 134"/>
                  <a:gd name="T52" fmla="*/ 110 w 126"/>
                  <a:gd name="T53" fmla="*/ 134 h 134"/>
                  <a:gd name="T54" fmla="*/ 98 w 126"/>
                  <a:gd name="T55" fmla="*/ 134 h 134"/>
                  <a:gd name="T56" fmla="*/ 28 w 126"/>
                  <a:gd name="T57" fmla="*/ 14 h 134"/>
                  <a:gd name="T58" fmla="*/ 28 w 126"/>
                  <a:gd name="T59" fmla="*/ 14 h 134"/>
                  <a:gd name="T60" fmla="*/ 27 w 126"/>
                  <a:gd name="T61" fmla="*/ 17 h 134"/>
                  <a:gd name="T62" fmla="*/ 27 w 126"/>
                  <a:gd name="T63" fmla="*/ 110 h 134"/>
                  <a:gd name="T64" fmla="*/ 28 w 126"/>
                  <a:gd name="T65" fmla="*/ 118 h 134"/>
                  <a:gd name="T66" fmla="*/ 36 w 126"/>
                  <a:gd name="T67" fmla="*/ 126 h 134"/>
                  <a:gd name="T68" fmla="*/ 43 w 126"/>
                  <a:gd name="T69" fmla="*/ 127 h 134"/>
                  <a:gd name="T70" fmla="*/ 43 w 126"/>
                  <a:gd name="T7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6" h="134">
                    <a:moveTo>
                      <a:pt x="43" y="134"/>
                    </a:moveTo>
                    <a:cubicBezTo>
                      <a:pt x="29" y="134"/>
                      <a:pt x="14" y="134"/>
                      <a:pt x="0" y="134"/>
                    </a:cubicBezTo>
                    <a:cubicBezTo>
                      <a:pt x="0" y="132"/>
                      <a:pt x="0" y="130"/>
                      <a:pt x="0" y="127"/>
                    </a:cubicBezTo>
                    <a:cubicBezTo>
                      <a:pt x="2" y="127"/>
                      <a:pt x="5" y="127"/>
                      <a:pt x="7" y="126"/>
                    </a:cubicBezTo>
                    <a:cubicBezTo>
                      <a:pt x="13" y="125"/>
                      <a:pt x="15" y="123"/>
                      <a:pt x="16" y="118"/>
                    </a:cubicBezTo>
                    <a:cubicBezTo>
                      <a:pt x="16" y="115"/>
                      <a:pt x="16" y="113"/>
                      <a:pt x="16" y="110"/>
                    </a:cubicBezTo>
                    <a:cubicBezTo>
                      <a:pt x="16" y="80"/>
                      <a:pt x="16" y="49"/>
                      <a:pt x="16" y="18"/>
                    </a:cubicBezTo>
                    <a:cubicBezTo>
                      <a:pt x="16" y="9"/>
                      <a:pt x="14" y="8"/>
                      <a:pt x="5" y="7"/>
                    </a:cubicBezTo>
                    <a:cubicBezTo>
                      <a:pt x="4" y="7"/>
                      <a:pt x="2" y="7"/>
                      <a:pt x="0" y="7"/>
                    </a:cubicBezTo>
                    <a:cubicBezTo>
                      <a:pt x="0" y="4"/>
                      <a:pt x="0" y="2"/>
                      <a:pt x="0" y="0"/>
                    </a:cubicBezTo>
                    <a:cubicBezTo>
                      <a:pt x="13" y="0"/>
                      <a:pt x="26" y="0"/>
                      <a:pt x="40" y="0"/>
                    </a:cubicBezTo>
                    <a:cubicBezTo>
                      <a:pt x="59" y="33"/>
                      <a:pt x="78" y="66"/>
                      <a:pt x="98" y="100"/>
                    </a:cubicBezTo>
                    <a:cubicBezTo>
                      <a:pt x="98" y="98"/>
                      <a:pt x="99" y="97"/>
                      <a:pt x="99" y="96"/>
                    </a:cubicBezTo>
                    <a:cubicBezTo>
                      <a:pt x="99" y="72"/>
                      <a:pt x="99" y="48"/>
                      <a:pt x="99" y="24"/>
                    </a:cubicBezTo>
                    <a:cubicBezTo>
                      <a:pt x="99" y="22"/>
                      <a:pt x="99" y="19"/>
                      <a:pt x="98" y="17"/>
                    </a:cubicBezTo>
                    <a:cubicBezTo>
                      <a:pt x="97" y="11"/>
                      <a:pt x="95" y="8"/>
                      <a:pt x="89" y="7"/>
                    </a:cubicBezTo>
                    <a:cubicBezTo>
                      <a:pt x="87" y="7"/>
                      <a:pt x="85" y="7"/>
                      <a:pt x="83" y="7"/>
                    </a:cubicBezTo>
                    <a:cubicBezTo>
                      <a:pt x="83" y="6"/>
                      <a:pt x="83" y="5"/>
                      <a:pt x="83" y="4"/>
                    </a:cubicBezTo>
                    <a:cubicBezTo>
                      <a:pt x="83" y="2"/>
                      <a:pt x="83" y="1"/>
                      <a:pt x="83" y="0"/>
                    </a:cubicBezTo>
                    <a:cubicBezTo>
                      <a:pt x="97" y="0"/>
                      <a:pt x="111" y="0"/>
                      <a:pt x="125" y="0"/>
                    </a:cubicBezTo>
                    <a:cubicBezTo>
                      <a:pt x="125" y="1"/>
                      <a:pt x="126" y="2"/>
                      <a:pt x="126" y="3"/>
                    </a:cubicBezTo>
                    <a:cubicBezTo>
                      <a:pt x="126" y="4"/>
                      <a:pt x="126" y="5"/>
                      <a:pt x="126" y="7"/>
                    </a:cubicBezTo>
                    <a:cubicBezTo>
                      <a:pt x="124" y="7"/>
                      <a:pt x="122" y="7"/>
                      <a:pt x="120" y="7"/>
                    </a:cubicBezTo>
                    <a:cubicBezTo>
                      <a:pt x="114" y="8"/>
                      <a:pt x="111" y="11"/>
                      <a:pt x="110" y="16"/>
                    </a:cubicBezTo>
                    <a:cubicBezTo>
                      <a:pt x="110" y="20"/>
                      <a:pt x="110" y="23"/>
                      <a:pt x="110" y="26"/>
                    </a:cubicBezTo>
                    <a:cubicBezTo>
                      <a:pt x="110" y="60"/>
                      <a:pt x="110" y="94"/>
                      <a:pt x="110" y="128"/>
                    </a:cubicBezTo>
                    <a:cubicBezTo>
                      <a:pt x="110" y="130"/>
                      <a:pt x="110" y="132"/>
                      <a:pt x="110" y="134"/>
                    </a:cubicBezTo>
                    <a:cubicBezTo>
                      <a:pt x="106" y="134"/>
                      <a:pt x="102" y="134"/>
                      <a:pt x="98" y="134"/>
                    </a:cubicBezTo>
                    <a:cubicBezTo>
                      <a:pt x="75" y="94"/>
                      <a:pt x="52" y="54"/>
                      <a:pt x="28" y="14"/>
                    </a:cubicBezTo>
                    <a:cubicBezTo>
                      <a:pt x="28" y="14"/>
                      <a:pt x="28" y="14"/>
                      <a:pt x="28" y="14"/>
                    </a:cubicBezTo>
                    <a:cubicBezTo>
                      <a:pt x="27" y="15"/>
                      <a:pt x="27" y="16"/>
                      <a:pt x="27" y="17"/>
                    </a:cubicBezTo>
                    <a:cubicBezTo>
                      <a:pt x="27" y="48"/>
                      <a:pt x="27" y="79"/>
                      <a:pt x="27" y="110"/>
                    </a:cubicBezTo>
                    <a:cubicBezTo>
                      <a:pt x="27" y="113"/>
                      <a:pt x="27" y="116"/>
                      <a:pt x="28" y="118"/>
                    </a:cubicBezTo>
                    <a:cubicBezTo>
                      <a:pt x="29" y="123"/>
                      <a:pt x="31" y="125"/>
                      <a:pt x="36" y="126"/>
                    </a:cubicBezTo>
                    <a:cubicBezTo>
                      <a:pt x="38" y="126"/>
                      <a:pt x="41" y="127"/>
                      <a:pt x="43" y="127"/>
                    </a:cubicBezTo>
                    <a:cubicBezTo>
                      <a:pt x="43" y="129"/>
                      <a:pt x="43" y="132"/>
                      <a:pt x="43" y="134"/>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6" name="Freeform 23">
                <a:extLst>
                  <a:ext uri="{FF2B5EF4-FFF2-40B4-BE49-F238E27FC236}">
                    <a16:creationId xmlns:a16="http://schemas.microsoft.com/office/drawing/2014/main" id="{E2D267E0-CB35-4383-8A83-2AE643C7ECFF}"/>
                  </a:ext>
                </a:extLst>
              </p:cNvPr>
              <p:cNvSpPr>
                <a:spLocks/>
              </p:cNvSpPr>
              <p:nvPr/>
            </p:nvSpPr>
            <p:spPr bwMode="auto">
              <a:xfrm>
                <a:off x="6285428" y="3878362"/>
                <a:ext cx="397272" cy="410087"/>
              </a:xfrm>
              <a:custGeom>
                <a:avLst/>
                <a:gdLst>
                  <a:gd name="T0" fmla="*/ 87 w 139"/>
                  <a:gd name="T1" fmla="*/ 79 h 144"/>
                  <a:gd name="T2" fmla="*/ 87 w 139"/>
                  <a:gd name="T3" fmla="*/ 71 h 144"/>
                  <a:gd name="T4" fmla="*/ 139 w 139"/>
                  <a:gd name="T5" fmla="*/ 71 h 144"/>
                  <a:gd name="T6" fmla="*/ 139 w 139"/>
                  <a:gd name="T7" fmla="*/ 79 h 144"/>
                  <a:gd name="T8" fmla="*/ 133 w 139"/>
                  <a:gd name="T9" fmla="*/ 79 h 144"/>
                  <a:gd name="T10" fmla="*/ 124 w 139"/>
                  <a:gd name="T11" fmla="*/ 88 h 144"/>
                  <a:gd name="T12" fmla="*/ 124 w 139"/>
                  <a:gd name="T13" fmla="*/ 95 h 144"/>
                  <a:gd name="T14" fmla="*/ 124 w 139"/>
                  <a:gd name="T15" fmla="*/ 134 h 144"/>
                  <a:gd name="T16" fmla="*/ 124 w 139"/>
                  <a:gd name="T17" fmla="*/ 139 h 144"/>
                  <a:gd name="T18" fmla="*/ 115 w 139"/>
                  <a:gd name="T19" fmla="*/ 139 h 144"/>
                  <a:gd name="T20" fmla="*/ 110 w 139"/>
                  <a:gd name="T21" fmla="*/ 128 h 144"/>
                  <a:gd name="T22" fmla="*/ 105 w 139"/>
                  <a:gd name="T23" fmla="*/ 131 h 144"/>
                  <a:gd name="T24" fmla="*/ 56 w 139"/>
                  <a:gd name="T25" fmla="*/ 141 h 144"/>
                  <a:gd name="T26" fmla="*/ 10 w 139"/>
                  <a:gd name="T27" fmla="*/ 103 h 144"/>
                  <a:gd name="T28" fmla="*/ 15 w 139"/>
                  <a:gd name="T29" fmla="*/ 33 h 144"/>
                  <a:gd name="T30" fmla="*/ 56 w 139"/>
                  <a:gd name="T31" fmla="*/ 3 h 144"/>
                  <a:gd name="T32" fmla="*/ 99 w 139"/>
                  <a:gd name="T33" fmla="*/ 11 h 144"/>
                  <a:gd name="T34" fmla="*/ 102 w 139"/>
                  <a:gd name="T35" fmla="*/ 13 h 144"/>
                  <a:gd name="T36" fmla="*/ 105 w 139"/>
                  <a:gd name="T37" fmla="*/ 5 h 144"/>
                  <a:gd name="T38" fmla="*/ 112 w 139"/>
                  <a:gd name="T39" fmla="*/ 5 h 144"/>
                  <a:gd name="T40" fmla="*/ 122 w 139"/>
                  <a:gd name="T41" fmla="*/ 46 h 144"/>
                  <a:gd name="T42" fmla="*/ 114 w 139"/>
                  <a:gd name="T43" fmla="*/ 49 h 144"/>
                  <a:gd name="T44" fmla="*/ 112 w 139"/>
                  <a:gd name="T45" fmla="*/ 44 h 144"/>
                  <a:gd name="T46" fmla="*/ 100 w 139"/>
                  <a:gd name="T47" fmla="*/ 25 h 144"/>
                  <a:gd name="T48" fmla="*/ 42 w 139"/>
                  <a:gd name="T49" fmla="*/ 23 h 144"/>
                  <a:gd name="T50" fmla="*/ 24 w 139"/>
                  <a:gd name="T51" fmla="*/ 62 h 144"/>
                  <a:gd name="T52" fmla="*/ 34 w 139"/>
                  <a:gd name="T53" fmla="*/ 109 h 144"/>
                  <a:gd name="T54" fmla="*/ 77 w 139"/>
                  <a:gd name="T55" fmla="*/ 131 h 144"/>
                  <a:gd name="T56" fmla="*/ 101 w 139"/>
                  <a:gd name="T57" fmla="*/ 120 h 144"/>
                  <a:gd name="T58" fmla="*/ 106 w 139"/>
                  <a:gd name="T59" fmla="*/ 109 h 144"/>
                  <a:gd name="T60" fmla="*/ 106 w 139"/>
                  <a:gd name="T61" fmla="*/ 90 h 144"/>
                  <a:gd name="T62" fmla="*/ 96 w 139"/>
                  <a:gd name="T63" fmla="*/ 79 h 144"/>
                  <a:gd name="T64" fmla="*/ 87 w 139"/>
                  <a:gd name="T65" fmla="*/ 7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9" h="144">
                    <a:moveTo>
                      <a:pt x="87" y="79"/>
                    </a:moveTo>
                    <a:cubicBezTo>
                      <a:pt x="87" y="76"/>
                      <a:pt x="87" y="74"/>
                      <a:pt x="87" y="71"/>
                    </a:cubicBezTo>
                    <a:cubicBezTo>
                      <a:pt x="105" y="71"/>
                      <a:pt x="122" y="71"/>
                      <a:pt x="139" y="71"/>
                    </a:cubicBezTo>
                    <a:cubicBezTo>
                      <a:pt x="139" y="74"/>
                      <a:pt x="139" y="76"/>
                      <a:pt x="139" y="79"/>
                    </a:cubicBezTo>
                    <a:cubicBezTo>
                      <a:pt x="137" y="79"/>
                      <a:pt x="135" y="79"/>
                      <a:pt x="133" y="79"/>
                    </a:cubicBezTo>
                    <a:cubicBezTo>
                      <a:pt x="127" y="79"/>
                      <a:pt x="125" y="81"/>
                      <a:pt x="124" y="88"/>
                    </a:cubicBezTo>
                    <a:cubicBezTo>
                      <a:pt x="124" y="90"/>
                      <a:pt x="124" y="93"/>
                      <a:pt x="124" y="95"/>
                    </a:cubicBezTo>
                    <a:cubicBezTo>
                      <a:pt x="124" y="108"/>
                      <a:pt x="124" y="121"/>
                      <a:pt x="124" y="134"/>
                    </a:cubicBezTo>
                    <a:cubicBezTo>
                      <a:pt x="124" y="135"/>
                      <a:pt x="124" y="137"/>
                      <a:pt x="124" y="139"/>
                    </a:cubicBezTo>
                    <a:cubicBezTo>
                      <a:pt x="121" y="139"/>
                      <a:pt x="118" y="139"/>
                      <a:pt x="115" y="139"/>
                    </a:cubicBezTo>
                    <a:cubicBezTo>
                      <a:pt x="113" y="136"/>
                      <a:pt x="112" y="132"/>
                      <a:pt x="110" y="128"/>
                    </a:cubicBezTo>
                    <a:cubicBezTo>
                      <a:pt x="108" y="129"/>
                      <a:pt x="107" y="130"/>
                      <a:pt x="105" y="131"/>
                    </a:cubicBezTo>
                    <a:cubicBezTo>
                      <a:pt x="90" y="140"/>
                      <a:pt x="74" y="144"/>
                      <a:pt x="56" y="141"/>
                    </a:cubicBezTo>
                    <a:cubicBezTo>
                      <a:pt x="34" y="137"/>
                      <a:pt x="18" y="124"/>
                      <a:pt x="10" y="103"/>
                    </a:cubicBezTo>
                    <a:cubicBezTo>
                      <a:pt x="0" y="79"/>
                      <a:pt x="1" y="55"/>
                      <a:pt x="15" y="33"/>
                    </a:cubicBezTo>
                    <a:cubicBezTo>
                      <a:pt x="24" y="17"/>
                      <a:pt x="38" y="6"/>
                      <a:pt x="56" y="3"/>
                    </a:cubicBezTo>
                    <a:cubicBezTo>
                      <a:pt x="71" y="0"/>
                      <a:pt x="86" y="2"/>
                      <a:pt x="99" y="11"/>
                    </a:cubicBezTo>
                    <a:cubicBezTo>
                      <a:pt x="100" y="12"/>
                      <a:pt x="101" y="12"/>
                      <a:pt x="102" y="13"/>
                    </a:cubicBezTo>
                    <a:cubicBezTo>
                      <a:pt x="103" y="10"/>
                      <a:pt x="104" y="7"/>
                      <a:pt x="105" y="5"/>
                    </a:cubicBezTo>
                    <a:cubicBezTo>
                      <a:pt x="107" y="5"/>
                      <a:pt x="109" y="5"/>
                      <a:pt x="112" y="5"/>
                    </a:cubicBezTo>
                    <a:cubicBezTo>
                      <a:pt x="115" y="18"/>
                      <a:pt x="119" y="32"/>
                      <a:pt x="122" y="46"/>
                    </a:cubicBezTo>
                    <a:cubicBezTo>
                      <a:pt x="120" y="47"/>
                      <a:pt x="117" y="48"/>
                      <a:pt x="114" y="49"/>
                    </a:cubicBezTo>
                    <a:cubicBezTo>
                      <a:pt x="114" y="47"/>
                      <a:pt x="113" y="45"/>
                      <a:pt x="112" y="44"/>
                    </a:cubicBezTo>
                    <a:cubicBezTo>
                      <a:pt x="109" y="37"/>
                      <a:pt x="105" y="30"/>
                      <a:pt x="100" y="25"/>
                    </a:cubicBezTo>
                    <a:cubicBezTo>
                      <a:pt x="84" y="8"/>
                      <a:pt x="59" y="7"/>
                      <a:pt x="42" y="23"/>
                    </a:cubicBezTo>
                    <a:cubicBezTo>
                      <a:pt x="31" y="34"/>
                      <a:pt x="25" y="47"/>
                      <a:pt x="24" y="62"/>
                    </a:cubicBezTo>
                    <a:cubicBezTo>
                      <a:pt x="22" y="79"/>
                      <a:pt x="25" y="95"/>
                      <a:pt x="34" y="109"/>
                    </a:cubicBezTo>
                    <a:cubicBezTo>
                      <a:pt x="44" y="125"/>
                      <a:pt x="59" y="132"/>
                      <a:pt x="77" y="131"/>
                    </a:cubicBezTo>
                    <a:cubicBezTo>
                      <a:pt x="86" y="130"/>
                      <a:pt x="94" y="127"/>
                      <a:pt x="101" y="120"/>
                    </a:cubicBezTo>
                    <a:cubicBezTo>
                      <a:pt x="104" y="117"/>
                      <a:pt x="106" y="114"/>
                      <a:pt x="106" y="109"/>
                    </a:cubicBezTo>
                    <a:cubicBezTo>
                      <a:pt x="106" y="103"/>
                      <a:pt x="107" y="96"/>
                      <a:pt x="106" y="90"/>
                    </a:cubicBezTo>
                    <a:cubicBezTo>
                      <a:pt x="106" y="82"/>
                      <a:pt x="104" y="81"/>
                      <a:pt x="96" y="79"/>
                    </a:cubicBezTo>
                    <a:cubicBezTo>
                      <a:pt x="94" y="79"/>
                      <a:pt x="91" y="79"/>
                      <a:pt x="87" y="79"/>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7" name="Freeform 25">
                <a:extLst>
                  <a:ext uri="{FF2B5EF4-FFF2-40B4-BE49-F238E27FC236}">
                    <a16:creationId xmlns:a16="http://schemas.microsoft.com/office/drawing/2014/main" id="{42C70476-1D30-4F1C-8855-748E43ECBF5C}"/>
                  </a:ext>
                </a:extLst>
              </p:cNvPr>
              <p:cNvSpPr>
                <a:spLocks/>
              </p:cNvSpPr>
              <p:nvPr/>
            </p:nvSpPr>
            <p:spPr bwMode="auto">
              <a:xfrm>
                <a:off x="9005458" y="3884769"/>
                <a:ext cx="323584" cy="397272"/>
              </a:xfrm>
              <a:custGeom>
                <a:avLst/>
                <a:gdLst>
                  <a:gd name="T0" fmla="*/ 103 w 113"/>
                  <a:gd name="T1" fmla="*/ 44 h 140"/>
                  <a:gd name="T2" fmla="*/ 95 w 113"/>
                  <a:gd name="T3" fmla="*/ 46 h 140"/>
                  <a:gd name="T4" fmla="*/ 92 w 113"/>
                  <a:gd name="T5" fmla="*/ 41 h 140"/>
                  <a:gd name="T6" fmla="*/ 72 w 113"/>
                  <a:gd name="T7" fmla="*/ 18 h 140"/>
                  <a:gd name="T8" fmla="*/ 38 w 113"/>
                  <a:gd name="T9" fmla="*/ 12 h 140"/>
                  <a:gd name="T10" fmla="*/ 25 w 113"/>
                  <a:gd name="T11" fmla="*/ 19 h 140"/>
                  <a:gd name="T12" fmla="*/ 26 w 113"/>
                  <a:gd name="T13" fmla="*/ 44 h 140"/>
                  <a:gd name="T14" fmla="*/ 42 w 113"/>
                  <a:gd name="T15" fmla="*/ 53 h 140"/>
                  <a:gd name="T16" fmla="*/ 70 w 113"/>
                  <a:gd name="T17" fmla="*/ 62 h 140"/>
                  <a:gd name="T18" fmla="*/ 90 w 113"/>
                  <a:gd name="T19" fmla="*/ 70 h 140"/>
                  <a:gd name="T20" fmla="*/ 97 w 113"/>
                  <a:gd name="T21" fmla="*/ 125 h 140"/>
                  <a:gd name="T22" fmla="*/ 56 w 113"/>
                  <a:gd name="T23" fmla="*/ 140 h 140"/>
                  <a:gd name="T24" fmla="*/ 25 w 113"/>
                  <a:gd name="T25" fmla="*/ 128 h 140"/>
                  <a:gd name="T26" fmla="*/ 21 w 113"/>
                  <a:gd name="T27" fmla="*/ 125 h 140"/>
                  <a:gd name="T28" fmla="*/ 16 w 113"/>
                  <a:gd name="T29" fmla="*/ 137 h 140"/>
                  <a:gd name="T30" fmla="*/ 10 w 113"/>
                  <a:gd name="T31" fmla="*/ 137 h 140"/>
                  <a:gd name="T32" fmla="*/ 1 w 113"/>
                  <a:gd name="T33" fmla="*/ 89 h 140"/>
                  <a:gd name="T34" fmla="*/ 10 w 113"/>
                  <a:gd name="T35" fmla="*/ 87 h 140"/>
                  <a:gd name="T36" fmla="*/ 13 w 113"/>
                  <a:gd name="T37" fmla="*/ 95 h 140"/>
                  <a:gd name="T38" fmla="*/ 36 w 113"/>
                  <a:gd name="T39" fmla="*/ 122 h 140"/>
                  <a:gd name="T40" fmla="*/ 69 w 113"/>
                  <a:gd name="T41" fmla="*/ 128 h 140"/>
                  <a:gd name="T42" fmla="*/ 85 w 113"/>
                  <a:gd name="T43" fmla="*/ 119 h 140"/>
                  <a:gd name="T44" fmla="*/ 81 w 113"/>
                  <a:gd name="T45" fmla="*/ 86 h 140"/>
                  <a:gd name="T46" fmla="*/ 63 w 113"/>
                  <a:gd name="T47" fmla="*/ 79 h 140"/>
                  <a:gd name="T48" fmla="*/ 38 w 113"/>
                  <a:gd name="T49" fmla="*/ 71 h 140"/>
                  <a:gd name="T50" fmla="*/ 19 w 113"/>
                  <a:gd name="T51" fmla="*/ 62 h 140"/>
                  <a:gd name="T52" fmla="*/ 15 w 113"/>
                  <a:gd name="T53" fmla="*/ 13 h 140"/>
                  <a:gd name="T54" fmla="*/ 51 w 113"/>
                  <a:gd name="T55" fmla="*/ 0 h 140"/>
                  <a:gd name="T56" fmla="*/ 81 w 113"/>
                  <a:gd name="T57" fmla="*/ 10 h 140"/>
                  <a:gd name="T58" fmla="*/ 82 w 113"/>
                  <a:gd name="T59" fmla="*/ 11 h 140"/>
                  <a:gd name="T60" fmla="*/ 83 w 113"/>
                  <a:gd name="T61" fmla="*/ 11 h 140"/>
                  <a:gd name="T62" fmla="*/ 87 w 113"/>
                  <a:gd name="T63" fmla="*/ 2 h 140"/>
                  <a:gd name="T64" fmla="*/ 93 w 113"/>
                  <a:gd name="T65" fmla="*/ 2 h 140"/>
                  <a:gd name="T66" fmla="*/ 103 w 113"/>
                  <a:gd name="T67" fmla="*/ 44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3" h="140">
                    <a:moveTo>
                      <a:pt x="103" y="44"/>
                    </a:moveTo>
                    <a:cubicBezTo>
                      <a:pt x="100" y="45"/>
                      <a:pt x="98" y="45"/>
                      <a:pt x="95" y="46"/>
                    </a:cubicBezTo>
                    <a:cubicBezTo>
                      <a:pt x="94" y="44"/>
                      <a:pt x="93" y="43"/>
                      <a:pt x="92" y="41"/>
                    </a:cubicBezTo>
                    <a:cubicBezTo>
                      <a:pt x="87" y="32"/>
                      <a:pt x="81" y="24"/>
                      <a:pt x="72" y="18"/>
                    </a:cubicBezTo>
                    <a:cubicBezTo>
                      <a:pt x="61" y="11"/>
                      <a:pt x="50" y="9"/>
                      <a:pt x="38" y="12"/>
                    </a:cubicBezTo>
                    <a:cubicBezTo>
                      <a:pt x="33" y="13"/>
                      <a:pt x="28" y="16"/>
                      <a:pt x="25" y="19"/>
                    </a:cubicBezTo>
                    <a:cubicBezTo>
                      <a:pt x="18" y="27"/>
                      <a:pt x="19" y="38"/>
                      <a:pt x="26" y="44"/>
                    </a:cubicBezTo>
                    <a:cubicBezTo>
                      <a:pt x="31" y="49"/>
                      <a:pt x="36" y="51"/>
                      <a:pt x="42" y="53"/>
                    </a:cubicBezTo>
                    <a:cubicBezTo>
                      <a:pt x="51" y="56"/>
                      <a:pt x="61" y="59"/>
                      <a:pt x="70" y="62"/>
                    </a:cubicBezTo>
                    <a:cubicBezTo>
                      <a:pt x="77" y="64"/>
                      <a:pt x="84" y="67"/>
                      <a:pt x="90" y="70"/>
                    </a:cubicBezTo>
                    <a:cubicBezTo>
                      <a:pt x="113" y="83"/>
                      <a:pt x="112" y="111"/>
                      <a:pt x="97" y="125"/>
                    </a:cubicBezTo>
                    <a:cubicBezTo>
                      <a:pt x="85" y="137"/>
                      <a:pt x="71" y="140"/>
                      <a:pt x="56" y="140"/>
                    </a:cubicBezTo>
                    <a:cubicBezTo>
                      <a:pt x="44" y="139"/>
                      <a:pt x="34" y="135"/>
                      <a:pt x="25" y="128"/>
                    </a:cubicBezTo>
                    <a:cubicBezTo>
                      <a:pt x="24" y="127"/>
                      <a:pt x="23" y="126"/>
                      <a:pt x="21" y="125"/>
                    </a:cubicBezTo>
                    <a:cubicBezTo>
                      <a:pt x="19" y="129"/>
                      <a:pt x="18" y="133"/>
                      <a:pt x="16" y="137"/>
                    </a:cubicBezTo>
                    <a:cubicBezTo>
                      <a:pt x="14" y="137"/>
                      <a:pt x="12" y="137"/>
                      <a:pt x="10" y="137"/>
                    </a:cubicBezTo>
                    <a:cubicBezTo>
                      <a:pt x="7" y="121"/>
                      <a:pt x="4" y="105"/>
                      <a:pt x="1" y="89"/>
                    </a:cubicBezTo>
                    <a:cubicBezTo>
                      <a:pt x="4" y="88"/>
                      <a:pt x="7" y="88"/>
                      <a:pt x="10" y="87"/>
                    </a:cubicBezTo>
                    <a:cubicBezTo>
                      <a:pt x="11" y="90"/>
                      <a:pt x="12" y="93"/>
                      <a:pt x="13" y="95"/>
                    </a:cubicBezTo>
                    <a:cubicBezTo>
                      <a:pt x="18" y="106"/>
                      <a:pt x="26" y="116"/>
                      <a:pt x="36" y="122"/>
                    </a:cubicBezTo>
                    <a:cubicBezTo>
                      <a:pt x="46" y="129"/>
                      <a:pt x="57" y="131"/>
                      <a:pt x="69" y="128"/>
                    </a:cubicBezTo>
                    <a:cubicBezTo>
                      <a:pt x="75" y="127"/>
                      <a:pt x="80" y="123"/>
                      <a:pt x="85" y="119"/>
                    </a:cubicBezTo>
                    <a:cubicBezTo>
                      <a:pt x="94" y="110"/>
                      <a:pt x="94" y="93"/>
                      <a:pt x="81" y="86"/>
                    </a:cubicBezTo>
                    <a:cubicBezTo>
                      <a:pt x="75" y="83"/>
                      <a:pt x="69" y="81"/>
                      <a:pt x="63" y="79"/>
                    </a:cubicBezTo>
                    <a:cubicBezTo>
                      <a:pt x="55" y="76"/>
                      <a:pt x="46" y="74"/>
                      <a:pt x="38" y="71"/>
                    </a:cubicBezTo>
                    <a:cubicBezTo>
                      <a:pt x="31" y="69"/>
                      <a:pt x="25" y="66"/>
                      <a:pt x="19" y="62"/>
                    </a:cubicBezTo>
                    <a:cubicBezTo>
                      <a:pt x="1" y="51"/>
                      <a:pt x="0" y="27"/>
                      <a:pt x="15" y="13"/>
                    </a:cubicBezTo>
                    <a:cubicBezTo>
                      <a:pt x="25" y="3"/>
                      <a:pt x="37" y="0"/>
                      <a:pt x="51" y="0"/>
                    </a:cubicBezTo>
                    <a:cubicBezTo>
                      <a:pt x="62" y="0"/>
                      <a:pt x="72" y="3"/>
                      <a:pt x="81" y="10"/>
                    </a:cubicBezTo>
                    <a:cubicBezTo>
                      <a:pt x="81" y="10"/>
                      <a:pt x="81" y="11"/>
                      <a:pt x="82" y="11"/>
                    </a:cubicBezTo>
                    <a:cubicBezTo>
                      <a:pt x="82" y="11"/>
                      <a:pt x="82" y="11"/>
                      <a:pt x="83" y="11"/>
                    </a:cubicBezTo>
                    <a:cubicBezTo>
                      <a:pt x="84" y="8"/>
                      <a:pt x="85" y="5"/>
                      <a:pt x="87" y="2"/>
                    </a:cubicBezTo>
                    <a:cubicBezTo>
                      <a:pt x="89" y="2"/>
                      <a:pt x="91" y="2"/>
                      <a:pt x="93" y="2"/>
                    </a:cubicBezTo>
                    <a:cubicBezTo>
                      <a:pt x="96" y="16"/>
                      <a:pt x="100" y="30"/>
                      <a:pt x="103" y="44"/>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8" name="Freeform 27">
                <a:extLst>
                  <a:ext uri="{FF2B5EF4-FFF2-40B4-BE49-F238E27FC236}">
                    <a16:creationId xmlns:a16="http://schemas.microsoft.com/office/drawing/2014/main" id="{4136D2AD-C6EE-4398-B384-19DEE0F1B390}"/>
                  </a:ext>
                </a:extLst>
              </p:cNvPr>
              <p:cNvSpPr>
                <a:spLocks noEditPoints="1"/>
              </p:cNvSpPr>
              <p:nvPr/>
            </p:nvSpPr>
            <p:spPr bwMode="auto">
              <a:xfrm>
                <a:off x="4616246" y="3887973"/>
                <a:ext cx="323584" cy="384457"/>
              </a:xfrm>
              <a:custGeom>
                <a:avLst/>
                <a:gdLst>
                  <a:gd name="T0" fmla="*/ 33 w 113"/>
                  <a:gd name="T1" fmla="*/ 78 h 135"/>
                  <a:gd name="T2" fmla="*/ 33 w 113"/>
                  <a:gd name="T3" fmla="*/ 82 h 135"/>
                  <a:gd name="T4" fmla="*/ 33 w 113"/>
                  <a:gd name="T5" fmla="*/ 114 h 135"/>
                  <a:gd name="T6" fmla="*/ 33 w 113"/>
                  <a:gd name="T7" fmla="*/ 118 h 135"/>
                  <a:gd name="T8" fmla="*/ 43 w 113"/>
                  <a:gd name="T9" fmla="*/ 128 h 135"/>
                  <a:gd name="T10" fmla="*/ 49 w 113"/>
                  <a:gd name="T11" fmla="*/ 128 h 135"/>
                  <a:gd name="T12" fmla="*/ 49 w 113"/>
                  <a:gd name="T13" fmla="*/ 135 h 135"/>
                  <a:gd name="T14" fmla="*/ 0 w 113"/>
                  <a:gd name="T15" fmla="*/ 135 h 135"/>
                  <a:gd name="T16" fmla="*/ 0 w 113"/>
                  <a:gd name="T17" fmla="*/ 128 h 135"/>
                  <a:gd name="T18" fmla="*/ 8 w 113"/>
                  <a:gd name="T19" fmla="*/ 127 h 135"/>
                  <a:gd name="T20" fmla="*/ 15 w 113"/>
                  <a:gd name="T21" fmla="*/ 120 h 135"/>
                  <a:gd name="T22" fmla="*/ 15 w 113"/>
                  <a:gd name="T23" fmla="*/ 114 h 135"/>
                  <a:gd name="T24" fmla="*/ 15 w 113"/>
                  <a:gd name="T25" fmla="*/ 21 h 135"/>
                  <a:gd name="T26" fmla="*/ 15 w 113"/>
                  <a:gd name="T27" fmla="*/ 14 h 135"/>
                  <a:gd name="T28" fmla="*/ 9 w 113"/>
                  <a:gd name="T29" fmla="*/ 9 h 135"/>
                  <a:gd name="T30" fmla="*/ 0 w 113"/>
                  <a:gd name="T31" fmla="*/ 8 h 135"/>
                  <a:gd name="T32" fmla="*/ 0 w 113"/>
                  <a:gd name="T33" fmla="*/ 1 h 135"/>
                  <a:gd name="T34" fmla="*/ 4 w 113"/>
                  <a:gd name="T35" fmla="*/ 0 h 135"/>
                  <a:gd name="T36" fmla="*/ 56 w 113"/>
                  <a:gd name="T37" fmla="*/ 0 h 135"/>
                  <a:gd name="T38" fmla="*/ 73 w 113"/>
                  <a:gd name="T39" fmla="*/ 1 h 135"/>
                  <a:gd name="T40" fmla="*/ 106 w 113"/>
                  <a:gd name="T41" fmla="*/ 50 h 135"/>
                  <a:gd name="T42" fmla="*/ 78 w 113"/>
                  <a:gd name="T43" fmla="*/ 76 h 135"/>
                  <a:gd name="T44" fmla="*/ 55 w 113"/>
                  <a:gd name="T45" fmla="*/ 78 h 135"/>
                  <a:gd name="T46" fmla="*/ 33 w 113"/>
                  <a:gd name="T47" fmla="*/ 78 h 135"/>
                  <a:gd name="T48" fmla="*/ 33 w 113"/>
                  <a:gd name="T49" fmla="*/ 68 h 135"/>
                  <a:gd name="T50" fmla="*/ 67 w 113"/>
                  <a:gd name="T51" fmla="*/ 67 h 135"/>
                  <a:gd name="T52" fmla="*/ 85 w 113"/>
                  <a:gd name="T53" fmla="*/ 52 h 135"/>
                  <a:gd name="T54" fmla="*/ 87 w 113"/>
                  <a:gd name="T55" fmla="*/ 29 h 135"/>
                  <a:gd name="T56" fmla="*/ 66 w 113"/>
                  <a:gd name="T57" fmla="*/ 11 h 135"/>
                  <a:gd name="T58" fmla="*/ 34 w 113"/>
                  <a:gd name="T59" fmla="*/ 11 h 135"/>
                  <a:gd name="T60" fmla="*/ 33 w 113"/>
                  <a:gd name="T61" fmla="*/ 11 h 135"/>
                  <a:gd name="T62" fmla="*/ 33 w 113"/>
                  <a:gd name="T63" fmla="*/ 6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3" h="135">
                    <a:moveTo>
                      <a:pt x="33" y="78"/>
                    </a:moveTo>
                    <a:cubicBezTo>
                      <a:pt x="33" y="80"/>
                      <a:pt x="33" y="81"/>
                      <a:pt x="33" y="82"/>
                    </a:cubicBezTo>
                    <a:cubicBezTo>
                      <a:pt x="33" y="93"/>
                      <a:pt x="33" y="103"/>
                      <a:pt x="33" y="114"/>
                    </a:cubicBezTo>
                    <a:cubicBezTo>
                      <a:pt x="33" y="115"/>
                      <a:pt x="33" y="117"/>
                      <a:pt x="33" y="118"/>
                    </a:cubicBezTo>
                    <a:cubicBezTo>
                      <a:pt x="34" y="125"/>
                      <a:pt x="35" y="127"/>
                      <a:pt x="43" y="128"/>
                    </a:cubicBezTo>
                    <a:cubicBezTo>
                      <a:pt x="45" y="128"/>
                      <a:pt x="47" y="128"/>
                      <a:pt x="49" y="128"/>
                    </a:cubicBezTo>
                    <a:cubicBezTo>
                      <a:pt x="49" y="130"/>
                      <a:pt x="49" y="133"/>
                      <a:pt x="49" y="135"/>
                    </a:cubicBezTo>
                    <a:cubicBezTo>
                      <a:pt x="33" y="135"/>
                      <a:pt x="16" y="135"/>
                      <a:pt x="0" y="135"/>
                    </a:cubicBezTo>
                    <a:cubicBezTo>
                      <a:pt x="0" y="133"/>
                      <a:pt x="0" y="131"/>
                      <a:pt x="0" y="128"/>
                    </a:cubicBezTo>
                    <a:cubicBezTo>
                      <a:pt x="2" y="128"/>
                      <a:pt x="5" y="128"/>
                      <a:pt x="8" y="127"/>
                    </a:cubicBezTo>
                    <a:cubicBezTo>
                      <a:pt x="13" y="126"/>
                      <a:pt x="14" y="125"/>
                      <a:pt x="15" y="120"/>
                    </a:cubicBezTo>
                    <a:cubicBezTo>
                      <a:pt x="15" y="118"/>
                      <a:pt x="15" y="116"/>
                      <a:pt x="15" y="114"/>
                    </a:cubicBezTo>
                    <a:cubicBezTo>
                      <a:pt x="16" y="83"/>
                      <a:pt x="16" y="52"/>
                      <a:pt x="15" y="21"/>
                    </a:cubicBezTo>
                    <a:cubicBezTo>
                      <a:pt x="15" y="19"/>
                      <a:pt x="15" y="16"/>
                      <a:pt x="15" y="14"/>
                    </a:cubicBezTo>
                    <a:cubicBezTo>
                      <a:pt x="14" y="11"/>
                      <a:pt x="12" y="9"/>
                      <a:pt x="9" y="9"/>
                    </a:cubicBezTo>
                    <a:cubicBezTo>
                      <a:pt x="6" y="8"/>
                      <a:pt x="3" y="8"/>
                      <a:pt x="0" y="8"/>
                    </a:cubicBezTo>
                    <a:cubicBezTo>
                      <a:pt x="0" y="5"/>
                      <a:pt x="0" y="3"/>
                      <a:pt x="0" y="1"/>
                    </a:cubicBezTo>
                    <a:cubicBezTo>
                      <a:pt x="1" y="0"/>
                      <a:pt x="3" y="0"/>
                      <a:pt x="4" y="0"/>
                    </a:cubicBezTo>
                    <a:cubicBezTo>
                      <a:pt x="21" y="0"/>
                      <a:pt x="39" y="0"/>
                      <a:pt x="56" y="0"/>
                    </a:cubicBezTo>
                    <a:cubicBezTo>
                      <a:pt x="62" y="0"/>
                      <a:pt x="68" y="1"/>
                      <a:pt x="73" y="1"/>
                    </a:cubicBezTo>
                    <a:cubicBezTo>
                      <a:pt x="98" y="4"/>
                      <a:pt x="113" y="26"/>
                      <a:pt x="106" y="50"/>
                    </a:cubicBezTo>
                    <a:cubicBezTo>
                      <a:pt x="102" y="64"/>
                      <a:pt x="93" y="73"/>
                      <a:pt x="78" y="76"/>
                    </a:cubicBezTo>
                    <a:cubicBezTo>
                      <a:pt x="70" y="77"/>
                      <a:pt x="63" y="77"/>
                      <a:pt x="55" y="78"/>
                    </a:cubicBezTo>
                    <a:cubicBezTo>
                      <a:pt x="48" y="78"/>
                      <a:pt x="41" y="78"/>
                      <a:pt x="33" y="78"/>
                    </a:cubicBezTo>
                    <a:close/>
                    <a:moveTo>
                      <a:pt x="33" y="68"/>
                    </a:moveTo>
                    <a:cubicBezTo>
                      <a:pt x="45" y="67"/>
                      <a:pt x="56" y="68"/>
                      <a:pt x="67" y="67"/>
                    </a:cubicBezTo>
                    <a:cubicBezTo>
                      <a:pt x="76" y="66"/>
                      <a:pt x="82" y="60"/>
                      <a:pt x="85" y="52"/>
                    </a:cubicBezTo>
                    <a:cubicBezTo>
                      <a:pt x="89" y="45"/>
                      <a:pt x="89" y="37"/>
                      <a:pt x="87" y="29"/>
                    </a:cubicBezTo>
                    <a:cubicBezTo>
                      <a:pt x="84" y="19"/>
                      <a:pt x="78" y="12"/>
                      <a:pt x="66" y="11"/>
                    </a:cubicBezTo>
                    <a:cubicBezTo>
                      <a:pt x="56" y="11"/>
                      <a:pt x="45" y="11"/>
                      <a:pt x="34" y="11"/>
                    </a:cubicBezTo>
                    <a:cubicBezTo>
                      <a:pt x="34" y="11"/>
                      <a:pt x="34" y="11"/>
                      <a:pt x="33" y="11"/>
                    </a:cubicBezTo>
                    <a:cubicBezTo>
                      <a:pt x="33" y="30"/>
                      <a:pt x="33" y="48"/>
                      <a:pt x="33" y="68"/>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9" name="Freeform 29">
                <a:extLst>
                  <a:ext uri="{FF2B5EF4-FFF2-40B4-BE49-F238E27FC236}">
                    <a16:creationId xmlns:a16="http://schemas.microsoft.com/office/drawing/2014/main" id="{26056B2E-6223-4FEE-8248-F2EA17DBAF5B}"/>
                  </a:ext>
                </a:extLst>
              </p:cNvPr>
              <p:cNvSpPr>
                <a:spLocks/>
              </p:cNvSpPr>
              <p:nvPr/>
            </p:nvSpPr>
            <p:spPr bwMode="auto">
              <a:xfrm>
                <a:off x="6858909" y="3891177"/>
                <a:ext cx="381253" cy="394068"/>
              </a:xfrm>
              <a:custGeom>
                <a:avLst/>
                <a:gdLst>
                  <a:gd name="T0" fmla="*/ 49 w 133"/>
                  <a:gd name="T1" fmla="*/ 0 h 138"/>
                  <a:gd name="T2" fmla="*/ 49 w 133"/>
                  <a:gd name="T3" fmla="*/ 7 h 138"/>
                  <a:gd name="T4" fmla="*/ 41 w 133"/>
                  <a:gd name="T5" fmla="*/ 8 h 138"/>
                  <a:gd name="T6" fmla="*/ 34 w 133"/>
                  <a:gd name="T7" fmla="*/ 15 h 138"/>
                  <a:gd name="T8" fmla="*/ 33 w 133"/>
                  <a:gd name="T9" fmla="*/ 23 h 138"/>
                  <a:gd name="T10" fmla="*/ 33 w 133"/>
                  <a:gd name="T11" fmla="*/ 83 h 138"/>
                  <a:gd name="T12" fmla="*/ 34 w 133"/>
                  <a:gd name="T13" fmla="*/ 96 h 138"/>
                  <a:gd name="T14" fmla="*/ 60 w 133"/>
                  <a:gd name="T15" fmla="*/ 124 h 138"/>
                  <a:gd name="T16" fmla="*/ 100 w 133"/>
                  <a:gd name="T17" fmla="*/ 110 h 138"/>
                  <a:gd name="T18" fmla="*/ 106 w 133"/>
                  <a:gd name="T19" fmla="*/ 94 h 138"/>
                  <a:gd name="T20" fmla="*/ 107 w 133"/>
                  <a:gd name="T21" fmla="*/ 80 h 138"/>
                  <a:gd name="T22" fmla="*/ 107 w 133"/>
                  <a:gd name="T23" fmla="*/ 24 h 138"/>
                  <a:gd name="T24" fmla="*/ 106 w 133"/>
                  <a:gd name="T25" fmla="*/ 15 h 138"/>
                  <a:gd name="T26" fmla="*/ 97 w 133"/>
                  <a:gd name="T27" fmla="*/ 8 h 138"/>
                  <a:gd name="T28" fmla="*/ 91 w 133"/>
                  <a:gd name="T29" fmla="*/ 7 h 138"/>
                  <a:gd name="T30" fmla="*/ 91 w 133"/>
                  <a:gd name="T31" fmla="*/ 0 h 138"/>
                  <a:gd name="T32" fmla="*/ 133 w 133"/>
                  <a:gd name="T33" fmla="*/ 0 h 138"/>
                  <a:gd name="T34" fmla="*/ 133 w 133"/>
                  <a:gd name="T35" fmla="*/ 7 h 138"/>
                  <a:gd name="T36" fmla="*/ 126 w 133"/>
                  <a:gd name="T37" fmla="*/ 8 h 138"/>
                  <a:gd name="T38" fmla="*/ 118 w 133"/>
                  <a:gd name="T39" fmla="*/ 15 h 138"/>
                  <a:gd name="T40" fmla="*/ 118 w 133"/>
                  <a:gd name="T41" fmla="*/ 25 h 138"/>
                  <a:gd name="T42" fmla="*/ 117 w 133"/>
                  <a:gd name="T43" fmla="*/ 88 h 138"/>
                  <a:gd name="T44" fmla="*/ 114 w 133"/>
                  <a:gd name="T45" fmla="*/ 105 h 138"/>
                  <a:gd name="T46" fmla="*/ 74 w 133"/>
                  <a:gd name="T47" fmla="*/ 136 h 138"/>
                  <a:gd name="T48" fmla="*/ 35 w 133"/>
                  <a:gd name="T49" fmla="*/ 127 h 138"/>
                  <a:gd name="T50" fmla="*/ 17 w 133"/>
                  <a:gd name="T51" fmla="*/ 96 h 138"/>
                  <a:gd name="T52" fmla="*/ 16 w 133"/>
                  <a:gd name="T53" fmla="*/ 83 h 138"/>
                  <a:gd name="T54" fmla="*/ 16 w 133"/>
                  <a:gd name="T55" fmla="*/ 25 h 138"/>
                  <a:gd name="T56" fmla="*/ 16 w 133"/>
                  <a:gd name="T57" fmla="*/ 15 h 138"/>
                  <a:gd name="T58" fmla="*/ 8 w 133"/>
                  <a:gd name="T59" fmla="*/ 8 h 138"/>
                  <a:gd name="T60" fmla="*/ 0 w 133"/>
                  <a:gd name="T61" fmla="*/ 7 h 138"/>
                  <a:gd name="T62" fmla="*/ 0 w 133"/>
                  <a:gd name="T63" fmla="*/ 0 h 138"/>
                  <a:gd name="T64" fmla="*/ 49 w 133"/>
                  <a:gd name="T65"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3" h="138">
                    <a:moveTo>
                      <a:pt x="49" y="0"/>
                    </a:moveTo>
                    <a:cubicBezTo>
                      <a:pt x="49" y="2"/>
                      <a:pt x="49" y="4"/>
                      <a:pt x="49" y="7"/>
                    </a:cubicBezTo>
                    <a:cubicBezTo>
                      <a:pt x="46" y="7"/>
                      <a:pt x="44" y="7"/>
                      <a:pt x="41" y="8"/>
                    </a:cubicBezTo>
                    <a:cubicBezTo>
                      <a:pt x="36" y="8"/>
                      <a:pt x="34" y="10"/>
                      <a:pt x="34" y="15"/>
                    </a:cubicBezTo>
                    <a:cubicBezTo>
                      <a:pt x="33" y="17"/>
                      <a:pt x="33" y="20"/>
                      <a:pt x="33" y="23"/>
                    </a:cubicBezTo>
                    <a:cubicBezTo>
                      <a:pt x="33" y="43"/>
                      <a:pt x="33" y="63"/>
                      <a:pt x="33" y="83"/>
                    </a:cubicBezTo>
                    <a:cubicBezTo>
                      <a:pt x="33" y="87"/>
                      <a:pt x="33" y="92"/>
                      <a:pt x="34" y="96"/>
                    </a:cubicBezTo>
                    <a:cubicBezTo>
                      <a:pt x="36" y="112"/>
                      <a:pt x="46" y="120"/>
                      <a:pt x="60" y="124"/>
                    </a:cubicBezTo>
                    <a:cubicBezTo>
                      <a:pt x="76" y="128"/>
                      <a:pt x="89" y="123"/>
                      <a:pt x="100" y="110"/>
                    </a:cubicBezTo>
                    <a:cubicBezTo>
                      <a:pt x="104" y="106"/>
                      <a:pt x="105" y="100"/>
                      <a:pt x="106" y="94"/>
                    </a:cubicBezTo>
                    <a:cubicBezTo>
                      <a:pt x="106" y="90"/>
                      <a:pt x="106" y="85"/>
                      <a:pt x="107" y="80"/>
                    </a:cubicBezTo>
                    <a:cubicBezTo>
                      <a:pt x="107" y="62"/>
                      <a:pt x="107" y="43"/>
                      <a:pt x="107" y="24"/>
                    </a:cubicBezTo>
                    <a:cubicBezTo>
                      <a:pt x="107" y="21"/>
                      <a:pt x="106" y="18"/>
                      <a:pt x="106" y="15"/>
                    </a:cubicBezTo>
                    <a:cubicBezTo>
                      <a:pt x="105" y="10"/>
                      <a:pt x="103" y="8"/>
                      <a:pt x="97" y="8"/>
                    </a:cubicBezTo>
                    <a:cubicBezTo>
                      <a:pt x="95" y="7"/>
                      <a:pt x="93" y="7"/>
                      <a:pt x="91" y="7"/>
                    </a:cubicBezTo>
                    <a:cubicBezTo>
                      <a:pt x="91" y="4"/>
                      <a:pt x="91" y="2"/>
                      <a:pt x="91" y="0"/>
                    </a:cubicBezTo>
                    <a:cubicBezTo>
                      <a:pt x="105" y="0"/>
                      <a:pt x="119" y="0"/>
                      <a:pt x="133" y="0"/>
                    </a:cubicBezTo>
                    <a:cubicBezTo>
                      <a:pt x="133" y="2"/>
                      <a:pt x="133" y="4"/>
                      <a:pt x="133" y="7"/>
                    </a:cubicBezTo>
                    <a:cubicBezTo>
                      <a:pt x="131" y="7"/>
                      <a:pt x="128" y="7"/>
                      <a:pt x="126" y="8"/>
                    </a:cubicBezTo>
                    <a:cubicBezTo>
                      <a:pt x="121" y="8"/>
                      <a:pt x="119" y="11"/>
                      <a:pt x="118" y="15"/>
                    </a:cubicBezTo>
                    <a:cubicBezTo>
                      <a:pt x="118" y="18"/>
                      <a:pt x="118" y="22"/>
                      <a:pt x="118" y="25"/>
                    </a:cubicBezTo>
                    <a:cubicBezTo>
                      <a:pt x="117" y="46"/>
                      <a:pt x="118" y="67"/>
                      <a:pt x="117" y="88"/>
                    </a:cubicBezTo>
                    <a:cubicBezTo>
                      <a:pt x="117" y="94"/>
                      <a:pt x="116" y="99"/>
                      <a:pt x="114" y="105"/>
                    </a:cubicBezTo>
                    <a:cubicBezTo>
                      <a:pt x="108" y="124"/>
                      <a:pt x="94" y="134"/>
                      <a:pt x="74" y="136"/>
                    </a:cubicBezTo>
                    <a:cubicBezTo>
                      <a:pt x="60" y="138"/>
                      <a:pt x="47" y="135"/>
                      <a:pt x="35" y="127"/>
                    </a:cubicBezTo>
                    <a:cubicBezTo>
                      <a:pt x="24" y="120"/>
                      <a:pt x="18" y="109"/>
                      <a:pt x="17" y="96"/>
                    </a:cubicBezTo>
                    <a:cubicBezTo>
                      <a:pt x="16" y="92"/>
                      <a:pt x="16" y="87"/>
                      <a:pt x="16" y="83"/>
                    </a:cubicBezTo>
                    <a:cubicBezTo>
                      <a:pt x="16" y="64"/>
                      <a:pt x="16" y="45"/>
                      <a:pt x="16" y="25"/>
                    </a:cubicBezTo>
                    <a:cubicBezTo>
                      <a:pt x="16" y="22"/>
                      <a:pt x="16" y="18"/>
                      <a:pt x="16" y="15"/>
                    </a:cubicBezTo>
                    <a:cubicBezTo>
                      <a:pt x="15" y="10"/>
                      <a:pt x="13" y="8"/>
                      <a:pt x="8" y="8"/>
                    </a:cubicBezTo>
                    <a:cubicBezTo>
                      <a:pt x="5" y="7"/>
                      <a:pt x="3" y="7"/>
                      <a:pt x="0" y="7"/>
                    </a:cubicBezTo>
                    <a:cubicBezTo>
                      <a:pt x="0" y="4"/>
                      <a:pt x="0" y="2"/>
                      <a:pt x="0" y="0"/>
                    </a:cubicBezTo>
                    <a:cubicBezTo>
                      <a:pt x="16" y="0"/>
                      <a:pt x="32" y="0"/>
                      <a:pt x="49" y="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70" name="Freeform 30">
                <a:extLst>
                  <a:ext uri="{FF2B5EF4-FFF2-40B4-BE49-F238E27FC236}">
                    <a16:creationId xmlns:a16="http://schemas.microsoft.com/office/drawing/2014/main" id="{006B390B-42C2-4B79-90D3-881CC2CFDCE9}"/>
                  </a:ext>
                </a:extLst>
              </p:cNvPr>
              <p:cNvSpPr>
                <a:spLocks/>
              </p:cNvSpPr>
              <p:nvPr/>
            </p:nvSpPr>
            <p:spPr bwMode="auto">
              <a:xfrm>
                <a:off x="7832866" y="3891177"/>
                <a:ext cx="378049" cy="390864"/>
              </a:xfrm>
              <a:custGeom>
                <a:avLst/>
                <a:gdLst>
                  <a:gd name="T0" fmla="*/ 73 w 133"/>
                  <a:gd name="T1" fmla="*/ 137 h 137"/>
                  <a:gd name="T2" fmla="*/ 64 w 133"/>
                  <a:gd name="T3" fmla="*/ 137 h 137"/>
                  <a:gd name="T4" fmla="*/ 58 w 133"/>
                  <a:gd name="T5" fmla="*/ 133 h 137"/>
                  <a:gd name="T6" fmla="*/ 39 w 133"/>
                  <a:gd name="T7" fmla="*/ 80 h 137"/>
                  <a:gd name="T8" fmla="*/ 17 w 133"/>
                  <a:gd name="T9" fmla="*/ 23 h 137"/>
                  <a:gd name="T10" fmla="*/ 13 w 133"/>
                  <a:gd name="T11" fmla="*/ 14 h 137"/>
                  <a:gd name="T12" fmla="*/ 4 w 133"/>
                  <a:gd name="T13" fmla="*/ 7 h 137"/>
                  <a:gd name="T14" fmla="*/ 0 w 133"/>
                  <a:gd name="T15" fmla="*/ 7 h 137"/>
                  <a:gd name="T16" fmla="*/ 0 w 133"/>
                  <a:gd name="T17" fmla="*/ 0 h 137"/>
                  <a:gd name="T18" fmla="*/ 47 w 133"/>
                  <a:gd name="T19" fmla="*/ 0 h 137"/>
                  <a:gd name="T20" fmla="*/ 47 w 133"/>
                  <a:gd name="T21" fmla="*/ 7 h 137"/>
                  <a:gd name="T22" fmla="*/ 39 w 133"/>
                  <a:gd name="T23" fmla="*/ 8 h 137"/>
                  <a:gd name="T24" fmla="*/ 34 w 133"/>
                  <a:gd name="T25" fmla="*/ 15 h 137"/>
                  <a:gd name="T26" fmla="*/ 35 w 133"/>
                  <a:gd name="T27" fmla="*/ 20 h 137"/>
                  <a:gd name="T28" fmla="*/ 68 w 133"/>
                  <a:gd name="T29" fmla="*/ 112 h 137"/>
                  <a:gd name="T30" fmla="*/ 70 w 133"/>
                  <a:gd name="T31" fmla="*/ 116 h 137"/>
                  <a:gd name="T32" fmla="*/ 72 w 133"/>
                  <a:gd name="T33" fmla="*/ 113 h 137"/>
                  <a:gd name="T34" fmla="*/ 106 w 133"/>
                  <a:gd name="T35" fmla="*/ 18 h 137"/>
                  <a:gd name="T36" fmla="*/ 106 w 133"/>
                  <a:gd name="T37" fmla="*/ 16 h 137"/>
                  <a:gd name="T38" fmla="*/ 101 w 133"/>
                  <a:gd name="T39" fmla="*/ 7 h 137"/>
                  <a:gd name="T40" fmla="*/ 94 w 133"/>
                  <a:gd name="T41" fmla="*/ 7 h 137"/>
                  <a:gd name="T42" fmla="*/ 94 w 133"/>
                  <a:gd name="T43" fmla="*/ 0 h 137"/>
                  <a:gd name="T44" fmla="*/ 133 w 133"/>
                  <a:gd name="T45" fmla="*/ 0 h 137"/>
                  <a:gd name="T46" fmla="*/ 133 w 133"/>
                  <a:gd name="T47" fmla="*/ 7 h 137"/>
                  <a:gd name="T48" fmla="*/ 130 w 133"/>
                  <a:gd name="T49" fmla="*/ 7 h 137"/>
                  <a:gd name="T50" fmla="*/ 119 w 133"/>
                  <a:gd name="T51" fmla="*/ 16 h 137"/>
                  <a:gd name="T52" fmla="*/ 110 w 133"/>
                  <a:gd name="T53" fmla="*/ 38 h 137"/>
                  <a:gd name="T54" fmla="*/ 74 w 133"/>
                  <a:gd name="T55" fmla="*/ 133 h 137"/>
                  <a:gd name="T56" fmla="*/ 73 w 133"/>
                  <a:gd name="T57" fmla="*/ 137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3" h="137">
                    <a:moveTo>
                      <a:pt x="73" y="137"/>
                    </a:moveTo>
                    <a:cubicBezTo>
                      <a:pt x="69" y="137"/>
                      <a:pt x="66" y="137"/>
                      <a:pt x="64" y="137"/>
                    </a:cubicBezTo>
                    <a:cubicBezTo>
                      <a:pt x="61" y="137"/>
                      <a:pt x="59" y="136"/>
                      <a:pt x="58" y="133"/>
                    </a:cubicBezTo>
                    <a:cubicBezTo>
                      <a:pt x="52" y="115"/>
                      <a:pt x="45" y="98"/>
                      <a:pt x="39" y="80"/>
                    </a:cubicBezTo>
                    <a:cubicBezTo>
                      <a:pt x="31" y="61"/>
                      <a:pt x="24" y="42"/>
                      <a:pt x="17" y="23"/>
                    </a:cubicBezTo>
                    <a:cubicBezTo>
                      <a:pt x="16" y="20"/>
                      <a:pt x="15" y="17"/>
                      <a:pt x="13" y="14"/>
                    </a:cubicBezTo>
                    <a:cubicBezTo>
                      <a:pt x="11" y="10"/>
                      <a:pt x="8" y="8"/>
                      <a:pt x="4" y="7"/>
                    </a:cubicBezTo>
                    <a:cubicBezTo>
                      <a:pt x="3" y="7"/>
                      <a:pt x="2" y="7"/>
                      <a:pt x="0" y="7"/>
                    </a:cubicBezTo>
                    <a:cubicBezTo>
                      <a:pt x="0" y="4"/>
                      <a:pt x="0" y="2"/>
                      <a:pt x="0" y="0"/>
                    </a:cubicBezTo>
                    <a:cubicBezTo>
                      <a:pt x="16" y="0"/>
                      <a:pt x="31" y="0"/>
                      <a:pt x="47" y="0"/>
                    </a:cubicBezTo>
                    <a:cubicBezTo>
                      <a:pt x="47" y="2"/>
                      <a:pt x="47" y="4"/>
                      <a:pt x="47" y="7"/>
                    </a:cubicBezTo>
                    <a:cubicBezTo>
                      <a:pt x="44" y="7"/>
                      <a:pt x="42" y="7"/>
                      <a:pt x="39" y="8"/>
                    </a:cubicBezTo>
                    <a:cubicBezTo>
                      <a:pt x="34" y="8"/>
                      <a:pt x="33" y="10"/>
                      <a:pt x="34" y="15"/>
                    </a:cubicBezTo>
                    <a:cubicBezTo>
                      <a:pt x="34" y="17"/>
                      <a:pt x="35" y="19"/>
                      <a:pt x="35" y="20"/>
                    </a:cubicBezTo>
                    <a:cubicBezTo>
                      <a:pt x="46" y="51"/>
                      <a:pt x="57" y="81"/>
                      <a:pt x="68" y="112"/>
                    </a:cubicBezTo>
                    <a:cubicBezTo>
                      <a:pt x="69" y="113"/>
                      <a:pt x="69" y="114"/>
                      <a:pt x="70" y="116"/>
                    </a:cubicBezTo>
                    <a:cubicBezTo>
                      <a:pt x="71" y="114"/>
                      <a:pt x="71" y="113"/>
                      <a:pt x="72" y="113"/>
                    </a:cubicBezTo>
                    <a:cubicBezTo>
                      <a:pt x="83" y="81"/>
                      <a:pt x="94" y="50"/>
                      <a:pt x="106" y="18"/>
                    </a:cubicBezTo>
                    <a:cubicBezTo>
                      <a:pt x="106" y="17"/>
                      <a:pt x="106" y="17"/>
                      <a:pt x="106" y="16"/>
                    </a:cubicBezTo>
                    <a:cubicBezTo>
                      <a:pt x="107" y="10"/>
                      <a:pt x="106" y="8"/>
                      <a:pt x="101" y="7"/>
                    </a:cubicBezTo>
                    <a:cubicBezTo>
                      <a:pt x="98" y="7"/>
                      <a:pt x="96" y="7"/>
                      <a:pt x="94" y="7"/>
                    </a:cubicBezTo>
                    <a:cubicBezTo>
                      <a:pt x="94" y="4"/>
                      <a:pt x="94" y="2"/>
                      <a:pt x="94" y="0"/>
                    </a:cubicBezTo>
                    <a:cubicBezTo>
                      <a:pt x="106" y="0"/>
                      <a:pt x="119" y="0"/>
                      <a:pt x="133" y="0"/>
                    </a:cubicBezTo>
                    <a:cubicBezTo>
                      <a:pt x="133" y="2"/>
                      <a:pt x="133" y="4"/>
                      <a:pt x="133" y="7"/>
                    </a:cubicBezTo>
                    <a:cubicBezTo>
                      <a:pt x="132" y="7"/>
                      <a:pt x="131" y="7"/>
                      <a:pt x="130" y="7"/>
                    </a:cubicBezTo>
                    <a:cubicBezTo>
                      <a:pt x="124" y="8"/>
                      <a:pt x="121" y="11"/>
                      <a:pt x="119" y="16"/>
                    </a:cubicBezTo>
                    <a:cubicBezTo>
                      <a:pt x="116" y="24"/>
                      <a:pt x="113" y="31"/>
                      <a:pt x="110" y="38"/>
                    </a:cubicBezTo>
                    <a:cubicBezTo>
                      <a:pt x="98" y="70"/>
                      <a:pt x="86" y="101"/>
                      <a:pt x="74" y="133"/>
                    </a:cubicBezTo>
                    <a:cubicBezTo>
                      <a:pt x="74" y="134"/>
                      <a:pt x="73" y="135"/>
                      <a:pt x="73" y="13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71" name="Freeform 31">
                <a:extLst>
                  <a:ext uri="{FF2B5EF4-FFF2-40B4-BE49-F238E27FC236}">
                    <a16:creationId xmlns:a16="http://schemas.microsoft.com/office/drawing/2014/main" id="{50061FAB-489C-4780-AFC9-07435CFCBEA5}"/>
                  </a:ext>
                </a:extLst>
              </p:cNvPr>
              <p:cNvSpPr>
                <a:spLocks/>
              </p:cNvSpPr>
              <p:nvPr/>
            </p:nvSpPr>
            <p:spPr bwMode="auto">
              <a:xfrm>
                <a:off x="9844855" y="3891177"/>
                <a:ext cx="342807" cy="384457"/>
              </a:xfrm>
              <a:custGeom>
                <a:avLst/>
                <a:gdLst>
                  <a:gd name="T0" fmla="*/ 85 w 120"/>
                  <a:gd name="T1" fmla="*/ 127 h 135"/>
                  <a:gd name="T2" fmla="*/ 85 w 120"/>
                  <a:gd name="T3" fmla="*/ 134 h 135"/>
                  <a:gd name="T4" fmla="*/ 35 w 120"/>
                  <a:gd name="T5" fmla="*/ 134 h 135"/>
                  <a:gd name="T6" fmla="*/ 35 w 120"/>
                  <a:gd name="T7" fmla="*/ 127 h 135"/>
                  <a:gd name="T8" fmla="*/ 44 w 120"/>
                  <a:gd name="T9" fmla="*/ 126 h 135"/>
                  <a:gd name="T10" fmla="*/ 50 w 120"/>
                  <a:gd name="T11" fmla="*/ 120 h 135"/>
                  <a:gd name="T12" fmla="*/ 51 w 120"/>
                  <a:gd name="T13" fmla="*/ 113 h 135"/>
                  <a:gd name="T14" fmla="*/ 51 w 120"/>
                  <a:gd name="T15" fmla="*/ 85 h 135"/>
                  <a:gd name="T16" fmla="*/ 50 w 120"/>
                  <a:gd name="T17" fmla="*/ 79 h 135"/>
                  <a:gd name="T18" fmla="*/ 17 w 120"/>
                  <a:gd name="T19" fmla="*/ 19 h 135"/>
                  <a:gd name="T20" fmla="*/ 15 w 120"/>
                  <a:gd name="T21" fmla="*/ 15 h 135"/>
                  <a:gd name="T22" fmla="*/ 3 w 120"/>
                  <a:gd name="T23" fmla="*/ 7 h 135"/>
                  <a:gd name="T24" fmla="*/ 0 w 120"/>
                  <a:gd name="T25" fmla="*/ 7 h 135"/>
                  <a:gd name="T26" fmla="*/ 0 w 120"/>
                  <a:gd name="T27" fmla="*/ 0 h 135"/>
                  <a:gd name="T28" fmla="*/ 48 w 120"/>
                  <a:gd name="T29" fmla="*/ 0 h 135"/>
                  <a:gd name="T30" fmla="*/ 48 w 120"/>
                  <a:gd name="T31" fmla="*/ 7 h 135"/>
                  <a:gd name="T32" fmla="*/ 40 w 120"/>
                  <a:gd name="T33" fmla="*/ 7 h 135"/>
                  <a:gd name="T34" fmla="*/ 36 w 120"/>
                  <a:gd name="T35" fmla="*/ 14 h 135"/>
                  <a:gd name="T36" fmla="*/ 37 w 120"/>
                  <a:gd name="T37" fmla="*/ 18 h 135"/>
                  <a:gd name="T38" fmla="*/ 61 w 120"/>
                  <a:gd name="T39" fmla="*/ 64 h 135"/>
                  <a:gd name="T40" fmla="*/ 63 w 120"/>
                  <a:gd name="T41" fmla="*/ 68 h 135"/>
                  <a:gd name="T42" fmla="*/ 66 w 120"/>
                  <a:gd name="T43" fmla="*/ 64 h 135"/>
                  <a:gd name="T44" fmla="*/ 91 w 120"/>
                  <a:gd name="T45" fmla="*/ 18 h 135"/>
                  <a:gd name="T46" fmla="*/ 93 w 120"/>
                  <a:gd name="T47" fmla="*/ 12 h 135"/>
                  <a:gd name="T48" fmla="*/ 90 w 120"/>
                  <a:gd name="T49" fmla="*/ 8 h 135"/>
                  <a:gd name="T50" fmla="*/ 81 w 120"/>
                  <a:gd name="T51" fmla="*/ 7 h 135"/>
                  <a:gd name="T52" fmla="*/ 81 w 120"/>
                  <a:gd name="T53" fmla="*/ 0 h 135"/>
                  <a:gd name="T54" fmla="*/ 120 w 120"/>
                  <a:gd name="T55" fmla="*/ 0 h 135"/>
                  <a:gd name="T56" fmla="*/ 120 w 120"/>
                  <a:gd name="T57" fmla="*/ 7 h 135"/>
                  <a:gd name="T58" fmla="*/ 115 w 120"/>
                  <a:gd name="T59" fmla="*/ 8 h 135"/>
                  <a:gd name="T60" fmla="*/ 108 w 120"/>
                  <a:gd name="T61" fmla="*/ 12 h 135"/>
                  <a:gd name="T62" fmla="*/ 103 w 120"/>
                  <a:gd name="T63" fmla="*/ 19 h 135"/>
                  <a:gd name="T64" fmla="*/ 71 w 120"/>
                  <a:gd name="T65" fmla="*/ 75 h 135"/>
                  <a:gd name="T66" fmla="*/ 69 w 120"/>
                  <a:gd name="T67" fmla="*/ 82 h 135"/>
                  <a:gd name="T68" fmla="*/ 69 w 120"/>
                  <a:gd name="T69" fmla="*/ 111 h 135"/>
                  <a:gd name="T70" fmla="*/ 69 w 120"/>
                  <a:gd name="T71" fmla="*/ 118 h 135"/>
                  <a:gd name="T72" fmla="*/ 77 w 120"/>
                  <a:gd name="T73" fmla="*/ 126 h 135"/>
                  <a:gd name="T74" fmla="*/ 85 w 120"/>
                  <a:gd name="T75" fmla="*/ 12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0" h="135">
                    <a:moveTo>
                      <a:pt x="85" y="127"/>
                    </a:moveTo>
                    <a:cubicBezTo>
                      <a:pt x="85" y="130"/>
                      <a:pt x="85" y="132"/>
                      <a:pt x="85" y="134"/>
                    </a:cubicBezTo>
                    <a:cubicBezTo>
                      <a:pt x="81" y="135"/>
                      <a:pt x="44" y="135"/>
                      <a:pt x="35" y="134"/>
                    </a:cubicBezTo>
                    <a:cubicBezTo>
                      <a:pt x="35" y="132"/>
                      <a:pt x="35" y="130"/>
                      <a:pt x="35" y="127"/>
                    </a:cubicBezTo>
                    <a:cubicBezTo>
                      <a:pt x="38" y="127"/>
                      <a:pt x="41" y="126"/>
                      <a:pt x="44" y="126"/>
                    </a:cubicBezTo>
                    <a:cubicBezTo>
                      <a:pt x="48" y="126"/>
                      <a:pt x="50" y="124"/>
                      <a:pt x="50" y="120"/>
                    </a:cubicBezTo>
                    <a:cubicBezTo>
                      <a:pt x="51" y="118"/>
                      <a:pt x="51" y="115"/>
                      <a:pt x="51" y="113"/>
                    </a:cubicBezTo>
                    <a:cubicBezTo>
                      <a:pt x="51" y="104"/>
                      <a:pt x="51" y="95"/>
                      <a:pt x="51" y="85"/>
                    </a:cubicBezTo>
                    <a:cubicBezTo>
                      <a:pt x="51" y="83"/>
                      <a:pt x="51" y="81"/>
                      <a:pt x="50" y="79"/>
                    </a:cubicBezTo>
                    <a:cubicBezTo>
                      <a:pt x="39" y="59"/>
                      <a:pt x="28" y="39"/>
                      <a:pt x="17" y="19"/>
                    </a:cubicBezTo>
                    <a:cubicBezTo>
                      <a:pt x="16" y="17"/>
                      <a:pt x="15" y="16"/>
                      <a:pt x="15" y="15"/>
                    </a:cubicBezTo>
                    <a:cubicBezTo>
                      <a:pt x="12" y="10"/>
                      <a:pt x="9" y="7"/>
                      <a:pt x="3" y="7"/>
                    </a:cubicBezTo>
                    <a:cubicBezTo>
                      <a:pt x="2" y="7"/>
                      <a:pt x="1" y="7"/>
                      <a:pt x="0" y="7"/>
                    </a:cubicBezTo>
                    <a:cubicBezTo>
                      <a:pt x="0" y="4"/>
                      <a:pt x="0" y="2"/>
                      <a:pt x="0" y="0"/>
                    </a:cubicBezTo>
                    <a:cubicBezTo>
                      <a:pt x="16" y="0"/>
                      <a:pt x="31" y="0"/>
                      <a:pt x="48" y="0"/>
                    </a:cubicBezTo>
                    <a:cubicBezTo>
                      <a:pt x="48" y="2"/>
                      <a:pt x="48" y="4"/>
                      <a:pt x="48" y="7"/>
                    </a:cubicBezTo>
                    <a:cubicBezTo>
                      <a:pt x="45" y="7"/>
                      <a:pt x="42" y="7"/>
                      <a:pt x="40" y="7"/>
                    </a:cubicBezTo>
                    <a:cubicBezTo>
                      <a:pt x="35" y="8"/>
                      <a:pt x="34" y="10"/>
                      <a:pt x="36" y="14"/>
                    </a:cubicBezTo>
                    <a:cubicBezTo>
                      <a:pt x="36" y="15"/>
                      <a:pt x="37" y="17"/>
                      <a:pt x="37" y="18"/>
                    </a:cubicBezTo>
                    <a:cubicBezTo>
                      <a:pt x="45" y="33"/>
                      <a:pt x="53" y="49"/>
                      <a:pt x="61" y="64"/>
                    </a:cubicBezTo>
                    <a:cubicBezTo>
                      <a:pt x="61" y="65"/>
                      <a:pt x="62" y="66"/>
                      <a:pt x="63" y="68"/>
                    </a:cubicBezTo>
                    <a:cubicBezTo>
                      <a:pt x="64" y="66"/>
                      <a:pt x="65" y="65"/>
                      <a:pt x="66" y="64"/>
                    </a:cubicBezTo>
                    <a:cubicBezTo>
                      <a:pt x="74" y="49"/>
                      <a:pt x="82" y="34"/>
                      <a:pt x="91" y="18"/>
                    </a:cubicBezTo>
                    <a:cubicBezTo>
                      <a:pt x="92" y="16"/>
                      <a:pt x="93" y="14"/>
                      <a:pt x="93" y="12"/>
                    </a:cubicBezTo>
                    <a:cubicBezTo>
                      <a:pt x="94" y="9"/>
                      <a:pt x="93" y="8"/>
                      <a:pt x="90" y="8"/>
                    </a:cubicBezTo>
                    <a:cubicBezTo>
                      <a:pt x="87" y="7"/>
                      <a:pt x="85" y="7"/>
                      <a:pt x="81" y="7"/>
                    </a:cubicBezTo>
                    <a:cubicBezTo>
                      <a:pt x="81" y="4"/>
                      <a:pt x="81" y="2"/>
                      <a:pt x="81" y="0"/>
                    </a:cubicBezTo>
                    <a:cubicBezTo>
                      <a:pt x="94" y="0"/>
                      <a:pt x="107" y="0"/>
                      <a:pt x="120" y="0"/>
                    </a:cubicBezTo>
                    <a:cubicBezTo>
                      <a:pt x="120" y="2"/>
                      <a:pt x="120" y="4"/>
                      <a:pt x="120" y="7"/>
                    </a:cubicBezTo>
                    <a:cubicBezTo>
                      <a:pt x="119" y="7"/>
                      <a:pt x="117" y="7"/>
                      <a:pt x="115" y="8"/>
                    </a:cubicBezTo>
                    <a:cubicBezTo>
                      <a:pt x="112" y="8"/>
                      <a:pt x="109" y="9"/>
                      <a:pt x="108" y="12"/>
                    </a:cubicBezTo>
                    <a:cubicBezTo>
                      <a:pt x="106" y="14"/>
                      <a:pt x="104" y="17"/>
                      <a:pt x="103" y="19"/>
                    </a:cubicBezTo>
                    <a:cubicBezTo>
                      <a:pt x="92" y="38"/>
                      <a:pt x="81" y="56"/>
                      <a:pt x="71" y="75"/>
                    </a:cubicBezTo>
                    <a:cubicBezTo>
                      <a:pt x="69" y="77"/>
                      <a:pt x="68" y="80"/>
                      <a:pt x="69" y="82"/>
                    </a:cubicBezTo>
                    <a:cubicBezTo>
                      <a:pt x="69" y="92"/>
                      <a:pt x="69" y="102"/>
                      <a:pt x="69" y="111"/>
                    </a:cubicBezTo>
                    <a:cubicBezTo>
                      <a:pt x="69" y="114"/>
                      <a:pt x="69" y="116"/>
                      <a:pt x="69" y="118"/>
                    </a:cubicBezTo>
                    <a:cubicBezTo>
                      <a:pt x="70" y="124"/>
                      <a:pt x="71" y="125"/>
                      <a:pt x="77" y="126"/>
                    </a:cubicBezTo>
                    <a:cubicBezTo>
                      <a:pt x="80" y="126"/>
                      <a:pt x="82" y="127"/>
                      <a:pt x="85" y="12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72" name="Freeform 32">
                <a:extLst>
                  <a:ext uri="{FF2B5EF4-FFF2-40B4-BE49-F238E27FC236}">
                    <a16:creationId xmlns:a16="http://schemas.microsoft.com/office/drawing/2014/main" id="{D30E14B5-5B2E-42F0-B3FB-A799A167FB3B}"/>
                  </a:ext>
                </a:extLst>
              </p:cNvPr>
              <p:cNvSpPr>
                <a:spLocks/>
              </p:cNvSpPr>
              <p:nvPr/>
            </p:nvSpPr>
            <p:spPr bwMode="auto">
              <a:xfrm>
                <a:off x="9514863" y="3878362"/>
                <a:ext cx="329992" cy="394068"/>
              </a:xfrm>
              <a:custGeom>
                <a:avLst/>
                <a:gdLst>
                  <a:gd name="T0" fmla="*/ 108 w 116"/>
                  <a:gd name="T1" fmla="*/ 42 h 139"/>
                  <a:gd name="T2" fmla="*/ 102 w 116"/>
                  <a:gd name="T3" fmla="*/ 29 h 139"/>
                  <a:gd name="T4" fmla="*/ 72 w 116"/>
                  <a:gd name="T5" fmla="*/ 14 h 139"/>
                  <a:gd name="T6" fmla="*/ 67 w 116"/>
                  <a:gd name="T7" fmla="*/ 18 h 139"/>
                  <a:gd name="T8" fmla="*/ 66 w 116"/>
                  <a:gd name="T9" fmla="*/ 24 h 139"/>
                  <a:gd name="T10" fmla="*/ 66 w 116"/>
                  <a:gd name="T11" fmla="*/ 115 h 139"/>
                  <a:gd name="T12" fmla="*/ 67 w 116"/>
                  <a:gd name="T13" fmla="*/ 123 h 139"/>
                  <a:gd name="T14" fmla="*/ 75 w 116"/>
                  <a:gd name="T15" fmla="*/ 131 h 139"/>
                  <a:gd name="T16" fmla="*/ 83 w 116"/>
                  <a:gd name="T17" fmla="*/ 132 h 139"/>
                  <a:gd name="T18" fmla="*/ 83 w 116"/>
                  <a:gd name="T19" fmla="*/ 139 h 139"/>
                  <a:gd name="T20" fmla="*/ 33 w 116"/>
                  <a:gd name="T21" fmla="*/ 139 h 139"/>
                  <a:gd name="T22" fmla="*/ 33 w 116"/>
                  <a:gd name="T23" fmla="*/ 132 h 139"/>
                  <a:gd name="T24" fmla="*/ 41 w 116"/>
                  <a:gd name="T25" fmla="*/ 131 h 139"/>
                  <a:gd name="T26" fmla="*/ 49 w 116"/>
                  <a:gd name="T27" fmla="*/ 123 h 139"/>
                  <a:gd name="T28" fmla="*/ 49 w 116"/>
                  <a:gd name="T29" fmla="*/ 118 h 139"/>
                  <a:gd name="T30" fmla="*/ 49 w 116"/>
                  <a:gd name="T31" fmla="*/ 22 h 139"/>
                  <a:gd name="T32" fmla="*/ 41 w 116"/>
                  <a:gd name="T33" fmla="*/ 14 h 139"/>
                  <a:gd name="T34" fmla="*/ 32 w 116"/>
                  <a:gd name="T35" fmla="*/ 15 h 139"/>
                  <a:gd name="T36" fmla="*/ 18 w 116"/>
                  <a:gd name="T37" fmla="*/ 23 h 139"/>
                  <a:gd name="T38" fmla="*/ 11 w 116"/>
                  <a:gd name="T39" fmla="*/ 36 h 139"/>
                  <a:gd name="T40" fmla="*/ 8 w 116"/>
                  <a:gd name="T41" fmla="*/ 42 h 139"/>
                  <a:gd name="T42" fmla="*/ 0 w 116"/>
                  <a:gd name="T43" fmla="*/ 39 h 139"/>
                  <a:gd name="T44" fmla="*/ 13 w 116"/>
                  <a:gd name="T45" fmla="*/ 0 h 139"/>
                  <a:gd name="T46" fmla="*/ 19 w 116"/>
                  <a:gd name="T47" fmla="*/ 0 h 139"/>
                  <a:gd name="T48" fmla="*/ 21 w 116"/>
                  <a:gd name="T49" fmla="*/ 4 h 139"/>
                  <a:gd name="T50" fmla="*/ 95 w 116"/>
                  <a:gd name="T51" fmla="*/ 4 h 139"/>
                  <a:gd name="T52" fmla="*/ 97 w 116"/>
                  <a:gd name="T53" fmla="*/ 0 h 139"/>
                  <a:gd name="T54" fmla="*/ 103 w 116"/>
                  <a:gd name="T55" fmla="*/ 0 h 139"/>
                  <a:gd name="T56" fmla="*/ 116 w 116"/>
                  <a:gd name="T57" fmla="*/ 39 h 139"/>
                  <a:gd name="T58" fmla="*/ 108 w 116"/>
                  <a:gd name="T59" fmla="*/ 42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6" h="139">
                    <a:moveTo>
                      <a:pt x="108" y="42"/>
                    </a:moveTo>
                    <a:cubicBezTo>
                      <a:pt x="106" y="37"/>
                      <a:pt x="104" y="33"/>
                      <a:pt x="102" y="29"/>
                    </a:cubicBezTo>
                    <a:cubicBezTo>
                      <a:pt x="96" y="17"/>
                      <a:pt x="85" y="13"/>
                      <a:pt x="72" y="14"/>
                    </a:cubicBezTo>
                    <a:cubicBezTo>
                      <a:pt x="68" y="14"/>
                      <a:pt x="67" y="15"/>
                      <a:pt x="67" y="18"/>
                    </a:cubicBezTo>
                    <a:cubicBezTo>
                      <a:pt x="66" y="20"/>
                      <a:pt x="66" y="22"/>
                      <a:pt x="66" y="24"/>
                    </a:cubicBezTo>
                    <a:cubicBezTo>
                      <a:pt x="66" y="54"/>
                      <a:pt x="66" y="85"/>
                      <a:pt x="66" y="115"/>
                    </a:cubicBezTo>
                    <a:cubicBezTo>
                      <a:pt x="66" y="118"/>
                      <a:pt x="67" y="120"/>
                      <a:pt x="67" y="123"/>
                    </a:cubicBezTo>
                    <a:cubicBezTo>
                      <a:pt x="68" y="128"/>
                      <a:pt x="70" y="130"/>
                      <a:pt x="75" y="131"/>
                    </a:cubicBezTo>
                    <a:cubicBezTo>
                      <a:pt x="78" y="131"/>
                      <a:pt x="80" y="132"/>
                      <a:pt x="83" y="132"/>
                    </a:cubicBezTo>
                    <a:cubicBezTo>
                      <a:pt x="83" y="134"/>
                      <a:pt x="83" y="137"/>
                      <a:pt x="83" y="139"/>
                    </a:cubicBezTo>
                    <a:cubicBezTo>
                      <a:pt x="66" y="139"/>
                      <a:pt x="50" y="139"/>
                      <a:pt x="33" y="139"/>
                    </a:cubicBezTo>
                    <a:cubicBezTo>
                      <a:pt x="33" y="137"/>
                      <a:pt x="33" y="135"/>
                      <a:pt x="33" y="132"/>
                    </a:cubicBezTo>
                    <a:cubicBezTo>
                      <a:pt x="36" y="132"/>
                      <a:pt x="39" y="131"/>
                      <a:pt x="41" y="131"/>
                    </a:cubicBezTo>
                    <a:cubicBezTo>
                      <a:pt x="47" y="130"/>
                      <a:pt x="49" y="128"/>
                      <a:pt x="49" y="123"/>
                    </a:cubicBezTo>
                    <a:cubicBezTo>
                      <a:pt x="49" y="121"/>
                      <a:pt x="49" y="120"/>
                      <a:pt x="49" y="118"/>
                    </a:cubicBezTo>
                    <a:cubicBezTo>
                      <a:pt x="49" y="86"/>
                      <a:pt x="49" y="54"/>
                      <a:pt x="49" y="22"/>
                    </a:cubicBezTo>
                    <a:cubicBezTo>
                      <a:pt x="49" y="14"/>
                      <a:pt x="49" y="13"/>
                      <a:pt x="41" y="14"/>
                    </a:cubicBezTo>
                    <a:cubicBezTo>
                      <a:pt x="38" y="14"/>
                      <a:pt x="35" y="14"/>
                      <a:pt x="32" y="15"/>
                    </a:cubicBezTo>
                    <a:cubicBezTo>
                      <a:pt x="26" y="16"/>
                      <a:pt x="21" y="18"/>
                      <a:pt x="18" y="23"/>
                    </a:cubicBezTo>
                    <a:cubicBezTo>
                      <a:pt x="15" y="27"/>
                      <a:pt x="13" y="32"/>
                      <a:pt x="11" y="36"/>
                    </a:cubicBezTo>
                    <a:cubicBezTo>
                      <a:pt x="10" y="38"/>
                      <a:pt x="9" y="40"/>
                      <a:pt x="8" y="42"/>
                    </a:cubicBezTo>
                    <a:cubicBezTo>
                      <a:pt x="5" y="41"/>
                      <a:pt x="3" y="40"/>
                      <a:pt x="0" y="39"/>
                    </a:cubicBezTo>
                    <a:cubicBezTo>
                      <a:pt x="5" y="26"/>
                      <a:pt x="9" y="13"/>
                      <a:pt x="13" y="0"/>
                    </a:cubicBezTo>
                    <a:cubicBezTo>
                      <a:pt x="15" y="0"/>
                      <a:pt x="17" y="0"/>
                      <a:pt x="19" y="0"/>
                    </a:cubicBezTo>
                    <a:cubicBezTo>
                      <a:pt x="20" y="1"/>
                      <a:pt x="20" y="3"/>
                      <a:pt x="21" y="4"/>
                    </a:cubicBezTo>
                    <a:cubicBezTo>
                      <a:pt x="46" y="4"/>
                      <a:pt x="70" y="4"/>
                      <a:pt x="95" y="4"/>
                    </a:cubicBezTo>
                    <a:cubicBezTo>
                      <a:pt x="95" y="3"/>
                      <a:pt x="96" y="1"/>
                      <a:pt x="97" y="0"/>
                    </a:cubicBezTo>
                    <a:cubicBezTo>
                      <a:pt x="98" y="0"/>
                      <a:pt x="100" y="0"/>
                      <a:pt x="103" y="0"/>
                    </a:cubicBezTo>
                    <a:cubicBezTo>
                      <a:pt x="107" y="13"/>
                      <a:pt x="112" y="26"/>
                      <a:pt x="116" y="39"/>
                    </a:cubicBezTo>
                    <a:cubicBezTo>
                      <a:pt x="113" y="40"/>
                      <a:pt x="111" y="41"/>
                      <a:pt x="108" y="4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73" name="Freeform 33">
                <a:extLst>
                  <a:ext uri="{FF2B5EF4-FFF2-40B4-BE49-F238E27FC236}">
                    <a16:creationId xmlns:a16="http://schemas.microsoft.com/office/drawing/2014/main" id="{80557463-D295-47EE-83FE-4E7C2CFE5CA8}"/>
                  </a:ext>
                </a:extLst>
              </p:cNvPr>
              <p:cNvSpPr>
                <a:spLocks/>
              </p:cNvSpPr>
              <p:nvPr/>
            </p:nvSpPr>
            <p:spPr bwMode="auto">
              <a:xfrm>
                <a:off x="5715150" y="3891177"/>
                <a:ext cx="140967" cy="381253"/>
              </a:xfrm>
              <a:custGeom>
                <a:avLst/>
                <a:gdLst>
                  <a:gd name="T0" fmla="*/ 0 w 50"/>
                  <a:gd name="T1" fmla="*/ 134 h 134"/>
                  <a:gd name="T2" fmla="*/ 0 w 50"/>
                  <a:gd name="T3" fmla="*/ 127 h 134"/>
                  <a:gd name="T4" fmla="*/ 9 w 50"/>
                  <a:gd name="T5" fmla="*/ 126 h 134"/>
                  <a:gd name="T6" fmla="*/ 16 w 50"/>
                  <a:gd name="T7" fmla="*/ 119 h 134"/>
                  <a:gd name="T8" fmla="*/ 16 w 50"/>
                  <a:gd name="T9" fmla="*/ 113 h 134"/>
                  <a:gd name="T10" fmla="*/ 16 w 50"/>
                  <a:gd name="T11" fmla="*/ 21 h 134"/>
                  <a:gd name="T12" fmla="*/ 16 w 50"/>
                  <a:gd name="T13" fmla="*/ 13 h 134"/>
                  <a:gd name="T14" fmla="*/ 9 w 50"/>
                  <a:gd name="T15" fmla="*/ 8 h 134"/>
                  <a:gd name="T16" fmla="*/ 1 w 50"/>
                  <a:gd name="T17" fmla="*/ 7 h 134"/>
                  <a:gd name="T18" fmla="*/ 1 w 50"/>
                  <a:gd name="T19" fmla="*/ 0 h 134"/>
                  <a:gd name="T20" fmla="*/ 49 w 50"/>
                  <a:gd name="T21" fmla="*/ 0 h 134"/>
                  <a:gd name="T22" fmla="*/ 49 w 50"/>
                  <a:gd name="T23" fmla="*/ 7 h 134"/>
                  <a:gd name="T24" fmla="*/ 42 w 50"/>
                  <a:gd name="T25" fmla="*/ 8 h 134"/>
                  <a:gd name="T26" fmla="*/ 34 w 50"/>
                  <a:gd name="T27" fmla="*/ 15 h 134"/>
                  <a:gd name="T28" fmla="*/ 33 w 50"/>
                  <a:gd name="T29" fmla="*/ 23 h 134"/>
                  <a:gd name="T30" fmla="*/ 33 w 50"/>
                  <a:gd name="T31" fmla="*/ 113 h 134"/>
                  <a:gd name="T32" fmla="*/ 46 w 50"/>
                  <a:gd name="T33" fmla="*/ 127 h 134"/>
                  <a:gd name="T34" fmla="*/ 49 w 50"/>
                  <a:gd name="T35" fmla="*/ 127 h 134"/>
                  <a:gd name="T36" fmla="*/ 50 w 50"/>
                  <a:gd name="T37" fmla="*/ 131 h 134"/>
                  <a:gd name="T38" fmla="*/ 49 w 50"/>
                  <a:gd name="T39" fmla="*/ 134 h 134"/>
                  <a:gd name="T40" fmla="*/ 0 w 50"/>
                  <a:gd name="T4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134">
                    <a:moveTo>
                      <a:pt x="0" y="134"/>
                    </a:moveTo>
                    <a:cubicBezTo>
                      <a:pt x="0" y="132"/>
                      <a:pt x="0" y="130"/>
                      <a:pt x="0" y="127"/>
                    </a:cubicBezTo>
                    <a:cubicBezTo>
                      <a:pt x="3" y="127"/>
                      <a:pt x="6" y="127"/>
                      <a:pt x="9" y="126"/>
                    </a:cubicBezTo>
                    <a:cubicBezTo>
                      <a:pt x="13" y="125"/>
                      <a:pt x="15" y="124"/>
                      <a:pt x="16" y="119"/>
                    </a:cubicBezTo>
                    <a:cubicBezTo>
                      <a:pt x="16" y="117"/>
                      <a:pt x="16" y="115"/>
                      <a:pt x="16" y="113"/>
                    </a:cubicBezTo>
                    <a:cubicBezTo>
                      <a:pt x="16" y="82"/>
                      <a:pt x="16" y="52"/>
                      <a:pt x="16" y="21"/>
                    </a:cubicBezTo>
                    <a:cubicBezTo>
                      <a:pt x="16" y="18"/>
                      <a:pt x="16" y="16"/>
                      <a:pt x="16" y="13"/>
                    </a:cubicBezTo>
                    <a:cubicBezTo>
                      <a:pt x="15" y="10"/>
                      <a:pt x="13" y="8"/>
                      <a:pt x="9" y="8"/>
                    </a:cubicBezTo>
                    <a:cubicBezTo>
                      <a:pt x="6" y="7"/>
                      <a:pt x="4" y="7"/>
                      <a:pt x="1" y="7"/>
                    </a:cubicBezTo>
                    <a:cubicBezTo>
                      <a:pt x="1" y="4"/>
                      <a:pt x="1" y="2"/>
                      <a:pt x="1" y="0"/>
                    </a:cubicBezTo>
                    <a:cubicBezTo>
                      <a:pt x="17" y="0"/>
                      <a:pt x="33" y="0"/>
                      <a:pt x="49" y="0"/>
                    </a:cubicBezTo>
                    <a:cubicBezTo>
                      <a:pt x="49" y="2"/>
                      <a:pt x="49" y="4"/>
                      <a:pt x="49" y="7"/>
                    </a:cubicBezTo>
                    <a:cubicBezTo>
                      <a:pt x="47" y="7"/>
                      <a:pt x="44" y="7"/>
                      <a:pt x="42" y="8"/>
                    </a:cubicBezTo>
                    <a:cubicBezTo>
                      <a:pt x="38" y="8"/>
                      <a:pt x="35" y="10"/>
                      <a:pt x="34" y="15"/>
                    </a:cubicBezTo>
                    <a:cubicBezTo>
                      <a:pt x="34" y="17"/>
                      <a:pt x="33" y="20"/>
                      <a:pt x="33" y="23"/>
                    </a:cubicBezTo>
                    <a:cubicBezTo>
                      <a:pt x="33" y="53"/>
                      <a:pt x="33" y="83"/>
                      <a:pt x="33" y="113"/>
                    </a:cubicBezTo>
                    <a:cubicBezTo>
                      <a:pt x="33" y="124"/>
                      <a:pt x="36" y="126"/>
                      <a:pt x="46" y="127"/>
                    </a:cubicBezTo>
                    <a:cubicBezTo>
                      <a:pt x="47" y="127"/>
                      <a:pt x="48" y="127"/>
                      <a:pt x="49" y="127"/>
                    </a:cubicBezTo>
                    <a:cubicBezTo>
                      <a:pt x="49" y="128"/>
                      <a:pt x="50" y="129"/>
                      <a:pt x="50" y="131"/>
                    </a:cubicBezTo>
                    <a:cubicBezTo>
                      <a:pt x="50" y="132"/>
                      <a:pt x="49" y="133"/>
                      <a:pt x="49" y="134"/>
                    </a:cubicBezTo>
                    <a:cubicBezTo>
                      <a:pt x="33" y="134"/>
                      <a:pt x="17" y="134"/>
                      <a:pt x="0" y="134"/>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74" name="Freeform 34">
                <a:extLst>
                  <a:ext uri="{FF2B5EF4-FFF2-40B4-BE49-F238E27FC236}">
                    <a16:creationId xmlns:a16="http://schemas.microsoft.com/office/drawing/2014/main" id="{59C332FA-9D18-4C13-8F66-7832ED72F4F6}"/>
                  </a:ext>
                </a:extLst>
              </p:cNvPr>
              <p:cNvSpPr>
                <a:spLocks/>
              </p:cNvSpPr>
              <p:nvPr/>
            </p:nvSpPr>
            <p:spPr bwMode="auto">
              <a:xfrm>
                <a:off x="9354673" y="3891177"/>
                <a:ext cx="137764" cy="384457"/>
              </a:xfrm>
              <a:custGeom>
                <a:avLst/>
                <a:gdLst>
                  <a:gd name="T0" fmla="*/ 0 w 49"/>
                  <a:gd name="T1" fmla="*/ 7 h 135"/>
                  <a:gd name="T2" fmla="*/ 0 w 49"/>
                  <a:gd name="T3" fmla="*/ 0 h 135"/>
                  <a:gd name="T4" fmla="*/ 49 w 49"/>
                  <a:gd name="T5" fmla="*/ 0 h 135"/>
                  <a:gd name="T6" fmla="*/ 49 w 49"/>
                  <a:gd name="T7" fmla="*/ 7 h 135"/>
                  <a:gd name="T8" fmla="*/ 42 w 49"/>
                  <a:gd name="T9" fmla="*/ 8 h 135"/>
                  <a:gd name="T10" fmla="*/ 34 w 49"/>
                  <a:gd name="T11" fmla="*/ 15 h 135"/>
                  <a:gd name="T12" fmla="*/ 33 w 49"/>
                  <a:gd name="T13" fmla="*/ 23 h 135"/>
                  <a:gd name="T14" fmla="*/ 33 w 49"/>
                  <a:gd name="T15" fmla="*/ 113 h 135"/>
                  <a:gd name="T16" fmla="*/ 46 w 49"/>
                  <a:gd name="T17" fmla="*/ 127 h 135"/>
                  <a:gd name="T18" fmla="*/ 49 w 49"/>
                  <a:gd name="T19" fmla="*/ 127 h 135"/>
                  <a:gd name="T20" fmla="*/ 49 w 49"/>
                  <a:gd name="T21" fmla="*/ 134 h 135"/>
                  <a:gd name="T22" fmla="*/ 0 w 49"/>
                  <a:gd name="T23" fmla="*/ 134 h 135"/>
                  <a:gd name="T24" fmla="*/ 0 w 49"/>
                  <a:gd name="T25" fmla="*/ 127 h 135"/>
                  <a:gd name="T26" fmla="*/ 7 w 49"/>
                  <a:gd name="T27" fmla="*/ 126 h 135"/>
                  <a:gd name="T28" fmla="*/ 16 w 49"/>
                  <a:gd name="T29" fmla="*/ 118 h 135"/>
                  <a:gd name="T30" fmla="*/ 16 w 49"/>
                  <a:gd name="T31" fmla="*/ 113 h 135"/>
                  <a:gd name="T32" fmla="*/ 16 w 49"/>
                  <a:gd name="T33" fmla="*/ 20 h 135"/>
                  <a:gd name="T34" fmla="*/ 15 w 49"/>
                  <a:gd name="T35" fmla="*/ 13 h 135"/>
                  <a:gd name="T36" fmla="*/ 9 w 49"/>
                  <a:gd name="T37" fmla="*/ 8 h 135"/>
                  <a:gd name="T38" fmla="*/ 0 w 49"/>
                  <a:gd name="T39" fmla="*/ 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9" h="135">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5" y="10"/>
                      <a:pt x="34" y="15"/>
                    </a:cubicBezTo>
                    <a:cubicBezTo>
                      <a:pt x="33" y="18"/>
                      <a:pt x="33" y="20"/>
                      <a:pt x="33" y="23"/>
                    </a:cubicBezTo>
                    <a:cubicBezTo>
                      <a:pt x="33" y="53"/>
                      <a:pt x="33" y="83"/>
                      <a:pt x="33" y="113"/>
                    </a:cubicBezTo>
                    <a:cubicBezTo>
                      <a:pt x="33" y="124"/>
                      <a:pt x="35" y="126"/>
                      <a:pt x="46" y="127"/>
                    </a:cubicBezTo>
                    <a:cubicBezTo>
                      <a:pt x="47" y="127"/>
                      <a:pt x="48" y="127"/>
                      <a:pt x="49" y="127"/>
                    </a:cubicBezTo>
                    <a:cubicBezTo>
                      <a:pt x="49" y="129"/>
                      <a:pt x="49" y="132"/>
                      <a:pt x="49" y="134"/>
                    </a:cubicBezTo>
                    <a:cubicBezTo>
                      <a:pt x="45" y="135"/>
                      <a:pt x="9" y="135"/>
                      <a:pt x="0" y="134"/>
                    </a:cubicBezTo>
                    <a:cubicBezTo>
                      <a:pt x="0" y="132"/>
                      <a:pt x="0" y="130"/>
                      <a:pt x="0" y="127"/>
                    </a:cubicBezTo>
                    <a:cubicBezTo>
                      <a:pt x="3" y="127"/>
                      <a:pt x="5" y="127"/>
                      <a:pt x="7" y="126"/>
                    </a:cubicBezTo>
                    <a:cubicBezTo>
                      <a:pt x="13" y="126"/>
                      <a:pt x="15" y="124"/>
                      <a:pt x="16" y="118"/>
                    </a:cubicBezTo>
                    <a:cubicBezTo>
                      <a:pt x="16" y="117"/>
                      <a:pt x="16" y="115"/>
                      <a:pt x="16" y="113"/>
                    </a:cubicBezTo>
                    <a:cubicBezTo>
                      <a:pt x="16" y="82"/>
                      <a:pt x="16" y="51"/>
                      <a:pt x="16" y="20"/>
                    </a:cubicBezTo>
                    <a:cubicBezTo>
                      <a:pt x="16" y="18"/>
                      <a:pt x="15" y="16"/>
                      <a:pt x="15" y="13"/>
                    </a:cubicBezTo>
                    <a:cubicBezTo>
                      <a:pt x="14" y="10"/>
                      <a:pt x="12" y="8"/>
                      <a:pt x="9" y="8"/>
                    </a:cubicBezTo>
                    <a:cubicBezTo>
                      <a:pt x="6" y="7"/>
                      <a:pt x="3" y="7"/>
                      <a:pt x="0" y="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75" name="Freeform 35">
                <a:extLst>
                  <a:ext uri="{FF2B5EF4-FFF2-40B4-BE49-F238E27FC236}">
                    <a16:creationId xmlns:a16="http://schemas.microsoft.com/office/drawing/2014/main" id="{65E12940-8A45-4E0C-84AF-6AA4577F53A2}"/>
                  </a:ext>
                </a:extLst>
              </p:cNvPr>
              <p:cNvSpPr>
                <a:spLocks/>
              </p:cNvSpPr>
              <p:nvPr/>
            </p:nvSpPr>
            <p:spPr bwMode="auto">
              <a:xfrm>
                <a:off x="7675879" y="3891177"/>
                <a:ext cx="137764" cy="381253"/>
              </a:xfrm>
              <a:custGeom>
                <a:avLst/>
                <a:gdLst>
                  <a:gd name="T0" fmla="*/ 0 w 49"/>
                  <a:gd name="T1" fmla="*/ 7 h 134"/>
                  <a:gd name="T2" fmla="*/ 0 w 49"/>
                  <a:gd name="T3" fmla="*/ 0 h 134"/>
                  <a:gd name="T4" fmla="*/ 49 w 49"/>
                  <a:gd name="T5" fmla="*/ 0 h 134"/>
                  <a:gd name="T6" fmla="*/ 49 w 49"/>
                  <a:gd name="T7" fmla="*/ 7 h 134"/>
                  <a:gd name="T8" fmla="*/ 42 w 49"/>
                  <a:gd name="T9" fmla="*/ 8 h 134"/>
                  <a:gd name="T10" fmla="*/ 34 w 49"/>
                  <a:gd name="T11" fmla="*/ 15 h 134"/>
                  <a:gd name="T12" fmla="*/ 33 w 49"/>
                  <a:gd name="T13" fmla="*/ 23 h 134"/>
                  <a:gd name="T14" fmla="*/ 33 w 49"/>
                  <a:gd name="T15" fmla="*/ 112 h 134"/>
                  <a:gd name="T16" fmla="*/ 34 w 49"/>
                  <a:gd name="T17" fmla="*/ 120 h 134"/>
                  <a:gd name="T18" fmla="*/ 40 w 49"/>
                  <a:gd name="T19" fmla="*/ 126 h 134"/>
                  <a:gd name="T20" fmla="*/ 49 w 49"/>
                  <a:gd name="T21" fmla="*/ 127 h 134"/>
                  <a:gd name="T22" fmla="*/ 49 w 49"/>
                  <a:gd name="T23" fmla="*/ 134 h 134"/>
                  <a:gd name="T24" fmla="*/ 0 w 49"/>
                  <a:gd name="T25" fmla="*/ 134 h 134"/>
                  <a:gd name="T26" fmla="*/ 0 w 49"/>
                  <a:gd name="T27" fmla="*/ 127 h 134"/>
                  <a:gd name="T28" fmla="*/ 8 w 49"/>
                  <a:gd name="T29" fmla="*/ 126 h 134"/>
                  <a:gd name="T30" fmla="*/ 15 w 49"/>
                  <a:gd name="T31" fmla="*/ 119 h 134"/>
                  <a:gd name="T32" fmla="*/ 16 w 49"/>
                  <a:gd name="T33" fmla="*/ 110 h 134"/>
                  <a:gd name="T34" fmla="*/ 16 w 49"/>
                  <a:gd name="T35" fmla="*/ 25 h 134"/>
                  <a:gd name="T36" fmla="*/ 15 w 49"/>
                  <a:gd name="T37" fmla="*/ 15 h 134"/>
                  <a:gd name="T38" fmla="*/ 8 w 49"/>
                  <a:gd name="T39" fmla="*/ 8 h 134"/>
                  <a:gd name="T40" fmla="*/ 0 w 49"/>
                  <a:gd name="T41" fmla="*/ 7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 h="134">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4" y="10"/>
                      <a:pt x="34" y="15"/>
                    </a:cubicBezTo>
                    <a:cubicBezTo>
                      <a:pt x="33" y="18"/>
                      <a:pt x="33" y="21"/>
                      <a:pt x="33" y="23"/>
                    </a:cubicBezTo>
                    <a:cubicBezTo>
                      <a:pt x="33" y="53"/>
                      <a:pt x="33" y="83"/>
                      <a:pt x="33" y="112"/>
                    </a:cubicBezTo>
                    <a:cubicBezTo>
                      <a:pt x="33" y="115"/>
                      <a:pt x="33" y="118"/>
                      <a:pt x="34" y="120"/>
                    </a:cubicBezTo>
                    <a:cubicBezTo>
                      <a:pt x="34" y="124"/>
                      <a:pt x="36" y="126"/>
                      <a:pt x="40" y="126"/>
                    </a:cubicBezTo>
                    <a:cubicBezTo>
                      <a:pt x="43" y="126"/>
                      <a:pt x="45" y="127"/>
                      <a:pt x="49" y="127"/>
                    </a:cubicBezTo>
                    <a:cubicBezTo>
                      <a:pt x="49" y="129"/>
                      <a:pt x="49" y="132"/>
                      <a:pt x="49" y="134"/>
                    </a:cubicBezTo>
                    <a:cubicBezTo>
                      <a:pt x="33" y="134"/>
                      <a:pt x="16" y="134"/>
                      <a:pt x="0" y="134"/>
                    </a:cubicBezTo>
                    <a:cubicBezTo>
                      <a:pt x="0" y="132"/>
                      <a:pt x="0" y="130"/>
                      <a:pt x="0" y="127"/>
                    </a:cubicBezTo>
                    <a:cubicBezTo>
                      <a:pt x="3" y="127"/>
                      <a:pt x="6" y="127"/>
                      <a:pt x="8" y="126"/>
                    </a:cubicBezTo>
                    <a:cubicBezTo>
                      <a:pt x="13" y="125"/>
                      <a:pt x="15" y="123"/>
                      <a:pt x="15" y="119"/>
                    </a:cubicBezTo>
                    <a:cubicBezTo>
                      <a:pt x="16" y="116"/>
                      <a:pt x="16" y="113"/>
                      <a:pt x="16" y="110"/>
                    </a:cubicBezTo>
                    <a:cubicBezTo>
                      <a:pt x="16" y="81"/>
                      <a:pt x="16" y="53"/>
                      <a:pt x="16" y="25"/>
                    </a:cubicBezTo>
                    <a:cubicBezTo>
                      <a:pt x="16" y="21"/>
                      <a:pt x="16" y="18"/>
                      <a:pt x="15" y="15"/>
                    </a:cubicBezTo>
                    <a:cubicBezTo>
                      <a:pt x="15" y="10"/>
                      <a:pt x="13" y="8"/>
                      <a:pt x="8" y="8"/>
                    </a:cubicBezTo>
                    <a:cubicBezTo>
                      <a:pt x="5" y="7"/>
                      <a:pt x="3" y="7"/>
                      <a:pt x="0" y="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grpSp>
        <p:grpSp>
          <p:nvGrpSpPr>
            <p:cNvPr id="123" name="组合 122">
              <a:extLst>
                <a:ext uri="{FF2B5EF4-FFF2-40B4-BE49-F238E27FC236}">
                  <a16:creationId xmlns:a16="http://schemas.microsoft.com/office/drawing/2014/main" id="{F4DC8654-6333-43BF-BBD2-8CC0F92462C8}"/>
                </a:ext>
              </a:extLst>
            </p:cNvPr>
            <p:cNvGrpSpPr/>
            <p:nvPr userDrawn="1"/>
          </p:nvGrpSpPr>
          <p:grpSpPr>
            <a:xfrm>
              <a:off x="10237120" y="539555"/>
              <a:ext cx="1312962" cy="375239"/>
              <a:chOff x="4606634" y="2048989"/>
              <a:chExt cx="5593843" cy="1598699"/>
            </a:xfrm>
            <a:solidFill>
              <a:schemeClr val="accent1">
                <a:alpha val="80000"/>
              </a:schemeClr>
            </a:solidFill>
          </p:grpSpPr>
          <p:sp>
            <p:nvSpPr>
              <p:cNvPr id="148" name="Freeform 9">
                <a:extLst>
                  <a:ext uri="{FF2B5EF4-FFF2-40B4-BE49-F238E27FC236}">
                    <a16:creationId xmlns:a16="http://schemas.microsoft.com/office/drawing/2014/main" id="{1BD02196-28F9-45E0-99D4-C63C486392BF}"/>
                  </a:ext>
                </a:extLst>
              </p:cNvPr>
              <p:cNvSpPr>
                <a:spLocks noEditPoints="1"/>
              </p:cNvSpPr>
              <p:nvPr/>
            </p:nvSpPr>
            <p:spPr bwMode="auto">
              <a:xfrm>
                <a:off x="9274578" y="2071415"/>
                <a:ext cx="925899" cy="1034829"/>
              </a:xfrm>
              <a:custGeom>
                <a:avLst/>
                <a:gdLst>
                  <a:gd name="T0" fmla="*/ 324 w 325"/>
                  <a:gd name="T1" fmla="*/ 106 h 363"/>
                  <a:gd name="T2" fmla="*/ 283 w 325"/>
                  <a:gd name="T3" fmla="*/ 179 h 363"/>
                  <a:gd name="T4" fmla="*/ 247 w 325"/>
                  <a:gd name="T5" fmla="*/ 214 h 363"/>
                  <a:gd name="T6" fmla="*/ 241 w 325"/>
                  <a:gd name="T7" fmla="*/ 228 h 363"/>
                  <a:gd name="T8" fmla="*/ 271 w 325"/>
                  <a:gd name="T9" fmla="*/ 230 h 363"/>
                  <a:gd name="T10" fmla="*/ 282 w 325"/>
                  <a:gd name="T11" fmla="*/ 240 h 363"/>
                  <a:gd name="T12" fmla="*/ 269 w 325"/>
                  <a:gd name="T13" fmla="*/ 277 h 363"/>
                  <a:gd name="T14" fmla="*/ 223 w 325"/>
                  <a:gd name="T15" fmla="*/ 316 h 363"/>
                  <a:gd name="T16" fmla="*/ 176 w 325"/>
                  <a:gd name="T17" fmla="*/ 340 h 363"/>
                  <a:gd name="T18" fmla="*/ 160 w 325"/>
                  <a:gd name="T19" fmla="*/ 339 h 363"/>
                  <a:gd name="T20" fmla="*/ 165 w 325"/>
                  <a:gd name="T21" fmla="*/ 329 h 363"/>
                  <a:gd name="T22" fmla="*/ 195 w 325"/>
                  <a:gd name="T23" fmla="*/ 302 h 363"/>
                  <a:gd name="T24" fmla="*/ 214 w 325"/>
                  <a:gd name="T25" fmla="*/ 282 h 363"/>
                  <a:gd name="T26" fmla="*/ 223 w 325"/>
                  <a:gd name="T27" fmla="*/ 265 h 363"/>
                  <a:gd name="T28" fmla="*/ 220 w 325"/>
                  <a:gd name="T29" fmla="*/ 257 h 363"/>
                  <a:gd name="T30" fmla="*/ 179 w 325"/>
                  <a:gd name="T31" fmla="*/ 289 h 363"/>
                  <a:gd name="T32" fmla="*/ 106 w 325"/>
                  <a:gd name="T33" fmla="*/ 335 h 363"/>
                  <a:gd name="T34" fmla="*/ 20 w 325"/>
                  <a:gd name="T35" fmla="*/ 363 h 363"/>
                  <a:gd name="T36" fmla="*/ 4 w 325"/>
                  <a:gd name="T37" fmla="*/ 360 h 363"/>
                  <a:gd name="T38" fmla="*/ 78 w 325"/>
                  <a:gd name="T39" fmla="*/ 306 h 363"/>
                  <a:gd name="T40" fmla="*/ 102 w 325"/>
                  <a:gd name="T41" fmla="*/ 295 h 363"/>
                  <a:gd name="T42" fmla="*/ 208 w 325"/>
                  <a:gd name="T43" fmla="*/ 238 h 363"/>
                  <a:gd name="T44" fmla="*/ 207 w 325"/>
                  <a:gd name="T45" fmla="*/ 232 h 363"/>
                  <a:gd name="T46" fmla="*/ 171 w 325"/>
                  <a:gd name="T47" fmla="*/ 243 h 363"/>
                  <a:gd name="T48" fmla="*/ 163 w 325"/>
                  <a:gd name="T49" fmla="*/ 239 h 363"/>
                  <a:gd name="T50" fmla="*/ 170 w 325"/>
                  <a:gd name="T51" fmla="*/ 226 h 363"/>
                  <a:gd name="T52" fmla="*/ 154 w 325"/>
                  <a:gd name="T53" fmla="*/ 206 h 363"/>
                  <a:gd name="T54" fmla="*/ 122 w 325"/>
                  <a:gd name="T55" fmla="*/ 224 h 363"/>
                  <a:gd name="T56" fmla="*/ 99 w 325"/>
                  <a:gd name="T57" fmla="*/ 236 h 363"/>
                  <a:gd name="T58" fmla="*/ 100 w 325"/>
                  <a:gd name="T59" fmla="*/ 222 h 363"/>
                  <a:gd name="T60" fmla="*/ 116 w 325"/>
                  <a:gd name="T61" fmla="*/ 204 h 363"/>
                  <a:gd name="T62" fmla="*/ 118 w 325"/>
                  <a:gd name="T63" fmla="*/ 183 h 363"/>
                  <a:gd name="T64" fmla="*/ 116 w 325"/>
                  <a:gd name="T65" fmla="*/ 174 h 363"/>
                  <a:gd name="T66" fmla="*/ 143 w 325"/>
                  <a:gd name="T67" fmla="*/ 167 h 363"/>
                  <a:gd name="T68" fmla="*/ 158 w 325"/>
                  <a:gd name="T69" fmla="*/ 145 h 363"/>
                  <a:gd name="T70" fmla="*/ 147 w 325"/>
                  <a:gd name="T71" fmla="*/ 144 h 363"/>
                  <a:gd name="T72" fmla="*/ 132 w 325"/>
                  <a:gd name="T73" fmla="*/ 141 h 363"/>
                  <a:gd name="T74" fmla="*/ 141 w 325"/>
                  <a:gd name="T75" fmla="*/ 129 h 363"/>
                  <a:gd name="T76" fmla="*/ 140 w 325"/>
                  <a:gd name="T77" fmla="*/ 115 h 363"/>
                  <a:gd name="T78" fmla="*/ 112 w 325"/>
                  <a:gd name="T79" fmla="*/ 96 h 363"/>
                  <a:gd name="T80" fmla="*/ 127 w 325"/>
                  <a:gd name="T81" fmla="*/ 92 h 363"/>
                  <a:gd name="T82" fmla="*/ 167 w 325"/>
                  <a:gd name="T83" fmla="*/ 81 h 363"/>
                  <a:gd name="T84" fmla="*/ 203 w 325"/>
                  <a:gd name="T85" fmla="*/ 36 h 363"/>
                  <a:gd name="T86" fmla="*/ 204 w 325"/>
                  <a:gd name="T87" fmla="*/ 10 h 363"/>
                  <a:gd name="T88" fmla="*/ 216 w 325"/>
                  <a:gd name="T89" fmla="*/ 3 h 363"/>
                  <a:gd name="T90" fmla="*/ 224 w 325"/>
                  <a:gd name="T91" fmla="*/ 56 h 363"/>
                  <a:gd name="T92" fmla="*/ 205 w 325"/>
                  <a:gd name="T93" fmla="*/ 91 h 363"/>
                  <a:gd name="T94" fmla="*/ 208 w 325"/>
                  <a:gd name="T95" fmla="*/ 105 h 363"/>
                  <a:gd name="T96" fmla="*/ 267 w 325"/>
                  <a:gd name="T97" fmla="*/ 87 h 363"/>
                  <a:gd name="T98" fmla="*/ 297 w 325"/>
                  <a:gd name="T99" fmla="*/ 85 h 363"/>
                  <a:gd name="T100" fmla="*/ 309 w 325"/>
                  <a:gd name="T101" fmla="*/ 86 h 363"/>
                  <a:gd name="T102" fmla="*/ 325 w 325"/>
                  <a:gd name="T103" fmla="*/ 104 h 363"/>
                  <a:gd name="T104" fmla="*/ 198 w 325"/>
                  <a:gd name="T105" fmla="*/ 126 h 363"/>
                  <a:gd name="T106" fmla="*/ 164 w 325"/>
                  <a:gd name="T107" fmla="*/ 175 h 363"/>
                  <a:gd name="T108" fmla="*/ 181 w 325"/>
                  <a:gd name="T109" fmla="*/ 191 h 363"/>
                  <a:gd name="T110" fmla="*/ 186 w 325"/>
                  <a:gd name="T111" fmla="*/ 173 h 363"/>
                  <a:gd name="T112" fmla="*/ 199 w 325"/>
                  <a:gd name="T113" fmla="*/ 170 h 363"/>
                  <a:gd name="T114" fmla="*/ 206 w 325"/>
                  <a:gd name="T115" fmla="*/ 204 h 363"/>
                  <a:gd name="T116" fmla="*/ 217 w 325"/>
                  <a:gd name="T117" fmla="*/ 206 h 363"/>
                  <a:gd name="T118" fmla="*/ 229 w 325"/>
                  <a:gd name="T119" fmla="*/ 188 h 363"/>
                  <a:gd name="T120" fmla="*/ 261 w 325"/>
                  <a:gd name="T121" fmla="*/ 141 h 363"/>
                  <a:gd name="T122" fmla="*/ 250 w 325"/>
                  <a:gd name="T123" fmla="*/ 134 h 363"/>
                  <a:gd name="T124" fmla="*/ 206 w 325"/>
                  <a:gd name="T125" fmla="*/ 12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5" h="363">
                    <a:moveTo>
                      <a:pt x="325" y="104"/>
                    </a:moveTo>
                    <a:cubicBezTo>
                      <a:pt x="325" y="104"/>
                      <a:pt x="324" y="105"/>
                      <a:pt x="324" y="106"/>
                    </a:cubicBezTo>
                    <a:cubicBezTo>
                      <a:pt x="323" y="108"/>
                      <a:pt x="323" y="111"/>
                      <a:pt x="322" y="114"/>
                    </a:cubicBezTo>
                    <a:cubicBezTo>
                      <a:pt x="312" y="138"/>
                      <a:pt x="300" y="160"/>
                      <a:pt x="283" y="179"/>
                    </a:cubicBezTo>
                    <a:cubicBezTo>
                      <a:pt x="275" y="188"/>
                      <a:pt x="267" y="197"/>
                      <a:pt x="259" y="205"/>
                    </a:cubicBezTo>
                    <a:cubicBezTo>
                      <a:pt x="255" y="209"/>
                      <a:pt x="251" y="211"/>
                      <a:pt x="247" y="214"/>
                    </a:cubicBezTo>
                    <a:cubicBezTo>
                      <a:pt x="244" y="217"/>
                      <a:pt x="241" y="219"/>
                      <a:pt x="239" y="223"/>
                    </a:cubicBezTo>
                    <a:cubicBezTo>
                      <a:pt x="237" y="226"/>
                      <a:pt x="238" y="227"/>
                      <a:pt x="241" y="228"/>
                    </a:cubicBezTo>
                    <a:cubicBezTo>
                      <a:pt x="243" y="228"/>
                      <a:pt x="245" y="228"/>
                      <a:pt x="246" y="228"/>
                    </a:cubicBezTo>
                    <a:cubicBezTo>
                      <a:pt x="255" y="229"/>
                      <a:pt x="263" y="230"/>
                      <a:pt x="271" y="230"/>
                    </a:cubicBezTo>
                    <a:cubicBezTo>
                      <a:pt x="272" y="230"/>
                      <a:pt x="274" y="231"/>
                      <a:pt x="275" y="231"/>
                    </a:cubicBezTo>
                    <a:cubicBezTo>
                      <a:pt x="280" y="233"/>
                      <a:pt x="282" y="235"/>
                      <a:pt x="282" y="240"/>
                    </a:cubicBezTo>
                    <a:cubicBezTo>
                      <a:pt x="283" y="247"/>
                      <a:pt x="282" y="253"/>
                      <a:pt x="279" y="259"/>
                    </a:cubicBezTo>
                    <a:cubicBezTo>
                      <a:pt x="277" y="265"/>
                      <a:pt x="273" y="271"/>
                      <a:pt x="269" y="277"/>
                    </a:cubicBezTo>
                    <a:cubicBezTo>
                      <a:pt x="260" y="289"/>
                      <a:pt x="248" y="298"/>
                      <a:pt x="237" y="307"/>
                    </a:cubicBezTo>
                    <a:cubicBezTo>
                      <a:pt x="233" y="311"/>
                      <a:pt x="228" y="314"/>
                      <a:pt x="223" y="316"/>
                    </a:cubicBezTo>
                    <a:cubicBezTo>
                      <a:pt x="213" y="321"/>
                      <a:pt x="203" y="327"/>
                      <a:pt x="193" y="332"/>
                    </a:cubicBezTo>
                    <a:cubicBezTo>
                      <a:pt x="187" y="334"/>
                      <a:pt x="182" y="337"/>
                      <a:pt x="176" y="340"/>
                    </a:cubicBezTo>
                    <a:cubicBezTo>
                      <a:pt x="173" y="341"/>
                      <a:pt x="169" y="341"/>
                      <a:pt x="166" y="342"/>
                    </a:cubicBezTo>
                    <a:cubicBezTo>
                      <a:pt x="164" y="342"/>
                      <a:pt x="161" y="341"/>
                      <a:pt x="160" y="339"/>
                    </a:cubicBezTo>
                    <a:cubicBezTo>
                      <a:pt x="159" y="337"/>
                      <a:pt x="160" y="335"/>
                      <a:pt x="162" y="333"/>
                    </a:cubicBezTo>
                    <a:cubicBezTo>
                      <a:pt x="163" y="332"/>
                      <a:pt x="164" y="330"/>
                      <a:pt x="165" y="329"/>
                    </a:cubicBezTo>
                    <a:cubicBezTo>
                      <a:pt x="173" y="323"/>
                      <a:pt x="181" y="316"/>
                      <a:pt x="189" y="310"/>
                    </a:cubicBezTo>
                    <a:cubicBezTo>
                      <a:pt x="192" y="307"/>
                      <a:pt x="194" y="305"/>
                      <a:pt x="195" y="302"/>
                    </a:cubicBezTo>
                    <a:cubicBezTo>
                      <a:pt x="196" y="300"/>
                      <a:pt x="198" y="297"/>
                      <a:pt x="200" y="295"/>
                    </a:cubicBezTo>
                    <a:cubicBezTo>
                      <a:pt x="205" y="291"/>
                      <a:pt x="210" y="287"/>
                      <a:pt x="214" y="282"/>
                    </a:cubicBezTo>
                    <a:cubicBezTo>
                      <a:pt x="217" y="280"/>
                      <a:pt x="218" y="278"/>
                      <a:pt x="219" y="275"/>
                    </a:cubicBezTo>
                    <a:cubicBezTo>
                      <a:pt x="219" y="271"/>
                      <a:pt x="221" y="268"/>
                      <a:pt x="223" y="265"/>
                    </a:cubicBezTo>
                    <a:cubicBezTo>
                      <a:pt x="225" y="263"/>
                      <a:pt x="227" y="261"/>
                      <a:pt x="229" y="259"/>
                    </a:cubicBezTo>
                    <a:cubicBezTo>
                      <a:pt x="227" y="256"/>
                      <a:pt x="224" y="256"/>
                      <a:pt x="220" y="257"/>
                    </a:cubicBezTo>
                    <a:cubicBezTo>
                      <a:pt x="212" y="260"/>
                      <a:pt x="205" y="264"/>
                      <a:pt x="199" y="270"/>
                    </a:cubicBezTo>
                    <a:cubicBezTo>
                      <a:pt x="192" y="276"/>
                      <a:pt x="186" y="282"/>
                      <a:pt x="179" y="289"/>
                    </a:cubicBezTo>
                    <a:cubicBezTo>
                      <a:pt x="169" y="299"/>
                      <a:pt x="157" y="307"/>
                      <a:pt x="144" y="314"/>
                    </a:cubicBezTo>
                    <a:cubicBezTo>
                      <a:pt x="131" y="320"/>
                      <a:pt x="119" y="328"/>
                      <a:pt x="106" y="335"/>
                    </a:cubicBezTo>
                    <a:cubicBezTo>
                      <a:pt x="89" y="344"/>
                      <a:pt x="72" y="352"/>
                      <a:pt x="53" y="357"/>
                    </a:cubicBezTo>
                    <a:cubicBezTo>
                      <a:pt x="43" y="361"/>
                      <a:pt x="32" y="363"/>
                      <a:pt x="20" y="363"/>
                    </a:cubicBezTo>
                    <a:cubicBezTo>
                      <a:pt x="16" y="362"/>
                      <a:pt x="12" y="361"/>
                      <a:pt x="7" y="361"/>
                    </a:cubicBezTo>
                    <a:cubicBezTo>
                      <a:pt x="6" y="361"/>
                      <a:pt x="5" y="360"/>
                      <a:pt x="4" y="360"/>
                    </a:cubicBezTo>
                    <a:cubicBezTo>
                      <a:pt x="0" y="358"/>
                      <a:pt x="0" y="355"/>
                      <a:pt x="4" y="352"/>
                    </a:cubicBezTo>
                    <a:cubicBezTo>
                      <a:pt x="28" y="337"/>
                      <a:pt x="53" y="321"/>
                      <a:pt x="78" y="306"/>
                    </a:cubicBezTo>
                    <a:cubicBezTo>
                      <a:pt x="84" y="302"/>
                      <a:pt x="91" y="298"/>
                      <a:pt x="98" y="297"/>
                    </a:cubicBezTo>
                    <a:cubicBezTo>
                      <a:pt x="100" y="296"/>
                      <a:pt x="101" y="295"/>
                      <a:pt x="102" y="295"/>
                    </a:cubicBezTo>
                    <a:cubicBezTo>
                      <a:pt x="135" y="275"/>
                      <a:pt x="169" y="257"/>
                      <a:pt x="204" y="241"/>
                    </a:cubicBezTo>
                    <a:cubicBezTo>
                      <a:pt x="205" y="240"/>
                      <a:pt x="207" y="239"/>
                      <a:pt x="208" y="238"/>
                    </a:cubicBezTo>
                    <a:cubicBezTo>
                      <a:pt x="209" y="237"/>
                      <a:pt x="210" y="235"/>
                      <a:pt x="210" y="234"/>
                    </a:cubicBezTo>
                    <a:cubicBezTo>
                      <a:pt x="210" y="233"/>
                      <a:pt x="208" y="232"/>
                      <a:pt x="207" y="232"/>
                    </a:cubicBezTo>
                    <a:cubicBezTo>
                      <a:pt x="201" y="231"/>
                      <a:pt x="196" y="233"/>
                      <a:pt x="190" y="235"/>
                    </a:cubicBezTo>
                    <a:cubicBezTo>
                      <a:pt x="184" y="238"/>
                      <a:pt x="178" y="240"/>
                      <a:pt x="171" y="243"/>
                    </a:cubicBezTo>
                    <a:cubicBezTo>
                      <a:pt x="170" y="243"/>
                      <a:pt x="169" y="244"/>
                      <a:pt x="168" y="244"/>
                    </a:cubicBezTo>
                    <a:cubicBezTo>
                      <a:pt x="164" y="244"/>
                      <a:pt x="163" y="244"/>
                      <a:pt x="163" y="239"/>
                    </a:cubicBezTo>
                    <a:cubicBezTo>
                      <a:pt x="163" y="236"/>
                      <a:pt x="164" y="233"/>
                      <a:pt x="166" y="231"/>
                    </a:cubicBezTo>
                    <a:cubicBezTo>
                      <a:pt x="167" y="229"/>
                      <a:pt x="169" y="228"/>
                      <a:pt x="170" y="226"/>
                    </a:cubicBezTo>
                    <a:cubicBezTo>
                      <a:pt x="172" y="222"/>
                      <a:pt x="172" y="218"/>
                      <a:pt x="168" y="215"/>
                    </a:cubicBezTo>
                    <a:cubicBezTo>
                      <a:pt x="164" y="212"/>
                      <a:pt x="159" y="209"/>
                      <a:pt x="154" y="206"/>
                    </a:cubicBezTo>
                    <a:cubicBezTo>
                      <a:pt x="148" y="203"/>
                      <a:pt x="143" y="205"/>
                      <a:pt x="138" y="210"/>
                    </a:cubicBezTo>
                    <a:cubicBezTo>
                      <a:pt x="133" y="215"/>
                      <a:pt x="128" y="219"/>
                      <a:pt x="122" y="224"/>
                    </a:cubicBezTo>
                    <a:cubicBezTo>
                      <a:pt x="118" y="228"/>
                      <a:pt x="112" y="231"/>
                      <a:pt x="107" y="235"/>
                    </a:cubicBezTo>
                    <a:cubicBezTo>
                      <a:pt x="105" y="236"/>
                      <a:pt x="102" y="238"/>
                      <a:pt x="99" y="236"/>
                    </a:cubicBezTo>
                    <a:cubicBezTo>
                      <a:pt x="97" y="234"/>
                      <a:pt x="97" y="231"/>
                      <a:pt x="98" y="229"/>
                    </a:cubicBezTo>
                    <a:cubicBezTo>
                      <a:pt x="98" y="226"/>
                      <a:pt x="99" y="224"/>
                      <a:pt x="100" y="222"/>
                    </a:cubicBezTo>
                    <a:cubicBezTo>
                      <a:pt x="102" y="219"/>
                      <a:pt x="105" y="217"/>
                      <a:pt x="107" y="214"/>
                    </a:cubicBezTo>
                    <a:cubicBezTo>
                      <a:pt x="110" y="211"/>
                      <a:pt x="113" y="208"/>
                      <a:pt x="116" y="204"/>
                    </a:cubicBezTo>
                    <a:cubicBezTo>
                      <a:pt x="118" y="202"/>
                      <a:pt x="119" y="198"/>
                      <a:pt x="120" y="195"/>
                    </a:cubicBezTo>
                    <a:cubicBezTo>
                      <a:pt x="122" y="191"/>
                      <a:pt x="122" y="187"/>
                      <a:pt x="118" y="183"/>
                    </a:cubicBezTo>
                    <a:cubicBezTo>
                      <a:pt x="116" y="182"/>
                      <a:pt x="115" y="181"/>
                      <a:pt x="115" y="179"/>
                    </a:cubicBezTo>
                    <a:cubicBezTo>
                      <a:pt x="113" y="177"/>
                      <a:pt x="113" y="175"/>
                      <a:pt x="116" y="174"/>
                    </a:cubicBezTo>
                    <a:cubicBezTo>
                      <a:pt x="123" y="173"/>
                      <a:pt x="130" y="171"/>
                      <a:pt x="137" y="170"/>
                    </a:cubicBezTo>
                    <a:cubicBezTo>
                      <a:pt x="140" y="170"/>
                      <a:pt x="141" y="169"/>
                      <a:pt x="143" y="167"/>
                    </a:cubicBezTo>
                    <a:cubicBezTo>
                      <a:pt x="146" y="163"/>
                      <a:pt x="150" y="159"/>
                      <a:pt x="153" y="155"/>
                    </a:cubicBezTo>
                    <a:cubicBezTo>
                      <a:pt x="155" y="152"/>
                      <a:pt x="157" y="149"/>
                      <a:pt x="158" y="145"/>
                    </a:cubicBezTo>
                    <a:cubicBezTo>
                      <a:pt x="159" y="141"/>
                      <a:pt x="157" y="140"/>
                      <a:pt x="154" y="141"/>
                    </a:cubicBezTo>
                    <a:cubicBezTo>
                      <a:pt x="151" y="141"/>
                      <a:pt x="149" y="142"/>
                      <a:pt x="147" y="144"/>
                    </a:cubicBezTo>
                    <a:cubicBezTo>
                      <a:pt x="144" y="146"/>
                      <a:pt x="140" y="146"/>
                      <a:pt x="137" y="145"/>
                    </a:cubicBezTo>
                    <a:cubicBezTo>
                      <a:pt x="134" y="145"/>
                      <a:pt x="133" y="144"/>
                      <a:pt x="132" y="141"/>
                    </a:cubicBezTo>
                    <a:cubicBezTo>
                      <a:pt x="132" y="139"/>
                      <a:pt x="132" y="137"/>
                      <a:pt x="134" y="135"/>
                    </a:cubicBezTo>
                    <a:cubicBezTo>
                      <a:pt x="137" y="133"/>
                      <a:pt x="139" y="131"/>
                      <a:pt x="141" y="129"/>
                    </a:cubicBezTo>
                    <a:cubicBezTo>
                      <a:pt x="143" y="126"/>
                      <a:pt x="144" y="123"/>
                      <a:pt x="144" y="119"/>
                    </a:cubicBezTo>
                    <a:cubicBezTo>
                      <a:pt x="144" y="116"/>
                      <a:pt x="143" y="115"/>
                      <a:pt x="140" y="115"/>
                    </a:cubicBezTo>
                    <a:cubicBezTo>
                      <a:pt x="136" y="115"/>
                      <a:pt x="132" y="115"/>
                      <a:pt x="129" y="114"/>
                    </a:cubicBezTo>
                    <a:cubicBezTo>
                      <a:pt x="119" y="112"/>
                      <a:pt x="114" y="106"/>
                      <a:pt x="112" y="96"/>
                    </a:cubicBezTo>
                    <a:cubicBezTo>
                      <a:pt x="112" y="91"/>
                      <a:pt x="113" y="90"/>
                      <a:pt x="118" y="91"/>
                    </a:cubicBezTo>
                    <a:cubicBezTo>
                      <a:pt x="121" y="91"/>
                      <a:pt x="124" y="91"/>
                      <a:pt x="127" y="92"/>
                    </a:cubicBezTo>
                    <a:cubicBezTo>
                      <a:pt x="137" y="93"/>
                      <a:pt x="146" y="92"/>
                      <a:pt x="155" y="86"/>
                    </a:cubicBezTo>
                    <a:cubicBezTo>
                      <a:pt x="158" y="83"/>
                      <a:pt x="163" y="82"/>
                      <a:pt x="167" y="81"/>
                    </a:cubicBezTo>
                    <a:cubicBezTo>
                      <a:pt x="174" y="79"/>
                      <a:pt x="180" y="76"/>
                      <a:pt x="184" y="70"/>
                    </a:cubicBezTo>
                    <a:cubicBezTo>
                      <a:pt x="193" y="60"/>
                      <a:pt x="200" y="49"/>
                      <a:pt x="203" y="36"/>
                    </a:cubicBezTo>
                    <a:cubicBezTo>
                      <a:pt x="204" y="30"/>
                      <a:pt x="205" y="23"/>
                      <a:pt x="205" y="17"/>
                    </a:cubicBezTo>
                    <a:cubicBezTo>
                      <a:pt x="204" y="15"/>
                      <a:pt x="204" y="13"/>
                      <a:pt x="204" y="10"/>
                    </a:cubicBezTo>
                    <a:cubicBezTo>
                      <a:pt x="204" y="7"/>
                      <a:pt x="204" y="4"/>
                      <a:pt x="207" y="2"/>
                    </a:cubicBezTo>
                    <a:cubicBezTo>
                      <a:pt x="211" y="0"/>
                      <a:pt x="213" y="2"/>
                      <a:pt x="216" y="3"/>
                    </a:cubicBezTo>
                    <a:cubicBezTo>
                      <a:pt x="230" y="11"/>
                      <a:pt x="236" y="28"/>
                      <a:pt x="230" y="43"/>
                    </a:cubicBezTo>
                    <a:cubicBezTo>
                      <a:pt x="229" y="48"/>
                      <a:pt x="226" y="52"/>
                      <a:pt x="224" y="56"/>
                    </a:cubicBezTo>
                    <a:cubicBezTo>
                      <a:pt x="219" y="64"/>
                      <a:pt x="214" y="72"/>
                      <a:pt x="209" y="80"/>
                    </a:cubicBezTo>
                    <a:cubicBezTo>
                      <a:pt x="207" y="83"/>
                      <a:pt x="206" y="87"/>
                      <a:pt x="205" y="91"/>
                    </a:cubicBezTo>
                    <a:cubicBezTo>
                      <a:pt x="204" y="93"/>
                      <a:pt x="203" y="95"/>
                      <a:pt x="203" y="98"/>
                    </a:cubicBezTo>
                    <a:cubicBezTo>
                      <a:pt x="203" y="102"/>
                      <a:pt x="205" y="104"/>
                      <a:pt x="208" y="105"/>
                    </a:cubicBezTo>
                    <a:cubicBezTo>
                      <a:pt x="213" y="106"/>
                      <a:pt x="217" y="105"/>
                      <a:pt x="221" y="104"/>
                    </a:cubicBezTo>
                    <a:cubicBezTo>
                      <a:pt x="236" y="97"/>
                      <a:pt x="251" y="91"/>
                      <a:pt x="267" y="87"/>
                    </a:cubicBezTo>
                    <a:cubicBezTo>
                      <a:pt x="274" y="85"/>
                      <a:pt x="280" y="84"/>
                      <a:pt x="287" y="82"/>
                    </a:cubicBezTo>
                    <a:cubicBezTo>
                      <a:pt x="290" y="82"/>
                      <a:pt x="294" y="82"/>
                      <a:pt x="297" y="85"/>
                    </a:cubicBezTo>
                    <a:cubicBezTo>
                      <a:pt x="299" y="86"/>
                      <a:pt x="301" y="86"/>
                      <a:pt x="304" y="86"/>
                    </a:cubicBezTo>
                    <a:cubicBezTo>
                      <a:pt x="305" y="87"/>
                      <a:pt x="307" y="86"/>
                      <a:pt x="309" y="86"/>
                    </a:cubicBezTo>
                    <a:cubicBezTo>
                      <a:pt x="317" y="86"/>
                      <a:pt x="323" y="89"/>
                      <a:pt x="325" y="97"/>
                    </a:cubicBezTo>
                    <a:cubicBezTo>
                      <a:pt x="325" y="99"/>
                      <a:pt x="325" y="101"/>
                      <a:pt x="325" y="104"/>
                    </a:cubicBezTo>
                    <a:close/>
                    <a:moveTo>
                      <a:pt x="206" y="122"/>
                    </a:moveTo>
                    <a:cubicBezTo>
                      <a:pt x="203" y="122"/>
                      <a:pt x="200" y="123"/>
                      <a:pt x="198" y="126"/>
                    </a:cubicBezTo>
                    <a:cubicBezTo>
                      <a:pt x="189" y="138"/>
                      <a:pt x="179" y="150"/>
                      <a:pt x="169" y="162"/>
                    </a:cubicBezTo>
                    <a:cubicBezTo>
                      <a:pt x="166" y="166"/>
                      <a:pt x="164" y="170"/>
                      <a:pt x="164" y="175"/>
                    </a:cubicBezTo>
                    <a:cubicBezTo>
                      <a:pt x="162" y="184"/>
                      <a:pt x="165" y="188"/>
                      <a:pt x="173" y="193"/>
                    </a:cubicBezTo>
                    <a:cubicBezTo>
                      <a:pt x="176" y="195"/>
                      <a:pt x="179" y="194"/>
                      <a:pt x="181" y="191"/>
                    </a:cubicBezTo>
                    <a:cubicBezTo>
                      <a:pt x="183" y="188"/>
                      <a:pt x="183" y="186"/>
                      <a:pt x="184" y="183"/>
                    </a:cubicBezTo>
                    <a:cubicBezTo>
                      <a:pt x="185" y="180"/>
                      <a:pt x="185" y="176"/>
                      <a:pt x="186" y="173"/>
                    </a:cubicBezTo>
                    <a:cubicBezTo>
                      <a:pt x="187" y="171"/>
                      <a:pt x="188" y="168"/>
                      <a:pt x="190" y="167"/>
                    </a:cubicBezTo>
                    <a:cubicBezTo>
                      <a:pt x="194" y="164"/>
                      <a:pt x="197" y="165"/>
                      <a:pt x="199" y="170"/>
                    </a:cubicBezTo>
                    <a:cubicBezTo>
                      <a:pt x="199" y="171"/>
                      <a:pt x="199" y="171"/>
                      <a:pt x="199" y="172"/>
                    </a:cubicBezTo>
                    <a:cubicBezTo>
                      <a:pt x="202" y="183"/>
                      <a:pt x="205" y="193"/>
                      <a:pt x="206" y="204"/>
                    </a:cubicBezTo>
                    <a:cubicBezTo>
                      <a:pt x="206" y="206"/>
                      <a:pt x="207" y="209"/>
                      <a:pt x="210" y="210"/>
                    </a:cubicBezTo>
                    <a:cubicBezTo>
                      <a:pt x="214" y="210"/>
                      <a:pt x="215" y="208"/>
                      <a:pt x="217" y="206"/>
                    </a:cubicBezTo>
                    <a:cubicBezTo>
                      <a:pt x="217" y="205"/>
                      <a:pt x="217" y="205"/>
                      <a:pt x="218" y="204"/>
                    </a:cubicBezTo>
                    <a:cubicBezTo>
                      <a:pt x="221" y="199"/>
                      <a:pt x="225" y="193"/>
                      <a:pt x="229" y="188"/>
                    </a:cubicBezTo>
                    <a:cubicBezTo>
                      <a:pt x="237" y="177"/>
                      <a:pt x="246" y="167"/>
                      <a:pt x="255" y="157"/>
                    </a:cubicBezTo>
                    <a:cubicBezTo>
                      <a:pt x="259" y="152"/>
                      <a:pt x="261" y="147"/>
                      <a:pt x="261" y="141"/>
                    </a:cubicBezTo>
                    <a:cubicBezTo>
                      <a:pt x="261" y="137"/>
                      <a:pt x="259" y="135"/>
                      <a:pt x="255" y="134"/>
                    </a:cubicBezTo>
                    <a:cubicBezTo>
                      <a:pt x="253" y="134"/>
                      <a:pt x="251" y="134"/>
                      <a:pt x="250" y="134"/>
                    </a:cubicBezTo>
                    <a:cubicBezTo>
                      <a:pt x="240" y="131"/>
                      <a:pt x="231" y="129"/>
                      <a:pt x="221" y="126"/>
                    </a:cubicBezTo>
                    <a:cubicBezTo>
                      <a:pt x="216" y="125"/>
                      <a:pt x="211" y="123"/>
                      <a:pt x="206" y="1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49" name="Freeform 10">
                <a:extLst>
                  <a:ext uri="{FF2B5EF4-FFF2-40B4-BE49-F238E27FC236}">
                    <a16:creationId xmlns:a16="http://schemas.microsoft.com/office/drawing/2014/main" id="{F635BA25-F85D-4FD0-B0FF-9852A3FB35CC}"/>
                  </a:ext>
                </a:extLst>
              </p:cNvPr>
              <p:cNvSpPr>
                <a:spLocks/>
              </p:cNvSpPr>
              <p:nvPr/>
            </p:nvSpPr>
            <p:spPr bwMode="auto">
              <a:xfrm>
                <a:off x="7550931" y="2257236"/>
                <a:ext cx="1089293" cy="1169389"/>
              </a:xfrm>
              <a:custGeom>
                <a:avLst/>
                <a:gdLst>
                  <a:gd name="T0" fmla="*/ 83 w 383"/>
                  <a:gd name="T1" fmla="*/ 410 h 411"/>
                  <a:gd name="T2" fmla="*/ 111 w 383"/>
                  <a:gd name="T3" fmla="*/ 380 h 411"/>
                  <a:gd name="T4" fmla="*/ 136 w 383"/>
                  <a:gd name="T5" fmla="*/ 371 h 411"/>
                  <a:gd name="T6" fmla="*/ 198 w 383"/>
                  <a:gd name="T7" fmla="*/ 294 h 411"/>
                  <a:gd name="T8" fmla="*/ 201 w 383"/>
                  <a:gd name="T9" fmla="*/ 280 h 411"/>
                  <a:gd name="T10" fmla="*/ 197 w 383"/>
                  <a:gd name="T11" fmla="*/ 274 h 411"/>
                  <a:gd name="T12" fmla="*/ 166 w 383"/>
                  <a:gd name="T13" fmla="*/ 283 h 411"/>
                  <a:gd name="T14" fmla="*/ 144 w 383"/>
                  <a:gd name="T15" fmla="*/ 291 h 411"/>
                  <a:gd name="T16" fmla="*/ 123 w 383"/>
                  <a:gd name="T17" fmla="*/ 305 h 411"/>
                  <a:gd name="T18" fmla="*/ 62 w 383"/>
                  <a:gd name="T19" fmla="*/ 344 h 411"/>
                  <a:gd name="T20" fmla="*/ 34 w 383"/>
                  <a:gd name="T21" fmla="*/ 353 h 411"/>
                  <a:gd name="T22" fmla="*/ 9 w 383"/>
                  <a:gd name="T23" fmla="*/ 344 h 411"/>
                  <a:gd name="T24" fmla="*/ 1 w 383"/>
                  <a:gd name="T25" fmla="*/ 322 h 411"/>
                  <a:gd name="T26" fmla="*/ 0 w 383"/>
                  <a:gd name="T27" fmla="*/ 288 h 411"/>
                  <a:gd name="T28" fmla="*/ 1 w 383"/>
                  <a:gd name="T29" fmla="*/ 283 h 411"/>
                  <a:gd name="T30" fmla="*/ 6 w 383"/>
                  <a:gd name="T31" fmla="*/ 282 h 411"/>
                  <a:gd name="T32" fmla="*/ 8 w 383"/>
                  <a:gd name="T33" fmla="*/ 285 h 411"/>
                  <a:gd name="T34" fmla="*/ 10 w 383"/>
                  <a:gd name="T35" fmla="*/ 290 h 411"/>
                  <a:gd name="T36" fmla="*/ 32 w 383"/>
                  <a:gd name="T37" fmla="*/ 298 h 411"/>
                  <a:gd name="T38" fmla="*/ 46 w 383"/>
                  <a:gd name="T39" fmla="*/ 293 h 411"/>
                  <a:gd name="T40" fmla="*/ 53 w 383"/>
                  <a:gd name="T41" fmla="*/ 291 h 411"/>
                  <a:gd name="T42" fmla="*/ 65 w 383"/>
                  <a:gd name="T43" fmla="*/ 288 h 411"/>
                  <a:gd name="T44" fmla="*/ 100 w 383"/>
                  <a:gd name="T45" fmla="*/ 268 h 411"/>
                  <a:gd name="T46" fmla="*/ 156 w 383"/>
                  <a:gd name="T47" fmla="*/ 244 h 411"/>
                  <a:gd name="T48" fmla="*/ 197 w 383"/>
                  <a:gd name="T49" fmla="*/ 229 h 411"/>
                  <a:gd name="T50" fmla="*/ 203 w 383"/>
                  <a:gd name="T51" fmla="*/ 226 h 411"/>
                  <a:gd name="T52" fmla="*/ 219 w 383"/>
                  <a:gd name="T53" fmla="*/ 204 h 411"/>
                  <a:gd name="T54" fmla="*/ 222 w 383"/>
                  <a:gd name="T55" fmla="*/ 124 h 411"/>
                  <a:gd name="T56" fmla="*/ 210 w 383"/>
                  <a:gd name="T57" fmla="*/ 69 h 411"/>
                  <a:gd name="T58" fmla="*/ 197 w 383"/>
                  <a:gd name="T59" fmla="*/ 36 h 411"/>
                  <a:gd name="T60" fmla="*/ 194 w 383"/>
                  <a:gd name="T61" fmla="*/ 10 h 411"/>
                  <a:gd name="T62" fmla="*/ 205 w 383"/>
                  <a:gd name="T63" fmla="*/ 2 h 411"/>
                  <a:gd name="T64" fmla="*/ 230 w 383"/>
                  <a:gd name="T65" fmla="*/ 7 h 411"/>
                  <a:gd name="T66" fmla="*/ 237 w 383"/>
                  <a:gd name="T67" fmla="*/ 10 h 411"/>
                  <a:gd name="T68" fmla="*/ 248 w 383"/>
                  <a:gd name="T69" fmla="*/ 19 h 411"/>
                  <a:gd name="T70" fmla="*/ 265 w 383"/>
                  <a:gd name="T71" fmla="*/ 29 h 411"/>
                  <a:gd name="T72" fmla="*/ 280 w 383"/>
                  <a:gd name="T73" fmla="*/ 49 h 411"/>
                  <a:gd name="T74" fmla="*/ 278 w 383"/>
                  <a:gd name="T75" fmla="*/ 66 h 411"/>
                  <a:gd name="T76" fmla="*/ 273 w 383"/>
                  <a:gd name="T77" fmla="*/ 72 h 411"/>
                  <a:gd name="T78" fmla="*/ 270 w 383"/>
                  <a:gd name="T79" fmla="*/ 77 h 411"/>
                  <a:gd name="T80" fmla="*/ 271 w 383"/>
                  <a:gd name="T81" fmla="*/ 158 h 411"/>
                  <a:gd name="T82" fmla="*/ 273 w 383"/>
                  <a:gd name="T83" fmla="*/ 179 h 411"/>
                  <a:gd name="T84" fmla="*/ 278 w 383"/>
                  <a:gd name="T85" fmla="*/ 182 h 411"/>
                  <a:gd name="T86" fmla="*/ 313 w 383"/>
                  <a:gd name="T87" fmla="*/ 160 h 411"/>
                  <a:gd name="T88" fmla="*/ 325 w 383"/>
                  <a:gd name="T89" fmla="*/ 144 h 411"/>
                  <a:gd name="T90" fmla="*/ 341 w 383"/>
                  <a:gd name="T91" fmla="*/ 128 h 411"/>
                  <a:gd name="T92" fmla="*/ 369 w 383"/>
                  <a:gd name="T93" fmla="*/ 122 h 411"/>
                  <a:gd name="T94" fmla="*/ 380 w 383"/>
                  <a:gd name="T95" fmla="*/ 141 h 411"/>
                  <a:gd name="T96" fmla="*/ 372 w 383"/>
                  <a:gd name="T97" fmla="*/ 154 h 411"/>
                  <a:gd name="T98" fmla="*/ 355 w 383"/>
                  <a:gd name="T99" fmla="*/ 169 h 411"/>
                  <a:gd name="T100" fmla="*/ 314 w 383"/>
                  <a:gd name="T101" fmla="*/ 199 h 411"/>
                  <a:gd name="T102" fmla="*/ 275 w 383"/>
                  <a:gd name="T103" fmla="*/ 229 h 411"/>
                  <a:gd name="T104" fmla="*/ 271 w 383"/>
                  <a:gd name="T105" fmla="*/ 238 h 411"/>
                  <a:gd name="T106" fmla="*/ 254 w 383"/>
                  <a:gd name="T107" fmla="*/ 310 h 411"/>
                  <a:gd name="T108" fmla="*/ 250 w 383"/>
                  <a:gd name="T109" fmla="*/ 320 h 411"/>
                  <a:gd name="T110" fmla="*/ 247 w 383"/>
                  <a:gd name="T111" fmla="*/ 325 h 411"/>
                  <a:gd name="T112" fmla="*/ 173 w 383"/>
                  <a:gd name="T113" fmla="*/ 386 h 411"/>
                  <a:gd name="T114" fmla="*/ 95 w 383"/>
                  <a:gd name="T115" fmla="*/ 410 h 411"/>
                  <a:gd name="T116" fmla="*/ 88 w 383"/>
                  <a:gd name="T117" fmla="*/ 411 h 411"/>
                  <a:gd name="T118" fmla="*/ 83 w 383"/>
                  <a:gd name="T119" fmla="*/ 410 h 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3" h="411">
                    <a:moveTo>
                      <a:pt x="83" y="410"/>
                    </a:moveTo>
                    <a:cubicBezTo>
                      <a:pt x="89" y="396"/>
                      <a:pt x="96" y="385"/>
                      <a:pt x="111" y="380"/>
                    </a:cubicBezTo>
                    <a:cubicBezTo>
                      <a:pt x="120" y="378"/>
                      <a:pt x="128" y="375"/>
                      <a:pt x="136" y="371"/>
                    </a:cubicBezTo>
                    <a:cubicBezTo>
                      <a:pt x="168" y="355"/>
                      <a:pt x="188" y="328"/>
                      <a:pt x="198" y="294"/>
                    </a:cubicBezTo>
                    <a:cubicBezTo>
                      <a:pt x="199" y="289"/>
                      <a:pt x="200" y="284"/>
                      <a:pt x="201" y="280"/>
                    </a:cubicBezTo>
                    <a:cubicBezTo>
                      <a:pt x="202" y="275"/>
                      <a:pt x="201" y="274"/>
                      <a:pt x="197" y="274"/>
                    </a:cubicBezTo>
                    <a:cubicBezTo>
                      <a:pt x="186" y="275"/>
                      <a:pt x="176" y="278"/>
                      <a:pt x="166" y="283"/>
                    </a:cubicBezTo>
                    <a:cubicBezTo>
                      <a:pt x="159" y="286"/>
                      <a:pt x="152" y="289"/>
                      <a:pt x="144" y="291"/>
                    </a:cubicBezTo>
                    <a:cubicBezTo>
                      <a:pt x="136" y="294"/>
                      <a:pt x="130" y="300"/>
                      <a:pt x="123" y="305"/>
                    </a:cubicBezTo>
                    <a:cubicBezTo>
                      <a:pt x="105" y="321"/>
                      <a:pt x="84" y="334"/>
                      <a:pt x="62" y="344"/>
                    </a:cubicBezTo>
                    <a:cubicBezTo>
                      <a:pt x="53" y="348"/>
                      <a:pt x="43" y="351"/>
                      <a:pt x="34" y="353"/>
                    </a:cubicBezTo>
                    <a:cubicBezTo>
                      <a:pt x="24" y="356"/>
                      <a:pt x="15" y="352"/>
                      <a:pt x="9" y="344"/>
                    </a:cubicBezTo>
                    <a:cubicBezTo>
                      <a:pt x="4" y="338"/>
                      <a:pt x="1" y="330"/>
                      <a:pt x="1" y="322"/>
                    </a:cubicBezTo>
                    <a:cubicBezTo>
                      <a:pt x="1" y="310"/>
                      <a:pt x="0" y="299"/>
                      <a:pt x="0" y="288"/>
                    </a:cubicBezTo>
                    <a:cubicBezTo>
                      <a:pt x="0" y="286"/>
                      <a:pt x="0" y="284"/>
                      <a:pt x="1" y="283"/>
                    </a:cubicBezTo>
                    <a:cubicBezTo>
                      <a:pt x="1" y="280"/>
                      <a:pt x="4" y="279"/>
                      <a:pt x="6" y="282"/>
                    </a:cubicBezTo>
                    <a:cubicBezTo>
                      <a:pt x="7" y="283"/>
                      <a:pt x="7" y="284"/>
                      <a:pt x="8" y="285"/>
                    </a:cubicBezTo>
                    <a:cubicBezTo>
                      <a:pt x="9" y="286"/>
                      <a:pt x="9" y="288"/>
                      <a:pt x="10" y="290"/>
                    </a:cubicBezTo>
                    <a:cubicBezTo>
                      <a:pt x="16" y="297"/>
                      <a:pt x="23" y="301"/>
                      <a:pt x="32" y="298"/>
                    </a:cubicBezTo>
                    <a:cubicBezTo>
                      <a:pt x="37" y="297"/>
                      <a:pt x="41" y="295"/>
                      <a:pt x="46" y="293"/>
                    </a:cubicBezTo>
                    <a:cubicBezTo>
                      <a:pt x="48" y="292"/>
                      <a:pt x="51" y="291"/>
                      <a:pt x="53" y="291"/>
                    </a:cubicBezTo>
                    <a:cubicBezTo>
                      <a:pt x="58" y="292"/>
                      <a:pt x="61" y="290"/>
                      <a:pt x="65" y="288"/>
                    </a:cubicBezTo>
                    <a:cubicBezTo>
                      <a:pt x="77" y="282"/>
                      <a:pt x="89" y="275"/>
                      <a:pt x="100" y="268"/>
                    </a:cubicBezTo>
                    <a:cubicBezTo>
                      <a:pt x="118" y="258"/>
                      <a:pt x="137" y="251"/>
                      <a:pt x="156" y="244"/>
                    </a:cubicBezTo>
                    <a:cubicBezTo>
                      <a:pt x="169" y="239"/>
                      <a:pt x="183" y="234"/>
                      <a:pt x="197" y="229"/>
                    </a:cubicBezTo>
                    <a:cubicBezTo>
                      <a:pt x="199" y="228"/>
                      <a:pt x="201" y="227"/>
                      <a:pt x="203" y="226"/>
                    </a:cubicBezTo>
                    <a:cubicBezTo>
                      <a:pt x="212" y="222"/>
                      <a:pt x="218" y="215"/>
                      <a:pt x="219" y="204"/>
                    </a:cubicBezTo>
                    <a:cubicBezTo>
                      <a:pt x="221" y="178"/>
                      <a:pt x="223" y="151"/>
                      <a:pt x="222" y="124"/>
                    </a:cubicBezTo>
                    <a:cubicBezTo>
                      <a:pt x="221" y="105"/>
                      <a:pt x="218" y="87"/>
                      <a:pt x="210" y="69"/>
                    </a:cubicBezTo>
                    <a:cubicBezTo>
                      <a:pt x="205" y="58"/>
                      <a:pt x="201" y="47"/>
                      <a:pt x="197" y="36"/>
                    </a:cubicBezTo>
                    <a:cubicBezTo>
                      <a:pt x="194" y="28"/>
                      <a:pt x="193" y="19"/>
                      <a:pt x="194" y="10"/>
                    </a:cubicBezTo>
                    <a:cubicBezTo>
                      <a:pt x="194" y="4"/>
                      <a:pt x="199" y="0"/>
                      <a:pt x="205" y="2"/>
                    </a:cubicBezTo>
                    <a:cubicBezTo>
                      <a:pt x="213" y="4"/>
                      <a:pt x="222" y="5"/>
                      <a:pt x="230" y="7"/>
                    </a:cubicBezTo>
                    <a:cubicBezTo>
                      <a:pt x="233" y="7"/>
                      <a:pt x="235" y="9"/>
                      <a:pt x="237" y="10"/>
                    </a:cubicBezTo>
                    <a:cubicBezTo>
                      <a:pt x="241" y="13"/>
                      <a:pt x="244" y="16"/>
                      <a:pt x="248" y="19"/>
                    </a:cubicBezTo>
                    <a:cubicBezTo>
                      <a:pt x="253" y="23"/>
                      <a:pt x="259" y="26"/>
                      <a:pt x="265" y="29"/>
                    </a:cubicBezTo>
                    <a:cubicBezTo>
                      <a:pt x="274" y="33"/>
                      <a:pt x="279" y="40"/>
                      <a:pt x="280" y="49"/>
                    </a:cubicBezTo>
                    <a:cubicBezTo>
                      <a:pt x="280" y="55"/>
                      <a:pt x="280" y="60"/>
                      <a:pt x="278" y="66"/>
                    </a:cubicBezTo>
                    <a:cubicBezTo>
                      <a:pt x="277" y="68"/>
                      <a:pt x="275" y="70"/>
                      <a:pt x="273" y="72"/>
                    </a:cubicBezTo>
                    <a:cubicBezTo>
                      <a:pt x="271" y="74"/>
                      <a:pt x="270" y="75"/>
                      <a:pt x="270" y="77"/>
                    </a:cubicBezTo>
                    <a:cubicBezTo>
                      <a:pt x="271" y="104"/>
                      <a:pt x="271" y="131"/>
                      <a:pt x="271" y="158"/>
                    </a:cubicBezTo>
                    <a:cubicBezTo>
                      <a:pt x="272" y="165"/>
                      <a:pt x="272" y="172"/>
                      <a:pt x="273" y="179"/>
                    </a:cubicBezTo>
                    <a:cubicBezTo>
                      <a:pt x="274" y="183"/>
                      <a:pt x="275" y="184"/>
                      <a:pt x="278" y="182"/>
                    </a:cubicBezTo>
                    <a:cubicBezTo>
                      <a:pt x="291" y="176"/>
                      <a:pt x="303" y="170"/>
                      <a:pt x="313" y="160"/>
                    </a:cubicBezTo>
                    <a:cubicBezTo>
                      <a:pt x="317" y="155"/>
                      <a:pt x="321" y="150"/>
                      <a:pt x="325" y="144"/>
                    </a:cubicBezTo>
                    <a:cubicBezTo>
                      <a:pt x="330" y="138"/>
                      <a:pt x="335" y="132"/>
                      <a:pt x="341" y="128"/>
                    </a:cubicBezTo>
                    <a:cubicBezTo>
                      <a:pt x="350" y="122"/>
                      <a:pt x="359" y="120"/>
                      <a:pt x="369" y="122"/>
                    </a:cubicBezTo>
                    <a:cubicBezTo>
                      <a:pt x="379" y="124"/>
                      <a:pt x="383" y="131"/>
                      <a:pt x="380" y="141"/>
                    </a:cubicBezTo>
                    <a:cubicBezTo>
                      <a:pt x="379" y="146"/>
                      <a:pt x="376" y="151"/>
                      <a:pt x="372" y="154"/>
                    </a:cubicBezTo>
                    <a:cubicBezTo>
                      <a:pt x="367" y="160"/>
                      <a:pt x="361" y="165"/>
                      <a:pt x="355" y="169"/>
                    </a:cubicBezTo>
                    <a:cubicBezTo>
                      <a:pt x="341" y="178"/>
                      <a:pt x="328" y="189"/>
                      <a:pt x="314" y="199"/>
                    </a:cubicBezTo>
                    <a:cubicBezTo>
                      <a:pt x="301" y="209"/>
                      <a:pt x="289" y="219"/>
                      <a:pt x="275" y="229"/>
                    </a:cubicBezTo>
                    <a:cubicBezTo>
                      <a:pt x="272" y="232"/>
                      <a:pt x="271" y="234"/>
                      <a:pt x="271" y="238"/>
                    </a:cubicBezTo>
                    <a:cubicBezTo>
                      <a:pt x="267" y="263"/>
                      <a:pt x="262" y="287"/>
                      <a:pt x="254" y="310"/>
                    </a:cubicBezTo>
                    <a:cubicBezTo>
                      <a:pt x="253" y="314"/>
                      <a:pt x="251" y="317"/>
                      <a:pt x="250" y="320"/>
                    </a:cubicBezTo>
                    <a:cubicBezTo>
                      <a:pt x="249" y="322"/>
                      <a:pt x="249" y="324"/>
                      <a:pt x="247" y="325"/>
                    </a:cubicBezTo>
                    <a:cubicBezTo>
                      <a:pt x="226" y="349"/>
                      <a:pt x="202" y="371"/>
                      <a:pt x="173" y="386"/>
                    </a:cubicBezTo>
                    <a:cubicBezTo>
                      <a:pt x="149" y="400"/>
                      <a:pt x="123" y="408"/>
                      <a:pt x="95" y="410"/>
                    </a:cubicBezTo>
                    <a:cubicBezTo>
                      <a:pt x="93" y="410"/>
                      <a:pt x="90" y="411"/>
                      <a:pt x="88" y="411"/>
                    </a:cubicBezTo>
                    <a:cubicBezTo>
                      <a:pt x="87" y="411"/>
                      <a:pt x="85" y="411"/>
                      <a:pt x="83" y="4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0" name="Freeform 11">
                <a:extLst>
                  <a:ext uri="{FF2B5EF4-FFF2-40B4-BE49-F238E27FC236}">
                    <a16:creationId xmlns:a16="http://schemas.microsoft.com/office/drawing/2014/main" id="{3039E95C-D1CC-46F7-9248-92AECF3DF875}"/>
                  </a:ext>
                </a:extLst>
              </p:cNvPr>
              <p:cNvSpPr>
                <a:spLocks noEditPoints="1"/>
              </p:cNvSpPr>
              <p:nvPr/>
            </p:nvSpPr>
            <p:spPr bwMode="auto">
              <a:xfrm>
                <a:off x="4606634" y="2270052"/>
                <a:ext cx="551054" cy="1278318"/>
              </a:xfrm>
              <a:custGeom>
                <a:avLst/>
                <a:gdLst>
                  <a:gd name="T0" fmla="*/ 127 w 193"/>
                  <a:gd name="T1" fmla="*/ 371 h 449"/>
                  <a:gd name="T2" fmla="*/ 63 w 193"/>
                  <a:gd name="T3" fmla="*/ 417 h 449"/>
                  <a:gd name="T4" fmla="*/ 47 w 193"/>
                  <a:gd name="T5" fmla="*/ 433 h 449"/>
                  <a:gd name="T6" fmla="*/ 7 w 193"/>
                  <a:gd name="T7" fmla="*/ 434 h 449"/>
                  <a:gd name="T8" fmla="*/ 1 w 193"/>
                  <a:gd name="T9" fmla="*/ 383 h 449"/>
                  <a:gd name="T10" fmla="*/ 33 w 193"/>
                  <a:gd name="T11" fmla="*/ 331 h 449"/>
                  <a:gd name="T12" fmla="*/ 49 w 193"/>
                  <a:gd name="T13" fmla="*/ 286 h 449"/>
                  <a:gd name="T14" fmla="*/ 50 w 193"/>
                  <a:gd name="T15" fmla="*/ 233 h 449"/>
                  <a:gd name="T16" fmla="*/ 38 w 193"/>
                  <a:gd name="T17" fmla="*/ 207 h 449"/>
                  <a:gd name="T18" fmla="*/ 54 w 193"/>
                  <a:gd name="T19" fmla="*/ 201 h 449"/>
                  <a:gd name="T20" fmla="*/ 75 w 193"/>
                  <a:gd name="T21" fmla="*/ 209 h 449"/>
                  <a:gd name="T22" fmla="*/ 107 w 193"/>
                  <a:gd name="T23" fmla="*/ 223 h 449"/>
                  <a:gd name="T24" fmla="*/ 126 w 193"/>
                  <a:gd name="T25" fmla="*/ 233 h 449"/>
                  <a:gd name="T26" fmla="*/ 133 w 193"/>
                  <a:gd name="T27" fmla="*/ 231 h 449"/>
                  <a:gd name="T28" fmla="*/ 135 w 193"/>
                  <a:gd name="T29" fmla="*/ 200 h 449"/>
                  <a:gd name="T30" fmla="*/ 133 w 193"/>
                  <a:gd name="T31" fmla="*/ 99 h 449"/>
                  <a:gd name="T32" fmla="*/ 105 w 193"/>
                  <a:gd name="T33" fmla="*/ 55 h 449"/>
                  <a:gd name="T34" fmla="*/ 77 w 193"/>
                  <a:gd name="T35" fmla="*/ 9 h 449"/>
                  <a:gd name="T36" fmla="*/ 95 w 193"/>
                  <a:gd name="T37" fmla="*/ 6 h 449"/>
                  <a:gd name="T38" fmla="*/ 165 w 193"/>
                  <a:gd name="T39" fmla="*/ 52 h 449"/>
                  <a:gd name="T40" fmla="*/ 189 w 193"/>
                  <a:gd name="T41" fmla="*/ 83 h 449"/>
                  <a:gd name="T42" fmla="*/ 189 w 193"/>
                  <a:gd name="T43" fmla="*/ 292 h 449"/>
                  <a:gd name="T44" fmla="*/ 165 w 193"/>
                  <a:gd name="T45" fmla="*/ 409 h 449"/>
                  <a:gd name="T46" fmla="*/ 145 w 193"/>
                  <a:gd name="T47" fmla="*/ 428 h 449"/>
                  <a:gd name="T48" fmla="*/ 134 w 193"/>
                  <a:gd name="T49" fmla="*/ 415 h 449"/>
                  <a:gd name="T50" fmla="*/ 131 w 193"/>
                  <a:gd name="T51" fmla="*/ 367 h 449"/>
                  <a:gd name="T52" fmla="*/ 124 w 193"/>
                  <a:gd name="T53" fmla="*/ 264 h 449"/>
                  <a:gd name="T54" fmla="*/ 102 w 193"/>
                  <a:gd name="T55" fmla="*/ 280 h 449"/>
                  <a:gd name="T56" fmla="*/ 81 w 193"/>
                  <a:gd name="T57" fmla="*/ 296 h 449"/>
                  <a:gd name="T58" fmla="*/ 59 w 193"/>
                  <a:gd name="T59" fmla="*/ 331 h 449"/>
                  <a:gd name="T60" fmla="*/ 31 w 193"/>
                  <a:gd name="T61" fmla="*/ 373 h 449"/>
                  <a:gd name="T62" fmla="*/ 46 w 193"/>
                  <a:gd name="T63" fmla="*/ 382 h 449"/>
                  <a:gd name="T64" fmla="*/ 78 w 193"/>
                  <a:gd name="T65" fmla="*/ 363 h 449"/>
                  <a:gd name="T66" fmla="*/ 114 w 193"/>
                  <a:gd name="T67" fmla="*/ 346 h 449"/>
                  <a:gd name="T68" fmla="*/ 133 w 193"/>
                  <a:gd name="T69" fmla="*/ 325 h 449"/>
                  <a:gd name="T70" fmla="*/ 132 w 193"/>
                  <a:gd name="T71" fmla="*/ 255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3" h="449">
                    <a:moveTo>
                      <a:pt x="131" y="367"/>
                    </a:moveTo>
                    <a:cubicBezTo>
                      <a:pt x="129" y="369"/>
                      <a:pt x="128" y="370"/>
                      <a:pt x="127" y="371"/>
                    </a:cubicBezTo>
                    <a:cubicBezTo>
                      <a:pt x="112" y="385"/>
                      <a:pt x="97" y="397"/>
                      <a:pt x="80" y="408"/>
                    </a:cubicBezTo>
                    <a:cubicBezTo>
                      <a:pt x="74" y="411"/>
                      <a:pt x="69" y="414"/>
                      <a:pt x="63" y="417"/>
                    </a:cubicBezTo>
                    <a:cubicBezTo>
                      <a:pt x="61" y="419"/>
                      <a:pt x="59" y="420"/>
                      <a:pt x="57" y="422"/>
                    </a:cubicBezTo>
                    <a:cubicBezTo>
                      <a:pt x="54" y="426"/>
                      <a:pt x="50" y="430"/>
                      <a:pt x="47" y="433"/>
                    </a:cubicBezTo>
                    <a:cubicBezTo>
                      <a:pt x="44" y="436"/>
                      <a:pt x="41" y="439"/>
                      <a:pt x="38" y="441"/>
                    </a:cubicBezTo>
                    <a:cubicBezTo>
                      <a:pt x="27" y="449"/>
                      <a:pt x="13" y="446"/>
                      <a:pt x="7" y="434"/>
                    </a:cubicBezTo>
                    <a:cubicBezTo>
                      <a:pt x="4" y="428"/>
                      <a:pt x="2" y="421"/>
                      <a:pt x="1" y="415"/>
                    </a:cubicBezTo>
                    <a:cubicBezTo>
                      <a:pt x="0" y="404"/>
                      <a:pt x="0" y="394"/>
                      <a:pt x="1" y="383"/>
                    </a:cubicBezTo>
                    <a:cubicBezTo>
                      <a:pt x="2" y="379"/>
                      <a:pt x="3" y="374"/>
                      <a:pt x="7" y="372"/>
                    </a:cubicBezTo>
                    <a:cubicBezTo>
                      <a:pt x="20" y="361"/>
                      <a:pt x="28" y="346"/>
                      <a:pt x="33" y="331"/>
                    </a:cubicBezTo>
                    <a:cubicBezTo>
                      <a:pt x="36" y="325"/>
                      <a:pt x="37" y="319"/>
                      <a:pt x="39" y="313"/>
                    </a:cubicBezTo>
                    <a:cubicBezTo>
                      <a:pt x="42" y="304"/>
                      <a:pt x="45" y="294"/>
                      <a:pt x="49" y="286"/>
                    </a:cubicBezTo>
                    <a:cubicBezTo>
                      <a:pt x="56" y="272"/>
                      <a:pt x="56" y="258"/>
                      <a:pt x="53" y="244"/>
                    </a:cubicBezTo>
                    <a:cubicBezTo>
                      <a:pt x="52" y="240"/>
                      <a:pt x="51" y="237"/>
                      <a:pt x="50" y="233"/>
                    </a:cubicBezTo>
                    <a:cubicBezTo>
                      <a:pt x="49" y="229"/>
                      <a:pt x="47" y="225"/>
                      <a:pt x="44" y="221"/>
                    </a:cubicBezTo>
                    <a:cubicBezTo>
                      <a:pt x="42" y="217"/>
                      <a:pt x="39" y="212"/>
                      <a:pt x="38" y="207"/>
                    </a:cubicBezTo>
                    <a:cubicBezTo>
                      <a:pt x="36" y="202"/>
                      <a:pt x="38" y="199"/>
                      <a:pt x="44" y="199"/>
                    </a:cubicBezTo>
                    <a:cubicBezTo>
                      <a:pt x="48" y="199"/>
                      <a:pt x="51" y="199"/>
                      <a:pt x="54" y="201"/>
                    </a:cubicBezTo>
                    <a:cubicBezTo>
                      <a:pt x="55" y="202"/>
                      <a:pt x="56" y="203"/>
                      <a:pt x="57" y="203"/>
                    </a:cubicBezTo>
                    <a:cubicBezTo>
                      <a:pt x="62" y="208"/>
                      <a:pt x="68" y="209"/>
                      <a:pt x="75" y="209"/>
                    </a:cubicBezTo>
                    <a:cubicBezTo>
                      <a:pt x="83" y="209"/>
                      <a:pt x="90" y="212"/>
                      <a:pt x="96" y="218"/>
                    </a:cubicBezTo>
                    <a:cubicBezTo>
                      <a:pt x="99" y="221"/>
                      <a:pt x="103" y="223"/>
                      <a:pt x="107" y="223"/>
                    </a:cubicBezTo>
                    <a:cubicBezTo>
                      <a:pt x="110" y="223"/>
                      <a:pt x="112" y="224"/>
                      <a:pt x="115" y="225"/>
                    </a:cubicBezTo>
                    <a:cubicBezTo>
                      <a:pt x="120" y="226"/>
                      <a:pt x="124" y="229"/>
                      <a:pt x="126" y="233"/>
                    </a:cubicBezTo>
                    <a:cubicBezTo>
                      <a:pt x="126" y="234"/>
                      <a:pt x="127" y="235"/>
                      <a:pt x="128" y="236"/>
                    </a:cubicBezTo>
                    <a:cubicBezTo>
                      <a:pt x="131" y="236"/>
                      <a:pt x="132" y="234"/>
                      <a:pt x="133" y="231"/>
                    </a:cubicBezTo>
                    <a:cubicBezTo>
                      <a:pt x="134" y="229"/>
                      <a:pt x="134" y="227"/>
                      <a:pt x="134" y="225"/>
                    </a:cubicBezTo>
                    <a:cubicBezTo>
                      <a:pt x="134" y="217"/>
                      <a:pt x="134" y="208"/>
                      <a:pt x="135" y="200"/>
                    </a:cubicBezTo>
                    <a:cubicBezTo>
                      <a:pt x="137" y="176"/>
                      <a:pt x="139" y="151"/>
                      <a:pt x="137" y="127"/>
                    </a:cubicBezTo>
                    <a:cubicBezTo>
                      <a:pt x="137" y="118"/>
                      <a:pt x="135" y="109"/>
                      <a:pt x="133" y="99"/>
                    </a:cubicBezTo>
                    <a:cubicBezTo>
                      <a:pt x="132" y="90"/>
                      <a:pt x="127" y="81"/>
                      <a:pt x="121" y="74"/>
                    </a:cubicBezTo>
                    <a:cubicBezTo>
                      <a:pt x="116" y="67"/>
                      <a:pt x="111" y="61"/>
                      <a:pt x="105" y="55"/>
                    </a:cubicBezTo>
                    <a:cubicBezTo>
                      <a:pt x="98" y="46"/>
                      <a:pt x="90" y="36"/>
                      <a:pt x="83" y="27"/>
                    </a:cubicBezTo>
                    <a:cubicBezTo>
                      <a:pt x="79" y="22"/>
                      <a:pt x="77" y="15"/>
                      <a:pt x="77" y="9"/>
                    </a:cubicBezTo>
                    <a:cubicBezTo>
                      <a:pt x="77" y="3"/>
                      <a:pt x="80" y="0"/>
                      <a:pt x="86" y="2"/>
                    </a:cubicBezTo>
                    <a:cubicBezTo>
                      <a:pt x="89" y="2"/>
                      <a:pt x="92" y="4"/>
                      <a:pt x="95" y="6"/>
                    </a:cubicBezTo>
                    <a:cubicBezTo>
                      <a:pt x="105" y="15"/>
                      <a:pt x="116" y="22"/>
                      <a:pt x="128" y="28"/>
                    </a:cubicBezTo>
                    <a:cubicBezTo>
                      <a:pt x="141" y="35"/>
                      <a:pt x="154" y="43"/>
                      <a:pt x="165" y="52"/>
                    </a:cubicBezTo>
                    <a:cubicBezTo>
                      <a:pt x="172" y="58"/>
                      <a:pt x="179" y="64"/>
                      <a:pt x="184" y="72"/>
                    </a:cubicBezTo>
                    <a:cubicBezTo>
                      <a:pt x="186" y="75"/>
                      <a:pt x="188" y="78"/>
                      <a:pt x="189" y="83"/>
                    </a:cubicBezTo>
                    <a:cubicBezTo>
                      <a:pt x="192" y="122"/>
                      <a:pt x="193" y="162"/>
                      <a:pt x="193" y="202"/>
                    </a:cubicBezTo>
                    <a:cubicBezTo>
                      <a:pt x="193" y="232"/>
                      <a:pt x="192" y="262"/>
                      <a:pt x="189" y="292"/>
                    </a:cubicBezTo>
                    <a:cubicBezTo>
                      <a:pt x="186" y="321"/>
                      <a:pt x="183" y="350"/>
                      <a:pt x="176" y="378"/>
                    </a:cubicBezTo>
                    <a:cubicBezTo>
                      <a:pt x="173" y="388"/>
                      <a:pt x="170" y="399"/>
                      <a:pt x="165" y="409"/>
                    </a:cubicBezTo>
                    <a:cubicBezTo>
                      <a:pt x="162" y="414"/>
                      <a:pt x="159" y="419"/>
                      <a:pt x="155" y="423"/>
                    </a:cubicBezTo>
                    <a:cubicBezTo>
                      <a:pt x="152" y="426"/>
                      <a:pt x="149" y="428"/>
                      <a:pt x="145" y="428"/>
                    </a:cubicBezTo>
                    <a:cubicBezTo>
                      <a:pt x="140" y="429"/>
                      <a:pt x="136" y="427"/>
                      <a:pt x="135" y="422"/>
                    </a:cubicBezTo>
                    <a:cubicBezTo>
                      <a:pt x="135" y="420"/>
                      <a:pt x="135" y="418"/>
                      <a:pt x="134" y="415"/>
                    </a:cubicBezTo>
                    <a:cubicBezTo>
                      <a:pt x="134" y="407"/>
                      <a:pt x="135" y="399"/>
                      <a:pt x="135" y="391"/>
                    </a:cubicBezTo>
                    <a:cubicBezTo>
                      <a:pt x="134" y="383"/>
                      <a:pt x="134" y="375"/>
                      <a:pt x="131" y="367"/>
                    </a:cubicBezTo>
                    <a:close/>
                    <a:moveTo>
                      <a:pt x="132" y="255"/>
                    </a:moveTo>
                    <a:cubicBezTo>
                      <a:pt x="127" y="257"/>
                      <a:pt x="125" y="260"/>
                      <a:pt x="124" y="264"/>
                    </a:cubicBezTo>
                    <a:cubicBezTo>
                      <a:pt x="123" y="267"/>
                      <a:pt x="122" y="271"/>
                      <a:pt x="119" y="273"/>
                    </a:cubicBezTo>
                    <a:cubicBezTo>
                      <a:pt x="114" y="277"/>
                      <a:pt x="108" y="280"/>
                      <a:pt x="102" y="280"/>
                    </a:cubicBezTo>
                    <a:cubicBezTo>
                      <a:pt x="97" y="280"/>
                      <a:pt x="94" y="282"/>
                      <a:pt x="91" y="285"/>
                    </a:cubicBezTo>
                    <a:cubicBezTo>
                      <a:pt x="87" y="289"/>
                      <a:pt x="84" y="292"/>
                      <a:pt x="81" y="296"/>
                    </a:cubicBezTo>
                    <a:cubicBezTo>
                      <a:pt x="78" y="299"/>
                      <a:pt x="76" y="302"/>
                      <a:pt x="75" y="305"/>
                    </a:cubicBezTo>
                    <a:cubicBezTo>
                      <a:pt x="71" y="315"/>
                      <a:pt x="66" y="323"/>
                      <a:pt x="59" y="331"/>
                    </a:cubicBezTo>
                    <a:cubicBezTo>
                      <a:pt x="54" y="337"/>
                      <a:pt x="50" y="343"/>
                      <a:pt x="45" y="349"/>
                    </a:cubicBezTo>
                    <a:cubicBezTo>
                      <a:pt x="39" y="356"/>
                      <a:pt x="34" y="364"/>
                      <a:pt x="31" y="373"/>
                    </a:cubicBezTo>
                    <a:cubicBezTo>
                      <a:pt x="29" y="377"/>
                      <a:pt x="29" y="379"/>
                      <a:pt x="34" y="381"/>
                    </a:cubicBezTo>
                    <a:cubicBezTo>
                      <a:pt x="38" y="382"/>
                      <a:pt x="42" y="383"/>
                      <a:pt x="46" y="382"/>
                    </a:cubicBezTo>
                    <a:cubicBezTo>
                      <a:pt x="53" y="381"/>
                      <a:pt x="59" y="378"/>
                      <a:pt x="64" y="374"/>
                    </a:cubicBezTo>
                    <a:cubicBezTo>
                      <a:pt x="69" y="371"/>
                      <a:pt x="73" y="367"/>
                      <a:pt x="78" y="363"/>
                    </a:cubicBezTo>
                    <a:cubicBezTo>
                      <a:pt x="81" y="361"/>
                      <a:pt x="83" y="359"/>
                      <a:pt x="87" y="358"/>
                    </a:cubicBezTo>
                    <a:cubicBezTo>
                      <a:pt x="97" y="356"/>
                      <a:pt x="106" y="351"/>
                      <a:pt x="114" y="346"/>
                    </a:cubicBezTo>
                    <a:cubicBezTo>
                      <a:pt x="119" y="343"/>
                      <a:pt x="123" y="340"/>
                      <a:pt x="127" y="338"/>
                    </a:cubicBezTo>
                    <a:cubicBezTo>
                      <a:pt x="131" y="335"/>
                      <a:pt x="133" y="331"/>
                      <a:pt x="133" y="325"/>
                    </a:cubicBezTo>
                    <a:cubicBezTo>
                      <a:pt x="132" y="304"/>
                      <a:pt x="132" y="282"/>
                      <a:pt x="132" y="260"/>
                    </a:cubicBezTo>
                    <a:cubicBezTo>
                      <a:pt x="132" y="259"/>
                      <a:pt x="132" y="257"/>
                      <a:pt x="132" y="25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1" name="Freeform 12">
                <a:extLst>
                  <a:ext uri="{FF2B5EF4-FFF2-40B4-BE49-F238E27FC236}">
                    <a16:creationId xmlns:a16="http://schemas.microsoft.com/office/drawing/2014/main" id="{D829A78B-B6EB-4549-B14A-40D05309B0CA}"/>
                  </a:ext>
                </a:extLst>
              </p:cNvPr>
              <p:cNvSpPr>
                <a:spLocks/>
              </p:cNvSpPr>
              <p:nvPr/>
            </p:nvSpPr>
            <p:spPr bwMode="auto">
              <a:xfrm>
                <a:off x="5375547" y="2443057"/>
                <a:ext cx="650372" cy="900269"/>
              </a:xfrm>
              <a:custGeom>
                <a:avLst/>
                <a:gdLst>
                  <a:gd name="T0" fmla="*/ 34 w 229"/>
                  <a:gd name="T1" fmla="*/ 0 h 316"/>
                  <a:gd name="T2" fmla="*/ 37 w 229"/>
                  <a:gd name="T3" fmla="*/ 2 h 316"/>
                  <a:gd name="T4" fmla="*/ 69 w 229"/>
                  <a:gd name="T5" fmla="*/ 32 h 316"/>
                  <a:gd name="T6" fmla="*/ 73 w 229"/>
                  <a:gd name="T7" fmla="*/ 38 h 316"/>
                  <a:gd name="T8" fmla="*/ 99 w 229"/>
                  <a:gd name="T9" fmla="*/ 117 h 316"/>
                  <a:gd name="T10" fmla="*/ 101 w 229"/>
                  <a:gd name="T11" fmla="*/ 128 h 316"/>
                  <a:gd name="T12" fmla="*/ 112 w 229"/>
                  <a:gd name="T13" fmla="*/ 132 h 316"/>
                  <a:gd name="T14" fmla="*/ 120 w 229"/>
                  <a:gd name="T15" fmla="*/ 127 h 316"/>
                  <a:gd name="T16" fmla="*/ 145 w 229"/>
                  <a:gd name="T17" fmla="*/ 109 h 316"/>
                  <a:gd name="T18" fmla="*/ 148 w 229"/>
                  <a:gd name="T19" fmla="*/ 103 h 316"/>
                  <a:gd name="T20" fmla="*/ 148 w 229"/>
                  <a:gd name="T21" fmla="*/ 80 h 316"/>
                  <a:gd name="T22" fmla="*/ 159 w 229"/>
                  <a:gd name="T23" fmla="*/ 69 h 316"/>
                  <a:gd name="T24" fmla="*/ 162 w 229"/>
                  <a:gd name="T25" fmla="*/ 71 h 316"/>
                  <a:gd name="T26" fmla="*/ 164 w 229"/>
                  <a:gd name="T27" fmla="*/ 75 h 316"/>
                  <a:gd name="T28" fmla="*/ 171 w 229"/>
                  <a:gd name="T29" fmla="*/ 86 h 316"/>
                  <a:gd name="T30" fmla="*/ 204 w 229"/>
                  <a:gd name="T31" fmla="*/ 104 h 316"/>
                  <a:gd name="T32" fmla="*/ 209 w 229"/>
                  <a:gd name="T33" fmla="*/ 112 h 316"/>
                  <a:gd name="T34" fmla="*/ 169 w 229"/>
                  <a:gd name="T35" fmla="*/ 170 h 316"/>
                  <a:gd name="T36" fmla="*/ 128 w 229"/>
                  <a:gd name="T37" fmla="*/ 175 h 316"/>
                  <a:gd name="T38" fmla="*/ 114 w 229"/>
                  <a:gd name="T39" fmla="*/ 190 h 316"/>
                  <a:gd name="T40" fmla="*/ 115 w 229"/>
                  <a:gd name="T41" fmla="*/ 196 h 316"/>
                  <a:gd name="T42" fmla="*/ 115 w 229"/>
                  <a:gd name="T43" fmla="*/ 219 h 316"/>
                  <a:gd name="T44" fmla="*/ 109 w 229"/>
                  <a:gd name="T45" fmla="*/ 226 h 316"/>
                  <a:gd name="T46" fmla="*/ 89 w 229"/>
                  <a:gd name="T47" fmla="*/ 246 h 316"/>
                  <a:gd name="T48" fmla="*/ 95 w 229"/>
                  <a:gd name="T49" fmla="*/ 260 h 316"/>
                  <a:gd name="T50" fmla="*/ 113 w 229"/>
                  <a:gd name="T51" fmla="*/ 259 h 316"/>
                  <a:gd name="T52" fmla="*/ 148 w 229"/>
                  <a:gd name="T53" fmla="*/ 248 h 316"/>
                  <a:gd name="T54" fmla="*/ 170 w 229"/>
                  <a:gd name="T55" fmla="*/ 243 h 316"/>
                  <a:gd name="T56" fmla="*/ 187 w 229"/>
                  <a:gd name="T57" fmla="*/ 237 h 316"/>
                  <a:gd name="T58" fmla="*/ 212 w 229"/>
                  <a:gd name="T59" fmla="*/ 229 h 316"/>
                  <a:gd name="T60" fmla="*/ 220 w 229"/>
                  <a:gd name="T61" fmla="*/ 229 h 316"/>
                  <a:gd name="T62" fmla="*/ 227 w 229"/>
                  <a:gd name="T63" fmla="*/ 241 h 316"/>
                  <a:gd name="T64" fmla="*/ 214 w 229"/>
                  <a:gd name="T65" fmla="*/ 267 h 316"/>
                  <a:gd name="T66" fmla="*/ 203 w 229"/>
                  <a:gd name="T67" fmla="*/ 277 h 316"/>
                  <a:gd name="T68" fmla="*/ 174 w 229"/>
                  <a:gd name="T69" fmla="*/ 289 h 316"/>
                  <a:gd name="T70" fmla="*/ 140 w 229"/>
                  <a:gd name="T71" fmla="*/ 298 h 316"/>
                  <a:gd name="T72" fmla="*/ 127 w 229"/>
                  <a:gd name="T73" fmla="*/ 298 h 316"/>
                  <a:gd name="T74" fmla="*/ 116 w 229"/>
                  <a:gd name="T75" fmla="*/ 301 h 316"/>
                  <a:gd name="T76" fmla="*/ 55 w 229"/>
                  <a:gd name="T77" fmla="*/ 304 h 316"/>
                  <a:gd name="T78" fmla="*/ 44 w 229"/>
                  <a:gd name="T79" fmla="*/ 292 h 316"/>
                  <a:gd name="T80" fmla="*/ 27 w 229"/>
                  <a:gd name="T81" fmla="*/ 257 h 316"/>
                  <a:gd name="T82" fmla="*/ 25 w 229"/>
                  <a:gd name="T83" fmla="*/ 252 h 316"/>
                  <a:gd name="T84" fmla="*/ 18 w 229"/>
                  <a:gd name="T85" fmla="*/ 217 h 316"/>
                  <a:gd name="T86" fmla="*/ 18 w 229"/>
                  <a:gd name="T87" fmla="*/ 210 h 316"/>
                  <a:gd name="T88" fmla="*/ 1 w 229"/>
                  <a:gd name="T89" fmla="*/ 140 h 316"/>
                  <a:gd name="T90" fmla="*/ 0 w 229"/>
                  <a:gd name="T91" fmla="*/ 134 h 316"/>
                  <a:gd name="T92" fmla="*/ 18 w 229"/>
                  <a:gd name="T93" fmla="*/ 50 h 316"/>
                  <a:gd name="T94" fmla="*/ 32 w 229"/>
                  <a:gd name="T95" fmla="*/ 4 h 316"/>
                  <a:gd name="T96" fmla="*/ 34 w 229"/>
                  <a:gd name="T97" fmla="*/ 0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9" h="316">
                    <a:moveTo>
                      <a:pt x="34" y="0"/>
                    </a:moveTo>
                    <a:cubicBezTo>
                      <a:pt x="35" y="1"/>
                      <a:pt x="36" y="2"/>
                      <a:pt x="37" y="2"/>
                    </a:cubicBezTo>
                    <a:cubicBezTo>
                      <a:pt x="48" y="12"/>
                      <a:pt x="58" y="22"/>
                      <a:pt x="69" y="32"/>
                    </a:cubicBezTo>
                    <a:cubicBezTo>
                      <a:pt x="71" y="34"/>
                      <a:pt x="72" y="36"/>
                      <a:pt x="73" y="38"/>
                    </a:cubicBezTo>
                    <a:cubicBezTo>
                      <a:pt x="86" y="63"/>
                      <a:pt x="94" y="89"/>
                      <a:pt x="99" y="117"/>
                    </a:cubicBezTo>
                    <a:cubicBezTo>
                      <a:pt x="99" y="120"/>
                      <a:pt x="100" y="124"/>
                      <a:pt x="101" y="128"/>
                    </a:cubicBezTo>
                    <a:cubicBezTo>
                      <a:pt x="103" y="133"/>
                      <a:pt x="107" y="134"/>
                      <a:pt x="112" y="132"/>
                    </a:cubicBezTo>
                    <a:cubicBezTo>
                      <a:pt x="115" y="130"/>
                      <a:pt x="117" y="129"/>
                      <a:pt x="120" y="127"/>
                    </a:cubicBezTo>
                    <a:cubicBezTo>
                      <a:pt x="128" y="121"/>
                      <a:pt x="136" y="115"/>
                      <a:pt x="145" y="109"/>
                    </a:cubicBezTo>
                    <a:cubicBezTo>
                      <a:pt x="147" y="108"/>
                      <a:pt x="148" y="106"/>
                      <a:pt x="148" y="103"/>
                    </a:cubicBezTo>
                    <a:cubicBezTo>
                      <a:pt x="148" y="95"/>
                      <a:pt x="148" y="88"/>
                      <a:pt x="148" y="80"/>
                    </a:cubicBezTo>
                    <a:cubicBezTo>
                      <a:pt x="148" y="75"/>
                      <a:pt x="153" y="69"/>
                      <a:pt x="159" y="69"/>
                    </a:cubicBezTo>
                    <a:cubicBezTo>
                      <a:pt x="160" y="69"/>
                      <a:pt x="162" y="70"/>
                      <a:pt x="162" y="71"/>
                    </a:cubicBezTo>
                    <a:cubicBezTo>
                      <a:pt x="163" y="72"/>
                      <a:pt x="164" y="73"/>
                      <a:pt x="164" y="75"/>
                    </a:cubicBezTo>
                    <a:cubicBezTo>
                      <a:pt x="164" y="79"/>
                      <a:pt x="167" y="83"/>
                      <a:pt x="171" y="86"/>
                    </a:cubicBezTo>
                    <a:cubicBezTo>
                      <a:pt x="181" y="94"/>
                      <a:pt x="192" y="100"/>
                      <a:pt x="204" y="104"/>
                    </a:cubicBezTo>
                    <a:cubicBezTo>
                      <a:pt x="208" y="106"/>
                      <a:pt x="209" y="108"/>
                      <a:pt x="209" y="112"/>
                    </a:cubicBezTo>
                    <a:cubicBezTo>
                      <a:pt x="210" y="140"/>
                      <a:pt x="196" y="160"/>
                      <a:pt x="169" y="170"/>
                    </a:cubicBezTo>
                    <a:cubicBezTo>
                      <a:pt x="156" y="175"/>
                      <a:pt x="142" y="177"/>
                      <a:pt x="128" y="175"/>
                    </a:cubicBezTo>
                    <a:cubicBezTo>
                      <a:pt x="119" y="173"/>
                      <a:pt x="112" y="182"/>
                      <a:pt x="114" y="190"/>
                    </a:cubicBezTo>
                    <a:cubicBezTo>
                      <a:pt x="114" y="192"/>
                      <a:pt x="115" y="194"/>
                      <a:pt x="115" y="196"/>
                    </a:cubicBezTo>
                    <a:cubicBezTo>
                      <a:pt x="118" y="203"/>
                      <a:pt x="118" y="211"/>
                      <a:pt x="115" y="219"/>
                    </a:cubicBezTo>
                    <a:cubicBezTo>
                      <a:pt x="114" y="222"/>
                      <a:pt x="112" y="224"/>
                      <a:pt x="109" y="226"/>
                    </a:cubicBezTo>
                    <a:cubicBezTo>
                      <a:pt x="101" y="231"/>
                      <a:pt x="95" y="238"/>
                      <a:pt x="89" y="246"/>
                    </a:cubicBezTo>
                    <a:cubicBezTo>
                      <a:pt x="84" y="254"/>
                      <a:pt x="85" y="258"/>
                      <a:pt x="95" y="260"/>
                    </a:cubicBezTo>
                    <a:cubicBezTo>
                      <a:pt x="101" y="261"/>
                      <a:pt x="107" y="261"/>
                      <a:pt x="113" y="259"/>
                    </a:cubicBezTo>
                    <a:cubicBezTo>
                      <a:pt x="125" y="256"/>
                      <a:pt x="137" y="252"/>
                      <a:pt x="148" y="248"/>
                    </a:cubicBezTo>
                    <a:cubicBezTo>
                      <a:pt x="155" y="245"/>
                      <a:pt x="162" y="243"/>
                      <a:pt x="170" y="243"/>
                    </a:cubicBezTo>
                    <a:cubicBezTo>
                      <a:pt x="176" y="242"/>
                      <a:pt x="182" y="240"/>
                      <a:pt x="187" y="237"/>
                    </a:cubicBezTo>
                    <a:cubicBezTo>
                      <a:pt x="195" y="234"/>
                      <a:pt x="203" y="230"/>
                      <a:pt x="212" y="229"/>
                    </a:cubicBezTo>
                    <a:cubicBezTo>
                      <a:pt x="214" y="229"/>
                      <a:pt x="217" y="229"/>
                      <a:pt x="220" y="229"/>
                    </a:cubicBezTo>
                    <a:cubicBezTo>
                      <a:pt x="226" y="230"/>
                      <a:pt x="229" y="236"/>
                      <a:pt x="227" y="241"/>
                    </a:cubicBezTo>
                    <a:cubicBezTo>
                      <a:pt x="223" y="250"/>
                      <a:pt x="218" y="259"/>
                      <a:pt x="214" y="267"/>
                    </a:cubicBezTo>
                    <a:cubicBezTo>
                      <a:pt x="211" y="271"/>
                      <a:pt x="207" y="274"/>
                      <a:pt x="203" y="277"/>
                    </a:cubicBezTo>
                    <a:cubicBezTo>
                      <a:pt x="194" y="282"/>
                      <a:pt x="184" y="286"/>
                      <a:pt x="174" y="289"/>
                    </a:cubicBezTo>
                    <a:cubicBezTo>
                      <a:pt x="163" y="292"/>
                      <a:pt x="151" y="295"/>
                      <a:pt x="140" y="298"/>
                    </a:cubicBezTo>
                    <a:cubicBezTo>
                      <a:pt x="136" y="299"/>
                      <a:pt x="131" y="298"/>
                      <a:pt x="127" y="298"/>
                    </a:cubicBezTo>
                    <a:cubicBezTo>
                      <a:pt x="122" y="298"/>
                      <a:pt x="119" y="299"/>
                      <a:pt x="116" y="301"/>
                    </a:cubicBezTo>
                    <a:cubicBezTo>
                      <a:pt x="97" y="315"/>
                      <a:pt x="74" y="316"/>
                      <a:pt x="55" y="304"/>
                    </a:cubicBezTo>
                    <a:cubicBezTo>
                      <a:pt x="51" y="301"/>
                      <a:pt x="47" y="297"/>
                      <a:pt x="44" y="292"/>
                    </a:cubicBezTo>
                    <a:cubicBezTo>
                      <a:pt x="37" y="281"/>
                      <a:pt x="32" y="269"/>
                      <a:pt x="27" y="257"/>
                    </a:cubicBezTo>
                    <a:cubicBezTo>
                      <a:pt x="26" y="255"/>
                      <a:pt x="26" y="254"/>
                      <a:pt x="25" y="252"/>
                    </a:cubicBezTo>
                    <a:cubicBezTo>
                      <a:pt x="20" y="241"/>
                      <a:pt x="17" y="230"/>
                      <a:pt x="18" y="217"/>
                    </a:cubicBezTo>
                    <a:cubicBezTo>
                      <a:pt x="19" y="215"/>
                      <a:pt x="18" y="213"/>
                      <a:pt x="18" y="210"/>
                    </a:cubicBezTo>
                    <a:cubicBezTo>
                      <a:pt x="12" y="187"/>
                      <a:pt x="6" y="163"/>
                      <a:pt x="1" y="140"/>
                    </a:cubicBezTo>
                    <a:cubicBezTo>
                      <a:pt x="0" y="138"/>
                      <a:pt x="0" y="136"/>
                      <a:pt x="0" y="134"/>
                    </a:cubicBezTo>
                    <a:cubicBezTo>
                      <a:pt x="6" y="106"/>
                      <a:pt x="12" y="78"/>
                      <a:pt x="18" y="50"/>
                    </a:cubicBezTo>
                    <a:cubicBezTo>
                      <a:pt x="22" y="35"/>
                      <a:pt x="26" y="19"/>
                      <a:pt x="32" y="4"/>
                    </a:cubicBezTo>
                    <a:cubicBezTo>
                      <a:pt x="33" y="2"/>
                      <a:pt x="33" y="1"/>
                      <a:pt x="3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2" name="Freeform 13">
                <a:extLst>
                  <a:ext uri="{FF2B5EF4-FFF2-40B4-BE49-F238E27FC236}">
                    <a16:creationId xmlns:a16="http://schemas.microsoft.com/office/drawing/2014/main" id="{E842F311-7DA4-44B7-A236-43EEB282428F}"/>
                  </a:ext>
                </a:extLst>
              </p:cNvPr>
              <p:cNvSpPr>
                <a:spLocks/>
              </p:cNvSpPr>
              <p:nvPr/>
            </p:nvSpPr>
            <p:spPr bwMode="auto">
              <a:xfrm>
                <a:off x="6355912" y="2792272"/>
                <a:ext cx="772117" cy="855416"/>
              </a:xfrm>
              <a:custGeom>
                <a:avLst/>
                <a:gdLst>
                  <a:gd name="T0" fmla="*/ 194 w 271"/>
                  <a:gd name="T1" fmla="*/ 98 h 300"/>
                  <a:gd name="T2" fmla="*/ 236 w 271"/>
                  <a:gd name="T3" fmla="*/ 96 h 300"/>
                  <a:gd name="T4" fmla="*/ 237 w 271"/>
                  <a:gd name="T5" fmla="*/ 111 h 300"/>
                  <a:gd name="T6" fmla="*/ 175 w 271"/>
                  <a:gd name="T7" fmla="*/ 150 h 300"/>
                  <a:gd name="T8" fmla="*/ 169 w 271"/>
                  <a:gd name="T9" fmla="*/ 195 h 300"/>
                  <a:gd name="T10" fmla="*/ 177 w 271"/>
                  <a:gd name="T11" fmla="*/ 299 h 300"/>
                  <a:gd name="T12" fmla="*/ 159 w 271"/>
                  <a:gd name="T13" fmla="*/ 285 h 300"/>
                  <a:gd name="T14" fmla="*/ 150 w 271"/>
                  <a:gd name="T15" fmla="*/ 266 h 300"/>
                  <a:gd name="T16" fmla="*/ 133 w 271"/>
                  <a:gd name="T17" fmla="*/ 260 h 300"/>
                  <a:gd name="T18" fmla="*/ 132 w 271"/>
                  <a:gd name="T19" fmla="*/ 243 h 300"/>
                  <a:gd name="T20" fmla="*/ 149 w 271"/>
                  <a:gd name="T21" fmla="*/ 232 h 300"/>
                  <a:gd name="T22" fmla="*/ 139 w 271"/>
                  <a:gd name="T23" fmla="*/ 197 h 300"/>
                  <a:gd name="T24" fmla="*/ 117 w 271"/>
                  <a:gd name="T25" fmla="*/ 216 h 300"/>
                  <a:gd name="T26" fmla="*/ 101 w 271"/>
                  <a:gd name="T27" fmla="*/ 235 h 300"/>
                  <a:gd name="T28" fmla="*/ 26 w 271"/>
                  <a:gd name="T29" fmla="*/ 293 h 300"/>
                  <a:gd name="T30" fmla="*/ 0 w 271"/>
                  <a:gd name="T31" fmla="*/ 243 h 300"/>
                  <a:gd name="T32" fmla="*/ 9 w 271"/>
                  <a:gd name="T33" fmla="*/ 237 h 300"/>
                  <a:gd name="T34" fmla="*/ 32 w 271"/>
                  <a:gd name="T35" fmla="*/ 234 h 300"/>
                  <a:gd name="T36" fmla="*/ 59 w 271"/>
                  <a:gd name="T37" fmla="*/ 219 h 300"/>
                  <a:gd name="T38" fmla="*/ 116 w 271"/>
                  <a:gd name="T39" fmla="*/ 185 h 300"/>
                  <a:gd name="T40" fmla="*/ 145 w 271"/>
                  <a:gd name="T41" fmla="*/ 155 h 300"/>
                  <a:gd name="T42" fmla="*/ 133 w 271"/>
                  <a:gd name="T43" fmla="*/ 142 h 300"/>
                  <a:gd name="T44" fmla="*/ 145 w 271"/>
                  <a:gd name="T45" fmla="*/ 112 h 300"/>
                  <a:gd name="T46" fmla="*/ 143 w 271"/>
                  <a:gd name="T47" fmla="*/ 104 h 300"/>
                  <a:gd name="T48" fmla="*/ 124 w 271"/>
                  <a:gd name="T49" fmla="*/ 108 h 300"/>
                  <a:gd name="T50" fmla="*/ 121 w 271"/>
                  <a:gd name="T51" fmla="*/ 140 h 300"/>
                  <a:gd name="T52" fmla="*/ 87 w 271"/>
                  <a:gd name="T53" fmla="*/ 188 h 300"/>
                  <a:gd name="T54" fmla="*/ 73 w 271"/>
                  <a:gd name="T55" fmla="*/ 176 h 300"/>
                  <a:gd name="T56" fmla="*/ 67 w 271"/>
                  <a:gd name="T57" fmla="*/ 159 h 300"/>
                  <a:gd name="T58" fmla="*/ 66 w 271"/>
                  <a:gd name="T59" fmla="*/ 63 h 300"/>
                  <a:gd name="T60" fmla="*/ 72 w 271"/>
                  <a:gd name="T61" fmla="*/ 47 h 300"/>
                  <a:gd name="T62" fmla="*/ 88 w 271"/>
                  <a:gd name="T63" fmla="*/ 55 h 300"/>
                  <a:gd name="T64" fmla="*/ 109 w 271"/>
                  <a:gd name="T65" fmla="*/ 63 h 300"/>
                  <a:gd name="T66" fmla="*/ 160 w 271"/>
                  <a:gd name="T67" fmla="*/ 28 h 300"/>
                  <a:gd name="T68" fmla="*/ 187 w 271"/>
                  <a:gd name="T69" fmla="*/ 16 h 300"/>
                  <a:gd name="T70" fmla="*/ 258 w 271"/>
                  <a:gd name="T71" fmla="*/ 4 h 300"/>
                  <a:gd name="T72" fmla="*/ 271 w 271"/>
                  <a:gd name="T73" fmla="*/ 16 h 300"/>
                  <a:gd name="T74" fmla="*/ 248 w 271"/>
                  <a:gd name="T75" fmla="*/ 37 h 300"/>
                  <a:gd name="T76" fmla="*/ 215 w 271"/>
                  <a:gd name="T77" fmla="*/ 67 h 300"/>
                  <a:gd name="T78" fmla="*/ 186 w 271"/>
                  <a:gd name="T79" fmla="*/ 95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71" h="300">
                    <a:moveTo>
                      <a:pt x="185" y="102"/>
                    </a:moveTo>
                    <a:cubicBezTo>
                      <a:pt x="188" y="101"/>
                      <a:pt x="191" y="99"/>
                      <a:pt x="194" y="98"/>
                    </a:cubicBezTo>
                    <a:cubicBezTo>
                      <a:pt x="200" y="94"/>
                      <a:pt x="206" y="91"/>
                      <a:pt x="213" y="90"/>
                    </a:cubicBezTo>
                    <a:cubicBezTo>
                      <a:pt x="221" y="89"/>
                      <a:pt x="229" y="92"/>
                      <a:pt x="236" y="96"/>
                    </a:cubicBezTo>
                    <a:cubicBezTo>
                      <a:pt x="237" y="97"/>
                      <a:pt x="238" y="98"/>
                      <a:pt x="239" y="99"/>
                    </a:cubicBezTo>
                    <a:cubicBezTo>
                      <a:pt x="242" y="103"/>
                      <a:pt x="242" y="108"/>
                      <a:pt x="237" y="111"/>
                    </a:cubicBezTo>
                    <a:cubicBezTo>
                      <a:pt x="220" y="127"/>
                      <a:pt x="200" y="139"/>
                      <a:pt x="179" y="148"/>
                    </a:cubicBezTo>
                    <a:cubicBezTo>
                      <a:pt x="178" y="149"/>
                      <a:pt x="176" y="149"/>
                      <a:pt x="175" y="150"/>
                    </a:cubicBezTo>
                    <a:cubicBezTo>
                      <a:pt x="167" y="153"/>
                      <a:pt x="164" y="159"/>
                      <a:pt x="163" y="168"/>
                    </a:cubicBezTo>
                    <a:cubicBezTo>
                      <a:pt x="163" y="177"/>
                      <a:pt x="165" y="187"/>
                      <a:pt x="169" y="195"/>
                    </a:cubicBezTo>
                    <a:cubicBezTo>
                      <a:pt x="182" y="226"/>
                      <a:pt x="186" y="259"/>
                      <a:pt x="185" y="292"/>
                    </a:cubicBezTo>
                    <a:cubicBezTo>
                      <a:pt x="185" y="298"/>
                      <a:pt x="183" y="300"/>
                      <a:pt x="177" y="299"/>
                    </a:cubicBezTo>
                    <a:cubicBezTo>
                      <a:pt x="171" y="299"/>
                      <a:pt x="165" y="297"/>
                      <a:pt x="161" y="292"/>
                    </a:cubicBezTo>
                    <a:cubicBezTo>
                      <a:pt x="159" y="290"/>
                      <a:pt x="159" y="287"/>
                      <a:pt x="159" y="285"/>
                    </a:cubicBezTo>
                    <a:cubicBezTo>
                      <a:pt x="159" y="284"/>
                      <a:pt x="159" y="282"/>
                      <a:pt x="159" y="281"/>
                    </a:cubicBezTo>
                    <a:cubicBezTo>
                      <a:pt x="159" y="274"/>
                      <a:pt x="156" y="269"/>
                      <a:pt x="150" y="266"/>
                    </a:cubicBezTo>
                    <a:cubicBezTo>
                      <a:pt x="146" y="263"/>
                      <a:pt x="141" y="262"/>
                      <a:pt x="136" y="260"/>
                    </a:cubicBezTo>
                    <a:cubicBezTo>
                      <a:pt x="135" y="260"/>
                      <a:pt x="134" y="260"/>
                      <a:pt x="133" y="260"/>
                    </a:cubicBezTo>
                    <a:cubicBezTo>
                      <a:pt x="129" y="258"/>
                      <a:pt x="126" y="255"/>
                      <a:pt x="126" y="252"/>
                    </a:cubicBezTo>
                    <a:cubicBezTo>
                      <a:pt x="125" y="248"/>
                      <a:pt x="128" y="244"/>
                      <a:pt x="132" y="243"/>
                    </a:cubicBezTo>
                    <a:cubicBezTo>
                      <a:pt x="134" y="242"/>
                      <a:pt x="136" y="242"/>
                      <a:pt x="138" y="242"/>
                    </a:cubicBezTo>
                    <a:cubicBezTo>
                      <a:pt x="144" y="241"/>
                      <a:pt x="147" y="238"/>
                      <a:pt x="149" y="232"/>
                    </a:cubicBezTo>
                    <a:cubicBezTo>
                      <a:pt x="153" y="220"/>
                      <a:pt x="151" y="208"/>
                      <a:pt x="144" y="197"/>
                    </a:cubicBezTo>
                    <a:cubicBezTo>
                      <a:pt x="142" y="195"/>
                      <a:pt x="141" y="195"/>
                      <a:pt x="139" y="197"/>
                    </a:cubicBezTo>
                    <a:cubicBezTo>
                      <a:pt x="138" y="197"/>
                      <a:pt x="137" y="198"/>
                      <a:pt x="136" y="199"/>
                    </a:cubicBezTo>
                    <a:cubicBezTo>
                      <a:pt x="129" y="205"/>
                      <a:pt x="123" y="210"/>
                      <a:pt x="117" y="216"/>
                    </a:cubicBezTo>
                    <a:cubicBezTo>
                      <a:pt x="112" y="220"/>
                      <a:pt x="108" y="225"/>
                      <a:pt x="105" y="231"/>
                    </a:cubicBezTo>
                    <a:cubicBezTo>
                      <a:pt x="104" y="232"/>
                      <a:pt x="103" y="233"/>
                      <a:pt x="101" y="235"/>
                    </a:cubicBezTo>
                    <a:cubicBezTo>
                      <a:pt x="84" y="253"/>
                      <a:pt x="66" y="270"/>
                      <a:pt x="48" y="288"/>
                    </a:cubicBezTo>
                    <a:cubicBezTo>
                      <a:pt x="41" y="296"/>
                      <a:pt x="35" y="297"/>
                      <a:pt x="26" y="293"/>
                    </a:cubicBezTo>
                    <a:cubicBezTo>
                      <a:pt x="20" y="291"/>
                      <a:pt x="16" y="287"/>
                      <a:pt x="13" y="282"/>
                    </a:cubicBezTo>
                    <a:cubicBezTo>
                      <a:pt x="4" y="271"/>
                      <a:pt x="1" y="257"/>
                      <a:pt x="0" y="243"/>
                    </a:cubicBezTo>
                    <a:cubicBezTo>
                      <a:pt x="0" y="240"/>
                      <a:pt x="1" y="239"/>
                      <a:pt x="3" y="239"/>
                    </a:cubicBezTo>
                    <a:cubicBezTo>
                      <a:pt x="5" y="238"/>
                      <a:pt x="7" y="237"/>
                      <a:pt x="9" y="237"/>
                    </a:cubicBezTo>
                    <a:cubicBezTo>
                      <a:pt x="13" y="235"/>
                      <a:pt x="16" y="235"/>
                      <a:pt x="20" y="237"/>
                    </a:cubicBezTo>
                    <a:cubicBezTo>
                      <a:pt x="24" y="239"/>
                      <a:pt x="28" y="238"/>
                      <a:pt x="32" y="234"/>
                    </a:cubicBezTo>
                    <a:cubicBezTo>
                      <a:pt x="34" y="233"/>
                      <a:pt x="37" y="231"/>
                      <a:pt x="39" y="230"/>
                    </a:cubicBezTo>
                    <a:cubicBezTo>
                      <a:pt x="46" y="226"/>
                      <a:pt x="52" y="222"/>
                      <a:pt x="59" y="219"/>
                    </a:cubicBezTo>
                    <a:cubicBezTo>
                      <a:pt x="60" y="218"/>
                      <a:pt x="62" y="217"/>
                      <a:pt x="63" y="216"/>
                    </a:cubicBezTo>
                    <a:cubicBezTo>
                      <a:pt x="81" y="206"/>
                      <a:pt x="98" y="195"/>
                      <a:pt x="116" y="185"/>
                    </a:cubicBezTo>
                    <a:cubicBezTo>
                      <a:pt x="122" y="181"/>
                      <a:pt x="128" y="177"/>
                      <a:pt x="134" y="172"/>
                    </a:cubicBezTo>
                    <a:cubicBezTo>
                      <a:pt x="139" y="168"/>
                      <a:pt x="143" y="163"/>
                      <a:pt x="145" y="155"/>
                    </a:cubicBezTo>
                    <a:cubicBezTo>
                      <a:pt x="143" y="155"/>
                      <a:pt x="142" y="154"/>
                      <a:pt x="140" y="154"/>
                    </a:cubicBezTo>
                    <a:cubicBezTo>
                      <a:pt x="134" y="152"/>
                      <a:pt x="132" y="148"/>
                      <a:pt x="133" y="142"/>
                    </a:cubicBezTo>
                    <a:cubicBezTo>
                      <a:pt x="134" y="140"/>
                      <a:pt x="135" y="137"/>
                      <a:pt x="136" y="135"/>
                    </a:cubicBezTo>
                    <a:cubicBezTo>
                      <a:pt x="139" y="127"/>
                      <a:pt x="142" y="119"/>
                      <a:pt x="145" y="112"/>
                    </a:cubicBezTo>
                    <a:cubicBezTo>
                      <a:pt x="145" y="111"/>
                      <a:pt x="146" y="110"/>
                      <a:pt x="146" y="109"/>
                    </a:cubicBezTo>
                    <a:cubicBezTo>
                      <a:pt x="147" y="105"/>
                      <a:pt x="146" y="104"/>
                      <a:pt x="143" y="104"/>
                    </a:cubicBezTo>
                    <a:cubicBezTo>
                      <a:pt x="140" y="104"/>
                      <a:pt x="138" y="104"/>
                      <a:pt x="135" y="105"/>
                    </a:cubicBezTo>
                    <a:cubicBezTo>
                      <a:pt x="132" y="106"/>
                      <a:pt x="128" y="107"/>
                      <a:pt x="124" y="108"/>
                    </a:cubicBezTo>
                    <a:cubicBezTo>
                      <a:pt x="122" y="109"/>
                      <a:pt x="121" y="111"/>
                      <a:pt x="121" y="113"/>
                    </a:cubicBezTo>
                    <a:cubicBezTo>
                      <a:pt x="121" y="122"/>
                      <a:pt x="121" y="131"/>
                      <a:pt x="121" y="140"/>
                    </a:cubicBezTo>
                    <a:cubicBezTo>
                      <a:pt x="121" y="142"/>
                      <a:pt x="120" y="144"/>
                      <a:pt x="119" y="146"/>
                    </a:cubicBezTo>
                    <a:cubicBezTo>
                      <a:pt x="108" y="160"/>
                      <a:pt x="98" y="174"/>
                      <a:pt x="87" y="188"/>
                    </a:cubicBezTo>
                    <a:cubicBezTo>
                      <a:pt x="87" y="189"/>
                      <a:pt x="86" y="189"/>
                      <a:pt x="86" y="190"/>
                    </a:cubicBezTo>
                    <a:cubicBezTo>
                      <a:pt x="81" y="185"/>
                      <a:pt x="77" y="181"/>
                      <a:pt x="73" y="176"/>
                    </a:cubicBezTo>
                    <a:cubicBezTo>
                      <a:pt x="70" y="173"/>
                      <a:pt x="69" y="170"/>
                      <a:pt x="69" y="166"/>
                    </a:cubicBezTo>
                    <a:cubicBezTo>
                      <a:pt x="68" y="164"/>
                      <a:pt x="68" y="161"/>
                      <a:pt x="67" y="159"/>
                    </a:cubicBezTo>
                    <a:cubicBezTo>
                      <a:pt x="58" y="138"/>
                      <a:pt x="57" y="117"/>
                      <a:pt x="63" y="95"/>
                    </a:cubicBezTo>
                    <a:cubicBezTo>
                      <a:pt x="67" y="84"/>
                      <a:pt x="67" y="74"/>
                      <a:pt x="66" y="63"/>
                    </a:cubicBezTo>
                    <a:cubicBezTo>
                      <a:pt x="66" y="60"/>
                      <a:pt x="66" y="57"/>
                      <a:pt x="66" y="54"/>
                    </a:cubicBezTo>
                    <a:cubicBezTo>
                      <a:pt x="66" y="50"/>
                      <a:pt x="68" y="47"/>
                      <a:pt x="72" y="47"/>
                    </a:cubicBezTo>
                    <a:cubicBezTo>
                      <a:pt x="75" y="46"/>
                      <a:pt x="78" y="47"/>
                      <a:pt x="80" y="48"/>
                    </a:cubicBezTo>
                    <a:cubicBezTo>
                      <a:pt x="83" y="50"/>
                      <a:pt x="85" y="52"/>
                      <a:pt x="88" y="55"/>
                    </a:cubicBezTo>
                    <a:cubicBezTo>
                      <a:pt x="90" y="57"/>
                      <a:pt x="91" y="59"/>
                      <a:pt x="93" y="61"/>
                    </a:cubicBezTo>
                    <a:cubicBezTo>
                      <a:pt x="99" y="66"/>
                      <a:pt x="103" y="67"/>
                      <a:pt x="109" y="63"/>
                    </a:cubicBezTo>
                    <a:cubicBezTo>
                      <a:pt x="117" y="58"/>
                      <a:pt x="125" y="53"/>
                      <a:pt x="133" y="48"/>
                    </a:cubicBezTo>
                    <a:cubicBezTo>
                      <a:pt x="142" y="41"/>
                      <a:pt x="151" y="35"/>
                      <a:pt x="160" y="28"/>
                    </a:cubicBezTo>
                    <a:cubicBezTo>
                      <a:pt x="163" y="25"/>
                      <a:pt x="167" y="24"/>
                      <a:pt x="171" y="23"/>
                    </a:cubicBezTo>
                    <a:cubicBezTo>
                      <a:pt x="177" y="23"/>
                      <a:pt x="182" y="20"/>
                      <a:pt x="187" y="16"/>
                    </a:cubicBezTo>
                    <a:cubicBezTo>
                      <a:pt x="196" y="6"/>
                      <a:pt x="208" y="2"/>
                      <a:pt x="221" y="1"/>
                    </a:cubicBezTo>
                    <a:cubicBezTo>
                      <a:pt x="233" y="0"/>
                      <a:pt x="246" y="0"/>
                      <a:pt x="258" y="4"/>
                    </a:cubicBezTo>
                    <a:cubicBezTo>
                      <a:pt x="261" y="5"/>
                      <a:pt x="264" y="7"/>
                      <a:pt x="267" y="9"/>
                    </a:cubicBezTo>
                    <a:cubicBezTo>
                      <a:pt x="270" y="10"/>
                      <a:pt x="271" y="13"/>
                      <a:pt x="271" y="16"/>
                    </a:cubicBezTo>
                    <a:cubicBezTo>
                      <a:pt x="271" y="18"/>
                      <a:pt x="271" y="19"/>
                      <a:pt x="269" y="21"/>
                    </a:cubicBezTo>
                    <a:cubicBezTo>
                      <a:pt x="262" y="26"/>
                      <a:pt x="255" y="31"/>
                      <a:pt x="248" y="37"/>
                    </a:cubicBezTo>
                    <a:cubicBezTo>
                      <a:pt x="240" y="43"/>
                      <a:pt x="232" y="50"/>
                      <a:pt x="226" y="58"/>
                    </a:cubicBezTo>
                    <a:cubicBezTo>
                      <a:pt x="223" y="62"/>
                      <a:pt x="219" y="65"/>
                      <a:pt x="215" y="67"/>
                    </a:cubicBezTo>
                    <a:cubicBezTo>
                      <a:pt x="213" y="68"/>
                      <a:pt x="212" y="69"/>
                      <a:pt x="211" y="70"/>
                    </a:cubicBezTo>
                    <a:cubicBezTo>
                      <a:pt x="202" y="79"/>
                      <a:pt x="194" y="87"/>
                      <a:pt x="186" y="95"/>
                    </a:cubicBezTo>
                    <a:cubicBezTo>
                      <a:pt x="184" y="97"/>
                      <a:pt x="183" y="99"/>
                      <a:pt x="185" y="10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3" name="Freeform 14">
                <a:extLst>
                  <a:ext uri="{FF2B5EF4-FFF2-40B4-BE49-F238E27FC236}">
                    <a16:creationId xmlns:a16="http://schemas.microsoft.com/office/drawing/2014/main" id="{170B97E9-7C5C-402F-9D53-9AA87182C27F}"/>
                  </a:ext>
                </a:extLst>
              </p:cNvPr>
              <p:cNvSpPr>
                <a:spLocks/>
              </p:cNvSpPr>
              <p:nvPr/>
            </p:nvSpPr>
            <p:spPr bwMode="auto">
              <a:xfrm>
                <a:off x="9143222" y="3099837"/>
                <a:ext cx="797747" cy="506201"/>
              </a:xfrm>
              <a:custGeom>
                <a:avLst/>
                <a:gdLst>
                  <a:gd name="T0" fmla="*/ 16 w 280"/>
                  <a:gd name="T1" fmla="*/ 133 h 178"/>
                  <a:gd name="T2" fmla="*/ 14 w 280"/>
                  <a:gd name="T3" fmla="*/ 124 h 178"/>
                  <a:gd name="T4" fmla="*/ 2 w 280"/>
                  <a:gd name="T5" fmla="*/ 103 h 178"/>
                  <a:gd name="T6" fmla="*/ 6 w 280"/>
                  <a:gd name="T7" fmla="*/ 81 h 178"/>
                  <a:gd name="T8" fmla="*/ 16 w 280"/>
                  <a:gd name="T9" fmla="*/ 77 h 178"/>
                  <a:gd name="T10" fmla="*/ 22 w 280"/>
                  <a:gd name="T11" fmla="*/ 77 h 178"/>
                  <a:gd name="T12" fmla="*/ 40 w 280"/>
                  <a:gd name="T13" fmla="*/ 71 h 178"/>
                  <a:gd name="T14" fmla="*/ 54 w 280"/>
                  <a:gd name="T15" fmla="*/ 64 h 178"/>
                  <a:gd name="T16" fmla="*/ 63 w 280"/>
                  <a:gd name="T17" fmla="*/ 61 h 178"/>
                  <a:gd name="T18" fmla="*/ 144 w 280"/>
                  <a:gd name="T19" fmla="*/ 25 h 178"/>
                  <a:gd name="T20" fmla="*/ 169 w 280"/>
                  <a:gd name="T21" fmla="*/ 16 h 178"/>
                  <a:gd name="T22" fmla="*/ 186 w 280"/>
                  <a:gd name="T23" fmla="*/ 13 h 178"/>
                  <a:gd name="T24" fmla="*/ 209 w 280"/>
                  <a:gd name="T25" fmla="*/ 9 h 178"/>
                  <a:gd name="T26" fmla="*/ 224 w 280"/>
                  <a:gd name="T27" fmla="*/ 3 h 178"/>
                  <a:gd name="T28" fmla="*/ 233 w 280"/>
                  <a:gd name="T29" fmla="*/ 0 h 178"/>
                  <a:gd name="T30" fmla="*/ 265 w 280"/>
                  <a:gd name="T31" fmla="*/ 5 h 178"/>
                  <a:gd name="T32" fmla="*/ 274 w 280"/>
                  <a:gd name="T33" fmla="*/ 29 h 178"/>
                  <a:gd name="T34" fmla="*/ 256 w 280"/>
                  <a:gd name="T35" fmla="*/ 50 h 178"/>
                  <a:gd name="T36" fmla="*/ 245 w 280"/>
                  <a:gd name="T37" fmla="*/ 53 h 178"/>
                  <a:gd name="T38" fmla="*/ 220 w 280"/>
                  <a:gd name="T39" fmla="*/ 56 h 178"/>
                  <a:gd name="T40" fmla="*/ 213 w 280"/>
                  <a:gd name="T41" fmla="*/ 58 h 178"/>
                  <a:gd name="T42" fmla="*/ 208 w 280"/>
                  <a:gd name="T43" fmla="*/ 67 h 178"/>
                  <a:gd name="T44" fmla="*/ 210 w 280"/>
                  <a:gd name="T45" fmla="*/ 76 h 178"/>
                  <a:gd name="T46" fmla="*/ 218 w 280"/>
                  <a:gd name="T47" fmla="*/ 92 h 178"/>
                  <a:gd name="T48" fmla="*/ 224 w 280"/>
                  <a:gd name="T49" fmla="*/ 115 h 178"/>
                  <a:gd name="T50" fmla="*/ 220 w 280"/>
                  <a:gd name="T51" fmla="*/ 146 h 178"/>
                  <a:gd name="T52" fmla="*/ 197 w 280"/>
                  <a:gd name="T53" fmla="*/ 163 h 178"/>
                  <a:gd name="T54" fmla="*/ 189 w 280"/>
                  <a:gd name="T55" fmla="*/ 163 h 178"/>
                  <a:gd name="T56" fmla="*/ 181 w 280"/>
                  <a:gd name="T57" fmla="*/ 167 h 178"/>
                  <a:gd name="T58" fmla="*/ 178 w 280"/>
                  <a:gd name="T59" fmla="*/ 170 h 178"/>
                  <a:gd name="T60" fmla="*/ 156 w 280"/>
                  <a:gd name="T61" fmla="*/ 175 h 178"/>
                  <a:gd name="T62" fmla="*/ 140 w 280"/>
                  <a:gd name="T63" fmla="*/ 166 h 178"/>
                  <a:gd name="T64" fmla="*/ 126 w 280"/>
                  <a:gd name="T65" fmla="*/ 162 h 178"/>
                  <a:gd name="T66" fmla="*/ 119 w 280"/>
                  <a:gd name="T67" fmla="*/ 160 h 178"/>
                  <a:gd name="T68" fmla="*/ 113 w 280"/>
                  <a:gd name="T69" fmla="*/ 150 h 178"/>
                  <a:gd name="T70" fmla="*/ 115 w 280"/>
                  <a:gd name="T71" fmla="*/ 147 h 178"/>
                  <a:gd name="T72" fmla="*/ 122 w 280"/>
                  <a:gd name="T73" fmla="*/ 147 h 178"/>
                  <a:gd name="T74" fmla="*/ 166 w 280"/>
                  <a:gd name="T75" fmla="*/ 141 h 178"/>
                  <a:gd name="T76" fmla="*/ 185 w 280"/>
                  <a:gd name="T77" fmla="*/ 129 h 178"/>
                  <a:gd name="T78" fmla="*/ 188 w 280"/>
                  <a:gd name="T79" fmla="*/ 120 h 178"/>
                  <a:gd name="T80" fmla="*/ 185 w 280"/>
                  <a:gd name="T81" fmla="*/ 92 h 178"/>
                  <a:gd name="T82" fmla="*/ 184 w 280"/>
                  <a:gd name="T83" fmla="*/ 77 h 178"/>
                  <a:gd name="T84" fmla="*/ 179 w 280"/>
                  <a:gd name="T85" fmla="*/ 71 h 178"/>
                  <a:gd name="T86" fmla="*/ 163 w 280"/>
                  <a:gd name="T87" fmla="*/ 75 h 178"/>
                  <a:gd name="T88" fmla="*/ 158 w 280"/>
                  <a:gd name="T89" fmla="*/ 79 h 178"/>
                  <a:gd name="T90" fmla="*/ 145 w 280"/>
                  <a:gd name="T91" fmla="*/ 82 h 178"/>
                  <a:gd name="T92" fmla="*/ 116 w 280"/>
                  <a:gd name="T93" fmla="*/ 91 h 178"/>
                  <a:gd name="T94" fmla="*/ 80 w 280"/>
                  <a:gd name="T95" fmla="*/ 118 h 178"/>
                  <a:gd name="T96" fmla="*/ 52 w 280"/>
                  <a:gd name="T97" fmla="*/ 135 h 178"/>
                  <a:gd name="T98" fmla="*/ 22 w 280"/>
                  <a:gd name="T99" fmla="*/ 136 h 178"/>
                  <a:gd name="T100" fmla="*/ 18 w 280"/>
                  <a:gd name="T101" fmla="*/ 134 h 178"/>
                  <a:gd name="T102" fmla="*/ 16 w 280"/>
                  <a:gd name="T103" fmla="*/ 133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0" h="178">
                    <a:moveTo>
                      <a:pt x="16" y="133"/>
                    </a:moveTo>
                    <a:cubicBezTo>
                      <a:pt x="18" y="129"/>
                      <a:pt x="16" y="127"/>
                      <a:pt x="14" y="124"/>
                    </a:cubicBezTo>
                    <a:cubicBezTo>
                      <a:pt x="9" y="118"/>
                      <a:pt x="5" y="111"/>
                      <a:pt x="2" y="103"/>
                    </a:cubicBezTo>
                    <a:cubicBezTo>
                      <a:pt x="0" y="95"/>
                      <a:pt x="1" y="88"/>
                      <a:pt x="6" y="81"/>
                    </a:cubicBezTo>
                    <a:cubicBezTo>
                      <a:pt x="9" y="78"/>
                      <a:pt x="12" y="76"/>
                      <a:pt x="16" y="77"/>
                    </a:cubicBezTo>
                    <a:cubicBezTo>
                      <a:pt x="18" y="77"/>
                      <a:pt x="20" y="76"/>
                      <a:pt x="22" y="77"/>
                    </a:cubicBezTo>
                    <a:cubicBezTo>
                      <a:pt x="29" y="79"/>
                      <a:pt x="36" y="76"/>
                      <a:pt x="40" y="71"/>
                    </a:cubicBezTo>
                    <a:cubicBezTo>
                      <a:pt x="44" y="67"/>
                      <a:pt x="49" y="65"/>
                      <a:pt x="54" y="64"/>
                    </a:cubicBezTo>
                    <a:cubicBezTo>
                      <a:pt x="57" y="64"/>
                      <a:pt x="60" y="62"/>
                      <a:pt x="63" y="61"/>
                    </a:cubicBezTo>
                    <a:cubicBezTo>
                      <a:pt x="89" y="47"/>
                      <a:pt x="116" y="35"/>
                      <a:pt x="144" y="25"/>
                    </a:cubicBezTo>
                    <a:cubicBezTo>
                      <a:pt x="152" y="22"/>
                      <a:pt x="161" y="19"/>
                      <a:pt x="169" y="16"/>
                    </a:cubicBezTo>
                    <a:cubicBezTo>
                      <a:pt x="174" y="14"/>
                      <a:pt x="180" y="14"/>
                      <a:pt x="186" y="13"/>
                    </a:cubicBezTo>
                    <a:cubicBezTo>
                      <a:pt x="194" y="12"/>
                      <a:pt x="201" y="11"/>
                      <a:pt x="209" y="9"/>
                    </a:cubicBezTo>
                    <a:cubicBezTo>
                      <a:pt x="214" y="8"/>
                      <a:pt x="219" y="5"/>
                      <a:pt x="224" y="3"/>
                    </a:cubicBezTo>
                    <a:cubicBezTo>
                      <a:pt x="227" y="1"/>
                      <a:pt x="230" y="0"/>
                      <a:pt x="233" y="0"/>
                    </a:cubicBezTo>
                    <a:cubicBezTo>
                      <a:pt x="244" y="0"/>
                      <a:pt x="255" y="1"/>
                      <a:pt x="265" y="5"/>
                    </a:cubicBezTo>
                    <a:cubicBezTo>
                      <a:pt x="276" y="9"/>
                      <a:pt x="280" y="19"/>
                      <a:pt x="274" y="29"/>
                    </a:cubicBezTo>
                    <a:cubicBezTo>
                      <a:pt x="270" y="38"/>
                      <a:pt x="263" y="45"/>
                      <a:pt x="256" y="50"/>
                    </a:cubicBezTo>
                    <a:cubicBezTo>
                      <a:pt x="252" y="53"/>
                      <a:pt x="249" y="53"/>
                      <a:pt x="245" y="53"/>
                    </a:cubicBezTo>
                    <a:cubicBezTo>
                      <a:pt x="236" y="54"/>
                      <a:pt x="228" y="55"/>
                      <a:pt x="220" y="56"/>
                    </a:cubicBezTo>
                    <a:cubicBezTo>
                      <a:pt x="218" y="57"/>
                      <a:pt x="215" y="57"/>
                      <a:pt x="213" y="58"/>
                    </a:cubicBezTo>
                    <a:cubicBezTo>
                      <a:pt x="209" y="60"/>
                      <a:pt x="208" y="63"/>
                      <a:pt x="208" y="67"/>
                    </a:cubicBezTo>
                    <a:cubicBezTo>
                      <a:pt x="208" y="70"/>
                      <a:pt x="209" y="73"/>
                      <a:pt x="210" y="76"/>
                    </a:cubicBezTo>
                    <a:cubicBezTo>
                      <a:pt x="213" y="82"/>
                      <a:pt x="215" y="87"/>
                      <a:pt x="218" y="92"/>
                    </a:cubicBezTo>
                    <a:cubicBezTo>
                      <a:pt x="221" y="100"/>
                      <a:pt x="224" y="107"/>
                      <a:pt x="224" y="115"/>
                    </a:cubicBezTo>
                    <a:cubicBezTo>
                      <a:pt x="224" y="126"/>
                      <a:pt x="223" y="136"/>
                      <a:pt x="220" y="146"/>
                    </a:cubicBezTo>
                    <a:cubicBezTo>
                      <a:pt x="216" y="157"/>
                      <a:pt x="209" y="162"/>
                      <a:pt x="197" y="163"/>
                    </a:cubicBezTo>
                    <a:cubicBezTo>
                      <a:pt x="194" y="163"/>
                      <a:pt x="192" y="163"/>
                      <a:pt x="189" y="163"/>
                    </a:cubicBezTo>
                    <a:cubicBezTo>
                      <a:pt x="186" y="163"/>
                      <a:pt x="183" y="163"/>
                      <a:pt x="181" y="167"/>
                    </a:cubicBezTo>
                    <a:cubicBezTo>
                      <a:pt x="180" y="168"/>
                      <a:pt x="179" y="169"/>
                      <a:pt x="178" y="170"/>
                    </a:cubicBezTo>
                    <a:cubicBezTo>
                      <a:pt x="171" y="176"/>
                      <a:pt x="164" y="178"/>
                      <a:pt x="156" y="175"/>
                    </a:cubicBezTo>
                    <a:cubicBezTo>
                      <a:pt x="151" y="172"/>
                      <a:pt x="145" y="169"/>
                      <a:pt x="140" y="166"/>
                    </a:cubicBezTo>
                    <a:cubicBezTo>
                      <a:pt x="136" y="163"/>
                      <a:pt x="132" y="162"/>
                      <a:pt x="126" y="162"/>
                    </a:cubicBezTo>
                    <a:cubicBezTo>
                      <a:pt x="124" y="162"/>
                      <a:pt x="121" y="163"/>
                      <a:pt x="119" y="160"/>
                    </a:cubicBezTo>
                    <a:cubicBezTo>
                      <a:pt x="116" y="157"/>
                      <a:pt x="114" y="154"/>
                      <a:pt x="113" y="150"/>
                    </a:cubicBezTo>
                    <a:cubicBezTo>
                      <a:pt x="112" y="148"/>
                      <a:pt x="113" y="147"/>
                      <a:pt x="115" y="147"/>
                    </a:cubicBezTo>
                    <a:cubicBezTo>
                      <a:pt x="117" y="147"/>
                      <a:pt x="120" y="147"/>
                      <a:pt x="122" y="147"/>
                    </a:cubicBezTo>
                    <a:cubicBezTo>
                      <a:pt x="137" y="148"/>
                      <a:pt x="152" y="146"/>
                      <a:pt x="166" y="141"/>
                    </a:cubicBezTo>
                    <a:cubicBezTo>
                      <a:pt x="173" y="138"/>
                      <a:pt x="179" y="134"/>
                      <a:pt x="185" y="129"/>
                    </a:cubicBezTo>
                    <a:cubicBezTo>
                      <a:pt x="188" y="126"/>
                      <a:pt x="189" y="123"/>
                      <a:pt x="188" y="120"/>
                    </a:cubicBezTo>
                    <a:cubicBezTo>
                      <a:pt x="187" y="111"/>
                      <a:pt x="186" y="102"/>
                      <a:pt x="185" y="92"/>
                    </a:cubicBezTo>
                    <a:cubicBezTo>
                      <a:pt x="184" y="87"/>
                      <a:pt x="184" y="82"/>
                      <a:pt x="184" y="77"/>
                    </a:cubicBezTo>
                    <a:cubicBezTo>
                      <a:pt x="184" y="73"/>
                      <a:pt x="183" y="71"/>
                      <a:pt x="179" y="71"/>
                    </a:cubicBezTo>
                    <a:cubicBezTo>
                      <a:pt x="173" y="70"/>
                      <a:pt x="168" y="70"/>
                      <a:pt x="163" y="75"/>
                    </a:cubicBezTo>
                    <a:cubicBezTo>
                      <a:pt x="162" y="76"/>
                      <a:pt x="160" y="77"/>
                      <a:pt x="158" y="79"/>
                    </a:cubicBezTo>
                    <a:cubicBezTo>
                      <a:pt x="154" y="81"/>
                      <a:pt x="150" y="83"/>
                      <a:pt x="145" y="82"/>
                    </a:cubicBezTo>
                    <a:cubicBezTo>
                      <a:pt x="134" y="82"/>
                      <a:pt x="124" y="85"/>
                      <a:pt x="116" y="91"/>
                    </a:cubicBezTo>
                    <a:cubicBezTo>
                      <a:pt x="104" y="100"/>
                      <a:pt x="92" y="109"/>
                      <a:pt x="80" y="118"/>
                    </a:cubicBezTo>
                    <a:cubicBezTo>
                      <a:pt x="71" y="124"/>
                      <a:pt x="62" y="131"/>
                      <a:pt x="52" y="135"/>
                    </a:cubicBezTo>
                    <a:cubicBezTo>
                      <a:pt x="42" y="139"/>
                      <a:pt x="32" y="140"/>
                      <a:pt x="22" y="136"/>
                    </a:cubicBezTo>
                    <a:cubicBezTo>
                      <a:pt x="20" y="136"/>
                      <a:pt x="19" y="135"/>
                      <a:pt x="18" y="134"/>
                    </a:cubicBezTo>
                    <a:cubicBezTo>
                      <a:pt x="17" y="134"/>
                      <a:pt x="17" y="134"/>
                      <a:pt x="16" y="1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4" name="Freeform 15">
                <a:extLst>
                  <a:ext uri="{FF2B5EF4-FFF2-40B4-BE49-F238E27FC236}">
                    <a16:creationId xmlns:a16="http://schemas.microsoft.com/office/drawing/2014/main" id="{8F85E7F0-D6E4-48F0-A113-2A9E57A84215}"/>
                  </a:ext>
                </a:extLst>
              </p:cNvPr>
              <p:cNvSpPr>
                <a:spLocks/>
              </p:cNvSpPr>
              <p:nvPr/>
            </p:nvSpPr>
            <p:spPr bwMode="auto">
              <a:xfrm>
                <a:off x="6548140" y="2449465"/>
                <a:ext cx="605519" cy="323584"/>
              </a:xfrm>
              <a:custGeom>
                <a:avLst/>
                <a:gdLst>
                  <a:gd name="T0" fmla="*/ 197 w 212"/>
                  <a:gd name="T1" fmla="*/ 0 h 114"/>
                  <a:gd name="T2" fmla="*/ 205 w 212"/>
                  <a:gd name="T3" fmla="*/ 0 h 114"/>
                  <a:gd name="T4" fmla="*/ 211 w 212"/>
                  <a:gd name="T5" fmla="*/ 9 h 114"/>
                  <a:gd name="T6" fmla="*/ 191 w 212"/>
                  <a:gd name="T7" fmla="*/ 29 h 114"/>
                  <a:gd name="T8" fmla="*/ 187 w 212"/>
                  <a:gd name="T9" fmla="*/ 29 h 114"/>
                  <a:gd name="T10" fmla="*/ 174 w 212"/>
                  <a:gd name="T11" fmla="*/ 33 h 114"/>
                  <a:gd name="T12" fmla="*/ 132 w 212"/>
                  <a:gd name="T13" fmla="*/ 67 h 114"/>
                  <a:gd name="T14" fmla="*/ 109 w 212"/>
                  <a:gd name="T15" fmla="*/ 91 h 114"/>
                  <a:gd name="T16" fmla="*/ 71 w 212"/>
                  <a:gd name="T17" fmla="*/ 112 h 114"/>
                  <a:gd name="T18" fmla="*/ 40 w 212"/>
                  <a:gd name="T19" fmla="*/ 108 h 114"/>
                  <a:gd name="T20" fmla="*/ 9 w 212"/>
                  <a:gd name="T21" fmla="*/ 90 h 114"/>
                  <a:gd name="T22" fmla="*/ 8 w 212"/>
                  <a:gd name="T23" fmla="*/ 89 h 114"/>
                  <a:gd name="T24" fmla="*/ 11 w 212"/>
                  <a:gd name="T25" fmla="*/ 64 h 114"/>
                  <a:gd name="T26" fmla="*/ 15 w 212"/>
                  <a:gd name="T27" fmla="*/ 62 h 114"/>
                  <a:gd name="T28" fmla="*/ 114 w 212"/>
                  <a:gd name="T29" fmla="*/ 23 h 114"/>
                  <a:gd name="T30" fmla="*/ 130 w 212"/>
                  <a:gd name="T31" fmla="*/ 18 h 114"/>
                  <a:gd name="T32" fmla="*/ 164 w 212"/>
                  <a:gd name="T33" fmla="*/ 7 h 114"/>
                  <a:gd name="T34" fmla="*/ 197 w 212"/>
                  <a:gd name="T35"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2" h="114">
                    <a:moveTo>
                      <a:pt x="197" y="0"/>
                    </a:moveTo>
                    <a:cubicBezTo>
                      <a:pt x="199" y="0"/>
                      <a:pt x="202" y="0"/>
                      <a:pt x="205" y="0"/>
                    </a:cubicBezTo>
                    <a:cubicBezTo>
                      <a:pt x="209" y="1"/>
                      <a:pt x="212" y="5"/>
                      <a:pt x="211" y="9"/>
                    </a:cubicBezTo>
                    <a:cubicBezTo>
                      <a:pt x="207" y="18"/>
                      <a:pt x="200" y="25"/>
                      <a:pt x="191" y="29"/>
                    </a:cubicBezTo>
                    <a:cubicBezTo>
                      <a:pt x="189" y="29"/>
                      <a:pt x="188" y="29"/>
                      <a:pt x="187" y="29"/>
                    </a:cubicBezTo>
                    <a:cubicBezTo>
                      <a:pt x="182" y="28"/>
                      <a:pt x="178" y="30"/>
                      <a:pt x="174" y="33"/>
                    </a:cubicBezTo>
                    <a:cubicBezTo>
                      <a:pt x="158" y="43"/>
                      <a:pt x="144" y="54"/>
                      <a:pt x="132" y="67"/>
                    </a:cubicBezTo>
                    <a:cubicBezTo>
                      <a:pt x="124" y="75"/>
                      <a:pt x="116" y="83"/>
                      <a:pt x="109" y="91"/>
                    </a:cubicBezTo>
                    <a:cubicBezTo>
                      <a:pt x="99" y="102"/>
                      <a:pt x="86" y="110"/>
                      <a:pt x="71" y="112"/>
                    </a:cubicBezTo>
                    <a:cubicBezTo>
                      <a:pt x="61" y="114"/>
                      <a:pt x="50" y="112"/>
                      <a:pt x="40" y="108"/>
                    </a:cubicBezTo>
                    <a:cubicBezTo>
                      <a:pt x="29" y="104"/>
                      <a:pt x="19" y="98"/>
                      <a:pt x="9" y="90"/>
                    </a:cubicBezTo>
                    <a:cubicBezTo>
                      <a:pt x="9" y="90"/>
                      <a:pt x="9" y="89"/>
                      <a:pt x="8" y="89"/>
                    </a:cubicBezTo>
                    <a:cubicBezTo>
                      <a:pt x="0" y="81"/>
                      <a:pt x="2" y="70"/>
                      <a:pt x="11" y="64"/>
                    </a:cubicBezTo>
                    <a:cubicBezTo>
                      <a:pt x="12" y="63"/>
                      <a:pt x="14" y="63"/>
                      <a:pt x="15" y="62"/>
                    </a:cubicBezTo>
                    <a:cubicBezTo>
                      <a:pt x="48" y="49"/>
                      <a:pt x="81" y="36"/>
                      <a:pt x="114" y="23"/>
                    </a:cubicBezTo>
                    <a:cubicBezTo>
                      <a:pt x="119" y="21"/>
                      <a:pt x="125" y="19"/>
                      <a:pt x="130" y="18"/>
                    </a:cubicBezTo>
                    <a:cubicBezTo>
                      <a:pt x="142" y="15"/>
                      <a:pt x="153" y="12"/>
                      <a:pt x="164" y="7"/>
                    </a:cubicBezTo>
                    <a:cubicBezTo>
                      <a:pt x="175" y="2"/>
                      <a:pt x="186" y="0"/>
                      <a:pt x="19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5" name="Freeform 16">
                <a:extLst>
                  <a:ext uri="{FF2B5EF4-FFF2-40B4-BE49-F238E27FC236}">
                    <a16:creationId xmlns:a16="http://schemas.microsoft.com/office/drawing/2014/main" id="{9AA89938-51FC-49D9-8A20-AE9CA39EDED4}"/>
                  </a:ext>
                </a:extLst>
              </p:cNvPr>
              <p:cNvSpPr>
                <a:spLocks/>
              </p:cNvSpPr>
              <p:nvPr/>
            </p:nvSpPr>
            <p:spPr bwMode="auto">
              <a:xfrm>
                <a:off x="6746776" y="2048989"/>
                <a:ext cx="323584" cy="358826"/>
              </a:xfrm>
              <a:custGeom>
                <a:avLst/>
                <a:gdLst>
                  <a:gd name="T0" fmla="*/ 114 w 114"/>
                  <a:gd name="T1" fmla="*/ 70 h 126"/>
                  <a:gd name="T2" fmla="*/ 101 w 114"/>
                  <a:gd name="T3" fmla="*/ 91 h 126"/>
                  <a:gd name="T4" fmla="*/ 78 w 114"/>
                  <a:gd name="T5" fmla="*/ 97 h 126"/>
                  <a:gd name="T6" fmla="*/ 58 w 114"/>
                  <a:gd name="T7" fmla="*/ 106 h 126"/>
                  <a:gd name="T8" fmla="*/ 40 w 114"/>
                  <a:gd name="T9" fmla="*/ 121 h 126"/>
                  <a:gd name="T10" fmla="*/ 31 w 114"/>
                  <a:gd name="T11" fmla="*/ 125 h 126"/>
                  <a:gd name="T12" fmla="*/ 23 w 114"/>
                  <a:gd name="T13" fmla="*/ 122 h 126"/>
                  <a:gd name="T14" fmla="*/ 23 w 114"/>
                  <a:gd name="T15" fmla="*/ 112 h 126"/>
                  <a:gd name="T16" fmla="*/ 26 w 114"/>
                  <a:gd name="T17" fmla="*/ 68 h 126"/>
                  <a:gd name="T18" fmla="*/ 16 w 114"/>
                  <a:gd name="T19" fmla="*/ 50 h 126"/>
                  <a:gd name="T20" fmla="*/ 11 w 114"/>
                  <a:gd name="T21" fmla="*/ 39 h 126"/>
                  <a:gd name="T22" fmla="*/ 3 w 114"/>
                  <a:gd name="T23" fmla="*/ 21 h 126"/>
                  <a:gd name="T24" fmla="*/ 3 w 114"/>
                  <a:gd name="T25" fmla="*/ 6 h 126"/>
                  <a:gd name="T26" fmla="*/ 12 w 114"/>
                  <a:gd name="T27" fmla="*/ 0 h 126"/>
                  <a:gd name="T28" fmla="*/ 18 w 114"/>
                  <a:gd name="T29" fmla="*/ 1 h 126"/>
                  <a:gd name="T30" fmla="*/ 50 w 114"/>
                  <a:gd name="T31" fmla="*/ 12 h 126"/>
                  <a:gd name="T32" fmla="*/ 86 w 114"/>
                  <a:gd name="T33" fmla="*/ 31 h 126"/>
                  <a:gd name="T34" fmla="*/ 106 w 114"/>
                  <a:gd name="T35" fmla="*/ 48 h 126"/>
                  <a:gd name="T36" fmla="*/ 114 w 114"/>
                  <a:gd name="T37" fmla="*/ 7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4" h="126">
                    <a:moveTo>
                      <a:pt x="114" y="70"/>
                    </a:moveTo>
                    <a:cubicBezTo>
                      <a:pt x="114" y="79"/>
                      <a:pt x="109" y="86"/>
                      <a:pt x="101" y="91"/>
                    </a:cubicBezTo>
                    <a:cubicBezTo>
                      <a:pt x="94" y="95"/>
                      <a:pt x="86" y="97"/>
                      <a:pt x="78" y="97"/>
                    </a:cubicBezTo>
                    <a:cubicBezTo>
                      <a:pt x="64" y="97"/>
                      <a:pt x="66" y="98"/>
                      <a:pt x="58" y="106"/>
                    </a:cubicBezTo>
                    <a:cubicBezTo>
                      <a:pt x="52" y="111"/>
                      <a:pt x="46" y="116"/>
                      <a:pt x="40" y="121"/>
                    </a:cubicBezTo>
                    <a:cubicBezTo>
                      <a:pt x="38" y="123"/>
                      <a:pt x="35" y="124"/>
                      <a:pt x="31" y="125"/>
                    </a:cubicBezTo>
                    <a:cubicBezTo>
                      <a:pt x="28" y="126"/>
                      <a:pt x="25" y="125"/>
                      <a:pt x="23" y="122"/>
                    </a:cubicBezTo>
                    <a:cubicBezTo>
                      <a:pt x="22" y="118"/>
                      <a:pt x="21" y="115"/>
                      <a:pt x="23" y="112"/>
                    </a:cubicBezTo>
                    <a:cubicBezTo>
                      <a:pt x="33" y="98"/>
                      <a:pt x="33" y="83"/>
                      <a:pt x="26" y="68"/>
                    </a:cubicBezTo>
                    <a:cubicBezTo>
                      <a:pt x="23" y="61"/>
                      <a:pt x="19" y="56"/>
                      <a:pt x="16" y="50"/>
                    </a:cubicBezTo>
                    <a:cubicBezTo>
                      <a:pt x="14" y="46"/>
                      <a:pt x="12" y="43"/>
                      <a:pt x="11" y="39"/>
                    </a:cubicBezTo>
                    <a:cubicBezTo>
                      <a:pt x="9" y="33"/>
                      <a:pt x="7" y="27"/>
                      <a:pt x="3" y="21"/>
                    </a:cubicBezTo>
                    <a:cubicBezTo>
                      <a:pt x="0" y="17"/>
                      <a:pt x="0" y="12"/>
                      <a:pt x="3" y="6"/>
                    </a:cubicBezTo>
                    <a:cubicBezTo>
                      <a:pt x="5" y="2"/>
                      <a:pt x="8" y="0"/>
                      <a:pt x="12" y="0"/>
                    </a:cubicBezTo>
                    <a:cubicBezTo>
                      <a:pt x="14" y="0"/>
                      <a:pt x="16" y="1"/>
                      <a:pt x="18" y="1"/>
                    </a:cubicBezTo>
                    <a:cubicBezTo>
                      <a:pt x="29" y="3"/>
                      <a:pt x="40" y="7"/>
                      <a:pt x="50" y="12"/>
                    </a:cubicBezTo>
                    <a:cubicBezTo>
                      <a:pt x="62" y="19"/>
                      <a:pt x="74" y="25"/>
                      <a:pt x="86" y="31"/>
                    </a:cubicBezTo>
                    <a:cubicBezTo>
                      <a:pt x="94" y="36"/>
                      <a:pt x="101" y="41"/>
                      <a:pt x="106" y="48"/>
                    </a:cubicBezTo>
                    <a:cubicBezTo>
                      <a:pt x="111" y="54"/>
                      <a:pt x="114" y="61"/>
                      <a:pt x="114" y="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6" name="Freeform 24">
                <a:extLst>
                  <a:ext uri="{FF2B5EF4-FFF2-40B4-BE49-F238E27FC236}">
                    <a16:creationId xmlns:a16="http://schemas.microsoft.com/office/drawing/2014/main" id="{1DA43A21-B3DE-46D7-8042-B68A4F8A950B}"/>
                  </a:ext>
                </a:extLst>
              </p:cNvPr>
              <p:cNvSpPr>
                <a:spLocks/>
              </p:cNvSpPr>
              <p:nvPr/>
            </p:nvSpPr>
            <p:spPr bwMode="auto">
              <a:xfrm>
                <a:off x="9216909" y="2378981"/>
                <a:ext cx="317177" cy="429310"/>
              </a:xfrm>
              <a:custGeom>
                <a:avLst/>
                <a:gdLst>
                  <a:gd name="T0" fmla="*/ 111 w 111"/>
                  <a:gd name="T1" fmla="*/ 118 h 150"/>
                  <a:gd name="T2" fmla="*/ 108 w 111"/>
                  <a:gd name="T3" fmla="*/ 125 h 150"/>
                  <a:gd name="T4" fmla="*/ 94 w 111"/>
                  <a:gd name="T5" fmla="*/ 142 h 150"/>
                  <a:gd name="T6" fmla="*/ 80 w 111"/>
                  <a:gd name="T7" fmla="*/ 149 h 150"/>
                  <a:gd name="T8" fmla="*/ 72 w 111"/>
                  <a:gd name="T9" fmla="*/ 144 h 150"/>
                  <a:gd name="T10" fmla="*/ 66 w 111"/>
                  <a:gd name="T11" fmla="*/ 117 h 150"/>
                  <a:gd name="T12" fmla="*/ 59 w 111"/>
                  <a:gd name="T13" fmla="*/ 90 h 150"/>
                  <a:gd name="T14" fmla="*/ 50 w 111"/>
                  <a:gd name="T15" fmla="*/ 75 h 150"/>
                  <a:gd name="T16" fmla="*/ 19 w 111"/>
                  <a:gd name="T17" fmla="*/ 40 h 150"/>
                  <a:gd name="T18" fmla="*/ 6 w 111"/>
                  <a:gd name="T19" fmla="*/ 27 h 150"/>
                  <a:gd name="T20" fmla="*/ 0 w 111"/>
                  <a:gd name="T21" fmla="*/ 10 h 150"/>
                  <a:gd name="T22" fmla="*/ 0 w 111"/>
                  <a:gd name="T23" fmla="*/ 8 h 150"/>
                  <a:gd name="T24" fmla="*/ 9 w 111"/>
                  <a:gd name="T25" fmla="*/ 2 h 150"/>
                  <a:gd name="T26" fmla="*/ 18 w 111"/>
                  <a:gd name="T27" fmla="*/ 7 h 150"/>
                  <a:gd name="T28" fmla="*/ 27 w 111"/>
                  <a:gd name="T29" fmla="*/ 15 h 150"/>
                  <a:gd name="T30" fmla="*/ 44 w 111"/>
                  <a:gd name="T31" fmla="*/ 26 h 150"/>
                  <a:gd name="T32" fmla="*/ 85 w 111"/>
                  <a:gd name="T33" fmla="*/ 57 h 150"/>
                  <a:gd name="T34" fmla="*/ 110 w 111"/>
                  <a:gd name="T35" fmla="*/ 114 h 150"/>
                  <a:gd name="T36" fmla="*/ 110 w 111"/>
                  <a:gd name="T37" fmla="*/ 117 h 150"/>
                  <a:gd name="T38" fmla="*/ 111 w 111"/>
                  <a:gd name="T39" fmla="*/ 118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1" h="150">
                    <a:moveTo>
                      <a:pt x="111" y="118"/>
                    </a:moveTo>
                    <a:cubicBezTo>
                      <a:pt x="110" y="120"/>
                      <a:pt x="109" y="123"/>
                      <a:pt x="108" y="125"/>
                    </a:cubicBezTo>
                    <a:cubicBezTo>
                      <a:pt x="103" y="131"/>
                      <a:pt x="99" y="136"/>
                      <a:pt x="94" y="142"/>
                    </a:cubicBezTo>
                    <a:cubicBezTo>
                      <a:pt x="90" y="146"/>
                      <a:pt x="86" y="148"/>
                      <a:pt x="80" y="149"/>
                    </a:cubicBezTo>
                    <a:cubicBezTo>
                      <a:pt x="75" y="150"/>
                      <a:pt x="73" y="149"/>
                      <a:pt x="72" y="144"/>
                    </a:cubicBezTo>
                    <a:cubicBezTo>
                      <a:pt x="70" y="135"/>
                      <a:pt x="68" y="126"/>
                      <a:pt x="66" y="117"/>
                    </a:cubicBezTo>
                    <a:cubicBezTo>
                      <a:pt x="64" y="108"/>
                      <a:pt x="63" y="99"/>
                      <a:pt x="59" y="90"/>
                    </a:cubicBezTo>
                    <a:cubicBezTo>
                      <a:pt x="57" y="85"/>
                      <a:pt x="54" y="80"/>
                      <a:pt x="50" y="75"/>
                    </a:cubicBezTo>
                    <a:cubicBezTo>
                      <a:pt x="40" y="63"/>
                      <a:pt x="29" y="51"/>
                      <a:pt x="19" y="40"/>
                    </a:cubicBezTo>
                    <a:cubicBezTo>
                      <a:pt x="15" y="35"/>
                      <a:pt x="11" y="31"/>
                      <a:pt x="6" y="27"/>
                    </a:cubicBezTo>
                    <a:cubicBezTo>
                      <a:pt x="1" y="22"/>
                      <a:pt x="0" y="17"/>
                      <a:pt x="0" y="10"/>
                    </a:cubicBezTo>
                    <a:cubicBezTo>
                      <a:pt x="0" y="9"/>
                      <a:pt x="0" y="9"/>
                      <a:pt x="0" y="8"/>
                    </a:cubicBezTo>
                    <a:cubicBezTo>
                      <a:pt x="2" y="1"/>
                      <a:pt x="3" y="0"/>
                      <a:pt x="9" y="2"/>
                    </a:cubicBezTo>
                    <a:cubicBezTo>
                      <a:pt x="12" y="4"/>
                      <a:pt x="15" y="5"/>
                      <a:pt x="18" y="7"/>
                    </a:cubicBezTo>
                    <a:cubicBezTo>
                      <a:pt x="21" y="10"/>
                      <a:pt x="24" y="12"/>
                      <a:pt x="27" y="15"/>
                    </a:cubicBezTo>
                    <a:cubicBezTo>
                      <a:pt x="32" y="20"/>
                      <a:pt x="38" y="24"/>
                      <a:pt x="44" y="26"/>
                    </a:cubicBezTo>
                    <a:cubicBezTo>
                      <a:pt x="61" y="33"/>
                      <a:pt x="74" y="43"/>
                      <a:pt x="85" y="57"/>
                    </a:cubicBezTo>
                    <a:cubicBezTo>
                      <a:pt x="98" y="73"/>
                      <a:pt x="107" y="92"/>
                      <a:pt x="110" y="114"/>
                    </a:cubicBezTo>
                    <a:cubicBezTo>
                      <a:pt x="110" y="115"/>
                      <a:pt x="110" y="116"/>
                      <a:pt x="110" y="117"/>
                    </a:cubicBezTo>
                    <a:cubicBezTo>
                      <a:pt x="110" y="117"/>
                      <a:pt x="110" y="118"/>
                      <a:pt x="111" y="1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7" name="Freeform 26">
                <a:extLst>
                  <a:ext uri="{FF2B5EF4-FFF2-40B4-BE49-F238E27FC236}">
                    <a16:creationId xmlns:a16="http://schemas.microsoft.com/office/drawing/2014/main" id="{6DFF31B1-CB8C-4F29-A011-B6B43254D88F}"/>
                  </a:ext>
                </a:extLst>
              </p:cNvPr>
              <p:cNvSpPr>
                <a:spLocks/>
              </p:cNvSpPr>
              <p:nvPr/>
            </p:nvSpPr>
            <p:spPr bwMode="auto">
              <a:xfrm>
                <a:off x="7022303" y="3189544"/>
                <a:ext cx="230674" cy="281935"/>
              </a:xfrm>
              <a:custGeom>
                <a:avLst/>
                <a:gdLst>
                  <a:gd name="T0" fmla="*/ 0 w 81"/>
                  <a:gd name="T1" fmla="*/ 18 h 99"/>
                  <a:gd name="T2" fmla="*/ 1 w 81"/>
                  <a:gd name="T3" fmla="*/ 9 h 99"/>
                  <a:gd name="T4" fmla="*/ 11 w 81"/>
                  <a:gd name="T5" fmla="*/ 1 h 99"/>
                  <a:gd name="T6" fmla="*/ 50 w 81"/>
                  <a:gd name="T7" fmla="*/ 12 h 99"/>
                  <a:gd name="T8" fmla="*/ 78 w 81"/>
                  <a:gd name="T9" fmla="*/ 44 h 99"/>
                  <a:gd name="T10" fmla="*/ 80 w 81"/>
                  <a:gd name="T11" fmla="*/ 51 h 99"/>
                  <a:gd name="T12" fmla="*/ 77 w 81"/>
                  <a:gd name="T13" fmla="*/ 79 h 99"/>
                  <a:gd name="T14" fmla="*/ 43 w 81"/>
                  <a:gd name="T15" fmla="*/ 92 h 99"/>
                  <a:gd name="T16" fmla="*/ 30 w 81"/>
                  <a:gd name="T17" fmla="*/ 81 h 99"/>
                  <a:gd name="T18" fmla="*/ 12 w 81"/>
                  <a:gd name="T19" fmla="*/ 60 h 99"/>
                  <a:gd name="T20" fmla="*/ 1 w 81"/>
                  <a:gd name="T21" fmla="*/ 24 h 99"/>
                  <a:gd name="T22" fmla="*/ 1 w 81"/>
                  <a:gd name="T23" fmla="*/ 18 h 99"/>
                  <a:gd name="T24" fmla="*/ 0 w 81"/>
                  <a:gd name="T25" fmla="*/ 18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1" h="99">
                    <a:moveTo>
                      <a:pt x="0" y="18"/>
                    </a:moveTo>
                    <a:cubicBezTo>
                      <a:pt x="1" y="15"/>
                      <a:pt x="1" y="12"/>
                      <a:pt x="1" y="9"/>
                    </a:cubicBezTo>
                    <a:cubicBezTo>
                      <a:pt x="2" y="4"/>
                      <a:pt x="5" y="1"/>
                      <a:pt x="11" y="1"/>
                    </a:cubicBezTo>
                    <a:cubicBezTo>
                      <a:pt x="25" y="0"/>
                      <a:pt x="39" y="2"/>
                      <a:pt x="50" y="12"/>
                    </a:cubicBezTo>
                    <a:cubicBezTo>
                      <a:pt x="62" y="21"/>
                      <a:pt x="70" y="32"/>
                      <a:pt x="78" y="44"/>
                    </a:cubicBezTo>
                    <a:cubicBezTo>
                      <a:pt x="79" y="46"/>
                      <a:pt x="80" y="49"/>
                      <a:pt x="80" y="51"/>
                    </a:cubicBezTo>
                    <a:cubicBezTo>
                      <a:pt x="81" y="61"/>
                      <a:pt x="80" y="70"/>
                      <a:pt x="77" y="79"/>
                    </a:cubicBezTo>
                    <a:cubicBezTo>
                      <a:pt x="74" y="89"/>
                      <a:pt x="57" y="99"/>
                      <a:pt x="43" y="92"/>
                    </a:cubicBezTo>
                    <a:cubicBezTo>
                      <a:pt x="38" y="89"/>
                      <a:pt x="33" y="86"/>
                      <a:pt x="30" y="81"/>
                    </a:cubicBezTo>
                    <a:cubicBezTo>
                      <a:pt x="24" y="74"/>
                      <a:pt x="18" y="67"/>
                      <a:pt x="12" y="60"/>
                    </a:cubicBezTo>
                    <a:cubicBezTo>
                      <a:pt x="4" y="49"/>
                      <a:pt x="2" y="37"/>
                      <a:pt x="1" y="24"/>
                    </a:cubicBezTo>
                    <a:cubicBezTo>
                      <a:pt x="1" y="22"/>
                      <a:pt x="1" y="20"/>
                      <a:pt x="1" y="18"/>
                    </a:cubicBezTo>
                    <a:cubicBezTo>
                      <a:pt x="1" y="18"/>
                      <a:pt x="1" y="18"/>
                      <a:pt x="0"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8" name="Freeform 28">
                <a:extLst>
                  <a:ext uri="{FF2B5EF4-FFF2-40B4-BE49-F238E27FC236}">
                    <a16:creationId xmlns:a16="http://schemas.microsoft.com/office/drawing/2014/main" id="{B14ACCE6-5193-44FD-9E60-94C9373CFBD8}"/>
                  </a:ext>
                </a:extLst>
              </p:cNvPr>
              <p:cNvSpPr>
                <a:spLocks/>
              </p:cNvSpPr>
              <p:nvPr/>
            </p:nvSpPr>
            <p:spPr bwMode="auto">
              <a:xfrm>
                <a:off x="8502460" y="3122264"/>
                <a:ext cx="246693" cy="285139"/>
              </a:xfrm>
              <a:custGeom>
                <a:avLst/>
                <a:gdLst>
                  <a:gd name="T0" fmla="*/ 38 w 87"/>
                  <a:gd name="T1" fmla="*/ 100 h 100"/>
                  <a:gd name="T2" fmla="*/ 27 w 87"/>
                  <a:gd name="T3" fmla="*/ 98 h 100"/>
                  <a:gd name="T4" fmla="*/ 22 w 87"/>
                  <a:gd name="T5" fmla="*/ 91 h 100"/>
                  <a:gd name="T6" fmla="*/ 17 w 87"/>
                  <a:gd name="T7" fmla="*/ 65 h 100"/>
                  <a:gd name="T8" fmla="*/ 1 w 87"/>
                  <a:gd name="T9" fmla="*/ 16 h 100"/>
                  <a:gd name="T10" fmla="*/ 0 w 87"/>
                  <a:gd name="T11" fmla="*/ 4 h 100"/>
                  <a:gd name="T12" fmla="*/ 4 w 87"/>
                  <a:gd name="T13" fmla="*/ 0 h 100"/>
                  <a:gd name="T14" fmla="*/ 12 w 87"/>
                  <a:gd name="T15" fmla="*/ 0 h 100"/>
                  <a:gd name="T16" fmla="*/ 20 w 87"/>
                  <a:gd name="T17" fmla="*/ 4 h 100"/>
                  <a:gd name="T18" fmla="*/ 31 w 87"/>
                  <a:gd name="T19" fmla="*/ 12 h 100"/>
                  <a:gd name="T20" fmla="*/ 65 w 87"/>
                  <a:gd name="T21" fmla="*/ 41 h 100"/>
                  <a:gd name="T22" fmla="*/ 78 w 87"/>
                  <a:gd name="T23" fmla="*/ 56 h 100"/>
                  <a:gd name="T24" fmla="*/ 73 w 87"/>
                  <a:gd name="T25" fmla="*/ 87 h 100"/>
                  <a:gd name="T26" fmla="*/ 38 w 87"/>
                  <a:gd name="T27"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7" h="100">
                    <a:moveTo>
                      <a:pt x="38" y="100"/>
                    </a:moveTo>
                    <a:cubicBezTo>
                      <a:pt x="34" y="99"/>
                      <a:pt x="31" y="99"/>
                      <a:pt x="27" y="98"/>
                    </a:cubicBezTo>
                    <a:cubicBezTo>
                      <a:pt x="24" y="97"/>
                      <a:pt x="22" y="94"/>
                      <a:pt x="22" y="91"/>
                    </a:cubicBezTo>
                    <a:cubicBezTo>
                      <a:pt x="23" y="81"/>
                      <a:pt x="20" y="73"/>
                      <a:pt x="17" y="65"/>
                    </a:cubicBezTo>
                    <a:cubicBezTo>
                      <a:pt x="11" y="49"/>
                      <a:pt x="4" y="33"/>
                      <a:pt x="1" y="16"/>
                    </a:cubicBezTo>
                    <a:cubicBezTo>
                      <a:pt x="0" y="12"/>
                      <a:pt x="0" y="8"/>
                      <a:pt x="0" y="4"/>
                    </a:cubicBezTo>
                    <a:cubicBezTo>
                      <a:pt x="0" y="2"/>
                      <a:pt x="2" y="0"/>
                      <a:pt x="4" y="0"/>
                    </a:cubicBezTo>
                    <a:cubicBezTo>
                      <a:pt x="7" y="0"/>
                      <a:pt x="10" y="0"/>
                      <a:pt x="12" y="0"/>
                    </a:cubicBezTo>
                    <a:cubicBezTo>
                      <a:pt x="15" y="1"/>
                      <a:pt x="18" y="2"/>
                      <a:pt x="20" y="4"/>
                    </a:cubicBezTo>
                    <a:cubicBezTo>
                      <a:pt x="24" y="7"/>
                      <a:pt x="28" y="9"/>
                      <a:pt x="31" y="12"/>
                    </a:cubicBezTo>
                    <a:cubicBezTo>
                      <a:pt x="42" y="22"/>
                      <a:pt x="54" y="31"/>
                      <a:pt x="65" y="41"/>
                    </a:cubicBezTo>
                    <a:cubicBezTo>
                      <a:pt x="70" y="45"/>
                      <a:pt x="74" y="51"/>
                      <a:pt x="78" y="56"/>
                    </a:cubicBezTo>
                    <a:cubicBezTo>
                      <a:pt x="87" y="69"/>
                      <a:pt x="85" y="78"/>
                      <a:pt x="73" y="87"/>
                    </a:cubicBezTo>
                    <a:cubicBezTo>
                      <a:pt x="64" y="95"/>
                      <a:pt x="50" y="100"/>
                      <a:pt x="38" y="10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9" name="Freeform 36">
                <a:extLst>
                  <a:ext uri="{FF2B5EF4-FFF2-40B4-BE49-F238E27FC236}">
                    <a16:creationId xmlns:a16="http://schemas.microsoft.com/office/drawing/2014/main" id="{F6CDB00C-7145-4426-A859-8B3F49920A82}"/>
                  </a:ext>
                </a:extLst>
              </p:cNvPr>
              <p:cNvSpPr>
                <a:spLocks/>
              </p:cNvSpPr>
              <p:nvPr/>
            </p:nvSpPr>
            <p:spPr bwMode="auto">
              <a:xfrm>
                <a:off x="9207298" y="2724992"/>
                <a:ext cx="128152" cy="246693"/>
              </a:xfrm>
              <a:custGeom>
                <a:avLst/>
                <a:gdLst>
                  <a:gd name="T0" fmla="*/ 6 w 44"/>
                  <a:gd name="T1" fmla="*/ 57 h 87"/>
                  <a:gd name="T2" fmla="*/ 2 w 44"/>
                  <a:gd name="T3" fmla="*/ 8 h 87"/>
                  <a:gd name="T4" fmla="*/ 3 w 44"/>
                  <a:gd name="T5" fmla="*/ 2 h 87"/>
                  <a:gd name="T6" fmla="*/ 10 w 44"/>
                  <a:gd name="T7" fmla="*/ 2 h 87"/>
                  <a:gd name="T8" fmla="*/ 15 w 44"/>
                  <a:gd name="T9" fmla="*/ 6 h 87"/>
                  <a:gd name="T10" fmla="*/ 29 w 44"/>
                  <a:gd name="T11" fmla="*/ 22 h 87"/>
                  <a:gd name="T12" fmla="*/ 39 w 44"/>
                  <a:gd name="T13" fmla="*/ 36 h 87"/>
                  <a:gd name="T14" fmla="*/ 43 w 44"/>
                  <a:gd name="T15" fmla="*/ 52 h 87"/>
                  <a:gd name="T16" fmla="*/ 38 w 44"/>
                  <a:gd name="T17" fmla="*/ 74 h 87"/>
                  <a:gd name="T18" fmla="*/ 16 w 44"/>
                  <a:gd name="T19" fmla="*/ 87 h 87"/>
                  <a:gd name="T20" fmla="*/ 8 w 44"/>
                  <a:gd name="T21" fmla="*/ 81 h 87"/>
                  <a:gd name="T22" fmla="*/ 6 w 44"/>
                  <a:gd name="T23" fmla="*/ 65 h 87"/>
                  <a:gd name="T24" fmla="*/ 6 w 44"/>
                  <a:gd name="T25" fmla="*/ 5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87">
                    <a:moveTo>
                      <a:pt x="6" y="57"/>
                    </a:moveTo>
                    <a:cubicBezTo>
                      <a:pt x="7" y="39"/>
                      <a:pt x="5" y="23"/>
                      <a:pt x="2" y="8"/>
                    </a:cubicBezTo>
                    <a:cubicBezTo>
                      <a:pt x="1" y="6"/>
                      <a:pt x="0" y="3"/>
                      <a:pt x="3" y="2"/>
                    </a:cubicBezTo>
                    <a:cubicBezTo>
                      <a:pt x="5" y="0"/>
                      <a:pt x="7" y="0"/>
                      <a:pt x="10" y="2"/>
                    </a:cubicBezTo>
                    <a:cubicBezTo>
                      <a:pt x="12" y="3"/>
                      <a:pt x="14" y="4"/>
                      <a:pt x="15" y="6"/>
                    </a:cubicBezTo>
                    <a:cubicBezTo>
                      <a:pt x="20" y="11"/>
                      <a:pt x="25" y="17"/>
                      <a:pt x="29" y="22"/>
                    </a:cubicBezTo>
                    <a:cubicBezTo>
                      <a:pt x="33" y="27"/>
                      <a:pt x="36" y="32"/>
                      <a:pt x="39" y="36"/>
                    </a:cubicBezTo>
                    <a:cubicBezTo>
                      <a:pt x="42" y="41"/>
                      <a:pt x="44" y="46"/>
                      <a:pt x="43" y="52"/>
                    </a:cubicBezTo>
                    <a:cubicBezTo>
                      <a:pt x="42" y="59"/>
                      <a:pt x="41" y="67"/>
                      <a:pt x="38" y="74"/>
                    </a:cubicBezTo>
                    <a:cubicBezTo>
                      <a:pt x="33" y="83"/>
                      <a:pt x="27" y="87"/>
                      <a:pt x="16" y="87"/>
                    </a:cubicBezTo>
                    <a:cubicBezTo>
                      <a:pt x="12" y="87"/>
                      <a:pt x="10" y="85"/>
                      <a:pt x="8" y="81"/>
                    </a:cubicBezTo>
                    <a:cubicBezTo>
                      <a:pt x="6" y="76"/>
                      <a:pt x="6" y="71"/>
                      <a:pt x="6" y="65"/>
                    </a:cubicBezTo>
                    <a:cubicBezTo>
                      <a:pt x="6" y="62"/>
                      <a:pt x="6" y="59"/>
                      <a:pt x="6" y="5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grpSp>
        <p:grpSp>
          <p:nvGrpSpPr>
            <p:cNvPr id="124" name="组合 123">
              <a:extLst>
                <a:ext uri="{FF2B5EF4-FFF2-40B4-BE49-F238E27FC236}">
                  <a16:creationId xmlns:a16="http://schemas.microsoft.com/office/drawing/2014/main" id="{E14EA76D-2E8A-4D79-AD0E-2D65074F86B6}"/>
                </a:ext>
              </a:extLst>
            </p:cNvPr>
            <p:cNvGrpSpPr/>
            <p:nvPr userDrawn="1"/>
          </p:nvGrpSpPr>
          <p:grpSpPr>
            <a:xfrm>
              <a:off x="9556201" y="498129"/>
              <a:ext cx="588050" cy="586680"/>
              <a:chOff x="2105799" y="20055838"/>
              <a:chExt cx="6748090" cy="6732363"/>
            </a:xfrm>
            <a:solidFill>
              <a:schemeClr val="accent1">
                <a:alpha val="80000"/>
              </a:schemeClr>
            </a:solidFill>
          </p:grpSpPr>
          <p:sp>
            <p:nvSpPr>
              <p:cNvPr id="125" name="Freeform 8">
                <a:extLst>
                  <a:ext uri="{FF2B5EF4-FFF2-40B4-BE49-F238E27FC236}">
                    <a16:creationId xmlns:a16="http://schemas.microsoft.com/office/drawing/2014/main" id="{FC735164-8305-4898-8587-92D4181A886B}"/>
                  </a:ext>
                </a:extLst>
              </p:cNvPr>
              <p:cNvSpPr>
                <a:spLocks noEditPoints="1"/>
              </p:cNvSpPr>
              <p:nvPr/>
            </p:nvSpPr>
            <p:spPr bwMode="auto">
              <a:xfrm>
                <a:off x="2105799" y="20055838"/>
                <a:ext cx="6748090" cy="6732363"/>
              </a:xfrm>
              <a:custGeom>
                <a:avLst/>
                <a:gdLst>
                  <a:gd name="T0" fmla="*/ 0 w 965"/>
                  <a:gd name="T1" fmla="*/ 465 h 963"/>
                  <a:gd name="T2" fmla="*/ 1 w 965"/>
                  <a:gd name="T3" fmla="*/ 453 h 963"/>
                  <a:gd name="T4" fmla="*/ 10 w 965"/>
                  <a:gd name="T5" fmla="*/ 384 h 963"/>
                  <a:gd name="T6" fmla="*/ 50 w 965"/>
                  <a:gd name="T7" fmla="*/ 269 h 963"/>
                  <a:gd name="T8" fmla="*/ 220 w 965"/>
                  <a:gd name="T9" fmla="*/ 78 h 963"/>
                  <a:gd name="T10" fmla="*/ 368 w 965"/>
                  <a:gd name="T11" fmla="*/ 14 h 963"/>
                  <a:gd name="T12" fmla="*/ 459 w 965"/>
                  <a:gd name="T13" fmla="*/ 1 h 963"/>
                  <a:gd name="T14" fmla="*/ 465 w 965"/>
                  <a:gd name="T15" fmla="*/ 0 h 963"/>
                  <a:gd name="T16" fmla="*/ 498 w 965"/>
                  <a:gd name="T17" fmla="*/ 0 h 963"/>
                  <a:gd name="T18" fmla="*/ 503 w 965"/>
                  <a:gd name="T19" fmla="*/ 1 h 963"/>
                  <a:gd name="T20" fmla="*/ 746 w 965"/>
                  <a:gd name="T21" fmla="*/ 80 h 963"/>
                  <a:gd name="T22" fmla="*/ 941 w 965"/>
                  <a:gd name="T23" fmla="*/ 338 h 963"/>
                  <a:gd name="T24" fmla="*/ 962 w 965"/>
                  <a:gd name="T25" fmla="*/ 447 h 963"/>
                  <a:gd name="T26" fmla="*/ 945 w 965"/>
                  <a:gd name="T27" fmla="*/ 612 h 963"/>
                  <a:gd name="T28" fmla="*/ 857 w 965"/>
                  <a:gd name="T29" fmla="*/ 782 h 963"/>
                  <a:gd name="T30" fmla="*/ 722 w 965"/>
                  <a:gd name="T31" fmla="*/ 897 h 963"/>
                  <a:gd name="T32" fmla="*/ 584 w 965"/>
                  <a:gd name="T33" fmla="*/ 951 h 963"/>
                  <a:gd name="T34" fmla="*/ 502 w 965"/>
                  <a:gd name="T35" fmla="*/ 962 h 963"/>
                  <a:gd name="T36" fmla="*/ 497 w 965"/>
                  <a:gd name="T37" fmla="*/ 963 h 963"/>
                  <a:gd name="T38" fmla="*/ 466 w 965"/>
                  <a:gd name="T39" fmla="*/ 963 h 963"/>
                  <a:gd name="T40" fmla="*/ 449 w 965"/>
                  <a:gd name="T41" fmla="*/ 961 h 963"/>
                  <a:gd name="T42" fmla="*/ 332 w 965"/>
                  <a:gd name="T43" fmla="*/ 938 h 963"/>
                  <a:gd name="T44" fmla="*/ 51 w 965"/>
                  <a:gd name="T45" fmla="*/ 695 h 963"/>
                  <a:gd name="T46" fmla="*/ 8 w 965"/>
                  <a:gd name="T47" fmla="*/ 564 h 963"/>
                  <a:gd name="T48" fmla="*/ 1 w 965"/>
                  <a:gd name="T49" fmla="*/ 510 h 963"/>
                  <a:gd name="T50" fmla="*/ 0 w 965"/>
                  <a:gd name="T51" fmla="*/ 497 h 963"/>
                  <a:gd name="T52" fmla="*/ 0 w 965"/>
                  <a:gd name="T53" fmla="*/ 465 h 963"/>
                  <a:gd name="T54" fmla="*/ 481 w 965"/>
                  <a:gd name="T55" fmla="*/ 946 h 963"/>
                  <a:gd name="T56" fmla="*/ 946 w 965"/>
                  <a:gd name="T57" fmla="*/ 481 h 963"/>
                  <a:gd name="T58" fmla="*/ 482 w 965"/>
                  <a:gd name="T59" fmla="*/ 17 h 963"/>
                  <a:gd name="T60" fmla="*/ 17 w 965"/>
                  <a:gd name="T61" fmla="*/ 480 h 963"/>
                  <a:gd name="T62" fmla="*/ 481 w 965"/>
                  <a:gd name="T63" fmla="*/ 946 h 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65" h="963">
                    <a:moveTo>
                      <a:pt x="0" y="465"/>
                    </a:moveTo>
                    <a:cubicBezTo>
                      <a:pt x="0" y="461"/>
                      <a:pt x="1" y="457"/>
                      <a:pt x="1" y="453"/>
                    </a:cubicBezTo>
                    <a:cubicBezTo>
                      <a:pt x="3" y="430"/>
                      <a:pt x="6" y="407"/>
                      <a:pt x="10" y="384"/>
                    </a:cubicBezTo>
                    <a:cubicBezTo>
                      <a:pt x="19" y="344"/>
                      <a:pt x="32" y="306"/>
                      <a:pt x="50" y="269"/>
                    </a:cubicBezTo>
                    <a:cubicBezTo>
                      <a:pt x="89" y="190"/>
                      <a:pt x="146" y="127"/>
                      <a:pt x="220" y="78"/>
                    </a:cubicBezTo>
                    <a:cubicBezTo>
                      <a:pt x="265" y="48"/>
                      <a:pt x="315" y="27"/>
                      <a:pt x="368" y="14"/>
                    </a:cubicBezTo>
                    <a:cubicBezTo>
                      <a:pt x="398" y="6"/>
                      <a:pt x="429" y="2"/>
                      <a:pt x="459" y="1"/>
                    </a:cubicBezTo>
                    <a:cubicBezTo>
                      <a:pt x="461" y="1"/>
                      <a:pt x="463" y="0"/>
                      <a:pt x="465" y="0"/>
                    </a:cubicBezTo>
                    <a:cubicBezTo>
                      <a:pt x="476" y="0"/>
                      <a:pt x="487" y="0"/>
                      <a:pt x="498" y="0"/>
                    </a:cubicBezTo>
                    <a:cubicBezTo>
                      <a:pt x="500" y="0"/>
                      <a:pt x="501" y="1"/>
                      <a:pt x="503" y="1"/>
                    </a:cubicBezTo>
                    <a:cubicBezTo>
                      <a:pt x="592" y="5"/>
                      <a:pt x="673" y="31"/>
                      <a:pt x="746" y="80"/>
                    </a:cubicBezTo>
                    <a:cubicBezTo>
                      <a:pt x="841" y="143"/>
                      <a:pt x="906" y="229"/>
                      <a:pt x="941" y="338"/>
                    </a:cubicBezTo>
                    <a:cubicBezTo>
                      <a:pt x="952" y="373"/>
                      <a:pt x="959" y="410"/>
                      <a:pt x="962" y="447"/>
                    </a:cubicBezTo>
                    <a:cubicBezTo>
                      <a:pt x="965" y="503"/>
                      <a:pt x="960" y="558"/>
                      <a:pt x="945" y="612"/>
                    </a:cubicBezTo>
                    <a:cubicBezTo>
                      <a:pt x="927" y="674"/>
                      <a:pt x="897" y="731"/>
                      <a:pt x="857" y="782"/>
                    </a:cubicBezTo>
                    <a:cubicBezTo>
                      <a:pt x="819" y="829"/>
                      <a:pt x="774" y="867"/>
                      <a:pt x="722" y="897"/>
                    </a:cubicBezTo>
                    <a:cubicBezTo>
                      <a:pt x="679" y="923"/>
                      <a:pt x="633" y="940"/>
                      <a:pt x="584" y="951"/>
                    </a:cubicBezTo>
                    <a:cubicBezTo>
                      <a:pt x="557" y="957"/>
                      <a:pt x="530" y="960"/>
                      <a:pt x="502" y="962"/>
                    </a:cubicBezTo>
                    <a:cubicBezTo>
                      <a:pt x="500" y="962"/>
                      <a:pt x="498" y="962"/>
                      <a:pt x="497" y="963"/>
                    </a:cubicBezTo>
                    <a:cubicBezTo>
                      <a:pt x="487" y="963"/>
                      <a:pt x="476" y="963"/>
                      <a:pt x="466" y="963"/>
                    </a:cubicBezTo>
                    <a:cubicBezTo>
                      <a:pt x="460" y="962"/>
                      <a:pt x="455" y="961"/>
                      <a:pt x="449" y="961"/>
                    </a:cubicBezTo>
                    <a:cubicBezTo>
                      <a:pt x="409" y="958"/>
                      <a:pt x="370" y="951"/>
                      <a:pt x="332" y="938"/>
                    </a:cubicBezTo>
                    <a:cubicBezTo>
                      <a:pt x="206" y="895"/>
                      <a:pt x="112" y="814"/>
                      <a:pt x="51" y="695"/>
                    </a:cubicBezTo>
                    <a:cubicBezTo>
                      <a:pt x="30" y="654"/>
                      <a:pt x="16" y="610"/>
                      <a:pt x="8" y="564"/>
                    </a:cubicBezTo>
                    <a:cubicBezTo>
                      <a:pt x="4" y="546"/>
                      <a:pt x="2" y="528"/>
                      <a:pt x="1" y="510"/>
                    </a:cubicBezTo>
                    <a:cubicBezTo>
                      <a:pt x="1" y="506"/>
                      <a:pt x="0" y="501"/>
                      <a:pt x="0" y="497"/>
                    </a:cubicBezTo>
                    <a:cubicBezTo>
                      <a:pt x="0" y="486"/>
                      <a:pt x="0" y="475"/>
                      <a:pt x="0" y="465"/>
                    </a:cubicBezTo>
                    <a:close/>
                    <a:moveTo>
                      <a:pt x="481" y="946"/>
                    </a:moveTo>
                    <a:cubicBezTo>
                      <a:pt x="738" y="946"/>
                      <a:pt x="946" y="736"/>
                      <a:pt x="946" y="481"/>
                    </a:cubicBezTo>
                    <a:cubicBezTo>
                      <a:pt x="947" y="228"/>
                      <a:pt x="740" y="17"/>
                      <a:pt x="482" y="17"/>
                    </a:cubicBezTo>
                    <a:cubicBezTo>
                      <a:pt x="226" y="16"/>
                      <a:pt x="17" y="225"/>
                      <a:pt x="17" y="480"/>
                    </a:cubicBezTo>
                    <a:cubicBezTo>
                      <a:pt x="16" y="736"/>
                      <a:pt x="225" y="945"/>
                      <a:pt x="481" y="946"/>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26" name="Freeform 42">
                <a:extLst>
                  <a:ext uri="{FF2B5EF4-FFF2-40B4-BE49-F238E27FC236}">
                    <a16:creationId xmlns:a16="http://schemas.microsoft.com/office/drawing/2014/main" id="{23AA2149-2C7A-434E-8E58-7FF8833789C6}"/>
                  </a:ext>
                </a:extLst>
              </p:cNvPr>
              <p:cNvSpPr>
                <a:spLocks noEditPoints="1"/>
              </p:cNvSpPr>
              <p:nvPr/>
            </p:nvSpPr>
            <p:spPr bwMode="auto">
              <a:xfrm>
                <a:off x="2986668" y="20928842"/>
                <a:ext cx="4978486" cy="4970622"/>
              </a:xfrm>
              <a:custGeom>
                <a:avLst/>
                <a:gdLst>
                  <a:gd name="T0" fmla="*/ 711 w 711"/>
                  <a:gd name="T1" fmla="*/ 356 h 711"/>
                  <a:gd name="T2" fmla="*/ 355 w 711"/>
                  <a:gd name="T3" fmla="*/ 711 h 711"/>
                  <a:gd name="T4" fmla="*/ 0 w 711"/>
                  <a:gd name="T5" fmla="*/ 357 h 711"/>
                  <a:gd name="T6" fmla="*/ 354 w 711"/>
                  <a:gd name="T7" fmla="*/ 1 h 711"/>
                  <a:gd name="T8" fmla="*/ 711 w 711"/>
                  <a:gd name="T9" fmla="*/ 356 h 711"/>
                  <a:gd name="T10" fmla="*/ 355 w 711"/>
                  <a:gd name="T11" fmla="*/ 700 h 711"/>
                  <a:gd name="T12" fmla="*/ 700 w 711"/>
                  <a:gd name="T13" fmla="*/ 356 h 711"/>
                  <a:gd name="T14" fmla="*/ 355 w 711"/>
                  <a:gd name="T15" fmla="*/ 12 h 711"/>
                  <a:gd name="T16" fmla="*/ 11 w 711"/>
                  <a:gd name="T17" fmla="*/ 356 h 711"/>
                  <a:gd name="T18" fmla="*/ 355 w 711"/>
                  <a:gd name="T19" fmla="*/ 700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1" h="711">
                    <a:moveTo>
                      <a:pt x="711" y="356"/>
                    </a:moveTo>
                    <a:cubicBezTo>
                      <a:pt x="711" y="552"/>
                      <a:pt x="551" y="711"/>
                      <a:pt x="355" y="711"/>
                    </a:cubicBezTo>
                    <a:cubicBezTo>
                      <a:pt x="159" y="711"/>
                      <a:pt x="1" y="551"/>
                      <a:pt x="0" y="357"/>
                    </a:cubicBezTo>
                    <a:cubicBezTo>
                      <a:pt x="0" y="162"/>
                      <a:pt x="158" y="2"/>
                      <a:pt x="354" y="1"/>
                    </a:cubicBezTo>
                    <a:cubicBezTo>
                      <a:pt x="551" y="0"/>
                      <a:pt x="711" y="159"/>
                      <a:pt x="711" y="356"/>
                    </a:cubicBezTo>
                    <a:close/>
                    <a:moveTo>
                      <a:pt x="355" y="700"/>
                    </a:moveTo>
                    <a:cubicBezTo>
                      <a:pt x="545" y="701"/>
                      <a:pt x="700" y="546"/>
                      <a:pt x="700" y="356"/>
                    </a:cubicBezTo>
                    <a:cubicBezTo>
                      <a:pt x="700" y="166"/>
                      <a:pt x="545" y="12"/>
                      <a:pt x="355" y="12"/>
                    </a:cubicBezTo>
                    <a:cubicBezTo>
                      <a:pt x="166" y="12"/>
                      <a:pt x="11" y="166"/>
                      <a:pt x="11" y="356"/>
                    </a:cubicBezTo>
                    <a:cubicBezTo>
                      <a:pt x="11" y="545"/>
                      <a:pt x="166" y="700"/>
                      <a:pt x="355" y="70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27" name="Freeform 43">
                <a:extLst>
                  <a:ext uri="{FF2B5EF4-FFF2-40B4-BE49-F238E27FC236}">
                    <a16:creationId xmlns:a16="http://schemas.microsoft.com/office/drawing/2014/main" id="{DADC64E0-1756-4B00-B739-1AE2D64609EB}"/>
                  </a:ext>
                </a:extLst>
              </p:cNvPr>
              <p:cNvSpPr>
                <a:spLocks noEditPoints="1"/>
              </p:cNvSpPr>
              <p:nvPr/>
            </p:nvSpPr>
            <p:spPr bwMode="auto">
              <a:xfrm>
                <a:off x="7508990" y="21424332"/>
                <a:ext cx="550543" cy="660652"/>
              </a:xfrm>
              <a:custGeom>
                <a:avLst/>
                <a:gdLst>
                  <a:gd name="T0" fmla="*/ 37 w 79"/>
                  <a:gd name="T1" fmla="*/ 41 h 94"/>
                  <a:gd name="T2" fmla="*/ 21 w 79"/>
                  <a:gd name="T3" fmla="*/ 55 h 94"/>
                  <a:gd name="T4" fmla="*/ 19 w 79"/>
                  <a:gd name="T5" fmla="*/ 62 h 94"/>
                  <a:gd name="T6" fmla="*/ 20 w 79"/>
                  <a:gd name="T7" fmla="*/ 66 h 94"/>
                  <a:gd name="T8" fmla="*/ 0 w 79"/>
                  <a:gd name="T9" fmla="*/ 40 h 94"/>
                  <a:gd name="T10" fmla="*/ 3 w 79"/>
                  <a:gd name="T11" fmla="*/ 42 h 94"/>
                  <a:gd name="T12" fmla="*/ 12 w 79"/>
                  <a:gd name="T13" fmla="*/ 42 h 94"/>
                  <a:gd name="T14" fmla="*/ 48 w 79"/>
                  <a:gd name="T15" fmla="*/ 12 h 94"/>
                  <a:gd name="T16" fmla="*/ 50 w 79"/>
                  <a:gd name="T17" fmla="*/ 2 h 94"/>
                  <a:gd name="T18" fmla="*/ 50 w 79"/>
                  <a:gd name="T19" fmla="*/ 0 h 94"/>
                  <a:gd name="T20" fmla="*/ 52 w 79"/>
                  <a:gd name="T21" fmla="*/ 2 h 94"/>
                  <a:gd name="T22" fmla="*/ 70 w 79"/>
                  <a:gd name="T23" fmla="*/ 26 h 94"/>
                  <a:gd name="T24" fmla="*/ 77 w 79"/>
                  <a:gd name="T25" fmla="*/ 40 h 94"/>
                  <a:gd name="T26" fmla="*/ 75 w 79"/>
                  <a:gd name="T27" fmla="*/ 54 h 94"/>
                  <a:gd name="T28" fmla="*/ 57 w 79"/>
                  <a:gd name="T29" fmla="*/ 59 h 94"/>
                  <a:gd name="T30" fmla="*/ 50 w 79"/>
                  <a:gd name="T31" fmla="*/ 56 h 94"/>
                  <a:gd name="T32" fmla="*/ 40 w 79"/>
                  <a:gd name="T33" fmla="*/ 94 h 94"/>
                  <a:gd name="T34" fmla="*/ 38 w 79"/>
                  <a:gd name="T35" fmla="*/ 92 h 94"/>
                  <a:gd name="T36" fmla="*/ 31 w 79"/>
                  <a:gd name="T37" fmla="*/ 82 h 94"/>
                  <a:gd name="T38" fmla="*/ 29 w 79"/>
                  <a:gd name="T39" fmla="*/ 75 h 94"/>
                  <a:gd name="T40" fmla="*/ 38 w 79"/>
                  <a:gd name="T41" fmla="*/ 47 h 94"/>
                  <a:gd name="T42" fmla="*/ 37 w 79"/>
                  <a:gd name="T43" fmla="*/ 41 h 94"/>
                  <a:gd name="T44" fmla="*/ 40 w 79"/>
                  <a:gd name="T45" fmla="*/ 39 h 94"/>
                  <a:gd name="T46" fmla="*/ 45 w 79"/>
                  <a:gd name="T47" fmla="*/ 45 h 94"/>
                  <a:gd name="T48" fmla="*/ 61 w 79"/>
                  <a:gd name="T49" fmla="*/ 45 h 94"/>
                  <a:gd name="T50" fmla="*/ 65 w 79"/>
                  <a:gd name="T51" fmla="*/ 43 h 94"/>
                  <a:gd name="T52" fmla="*/ 65 w 79"/>
                  <a:gd name="T53" fmla="*/ 24 h 94"/>
                  <a:gd name="T54" fmla="*/ 59 w 79"/>
                  <a:gd name="T55" fmla="*/ 24 h 94"/>
                  <a:gd name="T56" fmla="*/ 45 w 79"/>
                  <a:gd name="T57" fmla="*/ 35 h 94"/>
                  <a:gd name="T58" fmla="*/ 40 w 79"/>
                  <a:gd name="T59" fmla="*/ 3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9" h="94">
                    <a:moveTo>
                      <a:pt x="37" y="41"/>
                    </a:moveTo>
                    <a:cubicBezTo>
                      <a:pt x="32" y="46"/>
                      <a:pt x="26" y="50"/>
                      <a:pt x="21" y="55"/>
                    </a:cubicBezTo>
                    <a:cubicBezTo>
                      <a:pt x="18" y="57"/>
                      <a:pt x="18" y="60"/>
                      <a:pt x="19" y="62"/>
                    </a:cubicBezTo>
                    <a:cubicBezTo>
                      <a:pt x="20" y="64"/>
                      <a:pt x="20" y="65"/>
                      <a:pt x="20" y="66"/>
                    </a:cubicBezTo>
                    <a:cubicBezTo>
                      <a:pt x="17" y="65"/>
                      <a:pt x="3" y="47"/>
                      <a:pt x="0" y="40"/>
                    </a:cubicBezTo>
                    <a:cubicBezTo>
                      <a:pt x="2" y="41"/>
                      <a:pt x="2" y="41"/>
                      <a:pt x="3" y="42"/>
                    </a:cubicBezTo>
                    <a:cubicBezTo>
                      <a:pt x="7" y="44"/>
                      <a:pt x="9" y="44"/>
                      <a:pt x="12" y="42"/>
                    </a:cubicBezTo>
                    <a:cubicBezTo>
                      <a:pt x="24" y="32"/>
                      <a:pt x="36" y="22"/>
                      <a:pt x="48" y="12"/>
                    </a:cubicBezTo>
                    <a:cubicBezTo>
                      <a:pt x="52" y="9"/>
                      <a:pt x="52" y="7"/>
                      <a:pt x="50" y="2"/>
                    </a:cubicBezTo>
                    <a:cubicBezTo>
                      <a:pt x="50" y="1"/>
                      <a:pt x="50" y="1"/>
                      <a:pt x="50" y="0"/>
                    </a:cubicBezTo>
                    <a:cubicBezTo>
                      <a:pt x="51" y="1"/>
                      <a:pt x="52" y="1"/>
                      <a:pt x="52" y="2"/>
                    </a:cubicBezTo>
                    <a:cubicBezTo>
                      <a:pt x="58" y="10"/>
                      <a:pt x="64" y="18"/>
                      <a:pt x="70" y="26"/>
                    </a:cubicBezTo>
                    <a:cubicBezTo>
                      <a:pt x="73" y="30"/>
                      <a:pt x="75" y="35"/>
                      <a:pt x="77" y="40"/>
                    </a:cubicBezTo>
                    <a:cubicBezTo>
                      <a:pt x="79" y="45"/>
                      <a:pt x="79" y="50"/>
                      <a:pt x="75" y="54"/>
                    </a:cubicBezTo>
                    <a:cubicBezTo>
                      <a:pt x="71" y="60"/>
                      <a:pt x="64" y="62"/>
                      <a:pt x="57" y="59"/>
                    </a:cubicBezTo>
                    <a:cubicBezTo>
                      <a:pt x="55" y="58"/>
                      <a:pt x="53" y="57"/>
                      <a:pt x="50" y="56"/>
                    </a:cubicBezTo>
                    <a:cubicBezTo>
                      <a:pt x="47" y="69"/>
                      <a:pt x="42" y="81"/>
                      <a:pt x="40" y="94"/>
                    </a:cubicBezTo>
                    <a:cubicBezTo>
                      <a:pt x="40" y="94"/>
                      <a:pt x="39" y="93"/>
                      <a:pt x="38" y="92"/>
                    </a:cubicBezTo>
                    <a:cubicBezTo>
                      <a:pt x="36" y="89"/>
                      <a:pt x="33" y="85"/>
                      <a:pt x="31" y="82"/>
                    </a:cubicBezTo>
                    <a:cubicBezTo>
                      <a:pt x="29" y="80"/>
                      <a:pt x="29" y="78"/>
                      <a:pt x="29" y="75"/>
                    </a:cubicBezTo>
                    <a:cubicBezTo>
                      <a:pt x="33" y="66"/>
                      <a:pt x="36" y="56"/>
                      <a:pt x="38" y="47"/>
                    </a:cubicBezTo>
                    <a:cubicBezTo>
                      <a:pt x="39" y="45"/>
                      <a:pt x="40" y="43"/>
                      <a:pt x="37" y="41"/>
                    </a:cubicBezTo>
                    <a:close/>
                    <a:moveTo>
                      <a:pt x="40" y="39"/>
                    </a:moveTo>
                    <a:cubicBezTo>
                      <a:pt x="42" y="41"/>
                      <a:pt x="43" y="43"/>
                      <a:pt x="45" y="45"/>
                    </a:cubicBezTo>
                    <a:cubicBezTo>
                      <a:pt x="50" y="50"/>
                      <a:pt x="55" y="50"/>
                      <a:pt x="61" y="45"/>
                    </a:cubicBezTo>
                    <a:cubicBezTo>
                      <a:pt x="63" y="45"/>
                      <a:pt x="64" y="44"/>
                      <a:pt x="65" y="43"/>
                    </a:cubicBezTo>
                    <a:cubicBezTo>
                      <a:pt x="71" y="37"/>
                      <a:pt x="71" y="31"/>
                      <a:pt x="65" y="24"/>
                    </a:cubicBezTo>
                    <a:cubicBezTo>
                      <a:pt x="63" y="22"/>
                      <a:pt x="62" y="21"/>
                      <a:pt x="59" y="24"/>
                    </a:cubicBezTo>
                    <a:cubicBezTo>
                      <a:pt x="54" y="27"/>
                      <a:pt x="50" y="31"/>
                      <a:pt x="45" y="35"/>
                    </a:cubicBezTo>
                    <a:cubicBezTo>
                      <a:pt x="44" y="36"/>
                      <a:pt x="42" y="38"/>
                      <a:pt x="40" y="39"/>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28" name="Freeform 44">
                <a:extLst>
                  <a:ext uri="{FF2B5EF4-FFF2-40B4-BE49-F238E27FC236}">
                    <a16:creationId xmlns:a16="http://schemas.microsoft.com/office/drawing/2014/main" id="{02AD4B8E-9C4D-4F37-AAC6-126B7F819AAC}"/>
                  </a:ext>
                </a:extLst>
              </p:cNvPr>
              <p:cNvSpPr>
                <a:spLocks/>
              </p:cNvSpPr>
              <p:nvPr/>
            </p:nvSpPr>
            <p:spPr bwMode="auto">
              <a:xfrm>
                <a:off x="2373206" y="22674853"/>
                <a:ext cx="526949" cy="566274"/>
              </a:xfrm>
              <a:custGeom>
                <a:avLst/>
                <a:gdLst>
                  <a:gd name="T0" fmla="*/ 0 w 76"/>
                  <a:gd name="T1" fmla="*/ 68 h 80"/>
                  <a:gd name="T2" fmla="*/ 5 w 76"/>
                  <a:gd name="T3" fmla="*/ 36 h 80"/>
                  <a:gd name="T4" fmla="*/ 7 w 76"/>
                  <a:gd name="T5" fmla="*/ 36 h 80"/>
                  <a:gd name="T6" fmla="*/ 7 w 76"/>
                  <a:gd name="T7" fmla="*/ 39 h 80"/>
                  <a:gd name="T8" fmla="*/ 13 w 76"/>
                  <a:gd name="T9" fmla="*/ 46 h 80"/>
                  <a:gd name="T10" fmla="*/ 35 w 76"/>
                  <a:gd name="T11" fmla="*/ 50 h 80"/>
                  <a:gd name="T12" fmla="*/ 33 w 76"/>
                  <a:gd name="T13" fmla="*/ 47 h 80"/>
                  <a:gd name="T14" fmla="*/ 18 w 76"/>
                  <a:gd name="T15" fmla="*/ 24 h 80"/>
                  <a:gd name="T16" fmla="*/ 17 w 76"/>
                  <a:gd name="T17" fmla="*/ 22 h 80"/>
                  <a:gd name="T18" fmla="*/ 10 w 76"/>
                  <a:gd name="T19" fmla="*/ 23 h 80"/>
                  <a:gd name="T20" fmla="*/ 8 w 76"/>
                  <a:gd name="T21" fmla="*/ 29 h 80"/>
                  <a:gd name="T22" fmla="*/ 12 w 76"/>
                  <a:gd name="T23" fmla="*/ 0 h 80"/>
                  <a:gd name="T24" fmla="*/ 13 w 76"/>
                  <a:gd name="T25" fmla="*/ 1 h 80"/>
                  <a:gd name="T26" fmla="*/ 19 w 76"/>
                  <a:gd name="T27" fmla="*/ 19 h 80"/>
                  <a:gd name="T28" fmla="*/ 29 w 76"/>
                  <a:gd name="T29" fmla="*/ 35 h 80"/>
                  <a:gd name="T30" fmla="*/ 33 w 76"/>
                  <a:gd name="T31" fmla="*/ 34 h 80"/>
                  <a:gd name="T32" fmla="*/ 69 w 76"/>
                  <a:gd name="T33" fmla="*/ 13 h 80"/>
                  <a:gd name="T34" fmla="*/ 75 w 76"/>
                  <a:gd name="T35" fmla="*/ 8 h 80"/>
                  <a:gd name="T36" fmla="*/ 74 w 76"/>
                  <a:gd name="T37" fmla="*/ 18 h 80"/>
                  <a:gd name="T38" fmla="*/ 72 w 76"/>
                  <a:gd name="T39" fmla="*/ 30 h 80"/>
                  <a:gd name="T40" fmla="*/ 70 w 76"/>
                  <a:gd name="T41" fmla="*/ 40 h 80"/>
                  <a:gd name="T42" fmla="*/ 69 w 76"/>
                  <a:gd name="T43" fmla="*/ 40 h 80"/>
                  <a:gd name="T44" fmla="*/ 68 w 76"/>
                  <a:gd name="T45" fmla="*/ 32 h 80"/>
                  <a:gd name="T46" fmla="*/ 64 w 76"/>
                  <a:gd name="T47" fmla="*/ 33 h 80"/>
                  <a:gd name="T48" fmla="*/ 39 w 76"/>
                  <a:gd name="T49" fmla="*/ 48 h 80"/>
                  <a:gd name="T50" fmla="*/ 42 w 76"/>
                  <a:gd name="T51" fmla="*/ 51 h 80"/>
                  <a:gd name="T52" fmla="*/ 60 w 76"/>
                  <a:gd name="T53" fmla="*/ 55 h 80"/>
                  <a:gd name="T54" fmla="*/ 66 w 76"/>
                  <a:gd name="T55" fmla="*/ 51 h 80"/>
                  <a:gd name="T56" fmla="*/ 68 w 76"/>
                  <a:gd name="T57" fmla="*/ 48 h 80"/>
                  <a:gd name="T58" fmla="*/ 63 w 76"/>
                  <a:gd name="T59" fmla="*/ 80 h 80"/>
                  <a:gd name="T60" fmla="*/ 62 w 76"/>
                  <a:gd name="T61" fmla="*/ 80 h 80"/>
                  <a:gd name="T62" fmla="*/ 62 w 76"/>
                  <a:gd name="T63" fmla="*/ 77 h 80"/>
                  <a:gd name="T64" fmla="*/ 55 w 76"/>
                  <a:gd name="T65" fmla="*/ 70 h 80"/>
                  <a:gd name="T66" fmla="*/ 11 w 76"/>
                  <a:gd name="T67" fmla="*/ 62 h 80"/>
                  <a:gd name="T68" fmla="*/ 3 w 76"/>
                  <a:gd name="T69" fmla="*/ 66 h 80"/>
                  <a:gd name="T70" fmla="*/ 1 w 76"/>
                  <a:gd name="T71" fmla="*/ 68 h 80"/>
                  <a:gd name="T72" fmla="*/ 0 w 76"/>
                  <a:gd name="T7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80">
                    <a:moveTo>
                      <a:pt x="0" y="68"/>
                    </a:moveTo>
                    <a:cubicBezTo>
                      <a:pt x="2" y="57"/>
                      <a:pt x="4" y="47"/>
                      <a:pt x="5" y="36"/>
                    </a:cubicBezTo>
                    <a:cubicBezTo>
                      <a:pt x="6" y="36"/>
                      <a:pt x="6" y="36"/>
                      <a:pt x="7" y="36"/>
                    </a:cubicBezTo>
                    <a:cubicBezTo>
                      <a:pt x="7" y="37"/>
                      <a:pt x="7" y="38"/>
                      <a:pt x="7" y="39"/>
                    </a:cubicBezTo>
                    <a:cubicBezTo>
                      <a:pt x="8" y="43"/>
                      <a:pt x="9" y="45"/>
                      <a:pt x="13" y="46"/>
                    </a:cubicBezTo>
                    <a:cubicBezTo>
                      <a:pt x="20" y="48"/>
                      <a:pt x="27" y="49"/>
                      <a:pt x="35" y="50"/>
                    </a:cubicBezTo>
                    <a:cubicBezTo>
                      <a:pt x="34" y="49"/>
                      <a:pt x="34" y="48"/>
                      <a:pt x="33" y="47"/>
                    </a:cubicBezTo>
                    <a:cubicBezTo>
                      <a:pt x="28" y="39"/>
                      <a:pt x="23" y="32"/>
                      <a:pt x="18" y="24"/>
                    </a:cubicBezTo>
                    <a:cubicBezTo>
                      <a:pt x="18" y="24"/>
                      <a:pt x="17" y="23"/>
                      <a:pt x="17" y="22"/>
                    </a:cubicBezTo>
                    <a:cubicBezTo>
                      <a:pt x="14" y="19"/>
                      <a:pt x="12" y="20"/>
                      <a:pt x="10" y="23"/>
                    </a:cubicBezTo>
                    <a:cubicBezTo>
                      <a:pt x="10" y="25"/>
                      <a:pt x="9" y="26"/>
                      <a:pt x="8" y="29"/>
                    </a:cubicBezTo>
                    <a:cubicBezTo>
                      <a:pt x="7" y="24"/>
                      <a:pt x="10" y="4"/>
                      <a:pt x="12" y="0"/>
                    </a:cubicBezTo>
                    <a:cubicBezTo>
                      <a:pt x="13" y="0"/>
                      <a:pt x="13" y="1"/>
                      <a:pt x="13" y="1"/>
                    </a:cubicBezTo>
                    <a:cubicBezTo>
                      <a:pt x="13" y="8"/>
                      <a:pt x="16" y="14"/>
                      <a:pt x="19" y="19"/>
                    </a:cubicBezTo>
                    <a:cubicBezTo>
                      <a:pt x="22" y="25"/>
                      <a:pt x="26" y="30"/>
                      <a:pt x="29" y="35"/>
                    </a:cubicBezTo>
                    <a:cubicBezTo>
                      <a:pt x="31" y="35"/>
                      <a:pt x="32" y="34"/>
                      <a:pt x="33" y="34"/>
                    </a:cubicBezTo>
                    <a:cubicBezTo>
                      <a:pt x="45" y="27"/>
                      <a:pt x="57" y="20"/>
                      <a:pt x="69" y="13"/>
                    </a:cubicBezTo>
                    <a:cubicBezTo>
                      <a:pt x="71" y="12"/>
                      <a:pt x="73" y="10"/>
                      <a:pt x="75" y="8"/>
                    </a:cubicBezTo>
                    <a:cubicBezTo>
                      <a:pt x="76" y="12"/>
                      <a:pt x="74" y="15"/>
                      <a:pt x="74" y="18"/>
                    </a:cubicBezTo>
                    <a:cubicBezTo>
                      <a:pt x="73" y="22"/>
                      <a:pt x="73" y="26"/>
                      <a:pt x="72" y="30"/>
                    </a:cubicBezTo>
                    <a:cubicBezTo>
                      <a:pt x="71" y="33"/>
                      <a:pt x="71" y="37"/>
                      <a:pt x="70" y="40"/>
                    </a:cubicBezTo>
                    <a:cubicBezTo>
                      <a:pt x="69" y="40"/>
                      <a:pt x="69" y="40"/>
                      <a:pt x="69" y="40"/>
                    </a:cubicBezTo>
                    <a:cubicBezTo>
                      <a:pt x="68" y="38"/>
                      <a:pt x="68" y="35"/>
                      <a:pt x="68" y="32"/>
                    </a:cubicBezTo>
                    <a:cubicBezTo>
                      <a:pt x="66" y="32"/>
                      <a:pt x="65" y="33"/>
                      <a:pt x="64" y="33"/>
                    </a:cubicBezTo>
                    <a:cubicBezTo>
                      <a:pt x="55" y="38"/>
                      <a:pt x="47" y="43"/>
                      <a:pt x="39" y="48"/>
                    </a:cubicBezTo>
                    <a:cubicBezTo>
                      <a:pt x="39" y="50"/>
                      <a:pt x="40" y="51"/>
                      <a:pt x="42" y="51"/>
                    </a:cubicBezTo>
                    <a:cubicBezTo>
                      <a:pt x="48" y="53"/>
                      <a:pt x="54" y="54"/>
                      <a:pt x="60" y="55"/>
                    </a:cubicBezTo>
                    <a:cubicBezTo>
                      <a:pt x="63" y="55"/>
                      <a:pt x="64" y="54"/>
                      <a:pt x="66" y="51"/>
                    </a:cubicBezTo>
                    <a:cubicBezTo>
                      <a:pt x="66" y="50"/>
                      <a:pt x="67" y="49"/>
                      <a:pt x="68" y="48"/>
                    </a:cubicBezTo>
                    <a:cubicBezTo>
                      <a:pt x="67" y="58"/>
                      <a:pt x="65" y="69"/>
                      <a:pt x="63" y="80"/>
                    </a:cubicBezTo>
                    <a:cubicBezTo>
                      <a:pt x="63" y="80"/>
                      <a:pt x="63" y="80"/>
                      <a:pt x="62" y="80"/>
                    </a:cubicBezTo>
                    <a:cubicBezTo>
                      <a:pt x="62" y="79"/>
                      <a:pt x="62" y="78"/>
                      <a:pt x="62" y="77"/>
                    </a:cubicBezTo>
                    <a:cubicBezTo>
                      <a:pt x="61" y="72"/>
                      <a:pt x="60" y="71"/>
                      <a:pt x="55" y="70"/>
                    </a:cubicBezTo>
                    <a:cubicBezTo>
                      <a:pt x="40" y="67"/>
                      <a:pt x="26" y="64"/>
                      <a:pt x="11" y="62"/>
                    </a:cubicBezTo>
                    <a:cubicBezTo>
                      <a:pt x="6" y="61"/>
                      <a:pt x="5" y="62"/>
                      <a:pt x="3" y="66"/>
                    </a:cubicBezTo>
                    <a:cubicBezTo>
                      <a:pt x="2" y="67"/>
                      <a:pt x="2" y="68"/>
                      <a:pt x="1" y="68"/>
                    </a:cubicBezTo>
                    <a:cubicBezTo>
                      <a:pt x="1" y="68"/>
                      <a:pt x="1" y="68"/>
                      <a:pt x="0" y="68"/>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29" name="Freeform 45">
                <a:extLst>
                  <a:ext uri="{FF2B5EF4-FFF2-40B4-BE49-F238E27FC236}">
                    <a16:creationId xmlns:a16="http://schemas.microsoft.com/office/drawing/2014/main" id="{F2C56637-AD32-41CD-B904-7FDE5C590999}"/>
                  </a:ext>
                </a:extLst>
              </p:cNvPr>
              <p:cNvSpPr>
                <a:spLocks/>
              </p:cNvSpPr>
              <p:nvPr/>
            </p:nvSpPr>
            <p:spPr bwMode="auto">
              <a:xfrm>
                <a:off x="6989906" y="20865924"/>
                <a:ext cx="574138" cy="613463"/>
              </a:xfrm>
              <a:custGeom>
                <a:avLst/>
                <a:gdLst>
                  <a:gd name="T0" fmla="*/ 61 w 82"/>
                  <a:gd name="T1" fmla="*/ 37 h 87"/>
                  <a:gd name="T2" fmla="*/ 42 w 82"/>
                  <a:gd name="T3" fmla="*/ 65 h 87"/>
                  <a:gd name="T4" fmla="*/ 44 w 82"/>
                  <a:gd name="T5" fmla="*/ 59 h 87"/>
                  <a:gd name="T6" fmla="*/ 37 w 82"/>
                  <a:gd name="T7" fmla="*/ 42 h 87"/>
                  <a:gd name="T8" fmla="*/ 36 w 82"/>
                  <a:gd name="T9" fmla="*/ 44 h 87"/>
                  <a:gd name="T10" fmla="*/ 24 w 82"/>
                  <a:gd name="T11" fmla="*/ 61 h 87"/>
                  <a:gd name="T12" fmla="*/ 25 w 82"/>
                  <a:gd name="T13" fmla="*/ 68 h 87"/>
                  <a:gd name="T14" fmla="*/ 54 w 82"/>
                  <a:gd name="T15" fmla="*/ 74 h 87"/>
                  <a:gd name="T16" fmla="*/ 59 w 82"/>
                  <a:gd name="T17" fmla="*/ 73 h 87"/>
                  <a:gd name="T18" fmla="*/ 45 w 82"/>
                  <a:gd name="T19" fmla="*/ 87 h 87"/>
                  <a:gd name="T20" fmla="*/ 0 w 82"/>
                  <a:gd name="T21" fmla="*/ 52 h 87"/>
                  <a:gd name="T22" fmla="*/ 4 w 82"/>
                  <a:gd name="T23" fmla="*/ 54 h 87"/>
                  <a:gd name="T24" fmla="*/ 12 w 82"/>
                  <a:gd name="T25" fmla="*/ 51 h 87"/>
                  <a:gd name="T26" fmla="*/ 39 w 82"/>
                  <a:gd name="T27" fmla="*/ 12 h 87"/>
                  <a:gd name="T28" fmla="*/ 39 w 82"/>
                  <a:gd name="T29" fmla="*/ 3 h 87"/>
                  <a:gd name="T30" fmla="*/ 37 w 82"/>
                  <a:gd name="T31" fmla="*/ 0 h 87"/>
                  <a:gd name="T32" fmla="*/ 82 w 82"/>
                  <a:gd name="T33" fmla="*/ 33 h 87"/>
                  <a:gd name="T34" fmla="*/ 70 w 82"/>
                  <a:gd name="T35" fmla="*/ 48 h 87"/>
                  <a:gd name="T36" fmla="*/ 70 w 82"/>
                  <a:gd name="T37" fmla="*/ 46 h 87"/>
                  <a:gd name="T38" fmla="*/ 65 w 82"/>
                  <a:gd name="T39" fmla="*/ 24 h 87"/>
                  <a:gd name="T40" fmla="*/ 58 w 82"/>
                  <a:gd name="T41" fmla="*/ 19 h 87"/>
                  <a:gd name="T42" fmla="*/ 53 w 82"/>
                  <a:gd name="T43" fmla="*/ 20 h 87"/>
                  <a:gd name="T44" fmla="*/ 41 w 82"/>
                  <a:gd name="T45" fmla="*/ 36 h 87"/>
                  <a:gd name="T46" fmla="*/ 40 w 82"/>
                  <a:gd name="T47" fmla="*/ 39 h 87"/>
                  <a:gd name="T48" fmla="*/ 51 w 82"/>
                  <a:gd name="T49" fmla="*/ 43 h 87"/>
                  <a:gd name="T50" fmla="*/ 61 w 82"/>
                  <a:gd name="T51" fmla="*/ 3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87">
                    <a:moveTo>
                      <a:pt x="61" y="37"/>
                    </a:moveTo>
                    <a:cubicBezTo>
                      <a:pt x="60" y="41"/>
                      <a:pt x="46" y="62"/>
                      <a:pt x="42" y="65"/>
                    </a:cubicBezTo>
                    <a:cubicBezTo>
                      <a:pt x="43" y="62"/>
                      <a:pt x="43" y="60"/>
                      <a:pt x="44" y="59"/>
                    </a:cubicBezTo>
                    <a:cubicBezTo>
                      <a:pt x="46" y="52"/>
                      <a:pt x="44" y="46"/>
                      <a:pt x="37" y="42"/>
                    </a:cubicBezTo>
                    <a:cubicBezTo>
                      <a:pt x="37" y="42"/>
                      <a:pt x="36" y="43"/>
                      <a:pt x="36" y="44"/>
                    </a:cubicBezTo>
                    <a:cubicBezTo>
                      <a:pt x="32" y="50"/>
                      <a:pt x="28" y="55"/>
                      <a:pt x="24" y="61"/>
                    </a:cubicBezTo>
                    <a:cubicBezTo>
                      <a:pt x="22" y="64"/>
                      <a:pt x="22" y="66"/>
                      <a:pt x="25" y="68"/>
                    </a:cubicBezTo>
                    <a:cubicBezTo>
                      <a:pt x="33" y="76"/>
                      <a:pt x="42" y="80"/>
                      <a:pt x="54" y="74"/>
                    </a:cubicBezTo>
                    <a:cubicBezTo>
                      <a:pt x="56" y="73"/>
                      <a:pt x="56" y="73"/>
                      <a:pt x="59" y="73"/>
                    </a:cubicBezTo>
                    <a:cubicBezTo>
                      <a:pt x="57" y="76"/>
                      <a:pt x="50" y="84"/>
                      <a:pt x="45" y="87"/>
                    </a:cubicBezTo>
                    <a:cubicBezTo>
                      <a:pt x="36" y="82"/>
                      <a:pt x="2" y="56"/>
                      <a:pt x="0" y="52"/>
                    </a:cubicBezTo>
                    <a:cubicBezTo>
                      <a:pt x="2" y="53"/>
                      <a:pt x="3" y="53"/>
                      <a:pt x="4" y="54"/>
                    </a:cubicBezTo>
                    <a:cubicBezTo>
                      <a:pt x="8" y="55"/>
                      <a:pt x="10" y="54"/>
                      <a:pt x="12" y="51"/>
                    </a:cubicBezTo>
                    <a:cubicBezTo>
                      <a:pt x="21" y="38"/>
                      <a:pt x="30" y="25"/>
                      <a:pt x="39" y="12"/>
                    </a:cubicBezTo>
                    <a:cubicBezTo>
                      <a:pt x="42" y="8"/>
                      <a:pt x="41" y="6"/>
                      <a:pt x="39" y="3"/>
                    </a:cubicBezTo>
                    <a:cubicBezTo>
                      <a:pt x="38" y="2"/>
                      <a:pt x="38" y="1"/>
                      <a:pt x="37" y="0"/>
                    </a:cubicBezTo>
                    <a:cubicBezTo>
                      <a:pt x="40" y="1"/>
                      <a:pt x="76" y="27"/>
                      <a:pt x="82" y="33"/>
                    </a:cubicBezTo>
                    <a:cubicBezTo>
                      <a:pt x="79" y="38"/>
                      <a:pt x="73" y="46"/>
                      <a:pt x="70" y="48"/>
                    </a:cubicBezTo>
                    <a:cubicBezTo>
                      <a:pt x="70" y="47"/>
                      <a:pt x="70" y="46"/>
                      <a:pt x="70" y="46"/>
                    </a:cubicBezTo>
                    <a:cubicBezTo>
                      <a:pt x="74" y="36"/>
                      <a:pt x="72" y="30"/>
                      <a:pt x="65" y="24"/>
                    </a:cubicBezTo>
                    <a:cubicBezTo>
                      <a:pt x="63" y="22"/>
                      <a:pt x="61" y="20"/>
                      <a:pt x="58" y="19"/>
                    </a:cubicBezTo>
                    <a:cubicBezTo>
                      <a:pt x="56" y="17"/>
                      <a:pt x="54" y="18"/>
                      <a:pt x="53" y="20"/>
                    </a:cubicBezTo>
                    <a:cubicBezTo>
                      <a:pt x="49" y="25"/>
                      <a:pt x="45" y="30"/>
                      <a:pt x="41" y="36"/>
                    </a:cubicBezTo>
                    <a:cubicBezTo>
                      <a:pt x="41" y="37"/>
                      <a:pt x="40" y="38"/>
                      <a:pt x="40" y="39"/>
                    </a:cubicBezTo>
                    <a:cubicBezTo>
                      <a:pt x="43" y="42"/>
                      <a:pt x="46" y="44"/>
                      <a:pt x="51" y="43"/>
                    </a:cubicBezTo>
                    <a:cubicBezTo>
                      <a:pt x="54" y="42"/>
                      <a:pt x="58" y="39"/>
                      <a:pt x="61" y="3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0" name="Freeform 46">
                <a:extLst>
                  <a:ext uri="{FF2B5EF4-FFF2-40B4-BE49-F238E27FC236}">
                    <a16:creationId xmlns:a16="http://schemas.microsoft.com/office/drawing/2014/main" id="{F032975D-CF69-4B09-BA05-72D320787553}"/>
                  </a:ext>
                </a:extLst>
              </p:cNvPr>
              <p:cNvSpPr>
                <a:spLocks/>
              </p:cNvSpPr>
              <p:nvPr/>
            </p:nvSpPr>
            <p:spPr bwMode="auto">
              <a:xfrm>
                <a:off x="2373206" y="23555723"/>
                <a:ext cx="495489" cy="471895"/>
              </a:xfrm>
              <a:custGeom>
                <a:avLst/>
                <a:gdLst>
                  <a:gd name="T0" fmla="*/ 49 w 71"/>
                  <a:gd name="T1" fmla="*/ 20 h 68"/>
                  <a:gd name="T2" fmla="*/ 37 w 71"/>
                  <a:gd name="T3" fmla="*/ 29 h 68"/>
                  <a:gd name="T4" fmla="*/ 38 w 71"/>
                  <a:gd name="T5" fmla="*/ 39 h 68"/>
                  <a:gd name="T6" fmla="*/ 44 w 71"/>
                  <a:gd name="T7" fmla="*/ 38 h 68"/>
                  <a:gd name="T8" fmla="*/ 60 w 71"/>
                  <a:gd name="T9" fmla="*/ 36 h 68"/>
                  <a:gd name="T10" fmla="*/ 65 w 71"/>
                  <a:gd name="T11" fmla="*/ 30 h 68"/>
                  <a:gd name="T12" fmla="*/ 48 w 71"/>
                  <a:gd name="T13" fmla="*/ 4 h 68"/>
                  <a:gd name="T14" fmla="*/ 44 w 71"/>
                  <a:gd name="T15" fmla="*/ 0 h 68"/>
                  <a:gd name="T16" fmla="*/ 63 w 71"/>
                  <a:gd name="T17" fmla="*/ 1 h 68"/>
                  <a:gd name="T18" fmla="*/ 70 w 71"/>
                  <a:gd name="T19" fmla="*/ 59 h 68"/>
                  <a:gd name="T20" fmla="*/ 68 w 71"/>
                  <a:gd name="T21" fmla="*/ 55 h 68"/>
                  <a:gd name="T22" fmla="*/ 62 w 71"/>
                  <a:gd name="T23" fmla="*/ 51 h 68"/>
                  <a:gd name="T24" fmla="*/ 16 w 71"/>
                  <a:gd name="T25" fmla="*/ 58 h 68"/>
                  <a:gd name="T26" fmla="*/ 9 w 71"/>
                  <a:gd name="T27" fmla="*/ 65 h 68"/>
                  <a:gd name="T28" fmla="*/ 9 w 71"/>
                  <a:gd name="T29" fmla="*/ 68 h 68"/>
                  <a:gd name="T30" fmla="*/ 1 w 71"/>
                  <a:gd name="T31" fmla="*/ 11 h 68"/>
                  <a:gd name="T32" fmla="*/ 18 w 71"/>
                  <a:gd name="T33" fmla="*/ 9 h 68"/>
                  <a:gd name="T34" fmla="*/ 19 w 71"/>
                  <a:gd name="T35" fmla="*/ 10 h 68"/>
                  <a:gd name="T36" fmla="*/ 17 w 71"/>
                  <a:gd name="T37" fmla="*/ 11 h 68"/>
                  <a:gd name="T38" fmla="*/ 6 w 71"/>
                  <a:gd name="T39" fmla="*/ 30 h 68"/>
                  <a:gd name="T40" fmla="*/ 7 w 71"/>
                  <a:gd name="T41" fmla="*/ 38 h 68"/>
                  <a:gd name="T42" fmla="*/ 13 w 71"/>
                  <a:gd name="T43" fmla="*/ 42 h 68"/>
                  <a:gd name="T44" fmla="*/ 33 w 71"/>
                  <a:gd name="T45" fmla="*/ 39 h 68"/>
                  <a:gd name="T46" fmla="*/ 29 w 71"/>
                  <a:gd name="T47" fmla="*/ 28 h 68"/>
                  <a:gd name="T48" fmla="*/ 18 w 71"/>
                  <a:gd name="T49" fmla="*/ 24 h 68"/>
                  <a:gd name="T50" fmla="*/ 19 w 71"/>
                  <a:gd name="T51" fmla="*/ 22 h 68"/>
                  <a:gd name="T52" fmla="*/ 49 w 71"/>
                  <a:gd name="T53" fmla="*/ 18 h 68"/>
                  <a:gd name="T54" fmla="*/ 49 w 71"/>
                  <a:gd name="T55" fmla="*/ 2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1" h="68">
                    <a:moveTo>
                      <a:pt x="49" y="20"/>
                    </a:moveTo>
                    <a:cubicBezTo>
                      <a:pt x="44" y="22"/>
                      <a:pt x="39" y="24"/>
                      <a:pt x="37" y="29"/>
                    </a:cubicBezTo>
                    <a:cubicBezTo>
                      <a:pt x="36" y="32"/>
                      <a:pt x="36" y="35"/>
                      <a:pt x="38" y="39"/>
                    </a:cubicBezTo>
                    <a:cubicBezTo>
                      <a:pt x="40" y="38"/>
                      <a:pt x="42" y="38"/>
                      <a:pt x="44" y="38"/>
                    </a:cubicBezTo>
                    <a:cubicBezTo>
                      <a:pt x="49" y="37"/>
                      <a:pt x="54" y="36"/>
                      <a:pt x="60" y="36"/>
                    </a:cubicBezTo>
                    <a:cubicBezTo>
                      <a:pt x="63" y="35"/>
                      <a:pt x="64" y="34"/>
                      <a:pt x="65" y="30"/>
                    </a:cubicBezTo>
                    <a:cubicBezTo>
                      <a:pt x="65" y="18"/>
                      <a:pt x="59" y="8"/>
                      <a:pt x="48" y="4"/>
                    </a:cubicBezTo>
                    <a:cubicBezTo>
                      <a:pt x="47" y="3"/>
                      <a:pt x="45" y="3"/>
                      <a:pt x="44" y="0"/>
                    </a:cubicBezTo>
                    <a:cubicBezTo>
                      <a:pt x="51" y="0"/>
                      <a:pt x="57" y="1"/>
                      <a:pt x="63" y="1"/>
                    </a:cubicBezTo>
                    <a:cubicBezTo>
                      <a:pt x="65" y="5"/>
                      <a:pt x="71" y="54"/>
                      <a:pt x="70" y="59"/>
                    </a:cubicBezTo>
                    <a:cubicBezTo>
                      <a:pt x="69" y="57"/>
                      <a:pt x="69" y="56"/>
                      <a:pt x="68" y="55"/>
                    </a:cubicBezTo>
                    <a:cubicBezTo>
                      <a:pt x="67" y="52"/>
                      <a:pt x="65" y="51"/>
                      <a:pt x="62" y="51"/>
                    </a:cubicBezTo>
                    <a:cubicBezTo>
                      <a:pt x="46" y="53"/>
                      <a:pt x="31" y="55"/>
                      <a:pt x="16" y="58"/>
                    </a:cubicBezTo>
                    <a:cubicBezTo>
                      <a:pt x="12" y="58"/>
                      <a:pt x="10" y="60"/>
                      <a:pt x="9" y="65"/>
                    </a:cubicBezTo>
                    <a:cubicBezTo>
                      <a:pt x="9" y="66"/>
                      <a:pt x="9" y="67"/>
                      <a:pt x="9" y="68"/>
                    </a:cubicBezTo>
                    <a:cubicBezTo>
                      <a:pt x="7" y="65"/>
                      <a:pt x="0" y="17"/>
                      <a:pt x="1" y="11"/>
                    </a:cubicBezTo>
                    <a:cubicBezTo>
                      <a:pt x="7" y="10"/>
                      <a:pt x="12" y="9"/>
                      <a:pt x="18" y="9"/>
                    </a:cubicBezTo>
                    <a:cubicBezTo>
                      <a:pt x="18" y="9"/>
                      <a:pt x="19" y="9"/>
                      <a:pt x="19" y="10"/>
                    </a:cubicBezTo>
                    <a:cubicBezTo>
                      <a:pt x="18" y="10"/>
                      <a:pt x="18" y="11"/>
                      <a:pt x="17" y="11"/>
                    </a:cubicBezTo>
                    <a:cubicBezTo>
                      <a:pt x="8" y="14"/>
                      <a:pt x="5" y="21"/>
                      <a:pt x="6" y="30"/>
                    </a:cubicBezTo>
                    <a:cubicBezTo>
                      <a:pt x="6" y="32"/>
                      <a:pt x="6" y="35"/>
                      <a:pt x="7" y="38"/>
                    </a:cubicBezTo>
                    <a:cubicBezTo>
                      <a:pt x="7" y="42"/>
                      <a:pt x="8" y="43"/>
                      <a:pt x="13" y="42"/>
                    </a:cubicBezTo>
                    <a:cubicBezTo>
                      <a:pt x="20" y="41"/>
                      <a:pt x="26" y="40"/>
                      <a:pt x="33" y="39"/>
                    </a:cubicBezTo>
                    <a:cubicBezTo>
                      <a:pt x="34" y="34"/>
                      <a:pt x="33" y="30"/>
                      <a:pt x="29" y="28"/>
                    </a:cubicBezTo>
                    <a:cubicBezTo>
                      <a:pt x="26" y="26"/>
                      <a:pt x="22" y="25"/>
                      <a:pt x="18" y="24"/>
                    </a:cubicBezTo>
                    <a:cubicBezTo>
                      <a:pt x="18" y="23"/>
                      <a:pt x="19" y="23"/>
                      <a:pt x="19" y="22"/>
                    </a:cubicBezTo>
                    <a:cubicBezTo>
                      <a:pt x="29" y="21"/>
                      <a:pt x="39" y="20"/>
                      <a:pt x="49" y="18"/>
                    </a:cubicBezTo>
                    <a:cubicBezTo>
                      <a:pt x="49" y="19"/>
                      <a:pt x="49" y="19"/>
                      <a:pt x="49" y="2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1" name="Freeform 47">
                <a:extLst>
                  <a:ext uri="{FF2B5EF4-FFF2-40B4-BE49-F238E27FC236}">
                    <a16:creationId xmlns:a16="http://schemas.microsoft.com/office/drawing/2014/main" id="{6B6AC068-0EBD-48BD-AE1C-D7481884A830}"/>
                  </a:ext>
                </a:extLst>
              </p:cNvPr>
              <p:cNvSpPr>
                <a:spLocks noEditPoints="1"/>
              </p:cNvSpPr>
              <p:nvPr/>
            </p:nvSpPr>
            <p:spPr bwMode="auto">
              <a:xfrm>
                <a:off x="4897841" y="26009575"/>
                <a:ext cx="346056" cy="495489"/>
              </a:xfrm>
              <a:custGeom>
                <a:avLst/>
                <a:gdLst>
                  <a:gd name="T0" fmla="*/ 17 w 50"/>
                  <a:gd name="T1" fmla="*/ 35 h 70"/>
                  <a:gd name="T2" fmla="*/ 10 w 50"/>
                  <a:gd name="T3" fmla="*/ 27 h 70"/>
                  <a:gd name="T4" fmla="*/ 8 w 50"/>
                  <a:gd name="T5" fmla="*/ 11 h 70"/>
                  <a:gd name="T6" fmla="*/ 19 w 50"/>
                  <a:gd name="T7" fmla="*/ 1 h 70"/>
                  <a:gd name="T8" fmla="*/ 39 w 50"/>
                  <a:gd name="T9" fmla="*/ 3 h 70"/>
                  <a:gd name="T10" fmla="*/ 48 w 50"/>
                  <a:gd name="T11" fmla="*/ 12 h 70"/>
                  <a:gd name="T12" fmla="*/ 42 w 50"/>
                  <a:gd name="T13" fmla="*/ 27 h 70"/>
                  <a:gd name="T14" fmla="*/ 34 w 50"/>
                  <a:gd name="T15" fmla="*/ 30 h 70"/>
                  <a:gd name="T16" fmla="*/ 37 w 50"/>
                  <a:gd name="T17" fmla="*/ 33 h 70"/>
                  <a:gd name="T18" fmla="*/ 44 w 50"/>
                  <a:gd name="T19" fmla="*/ 44 h 70"/>
                  <a:gd name="T20" fmla="*/ 30 w 50"/>
                  <a:gd name="T21" fmla="*/ 69 h 70"/>
                  <a:gd name="T22" fmla="*/ 9 w 50"/>
                  <a:gd name="T23" fmla="*/ 65 h 70"/>
                  <a:gd name="T24" fmla="*/ 1 w 50"/>
                  <a:gd name="T25" fmla="*/ 51 h 70"/>
                  <a:gd name="T26" fmla="*/ 11 w 50"/>
                  <a:gd name="T27" fmla="*/ 38 h 70"/>
                  <a:gd name="T28" fmla="*/ 17 w 50"/>
                  <a:gd name="T29" fmla="*/ 35 h 70"/>
                  <a:gd name="T30" fmla="*/ 20 w 50"/>
                  <a:gd name="T31" fmla="*/ 38 h 70"/>
                  <a:gd name="T32" fmla="*/ 14 w 50"/>
                  <a:gd name="T33" fmla="*/ 61 h 70"/>
                  <a:gd name="T34" fmla="*/ 22 w 50"/>
                  <a:gd name="T35" fmla="*/ 67 h 70"/>
                  <a:gd name="T36" fmla="*/ 30 w 50"/>
                  <a:gd name="T37" fmla="*/ 61 h 70"/>
                  <a:gd name="T38" fmla="*/ 20 w 50"/>
                  <a:gd name="T39" fmla="*/ 38 h 70"/>
                  <a:gd name="T40" fmla="*/ 31 w 50"/>
                  <a:gd name="T41" fmla="*/ 27 h 70"/>
                  <a:gd name="T42" fmla="*/ 36 w 50"/>
                  <a:gd name="T43" fmla="*/ 8 h 70"/>
                  <a:gd name="T44" fmla="*/ 28 w 50"/>
                  <a:gd name="T45" fmla="*/ 3 h 70"/>
                  <a:gd name="T46" fmla="*/ 21 w 50"/>
                  <a:gd name="T47" fmla="*/ 8 h 70"/>
                  <a:gd name="T48" fmla="*/ 22 w 50"/>
                  <a:gd name="T49" fmla="*/ 18 h 70"/>
                  <a:gd name="T50" fmla="*/ 31 w 50"/>
                  <a:gd name="T51" fmla="*/ 2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70">
                    <a:moveTo>
                      <a:pt x="17" y="35"/>
                    </a:moveTo>
                    <a:cubicBezTo>
                      <a:pt x="15" y="33"/>
                      <a:pt x="12" y="30"/>
                      <a:pt x="10" y="27"/>
                    </a:cubicBezTo>
                    <a:cubicBezTo>
                      <a:pt x="7" y="22"/>
                      <a:pt x="6" y="17"/>
                      <a:pt x="8" y="11"/>
                    </a:cubicBezTo>
                    <a:cubicBezTo>
                      <a:pt x="10" y="6"/>
                      <a:pt x="14" y="3"/>
                      <a:pt x="19" y="1"/>
                    </a:cubicBezTo>
                    <a:cubicBezTo>
                      <a:pt x="26" y="0"/>
                      <a:pt x="33" y="0"/>
                      <a:pt x="39" y="3"/>
                    </a:cubicBezTo>
                    <a:cubicBezTo>
                      <a:pt x="43" y="5"/>
                      <a:pt x="46" y="8"/>
                      <a:pt x="48" y="12"/>
                    </a:cubicBezTo>
                    <a:cubicBezTo>
                      <a:pt x="50" y="18"/>
                      <a:pt x="48" y="24"/>
                      <a:pt x="42" y="27"/>
                    </a:cubicBezTo>
                    <a:cubicBezTo>
                      <a:pt x="39" y="28"/>
                      <a:pt x="37" y="29"/>
                      <a:pt x="34" y="30"/>
                    </a:cubicBezTo>
                    <a:cubicBezTo>
                      <a:pt x="35" y="31"/>
                      <a:pt x="36" y="32"/>
                      <a:pt x="37" y="33"/>
                    </a:cubicBezTo>
                    <a:cubicBezTo>
                      <a:pt x="40" y="37"/>
                      <a:pt x="43" y="40"/>
                      <a:pt x="44" y="44"/>
                    </a:cubicBezTo>
                    <a:cubicBezTo>
                      <a:pt x="48" y="55"/>
                      <a:pt x="42" y="66"/>
                      <a:pt x="30" y="69"/>
                    </a:cubicBezTo>
                    <a:cubicBezTo>
                      <a:pt x="23" y="70"/>
                      <a:pt x="16" y="69"/>
                      <a:pt x="9" y="65"/>
                    </a:cubicBezTo>
                    <a:cubicBezTo>
                      <a:pt x="3" y="62"/>
                      <a:pt x="0" y="57"/>
                      <a:pt x="1" y="51"/>
                    </a:cubicBezTo>
                    <a:cubicBezTo>
                      <a:pt x="1" y="44"/>
                      <a:pt x="5" y="40"/>
                      <a:pt x="11" y="38"/>
                    </a:cubicBezTo>
                    <a:cubicBezTo>
                      <a:pt x="13" y="37"/>
                      <a:pt x="15" y="36"/>
                      <a:pt x="17" y="35"/>
                    </a:cubicBezTo>
                    <a:close/>
                    <a:moveTo>
                      <a:pt x="20" y="38"/>
                    </a:moveTo>
                    <a:cubicBezTo>
                      <a:pt x="13" y="44"/>
                      <a:pt x="10" y="54"/>
                      <a:pt x="14" y="61"/>
                    </a:cubicBezTo>
                    <a:cubicBezTo>
                      <a:pt x="15" y="65"/>
                      <a:pt x="18" y="67"/>
                      <a:pt x="22" y="67"/>
                    </a:cubicBezTo>
                    <a:cubicBezTo>
                      <a:pt x="26" y="67"/>
                      <a:pt x="28" y="64"/>
                      <a:pt x="30" y="61"/>
                    </a:cubicBezTo>
                    <a:cubicBezTo>
                      <a:pt x="33" y="53"/>
                      <a:pt x="29" y="44"/>
                      <a:pt x="20" y="38"/>
                    </a:cubicBezTo>
                    <a:close/>
                    <a:moveTo>
                      <a:pt x="31" y="27"/>
                    </a:moveTo>
                    <a:cubicBezTo>
                      <a:pt x="37" y="23"/>
                      <a:pt x="39" y="14"/>
                      <a:pt x="36" y="8"/>
                    </a:cubicBezTo>
                    <a:cubicBezTo>
                      <a:pt x="35" y="4"/>
                      <a:pt x="32" y="3"/>
                      <a:pt x="28" y="3"/>
                    </a:cubicBezTo>
                    <a:cubicBezTo>
                      <a:pt x="25" y="3"/>
                      <a:pt x="23" y="5"/>
                      <a:pt x="21" y="8"/>
                    </a:cubicBezTo>
                    <a:cubicBezTo>
                      <a:pt x="20" y="11"/>
                      <a:pt x="20" y="15"/>
                      <a:pt x="22" y="18"/>
                    </a:cubicBezTo>
                    <a:cubicBezTo>
                      <a:pt x="24" y="22"/>
                      <a:pt x="27" y="25"/>
                      <a:pt x="31" y="2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2" name="Freeform 48">
                <a:extLst>
                  <a:ext uri="{FF2B5EF4-FFF2-40B4-BE49-F238E27FC236}">
                    <a16:creationId xmlns:a16="http://schemas.microsoft.com/office/drawing/2014/main" id="{ACE3F796-5431-4E6C-AC15-7A788620661A}"/>
                  </a:ext>
                </a:extLst>
              </p:cNvPr>
              <p:cNvSpPr>
                <a:spLocks noEditPoints="1"/>
              </p:cNvSpPr>
              <p:nvPr/>
            </p:nvSpPr>
            <p:spPr bwMode="auto">
              <a:xfrm>
                <a:off x="2569829" y="24342214"/>
                <a:ext cx="511219" cy="440435"/>
              </a:xfrm>
              <a:custGeom>
                <a:avLst/>
                <a:gdLst>
                  <a:gd name="T0" fmla="*/ 16 w 74"/>
                  <a:gd name="T1" fmla="*/ 63 h 63"/>
                  <a:gd name="T2" fmla="*/ 14 w 74"/>
                  <a:gd name="T3" fmla="*/ 60 h 63"/>
                  <a:gd name="T4" fmla="*/ 3 w 74"/>
                  <a:gd name="T5" fmla="*/ 34 h 63"/>
                  <a:gd name="T6" fmla="*/ 0 w 74"/>
                  <a:gd name="T7" fmla="*/ 18 h 63"/>
                  <a:gd name="T8" fmla="*/ 8 w 74"/>
                  <a:gd name="T9" fmla="*/ 3 h 63"/>
                  <a:gd name="T10" fmla="*/ 25 w 74"/>
                  <a:gd name="T11" fmla="*/ 4 h 63"/>
                  <a:gd name="T12" fmla="*/ 33 w 74"/>
                  <a:gd name="T13" fmla="*/ 13 h 63"/>
                  <a:gd name="T14" fmla="*/ 38 w 74"/>
                  <a:gd name="T15" fmla="*/ 26 h 63"/>
                  <a:gd name="T16" fmla="*/ 42 w 74"/>
                  <a:gd name="T17" fmla="*/ 25 h 63"/>
                  <a:gd name="T18" fmla="*/ 55 w 74"/>
                  <a:gd name="T19" fmla="*/ 19 h 63"/>
                  <a:gd name="T20" fmla="*/ 61 w 74"/>
                  <a:gd name="T21" fmla="*/ 9 h 63"/>
                  <a:gd name="T22" fmla="*/ 61 w 74"/>
                  <a:gd name="T23" fmla="*/ 6 h 63"/>
                  <a:gd name="T24" fmla="*/ 66 w 74"/>
                  <a:gd name="T25" fmla="*/ 16 h 63"/>
                  <a:gd name="T26" fmla="*/ 70 w 74"/>
                  <a:gd name="T27" fmla="*/ 27 h 63"/>
                  <a:gd name="T28" fmla="*/ 73 w 74"/>
                  <a:gd name="T29" fmla="*/ 38 h 63"/>
                  <a:gd name="T30" fmla="*/ 70 w 74"/>
                  <a:gd name="T31" fmla="*/ 34 h 63"/>
                  <a:gd name="T32" fmla="*/ 64 w 74"/>
                  <a:gd name="T33" fmla="*/ 32 h 63"/>
                  <a:gd name="T34" fmla="*/ 58 w 74"/>
                  <a:gd name="T35" fmla="*/ 35 h 63"/>
                  <a:gd name="T36" fmla="*/ 22 w 74"/>
                  <a:gd name="T37" fmla="*/ 50 h 63"/>
                  <a:gd name="T38" fmla="*/ 16 w 74"/>
                  <a:gd name="T39" fmla="*/ 61 h 63"/>
                  <a:gd name="T40" fmla="*/ 16 w 74"/>
                  <a:gd name="T41" fmla="*/ 63 h 63"/>
                  <a:gd name="T42" fmla="*/ 36 w 74"/>
                  <a:gd name="T43" fmla="*/ 27 h 63"/>
                  <a:gd name="T44" fmla="*/ 32 w 74"/>
                  <a:gd name="T45" fmla="*/ 20 h 63"/>
                  <a:gd name="T46" fmla="*/ 21 w 74"/>
                  <a:gd name="T47" fmla="*/ 16 h 63"/>
                  <a:gd name="T48" fmla="*/ 10 w 74"/>
                  <a:gd name="T49" fmla="*/ 21 h 63"/>
                  <a:gd name="T50" fmla="*/ 7 w 74"/>
                  <a:gd name="T51" fmla="*/ 35 h 63"/>
                  <a:gd name="T52" fmla="*/ 13 w 74"/>
                  <a:gd name="T53" fmla="*/ 38 h 63"/>
                  <a:gd name="T54" fmla="*/ 36 w 74"/>
                  <a:gd name="T55"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4" h="63">
                    <a:moveTo>
                      <a:pt x="16" y="63"/>
                    </a:moveTo>
                    <a:cubicBezTo>
                      <a:pt x="15" y="62"/>
                      <a:pt x="14" y="61"/>
                      <a:pt x="14" y="60"/>
                    </a:cubicBezTo>
                    <a:cubicBezTo>
                      <a:pt x="10" y="51"/>
                      <a:pt x="7" y="42"/>
                      <a:pt x="3" y="34"/>
                    </a:cubicBezTo>
                    <a:cubicBezTo>
                      <a:pt x="1" y="29"/>
                      <a:pt x="0" y="23"/>
                      <a:pt x="0" y="18"/>
                    </a:cubicBezTo>
                    <a:cubicBezTo>
                      <a:pt x="0" y="11"/>
                      <a:pt x="2" y="6"/>
                      <a:pt x="8" y="3"/>
                    </a:cubicBezTo>
                    <a:cubicBezTo>
                      <a:pt x="14" y="0"/>
                      <a:pt x="19" y="1"/>
                      <a:pt x="25" y="4"/>
                    </a:cubicBezTo>
                    <a:cubicBezTo>
                      <a:pt x="28" y="6"/>
                      <a:pt x="31" y="10"/>
                      <a:pt x="33" y="13"/>
                    </a:cubicBezTo>
                    <a:cubicBezTo>
                      <a:pt x="35" y="17"/>
                      <a:pt x="36" y="22"/>
                      <a:pt x="38" y="26"/>
                    </a:cubicBezTo>
                    <a:cubicBezTo>
                      <a:pt x="40" y="25"/>
                      <a:pt x="41" y="25"/>
                      <a:pt x="42" y="25"/>
                    </a:cubicBezTo>
                    <a:cubicBezTo>
                      <a:pt x="46" y="23"/>
                      <a:pt x="51" y="21"/>
                      <a:pt x="55" y="19"/>
                    </a:cubicBezTo>
                    <a:cubicBezTo>
                      <a:pt x="61" y="16"/>
                      <a:pt x="62" y="15"/>
                      <a:pt x="61" y="9"/>
                    </a:cubicBezTo>
                    <a:cubicBezTo>
                      <a:pt x="61" y="8"/>
                      <a:pt x="61" y="7"/>
                      <a:pt x="61" y="6"/>
                    </a:cubicBezTo>
                    <a:cubicBezTo>
                      <a:pt x="64" y="9"/>
                      <a:pt x="64" y="13"/>
                      <a:pt x="66" y="16"/>
                    </a:cubicBezTo>
                    <a:cubicBezTo>
                      <a:pt x="67" y="20"/>
                      <a:pt x="69" y="23"/>
                      <a:pt x="70" y="27"/>
                    </a:cubicBezTo>
                    <a:cubicBezTo>
                      <a:pt x="71" y="30"/>
                      <a:pt x="74" y="33"/>
                      <a:pt x="73" y="38"/>
                    </a:cubicBezTo>
                    <a:cubicBezTo>
                      <a:pt x="72" y="36"/>
                      <a:pt x="71" y="35"/>
                      <a:pt x="70" y="34"/>
                    </a:cubicBezTo>
                    <a:cubicBezTo>
                      <a:pt x="68" y="32"/>
                      <a:pt x="66" y="31"/>
                      <a:pt x="64" y="32"/>
                    </a:cubicBezTo>
                    <a:cubicBezTo>
                      <a:pt x="62" y="33"/>
                      <a:pt x="60" y="34"/>
                      <a:pt x="58" y="35"/>
                    </a:cubicBezTo>
                    <a:cubicBezTo>
                      <a:pt x="46" y="40"/>
                      <a:pt x="34" y="45"/>
                      <a:pt x="22" y="50"/>
                    </a:cubicBezTo>
                    <a:cubicBezTo>
                      <a:pt x="16" y="53"/>
                      <a:pt x="16" y="54"/>
                      <a:pt x="16" y="61"/>
                    </a:cubicBezTo>
                    <a:cubicBezTo>
                      <a:pt x="16" y="62"/>
                      <a:pt x="16" y="62"/>
                      <a:pt x="16" y="63"/>
                    </a:cubicBezTo>
                    <a:close/>
                    <a:moveTo>
                      <a:pt x="36" y="27"/>
                    </a:moveTo>
                    <a:cubicBezTo>
                      <a:pt x="34" y="25"/>
                      <a:pt x="34" y="22"/>
                      <a:pt x="32" y="20"/>
                    </a:cubicBezTo>
                    <a:cubicBezTo>
                      <a:pt x="29" y="16"/>
                      <a:pt x="25" y="14"/>
                      <a:pt x="21" y="16"/>
                    </a:cubicBezTo>
                    <a:cubicBezTo>
                      <a:pt x="17" y="17"/>
                      <a:pt x="13" y="19"/>
                      <a:pt x="10" y="21"/>
                    </a:cubicBezTo>
                    <a:cubicBezTo>
                      <a:pt x="5" y="24"/>
                      <a:pt x="4" y="30"/>
                      <a:pt x="7" y="35"/>
                    </a:cubicBezTo>
                    <a:cubicBezTo>
                      <a:pt x="9" y="38"/>
                      <a:pt x="10" y="39"/>
                      <a:pt x="13" y="38"/>
                    </a:cubicBezTo>
                    <a:cubicBezTo>
                      <a:pt x="20" y="34"/>
                      <a:pt x="28" y="31"/>
                      <a:pt x="36" y="2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3" name="Freeform 49">
                <a:extLst>
                  <a:ext uri="{FF2B5EF4-FFF2-40B4-BE49-F238E27FC236}">
                    <a16:creationId xmlns:a16="http://schemas.microsoft.com/office/drawing/2014/main" id="{74BEA9AB-D681-42C2-B138-90AE983F451A}"/>
                  </a:ext>
                </a:extLst>
              </p:cNvPr>
              <p:cNvSpPr>
                <a:spLocks/>
              </p:cNvSpPr>
              <p:nvPr/>
            </p:nvSpPr>
            <p:spPr bwMode="auto">
              <a:xfrm>
                <a:off x="2868695" y="21353548"/>
                <a:ext cx="605598" cy="660652"/>
              </a:xfrm>
              <a:custGeom>
                <a:avLst/>
                <a:gdLst>
                  <a:gd name="T0" fmla="*/ 0 w 87"/>
                  <a:gd name="T1" fmla="*/ 51 h 95"/>
                  <a:gd name="T2" fmla="*/ 6 w 87"/>
                  <a:gd name="T3" fmla="*/ 43 h 95"/>
                  <a:gd name="T4" fmla="*/ 22 w 87"/>
                  <a:gd name="T5" fmla="*/ 36 h 95"/>
                  <a:gd name="T6" fmla="*/ 59 w 87"/>
                  <a:gd name="T7" fmla="*/ 36 h 95"/>
                  <a:gd name="T8" fmla="*/ 64 w 87"/>
                  <a:gd name="T9" fmla="*/ 36 h 95"/>
                  <a:gd name="T10" fmla="*/ 62 w 87"/>
                  <a:gd name="T11" fmla="*/ 33 h 95"/>
                  <a:gd name="T12" fmla="*/ 44 w 87"/>
                  <a:gd name="T13" fmla="*/ 18 h 95"/>
                  <a:gd name="T14" fmla="*/ 30 w 87"/>
                  <a:gd name="T15" fmla="*/ 16 h 95"/>
                  <a:gd name="T16" fmla="*/ 29 w 87"/>
                  <a:gd name="T17" fmla="*/ 16 h 95"/>
                  <a:gd name="T18" fmla="*/ 42 w 87"/>
                  <a:gd name="T19" fmla="*/ 0 h 95"/>
                  <a:gd name="T20" fmla="*/ 42 w 87"/>
                  <a:gd name="T21" fmla="*/ 3 h 95"/>
                  <a:gd name="T22" fmla="*/ 44 w 87"/>
                  <a:gd name="T23" fmla="*/ 13 h 95"/>
                  <a:gd name="T24" fmla="*/ 74 w 87"/>
                  <a:gd name="T25" fmla="*/ 38 h 95"/>
                  <a:gd name="T26" fmla="*/ 87 w 87"/>
                  <a:gd name="T27" fmla="*/ 50 h 95"/>
                  <a:gd name="T28" fmla="*/ 83 w 87"/>
                  <a:gd name="T29" fmla="*/ 52 h 95"/>
                  <a:gd name="T30" fmla="*/ 77 w 87"/>
                  <a:gd name="T31" fmla="*/ 52 h 95"/>
                  <a:gd name="T32" fmla="*/ 25 w 87"/>
                  <a:gd name="T33" fmla="*/ 51 h 95"/>
                  <a:gd name="T34" fmla="*/ 19 w 87"/>
                  <a:gd name="T35" fmla="*/ 51 h 95"/>
                  <a:gd name="T36" fmla="*/ 22 w 87"/>
                  <a:gd name="T37" fmla="*/ 55 h 95"/>
                  <a:gd name="T38" fmla="*/ 47 w 87"/>
                  <a:gd name="T39" fmla="*/ 77 h 95"/>
                  <a:gd name="T40" fmla="*/ 61 w 87"/>
                  <a:gd name="T41" fmla="*/ 78 h 95"/>
                  <a:gd name="T42" fmla="*/ 61 w 87"/>
                  <a:gd name="T43" fmla="*/ 77 h 95"/>
                  <a:gd name="T44" fmla="*/ 48 w 87"/>
                  <a:gd name="T45" fmla="*/ 95 h 95"/>
                  <a:gd name="T46" fmla="*/ 49 w 87"/>
                  <a:gd name="T47" fmla="*/ 91 h 95"/>
                  <a:gd name="T48" fmla="*/ 47 w 87"/>
                  <a:gd name="T49" fmla="*/ 82 h 95"/>
                  <a:gd name="T50" fmla="*/ 30 w 87"/>
                  <a:gd name="T51" fmla="*/ 67 h 95"/>
                  <a:gd name="T52" fmla="*/ 15 w 87"/>
                  <a:gd name="T53" fmla="*/ 54 h 95"/>
                  <a:gd name="T54" fmla="*/ 7 w 87"/>
                  <a:gd name="T55" fmla="*/ 51 h 95"/>
                  <a:gd name="T56" fmla="*/ 1 w 87"/>
                  <a:gd name="T57" fmla="*/ 52 h 95"/>
                  <a:gd name="T58" fmla="*/ 0 w 87"/>
                  <a:gd name="T59" fmla="*/ 5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7" h="95">
                    <a:moveTo>
                      <a:pt x="0" y="51"/>
                    </a:moveTo>
                    <a:cubicBezTo>
                      <a:pt x="2" y="49"/>
                      <a:pt x="5" y="46"/>
                      <a:pt x="6" y="43"/>
                    </a:cubicBezTo>
                    <a:cubicBezTo>
                      <a:pt x="10" y="37"/>
                      <a:pt x="15" y="35"/>
                      <a:pt x="22" y="36"/>
                    </a:cubicBezTo>
                    <a:cubicBezTo>
                      <a:pt x="34" y="36"/>
                      <a:pt x="47" y="36"/>
                      <a:pt x="59" y="36"/>
                    </a:cubicBezTo>
                    <a:cubicBezTo>
                      <a:pt x="61" y="36"/>
                      <a:pt x="62" y="36"/>
                      <a:pt x="64" y="36"/>
                    </a:cubicBezTo>
                    <a:cubicBezTo>
                      <a:pt x="63" y="35"/>
                      <a:pt x="63" y="34"/>
                      <a:pt x="62" y="33"/>
                    </a:cubicBezTo>
                    <a:cubicBezTo>
                      <a:pt x="56" y="28"/>
                      <a:pt x="50" y="23"/>
                      <a:pt x="44" y="18"/>
                    </a:cubicBezTo>
                    <a:cubicBezTo>
                      <a:pt x="38" y="12"/>
                      <a:pt x="37" y="12"/>
                      <a:pt x="30" y="16"/>
                    </a:cubicBezTo>
                    <a:cubicBezTo>
                      <a:pt x="30" y="17"/>
                      <a:pt x="30" y="16"/>
                      <a:pt x="29" y="16"/>
                    </a:cubicBezTo>
                    <a:cubicBezTo>
                      <a:pt x="30" y="13"/>
                      <a:pt x="38" y="3"/>
                      <a:pt x="42" y="0"/>
                    </a:cubicBezTo>
                    <a:cubicBezTo>
                      <a:pt x="42" y="2"/>
                      <a:pt x="42" y="2"/>
                      <a:pt x="42" y="3"/>
                    </a:cubicBezTo>
                    <a:cubicBezTo>
                      <a:pt x="40" y="7"/>
                      <a:pt x="41" y="10"/>
                      <a:pt x="44" y="13"/>
                    </a:cubicBezTo>
                    <a:cubicBezTo>
                      <a:pt x="54" y="21"/>
                      <a:pt x="64" y="30"/>
                      <a:pt x="74" y="38"/>
                    </a:cubicBezTo>
                    <a:cubicBezTo>
                      <a:pt x="78" y="42"/>
                      <a:pt x="82" y="46"/>
                      <a:pt x="87" y="50"/>
                    </a:cubicBezTo>
                    <a:cubicBezTo>
                      <a:pt x="85" y="51"/>
                      <a:pt x="84" y="52"/>
                      <a:pt x="83" y="52"/>
                    </a:cubicBezTo>
                    <a:cubicBezTo>
                      <a:pt x="81" y="52"/>
                      <a:pt x="79" y="52"/>
                      <a:pt x="77" y="52"/>
                    </a:cubicBezTo>
                    <a:cubicBezTo>
                      <a:pt x="60" y="52"/>
                      <a:pt x="42" y="52"/>
                      <a:pt x="25" y="51"/>
                    </a:cubicBezTo>
                    <a:cubicBezTo>
                      <a:pt x="23" y="51"/>
                      <a:pt x="22" y="51"/>
                      <a:pt x="19" y="51"/>
                    </a:cubicBezTo>
                    <a:cubicBezTo>
                      <a:pt x="20" y="53"/>
                      <a:pt x="21" y="54"/>
                      <a:pt x="22" y="55"/>
                    </a:cubicBezTo>
                    <a:cubicBezTo>
                      <a:pt x="30" y="62"/>
                      <a:pt x="39" y="69"/>
                      <a:pt x="47" y="77"/>
                    </a:cubicBezTo>
                    <a:cubicBezTo>
                      <a:pt x="51" y="81"/>
                      <a:pt x="55" y="83"/>
                      <a:pt x="61" y="78"/>
                    </a:cubicBezTo>
                    <a:cubicBezTo>
                      <a:pt x="61" y="77"/>
                      <a:pt x="61" y="77"/>
                      <a:pt x="61" y="77"/>
                    </a:cubicBezTo>
                    <a:cubicBezTo>
                      <a:pt x="61" y="80"/>
                      <a:pt x="52" y="92"/>
                      <a:pt x="48" y="95"/>
                    </a:cubicBezTo>
                    <a:cubicBezTo>
                      <a:pt x="48" y="93"/>
                      <a:pt x="48" y="92"/>
                      <a:pt x="49" y="91"/>
                    </a:cubicBezTo>
                    <a:cubicBezTo>
                      <a:pt x="51" y="87"/>
                      <a:pt x="50" y="85"/>
                      <a:pt x="47" y="82"/>
                    </a:cubicBezTo>
                    <a:cubicBezTo>
                      <a:pt x="41" y="77"/>
                      <a:pt x="35" y="72"/>
                      <a:pt x="30" y="67"/>
                    </a:cubicBezTo>
                    <a:cubicBezTo>
                      <a:pt x="25" y="62"/>
                      <a:pt x="20" y="58"/>
                      <a:pt x="15" y="54"/>
                    </a:cubicBezTo>
                    <a:cubicBezTo>
                      <a:pt x="12" y="51"/>
                      <a:pt x="10" y="51"/>
                      <a:pt x="7" y="51"/>
                    </a:cubicBezTo>
                    <a:cubicBezTo>
                      <a:pt x="5" y="52"/>
                      <a:pt x="3" y="52"/>
                      <a:pt x="1" y="52"/>
                    </a:cubicBezTo>
                    <a:cubicBezTo>
                      <a:pt x="0" y="52"/>
                      <a:pt x="0" y="52"/>
                      <a:pt x="0" y="51"/>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4" name="Freeform 50">
                <a:extLst>
                  <a:ext uri="{FF2B5EF4-FFF2-40B4-BE49-F238E27FC236}">
                    <a16:creationId xmlns:a16="http://schemas.microsoft.com/office/drawing/2014/main" id="{B4841AFA-06F6-4DE5-A44B-C6843FC702AD}"/>
                  </a:ext>
                </a:extLst>
              </p:cNvPr>
              <p:cNvSpPr>
                <a:spLocks noEditPoints="1"/>
              </p:cNvSpPr>
              <p:nvPr/>
            </p:nvSpPr>
            <p:spPr bwMode="auto">
              <a:xfrm>
                <a:off x="6423633" y="25797222"/>
                <a:ext cx="424705" cy="487624"/>
              </a:xfrm>
              <a:custGeom>
                <a:avLst/>
                <a:gdLst>
                  <a:gd name="T0" fmla="*/ 36 w 61"/>
                  <a:gd name="T1" fmla="*/ 26 h 70"/>
                  <a:gd name="T2" fmla="*/ 46 w 61"/>
                  <a:gd name="T3" fmla="*/ 29 h 70"/>
                  <a:gd name="T4" fmla="*/ 60 w 61"/>
                  <a:gd name="T5" fmla="*/ 45 h 70"/>
                  <a:gd name="T6" fmla="*/ 55 w 61"/>
                  <a:gd name="T7" fmla="*/ 59 h 70"/>
                  <a:gd name="T8" fmla="*/ 34 w 61"/>
                  <a:gd name="T9" fmla="*/ 69 h 70"/>
                  <a:gd name="T10" fmla="*/ 21 w 61"/>
                  <a:gd name="T11" fmla="*/ 62 h 70"/>
                  <a:gd name="T12" fmla="*/ 21 w 61"/>
                  <a:gd name="T13" fmla="*/ 46 h 70"/>
                  <a:gd name="T14" fmla="*/ 26 w 61"/>
                  <a:gd name="T15" fmla="*/ 39 h 70"/>
                  <a:gd name="T16" fmla="*/ 17 w 61"/>
                  <a:gd name="T17" fmla="*/ 37 h 70"/>
                  <a:gd name="T18" fmla="*/ 11 w 61"/>
                  <a:gd name="T19" fmla="*/ 8 h 70"/>
                  <a:gd name="T20" fmla="*/ 28 w 61"/>
                  <a:gd name="T21" fmla="*/ 0 h 70"/>
                  <a:gd name="T22" fmla="*/ 42 w 61"/>
                  <a:gd name="T23" fmla="*/ 7 h 70"/>
                  <a:gd name="T24" fmla="*/ 40 w 61"/>
                  <a:gd name="T25" fmla="*/ 21 h 70"/>
                  <a:gd name="T26" fmla="*/ 36 w 61"/>
                  <a:gd name="T27" fmla="*/ 26 h 70"/>
                  <a:gd name="T28" fmla="*/ 29 w 61"/>
                  <a:gd name="T29" fmla="*/ 40 h 70"/>
                  <a:gd name="T30" fmla="*/ 28 w 61"/>
                  <a:gd name="T31" fmla="*/ 48 h 70"/>
                  <a:gd name="T32" fmla="*/ 37 w 61"/>
                  <a:gd name="T33" fmla="*/ 63 h 70"/>
                  <a:gd name="T34" fmla="*/ 46 w 61"/>
                  <a:gd name="T35" fmla="*/ 64 h 70"/>
                  <a:gd name="T36" fmla="*/ 50 w 61"/>
                  <a:gd name="T37" fmla="*/ 55 h 70"/>
                  <a:gd name="T38" fmla="*/ 41 w 61"/>
                  <a:gd name="T39" fmla="*/ 43 h 70"/>
                  <a:gd name="T40" fmla="*/ 29 w 61"/>
                  <a:gd name="T41" fmla="*/ 40 h 70"/>
                  <a:gd name="T42" fmla="*/ 33 w 61"/>
                  <a:gd name="T43" fmla="*/ 26 h 70"/>
                  <a:gd name="T44" fmla="*/ 28 w 61"/>
                  <a:gd name="T45" fmla="*/ 7 h 70"/>
                  <a:gd name="T46" fmla="*/ 22 w 61"/>
                  <a:gd name="T47" fmla="*/ 5 h 70"/>
                  <a:gd name="T48" fmla="*/ 14 w 61"/>
                  <a:gd name="T49" fmla="*/ 10 h 70"/>
                  <a:gd name="T50" fmla="*/ 16 w 61"/>
                  <a:gd name="T51" fmla="*/ 19 h 70"/>
                  <a:gd name="T52" fmla="*/ 33 w 61"/>
                  <a:gd name="T53" fmla="*/ 2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1" h="70">
                    <a:moveTo>
                      <a:pt x="36" y="26"/>
                    </a:moveTo>
                    <a:cubicBezTo>
                      <a:pt x="40" y="27"/>
                      <a:pt x="43" y="28"/>
                      <a:pt x="46" y="29"/>
                    </a:cubicBezTo>
                    <a:cubicBezTo>
                      <a:pt x="54" y="31"/>
                      <a:pt x="59" y="37"/>
                      <a:pt x="60" y="45"/>
                    </a:cubicBezTo>
                    <a:cubicBezTo>
                      <a:pt x="61" y="51"/>
                      <a:pt x="59" y="55"/>
                      <a:pt x="55" y="59"/>
                    </a:cubicBezTo>
                    <a:cubicBezTo>
                      <a:pt x="50" y="65"/>
                      <a:pt x="42" y="69"/>
                      <a:pt x="34" y="69"/>
                    </a:cubicBezTo>
                    <a:cubicBezTo>
                      <a:pt x="28" y="70"/>
                      <a:pt x="24" y="67"/>
                      <a:pt x="21" y="62"/>
                    </a:cubicBezTo>
                    <a:cubicBezTo>
                      <a:pt x="17" y="57"/>
                      <a:pt x="17" y="51"/>
                      <a:pt x="21" y="46"/>
                    </a:cubicBezTo>
                    <a:cubicBezTo>
                      <a:pt x="22" y="44"/>
                      <a:pt x="24" y="42"/>
                      <a:pt x="26" y="39"/>
                    </a:cubicBezTo>
                    <a:cubicBezTo>
                      <a:pt x="23" y="39"/>
                      <a:pt x="20" y="38"/>
                      <a:pt x="17" y="37"/>
                    </a:cubicBezTo>
                    <a:cubicBezTo>
                      <a:pt x="3" y="32"/>
                      <a:pt x="0" y="17"/>
                      <a:pt x="11" y="8"/>
                    </a:cubicBezTo>
                    <a:cubicBezTo>
                      <a:pt x="16" y="4"/>
                      <a:pt x="22" y="1"/>
                      <a:pt x="28" y="0"/>
                    </a:cubicBezTo>
                    <a:cubicBezTo>
                      <a:pt x="34" y="0"/>
                      <a:pt x="39" y="2"/>
                      <a:pt x="42" y="7"/>
                    </a:cubicBezTo>
                    <a:cubicBezTo>
                      <a:pt x="45" y="12"/>
                      <a:pt x="43" y="17"/>
                      <a:pt x="40" y="21"/>
                    </a:cubicBezTo>
                    <a:cubicBezTo>
                      <a:pt x="39" y="23"/>
                      <a:pt x="38" y="24"/>
                      <a:pt x="36" y="26"/>
                    </a:cubicBezTo>
                    <a:close/>
                    <a:moveTo>
                      <a:pt x="29" y="40"/>
                    </a:moveTo>
                    <a:cubicBezTo>
                      <a:pt x="29" y="43"/>
                      <a:pt x="28" y="46"/>
                      <a:pt x="28" y="48"/>
                    </a:cubicBezTo>
                    <a:cubicBezTo>
                      <a:pt x="29" y="54"/>
                      <a:pt x="32" y="59"/>
                      <a:pt x="37" y="63"/>
                    </a:cubicBezTo>
                    <a:cubicBezTo>
                      <a:pt x="40" y="65"/>
                      <a:pt x="43" y="66"/>
                      <a:pt x="46" y="64"/>
                    </a:cubicBezTo>
                    <a:cubicBezTo>
                      <a:pt x="50" y="62"/>
                      <a:pt x="51" y="58"/>
                      <a:pt x="50" y="55"/>
                    </a:cubicBezTo>
                    <a:cubicBezTo>
                      <a:pt x="49" y="49"/>
                      <a:pt x="46" y="45"/>
                      <a:pt x="41" y="43"/>
                    </a:cubicBezTo>
                    <a:cubicBezTo>
                      <a:pt x="37" y="41"/>
                      <a:pt x="34" y="41"/>
                      <a:pt x="29" y="40"/>
                    </a:cubicBezTo>
                    <a:close/>
                    <a:moveTo>
                      <a:pt x="33" y="26"/>
                    </a:moveTo>
                    <a:cubicBezTo>
                      <a:pt x="35" y="18"/>
                      <a:pt x="33" y="12"/>
                      <a:pt x="28" y="7"/>
                    </a:cubicBezTo>
                    <a:cubicBezTo>
                      <a:pt x="26" y="5"/>
                      <a:pt x="24" y="5"/>
                      <a:pt x="22" y="5"/>
                    </a:cubicBezTo>
                    <a:cubicBezTo>
                      <a:pt x="18" y="5"/>
                      <a:pt x="16" y="7"/>
                      <a:pt x="14" y="10"/>
                    </a:cubicBezTo>
                    <a:cubicBezTo>
                      <a:pt x="13" y="13"/>
                      <a:pt x="14" y="16"/>
                      <a:pt x="16" y="19"/>
                    </a:cubicBezTo>
                    <a:cubicBezTo>
                      <a:pt x="21" y="24"/>
                      <a:pt x="26" y="25"/>
                      <a:pt x="33" y="26"/>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5" name="Freeform 51">
                <a:extLst>
                  <a:ext uri="{FF2B5EF4-FFF2-40B4-BE49-F238E27FC236}">
                    <a16:creationId xmlns:a16="http://schemas.microsoft.com/office/drawing/2014/main" id="{5C773B7E-DC0A-4C6F-81E7-947211B53E3A}"/>
                  </a:ext>
                </a:extLst>
              </p:cNvPr>
              <p:cNvSpPr>
                <a:spLocks/>
              </p:cNvSpPr>
              <p:nvPr/>
            </p:nvSpPr>
            <p:spPr bwMode="auto">
              <a:xfrm>
                <a:off x="3442833" y="20803004"/>
                <a:ext cx="574138" cy="558409"/>
              </a:xfrm>
              <a:custGeom>
                <a:avLst/>
                <a:gdLst>
                  <a:gd name="T0" fmla="*/ 44 w 82"/>
                  <a:gd name="T1" fmla="*/ 0 h 80"/>
                  <a:gd name="T2" fmla="*/ 57 w 82"/>
                  <a:gd name="T3" fmla="*/ 19 h 80"/>
                  <a:gd name="T4" fmla="*/ 53 w 82"/>
                  <a:gd name="T5" fmla="*/ 18 h 80"/>
                  <a:gd name="T6" fmla="*/ 38 w 82"/>
                  <a:gd name="T7" fmla="*/ 14 h 80"/>
                  <a:gd name="T8" fmla="*/ 21 w 82"/>
                  <a:gd name="T9" fmla="*/ 35 h 80"/>
                  <a:gd name="T10" fmla="*/ 44 w 82"/>
                  <a:gd name="T11" fmla="*/ 68 h 80"/>
                  <a:gd name="T12" fmla="*/ 67 w 82"/>
                  <a:gd name="T13" fmla="*/ 66 h 80"/>
                  <a:gd name="T14" fmla="*/ 68 w 82"/>
                  <a:gd name="T15" fmla="*/ 56 h 80"/>
                  <a:gd name="T16" fmla="*/ 62 w 82"/>
                  <a:gd name="T17" fmla="*/ 48 h 80"/>
                  <a:gd name="T18" fmla="*/ 53 w 82"/>
                  <a:gd name="T19" fmla="*/ 46 h 80"/>
                  <a:gd name="T20" fmla="*/ 50 w 82"/>
                  <a:gd name="T21" fmla="*/ 47 h 80"/>
                  <a:gd name="T22" fmla="*/ 58 w 82"/>
                  <a:gd name="T23" fmla="*/ 40 h 80"/>
                  <a:gd name="T24" fmla="*/ 67 w 82"/>
                  <a:gd name="T25" fmla="*/ 33 h 80"/>
                  <a:gd name="T26" fmla="*/ 75 w 82"/>
                  <a:gd name="T27" fmla="*/ 27 h 80"/>
                  <a:gd name="T28" fmla="*/ 76 w 82"/>
                  <a:gd name="T29" fmla="*/ 28 h 80"/>
                  <a:gd name="T30" fmla="*/ 75 w 82"/>
                  <a:gd name="T31" fmla="*/ 29 h 80"/>
                  <a:gd name="T32" fmla="*/ 75 w 82"/>
                  <a:gd name="T33" fmla="*/ 40 h 80"/>
                  <a:gd name="T34" fmla="*/ 82 w 82"/>
                  <a:gd name="T35" fmla="*/ 50 h 80"/>
                  <a:gd name="T36" fmla="*/ 82 w 82"/>
                  <a:gd name="T37" fmla="*/ 52 h 80"/>
                  <a:gd name="T38" fmla="*/ 49 w 82"/>
                  <a:gd name="T39" fmla="*/ 78 h 80"/>
                  <a:gd name="T40" fmla="*/ 31 w 82"/>
                  <a:gd name="T41" fmla="*/ 76 h 80"/>
                  <a:gd name="T42" fmla="*/ 24 w 82"/>
                  <a:gd name="T43" fmla="*/ 15 h 80"/>
                  <a:gd name="T44" fmla="*/ 36 w 82"/>
                  <a:gd name="T45" fmla="*/ 10 h 80"/>
                  <a:gd name="T46" fmla="*/ 39 w 82"/>
                  <a:gd name="T47" fmla="*/ 9 h 80"/>
                  <a:gd name="T48" fmla="*/ 44 w 82"/>
                  <a:gd name="T49" fmla="*/ 2 h 80"/>
                  <a:gd name="T50" fmla="*/ 44 w 82"/>
                  <a:gd name="T51" fmla="*/ 1 h 80"/>
                  <a:gd name="T52" fmla="*/ 44 w 82"/>
                  <a:gd name="T5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80">
                    <a:moveTo>
                      <a:pt x="44" y="0"/>
                    </a:moveTo>
                    <a:cubicBezTo>
                      <a:pt x="47" y="2"/>
                      <a:pt x="56" y="14"/>
                      <a:pt x="57" y="19"/>
                    </a:cubicBezTo>
                    <a:cubicBezTo>
                      <a:pt x="56" y="20"/>
                      <a:pt x="55" y="18"/>
                      <a:pt x="53" y="18"/>
                    </a:cubicBezTo>
                    <a:cubicBezTo>
                      <a:pt x="48" y="15"/>
                      <a:pt x="43" y="14"/>
                      <a:pt x="38" y="14"/>
                    </a:cubicBezTo>
                    <a:cubicBezTo>
                      <a:pt x="26" y="14"/>
                      <a:pt x="18" y="23"/>
                      <a:pt x="21" y="35"/>
                    </a:cubicBezTo>
                    <a:cubicBezTo>
                      <a:pt x="25" y="48"/>
                      <a:pt x="33" y="60"/>
                      <a:pt x="44" y="68"/>
                    </a:cubicBezTo>
                    <a:cubicBezTo>
                      <a:pt x="52" y="74"/>
                      <a:pt x="60" y="73"/>
                      <a:pt x="67" y="66"/>
                    </a:cubicBezTo>
                    <a:cubicBezTo>
                      <a:pt x="70" y="63"/>
                      <a:pt x="71" y="60"/>
                      <a:pt x="68" y="56"/>
                    </a:cubicBezTo>
                    <a:cubicBezTo>
                      <a:pt x="66" y="54"/>
                      <a:pt x="64" y="51"/>
                      <a:pt x="62" y="48"/>
                    </a:cubicBezTo>
                    <a:cubicBezTo>
                      <a:pt x="59" y="44"/>
                      <a:pt x="58" y="44"/>
                      <a:pt x="53" y="46"/>
                    </a:cubicBezTo>
                    <a:cubicBezTo>
                      <a:pt x="52" y="47"/>
                      <a:pt x="51" y="47"/>
                      <a:pt x="50" y="47"/>
                    </a:cubicBezTo>
                    <a:cubicBezTo>
                      <a:pt x="52" y="44"/>
                      <a:pt x="55" y="42"/>
                      <a:pt x="58" y="40"/>
                    </a:cubicBezTo>
                    <a:cubicBezTo>
                      <a:pt x="61" y="38"/>
                      <a:pt x="64" y="35"/>
                      <a:pt x="67" y="33"/>
                    </a:cubicBezTo>
                    <a:cubicBezTo>
                      <a:pt x="70" y="31"/>
                      <a:pt x="72" y="29"/>
                      <a:pt x="75" y="27"/>
                    </a:cubicBezTo>
                    <a:cubicBezTo>
                      <a:pt x="76" y="27"/>
                      <a:pt x="76" y="27"/>
                      <a:pt x="76" y="28"/>
                    </a:cubicBezTo>
                    <a:cubicBezTo>
                      <a:pt x="76" y="28"/>
                      <a:pt x="75" y="29"/>
                      <a:pt x="75" y="29"/>
                    </a:cubicBezTo>
                    <a:cubicBezTo>
                      <a:pt x="72" y="34"/>
                      <a:pt x="71" y="36"/>
                      <a:pt x="75" y="40"/>
                    </a:cubicBezTo>
                    <a:cubicBezTo>
                      <a:pt x="77" y="44"/>
                      <a:pt x="80" y="47"/>
                      <a:pt x="82" y="50"/>
                    </a:cubicBezTo>
                    <a:cubicBezTo>
                      <a:pt x="82" y="51"/>
                      <a:pt x="82" y="51"/>
                      <a:pt x="82" y="52"/>
                    </a:cubicBezTo>
                    <a:cubicBezTo>
                      <a:pt x="74" y="64"/>
                      <a:pt x="64" y="74"/>
                      <a:pt x="49" y="78"/>
                    </a:cubicBezTo>
                    <a:cubicBezTo>
                      <a:pt x="43" y="80"/>
                      <a:pt x="37" y="79"/>
                      <a:pt x="31" y="76"/>
                    </a:cubicBezTo>
                    <a:cubicBezTo>
                      <a:pt x="11" y="66"/>
                      <a:pt x="0" y="35"/>
                      <a:pt x="24" y="15"/>
                    </a:cubicBezTo>
                    <a:cubicBezTo>
                      <a:pt x="27" y="13"/>
                      <a:pt x="32" y="12"/>
                      <a:pt x="36" y="10"/>
                    </a:cubicBezTo>
                    <a:cubicBezTo>
                      <a:pt x="37" y="9"/>
                      <a:pt x="38" y="9"/>
                      <a:pt x="39" y="9"/>
                    </a:cubicBezTo>
                    <a:cubicBezTo>
                      <a:pt x="44" y="7"/>
                      <a:pt x="44" y="7"/>
                      <a:pt x="44" y="2"/>
                    </a:cubicBezTo>
                    <a:cubicBezTo>
                      <a:pt x="44" y="2"/>
                      <a:pt x="44" y="2"/>
                      <a:pt x="44" y="1"/>
                    </a:cubicBezTo>
                    <a:cubicBezTo>
                      <a:pt x="44" y="1"/>
                      <a:pt x="44" y="1"/>
                      <a:pt x="44" y="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6" name="Freeform 52">
                <a:extLst>
                  <a:ext uri="{FF2B5EF4-FFF2-40B4-BE49-F238E27FC236}">
                    <a16:creationId xmlns:a16="http://schemas.microsoft.com/office/drawing/2014/main" id="{B85BE9AC-6F60-4FB5-8137-FF34C3DC57D8}"/>
                  </a:ext>
                </a:extLst>
              </p:cNvPr>
              <p:cNvSpPr>
                <a:spLocks/>
              </p:cNvSpPr>
              <p:nvPr/>
            </p:nvSpPr>
            <p:spPr bwMode="auto">
              <a:xfrm>
                <a:off x="5141653" y="20291785"/>
                <a:ext cx="456165" cy="495489"/>
              </a:xfrm>
              <a:custGeom>
                <a:avLst/>
                <a:gdLst>
                  <a:gd name="T0" fmla="*/ 58 w 65"/>
                  <a:gd name="T1" fmla="*/ 69 h 70"/>
                  <a:gd name="T2" fmla="*/ 53 w 65"/>
                  <a:gd name="T3" fmla="*/ 66 h 70"/>
                  <a:gd name="T4" fmla="*/ 25 w 65"/>
                  <a:gd name="T5" fmla="*/ 31 h 70"/>
                  <a:gd name="T6" fmla="*/ 13 w 65"/>
                  <a:gd name="T7" fmla="*/ 17 h 70"/>
                  <a:gd name="T8" fmla="*/ 12 w 65"/>
                  <a:gd name="T9" fmla="*/ 21 h 70"/>
                  <a:gd name="T10" fmla="*/ 12 w 65"/>
                  <a:gd name="T11" fmla="*/ 56 h 70"/>
                  <a:gd name="T12" fmla="*/ 20 w 65"/>
                  <a:gd name="T13" fmla="*/ 66 h 70"/>
                  <a:gd name="T14" fmla="*/ 21 w 65"/>
                  <a:gd name="T15" fmla="*/ 68 h 70"/>
                  <a:gd name="T16" fmla="*/ 0 w 65"/>
                  <a:gd name="T17" fmla="*/ 68 h 70"/>
                  <a:gd name="T18" fmla="*/ 3 w 65"/>
                  <a:gd name="T19" fmla="*/ 66 h 70"/>
                  <a:gd name="T20" fmla="*/ 9 w 65"/>
                  <a:gd name="T21" fmla="*/ 58 h 70"/>
                  <a:gd name="T22" fmla="*/ 9 w 65"/>
                  <a:gd name="T23" fmla="*/ 14 h 70"/>
                  <a:gd name="T24" fmla="*/ 6 w 65"/>
                  <a:gd name="T25" fmla="*/ 8 h 70"/>
                  <a:gd name="T26" fmla="*/ 0 w 65"/>
                  <a:gd name="T27" fmla="*/ 2 h 70"/>
                  <a:gd name="T28" fmla="*/ 10 w 65"/>
                  <a:gd name="T29" fmla="*/ 1 h 70"/>
                  <a:gd name="T30" fmla="*/ 27 w 65"/>
                  <a:gd name="T31" fmla="*/ 9 h 70"/>
                  <a:gd name="T32" fmla="*/ 50 w 65"/>
                  <a:gd name="T33" fmla="*/ 39 h 70"/>
                  <a:gd name="T34" fmla="*/ 54 w 65"/>
                  <a:gd name="T35" fmla="*/ 42 h 70"/>
                  <a:gd name="T36" fmla="*/ 54 w 65"/>
                  <a:gd name="T37" fmla="*/ 38 h 70"/>
                  <a:gd name="T38" fmla="*/ 54 w 65"/>
                  <a:gd name="T39" fmla="*/ 15 h 70"/>
                  <a:gd name="T40" fmla="*/ 46 w 65"/>
                  <a:gd name="T41" fmla="*/ 3 h 70"/>
                  <a:gd name="T42" fmla="*/ 45 w 65"/>
                  <a:gd name="T43" fmla="*/ 3 h 70"/>
                  <a:gd name="T44" fmla="*/ 65 w 65"/>
                  <a:gd name="T45" fmla="*/ 2 h 70"/>
                  <a:gd name="T46" fmla="*/ 63 w 65"/>
                  <a:gd name="T47" fmla="*/ 4 h 70"/>
                  <a:gd name="T48" fmla="*/ 58 w 65"/>
                  <a:gd name="T49" fmla="*/ 12 h 70"/>
                  <a:gd name="T50" fmla="*/ 58 w 65"/>
                  <a:gd name="T51" fmla="*/ 26 h 70"/>
                  <a:gd name="T52" fmla="*/ 58 w 65"/>
                  <a:gd name="T53" fmla="*/ 64 h 70"/>
                  <a:gd name="T54" fmla="*/ 58 w 65"/>
                  <a:gd name="T55"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 h="70">
                    <a:moveTo>
                      <a:pt x="58" y="69"/>
                    </a:moveTo>
                    <a:cubicBezTo>
                      <a:pt x="54" y="70"/>
                      <a:pt x="54" y="68"/>
                      <a:pt x="53" y="66"/>
                    </a:cubicBezTo>
                    <a:cubicBezTo>
                      <a:pt x="43" y="55"/>
                      <a:pt x="34" y="43"/>
                      <a:pt x="25" y="31"/>
                    </a:cubicBezTo>
                    <a:cubicBezTo>
                      <a:pt x="21" y="27"/>
                      <a:pt x="17" y="22"/>
                      <a:pt x="13" y="17"/>
                    </a:cubicBezTo>
                    <a:cubicBezTo>
                      <a:pt x="13" y="19"/>
                      <a:pt x="12" y="20"/>
                      <a:pt x="12" y="21"/>
                    </a:cubicBezTo>
                    <a:cubicBezTo>
                      <a:pt x="12" y="33"/>
                      <a:pt x="12" y="44"/>
                      <a:pt x="12" y="56"/>
                    </a:cubicBezTo>
                    <a:cubicBezTo>
                      <a:pt x="12" y="63"/>
                      <a:pt x="13" y="64"/>
                      <a:pt x="20" y="66"/>
                    </a:cubicBezTo>
                    <a:cubicBezTo>
                      <a:pt x="20" y="67"/>
                      <a:pt x="21" y="67"/>
                      <a:pt x="21" y="68"/>
                    </a:cubicBezTo>
                    <a:cubicBezTo>
                      <a:pt x="18" y="69"/>
                      <a:pt x="5" y="69"/>
                      <a:pt x="0" y="68"/>
                    </a:cubicBezTo>
                    <a:cubicBezTo>
                      <a:pt x="1" y="67"/>
                      <a:pt x="2" y="66"/>
                      <a:pt x="3" y="66"/>
                    </a:cubicBezTo>
                    <a:cubicBezTo>
                      <a:pt x="7" y="65"/>
                      <a:pt x="9" y="63"/>
                      <a:pt x="9" y="58"/>
                    </a:cubicBezTo>
                    <a:cubicBezTo>
                      <a:pt x="9" y="44"/>
                      <a:pt x="9" y="29"/>
                      <a:pt x="9" y="14"/>
                    </a:cubicBezTo>
                    <a:cubicBezTo>
                      <a:pt x="9" y="11"/>
                      <a:pt x="7" y="9"/>
                      <a:pt x="6" y="8"/>
                    </a:cubicBezTo>
                    <a:cubicBezTo>
                      <a:pt x="4" y="6"/>
                      <a:pt x="2" y="4"/>
                      <a:pt x="0" y="2"/>
                    </a:cubicBezTo>
                    <a:cubicBezTo>
                      <a:pt x="4" y="1"/>
                      <a:pt x="7" y="2"/>
                      <a:pt x="10" y="1"/>
                    </a:cubicBezTo>
                    <a:cubicBezTo>
                      <a:pt x="18" y="0"/>
                      <a:pt x="22" y="3"/>
                      <a:pt x="27" y="9"/>
                    </a:cubicBezTo>
                    <a:cubicBezTo>
                      <a:pt x="34" y="19"/>
                      <a:pt x="42" y="29"/>
                      <a:pt x="50" y="39"/>
                    </a:cubicBezTo>
                    <a:cubicBezTo>
                      <a:pt x="51" y="40"/>
                      <a:pt x="52" y="41"/>
                      <a:pt x="54" y="42"/>
                    </a:cubicBezTo>
                    <a:cubicBezTo>
                      <a:pt x="54" y="41"/>
                      <a:pt x="54" y="39"/>
                      <a:pt x="54" y="38"/>
                    </a:cubicBezTo>
                    <a:cubicBezTo>
                      <a:pt x="54" y="30"/>
                      <a:pt x="54" y="23"/>
                      <a:pt x="54" y="15"/>
                    </a:cubicBezTo>
                    <a:cubicBezTo>
                      <a:pt x="54" y="9"/>
                      <a:pt x="53" y="4"/>
                      <a:pt x="46" y="3"/>
                    </a:cubicBezTo>
                    <a:cubicBezTo>
                      <a:pt x="46" y="3"/>
                      <a:pt x="45" y="3"/>
                      <a:pt x="45" y="3"/>
                    </a:cubicBezTo>
                    <a:cubicBezTo>
                      <a:pt x="48" y="1"/>
                      <a:pt x="61" y="1"/>
                      <a:pt x="65" y="2"/>
                    </a:cubicBezTo>
                    <a:cubicBezTo>
                      <a:pt x="64" y="3"/>
                      <a:pt x="64" y="3"/>
                      <a:pt x="63" y="4"/>
                    </a:cubicBezTo>
                    <a:cubicBezTo>
                      <a:pt x="59" y="5"/>
                      <a:pt x="57" y="8"/>
                      <a:pt x="58" y="12"/>
                    </a:cubicBezTo>
                    <a:cubicBezTo>
                      <a:pt x="58" y="17"/>
                      <a:pt x="58" y="22"/>
                      <a:pt x="58" y="26"/>
                    </a:cubicBezTo>
                    <a:cubicBezTo>
                      <a:pt x="58" y="39"/>
                      <a:pt x="58" y="51"/>
                      <a:pt x="58" y="64"/>
                    </a:cubicBezTo>
                    <a:cubicBezTo>
                      <a:pt x="58" y="66"/>
                      <a:pt x="58" y="67"/>
                      <a:pt x="58" y="69"/>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7" name="Freeform 53">
                <a:extLst>
                  <a:ext uri="{FF2B5EF4-FFF2-40B4-BE49-F238E27FC236}">
                    <a16:creationId xmlns:a16="http://schemas.microsoft.com/office/drawing/2014/main" id="{8F1A2BEF-DE60-43BE-9443-E64E95C8AB6F}"/>
                  </a:ext>
                </a:extLst>
              </p:cNvPr>
              <p:cNvSpPr>
                <a:spLocks noEditPoints="1"/>
              </p:cNvSpPr>
              <p:nvPr/>
            </p:nvSpPr>
            <p:spPr bwMode="auto">
              <a:xfrm>
                <a:off x="5700062" y="26009575"/>
                <a:ext cx="353921" cy="503354"/>
              </a:xfrm>
              <a:custGeom>
                <a:avLst/>
                <a:gdLst>
                  <a:gd name="T0" fmla="*/ 9 w 50"/>
                  <a:gd name="T1" fmla="*/ 71 h 71"/>
                  <a:gd name="T2" fmla="*/ 31 w 50"/>
                  <a:gd name="T3" fmla="*/ 41 h 71"/>
                  <a:gd name="T4" fmla="*/ 23 w 50"/>
                  <a:gd name="T5" fmla="*/ 44 h 71"/>
                  <a:gd name="T6" fmla="*/ 3 w 50"/>
                  <a:gd name="T7" fmla="*/ 33 h 71"/>
                  <a:gd name="T8" fmla="*/ 3 w 50"/>
                  <a:gd name="T9" fmla="*/ 13 h 71"/>
                  <a:gd name="T10" fmla="*/ 21 w 50"/>
                  <a:gd name="T11" fmla="*/ 1 h 71"/>
                  <a:gd name="T12" fmla="*/ 41 w 50"/>
                  <a:gd name="T13" fmla="*/ 11 h 71"/>
                  <a:gd name="T14" fmla="*/ 34 w 50"/>
                  <a:gd name="T15" fmla="*/ 59 h 71"/>
                  <a:gd name="T16" fmla="*/ 9 w 50"/>
                  <a:gd name="T17" fmla="*/ 71 h 71"/>
                  <a:gd name="T18" fmla="*/ 31 w 50"/>
                  <a:gd name="T19" fmla="*/ 32 h 71"/>
                  <a:gd name="T20" fmla="*/ 32 w 50"/>
                  <a:gd name="T21" fmla="*/ 32 h 71"/>
                  <a:gd name="T22" fmla="*/ 28 w 50"/>
                  <a:gd name="T23" fmla="*/ 12 h 71"/>
                  <a:gd name="T24" fmla="*/ 25 w 50"/>
                  <a:gd name="T25" fmla="*/ 6 h 71"/>
                  <a:gd name="T26" fmla="*/ 19 w 50"/>
                  <a:gd name="T27" fmla="*/ 3 h 71"/>
                  <a:gd name="T28" fmla="*/ 15 w 50"/>
                  <a:gd name="T29" fmla="*/ 8 h 71"/>
                  <a:gd name="T30" fmla="*/ 14 w 50"/>
                  <a:gd name="T31" fmla="*/ 10 h 71"/>
                  <a:gd name="T32" fmla="*/ 18 w 50"/>
                  <a:gd name="T33" fmla="*/ 32 h 71"/>
                  <a:gd name="T34" fmla="*/ 21 w 50"/>
                  <a:gd name="T35" fmla="*/ 37 h 71"/>
                  <a:gd name="T36" fmla="*/ 29 w 50"/>
                  <a:gd name="T37" fmla="*/ 39 h 71"/>
                  <a:gd name="T38" fmla="*/ 31 w 50"/>
                  <a:gd name="T39" fmla="*/ 33 h 71"/>
                  <a:gd name="T40" fmla="*/ 31 w 50"/>
                  <a:gd name="T41" fmla="*/ 3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71">
                    <a:moveTo>
                      <a:pt x="9" y="71"/>
                    </a:moveTo>
                    <a:cubicBezTo>
                      <a:pt x="22" y="66"/>
                      <a:pt x="29" y="55"/>
                      <a:pt x="31" y="41"/>
                    </a:cubicBezTo>
                    <a:cubicBezTo>
                      <a:pt x="28" y="42"/>
                      <a:pt x="26" y="43"/>
                      <a:pt x="23" y="44"/>
                    </a:cubicBezTo>
                    <a:cubicBezTo>
                      <a:pt x="14" y="46"/>
                      <a:pt x="7" y="42"/>
                      <a:pt x="3" y="33"/>
                    </a:cubicBezTo>
                    <a:cubicBezTo>
                      <a:pt x="0" y="26"/>
                      <a:pt x="1" y="19"/>
                      <a:pt x="3" y="13"/>
                    </a:cubicBezTo>
                    <a:cubicBezTo>
                      <a:pt x="7" y="5"/>
                      <a:pt x="13" y="1"/>
                      <a:pt x="21" y="1"/>
                    </a:cubicBezTo>
                    <a:cubicBezTo>
                      <a:pt x="29" y="0"/>
                      <a:pt x="36" y="3"/>
                      <a:pt x="41" y="11"/>
                    </a:cubicBezTo>
                    <a:cubicBezTo>
                      <a:pt x="50" y="26"/>
                      <a:pt x="47" y="47"/>
                      <a:pt x="34" y="59"/>
                    </a:cubicBezTo>
                    <a:cubicBezTo>
                      <a:pt x="28" y="65"/>
                      <a:pt x="17" y="70"/>
                      <a:pt x="9" y="71"/>
                    </a:cubicBezTo>
                    <a:close/>
                    <a:moveTo>
                      <a:pt x="31" y="32"/>
                    </a:moveTo>
                    <a:cubicBezTo>
                      <a:pt x="31" y="32"/>
                      <a:pt x="31" y="32"/>
                      <a:pt x="32" y="32"/>
                    </a:cubicBezTo>
                    <a:cubicBezTo>
                      <a:pt x="30" y="25"/>
                      <a:pt x="29" y="19"/>
                      <a:pt x="28" y="12"/>
                    </a:cubicBezTo>
                    <a:cubicBezTo>
                      <a:pt x="27" y="10"/>
                      <a:pt x="26" y="8"/>
                      <a:pt x="25" y="6"/>
                    </a:cubicBezTo>
                    <a:cubicBezTo>
                      <a:pt x="24" y="4"/>
                      <a:pt x="22" y="3"/>
                      <a:pt x="19" y="3"/>
                    </a:cubicBezTo>
                    <a:cubicBezTo>
                      <a:pt x="17" y="4"/>
                      <a:pt x="15" y="5"/>
                      <a:pt x="15" y="8"/>
                    </a:cubicBezTo>
                    <a:cubicBezTo>
                      <a:pt x="15" y="9"/>
                      <a:pt x="14" y="10"/>
                      <a:pt x="14" y="10"/>
                    </a:cubicBezTo>
                    <a:cubicBezTo>
                      <a:pt x="15" y="18"/>
                      <a:pt x="16" y="25"/>
                      <a:pt x="18" y="32"/>
                    </a:cubicBezTo>
                    <a:cubicBezTo>
                      <a:pt x="19" y="34"/>
                      <a:pt x="20" y="35"/>
                      <a:pt x="21" y="37"/>
                    </a:cubicBezTo>
                    <a:cubicBezTo>
                      <a:pt x="23" y="39"/>
                      <a:pt x="25" y="39"/>
                      <a:pt x="29" y="39"/>
                    </a:cubicBezTo>
                    <a:cubicBezTo>
                      <a:pt x="32" y="38"/>
                      <a:pt x="31" y="35"/>
                      <a:pt x="31" y="33"/>
                    </a:cubicBezTo>
                    <a:cubicBezTo>
                      <a:pt x="31" y="33"/>
                      <a:pt x="31" y="32"/>
                      <a:pt x="31" y="3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8" name="Freeform 54">
                <a:extLst>
                  <a:ext uri="{FF2B5EF4-FFF2-40B4-BE49-F238E27FC236}">
                    <a16:creationId xmlns:a16="http://schemas.microsoft.com/office/drawing/2014/main" id="{854BFC4C-273E-4CD3-AA7A-F6841F6A1E71}"/>
                  </a:ext>
                </a:extLst>
              </p:cNvPr>
              <p:cNvSpPr>
                <a:spLocks/>
              </p:cNvSpPr>
              <p:nvPr/>
            </p:nvSpPr>
            <p:spPr bwMode="auto">
              <a:xfrm>
                <a:off x="4323703" y="20386164"/>
                <a:ext cx="471894" cy="534814"/>
              </a:xfrm>
              <a:custGeom>
                <a:avLst/>
                <a:gdLst>
                  <a:gd name="T0" fmla="*/ 42 w 68"/>
                  <a:gd name="T1" fmla="*/ 7 h 77"/>
                  <a:gd name="T2" fmla="*/ 62 w 68"/>
                  <a:gd name="T3" fmla="*/ 0 h 77"/>
                  <a:gd name="T4" fmla="*/ 60 w 68"/>
                  <a:gd name="T5" fmla="*/ 3 h 77"/>
                  <a:gd name="T6" fmla="*/ 57 w 68"/>
                  <a:gd name="T7" fmla="*/ 12 h 77"/>
                  <a:gd name="T8" fmla="*/ 65 w 68"/>
                  <a:gd name="T9" fmla="*/ 40 h 77"/>
                  <a:gd name="T10" fmla="*/ 67 w 68"/>
                  <a:gd name="T11" fmla="*/ 55 h 77"/>
                  <a:gd name="T12" fmla="*/ 62 w 68"/>
                  <a:gd name="T13" fmla="*/ 68 h 77"/>
                  <a:gd name="T14" fmla="*/ 34 w 68"/>
                  <a:gd name="T15" fmla="*/ 76 h 77"/>
                  <a:gd name="T16" fmla="*/ 21 w 68"/>
                  <a:gd name="T17" fmla="*/ 66 h 77"/>
                  <a:gd name="T18" fmla="*/ 19 w 68"/>
                  <a:gd name="T19" fmla="*/ 60 h 77"/>
                  <a:gd name="T20" fmla="*/ 10 w 68"/>
                  <a:gd name="T21" fmla="*/ 27 h 77"/>
                  <a:gd name="T22" fmla="*/ 9 w 68"/>
                  <a:gd name="T23" fmla="*/ 25 h 77"/>
                  <a:gd name="T24" fmla="*/ 2 w 68"/>
                  <a:gd name="T25" fmla="*/ 20 h 77"/>
                  <a:gd name="T26" fmla="*/ 0 w 68"/>
                  <a:gd name="T27" fmla="*/ 19 h 77"/>
                  <a:gd name="T28" fmla="*/ 27 w 68"/>
                  <a:gd name="T29" fmla="*/ 10 h 77"/>
                  <a:gd name="T30" fmla="*/ 30 w 68"/>
                  <a:gd name="T31" fmla="*/ 10 h 77"/>
                  <a:gd name="T32" fmla="*/ 30 w 68"/>
                  <a:gd name="T33" fmla="*/ 11 h 77"/>
                  <a:gd name="T34" fmla="*/ 27 w 68"/>
                  <a:gd name="T35" fmla="*/ 12 h 77"/>
                  <a:gd name="T36" fmla="*/ 24 w 68"/>
                  <a:gd name="T37" fmla="*/ 20 h 77"/>
                  <a:gd name="T38" fmla="*/ 34 w 68"/>
                  <a:gd name="T39" fmla="*/ 59 h 77"/>
                  <a:gd name="T40" fmla="*/ 35 w 68"/>
                  <a:gd name="T41" fmla="*/ 61 h 77"/>
                  <a:gd name="T42" fmla="*/ 50 w 68"/>
                  <a:gd name="T43" fmla="*/ 70 h 77"/>
                  <a:gd name="T44" fmla="*/ 64 w 68"/>
                  <a:gd name="T45" fmla="*/ 55 h 77"/>
                  <a:gd name="T46" fmla="*/ 63 w 68"/>
                  <a:gd name="T47" fmla="*/ 45 h 77"/>
                  <a:gd name="T48" fmla="*/ 54 w 68"/>
                  <a:gd name="T49" fmla="*/ 15 h 77"/>
                  <a:gd name="T50" fmla="*/ 44 w 68"/>
                  <a:gd name="T51" fmla="*/ 7 h 77"/>
                  <a:gd name="T52" fmla="*/ 42 w 68"/>
                  <a:gd name="T53" fmla="*/ 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7">
                    <a:moveTo>
                      <a:pt x="42" y="7"/>
                    </a:moveTo>
                    <a:cubicBezTo>
                      <a:pt x="45" y="4"/>
                      <a:pt x="57" y="1"/>
                      <a:pt x="62" y="0"/>
                    </a:cubicBezTo>
                    <a:cubicBezTo>
                      <a:pt x="61" y="1"/>
                      <a:pt x="61" y="2"/>
                      <a:pt x="60" y="3"/>
                    </a:cubicBezTo>
                    <a:cubicBezTo>
                      <a:pt x="57" y="5"/>
                      <a:pt x="56" y="8"/>
                      <a:pt x="57" y="12"/>
                    </a:cubicBezTo>
                    <a:cubicBezTo>
                      <a:pt x="60" y="21"/>
                      <a:pt x="63" y="31"/>
                      <a:pt x="65" y="40"/>
                    </a:cubicBezTo>
                    <a:cubicBezTo>
                      <a:pt x="66" y="45"/>
                      <a:pt x="67" y="50"/>
                      <a:pt x="67" y="55"/>
                    </a:cubicBezTo>
                    <a:cubicBezTo>
                      <a:pt x="68" y="61"/>
                      <a:pt x="66" y="65"/>
                      <a:pt x="62" y="68"/>
                    </a:cubicBezTo>
                    <a:cubicBezTo>
                      <a:pt x="54" y="74"/>
                      <a:pt x="44" y="77"/>
                      <a:pt x="34" y="76"/>
                    </a:cubicBezTo>
                    <a:cubicBezTo>
                      <a:pt x="28" y="75"/>
                      <a:pt x="24" y="72"/>
                      <a:pt x="21" y="66"/>
                    </a:cubicBezTo>
                    <a:cubicBezTo>
                      <a:pt x="20" y="64"/>
                      <a:pt x="19" y="62"/>
                      <a:pt x="19" y="60"/>
                    </a:cubicBezTo>
                    <a:cubicBezTo>
                      <a:pt x="16" y="49"/>
                      <a:pt x="13" y="38"/>
                      <a:pt x="10" y="27"/>
                    </a:cubicBezTo>
                    <a:cubicBezTo>
                      <a:pt x="10" y="27"/>
                      <a:pt x="9" y="26"/>
                      <a:pt x="9" y="25"/>
                    </a:cubicBezTo>
                    <a:cubicBezTo>
                      <a:pt x="8" y="22"/>
                      <a:pt x="6" y="20"/>
                      <a:pt x="2" y="20"/>
                    </a:cubicBezTo>
                    <a:cubicBezTo>
                      <a:pt x="1" y="20"/>
                      <a:pt x="1" y="20"/>
                      <a:pt x="0" y="19"/>
                    </a:cubicBezTo>
                    <a:cubicBezTo>
                      <a:pt x="8" y="15"/>
                      <a:pt x="18" y="13"/>
                      <a:pt x="27" y="10"/>
                    </a:cubicBezTo>
                    <a:cubicBezTo>
                      <a:pt x="28" y="10"/>
                      <a:pt x="29" y="10"/>
                      <a:pt x="30" y="10"/>
                    </a:cubicBezTo>
                    <a:cubicBezTo>
                      <a:pt x="30" y="10"/>
                      <a:pt x="30" y="10"/>
                      <a:pt x="30" y="11"/>
                    </a:cubicBezTo>
                    <a:cubicBezTo>
                      <a:pt x="29" y="11"/>
                      <a:pt x="28" y="12"/>
                      <a:pt x="27" y="12"/>
                    </a:cubicBezTo>
                    <a:cubicBezTo>
                      <a:pt x="24" y="14"/>
                      <a:pt x="23" y="16"/>
                      <a:pt x="24" y="20"/>
                    </a:cubicBezTo>
                    <a:cubicBezTo>
                      <a:pt x="27" y="33"/>
                      <a:pt x="31" y="46"/>
                      <a:pt x="34" y="59"/>
                    </a:cubicBezTo>
                    <a:cubicBezTo>
                      <a:pt x="35" y="60"/>
                      <a:pt x="35" y="60"/>
                      <a:pt x="35" y="61"/>
                    </a:cubicBezTo>
                    <a:cubicBezTo>
                      <a:pt x="38" y="68"/>
                      <a:pt x="43" y="71"/>
                      <a:pt x="50" y="70"/>
                    </a:cubicBezTo>
                    <a:cubicBezTo>
                      <a:pt x="59" y="68"/>
                      <a:pt x="64" y="63"/>
                      <a:pt x="64" y="55"/>
                    </a:cubicBezTo>
                    <a:cubicBezTo>
                      <a:pt x="64" y="51"/>
                      <a:pt x="63" y="48"/>
                      <a:pt x="63" y="45"/>
                    </a:cubicBezTo>
                    <a:cubicBezTo>
                      <a:pt x="60" y="35"/>
                      <a:pt x="57" y="25"/>
                      <a:pt x="54" y="15"/>
                    </a:cubicBezTo>
                    <a:cubicBezTo>
                      <a:pt x="52" y="8"/>
                      <a:pt x="51" y="7"/>
                      <a:pt x="44" y="7"/>
                    </a:cubicBezTo>
                    <a:cubicBezTo>
                      <a:pt x="43" y="7"/>
                      <a:pt x="43" y="7"/>
                      <a:pt x="42" y="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9" name="Freeform 55">
                <a:extLst>
                  <a:ext uri="{FF2B5EF4-FFF2-40B4-BE49-F238E27FC236}">
                    <a16:creationId xmlns:a16="http://schemas.microsoft.com/office/drawing/2014/main" id="{539B124B-7DF4-4150-9E44-C8FF73B41E51}"/>
                  </a:ext>
                </a:extLst>
              </p:cNvPr>
              <p:cNvSpPr>
                <a:spLocks/>
              </p:cNvSpPr>
              <p:nvPr/>
            </p:nvSpPr>
            <p:spPr bwMode="auto">
              <a:xfrm>
                <a:off x="7894371" y="22195094"/>
                <a:ext cx="550543" cy="440435"/>
              </a:xfrm>
              <a:custGeom>
                <a:avLst/>
                <a:gdLst>
                  <a:gd name="T0" fmla="*/ 0 w 79"/>
                  <a:gd name="T1" fmla="*/ 22 h 63"/>
                  <a:gd name="T2" fmla="*/ 20 w 79"/>
                  <a:gd name="T3" fmla="*/ 13 h 63"/>
                  <a:gd name="T4" fmla="*/ 20 w 79"/>
                  <a:gd name="T5" fmla="*/ 17 h 63"/>
                  <a:gd name="T6" fmla="*/ 12 w 79"/>
                  <a:gd name="T7" fmla="*/ 26 h 63"/>
                  <a:gd name="T8" fmla="*/ 13 w 79"/>
                  <a:gd name="T9" fmla="*/ 46 h 63"/>
                  <a:gd name="T10" fmla="*/ 24 w 79"/>
                  <a:gd name="T11" fmla="*/ 50 h 63"/>
                  <a:gd name="T12" fmla="*/ 32 w 79"/>
                  <a:gd name="T13" fmla="*/ 42 h 63"/>
                  <a:gd name="T14" fmla="*/ 32 w 79"/>
                  <a:gd name="T15" fmla="*/ 35 h 63"/>
                  <a:gd name="T16" fmla="*/ 35 w 79"/>
                  <a:gd name="T17" fmla="*/ 14 h 63"/>
                  <a:gd name="T18" fmla="*/ 51 w 79"/>
                  <a:gd name="T19" fmla="*/ 1 h 63"/>
                  <a:gd name="T20" fmla="*/ 66 w 79"/>
                  <a:gd name="T21" fmla="*/ 7 h 63"/>
                  <a:gd name="T22" fmla="*/ 73 w 79"/>
                  <a:gd name="T23" fmla="*/ 24 h 63"/>
                  <a:gd name="T24" fmla="*/ 73 w 79"/>
                  <a:gd name="T25" fmla="*/ 28 h 63"/>
                  <a:gd name="T26" fmla="*/ 76 w 79"/>
                  <a:gd name="T27" fmla="*/ 32 h 63"/>
                  <a:gd name="T28" fmla="*/ 79 w 79"/>
                  <a:gd name="T29" fmla="*/ 34 h 63"/>
                  <a:gd name="T30" fmla="*/ 59 w 79"/>
                  <a:gd name="T31" fmla="*/ 42 h 63"/>
                  <a:gd name="T32" fmla="*/ 62 w 79"/>
                  <a:gd name="T33" fmla="*/ 38 h 63"/>
                  <a:gd name="T34" fmla="*/ 69 w 79"/>
                  <a:gd name="T35" fmla="*/ 26 h 63"/>
                  <a:gd name="T36" fmla="*/ 65 w 79"/>
                  <a:gd name="T37" fmla="*/ 12 h 63"/>
                  <a:gd name="T38" fmla="*/ 50 w 79"/>
                  <a:gd name="T39" fmla="*/ 14 h 63"/>
                  <a:gd name="T40" fmla="*/ 49 w 79"/>
                  <a:gd name="T41" fmla="*/ 21 h 63"/>
                  <a:gd name="T42" fmla="*/ 48 w 79"/>
                  <a:gd name="T43" fmla="*/ 39 h 63"/>
                  <a:gd name="T44" fmla="*/ 45 w 79"/>
                  <a:gd name="T45" fmla="*/ 50 h 63"/>
                  <a:gd name="T46" fmla="*/ 15 w 79"/>
                  <a:gd name="T47" fmla="*/ 53 h 63"/>
                  <a:gd name="T48" fmla="*/ 7 w 79"/>
                  <a:gd name="T49" fmla="*/ 34 h 63"/>
                  <a:gd name="T50" fmla="*/ 0 w 79"/>
                  <a:gd name="T51" fmla="*/ 2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9" h="63">
                    <a:moveTo>
                      <a:pt x="0" y="22"/>
                    </a:moveTo>
                    <a:cubicBezTo>
                      <a:pt x="7" y="19"/>
                      <a:pt x="14" y="16"/>
                      <a:pt x="20" y="13"/>
                    </a:cubicBezTo>
                    <a:cubicBezTo>
                      <a:pt x="22" y="15"/>
                      <a:pt x="21" y="16"/>
                      <a:pt x="20" y="17"/>
                    </a:cubicBezTo>
                    <a:cubicBezTo>
                      <a:pt x="17" y="20"/>
                      <a:pt x="14" y="23"/>
                      <a:pt x="12" y="26"/>
                    </a:cubicBezTo>
                    <a:cubicBezTo>
                      <a:pt x="8" y="33"/>
                      <a:pt x="9" y="39"/>
                      <a:pt x="13" y="46"/>
                    </a:cubicBezTo>
                    <a:cubicBezTo>
                      <a:pt x="16" y="50"/>
                      <a:pt x="19" y="51"/>
                      <a:pt x="24" y="50"/>
                    </a:cubicBezTo>
                    <a:cubicBezTo>
                      <a:pt x="28" y="49"/>
                      <a:pt x="31" y="46"/>
                      <a:pt x="32" y="42"/>
                    </a:cubicBezTo>
                    <a:cubicBezTo>
                      <a:pt x="32" y="40"/>
                      <a:pt x="32" y="37"/>
                      <a:pt x="32" y="35"/>
                    </a:cubicBezTo>
                    <a:cubicBezTo>
                      <a:pt x="33" y="28"/>
                      <a:pt x="33" y="21"/>
                      <a:pt x="35" y="14"/>
                    </a:cubicBezTo>
                    <a:cubicBezTo>
                      <a:pt x="37" y="6"/>
                      <a:pt x="43" y="2"/>
                      <a:pt x="51" y="1"/>
                    </a:cubicBezTo>
                    <a:cubicBezTo>
                      <a:pt x="57" y="0"/>
                      <a:pt x="62" y="3"/>
                      <a:pt x="66" y="7"/>
                    </a:cubicBezTo>
                    <a:cubicBezTo>
                      <a:pt x="70" y="12"/>
                      <a:pt x="72" y="18"/>
                      <a:pt x="73" y="24"/>
                    </a:cubicBezTo>
                    <a:cubicBezTo>
                      <a:pt x="73" y="26"/>
                      <a:pt x="73" y="27"/>
                      <a:pt x="73" y="28"/>
                    </a:cubicBezTo>
                    <a:cubicBezTo>
                      <a:pt x="73" y="30"/>
                      <a:pt x="74" y="32"/>
                      <a:pt x="76" y="32"/>
                    </a:cubicBezTo>
                    <a:cubicBezTo>
                      <a:pt x="77" y="32"/>
                      <a:pt x="78" y="33"/>
                      <a:pt x="79" y="34"/>
                    </a:cubicBezTo>
                    <a:cubicBezTo>
                      <a:pt x="75" y="37"/>
                      <a:pt x="63" y="42"/>
                      <a:pt x="59" y="42"/>
                    </a:cubicBezTo>
                    <a:cubicBezTo>
                      <a:pt x="60" y="40"/>
                      <a:pt x="61" y="39"/>
                      <a:pt x="62" y="38"/>
                    </a:cubicBezTo>
                    <a:cubicBezTo>
                      <a:pt x="65" y="34"/>
                      <a:pt x="68" y="31"/>
                      <a:pt x="69" y="26"/>
                    </a:cubicBezTo>
                    <a:cubicBezTo>
                      <a:pt x="70" y="21"/>
                      <a:pt x="69" y="16"/>
                      <a:pt x="65" y="12"/>
                    </a:cubicBezTo>
                    <a:cubicBezTo>
                      <a:pt x="61" y="7"/>
                      <a:pt x="53" y="8"/>
                      <a:pt x="50" y="14"/>
                    </a:cubicBezTo>
                    <a:cubicBezTo>
                      <a:pt x="49" y="16"/>
                      <a:pt x="49" y="19"/>
                      <a:pt x="49" y="21"/>
                    </a:cubicBezTo>
                    <a:cubicBezTo>
                      <a:pt x="48" y="27"/>
                      <a:pt x="49" y="33"/>
                      <a:pt x="48" y="39"/>
                    </a:cubicBezTo>
                    <a:cubicBezTo>
                      <a:pt x="47" y="42"/>
                      <a:pt x="47" y="46"/>
                      <a:pt x="45" y="50"/>
                    </a:cubicBezTo>
                    <a:cubicBezTo>
                      <a:pt x="39" y="60"/>
                      <a:pt x="24" y="63"/>
                      <a:pt x="15" y="53"/>
                    </a:cubicBezTo>
                    <a:cubicBezTo>
                      <a:pt x="11" y="47"/>
                      <a:pt x="8" y="41"/>
                      <a:pt x="7" y="34"/>
                    </a:cubicBezTo>
                    <a:cubicBezTo>
                      <a:pt x="5" y="27"/>
                      <a:pt x="5" y="27"/>
                      <a:pt x="0" y="2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0" name="Freeform 56">
                <a:extLst>
                  <a:ext uri="{FF2B5EF4-FFF2-40B4-BE49-F238E27FC236}">
                    <a16:creationId xmlns:a16="http://schemas.microsoft.com/office/drawing/2014/main" id="{67B36885-76BA-4B87-9989-58BAB32207E3}"/>
                  </a:ext>
                </a:extLst>
              </p:cNvPr>
              <p:cNvSpPr>
                <a:spLocks/>
              </p:cNvSpPr>
              <p:nvPr/>
            </p:nvSpPr>
            <p:spPr bwMode="auto">
              <a:xfrm>
                <a:off x="7902235" y="24263565"/>
                <a:ext cx="542679" cy="503354"/>
              </a:xfrm>
              <a:custGeom>
                <a:avLst/>
                <a:gdLst>
                  <a:gd name="T0" fmla="*/ 64 w 77"/>
                  <a:gd name="T1" fmla="*/ 40 h 72"/>
                  <a:gd name="T2" fmla="*/ 65 w 77"/>
                  <a:gd name="T3" fmla="*/ 37 h 72"/>
                  <a:gd name="T4" fmla="*/ 59 w 77"/>
                  <a:gd name="T5" fmla="*/ 30 h 72"/>
                  <a:gd name="T6" fmla="*/ 45 w 77"/>
                  <a:gd name="T7" fmla="*/ 32 h 72"/>
                  <a:gd name="T8" fmla="*/ 37 w 77"/>
                  <a:gd name="T9" fmla="*/ 32 h 72"/>
                  <a:gd name="T10" fmla="*/ 33 w 77"/>
                  <a:gd name="T11" fmla="*/ 33 h 72"/>
                  <a:gd name="T12" fmla="*/ 39 w 77"/>
                  <a:gd name="T13" fmla="*/ 41 h 72"/>
                  <a:gd name="T14" fmla="*/ 47 w 77"/>
                  <a:gd name="T15" fmla="*/ 52 h 72"/>
                  <a:gd name="T16" fmla="*/ 50 w 77"/>
                  <a:gd name="T17" fmla="*/ 56 h 72"/>
                  <a:gd name="T18" fmla="*/ 57 w 77"/>
                  <a:gd name="T19" fmla="*/ 55 h 72"/>
                  <a:gd name="T20" fmla="*/ 60 w 77"/>
                  <a:gd name="T21" fmla="*/ 51 h 72"/>
                  <a:gd name="T22" fmla="*/ 53 w 77"/>
                  <a:gd name="T23" fmla="*/ 72 h 72"/>
                  <a:gd name="T24" fmla="*/ 52 w 77"/>
                  <a:gd name="T25" fmla="*/ 71 h 72"/>
                  <a:gd name="T26" fmla="*/ 48 w 77"/>
                  <a:gd name="T27" fmla="*/ 60 h 72"/>
                  <a:gd name="T28" fmla="*/ 31 w 77"/>
                  <a:gd name="T29" fmla="*/ 37 h 72"/>
                  <a:gd name="T30" fmla="*/ 26 w 77"/>
                  <a:gd name="T31" fmla="*/ 33 h 72"/>
                  <a:gd name="T32" fmla="*/ 13 w 77"/>
                  <a:gd name="T33" fmla="*/ 27 h 72"/>
                  <a:gd name="T34" fmla="*/ 2 w 77"/>
                  <a:gd name="T35" fmla="*/ 31 h 72"/>
                  <a:gd name="T36" fmla="*/ 1 w 77"/>
                  <a:gd name="T37" fmla="*/ 32 h 72"/>
                  <a:gd name="T38" fmla="*/ 0 w 77"/>
                  <a:gd name="T39" fmla="*/ 30 h 72"/>
                  <a:gd name="T40" fmla="*/ 12 w 77"/>
                  <a:gd name="T41" fmla="*/ 1 h 72"/>
                  <a:gd name="T42" fmla="*/ 13 w 77"/>
                  <a:gd name="T43" fmla="*/ 0 h 72"/>
                  <a:gd name="T44" fmla="*/ 13 w 77"/>
                  <a:gd name="T45" fmla="*/ 3 h 72"/>
                  <a:gd name="T46" fmla="*/ 18 w 77"/>
                  <a:gd name="T47" fmla="*/ 12 h 72"/>
                  <a:gd name="T48" fmla="*/ 30 w 77"/>
                  <a:gd name="T49" fmla="*/ 17 h 72"/>
                  <a:gd name="T50" fmla="*/ 34 w 77"/>
                  <a:gd name="T51" fmla="*/ 18 h 72"/>
                  <a:gd name="T52" fmla="*/ 67 w 77"/>
                  <a:gd name="T53" fmla="*/ 14 h 72"/>
                  <a:gd name="T54" fmla="*/ 76 w 77"/>
                  <a:gd name="T55" fmla="*/ 8 h 72"/>
                  <a:gd name="T56" fmla="*/ 77 w 77"/>
                  <a:gd name="T57" fmla="*/ 10 h 72"/>
                  <a:gd name="T58" fmla="*/ 66 w 77"/>
                  <a:gd name="T59" fmla="*/ 39 h 72"/>
                  <a:gd name="T60" fmla="*/ 64 w 77"/>
                  <a:gd name="T61" fmla="*/ 4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72">
                    <a:moveTo>
                      <a:pt x="64" y="40"/>
                    </a:moveTo>
                    <a:cubicBezTo>
                      <a:pt x="65" y="39"/>
                      <a:pt x="65" y="38"/>
                      <a:pt x="65" y="37"/>
                    </a:cubicBezTo>
                    <a:cubicBezTo>
                      <a:pt x="67" y="31"/>
                      <a:pt x="66" y="30"/>
                      <a:pt x="59" y="30"/>
                    </a:cubicBezTo>
                    <a:cubicBezTo>
                      <a:pt x="54" y="31"/>
                      <a:pt x="50" y="31"/>
                      <a:pt x="45" y="32"/>
                    </a:cubicBezTo>
                    <a:cubicBezTo>
                      <a:pt x="42" y="32"/>
                      <a:pt x="40" y="32"/>
                      <a:pt x="37" y="32"/>
                    </a:cubicBezTo>
                    <a:cubicBezTo>
                      <a:pt x="36" y="33"/>
                      <a:pt x="35" y="33"/>
                      <a:pt x="33" y="33"/>
                    </a:cubicBezTo>
                    <a:cubicBezTo>
                      <a:pt x="35" y="36"/>
                      <a:pt x="37" y="39"/>
                      <a:pt x="39" y="41"/>
                    </a:cubicBezTo>
                    <a:cubicBezTo>
                      <a:pt x="41" y="45"/>
                      <a:pt x="44" y="48"/>
                      <a:pt x="47" y="52"/>
                    </a:cubicBezTo>
                    <a:cubicBezTo>
                      <a:pt x="48" y="53"/>
                      <a:pt x="49" y="55"/>
                      <a:pt x="50" y="56"/>
                    </a:cubicBezTo>
                    <a:cubicBezTo>
                      <a:pt x="53" y="58"/>
                      <a:pt x="55" y="58"/>
                      <a:pt x="57" y="55"/>
                    </a:cubicBezTo>
                    <a:cubicBezTo>
                      <a:pt x="58" y="54"/>
                      <a:pt x="59" y="53"/>
                      <a:pt x="60" y="51"/>
                    </a:cubicBezTo>
                    <a:cubicBezTo>
                      <a:pt x="60" y="55"/>
                      <a:pt x="56" y="68"/>
                      <a:pt x="53" y="72"/>
                    </a:cubicBezTo>
                    <a:cubicBezTo>
                      <a:pt x="53" y="71"/>
                      <a:pt x="52" y="71"/>
                      <a:pt x="52" y="71"/>
                    </a:cubicBezTo>
                    <a:cubicBezTo>
                      <a:pt x="52" y="67"/>
                      <a:pt x="50" y="64"/>
                      <a:pt x="48" y="60"/>
                    </a:cubicBezTo>
                    <a:cubicBezTo>
                      <a:pt x="42" y="53"/>
                      <a:pt x="37" y="45"/>
                      <a:pt x="31" y="37"/>
                    </a:cubicBezTo>
                    <a:cubicBezTo>
                      <a:pt x="30" y="35"/>
                      <a:pt x="29" y="34"/>
                      <a:pt x="26" y="33"/>
                    </a:cubicBezTo>
                    <a:cubicBezTo>
                      <a:pt x="22" y="31"/>
                      <a:pt x="17" y="29"/>
                      <a:pt x="13" y="27"/>
                    </a:cubicBezTo>
                    <a:cubicBezTo>
                      <a:pt x="7" y="25"/>
                      <a:pt x="6" y="25"/>
                      <a:pt x="2" y="31"/>
                    </a:cubicBezTo>
                    <a:cubicBezTo>
                      <a:pt x="2" y="31"/>
                      <a:pt x="1" y="31"/>
                      <a:pt x="1" y="32"/>
                    </a:cubicBezTo>
                    <a:cubicBezTo>
                      <a:pt x="1" y="31"/>
                      <a:pt x="0" y="31"/>
                      <a:pt x="0" y="30"/>
                    </a:cubicBezTo>
                    <a:cubicBezTo>
                      <a:pt x="4" y="20"/>
                      <a:pt x="8" y="11"/>
                      <a:pt x="12" y="1"/>
                    </a:cubicBezTo>
                    <a:cubicBezTo>
                      <a:pt x="12" y="1"/>
                      <a:pt x="12" y="0"/>
                      <a:pt x="13" y="0"/>
                    </a:cubicBezTo>
                    <a:cubicBezTo>
                      <a:pt x="13" y="1"/>
                      <a:pt x="13" y="2"/>
                      <a:pt x="13" y="3"/>
                    </a:cubicBezTo>
                    <a:cubicBezTo>
                      <a:pt x="12" y="8"/>
                      <a:pt x="13" y="10"/>
                      <a:pt x="18" y="12"/>
                    </a:cubicBezTo>
                    <a:cubicBezTo>
                      <a:pt x="22" y="14"/>
                      <a:pt x="26" y="16"/>
                      <a:pt x="30" y="17"/>
                    </a:cubicBezTo>
                    <a:cubicBezTo>
                      <a:pt x="31" y="18"/>
                      <a:pt x="33" y="18"/>
                      <a:pt x="34" y="18"/>
                    </a:cubicBezTo>
                    <a:cubicBezTo>
                      <a:pt x="45" y="17"/>
                      <a:pt x="56" y="15"/>
                      <a:pt x="67" y="14"/>
                    </a:cubicBezTo>
                    <a:cubicBezTo>
                      <a:pt x="70" y="13"/>
                      <a:pt x="74" y="12"/>
                      <a:pt x="76" y="8"/>
                    </a:cubicBezTo>
                    <a:cubicBezTo>
                      <a:pt x="77" y="9"/>
                      <a:pt x="77" y="10"/>
                      <a:pt x="77" y="10"/>
                    </a:cubicBezTo>
                    <a:cubicBezTo>
                      <a:pt x="74" y="20"/>
                      <a:pt x="70" y="29"/>
                      <a:pt x="66" y="39"/>
                    </a:cubicBezTo>
                    <a:cubicBezTo>
                      <a:pt x="66" y="39"/>
                      <a:pt x="66" y="39"/>
                      <a:pt x="64" y="4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1" name="Freeform 57">
                <a:extLst>
                  <a:ext uri="{FF2B5EF4-FFF2-40B4-BE49-F238E27FC236}">
                    <a16:creationId xmlns:a16="http://schemas.microsoft.com/office/drawing/2014/main" id="{4018EAC7-7004-4BD9-9402-D3B0CA3BFADB}"/>
                  </a:ext>
                </a:extLst>
              </p:cNvPr>
              <p:cNvSpPr>
                <a:spLocks/>
              </p:cNvSpPr>
              <p:nvPr/>
            </p:nvSpPr>
            <p:spPr bwMode="auto">
              <a:xfrm>
                <a:off x="8098858" y="23484939"/>
                <a:ext cx="479759" cy="424705"/>
              </a:xfrm>
              <a:custGeom>
                <a:avLst/>
                <a:gdLst>
                  <a:gd name="T0" fmla="*/ 5 w 68"/>
                  <a:gd name="T1" fmla="*/ 10 h 61"/>
                  <a:gd name="T2" fmla="*/ 5 w 68"/>
                  <a:gd name="T3" fmla="*/ 13 h 61"/>
                  <a:gd name="T4" fmla="*/ 12 w 68"/>
                  <a:gd name="T5" fmla="*/ 20 h 61"/>
                  <a:gd name="T6" fmla="*/ 37 w 68"/>
                  <a:gd name="T7" fmla="*/ 22 h 61"/>
                  <a:gd name="T8" fmla="*/ 61 w 68"/>
                  <a:gd name="T9" fmla="*/ 23 h 61"/>
                  <a:gd name="T10" fmla="*/ 64 w 68"/>
                  <a:gd name="T11" fmla="*/ 23 h 61"/>
                  <a:gd name="T12" fmla="*/ 63 w 68"/>
                  <a:gd name="T13" fmla="*/ 14 h 61"/>
                  <a:gd name="T14" fmla="*/ 58 w 68"/>
                  <a:gd name="T15" fmla="*/ 6 h 61"/>
                  <a:gd name="T16" fmla="*/ 50 w 68"/>
                  <a:gd name="T17" fmla="*/ 1 h 61"/>
                  <a:gd name="T18" fmla="*/ 68 w 68"/>
                  <a:gd name="T19" fmla="*/ 2 h 61"/>
                  <a:gd name="T20" fmla="*/ 64 w 68"/>
                  <a:gd name="T21" fmla="*/ 61 h 61"/>
                  <a:gd name="T22" fmla="*/ 46 w 68"/>
                  <a:gd name="T23" fmla="*/ 60 h 61"/>
                  <a:gd name="T24" fmla="*/ 47 w 68"/>
                  <a:gd name="T25" fmla="*/ 57 h 61"/>
                  <a:gd name="T26" fmla="*/ 49 w 68"/>
                  <a:gd name="T27" fmla="*/ 57 h 61"/>
                  <a:gd name="T28" fmla="*/ 63 w 68"/>
                  <a:gd name="T29" fmla="*/ 40 h 61"/>
                  <a:gd name="T30" fmla="*/ 60 w 68"/>
                  <a:gd name="T31" fmla="*/ 39 h 61"/>
                  <a:gd name="T32" fmla="*/ 17 w 68"/>
                  <a:gd name="T33" fmla="*/ 36 h 61"/>
                  <a:gd name="T34" fmla="*/ 12 w 68"/>
                  <a:gd name="T35" fmla="*/ 35 h 61"/>
                  <a:gd name="T36" fmla="*/ 3 w 68"/>
                  <a:gd name="T37" fmla="*/ 41 h 61"/>
                  <a:gd name="T38" fmla="*/ 2 w 68"/>
                  <a:gd name="T39" fmla="*/ 45 h 61"/>
                  <a:gd name="T40" fmla="*/ 2 w 68"/>
                  <a:gd name="T41" fmla="*/ 36 h 61"/>
                  <a:gd name="T42" fmla="*/ 2 w 68"/>
                  <a:gd name="T43" fmla="*/ 27 h 61"/>
                  <a:gd name="T44" fmla="*/ 3 w 68"/>
                  <a:gd name="T45" fmla="*/ 18 h 61"/>
                  <a:gd name="T46" fmla="*/ 4 w 68"/>
                  <a:gd name="T47" fmla="*/ 9 h 61"/>
                  <a:gd name="T48" fmla="*/ 5 w 68"/>
                  <a:gd name="T49"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8" h="61">
                    <a:moveTo>
                      <a:pt x="5" y="10"/>
                    </a:moveTo>
                    <a:cubicBezTo>
                      <a:pt x="5" y="11"/>
                      <a:pt x="5" y="12"/>
                      <a:pt x="5" y="13"/>
                    </a:cubicBezTo>
                    <a:cubicBezTo>
                      <a:pt x="6" y="17"/>
                      <a:pt x="8" y="19"/>
                      <a:pt x="12" y="20"/>
                    </a:cubicBezTo>
                    <a:cubicBezTo>
                      <a:pt x="20" y="20"/>
                      <a:pt x="29" y="21"/>
                      <a:pt x="37" y="22"/>
                    </a:cubicBezTo>
                    <a:cubicBezTo>
                      <a:pt x="45" y="22"/>
                      <a:pt x="53" y="23"/>
                      <a:pt x="61" y="23"/>
                    </a:cubicBezTo>
                    <a:cubicBezTo>
                      <a:pt x="62" y="23"/>
                      <a:pt x="63" y="23"/>
                      <a:pt x="64" y="23"/>
                    </a:cubicBezTo>
                    <a:cubicBezTo>
                      <a:pt x="65" y="20"/>
                      <a:pt x="64" y="17"/>
                      <a:pt x="63" y="14"/>
                    </a:cubicBezTo>
                    <a:cubicBezTo>
                      <a:pt x="62" y="10"/>
                      <a:pt x="61" y="8"/>
                      <a:pt x="58" y="6"/>
                    </a:cubicBezTo>
                    <a:cubicBezTo>
                      <a:pt x="55" y="4"/>
                      <a:pt x="52" y="3"/>
                      <a:pt x="50" y="1"/>
                    </a:cubicBezTo>
                    <a:cubicBezTo>
                      <a:pt x="56" y="0"/>
                      <a:pt x="62" y="1"/>
                      <a:pt x="68" y="2"/>
                    </a:cubicBezTo>
                    <a:cubicBezTo>
                      <a:pt x="67" y="21"/>
                      <a:pt x="65" y="41"/>
                      <a:pt x="64" y="61"/>
                    </a:cubicBezTo>
                    <a:cubicBezTo>
                      <a:pt x="58" y="61"/>
                      <a:pt x="52" y="61"/>
                      <a:pt x="46" y="60"/>
                    </a:cubicBezTo>
                    <a:cubicBezTo>
                      <a:pt x="46" y="59"/>
                      <a:pt x="46" y="58"/>
                      <a:pt x="47" y="57"/>
                    </a:cubicBezTo>
                    <a:cubicBezTo>
                      <a:pt x="47" y="57"/>
                      <a:pt x="48" y="57"/>
                      <a:pt x="49" y="57"/>
                    </a:cubicBezTo>
                    <a:cubicBezTo>
                      <a:pt x="58" y="55"/>
                      <a:pt x="63" y="50"/>
                      <a:pt x="63" y="40"/>
                    </a:cubicBezTo>
                    <a:cubicBezTo>
                      <a:pt x="62" y="39"/>
                      <a:pt x="61" y="39"/>
                      <a:pt x="60" y="39"/>
                    </a:cubicBezTo>
                    <a:cubicBezTo>
                      <a:pt x="46" y="38"/>
                      <a:pt x="31" y="37"/>
                      <a:pt x="17" y="36"/>
                    </a:cubicBezTo>
                    <a:cubicBezTo>
                      <a:pt x="15" y="36"/>
                      <a:pt x="13" y="35"/>
                      <a:pt x="12" y="35"/>
                    </a:cubicBezTo>
                    <a:cubicBezTo>
                      <a:pt x="7" y="35"/>
                      <a:pt x="4" y="36"/>
                      <a:pt x="3" y="41"/>
                    </a:cubicBezTo>
                    <a:cubicBezTo>
                      <a:pt x="3" y="42"/>
                      <a:pt x="3" y="43"/>
                      <a:pt x="2" y="45"/>
                    </a:cubicBezTo>
                    <a:cubicBezTo>
                      <a:pt x="0" y="41"/>
                      <a:pt x="2" y="38"/>
                      <a:pt x="2" y="36"/>
                    </a:cubicBezTo>
                    <a:cubicBezTo>
                      <a:pt x="2" y="33"/>
                      <a:pt x="2" y="30"/>
                      <a:pt x="2" y="27"/>
                    </a:cubicBezTo>
                    <a:cubicBezTo>
                      <a:pt x="2" y="24"/>
                      <a:pt x="2" y="21"/>
                      <a:pt x="3" y="18"/>
                    </a:cubicBezTo>
                    <a:cubicBezTo>
                      <a:pt x="3" y="15"/>
                      <a:pt x="2" y="12"/>
                      <a:pt x="4" y="9"/>
                    </a:cubicBezTo>
                    <a:cubicBezTo>
                      <a:pt x="4" y="9"/>
                      <a:pt x="4" y="10"/>
                      <a:pt x="5" y="1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2" name="Freeform 58">
                <a:extLst>
                  <a:ext uri="{FF2B5EF4-FFF2-40B4-BE49-F238E27FC236}">
                    <a16:creationId xmlns:a16="http://schemas.microsoft.com/office/drawing/2014/main" id="{35BAD759-B240-4EB7-9681-EBBBFAC24096}"/>
                  </a:ext>
                </a:extLst>
              </p:cNvPr>
              <p:cNvSpPr>
                <a:spLocks/>
              </p:cNvSpPr>
              <p:nvPr/>
            </p:nvSpPr>
            <p:spPr bwMode="auto">
              <a:xfrm>
                <a:off x="6510147" y="20480543"/>
                <a:ext cx="432570" cy="542679"/>
              </a:xfrm>
              <a:custGeom>
                <a:avLst/>
                <a:gdLst>
                  <a:gd name="T0" fmla="*/ 6 w 61"/>
                  <a:gd name="T1" fmla="*/ 77 h 77"/>
                  <a:gd name="T2" fmla="*/ 5 w 61"/>
                  <a:gd name="T3" fmla="*/ 71 h 77"/>
                  <a:gd name="T4" fmla="*/ 5 w 61"/>
                  <a:gd name="T5" fmla="*/ 14 h 77"/>
                  <a:gd name="T6" fmla="*/ 0 w 61"/>
                  <a:gd name="T7" fmla="*/ 1 h 77"/>
                  <a:gd name="T8" fmla="*/ 29 w 61"/>
                  <a:gd name="T9" fmla="*/ 14 h 77"/>
                  <a:gd name="T10" fmla="*/ 25 w 61"/>
                  <a:gd name="T11" fmla="*/ 13 h 77"/>
                  <a:gd name="T12" fmla="*/ 20 w 61"/>
                  <a:gd name="T13" fmla="*/ 16 h 77"/>
                  <a:gd name="T14" fmla="*/ 20 w 61"/>
                  <a:gd name="T15" fmla="*/ 19 h 77"/>
                  <a:gd name="T16" fmla="*/ 19 w 61"/>
                  <a:gd name="T17" fmla="*/ 55 h 77"/>
                  <a:gd name="T18" fmla="*/ 20 w 61"/>
                  <a:gd name="T19" fmla="*/ 57 h 77"/>
                  <a:gd name="T20" fmla="*/ 21 w 61"/>
                  <a:gd name="T21" fmla="*/ 57 h 77"/>
                  <a:gd name="T22" fmla="*/ 45 w 61"/>
                  <a:gd name="T23" fmla="*/ 31 h 77"/>
                  <a:gd name="T24" fmla="*/ 45 w 61"/>
                  <a:gd name="T25" fmla="*/ 31 h 77"/>
                  <a:gd name="T26" fmla="*/ 44 w 61"/>
                  <a:gd name="T27" fmla="*/ 21 h 77"/>
                  <a:gd name="T28" fmla="*/ 43 w 61"/>
                  <a:gd name="T29" fmla="*/ 19 h 77"/>
                  <a:gd name="T30" fmla="*/ 61 w 61"/>
                  <a:gd name="T31" fmla="*/ 26 h 77"/>
                  <a:gd name="T32" fmla="*/ 59 w 61"/>
                  <a:gd name="T33" fmla="*/ 27 h 77"/>
                  <a:gd name="T34" fmla="*/ 49 w 61"/>
                  <a:gd name="T35" fmla="*/ 32 h 77"/>
                  <a:gd name="T36" fmla="*/ 10 w 61"/>
                  <a:gd name="T37" fmla="*/ 73 h 77"/>
                  <a:gd name="T38" fmla="*/ 6 w 61"/>
                  <a:gd name="T39"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77">
                    <a:moveTo>
                      <a:pt x="6" y="77"/>
                    </a:moveTo>
                    <a:cubicBezTo>
                      <a:pt x="5" y="74"/>
                      <a:pt x="5" y="73"/>
                      <a:pt x="5" y="71"/>
                    </a:cubicBezTo>
                    <a:cubicBezTo>
                      <a:pt x="5" y="52"/>
                      <a:pt x="5" y="33"/>
                      <a:pt x="5" y="14"/>
                    </a:cubicBezTo>
                    <a:cubicBezTo>
                      <a:pt x="5" y="9"/>
                      <a:pt x="5" y="4"/>
                      <a:pt x="0" y="1"/>
                    </a:cubicBezTo>
                    <a:cubicBezTo>
                      <a:pt x="4" y="0"/>
                      <a:pt x="26" y="10"/>
                      <a:pt x="29" y="14"/>
                    </a:cubicBezTo>
                    <a:cubicBezTo>
                      <a:pt x="28" y="13"/>
                      <a:pt x="27" y="13"/>
                      <a:pt x="25" y="13"/>
                    </a:cubicBezTo>
                    <a:cubicBezTo>
                      <a:pt x="22" y="12"/>
                      <a:pt x="21" y="13"/>
                      <a:pt x="20" y="16"/>
                    </a:cubicBezTo>
                    <a:cubicBezTo>
                      <a:pt x="20" y="17"/>
                      <a:pt x="20" y="18"/>
                      <a:pt x="20" y="19"/>
                    </a:cubicBezTo>
                    <a:cubicBezTo>
                      <a:pt x="19" y="31"/>
                      <a:pt x="19" y="43"/>
                      <a:pt x="19" y="55"/>
                    </a:cubicBezTo>
                    <a:cubicBezTo>
                      <a:pt x="19" y="55"/>
                      <a:pt x="19" y="56"/>
                      <a:pt x="20" y="57"/>
                    </a:cubicBezTo>
                    <a:cubicBezTo>
                      <a:pt x="20" y="57"/>
                      <a:pt x="21" y="57"/>
                      <a:pt x="21" y="57"/>
                    </a:cubicBezTo>
                    <a:cubicBezTo>
                      <a:pt x="29" y="48"/>
                      <a:pt x="37" y="40"/>
                      <a:pt x="45" y="31"/>
                    </a:cubicBezTo>
                    <a:cubicBezTo>
                      <a:pt x="45" y="31"/>
                      <a:pt x="45" y="31"/>
                      <a:pt x="45" y="31"/>
                    </a:cubicBezTo>
                    <a:cubicBezTo>
                      <a:pt x="49" y="26"/>
                      <a:pt x="49" y="24"/>
                      <a:pt x="44" y="21"/>
                    </a:cubicBezTo>
                    <a:cubicBezTo>
                      <a:pt x="43" y="20"/>
                      <a:pt x="43" y="20"/>
                      <a:pt x="43" y="19"/>
                    </a:cubicBezTo>
                    <a:cubicBezTo>
                      <a:pt x="49" y="20"/>
                      <a:pt x="55" y="23"/>
                      <a:pt x="61" y="26"/>
                    </a:cubicBezTo>
                    <a:cubicBezTo>
                      <a:pt x="60" y="27"/>
                      <a:pt x="60" y="27"/>
                      <a:pt x="59" y="27"/>
                    </a:cubicBezTo>
                    <a:cubicBezTo>
                      <a:pt x="55" y="27"/>
                      <a:pt x="52" y="29"/>
                      <a:pt x="49" y="32"/>
                    </a:cubicBezTo>
                    <a:cubicBezTo>
                      <a:pt x="36" y="46"/>
                      <a:pt x="23" y="60"/>
                      <a:pt x="10" y="73"/>
                    </a:cubicBezTo>
                    <a:cubicBezTo>
                      <a:pt x="9" y="74"/>
                      <a:pt x="8" y="75"/>
                      <a:pt x="6"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3" name="Freeform 59">
                <a:extLst>
                  <a:ext uri="{FF2B5EF4-FFF2-40B4-BE49-F238E27FC236}">
                    <a16:creationId xmlns:a16="http://schemas.microsoft.com/office/drawing/2014/main" id="{8E8CE081-A623-4054-907F-BB84B3247BC2}"/>
                  </a:ext>
                </a:extLst>
              </p:cNvPr>
              <p:cNvSpPr>
                <a:spLocks/>
              </p:cNvSpPr>
              <p:nvPr/>
            </p:nvSpPr>
            <p:spPr bwMode="auto">
              <a:xfrm>
                <a:off x="2585558" y="22053525"/>
                <a:ext cx="495489" cy="432570"/>
              </a:xfrm>
              <a:custGeom>
                <a:avLst/>
                <a:gdLst>
                  <a:gd name="T0" fmla="*/ 0 w 71"/>
                  <a:gd name="T1" fmla="*/ 32 h 61"/>
                  <a:gd name="T2" fmla="*/ 15 w 71"/>
                  <a:gd name="T3" fmla="*/ 0 h 61"/>
                  <a:gd name="T4" fmla="*/ 14 w 71"/>
                  <a:gd name="T5" fmla="*/ 3 h 61"/>
                  <a:gd name="T6" fmla="*/ 19 w 71"/>
                  <a:gd name="T7" fmla="*/ 13 h 61"/>
                  <a:gd name="T8" fmla="*/ 58 w 71"/>
                  <a:gd name="T9" fmla="*/ 33 h 61"/>
                  <a:gd name="T10" fmla="*/ 68 w 71"/>
                  <a:gd name="T11" fmla="*/ 31 h 61"/>
                  <a:gd name="T12" fmla="*/ 71 w 71"/>
                  <a:gd name="T13" fmla="*/ 28 h 61"/>
                  <a:gd name="T14" fmla="*/ 56 w 71"/>
                  <a:gd name="T15" fmla="*/ 61 h 61"/>
                  <a:gd name="T16" fmla="*/ 56 w 71"/>
                  <a:gd name="T17" fmla="*/ 57 h 61"/>
                  <a:gd name="T18" fmla="*/ 52 w 71"/>
                  <a:gd name="T19" fmla="*/ 47 h 61"/>
                  <a:gd name="T20" fmla="*/ 13 w 71"/>
                  <a:gd name="T21" fmla="*/ 28 h 61"/>
                  <a:gd name="T22" fmla="*/ 1 w 71"/>
                  <a:gd name="T23" fmla="*/ 30 h 61"/>
                  <a:gd name="T24" fmla="*/ 0 w 71"/>
                  <a:gd name="T25" fmla="*/ 3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61">
                    <a:moveTo>
                      <a:pt x="0" y="32"/>
                    </a:moveTo>
                    <a:cubicBezTo>
                      <a:pt x="0" y="27"/>
                      <a:pt x="11" y="4"/>
                      <a:pt x="15" y="0"/>
                    </a:cubicBezTo>
                    <a:cubicBezTo>
                      <a:pt x="14" y="1"/>
                      <a:pt x="14" y="2"/>
                      <a:pt x="14" y="3"/>
                    </a:cubicBezTo>
                    <a:cubicBezTo>
                      <a:pt x="13" y="9"/>
                      <a:pt x="14" y="11"/>
                      <a:pt x="19" y="13"/>
                    </a:cubicBezTo>
                    <a:cubicBezTo>
                      <a:pt x="32" y="20"/>
                      <a:pt x="45" y="27"/>
                      <a:pt x="58" y="33"/>
                    </a:cubicBezTo>
                    <a:cubicBezTo>
                      <a:pt x="63" y="36"/>
                      <a:pt x="65" y="35"/>
                      <a:pt x="68" y="31"/>
                    </a:cubicBezTo>
                    <a:cubicBezTo>
                      <a:pt x="69" y="30"/>
                      <a:pt x="70" y="29"/>
                      <a:pt x="71" y="28"/>
                    </a:cubicBezTo>
                    <a:cubicBezTo>
                      <a:pt x="70" y="32"/>
                      <a:pt x="60" y="56"/>
                      <a:pt x="56" y="61"/>
                    </a:cubicBezTo>
                    <a:cubicBezTo>
                      <a:pt x="56" y="59"/>
                      <a:pt x="56" y="58"/>
                      <a:pt x="56" y="57"/>
                    </a:cubicBezTo>
                    <a:cubicBezTo>
                      <a:pt x="57" y="52"/>
                      <a:pt x="56" y="50"/>
                      <a:pt x="52" y="47"/>
                    </a:cubicBezTo>
                    <a:cubicBezTo>
                      <a:pt x="39" y="41"/>
                      <a:pt x="26" y="34"/>
                      <a:pt x="13" y="28"/>
                    </a:cubicBezTo>
                    <a:cubicBezTo>
                      <a:pt x="7" y="25"/>
                      <a:pt x="6" y="25"/>
                      <a:pt x="1" y="30"/>
                    </a:cubicBezTo>
                    <a:cubicBezTo>
                      <a:pt x="1" y="31"/>
                      <a:pt x="1" y="31"/>
                      <a:pt x="0" y="3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4" name="Freeform 60">
                <a:extLst>
                  <a:ext uri="{FF2B5EF4-FFF2-40B4-BE49-F238E27FC236}">
                    <a16:creationId xmlns:a16="http://schemas.microsoft.com/office/drawing/2014/main" id="{404E5F0E-9B1C-4DFA-8827-BB06ABFB6B59}"/>
                  </a:ext>
                </a:extLst>
              </p:cNvPr>
              <p:cNvSpPr>
                <a:spLocks/>
              </p:cNvSpPr>
              <p:nvPr/>
            </p:nvSpPr>
            <p:spPr bwMode="auto">
              <a:xfrm>
                <a:off x="8090993" y="22863611"/>
                <a:ext cx="479759" cy="314596"/>
              </a:xfrm>
              <a:custGeom>
                <a:avLst/>
                <a:gdLst>
                  <a:gd name="T0" fmla="*/ 5 w 69"/>
                  <a:gd name="T1" fmla="*/ 45 h 45"/>
                  <a:gd name="T2" fmla="*/ 0 w 69"/>
                  <a:gd name="T3" fmla="*/ 13 h 45"/>
                  <a:gd name="T4" fmla="*/ 1 w 69"/>
                  <a:gd name="T5" fmla="*/ 11 h 45"/>
                  <a:gd name="T6" fmla="*/ 3 w 69"/>
                  <a:gd name="T7" fmla="*/ 15 h 45"/>
                  <a:gd name="T8" fmla="*/ 11 w 69"/>
                  <a:gd name="T9" fmla="*/ 19 h 45"/>
                  <a:gd name="T10" fmla="*/ 47 w 69"/>
                  <a:gd name="T11" fmla="*/ 13 h 45"/>
                  <a:gd name="T12" fmla="*/ 55 w 69"/>
                  <a:gd name="T13" fmla="*/ 12 h 45"/>
                  <a:gd name="T14" fmla="*/ 62 w 69"/>
                  <a:gd name="T15" fmla="*/ 5 h 45"/>
                  <a:gd name="T16" fmla="*/ 62 w 69"/>
                  <a:gd name="T17" fmla="*/ 0 h 45"/>
                  <a:gd name="T18" fmla="*/ 64 w 69"/>
                  <a:gd name="T19" fmla="*/ 3 h 45"/>
                  <a:gd name="T20" fmla="*/ 69 w 69"/>
                  <a:gd name="T21" fmla="*/ 35 h 45"/>
                  <a:gd name="T22" fmla="*/ 67 w 69"/>
                  <a:gd name="T23" fmla="*/ 35 h 45"/>
                  <a:gd name="T24" fmla="*/ 66 w 69"/>
                  <a:gd name="T25" fmla="*/ 33 h 45"/>
                  <a:gd name="T26" fmla="*/ 57 w 69"/>
                  <a:gd name="T27" fmla="*/ 27 h 45"/>
                  <a:gd name="T28" fmla="*/ 14 w 69"/>
                  <a:gd name="T29" fmla="*/ 35 h 45"/>
                  <a:gd name="T30" fmla="*/ 7 w 69"/>
                  <a:gd name="T31" fmla="*/ 42 h 45"/>
                  <a:gd name="T32" fmla="*/ 6 w 69"/>
                  <a:gd name="T33" fmla="*/ 45 h 45"/>
                  <a:gd name="T34" fmla="*/ 5 w 69"/>
                  <a:gd name="T3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9" h="45">
                    <a:moveTo>
                      <a:pt x="5" y="45"/>
                    </a:moveTo>
                    <a:cubicBezTo>
                      <a:pt x="3" y="35"/>
                      <a:pt x="2" y="24"/>
                      <a:pt x="0" y="13"/>
                    </a:cubicBezTo>
                    <a:cubicBezTo>
                      <a:pt x="0" y="13"/>
                      <a:pt x="0" y="12"/>
                      <a:pt x="1" y="11"/>
                    </a:cubicBezTo>
                    <a:cubicBezTo>
                      <a:pt x="2" y="13"/>
                      <a:pt x="2" y="14"/>
                      <a:pt x="3" y="15"/>
                    </a:cubicBezTo>
                    <a:cubicBezTo>
                      <a:pt x="5" y="19"/>
                      <a:pt x="6" y="20"/>
                      <a:pt x="11" y="19"/>
                    </a:cubicBezTo>
                    <a:cubicBezTo>
                      <a:pt x="23" y="17"/>
                      <a:pt x="35" y="15"/>
                      <a:pt x="47" y="13"/>
                    </a:cubicBezTo>
                    <a:cubicBezTo>
                      <a:pt x="50" y="13"/>
                      <a:pt x="52" y="12"/>
                      <a:pt x="55" y="12"/>
                    </a:cubicBezTo>
                    <a:cubicBezTo>
                      <a:pt x="60" y="11"/>
                      <a:pt x="61" y="9"/>
                      <a:pt x="62" y="5"/>
                    </a:cubicBezTo>
                    <a:cubicBezTo>
                      <a:pt x="62" y="4"/>
                      <a:pt x="62" y="3"/>
                      <a:pt x="62" y="0"/>
                    </a:cubicBezTo>
                    <a:cubicBezTo>
                      <a:pt x="63" y="2"/>
                      <a:pt x="64" y="3"/>
                      <a:pt x="64" y="3"/>
                    </a:cubicBezTo>
                    <a:cubicBezTo>
                      <a:pt x="65" y="14"/>
                      <a:pt x="67" y="24"/>
                      <a:pt x="69" y="35"/>
                    </a:cubicBezTo>
                    <a:cubicBezTo>
                      <a:pt x="68" y="35"/>
                      <a:pt x="68" y="35"/>
                      <a:pt x="67" y="35"/>
                    </a:cubicBezTo>
                    <a:cubicBezTo>
                      <a:pt x="67" y="35"/>
                      <a:pt x="66" y="34"/>
                      <a:pt x="66" y="33"/>
                    </a:cubicBezTo>
                    <a:cubicBezTo>
                      <a:pt x="64" y="28"/>
                      <a:pt x="62" y="27"/>
                      <a:pt x="57" y="27"/>
                    </a:cubicBezTo>
                    <a:cubicBezTo>
                      <a:pt x="43" y="30"/>
                      <a:pt x="28" y="32"/>
                      <a:pt x="14" y="35"/>
                    </a:cubicBezTo>
                    <a:cubicBezTo>
                      <a:pt x="9" y="35"/>
                      <a:pt x="7" y="37"/>
                      <a:pt x="7" y="42"/>
                    </a:cubicBezTo>
                    <a:cubicBezTo>
                      <a:pt x="7" y="43"/>
                      <a:pt x="6" y="44"/>
                      <a:pt x="6" y="45"/>
                    </a:cubicBezTo>
                    <a:cubicBezTo>
                      <a:pt x="6" y="45"/>
                      <a:pt x="5" y="45"/>
                      <a:pt x="5" y="45"/>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5" name="Freeform 61">
                <a:extLst>
                  <a:ext uri="{FF2B5EF4-FFF2-40B4-BE49-F238E27FC236}">
                    <a16:creationId xmlns:a16="http://schemas.microsoft.com/office/drawing/2014/main" id="{203E702D-7AE6-4B01-B868-0C7BE3CB52D1}"/>
                  </a:ext>
                </a:extLst>
              </p:cNvPr>
              <p:cNvSpPr>
                <a:spLocks/>
              </p:cNvSpPr>
              <p:nvPr/>
            </p:nvSpPr>
            <p:spPr bwMode="auto">
              <a:xfrm>
                <a:off x="5865225" y="20346840"/>
                <a:ext cx="291002" cy="487624"/>
              </a:xfrm>
              <a:custGeom>
                <a:avLst/>
                <a:gdLst>
                  <a:gd name="T0" fmla="*/ 1 w 42"/>
                  <a:gd name="T1" fmla="*/ 64 h 70"/>
                  <a:gd name="T2" fmla="*/ 4 w 42"/>
                  <a:gd name="T3" fmla="*/ 64 h 70"/>
                  <a:gd name="T4" fmla="*/ 10 w 42"/>
                  <a:gd name="T5" fmla="*/ 57 h 70"/>
                  <a:gd name="T6" fmla="*/ 13 w 42"/>
                  <a:gd name="T7" fmla="*/ 41 h 70"/>
                  <a:gd name="T8" fmla="*/ 16 w 42"/>
                  <a:gd name="T9" fmla="*/ 14 h 70"/>
                  <a:gd name="T10" fmla="*/ 17 w 42"/>
                  <a:gd name="T11" fmla="*/ 10 h 70"/>
                  <a:gd name="T12" fmla="*/ 11 w 42"/>
                  <a:gd name="T13" fmla="*/ 2 h 70"/>
                  <a:gd name="T14" fmla="*/ 9 w 42"/>
                  <a:gd name="T15" fmla="*/ 0 h 70"/>
                  <a:gd name="T16" fmla="*/ 42 w 42"/>
                  <a:gd name="T17" fmla="*/ 4 h 70"/>
                  <a:gd name="T18" fmla="*/ 42 w 42"/>
                  <a:gd name="T19" fmla="*/ 5 h 70"/>
                  <a:gd name="T20" fmla="*/ 39 w 42"/>
                  <a:gd name="T21" fmla="*/ 6 h 70"/>
                  <a:gd name="T22" fmla="*/ 32 w 42"/>
                  <a:gd name="T23" fmla="*/ 13 h 70"/>
                  <a:gd name="T24" fmla="*/ 27 w 42"/>
                  <a:gd name="T25" fmla="*/ 47 h 70"/>
                  <a:gd name="T26" fmla="*/ 25 w 42"/>
                  <a:gd name="T27" fmla="*/ 58 h 70"/>
                  <a:gd name="T28" fmla="*/ 31 w 42"/>
                  <a:gd name="T29" fmla="*/ 68 h 70"/>
                  <a:gd name="T30" fmla="*/ 33 w 42"/>
                  <a:gd name="T31" fmla="*/ 69 h 70"/>
                  <a:gd name="T32" fmla="*/ 33 w 42"/>
                  <a:gd name="T33" fmla="*/ 70 h 70"/>
                  <a:gd name="T34" fmla="*/ 0 w 42"/>
                  <a:gd name="T35" fmla="*/ 66 h 70"/>
                  <a:gd name="T36" fmla="*/ 1 w 42"/>
                  <a:gd name="T37" fmla="*/ 6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70">
                    <a:moveTo>
                      <a:pt x="1" y="64"/>
                    </a:moveTo>
                    <a:cubicBezTo>
                      <a:pt x="2" y="64"/>
                      <a:pt x="3" y="64"/>
                      <a:pt x="4" y="64"/>
                    </a:cubicBezTo>
                    <a:cubicBezTo>
                      <a:pt x="8" y="63"/>
                      <a:pt x="10" y="62"/>
                      <a:pt x="10" y="57"/>
                    </a:cubicBezTo>
                    <a:cubicBezTo>
                      <a:pt x="11" y="52"/>
                      <a:pt x="12" y="47"/>
                      <a:pt x="13" y="41"/>
                    </a:cubicBezTo>
                    <a:cubicBezTo>
                      <a:pt x="14" y="32"/>
                      <a:pt x="15" y="23"/>
                      <a:pt x="16" y="14"/>
                    </a:cubicBezTo>
                    <a:cubicBezTo>
                      <a:pt x="16" y="13"/>
                      <a:pt x="17" y="12"/>
                      <a:pt x="17" y="10"/>
                    </a:cubicBezTo>
                    <a:cubicBezTo>
                      <a:pt x="17" y="5"/>
                      <a:pt x="16" y="4"/>
                      <a:pt x="11" y="2"/>
                    </a:cubicBezTo>
                    <a:cubicBezTo>
                      <a:pt x="10" y="1"/>
                      <a:pt x="10" y="1"/>
                      <a:pt x="9" y="0"/>
                    </a:cubicBezTo>
                    <a:cubicBezTo>
                      <a:pt x="20" y="1"/>
                      <a:pt x="31" y="2"/>
                      <a:pt x="42" y="4"/>
                    </a:cubicBezTo>
                    <a:cubicBezTo>
                      <a:pt x="42" y="5"/>
                      <a:pt x="42" y="5"/>
                      <a:pt x="42" y="5"/>
                    </a:cubicBezTo>
                    <a:cubicBezTo>
                      <a:pt x="41" y="5"/>
                      <a:pt x="40" y="6"/>
                      <a:pt x="39" y="6"/>
                    </a:cubicBezTo>
                    <a:cubicBezTo>
                      <a:pt x="34" y="6"/>
                      <a:pt x="32" y="7"/>
                      <a:pt x="32" y="13"/>
                    </a:cubicBezTo>
                    <a:cubicBezTo>
                      <a:pt x="30" y="24"/>
                      <a:pt x="28" y="36"/>
                      <a:pt x="27" y="47"/>
                    </a:cubicBezTo>
                    <a:cubicBezTo>
                      <a:pt x="26" y="51"/>
                      <a:pt x="26" y="55"/>
                      <a:pt x="25" y="58"/>
                    </a:cubicBezTo>
                    <a:cubicBezTo>
                      <a:pt x="25" y="64"/>
                      <a:pt x="26" y="66"/>
                      <a:pt x="31" y="68"/>
                    </a:cubicBezTo>
                    <a:cubicBezTo>
                      <a:pt x="32" y="68"/>
                      <a:pt x="32" y="69"/>
                      <a:pt x="33" y="69"/>
                    </a:cubicBezTo>
                    <a:cubicBezTo>
                      <a:pt x="33" y="69"/>
                      <a:pt x="33" y="69"/>
                      <a:pt x="33" y="70"/>
                    </a:cubicBezTo>
                    <a:cubicBezTo>
                      <a:pt x="22" y="69"/>
                      <a:pt x="11" y="68"/>
                      <a:pt x="0" y="66"/>
                    </a:cubicBezTo>
                    <a:cubicBezTo>
                      <a:pt x="1" y="65"/>
                      <a:pt x="1" y="65"/>
                      <a:pt x="1" y="64"/>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6" name="Freeform 62">
                <a:extLst>
                  <a:ext uri="{FF2B5EF4-FFF2-40B4-BE49-F238E27FC236}">
                    <a16:creationId xmlns:a16="http://schemas.microsoft.com/office/drawing/2014/main" id="{00A3E78C-A2CF-4F84-BD83-F8BEF41AD073}"/>
                  </a:ext>
                </a:extLst>
              </p:cNvPr>
              <p:cNvSpPr>
                <a:spLocks/>
              </p:cNvSpPr>
              <p:nvPr/>
            </p:nvSpPr>
            <p:spPr bwMode="auto">
              <a:xfrm>
                <a:off x="4087756" y="25828682"/>
                <a:ext cx="361786" cy="471895"/>
              </a:xfrm>
              <a:custGeom>
                <a:avLst/>
                <a:gdLst>
                  <a:gd name="T0" fmla="*/ 1 w 52"/>
                  <a:gd name="T1" fmla="*/ 51 h 67"/>
                  <a:gd name="T2" fmla="*/ 5 w 52"/>
                  <a:gd name="T3" fmla="*/ 52 h 67"/>
                  <a:gd name="T4" fmla="*/ 16 w 52"/>
                  <a:gd name="T5" fmla="*/ 47 h 67"/>
                  <a:gd name="T6" fmla="*/ 32 w 52"/>
                  <a:gd name="T7" fmla="*/ 12 h 67"/>
                  <a:gd name="T8" fmla="*/ 33 w 52"/>
                  <a:gd name="T9" fmla="*/ 9 h 67"/>
                  <a:gd name="T10" fmla="*/ 29 w 52"/>
                  <a:gd name="T11" fmla="*/ 2 h 67"/>
                  <a:gd name="T12" fmla="*/ 23 w 52"/>
                  <a:gd name="T13" fmla="*/ 1 h 67"/>
                  <a:gd name="T14" fmla="*/ 52 w 52"/>
                  <a:gd name="T15" fmla="*/ 1 h 67"/>
                  <a:gd name="T16" fmla="*/ 51 w 52"/>
                  <a:gd name="T17" fmla="*/ 4 h 67"/>
                  <a:gd name="T18" fmla="*/ 29 w 52"/>
                  <a:gd name="T19" fmla="*/ 52 h 67"/>
                  <a:gd name="T20" fmla="*/ 33 w 52"/>
                  <a:gd name="T21" fmla="*/ 65 h 67"/>
                  <a:gd name="T22" fmla="*/ 34 w 52"/>
                  <a:gd name="T23" fmla="*/ 66 h 67"/>
                  <a:gd name="T24" fmla="*/ 34 w 52"/>
                  <a:gd name="T25" fmla="*/ 67 h 67"/>
                  <a:gd name="T26" fmla="*/ 33 w 52"/>
                  <a:gd name="T27" fmla="*/ 67 h 67"/>
                  <a:gd name="T28" fmla="*/ 2 w 52"/>
                  <a:gd name="T29" fmla="*/ 53 h 67"/>
                  <a:gd name="T30" fmla="*/ 0 w 52"/>
                  <a:gd name="T31" fmla="*/ 52 h 67"/>
                  <a:gd name="T32" fmla="*/ 1 w 52"/>
                  <a:gd name="T33" fmla="*/ 5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67">
                    <a:moveTo>
                      <a:pt x="1" y="51"/>
                    </a:moveTo>
                    <a:cubicBezTo>
                      <a:pt x="2" y="51"/>
                      <a:pt x="4" y="51"/>
                      <a:pt x="5" y="52"/>
                    </a:cubicBezTo>
                    <a:cubicBezTo>
                      <a:pt x="10" y="53"/>
                      <a:pt x="13" y="52"/>
                      <a:pt x="16" y="47"/>
                    </a:cubicBezTo>
                    <a:cubicBezTo>
                      <a:pt x="21" y="35"/>
                      <a:pt x="27" y="23"/>
                      <a:pt x="32" y="12"/>
                    </a:cubicBezTo>
                    <a:cubicBezTo>
                      <a:pt x="33" y="11"/>
                      <a:pt x="33" y="10"/>
                      <a:pt x="33" y="9"/>
                    </a:cubicBezTo>
                    <a:cubicBezTo>
                      <a:pt x="34" y="5"/>
                      <a:pt x="33" y="3"/>
                      <a:pt x="29" y="2"/>
                    </a:cubicBezTo>
                    <a:cubicBezTo>
                      <a:pt x="28" y="2"/>
                      <a:pt x="26" y="2"/>
                      <a:pt x="23" y="1"/>
                    </a:cubicBezTo>
                    <a:cubicBezTo>
                      <a:pt x="27" y="0"/>
                      <a:pt x="44" y="0"/>
                      <a:pt x="52" y="1"/>
                    </a:cubicBezTo>
                    <a:cubicBezTo>
                      <a:pt x="52" y="2"/>
                      <a:pt x="52" y="3"/>
                      <a:pt x="51" y="4"/>
                    </a:cubicBezTo>
                    <a:cubicBezTo>
                      <a:pt x="44" y="20"/>
                      <a:pt x="37" y="36"/>
                      <a:pt x="29" y="52"/>
                    </a:cubicBezTo>
                    <a:cubicBezTo>
                      <a:pt x="26" y="59"/>
                      <a:pt x="26" y="61"/>
                      <a:pt x="33" y="65"/>
                    </a:cubicBezTo>
                    <a:cubicBezTo>
                      <a:pt x="33" y="65"/>
                      <a:pt x="34" y="66"/>
                      <a:pt x="34" y="66"/>
                    </a:cubicBezTo>
                    <a:cubicBezTo>
                      <a:pt x="34" y="66"/>
                      <a:pt x="34" y="67"/>
                      <a:pt x="34" y="67"/>
                    </a:cubicBezTo>
                    <a:cubicBezTo>
                      <a:pt x="34" y="67"/>
                      <a:pt x="33" y="67"/>
                      <a:pt x="33" y="67"/>
                    </a:cubicBezTo>
                    <a:cubicBezTo>
                      <a:pt x="23" y="62"/>
                      <a:pt x="13" y="58"/>
                      <a:pt x="2" y="53"/>
                    </a:cubicBezTo>
                    <a:cubicBezTo>
                      <a:pt x="1" y="53"/>
                      <a:pt x="1" y="52"/>
                      <a:pt x="0" y="52"/>
                    </a:cubicBezTo>
                    <a:cubicBezTo>
                      <a:pt x="1" y="51"/>
                      <a:pt x="1" y="51"/>
                      <a:pt x="1" y="51"/>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7" name="Freeform 71">
                <a:extLst>
                  <a:ext uri="{FF2B5EF4-FFF2-40B4-BE49-F238E27FC236}">
                    <a16:creationId xmlns:a16="http://schemas.microsoft.com/office/drawing/2014/main" id="{0265EC9A-215C-4451-94F2-BA2294AE20B1}"/>
                  </a:ext>
                </a:extLst>
              </p:cNvPr>
              <p:cNvSpPr>
                <a:spLocks noEditPoints="1"/>
              </p:cNvSpPr>
              <p:nvPr/>
            </p:nvSpPr>
            <p:spPr bwMode="auto">
              <a:xfrm>
                <a:off x="3199023" y="21141194"/>
                <a:ext cx="4561646" cy="4553784"/>
              </a:xfrm>
              <a:custGeom>
                <a:avLst/>
                <a:gdLst>
                  <a:gd name="T0" fmla="*/ 326 w 652"/>
                  <a:gd name="T1" fmla="*/ 652 h 652"/>
                  <a:gd name="T2" fmla="*/ 326 w 652"/>
                  <a:gd name="T3" fmla="*/ 0 h 652"/>
                  <a:gd name="T4" fmla="*/ 300 w 652"/>
                  <a:gd name="T5" fmla="*/ 368 h 652"/>
                  <a:gd name="T6" fmla="*/ 300 w 652"/>
                  <a:gd name="T7" fmla="*/ 408 h 652"/>
                  <a:gd name="T8" fmla="*/ 292 w 652"/>
                  <a:gd name="T9" fmla="*/ 425 h 652"/>
                  <a:gd name="T10" fmla="*/ 239 w 652"/>
                  <a:gd name="T11" fmla="*/ 475 h 652"/>
                  <a:gd name="T12" fmla="*/ 208 w 652"/>
                  <a:gd name="T13" fmla="*/ 558 h 652"/>
                  <a:gd name="T14" fmla="*/ 256 w 652"/>
                  <a:gd name="T15" fmla="*/ 566 h 652"/>
                  <a:gd name="T16" fmla="*/ 264 w 652"/>
                  <a:gd name="T17" fmla="*/ 540 h 652"/>
                  <a:gd name="T18" fmla="*/ 312 w 652"/>
                  <a:gd name="T19" fmla="*/ 473 h 652"/>
                  <a:gd name="T20" fmla="*/ 346 w 652"/>
                  <a:gd name="T21" fmla="*/ 477 h 652"/>
                  <a:gd name="T22" fmla="*/ 390 w 652"/>
                  <a:gd name="T23" fmla="*/ 550 h 652"/>
                  <a:gd name="T24" fmla="*/ 410 w 652"/>
                  <a:gd name="T25" fmla="*/ 582 h 652"/>
                  <a:gd name="T26" fmla="*/ 439 w 652"/>
                  <a:gd name="T27" fmla="*/ 536 h 652"/>
                  <a:gd name="T28" fmla="*/ 360 w 652"/>
                  <a:gd name="T29" fmla="*/ 425 h 652"/>
                  <a:gd name="T30" fmla="*/ 351 w 652"/>
                  <a:gd name="T31" fmla="*/ 372 h 652"/>
                  <a:gd name="T32" fmla="*/ 357 w 652"/>
                  <a:gd name="T33" fmla="*/ 369 h 652"/>
                  <a:gd name="T34" fmla="*/ 453 w 652"/>
                  <a:gd name="T35" fmla="*/ 459 h 652"/>
                  <a:gd name="T36" fmla="*/ 489 w 652"/>
                  <a:gd name="T37" fmla="*/ 522 h 652"/>
                  <a:gd name="T38" fmla="*/ 526 w 652"/>
                  <a:gd name="T39" fmla="*/ 508 h 652"/>
                  <a:gd name="T40" fmla="*/ 512 w 652"/>
                  <a:gd name="T41" fmla="*/ 460 h 652"/>
                  <a:gd name="T42" fmla="*/ 373 w 652"/>
                  <a:gd name="T43" fmla="*/ 322 h 652"/>
                  <a:gd name="T44" fmla="*/ 351 w 652"/>
                  <a:gd name="T45" fmla="*/ 304 h 652"/>
                  <a:gd name="T46" fmla="*/ 306 w 652"/>
                  <a:gd name="T47" fmla="*/ 286 h 652"/>
                  <a:gd name="T48" fmla="*/ 300 w 652"/>
                  <a:gd name="T49" fmla="*/ 316 h 652"/>
                  <a:gd name="T50" fmla="*/ 210 w 652"/>
                  <a:gd name="T51" fmla="*/ 361 h 652"/>
                  <a:gd name="T52" fmla="*/ 128 w 652"/>
                  <a:gd name="T53" fmla="*/ 483 h 652"/>
                  <a:gd name="T54" fmla="*/ 140 w 652"/>
                  <a:gd name="T55" fmla="*/ 526 h 652"/>
                  <a:gd name="T56" fmla="*/ 172 w 652"/>
                  <a:gd name="T57" fmla="*/ 509 h 652"/>
                  <a:gd name="T58" fmla="*/ 246 w 652"/>
                  <a:gd name="T59" fmla="*/ 399 h 652"/>
                  <a:gd name="T60" fmla="*/ 300 w 652"/>
                  <a:gd name="T61" fmla="*/ 368 h 652"/>
                  <a:gd name="T62" fmla="*/ 249 w 652"/>
                  <a:gd name="T63" fmla="*/ 114 h 652"/>
                  <a:gd name="T64" fmla="*/ 123 w 652"/>
                  <a:gd name="T65" fmla="*/ 169 h 652"/>
                  <a:gd name="T66" fmla="*/ 75 w 652"/>
                  <a:gd name="T67" fmla="*/ 214 h 652"/>
                  <a:gd name="T68" fmla="*/ 108 w 652"/>
                  <a:gd name="T69" fmla="*/ 242 h 652"/>
                  <a:gd name="T70" fmla="*/ 158 w 652"/>
                  <a:gd name="T71" fmla="*/ 210 h 652"/>
                  <a:gd name="T72" fmla="*/ 253 w 652"/>
                  <a:gd name="T73" fmla="*/ 164 h 652"/>
                  <a:gd name="T74" fmla="*/ 250 w 652"/>
                  <a:gd name="T75" fmla="*/ 222 h 652"/>
                  <a:gd name="T76" fmla="*/ 65 w 652"/>
                  <a:gd name="T77" fmla="*/ 383 h 652"/>
                  <a:gd name="T78" fmla="*/ 80 w 652"/>
                  <a:gd name="T79" fmla="*/ 422 h 652"/>
                  <a:gd name="T80" fmla="*/ 113 w 652"/>
                  <a:gd name="T81" fmla="*/ 400 h 652"/>
                  <a:gd name="T82" fmla="*/ 215 w 652"/>
                  <a:gd name="T83" fmla="*/ 296 h 652"/>
                  <a:gd name="T84" fmla="*/ 304 w 652"/>
                  <a:gd name="T85" fmla="*/ 240 h 652"/>
                  <a:gd name="T86" fmla="*/ 303 w 652"/>
                  <a:gd name="T87" fmla="*/ 78 h 652"/>
                  <a:gd name="T88" fmla="*/ 269 w 652"/>
                  <a:gd name="T89" fmla="*/ 56 h 652"/>
                  <a:gd name="T90" fmla="*/ 253 w 652"/>
                  <a:gd name="T91" fmla="*/ 90 h 652"/>
                  <a:gd name="T92" fmla="*/ 398 w 652"/>
                  <a:gd name="T93" fmla="*/ 112 h 652"/>
                  <a:gd name="T94" fmla="*/ 398 w 652"/>
                  <a:gd name="T95" fmla="*/ 82 h 652"/>
                  <a:gd name="T96" fmla="*/ 368 w 652"/>
                  <a:gd name="T97" fmla="*/ 54 h 652"/>
                  <a:gd name="T98" fmla="*/ 347 w 652"/>
                  <a:gd name="T99" fmla="*/ 85 h 652"/>
                  <a:gd name="T100" fmla="*/ 347 w 652"/>
                  <a:gd name="T101" fmla="*/ 243 h 652"/>
                  <a:gd name="T102" fmla="*/ 369 w 652"/>
                  <a:gd name="T103" fmla="*/ 264 h 652"/>
                  <a:gd name="T104" fmla="*/ 493 w 652"/>
                  <a:gd name="T105" fmla="*/ 344 h 652"/>
                  <a:gd name="T106" fmla="*/ 549 w 652"/>
                  <a:gd name="T107" fmla="*/ 416 h 652"/>
                  <a:gd name="T108" fmla="*/ 587 w 652"/>
                  <a:gd name="T109" fmla="*/ 384 h 652"/>
                  <a:gd name="T110" fmla="*/ 407 w 652"/>
                  <a:gd name="T111" fmla="*/ 224 h 652"/>
                  <a:gd name="T112" fmla="*/ 398 w 652"/>
                  <a:gd name="T113" fmla="*/ 164 h 652"/>
                  <a:gd name="T114" fmla="*/ 403 w 652"/>
                  <a:gd name="T115" fmla="*/ 165 h 652"/>
                  <a:gd name="T116" fmla="*/ 532 w 652"/>
                  <a:gd name="T117" fmla="*/ 236 h 652"/>
                  <a:gd name="T118" fmla="*/ 575 w 652"/>
                  <a:gd name="T119" fmla="*/ 211 h 652"/>
                  <a:gd name="T120" fmla="*/ 509 w 652"/>
                  <a:gd name="T121" fmla="*/ 157 h 652"/>
                  <a:gd name="T122" fmla="*/ 398 w 652"/>
                  <a:gd name="T123" fmla="*/ 112 h 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52" h="652">
                    <a:moveTo>
                      <a:pt x="652" y="326"/>
                    </a:moveTo>
                    <a:cubicBezTo>
                      <a:pt x="652" y="505"/>
                      <a:pt x="506" y="652"/>
                      <a:pt x="326" y="652"/>
                    </a:cubicBezTo>
                    <a:cubicBezTo>
                      <a:pt x="147" y="652"/>
                      <a:pt x="0" y="507"/>
                      <a:pt x="0" y="326"/>
                    </a:cubicBezTo>
                    <a:cubicBezTo>
                      <a:pt x="0" y="146"/>
                      <a:pt x="146" y="0"/>
                      <a:pt x="326" y="0"/>
                    </a:cubicBezTo>
                    <a:cubicBezTo>
                      <a:pt x="506" y="0"/>
                      <a:pt x="652" y="147"/>
                      <a:pt x="652" y="326"/>
                    </a:cubicBezTo>
                    <a:close/>
                    <a:moveTo>
                      <a:pt x="300" y="368"/>
                    </a:moveTo>
                    <a:cubicBezTo>
                      <a:pt x="300" y="370"/>
                      <a:pt x="300" y="371"/>
                      <a:pt x="300" y="373"/>
                    </a:cubicBezTo>
                    <a:cubicBezTo>
                      <a:pt x="300" y="385"/>
                      <a:pt x="300" y="396"/>
                      <a:pt x="300" y="408"/>
                    </a:cubicBezTo>
                    <a:cubicBezTo>
                      <a:pt x="300" y="409"/>
                      <a:pt x="300" y="410"/>
                      <a:pt x="300" y="411"/>
                    </a:cubicBezTo>
                    <a:cubicBezTo>
                      <a:pt x="300" y="417"/>
                      <a:pt x="297" y="422"/>
                      <a:pt x="292" y="425"/>
                    </a:cubicBezTo>
                    <a:cubicBezTo>
                      <a:pt x="290" y="426"/>
                      <a:pt x="288" y="428"/>
                      <a:pt x="285" y="429"/>
                    </a:cubicBezTo>
                    <a:cubicBezTo>
                      <a:pt x="267" y="441"/>
                      <a:pt x="252" y="457"/>
                      <a:pt x="239" y="475"/>
                    </a:cubicBezTo>
                    <a:cubicBezTo>
                      <a:pt x="225" y="496"/>
                      <a:pt x="216" y="520"/>
                      <a:pt x="210" y="544"/>
                    </a:cubicBezTo>
                    <a:cubicBezTo>
                      <a:pt x="209" y="549"/>
                      <a:pt x="208" y="553"/>
                      <a:pt x="208" y="558"/>
                    </a:cubicBezTo>
                    <a:cubicBezTo>
                      <a:pt x="207" y="571"/>
                      <a:pt x="215" y="581"/>
                      <a:pt x="228" y="583"/>
                    </a:cubicBezTo>
                    <a:cubicBezTo>
                      <a:pt x="239" y="585"/>
                      <a:pt x="252" y="581"/>
                      <a:pt x="256" y="566"/>
                    </a:cubicBezTo>
                    <a:cubicBezTo>
                      <a:pt x="256" y="565"/>
                      <a:pt x="257" y="563"/>
                      <a:pt x="257" y="562"/>
                    </a:cubicBezTo>
                    <a:cubicBezTo>
                      <a:pt x="260" y="555"/>
                      <a:pt x="262" y="547"/>
                      <a:pt x="264" y="540"/>
                    </a:cubicBezTo>
                    <a:cubicBezTo>
                      <a:pt x="270" y="523"/>
                      <a:pt x="278" y="508"/>
                      <a:pt x="289" y="493"/>
                    </a:cubicBezTo>
                    <a:cubicBezTo>
                      <a:pt x="295" y="485"/>
                      <a:pt x="303" y="478"/>
                      <a:pt x="312" y="473"/>
                    </a:cubicBezTo>
                    <a:cubicBezTo>
                      <a:pt x="321" y="468"/>
                      <a:pt x="330" y="468"/>
                      <a:pt x="339" y="473"/>
                    </a:cubicBezTo>
                    <a:cubicBezTo>
                      <a:pt x="341" y="474"/>
                      <a:pt x="344" y="475"/>
                      <a:pt x="346" y="477"/>
                    </a:cubicBezTo>
                    <a:cubicBezTo>
                      <a:pt x="355" y="483"/>
                      <a:pt x="362" y="491"/>
                      <a:pt x="368" y="500"/>
                    </a:cubicBezTo>
                    <a:cubicBezTo>
                      <a:pt x="378" y="516"/>
                      <a:pt x="385" y="533"/>
                      <a:pt x="390" y="550"/>
                    </a:cubicBezTo>
                    <a:cubicBezTo>
                      <a:pt x="392" y="556"/>
                      <a:pt x="394" y="563"/>
                      <a:pt x="396" y="569"/>
                    </a:cubicBezTo>
                    <a:cubicBezTo>
                      <a:pt x="399" y="576"/>
                      <a:pt x="403" y="580"/>
                      <a:pt x="410" y="582"/>
                    </a:cubicBezTo>
                    <a:cubicBezTo>
                      <a:pt x="425" y="588"/>
                      <a:pt x="446" y="577"/>
                      <a:pt x="443" y="555"/>
                    </a:cubicBezTo>
                    <a:cubicBezTo>
                      <a:pt x="442" y="548"/>
                      <a:pt x="440" y="542"/>
                      <a:pt x="439" y="536"/>
                    </a:cubicBezTo>
                    <a:cubicBezTo>
                      <a:pt x="433" y="515"/>
                      <a:pt x="426" y="496"/>
                      <a:pt x="414" y="478"/>
                    </a:cubicBezTo>
                    <a:cubicBezTo>
                      <a:pt x="400" y="456"/>
                      <a:pt x="382" y="439"/>
                      <a:pt x="360" y="425"/>
                    </a:cubicBezTo>
                    <a:cubicBezTo>
                      <a:pt x="354" y="422"/>
                      <a:pt x="351" y="417"/>
                      <a:pt x="351" y="410"/>
                    </a:cubicBezTo>
                    <a:cubicBezTo>
                      <a:pt x="351" y="397"/>
                      <a:pt x="351" y="385"/>
                      <a:pt x="351" y="372"/>
                    </a:cubicBezTo>
                    <a:cubicBezTo>
                      <a:pt x="351" y="371"/>
                      <a:pt x="351" y="370"/>
                      <a:pt x="352" y="368"/>
                    </a:cubicBezTo>
                    <a:cubicBezTo>
                      <a:pt x="354" y="368"/>
                      <a:pt x="355" y="369"/>
                      <a:pt x="357" y="369"/>
                    </a:cubicBezTo>
                    <a:cubicBezTo>
                      <a:pt x="376" y="376"/>
                      <a:pt x="392" y="386"/>
                      <a:pt x="406" y="400"/>
                    </a:cubicBezTo>
                    <a:cubicBezTo>
                      <a:pt x="425" y="417"/>
                      <a:pt x="439" y="437"/>
                      <a:pt x="453" y="459"/>
                    </a:cubicBezTo>
                    <a:cubicBezTo>
                      <a:pt x="462" y="475"/>
                      <a:pt x="471" y="492"/>
                      <a:pt x="479" y="509"/>
                    </a:cubicBezTo>
                    <a:cubicBezTo>
                      <a:pt x="481" y="514"/>
                      <a:pt x="484" y="518"/>
                      <a:pt x="489" y="522"/>
                    </a:cubicBezTo>
                    <a:cubicBezTo>
                      <a:pt x="494" y="526"/>
                      <a:pt x="501" y="529"/>
                      <a:pt x="508" y="527"/>
                    </a:cubicBezTo>
                    <a:cubicBezTo>
                      <a:pt x="518" y="524"/>
                      <a:pt x="524" y="518"/>
                      <a:pt x="526" y="508"/>
                    </a:cubicBezTo>
                    <a:cubicBezTo>
                      <a:pt x="528" y="500"/>
                      <a:pt x="527" y="493"/>
                      <a:pt x="524" y="486"/>
                    </a:cubicBezTo>
                    <a:cubicBezTo>
                      <a:pt x="520" y="477"/>
                      <a:pt x="516" y="469"/>
                      <a:pt x="512" y="460"/>
                    </a:cubicBezTo>
                    <a:cubicBezTo>
                      <a:pt x="498" y="429"/>
                      <a:pt x="480" y="400"/>
                      <a:pt x="456" y="375"/>
                    </a:cubicBezTo>
                    <a:cubicBezTo>
                      <a:pt x="432" y="351"/>
                      <a:pt x="405" y="333"/>
                      <a:pt x="373" y="322"/>
                    </a:cubicBezTo>
                    <a:cubicBezTo>
                      <a:pt x="366" y="320"/>
                      <a:pt x="359" y="318"/>
                      <a:pt x="351" y="316"/>
                    </a:cubicBezTo>
                    <a:cubicBezTo>
                      <a:pt x="351" y="312"/>
                      <a:pt x="351" y="308"/>
                      <a:pt x="351" y="304"/>
                    </a:cubicBezTo>
                    <a:cubicBezTo>
                      <a:pt x="350" y="298"/>
                      <a:pt x="349" y="291"/>
                      <a:pt x="345" y="286"/>
                    </a:cubicBezTo>
                    <a:cubicBezTo>
                      <a:pt x="335" y="271"/>
                      <a:pt x="316" y="271"/>
                      <a:pt x="306" y="286"/>
                    </a:cubicBezTo>
                    <a:cubicBezTo>
                      <a:pt x="302" y="292"/>
                      <a:pt x="301" y="299"/>
                      <a:pt x="301" y="305"/>
                    </a:cubicBezTo>
                    <a:cubicBezTo>
                      <a:pt x="300" y="309"/>
                      <a:pt x="300" y="312"/>
                      <a:pt x="300" y="316"/>
                    </a:cubicBezTo>
                    <a:cubicBezTo>
                      <a:pt x="299" y="317"/>
                      <a:pt x="298" y="317"/>
                      <a:pt x="296" y="317"/>
                    </a:cubicBezTo>
                    <a:cubicBezTo>
                      <a:pt x="264" y="325"/>
                      <a:pt x="235" y="339"/>
                      <a:pt x="210" y="361"/>
                    </a:cubicBezTo>
                    <a:cubicBezTo>
                      <a:pt x="191" y="378"/>
                      <a:pt x="175" y="398"/>
                      <a:pt x="161" y="420"/>
                    </a:cubicBezTo>
                    <a:cubicBezTo>
                      <a:pt x="148" y="440"/>
                      <a:pt x="138" y="462"/>
                      <a:pt x="128" y="483"/>
                    </a:cubicBezTo>
                    <a:cubicBezTo>
                      <a:pt x="126" y="490"/>
                      <a:pt x="124" y="497"/>
                      <a:pt x="125" y="504"/>
                    </a:cubicBezTo>
                    <a:cubicBezTo>
                      <a:pt x="126" y="515"/>
                      <a:pt x="130" y="522"/>
                      <a:pt x="140" y="526"/>
                    </a:cubicBezTo>
                    <a:cubicBezTo>
                      <a:pt x="150" y="530"/>
                      <a:pt x="159" y="526"/>
                      <a:pt x="165" y="519"/>
                    </a:cubicBezTo>
                    <a:cubicBezTo>
                      <a:pt x="168" y="516"/>
                      <a:pt x="170" y="512"/>
                      <a:pt x="172" y="509"/>
                    </a:cubicBezTo>
                    <a:cubicBezTo>
                      <a:pt x="181" y="493"/>
                      <a:pt x="189" y="476"/>
                      <a:pt x="198" y="461"/>
                    </a:cubicBezTo>
                    <a:cubicBezTo>
                      <a:pt x="211" y="438"/>
                      <a:pt x="227" y="417"/>
                      <a:pt x="246" y="399"/>
                    </a:cubicBezTo>
                    <a:cubicBezTo>
                      <a:pt x="260" y="386"/>
                      <a:pt x="276" y="376"/>
                      <a:pt x="294" y="370"/>
                    </a:cubicBezTo>
                    <a:cubicBezTo>
                      <a:pt x="296" y="369"/>
                      <a:pt x="298" y="368"/>
                      <a:pt x="300" y="368"/>
                    </a:cubicBezTo>
                    <a:close/>
                    <a:moveTo>
                      <a:pt x="253" y="112"/>
                    </a:moveTo>
                    <a:cubicBezTo>
                      <a:pt x="252" y="113"/>
                      <a:pt x="250" y="113"/>
                      <a:pt x="249" y="114"/>
                    </a:cubicBezTo>
                    <a:cubicBezTo>
                      <a:pt x="240" y="117"/>
                      <a:pt x="231" y="119"/>
                      <a:pt x="222" y="122"/>
                    </a:cubicBezTo>
                    <a:cubicBezTo>
                      <a:pt x="187" y="134"/>
                      <a:pt x="154" y="149"/>
                      <a:pt x="123" y="169"/>
                    </a:cubicBezTo>
                    <a:cubicBezTo>
                      <a:pt x="110" y="178"/>
                      <a:pt x="97" y="188"/>
                      <a:pt x="85" y="200"/>
                    </a:cubicBezTo>
                    <a:cubicBezTo>
                      <a:pt x="81" y="204"/>
                      <a:pt x="77" y="208"/>
                      <a:pt x="75" y="214"/>
                    </a:cubicBezTo>
                    <a:cubicBezTo>
                      <a:pt x="71" y="225"/>
                      <a:pt x="76" y="237"/>
                      <a:pt x="87" y="241"/>
                    </a:cubicBezTo>
                    <a:cubicBezTo>
                      <a:pt x="94" y="244"/>
                      <a:pt x="101" y="244"/>
                      <a:pt x="108" y="242"/>
                    </a:cubicBezTo>
                    <a:cubicBezTo>
                      <a:pt x="114" y="240"/>
                      <a:pt x="118" y="237"/>
                      <a:pt x="123" y="234"/>
                    </a:cubicBezTo>
                    <a:cubicBezTo>
                      <a:pt x="134" y="226"/>
                      <a:pt x="146" y="217"/>
                      <a:pt x="158" y="210"/>
                    </a:cubicBezTo>
                    <a:cubicBezTo>
                      <a:pt x="186" y="191"/>
                      <a:pt x="216" y="176"/>
                      <a:pt x="249" y="165"/>
                    </a:cubicBezTo>
                    <a:cubicBezTo>
                      <a:pt x="250" y="165"/>
                      <a:pt x="252" y="164"/>
                      <a:pt x="253" y="164"/>
                    </a:cubicBezTo>
                    <a:cubicBezTo>
                      <a:pt x="253" y="183"/>
                      <a:pt x="253" y="202"/>
                      <a:pt x="253" y="220"/>
                    </a:cubicBezTo>
                    <a:cubicBezTo>
                      <a:pt x="252" y="221"/>
                      <a:pt x="251" y="221"/>
                      <a:pt x="250" y="222"/>
                    </a:cubicBezTo>
                    <a:cubicBezTo>
                      <a:pt x="185" y="247"/>
                      <a:pt x="131" y="288"/>
                      <a:pt x="90" y="345"/>
                    </a:cubicBezTo>
                    <a:cubicBezTo>
                      <a:pt x="81" y="357"/>
                      <a:pt x="73" y="370"/>
                      <a:pt x="65" y="383"/>
                    </a:cubicBezTo>
                    <a:cubicBezTo>
                      <a:pt x="62" y="387"/>
                      <a:pt x="60" y="391"/>
                      <a:pt x="60" y="395"/>
                    </a:cubicBezTo>
                    <a:cubicBezTo>
                      <a:pt x="60" y="408"/>
                      <a:pt x="68" y="419"/>
                      <a:pt x="80" y="422"/>
                    </a:cubicBezTo>
                    <a:cubicBezTo>
                      <a:pt x="90" y="425"/>
                      <a:pt x="98" y="422"/>
                      <a:pt x="104" y="413"/>
                    </a:cubicBezTo>
                    <a:cubicBezTo>
                      <a:pt x="107" y="409"/>
                      <a:pt x="110" y="404"/>
                      <a:pt x="113" y="400"/>
                    </a:cubicBezTo>
                    <a:cubicBezTo>
                      <a:pt x="127" y="380"/>
                      <a:pt x="143" y="361"/>
                      <a:pt x="160" y="343"/>
                    </a:cubicBezTo>
                    <a:cubicBezTo>
                      <a:pt x="177" y="325"/>
                      <a:pt x="195" y="309"/>
                      <a:pt x="215" y="296"/>
                    </a:cubicBezTo>
                    <a:cubicBezTo>
                      <a:pt x="237" y="282"/>
                      <a:pt x="261" y="271"/>
                      <a:pt x="286" y="264"/>
                    </a:cubicBezTo>
                    <a:cubicBezTo>
                      <a:pt x="300" y="260"/>
                      <a:pt x="304" y="253"/>
                      <a:pt x="304" y="240"/>
                    </a:cubicBezTo>
                    <a:cubicBezTo>
                      <a:pt x="304" y="189"/>
                      <a:pt x="304" y="138"/>
                      <a:pt x="304" y="88"/>
                    </a:cubicBezTo>
                    <a:cubicBezTo>
                      <a:pt x="304" y="84"/>
                      <a:pt x="304" y="81"/>
                      <a:pt x="303" y="78"/>
                    </a:cubicBezTo>
                    <a:cubicBezTo>
                      <a:pt x="303" y="74"/>
                      <a:pt x="302" y="69"/>
                      <a:pt x="299" y="65"/>
                    </a:cubicBezTo>
                    <a:cubicBezTo>
                      <a:pt x="293" y="55"/>
                      <a:pt x="280" y="51"/>
                      <a:pt x="269" y="56"/>
                    </a:cubicBezTo>
                    <a:cubicBezTo>
                      <a:pt x="261" y="61"/>
                      <a:pt x="256" y="68"/>
                      <a:pt x="254" y="77"/>
                    </a:cubicBezTo>
                    <a:cubicBezTo>
                      <a:pt x="254" y="81"/>
                      <a:pt x="254" y="85"/>
                      <a:pt x="253" y="90"/>
                    </a:cubicBezTo>
                    <a:cubicBezTo>
                      <a:pt x="253" y="97"/>
                      <a:pt x="253" y="105"/>
                      <a:pt x="253" y="112"/>
                    </a:cubicBezTo>
                    <a:close/>
                    <a:moveTo>
                      <a:pt x="398" y="112"/>
                    </a:moveTo>
                    <a:cubicBezTo>
                      <a:pt x="398" y="110"/>
                      <a:pt x="398" y="108"/>
                      <a:pt x="398" y="106"/>
                    </a:cubicBezTo>
                    <a:cubicBezTo>
                      <a:pt x="398" y="98"/>
                      <a:pt x="398" y="90"/>
                      <a:pt x="398" y="82"/>
                    </a:cubicBezTo>
                    <a:cubicBezTo>
                      <a:pt x="397" y="76"/>
                      <a:pt x="396" y="70"/>
                      <a:pt x="392" y="65"/>
                    </a:cubicBezTo>
                    <a:cubicBezTo>
                      <a:pt x="386" y="57"/>
                      <a:pt x="378" y="53"/>
                      <a:pt x="368" y="54"/>
                    </a:cubicBezTo>
                    <a:cubicBezTo>
                      <a:pt x="358" y="56"/>
                      <a:pt x="352" y="62"/>
                      <a:pt x="349" y="71"/>
                    </a:cubicBezTo>
                    <a:cubicBezTo>
                      <a:pt x="348" y="75"/>
                      <a:pt x="347" y="80"/>
                      <a:pt x="347" y="85"/>
                    </a:cubicBezTo>
                    <a:cubicBezTo>
                      <a:pt x="347" y="137"/>
                      <a:pt x="347" y="189"/>
                      <a:pt x="347" y="242"/>
                    </a:cubicBezTo>
                    <a:cubicBezTo>
                      <a:pt x="347" y="242"/>
                      <a:pt x="347" y="243"/>
                      <a:pt x="347" y="243"/>
                    </a:cubicBezTo>
                    <a:cubicBezTo>
                      <a:pt x="347" y="251"/>
                      <a:pt x="351" y="257"/>
                      <a:pt x="358" y="260"/>
                    </a:cubicBezTo>
                    <a:cubicBezTo>
                      <a:pt x="361" y="262"/>
                      <a:pt x="365" y="263"/>
                      <a:pt x="369" y="264"/>
                    </a:cubicBezTo>
                    <a:cubicBezTo>
                      <a:pt x="387" y="270"/>
                      <a:pt x="405" y="277"/>
                      <a:pt x="421" y="286"/>
                    </a:cubicBezTo>
                    <a:cubicBezTo>
                      <a:pt x="449" y="301"/>
                      <a:pt x="473" y="321"/>
                      <a:pt x="493" y="344"/>
                    </a:cubicBezTo>
                    <a:cubicBezTo>
                      <a:pt x="513" y="365"/>
                      <a:pt x="530" y="388"/>
                      <a:pt x="546" y="412"/>
                    </a:cubicBezTo>
                    <a:cubicBezTo>
                      <a:pt x="547" y="413"/>
                      <a:pt x="548" y="415"/>
                      <a:pt x="549" y="416"/>
                    </a:cubicBezTo>
                    <a:cubicBezTo>
                      <a:pt x="553" y="421"/>
                      <a:pt x="558" y="423"/>
                      <a:pt x="564" y="423"/>
                    </a:cubicBezTo>
                    <a:cubicBezTo>
                      <a:pt x="584" y="423"/>
                      <a:pt x="598" y="402"/>
                      <a:pt x="587" y="384"/>
                    </a:cubicBezTo>
                    <a:cubicBezTo>
                      <a:pt x="581" y="374"/>
                      <a:pt x="576" y="365"/>
                      <a:pt x="569" y="355"/>
                    </a:cubicBezTo>
                    <a:cubicBezTo>
                      <a:pt x="528" y="296"/>
                      <a:pt x="474" y="251"/>
                      <a:pt x="407" y="224"/>
                    </a:cubicBezTo>
                    <a:cubicBezTo>
                      <a:pt x="404" y="223"/>
                      <a:pt x="401" y="222"/>
                      <a:pt x="398" y="220"/>
                    </a:cubicBezTo>
                    <a:cubicBezTo>
                      <a:pt x="398" y="201"/>
                      <a:pt x="398" y="183"/>
                      <a:pt x="398" y="164"/>
                    </a:cubicBezTo>
                    <a:cubicBezTo>
                      <a:pt x="399" y="164"/>
                      <a:pt x="399" y="164"/>
                      <a:pt x="399" y="164"/>
                    </a:cubicBezTo>
                    <a:cubicBezTo>
                      <a:pt x="401" y="165"/>
                      <a:pt x="402" y="165"/>
                      <a:pt x="403" y="165"/>
                    </a:cubicBezTo>
                    <a:cubicBezTo>
                      <a:pt x="439" y="177"/>
                      <a:pt x="473" y="195"/>
                      <a:pt x="504" y="217"/>
                    </a:cubicBezTo>
                    <a:cubicBezTo>
                      <a:pt x="513" y="223"/>
                      <a:pt x="522" y="230"/>
                      <a:pt x="532" y="236"/>
                    </a:cubicBezTo>
                    <a:cubicBezTo>
                      <a:pt x="539" y="242"/>
                      <a:pt x="547" y="244"/>
                      <a:pt x="556" y="243"/>
                    </a:cubicBezTo>
                    <a:cubicBezTo>
                      <a:pt x="573" y="242"/>
                      <a:pt x="582" y="226"/>
                      <a:pt x="575" y="211"/>
                    </a:cubicBezTo>
                    <a:cubicBezTo>
                      <a:pt x="572" y="206"/>
                      <a:pt x="569" y="202"/>
                      <a:pt x="566" y="199"/>
                    </a:cubicBezTo>
                    <a:cubicBezTo>
                      <a:pt x="549" y="182"/>
                      <a:pt x="529" y="169"/>
                      <a:pt x="509" y="157"/>
                    </a:cubicBezTo>
                    <a:cubicBezTo>
                      <a:pt x="480" y="141"/>
                      <a:pt x="450" y="129"/>
                      <a:pt x="418" y="119"/>
                    </a:cubicBezTo>
                    <a:cubicBezTo>
                      <a:pt x="412" y="116"/>
                      <a:pt x="405" y="114"/>
                      <a:pt x="398" y="11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grpSp>
      </p:grpSp>
      <p:sp>
        <p:nvSpPr>
          <p:cNvPr id="176" name="标题 1">
            <a:extLst>
              <a:ext uri="{FF2B5EF4-FFF2-40B4-BE49-F238E27FC236}">
                <a16:creationId xmlns:a16="http://schemas.microsoft.com/office/drawing/2014/main" id="{A029B501-2847-412D-8A34-C4C9BFB8FA29}"/>
              </a:ext>
            </a:extLst>
          </p:cNvPr>
          <p:cNvSpPr>
            <a:spLocks noGrp="1"/>
          </p:cNvSpPr>
          <p:nvPr>
            <p:ph type="title" hasCustomPrompt="1"/>
          </p:nvPr>
        </p:nvSpPr>
        <p:spPr>
          <a:xfrm>
            <a:off x="442913" y="243569"/>
            <a:ext cx="9056851" cy="617518"/>
          </a:xfrm>
        </p:spPr>
        <p:txBody>
          <a:bodyPr>
            <a:normAutofit/>
          </a:bodyPr>
          <a:lstStyle>
            <a:lvl1pPr algn="l" defTabSz="914400" rtl="0" eaLnBrk="1" latinLnBrk="0" hangingPunct="1">
              <a:lnSpc>
                <a:spcPct val="90000"/>
              </a:lnSpc>
              <a:spcBef>
                <a:spcPct val="0"/>
              </a:spcBef>
              <a:buNone/>
              <a:defRPr lang="zh-CN" altLang="en-US" sz="2400" b="1" kern="1200" baseline="0" dirty="0">
                <a:solidFill>
                  <a:schemeClr val="accent1"/>
                </a:solidFill>
                <a:latin typeface="Arial" panose="020B0604020202020204" pitchFamily="34" charset="0"/>
                <a:ea typeface="微软雅黑" panose="020B0503020204020204" pitchFamily="34" charset="-122"/>
                <a:cs typeface="+mn-ea"/>
              </a:defRPr>
            </a:lvl1pPr>
          </a:lstStyle>
          <a:p>
            <a:r>
              <a:rPr lang="en-US" altLang="zh-CN" dirty="0"/>
              <a:t>X.X  </a:t>
            </a:r>
            <a:r>
              <a:rPr lang="zh-CN" altLang="en-US" dirty="0"/>
              <a:t>单击此处输入标题</a:t>
            </a:r>
          </a:p>
        </p:txBody>
      </p:sp>
      <p:grpSp>
        <p:nvGrpSpPr>
          <p:cNvPr id="177" name="组合 176">
            <a:extLst>
              <a:ext uri="{FF2B5EF4-FFF2-40B4-BE49-F238E27FC236}">
                <a16:creationId xmlns:a16="http://schemas.microsoft.com/office/drawing/2014/main" id="{6C8FB0F2-E609-4DAC-AB11-F95107BFE505}"/>
              </a:ext>
            </a:extLst>
          </p:cNvPr>
          <p:cNvGrpSpPr/>
          <p:nvPr userDrawn="1"/>
        </p:nvGrpSpPr>
        <p:grpSpPr>
          <a:xfrm>
            <a:off x="528706" y="867990"/>
            <a:ext cx="2433027" cy="0"/>
            <a:chOff x="7460343" y="1311756"/>
            <a:chExt cx="2433027" cy="0"/>
          </a:xfrm>
        </p:grpSpPr>
        <p:cxnSp>
          <p:nvCxnSpPr>
            <p:cNvPr id="178" name="直接连接符 177">
              <a:extLst>
                <a:ext uri="{FF2B5EF4-FFF2-40B4-BE49-F238E27FC236}">
                  <a16:creationId xmlns:a16="http://schemas.microsoft.com/office/drawing/2014/main" id="{0B974DCA-43CD-4CCE-AA3A-6B26A93AA425}"/>
                </a:ext>
              </a:extLst>
            </p:cNvPr>
            <p:cNvCxnSpPr>
              <a:cxnSpLocks/>
            </p:cNvCxnSpPr>
            <p:nvPr/>
          </p:nvCxnSpPr>
          <p:spPr>
            <a:xfrm>
              <a:off x="7460343" y="1311756"/>
              <a:ext cx="2433027" cy="0"/>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179" name="直接连接符 178">
              <a:extLst>
                <a:ext uri="{FF2B5EF4-FFF2-40B4-BE49-F238E27FC236}">
                  <a16:creationId xmlns:a16="http://schemas.microsoft.com/office/drawing/2014/main" id="{41D435DD-C47F-4708-B422-342FDD1F8EB1}"/>
                </a:ext>
              </a:extLst>
            </p:cNvPr>
            <p:cNvCxnSpPr>
              <a:cxnSpLocks/>
            </p:cNvCxnSpPr>
            <p:nvPr/>
          </p:nvCxnSpPr>
          <p:spPr>
            <a:xfrm>
              <a:off x="7460343" y="1311756"/>
              <a:ext cx="589713" cy="0"/>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grpSp>
      <p:sp>
        <p:nvSpPr>
          <p:cNvPr id="61" name="灯片编号占位符 8">
            <a:extLst>
              <a:ext uri="{FF2B5EF4-FFF2-40B4-BE49-F238E27FC236}">
                <a16:creationId xmlns:a16="http://schemas.microsoft.com/office/drawing/2014/main" id="{553F13DD-45BC-4F3B-9DF1-AE612D3E2637}"/>
              </a:ext>
            </a:extLst>
          </p:cNvPr>
          <p:cNvSpPr>
            <a:spLocks noGrp="1"/>
          </p:cNvSpPr>
          <p:nvPr>
            <p:ph type="sldNum" sz="quarter" idx="4"/>
          </p:nvPr>
        </p:nvSpPr>
        <p:spPr>
          <a:xfrm>
            <a:off x="9005791" y="6394353"/>
            <a:ext cx="2743200" cy="292196"/>
          </a:xfrm>
          <a:prstGeom prst="rect">
            <a:avLst/>
          </a:prstGeom>
        </p:spPr>
        <p:txBody>
          <a:bodyPr vert="horz" lIns="91440" tIns="45720" rIns="91440" bIns="45720" rtlCol="0" anchor="ctr"/>
          <a:lstStyle>
            <a:lvl1pPr algn="r">
              <a:defRPr sz="1200">
                <a:solidFill>
                  <a:schemeClr val="tx1">
                    <a:lumMod val="50000"/>
                    <a:lumOff val="50000"/>
                  </a:schemeClr>
                </a:solidFill>
              </a:defRPr>
            </a:lvl1pPr>
          </a:lstStyle>
          <a:p>
            <a:r>
              <a:rPr lang="en-US" altLang="zh-CN"/>
              <a:t>&lt; </a:t>
            </a:r>
            <a:fld id="{A548B57D-AE10-4CF7-A9DF-59FEFA91B28E}" type="slidenum">
              <a:rPr lang="zh-CN" altLang="en-US" smtClean="0"/>
              <a:pPr/>
              <a:t>‹#›</a:t>
            </a:fld>
            <a:r>
              <a:rPr lang="zh-CN" altLang="en-US"/>
              <a:t> </a:t>
            </a:r>
            <a:r>
              <a:rPr lang="en-US" altLang="zh-CN"/>
              <a:t>&gt;</a:t>
            </a:r>
            <a:endParaRPr lang="zh-CN" altLang="en-US" dirty="0"/>
          </a:p>
        </p:txBody>
      </p:sp>
    </p:spTree>
    <p:extLst>
      <p:ext uri="{BB962C8B-B14F-4D97-AF65-F5344CB8AC3E}">
        <p14:creationId xmlns:p14="http://schemas.microsoft.com/office/powerpoint/2010/main" val="3805475184"/>
      </p:ext>
    </p:extLst>
  </p:cSld>
  <p:clrMapOvr>
    <a:masterClrMapping/>
  </p:clrMapOvr>
  <p:extLst>
    <p:ext uri="{DCECCB84-F9BA-43D5-87BE-67443E8EF086}">
      <p15:sldGuideLst xmlns:p15="http://schemas.microsoft.com/office/powerpoint/2012/main"/>
    </p:ext>
  </p:extLst>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内容页-标题&amp;副标题">
    <p:spTree>
      <p:nvGrpSpPr>
        <p:cNvPr id="1" name=""/>
        <p:cNvGrpSpPr/>
        <p:nvPr/>
      </p:nvGrpSpPr>
      <p:grpSpPr>
        <a:xfrm>
          <a:off x="0" y="0"/>
          <a:ext cx="0" cy="0"/>
          <a:chOff x="0" y="0"/>
          <a:chExt cx="0" cy="0"/>
        </a:xfrm>
      </p:grpSpPr>
      <p:grpSp>
        <p:nvGrpSpPr>
          <p:cNvPr id="121" name="组合 120">
            <a:extLst>
              <a:ext uri="{FF2B5EF4-FFF2-40B4-BE49-F238E27FC236}">
                <a16:creationId xmlns:a16="http://schemas.microsoft.com/office/drawing/2014/main" id="{752A13C3-8076-4A3B-9E60-2D71D978B1DC}"/>
              </a:ext>
            </a:extLst>
          </p:cNvPr>
          <p:cNvGrpSpPr/>
          <p:nvPr userDrawn="1"/>
        </p:nvGrpSpPr>
        <p:grpSpPr>
          <a:xfrm>
            <a:off x="10177780" y="329882"/>
            <a:ext cx="1512002" cy="444892"/>
            <a:chOff x="9556201" y="498129"/>
            <a:chExt cx="1993881" cy="586680"/>
          </a:xfrm>
        </p:grpSpPr>
        <p:grpSp>
          <p:nvGrpSpPr>
            <p:cNvPr id="122" name="组合 121">
              <a:extLst>
                <a:ext uri="{FF2B5EF4-FFF2-40B4-BE49-F238E27FC236}">
                  <a16:creationId xmlns:a16="http://schemas.microsoft.com/office/drawing/2014/main" id="{E27C398B-69FE-4C31-9C38-8ADE52CE9B05}"/>
                </a:ext>
              </a:extLst>
            </p:cNvPr>
            <p:cNvGrpSpPr/>
            <p:nvPr userDrawn="1"/>
          </p:nvGrpSpPr>
          <p:grpSpPr>
            <a:xfrm>
              <a:off x="10239376" y="968937"/>
              <a:ext cx="1307697" cy="96254"/>
              <a:chOff x="4616246" y="3878362"/>
              <a:chExt cx="5571416" cy="410087"/>
            </a:xfrm>
            <a:solidFill>
              <a:schemeClr val="tx1">
                <a:alpha val="80000"/>
              </a:schemeClr>
            </a:solidFill>
          </p:grpSpPr>
          <p:sp>
            <p:nvSpPr>
              <p:cNvPr id="160" name="Freeform 17">
                <a:extLst>
                  <a:ext uri="{FF2B5EF4-FFF2-40B4-BE49-F238E27FC236}">
                    <a16:creationId xmlns:a16="http://schemas.microsoft.com/office/drawing/2014/main" id="{E5B0E9AD-0A05-4036-8DA1-C7E6733E9DF1}"/>
                  </a:ext>
                </a:extLst>
              </p:cNvPr>
              <p:cNvSpPr>
                <a:spLocks noEditPoints="1"/>
              </p:cNvSpPr>
              <p:nvPr/>
            </p:nvSpPr>
            <p:spPr bwMode="auto">
              <a:xfrm>
                <a:off x="8617798" y="3887973"/>
                <a:ext cx="362030" cy="387660"/>
              </a:xfrm>
              <a:custGeom>
                <a:avLst/>
                <a:gdLst>
                  <a:gd name="T0" fmla="*/ 34 w 127"/>
                  <a:gd name="T1" fmla="*/ 71 h 136"/>
                  <a:gd name="T2" fmla="*/ 34 w 127"/>
                  <a:gd name="T3" fmla="*/ 81 h 136"/>
                  <a:gd name="T4" fmla="*/ 34 w 127"/>
                  <a:gd name="T5" fmla="*/ 114 h 136"/>
                  <a:gd name="T6" fmla="*/ 35 w 127"/>
                  <a:gd name="T7" fmla="*/ 122 h 136"/>
                  <a:gd name="T8" fmla="*/ 40 w 127"/>
                  <a:gd name="T9" fmla="*/ 127 h 136"/>
                  <a:gd name="T10" fmla="*/ 49 w 127"/>
                  <a:gd name="T11" fmla="*/ 128 h 136"/>
                  <a:gd name="T12" fmla="*/ 49 w 127"/>
                  <a:gd name="T13" fmla="*/ 135 h 136"/>
                  <a:gd name="T14" fmla="*/ 1 w 127"/>
                  <a:gd name="T15" fmla="*/ 135 h 136"/>
                  <a:gd name="T16" fmla="*/ 0 w 127"/>
                  <a:gd name="T17" fmla="*/ 132 h 136"/>
                  <a:gd name="T18" fmla="*/ 0 w 127"/>
                  <a:gd name="T19" fmla="*/ 128 h 136"/>
                  <a:gd name="T20" fmla="*/ 9 w 127"/>
                  <a:gd name="T21" fmla="*/ 127 h 136"/>
                  <a:gd name="T22" fmla="*/ 16 w 127"/>
                  <a:gd name="T23" fmla="*/ 120 h 136"/>
                  <a:gd name="T24" fmla="*/ 17 w 127"/>
                  <a:gd name="T25" fmla="*/ 111 h 136"/>
                  <a:gd name="T26" fmla="*/ 17 w 127"/>
                  <a:gd name="T27" fmla="*/ 22 h 136"/>
                  <a:gd name="T28" fmla="*/ 16 w 127"/>
                  <a:gd name="T29" fmla="*/ 15 h 136"/>
                  <a:gd name="T30" fmla="*/ 9 w 127"/>
                  <a:gd name="T31" fmla="*/ 9 h 136"/>
                  <a:gd name="T32" fmla="*/ 0 w 127"/>
                  <a:gd name="T33" fmla="*/ 8 h 136"/>
                  <a:gd name="T34" fmla="*/ 0 w 127"/>
                  <a:gd name="T35" fmla="*/ 1 h 136"/>
                  <a:gd name="T36" fmla="*/ 4 w 127"/>
                  <a:gd name="T37" fmla="*/ 0 h 136"/>
                  <a:gd name="T38" fmla="*/ 71 w 127"/>
                  <a:gd name="T39" fmla="*/ 0 h 136"/>
                  <a:gd name="T40" fmla="*/ 94 w 127"/>
                  <a:gd name="T41" fmla="*/ 4 h 136"/>
                  <a:gd name="T42" fmla="*/ 116 w 127"/>
                  <a:gd name="T43" fmla="*/ 32 h 136"/>
                  <a:gd name="T44" fmla="*/ 97 w 127"/>
                  <a:gd name="T45" fmla="*/ 66 h 136"/>
                  <a:gd name="T46" fmla="*/ 80 w 127"/>
                  <a:gd name="T47" fmla="*/ 70 h 136"/>
                  <a:gd name="T48" fmla="*/ 71 w 127"/>
                  <a:gd name="T49" fmla="*/ 71 h 136"/>
                  <a:gd name="T50" fmla="*/ 73 w 127"/>
                  <a:gd name="T51" fmla="*/ 75 h 136"/>
                  <a:gd name="T52" fmla="*/ 104 w 127"/>
                  <a:gd name="T53" fmla="*/ 114 h 136"/>
                  <a:gd name="T54" fmla="*/ 105 w 127"/>
                  <a:gd name="T55" fmla="*/ 116 h 136"/>
                  <a:gd name="T56" fmla="*/ 127 w 127"/>
                  <a:gd name="T57" fmla="*/ 128 h 136"/>
                  <a:gd name="T58" fmla="*/ 127 w 127"/>
                  <a:gd name="T59" fmla="*/ 135 h 136"/>
                  <a:gd name="T60" fmla="*/ 116 w 127"/>
                  <a:gd name="T61" fmla="*/ 135 h 136"/>
                  <a:gd name="T62" fmla="*/ 102 w 127"/>
                  <a:gd name="T63" fmla="*/ 136 h 136"/>
                  <a:gd name="T64" fmla="*/ 96 w 127"/>
                  <a:gd name="T65" fmla="*/ 132 h 136"/>
                  <a:gd name="T66" fmla="*/ 59 w 127"/>
                  <a:gd name="T67" fmla="*/ 82 h 136"/>
                  <a:gd name="T68" fmla="*/ 52 w 127"/>
                  <a:gd name="T69" fmla="*/ 73 h 136"/>
                  <a:gd name="T70" fmla="*/ 49 w 127"/>
                  <a:gd name="T71" fmla="*/ 71 h 136"/>
                  <a:gd name="T72" fmla="*/ 34 w 127"/>
                  <a:gd name="T73" fmla="*/ 71 h 136"/>
                  <a:gd name="T74" fmla="*/ 34 w 127"/>
                  <a:gd name="T75" fmla="*/ 61 h 136"/>
                  <a:gd name="T76" fmla="*/ 36 w 127"/>
                  <a:gd name="T77" fmla="*/ 62 h 136"/>
                  <a:gd name="T78" fmla="*/ 66 w 127"/>
                  <a:gd name="T79" fmla="*/ 62 h 136"/>
                  <a:gd name="T80" fmla="*/ 82 w 127"/>
                  <a:gd name="T81" fmla="*/ 59 h 136"/>
                  <a:gd name="T82" fmla="*/ 96 w 127"/>
                  <a:gd name="T83" fmla="*/ 44 h 136"/>
                  <a:gd name="T84" fmla="*/ 96 w 127"/>
                  <a:gd name="T85" fmla="*/ 29 h 136"/>
                  <a:gd name="T86" fmla="*/ 81 w 127"/>
                  <a:gd name="T87" fmla="*/ 12 h 136"/>
                  <a:gd name="T88" fmla="*/ 70 w 127"/>
                  <a:gd name="T89" fmla="*/ 11 h 136"/>
                  <a:gd name="T90" fmla="*/ 37 w 127"/>
                  <a:gd name="T91" fmla="*/ 11 h 136"/>
                  <a:gd name="T92" fmla="*/ 34 w 127"/>
                  <a:gd name="T93" fmla="*/ 11 h 136"/>
                  <a:gd name="T94" fmla="*/ 34 w 127"/>
                  <a:gd name="T95" fmla="*/ 61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7" h="136">
                    <a:moveTo>
                      <a:pt x="34" y="71"/>
                    </a:moveTo>
                    <a:cubicBezTo>
                      <a:pt x="34" y="75"/>
                      <a:pt x="34" y="78"/>
                      <a:pt x="34" y="81"/>
                    </a:cubicBezTo>
                    <a:cubicBezTo>
                      <a:pt x="34" y="92"/>
                      <a:pt x="34" y="103"/>
                      <a:pt x="34" y="114"/>
                    </a:cubicBezTo>
                    <a:cubicBezTo>
                      <a:pt x="34" y="117"/>
                      <a:pt x="34" y="119"/>
                      <a:pt x="35" y="122"/>
                    </a:cubicBezTo>
                    <a:cubicBezTo>
                      <a:pt x="35" y="125"/>
                      <a:pt x="37" y="127"/>
                      <a:pt x="40" y="127"/>
                    </a:cubicBezTo>
                    <a:cubicBezTo>
                      <a:pt x="43" y="127"/>
                      <a:pt x="46" y="128"/>
                      <a:pt x="49" y="128"/>
                    </a:cubicBezTo>
                    <a:cubicBezTo>
                      <a:pt x="49" y="130"/>
                      <a:pt x="49" y="133"/>
                      <a:pt x="49" y="135"/>
                    </a:cubicBezTo>
                    <a:cubicBezTo>
                      <a:pt x="33" y="135"/>
                      <a:pt x="17" y="135"/>
                      <a:pt x="1" y="135"/>
                    </a:cubicBezTo>
                    <a:cubicBezTo>
                      <a:pt x="0" y="134"/>
                      <a:pt x="0" y="133"/>
                      <a:pt x="0" y="132"/>
                    </a:cubicBezTo>
                    <a:cubicBezTo>
                      <a:pt x="0" y="131"/>
                      <a:pt x="0" y="130"/>
                      <a:pt x="0" y="128"/>
                    </a:cubicBezTo>
                    <a:cubicBezTo>
                      <a:pt x="3" y="128"/>
                      <a:pt x="6" y="128"/>
                      <a:pt x="9" y="127"/>
                    </a:cubicBezTo>
                    <a:cubicBezTo>
                      <a:pt x="14" y="126"/>
                      <a:pt x="15" y="125"/>
                      <a:pt x="16" y="120"/>
                    </a:cubicBezTo>
                    <a:cubicBezTo>
                      <a:pt x="16" y="117"/>
                      <a:pt x="17" y="114"/>
                      <a:pt x="17" y="111"/>
                    </a:cubicBezTo>
                    <a:cubicBezTo>
                      <a:pt x="17" y="81"/>
                      <a:pt x="17" y="52"/>
                      <a:pt x="17" y="22"/>
                    </a:cubicBezTo>
                    <a:cubicBezTo>
                      <a:pt x="17" y="20"/>
                      <a:pt x="16" y="17"/>
                      <a:pt x="16" y="15"/>
                    </a:cubicBezTo>
                    <a:cubicBezTo>
                      <a:pt x="15" y="11"/>
                      <a:pt x="13" y="9"/>
                      <a:pt x="9" y="9"/>
                    </a:cubicBezTo>
                    <a:cubicBezTo>
                      <a:pt x="6" y="8"/>
                      <a:pt x="3" y="8"/>
                      <a:pt x="0" y="8"/>
                    </a:cubicBezTo>
                    <a:cubicBezTo>
                      <a:pt x="0" y="5"/>
                      <a:pt x="0" y="3"/>
                      <a:pt x="0" y="1"/>
                    </a:cubicBezTo>
                    <a:cubicBezTo>
                      <a:pt x="2" y="1"/>
                      <a:pt x="3" y="0"/>
                      <a:pt x="4" y="0"/>
                    </a:cubicBezTo>
                    <a:cubicBezTo>
                      <a:pt x="26" y="0"/>
                      <a:pt x="49" y="0"/>
                      <a:pt x="71" y="0"/>
                    </a:cubicBezTo>
                    <a:cubicBezTo>
                      <a:pt x="79" y="0"/>
                      <a:pt x="86" y="1"/>
                      <a:pt x="94" y="4"/>
                    </a:cubicBezTo>
                    <a:cubicBezTo>
                      <a:pt x="108" y="9"/>
                      <a:pt x="115" y="18"/>
                      <a:pt x="116" y="32"/>
                    </a:cubicBezTo>
                    <a:cubicBezTo>
                      <a:pt x="117" y="48"/>
                      <a:pt x="110" y="60"/>
                      <a:pt x="97" y="66"/>
                    </a:cubicBezTo>
                    <a:cubicBezTo>
                      <a:pt x="91" y="68"/>
                      <a:pt x="86" y="70"/>
                      <a:pt x="80" y="70"/>
                    </a:cubicBezTo>
                    <a:cubicBezTo>
                      <a:pt x="77" y="70"/>
                      <a:pt x="74" y="71"/>
                      <a:pt x="71" y="71"/>
                    </a:cubicBezTo>
                    <a:cubicBezTo>
                      <a:pt x="72" y="73"/>
                      <a:pt x="73" y="74"/>
                      <a:pt x="73" y="75"/>
                    </a:cubicBezTo>
                    <a:cubicBezTo>
                      <a:pt x="84" y="88"/>
                      <a:pt x="94" y="101"/>
                      <a:pt x="104" y="114"/>
                    </a:cubicBezTo>
                    <a:cubicBezTo>
                      <a:pt x="105" y="115"/>
                      <a:pt x="105" y="115"/>
                      <a:pt x="105" y="116"/>
                    </a:cubicBezTo>
                    <a:cubicBezTo>
                      <a:pt x="111" y="122"/>
                      <a:pt x="117" y="128"/>
                      <a:pt x="127" y="128"/>
                    </a:cubicBezTo>
                    <a:cubicBezTo>
                      <a:pt x="127" y="130"/>
                      <a:pt x="127" y="133"/>
                      <a:pt x="127" y="135"/>
                    </a:cubicBezTo>
                    <a:cubicBezTo>
                      <a:pt x="124" y="135"/>
                      <a:pt x="120" y="135"/>
                      <a:pt x="116" y="135"/>
                    </a:cubicBezTo>
                    <a:cubicBezTo>
                      <a:pt x="111" y="135"/>
                      <a:pt x="107" y="135"/>
                      <a:pt x="102" y="136"/>
                    </a:cubicBezTo>
                    <a:cubicBezTo>
                      <a:pt x="99" y="136"/>
                      <a:pt x="97" y="134"/>
                      <a:pt x="96" y="132"/>
                    </a:cubicBezTo>
                    <a:cubicBezTo>
                      <a:pt x="83" y="115"/>
                      <a:pt x="71" y="99"/>
                      <a:pt x="59" y="82"/>
                    </a:cubicBezTo>
                    <a:cubicBezTo>
                      <a:pt x="57" y="79"/>
                      <a:pt x="54" y="76"/>
                      <a:pt x="52" y="73"/>
                    </a:cubicBezTo>
                    <a:cubicBezTo>
                      <a:pt x="51" y="72"/>
                      <a:pt x="50" y="71"/>
                      <a:pt x="49" y="71"/>
                    </a:cubicBezTo>
                    <a:cubicBezTo>
                      <a:pt x="44" y="71"/>
                      <a:pt x="39" y="71"/>
                      <a:pt x="34" y="71"/>
                    </a:cubicBezTo>
                    <a:close/>
                    <a:moveTo>
                      <a:pt x="34" y="61"/>
                    </a:moveTo>
                    <a:cubicBezTo>
                      <a:pt x="35" y="62"/>
                      <a:pt x="36" y="62"/>
                      <a:pt x="36" y="62"/>
                    </a:cubicBezTo>
                    <a:cubicBezTo>
                      <a:pt x="46" y="62"/>
                      <a:pt x="56" y="62"/>
                      <a:pt x="66" y="62"/>
                    </a:cubicBezTo>
                    <a:cubicBezTo>
                      <a:pt x="72" y="61"/>
                      <a:pt x="77" y="60"/>
                      <a:pt x="82" y="59"/>
                    </a:cubicBezTo>
                    <a:cubicBezTo>
                      <a:pt x="90" y="56"/>
                      <a:pt x="94" y="51"/>
                      <a:pt x="96" y="44"/>
                    </a:cubicBezTo>
                    <a:cubicBezTo>
                      <a:pt x="96" y="39"/>
                      <a:pt x="97" y="34"/>
                      <a:pt x="96" y="29"/>
                    </a:cubicBezTo>
                    <a:cubicBezTo>
                      <a:pt x="95" y="20"/>
                      <a:pt x="90" y="15"/>
                      <a:pt x="81" y="12"/>
                    </a:cubicBezTo>
                    <a:cubicBezTo>
                      <a:pt x="77" y="11"/>
                      <a:pt x="74" y="11"/>
                      <a:pt x="70" y="11"/>
                    </a:cubicBezTo>
                    <a:cubicBezTo>
                      <a:pt x="59" y="10"/>
                      <a:pt x="48" y="11"/>
                      <a:pt x="37" y="11"/>
                    </a:cubicBezTo>
                    <a:cubicBezTo>
                      <a:pt x="36" y="11"/>
                      <a:pt x="35" y="11"/>
                      <a:pt x="34" y="11"/>
                    </a:cubicBezTo>
                    <a:cubicBezTo>
                      <a:pt x="34" y="28"/>
                      <a:pt x="34" y="44"/>
                      <a:pt x="34" y="61"/>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1" name="Freeform 18">
                <a:extLst>
                  <a:ext uri="{FF2B5EF4-FFF2-40B4-BE49-F238E27FC236}">
                    <a16:creationId xmlns:a16="http://schemas.microsoft.com/office/drawing/2014/main" id="{029271E6-BD5F-4E7D-809E-C4511BA4F756}"/>
                  </a:ext>
                </a:extLst>
              </p:cNvPr>
              <p:cNvSpPr>
                <a:spLocks/>
              </p:cNvSpPr>
              <p:nvPr/>
            </p:nvSpPr>
            <p:spPr bwMode="auto">
              <a:xfrm>
                <a:off x="5333898" y="3887973"/>
                <a:ext cx="362030" cy="384457"/>
              </a:xfrm>
              <a:custGeom>
                <a:avLst/>
                <a:gdLst>
                  <a:gd name="T0" fmla="*/ 50 w 127"/>
                  <a:gd name="T1" fmla="*/ 70 h 135"/>
                  <a:gd name="T2" fmla="*/ 34 w 127"/>
                  <a:gd name="T3" fmla="*/ 87 h 135"/>
                  <a:gd name="T4" fmla="*/ 33 w 127"/>
                  <a:gd name="T5" fmla="*/ 90 h 135"/>
                  <a:gd name="T6" fmla="*/ 33 w 127"/>
                  <a:gd name="T7" fmla="*/ 116 h 135"/>
                  <a:gd name="T8" fmla="*/ 34 w 127"/>
                  <a:gd name="T9" fmla="*/ 120 h 135"/>
                  <a:gd name="T10" fmla="*/ 41 w 127"/>
                  <a:gd name="T11" fmla="*/ 127 h 135"/>
                  <a:gd name="T12" fmla="*/ 49 w 127"/>
                  <a:gd name="T13" fmla="*/ 128 h 135"/>
                  <a:gd name="T14" fmla="*/ 49 w 127"/>
                  <a:gd name="T15" fmla="*/ 135 h 135"/>
                  <a:gd name="T16" fmla="*/ 0 w 127"/>
                  <a:gd name="T17" fmla="*/ 135 h 135"/>
                  <a:gd name="T18" fmla="*/ 0 w 127"/>
                  <a:gd name="T19" fmla="*/ 128 h 135"/>
                  <a:gd name="T20" fmla="*/ 7 w 127"/>
                  <a:gd name="T21" fmla="*/ 128 h 135"/>
                  <a:gd name="T22" fmla="*/ 16 w 127"/>
                  <a:gd name="T23" fmla="*/ 118 h 135"/>
                  <a:gd name="T24" fmla="*/ 16 w 127"/>
                  <a:gd name="T25" fmla="*/ 111 h 135"/>
                  <a:gd name="T26" fmla="*/ 16 w 127"/>
                  <a:gd name="T27" fmla="*/ 24 h 135"/>
                  <a:gd name="T28" fmla="*/ 16 w 127"/>
                  <a:gd name="T29" fmla="*/ 16 h 135"/>
                  <a:gd name="T30" fmla="*/ 8 w 127"/>
                  <a:gd name="T31" fmla="*/ 9 h 135"/>
                  <a:gd name="T32" fmla="*/ 0 w 127"/>
                  <a:gd name="T33" fmla="*/ 8 h 135"/>
                  <a:gd name="T34" fmla="*/ 0 w 127"/>
                  <a:gd name="T35" fmla="*/ 1 h 135"/>
                  <a:gd name="T36" fmla="*/ 49 w 127"/>
                  <a:gd name="T37" fmla="*/ 1 h 135"/>
                  <a:gd name="T38" fmla="*/ 50 w 127"/>
                  <a:gd name="T39" fmla="*/ 8 h 135"/>
                  <a:gd name="T40" fmla="*/ 41 w 127"/>
                  <a:gd name="T41" fmla="*/ 9 h 135"/>
                  <a:gd name="T42" fmla="*/ 34 w 127"/>
                  <a:gd name="T43" fmla="*/ 16 h 135"/>
                  <a:gd name="T44" fmla="*/ 33 w 127"/>
                  <a:gd name="T45" fmla="*/ 23 h 135"/>
                  <a:gd name="T46" fmla="*/ 33 w 127"/>
                  <a:gd name="T47" fmla="*/ 70 h 135"/>
                  <a:gd name="T48" fmla="*/ 33 w 127"/>
                  <a:gd name="T49" fmla="*/ 73 h 135"/>
                  <a:gd name="T50" fmla="*/ 36 w 127"/>
                  <a:gd name="T51" fmla="*/ 71 h 135"/>
                  <a:gd name="T52" fmla="*/ 83 w 127"/>
                  <a:gd name="T53" fmla="*/ 19 h 135"/>
                  <a:gd name="T54" fmla="*/ 86 w 127"/>
                  <a:gd name="T55" fmla="*/ 14 h 135"/>
                  <a:gd name="T56" fmla="*/ 84 w 127"/>
                  <a:gd name="T57" fmla="*/ 9 h 135"/>
                  <a:gd name="T58" fmla="*/ 76 w 127"/>
                  <a:gd name="T59" fmla="*/ 8 h 135"/>
                  <a:gd name="T60" fmla="*/ 76 w 127"/>
                  <a:gd name="T61" fmla="*/ 1 h 135"/>
                  <a:gd name="T62" fmla="*/ 122 w 127"/>
                  <a:gd name="T63" fmla="*/ 1 h 135"/>
                  <a:gd name="T64" fmla="*/ 122 w 127"/>
                  <a:gd name="T65" fmla="*/ 8 h 135"/>
                  <a:gd name="T66" fmla="*/ 118 w 127"/>
                  <a:gd name="T67" fmla="*/ 8 h 135"/>
                  <a:gd name="T68" fmla="*/ 99 w 127"/>
                  <a:gd name="T69" fmla="*/ 18 h 135"/>
                  <a:gd name="T70" fmla="*/ 77 w 127"/>
                  <a:gd name="T71" fmla="*/ 41 h 135"/>
                  <a:gd name="T72" fmla="*/ 62 w 127"/>
                  <a:gd name="T73" fmla="*/ 57 h 135"/>
                  <a:gd name="T74" fmla="*/ 64 w 127"/>
                  <a:gd name="T75" fmla="*/ 61 h 135"/>
                  <a:gd name="T76" fmla="*/ 102 w 127"/>
                  <a:gd name="T77" fmla="*/ 113 h 135"/>
                  <a:gd name="T78" fmla="*/ 108 w 127"/>
                  <a:gd name="T79" fmla="*/ 120 h 135"/>
                  <a:gd name="T80" fmla="*/ 123 w 127"/>
                  <a:gd name="T81" fmla="*/ 127 h 135"/>
                  <a:gd name="T82" fmla="*/ 127 w 127"/>
                  <a:gd name="T83" fmla="*/ 128 h 135"/>
                  <a:gd name="T84" fmla="*/ 127 w 127"/>
                  <a:gd name="T85" fmla="*/ 135 h 135"/>
                  <a:gd name="T86" fmla="*/ 73 w 127"/>
                  <a:gd name="T87" fmla="*/ 135 h 135"/>
                  <a:gd name="T88" fmla="*/ 73 w 127"/>
                  <a:gd name="T89" fmla="*/ 128 h 135"/>
                  <a:gd name="T90" fmla="*/ 80 w 127"/>
                  <a:gd name="T91" fmla="*/ 127 h 135"/>
                  <a:gd name="T92" fmla="*/ 84 w 127"/>
                  <a:gd name="T93" fmla="*/ 120 h 135"/>
                  <a:gd name="T94" fmla="*/ 82 w 127"/>
                  <a:gd name="T95" fmla="*/ 115 h 135"/>
                  <a:gd name="T96" fmla="*/ 51 w 127"/>
                  <a:gd name="T97" fmla="*/ 72 h 135"/>
                  <a:gd name="T98" fmla="*/ 50 w 127"/>
                  <a:gd name="T99" fmla="*/ 7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7" h="135">
                    <a:moveTo>
                      <a:pt x="50" y="70"/>
                    </a:moveTo>
                    <a:cubicBezTo>
                      <a:pt x="44" y="76"/>
                      <a:pt x="39" y="81"/>
                      <a:pt x="34" y="87"/>
                    </a:cubicBezTo>
                    <a:cubicBezTo>
                      <a:pt x="33" y="88"/>
                      <a:pt x="33" y="89"/>
                      <a:pt x="33" y="90"/>
                    </a:cubicBezTo>
                    <a:cubicBezTo>
                      <a:pt x="33" y="99"/>
                      <a:pt x="33" y="107"/>
                      <a:pt x="33" y="116"/>
                    </a:cubicBezTo>
                    <a:cubicBezTo>
                      <a:pt x="33" y="117"/>
                      <a:pt x="33" y="118"/>
                      <a:pt x="34" y="120"/>
                    </a:cubicBezTo>
                    <a:cubicBezTo>
                      <a:pt x="35" y="125"/>
                      <a:pt x="36" y="126"/>
                      <a:pt x="41" y="127"/>
                    </a:cubicBezTo>
                    <a:cubicBezTo>
                      <a:pt x="44" y="127"/>
                      <a:pt x="46" y="128"/>
                      <a:pt x="49" y="128"/>
                    </a:cubicBezTo>
                    <a:cubicBezTo>
                      <a:pt x="49" y="130"/>
                      <a:pt x="49" y="133"/>
                      <a:pt x="49" y="135"/>
                    </a:cubicBezTo>
                    <a:cubicBezTo>
                      <a:pt x="33" y="135"/>
                      <a:pt x="17" y="135"/>
                      <a:pt x="0" y="135"/>
                    </a:cubicBezTo>
                    <a:cubicBezTo>
                      <a:pt x="0" y="133"/>
                      <a:pt x="0" y="131"/>
                      <a:pt x="0" y="128"/>
                    </a:cubicBezTo>
                    <a:cubicBezTo>
                      <a:pt x="2" y="128"/>
                      <a:pt x="5" y="128"/>
                      <a:pt x="7" y="128"/>
                    </a:cubicBezTo>
                    <a:cubicBezTo>
                      <a:pt x="14" y="127"/>
                      <a:pt x="16" y="125"/>
                      <a:pt x="16" y="118"/>
                    </a:cubicBezTo>
                    <a:cubicBezTo>
                      <a:pt x="16" y="115"/>
                      <a:pt x="16" y="113"/>
                      <a:pt x="16" y="111"/>
                    </a:cubicBezTo>
                    <a:cubicBezTo>
                      <a:pt x="16" y="82"/>
                      <a:pt x="16" y="53"/>
                      <a:pt x="16" y="24"/>
                    </a:cubicBezTo>
                    <a:cubicBezTo>
                      <a:pt x="16" y="21"/>
                      <a:pt x="16" y="18"/>
                      <a:pt x="16" y="16"/>
                    </a:cubicBezTo>
                    <a:cubicBezTo>
                      <a:pt x="15" y="11"/>
                      <a:pt x="13" y="9"/>
                      <a:pt x="8" y="9"/>
                    </a:cubicBezTo>
                    <a:cubicBezTo>
                      <a:pt x="5" y="8"/>
                      <a:pt x="3" y="8"/>
                      <a:pt x="0" y="8"/>
                    </a:cubicBezTo>
                    <a:cubicBezTo>
                      <a:pt x="0" y="5"/>
                      <a:pt x="0" y="3"/>
                      <a:pt x="0" y="1"/>
                    </a:cubicBezTo>
                    <a:cubicBezTo>
                      <a:pt x="4" y="0"/>
                      <a:pt x="40" y="0"/>
                      <a:pt x="49" y="1"/>
                    </a:cubicBezTo>
                    <a:cubicBezTo>
                      <a:pt x="49" y="3"/>
                      <a:pt x="50" y="5"/>
                      <a:pt x="50" y="8"/>
                    </a:cubicBezTo>
                    <a:cubicBezTo>
                      <a:pt x="47" y="8"/>
                      <a:pt x="44" y="8"/>
                      <a:pt x="41" y="9"/>
                    </a:cubicBezTo>
                    <a:cubicBezTo>
                      <a:pt x="37" y="9"/>
                      <a:pt x="34" y="11"/>
                      <a:pt x="34" y="16"/>
                    </a:cubicBezTo>
                    <a:cubicBezTo>
                      <a:pt x="33" y="18"/>
                      <a:pt x="33" y="20"/>
                      <a:pt x="33" y="23"/>
                    </a:cubicBezTo>
                    <a:cubicBezTo>
                      <a:pt x="33" y="39"/>
                      <a:pt x="33" y="54"/>
                      <a:pt x="33" y="70"/>
                    </a:cubicBezTo>
                    <a:cubicBezTo>
                      <a:pt x="33" y="71"/>
                      <a:pt x="33" y="72"/>
                      <a:pt x="33" y="73"/>
                    </a:cubicBezTo>
                    <a:cubicBezTo>
                      <a:pt x="35" y="72"/>
                      <a:pt x="36" y="72"/>
                      <a:pt x="36" y="71"/>
                    </a:cubicBezTo>
                    <a:cubicBezTo>
                      <a:pt x="52" y="54"/>
                      <a:pt x="67" y="37"/>
                      <a:pt x="83" y="19"/>
                    </a:cubicBezTo>
                    <a:cubicBezTo>
                      <a:pt x="84" y="18"/>
                      <a:pt x="85" y="16"/>
                      <a:pt x="86" y="14"/>
                    </a:cubicBezTo>
                    <a:cubicBezTo>
                      <a:pt x="88" y="12"/>
                      <a:pt x="87" y="10"/>
                      <a:pt x="84" y="9"/>
                    </a:cubicBezTo>
                    <a:cubicBezTo>
                      <a:pt x="81" y="8"/>
                      <a:pt x="79" y="8"/>
                      <a:pt x="76" y="8"/>
                    </a:cubicBezTo>
                    <a:cubicBezTo>
                      <a:pt x="76" y="5"/>
                      <a:pt x="76" y="3"/>
                      <a:pt x="76" y="1"/>
                    </a:cubicBezTo>
                    <a:cubicBezTo>
                      <a:pt x="79" y="0"/>
                      <a:pt x="114" y="0"/>
                      <a:pt x="122" y="1"/>
                    </a:cubicBezTo>
                    <a:cubicBezTo>
                      <a:pt x="122" y="3"/>
                      <a:pt x="122" y="5"/>
                      <a:pt x="122" y="8"/>
                    </a:cubicBezTo>
                    <a:cubicBezTo>
                      <a:pt x="121" y="8"/>
                      <a:pt x="120" y="8"/>
                      <a:pt x="118" y="8"/>
                    </a:cubicBezTo>
                    <a:cubicBezTo>
                      <a:pt x="111" y="9"/>
                      <a:pt x="104" y="12"/>
                      <a:pt x="99" y="18"/>
                    </a:cubicBezTo>
                    <a:cubicBezTo>
                      <a:pt x="92" y="25"/>
                      <a:pt x="85" y="33"/>
                      <a:pt x="77" y="41"/>
                    </a:cubicBezTo>
                    <a:cubicBezTo>
                      <a:pt x="72" y="46"/>
                      <a:pt x="67" y="52"/>
                      <a:pt x="62" y="57"/>
                    </a:cubicBezTo>
                    <a:cubicBezTo>
                      <a:pt x="63" y="58"/>
                      <a:pt x="64" y="59"/>
                      <a:pt x="64" y="61"/>
                    </a:cubicBezTo>
                    <a:cubicBezTo>
                      <a:pt x="77" y="78"/>
                      <a:pt x="90" y="95"/>
                      <a:pt x="102" y="113"/>
                    </a:cubicBezTo>
                    <a:cubicBezTo>
                      <a:pt x="104" y="115"/>
                      <a:pt x="106" y="118"/>
                      <a:pt x="108" y="120"/>
                    </a:cubicBezTo>
                    <a:cubicBezTo>
                      <a:pt x="112" y="124"/>
                      <a:pt x="117" y="127"/>
                      <a:pt x="123" y="127"/>
                    </a:cubicBezTo>
                    <a:cubicBezTo>
                      <a:pt x="124" y="128"/>
                      <a:pt x="125" y="128"/>
                      <a:pt x="127" y="128"/>
                    </a:cubicBezTo>
                    <a:cubicBezTo>
                      <a:pt x="127" y="130"/>
                      <a:pt x="127" y="133"/>
                      <a:pt x="127" y="135"/>
                    </a:cubicBezTo>
                    <a:cubicBezTo>
                      <a:pt x="109" y="135"/>
                      <a:pt x="91" y="135"/>
                      <a:pt x="73" y="135"/>
                    </a:cubicBezTo>
                    <a:cubicBezTo>
                      <a:pt x="73" y="133"/>
                      <a:pt x="73" y="131"/>
                      <a:pt x="73" y="128"/>
                    </a:cubicBezTo>
                    <a:cubicBezTo>
                      <a:pt x="75" y="128"/>
                      <a:pt x="78" y="128"/>
                      <a:pt x="80" y="127"/>
                    </a:cubicBezTo>
                    <a:cubicBezTo>
                      <a:pt x="85" y="127"/>
                      <a:pt x="86" y="125"/>
                      <a:pt x="84" y="120"/>
                    </a:cubicBezTo>
                    <a:cubicBezTo>
                      <a:pt x="84" y="118"/>
                      <a:pt x="83" y="117"/>
                      <a:pt x="82" y="115"/>
                    </a:cubicBezTo>
                    <a:cubicBezTo>
                      <a:pt x="72" y="101"/>
                      <a:pt x="61" y="86"/>
                      <a:pt x="51" y="72"/>
                    </a:cubicBezTo>
                    <a:cubicBezTo>
                      <a:pt x="51" y="71"/>
                      <a:pt x="50" y="71"/>
                      <a:pt x="50" y="7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2" name="Freeform 19">
                <a:extLst>
                  <a:ext uri="{FF2B5EF4-FFF2-40B4-BE49-F238E27FC236}">
                    <a16:creationId xmlns:a16="http://schemas.microsoft.com/office/drawing/2014/main" id="{F0E374B4-1D8A-4254-9BF8-9478B61B7867}"/>
                  </a:ext>
                </a:extLst>
              </p:cNvPr>
              <p:cNvSpPr>
                <a:spLocks/>
              </p:cNvSpPr>
              <p:nvPr/>
            </p:nvSpPr>
            <p:spPr bwMode="auto">
              <a:xfrm>
                <a:off x="7278607" y="3887973"/>
                <a:ext cx="358826" cy="384457"/>
              </a:xfrm>
              <a:custGeom>
                <a:avLst/>
                <a:gdLst>
                  <a:gd name="T0" fmla="*/ 28 w 126"/>
                  <a:gd name="T1" fmla="*/ 16 h 135"/>
                  <a:gd name="T2" fmla="*/ 28 w 126"/>
                  <a:gd name="T3" fmla="*/ 20 h 135"/>
                  <a:gd name="T4" fmla="*/ 28 w 126"/>
                  <a:gd name="T5" fmla="*/ 109 h 135"/>
                  <a:gd name="T6" fmla="*/ 28 w 126"/>
                  <a:gd name="T7" fmla="*/ 119 h 135"/>
                  <a:gd name="T8" fmla="*/ 37 w 126"/>
                  <a:gd name="T9" fmla="*/ 127 h 135"/>
                  <a:gd name="T10" fmla="*/ 44 w 126"/>
                  <a:gd name="T11" fmla="*/ 128 h 135"/>
                  <a:gd name="T12" fmla="*/ 44 w 126"/>
                  <a:gd name="T13" fmla="*/ 135 h 135"/>
                  <a:gd name="T14" fmla="*/ 0 w 126"/>
                  <a:gd name="T15" fmla="*/ 135 h 135"/>
                  <a:gd name="T16" fmla="*/ 0 w 126"/>
                  <a:gd name="T17" fmla="*/ 128 h 135"/>
                  <a:gd name="T18" fmla="*/ 8 w 126"/>
                  <a:gd name="T19" fmla="*/ 127 h 135"/>
                  <a:gd name="T20" fmla="*/ 16 w 126"/>
                  <a:gd name="T21" fmla="*/ 120 h 135"/>
                  <a:gd name="T22" fmla="*/ 16 w 126"/>
                  <a:gd name="T23" fmla="*/ 113 h 135"/>
                  <a:gd name="T24" fmla="*/ 16 w 126"/>
                  <a:gd name="T25" fmla="*/ 19 h 135"/>
                  <a:gd name="T26" fmla="*/ 16 w 126"/>
                  <a:gd name="T27" fmla="*/ 15 h 135"/>
                  <a:gd name="T28" fmla="*/ 9 w 126"/>
                  <a:gd name="T29" fmla="*/ 9 h 135"/>
                  <a:gd name="T30" fmla="*/ 5 w 126"/>
                  <a:gd name="T31" fmla="*/ 8 h 135"/>
                  <a:gd name="T32" fmla="*/ 1 w 126"/>
                  <a:gd name="T33" fmla="*/ 8 h 135"/>
                  <a:gd name="T34" fmla="*/ 1 w 126"/>
                  <a:gd name="T35" fmla="*/ 1 h 135"/>
                  <a:gd name="T36" fmla="*/ 40 w 126"/>
                  <a:gd name="T37" fmla="*/ 1 h 135"/>
                  <a:gd name="T38" fmla="*/ 98 w 126"/>
                  <a:gd name="T39" fmla="*/ 100 h 135"/>
                  <a:gd name="T40" fmla="*/ 99 w 126"/>
                  <a:gd name="T41" fmla="*/ 100 h 135"/>
                  <a:gd name="T42" fmla="*/ 99 w 126"/>
                  <a:gd name="T43" fmla="*/ 96 h 135"/>
                  <a:gd name="T44" fmla="*/ 99 w 126"/>
                  <a:gd name="T45" fmla="*/ 24 h 135"/>
                  <a:gd name="T46" fmla="*/ 98 w 126"/>
                  <a:gd name="T47" fmla="*/ 16 h 135"/>
                  <a:gd name="T48" fmla="*/ 90 w 126"/>
                  <a:gd name="T49" fmla="*/ 9 h 135"/>
                  <a:gd name="T50" fmla="*/ 83 w 126"/>
                  <a:gd name="T51" fmla="*/ 8 h 135"/>
                  <a:gd name="T52" fmla="*/ 83 w 126"/>
                  <a:gd name="T53" fmla="*/ 1 h 135"/>
                  <a:gd name="T54" fmla="*/ 126 w 126"/>
                  <a:gd name="T55" fmla="*/ 1 h 135"/>
                  <a:gd name="T56" fmla="*/ 126 w 126"/>
                  <a:gd name="T57" fmla="*/ 8 h 135"/>
                  <a:gd name="T58" fmla="*/ 119 w 126"/>
                  <a:gd name="T59" fmla="*/ 9 h 135"/>
                  <a:gd name="T60" fmla="*/ 111 w 126"/>
                  <a:gd name="T61" fmla="*/ 16 h 135"/>
                  <a:gd name="T62" fmla="*/ 110 w 126"/>
                  <a:gd name="T63" fmla="*/ 27 h 135"/>
                  <a:gd name="T64" fmla="*/ 110 w 126"/>
                  <a:gd name="T65" fmla="*/ 129 h 135"/>
                  <a:gd name="T66" fmla="*/ 110 w 126"/>
                  <a:gd name="T67" fmla="*/ 135 h 135"/>
                  <a:gd name="T68" fmla="*/ 99 w 126"/>
                  <a:gd name="T69" fmla="*/ 135 h 135"/>
                  <a:gd name="T70" fmla="*/ 29 w 126"/>
                  <a:gd name="T71" fmla="*/ 15 h 135"/>
                  <a:gd name="T72" fmla="*/ 28 w 126"/>
                  <a:gd name="T73" fmla="*/ 1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6" h="135">
                    <a:moveTo>
                      <a:pt x="28" y="16"/>
                    </a:moveTo>
                    <a:cubicBezTo>
                      <a:pt x="28" y="17"/>
                      <a:pt x="28" y="19"/>
                      <a:pt x="28" y="20"/>
                    </a:cubicBezTo>
                    <a:cubicBezTo>
                      <a:pt x="28" y="50"/>
                      <a:pt x="28" y="79"/>
                      <a:pt x="28" y="109"/>
                    </a:cubicBezTo>
                    <a:cubicBezTo>
                      <a:pt x="28" y="112"/>
                      <a:pt x="28" y="115"/>
                      <a:pt x="28" y="119"/>
                    </a:cubicBezTo>
                    <a:cubicBezTo>
                      <a:pt x="29" y="124"/>
                      <a:pt x="31" y="126"/>
                      <a:pt x="37" y="127"/>
                    </a:cubicBezTo>
                    <a:cubicBezTo>
                      <a:pt x="39" y="127"/>
                      <a:pt x="41" y="128"/>
                      <a:pt x="44" y="128"/>
                    </a:cubicBezTo>
                    <a:cubicBezTo>
                      <a:pt x="44" y="130"/>
                      <a:pt x="44" y="133"/>
                      <a:pt x="44" y="135"/>
                    </a:cubicBezTo>
                    <a:cubicBezTo>
                      <a:pt x="29" y="135"/>
                      <a:pt x="15" y="135"/>
                      <a:pt x="0" y="135"/>
                    </a:cubicBezTo>
                    <a:cubicBezTo>
                      <a:pt x="0" y="133"/>
                      <a:pt x="0" y="131"/>
                      <a:pt x="0" y="128"/>
                    </a:cubicBezTo>
                    <a:cubicBezTo>
                      <a:pt x="3" y="128"/>
                      <a:pt x="5" y="127"/>
                      <a:pt x="8" y="127"/>
                    </a:cubicBezTo>
                    <a:cubicBezTo>
                      <a:pt x="12" y="127"/>
                      <a:pt x="15" y="124"/>
                      <a:pt x="16" y="120"/>
                    </a:cubicBezTo>
                    <a:cubicBezTo>
                      <a:pt x="16" y="118"/>
                      <a:pt x="16" y="115"/>
                      <a:pt x="16" y="113"/>
                    </a:cubicBezTo>
                    <a:cubicBezTo>
                      <a:pt x="16" y="82"/>
                      <a:pt x="16" y="50"/>
                      <a:pt x="16" y="19"/>
                    </a:cubicBezTo>
                    <a:cubicBezTo>
                      <a:pt x="16" y="18"/>
                      <a:pt x="16" y="17"/>
                      <a:pt x="16" y="15"/>
                    </a:cubicBezTo>
                    <a:cubicBezTo>
                      <a:pt x="16" y="11"/>
                      <a:pt x="14" y="9"/>
                      <a:pt x="9" y="9"/>
                    </a:cubicBezTo>
                    <a:cubicBezTo>
                      <a:pt x="8" y="8"/>
                      <a:pt x="7" y="8"/>
                      <a:pt x="5" y="8"/>
                    </a:cubicBezTo>
                    <a:cubicBezTo>
                      <a:pt x="4" y="8"/>
                      <a:pt x="2" y="8"/>
                      <a:pt x="1" y="8"/>
                    </a:cubicBezTo>
                    <a:cubicBezTo>
                      <a:pt x="1" y="5"/>
                      <a:pt x="1" y="3"/>
                      <a:pt x="1" y="1"/>
                    </a:cubicBezTo>
                    <a:cubicBezTo>
                      <a:pt x="14" y="1"/>
                      <a:pt x="27" y="1"/>
                      <a:pt x="40" y="1"/>
                    </a:cubicBezTo>
                    <a:cubicBezTo>
                      <a:pt x="59" y="34"/>
                      <a:pt x="79" y="67"/>
                      <a:pt x="98" y="100"/>
                    </a:cubicBezTo>
                    <a:cubicBezTo>
                      <a:pt x="98" y="100"/>
                      <a:pt x="99" y="100"/>
                      <a:pt x="99" y="100"/>
                    </a:cubicBezTo>
                    <a:cubicBezTo>
                      <a:pt x="99" y="99"/>
                      <a:pt x="99" y="97"/>
                      <a:pt x="99" y="96"/>
                    </a:cubicBezTo>
                    <a:cubicBezTo>
                      <a:pt x="99" y="72"/>
                      <a:pt x="99" y="48"/>
                      <a:pt x="99" y="24"/>
                    </a:cubicBezTo>
                    <a:cubicBezTo>
                      <a:pt x="99" y="21"/>
                      <a:pt x="99" y="19"/>
                      <a:pt x="98" y="16"/>
                    </a:cubicBezTo>
                    <a:cubicBezTo>
                      <a:pt x="97" y="12"/>
                      <a:pt x="94" y="9"/>
                      <a:pt x="90" y="9"/>
                    </a:cubicBezTo>
                    <a:cubicBezTo>
                      <a:pt x="88" y="8"/>
                      <a:pt x="86" y="8"/>
                      <a:pt x="83" y="8"/>
                    </a:cubicBezTo>
                    <a:cubicBezTo>
                      <a:pt x="83" y="5"/>
                      <a:pt x="83" y="3"/>
                      <a:pt x="83" y="1"/>
                    </a:cubicBezTo>
                    <a:cubicBezTo>
                      <a:pt x="87" y="0"/>
                      <a:pt x="115" y="0"/>
                      <a:pt x="126" y="1"/>
                    </a:cubicBezTo>
                    <a:cubicBezTo>
                      <a:pt x="126" y="3"/>
                      <a:pt x="126" y="5"/>
                      <a:pt x="126" y="8"/>
                    </a:cubicBezTo>
                    <a:cubicBezTo>
                      <a:pt x="124" y="8"/>
                      <a:pt x="122" y="8"/>
                      <a:pt x="119" y="9"/>
                    </a:cubicBezTo>
                    <a:cubicBezTo>
                      <a:pt x="115" y="9"/>
                      <a:pt x="112" y="12"/>
                      <a:pt x="111" y="16"/>
                    </a:cubicBezTo>
                    <a:cubicBezTo>
                      <a:pt x="111" y="20"/>
                      <a:pt x="110" y="23"/>
                      <a:pt x="110" y="27"/>
                    </a:cubicBezTo>
                    <a:cubicBezTo>
                      <a:pt x="110" y="61"/>
                      <a:pt x="110" y="95"/>
                      <a:pt x="110" y="129"/>
                    </a:cubicBezTo>
                    <a:cubicBezTo>
                      <a:pt x="110" y="131"/>
                      <a:pt x="110" y="133"/>
                      <a:pt x="110" y="135"/>
                    </a:cubicBezTo>
                    <a:cubicBezTo>
                      <a:pt x="106" y="135"/>
                      <a:pt x="103" y="135"/>
                      <a:pt x="99" y="135"/>
                    </a:cubicBezTo>
                    <a:cubicBezTo>
                      <a:pt x="76" y="95"/>
                      <a:pt x="52" y="55"/>
                      <a:pt x="29" y="15"/>
                    </a:cubicBezTo>
                    <a:cubicBezTo>
                      <a:pt x="28" y="15"/>
                      <a:pt x="28" y="15"/>
                      <a:pt x="28" y="16"/>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3" name="Freeform 20">
                <a:extLst>
                  <a:ext uri="{FF2B5EF4-FFF2-40B4-BE49-F238E27FC236}">
                    <a16:creationId xmlns:a16="http://schemas.microsoft.com/office/drawing/2014/main" id="{AFBC22B1-E0E5-491D-8D3A-0CADD301B3F1}"/>
                  </a:ext>
                </a:extLst>
              </p:cNvPr>
              <p:cNvSpPr>
                <a:spLocks/>
              </p:cNvSpPr>
              <p:nvPr/>
            </p:nvSpPr>
            <p:spPr bwMode="auto">
              <a:xfrm>
                <a:off x="8233341" y="3887973"/>
                <a:ext cx="352419" cy="384457"/>
              </a:xfrm>
              <a:custGeom>
                <a:avLst/>
                <a:gdLst>
                  <a:gd name="T0" fmla="*/ 0 w 124"/>
                  <a:gd name="T1" fmla="*/ 8 h 135"/>
                  <a:gd name="T2" fmla="*/ 0 w 124"/>
                  <a:gd name="T3" fmla="*/ 1 h 135"/>
                  <a:gd name="T4" fmla="*/ 105 w 124"/>
                  <a:gd name="T5" fmla="*/ 1 h 135"/>
                  <a:gd name="T6" fmla="*/ 117 w 124"/>
                  <a:gd name="T7" fmla="*/ 35 h 135"/>
                  <a:gd name="T8" fmla="*/ 110 w 124"/>
                  <a:gd name="T9" fmla="*/ 39 h 135"/>
                  <a:gd name="T10" fmla="*/ 107 w 124"/>
                  <a:gd name="T11" fmla="*/ 33 h 135"/>
                  <a:gd name="T12" fmla="*/ 78 w 124"/>
                  <a:gd name="T13" fmla="*/ 11 h 135"/>
                  <a:gd name="T14" fmla="*/ 34 w 124"/>
                  <a:gd name="T15" fmla="*/ 11 h 135"/>
                  <a:gd name="T16" fmla="*/ 34 w 124"/>
                  <a:gd name="T17" fmla="*/ 61 h 135"/>
                  <a:gd name="T18" fmla="*/ 55 w 124"/>
                  <a:gd name="T19" fmla="*/ 60 h 135"/>
                  <a:gd name="T20" fmla="*/ 69 w 124"/>
                  <a:gd name="T21" fmla="*/ 45 h 135"/>
                  <a:gd name="T22" fmla="*/ 70 w 124"/>
                  <a:gd name="T23" fmla="*/ 36 h 135"/>
                  <a:gd name="T24" fmla="*/ 78 w 124"/>
                  <a:gd name="T25" fmla="*/ 36 h 135"/>
                  <a:gd name="T26" fmla="*/ 78 w 124"/>
                  <a:gd name="T27" fmla="*/ 95 h 135"/>
                  <a:gd name="T28" fmla="*/ 74 w 124"/>
                  <a:gd name="T29" fmla="*/ 95 h 135"/>
                  <a:gd name="T30" fmla="*/ 70 w 124"/>
                  <a:gd name="T31" fmla="*/ 95 h 135"/>
                  <a:gd name="T32" fmla="*/ 70 w 124"/>
                  <a:gd name="T33" fmla="*/ 88 h 135"/>
                  <a:gd name="T34" fmla="*/ 68 w 124"/>
                  <a:gd name="T35" fmla="*/ 81 h 135"/>
                  <a:gd name="T36" fmla="*/ 58 w 124"/>
                  <a:gd name="T37" fmla="*/ 71 h 135"/>
                  <a:gd name="T38" fmla="*/ 34 w 124"/>
                  <a:gd name="T39" fmla="*/ 70 h 135"/>
                  <a:gd name="T40" fmla="*/ 33 w 124"/>
                  <a:gd name="T41" fmla="*/ 74 h 135"/>
                  <a:gd name="T42" fmla="*/ 33 w 124"/>
                  <a:gd name="T43" fmla="*/ 115 h 135"/>
                  <a:gd name="T44" fmla="*/ 43 w 124"/>
                  <a:gd name="T45" fmla="*/ 125 h 135"/>
                  <a:gd name="T46" fmla="*/ 69 w 124"/>
                  <a:gd name="T47" fmla="*/ 125 h 135"/>
                  <a:gd name="T48" fmla="*/ 112 w 124"/>
                  <a:gd name="T49" fmla="*/ 97 h 135"/>
                  <a:gd name="T50" fmla="*/ 115 w 124"/>
                  <a:gd name="T51" fmla="*/ 90 h 135"/>
                  <a:gd name="T52" fmla="*/ 124 w 124"/>
                  <a:gd name="T53" fmla="*/ 93 h 135"/>
                  <a:gd name="T54" fmla="*/ 109 w 124"/>
                  <a:gd name="T55" fmla="*/ 135 h 135"/>
                  <a:gd name="T56" fmla="*/ 0 w 124"/>
                  <a:gd name="T57" fmla="*/ 135 h 135"/>
                  <a:gd name="T58" fmla="*/ 0 w 124"/>
                  <a:gd name="T59" fmla="*/ 128 h 135"/>
                  <a:gd name="T60" fmla="*/ 8 w 124"/>
                  <a:gd name="T61" fmla="*/ 127 h 135"/>
                  <a:gd name="T62" fmla="*/ 15 w 124"/>
                  <a:gd name="T63" fmla="*/ 120 h 135"/>
                  <a:gd name="T64" fmla="*/ 16 w 124"/>
                  <a:gd name="T65" fmla="*/ 113 h 135"/>
                  <a:gd name="T66" fmla="*/ 16 w 124"/>
                  <a:gd name="T67" fmla="*/ 21 h 135"/>
                  <a:gd name="T68" fmla="*/ 16 w 124"/>
                  <a:gd name="T69" fmla="*/ 16 h 135"/>
                  <a:gd name="T70" fmla="*/ 8 w 124"/>
                  <a:gd name="T71" fmla="*/ 9 h 135"/>
                  <a:gd name="T72" fmla="*/ 4 w 124"/>
                  <a:gd name="T73" fmla="*/ 8 h 135"/>
                  <a:gd name="T74" fmla="*/ 0 w 124"/>
                  <a:gd name="T75" fmla="*/ 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4" h="135">
                    <a:moveTo>
                      <a:pt x="0" y="8"/>
                    </a:moveTo>
                    <a:cubicBezTo>
                      <a:pt x="0" y="5"/>
                      <a:pt x="0" y="3"/>
                      <a:pt x="0" y="1"/>
                    </a:cubicBezTo>
                    <a:cubicBezTo>
                      <a:pt x="3" y="0"/>
                      <a:pt x="98" y="0"/>
                      <a:pt x="105" y="1"/>
                    </a:cubicBezTo>
                    <a:cubicBezTo>
                      <a:pt x="109" y="12"/>
                      <a:pt x="113" y="24"/>
                      <a:pt x="117" y="35"/>
                    </a:cubicBezTo>
                    <a:cubicBezTo>
                      <a:pt x="115" y="37"/>
                      <a:pt x="112" y="38"/>
                      <a:pt x="110" y="39"/>
                    </a:cubicBezTo>
                    <a:cubicBezTo>
                      <a:pt x="109" y="36"/>
                      <a:pt x="108" y="35"/>
                      <a:pt x="107" y="33"/>
                    </a:cubicBezTo>
                    <a:cubicBezTo>
                      <a:pt x="101" y="20"/>
                      <a:pt x="92" y="13"/>
                      <a:pt x="78" y="11"/>
                    </a:cubicBezTo>
                    <a:cubicBezTo>
                      <a:pt x="63" y="10"/>
                      <a:pt x="48" y="11"/>
                      <a:pt x="34" y="11"/>
                    </a:cubicBezTo>
                    <a:cubicBezTo>
                      <a:pt x="33" y="15"/>
                      <a:pt x="33" y="55"/>
                      <a:pt x="34" y="61"/>
                    </a:cubicBezTo>
                    <a:cubicBezTo>
                      <a:pt x="41" y="61"/>
                      <a:pt x="48" y="61"/>
                      <a:pt x="55" y="60"/>
                    </a:cubicBezTo>
                    <a:cubicBezTo>
                      <a:pt x="64" y="59"/>
                      <a:pt x="68" y="54"/>
                      <a:pt x="69" y="45"/>
                    </a:cubicBezTo>
                    <a:cubicBezTo>
                      <a:pt x="70" y="42"/>
                      <a:pt x="70" y="39"/>
                      <a:pt x="70" y="36"/>
                    </a:cubicBezTo>
                    <a:cubicBezTo>
                      <a:pt x="73" y="36"/>
                      <a:pt x="75" y="36"/>
                      <a:pt x="78" y="36"/>
                    </a:cubicBezTo>
                    <a:cubicBezTo>
                      <a:pt x="78" y="56"/>
                      <a:pt x="78" y="75"/>
                      <a:pt x="78" y="95"/>
                    </a:cubicBezTo>
                    <a:cubicBezTo>
                      <a:pt x="77" y="95"/>
                      <a:pt x="76" y="95"/>
                      <a:pt x="74" y="95"/>
                    </a:cubicBezTo>
                    <a:cubicBezTo>
                      <a:pt x="73" y="95"/>
                      <a:pt x="72" y="95"/>
                      <a:pt x="70" y="95"/>
                    </a:cubicBezTo>
                    <a:cubicBezTo>
                      <a:pt x="70" y="93"/>
                      <a:pt x="70" y="90"/>
                      <a:pt x="70" y="88"/>
                    </a:cubicBezTo>
                    <a:cubicBezTo>
                      <a:pt x="69" y="86"/>
                      <a:pt x="69" y="83"/>
                      <a:pt x="68" y="81"/>
                    </a:cubicBezTo>
                    <a:cubicBezTo>
                      <a:pt x="67" y="75"/>
                      <a:pt x="64" y="72"/>
                      <a:pt x="58" y="71"/>
                    </a:cubicBezTo>
                    <a:cubicBezTo>
                      <a:pt x="50" y="69"/>
                      <a:pt x="42" y="70"/>
                      <a:pt x="34" y="70"/>
                    </a:cubicBezTo>
                    <a:cubicBezTo>
                      <a:pt x="33" y="72"/>
                      <a:pt x="33" y="73"/>
                      <a:pt x="33" y="74"/>
                    </a:cubicBezTo>
                    <a:cubicBezTo>
                      <a:pt x="33" y="88"/>
                      <a:pt x="33" y="102"/>
                      <a:pt x="33" y="115"/>
                    </a:cubicBezTo>
                    <a:cubicBezTo>
                      <a:pt x="33" y="124"/>
                      <a:pt x="34" y="125"/>
                      <a:pt x="43" y="125"/>
                    </a:cubicBezTo>
                    <a:cubicBezTo>
                      <a:pt x="52" y="125"/>
                      <a:pt x="60" y="125"/>
                      <a:pt x="69" y="125"/>
                    </a:cubicBezTo>
                    <a:cubicBezTo>
                      <a:pt x="89" y="125"/>
                      <a:pt x="104" y="115"/>
                      <a:pt x="112" y="97"/>
                    </a:cubicBezTo>
                    <a:cubicBezTo>
                      <a:pt x="113" y="95"/>
                      <a:pt x="114" y="93"/>
                      <a:pt x="115" y="90"/>
                    </a:cubicBezTo>
                    <a:cubicBezTo>
                      <a:pt x="118" y="91"/>
                      <a:pt x="121" y="92"/>
                      <a:pt x="124" y="93"/>
                    </a:cubicBezTo>
                    <a:cubicBezTo>
                      <a:pt x="119" y="108"/>
                      <a:pt x="114" y="121"/>
                      <a:pt x="109" y="135"/>
                    </a:cubicBezTo>
                    <a:cubicBezTo>
                      <a:pt x="73" y="135"/>
                      <a:pt x="37" y="135"/>
                      <a:pt x="0" y="135"/>
                    </a:cubicBezTo>
                    <a:cubicBezTo>
                      <a:pt x="0" y="133"/>
                      <a:pt x="0" y="131"/>
                      <a:pt x="0" y="128"/>
                    </a:cubicBezTo>
                    <a:cubicBezTo>
                      <a:pt x="3" y="128"/>
                      <a:pt x="6" y="128"/>
                      <a:pt x="8" y="127"/>
                    </a:cubicBezTo>
                    <a:cubicBezTo>
                      <a:pt x="13" y="126"/>
                      <a:pt x="15" y="125"/>
                      <a:pt x="15" y="120"/>
                    </a:cubicBezTo>
                    <a:cubicBezTo>
                      <a:pt x="16" y="118"/>
                      <a:pt x="16" y="115"/>
                      <a:pt x="16" y="113"/>
                    </a:cubicBezTo>
                    <a:cubicBezTo>
                      <a:pt x="16" y="82"/>
                      <a:pt x="16" y="52"/>
                      <a:pt x="16" y="21"/>
                    </a:cubicBezTo>
                    <a:cubicBezTo>
                      <a:pt x="16" y="20"/>
                      <a:pt x="16" y="18"/>
                      <a:pt x="16" y="16"/>
                    </a:cubicBezTo>
                    <a:cubicBezTo>
                      <a:pt x="15" y="11"/>
                      <a:pt x="13" y="9"/>
                      <a:pt x="8" y="9"/>
                    </a:cubicBezTo>
                    <a:cubicBezTo>
                      <a:pt x="7" y="9"/>
                      <a:pt x="6" y="8"/>
                      <a:pt x="4" y="8"/>
                    </a:cubicBezTo>
                    <a:cubicBezTo>
                      <a:pt x="3" y="8"/>
                      <a:pt x="2" y="8"/>
                      <a:pt x="0" y="8"/>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4" name="Freeform 21">
                <a:extLst>
                  <a:ext uri="{FF2B5EF4-FFF2-40B4-BE49-F238E27FC236}">
                    <a16:creationId xmlns:a16="http://schemas.microsoft.com/office/drawing/2014/main" id="{52A94EBF-BEA5-40C1-BA72-F097DF0149EB}"/>
                  </a:ext>
                </a:extLst>
              </p:cNvPr>
              <p:cNvSpPr>
                <a:spLocks/>
              </p:cNvSpPr>
              <p:nvPr/>
            </p:nvSpPr>
            <p:spPr bwMode="auto">
              <a:xfrm>
                <a:off x="4949441" y="3891177"/>
                <a:ext cx="352419" cy="381253"/>
              </a:xfrm>
              <a:custGeom>
                <a:avLst/>
                <a:gdLst>
                  <a:gd name="T0" fmla="*/ 33 w 123"/>
                  <a:gd name="T1" fmla="*/ 60 h 134"/>
                  <a:gd name="T2" fmla="*/ 55 w 123"/>
                  <a:gd name="T3" fmla="*/ 59 h 134"/>
                  <a:gd name="T4" fmla="*/ 68 w 123"/>
                  <a:gd name="T5" fmla="*/ 45 h 134"/>
                  <a:gd name="T6" fmla="*/ 70 w 123"/>
                  <a:gd name="T7" fmla="*/ 35 h 134"/>
                  <a:gd name="T8" fmla="*/ 77 w 123"/>
                  <a:gd name="T9" fmla="*/ 35 h 134"/>
                  <a:gd name="T10" fmla="*/ 77 w 123"/>
                  <a:gd name="T11" fmla="*/ 94 h 134"/>
                  <a:gd name="T12" fmla="*/ 75 w 123"/>
                  <a:gd name="T13" fmla="*/ 94 h 134"/>
                  <a:gd name="T14" fmla="*/ 70 w 123"/>
                  <a:gd name="T15" fmla="*/ 94 h 134"/>
                  <a:gd name="T16" fmla="*/ 69 w 123"/>
                  <a:gd name="T17" fmla="*/ 83 h 134"/>
                  <a:gd name="T18" fmla="*/ 54 w 123"/>
                  <a:gd name="T19" fmla="*/ 69 h 134"/>
                  <a:gd name="T20" fmla="*/ 33 w 123"/>
                  <a:gd name="T21" fmla="*/ 69 h 134"/>
                  <a:gd name="T22" fmla="*/ 33 w 123"/>
                  <a:gd name="T23" fmla="*/ 73 h 134"/>
                  <a:gd name="T24" fmla="*/ 33 w 123"/>
                  <a:gd name="T25" fmla="*/ 114 h 134"/>
                  <a:gd name="T26" fmla="*/ 43 w 123"/>
                  <a:gd name="T27" fmla="*/ 124 h 134"/>
                  <a:gd name="T28" fmla="*/ 68 w 123"/>
                  <a:gd name="T29" fmla="*/ 124 h 134"/>
                  <a:gd name="T30" fmla="*/ 112 w 123"/>
                  <a:gd name="T31" fmla="*/ 96 h 134"/>
                  <a:gd name="T32" fmla="*/ 115 w 123"/>
                  <a:gd name="T33" fmla="*/ 90 h 134"/>
                  <a:gd name="T34" fmla="*/ 115 w 123"/>
                  <a:gd name="T35" fmla="*/ 90 h 134"/>
                  <a:gd name="T36" fmla="*/ 123 w 123"/>
                  <a:gd name="T37" fmla="*/ 92 h 134"/>
                  <a:gd name="T38" fmla="*/ 109 w 123"/>
                  <a:gd name="T39" fmla="*/ 134 h 134"/>
                  <a:gd name="T40" fmla="*/ 0 w 123"/>
                  <a:gd name="T41" fmla="*/ 134 h 134"/>
                  <a:gd name="T42" fmla="*/ 0 w 123"/>
                  <a:gd name="T43" fmla="*/ 127 h 134"/>
                  <a:gd name="T44" fmla="*/ 8 w 123"/>
                  <a:gd name="T45" fmla="*/ 126 h 134"/>
                  <a:gd name="T46" fmla="*/ 15 w 123"/>
                  <a:gd name="T47" fmla="*/ 120 h 134"/>
                  <a:gd name="T48" fmla="*/ 16 w 123"/>
                  <a:gd name="T49" fmla="*/ 113 h 134"/>
                  <a:gd name="T50" fmla="*/ 16 w 123"/>
                  <a:gd name="T51" fmla="*/ 20 h 134"/>
                  <a:gd name="T52" fmla="*/ 5 w 123"/>
                  <a:gd name="T53" fmla="*/ 7 h 134"/>
                  <a:gd name="T54" fmla="*/ 0 w 123"/>
                  <a:gd name="T55" fmla="*/ 7 h 134"/>
                  <a:gd name="T56" fmla="*/ 0 w 123"/>
                  <a:gd name="T57" fmla="*/ 0 h 134"/>
                  <a:gd name="T58" fmla="*/ 105 w 123"/>
                  <a:gd name="T59" fmla="*/ 0 h 134"/>
                  <a:gd name="T60" fmla="*/ 117 w 123"/>
                  <a:gd name="T61" fmla="*/ 35 h 134"/>
                  <a:gd name="T62" fmla="*/ 109 w 123"/>
                  <a:gd name="T63" fmla="*/ 38 h 134"/>
                  <a:gd name="T64" fmla="*/ 107 w 123"/>
                  <a:gd name="T65" fmla="*/ 34 h 134"/>
                  <a:gd name="T66" fmla="*/ 105 w 123"/>
                  <a:gd name="T67" fmla="*/ 29 h 134"/>
                  <a:gd name="T68" fmla="*/ 78 w 123"/>
                  <a:gd name="T69" fmla="*/ 11 h 134"/>
                  <a:gd name="T70" fmla="*/ 42 w 123"/>
                  <a:gd name="T71" fmla="*/ 10 h 134"/>
                  <a:gd name="T72" fmla="*/ 33 w 123"/>
                  <a:gd name="T73" fmla="*/ 10 h 134"/>
                  <a:gd name="T74" fmla="*/ 33 w 123"/>
                  <a:gd name="T75" fmla="*/ 6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3" h="134">
                    <a:moveTo>
                      <a:pt x="33" y="60"/>
                    </a:moveTo>
                    <a:cubicBezTo>
                      <a:pt x="41" y="60"/>
                      <a:pt x="48" y="61"/>
                      <a:pt x="55" y="59"/>
                    </a:cubicBezTo>
                    <a:cubicBezTo>
                      <a:pt x="63" y="57"/>
                      <a:pt x="67" y="53"/>
                      <a:pt x="68" y="45"/>
                    </a:cubicBezTo>
                    <a:cubicBezTo>
                      <a:pt x="69" y="42"/>
                      <a:pt x="69" y="39"/>
                      <a:pt x="70" y="35"/>
                    </a:cubicBezTo>
                    <a:cubicBezTo>
                      <a:pt x="72" y="35"/>
                      <a:pt x="75" y="35"/>
                      <a:pt x="77" y="35"/>
                    </a:cubicBezTo>
                    <a:cubicBezTo>
                      <a:pt x="77" y="55"/>
                      <a:pt x="77" y="74"/>
                      <a:pt x="77" y="94"/>
                    </a:cubicBezTo>
                    <a:cubicBezTo>
                      <a:pt x="76" y="94"/>
                      <a:pt x="75" y="94"/>
                      <a:pt x="75" y="94"/>
                    </a:cubicBezTo>
                    <a:cubicBezTo>
                      <a:pt x="73" y="94"/>
                      <a:pt x="71" y="94"/>
                      <a:pt x="70" y="94"/>
                    </a:cubicBezTo>
                    <a:cubicBezTo>
                      <a:pt x="69" y="90"/>
                      <a:pt x="69" y="86"/>
                      <a:pt x="69" y="83"/>
                    </a:cubicBezTo>
                    <a:cubicBezTo>
                      <a:pt x="67" y="74"/>
                      <a:pt x="63" y="70"/>
                      <a:pt x="54" y="69"/>
                    </a:cubicBezTo>
                    <a:cubicBezTo>
                      <a:pt x="47" y="69"/>
                      <a:pt x="40" y="69"/>
                      <a:pt x="33" y="69"/>
                    </a:cubicBezTo>
                    <a:cubicBezTo>
                      <a:pt x="33" y="71"/>
                      <a:pt x="33" y="72"/>
                      <a:pt x="33" y="73"/>
                    </a:cubicBezTo>
                    <a:cubicBezTo>
                      <a:pt x="33" y="87"/>
                      <a:pt x="33" y="101"/>
                      <a:pt x="33" y="114"/>
                    </a:cubicBezTo>
                    <a:cubicBezTo>
                      <a:pt x="33" y="123"/>
                      <a:pt x="34" y="124"/>
                      <a:pt x="43" y="124"/>
                    </a:cubicBezTo>
                    <a:cubicBezTo>
                      <a:pt x="51" y="124"/>
                      <a:pt x="60" y="124"/>
                      <a:pt x="68" y="124"/>
                    </a:cubicBezTo>
                    <a:cubicBezTo>
                      <a:pt x="89" y="124"/>
                      <a:pt x="103" y="114"/>
                      <a:pt x="112" y="96"/>
                    </a:cubicBezTo>
                    <a:cubicBezTo>
                      <a:pt x="113" y="94"/>
                      <a:pt x="114" y="92"/>
                      <a:pt x="115" y="90"/>
                    </a:cubicBezTo>
                    <a:cubicBezTo>
                      <a:pt x="115" y="90"/>
                      <a:pt x="115" y="90"/>
                      <a:pt x="115" y="90"/>
                    </a:cubicBezTo>
                    <a:cubicBezTo>
                      <a:pt x="118" y="90"/>
                      <a:pt x="120" y="91"/>
                      <a:pt x="123" y="92"/>
                    </a:cubicBezTo>
                    <a:cubicBezTo>
                      <a:pt x="118" y="107"/>
                      <a:pt x="113" y="120"/>
                      <a:pt x="109" y="134"/>
                    </a:cubicBezTo>
                    <a:cubicBezTo>
                      <a:pt x="72" y="134"/>
                      <a:pt x="36" y="134"/>
                      <a:pt x="0" y="134"/>
                    </a:cubicBezTo>
                    <a:cubicBezTo>
                      <a:pt x="0" y="132"/>
                      <a:pt x="0" y="130"/>
                      <a:pt x="0" y="127"/>
                    </a:cubicBezTo>
                    <a:cubicBezTo>
                      <a:pt x="2" y="127"/>
                      <a:pt x="5" y="126"/>
                      <a:pt x="8" y="126"/>
                    </a:cubicBezTo>
                    <a:cubicBezTo>
                      <a:pt x="12" y="126"/>
                      <a:pt x="14" y="124"/>
                      <a:pt x="15" y="120"/>
                    </a:cubicBezTo>
                    <a:cubicBezTo>
                      <a:pt x="15" y="118"/>
                      <a:pt x="16" y="115"/>
                      <a:pt x="16" y="113"/>
                    </a:cubicBezTo>
                    <a:cubicBezTo>
                      <a:pt x="16" y="82"/>
                      <a:pt x="16" y="51"/>
                      <a:pt x="16" y="20"/>
                    </a:cubicBezTo>
                    <a:cubicBezTo>
                      <a:pt x="16" y="10"/>
                      <a:pt x="14" y="8"/>
                      <a:pt x="5" y="7"/>
                    </a:cubicBezTo>
                    <a:cubicBezTo>
                      <a:pt x="3" y="7"/>
                      <a:pt x="1" y="7"/>
                      <a:pt x="0" y="7"/>
                    </a:cubicBezTo>
                    <a:cubicBezTo>
                      <a:pt x="0" y="4"/>
                      <a:pt x="0" y="2"/>
                      <a:pt x="0" y="0"/>
                    </a:cubicBezTo>
                    <a:cubicBezTo>
                      <a:pt x="34" y="0"/>
                      <a:pt x="69" y="0"/>
                      <a:pt x="105" y="0"/>
                    </a:cubicBezTo>
                    <a:cubicBezTo>
                      <a:pt x="109" y="11"/>
                      <a:pt x="112" y="22"/>
                      <a:pt x="117" y="35"/>
                    </a:cubicBezTo>
                    <a:cubicBezTo>
                      <a:pt x="114" y="36"/>
                      <a:pt x="112" y="37"/>
                      <a:pt x="109" y="38"/>
                    </a:cubicBezTo>
                    <a:cubicBezTo>
                      <a:pt x="108" y="36"/>
                      <a:pt x="108" y="35"/>
                      <a:pt x="107" y="34"/>
                    </a:cubicBezTo>
                    <a:cubicBezTo>
                      <a:pt x="107" y="32"/>
                      <a:pt x="106" y="31"/>
                      <a:pt x="105" y="29"/>
                    </a:cubicBezTo>
                    <a:cubicBezTo>
                      <a:pt x="100" y="18"/>
                      <a:pt x="90" y="11"/>
                      <a:pt x="78" y="11"/>
                    </a:cubicBezTo>
                    <a:cubicBezTo>
                      <a:pt x="66" y="10"/>
                      <a:pt x="54" y="10"/>
                      <a:pt x="42" y="10"/>
                    </a:cubicBezTo>
                    <a:cubicBezTo>
                      <a:pt x="39" y="10"/>
                      <a:pt x="36" y="10"/>
                      <a:pt x="33" y="10"/>
                    </a:cubicBezTo>
                    <a:cubicBezTo>
                      <a:pt x="33" y="26"/>
                      <a:pt x="33" y="43"/>
                      <a:pt x="33" y="6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5" name="Freeform 22">
                <a:extLst>
                  <a:ext uri="{FF2B5EF4-FFF2-40B4-BE49-F238E27FC236}">
                    <a16:creationId xmlns:a16="http://schemas.microsoft.com/office/drawing/2014/main" id="{13446D84-1439-4CA9-B653-7FB33B0DC865}"/>
                  </a:ext>
                </a:extLst>
              </p:cNvPr>
              <p:cNvSpPr>
                <a:spLocks/>
              </p:cNvSpPr>
              <p:nvPr/>
            </p:nvSpPr>
            <p:spPr bwMode="auto">
              <a:xfrm>
                <a:off x="5897767" y="3891177"/>
                <a:ext cx="358826" cy="381253"/>
              </a:xfrm>
              <a:custGeom>
                <a:avLst/>
                <a:gdLst>
                  <a:gd name="T0" fmla="*/ 43 w 126"/>
                  <a:gd name="T1" fmla="*/ 134 h 134"/>
                  <a:gd name="T2" fmla="*/ 0 w 126"/>
                  <a:gd name="T3" fmla="*/ 134 h 134"/>
                  <a:gd name="T4" fmla="*/ 0 w 126"/>
                  <a:gd name="T5" fmla="*/ 127 h 134"/>
                  <a:gd name="T6" fmla="*/ 7 w 126"/>
                  <a:gd name="T7" fmla="*/ 126 h 134"/>
                  <a:gd name="T8" fmla="*/ 16 w 126"/>
                  <a:gd name="T9" fmla="*/ 118 h 134"/>
                  <a:gd name="T10" fmla="*/ 16 w 126"/>
                  <a:gd name="T11" fmla="*/ 110 h 134"/>
                  <a:gd name="T12" fmla="*/ 16 w 126"/>
                  <a:gd name="T13" fmla="*/ 18 h 134"/>
                  <a:gd name="T14" fmla="*/ 5 w 126"/>
                  <a:gd name="T15" fmla="*/ 7 h 134"/>
                  <a:gd name="T16" fmla="*/ 0 w 126"/>
                  <a:gd name="T17" fmla="*/ 7 h 134"/>
                  <a:gd name="T18" fmla="*/ 0 w 126"/>
                  <a:gd name="T19" fmla="*/ 0 h 134"/>
                  <a:gd name="T20" fmla="*/ 40 w 126"/>
                  <a:gd name="T21" fmla="*/ 0 h 134"/>
                  <a:gd name="T22" fmla="*/ 98 w 126"/>
                  <a:gd name="T23" fmla="*/ 100 h 134"/>
                  <a:gd name="T24" fmla="*/ 99 w 126"/>
                  <a:gd name="T25" fmla="*/ 96 h 134"/>
                  <a:gd name="T26" fmla="*/ 99 w 126"/>
                  <a:gd name="T27" fmla="*/ 24 h 134"/>
                  <a:gd name="T28" fmla="*/ 98 w 126"/>
                  <a:gd name="T29" fmla="*/ 17 h 134"/>
                  <a:gd name="T30" fmla="*/ 89 w 126"/>
                  <a:gd name="T31" fmla="*/ 7 h 134"/>
                  <a:gd name="T32" fmla="*/ 83 w 126"/>
                  <a:gd name="T33" fmla="*/ 7 h 134"/>
                  <a:gd name="T34" fmla="*/ 83 w 126"/>
                  <a:gd name="T35" fmla="*/ 4 h 134"/>
                  <a:gd name="T36" fmla="*/ 83 w 126"/>
                  <a:gd name="T37" fmla="*/ 0 h 134"/>
                  <a:gd name="T38" fmla="*/ 125 w 126"/>
                  <a:gd name="T39" fmla="*/ 0 h 134"/>
                  <a:gd name="T40" fmla="*/ 126 w 126"/>
                  <a:gd name="T41" fmla="*/ 3 h 134"/>
                  <a:gd name="T42" fmla="*/ 126 w 126"/>
                  <a:gd name="T43" fmla="*/ 7 h 134"/>
                  <a:gd name="T44" fmla="*/ 120 w 126"/>
                  <a:gd name="T45" fmla="*/ 7 h 134"/>
                  <a:gd name="T46" fmla="*/ 110 w 126"/>
                  <a:gd name="T47" fmla="*/ 16 h 134"/>
                  <a:gd name="T48" fmla="*/ 110 w 126"/>
                  <a:gd name="T49" fmla="*/ 26 h 134"/>
                  <a:gd name="T50" fmla="*/ 110 w 126"/>
                  <a:gd name="T51" fmla="*/ 128 h 134"/>
                  <a:gd name="T52" fmla="*/ 110 w 126"/>
                  <a:gd name="T53" fmla="*/ 134 h 134"/>
                  <a:gd name="T54" fmla="*/ 98 w 126"/>
                  <a:gd name="T55" fmla="*/ 134 h 134"/>
                  <a:gd name="T56" fmla="*/ 28 w 126"/>
                  <a:gd name="T57" fmla="*/ 14 h 134"/>
                  <a:gd name="T58" fmla="*/ 28 w 126"/>
                  <a:gd name="T59" fmla="*/ 14 h 134"/>
                  <a:gd name="T60" fmla="*/ 27 w 126"/>
                  <a:gd name="T61" fmla="*/ 17 h 134"/>
                  <a:gd name="T62" fmla="*/ 27 w 126"/>
                  <a:gd name="T63" fmla="*/ 110 h 134"/>
                  <a:gd name="T64" fmla="*/ 28 w 126"/>
                  <a:gd name="T65" fmla="*/ 118 h 134"/>
                  <a:gd name="T66" fmla="*/ 36 w 126"/>
                  <a:gd name="T67" fmla="*/ 126 h 134"/>
                  <a:gd name="T68" fmla="*/ 43 w 126"/>
                  <a:gd name="T69" fmla="*/ 127 h 134"/>
                  <a:gd name="T70" fmla="*/ 43 w 126"/>
                  <a:gd name="T7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6" h="134">
                    <a:moveTo>
                      <a:pt x="43" y="134"/>
                    </a:moveTo>
                    <a:cubicBezTo>
                      <a:pt x="29" y="134"/>
                      <a:pt x="14" y="134"/>
                      <a:pt x="0" y="134"/>
                    </a:cubicBezTo>
                    <a:cubicBezTo>
                      <a:pt x="0" y="132"/>
                      <a:pt x="0" y="130"/>
                      <a:pt x="0" y="127"/>
                    </a:cubicBezTo>
                    <a:cubicBezTo>
                      <a:pt x="2" y="127"/>
                      <a:pt x="5" y="127"/>
                      <a:pt x="7" y="126"/>
                    </a:cubicBezTo>
                    <a:cubicBezTo>
                      <a:pt x="13" y="125"/>
                      <a:pt x="15" y="123"/>
                      <a:pt x="16" y="118"/>
                    </a:cubicBezTo>
                    <a:cubicBezTo>
                      <a:pt x="16" y="115"/>
                      <a:pt x="16" y="113"/>
                      <a:pt x="16" y="110"/>
                    </a:cubicBezTo>
                    <a:cubicBezTo>
                      <a:pt x="16" y="80"/>
                      <a:pt x="16" y="49"/>
                      <a:pt x="16" y="18"/>
                    </a:cubicBezTo>
                    <a:cubicBezTo>
                      <a:pt x="16" y="9"/>
                      <a:pt x="14" y="8"/>
                      <a:pt x="5" y="7"/>
                    </a:cubicBezTo>
                    <a:cubicBezTo>
                      <a:pt x="4" y="7"/>
                      <a:pt x="2" y="7"/>
                      <a:pt x="0" y="7"/>
                    </a:cubicBezTo>
                    <a:cubicBezTo>
                      <a:pt x="0" y="4"/>
                      <a:pt x="0" y="2"/>
                      <a:pt x="0" y="0"/>
                    </a:cubicBezTo>
                    <a:cubicBezTo>
                      <a:pt x="13" y="0"/>
                      <a:pt x="26" y="0"/>
                      <a:pt x="40" y="0"/>
                    </a:cubicBezTo>
                    <a:cubicBezTo>
                      <a:pt x="59" y="33"/>
                      <a:pt x="78" y="66"/>
                      <a:pt x="98" y="100"/>
                    </a:cubicBezTo>
                    <a:cubicBezTo>
                      <a:pt x="98" y="98"/>
                      <a:pt x="99" y="97"/>
                      <a:pt x="99" y="96"/>
                    </a:cubicBezTo>
                    <a:cubicBezTo>
                      <a:pt x="99" y="72"/>
                      <a:pt x="99" y="48"/>
                      <a:pt x="99" y="24"/>
                    </a:cubicBezTo>
                    <a:cubicBezTo>
                      <a:pt x="99" y="22"/>
                      <a:pt x="99" y="19"/>
                      <a:pt x="98" y="17"/>
                    </a:cubicBezTo>
                    <a:cubicBezTo>
                      <a:pt x="97" y="11"/>
                      <a:pt x="95" y="8"/>
                      <a:pt x="89" y="7"/>
                    </a:cubicBezTo>
                    <a:cubicBezTo>
                      <a:pt x="87" y="7"/>
                      <a:pt x="85" y="7"/>
                      <a:pt x="83" y="7"/>
                    </a:cubicBezTo>
                    <a:cubicBezTo>
                      <a:pt x="83" y="6"/>
                      <a:pt x="83" y="5"/>
                      <a:pt x="83" y="4"/>
                    </a:cubicBezTo>
                    <a:cubicBezTo>
                      <a:pt x="83" y="2"/>
                      <a:pt x="83" y="1"/>
                      <a:pt x="83" y="0"/>
                    </a:cubicBezTo>
                    <a:cubicBezTo>
                      <a:pt x="97" y="0"/>
                      <a:pt x="111" y="0"/>
                      <a:pt x="125" y="0"/>
                    </a:cubicBezTo>
                    <a:cubicBezTo>
                      <a:pt x="125" y="1"/>
                      <a:pt x="126" y="2"/>
                      <a:pt x="126" y="3"/>
                    </a:cubicBezTo>
                    <a:cubicBezTo>
                      <a:pt x="126" y="4"/>
                      <a:pt x="126" y="5"/>
                      <a:pt x="126" y="7"/>
                    </a:cubicBezTo>
                    <a:cubicBezTo>
                      <a:pt x="124" y="7"/>
                      <a:pt x="122" y="7"/>
                      <a:pt x="120" y="7"/>
                    </a:cubicBezTo>
                    <a:cubicBezTo>
                      <a:pt x="114" y="8"/>
                      <a:pt x="111" y="11"/>
                      <a:pt x="110" y="16"/>
                    </a:cubicBezTo>
                    <a:cubicBezTo>
                      <a:pt x="110" y="20"/>
                      <a:pt x="110" y="23"/>
                      <a:pt x="110" y="26"/>
                    </a:cubicBezTo>
                    <a:cubicBezTo>
                      <a:pt x="110" y="60"/>
                      <a:pt x="110" y="94"/>
                      <a:pt x="110" y="128"/>
                    </a:cubicBezTo>
                    <a:cubicBezTo>
                      <a:pt x="110" y="130"/>
                      <a:pt x="110" y="132"/>
                      <a:pt x="110" y="134"/>
                    </a:cubicBezTo>
                    <a:cubicBezTo>
                      <a:pt x="106" y="134"/>
                      <a:pt x="102" y="134"/>
                      <a:pt x="98" y="134"/>
                    </a:cubicBezTo>
                    <a:cubicBezTo>
                      <a:pt x="75" y="94"/>
                      <a:pt x="52" y="54"/>
                      <a:pt x="28" y="14"/>
                    </a:cubicBezTo>
                    <a:cubicBezTo>
                      <a:pt x="28" y="14"/>
                      <a:pt x="28" y="14"/>
                      <a:pt x="28" y="14"/>
                    </a:cubicBezTo>
                    <a:cubicBezTo>
                      <a:pt x="27" y="15"/>
                      <a:pt x="27" y="16"/>
                      <a:pt x="27" y="17"/>
                    </a:cubicBezTo>
                    <a:cubicBezTo>
                      <a:pt x="27" y="48"/>
                      <a:pt x="27" y="79"/>
                      <a:pt x="27" y="110"/>
                    </a:cubicBezTo>
                    <a:cubicBezTo>
                      <a:pt x="27" y="113"/>
                      <a:pt x="27" y="116"/>
                      <a:pt x="28" y="118"/>
                    </a:cubicBezTo>
                    <a:cubicBezTo>
                      <a:pt x="29" y="123"/>
                      <a:pt x="31" y="125"/>
                      <a:pt x="36" y="126"/>
                    </a:cubicBezTo>
                    <a:cubicBezTo>
                      <a:pt x="38" y="126"/>
                      <a:pt x="41" y="127"/>
                      <a:pt x="43" y="127"/>
                    </a:cubicBezTo>
                    <a:cubicBezTo>
                      <a:pt x="43" y="129"/>
                      <a:pt x="43" y="132"/>
                      <a:pt x="43" y="134"/>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6" name="Freeform 23">
                <a:extLst>
                  <a:ext uri="{FF2B5EF4-FFF2-40B4-BE49-F238E27FC236}">
                    <a16:creationId xmlns:a16="http://schemas.microsoft.com/office/drawing/2014/main" id="{E2D267E0-CB35-4383-8A83-2AE643C7ECFF}"/>
                  </a:ext>
                </a:extLst>
              </p:cNvPr>
              <p:cNvSpPr>
                <a:spLocks/>
              </p:cNvSpPr>
              <p:nvPr/>
            </p:nvSpPr>
            <p:spPr bwMode="auto">
              <a:xfrm>
                <a:off x="6285428" y="3878362"/>
                <a:ext cx="397272" cy="410087"/>
              </a:xfrm>
              <a:custGeom>
                <a:avLst/>
                <a:gdLst>
                  <a:gd name="T0" fmla="*/ 87 w 139"/>
                  <a:gd name="T1" fmla="*/ 79 h 144"/>
                  <a:gd name="T2" fmla="*/ 87 w 139"/>
                  <a:gd name="T3" fmla="*/ 71 h 144"/>
                  <a:gd name="T4" fmla="*/ 139 w 139"/>
                  <a:gd name="T5" fmla="*/ 71 h 144"/>
                  <a:gd name="T6" fmla="*/ 139 w 139"/>
                  <a:gd name="T7" fmla="*/ 79 h 144"/>
                  <a:gd name="T8" fmla="*/ 133 w 139"/>
                  <a:gd name="T9" fmla="*/ 79 h 144"/>
                  <a:gd name="T10" fmla="*/ 124 w 139"/>
                  <a:gd name="T11" fmla="*/ 88 h 144"/>
                  <a:gd name="T12" fmla="*/ 124 w 139"/>
                  <a:gd name="T13" fmla="*/ 95 h 144"/>
                  <a:gd name="T14" fmla="*/ 124 w 139"/>
                  <a:gd name="T15" fmla="*/ 134 h 144"/>
                  <a:gd name="T16" fmla="*/ 124 w 139"/>
                  <a:gd name="T17" fmla="*/ 139 h 144"/>
                  <a:gd name="T18" fmla="*/ 115 w 139"/>
                  <a:gd name="T19" fmla="*/ 139 h 144"/>
                  <a:gd name="T20" fmla="*/ 110 w 139"/>
                  <a:gd name="T21" fmla="*/ 128 h 144"/>
                  <a:gd name="T22" fmla="*/ 105 w 139"/>
                  <a:gd name="T23" fmla="*/ 131 h 144"/>
                  <a:gd name="T24" fmla="*/ 56 w 139"/>
                  <a:gd name="T25" fmla="*/ 141 h 144"/>
                  <a:gd name="T26" fmla="*/ 10 w 139"/>
                  <a:gd name="T27" fmla="*/ 103 h 144"/>
                  <a:gd name="T28" fmla="*/ 15 w 139"/>
                  <a:gd name="T29" fmla="*/ 33 h 144"/>
                  <a:gd name="T30" fmla="*/ 56 w 139"/>
                  <a:gd name="T31" fmla="*/ 3 h 144"/>
                  <a:gd name="T32" fmla="*/ 99 w 139"/>
                  <a:gd name="T33" fmla="*/ 11 h 144"/>
                  <a:gd name="T34" fmla="*/ 102 w 139"/>
                  <a:gd name="T35" fmla="*/ 13 h 144"/>
                  <a:gd name="T36" fmla="*/ 105 w 139"/>
                  <a:gd name="T37" fmla="*/ 5 h 144"/>
                  <a:gd name="T38" fmla="*/ 112 w 139"/>
                  <a:gd name="T39" fmla="*/ 5 h 144"/>
                  <a:gd name="T40" fmla="*/ 122 w 139"/>
                  <a:gd name="T41" fmla="*/ 46 h 144"/>
                  <a:gd name="T42" fmla="*/ 114 w 139"/>
                  <a:gd name="T43" fmla="*/ 49 h 144"/>
                  <a:gd name="T44" fmla="*/ 112 w 139"/>
                  <a:gd name="T45" fmla="*/ 44 h 144"/>
                  <a:gd name="T46" fmla="*/ 100 w 139"/>
                  <a:gd name="T47" fmla="*/ 25 h 144"/>
                  <a:gd name="T48" fmla="*/ 42 w 139"/>
                  <a:gd name="T49" fmla="*/ 23 h 144"/>
                  <a:gd name="T50" fmla="*/ 24 w 139"/>
                  <a:gd name="T51" fmla="*/ 62 h 144"/>
                  <a:gd name="T52" fmla="*/ 34 w 139"/>
                  <a:gd name="T53" fmla="*/ 109 h 144"/>
                  <a:gd name="T54" fmla="*/ 77 w 139"/>
                  <a:gd name="T55" fmla="*/ 131 h 144"/>
                  <a:gd name="T56" fmla="*/ 101 w 139"/>
                  <a:gd name="T57" fmla="*/ 120 h 144"/>
                  <a:gd name="T58" fmla="*/ 106 w 139"/>
                  <a:gd name="T59" fmla="*/ 109 h 144"/>
                  <a:gd name="T60" fmla="*/ 106 w 139"/>
                  <a:gd name="T61" fmla="*/ 90 h 144"/>
                  <a:gd name="T62" fmla="*/ 96 w 139"/>
                  <a:gd name="T63" fmla="*/ 79 h 144"/>
                  <a:gd name="T64" fmla="*/ 87 w 139"/>
                  <a:gd name="T65" fmla="*/ 7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9" h="144">
                    <a:moveTo>
                      <a:pt x="87" y="79"/>
                    </a:moveTo>
                    <a:cubicBezTo>
                      <a:pt x="87" y="76"/>
                      <a:pt x="87" y="74"/>
                      <a:pt x="87" y="71"/>
                    </a:cubicBezTo>
                    <a:cubicBezTo>
                      <a:pt x="105" y="71"/>
                      <a:pt x="122" y="71"/>
                      <a:pt x="139" y="71"/>
                    </a:cubicBezTo>
                    <a:cubicBezTo>
                      <a:pt x="139" y="74"/>
                      <a:pt x="139" y="76"/>
                      <a:pt x="139" y="79"/>
                    </a:cubicBezTo>
                    <a:cubicBezTo>
                      <a:pt x="137" y="79"/>
                      <a:pt x="135" y="79"/>
                      <a:pt x="133" y="79"/>
                    </a:cubicBezTo>
                    <a:cubicBezTo>
                      <a:pt x="127" y="79"/>
                      <a:pt x="125" y="81"/>
                      <a:pt x="124" y="88"/>
                    </a:cubicBezTo>
                    <a:cubicBezTo>
                      <a:pt x="124" y="90"/>
                      <a:pt x="124" y="93"/>
                      <a:pt x="124" y="95"/>
                    </a:cubicBezTo>
                    <a:cubicBezTo>
                      <a:pt x="124" y="108"/>
                      <a:pt x="124" y="121"/>
                      <a:pt x="124" y="134"/>
                    </a:cubicBezTo>
                    <a:cubicBezTo>
                      <a:pt x="124" y="135"/>
                      <a:pt x="124" y="137"/>
                      <a:pt x="124" y="139"/>
                    </a:cubicBezTo>
                    <a:cubicBezTo>
                      <a:pt x="121" y="139"/>
                      <a:pt x="118" y="139"/>
                      <a:pt x="115" y="139"/>
                    </a:cubicBezTo>
                    <a:cubicBezTo>
                      <a:pt x="113" y="136"/>
                      <a:pt x="112" y="132"/>
                      <a:pt x="110" y="128"/>
                    </a:cubicBezTo>
                    <a:cubicBezTo>
                      <a:pt x="108" y="129"/>
                      <a:pt x="107" y="130"/>
                      <a:pt x="105" y="131"/>
                    </a:cubicBezTo>
                    <a:cubicBezTo>
                      <a:pt x="90" y="140"/>
                      <a:pt x="74" y="144"/>
                      <a:pt x="56" y="141"/>
                    </a:cubicBezTo>
                    <a:cubicBezTo>
                      <a:pt x="34" y="137"/>
                      <a:pt x="18" y="124"/>
                      <a:pt x="10" y="103"/>
                    </a:cubicBezTo>
                    <a:cubicBezTo>
                      <a:pt x="0" y="79"/>
                      <a:pt x="1" y="55"/>
                      <a:pt x="15" y="33"/>
                    </a:cubicBezTo>
                    <a:cubicBezTo>
                      <a:pt x="24" y="17"/>
                      <a:pt x="38" y="6"/>
                      <a:pt x="56" y="3"/>
                    </a:cubicBezTo>
                    <a:cubicBezTo>
                      <a:pt x="71" y="0"/>
                      <a:pt x="86" y="2"/>
                      <a:pt x="99" y="11"/>
                    </a:cubicBezTo>
                    <a:cubicBezTo>
                      <a:pt x="100" y="12"/>
                      <a:pt x="101" y="12"/>
                      <a:pt x="102" y="13"/>
                    </a:cubicBezTo>
                    <a:cubicBezTo>
                      <a:pt x="103" y="10"/>
                      <a:pt x="104" y="7"/>
                      <a:pt x="105" y="5"/>
                    </a:cubicBezTo>
                    <a:cubicBezTo>
                      <a:pt x="107" y="5"/>
                      <a:pt x="109" y="5"/>
                      <a:pt x="112" y="5"/>
                    </a:cubicBezTo>
                    <a:cubicBezTo>
                      <a:pt x="115" y="18"/>
                      <a:pt x="119" y="32"/>
                      <a:pt x="122" y="46"/>
                    </a:cubicBezTo>
                    <a:cubicBezTo>
                      <a:pt x="120" y="47"/>
                      <a:pt x="117" y="48"/>
                      <a:pt x="114" y="49"/>
                    </a:cubicBezTo>
                    <a:cubicBezTo>
                      <a:pt x="114" y="47"/>
                      <a:pt x="113" y="45"/>
                      <a:pt x="112" y="44"/>
                    </a:cubicBezTo>
                    <a:cubicBezTo>
                      <a:pt x="109" y="37"/>
                      <a:pt x="105" y="30"/>
                      <a:pt x="100" y="25"/>
                    </a:cubicBezTo>
                    <a:cubicBezTo>
                      <a:pt x="84" y="8"/>
                      <a:pt x="59" y="7"/>
                      <a:pt x="42" y="23"/>
                    </a:cubicBezTo>
                    <a:cubicBezTo>
                      <a:pt x="31" y="34"/>
                      <a:pt x="25" y="47"/>
                      <a:pt x="24" y="62"/>
                    </a:cubicBezTo>
                    <a:cubicBezTo>
                      <a:pt x="22" y="79"/>
                      <a:pt x="25" y="95"/>
                      <a:pt x="34" y="109"/>
                    </a:cubicBezTo>
                    <a:cubicBezTo>
                      <a:pt x="44" y="125"/>
                      <a:pt x="59" y="132"/>
                      <a:pt x="77" y="131"/>
                    </a:cubicBezTo>
                    <a:cubicBezTo>
                      <a:pt x="86" y="130"/>
                      <a:pt x="94" y="127"/>
                      <a:pt x="101" y="120"/>
                    </a:cubicBezTo>
                    <a:cubicBezTo>
                      <a:pt x="104" y="117"/>
                      <a:pt x="106" y="114"/>
                      <a:pt x="106" y="109"/>
                    </a:cubicBezTo>
                    <a:cubicBezTo>
                      <a:pt x="106" y="103"/>
                      <a:pt x="107" y="96"/>
                      <a:pt x="106" y="90"/>
                    </a:cubicBezTo>
                    <a:cubicBezTo>
                      <a:pt x="106" y="82"/>
                      <a:pt x="104" y="81"/>
                      <a:pt x="96" y="79"/>
                    </a:cubicBezTo>
                    <a:cubicBezTo>
                      <a:pt x="94" y="79"/>
                      <a:pt x="91" y="79"/>
                      <a:pt x="87" y="79"/>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7" name="Freeform 25">
                <a:extLst>
                  <a:ext uri="{FF2B5EF4-FFF2-40B4-BE49-F238E27FC236}">
                    <a16:creationId xmlns:a16="http://schemas.microsoft.com/office/drawing/2014/main" id="{42C70476-1D30-4F1C-8855-748E43ECBF5C}"/>
                  </a:ext>
                </a:extLst>
              </p:cNvPr>
              <p:cNvSpPr>
                <a:spLocks/>
              </p:cNvSpPr>
              <p:nvPr/>
            </p:nvSpPr>
            <p:spPr bwMode="auto">
              <a:xfrm>
                <a:off x="9005458" y="3884769"/>
                <a:ext cx="323584" cy="397272"/>
              </a:xfrm>
              <a:custGeom>
                <a:avLst/>
                <a:gdLst>
                  <a:gd name="T0" fmla="*/ 103 w 113"/>
                  <a:gd name="T1" fmla="*/ 44 h 140"/>
                  <a:gd name="T2" fmla="*/ 95 w 113"/>
                  <a:gd name="T3" fmla="*/ 46 h 140"/>
                  <a:gd name="T4" fmla="*/ 92 w 113"/>
                  <a:gd name="T5" fmla="*/ 41 h 140"/>
                  <a:gd name="T6" fmla="*/ 72 w 113"/>
                  <a:gd name="T7" fmla="*/ 18 h 140"/>
                  <a:gd name="T8" fmla="*/ 38 w 113"/>
                  <a:gd name="T9" fmla="*/ 12 h 140"/>
                  <a:gd name="T10" fmla="*/ 25 w 113"/>
                  <a:gd name="T11" fmla="*/ 19 h 140"/>
                  <a:gd name="T12" fmla="*/ 26 w 113"/>
                  <a:gd name="T13" fmla="*/ 44 h 140"/>
                  <a:gd name="T14" fmla="*/ 42 w 113"/>
                  <a:gd name="T15" fmla="*/ 53 h 140"/>
                  <a:gd name="T16" fmla="*/ 70 w 113"/>
                  <a:gd name="T17" fmla="*/ 62 h 140"/>
                  <a:gd name="T18" fmla="*/ 90 w 113"/>
                  <a:gd name="T19" fmla="*/ 70 h 140"/>
                  <a:gd name="T20" fmla="*/ 97 w 113"/>
                  <a:gd name="T21" fmla="*/ 125 h 140"/>
                  <a:gd name="T22" fmla="*/ 56 w 113"/>
                  <a:gd name="T23" fmla="*/ 140 h 140"/>
                  <a:gd name="T24" fmla="*/ 25 w 113"/>
                  <a:gd name="T25" fmla="*/ 128 h 140"/>
                  <a:gd name="T26" fmla="*/ 21 w 113"/>
                  <a:gd name="T27" fmla="*/ 125 h 140"/>
                  <a:gd name="T28" fmla="*/ 16 w 113"/>
                  <a:gd name="T29" fmla="*/ 137 h 140"/>
                  <a:gd name="T30" fmla="*/ 10 w 113"/>
                  <a:gd name="T31" fmla="*/ 137 h 140"/>
                  <a:gd name="T32" fmla="*/ 1 w 113"/>
                  <a:gd name="T33" fmla="*/ 89 h 140"/>
                  <a:gd name="T34" fmla="*/ 10 w 113"/>
                  <a:gd name="T35" fmla="*/ 87 h 140"/>
                  <a:gd name="T36" fmla="*/ 13 w 113"/>
                  <a:gd name="T37" fmla="*/ 95 h 140"/>
                  <a:gd name="T38" fmla="*/ 36 w 113"/>
                  <a:gd name="T39" fmla="*/ 122 h 140"/>
                  <a:gd name="T40" fmla="*/ 69 w 113"/>
                  <a:gd name="T41" fmla="*/ 128 h 140"/>
                  <a:gd name="T42" fmla="*/ 85 w 113"/>
                  <a:gd name="T43" fmla="*/ 119 h 140"/>
                  <a:gd name="T44" fmla="*/ 81 w 113"/>
                  <a:gd name="T45" fmla="*/ 86 h 140"/>
                  <a:gd name="T46" fmla="*/ 63 w 113"/>
                  <a:gd name="T47" fmla="*/ 79 h 140"/>
                  <a:gd name="T48" fmla="*/ 38 w 113"/>
                  <a:gd name="T49" fmla="*/ 71 h 140"/>
                  <a:gd name="T50" fmla="*/ 19 w 113"/>
                  <a:gd name="T51" fmla="*/ 62 h 140"/>
                  <a:gd name="T52" fmla="*/ 15 w 113"/>
                  <a:gd name="T53" fmla="*/ 13 h 140"/>
                  <a:gd name="T54" fmla="*/ 51 w 113"/>
                  <a:gd name="T55" fmla="*/ 0 h 140"/>
                  <a:gd name="T56" fmla="*/ 81 w 113"/>
                  <a:gd name="T57" fmla="*/ 10 h 140"/>
                  <a:gd name="T58" fmla="*/ 82 w 113"/>
                  <a:gd name="T59" fmla="*/ 11 h 140"/>
                  <a:gd name="T60" fmla="*/ 83 w 113"/>
                  <a:gd name="T61" fmla="*/ 11 h 140"/>
                  <a:gd name="T62" fmla="*/ 87 w 113"/>
                  <a:gd name="T63" fmla="*/ 2 h 140"/>
                  <a:gd name="T64" fmla="*/ 93 w 113"/>
                  <a:gd name="T65" fmla="*/ 2 h 140"/>
                  <a:gd name="T66" fmla="*/ 103 w 113"/>
                  <a:gd name="T67" fmla="*/ 44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3" h="140">
                    <a:moveTo>
                      <a:pt x="103" y="44"/>
                    </a:moveTo>
                    <a:cubicBezTo>
                      <a:pt x="100" y="45"/>
                      <a:pt x="98" y="45"/>
                      <a:pt x="95" y="46"/>
                    </a:cubicBezTo>
                    <a:cubicBezTo>
                      <a:pt x="94" y="44"/>
                      <a:pt x="93" y="43"/>
                      <a:pt x="92" y="41"/>
                    </a:cubicBezTo>
                    <a:cubicBezTo>
                      <a:pt x="87" y="32"/>
                      <a:pt x="81" y="24"/>
                      <a:pt x="72" y="18"/>
                    </a:cubicBezTo>
                    <a:cubicBezTo>
                      <a:pt x="61" y="11"/>
                      <a:pt x="50" y="9"/>
                      <a:pt x="38" y="12"/>
                    </a:cubicBezTo>
                    <a:cubicBezTo>
                      <a:pt x="33" y="13"/>
                      <a:pt x="28" y="16"/>
                      <a:pt x="25" y="19"/>
                    </a:cubicBezTo>
                    <a:cubicBezTo>
                      <a:pt x="18" y="27"/>
                      <a:pt x="19" y="38"/>
                      <a:pt x="26" y="44"/>
                    </a:cubicBezTo>
                    <a:cubicBezTo>
                      <a:pt x="31" y="49"/>
                      <a:pt x="36" y="51"/>
                      <a:pt x="42" y="53"/>
                    </a:cubicBezTo>
                    <a:cubicBezTo>
                      <a:pt x="51" y="56"/>
                      <a:pt x="61" y="59"/>
                      <a:pt x="70" y="62"/>
                    </a:cubicBezTo>
                    <a:cubicBezTo>
                      <a:pt x="77" y="64"/>
                      <a:pt x="84" y="67"/>
                      <a:pt x="90" y="70"/>
                    </a:cubicBezTo>
                    <a:cubicBezTo>
                      <a:pt x="113" y="83"/>
                      <a:pt x="112" y="111"/>
                      <a:pt x="97" y="125"/>
                    </a:cubicBezTo>
                    <a:cubicBezTo>
                      <a:pt x="85" y="137"/>
                      <a:pt x="71" y="140"/>
                      <a:pt x="56" y="140"/>
                    </a:cubicBezTo>
                    <a:cubicBezTo>
                      <a:pt x="44" y="139"/>
                      <a:pt x="34" y="135"/>
                      <a:pt x="25" y="128"/>
                    </a:cubicBezTo>
                    <a:cubicBezTo>
                      <a:pt x="24" y="127"/>
                      <a:pt x="23" y="126"/>
                      <a:pt x="21" y="125"/>
                    </a:cubicBezTo>
                    <a:cubicBezTo>
                      <a:pt x="19" y="129"/>
                      <a:pt x="18" y="133"/>
                      <a:pt x="16" y="137"/>
                    </a:cubicBezTo>
                    <a:cubicBezTo>
                      <a:pt x="14" y="137"/>
                      <a:pt x="12" y="137"/>
                      <a:pt x="10" y="137"/>
                    </a:cubicBezTo>
                    <a:cubicBezTo>
                      <a:pt x="7" y="121"/>
                      <a:pt x="4" y="105"/>
                      <a:pt x="1" y="89"/>
                    </a:cubicBezTo>
                    <a:cubicBezTo>
                      <a:pt x="4" y="88"/>
                      <a:pt x="7" y="88"/>
                      <a:pt x="10" y="87"/>
                    </a:cubicBezTo>
                    <a:cubicBezTo>
                      <a:pt x="11" y="90"/>
                      <a:pt x="12" y="93"/>
                      <a:pt x="13" y="95"/>
                    </a:cubicBezTo>
                    <a:cubicBezTo>
                      <a:pt x="18" y="106"/>
                      <a:pt x="26" y="116"/>
                      <a:pt x="36" y="122"/>
                    </a:cubicBezTo>
                    <a:cubicBezTo>
                      <a:pt x="46" y="129"/>
                      <a:pt x="57" y="131"/>
                      <a:pt x="69" y="128"/>
                    </a:cubicBezTo>
                    <a:cubicBezTo>
                      <a:pt x="75" y="127"/>
                      <a:pt x="80" y="123"/>
                      <a:pt x="85" y="119"/>
                    </a:cubicBezTo>
                    <a:cubicBezTo>
                      <a:pt x="94" y="110"/>
                      <a:pt x="94" y="93"/>
                      <a:pt x="81" y="86"/>
                    </a:cubicBezTo>
                    <a:cubicBezTo>
                      <a:pt x="75" y="83"/>
                      <a:pt x="69" y="81"/>
                      <a:pt x="63" y="79"/>
                    </a:cubicBezTo>
                    <a:cubicBezTo>
                      <a:pt x="55" y="76"/>
                      <a:pt x="46" y="74"/>
                      <a:pt x="38" y="71"/>
                    </a:cubicBezTo>
                    <a:cubicBezTo>
                      <a:pt x="31" y="69"/>
                      <a:pt x="25" y="66"/>
                      <a:pt x="19" y="62"/>
                    </a:cubicBezTo>
                    <a:cubicBezTo>
                      <a:pt x="1" y="51"/>
                      <a:pt x="0" y="27"/>
                      <a:pt x="15" y="13"/>
                    </a:cubicBezTo>
                    <a:cubicBezTo>
                      <a:pt x="25" y="3"/>
                      <a:pt x="37" y="0"/>
                      <a:pt x="51" y="0"/>
                    </a:cubicBezTo>
                    <a:cubicBezTo>
                      <a:pt x="62" y="0"/>
                      <a:pt x="72" y="3"/>
                      <a:pt x="81" y="10"/>
                    </a:cubicBezTo>
                    <a:cubicBezTo>
                      <a:pt x="81" y="10"/>
                      <a:pt x="81" y="11"/>
                      <a:pt x="82" y="11"/>
                    </a:cubicBezTo>
                    <a:cubicBezTo>
                      <a:pt x="82" y="11"/>
                      <a:pt x="82" y="11"/>
                      <a:pt x="83" y="11"/>
                    </a:cubicBezTo>
                    <a:cubicBezTo>
                      <a:pt x="84" y="8"/>
                      <a:pt x="85" y="5"/>
                      <a:pt x="87" y="2"/>
                    </a:cubicBezTo>
                    <a:cubicBezTo>
                      <a:pt x="89" y="2"/>
                      <a:pt x="91" y="2"/>
                      <a:pt x="93" y="2"/>
                    </a:cubicBezTo>
                    <a:cubicBezTo>
                      <a:pt x="96" y="16"/>
                      <a:pt x="100" y="30"/>
                      <a:pt x="103" y="44"/>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8" name="Freeform 27">
                <a:extLst>
                  <a:ext uri="{FF2B5EF4-FFF2-40B4-BE49-F238E27FC236}">
                    <a16:creationId xmlns:a16="http://schemas.microsoft.com/office/drawing/2014/main" id="{4136D2AD-C6EE-4398-B384-19DEE0F1B390}"/>
                  </a:ext>
                </a:extLst>
              </p:cNvPr>
              <p:cNvSpPr>
                <a:spLocks noEditPoints="1"/>
              </p:cNvSpPr>
              <p:nvPr/>
            </p:nvSpPr>
            <p:spPr bwMode="auto">
              <a:xfrm>
                <a:off x="4616246" y="3887973"/>
                <a:ext cx="323584" cy="384457"/>
              </a:xfrm>
              <a:custGeom>
                <a:avLst/>
                <a:gdLst>
                  <a:gd name="T0" fmla="*/ 33 w 113"/>
                  <a:gd name="T1" fmla="*/ 78 h 135"/>
                  <a:gd name="T2" fmla="*/ 33 w 113"/>
                  <a:gd name="T3" fmla="*/ 82 h 135"/>
                  <a:gd name="T4" fmla="*/ 33 w 113"/>
                  <a:gd name="T5" fmla="*/ 114 h 135"/>
                  <a:gd name="T6" fmla="*/ 33 w 113"/>
                  <a:gd name="T7" fmla="*/ 118 h 135"/>
                  <a:gd name="T8" fmla="*/ 43 w 113"/>
                  <a:gd name="T9" fmla="*/ 128 h 135"/>
                  <a:gd name="T10" fmla="*/ 49 w 113"/>
                  <a:gd name="T11" fmla="*/ 128 h 135"/>
                  <a:gd name="T12" fmla="*/ 49 w 113"/>
                  <a:gd name="T13" fmla="*/ 135 h 135"/>
                  <a:gd name="T14" fmla="*/ 0 w 113"/>
                  <a:gd name="T15" fmla="*/ 135 h 135"/>
                  <a:gd name="T16" fmla="*/ 0 w 113"/>
                  <a:gd name="T17" fmla="*/ 128 h 135"/>
                  <a:gd name="T18" fmla="*/ 8 w 113"/>
                  <a:gd name="T19" fmla="*/ 127 h 135"/>
                  <a:gd name="T20" fmla="*/ 15 w 113"/>
                  <a:gd name="T21" fmla="*/ 120 h 135"/>
                  <a:gd name="T22" fmla="*/ 15 w 113"/>
                  <a:gd name="T23" fmla="*/ 114 h 135"/>
                  <a:gd name="T24" fmla="*/ 15 w 113"/>
                  <a:gd name="T25" fmla="*/ 21 h 135"/>
                  <a:gd name="T26" fmla="*/ 15 w 113"/>
                  <a:gd name="T27" fmla="*/ 14 h 135"/>
                  <a:gd name="T28" fmla="*/ 9 w 113"/>
                  <a:gd name="T29" fmla="*/ 9 h 135"/>
                  <a:gd name="T30" fmla="*/ 0 w 113"/>
                  <a:gd name="T31" fmla="*/ 8 h 135"/>
                  <a:gd name="T32" fmla="*/ 0 w 113"/>
                  <a:gd name="T33" fmla="*/ 1 h 135"/>
                  <a:gd name="T34" fmla="*/ 4 w 113"/>
                  <a:gd name="T35" fmla="*/ 0 h 135"/>
                  <a:gd name="T36" fmla="*/ 56 w 113"/>
                  <a:gd name="T37" fmla="*/ 0 h 135"/>
                  <a:gd name="T38" fmla="*/ 73 w 113"/>
                  <a:gd name="T39" fmla="*/ 1 h 135"/>
                  <a:gd name="T40" fmla="*/ 106 w 113"/>
                  <a:gd name="T41" fmla="*/ 50 h 135"/>
                  <a:gd name="T42" fmla="*/ 78 w 113"/>
                  <a:gd name="T43" fmla="*/ 76 h 135"/>
                  <a:gd name="T44" fmla="*/ 55 w 113"/>
                  <a:gd name="T45" fmla="*/ 78 h 135"/>
                  <a:gd name="T46" fmla="*/ 33 w 113"/>
                  <a:gd name="T47" fmla="*/ 78 h 135"/>
                  <a:gd name="T48" fmla="*/ 33 w 113"/>
                  <a:gd name="T49" fmla="*/ 68 h 135"/>
                  <a:gd name="T50" fmla="*/ 67 w 113"/>
                  <a:gd name="T51" fmla="*/ 67 h 135"/>
                  <a:gd name="T52" fmla="*/ 85 w 113"/>
                  <a:gd name="T53" fmla="*/ 52 h 135"/>
                  <a:gd name="T54" fmla="*/ 87 w 113"/>
                  <a:gd name="T55" fmla="*/ 29 h 135"/>
                  <a:gd name="T56" fmla="*/ 66 w 113"/>
                  <a:gd name="T57" fmla="*/ 11 h 135"/>
                  <a:gd name="T58" fmla="*/ 34 w 113"/>
                  <a:gd name="T59" fmla="*/ 11 h 135"/>
                  <a:gd name="T60" fmla="*/ 33 w 113"/>
                  <a:gd name="T61" fmla="*/ 11 h 135"/>
                  <a:gd name="T62" fmla="*/ 33 w 113"/>
                  <a:gd name="T63" fmla="*/ 6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3" h="135">
                    <a:moveTo>
                      <a:pt x="33" y="78"/>
                    </a:moveTo>
                    <a:cubicBezTo>
                      <a:pt x="33" y="80"/>
                      <a:pt x="33" y="81"/>
                      <a:pt x="33" y="82"/>
                    </a:cubicBezTo>
                    <a:cubicBezTo>
                      <a:pt x="33" y="93"/>
                      <a:pt x="33" y="103"/>
                      <a:pt x="33" y="114"/>
                    </a:cubicBezTo>
                    <a:cubicBezTo>
                      <a:pt x="33" y="115"/>
                      <a:pt x="33" y="117"/>
                      <a:pt x="33" y="118"/>
                    </a:cubicBezTo>
                    <a:cubicBezTo>
                      <a:pt x="34" y="125"/>
                      <a:pt x="35" y="127"/>
                      <a:pt x="43" y="128"/>
                    </a:cubicBezTo>
                    <a:cubicBezTo>
                      <a:pt x="45" y="128"/>
                      <a:pt x="47" y="128"/>
                      <a:pt x="49" y="128"/>
                    </a:cubicBezTo>
                    <a:cubicBezTo>
                      <a:pt x="49" y="130"/>
                      <a:pt x="49" y="133"/>
                      <a:pt x="49" y="135"/>
                    </a:cubicBezTo>
                    <a:cubicBezTo>
                      <a:pt x="33" y="135"/>
                      <a:pt x="16" y="135"/>
                      <a:pt x="0" y="135"/>
                    </a:cubicBezTo>
                    <a:cubicBezTo>
                      <a:pt x="0" y="133"/>
                      <a:pt x="0" y="131"/>
                      <a:pt x="0" y="128"/>
                    </a:cubicBezTo>
                    <a:cubicBezTo>
                      <a:pt x="2" y="128"/>
                      <a:pt x="5" y="128"/>
                      <a:pt x="8" y="127"/>
                    </a:cubicBezTo>
                    <a:cubicBezTo>
                      <a:pt x="13" y="126"/>
                      <a:pt x="14" y="125"/>
                      <a:pt x="15" y="120"/>
                    </a:cubicBezTo>
                    <a:cubicBezTo>
                      <a:pt x="15" y="118"/>
                      <a:pt x="15" y="116"/>
                      <a:pt x="15" y="114"/>
                    </a:cubicBezTo>
                    <a:cubicBezTo>
                      <a:pt x="16" y="83"/>
                      <a:pt x="16" y="52"/>
                      <a:pt x="15" y="21"/>
                    </a:cubicBezTo>
                    <a:cubicBezTo>
                      <a:pt x="15" y="19"/>
                      <a:pt x="15" y="16"/>
                      <a:pt x="15" y="14"/>
                    </a:cubicBezTo>
                    <a:cubicBezTo>
                      <a:pt x="14" y="11"/>
                      <a:pt x="12" y="9"/>
                      <a:pt x="9" y="9"/>
                    </a:cubicBezTo>
                    <a:cubicBezTo>
                      <a:pt x="6" y="8"/>
                      <a:pt x="3" y="8"/>
                      <a:pt x="0" y="8"/>
                    </a:cubicBezTo>
                    <a:cubicBezTo>
                      <a:pt x="0" y="5"/>
                      <a:pt x="0" y="3"/>
                      <a:pt x="0" y="1"/>
                    </a:cubicBezTo>
                    <a:cubicBezTo>
                      <a:pt x="1" y="0"/>
                      <a:pt x="3" y="0"/>
                      <a:pt x="4" y="0"/>
                    </a:cubicBezTo>
                    <a:cubicBezTo>
                      <a:pt x="21" y="0"/>
                      <a:pt x="39" y="0"/>
                      <a:pt x="56" y="0"/>
                    </a:cubicBezTo>
                    <a:cubicBezTo>
                      <a:pt x="62" y="0"/>
                      <a:pt x="68" y="1"/>
                      <a:pt x="73" y="1"/>
                    </a:cubicBezTo>
                    <a:cubicBezTo>
                      <a:pt x="98" y="4"/>
                      <a:pt x="113" y="26"/>
                      <a:pt x="106" y="50"/>
                    </a:cubicBezTo>
                    <a:cubicBezTo>
                      <a:pt x="102" y="64"/>
                      <a:pt x="93" y="73"/>
                      <a:pt x="78" y="76"/>
                    </a:cubicBezTo>
                    <a:cubicBezTo>
                      <a:pt x="70" y="77"/>
                      <a:pt x="63" y="77"/>
                      <a:pt x="55" y="78"/>
                    </a:cubicBezTo>
                    <a:cubicBezTo>
                      <a:pt x="48" y="78"/>
                      <a:pt x="41" y="78"/>
                      <a:pt x="33" y="78"/>
                    </a:cubicBezTo>
                    <a:close/>
                    <a:moveTo>
                      <a:pt x="33" y="68"/>
                    </a:moveTo>
                    <a:cubicBezTo>
                      <a:pt x="45" y="67"/>
                      <a:pt x="56" y="68"/>
                      <a:pt x="67" y="67"/>
                    </a:cubicBezTo>
                    <a:cubicBezTo>
                      <a:pt x="76" y="66"/>
                      <a:pt x="82" y="60"/>
                      <a:pt x="85" y="52"/>
                    </a:cubicBezTo>
                    <a:cubicBezTo>
                      <a:pt x="89" y="45"/>
                      <a:pt x="89" y="37"/>
                      <a:pt x="87" y="29"/>
                    </a:cubicBezTo>
                    <a:cubicBezTo>
                      <a:pt x="84" y="19"/>
                      <a:pt x="78" y="12"/>
                      <a:pt x="66" y="11"/>
                    </a:cubicBezTo>
                    <a:cubicBezTo>
                      <a:pt x="56" y="11"/>
                      <a:pt x="45" y="11"/>
                      <a:pt x="34" y="11"/>
                    </a:cubicBezTo>
                    <a:cubicBezTo>
                      <a:pt x="34" y="11"/>
                      <a:pt x="34" y="11"/>
                      <a:pt x="33" y="11"/>
                    </a:cubicBezTo>
                    <a:cubicBezTo>
                      <a:pt x="33" y="30"/>
                      <a:pt x="33" y="48"/>
                      <a:pt x="33" y="68"/>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69" name="Freeform 29">
                <a:extLst>
                  <a:ext uri="{FF2B5EF4-FFF2-40B4-BE49-F238E27FC236}">
                    <a16:creationId xmlns:a16="http://schemas.microsoft.com/office/drawing/2014/main" id="{26056B2E-6223-4FEE-8248-F2EA17DBAF5B}"/>
                  </a:ext>
                </a:extLst>
              </p:cNvPr>
              <p:cNvSpPr>
                <a:spLocks/>
              </p:cNvSpPr>
              <p:nvPr/>
            </p:nvSpPr>
            <p:spPr bwMode="auto">
              <a:xfrm>
                <a:off x="6858909" y="3891177"/>
                <a:ext cx="381253" cy="394068"/>
              </a:xfrm>
              <a:custGeom>
                <a:avLst/>
                <a:gdLst>
                  <a:gd name="T0" fmla="*/ 49 w 133"/>
                  <a:gd name="T1" fmla="*/ 0 h 138"/>
                  <a:gd name="T2" fmla="*/ 49 w 133"/>
                  <a:gd name="T3" fmla="*/ 7 h 138"/>
                  <a:gd name="T4" fmla="*/ 41 w 133"/>
                  <a:gd name="T5" fmla="*/ 8 h 138"/>
                  <a:gd name="T6" fmla="*/ 34 w 133"/>
                  <a:gd name="T7" fmla="*/ 15 h 138"/>
                  <a:gd name="T8" fmla="*/ 33 w 133"/>
                  <a:gd name="T9" fmla="*/ 23 h 138"/>
                  <a:gd name="T10" fmla="*/ 33 w 133"/>
                  <a:gd name="T11" fmla="*/ 83 h 138"/>
                  <a:gd name="T12" fmla="*/ 34 w 133"/>
                  <a:gd name="T13" fmla="*/ 96 h 138"/>
                  <a:gd name="T14" fmla="*/ 60 w 133"/>
                  <a:gd name="T15" fmla="*/ 124 h 138"/>
                  <a:gd name="T16" fmla="*/ 100 w 133"/>
                  <a:gd name="T17" fmla="*/ 110 h 138"/>
                  <a:gd name="T18" fmla="*/ 106 w 133"/>
                  <a:gd name="T19" fmla="*/ 94 h 138"/>
                  <a:gd name="T20" fmla="*/ 107 w 133"/>
                  <a:gd name="T21" fmla="*/ 80 h 138"/>
                  <a:gd name="T22" fmla="*/ 107 w 133"/>
                  <a:gd name="T23" fmla="*/ 24 h 138"/>
                  <a:gd name="T24" fmla="*/ 106 w 133"/>
                  <a:gd name="T25" fmla="*/ 15 h 138"/>
                  <a:gd name="T26" fmla="*/ 97 w 133"/>
                  <a:gd name="T27" fmla="*/ 8 h 138"/>
                  <a:gd name="T28" fmla="*/ 91 w 133"/>
                  <a:gd name="T29" fmla="*/ 7 h 138"/>
                  <a:gd name="T30" fmla="*/ 91 w 133"/>
                  <a:gd name="T31" fmla="*/ 0 h 138"/>
                  <a:gd name="T32" fmla="*/ 133 w 133"/>
                  <a:gd name="T33" fmla="*/ 0 h 138"/>
                  <a:gd name="T34" fmla="*/ 133 w 133"/>
                  <a:gd name="T35" fmla="*/ 7 h 138"/>
                  <a:gd name="T36" fmla="*/ 126 w 133"/>
                  <a:gd name="T37" fmla="*/ 8 h 138"/>
                  <a:gd name="T38" fmla="*/ 118 w 133"/>
                  <a:gd name="T39" fmla="*/ 15 h 138"/>
                  <a:gd name="T40" fmla="*/ 118 w 133"/>
                  <a:gd name="T41" fmla="*/ 25 h 138"/>
                  <a:gd name="T42" fmla="*/ 117 w 133"/>
                  <a:gd name="T43" fmla="*/ 88 h 138"/>
                  <a:gd name="T44" fmla="*/ 114 w 133"/>
                  <a:gd name="T45" fmla="*/ 105 h 138"/>
                  <a:gd name="T46" fmla="*/ 74 w 133"/>
                  <a:gd name="T47" fmla="*/ 136 h 138"/>
                  <a:gd name="T48" fmla="*/ 35 w 133"/>
                  <a:gd name="T49" fmla="*/ 127 h 138"/>
                  <a:gd name="T50" fmla="*/ 17 w 133"/>
                  <a:gd name="T51" fmla="*/ 96 h 138"/>
                  <a:gd name="T52" fmla="*/ 16 w 133"/>
                  <a:gd name="T53" fmla="*/ 83 h 138"/>
                  <a:gd name="T54" fmla="*/ 16 w 133"/>
                  <a:gd name="T55" fmla="*/ 25 h 138"/>
                  <a:gd name="T56" fmla="*/ 16 w 133"/>
                  <a:gd name="T57" fmla="*/ 15 h 138"/>
                  <a:gd name="T58" fmla="*/ 8 w 133"/>
                  <a:gd name="T59" fmla="*/ 8 h 138"/>
                  <a:gd name="T60" fmla="*/ 0 w 133"/>
                  <a:gd name="T61" fmla="*/ 7 h 138"/>
                  <a:gd name="T62" fmla="*/ 0 w 133"/>
                  <a:gd name="T63" fmla="*/ 0 h 138"/>
                  <a:gd name="T64" fmla="*/ 49 w 133"/>
                  <a:gd name="T65"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3" h="138">
                    <a:moveTo>
                      <a:pt x="49" y="0"/>
                    </a:moveTo>
                    <a:cubicBezTo>
                      <a:pt x="49" y="2"/>
                      <a:pt x="49" y="4"/>
                      <a:pt x="49" y="7"/>
                    </a:cubicBezTo>
                    <a:cubicBezTo>
                      <a:pt x="46" y="7"/>
                      <a:pt x="44" y="7"/>
                      <a:pt x="41" y="8"/>
                    </a:cubicBezTo>
                    <a:cubicBezTo>
                      <a:pt x="36" y="8"/>
                      <a:pt x="34" y="10"/>
                      <a:pt x="34" y="15"/>
                    </a:cubicBezTo>
                    <a:cubicBezTo>
                      <a:pt x="33" y="17"/>
                      <a:pt x="33" y="20"/>
                      <a:pt x="33" y="23"/>
                    </a:cubicBezTo>
                    <a:cubicBezTo>
                      <a:pt x="33" y="43"/>
                      <a:pt x="33" y="63"/>
                      <a:pt x="33" y="83"/>
                    </a:cubicBezTo>
                    <a:cubicBezTo>
                      <a:pt x="33" y="87"/>
                      <a:pt x="33" y="92"/>
                      <a:pt x="34" y="96"/>
                    </a:cubicBezTo>
                    <a:cubicBezTo>
                      <a:pt x="36" y="112"/>
                      <a:pt x="46" y="120"/>
                      <a:pt x="60" y="124"/>
                    </a:cubicBezTo>
                    <a:cubicBezTo>
                      <a:pt x="76" y="128"/>
                      <a:pt x="89" y="123"/>
                      <a:pt x="100" y="110"/>
                    </a:cubicBezTo>
                    <a:cubicBezTo>
                      <a:pt x="104" y="106"/>
                      <a:pt x="105" y="100"/>
                      <a:pt x="106" y="94"/>
                    </a:cubicBezTo>
                    <a:cubicBezTo>
                      <a:pt x="106" y="90"/>
                      <a:pt x="106" y="85"/>
                      <a:pt x="107" y="80"/>
                    </a:cubicBezTo>
                    <a:cubicBezTo>
                      <a:pt x="107" y="62"/>
                      <a:pt x="107" y="43"/>
                      <a:pt x="107" y="24"/>
                    </a:cubicBezTo>
                    <a:cubicBezTo>
                      <a:pt x="107" y="21"/>
                      <a:pt x="106" y="18"/>
                      <a:pt x="106" y="15"/>
                    </a:cubicBezTo>
                    <a:cubicBezTo>
                      <a:pt x="105" y="10"/>
                      <a:pt x="103" y="8"/>
                      <a:pt x="97" y="8"/>
                    </a:cubicBezTo>
                    <a:cubicBezTo>
                      <a:pt x="95" y="7"/>
                      <a:pt x="93" y="7"/>
                      <a:pt x="91" y="7"/>
                    </a:cubicBezTo>
                    <a:cubicBezTo>
                      <a:pt x="91" y="4"/>
                      <a:pt x="91" y="2"/>
                      <a:pt x="91" y="0"/>
                    </a:cubicBezTo>
                    <a:cubicBezTo>
                      <a:pt x="105" y="0"/>
                      <a:pt x="119" y="0"/>
                      <a:pt x="133" y="0"/>
                    </a:cubicBezTo>
                    <a:cubicBezTo>
                      <a:pt x="133" y="2"/>
                      <a:pt x="133" y="4"/>
                      <a:pt x="133" y="7"/>
                    </a:cubicBezTo>
                    <a:cubicBezTo>
                      <a:pt x="131" y="7"/>
                      <a:pt x="128" y="7"/>
                      <a:pt x="126" y="8"/>
                    </a:cubicBezTo>
                    <a:cubicBezTo>
                      <a:pt x="121" y="8"/>
                      <a:pt x="119" y="11"/>
                      <a:pt x="118" y="15"/>
                    </a:cubicBezTo>
                    <a:cubicBezTo>
                      <a:pt x="118" y="18"/>
                      <a:pt x="118" y="22"/>
                      <a:pt x="118" y="25"/>
                    </a:cubicBezTo>
                    <a:cubicBezTo>
                      <a:pt x="117" y="46"/>
                      <a:pt x="118" y="67"/>
                      <a:pt x="117" y="88"/>
                    </a:cubicBezTo>
                    <a:cubicBezTo>
                      <a:pt x="117" y="94"/>
                      <a:pt x="116" y="99"/>
                      <a:pt x="114" y="105"/>
                    </a:cubicBezTo>
                    <a:cubicBezTo>
                      <a:pt x="108" y="124"/>
                      <a:pt x="94" y="134"/>
                      <a:pt x="74" y="136"/>
                    </a:cubicBezTo>
                    <a:cubicBezTo>
                      <a:pt x="60" y="138"/>
                      <a:pt x="47" y="135"/>
                      <a:pt x="35" y="127"/>
                    </a:cubicBezTo>
                    <a:cubicBezTo>
                      <a:pt x="24" y="120"/>
                      <a:pt x="18" y="109"/>
                      <a:pt x="17" y="96"/>
                    </a:cubicBezTo>
                    <a:cubicBezTo>
                      <a:pt x="16" y="92"/>
                      <a:pt x="16" y="87"/>
                      <a:pt x="16" y="83"/>
                    </a:cubicBezTo>
                    <a:cubicBezTo>
                      <a:pt x="16" y="64"/>
                      <a:pt x="16" y="45"/>
                      <a:pt x="16" y="25"/>
                    </a:cubicBezTo>
                    <a:cubicBezTo>
                      <a:pt x="16" y="22"/>
                      <a:pt x="16" y="18"/>
                      <a:pt x="16" y="15"/>
                    </a:cubicBezTo>
                    <a:cubicBezTo>
                      <a:pt x="15" y="10"/>
                      <a:pt x="13" y="8"/>
                      <a:pt x="8" y="8"/>
                    </a:cubicBezTo>
                    <a:cubicBezTo>
                      <a:pt x="5" y="7"/>
                      <a:pt x="3" y="7"/>
                      <a:pt x="0" y="7"/>
                    </a:cubicBezTo>
                    <a:cubicBezTo>
                      <a:pt x="0" y="4"/>
                      <a:pt x="0" y="2"/>
                      <a:pt x="0" y="0"/>
                    </a:cubicBezTo>
                    <a:cubicBezTo>
                      <a:pt x="16" y="0"/>
                      <a:pt x="32" y="0"/>
                      <a:pt x="49" y="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70" name="Freeform 30">
                <a:extLst>
                  <a:ext uri="{FF2B5EF4-FFF2-40B4-BE49-F238E27FC236}">
                    <a16:creationId xmlns:a16="http://schemas.microsoft.com/office/drawing/2014/main" id="{006B390B-42C2-4B79-90D3-881CC2CFDCE9}"/>
                  </a:ext>
                </a:extLst>
              </p:cNvPr>
              <p:cNvSpPr>
                <a:spLocks/>
              </p:cNvSpPr>
              <p:nvPr/>
            </p:nvSpPr>
            <p:spPr bwMode="auto">
              <a:xfrm>
                <a:off x="7832866" y="3891177"/>
                <a:ext cx="378049" cy="390864"/>
              </a:xfrm>
              <a:custGeom>
                <a:avLst/>
                <a:gdLst>
                  <a:gd name="T0" fmla="*/ 73 w 133"/>
                  <a:gd name="T1" fmla="*/ 137 h 137"/>
                  <a:gd name="T2" fmla="*/ 64 w 133"/>
                  <a:gd name="T3" fmla="*/ 137 h 137"/>
                  <a:gd name="T4" fmla="*/ 58 w 133"/>
                  <a:gd name="T5" fmla="*/ 133 h 137"/>
                  <a:gd name="T6" fmla="*/ 39 w 133"/>
                  <a:gd name="T7" fmla="*/ 80 h 137"/>
                  <a:gd name="T8" fmla="*/ 17 w 133"/>
                  <a:gd name="T9" fmla="*/ 23 h 137"/>
                  <a:gd name="T10" fmla="*/ 13 w 133"/>
                  <a:gd name="T11" fmla="*/ 14 h 137"/>
                  <a:gd name="T12" fmla="*/ 4 w 133"/>
                  <a:gd name="T13" fmla="*/ 7 h 137"/>
                  <a:gd name="T14" fmla="*/ 0 w 133"/>
                  <a:gd name="T15" fmla="*/ 7 h 137"/>
                  <a:gd name="T16" fmla="*/ 0 w 133"/>
                  <a:gd name="T17" fmla="*/ 0 h 137"/>
                  <a:gd name="T18" fmla="*/ 47 w 133"/>
                  <a:gd name="T19" fmla="*/ 0 h 137"/>
                  <a:gd name="T20" fmla="*/ 47 w 133"/>
                  <a:gd name="T21" fmla="*/ 7 h 137"/>
                  <a:gd name="T22" fmla="*/ 39 w 133"/>
                  <a:gd name="T23" fmla="*/ 8 h 137"/>
                  <a:gd name="T24" fmla="*/ 34 w 133"/>
                  <a:gd name="T25" fmla="*/ 15 h 137"/>
                  <a:gd name="T26" fmla="*/ 35 w 133"/>
                  <a:gd name="T27" fmla="*/ 20 h 137"/>
                  <a:gd name="T28" fmla="*/ 68 w 133"/>
                  <a:gd name="T29" fmla="*/ 112 h 137"/>
                  <a:gd name="T30" fmla="*/ 70 w 133"/>
                  <a:gd name="T31" fmla="*/ 116 h 137"/>
                  <a:gd name="T32" fmla="*/ 72 w 133"/>
                  <a:gd name="T33" fmla="*/ 113 h 137"/>
                  <a:gd name="T34" fmla="*/ 106 w 133"/>
                  <a:gd name="T35" fmla="*/ 18 h 137"/>
                  <a:gd name="T36" fmla="*/ 106 w 133"/>
                  <a:gd name="T37" fmla="*/ 16 h 137"/>
                  <a:gd name="T38" fmla="*/ 101 w 133"/>
                  <a:gd name="T39" fmla="*/ 7 h 137"/>
                  <a:gd name="T40" fmla="*/ 94 w 133"/>
                  <a:gd name="T41" fmla="*/ 7 h 137"/>
                  <a:gd name="T42" fmla="*/ 94 w 133"/>
                  <a:gd name="T43" fmla="*/ 0 h 137"/>
                  <a:gd name="T44" fmla="*/ 133 w 133"/>
                  <a:gd name="T45" fmla="*/ 0 h 137"/>
                  <a:gd name="T46" fmla="*/ 133 w 133"/>
                  <a:gd name="T47" fmla="*/ 7 h 137"/>
                  <a:gd name="T48" fmla="*/ 130 w 133"/>
                  <a:gd name="T49" fmla="*/ 7 h 137"/>
                  <a:gd name="T50" fmla="*/ 119 w 133"/>
                  <a:gd name="T51" fmla="*/ 16 h 137"/>
                  <a:gd name="T52" fmla="*/ 110 w 133"/>
                  <a:gd name="T53" fmla="*/ 38 h 137"/>
                  <a:gd name="T54" fmla="*/ 74 w 133"/>
                  <a:gd name="T55" fmla="*/ 133 h 137"/>
                  <a:gd name="T56" fmla="*/ 73 w 133"/>
                  <a:gd name="T57" fmla="*/ 137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3" h="137">
                    <a:moveTo>
                      <a:pt x="73" y="137"/>
                    </a:moveTo>
                    <a:cubicBezTo>
                      <a:pt x="69" y="137"/>
                      <a:pt x="66" y="137"/>
                      <a:pt x="64" y="137"/>
                    </a:cubicBezTo>
                    <a:cubicBezTo>
                      <a:pt x="61" y="137"/>
                      <a:pt x="59" y="136"/>
                      <a:pt x="58" y="133"/>
                    </a:cubicBezTo>
                    <a:cubicBezTo>
                      <a:pt x="52" y="115"/>
                      <a:pt x="45" y="98"/>
                      <a:pt x="39" y="80"/>
                    </a:cubicBezTo>
                    <a:cubicBezTo>
                      <a:pt x="31" y="61"/>
                      <a:pt x="24" y="42"/>
                      <a:pt x="17" y="23"/>
                    </a:cubicBezTo>
                    <a:cubicBezTo>
                      <a:pt x="16" y="20"/>
                      <a:pt x="15" y="17"/>
                      <a:pt x="13" y="14"/>
                    </a:cubicBezTo>
                    <a:cubicBezTo>
                      <a:pt x="11" y="10"/>
                      <a:pt x="8" y="8"/>
                      <a:pt x="4" y="7"/>
                    </a:cubicBezTo>
                    <a:cubicBezTo>
                      <a:pt x="3" y="7"/>
                      <a:pt x="2" y="7"/>
                      <a:pt x="0" y="7"/>
                    </a:cubicBezTo>
                    <a:cubicBezTo>
                      <a:pt x="0" y="4"/>
                      <a:pt x="0" y="2"/>
                      <a:pt x="0" y="0"/>
                    </a:cubicBezTo>
                    <a:cubicBezTo>
                      <a:pt x="16" y="0"/>
                      <a:pt x="31" y="0"/>
                      <a:pt x="47" y="0"/>
                    </a:cubicBezTo>
                    <a:cubicBezTo>
                      <a:pt x="47" y="2"/>
                      <a:pt x="47" y="4"/>
                      <a:pt x="47" y="7"/>
                    </a:cubicBezTo>
                    <a:cubicBezTo>
                      <a:pt x="44" y="7"/>
                      <a:pt x="42" y="7"/>
                      <a:pt x="39" y="8"/>
                    </a:cubicBezTo>
                    <a:cubicBezTo>
                      <a:pt x="34" y="8"/>
                      <a:pt x="33" y="10"/>
                      <a:pt x="34" y="15"/>
                    </a:cubicBezTo>
                    <a:cubicBezTo>
                      <a:pt x="34" y="17"/>
                      <a:pt x="35" y="19"/>
                      <a:pt x="35" y="20"/>
                    </a:cubicBezTo>
                    <a:cubicBezTo>
                      <a:pt x="46" y="51"/>
                      <a:pt x="57" y="81"/>
                      <a:pt x="68" y="112"/>
                    </a:cubicBezTo>
                    <a:cubicBezTo>
                      <a:pt x="69" y="113"/>
                      <a:pt x="69" y="114"/>
                      <a:pt x="70" y="116"/>
                    </a:cubicBezTo>
                    <a:cubicBezTo>
                      <a:pt x="71" y="114"/>
                      <a:pt x="71" y="113"/>
                      <a:pt x="72" y="113"/>
                    </a:cubicBezTo>
                    <a:cubicBezTo>
                      <a:pt x="83" y="81"/>
                      <a:pt x="94" y="50"/>
                      <a:pt x="106" y="18"/>
                    </a:cubicBezTo>
                    <a:cubicBezTo>
                      <a:pt x="106" y="17"/>
                      <a:pt x="106" y="17"/>
                      <a:pt x="106" y="16"/>
                    </a:cubicBezTo>
                    <a:cubicBezTo>
                      <a:pt x="107" y="10"/>
                      <a:pt x="106" y="8"/>
                      <a:pt x="101" y="7"/>
                    </a:cubicBezTo>
                    <a:cubicBezTo>
                      <a:pt x="98" y="7"/>
                      <a:pt x="96" y="7"/>
                      <a:pt x="94" y="7"/>
                    </a:cubicBezTo>
                    <a:cubicBezTo>
                      <a:pt x="94" y="4"/>
                      <a:pt x="94" y="2"/>
                      <a:pt x="94" y="0"/>
                    </a:cubicBezTo>
                    <a:cubicBezTo>
                      <a:pt x="106" y="0"/>
                      <a:pt x="119" y="0"/>
                      <a:pt x="133" y="0"/>
                    </a:cubicBezTo>
                    <a:cubicBezTo>
                      <a:pt x="133" y="2"/>
                      <a:pt x="133" y="4"/>
                      <a:pt x="133" y="7"/>
                    </a:cubicBezTo>
                    <a:cubicBezTo>
                      <a:pt x="132" y="7"/>
                      <a:pt x="131" y="7"/>
                      <a:pt x="130" y="7"/>
                    </a:cubicBezTo>
                    <a:cubicBezTo>
                      <a:pt x="124" y="8"/>
                      <a:pt x="121" y="11"/>
                      <a:pt x="119" y="16"/>
                    </a:cubicBezTo>
                    <a:cubicBezTo>
                      <a:pt x="116" y="24"/>
                      <a:pt x="113" y="31"/>
                      <a:pt x="110" y="38"/>
                    </a:cubicBezTo>
                    <a:cubicBezTo>
                      <a:pt x="98" y="70"/>
                      <a:pt x="86" y="101"/>
                      <a:pt x="74" y="133"/>
                    </a:cubicBezTo>
                    <a:cubicBezTo>
                      <a:pt x="74" y="134"/>
                      <a:pt x="73" y="135"/>
                      <a:pt x="73" y="13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71" name="Freeform 31">
                <a:extLst>
                  <a:ext uri="{FF2B5EF4-FFF2-40B4-BE49-F238E27FC236}">
                    <a16:creationId xmlns:a16="http://schemas.microsoft.com/office/drawing/2014/main" id="{50061FAB-489C-4780-AFC9-07435CFCBEA5}"/>
                  </a:ext>
                </a:extLst>
              </p:cNvPr>
              <p:cNvSpPr>
                <a:spLocks/>
              </p:cNvSpPr>
              <p:nvPr/>
            </p:nvSpPr>
            <p:spPr bwMode="auto">
              <a:xfrm>
                <a:off x="9844855" y="3891177"/>
                <a:ext cx="342807" cy="384457"/>
              </a:xfrm>
              <a:custGeom>
                <a:avLst/>
                <a:gdLst>
                  <a:gd name="T0" fmla="*/ 85 w 120"/>
                  <a:gd name="T1" fmla="*/ 127 h 135"/>
                  <a:gd name="T2" fmla="*/ 85 w 120"/>
                  <a:gd name="T3" fmla="*/ 134 h 135"/>
                  <a:gd name="T4" fmla="*/ 35 w 120"/>
                  <a:gd name="T5" fmla="*/ 134 h 135"/>
                  <a:gd name="T6" fmla="*/ 35 w 120"/>
                  <a:gd name="T7" fmla="*/ 127 h 135"/>
                  <a:gd name="T8" fmla="*/ 44 w 120"/>
                  <a:gd name="T9" fmla="*/ 126 h 135"/>
                  <a:gd name="T10" fmla="*/ 50 w 120"/>
                  <a:gd name="T11" fmla="*/ 120 h 135"/>
                  <a:gd name="T12" fmla="*/ 51 w 120"/>
                  <a:gd name="T13" fmla="*/ 113 h 135"/>
                  <a:gd name="T14" fmla="*/ 51 w 120"/>
                  <a:gd name="T15" fmla="*/ 85 h 135"/>
                  <a:gd name="T16" fmla="*/ 50 w 120"/>
                  <a:gd name="T17" fmla="*/ 79 h 135"/>
                  <a:gd name="T18" fmla="*/ 17 w 120"/>
                  <a:gd name="T19" fmla="*/ 19 h 135"/>
                  <a:gd name="T20" fmla="*/ 15 w 120"/>
                  <a:gd name="T21" fmla="*/ 15 h 135"/>
                  <a:gd name="T22" fmla="*/ 3 w 120"/>
                  <a:gd name="T23" fmla="*/ 7 h 135"/>
                  <a:gd name="T24" fmla="*/ 0 w 120"/>
                  <a:gd name="T25" fmla="*/ 7 h 135"/>
                  <a:gd name="T26" fmla="*/ 0 w 120"/>
                  <a:gd name="T27" fmla="*/ 0 h 135"/>
                  <a:gd name="T28" fmla="*/ 48 w 120"/>
                  <a:gd name="T29" fmla="*/ 0 h 135"/>
                  <a:gd name="T30" fmla="*/ 48 w 120"/>
                  <a:gd name="T31" fmla="*/ 7 h 135"/>
                  <a:gd name="T32" fmla="*/ 40 w 120"/>
                  <a:gd name="T33" fmla="*/ 7 h 135"/>
                  <a:gd name="T34" fmla="*/ 36 w 120"/>
                  <a:gd name="T35" fmla="*/ 14 h 135"/>
                  <a:gd name="T36" fmla="*/ 37 w 120"/>
                  <a:gd name="T37" fmla="*/ 18 h 135"/>
                  <a:gd name="T38" fmla="*/ 61 w 120"/>
                  <a:gd name="T39" fmla="*/ 64 h 135"/>
                  <a:gd name="T40" fmla="*/ 63 w 120"/>
                  <a:gd name="T41" fmla="*/ 68 h 135"/>
                  <a:gd name="T42" fmla="*/ 66 w 120"/>
                  <a:gd name="T43" fmla="*/ 64 h 135"/>
                  <a:gd name="T44" fmla="*/ 91 w 120"/>
                  <a:gd name="T45" fmla="*/ 18 h 135"/>
                  <a:gd name="T46" fmla="*/ 93 w 120"/>
                  <a:gd name="T47" fmla="*/ 12 h 135"/>
                  <a:gd name="T48" fmla="*/ 90 w 120"/>
                  <a:gd name="T49" fmla="*/ 8 h 135"/>
                  <a:gd name="T50" fmla="*/ 81 w 120"/>
                  <a:gd name="T51" fmla="*/ 7 h 135"/>
                  <a:gd name="T52" fmla="*/ 81 w 120"/>
                  <a:gd name="T53" fmla="*/ 0 h 135"/>
                  <a:gd name="T54" fmla="*/ 120 w 120"/>
                  <a:gd name="T55" fmla="*/ 0 h 135"/>
                  <a:gd name="T56" fmla="*/ 120 w 120"/>
                  <a:gd name="T57" fmla="*/ 7 h 135"/>
                  <a:gd name="T58" fmla="*/ 115 w 120"/>
                  <a:gd name="T59" fmla="*/ 8 h 135"/>
                  <a:gd name="T60" fmla="*/ 108 w 120"/>
                  <a:gd name="T61" fmla="*/ 12 h 135"/>
                  <a:gd name="T62" fmla="*/ 103 w 120"/>
                  <a:gd name="T63" fmla="*/ 19 h 135"/>
                  <a:gd name="T64" fmla="*/ 71 w 120"/>
                  <a:gd name="T65" fmla="*/ 75 h 135"/>
                  <a:gd name="T66" fmla="*/ 69 w 120"/>
                  <a:gd name="T67" fmla="*/ 82 h 135"/>
                  <a:gd name="T68" fmla="*/ 69 w 120"/>
                  <a:gd name="T69" fmla="*/ 111 h 135"/>
                  <a:gd name="T70" fmla="*/ 69 w 120"/>
                  <a:gd name="T71" fmla="*/ 118 h 135"/>
                  <a:gd name="T72" fmla="*/ 77 w 120"/>
                  <a:gd name="T73" fmla="*/ 126 h 135"/>
                  <a:gd name="T74" fmla="*/ 85 w 120"/>
                  <a:gd name="T75" fmla="*/ 12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0" h="135">
                    <a:moveTo>
                      <a:pt x="85" y="127"/>
                    </a:moveTo>
                    <a:cubicBezTo>
                      <a:pt x="85" y="130"/>
                      <a:pt x="85" y="132"/>
                      <a:pt x="85" y="134"/>
                    </a:cubicBezTo>
                    <a:cubicBezTo>
                      <a:pt x="81" y="135"/>
                      <a:pt x="44" y="135"/>
                      <a:pt x="35" y="134"/>
                    </a:cubicBezTo>
                    <a:cubicBezTo>
                      <a:pt x="35" y="132"/>
                      <a:pt x="35" y="130"/>
                      <a:pt x="35" y="127"/>
                    </a:cubicBezTo>
                    <a:cubicBezTo>
                      <a:pt x="38" y="127"/>
                      <a:pt x="41" y="126"/>
                      <a:pt x="44" y="126"/>
                    </a:cubicBezTo>
                    <a:cubicBezTo>
                      <a:pt x="48" y="126"/>
                      <a:pt x="50" y="124"/>
                      <a:pt x="50" y="120"/>
                    </a:cubicBezTo>
                    <a:cubicBezTo>
                      <a:pt x="51" y="118"/>
                      <a:pt x="51" y="115"/>
                      <a:pt x="51" y="113"/>
                    </a:cubicBezTo>
                    <a:cubicBezTo>
                      <a:pt x="51" y="104"/>
                      <a:pt x="51" y="95"/>
                      <a:pt x="51" y="85"/>
                    </a:cubicBezTo>
                    <a:cubicBezTo>
                      <a:pt x="51" y="83"/>
                      <a:pt x="51" y="81"/>
                      <a:pt x="50" y="79"/>
                    </a:cubicBezTo>
                    <a:cubicBezTo>
                      <a:pt x="39" y="59"/>
                      <a:pt x="28" y="39"/>
                      <a:pt x="17" y="19"/>
                    </a:cubicBezTo>
                    <a:cubicBezTo>
                      <a:pt x="16" y="17"/>
                      <a:pt x="15" y="16"/>
                      <a:pt x="15" y="15"/>
                    </a:cubicBezTo>
                    <a:cubicBezTo>
                      <a:pt x="12" y="10"/>
                      <a:pt x="9" y="7"/>
                      <a:pt x="3" y="7"/>
                    </a:cubicBezTo>
                    <a:cubicBezTo>
                      <a:pt x="2" y="7"/>
                      <a:pt x="1" y="7"/>
                      <a:pt x="0" y="7"/>
                    </a:cubicBezTo>
                    <a:cubicBezTo>
                      <a:pt x="0" y="4"/>
                      <a:pt x="0" y="2"/>
                      <a:pt x="0" y="0"/>
                    </a:cubicBezTo>
                    <a:cubicBezTo>
                      <a:pt x="16" y="0"/>
                      <a:pt x="31" y="0"/>
                      <a:pt x="48" y="0"/>
                    </a:cubicBezTo>
                    <a:cubicBezTo>
                      <a:pt x="48" y="2"/>
                      <a:pt x="48" y="4"/>
                      <a:pt x="48" y="7"/>
                    </a:cubicBezTo>
                    <a:cubicBezTo>
                      <a:pt x="45" y="7"/>
                      <a:pt x="42" y="7"/>
                      <a:pt x="40" y="7"/>
                    </a:cubicBezTo>
                    <a:cubicBezTo>
                      <a:pt x="35" y="8"/>
                      <a:pt x="34" y="10"/>
                      <a:pt x="36" y="14"/>
                    </a:cubicBezTo>
                    <a:cubicBezTo>
                      <a:pt x="36" y="15"/>
                      <a:pt x="37" y="17"/>
                      <a:pt x="37" y="18"/>
                    </a:cubicBezTo>
                    <a:cubicBezTo>
                      <a:pt x="45" y="33"/>
                      <a:pt x="53" y="49"/>
                      <a:pt x="61" y="64"/>
                    </a:cubicBezTo>
                    <a:cubicBezTo>
                      <a:pt x="61" y="65"/>
                      <a:pt x="62" y="66"/>
                      <a:pt x="63" y="68"/>
                    </a:cubicBezTo>
                    <a:cubicBezTo>
                      <a:pt x="64" y="66"/>
                      <a:pt x="65" y="65"/>
                      <a:pt x="66" y="64"/>
                    </a:cubicBezTo>
                    <a:cubicBezTo>
                      <a:pt x="74" y="49"/>
                      <a:pt x="82" y="34"/>
                      <a:pt x="91" y="18"/>
                    </a:cubicBezTo>
                    <a:cubicBezTo>
                      <a:pt x="92" y="16"/>
                      <a:pt x="93" y="14"/>
                      <a:pt x="93" y="12"/>
                    </a:cubicBezTo>
                    <a:cubicBezTo>
                      <a:pt x="94" y="9"/>
                      <a:pt x="93" y="8"/>
                      <a:pt x="90" y="8"/>
                    </a:cubicBezTo>
                    <a:cubicBezTo>
                      <a:pt x="87" y="7"/>
                      <a:pt x="85" y="7"/>
                      <a:pt x="81" y="7"/>
                    </a:cubicBezTo>
                    <a:cubicBezTo>
                      <a:pt x="81" y="4"/>
                      <a:pt x="81" y="2"/>
                      <a:pt x="81" y="0"/>
                    </a:cubicBezTo>
                    <a:cubicBezTo>
                      <a:pt x="94" y="0"/>
                      <a:pt x="107" y="0"/>
                      <a:pt x="120" y="0"/>
                    </a:cubicBezTo>
                    <a:cubicBezTo>
                      <a:pt x="120" y="2"/>
                      <a:pt x="120" y="4"/>
                      <a:pt x="120" y="7"/>
                    </a:cubicBezTo>
                    <a:cubicBezTo>
                      <a:pt x="119" y="7"/>
                      <a:pt x="117" y="7"/>
                      <a:pt x="115" y="8"/>
                    </a:cubicBezTo>
                    <a:cubicBezTo>
                      <a:pt x="112" y="8"/>
                      <a:pt x="109" y="9"/>
                      <a:pt x="108" y="12"/>
                    </a:cubicBezTo>
                    <a:cubicBezTo>
                      <a:pt x="106" y="14"/>
                      <a:pt x="104" y="17"/>
                      <a:pt x="103" y="19"/>
                    </a:cubicBezTo>
                    <a:cubicBezTo>
                      <a:pt x="92" y="38"/>
                      <a:pt x="81" y="56"/>
                      <a:pt x="71" y="75"/>
                    </a:cubicBezTo>
                    <a:cubicBezTo>
                      <a:pt x="69" y="77"/>
                      <a:pt x="68" y="80"/>
                      <a:pt x="69" y="82"/>
                    </a:cubicBezTo>
                    <a:cubicBezTo>
                      <a:pt x="69" y="92"/>
                      <a:pt x="69" y="102"/>
                      <a:pt x="69" y="111"/>
                    </a:cubicBezTo>
                    <a:cubicBezTo>
                      <a:pt x="69" y="114"/>
                      <a:pt x="69" y="116"/>
                      <a:pt x="69" y="118"/>
                    </a:cubicBezTo>
                    <a:cubicBezTo>
                      <a:pt x="70" y="124"/>
                      <a:pt x="71" y="125"/>
                      <a:pt x="77" y="126"/>
                    </a:cubicBezTo>
                    <a:cubicBezTo>
                      <a:pt x="80" y="126"/>
                      <a:pt x="82" y="127"/>
                      <a:pt x="85" y="12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72" name="Freeform 32">
                <a:extLst>
                  <a:ext uri="{FF2B5EF4-FFF2-40B4-BE49-F238E27FC236}">
                    <a16:creationId xmlns:a16="http://schemas.microsoft.com/office/drawing/2014/main" id="{D30E14B5-5B2E-42F0-B3FB-A799A167FB3B}"/>
                  </a:ext>
                </a:extLst>
              </p:cNvPr>
              <p:cNvSpPr>
                <a:spLocks/>
              </p:cNvSpPr>
              <p:nvPr/>
            </p:nvSpPr>
            <p:spPr bwMode="auto">
              <a:xfrm>
                <a:off x="9514863" y="3878362"/>
                <a:ext cx="329992" cy="394068"/>
              </a:xfrm>
              <a:custGeom>
                <a:avLst/>
                <a:gdLst>
                  <a:gd name="T0" fmla="*/ 108 w 116"/>
                  <a:gd name="T1" fmla="*/ 42 h 139"/>
                  <a:gd name="T2" fmla="*/ 102 w 116"/>
                  <a:gd name="T3" fmla="*/ 29 h 139"/>
                  <a:gd name="T4" fmla="*/ 72 w 116"/>
                  <a:gd name="T5" fmla="*/ 14 h 139"/>
                  <a:gd name="T6" fmla="*/ 67 w 116"/>
                  <a:gd name="T7" fmla="*/ 18 h 139"/>
                  <a:gd name="T8" fmla="*/ 66 w 116"/>
                  <a:gd name="T9" fmla="*/ 24 h 139"/>
                  <a:gd name="T10" fmla="*/ 66 w 116"/>
                  <a:gd name="T11" fmla="*/ 115 h 139"/>
                  <a:gd name="T12" fmla="*/ 67 w 116"/>
                  <a:gd name="T13" fmla="*/ 123 h 139"/>
                  <a:gd name="T14" fmla="*/ 75 w 116"/>
                  <a:gd name="T15" fmla="*/ 131 h 139"/>
                  <a:gd name="T16" fmla="*/ 83 w 116"/>
                  <a:gd name="T17" fmla="*/ 132 h 139"/>
                  <a:gd name="T18" fmla="*/ 83 w 116"/>
                  <a:gd name="T19" fmla="*/ 139 h 139"/>
                  <a:gd name="T20" fmla="*/ 33 w 116"/>
                  <a:gd name="T21" fmla="*/ 139 h 139"/>
                  <a:gd name="T22" fmla="*/ 33 w 116"/>
                  <a:gd name="T23" fmla="*/ 132 h 139"/>
                  <a:gd name="T24" fmla="*/ 41 w 116"/>
                  <a:gd name="T25" fmla="*/ 131 h 139"/>
                  <a:gd name="T26" fmla="*/ 49 w 116"/>
                  <a:gd name="T27" fmla="*/ 123 h 139"/>
                  <a:gd name="T28" fmla="*/ 49 w 116"/>
                  <a:gd name="T29" fmla="*/ 118 h 139"/>
                  <a:gd name="T30" fmla="*/ 49 w 116"/>
                  <a:gd name="T31" fmla="*/ 22 h 139"/>
                  <a:gd name="T32" fmla="*/ 41 w 116"/>
                  <a:gd name="T33" fmla="*/ 14 h 139"/>
                  <a:gd name="T34" fmla="*/ 32 w 116"/>
                  <a:gd name="T35" fmla="*/ 15 h 139"/>
                  <a:gd name="T36" fmla="*/ 18 w 116"/>
                  <a:gd name="T37" fmla="*/ 23 h 139"/>
                  <a:gd name="T38" fmla="*/ 11 w 116"/>
                  <a:gd name="T39" fmla="*/ 36 h 139"/>
                  <a:gd name="T40" fmla="*/ 8 w 116"/>
                  <a:gd name="T41" fmla="*/ 42 h 139"/>
                  <a:gd name="T42" fmla="*/ 0 w 116"/>
                  <a:gd name="T43" fmla="*/ 39 h 139"/>
                  <a:gd name="T44" fmla="*/ 13 w 116"/>
                  <a:gd name="T45" fmla="*/ 0 h 139"/>
                  <a:gd name="T46" fmla="*/ 19 w 116"/>
                  <a:gd name="T47" fmla="*/ 0 h 139"/>
                  <a:gd name="T48" fmla="*/ 21 w 116"/>
                  <a:gd name="T49" fmla="*/ 4 h 139"/>
                  <a:gd name="T50" fmla="*/ 95 w 116"/>
                  <a:gd name="T51" fmla="*/ 4 h 139"/>
                  <a:gd name="T52" fmla="*/ 97 w 116"/>
                  <a:gd name="T53" fmla="*/ 0 h 139"/>
                  <a:gd name="T54" fmla="*/ 103 w 116"/>
                  <a:gd name="T55" fmla="*/ 0 h 139"/>
                  <a:gd name="T56" fmla="*/ 116 w 116"/>
                  <a:gd name="T57" fmla="*/ 39 h 139"/>
                  <a:gd name="T58" fmla="*/ 108 w 116"/>
                  <a:gd name="T59" fmla="*/ 42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6" h="139">
                    <a:moveTo>
                      <a:pt x="108" y="42"/>
                    </a:moveTo>
                    <a:cubicBezTo>
                      <a:pt x="106" y="37"/>
                      <a:pt x="104" y="33"/>
                      <a:pt x="102" y="29"/>
                    </a:cubicBezTo>
                    <a:cubicBezTo>
                      <a:pt x="96" y="17"/>
                      <a:pt x="85" y="13"/>
                      <a:pt x="72" y="14"/>
                    </a:cubicBezTo>
                    <a:cubicBezTo>
                      <a:pt x="68" y="14"/>
                      <a:pt x="67" y="15"/>
                      <a:pt x="67" y="18"/>
                    </a:cubicBezTo>
                    <a:cubicBezTo>
                      <a:pt x="66" y="20"/>
                      <a:pt x="66" y="22"/>
                      <a:pt x="66" y="24"/>
                    </a:cubicBezTo>
                    <a:cubicBezTo>
                      <a:pt x="66" y="54"/>
                      <a:pt x="66" y="85"/>
                      <a:pt x="66" y="115"/>
                    </a:cubicBezTo>
                    <a:cubicBezTo>
                      <a:pt x="66" y="118"/>
                      <a:pt x="67" y="120"/>
                      <a:pt x="67" y="123"/>
                    </a:cubicBezTo>
                    <a:cubicBezTo>
                      <a:pt x="68" y="128"/>
                      <a:pt x="70" y="130"/>
                      <a:pt x="75" y="131"/>
                    </a:cubicBezTo>
                    <a:cubicBezTo>
                      <a:pt x="78" y="131"/>
                      <a:pt x="80" y="132"/>
                      <a:pt x="83" y="132"/>
                    </a:cubicBezTo>
                    <a:cubicBezTo>
                      <a:pt x="83" y="134"/>
                      <a:pt x="83" y="137"/>
                      <a:pt x="83" y="139"/>
                    </a:cubicBezTo>
                    <a:cubicBezTo>
                      <a:pt x="66" y="139"/>
                      <a:pt x="50" y="139"/>
                      <a:pt x="33" y="139"/>
                    </a:cubicBezTo>
                    <a:cubicBezTo>
                      <a:pt x="33" y="137"/>
                      <a:pt x="33" y="135"/>
                      <a:pt x="33" y="132"/>
                    </a:cubicBezTo>
                    <a:cubicBezTo>
                      <a:pt x="36" y="132"/>
                      <a:pt x="39" y="131"/>
                      <a:pt x="41" y="131"/>
                    </a:cubicBezTo>
                    <a:cubicBezTo>
                      <a:pt x="47" y="130"/>
                      <a:pt x="49" y="128"/>
                      <a:pt x="49" y="123"/>
                    </a:cubicBezTo>
                    <a:cubicBezTo>
                      <a:pt x="49" y="121"/>
                      <a:pt x="49" y="120"/>
                      <a:pt x="49" y="118"/>
                    </a:cubicBezTo>
                    <a:cubicBezTo>
                      <a:pt x="49" y="86"/>
                      <a:pt x="49" y="54"/>
                      <a:pt x="49" y="22"/>
                    </a:cubicBezTo>
                    <a:cubicBezTo>
                      <a:pt x="49" y="14"/>
                      <a:pt x="49" y="13"/>
                      <a:pt x="41" y="14"/>
                    </a:cubicBezTo>
                    <a:cubicBezTo>
                      <a:pt x="38" y="14"/>
                      <a:pt x="35" y="14"/>
                      <a:pt x="32" y="15"/>
                    </a:cubicBezTo>
                    <a:cubicBezTo>
                      <a:pt x="26" y="16"/>
                      <a:pt x="21" y="18"/>
                      <a:pt x="18" y="23"/>
                    </a:cubicBezTo>
                    <a:cubicBezTo>
                      <a:pt x="15" y="27"/>
                      <a:pt x="13" y="32"/>
                      <a:pt x="11" y="36"/>
                    </a:cubicBezTo>
                    <a:cubicBezTo>
                      <a:pt x="10" y="38"/>
                      <a:pt x="9" y="40"/>
                      <a:pt x="8" y="42"/>
                    </a:cubicBezTo>
                    <a:cubicBezTo>
                      <a:pt x="5" y="41"/>
                      <a:pt x="3" y="40"/>
                      <a:pt x="0" y="39"/>
                    </a:cubicBezTo>
                    <a:cubicBezTo>
                      <a:pt x="5" y="26"/>
                      <a:pt x="9" y="13"/>
                      <a:pt x="13" y="0"/>
                    </a:cubicBezTo>
                    <a:cubicBezTo>
                      <a:pt x="15" y="0"/>
                      <a:pt x="17" y="0"/>
                      <a:pt x="19" y="0"/>
                    </a:cubicBezTo>
                    <a:cubicBezTo>
                      <a:pt x="20" y="1"/>
                      <a:pt x="20" y="3"/>
                      <a:pt x="21" y="4"/>
                    </a:cubicBezTo>
                    <a:cubicBezTo>
                      <a:pt x="46" y="4"/>
                      <a:pt x="70" y="4"/>
                      <a:pt x="95" y="4"/>
                    </a:cubicBezTo>
                    <a:cubicBezTo>
                      <a:pt x="95" y="3"/>
                      <a:pt x="96" y="1"/>
                      <a:pt x="97" y="0"/>
                    </a:cubicBezTo>
                    <a:cubicBezTo>
                      <a:pt x="98" y="0"/>
                      <a:pt x="100" y="0"/>
                      <a:pt x="103" y="0"/>
                    </a:cubicBezTo>
                    <a:cubicBezTo>
                      <a:pt x="107" y="13"/>
                      <a:pt x="112" y="26"/>
                      <a:pt x="116" y="39"/>
                    </a:cubicBezTo>
                    <a:cubicBezTo>
                      <a:pt x="113" y="40"/>
                      <a:pt x="111" y="41"/>
                      <a:pt x="108" y="4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73" name="Freeform 33">
                <a:extLst>
                  <a:ext uri="{FF2B5EF4-FFF2-40B4-BE49-F238E27FC236}">
                    <a16:creationId xmlns:a16="http://schemas.microsoft.com/office/drawing/2014/main" id="{80557463-D295-47EE-83FE-4E7C2CFE5CA8}"/>
                  </a:ext>
                </a:extLst>
              </p:cNvPr>
              <p:cNvSpPr>
                <a:spLocks/>
              </p:cNvSpPr>
              <p:nvPr/>
            </p:nvSpPr>
            <p:spPr bwMode="auto">
              <a:xfrm>
                <a:off x="5715150" y="3891177"/>
                <a:ext cx="140967" cy="381253"/>
              </a:xfrm>
              <a:custGeom>
                <a:avLst/>
                <a:gdLst>
                  <a:gd name="T0" fmla="*/ 0 w 50"/>
                  <a:gd name="T1" fmla="*/ 134 h 134"/>
                  <a:gd name="T2" fmla="*/ 0 w 50"/>
                  <a:gd name="T3" fmla="*/ 127 h 134"/>
                  <a:gd name="T4" fmla="*/ 9 w 50"/>
                  <a:gd name="T5" fmla="*/ 126 h 134"/>
                  <a:gd name="T6" fmla="*/ 16 w 50"/>
                  <a:gd name="T7" fmla="*/ 119 h 134"/>
                  <a:gd name="T8" fmla="*/ 16 w 50"/>
                  <a:gd name="T9" fmla="*/ 113 h 134"/>
                  <a:gd name="T10" fmla="*/ 16 w 50"/>
                  <a:gd name="T11" fmla="*/ 21 h 134"/>
                  <a:gd name="T12" fmla="*/ 16 w 50"/>
                  <a:gd name="T13" fmla="*/ 13 h 134"/>
                  <a:gd name="T14" fmla="*/ 9 w 50"/>
                  <a:gd name="T15" fmla="*/ 8 h 134"/>
                  <a:gd name="T16" fmla="*/ 1 w 50"/>
                  <a:gd name="T17" fmla="*/ 7 h 134"/>
                  <a:gd name="T18" fmla="*/ 1 w 50"/>
                  <a:gd name="T19" fmla="*/ 0 h 134"/>
                  <a:gd name="T20" fmla="*/ 49 w 50"/>
                  <a:gd name="T21" fmla="*/ 0 h 134"/>
                  <a:gd name="T22" fmla="*/ 49 w 50"/>
                  <a:gd name="T23" fmla="*/ 7 h 134"/>
                  <a:gd name="T24" fmla="*/ 42 w 50"/>
                  <a:gd name="T25" fmla="*/ 8 h 134"/>
                  <a:gd name="T26" fmla="*/ 34 w 50"/>
                  <a:gd name="T27" fmla="*/ 15 h 134"/>
                  <a:gd name="T28" fmla="*/ 33 w 50"/>
                  <a:gd name="T29" fmla="*/ 23 h 134"/>
                  <a:gd name="T30" fmla="*/ 33 w 50"/>
                  <a:gd name="T31" fmla="*/ 113 h 134"/>
                  <a:gd name="T32" fmla="*/ 46 w 50"/>
                  <a:gd name="T33" fmla="*/ 127 h 134"/>
                  <a:gd name="T34" fmla="*/ 49 w 50"/>
                  <a:gd name="T35" fmla="*/ 127 h 134"/>
                  <a:gd name="T36" fmla="*/ 50 w 50"/>
                  <a:gd name="T37" fmla="*/ 131 h 134"/>
                  <a:gd name="T38" fmla="*/ 49 w 50"/>
                  <a:gd name="T39" fmla="*/ 134 h 134"/>
                  <a:gd name="T40" fmla="*/ 0 w 50"/>
                  <a:gd name="T4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134">
                    <a:moveTo>
                      <a:pt x="0" y="134"/>
                    </a:moveTo>
                    <a:cubicBezTo>
                      <a:pt x="0" y="132"/>
                      <a:pt x="0" y="130"/>
                      <a:pt x="0" y="127"/>
                    </a:cubicBezTo>
                    <a:cubicBezTo>
                      <a:pt x="3" y="127"/>
                      <a:pt x="6" y="127"/>
                      <a:pt x="9" y="126"/>
                    </a:cubicBezTo>
                    <a:cubicBezTo>
                      <a:pt x="13" y="125"/>
                      <a:pt x="15" y="124"/>
                      <a:pt x="16" y="119"/>
                    </a:cubicBezTo>
                    <a:cubicBezTo>
                      <a:pt x="16" y="117"/>
                      <a:pt x="16" y="115"/>
                      <a:pt x="16" y="113"/>
                    </a:cubicBezTo>
                    <a:cubicBezTo>
                      <a:pt x="16" y="82"/>
                      <a:pt x="16" y="52"/>
                      <a:pt x="16" y="21"/>
                    </a:cubicBezTo>
                    <a:cubicBezTo>
                      <a:pt x="16" y="18"/>
                      <a:pt x="16" y="16"/>
                      <a:pt x="16" y="13"/>
                    </a:cubicBezTo>
                    <a:cubicBezTo>
                      <a:pt x="15" y="10"/>
                      <a:pt x="13" y="8"/>
                      <a:pt x="9" y="8"/>
                    </a:cubicBezTo>
                    <a:cubicBezTo>
                      <a:pt x="6" y="7"/>
                      <a:pt x="4" y="7"/>
                      <a:pt x="1" y="7"/>
                    </a:cubicBezTo>
                    <a:cubicBezTo>
                      <a:pt x="1" y="4"/>
                      <a:pt x="1" y="2"/>
                      <a:pt x="1" y="0"/>
                    </a:cubicBezTo>
                    <a:cubicBezTo>
                      <a:pt x="17" y="0"/>
                      <a:pt x="33" y="0"/>
                      <a:pt x="49" y="0"/>
                    </a:cubicBezTo>
                    <a:cubicBezTo>
                      <a:pt x="49" y="2"/>
                      <a:pt x="49" y="4"/>
                      <a:pt x="49" y="7"/>
                    </a:cubicBezTo>
                    <a:cubicBezTo>
                      <a:pt x="47" y="7"/>
                      <a:pt x="44" y="7"/>
                      <a:pt x="42" y="8"/>
                    </a:cubicBezTo>
                    <a:cubicBezTo>
                      <a:pt x="38" y="8"/>
                      <a:pt x="35" y="10"/>
                      <a:pt x="34" y="15"/>
                    </a:cubicBezTo>
                    <a:cubicBezTo>
                      <a:pt x="34" y="17"/>
                      <a:pt x="33" y="20"/>
                      <a:pt x="33" y="23"/>
                    </a:cubicBezTo>
                    <a:cubicBezTo>
                      <a:pt x="33" y="53"/>
                      <a:pt x="33" y="83"/>
                      <a:pt x="33" y="113"/>
                    </a:cubicBezTo>
                    <a:cubicBezTo>
                      <a:pt x="33" y="124"/>
                      <a:pt x="36" y="126"/>
                      <a:pt x="46" y="127"/>
                    </a:cubicBezTo>
                    <a:cubicBezTo>
                      <a:pt x="47" y="127"/>
                      <a:pt x="48" y="127"/>
                      <a:pt x="49" y="127"/>
                    </a:cubicBezTo>
                    <a:cubicBezTo>
                      <a:pt x="49" y="128"/>
                      <a:pt x="50" y="129"/>
                      <a:pt x="50" y="131"/>
                    </a:cubicBezTo>
                    <a:cubicBezTo>
                      <a:pt x="50" y="132"/>
                      <a:pt x="49" y="133"/>
                      <a:pt x="49" y="134"/>
                    </a:cubicBezTo>
                    <a:cubicBezTo>
                      <a:pt x="33" y="134"/>
                      <a:pt x="17" y="134"/>
                      <a:pt x="0" y="134"/>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74" name="Freeform 34">
                <a:extLst>
                  <a:ext uri="{FF2B5EF4-FFF2-40B4-BE49-F238E27FC236}">
                    <a16:creationId xmlns:a16="http://schemas.microsoft.com/office/drawing/2014/main" id="{59C332FA-9D18-4C13-8F66-7832ED72F4F6}"/>
                  </a:ext>
                </a:extLst>
              </p:cNvPr>
              <p:cNvSpPr>
                <a:spLocks/>
              </p:cNvSpPr>
              <p:nvPr/>
            </p:nvSpPr>
            <p:spPr bwMode="auto">
              <a:xfrm>
                <a:off x="9354673" y="3891177"/>
                <a:ext cx="137764" cy="384457"/>
              </a:xfrm>
              <a:custGeom>
                <a:avLst/>
                <a:gdLst>
                  <a:gd name="T0" fmla="*/ 0 w 49"/>
                  <a:gd name="T1" fmla="*/ 7 h 135"/>
                  <a:gd name="T2" fmla="*/ 0 w 49"/>
                  <a:gd name="T3" fmla="*/ 0 h 135"/>
                  <a:gd name="T4" fmla="*/ 49 w 49"/>
                  <a:gd name="T5" fmla="*/ 0 h 135"/>
                  <a:gd name="T6" fmla="*/ 49 w 49"/>
                  <a:gd name="T7" fmla="*/ 7 h 135"/>
                  <a:gd name="T8" fmla="*/ 42 w 49"/>
                  <a:gd name="T9" fmla="*/ 8 h 135"/>
                  <a:gd name="T10" fmla="*/ 34 w 49"/>
                  <a:gd name="T11" fmla="*/ 15 h 135"/>
                  <a:gd name="T12" fmla="*/ 33 w 49"/>
                  <a:gd name="T13" fmla="*/ 23 h 135"/>
                  <a:gd name="T14" fmla="*/ 33 w 49"/>
                  <a:gd name="T15" fmla="*/ 113 h 135"/>
                  <a:gd name="T16" fmla="*/ 46 w 49"/>
                  <a:gd name="T17" fmla="*/ 127 h 135"/>
                  <a:gd name="T18" fmla="*/ 49 w 49"/>
                  <a:gd name="T19" fmla="*/ 127 h 135"/>
                  <a:gd name="T20" fmla="*/ 49 w 49"/>
                  <a:gd name="T21" fmla="*/ 134 h 135"/>
                  <a:gd name="T22" fmla="*/ 0 w 49"/>
                  <a:gd name="T23" fmla="*/ 134 h 135"/>
                  <a:gd name="T24" fmla="*/ 0 w 49"/>
                  <a:gd name="T25" fmla="*/ 127 h 135"/>
                  <a:gd name="T26" fmla="*/ 7 w 49"/>
                  <a:gd name="T27" fmla="*/ 126 h 135"/>
                  <a:gd name="T28" fmla="*/ 16 w 49"/>
                  <a:gd name="T29" fmla="*/ 118 h 135"/>
                  <a:gd name="T30" fmla="*/ 16 w 49"/>
                  <a:gd name="T31" fmla="*/ 113 h 135"/>
                  <a:gd name="T32" fmla="*/ 16 w 49"/>
                  <a:gd name="T33" fmla="*/ 20 h 135"/>
                  <a:gd name="T34" fmla="*/ 15 w 49"/>
                  <a:gd name="T35" fmla="*/ 13 h 135"/>
                  <a:gd name="T36" fmla="*/ 9 w 49"/>
                  <a:gd name="T37" fmla="*/ 8 h 135"/>
                  <a:gd name="T38" fmla="*/ 0 w 49"/>
                  <a:gd name="T39" fmla="*/ 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9" h="135">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5" y="10"/>
                      <a:pt x="34" y="15"/>
                    </a:cubicBezTo>
                    <a:cubicBezTo>
                      <a:pt x="33" y="18"/>
                      <a:pt x="33" y="20"/>
                      <a:pt x="33" y="23"/>
                    </a:cubicBezTo>
                    <a:cubicBezTo>
                      <a:pt x="33" y="53"/>
                      <a:pt x="33" y="83"/>
                      <a:pt x="33" y="113"/>
                    </a:cubicBezTo>
                    <a:cubicBezTo>
                      <a:pt x="33" y="124"/>
                      <a:pt x="35" y="126"/>
                      <a:pt x="46" y="127"/>
                    </a:cubicBezTo>
                    <a:cubicBezTo>
                      <a:pt x="47" y="127"/>
                      <a:pt x="48" y="127"/>
                      <a:pt x="49" y="127"/>
                    </a:cubicBezTo>
                    <a:cubicBezTo>
                      <a:pt x="49" y="129"/>
                      <a:pt x="49" y="132"/>
                      <a:pt x="49" y="134"/>
                    </a:cubicBezTo>
                    <a:cubicBezTo>
                      <a:pt x="45" y="135"/>
                      <a:pt x="9" y="135"/>
                      <a:pt x="0" y="134"/>
                    </a:cubicBezTo>
                    <a:cubicBezTo>
                      <a:pt x="0" y="132"/>
                      <a:pt x="0" y="130"/>
                      <a:pt x="0" y="127"/>
                    </a:cubicBezTo>
                    <a:cubicBezTo>
                      <a:pt x="3" y="127"/>
                      <a:pt x="5" y="127"/>
                      <a:pt x="7" y="126"/>
                    </a:cubicBezTo>
                    <a:cubicBezTo>
                      <a:pt x="13" y="126"/>
                      <a:pt x="15" y="124"/>
                      <a:pt x="16" y="118"/>
                    </a:cubicBezTo>
                    <a:cubicBezTo>
                      <a:pt x="16" y="117"/>
                      <a:pt x="16" y="115"/>
                      <a:pt x="16" y="113"/>
                    </a:cubicBezTo>
                    <a:cubicBezTo>
                      <a:pt x="16" y="82"/>
                      <a:pt x="16" y="51"/>
                      <a:pt x="16" y="20"/>
                    </a:cubicBezTo>
                    <a:cubicBezTo>
                      <a:pt x="16" y="18"/>
                      <a:pt x="15" y="16"/>
                      <a:pt x="15" y="13"/>
                    </a:cubicBezTo>
                    <a:cubicBezTo>
                      <a:pt x="14" y="10"/>
                      <a:pt x="12" y="8"/>
                      <a:pt x="9" y="8"/>
                    </a:cubicBezTo>
                    <a:cubicBezTo>
                      <a:pt x="6" y="7"/>
                      <a:pt x="3" y="7"/>
                      <a:pt x="0" y="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75" name="Freeform 35">
                <a:extLst>
                  <a:ext uri="{FF2B5EF4-FFF2-40B4-BE49-F238E27FC236}">
                    <a16:creationId xmlns:a16="http://schemas.microsoft.com/office/drawing/2014/main" id="{65E12940-8A45-4E0C-84AF-6AA4577F53A2}"/>
                  </a:ext>
                </a:extLst>
              </p:cNvPr>
              <p:cNvSpPr>
                <a:spLocks/>
              </p:cNvSpPr>
              <p:nvPr/>
            </p:nvSpPr>
            <p:spPr bwMode="auto">
              <a:xfrm>
                <a:off x="7675879" y="3891177"/>
                <a:ext cx="137764" cy="381253"/>
              </a:xfrm>
              <a:custGeom>
                <a:avLst/>
                <a:gdLst>
                  <a:gd name="T0" fmla="*/ 0 w 49"/>
                  <a:gd name="T1" fmla="*/ 7 h 134"/>
                  <a:gd name="T2" fmla="*/ 0 w 49"/>
                  <a:gd name="T3" fmla="*/ 0 h 134"/>
                  <a:gd name="T4" fmla="*/ 49 w 49"/>
                  <a:gd name="T5" fmla="*/ 0 h 134"/>
                  <a:gd name="T6" fmla="*/ 49 w 49"/>
                  <a:gd name="T7" fmla="*/ 7 h 134"/>
                  <a:gd name="T8" fmla="*/ 42 w 49"/>
                  <a:gd name="T9" fmla="*/ 8 h 134"/>
                  <a:gd name="T10" fmla="*/ 34 w 49"/>
                  <a:gd name="T11" fmla="*/ 15 h 134"/>
                  <a:gd name="T12" fmla="*/ 33 w 49"/>
                  <a:gd name="T13" fmla="*/ 23 h 134"/>
                  <a:gd name="T14" fmla="*/ 33 w 49"/>
                  <a:gd name="T15" fmla="*/ 112 h 134"/>
                  <a:gd name="T16" fmla="*/ 34 w 49"/>
                  <a:gd name="T17" fmla="*/ 120 h 134"/>
                  <a:gd name="T18" fmla="*/ 40 w 49"/>
                  <a:gd name="T19" fmla="*/ 126 h 134"/>
                  <a:gd name="T20" fmla="*/ 49 w 49"/>
                  <a:gd name="T21" fmla="*/ 127 h 134"/>
                  <a:gd name="T22" fmla="*/ 49 w 49"/>
                  <a:gd name="T23" fmla="*/ 134 h 134"/>
                  <a:gd name="T24" fmla="*/ 0 w 49"/>
                  <a:gd name="T25" fmla="*/ 134 h 134"/>
                  <a:gd name="T26" fmla="*/ 0 w 49"/>
                  <a:gd name="T27" fmla="*/ 127 h 134"/>
                  <a:gd name="T28" fmla="*/ 8 w 49"/>
                  <a:gd name="T29" fmla="*/ 126 h 134"/>
                  <a:gd name="T30" fmla="*/ 15 w 49"/>
                  <a:gd name="T31" fmla="*/ 119 h 134"/>
                  <a:gd name="T32" fmla="*/ 16 w 49"/>
                  <a:gd name="T33" fmla="*/ 110 h 134"/>
                  <a:gd name="T34" fmla="*/ 16 w 49"/>
                  <a:gd name="T35" fmla="*/ 25 h 134"/>
                  <a:gd name="T36" fmla="*/ 15 w 49"/>
                  <a:gd name="T37" fmla="*/ 15 h 134"/>
                  <a:gd name="T38" fmla="*/ 8 w 49"/>
                  <a:gd name="T39" fmla="*/ 8 h 134"/>
                  <a:gd name="T40" fmla="*/ 0 w 49"/>
                  <a:gd name="T41" fmla="*/ 7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 h="134">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4" y="10"/>
                      <a:pt x="34" y="15"/>
                    </a:cubicBezTo>
                    <a:cubicBezTo>
                      <a:pt x="33" y="18"/>
                      <a:pt x="33" y="21"/>
                      <a:pt x="33" y="23"/>
                    </a:cubicBezTo>
                    <a:cubicBezTo>
                      <a:pt x="33" y="53"/>
                      <a:pt x="33" y="83"/>
                      <a:pt x="33" y="112"/>
                    </a:cubicBezTo>
                    <a:cubicBezTo>
                      <a:pt x="33" y="115"/>
                      <a:pt x="33" y="118"/>
                      <a:pt x="34" y="120"/>
                    </a:cubicBezTo>
                    <a:cubicBezTo>
                      <a:pt x="34" y="124"/>
                      <a:pt x="36" y="126"/>
                      <a:pt x="40" y="126"/>
                    </a:cubicBezTo>
                    <a:cubicBezTo>
                      <a:pt x="43" y="126"/>
                      <a:pt x="45" y="127"/>
                      <a:pt x="49" y="127"/>
                    </a:cubicBezTo>
                    <a:cubicBezTo>
                      <a:pt x="49" y="129"/>
                      <a:pt x="49" y="132"/>
                      <a:pt x="49" y="134"/>
                    </a:cubicBezTo>
                    <a:cubicBezTo>
                      <a:pt x="33" y="134"/>
                      <a:pt x="16" y="134"/>
                      <a:pt x="0" y="134"/>
                    </a:cubicBezTo>
                    <a:cubicBezTo>
                      <a:pt x="0" y="132"/>
                      <a:pt x="0" y="130"/>
                      <a:pt x="0" y="127"/>
                    </a:cubicBezTo>
                    <a:cubicBezTo>
                      <a:pt x="3" y="127"/>
                      <a:pt x="6" y="127"/>
                      <a:pt x="8" y="126"/>
                    </a:cubicBezTo>
                    <a:cubicBezTo>
                      <a:pt x="13" y="125"/>
                      <a:pt x="15" y="123"/>
                      <a:pt x="15" y="119"/>
                    </a:cubicBezTo>
                    <a:cubicBezTo>
                      <a:pt x="16" y="116"/>
                      <a:pt x="16" y="113"/>
                      <a:pt x="16" y="110"/>
                    </a:cubicBezTo>
                    <a:cubicBezTo>
                      <a:pt x="16" y="81"/>
                      <a:pt x="16" y="53"/>
                      <a:pt x="16" y="25"/>
                    </a:cubicBezTo>
                    <a:cubicBezTo>
                      <a:pt x="16" y="21"/>
                      <a:pt x="16" y="18"/>
                      <a:pt x="15" y="15"/>
                    </a:cubicBezTo>
                    <a:cubicBezTo>
                      <a:pt x="15" y="10"/>
                      <a:pt x="13" y="8"/>
                      <a:pt x="8" y="8"/>
                    </a:cubicBezTo>
                    <a:cubicBezTo>
                      <a:pt x="5" y="7"/>
                      <a:pt x="3" y="7"/>
                      <a:pt x="0" y="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grpSp>
        <p:grpSp>
          <p:nvGrpSpPr>
            <p:cNvPr id="123" name="组合 122">
              <a:extLst>
                <a:ext uri="{FF2B5EF4-FFF2-40B4-BE49-F238E27FC236}">
                  <a16:creationId xmlns:a16="http://schemas.microsoft.com/office/drawing/2014/main" id="{F4DC8654-6333-43BF-BBD2-8CC0F92462C8}"/>
                </a:ext>
              </a:extLst>
            </p:cNvPr>
            <p:cNvGrpSpPr/>
            <p:nvPr userDrawn="1"/>
          </p:nvGrpSpPr>
          <p:grpSpPr>
            <a:xfrm>
              <a:off x="10237120" y="539555"/>
              <a:ext cx="1312962" cy="375239"/>
              <a:chOff x="4606634" y="2048989"/>
              <a:chExt cx="5593843" cy="1598699"/>
            </a:xfrm>
            <a:solidFill>
              <a:schemeClr val="accent1">
                <a:alpha val="80000"/>
              </a:schemeClr>
            </a:solidFill>
          </p:grpSpPr>
          <p:sp>
            <p:nvSpPr>
              <p:cNvPr id="148" name="Freeform 9">
                <a:extLst>
                  <a:ext uri="{FF2B5EF4-FFF2-40B4-BE49-F238E27FC236}">
                    <a16:creationId xmlns:a16="http://schemas.microsoft.com/office/drawing/2014/main" id="{1BD02196-28F9-45E0-99D4-C63C486392BF}"/>
                  </a:ext>
                </a:extLst>
              </p:cNvPr>
              <p:cNvSpPr>
                <a:spLocks noEditPoints="1"/>
              </p:cNvSpPr>
              <p:nvPr/>
            </p:nvSpPr>
            <p:spPr bwMode="auto">
              <a:xfrm>
                <a:off x="9274578" y="2071415"/>
                <a:ext cx="925899" cy="1034829"/>
              </a:xfrm>
              <a:custGeom>
                <a:avLst/>
                <a:gdLst>
                  <a:gd name="T0" fmla="*/ 324 w 325"/>
                  <a:gd name="T1" fmla="*/ 106 h 363"/>
                  <a:gd name="T2" fmla="*/ 283 w 325"/>
                  <a:gd name="T3" fmla="*/ 179 h 363"/>
                  <a:gd name="T4" fmla="*/ 247 w 325"/>
                  <a:gd name="T5" fmla="*/ 214 h 363"/>
                  <a:gd name="T6" fmla="*/ 241 w 325"/>
                  <a:gd name="T7" fmla="*/ 228 h 363"/>
                  <a:gd name="T8" fmla="*/ 271 w 325"/>
                  <a:gd name="T9" fmla="*/ 230 h 363"/>
                  <a:gd name="T10" fmla="*/ 282 w 325"/>
                  <a:gd name="T11" fmla="*/ 240 h 363"/>
                  <a:gd name="T12" fmla="*/ 269 w 325"/>
                  <a:gd name="T13" fmla="*/ 277 h 363"/>
                  <a:gd name="T14" fmla="*/ 223 w 325"/>
                  <a:gd name="T15" fmla="*/ 316 h 363"/>
                  <a:gd name="T16" fmla="*/ 176 w 325"/>
                  <a:gd name="T17" fmla="*/ 340 h 363"/>
                  <a:gd name="T18" fmla="*/ 160 w 325"/>
                  <a:gd name="T19" fmla="*/ 339 h 363"/>
                  <a:gd name="T20" fmla="*/ 165 w 325"/>
                  <a:gd name="T21" fmla="*/ 329 h 363"/>
                  <a:gd name="T22" fmla="*/ 195 w 325"/>
                  <a:gd name="T23" fmla="*/ 302 h 363"/>
                  <a:gd name="T24" fmla="*/ 214 w 325"/>
                  <a:gd name="T25" fmla="*/ 282 h 363"/>
                  <a:gd name="T26" fmla="*/ 223 w 325"/>
                  <a:gd name="T27" fmla="*/ 265 h 363"/>
                  <a:gd name="T28" fmla="*/ 220 w 325"/>
                  <a:gd name="T29" fmla="*/ 257 h 363"/>
                  <a:gd name="T30" fmla="*/ 179 w 325"/>
                  <a:gd name="T31" fmla="*/ 289 h 363"/>
                  <a:gd name="T32" fmla="*/ 106 w 325"/>
                  <a:gd name="T33" fmla="*/ 335 h 363"/>
                  <a:gd name="T34" fmla="*/ 20 w 325"/>
                  <a:gd name="T35" fmla="*/ 363 h 363"/>
                  <a:gd name="T36" fmla="*/ 4 w 325"/>
                  <a:gd name="T37" fmla="*/ 360 h 363"/>
                  <a:gd name="T38" fmla="*/ 78 w 325"/>
                  <a:gd name="T39" fmla="*/ 306 h 363"/>
                  <a:gd name="T40" fmla="*/ 102 w 325"/>
                  <a:gd name="T41" fmla="*/ 295 h 363"/>
                  <a:gd name="T42" fmla="*/ 208 w 325"/>
                  <a:gd name="T43" fmla="*/ 238 h 363"/>
                  <a:gd name="T44" fmla="*/ 207 w 325"/>
                  <a:gd name="T45" fmla="*/ 232 h 363"/>
                  <a:gd name="T46" fmla="*/ 171 w 325"/>
                  <a:gd name="T47" fmla="*/ 243 h 363"/>
                  <a:gd name="T48" fmla="*/ 163 w 325"/>
                  <a:gd name="T49" fmla="*/ 239 h 363"/>
                  <a:gd name="T50" fmla="*/ 170 w 325"/>
                  <a:gd name="T51" fmla="*/ 226 h 363"/>
                  <a:gd name="T52" fmla="*/ 154 w 325"/>
                  <a:gd name="T53" fmla="*/ 206 h 363"/>
                  <a:gd name="T54" fmla="*/ 122 w 325"/>
                  <a:gd name="T55" fmla="*/ 224 h 363"/>
                  <a:gd name="T56" fmla="*/ 99 w 325"/>
                  <a:gd name="T57" fmla="*/ 236 h 363"/>
                  <a:gd name="T58" fmla="*/ 100 w 325"/>
                  <a:gd name="T59" fmla="*/ 222 h 363"/>
                  <a:gd name="T60" fmla="*/ 116 w 325"/>
                  <a:gd name="T61" fmla="*/ 204 h 363"/>
                  <a:gd name="T62" fmla="*/ 118 w 325"/>
                  <a:gd name="T63" fmla="*/ 183 h 363"/>
                  <a:gd name="T64" fmla="*/ 116 w 325"/>
                  <a:gd name="T65" fmla="*/ 174 h 363"/>
                  <a:gd name="T66" fmla="*/ 143 w 325"/>
                  <a:gd name="T67" fmla="*/ 167 h 363"/>
                  <a:gd name="T68" fmla="*/ 158 w 325"/>
                  <a:gd name="T69" fmla="*/ 145 h 363"/>
                  <a:gd name="T70" fmla="*/ 147 w 325"/>
                  <a:gd name="T71" fmla="*/ 144 h 363"/>
                  <a:gd name="T72" fmla="*/ 132 w 325"/>
                  <a:gd name="T73" fmla="*/ 141 h 363"/>
                  <a:gd name="T74" fmla="*/ 141 w 325"/>
                  <a:gd name="T75" fmla="*/ 129 h 363"/>
                  <a:gd name="T76" fmla="*/ 140 w 325"/>
                  <a:gd name="T77" fmla="*/ 115 h 363"/>
                  <a:gd name="T78" fmla="*/ 112 w 325"/>
                  <a:gd name="T79" fmla="*/ 96 h 363"/>
                  <a:gd name="T80" fmla="*/ 127 w 325"/>
                  <a:gd name="T81" fmla="*/ 92 h 363"/>
                  <a:gd name="T82" fmla="*/ 167 w 325"/>
                  <a:gd name="T83" fmla="*/ 81 h 363"/>
                  <a:gd name="T84" fmla="*/ 203 w 325"/>
                  <a:gd name="T85" fmla="*/ 36 h 363"/>
                  <a:gd name="T86" fmla="*/ 204 w 325"/>
                  <a:gd name="T87" fmla="*/ 10 h 363"/>
                  <a:gd name="T88" fmla="*/ 216 w 325"/>
                  <a:gd name="T89" fmla="*/ 3 h 363"/>
                  <a:gd name="T90" fmla="*/ 224 w 325"/>
                  <a:gd name="T91" fmla="*/ 56 h 363"/>
                  <a:gd name="T92" fmla="*/ 205 w 325"/>
                  <a:gd name="T93" fmla="*/ 91 h 363"/>
                  <a:gd name="T94" fmla="*/ 208 w 325"/>
                  <a:gd name="T95" fmla="*/ 105 h 363"/>
                  <a:gd name="T96" fmla="*/ 267 w 325"/>
                  <a:gd name="T97" fmla="*/ 87 h 363"/>
                  <a:gd name="T98" fmla="*/ 297 w 325"/>
                  <a:gd name="T99" fmla="*/ 85 h 363"/>
                  <a:gd name="T100" fmla="*/ 309 w 325"/>
                  <a:gd name="T101" fmla="*/ 86 h 363"/>
                  <a:gd name="T102" fmla="*/ 325 w 325"/>
                  <a:gd name="T103" fmla="*/ 104 h 363"/>
                  <a:gd name="T104" fmla="*/ 198 w 325"/>
                  <a:gd name="T105" fmla="*/ 126 h 363"/>
                  <a:gd name="T106" fmla="*/ 164 w 325"/>
                  <a:gd name="T107" fmla="*/ 175 h 363"/>
                  <a:gd name="T108" fmla="*/ 181 w 325"/>
                  <a:gd name="T109" fmla="*/ 191 h 363"/>
                  <a:gd name="T110" fmla="*/ 186 w 325"/>
                  <a:gd name="T111" fmla="*/ 173 h 363"/>
                  <a:gd name="T112" fmla="*/ 199 w 325"/>
                  <a:gd name="T113" fmla="*/ 170 h 363"/>
                  <a:gd name="T114" fmla="*/ 206 w 325"/>
                  <a:gd name="T115" fmla="*/ 204 h 363"/>
                  <a:gd name="T116" fmla="*/ 217 w 325"/>
                  <a:gd name="T117" fmla="*/ 206 h 363"/>
                  <a:gd name="T118" fmla="*/ 229 w 325"/>
                  <a:gd name="T119" fmla="*/ 188 h 363"/>
                  <a:gd name="T120" fmla="*/ 261 w 325"/>
                  <a:gd name="T121" fmla="*/ 141 h 363"/>
                  <a:gd name="T122" fmla="*/ 250 w 325"/>
                  <a:gd name="T123" fmla="*/ 134 h 363"/>
                  <a:gd name="T124" fmla="*/ 206 w 325"/>
                  <a:gd name="T125" fmla="*/ 12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5" h="363">
                    <a:moveTo>
                      <a:pt x="325" y="104"/>
                    </a:moveTo>
                    <a:cubicBezTo>
                      <a:pt x="325" y="104"/>
                      <a:pt x="324" y="105"/>
                      <a:pt x="324" y="106"/>
                    </a:cubicBezTo>
                    <a:cubicBezTo>
                      <a:pt x="323" y="108"/>
                      <a:pt x="323" y="111"/>
                      <a:pt x="322" y="114"/>
                    </a:cubicBezTo>
                    <a:cubicBezTo>
                      <a:pt x="312" y="138"/>
                      <a:pt x="300" y="160"/>
                      <a:pt x="283" y="179"/>
                    </a:cubicBezTo>
                    <a:cubicBezTo>
                      <a:pt x="275" y="188"/>
                      <a:pt x="267" y="197"/>
                      <a:pt x="259" y="205"/>
                    </a:cubicBezTo>
                    <a:cubicBezTo>
                      <a:pt x="255" y="209"/>
                      <a:pt x="251" y="211"/>
                      <a:pt x="247" y="214"/>
                    </a:cubicBezTo>
                    <a:cubicBezTo>
                      <a:pt x="244" y="217"/>
                      <a:pt x="241" y="219"/>
                      <a:pt x="239" y="223"/>
                    </a:cubicBezTo>
                    <a:cubicBezTo>
                      <a:pt x="237" y="226"/>
                      <a:pt x="238" y="227"/>
                      <a:pt x="241" y="228"/>
                    </a:cubicBezTo>
                    <a:cubicBezTo>
                      <a:pt x="243" y="228"/>
                      <a:pt x="245" y="228"/>
                      <a:pt x="246" y="228"/>
                    </a:cubicBezTo>
                    <a:cubicBezTo>
                      <a:pt x="255" y="229"/>
                      <a:pt x="263" y="230"/>
                      <a:pt x="271" y="230"/>
                    </a:cubicBezTo>
                    <a:cubicBezTo>
                      <a:pt x="272" y="230"/>
                      <a:pt x="274" y="231"/>
                      <a:pt x="275" y="231"/>
                    </a:cubicBezTo>
                    <a:cubicBezTo>
                      <a:pt x="280" y="233"/>
                      <a:pt x="282" y="235"/>
                      <a:pt x="282" y="240"/>
                    </a:cubicBezTo>
                    <a:cubicBezTo>
                      <a:pt x="283" y="247"/>
                      <a:pt x="282" y="253"/>
                      <a:pt x="279" y="259"/>
                    </a:cubicBezTo>
                    <a:cubicBezTo>
                      <a:pt x="277" y="265"/>
                      <a:pt x="273" y="271"/>
                      <a:pt x="269" y="277"/>
                    </a:cubicBezTo>
                    <a:cubicBezTo>
                      <a:pt x="260" y="289"/>
                      <a:pt x="248" y="298"/>
                      <a:pt x="237" y="307"/>
                    </a:cubicBezTo>
                    <a:cubicBezTo>
                      <a:pt x="233" y="311"/>
                      <a:pt x="228" y="314"/>
                      <a:pt x="223" y="316"/>
                    </a:cubicBezTo>
                    <a:cubicBezTo>
                      <a:pt x="213" y="321"/>
                      <a:pt x="203" y="327"/>
                      <a:pt x="193" y="332"/>
                    </a:cubicBezTo>
                    <a:cubicBezTo>
                      <a:pt x="187" y="334"/>
                      <a:pt x="182" y="337"/>
                      <a:pt x="176" y="340"/>
                    </a:cubicBezTo>
                    <a:cubicBezTo>
                      <a:pt x="173" y="341"/>
                      <a:pt x="169" y="341"/>
                      <a:pt x="166" y="342"/>
                    </a:cubicBezTo>
                    <a:cubicBezTo>
                      <a:pt x="164" y="342"/>
                      <a:pt x="161" y="341"/>
                      <a:pt x="160" y="339"/>
                    </a:cubicBezTo>
                    <a:cubicBezTo>
                      <a:pt x="159" y="337"/>
                      <a:pt x="160" y="335"/>
                      <a:pt x="162" y="333"/>
                    </a:cubicBezTo>
                    <a:cubicBezTo>
                      <a:pt x="163" y="332"/>
                      <a:pt x="164" y="330"/>
                      <a:pt x="165" y="329"/>
                    </a:cubicBezTo>
                    <a:cubicBezTo>
                      <a:pt x="173" y="323"/>
                      <a:pt x="181" y="316"/>
                      <a:pt x="189" y="310"/>
                    </a:cubicBezTo>
                    <a:cubicBezTo>
                      <a:pt x="192" y="307"/>
                      <a:pt x="194" y="305"/>
                      <a:pt x="195" y="302"/>
                    </a:cubicBezTo>
                    <a:cubicBezTo>
                      <a:pt x="196" y="300"/>
                      <a:pt x="198" y="297"/>
                      <a:pt x="200" y="295"/>
                    </a:cubicBezTo>
                    <a:cubicBezTo>
                      <a:pt x="205" y="291"/>
                      <a:pt x="210" y="287"/>
                      <a:pt x="214" y="282"/>
                    </a:cubicBezTo>
                    <a:cubicBezTo>
                      <a:pt x="217" y="280"/>
                      <a:pt x="218" y="278"/>
                      <a:pt x="219" y="275"/>
                    </a:cubicBezTo>
                    <a:cubicBezTo>
                      <a:pt x="219" y="271"/>
                      <a:pt x="221" y="268"/>
                      <a:pt x="223" y="265"/>
                    </a:cubicBezTo>
                    <a:cubicBezTo>
                      <a:pt x="225" y="263"/>
                      <a:pt x="227" y="261"/>
                      <a:pt x="229" y="259"/>
                    </a:cubicBezTo>
                    <a:cubicBezTo>
                      <a:pt x="227" y="256"/>
                      <a:pt x="224" y="256"/>
                      <a:pt x="220" y="257"/>
                    </a:cubicBezTo>
                    <a:cubicBezTo>
                      <a:pt x="212" y="260"/>
                      <a:pt x="205" y="264"/>
                      <a:pt x="199" y="270"/>
                    </a:cubicBezTo>
                    <a:cubicBezTo>
                      <a:pt x="192" y="276"/>
                      <a:pt x="186" y="282"/>
                      <a:pt x="179" y="289"/>
                    </a:cubicBezTo>
                    <a:cubicBezTo>
                      <a:pt x="169" y="299"/>
                      <a:pt x="157" y="307"/>
                      <a:pt x="144" y="314"/>
                    </a:cubicBezTo>
                    <a:cubicBezTo>
                      <a:pt x="131" y="320"/>
                      <a:pt x="119" y="328"/>
                      <a:pt x="106" y="335"/>
                    </a:cubicBezTo>
                    <a:cubicBezTo>
                      <a:pt x="89" y="344"/>
                      <a:pt x="72" y="352"/>
                      <a:pt x="53" y="357"/>
                    </a:cubicBezTo>
                    <a:cubicBezTo>
                      <a:pt x="43" y="361"/>
                      <a:pt x="32" y="363"/>
                      <a:pt x="20" y="363"/>
                    </a:cubicBezTo>
                    <a:cubicBezTo>
                      <a:pt x="16" y="362"/>
                      <a:pt x="12" y="361"/>
                      <a:pt x="7" y="361"/>
                    </a:cubicBezTo>
                    <a:cubicBezTo>
                      <a:pt x="6" y="361"/>
                      <a:pt x="5" y="360"/>
                      <a:pt x="4" y="360"/>
                    </a:cubicBezTo>
                    <a:cubicBezTo>
                      <a:pt x="0" y="358"/>
                      <a:pt x="0" y="355"/>
                      <a:pt x="4" y="352"/>
                    </a:cubicBezTo>
                    <a:cubicBezTo>
                      <a:pt x="28" y="337"/>
                      <a:pt x="53" y="321"/>
                      <a:pt x="78" y="306"/>
                    </a:cubicBezTo>
                    <a:cubicBezTo>
                      <a:pt x="84" y="302"/>
                      <a:pt x="91" y="298"/>
                      <a:pt x="98" y="297"/>
                    </a:cubicBezTo>
                    <a:cubicBezTo>
                      <a:pt x="100" y="296"/>
                      <a:pt x="101" y="295"/>
                      <a:pt x="102" y="295"/>
                    </a:cubicBezTo>
                    <a:cubicBezTo>
                      <a:pt x="135" y="275"/>
                      <a:pt x="169" y="257"/>
                      <a:pt x="204" y="241"/>
                    </a:cubicBezTo>
                    <a:cubicBezTo>
                      <a:pt x="205" y="240"/>
                      <a:pt x="207" y="239"/>
                      <a:pt x="208" y="238"/>
                    </a:cubicBezTo>
                    <a:cubicBezTo>
                      <a:pt x="209" y="237"/>
                      <a:pt x="210" y="235"/>
                      <a:pt x="210" y="234"/>
                    </a:cubicBezTo>
                    <a:cubicBezTo>
                      <a:pt x="210" y="233"/>
                      <a:pt x="208" y="232"/>
                      <a:pt x="207" y="232"/>
                    </a:cubicBezTo>
                    <a:cubicBezTo>
                      <a:pt x="201" y="231"/>
                      <a:pt x="196" y="233"/>
                      <a:pt x="190" y="235"/>
                    </a:cubicBezTo>
                    <a:cubicBezTo>
                      <a:pt x="184" y="238"/>
                      <a:pt x="178" y="240"/>
                      <a:pt x="171" y="243"/>
                    </a:cubicBezTo>
                    <a:cubicBezTo>
                      <a:pt x="170" y="243"/>
                      <a:pt x="169" y="244"/>
                      <a:pt x="168" y="244"/>
                    </a:cubicBezTo>
                    <a:cubicBezTo>
                      <a:pt x="164" y="244"/>
                      <a:pt x="163" y="244"/>
                      <a:pt x="163" y="239"/>
                    </a:cubicBezTo>
                    <a:cubicBezTo>
                      <a:pt x="163" y="236"/>
                      <a:pt x="164" y="233"/>
                      <a:pt x="166" y="231"/>
                    </a:cubicBezTo>
                    <a:cubicBezTo>
                      <a:pt x="167" y="229"/>
                      <a:pt x="169" y="228"/>
                      <a:pt x="170" y="226"/>
                    </a:cubicBezTo>
                    <a:cubicBezTo>
                      <a:pt x="172" y="222"/>
                      <a:pt x="172" y="218"/>
                      <a:pt x="168" y="215"/>
                    </a:cubicBezTo>
                    <a:cubicBezTo>
                      <a:pt x="164" y="212"/>
                      <a:pt x="159" y="209"/>
                      <a:pt x="154" y="206"/>
                    </a:cubicBezTo>
                    <a:cubicBezTo>
                      <a:pt x="148" y="203"/>
                      <a:pt x="143" y="205"/>
                      <a:pt x="138" y="210"/>
                    </a:cubicBezTo>
                    <a:cubicBezTo>
                      <a:pt x="133" y="215"/>
                      <a:pt x="128" y="219"/>
                      <a:pt x="122" y="224"/>
                    </a:cubicBezTo>
                    <a:cubicBezTo>
                      <a:pt x="118" y="228"/>
                      <a:pt x="112" y="231"/>
                      <a:pt x="107" y="235"/>
                    </a:cubicBezTo>
                    <a:cubicBezTo>
                      <a:pt x="105" y="236"/>
                      <a:pt x="102" y="238"/>
                      <a:pt x="99" y="236"/>
                    </a:cubicBezTo>
                    <a:cubicBezTo>
                      <a:pt x="97" y="234"/>
                      <a:pt x="97" y="231"/>
                      <a:pt x="98" y="229"/>
                    </a:cubicBezTo>
                    <a:cubicBezTo>
                      <a:pt x="98" y="226"/>
                      <a:pt x="99" y="224"/>
                      <a:pt x="100" y="222"/>
                    </a:cubicBezTo>
                    <a:cubicBezTo>
                      <a:pt x="102" y="219"/>
                      <a:pt x="105" y="217"/>
                      <a:pt x="107" y="214"/>
                    </a:cubicBezTo>
                    <a:cubicBezTo>
                      <a:pt x="110" y="211"/>
                      <a:pt x="113" y="208"/>
                      <a:pt x="116" y="204"/>
                    </a:cubicBezTo>
                    <a:cubicBezTo>
                      <a:pt x="118" y="202"/>
                      <a:pt x="119" y="198"/>
                      <a:pt x="120" y="195"/>
                    </a:cubicBezTo>
                    <a:cubicBezTo>
                      <a:pt x="122" y="191"/>
                      <a:pt x="122" y="187"/>
                      <a:pt x="118" y="183"/>
                    </a:cubicBezTo>
                    <a:cubicBezTo>
                      <a:pt x="116" y="182"/>
                      <a:pt x="115" y="181"/>
                      <a:pt x="115" y="179"/>
                    </a:cubicBezTo>
                    <a:cubicBezTo>
                      <a:pt x="113" y="177"/>
                      <a:pt x="113" y="175"/>
                      <a:pt x="116" y="174"/>
                    </a:cubicBezTo>
                    <a:cubicBezTo>
                      <a:pt x="123" y="173"/>
                      <a:pt x="130" y="171"/>
                      <a:pt x="137" y="170"/>
                    </a:cubicBezTo>
                    <a:cubicBezTo>
                      <a:pt x="140" y="170"/>
                      <a:pt x="141" y="169"/>
                      <a:pt x="143" y="167"/>
                    </a:cubicBezTo>
                    <a:cubicBezTo>
                      <a:pt x="146" y="163"/>
                      <a:pt x="150" y="159"/>
                      <a:pt x="153" y="155"/>
                    </a:cubicBezTo>
                    <a:cubicBezTo>
                      <a:pt x="155" y="152"/>
                      <a:pt x="157" y="149"/>
                      <a:pt x="158" y="145"/>
                    </a:cubicBezTo>
                    <a:cubicBezTo>
                      <a:pt x="159" y="141"/>
                      <a:pt x="157" y="140"/>
                      <a:pt x="154" y="141"/>
                    </a:cubicBezTo>
                    <a:cubicBezTo>
                      <a:pt x="151" y="141"/>
                      <a:pt x="149" y="142"/>
                      <a:pt x="147" y="144"/>
                    </a:cubicBezTo>
                    <a:cubicBezTo>
                      <a:pt x="144" y="146"/>
                      <a:pt x="140" y="146"/>
                      <a:pt x="137" y="145"/>
                    </a:cubicBezTo>
                    <a:cubicBezTo>
                      <a:pt x="134" y="145"/>
                      <a:pt x="133" y="144"/>
                      <a:pt x="132" y="141"/>
                    </a:cubicBezTo>
                    <a:cubicBezTo>
                      <a:pt x="132" y="139"/>
                      <a:pt x="132" y="137"/>
                      <a:pt x="134" y="135"/>
                    </a:cubicBezTo>
                    <a:cubicBezTo>
                      <a:pt x="137" y="133"/>
                      <a:pt x="139" y="131"/>
                      <a:pt x="141" y="129"/>
                    </a:cubicBezTo>
                    <a:cubicBezTo>
                      <a:pt x="143" y="126"/>
                      <a:pt x="144" y="123"/>
                      <a:pt x="144" y="119"/>
                    </a:cubicBezTo>
                    <a:cubicBezTo>
                      <a:pt x="144" y="116"/>
                      <a:pt x="143" y="115"/>
                      <a:pt x="140" y="115"/>
                    </a:cubicBezTo>
                    <a:cubicBezTo>
                      <a:pt x="136" y="115"/>
                      <a:pt x="132" y="115"/>
                      <a:pt x="129" y="114"/>
                    </a:cubicBezTo>
                    <a:cubicBezTo>
                      <a:pt x="119" y="112"/>
                      <a:pt x="114" y="106"/>
                      <a:pt x="112" y="96"/>
                    </a:cubicBezTo>
                    <a:cubicBezTo>
                      <a:pt x="112" y="91"/>
                      <a:pt x="113" y="90"/>
                      <a:pt x="118" y="91"/>
                    </a:cubicBezTo>
                    <a:cubicBezTo>
                      <a:pt x="121" y="91"/>
                      <a:pt x="124" y="91"/>
                      <a:pt x="127" y="92"/>
                    </a:cubicBezTo>
                    <a:cubicBezTo>
                      <a:pt x="137" y="93"/>
                      <a:pt x="146" y="92"/>
                      <a:pt x="155" y="86"/>
                    </a:cubicBezTo>
                    <a:cubicBezTo>
                      <a:pt x="158" y="83"/>
                      <a:pt x="163" y="82"/>
                      <a:pt x="167" y="81"/>
                    </a:cubicBezTo>
                    <a:cubicBezTo>
                      <a:pt x="174" y="79"/>
                      <a:pt x="180" y="76"/>
                      <a:pt x="184" y="70"/>
                    </a:cubicBezTo>
                    <a:cubicBezTo>
                      <a:pt x="193" y="60"/>
                      <a:pt x="200" y="49"/>
                      <a:pt x="203" y="36"/>
                    </a:cubicBezTo>
                    <a:cubicBezTo>
                      <a:pt x="204" y="30"/>
                      <a:pt x="205" y="23"/>
                      <a:pt x="205" y="17"/>
                    </a:cubicBezTo>
                    <a:cubicBezTo>
                      <a:pt x="204" y="15"/>
                      <a:pt x="204" y="13"/>
                      <a:pt x="204" y="10"/>
                    </a:cubicBezTo>
                    <a:cubicBezTo>
                      <a:pt x="204" y="7"/>
                      <a:pt x="204" y="4"/>
                      <a:pt x="207" y="2"/>
                    </a:cubicBezTo>
                    <a:cubicBezTo>
                      <a:pt x="211" y="0"/>
                      <a:pt x="213" y="2"/>
                      <a:pt x="216" y="3"/>
                    </a:cubicBezTo>
                    <a:cubicBezTo>
                      <a:pt x="230" y="11"/>
                      <a:pt x="236" y="28"/>
                      <a:pt x="230" y="43"/>
                    </a:cubicBezTo>
                    <a:cubicBezTo>
                      <a:pt x="229" y="48"/>
                      <a:pt x="226" y="52"/>
                      <a:pt x="224" y="56"/>
                    </a:cubicBezTo>
                    <a:cubicBezTo>
                      <a:pt x="219" y="64"/>
                      <a:pt x="214" y="72"/>
                      <a:pt x="209" y="80"/>
                    </a:cubicBezTo>
                    <a:cubicBezTo>
                      <a:pt x="207" y="83"/>
                      <a:pt x="206" y="87"/>
                      <a:pt x="205" y="91"/>
                    </a:cubicBezTo>
                    <a:cubicBezTo>
                      <a:pt x="204" y="93"/>
                      <a:pt x="203" y="95"/>
                      <a:pt x="203" y="98"/>
                    </a:cubicBezTo>
                    <a:cubicBezTo>
                      <a:pt x="203" y="102"/>
                      <a:pt x="205" y="104"/>
                      <a:pt x="208" y="105"/>
                    </a:cubicBezTo>
                    <a:cubicBezTo>
                      <a:pt x="213" y="106"/>
                      <a:pt x="217" y="105"/>
                      <a:pt x="221" y="104"/>
                    </a:cubicBezTo>
                    <a:cubicBezTo>
                      <a:pt x="236" y="97"/>
                      <a:pt x="251" y="91"/>
                      <a:pt x="267" y="87"/>
                    </a:cubicBezTo>
                    <a:cubicBezTo>
                      <a:pt x="274" y="85"/>
                      <a:pt x="280" y="84"/>
                      <a:pt x="287" y="82"/>
                    </a:cubicBezTo>
                    <a:cubicBezTo>
                      <a:pt x="290" y="82"/>
                      <a:pt x="294" y="82"/>
                      <a:pt x="297" y="85"/>
                    </a:cubicBezTo>
                    <a:cubicBezTo>
                      <a:pt x="299" y="86"/>
                      <a:pt x="301" y="86"/>
                      <a:pt x="304" y="86"/>
                    </a:cubicBezTo>
                    <a:cubicBezTo>
                      <a:pt x="305" y="87"/>
                      <a:pt x="307" y="86"/>
                      <a:pt x="309" y="86"/>
                    </a:cubicBezTo>
                    <a:cubicBezTo>
                      <a:pt x="317" y="86"/>
                      <a:pt x="323" y="89"/>
                      <a:pt x="325" y="97"/>
                    </a:cubicBezTo>
                    <a:cubicBezTo>
                      <a:pt x="325" y="99"/>
                      <a:pt x="325" y="101"/>
                      <a:pt x="325" y="104"/>
                    </a:cubicBezTo>
                    <a:close/>
                    <a:moveTo>
                      <a:pt x="206" y="122"/>
                    </a:moveTo>
                    <a:cubicBezTo>
                      <a:pt x="203" y="122"/>
                      <a:pt x="200" y="123"/>
                      <a:pt x="198" y="126"/>
                    </a:cubicBezTo>
                    <a:cubicBezTo>
                      <a:pt x="189" y="138"/>
                      <a:pt x="179" y="150"/>
                      <a:pt x="169" y="162"/>
                    </a:cubicBezTo>
                    <a:cubicBezTo>
                      <a:pt x="166" y="166"/>
                      <a:pt x="164" y="170"/>
                      <a:pt x="164" y="175"/>
                    </a:cubicBezTo>
                    <a:cubicBezTo>
                      <a:pt x="162" y="184"/>
                      <a:pt x="165" y="188"/>
                      <a:pt x="173" y="193"/>
                    </a:cubicBezTo>
                    <a:cubicBezTo>
                      <a:pt x="176" y="195"/>
                      <a:pt x="179" y="194"/>
                      <a:pt x="181" y="191"/>
                    </a:cubicBezTo>
                    <a:cubicBezTo>
                      <a:pt x="183" y="188"/>
                      <a:pt x="183" y="186"/>
                      <a:pt x="184" y="183"/>
                    </a:cubicBezTo>
                    <a:cubicBezTo>
                      <a:pt x="185" y="180"/>
                      <a:pt x="185" y="176"/>
                      <a:pt x="186" y="173"/>
                    </a:cubicBezTo>
                    <a:cubicBezTo>
                      <a:pt x="187" y="171"/>
                      <a:pt x="188" y="168"/>
                      <a:pt x="190" y="167"/>
                    </a:cubicBezTo>
                    <a:cubicBezTo>
                      <a:pt x="194" y="164"/>
                      <a:pt x="197" y="165"/>
                      <a:pt x="199" y="170"/>
                    </a:cubicBezTo>
                    <a:cubicBezTo>
                      <a:pt x="199" y="171"/>
                      <a:pt x="199" y="171"/>
                      <a:pt x="199" y="172"/>
                    </a:cubicBezTo>
                    <a:cubicBezTo>
                      <a:pt x="202" y="183"/>
                      <a:pt x="205" y="193"/>
                      <a:pt x="206" y="204"/>
                    </a:cubicBezTo>
                    <a:cubicBezTo>
                      <a:pt x="206" y="206"/>
                      <a:pt x="207" y="209"/>
                      <a:pt x="210" y="210"/>
                    </a:cubicBezTo>
                    <a:cubicBezTo>
                      <a:pt x="214" y="210"/>
                      <a:pt x="215" y="208"/>
                      <a:pt x="217" y="206"/>
                    </a:cubicBezTo>
                    <a:cubicBezTo>
                      <a:pt x="217" y="205"/>
                      <a:pt x="217" y="205"/>
                      <a:pt x="218" y="204"/>
                    </a:cubicBezTo>
                    <a:cubicBezTo>
                      <a:pt x="221" y="199"/>
                      <a:pt x="225" y="193"/>
                      <a:pt x="229" y="188"/>
                    </a:cubicBezTo>
                    <a:cubicBezTo>
                      <a:pt x="237" y="177"/>
                      <a:pt x="246" y="167"/>
                      <a:pt x="255" y="157"/>
                    </a:cubicBezTo>
                    <a:cubicBezTo>
                      <a:pt x="259" y="152"/>
                      <a:pt x="261" y="147"/>
                      <a:pt x="261" y="141"/>
                    </a:cubicBezTo>
                    <a:cubicBezTo>
                      <a:pt x="261" y="137"/>
                      <a:pt x="259" y="135"/>
                      <a:pt x="255" y="134"/>
                    </a:cubicBezTo>
                    <a:cubicBezTo>
                      <a:pt x="253" y="134"/>
                      <a:pt x="251" y="134"/>
                      <a:pt x="250" y="134"/>
                    </a:cubicBezTo>
                    <a:cubicBezTo>
                      <a:pt x="240" y="131"/>
                      <a:pt x="231" y="129"/>
                      <a:pt x="221" y="126"/>
                    </a:cubicBezTo>
                    <a:cubicBezTo>
                      <a:pt x="216" y="125"/>
                      <a:pt x="211" y="123"/>
                      <a:pt x="206" y="1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49" name="Freeform 10">
                <a:extLst>
                  <a:ext uri="{FF2B5EF4-FFF2-40B4-BE49-F238E27FC236}">
                    <a16:creationId xmlns:a16="http://schemas.microsoft.com/office/drawing/2014/main" id="{F635BA25-F85D-4FD0-B0FF-9852A3FB35CC}"/>
                  </a:ext>
                </a:extLst>
              </p:cNvPr>
              <p:cNvSpPr>
                <a:spLocks/>
              </p:cNvSpPr>
              <p:nvPr/>
            </p:nvSpPr>
            <p:spPr bwMode="auto">
              <a:xfrm>
                <a:off x="7550931" y="2257236"/>
                <a:ext cx="1089293" cy="1169389"/>
              </a:xfrm>
              <a:custGeom>
                <a:avLst/>
                <a:gdLst>
                  <a:gd name="T0" fmla="*/ 83 w 383"/>
                  <a:gd name="T1" fmla="*/ 410 h 411"/>
                  <a:gd name="T2" fmla="*/ 111 w 383"/>
                  <a:gd name="T3" fmla="*/ 380 h 411"/>
                  <a:gd name="T4" fmla="*/ 136 w 383"/>
                  <a:gd name="T5" fmla="*/ 371 h 411"/>
                  <a:gd name="T6" fmla="*/ 198 w 383"/>
                  <a:gd name="T7" fmla="*/ 294 h 411"/>
                  <a:gd name="T8" fmla="*/ 201 w 383"/>
                  <a:gd name="T9" fmla="*/ 280 h 411"/>
                  <a:gd name="T10" fmla="*/ 197 w 383"/>
                  <a:gd name="T11" fmla="*/ 274 h 411"/>
                  <a:gd name="T12" fmla="*/ 166 w 383"/>
                  <a:gd name="T13" fmla="*/ 283 h 411"/>
                  <a:gd name="T14" fmla="*/ 144 w 383"/>
                  <a:gd name="T15" fmla="*/ 291 h 411"/>
                  <a:gd name="T16" fmla="*/ 123 w 383"/>
                  <a:gd name="T17" fmla="*/ 305 h 411"/>
                  <a:gd name="T18" fmla="*/ 62 w 383"/>
                  <a:gd name="T19" fmla="*/ 344 h 411"/>
                  <a:gd name="T20" fmla="*/ 34 w 383"/>
                  <a:gd name="T21" fmla="*/ 353 h 411"/>
                  <a:gd name="T22" fmla="*/ 9 w 383"/>
                  <a:gd name="T23" fmla="*/ 344 h 411"/>
                  <a:gd name="T24" fmla="*/ 1 w 383"/>
                  <a:gd name="T25" fmla="*/ 322 h 411"/>
                  <a:gd name="T26" fmla="*/ 0 w 383"/>
                  <a:gd name="T27" fmla="*/ 288 h 411"/>
                  <a:gd name="T28" fmla="*/ 1 w 383"/>
                  <a:gd name="T29" fmla="*/ 283 h 411"/>
                  <a:gd name="T30" fmla="*/ 6 w 383"/>
                  <a:gd name="T31" fmla="*/ 282 h 411"/>
                  <a:gd name="T32" fmla="*/ 8 w 383"/>
                  <a:gd name="T33" fmla="*/ 285 h 411"/>
                  <a:gd name="T34" fmla="*/ 10 w 383"/>
                  <a:gd name="T35" fmla="*/ 290 h 411"/>
                  <a:gd name="T36" fmla="*/ 32 w 383"/>
                  <a:gd name="T37" fmla="*/ 298 h 411"/>
                  <a:gd name="T38" fmla="*/ 46 w 383"/>
                  <a:gd name="T39" fmla="*/ 293 h 411"/>
                  <a:gd name="T40" fmla="*/ 53 w 383"/>
                  <a:gd name="T41" fmla="*/ 291 h 411"/>
                  <a:gd name="T42" fmla="*/ 65 w 383"/>
                  <a:gd name="T43" fmla="*/ 288 h 411"/>
                  <a:gd name="T44" fmla="*/ 100 w 383"/>
                  <a:gd name="T45" fmla="*/ 268 h 411"/>
                  <a:gd name="T46" fmla="*/ 156 w 383"/>
                  <a:gd name="T47" fmla="*/ 244 h 411"/>
                  <a:gd name="T48" fmla="*/ 197 w 383"/>
                  <a:gd name="T49" fmla="*/ 229 h 411"/>
                  <a:gd name="T50" fmla="*/ 203 w 383"/>
                  <a:gd name="T51" fmla="*/ 226 h 411"/>
                  <a:gd name="T52" fmla="*/ 219 w 383"/>
                  <a:gd name="T53" fmla="*/ 204 h 411"/>
                  <a:gd name="T54" fmla="*/ 222 w 383"/>
                  <a:gd name="T55" fmla="*/ 124 h 411"/>
                  <a:gd name="T56" fmla="*/ 210 w 383"/>
                  <a:gd name="T57" fmla="*/ 69 h 411"/>
                  <a:gd name="T58" fmla="*/ 197 w 383"/>
                  <a:gd name="T59" fmla="*/ 36 h 411"/>
                  <a:gd name="T60" fmla="*/ 194 w 383"/>
                  <a:gd name="T61" fmla="*/ 10 h 411"/>
                  <a:gd name="T62" fmla="*/ 205 w 383"/>
                  <a:gd name="T63" fmla="*/ 2 h 411"/>
                  <a:gd name="T64" fmla="*/ 230 w 383"/>
                  <a:gd name="T65" fmla="*/ 7 h 411"/>
                  <a:gd name="T66" fmla="*/ 237 w 383"/>
                  <a:gd name="T67" fmla="*/ 10 h 411"/>
                  <a:gd name="T68" fmla="*/ 248 w 383"/>
                  <a:gd name="T69" fmla="*/ 19 h 411"/>
                  <a:gd name="T70" fmla="*/ 265 w 383"/>
                  <a:gd name="T71" fmla="*/ 29 h 411"/>
                  <a:gd name="T72" fmla="*/ 280 w 383"/>
                  <a:gd name="T73" fmla="*/ 49 h 411"/>
                  <a:gd name="T74" fmla="*/ 278 w 383"/>
                  <a:gd name="T75" fmla="*/ 66 h 411"/>
                  <a:gd name="T76" fmla="*/ 273 w 383"/>
                  <a:gd name="T77" fmla="*/ 72 h 411"/>
                  <a:gd name="T78" fmla="*/ 270 w 383"/>
                  <a:gd name="T79" fmla="*/ 77 h 411"/>
                  <a:gd name="T80" fmla="*/ 271 w 383"/>
                  <a:gd name="T81" fmla="*/ 158 h 411"/>
                  <a:gd name="T82" fmla="*/ 273 w 383"/>
                  <a:gd name="T83" fmla="*/ 179 h 411"/>
                  <a:gd name="T84" fmla="*/ 278 w 383"/>
                  <a:gd name="T85" fmla="*/ 182 h 411"/>
                  <a:gd name="T86" fmla="*/ 313 w 383"/>
                  <a:gd name="T87" fmla="*/ 160 h 411"/>
                  <a:gd name="T88" fmla="*/ 325 w 383"/>
                  <a:gd name="T89" fmla="*/ 144 h 411"/>
                  <a:gd name="T90" fmla="*/ 341 w 383"/>
                  <a:gd name="T91" fmla="*/ 128 h 411"/>
                  <a:gd name="T92" fmla="*/ 369 w 383"/>
                  <a:gd name="T93" fmla="*/ 122 h 411"/>
                  <a:gd name="T94" fmla="*/ 380 w 383"/>
                  <a:gd name="T95" fmla="*/ 141 h 411"/>
                  <a:gd name="T96" fmla="*/ 372 w 383"/>
                  <a:gd name="T97" fmla="*/ 154 h 411"/>
                  <a:gd name="T98" fmla="*/ 355 w 383"/>
                  <a:gd name="T99" fmla="*/ 169 h 411"/>
                  <a:gd name="T100" fmla="*/ 314 w 383"/>
                  <a:gd name="T101" fmla="*/ 199 h 411"/>
                  <a:gd name="T102" fmla="*/ 275 w 383"/>
                  <a:gd name="T103" fmla="*/ 229 h 411"/>
                  <a:gd name="T104" fmla="*/ 271 w 383"/>
                  <a:gd name="T105" fmla="*/ 238 h 411"/>
                  <a:gd name="T106" fmla="*/ 254 w 383"/>
                  <a:gd name="T107" fmla="*/ 310 h 411"/>
                  <a:gd name="T108" fmla="*/ 250 w 383"/>
                  <a:gd name="T109" fmla="*/ 320 h 411"/>
                  <a:gd name="T110" fmla="*/ 247 w 383"/>
                  <a:gd name="T111" fmla="*/ 325 h 411"/>
                  <a:gd name="T112" fmla="*/ 173 w 383"/>
                  <a:gd name="T113" fmla="*/ 386 h 411"/>
                  <a:gd name="T114" fmla="*/ 95 w 383"/>
                  <a:gd name="T115" fmla="*/ 410 h 411"/>
                  <a:gd name="T116" fmla="*/ 88 w 383"/>
                  <a:gd name="T117" fmla="*/ 411 h 411"/>
                  <a:gd name="T118" fmla="*/ 83 w 383"/>
                  <a:gd name="T119" fmla="*/ 410 h 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3" h="411">
                    <a:moveTo>
                      <a:pt x="83" y="410"/>
                    </a:moveTo>
                    <a:cubicBezTo>
                      <a:pt x="89" y="396"/>
                      <a:pt x="96" y="385"/>
                      <a:pt x="111" y="380"/>
                    </a:cubicBezTo>
                    <a:cubicBezTo>
                      <a:pt x="120" y="378"/>
                      <a:pt x="128" y="375"/>
                      <a:pt x="136" y="371"/>
                    </a:cubicBezTo>
                    <a:cubicBezTo>
                      <a:pt x="168" y="355"/>
                      <a:pt x="188" y="328"/>
                      <a:pt x="198" y="294"/>
                    </a:cubicBezTo>
                    <a:cubicBezTo>
                      <a:pt x="199" y="289"/>
                      <a:pt x="200" y="284"/>
                      <a:pt x="201" y="280"/>
                    </a:cubicBezTo>
                    <a:cubicBezTo>
                      <a:pt x="202" y="275"/>
                      <a:pt x="201" y="274"/>
                      <a:pt x="197" y="274"/>
                    </a:cubicBezTo>
                    <a:cubicBezTo>
                      <a:pt x="186" y="275"/>
                      <a:pt x="176" y="278"/>
                      <a:pt x="166" y="283"/>
                    </a:cubicBezTo>
                    <a:cubicBezTo>
                      <a:pt x="159" y="286"/>
                      <a:pt x="152" y="289"/>
                      <a:pt x="144" y="291"/>
                    </a:cubicBezTo>
                    <a:cubicBezTo>
                      <a:pt x="136" y="294"/>
                      <a:pt x="130" y="300"/>
                      <a:pt x="123" y="305"/>
                    </a:cubicBezTo>
                    <a:cubicBezTo>
                      <a:pt x="105" y="321"/>
                      <a:pt x="84" y="334"/>
                      <a:pt x="62" y="344"/>
                    </a:cubicBezTo>
                    <a:cubicBezTo>
                      <a:pt x="53" y="348"/>
                      <a:pt x="43" y="351"/>
                      <a:pt x="34" y="353"/>
                    </a:cubicBezTo>
                    <a:cubicBezTo>
                      <a:pt x="24" y="356"/>
                      <a:pt x="15" y="352"/>
                      <a:pt x="9" y="344"/>
                    </a:cubicBezTo>
                    <a:cubicBezTo>
                      <a:pt x="4" y="338"/>
                      <a:pt x="1" y="330"/>
                      <a:pt x="1" y="322"/>
                    </a:cubicBezTo>
                    <a:cubicBezTo>
                      <a:pt x="1" y="310"/>
                      <a:pt x="0" y="299"/>
                      <a:pt x="0" y="288"/>
                    </a:cubicBezTo>
                    <a:cubicBezTo>
                      <a:pt x="0" y="286"/>
                      <a:pt x="0" y="284"/>
                      <a:pt x="1" y="283"/>
                    </a:cubicBezTo>
                    <a:cubicBezTo>
                      <a:pt x="1" y="280"/>
                      <a:pt x="4" y="279"/>
                      <a:pt x="6" y="282"/>
                    </a:cubicBezTo>
                    <a:cubicBezTo>
                      <a:pt x="7" y="283"/>
                      <a:pt x="7" y="284"/>
                      <a:pt x="8" y="285"/>
                    </a:cubicBezTo>
                    <a:cubicBezTo>
                      <a:pt x="9" y="286"/>
                      <a:pt x="9" y="288"/>
                      <a:pt x="10" y="290"/>
                    </a:cubicBezTo>
                    <a:cubicBezTo>
                      <a:pt x="16" y="297"/>
                      <a:pt x="23" y="301"/>
                      <a:pt x="32" y="298"/>
                    </a:cubicBezTo>
                    <a:cubicBezTo>
                      <a:pt x="37" y="297"/>
                      <a:pt x="41" y="295"/>
                      <a:pt x="46" y="293"/>
                    </a:cubicBezTo>
                    <a:cubicBezTo>
                      <a:pt x="48" y="292"/>
                      <a:pt x="51" y="291"/>
                      <a:pt x="53" y="291"/>
                    </a:cubicBezTo>
                    <a:cubicBezTo>
                      <a:pt x="58" y="292"/>
                      <a:pt x="61" y="290"/>
                      <a:pt x="65" y="288"/>
                    </a:cubicBezTo>
                    <a:cubicBezTo>
                      <a:pt x="77" y="282"/>
                      <a:pt x="89" y="275"/>
                      <a:pt x="100" y="268"/>
                    </a:cubicBezTo>
                    <a:cubicBezTo>
                      <a:pt x="118" y="258"/>
                      <a:pt x="137" y="251"/>
                      <a:pt x="156" y="244"/>
                    </a:cubicBezTo>
                    <a:cubicBezTo>
                      <a:pt x="169" y="239"/>
                      <a:pt x="183" y="234"/>
                      <a:pt x="197" y="229"/>
                    </a:cubicBezTo>
                    <a:cubicBezTo>
                      <a:pt x="199" y="228"/>
                      <a:pt x="201" y="227"/>
                      <a:pt x="203" y="226"/>
                    </a:cubicBezTo>
                    <a:cubicBezTo>
                      <a:pt x="212" y="222"/>
                      <a:pt x="218" y="215"/>
                      <a:pt x="219" y="204"/>
                    </a:cubicBezTo>
                    <a:cubicBezTo>
                      <a:pt x="221" y="178"/>
                      <a:pt x="223" y="151"/>
                      <a:pt x="222" y="124"/>
                    </a:cubicBezTo>
                    <a:cubicBezTo>
                      <a:pt x="221" y="105"/>
                      <a:pt x="218" y="87"/>
                      <a:pt x="210" y="69"/>
                    </a:cubicBezTo>
                    <a:cubicBezTo>
                      <a:pt x="205" y="58"/>
                      <a:pt x="201" y="47"/>
                      <a:pt x="197" y="36"/>
                    </a:cubicBezTo>
                    <a:cubicBezTo>
                      <a:pt x="194" y="28"/>
                      <a:pt x="193" y="19"/>
                      <a:pt x="194" y="10"/>
                    </a:cubicBezTo>
                    <a:cubicBezTo>
                      <a:pt x="194" y="4"/>
                      <a:pt x="199" y="0"/>
                      <a:pt x="205" y="2"/>
                    </a:cubicBezTo>
                    <a:cubicBezTo>
                      <a:pt x="213" y="4"/>
                      <a:pt x="222" y="5"/>
                      <a:pt x="230" y="7"/>
                    </a:cubicBezTo>
                    <a:cubicBezTo>
                      <a:pt x="233" y="7"/>
                      <a:pt x="235" y="9"/>
                      <a:pt x="237" y="10"/>
                    </a:cubicBezTo>
                    <a:cubicBezTo>
                      <a:pt x="241" y="13"/>
                      <a:pt x="244" y="16"/>
                      <a:pt x="248" y="19"/>
                    </a:cubicBezTo>
                    <a:cubicBezTo>
                      <a:pt x="253" y="23"/>
                      <a:pt x="259" y="26"/>
                      <a:pt x="265" y="29"/>
                    </a:cubicBezTo>
                    <a:cubicBezTo>
                      <a:pt x="274" y="33"/>
                      <a:pt x="279" y="40"/>
                      <a:pt x="280" y="49"/>
                    </a:cubicBezTo>
                    <a:cubicBezTo>
                      <a:pt x="280" y="55"/>
                      <a:pt x="280" y="60"/>
                      <a:pt x="278" y="66"/>
                    </a:cubicBezTo>
                    <a:cubicBezTo>
                      <a:pt x="277" y="68"/>
                      <a:pt x="275" y="70"/>
                      <a:pt x="273" y="72"/>
                    </a:cubicBezTo>
                    <a:cubicBezTo>
                      <a:pt x="271" y="74"/>
                      <a:pt x="270" y="75"/>
                      <a:pt x="270" y="77"/>
                    </a:cubicBezTo>
                    <a:cubicBezTo>
                      <a:pt x="271" y="104"/>
                      <a:pt x="271" y="131"/>
                      <a:pt x="271" y="158"/>
                    </a:cubicBezTo>
                    <a:cubicBezTo>
                      <a:pt x="272" y="165"/>
                      <a:pt x="272" y="172"/>
                      <a:pt x="273" y="179"/>
                    </a:cubicBezTo>
                    <a:cubicBezTo>
                      <a:pt x="274" y="183"/>
                      <a:pt x="275" y="184"/>
                      <a:pt x="278" y="182"/>
                    </a:cubicBezTo>
                    <a:cubicBezTo>
                      <a:pt x="291" y="176"/>
                      <a:pt x="303" y="170"/>
                      <a:pt x="313" y="160"/>
                    </a:cubicBezTo>
                    <a:cubicBezTo>
                      <a:pt x="317" y="155"/>
                      <a:pt x="321" y="150"/>
                      <a:pt x="325" y="144"/>
                    </a:cubicBezTo>
                    <a:cubicBezTo>
                      <a:pt x="330" y="138"/>
                      <a:pt x="335" y="132"/>
                      <a:pt x="341" y="128"/>
                    </a:cubicBezTo>
                    <a:cubicBezTo>
                      <a:pt x="350" y="122"/>
                      <a:pt x="359" y="120"/>
                      <a:pt x="369" y="122"/>
                    </a:cubicBezTo>
                    <a:cubicBezTo>
                      <a:pt x="379" y="124"/>
                      <a:pt x="383" y="131"/>
                      <a:pt x="380" y="141"/>
                    </a:cubicBezTo>
                    <a:cubicBezTo>
                      <a:pt x="379" y="146"/>
                      <a:pt x="376" y="151"/>
                      <a:pt x="372" y="154"/>
                    </a:cubicBezTo>
                    <a:cubicBezTo>
                      <a:pt x="367" y="160"/>
                      <a:pt x="361" y="165"/>
                      <a:pt x="355" y="169"/>
                    </a:cubicBezTo>
                    <a:cubicBezTo>
                      <a:pt x="341" y="178"/>
                      <a:pt x="328" y="189"/>
                      <a:pt x="314" y="199"/>
                    </a:cubicBezTo>
                    <a:cubicBezTo>
                      <a:pt x="301" y="209"/>
                      <a:pt x="289" y="219"/>
                      <a:pt x="275" y="229"/>
                    </a:cubicBezTo>
                    <a:cubicBezTo>
                      <a:pt x="272" y="232"/>
                      <a:pt x="271" y="234"/>
                      <a:pt x="271" y="238"/>
                    </a:cubicBezTo>
                    <a:cubicBezTo>
                      <a:pt x="267" y="263"/>
                      <a:pt x="262" y="287"/>
                      <a:pt x="254" y="310"/>
                    </a:cubicBezTo>
                    <a:cubicBezTo>
                      <a:pt x="253" y="314"/>
                      <a:pt x="251" y="317"/>
                      <a:pt x="250" y="320"/>
                    </a:cubicBezTo>
                    <a:cubicBezTo>
                      <a:pt x="249" y="322"/>
                      <a:pt x="249" y="324"/>
                      <a:pt x="247" y="325"/>
                    </a:cubicBezTo>
                    <a:cubicBezTo>
                      <a:pt x="226" y="349"/>
                      <a:pt x="202" y="371"/>
                      <a:pt x="173" y="386"/>
                    </a:cubicBezTo>
                    <a:cubicBezTo>
                      <a:pt x="149" y="400"/>
                      <a:pt x="123" y="408"/>
                      <a:pt x="95" y="410"/>
                    </a:cubicBezTo>
                    <a:cubicBezTo>
                      <a:pt x="93" y="410"/>
                      <a:pt x="90" y="411"/>
                      <a:pt x="88" y="411"/>
                    </a:cubicBezTo>
                    <a:cubicBezTo>
                      <a:pt x="87" y="411"/>
                      <a:pt x="85" y="411"/>
                      <a:pt x="83" y="4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0" name="Freeform 11">
                <a:extLst>
                  <a:ext uri="{FF2B5EF4-FFF2-40B4-BE49-F238E27FC236}">
                    <a16:creationId xmlns:a16="http://schemas.microsoft.com/office/drawing/2014/main" id="{3039E95C-D1CC-46F7-9248-92AECF3DF875}"/>
                  </a:ext>
                </a:extLst>
              </p:cNvPr>
              <p:cNvSpPr>
                <a:spLocks noEditPoints="1"/>
              </p:cNvSpPr>
              <p:nvPr/>
            </p:nvSpPr>
            <p:spPr bwMode="auto">
              <a:xfrm>
                <a:off x="4606634" y="2270052"/>
                <a:ext cx="551054" cy="1278318"/>
              </a:xfrm>
              <a:custGeom>
                <a:avLst/>
                <a:gdLst>
                  <a:gd name="T0" fmla="*/ 127 w 193"/>
                  <a:gd name="T1" fmla="*/ 371 h 449"/>
                  <a:gd name="T2" fmla="*/ 63 w 193"/>
                  <a:gd name="T3" fmla="*/ 417 h 449"/>
                  <a:gd name="T4" fmla="*/ 47 w 193"/>
                  <a:gd name="T5" fmla="*/ 433 h 449"/>
                  <a:gd name="T6" fmla="*/ 7 w 193"/>
                  <a:gd name="T7" fmla="*/ 434 h 449"/>
                  <a:gd name="T8" fmla="*/ 1 w 193"/>
                  <a:gd name="T9" fmla="*/ 383 h 449"/>
                  <a:gd name="T10" fmla="*/ 33 w 193"/>
                  <a:gd name="T11" fmla="*/ 331 h 449"/>
                  <a:gd name="T12" fmla="*/ 49 w 193"/>
                  <a:gd name="T13" fmla="*/ 286 h 449"/>
                  <a:gd name="T14" fmla="*/ 50 w 193"/>
                  <a:gd name="T15" fmla="*/ 233 h 449"/>
                  <a:gd name="T16" fmla="*/ 38 w 193"/>
                  <a:gd name="T17" fmla="*/ 207 h 449"/>
                  <a:gd name="T18" fmla="*/ 54 w 193"/>
                  <a:gd name="T19" fmla="*/ 201 h 449"/>
                  <a:gd name="T20" fmla="*/ 75 w 193"/>
                  <a:gd name="T21" fmla="*/ 209 h 449"/>
                  <a:gd name="T22" fmla="*/ 107 w 193"/>
                  <a:gd name="T23" fmla="*/ 223 h 449"/>
                  <a:gd name="T24" fmla="*/ 126 w 193"/>
                  <a:gd name="T25" fmla="*/ 233 h 449"/>
                  <a:gd name="T26" fmla="*/ 133 w 193"/>
                  <a:gd name="T27" fmla="*/ 231 h 449"/>
                  <a:gd name="T28" fmla="*/ 135 w 193"/>
                  <a:gd name="T29" fmla="*/ 200 h 449"/>
                  <a:gd name="T30" fmla="*/ 133 w 193"/>
                  <a:gd name="T31" fmla="*/ 99 h 449"/>
                  <a:gd name="T32" fmla="*/ 105 w 193"/>
                  <a:gd name="T33" fmla="*/ 55 h 449"/>
                  <a:gd name="T34" fmla="*/ 77 w 193"/>
                  <a:gd name="T35" fmla="*/ 9 h 449"/>
                  <a:gd name="T36" fmla="*/ 95 w 193"/>
                  <a:gd name="T37" fmla="*/ 6 h 449"/>
                  <a:gd name="T38" fmla="*/ 165 w 193"/>
                  <a:gd name="T39" fmla="*/ 52 h 449"/>
                  <a:gd name="T40" fmla="*/ 189 w 193"/>
                  <a:gd name="T41" fmla="*/ 83 h 449"/>
                  <a:gd name="T42" fmla="*/ 189 w 193"/>
                  <a:gd name="T43" fmla="*/ 292 h 449"/>
                  <a:gd name="T44" fmla="*/ 165 w 193"/>
                  <a:gd name="T45" fmla="*/ 409 h 449"/>
                  <a:gd name="T46" fmla="*/ 145 w 193"/>
                  <a:gd name="T47" fmla="*/ 428 h 449"/>
                  <a:gd name="T48" fmla="*/ 134 w 193"/>
                  <a:gd name="T49" fmla="*/ 415 h 449"/>
                  <a:gd name="T50" fmla="*/ 131 w 193"/>
                  <a:gd name="T51" fmla="*/ 367 h 449"/>
                  <a:gd name="T52" fmla="*/ 124 w 193"/>
                  <a:gd name="T53" fmla="*/ 264 h 449"/>
                  <a:gd name="T54" fmla="*/ 102 w 193"/>
                  <a:gd name="T55" fmla="*/ 280 h 449"/>
                  <a:gd name="T56" fmla="*/ 81 w 193"/>
                  <a:gd name="T57" fmla="*/ 296 h 449"/>
                  <a:gd name="T58" fmla="*/ 59 w 193"/>
                  <a:gd name="T59" fmla="*/ 331 h 449"/>
                  <a:gd name="T60" fmla="*/ 31 w 193"/>
                  <a:gd name="T61" fmla="*/ 373 h 449"/>
                  <a:gd name="T62" fmla="*/ 46 w 193"/>
                  <a:gd name="T63" fmla="*/ 382 h 449"/>
                  <a:gd name="T64" fmla="*/ 78 w 193"/>
                  <a:gd name="T65" fmla="*/ 363 h 449"/>
                  <a:gd name="T66" fmla="*/ 114 w 193"/>
                  <a:gd name="T67" fmla="*/ 346 h 449"/>
                  <a:gd name="T68" fmla="*/ 133 w 193"/>
                  <a:gd name="T69" fmla="*/ 325 h 449"/>
                  <a:gd name="T70" fmla="*/ 132 w 193"/>
                  <a:gd name="T71" fmla="*/ 255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3" h="449">
                    <a:moveTo>
                      <a:pt x="131" y="367"/>
                    </a:moveTo>
                    <a:cubicBezTo>
                      <a:pt x="129" y="369"/>
                      <a:pt x="128" y="370"/>
                      <a:pt x="127" y="371"/>
                    </a:cubicBezTo>
                    <a:cubicBezTo>
                      <a:pt x="112" y="385"/>
                      <a:pt x="97" y="397"/>
                      <a:pt x="80" y="408"/>
                    </a:cubicBezTo>
                    <a:cubicBezTo>
                      <a:pt x="74" y="411"/>
                      <a:pt x="69" y="414"/>
                      <a:pt x="63" y="417"/>
                    </a:cubicBezTo>
                    <a:cubicBezTo>
                      <a:pt x="61" y="419"/>
                      <a:pt x="59" y="420"/>
                      <a:pt x="57" y="422"/>
                    </a:cubicBezTo>
                    <a:cubicBezTo>
                      <a:pt x="54" y="426"/>
                      <a:pt x="50" y="430"/>
                      <a:pt x="47" y="433"/>
                    </a:cubicBezTo>
                    <a:cubicBezTo>
                      <a:pt x="44" y="436"/>
                      <a:pt x="41" y="439"/>
                      <a:pt x="38" y="441"/>
                    </a:cubicBezTo>
                    <a:cubicBezTo>
                      <a:pt x="27" y="449"/>
                      <a:pt x="13" y="446"/>
                      <a:pt x="7" y="434"/>
                    </a:cubicBezTo>
                    <a:cubicBezTo>
                      <a:pt x="4" y="428"/>
                      <a:pt x="2" y="421"/>
                      <a:pt x="1" y="415"/>
                    </a:cubicBezTo>
                    <a:cubicBezTo>
                      <a:pt x="0" y="404"/>
                      <a:pt x="0" y="394"/>
                      <a:pt x="1" y="383"/>
                    </a:cubicBezTo>
                    <a:cubicBezTo>
                      <a:pt x="2" y="379"/>
                      <a:pt x="3" y="374"/>
                      <a:pt x="7" y="372"/>
                    </a:cubicBezTo>
                    <a:cubicBezTo>
                      <a:pt x="20" y="361"/>
                      <a:pt x="28" y="346"/>
                      <a:pt x="33" y="331"/>
                    </a:cubicBezTo>
                    <a:cubicBezTo>
                      <a:pt x="36" y="325"/>
                      <a:pt x="37" y="319"/>
                      <a:pt x="39" y="313"/>
                    </a:cubicBezTo>
                    <a:cubicBezTo>
                      <a:pt x="42" y="304"/>
                      <a:pt x="45" y="294"/>
                      <a:pt x="49" y="286"/>
                    </a:cubicBezTo>
                    <a:cubicBezTo>
                      <a:pt x="56" y="272"/>
                      <a:pt x="56" y="258"/>
                      <a:pt x="53" y="244"/>
                    </a:cubicBezTo>
                    <a:cubicBezTo>
                      <a:pt x="52" y="240"/>
                      <a:pt x="51" y="237"/>
                      <a:pt x="50" y="233"/>
                    </a:cubicBezTo>
                    <a:cubicBezTo>
                      <a:pt x="49" y="229"/>
                      <a:pt x="47" y="225"/>
                      <a:pt x="44" y="221"/>
                    </a:cubicBezTo>
                    <a:cubicBezTo>
                      <a:pt x="42" y="217"/>
                      <a:pt x="39" y="212"/>
                      <a:pt x="38" y="207"/>
                    </a:cubicBezTo>
                    <a:cubicBezTo>
                      <a:pt x="36" y="202"/>
                      <a:pt x="38" y="199"/>
                      <a:pt x="44" y="199"/>
                    </a:cubicBezTo>
                    <a:cubicBezTo>
                      <a:pt x="48" y="199"/>
                      <a:pt x="51" y="199"/>
                      <a:pt x="54" y="201"/>
                    </a:cubicBezTo>
                    <a:cubicBezTo>
                      <a:pt x="55" y="202"/>
                      <a:pt x="56" y="203"/>
                      <a:pt x="57" y="203"/>
                    </a:cubicBezTo>
                    <a:cubicBezTo>
                      <a:pt x="62" y="208"/>
                      <a:pt x="68" y="209"/>
                      <a:pt x="75" y="209"/>
                    </a:cubicBezTo>
                    <a:cubicBezTo>
                      <a:pt x="83" y="209"/>
                      <a:pt x="90" y="212"/>
                      <a:pt x="96" y="218"/>
                    </a:cubicBezTo>
                    <a:cubicBezTo>
                      <a:pt x="99" y="221"/>
                      <a:pt x="103" y="223"/>
                      <a:pt x="107" y="223"/>
                    </a:cubicBezTo>
                    <a:cubicBezTo>
                      <a:pt x="110" y="223"/>
                      <a:pt x="112" y="224"/>
                      <a:pt x="115" y="225"/>
                    </a:cubicBezTo>
                    <a:cubicBezTo>
                      <a:pt x="120" y="226"/>
                      <a:pt x="124" y="229"/>
                      <a:pt x="126" y="233"/>
                    </a:cubicBezTo>
                    <a:cubicBezTo>
                      <a:pt x="126" y="234"/>
                      <a:pt x="127" y="235"/>
                      <a:pt x="128" y="236"/>
                    </a:cubicBezTo>
                    <a:cubicBezTo>
                      <a:pt x="131" y="236"/>
                      <a:pt x="132" y="234"/>
                      <a:pt x="133" y="231"/>
                    </a:cubicBezTo>
                    <a:cubicBezTo>
                      <a:pt x="134" y="229"/>
                      <a:pt x="134" y="227"/>
                      <a:pt x="134" y="225"/>
                    </a:cubicBezTo>
                    <a:cubicBezTo>
                      <a:pt x="134" y="217"/>
                      <a:pt x="134" y="208"/>
                      <a:pt x="135" y="200"/>
                    </a:cubicBezTo>
                    <a:cubicBezTo>
                      <a:pt x="137" y="176"/>
                      <a:pt x="139" y="151"/>
                      <a:pt x="137" y="127"/>
                    </a:cubicBezTo>
                    <a:cubicBezTo>
                      <a:pt x="137" y="118"/>
                      <a:pt x="135" y="109"/>
                      <a:pt x="133" y="99"/>
                    </a:cubicBezTo>
                    <a:cubicBezTo>
                      <a:pt x="132" y="90"/>
                      <a:pt x="127" y="81"/>
                      <a:pt x="121" y="74"/>
                    </a:cubicBezTo>
                    <a:cubicBezTo>
                      <a:pt x="116" y="67"/>
                      <a:pt x="111" y="61"/>
                      <a:pt x="105" y="55"/>
                    </a:cubicBezTo>
                    <a:cubicBezTo>
                      <a:pt x="98" y="46"/>
                      <a:pt x="90" y="36"/>
                      <a:pt x="83" y="27"/>
                    </a:cubicBezTo>
                    <a:cubicBezTo>
                      <a:pt x="79" y="22"/>
                      <a:pt x="77" y="15"/>
                      <a:pt x="77" y="9"/>
                    </a:cubicBezTo>
                    <a:cubicBezTo>
                      <a:pt x="77" y="3"/>
                      <a:pt x="80" y="0"/>
                      <a:pt x="86" y="2"/>
                    </a:cubicBezTo>
                    <a:cubicBezTo>
                      <a:pt x="89" y="2"/>
                      <a:pt x="92" y="4"/>
                      <a:pt x="95" y="6"/>
                    </a:cubicBezTo>
                    <a:cubicBezTo>
                      <a:pt x="105" y="15"/>
                      <a:pt x="116" y="22"/>
                      <a:pt x="128" y="28"/>
                    </a:cubicBezTo>
                    <a:cubicBezTo>
                      <a:pt x="141" y="35"/>
                      <a:pt x="154" y="43"/>
                      <a:pt x="165" y="52"/>
                    </a:cubicBezTo>
                    <a:cubicBezTo>
                      <a:pt x="172" y="58"/>
                      <a:pt x="179" y="64"/>
                      <a:pt x="184" y="72"/>
                    </a:cubicBezTo>
                    <a:cubicBezTo>
                      <a:pt x="186" y="75"/>
                      <a:pt x="188" y="78"/>
                      <a:pt x="189" y="83"/>
                    </a:cubicBezTo>
                    <a:cubicBezTo>
                      <a:pt x="192" y="122"/>
                      <a:pt x="193" y="162"/>
                      <a:pt x="193" y="202"/>
                    </a:cubicBezTo>
                    <a:cubicBezTo>
                      <a:pt x="193" y="232"/>
                      <a:pt x="192" y="262"/>
                      <a:pt x="189" y="292"/>
                    </a:cubicBezTo>
                    <a:cubicBezTo>
                      <a:pt x="186" y="321"/>
                      <a:pt x="183" y="350"/>
                      <a:pt x="176" y="378"/>
                    </a:cubicBezTo>
                    <a:cubicBezTo>
                      <a:pt x="173" y="388"/>
                      <a:pt x="170" y="399"/>
                      <a:pt x="165" y="409"/>
                    </a:cubicBezTo>
                    <a:cubicBezTo>
                      <a:pt x="162" y="414"/>
                      <a:pt x="159" y="419"/>
                      <a:pt x="155" y="423"/>
                    </a:cubicBezTo>
                    <a:cubicBezTo>
                      <a:pt x="152" y="426"/>
                      <a:pt x="149" y="428"/>
                      <a:pt x="145" y="428"/>
                    </a:cubicBezTo>
                    <a:cubicBezTo>
                      <a:pt x="140" y="429"/>
                      <a:pt x="136" y="427"/>
                      <a:pt x="135" y="422"/>
                    </a:cubicBezTo>
                    <a:cubicBezTo>
                      <a:pt x="135" y="420"/>
                      <a:pt x="135" y="418"/>
                      <a:pt x="134" y="415"/>
                    </a:cubicBezTo>
                    <a:cubicBezTo>
                      <a:pt x="134" y="407"/>
                      <a:pt x="135" y="399"/>
                      <a:pt x="135" y="391"/>
                    </a:cubicBezTo>
                    <a:cubicBezTo>
                      <a:pt x="134" y="383"/>
                      <a:pt x="134" y="375"/>
                      <a:pt x="131" y="367"/>
                    </a:cubicBezTo>
                    <a:close/>
                    <a:moveTo>
                      <a:pt x="132" y="255"/>
                    </a:moveTo>
                    <a:cubicBezTo>
                      <a:pt x="127" y="257"/>
                      <a:pt x="125" y="260"/>
                      <a:pt x="124" y="264"/>
                    </a:cubicBezTo>
                    <a:cubicBezTo>
                      <a:pt x="123" y="267"/>
                      <a:pt x="122" y="271"/>
                      <a:pt x="119" y="273"/>
                    </a:cubicBezTo>
                    <a:cubicBezTo>
                      <a:pt x="114" y="277"/>
                      <a:pt x="108" y="280"/>
                      <a:pt x="102" y="280"/>
                    </a:cubicBezTo>
                    <a:cubicBezTo>
                      <a:pt x="97" y="280"/>
                      <a:pt x="94" y="282"/>
                      <a:pt x="91" y="285"/>
                    </a:cubicBezTo>
                    <a:cubicBezTo>
                      <a:pt x="87" y="289"/>
                      <a:pt x="84" y="292"/>
                      <a:pt x="81" y="296"/>
                    </a:cubicBezTo>
                    <a:cubicBezTo>
                      <a:pt x="78" y="299"/>
                      <a:pt x="76" y="302"/>
                      <a:pt x="75" y="305"/>
                    </a:cubicBezTo>
                    <a:cubicBezTo>
                      <a:pt x="71" y="315"/>
                      <a:pt x="66" y="323"/>
                      <a:pt x="59" y="331"/>
                    </a:cubicBezTo>
                    <a:cubicBezTo>
                      <a:pt x="54" y="337"/>
                      <a:pt x="50" y="343"/>
                      <a:pt x="45" y="349"/>
                    </a:cubicBezTo>
                    <a:cubicBezTo>
                      <a:pt x="39" y="356"/>
                      <a:pt x="34" y="364"/>
                      <a:pt x="31" y="373"/>
                    </a:cubicBezTo>
                    <a:cubicBezTo>
                      <a:pt x="29" y="377"/>
                      <a:pt x="29" y="379"/>
                      <a:pt x="34" y="381"/>
                    </a:cubicBezTo>
                    <a:cubicBezTo>
                      <a:pt x="38" y="382"/>
                      <a:pt x="42" y="383"/>
                      <a:pt x="46" y="382"/>
                    </a:cubicBezTo>
                    <a:cubicBezTo>
                      <a:pt x="53" y="381"/>
                      <a:pt x="59" y="378"/>
                      <a:pt x="64" y="374"/>
                    </a:cubicBezTo>
                    <a:cubicBezTo>
                      <a:pt x="69" y="371"/>
                      <a:pt x="73" y="367"/>
                      <a:pt x="78" y="363"/>
                    </a:cubicBezTo>
                    <a:cubicBezTo>
                      <a:pt x="81" y="361"/>
                      <a:pt x="83" y="359"/>
                      <a:pt x="87" y="358"/>
                    </a:cubicBezTo>
                    <a:cubicBezTo>
                      <a:pt x="97" y="356"/>
                      <a:pt x="106" y="351"/>
                      <a:pt x="114" y="346"/>
                    </a:cubicBezTo>
                    <a:cubicBezTo>
                      <a:pt x="119" y="343"/>
                      <a:pt x="123" y="340"/>
                      <a:pt x="127" y="338"/>
                    </a:cubicBezTo>
                    <a:cubicBezTo>
                      <a:pt x="131" y="335"/>
                      <a:pt x="133" y="331"/>
                      <a:pt x="133" y="325"/>
                    </a:cubicBezTo>
                    <a:cubicBezTo>
                      <a:pt x="132" y="304"/>
                      <a:pt x="132" y="282"/>
                      <a:pt x="132" y="260"/>
                    </a:cubicBezTo>
                    <a:cubicBezTo>
                      <a:pt x="132" y="259"/>
                      <a:pt x="132" y="257"/>
                      <a:pt x="132" y="25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1" name="Freeform 12">
                <a:extLst>
                  <a:ext uri="{FF2B5EF4-FFF2-40B4-BE49-F238E27FC236}">
                    <a16:creationId xmlns:a16="http://schemas.microsoft.com/office/drawing/2014/main" id="{D829A78B-B6EB-4549-B14A-40D05309B0CA}"/>
                  </a:ext>
                </a:extLst>
              </p:cNvPr>
              <p:cNvSpPr>
                <a:spLocks/>
              </p:cNvSpPr>
              <p:nvPr/>
            </p:nvSpPr>
            <p:spPr bwMode="auto">
              <a:xfrm>
                <a:off x="5375547" y="2443057"/>
                <a:ext cx="650372" cy="900269"/>
              </a:xfrm>
              <a:custGeom>
                <a:avLst/>
                <a:gdLst>
                  <a:gd name="T0" fmla="*/ 34 w 229"/>
                  <a:gd name="T1" fmla="*/ 0 h 316"/>
                  <a:gd name="T2" fmla="*/ 37 w 229"/>
                  <a:gd name="T3" fmla="*/ 2 h 316"/>
                  <a:gd name="T4" fmla="*/ 69 w 229"/>
                  <a:gd name="T5" fmla="*/ 32 h 316"/>
                  <a:gd name="T6" fmla="*/ 73 w 229"/>
                  <a:gd name="T7" fmla="*/ 38 h 316"/>
                  <a:gd name="T8" fmla="*/ 99 w 229"/>
                  <a:gd name="T9" fmla="*/ 117 h 316"/>
                  <a:gd name="T10" fmla="*/ 101 w 229"/>
                  <a:gd name="T11" fmla="*/ 128 h 316"/>
                  <a:gd name="T12" fmla="*/ 112 w 229"/>
                  <a:gd name="T13" fmla="*/ 132 h 316"/>
                  <a:gd name="T14" fmla="*/ 120 w 229"/>
                  <a:gd name="T15" fmla="*/ 127 h 316"/>
                  <a:gd name="T16" fmla="*/ 145 w 229"/>
                  <a:gd name="T17" fmla="*/ 109 h 316"/>
                  <a:gd name="T18" fmla="*/ 148 w 229"/>
                  <a:gd name="T19" fmla="*/ 103 h 316"/>
                  <a:gd name="T20" fmla="*/ 148 w 229"/>
                  <a:gd name="T21" fmla="*/ 80 h 316"/>
                  <a:gd name="T22" fmla="*/ 159 w 229"/>
                  <a:gd name="T23" fmla="*/ 69 h 316"/>
                  <a:gd name="T24" fmla="*/ 162 w 229"/>
                  <a:gd name="T25" fmla="*/ 71 h 316"/>
                  <a:gd name="T26" fmla="*/ 164 w 229"/>
                  <a:gd name="T27" fmla="*/ 75 h 316"/>
                  <a:gd name="T28" fmla="*/ 171 w 229"/>
                  <a:gd name="T29" fmla="*/ 86 h 316"/>
                  <a:gd name="T30" fmla="*/ 204 w 229"/>
                  <a:gd name="T31" fmla="*/ 104 h 316"/>
                  <a:gd name="T32" fmla="*/ 209 w 229"/>
                  <a:gd name="T33" fmla="*/ 112 h 316"/>
                  <a:gd name="T34" fmla="*/ 169 w 229"/>
                  <a:gd name="T35" fmla="*/ 170 h 316"/>
                  <a:gd name="T36" fmla="*/ 128 w 229"/>
                  <a:gd name="T37" fmla="*/ 175 h 316"/>
                  <a:gd name="T38" fmla="*/ 114 w 229"/>
                  <a:gd name="T39" fmla="*/ 190 h 316"/>
                  <a:gd name="T40" fmla="*/ 115 w 229"/>
                  <a:gd name="T41" fmla="*/ 196 h 316"/>
                  <a:gd name="T42" fmla="*/ 115 w 229"/>
                  <a:gd name="T43" fmla="*/ 219 h 316"/>
                  <a:gd name="T44" fmla="*/ 109 w 229"/>
                  <a:gd name="T45" fmla="*/ 226 h 316"/>
                  <a:gd name="T46" fmla="*/ 89 w 229"/>
                  <a:gd name="T47" fmla="*/ 246 h 316"/>
                  <a:gd name="T48" fmla="*/ 95 w 229"/>
                  <a:gd name="T49" fmla="*/ 260 h 316"/>
                  <a:gd name="T50" fmla="*/ 113 w 229"/>
                  <a:gd name="T51" fmla="*/ 259 h 316"/>
                  <a:gd name="T52" fmla="*/ 148 w 229"/>
                  <a:gd name="T53" fmla="*/ 248 h 316"/>
                  <a:gd name="T54" fmla="*/ 170 w 229"/>
                  <a:gd name="T55" fmla="*/ 243 h 316"/>
                  <a:gd name="T56" fmla="*/ 187 w 229"/>
                  <a:gd name="T57" fmla="*/ 237 h 316"/>
                  <a:gd name="T58" fmla="*/ 212 w 229"/>
                  <a:gd name="T59" fmla="*/ 229 h 316"/>
                  <a:gd name="T60" fmla="*/ 220 w 229"/>
                  <a:gd name="T61" fmla="*/ 229 h 316"/>
                  <a:gd name="T62" fmla="*/ 227 w 229"/>
                  <a:gd name="T63" fmla="*/ 241 h 316"/>
                  <a:gd name="T64" fmla="*/ 214 w 229"/>
                  <a:gd name="T65" fmla="*/ 267 h 316"/>
                  <a:gd name="T66" fmla="*/ 203 w 229"/>
                  <a:gd name="T67" fmla="*/ 277 h 316"/>
                  <a:gd name="T68" fmla="*/ 174 w 229"/>
                  <a:gd name="T69" fmla="*/ 289 h 316"/>
                  <a:gd name="T70" fmla="*/ 140 w 229"/>
                  <a:gd name="T71" fmla="*/ 298 h 316"/>
                  <a:gd name="T72" fmla="*/ 127 w 229"/>
                  <a:gd name="T73" fmla="*/ 298 h 316"/>
                  <a:gd name="T74" fmla="*/ 116 w 229"/>
                  <a:gd name="T75" fmla="*/ 301 h 316"/>
                  <a:gd name="T76" fmla="*/ 55 w 229"/>
                  <a:gd name="T77" fmla="*/ 304 h 316"/>
                  <a:gd name="T78" fmla="*/ 44 w 229"/>
                  <a:gd name="T79" fmla="*/ 292 h 316"/>
                  <a:gd name="T80" fmla="*/ 27 w 229"/>
                  <a:gd name="T81" fmla="*/ 257 h 316"/>
                  <a:gd name="T82" fmla="*/ 25 w 229"/>
                  <a:gd name="T83" fmla="*/ 252 h 316"/>
                  <a:gd name="T84" fmla="*/ 18 w 229"/>
                  <a:gd name="T85" fmla="*/ 217 h 316"/>
                  <a:gd name="T86" fmla="*/ 18 w 229"/>
                  <a:gd name="T87" fmla="*/ 210 h 316"/>
                  <a:gd name="T88" fmla="*/ 1 w 229"/>
                  <a:gd name="T89" fmla="*/ 140 h 316"/>
                  <a:gd name="T90" fmla="*/ 0 w 229"/>
                  <a:gd name="T91" fmla="*/ 134 h 316"/>
                  <a:gd name="T92" fmla="*/ 18 w 229"/>
                  <a:gd name="T93" fmla="*/ 50 h 316"/>
                  <a:gd name="T94" fmla="*/ 32 w 229"/>
                  <a:gd name="T95" fmla="*/ 4 h 316"/>
                  <a:gd name="T96" fmla="*/ 34 w 229"/>
                  <a:gd name="T97" fmla="*/ 0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9" h="316">
                    <a:moveTo>
                      <a:pt x="34" y="0"/>
                    </a:moveTo>
                    <a:cubicBezTo>
                      <a:pt x="35" y="1"/>
                      <a:pt x="36" y="2"/>
                      <a:pt x="37" y="2"/>
                    </a:cubicBezTo>
                    <a:cubicBezTo>
                      <a:pt x="48" y="12"/>
                      <a:pt x="58" y="22"/>
                      <a:pt x="69" y="32"/>
                    </a:cubicBezTo>
                    <a:cubicBezTo>
                      <a:pt x="71" y="34"/>
                      <a:pt x="72" y="36"/>
                      <a:pt x="73" y="38"/>
                    </a:cubicBezTo>
                    <a:cubicBezTo>
                      <a:pt x="86" y="63"/>
                      <a:pt x="94" y="89"/>
                      <a:pt x="99" y="117"/>
                    </a:cubicBezTo>
                    <a:cubicBezTo>
                      <a:pt x="99" y="120"/>
                      <a:pt x="100" y="124"/>
                      <a:pt x="101" y="128"/>
                    </a:cubicBezTo>
                    <a:cubicBezTo>
                      <a:pt x="103" y="133"/>
                      <a:pt x="107" y="134"/>
                      <a:pt x="112" y="132"/>
                    </a:cubicBezTo>
                    <a:cubicBezTo>
                      <a:pt x="115" y="130"/>
                      <a:pt x="117" y="129"/>
                      <a:pt x="120" y="127"/>
                    </a:cubicBezTo>
                    <a:cubicBezTo>
                      <a:pt x="128" y="121"/>
                      <a:pt x="136" y="115"/>
                      <a:pt x="145" y="109"/>
                    </a:cubicBezTo>
                    <a:cubicBezTo>
                      <a:pt x="147" y="108"/>
                      <a:pt x="148" y="106"/>
                      <a:pt x="148" y="103"/>
                    </a:cubicBezTo>
                    <a:cubicBezTo>
                      <a:pt x="148" y="95"/>
                      <a:pt x="148" y="88"/>
                      <a:pt x="148" y="80"/>
                    </a:cubicBezTo>
                    <a:cubicBezTo>
                      <a:pt x="148" y="75"/>
                      <a:pt x="153" y="69"/>
                      <a:pt x="159" y="69"/>
                    </a:cubicBezTo>
                    <a:cubicBezTo>
                      <a:pt x="160" y="69"/>
                      <a:pt x="162" y="70"/>
                      <a:pt x="162" y="71"/>
                    </a:cubicBezTo>
                    <a:cubicBezTo>
                      <a:pt x="163" y="72"/>
                      <a:pt x="164" y="73"/>
                      <a:pt x="164" y="75"/>
                    </a:cubicBezTo>
                    <a:cubicBezTo>
                      <a:pt x="164" y="79"/>
                      <a:pt x="167" y="83"/>
                      <a:pt x="171" y="86"/>
                    </a:cubicBezTo>
                    <a:cubicBezTo>
                      <a:pt x="181" y="94"/>
                      <a:pt x="192" y="100"/>
                      <a:pt x="204" y="104"/>
                    </a:cubicBezTo>
                    <a:cubicBezTo>
                      <a:pt x="208" y="106"/>
                      <a:pt x="209" y="108"/>
                      <a:pt x="209" y="112"/>
                    </a:cubicBezTo>
                    <a:cubicBezTo>
                      <a:pt x="210" y="140"/>
                      <a:pt x="196" y="160"/>
                      <a:pt x="169" y="170"/>
                    </a:cubicBezTo>
                    <a:cubicBezTo>
                      <a:pt x="156" y="175"/>
                      <a:pt x="142" y="177"/>
                      <a:pt x="128" y="175"/>
                    </a:cubicBezTo>
                    <a:cubicBezTo>
                      <a:pt x="119" y="173"/>
                      <a:pt x="112" y="182"/>
                      <a:pt x="114" y="190"/>
                    </a:cubicBezTo>
                    <a:cubicBezTo>
                      <a:pt x="114" y="192"/>
                      <a:pt x="115" y="194"/>
                      <a:pt x="115" y="196"/>
                    </a:cubicBezTo>
                    <a:cubicBezTo>
                      <a:pt x="118" y="203"/>
                      <a:pt x="118" y="211"/>
                      <a:pt x="115" y="219"/>
                    </a:cubicBezTo>
                    <a:cubicBezTo>
                      <a:pt x="114" y="222"/>
                      <a:pt x="112" y="224"/>
                      <a:pt x="109" y="226"/>
                    </a:cubicBezTo>
                    <a:cubicBezTo>
                      <a:pt x="101" y="231"/>
                      <a:pt x="95" y="238"/>
                      <a:pt x="89" y="246"/>
                    </a:cubicBezTo>
                    <a:cubicBezTo>
                      <a:pt x="84" y="254"/>
                      <a:pt x="85" y="258"/>
                      <a:pt x="95" y="260"/>
                    </a:cubicBezTo>
                    <a:cubicBezTo>
                      <a:pt x="101" y="261"/>
                      <a:pt x="107" y="261"/>
                      <a:pt x="113" y="259"/>
                    </a:cubicBezTo>
                    <a:cubicBezTo>
                      <a:pt x="125" y="256"/>
                      <a:pt x="137" y="252"/>
                      <a:pt x="148" y="248"/>
                    </a:cubicBezTo>
                    <a:cubicBezTo>
                      <a:pt x="155" y="245"/>
                      <a:pt x="162" y="243"/>
                      <a:pt x="170" y="243"/>
                    </a:cubicBezTo>
                    <a:cubicBezTo>
                      <a:pt x="176" y="242"/>
                      <a:pt x="182" y="240"/>
                      <a:pt x="187" y="237"/>
                    </a:cubicBezTo>
                    <a:cubicBezTo>
                      <a:pt x="195" y="234"/>
                      <a:pt x="203" y="230"/>
                      <a:pt x="212" y="229"/>
                    </a:cubicBezTo>
                    <a:cubicBezTo>
                      <a:pt x="214" y="229"/>
                      <a:pt x="217" y="229"/>
                      <a:pt x="220" y="229"/>
                    </a:cubicBezTo>
                    <a:cubicBezTo>
                      <a:pt x="226" y="230"/>
                      <a:pt x="229" y="236"/>
                      <a:pt x="227" y="241"/>
                    </a:cubicBezTo>
                    <a:cubicBezTo>
                      <a:pt x="223" y="250"/>
                      <a:pt x="218" y="259"/>
                      <a:pt x="214" y="267"/>
                    </a:cubicBezTo>
                    <a:cubicBezTo>
                      <a:pt x="211" y="271"/>
                      <a:pt x="207" y="274"/>
                      <a:pt x="203" y="277"/>
                    </a:cubicBezTo>
                    <a:cubicBezTo>
                      <a:pt x="194" y="282"/>
                      <a:pt x="184" y="286"/>
                      <a:pt x="174" y="289"/>
                    </a:cubicBezTo>
                    <a:cubicBezTo>
                      <a:pt x="163" y="292"/>
                      <a:pt x="151" y="295"/>
                      <a:pt x="140" y="298"/>
                    </a:cubicBezTo>
                    <a:cubicBezTo>
                      <a:pt x="136" y="299"/>
                      <a:pt x="131" y="298"/>
                      <a:pt x="127" y="298"/>
                    </a:cubicBezTo>
                    <a:cubicBezTo>
                      <a:pt x="122" y="298"/>
                      <a:pt x="119" y="299"/>
                      <a:pt x="116" y="301"/>
                    </a:cubicBezTo>
                    <a:cubicBezTo>
                      <a:pt x="97" y="315"/>
                      <a:pt x="74" y="316"/>
                      <a:pt x="55" y="304"/>
                    </a:cubicBezTo>
                    <a:cubicBezTo>
                      <a:pt x="51" y="301"/>
                      <a:pt x="47" y="297"/>
                      <a:pt x="44" y="292"/>
                    </a:cubicBezTo>
                    <a:cubicBezTo>
                      <a:pt x="37" y="281"/>
                      <a:pt x="32" y="269"/>
                      <a:pt x="27" y="257"/>
                    </a:cubicBezTo>
                    <a:cubicBezTo>
                      <a:pt x="26" y="255"/>
                      <a:pt x="26" y="254"/>
                      <a:pt x="25" y="252"/>
                    </a:cubicBezTo>
                    <a:cubicBezTo>
                      <a:pt x="20" y="241"/>
                      <a:pt x="17" y="230"/>
                      <a:pt x="18" y="217"/>
                    </a:cubicBezTo>
                    <a:cubicBezTo>
                      <a:pt x="19" y="215"/>
                      <a:pt x="18" y="213"/>
                      <a:pt x="18" y="210"/>
                    </a:cubicBezTo>
                    <a:cubicBezTo>
                      <a:pt x="12" y="187"/>
                      <a:pt x="6" y="163"/>
                      <a:pt x="1" y="140"/>
                    </a:cubicBezTo>
                    <a:cubicBezTo>
                      <a:pt x="0" y="138"/>
                      <a:pt x="0" y="136"/>
                      <a:pt x="0" y="134"/>
                    </a:cubicBezTo>
                    <a:cubicBezTo>
                      <a:pt x="6" y="106"/>
                      <a:pt x="12" y="78"/>
                      <a:pt x="18" y="50"/>
                    </a:cubicBezTo>
                    <a:cubicBezTo>
                      <a:pt x="22" y="35"/>
                      <a:pt x="26" y="19"/>
                      <a:pt x="32" y="4"/>
                    </a:cubicBezTo>
                    <a:cubicBezTo>
                      <a:pt x="33" y="2"/>
                      <a:pt x="33" y="1"/>
                      <a:pt x="3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2" name="Freeform 13">
                <a:extLst>
                  <a:ext uri="{FF2B5EF4-FFF2-40B4-BE49-F238E27FC236}">
                    <a16:creationId xmlns:a16="http://schemas.microsoft.com/office/drawing/2014/main" id="{E842F311-7DA4-44B7-A236-43EEB282428F}"/>
                  </a:ext>
                </a:extLst>
              </p:cNvPr>
              <p:cNvSpPr>
                <a:spLocks/>
              </p:cNvSpPr>
              <p:nvPr/>
            </p:nvSpPr>
            <p:spPr bwMode="auto">
              <a:xfrm>
                <a:off x="6355912" y="2792272"/>
                <a:ext cx="772117" cy="855416"/>
              </a:xfrm>
              <a:custGeom>
                <a:avLst/>
                <a:gdLst>
                  <a:gd name="T0" fmla="*/ 194 w 271"/>
                  <a:gd name="T1" fmla="*/ 98 h 300"/>
                  <a:gd name="T2" fmla="*/ 236 w 271"/>
                  <a:gd name="T3" fmla="*/ 96 h 300"/>
                  <a:gd name="T4" fmla="*/ 237 w 271"/>
                  <a:gd name="T5" fmla="*/ 111 h 300"/>
                  <a:gd name="T6" fmla="*/ 175 w 271"/>
                  <a:gd name="T7" fmla="*/ 150 h 300"/>
                  <a:gd name="T8" fmla="*/ 169 w 271"/>
                  <a:gd name="T9" fmla="*/ 195 h 300"/>
                  <a:gd name="T10" fmla="*/ 177 w 271"/>
                  <a:gd name="T11" fmla="*/ 299 h 300"/>
                  <a:gd name="T12" fmla="*/ 159 w 271"/>
                  <a:gd name="T13" fmla="*/ 285 h 300"/>
                  <a:gd name="T14" fmla="*/ 150 w 271"/>
                  <a:gd name="T15" fmla="*/ 266 h 300"/>
                  <a:gd name="T16" fmla="*/ 133 w 271"/>
                  <a:gd name="T17" fmla="*/ 260 h 300"/>
                  <a:gd name="T18" fmla="*/ 132 w 271"/>
                  <a:gd name="T19" fmla="*/ 243 h 300"/>
                  <a:gd name="T20" fmla="*/ 149 w 271"/>
                  <a:gd name="T21" fmla="*/ 232 h 300"/>
                  <a:gd name="T22" fmla="*/ 139 w 271"/>
                  <a:gd name="T23" fmla="*/ 197 h 300"/>
                  <a:gd name="T24" fmla="*/ 117 w 271"/>
                  <a:gd name="T25" fmla="*/ 216 h 300"/>
                  <a:gd name="T26" fmla="*/ 101 w 271"/>
                  <a:gd name="T27" fmla="*/ 235 h 300"/>
                  <a:gd name="T28" fmla="*/ 26 w 271"/>
                  <a:gd name="T29" fmla="*/ 293 h 300"/>
                  <a:gd name="T30" fmla="*/ 0 w 271"/>
                  <a:gd name="T31" fmla="*/ 243 h 300"/>
                  <a:gd name="T32" fmla="*/ 9 w 271"/>
                  <a:gd name="T33" fmla="*/ 237 h 300"/>
                  <a:gd name="T34" fmla="*/ 32 w 271"/>
                  <a:gd name="T35" fmla="*/ 234 h 300"/>
                  <a:gd name="T36" fmla="*/ 59 w 271"/>
                  <a:gd name="T37" fmla="*/ 219 h 300"/>
                  <a:gd name="T38" fmla="*/ 116 w 271"/>
                  <a:gd name="T39" fmla="*/ 185 h 300"/>
                  <a:gd name="T40" fmla="*/ 145 w 271"/>
                  <a:gd name="T41" fmla="*/ 155 h 300"/>
                  <a:gd name="T42" fmla="*/ 133 w 271"/>
                  <a:gd name="T43" fmla="*/ 142 h 300"/>
                  <a:gd name="T44" fmla="*/ 145 w 271"/>
                  <a:gd name="T45" fmla="*/ 112 h 300"/>
                  <a:gd name="T46" fmla="*/ 143 w 271"/>
                  <a:gd name="T47" fmla="*/ 104 h 300"/>
                  <a:gd name="T48" fmla="*/ 124 w 271"/>
                  <a:gd name="T49" fmla="*/ 108 h 300"/>
                  <a:gd name="T50" fmla="*/ 121 w 271"/>
                  <a:gd name="T51" fmla="*/ 140 h 300"/>
                  <a:gd name="T52" fmla="*/ 87 w 271"/>
                  <a:gd name="T53" fmla="*/ 188 h 300"/>
                  <a:gd name="T54" fmla="*/ 73 w 271"/>
                  <a:gd name="T55" fmla="*/ 176 h 300"/>
                  <a:gd name="T56" fmla="*/ 67 w 271"/>
                  <a:gd name="T57" fmla="*/ 159 h 300"/>
                  <a:gd name="T58" fmla="*/ 66 w 271"/>
                  <a:gd name="T59" fmla="*/ 63 h 300"/>
                  <a:gd name="T60" fmla="*/ 72 w 271"/>
                  <a:gd name="T61" fmla="*/ 47 h 300"/>
                  <a:gd name="T62" fmla="*/ 88 w 271"/>
                  <a:gd name="T63" fmla="*/ 55 h 300"/>
                  <a:gd name="T64" fmla="*/ 109 w 271"/>
                  <a:gd name="T65" fmla="*/ 63 h 300"/>
                  <a:gd name="T66" fmla="*/ 160 w 271"/>
                  <a:gd name="T67" fmla="*/ 28 h 300"/>
                  <a:gd name="T68" fmla="*/ 187 w 271"/>
                  <a:gd name="T69" fmla="*/ 16 h 300"/>
                  <a:gd name="T70" fmla="*/ 258 w 271"/>
                  <a:gd name="T71" fmla="*/ 4 h 300"/>
                  <a:gd name="T72" fmla="*/ 271 w 271"/>
                  <a:gd name="T73" fmla="*/ 16 h 300"/>
                  <a:gd name="T74" fmla="*/ 248 w 271"/>
                  <a:gd name="T75" fmla="*/ 37 h 300"/>
                  <a:gd name="T76" fmla="*/ 215 w 271"/>
                  <a:gd name="T77" fmla="*/ 67 h 300"/>
                  <a:gd name="T78" fmla="*/ 186 w 271"/>
                  <a:gd name="T79" fmla="*/ 95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71" h="300">
                    <a:moveTo>
                      <a:pt x="185" y="102"/>
                    </a:moveTo>
                    <a:cubicBezTo>
                      <a:pt x="188" y="101"/>
                      <a:pt x="191" y="99"/>
                      <a:pt x="194" y="98"/>
                    </a:cubicBezTo>
                    <a:cubicBezTo>
                      <a:pt x="200" y="94"/>
                      <a:pt x="206" y="91"/>
                      <a:pt x="213" y="90"/>
                    </a:cubicBezTo>
                    <a:cubicBezTo>
                      <a:pt x="221" y="89"/>
                      <a:pt x="229" y="92"/>
                      <a:pt x="236" y="96"/>
                    </a:cubicBezTo>
                    <a:cubicBezTo>
                      <a:pt x="237" y="97"/>
                      <a:pt x="238" y="98"/>
                      <a:pt x="239" y="99"/>
                    </a:cubicBezTo>
                    <a:cubicBezTo>
                      <a:pt x="242" y="103"/>
                      <a:pt x="242" y="108"/>
                      <a:pt x="237" y="111"/>
                    </a:cubicBezTo>
                    <a:cubicBezTo>
                      <a:pt x="220" y="127"/>
                      <a:pt x="200" y="139"/>
                      <a:pt x="179" y="148"/>
                    </a:cubicBezTo>
                    <a:cubicBezTo>
                      <a:pt x="178" y="149"/>
                      <a:pt x="176" y="149"/>
                      <a:pt x="175" y="150"/>
                    </a:cubicBezTo>
                    <a:cubicBezTo>
                      <a:pt x="167" y="153"/>
                      <a:pt x="164" y="159"/>
                      <a:pt x="163" y="168"/>
                    </a:cubicBezTo>
                    <a:cubicBezTo>
                      <a:pt x="163" y="177"/>
                      <a:pt x="165" y="187"/>
                      <a:pt x="169" y="195"/>
                    </a:cubicBezTo>
                    <a:cubicBezTo>
                      <a:pt x="182" y="226"/>
                      <a:pt x="186" y="259"/>
                      <a:pt x="185" y="292"/>
                    </a:cubicBezTo>
                    <a:cubicBezTo>
                      <a:pt x="185" y="298"/>
                      <a:pt x="183" y="300"/>
                      <a:pt x="177" y="299"/>
                    </a:cubicBezTo>
                    <a:cubicBezTo>
                      <a:pt x="171" y="299"/>
                      <a:pt x="165" y="297"/>
                      <a:pt x="161" y="292"/>
                    </a:cubicBezTo>
                    <a:cubicBezTo>
                      <a:pt x="159" y="290"/>
                      <a:pt x="159" y="287"/>
                      <a:pt x="159" y="285"/>
                    </a:cubicBezTo>
                    <a:cubicBezTo>
                      <a:pt x="159" y="284"/>
                      <a:pt x="159" y="282"/>
                      <a:pt x="159" y="281"/>
                    </a:cubicBezTo>
                    <a:cubicBezTo>
                      <a:pt x="159" y="274"/>
                      <a:pt x="156" y="269"/>
                      <a:pt x="150" y="266"/>
                    </a:cubicBezTo>
                    <a:cubicBezTo>
                      <a:pt x="146" y="263"/>
                      <a:pt x="141" y="262"/>
                      <a:pt x="136" y="260"/>
                    </a:cubicBezTo>
                    <a:cubicBezTo>
                      <a:pt x="135" y="260"/>
                      <a:pt x="134" y="260"/>
                      <a:pt x="133" y="260"/>
                    </a:cubicBezTo>
                    <a:cubicBezTo>
                      <a:pt x="129" y="258"/>
                      <a:pt x="126" y="255"/>
                      <a:pt x="126" y="252"/>
                    </a:cubicBezTo>
                    <a:cubicBezTo>
                      <a:pt x="125" y="248"/>
                      <a:pt x="128" y="244"/>
                      <a:pt x="132" y="243"/>
                    </a:cubicBezTo>
                    <a:cubicBezTo>
                      <a:pt x="134" y="242"/>
                      <a:pt x="136" y="242"/>
                      <a:pt x="138" y="242"/>
                    </a:cubicBezTo>
                    <a:cubicBezTo>
                      <a:pt x="144" y="241"/>
                      <a:pt x="147" y="238"/>
                      <a:pt x="149" y="232"/>
                    </a:cubicBezTo>
                    <a:cubicBezTo>
                      <a:pt x="153" y="220"/>
                      <a:pt x="151" y="208"/>
                      <a:pt x="144" y="197"/>
                    </a:cubicBezTo>
                    <a:cubicBezTo>
                      <a:pt x="142" y="195"/>
                      <a:pt x="141" y="195"/>
                      <a:pt x="139" y="197"/>
                    </a:cubicBezTo>
                    <a:cubicBezTo>
                      <a:pt x="138" y="197"/>
                      <a:pt x="137" y="198"/>
                      <a:pt x="136" y="199"/>
                    </a:cubicBezTo>
                    <a:cubicBezTo>
                      <a:pt x="129" y="205"/>
                      <a:pt x="123" y="210"/>
                      <a:pt x="117" y="216"/>
                    </a:cubicBezTo>
                    <a:cubicBezTo>
                      <a:pt x="112" y="220"/>
                      <a:pt x="108" y="225"/>
                      <a:pt x="105" y="231"/>
                    </a:cubicBezTo>
                    <a:cubicBezTo>
                      <a:pt x="104" y="232"/>
                      <a:pt x="103" y="233"/>
                      <a:pt x="101" y="235"/>
                    </a:cubicBezTo>
                    <a:cubicBezTo>
                      <a:pt x="84" y="253"/>
                      <a:pt x="66" y="270"/>
                      <a:pt x="48" y="288"/>
                    </a:cubicBezTo>
                    <a:cubicBezTo>
                      <a:pt x="41" y="296"/>
                      <a:pt x="35" y="297"/>
                      <a:pt x="26" y="293"/>
                    </a:cubicBezTo>
                    <a:cubicBezTo>
                      <a:pt x="20" y="291"/>
                      <a:pt x="16" y="287"/>
                      <a:pt x="13" y="282"/>
                    </a:cubicBezTo>
                    <a:cubicBezTo>
                      <a:pt x="4" y="271"/>
                      <a:pt x="1" y="257"/>
                      <a:pt x="0" y="243"/>
                    </a:cubicBezTo>
                    <a:cubicBezTo>
                      <a:pt x="0" y="240"/>
                      <a:pt x="1" y="239"/>
                      <a:pt x="3" y="239"/>
                    </a:cubicBezTo>
                    <a:cubicBezTo>
                      <a:pt x="5" y="238"/>
                      <a:pt x="7" y="237"/>
                      <a:pt x="9" y="237"/>
                    </a:cubicBezTo>
                    <a:cubicBezTo>
                      <a:pt x="13" y="235"/>
                      <a:pt x="16" y="235"/>
                      <a:pt x="20" y="237"/>
                    </a:cubicBezTo>
                    <a:cubicBezTo>
                      <a:pt x="24" y="239"/>
                      <a:pt x="28" y="238"/>
                      <a:pt x="32" y="234"/>
                    </a:cubicBezTo>
                    <a:cubicBezTo>
                      <a:pt x="34" y="233"/>
                      <a:pt x="37" y="231"/>
                      <a:pt x="39" y="230"/>
                    </a:cubicBezTo>
                    <a:cubicBezTo>
                      <a:pt x="46" y="226"/>
                      <a:pt x="52" y="222"/>
                      <a:pt x="59" y="219"/>
                    </a:cubicBezTo>
                    <a:cubicBezTo>
                      <a:pt x="60" y="218"/>
                      <a:pt x="62" y="217"/>
                      <a:pt x="63" y="216"/>
                    </a:cubicBezTo>
                    <a:cubicBezTo>
                      <a:pt x="81" y="206"/>
                      <a:pt x="98" y="195"/>
                      <a:pt x="116" y="185"/>
                    </a:cubicBezTo>
                    <a:cubicBezTo>
                      <a:pt x="122" y="181"/>
                      <a:pt x="128" y="177"/>
                      <a:pt x="134" y="172"/>
                    </a:cubicBezTo>
                    <a:cubicBezTo>
                      <a:pt x="139" y="168"/>
                      <a:pt x="143" y="163"/>
                      <a:pt x="145" y="155"/>
                    </a:cubicBezTo>
                    <a:cubicBezTo>
                      <a:pt x="143" y="155"/>
                      <a:pt x="142" y="154"/>
                      <a:pt x="140" y="154"/>
                    </a:cubicBezTo>
                    <a:cubicBezTo>
                      <a:pt x="134" y="152"/>
                      <a:pt x="132" y="148"/>
                      <a:pt x="133" y="142"/>
                    </a:cubicBezTo>
                    <a:cubicBezTo>
                      <a:pt x="134" y="140"/>
                      <a:pt x="135" y="137"/>
                      <a:pt x="136" y="135"/>
                    </a:cubicBezTo>
                    <a:cubicBezTo>
                      <a:pt x="139" y="127"/>
                      <a:pt x="142" y="119"/>
                      <a:pt x="145" y="112"/>
                    </a:cubicBezTo>
                    <a:cubicBezTo>
                      <a:pt x="145" y="111"/>
                      <a:pt x="146" y="110"/>
                      <a:pt x="146" y="109"/>
                    </a:cubicBezTo>
                    <a:cubicBezTo>
                      <a:pt x="147" y="105"/>
                      <a:pt x="146" y="104"/>
                      <a:pt x="143" y="104"/>
                    </a:cubicBezTo>
                    <a:cubicBezTo>
                      <a:pt x="140" y="104"/>
                      <a:pt x="138" y="104"/>
                      <a:pt x="135" y="105"/>
                    </a:cubicBezTo>
                    <a:cubicBezTo>
                      <a:pt x="132" y="106"/>
                      <a:pt x="128" y="107"/>
                      <a:pt x="124" y="108"/>
                    </a:cubicBezTo>
                    <a:cubicBezTo>
                      <a:pt x="122" y="109"/>
                      <a:pt x="121" y="111"/>
                      <a:pt x="121" y="113"/>
                    </a:cubicBezTo>
                    <a:cubicBezTo>
                      <a:pt x="121" y="122"/>
                      <a:pt x="121" y="131"/>
                      <a:pt x="121" y="140"/>
                    </a:cubicBezTo>
                    <a:cubicBezTo>
                      <a:pt x="121" y="142"/>
                      <a:pt x="120" y="144"/>
                      <a:pt x="119" y="146"/>
                    </a:cubicBezTo>
                    <a:cubicBezTo>
                      <a:pt x="108" y="160"/>
                      <a:pt x="98" y="174"/>
                      <a:pt x="87" y="188"/>
                    </a:cubicBezTo>
                    <a:cubicBezTo>
                      <a:pt x="87" y="189"/>
                      <a:pt x="86" y="189"/>
                      <a:pt x="86" y="190"/>
                    </a:cubicBezTo>
                    <a:cubicBezTo>
                      <a:pt x="81" y="185"/>
                      <a:pt x="77" y="181"/>
                      <a:pt x="73" y="176"/>
                    </a:cubicBezTo>
                    <a:cubicBezTo>
                      <a:pt x="70" y="173"/>
                      <a:pt x="69" y="170"/>
                      <a:pt x="69" y="166"/>
                    </a:cubicBezTo>
                    <a:cubicBezTo>
                      <a:pt x="68" y="164"/>
                      <a:pt x="68" y="161"/>
                      <a:pt x="67" y="159"/>
                    </a:cubicBezTo>
                    <a:cubicBezTo>
                      <a:pt x="58" y="138"/>
                      <a:pt x="57" y="117"/>
                      <a:pt x="63" y="95"/>
                    </a:cubicBezTo>
                    <a:cubicBezTo>
                      <a:pt x="67" y="84"/>
                      <a:pt x="67" y="74"/>
                      <a:pt x="66" y="63"/>
                    </a:cubicBezTo>
                    <a:cubicBezTo>
                      <a:pt x="66" y="60"/>
                      <a:pt x="66" y="57"/>
                      <a:pt x="66" y="54"/>
                    </a:cubicBezTo>
                    <a:cubicBezTo>
                      <a:pt x="66" y="50"/>
                      <a:pt x="68" y="47"/>
                      <a:pt x="72" y="47"/>
                    </a:cubicBezTo>
                    <a:cubicBezTo>
                      <a:pt x="75" y="46"/>
                      <a:pt x="78" y="47"/>
                      <a:pt x="80" y="48"/>
                    </a:cubicBezTo>
                    <a:cubicBezTo>
                      <a:pt x="83" y="50"/>
                      <a:pt x="85" y="52"/>
                      <a:pt x="88" y="55"/>
                    </a:cubicBezTo>
                    <a:cubicBezTo>
                      <a:pt x="90" y="57"/>
                      <a:pt x="91" y="59"/>
                      <a:pt x="93" y="61"/>
                    </a:cubicBezTo>
                    <a:cubicBezTo>
                      <a:pt x="99" y="66"/>
                      <a:pt x="103" y="67"/>
                      <a:pt x="109" y="63"/>
                    </a:cubicBezTo>
                    <a:cubicBezTo>
                      <a:pt x="117" y="58"/>
                      <a:pt x="125" y="53"/>
                      <a:pt x="133" y="48"/>
                    </a:cubicBezTo>
                    <a:cubicBezTo>
                      <a:pt x="142" y="41"/>
                      <a:pt x="151" y="35"/>
                      <a:pt x="160" y="28"/>
                    </a:cubicBezTo>
                    <a:cubicBezTo>
                      <a:pt x="163" y="25"/>
                      <a:pt x="167" y="24"/>
                      <a:pt x="171" y="23"/>
                    </a:cubicBezTo>
                    <a:cubicBezTo>
                      <a:pt x="177" y="23"/>
                      <a:pt x="182" y="20"/>
                      <a:pt x="187" y="16"/>
                    </a:cubicBezTo>
                    <a:cubicBezTo>
                      <a:pt x="196" y="6"/>
                      <a:pt x="208" y="2"/>
                      <a:pt x="221" y="1"/>
                    </a:cubicBezTo>
                    <a:cubicBezTo>
                      <a:pt x="233" y="0"/>
                      <a:pt x="246" y="0"/>
                      <a:pt x="258" y="4"/>
                    </a:cubicBezTo>
                    <a:cubicBezTo>
                      <a:pt x="261" y="5"/>
                      <a:pt x="264" y="7"/>
                      <a:pt x="267" y="9"/>
                    </a:cubicBezTo>
                    <a:cubicBezTo>
                      <a:pt x="270" y="10"/>
                      <a:pt x="271" y="13"/>
                      <a:pt x="271" y="16"/>
                    </a:cubicBezTo>
                    <a:cubicBezTo>
                      <a:pt x="271" y="18"/>
                      <a:pt x="271" y="19"/>
                      <a:pt x="269" y="21"/>
                    </a:cubicBezTo>
                    <a:cubicBezTo>
                      <a:pt x="262" y="26"/>
                      <a:pt x="255" y="31"/>
                      <a:pt x="248" y="37"/>
                    </a:cubicBezTo>
                    <a:cubicBezTo>
                      <a:pt x="240" y="43"/>
                      <a:pt x="232" y="50"/>
                      <a:pt x="226" y="58"/>
                    </a:cubicBezTo>
                    <a:cubicBezTo>
                      <a:pt x="223" y="62"/>
                      <a:pt x="219" y="65"/>
                      <a:pt x="215" y="67"/>
                    </a:cubicBezTo>
                    <a:cubicBezTo>
                      <a:pt x="213" y="68"/>
                      <a:pt x="212" y="69"/>
                      <a:pt x="211" y="70"/>
                    </a:cubicBezTo>
                    <a:cubicBezTo>
                      <a:pt x="202" y="79"/>
                      <a:pt x="194" y="87"/>
                      <a:pt x="186" y="95"/>
                    </a:cubicBezTo>
                    <a:cubicBezTo>
                      <a:pt x="184" y="97"/>
                      <a:pt x="183" y="99"/>
                      <a:pt x="185" y="10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3" name="Freeform 14">
                <a:extLst>
                  <a:ext uri="{FF2B5EF4-FFF2-40B4-BE49-F238E27FC236}">
                    <a16:creationId xmlns:a16="http://schemas.microsoft.com/office/drawing/2014/main" id="{170B97E9-7C5C-402F-9D53-9AA87182C27F}"/>
                  </a:ext>
                </a:extLst>
              </p:cNvPr>
              <p:cNvSpPr>
                <a:spLocks/>
              </p:cNvSpPr>
              <p:nvPr/>
            </p:nvSpPr>
            <p:spPr bwMode="auto">
              <a:xfrm>
                <a:off x="9143222" y="3099837"/>
                <a:ext cx="797747" cy="506201"/>
              </a:xfrm>
              <a:custGeom>
                <a:avLst/>
                <a:gdLst>
                  <a:gd name="T0" fmla="*/ 16 w 280"/>
                  <a:gd name="T1" fmla="*/ 133 h 178"/>
                  <a:gd name="T2" fmla="*/ 14 w 280"/>
                  <a:gd name="T3" fmla="*/ 124 h 178"/>
                  <a:gd name="T4" fmla="*/ 2 w 280"/>
                  <a:gd name="T5" fmla="*/ 103 h 178"/>
                  <a:gd name="T6" fmla="*/ 6 w 280"/>
                  <a:gd name="T7" fmla="*/ 81 h 178"/>
                  <a:gd name="T8" fmla="*/ 16 w 280"/>
                  <a:gd name="T9" fmla="*/ 77 h 178"/>
                  <a:gd name="T10" fmla="*/ 22 w 280"/>
                  <a:gd name="T11" fmla="*/ 77 h 178"/>
                  <a:gd name="T12" fmla="*/ 40 w 280"/>
                  <a:gd name="T13" fmla="*/ 71 h 178"/>
                  <a:gd name="T14" fmla="*/ 54 w 280"/>
                  <a:gd name="T15" fmla="*/ 64 h 178"/>
                  <a:gd name="T16" fmla="*/ 63 w 280"/>
                  <a:gd name="T17" fmla="*/ 61 h 178"/>
                  <a:gd name="T18" fmla="*/ 144 w 280"/>
                  <a:gd name="T19" fmla="*/ 25 h 178"/>
                  <a:gd name="T20" fmla="*/ 169 w 280"/>
                  <a:gd name="T21" fmla="*/ 16 h 178"/>
                  <a:gd name="T22" fmla="*/ 186 w 280"/>
                  <a:gd name="T23" fmla="*/ 13 h 178"/>
                  <a:gd name="T24" fmla="*/ 209 w 280"/>
                  <a:gd name="T25" fmla="*/ 9 h 178"/>
                  <a:gd name="T26" fmla="*/ 224 w 280"/>
                  <a:gd name="T27" fmla="*/ 3 h 178"/>
                  <a:gd name="T28" fmla="*/ 233 w 280"/>
                  <a:gd name="T29" fmla="*/ 0 h 178"/>
                  <a:gd name="T30" fmla="*/ 265 w 280"/>
                  <a:gd name="T31" fmla="*/ 5 h 178"/>
                  <a:gd name="T32" fmla="*/ 274 w 280"/>
                  <a:gd name="T33" fmla="*/ 29 h 178"/>
                  <a:gd name="T34" fmla="*/ 256 w 280"/>
                  <a:gd name="T35" fmla="*/ 50 h 178"/>
                  <a:gd name="T36" fmla="*/ 245 w 280"/>
                  <a:gd name="T37" fmla="*/ 53 h 178"/>
                  <a:gd name="T38" fmla="*/ 220 w 280"/>
                  <a:gd name="T39" fmla="*/ 56 h 178"/>
                  <a:gd name="T40" fmla="*/ 213 w 280"/>
                  <a:gd name="T41" fmla="*/ 58 h 178"/>
                  <a:gd name="T42" fmla="*/ 208 w 280"/>
                  <a:gd name="T43" fmla="*/ 67 h 178"/>
                  <a:gd name="T44" fmla="*/ 210 w 280"/>
                  <a:gd name="T45" fmla="*/ 76 h 178"/>
                  <a:gd name="T46" fmla="*/ 218 w 280"/>
                  <a:gd name="T47" fmla="*/ 92 h 178"/>
                  <a:gd name="T48" fmla="*/ 224 w 280"/>
                  <a:gd name="T49" fmla="*/ 115 h 178"/>
                  <a:gd name="T50" fmla="*/ 220 w 280"/>
                  <a:gd name="T51" fmla="*/ 146 h 178"/>
                  <a:gd name="T52" fmla="*/ 197 w 280"/>
                  <a:gd name="T53" fmla="*/ 163 h 178"/>
                  <a:gd name="T54" fmla="*/ 189 w 280"/>
                  <a:gd name="T55" fmla="*/ 163 h 178"/>
                  <a:gd name="T56" fmla="*/ 181 w 280"/>
                  <a:gd name="T57" fmla="*/ 167 h 178"/>
                  <a:gd name="T58" fmla="*/ 178 w 280"/>
                  <a:gd name="T59" fmla="*/ 170 h 178"/>
                  <a:gd name="T60" fmla="*/ 156 w 280"/>
                  <a:gd name="T61" fmla="*/ 175 h 178"/>
                  <a:gd name="T62" fmla="*/ 140 w 280"/>
                  <a:gd name="T63" fmla="*/ 166 h 178"/>
                  <a:gd name="T64" fmla="*/ 126 w 280"/>
                  <a:gd name="T65" fmla="*/ 162 h 178"/>
                  <a:gd name="T66" fmla="*/ 119 w 280"/>
                  <a:gd name="T67" fmla="*/ 160 h 178"/>
                  <a:gd name="T68" fmla="*/ 113 w 280"/>
                  <a:gd name="T69" fmla="*/ 150 h 178"/>
                  <a:gd name="T70" fmla="*/ 115 w 280"/>
                  <a:gd name="T71" fmla="*/ 147 h 178"/>
                  <a:gd name="T72" fmla="*/ 122 w 280"/>
                  <a:gd name="T73" fmla="*/ 147 h 178"/>
                  <a:gd name="T74" fmla="*/ 166 w 280"/>
                  <a:gd name="T75" fmla="*/ 141 h 178"/>
                  <a:gd name="T76" fmla="*/ 185 w 280"/>
                  <a:gd name="T77" fmla="*/ 129 h 178"/>
                  <a:gd name="T78" fmla="*/ 188 w 280"/>
                  <a:gd name="T79" fmla="*/ 120 h 178"/>
                  <a:gd name="T80" fmla="*/ 185 w 280"/>
                  <a:gd name="T81" fmla="*/ 92 h 178"/>
                  <a:gd name="T82" fmla="*/ 184 w 280"/>
                  <a:gd name="T83" fmla="*/ 77 h 178"/>
                  <a:gd name="T84" fmla="*/ 179 w 280"/>
                  <a:gd name="T85" fmla="*/ 71 h 178"/>
                  <a:gd name="T86" fmla="*/ 163 w 280"/>
                  <a:gd name="T87" fmla="*/ 75 h 178"/>
                  <a:gd name="T88" fmla="*/ 158 w 280"/>
                  <a:gd name="T89" fmla="*/ 79 h 178"/>
                  <a:gd name="T90" fmla="*/ 145 w 280"/>
                  <a:gd name="T91" fmla="*/ 82 h 178"/>
                  <a:gd name="T92" fmla="*/ 116 w 280"/>
                  <a:gd name="T93" fmla="*/ 91 h 178"/>
                  <a:gd name="T94" fmla="*/ 80 w 280"/>
                  <a:gd name="T95" fmla="*/ 118 h 178"/>
                  <a:gd name="T96" fmla="*/ 52 w 280"/>
                  <a:gd name="T97" fmla="*/ 135 h 178"/>
                  <a:gd name="T98" fmla="*/ 22 w 280"/>
                  <a:gd name="T99" fmla="*/ 136 h 178"/>
                  <a:gd name="T100" fmla="*/ 18 w 280"/>
                  <a:gd name="T101" fmla="*/ 134 h 178"/>
                  <a:gd name="T102" fmla="*/ 16 w 280"/>
                  <a:gd name="T103" fmla="*/ 133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0" h="178">
                    <a:moveTo>
                      <a:pt x="16" y="133"/>
                    </a:moveTo>
                    <a:cubicBezTo>
                      <a:pt x="18" y="129"/>
                      <a:pt x="16" y="127"/>
                      <a:pt x="14" y="124"/>
                    </a:cubicBezTo>
                    <a:cubicBezTo>
                      <a:pt x="9" y="118"/>
                      <a:pt x="5" y="111"/>
                      <a:pt x="2" y="103"/>
                    </a:cubicBezTo>
                    <a:cubicBezTo>
                      <a:pt x="0" y="95"/>
                      <a:pt x="1" y="88"/>
                      <a:pt x="6" y="81"/>
                    </a:cubicBezTo>
                    <a:cubicBezTo>
                      <a:pt x="9" y="78"/>
                      <a:pt x="12" y="76"/>
                      <a:pt x="16" y="77"/>
                    </a:cubicBezTo>
                    <a:cubicBezTo>
                      <a:pt x="18" y="77"/>
                      <a:pt x="20" y="76"/>
                      <a:pt x="22" y="77"/>
                    </a:cubicBezTo>
                    <a:cubicBezTo>
                      <a:pt x="29" y="79"/>
                      <a:pt x="36" y="76"/>
                      <a:pt x="40" y="71"/>
                    </a:cubicBezTo>
                    <a:cubicBezTo>
                      <a:pt x="44" y="67"/>
                      <a:pt x="49" y="65"/>
                      <a:pt x="54" y="64"/>
                    </a:cubicBezTo>
                    <a:cubicBezTo>
                      <a:pt x="57" y="64"/>
                      <a:pt x="60" y="62"/>
                      <a:pt x="63" y="61"/>
                    </a:cubicBezTo>
                    <a:cubicBezTo>
                      <a:pt x="89" y="47"/>
                      <a:pt x="116" y="35"/>
                      <a:pt x="144" y="25"/>
                    </a:cubicBezTo>
                    <a:cubicBezTo>
                      <a:pt x="152" y="22"/>
                      <a:pt x="161" y="19"/>
                      <a:pt x="169" y="16"/>
                    </a:cubicBezTo>
                    <a:cubicBezTo>
                      <a:pt x="174" y="14"/>
                      <a:pt x="180" y="14"/>
                      <a:pt x="186" y="13"/>
                    </a:cubicBezTo>
                    <a:cubicBezTo>
                      <a:pt x="194" y="12"/>
                      <a:pt x="201" y="11"/>
                      <a:pt x="209" y="9"/>
                    </a:cubicBezTo>
                    <a:cubicBezTo>
                      <a:pt x="214" y="8"/>
                      <a:pt x="219" y="5"/>
                      <a:pt x="224" y="3"/>
                    </a:cubicBezTo>
                    <a:cubicBezTo>
                      <a:pt x="227" y="1"/>
                      <a:pt x="230" y="0"/>
                      <a:pt x="233" y="0"/>
                    </a:cubicBezTo>
                    <a:cubicBezTo>
                      <a:pt x="244" y="0"/>
                      <a:pt x="255" y="1"/>
                      <a:pt x="265" y="5"/>
                    </a:cubicBezTo>
                    <a:cubicBezTo>
                      <a:pt x="276" y="9"/>
                      <a:pt x="280" y="19"/>
                      <a:pt x="274" y="29"/>
                    </a:cubicBezTo>
                    <a:cubicBezTo>
                      <a:pt x="270" y="38"/>
                      <a:pt x="263" y="45"/>
                      <a:pt x="256" y="50"/>
                    </a:cubicBezTo>
                    <a:cubicBezTo>
                      <a:pt x="252" y="53"/>
                      <a:pt x="249" y="53"/>
                      <a:pt x="245" y="53"/>
                    </a:cubicBezTo>
                    <a:cubicBezTo>
                      <a:pt x="236" y="54"/>
                      <a:pt x="228" y="55"/>
                      <a:pt x="220" y="56"/>
                    </a:cubicBezTo>
                    <a:cubicBezTo>
                      <a:pt x="218" y="57"/>
                      <a:pt x="215" y="57"/>
                      <a:pt x="213" y="58"/>
                    </a:cubicBezTo>
                    <a:cubicBezTo>
                      <a:pt x="209" y="60"/>
                      <a:pt x="208" y="63"/>
                      <a:pt x="208" y="67"/>
                    </a:cubicBezTo>
                    <a:cubicBezTo>
                      <a:pt x="208" y="70"/>
                      <a:pt x="209" y="73"/>
                      <a:pt x="210" y="76"/>
                    </a:cubicBezTo>
                    <a:cubicBezTo>
                      <a:pt x="213" y="82"/>
                      <a:pt x="215" y="87"/>
                      <a:pt x="218" y="92"/>
                    </a:cubicBezTo>
                    <a:cubicBezTo>
                      <a:pt x="221" y="100"/>
                      <a:pt x="224" y="107"/>
                      <a:pt x="224" y="115"/>
                    </a:cubicBezTo>
                    <a:cubicBezTo>
                      <a:pt x="224" y="126"/>
                      <a:pt x="223" y="136"/>
                      <a:pt x="220" y="146"/>
                    </a:cubicBezTo>
                    <a:cubicBezTo>
                      <a:pt x="216" y="157"/>
                      <a:pt x="209" y="162"/>
                      <a:pt x="197" y="163"/>
                    </a:cubicBezTo>
                    <a:cubicBezTo>
                      <a:pt x="194" y="163"/>
                      <a:pt x="192" y="163"/>
                      <a:pt x="189" y="163"/>
                    </a:cubicBezTo>
                    <a:cubicBezTo>
                      <a:pt x="186" y="163"/>
                      <a:pt x="183" y="163"/>
                      <a:pt x="181" y="167"/>
                    </a:cubicBezTo>
                    <a:cubicBezTo>
                      <a:pt x="180" y="168"/>
                      <a:pt x="179" y="169"/>
                      <a:pt x="178" y="170"/>
                    </a:cubicBezTo>
                    <a:cubicBezTo>
                      <a:pt x="171" y="176"/>
                      <a:pt x="164" y="178"/>
                      <a:pt x="156" y="175"/>
                    </a:cubicBezTo>
                    <a:cubicBezTo>
                      <a:pt x="151" y="172"/>
                      <a:pt x="145" y="169"/>
                      <a:pt x="140" y="166"/>
                    </a:cubicBezTo>
                    <a:cubicBezTo>
                      <a:pt x="136" y="163"/>
                      <a:pt x="132" y="162"/>
                      <a:pt x="126" y="162"/>
                    </a:cubicBezTo>
                    <a:cubicBezTo>
                      <a:pt x="124" y="162"/>
                      <a:pt x="121" y="163"/>
                      <a:pt x="119" y="160"/>
                    </a:cubicBezTo>
                    <a:cubicBezTo>
                      <a:pt x="116" y="157"/>
                      <a:pt x="114" y="154"/>
                      <a:pt x="113" y="150"/>
                    </a:cubicBezTo>
                    <a:cubicBezTo>
                      <a:pt x="112" y="148"/>
                      <a:pt x="113" y="147"/>
                      <a:pt x="115" y="147"/>
                    </a:cubicBezTo>
                    <a:cubicBezTo>
                      <a:pt x="117" y="147"/>
                      <a:pt x="120" y="147"/>
                      <a:pt x="122" y="147"/>
                    </a:cubicBezTo>
                    <a:cubicBezTo>
                      <a:pt x="137" y="148"/>
                      <a:pt x="152" y="146"/>
                      <a:pt x="166" y="141"/>
                    </a:cubicBezTo>
                    <a:cubicBezTo>
                      <a:pt x="173" y="138"/>
                      <a:pt x="179" y="134"/>
                      <a:pt x="185" y="129"/>
                    </a:cubicBezTo>
                    <a:cubicBezTo>
                      <a:pt x="188" y="126"/>
                      <a:pt x="189" y="123"/>
                      <a:pt x="188" y="120"/>
                    </a:cubicBezTo>
                    <a:cubicBezTo>
                      <a:pt x="187" y="111"/>
                      <a:pt x="186" y="102"/>
                      <a:pt x="185" y="92"/>
                    </a:cubicBezTo>
                    <a:cubicBezTo>
                      <a:pt x="184" y="87"/>
                      <a:pt x="184" y="82"/>
                      <a:pt x="184" y="77"/>
                    </a:cubicBezTo>
                    <a:cubicBezTo>
                      <a:pt x="184" y="73"/>
                      <a:pt x="183" y="71"/>
                      <a:pt x="179" y="71"/>
                    </a:cubicBezTo>
                    <a:cubicBezTo>
                      <a:pt x="173" y="70"/>
                      <a:pt x="168" y="70"/>
                      <a:pt x="163" y="75"/>
                    </a:cubicBezTo>
                    <a:cubicBezTo>
                      <a:pt x="162" y="76"/>
                      <a:pt x="160" y="77"/>
                      <a:pt x="158" y="79"/>
                    </a:cubicBezTo>
                    <a:cubicBezTo>
                      <a:pt x="154" y="81"/>
                      <a:pt x="150" y="83"/>
                      <a:pt x="145" y="82"/>
                    </a:cubicBezTo>
                    <a:cubicBezTo>
                      <a:pt x="134" y="82"/>
                      <a:pt x="124" y="85"/>
                      <a:pt x="116" y="91"/>
                    </a:cubicBezTo>
                    <a:cubicBezTo>
                      <a:pt x="104" y="100"/>
                      <a:pt x="92" y="109"/>
                      <a:pt x="80" y="118"/>
                    </a:cubicBezTo>
                    <a:cubicBezTo>
                      <a:pt x="71" y="124"/>
                      <a:pt x="62" y="131"/>
                      <a:pt x="52" y="135"/>
                    </a:cubicBezTo>
                    <a:cubicBezTo>
                      <a:pt x="42" y="139"/>
                      <a:pt x="32" y="140"/>
                      <a:pt x="22" y="136"/>
                    </a:cubicBezTo>
                    <a:cubicBezTo>
                      <a:pt x="20" y="136"/>
                      <a:pt x="19" y="135"/>
                      <a:pt x="18" y="134"/>
                    </a:cubicBezTo>
                    <a:cubicBezTo>
                      <a:pt x="17" y="134"/>
                      <a:pt x="17" y="134"/>
                      <a:pt x="16" y="1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4" name="Freeform 15">
                <a:extLst>
                  <a:ext uri="{FF2B5EF4-FFF2-40B4-BE49-F238E27FC236}">
                    <a16:creationId xmlns:a16="http://schemas.microsoft.com/office/drawing/2014/main" id="{8F85E7F0-D6E4-48F0-A113-2A9E57A84215}"/>
                  </a:ext>
                </a:extLst>
              </p:cNvPr>
              <p:cNvSpPr>
                <a:spLocks/>
              </p:cNvSpPr>
              <p:nvPr/>
            </p:nvSpPr>
            <p:spPr bwMode="auto">
              <a:xfrm>
                <a:off x="6548140" y="2449465"/>
                <a:ext cx="605519" cy="323584"/>
              </a:xfrm>
              <a:custGeom>
                <a:avLst/>
                <a:gdLst>
                  <a:gd name="T0" fmla="*/ 197 w 212"/>
                  <a:gd name="T1" fmla="*/ 0 h 114"/>
                  <a:gd name="T2" fmla="*/ 205 w 212"/>
                  <a:gd name="T3" fmla="*/ 0 h 114"/>
                  <a:gd name="T4" fmla="*/ 211 w 212"/>
                  <a:gd name="T5" fmla="*/ 9 h 114"/>
                  <a:gd name="T6" fmla="*/ 191 w 212"/>
                  <a:gd name="T7" fmla="*/ 29 h 114"/>
                  <a:gd name="T8" fmla="*/ 187 w 212"/>
                  <a:gd name="T9" fmla="*/ 29 h 114"/>
                  <a:gd name="T10" fmla="*/ 174 w 212"/>
                  <a:gd name="T11" fmla="*/ 33 h 114"/>
                  <a:gd name="T12" fmla="*/ 132 w 212"/>
                  <a:gd name="T13" fmla="*/ 67 h 114"/>
                  <a:gd name="T14" fmla="*/ 109 w 212"/>
                  <a:gd name="T15" fmla="*/ 91 h 114"/>
                  <a:gd name="T16" fmla="*/ 71 w 212"/>
                  <a:gd name="T17" fmla="*/ 112 h 114"/>
                  <a:gd name="T18" fmla="*/ 40 w 212"/>
                  <a:gd name="T19" fmla="*/ 108 h 114"/>
                  <a:gd name="T20" fmla="*/ 9 w 212"/>
                  <a:gd name="T21" fmla="*/ 90 h 114"/>
                  <a:gd name="T22" fmla="*/ 8 w 212"/>
                  <a:gd name="T23" fmla="*/ 89 h 114"/>
                  <a:gd name="T24" fmla="*/ 11 w 212"/>
                  <a:gd name="T25" fmla="*/ 64 h 114"/>
                  <a:gd name="T26" fmla="*/ 15 w 212"/>
                  <a:gd name="T27" fmla="*/ 62 h 114"/>
                  <a:gd name="T28" fmla="*/ 114 w 212"/>
                  <a:gd name="T29" fmla="*/ 23 h 114"/>
                  <a:gd name="T30" fmla="*/ 130 w 212"/>
                  <a:gd name="T31" fmla="*/ 18 h 114"/>
                  <a:gd name="T32" fmla="*/ 164 w 212"/>
                  <a:gd name="T33" fmla="*/ 7 h 114"/>
                  <a:gd name="T34" fmla="*/ 197 w 212"/>
                  <a:gd name="T35"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2" h="114">
                    <a:moveTo>
                      <a:pt x="197" y="0"/>
                    </a:moveTo>
                    <a:cubicBezTo>
                      <a:pt x="199" y="0"/>
                      <a:pt x="202" y="0"/>
                      <a:pt x="205" y="0"/>
                    </a:cubicBezTo>
                    <a:cubicBezTo>
                      <a:pt x="209" y="1"/>
                      <a:pt x="212" y="5"/>
                      <a:pt x="211" y="9"/>
                    </a:cubicBezTo>
                    <a:cubicBezTo>
                      <a:pt x="207" y="18"/>
                      <a:pt x="200" y="25"/>
                      <a:pt x="191" y="29"/>
                    </a:cubicBezTo>
                    <a:cubicBezTo>
                      <a:pt x="189" y="29"/>
                      <a:pt x="188" y="29"/>
                      <a:pt x="187" y="29"/>
                    </a:cubicBezTo>
                    <a:cubicBezTo>
                      <a:pt x="182" y="28"/>
                      <a:pt x="178" y="30"/>
                      <a:pt x="174" y="33"/>
                    </a:cubicBezTo>
                    <a:cubicBezTo>
                      <a:pt x="158" y="43"/>
                      <a:pt x="144" y="54"/>
                      <a:pt x="132" y="67"/>
                    </a:cubicBezTo>
                    <a:cubicBezTo>
                      <a:pt x="124" y="75"/>
                      <a:pt x="116" y="83"/>
                      <a:pt x="109" y="91"/>
                    </a:cubicBezTo>
                    <a:cubicBezTo>
                      <a:pt x="99" y="102"/>
                      <a:pt x="86" y="110"/>
                      <a:pt x="71" y="112"/>
                    </a:cubicBezTo>
                    <a:cubicBezTo>
                      <a:pt x="61" y="114"/>
                      <a:pt x="50" y="112"/>
                      <a:pt x="40" y="108"/>
                    </a:cubicBezTo>
                    <a:cubicBezTo>
                      <a:pt x="29" y="104"/>
                      <a:pt x="19" y="98"/>
                      <a:pt x="9" y="90"/>
                    </a:cubicBezTo>
                    <a:cubicBezTo>
                      <a:pt x="9" y="90"/>
                      <a:pt x="9" y="89"/>
                      <a:pt x="8" y="89"/>
                    </a:cubicBezTo>
                    <a:cubicBezTo>
                      <a:pt x="0" y="81"/>
                      <a:pt x="2" y="70"/>
                      <a:pt x="11" y="64"/>
                    </a:cubicBezTo>
                    <a:cubicBezTo>
                      <a:pt x="12" y="63"/>
                      <a:pt x="14" y="63"/>
                      <a:pt x="15" y="62"/>
                    </a:cubicBezTo>
                    <a:cubicBezTo>
                      <a:pt x="48" y="49"/>
                      <a:pt x="81" y="36"/>
                      <a:pt x="114" y="23"/>
                    </a:cubicBezTo>
                    <a:cubicBezTo>
                      <a:pt x="119" y="21"/>
                      <a:pt x="125" y="19"/>
                      <a:pt x="130" y="18"/>
                    </a:cubicBezTo>
                    <a:cubicBezTo>
                      <a:pt x="142" y="15"/>
                      <a:pt x="153" y="12"/>
                      <a:pt x="164" y="7"/>
                    </a:cubicBezTo>
                    <a:cubicBezTo>
                      <a:pt x="175" y="2"/>
                      <a:pt x="186" y="0"/>
                      <a:pt x="19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5" name="Freeform 16">
                <a:extLst>
                  <a:ext uri="{FF2B5EF4-FFF2-40B4-BE49-F238E27FC236}">
                    <a16:creationId xmlns:a16="http://schemas.microsoft.com/office/drawing/2014/main" id="{9AA89938-51FC-49D9-8A20-AE9CA39EDED4}"/>
                  </a:ext>
                </a:extLst>
              </p:cNvPr>
              <p:cNvSpPr>
                <a:spLocks/>
              </p:cNvSpPr>
              <p:nvPr/>
            </p:nvSpPr>
            <p:spPr bwMode="auto">
              <a:xfrm>
                <a:off x="6746776" y="2048989"/>
                <a:ext cx="323584" cy="358826"/>
              </a:xfrm>
              <a:custGeom>
                <a:avLst/>
                <a:gdLst>
                  <a:gd name="T0" fmla="*/ 114 w 114"/>
                  <a:gd name="T1" fmla="*/ 70 h 126"/>
                  <a:gd name="T2" fmla="*/ 101 w 114"/>
                  <a:gd name="T3" fmla="*/ 91 h 126"/>
                  <a:gd name="T4" fmla="*/ 78 w 114"/>
                  <a:gd name="T5" fmla="*/ 97 h 126"/>
                  <a:gd name="T6" fmla="*/ 58 w 114"/>
                  <a:gd name="T7" fmla="*/ 106 h 126"/>
                  <a:gd name="T8" fmla="*/ 40 w 114"/>
                  <a:gd name="T9" fmla="*/ 121 h 126"/>
                  <a:gd name="T10" fmla="*/ 31 w 114"/>
                  <a:gd name="T11" fmla="*/ 125 h 126"/>
                  <a:gd name="T12" fmla="*/ 23 w 114"/>
                  <a:gd name="T13" fmla="*/ 122 h 126"/>
                  <a:gd name="T14" fmla="*/ 23 w 114"/>
                  <a:gd name="T15" fmla="*/ 112 h 126"/>
                  <a:gd name="T16" fmla="*/ 26 w 114"/>
                  <a:gd name="T17" fmla="*/ 68 h 126"/>
                  <a:gd name="T18" fmla="*/ 16 w 114"/>
                  <a:gd name="T19" fmla="*/ 50 h 126"/>
                  <a:gd name="T20" fmla="*/ 11 w 114"/>
                  <a:gd name="T21" fmla="*/ 39 h 126"/>
                  <a:gd name="T22" fmla="*/ 3 w 114"/>
                  <a:gd name="T23" fmla="*/ 21 h 126"/>
                  <a:gd name="T24" fmla="*/ 3 w 114"/>
                  <a:gd name="T25" fmla="*/ 6 h 126"/>
                  <a:gd name="T26" fmla="*/ 12 w 114"/>
                  <a:gd name="T27" fmla="*/ 0 h 126"/>
                  <a:gd name="T28" fmla="*/ 18 w 114"/>
                  <a:gd name="T29" fmla="*/ 1 h 126"/>
                  <a:gd name="T30" fmla="*/ 50 w 114"/>
                  <a:gd name="T31" fmla="*/ 12 h 126"/>
                  <a:gd name="T32" fmla="*/ 86 w 114"/>
                  <a:gd name="T33" fmla="*/ 31 h 126"/>
                  <a:gd name="T34" fmla="*/ 106 w 114"/>
                  <a:gd name="T35" fmla="*/ 48 h 126"/>
                  <a:gd name="T36" fmla="*/ 114 w 114"/>
                  <a:gd name="T37" fmla="*/ 7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4" h="126">
                    <a:moveTo>
                      <a:pt x="114" y="70"/>
                    </a:moveTo>
                    <a:cubicBezTo>
                      <a:pt x="114" y="79"/>
                      <a:pt x="109" y="86"/>
                      <a:pt x="101" y="91"/>
                    </a:cubicBezTo>
                    <a:cubicBezTo>
                      <a:pt x="94" y="95"/>
                      <a:pt x="86" y="97"/>
                      <a:pt x="78" y="97"/>
                    </a:cubicBezTo>
                    <a:cubicBezTo>
                      <a:pt x="64" y="97"/>
                      <a:pt x="66" y="98"/>
                      <a:pt x="58" y="106"/>
                    </a:cubicBezTo>
                    <a:cubicBezTo>
                      <a:pt x="52" y="111"/>
                      <a:pt x="46" y="116"/>
                      <a:pt x="40" y="121"/>
                    </a:cubicBezTo>
                    <a:cubicBezTo>
                      <a:pt x="38" y="123"/>
                      <a:pt x="35" y="124"/>
                      <a:pt x="31" y="125"/>
                    </a:cubicBezTo>
                    <a:cubicBezTo>
                      <a:pt x="28" y="126"/>
                      <a:pt x="25" y="125"/>
                      <a:pt x="23" y="122"/>
                    </a:cubicBezTo>
                    <a:cubicBezTo>
                      <a:pt x="22" y="118"/>
                      <a:pt x="21" y="115"/>
                      <a:pt x="23" y="112"/>
                    </a:cubicBezTo>
                    <a:cubicBezTo>
                      <a:pt x="33" y="98"/>
                      <a:pt x="33" y="83"/>
                      <a:pt x="26" y="68"/>
                    </a:cubicBezTo>
                    <a:cubicBezTo>
                      <a:pt x="23" y="61"/>
                      <a:pt x="19" y="56"/>
                      <a:pt x="16" y="50"/>
                    </a:cubicBezTo>
                    <a:cubicBezTo>
                      <a:pt x="14" y="46"/>
                      <a:pt x="12" y="43"/>
                      <a:pt x="11" y="39"/>
                    </a:cubicBezTo>
                    <a:cubicBezTo>
                      <a:pt x="9" y="33"/>
                      <a:pt x="7" y="27"/>
                      <a:pt x="3" y="21"/>
                    </a:cubicBezTo>
                    <a:cubicBezTo>
                      <a:pt x="0" y="17"/>
                      <a:pt x="0" y="12"/>
                      <a:pt x="3" y="6"/>
                    </a:cubicBezTo>
                    <a:cubicBezTo>
                      <a:pt x="5" y="2"/>
                      <a:pt x="8" y="0"/>
                      <a:pt x="12" y="0"/>
                    </a:cubicBezTo>
                    <a:cubicBezTo>
                      <a:pt x="14" y="0"/>
                      <a:pt x="16" y="1"/>
                      <a:pt x="18" y="1"/>
                    </a:cubicBezTo>
                    <a:cubicBezTo>
                      <a:pt x="29" y="3"/>
                      <a:pt x="40" y="7"/>
                      <a:pt x="50" y="12"/>
                    </a:cubicBezTo>
                    <a:cubicBezTo>
                      <a:pt x="62" y="19"/>
                      <a:pt x="74" y="25"/>
                      <a:pt x="86" y="31"/>
                    </a:cubicBezTo>
                    <a:cubicBezTo>
                      <a:pt x="94" y="36"/>
                      <a:pt x="101" y="41"/>
                      <a:pt x="106" y="48"/>
                    </a:cubicBezTo>
                    <a:cubicBezTo>
                      <a:pt x="111" y="54"/>
                      <a:pt x="114" y="61"/>
                      <a:pt x="114" y="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6" name="Freeform 24">
                <a:extLst>
                  <a:ext uri="{FF2B5EF4-FFF2-40B4-BE49-F238E27FC236}">
                    <a16:creationId xmlns:a16="http://schemas.microsoft.com/office/drawing/2014/main" id="{1DA43A21-B3DE-46D7-8042-B68A4F8A950B}"/>
                  </a:ext>
                </a:extLst>
              </p:cNvPr>
              <p:cNvSpPr>
                <a:spLocks/>
              </p:cNvSpPr>
              <p:nvPr/>
            </p:nvSpPr>
            <p:spPr bwMode="auto">
              <a:xfrm>
                <a:off x="9216909" y="2378981"/>
                <a:ext cx="317177" cy="429310"/>
              </a:xfrm>
              <a:custGeom>
                <a:avLst/>
                <a:gdLst>
                  <a:gd name="T0" fmla="*/ 111 w 111"/>
                  <a:gd name="T1" fmla="*/ 118 h 150"/>
                  <a:gd name="T2" fmla="*/ 108 w 111"/>
                  <a:gd name="T3" fmla="*/ 125 h 150"/>
                  <a:gd name="T4" fmla="*/ 94 w 111"/>
                  <a:gd name="T5" fmla="*/ 142 h 150"/>
                  <a:gd name="T6" fmla="*/ 80 w 111"/>
                  <a:gd name="T7" fmla="*/ 149 h 150"/>
                  <a:gd name="T8" fmla="*/ 72 w 111"/>
                  <a:gd name="T9" fmla="*/ 144 h 150"/>
                  <a:gd name="T10" fmla="*/ 66 w 111"/>
                  <a:gd name="T11" fmla="*/ 117 h 150"/>
                  <a:gd name="T12" fmla="*/ 59 w 111"/>
                  <a:gd name="T13" fmla="*/ 90 h 150"/>
                  <a:gd name="T14" fmla="*/ 50 w 111"/>
                  <a:gd name="T15" fmla="*/ 75 h 150"/>
                  <a:gd name="T16" fmla="*/ 19 w 111"/>
                  <a:gd name="T17" fmla="*/ 40 h 150"/>
                  <a:gd name="T18" fmla="*/ 6 w 111"/>
                  <a:gd name="T19" fmla="*/ 27 h 150"/>
                  <a:gd name="T20" fmla="*/ 0 w 111"/>
                  <a:gd name="T21" fmla="*/ 10 h 150"/>
                  <a:gd name="T22" fmla="*/ 0 w 111"/>
                  <a:gd name="T23" fmla="*/ 8 h 150"/>
                  <a:gd name="T24" fmla="*/ 9 w 111"/>
                  <a:gd name="T25" fmla="*/ 2 h 150"/>
                  <a:gd name="T26" fmla="*/ 18 w 111"/>
                  <a:gd name="T27" fmla="*/ 7 h 150"/>
                  <a:gd name="T28" fmla="*/ 27 w 111"/>
                  <a:gd name="T29" fmla="*/ 15 h 150"/>
                  <a:gd name="T30" fmla="*/ 44 w 111"/>
                  <a:gd name="T31" fmla="*/ 26 h 150"/>
                  <a:gd name="T32" fmla="*/ 85 w 111"/>
                  <a:gd name="T33" fmla="*/ 57 h 150"/>
                  <a:gd name="T34" fmla="*/ 110 w 111"/>
                  <a:gd name="T35" fmla="*/ 114 h 150"/>
                  <a:gd name="T36" fmla="*/ 110 w 111"/>
                  <a:gd name="T37" fmla="*/ 117 h 150"/>
                  <a:gd name="T38" fmla="*/ 111 w 111"/>
                  <a:gd name="T39" fmla="*/ 118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1" h="150">
                    <a:moveTo>
                      <a:pt x="111" y="118"/>
                    </a:moveTo>
                    <a:cubicBezTo>
                      <a:pt x="110" y="120"/>
                      <a:pt x="109" y="123"/>
                      <a:pt x="108" y="125"/>
                    </a:cubicBezTo>
                    <a:cubicBezTo>
                      <a:pt x="103" y="131"/>
                      <a:pt x="99" y="136"/>
                      <a:pt x="94" y="142"/>
                    </a:cubicBezTo>
                    <a:cubicBezTo>
                      <a:pt x="90" y="146"/>
                      <a:pt x="86" y="148"/>
                      <a:pt x="80" y="149"/>
                    </a:cubicBezTo>
                    <a:cubicBezTo>
                      <a:pt x="75" y="150"/>
                      <a:pt x="73" y="149"/>
                      <a:pt x="72" y="144"/>
                    </a:cubicBezTo>
                    <a:cubicBezTo>
                      <a:pt x="70" y="135"/>
                      <a:pt x="68" y="126"/>
                      <a:pt x="66" y="117"/>
                    </a:cubicBezTo>
                    <a:cubicBezTo>
                      <a:pt x="64" y="108"/>
                      <a:pt x="63" y="99"/>
                      <a:pt x="59" y="90"/>
                    </a:cubicBezTo>
                    <a:cubicBezTo>
                      <a:pt x="57" y="85"/>
                      <a:pt x="54" y="80"/>
                      <a:pt x="50" y="75"/>
                    </a:cubicBezTo>
                    <a:cubicBezTo>
                      <a:pt x="40" y="63"/>
                      <a:pt x="29" y="51"/>
                      <a:pt x="19" y="40"/>
                    </a:cubicBezTo>
                    <a:cubicBezTo>
                      <a:pt x="15" y="35"/>
                      <a:pt x="11" y="31"/>
                      <a:pt x="6" y="27"/>
                    </a:cubicBezTo>
                    <a:cubicBezTo>
                      <a:pt x="1" y="22"/>
                      <a:pt x="0" y="17"/>
                      <a:pt x="0" y="10"/>
                    </a:cubicBezTo>
                    <a:cubicBezTo>
                      <a:pt x="0" y="9"/>
                      <a:pt x="0" y="9"/>
                      <a:pt x="0" y="8"/>
                    </a:cubicBezTo>
                    <a:cubicBezTo>
                      <a:pt x="2" y="1"/>
                      <a:pt x="3" y="0"/>
                      <a:pt x="9" y="2"/>
                    </a:cubicBezTo>
                    <a:cubicBezTo>
                      <a:pt x="12" y="4"/>
                      <a:pt x="15" y="5"/>
                      <a:pt x="18" y="7"/>
                    </a:cubicBezTo>
                    <a:cubicBezTo>
                      <a:pt x="21" y="10"/>
                      <a:pt x="24" y="12"/>
                      <a:pt x="27" y="15"/>
                    </a:cubicBezTo>
                    <a:cubicBezTo>
                      <a:pt x="32" y="20"/>
                      <a:pt x="38" y="24"/>
                      <a:pt x="44" y="26"/>
                    </a:cubicBezTo>
                    <a:cubicBezTo>
                      <a:pt x="61" y="33"/>
                      <a:pt x="74" y="43"/>
                      <a:pt x="85" y="57"/>
                    </a:cubicBezTo>
                    <a:cubicBezTo>
                      <a:pt x="98" y="73"/>
                      <a:pt x="107" y="92"/>
                      <a:pt x="110" y="114"/>
                    </a:cubicBezTo>
                    <a:cubicBezTo>
                      <a:pt x="110" y="115"/>
                      <a:pt x="110" y="116"/>
                      <a:pt x="110" y="117"/>
                    </a:cubicBezTo>
                    <a:cubicBezTo>
                      <a:pt x="110" y="117"/>
                      <a:pt x="110" y="118"/>
                      <a:pt x="111" y="1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7" name="Freeform 26">
                <a:extLst>
                  <a:ext uri="{FF2B5EF4-FFF2-40B4-BE49-F238E27FC236}">
                    <a16:creationId xmlns:a16="http://schemas.microsoft.com/office/drawing/2014/main" id="{6DFF31B1-CB8C-4F29-A011-B6B43254D88F}"/>
                  </a:ext>
                </a:extLst>
              </p:cNvPr>
              <p:cNvSpPr>
                <a:spLocks/>
              </p:cNvSpPr>
              <p:nvPr/>
            </p:nvSpPr>
            <p:spPr bwMode="auto">
              <a:xfrm>
                <a:off x="7022303" y="3189544"/>
                <a:ext cx="230674" cy="281935"/>
              </a:xfrm>
              <a:custGeom>
                <a:avLst/>
                <a:gdLst>
                  <a:gd name="T0" fmla="*/ 0 w 81"/>
                  <a:gd name="T1" fmla="*/ 18 h 99"/>
                  <a:gd name="T2" fmla="*/ 1 w 81"/>
                  <a:gd name="T3" fmla="*/ 9 h 99"/>
                  <a:gd name="T4" fmla="*/ 11 w 81"/>
                  <a:gd name="T5" fmla="*/ 1 h 99"/>
                  <a:gd name="T6" fmla="*/ 50 w 81"/>
                  <a:gd name="T7" fmla="*/ 12 h 99"/>
                  <a:gd name="T8" fmla="*/ 78 w 81"/>
                  <a:gd name="T9" fmla="*/ 44 h 99"/>
                  <a:gd name="T10" fmla="*/ 80 w 81"/>
                  <a:gd name="T11" fmla="*/ 51 h 99"/>
                  <a:gd name="T12" fmla="*/ 77 w 81"/>
                  <a:gd name="T13" fmla="*/ 79 h 99"/>
                  <a:gd name="T14" fmla="*/ 43 w 81"/>
                  <a:gd name="T15" fmla="*/ 92 h 99"/>
                  <a:gd name="T16" fmla="*/ 30 w 81"/>
                  <a:gd name="T17" fmla="*/ 81 h 99"/>
                  <a:gd name="T18" fmla="*/ 12 w 81"/>
                  <a:gd name="T19" fmla="*/ 60 h 99"/>
                  <a:gd name="T20" fmla="*/ 1 w 81"/>
                  <a:gd name="T21" fmla="*/ 24 h 99"/>
                  <a:gd name="T22" fmla="*/ 1 w 81"/>
                  <a:gd name="T23" fmla="*/ 18 h 99"/>
                  <a:gd name="T24" fmla="*/ 0 w 81"/>
                  <a:gd name="T25" fmla="*/ 18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1" h="99">
                    <a:moveTo>
                      <a:pt x="0" y="18"/>
                    </a:moveTo>
                    <a:cubicBezTo>
                      <a:pt x="1" y="15"/>
                      <a:pt x="1" y="12"/>
                      <a:pt x="1" y="9"/>
                    </a:cubicBezTo>
                    <a:cubicBezTo>
                      <a:pt x="2" y="4"/>
                      <a:pt x="5" y="1"/>
                      <a:pt x="11" y="1"/>
                    </a:cubicBezTo>
                    <a:cubicBezTo>
                      <a:pt x="25" y="0"/>
                      <a:pt x="39" y="2"/>
                      <a:pt x="50" y="12"/>
                    </a:cubicBezTo>
                    <a:cubicBezTo>
                      <a:pt x="62" y="21"/>
                      <a:pt x="70" y="32"/>
                      <a:pt x="78" y="44"/>
                    </a:cubicBezTo>
                    <a:cubicBezTo>
                      <a:pt x="79" y="46"/>
                      <a:pt x="80" y="49"/>
                      <a:pt x="80" y="51"/>
                    </a:cubicBezTo>
                    <a:cubicBezTo>
                      <a:pt x="81" y="61"/>
                      <a:pt x="80" y="70"/>
                      <a:pt x="77" y="79"/>
                    </a:cubicBezTo>
                    <a:cubicBezTo>
                      <a:pt x="74" y="89"/>
                      <a:pt x="57" y="99"/>
                      <a:pt x="43" y="92"/>
                    </a:cubicBezTo>
                    <a:cubicBezTo>
                      <a:pt x="38" y="89"/>
                      <a:pt x="33" y="86"/>
                      <a:pt x="30" y="81"/>
                    </a:cubicBezTo>
                    <a:cubicBezTo>
                      <a:pt x="24" y="74"/>
                      <a:pt x="18" y="67"/>
                      <a:pt x="12" y="60"/>
                    </a:cubicBezTo>
                    <a:cubicBezTo>
                      <a:pt x="4" y="49"/>
                      <a:pt x="2" y="37"/>
                      <a:pt x="1" y="24"/>
                    </a:cubicBezTo>
                    <a:cubicBezTo>
                      <a:pt x="1" y="22"/>
                      <a:pt x="1" y="20"/>
                      <a:pt x="1" y="18"/>
                    </a:cubicBezTo>
                    <a:cubicBezTo>
                      <a:pt x="1" y="18"/>
                      <a:pt x="1" y="18"/>
                      <a:pt x="0"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8" name="Freeform 28">
                <a:extLst>
                  <a:ext uri="{FF2B5EF4-FFF2-40B4-BE49-F238E27FC236}">
                    <a16:creationId xmlns:a16="http://schemas.microsoft.com/office/drawing/2014/main" id="{B14ACCE6-5193-44FD-9E60-94C9373CFBD8}"/>
                  </a:ext>
                </a:extLst>
              </p:cNvPr>
              <p:cNvSpPr>
                <a:spLocks/>
              </p:cNvSpPr>
              <p:nvPr/>
            </p:nvSpPr>
            <p:spPr bwMode="auto">
              <a:xfrm>
                <a:off x="8502460" y="3122264"/>
                <a:ext cx="246693" cy="285139"/>
              </a:xfrm>
              <a:custGeom>
                <a:avLst/>
                <a:gdLst>
                  <a:gd name="T0" fmla="*/ 38 w 87"/>
                  <a:gd name="T1" fmla="*/ 100 h 100"/>
                  <a:gd name="T2" fmla="*/ 27 w 87"/>
                  <a:gd name="T3" fmla="*/ 98 h 100"/>
                  <a:gd name="T4" fmla="*/ 22 w 87"/>
                  <a:gd name="T5" fmla="*/ 91 h 100"/>
                  <a:gd name="T6" fmla="*/ 17 w 87"/>
                  <a:gd name="T7" fmla="*/ 65 h 100"/>
                  <a:gd name="T8" fmla="*/ 1 w 87"/>
                  <a:gd name="T9" fmla="*/ 16 h 100"/>
                  <a:gd name="T10" fmla="*/ 0 w 87"/>
                  <a:gd name="T11" fmla="*/ 4 h 100"/>
                  <a:gd name="T12" fmla="*/ 4 w 87"/>
                  <a:gd name="T13" fmla="*/ 0 h 100"/>
                  <a:gd name="T14" fmla="*/ 12 w 87"/>
                  <a:gd name="T15" fmla="*/ 0 h 100"/>
                  <a:gd name="T16" fmla="*/ 20 w 87"/>
                  <a:gd name="T17" fmla="*/ 4 h 100"/>
                  <a:gd name="T18" fmla="*/ 31 w 87"/>
                  <a:gd name="T19" fmla="*/ 12 h 100"/>
                  <a:gd name="T20" fmla="*/ 65 w 87"/>
                  <a:gd name="T21" fmla="*/ 41 h 100"/>
                  <a:gd name="T22" fmla="*/ 78 w 87"/>
                  <a:gd name="T23" fmla="*/ 56 h 100"/>
                  <a:gd name="T24" fmla="*/ 73 w 87"/>
                  <a:gd name="T25" fmla="*/ 87 h 100"/>
                  <a:gd name="T26" fmla="*/ 38 w 87"/>
                  <a:gd name="T27"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7" h="100">
                    <a:moveTo>
                      <a:pt x="38" y="100"/>
                    </a:moveTo>
                    <a:cubicBezTo>
                      <a:pt x="34" y="99"/>
                      <a:pt x="31" y="99"/>
                      <a:pt x="27" y="98"/>
                    </a:cubicBezTo>
                    <a:cubicBezTo>
                      <a:pt x="24" y="97"/>
                      <a:pt x="22" y="94"/>
                      <a:pt x="22" y="91"/>
                    </a:cubicBezTo>
                    <a:cubicBezTo>
                      <a:pt x="23" y="81"/>
                      <a:pt x="20" y="73"/>
                      <a:pt x="17" y="65"/>
                    </a:cubicBezTo>
                    <a:cubicBezTo>
                      <a:pt x="11" y="49"/>
                      <a:pt x="4" y="33"/>
                      <a:pt x="1" y="16"/>
                    </a:cubicBezTo>
                    <a:cubicBezTo>
                      <a:pt x="0" y="12"/>
                      <a:pt x="0" y="8"/>
                      <a:pt x="0" y="4"/>
                    </a:cubicBezTo>
                    <a:cubicBezTo>
                      <a:pt x="0" y="2"/>
                      <a:pt x="2" y="0"/>
                      <a:pt x="4" y="0"/>
                    </a:cubicBezTo>
                    <a:cubicBezTo>
                      <a:pt x="7" y="0"/>
                      <a:pt x="10" y="0"/>
                      <a:pt x="12" y="0"/>
                    </a:cubicBezTo>
                    <a:cubicBezTo>
                      <a:pt x="15" y="1"/>
                      <a:pt x="18" y="2"/>
                      <a:pt x="20" y="4"/>
                    </a:cubicBezTo>
                    <a:cubicBezTo>
                      <a:pt x="24" y="7"/>
                      <a:pt x="28" y="9"/>
                      <a:pt x="31" y="12"/>
                    </a:cubicBezTo>
                    <a:cubicBezTo>
                      <a:pt x="42" y="22"/>
                      <a:pt x="54" y="31"/>
                      <a:pt x="65" y="41"/>
                    </a:cubicBezTo>
                    <a:cubicBezTo>
                      <a:pt x="70" y="45"/>
                      <a:pt x="74" y="51"/>
                      <a:pt x="78" y="56"/>
                    </a:cubicBezTo>
                    <a:cubicBezTo>
                      <a:pt x="87" y="69"/>
                      <a:pt x="85" y="78"/>
                      <a:pt x="73" y="87"/>
                    </a:cubicBezTo>
                    <a:cubicBezTo>
                      <a:pt x="64" y="95"/>
                      <a:pt x="50" y="100"/>
                      <a:pt x="38" y="10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159" name="Freeform 36">
                <a:extLst>
                  <a:ext uri="{FF2B5EF4-FFF2-40B4-BE49-F238E27FC236}">
                    <a16:creationId xmlns:a16="http://schemas.microsoft.com/office/drawing/2014/main" id="{F6CDB00C-7145-4426-A859-8B3F49920A82}"/>
                  </a:ext>
                </a:extLst>
              </p:cNvPr>
              <p:cNvSpPr>
                <a:spLocks/>
              </p:cNvSpPr>
              <p:nvPr/>
            </p:nvSpPr>
            <p:spPr bwMode="auto">
              <a:xfrm>
                <a:off x="9207298" y="2724992"/>
                <a:ext cx="128152" cy="246693"/>
              </a:xfrm>
              <a:custGeom>
                <a:avLst/>
                <a:gdLst>
                  <a:gd name="T0" fmla="*/ 6 w 44"/>
                  <a:gd name="T1" fmla="*/ 57 h 87"/>
                  <a:gd name="T2" fmla="*/ 2 w 44"/>
                  <a:gd name="T3" fmla="*/ 8 h 87"/>
                  <a:gd name="T4" fmla="*/ 3 w 44"/>
                  <a:gd name="T5" fmla="*/ 2 h 87"/>
                  <a:gd name="T6" fmla="*/ 10 w 44"/>
                  <a:gd name="T7" fmla="*/ 2 h 87"/>
                  <a:gd name="T8" fmla="*/ 15 w 44"/>
                  <a:gd name="T9" fmla="*/ 6 h 87"/>
                  <a:gd name="T10" fmla="*/ 29 w 44"/>
                  <a:gd name="T11" fmla="*/ 22 h 87"/>
                  <a:gd name="T12" fmla="*/ 39 w 44"/>
                  <a:gd name="T13" fmla="*/ 36 h 87"/>
                  <a:gd name="T14" fmla="*/ 43 w 44"/>
                  <a:gd name="T15" fmla="*/ 52 h 87"/>
                  <a:gd name="T16" fmla="*/ 38 w 44"/>
                  <a:gd name="T17" fmla="*/ 74 h 87"/>
                  <a:gd name="T18" fmla="*/ 16 w 44"/>
                  <a:gd name="T19" fmla="*/ 87 h 87"/>
                  <a:gd name="T20" fmla="*/ 8 w 44"/>
                  <a:gd name="T21" fmla="*/ 81 h 87"/>
                  <a:gd name="T22" fmla="*/ 6 w 44"/>
                  <a:gd name="T23" fmla="*/ 65 h 87"/>
                  <a:gd name="T24" fmla="*/ 6 w 44"/>
                  <a:gd name="T25" fmla="*/ 5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87">
                    <a:moveTo>
                      <a:pt x="6" y="57"/>
                    </a:moveTo>
                    <a:cubicBezTo>
                      <a:pt x="7" y="39"/>
                      <a:pt x="5" y="23"/>
                      <a:pt x="2" y="8"/>
                    </a:cubicBezTo>
                    <a:cubicBezTo>
                      <a:pt x="1" y="6"/>
                      <a:pt x="0" y="3"/>
                      <a:pt x="3" y="2"/>
                    </a:cubicBezTo>
                    <a:cubicBezTo>
                      <a:pt x="5" y="0"/>
                      <a:pt x="7" y="0"/>
                      <a:pt x="10" y="2"/>
                    </a:cubicBezTo>
                    <a:cubicBezTo>
                      <a:pt x="12" y="3"/>
                      <a:pt x="14" y="4"/>
                      <a:pt x="15" y="6"/>
                    </a:cubicBezTo>
                    <a:cubicBezTo>
                      <a:pt x="20" y="11"/>
                      <a:pt x="25" y="17"/>
                      <a:pt x="29" y="22"/>
                    </a:cubicBezTo>
                    <a:cubicBezTo>
                      <a:pt x="33" y="27"/>
                      <a:pt x="36" y="32"/>
                      <a:pt x="39" y="36"/>
                    </a:cubicBezTo>
                    <a:cubicBezTo>
                      <a:pt x="42" y="41"/>
                      <a:pt x="44" y="46"/>
                      <a:pt x="43" y="52"/>
                    </a:cubicBezTo>
                    <a:cubicBezTo>
                      <a:pt x="42" y="59"/>
                      <a:pt x="41" y="67"/>
                      <a:pt x="38" y="74"/>
                    </a:cubicBezTo>
                    <a:cubicBezTo>
                      <a:pt x="33" y="83"/>
                      <a:pt x="27" y="87"/>
                      <a:pt x="16" y="87"/>
                    </a:cubicBezTo>
                    <a:cubicBezTo>
                      <a:pt x="12" y="87"/>
                      <a:pt x="10" y="85"/>
                      <a:pt x="8" y="81"/>
                    </a:cubicBezTo>
                    <a:cubicBezTo>
                      <a:pt x="6" y="76"/>
                      <a:pt x="6" y="71"/>
                      <a:pt x="6" y="65"/>
                    </a:cubicBezTo>
                    <a:cubicBezTo>
                      <a:pt x="6" y="62"/>
                      <a:pt x="6" y="59"/>
                      <a:pt x="6" y="5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grpSp>
        <p:grpSp>
          <p:nvGrpSpPr>
            <p:cNvPr id="124" name="组合 123">
              <a:extLst>
                <a:ext uri="{FF2B5EF4-FFF2-40B4-BE49-F238E27FC236}">
                  <a16:creationId xmlns:a16="http://schemas.microsoft.com/office/drawing/2014/main" id="{E14EA76D-2E8A-4D79-AD0E-2D65074F86B6}"/>
                </a:ext>
              </a:extLst>
            </p:cNvPr>
            <p:cNvGrpSpPr/>
            <p:nvPr userDrawn="1"/>
          </p:nvGrpSpPr>
          <p:grpSpPr>
            <a:xfrm>
              <a:off x="9556201" y="498129"/>
              <a:ext cx="588050" cy="586680"/>
              <a:chOff x="2105799" y="20055838"/>
              <a:chExt cx="6748090" cy="6732363"/>
            </a:xfrm>
            <a:solidFill>
              <a:schemeClr val="accent1">
                <a:alpha val="80000"/>
              </a:schemeClr>
            </a:solidFill>
          </p:grpSpPr>
          <p:sp>
            <p:nvSpPr>
              <p:cNvPr id="125" name="Freeform 8">
                <a:extLst>
                  <a:ext uri="{FF2B5EF4-FFF2-40B4-BE49-F238E27FC236}">
                    <a16:creationId xmlns:a16="http://schemas.microsoft.com/office/drawing/2014/main" id="{FC735164-8305-4898-8587-92D4181A886B}"/>
                  </a:ext>
                </a:extLst>
              </p:cNvPr>
              <p:cNvSpPr>
                <a:spLocks noEditPoints="1"/>
              </p:cNvSpPr>
              <p:nvPr/>
            </p:nvSpPr>
            <p:spPr bwMode="auto">
              <a:xfrm>
                <a:off x="2105799" y="20055838"/>
                <a:ext cx="6748090" cy="6732363"/>
              </a:xfrm>
              <a:custGeom>
                <a:avLst/>
                <a:gdLst>
                  <a:gd name="T0" fmla="*/ 0 w 965"/>
                  <a:gd name="T1" fmla="*/ 465 h 963"/>
                  <a:gd name="T2" fmla="*/ 1 w 965"/>
                  <a:gd name="T3" fmla="*/ 453 h 963"/>
                  <a:gd name="T4" fmla="*/ 10 w 965"/>
                  <a:gd name="T5" fmla="*/ 384 h 963"/>
                  <a:gd name="T6" fmla="*/ 50 w 965"/>
                  <a:gd name="T7" fmla="*/ 269 h 963"/>
                  <a:gd name="T8" fmla="*/ 220 w 965"/>
                  <a:gd name="T9" fmla="*/ 78 h 963"/>
                  <a:gd name="T10" fmla="*/ 368 w 965"/>
                  <a:gd name="T11" fmla="*/ 14 h 963"/>
                  <a:gd name="T12" fmla="*/ 459 w 965"/>
                  <a:gd name="T13" fmla="*/ 1 h 963"/>
                  <a:gd name="T14" fmla="*/ 465 w 965"/>
                  <a:gd name="T15" fmla="*/ 0 h 963"/>
                  <a:gd name="T16" fmla="*/ 498 w 965"/>
                  <a:gd name="T17" fmla="*/ 0 h 963"/>
                  <a:gd name="T18" fmla="*/ 503 w 965"/>
                  <a:gd name="T19" fmla="*/ 1 h 963"/>
                  <a:gd name="T20" fmla="*/ 746 w 965"/>
                  <a:gd name="T21" fmla="*/ 80 h 963"/>
                  <a:gd name="T22" fmla="*/ 941 w 965"/>
                  <a:gd name="T23" fmla="*/ 338 h 963"/>
                  <a:gd name="T24" fmla="*/ 962 w 965"/>
                  <a:gd name="T25" fmla="*/ 447 h 963"/>
                  <a:gd name="T26" fmla="*/ 945 w 965"/>
                  <a:gd name="T27" fmla="*/ 612 h 963"/>
                  <a:gd name="T28" fmla="*/ 857 w 965"/>
                  <a:gd name="T29" fmla="*/ 782 h 963"/>
                  <a:gd name="T30" fmla="*/ 722 w 965"/>
                  <a:gd name="T31" fmla="*/ 897 h 963"/>
                  <a:gd name="T32" fmla="*/ 584 w 965"/>
                  <a:gd name="T33" fmla="*/ 951 h 963"/>
                  <a:gd name="T34" fmla="*/ 502 w 965"/>
                  <a:gd name="T35" fmla="*/ 962 h 963"/>
                  <a:gd name="T36" fmla="*/ 497 w 965"/>
                  <a:gd name="T37" fmla="*/ 963 h 963"/>
                  <a:gd name="T38" fmla="*/ 466 w 965"/>
                  <a:gd name="T39" fmla="*/ 963 h 963"/>
                  <a:gd name="T40" fmla="*/ 449 w 965"/>
                  <a:gd name="T41" fmla="*/ 961 h 963"/>
                  <a:gd name="T42" fmla="*/ 332 w 965"/>
                  <a:gd name="T43" fmla="*/ 938 h 963"/>
                  <a:gd name="T44" fmla="*/ 51 w 965"/>
                  <a:gd name="T45" fmla="*/ 695 h 963"/>
                  <a:gd name="T46" fmla="*/ 8 w 965"/>
                  <a:gd name="T47" fmla="*/ 564 h 963"/>
                  <a:gd name="T48" fmla="*/ 1 w 965"/>
                  <a:gd name="T49" fmla="*/ 510 h 963"/>
                  <a:gd name="T50" fmla="*/ 0 w 965"/>
                  <a:gd name="T51" fmla="*/ 497 h 963"/>
                  <a:gd name="T52" fmla="*/ 0 w 965"/>
                  <a:gd name="T53" fmla="*/ 465 h 963"/>
                  <a:gd name="T54" fmla="*/ 481 w 965"/>
                  <a:gd name="T55" fmla="*/ 946 h 963"/>
                  <a:gd name="T56" fmla="*/ 946 w 965"/>
                  <a:gd name="T57" fmla="*/ 481 h 963"/>
                  <a:gd name="T58" fmla="*/ 482 w 965"/>
                  <a:gd name="T59" fmla="*/ 17 h 963"/>
                  <a:gd name="T60" fmla="*/ 17 w 965"/>
                  <a:gd name="T61" fmla="*/ 480 h 963"/>
                  <a:gd name="T62" fmla="*/ 481 w 965"/>
                  <a:gd name="T63" fmla="*/ 946 h 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65" h="963">
                    <a:moveTo>
                      <a:pt x="0" y="465"/>
                    </a:moveTo>
                    <a:cubicBezTo>
                      <a:pt x="0" y="461"/>
                      <a:pt x="1" y="457"/>
                      <a:pt x="1" y="453"/>
                    </a:cubicBezTo>
                    <a:cubicBezTo>
                      <a:pt x="3" y="430"/>
                      <a:pt x="6" y="407"/>
                      <a:pt x="10" y="384"/>
                    </a:cubicBezTo>
                    <a:cubicBezTo>
                      <a:pt x="19" y="344"/>
                      <a:pt x="32" y="306"/>
                      <a:pt x="50" y="269"/>
                    </a:cubicBezTo>
                    <a:cubicBezTo>
                      <a:pt x="89" y="190"/>
                      <a:pt x="146" y="127"/>
                      <a:pt x="220" y="78"/>
                    </a:cubicBezTo>
                    <a:cubicBezTo>
                      <a:pt x="265" y="48"/>
                      <a:pt x="315" y="27"/>
                      <a:pt x="368" y="14"/>
                    </a:cubicBezTo>
                    <a:cubicBezTo>
                      <a:pt x="398" y="6"/>
                      <a:pt x="429" y="2"/>
                      <a:pt x="459" y="1"/>
                    </a:cubicBezTo>
                    <a:cubicBezTo>
                      <a:pt x="461" y="1"/>
                      <a:pt x="463" y="0"/>
                      <a:pt x="465" y="0"/>
                    </a:cubicBezTo>
                    <a:cubicBezTo>
                      <a:pt x="476" y="0"/>
                      <a:pt x="487" y="0"/>
                      <a:pt x="498" y="0"/>
                    </a:cubicBezTo>
                    <a:cubicBezTo>
                      <a:pt x="500" y="0"/>
                      <a:pt x="501" y="1"/>
                      <a:pt x="503" y="1"/>
                    </a:cubicBezTo>
                    <a:cubicBezTo>
                      <a:pt x="592" y="5"/>
                      <a:pt x="673" y="31"/>
                      <a:pt x="746" y="80"/>
                    </a:cubicBezTo>
                    <a:cubicBezTo>
                      <a:pt x="841" y="143"/>
                      <a:pt x="906" y="229"/>
                      <a:pt x="941" y="338"/>
                    </a:cubicBezTo>
                    <a:cubicBezTo>
                      <a:pt x="952" y="373"/>
                      <a:pt x="959" y="410"/>
                      <a:pt x="962" y="447"/>
                    </a:cubicBezTo>
                    <a:cubicBezTo>
                      <a:pt x="965" y="503"/>
                      <a:pt x="960" y="558"/>
                      <a:pt x="945" y="612"/>
                    </a:cubicBezTo>
                    <a:cubicBezTo>
                      <a:pt x="927" y="674"/>
                      <a:pt x="897" y="731"/>
                      <a:pt x="857" y="782"/>
                    </a:cubicBezTo>
                    <a:cubicBezTo>
                      <a:pt x="819" y="829"/>
                      <a:pt x="774" y="867"/>
                      <a:pt x="722" y="897"/>
                    </a:cubicBezTo>
                    <a:cubicBezTo>
                      <a:pt x="679" y="923"/>
                      <a:pt x="633" y="940"/>
                      <a:pt x="584" y="951"/>
                    </a:cubicBezTo>
                    <a:cubicBezTo>
                      <a:pt x="557" y="957"/>
                      <a:pt x="530" y="960"/>
                      <a:pt x="502" y="962"/>
                    </a:cubicBezTo>
                    <a:cubicBezTo>
                      <a:pt x="500" y="962"/>
                      <a:pt x="498" y="962"/>
                      <a:pt x="497" y="963"/>
                    </a:cubicBezTo>
                    <a:cubicBezTo>
                      <a:pt x="487" y="963"/>
                      <a:pt x="476" y="963"/>
                      <a:pt x="466" y="963"/>
                    </a:cubicBezTo>
                    <a:cubicBezTo>
                      <a:pt x="460" y="962"/>
                      <a:pt x="455" y="961"/>
                      <a:pt x="449" y="961"/>
                    </a:cubicBezTo>
                    <a:cubicBezTo>
                      <a:pt x="409" y="958"/>
                      <a:pt x="370" y="951"/>
                      <a:pt x="332" y="938"/>
                    </a:cubicBezTo>
                    <a:cubicBezTo>
                      <a:pt x="206" y="895"/>
                      <a:pt x="112" y="814"/>
                      <a:pt x="51" y="695"/>
                    </a:cubicBezTo>
                    <a:cubicBezTo>
                      <a:pt x="30" y="654"/>
                      <a:pt x="16" y="610"/>
                      <a:pt x="8" y="564"/>
                    </a:cubicBezTo>
                    <a:cubicBezTo>
                      <a:pt x="4" y="546"/>
                      <a:pt x="2" y="528"/>
                      <a:pt x="1" y="510"/>
                    </a:cubicBezTo>
                    <a:cubicBezTo>
                      <a:pt x="1" y="506"/>
                      <a:pt x="0" y="501"/>
                      <a:pt x="0" y="497"/>
                    </a:cubicBezTo>
                    <a:cubicBezTo>
                      <a:pt x="0" y="486"/>
                      <a:pt x="0" y="475"/>
                      <a:pt x="0" y="465"/>
                    </a:cubicBezTo>
                    <a:close/>
                    <a:moveTo>
                      <a:pt x="481" y="946"/>
                    </a:moveTo>
                    <a:cubicBezTo>
                      <a:pt x="738" y="946"/>
                      <a:pt x="946" y="736"/>
                      <a:pt x="946" y="481"/>
                    </a:cubicBezTo>
                    <a:cubicBezTo>
                      <a:pt x="947" y="228"/>
                      <a:pt x="740" y="17"/>
                      <a:pt x="482" y="17"/>
                    </a:cubicBezTo>
                    <a:cubicBezTo>
                      <a:pt x="226" y="16"/>
                      <a:pt x="17" y="225"/>
                      <a:pt x="17" y="480"/>
                    </a:cubicBezTo>
                    <a:cubicBezTo>
                      <a:pt x="16" y="736"/>
                      <a:pt x="225" y="945"/>
                      <a:pt x="481" y="946"/>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26" name="Freeform 42">
                <a:extLst>
                  <a:ext uri="{FF2B5EF4-FFF2-40B4-BE49-F238E27FC236}">
                    <a16:creationId xmlns:a16="http://schemas.microsoft.com/office/drawing/2014/main" id="{23AA2149-2C7A-434E-8E58-7FF8833789C6}"/>
                  </a:ext>
                </a:extLst>
              </p:cNvPr>
              <p:cNvSpPr>
                <a:spLocks noEditPoints="1"/>
              </p:cNvSpPr>
              <p:nvPr/>
            </p:nvSpPr>
            <p:spPr bwMode="auto">
              <a:xfrm>
                <a:off x="2986668" y="20928842"/>
                <a:ext cx="4978486" cy="4970622"/>
              </a:xfrm>
              <a:custGeom>
                <a:avLst/>
                <a:gdLst>
                  <a:gd name="T0" fmla="*/ 711 w 711"/>
                  <a:gd name="T1" fmla="*/ 356 h 711"/>
                  <a:gd name="T2" fmla="*/ 355 w 711"/>
                  <a:gd name="T3" fmla="*/ 711 h 711"/>
                  <a:gd name="T4" fmla="*/ 0 w 711"/>
                  <a:gd name="T5" fmla="*/ 357 h 711"/>
                  <a:gd name="T6" fmla="*/ 354 w 711"/>
                  <a:gd name="T7" fmla="*/ 1 h 711"/>
                  <a:gd name="T8" fmla="*/ 711 w 711"/>
                  <a:gd name="T9" fmla="*/ 356 h 711"/>
                  <a:gd name="T10" fmla="*/ 355 w 711"/>
                  <a:gd name="T11" fmla="*/ 700 h 711"/>
                  <a:gd name="T12" fmla="*/ 700 w 711"/>
                  <a:gd name="T13" fmla="*/ 356 h 711"/>
                  <a:gd name="T14" fmla="*/ 355 w 711"/>
                  <a:gd name="T15" fmla="*/ 12 h 711"/>
                  <a:gd name="T16" fmla="*/ 11 w 711"/>
                  <a:gd name="T17" fmla="*/ 356 h 711"/>
                  <a:gd name="T18" fmla="*/ 355 w 711"/>
                  <a:gd name="T19" fmla="*/ 700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1" h="711">
                    <a:moveTo>
                      <a:pt x="711" y="356"/>
                    </a:moveTo>
                    <a:cubicBezTo>
                      <a:pt x="711" y="552"/>
                      <a:pt x="551" y="711"/>
                      <a:pt x="355" y="711"/>
                    </a:cubicBezTo>
                    <a:cubicBezTo>
                      <a:pt x="159" y="711"/>
                      <a:pt x="1" y="551"/>
                      <a:pt x="0" y="357"/>
                    </a:cubicBezTo>
                    <a:cubicBezTo>
                      <a:pt x="0" y="162"/>
                      <a:pt x="158" y="2"/>
                      <a:pt x="354" y="1"/>
                    </a:cubicBezTo>
                    <a:cubicBezTo>
                      <a:pt x="551" y="0"/>
                      <a:pt x="711" y="159"/>
                      <a:pt x="711" y="356"/>
                    </a:cubicBezTo>
                    <a:close/>
                    <a:moveTo>
                      <a:pt x="355" y="700"/>
                    </a:moveTo>
                    <a:cubicBezTo>
                      <a:pt x="545" y="701"/>
                      <a:pt x="700" y="546"/>
                      <a:pt x="700" y="356"/>
                    </a:cubicBezTo>
                    <a:cubicBezTo>
                      <a:pt x="700" y="166"/>
                      <a:pt x="545" y="12"/>
                      <a:pt x="355" y="12"/>
                    </a:cubicBezTo>
                    <a:cubicBezTo>
                      <a:pt x="166" y="12"/>
                      <a:pt x="11" y="166"/>
                      <a:pt x="11" y="356"/>
                    </a:cubicBezTo>
                    <a:cubicBezTo>
                      <a:pt x="11" y="545"/>
                      <a:pt x="166" y="700"/>
                      <a:pt x="355" y="70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27" name="Freeform 43">
                <a:extLst>
                  <a:ext uri="{FF2B5EF4-FFF2-40B4-BE49-F238E27FC236}">
                    <a16:creationId xmlns:a16="http://schemas.microsoft.com/office/drawing/2014/main" id="{DADC64E0-1756-4B00-B739-1AE2D64609EB}"/>
                  </a:ext>
                </a:extLst>
              </p:cNvPr>
              <p:cNvSpPr>
                <a:spLocks noEditPoints="1"/>
              </p:cNvSpPr>
              <p:nvPr/>
            </p:nvSpPr>
            <p:spPr bwMode="auto">
              <a:xfrm>
                <a:off x="7508990" y="21424332"/>
                <a:ext cx="550543" cy="660652"/>
              </a:xfrm>
              <a:custGeom>
                <a:avLst/>
                <a:gdLst>
                  <a:gd name="T0" fmla="*/ 37 w 79"/>
                  <a:gd name="T1" fmla="*/ 41 h 94"/>
                  <a:gd name="T2" fmla="*/ 21 w 79"/>
                  <a:gd name="T3" fmla="*/ 55 h 94"/>
                  <a:gd name="T4" fmla="*/ 19 w 79"/>
                  <a:gd name="T5" fmla="*/ 62 h 94"/>
                  <a:gd name="T6" fmla="*/ 20 w 79"/>
                  <a:gd name="T7" fmla="*/ 66 h 94"/>
                  <a:gd name="T8" fmla="*/ 0 w 79"/>
                  <a:gd name="T9" fmla="*/ 40 h 94"/>
                  <a:gd name="T10" fmla="*/ 3 w 79"/>
                  <a:gd name="T11" fmla="*/ 42 h 94"/>
                  <a:gd name="T12" fmla="*/ 12 w 79"/>
                  <a:gd name="T13" fmla="*/ 42 h 94"/>
                  <a:gd name="T14" fmla="*/ 48 w 79"/>
                  <a:gd name="T15" fmla="*/ 12 h 94"/>
                  <a:gd name="T16" fmla="*/ 50 w 79"/>
                  <a:gd name="T17" fmla="*/ 2 h 94"/>
                  <a:gd name="T18" fmla="*/ 50 w 79"/>
                  <a:gd name="T19" fmla="*/ 0 h 94"/>
                  <a:gd name="T20" fmla="*/ 52 w 79"/>
                  <a:gd name="T21" fmla="*/ 2 h 94"/>
                  <a:gd name="T22" fmla="*/ 70 w 79"/>
                  <a:gd name="T23" fmla="*/ 26 h 94"/>
                  <a:gd name="T24" fmla="*/ 77 w 79"/>
                  <a:gd name="T25" fmla="*/ 40 h 94"/>
                  <a:gd name="T26" fmla="*/ 75 w 79"/>
                  <a:gd name="T27" fmla="*/ 54 h 94"/>
                  <a:gd name="T28" fmla="*/ 57 w 79"/>
                  <a:gd name="T29" fmla="*/ 59 h 94"/>
                  <a:gd name="T30" fmla="*/ 50 w 79"/>
                  <a:gd name="T31" fmla="*/ 56 h 94"/>
                  <a:gd name="T32" fmla="*/ 40 w 79"/>
                  <a:gd name="T33" fmla="*/ 94 h 94"/>
                  <a:gd name="T34" fmla="*/ 38 w 79"/>
                  <a:gd name="T35" fmla="*/ 92 h 94"/>
                  <a:gd name="T36" fmla="*/ 31 w 79"/>
                  <a:gd name="T37" fmla="*/ 82 h 94"/>
                  <a:gd name="T38" fmla="*/ 29 w 79"/>
                  <a:gd name="T39" fmla="*/ 75 h 94"/>
                  <a:gd name="T40" fmla="*/ 38 w 79"/>
                  <a:gd name="T41" fmla="*/ 47 h 94"/>
                  <a:gd name="T42" fmla="*/ 37 w 79"/>
                  <a:gd name="T43" fmla="*/ 41 h 94"/>
                  <a:gd name="T44" fmla="*/ 40 w 79"/>
                  <a:gd name="T45" fmla="*/ 39 h 94"/>
                  <a:gd name="T46" fmla="*/ 45 w 79"/>
                  <a:gd name="T47" fmla="*/ 45 h 94"/>
                  <a:gd name="T48" fmla="*/ 61 w 79"/>
                  <a:gd name="T49" fmla="*/ 45 h 94"/>
                  <a:gd name="T50" fmla="*/ 65 w 79"/>
                  <a:gd name="T51" fmla="*/ 43 h 94"/>
                  <a:gd name="T52" fmla="*/ 65 w 79"/>
                  <a:gd name="T53" fmla="*/ 24 h 94"/>
                  <a:gd name="T54" fmla="*/ 59 w 79"/>
                  <a:gd name="T55" fmla="*/ 24 h 94"/>
                  <a:gd name="T56" fmla="*/ 45 w 79"/>
                  <a:gd name="T57" fmla="*/ 35 h 94"/>
                  <a:gd name="T58" fmla="*/ 40 w 79"/>
                  <a:gd name="T59" fmla="*/ 3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9" h="94">
                    <a:moveTo>
                      <a:pt x="37" y="41"/>
                    </a:moveTo>
                    <a:cubicBezTo>
                      <a:pt x="32" y="46"/>
                      <a:pt x="26" y="50"/>
                      <a:pt x="21" y="55"/>
                    </a:cubicBezTo>
                    <a:cubicBezTo>
                      <a:pt x="18" y="57"/>
                      <a:pt x="18" y="60"/>
                      <a:pt x="19" y="62"/>
                    </a:cubicBezTo>
                    <a:cubicBezTo>
                      <a:pt x="20" y="64"/>
                      <a:pt x="20" y="65"/>
                      <a:pt x="20" y="66"/>
                    </a:cubicBezTo>
                    <a:cubicBezTo>
                      <a:pt x="17" y="65"/>
                      <a:pt x="3" y="47"/>
                      <a:pt x="0" y="40"/>
                    </a:cubicBezTo>
                    <a:cubicBezTo>
                      <a:pt x="2" y="41"/>
                      <a:pt x="2" y="41"/>
                      <a:pt x="3" y="42"/>
                    </a:cubicBezTo>
                    <a:cubicBezTo>
                      <a:pt x="7" y="44"/>
                      <a:pt x="9" y="44"/>
                      <a:pt x="12" y="42"/>
                    </a:cubicBezTo>
                    <a:cubicBezTo>
                      <a:pt x="24" y="32"/>
                      <a:pt x="36" y="22"/>
                      <a:pt x="48" y="12"/>
                    </a:cubicBezTo>
                    <a:cubicBezTo>
                      <a:pt x="52" y="9"/>
                      <a:pt x="52" y="7"/>
                      <a:pt x="50" y="2"/>
                    </a:cubicBezTo>
                    <a:cubicBezTo>
                      <a:pt x="50" y="1"/>
                      <a:pt x="50" y="1"/>
                      <a:pt x="50" y="0"/>
                    </a:cubicBezTo>
                    <a:cubicBezTo>
                      <a:pt x="51" y="1"/>
                      <a:pt x="52" y="1"/>
                      <a:pt x="52" y="2"/>
                    </a:cubicBezTo>
                    <a:cubicBezTo>
                      <a:pt x="58" y="10"/>
                      <a:pt x="64" y="18"/>
                      <a:pt x="70" y="26"/>
                    </a:cubicBezTo>
                    <a:cubicBezTo>
                      <a:pt x="73" y="30"/>
                      <a:pt x="75" y="35"/>
                      <a:pt x="77" y="40"/>
                    </a:cubicBezTo>
                    <a:cubicBezTo>
                      <a:pt x="79" y="45"/>
                      <a:pt x="79" y="50"/>
                      <a:pt x="75" y="54"/>
                    </a:cubicBezTo>
                    <a:cubicBezTo>
                      <a:pt x="71" y="60"/>
                      <a:pt x="64" y="62"/>
                      <a:pt x="57" y="59"/>
                    </a:cubicBezTo>
                    <a:cubicBezTo>
                      <a:pt x="55" y="58"/>
                      <a:pt x="53" y="57"/>
                      <a:pt x="50" y="56"/>
                    </a:cubicBezTo>
                    <a:cubicBezTo>
                      <a:pt x="47" y="69"/>
                      <a:pt x="42" y="81"/>
                      <a:pt x="40" y="94"/>
                    </a:cubicBezTo>
                    <a:cubicBezTo>
                      <a:pt x="40" y="94"/>
                      <a:pt x="39" y="93"/>
                      <a:pt x="38" y="92"/>
                    </a:cubicBezTo>
                    <a:cubicBezTo>
                      <a:pt x="36" y="89"/>
                      <a:pt x="33" y="85"/>
                      <a:pt x="31" y="82"/>
                    </a:cubicBezTo>
                    <a:cubicBezTo>
                      <a:pt x="29" y="80"/>
                      <a:pt x="29" y="78"/>
                      <a:pt x="29" y="75"/>
                    </a:cubicBezTo>
                    <a:cubicBezTo>
                      <a:pt x="33" y="66"/>
                      <a:pt x="36" y="56"/>
                      <a:pt x="38" y="47"/>
                    </a:cubicBezTo>
                    <a:cubicBezTo>
                      <a:pt x="39" y="45"/>
                      <a:pt x="40" y="43"/>
                      <a:pt x="37" y="41"/>
                    </a:cubicBezTo>
                    <a:close/>
                    <a:moveTo>
                      <a:pt x="40" y="39"/>
                    </a:moveTo>
                    <a:cubicBezTo>
                      <a:pt x="42" y="41"/>
                      <a:pt x="43" y="43"/>
                      <a:pt x="45" y="45"/>
                    </a:cubicBezTo>
                    <a:cubicBezTo>
                      <a:pt x="50" y="50"/>
                      <a:pt x="55" y="50"/>
                      <a:pt x="61" y="45"/>
                    </a:cubicBezTo>
                    <a:cubicBezTo>
                      <a:pt x="63" y="45"/>
                      <a:pt x="64" y="44"/>
                      <a:pt x="65" y="43"/>
                    </a:cubicBezTo>
                    <a:cubicBezTo>
                      <a:pt x="71" y="37"/>
                      <a:pt x="71" y="31"/>
                      <a:pt x="65" y="24"/>
                    </a:cubicBezTo>
                    <a:cubicBezTo>
                      <a:pt x="63" y="22"/>
                      <a:pt x="62" y="21"/>
                      <a:pt x="59" y="24"/>
                    </a:cubicBezTo>
                    <a:cubicBezTo>
                      <a:pt x="54" y="27"/>
                      <a:pt x="50" y="31"/>
                      <a:pt x="45" y="35"/>
                    </a:cubicBezTo>
                    <a:cubicBezTo>
                      <a:pt x="44" y="36"/>
                      <a:pt x="42" y="38"/>
                      <a:pt x="40" y="39"/>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28" name="Freeform 44">
                <a:extLst>
                  <a:ext uri="{FF2B5EF4-FFF2-40B4-BE49-F238E27FC236}">
                    <a16:creationId xmlns:a16="http://schemas.microsoft.com/office/drawing/2014/main" id="{02AD4B8E-9C4D-4F37-AAC6-126B7F819AAC}"/>
                  </a:ext>
                </a:extLst>
              </p:cNvPr>
              <p:cNvSpPr>
                <a:spLocks/>
              </p:cNvSpPr>
              <p:nvPr/>
            </p:nvSpPr>
            <p:spPr bwMode="auto">
              <a:xfrm>
                <a:off x="2373206" y="22674853"/>
                <a:ext cx="526949" cy="566274"/>
              </a:xfrm>
              <a:custGeom>
                <a:avLst/>
                <a:gdLst>
                  <a:gd name="T0" fmla="*/ 0 w 76"/>
                  <a:gd name="T1" fmla="*/ 68 h 80"/>
                  <a:gd name="T2" fmla="*/ 5 w 76"/>
                  <a:gd name="T3" fmla="*/ 36 h 80"/>
                  <a:gd name="T4" fmla="*/ 7 w 76"/>
                  <a:gd name="T5" fmla="*/ 36 h 80"/>
                  <a:gd name="T6" fmla="*/ 7 w 76"/>
                  <a:gd name="T7" fmla="*/ 39 h 80"/>
                  <a:gd name="T8" fmla="*/ 13 w 76"/>
                  <a:gd name="T9" fmla="*/ 46 h 80"/>
                  <a:gd name="T10" fmla="*/ 35 w 76"/>
                  <a:gd name="T11" fmla="*/ 50 h 80"/>
                  <a:gd name="T12" fmla="*/ 33 w 76"/>
                  <a:gd name="T13" fmla="*/ 47 h 80"/>
                  <a:gd name="T14" fmla="*/ 18 w 76"/>
                  <a:gd name="T15" fmla="*/ 24 h 80"/>
                  <a:gd name="T16" fmla="*/ 17 w 76"/>
                  <a:gd name="T17" fmla="*/ 22 h 80"/>
                  <a:gd name="T18" fmla="*/ 10 w 76"/>
                  <a:gd name="T19" fmla="*/ 23 h 80"/>
                  <a:gd name="T20" fmla="*/ 8 w 76"/>
                  <a:gd name="T21" fmla="*/ 29 h 80"/>
                  <a:gd name="T22" fmla="*/ 12 w 76"/>
                  <a:gd name="T23" fmla="*/ 0 h 80"/>
                  <a:gd name="T24" fmla="*/ 13 w 76"/>
                  <a:gd name="T25" fmla="*/ 1 h 80"/>
                  <a:gd name="T26" fmla="*/ 19 w 76"/>
                  <a:gd name="T27" fmla="*/ 19 h 80"/>
                  <a:gd name="T28" fmla="*/ 29 w 76"/>
                  <a:gd name="T29" fmla="*/ 35 h 80"/>
                  <a:gd name="T30" fmla="*/ 33 w 76"/>
                  <a:gd name="T31" fmla="*/ 34 h 80"/>
                  <a:gd name="T32" fmla="*/ 69 w 76"/>
                  <a:gd name="T33" fmla="*/ 13 h 80"/>
                  <a:gd name="T34" fmla="*/ 75 w 76"/>
                  <a:gd name="T35" fmla="*/ 8 h 80"/>
                  <a:gd name="T36" fmla="*/ 74 w 76"/>
                  <a:gd name="T37" fmla="*/ 18 h 80"/>
                  <a:gd name="T38" fmla="*/ 72 w 76"/>
                  <a:gd name="T39" fmla="*/ 30 h 80"/>
                  <a:gd name="T40" fmla="*/ 70 w 76"/>
                  <a:gd name="T41" fmla="*/ 40 h 80"/>
                  <a:gd name="T42" fmla="*/ 69 w 76"/>
                  <a:gd name="T43" fmla="*/ 40 h 80"/>
                  <a:gd name="T44" fmla="*/ 68 w 76"/>
                  <a:gd name="T45" fmla="*/ 32 h 80"/>
                  <a:gd name="T46" fmla="*/ 64 w 76"/>
                  <a:gd name="T47" fmla="*/ 33 h 80"/>
                  <a:gd name="T48" fmla="*/ 39 w 76"/>
                  <a:gd name="T49" fmla="*/ 48 h 80"/>
                  <a:gd name="T50" fmla="*/ 42 w 76"/>
                  <a:gd name="T51" fmla="*/ 51 h 80"/>
                  <a:gd name="T52" fmla="*/ 60 w 76"/>
                  <a:gd name="T53" fmla="*/ 55 h 80"/>
                  <a:gd name="T54" fmla="*/ 66 w 76"/>
                  <a:gd name="T55" fmla="*/ 51 h 80"/>
                  <a:gd name="T56" fmla="*/ 68 w 76"/>
                  <a:gd name="T57" fmla="*/ 48 h 80"/>
                  <a:gd name="T58" fmla="*/ 63 w 76"/>
                  <a:gd name="T59" fmla="*/ 80 h 80"/>
                  <a:gd name="T60" fmla="*/ 62 w 76"/>
                  <a:gd name="T61" fmla="*/ 80 h 80"/>
                  <a:gd name="T62" fmla="*/ 62 w 76"/>
                  <a:gd name="T63" fmla="*/ 77 h 80"/>
                  <a:gd name="T64" fmla="*/ 55 w 76"/>
                  <a:gd name="T65" fmla="*/ 70 h 80"/>
                  <a:gd name="T66" fmla="*/ 11 w 76"/>
                  <a:gd name="T67" fmla="*/ 62 h 80"/>
                  <a:gd name="T68" fmla="*/ 3 w 76"/>
                  <a:gd name="T69" fmla="*/ 66 h 80"/>
                  <a:gd name="T70" fmla="*/ 1 w 76"/>
                  <a:gd name="T71" fmla="*/ 68 h 80"/>
                  <a:gd name="T72" fmla="*/ 0 w 76"/>
                  <a:gd name="T7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80">
                    <a:moveTo>
                      <a:pt x="0" y="68"/>
                    </a:moveTo>
                    <a:cubicBezTo>
                      <a:pt x="2" y="57"/>
                      <a:pt x="4" y="47"/>
                      <a:pt x="5" y="36"/>
                    </a:cubicBezTo>
                    <a:cubicBezTo>
                      <a:pt x="6" y="36"/>
                      <a:pt x="6" y="36"/>
                      <a:pt x="7" y="36"/>
                    </a:cubicBezTo>
                    <a:cubicBezTo>
                      <a:pt x="7" y="37"/>
                      <a:pt x="7" y="38"/>
                      <a:pt x="7" y="39"/>
                    </a:cubicBezTo>
                    <a:cubicBezTo>
                      <a:pt x="8" y="43"/>
                      <a:pt x="9" y="45"/>
                      <a:pt x="13" y="46"/>
                    </a:cubicBezTo>
                    <a:cubicBezTo>
                      <a:pt x="20" y="48"/>
                      <a:pt x="27" y="49"/>
                      <a:pt x="35" y="50"/>
                    </a:cubicBezTo>
                    <a:cubicBezTo>
                      <a:pt x="34" y="49"/>
                      <a:pt x="34" y="48"/>
                      <a:pt x="33" y="47"/>
                    </a:cubicBezTo>
                    <a:cubicBezTo>
                      <a:pt x="28" y="39"/>
                      <a:pt x="23" y="32"/>
                      <a:pt x="18" y="24"/>
                    </a:cubicBezTo>
                    <a:cubicBezTo>
                      <a:pt x="18" y="24"/>
                      <a:pt x="17" y="23"/>
                      <a:pt x="17" y="22"/>
                    </a:cubicBezTo>
                    <a:cubicBezTo>
                      <a:pt x="14" y="19"/>
                      <a:pt x="12" y="20"/>
                      <a:pt x="10" y="23"/>
                    </a:cubicBezTo>
                    <a:cubicBezTo>
                      <a:pt x="10" y="25"/>
                      <a:pt x="9" y="26"/>
                      <a:pt x="8" y="29"/>
                    </a:cubicBezTo>
                    <a:cubicBezTo>
                      <a:pt x="7" y="24"/>
                      <a:pt x="10" y="4"/>
                      <a:pt x="12" y="0"/>
                    </a:cubicBezTo>
                    <a:cubicBezTo>
                      <a:pt x="13" y="0"/>
                      <a:pt x="13" y="1"/>
                      <a:pt x="13" y="1"/>
                    </a:cubicBezTo>
                    <a:cubicBezTo>
                      <a:pt x="13" y="8"/>
                      <a:pt x="16" y="14"/>
                      <a:pt x="19" y="19"/>
                    </a:cubicBezTo>
                    <a:cubicBezTo>
                      <a:pt x="22" y="25"/>
                      <a:pt x="26" y="30"/>
                      <a:pt x="29" y="35"/>
                    </a:cubicBezTo>
                    <a:cubicBezTo>
                      <a:pt x="31" y="35"/>
                      <a:pt x="32" y="34"/>
                      <a:pt x="33" y="34"/>
                    </a:cubicBezTo>
                    <a:cubicBezTo>
                      <a:pt x="45" y="27"/>
                      <a:pt x="57" y="20"/>
                      <a:pt x="69" y="13"/>
                    </a:cubicBezTo>
                    <a:cubicBezTo>
                      <a:pt x="71" y="12"/>
                      <a:pt x="73" y="10"/>
                      <a:pt x="75" y="8"/>
                    </a:cubicBezTo>
                    <a:cubicBezTo>
                      <a:pt x="76" y="12"/>
                      <a:pt x="74" y="15"/>
                      <a:pt x="74" y="18"/>
                    </a:cubicBezTo>
                    <a:cubicBezTo>
                      <a:pt x="73" y="22"/>
                      <a:pt x="73" y="26"/>
                      <a:pt x="72" y="30"/>
                    </a:cubicBezTo>
                    <a:cubicBezTo>
                      <a:pt x="71" y="33"/>
                      <a:pt x="71" y="37"/>
                      <a:pt x="70" y="40"/>
                    </a:cubicBezTo>
                    <a:cubicBezTo>
                      <a:pt x="69" y="40"/>
                      <a:pt x="69" y="40"/>
                      <a:pt x="69" y="40"/>
                    </a:cubicBezTo>
                    <a:cubicBezTo>
                      <a:pt x="68" y="38"/>
                      <a:pt x="68" y="35"/>
                      <a:pt x="68" y="32"/>
                    </a:cubicBezTo>
                    <a:cubicBezTo>
                      <a:pt x="66" y="32"/>
                      <a:pt x="65" y="33"/>
                      <a:pt x="64" y="33"/>
                    </a:cubicBezTo>
                    <a:cubicBezTo>
                      <a:pt x="55" y="38"/>
                      <a:pt x="47" y="43"/>
                      <a:pt x="39" y="48"/>
                    </a:cubicBezTo>
                    <a:cubicBezTo>
                      <a:pt x="39" y="50"/>
                      <a:pt x="40" y="51"/>
                      <a:pt x="42" y="51"/>
                    </a:cubicBezTo>
                    <a:cubicBezTo>
                      <a:pt x="48" y="53"/>
                      <a:pt x="54" y="54"/>
                      <a:pt x="60" y="55"/>
                    </a:cubicBezTo>
                    <a:cubicBezTo>
                      <a:pt x="63" y="55"/>
                      <a:pt x="64" y="54"/>
                      <a:pt x="66" y="51"/>
                    </a:cubicBezTo>
                    <a:cubicBezTo>
                      <a:pt x="66" y="50"/>
                      <a:pt x="67" y="49"/>
                      <a:pt x="68" y="48"/>
                    </a:cubicBezTo>
                    <a:cubicBezTo>
                      <a:pt x="67" y="58"/>
                      <a:pt x="65" y="69"/>
                      <a:pt x="63" y="80"/>
                    </a:cubicBezTo>
                    <a:cubicBezTo>
                      <a:pt x="63" y="80"/>
                      <a:pt x="63" y="80"/>
                      <a:pt x="62" y="80"/>
                    </a:cubicBezTo>
                    <a:cubicBezTo>
                      <a:pt x="62" y="79"/>
                      <a:pt x="62" y="78"/>
                      <a:pt x="62" y="77"/>
                    </a:cubicBezTo>
                    <a:cubicBezTo>
                      <a:pt x="61" y="72"/>
                      <a:pt x="60" y="71"/>
                      <a:pt x="55" y="70"/>
                    </a:cubicBezTo>
                    <a:cubicBezTo>
                      <a:pt x="40" y="67"/>
                      <a:pt x="26" y="64"/>
                      <a:pt x="11" y="62"/>
                    </a:cubicBezTo>
                    <a:cubicBezTo>
                      <a:pt x="6" y="61"/>
                      <a:pt x="5" y="62"/>
                      <a:pt x="3" y="66"/>
                    </a:cubicBezTo>
                    <a:cubicBezTo>
                      <a:pt x="2" y="67"/>
                      <a:pt x="2" y="68"/>
                      <a:pt x="1" y="68"/>
                    </a:cubicBezTo>
                    <a:cubicBezTo>
                      <a:pt x="1" y="68"/>
                      <a:pt x="1" y="68"/>
                      <a:pt x="0" y="68"/>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29" name="Freeform 45">
                <a:extLst>
                  <a:ext uri="{FF2B5EF4-FFF2-40B4-BE49-F238E27FC236}">
                    <a16:creationId xmlns:a16="http://schemas.microsoft.com/office/drawing/2014/main" id="{F2C56637-AD32-41CD-B904-7FDE5C590999}"/>
                  </a:ext>
                </a:extLst>
              </p:cNvPr>
              <p:cNvSpPr>
                <a:spLocks/>
              </p:cNvSpPr>
              <p:nvPr/>
            </p:nvSpPr>
            <p:spPr bwMode="auto">
              <a:xfrm>
                <a:off x="6989906" y="20865924"/>
                <a:ext cx="574138" cy="613463"/>
              </a:xfrm>
              <a:custGeom>
                <a:avLst/>
                <a:gdLst>
                  <a:gd name="T0" fmla="*/ 61 w 82"/>
                  <a:gd name="T1" fmla="*/ 37 h 87"/>
                  <a:gd name="T2" fmla="*/ 42 w 82"/>
                  <a:gd name="T3" fmla="*/ 65 h 87"/>
                  <a:gd name="T4" fmla="*/ 44 w 82"/>
                  <a:gd name="T5" fmla="*/ 59 h 87"/>
                  <a:gd name="T6" fmla="*/ 37 w 82"/>
                  <a:gd name="T7" fmla="*/ 42 h 87"/>
                  <a:gd name="T8" fmla="*/ 36 w 82"/>
                  <a:gd name="T9" fmla="*/ 44 h 87"/>
                  <a:gd name="T10" fmla="*/ 24 w 82"/>
                  <a:gd name="T11" fmla="*/ 61 h 87"/>
                  <a:gd name="T12" fmla="*/ 25 w 82"/>
                  <a:gd name="T13" fmla="*/ 68 h 87"/>
                  <a:gd name="T14" fmla="*/ 54 w 82"/>
                  <a:gd name="T15" fmla="*/ 74 h 87"/>
                  <a:gd name="T16" fmla="*/ 59 w 82"/>
                  <a:gd name="T17" fmla="*/ 73 h 87"/>
                  <a:gd name="T18" fmla="*/ 45 w 82"/>
                  <a:gd name="T19" fmla="*/ 87 h 87"/>
                  <a:gd name="T20" fmla="*/ 0 w 82"/>
                  <a:gd name="T21" fmla="*/ 52 h 87"/>
                  <a:gd name="T22" fmla="*/ 4 w 82"/>
                  <a:gd name="T23" fmla="*/ 54 h 87"/>
                  <a:gd name="T24" fmla="*/ 12 w 82"/>
                  <a:gd name="T25" fmla="*/ 51 h 87"/>
                  <a:gd name="T26" fmla="*/ 39 w 82"/>
                  <a:gd name="T27" fmla="*/ 12 h 87"/>
                  <a:gd name="T28" fmla="*/ 39 w 82"/>
                  <a:gd name="T29" fmla="*/ 3 h 87"/>
                  <a:gd name="T30" fmla="*/ 37 w 82"/>
                  <a:gd name="T31" fmla="*/ 0 h 87"/>
                  <a:gd name="T32" fmla="*/ 82 w 82"/>
                  <a:gd name="T33" fmla="*/ 33 h 87"/>
                  <a:gd name="T34" fmla="*/ 70 w 82"/>
                  <a:gd name="T35" fmla="*/ 48 h 87"/>
                  <a:gd name="T36" fmla="*/ 70 w 82"/>
                  <a:gd name="T37" fmla="*/ 46 h 87"/>
                  <a:gd name="T38" fmla="*/ 65 w 82"/>
                  <a:gd name="T39" fmla="*/ 24 h 87"/>
                  <a:gd name="T40" fmla="*/ 58 w 82"/>
                  <a:gd name="T41" fmla="*/ 19 h 87"/>
                  <a:gd name="T42" fmla="*/ 53 w 82"/>
                  <a:gd name="T43" fmla="*/ 20 h 87"/>
                  <a:gd name="T44" fmla="*/ 41 w 82"/>
                  <a:gd name="T45" fmla="*/ 36 h 87"/>
                  <a:gd name="T46" fmla="*/ 40 w 82"/>
                  <a:gd name="T47" fmla="*/ 39 h 87"/>
                  <a:gd name="T48" fmla="*/ 51 w 82"/>
                  <a:gd name="T49" fmla="*/ 43 h 87"/>
                  <a:gd name="T50" fmla="*/ 61 w 82"/>
                  <a:gd name="T51" fmla="*/ 3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87">
                    <a:moveTo>
                      <a:pt x="61" y="37"/>
                    </a:moveTo>
                    <a:cubicBezTo>
                      <a:pt x="60" y="41"/>
                      <a:pt x="46" y="62"/>
                      <a:pt x="42" y="65"/>
                    </a:cubicBezTo>
                    <a:cubicBezTo>
                      <a:pt x="43" y="62"/>
                      <a:pt x="43" y="60"/>
                      <a:pt x="44" y="59"/>
                    </a:cubicBezTo>
                    <a:cubicBezTo>
                      <a:pt x="46" y="52"/>
                      <a:pt x="44" y="46"/>
                      <a:pt x="37" y="42"/>
                    </a:cubicBezTo>
                    <a:cubicBezTo>
                      <a:pt x="37" y="42"/>
                      <a:pt x="36" y="43"/>
                      <a:pt x="36" y="44"/>
                    </a:cubicBezTo>
                    <a:cubicBezTo>
                      <a:pt x="32" y="50"/>
                      <a:pt x="28" y="55"/>
                      <a:pt x="24" y="61"/>
                    </a:cubicBezTo>
                    <a:cubicBezTo>
                      <a:pt x="22" y="64"/>
                      <a:pt x="22" y="66"/>
                      <a:pt x="25" y="68"/>
                    </a:cubicBezTo>
                    <a:cubicBezTo>
                      <a:pt x="33" y="76"/>
                      <a:pt x="42" y="80"/>
                      <a:pt x="54" y="74"/>
                    </a:cubicBezTo>
                    <a:cubicBezTo>
                      <a:pt x="56" y="73"/>
                      <a:pt x="56" y="73"/>
                      <a:pt x="59" y="73"/>
                    </a:cubicBezTo>
                    <a:cubicBezTo>
                      <a:pt x="57" y="76"/>
                      <a:pt x="50" y="84"/>
                      <a:pt x="45" y="87"/>
                    </a:cubicBezTo>
                    <a:cubicBezTo>
                      <a:pt x="36" y="82"/>
                      <a:pt x="2" y="56"/>
                      <a:pt x="0" y="52"/>
                    </a:cubicBezTo>
                    <a:cubicBezTo>
                      <a:pt x="2" y="53"/>
                      <a:pt x="3" y="53"/>
                      <a:pt x="4" y="54"/>
                    </a:cubicBezTo>
                    <a:cubicBezTo>
                      <a:pt x="8" y="55"/>
                      <a:pt x="10" y="54"/>
                      <a:pt x="12" y="51"/>
                    </a:cubicBezTo>
                    <a:cubicBezTo>
                      <a:pt x="21" y="38"/>
                      <a:pt x="30" y="25"/>
                      <a:pt x="39" y="12"/>
                    </a:cubicBezTo>
                    <a:cubicBezTo>
                      <a:pt x="42" y="8"/>
                      <a:pt x="41" y="6"/>
                      <a:pt x="39" y="3"/>
                    </a:cubicBezTo>
                    <a:cubicBezTo>
                      <a:pt x="38" y="2"/>
                      <a:pt x="38" y="1"/>
                      <a:pt x="37" y="0"/>
                    </a:cubicBezTo>
                    <a:cubicBezTo>
                      <a:pt x="40" y="1"/>
                      <a:pt x="76" y="27"/>
                      <a:pt x="82" y="33"/>
                    </a:cubicBezTo>
                    <a:cubicBezTo>
                      <a:pt x="79" y="38"/>
                      <a:pt x="73" y="46"/>
                      <a:pt x="70" y="48"/>
                    </a:cubicBezTo>
                    <a:cubicBezTo>
                      <a:pt x="70" y="47"/>
                      <a:pt x="70" y="46"/>
                      <a:pt x="70" y="46"/>
                    </a:cubicBezTo>
                    <a:cubicBezTo>
                      <a:pt x="74" y="36"/>
                      <a:pt x="72" y="30"/>
                      <a:pt x="65" y="24"/>
                    </a:cubicBezTo>
                    <a:cubicBezTo>
                      <a:pt x="63" y="22"/>
                      <a:pt x="61" y="20"/>
                      <a:pt x="58" y="19"/>
                    </a:cubicBezTo>
                    <a:cubicBezTo>
                      <a:pt x="56" y="17"/>
                      <a:pt x="54" y="18"/>
                      <a:pt x="53" y="20"/>
                    </a:cubicBezTo>
                    <a:cubicBezTo>
                      <a:pt x="49" y="25"/>
                      <a:pt x="45" y="30"/>
                      <a:pt x="41" y="36"/>
                    </a:cubicBezTo>
                    <a:cubicBezTo>
                      <a:pt x="41" y="37"/>
                      <a:pt x="40" y="38"/>
                      <a:pt x="40" y="39"/>
                    </a:cubicBezTo>
                    <a:cubicBezTo>
                      <a:pt x="43" y="42"/>
                      <a:pt x="46" y="44"/>
                      <a:pt x="51" y="43"/>
                    </a:cubicBezTo>
                    <a:cubicBezTo>
                      <a:pt x="54" y="42"/>
                      <a:pt x="58" y="39"/>
                      <a:pt x="61" y="3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0" name="Freeform 46">
                <a:extLst>
                  <a:ext uri="{FF2B5EF4-FFF2-40B4-BE49-F238E27FC236}">
                    <a16:creationId xmlns:a16="http://schemas.microsoft.com/office/drawing/2014/main" id="{F032975D-CF69-4B09-BA05-72D320787553}"/>
                  </a:ext>
                </a:extLst>
              </p:cNvPr>
              <p:cNvSpPr>
                <a:spLocks/>
              </p:cNvSpPr>
              <p:nvPr/>
            </p:nvSpPr>
            <p:spPr bwMode="auto">
              <a:xfrm>
                <a:off x="2373206" y="23555723"/>
                <a:ext cx="495489" cy="471895"/>
              </a:xfrm>
              <a:custGeom>
                <a:avLst/>
                <a:gdLst>
                  <a:gd name="T0" fmla="*/ 49 w 71"/>
                  <a:gd name="T1" fmla="*/ 20 h 68"/>
                  <a:gd name="T2" fmla="*/ 37 w 71"/>
                  <a:gd name="T3" fmla="*/ 29 h 68"/>
                  <a:gd name="T4" fmla="*/ 38 w 71"/>
                  <a:gd name="T5" fmla="*/ 39 h 68"/>
                  <a:gd name="T6" fmla="*/ 44 w 71"/>
                  <a:gd name="T7" fmla="*/ 38 h 68"/>
                  <a:gd name="T8" fmla="*/ 60 w 71"/>
                  <a:gd name="T9" fmla="*/ 36 h 68"/>
                  <a:gd name="T10" fmla="*/ 65 w 71"/>
                  <a:gd name="T11" fmla="*/ 30 h 68"/>
                  <a:gd name="T12" fmla="*/ 48 w 71"/>
                  <a:gd name="T13" fmla="*/ 4 h 68"/>
                  <a:gd name="T14" fmla="*/ 44 w 71"/>
                  <a:gd name="T15" fmla="*/ 0 h 68"/>
                  <a:gd name="T16" fmla="*/ 63 w 71"/>
                  <a:gd name="T17" fmla="*/ 1 h 68"/>
                  <a:gd name="T18" fmla="*/ 70 w 71"/>
                  <a:gd name="T19" fmla="*/ 59 h 68"/>
                  <a:gd name="T20" fmla="*/ 68 w 71"/>
                  <a:gd name="T21" fmla="*/ 55 h 68"/>
                  <a:gd name="T22" fmla="*/ 62 w 71"/>
                  <a:gd name="T23" fmla="*/ 51 h 68"/>
                  <a:gd name="T24" fmla="*/ 16 w 71"/>
                  <a:gd name="T25" fmla="*/ 58 h 68"/>
                  <a:gd name="T26" fmla="*/ 9 w 71"/>
                  <a:gd name="T27" fmla="*/ 65 h 68"/>
                  <a:gd name="T28" fmla="*/ 9 w 71"/>
                  <a:gd name="T29" fmla="*/ 68 h 68"/>
                  <a:gd name="T30" fmla="*/ 1 w 71"/>
                  <a:gd name="T31" fmla="*/ 11 h 68"/>
                  <a:gd name="T32" fmla="*/ 18 w 71"/>
                  <a:gd name="T33" fmla="*/ 9 h 68"/>
                  <a:gd name="T34" fmla="*/ 19 w 71"/>
                  <a:gd name="T35" fmla="*/ 10 h 68"/>
                  <a:gd name="T36" fmla="*/ 17 w 71"/>
                  <a:gd name="T37" fmla="*/ 11 h 68"/>
                  <a:gd name="T38" fmla="*/ 6 w 71"/>
                  <a:gd name="T39" fmla="*/ 30 h 68"/>
                  <a:gd name="T40" fmla="*/ 7 w 71"/>
                  <a:gd name="T41" fmla="*/ 38 h 68"/>
                  <a:gd name="T42" fmla="*/ 13 w 71"/>
                  <a:gd name="T43" fmla="*/ 42 h 68"/>
                  <a:gd name="T44" fmla="*/ 33 w 71"/>
                  <a:gd name="T45" fmla="*/ 39 h 68"/>
                  <a:gd name="T46" fmla="*/ 29 w 71"/>
                  <a:gd name="T47" fmla="*/ 28 h 68"/>
                  <a:gd name="T48" fmla="*/ 18 w 71"/>
                  <a:gd name="T49" fmla="*/ 24 h 68"/>
                  <a:gd name="T50" fmla="*/ 19 w 71"/>
                  <a:gd name="T51" fmla="*/ 22 h 68"/>
                  <a:gd name="T52" fmla="*/ 49 w 71"/>
                  <a:gd name="T53" fmla="*/ 18 h 68"/>
                  <a:gd name="T54" fmla="*/ 49 w 71"/>
                  <a:gd name="T55" fmla="*/ 2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1" h="68">
                    <a:moveTo>
                      <a:pt x="49" y="20"/>
                    </a:moveTo>
                    <a:cubicBezTo>
                      <a:pt x="44" y="22"/>
                      <a:pt x="39" y="24"/>
                      <a:pt x="37" y="29"/>
                    </a:cubicBezTo>
                    <a:cubicBezTo>
                      <a:pt x="36" y="32"/>
                      <a:pt x="36" y="35"/>
                      <a:pt x="38" y="39"/>
                    </a:cubicBezTo>
                    <a:cubicBezTo>
                      <a:pt x="40" y="38"/>
                      <a:pt x="42" y="38"/>
                      <a:pt x="44" y="38"/>
                    </a:cubicBezTo>
                    <a:cubicBezTo>
                      <a:pt x="49" y="37"/>
                      <a:pt x="54" y="36"/>
                      <a:pt x="60" y="36"/>
                    </a:cubicBezTo>
                    <a:cubicBezTo>
                      <a:pt x="63" y="35"/>
                      <a:pt x="64" y="34"/>
                      <a:pt x="65" y="30"/>
                    </a:cubicBezTo>
                    <a:cubicBezTo>
                      <a:pt x="65" y="18"/>
                      <a:pt x="59" y="8"/>
                      <a:pt x="48" y="4"/>
                    </a:cubicBezTo>
                    <a:cubicBezTo>
                      <a:pt x="47" y="3"/>
                      <a:pt x="45" y="3"/>
                      <a:pt x="44" y="0"/>
                    </a:cubicBezTo>
                    <a:cubicBezTo>
                      <a:pt x="51" y="0"/>
                      <a:pt x="57" y="1"/>
                      <a:pt x="63" y="1"/>
                    </a:cubicBezTo>
                    <a:cubicBezTo>
                      <a:pt x="65" y="5"/>
                      <a:pt x="71" y="54"/>
                      <a:pt x="70" y="59"/>
                    </a:cubicBezTo>
                    <a:cubicBezTo>
                      <a:pt x="69" y="57"/>
                      <a:pt x="69" y="56"/>
                      <a:pt x="68" y="55"/>
                    </a:cubicBezTo>
                    <a:cubicBezTo>
                      <a:pt x="67" y="52"/>
                      <a:pt x="65" y="51"/>
                      <a:pt x="62" y="51"/>
                    </a:cubicBezTo>
                    <a:cubicBezTo>
                      <a:pt x="46" y="53"/>
                      <a:pt x="31" y="55"/>
                      <a:pt x="16" y="58"/>
                    </a:cubicBezTo>
                    <a:cubicBezTo>
                      <a:pt x="12" y="58"/>
                      <a:pt x="10" y="60"/>
                      <a:pt x="9" y="65"/>
                    </a:cubicBezTo>
                    <a:cubicBezTo>
                      <a:pt x="9" y="66"/>
                      <a:pt x="9" y="67"/>
                      <a:pt x="9" y="68"/>
                    </a:cubicBezTo>
                    <a:cubicBezTo>
                      <a:pt x="7" y="65"/>
                      <a:pt x="0" y="17"/>
                      <a:pt x="1" y="11"/>
                    </a:cubicBezTo>
                    <a:cubicBezTo>
                      <a:pt x="7" y="10"/>
                      <a:pt x="12" y="9"/>
                      <a:pt x="18" y="9"/>
                    </a:cubicBezTo>
                    <a:cubicBezTo>
                      <a:pt x="18" y="9"/>
                      <a:pt x="19" y="9"/>
                      <a:pt x="19" y="10"/>
                    </a:cubicBezTo>
                    <a:cubicBezTo>
                      <a:pt x="18" y="10"/>
                      <a:pt x="18" y="11"/>
                      <a:pt x="17" y="11"/>
                    </a:cubicBezTo>
                    <a:cubicBezTo>
                      <a:pt x="8" y="14"/>
                      <a:pt x="5" y="21"/>
                      <a:pt x="6" y="30"/>
                    </a:cubicBezTo>
                    <a:cubicBezTo>
                      <a:pt x="6" y="32"/>
                      <a:pt x="6" y="35"/>
                      <a:pt x="7" y="38"/>
                    </a:cubicBezTo>
                    <a:cubicBezTo>
                      <a:pt x="7" y="42"/>
                      <a:pt x="8" y="43"/>
                      <a:pt x="13" y="42"/>
                    </a:cubicBezTo>
                    <a:cubicBezTo>
                      <a:pt x="20" y="41"/>
                      <a:pt x="26" y="40"/>
                      <a:pt x="33" y="39"/>
                    </a:cubicBezTo>
                    <a:cubicBezTo>
                      <a:pt x="34" y="34"/>
                      <a:pt x="33" y="30"/>
                      <a:pt x="29" y="28"/>
                    </a:cubicBezTo>
                    <a:cubicBezTo>
                      <a:pt x="26" y="26"/>
                      <a:pt x="22" y="25"/>
                      <a:pt x="18" y="24"/>
                    </a:cubicBezTo>
                    <a:cubicBezTo>
                      <a:pt x="18" y="23"/>
                      <a:pt x="19" y="23"/>
                      <a:pt x="19" y="22"/>
                    </a:cubicBezTo>
                    <a:cubicBezTo>
                      <a:pt x="29" y="21"/>
                      <a:pt x="39" y="20"/>
                      <a:pt x="49" y="18"/>
                    </a:cubicBezTo>
                    <a:cubicBezTo>
                      <a:pt x="49" y="19"/>
                      <a:pt x="49" y="19"/>
                      <a:pt x="49" y="2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1" name="Freeform 47">
                <a:extLst>
                  <a:ext uri="{FF2B5EF4-FFF2-40B4-BE49-F238E27FC236}">
                    <a16:creationId xmlns:a16="http://schemas.microsoft.com/office/drawing/2014/main" id="{6B6AC068-0EBD-48BD-AE1C-D7481884A830}"/>
                  </a:ext>
                </a:extLst>
              </p:cNvPr>
              <p:cNvSpPr>
                <a:spLocks noEditPoints="1"/>
              </p:cNvSpPr>
              <p:nvPr/>
            </p:nvSpPr>
            <p:spPr bwMode="auto">
              <a:xfrm>
                <a:off x="4897841" y="26009575"/>
                <a:ext cx="346056" cy="495489"/>
              </a:xfrm>
              <a:custGeom>
                <a:avLst/>
                <a:gdLst>
                  <a:gd name="T0" fmla="*/ 17 w 50"/>
                  <a:gd name="T1" fmla="*/ 35 h 70"/>
                  <a:gd name="T2" fmla="*/ 10 w 50"/>
                  <a:gd name="T3" fmla="*/ 27 h 70"/>
                  <a:gd name="T4" fmla="*/ 8 w 50"/>
                  <a:gd name="T5" fmla="*/ 11 h 70"/>
                  <a:gd name="T6" fmla="*/ 19 w 50"/>
                  <a:gd name="T7" fmla="*/ 1 h 70"/>
                  <a:gd name="T8" fmla="*/ 39 w 50"/>
                  <a:gd name="T9" fmla="*/ 3 h 70"/>
                  <a:gd name="T10" fmla="*/ 48 w 50"/>
                  <a:gd name="T11" fmla="*/ 12 h 70"/>
                  <a:gd name="T12" fmla="*/ 42 w 50"/>
                  <a:gd name="T13" fmla="*/ 27 h 70"/>
                  <a:gd name="T14" fmla="*/ 34 w 50"/>
                  <a:gd name="T15" fmla="*/ 30 h 70"/>
                  <a:gd name="T16" fmla="*/ 37 w 50"/>
                  <a:gd name="T17" fmla="*/ 33 h 70"/>
                  <a:gd name="T18" fmla="*/ 44 w 50"/>
                  <a:gd name="T19" fmla="*/ 44 h 70"/>
                  <a:gd name="T20" fmla="*/ 30 w 50"/>
                  <a:gd name="T21" fmla="*/ 69 h 70"/>
                  <a:gd name="T22" fmla="*/ 9 w 50"/>
                  <a:gd name="T23" fmla="*/ 65 h 70"/>
                  <a:gd name="T24" fmla="*/ 1 w 50"/>
                  <a:gd name="T25" fmla="*/ 51 h 70"/>
                  <a:gd name="T26" fmla="*/ 11 w 50"/>
                  <a:gd name="T27" fmla="*/ 38 h 70"/>
                  <a:gd name="T28" fmla="*/ 17 w 50"/>
                  <a:gd name="T29" fmla="*/ 35 h 70"/>
                  <a:gd name="T30" fmla="*/ 20 w 50"/>
                  <a:gd name="T31" fmla="*/ 38 h 70"/>
                  <a:gd name="T32" fmla="*/ 14 w 50"/>
                  <a:gd name="T33" fmla="*/ 61 h 70"/>
                  <a:gd name="T34" fmla="*/ 22 w 50"/>
                  <a:gd name="T35" fmla="*/ 67 h 70"/>
                  <a:gd name="T36" fmla="*/ 30 w 50"/>
                  <a:gd name="T37" fmla="*/ 61 h 70"/>
                  <a:gd name="T38" fmla="*/ 20 w 50"/>
                  <a:gd name="T39" fmla="*/ 38 h 70"/>
                  <a:gd name="T40" fmla="*/ 31 w 50"/>
                  <a:gd name="T41" fmla="*/ 27 h 70"/>
                  <a:gd name="T42" fmla="*/ 36 w 50"/>
                  <a:gd name="T43" fmla="*/ 8 h 70"/>
                  <a:gd name="T44" fmla="*/ 28 w 50"/>
                  <a:gd name="T45" fmla="*/ 3 h 70"/>
                  <a:gd name="T46" fmla="*/ 21 w 50"/>
                  <a:gd name="T47" fmla="*/ 8 h 70"/>
                  <a:gd name="T48" fmla="*/ 22 w 50"/>
                  <a:gd name="T49" fmla="*/ 18 h 70"/>
                  <a:gd name="T50" fmla="*/ 31 w 50"/>
                  <a:gd name="T51" fmla="*/ 2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70">
                    <a:moveTo>
                      <a:pt x="17" y="35"/>
                    </a:moveTo>
                    <a:cubicBezTo>
                      <a:pt x="15" y="33"/>
                      <a:pt x="12" y="30"/>
                      <a:pt x="10" y="27"/>
                    </a:cubicBezTo>
                    <a:cubicBezTo>
                      <a:pt x="7" y="22"/>
                      <a:pt x="6" y="17"/>
                      <a:pt x="8" y="11"/>
                    </a:cubicBezTo>
                    <a:cubicBezTo>
                      <a:pt x="10" y="6"/>
                      <a:pt x="14" y="3"/>
                      <a:pt x="19" y="1"/>
                    </a:cubicBezTo>
                    <a:cubicBezTo>
                      <a:pt x="26" y="0"/>
                      <a:pt x="33" y="0"/>
                      <a:pt x="39" y="3"/>
                    </a:cubicBezTo>
                    <a:cubicBezTo>
                      <a:pt x="43" y="5"/>
                      <a:pt x="46" y="8"/>
                      <a:pt x="48" y="12"/>
                    </a:cubicBezTo>
                    <a:cubicBezTo>
                      <a:pt x="50" y="18"/>
                      <a:pt x="48" y="24"/>
                      <a:pt x="42" y="27"/>
                    </a:cubicBezTo>
                    <a:cubicBezTo>
                      <a:pt x="39" y="28"/>
                      <a:pt x="37" y="29"/>
                      <a:pt x="34" y="30"/>
                    </a:cubicBezTo>
                    <a:cubicBezTo>
                      <a:pt x="35" y="31"/>
                      <a:pt x="36" y="32"/>
                      <a:pt x="37" y="33"/>
                    </a:cubicBezTo>
                    <a:cubicBezTo>
                      <a:pt x="40" y="37"/>
                      <a:pt x="43" y="40"/>
                      <a:pt x="44" y="44"/>
                    </a:cubicBezTo>
                    <a:cubicBezTo>
                      <a:pt x="48" y="55"/>
                      <a:pt x="42" y="66"/>
                      <a:pt x="30" y="69"/>
                    </a:cubicBezTo>
                    <a:cubicBezTo>
                      <a:pt x="23" y="70"/>
                      <a:pt x="16" y="69"/>
                      <a:pt x="9" y="65"/>
                    </a:cubicBezTo>
                    <a:cubicBezTo>
                      <a:pt x="3" y="62"/>
                      <a:pt x="0" y="57"/>
                      <a:pt x="1" y="51"/>
                    </a:cubicBezTo>
                    <a:cubicBezTo>
                      <a:pt x="1" y="44"/>
                      <a:pt x="5" y="40"/>
                      <a:pt x="11" y="38"/>
                    </a:cubicBezTo>
                    <a:cubicBezTo>
                      <a:pt x="13" y="37"/>
                      <a:pt x="15" y="36"/>
                      <a:pt x="17" y="35"/>
                    </a:cubicBezTo>
                    <a:close/>
                    <a:moveTo>
                      <a:pt x="20" y="38"/>
                    </a:moveTo>
                    <a:cubicBezTo>
                      <a:pt x="13" y="44"/>
                      <a:pt x="10" y="54"/>
                      <a:pt x="14" y="61"/>
                    </a:cubicBezTo>
                    <a:cubicBezTo>
                      <a:pt x="15" y="65"/>
                      <a:pt x="18" y="67"/>
                      <a:pt x="22" y="67"/>
                    </a:cubicBezTo>
                    <a:cubicBezTo>
                      <a:pt x="26" y="67"/>
                      <a:pt x="28" y="64"/>
                      <a:pt x="30" y="61"/>
                    </a:cubicBezTo>
                    <a:cubicBezTo>
                      <a:pt x="33" y="53"/>
                      <a:pt x="29" y="44"/>
                      <a:pt x="20" y="38"/>
                    </a:cubicBezTo>
                    <a:close/>
                    <a:moveTo>
                      <a:pt x="31" y="27"/>
                    </a:moveTo>
                    <a:cubicBezTo>
                      <a:pt x="37" y="23"/>
                      <a:pt x="39" y="14"/>
                      <a:pt x="36" y="8"/>
                    </a:cubicBezTo>
                    <a:cubicBezTo>
                      <a:pt x="35" y="4"/>
                      <a:pt x="32" y="3"/>
                      <a:pt x="28" y="3"/>
                    </a:cubicBezTo>
                    <a:cubicBezTo>
                      <a:pt x="25" y="3"/>
                      <a:pt x="23" y="5"/>
                      <a:pt x="21" y="8"/>
                    </a:cubicBezTo>
                    <a:cubicBezTo>
                      <a:pt x="20" y="11"/>
                      <a:pt x="20" y="15"/>
                      <a:pt x="22" y="18"/>
                    </a:cubicBezTo>
                    <a:cubicBezTo>
                      <a:pt x="24" y="22"/>
                      <a:pt x="27" y="25"/>
                      <a:pt x="31" y="2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2" name="Freeform 48">
                <a:extLst>
                  <a:ext uri="{FF2B5EF4-FFF2-40B4-BE49-F238E27FC236}">
                    <a16:creationId xmlns:a16="http://schemas.microsoft.com/office/drawing/2014/main" id="{ACE3F796-5431-4E6C-AC15-7A788620661A}"/>
                  </a:ext>
                </a:extLst>
              </p:cNvPr>
              <p:cNvSpPr>
                <a:spLocks noEditPoints="1"/>
              </p:cNvSpPr>
              <p:nvPr/>
            </p:nvSpPr>
            <p:spPr bwMode="auto">
              <a:xfrm>
                <a:off x="2569829" y="24342214"/>
                <a:ext cx="511219" cy="440435"/>
              </a:xfrm>
              <a:custGeom>
                <a:avLst/>
                <a:gdLst>
                  <a:gd name="T0" fmla="*/ 16 w 74"/>
                  <a:gd name="T1" fmla="*/ 63 h 63"/>
                  <a:gd name="T2" fmla="*/ 14 w 74"/>
                  <a:gd name="T3" fmla="*/ 60 h 63"/>
                  <a:gd name="T4" fmla="*/ 3 w 74"/>
                  <a:gd name="T5" fmla="*/ 34 h 63"/>
                  <a:gd name="T6" fmla="*/ 0 w 74"/>
                  <a:gd name="T7" fmla="*/ 18 h 63"/>
                  <a:gd name="T8" fmla="*/ 8 w 74"/>
                  <a:gd name="T9" fmla="*/ 3 h 63"/>
                  <a:gd name="T10" fmla="*/ 25 w 74"/>
                  <a:gd name="T11" fmla="*/ 4 h 63"/>
                  <a:gd name="T12" fmla="*/ 33 w 74"/>
                  <a:gd name="T13" fmla="*/ 13 h 63"/>
                  <a:gd name="T14" fmla="*/ 38 w 74"/>
                  <a:gd name="T15" fmla="*/ 26 h 63"/>
                  <a:gd name="T16" fmla="*/ 42 w 74"/>
                  <a:gd name="T17" fmla="*/ 25 h 63"/>
                  <a:gd name="T18" fmla="*/ 55 w 74"/>
                  <a:gd name="T19" fmla="*/ 19 h 63"/>
                  <a:gd name="T20" fmla="*/ 61 w 74"/>
                  <a:gd name="T21" fmla="*/ 9 h 63"/>
                  <a:gd name="T22" fmla="*/ 61 w 74"/>
                  <a:gd name="T23" fmla="*/ 6 h 63"/>
                  <a:gd name="T24" fmla="*/ 66 w 74"/>
                  <a:gd name="T25" fmla="*/ 16 h 63"/>
                  <a:gd name="T26" fmla="*/ 70 w 74"/>
                  <a:gd name="T27" fmla="*/ 27 h 63"/>
                  <a:gd name="T28" fmla="*/ 73 w 74"/>
                  <a:gd name="T29" fmla="*/ 38 h 63"/>
                  <a:gd name="T30" fmla="*/ 70 w 74"/>
                  <a:gd name="T31" fmla="*/ 34 h 63"/>
                  <a:gd name="T32" fmla="*/ 64 w 74"/>
                  <a:gd name="T33" fmla="*/ 32 h 63"/>
                  <a:gd name="T34" fmla="*/ 58 w 74"/>
                  <a:gd name="T35" fmla="*/ 35 h 63"/>
                  <a:gd name="T36" fmla="*/ 22 w 74"/>
                  <a:gd name="T37" fmla="*/ 50 h 63"/>
                  <a:gd name="T38" fmla="*/ 16 w 74"/>
                  <a:gd name="T39" fmla="*/ 61 h 63"/>
                  <a:gd name="T40" fmla="*/ 16 w 74"/>
                  <a:gd name="T41" fmla="*/ 63 h 63"/>
                  <a:gd name="T42" fmla="*/ 36 w 74"/>
                  <a:gd name="T43" fmla="*/ 27 h 63"/>
                  <a:gd name="T44" fmla="*/ 32 w 74"/>
                  <a:gd name="T45" fmla="*/ 20 h 63"/>
                  <a:gd name="T46" fmla="*/ 21 w 74"/>
                  <a:gd name="T47" fmla="*/ 16 h 63"/>
                  <a:gd name="T48" fmla="*/ 10 w 74"/>
                  <a:gd name="T49" fmla="*/ 21 h 63"/>
                  <a:gd name="T50" fmla="*/ 7 w 74"/>
                  <a:gd name="T51" fmla="*/ 35 h 63"/>
                  <a:gd name="T52" fmla="*/ 13 w 74"/>
                  <a:gd name="T53" fmla="*/ 38 h 63"/>
                  <a:gd name="T54" fmla="*/ 36 w 74"/>
                  <a:gd name="T55"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4" h="63">
                    <a:moveTo>
                      <a:pt x="16" y="63"/>
                    </a:moveTo>
                    <a:cubicBezTo>
                      <a:pt x="15" y="62"/>
                      <a:pt x="14" y="61"/>
                      <a:pt x="14" y="60"/>
                    </a:cubicBezTo>
                    <a:cubicBezTo>
                      <a:pt x="10" y="51"/>
                      <a:pt x="7" y="42"/>
                      <a:pt x="3" y="34"/>
                    </a:cubicBezTo>
                    <a:cubicBezTo>
                      <a:pt x="1" y="29"/>
                      <a:pt x="0" y="23"/>
                      <a:pt x="0" y="18"/>
                    </a:cubicBezTo>
                    <a:cubicBezTo>
                      <a:pt x="0" y="11"/>
                      <a:pt x="2" y="6"/>
                      <a:pt x="8" y="3"/>
                    </a:cubicBezTo>
                    <a:cubicBezTo>
                      <a:pt x="14" y="0"/>
                      <a:pt x="19" y="1"/>
                      <a:pt x="25" y="4"/>
                    </a:cubicBezTo>
                    <a:cubicBezTo>
                      <a:pt x="28" y="6"/>
                      <a:pt x="31" y="10"/>
                      <a:pt x="33" y="13"/>
                    </a:cubicBezTo>
                    <a:cubicBezTo>
                      <a:pt x="35" y="17"/>
                      <a:pt x="36" y="22"/>
                      <a:pt x="38" y="26"/>
                    </a:cubicBezTo>
                    <a:cubicBezTo>
                      <a:pt x="40" y="25"/>
                      <a:pt x="41" y="25"/>
                      <a:pt x="42" y="25"/>
                    </a:cubicBezTo>
                    <a:cubicBezTo>
                      <a:pt x="46" y="23"/>
                      <a:pt x="51" y="21"/>
                      <a:pt x="55" y="19"/>
                    </a:cubicBezTo>
                    <a:cubicBezTo>
                      <a:pt x="61" y="16"/>
                      <a:pt x="62" y="15"/>
                      <a:pt x="61" y="9"/>
                    </a:cubicBezTo>
                    <a:cubicBezTo>
                      <a:pt x="61" y="8"/>
                      <a:pt x="61" y="7"/>
                      <a:pt x="61" y="6"/>
                    </a:cubicBezTo>
                    <a:cubicBezTo>
                      <a:pt x="64" y="9"/>
                      <a:pt x="64" y="13"/>
                      <a:pt x="66" y="16"/>
                    </a:cubicBezTo>
                    <a:cubicBezTo>
                      <a:pt x="67" y="20"/>
                      <a:pt x="69" y="23"/>
                      <a:pt x="70" y="27"/>
                    </a:cubicBezTo>
                    <a:cubicBezTo>
                      <a:pt x="71" y="30"/>
                      <a:pt x="74" y="33"/>
                      <a:pt x="73" y="38"/>
                    </a:cubicBezTo>
                    <a:cubicBezTo>
                      <a:pt x="72" y="36"/>
                      <a:pt x="71" y="35"/>
                      <a:pt x="70" y="34"/>
                    </a:cubicBezTo>
                    <a:cubicBezTo>
                      <a:pt x="68" y="32"/>
                      <a:pt x="66" y="31"/>
                      <a:pt x="64" y="32"/>
                    </a:cubicBezTo>
                    <a:cubicBezTo>
                      <a:pt x="62" y="33"/>
                      <a:pt x="60" y="34"/>
                      <a:pt x="58" y="35"/>
                    </a:cubicBezTo>
                    <a:cubicBezTo>
                      <a:pt x="46" y="40"/>
                      <a:pt x="34" y="45"/>
                      <a:pt x="22" y="50"/>
                    </a:cubicBezTo>
                    <a:cubicBezTo>
                      <a:pt x="16" y="53"/>
                      <a:pt x="16" y="54"/>
                      <a:pt x="16" y="61"/>
                    </a:cubicBezTo>
                    <a:cubicBezTo>
                      <a:pt x="16" y="62"/>
                      <a:pt x="16" y="62"/>
                      <a:pt x="16" y="63"/>
                    </a:cubicBezTo>
                    <a:close/>
                    <a:moveTo>
                      <a:pt x="36" y="27"/>
                    </a:moveTo>
                    <a:cubicBezTo>
                      <a:pt x="34" y="25"/>
                      <a:pt x="34" y="22"/>
                      <a:pt x="32" y="20"/>
                    </a:cubicBezTo>
                    <a:cubicBezTo>
                      <a:pt x="29" y="16"/>
                      <a:pt x="25" y="14"/>
                      <a:pt x="21" y="16"/>
                    </a:cubicBezTo>
                    <a:cubicBezTo>
                      <a:pt x="17" y="17"/>
                      <a:pt x="13" y="19"/>
                      <a:pt x="10" y="21"/>
                    </a:cubicBezTo>
                    <a:cubicBezTo>
                      <a:pt x="5" y="24"/>
                      <a:pt x="4" y="30"/>
                      <a:pt x="7" y="35"/>
                    </a:cubicBezTo>
                    <a:cubicBezTo>
                      <a:pt x="9" y="38"/>
                      <a:pt x="10" y="39"/>
                      <a:pt x="13" y="38"/>
                    </a:cubicBezTo>
                    <a:cubicBezTo>
                      <a:pt x="20" y="34"/>
                      <a:pt x="28" y="31"/>
                      <a:pt x="36" y="2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3" name="Freeform 49">
                <a:extLst>
                  <a:ext uri="{FF2B5EF4-FFF2-40B4-BE49-F238E27FC236}">
                    <a16:creationId xmlns:a16="http://schemas.microsoft.com/office/drawing/2014/main" id="{74BEA9AB-D681-42C2-B138-90AE983F451A}"/>
                  </a:ext>
                </a:extLst>
              </p:cNvPr>
              <p:cNvSpPr>
                <a:spLocks/>
              </p:cNvSpPr>
              <p:nvPr/>
            </p:nvSpPr>
            <p:spPr bwMode="auto">
              <a:xfrm>
                <a:off x="2868695" y="21353548"/>
                <a:ext cx="605598" cy="660652"/>
              </a:xfrm>
              <a:custGeom>
                <a:avLst/>
                <a:gdLst>
                  <a:gd name="T0" fmla="*/ 0 w 87"/>
                  <a:gd name="T1" fmla="*/ 51 h 95"/>
                  <a:gd name="T2" fmla="*/ 6 w 87"/>
                  <a:gd name="T3" fmla="*/ 43 h 95"/>
                  <a:gd name="T4" fmla="*/ 22 w 87"/>
                  <a:gd name="T5" fmla="*/ 36 h 95"/>
                  <a:gd name="T6" fmla="*/ 59 w 87"/>
                  <a:gd name="T7" fmla="*/ 36 h 95"/>
                  <a:gd name="T8" fmla="*/ 64 w 87"/>
                  <a:gd name="T9" fmla="*/ 36 h 95"/>
                  <a:gd name="T10" fmla="*/ 62 w 87"/>
                  <a:gd name="T11" fmla="*/ 33 h 95"/>
                  <a:gd name="T12" fmla="*/ 44 w 87"/>
                  <a:gd name="T13" fmla="*/ 18 h 95"/>
                  <a:gd name="T14" fmla="*/ 30 w 87"/>
                  <a:gd name="T15" fmla="*/ 16 h 95"/>
                  <a:gd name="T16" fmla="*/ 29 w 87"/>
                  <a:gd name="T17" fmla="*/ 16 h 95"/>
                  <a:gd name="T18" fmla="*/ 42 w 87"/>
                  <a:gd name="T19" fmla="*/ 0 h 95"/>
                  <a:gd name="T20" fmla="*/ 42 w 87"/>
                  <a:gd name="T21" fmla="*/ 3 h 95"/>
                  <a:gd name="T22" fmla="*/ 44 w 87"/>
                  <a:gd name="T23" fmla="*/ 13 h 95"/>
                  <a:gd name="T24" fmla="*/ 74 w 87"/>
                  <a:gd name="T25" fmla="*/ 38 h 95"/>
                  <a:gd name="T26" fmla="*/ 87 w 87"/>
                  <a:gd name="T27" fmla="*/ 50 h 95"/>
                  <a:gd name="T28" fmla="*/ 83 w 87"/>
                  <a:gd name="T29" fmla="*/ 52 h 95"/>
                  <a:gd name="T30" fmla="*/ 77 w 87"/>
                  <a:gd name="T31" fmla="*/ 52 h 95"/>
                  <a:gd name="T32" fmla="*/ 25 w 87"/>
                  <a:gd name="T33" fmla="*/ 51 h 95"/>
                  <a:gd name="T34" fmla="*/ 19 w 87"/>
                  <a:gd name="T35" fmla="*/ 51 h 95"/>
                  <a:gd name="T36" fmla="*/ 22 w 87"/>
                  <a:gd name="T37" fmla="*/ 55 h 95"/>
                  <a:gd name="T38" fmla="*/ 47 w 87"/>
                  <a:gd name="T39" fmla="*/ 77 h 95"/>
                  <a:gd name="T40" fmla="*/ 61 w 87"/>
                  <a:gd name="T41" fmla="*/ 78 h 95"/>
                  <a:gd name="T42" fmla="*/ 61 w 87"/>
                  <a:gd name="T43" fmla="*/ 77 h 95"/>
                  <a:gd name="T44" fmla="*/ 48 w 87"/>
                  <a:gd name="T45" fmla="*/ 95 h 95"/>
                  <a:gd name="T46" fmla="*/ 49 w 87"/>
                  <a:gd name="T47" fmla="*/ 91 h 95"/>
                  <a:gd name="T48" fmla="*/ 47 w 87"/>
                  <a:gd name="T49" fmla="*/ 82 h 95"/>
                  <a:gd name="T50" fmla="*/ 30 w 87"/>
                  <a:gd name="T51" fmla="*/ 67 h 95"/>
                  <a:gd name="T52" fmla="*/ 15 w 87"/>
                  <a:gd name="T53" fmla="*/ 54 h 95"/>
                  <a:gd name="T54" fmla="*/ 7 w 87"/>
                  <a:gd name="T55" fmla="*/ 51 h 95"/>
                  <a:gd name="T56" fmla="*/ 1 w 87"/>
                  <a:gd name="T57" fmla="*/ 52 h 95"/>
                  <a:gd name="T58" fmla="*/ 0 w 87"/>
                  <a:gd name="T59" fmla="*/ 5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7" h="95">
                    <a:moveTo>
                      <a:pt x="0" y="51"/>
                    </a:moveTo>
                    <a:cubicBezTo>
                      <a:pt x="2" y="49"/>
                      <a:pt x="5" y="46"/>
                      <a:pt x="6" y="43"/>
                    </a:cubicBezTo>
                    <a:cubicBezTo>
                      <a:pt x="10" y="37"/>
                      <a:pt x="15" y="35"/>
                      <a:pt x="22" y="36"/>
                    </a:cubicBezTo>
                    <a:cubicBezTo>
                      <a:pt x="34" y="36"/>
                      <a:pt x="47" y="36"/>
                      <a:pt x="59" y="36"/>
                    </a:cubicBezTo>
                    <a:cubicBezTo>
                      <a:pt x="61" y="36"/>
                      <a:pt x="62" y="36"/>
                      <a:pt x="64" y="36"/>
                    </a:cubicBezTo>
                    <a:cubicBezTo>
                      <a:pt x="63" y="35"/>
                      <a:pt x="63" y="34"/>
                      <a:pt x="62" y="33"/>
                    </a:cubicBezTo>
                    <a:cubicBezTo>
                      <a:pt x="56" y="28"/>
                      <a:pt x="50" y="23"/>
                      <a:pt x="44" y="18"/>
                    </a:cubicBezTo>
                    <a:cubicBezTo>
                      <a:pt x="38" y="12"/>
                      <a:pt x="37" y="12"/>
                      <a:pt x="30" y="16"/>
                    </a:cubicBezTo>
                    <a:cubicBezTo>
                      <a:pt x="30" y="17"/>
                      <a:pt x="30" y="16"/>
                      <a:pt x="29" y="16"/>
                    </a:cubicBezTo>
                    <a:cubicBezTo>
                      <a:pt x="30" y="13"/>
                      <a:pt x="38" y="3"/>
                      <a:pt x="42" y="0"/>
                    </a:cubicBezTo>
                    <a:cubicBezTo>
                      <a:pt x="42" y="2"/>
                      <a:pt x="42" y="2"/>
                      <a:pt x="42" y="3"/>
                    </a:cubicBezTo>
                    <a:cubicBezTo>
                      <a:pt x="40" y="7"/>
                      <a:pt x="41" y="10"/>
                      <a:pt x="44" y="13"/>
                    </a:cubicBezTo>
                    <a:cubicBezTo>
                      <a:pt x="54" y="21"/>
                      <a:pt x="64" y="30"/>
                      <a:pt x="74" y="38"/>
                    </a:cubicBezTo>
                    <a:cubicBezTo>
                      <a:pt x="78" y="42"/>
                      <a:pt x="82" y="46"/>
                      <a:pt x="87" y="50"/>
                    </a:cubicBezTo>
                    <a:cubicBezTo>
                      <a:pt x="85" y="51"/>
                      <a:pt x="84" y="52"/>
                      <a:pt x="83" y="52"/>
                    </a:cubicBezTo>
                    <a:cubicBezTo>
                      <a:pt x="81" y="52"/>
                      <a:pt x="79" y="52"/>
                      <a:pt x="77" y="52"/>
                    </a:cubicBezTo>
                    <a:cubicBezTo>
                      <a:pt x="60" y="52"/>
                      <a:pt x="42" y="52"/>
                      <a:pt x="25" y="51"/>
                    </a:cubicBezTo>
                    <a:cubicBezTo>
                      <a:pt x="23" y="51"/>
                      <a:pt x="22" y="51"/>
                      <a:pt x="19" y="51"/>
                    </a:cubicBezTo>
                    <a:cubicBezTo>
                      <a:pt x="20" y="53"/>
                      <a:pt x="21" y="54"/>
                      <a:pt x="22" y="55"/>
                    </a:cubicBezTo>
                    <a:cubicBezTo>
                      <a:pt x="30" y="62"/>
                      <a:pt x="39" y="69"/>
                      <a:pt x="47" y="77"/>
                    </a:cubicBezTo>
                    <a:cubicBezTo>
                      <a:pt x="51" y="81"/>
                      <a:pt x="55" y="83"/>
                      <a:pt x="61" y="78"/>
                    </a:cubicBezTo>
                    <a:cubicBezTo>
                      <a:pt x="61" y="77"/>
                      <a:pt x="61" y="77"/>
                      <a:pt x="61" y="77"/>
                    </a:cubicBezTo>
                    <a:cubicBezTo>
                      <a:pt x="61" y="80"/>
                      <a:pt x="52" y="92"/>
                      <a:pt x="48" y="95"/>
                    </a:cubicBezTo>
                    <a:cubicBezTo>
                      <a:pt x="48" y="93"/>
                      <a:pt x="48" y="92"/>
                      <a:pt x="49" y="91"/>
                    </a:cubicBezTo>
                    <a:cubicBezTo>
                      <a:pt x="51" y="87"/>
                      <a:pt x="50" y="85"/>
                      <a:pt x="47" y="82"/>
                    </a:cubicBezTo>
                    <a:cubicBezTo>
                      <a:pt x="41" y="77"/>
                      <a:pt x="35" y="72"/>
                      <a:pt x="30" y="67"/>
                    </a:cubicBezTo>
                    <a:cubicBezTo>
                      <a:pt x="25" y="62"/>
                      <a:pt x="20" y="58"/>
                      <a:pt x="15" y="54"/>
                    </a:cubicBezTo>
                    <a:cubicBezTo>
                      <a:pt x="12" y="51"/>
                      <a:pt x="10" y="51"/>
                      <a:pt x="7" y="51"/>
                    </a:cubicBezTo>
                    <a:cubicBezTo>
                      <a:pt x="5" y="52"/>
                      <a:pt x="3" y="52"/>
                      <a:pt x="1" y="52"/>
                    </a:cubicBezTo>
                    <a:cubicBezTo>
                      <a:pt x="0" y="52"/>
                      <a:pt x="0" y="52"/>
                      <a:pt x="0" y="51"/>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4" name="Freeform 50">
                <a:extLst>
                  <a:ext uri="{FF2B5EF4-FFF2-40B4-BE49-F238E27FC236}">
                    <a16:creationId xmlns:a16="http://schemas.microsoft.com/office/drawing/2014/main" id="{B4841AFA-06F6-4DE5-A44B-C6843FC702AD}"/>
                  </a:ext>
                </a:extLst>
              </p:cNvPr>
              <p:cNvSpPr>
                <a:spLocks noEditPoints="1"/>
              </p:cNvSpPr>
              <p:nvPr/>
            </p:nvSpPr>
            <p:spPr bwMode="auto">
              <a:xfrm>
                <a:off x="6423633" y="25797222"/>
                <a:ext cx="424705" cy="487624"/>
              </a:xfrm>
              <a:custGeom>
                <a:avLst/>
                <a:gdLst>
                  <a:gd name="T0" fmla="*/ 36 w 61"/>
                  <a:gd name="T1" fmla="*/ 26 h 70"/>
                  <a:gd name="T2" fmla="*/ 46 w 61"/>
                  <a:gd name="T3" fmla="*/ 29 h 70"/>
                  <a:gd name="T4" fmla="*/ 60 w 61"/>
                  <a:gd name="T5" fmla="*/ 45 h 70"/>
                  <a:gd name="T6" fmla="*/ 55 w 61"/>
                  <a:gd name="T7" fmla="*/ 59 h 70"/>
                  <a:gd name="T8" fmla="*/ 34 w 61"/>
                  <a:gd name="T9" fmla="*/ 69 h 70"/>
                  <a:gd name="T10" fmla="*/ 21 w 61"/>
                  <a:gd name="T11" fmla="*/ 62 h 70"/>
                  <a:gd name="T12" fmla="*/ 21 w 61"/>
                  <a:gd name="T13" fmla="*/ 46 h 70"/>
                  <a:gd name="T14" fmla="*/ 26 w 61"/>
                  <a:gd name="T15" fmla="*/ 39 h 70"/>
                  <a:gd name="T16" fmla="*/ 17 w 61"/>
                  <a:gd name="T17" fmla="*/ 37 h 70"/>
                  <a:gd name="T18" fmla="*/ 11 w 61"/>
                  <a:gd name="T19" fmla="*/ 8 h 70"/>
                  <a:gd name="T20" fmla="*/ 28 w 61"/>
                  <a:gd name="T21" fmla="*/ 0 h 70"/>
                  <a:gd name="T22" fmla="*/ 42 w 61"/>
                  <a:gd name="T23" fmla="*/ 7 h 70"/>
                  <a:gd name="T24" fmla="*/ 40 w 61"/>
                  <a:gd name="T25" fmla="*/ 21 h 70"/>
                  <a:gd name="T26" fmla="*/ 36 w 61"/>
                  <a:gd name="T27" fmla="*/ 26 h 70"/>
                  <a:gd name="T28" fmla="*/ 29 w 61"/>
                  <a:gd name="T29" fmla="*/ 40 h 70"/>
                  <a:gd name="T30" fmla="*/ 28 w 61"/>
                  <a:gd name="T31" fmla="*/ 48 h 70"/>
                  <a:gd name="T32" fmla="*/ 37 w 61"/>
                  <a:gd name="T33" fmla="*/ 63 h 70"/>
                  <a:gd name="T34" fmla="*/ 46 w 61"/>
                  <a:gd name="T35" fmla="*/ 64 h 70"/>
                  <a:gd name="T36" fmla="*/ 50 w 61"/>
                  <a:gd name="T37" fmla="*/ 55 h 70"/>
                  <a:gd name="T38" fmla="*/ 41 w 61"/>
                  <a:gd name="T39" fmla="*/ 43 h 70"/>
                  <a:gd name="T40" fmla="*/ 29 w 61"/>
                  <a:gd name="T41" fmla="*/ 40 h 70"/>
                  <a:gd name="T42" fmla="*/ 33 w 61"/>
                  <a:gd name="T43" fmla="*/ 26 h 70"/>
                  <a:gd name="T44" fmla="*/ 28 w 61"/>
                  <a:gd name="T45" fmla="*/ 7 h 70"/>
                  <a:gd name="T46" fmla="*/ 22 w 61"/>
                  <a:gd name="T47" fmla="*/ 5 h 70"/>
                  <a:gd name="T48" fmla="*/ 14 w 61"/>
                  <a:gd name="T49" fmla="*/ 10 h 70"/>
                  <a:gd name="T50" fmla="*/ 16 w 61"/>
                  <a:gd name="T51" fmla="*/ 19 h 70"/>
                  <a:gd name="T52" fmla="*/ 33 w 61"/>
                  <a:gd name="T53" fmla="*/ 2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1" h="70">
                    <a:moveTo>
                      <a:pt x="36" y="26"/>
                    </a:moveTo>
                    <a:cubicBezTo>
                      <a:pt x="40" y="27"/>
                      <a:pt x="43" y="28"/>
                      <a:pt x="46" y="29"/>
                    </a:cubicBezTo>
                    <a:cubicBezTo>
                      <a:pt x="54" y="31"/>
                      <a:pt x="59" y="37"/>
                      <a:pt x="60" y="45"/>
                    </a:cubicBezTo>
                    <a:cubicBezTo>
                      <a:pt x="61" y="51"/>
                      <a:pt x="59" y="55"/>
                      <a:pt x="55" y="59"/>
                    </a:cubicBezTo>
                    <a:cubicBezTo>
                      <a:pt x="50" y="65"/>
                      <a:pt x="42" y="69"/>
                      <a:pt x="34" y="69"/>
                    </a:cubicBezTo>
                    <a:cubicBezTo>
                      <a:pt x="28" y="70"/>
                      <a:pt x="24" y="67"/>
                      <a:pt x="21" y="62"/>
                    </a:cubicBezTo>
                    <a:cubicBezTo>
                      <a:pt x="17" y="57"/>
                      <a:pt x="17" y="51"/>
                      <a:pt x="21" y="46"/>
                    </a:cubicBezTo>
                    <a:cubicBezTo>
                      <a:pt x="22" y="44"/>
                      <a:pt x="24" y="42"/>
                      <a:pt x="26" y="39"/>
                    </a:cubicBezTo>
                    <a:cubicBezTo>
                      <a:pt x="23" y="39"/>
                      <a:pt x="20" y="38"/>
                      <a:pt x="17" y="37"/>
                    </a:cubicBezTo>
                    <a:cubicBezTo>
                      <a:pt x="3" y="32"/>
                      <a:pt x="0" y="17"/>
                      <a:pt x="11" y="8"/>
                    </a:cubicBezTo>
                    <a:cubicBezTo>
                      <a:pt x="16" y="4"/>
                      <a:pt x="22" y="1"/>
                      <a:pt x="28" y="0"/>
                    </a:cubicBezTo>
                    <a:cubicBezTo>
                      <a:pt x="34" y="0"/>
                      <a:pt x="39" y="2"/>
                      <a:pt x="42" y="7"/>
                    </a:cubicBezTo>
                    <a:cubicBezTo>
                      <a:pt x="45" y="12"/>
                      <a:pt x="43" y="17"/>
                      <a:pt x="40" y="21"/>
                    </a:cubicBezTo>
                    <a:cubicBezTo>
                      <a:pt x="39" y="23"/>
                      <a:pt x="38" y="24"/>
                      <a:pt x="36" y="26"/>
                    </a:cubicBezTo>
                    <a:close/>
                    <a:moveTo>
                      <a:pt x="29" y="40"/>
                    </a:moveTo>
                    <a:cubicBezTo>
                      <a:pt x="29" y="43"/>
                      <a:pt x="28" y="46"/>
                      <a:pt x="28" y="48"/>
                    </a:cubicBezTo>
                    <a:cubicBezTo>
                      <a:pt x="29" y="54"/>
                      <a:pt x="32" y="59"/>
                      <a:pt x="37" y="63"/>
                    </a:cubicBezTo>
                    <a:cubicBezTo>
                      <a:pt x="40" y="65"/>
                      <a:pt x="43" y="66"/>
                      <a:pt x="46" y="64"/>
                    </a:cubicBezTo>
                    <a:cubicBezTo>
                      <a:pt x="50" y="62"/>
                      <a:pt x="51" y="58"/>
                      <a:pt x="50" y="55"/>
                    </a:cubicBezTo>
                    <a:cubicBezTo>
                      <a:pt x="49" y="49"/>
                      <a:pt x="46" y="45"/>
                      <a:pt x="41" y="43"/>
                    </a:cubicBezTo>
                    <a:cubicBezTo>
                      <a:pt x="37" y="41"/>
                      <a:pt x="34" y="41"/>
                      <a:pt x="29" y="40"/>
                    </a:cubicBezTo>
                    <a:close/>
                    <a:moveTo>
                      <a:pt x="33" y="26"/>
                    </a:moveTo>
                    <a:cubicBezTo>
                      <a:pt x="35" y="18"/>
                      <a:pt x="33" y="12"/>
                      <a:pt x="28" y="7"/>
                    </a:cubicBezTo>
                    <a:cubicBezTo>
                      <a:pt x="26" y="5"/>
                      <a:pt x="24" y="5"/>
                      <a:pt x="22" y="5"/>
                    </a:cubicBezTo>
                    <a:cubicBezTo>
                      <a:pt x="18" y="5"/>
                      <a:pt x="16" y="7"/>
                      <a:pt x="14" y="10"/>
                    </a:cubicBezTo>
                    <a:cubicBezTo>
                      <a:pt x="13" y="13"/>
                      <a:pt x="14" y="16"/>
                      <a:pt x="16" y="19"/>
                    </a:cubicBezTo>
                    <a:cubicBezTo>
                      <a:pt x="21" y="24"/>
                      <a:pt x="26" y="25"/>
                      <a:pt x="33" y="26"/>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5" name="Freeform 51">
                <a:extLst>
                  <a:ext uri="{FF2B5EF4-FFF2-40B4-BE49-F238E27FC236}">
                    <a16:creationId xmlns:a16="http://schemas.microsoft.com/office/drawing/2014/main" id="{5C773B7E-DC0A-4C6F-81E7-947211B53E3A}"/>
                  </a:ext>
                </a:extLst>
              </p:cNvPr>
              <p:cNvSpPr>
                <a:spLocks/>
              </p:cNvSpPr>
              <p:nvPr/>
            </p:nvSpPr>
            <p:spPr bwMode="auto">
              <a:xfrm>
                <a:off x="3442833" y="20803004"/>
                <a:ext cx="574138" cy="558409"/>
              </a:xfrm>
              <a:custGeom>
                <a:avLst/>
                <a:gdLst>
                  <a:gd name="T0" fmla="*/ 44 w 82"/>
                  <a:gd name="T1" fmla="*/ 0 h 80"/>
                  <a:gd name="T2" fmla="*/ 57 w 82"/>
                  <a:gd name="T3" fmla="*/ 19 h 80"/>
                  <a:gd name="T4" fmla="*/ 53 w 82"/>
                  <a:gd name="T5" fmla="*/ 18 h 80"/>
                  <a:gd name="T6" fmla="*/ 38 w 82"/>
                  <a:gd name="T7" fmla="*/ 14 h 80"/>
                  <a:gd name="T8" fmla="*/ 21 w 82"/>
                  <a:gd name="T9" fmla="*/ 35 h 80"/>
                  <a:gd name="T10" fmla="*/ 44 w 82"/>
                  <a:gd name="T11" fmla="*/ 68 h 80"/>
                  <a:gd name="T12" fmla="*/ 67 w 82"/>
                  <a:gd name="T13" fmla="*/ 66 h 80"/>
                  <a:gd name="T14" fmla="*/ 68 w 82"/>
                  <a:gd name="T15" fmla="*/ 56 h 80"/>
                  <a:gd name="T16" fmla="*/ 62 w 82"/>
                  <a:gd name="T17" fmla="*/ 48 h 80"/>
                  <a:gd name="T18" fmla="*/ 53 w 82"/>
                  <a:gd name="T19" fmla="*/ 46 h 80"/>
                  <a:gd name="T20" fmla="*/ 50 w 82"/>
                  <a:gd name="T21" fmla="*/ 47 h 80"/>
                  <a:gd name="T22" fmla="*/ 58 w 82"/>
                  <a:gd name="T23" fmla="*/ 40 h 80"/>
                  <a:gd name="T24" fmla="*/ 67 w 82"/>
                  <a:gd name="T25" fmla="*/ 33 h 80"/>
                  <a:gd name="T26" fmla="*/ 75 w 82"/>
                  <a:gd name="T27" fmla="*/ 27 h 80"/>
                  <a:gd name="T28" fmla="*/ 76 w 82"/>
                  <a:gd name="T29" fmla="*/ 28 h 80"/>
                  <a:gd name="T30" fmla="*/ 75 w 82"/>
                  <a:gd name="T31" fmla="*/ 29 h 80"/>
                  <a:gd name="T32" fmla="*/ 75 w 82"/>
                  <a:gd name="T33" fmla="*/ 40 h 80"/>
                  <a:gd name="T34" fmla="*/ 82 w 82"/>
                  <a:gd name="T35" fmla="*/ 50 h 80"/>
                  <a:gd name="T36" fmla="*/ 82 w 82"/>
                  <a:gd name="T37" fmla="*/ 52 h 80"/>
                  <a:gd name="T38" fmla="*/ 49 w 82"/>
                  <a:gd name="T39" fmla="*/ 78 h 80"/>
                  <a:gd name="T40" fmla="*/ 31 w 82"/>
                  <a:gd name="T41" fmla="*/ 76 h 80"/>
                  <a:gd name="T42" fmla="*/ 24 w 82"/>
                  <a:gd name="T43" fmla="*/ 15 h 80"/>
                  <a:gd name="T44" fmla="*/ 36 w 82"/>
                  <a:gd name="T45" fmla="*/ 10 h 80"/>
                  <a:gd name="T46" fmla="*/ 39 w 82"/>
                  <a:gd name="T47" fmla="*/ 9 h 80"/>
                  <a:gd name="T48" fmla="*/ 44 w 82"/>
                  <a:gd name="T49" fmla="*/ 2 h 80"/>
                  <a:gd name="T50" fmla="*/ 44 w 82"/>
                  <a:gd name="T51" fmla="*/ 1 h 80"/>
                  <a:gd name="T52" fmla="*/ 44 w 82"/>
                  <a:gd name="T5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80">
                    <a:moveTo>
                      <a:pt x="44" y="0"/>
                    </a:moveTo>
                    <a:cubicBezTo>
                      <a:pt x="47" y="2"/>
                      <a:pt x="56" y="14"/>
                      <a:pt x="57" y="19"/>
                    </a:cubicBezTo>
                    <a:cubicBezTo>
                      <a:pt x="56" y="20"/>
                      <a:pt x="55" y="18"/>
                      <a:pt x="53" y="18"/>
                    </a:cubicBezTo>
                    <a:cubicBezTo>
                      <a:pt x="48" y="15"/>
                      <a:pt x="43" y="14"/>
                      <a:pt x="38" y="14"/>
                    </a:cubicBezTo>
                    <a:cubicBezTo>
                      <a:pt x="26" y="14"/>
                      <a:pt x="18" y="23"/>
                      <a:pt x="21" y="35"/>
                    </a:cubicBezTo>
                    <a:cubicBezTo>
                      <a:pt x="25" y="48"/>
                      <a:pt x="33" y="60"/>
                      <a:pt x="44" y="68"/>
                    </a:cubicBezTo>
                    <a:cubicBezTo>
                      <a:pt x="52" y="74"/>
                      <a:pt x="60" y="73"/>
                      <a:pt x="67" y="66"/>
                    </a:cubicBezTo>
                    <a:cubicBezTo>
                      <a:pt x="70" y="63"/>
                      <a:pt x="71" y="60"/>
                      <a:pt x="68" y="56"/>
                    </a:cubicBezTo>
                    <a:cubicBezTo>
                      <a:pt x="66" y="54"/>
                      <a:pt x="64" y="51"/>
                      <a:pt x="62" y="48"/>
                    </a:cubicBezTo>
                    <a:cubicBezTo>
                      <a:pt x="59" y="44"/>
                      <a:pt x="58" y="44"/>
                      <a:pt x="53" y="46"/>
                    </a:cubicBezTo>
                    <a:cubicBezTo>
                      <a:pt x="52" y="47"/>
                      <a:pt x="51" y="47"/>
                      <a:pt x="50" y="47"/>
                    </a:cubicBezTo>
                    <a:cubicBezTo>
                      <a:pt x="52" y="44"/>
                      <a:pt x="55" y="42"/>
                      <a:pt x="58" y="40"/>
                    </a:cubicBezTo>
                    <a:cubicBezTo>
                      <a:pt x="61" y="38"/>
                      <a:pt x="64" y="35"/>
                      <a:pt x="67" y="33"/>
                    </a:cubicBezTo>
                    <a:cubicBezTo>
                      <a:pt x="70" y="31"/>
                      <a:pt x="72" y="29"/>
                      <a:pt x="75" y="27"/>
                    </a:cubicBezTo>
                    <a:cubicBezTo>
                      <a:pt x="76" y="27"/>
                      <a:pt x="76" y="27"/>
                      <a:pt x="76" y="28"/>
                    </a:cubicBezTo>
                    <a:cubicBezTo>
                      <a:pt x="76" y="28"/>
                      <a:pt x="75" y="29"/>
                      <a:pt x="75" y="29"/>
                    </a:cubicBezTo>
                    <a:cubicBezTo>
                      <a:pt x="72" y="34"/>
                      <a:pt x="71" y="36"/>
                      <a:pt x="75" y="40"/>
                    </a:cubicBezTo>
                    <a:cubicBezTo>
                      <a:pt x="77" y="44"/>
                      <a:pt x="80" y="47"/>
                      <a:pt x="82" y="50"/>
                    </a:cubicBezTo>
                    <a:cubicBezTo>
                      <a:pt x="82" y="51"/>
                      <a:pt x="82" y="51"/>
                      <a:pt x="82" y="52"/>
                    </a:cubicBezTo>
                    <a:cubicBezTo>
                      <a:pt x="74" y="64"/>
                      <a:pt x="64" y="74"/>
                      <a:pt x="49" y="78"/>
                    </a:cubicBezTo>
                    <a:cubicBezTo>
                      <a:pt x="43" y="80"/>
                      <a:pt x="37" y="79"/>
                      <a:pt x="31" y="76"/>
                    </a:cubicBezTo>
                    <a:cubicBezTo>
                      <a:pt x="11" y="66"/>
                      <a:pt x="0" y="35"/>
                      <a:pt x="24" y="15"/>
                    </a:cubicBezTo>
                    <a:cubicBezTo>
                      <a:pt x="27" y="13"/>
                      <a:pt x="32" y="12"/>
                      <a:pt x="36" y="10"/>
                    </a:cubicBezTo>
                    <a:cubicBezTo>
                      <a:pt x="37" y="9"/>
                      <a:pt x="38" y="9"/>
                      <a:pt x="39" y="9"/>
                    </a:cubicBezTo>
                    <a:cubicBezTo>
                      <a:pt x="44" y="7"/>
                      <a:pt x="44" y="7"/>
                      <a:pt x="44" y="2"/>
                    </a:cubicBezTo>
                    <a:cubicBezTo>
                      <a:pt x="44" y="2"/>
                      <a:pt x="44" y="2"/>
                      <a:pt x="44" y="1"/>
                    </a:cubicBezTo>
                    <a:cubicBezTo>
                      <a:pt x="44" y="1"/>
                      <a:pt x="44" y="1"/>
                      <a:pt x="44" y="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6" name="Freeform 52">
                <a:extLst>
                  <a:ext uri="{FF2B5EF4-FFF2-40B4-BE49-F238E27FC236}">
                    <a16:creationId xmlns:a16="http://schemas.microsoft.com/office/drawing/2014/main" id="{B85BE9AC-6F60-4FB5-8137-FF34C3DC57D8}"/>
                  </a:ext>
                </a:extLst>
              </p:cNvPr>
              <p:cNvSpPr>
                <a:spLocks/>
              </p:cNvSpPr>
              <p:nvPr/>
            </p:nvSpPr>
            <p:spPr bwMode="auto">
              <a:xfrm>
                <a:off x="5141653" y="20291785"/>
                <a:ext cx="456165" cy="495489"/>
              </a:xfrm>
              <a:custGeom>
                <a:avLst/>
                <a:gdLst>
                  <a:gd name="T0" fmla="*/ 58 w 65"/>
                  <a:gd name="T1" fmla="*/ 69 h 70"/>
                  <a:gd name="T2" fmla="*/ 53 w 65"/>
                  <a:gd name="T3" fmla="*/ 66 h 70"/>
                  <a:gd name="T4" fmla="*/ 25 w 65"/>
                  <a:gd name="T5" fmla="*/ 31 h 70"/>
                  <a:gd name="T6" fmla="*/ 13 w 65"/>
                  <a:gd name="T7" fmla="*/ 17 h 70"/>
                  <a:gd name="T8" fmla="*/ 12 w 65"/>
                  <a:gd name="T9" fmla="*/ 21 h 70"/>
                  <a:gd name="T10" fmla="*/ 12 w 65"/>
                  <a:gd name="T11" fmla="*/ 56 h 70"/>
                  <a:gd name="T12" fmla="*/ 20 w 65"/>
                  <a:gd name="T13" fmla="*/ 66 h 70"/>
                  <a:gd name="T14" fmla="*/ 21 w 65"/>
                  <a:gd name="T15" fmla="*/ 68 h 70"/>
                  <a:gd name="T16" fmla="*/ 0 w 65"/>
                  <a:gd name="T17" fmla="*/ 68 h 70"/>
                  <a:gd name="T18" fmla="*/ 3 w 65"/>
                  <a:gd name="T19" fmla="*/ 66 h 70"/>
                  <a:gd name="T20" fmla="*/ 9 w 65"/>
                  <a:gd name="T21" fmla="*/ 58 h 70"/>
                  <a:gd name="T22" fmla="*/ 9 w 65"/>
                  <a:gd name="T23" fmla="*/ 14 h 70"/>
                  <a:gd name="T24" fmla="*/ 6 w 65"/>
                  <a:gd name="T25" fmla="*/ 8 h 70"/>
                  <a:gd name="T26" fmla="*/ 0 w 65"/>
                  <a:gd name="T27" fmla="*/ 2 h 70"/>
                  <a:gd name="T28" fmla="*/ 10 w 65"/>
                  <a:gd name="T29" fmla="*/ 1 h 70"/>
                  <a:gd name="T30" fmla="*/ 27 w 65"/>
                  <a:gd name="T31" fmla="*/ 9 h 70"/>
                  <a:gd name="T32" fmla="*/ 50 w 65"/>
                  <a:gd name="T33" fmla="*/ 39 h 70"/>
                  <a:gd name="T34" fmla="*/ 54 w 65"/>
                  <a:gd name="T35" fmla="*/ 42 h 70"/>
                  <a:gd name="T36" fmla="*/ 54 w 65"/>
                  <a:gd name="T37" fmla="*/ 38 h 70"/>
                  <a:gd name="T38" fmla="*/ 54 w 65"/>
                  <a:gd name="T39" fmla="*/ 15 h 70"/>
                  <a:gd name="T40" fmla="*/ 46 w 65"/>
                  <a:gd name="T41" fmla="*/ 3 h 70"/>
                  <a:gd name="T42" fmla="*/ 45 w 65"/>
                  <a:gd name="T43" fmla="*/ 3 h 70"/>
                  <a:gd name="T44" fmla="*/ 65 w 65"/>
                  <a:gd name="T45" fmla="*/ 2 h 70"/>
                  <a:gd name="T46" fmla="*/ 63 w 65"/>
                  <a:gd name="T47" fmla="*/ 4 h 70"/>
                  <a:gd name="T48" fmla="*/ 58 w 65"/>
                  <a:gd name="T49" fmla="*/ 12 h 70"/>
                  <a:gd name="T50" fmla="*/ 58 w 65"/>
                  <a:gd name="T51" fmla="*/ 26 h 70"/>
                  <a:gd name="T52" fmla="*/ 58 w 65"/>
                  <a:gd name="T53" fmla="*/ 64 h 70"/>
                  <a:gd name="T54" fmla="*/ 58 w 65"/>
                  <a:gd name="T55"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 h="70">
                    <a:moveTo>
                      <a:pt x="58" y="69"/>
                    </a:moveTo>
                    <a:cubicBezTo>
                      <a:pt x="54" y="70"/>
                      <a:pt x="54" y="68"/>
                      <a:pt x="53" y="66"/>
                    </a:cubicBezTo>
                    <a:cubicBezTo>
                      <a:pt x="43" y="55"/>
                      <a:pt x="34" y="43"/>
                      <a:pt x="25" y="31"/>
                    </a:cubicBezTo>
                    <a:cubicBezTo>
                      <a:pt x="21" y="27"/>
                      <a:pt x="17" y="22"/>
                      <a:pt x="13" y="17"/>
                    </a:cubicBezTo>
                    <a:cubicBezTo>
                      <a:pt x="13" y="19"/>
                      <a:pt x="12" y="20"/>
                      <a:pt x="12" y="21"/>
                    </a:cubicBezTo>
                    <a:cubicBezTo>
                      <a:pt x="12" y="33"/>
                      <a:pt x="12" y="44"/>
                      <a:pt x="12" y="56"/>
                    </a:cubicBezTo>
                    <a:cubicBezTo>
                      <a:pt x="12" y="63"/>
                      <a:pt x="13" y="64"/>
                      <a:pt x="20" y="66"/>
                    </a:cubicBezTo>
                    <a:cubicBezTo>
                      <a:pt x="20" y="67"/>
                      <a:pt x="21" y="67"/>
                      <a:pt x="21" y="68"/>
                    </a:cubicBezTo>
                    <a:cubicBezTo>
                      <a:pt x="18" y="69"/>
                      <a:pt x="5" y="69"/>
                      <a:pt x="0" y="68"/>
                    </a:cubicBezTo>
                    <a:cubicBezTo>
                      <a:pt x="1" y="67"/>
                      <a:pt x="2" y="66"/>
                      <a:pt x="3" y="66"/>
                    </a:cubicBezTo>
                    <a:cubicBezTo>
                      <a:pt x="7" y="65"/>
                      <a:pt x="9" y="63"/>
                      <a:pt x="9" y="58"/>
                    </a:cubicBezTo>
                    <a:cubicBezTo>
                      <a:pt x="9" y="44"/>
                      <a:pt x="9" y="29"/>
                      <a:pt x="9" y="14"/>
                    </a:cubicBezTo>
                    <a:cubicBezTo>
                      <a:pt x="9" y="11"/>
                      <a:pt x="7" y="9"/>
                      <a:pt x="6" y="8"/>
                    </a:cubicBezTo>
                    <a:cubicBezTo>
                      <a:pt x="4" y="6"/>
                      <a:pt x="2" y="4"/>
                      <a:pt x="0" y="2"/>
                    </a:cubicBezTo>
                    <a:cubicBezTo>
                      <a:pt x="4" y="1"/>
                      <a:pt x="7" y="2"/>
                      <a:pt x="10" y="1"/>
                    </a:cubicBezTo>
                    <a:cubicBezTo>
                      <a:pt x="18" y="0"/>
                      <a:pt x="22" y="3"/>
                      <a:pt x="27" y="9"/>
                    </a:cubicBezTo>
                    <a:cubicBezTo>
                      <a:pt x="34" y="19"/>
                      <a:pt x="42" y="29"/>
                      <a:pt x="50" y="39"/>
                    </a:cubicBezTo>
                    <a:cubicBezTo>
                      <a:pt x="51" y="40"/>
                      <a:pt x="52" y="41"/>
                      <a:pt x="54" y="42"/>
                    </a:cubicBezTo>
                    <a:cubicBezTo>
                      <a:pt x="54" y="41"/>
                      <a:pt x="54" y="39"/>
                      <a:pt x="54" y="38"/>
                    </a:cubicBezTo>
                    <a:cubicBezTo>
                      <a:pt x="54" y="30"/>
                      <a:pt x="54" y="23"/>
                      <a:pt x="54" y="15"/>
                    </a:cubicBezTo>
                    <a:cubicBezTo>
                      <a:pt x="54" y="9"/>
                      <a:pt x="53" y="4"/>
                      <a:pt x="46" y="3"/>
                    </a:cubicBezTo>
                    <a:cubicBezTo>
                      <a:pt x="46" y="3"/>
                      <a:pt x="45" y="3"/>
                      <a:pt x="45" y="3"/>
                    </a:cubicBezTo>
                    <a:cubicBezTo>
                      <a:pt x="48" y="1"/>
                      <a:pt x="61" y="1"/>
                      <a:pt x="65" y="2"/>
                    </a:cubicBezTo>
                    <a:cubicBezTo>
                      <a:pt x="64" y="3"/>
                      <a:pt x="64" y="3"/>
                      <a:pt x="63" y="4"/>
                    </a:cubicBezTo>
                    <a:cubicBezTo>
                      <a:pt x="59" y="5"/>
                      <a:pt x="57" y="8"/>
                      <a:pt x="58" y="12"/>
                    </a:cubicBezTo>
                    <a:cubicBezTo>
                      <a:pt x="58" y="17"/>
                      <a:pt x="58" y="22"/>
                      <a:pt x="58" y="26"/>
                    </a:cubicBezTo>
                    <a:cubicBezTo>
                      <a:pt x="58" y="39"/>
                      <a:pt x="58" y="51"/>
                      <a:pt x="58" y="64"/>
                    </a:cubicBezTo>
                    <a:cubicBezTo>
                      <a:pt x="58" y="66"/>
                      <a:pt x="58" y="67"/>
                      <a:pt x="58" y="69"/>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7" name="Freeform 53">
                <a:extLst>
                  <a:ext uri="{FF2B5EF4-FFF2-40B4-BE49-F238E27FC236}">
                    <a16:creationId xmlns:a16="http://schemas.microsoft.com/office/drawing/2014/main" id="{8F1A2BEF-DE60-43BE-9443-E64E95C8AB6F}"/>
                  </a:ext>
                </a:extLst>
              </p:cNvPr>
              <p:cNvSpPr>
                <a:spLocks noEditPoints="1"/>
              </p:cNvSpPr>
              <p:nvPr/>
            </p:nvSpPr>
            <p:spPr bwMode="auto">
              <a:xfrm>
                <a:off x="5700062" y="26009575"/>
                <a:ext cx="353921" cy="503354"/>
              </a:xfrm>
              <a:custGeom>
                <a:avLst/>
                <a:gdLst>
                  <a:gd name="T0" fmla="*/ 9 w 50"/>
                  <a:gd name="T1" fmla="*/ 71 h 71"/>
                  <a:gd name="T2" fmla="*/ 31 w 50"/>
                  <a:gd name="T3" fmla="*/ 41 h 71"/>
                  <a:gd name="T4" fmla="*/ 23 w 50"/>
                  <a:gd name="T5" fmla="*/ 44 h 71"/>
                  <a:gd name="T6" fmla="*/ 3 w 50"/>
                  <a:gd name="T7" fmla="*/ 33 h 71"/>
                  <a:gd name="T8" fmla="*/ 3 w 50"/>
                  <a:gd name="T9" fmla="*/ 13 h 71"/>
                  <a:gd name="T10" fmla="*/ 21 w 50"/>
                  <a:gd name="T11" fmla="*/ 1 h 71"/>
                  <a:gd name="T12" fmla="*/ 41 w 50"/>
                  <a:gd name="T13" fmla="*/ 11 h 71"/>
                  <a:gd name="T14" fmla="*/ 34 w 50"/>
                  <a:gd name="T15" fmla="*/ 59 h 71"/>
                  <a:gd name="T16" fmla="*/ 9 w 50"/>
                  <a:gd name="T17" fmla="*/ 71 h 71"/>
                  <a:gd name="T18" fmla="*/ 31 w 50"/>
                  <a:gd name="T19" fmla="*/ 32 h 71"/>
                  <a:gd name="T20" fmla="*/ 32 w 50"/>
                  <a:gd name="T21" fmla="*/ 32 h 71"/>
                  <a:gd name="T22" fmla="*/ 28 w 50"/>
                  <a:gd name="T23" fmla="*/ 12 h 71"/>
                  <a:gd name="T24" fmla="*/ 25 w 50"/>
                  <a:gd name="T25" fmla="*/ 6 h 71"/>
                  <a:gd name="T26" fmla="*/ 19 w 50"/>
                  <a:gd name="T27" fmla="*/ 3 h 71"/>
                  <a:gd name="T28" fmla="*/ 15 w 50"/>
                  <a:gd name="T29" fmla="*/ 8 h 71"/>
                  <a:gd name="T30" fmla="*/ 14 w 50"/>
                  <a:gd name="T31" fmla="*/ 10 h 71"/>
                  <a:gd name="T32" fmla="*/ 18 w 50"/>
                  <a:gd name="T33" fmla="*/ 32 h 71"/>
                  <a:gd name="T34" fmla="*/ 21 w 50"/>
                  <a:gd name="T35" fmla="*/ 37 h 71"/>
                  <a:gd name="T36" fmla="*/ 29 w 50"/>
                  <a:gd name="T37" fmla="*/ 39 h 71"/>
                  <a:gd name="T38" fmla="*/ 31 w 50"/>
                  <a:gd name="T39" fmla="*/ 33 h 71"/>
                  <a:gd name="T40" fmla="*/ 31 w 50"/>
                  <a:gd name="T41" fmla="*/ 3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71">
                    <a:moveTo>
                      <a:pt x="9" y="71"/>
                    </a:moveTo>
                    <a:cubicBezTo>
                      <a:pt x="22" y="66"/>
                      <a:pt x="29" y="55"/>
                      <a:pt x="31" y="41"/>
                    </a:cubicBezTo>
                    <a:cubicBezTo>
                      <a:pt x="28" y="42"/>
                      <a:pt x="26" y="43"/>
                      <a:pt x="23" y="44"/>
                    </a:cubicBezTo>
                    <a:cubicBezTo>
                      <a:pt x="14" y="46"/>
                      <a:pt x="7" y="42"/>
                      <a:pt x="3" y="33"/>
                    </a:cubicBezTo>
                    <a:cubicBezTo>
                      <a:pt x="0" y="26"/>
                      <a:pt x="1" y="19"/>
                      <a:pt x="3" y="13"/>
                    </a:cubicBezTo>
                    <a:cubicBezTo>
                      <a:pt x="7" y="5"/>
                      <a:pt x="13" y="1"/>
                      <a:pt x="21" y="1"/>
                    </a:cubicBezTo>
                    <a:cubicBezTo>
                      <a:pt x="29" y="0"/>
                      <a:pt x="36" y="3"/>
                      <a:pt x="41" y="11"/>
                    </a:cubicBezTo>
                    <a:cubicBezTo>
                      <a:pt x="50" y="26"/>
                      <a:pt x="47" y="47"/>
                      <a:pt x="34" y="59"/>
                    </a:cubicBezTo>
                    <a:cubicBezTo>
                      <a:pt x="28" y="65"/>
                      <a:pt x="17" y="70"/>
                      <a:pt x="9" y="71"/>
                    </a:cubicBezTo>
                    <a:close/>
                    <a:moveTo>
                      <a:pt x="31" y="32"/>
                    </a:moveTo>
                    <a:cubicBezTo>
                      <a:pt x="31" y="32"/>
                      <a:pt x="31" y="32"/>
                      <a:pt x="32" y="32"/>
                    </a:cubicBezTo>
                    <a:cubicBezTo>
                      <a:pt x="30" y="25"/>
                      <a:pt x="29" y="19"/>
                      <a:pt x="28" y="12"/>
                    </a:cubicBezTo>
                    <a:cubicBezTo>
                      <a:pt x="27" y="10"/>
                      <a:pt x="26" y="8"/>
                      <a:pt x="25" y="6"/>
                    </a:cubicBezTo>
                    <a:cubicBezTo>
                      <a:pt x="24" y="4"/>
                      <a:pt x="22" y="3"/>
                      <a:pt x="19" y="3"/>
                    </a:cubicBezTo>
                    <a:cubicBezTo>
                      <a:pt x="17" y="4"/>
                      <a:pt x="15" y="5"/>
                      <a:pt x="15" y="8"/>
                    </a:cubicBezTo>
                    <a:cubicBezTo>
                      <a:pt x="15" y="9"/>
                      <a:pt x="14" y="10"/>
                      <a:pt x="14" y="10"/>
                    </a:cubicBezTo>
                    <a:cubicBezTo>
                      <a:pt x="15" y="18"/>
                      <a:pt x="16" y="25"/>
                      <a:pt x="18" y="32"/>
                    </a:cubicBezTo>
                    <a:cubicBezTo>
                      <a:pt x="19" y="34"/>
                      <a:pt x="20" y="35"/>
                      <a:pt x="21" y="37"/>
                    </a:cubicBezTo>
                    <a:cubicBezTo>
                      <a:pt x="23" y="39"/>
                      <a:pt x="25" y="39"/>
                      <a:pt x="29" y="39"/>
                    </a:cubicBezTo>
                    <a:cubicBezTo>
                      <a:pt x="32" y="38"/>
                      <a:pt x="31" y="35"/>
                      <a:pt x="31" y="33"/>
                    </a:cubicBezTo>
                    <a:cubicBezTo>
                      <a:pt x="31" y="33"/>
                      <a:pt x="31" y="32"/>
                      <a:pt x="31" y="3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8" name="Freeform 54">
                <a:extLst>
                  <a:ext uri="{FF2B5EF4-FFF2-40B4-BE49-F238E27FC236}">
                    <a16:creationId xmlns:a16="http://schemas.microsoft.com/office/drawing/2014/main" id="{854BFC4C-273E-4CD3-AA7A-F6841F6A1E71}"/>
                  </a:ext>
                </a:extLst>
              </p:cNvPr>
              <p:cNvSpPr>
                <a:spLocks/>
              </p:cNvSpPr>
              <p:nvPr/>
            </p:nvSpPr>
            <p:spPr bwMode="auto">
              <a:xfrm>
                <a:off x="4323703" y="20386164"/>
                <a:ext cx="471894" cy="534814"/>
              </a:xfrm>
              <a:custGeom>
                <a:avLst/>
                <a:gdLst>
                  <a:gd name="T0" fmla="*/ 42 w 68"/>
                  <a:gd name="T1" fmla="*/ 7 h 77"/>
                  <a:gd name="T2" fmla="*/ 62 w 68"/>
                  <a:gd name="T3" fmla="*/ 0 h 77"/>
                  <a:gd name="T4" fmla="*/ 60 w 68"/>
                  <a:gd name="T5" fmla="*/ 3 h 77"/>
                  <a:gd name="T6" fmla="*/ 57 w 68"/>
                  <a:gd name="T7" fmla="*/ 12 h 77"/>
                  <a:gd name="T8" fmla="*/ 65 w 68"/>
                  <a:gd name="T9" fmla="*/ 40 h 77"/>
                  <a:gd name="T10" fmla="*/ 67 w 68"/>
                  <a:gd name="T11" fmla="*/ 55 h 77"/>
                  <a:gd name="T12" fmla="*/ 62 w 68"/>
                  <a:gd name="T13" fmla="*/ 68 h 77"/>
                  <a:gd name="T14" fmla="*/ 34 w 68"/>
                  <a:gd name="T15" fmla="*/ 76 h 77"/>
                  <a:gd name="T16" fmla="*/ 21 w 68"/>
                  <a:gd name="T17" fmla="*/ 66 h 77"/>
                  <a:gd name="T18" fmla="*/ 19 w 68"/>
                  <a:gd name="T19" fmla="*/ 60 h 77"/>
                  <a:gd name="T20" fmla="*/ 10 w 68"/>
                  <a:gd name="T21" fmla="*/ 27 h 77"/>
                  <a:gd name="T22" fmla="*/ 9 w 68"/>
                  <a:gd name="T23" fmla="*/ 25 h 77"/>
                  <a:gd name="T24" fmla="*/ 2 w 68"/>
                  <a:gd name="T25" fmla="*/ 20 h 77"/>
                  <a:gd name="T26" fmla="*/ 0 w 68"/>
                  <a:gd name="T27" fmla="*/ 19 h 77"/>
                  <a:gd name="T28" fmla="*/ 27 w 68"/>
                  <a:gd name="T29" fmla="*/ 10 h 77"/>
                  <a:gd name="T30" fmla="*/ 30 w 68"/>
                  <a:gd name="T31" fmla="*/ 10 h 77"/>
                  <a:gd name="T32" fmla="*/ 30 w 68"/>
                  <a:gd name="T33" fmla="*/ 11 h 77"/>
                  <a:gd name="T34" fmla="*/ 27 w 68"/>
                  <a:gd name="T35" fmla="*/ 12 h 77"/>
                  <a:gd name="T36" fmla="*/ 24 w 68"/>
                  <a:gd name="T37" fmla="*/ 20 h 77"/>
                  <a:gd name="T38" fmla="*/ 34 w 68"/>
                  <a:gd name="T39" fmla="*/ 59 h 77"/>
                  <a:gd name="T40" fmla="*/ 35 w 68"/>
                  <a:gd name="T41" fmla="*/ 61 h 77"/>
                  <a:gd name="T42" fmla="*/ 50 w 68"/>
                  <a:gd name="T43" fmla="*/ 70 h 77"/>
                  <a:gd name="T44" fmla="*/ 64 w 68"/>
                  <a:gd name="T45" fmla="*/ 55 h 77"/>
                  <a:gd name="T46" fmla="*/ 63 w 68"/>
                  <a:gd name="T47" fmla="*/ 45 h 77"/>
                  <a:gd name="T48" fmla="*/ 54 w 68"/>
                  <a:gd name="T49" fmla="*/ 15 h 77"/>
                  <a:gd name="T50" fmla="*/ 44 w 68"/>
                  <a:gd name="T51" fmla="*/ 7 h 77"/>
                  <a:gd name="T52" fmla="*/ 42 w 68"/>
                  <a:gd name="T53" fmla="*/ 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7">
                    <a:moveTo>
                      <a:pt x="42" y="7"/>
                    </a:moveTo>
                    <a:cubicBezTo>
                      <a:pt x="45" y="4"/>
                      <a:pt x="57" y="1"/>
                      <a:pt x="62" y="0"/>
                    </a:cubicBezTo>
                    <a:cubicBezTo>
                      <a:pt x="61" y="1"/>
                      <a:pt x="61" y="2"/>
                      <a:pt x="60" y="3"/>
                    </a:cubicBezTo>
                    <a:cubicBezTo>
                      <a:pt x="57" y="5"/>
                      <a:pt x="56" y="8"/>
                      <a:pt x="57" y="12"/>
                    </a:cubicBezTo>
                    <a:cubicBezTo>
                      <a:pt x="60" y="21"/>
                      <a:pt x="63" y="31"/>
                      <a:pt x="65" y="40"/>
                    </a:cubicBezTo>
                    <a:cubicBezTo>
                      <a:pt x="66" y="45"/>
                      <a:pt x="67" y="50"/>
                      <a:pt x="67" y="55"/>
                    </a:cubicBezTo>
                    <a:cubicBezTo>
                      <a:pt x="68" y="61"/>
                      <a:pt x="66" y="65"/>
                      <a:pt x="62" y="68"/>
                    </a:cubicBezTo>
                    <a:cubicBezTo>
                      <a:pt x="54" y="74"/>
                      <a:pt x="44" y="77"/>
                      <a:pt x="34" y="76"/>
                    </a:cubicBezTo>
                    <a:cubicBezTo>
                      <a:pt x="28" y="75"/>
                      <a:pt x="24" y="72"/>
                      <a:pt x="21" y="66"/>
                    </a:cubicBezTo>
                    <a:cubicBezTo>
                      <a:pt x="20" y="64"/>
                      <a:pt x="19" y="62"/>
                      <a:pt x="19" y="60"/>
                    </a:cubicBezTo>
                    <a:cubicBezTo>
                      <a:pt x="16" y="49"/>
                      <a:pt x="13" y="38"/>
                      <a:pt x="10" y="27"/>
                    </a:cubicBezTo>
                    <a:cubicBezTo>
                      <a:pt x="10" y="27"/>
                      <a:pt x="9" y="26"/>
                      <a:pt x="9" y="25"/>
                    </a:cubicBezTo>
                    <a:cubicBezTo>
                      <a:pt x="8" y="22"/>
                      <a:pt x="6" y="20"/>
                      <a:pt x="2" y="20"/>
                    </a:cubicBezTo>
                    <a:cubicBezTo>
                      <a:pt x="1" y="20"/>
                      <a:pt x="1" y="20"/>
                      <a:pt x="0" y="19"/>
                    </a:cubicBezTo>
                    <a:cubicBezTo>
                      <a:pt x="8" y="15"/>
                      <a:pt x="18" y="13"/>
                      <a:pt x="27" y="10"/>
                    </a:cubicBezTo>
                    <a:cubicBezTo>
                      <a:pt x="28" y="10"/>
                      <a:pt x="29" y="10"/>
                      <a:pt x="30" y="10"/>
                    </a:cubicBezTo>
                    <a:cubicBezTo>
                      <a:pt x="30" y="10"/>
                      <a:pt x="30" y="10"/>
                      <a:pt x="30" y="11"/>
                    </a:cubicBezTo>
                    <a:cubicBezTo>
                      <a:pt x="29" y="11"/>
                      <a:pt x="28" y="12"/>
                      <a:pt x="27" y="12"/>
                    </a:cubicBezTo>
                    <a:cubicBezTo>
                      <a:pt x="24" y="14"/>
                      <a:pt x="23" y="16"/>
                      <a:pt x="24" y="20"/>
                    </a:cubicBezTo>
                    <a:cubicBezTo>
                      <a:pt x="27" y="33"/>
                      <a:pt x="31" y="46"/>
                      <a:pt x="34" y="59"/>
                    </a:cubicBezTo>
                    <a:cubicBezTo>
                      <a:pt x="35" y="60"/>
                      <a:pt x="35" y="60"/>
                      <a:pt x="35" y="61"/>
                    </a:cubicBezTo>
                    <a:cubicBezTo>
                      <a:pt x="38" y="68"/>
                      <a:pt x="43" y="71"/>
                      <a:pt x="50" y="70"/>
                    </a:cubicBezTo>
                    <a:cubicBezTo>
                      <a:pt x="59" y="68"/>
                      <a:pt x="64" y="63"/>
                      <a:pt x="64" y="55"/>
                    </a:cubicBezTo>
                    <a:cubicBezTo>
                      <a:pt x="64" y="51"/>
                      <a:pt x="63" y="48"/>
                      <a:pt x="63" y="45"/>
                    </a:cubicBezTo>
                    <a:cubicBezTo>
                      <a:pt x="60" y="35"/>
                      <a:pt x="57" y="25"/>
                      <a:pt x="54" y="15"/>
                    </a:cubicBezTo>
                    <a:cubicBezTo>
                      <a:pt x="52" y="8"/>
                      <a:pt x="51" y="7"/>
                      <a:pt x="44" y="7"/>
                    </a:cubicBezTo>
                    <a:cubicBezTo>
                      <a:pt x="43" y="7"/>
                      <a:pt x="43" y="7"/>
                      <a:pt x="42" y="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39" name="Freeform 55">
                <a:extLst>
                  <a:ext uri="{FF2B5EF4-FFF2-40B4-BE49-F238E27FC236}">
                    <a16:creationId xmlns:a16="http://schemas.microsoft.com/office/drawing/2014/main" id="{539B124B-7DF4-4150-9E44-C8FF73B41E51}"/>
                  </a:ext>
                </a:extLst>
              </p:cNvPr>
              <p:cNvSpPr>
                <a:spLocks/>
              </p:cNvSpPr>
              <p:nvPr/>
            </p:nvSpPr>
            <p:spPr bwMode="auto">
              <a:xfrm>
                <a:off x="7894371" y="22195094"/>
                <a:ext cx="550543" cy="440435"/>
              </a:xfrm>
              <a:custGeom>
                <a:avLst/>
                <a:gdLst>
                  <a:gd name="T0" fmla="*/ 0 w 79"/>
                  <a:gd name="T1" fmla="*/ 22 h 63"/>
                  <a:gd name="T2" fmla="*/ 20 w 79"/>
                  <a:gd name="T3" fmla="*/ 13 h 63"/>
                  <a:gd name="T4" fmla="*/ 20 w 79"/>
                  <a:gd name="T5" fmla="*/ 17 h 63"/>
                  <a:gd name="T6" fmla="*/ 12 w 79"/>
                  <a:gd name="T7" fmla="*/ 26 h 63"/>
                  <a:gd name="T8" fmla="*/ 13 w 79"/>
                  <a:gd name="T9" fmla="*/ 46 h 63"/>
                  <a:gd name="T10" fmla="*/ 24 w 79"/>
                  <a:gd name="T11" fmla="*/ 50 h 63"/>
                  <a:gd name="T12" fmla="*/ 32 w 79"/>
                  <a:gd name="T13" fmla="*/ 42 h 63"/>
                  <a:gd name="T14" fmla="*/ 32 w 79"/>
                  <a:gd name="T15" fmla="*/ 35 h 63"/>
                  <a:gd name="T16" fmla="*/ 35 w 79"/>
                  <a:gd name="T17" fmla="*/ 14 h 63"/>
                  <a:gd name="T18" fmla="*/ 51 w 79"/>
                  <a:gd name="T19" fmla="*/ 1 h 63"/>
                  <a:gd name="T20" fmla="*/ 66 w 79"/>
                  <a:gd name="T21" fmla="*/ 7 h 63"/>
                  <a:gd name="T22" fmla="*/ 73 w 79"/>
                  <a:gd name="T23" fmla="*/ 24 h 63"/>
                  <a:gd name="T24" fmla="*/ 73 w 79"/>
                  <a:gd name="T25" fmla="*/ 28 h 63"/>
                  <a:gd name="T26" fmla="*/ 76 w 79"/>
                  <a:gd name="T27" fmla="*/ 32 h 63"/>
                  <a:gd name="T28" fmla="*/ 79 w 79"/>
                  <a:gd name="T29" fmla="*/ 34 h 63"/>
                  <a:gd name="T30" fmla="*/ 59 w 79"/>
                  <a:gd name="T31" fmla="*/ 42 h 63"/>
                  <a:gd name="T32" fmla="*/ 62 w 79"/>
                  <a:gd name="T33" fmla="*/ 38 h 63"/>
                  <a:gd name="T34" fmla="*/ 69 w 79"/>
                  <a:gd name="T35" fmla="*/ 26 h 63"/>
                  <a:gd name="T36" fmla="*/ 65 w 79"/>
                  <a:gd name="T37" fmla="*/ 12 h 63"/>
                  <a:gd name="T38" fmla="*/ 50 w 79"/>
                  <a:gd name="T39" fmla="*/ 14 h 63"/>
                  <a:gd name="T40" fmla="*/ 49 w 79"/>
                  <a:gd name="T41" fmla="*/ 21 h 63"/>
                  <a:gd name="T42" fmla="*/ 48 w 79"/>
                  <a:gd name="T43" fmla="*/ 39 h 63"/>
                  <a:gd name="T44" fmla="*/ 45 w 79"/>
                  <a:gd name="T45" fmla="*/ 50 h 63"/>
                  <a:gd name="T46" fmla="*/ 15 w 79"/>
                  <a:gd name="T47" fmla="*/ 53 h 63"/>
                  <a:gd name="T48" fmla="*/ 7 w 79"/>
                  <a:gd name="T49" fmla="*/ 34 h 63"/>
                  <a:gd name="T50" fmla="*/ 0 w 79"/>
                  <a:gd name="T51" fmla="*/ 2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9" h="63">
                    <a:moveTo>
                      <a:pt x="0" y="22"/>
                    </a:moveTo>
                    <a:cubicBezTo>
                      <a:pt x="7" y="19"/>
                      <a:pt x="14" y="16"/>
                      <a:pt x="20" y="13"/>
                    </a:cubicBezTo>
                    <a:cubicBezTo>
                      <a:pt x="22" y="15"/>
                      <a:pt x="21" y="16"/>
                      <a:pt x="20" y="17"/>
                    </a:cubicBezTo>
                    <a:cubicBezTo>
                      <a:pt x="17" y="20"/>
                      <a:pt x="14" y="23"/>
                      <a:pt x="12" y="26"/>
                    </a:cubicBezTo>
                    <a:cubicBezTo>
                      <a:pt x="8" y="33"/>
                      <a:pt x="9" y="39"/>
                      <a:pt x="13" y="46"/>
                    </a:cubicBezTo>
                    <a:cubicBezTo>
                      <a:pt x="16" y="50"/>
                      <a:pt x="19" y="51"/>
                      <a:pt x="24" y="50"/>
                    </a:cubicBezTo>
                    <a:cubicBezTo>
                      <a:pt x="28" y="49"/>
                      <a:pt x="31" y="46"/>
                      <a:pt x="32" y="42"/>
                    </a:cubicBezTo>
                    <a:cubicBezTo>
                      <a:pt x="32" y="40"/>
                      <a:pt x="32" y="37"/>
                      <a:pt x="32" y="35"/>
                    </a:cubicBezTo>
                    <a:cubicBezTo>
                      <a:pt x="33" y="28"/>
                      <a:pt x="33" y="21"/>
                      <a:pt x="35" y="14"/>
                    </a:cubicBezTo>
                    <a:cubicBezTo>
                      <a:pt x="37" y="6"/>
                      <a:pt x="43" y="2"/>
                      <a:pt x="51" y="1"/>
                    </a:cubicBezTo>
                    <a:cubicBezTo>
                      <a:pt x="57" y="0"/>
                      <a:pt x="62" y="3"/>
                      <a:pt x="66" y="7"/>
                    </a:cubicBezTo>
                    <a:cubicBezTo>
                      <a:pt x="70" y="12"/>
                      <a:pt x="72" y="18"/>
                      <a:pt x="73" y="24"/>
                    </a:cubicBezTo>
                    <a:cubicBezTo>
                      <a:pt x="73" y="26"/>
                      <a:pt x="73" y="27"/>
                      <a:pt x="73" y="28"/>
                    </a:cubicBezTo>
                    <a:cubicBezTo>
                      <a:pt x="73" y="30"/>
                      <a:pt x="74" y="32"/>
                      <a:pt x="76" y="32"/>
                    </a:cubicBezTo>
                    <a:cubicBezTo>
                      <a:pt x="77" y="32"/>
                      <a:pt x="78" y="33"/>
                      <a:pt x="79" y="34"/>
                    </a:cubicBezTo>
                    <a:cubicBezTo>
                      <a:pt x="75" y="37"/>
                      <a:pt x="63" y="42"/>
                      <a:pt x="59" y="42"/>
                    </a:cubicBezTo>
                    <a:cubicBezTo>
                      <a:pt x="60" y="40"/>
                      <a:pt x="61" y="39"/>
                      <a:pt x="62" y="38"/>
                    </a:cubicBezTo>
                    <a:cubicBezTo>
                      <a:pt x="65" y="34"/>
                      <a:pt x="68" y="31"/>
                      <a:pt x="69" y="26"/>
                    </a:cubicBezTo>
                    <a:cubicBezTo>
                      <a:pt x="70" y="21"/>
                      <a:pt x="69" y="16"/>
                      <a:pt x="65" y="12"/>
                    </a:cubicBezTo>
                    <a:cubicBezTo>
                      <a:pt x="61" y="7"/>
                      <a:pt x="53" y="8"/>
                      <a:pt x="50" y="14"/>
                    </a:cubicBezTo>
                    <a:cubicBezTo>
                      <a:pt x="49" y="16"/>
                      <a:pt x="49" y="19"/>
                      <a:pt x="49" y="21"/>
                    </a:cubicBezTo>
                    <a:cubicBezTo>
                      <a:pt x="48" y="27"/>
                      <a:pt x="49" y="33"/>
                      <a:pt x="48" y="39"/>
                    </a:cubicBezTo>
                    <a:cubicBezTo>
                      <a:pt x="47" y="42"/>
                      <a:pt x="47" y="46"/>
                      <a:pt x="45" y="50"/>
                    </a:cubicBezTo>
                    <a:cubicBezTo>
                      <a:pt x="39" y="60"/>
                      <a:pt x="24" y="63"/>
                      <a:pt x="15" y="53"/>
                    </a:cubicBezTo>
                    <a:cubicBezTo>
                      <a:pt x="11" y="47"/>
                      <a:pt x="8" y="41"/>
                      <a:pt x="7" y="34"/>
                    </a:cubicBezTo>
                    <a:cubicBezTo>
                      <a:pt x="5" y="27"/>
                      <a:pt x="5" y="27"/>
                      <a:pt x="0" y="2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0" name="Freeform 56">
                <a:extLst>
                  <a:ext uri="{FF2B5EF4-FFF2-40B4-BE49-F238E27FC236}">
                    <a16:creationId xmlns:a16="http://schemas.microsoft.com/office/drawing/2014/main" id="{67B36885-76BA-4B87-9989-58BAB32207E3}"/>
                  </a:ext>
                </a:extLst>
              </p:cNvPr>
              <p:cNvSpPr>
                <a:spLocks/>
              </p:cNvSpPr>
              <p:nvPr/>
            </p:nvSpPr>
            <p:spPr bwMode="auto">
              <a:xfrm>
                <a:off x="7902235" y="24263565"/>
                <a:ext cx="542679" cy="503354"/>
              </a:xfrm>
              <a:custGeom>
                <a:avLst/>
                <a:gdLst>
                  <a:gd name="T0" fmla="*/ 64 w 77"/>
                  <a:gd name="T1" fmla="*/ 40 h 72"/>
                  <a:gd name="T2" fmla="*/ 65 w 77"/>
                  <a:gd name="T3" fmla="*/ 37 h 72"/>
                  <a:gd name="T4" fmla="*/ 59 w 77"/>
                  <a:gd name="T5" fmla="*/ 30 h 72"/>
                  <a:gd name="T6" fmla="*/ 45 w 77"/>
                  <a:gd name="T7" fmla="*/ 32 h 72"/>
                  <a:gd name="T8" fmla="*/ 37 w 77"/>
                  <a:gd name="T9" fmla="*/ 32 h 72"/>
                  <a:gd name="T10" fmla="*/ 33 w 77"/>
                  <a:gd name="T11" fmla="*/ 33 h 72"/>
                  <a:gd name="T12" fmla="*/ 39 w 77"/>
                  <a:gd name="T13" fmla="*/ 41 h 72"/>
                  <a:gd name="T14" fmla="*/ 47 w 77"/>
                  <a:gd name="T15" fmla="*/ 52 h 72"/>
                  <a:gd name="T16" fmla="*/ 50 w 77"/>
                  <a:gd name="T17" fmla="*/ 56 h 72"/>
                  <a:gd name="T18" fmla="*/ 57 w 77"/>
                  <a:gd name="T19" fmla="*/ 55 h 72"/>
                  <a:gd name="T20" fmla="*/ 60 w 77"/>
                  <a:gd name="T21" fmla="*/ 51 h 72"/>
                  <a:gd name="T22" fmla="*/ 53 w 77"/>
                  <a:gd name="T23" fmla="*/ 72 h 72"/>
                  <a:gd name="T24" fmla="*/ 52 w 77"/>
                  <a:gd name="T25" fmla="*/ 71 h 72"/>
                  <a:gd name="T26" fmla="*/ 48 w 77"/>
                  <a:gd name="T27" fmla="*/ 60 h 72"/>
                  <a:gd name="T28" fmla="*/ 31 w 77"/>
                  <a:gd name="T29" fmla="*/ 37 h 72"/>
                  <a:gd name="T30" fmla="*/ 26 w 77"/>
                  <a:gd name="T31" fmla="*/ 33 h 72"/>
                  <a:gd name="T32" fmla="*/ 13 w 77"/>
                  <a:gd name="T33" fmla="*/ 27 h 72"/>
                  <a:gd name="T34" fmla="*/ 2 w 77"/>
                  <a:gd name="T35" fmla="*/ 31 h 72"/>
                  <a:gd name="T36" fmla="*/ 1 w 77"/>
                  <a:gd name="T37" fmla="*/ 32 h 72"/>
                  <a:gd name="T38" fmla="*/ 0 w 77"/>
                  <a:gd name="T39" fmla="*/ 30 h 72"/>
                  <a:gd name="T40" fmla="*/ 12 w 77"/>
                  <a:gd name="T41" fmla="*/ 1 h 72"/>
                  <a:gd name="T42" fmla="*/ 13 w 77"/>
                  <a:gd name="T43" fmla="*/ 0 h 72"/>
                  <a:gd name="T44" fmla="*/ 13 w 77"/>
                  <a:gd name="T45" fmla="*/ 3 h 72"/>
                  <a:gd name="T46" fmla="*/ 18 w 77"/>
                  <a:gd name="T47" fmla="*/ 12 h 72"/>
                  <a:gd name="T48" fmla="*/ 30 w 77"/>
                  <a:gd name="T49" fmla="*/ 17 h 72"/>
                  <a:gd name="T50" fmla="*/ 34 w 77"/>
                  <a:gd name="T51" fmla="*/ 18 h 72"/>
                  <a:gd name="T52" fmla="*/ 67 w 77"/>
                  <a:gd name="T53" fmla="*/ 14 h 72"/>
                  <a:gd name="T54" fmla="*/ 76 w 77"/>
                  <a:gd name="T55" fmla="*/ 8 h 72"/>
                  <a:gd name="T56" fmla="*/ 77 w 77"/>
                  <a:gd name="T57" fmla="*/ 10 h 72"/>
                  <a:gd name="T58" fmla="*/ 66 w 77"/>
                  <a:gd name="T59" fmla="*/ 39 h 72"/>
                  <a:gd name="T60" fmla="*/ 64 w 77"/>
                  <a:gd name="T61" fmla="*/ 4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72">
                    <a:moveTo>
                      <a:pt x="64" y="40"/>
                    </a:moveTo>
                    <a:cubicBezTo>
                      <a:pt x="65" y="39"/>
                      <a:pt x="65" y="38"/>
                      <a:pt x="65" y="37"/>
                    </a:cubicBezTo>
                    <a:cubicBezTo>
                      <a:pt x="67" y="31"/>
                      <a:pt x="66" y="30"/>
                      <a:pt x="59" y="30"/>
                    </a:cubicBezTo>
                    <a:cubicBezTo>
                      <a:pt x="54" y="31"/>
                      <a:pt x="50" y="31"/>
                      <a:pt x="45" y="32"/>
                    </a:cubicBezTo>
                    <a:cubicBezTo>
                      <a:pt x="42" y="32"/>
                      <a:pt x="40" y="32"/>
                      <a:pt x="37" y="32"/>
                    </a:cubicBezTo>
                    <a:cubicBezTo>
                      <a:pt x="36" y="33"/>
                      <a:pt x="35" y="33"/>
                      <a:pt x="33" y="33"/>
                    </a:cubicBezTo>
                    <a:cubicBezTo>
                      <a:pt x="35" y="36"/>
                      <a:pt x="37" y="39"/>
                      <a:pt x="39" y="41"/>
                    </a:cubicBezTo>
                    <a:cubicBezTo>
                      <a:pt x="41" y="45"/>
                      <a:pt x="44" y="48"/>
                      <a:pt x="47" y="52"/>
                    </a:cubicBezTo>
                    <a:cubicBezTo>
                      <a:pt x="48" y="53"/>
                      <a:pt x="49" y="55"/>
                      <a:pt x="50" y="56"/>
                    </a:cubicBezTo>
                    <a:cubicBezTo>
                      <a:pt x="53" y="58"/>
                      <a:pt x="55" y="58"/>
                      <a:pt x="57" y="55"/>
                    </a:cubicBezTo>
                    <a:cubicBezTo>
                      <a:pt x="58" y="54"/>
                      <a:pt x="59" y="53"/>
                      <a:pt x="60" y="51"/>
                    </a:cubicBezTo>
                    <a:cubicBezTo>
                      <a:pt x="60" y="55"/>
                      <a:pt x="56" y="68"/>
                      <a:pt x="53" y="72"/>
                    </a:cubicBezTo>
                    <a:cubicBezTo>
                      <a:pt x="53" y="71"/>
                      <a:pt x="52" y="71"/>
                      <a:pt x="52" y="71"/>
                    </a:cubicBezTo>
                    <a:cubicBezTo>
                      <a:pt x="52" y="67"/>
                      <a:pt x="50" y="64"/>
                      <a:pt x="48" y="60"/>
                    </a:cubicBezTo>
                    <a:cubicBezTo>
                      <a:pt x="42" y="53"/>
                      <a:pt x="37" y="45"/>
                      <a:pt x="31" y="37"/>
                    </a:cubicBezTo>
                    <a:cubicBezTo>
                      <a:pt x="30" y="35"/>
                      <a:pt x="29" y="34"/>
                      <a:pt x="26" y="33"/>
                    </a:cubicBezTo>
                    <a:cubicBezTo>
                      <a:pt x="22" y="31"/>
                      <a:pt x="17" y="29"/>
                      <a:pt x="13" y="27"/>
                    </a:cubicBezTo>
                    <a:cubicBezTo>
                      <a:pt x="7" y="25"/>
                      <a:pt x="6" y="25"/>
                      <a:pt x="2" y="31"/>
                    </a:cubicBezTo>
                    <a:cubicBezTo>
                      <a:pt x="2" y="31"/>
                      <a:pt x="1" y="31"/>
                      <a:pt x="1" y="32"/>
                    </a:cubicBezTo>
                    <a:cubicBezTo>
                      <a:pt x="1" y="31"/>
                      <a:pt x="0" y="31"/>
                      <a:pt x="0" y="30"/>
                    </a:cubicBezTo>
                    <a:cubicBezTo>
                      <a:pt x="4" y="20"/>
                      <a:pt x="8" y="11"/>
                      <a:pt x="12" y="1"/>
                    </a:cubicBezTo>
                    <a:cubicBezTo>
                      <a:pt x="12" y="1"/>
                      <a:pt x="12" y="0"/>
                      <a:pt x="13" y="0"/>
                    </a:cubicBezTo>
                    <a:cubicBezTo>
                      <a:pt x="13" y="1"/>
                      <a:pt x="13" y="2"/>
                      <a:pt x="13" y="3"/>
                    </a:cubicBezTo>
                    <a:cubicBezTo>
                      <a:pt x="12" y="8"/>
                      <a:pt x="13" y="10"/>
                      <a:pt x="18" y="12"/>
                    </a:cubicBezTo>
                    <a:cubicBezTo>
                      <a:pt x="22" y="14"/>
                      <a:pt x="26" y="16"/>
                      <a:pt x="30" y="17"/>
                    </a:cubicBezTo>
                    <a:cubicBezTo>
                      <a:pt x="31" y="18"/>
                      <a:pt x="33" y="18"/>
                      <a:pt x="34" y="18"/>
                    </a:cubicBezTo>
                    <a:cubicBezTo>
                      <a:pt x="45" y="17"/>
                      <a:pt x="56" y="15"/>
                      <a:pt x="67" y="14"/>
                    </a:cubicBezTo>
                    <a:cubicBezTo>
                      <a:pt x="70" y="13"/>
                      <a:pt x="74" y="12"/>
                      <a:pt x="76" y="8"/>
                    </a:cubicBezTo>
                    <a:cubicBezTo>
                      <a:pt x="77" y="9"/>
                      <a:pt x="77" y="10"/>
                      <a:pt x="77" y="10"/>
                    </a:cubicBezTo>
                    <a:cubicBezTo>
                      <a:pt x="74" y="20"/>
                      <a:pt x="70" y="29"/>
                      <a:pt x="66" y="39"/>
                    </a:cubicBezTo>
                    <a:cubicBezTo>
                      <a:pt x="66" y="39"/>
                      <a:pt x="66" y="39"/>
                      <a:pt x="64" y="4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1" name="Freeform 57">
                <a:extLst>
                  <a:ext uri="{FF2B5EF4-FFF2-40B4-BE49-F238E27FC236}">
                    <a16:creationId xmlns:a16="http://schemas.microsoft.com/office/drawing/2014/main" id="{4018EAC7-7004-4BD9-9402-D3B0CA3BFADB}"/>
                  </a:ext>
                </a:extLst>
              </p:cNvPr>
              <p:cNvSpPr>
                <a:spLocks/>
              </p:cNvSpPr>
              <p:nvPr/>
            </p:nvSpPr>
            <p:spPr bwMode="auto">
              <a:xfrm>
                <a:off x="8098858" y="23484939"/>
                <a:ext cx="479759" cy="424705"/>
              </a:xfrm>
              <a:custGeom>
                <a:avLst/>
                <a:gdLst>
                  <a:gd name="T0" fmla="*/ 5 w 68"/>
                  <a:gd name="T1" fmla="*/ 10 h 61"/>
                  <a:gd name="T2" fmla="*/ 5 w 68"/>
                  <a:gd name="T3" fmla="*/ 13 h 61"/>
                  <a:gd name="T4" fmla="*/ 12 w 68"/>
                  <a:gd name="T5" fmla="*/ 20 h 61"/>
                  <a:gd name="T6" fmla="*/ 37 w 68"/>
                  <a:gd name="T7" fmla="*/ 22 h 61"/>
                  <a:gd name="T8" fmla="*/ 61 w 68"/>
                  <a:gd name="T9" fmla="*/ 23 h 61"/>
                  <a:gd name="T10" fmla="*/ 64 w 68"/>
                  <a:gd name="T11" fmla="*/ 23 h 61"/>
                  <a:gd name="T12" fmla="*/ 63 w 68"/>
                  <a:gd name="T13" fmla="*/ 14 h 61"/>
                  <a:gd name="T14" fmla="*/ 58 w 68"/>
                  <a:gd name="T15" fmla="*/ 6 h 61"/>
                  <a:gd name="T16" fmla="*/ 50 w 68"/>
                  <a:gd name="T17" fmla="*/ 1 h 61"/>
                  <a:gd name="T18" fmla="*/ 68 w 68"/>
                  <a:gd name="T19" fmla="*/ 2 h 61"/>
                  <a:gd name="T20" fmla="*/ 64 w 68"/>
                  <a:gd name="T21" fmla="*/ 61 h 61"/>
                  <a:gd name="T22" fmla="*/ 46 w 68"/>
                  <a:gd name="T23" fmla="*/ 60 h 61"/>
                  <a:gd name="T24" fmla="*/ 47 w 68"/>
                  <a:gd name="T25" fmla="*/ 57 h 61"/>
                  <a:gd name="T26" fmla="*/ 49 w 68"/>
                  <a:gd name="T27" fmla="*/ 57 h 61"/>
                  <a:gd name="T28" fmla="*/ 63 w 68"/>
                  <a:gd name="T29" fmla="*/ 40 h 61"/>
                  <a:gd name="T30" fmla="*/ 60 w 68"/>
                  <a:gd name="T31" fmla="*/ 39 h 61"/>
                  <a:gd name="T32" fmla="*/ 17 w 68"/>
                  <a:gd name="T33" fmla="*/ 36 h 61"/>
                  <a:gd name="T34" fmla="*/ 12 w 68"/>
                  <a:gd name="T35" fmla="*/ 35 h 61"/>
                  <a:gd name="T36" fmla="*/ 3 w 68"/>
                  <a:gd name="T37" fmla="*/ 41 h 61"/>
                  <a:gd name="T38" fmla="*/ 2 w 68"/>
                  <a:gd name="T39" fmla="*/ 45 h 61"/>
                  <a:gd name="T40" fmla="*/ 2 w 68"/>
                  <a:gd name="T41" fmla="*/ 36 h 61"/>
                  <a:gd name="T42" fmla="*/ 2 w 68"/>
                  <a:gd name="T43" fmla="*/ 27 h 61"/>
                  <a:gd name="T44" fmla="*/ 3 w 68"/>
                  <a:gd name="T45" fmla="*/ 18 h 61"/>
                  <a:gd name="T46" fmla="*/ 4 w 68"/>
                  <a:gd name="T47" fmla="*/ 9 h 61"/>
                  <a:gd name="T48" fmla="*/ 5 w 68"/>
                  <a:gd name="T49"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8" h="61">
                    <a:moveTo>
                      <a:pt x="5" y="10"/>
                    </a:moveTo>
                    <a:cubicBezTo>
                      <a:pt x="5" y="11"/>
                      <a:pt x="5" y="12"/>
                      <a:pt x="5" y="13"/>
                    </a:cubicBezTo>
                    <a:cubicBezTo>
                      <a:pt x="6" y="17"/>
                      <a:pt x="8" y="19"/>
                      <a:pt x="12" y="20"/>
                    </a:cubicBezTo>
                    <a:cubicBezTo>
                      <a:pt x="20" y="20"/>
                      <a:pt x="29" y="21"/>
                      <a:pt x="37" y="22"/>
                    </a:cubicBezTo>
                    <a:cubicBezTo>
                      <a:pt x="45" y="22"/>
                      <a:pt x="53" y="23"/>
                      <a:pt x="61" y="23"/>
                    </a:cubicBezTo>
                    <a:cubicBezTo>
                      <a:pt x="62" y="23"/>
                      <a:pt x="63" y="23"/>
                      <a:pt x="64" y="23"/>
                    </a:cubicBezTo>
                    <a:cubicBezTo>
                      <a:pt x="65" y="20"/>
                      <a:pt x="64" y="17"/>
                      <a:pt x="63" y="14"/>
                    </a:cubicBezTo>
                    <a:cubicBezTo>
                      <a:pt x="62" y="10"/>
                      <a:pt x="61" y="8"/>
                      <a:pt x="58" y="6"/>
                    </a:cubicBezTo>
                    <a:cubicBezTo>
                      <a:pt x="55" y="4"/>
                      <a:pt x="52" y="3"/>
                      <a:pt x="50" y="1"/>
                    </a:cubicBezTo>
                    <a:cubicBezTo>
                      <a:pt x="56" y="0"/>
                      <a:pt x="62" y="1"/>
                      <a:pt x="68" y="2"/>
                    </a:cubicBezTo>
                    <a:cubicBezTo>
                      <a:pt x="67" y="21"/>
                      <a:pt x="65" y="41"/>
                      <a:pt x="64" y="61"/>
                    </a:cubicBezTo>
                    <a:cubicBezTo>
                      <a:pt x="58" y="61"/>
                      <a:pt x="52" y="61"/>
                      <a:pt x="46" y="60"/>
                    </a:cubicBezTo>
                    <a:cubicBezTo>
                      <a:pt x="46" y="59"/>
                      <a:pt x="46" y="58"/>
                      <a:pt x="47" y="57"/>
                    </a:cubicBezTo>
                    <a:cubicBezTo>
                      <a:pt x="47" y="57"/>
                      <a:pt x="48" y="57"/>
                      <a:pt x="49" y="57"/>
                    </a:cubicBezTo>
                    <a:cubicBezTo>
                      <a:pt x="58" y="55"/>
                      <a:pt x="63" y="50"/>
                      <a:pt x="63" y="40"/>
                    </a:cubicBezTo>
                    <a:cubicBezTo>
                      <a:pt x="62" y="39"/>
                      <a:pt x="61" y="39"/>
                      <a:pt x="60" y="39"/>
                    </a:cubicBezTo>
                    <a:cubicBezTo>
                      <a:pt x="46" y="38"/>
                      <a:pt x="31" y="37"/>
                      <a:pt x="17" y="36"/>
                    </a:cubicBezTo>
                    <a:cubicBezTo>
                      <a:pt x="15" y="36"/>
                      <a:pt x="13" y="35"/>
                      <a:pt x="12" y="35"/>
                    </a:cubicBezTo>
                    <a:cubicBezTo>
                      <a:pt x="7" y="35"/>
                      <a:pt x="4" y="36"/>
                      <a:pt x="3" y="41"/>
                    </a:cubicBezTo>
                    <a:cubicBezTo>
                      <a:pt x="3" y="42"/>
                      <a:pt x="3" y="43"/>
                      <a:pt x="2" y="45"/>
                    </a:cubicBezTo>
                    <a:cubicBezTo>
                      <a:pt x="0" y="41"/>
                      <a:pt x="2" y="38"/>
                      <a:pt x="2" y="36"/>
                    </a:cubicBezTo>
                    <a:cubicBezTo>
                      <a:pt x="2" y="33"/>
                      <a:pt x="2" y="30"/>
                      <a:pt x="2" y="27"/>
                    </a:cubicBezTo>
                    <a:cubicBezTo>
                      <a:pt x="2" y="24"/>
                      <a:pt x="2" y="21"/>
                      <a:pt x="3" y="18"/>
                    </a:cubicBezTo>
                    <a:cubicBezTo>
                      <a:pt x="3" y="15"/>
                      <a:pt x="2" y="12"/>
                      <a:pt x="4" y="9"/>
                    </a:cubicBezTo>
                    <a:cubicBezTo>
                      <a:pt x="4" y="9"/>
                      <a:pt x="4" y="10"/>
                      <a:pt x="5" y="1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2" name="Freeform 58">
                <a:extLst>
                  <a:ext uri="{FF2B5EF4-FFF2-40B4-BE49-F238E27FC236}">
                    <a16:creationId xmlns:a16="http://schemas.microsoft.com/office/drawing/2014/main" id="{35BAD759-B240-4EB7-9681-EBBBFAC24096}"/>
                  </a:ext>
                </a:extLst>
              </p:cNvPr>
              <p:cNvSpPr>
                <a:spLocks/>
              </p:cNvSpPr>
              <p:nvPr/>
            </p:nvSpPr>
            <p:spPr bwMode="auto">
              <a:xfrm>
                <a:off x="6510147" y="20480543"/>
                <a:ext cx="432570" cy="542679"/>
              </a:xfrm>
              <a:custGeom>
                <a:avLst/>
                <a:gdLst>
                  <a:gd name="T0" fmla="*/ 6 w 61"/>
                  <a:gd name="T1" fmla="*/ 77 h 77"/>
                  <a:gd name="T2" fmla="*/ 5 w 61"/>
                  <a:gd name="T3" fmla="*/ 71 h 77"/>
                  <a:gd name="T4" fmla="*/ 5 w 61"/>
                  <a:gd name="T5" fmla="*/ 14 h 77"/>
                  <a:gd name="T6" fmla="*/ 0 w 61"/>
                  <a:gd name="T7" fmla="*/ 1 h 77"/>
                  <a:gd name="T8" fmla="*/ 29 w 61"/>
                  <a:gd name="T9" fmla="*/ 14 h 77"/>
                  <a:gd name="T10" fmla="*/ 25 w 61"/>
                  <a:gd name="T11" fmla="*/ 13 h 77"/>
                  <a:gd name="T12" fmla="*/ 20 w 61"/>
                  <a:gd name="T13" fmla="*/ 16 h 77"/>
                  <a:gd name="T14" fmla="*/ 20 w 61"/>
                  <a:gd name="T15" fmla="*/ 19 h 77"/>
                  <a:gd name="T16" fmla="*/ 19 w 61"/>
                  <a:gd name="T17" fmla="*/ 55 h 77"/>
                  <a:gd name="T18" fmla="*/ 20 w 61"/>
                  <a:gd name="T19" fmla="*/ 57 h 77"/>
                  <a:gd name="T20" fmla="*/ 21 w 61"/>
                  <a:gd name="T21" fmla="*/ 57 h 77"/>
                  <a:gd name="T22" fmla="*/ 45 w 61"/>
                  <a:gd name="T23" fmla="*/ 31 h 77"/>
                  <a:gd name="T24" fmla="*/ 45 w 61"/>
                  <a:gd name="T25" fmla="*/ 31 h 77"/>
                  <a:gd name="T26" fmla="*/ 44 w 61"/>
                  <a:gd name="T27" fmla="*/ 21 h 77"/>
                  <a:gd name="T28" fmla="*/ 43 w 61"/>
                  <a:gd name="T29" fmla="*/ 19 h 77"/>
                  <a:gd name="T30" fmla="*/ 61 w 61"/>
                  <a:gd name="T31" fmla="*/ 26 h 77"/>
                  <a:gd name="T32" fmla="*/ 59 w 61"/>
                  <a:gd name="T33" fmla="*/ 27 h 77"/>
                  <a:gd name="T34" fmla="*/ 49 w 61"/>
                  <a:gd name="T35" fmla="*/ 32 h 77"/>
                  <a:gd name="T36" fmla="*/ 10 w 61"/>
                  <a:gd name="T37" fmla="*/ 73 h 77"/>
                  <a:gd name="T38" fmla="*/ 6 w 61"/>
                  <a:gd name="T39"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77">
                    <a:moveTo>
                      <a:pt x="6" y="77"/>
                    </a:moveTo>
                    <a:cubicBezTo>
                      <a:pt x="5" y="74"/>
                      <a:pt x="5" y="73"/>
                      <a:pt x="5" y="71"/>
                    </a:cubicBezTo>
                    <a:cubicBezTo>
                      <a:pt x="5" y="52"/>
                      <a:pt x="5" y="33"/>
                      <a:pt x="5" y="14"/>
                    </a:cubicBezTo>
                    <a:cubicBezTo>
                      <a:pt x="5" y="9"/>
                      <a:pt x="5" y="4"/>
                      <a:pt x="0" y="1"/>
                    </a:cubicBezTo>
                    <a:cubicBezTo>
                      <a:pt x="4" y="0"/>
                      <a:pt x="26" y="10"/>
                      <a:pt x="29" y="14"/>
                    </a:cubicBezTo>
                    <a:cubicBezTo>
                      <a:pt x="28" y="13"/>
                      <a:pt x="27" y="13"/>
                      <a:pt x="25" y="13"/>
                    </a:cubicBezTo>
                    <a:cubicBezTo>
                      <a:pt x="22" y="12"/>
                      <a:pt x="21" y="13"/>
                      <a:pt x="20" y="16"/>
                    </a:cubicBezTo>
                    <a:cubicBezTo>
                      <a:pt x="20" y="17"/>
                      <a:pt x="20" y="18"/>
                      <a:pt x="20" y="19"/>
                    </a:cubicBezTo>
                    <a:cubicBezTo>
                      <a:pt x="19" y="31"/>
                      <a:pt x="19" y="43"/>
                      <a:pt x="19" y="55"/>
                    </a:cubicBezTo>
                    <a:cubicBezTo>
                      <a:pt x="19" y="55"/>
                      <a:pt x="19" y="56"/>
                      <a:pt x="20" y="57"/>
                    </a:cubicBezTo>
                    <a:cubicBezTo>
                      <a:pt x="20" y="57"/>
                      <a:pt x="21" y="57"/>
                      <a:pt x="21" y="57"/>
                    </a:cubicBezTo>
                    <a:cubicBezTo>
                      <a:pt x="29" y="48"/>
                      <a:pt x="37" y="40"/>
                      <a:pt x="45" y="31"/>
                    </a:cubicBezTo>
                    <a:cubicBezTo>
                      <a:pt x="45" y="31"/>
                      <a:pt x="45" y="31"/>
                      <a:pt x="45" y="31"/>
                    </a:cubicBezTo>
                    <a:cubicBezTo>
                      <a:pt x="49" y="26"/>
                      <a:pt x="49" y="24"/>
                      <a:pt x="44" y="21"/>
                    </a:cubicBezTo>
                    <a:cubicBezTo>
                      <a:pt x="43" y="20"/>
                      <a:pt x="43" y="20"/>
                      <a:pt x="43" y="19"/>
                    </a:cubicBezTo>
                    <a:cubicBezTo>
                      <a:pt x="49" y="20"/>
                      <a:pt x="55" y="23"/>
                      <a:pt x="61" y="26"/>
                    </a:cubicBezTo>
                    <a:cubicBezTo>
                      <a:pt x="60" y="27"/>
                      <a:pt x="60" y="27"/>
                      <a:pt x="59" y="27"/>
                    </a:cubicBezTo>
                    <a:cubicBezTo>
                      <a:pt x="55" y="27"/>
                      <a:pt x="52" y="29"/>
                      <a:pt x="49" y="32"/>
                    </a:cubicBezTo>
                    <a:cubicBezTo>
                      <a:pt x="36" y="46"/>
                      <a:pt x="23" y="60"/>
                      <a:pt x="10" y="73"/>
                    </a:cubicBezTo>
                    <a:cubicBezTo>
                      <a:pt x="9" y="74"/>
                      <a:pt x="8" y="75"/>
                      <a:pt x="6"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3" name="Freeform 59">
                <a:extLst>
                  <a:ext uri="{FF2B5EF4-FFF2-40B4-BE49-F238E27FC236}">
                    <a16:creationId xmlns:a16="http://schemas.microsoft.com/office/drawing/2014/main" id="{8E8CE081-A623-4054-907F-BB84B3247BC2}"/>
                  </a:ext>
                </a:extLst>
              </p:cNvPr>
              <p:cNvSpPr>
                <a:spLocks/>
              </p:cNvSpPr>
              <p:nvPr/>
            </p:nvSpPr>
            <p:spPr bwMode="auto">
              <a:xfrm>
                <a:off x="2585558" y="22053525"/>
                <a:ext cx="495489" cy="432570"/>
              </a:xfrm>
              <a:custGeom>
                <a:avLst/>
                <a:gdLst>
                  <a:gd name="T0" fmla="*/ 0 w 71"/>
                  <a:gd name="T1" fmla="*/ 32 h 61"/>
                  <a:gd name="T2" fmla="*/ 15 w 71"/>
                  <a:gd name="T3" fmla="*/ 0 h 61"/>
                  <a:gd name="T4" fmla="*/ 14 w 71"/>
                  <a:gd name="T5" fmla="*/ 3 h 61"/>
                  <a:gd name="T6" fmla="*/ 19 w 71"/>
                  <a:gd name="T7" fmla="*/ 13 h 61"/>
                  <a:gd name="T8" fmla="*/ 58 w 71"/>
                  <a:gd name="T9" fmla="*/ 33 h 61"/>
                  <a:gd name="T10" fmla="*/ 68 w 71"/>
                  <a:gd name="T11" fmla="*/ 31 h 61"/>
                  <a:gd name="T12" fmla="*/ 71 w 71"/>
                  <a:gd name="T13" fmla="*/ 28 h 61"/>
                  <a:gd name="T14" fmla="*/ 56 w 71"/>
                  <a:gd name="T15" fmla="*/ 61 h 61"/>
                  <a:gd name="T16" fmla="*/ 56 w 71"/>
                  <a:gd name="T17" fmla="*/ 57 h 61"/>
                  <a:gd name="T18" fmla="*/ 52 w 71"/>
                  <a:gd name="T19" fmla="*/ 47 h 61"/>
                  <a:gd name="T20" fmla="*/ 13 w 71"/>
                  <a:gd name="T21" fmla="*/ 28 h 61"/>
                  <a:gd name="T22" fmla="*/ 1 w 71"/>
                  <a:gd name="T23" fmla="*/ 30 h 61"/>
                  <a:gd name="T24" fmla="*/ 0 w 71"/>
                  <a:gd name="T25" fmla="*/ 3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61">
                    <a:moveTo>
                      <a:pt x="0" y="32"/>
                    </a:moveTo>
                    <a:cubicBezTo>
                      <a:pt x="0" y="27"/>
                      <a:pt x="11" y="4"/>
                      <a:pt x="15" y="0"/>
                    </a:cubicBezTo>
                    <a:cubicBezTo>
                      <a:pt x="14" y="1"/>
                      <a:pt x="14" y="2"/>
                      <a:pt x="14" y="3"/>
                    </a:cubicBezTo>
                    <a:cubicBezTo>
                      <a:pt x="13" y="9"/>
                      <a:pt x="14" y="11"/>
                      <a:pt x="19" y="13"/>
                    </a:cubicBezTo>
                    <a:cubicBezTo>
                      <a:pt x="32" y="20"/>
                      <a:pt x="45" y="27"/>
                      <a:pt x="58" y="33"/>
                    </a:cubicBezTo>
                    <a:cubicBezTo>
                      <a:pt x="63" y="36"/>
                      <a:pt x="65" y="35"/>
                      <a:pt x="68" y="31"/>
                    </a:cubicBezTo>
                    <a:cubicBezTo>
                      <a:pt x="69" y="30"/>
                      <a:pt x="70" y="29"/>
                      <a:pt x="71" y="28"/>
                    </a:cubicBezTo>
                    <a:cubicBezTo>
                      <a:pt x="70" y="32"/>
                      <a:pt x="60" y="56"/>
                      <a:pt x="56" y="61"/>
                    </a:cubicBezTo>
                    <a:cubicBezTo>
                      <a:pt x="56" y="59"/>
                      <a:pt x="56" y="58"/>
                      <a:pt x="56" y="57"/>
                    </a:cubicBezTo>
                    <a:cubicBezTo>
                      <a:pt x="57" y="52"/>
                      <a:pt x="56" y="50"/>
                      <a:pt x="52" y="47"/>
                    </a:cubicBezTo>
                    <a:cubicBezTo>
                      <a:pt x="39" y="41"/>
                      <a:pt x="26" y="34"/>
                      <a:pt x="13" y="28"/>
                    </a:cubicBezTo>
                    <a:cubicBezTo>
                      <a:pt x="7" y="25"/>
                      <a:pt x="6" y="25"/>
                      <a:pt x="1" y="30"/>
                    </a:cubicBezTo>
                    <a:cubicBezTo>
                      <a:pt x="1" y="31"/>
                      <a:pt x="1" y="31"/>
                      <a:pt x="0" y="3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4" name="Freeform 60">
                <a:extLst>
                  <a:ext uri="{FF2B5EF4-FFF2-40B4-BE49-F238E27FC236}">
                    <a16:creationId xmlns:a16="http://schemas.microsoft.com/office/drawing/2014/main" id="{404E5F0E-9B1C-4DFA-8827-BB06ABFB6B59}"/>
                  </a:ext>
                </a:extLst>
              </p:cNvPr>
              <p:cNvSpPr>
                <a:spLocks/>
              </p:cNvSpPr>
              <p:nvPr/>
            </p:nvSpPr>
            <p:spPr bwMode="auto">
              <a:xfrm>
                <a:off x="8090993" y="22863611"/>
                <a:ext cx="479759" cy="314596"/>
              </a:xfrm>
              <a:custGeom>
                <a:avLst/>
                <a:gdLst>
                  <a:gd name="T0" fmla="*/ 5 w 69"/>
                  <a:gd name="T1" fmla="*/ 45 h 45"/>
                  <a:gd name="T2" fmla="*/ 0 w 69"/>
                  <a:gd name="T3" fmla="*/ 13 h 45"/>
                  <a:gd name="T4" fmla="*/ 1 w 69"/>
                  <a:gd name="T5" fmla="*/ 11 h 45"/>
                  <a:gd name="T6" fmla="*/ 3 w 69"/>
                  <a:gd name="T7" fmla="*/ 15 h 45"/>
                  <a:gd name="T8" fmla="*/ 11 w 69"/>
                  <a:gd name="T9" fmla="*/ 19 h 45"/>
                  <a:gd name="T10" fmla="*/ 47 w 69"/>
                  <a:gd name="T11" fmla="*/ 13 h 45"/>
                  <a:gd name="T12" fmla="*/ 55 w 69"/>
                  <a:gd name="T13" fmla="*/ 12 h 45"/>
                  <a:gd name="T14" fmla="*/ 62 w 69"/>
                  <a:gd name="T15" fmla="*/ 5 h 45"/>
                  <a:gd name="T16" fmla="*/ 62 w 69"/>
                  <a:gd name="T17" fmla="*/ 0 h 45"/>
                  <a:gd name="T18" fmla="*/ 64 w 69"/>
                  <a:gd name="T19" fmla="*/ 3 h 45"/>
                  <a:gd name="T20" fmla="*/ 69 w 69"/>
                  <a:gd name="T21" fmla="*/ 35 h 45"/>
                  <a:gd name="T22" fmla="*/ 67 w 69"/>
                  <a:gd name="T23" fmla="*/ 35 h 45"/>
                  <a:gd name="T24" fmla="*/ 66 w 69"/>
                  <a:gd name="T25" fmla="*/ 33 h 45"/>
                  <a:gd name="T26" fmla="*/ 57 w 69"/>
                  <a:gd name="T27" fmla="*/ 27 h 45"/>
                  <a:gd name="T28" fmla="*/ 14 w 69"/>
                  <a:gd name="T29" fmla="*/ 35 h 45"/>
                  <a:gd name="T30" fmla="*/ 7 w 69"/>
                  <a:gd name="T31" fmla="*/ 42 h 45"/>
                  <a:gd name="T32" fmla="*/ 6 w 69"/>
                  <a:gd name="T33" fmla="*/ 45 h 45"/>
                  <a:gd name="T34" fmla="*/ 5 w 69"/>
                  <a:gd name="T3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9" h="45">
                    <a:moveTo>
                      <a:pt x="5" y="45"/>
                    </a:moveTo>
                    <a:cubicBezTo>
                      <a:pt x="3" y="35"/>
                      <a:pt x="2" y="24"/>
                      <a:pt x="0" y="13"/>
                    </a:cubicBezTo>
                    <a:cubicBezTo>
                      <a:pt x="0" y="13"/>
                      <a:pt x="0" y="12"/>
                      <a:pt x="1" y="11"/>
                    </a:cubicBezTo>
                    <a:cubicBezTo>
                      <a:pt x="2" y="13"/>
                      <a:pt x="2" y="14"/>
                      <a:pt x="3" y="15"/>
                    </a:cubicBezTo>
                    <a:cubicBezTo>
                      <a:pt x="5" y="19"/>
                      <a:pt x="6" y="20"/>
                      <a:pt x="11" y="19"/>
                    </a:cubicBezTo>
                    <a:cubicBezTo>
                      <a:pt x="23" y="17"/>
                      <a:pt x="35" y="15"/>
                      <a:pt x="47" y="13"/>
                    </a:cubicBezTo>
                    <a:cubicBezTo>
                      <a:pt x="50" y="13"/>
                      <a:pt x="52" y="12"/>
                      <a:pt x="55" y="12"/>
                    </a:cubicBezTo>
                    <a:cubicBezTo>
                      <a:pt x="60" y="11"/>
                      <a:pt x="61" y="9"/>
                      <a:pt x="62" y="5"/>
                    </a:cubicBezTo>
                    <a:cubicBezTo>
                      <a:pt x="62" y="4"/>
                      <a:pt x="62" y="3"/>
                      <a:pt x="62" y="0"/>
                    </a:cubicBezTo>
                    <a:cubicBezTo>
                      <a:pt x="63" y="2"/>
                      <a:pt x="64" y="3"/>
                      <a:pt x="64" y="3"/>
                    </a:cubicBezTo>
                    <a:cubicBezTo>
                      <a:pt x="65" y="14"/>
                      <a:pt x="67" y="24"/>
                      <a:pt x="69" y="35"/>
                    </a:cubicBezTo>
                    <a:cubicBezTo>
                      <a:pt x="68" y="35"/>
                      <a:pt x="68" y="35"/>
                      <a:pt x="67" y="35"/>
                    </a:cubicBezTo>
                    <a:cubicBezTo>
                      <a:pt x="67" y="35"/>
                      <a:pt x="66" y="34"/>
                      <a:pt x="66" y="33"/>
                    </a:cubicBezTo>
                    <a:cubicBezTo>
                      <a:pt x="64" y="28"/>
                      <a:pt x="62" y="27"/>
                      <a:pt x="57" y="27"/>
                    </a:cubicBezTo>
                    <a:cubicBezTo>
                      <a:pt x="43" y="30"/>
                      <a:pt x="28" y="32"/>
                      <a:pt x="14" y="35"/>
                    </a:cubicBezTo>
                    <a:cubicBezTo>
                      <a:pt x="9" y="35"/>
                      <a:pt x="7" y="37"/>
                      <a:pt x="7" y="42"/>
                    </a:cubicBezTo>
                    <a:cubicBezTo>
                      <a:pt x="7" y="43"/>
                      <a:pt x="6" y="44"/>
                      <a:pt x="6" y="45"/>
                    </a:cubicBezTo>
                    <a:cubicBezTo>
                      <a:pt x="6" y="45"/>
                      <a:pt x="5" y="45"/>
                      <a:pt x="5" y="45"/>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5" name="Freeform 61">
                <a:extLst>
                  <a:ext uri="{FF2B5EF4-FFF2-40B4-BE49-F238E27FC236}">
                    <a16:creationId xmlns:a16="http://schemas.microsoft.com/office/drawing/2014/main" id="{203E702D-7AE6-4B01-B868-0C7BE3CB52D1}"/>
                  </a:ext>
                </a:extLst>
              </p:cNvPr>
              <p:cNvSpPr>
                <a:spLocks/>
              </p:cNvSpPr>
              <p:nvPr/>
            </p:nvSpPr>
            <p:spPr bwMode="auto">
              <a:xfrm>
                <a:off x="5865225" y="20346840"/>
                <a:ext cx="291002" cy="487624"/>
              </a:xfrm>
              <a:custGeom>
                <a:avLst/>
                <a:gdLst>
                  <a:gd name="T0" fmla="*/ 1 w 42"/>
                  <a:gd name="T1" fmla="*/ 64 h 70"/>
                  <a:gd name="T2" fmla="*/ 4 w 42"/>
                  <a:gd name="T3" fmla="*/ 64 h 70"/>
                  <a:gd name="T4" fmla="*/ 10 w 42"/>
                  <a:gd name="T5" fmla="*/ 57 h 70"/>
                  <a:gd name="T6" fmla="*/ 13 w 42"/>
                  <a:gd name="T7" fmla="*/ 41 h 70"/>
                  <a:gd name="T8" fmla="*/ 16 w 42"/>
                  <a:gd name="T9" fmla="*/ 14 h 70"/>
                  <a:gd name="T10" fmla="*/ 17 w 42"/>
                  <a:gd name="T11" fmla="*/ 10 h 70"/>
                  <a:gd name="T12" fmla="*/ 11 w 42"/>
                  <a:gd name="T13" fmla="*/ 2 h 70"/>
                  <a:gd name="T14" fmla="*/ 9 w 42"/>
                  <a:gd name="T15" fmla="*/ 0 h 70"/>
                  <a:gd name="T16" fmla="*/ 42 w 42"/>
                  <a:gd name="T17" fmla="*/ 4 h 70"/>
                  <a:gd name="T18" fmla="*/ 42 w 42"/>
                  <a:gd name="T19" fmla="*/ 5 h 70"/>
                  <a:gd name="T20" fmla="*/ 39 w 42"/>
                  <a:gd name="T21" fmla="*/ 6 h 70"/>
                  <a:gd name="T22" fmla="*/ 32 w 42"/>
                  <a:gd name="T23" fmla="*/ 13 h 70"/>
                  <a:gd name="T24" fmla="*/ 27 w 42"/>
                  <a:gd name="T25" fmla="*/ 47 h 70"/>
                  <a:gd name="T26" fmla="*/ 25 w 42"/>
                  <a:gd name="T27" fmla="*/ 58 h 70"/>
                  <a:gd name="T28" fmla="*/ 31 w 42"/>
                  <a:gd name="T29" fmla="*/ 68 h 70"/>
                  <a:gd name="T30" fmla="*/ 33 w 42"/>
                  <a:gd name="T31" fmla="*/ 69 h 70"/>
                  <a:gd name="T32" fmla="*/ 33 w 42"/>
                  <a:gd name="T33" fmla="*/ 70 h 70"/>
                  <a:gd name="T34" fmla="*/ 0 w 42"/>
                  <a:gd name="T35" fmla="*/ 66 h 70"/>
                  <a:gd name="T36" fmla="*/ 1 w 42"/>
                  <a:gd name="T37" fmla="*/ 6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70">
                    <a:moveTo>
                      <a:pt x="1" y="64"/>
                    </a:moveTo>
                    <a:cubicBezTo>
                      <a:pt x="2" y="64"/>
                      <a:pt x="3" y="64"/>
                      <a:pt x="4" y="64"/>
                    </a:cubicBezTo>
                    <a:cubicBezTo>
                      <a:pt x="8" y="63"/>
                      <a:pt x="10" y="62"/>
                      <a:pt x="10" y="57"/>
                    </a:cubicBezTo>
                    <a:cubicBezTo>
                      <a:pt x="11" y="52"/>
                      <a:pt x="12" y="47"/>
                      <a:pt x="13" y="41"/>
                    </a:cubicBezTo>
                    <a:cubicBezTo>
                      <a:pt x="14" y="32"/>
                      <a:pt x="15" y="23"/>
                      <a:pt x="16" y="14"/>
                    </a:cubicBezTo>
                    <a:cubicBezTo>
                      <a:pt x="16" y="13"/>
                      <a:pt x="17" y="12"/>
                      <a:pt x="17" y="10"/>
                    </a:cubicBezTo>
                    <a:cubicBezTo>
                      <a:pt x="17" y="5"/>
                      <a:pt x="16" y="4"/>
                      <a:pt x="11" y="2"/>
                    </a:cubicBezTo>
                    <a:cubicBezTo>
                      <a:pt x="10" y="1"/>
                      <a:pt x="10" y="1"/>
                      <a:pt x="9" y="0"/>
                    </a:cubicBezTo>
                    <a:cubicBezTo>
                      <a:pt x="20" y="1"/>
                      <a:pt x="31" y="2"/>
                      <a:pt x="42" y="4"/>
                    </a:cubicBezTo>
                    <a:cubicBezTo>
                      <a:pt x="42" y="5"/>
                      <a:pt x="42" y="5"/>
                      <a:pt x="42" y="5"/>
                    </a:cubicBezTo>
                    <a:cubicBezTo>
                      <a:pt x="41" y="5"/>
                      <a:pt x="40" y="6"/>
                      <a:pt x="39" y="6"/>
                    </a:cubicBezTo>
                    <a:cubicBezTo>
                      <a:pt x="34" y="6"/>
                      <a:pt x="32" y="7"/>
                      <a:pt x="32" y="13"/>
                    </a:cubicBezTo>
                    <a:cubicBezTo>
                      <a:pt x="30" y="24"/>
                      <a:pt x="28" y="36"/>
                      <a:pt x="27" y="47"/>
                    </a:cubicBezTo>
                    <a:cubicBezTo>
                      <a:pt x="26" y="51"/>
                      <a:pt x="26" y="55"/>
                      <a:pt x="25" y="58"/>
                    </a:cubicBezTo>
                    <a:cubicBezTo>
                      <a:pt x="25" y="64"/>
                      <a:pt x="26" y="66"/>
                      <a:pt x="31" y="68"/>
                    </a:cubicBezTo>
                    <a:cubicBezTo>
                      <a:pt x="32" y="68"/>
                      <a:pt x="32" y="69"/>
                      <a:pt x="33" y="69"/>
                    </a:cubicBezTo>
                    <a:cubicBezTo>
                      <a:pt x="33" y="69"/>
                      <a:pt x="33" y="69"/>
                      <a:pt x="33" y="70"/>
                    </a:cubicBezTo>
                    <a:cubicBezTo>
                      <a:pt x="22" y="69"/>
                      <a:pt x="11" y="68"/>
                      <a:pt x="0" y="66"/>
                    </a:cubicBezTo>
                    <a:cubicBezTo>
                      <a:pt x="1" y="65"/>
                      <a:pt x="1" y="65"/>
                      <a:pt x="1" y="64"/>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6" name="Freeform 62">
                <a:extLst>
                  <a:ext uri="{FF2B5EF4-FFF2-40B4-BE49-F238E27FC236}">
                    <a16:creationId xmlns:a16="http://schemas.microsoft.com/office/drawing/2014/main" id="{00A3E78C-A2CF-4F84-BD83-F8BEF41AD073}"/>
                  </a:ext>
                </a:extLst>
              </p:cNvPr>
              <p:cNvSpPr>
                <a:spLocks/>
              </p:cNvSpPr>
              <p:nvPr/>
            </p:nvSpPr>
            <p:spPr bwMode="auto">
              <a:xfrm>
                <a:off x="4087756" y="25828682"/>
                <a:ext cx="361786" cy="471895"/>
              </a:xfrm>
              <a:custGeom>
                <a:avLst/>
                <a:gdLst>
                  <a:gd name="T0" fmla="*/ 1 w 52"/>
                  <a:gd name="T1" fmla="*/ 51 h 67"/>
                  <a:gd name="T2" fmla="*/ 5 w 52"/>
                  <a:gd name="T3" fmla="*/ 52 h 67"/>
                  <a:gd name="T4" fmla="*/ 16 w 52"/>
                  <a:gd name="T5" fmla="*/ 47 h 67"/>
                  <a:gd name="T6" fmla="*/ 32 w 52"/>
                  <a:gd name="T7" fmla="*/ 12 h 67"/>
                  <a:gd name="T8" fmla="*/ 33 w 52"/>
                  <a:gd name="T9" fmla="*/ 9 h 67"/>
                  <a:gd name="T10" fmla="*/ 29 w 52"/>
                  <a:gd name="T11" fmla="*/ 2 h 67"/>
                  <a:gd name="T12" fmla="*/ 23 w 52"/>
                  <a:gd name="T13" fmla="*/ 1 h 67"/>
                  <a:gd name="T14" fmla="*/ 52 w 52"/>
                  <a:gd name="T15" fmla="*/ 1 h 67"/>
                  <a:gd name="T16" fmla="*/ 51 w 52"/>
                  <a:gd name="T17" fmla="*/ 4 h 67"/>
                  <a:gd name="T18" fmla="*/ 29 w 52"/>
                  <a:gd name="T19" fmla="*/ 52 h 67"/>
                  <a:gd name="T20" fmla="*/ 33 w 52"/>
                  <a:gd name="T21" fmla="*/ 65 h 67"/>
                  <a:gd name="T22" fmla="*/ 34 w 52"/>
                  <a:gd name="T23" fmla="*/ 66 h 67"/>
                  <a:gd name="T24" fmla="*/ 34 w 52"/>
                  <a:gd name="T25" fmla="*/ 67 h 67"/>
                  <a:gd name="T26" fmla="*/ 33 w 52"/>
                  <a:gd name="T27" fmla="*/ 67 h 67"/>
                  <a:gd name="T28" fmla="*/ 2 w 52"/>
                  <a:gd name="T29" fmla="*/ 53 h 67"/>
                  <a:gd name="T30" fmla="*/ 0 w 52"/>
                  <a:gd name="T31" fmla="*/ 52 h 67"/>
                  <a:gd name="T32" fmla="*/ 1 w 52"/>
                  <a:gd name="T33" fmla="*/ 5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67">
                    <a:moveTo>
                      <a:pt x="1" y="51"/>
                    </a:moveTo>
                    <a:cubicBezTo>
                      <a:pt x="2" y="51"/>
                      <a:pt x="4" y="51"/>
                      <a:pt x="5" y="52"/>
                    </a:cubicBezTo>
                    <a:cubicBezTo>
                      <a:pt x="10" y="53"/>
                      <a:pt x="13" y="52"/>
                      <a:pt x="16" y="47"/>
                    </a:cubicBezTo>
                    <a:cubicBezTo>
                      <a:pt x="21" y="35"/>
                      <a:pt x="27" y="23"/>
                      <a:pt x="32" y="12"/>
                    </a:cubicBezTo>
                    <a:cubicBezTo>
                      <a:pt x="33" y="11"/>
                      <a:pt x="33" y="10"/>
                      <a:pt x="33" y="9"/>
                    </a:cubicBezTo>
                    <a:cubicBezTo>
                      <a:pt x="34" y="5"/>
                      <a:pt x="33" y="3"/>
                      <a:pt x="29" y="2"/>
                    </a:cubicBezTo>
                    <a:cubicBezTo>
                      <a:pt x="28" y="2"/>
                      <a:pt x="26" y="2"/>
                      <a:pt x="23" y="1"/>
                    </a:cubicBezTo>
                    <a:cubicBezTo>
                      <a:pt x="27" y="0"/>
                      <a:pt x="44" y="0"/>
                      <a:pt x="52" y="1"/>
                    </a:cubicBezTo>
                    <a:cubicBezTo>
                      <a:pt x="52" y="2"/>
                      <a:pt x="52" y="3"/>
                      <a:pt x="51" y="4"/>
                    </a:cubicBezTo>
                    <a:cubicBezTo>
                      <a:pt x="44" y="20"/>
                      <a:pt x="37" y="36"/>
                      <a:pt x="29" y="52"/>
                    </a:cubicBezTo>
                    <a:cubicBezTo>
                      <a:pt x="26" y="59"/>
                      <a:pt x="26" y="61"/>
                      <a:pt x="33" y="65"/>
                    </a:cubicBezTo>
                    <a:cubicBezTo>
                      <a:pt x="33" y="65"/>
                      <a:pt x="34" y="66"/>
                      <a:pt x="34" y="66"/>
                    </a:cubicBezTo>
                    <a:cubicBezTo>
                      <a:pt x="34" y="66"/>
                      <a:pt x="34" y="67"/>
                      <a:pt x="34" y="67"/>
                    </a:cubicBezTo>
                    <a:cubicBezTo>
                      <a:pt x="34" y="67"/>
                      <a:pt x="33" y="67"/>
                      <a:pt x="33" y="67"/>
                    </a:cubicBezTo>
                    <a:cubicBezTo>
                      <a:pt x="23" y="62"/>
                      <a:pt x="13" y="58"/>
                      <a:pt x="2" y="53"/>
                    </a:cubicBezTo>
                    <a:cubicBezTo>
                      <a:pt x="1" y="53"/>
                      <a:pt x="1" y="52"/>
                      <a:pt x="0" y="52"/>
                    </a:cubicBezTo>
                    <a:cubicBezTo>
                      <a:pt x="1" y="51"/>
                      <a:pt x="1" y="51"/>
                      <a:pt x="1" y="51"/>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47" name="Freeform 71">
                <a:extLst>
                  <a:ext uri="{FF2B5EF4-FFF2-40B4-BE49-F238E27FC236}">
                    <a16:creationId xmlns:a16="http://schemas.microsoft.com/office/drawing/2014/main" id="{0265EC9A-215C-4451-94F2-BA2294AE20B1}"/>
                  </a:ext>
                </a:extLst>
              </p:cNvPr>
              <p:cNvSpPr>
                <a:spLocks noEditPoints="1"/>
              </p:cNvSpPr>
              <p:nvPr/>
            </p:nvSpPr>
            <p:spPr bwMode="auto">
              <a:xfrm>
                <a:off x="3199023" y="21141194"/>
                <a:ext cx="4561646" cy="4553784"/>
              </a:xfrm>
              <a:custGeom>
                <a:avLst/>
                <a:gdLst>
                  <a:gd name="T0" fmla="*/ 326 w 652"/>
                  <a:gd name="T1" fmla="*/ 652 h 652"/>
                  <a:gd name="T2" fmla="*/ 326 w 652"/>
                  <a:gd name="T3" fmla="*/ 0 h 652"/>
                  <a:gd name="T4" fmla="*/ 300 w 652"/>
                  <a:gd name="T5" fmla="*/ 368 h 652"/>
                  <a:gd name="T6" fmla="*/ 300 w 652"/>
                  <a:gd name="T7" fmla="*/ 408 h 652"/>
                  <a:gd name="T8" fmla="*/ 292 w 652"/>
                  <a:gd name="T9" fmla="*/ 425 h 652"/>
                  <a:gd name="T10" fmla="*/ 239 w 652"/>
                  <a:gd name="T11" fmla="*/ 475 h 652"/>
                  <a:gd name="T12" fmla="*/ 208 w 652"/>
                  <a:gd name="T13" fmla="*/ 558 h 652"/>
                  <a:gd name="T14" fmla="*/ 256 w 652"/>
                  <a:gd name="T15" fmla="*/ 566 h 652"/>
                  <a:gd name="T16" fmla="*/ 264 w 652"/>
                  <a:gd name="T17" fmla="*/ 540 h 652"/>
                  <a:gd name="T18" fmla="*/ 312 w 652"/>
                  <a:gd name="T19" fmla="*/ 473 h 652"/>
                  <a:gd name="T20" fmla="*/ 346 w 652"/>
                  <a:gd name="T21" fmla="*/ 477 h 652"/>
                  <a:gd name="T22" fmla="*/ 390 w 652"/>
                  <a:gd name="T23" fmla="*/ 550 h 652"/>
                  <a:gd name="T24" fmla="*/ 410 w 652"/>
                  <a:gd name="T25" fmla="*/ 582 h 652"/>
                  <a:gd name="T26" fmla="*/ 439 w 652"/>
                  <a:gd name="T27" fmla="*/ 536 h 652"/>
                  <a:gd name="T28" fmla="*/ 360 w 652"/>
                  <a:gd name="T29" fmla="*/ 425 h 652"/>
                  <a:gd name="T30" fmla="*/ 351 w 652"/>
                  <a:gd name="T31" fmla="*/ 372 h 652"/>
                  <a:gd name="T32" fmla="*/ 357 w 652"/>
                  <a:gd name="T33" fmla="*/ 369 h 652"/>
                  <a:gd name="T34" fmla="*/ 453 w 652"/>
                  <a:gd name="T35" fmla="*/ 459 h 652"/>
                  <a:gd name="T36" fmla="*/ 489 w 652"/>
                  <a:gd name="T37" fmla="*/ 522 h 652"/>
                  <a:gd name="T38" fmla="*/ 526 w 652"/>
                  <a:gd name="T39" fmla="*/ 508 h 652"/>
                  <a:gd name="T40" fmla="*/ 512 w 652"/>
                  <a:gd name="T41" fmla="*/ 460 h 652"/>
                  <a:gd name="T42" fmla="*/ 373 w 652"/>
                  <a:gd name="T43" fmla="*/ 322 h 652"/>
                  <a:gd name="T44" fmla="*/ 351 w 652"/>
                  <a:gd name="T45" fmla="*/ 304 h 652"/>
                  <a:gd name="T46" fmla="*/ 306 w 652"/>
                  <a:gd name="T47" fmla="*/ 286 h 652"/>
                  <a:gd name="T48" fmla="*/ 300 w 652"/>
                  <a:gd name="T49" fmla="*/ 316 h 652"/>
                  <a:gd name="T50" fmla="*/ 210 w 652"/>
                  <a:gd name="T51" fmla="*/ 361 h 652"/>
                  <a:gd name="T52" fmla="*/ 128 w 652"/>
                  <a:gd name="T53" fmla="*/ 483 h 652"/>
                  <a:gd name="T54" fmla="*/ 140 w 652"/>
                  <a:gd name="T55" fmla="*/ 526 h 652"/>
                  <a:gd name="T56" fmla="*/ 172 w 652"/>
                  <a:gd name="T57" fmla="*/ 509 h 652"/>
                  <a:gd name="T58" fmla="*/ 246 w 652"/>
                  <a:gd name="T59" fmla="*/ 399 h 652"/>
                  <a:gd name="T60" fmla="*/ 300 w 652"/>
                  <a:gd name="T61" fmla="*/ 368 h 652"/>
                  <a:gd name="T62" fmla="*/ 249 w 652"/>
                  <a:gd name="T63" fmla="*/ 114 h 652"/>
                  <a:gd name="T64" fmla="*/ 123 w 652"/>
                  <a:gd name="T65" fmla="*/ 169 h 652"/>
                  <a:gd name="T66" fmla="*/ 75 w 652"/>
                  <a:gd name="T67" fmla="*/ 214 h 652"/>
                  <a:gd name="T68" fmla="*/ 108 w 652"/>
                  <a:gd name="T69" fmla="*/ 242 h 652"/>
                  <a:gd name="T70" fmla="*/ 158 w 652"/>
                  <a:gd name="T71" fmla="*/ 210 h 652"/>
                  <a:gd name="T72" fmla="*/ 253 w 652"/>
                  <a:gd name="T73" fmla="*/ 164 h 652"/>
                  <a:gd name="T74" fmla="*/ 250 w 652"/>
                  <a:gd name="T75" fmla="*/ 222 h 652"/>
                  <a:gd name="T76" fmla="*/ 65 w 652"/>
                  <a:gd name="T77" fmla="*/ 383 h 652"/>
                  <a:gd name="T78" fmla="*/ 80 w 652"/>
                  <a:gd name="T79" fmla="*/ 422 h 652"/>
                  <a:gd name="T80" fmla="*/ 113 w 652"/>
                  <a:gd name="T81" fmla="*/ 400 h 652"/>
                  <a:gd name="T82" fmla="*/ 215 w 652"/>
                  <a:gd name="T83" fmla="*/ 296 h 652"/>
                  <a:gd name="T84" fmla="*/ 304 w 652"/>
                  <a:gd name="T85" fmla="*/ 240 h 652"/>
                  <a:gd name="T86" fmla="*/ 303 w 652"/>
                  <a:gd name="T87" fmla="*/ 78 h 652"/>
                  <a:gd name="T88" fmla="*/ 269 w 652"/>
                  <a:gd name="T89" fmla="*/ 56 h 652"/>
                  <a:gd name="T90" fmla="*/ 253 w 652"/>
                  <a:gd name="T91" fmla="*/ 90 h 652"/>
                  <a:gd name="T92" fmla="*/ 398 w 652"/>
                  <a:gd name="T93" fmla="*/ 112 h 652"/>
                  <a:gd name="T94" fmla="*/ 398 w 652"/>
                  <a:gd name="T95" fmla="*/ 82 h 652"/>
                  <a:gd name="T96" fmla="*/ 368 w 652"/>
                  <a:gd name="T97" fmla="*/ 54 h 652"/>
                  <a:gd name="T98" fmla="*/ 347 w 652"/>
                  <a:gd name="T99" fmla="*/ 85 h 652"/>
                  <a:gd name="T100" fmla="*/ 347 w 652"/>
                  <a:gd name="T101" fmla="*/ 243 h 652"/>
                  <a:gd name="T102" fmla="*/ 369 w 652"/>
                  <a:gd name="T103" fmla="*/ 264 h 652"/>
                  <a:gd name="T104" fmla="*/ 493 w 652"/>
                  <a:gd name="T105" fmla="*/ 344 h 652"/>
                  <a:gd name="T106" fmla="*/ 549 w 652"/>
                  <a:gd name="T107" fmla="*/ 416 h 652"/>
                  <a:gd name="T108" fmla="*/ 587 w 652"/>
                  <a:gd name="T109" fmla="*/ 384 h 652"/>
                  <a:gd name="T110" fmla="*/ 407 w 652"/>
                  <a:gd name="T111" fmla="*/ 224 h 652"/>
                  <a:gd name="T112" fmla="*/ 398 w 652"/>
                  <a:gd name="T113" fmla="*/ 164 h 652"/>
                  <a:gd name="T114" fmla="*/ 403 w 652"/>
                  <a:gd name="T115" fmla="*/ 165 h 652"/>
                  <a:gd name="T116" fmla="*/ 532 w 652"/>
                  <a:gd name="T117" fmla="*/ 236 h 652"/>
                  <a:gd name="T118" fmla="*/ 575 w 652"/>
                  <a:gd name="T119" fmla="*/ 211 h 652"/>
                  <a:gd name="T120" fmla="*/ 509 w 652"/>
                  <a:gd name="T121" fmla="*/ 157 h 652"/>
                  <a:gd name="T122" fmla="*/ 398 w 652"/>
                  <a:gd name="T123" fmla="*/ 112 h 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52" h="652">
                    <a:moveTo>
                      <a:pt x="652" y="326"/>
                    </a:moveTo>
                    <a:cubicBezTo>
                      <a:pt x="652" y="505"/>
                      <a:pt x="506" y="652"/>
                      <a:pt x="326" y="652"/>
                    </a:cubicBezTo>
                    <a:cubicBezTo>
                      <a:pt x="147" y="652"/>
                      <a:pt x="0" y="507"/>
                      <a:pt x="0" y="326"/>
                    </a:cubicBezTo>
                    <a:cubicBezTo>
                      <a:pt x="0" y="146"/>
                      <a:pt x="146" y="0"/>
                      <a:pt x="326" y="0"/>
                    </a:cubicBezTo>
                    <a:cubicBezTo>
                      <a:pt x="506" y="0"/>
                      <a:pt x="652" y="147"/>
                      <a:pt x="652" y="326"/>
                    </a:cubicBezTo>
                    <a:close/>
                    <a:moveTo>
                      <a:pt x="300" y="368"/>
                    </a:moveTo>
                    <a:cubicBezTo>
                      <a:pt x="300" y="370"/>
                      <a:pt x="300" y="371"/>
                      <a:pt x="300" y="373"/>
                    </a:cubicBezTo>
                    <a:cubicBezTo>
                      <a:pt x="300" y="385"/>
                      <a:pt x="300" y="396"/>
                      <a:pt x="300" y="408"/>
                    </a:cubicBezTo>
                    <a:cubicBezTo>
                      <a:pt x="300" y="409"/>
                      <a:pt x="300" y="410"/>
                      <a:pt x="300" y="411"/>
                    </a:cubicBezTo>
                    <a:cubicBezTo>
                      <a:pt x="300" y="417"/>
                      <a:pt x="297" y="422"/>
                      <a:pt x="292" y="425"/>
                    </a:cubicBezTo>
                    <a:cubicBezTo>
                      <a:pt x="290" y="426"/>
                      <a:pt x="288" y="428"/>
                      <a:pt x="285" y="429"/>
                    </a:cubicBezTo>
                    <a:cubicBezTo>
                      <a:pt x="267" y="441"/>
                      <a:pt x="252" y="457"/>
                      <a:pt x="239" y="475"/>
                    </a:cubicBezTo>
                    <a:cubicBezTo>
                      <a:pt x="225" y="496"/>
                      <a:pt x="216" y="520"/>
                      <a:pt x="210" y="544"/>
                    </a:cubicBezTo>
                    <a:cubicBezTo>
                      <a:pt x="209" y="549"/>
                      <a:pt x="208" y="553"/>
                      <a:pt x="208" y="558"/>
                    </a:cubicBezTo>
                    <a:cubicBezTo>
                      <a:pt x="207" y="571"/>
                      <a:pt x="215" y="581"/>
                      <a:pt x="228" y="583"/>
                    </a:cubicBezTo>
                    <a:cubicBezTo>
                      <a:pt x="239" y="585"/>
                      <a:pt x="252" y="581"/>
                      <a:pt x="256" y="566"/>
                    </a:cubicBezTo>
                    <a:cubicBezTo>
                      <a:pt x="256" y="565"/>
                      <a:pt x="257" y="563"/>
                      <a:pt x="257" y="562"/>
                    </a:cubicBezTo>
                    <a:cubicBezTo>
                      <a:pt x="260" y="555"/>
                      <a:pt x="262" y="547"/>
                      <a:pt x="264" y="540"/>
                    </a:cubicBezTo>
                    <a:cubicBezTo>
                      <a:pt x="270" y="523"/>
                      <a:pt x="278" y="508"/>
                      <a:pt x="289" y="493"/>
                    </a:cubicBezTo>
                    <a:cubicBezTo>
                      <a:pt x="295" y="485"/>
                      <a:pt x="303" y="478"/>
                      <a:pt x="312" y="473"/>
                    </a:cubicBezTo>
                    <a:cubicBezTo>
                      <a:pt x="321" y="468"/>
                      <a:pt x="330" y="468"/>
                      <a:pt x="339" y="473"/>
                    </a:cubicBezTo>
                    <a:cubicBezTo>
                      <a:pt x="341" y="474"/>
                      <a:pt x="344" y="475"/>
                      <a:pt x="346" y="477"/>
                    </a:cubicBezTo>
                    <a:cubicBezTo>
                      <a:pt x="355" y="483"/>
                      <a:pt x="362" y="491"/>
                      <a:pt x="368" y="500"/>
                    </a:cubicBezTo>
                    <a:cubicBezTo>
                      <a:pt x="378" y="516"/>
                      <a:pt x="385" y="533"/>
                      <a:pt x="390" y="550"/>
                    </a:cubicBezTo>
                    <a:cubicBezTo>
                      <a:pt x="392" y="556"/>
                      <a:pt x="394" y="563"/>
                      <a:pt x="396" y="569"/>
                    </a:cubicBezTo>
                    <a:cubicBezTo>
                      <a:pt x="399" y="576"/>
                      <a:pt x="403" y="580"/>
                      <a:pt x="410" y="582"/>
                    </a:cubicBezTo>
                    <a:cubicBezTo>
                      <a:pt x="425" y="588"/>
                      <a:pt x="446" y="577"/>
                      <a:pt x="443" y="555"/>
                    </a:cubicBezTo>
                    <a:cubicBezTo>
                      <a:pt x="442" y="548"/>
                      <a:pt x="440" y="542"/>
                      <a:pt x="439" y="536"/>
                    </a:cubicBezTo>
                    <a:cubicBezTo>
                      <a:pt x="433" y="515"/>
                      <a:pt x="426" y="496"/>
                      <a:pt x="414" y="478"/>
                    </a:cubicBezTo>
                    <a:cubicBezTo>
                      <a:pt x="400" y="456"/>
                      <a:pt x="382" y="439"/>
                      <a:pt x="360" y="425"/>
                    </a:cubicBezTo>
                    <a:cubicBezTo>
                      <a:pt x="354" y="422"/>
                      <a:pt x="351" y="417"/>
                      <a:pt x="351" y="410"/>
                    </a:cubicBezTo>
                    <a:cubicBezTo>
                      <a:pt x="351" y="397"/>
                      <a:pt x="351" y="385"/>
                      <a:pt x="351" y="372"/>
                    </a:cubicBezTo>
                    <a:cubicBezTo>
                      <a:pt x="351" y="371"/>
                      <a:pt x="351" y="370"/>
                      <a:pt x="352" y="368"/>
                    </a:cubicBezTo>
                    <a:cubicBezTo>
                      <a:pt x="354" y="368"/>
                      <a:pt x="355" y="369"/>
                      <a:pt x="357" y="369"/>
                    </a:cubicBezTo>
                    <a:cubicBezTo>
                      <a:pt x="376" y="376"/>
                      <a:pt x="392" y="386"/>
                      <a:pt x="406" y="400"/>
                    </a:cubicBezTo>
                    <a:cubicBezTo>
                      <a:pt x="425" y="417"/>
                      <a:pt x="439" y="437"/>
                      <a:pt x="453" y="459"/>
                    </a:cubicBezTo>
                    <a:cubicBezTo>
                      <a:pt x="462" y="475"/>
                      <a:pt x="471" y="492"/>
                      <a:pt x="479" y="509"/>
                    </a:cubicBezTo>
                    <a:cubicBezTo>
                      <a:pt x="481" y="514"/>
                      <a:pt x="484" y="518"/>
                      <a:pt x="489" y="522"/>
                    </a:cubicBezTo>
                    <a:cubicBezTo>
                      <a:pt x="494" y="526"/>
                      <a:pt x="501" y="529"/>
                      <a:pt x="508" y="527"/>
                    </a:cubicBezTo>
                    <a:cubicBezTo>
                      <a:pt x="518" y="524"/>
                      <a:pt x="524" y="518"/>
                      <a:pt x="526" y="508"/>
                    </a:cubicBezTo>
                    <a:cubicBezTo>
                      <a:pt x="528" y="500"/>
                      <a:pt x="527" y="493"/>
                      <a:pt x="524" y="486"/>
                    </a:cubicBezTo>
                    <a:cubicBezTo>
                      <a:pt x="520" y="477"/>
                      <a:pt x="516" y="469"/>
                      <a:pt x="512" y="460"/>
                    </a:cubicBezTo>
                    <a:cubicBezTo>
                      <a:pt x="498" y="429"/>
                      <a:pt x="480" y="400"/>
                      <a:pt x="456" y="375"/>
                    </a:cubicBezTo>
                    <a:cubicBezTo>
                      <a:pt x="432" y="351"/>
                      <a:pt x="405" y="333"/>
                      <a:pt x="373" y="322"/>
                    </a:cubicBezTo>
                    <a:cubicBezTo>
                      <a:pt x="366" y="320"/>
                      <a:pt x="359" y="318"/>
                      <a:pt x="351" y="316"/>
                    </a:cubicBezTo>
                    <a:cubicBezTo>
                      <a:pt x="351" y="312"/>
                      <a:pt x="351" y="308"/>
                      <a:pt x="351" y="304"/>
                    </a:cubicBezTo>
                    <a:cubicBezTo>
                      <a:pt x="350" y="298"/>
                      <a:pt x="349" y="291"/>
                      <a:pt x="345" y="286"/>
                    </a:cubicBezTo>
                    <a:cubicBezTo>
                      <a:pt x="335" y="271"/>
                      <a:pt x="316" y="271"/>
                      <a:pt x="306" y="286"/>
                    </a:cubicBezTo>
                    <a:cubicBezTo>
                      <a:pt x="302" y="292"/>
                      <a:pt x="301" y="299"/>
                      <a:pt x="301" y="305"/>
                    </a:cubicBezTo>
                    <a:cubicBezTo>
                      <a:pt x="300" y="309"/>
                      <a:pt x="300" y="312"/>
                      <a:pt x="300" y="316"/>
                    </a:cubicBezTo>
                    <a:cubicBezTo>
                      <a:pt x="299" y="317"/>
                      <a:pt x="298" y="317"/>
                      <a:pt x="296" y="317"/>
                    </a:cubicBezTo>
                    <a:cubicBezTo>
                      <a:pt x="264" y="325"/>
                      <a:pt x="235" y="339"/>
                      <a:pt x="210" y="361"/>
                    </a:cubicBezTo>
                    <a:cubicBezTo>
                      <a:pt x="191" y="378"/>
                      <a:pt x="175" y="398"/>
                      <a:pt x="161" y="420"/>
                    </a:cubicBezTo>
                    <a:cubicBezTo>
                      <a:pt x="148" y="440"/>
                      <a:pt x="138" y="462"/>
                      <a:pt x="128" y="483"/>
                    </a:cubicBezTo>
                    <a:cubicBezTo>
                      <a:pt x="126" y="490"/>
                      <a:pt x="124" y="497"/>
                      <a:pt x="125" y="504"/>
                    </a:cubicBezTo>
                    <a:cubicBezTo>
                      <a:pt x="126" y="515"/>
                      <a:pt x="130" y="522"/>
                      <a:pt x="140" y="526"/>
                    </a:cubicBezTo>
                    <a:cubicBezTo>
                      <a:pt x="150" y="530"/>
                      <a:pt x="159" y="526"/>
                      <a:pt x="165" y="519"/>
                    </a:cubicBezTo>
                    <a:cubicBezTo>
                      <a:pt x="168" y="516"/>
                      <a:pt x="170" y="512"/>
                      <a:pt x="172" y="509"/>
                    </a:cubicBezTo>
                    <a:cubicBezTo>
                      <a:pt x="181" y="493"/>
                      <a:pt x="189" y="476"/>
                      <a:pt x="198" y="461"/>
                    </a:cubicBezTo>
                    <a:cubicBezTo>
                      <a:pt x="211" y="438"/>
                      <a:pt x="227" y="417"/>
                      <a:pt x="246" y="399"/>
                    </a:cubicBezTo>
                    <a:cubicBezTo>
                      <a:pt x="260" y="386"/>
                      <a:pt x="276" y="376"/>
                      <a:pt x="294" y="370"/>
                    </a:cubicBezTo>
                    <a:cubicBezTo>
                      <a:pt x="296" y="369"/>
                      <a:pt x="298" y="368"/>
                      <a:pt x="300" y="368"/>
                    </a:cubicBezTo>
                    <a:close/>
                    <a:moveTo>
                      <a:pt x="253" y="112"/>
                    </a:moveTo>
                    <a:cubicBezTo>
                      <a:pt x="252" y="113"/>
                      <a:pt x="250" y="113"/>
                      <a:pt x="249" y="114"/>
                    </a:cubicBezTo>
                    <a:cubicBezTo>
                      <a:pt x="240" y="117"/>
                      <a:pt x="231" y="119"/>
                      <a:pt x="222" y="122"/>
                    </a:cubicBezTo>
                    <a:cubicBezTo>
                      <a:pt x="187" y="134"/>
                      <a:pt x="154" y="149"/>
                      <a:pt x="123" y="169"/>
                    </a:cubicBezTo>
                    <a:cubicBezTo>
                      <a:pt x="110" y="178"/>
                      <a:pt x="97" y="188"/>
                      <a:pt x="85" y="200"/>
                    </a:cubicBezTo>
                    <a:cubicBezTo>
                      <a:pt x="81" y="204"/>
                      <a:pt x="77" y="208"/>
                      <a:pt x="75" y="214"/>
                    </a:cubicBezTo>
                    <a:cubicBezTo>
                      <a:pt x="71" y="225"/>
                      <a:pt x="76" y="237"/>
                      <a:pt x="87" y="241"/>
                    </a:cubicBezTo>
                    <a:cubicBezTo>
                      <a:pt x="94" y="244"/>
                      <a:pt x="101" y="244"/>
                      <a:pt x="108" y="242"/>
                    </a:cubicBezTo>
                    <a:cubicBezTo>
                      <a:pt x="114" y="240"/>
                      <a:pt x="118" y="237"/>
                      <a:pt x="123" y="234"/>
                    </a:cubicBezTo>
                    <a:cubicBezTo>
                      <a:pt x="134" y="226"/>
                      <a:pt x="146" y="217"/>
                      <a:pt x="158" y="210"/>
                    </a:cubicBezTo>
                    <a:cubicBezTo>
                      <a:pt x="186" y="191"/>
                      <a:pt x="216" y="176"/>
                      <a:pt x="249" y="165"/>
                    </a:cubicBezTo>
                    <a:cubicBezTo>
                      <a:pt x="250" y="165"/>
                      <a:pt x="252" y="164"/>
                      <a:pt x="253" y="164"/>
                    </a:cubicBezTo>
                    <a:cubicBezTo>
                      <a:pt x="253" y="183"/>
                      <a:pt x="253" y="202"/>
                      <a:pt x="253" y="220"/>
                    </a:cubicBezTo>
                    <a:cubicBezTo>
                      <a:pt x="252" y="221"/>
                      <a:pt x="251" y="221"/>
                      <a:pt x="250" y="222"/>
                    </a:cubicBezTo>
                    <a:cubicBezTo>
                      <a:pt x="185" y="247"/>
                      <a:pt x="131" y="288"/>
                      <a:pt x="90" y="345"/>
                    </a:cubicBezTo>
                    <a:cubicBezTo>
                      <a:pt x="81" y="357"/>
                      <a:pt x="73" y="370"/>
                      <a:pt x="65" y="383"/>
                    </a:cubicBezTo>
                    <a:cubicBezTo>
                      <a:pt x="62" y="387"/>
                      <a:pt x="60" y="391"/>
                      <a:pt x="60" y="395"/>
                    </a:cubicBezTo>
                    <a:cubicBezTo>
                      <a:pt x="60" y="408"/>
                      <a:pt x="68" y="419"/>
                      <a:pt x="80" y="422"/>
                    </a:cubicBezTo>
                    <a:cubicBezTo>
                      <a:pt x="90" y="425"/>
                      <a:pt x="98" y="422"/>
                      <a:pt x="104" y="413"/>
                    </a:cubicBezTo>
                    <a:cubicBezTo>
                      <a:pt x="107" y="409"/>
                      <a:pt x="110" y="404"/>
                      <a:pt x="113" y="400"/>
                    </a:cubicBezTo>
                    <a:cubicBezTo>
                      <a:pt x="127" y="380"/>
                      <a:pt x="143" y="361"/>
                      <a:pt x="160" y="343"/>
                    </a:cubicBezTo>
                    <a:cubicBezTo>
                      <a:pt x="177" y="325"/>
                      <a:pt x="195" y="309"/>
                      <a:pt x="215" y="296"/>
                    </a:cubicBezTo>
                    <a:cubicBezTo>
                      <a:pt x="237" y="282"/>
                      <a:pt x="261" y="271"/>
                      <a:pt x="286" y="264"/>
                    </a:cubicBezTo>
                    <a:cubicBezTo>
                      <a:pt x="300" y="260"/>
                      <a:pt x="304" y="253"/>
                      <a:pt x="304" y="240"/>
                    </a:cubicBezTo>
                    <a:cubicBezTo>
                      <a:pt x="304" y="189"/>
                      <a:pt x="304" y="138"/>
                      <a:pt x="304" y="88"/>
                    </a:cubicBezTo>
                    <a:cubicBezTo>
                      <a:pt x="304" y="84"/>
                      <a:pt x="304" y="81"/>
                      <a:pt x="303" y="78"/>
                    </a:cubicBezTo>
                    <a:cubicBezTo>
                      <a:pt x="303" y="74"/>
                      <a:pt x="302" y="69"/>
                      <a:pt x="299" y="65"/>
                    </a:cubicBezTo>
                    <a:cubicBezTo>
                      <a:pt x="293" y="55"/>
                      <a:pt x="280" y="51"/>
                      <a:pt x="269" y="56"/>
                    </a:cubicBezTo>
                    <a:cubicBezTo>
                      <a:pt x="261" y="61"/>
                      <a:pt x="256" y="68"/>
                      <a:pt x="254" y="77"/>
                    </a:cubicBezTo>
                    <a:cubicBezTo>
                      <a:pt x="254" y="81"/>
                      <a:pt x="254" y="85"/>
                      <a:pt x="253" y="90"/>
                    </a:cubicBezTo>
                    <a:cubicBezTo>
                      <a:pt x="253" y="97"/>
                      <a:pt x="253" y="105"/>
                      <a:pt x="253" y="112"/>
                    </a:cubicBezTo>
                    <a:close/>
                    <a:moveTo>
                      <a:pt x="398" y="112"/>
                    </a:moveTo>
                    <a:cubicBezTo>
                      <a:pt x="398" y="110"/>
                      <a:pt x="398" y="108"/>
                      <a:pt x="398" y="106"/>
                    </a:cubicBezTo>
                    <a:cubicBezTo>
                      <a:pt x="398" y="98"/>
                      <a:pt x="398" y="90"/>
                      <a:pt x="398" y="82"/>
                    </a:cubicBezTo>
                    <a:cubicBezTo>
                      <a:pt x="397" y="76"/>
                      <a:pt x="396" y="70"/>
                      <a:pt x="392" y="65"/>
                    </a:cubicBezTo>
                    <a:cubicBezTo>
                      <a:pt x="386" y="57"/>
                      <a:pt x="378" y="53"/>
                      <a:pt x="368" y="54"/>
                    </a:cubicBezTo>
                    <a:cubicBezTo>
                      <a:pt x="358" y="56"/>
                      <a:pt x="352" y="62"/>
                      <a:pt x="349" y="71"/>
                    </a:cubicBezTo>
                    <a:cubicBezTo>
                      <a:pt x="348" y="75"/>
                      <a:pt x="347" y="80"/>
                      <a:pt x="347" y="85"/>
                    </a:cubicBezTo>
                    <a:cubicBezTo>
                      <a:pt x="347" y="137"/>
                      <a:pt x="347" y="189"/>
                      <a:pt x="347" y="242"/>
                    </a:cubicBezTo>
                    <a:cubicBezTo>
                      <a:pt x="347" y="242"/>
                      <a:pt x="347" y="243"/>
                      <a:pt x="347" y="243"/>
                    </a:cubicBezTo>
                    <a:cubicBezTo>
                      <a:pt x="347" y="251"/>
                      <a:pt x="351" y="257"/>
                      <a:pt x="358" y="260"/>
                    </a:cubicBezTo>
                    <a:cubicBezTo>
                      <a:pt x="361" y="262"/>
                      <a:pt x="365" y="263"/>
                      <a:pt x="369" y="264"/>
                    </a:cubicBezTo>
                    <a:cubicBezTo>
                      <a:pt x="387" y="270"/>
                      <a:pt x="405" y="277"/>
                      <a:pt x="421" y="286"/>
                    </a:cubicBezTo>
                    <a:cubicBezTo>
                      <a:pt x="449" y="301"/>
                      <a:pt x="473" y="321"/>
                      <a:pt x="493" y="344"/>
                    </a:cubicBezTo>
                    <a:cubicBezTo>
                      <a:pt x="513" y="365"/>
                      <a:pt x="530" y="388"/>
                      <a:pt x="546" y="412"/>
                    </a:cubicBezTo>
                    <a:cubicBezTo>
                      <a:pt x="547" y="413"/>
                      <a:pt x="548" y="415"/>
                      <a:pt x="549" y="416"/>
                    </a:cubicBezTo>
                    <a:cubicBezTo>
                      <a:pt x="553" y="421"/>
                      <a:pt x="558" y="423"/>
                      <a:pt x="564" y="423"/>
                    </a:cubicBezTo>
                    <a:cubicBezTo>
                      <a:pt x="584" y="423"/>
                      <a:pt x="598" y="402"/>
                      <a:pt x="587" y="384"/>
                    </a:cubicBezTo>
                    <a:cubicBezTo>
                      <a:pt x="581" y="374"/>
                      <a:pt x="576" y="365"/>
                      <a:pt x="569" y="355"/>
                    </a:cubicBezTo>
                    <a:cubicBezTo>
                      <a:pt x="528" y="296"/>
                      <a:pt x="474" y="251"/>
                      <a:pt x="407" y="224"/>
                    </a:cubicBezTo>
                    <a:cubicBezTo>
                      <a:pt x="404" y="223"/>
                      <a:pt x="401" y="222"/>
                      <a:pt x="398" y="220"/>
                    </a:cubicBezTo>
                    <a:cubicBezTo>
                      <a:pt x="398" y="201"/>
                      <a:pt x="398" y="183"/>
                      <a:pt x="398" y="164"/>
                    </a:cubicBezTo>
                    <a:cubicBezTo>
                      <a:pt x="399" y="164"/>
                      <a:pt x="399" y="164"/>
                      <a:pt x="399" y="164"/>
                    </a:cubicBezTo>
                    <a:cubicBezTo>
                      <a:pt x="401" y="165"/>
                      <a:pt x="402" y="165"/>
                      <a:pt x="403" y="165"/>
                    </a:cubicBezTo>
                    <a:cubicBezTo>
                      <a:pt x="439" y="177"/>
                      <a:pt x="473" y="195"/>
                      <a:pt x="504" y="217"/>
                    </a:cubicBezTo>
                    <a:cubicBezTo>
                      <a:pt x="513" y="223"/>
                      <a:pt x="522" y="230"/>
                      <a:pt x="532" y="236"/>
                    </a:cubicBezTo>
                    <a:cubicBezTo>
                      <a:pt x="539" y="242"/>
                      <a:pt x="547" y="244"/>
                      <a:pt x="556" y="243"/>
                    </a:cubicBezTo>
                    <a:cubicBezTo>
                      <a:pt x="573" y="242"/>
                      <a:pt x="582" y="226"/>
                      <a:pt x="575" y="211"/>
                    </a:cubicBezTo>
                    <a:cubicBezTo>
                      <a:pt x="572" y="206"/>
                      <a:pt x="569" y="202"/>
                      <a:pt x="566" y="199"/>
                    </a:cubicBezTo>
                    <a:cubicBezTo>
                      <a:pt x="549" y="182"/>
                      <a:pt x="529" y="169"/>
                      <a:pt x="509" y="157"/>
                    </a:cubicBezTo>
                    <a:cubicBezTo>
                      <a:pt x="480" y="141"/>
                      <a:pt x="450" y="129"/>
                      <a:pt x="418" y="119"/>
                    </a:cubicBezTo>
                    <a:cubicBezTo>
                      <a:pt x="412" y="116"/>
                      <a:pt x="405" y="114"/>
                      <a:pt x="398" y="11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grpSp>
      </p:grpSp>
      <p:grpSp>
        <p:nvGrpSpPr>
          <p:cNvPr id="177" name="组合 176">
            <a:extLst>
              <a:ext uri="{FF2B5EF4-FFF2-40B4-BE49-F238E27FC236}">
                <a16:creationId xmlns:a16="http://schemas.microsoft.com/office/drawing/2014/main" id="{6C8FB0F2-E609-4DAC-AB11-F95107BFE505}"/>
              </a:ext>
            </a:extLst>
          </p:cNvPr>
          <p:cNvGrpSpPr/>
          <p:nvPr userDrawn="1"/>
        </p:nvGrpSpPr>
        <p:grpSpPr>
          <a:xfrm>
            <a:off x="528706" y="867990"/>
            <a:ext cx="2433027" cy="0"/>
            <a:chOff x="7460343" y="1311756"/>
            <a:chExt cx="2433027" cy="0"/>
          </a:xfrm>
        </p:grpSpPr>
        <p:cxnSp>
          <p:nvCxnSpPr>
            <p:cNvPr id="178" name="直接连接符 177">
              <a:extLst>
                <a:ext uri="{FF2B5EF4-FFF2-40B4-BE49-F238E27FC236}">
                  <a16:creationId xmlns:a16="http://schemas.microsoft.com/office/drawing/2014/main" id="{0B974DCA-43CD-4CCE-AA3A-6B26A93AA425}"/>
                </a:ext>
              </a:extLst>
            </p:cNvPr>
            <p:cNvCxnSpPr>
              <a:cxnSpLocks/>
            </p:cNvCxnSpPr>
            <p:nvPr/>
          </p:nvCxnSpPr>
          <p:spPr>
            <a:xfrm>
              <a:off x="7460343" y="1311756"/>
              <a:ext cx="2433027" cy="0"/>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179" name="直接连接符 178">
              <a:extLst>
                <a:ext uri="{FF2B5EF4-FFF2-40B4-BE49-F238E27FC236}">
                  <a16:creationId xmlns:a16="http://schemas.microsoft.com/office/drawing/2014/main" id="{41D435DD-C47F-4708-B422-342FDD1F8EB1}"/>
                </a:ext>
              </a:extLst>
            </p:cNvPr>
            <p:cNvCxnSpPr>
              <a:cxnSpLocks/>
            </p:cNvCxnSpPr>
            <p:nvPr/>
          </p:nvCxnSpPr>
          <p:spPr>
            <a:xfrm>
              <a:off x="7460343" y="1311756"/>
              <a:ext cx="589713" cy="0"/>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grpSp>
      <p:sp>
        <p:nvSpPr>
          <p:cNvPr id="61" name="灯片编号占位符 8">
            <a:extLst>
              <a:ext uri="{FF2B5EF4-FFF2-40B4-BE49-F238E27FC236}">
                <a16:creationId xmlns:a16="http://schemas.microsoft.com/office/drawing/2014/main" id="{553F13DD-45BC-4F3B-9DF1-AE612D3E2637}"/>
              </a:ext>
            </a:extLst>
          </p:cNvPr>
          <p:cNvSpPr>
            <a:spLocks noGrp="1"/>
          </p:cNvSpPr>
          <p:nvPr>
            <p:ph type="sldNum" sz="quarter" idx="4"/>
          </p:nvPr>
        </p:nvSpPr>
        <p:spPr>
          <a:xfrm>
            <a:off x="9005791" y="6394353"/>
            <a:ext cx="2743200" cy="292196"/>
          </a:xfrm>
          <a:prstGeom prst="rect">
            <a:avLst/>
          </a:prstGeom>
        </p:spPr>
        <p:txBody>
          <a:bodyPr vert="horz" lIns="91440" tIns="45720" rIns="91440" bIns="45720" rtlCol="0" anchor="ctr"/>
          <a:lstStyle>
            <a:lvl1pPr algn="r">
              <a:defRPr sz="1200">
                <a:solidFill>
                  <a:schemeClr val="tx1">
                    <a:lumMod val="50000"/>
                    <a:lumOff val="50000"/>
                  </a:schemeClr>
                </a:solidFill>
              </a:defRPr>
            </a:lvl1pPr>
          </a:lstStyle>
          <a:p>
            <a:r>
              <a:rPr lang="en-US" altLang="zh-CN"/>
              <a:t>&lt; </a:t>
            </a:r>
            <a:fld id="{A548B57D-AE10-4CF7-A9DF-59FEFA91B28E}" type="slidenum">
              <a:rPr lang="zh-CN" altLang="en-US" smtClean="0"/>
              <a:pPr/>
              <a:t>‹#›</a:t>
            </a:fld>
            <a:r>
              <a:rPr lang="zh-CN" altLang="en-US"/>
              <a:t> </a:t>
            </a:r>
            <a:r>
              <a:rPr lang="en-US" altLang="zh-CN"/>
              <a:t>&gt;</a:t>
            </a:r>
            <a:endParaRPr lang="zh-CN" altLang="en-US" dirty="0"/>
          </a:p>
        </p:txBody>
      </p:sp>
      <p:sp>
        <p:nvSpPr>
          <p:cNvPr id="63" name="标题 1">
            <a:extLst>
              <a:ext uri="{FF2B5EF4-FFF2-40B4-BE49-F238E27FC236}">
                <a16:creationId xmlns:a16="http://schemas.microsoft.com/office/drawing/2014/main" id="{8F22FD4E-E65A-45E3-8A02-74A1A8B316C9}"/>
              </a:ext>
            </a:extLst>
          </p:cNvPr>
          <p:cNvSpPr>
            <a:spLocks noGrp="1"/>
          </p:cNvSpPr>
          <p:nvPr>
            <p:ph type="title" hasCustomPrompt="1"/>
          </p:nvPr>
        </p:nvSpPr>
        <p:spPr>
          <a:xfrm>
            <a:off x="442913" y="243569"/>
            <a:ext cx="9056851" cy="617518"/>
          </a:xfrm>
        </p:spPr>
        <p:txBody>
          <a:bodyPr>
            <a:normAutofit/>
          </a:bodyPr>
          <a:lstStyle>
            <a:lvl1pPr algn="l" defTabSz="914400" rtl="0" eaLnBrk="1" latinLnBrk="0" hangingPunct="1">
              <a:lnSpc>
                <a:spcPct val="90000"/>
              </a:lnSpc>
              <a:spcBef>
                <a:spcPct val="0"/>
              </a:spcBef>
              <a:buNone/>
              <a:defRPr lang="zh-CN" altLang="en-US" sz="2400" b="1" kern="1200" baseline="0" dirty="0">
                <a:solidFill>
                  <a:schemeClr val="accent1"/>
                </a:solidFill>
                <a:latin typeface="Arial" panose="020B0604020202020204" pitchFamily="34" charset="0"/>
                <a:ea typeface="微软雅黑" panose="020B0503020204020204" pitchFamily="34" charset="-122"/>
                <a:cs typeface="+mn-ea"/>
              </a:defRPr>
            </a:lvl1pPr>
          </a:lstStyle>
          <a:p>
            <a:r>
              <a:rPr lang="en-US" altLang="zh-CN" dirty="0"/>
              <a:t>X.X  </a:t>
            </a:r>
            <a:r>
              <a:rPr lang="zh-CN" altLang="en-US" dirty="0"/>
              <a:t>单击此处输入标题</a:t>
            </a:r>
          </a:p>
        </p:txBody>
      </p:sp>
      <p:sp>
        <p:nvSpPr>
          <p:cNvPr id="3" name="文本占位符 2">
            <a:extLst>
              <a:ext uri="{FF2B5EF4-FFF2-40B4-BE49-F238E27FC236}">
                <a16:creationId xmlns:a16="http://schemas.microsoft.com/office/drawing/2014/main" id="{30E2DE02-8659-4706-8CD5-61C4D3C2AC15}"/>
              </a:ext>
            </a:extLst>
          </p:cNvPr>
          <p:cNvSpPr>
            <a:spLocks noGrp="1"/>
          </p:cNvSpPr>
          <p:nvPr>
            <p:ph type="body" sz="quarter" idx="10" hasCustomPrompt="1"/>
          </p:nvPr>
        </p:nvSpPr>
        <p:spPr>
          <a:xfrm>
            <a:off x="442913" y="944610"/>
            <a:ext cx="9056687" cy="381629"/>
          </a:xfrm>
        </p:spPr>
        <p:txBody>
          <a:bodyPr vert="horz" lIns="91440" tIns="45720" rIns="91440" bIns="45720" rtlCol="0" anchor="ctr">
            <a:normAutofit/>
          </a:bodyPr>
          <a:lstStyle>
            <a:lvl1pPr>
              <a:defRPr lang="zh-CN" altLang="en-US" sz="2000" b="1" dirty="0" smtClean="0">
                <a:solidFill>
                  <a:schemeClr val="tx1">
                    <a:lumMod val="75000"/>
                    <a:lumOff val="25000"/>
                  </a:schemeClr>
                </a:solidFill>
                <a:cs typeface="+mn-ea"/>
              </a:defRPr>
            </a:lvl1pPr>
          </a:lstStyle>
          <a:p>
            <a:pPr marL="342900" marR="0" lvl="0" indent="-342900" fontAlgn="auto">
              <a:spcBef>
                <a:spcPct val="0"/>
              </a:spcBef>
              <a:spcAft>
                <a:spcPts val="0"/>
              </a:spcAft>
              <a:buClrTx/>
              <a:buSzTx/>
              <a:tabLst/>
            </a:pPr>
            <a:r>
              <a:rPr lang="zh-CN" altLang="en-US" dirty="0"/>
              <a:t>单击此处输入本页的结论单击此处输入本页的结论单击此处输入本页的结论</a:t>
            </a:r>
          </a:p>
        </p:txBody>
      </p:sp>
      <p:sp>
        <p:nvSpPr>
          <p:cNvPr id="64" name="文本框 63">
            <a:extLst>
              <a:ext uri="{FF2B5EF4-FFF2-40B4-BE49-F238E27FC236}">
                <a16:creationId xmlns:a16="http://schemas.microsoft.com/office/drawing/2014/main" id="{5714EDAB-B933-4491-9DBA-4C7C4FD8E939}"/>
              </a:ext>
            </a:extLst>
          </p:cNvPr>
          <p:cNvSpPr txBox="1"/>
          <p:nvPr userDrawn="1"/>
        </p:nvSpPr>
        <p:spPr>
          <a:xfrm>
            <a:off x="442913" y="6394353"/>
            <a:ext cx="1545907" cy="276999"/>
          </a:xfrm>
          <a:prstGeom prst="rect">
            <a:avLst/>
          </a:prstGeom>
          <a:noFill/>
        </p:spPr>
        <p:txBody>
          <a:bodyPr wrap="square" rtlCol="0">
            <a:spAutoFit/>
          </a:bodyPr>
          <a:lstStyle/>
          <a:p>
            <a:r>
              <a:rPr lang="zh-CN" altLang="en-US" sz="1200" dirty="0">
                <a:solidFill>
                  <a:schemeClr val="tx1">
                    <a:lumMod val="50000"/>
                    <a:lumOff val="50000"/>
                  </a:schemeClr>
                </a:solidFill>
                <a:cs typeface="+mn-ea"/>
                <a:sym typeface="+mn-lt"/>
              </a:rPr>
              <a:t>思想自由 兼容并包</a:t>
            </a:r>
          </a:p>
        </p:txBody>
      </p:sp>
    </p:spTree>
    <p:extLst>
      <p:ext uri="{BB962C8B-B14F-4D97-AF65-F5344CB8AC3E}">
        <p14:creationId xmlns:p14="http://schemas.microsoft.com/office/powerpoint/2010/main" val="764787002"/>
      </p:ext>
    </p:extLst>
  </p:cSld>
  <p:clrMapOvr>
    <a:masterClrMapping/>
  </p:clrMapOvr>
  <p:extLst>
    <p:ext uri="{DCECCB84-F9BA-43D5-87BE-67443E8EF086}">
      <p15:sldGuideLst xmlns:p15="http://schemas.microsoft.com/office/powerpoint/2012/main"/>
    </p:ext>
  </p:extLst>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内容页-上下横线">
    <p:spTree>
      <p:nvGrpSpPr>
        <p:cNvPr id="1" name=""/>
        <p:cNvGrpSpPr/>
        <p:nvPr/>
      </p:nvGrpSpPr>
      <p:grpSpPr>
        <a:xfrm>
          <a:off x="0" y="0"/>
          <a:ext cx="0" cy="0"/>
          <a:chOff x="0" y="0"/>
          <a:chExt cx="0" cy="0"/>
        </a:xfrm>
      </p:grpSpPr>
      <p:grpSp>
        <p:nvGrpSpPr>
          <p:cNvPr id="3" name="组合 2">
            <a:extLst>
              <a:ext uri="{FF2B5EF4-FFF2-40B4-BE49-F238E27FC236}">
                <a16:creationId xmlns:a16="http://schemas.microsoft.com/office/drawing/2014/main" id="{B4AE79B1-1619-41E3-8A2F-8EC4722BC253}"/>
              </a:ext>
            </a:extLst>
          </p:cNvPr>
          <p:cNvGrpSpPr/>
          <p:nvPr userDrawn="1"/>
        </p:nvGrpSpPr>
        <p:grpSpPr>
          <a:xfrm>
            <a:off x="10177780" y="329882"/>
            <a:ext cx="1512002" cy="444892"/>
            <a:chOff x="9556201" y="498129"/>
            <a:chExt cx="1993881" cy="586680"/>
          </a:xfrm>
        </p:grpSpPr>
        <p:grpSp>
          <p:nvGrpSpPr>
            <p:cNvPr id="66" name="组合 65">
              <a:extLst>
                <a:ext uri="{FF2B5EF4-FFF2-40B4-BE49-F238E27FC236}">
                  <a16:creationId xmlns:a16="http://schemas.microsoft.com/office/drawing/2014/main" id="{5C15F262-2B8A-43C1-93DC-339774166331}"/>
                </a:ext>
              </a:extLst>
            </p:cNvPr>
            <p:cNvGrpSpPr/>
            <p:nvPr userDrawn="1"/>
          </p:nvGrpSpPr>
          <p:grpSpPr>
            <a:xfrm>
              <a:off x="10239376" y="968937"/>
              <a:ext cx="1307697" cy="96254"/>
              <a:chOff x="4616246" y="3878362"/>
              <a:chExt cx="5571416" cy="410087"/>
            </a:xfrm>
            <a:solidFill>
              <a:schemeClr val="tx1">
                <a:alpha val="80000"/>
              </a:schemeClr>
            </a:solidFill>
          </p:grpSpPr>
          <p:sp>
            <p:nvSpPr>
              <p:cNvPr id="68" name="Freeform 17">
                <a:extLst>
                  <a:ext uri="{FF2B5EF4-FFF2-40B4-BE49-F238E27FC236}">
                    <a16:creationId xmlns:a16="http://schemas.microsoft.com/office/drawing/2014/main" id="{0BB7E6A2-C551-4CAC-8A7C-CB084AC0393D}"/>
                  </a:ext>
                </a:extLst>
              </p:cNvPr>
              <p:cNvSpPr>
                <a:spLocks noEditPoints="1"/>
              </p:cNvSpPr>
              <p:nvPr/>
            </p:nvSpPr>
            <p:spPr bwMode="auto">
              <a:xfrm>
                <a:off x="8617798" y="3887973"/>
                <a:ext cx="362030" cy="387660"/>
              </a:xfrm>
              <a:custGeom>
                <a:avLst/>
                <a:gdLst>
                  <a:gd name="T0" fmla="*/ 34 w 127"/>
                  <a:gd name="T1" fmla="*/ 71 h 136"/>
                  <a:gd name="T2" fmla="*/ 34 w 127"/>
                  <a:gd name="T3" fmla="*/ 81 h 136"/>
                  <a:gd name="T4" fmla="*/ 34 w 127"/>
                  <a:gd name="T5" fmla="*/ 114 h 136"/>
                  <a:gd name="T6" fmla="*/ 35 w 127"/>
                  <a:gd name="T7" fmla="*/ 122 h 136"/>
                  <a:gd name="T8" fmla="*/ 40 w 127"/>
                  <a:gd name="T9" fmla="*/ 127 h 136"/>
                  <a:gd name="T10" fmla="*/ 49 w 127"/>
                  <a:gd name="T11" fmla="*/ 128 h 136"/>
                  <a:gd name="T12" fmla="*/ 49 w 127"/>
                  <a:gd name="T13" fmla="*/ 135 h 136"/>
                  <a:gd name="T14" fmla="*/ 1 w 127"/>
                  <a:gd name="T15" fmla="*/ 135 h 136"/>
                  <a:gd name="T16" fmla="*/ 0 w 127"/>
                  <a:gd name="T17" fmla="*/ 132 h 136"/>
                  <a:gd name="T18" fmla="*/ 0 w 127"/>
                  <a:gd name="T19" fmla="*/ 128 h 136"/>
                  <a:gd name="T20" fmla="*/ 9 w 127"/>
                  <a:gd name="T21" fmla="*/ 127 h 136"/>
                  <a:gd name="T22" fmla="*/ 16 w 127"/>
                  <a:gd name="T23" fmla="*/ 120 h 136"/>
                  <a:gd name="T24" fmla="*/ 17 w 127"/>
                  <a:gd name="T25" fmla="*/ 111 h 136"/>
                  <a:gd name="T26" fmla="*/ 17 w 127"/>
                  <a:gd name="T27" fmla="*/ 22 h 136"/>
                  <a:gd name="T28" fmla="*/ 16 w 127"/>
                  <a:gd name="T29" fmla="*/ 15 h 136"/>
                  <a:gd name="T30" fmla="*/ 9 w 127"/>
                  <a:gd name="T31" fmla="*/ 9 h 136"/>
                  <a:gd name="T32" fmla="*/ 0 w 127"/>
                  <a:gd name="T33" fmla="*/ 8 h 136"/>
                  <a:gd name="T34" fmla="*/ 0 w 127"/>
                  <a:gd name="T35" fmla="*/ 1 h 136"/>
                  <a:gd name="T36" fmla="*/ 4 w 127"/>
                  <a:gd name="T37" fmla="*/ 0 h 136"/>
                  <a:gd name="T38" fmla="*/ 71 w 127"/>
                  <a:gd name="T39" fmla="*/ 0 h 136"/>
                  <a:gd name="T40" fmla="*/ 94 w 127"/>
                  <a:gd name="T41" fmla="*/ 4 h 136"/>
                  <a:gd name="T42" fmla="*/ 116 w 127"/>
                  <a:gd name="T43" fmla="*/ 32 h 136"/>
                  <a:gd name="T44" fmla="*/ 97 w 127"/>
                  <a:gd name="T45" fmla="*/ 66 h 136"/>
                  <a:gd name="T46" fmla="*/ 80 w 127"/>
                  <a:gd name="T47" fmla="*/ 70 h 136"/>
                  <a:gd name="T48" fmla="*/ 71 w 127"/>
                  <a:gd name="T49" fmla="*/ 71 h 136"/>
                  <a:gd name="T50" fmla="*/ 73 w 127"/>
                  <a:gd name="T51" fmla="*/ 75 h 136"/>
                  <a:gd name="T52" fmla="*/ 104 w 127"/>
                  <a:gd name="T53" fmla="*/ 114 h 136"/>
                  <a:gd name="T54" fmla="*/ 105 w 127"/>
                  <a:gd name="T55" fmla="*/ 116 h 136"/>
                  <a:gd name="T56" fmla="*/ 127 w 127"/>
                  <a:gd name="T57" fmla="*/ 128 h 136"/>
                  <a:gd name="T58" fmla="*/ 127 w 127"/>
                  <a:gd name="T59" fmla="*/ 135 h 136"/>
                  <a:gd name="T60" fmla="*/ 116 w 127"/>
                  <a:gd name="T61" fmla="*/ 135 h 136"/>
                  <a:gd name="T62" fmla="*/ 102 w 127"/>
                  <a:gd name="T63" fmla="*/ 136 h 136"/>
                  <a:gd name="T64" fmla="*/ 96 w 127"/>
                  <a:gd name="T65" fmla="*/ 132 h 136"/>
                  <a:gd name="T66" fmla="*/ 59 w 127"/>
                  <a:gd name="T67" fmla="*/ 82 h 136"/>
                  <a:gd name="T68" fmla="*/ 52 w 127"/>
                  <a:gd name="T69" fmla="*/ 73 h 136"/>
                  <a:gd name="T70" fmla="*/ 49 w 127"/>
                  <a:gd name="T71" fmla="*/ 71 h 136"/>
                  <a:gd name="T72" fmla="*/ 34 w 127"/>
                  <a:gd name="T73" fmla="*/ 71 h 136"/>
                  <a:gd name="T74" fmla="*/ 34 w 127"/>
                  <a:gd name="T75" fmla="*/ 61 h 136"/>
                  <a:gd name="T76" fmla="*/ 36 w 127"/>
                  <a:gd name="T77" fmla="*/ 62 h 136"/>
                  <a:gd name="T78" fmla="*/ 66 w 127"/>
                  <a:gd name="T79" fmla="*/ 62 h 136"/>
                  <a:gd name="T80" fmla="*/ 82 w 127"/>
                  <a:gd name="T81" fmla="*/ 59 h 136"/>
                  <a:gd name="T82" fmla="*/ 96 w 127"/>
                  <a:gd name="T83" fmla="*/ 44 h 136"/>
                  <a:gd name="T84" fmla="*/ 96 w 127"/>
                  <a:gd name="T85" fmla="*/ 29 h 136"/>
                  <a:gd name="T86" fmla="*/ 81 w 127"/>
                  <a:gd name="T87" fmla="*/ 12 h 136"/>
                  <a:gd name="T88" fmla="*/ 70 w 127"/>
                  <a:gd name="T89" fmla="*/ 11 h 136"/>
                  <a:gd name="T90" fmla="*/ 37 w 127"/>
                  <a:gd name="T91" fmla="*/ 11 h 136"/>
                  <a:gd name="T92" fmla="*/ 34 w 127"/>
                  <a:gd name="T93" fmla="*/ 11 h 136"/>
                  <a:gd name="T94" fmla="*/ 34 w 127"/>
                  <a:gd name="T95" fmla="*/ 61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7" h="136">
                    <a:moveTo>
                      <a:pt x="34" y="71"/>
                    </a:moveTo>
                    <a:cubicBezTo>
                      <a:pt x="34" y="75"/>
                      <a:pt x="34" y="78"/>
                      <a:pt x="34" y="81"/>
                    </a:cubicBezTo>
                    <a:cubicBezTo>
                      <a:pt x="34" y="92"/>
                      <a:pt x="34" y="103"/>
                      <a:pt x="34" y="114"/>
                    </a:cubicBezTo>
                    <a:cubicBezTo>
                      <a:pt x="34" y="117"/>
                      <a:pt x="34" y="119"/>
                      <a:pt x="35" y="122"/>
                    </a:cubicBezTo>
                    <a:cubicBezTo>
                      <a:pt x="35" y="125"/>
                      <a:pt x="37" y="127"/>
                      <a:pt x="40" y="127"/>
                    </a:cubicBezTo>
                    <a:cubicBezTo>
                      <a:pt x="43" y="127"/>
                      <a:pt x="46" y="128"/>
                      <a:pt x="49" y="128"/>
                    </a:cubicBezTo>
                    <a:cubicBezTo>
                      <a:pt x="49" y="130"/>
                      <a:pt x="49" y="133"/>
                      <a:pt x="49" y="135"/>
                    </a:cubicBezTo>
                    <a:cubicBezTo>
                      <a:pt x="33" y="135"/>
                      <a:pt x="17" y="135"/>
                      <a:pt x="1" y="135"/>
                    </a:cubicBezTo>
                    <a:cubicBezTo>
                      <a:pt x="0" y="134"/>
                      <a:pt x="0" y="133"/>
                      <a:pt x="0" y="132"/>
                    </a:cubicBezTo>
                    <a:cubicBezTo>
                      <a:pt x="0" y="131"/>
                      <a:pt x="0" y="130"/>
                      <a:pt x="0" y="128"/>
                    </a:cubicBezTo>
                    <a:cubicBezTo>
                      <a:pt x="3" y="128"/>
                      <a:pt x="6" y="128"/>
                      <a:pt x="9" y="127"/>
                    </a:cubicBezTo>
                    <a:cubicBezTo>
                      <a:pt x="14" y="126"/>
                      <a:pt x="15" y="125"/>
                      <a:pt x="16" y="120"/>
                    </a:cubicBezTo>
                    <a:cubicBezTo>
                      <a:pt x="16" y="117"/>
                      <a:pt x="17" y="114"/>
                      <a:pt x="17" y="111"/>
                    </a:cubicBezTo>
                    <a:cubicBezTo>
                      <a:pt x="17" y="81"/>
                      <a:pt x="17" y="52"/>
                      <a:pt x="17" y="22"/>
                    </a:cubicBezTo>
                    <a:cubicBezTo>
                      <a:pt x="17" y="20"/>
                      <a:pt x="16" y="17"/>
                      <a:pt x="16" y="15"/>
                    </a:cubicBezTo>
                    <a:cubicBezTo>
                      <a:pt x="15" y="11"/>
                      <a:pt x="13" y="9"/>
                      <a:pt x="9" y="9"/>
                    </a:cubicBezTo>
                    <a:cubicBezTo>
                      <a:pt x="6" y="8"/>
                      <a:pt x="3" y="8"/>
                      <a:pt x="0" y="8"/>
                    </a:cubicBezTo>
                    <a:cubicBezTo>
                      <a:pt x="0" y="5"/>
                      <a:pt x="0" y="3"/>
                      <a:pt x="0" y="1"/>
                    </a:cubicBezTo>
                    <a:cubicBezTo>
                      <a:pt x="2" y="1"/>
                      <a:pt x="3" y="0"/>
                      <a:pt x="4" y="0"/>
                    </a:cubicBezTo>
                    <a:cubicBezTo>
                      <a:pt x="26" y="0"/>
                      <a:pt x="49" y="0"/>
                      <a:pt x="71" y="0"/>
                    </a:cubicBezTo>
                    <a:cubicBezTo>
                      <a:pt x="79" y="0"/>
                      <a:pt x="86" y="1"/>
                      <a:pt x="94" y="4"/>
                    </a:cubicBezTo>
                    <a:cubicBezTo>
                      <a:pt x="108" y="9"/>
                      <a:pt x="115" y="18"/>
                      <a:pt x="116" y="32"/>
                    </a:cubicBezTo>
                    <a:cubicBezTo>
                      <a:pt x="117" y="48"/>
                      <a:pt x="110" y="60"/>
                      <a:pt x="97" y="66"/>
                    </a:cubicBezTo>
                    <a:cubicBezTo>
                      <a:pt x="91" y="68"/>
                      <a:pt x="86" y="70"/>
                      <a:pt x="80" y="70"/>
                    </a:cubicBezTo>
                    <a:cubicBezTo>
                      <a:pt x="77" y="70"/>
                      <a:pt x="74" y="71"/>
                      <a:pt x="71" y="71"/>
                    </a:cubicBezTo>
                    <a:cubicBezTo>
                      <a:pt x="72" y="73"/>
                      <a:pt x="73" y="74"/>
                      <a:pt x="73" y="75"/>
                    </a:cubicBezTo>
                    <a:cubicBezTo>
                      <a:pt x="84" y="88"/>
                      <a:pt x="94" y="101"/>
                      <a:pt x="104" y="114"/>
                    </a:cubicBezTo>
                    <a:cubicBezTo>
                      <a:pt x="105" y="115"/>
                      <a:pt x="105" y="115"/>
                      <a:pt x="105" y="116"/>
                    </a:cubicBezTo>
                    <a:cubicBezTo>
                      <a:pt x="111" y="122"/>
                      <a:pt x="117" y="128"/>
                      <a:pt x="127" y="128"/>
                    </a:cubicBezTo>
                    <a:cubicBezTo>
                      <a:pt x="127" y="130"/>
                      <a:pt x="127" y="133"/>
                      <a:pt x="127" y="135"/>
                    </a:cubicBezTo>
                    <a:cubicBezTo>
                      <a:pt x="124" y="135"/>
                      <a:pt x="120" y="135"/>
                      <a:pt x="116" y="135"/>
                    </a:cubicBezTo>
                    <a:cubicBezTo>
                      <a:pt x="111" y="135"/>
                      <a:pt x="107" y="135"/>
                      <a:pt x="102" y="136"/>
                    </a:cubicBezTo>
                    <a:cubicBezTo>
                      <a:pt x="99" y="136"/>
                      <a:pt x="97" y="134"/>
                      <a:pt x="96" y="132"/>
                    </a:cubicBezTo>
                    <a:cubicBezTo>
                      <a:pt x="83" y="115"/>
                      <a:pt x="71" y="99"/>
                      <a:pt x="59" y="82"/>
                    </a:cubicBezTo>
                    <a:cubicBezTo>
                      <a:pt x="57" y="79"/>
                      <a:pt x="54" y="76"/>
                      <a:pt x="52" y="73"/>
                    </a:cubicBezTo>
                    <a:cubicBezTo>
                      <a:pt x="51" y="72"/>
                      <a:pt x="50" y="71"/>
                      <a:pt x="49" y="71"/>
                    </a:cubicBezTo>
                    <a:cubicBezTo>
                      <a:pt x="44" y="71"/>
                      <a:pt x="39" y="71"/>
                      <a:pt x="34" y="71"/>
                    </a:cubicBezTo>
                    <a:close/>
                    <a:moveTo>
                      <a:pt x="34" y="61"/>
                    </a:moveTo>
                    <a:cubicBezTo>
                      <a:pt x="35" y="62"/>
                      <a:pt x="36" y="62"/>
                      <a:pt x="36" y="62"/>
                    </a:cubicBezTo>
                    <a:cubicBezTo>
                      <a:pt x="46" y="62"/>
                      <a:pt x="56" y="62"/>
                      <a:pt x="66" y="62"/>
                    </a:cubicBezTo>
                    <a:cubicBezTo>
                      <a:pt x="72" y="61"/>
                      <a:pt x="77" y="60"/>
                      <a:pt x="82" y="59"/>
                    </a:cubicBezTo>
                    <a:cubicBezTo>
                      <a:pt x="90" y="56"/>
                      <a:pt x="94" y="51"/>
                      <a:pt x="96" y="44"/>
                    </a:cubicBezTo>
                    <a:cubicBezTo>
                      <a:pt x="96" y="39"/>
                      <a:pt x="97" y="34"/>
                      <a:pt x="96" y="29"/>
                    </a:cubicBezTo>
                    <a:cubicBezTo>
                      <a:pt x="95" y="20"/>
                      <a:pt x="90" y="15"/>
                      <a:pt x="81" y="12"/>
                    </a:cubicBezTo>
                    <a:cubicBezTo>
                      <a:pt x="77" y="11"/>
                      <a:pt x="74" y="11"/>
                      <a:pt x="70" y="11"/>
                    </a:cubicBezTo>
                    <a:cubicBezTo>
                      <a:pt x="59" y="10"/>
                      <a:pt x="48" y="11"/>
                      <a:pt x="37" y="11"/>
                    </a:cubicBezTo>
                    <a:cubicBezTo>
                      <a:pt x="36" y="11"/>
                      <a:pt x="35" y="11"/>
                      <a:pt x="34" y="11"/>
                    </a:cubicBezTo>
                    <a:cubicBezTo>
                      <a:pt x="34" y="28"/>
                      <a:pt x="34" y="44"/>
                      <a:pt x="34" y="61"/>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69" name="Freeform 18">
                <a:extLst>
                  <a:ext uri="{FF2B5EF4-FFF2-40B4-BE49-F238E27FC236}">
                    <a16:creationId xmlns:a16="http://schemas.microsoft.com/office/drawing/2014/main" id="{AF11A2EA-0B28-440D-ABC0-47F76546FA4B}"/>
                  </a:ext>
                </a:extLst>
              </p:cNvPr>
              <p:cNvSpPr>
                <a:spLocks/>
              </p:cNvSpPr>
              <p:nvPr/>
            </p:nvSpPr>
            <p:spPr bwMode="auto">
              <a:xfrm>
                <a:off x="5333898" y="3887973"/>
                <a:ext cx="362030" cy="384457"/>
              </a:xfrm>
              <a:custGeom>
                <a:avLst/>
                <a:gdLst>
                  <a:gd name="T0" fmla="*/ 50 w 127"/>
                  <a:gd name="T1" fmla="*/ 70 h 135"/>
                  <a:gd name="T2" fmla="*/ 34 w 127"/>
                  <a:gd name="T3" fmla="*/ 87 h 135"/>
                  <a:gd name="T4" fmla="*/ 33 w 127"/>
                  <a:gd name="T5" fmla="*/ 90 h 135"/>
                  <a:gd name="T6" fmla="*/ 33 w 127"/>
                  <a:gd name="T7" fmla="*/ 116 h 135"/>
                  <a:gd name="T8" fmla="*/ 34 w 127"/>
                  <a:gd name="T9" fmla="*/ 120 h 135"/>
                  <a:gd name="T10" fmla="*/ 41 w 127"/>
                  <a:gd name="T11" fmla="*/ 127 h 135"/>
                  <a:gd name="T12" fmla="*/ 49 w 127"/>
                  <a:gd name="T13" fmla="*/ 128 h 135"/>
                  <a:gd name="T14" fmla="*/ 49 w 127"/>
                  <a:gd name="T15" fmla="*/ 135 h 135"/>
                  <a:gd name="T16" fmla="*/ 0 w 127"/>
                  <a:gd name="T17" fmla="*/ 135 h 135"/>
                  <a:gd name="T18" fmla="*/ 0 w 127"/>
                  <a:gd name="T19" fmla="*/ 128 h 135"/>
                  <a:gd name="T20" fmla="*/ 7 w 127"/>
                  <a:gd name="T21" fmla="*/ 128 h 135"/>
                  <a:gd name="T22" fmla="*/ 16 w 127"/>
                  <a:gd name="T23" fmla="*/ 118 h 135"/>
                  <a:gd name="T24" fmla="*/ 16 w 127"/>
                  <a:gd name="T25" fmla="*/ 111 h 135"/>
                  <a:gd name="T26" fmla="*/ 16 w 127"/>
                  <a:gd name="T27" fmla="*/ 24 h 135"/>
                  <a:gd name="T28" fmla="*/ 16 w 127"/>
                  <a:gd name="T29" fmla="*/ 16 h 135"/>
                  <a:gd name="T30" fmla="*/ 8 w 127"/>
                  <a:gd name="T31" fmla="*/ 9 h 135"/>
                  <a:gd name="T32" fmla="*/ 0 w 127"/>
                  <a:gd name="T33" fmla="*/ 8 h 135"/>
                  <a:gd name="T34" fmla="*/ 0 w 127"/>
                  <a:gd name="T35" fmla="*/ 1 h 135"/>
                  <a:gd name="T36" fmla="*/ 49 w 127"/>
                  <a:gd name="T37" fmla="*/ 1 h 135"/>
                  <a:gd name="T38" fmla="*/ 50 w 127"/>
                  <a:gd name="T39" fmla="*/ 8 h 135"/>
                  <a:gd name="T40" fmla="*/ 41 w 127"/>
                  <a:gd name="T41" fmla="*/ 9 h 135"/>
                  <a:gd name="T42" fmla="*/ 34 w 127"/>
                  <a:gd name="T43" fmla="*/ 16 h 135"/>
                  <a:gd name="T44" fmla="*/ 33 w 127"/>
                  <a:gd name="T45" fmla="*/ 23 h 135"/>
                  <a:gd name="T46" fmla="*/ 33 w 127"/>
                  <a:gd name="T47" fmla="*/ 70 h 135"/>
                  <a:gd name="T48" fmla="*/ 33 w 127"/>
                  <a:gd name="T49" fmla="*/ 73 h 135"/>
                  <a:gd name="T50" fmla="*/ 36 w 127"/>
                  <a:gd name="T51" fmla="*/ 71 h 135"/>
                  <a:gd name="T52" fmla="*/ 83 w 127"/>
                  <a:gd name="T53" fmla="*/ 19 h 135"/>
                  <a:gd name="T54" fmla="*/ 86 w 127"/>
                  <a:gd name="T55" fmla="*/ 14 h 135"/>
                  <a:gd name="T56" fmla="*/ 84 w 127"/>
                  <a:gd name="T57" fmla="*/ 9 h 135"/>
                  <a:gd name="T58" fmla="*/ 76 w 127"/>
                  <a:gd name="T59" fmla="*/ 8 h 135"/>
                  <a:gd name="T60" fmla="*/ 76 w 127"/>
                  <a:gd name="T61" fmla="*/ 1 h 135"/>
                  <a:gd name="T62" fmla="*/ 122 w 127"/>
                  <a:gd name="T63" fmla="*/ 1 h 135"/>
                  <a:gd name="T64" fmla="*/ 122 w 127"/>
                  <a:gd name="T65" fmla="*/ 8 h 135"/>
                  <a:gd name="T66" fmla="*/ 118 w 127"/>
                  <a:gd name="T67" fmla="*/ 8 h 135"/>
                  <a:gd name="T68" fmla="*/ 99 w 127"/>
                  <a:gd name="T69" fmla="*/ 18 h 135"/>
                  <a:gd name="T70" fmla="*/ 77 w 127"/>
                  <a:gd name="T71" fmla="*/ 41 h 135"/>
                  <a:gd name="T72" fmla="*/ 62 w 127"/>
                  <a:gd name="T73" fmla="*/ 57 h 135"/>
                  <a:gd name="T74" fmla="*/ 64 w 127"/>
                  <a:gd name="T75" fmla="*/ 61 h 135"/>
                  <a:gd name="T76" fmla="*/ 102 w 127"/>
                  <a:gd name="T77" fmla="*/ 113 h 135"/>
                  <a:gd name="T78" fmla="*/ 108 w 127"/>
                  <a:gd name="T79" fmla="*/ 120 h 135"/>
                  <a:gd name="T80" fmla="*/ 123 w 127"/>
                  <a:gd name="T81" fmla="*/ 127 h 135"/>
                  <a:gd name="T82" fmla="*/ 127 w 127"/>
                  <a:gd name="T83" fmla="*/ 128 h 135"/>
                  <a:gd name="T84" fmla="*/ 127 w 127"/>
                  <a:gd name="T85" fmla="*/ 135 h 135"/>
                  <a:gd name="T86" fmla="*/ 73 w 127"/>
                  <a:gd name="T87" fmla="*/ 135 h 135"/>
                  <a:gd name="T88" fmla="*/ 73 w 127"/>
                  <a:gd name="T89" fmla="*/ 128 h 135"/>
                  <a:gd name="T90" fmla="*/ 80 w 127"/>
                  <a:gd name="T91" fmla="*/ 127 h 135"/>
                  <a:gd name="T92" fmla="*/ 84 w 127"/>
                  <a:gd name="T93" fmla="*/ 120 h 135"/>
                  <a:gd name="T94" fmla="*/ 82 w 127"/>
                  <a:gd name="T95" fmla="*/ 115 h 135"/>
                  <a:gd name="T96" fmla="*/ 51 w 127"/>
                  <a:gd name="T97" fmla="*/ 72 h 135"/>
                  <a:gd name="T98" fmla="*/ 50 w 127"/>
                  <a:gd name="T99" fmla="*/ 7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7" h="135">
                    <a:moveTo>
                      <a:pt x="50" y="70"/>
                    </a:moveTo>
                    <a:cubicBezTo>
                      <a:pt x="44" y="76"/>
                      <a:pt x="39" y="81"/>
                      <a:pt x="34" y="87"/>
                    </a:cubicBezTo>
                    <a:cubicBezTo>
                      <a:pt x="33" y="88"/>
                      <a:pt x="33" y="89"/>
                      <a:pt x="33" y="90"/>
                    </a:cubicBezTo>
                    <a:cubicBezTo>
                      <a:pt x="33" y="99"/>
                      <a:pt x="33" y="107"/>
                      <a:pt x="33" y="116"/>
                    </a:cubicBezTo>
                    <a:cubicBezTo>
                      <a:pt x="33" y="117"/>
                      <a:pt x="33" y="118"/>
                      <a:pt x="34" y="120"/>
                    </a:cubicBezTo>
                    <a:cubicBezTo>
                      <a:pt x="35" y="125"/>
                      <a:pt x="36" y="126"/>
                      <a:pt x="41" y="127"/>
                    </a:cubicBezTo>
                    <a:cubicBezTo>
                      <a:pt x="44" y="127"/>
                      <a:pt x="46" y="128"/>
                      <a:pt x="49" y="128"/>
                    </a:cubicBezTo>
                    <a:cubicBezTo>
                      <a:pt x="49" y="130"/>
                      <a:pt x="49" y="133"/>
                      <a:pt x="49" y="135"/>
                    </a:cubicBezTo>
                    <a:cubicBezTo>
                      <a:pt x="33" y="135"/>
                      <a:pt x="17" y="135"/>
                      <a:pt x="0" y="135"/>
                    </a:cubicBezTo>
                    <a:cubicBezTo>
                      <a:pt x="0" y="133"/>
                      <a:pt x="0" y="131"/>
                      <a:pt x="0" y="128"/>
                    </a:cubicBezTo>
                    <a:cubicBezTo>
                      <a:pt x="2" y="128"/>
                      <a:pt x="5" y="128"/>
                      <a:pt x="7" y="128"/>
                    </a:cubicBezTo>
                    <a:cubicBezTo>
                      <a:pt x="14" y="127"/>
                      <a:pt x="16" y="125"/>
                      <a:pt x="16" y="118"/>
                    </a:cubicBezTo>
                    <a:cubicBezTo>
                      <a:pt x="16" y="115"/>
                      <a:pt x="16" y="113"/>
                      <a:pt x="16" y="111"/>
                    </a:cubicBezTo>
                    <a:cubicBezTo>
                      <a:pt x="16" y="82"/>
                      <a:pt x="16" y="53"/>
                      <a:pt x="16" y="24"/>
                    </a:cubicBezTo>
                    <a:cubicBezTo>
                      <a:pt x="16" y="21"/>
                      <a:pt x="16" y="18"/>
                      <a:pt x="16" y="16"/>
                    </a:cubicBezTo>
                    <a:cubicBezTo>
                      <a:pt x="15" y="11"/>
                      <a:pt x="13" y="9"/>
                      <a:pt x="8" y="9"/>
                    </a:cubicBezTo>
                    <a:cubicBezTo>
                      <a:pt x="5" y="8"/>
                      <a:pt x="3" y="8"/>
                      <a:pt x="0" y="8"/>
                    </a:cubicBezTo>
                    <a:cubicBezTo>
                      <a:pt x="0" y="5"/>
                      <a:pt x="0" y="3"/>
                      <a:pt x="0" y="1"/>
                    </a:cubicBezTo>
                    <a:cubicBezTo>
                      <a:pt x="4" y="0"/>
                      <a:pt x="40" y="0"/>
                      <a:pt x="49" y="1"/>
                    </a:cubicBezTo>
                    <a:cubicBezTo>
                      <a:pt x="49" y="3"/>
                      <a:pt x="50" y="5"/>
                      <a:pt x="50" y="8"/>
                    </a:cubicBezTo>
                    <a:cubicBezTo>
                      <a:pt x="47" y="8"/>
                      <a:pt x="44" y="8"/>
                      <a:pt x="41" y="9"/>
                    </a:cubicBezTo>
                    <a:cubicBezTo>
                      <a:pt x="37" y="9"/>
                      <a:pt x="34" y="11"/>
                      <a:pt x="34" y="16"/>
                    </a:cubicBezTo>
                    <a:cubicBezTo>
                      <a:pt x="33" y="18"/>
                      <a:pt x="33" y="20"/>
                      <a:pt x="33" y="23"/>
                    </a:cubicBezTo>
                    <a:cubicBezTo>
                      <a:pt x="33" y="39"/>
                      <a:pt x="33" y="54"/>
                      <a:pt x="33" y="70"/>
                    </a:cubicBezTo>
                    <a:cubicBezTo>
                      <a:pt x="33" y="71"/>
                      <a:pt x="33" y="72"/>
                      <a:pt x="33" y="73"/>
                    </a:cubicBezTo>
                    <a:cubicBezTo>
                      <a:pt x="35" y="72"/>
                      <a:pt x="36" y="72"/>
                      <a:pt x="36" y="71"/>
                    </a:cubicBezTo>
                    <a:cubicBezTo>
                      <a:pt x="52" y="54"/>
                      <a:pt x="67" y="37"/>
                      <a:pt x="83" y="19"/>
                    </a:cubicBezTo>
                    <a:cubicBezTo>
                      <a:pt x="84" y="18"/>
                      <a:pt x="85" y="16"/>
                      <a:pt x="86" y="14"/>
                    </a:cubicBezTo>
                    <a:cubicBezTo>
                      <a:pt x="88" y="12"/>
                      <a:pt x="87" y="10"/>
                      <a:pt x="84" y="9"/>
                    </a:cubicBezTo>
                    <a:cubicBezTo>
                      <a:pt x="81" y="8"/>
                      <a:pt x="79" y="8"/>
                      <a:pt x="76" y="8"/>
                    </a:cubicBezTo>
                    <a:cubicBezTo>
                      <a:pt x="76" y="5"/>
                      <a:pt x="76" y="3"/>
                      <a:pt x="76" y="1"/>
                    </a:cubicBezTo>
                    <a:cubicBezTo>
                      <a:pt x="79" y="0"/>
                      <a:pt x="114" y="0"/>
                      <a:pt x="122" y="1"/>
                    </a:cubicBezTo>
                    <a:cubicBezTo>
                      <a:pt x="122" y="3"/>
                      <a:pt x="122" y="5"/>
                      <a:pt x="122" y="8"/>
                    </a:cubicBezTo>
                    <a:cubicBezTo>
                      <a:pt x="121" y="8"/>
                      <a:pt x="120" y="8"/>
                      <a:pt x="118" y="8"/>
                    </a:cubicBezTo>
                    <a:cubicBezTo>
                      <a:pt x="111" y="9"/>
                      <a:pt x="104" y="12"/>
                      <a:pt x="99" y="18"/>
                    </a:cubicBezTo>
                    <a:cubicBezTo>
                      <a:pt x="92" y="25"/>
                      <a:pt x="85" y="33"/>
                      <a:pt x="77" y="41"/>
                    </a:cubicBezTo>
                    <a:cubicBezTo>
                      <a:pt x="72" y="46"/>
                      <a:pt x="67" y="52"/>
                      <a:pt x="62" y="57"/>
                    </a:cubicBezTo>
                    <a:cubicBezTo>
                      <a:pt x="63" y="58"/>
                      <a:pt x="64" y="59"/>
                      <a:pt x="64" y="61"/>
                    </a:cubicBezTo>
                    <a:cubicBezTo>
                      <a:pt x="77" y="78"/>
                      <a:pt x="90" y="95"/>
                      <a:pt x="102" y="113"/>
                    </a:cubicBezTo>
                    <a:cubicBezTo>
                      <a:pt x="104" y="115"/>
                      <a:pt x="106" y="118"/>
                      <a:pt x="108" y="120"/>
                    </a:cubicBezTo>
                    <a:cubicBezTo>
                      <a:pt x="112" y="124"/>
                      <a:pt x="117" y="127"/>
                      <a:pt x="123" y="127"/>
                    </a:cubicBezTo>
                    <a:cubicBezTo>
                      <a:pt x="124" y="128"/>
                      <a:pt x="125" y="128"/>
                      <a:pt x="127" y="128"/>
                    </a:cubicBezTo>
                    <a:cubicBezTo>
                      <a:pt x="127" y="130"/>
                      <a:pt x="127" y="133"/>
                      <a:pt x="127" y="135"/>
                    </a:cubicBezTo>
                    <a:cubicBezTo>
                      <a:pt x="109" y="135"/>
                      <a:pt x="91" y="135"/>
                      <a:pt x="73" y="135"/>
                    </a:cubicBezTo>
                    <a:cubicBezTo>
                      <a:pt x="73" y="133"/>
                      <a:pt x="73" y="131"/>
                      <a:pt x="73" y="128"/>
                    </a:cubicBezTo>
                    <a:cubicBezTo>
                      <a:pt x="75" y="128"/>
                      <a:pt x="78" y="128"/>
                      <a:pt x="80" y="127"/>
                    </a:cubicBezTo>
                    <a:cubicBezTo>
                      <a:pt x="85" y="127"/>
                      <a:pt x="86" y="125"/>
                      <a:pt x="84" y="120"/>
                    </a:cubicBezTo>
                    <a:cubicBezTo>
                      <a:pt x="84" y="118"/>
                      <a:pt x="83" y="117"/>
                      <a:pt x="82" y="115"/>
                    </a:cubicBezTo>
                    <a:cubicBezTo>
                      <a:pt x="72" y="101"/>
                      <a:pt x="61" y="86"/>
                      <a:pt x="51" y="72"/>
                    </a:cubicBezTo>
                    <a:cubicBezTo>
                      <a:pt x="51" y="71"/>
                      <a:pt x="50" y="71"/>
                      <a:pt x="50" y="7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70" name="Freeform 19">
                <a:extLst>
                  <a:ext uri="{FF2B5EF4-FFF2-40B4-BE49-F238E27FC236}">
                    <a16:creationId xmlns:a16="http://schemas.microsoft.com/office/drawing/2014/main" id="{687C0C1A-D1C7-41A9-8A9A-4EB1400A640C}"/>
                  </a:ext>
                </a:extLst>
              </p:cNvPr>
              <p:cNvSpPr>
                <a:spLocks/>
              </p:cNvSpPr>
              <p:nvPr/>
            </p:nvSpPr>
            <p:spPr bwMode="auto">
              <a:xfrm>
                <a:off x="7278607" y="3887973"/>
                <a:ext cx="358826" cy="384457"/>
              </a:xfrm>
              <a:custGeom>
                <a:avLst/>
                <a:gdLst>
                  <a:gd name="T0" fmla="*/ 28 w 126"/>
                  <a:gd name="T1" fmla="*/ 16 h 135"/>
                  <a:gd name="T2" fmla="*/ 28 w 126"/>
                  <a:gd name="T3" fmla="*/ 20 h 135"/>
                  <a:gd name="T4" fmla="*/ 28 w 126"/>
                  <a:gd name="T5" fmla="*/ 109 h 135"/>
                  <a:gd name="T6" fmla="*/ 28 w 126"/>
                  <a:gd name="T7" fmla="*/ 119 h 135"/>
                  <a:gd name="T8" fmla="*/ 37 w 126"/>
                  <a:gd name="T9" fmla="*/ 127 h 135"/>
                  <a:gd name="T10" fmla="*/ 44 w 126"/>
                  <a:gd name="T11" fmla="*/ 128 h 135"/>
                  <a:gd name="T12" fmla="*/ 44 w 126"/>
                  <a:gd name="T13" fmla="*/ 135 h 135"/>
                  <a:gd name="T14" fmla="*/ 0 w 126"/>
                  <a:gd name="T15" fmla="*/ 135 h 135"/>
                  <a:gd name="T16" fmla="*/ 0 w 126"/>
                  <a:gd name="T17" fmla="*/ 128 h 135"/>
                  <a:gd name="T18" fmla="*/ 8 w 126"/>
                  <a:gd name="T19" fmla="*/ 127 h 135"/>
                  <a:gd name="T20" fmla="*/ 16 w 126"/>
                  <a:gd name="T21" fmla="*/ 120 h 135"/>
                  <a:gd name="T22" fmla="*/ 16 w 126"/>
                  <a:gd name="T23" fmla="*/ 113 h 135"/>
                  <a:gd name="T24" fmla="*/ 16 w 126"/>
                  <a:gd name="T25" fmla="*/ 19 h 135"/>
                  <a:gd name="T26" fmla="*/ 16 w 126"/>
                  <a:gd name="T27" fmla="*/ 15 h 135"/>
                  <a:gd name="T28" fmla="*/ 9 w 126"/>
                  <a:gd name="T29" fmla="*/ 9 h 135"/>
                  <a:gd name="T30" fmla="*/ 5 w 126"/>
                  <a:gd name="T31" fmla="*/ 8 h 135"/>
                  <a:gd name="T32" fmla="*/ 1 w 126"/>
                  <a:gd name="T33" fmla="*/ 8 h 135"/>
                  <a:gd name="T34" fmla="*/ 1 w 126"/>
                  <a:gd name="T35" fmla="*/ 1 h 135"/>
                  <a:gd name="T36" fmla="*/ 40 w 126"/>
                  <a:gd name="T37" fmla="*/ 1 h 135"/>
                  <a:gd name="T38" fmla="*/ 98 w 126"/>
                  <a:gd name="T39" fmla="*/ 100 h 135"/>
                  <a:gd name="T40" fmla="*/ 99 w 126"/>
                  <a:gd name="T41" fmla="*/ 100 h 135"/>
                  <a:gd name="T42" fmla="*/ 99 w 126"/>
                  <a:gd name="T43" fmla="*/ 96 h 135"/>
                  <a:gd name="T44" fmla="*/ 99 w 126"/>
                  <a:gd name="T45" fmla="*/ 24 h 135"/>
                  <a:gd name="T46" fmla="*/ 98 w 126"/>
                  <a:gd name="T47" fmla="*/ 16 h 135"/>
                  <a:gd name="T48" fmla="*/ 90 w 126"/>
                  <a:gd name="T49" fmla="*/ 9 h 135"/>
                  <a:gd name="T50" fmla="*/ 83 w 126"/>
                  <a:gd name="T51" fmla="*/ 8 h 135"/>
                  <a:gd name="T52" fmla="*/ 83 w 126"/>
                  <a:gd name="T53" fmla="*/ 1 h 135"/>
                  <a:gd name="T54" fmla="*/ 126 w 126"/>
                  <a:gd name="T55" fmla="*/ 1 h 135"/>
                  <a:gd name="T56" fmla="*/ 126 w 126"/>
                  <a:gd name="T57" fmla="*/ 8 h 135"/>
                  <a:gd name="T58" fmla="*/ 119 w 126"/>
                  <a:gd name="T59" fmla="*/ 9 h 135"/>
                  <a:gd name="T60" fmla="*/ 111 w 126"/>
                  <a:gd name="T61" fmla="*/ 16 h 135"/>
                  <a:gd name="T62" fmla="*/ 110 w 126"/>
                  <a:gd name="T63" fmla="*/ 27 h 135"/>
                  <a:gd name="T64" fmla="*/ 110 w 126"/>
                  <a:gd name="T65" fmla="*/ 129 h 135"/>
                  <a:gd name="T66" fmla="*/ 110 w 126"/>
                  <a:gd name="T67" fmla="*/ 135 h 135"/>
                  <a:gd name="T68" fmla="*/ 99 w 126"/>
                  <a:gd name="T69" fmla="*/ 135 h 135"/>
                  <a:gd name="T70" fmla="*/ 29 w 126"/>
                  <a:gd name="T71" fmla="*/ 15 h 135"/>
                  <a:gd name="T72" fmla="*/ 28 w 126"/>
                  <a:gd name="T73" fmla="*/ 1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6" h="135">
                    <a:moveTo>
                      <a:pt x="28" y="16"/>
                    </a:moveTo>
                    <a:cubicBezTo>
                      <a:pt x="28" y="17"/>
                      <a:pt x="28" y="19"/>
                      <a:pt x="28" y="20"/>
                    </a:cubicBezTo>
                    <a:cubicBezTo>
                      <a:pt x="28" y="50"/>
                      <a:pt x="28" y="79"/>
                      <a:pt x="28" y="109"/>
                    </a:cubicBezTo>
                    <a:cubicBezTo>
                      <a:pt x="28" y="112"/>
                      <a:pt x="28" y="115"/>
                      <a:pt x="28" y="119"/>
                    </a:cubicBezTo>
                    <a:cubicBezTo>
                      <a:pt x="29" y="124"/>
                      <a:pt x="31" y="126"/>
                      <a:pt x="37" y="127"/>
                    </a:cubicBezTo>
                    <a:cubicBezTo>
                      <a:pt x="39" y="127"/>
                      <a:pt x="41" y="128"/>
                      <a:pt x="44" y="128"/>
                    </a:cubicBezTo>
                    <a:cubicBezTo>
                      <a:pt x="44" y="130"/>
                      <a:pt x="44" y="133"/>
                      <a:pt x="44" y="135"/>
                    </a:cubicBezTo>
                    <a:cubicBezTo>
                      <a:pt x="29" y="135"/>
                      <a:pt x="15" y="135"/>
                      <a:pt x="0" y="135"/>
                    </a:cubicBezTo>
                    <a:cubicBezTo>
                      <a:pt x="0" y="133"/>
                      <a:pt x="0" y="131"/>
                      <a:pt x="0" y="128"/>
                    </a:cubicBezTo>
                    <a:cubicBezTo>
                      <a:pt x="3" y="128"/>
                      <a:pt x="5" y="127"/>
                      <a:pt x="8" y="127"/>
                    </a:cubicBezTo>
                    <a:cubicBezTo>
                      <a:pt x="12" y="127"/>
                      <a:pt x="15" y="124"/>
                      <a:pt x="16" y="120"/>
                    </a:cubicBezTo>
                    <a:cubicBezTo>
                      <a:pt x="16" y="118"/>
                      <a:pt x="16" y="115"/>
                      <a:pt x="16" y="113"/>
                    </a:cubicBezTo>
                    <a:cubicBezTo>
                      <a:pt x="16" y="82"/>
                      <a:pt x="16" y="50"/>
                      <a:pt x="16" y="19"/>
                    </a:cubicBezTo>
                    <a:cubicBezTo>
                      <a:pt x="16" y="18"/>
                      <a:pt x="16" y="17"/>
                      <a:pt x="16" y="15"/>
                    </a:cubicBezTo>
                    <a:cubicBezTo>
                      <a:pt x="16" y="11"/>
                      <a:pt x="14" y="9"/>
                      <a:pt x="9" y="9"/>
                    </a:cubicBezTo>
                    <a:cubicBezTo>
                      <a:pt x="8" y="8"/>
                      <a:pt x="7" y="8"/>
                      <a:pt x="5" y="8"/>
                    </a:cubicBezTo>
                    <a:cubicBezTo>
                      <a:pt x="4" y="8"/>
                      <a:pt x="2" y="8"/>
                      <a:pt x="1" y="8"/>
                    </a:cubicBezTo>
                    <a:cubicBezTo>
                      <a:pt x="1" y="5"/>
                      <a:pt x="1" y="3"/>
                      <a:pt x="1" y="1"/>
                    </a:cubicBezTo>
                    <a:cubicBezTo>
                      <a:pt x="14" y="1"/>
                      <a:pt x="27" y="1"/>
                      <a:pt x="40" y="1"/>
                    </a:cubicBezTo>
                    <a:cubicBezTo>
                      <a:pt x="59" y="34"/>
                      <a:pt x="79" y="67"/>
                      <a:pt x="98" y="100"/>
                    </a:cubicBezTo>
                    <a:cubicBezTo>
                      <a:pt x="98" y="100"/>
                      <a:pt x="99" y="100"/>
                      <a:pt x="99" y="100"/>
                    </a:cubicBezTo>
                    <a:cubicBezTo>
                      <a:pt x="99" y="99"/>
                      <a:pt x="99" y="97"/>
                      <a:pt x="99" y="96"/>
                    </a:cubicBezTo>
                    <a:cubicBezTo>
                      <a:pt x="99" y="72"/>
                      <a:pt x="99" y="48"/>
                      <a:pt x="99" y="24"/>
                    </a:cubicBezTo>
                    <a:cubicBezTo>
                      <a:pt x="99" y="21"/>
                      <a:pt x="99" y="19"/>
                      <a:pt x="98" y="16"/>
                    </a:cubicBezTo>
                    <a:cubicBezTo>
                      <a:pt x="97" y="12"/>
                      <a:pt x="94" y="9"/>
                      <a:pt x="90" y="9"/>
                    </a:cubicBezTo>
                    <a:cubicBezTo>
                      <a:pt x="88" y="8"/>
                      <a:pt x="86" y="8"/>
                      <a:pt x="83" y="8"/>
                    </a:cubicBezTo>
                    <a:cubicBezTo>
                      <a:pt x="83" y="5"/>
                      <a:pt x="83" y="3"/>
                      <a:pt x="83" y="1"/>
                    </a:cubicBezTo>
                    <a:cubicBezTo>
                      <a:pt x="87" y="0"/>
                      <a:pt x="115" y="0"/>
                      <a:pt x="126" y="1"/>
                    </a:cubicBezTo>
                    <a:cubicBezTo>
                      <a:pt x="126" y="3"/>
                      <a:pt x="126" y="5"/>
                      <a:pt x="126" y="8"/>
                    </a:cubicBezTo>
                    <a:cubicBezTo>
                      <a:pt x="124" y="8"/>
                      <a:pt x="122" y="8"/>
                      <a:pt x="119" y="9"/>
                    </a:cubicBezTo>
                    <a:cubicBezTo>
                      <a:pt x="115" y="9"/>
                      <a:pt x="112" y="12"/>
                      <a:pt x="111" y="16"/>
                    </a:cubicBezTo>
                    <a:cubicBezTo>
                      <a:pt x="111" y="20"/>
                      <a:pt x="110" y="23"/>
                      <a:pt x="110" y="27"/>
                    </a:cubicBezTo>
                    <a:cubicBezTo>
                      <a:pt x="110" y="61"/>
                      <a:pt x="110" y="95"/>
                      <a:pt x="110" y="129"/>
                    </a:cubicBezTo>
                    <a:cubicBezTo>
                      <a:pt x="110" y="131"/>
                      <a:pt x="110" y="133"/>
                      <a:pt x="110" y="135"/>
                    </a:cubicBezTo>
                    <a:cubicBezTo>
                      <a:pt x="106" y="135"/>
                      <a:pt x="103" y="135"/>
                      <a:pt x="99" y="135"/>
                    </a:cubicBezTo>
                    <a:cubicBezTo>
                      <a:pt x="76" y="95"/>
                      <a:pt x="52" y="55"/>
                      <a:pt x="29" y="15"/>
                    </a:cubicBezTo>
                    <a:cubicBezTo>
                      <a:pt x="28" y="15"/>
                      <a:pt x="28" y="15"/>
                      <a:pt x="28" y="16"/>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72" name="Freeform 20">
                <a:extLst>
                  <a:ext uri="{FF2B5EF4-FFF2-40B4-BE49-F238E27FC236}">
                    <a16:creationId xmlns:a16="http://schemas.microsoft.com/office/drawing/2014/main" id="{B1AD26CB-2631-47D6-8B94-0C2DE8DAE1DF}"/>
                  </a:ext>
                </a:extLst>
              </p:cNvPr>
              <p:cNvSpPr>
                <a:spLocks/>
              </p:cNvSpPr>
              <p:nvPr/>
            </p:nvSpPr>
            <p:spPr bwMode="auto">
              <a:xfrm>
                <a:off x="8233341" y="3887973"/>
                <a:ext cx="352419" cy="384457"/>
              </a:xfrm>
              <a:custGeom>
                <a:avLst/>
                <a:gdLst>
                  <a:gd name="T0" fmla="*/ 0 w 124"/>
                  <a:gd name="T1" fmla="*/ 8 h 135"/>
                  <a:gd name="T2" fmla="*/ 0 w 124"/>
                  <a:gd name="T3" fmla="*/ 1 h 135"/>
                  <a:gd name="T4" fmla="*/ 105 w 124"/>
                  <a:gd name="T5" fmla="*/ 1 h 135"/>
                  <a:gd name="T6" fmla="*/ 117 w 124"/>
                  <a:gd name="T7" fmla="*/ 35 h 135"/>
                  <a:gd name="T8" fmla="*/ 110 w 124"/>
                  <a:gd name="T9" fmla="*/ 39 h 135"/>
                  <a:gd name="T10" fmla="*/ 107 w 124"/>
                  <a:gd name="T11" fmla="*/ 33 h 135"/>
                  <a:gd name="T12" fmla="*/ 78 w 124"/>
                  <a:gd name="T13" fmla="*/ 11 h 135"/>
                  <a:gd name="T14" fmla="*/ 34 w 124"/>
                  <a:gd name="T15" fmla="*/ 11 h 135"/>
                  <a:gd name="T16" fmla="*/ 34 w 124"/>
                  <a:gd name="T17" fmla="*/ 61 h 135"/>
                  <a:gd name="T18" fmla="*/ 55 w 124"/>
                  <a:gd name="T19" fmla="*/ 60 h 135"/>
                  <a:gd name="T20" fmla="*/ 69 w 124"/>
                  <a:gd name="T21" fmla="*/ 45 h 135"/>
                  <a:gd name="T22" fmla="*/ 70 w 124"/>
                  <a:gd name="T23" fmla="*/ 36 h 135"/>
                  <a:gd name="T24" fmla="*/ 78 w 124"/>
                  <a:gd name="T25" fmla="*/ 36 h 135"/>
                  <a:gd name="T26" fmla="*/ 78 w 124"/>
                  <a:gd name="T27" fmla="*/ 95 h 135"/>
                  <a:gd name="T28" fmla="*/ 74 w 124"/>
                  <a:gd name="T29" fmla="*/ 95 h 135"/>
                  <a:gd name="T30" fmla="*/ 70 w 124"/>
                  <a:gd name="T31" fmla="*/ 95 h 135"/>
                  <a:gd name="T32" fmla="*/ 70 w 124"/>
                  <a:gd name="T33" fmla="*/ 88 h 135"/>
                  <a:gd name="T34" fmla="*/ 68 w 124"/>
                  <a:gd name="T35" fmla="*/ 81 h 135"/>
                  <a:gd name="T36" fmla="*/ 58 w 124"/>
                  <a:gd name="T37" fmla="*/ 71 h 135"/>
                  <a:gd name="T38" fmla="*/ 34 w 124"/>
                  <a:gd name="T39" fmla="*/ 70 h 135"/>
                  <a:gd name="T40" fmla="*/ 33 w 124"/>
                  <a:gd name="T41" fmla="*/ 74 h 135"/>
                  <a:gd name="T42" fmla="*/ 33 w 124"/>
                  <a:gd name="T43" fmla="*/ 115 h 135"/>
                  <a:gd name="T44" fmla="*/ 43 w 124"/>
                  <a:gd name="T45" fmla="*/ 125 h 135"/>
                  <a:gd name="T46" fmla="*/ 69 w 124"/>
                  <a:gd name="T47" fmla="*/ 125 h 135"/>
                  <a:gd name="T48" fmla="*/ 112 w 124"/>
                  <a:gd name="T49" fmla="*/ 97 h 135"/>
                  <a:gd name="T50" fmla="*/ 115 w 124"/>
                  <a:gd name="T51" fmla="*/ 90 h 135"/>
                  <a:gd name="T52" fmla="*/ 124 w 124"/>
                  <a:gd name="T53" fmla="*/ 93 h 135"/>
                  <a:gd name="T54" fmla="*/ 109 w 124"/>
                  <a:gd name="T55" fmla="*/ 135 h 135"/>
                  <a:gd name="T56" fmla="*/ 0 w 124"/>
                  <a:gd name="T57" fmla="*/ 135 h 135"/>
                  <a:gd name="T58" fmla="*/ 0 w 124"/>
                  <a:gd name="T59" fmla="*/ 128 h 135"/>
                  <a:gd name="T60" fmla="*/ 8 w 124"/>
                  <a:gd name="T61" fmla="*/ 127 h 135"/>
                  <a:gd name="T62" fmla="*/ 15 w 124"/>
                  <a:gd name="T63" fmla="*/ 120 h 135"/>
                  <a:gd name="T64" fmla="*/ 16 w 124"/>
                  <a:gd name="T65" fmla="*/ 113 h 135"/>
                  <a:gd name="T66" fmla="*/ 16 w 124"/>
                  <a:gd name="T67" fmla="*/ 21 h 135"/>
                  <a:gd name="T68" fmla="*/ 16 w 124"/>
                  <a:gd name="T69" fmla="*/ 16 h 135"/>
                  <a:gd name="T70" fmla="*/ 8 w 124"/>
                  <a:gd name="T71" fmla="*/ 9 h 135"/>
                  <a:gd name="T72" fmla="*/ 4 w 124"/>
                  <a:gd name="T73" fmla="*/ 8 h 135"/>
                  <a:gd name="T74" fmla="*/ 0 w 124"/>
                  <a:gd name="T75" fmla="*/ 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4" h="135">
                    <a:moveTo>
                      <a:pt x="0" y="8"/>
                    </a:moveTo>
                    <a:cubicBezTo>
                      <a:pt x="0" y="5"/>
                      <a:pt x="0" y="3"/>
                      <a:pt x="0" y="1"/>
                    </a:cubicBezTo>
                    <a:cubicBezTo>
                      <a:pt x="3" y="0"/>
                      <a:pt x="98" y="0"/>
                      <a:pt x="105" y="1"/>
                    </a:cubicBezTo>
                    <a:cubicBezTo>
                      <a:pt x="109" y="12"/>
                      <a:pt x="113" y="24"/>
                      <a:pt x="117" y="35"/>
                    </a:cubicBezTo>
                    <a:cubicBezTo>
                      <a:pt x="115" y="37"/>
                      <a:pt x="112" y="38"/>
                      <a:pt x="110" y="39"/>
                    </a:cubicBezTo>
                    <a:cubicBezTo>
                      <a:pt x="109" y="36"/>
                      <a:pt x="108" y="35"/>
                      <a:pt x="107" y="33"/>
                    </a:cubicBezTo>
                    <a:cubicBezTo>
                      <a:pt x="101" y="20"/>
                      <a:pt x="92" y="13"/>
                      <a:pt x="78" y="11"/>
                    </a:cubicBezTo>
                    <a:cubicBezTo>
                      <a:pt x="63" y="10"/>
                      <a:pt x="48" y="11"/>
                      <a:pt x="34" y="11"/>
                    </a:cubicBezTo>
                    <a:cubicBezTo>
                      <a:pt x="33" y="15"/>
                      <a:pt x="33" y="55"/>
                      <a:pt x="34" y="61"/>
                    </a:cubicBezTo>
                    <a:cubicBezTo>
                      <a:pt x="41" y="61"/>
                      <a:pt x="48" y="61"/>
                      <a:pt x="55" y="60"/>
                    </a:cubicBezTo>
                    <a:cubicBezTo>
                      <a:pt x="64" y="59"/>
                      <a:pt x="68" y="54"/>
                      <a:pt x="69" y="45"/>
                    </a:cubicBezTo>
                    <a:cubicBezTo>
                      <a:pt x="70" y="42"/>
                      <a:pt x="70" y="39"/>
                      <a:pt x="70" y="36"/>
                    </a:cubicBezTo>
                    <a:cubicBezTo>
                      <a:pt x="73" y="36"/>
                      <a:pt x="75" y="36"/>
                      <a:pt x="78" y="36"/>
                    </a:cubicBezTo>
                    <a:cubicBezTo>
                      <a:pt x="78" y="56"/>
                      <a:pt x="78" y="75"/>
                      <a:pt x="78" y="95"/>
                    </a:cubicBezTo>
                    <a:cubicBezTo>
                      <a:pt x="77" y="95"/>
                      <a:pt x="76" y="95"/>
                      <a:pt x="74" y="95"/>
                    </a:cubicBezTo>
                    <a:cubicBezTo>
                      <a:pt x="73" y="95"/>
                      <a:pt x="72" y="95"/>
                      <a:pt x="70" y="95"/>
                    </a:cubicBezTo>
                    <a:cubicBezTo>
                      <a:pt x="70" y="93"/>
                      <a:pt x="70" y="90"/>
                      <a:pt x="70" y="88"/>
                    </a:cubicBezTo>
                    <a:cubicBezTo>
                      <a:pt x="69" y="86"/>
                      <a:pt x="69" y="83"/>
                      <a:pt x="68" y="81"/>
                    </a:cubicBezTo>
                    <a:cubicBezTo>
                      <a:pt x="67" y="75"/>
                      <a:pt x="64" y="72"/>
                      <a:pt x="58" y="71"/>
                    </a:cubicBezTo>
                    <a:cubicBezTo>
                      <a:pt x="50" y="69"/>
                      <a:pt x="42" y="70"/>
                      <a:pt x="34" y="70"/>
                    </a:cubicBezTo>
                    <a:cubicBezTo>
                      <a:pt x="33" y="72"/>
                      <a:pt x="33" y="73"/>
                      <a:pt x="33" y="74"/>
                    </a:cubicBezTo>
                    <a:cubicBezTo>
                      <a:pt x="33" y="88"/>
                      <a:pt x="33" y="102"/>
                      <a:pt x="33" y="115"/>
                    </a:cubicBezTo>
                    <a:cubicBezTo>
                      <a:pt x="33" y="124"/>
                      <a:pt x="34" y="125"/>
                      <a:pt x="43" y="125"/>
                    </a:cubicBezTo>
                    <a:cubicBezTo>
                      <a:pt x="52" y="125"/>
                      <a:pt x="60" y="125"/>
                      <a:pt x="69" y="125"/>
                    </a:cubicBezTo>
                    <a:cubicBezTo>
                      <a:pt x="89" y="125"/>
                      <a:pt x="104" y="115"/>
                      <a:pt x="112" y="97"/>
                    </a:cubicBezTo>
                    <a:cubicBezTo>
                      <a:pt x="113" y="95"/>
                      <a:pt x="114" y="93"/>
                      <a:pt x="115" y="90"/>
                    </a:cubicBezTo>
                    <a:cubicBezTo>
                      <a:pt x="118" y="91"/>
                      <a:pt x="121" y="92"/>
                      <a:pt x="124" y="93"/>
                    </a:cubicBezTo>
                    <a:cubicBezTo>
                      <a:pt x="119" y="108"/>
                      <a:pt x="114" y="121"/>
                      <a:pt x="109" y="135"/>
                    </a:cubicBezTo>
                    <a:cubicBezTo>
                      <a:pt x="73" y="135"/>
                      <a:pt x="37" y="135"/>
                      <a:pt x="0" y="135"/>
                    </a:cubicBezTo>
                    <a:cubicBezTo>
                      <a:pt x="0" y="133"/>
                      <a:pt x="0" y="131"/>
                      <a:pt x="0" y="128"/>
                    </a:cubicBezTo>
                    <a:cubicBezTo>
                      <a:pt x="3" y="128"/>
                      <a:pt x="6" y="128"/>
                      <a:pt x="8" y="127"/>
                    </a:cubicBezTo>
                    <a:cubicBezTo>
                      <a:pt x="13" y="126"/>
                      <a:pt x="15" y="125"/>
                      <a:pt x="15" y="120"/>
                    </a:cubicBezTo>
                    <a:cubicBezTo>
                      <a:pt x="16" y="118"/>
                      <a:pt x="16" y="115"/>
                      <a:pt x="16" y="113"/>
                    </a:cubicBezTo>
                    <a:cubicBezTo>
                      <a:pt x="16" y="82"/>
                      <a:pt x="16" y="52"/>
                      <a:pt x="16" y="21"/>
                    </a:cubicBezTo>
                    <a:cubicBezTo>
                      <a:pt x="16" y="20"/>
                      <a:pt x="16" y="18"/>
                      <a:pt x="16" y="16"/>
                    </a:cubicBezTo>
                    <a:cubicBezTo>
                      <a:pt x="15" y="11"/>
                      <a:pt x="13" y="9"/>
                      <a:pt x="8" y="9"/>
                    </a:cubicBezTo>
                    <a:cubicBezTo>
                      <a:pt x="7" y="9"/>
                      <a:pt x="6" y="8"/>
                      <a:pt x="4" y="8"/>
                    </a:cubicBezTo>
                    <a:cubicBezTo>
                      <a:pt x="3" y="8"/>
                      <a:pt x="2" y="8"/>
                      <a:pt x="0" y="8"/>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73" name="Freeform 21">
                <a:extLst>
                  <a:ext uri="{FF2B5EF4-FFF2-40B4-BE49-F238E27FC236}">
                    <a16:creationId xmlns:a16="http://schemas.microsoft.com/office/drawing/2014/main" id="{7188BA7E-50BA-44F8-9949-24203A649509}"/>
                  </a:ext>
                </a:extLst>
              </p:cNvPr>
              <p:cNvSpPr>
                <a:spLocks/>
              </p:cNvSpPr>
              <p:nvPr/>
            </p:nvSpPr>
            <p:spPr bwMode="auto">
              <a:xfrm>
                <a:off x="4949441" y="3891177"/>
                <a:ext cx="352419" cy="381253"/>
              </a:xfrm>
              <a:custGeom>
                <a:avLst/>
                <a:gdLst>
                  <a:gd name="T0" fmla="*/ 33 w 123"/>
                  <a:gd name="T1" fmla="*/ 60 h 134"/>
                  <a:gd name="T2" fmla="*/ 55 w 123"/>
                  <a:gd name="T3" fmla="*/ 59 h 134"/>
                  <a:gd name="T4" fmla="*/ 68 w 123"/>
                  <a:gd name="T5" fmla="*/ 45 h 134"/>
                  <a:gd name="T6" fmla="*/ 70 w 123"/>
                  <a:gd name="T7" fmla="*/ 35 h 134"/>
                  <a:gd name="T8" fmla="*/ 77 w 123"/>
                  <a:gd name="T9" fmla="*/ 35 h 134"/>
                  <a:gd name="T10" fmla="*/ 77 w 123"/>
                  <a:gd name="T11" fmla="*/ 94 h 134"/>
                  <a:gd name="T12" fmla="*/ 75 w 123"/>
                  <a:gd name="T13" fmla="*/ 94 h 134"/>
                  <a:gd name="T14" fmla="*/ 70 w 123"/>
                  <a:gd name="T15" fmla="*/ 94 h 134"/>
                  <a:gd name="T16" fmla="*/ 69 w 123"/>
                  <a:gd name="T17" fmla="*/ 83 h 134"/>
                  <a:gd name="T18" fmla="*/ 54 w 123"/>
                  <a:gd name="T19" fmla="*/ 69 h 134"/>
                  <a:gd name="T20" fmla="*/ 33 w 123"/>
                  <a:gd name="T21" fmla="*/ 69 h 134"/>
                  <a:gd name="T22" fmla="*/ 33 w 123"/>
                  <a:gd name="T23" fmla="*/ 73 h 134"/>
                  <a:gd name="T24" fmla="*/ 33 w 123"/>
                  <a:gd name="T25" fmla="*/ 114 h 134"/>
                  <a:gd name="T26" fmla="*/ 43 w 123"/>
                  <a:gd name="T27" fmla="*/ 124 h 134"/>
                  <a:gd name="T28" fmla="*/ 68 w 123"/>
                  <a:gd name="T29" fmla="*/ 124 h 134"/>
                  <a:gd name="T30" fmla="*/ 112 w 123"/>
                  <a:gd name="T31" fmla="*/ 96 h 134"/>
                  <a:gd name="T32" fmla="*/ 115 w 123"/>
                  <a:gd name="T33" fmla="*/ 90 h 134"/>
                  <a:gd name="T34" fmla="*/ 115 w 123"/>
                  <a:gd name="T35" fmla="*/ 90 h 134"/>
                  <a:gd name="T36" fmla="*/ 123 w 123"/>
                  <a:gd name="T37" fmla="*/ 92 h 134"/>
                  <a:gd name="T38" fmla="*/ 109 w 123"/>
                  <a:gd name="T39" fmla="*/ 134 h 134"/>
                  <a:gd name="T40" fmla="*/ 0 w 123"/>
                  <a:gd name="T41" fmla="*/ 134 h 134"/>
                  <a:gd name="T42" fmla="*/ 0 w 123"/>
                  <a:gd name="T43" fmla="*/ 127 h 134"/>
                  <a:gd name="T44" fmla="*/ 8 w 123"/>
                  <a:gd name="T45" fmla="*/ 126 h 134"/>
                  <a:gd name="T46" fmla="*/ 15 w 123"/>
                  <a:gd name="T47" fmla="*/ 120 h 134"/>
                  <a:gd name="T48" fmla="*/ 16 w 123"/>
                  <a:gd name="T49" fmla="*/ 113 h 134"/>
                  <a:gd name="T50" fmla="*/ 16 w 123"/>
                  <a:gd name="T51" fmla="*/ 20 h 134"/>
                  <a:gd name="T52" fmla="*/ 5 w 123"/>
                  <a:gd name="T53" fmla="*/ 7 h 134"/>
                  <a:gd name="T54" fmla="*/ 0 w 123"/>
                  <a:gd name="T55" fmla="*/ 7 h 134"/>
                  <a:gd name="T56" fmla="*/ 0 w 123"/>
                  <a:gd name="T57" fmla="*/ 0 h 134"/>
                  <a:gd name="T58" fmla="*/ 105 w 123"/>
                  <a:gd name="T59" fmla="*/ 0 h 134"/>
                  <a:gd name="T60" fmla="*/ 117 w 123"/>
                  <a:gd name="T61" fmla="*/ 35 h 134"/>
                  <a:gd name="T62" fmla="*/ 109 w 123"/>
                  <a:gd name="T63" fmla="*/ 38 h 134"/>
                  <a:gd name="T64" fmla="*/ 107 w 123"/>
                  <a:gd name="T65" fmla="*/ 34 h 134"/>
                  <a:gd name="T66" fmla="*/ 105 w 123"/>
                  <a:gd name="T67" fmla="*/ 29 h 134"/>
                  <a:gd name="T68" fmla="*/ 78 w 123"/>
                  <a:gd name="T69" fmla="*/ 11 h 134"/>
                  <a:gd name="T70" fmla="*/ 42 w 123"/>
                  <a:gd name="T71" fmla="*/ 10 h 134"/>
                  <a:gd name="T72" fmla="*/ 33 w 123"/>
                  <a:gd name="T73" fmla="*/ 10 h 134"/>
                  <a:gd name="T74" fmla="*/ 33 w 123"/>
                  <a:gd name="T75" fmla="*/ 6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3" h="134">
                    <a:moveTo>
                      <a:pt x="33" y="60"/>
                    </a:moveTo>
                    <a:cubicBezTo>
                      <a:pt x="41" y="60"/>
                      <a:pt x="48" y="61"/>
                      <a:pt x="55" y="59"/>
                    </a:cubicBezTo>
                    <a:cubicBezTo>
                      <a:pt x="63" y="57"/>
                      <a:pt x="67" y="53"/>
                      <a:pt x="68" y="45"/>
                    </a:cubicBezTo>
                    <a:cubicBezTo>
                      <a:pt x="69" y="42"/>
                      <a:pt x="69" y="39"/>
                      <a:pt x="70" y="35"/>
                    </a:cubicBezTo>
                    <a:cubicBezTo>
                      <a:pt x="72" y="35"/>
                      <a:pt x="75" y="35"/>
                      <a:pt x="77" y="35"/>
                    </a:cubicBezTo>
                    <a:cubicBezTo>
                      <a:pt x="77" y="55"/>
                      <a:pt x="77" y="74"/>
                      <a:pt x="77" y="94"/>
                    </a:cubicBezTo>
                    <a:cubicBezTo>
                      <a:pt x="76" y="94"/>
                      <a:pt x="75" y="94"/>
                      <a:pt x="75" y="94"/>
                    </a:cubicBezTo>
                    <a:cubicBezTo>
                      <a:pt x="73" y="94"/>
                      <a:pt x="71" y="94"/>
                      <a:pt x="70" y="94"/>
                    </a:cubicBezTo>
                    <a:cubicBezTo>
                      <a:pt x="69" y="90"/>
                      <a:pt x="69" y="86"/>
                      <a:pt x="69" y="83"/>
                    </a:cubicBezTo>
                    <a:cubicBezTo>
                      <a:pt x="67" y="74"/>
                      <a:pt x="63" y="70"/>
                      <a:pt x="54" y="69"/>
                    </a:cubicBezTo>
                    <a:cubicBezTo>
                      <a:pt x="47" y="69"/>
                      <a:pt x="40" y="69"/>
                      <a:pt x="33" y="69"/>
                    </a:cubicBezTo>
                    <a:cubicBezTo>
                      <a:pt x="33" y="71"/>
                      <a:pt x="33" y="72"/>
                      <a:pt x="33" y="73"/>
                    </a:cubicBezTo>
                    <a:cubicBezTo>
                      <a:pt x="33" y="87"/>
                      <a:pt x="33" y="101"/>
                      <a:pt x="33" y="114"/>
                    </a:cubicBezTo>
                    <a:cubicBezTo>
                      <a:pt x="33" y="123"/>
                      <a:pt x="34" y="124"/>
                      <a:pt x="43" y="124"/>
                    </a:cubicBezTo>
                    <a:cubicBezTo>
                      <a:pt x="51" y="124"/>
                      <a:pt x="60" y="124"/>
                      <a:pt x="68" y="124"/>
                    </a:cubicBezTo>
                    <a:cubicBezTo>
                      <a:pt x="89" y="124"/>
                      <a:pt x="103" y="114"/>
                      <a:pt x="112" y="96"/>
                    </a:cubicBezTo>
                    <a:cubicBezTo>
                      <a:pt x="113" y="94"/>
                      <a:pt x="114" y="92"/>
                      <a:pt x="115" y="90"/>
                    </a:cubicBezTo>
                    <a:cubicBezTo>
                      <a:pt x="115" y="90"/>
                      <a:pt x="115" y="90"/>
                      <a:pt x="115" y="90"/>
                    </a:cubicBezTo>
                    <a:cubicBezTo>
                      <a:pt x="118" y="90"/>
                      <a:pt x="120" y="91"/>
                      <a:pt x="123" y="92"/>
                    </a:cubicBezTo>
                    <a:cubicBezTo>
                      <a:pt x="118" y="107"/>
                      <a:pt x="113" y="120"/>
                      <a:pt x="109" y="134"/>
                    </a:cubicBezTo>
                    <a:cubicBezTo>
                      <a:pt x="72" y="134"/>
                      <a:pt x="36" y="134"/>
                      <a:pt x="0" y="134"/>
                    </a:cubicBezTo>
                    <a:cubicBezTo>
                      <a:pt x="0" y="132"/>
                      <a:pt x="0" y="130"/>
                      <a:pt x="0" y="127"/>
                    </a:cubicBezTo>
                    <a:cubicBezTo>
                      <a:pt x="2" y="127"/>
                      <a:pt x="5" y="126"/>
                      <a:pt x="8" y="126"/>
                    </a:cubicBezTo>
                    <a:cubicBezTo>
                      <a:pt x="12" y="126"/>
                      <a:pt x="14" y="124"/>
                      <a:pt x="15" y="120"/>
                    </a:cubicBezTo>
                    <a:cubicBezTo>
                      <a:pt x="15" y="118"/>
                      <a:pt x="16" y="115"/>
                      <a:pt x="16" y="113"/>
                    </a:cubicBezTo>
                    <a:cubicBezTo>
                      <a:pt x="16" y="82"/>
                      <a:pt x="16" y="51"/>
                      <a:pt x="16" y="20"/>
                    </a:cubicBezTo>
                    <a:cubicBezTo>
                      <a:pt x="16" y="10"/>
                      <a:pt x="14" y="8"/>
                      <a:pt x="5" y="7"/>
                    </a:cubicBezTo>
                    <a:cubicBezTo>
                      <a:pt x="3" y="7"/>
                      <a:pt x="1" y="7"/>
                      <a:pt x="0" y="7"/>
                    </a:cubicBezTo>
                    <a:cubicBezTo>
                      <a:pt x="0" y="4"/>
                      <a:pt x="0" y="2"/>
                      <a:pt x="0" y="0"/>
                    </a:cubicBezTo>
                    <a:cubicBezTo>
                      <a:pt x="34" y="0"/>
                      <a:pt x="69" y="0"/>
                      <a:pt x="105" y="0"/>
                    </a:cubicBezTo>
                    <a:cubicBezTo>
                      <a:pt x="109" y="11"/>
                      <a:pt x="112" y="22"/>
                      <a:pt x="117" y="35"/>
                    </a:cubicBezTo>
                    <a:cubicBezTo>
                      <a:pt x="114" y="36"/>
                      <a:pt x="112" y="37"/>
                      <a:pt x="109" y="38"/>
                    </a:cubicBezTo>
                    <a:cubicBezTo>
                      <a:pt x="108" y="36"/>
                      <a:pt x="108" y="35"/>
                      <a:pt x="107" y="34"/>
                    </a:cubicBezTo>
                    <a:cubicBezTo>
                      <a:pt x="107" y="32"/>
                      <a:pt x="106" y="31"/>
                      <a:pt x="105" y="29"/>
                    </a:cubicBezTo>
                    <a:cubicBezTo>
                      <a:pt x="100" y="18"/>
                      <a:pt x="90" y="11"/>
                      <a:pt x="78" y="11"/>
                    </a:cubicBezTo>
                    <a:cubicBezTo>
                      <a:pt x="66" y="10"/>
                      <a:pt x="54" y="10"/>
                      <a:pt x="42" y="10"/>
                    </a:cubicBezTo>
                    <a:cubicBezTo>
                      <a:pt x="39" y="10"/>
                      <a:pt x="36" y="10"/>
                      <a:pt x="33" y="10"/>
                    </a:cubicBezTo>
                    <a:cubicBezTo>
                      <a:pt x="33" y="26"/>
                      <a:pt x="33" y="43"/>
                      <a:pt x="33" y="6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74" name="Freeform 22">
                <a:extLst>
                  <a:ext uri="{FF2B5EF4-FFF2-40B4-BE49-F238E27FC236}">
                    <a16:creationId xmlns:a16="http://schemas.microsoft.com/office/drawing/2014/main" id="{59E8A17F-9E83-487C-BAAE-EF2645C4653C}"/>
                  </a:ext>
                </a:extLst>
              </p:cNvPr>
              <p:cNvSpPr>
                <a:spLocks/>
              </p:cNvSpPr>
              <p:nvPr/>
            </p:nvSpPr>
            <p:spPr bwMode="auto">
              <a:xfrm>
                <a:off x="5897767" y="3891177"/>
                <a:ext cx="358826" cy="381253"/>
              </a:xfrm>
              <a:custGeom>
                <a:avLst/>
                <a:gdLst>
                  <a:gd name="T0" fmla="*/ 43 w 126"/>
                  <a:gd name="T1" fmla="*/ 134 h 134"/>
                  <a:gd name="T2" fmla="*/ 0 w 126"/>
                  <a:gd name="T3" fmla="*/ 134 h 134"/>
                  <a:gd name="T4" fmla="*/ 0 w 126"/>
                  <a:gd name="T5" fmla="*/ 127 h 134"/>
                  <a:gd name="T6" fmla="*/ 7 w 126"/>
                  <a:gd name="T7" fmla="*/ 126 h 134"/>
                  <a:gd name="T8" fmla="*/ 16 w 126"/>
                  <a:gd name="T9" fmla="*/ 118 h 134"/>
                  <a:gd name="T10" fmla="*/ 16 w 126"/>
                  <a:gd name="T11" fmla="*/ 110 h 134"/>
                  <a:gd name="T12" fmla="*/ 16 w 126"/>
                  <a:gd name="T13" fmla="*/ 18 h 134"/>
                  <a:gd name="T14" fmla="*/ 5 w 126"/>
                  <a:gd name="T15" fmla="*/ 7 h 134"/>
                  <a:gd name="T16" fmla="*/ 0 w 126"/>
                  <a:gd name="T17" fmla="*/ 7 h 134"/>
                  <a:gd name="T18" fmla="*/ 0 w 126"/>
                  <a:gd name="T19" fmla="*/ 0 h 134"/>
                  <a:gd name="T20" fmla="*/ 40 w 126"/>
                  <a:gd name="T21" fmla="*/ 0 h 134"/>
                  <a:gd name="T22" fmla="*/ 98 w 126"/>
                  <a:gd name="T23" fmla="*/ 100 h 134"/>
                  <a:gd name="T24" fmla="*/ 99 w 126"/>
                  <a:gd name="T25" fmla="*/ 96 h 134"/>
                  <a:gd name="T26" fmla="*/ 99 w 126"/>
                  <a:gd name="T27" fmla="*/ 24 h 134"/>
                  <a:gd name="T28" fmla="*/ 98 w 126"/>
                  <a:gd name="T29" fmla="*/ 17 h 134"/>
                  <a:gd name="T30" fmla="*/ 89 w 126"/>
                  <a:gd name="T31" fmla="*/ 7 h 134"/>
                  <a:gd name="T32" fmla="*/ 83 w 126"/>
                  <a:gd name="T33" fmla="*/ 7 h 134"/>
                  <a:gd name="T34" fmla="*/ 83 w 126"/>
                  <a:gd name="T35" fmla="*/ 4 h 134"/>
                  <a:gd name="T36" fmla="*/ 83 w 126"/>
                  <a:gd name="T37" fmla="*/ 0 h 134"/>
                  <a:gd name="T38" fmla="*/ 125 w 126"/>
                  <a:gd name="T39" fmla="*/ 0 h 134"/>
                  <a:gd name="T40" fmla="*/ 126 w 126"/>
                  <a:gd name="T41" fmla="*/ 3 h 134"/>
                  <a:gd name="T42" fmla="*/ 126 w 126"/>
                  <a:gd name="T43" fmla="*/ 7 h 134"/>
                  <a:gd name="T44" fmla="*/ 120 w 126"/>
                  <a:gd name="T45" fmla="*/ 7 h 134"/>
                  <a:gd name="T46" fmla="*/ 110 w 126"/>
                  <a:gd name="T47" fmla="*/ 16 h 134"/>
                  <a:gd name="T48" fmla="*/ 110 w 126"/>
                  <a:gd name="T49" fmla="*/ 26 h 134"/>
                  <a:gd name="T50" fmla="*/ 110 w 126"/>
                  <a:gd name="T51" fmla="*/ 128 h 134"/>
                  <a:gd name="T52" fmla="*/ 110 w 126"/>
                  <a:gd name="T53" fmla="*/ 134 h 134"/>
                  <a:gd name="T54" fmla="*/ 98 w 126"/>
                  <a:gd name="T55" fmla="*/ 134 h 134"/>
                  <a:gd name="T56" fmla="*/ 28 w 126"/>
                  <a:gd name="T57" fmla="*/ 14 h 134"/>
                  <a:gd name="T58" fmla="*/ 28 w 126"/>
                  <a:gd name="T59" fmla="*/ 14 h 134"/>
                  <a:gd name="T60" fmla="*/ 27 w 126"/>
                  <a:gd name="T61" fmla="*/ 17 h 134"/>
                  <a:gd name="T62" fmla="*/ 27 w 126"/>
                  <a:gd name="T63" fmla="*/ 110 h 134"/>
                  <a:gd name="T64" fmla="*/ 28 w 126"/>
                  <a:gd name="T65" fmla="*/ 118 h 134"/>
                  <a:gd name="T66" fmla="*/ 36 w 126"/>
                  <a:gd name="T67" fmla="*/ 126 h 134"/>
                  <a:gd name="T68" fmla="*/ 43 w 126"/>
                  <a:gd name="T69" fmla="*/ 127 h 134"/>
                  <a:gd name="T70" fmla="*/ 43 w 126"/>
                  <a:gd name="T7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6" h="134">
                    <a:moveTo>
                      <a:pt x="43" y="134"/>
                    </a:moveTo>
                    <a:cubicBezTo>
                      <a:pt x="29" y="134"/>
                      <a:pt x="14" y="134"/>
                      <a:pt x="0" y="134"/>
                    </a:cubicBezTo>
                    <a:cubicBezTo>
                      <a:pt x="0" y="132"/>
                      <a:pt x="0" y="130"/>
                      <a:pt x="0" y="127"/>
                    </a:cubicBezTo>
                    <a:cubicBezTo>
                      <a:pt x="2" y="127"/>
                      <a:pt x="5" y="127"/>
                      <a:pt x="7" y="126"/>
                    </a:cubicBezTo>
                    <a:cubicBezTo>
                      <a:pt x="13" y="125"/>
                      <a:pt x="15" y="123"/>
                      <a:pt x="16" y="118"/>
                    </a:cubicBezTo>
                    <a:cubicBezTo>
                      <a:pt x="16" y="115"/>
                      <a:pt x="16" y="113"/>
                      <a:pt x="16" y="110"/>
                    </a:cubicBezTo>
                    <a:cubicBezTo>
                      <a:pt x="16" y="80"/>
                      <a:pt x="16" y="49"/>
                      <a:pt x="16" y="18"/>
                    </a:cubicBezTo>
                    <a:cubicBezTo>
                      <a:pt x="16" y="9"/>
                      <a:pt x="14" y="8"/>
                      <a:pt x="5" y="7"/>
                    </a:cubicBezTo>
                    <a:cubicBezTo>
                      <a:pt x="4" y="7"/>
                      <a:pt x="2" y="7"/>
                      <a:pt x="0" y="7"/>
                    </a:cubicBezTo>
                    <a:cubicBezTo>
                      <a:pt x="0" y="4"/>
                      <a:pt x="0" y="2"/>
                      <a:pt x="0" y="0"/>
                    </a:cubicBezTo>
                    <a:cubicBezTo>
                      <a:pt x="13" y="0"/>
                      <a:pt x="26" y="0"/>
                      <a:pt x="40" y="0"/>
                    </a:cubicBezTo>
                    <a:cubicBezTo>
                      <a:pt x="59" y="33"/>
                      <a:pt x="78" y="66"/>
                      <a:pt x="98" y="100"/>
                    </a:cubicBezTo>
                    <a:cubicBezTo>
                      <a:pt x="98" y="98"/>
                      <a:pt x="99" y="97"/>
                      <a:pt x="99" y="96"/>
                    </a:cubicBezTo>
                    <a:cubicBezTo>
                      <a:pt x="99" y="72"/>
                      <a:pt x="99" y="48"/>
                      <a:pt x="99" y="24"/>
                    </a:cubicBezTo>
                    <a:cubicBezTo>
                      <a:pt x="99" y="22"/>
                      <a:pt x="99" y="19"/>
                      <a:pt x="98" y="17"/>
                    </a:cubicBezTo>
                    <a:cubicBezTo>
                      <a:pt x="97" y="11"/>
                      <a:pt x="95" y="8"/>
                      <a:pt x="89" y="7"/>
                    </a:cubicBezTo>
                    <a:cubicBezTo>
                      <a:pt x="87" y="7"/>
                      <a:pt x="85" y="7"/>
                      <a:pt x="83" y="7"/>
                    </a:cubicBezTo>
                    <a:cubicBezTo>
                      <a:pt x="83" y="6"/>
                      <a:pt x="83" y="5"/>
                      <a:pt x="83" y="4"/>
                    </a:cubicBezTo>
                    <a:cubicBezTo>
                      <a:pt x="83" y="2"/>
                      <a:pt x="83" y="1"/>
                      <a:pt x="83" y="0"/>
                    </a:cubicBezTo>
                    <a:cubicBezTo>
                      <a:pt x="97" y="0"/>
                      <a:pt x="111" y="0"/>
                      <a:pt x="125" y="0"/>
                    </a:cubicBezTo>
                    <a:cubicBezTo>
                      <a:pt x="125" y="1"/>
                      <a:pt x="126" y="2"/>
                      <a:pt x="126" y="3"/>
                    </a:cubicBezTo>
                    <a:cubicBezTo>
                      <a:pt x="126" y="4"/>
                      <a:pt x="126" y="5"/>
                      <a:pt x="126" y="7"/>
                    </a:cubicBezTo>
                    <a:cubicBezTo>
                      <a:pt x="124" y="7"/>
                      <a:pt x="122" y="7"/>
                      <a:pt x="120" y="7"/>
                    </a:cubicBezTo>
                    <a:cubicBezTo>
                      <a:pt x="114" y="8"/>
                      <a:pt x="111" y="11"/>
                      <a:pt x="110" y="16"/>
                    </a:cubicBezTo>
                    <a:cubicBezTo>
                      <a:pt x="110" y="20"/>
                      <a:pt x="110" y="23"/>
                      <a:pt x="110" y="26"/>
                    </a:cubicBezTo>
                    <a:cubicBezTo>
                      <a:pt x="110" y="60"/>
                      <a:pt x="110" y="94"/>
                      <a:pt x="110" y="128"/>
                    </a:cubicBezTo>
                    <a:cubicBezTo>
                      <a:pt x="110" y="130"/>
                      <a:pt x="110" y="132"/>
                      <a:pt x="110" y="134"/>
                    </a:cubicBezTo>
                    <a:cubicBezTo>
                      <a:pt x="106" y="134"/>
                      <a:pt x="102" y="134"/>
                      <a:pt x="98" y="134"/>
                    </a:cubicBezTo>
                    <a:cubicBezTo>
                      <a:pt x="75" y="94"/>
                      <a:pt x="52" y="54"/>
                      <a:pt x="28" y="14"/>
                    </a:cubicBezTo>
                    <a:cubicBezTo>
                      <a:pt x="28" y="14"/>
                      <a:pt x="28" y="14"/>
                      <a:pt x="28" y="14"/>
                    </a:cubicBezTo>
                    <a:cubicBezTo>
                      <a:pt x="27" y="15"/>
                      <a:pt x="27" y="16"/>
                      <a:pt x="27" y="17"/>
                    </a:cubicBezTo>
                    <a:cubicBezTo>
                      <a:pt x="27" y="48"/>
                      <a:pt x="27" y="79"/>
                      <a:pt x="27" y="110"/>
                    </a:cubicBezTo>
                    <a:cubicBezTo>
                      <a:pt x="27" y="113"/>
                      <a:pt x="27" y="116"/>
                      <a:pt x="28" y="118"/>
                    </a:cubicBezTo>
                    <a:cubicBezTo>
                      <a:pt x="29" y="123"/>
                      <a:pt x="31" y="125"/>
                      <a:pt x="36" y="126"/>
                    </a:cubicBezTo>
                    <a:cubicBezTo>
                      <a:pt x="38" y="126"/>
                      <a:pt x="41" y="127"/>
                      <a:pt x="43" y="127"/>
                    </a:cubicBezTo>
                    <a:cubicBezTo>
                      <a:pt x="43" y="129"/>
                      <a:pt x="43" y="132"/>
                      <a:pt x="43" y="134"/>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75" name="Freeform 23">
                <a:extLst>
                  <a:ext uri="{FF2B5EF4-FFF2-40B4-BE49-F238E27FC236}">
                    <a16:creationId xmlns:a16="http://schemas.microsoft.com/office/drawing/2014/main" id="{6874771E-6EC2-40B7-8593-A8A420AEEAD7}"/>
                  </a:ext>
                </a:extLst>
              </p:cNvPr>
              <p:cNvSpPr>
                <a:spLocks/>
              </p:cNvSpPr>
              <p:nvPr/>
            </p:nvSpPr>
            <p:spPr bwMode="auto">
              <a:xfrm>
                <a:off x="6285428" y="3878362"/>
                <a:ext cx="397272" cy="410087"/>
              </a:xfrm>
              <a:custGeom>
                <a:avLst/>
                <a:gdLst>
                  <a:gd name="T0" fmla="*/ 87 w 139"/>
                  <a:gd name="T1" fmla="*/ 79 h 144"/>
                  <a:gd name="T2" fmla="*/ 87 w 139"/>
                  <a:gd name="T3" fmla="*/ 71 h 144"/>
                  <a:gd name="T4" fmla="*/ 139 w 139"/>
                  <a:gd name="T5" fmla="*/ 71 h 144"/>
                  <a:gd name="T6" fmla="*/ 139 w 139"/>
                  <a:gd name="T7" fmla="*/ 79 h 144"/>
                  <a:gd name="T8" fmla="*/ 133 w 139"/>
                  <a:gd name="T9" fmla="*/ 79 h 144"/>
                  <a:gd name="T10" fmla="*/ 124 w 139"/>
                  <a:gd name="T11" fmla="*/ 88 h 144"/>
                  <a:gd name="T12" fmla="*/ 124 w 139"/>
                  <a:gd name="T13" fmla="*/ 95 h 144"/>
                  <a:gd name="T14" fmla="*/ 124 w 139"/>
                  <a:gd name="T15" fmla="*/ 134 h 144"/>
                  <a:gd name="T16" fmla="*/ 124 w 139"/>
                  <a:gd name="T17" fmla="*/ 139 h 144"/>
                  <a:gd name="T18" fmla="*/ 115 w 139"/>
                  <a:gd name="T19" fmla="*/ 139 h 144"/>
                  <a:gd name="T20" fmla="*/ 110 w 139"/>
                  <a:gd name="T21" fmla="*/ 128 h 144"/>
                  <a:gd name="T22" fmla="*/ 105 w 139"/>
                  <a:gd name="T23" fmla="*/ 131 h 144"/>
                  <a:gd name="T24" fmla="*/ 56 w 139"/>
                  <a:gd name="T25" fmla="*/ 141 h 144"/>
                  <a:gd name="T26" fmla="*/ 10 w 139"/>
                  <a:gd name="T27" fmla="*/ 103 h 144"/>
                  <a:gd name="T28" fmla="*/ 15 w 139"/>
                  <a:gd name="T29" fmla="*/ 33 h 144"/>
                  <a:gd name="T30" fmla="*/ 56 w 139"/>
                  <a:gd name="T31" fmla="*/ 3 h 144"/>
                  <a:gd name="T32" fmla="*/ 99 w 139"/>
                  <a:gd name="T33" fmla="*/ 11 h 144"/>
                  <a:gd name="T34" fmla="*/ 102 w 139"/>
                  <a:gd name="T35" fmla="*/ 13 h 144"/>
                  <a:gd name="T36" fmla="*/ 105 w 139"/>
                  <a:gd name="T37" fmla="*/ 5 h 144"/>
                  <a:gd name="T38" fmla="*/ 112 w 139"/>
                  <a:gd name="T39" fmla="*/ 5 h 144"/>
                  <a:gd name="T40" fmla="*/ 122 w 139"/>
                  <a:gd name="T41" fmla="*/ 46 h 144"/>
                  <a:gd name="T42" fmla="*/ 114 w 139"/>
                  <a:gd name="T43" fmla="*/ 49 h 144"/>
                  <a:gd name="T44" fmla="*/ 112 w 139"/>
                  <a:gd name="T45" fmla="*/ 44 h 144"/>
                  <a:gd name="T46" fmla="*/ 100 w 139"/>
                  <a:gd name="T47" fmla="*/ 25 h 144"/>
                  <a:gd name="T48" fmla="*/ 42 w 139"/>
                  <a:gd name="T49" fmla="*/ 23 h 144"/>
                  <a:gd name="T50" fmla="*/ 24 w 139"/>
                  <a:gd name="T51" fmla="*/ 62 h 144"/>
                  <a:gd name="T52" fmla="*/ 34 w 139"/>
                  <a:gd name="T53" fmla="*/ 109 h 144"/>
                  <a:gd name="T54" fmla="*/ 77 w 139"/>
                  <a:gd name="T55" fmla="*/ 131 h 144"/>
                  <a:gd name="T56" fmla="*/ 101 w 139"/>
                  <a:gd name="T57" fmla="*/ 120 h 144"/>
                  <a:gd name="T58" fmla="*/ 106 w 139"/>
                  <a:gd name="T59" fmla="*/ 109 h 144"/>
                  <a:gd name="T60" fmla="*/ 106 w 139"/>
                  <a:gd name="T61" fmla="*/ 90 h 144"/>
                  <a:gd name="T62" fmla="*/ 96 w 139"/>
                  <a:gd name="T63" fmla="*/ 79 h 144"/>
                  <a:gd name="T64" fmla="*/ 87 w 139"/>
                  <a:gd name="T65" fmla="*/ 7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9" h="144">
                    <a:moveTo>
                      <a:pt x="87" y="79"/>
                    </a:moveTo>
                    <a:cubicBezTo>
                      <a:pt x="87" y="76"/>
                      <a:pt x="87" y="74"/>
                      <a:pt x="87" y="71"/>
                    </a:cubicBezTo>
                    <a:cubicBezTo>
                      <a:pt x="105" y="71"/>
                      <a:pt x="122" y="71"/>
                      <a:pt x="139" y="71"/>
                    </a:cubicBezTo>
                    <a:cubicBezTo>
                      <a:pt x="139" y="74"/>
                      <a:pt x="139" y="76"/>
                      <a:pt x="139" y="79"/>
                    </a:cubicBezTo>
                    <a:cubicBezTo>
                      <a:pt x="137" y="79"/>
                      <a:pt x="135" y="79"/>
                      <a:pt x="133" y="79"/>
                    </a:cubicBezTo>
                    <a:cubicBezTo>
                      <a:pt x="127" y="79"/>
                      <a:pt x="125" y="81"/>
                      <a:pt x="124" y="88"/>
                    </a:cubicBezTo>
                    <a:cubicBezTo>
                      <a:pt x="124" y="90"/>
                      <a:pt x="124" y="93"/>
                      <a:pt x="124" y="95"/>
                    </a:cubicBezTo>
                    <a:cubicBezTo>
                      <a:pt x="124" y="108"/>
                      <a:pt x="124" y="121"/>
                      <a:pt x="124" y="134"/>
                    </a:cubicBezTo>
                    <a:cubicBezTo>
                      <a:pt x="124" y="135"/>
                      <a:pt x="124" y="137"/>
                      <a:pt x="124" y="139"/>
                    </a:cubicBezTo>
                    <a:cubicBezTo>
                      <a:pt x="121" y="139"/>
                      <a:pt x="118" y="139"/>
                      <a:pt x="115" y="139"/>
                    </a:cubicBezTo>
                    <a:cubicBezTo>
                      <a:pt x="113" y="136"/>
                      <a:pt x="112" y="132"/>
                      <a:pt x="110" y="128"/>
                    </a:cubicBezTo>
                    <a:cubicBezTo>
                      <a:pt x="108" y="129"/>
                      <a:pt x="107" y="130"/>
                      <a:pt x="105" y="131"/>
                    </a:cubicBezTo>
                    <a:cubicBezTo>
                      <a:pt x="90" y="140"/>
                      <a:pt x="74" y="144"/>
                      <a:pt x="56" y="141"/>
                    </a:cubicBezTo>
                    <a:cubicBezTo>
                      <a:pt x="34" y="137"/>
                      <a:pt x="18" y="124"/>
                      <a:pt x="10" y="103"/>
                    </a:cubicBezTo>
                    <a:cubicBezTo>
                      <a:pt x="0" y="79"/>
                      <a:pt x="1" y="55"/>
                      <a:pt x="15" y="33"/>
                    </a:cubicBezTo>
                    <a:cubicBezTo>
                      <a:pt x="24" y="17"/>
                      <a:pt x="38" y="6"/>
                      <a:pt x="56" y="3"/>
                    </a:cubicBezTo>
                    <a:cubicBezTo>
                      <a:pt x="71" y="0"/>
                      <a:pt x="86" y="2"/>
                      <a:pt x="99" y="11"/>
                    </a:cubicBezTo>
                    <a:cubicBezTo>
                      <a:pt x="100" y="12"/>
                      <a:pt x="101" y="12"/>
                      <a:pt x="102" y="13"/>
                    </a:cubicBezTo>
                    <a:cubicBezTo>
                      <a:pt x="103" y="10"/>
                      <a:pt x="104" y="7"/>
                      <a:pt x="105" y="5"/>
                    </a:cubicBezTo>
                    <a:cubicBezTo>
                      <a:pt x="107" y="5"/>
                      <a:pt x="109" y="5"/>
                      <a:pt x="112" y="5"/>
                    </a:cubicBezTo>
                    <a:cubicBezTo>
                      <a:pt x="115" y="18"/>
                      <a:pt x="119" y="32"/>
                      <a:pt x="122" y="46"/>
                    </a:cubicBezTo>
                    <a:cubicBezTo>
                      <a:pt x="120" y="47"/>
                      <a:pt x="117" y="48"/>
                      <a:pt x="114" y="49"/>
                    </a:cubicBezTo>
                    <a:cubicBezTo>
                      <a:pt x="114" y="47"/>
                      <a:pt x="113" y="45"/>
                      <a:pt x="112" y="44"/>
                    </a:cubicBezTo>
                    <a:cubicBezTo>
                      <a:pt x="109" y="37"/>
                      <a:pt x="105" y="30"/>
                      <a:pt x="100" y="25"/>
                    </a:cubicBezTo>
                    <a:cubicBezTo>
                      <a:pt x="84" y="8"/>
                      <a:pt x="59" y="7"/>
                      <a:pt x="42" y="23"/>
                    </a:cubicBezTo>
                    <a:cubicBezTo>
                      <a:pt x="31" y="34"/>
                      <a:pt x="25" y="47"/>
                      <a:pt x="24" y="62"/>
                    </a:cubicBezTo>
                    <a:cubicBezTo>
                      <a:pt x="22" y="79"/>
                      <a:pt x="25" y="95"/>
                      <a:pt x="34" y="109"/>
                    </a:cubicBezTo>
                    <a:cubicBezTo>
                      <a:pt x="44" y="125"/>
                      <a:pt x="59" y="132"/>
                      <a:pt x="77" y="131"/>
                    </a:cubicBezTo>
                    <a:cubicBezTo>
                      <a:pt x="86" y="130"/>
                      <a:pt x="94" y="127"/>
                      <a:pt x="101" y="120"/>
                    </a:cubicBezTo>
                    <a:cubicBezTo>
                      <a:pt x="104" y="117"/>
                      <a:pt x="106" y="114"/>
                      <a:pt x="106" y="109"/>
                    </a:cubicBezTo>
                    <a:cubicBezTo>
                      <a:pt x="106" y="103"/>
                      <a:pt x="107" y="96"/>
                      <a:pt x="106" y="90"/>
                    </a:cubicBezTo>
                    <a:cubicBezTo>
                      <a:pt x="106" y="82"/>
                      <a:pt x="104" y="81"/>
                      <a:pt x="96" y="79"/>
                    </a:cubicBezTo>
                    <a:cubicBezTo>
                      <a:pt x="94" y="79"/>
                      <a:pt x="91" y="79"/>
                      <a:pt x="87" y="79"/>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76" name="Freeform 25">
                <a:extLst>
                  <a:ext uri="{FF2B5EF4-FFF2-40B4-BE49-F238E27FC236}">
                    <a16:creationId xmlns:a16="http://schemas.microsoft.com/office/drawing/2014/main" id="{CDD46DA1-964F-4E43-A6AD-31009905952B}"/>
                  </a:ext>
                </a:extLst>
              </p:cNvPr>
              <p:cNvSpPr>
                <a:spLocks/>
              </p:cNvSpPr>
              <p:nvPr/>
            </p:nvSpPr>
            <p:spPr bwMode="auto">
              <a:xfrm>
                <a:off x="9005458" y="3884769"/>
                <a:ext cx="323584" cy="397272"/>
              </a:xfrm>
              <a:custGeom>
                <a:avLst/>
                <a:gdLst>
                  <a:gd name="T0" fmla="*/ 103 w 113"/>
                  <a:gd name="T1" fmla="*/ 44 h 140"/>
                  <a:gd name="T2" fmla="*/ 95 w 113"/>
                  <a:gd name="T3" fmla="*/ 46 h 140"/>
                  <a:gd name="T4" fmla="*/ 92 w 113"/>
                  <a:gd name="T5" fmla="*/ 41 h 140"/>
                  <a:gd name="T6" fmla="*/ 72 w 113"/>
                  <a:gd name="T7" fmla="*/ 18 h 140"/>
                  <a:gd name="T8" fmla="*/ 38 w 113"/>
                  <a:gd name="T9" fmla="*/ 12 h 140"/>
                  <a:gd name="T10" fmla="*/ 25 w 113"/>
                  <a:gd name="T11" fmla="*/ 19 h 140"/>
                  <a:gd name="T12" fmla="*/ 26 w 113"/>
                  <a:gd name="T13" fmla="*/ 44 h 140"/>
                  <a:gd name="T14" fmla="*/ 42 w 113"/>
                  <a:gd name="T15" fmla="*/ 53 h 140"/>
                  <a:gd name="T16" fmla="*/ 70 w 113"/>
                  <a:gd name="T17" fmla="*/ 62 h 140"/>
                  <a:gd name="T18" fmla="*/ 90 w 113"/>
                  <a:gd name="T19" fmla="*/ 70 h 140"/>
                  <a:gd name="T20" fmla="*/ 97 w 113"/>
                  <a:gd name="T21" fmla="*/ 125 h 140"/>
                  <a:gd name="T22" fmla="*/ 56 w 113"/>
                  <a:gd name="T23" fmla="*/ 140 h 140"/>
                  <a:gd name="T24" fmla="*/ 25 w 113"/>
                  <a:gd name="T25" fmla="*/ 128 h 140"/>
                  <a:gd name="T26" fmla="*/ 21 w 113"/>
                  <a:gd name="T27" fmla="*/ 125 h 140"/>
                  <a:gd name="T28" fmla="*/ 16 w 113"/>
                  <a:gd name="T29" fmla="*/ 137 h 140"/>
                  <a:gd name="T30" fmla="*/ 10 w 113"/>
                  <a:gd name="T31" fmla="*/ 137 h 140"/>
                  <a:gd name="T32" fmla="*/ 1 w 113"/>
                  <a:gd name="T33" fmla="*/ 89 h 140"/>
                  <a:gd name="T34" fmla="*/ 10 w 113"/>
                  <a:gd name="T35" fmla="*/ 87 h 140"/>
                  <a:gd name="T36" fmla="*/ 13 w 113"/>
                  <a:gd name="T37" fmla="*/ 95 h 140"/>
                  <a:gd name="T38" fmla="*/ 36 w 113"/>
                  <a:gd name="T39" fmla="*/ 122 h 140"/>
                  <a:gd name="T40" fmla="*/ 69 w 113"/>
                  <a:gd name="T41" fmla="*/ 128 h 140"/>
                  <a:gd name="T42" fmla="*/ 85 w 113"/>
                  <a:gd name="T43" fmla="*/ 119 h 140"/>
                  <a:gd name="T44" fmla="*/ 81 w 113"/>
                  <a:gd name="T45" fmla="*/ 86 h 140"/>
                  <a:gd name="T46" fmla="*/ 63 w 113"/>
                  <a:gd name="T47" fmla="*/ 79 h 140"/>
                  <a:gd name="T48" fmla="*/ 38 w 113"/>
                  <a:gd name="T49" fmla="*/ 71 h 140"/>
                  <a:gd name="T50" fmla="*/ 19 w 113"/>
                  <a:gd name="T51" fmla="*/ 62 h 140"/>
                  <a:gd name="T52" fmla="*/ 15 w 113"/>
                  <a:gd name="T53" fmla="*/ 13 h 140"/>
                  <a:gd name="T54" fmla="*/ 51 w 113"/>
                  <a:gd name="T55" fmla="*/ 0 h 140"/>
                  <a:gd name="T56" fmla="*/ 81 w 113"/>
                  <a:gd name="T57" fmla="*/ 10 h 140"/>
                  <a:gd name="T58" fmla="*/ 82 w 113"/>
                  <a:gd name="T59" fmla="*/ 11 h 140"/>
                  <a:gd name="T60" fmla="*/ 83 w 113"/>
                  <a:gd name="T61" fmla="*/ 11 h 140"/>
                  <a:gd name="T62" fmla="*/ 87 w 113"/>
                  <a:gd name="T63" fmla="*/ 2 h 140"/>
                  <a:gd name="T64" fmla="*/ 93 w 113"/>
                  <a:gd name="T65" fmla="*/ 2 h 140"/>
                  <a:gd name="T66" fmla="*/ 103 w 113"/>
                  <a:gd name="T67" fmla="*/ 44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3" h="140">
                    <a:moveTo>
                      <a:pt x="103" y="44"/>
                    </a:moveTo>
                    <a:cubicBezTo>
                      <a:pt x="100" y="45"/>
                      <a:pt x="98" y="45"/>
                      <a:pt x="95" y="46"/>
                    </a:cubicBezTo>
                    <a:cubicBezTo>
                      <a:pt x="94" y="44"/>
                      <a:pt x="93" y="43"/>
                      <a:pt x="92" y="41"/>
                    </a:cubicBezTo>
                    <a:cubicBezTo>
                      <a:pt x="87" y="32"/>
                      <a:pt x="81" y="24"/>
                      <a:pt x="72" y="18"/>
                    </a:cubicBezTo>
                    <a:cubicBezTo>
                      <a:pt x="61" y="11"/>
                      <a:pt x="50" y="9"/>
                      <a:pt x="38" y="12"/>
                    </a:cubicBezTo>
                    <a:cubicBezTo>
                      <a:pt x="33" y="13"/>
                      <a:pt x="28" y="16"/>
                      <a:pt x="25" y="19"/>
                    </a:cubicBezTo>
                    <a:cubicBezTo>
                      <a:pt x="18" y="27"/>
                      <a:pt x="19" y="38"/>
                      <a:pt x="26" y="44"/>
                    </a:cubicBezTo>
                    <a:cubicBezTo>
                      <a:pt x="31" y="49"/>
                      <a:pt x="36" y="51"/>
                      <a:pt x="42" y="53"/>
                    </a:cubicBezTo>
                    <a:cubicBezTo>
                      <a:pt x="51" y="56"/>
                      <a:pt x="61" y="59"/>
                      <a:pt x="70" y="62"/>
                    </a:cubicBezTo>
                    <a:cubicBezTo>
                      <a:pt x="77" y="64"/>
                      <a:pt x="84" y="67"/>
                      <a:pt x="90" y="70"/>
                    </a:cubicBezTo>
                    <a:cubicBezTo>
                      <a:pt x="113" y="83"/>
                      <a:pt x="112" y="111"/>
                      <a:pt x="97" y="125"/>
                    </a:cubicBezTo>
                    <a:cubicBezTo>
                      <a:pt x="85" y="137"/>
                      <a:pt x="71" y="140"/>
                      <a:pt x="56" y="140"/>
                    </a:cubicBezTo>
                    <a:cubicBezTo>
                      <a:pt x="44" y="139"/>
                      <a:pt x="34" y="135"/>
                      <a:pt x="25" y="128"/>
                    </a:cubicBezTo>
                    <a:cubicBezTo>
                      <a:pt x="24" y="127"/>
                      <a:pt x="23" y="126"/>
                      <a:pt x="21" y="125"/>
                    </a:cubicBezTo>
                    <a:cubicBezTo>
                      <a:pt x="19" y="129"/>
                      <a:pt x="18" y="133"/>
                      <a:pt x="16" y="137"/>
                    </a:cubicBezTo>
                    <a:cubicBezTo>
                      <a:pt x="14" y="137"/>
                      <a:pt x="12" y="137"/>
                      <a:pt x="10" y="137"/>
                    </a:cubicBezTo>
                    <a:cubicBezTo>
                      <a:pt x="7" y="121"/>
                      <a:pt x="4" y="105"/>
                      <a:pt x="1" y="89"/>
                    </a:cubicBezTo>
                    <a:cubicBezTo>
                      <a:pt x="4" y="88"/>
                      <a:pt x="7" y="88"/>
                      <a:pt x="10" y="87"/>
                    </a:cubicBezTo>
                    <a:cubicBezTo>
                      <a:pt x="11" y="90"/>
                      <a:pt x="12" y="93"/>
                      <a:pt x="13" y="95"/>
                    </a:cubicBezTo>
                    <a:cubicBezTo>
                      <a:pt x="18" y="106"/>
                      <a:pt x="26" y="116"/>
                      <a:pt x="36" y="122"/>
                    </a:cubicBezTo>
                    <a:cubicBezTo>
                      <a:pt x="46" y="129"/>
                      <a:pt x="57" y="131"/>
                      <a:pt x="69" y="128"/>
                    </a:cubicBezTo>
                    <a:cubicBezTo>
                      <a:pt x="75" y="127"/>
                      <a:pt x="80" y="123"/>
                      <a:pt x="85" y="119"/>
                    </a:cubicBezTo>
                    <a:cubicBezTo>
                      <a:pt x="94" y="110"/>
                      <a:pt x="94" y="93"/>
                      <a:pt x="81" y="86"/>
                    </a:cubicBezTo>
                    <a:cubicBezTo>
                      <a:pt x="75" y="83"/>
                      <a:pt x="69" y="81"/>
                      <a:pt x="63" y="79"/>
                    </a:cubicBezTo>
                    <a:cubicBezTo>
                      <a:pt x="55" y="76"/>
                      <a:pt x="46" y="74"/>
                      <a:pt x="38" y="71"/>
                    </a:cubicBezTo>
                    <a:cubicBezTo>
                      <a:pt x="31" y="69"/>
                      <a:pt x="25" y="66"/>
                      <a:pt x="19" y="62"/>
                    </a:cubicBezTo>
                    <a:cubicBezTo>
                      <a:pt x="1" y="51"/>
                      <a:pt x="0" y="27"/>
                      <a:pt x="15" y="13"/>
                    </a:cubicBezTo>
                    <a:cubicBezTo>
                      <a:pt x="25" y="3"/>
                      <a:pt x="37" y="0"/>
                      <a:pt x="51" y="0"/>
                    </a:cubicBezTo>
                    <a:cubicBezTo>
                      <a:pt x="62" y="0"/>
                      <a:pt x="72" y="3"/>
                      <a:pt x="81" y="10"/>
                    </a:cubicBezTo>
                    <a:cubicBezTo>
                      <a:pt x="81" y="10"/>
                      <a:pt x="81" y="11"/>
                      <a:pt x="82" y="11"/>
                    </a:cubicBezTo>
                    <a:cubicBezTo>
                      <a:pt x="82" y="11"/>
                      <a:pt x="82" y="11"/>
                      <a:pt x="83" y="11"/>
                    </a:cubicBezTo>
                    <a:cubicBezTo>
                      <a:pt x="84" y="8"/>
                      <a:pt x="85" y="5"/>
                      <a:pt x="87" y="2"/>
                    </a:cubicBezTo>
                    <a:cubicBezTo>
                      <a:pt x="89" y="2"/>
                      <a:pt x="91" y="2"/>
                      <a:pt x="93" y="2"/>
                    </a:cubicBezTo>
                    <a:cubicBezTo>
                      <a:pt x="96" y="16"/>
                      <a:pt x="100" y="30"/>
                      <a:pt x="103" y="44"/>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77" name="Freeform 27">
                <a:extLst>
                  <a:ext uri="{FF2B5EF4-FFF2-40B4-BE49-F238E27FC236}">
                    <a16:creationId xmlns:a16="http://schemas.microsoft.com/office/drawing/2014/main" id="{79E10957-7621-455A-A65D-63395B54CD80}"/>
                  </a:ext>
                </a:extLst>
              </p:cNvPr>
              <p:cNvSpPr>
                <a:spLocks noEditPoints="1"/>
              </p:cNvSpPr>
              <p:nvPr/>
            </p:nvSpPr>
            <p:spPr bwMode="auto">
              <a:xfrm>
                <a:off x="4616246" y="3887973"/>
                <a:ext cx="323584" cy="384457"/>
              </a:xfrm>
              <a:custGeom>
                <a:avLst/>
                <a:gdLst>
                  <a:gd name="T0" fmla="*/ 33 w 113"/>
                  <a:gd name="T1" fmla="*/ 78 h 135"/>
                  <a:gd name="T2" fmla="*/ 33 w 113"/>
                  <a:gd name="T3" fmla="*/ 82 h 135"/>
                  <a:gd name="T4" fmla="*/ 33 w 113"/>
                  <a:gd name="T5" fmla="*/ 114 h 135"/>
                  <a:gd name="T6" fmla="*/ 33 w 113"/>
                  <a:gd name="T7" fmla="*/ 118 h 135"/>
                  <a:gd name="T8" fmla="*/ 43 w 113"/>
                  <a:gd name="T9" fmla="*/ 128 h 135"/>
                  <a:gd name="T10" fmla="*/ 49 w 113"/>
                  <a:gd name="T11" fmla="*/ 128 h 135"/>
                  <a:gd name="T12" fmla="*/ 49 w 113"/>
                  <a:gd name="T13" fmla="*/ 135 h 135"/>
                  <a:gd name="T14" fmla="*/ 0 w 113"/>
                  <a:gd name="T15" fmla="*/ 135 h 135"/>
                  <a:gd name="T16" fmla="*/ 0 w 113"/>
                  <a:gd name="T17" fmla="*/ 128 h 135"/>
                  <a:gd name="T18" fmla="*/ 8 w 113"/>
                  <a:gd name="T19" fmla="*/ 127 h 135"/>
                  <a:gd name="T20" fmla="*/ 15 w 113"/>
                  <a:gd name="T21" fmla="*/ 120 h 135"/>
                  <a:gd name="T22" fmla="*/ 15 w 113"/>
                  <a:gd name="T23" fmla="*/ 114 h 135"/>
                  <a:gd name="T24" fmla="*/ 15 w 113"/>
                  <a:gd name="T25" fmla="*/ 21 h 135"/>
                  <a:gd name="T26" fmla="*/ 15 w 113"/>
                  <a:gd name="T27" fmla="*/ 14 h 135"/>
                  <a:gd name="T28" fmla="*/ 9 w 113"/>
                  <a:gd name="T29" fmla="*/ 9 h 135"/>
                  <a:gd name="T30" fmla="*/ 0 w 113"/>
                  <a:gd name="T31" fmla="*/ 8 h 135"/>
                  <a:gd name="T32" fmla="*/ 0 w 113"/>
                  <a:gd name="T33" fmla="*/ 1 h 135"/>
                  <a:gd name="T34" fmla="*/ 4 w 113"/>
                  <a:gd name="T35" fmla="*/ 0 h 135"/>
                  <a:gd name="T36" fmla="*/ 56 w 113"/>
                  <a:gd name="T37" fmla="*/ 0 h 135"/>
                  <a:gd name="T38" fmla="*/ 73 w 113"/>
                  <a:gd name="T39" fmla="*/ 1 h 135"/>
                  <a:gd name="T40" fmla="*/ 106 w 113"/>
                  <a:gd name="T41" fmla="*/ 50 h 135"/>
                  <a:gd name="T42" fmla="*/ 78 w 113"/>
                  <a:gd name="T43" fmla="*/ 76 h 135"/>
                  <a:gd name="T44" fmla="*/ 55 w 113"/>
                  <a:gd name="T45" fmla="*/ 78 h 135"/>
                  <a:gd name="T46" fmla="*/ 33 w 113"/>
                  <a:gd name="T47" fmla="*/ 78 h 135"/>
                  <a:gd name="T48" fmla="*/ 33 w 113"/>
                  <a:gd name="T49" fmla="*/ 68 h 135"/>
                  <a:gd name="T50" fmla="*/ 67 w 113"/>
                  <a:gd name="T51" fmla="*/ 67 h 135"/>
                  <a:gd name="T52" fmla="*/ 85 w 113"/>
                  <a:gd name="T53" fmla="*/ 52 h 135"/>
                  <a:gd name="T54" fmla="*/ 87 w 113"/>
                  <a:gd name="T55" fmla="*/ 29 h 135"/>
                  <a:gd name="T56" fmla="*/ 66 w 113"/>
                  <a:gd name="T57" fmla="*/ 11 h 135"/>
                  <a:gd name="T58" fmla="*/ 34 w 113"/>
                  <a:gd name="T59" fmla="*/ 11 h 135"/>
                  <a:gd name="T60" fmla="*/ 33 w 113"/>
                  <a:gd name="T61" fmla="*/ 11 h 135"/>
                  <a:gd name="T62" fmla="*/ 33 w 113"/>
                  <a:gd name="T63" fmla="*/ 6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3" h="135">
                    <a:moveTo>
                      <a:pt x="33" y="78"/>
                    </a:moveTo>
                    <a:cubicBezTo>
                      <a:pt x="33" y="80"/>
                      <a:pt x="33" y="81"/>
                      <a:pt x="33" y="82"/>
                    </a:cubicBezTo>
                    <a:cubicBezTo>
                      <a:pt x="33" y="93"/>
                      <a:pt x="33" y="103"/>
                      <a:pt x="33" y="114"/>
                    </a:cubicBezTo>
                    <a:cubicBezTo>
                      <a:pt x="33" y="115"/>
                      <a:pt x="33" y="117"/>
                      <a:pt x="33" y="118"/>
                    </a:cubicBezTo>
                    <a:cubicBezTo>
                      <a:pt x="34" y="125"/>
                      <a:pt x="35" y="127"/>
                      <a:pt x="43" y="128"/>
                    </a:cubicBezTo>
                    <a:cubicBezTo>
                      <a:pt x="45" y="128"/>
                      <a:pt x="47" y="128"/>
                      <a:pt x="49" y="128"/>
                    </a:cubicBezTo>
                    <a:cubicBezTo>
                      <a:pt x="49" y="130"/>
                      <a:pt x="49" y="133"/>
                      <a:pt x="49" y="135"/>
                    </a:cubicBezTo>
                    <a:cubicBezTo>
                      <a:pt x="33" y="135"/>
                      <a:pt x="16" y="135"/>
                      <a:pt x="0" y="135"/>
                    </a:cubicBezTo>
                    <a:cubicBezTo>
                      <a:pt x="0" y="133"/>
                      <a:pt x="0" y="131"/>
                      <a:pt x="0" y="128"/>
                    </a:cubicBezTo>
                    <a:cubicBezTo>
                      <a:pt x="2" y="128"/>
                      <a:pt x="5" y="128"/>
                      <a:pt x="8" y="127"/>
                    </a:cubicBezTo>
                    <a:cubicBezTo>
                      <a:pt x="13" y="126"/>
                      <a:pt x="14" y="125"/>
                      <a:pt x="15" y="120"/>
                    </a:cubicBezTo>
                    <a:cubicBezTo>
                      <a:pt x="15" y="118"/>
                      <a:pt x="15" y="116"/>
                      <a:pt x="15" y="114"/>
                    </a:cubicBezTo>
                    <a:cubicBezTo>
                      <a:pt x="16" y="83"/>
                      <a:pt x="16" y="52"/>
                      <a:pt x="15" y="21"/>
                    </a:cubicBezTo>
                    <a:cubicBezTo>
                      <a:pt x="15" y="19"/>
                      <a:pt x="15" y="16"/>
                      <a:pt x="15" y="14"/>
                    </a:cubicBezTo>
                    <a:cubicBezTo>
                      <a:pt x="14" y="11"/>
                      <a:pt x="12" y="9"/>
                      <a:pt x="9" y="9"/>
                    </a:cubicBezTo>
                    <a:cubicBezTo>
                      <a:pt x="6" y="8"/>
                      <a:pt x="3" y="8"/>
                      <a:pt x="0" y="8"/>
                    </a:cubicBezTo>
                    <a:cubicBezTo>
                      <a:pt x="0" y="5"/>
                      <a:pt x="0" y="3"/>
                      <a:pt x="0" y="1"/>
                    </a:cubicBezTo>
                    <a:cubicBezTo>
                      <a:pt x="1" y="0"/>
                      <a:pt x="3" y="0"/>
                      <a:pt x="4" y="0"/>
                    </a:cubicBezTo>
                    <a:cubicBezTo>
                      <a:pt x="21" y="0"/>
                      <a:pt x="39" y="0"/>
                      <a:pt x="56" y="0"/>
                    </a:cubicBezTo>
                    <a:cubicBezTo>
                      <a:pt x="62" y="0"/>
                      <a:pt x="68" y="1"/>
                      <a:pt x="73" y="1"/>
                    </a:cubicBezTo>
                    <a:cubicBezTo>
                      <a:pt x="98" y="4"/>
                      <a:pt x="113" y="26"/>
                      <a:pt x="106" y="50"/>
                    </a:cubicBezTo>
                    <a:cubicBezTo>
                      <a:pt x="102" y="64"/>
                      <a:pt x="93" y="73"/>
                      <a:pt x="78" y="76"/>
                    </a:cubicBezTo>
                    <a:cubicBezTo>
                      <a:pt x="70" y="77"/>
                      <a:pt x="63" y="77"/>
                      <a:pt x="55" y="78"/>
                    </a:cubicBezTo>
                    <a:cubicBezTo>
                      <a:pt x="48" y="78"/>
                      <a:pt x="41" y="78"/>
                      <a:pt x="33" y="78"/>
                    </a:cubicBezTo>
                    <a:close/>
                    <a:moveTo>
                      <a:pt x="33" y="68"/>
                    </a:moveTo>
                    <a:cubicBezTo>
                      <a:pt x="45" y="67"/>
                      <a:pt x="56" y="68"/>
                      <a:pt x="67" y="67"/>
                    </a:cubicBezTo>
                    <a:cubicBezTo>
                      <a:pt x="76" y="66"/>
                      <a:pt x="82" y="60"/>
                      <a:pt x="85" y="52"/>
                    </a:cubicBezTo>
                    <a:cubicBezTo>
                      <a:pt x="89" y="45"/>
                      <a:pt x="89" y="37"/>
                      <a:pt x="87" y="29"/>
                    </a:cubicBezTo>
                    <a:cubicBezTo>
                      <a:pt x="84" y="19"/>
                      <a:pt x="78" y="12"/>
                      <a:pt x="66" y="11"/>
                    </a:cubicBezTo>
                    <a:cubicBezTo>
                      <a:pt x="56" y="11"/>
                      <a:pt x="45" y="11"/>
                      <a:pt x="34" y="11"/>
                    </a:cubicBezTo>
                    <a:cubicBezTo>
                      <a:pt x="34" y="11"/>
                      <a:pt x="34" y="11"/>
                      <a:pt x="33" y="11"/>
                    </a:cubicBezTo>
                    <a:cubicBezTo>
                      <a:pt x="33" y="30"/>
                      <a:pt x="33" y="48"/>
                      <a:pt x="33" y="68"/>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78" name="Freeform 29">
                <a:extLst>
                  <a:ext uri="{FF2B5EF4-FFF2-40B4-BE49-F238E27FC236}">
                    <a16:creationId xmlns:a16="http://schemas.microsoft.com/office/drawing/2014/main" id="{5C881E13-4696-4D4F-B82A-A15CE965951E}"/>
                  </a:ext>
                </a:extLst>
              </p:cNvPr>
              <p:cNvSpPr>
                <a:spLocks/>
              </p:cNvSpPr>
              <p:nvPr/>
            </p:nvSpPr>
            <p:spPr bwMode="auto">
              <a:xfrm>
                <a:off x="6858909" y="3891177"/>
                <a:ext cx="381253" cy="394068"/>
              </a:xfrm>
              <a:custGeom>
                <a:avLst/>
                <a:gdLst>
                  <a:gd name="T0" fmla="*/ 49 w 133"/>
                  <a:gd name="T1" fmla="*/ 0 h 138"/>
                  <a:gd name="T2" fmla="*/ 49 w 133"/>
                  <a:gd name="T3" fmla="*/ 7 h 138"/>
                  <a:gd name="T4" fmla="*/ 41 w 133"/>
                  <a:gd name="T5" fmla="*/ 8 h 138"/>
                  <a:gd name="T6" fmla="*/ 34 w 133"/>
                  <a:gd name="T7" fmla="*/ 15 h 138"/>
                  <a:gd name="T8" fmla="*/ 33 w 133"/>
                  <a:gd name="T9" fmla="*/ 23 h 138"/>
                  <a:gd name="T10" fmla="*/ 33 w 133"/>
                  <a:gd name="T11" fmla="*/ 83 h 138"/>
                  <a:gd name="T12" fmla="*/ 34 w 133"/>
                  <a:gd name="T13" fmla="*/ 96 h 138"/>
                  <a:gd name="T14" fmla="*/ 60 w 133"/>
                  <a:gd name="T15" fmla="*/ 124 h 138"/>
                  <a:gd name="T16" fmla="*/ 100 w 133"/>
                  <a:gd name="T17" fmla="*/ 110 h 138"/>
                  <a:gd name="T18" fmla="*/ 106 w 133"/>
                  <a:gd name="T19" fmla="*/ 94 h 138"/>
                  <a:gd name="T20" fmla="*/ 107 w 133"/>
                  <a:gd name="T21" fmla="*/ 80 h 138"/>
                  <a:gd name="T22" fmla="*/ 107 w 133"/>
                  <a:gd name="T23" fmla="*/ 24 h 138"/>
                  <a:gd name="T24" fmla="*/ 106 w 133"/>
                  <a:gd name="T25" fmla="*/ 15 h 138"/>
                  <a:gd name="T26" fmla="*/ 97 w 133"/>
                  <a:gd name="T27" fmla="*/ 8 h 138"/>
                  <a:gd name="T28" fmla="*/ 91 w 133"/>
                  <a:gd name="T29" fmla="*/ 7 h 138"/>
                  <a:gd name="T30" fmla="*/ 91 w 133"/>
                  <a:gd name="T31" fmla="*/ 0 h 138"/>
                  <a:gd name="T32" fmla="*/ 133 w 133"/>
                  <a:gd name="T33" fmla="*/ 0 h 138"/>
                  <a:gd name="T34" fmla="*/ 133 w 133"/>
                  <a:gd name="T35" fmla="*/ 7 h 138"/>
                  <a:gd name="T36" fmla="*/ 126 w 133"/>
                  <a:gd name="T37" fmla="*/ 8 h 138"/>
                  <a:gd name="T38" fmla="*/ 118 w 133"/>
                  <a:gd name="T39" fmla="*/ 15 h 138"/>
                  <a:gd name="T40" fmla="*/ 118 w 133"/>
                  <a:gd name="T41" fmla="*/ 25 h 138"/>
                  <a:gd name="T42" fmla="*/ 117 w 133"/>
                  <a:gd name="T43" fmla="*/ 88 h 138"/>
                  <a:gd name="T44" fmla="*/ 114 w 133"/>
                  <a:gd name="T45" fmla="*/ 105 h 138"/>
                  <a:gd name="T46" fmla="*/ 74 w 133"/>
                  <a:gd name="T47" fmla="*/ 136 h 138"/>
                  <a:gd name="T48" fmla="*/ 35 w 133"/>
                  <a:gd name="T49" fmla="*/ 127 h 138"/>
                  <a:gd name="T50" fmla="*/ 17 w 133"/>
                  <a:gd name="T51" fmla="*/ 96 h 138"/>
                  <a:gd name="T52" fmla="*/ 16 w 133"/>
                  <a:gd name="T53" fmla="*/ 83 h 138"/>
                  <a:gd name="T54" fmla="*/ 16 w 133"/>
                  <a:gd name="T55" fmla="*/ 25 h 138"/>
                  <a:gd name="T56" fmla="*/ 16 w 133"/>
                  <a:gd name="T57" fmla="*/ 15 h 138"/>
                  <a:gd name="T58" fmla="*/ 8 w 133"/>
                  <a:gd name="T59" fmla="*/ 8 h 138"/>
                  <a:gd name="T60" fmla="*/ 0 w 133"/>
                  <a:gd name="T61" fmla="*/ 7 h 138"/>
                  <a:gd name="T62" fmla="*/ 0 w 133"/>
                  <a:gd name="T63" fmla="*/ 0 h 138"/>
                  <a:gd name="T64" fmla="*/ 49 w 133"/>
                  <a:gd name="T65"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3" h="138">
                    <a:moveTo>
                      <a:pt x="49" y="0"/>
                    </a:moveTo>
                    <a:cubicBezTo>
                      <a:pt x="49" y="2"/>
                      <a:pt x="49" y="4"/>
                      <a:pt x="49" y="7"/>
                    </a:cubicBezTo>
                    <a:cubicBezTo>
                      <a:pt x="46" y="7"/>
                      <a:pt x="44" y="7"/>
                      <a:pt x="41" y="8"/>
                    </a:cubicBezTo>
                    <a:cubicBezTo>
                      <a:pt x="36" y="8"/>
                      <a:pt x="34" y="10"/>
                      <a:pt x="34" y="15"/>
                    </a:cubicBezTo>
                    <a:cubicBezTo>
                      <a:pt x="33" y="17"/>
                      <a:pt x="33" y="20"/>
                      <a:pt x="33" y="23"/>
                    </a:cubicBezTo>
                    <a:cubicBezTo>
                      <a:pt x="33" y="43"/>
                      <a:pt x="33" y="63"/>
                      <a:pt x="33" y="83"/>
                    </a:cubicBezTo>
                    <a:cubicBezTo>
                      <a:pt x="33" y="87"/>
                      <a:pt x="33" y="92"/>
                      <a:pt x="34" y="96"/>
                    </a:cubicBezTo>
                    <a:cubicBezTo>
                      <a:pt x="36" y="112"/>
                      <a:pt x="46" y="120"/>
                      <a:pt x="60" y="124"/>
                    </a:cubicBezTo>
                    <a:cubicBezTo>
                      <a:pt x="76" y="128"/>
                      <a:pt x="89" y="123"/>
                      <a:pt x="100" y="110"/>
                    </a:cubicBezTo>
                    <a:cubicBezTo>
                      <a:pt x="104" y="106"/>
                      <a:pt x="105" y="100"/>
                      <a:pt x="106" y="94"/>
                    </a:cubicBezTo>
                    <a:cubicBezTo>
                      <a:pt x="106" y="90"/>
                      <a:pt x="106" y="85"/>
                      <a:pt x="107" y="80"/>
                    </a:cubicBezTo>
                    <a:cubicBezTo>
                      <a:pt x="107" y="62"/>
                      <a:pt x="107" y="43"/>
                      <a:pt x="107" y="24"/>
                    </a:cubicBezTo>
                    <a:cubicBezTo>
                      <a:pt x="107" y="21"/>
                      <a:pt x="106" y="18"/>
                      <a:pt x="106" y="15"/>
                    </a:cubicBezTo>
                    <a:cubicBezTo>
                      <a:pt x="105" y="10"/>
                      <a:pt x="103" y="8"/>
                      <a:pt x="97" y="8"/>
                    </a:cubicBezTo>
                    <a:cubicBezTo>
                      <a:pt x="95" y="7"/>
                      <a:pt x="93" y="7"/>
                      <a:pt x="91" y="7"/>
                    </a:cubicBezTo>
                    <a:cubicBezTo>
                      <a:pt x="91" y="4"/>
                      <a:pt x="91" y="2"/>
                      <a:pt x="91" y="0"/>
                    </a:cubicBezTo>
                    <a:cubicBezTo>
                      <a:pt x="105" y="0"/>
                      <a:pt x="119" y="0"/>
                      <a:pt x="133" y="0"/>
                    </a:cubicBezTo>
                    <a:cubicBezTo>
                      <a:pt x="133" y="2"/>
                      <a:pt x="133" y="4"/>
                      <a:pt x="133" y="7"/>
                    </a:cubicBezTo>
                    <a:cubicBezTo>
                      <a:pt x="131" y="7"/>
                      <a:pt x="128" y="7"/>
                      <a:pt x="126" y="8"/>
                    </a:cubicBezTo>
                    <a:cubicBezTo>
                      <a:pt x="121" y="8"/>
                      <a:pt x="119" y="11"/>
                      <a:pt x="118" y="15"/>
                    </a:cubicBezTo>
                    <a:cubicBezTo>
                      <a:pt x="118" y="18"/>
                      <a:pt x="118" y="22"/>
                      <a:pt x="118" y="25"/>
                    </a:cubicBezTo>
                    <a:cubicBezTo>
                      <a:pt x="117" y="46"/>
                      <a:pt x="118" y="67"/>
                      <a:pt x="117" y="88"/>
                    </a:cubicBezTo>
                    <a:cubicBezTo>
                      <a:pt x="117" y="94"/>
                      <a:pt x="116" y="99"/>
                      <a:pt x="114" y="105"/>
                    </a:cubicBezTo>
                    <a:cubicBezTo>
                      <a:pt x="108" y="124"/>
                      <a:pt x="94" y="134"/>
                      <a:pt x="74" y="136"/>
                    </a:cubicBezTo>
                    <a:cubicBezTo>
                      <a:pt x="60" y="138"/>
                      <a:pt x="47" y="135"/>
                      <a:pt x="35" y="127"/>
                    </a:cubicBezTo>
                    <a:cubicBezTo>
                      <a:pt x="24" y="120"/>
                      <a:pt x="18" y="109"/>
                      <a:pt x="17" y="96"/>
                    </a:cubicBezTo>
                    <a:cubicBezTo>
                      <a:pt x="16" y="92"/>
                      <a:pt x="16" y="87"/>
                      <a:pt x="16" y="83"/>
                    </a:cubicBezTo>
                    <a:cubicBezTo>
                      <a:pt x="16" y="64"/>
                      <a:pt x="16" y="45"/>
                      <a:pt x="16" y="25"/>
                    </a:cubicBezTo>
                    <a:cubicBezTo>
                      <a:pt x="16" y="22"/>
                      <a:pt x="16" y="18"/>
                      <a:pt x="16" y="15"/>
                    </a:cubicBezTo>
                    <a:cubicBezTo>
                      <a:pt x="15" y="10"/>
                      <a:pt x="13" y="8"/>
                      <a:pt x="8" y="8"/>
                    </a:cubicBezTo>
                    <a:cubicBezTo>
                      <a:pt x="5" y="7"/>
                      <a:pt x="3" y="7"/>
                      <a:pt x="0" y="7"/>
                    </a:cubicBezTo>
                    <a:cubicBezTo>
                      <a:pt x="0" y="4"/>
                      <a:pt x="0" y="2"/>
                      <a:pt x="0" y="0"/>
                    </a:cubicBezTo>
                    <a:cubicBezTo>
                      <a:pt x="16" y="0"/>
                      <a:pt x="32" y="0"/>
                      <a:pt x="49" y="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79" name="Freeform 30">
                <a:extLst>
                  <a:ext uri="{FF2B5EF4-FFF2-40B4-BE49-F238E27FC236}">
                    <a16:creationId xmlns:a16="http://schemas.microsoft.com/office/drawing/2014/main" id="{57334090-4538-4D00-B942-CBD745D65BC1}"/>
                  </a:ext>
                </a:extLst>
              </p:cNvPr>
              <p:cNvSpPr>
                <a:spLocks/>
              </p:cNvSpPr>
              <p:nvPr/>
            </p:nvSpPr>
            <p:spPr bwMode="auto">
              <a:xfrm>
                <a:off x="7832866" y="3891177"/>
                <a:ext cx="378049" cy="390864"/>
              </a:xfrm>
              <a:custGeom>
                <a:avLst/>
                <a:gdLst>
                  <a:gd name="T0" fmla="*/ 73 w 133"/>
                  <a:gd name="T1" fmla="*/ 137 h 137"/>
                  <a:gd name="T2" fmla="*/ 64 w 133"/>
                  <a:gd name="T3" fmla="*/ 137 h 137"/>
                  <a:gd name="T4" fmla="*/ 58 w 133"/>
                  <a:gd name="T5" fmla="*/ 133 h 137"/>
                  <a:gd name="T6" fmla="*/ 39 w 133"/>
                  <a:gd name="T7" fmla="*/ 80 h 137"/>
                  <a:gd name="T8" fmla="*/ 17 w 133"/>
                  <a:gd name="T9" fmla="*/ 23 h 137"/>
                  <a:gd name="T10" fmla="*/ 13 w 133"/>
                  <a:gd name="T11" fmla="*/ 14 h 137"/>
                  <a:gd name="T12" fmla="*/ 4 w 133"/>
                  <a:gd name="T13" fmla="*/ 7 h 137"/>
                  <a:gd name="T14" fmla="*/ 0 w 133"/>
                  <a:gd name="T15" fmla="*/ 7 h 137"/>
                  <a:gd name="T16" fmla="*/ 0 w 133"/>
                  <a:gd name="T17" fmla="*/ 0 h 137"/>
                  <a:gd name="T18" fmla="*/ 47 w 133"/>
                  <a:gd name="T19" fmla="*/ 0 h 137"/>
                  <a:gd name="T20" fmla="*/ 47 w 133"/>
                  <a:gd name="T21" fmla="*/ 7 h 137"/>
                  <a:gd name="T22" fmla="*/ 39 w 133"/>
                  <a:gd name="T23" fmla="*/ 8 h 137"/>
                  <a:gd name="T24" fmla="*/ 34 w 133"/>
                  <a:gd name="T25" fmla="*/ 15 h 137"/>
                  <a:gd name="T26" fmla="*/ 35 w 133"/>
                  <a:gd name="T27" fmla="*/ 20 h 137"/>
                  <a:gd name="T28" fmla="*/ 68 w 133"/>
                  <a:gd name="T29" fmla="*/ 112 h 137"/>
                  <a:gd name="T30" fmla="*/ 70 w 133"/>
                  <a:gd name="T31" fmla="*/ 116 h 137"/>
                  <a:gd name="T32" fmla="*/ 72 w 133"/>
                  <a:gd name="T33" fmla="*/ 113 h 137"/>
                  <a:gd name="T34" fmla="*/ 106 w 133"/>
                  <a:gd name="T35" fmla="*/ 18 h 137"/>
                  <a:gd name="T36" fmla="*/ 106 w 133"/>
                  <a:gd name="T37" fmla="*/ 16 h 137"/>
                  <a:gd name="T38" fmla="*/ 101 w 133"/>
                  <a:gd name="T39" fmla="*/ 7 h 137"/>
                  <a:gd name="T40" fmla="*/ 94 w 133"/>
                  <a:gd name="T41" fmla="*/ 7 h 137"/>
                  <a:gd name="T42" fmla="*/ 94 w 133"/>
                  <a:gd name="T43" fmla="*/ 0 h 137"/>
                  <a:gd name="T44" fmla="*/ 133 w 133"/>
                  <a:gd name="T45" fmla="*/ 0 h 137"/>
                  <a:gd name="T46" fmla="*/ 133 w 133"/>
                  <a:gd name="T47" fmla="*/ 7 h 137"/>
                  <a:gd name="T48" fmla="*/ 130 w 133"/>
                  <a:gd name="T49" fmla="*/ 7 h 137"/>
                  <a:gd name="T50" fmla="*/ 119 w 133"/>
                  <a:gd name="T51" fmla="*/ 16 h 137"/>
                  <a:gd name="T52" fmla="*/ 110 w 133"/>
                  <a:gd name="T53" fmla="*/ 38 h 137"/>
                  <a:gd name="T54" fmla="*/ 74 w 133"/>
                  <a:gd name="T55" fmla="*/ 133 h 137"/>
                  <a:gd name="T56" fmla="*/ 73 w 133"/>
                  <a:gd name="T57" fmla="*/ 137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3" h="137">
                    <a:moveTo>
                      <a:pt x="73" y="137"/>
                    </a:moveTo>
                    <a:cubicBezTo>
                      <a:pt x="69" y="137"/>
                      <a:pt x="66" y="137"/>
                      <a:pt x="64" y="137"/>
                    </a:cubicBezTo>
                    <a:cubicBezTo>
                      <a:pt x="61" y="137"/>
                      <a:pt x="59" y="136"/>
                      <a:pt x="58" y="133"/>
                    </a:cubicBezTo>
                    <a:cubicBezTo>
                      <a:pt x="52" y="115"/>
                      <a:pt x="45" y="98"/>
                      <a:pt x="39" y="80"/>
                    </a:cubicBezTo>
                    <a:cubicBezTo>
                      <a:pt x="31" y="61"/>
                      <a:pt x="24" y="42"/>
                      <a:pt x="17" y="23"/>
                    </a:cubicBezTo>
                    <a:cubicBezTo>
                      <a:pt x="16" y="20"/>
                      <a:pt x="15" y="17"/>
                      <a:pt x="13" y="14"/>
                    </a:cubicBezTo>
                    <a:cubicBezTo>
                      <a:pt x="11" y="10"/>
                      <a:pt x="8" y="8"/>
                      <a:pt x="4" y="7"/>
                    </a:cubicBezTo>
                    <a:cubicBezTo>
                      <a:pt x="3" y="7"/>
                      <a:pt x="2" y="7"/>
                      <a:pt x="0" y="7"/>
                    </a:cubicBezTo>
                    <a:cubicBezTo>
                      <a:pt x="0" y="4"/>
                      <a:pt x="0" y="2"/>
                      <a:pt x="0" y="0"/>
                    </a:cubicBezTo>
                    <a:cubicBezTo>
                      <a:pt x="16" y="0"/>
                      <a:pt x="31" y="0"/>
                      <a:pt x="47" y="0"/>
                    </a:cubicBezTo>
                    <a:cubicBezTo>
                      <a:pt x="47" y="2"/>
                      <a:pt x="47" y="4"/>
                      <a:pt x="47" y="7"/>
                    </a:cubicBezTo>
                    <a:cubicBezTo>
                      <a:pt x="44" y="7"/>
                      <a:pt x="42" y="7"/>
                      <a:pt x="39" y="8"/>
                    </a:cubicBezTo>
                    <a:cubicBezTo>
                      <a:pt x="34" y="8"/>
                      <a:pt x="33" y="10"/>
                      <a:pt x="34" y="15"/>
                    </a:cubicBezTo>
                    <a:cubicBezTo>
                      <a:pt x="34" y="17"/>
                      <a:pt x="35" y="19"/>
                      <a:pt x="35" y="20"/>
                    </a:cubicBezTo>
                    <a:cubicBezTo>
                      <a:pt x="46" y="51"/>
                      <a:pt x="57" y="81"/>
                      <a:pt x="68" y="112"/>
                    </a:cubicBezTo>
                    <a:cubicBezTo>
                      <a:pt x="69" y="113"/>
                      <a:pt x="69" y="114"/>
                      <a:pt x="70" y="116"/>
                    </a:cubicBezTo>
                    <a:cubicBezTo>
                      <a:pt x="71" y="114"/>
                      <a:pt x="71" y="113"/>
                      <a:pt x="72" y="113"/>
                    </a:cubicBezTo>
                    <a:cubicBezTo>
                      <a:pt x="83" y="81"/>
                      <a:pt x="94" y="50"/>
                      <a:pt x="106" y="18"/>
                    </a:cubicBezTo>
                    <a:cubicBezTo>
                      <a:pt x="106" y="17"/>
                      <a:pt x="106" y="17"/>
                      <a:pt x="106" y="16"/>
                    </a:cubicBezTo>
                    <a:cubicBezTo>
                      <a:pt x="107" y="10"/>
                      <a:pt x="106" y="8"/>
                      <a:pt x="101" y="7"/>
                    </a:cubicBezTo>
                    <a:cubicBezTo>
                      <a:pt x="98" y="7"/>
                      <a:pt x="96" y="7"/>
                      <a:pt x="94" y="7"/>
                    </a:cubicBezTo>
                    <a:cubicBezTo>
                      <a:pt x="94" y="4"/>
                      <a:pt x="94" y="2"/>
                      <a:pt x="94" y="0"/>
                    </a:cubicBezTo>
                    <a:cubicBezTo>
                      <a:pt x="106" y="0"/>
                      <a:pt x="119" y="0"/>
                      <a:pt x="133" y="0"/>
                    </a:cubicBezTo>
                    <a:cubicBezTo>
                      <a:pt x="133" y="2"/>
                      <a:pt x="133" y="4"/>
                      <a:pt x="133" y="7"/>
                    </a:cubicBezTo>
                    <a:cubicBezTo>
                      <a:pt x="132" y="7"/>
                      <a:pt x="131" y="7"/>
                      <a:pt x="130" y="7"/>
                    </a:cubicBezTo>
                    <a:cubicBezTo>
                      <a:pt x="124" y="8"/>
                      <a:pt x="121" y="11"/>
                      <a:pt x="119" y="16"/>
                    </a:cubicBezTo>
                    <a:cubicBezTo>
                      <a:pt x="116" y="24"/>
                      <a:pt x="113" y="31"/>
                      <a:pt x="110" y="38"/>
                    </a:cubicBezTo>
                    <a:cubicBezTo>
                      <a:pt x="98" y="70"/>
                      <a:pt x="86" y="101"/>
                      <a:pt x="74" y="133"/>
                    </a:cubicBezTo>
                    <a:cubicBezTo>
                      <a:pt x="74" y="134"/>
                      <a:pt x="73" y="135"/>
                      <a:pt x="73" y="13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80" name="Freeform 31">
                <a:extLst>
                  <a:ext uri="{FF2B5EF4-FFF2-40B4-BE49-F238E27FC236}">
                    <a16:creationId xmlns:a16="http://schemas.microsoft.com/office/drawing/2014/main" id="{BA16E188-C562-41A4-9B4A-9DBEBF95A377}"/>
                  </a:ext>
                </a:extLst>
              </p:cNvPr>
              <p:cNvSpPr>
                <a:spLocks/>
              </p:cNvSpPr>
              <p:nvPr/>
            </p:nvSpPr>
            <p:spPr bwMode="auto">
              <a:xfrm>
                <a:off x="9844855" y="3891177"/>
                <a:ext cx="342807" cy="384457"/>
              </a:xfrm>
              <a:custGeom>
                <a:avLst/>
                <a:gdLst>
                  <a:gd name="T0" fmla="*/ 85 w 120"/>
                  <a:gd name="T1" fmla="*/ 127 h 135"/>
                  <a:gd name="T2" fmla="*/ 85 w 120"/>
                  <a:gd name="T3" fmla="*/ 134 h 135"/>
                  <a:gd name="T4" fmla="*/ 35 w 120"/>
                  <a:gd name="T5" fmla="*/ 134 h 135"/>
                  <a:gd name="T6" fmla="*/ 35 w 120"/>
                  <a:gd name="T7" fmla="*/ 127 h 135"/>
                  <a:gd name="T8" fmla="*/ 44 w 120"/>
                  <a:gd name="T9" fmla="*/ 126 h 135"/>
                  <a:gd name="T10" fmla="*/ 50 w 120"/>
                  <a:gd name="T11" fmla="*/ 120 h 135"/>
                  <a:gd name="T12" fmla="*/ 51 w 120"/>
                  <a:gd name="T13" fmla="*/ 113 h 135"/>
                  <a:gd name="T14" fmla="*/ 51 w 120"/>
                  <a:gd name="T15" fmla="*/ 85 h 135"/>
                  <a:gd name="T16" fmla="*/ 50 w 120"/>
                  <a:gd name="T17" fmla="*/ 79 h 135"/>
                  <a:gd name="T18" fmla="*/ 17 w 120"/>
                  <a:gd name="T19" fmla="*/ 19 h 135"/>
                  <a:gd name="T20" fmla="*/ 15 w 120"/>
                  <a:gd name="T21" fmla="*/ 15 h 135"/>
                  <a:gd name="T22" fmla="*/ 3 w 120"/>
                  <a:gd name="T23" fmla="*/ 7 h 135"/>
                  <a:gd name="T24" fmla="*/ 0 w 120"/>
                  <a:gd name="T25" fmla="*/ 7 h 135"/>
                  <a:gd name="T26" fmla="*/ 0 w 120"/>
                  <a:gd name="T27" fmla="*/ 0 h 135"/>
                  <a:gd name="T28" fmla="*/ 48 w 120"/>
                  <a:gd name="T29" fmla="*/ 0 h 135"/>
                  <a:gd name="T30" fmla="*/ 48 w 120"/>
                  <a:gd name="T31" fmla="*/ 7 h 135"/>
                  <a:gd name="T32" fmla="*/ 40 w 120"/>
                  <a:gd name="T33" fmla="*/ 7 h 135"/>
                  <a:gd name="T34" fmla="*/ 36 w 120"/>
                  <a:gd name="T35" fmla="*/ 14 h 135"/>
                  <a:gd name="T36" fmla="*/ 37 w 120"/>
                  <a:gd name="T37" fmla="*/ 18 h 135"/>
                  <a:gd name="T38" fmla="*/ 61 w 120"/>
                  <a:gd name="T39" fmla="*/ 64 h 135"/>
                  <a:gd name="T40" fmla="*/ 63 w 120"/>
                  <a:gd name="T41" fmla="*/ 68 h 135"/>
                  <a:gd name="T42" fmla="*/ 66 w 120"/>
                  <a:gd name="T43" fmla="*/ 64 h 135"/>
                  <a:gd name="T44" fmla="*/ 91 w 120"/>
                  <a:gd name="T45" fmla="*/ 18 h 135"/>
                  <a:gd name="T46" fmla="*/ 93 w 120"/>
                  <a:gd name="T47" fmla="*/ 12 h 135"/>
                  <a:gd name="T48" fmla="*/ 90 w 120"/>
                  <a:gd name="T49" fmla="*/ 8 h 135"/>
                  <a:gd name="T50" fmla="*/ 81 w 120"/>
                  <a:gd name="T51" fmla="*/ 7 h 135"/>
                  <a:gd name="T52" fmla="*/ 81 w 120"/>
                  <a:gd name="T53" fmla="*/ 0 h 135"/>
                  <a:gd name="T54" fmla="*/ 120 w 120"/>
                  <a:gd name="T55" fmla="*/ 0 h 135"/>
                  <a:gd name="T56" fmla="*/ 120 w 120"/>
                  <a:gd name="T57" fmla="*/ 7 h 135"/>
                  <a:gd name="T58" fmla="*/ 115 w 120"/>
                  <a:gd name="T59" fmla="*/ 8 h 135"/>
                  <a:gd name="T60" fmla="*/ 108 w 120"/>
                  <a:gd name="T61" fmla="*/ 12 h 135"/>
                  <a:gd name="T62" fmla="*/ 103 w 120"/>
                  <a:gd name="T63" fmla="*/ 19 h 135"/>
                  <a:gd name="T64" fmla="*/ 71 w 120"/>
                  <a:gd name="T65" fmla="*/ 75 h 135"/>
                  <a:gd name="T66" fmla="*/ 69 w 120"/>
                  <a:gd name="T67" fmla="*/ 82 h 135"/>
                  <a:gd name="T68" fmla="*/ 69 w 120"/>
                  <a:gd name="T69" fmla="*/ 111 h 135"/>
                  <a:gd name="T70" fmla="*/ 69 w 120"/>
                  <a:gd name="T71" fmla="*/ 118 h 135"/>
                  <a:gd name="T72" fmla="*/ 77 w 120"/>
                  <a:gd name="T73" fmla="*/ 126 h 135"/>
                  <a:gd name="T74" fmla="*/ 85 w 120"/>
                  <a:gd name="T75" fmla="*/ 12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0" h="135">
                    <a:moveTo>
                      <a:pt x="85" y="127"/>
                    </a:moveTo>
                    <a:cubicBezTo>
                      <a:pt x="85" y="130"/>
                      <a:pt x="85" y="132"/>
                      <a:pt x="85" y="134"/>
                    </a:cubicBezTo>
                    <a:cubicBezTo>
                      <a:pt x="81" y="135"/>
                      <a:pt x="44" y="135"/>
                      <a:pt x="35" y="134"/>
                    </a:cubicBezTo>
                    <a:cubicBezTo>
                      <a:pt x="35" y="132"/>
                      <a:pt x="35" y="130"/>
                      <a:pt x="35" y="127"/>
                    </a:cubicBezTo>
                    <a:cubicBezTo>
                      <a:pt x="38" y="127"/>
                      <a:pt x="41" y="126"/>
                      <a:pt x="44" y="126"/>
                    </a:cubicBezTo>
                    <a:cubicBezTo>
                      <a:pt x="48" y="126"/>
                      <a:pt x="50" y="124"/>
                      <a:pt x="50" y="120"/>
                    </a:cubicBezTo>
                    <a:cubicBezTo>
                      <a:pt x="51" y="118"/>
                      <a:pt x="51" y="115"/>
                      <a:pt x="51" y="113"/>
                    </a:cubicBezTo>
                    <a:cubicBezTo>
                      <a:pt x="51" y="104"/>
                      <a:pt x="51" y="95"/>
                      <a:pt x="51" y="85"/>
                    </a:cubicBezTo>
                    <a:cubicBezTo>
                      <a:pt x="51" y="83"/>
                      <a:pt x="51" y="81"/>
                      <a:pt x="50" y="79"/>
                    </a:cubicBezTo>
                    <a:cubicBezTo>
                      <a:pt x="39" y="59"/>
                      <a:pt x="28" y="39"/>
                      <a:pt x="17" y="19"/>
                    </a:cubicBezTo>
                    <a:cubicBezTo>
                      <a:pt x="16" y="17"/>
                      <a:pt x="15" y="16"/>
                      <a:pt x="15" y="15"/>
                    </a:cubicBezTo>
                    <a:cubicBezTo>
                      <a:pt x="12" y="10"/>
                      <a:pt x="9" y="7"/>
                      <a:pt x="3" y="7"/>
                    </a:cubicBezTo>
                    <a:cubicBezTo>
                      <a:pt x="2" y="7"/>
                      <a:pt x="1" y="7"/>
                      <a:pt x="0" y="7"/>
                    </a:cubicBezTo>
                    <a:cubicBezTo>
                      <a:pt x="0" y="4"/>
                      <a:pt x="0" y="2"/>
                      <a:pt x="0" y="0"/>
                    </a:cubicBezTo>
                    <a:cubicBezTo>
                      <a:pt x="16" y="0"/>
                      <a:pt x="31" y="0"/>
                      <a:pt x="48" y="0"/>
                    </a:cubicBezTo>
                    <a:cubicBezTo>
                      <a:pt x="48" y="2"/>
                      <a:pt x="48" y="4"/>
                      <a:pt x="48" y="7"/>
                    </a:cubicBezTo>
                    <a:cubicBezTo>
                      <a:pt x="45" y="7"/>
                      <a:pt x="42" y="7"/>
                      <a:pt x="40" y="7"/>
                    </a:cubicBezTo>
                    <a:cubicBezTo>
                      <a:pt x="35" y="8"/>
                      <a:pt x="34" y="10"/>
                      <a:pt x="36" y="14"/>
                    </a:cubicBezTo>
                    <a:cubicBezTo>
                      <a:pt x="36" y="15"/>
                      <a:pt x="37" y="17"/>
                      <a:pt x="37" y="18"/>
                    </a:cubicBezTo>
                    <a:cubicBezTo>
                      <a:pt x="45" y="33"/>
                      <a:pt x="53" y="49"/>
                      <a:pt x="61" y="64"/>
                    </a:cubicBezTo>
                    <a:cubicBezTo>
                      <a:pt x="61" y="65"/>
                      <a:pt x="62" y="66"/>
                      <a:pt x="63" y="68"/>
                    </a:cubicBezTo>
                    <a:cubicBezTo>
                      <a:pt x="64" y="66"/>
                      <a:pt x="65" y="65"/>
                      <a:pt x="66" y="64"/>
                    </a:cubicBezTo>
                    <a:cubicBezTo>
                      <a:pt x="74" y="49"/>
                      <a:pt x="82" y="34"/>
                      <a:pt x="91" y="18"/>
                    </a:cubicBezTo>
                    <a:cubicBezTo>
                      <a:pt x="92" y="16"/>
                      <a:pt x="93" y="14"/>
                      <a:pt x="93" y="12"/>
                    </a:cubicBezTo>
                    <a:cubicBezTo>
                      <a:pt x="94" y="9"/>
                      <a:pt x="93" y="8"/>
                      <a:pt x="90" y="8"/>
                    </a:cubicBezTo>
                    <a:cubicBezTo>
                      <a:pt x="87" y="7"/>
                      <a:pt x="85" y="7"/>
                      <a:pt x="81" y="7"/>
                    </a:cubicBezTo>
                    <a:cubicBezTo>
                      <a:pt x="81" y="4"/>
                      <a:pt x="81" y="2"/>
                      <a:pt x="81" y="0"/>
                    </a:cubicBezTo>
                    <a:cubicBezTo>
                      <a:pt x="94" y="0"/>
                      <a:pt x="107" y="0"/>
                      <a:pt x="120" y="0"/>
                    </a:cubicBezTo>
                    <a:cubicBezTo>
                      <a:pt x="120" y="2"/>
                      <a:pt x="120" y="4"/>
                      <a:pt x="120" y="7"/>
                    </a:cubicBezTo>
                    <a:cubicBezTo>
                      <a:pt x="119" y="7"/>
                      <a:pt x="117" y="7"/>
                      <a:pt x="115" y="8"/>
                    </a:cubicBezTo>
                    <a:cubicBezTo>
                      <a:pt x="112" y="8"/>
                      <a:pt x="109" y="9"/>
                      <a:pt x="108" y="12"/>
                    </a:cubicBezTo>
                    <a:cubicBezTo>
                      <a:pt x="106" y="14"/>
                      <a:pt x="104" y="17"/>
                      <a:pt x="103" y="19"/>
                    </a:cubicBezTo>
                    <a:cubicBezTo>
                      <a:pt x="92" y="38"/>
                      <a:pt x="81" y="56"/>
                      <a:pt x="71" y="75"/>
                    </a:cubicBezTo>
                    <a:cubicBezTo>
                      <a:pt x="69" y="77"/>
                      <a:pt x="68" y="80"/>
                      <a:pt x="69" y="82"/>
                    </a:cubicBezTo>
                    <a:cubicBezTo>
                      <a:pt x="69" y="92"/>
                      <a:pt x="69" y="102"/>
                      <a:pt x="69" y="111"/>
                    </a:cubicBezTo>
                    <a:cubicBezTo>
                      <a:pt x="69" y="114"/>
                      <a:pt x="69" y="116"/>
                      <a:pt x="69" y="118"/>
                    </a:cubicBezTo>
                    <a:cubicBezTo>
                      <a:pt x="70" y="124"/>
                      <a:pt x="71" y="125"/>
                      <a:pt x="77" y="126"/>
                    </a:cubicBezTo>
                    <a:cubicBezTo>
                      <a:pt x="80" y="126"/>
                      <a:pt x="82" y="127"/>
                      <a:pt x="85" y="12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81" name="Freeform 32">
                <a:extLst>
                  <a:ext uri="{FF2B5EF4-FFF2-40B4-BE49-F238E27FC236}">
                    <a16:creationId xmlns:a16="http://schemas.microsoft.com/office/drawing/2014/main" id="{04D8D32A-D397-417E-8C9F-BDEF41F83EB9}"/>
                  </a:ext>
                </a:extLst>
              </p:cNvPr>
              <p:cNvSpPr>
                <a:spLocks/>
              </p:cNvSpPr>
              <p:nvPr/>
            </p:nvSpPr>
            <p:spPr bwMode="auto">
              <a:xfrm>
                <a:off x="9514863" y="3878362"/>
                <a:ext cx="329992" cy="394068"/>
              </a:xfrm>
              <a:custGeom>
                <a:avLst/>
                <a:gdLst>
                  <a:gd name="T0" fmla="*/ 108 w 116"/>
                  <a:gd name="T1" fmla="*/ 42 h 139"/>
                  <a:gd name="T2" fmla="*/ 102 w 116"/>
                  <a:gd name="T3" fmla="*/ 29 h 139"/>
                  <a:gd name="T4" fmla="*/ 72 w 116"/>
                  <a:gd name="T5" fmla="*/ 14 h 139"/>
                  <a:gd name="T6" fmla="*/ 67 w 116"/>
                  <a:gd name="T7" fmla="*/ 18 h 139"/>
                  <a:gd name="T8" fmla="*/ 66 w 116"/>
                  <a:gd name="T9" fmla="*/ 24 h 139"/>
                  <a:gd name="T10" fmla="*/ 66 w 116"/>
                  <a:gd name="T11" fmla="*/ 115 h 139"/>
                  <a:gd name="T12" fmla="*/ 67 w 116"/>
                  <a:gd name="T13" fmla="*/ 123 h 139"/>
                  <a:gd name="T14" fmla="*/ 75 w 116"/>
                  <a:gd name="T15" fmla="*/ 131 h 139"/>
                  <a:gd name="T16" fmla="*/ 83 w 116"/>
                  <a:gd name="T17" fmla="*/ 132 h 139"/>
                  <a:gd name="T18" fmla="*/ 83 w 116"/>
                  <a:gd name="T19" fmla="*/ 139 h 139"/>
                  <a:gd name="T20" fmla="*/ 33 w 116"/>
                  <a:gd name="T21" fmla="*/ 139 h 139"/>
                  <a:gd name="T22" fmla="*/ 33 w 116"/>
                  <a:gd name="T23" fmla="*/ 132 h 139"/>
                  <a:gd name="T24" fmla="*/ 41 w 116"/>
                  <a:gd name="T25" fmla="*/ 131 h 139"/>
                  <a:gd name="T26" fmla="*/ 49 w 116"/>
                  <a:gd name="T27" fmla="*/ 123 h 139"/>
                  <a:gd name="T28" fmla="*/ 49 w 116"/>
                  <a:gd name="T29" fmla="*/ 118 h 139"/>
                  <a:gd name="T30" fmla="*/ 49 w 116"/>
                  <a:gd name="T31" fmla="*/ 22 h 139"/>
                  <a:gd name="T32" fmla="*/ 41 w 116"/>
                  <a:gd name="T33" fmla="*/ 14 h 139"/>
                  <a:gd name="T34" fmla="*/ 32 w 116"/>
                  <a:gd name="T35" fmla="*/ 15 h 139"/>
                  <a:gd name="T36" fmla="*/ 18 w 116"/>
                  <a:gd name="T37" fmla="*/ 23 h 139"/>
                  <a:gd name="T38" fmla="*/ 11 w 116"/>
                  <a:gd name="T39" fmla="*/ 36 h 139"/>
                  <a:gd name="T40" fmla="*/ 8 w 116"/>
                  <a:gd name="T41" fmla="*/ 42 h 139"/>
                  <a:gd name="T42" fmla="*/ 0 w 116"/>
                  <a:gd name="T43" fmla="*/ 39 h 139"/>
                  <a:gd name="T44" fmla="*/ 13 w 116"/>
                  <a:gd name="T45" fmla="*/ 0 h 139"/>
                  <a:gd name="T46" fmla="*/ 19 w 116"/>
                  <a:gd name="T47" fmla="*/ 0 h 139"/>
                  <a:gd name="T48" fmla="*/ 21 w 116"/>
                  <a:gd name="T49" fmla="*/ 4 h 139"/>
                  <a:gd name="T50" fmla="*/ 95 w 116"/>
                  <a:gd name="T51" fmla="*/ 4 h 139"/>
                  <a:gd name="T52" fmla="*/ 97 w 116"/>
                  <a:gd name="T53" fmla="*/ 0 h 139"/>
                  <a:gd name="T54" fmla="*/ 103 w 116"/>
                  <a:gd name="T55" fmla="*/ 0 h 139"/>
                  <a:gd name="T56" fmla="*/ 116 w 116"/>
                  <a:gd name="T57" fmla="*/ 39 h 139"/>
                  <a:gd name="T58" fmla="*/ 108 w 116"/>
                  <a:gd name="T59" fmla="*/ 42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6" h="139">
                    <a:moveTo>
                      <a:pt x="108" y="42"/>
                    </a:moveTo>
                    <a:cubicBezTo>
                      <a:pt x="106" y="37"/>
                      <a:pt x="104" y="33"/>
                      <a:pt x="102" y="29"/>
                    </a:cubicBezTo>
                    <a:cubicBezTo>
                      <a:pt x="96" y="17"/>
                      <a:pt x="85" y="13"/>
                      <a:pt x="72" y="14"/>
                    </a:cubicBezTo>
                    <a:cubicBezTo>
                      <a:pt x="68" y="14"/>
                      <a:pt x="67" y="15"/>
                      <a:pt x="67" y="18"/>
                    </a:cubicBezTo>
                    <a:cubicBezTo>
                      <a:pt x="66" y="20"/>
                      <a:pt x="66" y="22"/>
                      <a:pt x="66" y="24"/>
                    </a:cubicBezTo>
                    <a:cubicBezTo>
                      <a:pt x="66" y="54"/>
                      <a:pt x="66" y="85"/>
                      <a:pt x="66" y="115"/>
                    </a:cubicBezTo>
                    <a:cubicBezTo>
                      <a:pt x="66" y="118"/>
                      <a:pt x="67" y="120"/>
                      <a:pt x="67" y="123"/>
                    </a:cubicBezTo>
                    <a:cubicBezTo>
                      <a:pt x="68" y="128"/>
                      <a:pt x="70" y="130"/>
                      <a:pt x="75" y="131"/>
                    </a:cubicBezTo>
                    <a:cubicBezTo>
                      <a:pt x="78" y="131"/>
                      <a:pt x="80" y="132"/>
                      <a:pt x="83" y="132"/>
                    </a:cubicBezTo>
                    <a:cubicBezTo>
                      <a:pt x="83" y="134"/>
                      <a:pt x="83" y="137"/>
                      <a:pt x="83" y="139"/>
                    </a:cubicBezTo>
                    <a:cubicBezTo>
                      <a:pt x="66" y="139"/>
                      <a:pt x="50" y="139"/>
                      <a:pt x="33" y="139"/>
                    </a:cubicBezTo>
                    <a:cubicBezTo>
                      <a:pt x="33" y="137"/>
                      <a:pt x="33" y="135"/>
                      <a:pt x="33" y="132"/>
                    </a:cubicBezTo>
                    <a:cubicBezTo>
                      <a:pt x="36" y="132"/>
                      <a:pt x="39" y="131"/>
                      <a:pt x="41" y="131"/>
                    </a:cubicBezTo>
                    <a:cubicBezTo>
                      <a:pt x="47" y="130"/>
                      <a:pt x="49" y="128"/>
                      <a:pt x="49" y="123"/>
                    </a:cubicBezTo>
                    <a:cubicBezTo>
                      <a:pt x="49" y="121"/>
                      <a:pt x="49" y="120"/>
                      <a:pt x="49" y="118"/>
                    </a:cubicBezTo>
                    <a:cubicBezTo>
                      <a:pt x="49" y="86"/>
                      <a:pt x="49" y="54"/>
                      <a:pt x="49" y="22"/>
                    </a:cubicBezTo>
                    <a:cubicBezTo>
                      <a:pt x="49" y="14"/>
                      <a:pt x="49" y="13"/>
                      <a:pt x="41" y="14"/>
                    </a:cubicBezTo>
                    <a:cubicBezTo>
                      <a:pt x="38" y="14"/>
                      <a:pt x="35" y="14"/>
                      <a:pt x="32" y="15"/>
                    </a:cubicBezTo>
                    <a:cubicBezTo>
                      <a:pt x="26" y="16"/>
                      <a:pt x="21" y="18"/>
                      <a:pt x="18" y="23"/>
                    </a:cubicBezTo>
                    <a:cubicBezTo>
                      <a:pt x="15" y="27"/>
                      <a:pt x="13" y="32"/>
                      <a:pt x="11" y="36"/>
                    </a:cubicBezTo>
                    <a:cubicBezTo>
                      <a:pt x="10" y="38"/>
                      <a:pt x="9" y="40"/>
                      <a:pt x="8" y="42"/>
                    </a:cubicBezTo>
                    <a:cubicBezTo>
                      <a:pt x="5" y="41"/>
                      <a:pt x="3" y="40"/>
                      <a:pt x="0" y="39"/>
                    </a:cubicBezTo>
                    <a:cubicBezTo>
                      <a:pt x="5" y="26"/>
                      <a:pt x="9" y="13"/>
                      <a:pt x="13" y="0"/>
                    </a:cubicBezTo>
                    <a:cubicBezTo>
                      <a:pt x="15" y="0"/>
                      <a:pt x="17" y="0"/>
                      <a:pt x="19" y="0"/>
                    </a:cubicBezTo>
                    <a:cubicBezTo>
                      <a:pt x="20" y="1"/>
                      <a:pt x="20" y="3"/>
                      <a:pt x="21" y="4"/>
                    </a:cubicBezTo>
                    <a:cubicBezTo>
                      <a:pt x="46" y="4"/>
                      <a:pt x="70" y="4"/>
                      <a:pt x="95" y="4"/>
                    </a:cubicBezTo>
                    <a:cubicBezTo>
                      <a:pt x="95" y="3"/>
                      <a:pt x="96" y="1"/>
                      <a:pt x="97" y="0"/>
                    </a:cubicBezTo>
                    <a:cubicBezTo>
                      <a:pt x="98" y="0"/>
                      <a:pt x="100" y="0"/>
                      <a:pt x="103" y="0"/>
                    </a:cubicBezTo>
                    <a:cubicBezTo>
                      <a:pt x="107" y="13"/>
                      <a:pt x="112" y="26"/>
                      <a:pt x="116" y="39"/>
                    </a:cubicBezTo>
                    <a:cubicBezTo>
                      <a:pt x="113" y="40"/>
                      <a:pt x="111" y="41"/>
                      <a:pt x="108" y="4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82" name="Freeform 33">
                <a:extLst>
                  <a:ext uri="{FF2B5EF4-FFF2-40B4-BE49-F238E27FC236}">
                    <a16:creationId xmlns:a16="http://schemas.microsoft.com/office/drawing/2014/main" id="{80ECFE5A-CC82-4F7B-9CB9-E42947E66DC6}"/>
                  </a:ext>
                </a:extLst>
              </p:cNvPr>
              <p:cNvSpPr>
                <a:spLocks/>
              </p:cNvSpPr>
              <p:nvPr/>
            </p:nvSpPr>
            <p:spPr bwMode="auto">
              <a:xfrm>
                <a:off x="5715150" y="3891177"/>
                <a:ext cx="140967" cy="381253"/>
              </a:xfrm>
              <a:custGeom>
                <a:avLst/>
                <a:gdLst>
                  <a:gd name="T0" fmla="*/ 0 w 50"/>
                  <a:gd name="T1" fmla="*/ 134 h 134"/>
                  <a:gd name="T2" fmla="*/ 0 w 50"/>
                  <a:gd name="T3" fmla="*/ 127 h 134"/>
                  <a:gd name="T4" fmla="*/ 9 w 50"/>
                  <a:gd name="T5" fmla="*/ 126 h 134"/>
                  <a:gd name="T6" fmla="*/ 16 w 50"/>
                  <a:gd name="T7" fmla="*/ 119 h 134"/>
                  <a:gd name="T8" fmla="*/ 16 w 50"/>
                  <a:gd name="T9" fmla="*/ 113 h 134"/>
                  <a:gd name="T10" fmla="*/ 16 w 50"/>
                  <a:gd name="T11" fmla="*/ 21 h 134"/>
                  <a:gd name="T12" fmla="*/ 16 w 50"/>
                  <a:gd name="T13" fmla="*/ 13 h 134"/>
                  <a:gd name="T14" fmla="*/ 9 w 50"/>
                  <a:gd name="T15" fmla="*/ 8 h 134"/>
                  <a:gd name="T16" fmla="*/ 1 w 50"/>
                  <a:gd name="T17" fmla="*/ 7 h 134"/>
                  <a:gd name="T18" fmla="*/ 1 w 50"/>
                  <a:gd name="T19" fmla="*/ 0 h 134"/>
                  <a:gd name="T20" fmla="*/ 49 w 50"/>
                  <a:gd name="T21" fmla="*/ 0 h 134"/>
                  <a:gd name="T22" fmla="*/ 49 w 50"/>
                  <a:gd name="T23" fmla="*/ 7 h 134"/>
                  <a:gd name="T24" fmla="*/ 42 w 50"/>
                  <a:gd name="T25" fmla="*/ 8 h 134"/>
                  <a:gd name="T26" fmla="*/ 34 w 50"/>
                  <a:gd name="T27" fmla="*/ 15 h 134"/>
                  <a:gd name="T28" fmla="*/ 33 w 50"/>
                  <a:gd name="T29" fmla="*/ 23 h 134"/>
                  <a:gd name="T30" fmla="*/ 33 w 50"/>
                  <a:gd name="T31" fmla="*/ 113 h 134"/>
                  <a:gd name="T32" fmla="*/ 46 w 50"/>
                  <a:gd name="T33" fmla="*/ 127 h 134"/>
                  <a:gd name="T34" fmla="*/ 49 w 50"/>
                  <a:gd name="T35" fmla="*/ 127 h 134"/>
                  <a:gd name="T36" fmla="*/ 50 w 50"/>
                  <a:gd name="T37" fmla="*/ 131 h 134"/>
                  <a:gd name="T38" fmla="*/ 49 w 50"/>
                  <a:gd name="T39" fmla="*/ 134 h 134"/>
                  <a:gd name="T40" fmla="*/ 0 w 50"/>
                  <a:gd name="T4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134">
                    <a:moveTo>
                      <a:pt x="0" y="134"/>
                    </a:moveTo>
                    <a:cubicBezTo>
                      <a:pt x="0" y="132"/>
                      <a:pt x="0" y="130"/>
                      <a:pt x="0" y="127"/>
                    </a:cubicBezTo>
                    <a:cubicBezTo>
                      <a:pt x="3" y="127"/>
                      <a:pt x="6" y="127"/>
                      <a:pt x="9" y="126"/>
                    </a:cubicBezTo>
                    <a:cubicBezTo>
                      <a:pt x="13" y="125"/>
                      <a:pt x="15" y="124"/>
                      <a:pt x="16" y="119"/>
                    </a:cubicBezTo>
                    <a:cubicBezTo>
                      <a:pt x="16" y="117"/>
                      <a:pt x="16" y="115"/>
                      <a:pt x="16" y="113"/>
                    </a:cubicBezTo>
                    <a:cubicBezTo>
                      <a:pt x="16" y="82"/>
                      <a:pt x="16" y="52"/>
                      <a:pt x="16" y="21"/>
                    </a:cubicBezTo>
                    <a:cubicBezTo>
                      <a:pt x="16" y="18"/>
                      <a:pt x="16" y="16"/>
                      <a:pt x="16" y="13"/>
                    </a:cubicBezTo>
                    <a:cubicBezTo>
                      <a:pt x="15" y="10"/>
                      <a:pt x="13" y="8"/>
                      <a:pt x="9" y="8"/>
                    </a:cubicBezTo>
                    <a:cubicBezTo>
                      <a:pt x="6" y="7"/>
                      <a:pt x="4" y="7"/>
                      <a:pt x="1" y="7"/>
                    </a:cubicBezTo>
                    <a:cubicBezTo>
                      <a:pt x="1" y="4"/>
                      <a:pt x="1" y="2"/>
                      <a:pt x="1" y="0"/>
                    </a:cubicBezTo>
                    <a:cubicBezTo>
                      <a:pt x="17" y="0"/>
                      <a:pt x="33" y="0"/>
                      <a:pt x="49" y="0"/>
                    </a:cubicBezTo>
                    <a:cubicBezTo>
                      <a:pt x="49" y="2"/>
                      <a:pt x="49" y="4"/>
                      <a:pt x="49" y="7"/>
                    </a:cubicBezTo>
                    <a:cubicBezTo>
                      <a:pt x="47" y="7"/>
                      <a:pt x="44" y="7"/>
                      <a:pt x="42" y="8"/>
                    </a:cubicBezTo>
                    <a:cubicBezTo>
                      <a:pt x="38" y="8"/>
                      <a:pt x="35" y="10"/>
                      <a:pt x="34" y="15"/>
                    </a:cubicBezTo>
                    <a:cubicBezTo>
                      <a:pt x="34" y="17"/>
                      <a:pt x="33" y="20"/>
                      <a:pt x="33" y="23"/>
                    </a:cubicBezTo>
                    <a:cubicBezTo>
                      <a:pt x="33" y="53"/>
                      <a:pt x="33" y="83"/>
                      <a:pt x="33" y="113"/>
                    </a:cubicBezTo>
                    <a:cubicBezTo>
                      <a:pt x="33" y="124"/>
                      <a:pt x="36" y="126"/>
                      <a:pt x="46" y="127"/>
                    </a:cubicBezTo>
                    <a:cubicBezTo>
                      <a:pt x="47" y="127"/>
                      <a:pt x="48" y="127"/>
                      <a:pt x="49" y="127"/>
                    </a:cubicBezTo>
                    <a:cubicBezTo>
                      <a:pt x="49" y="128"/>
                      <a:pt x="50" y="129"/>
                      <a:pt x="50" y="131"/>
                    </a:cubicBezTo>
                    <a:cubicBezTo>
                      <a:pt x="50" y="132"/>
                      <a:pt x="49" y="133"/>
                      <a:pt x="49" y="134"/>
                    </a:cubicBezTo>
                    <a:cubicBezTo>
                      <a:pt x="33" y="134"/>
                      <a:pt x="17" y="134"/>
                      <a:pt x="0" y="134"/>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83" name="Freeform 34">
                <a:extLst>
                  <a:ext uri="{FF2B5EF4-FFF2-40B4-BE49-F238E27FC236}">
                    <a16:creationId xmlns:a16="http://schemas.microsoft.com/office/drawing/2014/main" id="{A2B2A5CC-F142-4967-9397-104C57D6D51E}"/>
                  </a:ext>
                </a:extLst>
              </p:cNvPr>
              <p:cNvSpPr>
                <a:spLocks/>
              </p:cNvSpPr>
              <p:nvPr/>
            </p:nvSpPr>
            <p:spPr bwMode="auto">
              <a:xfrm>
                <a:off x="9354673" y="3891177"/>
                <a:ext cx="137764" cy="384457"/>
              </a:xfrm>
              <a:custGeom>
                <a:avLst/>
                <a:gdLst>
                  <a:gd name="T0" fmla="*/ 0 w 49"/>
                  <a:gd name="T1" fmla="*/ 7 h 135"/>
                  <a:gd name="T2" fmla="*/ 0 w 49"/>
                  <a:gd name="T3" fmla="*/ 0 h 135"/>
                  <a:gd name="T4" fmla="*/ 49 w 49"/>
                  <a:gd name="T5" fmla="*/ 0 h 135"/>
                  <a:gd name="T6" fmla="*/ 49 w 49"/>
                  <a:gd name="T7" fmla="*/ 7 h 135"/>
                  <a:gd name="T8" fmla="*/ 42 w 49"/>
                  <a:gd name="T9" fmla="*/ 8 h 135"/>
                  <a:gd name="T10" fmla="*/ 34 w 49"/>
                  <a:gd name="T11" fmla="*/ 15 h 135"/>
                  <a:gd name="T12" fmla="*/ 33 w 49"/>
                  <a:gd name="T13" fmla="*/ 23 h 135"/>
                  <a:gd name="T14" fmla="*/ 33 w 49"/>
                  <a:gd name="T15" fmla="*/ 113 h 135"/>
                  <a:gd name="T16" fmla="*/ 46 w 49"/>
                  <a:gd name="T17" fmla="*/ 127 h 135"/>
                  <a:gd name="T18" fmla="*/ 49 w 49"/>
                  <a:gd name="T19" fmla="*/ 127 h 135"/>
                  <a:gd name="T20" fmla="*/ 49 w 49"/>
                  <a:gd name="T21" fmla="*/ 134 h 135"/>
                  <a:gd name="T22" fmla="*/ 0 w 49"/>
                  <a:gd name="T23" fmla="*/ 134 h 135"/>
                  <a:gd name="T24" fmla="*/ 0 w 49"/>
                  <a:gd name="T25" fmla="*/ 127 h 135"/>
                  <a:gd name="T26" fmla="*/ 7 w 49"/>
                  <a:gd name="T27" fmla="*/ 126 h 135"/>
                  <a:gd name="T28" fmla="*/ 16 w 49"/>
                  <a:gd name="T29" fmla="*/ 118 h 135"/>
                  <a:gd name="T30" fmla="*/ 16 w 49"/>
                  <a:gd name="T31" fmla="*/ 113 h 135"/>
                  <a:gd name="T32" fmla="*/ 16 w 49"/>
                  <a:gd name="T33" fmla="*/ 20 h 135"/>
                  <a:gd name="T34" fmla="*/ 15 w 49"/>
                  <a:gd name="T35" fmla="*/ 13 h 135"/>
                  <a:gd name="T36" fmla="*/ 9 w 49"/>
                  <a:gd name="T37" fmla="*/ 8 h 135"/>
                  <a:gd name="T38" fmla="*/ 0 w 49"/>
                  <a:gd name="T39" fmla="*/ 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9" h="135">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5" y="10"/>
                      <a:pt x="34" y="15"/>
                    </a:cubicBezTo>
                    <a:cubicBezTo>
                      <a:pt x="33" y="18"/>
                      <a:pt x="33" y="20"/>
                      <a:pt x="33" y="23"/>
                    </a:cubicBezTo>
                    <a:cubicBezTo>
                      <a:pt x="33" y="53"/>
                      <a:pt x="33" y="83"/>
                      <a:pt x="33" y="113"/>
                    </a:cubicBezTo>
                    <a:cubicBezTo>
                      <a:pt x="33" y="124"/>
                      <a:pt x="35" y="126"/>
                      <a:pt x="46" y="127"/>
                    </a:cubicBezTo>
                    <a:cubicBezTo>
                      <a:pt x="47" y="127"/>
                      <a:pt x="48" y="127"/>
                      <a:pt x="49" y="127"/>
                    </a:cubicBezTo>
                    <a:cubicBezTo>
                      <a:pt x="49" y="129"/>
                      <a:pt x="49" y="132"/>
                      <a:pt x="49" y="134"/>
                    </a:cubicBezTo>
                    <a:cubicBezTo>
                      <a:pt x="45" y="135"/>
                      <a:pt x="9" y="135"/>
                      <a:pt x="0" y="134"/>
                    </a:cubicBezTo>
                    <a:cubicBezTo>
                      <a:pt x="0" y="132"/>
                      <a:pt x="0" y="130"/>
                      <a:pt x="0" y="127"/>
                    </a:cubicBezTo>
                    <a:cubicBezTo>
                      <a:pt x="3" y="127"/>
                      <a:pt x="5" y="127"/>
                      <a:pt x="7" y="126"/>
                    </a:cubicBezTo>
                    <a:cubicBezTo>
                      <a:pt x="13" y="126"/>
                      <a:pt x="15" y="124"/>
                      <a:pt x="16" y="118"/>
                    </a:cubicBezTo>
                    <a:cubicBezTo>
                      <a:pt x="16" y="117"/>
                      <a:pt x="16" y="115"/>
                      <a:pt x="16" y="113"/>
                    </a:cubicBezTo>
                    <a:cubicBezTo>
                      <a:pt x="16" y="82"/>
                      <a:pt x="16" y="51"/>
                      <a:pt x="16" y="20"/>
                    </a:cubicBezTo>
                    <a:cubicBezTo>
                      <a:pt x="16" y="18"/>
                      <a:pt x="15" y="16"/>
                      <a:pt x="15" y="13"/>
                    </a:cubicBezTo>
                    <a:cubicBezTo>
                      <a:pt x="14" y="10"/>
                      <a:pt x="12" y="8"/>
                      <a:pt x="9" y="8"/>
                    </a:cubicBezTo>
                    <a:cubicBezTo>
                      <a:pt x="6" y="7"/>
                      <a:pt x="3" y="7"/>
                      <a:pt x="0" y="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84" name="Freeform 35">
                <a:extLst>
                  <a:ext uri="{FF2B5EF4-FFF2-40B4-BE49-F238E27FC236}">
                    <a16:creationId xmlns:a16="http://schemas.microsoft.com/office/drawing/2014/main" id="{C6DC5263-4BE0-4098-8265-18B3D919C540}"/>
                  </a:ext>
                </a:extLst>
              </p:cNvPr>
              <p:cNvSpPr>
                <a:spLocks/>
              </p:cNvSpPr>
              <p:nvPr/>
            </p:nvSpPr>
            <p:spPr bwMode="auto">
              <a:xfrm>
                <a:off x="7675879" y="3891177"/>
                <a:ext cx="137764" cy="381253"/>
              </a:xfrm>
              <a:custGeom>
                <a:avLst/>
                <a:gdLst>
                  <a:gd name="T0" fmla="*/ 0 w 49"/>
                  <a:gd name="T1" fmla="*/ 7 h 134"/>
                  <a:gd name="T2" fmla="*/ 0 w 49"/>
                  <a:gd name="T3" fmla="*/ 0 h 134"/>
                  <a:gd name="T4" fmla="*/ 49 w 49"/>
                  <a:gd name="T5" fmla="*/ 0 h 134"/>
                  <a:gd name="T6" fmla="*/ 49 w 49"/>
                  <a:gd name="T7" fmla="*/ 7 h 134"/>
                  <a:gd name="T8" fmla="*/ 42 w 49"/>
                  <a:gd name="T9" fmla="*/ 8 h 134"/>
                  <a:gd name="T10" fmla="*/ 34 w 49"/>
                  <a:gd name="T11" fmla="*/ 15 h 134"/>
                  <a:gd name="T12" fmla="*/ 33 w 49"/>
                  <a:gd name="T13" fmla="*/ 23 h 134"/>
                  <a:gd name="T14" fmla="*/ 33 w 49"/>
                  <a:gd name="T15" fmla="*/ 112 h 134"/>
                  <a:gd name="T16" fmla="*/ 34 w 49"/>
                  <a:gd name="T17" fmla="*/ 120 h 134"/>
                  <a:gd name="T18" fmla="*/ 40 w 49"/>
                  <a:gd name="T19" fmla="*/ 126 h 134"/>
                  <a:gd name="T20" fmla="*/ 49 w 49"/>
                  <a:gd name="T21" fmla="*/ 127 h 134"/>
                  <a:gd name="T22" fmla="*/ 49 w 49"/>
                  <a:gd name="T23" fmla="*/ 134 h 134"/>
                  <a:gd name="T24" fmla="*/ 0 w 49"/>
                  <a:gd name="T25" fmla="*/ 134 h 134"/>
                  <a:gd name="T26" fmla="*/ 0 w 49"/>
                  <a:gd name="T27" fmla="*/ 127 h 134"/>
                  <a:gd name="T28" fmla="*/ 8 w 49"/>
                  <a:gd name="T29" fmla="*/ 126 h 134"/>
                  <a:gd name="T30" fmla="*/ 15 w 49"/>
                  <a:gd name="T31" fmla="*/ 119 h 134"/>
                  <a:gd name="T32" fmla="*/ 16 w 49"/>
                  <a:gd name="T33" fmla="*/ 110 h 134"/>
                  <a:gd name="T34" fmla="*/ 16 w 49"/>
                  <a:gd name="T35" fmla="*/ 25 h 134"/>
                  <a:gd name="T36" fmla="*/ 15 w 49"/>
                  <a:gd name="T37" fmla="*/ 15 h 134"/>
                  <a:gd name="T38" fmla="*/ 8 w 49"/>
                  <a:gd name="T39" fmla="*/ 8 h 134"/>
                  <a:gd name="T40" fmla="*/ 0 w 49"/>
                  <a:gd name="T41" fmla="*/ 7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 h="134">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4" y="10"/>
                      <a:pt x="34" y="15"/>
                    </a:cubicBezTo>
                    <a:cubicBezTo>
                      <a:pt x="33" y="18"/>
                      <a:pt x="33" y="21"/>
                      <a:pt x="33" y="23"/>
                    </a:cubicBezTo>
                    <a:cubicBezTo>
                      <a:pt x="33" y="53"/>
                      <a:pt x="33" y="83"/>
                      <a:pt x="33" y="112"/>
                    </a:cubicBezTo>
                    <a:cubicBezTo>
                      <a:pt x="33" y="115"/>
                      <a:pt x="33" y="118"/>
                      <a:pt x="34" y="120"/>
                    </a:cubicBezTo>
                    <a:cubicBezTo>
                      <a:pt x="34" y="124"/>
                      <a:pt x="36" y="126"/>
                      <a:pt x="40" y="126"/>
                    </a:cubicBezTo>
                    <a:cubicBezTo>
                      <a:pt x="43" y="126"/>
                      <a:pt x="45" y="127"/>
                      <a:pt x="49" y="127"/>
                    </a:cubicBezTo>
                    <a:cubicBezTo>
                      <a:pt x="49" y="129"/>
                      <a:pt x="49" y="132"/>
                      <a:pt x="49" y="134"/>
                    </a:cubicBezTo>
                    <a:cubicBezTo>
                      <a:pt x="33" y="134"/>
                      <a:pt x="16" y="134"/>
                      <a:pt x="0" y="134"/>
                    </a:cubicBezTo>
                    <a:cubicBezTo>
                      <a:pt x="0" y="132"/>
                      <a:pt x="0" y="130"/>
                      <a:pt x="0" y="127"/>
                    </a:cubicBezTo>
                    <a:cubicBezTo>
                      <a:pt x="3" y="127"/>
                      <a:pt x="6" y="127"/>
                      <a:pt x="8" y="126"/>
                    </a:cubicBezTo>
                    <a:cubicBezTo>
                      <a:pt x="13" y="125"/>
                      <a:pt x="15" y="123"/>
                      <a:pt x="15" y="119"/>
                    </a:cubicBezTo>
                    <a:cubicBezTo>
                      <a:pt x="16" y="116"/>
                      <a:pt x="16" y="113"/>
                      <a:pt x="16" y="110"/>
                    </a:cubicBezTo>
                    <a:cubicBezTo>
                      <a:pt x="16" y="81"/>
                      <a:pt x="16" y="53"/>
                      <a:pt x="16" y="25"/>
                    </a:cubicBezTo>
                    <a:cubicBezTo>
                      <a:pt x="16" y="21"/>
                      <a:pt x="16" y="18"/>
                      <a:pt x="15" y="15"/>
                    </a:cubicBezTo>
                    <a:cubicBezTo>
                      <a:pt x="15" y="10"/>
                      <a:pt x="13" y="8"/>
                      <a:pt x="8" y="8"/>
                    </a:cubicBezTo>
                    <a:cubicBezTo>
                      <a:pt x="5" y="7"/>
                      <a:pt x="3" y="7"/>
                      <a:pt x="0" y="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grpSp>
        <p:grpSp>
          <p:nvGrpSpPr>
            <p:cNvPr id="85" name="组合 84">
              <a:extLst>
                <a:ext uri="{FF2B5EF4-FFF2-40B4-BE49-F238E27FC236}">
                  <a16:creationId xmlns:a16="http://schemas.microsoft.com/office/drawing/2014/main" id="{0FEBB34A-9216-4734-ABDB-24C619203A22}"/>
                </a:ext>
              </a:extLst>
            </p:cNvPr>
            <p:cNvGrpSpPr/>
            <p:nvPr userDrawn="1"/>
          </p:nvGrpSpPr>
          <p:grpSpPr>
            <a:xfrm>
              <a:off x="10237120" y="539555"/>
              <a:ext cx="1312962" cy="375239"/>
              <a:chOff x="4606634" y="2048989"/>
              <a:chExt cx="5593843" cy="1598699"/>
            </a:xfrm>
            <a:solidFill>
              <a:schemeClr val="accent1">
                <a:alpha val="80000"/>
              </a:schemeClr>
            </a:solidFill>
          </p:grpSpPr>
          <p:sp>
            <p:nvSpPr>
              <p:cNvPr id="86" name="Freeform 9">
                <a:extLst>
                  <a:ext uri="{FF2B5EF4-FFF2-40B4-BE49-F238E27FC236}">
                    <a16:creationId xmlns:a16="http://schemas.microsoft.com/office/drawing/2014/main" id="{BAAACB60-72C2-4416-9299-161860BAE9EE}"/>
                  </a:ext>
                </a:extLst>
              </p:cNvPr>
              <p:cNvSpPr>
                <a:spLocks noEditPoints="1"/>
              </p:cNvSpPr>
              <p:nvPr/>
            </p:nvSpPr>
            <p:spPr bwMode="auto">
              <a:xfrm>
                <a:off x="9274578" y="2071415"/>
                <a:ext cx="925899" cy="1034829"/>
              </a:xfrm>
              <a:custGeom>
                <a:avLst/>
                <a:gdLst>
                  <a:gd name="T0" fmla="*/ 324 w 325"/>
                  <a:gd name="T1" fmla="*/ 106 h 363"/>
                  <a:gd name="T2" fmla="*/ 283 w 325"/>
                  <a:gd name="T3" fmla="*/ 179 h 363"/>
                  <a:gd name="T4" fmla="*/ 247 w 325"/>
                  <a:gd name="T5" fmla="*/ 214 h 363"/>
                  <a:gd name="T6" fmla="*/ 241 w 325"/>
                  <a:gd name="T7" fmla="*/ 228 h 363"/>
                  <a:gd name="T8" fmla="*/ 271 w 325"/>
                  <a:gd name="T9" fmla="*/ 230 h 363"/>
                  <a:gd name="T10" fmla="*/ 282 w 325"/>
                  <a:gd name="T11" fmla="*/ 240 h 363"/>
                  <a:gd name="T12" fmla="*/ 269 w 325"/>
                  <a:gd name="T13" fmla="*/ 277 h 363"/>
                  <a:gd name="T14" fmla="*/ 223 w 325"/>
                  <a:gd name="T15" fmla="*/ 316 h 363"/>
                  <a:gd name="T16" fmla="*/ 176 w 325"/>
                  <a:gd name="T17" fmla="*/ 340 h 363"/>
                  <a:gd name="T18" fmla="*/ 160 w 325"/>
                  <a:gd name="T19" fmla="*/ 339 h 363"/>
                  <a:gd name="T20" fmla="*/ 165 w 325"/>
                  <a:gd name="T21" fmla="*/ 329 h 363"/>
                  <a:gd name="T22" fmla="*/ 195 w 325"/>
                  <a:gd name="T23" fmla="*/ 302 h 363"/>
                  <a:gd name="T24" fmla="*/ 214 w 325"/>
                  <a:gd name="T25" fmla="*/ 282 h 363"/>
                  <a:gd name="T26" fmla="*/ 223 w 325"/>
                  <a:gd name="T27" fmla="*/ 265 h 363"/>
                  <a:gd name="T28" fmla="*/ 220 w 325"/>
                  <a:gd name="T29" fmla="*/ 257 h 363"/>
                  <a:gd name="T30" fmla="*/ 179 w 325"/>
                  <a:gd name="T31" fmla="*/ 289 h 363"/>
                  <a:gd name="T32" fmla="*/ 106 w 325"/>
                  <a:gd name="T33" fmla="*/ 335 h 363"/>
                  <a:gd name="T34" fmla="*/ 20 w 325"/>
                  <a:gd name="T35" fmla="*/ 363 h 363"/>
                  <a:gd name="T36" fmla="*/ 4 w 325"/>
                  <a:gd name="T37" fmla="*/ 360 h 363"/>
                  <a:gd name="T38" fmla="*/ 78 w 325"/>
                  <a:gd name="T39" fmla="*/ 306 h 363"/>
                  <a:gd name="T40" fmla="*/ 102 w 325"/>
                  <a:gd name="T41" fmla="*/ 295 h 363"/>
                  <a:gd name="T42" fmla="*/ 208 w 325"/>
                  <a:gd name="T43" fmla="*/ 238 h 363"/>
                  <a:gd name="T44" fmla="*/ 207 w 325"/>
                  <a:gd name="T45" fmla="*/ 232 h 363"/>
                  <a:gd name="T46" fmla="*/ 171 w 325"/>
                  <a:gd name="T47" fmla="*/ 243 h 363"/>
                  <a:gd name="T48" fmla="*/ 163 w 325"/>
                  <a:gd name="T49" fmla="*/ 239 h 363"/>
                  <a:gd name="T50" fmla="*/ 170 w 325"/>
                  <a:gd name="T51" fmla="*/ 226 h 363"/>
                  <a:gd name="T52" fmla="*/ 154 w 325"/>
                  <a:gd name="T53" fmla="*/ 206 h 363"/>
                  <a:gd name="T54" fmla="*/ 122 w 325"/>
                  <a:gd name="T55" fmla="*/ 224 h 363"/>
                  <a:gd name="T56" fmla="*/ 99 w 325"/>
                  <a:gd name="T57" fmla="*/ 236 h 363"/>
                  <a:gd name="T58" fmla="*/ 100 w 325"/>
                  <a:gd name="T59" fmla="*/ 222 h 363"/>
                  <a:gd name="T60" fmla="*/ 116 w 325"/>
                  <a:gd name="T61" fmla="*/ 204 h 363"/>
                  <a:gd name="T62" fmla="*/ 118 w 325"/>
                  <a:gd name="T63" fmla="*/ 183 h 363"/>
                  <a:gd name="T64" fmla="*/ 116 w 325"/>
                  <a:gd name="T65" fmla="*/ 174 h 363"/>
                  <a:gd name="T66" fmla="*/ 143 w 325"/>
                  <a:gd name="T67" fmla="*/ 167 h 363"/>
                  <a:gd name="T68" fmla="*/ 158 w 325"/>
                  <a:gd name="T69" fmla="*/ 145 h 363"/>
                  <a:gd name="T70" fmla="*/ 147 w 325"/>
                  <a:gd name="T71" fmla="*/ 144 h 363"/>
                  <a:gd name="T72" fmla="*/ 132 w 325"/>
                  <a:gd name="T73" fmla="*/ 141 h 363"/>
                  <a:gd name="T74" fmla="*/ 141 w 325"/>
                  <a:gd name="T75" fmla="*/ 129 h 363"/>
                  <a:gd name="T76" fmla="*/ 140 w 325"/>
                  <a:gd name="T77" fmla="*/ 115 h 363"/>
                  <a:gd name="T78" fmla="*/ 112 w 325"/>
                  <a:gd name="T79" fmla="*/ 96 h 363"/>
                  <a:gd name="T80" fmla="*/ 127 w 325"/>
                  <a:gd name="T81" fmla="*/ 92 h 363"/>
                  <a:gd name="T82" fmla="*/ 167 w 325"/>
                  <a:gd name="T83" fmla="*/ 81 h 363"/>
                  <a:gd name="T84" fmla="*/ 203 w 325"/>
                  <a:gd name="T85" fmla="*/ 36 h 363"/>
                  <a:gd name="T86" fmla="*/ 204 w 325"/>
                  <a:gd name="T87" fmla="*/ 10 h 363"/>
                  <a:gd name="T88" fmla="*/ 216 w 325"/>
                  <a:gd name="T89" fmla="*/ 3 h 363"/>
                  <a:gd name="T90" fmla="*/ 224 w 325"/>
                  <a:gd name="T91" fmla="*/ 56 h 363"/>
                  <a:gd name="T92" fmla="*/ 205 w 325"/>
                  <a:gd name="T93" fmla="*/ 91 h 363"/>
                  <a:gd name="T94" fmla="*/ 208 w 325"/>
                  <a:gd name="T95" fmla="*/ 105 h 363"/>
                  <a:gd name="T96" fmla="*/ 267 w 325"/>
                  <a:gd name="T97" fmla="*/ 87 h 363"/>
                  <a:gd name="T98" fmla="*/ 297 w 325"/>
                  <a:gd name="T99" fmla="*/ 85 h 363"/>
                  <a:gd name="T100" fmla="*/ 309 w 325"/>
                  <a:gd name="T101" fmla="*/ 86 h 363"/>
                  <a:gd name="T102" fmla="*/ 325 w 325"/>
                  <a:gd name="T103" fmla="*/ 104 h 363"/>
                  <a:gd name="T104" fmla="*/ 198 w 325"/>
                  <a:gd name="T105" fmla="*/ 126 h 363"/>
                  <a:gd name="T106" fmla="*/ 164 w 325"/>
                  <a:gd name="T107" fmla="*/ 175 h 363"/>
                  <a:gd name="T108" fmla="*/ 181 w 325"/>
                  <a:gd name="T109" fmla="*/ 191 h 363"/>
                  <a:gd name="T110" fmla="*/ 186 w 325"/>
                  <a:gd name="T111" fmla="*/ 173 h 363"/>
                  <a:gd name="T112" fmla="*/ 199 w 325"/>
                  <a:gd name="T113" fmla="*/ 170 h 363"/>
                  <a:gd name="T114" fmla="*/ 206 w 325"/>
                  <a:gd name="T115" fmla="*/ 204 h 363"/>
                  <a:gd name="T116" fmla="*/ 217 w 325"/>
                  <a:gd name="T117" fmla="*/ 206 h 363"/>
                  <a:gd name="T118" fmla="*/ 229 w 325"/>
                  <a:gd name="T119" fmla="*/ 188 h 363"/>
                  <a:gd name="T120" fmla="*/ 261 w 325"/>
                  <a:gd name="T121" fmla="*/ 141 h 363"/>
                  <a:gd name="T122" fmla="*/ 250 w 325"/>
                  <a:gd name="T123" fmla="*/ 134 h 363"/>
                  <a:gd name="T124" fmla="*/ 206 w 325"/>
                  <a:gd name="T125" fmla="*/ 12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5" h="363">
                    <a:moveTo>
                      <a:pt x="325" y="104"/>
                    </a:moveTo>
                    <a:cubicBezTo>
                      <a:pt x="325" y="104"/>
                      <a:pt x="324" y="105"/>
                      <a:pt x="324" y="106"/>
                    </a:cubicBezTo>
                    <a:cubicBezTo>
                      <a:pt x="323" y="108"/>
                      <a:pt x="323" y="111"/>
                      <a:pt x="322" y="114"/>
                    </a:cubicBezTo>
                    <a:cubicBezTo>
                      <a:pt x="312" y="138"/>
                      <a:pt x="300" y="160"/>
                      <a:pt x="283" y="179"/>
                    </a:cubicBezTo>
                    <a:cubicBezTo>
                      <a:pt x="275" y="188"/>
                      <a:pt x="267" y="197"/>
                      <a:pt x="259" y="205"/>
                    </a:cubicBezTo>
                    <a:cubicBezTo>
                      <a:pt x="255" y="209"/>
                      <a:pt x="251" y="211"/>
                      <a:pt x="247" y="214"/>
                    </a:cubicBezTo>
                    <a:cubicBezTo>
                      <a:pt x="244" y="217"/>
                      <a:pt x="241" y="219"/>
                      <a:pt x="239" y="223"/>
                    </a:cubicBezTo>
                    <a:cubicBezTo>
                      <a:pt x="237" y="226"/>
                      <a:pt x="238" y="227"/>
                      <a:pt x="241" y="228"/>
                    </a:cubicBezTo>
                    <a:cubicBezTo>
                      <a:pt x="243" y="228"/>
                      <a:pt x="245" y="228"/>
                      <a:pt x="246" y="228"/>
                    </a:cubicBezTo>
                    <a:cubicBezTo>
                      <a:pt x="255" y="229"/>
                      <a:pt x="263" y="230"/>
                      <a:pt x="271" y="230"/>
                    </a:cubicBezTo>
                    <a:cubicBezTo>
                      <a:pt x="272" y="230"/>
                      <a:pt x="274" y="231"/>
                      <a:pt x="275" y="231"/>
                    </a:cubicBezTo>
                    <a:cubicBezTo>
                      <a:pt x="280" y="233"/>
                      <a:pt x="282" y="235"/>
                      <a:pt x="282" y="240"/>
                    </a:cubicBezTo>
                    <a:cubicBezTo>
                      <a:pt x="283" y="247"/>
                      <a:pt x="282" y="253"/>
                      <a:pt x="279" y="259"/>
                    </a:cubicBezTo>
                    <a:cubicBezTo>
                      <a:pt x="277" y="265"/>
                      <a:pt x="273" y="271"/>
                      <a:pt x="269" y="277"/>
                    </a:cubicBezTo>
                    <a:cubicBezTo>
                      <a:pt x="260" y="289"/>
                      <a:pt x="248" y="298"/>
                      <a:pt x="237" y="307"/>
                    </a:cubicBezTo>
                    <a:cubicBezTo>
                      <a:pt x="233" y="311"/>
                      <a:pt x="228" y="314"/>
                      <a:pt x="223" y="316"/>
                    </a:cubicBezTo>
                    <a:cubicBezTo>
                      <a:pt x="213" y="321"/>
                      <a:pt x="203" y="327"/>
                      <a:pt x="193" y="332"/>
                    </a:cubicBezTo>
                    <a:cubicBezTo>
                      <a:pt x="187" y="334"/>
                      <a:pt x="182" y="337"/>
                      <a:pt x="176" y="340"/>
                    </a:cubicBezTo>
                    <a:cubicBezTo>
                      <a:pt x="173" y="341"/>
                      <a:pt x="169" y="341"/>
                      <a:pt x="166" y="342"/>
                    </a:cubicBezTo>
                    <a:cubicBezTo>
                      <a:pt x="164" y="342"/>
                      <a:pt x="161" y="341"/>
                      <a:pt x="160" y="339"/>
                    </a:cubicBezTo>
                    <a:cubicBezTo>
                      <a:pt x="159" y="337"/>
                      <a:pt x="160" y="335"/>
                      <a:pt x="162" y="333"/>
                    </a:cubicBezTo>
                    <a:cubicBezTo>
                      <a:pt x="163" y="332"/>
                      <a:pt x="164" y="330"/>
                      <a:pt x="165" y="329"/>
                    </a:cubicBezTo>
                    <a:cubicBezTo>
                      <a:pt x="173" y="323"/>
                      <a:pt x="181" y="316"/>
                      <a:pt x="189" y="310"/>
                    </a:cubicBezTo>
                    <a:cubicBezTo>
                      <a:pt x="192" y="307"/>
                      <a:pt x="194" y="305"/>
                      <a:pt x="195" y="302"/>
                    </a:cubicBezTo>
                    <a:cubicBezTo>
                      <a:pt x="196" y="300"/>
                      <a:pt x="198" y="297"/>
                      <a:pt x="200" y="295"/>
                    </a:cubicBezTo>
                    <a:cubicBezTo>
                      <a:pt x="205" y="291"/>
                      <a:pt x="210" y="287"/>
                      <a:pt x="214" y="282"/>
                    </a:cubicBezTo>
                    <a:cubicBezTo>
                      <a:pt x="217" y="280"/>
                      <a:pt x="218" y="278"/>
                      <a:pt x="219" y="275"/>
                    </a:cubicBezTo>
                    <a:cubicBezTo>
                      <a:pt x="219" y="271"/>
                      <a:pt x="221" y="268"/>
                      <a:pt x="223" y="265"/>
                    </a:cubicBezTo>
                    <a:cubicBezTo>
                      <a:pt x="225" y="263"/>
                      <a:pt x="227" y="261"/>
                      <a:pt x="229" y="259"/>
                    </a:cubicBezTo>
                    <a:cubicBezTo>
                      <a:pt x="227" y="256"/>
                      <a:pt x="224" y="256"/>
                      <a:pt x="220" y="257"/>
                    </a:cubicBezTo>
                    <a:cubicBezTo>
                      <a:pt x="212" y="260"/>
                      <a:pt x="205" y="264"/>
                      <a:pt x="199" y="270"/>
                    </a:cubicBezTo>
                    <a:cubicBezTo>
                      <a:pt x="192" y="276"/>
                      <a:pt x="186" y="282"/>
                      <a:pt x="179" y="289"/>
                    </a:cubicBezTo>
                    <a:cubicBezTo>
                      <a:pt x="169" y="299"/>
                      <a:pt x="157" y="307"/>
                      <a:pt x="144" y="314"/>
                    </a:cubicBezTo>
                    <a:cubicBezTo>
                      <a:pt x="131" y="320"/>
                      <a:pt x="119" y="328"/>
                      <a:pt x="106" y="335"/>
                    </a:cubicBezTo>
                    <a:cubicBezTo>
                      <a:pt x="89" y="344"/>
                      <a:pt x="72" y="352"/>
                      <a:pt x="53" y="357"/>
                    </a:cubicBezTo>
                    <a:cubicBezTo>
                      <a:pt x="43" y="361"/>
                      <a:pt x="32" y="363"/>
                      <a:pt x="20" y="363"/>
                    </a:cubicBezTo>
                    <a:cubicBezTo>
                      <a:pt x="16" y="362"/>
                      <a:pt x="12" y="361"/>
                      <a:pt x="7" y="361"/>
                    </a:cubicBezTo>
                    <a:cubicBezTo>
                      <a:pt x="6" y="361"/>
                      <a:pt x="5" y="360"/>
                      <a:pt x="4" y="360"/>
                    </a:cubicBezTo>
                    <a:cubicBezTo>
                      <a:pt x="0" y="358"/>
                      <a:pt x="0" y="355"/>
                      <a:pt x="4" y="352"/>
                    </a:cubicBezTo>
                    <a:cubicBezTo>
                      <a:pt x="28" y="337"/>
                      <a:pt x="53" y="321"/>
                      <a:pt x="78" y="306"/>
                    </a:cubicBezTo>
                    <a:cubicBezTo>
                      <a:pt x="84" y="302"/>
                      <a:pt x="91" y="298"/>
                      <a:pt x="98" y="297"/>
                    </a:cubicBezTo>
                    <a:cubicBezTo>
                      <a:pt x="100" y="296"/>
                      <a:pt x="101" y="295"/>
                      <a:pt x="102" y="295"/>
                    </a:cubicBezTo>
                    <a:cubicBezTo>
                      <a:pt x="135" y="275"/>
                      <a:pt x="169" y="257"/>
                      <a:pt x="204" y="241"/>
                    </a:cubicBezTo>
                    <a:cubicBezTo>
                      <a:pt x="205" y="240"/>
                      <a:pt x="207" y="239"/>
                      <a:pt x="208" y="238"/>
                    </a:cubicBezTo>
                    <a:cubicBezTo>
                      <a:pt x="209" y="237"/>
                      <a:pt x="210" y="235"/>
                      <a:pt x="210" y="234"/>
                    </a:cubicBezTo>
                    <a:cubicBezTo>
                      <a:pt x="210" y="233"/>
                      <a:pt x="208" y="232"/>
                      <a:pt x="207" y="232"/>
                    </a:cubicBezTo>
                    <a:cubicBezTo>
                      <a:pt x="201" y="231"/>
                      <a:pt x="196" y="233"/>
                      <a:pt x="190" y="235"/>
                    </a:cubicBezTo>
                    <a:cubicBezTo>
                      <a:pt x="184" y="238"/>
                      <a:pt x="178" y="240"/>
                      <a:pt x="171" y="243"/>
                    </a:cubicBezTo>
                    <a:cubicBezTo>
                      <a:pt x="170" y="243"/>
                      <a:pt x="169" y="244"/>
                      <a:pt x="168" y="244"/>
                    </a:cubicBezTo>
                    <a:cubicBezTo>
                      <a:pt x="164" y="244"/>
                      <a:pt x="163" y="244"/>
                      <a:pt x="163" y="239"/>
                    </a:cubicBezTo>
                    <a:cubicBezTo>
                      <a:pt x="163" y="236"/>
                      <a:pt x="164" y="233"/>
                      <a:pt x="166" y="231"/>
                    </a:cubicBezTo>
                    <a:cubicBezTo>
                      <a:pt x="167" y="229"/>
                      <a:pt x="169" y="228"/>
                      <a:pt x="170" y="226"/>
                    </a:cubicBezTo>
                    <a:cubicBezTo>
                      <a:pt x="172" y="222"/>
                      <a:pt x="172" y="218"/>
                      <a:pt x="168" y="215"/>
                    </a:cubicBezTo>
                    <a:cubicBezTo>
                      <a:pt x="164" y="212"/>
                      <a:pt x="159" y="209"/>
                      <a:pt x="154" y="206"/>
                    </a:cubicBezTo>
                    <a:cubicBezTo>
                      <a:pt x="148" y="203"/>
                      <a:pt x="143" y="205"/>
                      <a:pt x="138" y="210"/>
                    </a:cubicBezTo>
                    <a:cubicBezTo>
                      <a:pt x="133" y="215"/>
                      <a:pt x="128" y="219"/>
                      <a:pt x="122" y="224"/>
                    </a:cubicBezTo>
                    <a:cubicBezTo>
                      <a:pt x="118" y="228"/>
                      <a:pt x="112" y="231"/>
                      <a:pt x="107" y="235"/>
                    </a:cubicBezTo>
                    <a:cubicBezTo>
                      <a:pt x="105" y="236"/>
                      <a:pt x="102" y="238"/>
                      <a:pt x="99" y="236"/>
                    </a:cubicBezTo>
                    <a:cubicBezTo>
                      <a:pt x="97" y="234"/>
                      <a:pt x="97" y="231"/>
                      <a:pt x="98" y="229"/>
                    </a:cubicBezTo>
                    <a:cubicBezTo>
                      <a:pt x="98" y="226"/>
                      <a:pt x="99" y="224"/>
                      <a:pt x="100" y="222"/>
                    </a:cubicBezTo>
                    <a:cubicBezTo>
                      <a:pt x="102" y="219"/>
                      <a:pt x="105" y="217"/>
                      <a:pt x="107" y="214"/>
                    </a:cubicBezTo>
                    <a:cubicBezTo>
                      <a:pt x="110" y="211"/>
                      <a:pt x="113" y="208"/>
                      <a:pt x="116" y="204"/>
                    </a:cubicBezTo>
                    <a:cubicBezTo>
                      <a:pt x="118" y="202"/>
                      <a:pt x="119" y="198"/>
                      <a:pt x="120" y="195"/>
                    </a:cubicBezTo>
                    <a:cubicBezTo>
                      <a:pt x="122" y="191"/>
                      <a:pt x="122" y="187"/>
                      <a:pt x="118" y="183"/>
                    </a:cubicBezTo>
                    <a:cubicBezTo>
                      <a:pt x="116" y="182"/>
                      <a:pt x="115" y="181"/>
                      <a:pt x="115" y="179"/>
                    </a:cubicBezTo>
                    <a:cubicBezTo>
                      <a:pt x="113" y="177"/>
                      <a:pt x="113" y="175"/>
                      <a:pt x="116" y="174"/>
                    </a:cubicBezTo>
                    <a:cubicBezTo>
                      <a:pt x="123" y="173"/>
                      <a:pt x="130" y="171"/>
                      <a:pt x="137" y="170"/>
                    </a:cubicBezTo>
                    <a:cubicBezTo>
                      <a:pt x="140" y="170"/>
                      <a:pt x="141" y="169"/>
                      <a:pt x="143" y="167"/>
                    </a:cubicBezTo>
                    <a:cubicBezTo>
                      <a:pt x="146" y="163"/>
                      <a:pt x="150" y="159"/>
                      <a:pt x="153" y="155"/>
                    </a:cubicBezTo>
                    <a:cubicBezTo>
                      <a:pt x="155" y="152"/>
                      <a:pt x="157" y="149"/>
                      <a:pt x="158" y="145"/>
                    </a:cubicBezTo>
                    <a:cubicBezTo>
                      <a:pt x="159" y="141"/>
                      <a:pt x="157" y="140"/>
                      <a:pt x="154" y="141"/>
                    </a:cubicBezTo>
                    <a:cubicBezTo>
                      <a:pt x="151" y="141"/>
                      <a:pt x="149" y="142"/>
                      <a:pt x="147" y="144"/>
                    </a:cubicBezTo>
                    <a:cubicBezTo>
                      <a:pt x="144" y="146"/>
                      <a:pt x="140" y="146"/>
                      <a:pt x="137" y="145"/>
                    </a:cubicBezTo>
                    <a:cubicBezTo>
                      <a:pt x="134" y="145"/>
                      <a:pt x="133" y="144"/>
                      <a:pt x="132" y="141"/>
                    </a:cubicBezTo>
                    <a:cubicBezTo>
                      <a:pt x="132" y="139"/>
                      <a:pt x="132" y="137"/>
                      <a:pt x="134" y="135"/>
                    </a:cubicBezTo>
                    <a:cubicBezTo>
                      <a:pt x="137" y="133"/>
                      <a:pt x="139" y="131"/>
                      <a:pt x="141" y="129"/>
                    </a:cubicBezTo>
                    <a:cubicBezTo>
                      <a:pt x="143" y="126"/>
                      <a:pt x="144" y="123"/>
                      <a:pt x="144" y="119"/>
                    </a:cubicBezTo>
                    <a:cubicBezTo>
                      <a:pt x="144" y="116"/>
                      <a:pt x="143" y="115"/>
                      <a:pt x="140" y="115"/>
                    </a:cubicBezTo>
                    <a:cubicBezTo>
                      <a:pt x="136" y="115"/>
                      <a:pt x="132" y="115"/>
                      <a:pt x="129" y="114"/>
                    </a:cubicBezTo>
                    <a:cubicBezTo>
                      <a:pt x="119" y="112"/>
                      <a:pt x="114" y="106"/>
                      <a:pt x="112" y="96"/>
                    </a:cubicBezTo>
                    <a:cubicBezTo>
                      <a:pt x="112" y="91"/>
                      <a:pt x="113" y="90"/>
                      <a:pt x="118" y="91"/>
                    </a:cubicBezTo>
                    <a:cubicBezTo>
                      <a:pt x="121" y="91"/>
                      <a:pt x="124" y="91"/>
                      <a:pt x="127" y="92"/>
                    </a:cubicBezTo>
                    <a:cubicBezTo>
                      <a:pt x="137" y="93"/>
                      <a:pt x="146" y="92"/>
                      <a:pt x="155" y="86"/>
                    </a:cubicBezTo>
                    <a:cubicBezTo>
                      <a:pt x="158" y="83"/>
                      <a:pt x="163" y="82"/>
                      <a:pt x="167" y="81"/>
                    </a:cubicBezTo>
                    <a:cubicBezTo>
                      <a:pt x="174" y="79"/>
                      <a:pt x="180" y="76"/>
                      <a:pt x="184" y="70"/>
                    </a:cubicBezTo>
                    <a:cubicBezTo>
                      <a:pt x="193" y="60"/>
                      <a:pt x="200" y="49"/>
                      <a:pt x="203" y="36"/>
                    </a:cubicBezTo>
                    <a:cubicBezTo>
                      <a:pt x="204" y="30"/>
                      <a:pt x="205" y="23"/>
                      <a:pt x="205" y="17"/>
                    </a:cubicBezTo>
                    <a:cubicBezTo>
                      <a:pt x="204" y="15"/>
                      <a:pt x="204" y="13"/>
                      <a:pt x="204" y="10"/>
                    </a:cubicBezTo>
                    <a:cubicBezTo>
                      <a:pt x="204" y="7"/>
                      <a:pt x="204" y="4"/>
                      <a:pt x="207" y="2"/>
                    </a:cubicBezTo>
                    <a:cubicBezTo>
                      <a:pt x="211" y="0"/>
                      <a:pt x="213" y="2"/>
                      <a:pt x="216" y="3"/>
                    </a:cubicBezTo>
                    <a:cubicBezTo>
                      <a:pt x="230" y="11"/>
                      <a:pt x="236" y="28"/>
                      <a:pt x="230" y="43"/>
                    </a:cubicBezTo>
                    <a:cubicBezTo>
                      <a:pt x="229" y="48"/>
                      <a:pt x="226" y="52"/>
                      <a:pt x="224" y="56"/>
                    </a:cubicBezTo>
                    <a:cubicBezTo>
                      <a:pt x="219" y="64"/>
                      <a:pt x="214" y="72"/>
                      <a:pt x="209" y="80"/>
                    </a:cubicBezTo>
                    <a:cubicBezTo>
                      <a:pt x="207" y="83"/>
                      <a:pt x="206" y="87"/>
                      <a:pt x="205" y="91"/>
                    </a:cubicBezTo>
                    <a:cubicBezTo>
                      <a:pt x="204" y="93"/>
                      <a:pt x="203" y="95"/>
                      <a:pt x="203" y="98"/>
                    </a:cubicBezTo>
                    <a:cubicBezTo>
                      <a:pt x="203" y="102"/>
                      <a:pt x="205" y="104"/>
                      <a:pt x="208" y="105"/>
                    </a:cubicBezTo>
                    <a:cubicBezTo>
                      <a:pt x="213" y="106"/>
                      <a:pt x="217" y="105"/>
                      <a:pt x="221" y="104"/>
                    </a:cubicBezTo>
                    <a:cubicBezTo>
                      <a:pt x="236" y="97"/>
                      <a:pt x="251" y="91"/>
                      <a:pt x="267" y="87"/>
                    </a:cubicBezTo>
                    <a:cubicBezTo>
                      <a:pt x="274" y="85"/>
                      <a:pt x="280" y="84"/>
                      <a:pt x="287" y="82"/>
                    </a:cubicBezTo>
                    <a:cubicBezTo>
                      <a:pt x="290" y="82"/>
                      <a:pt x="294" y="82"/>
                      <a:pt x="297" y="85"/>
                    </a:cubicBezTo>
                    <a:cubicBezTo>
                      <a:pt x="299" y="86"/>
                      <a:pt x="301" y="86"/>
                      <a:pt x="304" y="86"/>
                    </a:cubicBezTo>
                    <a:cubicBezTo>
                      <a:pt x="305" y="87"/>
                      <a:pt x="307" y="86"/>
                      <a:pt x="309" y="86"/>
                    </a:cubicBezTo>
                    <a:cubicBezTo>
                      <a:pt x="317" y="86"/>
                      <a:pt x="323" y="89"/>
                      <a:pt x="325" y="97"/>
                    </a:cubicBezTo>
                    <a:cubicBezTo>
                      <a:pt x="325" y="99"/>
                      <a:pt x="325" y="101"/>
                      <a:pt x="325" y="104"/>
                    </a:cubicBezTo>
                    <a:close/>
                    <a:moveTo>
                      <a:pt x="206" y="122"/>
                    </a:moveTo>
                    <a:cubicBezTo>
                      <a:pt x="203" y="122"/>
                      <a:pt x="200" y="123"/>
                      <a:pt x="198" y="126"/>
                    </a:cubicBezTo>
                    <a:cubicBezTo>
                      <a:pt x="189" y="138"/>
                      <a:pt x="179" y="150"/>
                      <a:pt x="169" y="162"/>
                    </a:cubicBezTo>
                    <a:cubicBezTo>
                      <a:pt x="166" y="166"/>
                      <a:pt x="164" y="170"/>
                      <a:pt x="164" y="175"/>
                    </a:cubicBezTo>
                    <a:cubicBezTo>
                      <a:pt x="162" y="184"/>
                      <a:pt x="165" y="188"/>
                      <a:pt x="173" y="193"/>
                    </a:cubicBezTo>
                    <a:cubicBezTo>
                      <a:pt x="176" y="195"/>
                      <a:pt x="179" y="194"/>
                      <a:pt x="181" y="191"/>
                    </a:cubicBezTo>
                    <a:cubicBezTo>
                      <a:pt x="183" y="188"/>
                      <a:pt x="183" y="186"/>
                      <a:pt x="184" y="183"/>
                    </a:cubicBezTo>
                    <a:cubicBezTo>
                      <a:pt x="185" y="180"/>
                      <a:pt x="185" y="176"/>
                      <a:pt x="186" y="173"/>
                    </a:cubicBezTo>
                    <a:cubicBezTo>
                      <a:pt x="187" y="171"/>
                      <a:pt x="188" y="168"/>
                      <a:pt x="190" y="167"/>
                    </a:cubicBezTo>
                    <a:cubicBezTo>
                      <a:pt x="194" y="164"/>
                      <a:pt x="197" y="165"/>
                      <a:pt x="199" y="170"/>
                    </a:cubicBezTo>
                    <a:cubicBezTo>
                      <a:pt x="199" y="171"/>
                      <a:pt x="199" y="171"/>
                      <a:pt x="199" y="172"/>
                    </a:cubicBezTo>
                    <a:cubicBezTo>
                      <a:pt x="202" y="183"/>
                      <a:pt x="205" y="193"/>
                      <a:pt x="206" y="204"/>
                    </a:cubicBezTo>
                    <a:cubicBezTo>
                      <a:pt x="206" y="206"/>
                      <a:pt x="207" y="209"/>
                      <a:pt x="210" y="210"/>
                    </a:cubicBezTo>
                    <a:cubicBezTo>
                      <a:pt x="214" y="210"/>
                      <a:pt x="215" y="208"/>
                      <a:pt x="217" y="206"/>
                    </a:cubicBezTo>
                    <a:cubicBezTo>
                      <a:pt x="217" y="205"/>
                      <a:pt x="217" y="205"/>
                      <a:pt x="218" y="204"/>
                    </a:cubicBezTo>
                    <a:cubicBezTo>
                      <a:pt x="221" y="199"/>
                      <a:pt x="225" y="193"/>
                      <a:pt x="229" y="188"/>
                    </a:cubicBezTo>
                    <a:cubicBezTo>
                      <a:pt x="237" y="177"/>
                      <a:pt x="246" y="167"/>
                      <a:pt x="255" y="157"/>
                    </a:cubicBezTo>
                    <a:cubicBezTo>
                      <a:pt x="259" y="152"/>
                      <a:pt x="261" y="147"/>
                      <a:pt x="261" y="141"/>
                    </a:cubicBezTo>
                    <a:cubicBezTo>
                      <a:pt x="261" y="137"/>
                      <a:pt x="259" y="135"/>
                      <a:pt x="255" y="134"/>
                    </a:cubicBezTo>
                    <a:cubicBezTo>
                      <a:pt x="253" y="134"/>
                      <a:pt x="251" y="134"/>
                      <a:pt x="250" y="134"/>
                    </a:cubicBezTo>
                    <a:cubicBezTo>
                      <a:pt x="240" y="131"/>
                      <a:pt x="231" y="129"/>
                      <a:pt x="221" y="126"/>
                    </a:cubicBezTo>
                    <a:cubicBezTo>
                      <a:pt x="216" y="125"/>
                      <a:pt x="211" y="123"/>
                      <a:pt x="206" y="1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87" name="Freeform 10">
                <a:extLst>
                  <a:ext uri="{FF2B5EF4-FFF2-40B4-BE49-F238E27FC236}">
                    <a16:creationId xmlns:a16="http://schemas.microsoft.com/office/drawing/2014/main" id="{8CAA1636-149B-4EDA-B31F-4978A1DAA4F3}"/>
                  </a:ext>
                </a:extLst>
              </p:cNvPr>
              <p:cNvSpPr>
                <a:spLocks/>
              </p:cNvSpPr>
              <p:nvPr/>
            </p:nvSpPr>
            <p:spPr bwMode="auto">
              <a:xfrm>
                <a:off x="7550931" y="2257236"/>
                <a:ext cx="1089293" cy="1169389"/>
              </a:xfrm>
              <a:custGeom>
                <a:avLst/>
                <a:gdLst>
                  <a:gd name="T0" fmla="*/ 83 w 383"/>
                  <a:gd name="T1" fmla="*/ 410 h 411"/>
                  <a:gd name="T2" fmla="*/ 111 w 383"/>
                  <a:gd name="T3" fmla="*/ 380 h 411"/>
                  <a:gd name="T4" fmla="*/ 136 w 383"/>
                  <a:gd name="T5" fmla="*/ 371 h 411"/>
                  <a:gd name="T6" fmla="*/ 198 w 383"/>
                  <a:gd name="T7" fmla="*/ 294 h 411"/>
                  <a:gd name="T8" fmla="*/ 201 w 383"/>
                  <a:gd name="T9" fmla="*/ 280 h 411"/>
                  <a:gd name="T10" fmla="*/ 197 w 383"/>
                  <a:gd name="T11" fmla="*/ 274 h 411"/>
                  <a:gd name="T12" fmla="*/ 166 w 383"/>
                  <a:gd name="T13" fmla="*/ 283 h 411"/>
                  <a:gd name="T14" fmla="*/ 144 w 383"/>
                  <a:gd name="T15" fmla="*/ 291 h 411"/>
                  <a:gd name="T16" fmla="*/ 123 w 383"/>
                  <a:gd name="T17" fmla="*/ 305 h 411"/>
                  <a:gd name="T18" fmla="*/ 62 w 383"/>
                  <a:gd name="T19" fmla="*/ 344 h 411"/>
                  <a:gd name="T20" fmla="*/ 34 w 383"/>
                  <a:gd name="T21" fmla="*/ 353 h 411"/>
                  <a:gd name="T22" fmla="*/ 9 w 383"/>
                  <a:gd name="T23" fmla="*/ 344 h 411"/>
                  <a:gd name="T24" fmla="*/ 1 w 383"/>
                  <a:gd name="T25" fmla="*/ 322 h 411"/>
                  <a:gd name="T26" fmla="*/ 0 w 383"/>
                  <a:gd name="T27" fmla="*/ 288 h 411"/>
                  <a:gd name="T28" fmla="*/ 1 w 383"/>
                  <a:gd name="T29" fmla="*/ 283 h 411"/>
                  <a:gd name="T30" fmla="*/ 6 w 383"/>
                  <a:gd name="T31" fmla="*/ 282 h 411"/>
                  <a:gd name="T32" fmla="*/ 8 w 383"/>
                  <a:gd name="T33" fmla="*/ 285 h 411"/>
                  <a:gd name="T34" fmla="*/ 10 w 383"/>
                  <a:gd name="T35" fmla="*/ 290 h 411"/>
                  <a:gd name="T36" fmla="*/ 32 w 383"/>
                  <a:gd name="T37" fmla="*/ 298 h 411"/>
                  <a:gd name="T38" fmla="*/ 46 w 383"/>
                  <a:gd name="T39" fmla="*/ 293 h 411"/>
                  <a:gd name="T40" fmla="*/ 53 w 383"/>
                  <a:gd name="T41" fmla="*/ 291 h 411"/>
                  <a:gd name="T42" fmla="*/ 65 w 383"/>
                  <a:gd name="T43" fmla="*/ 288 h 411"/>
                  <a:gd name="T44" fmla="*/ 100 w 383"/>
                  <a:gd name="T45" fmla="*/ 268 h 411"/>
                  <a:gd name="T46" fmla="*/ 156 w 383"/>
                  <a:gd name="T47" fmla="*/ 244 h 411"/>
                  <a:gd name="T48" fmla="*/ 197 w 383"/>
                  <a:gd name="T49" fmla="*/ 229 h 411"/>
                  <a:gd name="T50" fmla="*/ 203 w 383"/>
                  <a:gd name="T51" fmla="*/ 226 h 411"/>
                  <a:gd name="T52" fmla="*/ 219 w 383"/>
                  <a:gd name="T53" fmla="*/ 204 h 411"/>
                  <a:gd name="T54" fmla="*/ 222 w 383"/>
                  <a:gd name="T55" fmla="*/ 124 h 411"/>
                  <a:gd name="T56" fmla="*/ 210 w 383"/>
                  <a:gd name="T57" fmla="*/ 69 h 411"/>
                  <a:gd name="T58" fmla="*/ 197 w 383"/>
                  <a:gd name="T59" fmla="*/ 36 h 411"/>
                  <a:gd name="T60" fmla="*/ 194 w 383"/>
                  <a:gd name="T61" fmla="*/ 10 h 411"/>
                  <a:gd name="T62" fmla="*/ 205 w 383"/>
                  <a:gd name="T63" fmla="*/ 2 h 411"/>
                  <a:gd name="T64" fmla="*/ 230 w 383"/>
                  <a:gd name="T65" fmla="*/ 7 h 411"/>
                  <a:gd name="T66" fmla="*/ 237 w 383"/>
                  <a:gd name="T67" fmla="*/ 10 h 411"/>
                  <a:gd name="T68" fmla="*/ 248 w 383"/>
                  <a:gd name="T69" fmla="*/ 19 h 411"/>
                  <a:gd name="T70" fmla="*/ 265 w 383"/>
                  <a:gd name="T71" fmla="*/ 29 h 411"/>
                  <a:gd name="T72" fmla="*/ 280 w 383"/>
                  <a:gd name="T73" fmla="*/ 49 h 411"/>
                  <a:gd name="T74" fmla="*/ 278 w 383"/>
                  <a:gd name="T75" fmla="*/ 66 h 411"/>
                  <a:gd name="T76" fmla="*/ 273 w 383"/>
                  <a:gd name="T77" fmla="*/ 72 h 411"/>
                  <a:gd name="T78" fmla="*/ 270 w 383"/>
                  <a:gd name="T79" fmla="*/ 77 h 411"/>
                  <a:gd name="T80" fmla="*/ 271 w 383"/>
                  <a:gd name="T81" fmla="*/ 158 h 411"/>
                  <a:gd name="T82" fmla="*/ 273 w 383"/>
                  <a:gd name="T83" fmla="*/ 179 h 411"/>
                  <a:gd name="T84" fmla="*/ 278 w 383"/>
                  <a:gd name="T85" fmla="*/ 182 h 411"/>
                  <a:gd name="T86" fmla="*/ 313 w 383"/>
                  <a:gd name="T87" fmla="*/ 160 h 411"/>
                  <a:gd name="T88" fmla="*/ 325 w 383"/>
                  <a:gd name="T89" fmla="*/ 144 h 411"/>
                  <a:gd name="T90" fmla="*/ 341 w 383"/>
                  <a:gd name="T91" fmla="*/ 128 h 411"/>
                  <a:gd name="T92" fmla="*/ 369 w 383"/>
                  <a:gd name="T93" fmla="*/ 122 h 411"/>
                  <a:gd name="T94" fmla="*/ 380 w 383"/>
                  <a:gd name="T95" fmla="*/ 141 h 411"/>
                  <a:gd name="T96" fmla="*/ 372 w 383"/>
                  <a:gd name="T97" fmla="*/ 154 h 411"/>
                  <a:gd name="T98" fmla="*/ 355 w 383"/>
                  <a:gd name="T99" fmla="*/ 169 h 411"/>
                  <a:gd name="T100" fmla="*/ 314 w 383"/>
                  <a:gd name="T101" fmla="*/ 199 h 411"/>
                  <a:gd name="T102" fmla="*/ 275 w 383"/>
                  <a:gd name="T103" fmla="*/ 229 h 411"/>
                  <a:gd name="T104" fmla="*/ 271 w 383"/>
                  <a:gd name="T105" fmla="*/ 238 h 411"/>
                  <a:gd name="T106" fmla="*/ 254 w 383"/>
                  <a:gd name="T107" fmla="*/ 310 h 411"/>
                  <a:gd name="T108" fmla="*/ 250 w 383"/>
                  <a:gd name="T109" fmla="*/ 320 h 411"/>
                  <a:gd name="T110" fmla="*/ 247 w 383"/>
                  <a:gd name="T111" fmla="*/ 325 h 411"/>
                  <a:gd name="T112" fmla="*/ 173 w 383"/>
                  <a:gd name="T113" fmla="*/ 386 h 411"/>
                  <a:gd name="T114" fmla="*/ 95 w 383"/>
                  <a:gd name="T115" fmla="*/ 410 h 411"/>
                  <a:gd name="T116" fmla="*/ 88 w 383"/>
                  <a:gd name="T117" fmla="*/ 411 h 411"/>
                  <a:gd name="T118" fmla="*/ 83 w 383"/>
                  <a:gd name="T119" fmla="*/ 410 h 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3" h="411">
                    <a:moveTo>
                      <a:pt x="83" y="410"/>
                    </a:moveTo>
                    <a:cubicBezTo>
                      <a:pt x="89" y="396"/>
                      <a:pt x="96" y="385"/>
                      <a:pt x="111" y="380"/>
                    </a:cubicBezTo>
                    <a:cubicBezTo>
                      <a:pt x="120" y="378"/>
                      <a:pt x="128" y="375"/>
                      <a:pt x="136" y="371"/>
                    </a:cubicBezTo>
                    <a:cubicBezTo>
                      <a:pt x="168" y="355"/>
                      <a:pt x="188" y="328"/>
                      <a:pt x="198" y="294"/>
                    </a:cubicBezTo>
                    <a:cubicBezTo>
                      <a:pt x="199" y="289"/>
                      <a:pt x="200" y="284"/>
                      <a:pt x="201" y="280"/>
                    </a:cubicBezTo>
                    <a:cubicBezTo>
                      <a:pt x="202" y="275"/>
                      <a:pt x="201" y="274"/>
                      <a:pt x="197" y="274"/>
                    </a:cubicBezTo>
                    <a:cubicBezTo>
                      <a:pt x="186" y="275"/>
                      <a:pt x="176" y="278"/>
                      <a:pt x="166" y="283"/>
                    </a:cubicBezTo>
                    <a:cubicBezTo>
                      <a:pt x="159" y="286"/>
                      <a:pt x="152" y="289"/>
                      <a:pt x="144" y="291"/>
                    </a:cubicBezTo>
                    <a:cubicBezTo>
                      <a:pt x="136" y="294"/>
                      <a:pt x="130" y="300"/>
                      <a:pt x="123" y="305"/>
                    </a:cubicBezTo>
                    <a:cubicBezTo>
                      <a:pt x="105" y="321"/>
                      <a:pt x="84" y="334"/>
                      <a:pt x="62" y="344"/>
                    </a:cubicBezTo>
                    <a:cubicBezTo>
                      <a:pt x="53" y="348"/>
                      <a:pt x="43" y="351"/>
                      <a:pt x="34" y="353"/>
                    </a:cubicBezTo>
                    <a:cubicBezTo>
                      <a:pt x="24" y="356"/>
                      <a:pt x="15" y="352"/>
                      <a:pt x="9" y="344"/>
                    </a:cubicBezTo>
                    <a:cubicBezTo>
                      <a:pt x="4" y="338"/>
                      <a:pt x="1" y="330"/>
                      <a:pt x="1" y="322"/>
                    </a:cubicBezTo>
                    <a:cubicBezTo>
                      <a:pt x="1" y="310"/>
                      <a:pt x="0" y="299"/>
                      <a:pt x="0" y="288"/>
                    </a:cubicBezTo>
                    <a:cubicBezTo>
                      <a:pt x="0" y="286"/>
                      <a:pt x="0" y="284"/>
                      <a:pt x="1" y="283"/>
                    </a:cubicBezTo>
                    <a:cubicBezTo>
                      <a:pt x="1" y="280"/>
                      <a:pt x="4" y="279"/>
                      <a:pt x="6" y="282"/>
                    </a:cubicBezTo>
                    <a:cubicBezTo>
                      <a:pt x="7" y="283"/>
                      <a:pt x="7" y="284"/>
                      <a:pt x="8" y="285"/>
                    </a:cubicBezTo>
                    <a:cubicBezTo>
                      <a:pt x="9" y="286"/>
                      <a:pt x="9" y="288"/>
                      <a:pt x="10" y="290"/>
                    </a:cubicBezTo>
                    <a:cubicBezTo>
                      <a:pt x="16" y="297"/>
                      <a:pt x="23" y="301"/>
                      <a:pt x="32" y="298"/>
                    </a:cubicBezTo>
                    <a:cubicBezTo>
                      <a:pt x="37" y="297"/>
                      <a:pt x="41" y="295"/>
                      <a:pt x="46" y="293"/>
                    </a:cubicBezTo>
                    <a:cubicBezTo>
                      <a:pt x="48" y="292"/>
                      <a:pt x="51" y="291"/>
                      <a:pt x="53" y="291"/>
                    </a:cubicBezTo>
                    <a:cubicBezTo>
                      <a:pt x="58" y="292"/>
                      <a:pt x="61" y="290"/>
                      <a:pt x="65" y="288"/>
                    </a:cubicBezTo>
                    <a:cubicBezTo>
                      <a:pt x="77" y="282"/>
                      <a:pt x="89" y="275"/>
                      <a:pt x="100" y="268"/>
                    </a:cubicBezTo>
                    <a:cubicBezTo>
                      <a:pt x="118" y="258"/>
                      <a:pt x="137" y="251"/>
                      <a:pt x="156" y="244"/>
                    </a:cubicBezTo>
                    <a:cubicBezTo>
                      <a:pt x="169" y="239"/>
                      <a:pt x="183" y="234"/>
                      <a:pt x="197" y="229"/>
                    </a:cubicBezTo>
                    <a:cubicBezTo>
                      <a:pt x="199" y="228"/>
                      <a:pt x="201" y="227"/>
                      <a:pt x="203" y="226"/>
                    </a:cubicBezTo>
                    <a:cubicBezTo>
                      <a:pt x="212" y="222"/>
                      <a:pt x="218" y="215"/>
                      <a:pt x="219" y="204"/>
                    </a:cubicBezTo>
                    <a:cubicBezTo>
                      <a:pt x="221" y="178"/>
                      <a:pt x="223" y="151"/>
                      <a:pt x="222" y="124"/>
                    </a:cubicBezTo>
                    <a:cubicBezTo>
                      <a:pt x="221" y="105"/>
                      <a:pt x="218" y="87"/>
                      <a:pt x="210" y="69"/>
                    </a:cubicBezTo>
                    <a:cubicBezTo>
                      <a:pt x="205" y="58"/>
                      <a:pt x="201" y="47"/>
                      <a:pt x="197" y="36"/>
                    </a:cubicBezTo>
                    <a:cubicBezTo>
                      <a:pt x="194" y="28"/>
                      <a:pt x="193" y="19"/>
                      <a:pt x="194" y="10"/>
                    </a:cubicBezTo>
                    <a:cubicBezTo>
                      <a:pt x="194" y="4"/>
                      <a:pt x="199" y="0"/>
                      <a:pt x="205" y="2"/>
                    </a:cubicBezTo>
                    <a:cubicBezTo>
                      <a:pt x="213" y="4"/>
                      <a:pt x="222" y="5"/>
                      <a:pt x="230" y="7"/>
                    </a:cubicBezTo>
                    <a:cubicBezTo>
                      <a:pt x="233" y="7"/>
                      <a:pt x="235" y="9"/>
                      <a:pt x="237" y="10"/>
                    </a:cubicBezTo>
                    <a:cubicBezTo>
                      <a:pt x="241" y="13"/>
                      <a:pt x="244" y="16"/>
                      <a:pt x="248" y="19"/>
                    </a:cubicBezTo>
                    <a:cubicBezTo>
                      <a:pt x="253" y="23"/>
                      <a:pt x="259" y="26"/>
                      <a:pt x="265" y="29"/>
                    </a:cubicBezTo>
                    <a:cubicBezTo>
                      <a:pt x="274" y="33"/>
                      <a:pt x="279" y="40"/>
                      <a:pt x="280" y="49"/>
                    </a:cubicBezTo>
                    <a:cubicBezTo>
                      <a:pt x="280" y="55"/>
                      <a:pt x="280" y="60"/>
                      <a:pt x="278" y="66"/>
                    </a:cubicBezTo>
                    <a:cubicBezTo>
                      <a:pt x="277" y="68"/>
                      <a:pt x="275" y="70"/>
                      <a:pt x="273" y="72"/>
                    </a:cubicBezTo>
                    <a:cubicBezTo>
                      <a:pt x="271" y="74"/>
                      <a:pt x="270" y="75"/>
                      <a:pt x="270" y="77"/>
                    </a:cubicBezTo>
                    <a:cubicBezTo>
                      <a:pt x="271" y="104"/>
                      <a:pt x="271" y="131"/>
                      <a:pt x="271" y="158"/>
                    </a:cubicBezTo>
                    <a:cubicBezTo>
                      <a:pt x="272" y="165"/>
                      <a:pt x="272" y="172"/>
                      <a:pt x="273" y="179"/>
                    </a:cubicBezTo>
                    <a:cubicBezTo>
                      <a:pt x="274" y="183"/>
                      <a:pt x="275" y="184"/>
                      <a:pt x="278" y="182"/>
                    </a:cubicBezTo>
                    <a:cubicBezTo>
                      <a:pt x="291" y="176"/>
                      <a:pt x="303" y="170"/>
                      <a:pt x="313" y="160"/>
                    </a:cubicBezTo>
                    <a:cubicBezTo>
                      <a:pt x="317" y="155"/>
                      <a:pt x="321" y="150"/>
                      <a:pt x="325" y="144"/>
                    </a:cubicBezTo>
                    <a:cubicBezTo>
                      <a:pt x="330" y="138"/>
                      <a:pt x="335" y="132"/>
                      <a:pt x="341" y="128"/>
                    </a:cubicBezTo>
                    <a:cubicBezTo>
                      <a:pt x="350" y="122"/>
                      <a:pt x="359" y="120"/>
                      <a:pt x="369" y="122"/>
                    </a:cubicBezTo>
                    <a:cubicBezTo>
                      <a:pt x="379" y="124"/>
                      <a:pt x="383" y="131"/>
                      <a:pt x="380" y="141"/>
                    </a:cubicBezTo>
                    <a:cubicBezTo>
                      <a:pt x="379" y="146"/>
                      <a:pt x="376" y="151"/>
                      <a:pt x="372" y="154"/>
                    </a:cubicBezTo>
                    <a:cubicBezTo>
                      <a:pt x="367" y="160"/>
                      <a:pt x="361" y="165"/>
                      <a:pt x="355" y="169"/>
                    </a:cubicBezTo>
                    <a:cubicBezTo>
                      <a:pt x="341" y="178"/>
                      <a:pt x="328" y="189"/>
                      <a:pt x="314" y="199"/>
                    </a:cubicBezTo>
                    <a:cubicBezTo>
                      <a:pt x="301" y="209"/>
                      <a:pt x="289" y="219"/>
                      <a:pt x="275" y="229"/>
                    </a:cubicBezTo>
                    <a:cubicBezTo>
                      <a:pt x="272" y="232"/>
                      <a:pt x="271" y="234"/>
                      <a:pt x="271" y="238"/>
                    </a:cubicBezTo>
                    <a:cubicBezTo>
                      <a:pt x="267" y="263"/>
                      <a:pt x="262" y="287"/>
                      <a:pt x="254" y="310"/>
                    </a:cubicBezTo>
                    <a:cubicBezTo>
                      <a:pt x="253" y="314"/>
                      <a:pt x="251" y="317"/>
                      <a:pt x="250" y="320"/>
                    </a:cubicBezTo>
                    <a:cubicBezTo>
                      <a:pt x="249" y="322"/>
                      <a:pt x="249" y="324"/>
                      <a:pt x="247" y="325"/>
                    </a:cubicBezTo>
                    <a:cubicBezTo>
                      <a:pt x="226" y="349"/>
                      <a:pt x="202" y="371"/>
                      <a:pt x="173" y="386"/>
                    </a:cubicBezTo>
                    <a:cubicBezTo>
                      <a:pt x="149" y="400"/>
                      <a:pt x="123" y="408"/>
                      <a:pt x="95" y="410"/>
                    </a:cubicBezTo>
                    <a:cubicBezTo>
                      <a:pt x="93" y="410"/>
                      <a:pt x="90" y="411"/>
                      <a:pt x="88" y="411"/>
                    </a:cubicBezTo>
                    <a:cubicBezTo>
                      <a:pt x="87" y="411"/>
                      <a:pt x="85" y="411"/>
                      <a:pt x="83" y="4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88" name="Freeform 11">
                <a:extLst>
                  <a:ext uri="{FF2B5EF4-FFF2-40B4-BE49-F238E27FC236}">
                    <a16:creationId xmlns:a16="http://schemas.microsoft.com/office/drawing/2014/main" id="{FDF2BF3F-AB31-4F63-9678-BFF5CCE4454A}"/>
                  </a:ext>
                </a:extLst>
              </p:cNvPr>
              <p:cNvSpPr>
                <a:spLocks noEditPoints="1"/>
              </p:cNvSpPr>
              <p:nvPr/>
            </p:nvSpPr>
            <p:spPr bwMode="auto">
              <a:xfrm>
                <a:off x="4606634" y="2270052"/>
                <a:ext cx="551054" cy="1278318"/>
              </a:xfrm>
              <a:custGeom>
                <a:avLst/>
                <a:gdLst>
                  <a:gd name="T0" fmla="*/ 127 w 193"/>
                  <a:gd name="T1" fmla="*/ 371 h 449"/>
                  <a:gd name="T2" fmla="*/ 63 w 193"/>
                  <a:gd name="T3" fmla="*/ 417 h 449"/>
                  <a:gd name="T4" fmla="*/ 47 w 193"/>
                  <a:gd name="T5" fmla="*/ 433 h 449"/>
                  <a:gd name="T6" fmla="*/ 7 w 193"/>
                  <a:gd name="T7" fmla="*/ 434 h 449"/>
                  <a:gd name="T8" fmla="*/ 1 w 193"/>
                  <a:gd name="T9" fmla="*/ 383 h 449"/>
                  <a:gd name="T10" fmla="*/ 33 w 193"/>
                  <a:gd name="T11" fmla="*/ 331 h 449"/>
                  <a:gd name="T12" fmla="*/ 49 w 193"/>
                  <a:gd name="T13" fmla="*/ 286 h 449"/>
                  <a:gd name="T14" fmla="*/ 50 w 193"/>
                  <a:gd name="T15" fmla="*/ 233 h 449"/>
                  <a:gd name="T16" fmla="*/ 38 w 193"/>
                  <a:gd name="T17" fmla="*/ 207 h 449"/>
                  <a:gd name="T18" fmla="*/ 54 w 193"/>
                  <a:gd name="T19" fmla="*/ 201 h 449"/>
                  <a:gd name="T20" fmla="*/ 75 w 193"/>
                  <a:gd name="T21" fmla="*/ 209 h 449"/>
                  <a:gd name="T22" fmla="*/ 107 w 193"/>
                  <a:gd name="T23" fmla="*/ 223 h 449"/>
                  <a:gd name="T24" fmla="*/ 126 w 193"/>
                  <a:gd name="T25" fmla="*/ 233 h 449"/>
                  <a:gd name="T26" fmla="*/ 133 w 193"/>
                  <a:gd name="T27" fmla="*/ 231 h 449"/>
                  <a:gd name="T28" fmla="*/ 135 w 193"/>
                  <a:gd name="T29" fmla="*/ 200 h 449"/>
                  <a:gd name="T30" fmla="*/ 133 w 193"/>
                  <a:gd name="T31" fmla="*/ 99 h 449"/>
                  <a:gd name="T32" fmla="*/ 105 w 193"/>
                  <a:gd name="T33" fmla="*/ 55 h 449"/>
                  <a:gd name="T34" fmla="*/ 77 w 193"/>
                  <a:gd name="T35" fmla="*/ 9 h 449"/>
                  <a:gd name="T36" fmla="*/ 95 w 193"/>
                  <a:gd name="T37" fmla="*/ 6 h 449"/>
                  <a:gd name="T38" fmla="*/ 165 w 193"/>
                  <a:gd name="T39" fmla="*/ 52 h 449"/>
                  <a:gd name="T40" fmla="*/ 189 w 193"/>
                  <a:gd name="T41" fmla="*/ 83 h 449"/>
                  <a:gd name="T42" fmla="*/ 189 w 193"/>
                  <a:gd name="T43" fmla="*/ 292 h 449"/>
                  <a:gd name="T44" fmla="*/ 165 w 193"/>
                  <a:gd name="T45" fmla="*/ 409 h 449"/>
                  <a:gd name="T46" fmla="*/ 145 w 193"/>
                  <a:gd name="T47" fmla="*/ 428 h 449"/>
                  <a:gd name="T48" fmla="*/ 134 w 193"/>
                  <a:gd name="T49" fmla="*/ 415 h 449"/>
                  <a:gd name="T50" fmla="*/ 131 w 193"/>
                  <a:gd name="T51" fmla="*/ 367 h 449"/>
                  <a:gd name="T52" fmla="*/ 124 w 193"/>
                  <a:gd name="T53" fmla="*/ 264 h 449"/>
                  <a:gd name="T54" fmla="*/ 102 w 193"/>
                  <a:gd name="T55" fmla="*/ 280 h 449"/>
                  <a:gd name="T56" fmla="*/ 81 w 193"/>
                  <a:gd name="T57" fmla="*/ 296 h 449"/>
                  <a:gd name="T58" fmla="*/ 59 w 193"/>
                  <a:gd name="T59" fmla="*/ 331 h 449"/>
                  <a:gd name="T60" fmla="*/ 31 w 193"/>
                  <a:gd name="T61" fmla="*/ 373 h 449"/>
                  <a:gd name="T62" fmla="*/ 46 w 193"/>
                  <a:gd name="T63" fmla="*/ 382 h 449"/>
                  <a:gd name="T64" fmla="*/ 78 w 193"/>
                  <a:gd name="T65" fmla="*/ 363 h 449"/>
                  <a:gd name="T66" fmla="*/ 114 w 193"/>
                  <a:gd name="T67" fmla="*/ 346 h 449"/>
                  <a:gd name="T68" fmla="*/ 133 w 193"/>
                  <a:gd name="T69" fmla="*/ 325 h 449"/>
                  <a:gd name="T70" fmla="*/ 132 w 193"/>
                  <a:gd name="T71" fmla="*/ 255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3" h="449">
                    <a:moveTo>
                      <a:pt x="131" y="367"/>
                    </a:moveTo>
                    <a:cubicBezTo>
                      <a:pt x="129" y="369"/>
                      <a:pt x="128" y="370"/>
                      <a:pt x="127" y="371"/>
                    </a:cubicBezTo>
                    <a:cubicBezTo>
                      <a:pt x="112" y="385"/>
                      <a:pt x="97" y="397"/>
                      <a:pt x="80" y="408"/>
                    </a:cubicBezTo>
                    <a:cubicBezTo>
                      <a:pt x="74" y="411"/>
                      <a:pt x="69" y="414"/>
                      <a:pt x="63" y="417"/>
                    </a:cubicBezTo>
                    <a:cubicBezTo>
                      <a:pt x="61" y="419"/>
                      <a:pt x="59" y="420"/>
                      <a:pt x="57" y="422"/>
                    </a:cubicBezTo>
                    <a:cubicBezTo>
                      <a:pt x="54" y="426"/>
                      <a:pt x="50" y="430"/>
                      <a:pt x="47" y="433"/>
                    </a:cubicBezTo>
                    <a:cubicBezTo>
                      <a:pt x="44" y="436"/>
                      <a:pt x="41" y="439"/>
                      <a:pt x="38" y="441"/>
                    </a:cubicBezTo>
                    <a:cubicBezTo>
                      <a:pt x="27" y="449"/>
                      <a:pt x="13" y="446"/>
                      <a:pt x="7" y="434"/>
                    </a:cubicBezTo>
                    <a:cubicBezTo>
                      <a:pt x="4" y="428"/>
                      <a:pt x="2" y="421"/>
                      <a:pt x="1" y="415"/>
                    </a:cubicBezTo>
                    <a:cubicBezTo>
                      <a:pt x="0" y="404"/>
                      <a:pt x="0" y="394"/>
                      <a:pt x="1" y="383"/>
                    </a:cubicBezTo>
                    <a:cubicBezTo>
                      <a:pt x="2" y="379"/>
                      <a:pt x="3" y="374"/>
                      <a:pt x="7" y="372"/>
                    </a:cubicBezTo>
                    <a:cubicBezTo>
                      <a:pt x="20" y="361"/>
                      <a:pt x="28" y="346"/>
                      <a:pt x="33" y="331"/>
                    </a:cubicBezTo>
                    <a:cubicBezTo>
                      <a:pt x="36" y="325"/>
                      <a:pt x="37" y="319"/>
                      <a:pt x="39" y="313"/>
                    </a:cubicBezTo>
                    <a:cubicBezTo>
                      <a:pt x="42" y="304"/>
                      <a:pt x="45" y="294"/>
                      <a:pt x="49" y="286"/>
                    </a:cubicBezTo>
                    <a:cubicBezTo>
                      <a:pt x="56" y="272"/>
                      <a:pt x="56" y="258"/>
                      <a:pt x="53" y="244"/>
                    </a:cubicBezTo>
                    <a:cubicBezTo>
                      <a:pt x="52" y="240"/>
                      <a:pt x="51" y="237"/>
                      <a:pt x="50" y="233"/>
                    </a:cubicBezTo>
                    <a:cubicBezTo>
                      <a:pt x="49" y="229"/>
                      <a:pt x="47" y="225"/>
                      <a:pt x="44" y="221"/>
                    </a:cubicBezTo>
                    <a:cubicBezTo>
                      <a:pt x="42" y="217"/>
                      <a:pt x="39" y="212"/>
                      <a:pt x="38" y="207"/>
                    </a:cubicBezTo>
                    <a:cubicBezTo>
                      <a:pt x="36" y="202"/>
                      <a:pt x="38" y="199"/>
                      <a:pt x="44" y="199"/>
                    </a:cubicBezTo>
                    <a:cubicBezTo>
                      <a:pt x="48" y="199"/>
                      <a:pt x="51" y="199"/>
                      <a:pt x="54" y="201"/>
                    </a:cubicBezTo>
                    <a:cubicBezTo>
                      <a:pt x="55" y="202"/>
                      <a:pt x="56" y="203"/>
                      <a:pt x="57" y="203"/>
                    </a:cubicBezTo>
                    <a:cubicBezTo>
                      <a:pt x="62" y="208"/>
                      <a:pt x="68" y="209"/>
                      <a:pt x="75" y="209"/>
                    </a:cubicBezTo>
                    <a:cubicBezTo>
                      <a:pt x="83" y="209"/>
                      <a:pt x="90" y="212"/>
                      <a:pt x="96" y="218"/>
                    </a:cubicBezTo>
                    <a:cubicBezTo>
                      <a:pt x="99" y="221"/>
                      <a:pt x="103" y="223"/>
                      <a:pt x="107" y="223"/>
                    </a:cubicBezTo>
                    <a:cubicBezTo>
                      <a:pt x="110" y="223"/>
                      <a:pt x="112" y="224"/>
                      <a:pt x="115" y="225"/>
                    </a:cubicBezTo>
                    <a:cubicBezTo>
                      <a:pt x="120" y="226"/>
                      <a:pt x="124" y="229"/>
                      <a:pt x="126" y="233"/>
                    </a:cubicBezTo>
                    <a:cubicBezTo>
                      <a:pt x="126" y="234"/>
                      <a:pt x="127" y="235"/>
                      <a:pt x="128" y="236"/>
                    </a:cubicBezTo>
                    <a:cubicBezTo>
                      <a:pt x="131" y="236"/>
                      <a:pt x="132" y="234"/>
                      <a:pt x="133" y="231"/>
                    </a:cubicBezTo>
                    <a:cubicBezTo>
                      <a:pt x="134" y="229"/>
                      <a:pt x="134" y="227"/>
                      <a:pt x="134" y="225"/>
                    </a:cubicBezTo>
                    <a:cubicBezTo>
                      <a:pt x="134" y="217"/>
                      <a:pt x="134" y="208"/>
                      <a:pt x="135" y="200"/>
                    </a:cubicBezTo>
                    <a:cubicBezTo>
                      <a:pt x="137" y="176"/>
                      <a:pt x="139" y="151"/>
                      <a:pt x="137" y="127"/>
                    </a:cubicBezTo>
                    <a:cubicBezTo>
                      <a:pt x="137" y="118"/>
                      <a:pt x="135" y="109"/>
                      <a:pt x="133" y="99"/>
                    </a:cubicBezTo>
                    <a:cubicBezTo>
                      <a:pt x="132" y="90"/>
                      <a:pt x="127" y="81"/>
                      <a:pt x="121" y="74"/>
                    </a:cubicBezTo>
                    <a:cubicBezTo>
                      <a:pt x="116" y="67"/>
                      <a:pt x="111" y="61"/>
                      <a:pt x="105" y="55"/>
                    </a:cubicBezTo>
                    <a:cubicBezTo>
                      <a:pt x="98" y="46"/>
                      <a:pt x="90" y="36"/>
                      <a:pt x="83" y="27"/>
                    </a:cubicBezTo>
                    <a:cubicBezTo>
                      <a:pt x="79" y="22"/>
                      <a:pt x="77" y="15"/>
                      <a:pt x="77" y="9"/>
                    </a:cubicBezTo>
                    <a:cubicBezTo>
                      <a:pt x="77" y="3"/>
                      <a:pt x="80" y="0"/>
                      <a:pt x="86" y="2"/>
                    </a:cubicBezTo>
                    <a:cubicBezTo>
                      <a:pt x="89" y="2"/>
                      <a:pt x="92" y="4"/>
                      <a:pt x="95" y="6"/>
                    </a:cubicBezTo>
                    <a:cubicBezTo>
                      <a:pt x="105" y="15"/>
                      <a:pt x="116" y="22"/>
                      <a:pt x="128" y="28"/>
                    </a:cubicBezTo>
                    <a:cubicBezTo>
                      <a:pt x="141" y="35"/>
                      <a:pt x="154" y="43"/>
                      <a:pt x="165" y="52"/>
                    </a:cubicBezTo>
                    <a:cubicBezTo>
                      <a:pt x="172" y="58"/>
                      <a:pt x="179" y="64"/>
                      <a:pt x="184" y="72"/>
                    </a:cubicBezTo>
                    <a:cubicBezTo>
                      <a:pt x="186" y="75"/>
                      <a:pt x="188" y="78"/>
                      <a:pt x="189" y="83"/>
                    </a:cubicBezTo>
                    <a:cubicBezTo>
                      <a:pt x="192" y="122"/>
                      <a:pt x="193" y="162"/>
                      <a:pt x="193" y="202"/>
                    </a:cubicBezTo>
                    <a:cubicBezTo>
                      <a:pt x="193" y="232"/>
                      <a:pt x="192" y="262"/>
                      <a:pt x="189" y="292"/>
                    </a:cubicBezTo>
                    <a:cubicBezTo>
                      <a:pt x="186" y="321"/>
                      <a:pt x="183" y="350"/>
                      <a:pt x="176" y="378"/>
                    </a:cubicBezTo>
                    <a:cubicBezTo>
                      <a:pt x="173" y="388"/>
                      <a:pt x="170" y="399"/>
                      <a:pt x="165" y="409"/>
                    </a:cubicBezTo>
                    <a:cubicBezTo>
                      <a:pt x="162" y="414"/>
                      <a:pt x="159" y="419"/>
                      <a:pt x="155" y="423"/>
                    </a:cubicBezTo>
                    <a:cubicBezTo>
                      <a:pt x="152" y="426"/>
                      <a:pt x="149" y="428"/>
                      <a:pt x="145" y="428"/>
                    </a:cubicBezTo>
                    <a:cubicBezTo>
                      <a:pt x="140" y="429"/>
                      <a:pt x="136" y="427"/>
                      <a:pt x="135" y="422"/>
                    </a:cubicBezTo>
                    <a:cubicBezTo>
                      <a:pt x="135" y="420"/>
                      <a:pt x="135" y="418"/>
                      <a:pt x="134" y="415"/>
                    </a:cubicBezTo>
                    <a:cubicBezTo>
                      <a:pt x="134" y="407"/>
                      <a:pt x="135" y="399"/>
                      <a:pt x="135" y="391"/>
                    </a:cubicBezTo>
                    <a:cubicBezTo>
                      <a:pt x="134" y="383"/>
                      <a:pt x="134" y="375"/>
                      <a:pt x="131" y="367"/>
                    </a:cubicBezTo>
                    <a:close/>
                    <a:moveTo>
                      <a:pt x="132" y="255"/>
                    </a:moveTo>
                    <a:cubicBezTo>
                      <a:pt x="127" y="257"/>
                      <a:pt x="125" y="260"/>
                      <a:pt x="124" y="264"/>
                    </a:cubicBezTo>
                    <a:cubicBezTo>
                      <a:pt x="123" y="267"/>
                      <a:pt x="122" y="271"/>
                      <a:pt x="119" y="273"/>
                    </a:cubicBezTo>
                    <a:cubicBezTo>
                      <a:pt x="114" y="277"/>
                      <a:pt x="108" y="280"/>
                      <a:pt x="102" y="280"/>
                    </a:cubicBezTo>
                    <a:cubicBezTo>
                      <a:pt x="97" y="280"/>
                      <a:pt x="94" y="282"/>
                      <a:pt x="91" y="285"/>
                    </a:cubicBezTo>
                    <a:cubicBezTo>
                      <a:pt x="87" y="289"/>
                      <a:pt x="84" y="292"/>
                      <a:pt x="81" y="296"/>
                    </a:cubicBezTo>
                    <a:cubicBezTo>
                      <a:pt x="78" y="299"/>
                      <a:pt x="76" y="302"/>
                      <a:pt x="75" y="305"/>
                    </a:cubicBezTo>
                    <a:cubicBezTo>
                      <a:pt x="71" y="315"/>
                      <a:pt x="66" y="323"/>
                      <a:pt x="59" y="331"/>
                    </a:cubicBezTo>
                    <a:cubicBezTo>
                      <a:pt x="54" y="337"/>
                      <a:pt x="50" y="343"/>
                      <a:pt x="45" y="349"/>
                    </a:cubicBezTo>
                    <a:cubicBezTo>
                      <a:pt x="39" y="356"/>
                      <a:pt x="34" y="364"/>
                      <a:pt x="31" y="373"/>
                    </a:cubicBezTo>
                    <a:cubicBezTo>
                      <a:pt x="29" y="377"/>
                      <a:pt x="29" y="379"/>
                      <a:pt x="34" y="381"/>
                    </a:cubicBezTo>
                    <a:cubicBezTo>
                      <a:pt x="38" y="382"/>
                      <a:pt x="42" y="383"/>
                      <a:pt x="46" y="382"/>
                    </a:cubicBezTo>
                    <a:cubicBezTo>
                      <a:pt x="53" y="381"/>
                      <a:pt x="59" y="378"/>
                      <a:pt x="64" y="374"/>
                    </a:cubicBezTo>
                    <a:cubicBezTo>
                      <a:pt x="69" y="371"/>
                      <a:pt x="73" y="367"/>
                      <a:pt x="78" y="363"/>
                    </a:cubicBezTo>
                    <a:cubicBezTo>
                      <a:pt x="81" y="361"/>
                      <a:pt x="83" y="359"/>
                      <a:pt x="87" y="358"/>
                    </a:cubicBezTo>
                    <a:cubicBezTo>
                      <a:pt x="97" y="356"/>
                      <a:pt x="106" y="351"/>
                      <a:pt x="114" y="346"/>
                    </a:cubicBezTo>
                    <a:cubicBezTo>
                      <a:pt x="119" y="343"/>
                      <a:pt x="123" y="340"/>
                      <a:pt x="127" y="338"/>
                    </a:cubicBezTo>
                    <a:cubicBezTo>
                      <a:pt x="131" y="335"/>
                      <a:pt x="133" y="331"/>
                      <a:pt x="133" y="325"/>
                    </a:cubicBezTo>
                    <a:cubicBezTo>
                      <a:pt x="132" y="304"/>
                      <a:pt x="132" y="282"/>
                      <a:pt x="132" y="260"/>
                    </a:cubicBezTo>
                    <a:cubicBezTo>
                      <a:pt x="132" y="259"/>
                      <a:pt x="132" y="257"/>
                      <a:pt x="132" y="25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89" name="Freeform 12">
                <a:extLst>
                  <a:ext uri="{FF2B5EF4-FFF2-40B4-BE49-F238E27FC236}">
                    <a16:creationId xmlns:a16="http://schemas.microsoft.com/office/drawing/2014/main" id="{5B526479-0DBF-4737-8331-32D1E952C9D8}"/>
                  </a:ext>
                </a:extLst>
              </p:cNvPr>
              <p:cNvSpPr>
                <a:spLocks/>
              </p:cNvSpPr>
              <p:nvPr/>
            </p:nvSpPr>
            <p:spPr bwMode="auto">
              <a:xfrm>
                <a:off x="5375547" y="2443057"/>
                <a:ext cx="650372" cy="900269"/>
              </a:xfrm>
              <a:custGeom>
                <a:avLst/>
                <a:gdLst>
                  <a:gd name="T0" fmla="*/ 34 w 229"/>
                  <a:gd name="T1" fmla="*/ 0 h 316"/>
                  <a:gd name="T2" fmla="*/ 37 w 229"/>
                  <a:gd name="T3" fmla="*/ 2 h 316"/>
                  <a:gd name="T4" fmla="*/ 69 w 229"/>
                  <a:gd name="T5" fmla="*/ 32 h 316"/>
                  <a:gd name="T6" fmla="*/ 73 w 229"/>
                  <a:gd name="T7" fmla="*/ 38 h 316"/>
                  <a:gd name="T8" fmla="*/ 99 w 229"/>
                  <a:gd name="T9" fmla="*/ 117 h 316"/>
                  <a:gd name="T10" fmla="*/ 101 w 229"/>
                  <a:gd name="T11" fmla="*/ 128 h 316"/>
                  <a:gd name="T12" fmla="*/ 112 w 229"/>
                  <a:gd name="T13" fmla="*/ 132 h 316"/>
                  <a:gd name="T14" fmla="*/ 120 w 229"/>
                  <a:gd name="T15" fmla="*/ 127 h 316"/>
                  <a:gd name="T16" fmla="*/ 145 w 229"/>
                  <a:gd name="T17" fmla="*/ 109 h 316"/>
                  <a:gd name="T18" fmla="*/ 148 w 229"/>
                  <a:gd name="T19" fmla="*/ 103 h 316"/>
                  <a:gd name="T20" fmla="*/ 148 w 229"/>
                  <a:gd name="T21" fmla="*/ 80 h 316"/>
                  <a:gd name="T22" fmla="*/ 159 w 229"/>
                  <a:gd name="T23" fmla="*/ 69 h 316"/>
                  <a:gd name="T24" fmla="*/ 162 w 229"/>
                  <a:gd name="T25" fmla="*/ 71 h 316"/>
                  <a:gd name="T26" fmla="*/ 164 w 229"/>
                  <a:gd name="T27" fmla="*/ 75 h 316"/>
                  <a:gd name="T28" fmla="*/ 171 w 229"/>
                  <a:gd name="T29" fmla="*/ 86 h 316"/>
                  <a:gd name="T30" fmla="*/ 204 w 229"/>
                  <a:gd name="T31" fmla="*/ 104 h 316"/>
                  <a:gd name="T32" fmla="*/ 209 w 229"/>
                  <a:gd name="T33" fmla="*/ 112 h 316"/>
                  <a:gd name="T34" fmla="*/ 169 w 229"/>
                  <a:gd name="T35" fmla="*/ 170 h 316"/>
                  <a:gd name="T36" fmla="*/ 128 w 229"/>
                  <a:gd name="T37" fmla="*/ 175 h 316"/>
                  <a:gd name="T38" fmla="*/ 114 w 229"/>
                  <a:gd name="T39" fmla="*/ 190 h 316"/>
                  <a:gd name="T40" fmla="*/ 115 w 229"/>
                  <a:gd name="T41" fmla="*/ 196 h 316"/>
                  <a:gd name="T42" fmla="*/ 115 w 229"/>
                  <a:gd name="T43" fmla="*/ 219 h 316"/>
                  <a:gd name="T44" fmla="*/ 109 w 229"/>
                  <a:gd name="T45" fmla="*/ 226 h 316"/>
                  <a:gd name="T46" fmla="*/ 89 w 229"/>
                  <a:gd name="T47" fmla="*/ 246 h 316"/>
                  <a:gd name="T48" fmla="*/ 95 w 229"/>
                  <a:gd name="T49" fmla="*/ 260 h 316"/>
                  <a:gd name="T50" fmla="*/ 113 w 229"/>
                  <a:gd name="T51" fmla="*/ 259 h 316"/>
                  <a:gd name="T52" fmla="*/ 148 w 229"/>
                  <a:gd name="T53" fmla="*/ 248 h 316"/>
                  <a:gd name="T54" fmla="*/ 170 w 229"/>
                  <a:gd name="T55" fmla="*/ 243 h 316"/>
                  <a:gd name="T56" fmla="*/ 187 w 229"/>
                  <a:gd name="T57" fmla="*/ 237 h 316"/>
                  <a:gd name="T58" fmla="*/ 212 w 229"/>
                  <a:gd name="T59" fmla="*/ 229 h 316"/>
                  <a:gd name="T60" fmla="*/ 220 w 229"/>
                  <a:gd name="T61" fmla="*/ 229 h 316"/>
                  <a:gd name="T62" fmla="*/ 227 w 229"/>
                  <a:gd name="T63" fmla="*/ 241 h 316"/>
                  <a:gd name="T64" fmla="*/ 214 w 229"/>
                  <a:gd name="T65" fmla="*/ 267 h 316"/>
                  <a:gd name="T66" fmla="*/ 203 w 229"/>
                  <a:gd name="T67" fmla="*/ 277 h 316"/>
                  <a:gd name="T68" fmla="*/ 174 w 229"/>
                  <a:gd name="T69" fmla="*/ 289 h 316"/>
                  <a:gd name="T70" fmla="*/ 140 w 229"/>
                  <a:gd name="T71" fmla="*/ 298 h 316"/>
                  <a:gd name="T72" fmla="*/ 127 w 229"/>
                  <a:gd name="T73" fmla="*/ 298 h 316"/>
                  <a:gd name="T74" fmla="*/ 116 w 229"/>
                  <a:gd name="T75" fmla="*/ 301 h 316"/>
                  <a:gd name="T76" fmla="*/ 55 w 229"/>
                  <a:gd name="T77" fmla="*/ 304 h 316"/>
                  <a:gd name="T78" fmla="*/ 44 w 229"/>
                  <a:gd name="T79" fmla="*/ 292 h 316"/>
                  <a:gd name="T80" fmla="*/ 27 w 229"/>
                  <a:gd name="T81" fmla="*/ 257 h 316"/>
                  <a:gd name="T82" fmla="*/ 25 w 229"/>
                  <a:gd name="T83" fmla="*/ 252 h 316"/>
                  <a:gd name="T84" fmla="*/ 18 w 229"/>
                  <a:gd name="T85" fmla="*/ 217 h 316"/>
                  <a:gd name="T86" fmla="*/ 18 w 229"/>
                  <a:gd name="T87" fmla="*/ 210 h 316"/>
                  <a:gd name="T88" fmla="*/ 1 w 229"/>
                  <a:gd name="T89" fmla="*/ 140 h 316"/>
                  <a:gd name="T90" fmla="*/ 0 w 229"/>
                  <a:gd name="T91" fmla="*/ 134 h 316"/>
                  <a:gd name="T92" fmla="*/ 18 w 229"/>
                  <a:gd name="T93" fmla="*/ 50 h 316"/>
                  <a:gd name="T94" fmla="*/ 32 w 229"/>
                  <a:gd name="T95" fmla="*/ 4 h 316"/>
                  <a:gd name="T96" fmla="*/ 34 w 229"/>
                  <a:gd name="T97" fmla="*/ 0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9" h="316">
                    <a:moveTo>
                      <a:pt x="34" y="0"/>
                    </a:moveTo>
                    <a:cubicBezTo>
                      <a:pt x="35" y="1"/>
                      <a:pt x="36" y="2"/>
                      <a:pt x="37" y="2"/>
                    </a:cubicBezTo>
                    <a:cubicBezTo>
                      <a:pt x="48" y="12"/>
                      <a:pt x="58" y="22"/>
                      <a:pt x="69" y="32"/>
                    </a:cubicBezTo>
                    <a:cubicBezTo>
                      <a:pt x="71" y="34"/>
                      <a:pt x="72" y="36"/>
                      <a:pt x="73" y="38"/>
                    </a:cubicBezTo>
                    <a:cubicBezTo>
                      <a:pt x="86" y="63"/>
                      <a:pt x="94" y="89"/>
                      <a:pt x="99" y="117"/>
                    </a:cubicBezTo>
                    <a:cubicBezTo>
                      <a:pt x="99" y="120"/>
                      <a:pt x="100" y="124"/>
                      <a:pt x="101" y="128"/>
                    </a:cubicBezTo>
                    <a:cubicBezTo>
                      <a:pt x="103" y="133"/>
                      <a:pt x="107" y="134"/>
                      <a:pt x="112" y="132"/>
                    </a:cubicBezTo>
                    <a:cubicBezTo>
                      <a:pt x="115" y="130"/>
                      <a:pt x="117" y="129"/>
                      <a:pt x="120" y="127"/>
                    </a:cubicBezTo>
                    <a:cubicBezTo>
                      <a:pt x="128" y="121"/>
                      <a:pt x="136" y="115"/>
                      <a:pt x="145" y="109"/>
                    </a:cubicBezTo>
                    <a:cubicBezTo>
                      <a:pt x="147" y="108"/>
                      <a:pt x="148" y="106"/>
                      <a:pt x="148" y="103"/>
                    </a:cubicBezTo>
                    <a:cubicBezTo>
                      <a:pt x="148" y="95"/>
                      <a:pt x="148" y="88"/>
                      <a:pt x="148" y="80"/>
                    </a:cubicBezTo>
                    <a:cubicBezTo>
                      <a:pt x="148" y="75"/>
                      <a:pt x="153" y="69"/>
                      <a:pt x="159" y="69"/>
                    </a:cubicBezTo>
                    <a:cubicBezTo>
                      <a:pt x="160" y="69"/>
                      <a:pt x="162" y="70"/>
                      <a:pt x="162" y="71"/>
                    </a:cubicBezTo>
                    <a:cubicBezTo>
                      <a:pt x="163" y="72"/>
                      <a:pt x="164" y="73"/>
                      <a:pt x="164" y="75"/>
                    </a:cubicBezTo>
                    <a:cubicBezTo>
                      <a:pt x="164" y="79"/>
                      <a:pt x="167" y="83"/>
                      <a:pt x="171" y="86"/>
                    </a:cubicBezTo>
                    <a:cubicBezTo>
                      <a:pt x="181" y="94"/>
                      <a:pt x="192" y="100"/>
                      <a:pt x="204" y="104"/>
                    </a:cubicBezTo>
                    <a:cubicBezTo>
                      <a:pt x="208" y="106"/>
                      <a:pt x="209" y="108"/>
                      <a:pt x="209" y="112"/>
                    </a:cubicBezTo>
                    <a:cubicBezTo>
                      <a:pt x="210" y="140"/>
                      <a:pt x="196" y="160"/>
                      <a:pt x="169" y="170"/>
                    </a:cubicBezTo>
                    <a:cubicBezTo>
                      <a:pt x="156" y="175"/>
                      <a:pt x="142" y="177"/>
                      <a:pt x="128" y="175"/>
                    </a:cubicBezTo>
                    <a:cubicBezTo>
                      <a:pt x="119" y="173"/>
                      <a:pt x="112" y="182"/>
                      <a:pt x="114" y="190"/>
                    </a:cubicBezTo>
                    <a:cubicBezTo>
                      <a:pt x="114" y="192"/>
                      <a:pt x="115" y="194"/>
                      <a:pt x="115" y="196"/>
                    </a:cubicBezTo>
                    <a:cubicBezTo>
                      <a:pt x="118" y="203"/>
                      <a:pt x="118" y="211"/>
                      <a:pt x="115" y="219"/>
                    </a:cubicBezTo>
                    <a:cubicBezTo>
                      <a:pt x="114" y="222"/>
                      <a:pt x="112" y="224"/>
                      <a:pt x="109" y="226"/>
                    </a:cubicBezTo>
                    <a:cubicBezTo>
                      <a:pt x="101" y="231"/>
                      <a:pt x="95" y="238"/>
                      <a:pt x="89" y="246"/>
                    </a:cubicBezTo>
                    <a:cubicBezTo>
                      <a:pt x="84" y="254"/>
                      <a:pt x="85" y="258"/>
                      <a:pt x="95" y="260"/>
                    </a:cubicBezTo>
                    <a:cubicBezTo>
                      <a:pt x="101" y="261"/>
                      <a:pt x="107" y="261"/>
                      <a:pt x="113" y="259"/>
                    </a:cubicBezTo>
                    <a:cubicBezTo>
                      <a:pt x="125" y="256"/>
                      <a:pt x="137" y="252"/>
                      <a:pt x="148" y="248"/>
                    </a:cubicBezTo>
                    <a:cubicBezTo>
                      <a:pt x="155" y="245"/>
                      <a:pt x="162" y="243"/>
                      <a:pt x="170" y="243"/>
                    </a:cubicBezTo>
                    <a:cubicBezTo>
                      <a:pt x="176" y="242"/>
                      <a:pt x="182" y="240"/>
                      <a:pt x="187" y="237"/>
                    </a:cubicBezTo>
                    <a:cubicBezTo>
                      <a:pt x="195" y="234"/>
                      <a:pt x="203" y="230"/>
                      <a:pt x="212" y="229"/>
                    </a:cubicBezTo>
                    <a:cubicBezTo>
                      <a:pt x="214" y="229"/>
                      <a:pt x="217" y="229"/>
                      <a:pt x="220" y="229"/>
                    </a:cubicBezTo>
                    <a:cubicBezTo>
                      <a:pt x="226" y="230"/>
                      <a:pt x="229" y="236"/>
                      <a:pt x="227" y="241"/>
                    </a:cubicBezTo>
                    <a:cubicBezTo>
                      <a:pt x="223" y="250"/>
                      <a:pt x="218" y="259"/>
                      <a:pt x="214" y="267"/>
                    </a:cubicBezTo>
                    <a:cubicBezTo>
                      <a:pt x="211" y="271"/>
                      <a:pt x="207" y="274"/>
                      <a:pt x="203" y="277"/>
                    </a:cubicBezTo>
                    <a:cubicBezTo>
                      <a:pt x="194" y="282"/>
                      <a:pt x="184" y="286"/>
                      <a:pt x="174" y="289"/>
                    </a:cubicBezTo>
                    <a:cubicBezTo>
                      <a:pt x="163" y="292"/>
                      <a:pt x="151" y="295"/>
                      <a:pt x="140" y="298"/>
                    </a:cubicBezTo>
                    <a:cubicBezTo>
                      <a:pt x="136" y="299"/>
                      <a:pt x="131" y="298"/>
                      <a:pt x="127" y="298"/>
                    </a:cubicBezTo>
                    <a:cubicBezTo>
                      <a:pt x="122" y="298"/>
                      <a:pt x="119" y="299"/>
                      <a:pt x="116" y="301"/>
                    </a:cubicBezTo>
                    <a:cubicBezTo>
                      <a:pt x="97" y="315"/>
                      <a:pt x="74" y="316"/>
                      <a:pt x="55" y="304"/>
                    </a:cubicBezTo>
                    <a:cubicBezTo>
                      <a:pt x="51" y="301"/>
                      <a:pt x="47" y="297"/>
                      <a:pt x="44" y="292"/>
                    </a:cubicBezTo>
                    <a:cubicBezTo>
                      <a:pt x="37" y="281"/>
                      <a:pt x="32" y="269"/>
                      <a:pt x="27" y="257"/>
                    </a:cubicBezTo>
                    <a:cubicBezTo>
                      <a:pt x="26" y="255"/>
                      <a:pt x="26" y="254"/>
                      <a:pt x="25" y="252"/>
                    </a:cubicBezTo>
                    <a:cubicBezTo>
                      <a:pt x="20" y="241"/>
                      <a:pt x="17" y="230"/>
                      <a:pt x="18" y="217"/>
                    </a:cubicBezTo>
                    <a:cubicBezTo>
                      <a:pt x="19" y="215"/>
                      <a:pt x="18" y="213"/>
                      <a:pt x="18" y="210"/>
                    </a:cubicBezTo>
                    <a:cubicBezTo>
                      <a:pt x="12" y="187"/>
                      <a:pt x="6" y="163"/>
                      <a:pt x="1" y="140"/>
                    </a:cubicBezTo>
                    <a:cubicBezTo>
                      <a:pt x="0" y="138"/>
                      <a:pt x="0" y="136"/>
                      <a:pt x="0" y="134"/>
                    </a:cubicBezTo>
                    <a:cubicBezTo>
                      <a:pt x="6" y="106"/>
                      <a:pt x="12" y="78"/>
                      <a:pt x="18" y="50"/>
                    </a:cubicBezTo>
                    <a:cubicBezTo>
                      <a:pt x="22" y="35"/>
                      <a:pt x="26" y="19"/>
                      <a:pt x="32" y="4"/>
                    </a:cubicBezTo>
                    <a:cubicBezTo>
                      <a:pt x="33" y="2"/>
                      <a:pt x="33" y="1"/>
                      <a:pt x="3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90" name="Freeform 13">
                <a:extLst>
                  <a:ext uri="{FF2B5EF4-FFF2-40B4-BE49-F238E27FC236}">
                    <a16:creationId xmlns:a16="http://schemas.microsoft.com/office/drawing/2014/main" id="{E3947BE1-C3AE-4CFB-BFFE-ABA981B89672}"/>
                  </a:ext>
                </a:extLst>
              </p:cNvPr>
              <p:cNvSpPr>
                <a:spLocks/>
              </p:cNvSpPr>
              <p:nvPr/>
            </p:nvSpPr>
            <p:spPr bwMode="auto">
              <a:xfrm>
                <a:off x="6355912" y="2792272"/>
                <a:ext cx="772117" cy="855416"/>
              </a:xfrm>
              <a:custGeom>
                <a:avLst/>
                <a:gdLst>
                  <a:gd name="T0" fmla="*/ 194 w 271"/>
                  <a:gd name="T1" fmla="*/ 98 h 300"/>
                  <a:gd name="T2" fmla="*/ 236 w 271"/>
                  <a:gd name="T3" fmla="*/ 96 h 300"/>
                  <a:gd name="T4" fmla="*/ 237 w 271"/>
                  <a:gd name="T5" fmla="*/ 111 h 300"/>
                  <a:gd name="T6" fmla="*/ 175 w 271"/>
                  <a:gd name="T7" fmla="*/ 150 h 300"/>
                  <a:gd name="T8" fmla="*/ 169 w 271"/>
                  <a:gd name="T9" fmla="*/ 195 h 300"/>
                  <a:gd name="T10" fmla="*/ 177 w 271"/>
                  <a:gd name="T11" fmla="*/ 299 h 300"/>
                  <a:gd name="T12" fmla="*/ 159 w 271"/>
                  <a:gd name="T13" fmla="*/ 285 h 300"/>
                  <a:gd name="T14" fmla="*/ 150 w 271"/>
                  <a:gd name="T15" fmla="*/ 266 h 300"/>
                  <a:gd name="T16" fmla="*/ 133 w 271"/>
                  <a:gd name="T17" fmla="*/ 260 h 300"/>
                  <a:gd name="T18" fmla="*/ 132 w 271"/>
                  <a:gd name="T19" fmla="*/ 243 h 300"/>
                  <a:gd name="T20" fmla="*/ 149 w 271"/>
                  <a:gd name="T21" fmla="*/ 232 h 300"/>
                  <a:gd name="T22" fmla="*/ 139 w 271"/>
                  <a:gd name="T23" fmla="*/ 197 h 300"/>
                  <a:gd name="T24" fmla="*/ 117 w 271"/>
                  <a:gd name="T25" fmla="*/ 216 h 300"/>
                  <a:gd name="T26" fmla="*/ 101 w 271"/>
                  <a:gd name="T27" fmla="*/ 235 h 300"/>
                  <a:gd name="T28" fmla="*/ 26 w 271"/>
                  <a:gd name="T29" fmla="*/ 293 h 300"/>
                  <a:gd name="T30" fmla="*/ 0 w 271"/>
                  <a:gd name="T31" fmla="*/ 243 h 300"/>
                  <a:gd name="T32" fmla="*/ 9 w 271"/>
                  <a:gd name="T33" fmla="*/ 237 h 300"/>
                  <a:gd name="T34" fmla="*/ 32 w 271"/>
                  <a:gd name="T35" fmla="*/ 234 h 300"/>
                  <a:gd name="T36" fmla="*/ 59 w 271"/>
                  <a:gd name="T37" fmla="*/ 219 h 300"/>
                  <a:gd name="T38" fmla="*/ 116 w 271"/>
                  <a:gd name="T39" fmla="*/ 185 h 300"/>
                  <a:gd name="T40" fmla="*/ 145 w 271"/>
                  <a:gd name="T41" fmla="*/ 155 h 300"/>
                  <a:gd name="T42" fmla="*/ 133 w 271"/>
                  <a:gd name="T43" fmla="*/ 142 h 300"/>
                  <a:gd name="T44" fmla="*/ 145 w 271"/>
                  <a:gd name="T45" fmla="*/ 112 h 300"/>
                  <a:gd name="T46" fmla="*/ 143 w 271"/>
                  <a:gd name="T47" fmla="*/ 104 h 300"/>
                  <a:gd name="T48" fmla="*/ 124 w 271"/>
                  <a:gd name="T49" fmla="*/ 108 h 300"/>
                  <a:gd name="T50" fmla="*/ 121 w 271"/>
                  <a:gd name="T51" fmla="*/ 140 h 300"/>
                  <a:gd name="T52" fmla="*/ 87 w 271"/>
                  <a:gd name="T53" fmla="*/ 188 h 300"/>
                  <a:gd name="T54" fmla="*/ 73 w 271"/>
                  <a:gd name="T55" fmla="*/ 176 h 300"/>
                  <a:gd name="T56" fmla="*/ 67 w 271"/>
                  <a:gd name="T57" fmla="*/ 159 h 300"/>
                  <a:gd name="T58" fmla="*/ 66 w 271"/>
                  <a:gd name="T59" fmla="*/ 63 h 300"/>
                  <a:gd name="T60" fmla="*/ 72 w 271"/>
                  <a:gd name="T61" fmla="*/ 47 h 300"/>
                  <a:gd name="T62" fmla="*/ 88 w 271"/>
                  <a:gd name="T63" fmla="*/ 55 h 300"/>
                  <a:gd name="T64" fmla="*/ 109 w 271"/>
                  <a:gd name="T65" fmla="*/ 63 h 300"/>
                  <a:gd name="T66" fmla="*/ 160 w 271"/>
                  <a:gd name="T67" fmla="*/ 28 h 300"/>
                  <a:gd name="T68" fmla="*/ 187 w 271"/>
                  <a:gd name="T69" fmla="*/ 16 h 300"/>
                  <a:gd name="T70" fmla="*/ 258 w 271"/>
                  <a:gd name="T71" fmla="*/ 4 h 300"/>
                  <a:gd name="T72" fmla="*/ 271 w 271"/>
                  <a:gd name="T73" fmla="*/ 16 h 300"/>
                  <a:gd name="T74" fmla="*/ 248 w 271"/>
                  <a:gd name="T75" fmla="*/ 37 h 300"/>
                  <a:gd name="T76" fmla="*/ 215 w 271"/>
                  <a:gd name="T77" fmla="*/ 67 h 300"/>
                  <a:gd name="T78" fmla="*/ 186 w 271"/>
                  <a:gd name="T79" fmla="*/ 95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71" h="300">
                    <a:moveTo>
                      <a:pt x="185" y="102"/>
                    </a:moveTo>
                    <a:cubicBezTo>
                      <a:pt x="188" y="101"/>
                      <a:pt x="191" y="99"/>
                      <a:pt x="194" y="98"/>
                    </a:cubicBezTo>
                    <a:cubicBezTo>
                      <a:pt x="200" y="94"/>
                      <a:pt x="206" y="91"/>
                      <a:pt x="213" y="90"/>
                    </a:cubicBezTo>
                    <a:cubicBezTo>
                      <a:pt x="221" y="89"/>
                      <a:pt x="229" y="92"/>
                      <a:pt x="236" y="96"/>
                    </a:cubicBezTo>
                    <a:cubicBezTo>
                      <a:pt x="237" y="97"/>
                      <a:pt x="238" y="98"/>
                      <a:pt x="239" y="99"/>
                    </a:cubicBezTo>
                    <a:cubicBezTo>
                      <a:pt x="242" y="103"/>
                      <a:pt x="242" y="108"/>
                      <a:pt x="237" y="111"/>
                    </a:cubicBezTo>
                    <a:cubicBezTo>
                      <a:pt x="220" y="127"/>
                      <a:pt x="200" y="139"/>
                      <a:pt x="179" y="148"/>
                    </a:cubicBezTo>
                    <a:cubicBezTo>
                      <a:pt x="178" y="149"/>
                      <a:pt x="176" y="149"/>
                      <a:pt x="175" y="150"/>
                    </a:cubicBezTo>
                    <a:cubicBezTo>
                      <a:pt x="167" y="153"/>
                      <a:pt x="164" y="159"/>
                      <a:pt x="163" y="168"/>
                    </a:cubicBezTo>
                    <a:cubicBezTo>
                      <a:pt x="163" y="177"/>
                      <a:pt x="165" y="187"/>
                      <a:pt x="169" y="195"/>
                    </a:cubicBezTo>
                    <a:cubicBezTo>
                      <a:pt x="182" y="226"/>
                      <a:pt x="186" y="259"/>
                      <a:pt x="185" y="292"/>
                    </a:cubicBezTo>
                    <a:cubicBezTo>
                      <a:pt x="185" y="298"/>
                      <a:pt x="183" y="300"/>
                      <a:pt x="177" y="299"/>
                    </a:cubicBezTo>
                    <a:cubicBezTo>
                      <a:pt x="171" y="299"/>
                      <a:pt x="165" y="297"/>
                      <a:pt x="161" y="292"/>
                    </a:cubicBezTo>
                    <a:cubicBezTo>
                      <a:pt x="159" y="290"/>
                      <a:pt x="159" y="287"/>
                      <a:pt x="159" y="285"/>
                    </a:cubicBezTo>
                    <a:cubicBezTo>
                      <a:pt x="159" y="284"/>
                      <a:pt x="159" y="282"/>
                      <a:pt x="159" y="281"/>
                    </a:cubicBezTo>
                    <a:cubicBezTo>
                      <a:pt x="159" y="274"/>
                      <a:pt x="156" y="269"/>
                      <a:pt x="150" y="266"/>
                    </a:cubicBezTo>
                    <a:cubicBezTo>
                      <a:pt x="146" y="263"/>
                      <a:pt x="141" y="262"/>
                      <a:pt x="136" y="260"/>
                    </a:cubicBezTo>
                    <a:cubicBezTo>
                      <a:pt x="135" y="260"/>
                      <a:pt x="134" y="260"/>
                      <a:pt x="133" y="260"/>
                    </a:cubicBezTo>
                    <a:cubicBezTo>
                      <a:pt x="129" y="258"/>
                      <a:pt x="126" y="255"/>
                      <a:pt x="126" y="252"/>
                    </a:cubicBezTo>
                    <a:cubicBezTo>
                      <a:pt x="125" y="248"/>
                      <a:pt x="128" y="244"/>
                      <a:pt x="132" y="243"/>
                    </a:cubicBezTo>
                    <a:cubicBezTo>
                      <a:pt x="134" y="242"/>
                      <a:pt x="136" y="242"/>
                      <a:pt x="138" y="242"/>
                    </a:cubicBezTo>
                    <a:cubicBezTo>
                      <a:pt x="144" y="241"/>
                      <a:pt x="147" y="238"/>
                      <a:pt x="149" y="232"/>
                    </a:cubicBezTo>
                    <a:cubicBezTo>
                      <a:pt x="153" y="220"/>
                      <a:pt x="151" y="208"/>
                      <a:pt x="144" y="197"/>
                    </a:cubicBezTo>
                    <a:cubicBezTo>
                      <a:pt x="142" y="195"/>
                      <a:pt x="141" y="195"/>
                      <a:pt x="139" y="197"/>
                    </a:cubicBezTo>
                    <a:cubicBezTo>
                      <a:pt x="138" y="197"/>
                      <a:pt x="137" y="198"/>
                      <a:pt x="136" y="199"/>
                    </a:cubicBezTo>
                    <a:cubicBezTo>
                      <a:pt x="129" y="205"/>
                      <a:pt x="123" y="210"/>
                      <a:pt x="117" y="216"/>
                    </a:cubicBezTo>
                    <a:cubicBezTo>
                      <a:pt x="112" y="220"/>
                      <a:pt x="108" y="225"/>
                      <a:pt x="105" y="231"/>
                    </a:cubicBezTo>
                    <a:cubicBezTo>
                      <a:pt x="104" y="232"/>
                      <a:pt x="103" y="233"/>
                      <a:pt x="101" y="235"/>
                    </a:cubicBezTo>
                    <a:cubicBezTo>
                      <a:pt x="84" y="253"/>
                      <a:pt x="66" y="270"/>
                      <a:pt x="48" y="288"/>
                    </a:cubicBezTo>
                    <a:cubicBezTo>
                      <a:pt x="41" y="296"/>
                      <a:pt x="35" y="297"/>
                      <a:pt x="26" y="293"/>
                    </a:cubicBezTo>
                    <a:cubicBezTo>
                      <a:pt x="20" y="291"/>
                      <a:pt x="16" y="287"/>
                      <a:pt x="13" y="282"/>
                    </a:cubicBezTo>
                    <a:cubicBezTo>
                      <a:pt x="4" y="271"/>
                      <a:pt x="1" y="257"/>
                      <a:pt x="0" y="243"/>
                    </a:cubicBezTo>
                    <a:cubicBezTo>
                      <a:pt x="0" y="240"/>
                      <a:pt x="1" y="239"/>
                      <a:pt x="3" y="239"/>
                    </a:cubicBezTo>
                    <a:cubicBezTo>
                      <a:pt x="5" y="238"/>
                      <a:pt x="7" y="237"/>
                      <a:pt x="9" y="237"/>
                    </a:cubicBezTo>
                    <a:cubicBezTo>
                      <a:pt x="13" y="235"/>
                      <a:pt x="16" y="235"/>
                      <a:pt x="20" y="237"/>
                    </a:cubicBezTo>
                    <a:cubicBezTo>
                      <a:pt x="24" y="239"/>
                      <a:pt x="28" y="238"/>
                      <a:pt x="32" y="234"/>
                    </a:cubicBezTo>
                    <a:cubicBezTo>
                      <a:pt x="34" y="233"/>
                      <a:pt x="37" y="231"/>
                      <a:pt x="39" y="230"/>
                    </a:cubicBezTo>
                    <a:cubicBezTo>
                      <a:pt x="46" y="226"/>
                      <a:pt x="52" y="222"/>
                      <a:pt x="59" y="219"/>
                    </a:cubicBezTo>
                    <a:cubicBezTo>
                      <a:pt x="60" y="218"/>
                      <a:pt x="62" y="217"/>
                      <a:pt x="63" y="216"/>
                    </a:cubicBezTo>
                    <a:cubicBezTo>
                      <a:pt x="81" y="206"/>
                      <a:pt x="98" y="195"/>
                      <a:pt x="116" y="185"/>
                    </a:cubicBezTo>
                    <a:cubicBezTo>
                      <a:pt x="122" y="181"/>
                      <a:pt x="128" y="177"/>
                      <a:pt x="134" y="172"/>
                    </a:cubicBezTo>
                    <a:cubicBezTo>
                      <a:pt x="139" y="168"/>
                      <a:pt x="143" y="163"/>
                      <a:pt x="145" y="155"/>
                    </a:cubicBezTo>
                    <a:cubicBezTo>
                      <a:pt x="143" y="155"/>
                      <a:pt x="142" y="154"/>
                      <a:pt x="140" y="154"/>
                    </a:cubicBezTo>
                    <a:cubicBezTo>
                      <a:pt x="134" y="152"/>
                      <a:pt x="132" y="148"/>
                      <a:pt x="133" y="142"/>
                    </a:cubicBezTo>
                    <a:cubicBezTo>
                      <a:pt x="134" y="140"/>
                      <a:pt x="135" y="137"/>
                      <a:pt x="136" y="135"/>
                    </a:cubicBezTo>
                    <a:cubicBezTo>
                      <a:pt x="139" y="127"/>
                      <a:pt x="142" y="119"/>
                      <a:pt x="145" y="112"/>
                    </a:cubicBezTo>
                    <a:cubicBezTo>
                      <a:pt x="145" y="111"/>
                      <a:pt x="146" y="110"/>
                      <a:pt x="146" y="109"/>
                    </a:cubicBezTo>
                    <a:cubicBezTo>
                      <a:pt x="147" y="105"/>
                      <a:pt x="146" y="104"/>
                      <a:pt x="143" y="104"/>
                    </a:cubicBezTo>
                    <a:cubicBezTo>
                      <a:pt x="140" y="104"/>
                      <a:pt x="138" y="104"/>
                      <a:pt x="135" y="105"/>
                    </a:cubicBezTo>
                    <a:cubicBezTo>
                      <a:pt x="132" y="106"/>
                      <a:pt x="128" y="107"/>
                      <a:pt x="124" y="108"/>
                    </a:cubicBezTo>
                    <a:cubicBezTo>
                      <a:pt x="122" y="109"/>
                      <a:pt x="121" y="111"/>
                      <a:pt x="121" y="113"/>
                    </a:cubicBezTo>
                    <a:cubicBezTo>
                      <a:pt x="121" y="122"/>
                      <a:pt x="121" y="131"/>
                      <a:pt x="121" y="140"/>
                    </a:cubicBezTo>
                    <a:cubicBezTo>
                      <a:pt x="121" y="142"/>
                      <a:pt x="120" y="144"/>
                      <a:pt x="119" y="146"/>
                    </a:cubicBezTo>
                    <a:cubicBezTo>
                      <a:pt x="108" y="160"/>
                      <a:pt x="98" y="174"/>
                      <a:pt x="87" y="188"/>
                    </a:cubicBezTo>
                    <a:cubicBezTo>
                      <a:pt x="87" y="189"/>
                      <a:pt x="86" y="189"/>
                      <a:pt x="86" y="190"/>
                    </a:cubicBezTo>
                    <a:cubicBezTo>
                      <a:pt x="81" y="185"/>
                      <a:pt x="77" y="181"/>
                      <a:pt x="73" y="176"/>
                    </a:cubicBezTo>
                    <a:cubicBezTo>
                      <a:pt x="70" y="173"/>
                      <a:pt x="69" y="170"/>
                      <a:pt x="69" y="166"/>
                    </a:cubicBezTo>
                    <a:cubicBezTo>
                      <a:pt x="68" y="164"/>
                      <a:pt x="68" y="161"/>
                      <a:pt x="67" y="159"/>
                    </a:cubicBezTo>
                    <a:cubicBezTo>
                      <a:pt x="58" y="138"/>
                      <a:pt x="57" y="117"/>
                      <a:pt x="63" y="95"/>
                    </a:cubicBezTo>
                    <a:cubicBezTo>
                      <a:pt x="67" y="84"/>
                      <a:pt x="67" y="74"/>
                      <a:pt x="66" y="63"/>
                    </a:cubicBezTo>
                    <a:cubicBezTo>
                      <a:pt x="66" y="60"/>
                      <a:pt x="66" y="57"/>
                      <a:pt x="66" y="54"/>
                    </a:cubicBezTo>
                    <a:cubicBezTo>
                      <a:pt x="66" y="50"/>
                      <a:pt x="68" y="47"/>
                      <a:pt x="72" y="47"/>
                    </a:cubicBezTo>
                    <a:cubicBezTo>
                      <a:pt x="75" y="46"/>
                      <a:pt x="78" y="47"/>
                      <a:pt x="80" y="48"/>
                    </a:cubicBezTo>
                    <a:cubicBezTo>
                      <a:pt x="83" y="50"/>
                      <a:pt x="85" y="52"/>
                      <a:pt x="88" y="55"/>
                    </a:cubicBezTo>
                    <a:cubicBezTo>
                      <a:pt x="90" y="57"/>
                      <a:pt x="91" y="59"/>
                      <a:pt x="93" y="61"/>
                    </a:cubicBezTo>
                    <a:cubicBezTo>
                      <a:pt x="99" y="66"/>
                      <a:pt x="103" y="67"/>
                      <a:pt x="109" y="63"/>
                    </a:cubicBezTo>
                    <a:cubicBezTo>
                      <a:pt x="117" y="58"/>
                      <a:pt x="125" y="53"/>
                      <a:pt x="133" y="48"/>
                    </a:cubicBezTo>
                    <a:cubicBezTo>
                      <a:pt x="142" y="41"/>
                      <a:pt x="151" y="35"/>
                      <a:pt x="160" y="28"/>
                    </a:cubicBezTo>
                    <a:cubicBezTo>
                      <a:pt x="163" y="25"/>
                      <a:pt x="167" y="24"/>
                      <a:pt x="171" y="23"/>
                    </a:cubicBezTo>
                    <a:cubicBezTo>
                      <a:pt x="177" y="23"/>
                      <a:pt x="182" y="20"/>
                      <a:pt x="187" y="16"/>
                    </a:cubicBezTo>
                    <a:cubicBezTo>
                      <a:pt x="196" y="6"/>
                      <a:pt x="208" y="2"/>
                      <a:pt x="221" y="1"/>
                    </a:cubicBezTo>
                    <a:cubicBezTo>
                      <a:pt x="233" y="0"/>
                      <a:pt x="246" y="0"/>
                      <a:pt x="258" y="4"/>
                    </a:cubicBezTo>
                    <a:cubicBezTo>
                      <a:pt x="261" y="5"/>
                      <a:pt x="264" y="7"/>
                      <a:pt x="267" y="9"/>
                    </a:cubicBezTo>
                    <a:cubicBezTo>
                      <a:pt x="270" y="10"/>
                      <a:pt x="271" y="13"/>
                      <a:pt x="271" y="16"/>
                    </a:cubicBezTo>
                    <a:cubicBezTo>
                      <a:pt x="271" y="18"/>
                      <a:pt x="271" y="19"/>
                      <a:pt x="269" y="21"/>
                    </a:cubicBezTo>
                    <a:cubicBezTo>
                      <a:pt x="262" y="26"/>
                      <a:pt x="255" y="31"/>
                      <a:pt x="248" y="37"/>
                    </a:cubicBezTo>
                    <a:cubicBezTo>
                      <a:pt x="240" y="43"/>
                      <a:pt x="232" y="50"/>
                      <a:pt x="226" y="58"/>
                    </a:cubicBezTo>
                    <a:cubicBezTo>
                      <a:pt x="223" y="62"/>
                      <a:pt x="219" y="65"/>
                      <a:pt x="215" y="67"/>
                    </a:cubicBezTo>
                    <a:cubicBezTo>
                      <a:pt x="213" y="68"/>
                      <a:pt x="212" y="69"/>
                      <a:pt x="211" y="70"/>
                    </a:cubicBezTo>
                    <a:cubicBezTo>
                      <a:pt x="202" y="79"/>
                      <a:pt x="194" y="87"/>
                      <a:pt x="186" y="95"/>
                    </a:cubicBezTo>
                    <a:cubicBezTo>
                      <a:pt x="184" y="97"/>
                      <a:pt x="183" y="99"/>
                      <a:pt x="185" y="10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91" name="Freeform 14">
                <a:extLst>
                  <a:ext uri="{FF2B5EF4-FFF2-40B4-BE49-F238E27FC236}">
                    <a16:creationId xmlns:a16="http://schemas.microsoft.com/office/drawing/2014/main" id="{F2A49C76-5480-41CE-9ADE-B8DA9152D704}"/>
                  </a:ext>
                </a:extLst>
              </p:cNvPr>
              <p:cNvSpPr>
                <a:spLocks/>
              </p:cNvSpPr>
              <p:nvPr/>
            </p:nvSpPr>
            <p:spPr bwMode="auto">
              <a:xfrm>
                <a:off x="9143222" y="3099837"/>
                <a:ext cx="797747" cy="506201"/>
              </a:xfrm>
              <a:custGeom>
                <a:avLst/>
                <a:gdLst>
                  <a:gd name="T0" fmla="*/ 16 w 280"/>
                  <a:gd name="T1" fmla="*/ 133 h 178"/>
                  <a:gd name="T2" fmla="*/ 14 w 280"/>
                  <a:gd name="T3" fmla="*/ 124 h 178"/>
                  <a:gd name="T4" fmla="*/ 2 w 280"/>
                  <a:gd name="T5" fmla="*/ 103 h 178"/>
                  <a:gd name="T6" fmla="*/ 6 w 280"/>
                  <a:gd name="T7" fmla="*/ 81 h 178"/>
                  <a:gd name="T8" fmla="*/ 16 w 280"/>
                  <a:gd name="T9" fmla="*/ 77 h 178"/>
                  <a:gd name="T10" fmla="*/ 22 w 280"/>
                  <a:gd name="T11" fmla="*/ 77 h 178"/>
                  <a:gd name="T12" fmla="*/ 40 w 280"/>
                  <a:gd name="T13" fmla="*/ 71 h 178"/>
                  <a:gd name="T14" fmla="*/ 54 w 280"/>
                  <a:gd name="T15" fmla="*/ 64 h 178"/>
                  <a:gd name="T16" fmla="*/ 63 w 280"/>
                  <a:gd name="T17" fmla="*/ 61 h 178"/>
                  <a:gd name="T18" fmla="*/ 144 w 280"/>
                  <a:gd name="T19" fmla="*/ 25 h 178"/>
                  <a:gd name="T20" fmla="*/ 169 w 280"/>
                  <a:gd name="T21" fmla="*/ 16 h 178"/>
                  <a:gd name="T22" fmla="*/ 186 w 280"/>
                  <a:gd name="T23" fmla="*/ 13 h 178"/>
                  <a:gd name="T24" fmla="*/ 209 w 280"/>
                  <a:gd name="T25" fmla="*/ 9 h 178"/>
                  <a:gd name="T26" fmla="*/ 224 w 280"/>
                  <a:gd name="T27" fmla="*/ 3 h 178"/>
                  <a:gd name="T28" fmla="*/ 233 w 280"/>
                  <a:gd name="T29" fmla="*/ 0 h 178"/>
                  <a:gd name="T30" fmla="*/ 265 w 280"/>
                  <a:gd name="T31" fmla="*/ 5 h 178"/>
                  <a:gd name="T32" fmla="*/ 274 w 280"/>
                  <a:gd name="T33" fmla="*/ 29 h 178"/>
                  <a:gd name="T34" fmla="*/ 256 w 280"/>
                  <a:gd name="T35" fmla="*/ 50 h 178"/>
                  <a:gd name="T36" fmla="*/ 245 w 280"/>
                  <a:gd name="T37" fmla="*/ 53 h 178"/>
                  <a:gd name="T38" fmla="*/ 220 w 280"/>
                  <a:gd name="T39" fmla="*/ 56 h 178"/>
                  <a:gd name="T40" fmla="*/ 213 w 280"/>
                  <a:gd name="T41" fmla="*/ 58 h 178"/>
                  <a:gd name="T42" fmla="*/ 208 w 280"/>
                  <a:gd name="T43" fmla="*/ 67 h 178"/>
                  <a:gd name="T44" fmla="*/ 210 w 280"/>
                  <a:gd name="T45" fmla="*/ 76 h 178"/>
                  <a:gd name="T46" fmla="*/ 218 w 280"/>
                  <a:gd name="T47" fmla="*/ 92 h 178"/>
                  <a:gd name="T48" fmla="*/ 224 w 280"/>
                  <a:gd name="T49" fmla="*/ 115 h 178"/>
                  <a:gd name="T50" fmla="*/ 220 w 280"/>
                  <a:gd name="T51" fmla="*/ 146 h 178"/>
                  <a:gd name="T52" fmla="*/ 197 w 280"/>
                  <a:gd name="T53" fmla="*/ 163 h 178"/>
                  <a:gd name="T54" fmla="*/ 189 w 280"/>
                  <a:gd name="T55" fmla="*/ 163 h 178"/>
                  <a:gd name="T56" fmla="*/ 181 w 280"/>
                  <a:gd name="T57" fmla="*/ 167 h 178"/>
                  <a:gd name="T58" fmla="*/ 178 w 280"/>
                  <a:gd name="T59" fmla="*/ 170 h 178"/>
                  <a:gd name="T60" fmla="*/ 156 w 280"/>
                  <a:gd name="T61" fmla="*/ 175 h 178"/>
                  <a:gd name="T62" fmla="*/ 140 w 280"/>
                  <a:gd name="T63" fmla="*/ 166 h 178"/>
                  <a:gd name="T64" fmla="*/ 126 w 280"/>
                  <a:gd name="T65" fmla="*/ 162 h 178"/>
                  <a:gd name="T66" fmla="*/ 119 w 280"/>
                  <a:gd name="T67" fmla="*/ 160 h 178"/>
                  <a:gd name="T68" fmla="*/ 113 w 280"/>
                  <a:gd name="T69" fmla="*/ 150 h 178"/>
                  <a:gd name="T70" fmla="*/ 115 w 280"/>
                  <a:gd name="T71" fmla="*/ 147 h 178"/>
                  <a:gd name="T72" fmla="*/ 122 w 280"/>
                  <a:gd name="T73" fmla="*/ 147 h 178"/>
                  <a:gd name="T74" fmla="*/ 166 w 280"/>
                  <a:gd name="T75" fmla="*/ 141 h 178"/>
                  <a:gd name="T76" fmla="*/ 185 w 280"/>
                  <a:gd name="T77" fmla="*/ 129 h 178"/>
                  <a:gd name="T78" fmla="*/ 188 w 280"/>
                  <a:gd name="T79" fmla="*/ 120 h 178"/>
                  <a:gd name="T80" fmla="*/ 185 w 280"/>
                  <a:gd name="T81" fmla="*/ 92 h 178"/>
                  <a:gd name="T82" fmla="*/ 184 w 280"/>
                  <a:gd name="T83" fmla="*/ 77 h 178"/>
                  <a:gd name="T84" fmla="*/ 179 w 280"/>
                  <a:gd name="T85" fmla="*/ 71 h 178"/>
                  <a:gd name="T86" fmla="*/ 163 w 280"/>
                  <a:gd name="T87" fmla="*/ 75 h 178"/>
                  <a:gd name="T88" fmla="*/ 158 w 280"/>
                  <a:gd name="T89" fmla="*/ 79 h 178"/>
                  <a:gd name="T90" fmla="*/ 145 w 280"/>
                  <a:gd name="T91" fmla="*/ 82 h 178"/>
                  <a:gd name="T92" fmla="*/ 116 w 280"/>
                  <a:gd name="T93" fmla="*/ 91 h 178"/>
                  <a:gd name="T94" fmla="*/ 80 w 280"/>
                  <a:gd name="T95" fmla="*/ 118 h 178"/>
                  <a:gd name="T96" fmla="*/ 52 w 280"/>
                  <a:gd name="T97" fmla="*/ 135 h 178"/>
                  <a:gd name="T98" fmla="*/ 22 w 280"/>
                  <a:gd name="T99" fmla="*/ 136 h 178"/>
                  <a:gd name="T100" fmla="*/ 18 w 280"/>
                  <a:gd name="T101" fmla="*/ 134 h 178"/>
                  <a:gd name="T102" fmla="*/ 16 w 280"/>
                  <a:gd name="T103" fmla="*/ 133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0" h="178">
                    <a:moveTo>
                      <a:pt x="16" y="133"/>
                    </a:moveTo>
                    <a:cubicBezTo>
                      <a:pt x="18" y="129"/>
                      <a:pt x="16" y="127"/>
                      <a:pt x="14" y="124"/>
                    </a:cubicBezTo>
                    <a:cubicBezTo>
                      <a:pt x="9" y="118"/>
                      <a:pt x="5" y="111"/>
                      <a:pt x="2" y="103"/>
                    </a:cubicBezTo>
                    <a:cubicBezTo>
                      <a:pt x="0" y="95"/>
                      <a:pt x="1" y="88"/>
                      <a:pt x="6" y="81"/>
                    </a:cubicBezTo>
                    <a:cubicBezTo>
                      <a:pt x="9" y="78"/>
                      <a:pt x="12" y="76"/>
                      <a:pt x="16" y="77"/>
                    </a:cubicBezTo>
                    <a:cubicBezTo>
                      <a:pt x="18" y="77"/>
                      <a:pt x="20" y="76"/>
                      <a:pt x="22" y="77"/>
                    </a:cubicBezTo>
                    <a:cubicBezTo>
                      <a:pt x="29" y="79"/>
                      <a:pt x="36" y="76"/>
                      <a:pt x="40" y="71"/>
                    </a:cubicBezTo>
                    <a:cubicBezTo>
                      <a:pt x="44" y="67"/>
                      <a:pt x="49" y="65"/>
                      <a:pt x="54" y="64"/>
                    </a:cubicBezTo>
                    <a:cubicBezTo>
                      <a:pt x="57" y="64"/>
                      <a:pt x="60" y="62"/>
                      <a:pt x="63" y="61"/>
                    </a:cubicBezTo>
                    <a:cubicBezTo>
                      <a:pt x="89" y="47"/>
                      <a:pt x="116" y="35"/>
                      <a:pt x="144" y="25"/>
                    </a:cubicBezTo>
                    <a:cubicBezTo>
                      <a:pt x="152" y="22"/>
                      <a:pt x="161" y="19"/>
                      <a:pt x="169" y="16"/>
                    </a:cubicBezTo>
                    <a:cubicBezTo>
                      <a:pt x="174" y="14"/>
                      <a:pt x="180" y="14"/>
                      <a:pt x="186" y="13"/>
                    </a:cubicBezTo>
                    <a:cubicBezTo>
                      <a:pt x="194" y="12"/>
                      <a:pt x="201" y="11"/>
                      <a:pt x="209" y="9"/>
                    </a:cubicBezTo>
                    <a:cubicBezTo>
                      <a:pt x="214" y="8"/>
                      <a:pt x="219" y="5"/>
                      <a:pt x="224" y="3"/>
                    </a:cubicBezTo>
                    <a:cubicBezTo>
                      <a:pt x="227" y="1"/>
                      <a:pt x="230" y="0"/>
                      <a:pt x="233" y="0"/>
                    </a:cubicBezTo>
                    <a:cubicBezTo>
                      <a:pt x="244" y="0"/>
                      <a:pt x="255" y="1"/>
                      <a:pt x="265" y="5"/>
                    </a:cubicBezTo>
                    <a:cubicBezTo>
                      <a:pt x="276" y="9"/>
                      <a:pt x="280" y="19"/>
                      <a:pt x="274" y="29"/>
                    </a:cubicBezTo>
                    <a:cubicBezTo>
                      <a:pt x="270" y="38"/>
                      <a:pt x="263" y="45"/>
                      <a:pt x="256" y="50"/>
                    </a:cubicBezTo>
                    <a:cubicBezTo>
                      <a:pt x="252" y="53"/>
                      <a:pt x="249" y="53"/>
                      <a:pt x="245" y="53"/>
                    </a:cubicBezTo>
                    <a:cubicBezTo>
                      <a:pt x="236" y="54"/>
                      <a:pt x="228" y="55"/>
                      <a:pt x="220" y="56"/>
                    </a:cubicBezTo>
                    <a:cubicBezTo>
                      <a:pt x="218" y="57"/>
                      <a:pt x="215" y="57"/>
                      <a:pt x="213" y="58"/>
                    </a:cubicBezTo>
                    <a:cubicBezTo>
                      <a:pt x="209" y="60"/>
                      <a:pt x="208" y="63"/>
                      <a:pt x="208" y="67"/>
                    </a:cubicBezTo>
                    <a:cubicBezTo>
                      <a:pt x="208" y="70"/>
                      <a:pt x="209" y="73"/>
                      <a:pt x="210" y="76"/>
                    </a:cubicBezTo>
                    <a:cubicBezTo>
                      <a:pt x="213" y="82"/>
                      <a:pt x="215" y="87"/>
                      <a:pt x="218" y="92"/>
                    </a:cubicBezTo>
                    <a:cubicBezTo>
                      <a:pt x="221" y="100"/>
                      <a:pt x="224" y="107"/>
                      <a:pt x="224" y="115"/>
                    </a:cubicBezTo>
                    <a:cubicBezTo>
                      <a:pt x="224" y="126"/>
                      <a:pt x="223" y="136"/>
                      <a:pt x="220" y="146"/>
                    </a:cubicBezTo>
                    <a:cubicBezTo>
                      <a:pt x="216" y="157"/>
                      <a:pt x="209" y="162"/>
                      <a:pt x="197" y="163"/>
                    </a:cubicBezTo>
                    <a:cubicBezTo>
                      <a:pt x="194" y="163"/>
                      <a:pt x="192" y="163"/>
                      <a:pt x="189" y="163"/>
                    </a:cubicBezTo>
                    <a:cubicBezTo>
                      <a:pt x="186" y="163"/>
                      <a:pt x="183" y="163"/>
                      <a:pt x="181" y="167"/>
                    </a:cubicBezTo>
                    <a:cubicBezTo>
                      <a:pt x="180" y="168"/>
                      <a:pt x="179" y="169"/>
                      <a:pt x="178" y="170"/>
                    </a:cubicBezTo>
                    <a:cubicBezTo>
                      <a:pt x="171" y="176"/>
                      <a:pt x="164" y="178"/>
                      <a:pt x="156" y="175"/>
                    </a:cubicBezTo>
                    <a:cubicBezTo>
                      <a:pt x="151" y="172"/>
                      <a:pt x="145" y="169"/>
                      <a:pt x="140" y="166"/>
                    </a:cubicBezTo>
                    <a:cubicBezTo>
                      <a:pt x="136" y="163"/>
                      <a:pt x="132" y="162"/>
                      <a:pt x="126" y="162"/>
                    </a:cubicBezTo>
                    <a:cubicBezTo>
                      <a:pt x="124" y="162"/>
                      <a:pt x="121" y="163"/>
                      <a:pt x="119" y="160"/>
                    </a:cubicBezTo>
                    <a:cubicBezTo>
                      <a:pt x="116" y="157"/>
                      <a:pt x="114" y="154"/>
                      <a:pt x="113" y="150"/>
                    </a:cubicBezTo>
                    <a:cubicBezTo>
                      <a:pt x="112" y="148"/>
                      <a:pt x="113" y="147"/>
                      <a:pt x="115" y="147"/>
                    </a:cubicBezTo>
                    <a:cubicBezTo>
                      <a:pt x="117" y="147"/>
                      <a:pt x="120" y="147"/>
                      <a:pt x="122" y="147"/>
                    </a:cubicBezTo>
                    <a:cubicBezTo>
                      <a:pt x="137" y="148"/>
                      <a:pt x="152" y="146"/>
                      <a:pt x="166" y="141"/>
                    </a:cubicBezTo>
                    <a:cubicBezTo>
                      <a:pt x="173" y="138"/>
                      <a:pt x="179" y="134"/>
                      <a:pt x="185" y="129"/>
                    </a:cubicBezTo>
                    <a:cubicBezTo>
                      <a:pt x="188" y="126"/>
                      <a:pt x="189" y="123"/>
                      <a:pt x="188" y="120"/>
                    </a:cubicBezTo>
                    <a:cubicBezTo>
                      <a:pt x="187" y="111"/>
                      <a:pt x="186" y="102"/>
                      <a:pt x="185" y="92"/>
                    </a:cubicBezTo>
                    <a:cubicBezTo>
                      <a:pt x="184" y="87"/>
                      <a:pt x="184" y="82"/>
                      <a:pt x="184" y="77"/>
                    </a:cubicBezTo>
                    <a:cubicBezTo>
                      <a:pt x="184" y="73"/>
                      <a:pt x="183" y="71"/>
                      <a:pt x="179" y="71"/>
                    </a:cubicBezTo>
                    <a:cubicBezTo>
                      <a:pt x="173" y="70"/>
                      <a:pt x="168" y="70"/>
                      <a:pt x="163" y="75"/>
                    </a:cubicBezTo>
                    <a:cubicBezTo>
                      <a:pt x="162" y="76"/>
                      <a:pt x="160" y="77"/>
                      <a:pt x="158" y="79"/>
                    </a:cubicBezTo>
                    <a:cubicBezTo>
                      <a:pt x="154" y="81"/>
                      <a:pt x="150" y="83"/>
                      <a:pt x="145" y="82"/>
                    </a:cubicBezTo>
                    <a:cubicBezTo>
                      <a:pt x="134" y="82"/>
                      <a:pt x="124" y="85"/>
                      <a:pt x="116" y="91"/>
                    </a:cubicBezTo>
                    <a:cubicBezTo>
                      <a:pt x="104" y="100"/>
                      <a:pt x="92" y="109"/>
                      <a:pt x="80" y="118"/>
                    </a:cubicBezTo>
                    <a:cubicBezTo>
                      <a:pt x="71" y="124"/>
                      <a:pt x="62" y="131"/>
                      <a:pt x="52" y="135"/>
                    </a:cubicBezTo>
                    <a:cubicBezTo>
                      <a:pt x="42" y="139"/>
                      <a:pt x="32" y="140"/>
                      <a:pt x="22" y="136"/>
                    </a:cubicBezTo>
                    <a:cubicBezTo>
                      <a:pt x="20" y="136"/>
                      <a:pt x="19" y="135"/>
                      <a:pt x="18" y="134"/>
                    </a:cubicBezTo>
                    <a:cubicBezTo>
                      <a:pt x="17" y="134"/>
                      <a:pt x="17" y="134"/>
                      <a:pt x="16" y="1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92" name="Freeform 15">
                <a:extLst>
                  <a:ext uri="{FF2B5EF4-FFF2-40B4-BE49-F238E27FC236}">
                    <a16:creationId xmlns:a16="http://schemas.microsoft.com/office/drawing/2014/main" id="{16AD1742-67D8-4026-84B3-87236E785A6B}"/>
                  </a:ext>
                </a:extLst>
              </p:cNvPr>
              <p:cNvSpPr>
                <a:spLocks/>
              </p:cNvSpPr>
              <p:nvPr/>
            </p:nvSpPr>
            <p:spPr bwMode="auto">
              <a:xfrm>
                <a:off x="6548140" y="2449465"/>
                <a:ext cx="605519" cy="323584"/>
              </a:xfrm>
              <a:custGeom>
                <a:avLst/>
                <a:gdLst>
                  <a:gd name="T0" fmla="*/ 197 w 212"/>
                  <a:gd name="T1" fmla="*/ 0 h 114"/>
                  <a:gd name="T2" fmla="*/ 205 w 212"/>
                  <a:gd name="T3" fmla="*/ 0 h 114"/>
                  <a:gd name="T4" fmla="*/ 211 w 212"/>
                  <a:gd name="T5" fmla="*/ 9 h 114"/>
                  <a:gd name="T6" fmla="*/ 191 w 212"/>
                  <a:gd name="T7" fmla="*/ 29 h 114"/>
                  <a:gd name="T8" fmla="*/ 187 w 212"/>
                  <a:gd name="T9" fmla="*/ 29 h 114"/>
                  <a:gd name="T10" fmla="*/ 174 w 212"/>
                  <a:gd name="T11" fmla="*/ 33 h 114"/>
                  <a:gd name="T12" fmla="*/ 132 w 212"/>
                  <a:gd name="T13" fmla="*/ 67 h 114"/>
                  <a:gd name="T14" fmla="*/ 109 w 212"/>
                  <a:gd name="T15" fmla="*/ 91 h 114"/>
                  <a:gd name="T16" fmla="*/ 71 w 212"/>
                  <a:gd name="T17" fmla="*/ 112 h 114"/>
                  <a:gd name="T18" fmla="*/ 40 w 212"/>
                  <a:gd name="T19" fmla="*/ 108 h 114"/>
                  <a:gd name="T20" fmla="*/ 9 w 212"/>
                  <a:gd name="T21" fmla="*/ 90 h 114"/>
                  <a:gd name="T22" fmla="*/ 8 w 212"/>
                  <a:gd name="T23" fmla="*/ 89 h 114"/>
                  <a:gd name="T24" fmla="*/ 11 w 212"/>
                  <a:gd name="T25" fmla="*/ 64 h 114"/>
                  <a:gd name="T26" fmla="*/ 15 w 212"/>
                  <a:gd name="T27" fmla="*/ 62 h 114"/>
                  <a:gd name="T28" fmla="*/ 114 w 212"/>
                  <a:gd name="T29" fmla="*/ 23 h 114"/>
                  <a:gd name="T30" fmla="*/ 130 w 212"/>
                  <a:gd name="T31" fmla="*/ 18 h 114"/>
                  <a:gd name="T32" fmla="*/ 164 w 212"/>
                  <a:gd name="T33" fmla="*/ 7 h 114"/>
                  <a:gd name="T34" fmla="*/ 197 w 212"/>
                  <a:gd name="T35"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2" h="114">
                    <a:moveTo>
                      <a:pt x="197" y="0"/>
                    </a:moveTo>
                    <a:cubicBezTo>
                      <a:pt x="199" y="0"/>
                      <a:pt x="202" y="0"/>
                      <a:pt x="205" y="0"/>
                    </a:cubicBezTo>
                    <a:cubicBezTo>
                      <a:pt x="209" y="1"/>
                      <a:pt x="212" y="5"/>
                      <a:pt x="211" y="9"/>
                    </a:cubicBezTo>
                    <a:cubicBezTo>
                      <a:pt x="207" y="18"/>
                      <a:pt x="200" y="25"/>
                      <a:pt x="191" y="29"/>
                    </a:cubicBezTo>
                    <a:cubicBezTo>
                      <a:pt x="189" y="29"/>
                      <a:pt x="188" y="29"/>
                      <a:pt x="187" y="29"/>
                    </a:cubicBezTo>
                    <a:cubicBezTo>
                      <a:pt x="182" y="28"/>
                      <a:pt x="178" y="30"/>
                      <a:pt x="174" y="33"/>
                    </a:cubicBezTo>
                    <a:cubicBezTo>
                      <a:pt x="158" y="43"/>
                      <a:pt x="144" y="54"/>
                      <a:pt x="132" y="67"/>
                    </a:cubicBezTo>
                    <a:cubicBezTo>
                      <a:pt x="124" y="75"/>
                      <a:pt x="116" y="83"/>
                      <a:pt x="109" y="91"/>
                    </a:cubicBezTo>
                    <a:cubicBezTo>
                      <a:pt x="99" y="102"/>
                      <a:pt x="86" y="110"/>
                      <a:pt x="71" y="112"/>
                    </a:cubicBezTo>
                    <a:cubicBezTo>
                      <a:pt x="61" y="114"/>
                      <a:pt x="50" y="112"/>
                      <a:pt x="40" y="108"/>
                    </a:cubicBezTo>
                    <a:cubicBezTo>
                      <a:pt x="29" y="104"/>
                      <a:pt x="19" y="98"/>
                      <a:pt x="9" y="90"/>
                    </a:cubicBezTo>
                    <a:cubicBezTo>
                      <a:pt x="9" y="90"/>
                      <a:pt x="9" y="89"/>
                      <a:pt x="8" y="89"/>
                    </a:cubicBezTo>
                    <a:cubicBezTo>
                      <a:pt x="0" y="81"/>
                      <a:pt x="2" y="70"/>
                      <a:pt x="11" y="64"/>
                    </a:cubicBezTo>
                    <a:cubicBezTo>
                      <a:pt x="12" y="63"/>
                      <a:pt x="14" y="63"/>
                      <a:pt x="15" y="62"/>
                    </a:cubicBezTo>
                    <a:cubicBezTo>
                      <a:pt x="48" y="49"/>
                      <a:pt x="81" y="36"/>
                      <a:pt x="114" y="23"/>
                    </a:cubicBezTo>
                    <a:cubicBezTo>
                      <a:pt x="119" y="21"/>
                      <a:pt x="125" y="19"/>
                      <a:pt x="130" y="18"/>
                    </a:cubicBezTo>
                    <a:cubicBezTo>
                      <a:pt x="142" y="15"/>
                      <a:pt x="153" y="12"/>
                      <a:pt x="164" y="7"/>
                    </a:cubicBezTo>
                    <a:cubicBezTo>
                      <a:pt x="175" y="2"/>
                      <a:pt x="186" y="0"/>
                      <a:pt x="19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93" name="Freeform 16">
                <a:extLst>
                  <a:ext uri="{FF2B5EF4-FFF2-40B4-BE49-F238E27FC236}">
                    <a16:creationId xmlns:a16="http://schemas.microsoft.com/office/drawing/2014/main" id="{CDEDCC72-5F8A-4DD8-9E4E-D7527A11A8EC}"/>
                  </a:ext>
                </a:extLst>
              </p:cNvPr>
              <p:cNvSpPr>
                <a:spLocks/>
              </p:cNvSpPr>
              <p:nvPr/>
            </p:nvSpPr>
            <p:spPr bwMode="auto">
              <a:xfrm>
                <a:off x="6746776" y="2048989"/>
                <a:ext cx="323584" cy="358826"/>
              </a:xfrm>
              <a:custGeom>
                <a:avLst/>
                <a:gdLst>
                  <a:gd name="T0" fmla="*/ 114 w 114"/>
                  <a:gd name="T1" fmla="*/ 70 h 126"/>
                  <a:gd name="T2" fmla="*/ 101 w 114"/>
                  <a:gd name="T3" fmla="*/ 91 h 126"/>
                  <a:gd name="T4" fmla="*/ 78 w 114"/>
                  <a:gd name="T5" fmla="*/ 97 h 126"/>
                  <a:gd name="T6" fmla="*/ 58 w 114"/>
                  <a:gd name="T7" fmla="*/ 106 h 126"/>
                  <a:gd name="T8" fmla="*/ 40 w 114"/>
                  <a:gd name="T9" fmla="*/ 121 h 126"/>
                  <a:gd name="T10" fmla="*/ 31 w 114"/>
                  <a:gd name="T11" fmla="*/ 125 h 126"/>
                  <a:gd name="T12" fmla="*/ 23 w 114"/>
                  <a:gd name="T13" fmla="*/ 122 h 126"/>
                  <a:gd name="T14" fmla="*/ 23 w 114"/>
                  <a:gd name="T15" fmla="*/ 112 h 126"/>
                  <a:gd name="T16" fmla="*/ 26 w 114"/>
                  <a:gd name="T17" fmla="*/ 68 h 126"/>
                  <a:gd name="T18" fmla="*/ 16 w 114"/>
                  <a:gd name="T19" fmla="*/ 50 h 126"/>
                  <a:gd name="T20" fmla="*/ 11 w 114"/>
                  <a:gd name="T21" fmla="*/ 39 h 126"/>
                  <a:gd name="T22" fmla="*/ 3 w 114"/>
                  <a:gd name="T23" fmla="*/ 21 h 126"/>
                  <a:gd name="T24" fmla="*/ 3 w 114"/>
                  <a:gd name="T25" fmla="*/ 6 h 126"/>
                  <a:gd name="T26" fmla="*/ 12 w 114"/>
                  <a:gd name="T27" fmla="*/ 0 h 126"/>
                  <a:gd name="T28" fmla="*/ 18 w 114"/>
                  <a:gd name="T29" fmla="*/ 1 h 126"/>
                  <a:gd name="T30" fmla="*/ 50 w 114"/>
                  <a:gd name="T31" fmla="*/ 12 h 126"/>
                  <a:gd name="T32" fmla="*/ 86 w 114"/>
                  <a:gd name="T33" fmla="*/ 31 h 126"/>
                  <a:gd name="T34" fmla="*/ 106 w 114"/>
                  <a:gd name="T35" fmla="*/ 48 h 126"/>
                  <a:gd name="T36" fmla="*/ 114 w 114"/>
                  <a:gd name="T37" fmla="*/ 7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4" h="126">
                    <a:moveTo>
                      <a:pt x="114" y="70"/>
                    </a:moveTo>
                    <a:cubicBezTo>
                      <a:pt x="114" y="79"/>
                      <a:pt x="109" y="86"/>
                      <a:pt x="101" y="91"/>
                    </a:cubicBezTo>
                    <a:cubicBezTo>
                      <a:pt x="94" y="95"/>
                      <a:pt x="86" y="97"/>
                      <a:pt x="78" y="97"/>
                    </a:cubicBezTo>
                    <a:cubicBezTo>
                      <a:pt x="64" y="97"/>
                      <a:pt x="66" y="98"/>
                      <a:pt x="58" y="106"/>
                    </a:cubicBezTo>
                    <a:cubicBezTo>
                      <a:pt x="52" y="111"/>
                      <a:pt x="46" y="116"/>
                      <a:pt x="40" y="121"/>
                    </a:cubicBezTo>
                    <a:cubicBezTo>
                      <a:pt x="38" y="123"/>
                      <a:pt x="35" y="124"/>
                      <a:pt x="31" y="125"/>
                    </a:cubicBezTo>
                    <a:cubicBezTo>
                      <a:pt x="28" y="126"/>
                      <a:pt x="25" y="125"/>
                      <a:pt x="23" y="122"/>
                    </a:cubicBezTo>
                    <a:cubicBezTo>
                      <a:pt x="22" y="118"/>
                      <a:pt x="21" y="115"/>
                      <a:pt x="23" y="112"/>
                    </a:cubicBezTo>
                    <a:cubicBezTo>
                      <a:pt x="33" y="98"/>
                      <a:pt x="33" y="83"/>
                      <a:pt x="26" y="68"/>
                    </a:cubicBezTo>
                    <a:cubicBezTo>
                      <a:pt x="23" y="61"/>
                      <a:pt x="19" y="56"/>
                      <a:pt x="16" y="50"/>
                    </a:cubicBezTo>
                    <a:cubicBezTo>
                      <a:pt x="14" y="46"/>
                      <a:pt x="12" y="43"/>
                      <a:pt x="11" y="39"/>
                    </a:cubicBezTo>
                    <a:cubicBezTo>
                      <a:pt x="9" y="33"/>
                      <a:pt x="7" y="27"/>
                      <a:pt x="3" y="21"/>
                    </a:cubicBezTo>
                    <a:cubicBezTo>
                      <a:pt x="0" y="17"/>
                      <a:pt x="0" y="12"/>
                      <a:pt x="3" y="6"/>
                    </a:cubicBezTo>
                    <a:cubicBezTo>
                      <a:pt x="5" y="2"/>
                      <a:pt x="8" y="0"/>
                      <a:pt x="12" y="0"/>
                    </a:cubicBezTo>
                    <a:cubicBezTo>
                      <a:pt x="14" y="0"/>
                      <a:pt x="16" y="1"/>
                      <a:pt x="18" y="1"/>
                    </a:cubicBezTo>
                    <a:cubicBezTo>
                      <a:pt x="29" y="3"/>
                      <a:pt x="40" y="7"/>
                      <a:pt x="50" y="12"/>
                    </a:cubicBezTo>
                    <a:cubicBezTo>
                      <a:pt x="62" y="19"/>
                      <a:pt x="74" y="25"/>
                      <a:pt x="86" y="31"/>
                    </a:cubicBezTo>
                    <a:cubicBezTo>
                      <a:pt x="94" y="36"/>
                      <a:pt x="101" y="41"/>
                      <a:pt x="106" y="48"/>
                    </a:cubicBezTo>
                    <a:cubicBezTo>
                      <a:pt x="111" y="54"/>
                      <a:pt x="114" y="61"/>
                      <a:pt x="114" y="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94" name="Freeform 24">
                <a:extLst>
                  <a:ext uri="{FF2B5EF4-FFF2-40B4-BE49-F238E27FC236}">
                    <a16:creationId xmlns:a16="http://schemas.microsoft.com/office/drawing/2014/main" id="{43DCC307-4F60-4FFF-A2A5-A29470381E5B}"/>
                  </a:ext>
                </a:extLst>
              </p:cNvPr>
              <p:cNvSpPr>
                <a:spLocks/>
              </p:cNvSpPr>
              <p:nvPr/>
            </p:nvSpPr>
            <p:spPr bwMode="auto">
              <a:xfrm>
                <a:off x="9216909" y="2378981"/>
                <a:ext cx="317177" cy="429310"/>
              </a:xfrm>
              <a:custGeom>
                <a:avLst/>
                <a:gdLst>
                  <a:gd name="T0" fmla="*/ 111 w 111"/>
                  <a:gd name="T1" fmla="*/ 118 h 150"/>
                  <a:gd name="T2" fmla="*/ 108 w 111"/>
                  <a:gd name="T3" fmla="*/ 125 h 150"/>
                  <a:gd name="T4" fmla="*/ 94 w 111"/>
                  <a:gd name="T5" fmla="*/ 142 h 150"/>
                  <a:gd name="T6" fmla="*/ 80 w 111"/>
                  <a:gd name="T7" fmla="*/ 149 h 150"/>
                  <a:gd name="T8" fmla="*/ 72 w 111"/>
                  <a:gd name="T9" fmla="*/ 144 h 150"/>
                  <a:gd name="T10" fmla="*/ 66 w 111"/>
                  <a:gd name="T11" fmla="*/ 117 h 150"/>
                  <a:gd name="T12" fmla="*/ 59 w 111"/>
                  <a:gd name="T13" fmla="*/ 90 h 150"/>
                  <a:gd name="T14" fmla="*/ 50 w 111"/>
                  <a:gd name="T15" fmla="*/ 75 h 150"/>
                  <a:gd name="T16" fmla="*/ 19 w 111"/>
                  <a:gd name="T17" fmla="*/ 40 h 150"/>
                  <a:gd name="T18" fmla="*/ 6 w 111"/>
                  <a:gd name="T19" fmla="*/ 27 h 150"/>
                  <a:gd name="T20" fmla="*/ 0 w 111"/>
                  <a:gd name="T21" fmla="*/ 10 h 150"/>
                  <a:gd name="T22" fmla="*/ 0 w 111"/>
                  <a:gd name="T23" fmla="*/ 8 h 150"/>
                  <a:gd name="T24" fmla="*/ 9 w 111"/>
                  <a:gd name="T25" fmla="*/ 2 h 150"/>
                  <a:gd name="T26" fmla="*/ 18 w 111"/>
                  <a:gd name="T27" fmla="*/ 7 h 150"/>
                  <a:gd name="T28" fmla="*/ 27 w 111"/>
                  <a:gd name="T29" fmla="*/ 15 h 150"/>
                  <a:gd name="T30" fmla="*/ 44 w 111"/>
                  <a:gd name="T31" fmla="*/ 26 h 150"/>
                  <a:gd name="T32" fmla="*/ 85 w 111"/>
                  <a:gd name="T33" fmla="*/ 57 h 150"/>
                  <a:gd name="T34" fmla="*/ 110 w 111"/>
                  <a:gd name="T35" fmla="*/ 114 h 150"/>
                  <a:gd name="T36" fmla="*/ 110 w 111"/>
                  <a:gd name="T37" fmla="*/ 117 h 150"/>
                  <a:gd name="T38" fmla="*/ 111 w 111"/>
                  <a:gd name="T39" fmla="*/ 118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1" h="150">
                    <a:moveTo>
                      <a:pt x="111" y="118"/>
                    </a:moveTo>
                    <a:cubicBezTo>
                      <a:pt x="110" y="120"/>
                      <a:pt x="109" y="123"/>
                      <a:pt x="108" y="125"/>
                    </a:cubicBezTo>
                    <a:cubicBezTo>
                      <a:pt x="103" y="131"/>
                      <a:pt x="99" y="136"/>
                      <a:pt x="94" y="142"/>
                    </a:cubicBezTo>
                    <a:cubicBezTo>
                      <a:pt x="90" y="146"/>
                      <a:pt x="86" y="148"/>
                      <a:pt x="80" y="149"/>
                    </a:cubicBezTo>
                    <a:cubicBezTo>
                      <a:pt x="75" y="150"/>
                      <a:pt x="73" y="149"/>
                      <a:pt x="72" y="144"/>
                    </a:cubicBezTo>
                    <a:cubicBezTo>
                      <a:pt x="70" y="135"/>
                      <a:pt x="68" y="126"/>
                      <a:pt x="66" y="117"/>
                    </a:cubicBezTo>
                    <a:cubicBezTo>
                      <a:pt x="64" y="108"/>
                      <a:pt x="63" y="99"/>
                      <a:pt x="59" y="90"/>
                    </a:cubicBezTo>
                    <a:cubicBezTo>
                      <a:pt x="57" y="85"/>
                      <a:pt x="54" y="80"/>
                      <a:pt x="50" y="75"/>
                    </a:cubicBezTo>
                    <a:cubicBezTo>
                      <a:pt x="40" y="63"/>
                      <a:pt x="29" y="51"/>
                      <a:pt x="19" y="40"/>
                    </a:cubicBezTo>
                    <a:cubicBezTo>
                      <a:pt x="15" y="35"/>
                      <a:pt x="11" y="31"/>
                      <a:pt x="6" y="27"/>
                    </a:cubicBezTo>
                    <a:cubicBezTo>
                      <a:pt x="1" y="22"/>
                      <a:pt x="0" y="17"/>
                      <a:pt x="0" y="10"/>
                    </a:cubicBezTo>
                    <a:cubicBezTo>
                      <a:pt x="0" y="9"/>
                      <a:pt x="0" y="9"/>
                      <a:pt x="0" y="8"/>
                    </a:cubicBezTo>
                    <a:cubicBezTo>
                      <a:pt x="2" y="1"/>
                      <a:pt x="3" y="0"/>
                      <a:pt x="9" y="2"/>
                    </a:cubicBezTo>
                    <a:cubicBezTo>
                      <a:pt x="12" y="4"/>
                      <a:pt x="15" y="5"/>
                      <a:pt x="18" y="7"/>
                    </a:cubicBezTo>
                    <a:cubicBezTo>
                      <a:pt x="21" y="10"/>
                      <a:pt x="24" y="12"/>
                      <a:pt x="27" y="15"/>
                    </a:cubicBezTo>
                    <a:cubicBezTo>
                      <a:pt x="32" y="20"/>
                      <a:pt x="38" y="24"/>
                      <a:pt x="44" y="26"/>
                    </a:cubicBezTo>
                    <a:cubicBezTo>
                      <a:pt x="61" y="33"/>
                      <a:pt x="74" y="43"/>
                      <a:pt x="85" y="57"/>
                    </a:cubicBezTo>
                    <a:cubicBezTo>
                      <a:pt x="98" y="73"/>
                      <a:pt x="107" y="92"/>
                      <a:pt x="110" y="114"/>
                    </a:cubicBezTo>
                    <a:cubicBezTo>
                      <a:pt x="110" y="115"/>
                      <a:pt x="110" y="116"/>
                      <a:pt x="110" y="117"/>
                    </a:cubicBezTo>
                    <a:cubicBezTo>
                      <a:pt x="110" y="117"/>
                      <a:pt x="110" y="118"/>
                      <a:pt x="111" y="1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95" name="Freeform 26">
                <a:extLst>
                  <a:ext uri="{FF2B5EF4-FFF2-40B4-BE49-F238E27FC236}">
                    <a16:creationId xmlns:a16="http://schemas.microsoft.com/office/drawing/2014/main" id="{B9F88D38-2706-4475-8802-6F4F5D2EF22D}"/>
                  </a:ext>
                </a:extLst>
              </p:cNvPr>
              <p:cNvSpPr>
                <a:spLocks/>
              </p:cNvSpPr>
              <p:nvPr/>
            </p:nvSpPr>
            <p:spPr bwMode="auto">
              <a:xfrm>
                <a:off x="7022303" y="3189544"/>
                <a:ext cx="230674" cy="281935"/>
              </a:xfrm>
              <a:custGeom>
                <a:avLst/>
                <a:gdLst>
                  <a:gd name="T0" fmla="*/ 0 w 81"/>
                  <a:gd name="T1" fmla="*/ 18 h 99"/>
                  <a:gd name="T2" fmla="*/ 1 w 81"/>
                  <a:gd name="T3" fmla="*/ 9 h 99"/>
                  <a:gd name="T4" fmla="*/ 11 w 81"/>
                  <a:gd name="T5" fmla="*/ 1 h 99"/>
                  <a:gd name="T6" fmla="*/ 50 w 81"/>
                  <a:gd name="T7" fmla="*/ 12 h 99"/>
                  <a:gd name="T8" fmla="*/ 78 w 81"/>
                  <a:gd name="T9" fmla="*/ 44 h 99"/>
                  <a:gd name="T10" fmla="*/ 80 w 81"/>
                  <a:gd name="T11" fmla="*/ 51 h 99"/>
                  <a:gd name="T12" fmla="*/ 77 w 81"/>
                  <a:gd name="T13" fmla="*/ 79 h 99"/>
                  <a:gd name="T14" fmla="*/ 43 w 81"/>
                  <a:gd name="T15" fmla="*/ 92 h 99"/>
                  <a:gd name="T16" fmla="*/ 30 w 81"/>
                  <a:gd name="T17" fmla="*/ 81 h 99"/>
                  <a:gd name="T18" fmla="*/ 12 w 81"/>
                  <a:gd name="T19" fmla="*/ 60 h 99"/>
                  <a:gd name="T20" fmla="*/ 1 w 81"/>
                  <a:gd name="T21" fmla="*/ 24 h 99"/>
                  <a:gd name="T22" fmla="*/ 1 w 81"/>
                  <a:gd name="T23" fmla="*/ 18 h 99"/>
                  <a:gd name="T24" fmla="*/ 0 w 81"/>
                  <a:gd name="T25" fmla="*/ 18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1" h="99">
                    <a:moveTo>
                      <a:pt x="0" y="18"/>
                    </a:moveTo>
                    <a:cubicBezTo>
                      <a:pt x="1" y="15"/>
                      <a:pt x="1" y="12"/>
                      <a:pt x="1" y="9"/>
                    </a:cubicBezTo>
                    <a:cubicBezTo>
                      <a:pt x="2" y="4"/>
                      <a:pt x="5" y="1"/>
                      <a:pt x="11" y="1"/>
                    </a:cubicBezTo>
                    <a:cubicBezTo>
                      <a:pt x="25" y="0"/>
                      <a:pt x="39" y="2"/>
                      <a:pt x="50" y="12"/>
                    </a:cubicBezTo>
                    <a:cubicBezTo>
                      <a:pt x="62" y="21"/>
                      <a:pt x="70" y="32"/>
                      <a:pt x="78" y="44"/>
                    </a:cubicBezTo>
                    <a:cubicBezTo>
                      <a:pt x="79" y="46"/>
                      <a:pt x="80" y="49"/>
                      <a:pt x="80" y="51"/>
                    </a:cubicBezTo>
                    <a:cubicBezTo>
                      <a:pt x="81" y="61"/>
                      <a:pt x="80" y="70"/>
                      <a:pt x="77" y="79"/>
                    </a:cubicBezTo>
                    <a:cubicBezTo>
                      <a:pt x="74" y="89"/>
                      <a:pt x="57" y="99"/>
                      <a:pt x="43" y="92"/>
                    </a:cubicBezTo>
                    <a:cubicBezTo>
                      <a:pt x="38" y="89"/>
                      <a:pt x="33" y="86"/>
                      <a:pt x="30" y="81"/>
                    </a:cubicBezTo>
                    <a:cubicBezTo>
                      <a:pt x="24" y="74"/>
                      <a:pt x="18" y="67"/>
                      <a:pt x="12" y="60"/>
                    </a:cubicBezTo>
                    <a:cubicBezTo>
                      <a:pt x="4" y="49"/>
                      <a:pt x="2" y="37"/>
                      <a:pt x="1" y="24"/>
                    </a:cubicBezTo>
                    <a:cubicBezTo>
                      <a:pt x="1" y="22"/>
                      <a:pt x="1" y="20"/>
                      <a:pt x="1" y="18"/>
                    </a:cubicBezTo>
                    <a:cubicBezTo>
                      <a:pt x="1" y="18"/>
                      <a:pt x="1" y="18"/>
                      <a:pt x="0"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96" name="Freeform 28">
                <a:extLst>
                  <a:ext uri="{FF2B5EF4-FFF2-40B4-BE49-F238E27FC236}">
                    <a16:creationId xmlns:a16="http://schemas.microsoft.com/office/drawing/2014/main" id="{8F836E50-664C-489E-B463-9D8B808D647E}"/>
                  </a:ext>
                </a:extLst>
              </p:cNvPr>
              <p:cNvSpPr>
                <a:spLocks/>
              </p:cNvSpPr>
              <p:nvPr/>
            </p:nvSpPr>
            <p:spPr bwMode="auto">
              <a:xfrm>
                <a:off x="8502460" y="3122264"/>
                <a:ext cx="246693" cy="285139"/>
              </a:xfrm>
              <a:custGeom>
                <a:avLst/>
                <a:gdLst>
                  <a:gd name="T0" fmla="*/ 38 w 87"/>
                  <a:gd name="T1" fmla="*/ 100 h 100"/>
                  <a:gd name="T2" fmla="*/ 27 w 87"/>
                  <a:gd name="T3" fmla="*/ 98 h 100"/>
                  <a:gd name="T4" fmla="*/ 22 w 87"/>
                  <a:gd name="T5" fmla="*/ 91 h 100"/>
                  <a:gd name="T6" fmla="*/ 17 w 87"/>
                  <a:gd name="T7" fmla="*/ 65 h 100"/>
                  <a:gd name="T8" fmla="*/ 1 w 87"/>
                  <a:gd name="T9" fmla="*/ 16 h 100"/>
                  <a:gd name="T10" fmla="*/ 0 w 87"/>
                  <a:gd name="T11" fmla="*/ 4 h 100"/>
                  <a:gd name="T12" fmla="*/ 4 w 87"/>
                  <a:gd name="T13" fmla="*/ 0 h 100"/>
                  <a:gd name="T14" fmla="*/ 12 w 87"/>
                  <a:gd name="T15" fmla="*/ 0 h 100"/>
                  <a:gd name="T16" fmla="*/ 20 w 87"/>
                  <a:gd name="T17" fmla="*/ 4 h 100"/>
                  <a:gd name="T18" fmla="*/ 31 w 87"/>
                  <a:gd name="T19" fmla="*/ 12 h 100"/>
                  <a:gd name="T20" fmla="*/ 65 w 87"/>
                  <a:gd name="T21" fmla="*/ 41 h 100"/>
                  <a:gd name="T22" fmla="*/ 78 w 87"/>
                  <a:gd name="T23" fmla="*/ 56 h 100"/>
                  <a:gd name="T24" fmla="*/ 73 w 87"/>
                  <a:gd name="T25" fmla="*/ 87 h 100"/>
                  <a:gd name="T26" fmla="*/ 38 w 87"/>
                  <a:gd name="T27"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7" h="100">
                    <a:moveTo>
                      <a:pt x="38" y="100"/>
                    </a:moveTo>
                    <a:cubicBezTo>
                      <a:pt x="34" y="99"/>
                      <a:pt x="31" y="99"/>
                      <a:pt x="27" y="98"/>
                    </a:cubicBezTo>
                    <a:cubicBezTo>
                      <a:pt x="24" y="97"/>
                      <a:pt x="22" y="94"/>
                      <a:pt x="22" y="91"/>
                    </a:cubicBezTo>
                    <a:cubicBezTo>
                      <a:pt x="23" y="81"/>
                      <a:pt x="20" y="73"/>
                      <a:pt x="17" y="65"/>
                    </a:cubicBezTo>
                    <a:cubicBezTo>
                      <a:pt x="11" y="49"/>
                      <a:pt x="4" y="33"/>
                      <a:pt x="1" y="16"/>
                    </a:cubicBezTo>
                    <a:cubicBezTo>
                      <a:pt x="0" y="12"/>
                      <a:pt x="0" y="8"/>
                      <a:pt x="0" y="4"/>
                    </a:cubicBezTo>
                    <a:cubicBezTo>
                      <a:pt x="0" y="2"/>
                      <a:pt x="2" y="0"/>
                      <a:pt x="4" y="0"/>
                    </a:cubicBezTo>
                    <a:cubicBezTo>
                      <a:pt x="7" y="0"/>
                      <a:pt x="10" y="0"/>
                      <a:pt x="12" y="0"/>
                    </a:cubicBezTo>
                    <a:cubicBezTo>
                      <a:pt x="15" y="1"/>
                      <a:pt x="18" y="2"/>
                      <a:pt x="20" y="4"/>
                    </a:cubicBezTo>
                    <a:cubicBezTo>
                      <a:pt x="24" y="7"/>
                      <a:pt x="28" y="9"/>
                      <a:pt x="31" y="12"/>
                    </a:cubicBezTo>
                    <a:cubicBezTo>
                      <a:pt x="42" y="22"/>
                      <a:pt x="54" y="31"/>
                      <a:pt x="65" y="41"/>
                    </a:cubicBezTo>
                    <a:cubicBezTo>
                      <a:pt x="70" y="45"/>
                      <a:pt x="74" y="51"/>
                      <a:pt x="78" y="56"/>
                    </a:cubicBezTo>
                    <a:cubicBezTo>
                      <a:pt x="87" y="69"/>
                      <a:pt x="85" y="78"/>
                      <a:pt x="73" y="87"/>
                    </a:cubicBezTo>
                    <a:cubicBezTo>
                      <a:pt x="64" y="95"/>
                      <a:pt x="50" y="100"/>
                      <a:pt x="38" y="10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sp>
            <p:nvSpPr>
              <p:cNvPr id="97" name="Freeform 36">
                <a:extLst>
                  <a:ext uri="{FF2B5EF4-FFF2-40B4-BE49-F238E27FC236}">
                    <a16:creationId xmlns:a16="http://schemas.microsoft.com/office/drawing/2014/main" id="{81C3B568-D4E9-40A8-AA80-68ECCA6EFC73}"/>
                  </a:ext>
                </a:extLst>
              </p:cNvPr>
              <p:cNvSpPr>
                <a:spLocks/>
              </p:cNvSpPr>
              <p:nvPr/>
            </p:nvSpPr>
            <p:spPr bwMode="auto">
              <a:xfrm>
                <a:off x="9207298" y="2724992"/>
                <a:ext cx="128152" cy="246693"/>
              </a:xfrm>
              <a:custGeom>
                <a:avLst/>
                <a:gdLst>
                  <a:gd name="T0" fmla="*/ 6 w 44"/>
                  <a:gd name="T1" fmla="*/ 57 h 87"/>
                  <a:gd name="T2" fmla="*/ 2 w 44"/>
                  <a:gd name="T3" fmla="*/ 8 h 87"/>
                  <a:gd name="T4" fmla="*/ 3 w 44"/>
                  <a:gd name="T5" fmla="*/ 2 h 87"/>
                  <a:gd name="T6" fmla="*/ 10 w 44"/>
                  <a:gd name="T7" fmla="*/ 2 h 87"/>
                  <a:gd name="T8" fmla="*/ 15 w 44"/>
                  <a:gd name="T9" fmla="*/ 6 h 87"/>
                  <a:gd name="T10" fmla="*/ 29 w 44"/>
                  <a:gd name="T11" fmla="*/ 22 h 87"/>
                  <a:gd name="T12" fmla="*/ 39 w 44"/>
                  <a:gd name="T13" fmla="*/ 36 h 87"/>
                  <a:gd name="T14" fmla="*/ 43 w 44"/>
                  <a:gd name="T15" fmla="*/ 52 h 87"/>
                  <a:gd name="T16" fmla="*/ 38 w 44"/>
                  <a:gd name="T17" fmla="*/ 74 h 87"/>
                  <a:gd name="T18" fmla="*/ 16 w 44"/>
                  <a:gd name="T19" fmla="*/ 87 h 87"/>
                  <a:gd name="T20" fmla="*/ 8 w 44"/>
                  <a:gd name="T21" fmla="*/ 81 h 87"/>
                  <a:gd name="T22" fmla="*/ 6 w 44"/>
                  <a:gd name="T23" fmla="*/ 65 h 87"/>
                  <a:gd name="T24" fmla="*/ 6 w 44"/>
                  <a:gd name="T25" fmla="*/ 5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87">
                    <a:moveTo>
                      <a:pt x="6" y="57"/>
                    </a:moveTo>
                    <a:cubicBezTo>
                      <a:pt x="7" y="39"/>
                      <a:pt x="5" y="23"/>
                      <a:pt x="2" y="8"/>
                    </a:cubicBezTo>
                    <a:cubicBezTo>
                      <a:pt x="1" y="6"/>
                      <a:pt x="0" y="3"/>
                      <a:pt x="3" y="2"/>
                    </a:cubicBezTo>
                    <a:cubicBezTo>
                      <a:pt x="5" y="0"/>
                      <a:pt x="7" y="0"/>
                      <a:pt x="10" y="2"/>
                    </a:cubicBezTo>
                    <a:cubicBezTo>
                      <a:pt x="12" y="3"/>
                      <a:pt x="14" y="4"/>
                      <a:pt x="15" y="6"/>
                    </a:cubicBezTo>
                    <a:cubicBezTo>
                      <a:pt x="20" y="11"/>
                      <a:pt x="25" y="17"/>
                      <a:pt x="29" y="22"/>
                    </a:cubicBezTo>
                    <a:cubicBezTo>
                      <a:pt x="33" y="27"/>
                      <a:pt x="36" y="32"/>
                      <a:pt x="39" y="36"/>
                    </a:cubicBezTo>
                    <a:cubicBezTo>
                      <a:pt x="42" y="41"/>
                      <a:pt x="44" y="46"/>
                      <a:pt x="43" y="52"/>
                    </a:cubicBezTo>
                    <a:cubicBezTo>
                      <a:pt x="42" y="59"/>
                      <a:pt x="41" y="67"/>
                      <a:pt x="38" y="74"/>
                    </a:cubicBezTo>
                    <a:cubicBezTo>
                      <a:pt x="33" y="83"/>
                      <a:pt x="27" y="87"/>
                      <a:pt x="16" y="87"/>
                    </a:cubicBezTo>
                    <a:cubicBezTo>
                      <a:pt x="12" y="87"/>
                      <a:pt x="10" y="85"/>
                      <a:pt x="8" y="81"/>
                    </a:cubicBezTo>
                    <a:cubicBezTo>
                      <a:pt x="6" y="76"/>
                      <a:pt x="6" y="71"/>
                      <a:pt x="6" y="65"/>
                    </a:cubicBezTo>
                    <a:cubicBezTo>
                      <a:pt x="6" y="62"/>
                      <a:pt x="6" y="59"/>
                      <a:pt x="6" y="5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F0502020204030204"/>
                  <a:ea typeface="Microsoft YaHei"/>
                  <a:cs typeface="+mn-cs"/>
                </a:endParaRPr>
              </a:p>
            </p:txBody>
          </p:sp>
        </p:grpSp>
        <p:grpSp>
          <p:nvGrpSpPr>
            <p:cNvPr id="98" name="组合 97">
              <a:extLst>
                <a:ext uri="{FF2B5EF4-FFF2-40B4-BE49-F238E27FC236}">
                  <a16:creationId xmlns:a16="http://schemas.microsoft.com/office/drawing/2014/main" id="{90DC71DC-0BCB-48A8-A72D-C25256144DE0}"/>
                </a:ext>
              </a:extLst>
            </p:cNvPr>
            <p:cNvGrpSpPr/>
            <p:nvPr userDrawn="1"/>
          </p:nvGrpSpPr>
          <p:grpSpPr>
            <a:xfrm>
              <a:off x="9556201" y="498129"/>
              <a:ext cx="588050" cy="586680"/>
              <a:chOff x="2105799" y="20055838"/>
              <a:chExt cx="6748090" cy="6732363"/>
            </a:xfrm>
            <a:solidFill>
              <a:schemeClr val="accent1">
                <a:alpha val="80000"/>
              </a:schemeClr>
            </a:solidFill>
          </p:grpSpPr>
          <p:sp>
            <p:nvSpPr>
              <p:cNvPr id="99" name="Freeform 8">
                <a:extLst>
                  <a:ext uri="{FF2B5EF4-FFF2-40B4-BE49-F238E27FC236}">
                    <a16:creationId xmlns:a16="http://schemas.microsoft.com/office/drawing/2014/main" id="{57D1E859-5CEB-4609-8E48-13EBEA79EA5D}"/>
                  </a:ext>
                </a:extLst>
              </p:cNvPr>
              <p:cNvSpPr>
                <a:spLocks noEditPoints="1"/>
              </p:cNvSpPr>
              <p:nvPr/>
            </p:nvSpPr>
            <p:spPr bwMode="auto">
              <a:xfrm>
                <a:off x="2105799" y="20055838"/>
                <a:ext cx="6748090" cy="6732363"/>
              </a:xfrm>
              <a:custGeom>
                <a:avLst/>
                <a:gdLst>
                  <a:gd name="T0" fmla="*/ 0 w 965"/>
                  <a:gd name="T1" fmla="*/ 465 h 963"/>
                  <a:gd name="T2" fmla="*/ 1 w 965"/>
                  <a:gd name="T3" fmla="*/ 453 h 963"/>
                  <a:gd name="T4" fmla="*/ 10 w 965"/>
                  <a:gd name="T5" fmla="*/ 384 h 963"/>
                  <a:gd name="T6" fmla="*/ 50 w 965"/>
                  <a:gd name="T7" fmla="*/ 269 h 963"/>
                  <a:gd name="T8" fmla="*/ 220 w 965"/>
                  <a:gd name="T9" fmla="*/ 78 h 963"/>
                  <a:gd name="T10" fmla="*/ 368 w 965"/>
                  <a:gd name="T11" fmla="*/ 14 h 963"/>
                  <a:gd name="T12" fmla="*/ 459 w 965"/>
                  <a:gd name="T13" fmla="*/ 1 h 963"/>
                  <a:gd name="T14" fmla="*/ 465 w 965"/>
                  <a:gd name="T15" fmla="*/ 0 h 963"/>
                  <a:gd name="T16" fmla="*/ 498 w 965"/>
                  <a:gd name="T17" fmla="*/ 0 h 963"/>
                  <a:gd name="T18" fmla="*/ 503 w 965"/>
                  <a:gd name="T19" fmla="*/ 1 h 963"/>
                  <a:gd name="T20" fmla="*/ 746 w 965"/>
                  <a:gd name="T21" fmla="*/ 80 h 963"/>
                  <a:gd name="T22" fmla="*/ 941 w 965"/>
                  <a:gd name="T23" fmla="*/ 338 h 963"/>
                  <a:gd name="T24" fmla="*/ 962 w 965"/>
                  <a:gd name="T25" fmla="*/ 447 h 963"/>
                  <a:gd name="T26" fmla="*/ 945 w 965"/>
                  <a:gd name="T27" fmla="*/ 612 h 963"/>
                  <a:gd name="T28" fmla="*/ 857 w 965"/>
                  <a:gd name="T29" fmla="*/ 782 h 963"/>
                  <a:gd name="T30" fmla="*/ 722 w 965"/>
                  <a:gd name="T31" fmla="*/ 897 h 963"/>
                  <a:gd name="T32" fmla="*/ 584 w 965"/>
                  <a:gd name="T33" fmla="*/ 951 h 963"/>
                  <a:gd name="T34" fmla="*/ 502 w 965"/>
                  <a:gd name="T35" fmla="*/ 962 h 963"/>
                  <a:gd name="T36" fmla="*/ 497 w 965"/>
                  <a:gd name="T37" fmla="*/ 963 h 963"/>
                  <a:gd name="T38" fmla="*/ 466 w 965"/>
                  <a:gd name="T39" fmla="*/ 963 h 963"/>
                  <a:gd name="T40" fmla="*/ 449 w 965"/>
                  <a:gd name="T41" fmla="*/ 961 h 963"/>
                  <a:gd name="T42" fmla="*/ 332 w 965"/>
                  <a:gd name="T43" fmla="*/ 938 h 963"/>
                  <a:gd name="T44" fmla="*/ 51 w 965"/>
                  <a:gd name="T45" fmla="*/ 695 h 963"/>
                  <a:gd name="T46" fmla="*/ 8 w 965"/>
                  <a:gd name="T47" fmla="*/ 564 h 963"/>
                  <a:gd name="T48" fmla="*/ 1 w 965"/>
                  <a:gd name="T49" fmla="*/ 510 h 963"/>
                  <a:gd name="T50" fmla="*/ 0 w 965"/>
                  <a:gd name="T51" fmla="*/ 497 h 963"/>
                  <a:gd name="T52" fmla="*/ 0 w 965"/>
                  <a:gd name="T53" fmla="*/ 465 h 963"/>
                  <a:gd name="T54" fmla="*/ 481 w 965"/>
                  <a:gd name="T55" fmla="*/ 946 h 963"/>
                  <a:gd name="T56" fmla="*/ 946 w 965"/>
                  <a:gd name="T57" fmla="*/ 481 h 963"/>
                  <a:gd name="T58" fmla="*/ 482 w 965"/>
                  <a:gd name="T59" fmla="*/ 17 h 963"/>
                  <a:gd name="T60" fmla="*/ 17 w 965"/>
                  <a:gd name="T61" fmla="*/ 480 h 963"/>
                  <a:gd name="T62" fmla="*/ 481 w 965"/>
                  <a:gd name="T63" fmla="*/ 946 h 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65" h="963">
                    <a:moveTo>
                      <a:pt x="0" y="465"/>
                    </a:moveTo>
                    <a:cubicBezTo>
                      <a:pt x="0" y="461"/>
                      <a:pt x="1" y="457"/>
                      <a:pt x="1" y="453"/>
                    </a:cubicBezTo>
                    <a:cubicBezTo>
                      <a:pt x="3" y="430"/>
                      <a:pt x="6" y="407"/>
                      <a:pt x="10" y="384"/>
                    </a:cubicBezTo>
                    <a:cubicBezTo>
                      <a:pt x="19" y="344"/>
                      <a:pt x="32" y="306"/>
                      <a:pt x="50" y="269"/>
                    </a:cubicBezTo>
                    <a:cubicBezTo>
                      <a:pt x="89" y="190"/>
                      <a:pt x="146" y="127"/>
                      <a:pt x="220" y="78"/>
                    </a:cubicBezTo>
                    <a:cubicBezTo>
                      <a:pt x="265" y="48"/>
                      <a:pt x="315" y="27"/>
                      <a:pt x="368" y="14"/>
                    </a:cubicBezTo>
                    <a:cubicBezTo>
                      <a:pt x="398" y="6"/>
                      <a:pt x="429" y="2"/>
                      <a:pt x="459" y="1"/>
                    </a:cubicBezTo>
                    <a:cubicBezTo>
                      <a:pt x="461" y="1"/>
                      <a:pt x="463" y="0"/>
                      <a:pt x="465" y="0"/>
                    </a:cubicBezTo>
                    <a:cubicBezTo>
                      <a:pt x="476" y="0"/>
                      <a:pt x="487" y="0"/>
                      <a:pt x="498" y="0"/>
                    </a:cubicBezTo>
                    <a:cubicBezTo>
                      <a:pt x="500" y="0"/>
                      <a:pt x="501" y="1"/>
                      <a:pt x="503" y="1"/>
                    </a:cubicBezTo>
                    <a:cubicBezTo>
                      <a:pt x="592" y="5"/>
                      <a:pt x="673" y="31"/>
                      <a:pt x="746" y="80"/>
                    </a:cubicBezTo>
                    <a:cubicBezTo>
                      <a:pt x="841" y="143"/>
                      <a:pt x="906" y="229"/>
                      <a:pt x="941" y="338"/>
                    </a:cubicBezTo>
                    <a:cubicBezTo>
                      <a:pt x="952" y="373"/>
                      <a:pt x="959" y="410"/>
                      <a:pt x="962" y="447"/>
                    </a:cubicBezTo>
                    <a:cubicBezTo>
                      <a:pt x="965" y="503"/>
                      <a:pt x="960" y="558"/>
                      <a:pt x="945" y="612"/>
                    </a:cubicBezTo>
                    <a:cubicBezTo>
                      <a:pt x="927" y="674"/>
                      <a:pt x="897" y="731"/>
                      <a:pt x="857" y="782"/>
                    </a:cubicBezTo>
                    <a:cubicBezTo>
                      <a:pt x="819" y="829"/>
                      <a:pt x="774" y="867"/>
                      <a:pt x="722" y="897"/>
                    </a:cubicBezTo>
                    <a:cubicBezTo>
                      <a:pt x="679" y="923"/>
                      <a:pt x="633" y="940"/>
                      <a:pt x="584" y="951"/>
                    </a:cubicBezTo>
                    <a:cubicBezTo>
                      <a:pt x="557" y="957"/>
                      <a:pt x="530" y="960"/>
                      <a:pt x="502" y="962"/>
                    </a:cubicBezTo>
                    <a:cubicBezTo>
                      <a:pt x="500" y="962"/>
                      <a:pt x="498" y="962"/>
                      <a:pt x="497" y="963"/>
                    </a:cubicBezTo>
                    <a:cubicBezTo>
                      <a:pt x="487" y="963"/>
                      <a:pt x="476" y="963"/>
                      <a:pt x="466" y="963"/>
                    </a:cubicBezTo>
                    <a:cubicBezTo>
                      <a:pt x="460" y="962"/>
                      <a:pt x="455" y="961"/>
                      <a:pt x="449" y="961"/>
                    </a:cubicBezTo>
                    <a:cubicBezTo>
                      <a:pt x="409" y="958"/>
                      <a:pt x="370" y="951"/>
                      <a:pt x="332" y="938"/>
                    </a:cubicBezTo>
                    <a:cubicBezTo>
                      <a:pt x="206" y="895"/>
                      <a:pt x="112" y="814"/>
                      <a:pt x="51" y="695"/>
                    </a:cubicBezTo>
                    <a:cubicBezTo>
                      <a:pt x="30" y="654"/>
                      <a:pt x="16" y="610"/>
                      <a:pt x="8" y="564"/>
                    </a:cubicBezTo>
                    <a:cubicBezTo>
                      <a:pt x="4" y="546"/>
                      <a:pt x="2" y="528"/>
                      <a:pt x="1" y="510"/>
                    </a:cubicBezTo>
                    <a:cubicBezTo>
                      <a:pt x="1" y="506"/>
                      <a:pt x="0" y="501"/>
                      <a:pt x="0" y="497"/>
                    </a:cubicBezTo>
                    <a:cubicBezTo>
                      <a:pt x="0" y="486"/>
                      <a:pt x="0" y="475"/>
                      <a:pt x="0" y="465"/>
                    </a:cubicBezTo>
                    <a:close/>
                    <a:moveTo>
                      <a:pt x="481" y="946"/>
                    </a:moveTo>
                    <a:cubicBezTo>
                      <a:pt x="738" y="946"/>
                      <a:pt x="946" y="736"/>
                      <a:pt x="946" y="481"/>
                    </a:cubicBezTo>
                    <a:cubicBezTo>
                      <a:pt x="947" y="228"/>
                      <a:pt x="740" y="17"/>
                      <a:pt x="482" y="17"/>
                    </a:cubicBezTo>
                    <a:cubicBezTo>
                      <a:pt x="226" y="16"/>
                      <a:pt x="17" y="225"/>
                      <a:pt x="17" y="480"/>
                    </a:cubicBezTo>
                    <a:cubicBezTo>
                      <a:pt x="16" y="736"/>
                      <a:pt x="225" y="945"/>
                      <a:pt x="481" y="946"/>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00" name="Freeform 42">
                <a:extLst>
                  <a:ext uri="{FF2B5EF4-FFF2-40B4-BE49-F238E27FC236}">
                    <a16:creationId xmlns:a16="http://schemas.microsoft.com/office/drawing/2014/main" id="{A033A341-EE5C-4CFF-8FE9-10E577DFE665}"/>
                  </a:ext>
                </a:extLst>
              </p:cNvPr>
              <p:cNvSpPr>
                <a:spLocks noEditPoints="1"/>
              </p:cNvSpPr>
              <p:nvPr/>
            </p:nvSpPr>
            <p:spPr bwMode="auto">
              <a:xfrm>
                <a:off x="2986668" y="20928842"/>
                <a:ext cx="4978486" cy="4970622"/>
              </a:xfrm>
              <a:custGeom>
                <a:avLst/>
                <a:gdLst>
                  <a:gd name="T0" fmla="*/ 711 w 711"/>
                  <a:gd name="T1" fmla="*/ 356 h 711"/>
                  <a:gd name="T2" fmla="*/ 355 w 711"/>
                  <a:gd name="T3" fmla="*/ 711 h 711"/>
                  <a:gd name="T4" fmla="*/ 0 w 711"/>
                  <a:gd name="T5" fmla="*/ 357 h 711"/>
                  <a:gd name="T6" fmla="*/ 354 w 711"/>
                  <a:gd name="T7" fmla="*/ 1 h 711"/>
                  <a:gd name="T8" fmla="*/ 711 w 711"/>
                  <a:gd name="T9" fmla="*/ 356 h 711"/>
                  <a:gd name="T10" fmla="*/ 355 w 711"/>
                  <a:gd name="T11" fmla="*/ 700 h 711"/>
                  <a:gd name="T12" fmla="*/ 700 w 711"/>
                  <a:gd name="T13" fmla="*/ 356 h 711"/>
                  <a:gd name="T14" fmla="*/ 355 w 711"/>
                  <a:gd name="T15" fmla="*/ 12 h 711"/>
                  <a:gd name="T16" fmla="*/ 11 w 711"/>
                  <a:gd name="T17" fmla="*/ 356 h 711"/>
                  <a:gd name="T18" fmla="*/ 355 w 711"/>
                  <a:gd name="T19" fmla="*/ 700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1" h="711">
                    <a:moveTo>
                      <a:pt x="711" y="356"/>
                    </a:moveTo>
                    <a:cubicBezTo>
                      <a:pt x="711" y="552"/>
                      <a:pt x="551" y="711"/>
                      <a:pt x="355" y="711"/>
                    </a:cubicBezTo>
                    <a:cubicBezTo>
                      <a:pt x="159" y="711"/>
                      <a:pt x="1" y="551"/>
                      <a:pt x="0" y="357"/>
                    </a:cubicBezTo>
                    <a:cubicBezTo>
                      <a:pt x="0" y="162"/>
                      <a:pt x="158" y="2"/>
                      <a:pt x="354" y="1"/>
                    </a:cubicBezTo>
                    <a:cubicBezTo>
                      <a:pt x="551" y="0"/>
                      <a:pt x="711" y="159"/>
                      <a:pt x="711" y="356"/>
                    </a:cubicBezTo>
                    <a:close/>
                    <a:moveTo>
                      <a:pt x="355" y="700"/>
                    </a:moveTo>
                    <a:cubicBezTo>
                      <a:pt x="545" y="701"/>
                      <a:pt x="700" y="546"/>
                      <a:pt x="700" y="356"/>
                    </a:cubicBezTo>
                    <a:cubicBezTo>
                      <a:pt x="700" y="166"/>
                      <a:pt x="545" y="12"/>
                      <a:pt x="355" y="12"/>
                    </a:cubicBezTo>
                    <a:cubicBezTo>
                      <a:pt x="166" y="12"/>
                      <a:pt x="11" y="166"/>
                      <a:pt x="11" y="356"/>
                    </a:cubicBezTo>
                    <a:cubicBezTo>
                      <a:pt x="11" y="545"/>
                      <a:pt x="166" y="700"/>
                      <a:pt x="355" y="70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01" name="Freeform 43">
                <a:extLst>
                  <a:ext uri="{FF2B5EF4-FFF2-40B4-BE49-F238E27FC236}">
                    <a16:creationId xmlns:a16="http://schemas.microsoft.com/office/drawing/2014/main" id="{672D9D2F-B971-45A7-BEA6-0BE6565B628A}"/>
                  </a:ext>
                </a:extLst>
              </p:cNvPr>
              <p:cNvSpPr>
                <a:spLocks noEditPoints="1"/>
              </p:cNvSpPr>
              <p:nvPr/>
            </p:nvSpPr>
            <p:spPr bwMode="auto">
              <a:xfrm>
                <a:off x="7508990" y="21424332"/>
                <a:ext cx="550543" cy="660652"/>
              </a:xfrm>
              <a:custGeom>
                <a:avLst/>
                <a:gdLst>
                  <a:gd name="T0" fmla="*/ 37 w 79"/>
                  <a:gd name="T1" fmla="*/ 41 h 94"/>
                  <a:gd name="T2" fmla="*/ 21 w 79"/>
                  <a:gd name="T3" fmla="*/ 55 h 94"/>
                  <a:gd name="T4" fmla="*/ 19 w 79"/>
                  <a:gd name="T5" fmla="*/ 62 h 94"/>
                  <a:gd name="T6" fmla="*/ 20 w 79"/>
                  <a:gd name="T7" fmla="*/ 66 h 94"/>
                  <a:gd name="T8" fmla="*/ 0 w 79"/>
                  <a:gd name="T9" fmla="*/ 40 h 94"/>
                  <a:gd name="T10" fmla="*/ 3 w 79"/>
                  <a:gd name="T11" fmla="*/ 42 h 94"/>
                  <a:gd name="T12" fmla="*/ 12 w 79"/>
                  <a:gd name="T13" fmla="*/ 42 h 94"/>
                  <a:gd name="T14" fmla="*/ 48 w 79"/>
                  <a:gd name="T15" fmla="*/ 12 h 94"/>
                  <a:gd name="T16" fmla="*/ 50 w 79"/>
                  <a:gd name="T17" fmla="*/ 2 h 94"/>
                  <a:gd name="T18" fmla="*/ 50 w 79"/>
                  <a:gd name="T19" fmla="*/ 0 h 94"/>
                  <a:gd name="T20" fmla="*/ 52 w 79"/>
                  <a:gd name="T21" fmla="*/ 2 h 94"/>
                  <a:gd name="T22" fmla="*/ 70 w 79"/>
                  <a:gd name="T23" fmla="*/ 26 h 94"/>
                  <a:gd name="T24" fmla="*/ 77 w 79"/>
                  <a:gd name="T25" fmla="*/ 40 h 94"/>
                  <a:gd name="T26" fmla="*/ 75 w 79"/>
                  <a:gd name="T27" fmla="*/ 54 h 94"/>
                  <a:gd name="T28" fmla="*/ 57 w 79"/>
                  <a:gd name="T29" fmla="*/ 59 h 94"/>
                  <a:gd name="T30" fmla="*/ 50 w 79"/>
                  <a:gd name="T31" fmla="*/ 56 h 94"/>
                  <a:gd name="T32" fmla="*/ 40 w 79"/>
                  <a:gd name="T33" fmla="*/ 94 h 94"/>
                  <a:gd name="T34" fmla="*/ 38 w 79"/>
                  <a:gd name="T35" fmla="*/ 92 h 94"/>
                  <a:gd name="T36" fmla="*/ 31 w 79"/>
                  <a:gd name="T37" fmla="*/ 82 h 94"/>
                  <a:gd name="T38" fmla="*/ 29 w 79"/>
                  <a:gd name="T39" fmla="*/ 75 h 94"/>
                  <a:gd name="T40" fmla="*/ 38 w 79"/>
                  <a:gd name="T41" fmla="*/ 47 h 94"/>
                  <a:gd name="T42" fmla="*/ 37 w 79"/>
                  <a:gd name="T43" fmla="*/ 41 h 94"/>
                  <a:gd name="T44" fmla="*/ 40 w 79"/>
                  <a:gd name="T45" fmla="*/ 39 h 94"/>
                  <a:gd name="T46" fmla="*/ 45 w 79"/>
                  <a:gd name="T47" fmla="*/ 45 h 94"/>
                  <a:gd name="T48" fmla="*/ 61 w 79"/>
                  <a:gd name="T49" fmla="*/ 45 h 94"/>
                  <a:gd name="T50" fmla="*/ 65 w 79"/>
                  <a:gd name="T51" fmla="*/ 43 h 94"/>
                  <a:gd name="T52" fmla="*/ 65 w 79"/>
                  <a:gd name="T53" fmla="*/ 24 h 94"/>
                  <a:gd name="T54" fmla="*/ 59 w 79"/>
                  <a:gd name="T55" fmla="*/ 24 h 94"/>
                  <a:gd name="T56" fmla="*/ 45 w 79"/>
                  <a:gd name="T57" fmla="*/ 35 h 94"/>
                  <a:gd name="T58" fmla="*/ 40 w 79"/>
                  <a:gd name="T59" fmla="*/ 3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9" h="94">
                    <a:moveTo>
                      <a:pt x="37" y="41"/>
                    </a:moveTo>
                    <a:cubicBezTo>
                      <a:pt x="32" y="46"/>
                      <a:pt x="26" y="50"/>
                      <a:pt x="21" y="55"/>
                    </a:cubicBezTo>
                    <a:cubicBezTo>
                      <a:pt x="18" y="57"/>
                      <a:pt x="18" y="60"/>
                      <a:pt x="19" y="62"/>
                    </a:cubicBezTo>
                    <a:cubicBezTo>
                      <a:pt x="20" y="64"/>
                      <a:pt x="20" y="65"/>
                      <a:pt x="20" y="66"/>
                    </a:cubicBezTo>
                    <a:cubicBezTo>
                      <a:pt x="17" y="65"/>
                      <a:pt x="3" y="47"/>
                      <a:pt x="0" y="40"/>
                    </a:cubicBezTo>
                    <a:cubicBezTo>
                      <a:pt x="2" y="41"/>
                      <a:pt x="2" y="41"/>
                      <a:pt x="3" y="42"/>
                    </a:cubicBezTo>
                    <a:cubicBezTo>
                      <a:pt x="7" y="44"/>
                      <a:pt x="9" y="44"/>
                      <a:pt x="12" y="42"/>
                    </a:cubicBezTo>
                    <a:cubicBezTo>
                      <a:pt x="24" y="32"/>
                      <a:pt x="36" y="22"/>
                      <a:pt x="48" y="12"/>
                    </a:cubicBezTo>
                    <a:cubicBezTo>
                      <a:pt x="52" y="9"/>
                      <a:pt x="52" y="7"/>
                      <a:pt x="50" y="2"/>
                    </a:cubicBezTo>
                    <a:cubicBezTo>
                      <a:pt x="50" y="1"/>
                      <a:pt x="50" y="1"/>
                      <a:pt x="50" y="0"/>
                    </a:cubicBezTo>
                    <a:cubicBezTo>
                      <a:pt x="51" y="1"/>
                      <a:pt x="52" y="1"/>
                      <a:pt x="52" y="2"/>
                    </a:cubicBezTo>
                    <a:cubicBezTo>
                      <a:pt x="58" y="10"/>
                      <a:pt x="64" y="18"/>
                      <a:pt x="70" y="26"/>
                    </a:cubicBezTo>
                    <a:cubicBezTo>
                      <a:pt x="73" y="30"/>
                      <a:pt x="75" y="35"/>
                      <a:pt x="77" y="40"/>
                    </a:cubicBezTo>
                    <a:cubicBezTo>
                      <a:pt x="79" y="45"/>
                      <a:pt x="79" y="50"/>
                      <a:pt x="75" y="54"/>
                    </a:cubicBezTo>
                    <a:cubicBezTo>
                      <a:pt x="71" y="60"/>
                      <a:pt x="64" y="62"/>
                      <a:pt x="57" y="59"/>
                    </a:cubicBezTo>
                    <a:cubicBezTo>
                      <a:pt x="55" y="58"/>
                      <a:pt x="53" y="57"/>
                      <a:pt x="50" y="56"/>
                    </a:cubicBezTo>
                    <a:cubicBezTo>
                      <a:pt x="47" y="69"/>
                      <a:pt x="42" y="81"/>
                      <a:pt x="40" y="94"/>
                    </a:cubicBezTo>
                    <a:cubicBezTo>
                      <a:pt x="40" y="94"/>
                      <a:pt x="39" y="93"/>
                      <a:pt x="38" y="92"/>
                    </a:cubicBezTo>
                    <a:cubicBezTo>
                      <a:pt x="36" y="89"/>
                      <a:pt x="33" y="85"/>
                      <a:pt x="31" y="82"/>
                    </a:cubicBezTo>
                    <a:cubicBezTo>
                      <a:pt x="29" y="80"/>
                      <a:pt x="29" y="78"/>
                      <a:pt x="29" y="75"/>
                    </a:cubicBezTo>
                    <a:cubicBezTo>
                      <a:pt x="33" y="66"/>
                      <a:pt x="36" y="56"/>
                      <a:pt x="38" y="47"/>
                    </a:cubicBezTo>
                    <a:cubicBezTo>
                      <a:pt x="39" y="45"/>
                      <a:pt x="40" y="43"/>
                      <a:pt x="37" y="41"/>
                    </a:cubicBezTo>
                    <a:close/>
                    <a:moveTo>
                      <a:pt x="40" y="39"/>
                    </a:moveTo>
                    <a:cubicBezTo>
                      <a:pt x="42" y="41"/>
                      <a:pt x="43" y="43"/>
                      <a:pt x="45" y="45"/>
                    </a:cubicBezTo>
                    <a:cubicBezTo>
                      <a:pt x="50" y="50"/>
                      <a:pt x="55" y="50"/>
                      <a:pt x="61" y="45"/>
                    </a:cubicBezTo>
                    <a:cubicBezTo>
                      <a:pt x="63" y="45"/>
                      <a:pt x="64" y="44"/>
                      <a:pt x="65" y="43"/>
                    </a:cubicBezTo>
                    <a:cubicBezTo>
                      <a:pt x="71" y="37"/>
                      <a:pt x="71" y="31"/>
                      <a:pt x="65" y="24"/>
                    </a:cubicBezTo>
                    <a:cubicBezTo>
                      <a:pt x="63" y="22"/>
                      <a:pt x="62" y="21"/>
                      <a:pt x="59" y="24"/>
                    </a:cubicBezTo>
                    <a:cubicBezTo>
                      <a:pt x="54" y="27"/>
                      <a:pt x="50" y="31"/>
                      <a:pt x="45" y="35"/>
                    </a:cubicBezTo>
                    <a:cubicBezTo>
                      <a:pt x="44" y="36"/>
                      <a:pt x="42" y="38"/>
                      <a:pt x="40" y="39"/>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02" name="Freeform 44">
                <a:extLst>
                  <a:ext uri="{FF2B5EF4-FFF2-40B4-BE49-F238E27FC236}">
                    <a16:creationId xmlns:a16="http://schemas.microsoft.com/office/drawing/2014/main" id="{E905262E-566E-456A-8A2C-4D36BAC742A2}"/>
                  </a:ext>
                </a:extLst>
              </p:cNvPr>
              <p:cNvSpPr>
                <a:spLocks/>
              </p:cNvSpPr>
              <p:nvPr/>
            </p:nvSpPr>
            <p:spPr bwMode="auto">
              <a:xfrm>
                <a:off x="2373206" y="22674853"/>
                <a:ext cx="526949" cy="566274"/>
              </a:xfrm>
              <a:custGeom>
                <a:avLst/>
                <a:gdLst>
                  <a:gd name="T0" fmla="*/ 0 w 76"/>
                  <a:gd name="T1" fmla="*/ 68 h 80"/>
                  <a:gd name="T2" fmla="*/ 5 w 76"/>
                  <a:gd name="T3" fmla="*/ 36 h 80"/>
                  <a:gd name="T4" fmla="*/ 7 w 76"/>
                  <a:gd name="T5" fmla="*/ 36 h 80"/>
                  <a:gd name="T6" fmla="*/ 7 w 76"/>
                  <a:gd name="T7" fmla="*/ 39 h 80"/>
                  <a:gd name="T8" fmla="*/ 13 w 76"/>
                  <a:gd name="T9" fmla="*/ 46 h 80"/>
                  <a:gd name="T10" fmla="*/ 35 w 76"/>
                  <a:gd name="T11" fmla="*/ 50 h 80"/>
                  <a:gd name="T12" fmla="*/ 33 w 76"/>
                  <a:gd name="T13" fmla="*/ 47 h 80"/>
                  <a:gd name="T14" fmla="*/ 18 w 76"/>
                  <a:gd name="T15" fmla="*/ 24 h 80"/>
                  <a:gd name="T16" fmla="*/ 17 w 76"/>
                  <a:gd name="T17" fmla="*/ 22 h 80"/>
                  <a:gd name="T18" fmla="*/ 10 w 76"/>
                  <a:gd name="T19" fmla="*/ 23 h 80"/>
                  <a:gd name="T20" fmla="*/ 8 w 76"/>
                  <a:gd name="T21" fmla="*/ 29 h 80"/>
                  <a:gd name="T22" fmla="*/ 12 w 76"/>
                  <a:gd name="T23" fmla="*/ 0 h 80"/>
                  <a:gd name="T24" fmla="*/ 13 w 76"/>
                  <a:gd name="T25" fmla="*/ 1 h 80"/>
                  <a:gd name="T26" fmla="*/ 19 w 76"/>
                  <a:gd name="T27" fmla="*/ 19 h 80"/>
                  <a:gd name="T28" fmla="*/ 29 w 76"/>
                  <a:gd name="T29" fmla="*/ 35 h 80"/>
                  <a:gd name="T30" fmla="*/ 33 w 76"/>
                  <a:gd name="T31" fmla="*/ 34 h 80"/>
                  <a:gd name="T32" fmla="*/ 69 w 76"/>
                  <a:gd name="T33" fmla="*/ 13 h 80"/>
                  <a:gd name="T34" fmla="*/ 75 w 76"/>
                  <a:gd name="T35" fmla="*/ 8 h 80"/>
                  <a:gd name="T36" fmla="*/ 74 w 76"/>
                  <a:gd name="T37" fmla="*/ 18 h 80"/>
                  <a:gd name="T38" fmla="*/ 72 w 76"/>
                  <a:gd name="T39" fmla="*/ 30 h 80"/>
                  <a:gd name="T40" fmla="*/ 70 w 76"/>
                  <a:gd name="T41" fmla="*/ 40 h 80"/>
                  <a:gd name="T42" fmla="*/ 69 w 76"/>
                  <a:gd name="T43" fmla="*/ 40 h 80"/>
                  <a:gd name="T44" fmla="*/ 68 w 76"/>
                  <a:gd name="T45" fmla="*/ 32 h 80"/>
                  <a:gd name="T46" fmla="*/ 64 w 76"/>
                  <a:gd name="T47" fmla="*/ 33 h 80"/>
                  <a:gd name="T48" fmla="*/ 39 w 76"/>
                  <a:gd name="T49" fmla="*/ 48 h 80"/>
                  <a:gd name="T50" fmla="*/ 42 w 76"/>
                  <a:gd name="T51" fmla="*/ 51 h 80"/>
                  <a:gd name="T52" fmla="*/ 60 w 76"/>
                  <a:gd name="T53" fmla="*/ 55 h 80"/>
                  <a:gd name="T54" fmla="*/ 66 w 76"/>
                  <a:gd name="T55" fmla="*/ 51 h 80"/>
                  <a:gd name="T56" fmla="*/ 68 w 76"/>
                  <a:gd name="T57" fmla="*/ 48 h 80"/>
                  <a:gd name="T58" fmla="*/ 63 w 76"/>
                  <a:gd name="T59" fmla="*/ 80 h 80"/>
                  <a:gd name="T60" fmla="*/ 62 w 76"/>
                  <a:gd name="T61" fmla="*/ 80 h 80"/>
                  <a:gd name="T62" fmla="*/ 62 w 76"/>
                  <a:gd name="T63" fmla="*/ 77 h 80"/>
                  <a:gd name="T64" fmla="*/ 55 w 76"/>
                  <a:gd name="T65" fmla="*/ 70 h 80"/>
                  <a:gd name="T66" fmla="*/ 11 w 76"/>
                  <a:gd name="T67" fmla="*/ 62 h 80"/>
                  <a:gd name="T68" fmla="*/ 3 w 76"/>
                  <a:gd name="T69" fmla="*/ 66 h 80"/>
                  <a:gd name="T70" fmla="*/ 1 w 76"/>
                  <a:gd name="T71" fmla="*/ 68 h 80"/>
                  <a:gd name="T72" fmla="*/ 0 w 76"/>
                  <a:gd name="T7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80">
                    <a:moveTo>
                      <a:pt x="0" y="68"/>
                    </a:moveTo>
                    <a:cubicBezTo>
                      <a:pt x="2" y="57"/>
                      <a:pt x="4" y="47"/>
                      <a:pt x="5" y="36"/>
                    </a:cubicBezTo>
                    <a:cubicBezTo>
                      <a:pt x="6" y="36"/>
                      <a:pt x="6" y="36"/>
                      <a:pt x="7" y="36"/>
                    </a:cubicBezTo>
                    <a:cubicBezTo>
                      <a:pt x="7" y="37"/>
                      <a:pt x="7" y="38"/>
                      <a:pt x="7" y="39"/>
                    </a:cubicBezTo>
                    <a:cubicBezTo>
                      <a:pt x="8" y="43"/>
                      <a:pt x="9" y="45"/>
                      <a:pt x="13" y="46"/>
                    </a:cubicBezTo>
                    <a:cubicBezTo>
                      <a:pt x="20" y="48"/>
                      <a:pt x="27" y="49"/>
                      <a:pt x="35" y="50"/>
                    </a:cubicBezTo>
                    <a:cubicBezTo>
                      <a:pt x="34" y="49"/>
                      <a:pt x="34" y="48"/>
                      <a:pt x="33" y="47"/>
                    </a:cubicBezTo>
                    <a:cubicBezTo>
                      <a:pt x="28" y="39"/>
                      <a:pt x="23" y="32"/>
                      <a:pt x="18" y="24"/>
                    </a:cubicBezTo>
                    <a:cubicBezTo>
                      <a:pt x="18" y="24"/>
                      <a:pt x="17" y="23"/>
                      <a:pt x="17" y="22"/>
                    </a:cubicBezTo>
                    <a:cubicBezTo>
                      <a:pt x="14" y="19"/>
                      <a:pt x="12" y="20"/>
                      <a:pt x="10" y="23"/>
                    </a:cubicBezTo>
                    <a:cubicBezTo>
                      <a:pt x="10" y="25"/>
                      <a:pt x="9" y="26"/>
                      <a:pt x="8" y="29"/>
                    </a:cubicBezTo>
                    <a:cubicBezTo>
                      <a:pt x="7" y="24"/>
                      <a:pt x="10" y="4"/>
                      <a:pt x="12" y="0"/>
                    </a:cubicBezTo>
                    <a:cubicBezTo>
                      <a:pt x="13" y="0"/>
                      <a:pt x="13" y="1"/>
                      <a:pt x="13" y="1"/>
                    </a:cubicBezTo>
                    <a:cubicBezTo>
                      <a:pt x="13" y="8"/>
                      <a:pt x="16" y="14"/>
                      <a:pt x="19" y="19"/>
                    </a:cubicBezTo>
                    <a:cubicBezTo>
                      <a:pt x="22" y="25"/>
                      <a:pt x="26" y="30"/>
                      <a:pt x="29" y="35"/>
                    </a:cubicBezTo>
                    <a:cubicBezTo>
                      <a:pt x="31" y="35"/>
                      <a:pt x="32" y="34"/>
                      <a:pt x="33" y="34"/>
                    </a:cubicBezTo>
                    <a:cubicBezTo>
                      <a:pt x="45" y="27"/>
                      <a:pt x="57" y="20"/>
                      <a:pt x="69" y="13"/>
                    </a:cubicBezTo>
                    <a:cubicBezTo>
                      <a:pt x="71" y="12"/>
                      <a:pt x="73" y="10"/>
                      <a:pt x="75" y="8"/>
                    </a:cubicBezTo>
                    <a:cubicBezTo>
                      <a:pt x="76" y="12"/>
                      <a:pt x="74" y="15"/>
                      <a:pt x="74" y="18"/>
                    </a:cubicBezTo>
                    <a:cubicBezTo>
                      <a:pt x="73" y="22"/>
                      <a:pt x="73" y="26"/>
                      <a:pt x="72" y="30"/>
                    </a:cubicBezTo>
                    <a:cubicBezTo>
                      <a:pt x="71" y="33"/>
                      <a:pt x="71" y="37"/>
                      <a:pt x="70" y="40"/>
                    </a:cubicBezTo>
                    <a:cubicBezTo>
                      <a:pt x="69" y="40"/>
                      <a:pt x="69" y="40"/>
                      <a:pt x="69" y="40"/>
                    </a:cubicBezTo>
                    <a:cubicBezTo>
                      <a:pt x="68" y="38"/>
                      <a:pt x="68" y="35"/>
                      <a:pt x="68" y="32"/>
                    </a:cubicBezTo>
                    <a:cubicBezTo>
                      <a:pt x="66" y="32"/>
                      <a:pt x="65" y="33"/>
                      <a:pt x="64" y="33"/>
                    </a:cubicBezTo>
                    <a:cubicBezTo>
                      <a:pt x="55" y="38"/>
                      <a:pt x="47" y="43"/>
                      <a:pt x="39" y="48"/>
                    </a:cubicBezTo>
                    <a:cubicBezTo>
                      <a:pt x="39" y="50"/>
                      <a:pt x="40" y="51"/>
                      <a:pt x="42" y="51"/>
                    </a:cubicBezTo>
                    <a:cubicBezTo>
                      <a:pt x="48" y="53"/>
                      <a:pt x="54" y="54"/>
                      <a:pt x="60" y="55"/>
                    </a:cubicBezTo>
                    <a:cubicBezTo>
                      <a:pt x="63" y="55"/>
                      <a:pt x="64" y="54"/>
                      <a:pt x="66" y="51"/>
                    </a:cubicBezTo>
                    <a:cubicBezTo>
                      <a:pt x="66" y="50"/>
                      <a:pt x="67" y="49"/>
                      <a:pt x="68" y="48"/>
                    </a:cubicBezTo>
                    <a:cubicBezTo>
                      <a:pt x="67" y="58"/>
                      <a:pt x="65" y="69"/>
                      <a:pt x="63" y="80"/>
                    </a:cubicBezTo>
                    <a:cubicBezTo>
                      <a:pt x="63" y="80"/>
                      <a:pt x="63" y="80"/>
                      <a:pt x="62" y="80"/>
                    </a:cubicBezTo>
                    <a:cubicBezTo>
                      <a:pt x="62" y="79"/>
                      <a:pt x="62" y="78"/>
                      <a:pt x="62" y="77"/>
                    </a:cubicBezTo>
                    <a:cubicBezTo>
                      <a:pt x="61" y="72"/>
                      <a:pt x="60" y="71"/>
                      <a:pt x="55" y="70"/>
                    </a:cubicBezTo>
                    <a:cubicBezTo>
                      <a:pt x="40" y="67"/>
                      <a:pt x="26" y="64"/>
                      <a:pt x="11" y="62"/>
                    </a:cubicBezTo>
                    <a:cubicBezTo>
                      <a:pt x="6" y="61"/>
                      <a:pt x="5" y="62"/>
                      <a:pt x="3" y="66"/>
                    </a:cubicBezTo>
                    <a:cubicBezTo>
                      <a:pt x="2" y="67"/>
                      <a:pt x="2" y="68"/>
                      <a:pt x="1" y="68"/>
                    </a:cubicBezTo>
                    <a:cubicBezTo>
                      <a:pt x="1" y="68"/>
                      <a:pt x="1" y="68"/>
                      <a:pt x="0" y="68"/>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03" name="Freeform 45">
                <a:extLst>
                  <a:ext uri="{FF2B5EF4-FFF2-40B4-BE49-F238E27FC236}">
                    <a16:creationId xmlns:a16="http://schemas.microsoft.com/office/drawing/2014/main" id="{72E93604-F1A1-4374-9DEA-9A647838A73D}"/>
                  </a:ext>
                </a:extLst>
              </p:cNvPr>
              <p:cNvSpPr>
                <a:spLocks/>
              </p:cNvSpPr>
              <p:nvPr/>
            </p:nvSpPr>
            <p:spPr bwMode="auto">
              <a:xfrm>
                <a:off x="6989906" y="20865924"/>
                <a:ext cx="574138" cy="613463"/>
              </a:xfrm>
              <a:custGeom>
                <a:avLst/>
                <a:gdLst>
                  <a:gd name="T0" fmla="*/ 61 w 82"/>
                  <a:gd name="T1" fmla="*/ 37 h 87"/>
                  <a:gd name="T2" fmla="*/ 42 w 82"/>
                  <a:gd name="T3" fmla="*/ 65 h 87"/>
                  <a:gd name="T4" fmla="*/ 44 w 82"/>
                  <a:gd name="T5" fmla="*/ 59 h 87"/>
                  <a:gd name="T6" fmla="*/ 37 w 82"/>
                  <a:gd name="T7" fmla="*/ 42 h 87"/>
                  <a:gd name="T8" fmla="*/ 36 w 82"/>
                  <a:gd name="T9" fmla="*/ 44 h 87"/>
                  <a:gd name="T10" fmla="*/ 24 w 82"/>
                  <a:gd name="T11" fmla="*/ 61 h 87"/>
                  <a:gd name="T12" fmla="*/ 25 w 82"/>
                  <a:gd name="T13" fmla="*/ 68 h 87"/>
                  <a:gd name="T14" fmla="*/ 54 w 82"/>
                  <a:gd name="T15" fmla="*/ 74 h 87"/>
                  <a:gd name="T16" fmla="*/ 59 w 82"/>
                  <a:gd name="T17" fmla="*/ 73 h 87"/>
                  <a:gd name="T18" fmla="*/ 45 w 82"/>
                  <a:gd name="T19" fmla="*/ 87 h 87"/>
                  <a:gd name="T20" fmla="*/ 0 w 82"/>
                  <a:gd name="T21" fmla="*/ 52 h 87"/>
                  <a:gd name="T22" fmla="*/ 4 w 82"/>
                  <a:gd name="T23" fmla="*/ 54 h 87"/>
                  <a:gd name="T24" fmla="*/ 12 w 82"/>
                  <a:gd name="T25" fmla="*/ 51 h 87"/>
                  <a:gd name="T26" fmla="*/ 39 w 82"/>
                  <a:gd name="T27" fmla="*/ 12 h 87"/>
                  <a:gd name="T28" fmla="*/ 39 w 82"/>
                  <a:gd name="T29" fmla="*/ 3 h 87"/>
                  <a:gd name="T30" fmla="*/ 37 w 82"/>
                  <a:gd name="T31" fmla="*/ 0 h 87"/>
                  <a:gd name="T32" fmla="*/ 82 w 82"/>
                  <a:gd name="T33" fmla="*/ 33 h 87"/>
                  <a:gd name="T34" fmla="*/ 70 w 82"/>
                  <a:gd name="T35" fmla="*/ 48 h 87"/>
                  <a:gd name="T36" fmla="*/ 70 w 82"/>
                  <a:gd name="T37" fmla="*/ 46 h 87"/>
                  <a:gd name="T38" fmla="*/ 65 w 82"/>
                  <a:gd name="T39" fmla="*/ 24 h 87"/>
                  <a:gd name="T40" fmla="*/ 58 w 82"/>
                  <a:gd name="T41" fmla="*/ 19 h 87"/>
                  <a:gd name="T42" fmla="*/ 53 w 82"/>
                  <a:gd name="T43" fmla="*/ 20 h 87"/>
                  <a:gd name="T44" fmla="*/ 41 w 82"/>
                  <a:gd name="T45" fmla="*/ 36 h 87"/>
                  <a:gd name="T46" fmla="*/ 40 w 82"/>
                  <a:gd name="T47" fmla="*/ 39 h 87"/>
                  <a:gd name="T48" fmla="*/ 51 w 82"/>
                  <a:gd name="T49" fmla="*/ 43 h 87"/>
                  <a:gd name="T50" fmla="*/ 61 w 82"/>
                  <a:gd name="T51" fmla="*/ 3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87">
                    <a:moveTo>
                      <a:pt x="61" y="37"/>
                    </a:moveTo>
                    <a:cubicBezTo>
                      <a:pt x="60" y="41"/>
                      <a:pt x="46" y="62"/>
                      <a:pt x="42" y="65"/>
                    </a:cubicBezTo>
                    <a:cubicBezTo>
                      <a:pt x="43" y="62"/>
                      <a:pt x="43" y="60"/>
                      <a:pt x="44" y="59"/>
                    </a:cubicBezTo>
                    <a:cubicBezTo>
                      <a:pt x="46" y="52"/>
                      <a:pt x="44" y="46"/>
                      <a:pt x="37" y="42"/>
                    </a:cubicBezTo>
                    <a:cubicBezTo>
                      <a:pt x="37" y="42"/>
                      <a:pt x="36" y="43"/>
                      <a:pt x="36" y="44"/>
                    </a:cubicBezTo>
                    <a:cubicBezTo>
                      <a:pt x="32" y="50"/>
                      <a:pt x="28" y="55"/>
                      <a:pt x="24" y="61"/>
                    </a:cubicBezTo>
                    <a:cubicBezTo>
                      <a:pt x="22" y="64"/>
                      <a:pt x="22" y="66"/>
                      <a:pt x="25" y="68"/>
                    </a:cubicBezTo>
                    <a:cubicBezTo>
                      <a:pt x="33" y="76"/>
                      <a:pt x="42" y="80"/>
                      <a:pt x="54" y="74"/>
                    </a:cubicBezTo>
                    <a:cubicBezTo>
                      <a:pt x="56" y="73"/>
                      <a:pt x="56" y="73"/>
                      <a:pt x="59" y="73"/>
                    </a:cubicBezTo>
                    <a:cubicBezTo>
                      <a:pt x="57" y="76"/>
                      <a:pt x="50" y="84"/>
                      <a:pt x="45" y="87"/>
                    </a:cubicBezTo>
                    <a:cubicBezTo>
                      <a:pt x="36" y="82"/>
                      <a:pt x="2" y="56"/>
                      <a:pt x="0" y="52"/>
                    </a:cubicBezTo>
                    <a:cubicBezTo>
                      <a:pt x="2" y="53"/>
                      <a:pt x="3" y="53"/>
                      <a:pt x="4" y="54"/>
                    </a:cubicBezTo>
                    <a:cubicBezTo>
                      <a:pt x="8" y="55"/>
                      <a:pt x="10" y="54"/>
                      <a:pt x="12" y="51"/>
                    </a:cubicBezTo>
                    <a:cubicBezTo>
                      <a:pt x="21" y="38"/>
                      <a:pt x="30" y="25"/>
                      <a:pt x="39" y="12"/>
                    </a:cubicBezTo>
                    <a:cubicBezTo>
                      <a:pt x="42" y="8"/>
                      <a:pt x="41" y="6"/>
                      <a:pt x="39" y="3"/>
                    </a:cubicBezTo>
                    <a:cubicBezTo>
                      <a:pt x="38" y="2"/>
                      <a:pt x="38" y="1"/>
                      <a:pt x="37" y="0"/>
                    </a:cubicBezTo>
                    <a:cubicBezTo>
                      <a:pt x="40" y="1"/>
                      <a:pt x="76" y="27"/>
                      <a:pt x="82" y="33"/>
                    </a:cubicBezTo>
                    <a:cubicBezTo>
                      <a:pt x="79" y="38"/>
                      <a:pt x="73" y="46"/>
                      <a:pt x="70" y="48"/>
                    </a:cubicBezTo>
                    <a:cubicBezTo>
                      <a:pt x="70" y="47"/>
                      <a:pt x="70" y="46"/>
                      <a:pt x="70" y="46"/>
                    </a:cubicBezTo>
                    <a:cubicBezTo>
                      <a:pt x="74" y="36"/>
                      <a:pt x="72" y="30"/>
                      <a:pt x="65" y="24"/>
                    </a:cubicBezTo>
                    <a:cubicBezTo>
                      <a:pt x="63" y="22"/>
                      <a:pt x="61" y="20"/>
                      <a:pt x="58" y="19"/>
                    </a:cubicBezTo>
                    <a:cubicBezTo>
                      <a:pt x="56" y="17"/>
                      <a:pt x="54" y="18"/>
                      <a:pt x="53" y="20"/>
                    </a:cubicBezTo>
                    <a:cubicBezTo>
                      <a:pt x="49" y="25"/>
                      <a:pt x="45" y="30"/>
                      <a:pt x="41" y="36"/>
                    </a:cubicBezTo>
                    <a:cubicBezTo>
                      <a:pt x="41" y="37"/>
                      <a:pt x="40" y="38"/>
                      <a:pt x="40" y="39"/>
                    </a:cubicBezTo>
                    <a:cubicBezTo>
                      <a:pt x="43" y="42"/>
                      <a:pt x="46" y="44"/>
                      <a:pt x="51" y="43"/>
                    </a:cubicBezTo>
                    <a:cubicBezTo>
                      <a:pt x="54" y="42"/>
                      <a:pt x="58" y="39"/>
                      <a:pt x="61" y="3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04" name="Freeform 46">
                <a:extLst>
                  <a:ext uri="{FF2B5EF4-FFF2-40B4-BE49-F238E27FC236}">
                    <a16:creationId xmlns:a16="http://schemas.microsoft.com/office/drawing/2014/main" id="{D202D4C6-F78A-4048-8132-DEFFD80BA870}"/>
                  </a:ext>
                </a:extLst>
              </p:cNvPr>
              <p:cNvSpPr>
                <a:spLocks/>
              </p:cNvSpPr>
              <p:nvPr/>
            </p:nvSpPr>
            <p:spPr bwMode="auto">
              <a:xfrm>
                <a:off x="2373206" y="23555723"/>
                <a:ext cx="495489" cy="471895"/>
              </a:xfrm>
              <a:custGeom>
                <a:avLst/>
                <a:gdLst>
                  <a:gd name="T0" fmla="*/ 49 w 71"/>
                  <a:gd name="T1" fmla="*/ 20 h 68"/>
                  <a:gd name="T2" fmla="*/ 37 w 71"/>
                  <a:gd name="T3" fmla="*/ 29 h 68"/>
                  <a:gd name="T4" fmla="*/ 38 w 71"/>
                  <a:gd name="T5" fmla="*/ 39 h 68"/>
                  <a:gd name="T6" fmla="*/ 44 w 71"/>
                  <a:gd name="T7" fmla="*/ 38 h 68"/>
                  <a:gd name="T8" fmla="*/ 60 w 71"/>
                  <a:gd name="T9" fmla="*/ 36 h 68"/>
                  <a:gd name="T10" fmla="*/ 65 w 71"/>
                  <a:gd name="T11" fmla="*/ 30 h 68"/>
                  <a:gd name="T12" fmla="*/ 48 w 71"/>
                  <a:gd name="T13" fmla="*/ 4 h 68"/>
                  <a:gd name="T14" fmla="*/ 44 w 71"/>
                  <a:gd name="T15" fmla="*/ 0 h 68"/>
                  <a:gd name="T16" fmla="*/ 63 w 71"/>
                  <a:gd name="T17" fmla="*/ 1 h 68"/>
                  <a:gd name="T18" fmla="*/ 70 w 71"/>
                  <a:gd name="T19" fmla="*/ 59 h 68"/>
                  <a:gd name="T20" fmla="*/ 68 w 71"/>
                  <a:gd name="T21" fmla="*/ 55 h 68"/>
                  <a:gd name="T22" fmla="*/ 62 w 71"/>
                  <a:gd name="T23" fmla="*/ 51 h 68"/>
                  <a:gd name="T24" fmla="*/ 16 w 71"/>
                  <a:gd name="T25" fmla="*/ 58 h 68"/>
                  <a:gd name="T26" fmla="*/ 9 w 71"/>
                  <a:gd name="T27" fmla="*/ 65 h 68"/>
                  <a:gd name="T28" fmla="*/ 9 w 71"/>
                  <a:gd name="T29" fmla="*/ 68 h 68"/>
                  <a:gd name="T30" fmla="*/ 1 w 71"/>
                  <a:gd name="T31" fmla="*/ 11 h 68"/>
                  <a:gd name="T32" fmla="*/ 18 w 71"/>
                  <a:gd name="T33" fmla="*/ 9 h 68"/>
                  <a:gd name="T34" fmla="*/ 19 w 71"/>
                  <a:gd name="T35" fmla="*/ 10 h 68"/>
                  <a:gd name="T36" fmla="*/ 17 w 71"/>
                  <a:gd name="T37" fmla="*/ 11 h 68"/>
                  <a:gd name="T38" fmla="*/ 6 w 71"/>
                  <a:gd name="T39" fmla="*/ 30 h 68"/>
                  <a:gd name="T40" fmla="*/ 7 w 71"/>
                  <a:gd name="T41" fmla="*/ 38 h 68"/>
                  <a:gd name="T42" fmla="*/ 13 w 71"/>
                  <a:gd name="T43" fmla="*/ 42 h 68"/>
                  <a:gd name="T44" fmla="*/ 33 w 71"/>
                  <a:gd name="T45" fmla="*/ 39 h 68"/>
                  <a:gd name="T46" fmla="*/ 29 w 71"/>
                  <a:gd name="T47" fmla="*/ 28 h 68"/>
                  <a:gd name="T48" fmla="*/ 18 w 71"/>
                  <a:gd name="T49" fmla="*/ 24 h 68"/>
                  <a:gd name="T50" fmla="*/ 19 w 71"/>
                  <a:gd name="T51" fmla="*/ 22 h 68"/>
                  <a:gd name="T52" fmla="*/ 49 w 71"/>
                  <a:gd name="T53" fmla="*/ 18 h 68"/>
                  <a:gd name="T54" fmla="*/ 49 w 71"/>
                  <a:gd name="T55" fmla="*/ 2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1" h="68">
                    <a:moveTo>
                      <a:pt x="49" y="20"/>
                    </a:moveTo>
                    <a:cubicBezTo>
                      <a:pt x="44" y="22"/>
                      <a:pt x="39" y="24"/>
                      <a:pt x="37" y="29"/>
                    </a:cubicBezTo>
                    <a:cubicBezTo>
                      <a:pt x="36" y="32"/>
                      <a:pt x="36" y="35"/>
                      <a:pt x="38" y="39"/>
                    </a:cubicBezTo>
                    <a:cubicBezTo>
                      <a:pt x="40" y="38"/>
                      <a:pt x="42" y="38"/>
                      <a:pt x="44" y="38"/>
                    </a:cubicBezTo>
                    <a:cubicBezTo>
                      <a:pt x="49" y="37"/>
                      <a:pt x="54" y="36"/>
                      <a:pt x="60" y="36"/>
                    </a:cubicBezTo>
                    <a:cubicBezTo>
                      <a:pt x="63" y="35"/>
                      <a:pt x="64" y="34"/>
                      <a:pt x="65" y="30"/>
                    </a:cubicBezTo>
                    <a:cubicBezTo>
                      <a:pt x="65" y="18"/>
                      <a:pt x="59" y="8"/>
                      <a:pt x="48" y="4"/>
                    </a:cubicBezTo>
                    <a:cubicBezTo>
                      <a:pt x="47" y="3"/>
                      <a:pt x="45" y="3"/>
                      <a:pt x="44" y="0"/>
                    </a:cubicBezTo>
                    <a:cubicBezTo>
                      <a:pt x="51" y="0"/>
                      <a:pt x="57" y="1"/>
                      <a:pt x="63" y="1"/>
                    </a:cubicBezTo>
                    <a:cubicBezTo>
                      <a:pt x="65" y="5"/>
                      <a:pt x="71" y="54"/>
                      <a:pt x="70" y="59"/>
                    </a:cubicBezTo>
                    <a:cubicBezTo>
                      <a:pt x="69" y="57"/>
                      <a:pt x="69" y="56"/>
                      <a:pt x="68" y="55"/>
                    </a:cubicBezTo>
                    <a:cubicBezTo>
                      <a:pt x="67" y="52"/>
                      <a:pt x="65" y="51"/>
                      <a:pt x="62" y="51"/>
                    </a:cubicBezTo>
                    <a:cubicBezTo>
                      <a:pt x="46" y="53"/>
                      <a:pt x="31" y="55"/>
                      <a:pt x="16" y="58"/>
                    </a:cubicBezTo>
                    <a:cubicBezTo>
                      <a:pt x="12" y="58"/>
                      <a:pt x="10" y="60"/>
                      <a:pt x="9" y="65"/>
                    </a:cubicBezTo>
                    <a:cubicBezTo>
                      <a:pt x="9" y="66"/>
                      <a:pt x="9" y="67"/>
                      <a:pt x="9" y="68"/>
                    </a:cubicBezTo>
                    <a:cubicBezTo>
                      <a:pt x="7" y="65"/>
                      <a:pt x="0" y="17"/>
                      <a:pt x="1" y="11"/>
                    </a:cubicBezTo>
                    <a:cubicBezTo>
                      <a:pt x="7" y="10"/>
                      <a:pt x="12" y="9"/>
                      <a:pt x="18" y="9"/>
                    </a:cubicBezTo>
                    <a:cubicBezTo>
                      <a:pt x="18" y="9"/>
                      <a:pt x="19" y="9"/>
                      <a:pt x="19" y="10"/>
                    </a:cubicBezTo>
                    <a:cubicBezTo>
                      <a:pt x="18" y="10"/>
                      <a:pt x="18" y="11"/>
                      <a:pt x="17" y="11"/>
                    </a:cubicBezTo>
                    <a:cubicBezTo>
                      <a:pt x="8" y="14"/>
                      <a:pt x="5" y="21"/>
                      <a:pt x="6" y="30"/>
                    </a:cubicBezTo>
                    <a:cubicBezTo>
                      <a:pt x="6" y="32"/>
                      <a:pt x="6" y="35"/>
                      <a:pt x="7" y="38"/>
                    </a:cubicBezTo>
                    <a:cubicBezTo>
                      <a:pt x="7" y="42"/>
                      <a:pt x="8" y="43"/>
                      <a:pt x="13" y="42"/>
                    </a:cubicBezTo>
                    <a:cubicBezTo>
                      <a:pt x="20" y="41"/>
                      <a:pt x="26" y="40"/>
                      <a:pt x="33" y="39"/>
                    </a:cubicBezTo>
                    <a:cubicBezTo>
                      <a:pt x="34" y="34"/>
                      <a:pt x="33" y="30"/>
                      <a:pt x="29" y="28"/>
                    </a:cubicBezTo>
                    <a:cubicBezTo>
                      <a:pt x="26" y="26"/>
                      <a:pt x="22" y="25"/>
                      <a:pt x="18" y="24"/>
                    </a:cubicBezTo>
                    <a:cubicBezTo>
                      <a:pt x="18" y="23"/>
                      <a:pt x="19" y="23"/>
                      <a:pt x="19" y="22"/>
                    </a:cubicBezTo>
                    <a:cubicBezTo>
                      <a:pt x="29" y="21"/>
                      <a:pt x="39" y="20"/>
                      <a:pt x="49" y="18"/>
                    </a:cubicBezTo>
                    <a:cubicBezTo>
                      <a:pt x="49" y="19"/>
                      <a:pt x="49" y="19"/>
                      <a:pt x="49" y="2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05" name="Freeform 47">
                <a:extLst>
                  <a:ext uri="{FF2B5EF4-FFF2-40B4-BE49-F238E27FC236}">
                    <a16:creationId xmlns:a16="http://schemas.microsoft.com/office/drawing/2014/main" id="{38D2C29B-8AE7-40CF-9AC3-F0EFB8D20286}"/>
                  </a:ext>
                </a:extLst>
              </p:cNvPr>
              <p:cNvSpPr>
                <a:spLocks noEditPoints="1"/>
              </p:cNvSpPr>
              <p:nvPr/>
            </p:nvSpPr>
            <p:spPr bwMode="auto">
              <a:xfrm>
                <a:off x="4897841" y="26009575"/>
                <a:ext cx="346056" cy="495489"/>
              </a:xfrm>
              <a:custGeom>
                <a:avLst/>
                <a:gdLst>
                  <a:gd name="T0" fmla="*/ 17 w 50"/>
                  <a:gd name="T1" fmla="*/ 35 h 70"/>
                  <a:gd name="T2" fmla="*/ 10 w 50"/>
                  <a:gd name="T3" fmla="*/ 27 h 70"/>
                  <a:gd name="T4" fmla="*/ 8 w 50"/>
                  <a:gd name="T5" fmla="*/ 11 h 70"/>
                  <a:gd name="T6" fmla="*/ 19 w 50"/>
                  <a:gd name="T7" fmla="*/ 1 h 70"/>
                  <a:gd name="T8" fmla="*/ 39 w 50"/>
                  <a:gd name="T9" fmla="*/ 3 h 70"/>
                  <a:gd name="T10" fmla="*/ 48 w 50"/>
                  <a:gd name="T11" fmla="*/ 12 h 70"/>
                  <a:gd name="T12" fmla="*/ 42 w 50"/>
                  <a:gd name="T13" fmla="*/ 27 h 70"/>
                  <a:gd name="T14" fmla="*/ 34 w 50"/>
                  <a:gd name="T15" fmla="*/ 30 h 70"/>
                  <a:gd name="T16" fmla="*/ 37 w 50"/>
                  <a:gd name="T17" fmla="*/ 33 h 70"/>
                  <a:gd name="T18" fmla="*/ 44 w 50"/>
                  <a:gd name="T19" fmla="*/ 44 h 70"/>
                  <a:gd name="T20" fmla="*/ 30 w 50"/>
                  <a:gd name="T21" fmla="*/ 69 h 70"/>
                  <a:gd name="T22" fmla="*/ 9 w 50"/>
                  <a:gd name="T23" fmla="*/ 65 h 70"/>
                  <a:gd name="T24" fmla="*/ 1 w 50"/>
                  <a:gd name="T25" fmla="*/ 51 h 70"/>
                  <a:gd name="T26" fmla="*/ 11 w 50"/>
                  <a:gd name="T27" fmla="*/ 38 h 70"/>
                  <a:gd name="T28" fmla="*/ 17 w 50"/>
                  <a:gd name="T29" fmla="*/ 35 h 70"/>
                  <a:gd name="T30" fmla="*/ 20 w 50"/>
                  <a:gd name="T31" fmla="*/ 38 h 70"/>
                  <a:gd name="T32" fmla="*/ 14 w 50"/>
                  <a:gd name="T33" fmla="*/ 61 h 70"/>
                  <a:gd name="T34" fmla="*/ 22 w 50"/>
                  <a:gd name="T35" fmla="*/ 67 h 70"/>
                  <a:gd name="T36" fmla="*/ 30 w 50"/>
                  <a:gd name="T37" fmla="*/ 61 h 70"/>
                  <a:gd name="T38" fmla="*/ 20 w 50"/>
                  <a:gd name="T39" fmla="*/ 38 h 70"/>
                  <a:gd name="T40" fmla="*/ 31 w 50"/>
                  <a:gd name="T41" fmla="*/ 27 h 70"/>
                  <a:gd name="T42" fmla="*/ 36 w 50"/>
                  <a:gd name="T43" fmla="*/ 8 h 70"/>
                  <a:gd name="T44" fmla="*/ 28 w 50"/>
                  <a:gd name="T45" fmla="*/ 3 h 70"/>
                  <a:gd name="T46" fmla="*/ 21 w 50"/>
                  <a:gd name="T47" fmla="*/ 8 h 70"/>
                  <a:gd name="T48" fmla="*/ 22 w 50"/>
                  <a:gd name="T49" fmla="*/ 18 h 70"/>
                  <a:gd name="T50" fmla="*/ 31 w 50"/>
                  <a:gd name="T51" fmla="*/ 2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70">
                    <a:moveTo>
                      <a:pt x="17" y="35"/>
                    </a:moveTo>
                    <a:cubicBezTo>
                      <a:pt x="15" y="33"/>
                      <a:pt x="12" y="30"/>
                      <a:pt x="10" y="27"/>
                    </a:cubicBezTo>
                    <a:cubicBezTo>
                      <a:pt x="7" y="22"/>
                      <a:pt x="6" y="17"/>
                      <a:pt x="8" y="11"/>
                    </a:cubicBezTo>
                    <a:cubicBezTo>
                      <a:pt x="10" y="6"/>
                      <a:pt x="14" y="3"/>
                      <a:pt x="19" y="1"/>
                    </a:cubicBezTo>
                    <a:cubicBezTo>
                      <a:pt x="26" y="0"/>
                      <a:pt x="33" y="0"/>
                      <a:pt x="39" y="3"/>
                    </a:cubicBezTo>
                    <a:cubicBezTo>
                      <a:pt x="43" y="5"/>
                      <a:pt x="46" y="8"/>
                      <a:pt x="48" y="12"/>
                    </a:cubicBezTo>
                    <a:cubicBezTo>
                      <a:pt x="50" y="18"/>
                      <a:pt x="48" y="24"/>
                      <a:pt x="42" y="27"/>
                    </a:cubicBezTo>
                    <a:cubicBezTo>
                      <a:pt x="39" y="28"/>
                      <a:pt x="37" y="29"/>
                      <a:pt x="34" y="30"/>
                    </a:cubicBezTo>
                    <a:cubicBezTo>
                      <a:pt x="35" y="31"/>
                      <a:pt x="36" y="32"/>
                      <a:pt x="37" y="33"/>
                    </a:cubicBezTo>
                    <a:cubicBezTo>
                      <a:pt x="40" y="37"/>
                      <a:pt x="43" y="40"/>
                      <a:pt x="44" y="44"/>
                    </a:cubicBezTo>
                    <a:cubicBezTo>
                      <a:pt x="48" y="55"/>
                      <a:pt x="42" y="66"/>
                      <a:pt x="30" y="69"/>
                    </a:cubicBezTo>
                    <a:cubicBezTo>
                      <a:pt x="23" y="70"/>
                      <a:pt x="16" y="69"/>
                      <a:pt x="9" y="65"/>
                    </a:cubicBezTo>
                    <a:cubicBezTo>
                      <a:pt x="3" y="62"/>
                      <a:pt x="0" y="57"/>
                      <a:pt x="1" y="51"/>
                    </a:cubicBezTo>
                    <a:cubicBezTo>
                      <a:pt x="1" y="44"/>
                      <a:pt x="5" y="40"/>
                      <a:pt x="11" y="38"/>
                    </a:cubicBezTo>
                    <a:cubicBezTo>
                      <a:pt x="13" y="37"/>
                      <a:pt x="15" y="36"/>
                      <a:pt x="17" y="35"/>
                    </a:cubicBezTo>
                    <a:close/>
                    <a:moveTo>
                      <a:pt x="20" y="38"/>
                    </a:moveTo>
                    <a:cubicBezTo>
                      <a:pt x="13" y="44"/>
                      <a:pt x="10" y="54"/>
                      <a:pt x="14" y="61"/>
                    </a:cubicBezTo>
                    <a:cubicBezTo>
                      <a:pt x="15" y="65"/>
                      <a:pt x="18" y="67"/>
                      <a:pt x="22" y="67"/>
                    </a:cubicBezTo>
                    <a:cubicBezTo>
                      <a:pt x="26" y="67"/>
                      <a:pt x="28" y="64"/>
                      <a:pt x="30" y="61"/>
                    </a:cubicBezTo>
                    <a:cubicBezTo>
                      <a:pt x="33" y="53"/>
                      <a:pt x="29" y="44"/>
                      <a:pt x="20" y="38"/>
                    </a:cubicBezTo>
                    <a:close/>
                    <a:moveTo>
                      <a:pt x="31" y="27"/>
                    </a:moveTo>
                    <a:cubicBezTo>
                      <a:pt x="37" y="23"/>
                      <a:pt x="39" y="14"/>
                      <a:pt x="36" y="8"/>
                    </a:cubicBezTo>
                    <a:cubicBezTo>
                      <a:pt x="35" y="4"/>
                      <a:pt x="32" y="3"/>
                      <a:pt x="28" y="3"/>
                    </a:cubicBezTo>
                    <a:cubicBezTo>
                      <a:pt x="25" y="3"/>
                      <a:pt x="23" y="5"/>
                      <a:pt x="21" y="8"/>
                    </a:cubicBezTo>
                    <a:cubicBezTo>
                      <a:pt x="20" y="11"/>
                      <a:pt x="20" y="15"/>
                      <a:pt x="22" y="18"/>
                    </a:cubicBezTo>
                    <a:cubicBezTo>
                      <a:pt x="24" y="22"/>
                      <a:pt x="27" y="25"/>
                      <a:pt x="31" y="2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06" name="Freeform 48">
                <a:extLst>
                  <a:ext uri="{FF2B5EF4-FFF2-40B4-BE49-F238E27FC236}">
                    <a16:creationId xmlns:a16="http://schemas.microsoft.com/office/drawing/2014/main" id="{ABA50FBF-BA46-4469-8806-C69C007B2D1B}"/>
                  </a:ext>
                </a:extLst>
              </p:cNvPr>
              <p:cNvSpPr>
                <a:spLocks noEditPoints="1"/>
              </p:cNvSpPr>
              <p:nvPr/>
            </p:nvSpPr>
            <p:spPr bwMode="auto">
              <a:xfrm>
                <a:off x="2569829" y="24342214"/>
                <a:ext cx="511219" cy="440435"/>
              </a:xfrm>
              <a:custGeom>
                <a:avLst/>
                <a:gdLst>
                  <a:gd name="T0" fmla="*/ 16 w 74"/>
                  <a:gd name="T1" fmla="*/ 63 h 63"/>
                  <a:gd name="T2" fmla="*/ 14 w 74"/>
                  <a:gd name="T3" fmla="*/ 60 h 63"/>
                  <a:gd name="T4" fmla="*/ 3 w 74"/>
                  <a:gd name="T5" fmla="*/ 34 h 63"/>
                  <a:gd name="T6" fmla="*/ 0 w 74"/>
                  <a:gd name="T7" fmla="*/ 18 h 63"/>
                  <a:gd name="T8" fmla="*/ 8 w 74"/>
                  <a:gd name="T9" fmla="*/ 3 h 63"/>
                  <a:gd name="T10" fmla="*/ 25 w 74"/>
                  <a:gd name="T11" fmla="*/ 4 h 63"/>
                  <a:gd name="T12" fmla="*/ 33 w 74"/>
                  <a:gd name="T13" fmla="*/ 13 h 63"/>
                  <a:gd name="T14" fmla="*/ 38 w 74"/>
                  <a:gd name="T15" fmla="*/ 26 h 63"/>
                  <a:gd name="T16" fmla="*/ 42 w 74"/>
                  <a:gd name="T17" fmla="*/ 25 h 63"/>
                  <a:gd name="T18" fmla="*/ 55 w 74"/>
                  <a:gd name="T19" fmla="*/ 19 h 63"/>
                  <a:gd name="T20" fmla="*/ 61 w 74"/>
                  <a:gd name="T21" fmla="*/ 9 h 63"/>
                  <a:gd name="T22" fmla="*/ 61 w 74"/>
                  <a:gd name="T23" fmla="*/ 6 h 63"/>
                  <a:gd name="T24" fmla="*/ 66 w 74"/>
                  <a:gd name="T25" fmla="*/ 16 h 63"/>
                  <a:gd name="T26" fmla="*/ 70 w 74"/>
                  <a:gd name="T27" fmla="*/ 27 h 63"/>
                  <a:gd name="T28" fmla="*/ 73 w 74"/>
                  <a:gd name="T29" fmla="*/ 38 h 63"/>
                  <a:gd name="T30" fmla="*/ 70 w 74"/>
                  <a:gd name="T31" fmla="*/ 34 h 63"/>
                  <a:gd name="T32" fmla="*/ 64 w 74"/>
                  <a:gd name="T33" fmla="*/ 32 h 63"/>
                  <a:gd name="T34" fmla="*/ 58 w 74"/>
                  <a:gd name="T35" fmla="*/ 35 h 63"/>
                  <a:gd name="T36" fmla="*/ 22 w 74"/>
                  <a:gd name="T37" fmla="*/ 50 h 63"/>
                  <a:gd name="T38" fmla="*/ 16 w 74"/>
                  <a:gd name="T39" fmla="*/ 61 h 63"/>
                  <a:gd name="T40" fmla="*/ 16 w 74"/>
                  <a:gd name="T41" fmla="*/ 63 h 63"/>
                  <a:gd name="T42" fmla="*/ 36 w 74"/>
                  <a:gd name="T43" fmla="*/ 27 h 63"/>
                  <a:gd name="T44" fmla="*/ 32 w 74"/>
                  <a:gd name="T45" fmla="*/ 20 h 63"/>
                  <a:gd name="T46" fmla="*/ 21 w 74"/>
                  <a:gd name="T47" fmla="*/ 16 h 63"/>
                  <a:gd name="T48" fmla="*/ 10 w 74"/>
                  <a:gd name="T49" fmla="*/ 21 h 63"/>
                  <a:gd name="T50" fmla="*/ 7 w 74"/>
                  <a:gd name="T51" fmla="*/ 35 h 63"/>
                  <a:gd name="T52" fmla="*/ 13 w 74"/>
                  <a:gd name="T53" fmla="*/ 38 h 63"/>
                  <a:gd name="T54" fmla="*/ 36 w 74"/>
                  <a:gd name="T55"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4" h="63">
                    <a:moveTo>
                      <a:pt x="16" y="63"/>
                    </a:moveTo>
                    <a:cubicBezTo>
                      <a:pt x="15" y="62"/>
                      <a:pt x="14" y="61"/>
                      <a:pt x="14" y="60"/>
                    </a:cubicBezTo>
                    <a:cubicBezTo>
                      <a:pt x="10" y="51"/>
                      <a:pt x="7" y="42"/>
                      <a:pt x="3" y="34"/>
                    </a:cubicBezTo>
                    <a:cubicBezTo>
                      <a:pt x="1" y="29"/>
                      <a:pt x="0" y="23"/>
                      <a:pt x="0" y="18"/>
                    </a:cubicBezTo>
                    <a:cubicBezTo>
                      <a:pt x="0" y="11"/>
                      <a:pt x="2" y="6"/>
                      <a:pt x="8" y="3"/>
                    </a:cubicBezTo>
                    <a:cubicBezTo>
                      <a:pt x="14" y="0"/>
                      <a:pt x="19" y="1"/>
                      <a:pt x="25" y="4"/>
                    </a:cubicBezTo>
                    <a:cubicBezTo>
                      <a:pt x="28" y="6"/>
                      <a:pt x="31" y="10"/>
                      <a:pt x="33" y="13"/>
                    </a:cubicBezTo>
                    <a:cubicBezTo>
                      <a:pt x="35" y="17"/>
                      <a:pt x="36" y="22"/>
                      <a:pt x="38" y="26"/>
                    </a:cubicBezTo>
                    <a:cubicBezTo>
                      <a:pt x="40" y="25"/>
                      <a:pt x="41" y="25"/>
                      <a:pt x="42" y="25"/>
                    </a:cubicBezTo>
                    <a:cubicBezTo>
                      <a:pt x="46" y="23"/>
                      <a:pt x="51" y="21"/>
                      <a:pt x="55" y="19"/>
                    </a:cubicBezTo>
                    <a:cubicBezTo>
                      <a:pt x="61" y="16"/>
                      <a:pt x="62" y="15"/>
                      <a:pt x="61" y="9"/>
                    </a:cubicBezTo>
                    <a:cubicBezTo>
                      <a:pt x="61" y="8"/>
                      <a:pt x="61" y="7"/>
                      <a:pt x="61" y="6"/>
                    </a:cubicBezTo>
                    <a:cubicBezTo>
                      <a:pt x="64" y="9"/>
                      <a:pt x="64" y="13"/>
                      <a:pt x="66" y="16"/>
                    </a:cubicBezTo>
                    <a:cubicBezTo>
                      <a:pt x="67" y="20"/>
                      <a:pt x="69" y="23"/>
                      <a:pt x="70" y="27"/>
                    </a:cubicBezTo>
                    <a:cubicBezTo>
                      <a:pt x="71" y="30"/>
                      <a:pt x="74" y="33"/>
                      <a:pt x="73" y="38"/>
                    </a:cubicBezTo>
                    <a:cubicBezTo>
                      <a:pt x="72" y="36"/>
                      <a:pt x="71" y="35"/>
                      <a:pt x="70" y="34"/>
                    </a:cubicBezTo>
                    <a:cubicBezTo>
                      <a:pt x="68" y="32"/>
                      <a:pt x="66" y="31"/>
                      <a:pt x="64" y="32"/>
                    </a:cubicBezTo>
                    <a:cubicBezTo>
                      <a:pt x="62" y="33"/>
                      <a:pt x="60" y="34"/>
                      <a:pt x="58" y="35"/>
                    </a:cubicBezTo>
                    <a:cubicBezTo>
                      <a:pt x="46" y="40"/>
                      <a:pt x="34" y="45"/>
                      <a:pt x="22" y="50"/>
                    </a:cubicBezTo>
                    <a:cubicBezTo>
                      <a:pt x="16" y="53"/>
                      <a:pt x="16" y="54"/>
                      <a:pt x="16" y="61"/>
                    </a:cubicBezTo>
                    <a:cubicBezTo>
                      <a:pt x="16" y="62"/>
                      <a:pt x="16" y="62"/>
                      <a:pt x="16" y="63"/>
                    </a:cubicBezTo>
                    <a:close/>
                    <a:moveTo>
                      <a:pt x="36" y="27"/>
                    </a:moveTo>
                    <a:cubicBezTo>
                      <a:pt x="34" y="25"/>
                      <a:pt x="34" y="22"/>
                      <a:pt x="32" y="20"/>
                    </a:cubicBezTo>
                    <a:cubicBezTo>
                      <a:pt x="29" y="16"/>
                      <a:pt x="25" y="14"/>
                      <a:pt x="21" y="16"/>
                    </a:cubicBezTo>
                    <a:cubicBezTo>
                      <a:pt x="17" y="17"/>
                      <a:pt x="13" y="19"/>
                      <a:pt x="10" y="21"/>
                    </a:cubicBezTo>
                    <a:cubicBezTo>
                      <a:pt x="5" y="24"/>
                      <a:pt x="4" y="30"/>
                      <a:pt x="7" y="35"/>
                    </a:cubicBezTo>
                    <a:cubicBezTo>
                      <a:pt x="9" y="38"/>
                      <a:pt x="10" y="39"/>
                      <a:pt x="13" y="38"/>
                    </a:cubicBezTo>
                    <a:cubicBezTo>
                      <a:pt x="20" y="34"/>
                      <a:pt x="28" y="31"/>
                      <a:pt x="36" y="2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07" name="Freeform 49">
                <a:extLst>
                  <a:ext uri="{FF2B5EF4-FFF2-40B4-BE49-F238E27FC236}">
                    <a16:creationId xmlns:a16="http://schemas.microsoft.com/office/drawing/2014/main" id="{B83B4A3F-FC0E-43BC-BFCA-F5A8EA5B8536}"/>
                  </a:ext>
                </a:extLst>
              </p:cNvPr>
              <p:cNvSpPr>
                <a:spLocks/>
              </p:cNvSpPr>
              <p:nvPr/>
            </p:nvSpPr>
            <p:spPr bwMode="auto">
              <a:xfrm>
                <a:off x="2868695" y="21353548"/>
                <a:ext cx="605598" cy="660652"/>
              </a:xfrm>
              <a:custGeom>
                <a:avLst/>
                <a:gdLst>
                  <a:gd name="T0" fmla="*/ 0 w 87"/>
                  <a:gd name="T1" fmla="*/ 51 h 95"/>
                  <a:gd name="T2" fmla="*/ 6 w 87"/>
                  <a:gd name="T3" fmla="*/ 43 h 95"/>
                  <a:gd name="T4" fmla="*/ 22 w 87"/>
                  <a:gd name="T5" fmla="*/ 36 h 95"/>
                  <a:gd name="T6" fmla="*/ 59 w 87"/>
                  <a:gd name="T7" fmla="*/ 36 h 95"/>
                  <a:gd name="T8" fmla="*/ 64 w 87"/>
                  <a:gd name="T9" fmla="*/ 36 h 95"/>
                  <a:gd name="T10" fmla="*/ 62 w 87"/>
                  <a:gd name="T11" fmla="*/ 33 h 95"/>
                  <a:gd name="T12" fmla="*/ 44 w 87"/>
                  <a:gd name="T13" fmla="*/ 18 h 95"/>
                  <a:gd name="T14" fmla="*/ 30 w 87"/>
                  <a:gd name="T15" fmla="*/ 16 h 95"/>
                  <a:gd name="T16" fmla="*/ 29 w 87"/>
                  <a:gd name="T17" fmla="*/ 16 h 95"/>
                  <a:gd name="T18" fmla="*/ 42 w 87"/>
                  <a:gd name="T19" fmla="*/ 0 h 95"/>
                  <a:gd name="T20" fmla="*/ 42 w 87"/>
                  <a:gd name="T21" fmla="*/ 3 h 95"/>
                  <a:gd name="T22" fmla="*/ 44 w 87"/>
                  <a:gd name="T23" fmla="*/ 13 h 95"/>
                  <a:gd name="T24" fmla="*/ 74 w 87"/>
                  <a:gd name="T25" fmla="*/ 38 h 95"/>
                  <a:gd name="T26" fmla="*/ 87 w 87"/>
                  <a:gd name="T27" fmla="*/ 50 h 95"/>
                  <a:gd name="T28" fmla="*/ 83 w 87"/>
                  <a:gd name="T29" fmla="*/ 52 h 95"/>
                  <a:gd name="T30" fmla="*/ 77 w 87"/>
                  <a:gd name="T31" fmla="*/ 52 h 95"/>
                  <a:gd name="T32" fmla="*/ 25 w 87"/>
                  <a:gd name="T33" fmla="*/ 51 h 95"/>
                  <a:gd name="T34" fmla="*/ 19 w 87"/>
                  <a:gd name="T35" fmla="*/ 51 h 95"/>
                  <a:gd name="T36" fmla="*/ 22 w 87"/>
                  <a:gd name="T37" fmla="*/ 55 h 95"/>
                  <a:gd name="T38" fmla="*/ 47 w 87"/>
                  <a:gd name="T39" fmla="*/ 77 h 95"/>
                  <a:gd name="T40" fmla="*/ 61 w 87"/>
                  <a:gd name="T41" fmla="*/ 78 h 95"/>
                  <a:gd name="T42" fmla="*/ 61 w 87"/>
                  <a:gd name="T43" fmla="*/ 77 h 95"/>
                  <a:gd name="T44" fmla="*/ 48 w 87"/>
                  <a:gd name="T45" fmla="*/ 95 h 95"/>
                  <a:gd name="T46" fmla="*/ 49 w 87"/>
                  <a:gd name="T47" fmla="*/ 91 h 95"/>
                  <a:gd name="T48" fmla="*/ 47 w 87"/>
                  <a:gd name="T49" fmla="*/ 82 h 95"/>
                  <a:gd name="T50" fmla="*/ 30 w 87"/>
                  <a:gd name="T51" fmla="*/ 67 h 95"/>
                  <a:gd name="T52" fmla="*/ 15 w 87"/>
                  <a:gd name="T53" fmla="*/ 54 h 95"/>
                  <a:gd name="T54" fmla="*/ 7 w 87"/>
                  <a:gd name="T55" fmla="*/ 51 h 95"/>
                  <a:gd name="T56" fmla="*/ 1 w 87"/>
                  <a:gd name="T57" fmla="*/ 52 h 95"/>
                  <a:gd name="T58" fmla="*/ 0 w 87"/>
                  <a:gd name="T59" fmla="*/ 5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7" h="95">
                    <a:moveTo>
                      <a:pt x="0" y="51"/>
                    </a:moveTo>
                    <a:cubicBezTo>
                      <a:pt x="2" y="49"/>
                      <a:pt x="5" y="46"/>
                      <a:pt x="6" y="43"/>
                    </a:cubicBezTo>
                    <a:cubicBezTo>
                      <a:pt x="10" y="37"/>
                      <a:pt x="15" y="35"/>
                      <a:pt x="22" y="36"/>
                    </a:cubicBezTo>
                    <a:cubicBezTo>
                      <a:pt x="34" y="36"/>
                      <a:pt x="47" y="36"/>
                      <a:pt x="59" y="36"/>
                    </a:cubicBezTo>
                    <a:cubicBezTo>
                      <a:pt x="61" y="36"/>
                      <a:pt x="62" y="36"/>
                      <a:pt x="64" y="36"/>
                    </a:cubicBezTo>
                    <a:cubicBezTo>
                      <a:pt x="63" y="35"/>
                      <a:pt x="63" y="34"/>
                      <a:pt x="62" y="33"/>
                    </a:cubicBezTo>
                    <a:cubicBezTo>
                      <a:pt x="56" y="28"/>
                      <a:pt x="50" y="23"/>
                      <a:pt x="44" y="18"/>
                    </a:cubicBezTo>
                    <a:cubicBezTo>
                      <a:pt x="38" y="12"/>
                      <a:pt x="37" y="12"/>
                      <a:pt x="30" y="16"/>
                    </a:cubicBezTo>
                    <a:cubicBezTo>
                      <a:pt x="30" y="17"/>
                      <a:pt x="30" y="16"/>
                      <a:pt x="29" y="16"/>
                    </a:cubicBezTo>
                    <a:cubicBezTo>
                      <a:pt x="30" y="13"/>
                      <a:pt x="38" y="3"/>
                      <a:pt x="42" y="0"/>
                    </a:cubicBezTo>
                    <a:cubicBezTo>
                      <a:pt x="42" y="2"/>
                      <a:pt x="42" y="2"/>
                      <a:pt x="42" y="3"/>
                    </a:cubicBezTo>
                    <a:cubicBezTo>
                      <a:pt x="40" y="7"/>
                      <a:pt x="41" y="10"/>
                      <a:pt x="44" y="13"/>
                    </a:cubicBezTo>
                    <a:cubicBezTo>
                      <a:pt x="54" y="21"/>
                      <a:pt x="64" y="30"/>
                      <a:pt x="74" y="38"/>
                    </a:cubicBezTo>
                    <a:cubicBezTo>
                      <a:pt x="78" y="42"/>
                      <a:pt x="82" y="46"/>
                      <a:pt x="87" y="50"/>
                    </a:cubicBezTo>
                    <a:cubicBezTo>
                      <a:pt x="85" y="51"/>
                      <a:pt x="84" y="52"/>
                      <a:pt x="83" y="52"/>
                    </a:cubicBezTo>
                    <a:cubicBezTo>
                      <a:pt x="81" y="52"/>
                      <a:pt x="79" y="52"/>
                      <a:pt x="77" y="52"/>
                    </a:cubicBezTo>
                    <a:cubicBezTo>
                      <a:pt x="60" y="52"/>
                      <a:pt x="42" y="52"/>
                      <a:pt x="25" y="51"/>
                    </a:cubicBezTo>
                    <a:cubicBezTo>
                      <a:pt x="23" y="51"/>
                      <a:pt x="22" y="51"/>
                      <a:pt x="19" y="51"/>
                    </a:cubicBezTo>
                    <a:cubicBezTo>
                      <a:pt x="20" y="53"/>
                      <a:pt x="21" y="54"/>
                      <a:pt x="22" y="55"/>
                    </a:cubicBezTo>
                    <a:cubicBezTo>
                      <a:pt x="30" y="62"/>
                      <a:pt x="39" y="69"/>
                      <a:pt x="47" y="77"/>
                    </a:cubicBezTo>
                    <a:cubicBezTo>
                      <a:pt x="51" y="81"/>
                      <a:pt x="55" y="83"/>
                      <a:pt x="61" y="78"/>
                    </a:cubicBezTo>
                    <a:cubicBezTo>
                      <a:pt x="61" y="77"/>
                      <a:pt x="61" y="77"/>
                      <a:pt x="61" y="77"/>
                    </a:cubicBezTo>
                    <a:cubicBezTo>
                      <a:pt x="61" y="80"/>
                      <a:pt x="52" y="92"/>
                      <a:pt x="48" y="95"/>
                    </a:cubicBezTo>
                    <a:cubicBezTo>
                      <a:pt x="48" y="93"/>
                      <a:pt x="48" y="92"/>
                      <a:pt x="49" y="91"/>
                    </a:cubicBezTo>
                    <a:cubicBezTo>
                      <a:pt x="51" y="87"/>
                      <a:pt x="50" y="85"/>
                      <a:pt x="47" y="82"/>
                    </a:cubicBezTo>
                    <a:cubicBezTo>
                      <a:pt x="41" y="77"/>
                      <a:pt x="35" y="72"/>
                      <a:pt x="30" y="67"/>
                    </a:cubicBezTo>
                    <a:cubicBezTo>
                      <a:pt x="25" y="62"/>
                      <a:pt x="20" y="58"/>
                      <a:pt x="15" y="54"/>
                    </a:cubicBezTo>
                    <a:cubicBezTo>
                      <a:pt x="12" y="51"/>
                      <a:pt x="10" y="51"/>
                      <a:pt x="7" y="51"/>
                    </a:cubicBezTo>
                    <a:cubicBezTo>
                      <a:pt x="5" y="52"/>
                      <a:pt x="3" y="52"/>
                      <a:pt x="1" y="52"/>
                    </a:cubicBezTo>
                    <a:cubicBezTo>
                      <a:pt x="0" y="52"/>
                      <a:pt x="0" y="52"/>
                      <a:pt x="0" y="51"/>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08" name="Freeform 50">
                <a:extLst>
                  <a:ext uri="{FF2B5EF4-FFF2-40B4-BE49-F238E27FC236}">
                    <a16:creationId xmlns:a16="http://schemas.microsoft.com/office/drawing/2014/main" id="{11F4E97B-BA23-4998-BFB7-B0025EC32AFC}"/>
                  </a:ext>
                </a:extLst>
              </p:cNvPr>
              <p:cNvSpPr>
                <a:spLocks noEditPoints="1"/>
              </p:cNvSpPr>
              <p:nvPr/>
            </p:nvSpPr>
            <p:spPr bwMode="auto">
              <a:xfrm>
                <a:off x="6423633" y="25797222"/>
                <a:ext cx="424705" cy="487624"/>
              </a:xfrm>
              <a:custGeom>
                <a:avLst/>
                <a:gdLst>
                  <a:gd name="T0" fmla="*/ 36 w 61"/>
                  <a:gd name="T1" fmla="*/ 26 h 70"/>
                  <a:gd name="T2" fmla="*/ 46 w 61"/>
                  <a:gd name="T3" fmla="*/ 29 h 70"/>
                  <a:gd name="T4" fmla="*/ 60 w 61"/>
                  <a:gd name="T5" fmla="*/ 45 h 70"/>
                  <a:gd name="T6" fmla="*/ 55 w 61"/>
                  <a:gd name="T7" fmla="*/ 59 h 70"/>
                  <a:gd name="T8" fmla="*/ 34 w 61"/>
                  <a:gd name="T9" fmla="*/ 69 h 70"/>
                  <a:gd name="T10" fmla="*/ 21 w 61"/>
                  <a:gd name="T11" fmla="*/ 62 h 70"/>
                  <a:gd name="T12" fmla="*/ 21 w 61"/>
                  <a:gd name="T13" fmla="*/ 46 h 70"/>
                  <a:gd name="T14" fmla="*/ 26 w 61"/>
                  <a:gd name="T15" fmla="*/ 39 h 70"/>
                  <a:gd name="T16" fmla="*/ 17 w 61"/>
                  <a:gd name="T17" fmla="*/ 37 h 70"/>
                  <a:gd name="T18" fmla="*/ 11 w 61"/>
                  <a:gd name="T19" fmla="*/ 8 h 70"/>
                  <a:gd name="T20" fmla="*/ 28 w 61"/>
                  <a:gd name="T21" fmla="*/ 0 h 70"/>
                  <a:gd name="T22" fmla="*/ 42 w 61"/>
                  <a:gd name="T23" fmla="*/ 7 h 70"/>
                  <a:gd name="T24" fmla="*/ 40 w 61"/>
                  <a:gd name="T25" fmla="*/ 21 h 70"/>
                  <a:gd name="T26" fmla="*/ 36 w 61"/>
                  <a:gd name="T27" fmla="*/ 26 h 70"/>
                  <a:gd name="T28" fmla="*/ 29 w 61"/>
                  <a:gd name="T29" fmla="*/ 40 h 70"/>
                  <a:gd name="T30" fmla="*/ 28 w 61"/>
                  <a:gd name="T31" fmla="*/ 48 h 70"/>
                  <a:gd name="T32" fmla="*/ 37 w 61"/>
                  <a:gd name="T33" fmla="*/ 63 h 70"/>
                  <a:gd name="T34" fmla="*/ 46 w 61"/>
                  <a:gd name="T35" fmla="*/ 64 h 70"/>
                  <a:gd name="T36" fmla="*/ 50 w 61"/>
                  <a:gd name="T37" fmla="*/ 55 h 70"/>
                  <a:gd name="T38" fmla="*/ 41 w 61"/>
                  <a:gd name="T39" fmla="*/ 43 h 70"/>
                  <a:gd name="T40" fmla="*/ 29 w 61"/>
                  <a:gd name="T41" fmla="*/ 40 h 70"/>
                  <a:gd name="T42" fmla="*/ 33 w 61"/>
                  <a:gd name="T43" fmla="*/ 26 h 70"/>
                  <a:gd name="T44" fmla="*/ 28 w 61"/>
                  <a:gd name="T45" fmla="*/ 7 h 70"/>
                  <a:gd name="T46" fmla="*/ 22 w 61"/>
                  <a:gd name="T47" fmla="*/ 5 h 70"/>
                  <a:gd name="T48" fmla="*/ 14 w 61"/>
                  <a:gd name="T49" fmla="*/ 10 h 70"/>
                  <a:gd name="T50" fmla="*/ 16 w 61"/>
                  <a:gd name="T51" fmla="*/ 19 h 70"/>
                  <a:gd name="T52" fmla="*/ 33 w 61"/>
                  <a:gd name="T53" fmla="*/ 2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1" h="70">
                    <a:moveTo>
                      <a:pt x="36" y="26"/>
                    </a:moveTo>
                    <a:cubicBezTo>
                      <a:pt x="40" y="27"/>
                      <a:pt x="43" y="28"/>
                      <a:pt x="46" y="29"/>
                    </a:cubicBezTo>
                    <a:cubicBezTo>
                      <a:pt x="54" y="31"/>
                      <a:pt x="59" y="37"/>
                      <a:pt x="60" y="45"/>
                    </a:cubicBezTo>
                    <a:cubicBezTo>
                      <a:pt x="61" y="51"/>
                      <a:pt x="59" y="55"/>
                      <a:pt x="55" y="59"/>
                    </a:cubicBezTo>
                    <a:cubicBezTo>
                      <a:pt x="50" y="65"/>
                      <a:pt x="42" y="69"/>
                      <a:pt x="34" y="69"/>
                    </a:cubicBezTo>
                    <a:cubicBezTo>
                      <a:pt x="28" y="70"/>
                      <a:pt x="24" y="67"/>
                      <a:pt x="21" y="62"/>
                    </a:cubicBezTo>
                    <a:cubicBezTo>
                      <a:pt x="17" y="57"/>
                      <a:pt x="17" y="51"/>
                      <a:pt x="21" y="46"/>
                    </a:cubicBezTo>
                    <a:cubicBezTo>
                      <a:pt x="22" y="44"/>
                      <a:pt x="24" y="42"/>
                      <a:pt x="26" y="39"/>
                    </a:cubicBezTo>
                    <a:cubicBezTo>
                      <a:pt x="23" y="39"/>
                      <a:pt x="20" y="38"/>
                      <a:pt x="17" y="37"/>
                    </a:cubicBezTo>
                    <a:cubicBezTo>
                      <a:pt x="3" y="32"/>
                      <a:pt x="0" y="17"/>
                      <a:pt x="11" y="8"/>
                    </a:cubicBezTo>
                    <a:cubicBezTo>
                      <a:pt x="16" y="4"/>
                      <a:pt x="22" y="1"/>
                      <a:pt x="28" y="0"/>
                    </a:cubicBezTo>
                    <a:cubicBezTo>
                      <a:pt x="34" y="0"/>
                      <a:pt x="39" y="2"/>
                      <a:pt x="42" y="7"/>
                    </a:cubicBezTo>
                    <a:cubicBezTo>
                      <a:pt x="45" y="12"/>
                      <a:pt x="43" y="17"/>
                      <a:pt x="40" y="21"/>
                    </a:cubicBezTo>
                    <a:cubicBezTo>
                      <a:pt x="39" y="23"/>
                      <a:pt x="38" y="24"/>
                      <a:pt x="36" y="26"/>
                    </a:cubicBezTo>
                    <a:close/>
                    <a:moveTo>
                      <a:pt x="29" y="40"/>
                    </a:moveTo>
                    <a:cubicBezTo>
                      <a:pt x="29" y="43"/>
                      <a:pt x="28" y="46"/>
                      <a:pt x="28" y="48"/>
                    </a:cubicBezTo>
                    <a:cubicBezTo>
                      <a:pt x="29" y="54"/>
                      <a:pt x="32" y="59"/>
                      <a:pt x="37" y="63"/>
                    </a:cubicBezTo>
                    <a:cubicBezTo>
                      <a:pt x="40" y="65"/>
                      <a:pt x="43" y="66"/>
                      <a:pt x="46" y="64"/>
                    </a:cubicBezTo>
                    <a:cubicBezTo>
                      <a:pt x="50" y="62"/>
                      <a:pt x="51" y="58"/>
                      <a:pt x="50" y="55"/>
                    </a:cubicBezTo>
                    <a:cubicBezTo>
                      <a:pt x="49" y="49"/>
                      <a:pt x="46" y="45"/>
                      <a:pt x="41" y="43"/>
                    </a:cubicBezTo>
                    <a:cubicBezTo>
                      <a:pt x="37" y="41"/>
                      <a:pt x="34" y="41"/>
                      <a:pt x="29" y="40"/>
                    </a:cubicBezTo>
                    <a:close/>
                    <a:moveTo>
                      <a:pt x="33" y="26"/>
                    </a:moveTo>
                    <a:cubicBezTo>
                      <a:pt x="35" y="18"/>
                      <a:pt x="33" y="12"/>
                      <a:pt x="28" y="7"/>
                    </a:cubicBezTo>
                    <a:cubicBezTo>
                      <a:pt x="26" y="5"/>
                      <a:pt x="24" y="5"/>
                      <a:pt x="22" y="5"/>
                    </a:cubicBezTo>
                    <a:cubicBezTo>
                      <a:pt x="18" y="5"/>
                      <a:pt x="16" y="7"/>
                      <a:pt x="14" y="10"/>
                    </a:cubicBezTo>
                    <a:cubicBezTo>
                      <a:pt x="13" y="13"/>
                      <a:pt x="14" y="16"/>
                      <a:pt x="16" y="19"/>
                    </a:cubicBezTo>
                    <a:cubicBezTo>
                      <a:pt x="21" y="24"/>
                      <a:pt x="26" y="25"/>
                      <a:pt x="33" y="26"/>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09" name="Freeform 51">
                <a:extLst>
                  <a:ext uri="{FF2B5EF4-FFF2-40B4-BE49-F238E27FC236}">
                    <a16:creationId xmlns:a16="http://schemas.microsoft.com/office/drawing/2014/main" id="{9E8B953D-8774-449E-8415-F81822ACB868}"/>
                  </a:ext>
                </a:extLst>
              </p:cNvPr>
              <p:cNvSpPr>
                <a:spLocks/>
              </p:cNvSpPr>
              <p:nvPr/>
            </p:nvSpPr>
            <p:spPr bwMode="auto">
              <a:xfrm>
                <a:off x="3442833" y="20803004"/>
                <a:ext cx="574138" cy="558409"/>
              </a:xfrm>
              <a:custGeom>
                <a:avLst/>
                <a:gdLst>
                  <a:gd name="T0" fmla="*/ 44 w 82"/>
                  <a:gd name="T1" fmla="*/ 0 h 80"/>
                  <a:gd name="T2" fmla="*/ 57 w 82"/>
                  <a:gd name="T3" fmla="*/ 19 h 80"/>
                  <a:gd name="T4" fmla="*/ 53 w 82"/>
                  <a:gd name="T5" fmla="*/ 18 h 80"/>
                  <a:gd name="T6" fmla="*/ 38 w 82"/>
                  <a:gd name="T7" fmla="*/ 14 h 80"/>
                  <a:gd name="T8" fmla="*/ 21 w 82"/>
                  <a:gd name="T9" fmla="*/ 35 h 80"/>
                  <a:gd name="T10" fmla="*/ 44 w 82"/>
                  <a:gd name="T11" fmla="*/ 68 h 80"/>
                  <a:gd name="T12" fmla="*/ 67 w 82"/>
                  <a:gd name="T13" fmla="*/ 66 h 80"/>
                  <a:gd name="T14" fmla="*/ 68 w 82"/>
                  <a:gd name="T15" fmla="*/ 56 h 80"/>
                  <a:gd name="T16" fmla="*/ 62 w 82"/>
                  <a:gd name="T17" fmla="*/ 48 h 80"/>
                  <a:gd name="T18" fmla="*/ 53 w 82"/>
                  <a:gd name="T19" fmla="*/ 46 h 80"/>
                  <a:gd name="T20" fmla="*/ 50 w 82"/>
                  <a:gd name="T21" fmla="*/ 47 h 80"/>
                  <a:gd name="T22" fmla="*/ 58 w 82"/>
                  <a:gd name="T23" fmla="*/ 40 h 80"/>
                  <a:gd name="T24" fmla="*/ 67 w 82"/>
                  <a:gd name="T25" fmla="*/ 33 h 80"/>
                  <a:gd name="T26" fmla="*/ 75 w 82"/>
                  <a:gd name="T27" fmla="*/ 27 h 80"/>
                  <a:gd name="T28" fmla="*/ 76 w 82"/>
                  <a:gd name="T29" fmla="*/ 28 h 80"/>
                  <a:gd name="T30" fmla="*/ 75 w 82"/>
                  <a:gd name="T31" fmla="*/ 29 h 80"/>
                  <a:gd name="T32" fmla="*/ 75 w 82"/>
                  <a:gd name="T33" fmla="*/ 40 h 80"/>
                  <a:gd name="T34" fmla="*/ 82 w 82"/>
                  <a:gd name="T35" fmla="*/ 50 h 80"/>
                  <a:gd name="T36" fmla="*/ 82 w 82"/>
                  <a:gd name="T37" fmla="*/ 52 h 80"/>
                  <a:gd name="T38" fmla="*/ 49 w 82"/>
                  <a:gd name="T39" fmla="*/ 78 h 80"/>
                  <a:gd name="T40" fmla="*/ 31 w 82"/>
                  <a:gd name="T41" fmla="*/ 76 h 80"/>
                  <a:gd name="T42" fmla="*/ 24 w 82"/>
                  <a:gd name="T43" fmla="*/ 15 h 80"/>
                  <a:gd name="T44" fmla="*/ 36 w 82"/>
                  <a:gd name="T45" fmla="*/ 10 h 80"/>
                  <a:gd name="T46" fmla="*/ 39 w 82"/>
                  <a:gd name="T47" fmla="*/ 9 h 80"/>
                  <a:gd name="T48" fmla="*/ 44 w 82"/>
                  <a:gd name="T49" fmla="*/ 2 h 80"/>
                  <a:gd name="T50" fmla="*/ 44 w 82"/>
                  <a:gd name="T51" fmla="*/ 1 h 80"/>
                  <a:gd name="T52" fmla="*/ 44 w 82"/>
                  <a:gd name="T5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80">
                    <a:moveTo>
                      <a:pt x="44" y="0"/>
                    </a:moveTo>
                    <a:cubicBezTo>
                      <a:pt x="47" y="2"/>
                      <a:pt x="56" y="14"/>
                      <a:pt x="57" y="19"/>
                    </a:cubicBezTo>
                    <a:cubicBezTo>
                      <a:pt x="56" y="20"/>
                      <a:pt x="55" y="18"/>
                      <a:pt x="53" y="18"/>
                    </a:cubicBezTo>
                    <a:cubicBezTo>
                      <a:pt x="48" y="15"/>
                      <a:pt x="43" y="14"/>
                      <a:pt x="38" y="14"/>
                    </a:cubicBezTo>
                    <a:cubicBezTo>
                      <a:pt x="26" y="14"/>
                      <a:pt x="18" y="23"/>
                      <a:pt x="21" y="35"/>
                    </a:cubicBezTo>
                    <a:cubicBezTo>
                      <a:pt x="25" y="48"/>
                      <a:pt x="33" y="60"/>
                      <a:pt x="44" y="68"/>
                    </a:cubicBezTo>
                    <a:cubicBezTo>
                      <a:pt x="52" y="74"/>
                      <a:pt x="60" y="73"/>
                      <a:pt x="67" y="66"/>
                    </a:cubicBezTo>
                    <a:cubicBezTo>
                      <a:pt x="70" y="63"/>
                      <a:pt x="71" y="60"/>
                      <a:pt x="68" y="56"/>
                    </a:cubicBezTo>
                    <a:cubicBezTo>
                      <a:pt x="66" y="54"/>
                      <a:pt x="64" y="51"/>
                      <a:pt x="62" y="48"/>
                    </a:cubicBezTo>
                    <a:cubicBezTo>
                      <a:pt x="59" y="44"/>
                      <a:pt x="58" y="44"/>
                      <a:pt x="53" y="46"/>
                    </a:cubicBezTo>
                    <a:cubicBezTo>
                      <a:pt x="52" y="47"/>
                      <a:pt x="51" y="47"/>
                      <a:pt x="50" y="47"/>
                    </a:cubicBezTo>
                    <a:cubicBezTo>
                      <a:pt x="52" y="44"/>
                      <a:pt x="55" y="42"/>
                      <a:pt x="58" y="40"/>
                    </a:cubicBezTo>
                    <a:cubicBezTo>
                      <a:pt x="61" y="38"/>
                      <a:pt x="64" y="35"/>
                      <a:pt x="67" y="33"/>
                    </a:cubicBezTo>
                    <a:cubicBezTo>
                      <a:pt x="70" y="31"/>
                      <a:pt x="72" y="29"/>
                      <a:pt x="75" y="27"/>
                    </a:cubicBezTo>
                    <a:cubicBezTo>
                      <a:pt x="76" y="27"/>
                      <a:pt x="76" y="27"/>
                      <a:pt x="76" y="28"/>
                    </a:cubicBezTo>
                    <a:cubicBezTo>
                      <a:pt x="76" y="28"/>
                      <a:pt x="75" y="29"/>
                      <a:pt x="75" y="29"/>
                    </a:cubicBezTo>
                    <a:cubicBezTo>
                      <a:pt x="72" y="34"/>
                      <a:pt x="71" y="36"/>
                      <a:pt x="75" y="40"/>
                    </a:cubicBezTo>
                    <a:cubicBezTo>
                      <a:pt x="77" y="44"/>
                      <a:pt x="80" y="47"/>
                      <a:pt x="82" y="50"/>
                    </a:cubicBezTo>
                    <a:cubicBezTo>
                      <a:pt x="82" y="51"/>
                      <a:pt x="82" y="51"/>
                      <a:pt x="82" y="52"/>
                    </a:cubicBezTo>
                    <a:cubicBezTo>
                      <a:pt x="74" y="64"/>
                      <a:pt x="64" y="74"/>
                      <a:pt x="49" y="78"/>
                    </a:cubicBezTo>
                    <a:cubicBezTo>
                      <a:pt x="43" y="80"/>
                      <a:pt x="37" y="79"/>
                      <a:pt x="31" y="76"/>
                    </a:cubicBezTo>
                    <a:cubicBezTo>
                      <a:pt x="11" y="66"/>
                      <a:pt x="0" y="35"/>
                      <a:pt x="24" y="15"/>
                    </a:cubicBezTo>
                    <a:cubicBezTo>
                      <a:pt x="27" y="13"/>
                      <a:pt x="32" y="12"/>
                      <a:pt x="36" y="10"/>
                    </a:cubicBezTo>
                    <a:cubicBezTo>
                      <a:pt x="37" y="9"/>
                      <a:pt x="38" y="9"/>
                      <a:pt x="39" y="9"/>
                    </a:cubicBezTo>
                    <a:cubicBezTo>
                      <a:pt x="44" y="7"/>
                      <a:pt x="44" y="7"/>
                      <a:pt x="44" y="2"/>
                    </a:cubicBezTo>
                    <a:cubicBezTo>
                      <a:pt x="44" y="2"/>
                      <a:pt x="44" y="2"/>
                      <a:pt x="44" y="1"/>
                    </a:cubicBezTo>
                    <a:cubicBezTo>
                      <a:pt x="44" y="1"/>
                      <a:pt x="44" y="1"/>
                      <a:pt x="44" y="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10" name="Freeform 52">
                <a:extLst>
                  <a:ext uri="{FF2B5EF4-FFF2-40B4-BE49-F238E27FC236}">
                    <a16:creationId xmlns:a16="http://schemas.microsoft.com/office/drawing/2014/main" id="{139920B7-00AE-4E16-A01E-1994DDBD530B}"/>
                  </a:ext>
                </a:extLst>
              </p:cNvPr>
              <p:cNvSpPr>
                <a:spLocks/>
              </p:cNvSpPr>
              <p:nvPr/>
            </p:nvSpPr>
            <p:spPr bwMode="auto">
              <a:xfrm>
                <a:off x="5141653" y="20291785"/>
                <a:ext cx="456165" cy="495489"/>
              </a:xfrm>
              <a:custGeom>
                <a:avLst/>
                <a:gdLst>
                  <a:gd name="T0" fmla="*/ 58 w 65"/>
                  <a:gd name="T1" fmla="*/ 69 h 70"/>
                  <a:gd name="T2" fmla="*/ 53 w 65"/>
                  <a:gd name="T3" fmla="*/ 66 h 70"/>
                  <a:gd name="T4" fmla="*/ 25 w 65"/>
                  <a:gd name="T5" fmla="*/ 31 h 70"/>
                  <a:gd name="T6" fmla="*/ 13 w 65"/>
                  <a:gd name="T7" fmla="*/ 17 h 70"/>
                  <a:gd name="T8" fmla="*/ 12 w 65"/>
                  <a:gd name="T9" fmla="*/ 21 h 70"/>
                  <a:gd name="T10" fmla="*/ 12 w 65"/>
                  <a:gd name="T11" fmla="*/ 56 h 70"/>
                  <a:gd name="T12" fmla="*/ 20 w 65"/>
                  <a:gd name="T13" fmla="*/ 66 h 70"/>
                  <a:gd name="T14" fmla="*/ 21 w 65"/>
                  <a:gd name="T15" fmla="*/ 68 h 70"/>
                  <a:gd name="T16" fmla="*/ 0 w 65"/>
                  <a:gd name="T17" fmla="*/ 68 h 70"/>
                  <a:gd name="T18" fmla="*/ 3 w 65"/>
                  <a:gd name="T19" fmla="*/ 66 h 70"/>
                  <a:gd name="T20" fmla="*/ 9 w 65"/>
                  <a:gd name="T21" fmla="*/ 58 h 70"/>
                  <a:gd name="T22" fmla="*/ 9 w 65"/>
                  <a:gd name="T23" fmla="*/ 14 h 70"/>
                  <a:gd name="T24" fmla="*/ 6 w 65"/>
                  <a:gd name="T25" fmla="*/ 8 h 70"/>
                  <a:gd name="T26" fmla="*/ 0 w 65"/>
                  <a:gd name="T27" fmla="*/ 2 h 70"/>
                  <a:gd name="T28" fmla="*/ 10 w 65"/>
                  <a:gd name="T29" fmla="*/ 1 h 70"/>
                  <a:gd name="T30" fmla="*/ 27 w 65"/>
                  <a:gd name="T31" fmla="*/ 9 h 70"/>
                  <a:gd name="T32" fmla="*/ 50 w 65"/>
                  <a:gd name="T33" fmla="*/ 39 h 70"/>
                  <a:gd name="T34" fmla="*/ 54 w 65"/>
                  <a:gd name="T35" fmla="*/ 42 h 70"/>
                  <a:gd name="T36" fmla="*/ 54 w 65"/>
                  <a:gd name="T37" fmla="*/ 38 h 70"/>
                  <a:gd name="T38" fmla="*/ 54 w 65"/>
                  <a:gd name="T39" fmla="*/ 15 h 70"/>
                  <a:gd name="T40" fmla="*/ 46 w 65"/>
                  <a:gd name="T41" fmla="*/ 3 h 70"/>
                  <a:gd name="T42" fmla="*/ 45 w 65"/>
                  <a:gd name="T43" fmla="*/ 3 h 70"/>
                  <a:gd name="T44" fmla="*/ 65 w 65"/>
                  <a:gd name="T45" fmla="*/ 2 h 70"/>
                  <a:gd name="T46" fmla="*/ 63 w 65"/>
                  <a:gd name="T47" fmla="*/ 4 h 70"/>
                  <a:gd name="T48" fmla="*/ 58 w 65"/>
                  <a:gd name="T49" fmla="*/ 12 h 70"/>
                  <a:gd name="T50" fmla="*/ 58 w 65"/>
                  <a:gd name="T51" fmla="*/ 26 h 70"/>
                  <a:gd name="T52" fmla="*/ 58 w 65"/>
                  <a:gd name="T53" fmla="*/ 64 h 70"/>
                  <a:gd name="T54" fmla="*/ 58 w 65"/>
                  <a:gd name="T55"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 h="70">
                    <a:moveTo>
                      <a:pt x="58" y="69"/>
                    </a:moveTo>
                    <a:cubicBezTo>
                      <a:pt x="54" y="70"/>
                      <a:pt x="54" y="68"/>
                      <a:pt x="53" y="66"/>
                    </a:cubicBezTo>
                    <a:cubicBezTo>
                      <a:pt x="43" y="55"/>
                      <a:pt x="34" y="43"/>
                      <a:pt x="25" y="31"/>
                    </a:cubicBezTo>
                    <a:cubicBezTo>
                      <a:pt x="21" y="27"/>
                      <a:pt x="17" y="22"/>
                      <a:pt x="13" y="17"/>
                    </a:cubicBezTo>
                    <a:cubicBezTo>
                      <a:pt x="13" y="19"/>
                      <a:pt x="12" y="20"/>
                      <a:pt x="12" y="21"/>
                    </a:cubicBezTo>
                    <a:cubicBezTo>
                      <a:pt x="12" y="33"/>
                      <a:pt x="12" y="44"/>
                      <a:pt x="12" y="56"/>
                    </a:cubicBezTo>
                    <a:cubicBezTo>
                      <a:pt x="12" y="63"/>
                      <a:pt x="13" y="64"/>
                      <a:pt x="20" y="66"/>
                    </a:cubicBezTo>
                    <a:cubicBezTo>
                      <a:pt x="20" y="67"/>
                      <a:pt x="21" y="67"/>
                      <a:pt x="21" y="68"/>
                    </a:cubicBezTo>
                    <a:cubicBezTo>
                      <a:pt x="18" y="69"/>
                      <a:pt x="5" y="69"/>
                      <a:pt x="0" y="68"/>
                    </a:cubicBezTo>
                    <a:cubicBezTo>
                      <a:pt x="1" y="67"/>
                      <a:pt x="2" y="66"/>
                      <a:pt x="3" y="66"/>
                    </a:cubicBezTo>
                    <a:cubicBezTo>
                      <a:pt x="7" y="65"/>
                      <a:pt x="9" y="63"/>
                      <a:pt x="9" y="58"/>
                    </a:cubicBezTo>
                    <a:cubicBezTo>
                      <a:pt x="9" y="44"/>
                      <a:pt x="9" y="29"/>
                      <a:pt x="9" y="14"/>
                    </a:cubicBezTo>
                    <a:cubicBezTo>
                      <a:pt x="9" y="11"/>
                      <a:pt x="7" y="9"/>
                      <a:pt x="6" y="8"/>
                    </a:cubicBezTo>
                    <a:cubicBezTo>
                      <a:pt x="4" y="6"/>
                      <a:pt x="2" y="4"/>
                      <a:pt x="0" y="2"/>
                    </a:cubicBezTo>
                    <a:cubicBezTo>
                      <a:pt x="4" y="1"/>
                      <a:pt x="7" y="2"/>
                      <a:pt x="10" y="1"/>
                    </a:cubicBezTo>
                    <a:cubicBezTo>
                      <a:pt x="18" y="0"/>
                      <a:pt x="22" y="3"/>
                      <a:pt x="27" y="9"/>
                    </a:cubicBezTo>
                    <a:cubicBezTo>
                      <a:pt x="34" y="19"/>
                      <a:pt x="42" y="29"/>
                      <a:pt x="50" y="39"/>
                    </a:cubicBezTo>
                    <a:cubicBezTo>
                      <a:pt x="51" y="40"/>
                      <a:pt x="52" y="41"/>
                      <a:pt x="54" y="42"/>
                    </a:cubicBezTo>
                    <a:cubicBezTo>
                      <a:pt x="54" y="41"/>
                      <a:pt x="54" y="39"/>
                      <a:pt x="54" y="38"/>
                    </a:cubicBezTo>
                    <a:cubicBezTo>
                      <a:pt x="54" y="30"/>
                      <a:pt x="54" y="23"/>
                      <a:pt x="54" y="15"/>
                    </a:cubicBezTo>
                    <a:cubicBezTo>
                      <a:pt x="54" y="9"/>
                      <a:pt x="53" y="4"/>
                      <a:pt x="46" y="3"/>
                    </a:cubicBezTo>
                    <a:cubicBezTo>
                      <a:pt x="46" y="3"/>
                      <a:pt x="45" y="3"/>
                      <a:pt x="45" y="3"/>
                    </a:cubicBezTo>
                    <a:cubicBezTo>
                      <a:pt x="48" y="1"/>
                      <a:pt x="61" y="1"/>
                      <a:pt x="65" y="2"/>
                    </a:cubicBezTo>
                    <a:cubicBezTo>
                      <a:pt x="64" y="3"/>
                      <a:pt x="64" y="3"/>
                      <a:pt x="63" y="4"/>
                    </a:cubicBezTo>
                    <a:cubicBezTo>
                      <a:pt x="59" y="5"/>
                      <a:pt x="57" y="8"/>
                      <a:pt x="58" y="12"/>
                    </a:cubicBezTo>
                    <a:cubicBezTo>
                      <a:pt x="58" y="17"/>
                      <a:pt x="58" y="22"/>
                      <a:pt x="58" y="26"/>
                    </a:cubicBezTo>
                    <a:cubicBezTo>
                      <a:pt x="58" y="39"/>
                      <a:pt x="58" y="51"/>
                      <a:pt x="58" y="64"/>
                    </a:cubicBezTo>
                    <a:cubicBezTo>
                      <a:pt x="58" y="66"/>
                      <a:pt x="58" y="67"/>
                      <a:pt x="58" y="69"/>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11" name="Freeform 53">
                <a:extLst>
                  <a:ext uri="{FF2B5EF4-FFF2-40B4-BE49-F238E27FC236}">
                    <a16:creationId xmlns:a16="http://schemas.microsoft.com/office/drawing/2014/main" id="{F9763041-78AD-4C52-B55D-880766C7F94C}"/>
                  </a:ext>
                </a:extLst>
              </p:cNvPr>
              <p:cNvSpPr>
                <a:spLocks noEditPoints="1"/>
              </p:cNvSpPr>
              <p:nvPr/>
            </p:nvSpPr>
            <p:spPr bwMode="auto">
              <a:xfrm>
                <a:off x="5700062" y="26009575"/>
                <a:ext cx="353921" cy="503354"/>
              </a:xfrm>
              <a:custGeom>
                <a:avLst/>
                <a:gdLst>
                  <a:gd name="T0" fmla="*/ 9 w 50"/>
                  <a:gd name="T1" fmla="*/ 71 h 71"/>
                  <a:gd name="T2" fmla="*/ 31 w 50"/>
                  <a:gd name="T3" fmla="*/ 41 h 71"/>
                  <a:gd name="T4" fmla="*/ 23 w 50"/>
                  <a:gd name="T5" fmla="*/ 44 h 71"/>
                  <a:gd name="T6" fmla="*/ 3 w 50"/>
                  <a:gd name="T7" fmla="*/ 33 h 71"/>
                  <a:gd name="T8" fmla="*/ 3 w 50"/>
                  <a:gd name="T9" fmla="*/ 13 h 71"/>
                  <a:gd name="T10" fmla="*/ 21 w 50"/>
                  <a:gd name="T11" fmla="*/ 1 h 71"/>
                  <a:gd name="T12" fmla="*/ 41 w 50"/>
                  <a:gd name="T13" fmla="*/ 11 h 71"/>
                  <a:gd name="T14" fmla="*/ 34 w 50"/>
                  <a:gd name="T15" fmla="*/ 59 h 71"/>
                  <a:gd name="T16" fmla="*/ 9 w 50"/>
                  <a:gd name="T17" fmla="*/ 71 h 71"/>
                  <a:gd name="T18" fmla="*/ 31 w 50"/>
                  <a:gd name="T19" fmla="*/ 32 h 71"/>
                  <a:gd name="T20" fmla="*/ 32 w 50"/>
                  <a:gd name="T21" fmla="*/ 32 h 71"/>
                  <a:gd name="T22" fmla="*/ 28 w 50"/>
                  <a:gd name="T23" fmla="*/ 12 h 71"/>
                  <a:gd name="T24" fmla="*/ 25 w 50"/>
                  <a:gd name="T25" fmla="*/ 6 h 71"/>
                  <a:gd name="T26" fmla="*/ 19 w 50"/>
                  <a:gd name="T27" fmla="*/ 3 h 71"/>
                  <a:gd name="T28" fmla="*/ 15 w 50"/>
                  <a:gd name="T29" fmla="*/ 8 h 71"/>
                  <a:gd name="T30" fmla="*/ 14 w 50"/>
                  <a:gd name="T31" fmla="*/ 10 h 71"/>
                  <a:gd name="T32" fmla="*/ 18 w 50"/>
                  <a:gd name="T33" fmla="*/ 32 h 71"/>
                  <a:gd name="T34" fmla="*/ 21 w 50"/>
                  <a:gd name="T35" fmla="*/ 37 h 71"/>
                  <a:gd name="T36" fmla="*/ 29 w 50"/>
                  <a:gd name="T37" fmla="*/ 39 h 71"/>
                  <a:gd name="T38" fmla="*/ 31 w 50"/>
                  <a:gd name="T39" fmla="*/ 33 h 71"/>
                  <a:gd name="T40" fmla="*/ 31 w 50"/>
                  <a:gd name="T41" fmla="*/ 3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71">
                    <a:moveTo>
                      <a:pt x="9" y="71"/>
                    </a:moveTo>
                    <a:cubicBezTo>
                      <a:pt x="22" y="66"/>
                      <a:pt x="29" y="55"/>
                      <a:pt x="31" y="41"/>
                    </a:cubicBezTo>
                    <a:cubicBezTo>
                      <a:pt x="28" y="42"/>
                      <a:pt x="26" y="43"/>
                      <a:pt x="23" y="44"/>
                    </a:cubicBezTo>
                    <a:cubicBezTo>
                      <a:pt x="14" y="46"/>
                      <a:pt x="7" y="42"/>
                      <a:pt x="3" y="33"/>
                    </a:cubicBezTo>
                    <a:cubicBezTo>
                      <a:pt x="0" y="26"/>
                      <a:pt x="1" y="19"/>
                      <a:pt x="3" y="13"/>
                    </a:cubicBezTo>
                    <a:cubicBezTo>
                      <a:pt x="7" y="5"/>
                      <a:pt x="13" y="1"/>
                      <a:pt x="21" y="1"/>
                    </a:cubicBezTo>
                    <a:cubicBezTo>
                      <a:pt x="29" y="0"/>
                      <a:pt x="36" y="3"/>
                      <a:pt x="41" y="11"/>
                    </a:cubicBezTo>
                    <a:cubicBezTo>
                      <a:pt x="50" y="26"/>
                      <a:pt x="47" y="47"/>
                      <a:pt x="34" y="59"/>
                    </a:cubicBezTo>
                    <a:cubicBezTo>
                      <a:pt x="28" y="65"/>
                      <a:pt x="17" y="70"/>
                      <a:pt x="9" y="71"/>
                    </a:cubicBezTo>
                    <a:close/>
                    <a:moveTo>
                      <a:pt x="31" y="32"/>
                    </a:moveTo>
                    <a:cubicBezTo>
                      <a:pt x="31" y="32"/>
                      <a:pt x="31" y="32"/>
                      <a:pt x="32" y="32"/>
                    </a:cubicBezTo>
                    <a:cubicBezTo>
                      <a:pt x="30" y="25"/>
                      <a:pt x="29" y="19"/>
                      <a:pt x="28" y="12"/>
                    </a:cubicBezTo>
                    <a:cubicBezTo>
                      <a:pt x="27" y="10"/>
                      <a:pt x="26" y="8"/>
                      <a:pt x="25" y="6"/>
                    </a:cubicBezTo>
                    <a:cubicBezTo>
                      <a:pt x="24" y="4"/>
                      <a:pt x="22" y="3"/>
                      <a:pt x="19" y="3"/>
                    </a:cubicBezTo>
                    <a:cubicBezTo>
                      <a:pt x="17" y="4"/>
                      <a:pt x="15" y="5"/>
                      <a:pt x="15" y="8"/>
                    </a:cubicBezTo>
                    <a:cubicBezTo>
                      <a:pt x="15" y="9"/>
                      <a:pt x="14" y="10"/>
                      <a:pt x="14" y="10"/>
                    </a:cubicBezTo>
                    <a:cubicBezTo>
                      <a:pt x="15" y="18"/>
                      <a:pt x="16" y="25"/>
                      <a:pt x="18" y="32"/>
                    </a:cubicBezTo>
                    <a:cubicBezTo>
                      <a:pt x="19" y="34"/>
                      <a:pt x="20" y="35"/>
                      <a:pt x="21" y="37"/>
                    </a:cubicBezTo>
                    <a:cubicBezTo>
                      <a:pt x="23" y="39"/>
                      <a:pt x="25" y="39"/>
                      <a:pt x="29" y="39"/>
                    </a:cubicBezTo>
                    <a:cubicBezTo>
                      <a:pt x="32" y="38"/>
                      <a:pt x="31" y="35"/>
                      <a:pt x="31" y="33"/>
                    </a:cubicBezTo>
                    <a:cubicBezTo>
                      <a:pt x="31" y="33"/>
                      <a:pt x="31" y="32"/>
                      <a:pt x="31" y="3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12" name="Freeform 54">
                <a:extLst>
                  <a:ext uri="{FF2B5EF4-FFF2-40B4-BE49-F238E27FC236}">
                    <a16:creationId xmlns:a16="http://schemas.microsoft.com/office/drawing/2014/main" id="{F8640249-AA21-4144-8039-62CBDB8DA917}"/>
                  </a:ext>
                </a:extLst>
              </p:cNvPr>
              <p:cNvSpPr>
                <a:spLocks/>
              </p:cNvSpPr>
              <p:nvPr/>
            </p:nvSpPr>
            <p:spPr bwMode="auto">
              <a:xfrm>
                <a:off x="4323703" y="20386164"/>
                <a:ext cx="471894" cy="534814"/>
              </a:xfrm>
              <a:custGeom>
                <a:avLst/>
                <a:gdLst>
                  <a:gd name="T0" fmla="*/ 42 w 68"/>
                  <a:gd name="T1" fmla="*/ 7 h 77"/>
                  <a:gd name="T2" fmla="*/ 62 w 68"/>
                  <a:gd name="T3" fmla="*/ 0 h 77"/>
                  <a:gd name="T4" fmla="*/ 60 w 68"/>
                  <a:gd name="T5" fmla="*/ 3 h 77"/>
                  <a:gd name="T6" fmla="*/ 57 w 68"/>
                  <a:gd name="T7" fmla="*/ 12 h 77"/>
                  <a:gd name="T8" fmla="*/ 65 w 68"/>
                  <a:gd name="T9" fmla="*/ 40 h 77"/>
                  <a:gd name="T10" fmla="*/ 67 w 68"/>
                  <a:gd name="T11" fmla="*/ 55 h 77"/>
                  <a:gd name="T12" fmla="*/ 62 w 68"/>
                  <a:gd name="T13" fmla="*/ 68 h 77"/>
                  <a:gd name="T14" fmla="*/ 34 w 68"/>
                  <a:gd name="T15" fmla="*/ 76 h 77"/>
                  <a:gd name="T16" fmla="*/ 21 w 68"/>
                  <a:gd name="T17" fmla="*/ 66 h 77"/>
                  <a:gd name="T18" fmla="*/ 19 w 68"/>
                  <a:gd name="T19" fmla="*/ 60 h 77"/>
                  <a:gd name="T20" fmla="*/ 10 w 68"/>
                  <a:gd name="T21" fmla="*/ 27 h 77"/>
                  <a:gd name="T22" fmla="*/ 9 w 68"/>
                  <a:gd name="T23" fmla="*/ 25 h 77"/>
                  <a:gd name="T24" fmla="*/ 2 w 68"/>
                  <a:gd name="T25" fmla="*/ 20 h 77"/>
                  <a:gd name="T26" fmla="*/ 0 w 68"/>
                  <a:gd name="T27" fmla="*/ 19 h 77"/>
                  <a:gd name="T28" fmla="*/ 27 w 68"/>
                  <a:gd name="T29" fmla="*/ 10 h 77"/>
                  <a:gd name="T30" fmla="*/ 30 w 68"/>
                  <a:gd name="T31" fmla="*/ 10 h 77"/>
                  <a:gd name="T32" fmla="*/ 30 w 68"/>
                  <a:gd name="T33" fmla="*/ 11 h 77"/>
                  <a:gd name="T34" fmla="*/ 27 w 68"/>
                  <a:gd name="T35" fmla="*/ 12 h 77"/>
                  <a:gd name="T36" fmla="*/ 24 w 68"/>
                  <a:gd name="T37" fmla="*/ 20 h 77"/>
                  <a:gd name="T38" fmla="*/ 34 w 68"/>
                  <a:gd name="T39" fmla="*/ 59 h 77"/>
                  <a:gd name="T40" fmla="*/ 35 w 68"/>
                  <a:gd name="T41" fmla="*/ 61 h 77"/>
                  <a:gd name="T42" fmla="*/ 50 w 68"/>
                  <a:gd name="T43" fmla="*/ 70 h 77"/>
                  <a:gd name="T44" fmla="*/ 64 w 68"/>
                  <a:gd name="T45" fmla="*/ 55 h 77"/>
                  <a:gd name="T46" fmla="*/ 63 w 68"/>
                  <a:gd name="T47" fmla="*/ 45 h 77"/>
                  <a:gd name="T48" fmla="*/ 54 w 68"/>
                  <a:gd name="T49" fmla="*/ 15 h 77"/>
                  <a:gd name="T50" fmla="*/ 44 w 68"/>
                  <a:gd name="T51" fmla="*/ 7 h 77"/>
                  <a:gd name="T52" fmla="*/ 42 w 68"/>
                  <a:gd name="T53" fmla="*/ 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7">
                    <a:moveTo>
                      <a:pt x="42" y="7"/>
                    </a:moveTo>
                    <a:cubicBezTo>
                      <a:pt x="45" y="4"/>
                      <a:pt x="57" y="1"/>
                      <a:pt x="62" y="0"/>
                    </a:cubicBezTo>
                    <a:cubicBezTo>
                      <a:pt x="61" y="1"/>
                      <a:pt x="61" y="2"/>
                      <a:pt x="60" y="3"/>
                    </a:cubicBezTo>
                    <a:cubicBezTo>
                      <a:pt x="57" y="5"/>
                      <a:pt x="56" y="8"/>
                      <a:pt x="57" y="12"/>
                    </a:cubicBezTo>
                    <a:cubicBezTo>
                      <a:pt x="60" y="21"/>
                      <a:pt x="63" y="31"/>
                      <a:pt x="65" y="40"/>
                    </a:cubicBezTo>
                    <a:cubicBezTo>
                      <a:pt x="66" y="45"/>
                      <a:pt x="67" y="50"/>
                      <a:pt x="67" y="55"/>
                    </a:cubicBezTo>
                    <a:cubicBezTo>
                      <a:pt x="68" y="61"/>
                      <a:pt x="66" y="65"/>
                      <a:pt x="62" y="68"/>
                    </a:cubicBezTo>
                    <a:cubicBezTo>
                      <a:pt x="54" y="74"/>
                      <a:pt x="44" y="77"/>
                      <a:pt x="34" y="76"/>
                    </a:cubicBezTo>
                    <a:cubicBezTo>
                      <a:pt x="28" y="75"/>
                      <a:pt x="24" y="72"/>
                      <a:pt x="21" y="66"/>
                    </a:cubicBezTo>
                    <a:cubicBezTo>
                      <a:pt x="20" y="64"/>
                      <a:pt x="19" y="62"/>
                      <a:pt x="19" y="60"/>
                    </a:cubicBezTo>
                    <a:cubicBezTo>
                      <a:pt x="16" y="49"/>
                      <a:pt x="13" y="38"/>
                      <a:pt x="10" y="27"/>
                    </a:cubicBezTo>
                    <a:cubicBezTo>
                      <a:pt x="10" y="27"/>
                      <a:pt x="9" y="26"/>
                      <a:pt x="9" y="25"/>
                    </a:cubicBezTo>
                    <a:cubicBezTo>
                      <a:pt x="8" y="22"/>
                      <a:pt x="6" y="20"/>
                      <a:pt x="2" y="20"/>
                    </a:cubicBezTo>
                    <a:cubicBezTo>
                      <a:pt x="1" y="20"/>
                      <a:pt x="1" y="20"/>
                      <a:pt x="0" y="19"/>
                    </a:cubicBezTo>
                    <a:cubicBezTo>
                      <a:pt x="8" y="15"/>
                      <a:pt x="18" y="13"/>
                      <a:pt x="27" y="10"/>
                    </a:cubicBezTo>
                    <a:cubicBezTo>
                      <a:pt x="28" y="10"/>
                      <a:pt x="29" y="10"/>
                      <a:pt x="30" y="10"/>
                    </a:cubicBezTo>
                    <a:cubicBezTo>
                      <a:pt x="30" y="10"/>
                      <a:pt x="30" y="10"/>
                      <a:pt x="30" y="11"/>
                    </a:cubicBezTo>
                    <a:cubicBezTo>
                      <a:pt x="29" y="11"/>
                      <a:pt x="28" y="12"/>
                      <a:pt x="27" y="12"/>
                    </a:cubicBezTo>
                    <a:cubicBezTo>
                      <a:pt x="24" y="14"/>
                      <a:pt x="23" y="16"/>
                      <a:pt x="24" y="20"/>
                    </a:cubicBezTo>
                    <a:cubicBezTo>
                      <a:pt x="27" y="33"/>
                      <a:pt x="31" y="46"/>
                      <a:pt x="34" y="59"/>
                    </a:cubicBezTo>
                    <a:cubicBezTo>
                      <a:pt x="35" y="60"/>
                      <a:pt x="35" y="60"/>
                      <a:pt x="35" y="61"/>
                    </a:cubicBezTo>
                    <a:cubicBezTo>
                      <a:pt x="38" y="68"/>
                      <a:pt x="43" y="71"/>
                      <a:pt x="50" y="70"/>
                    </a:cubicBezTo>
                    <a:cubicBezTo>
                      <a:pt x="59" y="68"/>
                      <a:pt x="64" y="63"/>
                      <a:pt x="64" y="55"/>
                    </a:cubicBezTo>
                    <a:cubicBezTo>
                      <a:pt x="64" y="51"/>
                      <a:pt x="63" y="48"/>
                      <a:pt x="63" y="45"/>
                    </a:cubicBezTo>
                    <a:cubicBezTo>
                      <a:pt x="60" y="35"/>
                      <a:pt x="57" y="25"/>
                      <a:pt x="54" y="15"/>
                    </a:cubicBezTo>
                    <a:cubicBezTo>
                      <a:pt x="52" y="8"/>
                      <a:pt x="51" y="7"/>
                      <a:pt x="44" y="7"/>
                    </a:cubicBezTo>
                    <a:cubicBezTo>
                      <a:pt x="43" y="7"/>
                      <a:pt x="43" y="7"/>
                      <a:pt x="42" y="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13" name="Freeform 55">
                <a:extLst>
                  <a:ext uri="{FF2B5EF4-FFF2-40B4-BE49-F238E27FC236}">
                    <a16:creationId xmlns:a16="http://schemas.microsoft.com/office/drawing/2014/main" id="{94D56455-C6B2-4D73-808E-1488E2572309}"/>
                  </a:ext>
                </a:extLst>
              </p:cNvPr>
              <p:cNvSpPr>
                <a:spLocks/>
              </p:cNvSpPr>
              <p:nvPr/>
            </p:nvSpPr>
            <p:spPr bwMode="auto">
              <a:xfrm>
                <a:off x="7894371" y="22195094"/>
                <a:ext cx="550543" cy="440435"/>
              </a:xfrm>
              <a:custGeom>
                <a:avLst/>
                <a:gdLst>
                  <a:gd name="T0" fmla="*/ 0 w 79"/>
                  <a:gd name="T1" fmla="*/ 22 h 63"/>
                  <a:gd name="T2" fmla="*/ 20 w 79"/>
                  <a:gd name="T3" fmla="*/ 13 h 63"/>
                  <a:gd name="T4" fmla="*/ 20 w 79"/>
                  <a:gd name="T5" fmla="*/ 17 h 63"/>
                  <a:gd name="T6" fmla="*/ 12 w 79"/>
                  <a:gd name="T7" fmla="*/ 26 h 63"/>
                  <a:gd name="T8" fmla="*/ 13 w 79"/>
                  <a:gd name="T9" fmla="*/ 46 h 63"/>
                  <a:gd name="T10" fmla="*/ 24 w 79"/>
                  <a:gd name="T11" fmla="*/ 50 h 63"/>
                  <a:gd name="T12" fmla="*/ 32 w 79"/>
                  <a:gd name="T13" fmla="*/ 42 h 63"/>
                  <a:gd name="T14" fmla="*/ 32 w 79"/>
                  <a:gd name="T15" fmla="*/ 35 h 63"/>
                  <a:gd name="T16" fmla="*/ 35 w 79"/>
                  <a:gd name="T17" fmla="*/ 14 h 63"/>
                  <a:gd name="T18" fmla="*/ 51 w 79"/>
                  <a:gd name="T19" fmla="*/ 1 h 63"/>
                  <a:gd name="T20" fmla="*/ 66 w 79"/>
                  <a:gd name="T21" fmla="*/ 7 h 63"/>
                  <a:gd name="T22" fmla="*/ 73 w 79"/>
                  <a:gd name="T23" fmla="*/ 24 h 63"/>
                  <a:gd name="T24" fmla="*/ 73 w 79"/>
                  <a:gd name="T25" fmla="*/ 28 h 63"/>
                  <a:gd name="T26" fmla="*/ 76 w 79"/>
                  <a:gd name="T27" fmla="*/ 32 h 63"/>
                  <a:gd name="T28" fmla="*/ 79 w 79"/>
                  <a:gd name="T29" fmla="*/ 34 h 63"/>
                  <a:gd name="T30" fmla="*/ 59 w 79"/>
                  <a:gd name="T31" fmla="*/ 42 h 63"/>
                  <a:gd name="T32" fmla="*/ 62 w 79"/>
                  <a:gd name="T33" fmla="*/ 38 h 63"/>
                  <a:gd name="T34" fmla="*/ 69 w 79"/>
                  <a:gd name="T35" fmla="*/ 26 h 63"/>
                  <a:gd name="T36" fmla="*/ 65 w 79"/>
                  <a:gd name="T37" fmla="*/ 12 h 63"/>
                  <a:gd name="T38" fmla="*/ 50 w 79"/>
                  <a:gd name="T39" fmla="*/ 14 h 63"/>
                  <a:gd name="T40" fmla="*/ 49 w 79"/>
                  <a:gd name="T41" fmla="*/ 21 h 63"/>
                  <a:gd name="T42" fmla="*/ 48 w 79"/>
                  <a:gd name="T43" fmla="*/ 39 h 63"/>
                  <a:gd name="T44" fmla="*/ 45 w 79"/>
                  <a:gd name="T45" fmla="*/ 50 h 63"/>
                  <a:gd name="T46" fmla="*/ 15 w 79"/>
                  <a:gd name="T47" fmla="*/ 53 h 63"/>
                  <a:gd name="T48" fmla="*/ 7 w 79"/>
                  <a:gd name="T49" fmla="*/ 34 h 63"/>
                  <a:gd name="T50" fmla="*/ 0 w 79"/>
                  <a:gd name="T51" fmla="*/ 2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9" h="63">
                    <a:moveTo>
                      <a:pt x="0" y="22"/>
                    </a:moveTo>
                    <a:cubicBezTo>
                      <a:pt x="7" y="19"/>
                      <a:pt x="14" y="16"/>
                      <a:pt x="20" y="13"/>
                    </a:cubicBezTo>
                    <a:cubicBezTo>
                      <a:pt x="22" y="15"/>
                      <a:pt x="21" y="16"/>
                      <a:pt x="20" y="17"/>
                    </a:cubicBezTo>
                    <a:cubicBezTo>
                      <a:pt x="17" y="20"/>
                      <a:pt x="14" y="23"/>
                      <a:pt x="12" y="26"/>
                    </a:cubicBezTo>
                    <a:cubicBezTo>
                      <a:pt x="8" y="33"/>
                      <a:pt x="9" y="39"/>
                      <a:pt x="13" y="46"/>
                    </a:cubicBezTo>
                    <a:cubicBezTo>
                      <a:pt x="16" y="50"/>
                      <a:pt x="19" y="51"/>
                      <a:pt x="24" y="50"/>
                    </a:cubicBezTo>
                    <a:cubicBezTo>
                      <a:pt x="28" y="49"/>
                      <a:pt x="31" y="46"/>
                      <a:pt x="32" y="42"/>
                    </a:cubicBezTo>
                    <a:cubicBezTo>
                      <a:pt x="32" y="40"/>
                      <a:pt x="32" y="37"/>
                      <a:pt x="32" y="35"/>
                    </a:cubicBezTo>
                    <a:cubicBezTo>
                      <a:pt x="33" y="28"/>
                      <a:pt x="33" y="21"/>
                      <a:pt x="35" y="14"/>
                    </a:cubicBezTo>
                    <a:cubicBezTo>
                      <a:pt x="37" y="6"/>
                      <a:pt x="43" y="2"/>
                      <a:pt x="51" y="1"/>
                    </a:cubicBezTo>
                    <a:cubicBezTo>
                      <a:pt x="57" y="0"/>
                      <a:pt x="62" y="3"/>
                      <a:pt x="66" y="7"/>
                    </a:cubicBezTo>
                    <a:cubicBezTo>
                      <a:pt x="70" y="12"/>
                      <a:pt x="72" y="18"/>
                      <a:pt x="73" y="24"/>
                    </a:cubicBezTo>
                    <a:cubicBezTo>
                      <a:pt x="73" y="26"/>
                      <a:pt x="73" y="27"/>
                      <a:pt x="73" y="28"/>
                    </a:cubicBezTo>
                    <a:cubicBezTo>
                      <a:pt x="73" y="30"/>
                      <a:pt x="74" y="32"/>
                      <a:pt x="76" y="32"/>
                    </a:cubicBezTo>
                    <a:cubicBezTo>
                      <a:pt x="77" y="32"/>
                      <a:pt x="78" y="33"/>
                      <a:pt x="79" y="34"/>
                    </a:cubicBezTo>
                    <a:cubicBezTo>
                      <a:pt x="75" y="37"/>
                      <a:pt x="63" y="42"/>
                      <a:pt x="59" y="42"/>
                    </a:cubicBezTo>
                    <a:cubicBezTo>
                      <a:pt x="60" y="40"/>
                      <a:pt x="61" y="39"/>
                      <a:pt x="62" y="38"/>
                    </a:cubicBezTo>
                    <a:cubicBezTo>
                      <a:pt x="65" y="34"/>
                      <a:pt x="68" y="31"/>
                      <a:pt x="69" y="26"/>
                    </a:cubicBezTo>
                    <a:cubicBezTo>
                      <a:pt x="70" y="21"/>
                      <a:pt x="69" y="16"/>
                      <a:pt x="65" y="12"/>
                    </a:cubicBezTo>
                    <a:cubicBezTo>
                      <a:pt x="61" y="7"/>
                      <a:pt x="53" y="8"/>
                      <a:pt x="50" y="14"/>
                    </a:cubicBezTo>
                    <a:cubicBezTo>
                      <a:pt x="49" y="16"/>
                      <a:pt x="49" y="19"/>
                      <a:pt x="49" y="21"/>
                    </a:cubicBezTo>
                    <a:cubicBezTo>
                      <a:pt x="48" y="27"/>
                      <a:pt x="49" y="33"/>
                      <a:pt x="48" y="39"/>
                    </a:cubicBezTo>
                    <a:cubicBezTo>
                      <a:pt x="47" y="42"/>
                      <a:pt x="47" y="46"/>
                      <a:pt x="45" y="50"/>
                    </a:cubicBezTo>
                    <a:cubicBezTo>
                      <a:pt x="39" y="60"/>
                      <a:pt x="24" y="63"/>
                      <a:pt x="15" y="53"/>
                    </a:cubicBezTo>
                    <a:cubicBezTo>
                      <a:pt x="11" y="47"/>
                      <a:pt x="8" y="41"/>
                      <a:pt x="7" y="34"/>
                    </a:cubicBezTo>
                    <a:cubicBezTo>
                      <a:pt x="5" y="27"/>
                      <a:pt x="5" y="27"/>
                      <a:pt x="0" y="2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14" name="Freeform 56">
                <a:extLst>
                  <a:ext uri="{FF2B5EF4-FFF2-40B4-BE49-F238E27FC236}">
                    <a16:creationId xmlns:a16="http://schemas.microsoft.com/office/drawing/2014/main" id="{87C9E5ED-6CE0-49AB-A63F-8E727D78378E}"/>
                  </a:ext>
                </a:extLst>
              </p:cNvPr>
              <p:cNvSpPr>
                <a:spLocks/>
              </p:cNvSpPr>
              <p:nvPr/>
            </p:nvSpPr>
            <p:spPr bwMode="auto">
              <a:xfrm>
                <a:off x="7902235" y="24263565"/>
                <a:ext cx="542679" cy="503354"/>
              </a:xfrm>
              <a:custGeom>
                <a:avLst/>
                <a:gdLst>
                  <a:gd name="T0" fmla="*/ 64 w 77"/>
                  <a:gd name="T1" fmla="*/ 40 h 72"/>
                  <a:gd name="T2" fmla="*/ 65 w 77"/>
                  <a:gd name="T3" fmla="*/ 37 h 72"/>
                  <a:gd name="T4" fmla="*/ 59 w 77"/>
                  <a:gd name="T5" fmla="*/ 30 h 72"/>
                  <a:gd name="T6" fmla="*/ 45 w 77"/>
                  <a:gd name="T7" fmla="*/ 32 h 72"/>
                  <a:gd name="T8" fmla="*/ 37 w 77"/>
                  <a:gd name="T9" fmla="*/ 32 h 72"/>
                  <a:gd name="T10" fmla="*/ 33 w 77"/>
                  <a:gd name="T11" fmla="*/ 33 h 72"/>
                  <a:gd name="T12" fmla="*/ 39 w 77"/>
                  <a:gd name="T13" fmla="*/ 41 h 72"/>
                  <a:gd name="T14" fmla="*/ 47 w 77"/>
                  <a:gd name="T15" fmla="*/ 52 h 72"/>
                  <a:gd name="T16" fmla="*/ 50 w 77"/>
                  <a:gd name="T17" fmla="*/ 56 h 72"/>
                  <a:gd name="T18" fmla="*/ 57 w 77"/>
                  <a:gd name="T19" fmla="*/ 55 h 72"/>
                  <a:gd name="T20" fmla="*/ 60 w 77"/>
                  <a:gd name="T21" fmla="*/ 51 h 72"/>
                  <a:gd name="T22" fmla="*/ 53 w 77"/>
                  <a:gd name="T23" fmla="*/ 72 h 72"/>
                  <a:gd name="T24" fmla="*/ 52 w 77"/>
                  <a:gd name="T25" fmla="*/ 71 h 72"/>
                  <a:gd name="T26" fmla="*/ 48 w 77"/>
                  <a:gd name="T27" fmla="*/ 60 h 72"/>
                  <a:gd name="T28" fmla="*/ 31 w 77"/>
                  <a:gd name="T29" fmla="*/ 37 h 72"/>
                  <a:gd name="T30" fmla="*/ 26 w 77"/>
                  <a:gd name="T31" fmla="*/ 33 h 72"/>
                  <a:gd name="T32" fmla="*/ 13 w 77"/>
                  <a:gd name="T33" fmla="*/ 27 h 72"/>
                  <a:gd name="T34" fmla="*/ 2 w 77"/>
                  <a:gd name="T35" fmla="*/ 31 h 72"/>
                  <a:gd name="T36" fmla="*/ 1 w 77"/>
                  <a:gd name="T37" fmla="*/ 32 h 72"/>
                  <a:gd name="T38" fmla="*/ 0 w 77"/>
                  <a:gd name="T39" fmla="*/ 30 h 72"/>
                  <a:gd name="T40" fmla="*/ 12 w 77"/>
                  <a:gd name="T41" fmla="*/ 1 h 72"/>
                  <a:gd name="T42" fmla="*/ 13 w 77"/>
                  <a:gd name="T43" fmla="*/ 0 h 72"/>
                  <a:gd name="T44" fmla="*/ 13 w 77"/>
                  <a:gd name="T45" fmla="*/ 3 h 72"/>
                  <a:gd name="T46" fmla="*/ 18 w 77"/>
                  <a:gd name="T47" fmla="*/ 12 h 72"/>
                  <a:gd name="T48" fmla="*/ 30 w 77"/>
                  <a:gd name="T49" fmla="*/ 17 h 72"/>
                  <a:gd name="T50" fmla="*/ 34 w 77"/>
                  <a:gd name="T51" fmla="*/ 18 h 72"/>
                  <a:gd name="T52" fmla="*/ 67 w 77"/>
                  <a:gd name="T53" fmla="*/ 14 h 72"/>
                  <a:gd name="T54" fmla="*/ 76 w 77"/>
                  <a:gd name="T55" fmla="*/ 8 h 72"/>
                  <a:gd name="T56" fmla="*/ 77 w 77"/>
                  <a:gd name="T57" fmla="*/ 10 h 72"/>
                  <a:gd name="T58" fmla="*/ 66 w 77"/>
                  <a:gd name="T59" fmla="*/ 39 h 72"/>
                  <a:gd name="T60" fmla="*/ 64 w 77"/>
                  <a:gd name="T61" fmla="*/ 4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72">
                    <a:moveTo>
                      <a:pt x="64" y="40"/>
                    </a:moveTo>
                    <a:cubicBezTo>
                      <a:pt x="65" y="39"/>
                      <a:pt x="65" y="38"/>
                      <a:pt x="65" y="37"/>
                    </a:cubicBezTo>
                    <a:cubicBezTo>
                      <a:pt x="67" y="31"/>
                      <a:pt x="66" y="30"/>
                      <a:pt x="59" y="30"/>
                    </a:cubicBezTo>
                    <a:cubicBezTo>
                      <a:pt x="54" y="31"/>
                      <a:pt x="50" y="31"/>
                      <a:pt x="45" y="32"/>
                    </a:cubicBezTo>
                    <a:cubicBezTo>
                      <a:pt x="42" y="32"/>
                      <a:pt x="40" y="32"/>
                      <a:pt x="37" y="32"/>
                    </a:cubicBezTo>
                    <a:cubicBezTo>
                      <a:pt x="36" y="33"/>
                      <a:pt x="35" y="33"/>
                      <a:pt x="33" y="33"/>
                    </a:cubicBezTo>
                    <a:cubicBezTo>
                      <a:pt x="35" y="36"/>
                      <a:pt x="37" y="39"/>
                      <a:pt x="39" y="41"/>
                    </a:cubicBezTo>
                    <a:cubicBezTo>
                      <a:pt x="41" y="45"/>
                      <a:pt x="44" y="48"/>
                      <a:pt x="47" y="52"/>
                    </a:cubicBezTo>
                    <a:cubicBezTo>
                      <a:pt x="48" y="53"/>
                      <a:pt x="49" y="55"/>
                      <a:pt x="50" y="56"/>
                    </a:cubicBezTo>
                    <a:cubicBezTo>
                      <a:pt x="53" y="58"/>
                      <a:pt x="55" y="58"/>
                      <a:pt x="57" y="55"/>
                    </a:cubicBezTo>
                    <a:cubicBezTo>
                      <a:pt x="58" y="54"/>
                      <a:pt x="59" y="53"/>
                      <a:pt x="60" y="51"/>
                    </a:cubicBezTo>
                    <a:cubicBezTo>
                      <a:pt x="60" y="55"/>
                      <a:pt x="56" y="68"/>
                      <a:pt x="53" y="72"/>
                    </a:cubicBezTo>
                    <a:cubicBezTo>
                      <a:pt x="53" y="71"/>
                      <a:pt x="52" y="71"/>
                      <a:pt x="52" y="71"/>
                    </a:cubicBezTo>
                    <a:cubicBezTo>
                      <a:pt x="52" y="67"/>
                      <a:pt x="50" y="64"/>
                      <a:pt x="48" y="60"/>
                    </a:cubicBezTo>
                    <a:cubicBezTo>
                      <a:pt x="42" y="53"/>
                      <a:pt x="37" y="45"/>
                      <a:pt x="31" y="37"/>
                    </a:cubicBezTo>
                    <a:cubicBezTo>
                      <a:pt x="30" y="35"/>
                      <a:pt x="29" y="34"/>
                      <a:pt x="26" y="33"/>
                    </a:cubicBezTo>
                    <a:cubicBezTo>
                      <a:pt x="22" y="31"/>
                      <a:pt x="17" y="29"/>
                      <a:pt x="13" y="27"/>
                    </a:cubicBezTo>
                    <a:cubicBezTo>
                      <a:pt x="7" y="25"/>
                      <a:pt x="6" y="25"/>
                      <a:pt x="2" y="31"/>
                    </a:cubicBezTo>
                    <a:cubicBezTo>
                      <a:pt x="2" y="31"/>
                      <a:pt x="1" y="31"/>
                      <a:pt x="1" y="32"/>
                    </a:cubicBezTo>
                    <a:cubicBezTo>
                      <a:pt x="1" y="31"/>
                      <a:pt x="0" y="31"/>
                      <a:pt x="0" y="30"/>
                    </a:cubicBezTo>
                    <a:cubicBezTo>
                      <a:pt x="4" y="20"/>
                      <a:pt x="8" y="11"/>
                      <a:pt x="12" y="1"/>
                    </a:cubicBezTo>
                    <a:cubicBezTo>
                      <a:pt x="12" y="1"/>
                      <a:pt x="12" y="0"/>
                      <a:pt x="13" y="0"/>
                    </a:cubicBezTo>
                    <a:cubicBezTo>
                      <a:pt x="13" y="1"/>
                      <a:pt x="13" y="2"/>
                      <a:pt x="13" y="3"/>
                    </a:cubicBezTo>
                    <a:cubicBezTo>
                      <a:pt x="12" y="8"/>
                      <a:pt x="13" y="10"/>
                      <a:pt x="18" y="12"/>
                    </a:cubicBezTo>
                    <a:cubicBezTo>
                      <a:pt x="22" y="14"/>
                      <a:pt x="26" y="16"/>
                      <a:pt x="30" y="17"/>
                    </a:cubicBezTo>
                    <a:cubicBezTo>
                      <a:pt x="31" y="18"/>
                      <a:pt x="33" y="18"/>
                      <a:pt x="34" y="18"/>
                    </a:cubicBezTo>
                    <a:cubicBezTo>
                      <a:pt x="45" y="17"/>
                      <a:pt x="56" y="15"/>
                      <a:pt x="67" y="14"/>
                    </a:cubicBezTo>
                    <a:cubicBezTo>
                      <a:pt x="70" y="13"/>
                      <a:pt x="74" y="12"/>
                      <a:pt x="76" y="8"/>
                    </a:cubicBezTo>
                    <a:cubicBezTo>
                      <a:pt x="77" y="9"/>
                      <a:pt x="77" y="10"/>
                      <a:pt x="77" y="10"/>
                    </a:cubicBezTo>
                    <a:cubicBezTo>
                      <a:pt x="74" y="20"/>
                      <a:pt x="70" y="29"/>
                      <a:pt x="66" y="39"/>
                    </a:cubicBezTo>
                    <a:cubicBezTo>
                      <a:pt x="66" y="39"/>
                      <a:pt x="66" y="39"/>
                      <a:pt x="64" y="4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15" name="Freeform 57">
                <a:extLst>
                  <a:ext uri="{FF2B5EF4-FFF2-40B4-BE49-F238E27FC236}">
                    <a16:creationId xmlns:a16="http://schemas.microsoft.com/office/drawing/2014/main" id="{3FE00EFE-FD79-4957-9FAA-81DA1FEB8090}"/>
                  </a:ext>
                </a:extLst>
              </p:cNvPr>
              <p:cNvSpPr>
                <a:spLocks/>
              </p:cNvSpPr>
              <p:nvPr/>
            </p:nvSpPr>
            <p:spPr bwMode="auto">
              <a:xfrm>
                <a:off x="8098858" y="23484939"/>
                <a:ext cx="479759" cy="424705"/>
              </a:xfrm>
              <a:custGeom>
                <a:avLst/>
                <a:gdLst>
                  <a:gd name="T0" fmla="*/ 5 w 68"/>
                  <a:gd name="T1" fmla="*/ 10 h 61"/>
                  <a:gd name="T2" fmla="*/ 5 w 68"/>
                  <a:gd name="T3" fmla="*/ 13 h 61"/>
                  <a:gd name="T4" fmla="*/ 12 w 68"/>
                  <a:gd name="T5" fmla="*/ 20 h 61"/>
                  <a:gd name="T6" fmla="*/ 37 w 68"/>
                  <a:gd name="T7" fmla="*/ 22 h 61"/>
                  <a:gd name="T8" fmla="*/ 61 w 68"/>
                  <a:gd name="T9" fmla="*/ 23 h 61"/>
                  <a:gd name="T10" fmla="*/ 64 w 68"/>
                  <a:gd name="T11" fmla="*/ 23 h 61"/>
                  <a:gd name="T12" fmla="*/ 63 w 68"/>
                  <a:gd name="T13" fmla="*/ 14 h 61"/>
                  <a:gd name="T14" fmla="*/ 58 w 68"/>
                  <a:gd name="T15" fmla="*/ 6 h 61"/>
                  <a:gd name="T16" fmla="*/ 50 w 68"/>
                  <a:gd name="T17" fmla="*/ 1 h 61"/>
                  <a:gd name="T18" fmla="*/ 68 w 68"/>
                  <a:gd name="T19" fmla="*/ 2 h 61"/>
                  <a:gd name="T20" fmla="*/ 64 w 68"/>
                  <a:gd name="T21" fmla="*/ 61 h 61"/>
                  <a:gd name="T22" fmla="*/ 46 w 68"/>
                  <a:gd name="T23" fmla="*/ 60 h 61"/>
                  <a:gd name="T24" fmla="*/ 47 w 68"/>
                  <a:gd name="T25" fmla="*/ 57 h 61"/>
                  <a:gd name="T26" fmla="*/ 49 w 68"/>
                  <a:gd name="T27" fmla="*/ 57 h 61"/>
                  <a:gd name="T28" fmla="*/ 63 w 68"/>
                  <a:gd name="T29" fmla="*/ 40 h 61"/>
                  <a:gd name="T30" fmla="*/ 60 w 68"/>
                  <a:gd name="T31" fmla="*/ 39 h 61"/>
                  <a:gd name="T32" fmla="*/ 17 w 68"/>
                  <a:gd name="T33" fmla="*/ 36 h 61"/>
                  <a:gd name="T34" fmla="*/ 12 w 68"/>
                  <a:gd name="T35" fmla="*/ 35 h 61"/>
                  <a:gd name="T36" fmla="*/ 3 w 68"/>
                  <a:gd name="T37" fmla="*/ 41 h 61"/>
                  <a:gd name="T38" fmla="*/ 2 w 68"/>
                  <a:gd name="T39" fmla="*/ 45 h 61"/>
                  <a:gd name="T40" fmla="*/ 2 w 68"/>
                  <a:gd name="T41" fmla="*/ 36 h 61"/>
                  <a:gd name="T42" fmla="*/ 2 w 68"/>
                  <a:gd name="T43" fmla="*/ 27 h 61"/>
                  <a:gd name="T44" fmla="*/ 3 w 68"/>
                  <a:gd name="T45" fmla="*/ 18 h 61"/>
                  <a:gd name="T46" fmla="*/ 4 w 68"/>
                  <a:gd name="T47" fmla="*/ 9 h 61"/>
                  <a:gd name="T48" fmla="*/ 5 w 68"/>
                  <a:gd name="T49"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8" h="61">
                    <a:moveTo>
                      <a:pt x="5" y="10"/>
                    </a:moveTo>
                    <a:cubicBezTo>
                      <a:pt x="5" y="11"/>
                      <a:pt x="5" y="12"/>
                      <a:pt x="5" y="13"/>
                    </a:cubicBezTo>
                    <a:cubicBezTo>
                      <a:pt x="6" y="17"/>
                      <a:pt x="8" y="19"/>
                      <a:pt x="12" y="20"/>
                    </a:cubicBezTo>
                    <a:cubicBezTo>
                      <a:pt x="20" y="20"/>
                      <a:pt x="29" y="21"/>
                      <a:pt x="37" y="22"/>
                    </a:cubicBezTo>
                    <a:cubicBezTo>
                      <a:pt x="45" y="22"/>
                      <a:pt x="53" y="23"/>
                      <a:pt x="61" y="23"/>
                    </a:cubicBezTo>
                    <a:cubicBezTo>
                      <a:pt x="62" y="23"/>
                      <a:pt x="63" y="23"/>
                      <a:pt x="64" y="23"/>
                    </a:cubicBezTo>
                    <a:cubicBezTo>
                      <a:pt x="65" y="20"/>
                      <a:pt x="64" y="17"/>
                      <a:pt x="63" y="14"/>
                    </a:cubicBezTo>
                    <a:cubicBezTo>
                      <a:pt x="62" y="10"/>
                      <a:pt x="61" y="8"/>
                      <a:pt x="58" y="6"/>
                    </a:cubicBezTo>
                    <a:cubicBezTo>
                      <a:pt x="55" y="4"/>
                      <a:pt x="52" y="3"/>
                      <a:pt x="50" y="1"/>
                    </a:cubicBezTo>
                    <a:cubicBezTo>
                      <a:pt x="56" y="0"/>
                      <a:pt x="62" y="1"/>
                      <a:pt x="68" y="2"/>
                    </a:cubicBezTo>
                    <a:cubicBezTo>
                      <a:pt x="67" y="21"/>
                      <a:pt x="65" y="41"/>
                      <a:pt x="64" y="61"/>
                    </a:cubicBezTo>
                    <a:cubicBezTo>
                      <a:pt x="58" y="61"/>
                      <a:pt x="52" y="61"/>
                      <a:pt x="46" y="60"/>
                    </a:cubicBezTo>
                    <a:cubicBezTo>
                      <a:pt x="46" y="59"/>
                      <a:pt x="46" y="58"/>
                      <a:pt x="47" y="57"/>
                    </a:cubicBezTo>
                    <a:cubicBezTo>
                      <a:pt x="47" y="57"/>
                      <a:pt x="48" y="57"/>
                      <a:pt x="49" y="57"/>
                    </a:cubicBezTo>
                    <a:cubicBezTo>
                      <a:pt x="58" y="55"/>
                      <a:pt x="63" y="50"/>
                      <a:pt x="63" y="40"/>
                    </a:cubicBezTo>
                    <a:cubicBezTo>
                      <a:pt x="62" y="39"/>
                      <a:pt x="61" y="39"/>
                      <a:pt x="60" y="39"/>
                    </a:cubicBezTo>
                    <a:cubicBezTo>
                      <a:pt x="46" y="38"/>
                      <a:pt x="31" y="37"/>
                      <a:pt x="17" y="36"/>
                    </a:cubicBezTo>
                    <a:cubicBezTo>
                      <a:pt x="15" y="36"/>
                      <a:pt x="13" y="35"/>
                      <a:pt x="12" y="35"/>
                    </a:cubicBezTo>
                    <a:cubicBezTo>
                      <a:pt x="7" y="35"/>
                      <a:pt x="4" y="36"/>
                      <a:pt x="3" y="41"/>
                    </a:cubicBezTo>
                    <a:cubicBezTo>
                      <a:pt x="3" y="42"/>
                      <a:pt x="3" y="43"/>
                      <a:pt x="2" y="45"/>
                    </a:cubicBezTo>
                    <a:cubicBezTo>
                      <a:pt x="0" y="41"/>
                      <a:pt x="2" y="38"/>
                      <a:pt x="2" y="36"/>
                    </a:cubicBezTo>
                    <a:cubicBezTo>
                      <a:pt x="2" y="33"/>
                      <a:pt x="2" y="30"/>
                      <a:pt x="2" y="27"/>
                    </a:cubicBezTo>
                    <a:cubicBezTo>
                      <a:pt x="2" y="24"/>
                      <a:pt x="2" y="21"/>
                      <a:pt x="3" y="18"/>
                    </a:cubicBezTo>
                    <a:cubicBezTo>
                      <a:pt x="3" y="15"/>
                      <a:pt x="2" y="12"/>
                      <a:pt x="4" y="9"/>
                    </a:cubicBezTo>
                    <a:cubicBezTo>
                      <a:pt x="4" y="9"/>
                      <a:pt x="4" y="10"/>
                      <a:pt x="5" y="1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16" name="Freeform 58">
                <a:extLst>
                  <a:ext uri="{FF2B5EF4-FFF2-40B4-BE49-F238E27FC236}">
                    <a16:creationId xmlns:a16="http://schemas.microsoft.com/office/drawing/2014/main" id="{3E36B85B-5FED-4861-8B47-BD80F2C00972}"/>
                  </a:ext>
                </a:extLst>
              </p:cNvPr>
              <p:cNvSpPr>
                <a:spLocks/>
              </p:cNvSpPr>
              <p:nvPr/>
            </p:nvSpPr>
            <p:spPr bwMode="auto">
              <a:xfrm>
                <a:off x="6510147" y="20480543"/>
                <a:ext cx="432570" cy="542679"/>
              </a:xfrm>
              <a:custGeom>
                <a:avLst/>
                <a:gdLst>
                  <a:gd name="T0" fmla="*/ 6 w 61"/>
                  <a:gd name="T1" fmla="*/ 77 h 77"/>
                  <a:gd name="T2" fmla="*/ 5 w 61"/>
                  <a:gd name="T3" fmla="*/ 71 h 77"/>
                  <a:gd name="T4" fmla="*/ 5 w 61"/>
                  <a:gd name="T5" fmla="*/ 14 h 77"/>
                  <a:gd name="T6" fmla="*/ 0 w 61"/>
                  <a:gd name="T7" fmla="*/ 1 h 77"/>
                  <a:gd name="T8" fmla="*/ 29 w 61"/>
                  <a:gd name="T9" fmla="*/ 14 h 77"/>
                  <a:gd name="T10" fmla="*/ 25 w 61"/>
                  <a:gd name="T11" fmla="*/ 13 h 77"/>
                  <a:gd name="T12" fmla="*/ 20 w 61"/>
                  <a:gd name="T13" fmla="*/ 16 h 77"/>
                  <a:gd name="T14" fmla="*/ 20 w 61"/>
                  <a:gd name="T15" fmla="*/ 19 h 77"/>
                  <a:gd name="T16" fmla="*/ 19 w 61"/>
                  <a:gd name="T17" fmla="*/ 55 h 77"/>
                  <a:gd name="T18" fmla="*/ 20 w 61"/>
                  <a:gd name="T19" fmla="*/ 57 h 77"/>
                  <a:gd name="T20" fmla="*/ 21 w 61"/>
                  <a:gd name="T21" fmla="*/ 57 h 77"/>
                  <a:gd name="T22" fmla="*/ 45 w 61"/>
                  <a:gd name="T23" fmla="*/ 31 h 77"/>
                  <a:gd name="T24" fmla="*/ 45 w 61"/>
                  <a:gd name="T25" fmla="*/ 31 h 77"/>
                  <a:gd name="T26" fmla="*/ 44 w 61"/>
                  <a:gd name="T27" fmla="*/ 21 h 77"/>
                  <a:gd name="T28" fmla="*/ 43 w 61"/>
                  <a:gd name="T29" fmla="*/ 19 h 77"/>
                  <a:gd name="T30" fmla="*/ 61 w 61"/>
                  <a:gd name="T31" fmla="*/ 26 h 77"/>
                  <a:gd name="T32" fmla="*/ 59 w 61"/>
                  <a:gd name="T33" fmla="*/ 27 h 77"/>
                  <a:gd name="T34" fmla="*/ 49 w 61"/>
                  <a:gd name="T35" fmla="*/ 32 h 77"/>
                  <a:gd name="T36" fmla="*/ 10 w 61"/>
                  <a:gd name="T37" fmla="*/ 73 h 77"/>
                  <a:gd name="T38" fmla="*/ 6 w 61"/>
                  <a:gd name="T39"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77">
                    <a:moveTo>
                      <a:pt x="6" y="77"/>
                    </a:moveTo>
                    <a:cubicBezTo>
                      <a:pt x="5" y="74"/>
                      <a:pt x="5" y="73"/>
                      <a:pt x="5" y="71"/>
                    </a:cubicBezTo>
                    <a:cubicBezTo>
                      <a:pt x="5" y="52"/>
                      <a:pt x="5" y="33"/>
                      <a:pt x="5" y="14"/>
                    </a:cubicBezTo>
                    <a:cubicBezTo>
                      <a:pt x="5" y="9"/>
                      <a:pt x="5" y="4"/>
                      <a:pt x="0" y="1"/>
                    </a:cubicBezTo>
                    <a:cubicBezTo>
                      <a:pt x="4" y="0"/>
                      <a:pt x="26" y="10"/>
                      <a:pt x="29" y="14"/>
                    </a:cubicBezTo>
                    <a:cubicBezTo>
                      <a:pt x="28" y="13"/>
                      <a:pt x="27" y="13"/>
                      <a:pt x="25" y="13"/>
                    </a:cubicBezTo>
                    <a:cubicBezTo>
                      <a:pt x="22" y="12"/>
                      <a:pt x="21" y="13"/>
                      <a:pt x="20" y="16"/>
                    </a:cubicBezTo>
                    <a:cubicBezTo>
                      <a:pt x="20" y="17"/>
                      <a:pt x="20" y="18"/>
                      <a:pt x="20" y="19"/>
                    </a:cubicBezTo>
                    <a:cubicBezTo>
                      <a:pt x="19" y="31"/>
                      <a:pt x="19" y="43"/>
                      <a:pt x="19" y="55"/>
                    </a:cubicBezTo>
                    <a:cubicBezTo>
                      <a:pt x="19" y="55"/>
                      <a:pt x="19" y="56"/>
                      <a:pt x="20" y="57"/>
                    </a:cubicBezTo>
                    <a:cubicBezTo>
                      <a:pt x="20" y="57"/>
                      <a:pt x="21" y="57"/>
                      <a:pt x="21" y="57"/>
                    </a:cubicBezTo>
                    <a:cubicBezTo>
                      <a:pt x="29" y="48"/>
                      <a:pt x="37" y="40"/>
                      <a:pt x="45" y="31"/>
                    </a:cubicBezTo>
                    <a:cubicBezTo>
                      <a:pt x="45" y="31"/>
                      <a:pt x="45" y="31"/>
                      <a:pt x="45" y="31"/>
                    </a:cubicBezTo>
                    <a:cubicBezTo>
                      <a:pt x="49" y="26"/>
                      <a:pt x="49" y="24"/>
                      <a:pt x="44" y="21"/>
                    </a:cubicBezTo>
                    <a:cubicBezTo>
                      <a:pt x="43" y="20"/>
                      <a:pt x="43" y="20"/>
                      <a:pt x="43" y="19"/>
                    </a:cubicBezTo>
                    <a:cubicBezTo>
                      <a:pt x="49" y="20"/>
                      <a:pt x="55" y="23"/>
                      <a:pt x="61" y="26"/>
                    </a:cubicBezTo>
                    <a:cubicBezTo>
                      <a:pt x="60" y="27"/>
                      <a:pt x="60" y="27"/>
                      <a:pt x="59" y="27"/>
                    </a:cubicBezTo>
                    <a:cubicBezTo>
                      <a:pt x="55" y="27"/>
                      <a:pt x="52" y="29"/>
                      <a:pt x="49" y="32"/>
                    </a:cubicBezTo>
                    <a:cubicBezTo>
                      <a:pt x="36" y="46"/>
                      <a:pt x="23" y="60"/>
                      <a:pt x="10" y="73"/>
                    </a:cubicBezTo>
                    <a:cubicBezTo>
                      <a:pt x="9" y="74"/>
                      <a:pt x="8" y="75"/>
                      <a:pt x="6"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17" name="Freeform 59">
                <a:extLst>
                  <a:ext uri="{FF2B5EF4-FFF2-40B4-BE49-F238E27FC236}">
                    <a16:creationId xmlns:a16="http://schemas.microsoft.com/office/drawing/2014/main" id="{D47BCC9E-103F-42BB-9CE3-0C5F64C02580}"/>
                  </a:ext>
                </a:extLst>
              </p:cNvPr>
              <p:cNvSpPr>
                <a:spLocks/>
              </p:cNvSpPr>
              <p:nvPr/>
            </p:nvSpPr>
            <p:spPr bwMode="auto">
              <a:xfrm>
                <a:off x="2585558" y="22053525"/>
                <a:ext cx="495489" cy="432570"/>
              </a:xfrm>
              <a:custGeom>
                <a:avLst/>
                <a:gdLst>
                  <a:gd name="T0" fmla="*/ 0 w 71"/>
                  <a:gd name="T1" fmla="*/ 32 h 61"/>
                  <a:gd name="T2" fmla="*/ 15 w 71"/>
                  <a:gd name="T3" fmla="*/ 0 h 61"/>
                  <a:gd name="T4" fmla="*/ 14 w 71"/>
                  <a:gd name="T5" fmla="*/ 3 h 61"/>
                  <a:gd name="T6" fmla="*/ 19 w 71"/>
                  <a:gd name="T7" fmla="*/ 13 h 61"/>
                  <a:gd name="T8" fmla="*/ 58 w 71"/>
                  <a:gd name="T9" fmla="*/ 33 h 61"/>
                  <a:gd name="T10" fmla="*/ 68 w 71"/>
                  <a:gd name="T11" fmla="*/ 31 h 61"/>
                  <a:gd name="T12" fmla="*/ 71 w 71"/>
                  <a:gd name="T13" fmla="*/ 28 h 61"/>
                  <a:gd name="T14" fmla="*/ 56 w 71"/>
                  <a:gd name="T15" fmla="*/ 61 h 61"/>
                  <a:gd name="T16" fmla="*/ 56 w 71"/>
                  <a:gd name="T17" fmla="*/ 57 h 61"/>
                  <a:gd name="T18" fmla="*/ 52 w 71"/>
                  <a:gd name="T19" fmla="*/ 47 h 61"/>
                  <a:gd name="T20" fmla="*/ 13 w 71"/>
                  <a:gd name="T21" fmla="*/ 28 h 61"/>
                  <a:gd name="T22" fmla="*/ 1 w 71"/>
                  <a:gd name="T23" fmla="*/ 30 h 61"/>
                  <a:gd name="T24" fmla="*/ 0 w 71"/>
                  <a:gd name="T25" fmla="*/ 3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61">
                    <a:moveTo>
                      <a:pt x="0" y="32"/>
                    </a:moveTo>
                    <a:cubicBezTo>
                      <a:pt x="0" y="27"/>
                      <a:pt x="11" y="4"/>
                      <a:pt x="15" y="0"/>
                    </a:cubicBezTo>
                    <a:cubicBezTo>
                      <a:pt x="14" y="1"/>
                      <a:pt x="14" y="2"/>
                      <a:pt x="14" y="3"/>
                    </a:cubicBezTo>
                    <a:cubicBezTo>
                      <a:pt x="13" y="9"/>
                      <a:pt x="14" y="11"/>
                      <a:pt x="19" y="13"/>
                    </a:cubicBezTo>
                    <a:cubicBezTo>
                      <a:pt x="32" y="20"/>
                      <a:pt x="45" y="27"/>
                      <a:pt x="58" y="33"/>
                    </a:cubicBezTo>
                    <a:cubicBezTo>
                      <a:pt x="63" y="36"/>
                      <a:pt x="65" y="35"/>
                      <a:pt x="68" y="31"/>
                    </a:cubicBezTo>
                    <a:cubicBezTo>
                      <a:pt x="69" y="30"/>
                      <a:pt x="70" y="29"/>
                      <a:pt x="71" y="28"/>
                    </a:cubicBezTo>
                    <a:cubicBezTo>
                      <a:pt x="70" y="32"/>
                      <a:pt x="60" y="56"/>
                      <a:pt x="56" y="61"/>
                    </a:cubicBezTo>
                    <a:cubicBezTo>
                      <a:pt x="56" y="59"/>
                      <a:pt x="56" y="58"/>
                      <a:pt x="56" y="57"/>
                    </a:cubicBezTo>
                    <a:cubicBezTo>
                      <a:pt x="57" y="52"/>
                      <a:pt x="56" y="50"/>
                      <a:pt x="52" y="47"/>
                    </a:cubicBezTo>
                    <a:cubicBezTo>
                      <a:pt x="39" y="41"/>
                      <a:pt x="26" y="34"/>
                      <a:pt x="13" y="28"/>
                    </a:cubicBezTo>
                    <a:cubicBezTo>
                      <a:pt x="7" y="25"/>
                      <a:pt x="6" y="25"/>
                      <a:pt x="1" y="30"/>
                    </a:cubicBezTo>
                    <a:cubicBezTo>
                      <a:pt x="1" y="31"/>
                      <a:pt x="1" y="31"/>
                      <a:pt x="0" y="3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18" name="Freeform 60">
                <a:extLst>
                  <a:ext uri="{FF2B5EF4-FFF2-40B4-BE49-F238E27FC236}">
                    <a16:creationId xmlns:a16="http://schemas.microsoft.com/office/drawing/2014/main" id="{E8B7F0D0-2612-4EB4-948A-2CA494D40DB7}"/>
                  </a:ext>
                </a:extLst>
              </p:cNvPr>
              <p:cNvSpPr>
                <a:spLocks/>
              </p:cNvSpPr>
              <p:nvPr/>
            </p:nvSpPr>
            <p:spPr bwMode="auto">
              <a:xfrm>
                <a:off x="8090993" y="22863611"/>
                <a:ext cx="479759" cy="314596"/>
              </a:xfrm>
              <a:custGeom>
                <a:avLst/>
                <a:gdLst>
                  <a:gd name="T0" fmla="*/ 5 w 69"/>
                  <a:gd name="T1" fmla="*/ 45 h 45"/>
                  <a:gd name="T2" fmla="*/ 0 w 69"/>
                  <a:gd name="T3" fmla="*/ 13 h 45"/>
                  <a:gd name="T4" fmla="*/ 1 w 69"/>
                  <a:gd name="T5" fmla="*/ 11 h 45"/>
                  <a:gd name="T6" fmla="*/ 3 w 69"/>
                  <a:gd name="T7" fmla="*/ 15 h 45"/>
                  <a:gd name="T8" fmla="*/ 11 w 69"/>
                  <a:gd name="T9" fmla="*/ 19 h 45"/>
                  <a:gd name="T10" fmla="*/ 47 w 69"/>
                  <a:gd name="T11" fmla="*/ 13 h 45"/>
                  <a:gd name="T12" fmla="*/ 55 w 69"/>
                  <a:gd name="T13" fmla="*/ 12 h 45"/>
                  <a:gd name="T14" fmla="*/ 62 w 69"/>
                  <a:gd name="T15" fmla="*/ 5 h 45"/>
                  <a:gd name="T16" fmla="*/ 62 w 69"/>
                  <a:gd name="T17" fmla="*/ 0 h 45"/>
                  <a:gd name="T18" fmla="*/ 64 w 69"/>
                  <a:gd name="T19" fmla="*/ 3 h 45"/>
                  <a:gd name="T20" fmla="*/ 69 w 69"/>
                  <a:gd name="T21" fmla="*/ 35 h 45"/>
                  <a:gd name="T22" fmla="*/ 67 w 69"/>
                  <a:gd name="T23" fmla="*/ 35 h 45"/>
                  <a:gd name="T24" fmla="*/ 66 w 69"/>
                  <a:gd name="T25" fmla="*/ 33 h 45"/>
                  <a:gd name="T26" fmla="*/ 57 w 69"/>
                  <a:gd name="T27" fmla="*/ 27 h 45"/>
                  <a:gd name="T28" fmla="*/ 14 w 69"/>
                  <a:gd name="T29" fmla="*/ 35 h 45"/>
                  <a:gd name="T30" fmla="*/ 7 w 69"/>
                  <a:gd name="T31" fmla="*/ 42 h 45"/>
                  <a:gd name="T32" fmla="*/ 6 w 69"/>
                  <a:gd name="T33" fmla="*/ 45 h 45"/>
                  <a:gd name="T34" fmla="*/ 5 w 69"/>
                  <a:gd name="T3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9" h="45">
                    <a:moveTo>
                      <a:pt x="5" y="45"/>
                    </a:moveTo>
                    <a:cubicBezTo>
                      <a:pt x="3" y="35"/>
                      <a:pt x="2" y="24"/>
                      <a:pt x="0" y="13"/>
                    </a:cubicBezTo>
                    <a:cubicBezTo>
                      <a:pt x="0" y="13"/>
                      <a:pt x="0" y="12"/>
                      <a:pt x="1" y="11"/>
                    </a:cubicBezTo>
                    <a:cubicBezTo>
                      <a:pt x="2" y="13"/>
                      <a:pt x="2" y="14"/>
                      <a:pt x="3" y="15"/>
                    </a:cubicBezTo>
                    <a:cubicBezTo>
                      <a:pt x="5" y="19"/>
                      <a:pt x="6" y="20"/>
                      <a:pt x="11" y="19"/>
                    </a:cubicBezTo>
                    <a:cubicBezTo>
                      <a:pt x="23" y="17"/>
                      <a:pt x="35" y="15"/>
                      <a:pt x="47" y="13"/>
                    </a:cubicBezTo>
                    <a:cubicBezTo>
                      <a:pt x="50" y="13"/>
                      <a:pt x="52" y="12"/>
                      <a:pt x="55" y="12"/>
                    </a:cubicBezTo>
                    <a:cubicBezTo>
                      <a:pt x="60" y="11"/>
                      <a:pt x="61" y="9"/>
                      <a:pt x="62" y="5"/>
                    </a:cubicBezTo>
                    <a:cubicBezTo>
                      <a:pt x="62" y="4"/>
                      <a:pt x="62" y="3"/>
                      <a:pt x="62" y="0"/>
                    </a:cubicBezTo>
                    <a:cubicBezTo>
                      <a:pt x="63" y="2"/>
                      <a:pt x="64" y="3"/>
                      <a:pt x="64" y="3"/>
                    </a:cubicBezTo>
                    <a:cubicBezTo>
                      <a:pt x="65" y="14"/>
                      <a:pt x="67" y="24"/>
                      <a:pt x="69" y="35"/>
                    </a:cubicBezTo>
                    <a:cubicBezTo>
                      <a:pt x="68" y="35"/>
                      <a:pt x="68" y="35"/>
                      <a:pt x="67" y="35"/>
                    </a:cubicBezTo>
                    <a:cubicBezTo>
                      <a:pt x="67" y="35"/>
                      <a:pt x="66" y="34"/>
                      <a:pt x="66" y="33"/>
                    </a:cubicBezTo>
                    <a:cubicBezTo>
                      <a:pt x="64" y="28"/>
                      <a:pt x="62" y="27"/>
                      <a:pt x="57" y="27"/>
                    </a:cubicBezTo>
                    <a:cubicBezTo>
                      <a:pt x="43" y="30"/>
                      <a:pt x="28" y="32"/>
                      <a:pt x="14" y="35"/>
                    </a:cubicBezTo>
                    <a:cubicBezTo>
                      <a:pt x="9" y="35"/>
                      <a:pt x="7" y="37"/>
                      <a:pt x="7" y="42"/>
                    </a:cubicBezTo>
                    <a:cubicBezTo>
                      <a:pt x="7" y="43"/>
                      <a:pt x="6" y="44"/>
                      <a:pt x="6" y="45"/>
                    </a:cubicBezTo>
                    <a:cubicBezTo>
                      <a:pt x="6" y="45"/>
                      <a:pt x="5" y="45"/>
                      <a:pt x="5" y="45"/>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19" name="Freeform 61">
                <a:extLst>
                  <a:ext uri="{FF2B5EF4-FFF2-40B4-BE49-F238E27FC236}">
                    <a16:creationId xmlns:a16="http://schemas.microsoft.com/office/drawing/2014/main" id="{A3973DC8-DF16-4791-87B5-6680BEEF3D0E}"/>
                  </a:ext>
                </a:extLst>
              </p:cNvPr>
              <p:cNvSpPr>
                <a:spLocks/>
              </p:cNvSpPr>
              <p:nvPr/>
            </p:nvSpPr>
            <p:spPr bwMode="auto">
              <a:xfrm>
                <a:off x="5865225" y="20346840"/>
                <a:ext cx="291002" cy="487624"/>
              </a:xfrm>
              <a:custGeom>
                <a:avLst/>
                <a:gdLst>
                  <a:gd name="T0" fmla="*/ 1 w 42"/>
                  <a:gd name="T1" fmla="*/ 64 h 70"/>
                  <a:gd name="T2" fmla="*/ 4 w 42"/>
                  <a:gd name="T3" fmla="*/ 64 h 70"/>
                  <a:gd name="T4" fmla="*/ 10 w 42"/>
                  <a:gd name="T5" fmla="*/ 57 h 70"/>
                  <a:gd name="T6" fmla="*/ 13 w 42"/>
                  <a:gd name="T7" fmla="*/ 41 h 70"/>
                  <a:gd name="T8" fmla="*/ 16 w 42"/>
                  <a:gd name="T9" fmla="*/ 14 h 70"/>
                  <a:gd name="T10" fmla="*/ 17 w 42"/>
                  <a:gd name="T11" fmla="*/ 10 h 70"/>
                  <a:gd name="T12" fmla="*/ 11 w 42"/>
                  <a:gd name="T13" fmla="*/ 2 h 70"/>
                  <a:gd name="T14" fmla="*/ 9 w 42"/>
                  <a:gd name="T15" fmla="*/ 0 h 70"/>
                  <a:gd name="T16" fmla="*/ 42 w 42"/>
                  <a:gd name="T17" fmla="*/ 4 h 70"/>
                  <a:gd name="T18" fmla="*/ 42 w 42"/>
                  <a:gd name="T19" fmla="*/ 5 h 70"/>
                  <a:gd name="T20" fmla="*/ 39 w 42"/>
                  <a:gd name="T21" fmla="*/ 6 h 70"/>
                  <a:gd name="T22" fmla="*/ 32 w 42"/>
                  <a:gd name="T23" fmla="*/ 13 h 70"/>
                  <a:gd name="T24" fmla="*/ 27 w 42"/>
                  <a:gd name="T25" fmla="*/ 47 h 70"/>
                  <a:gd name="T26" fmla="*/ 25 w 42"/>
                  <a:gd name="T27" fmla="*/ 58 h 70"/>
                  <a:gd name="T28" fmla="*/ 31 w 42"/>
                  <a:gd name="T29" fmla="*/ 68 h 70"/>
                  <a:gd name="T30" fmla="*/ 33 w 42"/>
                  <a:gd name="T31" fmla="*/ 69 h 70"/>
                  <a:gd name="T32" fmla="*/ 33 w 42"/>
                  <a:gd name="T33" fmla="*/ 70 h 70"/>
                  <a:gd name="T34" fmla="*/ 0 w 42"/>
                  <a:gd name="T35" fmla="*/ 66 h 70"/>
                  <a:gd name="T36" fmla="*/ 1 w 42"/>
                  <a:gd name="T37" fmla="*/ 6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70">
                    <a:moveTo>
                      <a:pt x="1" y="64"/>
                    </a:moveTo>
                    <a:cubicBezTo>
                      <a:pt x="2" y="64"/>
                      <a:pt x="3" y="64"/>
                      <a:pt x="4" y="64"/>
                    </a:cubicBezTo>
                    <a:cubicBezTo>
                      <a:pt x="8" y="63"/>
                      <a:pt x="10" y="62"/>
                      <a:pt x="10" y="57"/>
                    </a:cubicBezTo>
                    <a:cubicBezTo>
                      <a:pt x="11" y="52"/>
                      <a:pt x="12" y="47"/>
                      <a:pt x="13" y="41"/>
                    </a:cubicBezTo>
                    <a:cubicBezTo>
                      <a:pt x="14" y="32"/>
                      <a:pt x="15" y="23"/>
                      <a:pt x="16" y="14"/>
                    </a:cubicBezTo>
                    <a:cubicBezTo>
                      <a:pt x="16" y="13"/>
                      <a:pt x="17" y="12"/>
                      <a:pt x="17" y="10"/>
                    </a:cubicBezTo>
                    <a:cubicBezTo>
                      <a:pt x="17" y="5"/>
                      <a:pt x="16" y="4"/>
                      <a:pt x="11" y="2"/>
                    </a:cubicBezTo>
                    <a:cubicBezTo>
                      <a:pt x="10" y="1"/>
                      <a:pt x="10" y="1"/>
                      <a:pt x="9" y="0"/>
                    </a:cubicBezTo>
                    <a:cubicBezTo>
                      <a:pt x="20" y="1"/>
                      <a:pt x="31" y="2"/>
                      <a:pt x="42" y="4"/>
                    </a:cubicBezTo>
                    <a:cubicBezTo>
                      <a:pt x="42" y="5"/>
                      <a:pt x="42" y="5"/>
                      <a:pt x="42" y="5"/>
                    </a:cubicBezTo>
                    <a:cubicBezTo>
                      <a:pt x="41" y="5"/>
                      <a:pt x="40" y="6"/>
                      <a:pt x="39" y="6"/>
                    </a:cubicBezTo>
                    <a:cubicBezTo>
                      <a:pt x="34" y="6"/>
                      <a:pt x="32" y="7"/>
                      <a:pt x="32" y="13"/>
                    </a:cubicBezTo>
                    <a:cubicBezTo>
                      <a:pt x="30" y="24"/>
                      <a:pt x="28" y="36"/>
                      <a:pt x="27" y="47"/>
                    </a:cubicBezTo>
                    <a:cubicBezTo>
                      <a:pt x="26" y="51"/>
                      <a:pt x="26" y="55"/>
                      <a:pt x="25" y="58"/>
                    </a:cubicBezTo>
                    <a:cubicBezTo>
                      <a:pt x="25" y="64"/>
                      <a:pt x="26" y="66"/>
                      <a:pt x="31" y="68"/>
                    </a:cubicBezTo>
                    <a:cubicBezTo>
                      <a:pt x="32" y="68"/>
                      <a:pt x="32" y="69"/>
                      <a:pt x="33" y="69"/>
                    </a:cubicBezTo>
                    <a:cubicBezTo>
                      <a:pt x="33" y="69"/>
                      <a:pt x="33" y="69"/>
                      <a:pt x="33" y="70"/>
                    </a:cubicBezTo>
                    <a:cubicBezTo>
                      <a:pt x="22" y="69"/>
                      <a:pt x="11" y="68"/>
                      <a:pt x="0" y="66"/>
                    </a:cubicBezTo>
                    <a:cubicBezTo>
                      <a:pt x="1" y="65"/>
                      <a:pt x="1" y="65"/>
                      <a:pt x="1" y="64"/>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20" name="Freeform 62">
                <a:extLst>
                  <a:ext uri="{FF2B5EF4-FFF2-40B4-BE49-F238E27FC236}">
                    <a16:creationId xmlns:a16="http://schemas.microsoft.com/office/drawing/2014/main" id="{40A0B001-1F50-47ED-AD9F-1BA3203E2DB1}"/>
                  </a:ext>
                </a:extLst>
              </p:cNvPr>
              <p:cNvSpPr>
                <a:spLocks/>
              </p:cNvSpPr>
              <p:nvPr/>
            </p:nvSpPr>
            <p:spPr bwMode="auto">
              <a:xfrm>
                <a:off x="4087756" y="25828682"/>
                <a:ext cx="361786" cy="471895"/>
              </a:xfrm>
              <a:custGeom>
                <a:avLst/>
                <a:gdLst>
                  <a:gd name="T0" fmla="*/ 1 w 52"/>
                  <a:gd name="T1" fmla="*/ 51 h 67"/>
                  <a:gd name="T2" fmla="*/ 5 w 52"/>
                  <a:gd name="T3" fmla="*/ 52 h 67"/>
                  <a:gd name="T4" fmla="*/ 16 w 52"/>
                  <a:gd name="T5" fmla="*/ 47 h 67"/>
                  <a:gd name="T6" fmla="*/ 32 w 52"/>
                  <a:gd name="T7" fmla="*/ 12 h 67"/>
                  <a:gd name="T8" fmla="*/ 33 w 52"/>
                  <a:gd name="T9" fmla="*/ 9 h 67"/>
                  <a:gd name="T10" fmla="*/ 29 w 52"/>
                  <a:gd name="T11" fmla="*/ 2 h 67"/>
                  <a:gd name="T12" fmla="*/ 23 w 52"/>
                  <a:gd name="T13" fmla="*/ 1 h 67"/>
                  <a:gd name="T14" fmla="*/ 52 w 52"/>
                  <a:gd name="T15" fmla="*/ 1 h 67"/>
                  <a:gd name="T16" fmla="*/ 51 w 52"/>
                  <a:gd name="T17" fmla="*/ 4 h 67"/>
                  <a:gd name="T18" fmla="*/ 29 w 52"/>
                  <a:gd name="T19" fmla="*/ 52 h 67"/>
                  <a:gd name="T20" fmla="*/ 33 w 52"/>
                  <a:gd name="T21" fmla="*/ 65 h 67"/>
                  <a:gd name="T22" fmla="*/ 34 w 52"/>
                  <a:gd name="T23" fmla="*/ 66 h 67"/>
                  <a:gd name="T24" fmla="*/ 34 w 52"/>
                  <a:gd name="T25" fmla="*/ 67 h 67"/>
                  <a:gd name="T26" fmla="*/ 33 w 52"/>
                  <a:gd name="T27" fmla="*/ 67 h 67"/>
                  <a:gd name="T28" fmla="*/ 2 w 52"/>
                  <a:gd name="T29" fmla="*/ 53 h 67"/>
                  <a:gd name="T30" fmla="*/ 0 w 52"/>
                  <a:gd name="T31" fmla="*/ 52 h 67"/>
                  <a:gd name="T32" fmla="*/ 1 w 52"/>
                  <a:gd name="T33" fmla="*/ 5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67">
                    <a:moveTo>
                      <a:pt x="1" y="51"/>
                    </a:moveTo>
                    <a:cubicBezTo>
                      <a:pt x="2" y="51"/>
                      <a:pt x="4" y="51"/>
                      <a:pt x="5" y="52"/>
                    </a:cubicBezTo>
                    <a:cubicBezTo>
                      <a:pt x="10" y="53"/>
                      <a:pt x="13" y="52"/>
                      <a:pt x="16" y="47"/>
                    </a:cubicBezTo>
                    <a:cubicBezTo>
                      <a:pt x="21" y="35"/>
                      <a:pt x="27" y="23"/>
                      <a:pt x="32" y="12"/>
                    </a:cubicBezTo>
                    <a:cubicBezTo>
                      <a:pt x="33" y="11"/>
                      <a:pt x="33" y="10"/>
                      <a:pt x="33" y="9"/>
                    </a:cubicBezTo>
                    <a:cubicBezTo>
                      <a:pt x="34" y="5"/>
                      <a:pt x="33" y="3"/>
                      <a:pt x="29" y="2"/>
                    </a:cubicBezTo>
                    <a:cubicBezTo>
                      <a:pt x="28" y="2"/>
                      <a:pt x="26" y="2"/>
                      <a:pt x="23" y="1"/>
                    </a:cubicBezTo>
                    <a:cubicBezTo>
                      <a:pt x="27" y="0"/>
                      <a:pt x="44" y="0"/>
                      <a:pt x="52" y="1"/>
                    </a:cubicBezTo>
                    <a:cubicBezTo>
                      <a:pt x="52" y="2"/>
                      <a:pt x="52" y="3"/>
                      <a:pt x="51" y="4"/>
                    </a:cubicBezTo>
                    <a:cubicBezTo>
                      <a:pt x="44" y="20"/>
                      <a:pt x="37" y="36"/>
                      <a:pt x="29" y="52"/>
                    </a:cubicBezTo>
                    <a:cubicBezTo>
                      <a:pt x="26" y="59"/>
                      <a:pt x="26" y="61"/>
                      <a:pt x="33" y="65"/>
                    </a:cubicBezTo>
                    <a:cubicBezTo>
                      <a:pt x="33" y="65"/>
                      <a:pt x="34" y="66"/>
                      <a:pt x="34" y="66"/>
                    </a:cubicBezTo>
                    <a:cubicBezTo>
                      <a:pt x="34" y="66"/>
                      <a:pt x="34" y="67"/>
                      <a:pt x="34" y="67"/>
                    </a:cubicBezTo>
                    <a:cubicBezTo>
                      <a:pt x="34" y="67"/>
                      <a:pt x="33" y="67"/>
                      <a:pt x="33" y="67"/>
                    </a:cubicBezTo>
                    <a:cubicBezTo>
                      <a:pt x="23" y="62"/>
                      <a:pt x="13" y="58"/>
                      <a:pt x="2" y="53"/>
                    </a:cubicBezTo>
                    <a:cubicBezTo>
                      <a:pt x="1" y="53"/>
                      <a:pt x="1" y="52"/>
                      <a:pt x="0" y="52"/>
                    </a:cubicBezTo>
                    <a:cubicBezTo>
                      <a:pt x="1" y="51"/>
                      <a:pt x="1" y="51"/>
                      <a:pt x="1" y="51"/>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sp>
            <p:nvSpPr>
              <p:cNvPr id="121" name="Freeform 71">
                <a:extLst>
                  <a:ext uri="{FF2B5EF4-FFF2-40B4-BE49-F238E27FC236}">
                    <a16:creationId xmlns:a16="http://schemas.microsoft.com/office/drawing/2014/main" id="{30AE187D-C75A-4EC3-8322-8AD80C98F63C}"/>
                  </a:ext>
                </a:extLst>
              </p:cNvPr>
              <p:cNvSpPr>
                <a:spLocks noEditPoints="1"/>
              </p:cNvSpPr>
              <p:nvPr/>
            </p:nvSpPr>
            <p:spPr bwMode="auto">
              <a:xfrm>
                <a:off x="3199023" y="21141194"/>
                <a:ext cx="4561646" cy="4553784"/>
              </a:xfrm>
              <a:custGeom>
                <a:avLst/>
                <a:gdLst>
                  <a:gd name="T0" fmla="*/ 326 w 652"/>
                  <a:gd name="T1" fmla="*/ 652 h 652"/>
                  <a:gd name="T2" fmla="*/ 326 w 652"/>
                  <a:gd name="T3" fmla="*/ 0 h 652"/>
                  <a:gd name="T4" fmla="*/ 300 w 652"/>
                  <a:gd name="T5" fmla="*/ 368 h 652"/>
                  <a:gd name="T6" fmla="*/ 300 w 652"/>
                  <a:gd name="T7" fmla="*/ 408 h 652"/>
                  <a:gd name="T8" fmla="*/ 292 w 652"/>
                  <a:gd name="T9" fmla="*/ 425 h 652"/>
                  <a:gd name="T10" fmla="*/ 239 w 652"/>
                  <a:gd name="T11" fmla="*/ 475 h 652"/>
                  <a:gd name="T12" fmla="*/ 208 w 652"/>
                  <a:gd name="T13" fmla="*/ 558 h 652"/>
                  <a:gd name="T14" fmla="*/ 256 w 652"/>
                  <a:gd name="T15" fmla="*/ 566 h 652"/>
                  <a:gd name="T16" fmla="*/ 264 w 652"/>
                  <a:gd name="T17" fmla="*/ 540 h 652"/>
                  <a:gd name="T18" fmla="*/ 312 w 652"/>
                  <a:gd name="T19" fmla="*/ 473 h 652"/>
                  <a:gd name="T20" fmla="*/ 346 w 652"/>
                  <a:gd name="T21" fmla="*/ 477 h 652"/>
                  <a:gd name="T22" fmla="*/ 390 w 652"/>
                  <a:gd name="T23" fmla="*/ 550 h 652"/>
                  <a:gd name="T24" fmla="*/ 410 w 652"/>
                  <a:gd name="T25" fmla="*/ 582 h 652"/>
                  <a:gd name="T26" fmla="*/ 439 w 652"/>
                  <a:gd name="T27" fmla="*/ 536 h 652"/>
                  <a:gd name="T28" fmla="*/ 360 w 652"/>
                  <a:gd name="T29" fmla="*/ 425 h 652"/>
                  <a:gd name="T30" fmla="*/ 351 w 652"/>
                  <a:gd name="T31" fmla="*/ 372 h 652"/>
                  <a:gd name="T32" fmla="*/ 357 w 652"/>
                  <a:gd name="T33" fmla="*/ 369 h 652"/>
                  <a:gd name="T34" fmla="*/ 453 w 652"/>
                  <a:gd name="T35" fmla="*/ 459 h 652"/>
                  <a:gd name="T36" fmla="*/ 489 w 652"/>
                  <a:gd name="T37" fmla="*/ 522 h 652"/>
                  <a:gd name="T38" fmla="*/ 526 w 652"/>
                  <a:gd name="T39" fmla="*/ 508 h 652"/>
                  <a:gd name="T40" fmla="*/ 512 w 652"/>
                  <a:gd name="T41" fmla="*/ 460 h 652"/>
                  <a:gd name="T42" fmla="*/ 373 w 652"/>
                  <a:gd name="T43" fmla="*/ 322 h 652"/>
                  <a:gd name="T44" fmla="*/ 351 w 652"/>
                  <a:gd name="T45" fmla="*/ 304 h 652"/>
                  <a:gd name="T46" fmla="*/ 306 w 652"/>
                  <a:gd name="T47" fmla="*/ 286 h 652"/>
                  <a:gd name="T48" fmla="*/ 300 w 652"/>
                  <a:gd name="T49" fmla="*/ 316 h 652"/>
                  <a:gd name="T50" fmla="*/ 210 w 652"/>
                  <a:gd name="T51" fmla="*/ 361 h 652"/>
                  <a:gd name="T52" fmla="*/ 128 w 652"/>
                  <a:gd name="T53" fmla="*/ 483 h 652"/>
                  <a:gd name="T54" fmla="*/ 140 w 652"/>
                  <a:gd name="T55" fmla="*/ 526 h 652"/>
                  <a:gd name="T56" fmla="*/ 172 w 652"/>
                  <a:gd name="T57" fmla="*/ 509 h 652"/>
                  <a:gd name="T58" fmla="*/ 246 w 652"/>
                  <a:gd name="T59" fmla="*/ 399 h 652"/>
                  <a:gd name="T60" fmla="*/ 300 w 652"/>
                  <a:gd name="T61" fmla="*/ 368 h 652"/>
                  <a:gd name="T62" fmla="*/ 249 w 652"/>
                  <a:gd name="T63" fmla="*/ 114 h 652"/>
                  <a:gd name="T64" fmla="*/ 123 w 652"/>
                  <a:gd name="T65" fmla="*/ 169 h 652"/>
                  <a:gd name="T66" fmla="*/ 75 w 652"/>
                  <a:gd name="T67" fmla="*/ 214 h 652"/>
                  <a:gd name="T68" fmla="*/ 108 w 652"/>
                  <a:gd name="T69" fmla="*/ 242 h 652"/>
                  <a:gd name="T70" fmla="*/ 158 w 652"/>
                  <a:gd name="T71" fmla="*/ 210 h 652"/>
                  <a:gd name="T72" fmla="*/ 253 w 652"/>
                  <a:gd name="T73" fmla="*/ 164 h 652"/>
                  <a:gd name="T74" fmla="*/ 250 w 652"/>
                  <a:gd name="T75" fmla="*/ 222 h 652"/>
                  <a:gd name="T76" fmla="*/ 65 w 652"/>
                  <a:gd name="T77" fmla="*/ 383 h 652"/>
                  <a:gd name="T78" fmla="*/ 80 w 652"/>
                  <a:gd name="T79" fmla="*/ 422 h 652"/>
                  <a:gd name="T80" fmla="*/ 113 w 652"/>
                  <a:gd name="T81" fmla="*/ 400 h 652"/>
                  <a:gd name="T82" fmla="*/ 215 w 652"/>
                  <a:gd name="T83" fmla="*/ 296 h 652"/>
                  <a:gd name="T84" fmla="*/ 304 w 652"/>
                  <a:gd name="T85" fmla="*/ 240 h 652"/>
                  <a:gd name="T86" fmla="*/ 303 w 652"/>
                  <a:gd name="T87" fmla="*/ 78 h 652"/>
                  <a:gd name="T88" fmla="*/ 269 w 652"/>
                  <a:gd name="T89" fmla="*/ 56 h 652"/>
                  <a:gd name="T90" fmla="*/ 253 w 652"/>
                  <a:gd name="T91" fmla="*/ 90 h 652"/>
                  <a:gd name="T92" fmla="*/ 398 w 652"/>
                  <a:gd name="T93" fmla="*/ 112 h 652"/>
                  <a:gd name="T94" fmla="*/ 398 w 652"/>
                  <a:gd name="T95" fmla="*/ 82 h 652"/>
                  <a:gd name="T96" fmla="*/ 368 w 652"/>
                  <a:gd name="T97" fmla="*/ 54 h 652"/>
                  <a:gd name="T98" fmla="*/ 347 w 652"/>
                  <a:gd name="T99" fmla="*/ 85 h 652"/>
                  <a:gd name="T100" fmla="*/ 347 w 652"/>
                  <a:gd name="T101" fmla="*/ 243 h 652"/>
                  <a:gd name="T102" fmla="*/ 369 w 652"/>
                  <a:gd name="T103" fmla="*/ 264 h 652"/>
                  <a:gd name="T104" fmla="*/ 493 w 652"/>
                  <a:gd name="T105" fmla="*/ 344 h 652"/>
                  <a:gd name="T106" fmla="*/ 549 w 652"/>
                  <a:gd name="T107" fmla="*/ 416 h 652"/>
                  <a:gd name="T108" fmla="*/ 587 w 652"/>
                  <a:gd name="T109" fmla="*/ 384 h 652"/>
                  <a:gd name="T110" fmla="*/ 407 w 652"/>
                  <a:gd name="T111" fmla="*/ 224 h 652"/>
                  <a:gd name="T112" fmla="*/ 398 w 652"/>
                  <a:gd name="T113" fmla="*/ 164 h 652"/>
                  <a:gd name="T114" fmla="*/ 403 w 652"/>
                  <a:gd name="T115" fmla="*/ 165 h 652"/>
                  <a:gd name="T116" fmla="*/ 532 w 652"/>
                  <a:gd name="T117" fmla="*/ 236 h 652"/>
                  <a:gd name="T118" fmla="*/ 575 w 652"/>
                  <a:gd name="T119" fmla="*/ 211 h 652"/>
                  <a:gd name="T120" fmla="*/ 509 w 652"/>
                  <a:gd name="T121" fmla="*/ 157 h 652"/>
                  <a:gd name="T122" fmla="*/ 398 w 652"/>
                  <a:gd name="T123" fmla="*/ 112 h 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52" h="652">
                    <a:moveTo>
                      <a:pt x="652" y="326"/>
                    </a:moveTo>
                    <a:cubicBezTo>
                      <a:pt x="652" y="505"/>
                      <a:pt x="506" y="652"/>
                      <a:pt x="326" y="652"/>
                    </a:cubicBezTo>
                    <a:cubicBezTo>
                      <a:pt x="147" y="652"/>
                      <a:pt x="0" y="507"/>
                      <a:pt x="0" y="326"/>
                    </a:cubicBezTo>
                    <a:cubicBezTo>
                      <a:pt x="0" y="146"/>
                      <a:pt x="146" y="0"/>
                      <a:pt x="326" y="0"/>
                    </a:cubicBezTo>
                    <a:cubicBezTo>
                      <a:pt x="506" y="0"/>
                      <a:pt x="652" y="147"/>
                      <a:pt x="652" y="326"/>
                    </a:cubicBezTo>
                    <a:close/>
                    <a:moveTo>
                      <a:pt x="300" y="368"/>
                    </a:moveTo>
                    <a:cubicBezTo>
                      <a:pt x="300" y="370"/>
                      <a:pt x="300" y="371"/>
                      <a:pt x="300" y="373"/>
                    </a:cubicBezTo>
                    <a:cubicBezTo>
                      <a:pt x="300" y="385"/>
                      <a:pt x="300" y="396"/>
                      <a:pt x="300" y="408"/>
                    </a:cubicBezTo>
                    <a:cubicBezTo>
                      <a:pt x="300" y="409"/>
                      <a:pt x="300" y="410"/>
                      <a:pt x="300" y="411"/>
                    </a:cubicBezTo>
                    <a:cubicBezTo>
                      <a:pt x="300" y="417"/>
                      <a:pt x="297" y="422"/>
                      <a:pt x="292" y="425"/>
                    </a:cubicBezTo>
                    <a:cubicBezTo>
                      <a:pt x="290" y="426"/>
                      <a:pt x="288" y="428"/>
                      <a:pt x="285" y="429"/>
                    </a:cubicBezTo>
                    <a:cubicBezTo>
                      <a:pt x="267" y="441"/>
                      <a:pt x="252" y="457"/>
                      <a:pt x="239" y="475"/>
                    </a:cubicBezTo>
                    <a:cubicBezTo>
                      <a:pt x="225" y="496"/>
                      <a:pt x="216" y="520"/>
                      <a:pt x="210" y="544"/>
                    </a:cubicBezTo>
                    <a:cubicBezTo>
                      <a:pt x="209" y="549"/>
                      <a:pt x="208" y="553"/>
                      <a:pt x="208" y="558"/>
                    </a:cubicBezTo>
                    <a:cubicBezTo>
                      <a:pt x="207" y="571"/>
                      <a:pt x="215" y="581"/>
                      <a:pt x="228" y="583"/>
                    </a:cubicBezTo>
                    <a:cubicBezTo>
                      <a:pt x="239" y="585"/>
                      <a:pt x="252" y="581"/>
                      <a:pt x="256" y="566"/>
                    </a:cubicBezTo>
                    <a:cubicBezTo>
                      <a:pt x="256" y="565"/>
                      <a:pt x="257" y="563"/>
                      <a:pt x="257" y="562"/>
                    </a:cubicBezTo>
                    <a:cubicBezTo>
                      <a:pt x="260" y="555"/>
                      <a:pt x="262" y="547"/>
                      <a:pt x="264" y="540"/>
                    </a:cubicBezTo>
                    <a:cubicBezTo>
                      <a:pt x="270" y="523"/>
                      <a:pt x="278" y="508"/>
                      <a:pt x="289" y="493"/>
                    </a:cubicBezTo>
                    <a:cubicBezTo>
                      <a:pt x="295" y="485"/>
                      <a:pt x="303" y="478"/>
                      <a:pt x="312" y="473"/>
                    </a:cubicBezTo>
                    <a:cubicBezTo>
                      <a:pt x="321" y="468"/>
                      <a:pt x="330" y="468"/>
                      <a:pt x="339" y="473"/>
                    </a:cubicBezTo>
                    <a:cubicBezTo>
                      <a:pt x="341" y="474"/>
                      <a:pt x="344" y="475"/>
                      <a:pt x="346" y="477"/>
                    </a:cubicBezTo>
                    <a:cubicBezTo>
                      <a:pt x="355" y="483"/>
                      <a:pt x="362" y="491"/>
                      <a:pt x="368" y="500"/>
                    </a:cubicBezTo>
                    <a:cubicBezTo>
                      <a:pt x="378" y="516"/>
                      <a:pt x="385" y="533"/>
                      <a:pt x="390" y="550"/>
                    </a:cubicBezTo>
                    <a:cubicBezTo>
                      <a:pt x="392" y="556"/>
                      <a:pt x="394" y="563"/>
                      <a:pt x="396" y="569"/>
                    </a:cubicBezTo>
                    <a:cubicBezTo>
                      <a:pt x="399" y="576"/>
                      <a:pt x="403" y="580"/>
                      <a:pt x="410" y="582"/>
                    </a:cubicBezTo>
                    <a:cubicBezTo>
                      <a:pt x="425" y="588"/>
                      <a:pt x="446" y="577"/>
                      <a:pt x="443" y="555"/>
                    </a:cubicBezTo>
                    <a:cubicBezTo>
                      <a:pt x="442" y="548"/>
                      <a:pt x="440" y="542"/>
                      <a:pt x="439" y="536"/>
                    </a:cubicBezTo>
                    <a:cubicBezTo>
                      <a:pt x="433" y="515"/>
                      <a:pt x="426" y="496"/>
                      <a:pt x="414" y="478"/>
                    </a:cubicBezTo>
                    <a:cubicBezTo>
                      <a:pt x="400" y="456"/>
                      <a:pt x="382" y="439"/>
                      <a:pt x="360" y="425"/>
                    </a:cubicBezTo>
                    <a:cubicBezTo>
                      <a:pt x="354" y="422"/>
                      <a:pt x="351" y="417"/>
                      <a:pt x="351" y="410"/>
                    </a:cubicBezTo>
                    <a:cubicBezTo>
                      <a:pt x="351" y="397"/>
                      <a:pt x="351" y="385"/>
                      <a:pt x="351" y="372"/>
                    </a:cubicBezTo>
                    <a:cubicBezTo>
                      <a:pt x="351" y="371"/>
                      <a:pt x="351" y="370"/>
                      <a:pt x="352" y="368"/>
                    </a:cubicBezTo>
                    <a:cubicBezTo>
                      <a:pt x="354" y="368"/>
                      <a:pt x="355" y="369"/>
                      <a:pt x="357" y="369"/>
                    </a:cubicBezTo>
                    <a:cubicBezTo>
                      <a:pt x="376" y="376"/>
                      <a:pt x="392" y="386"/>
                      <a:pt x="406" y="400"/>
                    </a:cubicBezTo>
                    <a:cubicBezTo>
                      <a:pt x="425" y="417"/>
                      <a:pt x="439" y="437"/>
                      <a:pt x="453" y="459"/>
                    </a:cubicBezTo>
                    <a:cubicBezTo>
                      <a:pt x="462" y="475"/>
                      <a:pt x="471" y="492"/>
                      <a:pt x="479" y="509"/>
                    </a:cubicBezTo>
                    <a:cubicBezTo>
                      <a:pt x="481" y="514"/>
                      <a:pt x="484" y="518"/>
                      <a:pt x="489" y="522"/>
                    </a:cubicBezTo>
                    <a:cubicBezTo>
                      <a:pt x="494" y="526"/>
                      <a:pt x="501" y="529"/>
                      <a:pt x="508" y="527"/>
                    </a:cubicBezTo>
                    <a:cubicBezTo>
                      <a:pt x="518" y="524"/>
                      <a:pt x="524" y="518"/>
                      <a:pt x="526" y="508"/>
                    </a:cubicBezTo>
                    <a:cubicBezTo>
                      <a:pt x="528" y="500"/>
                      <a:pt x="527" y="493"/>
                      <a:pt x="524" y="486"/>
                    </a:cubicBezTo>
                    <a:cubicBezTo>
                      <a:pt x="520" y="477"/>
                      <a:pt x="516" y="469"/>
                      <a:pt x="512" y="460"/>
                    </a:cubicBezTo>
                    <a:cubicBezTo>
                      <a:pt x="498" y="429"/>
                      <a:pt x="480" y="400"/>
                      <a:pt x="456" y="375"/>
                    </a:cubicBezTo>
                    <a:cubicBezTo>
                      <a:pt x="432" y="351"/>
                      <a:pt x="405" y="333"/>
                      <a:pt x="373" y="322"/>
                    </a:cubicBezTo>
                    <a:cubicBezTo>
                      <a:pt x="366" y="320"/>
                      <a:pt x="359" y="318"/>
                      <a:pt x="351" y="316"/>
                    </a:cubicBezTo>
                    <a:cubicBezTo>
                      <a:pt x="351" y="312"/>
                      <a:pt x="351" y="308"/>
                      <a:pt x="351" y="304"/>
                    </a:cubicBezTo>
                    <a:cubicBezTo>
                      <a:pt x="350" y="298"/>
                      <a:pt x="349" y="291"/>
                      <a:pt x="345" y="286"/>
                    </a:cubicBezTo>
                    <a:cubicBezTo>
                      <a:pt x="335" y="271"/>
                      <a:pt x="316" y="271"/>
                      <a:pt x="306" y="286"/>
                    </a:cubicBezTo>
                    <a:cubicBezTo>
                      <a:pt x="302" y="292"/>
                      <a:pt x="301" y="299"/>
                      <a:pt x="301" y="305"/>
                    </a:cubicBezTo>
                    <a:cubicBezTo>
                      <a:pt x="300" y="309"/>
                      <a:pt x="300" y="312"/>
                      <a:pt x="300" y="316"/>
                    </a:cubicBezTo>
                    <a:cubicBezTo>
                      <a:pt x="299" y="317"/>
                      <a:pt x="298" y="317"/>
                      <a:pt x="296" y="317"/>
                    </a:cubicBezTo>
                    <a:cubicBezTo>
                      <a:pt x="264" y="325"/>
                      <a:pt x="235" y="339"/>
                      <a:pt x="210" y="361"/>
                    </a:cubicBezTo>
                    <a:cubicBezTo>
                      <a:pt x="191" y="378"/>
                      <a:pt x="175" y="398"/>
                      <a:pt x="161" y="420"/>
                    </a:cubicBezTo>
                    <a:cubicBezTo>
                      <a:pt x="148" y="440"/>
                      <a:pt x="138" y="462"/>
                      <a:pt x="128" y="483"/>
                    </a:cubicBezTo>
                    <a:cubicBezTo>
                      <a:pt x="126" y="490"/>
                      <a:pt x="124" y="497"/>
                      <a:pt x="125" y="504"/>
                    </a:cubicBezTo>
                    <a:cubicBezTo>
                      <a:pt x="126" y="515"/>
                      <a:pt x="130" y="522"/>
                      <a:pt x="140" y="526"/>
                    </a:cubicBezTo>
                    <a:cubicBezTo>
                      <a:pt x="150" y="530"/>
                      <a:pt x="159" y="526"/>
                      <a:pt x="165" y="519"/>
                    </a:cubicBezTo>
                    <a:cubicBezTo>
                      <a:pt x="168" y="516"/>
                      <a:pt x="170" y="512"/>
                      <a:pt x="172" y="509"/>
                    </a:cubicBezTo>
                    <a:cubicBezTo>
                      <a:pt x="181" y="493"/>
                      <a:pt x="189" y="476"/>
                      <a:pt x="198" y="461"/>
                    </a:cubicBezTo>
                    <a:cubicBezTo>
                      <a:pt x="211" y="438"/>
                      <a:pt x="227" y="417"/>
                      <a:pt x="246" y="399"/>
                    </a:cubicBezTo>
                    <a:cubicBezTo>
                      <a:pt x="260" y="386"/>
                      <a:pt x="276" y="376"/>
                      <a:pt x="294" y="370"/>
                    </a:cubicBezTo>
                    <a:cubicBezTo>
                      <a:pt x="296" y="369"/>
                      <a:pt x="298" y="368"/>
                      <a:pt x="300" y="368"/>
                    </a:cubicBezTo>
                    <a:close/>
                    <a:moveTo>
                      <a:pt x="253" y="112"/>
                    </a:moveTo>
                    <a:cubicBezTo>
                      <a:pt x="252" y="113"/>
                      <a:pt x="250" y="113"/>
                      <a:pt x="249" y="114"/>
                    </a:cubicBezTo>
                    <a:cubicBezTo>
                      <a:pt x="240" y="117"/>
                      <a:pt x="231" y="119"/>
                      <a:pt x="222" y="122"/>
                    </a:cubicBezTo>
                    <a:cubicBezTo>
                      <a:pt x="187" y="134"/>
                      <a:pt x="154" y="149"/>
                      <a:pt x="123" y="169"/>
                    </a:cubicBezTo>
                    <a:cubicBezTo>
                      <a:pt x="110" y="178"/>
                      <a:pt x="97" y="188"/>
                      <a:pt x="85" y="200"/>
                    </a:cubicBezTo>
                    <a:cubicBezTo>
                      <a:pt x="81" y="204"/>
                      <a:pt x="77" y="208"/>
                      <a:pt x="75" y="214"/>
                    </a:cubicBezTo>
                    <a:cubicBezTo>
                      <a:pt x="71" y="225"/>
                      <a:pt x="76" y="237"/>
                      <a:pt x="87" y="241"/>
                    </a:cubicBezTo>
                    <a:cubicBezTo>
                      <a:pt x="94" y="244"/>
                      <a:pt x="101" y="244"/>
                      <a:pt x="108" y="242"/>
                    </a:cubicBezTo>
                    <a:cubicBezTo>
                      <a:pt x="114" y="240"/>
                      <a:pt x="118" y="237"/>
                      <a:pt x="123" y="234"/>
                    </a:cubicBezTo>
                    <a:cubicBezTo>
                      <a:pt x="134" y="226"/>
                      <a:pt x="146" y="217"/>
                      <a:pt x="158" y="210"/>
                    </a:cubicBezTo>
                    <a:cubicBezTo>
                      <a:pt x="186" y="191"/>
                      <a:pt x="216" y="176"/>
                      <a:pt x="249" y="165"/>
                    </a:cubicBezTo>
                    <a:cubicBezTo>
                      <a:pt x="250" y="165"/>
                      <a:pt x="252" y="164"/>
                      <a:pt x="253" y="164"/>
                    </a:cubicBezTo>
                    <a:cubicBezTo>
                      <a:pt x="253" y="183"/>
                      <a:pt x="253" y="202"/>
                      <a:pt x="253" y="220"/>
                    </a:cubicBezTo>
                    <a:cubicBezTo>
                      <a:pt x="252" y="221"/>
                      <a:pt x="251" y="221"/>
                      <a:pt x="250" y="222"/>
                    </a:cubicBezTo>
                    <a:cubicBezTo>
                      <a:pt x="185" y="247"/>
                      <a:pt x="131" y="288"/>
                      <a:pt x="90" y="345"/>
                    </a:cubicBezTo>
                    <a:cubicBezTo>
                      <a:pt x="81" y="357"/>
                      <a:pt x="73" y="370"/>
                      <a:pt x="65" y="383"/>
                    </a:cubicBezTo>
                    <a:cubicBezTo>
                      <a:pt x="62" y="387"/>
                      <a:pt x="60" y="391"/>
                      <a:pt x="60" y="395"/>
                    </a:cubicBezTo>
                    <a:cubicBezTo>
                      <a:pt x="60" y="408"/>
                      <a:pt x="68" y="419"/>
                      <a:pt x="80" y="422"/>
                    </a:cubicBezTo>
                    <a:cubicBezTo>
                      <a:pt x="90" y="425"/>
                      <a:pt x="98" y="422"/>
                      <a:pt x="104" y="413"/>
                    </a:cubicBezTo>
                    <a:cubicBezTo>
                      <a:pt x="107" y="409"/>
                      <a:pt x="110" y="404"/>
                      <a:pt x="113" y="400"/>
                    </a:cubicBezTo>
                    <a:cubicBezTo>
                      <a:pt x="127" y="380"/>
                      <a:pt x="143" y="361"/>
                      <a:pt x="160" y="343"/>
                    </a:cubicBezTo>
                    <a:cubicBezTo>
                      <a:pt x="177" y="325"/>
                      <a:pt x="195" y="309"/>
                      <a:pt x="215" y="296"/>
                    </a:cubicBezTo>
                    <a:cubicBezTo>
                      <a:pt x="237" y="282"/>
                      <a:pt x="261" y="271"/>
                      <a:pt x="286" y="264"/>
                    </a:cubicBezTo>
                    <a:cubicBezTo>
                      <a:pt x="300" y="260"/>
                      <a:pt x="304" y="253"/>
                      <a:pt x="304" y="240"/>
                    </a:cubicBezTo>
                    <a:cubicBezTo>
                      <a:pt x="304" y="189"/>
                      <a:pt x="304" y="138"/>
                      <a:pt x="304" y="88"/>
                    </a:cubicBezTo>
                    <a:cubicBezTo>
                      <a:pt x="304" y="84"/>
                      <a:pt x="304" y="81"/>
                      <a:pt x="303" y="78"/>
                    </a:cubicBezTo>
                    <a:cubicBezTo>
                      <a:pt x="303" y="74"/>
                      <a:pt x="302" y="69"/>
                      <a:pt x="299" y="65"/>
                    </a:cubicBezTo>
                    <a:cubicBezTo>
                      <a:pt x="293" y="55"/>
                      <a:pt x="280" y="51"/>
                      <a:pt x="269" y="56"/>
                    </a:cubicBezTo>
                    <a:cubicBezTo>
                      <a:pt x="261" y="61"/>
                      <a:pt x="256" y="68"/>
                      <a:pt x="254" y="77"/>
                    </a:cubicBezTo>
                    <a:cubicBezTo>
                      <a:pt x="254" y="81"/>
                      <a:pt x="254" y="85"/>
                      <a:pt x="253" y="90"/>
                    </a:cubicBezTo>
                    <a:cubicBezTo>
                      <a:pt x="253" y="97"/>
                      <a:pt x="253" y="105"/>
                      <a:pt x="253" y="112"/>
                    </a:cubicBezTo>
                    <a:close/>
                    <a:moveTo>
                      <a:pt x="398" y="112"/>
                    </a:moveTo>
                    <a:cubicBezTo>
                      <a:pt x="398" y="110"/>
                      <a:pt x="398" y="108"/>
                      <a:pt x="398" y="106"/>
                    </a:cubicBezTo>
                    <a:cubicBezTo>
                      <a:pt x="398" y="98"/>
                      <a:pt x="398" y="90"/>
                      <a:pt x="398" y="82"/>
                    </a:cubicBezTo>
                    <a:cubicBezTo>
                      <a:pt x="397" y="76"/>
                      <a:pt x="396" y="70"/>
                      <a:pt x="392" y="65"/>
                    </a:cubicBezTo>
                    <a:cubicBezTo>
                      <a:pt x="386" y="57"/>
                      <a:pt x="378" y="53"/>
                      <a:pt x="368" y="54"/>
                    </a:cubicBezTo>
                    <a:cubicBezTo>
                      <a:pt x="358" y="56"/>
                      <a:pt x="352" y="62"/>
                      <a:pt x="349" y="71"/>
                    </a:cubicBezTo>
                    <a:cubicBezTo>
                      <a:pt x="348" y="75"/>
                      <a:pt x="347" y="80"/>
                      <a:pt x="347" y="85"/>
                    </a:cubicBezTo>
                    <a:cubicBezTo>
                      <a:pt x="347" y="137"/>
                      <a:pt x="347" y="189"/>
                      <a:pt x="347" y="242"/>
                    </a:cubicBezTo>
                    <a:cubicBezTo>
                      <a:pt x="347" y="242"/>
                      <a:pt x="347" y="243"/>
                      <a:pt x="347" y="243"/>
                    </a:cubicBezTo>
                    <a:cubicBezTo>
                      <a:pt x="347" y="251"/>
                      <a:pt x="351" y="257"/>
                      <a:pt x="358" y="260"/>
                    </a:cubicBezTo>
                    <a:cubicBezTo>
                      <a:pt x="361" y="262"/>
                      <a:pt x="365" y="263"/>
                      <a:pt x="369" y="264"/>
                    </a:cubicBezTo>
                    <a:cubicBezTo>
                      <a:pt x="387" y="270"/>
                      <a:pt x="405" y="277"/>
                      <a:pt x="421" y="286"/>
                    </a:cubicBezTo>
                    <a:cubicBezTo>
                      <a:pt x="449" y="301"/>
                      <a:pt x="473" y="321"/>
                      <a:pt x="493" y="344"/>
                    </a:cubicBezTo>
                    <a:cubicBezTo>
                      <a:pt x="513" y="365"/>
                      <a:pt x="530" y="388"/>
                      <a:pt x="546" y="412"/>
                    </a:cubicBezTo>
                    <a:cubicBezTo>
                      <a:pt x="547" y="413"/>
                      <a:pt x="548" y="415"/>
                      <a:pt x="549" y="416"/>
                    </a:cubicBezTo>
                    <a:cubicBezTo>
                      <a:pt x="553" y="421"/>
                      <a:pt x="558" y="423"/>
                      <a:pt x="564" y="423"/>
                    </a:cubicBezTo>
                    <a:cubicBezTo>
                      <a:pt x="584" y="423"/>
                      <a:pt x="598" y="402"/>
                      <a:pt x="587" y="384"/>
                    </a:cubicBezTo>
                    <a:cubicBezTo>
                      <a:pt x="581" y="374"/>
                      <a:pt x="576" y="365"/>
                      <a:pt x="569" y="355"/>
                    </a:cubicBezTo>
                    <a:cubicBezTo>
                      <a:pt x="528" y="296"/>
                      <a:pt x="474" y="251"/>
                      <a:pt x="407" y="224"/>
                    </a:cubicBezTo>
                    <a:cubicBezTo>
                      <a:pt x="404" y="223"/>
                      <a:pt x="401" y="222"/>
                      <a:pt x="398" y="220"/>
                    </a:cubicBezTo>
                    <a:cubicBezTo>
                      <a:pt x="398" y="201"/>
                      <a:pt x="398" y="183"/>
                      <a:pt x="398" y="164"/>
                    </a:cubicBezTo>
                    <a:cubicBezTo>
                      <a:pt x="399" y="164"/>
                      <a:pt x="399" y="164"/>
                      <a:pt x="399" y="164"/>
                    </a:cubicBezTo>
                    <a:cubicBezTo>
                      <a:pt x="401" y="165"/>
                      <a:pt x="402" y="165"/>
                      <a:pt x="403" y="165"/>
                    </a:cubicBezTo>
                    <a:cubicBezTo>
                      <a:pt x="439" y="177"/>
                      <a:pt x="473" y="195"/>
                      <a:pt x="504" y="217"/>
                    </a:cubicBezTo>
                    <a:cubicBezTo>
                      <a:pt x="513" y="223"/>
                      <a:pt x="522" y="230"/>
                      <a:pt x="532" y="236"/>
                    </a:cubicBezTo>
                    <a:cubicBezTo>
                      <a:pt x="539" y="242"/>
                      <a:pt x="547" y="244"/>
                      <a:pt x="556" y="243"/>
                    </a:cubicBezTo>
                    <a:cubicBezTo>
                      <a:pt x="573" y="242"/>
                      <a:pt x="582" y="226"/>
                      <a:pt x="575" y="211"/>
                    </a:cubicBezTo>
                    <a:cubicBezTo>
                      <a:pt x="572" y="206"/>
                      <a:pt x="569" y="202"/>
                      <a:pt x="566" y="199"/>
                    </a:cubicBezTo>
                    <a:cubicBezTo>
                      <a:pt x="549" y="182"/>
                      <a:pt x="529" y="169"/>
                      <a:pt x="509" y="157"/>
                    </a:cubicBezTo>
                    <a:cubicBezTo>
                      <a:pt x="480" y="141"/>
                      <a:pt x="450" y="129"/>
                      <a:pt x="418" y="119"/>
                    </a:cubicBezTo>
                    <a:cubicBezTo>
                      <a:pt x="412" y="116"/>
                      <a:pt x="405" y="114"/>
                      <a:pt x="398" y="11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F0502020204030204"/>
                  <a:ea typeface="Microsoft YaHei"/>
                  <a:cs typeface="+mn-cs"/>
                </a:endParaRPr>
              </a:p>
            </p:txBody>
          </p:sp>
        </p:grpSp>
      </p:grpSp>
      <p:cxnSp>
        <p:nvCxnSpPr>
          <p:cNvPr id="122" name="直接连接符 121">
            <a:extLst>
              <a:ext uri="{FF2B5EF4-FFF2-40B4-BE49-F238E27FC236}">
                <a16:creationId xmlns:a16="http://schemas.microsoft.com/office/drawing/2014/main" id="{44ED58EF-63CC-4876-87B1-66450A7862C6}"/>
              </a:ext>
            </a:extLst>
          </p:cNvPr>
          <p:cNvCxnSpPr>
            <a:cxnSpLocks/>
          </p:cNvCxnSpPr>
          <p:nvPr userDrawn="1"/>
        </p:nvCxnSpPr>
        <p:spPr>
          <a:xfrm>
            <a:off x="438150" y="6381750"/>
            <a:ext cx="11315700" cy="0"/>
          </a:xfrm>
          <a:prstGeom prst="line">
            <a:avLst/>
          </a:prstGeom>
          <a:ln>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sp>
        <p:nvSpPr>
          <p:cNvPr id="123" name="灯片编号占位符 8">
            <a:extLst>
              <a:ext uri="{FF2B5EF4-FFF2-40B4-BE49-F238E27FC236}">
                <a16:creationId xmlns:a16="http://schemas.microsoft.com/office/drawing/2014/main" id="{DD600323-006F-4A08-BE03-2ABBBD1D9CCD}"/>
              </a:ext>
            </a:extLst>
          </p:cNvPr>
          <p:cNvSpPr>
            <a:spLocks noGrp="1"/>
          </p:cNvSpPr>
          <p:nvPr>
            <p:ph type="sldNum" sz="quarter" idx="4"/>
          </p:nvPr>
        </p:nvSpPr>
        <p:spPr>
          <a:xfrm>
            <a:off x="9005791" y="6394353"/>
            <a:ext cx="2743200" cy="292196"/>
          </a:xfrm>
          <a:prstGeom prst="rect">
            <a:avLst/>
          </a:prstGeom>
        </p:spPr>
        <p:txBody>
          <a:bodyPr vert="horz" lIns="91440" tIns="45720" rIns="91440" bIns="45720" rtlCol="0" anchor="ctr"/>
          <a:lstStyle>
            <a:lvl1pPr algn="r">
              <a:defRPr sz="1200">
                <a:solidFill>
                  <a:schemeClr val="tx1">
                    <a:lumMod val="50000"/>
                    <a:lumOff val="50000"/>
                  </a:schemeClr>
                </a:solidFill>
              </a:defRPr>
            </a:lvl1pPr>
          </a:lstStyle>
          <a:p>
            <a:r>
              <a:rPr lang="en-US" altLang="zh-CN" dirty="0"/>
              <a:t>&lt; </a:t>
            </a:r>
            <a:fld id="{A548B57D-AE10-4CF7-A9DF-59FEFA91B28E}" type="slidenum">
              <a:rPr lang="zh-CN" altLang="en-US" smtClean="0"/>
              <a:pPr/>
              <a:t>‹#›</a:t>
            </a:fld>
            <a:r>
              <a:rPr lang="zh-CN" altLang="en-US" dirty="0"/>
              <a:t> </a:t>
            </a:r>
            <a:r>
              <a:rPr lang="en-US" altLang="zh-CN" dirty="0"/>
              <a:t>&gt;</a:t>
            </a:r>
            <a:endParaRPr lang="zh-CN" altLang="en-US" dirty="0"/>
          </a:p>
        </p:txBody>
      </p:sp>
      <p:cxnSp>
        <p:nvCxnSpPr>
          <p:cNvPr id="71" name="直接连接符 70">
            <a:extLst>
              <a:ext uri="{FF2B5EF4-FFF2-40B4-BE49-F238E27FC236}">
                <a16:creationId xmlns:a16="http://schemas.microsoft.com/office/drawing/2014/main" id="{E65A605E-CDFB-48F0-9262-92E6FAB0F34F}"/>
              </a:ext>
            </a:extLst>
          </p:cNvPr>
          <p:cNvCxnSpPr>
            <a:cxnSpLocks/>
          </p:cNvCxnSpPr>
          <p:nvPr userDrawn="1"/>
        </p:nvCxnSpPr>
        <p:spPr>
          <a:xfrm>
            <a:off x="745067" y="868363"/>
            <a:ext cx="11008783" cy="0"/>
          </a:xfrm>
          <a:prstGeom prst="line">
            <a:avLst/>
          </a:prstGeom>
          <a:ln>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cxnSp>
        <p:nvCxnSpPr>
          <p:cNvPr id="65" name="直接连接符 64">
            <a:extLst>
              <a:ext uri="{FF2B5EF4-FFF2-40B4-BE49-F238E27FC236}">
                <a16:creationId xmlns:a16="http://schemas.microsoft.com/office/drawing/2014/main" id="{1DC1FD71-DEEB-4393-91A7-3EA78EA471F7}"/>
              </a:ext>
            </a:extLst>
          </p:cNvPr>
          <p:cNvCxnSpPr>
            <a:cxnSpLocks/>
          </p:cNvCxnSpPr>
          <p:nvPr/>
        </p:nvCxnSpPr>
        <p:spPr>
          <a:xfrm>
            <a:off x="528706" y="867990"/>
            <a:ext cx="589713" cy="0"/>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sp>
        <p:nvSpPr>
          <p:cNvPr id="124" name="标题 1">
            <a:extLst>
              <a:ext uri="{FF2B5EF4-FFF2-40B4-BE49-F238E27FC236}">
                <a16:creationId xmlns:a16="http://schemas.microsoft.com/office/drawing/2014/main" id="{D1EB5750-0A9D-4CDA-8A3E-C75D4C68F34A}"/>
              </a:ext>
            </a:extLst>
          </p:cNvPr>
          <p:cNvSpPr>
            <a:spLocks noGrp="1"/>
          </p:cNvSpPr>
          <p:nvPr>
            <p:ph type="title" hasCustomPrompt="1"/>
          </p:nvPr>
        </p:nvSpPr>
        <p:spPr>
          <a:xfrm>
            <a:off x="442913" y="243569"/>
            <a:ext cx="9056851" cy="617518"/>
          </a:xfrm>
        </p:spPr>
        <p:txBody>
          <a:bodyPr>
            <a:normAutofit/>
          </a:bodyPr>
          <a:lstStyle>
            <a:lvl1pPr algn="l" defTabSz="914400" rtl="0" eaLnBrk="1" latinLnBrk="0" hangingPunct="1">
              <a:lnSpc>
                <a:spcPct val="90000"/>
              </a:lnSpc>
              <a:spcBef>
                <a:spcPct val="0"/>
              </a:spcBef>
              <a:buNone/>
              <a:defRPr lang="zh-CN" altLang="en-US" sz="2400" b="1" kern="1200" baseline="0" dirty="0">
                <a:solidFill>
                  <a:schemeClr val="accent1"/>
                </a:solidFill>
                <a:latin typeface="Arial" panose="020B0604020202020204" pitchFamily="34" charset="0"/>
                <a:ea typeface="微软雅黑" panose="020B0503020204020204" pitchFamily="34" charset="-122"/>
                <a:cs typeface="+mn-ea"/>
              </a:defRPr>
            </a:lvl1pPr>
          </a:lstStyle>
          <a:p>
            <a:r>
              <a:rPr lang="en-US" altLang="zh-CN" dirty="0"/>
              <a:t>X.X  </a:t>
            </a:r>
            <a:r>
              <a:rPr lang="zh-CN" altLang="en-US" dirty="0"/>
              <a:t>单击此处输入标题</a:t>
            </a:r>
          </a:p>
        </p:txBody>
      </p:sp>
      <p:sp>
        <p:nvSpPr>
          <p:cNvPr id="63" name="文本框 62">
            <a:extLst>
              <a:ext uri="{FF2B5EF4-FFF2-40B4-BE49-F238E27FC236}">
                <a16:creationId xmlns:a16="http://schemas.microsoft.com/office/drawing/2014/main" id="{6D968944-E188-47DB-80CF-1FD6A7CF4922}"/>
              </a:ext>
            </a:extLst>
          </p:cNvPr>
          <p:cNvSpPr txBox="1"/>
          <p:nvPr userDrawn="1"/>
        </p:nvSpPr>
        <p:spPr>
          <a:xfrm>
            <a:off x="442913" y="6394353"/>
            <a:ext cx="1545907" cy="276999"/>
          </a:xfrm>
          <a:prstGeom prst="rect">
            <a:avLst/>
          </a:prstGeom>
          <a:noFill/>
        </p:spPr>
        <p:txBody>
          <a:bodyPr wrap="square" rtlCol="0">
            <a:spAutoFit/>
          </a:bodyPr>
          <a:lstStyle/>
          <a:p>
            <a:r>
              <a:rPr lang="zh-CN" altLang="en-US" sz="1200" dirty="0">
                <a:solidFill>
                  <a:schemeClr val="tx1">
                    <a:lumMod val="50000"/>
                    <a:lumOff val="50000"/>
                  </a:schemeClr>
                </a:solidFill>
                <a:cs typeface="+mn-ea"/>
                <a:sym typeface="+mn-lt"/>
              </a:rPr>
              <a:t>思想自由 兼容并包</a:t>
            </a:r>
          </a:p>
        </p:txBody>
      </p:sp>
    </p:spTree>
    <p:extLst>
      <p:ext uri="{BB962C8B-B14F-4D97-AF65-F5344CB8AC3E}">
        <p14:creationId xmlns:p14="http://schemas.microsoft.com/office/powerpoint/2010/main" val="1250273013"/>
      </p:ext>
    </p:extLst>
  </p:cSld>
  <p:clrMapOvr>
    <a:masterClrMapping/>
  </p:clrMapOvr>
  <p:extLst>
    <p:ext uri="{DCECCB84-F9BA-43D5-87BE-67443E8EF086}">
      <p15:sldGuideLst xmlns:p15="http://schemas.microsoft.com/office/powerpoint/2012/main">
        <p15:guide id="4" pos="3840">
          <p15:clr>
            <a:srgbClr val="FBAE40"/>
          </p15:clr>
        </p15:guide>
      </p15:sldGuideLst>
    </p:ext>
  </p:extLst>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 Type="http://schemas.openxmlformats.org/officeDocument/2006/relationships/slideLayout" Target="../slideLayouts/slideLayout3.xml"/><Relationship Id="rId21" Type="http://schemas.openxmlformats.org/officeDocument/2006/relationships/theme" Target="../theme/theme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28.xml"/><Relationship Id="rId13" Type="http://schemas.openxmlformats.org/officeDocument/2006/relationships/slideLayout" Target="../slideLayouts/slideLayout33.xml"/><Relationship Id="rId18" Type="http://schemas.openxmlformats.org/officeDocument/2006/relationships/slideLayout" Target="../slideLayouts/slideLayout38.xml"/><Relationship Id="rId3" Type="http://schemas.openxmlformats.org/officeDocument/2006/relationships/slideLayout" Target="../slideLayouts/slideLayout23.xml"/><Relationship Id="rId21" Type="http://schemas.openxmlformats.org/officeDocument/2006/relationships/theme" Target="../theme/theme2.xml"/><Relationship Id="rId7" Type="http://schemas.openxmlformats.org/officeDocument/2006/relationships/slideLayout" Target="../slideLayouts/slideLayout27.xml"/><Relationship Id="rId12" Type="http://schemas.openxmlformats.org/officeDocument/2006/relationships/slideLayout" Target="../slideLayouts/slideLayout32.xml"/><Relationship Id="rId17" Type="http://schemas.openxmlformats.org/officeDocument/2006/relationships/slideLayout" Target="../slideLayouts/slideLayout37.xml"/><Relationship Id="rId2" Type="http://schemas.openxmlformats.org/officeDocument/2006/relationships/slideLayout" Target="../slideLayouts/slideLayout22.xml"/><Relationship Id="rId16" Type="http://schemas.openxmlformats.org/officeDocument/2006/relationships/slideLayout" Target="../slideLayouts/slideLayout36.xml"/><Relationship Id="rId20" Type="http://schemas.openxmlformats.org/officeDocument/2006/relationships/slideLayout" Target="../slideLayouts/slideLayout40.xml"/><Relationship Id="rId1" Type="http://schemas.openxmlformats.org/officeDocument/2006/relationships/slideLayout" Target="../slideLayouts/slideLayout21.xml"/><Relationship Id="rId6" Type="http://schemas.openxmlformats.org/officeDocument/2006/relationships/slideLayout" Target="../slideLayouts/slideLayout26.xml"/><Relationship Id="rId11" Type="http://schemas.openxmlformats.org/officeDocument/2006/relationships/slideLayout" Target="../slideLayouts/slideLayout31.xml"/><Relationship Id="rId5" Type="http://schemas.openxmlformats.org/officeDocument/2006/relationships/slideLayout" Target="../slideLayouts/slideLayout25.xml"/><Relationship Id="rId15" Type="http://schemas.openxmlformats.org/officeDocument/2006/relationships/slideLayout" Target="../slideLayouts/slideLayout35.xml"/><Relationship Id="rId10" Type="http://schemas.openxmlformats.org/officeDocument/2006/relationships/slideLayout" Target="../slideLayouts/slideLayout30.xml"/><Relationship Id="rId19" Type="http://schemas.openxmlformats.org/officeDocument/2006/relationships/slideLayout" Target="../slideLayouts/slideLayout39.xml"/><Relationship Id="rId4" Type="http://schemas.openxmlformats.org/officeDocument/2006/relationships/slideLayout" Target="../slideLayouts/slideLayout24.xml"/><Relationship Id="rId9" Type="http://schemas.openxmlformats.org/officeDocument/2006/relationships/slideLayout" Target="../slideLayouts/slideLayout29.xml"/><Relationship Id="rId14" Type="http://schemas.openxmlformats.org/officeDocument/2006/relationships/slideLayout" Target="../slideLayouts/slideLayout34.xml"/></Relationships>
</file>

<file path=ppt/slideMasters/_rels/slideMaster3.xml.rels><?xml version="1.0" encoding="UTF-8" standalone="yes"?>
<Relationships xmlns="http://schemas.openxmlformats.org/package/2006/relationships"><Relationship Id="rId2" Type="http://schemas.openxmlformats.org/officeDocument/2006/relationships/theme" Target="../theme/theme3.xml"/><Relationship Id="rId1" Type="http://schemas.openxmlformats.org/officeDocument/2006/relationships/slideLayout" Target="../slideLayouts/slideLayout41.xml"/></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标题占位符 1">
            <a:extLst>
              <a:ext uri="{FF2B5EF4-FFF2-40B4-BE49-F238E27FC236}">
                <a16:creationId xmlns:a16="http://schemas.microsoft.com/office/drawing/2014/main" id="{E6602065-9875-489D-9807-49A056F1432E}"/>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dirty="0"/>
              <a:t>单击此处编辑母版标题样式</a:t>
            </a:r>
          </a:p>
        </p:txBody>
      </p:sp>
      <p:sp>
        <p:nvSpPr>
          <p:cNvPr id="3" name="文本占位符 2">
            <a:extLst>
              <a:ext uri="{FF2B5EF4-FFF2-40B4-BE49-F238E27FC236}">
                <a16:creationId xmlns:a16="http://schemas.microsoft.com/office/drawing/2014/main" id="{7D4D4825-E8D7-49E3-9C98-FB2E3CB1C2B0}"/>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Tree>
    <p:extLst>
      <p:ext uri="{BB962C8B-B14F-4D97-AF65-F5344CB8AC3E}">
        <p14:creationId xmlns:p14="http://schemas.microsoft.com/office/powerpoint/2010/main" val="3318152792"/>
      </p:ext>
    </p:extLst>
  </p:cSld>
  <p:clrMap bg1="lt1" tx1="dk1" bg2="lt2" tx2="dk2" accent1="accent1" accent2="accent2" accent3="accent3" accent4="accent4" accent5="accent5" accent6="accent6" hlink="hlink" folHlink="folHlink"/>
  <p:sldLayoutIdLst>
    <p:sldLayoutId id="2147483694" r:id="rId1"/>
    <p:sldLayoutId id="2147483684" r:id="rId2"/>
    <p:sldLayoutId id="2147483685" r:id="rId3"/>
    <p:sldLayoutId id="2147483686" r:id="rId4"/>
    <p:sldLayoutId id="2147483680" r:id="rId5"/>
    <p:sldLayoutId id="2147483681" r:id="rId6"/>
    <p:sldLayoutId id="2147483691" r:id="rId7"/>
    <p:sldLayoutId id="2147483689" r:id="rId8"/>
    <p:sldLayoutId id="2147483688" r:id="rId9"/>
    <p:sldLayoutId id="2147483657" r:id="rId10"/>
    <p:sldLayoutId id="2147483690" r:id="rId11"/>
    <p:sldLayoutId id="2147483692" r:id="rId12"/>
    <p:sldLayoutId id="2147483704" r:id="rId13"/>
    <p:sldLayoutId id="2147483695" r:id="rId14"/>
    <p:sldLayoutId id="2147483700" r:id="rId15"/>
    <p:sldLayoutId id="2147483701" r:id="rId16"/>
    <p:sldLayoutId id="2147483703" r:id="rId17"/>
    <p:sldLayoutId id="2147483702" r:id="rId18"/>
    <p:sldLayoutId id="2147483705" r:id="rId19"/>
    <p:sldLayoutId id="2147483706" r:id="rId20"/>
  </p:sldLayoutIdLst>
  <p:hf hdr="0" ftr="0" dt="0"/>
  <p:txStyles>
    <p:titleStyle>
      <a:lvl1pPr algn="l" defTabSz="914400" rtl="0" eaLnBrk="1" latinLnBrk="0" hangingPunct="1">
        <a:lnSpc>
          <a:spcPct val="90000"/>
        </a:lnSpc>
        <a:spcBef>
          <a:spcPct val="0"/>
        </a:spcBef>
        <a:buNone/>
        <a:defRPr sz="4400" kern="1200">
          <a:solidFill>
            <a:schemeClr val="tx1"/>
          </a:solidFill>
          <a:latin typeface="+mn-ea"/>
          <a:ea typeface="+mn-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ea"/>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ea"/>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ea"/>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ea"/>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ea"/>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ext>
  </p:extLst>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标题占位符 1">
            <a:extLst>
              <a:ext uri="{FF2B5EF4-FFF2-40B4-BE49-F238E27FC236}">
                <a16:creationId xmlns:a16="http://schemas.microsoft.com/office/drawing/2014/main" id="{E6602065-9875-489D-9807-49A056F1432E}"/>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dirty="0"/>
              <a:t>单击此处编辑母版标题样式</a:t>
            </a:r>
          </a:p>
        </p:txBody>
      </p:sp>
      <p:sp>
        <p:nvSpPr>
          <p:cNvPr id="3" name="文本占位符 2">
            <a:extLst>
              <a:ext uri="{FF2B5EF4-FFF2-40B4-BE49-F238E27FC236}">
                <a16:creationId xmlns:a16="http://schemas.microsoft.com/office/drawing/2014/main" id="{7D4D4825-E8D7-49E3-9C98-FB2E3CB1C2B0}"/>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Tree>
    <p:extLst>
      <p:ext uri="{BB962C8B-B14F-4D97-AF65-F5344CB8AC3E}">
        <p14:creationId xmlns:p14="http://schemas.microsoft.com/office/powerpoint/2010/main" val="183485235"/>
      </p:ext>
    </p:extLst>
  </p:cSld>
  <p:clrMap bg1="lt1" tx1="dk1" bg2="lt2" tx2="dk2" accent1="accent1" accent2="accent2" accent3="accent3" accent4="accent4" accent5="accent5" accent6="accent6" hlink="hlink" folHlink="folHlink"/>
  <p:sldLayoutIdLst>
    <p:sldLayoutId id="2147483708" r:id="rId1"/>
    <p:sldLayoutId id="2147483709" r:id="rId2"/>
    <p:sldLayoutId id="2147483710" r:id="rId3"/>
    <p:sldLayoutId id="2147483711" r:id="rId4"/>
    <p:sldLayoutId id="2147483712" r:id="rId5"/>
    <p:sldLayoutId id="2147483713" r:id="rId6"/>
    <p:sldLayoutId id="2147483714" r:id="rId7"/>
    <p:sldLayoutId id="2147483715" r:id="rId8"/>
    <p:sldLayoutId id="2147483716" r:id="rId9"/>
    <p:sldLayoutId id="2147483717" r:id="rId10"/>
    <p:sldLayoutId id="2147483718" r:id="rId11"/>
    <p:sldLayoutId id="2147483719" r:id="rId12"/>
    <p:sldLayoutId id="2147483720" r:id="rId13"/>
    <p:sldLayoutId id="2147483721" r:id="rId14"/>
    <p:sldLayoutId id="2147483722" r:id="rId15"/>
    <p:sldLayoutId id="2147483723" r:id="rId16"/>
    <p:sldLayoutId id="2147483724" r:id="rId17"/>
    <p:sldLayoutId id="2147483725" r:id="rId18"/>
    <p:sldLayoutId id="2147483726" r:id="rId19"/>
    <p:sldLayoutId id="2147483727" r:id="rId20"/>
  </p:sldLayoutIdLst>
  <p:hf hdr="0" ftr="0" dt="0"/>
  <p:txStyles>
    <p:titleStyle>
      <a:lvl1pPr algn="l" defTabSz="914400" rtl="0" eaLnBrk="1" latinLnBrk="0" hangingPunct="1">
        <a:lnSpc>
          <a:spcPct val="90000"/>
        </a:lnSpc>
        <a:spcBef>
          <a:spcPct val="0"/>
        </a:spcBef>
        <a:buNone/>
        <a:defRPr sz="4400" kern="1200">
          <a:solidFill>
            <a:schemeClr val="tx1"/>
          </a:solidFill>
          <a:latin typeface="+mn-ea"/>
          <a:ea typeface="+mn-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ea"/>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ea"/>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ea"/>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ea"/>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ea"/>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ext>
  </p:extLst>
</p:sldMaster>
</file>

<file path=ppt/slideMasters/slideMaster3.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743156088"/>
      </p:ext>
    </p:extLst>
  </p:cSld>
  <p:clrMap bg1="lt1" tx1="dk1" bg2="lt2" tx2="dk2" accent1="accent1" accent2="accent2" accent3="accent3" accent4="accent4" accent5="accent5" accent6="accent6" hlink="hlink" folHlink="folHlink"/>
  <p:sldLayoutIdLst>
    <p:sldLayoutId id="2147483732" r:id="rId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264">
          <p15:clr>
            <a:srgbClr val="F26B43"/>
          </p15:clr>
        </p15:guide>
        <p15:guide id="2" pos="3840">
          <p15:clr>
            <a:srgbClr val="F26B43"/>
          </p15:clr>
        </p15:guide>
        <p15:guide id="3" pos="192">
          <p15:clr>
            <a:srgbClr val="F26B43"/>
          </p15:clr>
        </p15:guide>
        <p15:guide id="4" pos="7488">
          <p15:clr>
            <a:srgbClr val="F26B43"/>
          </p15:clr>
        </p15:guide>
        <p15:guide id="5" orient="horz" pos="432">
          <p15:clr>
            <a:srgbClr val="F26B43"/>
          </p15:clr>
        </p15:guide>
        <p15:guide id="6" orient="horz" pos="472">
          <p15:clr>
            <a:srgbClr val="F26B43"/>
          </p15:clr>
        </p15:guide>
        <p15:guide id="7" orient="horz" pos="4104">
          <p15:clr>
            <a:srgbClr val="F26B43"/>
          </p15:clr>
        </p15:guide>
        <p15:guide id="8" orient="horz" pos="4056">
          <p15:clr>
            <a:srgbClr val="F26B43"/>
          </p15:clr>
        </p15:guide>
      </p15:sldGuideLst>
    </p:ext>
  </p:extLst>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2.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7.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7.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7.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7.xml"/></Relationships>
</file>

<file path=ppt/slides/_rels/slide14.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14.xml"/><Relationship Id="rId1" Type="http://schemas.openxmlformats.org/officeDocument/2006/relationships/slideLayout" Target="../slideLayouts/slideLayout7.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7.xml"/></Relationships>
</file>

<file path=ppt/slides/_rels/slide16.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16.xml"/><Relationship Id="rId1" Type="http://schemas.openxmlformats.org/officeDocument/2006/relationships/slideLayout" Target="../slideLayouts/slideLayout7.xm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7.xml"/></Relationships>
</file>

<file path=ppt/slides/_rels/slide18.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notesSlide" Target="../notesSlides/notesSlide18.xml"/><Relationship Id="rId1" Type="http://schemas.openxmlformats.org/officeDocument/2006/relationships/slideLayout" Target="../slideLayouts/slideLayout7.xml"/></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7.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12.xml"/></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7.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7.xml"/></Relationships>
</file>

<file path=ppt/slides/_rels/slide22.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notesSlide" Target="../notesSlides/notesSlide22.xml"/><Relationship Id="rId1" Type="http://schemas.openxmlformats.org/officeDocument/2006/relationships/slideLayout" Target="../slideLayouts/slideLayout7.xml"/></Relationships>
</file>

<file path=ppt/slides/_rels/slide23.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23.xml"/><Relationship Id="rId1" Type="http://schemas.openxmlformats.org/officeDocument/2006/relationships/slideLayout" Target="../slideLayouts/slideLayout12.xm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7.xml"/></Relationships>
</file>

<file path=ppt/slides/_rels/slide25.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7.xml"/></Relationships>
</file>

<file path=ppt/slides/_rels/slide26.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7.xml"/></Relationships>
</file>

<file path=ppt/slides/_rels/slide27.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notesSlide" Target="../notesSlides/notesSlide27.xml"/><Relationship Id="rId1" Type="http://schemas.openxmlformats.org/officeDocument/2006/relationships/slideLayout" Target="../slideLayouts/slideLayout7.xml"/></Relationships>
</file>

<file path=ppt/slides/_rels/slide28.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notesSlide" Target="../notesSlides/notesSlide28.xml"/><Relationship Id="rId1" Type="http://schemas.openxmlformats.org/officeDocument/2006/relationships/slideLayout" Target="../slideLayouts/slideLayout7.xml"/><Relationship Id="rId4" Type="http://schemas.openxmlformats.org/officeDocument/2006/relationships/image" Target="../media/image11.png"/></Relationships>
</file>

<file path=ppt/slides/_rels/slide29.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notesSlide" Target="../notesSlides/notesSlide29.xml"/><Relationship Id="rId1" Type="http://schemas.openxmlformats.org/officeDocument/2006/relationships/slideLayout" Target="../slideLayouts/slideLayout7.xml"/></Relationships>
</file>

<file path=ppt/slides/_rels/slide3.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3.xml"/><Relationship Id="rId1" Type="http://schemas.openxmlformats.org/officeDocument/2006/relationships/slideLayout" Target="../slideLayouts/slideLayout12.xml"/></Relationships>
</file>

<file path=ppt/slides/_rels/slide30.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7.xml"/></Relationships>
</file>

<file path=ppt/slides/_rels/slide31.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12.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7.xm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7.xm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7.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7.xml"/></Relationships>
</file>

<file path=ppt/slides/_rels/slide8.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8.xml"/><Relationship Id="rId1" Type="http://schemas.openxmlformats.org/officeDocument/2006/relationships/slideLayout" Target="../slideLayouts/slideLayout12.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7.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 name="矩形 36">
            <a:extLst>
              <a:ext uri="{FF2B5EF4-FFF2-40B4-BE49-F238E27FC236}">
                <a16:creationId xmlns:a16="http://schemas.microsoft.com/office/drawing/2014/main" id="{60D80825-8C48-474D-87A6-364ABCC81FF0}"/>
              </a:ext>
            </a:extLst>
          </p:cNvPr>
          <p:cNvSpPr/>
          <p:nvPr/>
        </p:nvSpPr>
        <p:spPr>
          <a:xfrm>
            <a:off x="1" y="2698230"/>
            <a:ext cx="12192000" cy="1735512"/>
          </a:xfrm>
          <a:prstGeom prst="rect">
            <a:avLst/>
          </a:pr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21" name="TextBox 27">
            <a:extLst>
              <a:ext uri="{FF2B5EF4-FFF2-40B4-BE49-F238E27FC236}">
                <a16:creationId xmlns:a16="http://schemas.microsoft.com/office/drawing/2014/main" id="{5C972379-60DB-4065-AF3A-01BB25C3CC3B}"/>
              </a:ext>
            </a:extLst>
          </p:cNvPr>
          <p:cNvSpPr txBox="1"/>
          <p:nvPr/>
        </p:nvSpPr>
        <p:spPr>
          <a:xfrm>
            <a:off x="5144465" y="5327039"/>
            <a:ext cx="1903086" cy="369332"/>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CN" sz="1800" b="1" i="0" u="none" strike="noStrike" kern="1200" cap="none" spc="0" normalizeH="0" baseline="0" noProof="0" dirty="0">
                <a:ln>
                  <a:noFill/>
                </a:ln>
                <a:solidFill>
                  <a:prstClr val="black">
                    <a:lumMod val="95000"/>
                    <a:lumOff val="5000"/>
                  </a:prstClr>
                </a:solidFill>
                <a:effectLst/>
                <a:uLnTx/>
                <a:uFillTx/>
                <a:latin typeface="Arial" panose="020B0604020202020204" pitchFamily="34" charset="0"/>
                <a:ea typeface="Microsoft YaHei" panose="020B0503020204020204" pitchFamily="34" charset="-122"/>
                <a:cs typeface="+mn-ea"/>
                <a:sym typeface="Arial" panose="020B0604020202020204" pitchFamily="34" charset="0"/>
              </a:rPr>
              <a:t>2020</a:t>
            </a:r>
            <a:r>
              <a:rPr kumimoji="0" lang="zh-CN" altLang="en-US" sz="1800" b="1" i="0" u="none" strike="noStrike" kern="1200" cap="none" spc="0" normalizeH="0" baseline="0" noProof="0" dirty="0">
                <a:ln>
                  <a:noFill/>
                </a:ln>
                <a:solidFill>
                  <a:prstClr val="black">
                    <a:lumMod val="95000"/>
                    <a:lumOff val="5000"/>
                  </a:prstClr>
                </a:solidFill>
                <a:effectLst/>
                <a:uLnTx/>
                <a:uFillTx/>
                <a:latin typeface="Arial" panose="020B0604020202020204" pitchFamily="34" charset="0"/>
                <a:ea typeface="Microsoft YaHei" panose="020B0503020204020204" pitchFamily="34" charset="-122"/>
                <a:cs typeface="+mn-ea"/>
                <a:sym typeface="Arial" panose="020B0604020202020204" pitchFamily="34" charset="0"/>
              </a:rPr>
              <a:t>年</a:t>
            </a:r>
            <a:r>
              <a:rPr lang="en-US" altLang="zh-CN" b="1" dirty="0">
                <a:solidFill>
                  <a:prstClr val="black">
                    <a:lumMod val="95000"/>
                    <a:lumOff val="5000"/>
                  </a:prstClr>
                </a:solidFill>
                <a:latin typeface="Arial" panose="020B0604020202020204" pitchFamily="34" charset="0"/>
                <a:ea typeface="Microsoft YaHei" panose="020B0503020204020204" pitchFamily="34" charset="-122"/>
                <a:cs typeface="+mn-ea"/>
                <a:sym typeface="Arial" panose="020B0604020202020204" pitchFamily="34" charset="0"/>
              </a:rPr>
              <a:t>05</a:t>
            </a:r>
            <a:r>
              <a:rPr lang="zh-CN" altLang="en-US" b="1" dirty="0">
                <a:solidFill>
                  <a:prstClr val="black">
                    <a:lumMod val="95000"/>
                    <a:lumOff val="5000"/>
                  </a:prstClr>
                </a:solidFill>
                <a:latin typeface="Arial" panose="020B0604020202020204" pitchFamily="34" charset="0"/>
                <a:ea typeface="Microsoft YaHei" panose="020B0503020204020204" pitchFamily="34" charset="-122"/>
                <a:cs typeface="+mn-ea"/>
                <a:sym typeface="Arial" panose="020B0604020202020204" pitchFamily="34" charset="0"/>
              </a:rPr>
              <a:t>月</a:t>
            </a:r>
            <a:r>
              <a:rPr lang="en-US" altLang="zh-CN" b="1" dirty="0">
                <a:solidFill>
                  <a:prstClr val="black">
                    <a:lumMod val="95000"/>
                    <a:lumOff val="5000"/>
                  </a:prstClr>
                </a:solidFill>
                <a:latin typeface="Arial" panose="020B0604020202020204" pitchFamily="34" charset="0"/>
                <a:ea typeface="Microsoft YaHei" panose="020B0503020204020204" pitchFamily="34" charset="-122"/>
                <a:cs typeface="+mn-ea"/>
                <a:sym typeface="Arial" panose="020B0604020202020204" pitchFamily="34" charset="0"/>
              </a:rPr>
              <a:t>12</a:t>
            </a:r>
            <a:r>
              <a:rPr lang="zh-CN" altLang="en-US" b="1" dirty="0">
                <a:solidFill>
                  <a:prstClr val="black">
                    <a:lumMod val="95000"/>
                    <a:lumOff val="5000"/>
                  </a:prstClr>
                </a:solidFill>
                <a:latin typeface="Arial" panose="020B0604020202020204" pitchFamily="34" charset="0"/>
                <a:ea typeface="Microsoft YaHei" panose="020B0503020204020204" pitchFamily="34" charset="-122"/>
                <a:cs typeface="+mn-ea"/>
                <a:sym typeface="Arial" panose="020B0604020202020204" pitchFamily="34" charset="0"/>
              </a:rPr>
              <a:t>日</a:t>
            </a:r>
            <a:endParaRPr kumimoji="0" lang="zh-CN" altLang="en-US" sz="1800" b="1" i="0" u="none" strike="noStrike" kern="1200" cap="none" spc="0" normalizeH="0" baseline="0" noProof="0" dirty="0">
              <a:ln>
                <a:noFill/>
              </a:ln>
              <a:solidFill>
                <a:prstClr val="black">
                  <a:lumMod val="95000"/>
                  <a:lumOff val="5000"/>
                </a:prstClr>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22" name="TextBox 26">
            <a:extLst>
              <a:ext uri="{FF2B5EF4-FFF2-40B4-BE49-F238E27FC236}">
                <a16:creationId xmlns:a16="http://schemas.microsoft.com/office/drawing/2014/main" id="{D3C7D486-AB09-4175-903D-1BD874F9893B}"/>
              </a:ext>
            </a:extLst>
          </p:cNvPr>
          <p:cNvSpPr txBox="1"/>
          <p:nvPr/>
        </p:nvSpPr>
        <p:spPr>
          <a:xfrm>
            <a:off x="3500461" y="4770360"/>
            <a:ext cx="5191079" cy="40011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altLang="en-US" sz="2000" b="0" i="0" u="none" strike="noStrike" kern="1200" cap="none" spc="0" normalizeH="0" baseline="0" noProof="0" dirty="0">
                <a:ln>
                  <a:noFill/>
                </a:ln>
                <a:solidFill>
                  <a:prstClr val="black">
                    <a:lumMod val="95000"/>
                    <a:lumOff val="5000"/>
                  </a:prstClr>
                </a:solidFill>
                <a:effectLst/>
                <a:uLnTx/>
                <a:uFillTx/>
                <a:latin typeface="Arial" panose="020B0604020202020204" pitchFamily="34" charset="0"/>
                <a:ea typeface="Microsoft YaHei" panose="020B0503020204020204" pitchFamily="34" charset="-122"/>
                <a:cs typeface="+mn-ea"/>
                <a:sym typeface="Arial" panose="020B0604020202020204" pitchFamily="34" charset="0"/>
              </a:rPr>
              <a:t>报告人：张洁</a:t>
            </a:r>
          </a:p>
        </p:txBody>
      </p:sp>
      <p:sp>
        <p:nvSpPr>
          <p:cNvPr id="123" name="矩形 122">
            <a:extLst>
              <a:ext uri="{FF2B5EF4-FFF2-40B4-BE49-F238E27FC236}">
                <a16:creationId xmlns:a16="http://schemas.microsoft.com/office/drawing/2014/main" id="{A83A5D28-9D83-48F5-9E5A-9FE4B0EEFCD2}"/>
              </a:ext>
            </a:extLst>
          </p:cNvPr>
          <p:cNvSpPr/>
          <p:nvPr/>
        </p:nvSpPr>
        <p:spPr>
          <a:xfrm>
            <a:off x="1623934" y="2797927"/>
            <a:ext cx="8944132" cy="1506053"/>
          </a:xfrm>
          <a:prstGeom prst="rect">
            <a:avLst/>
          </a:prstGeom>
        </p:spPr>
        <p:txBody>
          <a:bodyPr wrap="square">
            <a:spAutoFit/>
          </a:bodyPr>
          <a:lstStyle/>
          <a:p>
            <a:pPr lvl="0" algn="ctr">
              <a:lnSpc>
                <a:spcPct val="120000"/>
              </a:lnSpc>
              <a:defRPr/>
            </a:pPr>
            <a:r>
              <a:rPr lang="zh-CN" altLang="en-US" sz="4000" b="1" spc="300" dirty="0">
                <a:solidFill>
                  <a:prstClr val="white"/>
                </a:solidFill>
                <a:latin typeface="Arial" panose="020B0604020202020204" pitchFamily="34" charset="0"/>
                <a:ea typeface="Microsoft YaHei" panose="020B0503020204020204" pitchFamily="34" charset="-122"/>
                <a:cs typeface="+mn-ea"/>
                <a:sym typeface="Arial" panose="020B0604020202020204" pitchFamily="34" charset="0"/>
              </a:rPr>
              <a:t>“转动为静”</a:t>
            </a:r>
            <a:endParaRPr lang="en-US" altLang="zh-CN" sz="4000" b="1" spc="300" dirty="0">
              <a:solidFill>
                <a:prstClr val="white"/>
              </a:solidFill>
              <a:latin typeface="Arial" panose="020B0604020202020204" pitchFamily="34" charset="0"/>
              <a:ea typeface="Microsoft YaHei" panose="020B0503020204020204" pitchFamily="34" charset="-122"/>
              <a:cs typeface="+mn-ea"/>
              <a:sym typeface="Arial" panose="020B0604020202020204" pitchFamily="34" charset="0"/>
            </a:endParaRPr>
          </a:p>
          <a:p>
            <a:pPr lvl="0" algn="ctr">
              <a:lnSpc>
                <a:spcPct val="120000"/>
              </a:lnSpc>
              <a:defRPr/>
            </a:pPr>
            <a:r>
              <a:rPr lang="en-US" altLang="zh-CN" sz="4000" b="1" spc="300" dirty="0">
                <a:solidFill>
                  <a:prstClr val="white"/>
                </a:solidFill>
                <a:latin typeface="Arial" panose="020B0604020202020204" pitchFamily="34" charset="0"/>
                <a:ea typeface="Microsoft YaHei" panose="020B0503020204020204" pitchFamily="34" charset="-122"/>
                <a:cs typeface="+mn-ea"/>
                <a:sym typeface="Arial" panose="020B0604020202020204" pitchFamily="34" charset="0"/>
              </a:rPr>
              <a:t>——</a:t>
            </a:r>
            <a:r>
              <a:rPr lang="zh-CN" altLang="en-US" sz="4000" b="1" spc="300" dirty="0">
                <a:solidFill>
                  <a:prstClr val="white"/>
                </a:solidFill>
                <a:latin typeface="Arial" panose="020B0604020202020204" pitchFamily="34" charset="0"/>
                <a:ea typeface="Microsoft YaHei" panose="020B0503020204020204" pitchFamily="34" charset="-122"/>
                <a:cs typeface="+mn-ea"/>
                <a:sym typeface="Arial" panose="020B0604020202020204" pitchFamily="34" charset="0"/>
              </a:rPr>
              <a:t>趋向动词表静态事件研究</a:t>
            </a:r>
            <a:endParaRPr lang="en-US" altLang="zh-CN" sz="4000" b="1" spc="300" dirty="0">
              <a:solidFill>
                <a:prstClr val="white"/>
              </a:solidFill>
              <a:latin typeface="Arial" panose="020B0604020202020204" pitchFamily="34" charset="0"/>
              <a:ea typeface="Microsoft YaHei" panose="020B0503020204020204" pitchFamily="34" charset="-122"/>
              <a:cs typeface="+mn-ea"/>
              <a:sym typeface="Arial" panose="020B0604020202020204" pitchFamily="34" charset="0"/>
            </a:endParaRPr>
          </a:p>
        </p:txBody>
      </p:sp>
      <p:grpSp>
        <p:nvGrpSpPr>
          <p:cNvPr id="119" name="组合 118">
            <a:extLst>
              <a:ext uri="{FF2B5EF4-FFF2-40B4-BE49-F238E27FC236}">
                <a16:creationId xmlns:a16="http://schemas.microsoft.com/office/drawing/2014/main" id="{6112D7F5-0BB5-439E-BE56-6514A6EF151C}"/>
              </a:ext>
            </a:extLst>
          </p:cNvPr>
          <p:cNvGrpSpPr/>
          <p:nvPr/>
        </p:nvGrpSpPr>
        <p:grpSpPr>
          <a:xfrm>
            <a:off x="5049188" y="326210"/>
            <a:ext cx="2093624" cy="2088742"/>
            <a:chOff x="2105799" y="20055838"/>
            <a:chExt cx="6748090" cy="6732363"/>
          </a:xfrm>
          <a:solidFill>
            <a:schemeClr val="accent1"/>
          </a:solidFill>
        </p:grpSpPr>
        <p:sp>
          <p:nvSpPr>
            <p:cNvPr id="120" name="Freeform 8">
              <a:extLst>
                <a:ext uri="{FF2B5EF4-FFF2-40B4-BE49-F238E27FC236}">
                  <a16:creationId xmlns:a16="http://schemas.microsoft.com/office/drawing/2014/main" id="{E2C71814-3CD5-4384-BD75-5B90DC1171A9}"/>
                </a:ext>
              </a:extLst>
            </p:cNvPr>
            <p:cNvSpPr>
              <a:spLocks noEditPoints="1"/>
            </p:cNvSpPr>
            <p:nvPr/>
          </p:nvSpPr>
          <p:spPr bwMode="auto">
            <a:xfrm>
              <a:off x="2105799" y="20055838"/>
              <a:ext cx="6748090" cy="6732363"/>
            </a:xfrm>
            <a:custGeom>
              <a:avLst/>
              <a:gdLst>
                <a:gd name="T0" fmla="*/ 0 w 965"/>
                <a:gd name="T1" fmla="*/ 465 h 963"/>
                <a:gd name="T2" fmla="*/ 1 w 965"/>
                <a:gd name="T3" fmla="*/ 453 h 963"/>
                <a:gd name="T4" fmla="*/ 10 w 965"/>
                <a:gd name="T5" fmla="*/ 384 h 963"/>
                <a:gd name="T6" fmla="*/ 50 w 965"/>
                <a:gd name="T7" fmla="*/ 269 h 963"/>
                <a:gd name="T8" fmla="*/ 220 w 965"/>
                <a:gd name="T9" fmla="*/ 78 h 963"/>
                <a:gd name="T10" fmla="*/ 368 w 965"/>
                <a:gd name="T11" fmla="*/ 14 h 963"/>
                <a:gd name="T12" fmla="*/ 459 w 965"/>
                <a:gd name="T13" fmla="*/ 1 h 963"/>
                <a:gd name="T14" fmla="*/ 465 w 965"/>
                <a:gd name="T15" fmla="*/ 0 h 963"/>
                <a:gd name="T16" fmla="*/ 498 w 965"/>
                <a:gd name="T17" fmla="*/ 0 h 963"/>
                <a:gd name="T18" fmla="*/ 503 w 965"/>
                <a:gd name="T19" fmla="*/ 1 h 963"/>
                <a:gd name="T20" fmla="*/ 746 w 965"/>
                <a:gd name="T21" fmla="*/ 80 h 963"/>
                <a:gd name="T22" fmla="*/ 941 w 965"/>
                <a:gd name="T23" fmla="*/ 338 h 963"/>
                <a:gd name="T24" fmla="*/ 962 w 965"/>
                <a:gd name="T25" fmla="*/ 447 h 963"/>
                <a:gd name="T26" fmla="*/ 945 w 965"/>
                <a:gd name="T27" fmla="*/ 612 h 963"/>
                <a:gd name="T28" fmla="*/ 857 w 965"/>
                <a:gd name="T29" fmla="*/ 782 h 963"/>
                <a:gd name="T30" fmla="*/ 722 w 965"/>
                <a:gd name="T31" fmla="*/ 897 h 963"/>
                <a:gd name="T32" fmla="*/ 584 w 965"/>
                <a:gd name="T33" fmla="*/ 951 h 963"/>
                <a:gd name="T34" fmla="*/ 502 w 965"/>
                <a:gd name="T35" fmla="*/ 962 h 963"/>
                <a:gd name="T36" fmla="*/ 497 w 965"/>
                <a:gd name="T37" fmla="*/ 963 h 963"/>
                <a:gd name="T38" fmla="*/ 466 w 965"/>
                <a:gd name="T39" fmla="*/ 963 h 963"/>
                <a:gd name="T40" fmla="*/ 449 w 965"/>
                <a:gd name="T41" fmla="*/ 961 h 963"/>
                <a:gd name="T42" fmla="*/ 332 w 965"/>
                <a:gd name="T43" fmla="*/ 938 h 963"/>
                <a:gd name="T44" fmla="*/ 51 w 965"/>
                <a:gd name="T45" fmla="*/ 695 h 963"/>
                <a:gd name="T46" fmla="*/ 8 w 965"/>
                <a:gd name="T47" fmla="*/ 564 h 963"/>
                <a:gd name="T48" fmla="*/ 1 w 965"/>
                <a:gd name="T49" fmla="*/ 510 h 963"/>
                <a:gd name="T50" fmla="*/ 0 w 965"/>
                <a:gd name="T51" fmla="*/ 497 h 963"/>
                <a:gd name="T52" fmla="*/ 0 w 965"/>
                <a:gd name="T53" fmla="*/ 465 h 963"/>
                <a:gd name="T54" fmla="*/ 481 w 965"/>
                <a:gd name="T55" fmla="*/ 946 h 963"/>
                <a:gd name="T56" fmla="*/ 946 w 965"/>
                <a:gd name="T57" fmla="*/ 481 h 963"/>
                <a:gd name="T58" fmla="*/ 482 w 965"/>
                <a:gd name="T59" fmla="*/ 17 h 963"/>
                <a:gd name="T60" fmla="*/ 17 w 965"/>
                <a:gd name="T61" fmla="*/ 480 h 963"/>
                <a:gd name="T62" fmla="*/ 481 w 965"/>
                <a:gd name="T63" fmla="*/ 946 h 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65" h="963">
                  <a:moveTo>
                    <a:pt x="0" y="465"/>
                  </a:moveTo>
                  <a:cubicBezTo>
                    <a:pt x="0" y="461"/>
                    <a:pt x="1" y="457"/>
                    <a:pt x="1" y="453"/>
                  </a:cubicBezTo>
                  <a:cubicBezTo>
                    <a:pt x="3" y="430"/>
                    <a:pt x="6" y="407"/>
                    <a:pt x="10" y="384"/>
                  </a:cubicBezTo>
                  <a:cubicBezTo>
                    <a:pt x="19" y="344"/>
                    <a:pt x="32" y="306"/>
                    <a:pt x="50" y="269"/>
                  </a:cubicBezTo>
                  <a:cubicBezTo>
                    <a:pt x="89" y="190"/>
                    <a:pt x="146" y="127"/>
                    <a:pt x="220" y="78"/>
                  </a:cubicBezTo>
                  <a:cubicBezTo>
                    <a:pt x="265" y="48"/>
                    <a:pt x="315" y="27"/>
                    <a:pt x="368" y="14"/>
                  </a:cubicBezTo>
                  <a:cubicBezTo>
                    <a:pt x="398" y="6"/>
                    <a:pt x="429" y="2"/>
                    <a:pt x="459" y="1"/>
                  </a:cubicBezTo>
                  <a:cubicBezTo>
                    <a:pt x="461" y="1"/>
                    <a:pt x="463" y="0"/>
                    <a:pt x="465" y="0"/>
                  </a:cubicBezTo>
                  <a:cubicBezTo>
                    <a:pt x="476" y="0"/>
                    <a:pt x="487" y="0"/>
                    <a:pt x="498" y="0"/>
                  </a:cubicBezTo>
                  <a:cubicBezTo>
                    <a:pt x="500" y="0"/>
                    <a:pt x="501" y="1"/>
                    <a:pt x="503" y="1"/>
                  </a:cubicBezTo>
                  <a:cubicBezTo>
                    <a:pt x="592" y="5"/>
                    <a:pt x="673" y="31"/>
                    <a:pt x="746" y="80"/>
                  </a:cubicBezTo>
                  <a:cubicBezTo>
                    <a:pt x="841" y="143"/>
                    <a:pt x="906" y="229"/>
                    <a:pt x="941" y="338"/>
                  </a:cubicBezTo>
                  <a:cubicBezTo>
                    <a:pt x="952" y="373"/>
                    <a:pt x="959" y="410"/>
                    <a:pt x="962" y="447"/>
                  </a:cubicBezTo>
                  <a:cubicBezTo>
                    <a:pt x="965" y="503"/>
                    <a:pt x="960" y="558"/>
                    <a:pt x="945" y="612"/>
                  </a:cubicBezTo>
                  <a:cubicBezTo>
                    <a:pt x="927" y="674"/>
                    <a:pt x="897" y="731"/>
                    <a:pt x="857" y="782"/>
                  </a:cubicBezTo>
                  <a:cubicBezTo>
                    <a:pt x="819" y="829"/>
                    <a:pt x="774" y="867"/>
                    <a:pt x="722" y="897"/>
                  </a:cubicBezTo>
                  <a:cubicBezTo>
                    <a:pt x="679" y="923"/>
                    <a:pt x="633" y="940"/>
                    <a:pt x="584" y="951"/>
                  </a:cubicBezTo>
                  <a:cubicBezTo>
                    <a:pt x="557" y="957"/>
                    <a:pt x="530" y="960"/>
                    <a:pt x="502" y="962"/>
                  </a:cubicBezTo>
                  <a:cubicBezTo>
                    <a:pt x="500" y="962"/>
                    <a:pt x="498" y="962"/>
                    <a:pt x="497" y="963"/>
                  </a:cubicBezTo>
                  <a:cubicBezTo>
                    <a:pt x="487" y="963"/>
                    <a:pt x="476" y="963"/>
                    <a:pt x="466" y="963"/>
                  </a:cubicBezTo>
                  <a:cubicBezTo>
                    <a:pt x="460" y="962"/>
                    <a:pt x="455" y="961"/>
                    <a:pt x="449" y="961"/>
                  </a:cubicBezTo>
                  <a:cubicBezTo>
                    <a:pt x="409" y="958"/>
                    <a:pt x="370" y="951"/>
                    <a:pt x="332" y="938"/>
                  </a:cubicBezTo>
                  <a:cubicBezTo>
                    <a:pt x="206" y="895"/>
                    <a:pt x="112" y="814"/>
                    <a:pt x="51" y="695"/>
                  </a:cubicBezTo>
                  <a:cubicBezTo>
                    <a:pt x="30" y="654"/>
                    <a:pt x="16" y="610"/>
                    <a:pt x="8" y="564"/>
                  </a:cubicBezTo>
                  <a:cubicBezTo>
                    <a:pt x="4" y="546"/>
                    <a:pt x="2" y="528"/>
                    <a:pt x="1" y="510"/>
                  </a:cubicBezTo>
                  <a:cubicBezTo>
                    <a:pt x="1" y="506"/>
                    <a:pt x="0" y="501"/>
                    <a:pt x="0" y="497"/>
                  </a:cubicBezTo>
                  <a:cubicBezTo>
                    <a:pt x="0" y="486"/>
                    <a:pt x="0" y="475"/>
                    <a:pt x="0" y="465"/>
                  </a:cubicBezTo>
                  <a:close/>
                  <a:moveTo>
                    <a:pt x="481" y="946"/>
                  </a:moveTo>
                  <a:cubicBezTo>
                    <a:pt x="738" y="946"/>
                    <a:pt x="946" y="736"/>
                    <a:pt x="946" y="481"/>
                  </a:cubicBezTo>
                  <a:cubicBezTo>
                    <a:pt x="947" y="228"/>
                    <a:pt x="740" y="17"/>
                    <a:pt x="482" y="17"/>
                  </a:cubicBezTo>
                  <a:cubicBezTo>
                    <a:pt x="226" y="16"/>
                    <a:pt x="17" y="225"/>
                    <a:pt x="17" y="480"/>
                  </a:cubicBezTo>
                  <a:cubicBezTo>
                    <a:pt x="16" y="736"/>
                    <a:pt x="225" y="945"/>
                    <a:pt x="481" y="94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24" name="Freeform 42">
              <a:extLst>
                <a:ext uri="{FF2B5EF4-FFF2-40B4-BE49-F238E27FC236}">
                  <a16:creationId xmlns:a16="http://schemas.microsoft.com/office/drawing/2014/main" id="{26FE1644-E9DD-4D51-80EE-783310CEF052}"/>
                </a:ext>
              </a:extLst>
            </p:cNvPr>
            <p:cNvSpPr>
              <a:spLocks noEditPoints="1"/>
            </p:cNvSpPr>
            <p:nvPr/>
          </p:nvSpPr>
          <p:spPr bwMode="auto">
            <a:xfrm>
              <a:off x="2986668" y="20928842"/>
              <a:ext cx="4978486" cy="4970622"/>
            </a:xfrm>
            <a:custGeom>
              <a:avLst/>
              <a:gdLst>
                <a:gd name="T0" fmla="*/ 711 w 711"/>
                <a:gd name="T1" fmla="*/ 356 h 711"/>
                <a:gd name="T2" fmla="*/ 355 w 711"/>
                <a:gd name="T3" fmla="*/ 711 h 711"/>
                <a:gd name="T4" fmla="*/ 0 w 711"/>
                <a:gd name="T5" fmla="*/ 357 h 711"/>
                <a:gd name="T6" fmla="*/ 354 w 711"/>
                <a:gd name="T7" fmla="*/ 1 h 711"/>
                <a:gd name="T8" fmla="*/ 711 w 711"/>
                <a:gd name="T9" fmla="*/ 356 h 711"/>
                <a:gd name="T10" fmla="*/ 355 w 711"/>
                <a:gd name="T11" fmla="*/ 700 h 711"/>
                <a:gd name="T12" fmla="*/ 700 w 711"/>
                <a:gd name="T13" fmla="*/ 356 h 711"/>
                <a:gd name="T14" fmla="*/ 355 w 711"/>
                <a:gd name="T15" fmla="*/ 12 h 711"/>
                <a:gd name="T16" fmla="*/ 11 w 711"/>
                <a:gd name="T17" fmla="*/ 356 h 711"/>
                <a:gd name="T18" fmla="*/ 355 w 711"/>
                <a:gd name="T19" fmla="*/ 700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1" h="711">
                  <a:moveTo>
                    <a:pt x="711" y="356"/>
                  </a:moveTo>
                  <a:cubicBezTo>
                    <a:pt x="711" y="552"/>
                    <a:pt x="551" y="711"/>
                    <a:pt x="355" y="711"/>
                  </a:cubicBezTo>
                  <a:cubicBezTo>
                    <a:pt x="159" y="711"/>
                    <a:pt x="1" y="551"/>
                    <a:pt x="0" y="357"/>
                  </a:cubicBezTo>
                  <a:cubicBezTo>
                    <a:pt x="0" y="162"/>
                    <a:pt x="158" y="2"/>
                    <a:pt x="354" y="1"/>
                  </a:cubicBezTo>
                  <a:cubicBezTo>
                    <a:pt x="551" y="0"/>
                    <a:pt x="711" y="159"/>
                    <a:pt x="711" y="356"/>
                  </a:cubicBezTo>
                  <a:close/>
                  <a:moveTo>
                    <a:pt x="355" y="700"/>
                  </a:moveTo>
                  <a:cubicBezTo>
                    <a:pt x="545" y="701"/>
                    <a:pt x="700" y="546"/>
                    <a:pt x="700" y="356"/>
                  </a:cubicBezTo>
                  <a:cubicBezTo>
                    <a:pt x="700" y="166"/>
                    <a:pt x="545" y="12"/>
                    <a:pt x="355" y="12"/>
                  </a:cubicBezTo>
                  <a:cubicBezTo>
                    <a:pt x="166" y="12"/>
                    <a:pt x="11" y="166"/>
                    <a:pt x="11" y="356"/>
                  </a:cubicBezTo>
                  <a:cubicBezTo>
                    <a:pt x="11" y="545"/>
                    <a:pt x="166" y="700"/>
                    <a:pt x="355" y="70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25" name="Freeform 43">
              <a:extLst>
                <a:ext uri="{FF2B5EF4-FFF2-40B4-BE49-F238E27FC236}">
                  <a16:creationId xmlns:a16="http://schemas.microsoft.com/office/drawing/2014/main" id="{FD497158-79D6-46F7-966F-3425FA2B755F}"/>
                </a:ext>
              </a:extLst>
            </p:cNvPr>
            <p:cNvSpPr>
              <a:spLocks noEditPoints="1"/>
            </p:cNvSpPr>
            <p:nvPr/>
          </p:nvSpPr>
          <p:spPr bwMode="auto">
            <a:xfrm>
              <a:off x="7508990" y="21424332"/>
              <a:ext cx="550543" cy="660652"/>
            </a:xfrm>
            <a:custGeom>
              <a:avLst/>
              <a:gdLst>
                <a:gd name="T0" fmla="*/ 37 w 79"/>
                <a:gd name="T1" fmla="*/ 41 h 94"/>
                <a:gd name="T2" fmla="*/ 21 w 79"/>
                <a:gd name="T3" fmla="*/ 55 h 94"/>
                <a:gd name="T4" fmla="*/ 19 w 79"/>
                <a:gd name="T5" fmla="*/ 62 h 94"/>
                <a:gd name="T6" fmla="*/ 20 w 79"/>
                <a:gd name="T7" fmla="*/ 66 h 94"/>
                <a:gd name="T8" fmla="*/ 0 w 79"/>
                <a:gd name="T9" fmla="*/ 40 h 94"/>
                <a:gd name="T10" fmla="*/ 3 w 79"/>
                <a:gd name="T11" fmla="*/ 42 h 94"/>
                <a:gd name="T12" fmla="*/ 12 w 79"/>
                <a:gd name="T13" fmla="*/ 42 h 94"/>
                <a:gd name="T14" fmla="*/ 48 w 79"/>
                <a:gd name="T15" fmla="*/ 12 h 94"/>
                <a:gd name="T16" fmla="*/ 50 w 79"/>
                <a:gd name="T17" fmla="*/ 2 h 94"/>
                <a:gd name="T18" fmla="*/ 50 w 79"/>
                <a:gd name="T19" fmla="*/ 0 h 94"/>
                <a:gd name="T20" fmla="*/ 52 w 79"/>
                <a:gd name="T21" fmla="*/ 2 h 94"/>
                <a:gd name="T22" fmla="*/ 70 w 79"/>
                <a:gd name="T23" fmla="*/ 26 h 94"/>
                <a:gd name="T24" fmla="*/ 77 w 79"/>
                <a:gd name="T25" fmla="*/ 40 h 94"/>
                <a:gd name="T26" fmla="*/ 75 w 79"/>
                <a:gd name="T27" fmla="*/ 54 h 94"/>
                <a:gd name="T28" fmla="*/ 57 w 79"/>
                <a:gd name="T29" fmla="*/ 59 h 94"/>
                <a:gd name="T30" fmla="*/ 50 w 79"/>
                <a:gd name="T31" fmla="*/ 56 h 94"/>
                <a:gd name="T32" fmla="*/ 40 w 79"/>
                <a:gd name="T33" fmla="*/ 94 h 94"/>
                <a:gd name="T34" fmla="*/ 38 w 79"/>
                <a:gd name="T35" fmla="*/ 92 h 94"/>
                <a:gd name="T36" fmla="*/ 31 w 79"/>
                <a:gd name="T37" fmla="*/ 82 h 94"/>
                <a:gd name="T38" fmla="*/ 29 w 79"/>
                <a:gd name="T39" fmla="*/ 75 h 94"/>
                <a:gd name="T40" fmla="*/ 38 w 79"/>
                <a:gd name="T41" fmla="*/ 47 h 94"/>
                <a:gd name="T42" fmla="*/ 37 w 79"/>
                <a:gd name="T43" fmla="*/ 41 h 94"/>
                <a:gd name="T44" fmla="*/ 40 w 79"/>
                <a:gd name="T45" fmla="*/ 39 h 94"/>
                <a:gd name="T46" fmla="*/ 45 w 79"/>
                <a:gd name="T47" fmla="*/ 45 h 94"/>
                <a:gd name="T48" fmla="*/ 61 w 79"/>
                <a:gd name="T49" fmla="*/ 45 h 94"/>
                <a:gd name="T50" fmla="*/ 65 w 79"/>
                <a:gd name="T51" fmla="*/ 43 h 94"/>
                <a:gd name="T52" fmla="*/ 65 w 79"/>
                <a:gd name="T53" fmla="*/ 24 h 94"/>
                <a:gd name="T54" fmla="*/ 59 w 79"/>
                <a:gd name="T55" fmla="*/ 24 h 94"/>
                <a:gd name="T56" fmla="*/ 45 w 79"/>
                <a:gd name="T57" fmla="*/ 35 h 94"/>
                <a:gd name="T58" fmla="*/ 40 w 79"/>
                <a:gd name="T59" fmla="*/ 3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9" h="94">
                  <a:moveTo>
                    <a:pt x="37" y="41"/>
                  </a:moveTo>
                  <a:cubicBezTo>
                    <a:pt x="32" y="46"/>
                    <a:pt x="26" y="50"/>
                    <a:pt x="21" y="55"/>
                  </a:cubicBezTo>
                  <a:cubicBezTo>
                    <a:pt x="18" y="57"/>
                    <a:pt x="18" y="60"/>
                    <a:pt x="19" y="62"/>
                  </a:cubicBezTo>
                  <a:cubicBezTo>
                    <a:pt x="20" y="64"/>
                    <a:pt x="20" y="65"/>
                    <a:pt x="20" y="66"/>
                  </a:cubicBezTo>
                  <a:cubicBezTo>
                    <a:pt x="17" y="65"/>
                    <a:pt x="3" y="47"/>
                    <a:pt x="0" y="40"/>
                  </a:cubicBezTo>
                  <a:cubicBezTo>
                    <a:pt x="2" y="41"/>
                    <a:pt x="2" y="41"/>
                    <a:pt x="3" y="42"/>
                  </a:cubicBezTo>
                  <a:cubicBezTo>
                    <a:pt x="7" y="44"/>
                    <a:pt x="9" y="44"/>
                    <a:pt x="12" y="42"/>
                  </a:cubicBezTo>
                  <a:cubicBezTo>
                    <a:pt x="24" y="32"/>
                    <a:pt x="36" y="22"/>
                    <a:pt x="48" y="12"/>
                  </a:cubicBezTo>
                  <a:cubicBezTo>
                    <a:pt x="52" y="9"/>
                    <a:pt x="52" y="7"/>
                    <a:pt x="50" y="2"/>
                  </a:cubicBezTo>
                  <a:cubicBezTo>
                    <a:pt x="50" y="1"/>
                    <a:pt x="50" y="1"/>
                    <a:pt x="50" y="0"/>
                  </a:cubicBezTo>
                  <a:cubicBezTo>
                    <a:pt x="51" y="1"/>
                    <a:pt x="52" y="1"/>
                    <a:pt x="52" y="2"/>
                  </a:cubicBezTo>
                  <a:cubicBezTo>
                    <a:pt x="58" y="10"/>
                    <a:pt x="64" y="18"/>
                    <a:pt x="70" y="26"/>
                  </a:cubicBezTo>
                  <a:cubicBezTo>
                    <a:pt x="73" y="30"/>
                    <a:pt x="75" y="35"/>
                    <a:pt x="77" y="40"/>
                  </a:cubicBezTo>
                  <a:cubicBezTo>
                    <a:pt x="79" y="45"/>
                    <a:pt x="79" y="50"/>
                    <a:pt x="75" y="54"/>
                  </a:cubicBezTo>
                  <a:cubicBezTo>
                    <a:pt x="71" y="60"/>
                    <a:pt x="64" y="62"/>
                    <a:pt x="57" y="59"/>
                  </a:cubicBezTo>
                  <a:cubicBezTo>
                    <a:pt x="55" y="58"/>
                    <a:pt x="53" y="57"/>
                    <a:pt x="50" y="56"/>
                  </a:cubicBezTo>
                  <a:cubicBezTo>
                    <a:pt x="47" y="69"/>
                    <a:pt x="42" y="81"/>
                    <a:pt x="40" y="94"/>
                  </a:cubicBezTo>
                  <a:cubicBezTo>
                    <a:pt x="40" y="94"/>
                    <a:pt x="39" y="93"/>
                    <a:pt x="38" y="92"/>
                  </a:cubicBezTo>
                  <a:cubicBezTo>
                    <a:pt x="36" y="89"/>
                    <a:pt x="33" y="85"/>
                    <a:pt x="31" y="82"/>
                  </a:cubicBezTo>
                  <a:cubicBezTo>
                    <a:pt x="29" y="80"/>
                    <a:pt x="29" y="78"/>
                    <a:pt x="29" y="75"/>
                  </a:cubicBezTo>
                  <a:cubicBezTo>
                    <a:pt x="33" y="66"/>
                    <a:pt x="36" y="56"/>
                    <a:pt x="38" y="47"/>
                  </a:cubicBezTo>
                  <a:cubicBezTo>
                    <a:pt x="39" y="45"/>
                    <a:pt x="40" y="43"/>
                    <a:pt x="37" y="41"/>
                  </a:cubicBezTo>
                  <a:close/>
                  <a:moveTo>
                    <a:pt x="40" y="39"/>
                  </a:moveTo>
                  <a:cubicBezTo>
                    <a:pt x="42" y="41"/>
                    <a:pt x="43" y="43"/>
                    <a:pt x="45" y="45"/>
                  </a:cubicBezTo>
                  <a:cubicBezTo>
                    <a:pt x="50" y="50"/>
                    <a:pt x="55" y="50"/>
                    <a:pt x="61" y="45"/>
                  </a:cubicBezTo>
                  <a:cubicBezTo>
                    <a:pt x="63" y="45"/>
                    <a:pt x="64" y="44"/>
                    <a:pt x="65" y="43"/>
                  </a:cubicBezTo>
                  <a:cubicBezTo>
                    <a:pt x="71" y="37"/>
                    <a:pt x="71" y="31"/>
                    <a:pt x="65" y="24"/>
                  </a:cubicBezTo>
                  <a:cubicBezTo>
                    <a:pt x="63" y="22"/>
                    <a:pt x="62" y="21"/>
                    <a:pt x="59" y="24"/>
                  </a:cubicBezTo>
                  <a:cubicBezTo>
                    <a:pt x="54" y="27"/>
                    <a:pt x="50" y="31"/>
                    <a:pt x="45" y="35"/>
                  </a:cubicBezTo>
                  <a:cubicBezTo>
                    <a:pt x="44" y="36"/>
                    <a:pt x="42" y="38"/>
                    <a:pt x="40" y="3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26" name="Freeform 44">
              <a:extLst>
                <a:ext uri="{FF2B5EF4-FFF2-40B4-BE49-F238E27FC236}">
                  <a16:creationId xmlns:a16="http://schemas.microsoft.com/office/drawing/2014/main" id="{CFF5618C-E761-44F7-896F-4FE288C508CA}"/>
                </a:ext>
              </a:extLst>
            </p:cNvPr>
            <p:cNvSpPr>
              <a:spLocks/>
            </p:cNvSpPr>
            <p:nvPr/>
          </p:nvSpPr>
          <p:spPr bwMode="auto">
            <a:xfrm>
              <a:off x="2373206" y="22674853"/>
              <a:ext cx="526949" cy="566274"/>
            </a:xfrm>
            <a:custGeom>
              <a:avLst/>
              <a:gdLst>
                <a:gd name="T0" fmla="*/ 0 w 76"/>
                <a:gd name="T1" fmla="*/ 68 h 80"/>
                <a:gd name="T2" fmla="*/ 5 w 76"/>
                <a:gd name="T3" fmla="*/ 36 h 80"/>
                <a:gd name="T4" fmla="*/ 7 w 76"/>
                <a:gd name="T5" fmla="*/ 36 h 80"/>
                <a:gd name="T6" fmla="*/ 7 w 76"/>
                <a:gd name="T7" fmla="*/ 39 h 80"/>
                <a:gd name="T8" fmla="*/ 13 w 76"/>
                <a:gd name="T9" fmla="*/ 46 h 80"/>
                <a:gd name="T10" fmla="*/ 35 w 76"/>
                <a:gd name="T11" fmla="*/ 50 h 80"/>
                <a:gd name="T12" fmla="*/ 33 w 76"/>
                <a:gd name="T13" fmla="*/ 47 h 80"/>
                <a:gd name="T14" fmla="*/ 18 w 76"/>
                <a:gd name="T15" fmla="*/ 24 h 80"/>
                <a:gd name="T16" fmla="*/ 17 w 76"/>
                <a:gd name="T17" fmla="*/ 22 h 80"/>
                <a:gd name="T18" fmla="*/ 10 w 76"/>
                <a:gd name="T19" fmla="*/ 23 h 80"/>
                <a:gd name="T20" fmla="*/ 8 w 76"/>
                <a:gd name="T21" fmla="*/ 29 h 80"/>
                <a:gd name="T22" fmla="*/ 12 w 76"/>
                <a:gd name="T23" fmla="*/ 0 h 80"/>
                <a:gd name="T24" fmla="*/ 13 w 76"/>
                <a:gd name="T25" fmla="*/ 1 h 80"/>
                <a:gd name="T26" fmla="*/ 19 w 76"/>
                <a:gd name="T27" fmla="*/ 19 h 80"/>
                <a:gd name="T28" fmla="*/ 29 w 76"/>
                <a:gd name="T29" fmla="*/ 35 h 80"/>
                <a:gd name="T30" fmla="*/ 33 w 76"/>
                <a:gd name="T31" fmla="*/ 34 h 80"/>
                <a:gd name="T32" fmla="*/ 69 w 76"/>
                <a:gd name="T33" fmla="*/ 13 h 80"/>
                <a:gd name="T34" fmla="*/ 75 w 76"/>
                <a:gd name="T35" fmla="*/ 8 h 80"/>
                <a:gd name="T36" fmla="*/ 74 w 76"/>
                <a:gd name="T37" fmla="*/ 18 h 80"/>
                <a:gd name="T38" fmla="*/ 72 w 76"/>
                <a:gd name="T39" fmla="*/ 30 h 80"/>
                <a:gd name="T40" fmla="*/ 70 w 76"/>
                <a:gd name="T41" fmla="*/ 40 h 80"/>
                <a:gd name="T42" fmla="*/ 69 w 76"/>
                <a:gd name="T43" fmla="*/ 40 h 80"/>
                <a:gd name="T44" fmla="*/ 68 w 76"/>
                <a:gd name="T45" fmla="*/ 32 h 80"/>
                <a:gd name="T46" fmla="*/ 64 w 76"/>
                <a:gd name="T47" fmla="*/ 33 h 80"/>
                <a:gd name="T48" fmla="*/ 39 w 76"/>
                <a:gd name="T49" fmla="*/ 48 h 80"/>
                <a:gd name="T50" fmla="*/ 42 w 76"/>
                <a:gd name="T51" fmla="*/ 51 h 80"/>
                <a:gd name="T52" fmla="*/ 60 w 76"/>
                <a:gd name="T53" fmla="*/ 55 h 80"/>
                <a:gd name="T54" fmla="*/ 66 w 76"/>
                <a:gd name="T55" fmla="*/ 51 h 80"/>
                <a:gd name="T56" fmla="*/ 68 w 76"/>
                <a:gd name="T57" fmla="*/ 48 h 80"/>
                <a:gd name="T58" fmla="*/ 63 w 76"/>
                <a:gd name="T59" fmla="*/ 80 h 80"/>
                <a:gd name="T60" fmla="*/ 62 w 76"/>
                <a:gd name="T61" fmla="*/ 80 h 80"/>
                <a:gd name="T62" fmla="*/ 62 w 76"/>
                <a:gd name="T63" fmla="*/ 77 h 80"/>
                <a:gd name="T64" fmla="*/ 55 w 76"/>
                <a:gd name="T65" fmla="*/ 70 h 80"/>
                <a:gd name="T66" fmla="*/ 11 w 76"/>
                <a:gd name="T67" fmla="*/ 62 h 80"/>
                <a:gd name="T68" fmla="*/ 3 w 76"/>
                <a:gd name="T69" fmla="*/ 66 h 80"/>
                <a:gd name="T70" fmla="*/ 1 w 76"/>
                <a:gd name="T71" fmla="*/ 68 h 80"/>
                <a:gd name="T72" fmla="*/ 0 w 76"/>
                <a:gd name="T7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80">
                  <a:moveTo>
                    <a:pt x="0" y="68"/>
                  </a:moveTo>
                  <a:cubicBezTo>
                    <a:pt x="2" y="57"/>
                    <a:pt x="4" y="47"/>
                    <a:pt x="5" y="36"/>
                  </a:cubicBezTo>
                  <a:cubicBezTo>
                    <a:pt x="6" y="36"/>
                    <a:pt x="6" y="36"/>
                    <a:pt x="7" y="36"/>
                  </a:cubicBezTo>
                  <a:cubicBezTo>
                    <a:pt x="7" y="37"/>
                    <a:pt x="7" y="38"/>
                    <a:pt x="7" y="39"/>
                  </a:cubicBezTo>
                  <a:cubicBezTo>
                    <a:pt x="8" y="43"/>
                    <a:pt x="9" y="45"/>
                    <a:pt x="13" y="46"/>
                  </a:cubicBezTo>
                  <a:cubicBezTo>
                    <a:pt x="20" y="48"/>
                    <a:pt x="27" y="49"/>
                    <a:pt x="35" y="50"/>
                  </a:cubicBezTo>
                  <a:cubicBezTo>
                    <a:pt x="34" y="49"/>
                    <a:pt x="34" y="48"/>
                    <a:pt x="33" y="47"/>
                  </a:cubicBezTo>
                  <a:cubicBezTo>
                    <a:pt x="28" y="39"/>
                    <a:pt x="23" y="32"/>
                    <a:pt x="18" y="24"/>
                  </a:cubicBezTo>
                  <a:cubicBezTo>
                    <a:pt x="18" y="24"/>
                    <a:pt x="17" y="23"/>
                    <a:pt x="17" y="22"/>
                  </a:cubicBezTo>
                  <a:cubicBezTo>
                    <a:pt x="14" y="19"/>
                    <a:pt x="12" y="20"/>
                    <a:pt x="10" y="23"/>
                  </a:cubicBezTo>
                  <a:cubicBezTo>
                    <a:pt x="10" y="25"/>
                    <a:pt x="9" y="26"/>
                    <a:pt x="8" y="29"/>
                  </a:cubicBezTo>
                  <a:cubicBezTo>
                    <a:pt x="7" y="24"/>
                    <a:pt x="10" y="4"/>
                    <a:pt x="12" y="0"/>
                  </a:cubicBezTo>
                  <a:cubicBezTo>
                    <a:pt x="13" y="0"/>
                    <a:pt x="13" y="1"/>
                    <a:pt x="13" y="1"/>
                  </a:cubicBezTo>
                  <a:cubicBezTo>
                    <a:pt x="13" y="8"/>
                    <a:pt x="16" y="14"/>
                    <a:pt x="19" y="19"/>
                  </a:cubicBezTo>
                  <a:cubicBezTo>
                    <a:pt x="22" y="25"/>
                    <a:pt x="26" y="30"/>
                    <a:pt x="29" y="35"/>
                  </a:cubicBezTo>
                  <a:cubicBezTo>
                    <a:pt x="31" y="35"/>
                    <a:pt x="32" y="34"/>
                    <a:pt x="33" y="34"/>
                  </a:cubicBezTo>
                  <a:cubicBezTo>
                    <a:pt x="45" y="27"/>
                    <a:pt x="57" y="20"/>
                    <a:pt x="69" y="13"/>
                  </a:cubicBezTo>
                  <a:cubicBezTo>
                    <a:pt x="71" y="12"/>
                    <a:pt x="73" y="10"/>
                    <a:pt x="75" y="8"/>
                  </a:cubicBezTo>
                  <a:cubicBezTo>
                    <a:pt x="76" y="12"/>
                    <a:pt x="74" y="15"/>
                    <a:pt x="74" y="18"/>
                  </a:cubicBezTo>
                  <a:cubicBezTo>
                    <a:pt x="73" y="22"/>
                    <a:pt x="73" y="26"/>
                    <a:pt x="72" y="30"/>
                  </a:cubicBezTo>
                  <a:cubicBezTo>
                    <a:pt x="71" y="33"/>
                    <a:pt x="71" y="37"/>
                    <a:pt x="70" y="40"/>
                  </a:cubicBezTo>
                  <a:cubicBezTo>
                    <a:pt x="69" y="40"/>
                    <a:pt x="69" y="40"/>
                    <a:pt x="69" y="40"/>
                  </a:cubicBezTo>
                  <a:cubicBezTo>
                    <a:pt x="68" y="38"/>
                    <a:pt x="68" y="35"/>
                    <a:pt x="68" y="32"/>
                  </a:cubicBezTo>
                  <a:cubicBezTo>
                    <a:pt x="66" y="32"/>
                    <a:pt x="65" y="33"/>
                    <a:pt x="64" y="33"/>
                  </a:cubicBezTo>
                  <a:cubicBezTo>
                    <a:pt x="55" y="38"/>
                    <a:pt x="47" y="43"/>
                    <a:pt x="39" y="48"/>
                  </a:cubicBezTo>
                  <a:cubicBezTo>
                    <a:pt x="39" y="50"/>
                    <a:pt x="40" y="51"/>
                    <a:pt x="42" y="51"/>
                  </a:cubicBezTo>
                  <a:cubicBezTo>
                    <a:pt x="48" y="53"/>
                    <a:pt x="54" y="54"/>
                    <a:pt x="60" y="55"/>
                  </a:cubicBezTo>
                  <a:cubicBezTo>
                    <a:pt x="63" y="55"/>
                    <a:pt x="64" y="54"/>
                    <a:pt x="66" y="51"/>
                  </a:cubicBezTo>
                  <a:cubicBezTo>
                    <a:pt x="66" y="50"/>
                    <a:pt x="67" y="49"/>
                    <a:pt x="68" y="48"/>
                  </a:cubicBezTo>
                  <a:cubicBezTo>
                    <a:pt x="67" y="58"/>
                    <a:pt x="65" y="69"/>
                    <a:pt x="63" y="80"/>
                  </a:cubicBezTo>
                  <a:cubicBezTo>
                    <a:pt x="63" y="80"/>
                    <a:pt x="63" y="80"/>
                    <a:pt x="62" y="80"/>
                  </a:cubicBezTo>
                  <a:cubicBezTo>
                    <a:pt x="62" y="79"/>
                    <a:pt x="62" y="78"/>
                    <a:pt x="62" y="77"/>
                  </a:cubicBezTo>
                  <a:cubicBezTo>
                    <a:pt x="61" y="72"/>
                    <a:pt x="60" y="71"/>
                    <a:pt x="55" y="70"/>
                  </a:cubicBezTo>
                  <a:cubicBezTo>
                    <a:pt x="40" y="67"/>
                    <a:pt x="26" y="64"/>
                    <a:pt x="11" y="62"/>
                  </a:cubicBezTo>
                  <a:cubicBezTo>
                    <a:pt x="6" y="61"/>
                    <a:pt x="5" y="62"/>
                    <a:pt x="3" y="66"/>
                  </a:cubicBezTo>
                  <a:cubicBezTo>
                    <a:pt x="2" y="67"/>
                    <a:pt x="2" y="68"/>
                    <a:pt x="1" y="68"/>
                  </a:cubicBezTo>
                  <a:cubicBezTo>
                    <a:pt x="1" y="68"/>
                    <a:pt x="1" y="68"/>
                    <a:pt x="0" y="6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27" name="Freeform 45">
              <a:extLst>
                <a:ext uri="{FF2B5EF4-FFF2-40B4-BE49-F238E27FC236}">
                  <a16:creationId xmlns:a16="http://schemas.microsoft.com/office/drawing/2014/main" id="{D7446E18-F17A-4984-BCC6-B7E1F52DBA2C}"/>
                </a:ext>
              </a:extLst>
            </p:cNvPr>
            <p:cNvSpPr>
              <a:spLocks/>
            </p:cNvSpPr>
            <p:nvPr/>
          </p:nvSpPr>
          <p:spPr bwMode="auto">
            <a:xfrm>
              <a:off x="6989906" y="20865924"/>
              <a:ext cx="574138" cy="613463"/>
            </a:xfrm>
            <a:custGeom>
              <a:avLst/>
              <a:gdLst>
                <a:gd name="T0" fmla="*/ 61 w 82"/>
                <a:gd name="T1" fmla="*/ 37 h 87"/>
                <a:gd name="T2" fmla="*/ 42 w 82"/>
                <a:gd name="T3" fmla="*/ 65 h 87"/>
                <a:gd name="T4" fmla="*/ 44 w 82"/>
                <a:gd name="T5" fmla="*/ 59 h 87"/>
                <a:gd name="T6" fmla="*/ 37 w 82"/>
                <a:gd name="T7" fmla="*/ 42 h 87"/>
                <a:gd name="T8" fmla="*/ 36 w 82"/>
                <a:gd name="T9" fmla="*/ 44 h 87"/>
                <a:gd name="T10" fmla="*/ 24 w 82"/>
                <a:gd name="T11" fmla="*/ 61 h 87"/>
                <a:gd name="T12" fmla="*/ 25 w 82"/>
                <a:gd name="T13" fmla="*/ 68 h 87"/>
                <a:gd name="T14" fmla="*/ 54 w 82"/>
                <a:gd name="T15" fmla="*/ 74 h 87"/>
                <a:gd name="T16" fmla="*/ 59 w 82"/>
                <a:gd name="T17" fmla="*/ 73 h 87"/>
                <a:gd name="T18" fmla="*/ 45 w 82"/>
                <a:gd name="T19" fmla="*/ 87 h 87"/>
                <a:gd name="T20" fmla="*/ 0 w 82"/>
                <a:gd name="T21" fmla="*/ 52 h 87"/>
                <a:gd name="T22" fmla="*/ 4 w 82"/>
                <a:gd name="T23" fmla="*/ 54 h 87"/>
                <a:gd name="T24" fmla="*/ 12 w 82"/>
                <a:gd name="T25" fmla="*/ 51 h 87"/>
                <a:gd name="T26" fmla="*/ 39 w 82"/>
                <a:gd name="T27" fmla="*/ 12 h 87"/>
                <a:gd name="T28" fmla="*/ 39 w 82"/>
                <a:gd name="T29" fmla="*/ 3 h 87"/>
                <a:gd name="T30" fmla="*/ 37 w 82"/>
                <a:gd name="T31" fmla="*/ 0 h 87"/>
                <a:gd name="T32" fmla="*/ 82 w 82"/>
                <a:gd name="T33" fmla="*/ 33 h 87"/>
                <a:gd name="T34" fmla="*/ 70 w 82"/>
                <a:gd name="T35" fmla="*/ 48 h 87"/>
                <a:gd name="T36" fmla="*/ 70 w 82"/>
                <a:gd name="T37" fmla="*/ 46 h 87"/>
                <a:gd name="T38" fmla="*/ 65 w 82"/>
                <a:gd name="T39" fmla="*/ 24 h 87"/>
                <a:gd name="T40" fmla="*/ 58 w 82"/>
                <a:gd name="T41" fmla="*/ 19 h 87"/>
                <a:gd name="T42" fmla="*/ 53 w 82"/>
                <a:gd name="T43" fmla="*/ 20 h 87"/>
                <a:gd name="T44" fmla="*/ 41 w 82"/>
                <a:gd name="T45" fmla="*/ 36 h 87"/>
                <a:gd name="T46" fmla="*/ 40 w 82"/>
                <a:gd name="T47" fmla="*/ 39 h 87"/>
                <a:gd name="T48" fmla="*/ 51 w 82"/>
                <a:gd name="T49" fmla="*/ 43 h 87"/>
                <a:gd name="T50" fmla="*/ 61 w 82"/>
                <a:gd name="T51" fmla="*/ 3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87">
                  <a:moveTo>
                    <a:pt x="61" y="37"/>
                  </a:moveTo>
                  <a:cubicBezTo>
                    <a:pt x="60" y="41"/>
                    <a:pt x="46" y="62"/>
                    <a:pt x="42" y="65"/>
                  </a:cubicBezTo>
                  <a:cubicBezTo>
                    <a:pt x="43" y="62"/>
                    <a:pt x="43" y="60"/>
                    <a:pt x="44" y="59"/>
                  </a:cubicBezTo>
                  <a:cubicBezTo>
                    <a:pt x="46" y="52"/>
                    <a:pt x="44" y="46"/>
                    <a:pt x="37" y="42"/>
                  </a:cubicBezTo>
                  <a:cubicBezTo>
                    <a:pt x="37" y="42"/>
                    <a:pt x="36" y="43"/>
                    <a:pt x="36" y="44"/>
                  </a:cubicBezTo>
                  <a:cubicBezTo>
                    <a:pt x="32" y="50"/>
                    <a:pt x="28" y="55"/>
                    <a:pt x="24" y="61"/>
                  </a:cubicBezTo>
                  <a:cubicBezTo>
                    <a:pt x="22" y="64"/>
                    <a:pt x="22" y="66"/>
                    <a:pt x="25" y="68"/>
                  </a:cubicBezTo>
                  <a:cubicBezTo>
                    <a:pt x="33" y="76"/>
                    <a:pt x="42" y="80"/>
                    <a:pt x="54" y="74"/>
                  </a:cubicBezTo>
                  <a:cubicBezTo>
                    <a:pt x="56" y="73"/>
                    <a:pt x="56" y="73"/>
                    <a:pt x="59" y="73"/>
                  </a:cubicBezTo>
                  <a:cubicBezTo>
                    <a:pt x="57" y="76"/>
                    <a:pt x="50" y="84"/>
                    <a:pt x="45" y="87"/>
                  </a:cubicBezTo>
                  <a:cubicBezTo>
                    <a:pt x="36" y="82"/>
                    <a:pt x="2" y="56"/>
                    <a:pt x="0" y="52"/>
                  </a:cubicBezTo>
                  <a:cubicBezTo>
                    <a:pt x="2" y="53"/>
                    <a:pt x="3" y="53"/>
                    <a:pt x="4" y="54"/>
                  </a:cubicBezTo>
                  <a:cubicBezTo>
                    <a:pt x="8" y="55"/>
                    <a:pt x="10" y="54"/>
                    <a:pt x="12" y="51"/>
                  </a:cubicBezTo>
                  <a:cubicBezTo>
                    <a:pt x="21" y="38"/>
                    <a:pt x="30" y="25"/>
                    <a:pt x="39" y="12"/>
                  </a:cubicBezTo>
                  <a:cubicBezTo>
                    <a:pt x="42" y="8"/>
                    <a:pt x="41" y="6"/>
                    <a:pt x="39" y="3"/>
                  </a:cubicBezTo>
                  <a:cubicBezTo>
                    <a:pt x="38" y="2"/>
                    <a:pt x="38" y="1"/>
                    <a:pt x="37" y="0"/>
                  </a:cubicBezTo>
                  <a:cubicBezTo>
                    <a:pt x="40" y="1"/>
                    <a:pt x="76" y="27"/>
                    <a:pt x="82" y="33"/>
                  </a:cubicBezTo>
                  <a:cubicBezTo>
                    <a:pt x="79" y="38"/>
                    <a:pt x="73" y="46"/>
                    <a:pt x="70" y="48"/>
                  </a:cubicBezTo>
                  <a:cubicBezTo>
                    <a:pt x="70" y="47"/>
                    <a:pt x="70" y="46"/>
                    <a:pt x="70" y="46"/>
                  </a:cubicBezTo>
                  <a:cubicBezTo>
                    <a:pt x="74" y="36"/>
                    <a:pt x="72" y="30"/>
                    <a:pt x="65" y="24"/>
                  </a:cubicBezTo>
                  <a:cubicBezTo>
                    <a:pt x="63" y="22"/>
                    <a:pt x="61" y="20"/>
                    <a:pt x="58" y="19"/>
                  </a:cubicBezTo>
                  <a:cubicBezTo>
                    <a:pt x="56" y="17"/>
                    <a:pt x="54" y="18"/>
                    <a:pt x="53" y="20"/>
                  </a:cubicBezTo>
                  <a:cubicBezTo>
                    <a:pt x="49" y="25"/>
                    <a:pt x="45" y="30"/>
                    <a:pt x="41" y="36"/>
                  </a:cubicBezTo>
                  <a:cubicBezTo>
                    <a:pt x="41" y="37"/>
                    <a:pt x="40" y="38"/>
                    <a:pt x="40" y="39"/>
                  </a:cubicBezTo>
                  <a:cubicBezTo>
                    <a:pt x="43" y="42"/>
                    <a:pt x="46" y="44"/>
                    <a:pt x="51" y="43"/>
                  </a:cubicBezTo>
                  <a:cubicBezTo>
                    <a:pt x="54" y="42"/>
                    <a:pt x="58" y="39"/>
                    <a:pt x="61" y="3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28" name="Freeform 46">
              <a:extLst>
                <a:ext uri="{FF2B5EF4-FFF2-40B4-BE49-F238E27FC236}">
                  <a16:creationId xmlns:a16="http://schemas.microsoft.com/office/drawing/2014/main" id="{F6E61D19-7B2C-4497-B399-701EFE5F4B46}"/>
                </a:ext>
              </a:extLst>
            </p:cNvPr>
            <p:cNvSpPr>
              <a:spLocks/>
            </p:cNvSpPr>
            <p:nvPr/>
          </p:nvSpPr>
          <p:spPr bwMode="auto">
            <a:xfrm>
              <a:off x="2373206" y="23555723"/>
              <a:ext cx="495489" cy="471895"/>
            </a:xfrm>
            <a:custGeom>
              <a:avLst/>
              <a:gdLst>
                <a:gd name="T0" fmla="*/ 49 w 71"/>
                <a:gd name="T1" fmla="*/ 20 h 68"/>
                <a:gd name="T2" fmla="*/ 37 w 71"/>
                <a:gd name="T3" fmla="*/ 29 h 68"/>
                <a:gd name="T4" fmla="*/ 38 w 71"/>
                <a:gd name="T5" fmla="*/ 39 h 68"/>
                <a:gd name="T6" fmla="*/ 44 w 71"/>
                <a:gd name="T7" fmla="*/ 38 h 68"/>
                <a:gd name="T8" fmla="*/ 60 w 71"/>
                <a:gd name="T9" fmla="*/ 36 h 68"/>
                <a:gd name="T10" fmla="*/ 65 w 71"/>
                <a:gd name="T11" fmla="*/ 30 h 68"/>
                <a:gd name="T12" fmla="*/ 48 w 71"/>
                <a:gd name="T13" fmla="*/ 4 h 68"/>
                <a:gd name="T14" fmla="*/ 44 w 71"/>
                <a:gd name="T15" fmla="*/ 0 h 68"/>
                <a:gd name="T16" fmla="*/ 63 w 71"/>
                <a:gd name="T17" fmla="*/ 1 h 68"/>
                <a:gd name="T18" fmla="*/ 70 w 71"/>
                <a:gd name="T19" fmla="*/ 59 h 68"/>
                <a:gd name="T20" fmla="*/ 68 w 71"/>
                <a:gd name="T21" fmla="*/ 55 h 68"/>
                <a:gd name="T22" fmla="*/ 62 w 71"/>
                <a:gd name="T23" fmla="*/ 51 h 68"/>
                <a:gd name="T24" fmla="*/ 16 w 71"/>
                <a:gd name="T25" fmla="*/ 58 h 68"/>
                <a:gd name="T26" fmla="*/ 9 w 71"/>
                <a:gd name="T27" fmla="*/ 65 h 68"/>
                <a:gd name="T28" fmla="*/ 9 w 71"/>
                <a:gd name="T29" fmla="*/ 68 h 68"/>
                <a:gd name="T30" fmla="*/ 1 w 71"/>
                <a:gd name="T31" fmla="*/ 11 h 68"/>
                <a:gd name="T32" fmla="*/ 18 w 71"/>
                <a:gd name="T33" fmla="*/ 9 h 68"/>
                <a:gd name="T34" fmla="*/ 19 w 71"/>
                <a:gd name="T35" fmla="*/ 10 h 68"/>
                <a:gd name="T36" fmla="*/ 17 w 71"/>
                <a:gd name="T37" fmla="*/ 11 h 68"/>
                <a:gd name="T38" fmla="*/ 6 w 71"/>
                <a:gd name="T39" fmla="*/ 30 h 68"/>
                <a:gd name="T40" fmla="*/ 7 w 71"/>
                <a:gd name="T41" fmla="*/ 38 h 68"/>
                <a:gd name="T42" fmla="*/ 13 w 71"/>
                <a:gd name="T43" fmla="*/ 42 h 68"/>
                <a:gd name="T44" fmla="*/ 33 w 71"/>
                <a:gd name="T45" fmla="*/ 39 h 68"/>
                <a:gd name="T46" fmla="*/ 29 w 71"/>
                <a:gd name="T47" fmla="*/ 28 h 68"/>
                <a:gd name="T48" fmla="*/ 18 w 71"/>
                <a:gd name="T49" fmla="*/ 24 h 68"/>
                <a:gd name="T50" fmla="*/ 19 w 71"/>
                <a:gd name="T51" fmla="*/ 22 h 68"/>
                <a:gd name="T52" fmla="*/ 49 w 71"/>
                <a:gd name="T53" fmla="*/ 18 h 68"/>
                <a:gd name="T54" fmla="*/ 49 w 71"/>
                <a:gd name="T55" fmla="*/ 2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1" h="68">
                  <a:moveTo>
                    <a:pt x="49" y="20"/>
                  </a:moveTo>
                  <a:cubicBezTo>
                    <a:pt x="44" y="22"/>
                    <a:pt x="39" y="24"/>
                    <a:pt x="37" y="29"/>
                  </a:cubicBezTo>
                  <a:cubicBezTo>
                    <a:pt x="36" y="32"/>
                    <a:pt x="36" y="35"/>
                    <a:pt x="38" y="39"/>
                  </a:cubicBezTo>
                  <a:cubicBezTo>
                    <a:pt x="40" y="38"/>
                    <a:pt x="42" y="38"/>
                    <a:pt x="44" y="38"/>
                  </a:cubicBezTo>
                  <a:cubicBezTo>
                    <a:pt x="49" y="37"/>
                    <a:pt x="54" y="36"/>
                    <a:pt x="60" y="36"/>
                  </a:cubicBezTo>
                  <a:cubicBezTo>
                    <a:pt x="63" y="35"/>
                    <a:pt x="64" y="34"/>
                    <a:pt x="65" y="30"/>
                  </a:cubicBezTo>
                  <a:cubicBezTo>
                    <a:pt x="65" y="18"/>
                    <a:pt x="59" y="8"/>
                    <a:pt x="48" y="4"/>
                  </a:cubicBezTo>
                  <a:cubicBezTo>
                    <a:pt x="47" y="3"/>
                    <a:pt x="45" y="3"/>
                    <a:pt x="44" y="0"/>
                  </a:cubicBezTo>
                  <a:cubicBezTo>
                    <a:pt x="51" y="0"/>
                    <a:pt x="57" y="1"/>
                    <a:pt x="63" y="1"/>
                  </a:cubicBezTo>
                  <a:cubicBezTo>
                    <a:pt x="65" y="5"/>
                    <a:pt x="71" y="54"/>
                    <a:pt x="70" y="59"/>
                  </a:cubicBezTo>
                  <a:cubicBezTo>
                    <a:pt x="69" y="57"/>
                    <a:pt x="69" y="56"/>
                    <a:pt x="68" y="55"/>
                  </a:cubicBezTo>
                  <a:cubicBezTo>
                    <a:pt x="67" y="52"/>
                    <a:pt x="65" y="51"/>
                    <a:pt x="62" y="51"/>
                  </a:cubicBezTo>
                  <a:cubicBezTo>
                    <a:pt x="46" y="53"/>
                    <a:pt x="31" y="55"/>
                    <a:pt x="16" y="58"/>
                  </a:cubicBezTo>
                  <a:cubicBezTo>
                    <a:pt x="12" y="58"/>
                    <a:pt x="10" y="60"/>
                    <a:pt x="9" y="65"/>
                  </a:cubicBezTo>
                  <a:cubicBezTo>
                    <a:pt x="9" y="66"/>
                    <a:pt x="9" y="67"/>
                    <a:pt x="9" y="68"/>
                  </a:cubicBezTo>
                  <a:cubicBezTo>
                    <a:pt x="7" y="65"/>
                    <a:pt x="0" y="17"/>
                    <a:pt x="1" y="11"/>
                  </a:cubicBezTo>
                  <a:cubicBezTo>
                    <a:pt x="7" y="10"/>
                    <a:pt x="12" y="9"/>
                    <a:pt x="18" y="9"/>
                  </a:cubicBezTo>
                  <a:cubicBezTo>
                    <a:pt x="18" y="9"/>
                    <a:pt x="19" y="9"/>
                    <a:pt x="19" y="10"/>
                  </a:cubicBezTo>
                  <a:cubicBezTo>
                    <a:pt x="18" y="10"/>
                    <a:pt x="18" y="11"/>
                    <a:pt x="17" y="11"/>
                  </a:cubicBezTo>
                  <a:cubicBezTo>
                    <a:pt x="8" y="14"/>
                    <a:pt x="5" y="21"/>
                    <a:pt x="6" y="30"/>
                  </a:cubicBezTo>
                  <a:cubicBezTo>
                    <a:pt x="6" y="32"/>
                    <a:pt x="6" y="35"/>
                    <a:pt x="7" y="38"/>
                  </a:cubicBezTo>
                  <a:cubicBezTo>
                    <a:pt x="7" y="42"/>
                    <a:pt x="8" y="43"/>
                    <a:pt x="13" y="42"/>
                  </a:cubicBezTo>
                  <a:cubicBezTo>
                    <a:pt x="20" y="41"/>
                    <a:pt x="26" y="40"/>
                    <a:pt x="33" y="39"/>
                  </a:cubicBezTo>
                  <a:cubicBezTo>
                    <a:pt x="34" y="34"/>
                    <a:pt x="33" y="30"/>
                    <a:pt x="29" y="28"/>
                  </a:cubicBezTo>
                  <a:cubicBezTo>
                    <a:pt x="26" y="26"/>
                    <a:pt x="22" y="25"/>
                    <a:pt x="18" y="24"/>
                  </a:cubicBezTo>
                  <a:cubicBezTo>
                    <a:pt x="18" y="23"/>
                    <a:pt x="19" y="23"/>
                    <a:pt x="19" y="22"/>
                  </a:cubicBezTo>
                  <a:cubicBezTo>
                    <a:pt x="29" y="21"/>
                    <a:pt x="39" y="20"/>
                    <a:pt x="49" y="18"/>
                  </a:cubicBezTo>
                  <a:cubicBezTo>
                    <a:pt x="49" y="19"/>
                    <a:pt x="49" y="19"/>
                    <a:pt x="49" y="2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29" name="Freeform 47">
              <a:extLst>
                <a:ext uri="{FF2B5EF4-FFF2-40B4-BE49-F238E27FC236}">
                  <a16:creationId xmlns:a16="http://schemas.microsoft.com/office/drawing/2014/main" id="{7BAC70CB-898B-4A15-B1F7-C4CE85925914}"/>
                </a:ext>
              </a:extLst>
            </p:cNvPr>
            <p:cNvSpPr>
              <a:spLocks noEditPoints="1"/>
            </p:cNvSpPr>
            <p:nvPr/>
          </p:nvSpPr>
          <p:spPr bwMode="auto">
            <a:xfrm>
              <a:off x="4897841" y="26009575"/>
              <a:ext cx="346056" cy="495489"/>
            </a:xfrm>
            <a:custGeom>
              <a:avLst/>
              <a:gdLst>
                <a:gd name="T0" fmla="*/ 17 w 50"/>
                <a:gd name="T1" fmla="*/ 35 h 70"/>
                <a:gd name="T2" fmla="*/ 10 w 50"/>
                <a:gd name="T3" fmla="*/ 27 h 70"/>
                <a:gd name="T4" fmla="*/ 8 w 50"/>
                <a:gd name="T5" fmla="*/ 11 h 70"/>
                <a:gd name="T6" fmla="*/ 19 w 50"/>
                <a:gd name="T7" fmla="*/ 1 h 70"/>
                <a:gd name="T8" fmla="*/ 39 w 50"/>
                <a:gd name="T9" fmla="*/ 3 h 70"/>
                <a:gd name="T10" fmla="*/ 48 w 50"/>
                <a:gd name="T11" fmla="*/ 12 h 70"/>
                <a:gd name="T12" fmla="*/ 42 w 50"/>
                <a:gd name="T13" fmla="*/ 27 h 70"/>
                <a:gd name="T14" fmla="*/ 34 w 50"/>
                <a:gd name="T15" fmla="*/ 30 h 70"/>
                <a:gd name="T16" fmla="*/ 37 w 50"/>
                <a:gd name="T17" fmla="*/ 33 h 70"/>
                <a:gd name="T18" fmla="*/ 44 w 50"/>
                <a:gd name="T19" fmla="*/ 44 h 70"/>
                <a:gd name="T20" fmla="*/ 30 w 50"/>
                <a:gd name="T21" fmla="*/ 69 h 70"/>
                <a:gd name="T22" fmla="*/ 9 w 50"/>
                <a:gd name="T23" fmla="*/ 65 h 70"/>
                <a:gd name="T24" fmla="*/ 1 w 50"/>
                <a:gd name="T25" fmla="*/ 51 h 70"/>
                <a:gd name="T26" fmla="*/ 11 w 50"/>
                <a:gd name="T27" fmla="*/ 38 h 70"/>
                <a:gd name="T28" fmla="*/ 17 w 50"/>
                <a:gd name="T29" fmla="*/ 35 h 70"/>
                <a:gd name="T30" fmla="*/ 20 w 50"/>
                <a:gd name="T31" fmla="*/ 38 h 70"/>
                <a:gd name="T32" fmla="*/ 14 w 50"/>
                <a:gd name="T33" fmla="*/ 61 h 70"/>
                <a:gd name="T34" fmla="*/ 22 w 50"/>
                <a:gd name="T35" fmla="*/ 67 h 70"/>
                <a:gd name="T36" fmla="*/ 30 w 50"/>
                <a:gd name="T37" fmla="*/ 61 h 70"/>
                <a:gd name="T38" fmla="*/ 20 w 50"/>
                <a:gd name="T39" fmla="*/ 38 h 70"/>
                <a:gd name="T40" fmla="*/ 31 w 50"/>
                <a:gd name="T41" fmla="*/ 27 h 70"/>
                <a:gd name="T42" fmla="*/ 36 w 50"/>
                <a:gd name="T43" fmla="*/ 8 h 70"/>
                <a:gd name="T44" fmla="*/ 28 w 50"/>
                <a:gd name="T45" fmla="*/ 3 h 70"/>
                <a:gd name="T46" fmla="*/ 21 w 50"/>
                <a:gd name="T47" fmla="*/ 8 h 70"/>
                <a:gd name="T48" fmla="*/ 22 w 50"/>
                <a:gd name="T49" fmla="*/ 18 h 70"/>
                <a:gd name="T50" fmla="*/ 31 w 50"/>
                <a:gd name="T51" fmla="*/ 2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70">
                  <a:moveTo>
                    <a:pt x="17" y="35"/>
                  </a:moveTo>
                  <a:cubicBezTo>
                    <a:pt x="15" y="33"/>
                    <a:pt x="12" y="30"/>
                    <a:pt x="10" y="27"/>
                  </a:cubicBezTo>
                  <a:cubicBezTo>
                    <a:pt x="7" y="22"/>
                    <a:pt x="6" y="17"/>
                    <a:pt x="8" y="11"/>
                  </a:cubicBezTo>
                  <a:cubicBezTo>
                    <a:pt x="10" y="6"/>
                    <a:pt x="14" y="3"/>
                    <a:pt x="19" y="1"/>
                  </a:cubicBezTo>
                  <a:cubicBezTo>
                    <a:pt x="26" y="0"/>
                    <a:pt x="33" y="0"/>
                    <a:pt x="39" y="3"/>
                  </a:cubicBezTo>
                  <a:cubicBezTo>
                    <a:pt x="43" y="5"/>
                    <a:pt x="46" y="8"/>
                    <a:pt x="48" y="12"/>
                  </a:cubicBezTo>
                  <a:cubicBezTo>
                    <a:pt x="50" y="18"/>
                    <a:pt x="48" y="24"/>
                    <a:pt x="42" y="27"/>
                  </a:cubicBezTo>
                  <a:cubicBezTo>
                    <a:pt x="39" y="28"/>
                    <a:pt x="37" y="29"/>
                    <a:pt x="34" y="30"/>
                  </a:cubicBezTo>
                  <a:cubicBezTo>
                    <a:pt x="35" y="31"/>
                    <a:pt x="36" y="32"/>
                    <a:pt x="37" y="33"/>
                  </a:cubicBezTo>
                  <a:cubicBezTo>
                    <a:pt x="40" y="37"/>
                    <a:pt x="43" y="40"/>
                    <a:pt x="44" y="44"/>
                  </a:cubicBezTo>
                  <a:cubicBezTo>
                    <a:pt x="48" y="55"/>
                    <a:pt x="42" y="66"/>
                    <a:pt x="30" y="69"/>
                  </a:cubicBezTo>
                  <a:cubicBezTo>
                    <a:pt x="23" y="70"/>
                    <a:pt x="16" y="69"/>
                    <a:pt x="9" y="65"/>
                  </a:cubicBezTo>
                  <a:cubicBezTo>
                    <a:pt x="3" y="62"/>
                    <a:pt x="0" y="57"/>
                    <a:pt x="1" y="51"/>
                  </a:cubicBezTo>
                  <a:cubicBezTo>
                    <a:pt x="1" y="44"/>
                    <a:pt x="5" y="40"/>
                    <a:pt x="11" y="38"/>
                  </a:cubicBezTo>
                  <a:cubicBezTo>
                    <a:pt x="13" y="37"/>
                    <a:pt x="15" y="36"/>
                    <a:pt x="17" y="35"/>
                  </a:cubicBezTo>
                  <a:close/>
                  <a:moveTo>
                    <a:pt x="20" y="38"/>
                  </a:moveTo>
                  <a:cubicBezTo>
                    <a:pt x="13" y="44"/>
                    <a:pt x="10" y="54"/>
                    <a:pt x="14" y="61"/>
                  </a:cubicBezTo>
                  <a:cubicBezTo>
                    <a:pt x="15" y="65"/>
                    <a:pt x="18" y="67"/>
                    <a:pt x="22" y="67"/>
                  </a:cubicBezTo>
                  <a:cubicBezTo>
                    <a:pt x="26" y="67"/>
                    <a:pt x="28" y="64"/>
                    <a:pt x="30" y="61"/>
                  </a:cubicBezTo>
                  <a:cubicBezTo>
                    <a:pt x="33" y="53"/>
                    <a:pt x="29" y="44"/>
                    <a:pt x="20" y="38"/>
                  </a:cubicBezTo>
                  <a:close/>
                  <a:moveTo>
                    <a:pt x="31" y="27"/>
                  </a:moveTo>
                  <a:cubicBezTo>
                    <a:pt x="37" y="23"/>
                    <a:pt x="39" y="14"/>
                    <a:pt x="36" y="8"/>
                  </a:cubicBezTo>
                  <a:cubicBezTo>
                    <a:pt x="35" y="4"/>
                    <a:pt x="32" y="3"/>
                    <a:pt x="28" y="3"/>
                  </a:cubicBezTo>
                  <a:cubicBezTo>
                    <a:pt x="25" y="3"/>
                    <a:pt x="23" y="5"/>
                    <a:pt x="21" y="8"/>
                  </a:cubicBezTo>
                  <a:cubicBezTo>
                    <a:pt x="20" y="11"/>
                    <a:pt x="20" y="15"/>
                    <a:pt x="22" y="18"/>
                  </a:cubicBezTo>
                  <a:cubicBezTo>
                    <a:pt x="24" y="22"/>
                    <a:pt x="27" y="25"/>
                    <a:pt x="31" y="2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30" name="Freeform 48">
              <a:extLst>
                <a:ext uri="{FF2B5EF4-FFF2-40B4-BE49-F238E27FC236}">
                  <a16:creationId xmlns:a16="http://schemas.microsoft.com/office/drawing/2014/main" id="{9F1A83BD-85A3-469B-AC00-6602A68BA1D2}"/>
                </a:ext>
              </a:extLst>
            </p:cNvPr>
            <p:cNvSpPr>
              <a:spLocks noEditPoints="1"/>
            </p:cNvSpPr>
            <p:nvPr/>
          </p:nvSpPr>
          <p:spPr bwMode="auto">
            <a:xfrm>
              <a:off x="2569829" y="24342214"/>
              <a:ext cx="511219" cy="440435"/>
            </a:xfrm>
            <a:custGeom>
              <a:avLst/>
              <a:gdLst>
                <a:gd name="T0" fmla="*/ 16 w 74"/>
                <a:gd name="T1" fmla="*/ 63 h 63"/>
                <a:gd name="T2" fmla="*/ 14 w 74"/>
                <a:gd name="T3" fmla="*/ 60 h 63"/>
                <a:gd name="T4" fmla="*/ 3 w 74"/>
                <a:gd name="T5" fmla="*/ 34 h 63"/>
                <a:gd name="T6" fmla="*/ 0 w 74"/>
                <a:gd name="T7" fmla="*/ 18 h 63"/>
                <a:gd name="T8" fmla="*/ 8 w 74"/>
                <a:gd name="T9" fmla="*/ 3 h 63"/>
                <a:gd name="T10" fmla="*/ 25 w 74"/>
                <a:gd name="T11" fmla="*/ 4 h 63"/>
                <a:gd name="T12" fmla="*/ 33 w 74"/>
                <a:gd name="T13" fmla="*/ 13 h 63"/>
                <a:gd name="T14" fmla="*/ 38 w 74"/>
                <a:gd name="T15" fmla="*/ 26 h 63"/>
                <a:gd name="T16" fmla="*/ 42 w 74"/>
                <a:gd name="T17" fmla="*/ 25 h 63"/>
                <a:gd name="T18" fmla="*/ 55 w 74"/>
                <a:gd name="T19" fmla="*/ 19 h 63"/>
                <a:gd name="T20" fmla="*/ 61 w 74"/>
                <a:gd name="T21" fmla="*/ 9 h 63"/>
                <a:gd name="T22" fmla="*/ 61 w 74"/>
                <a:gd name="T23" fmla="*/ 6 h 63"/>
                <a:gd name="T24" fmla="*/ 66 w 74"/>
                <a:gd name="T25" fmla="*/ 16 h 63"/>
                <a:gd name="T26" fmla="*/ 70 w 74"/>
                <a:gd name="T27" fmla="*/ 27 h 63"/>
                <a:gd name="T28" fmla="*/ 73 w 74"/>
                <a:gd name="T29" fmla="*/ 38 h 63"/>
                <a:gd name="T30" fmla="*/ 70 w 74"/>
                <a:gd name="T31" fmla="*/ 34 h 63"/>
                <a:gd name="T32" fmla="*/ 64 w 74"/>
                <a:gd name="T33" fmla="*/ 32 h 63"/>
                <a:gd name="T34" fmla="*/ 58 w 74"/>
                <a:gd name="T35" fmla="*/ 35 h 63"/>
                <a:gd name="T36" fmla="*/ 22 w 74"/>
                <a:gd name="T37" fmla="*/ 50 h 63"/>
                <a:gd name="T38" fmla="*/ 16 w 74"/>
                <a:gd name="T39" fmla="*/ 61 h 63"/>
                <a:gd name="T40" fmla="*/ 16 w 74"/>
                <a:gd name="T41" fmla="*/ 63 h 63"/>
                <a:gd name="T42" fmla="*/ 36 w 74"/>
                <a:gd name="T43" fmla="*/ 27 h 63"/>
                <a:gd name="T44" fmla="*/ 32 w 74"/>
                <a:gd name="T45" fmla="*/ 20 h 63"/>
                <a:gd name="T46" fmla="*/ 21 w 74"/>
                <a:gd name="T47" fmla="*/ 16 h 63"/>
                <a:gd name="T48" fmla="*/ 10 w 74"/>
                <a:gd name="T49" fmla="*/ 21 h 63"/>
                <a:gd name="T50" fmla="*/ 7 w 74"/>
                <a:gd name="T51" fmla="*/ 35 h 63"/>
                <a:gd name="T52" fmla="*/ 13 w 74"/>
                <a:gd name="T53" fmla="*/ 38 h 63"/>
                <a:gd name="T54" fmla="*/ 36 w 74"/>
                <a:gd name="T55"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4" h="63">
                  <a:moveTo>
                    <a:pt x="16" y="63"/>
                  </a:moveTo>
                  <a:cubicBezTo>
                    <a:pt x="15" y="62"/>
                    <a:pt x="14" y="61"/>
                    <a:pt x="14" y="60"/>
                  </a:cubicBezTo>
                  <a:cubicBezTo>
                    <a:pt x="10" y="51"/>
                    <a:pt x="7" y="42"/>
                    <a:pt x="3" y="34"/>
                  </a:cubicBezTo>
                  <a:cubicBezTo>
                    <a:pt x="1" y="29"/>
                    <a:pt x="0" y="23"/>
                    <a:pt x="0" y="18"/>
                  </a:cubicBezTo>
                  <a:cubicBezTo>
                    <a:pt x="0" y="11"/>
                    <a:pt x="2" y="6"/>
                    <a:pt x="8" y="3"/>
                  </a:cubicBezTo>
                  <a:cubicBezTo>
                    <a:pt x="14" y="0"/>
                    <a:pt x="19" y="1"/>
                    <a:pt x="25" y="4"/>
                  </a:cubicBezTo>
                  <a:cubicBezTo>
                    <a:pt x="28" y="6"/>
                    <a:pt x="31" y="10"/>
                    <a:pt x="33" y="13"/>
                  </a:cubicBezTo>
                  <a:cubicBezTo>
                    <a:pt x="35" y="17"/>
                    <a:pt x="36" y="22"/>
                    <a:pt x="38" y="26"/>
                  </a:cubicBezTo>
                  <a:cubicBezTo>
                    <a:pt x="40" y="25"/>
                    <a:pt x="41" y="25"/>
                    <a:pt x="42" y="25"/>
                  </a:cubicBezTo>
                  <a:cubicBezTo>
                    <a:pt x="46" y="23"/>
                    <a:pt x="51" y="21"/>
                    <a:pt x="55" y="19"/>
                  </a:cubicBezTo>
                  <a:cubicBezTo>
                    <a:pt x="61" y="16"/>
                    <a:pt x="62" y="15"/>
                    <a:pt x="61" y="9"/>
                  </a:cubicBezTo>
                  <a:cubicBezTo>
                    <a:pt x="61" y="8"/>
                    <a:pt x="61" y="7"/>
                    <a:pt x="61" y="6"/>
                  </a:cubicBezTo>
                  <a:cubicBezTo>
                    <a:pt x="64" y="9"/>
                    <a:pt x="64" y="13"/>
                    <a:pt x="66" y="16"/>
                  </a:cubicBezTo>
                  <a:cubicBezTo>
                    <a:pt x="67" y="20"/>
                    <a:pt x="69" y="23"/>
                    <a:pt x="70" y="27"/>
                  </a:cubicBezTo>
                  <a:cubicBezTo>
                    <a:pt x="71" y="30"/>
                    <a:pt x="74" y="33"/>
                    <a:pt x="73" y="38"/>
                  </a:cubicBezTo>
                  <a:cubicBezTo>
                    <a:pt x="72" y="36"/>
                    <a:pt x="71" y="35"/>
                    <a:pt x="70" y="34"/>
                  </a:cubicBezTo>
                  <a:cubicBezTo>
                    <a:pt x="68" y="32"/>
                    <a:pt x="66" y="31"/>
                    <a:pt x="64" y="32"/>
                  </a:cubicBezTo>
                  <a:cubicBezTo>
                    <a:pt x="62" y="33"/>
                    <a:pt x="60" y="34"/>
                    <a:pt x="58" y="35"/>
                  </a:cubicBezTo>
                  <a:cubicBezTo>
                    <a:pt x="46" y="40"/>
                    <a:pt x="34" y="45"/>
                    <a:pt x="22" y="50"/>
                  </a:cubicBezTo>
                  <a:cubicBezTo>
                    <a:pt x="16" y="53"/>
                    <a:pt x="16" y="54"/>
                    <a:pt x="16" y="61"/>
                  </a:cubicBezTo>
                  <a:cubicBezTo>
                    <a:pt x="16" y="62"/>
                    <a:pt x="16" y="62"/>
                    <a:pt x="16" y="63"/>
                  </a:cubicBezTo>
                  <a:close/>
                  <a:moveTo>
                    <a:pt x="36" y="27"/>
                  </a:moveTo>
                  <a:cubicBezTo>
                    <a:pt x="34" y="25"/>
                    <a:pt x="34" y="22"/>
                    <a:pt x="32" y="20"/>
                  </a:cubicBezTo>
                  <a:cubicBezTo>
                    <a:pt x="29" y="16"/>
                    <a:pt x="25" y="14"/>
                    <a:pt x="21" y="16"/>
                  </a:cubicBezTo>
                  <a:cubicBezTo>
                    <a:pt x="17" y="17"/>
                    <a:pt x="13" y="19"/>
                    <a:pt x="10" y="21"/>
                  </a:cubicBezTo>
                  <a:cubicBezTo>
                    <a:pt x="5" y="24"/>
                    <a:pt x="4" y="30"/>
                    <a:pt x="7" y="35"/>
                  </a:cubicBezTo>
                  <a:cubicBezTo>
                    <a:pt x="9" y="38"/>
                    <a:pt x="10" y="39"/>
                    <a:pt x="13" y="38"/>
                  </a:cubicBezTo>
                  <a:cubicBezTo>
                    <a:pt x="20" y="34"/>
                    <a:pt x="28" y="31"/>
                    <a:pt x="36" y="2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31" name="Freeform 49">
              <a:extLst>
                <a:ext uri="{FF2B5EF4-FFF2-40B4-BE49-F238E27FC236}">
                  <a16:creationId xmlns:a16="http://schemas.microsoft.com/office/drawing/2014/main" id="{F32EB500-90B0-4205-82ED-166B57C7E8B2}"/>
                </a:ext>
              </a:extLst>
            </p:cNvPr>
            <p:cNvSpPr>
              <a:spLocks/>
            </p:cNvSpPr>
            <p:nvPr/>
          </p:nvSpPr>
          <p:spPr bwMode="auto">
            <a:xfrm>
              <a:off x="2868695" y="21353548"/>
              <a:ext cx="605598" cy="660652"/>
            </a:xfrm>
            <a:custGeom>
              <a:avLst/>
              <a:gdLst>
                <a:gd name="T0" fmla="*/ 0 w 87"/>
                <a:gd name="T1" fmla="*/ 51 h 95"/>
                <a:gd name="T2" fmla="*/ 6 w 87"/>
                <a:gd name="T3" fmla="*/ 43 h 95"/>
                <a:gd name="T4" fmla="*/ 22 w 87"/>
                <a:gd name="T5" fmla="*/ 36 h 95"/>
                <a:gd name="T6" fmla="*/ 59 w 87"/>
                <a:gd name="T7" fmla="*/ 36 h 95"/>
                <a:gd name="T8" fmla="*/ 64 w 87"/>
                <a:gd name="T9" fmla="*/ 36 h 95"/>
                <a:gd name="T10" fmla="*/ 62 w 87"/>
                <a:gd name="T11" fmla="*/ 33 h 95"/>
                <a:gd name="T12" fmla="*/ 44 w 87"/>
                <a:gd name="T13" fmla="*/ 18 h 95"/>
                <a:gd name="T14" fmla="*/ 30 w 87"/>
                <a:gd name="T15" fmla="*/ 16 h 95"/>
                <a:gd name="T16" fmla="*/ 29 w 87"/>
                <a:gd name="T17" fmla="*/ 16 h 95"/>
                <a:gd name="T18" fmla="*/ 42 w 87"/>
                <a:gd name="T19" fmla="*/ 0 h 95"/>
                <a:gd name="T20" fmla="*/ 42 w 87"/>
                <a:gd name="T21" fmla="*/ 3 h 95"/>
                <a:gd name="T22" fmla="*/ 44 w 87"/>
                <a:gd name="T23" fmla="*/ 13 h 95"/>
                <a:gd name="T24" fmla="*/ 74 w 87"/>
                <a:gd name="T25" fmla="*/ 38 h 95"/>
                <a:gd name="T26" fmla="*/ 87 w 87"/>
                <a:gd name="T27" fmla="*/ 50 h 95"/>
                <a:gd name="T28" fmla="*/ 83 w 87"/>
                <a:gd name="T29" fmla="*/ 52 h 95"/>
                <a:gd name="T30" fmla="*/ 77 w 87"/>
                <a:gd name="T31" fmla="*/ 52 h 95"/>
                <a:gd name="T32" fmla="*/ 25 w 87"/>
                <a:gd name="T33" fmla="*/ 51 h 95"/>
                <a:gd name="T34" fmla="*/ 19 w 87"/>
                <a:gd name="T35" fmla="*/ 51 h 95"/>
                <a:gd name="T36" fmla="*/ 22 w 87"/>
                <a:gd name="T37" fmla="*/ 55 h 95"/>
                <a:gd name="T38" fmla="*/ 47 w 87"/>
                <a:gd name="T39" fmla="*/ 77 h 95"/>
                <a:gd name="T40" fmla="*/ 61 w 87"/>
                <a:gd name="T41" fmla="*/ 78 h 95"/>
                <a:gd name="T42" fmla="*/ 61 w 87"/>
                <a:gd name="T43" fmla="*/ 77 h 95"/>
                <a:gd name="T44" fmla="*/ 48 w 87"/>
                <a:gd name="T45" fmla="*/ 95 h 95"/>
                <a:gd name="T46" fmla="*/ 49 w 87"/>
                <a:gd name="T47" fmla="*/ 91 h 95"/>
                <a:gd name="T48" fmla="*/ 47 w 87"/>
                <a:gd name="T49" fmla="*/ 82 h 95"/>
                <a:gd name="T50" fmla="*/ 30 w 87"/>
                <a:gd name="T51" fmla="*/ 67 h 95"/>
                <a:gd name="T52" fmla="*/ 15 w 87"/>
                <a:gd name="T53" fmla="*/ 54 h 95"/>
                <a:gd name="T54" fmla="*/ 7 w 87"/>
                <a:gd name="T55" fmla="*/ 51 h 95"/>
                <a:gd name="T56" fmla="*/ 1 w 87"/>
                <a:gd name="T57" fmla="*/ 52 h 95"/>
                <a:gd name="T58" fmla="*/ 0 w 87"/>
                <a:gd name="T59" fmla="*/ 5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7" h="95">
                  <a:moveTo>
                    <a:pt x="0" y="51"/>
                  </a:moveTo>
                  <a:cubicBezTo>
                    <a:pt x="2" y="49"/>
                    <a:pt x="5" y="46"/>
                    <a:pt x="6" y="43"/>
                  </a:cubicBezTo>
                  <a:cubicBezTo>
                    <a:pt x="10" y="37"/>
                    <a:pt x="15" y="35"/>
                    <a:pt x="22" y="36"/>
                  </a:cubicBezTo>
                  <a:cubicBezTo>
                    <a:pt x="34" y="36"/>
                    <a:pt x="47" y="36"/>
                    <a:pt x="59" y="36"/>
                  </a:cubicBezTo>
                  <a:cubicBezTo>
                    <a:pt x="61" y="36"/>
                    <a:pt x="62" y="36"/>
                    <a:pt x="64" y="36"/>
                  </a:cubicBezTo>
                  <a:cubicBezTo>
                    <a:pt x="63" y="35"/>
                    <a:pt x="63" y="34"/>
                    <a:pt x="62" y="33"/>
                  </a:cubicBezTo>
                  <a:cubicBezTo>
                    <a:pt x="56" y="28"/>
                    <a:pt x="50" y="23"/>
                    <a:pt x="44" y="18"/>
                  </a:cubicBezTo>
                  <a:cubicBezTo>
                    <a:pt x="38" y="12"/>
                    <a:pt x="37" y="12"/>
                    <a:pt x="30" y="16"/>
                  </a:cubicBezTo>
                  <a:cubicBezTo>
                    <a:pt x="30" y="17"/>
                    <a:pt x="30" y="16"/>
                    <a:pt x="29" y="16"/>
                  </a:cubicBezTo>
                  <a:cubicBezTo>
                    <a:pt x="30" y="13"/>
                    <a:pt x="38" y="3"/>
                    <a:pt x="42" y="0"/>
                  </a:cubicBezTo>
                  <a:cubicBezTo>
                    <a:pt x="42" y="2"/>
                    <a:pt x="42" y="2"/>
                    <a:pt x="42" y="3"/>
                  </a:cubicBezTo>
                  <a:cubicBezTo>
                    <a:pt x="40" y="7"/>
                    <a:pt x="41" y="10"/>
                    <a:pt x="44" y="13"/>
                  </a:cubicBezTo>
                  <a:cubicBezTo>
                    <a:pt x="54" y="21"/>
                    <a:pt x="64" y="30"/>
                    <a:pt x="74" y="38"/>
                  </a:cubicBezTo>
                  <a:cubicBezTo>
                    <a:pt x="78" y="42"/>
                    <a:pt x="82" y="46"/>
                    <a:pt x="87" y="50"/>
                  </a:cubicBezTo>
                  <a:cubicBezTo>
                    <a:pt x="85" y="51"/>
                    <a:pt x="84" y="52"/>
                    <a:pt x="83" y="52"/>
                  </a:cubicBezTo>
                  <a:cubicBezTo>
                    <a:pt x="81" y="52"/>
                    <a:pt x="79" y="52"/>
                    <a:pt x="77" y="52"/>
                  </a:cubicBezTo>
                  <a:cubicBezTo>
                    <a:pt x="60" y="52"/>
                    <a:pt x="42" y="52"/>
                    <a:pt x="25" y="51"/>
                  </a:cubicBezTo>
                  <a:cubicBezTo>
                    <a:pt x="23" y="51"/>
                    <a:pt x="22" y="51"/>
                    <a:pt x="19" y="51"/>
                  </a:cubicBezTo>
                  <a:cubicBezTo>
                    <a:pt x="20" y="53"/>
                    <a:pt x="21" y="54"/>
                    <a:pt x="22" y="55"/>
                  </a:cubicBezTo>
                  <a:cubicBezTo>
                    <a:pt x="30" y="62"/>
                    <a:pt x="39" y="69"/>
                    <a:pt x="47" y="77"/>
                  </a:cubicBezTo>
                  <a:cubicBezTo>
                    <a:pt x="51" y="81"/>
                    <a:pt x="55" y="83"/>
                    <a:pt x="61" y="78"/>
                  </a:cubicBezTo>
                  <a:cubicBezTo>
                    <a:pt x="61" y="77"/>
                    <a:pt x="61" y="77"/>
                    <a:pt x="61" y="77"/>
                  </a:cubicBezTo>
                  <a:cubicBezTo>
                    <a:pt x="61" y="80"/>
                    <a:pt x="52" y="92"/>
                    <a:pt x="48" y="95"/>
                  </a:cubicBezTo>
                  <a:cubicBezTo>
                    <a:pt x="48" y="93"/>
                    <a:pt x="48" y="92"/>
                    <a:pt x="49" y="91"/>
                  </a:cubicBezTo>
                  <a:cubicBezTo>
                    <a:pt x="51" y="87"/>
                    <a:pt x="50" y="85"/>
                    <a:pt x="47" y="82"/>
                  </a:cubicBezTo>
                  <a:cubicBezTo>
                    <a:pt x="41" y="77"/>
                    <a:pt x="35" y="72"/>
                    <a:pt x="30" y="67"/>
                  </a:cubicBezTo>
                  <a:cubicBezTo>
                    <a:pt x="25" y="62"/>
                    <a:pt x="20" y="58"/>
                    <a:pt x="15" y="54"/>
                  </a:cubicBezTo>
                  <a:cubicBezTo>
                    <a:pt x="12" y="51"/>
                    <a:pt x="10" y="51"/>
                    <a:pt x="7" y="51"/>
                  </a:cubicBezTo>
                  <a:cubicBezTo>
                    <a:pt x="5" y="52"/>
                    <a:pt x="3" y="52"/>
                    <a:pt x="1" y="52"/>
                  </a:cubicBezTo>
                  <a:cubicBezTo>
                    <a:pt x="0" y="52"/>
                    <a:pt x="0" y="52"/>
                    <a:pt x="0" y="5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32" name="Freeform 50">
              <a:extLst>
                <a:ext uri="{FF2B5EF4-FFF2-40B4-BE49-F238E27FC236}">
                  <a16:creationId xmlns:a16="http://schemas.microsoft.com/office/drawing/2014/main" id="{4F617127-BCBB-4A32-AAA8-36502E80FCF6}"/>
                </a:ext>
              </a:extLst>
            </p:cNvPr>
            <p:cNvSpPr>
              <a:spLocks noEditPoints="1"/>
            </p:cNvSpPr>
            <p:nvPr/>
          </p:nvSpPr>
          <p:spPr bwMode="auto">
            <a:xfrm>
              <a:off x="6423633" y="25797222"/>
              <a:ext cx="424705" cy="487624"/>
            </a:xfrm>
            <a:custGeom>
              <a:avLst/>
              <a:gdLst>
                <a:gd name="T0" fmla="*/ 36 w 61"/>
                <a:gd name="T1" fmla="*/ 26 h 70"/>
                <a:gd name="T2" fmla="*/ 46 w 61"/>
                <a:gd name="T3" fmla="*/ 29 h 70"/>
                <a:gd name="T4" fmla="*/ 60 w 61"/>
                <a:gd name="T5" fmla="*/ 45 h 70"/>
                <a:gd name="T6" fmla="*/ 55 w 61"/>
                <a:gd name="T7" fmla="*/ 59 h 70"/>
                <a:gd name="T8" fmla="*/ 34 w 61"/>
                <a:gd name="T9" fmla="*/ 69 h 70"/>
                <a:gd name="T10" fmla="*/ 21 w 61"/>
                <a:gd name="T11" fmla="*/ 62 h 70"/>
                <a:gd name="T12" fmla="*/ 21 w 61"/>
                <a:gd name="T13" fmla="*/ 46 h 70"/>
                <a:gd name="T14" fmla="*/ 26 w 61"/>
                <a:gd name="T15" fmla="*/ 39 h 70"/>
                <a:gd name="T16" fmla="*/ 17 w 61"/>
                <a:gd name="T17" fmla="*/ 37 h 70"/>
                <a:gd name="T18" fmla="*/ 11 w 61"/>
                <a:gd name="T19" fmla="*/ 8 h 70"/>
                <a:gd name="T20" fmla="*/ 28 w 61"/>
                <a:gd name="T21" fmla="*/ 0 h 70"/>
                <a:gd name="T22" fmla="*/ 42 w 61"/>
                <a:gd name="T23" fmla="*/ 7 h 70"/>
                <a:gd name="T24" fmla="*/ 40 w 61"/>
                <a:gd name="T25" fmla="*/ 21 h 70"/>
                <a:gd name="T26" fmla="*/ 36 w 61"/>
                <a:gd name="T27" fmla="*/ 26 h 70"/>
                <a:gd name="T28" fmla="*/ 29 w 61"/>
                <a:gd name="T29" fmla="*/ 40 h 70"/>
                <a:gd name="T30" fmla="*/ 28 w 61"/>
                <a:gd name="T31" fmla="*/ 48 h 70"/>
                <a:gd name="T32" fmla="*/ 37 w 61"/>
                <a:gd name="T33" fmla="*/ 63 h 70"/>
                <a:gd name="T34" fmla="*/ 46 w 61"/>
                <a:gd name="T35" fmla="*/ 64 h 70"/>
                <a:gd name="T36" fmla="*/ 50 w 61"/>
                <a:gd name="T37" fmla="*/ 55 h 70"/>
                <a:gd name="T38" fmla="*/ 41 w 61"/>
                <a:gd name="T39" fmla="*/ 43 h 70"/>
                <a:gd name="T40" fmla="*/ 29 w 61"/>
                <a:gd name="T41" fmla="*/ 40 h 70"/>
                <a:gd name="T42" fmla="*/ 33 w 61"/>
                <a:gd name="T43" fmla="*/ 26 h 70"/>
                <a:gd name="T44" fmla="*/ 28 w 61"/>
                <a:gd name="T45" fmla="*/ 7 h 70"/>
                <a:gd name="T46" fmla="*/ 22 w 61"/>
                <a:gd name="T47" fmla="*/ 5 h 70"/>
                <a:gd name="T48" fmla="*/ 14 w 61"/>
                <a:gd name="T49" fmla="*/ 10 h 70"/>
                <a:gd name="T50" fmla="*/ 16 w 61"/>
                <a:gd name="T51" fmla="*/ 19 h 70"/>
                <a:gd name="T52" fmla="*/ 33 w 61"/>
                <a:gd name="T53" fmla="*/ 2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1" h="70">
                  <a:moveTo>
                    <a:pt x="36" y="26"/>
                  </a:moveTo>
                  <a:cubicBezTo>
                    <a:pt x="40" y="27"/>
                    <a:pt x="43" y="28"/>
                    <a:pt x="46" y="29"/>
                  </a:cubicBezTo>
                  <a:cubicBezTo>
                    <a:pt x="54" y="31"/>
                    <a:pt x="59" y="37"/>
                    <a:pt x="60" y="45"/>
                  </a:cubicBezTo>
                  <a:cubicBezTo>
                    <a:pt x="61" y="51"/>
                    <a:pt x="59" y="55"/>
                    <a:pt x="55" y="59"/>
                  </a:cubicBezTo>
                  <a:cubicBezTo>
                    <a:pt x="50" y="65"/>
                    <a:pt x="42" y="69"/>
                    <a:pt x="34" y="69"/>
                  </a:cubicBezTo>
                  <a:cubicBezTo>
                    <a:pt x="28" y="70"/>
                    <a:pt x="24" y="67"/>
                    <a:pt x="21" y="62"/>
                  </a:cubicBezTo>
                  <a:cubicBezTo>
                    <a:pt x="17" y="57"/>
                    <a:pt x="17" y="51"/>
                    <a:pt x="21" y="46"/>
                  </a:cubicBezTo>
                  <a:cubicBezTo>
                    <a:pt x="22" y="44"/>
                    <a:pt x="24" y="42"/>
                    <a:pt x="26" y="39"/>
                  </a:cubicBezTo>
                  <a:cubicBezTo>
                    <a:pt x="23" y="39"/>
                    <a:pt x="20" y="38"/>
                    <a:pt x="17" y="37"/>
                  </a:cubicBezTo>
                  <a:cubicBezTo>
                    <a:pt x="3" y="32"/>
                    <a:pt x="0" y="17"/>
                    <a:pt x="11" y="8"/>
                  </a:cubicBezTo>
                  <a:cubicBezTo>
                    <a:pt x="16" y="4"/>
                    <a:pt x="22" y="1"/>
                    <a:pt x="28" y="0"/>
                  </a:cubicBezTo>
                  <a:cubicBezTo>
                    <a:pt x="34" y="0"/>
                    <a:pt x="39" y="2"/>
                    <a:pt x="42" y="7"/>
                  </a:cubicBezTo>
                  <a:cubicBezTo>
                    <a:pt x="45" y="12"/>
                    <a:pt x="43" y="17"/>
                    <a:pt x="40" y="21"/>
                  </a:cubicBezTo>
                  <a:cubicBezTo>
                    <a:pt x="39" y="23"/>
                    <a:pt x="38" y="24"/>
                    <a:pt x="36" y="26"/>
                  </a:cubicBezTo>
                  <a:close/>
                  <a:moveTo>
                    <a:pt x="29" y="40"/>
                  </a:moveTo>
                  <a:cubicBezTo>
                    <a:pt x="29" y="43"/>
                    <a:pt x="28" y="46"/>
                    <a:pt x="28" y="48"/>
                  </a:cubicBezTo>
                  <a:cubicBezTo>
                    <a:pt x="29" y="54"/>
                    <a:pt x="32" y="59"/>
                    <a:pt x="37" y="63"/>
                  </a:cubicBezTo>
                  <a:cubicBezTo>
                    <a:pt x="40" y="65"/>
                    <a:pt x="43" y="66"/>
                    <a:pt x="46" y="64"/>
                  </a:cubicBezTo>
                  <a:cubicBezTo>
                    <a:pt x="50" y="62"/>
                    <a:pt x="51" y="58"/>
                    <a:pt x="50" y="55"/>
                  </a:cubicBezTo>
                  <a:cubicBezTo>
                    <a:pt x="49" y="49"/>
                    <a:pt x="46" y="45"/>
                    <a:pt x="41" y="43"/>
                  </a:cubicBezTo>
                  <a:cubicBezTo>
                    <a:pt x="37" y="41"/>
                    <a:pt x="34" y="41"/>
                    <a:pt x="29" y="40"/>
                  </a:cubicBezTo>
                  <a:close/>
                  <a:moveTo>
                    <a:pt x="33" y="26"/>
                  </a:moveTo>
                  <a:cubicBezTo>
                    <a:pt x="35" y="18"/>
                    <a:pt x="33" y="12"/>
                    <a:pt x="28" y="7"/>
                  </a:cubicBezTo>
                  <a:cubicBezTo>
                    <a:pt x="26" y="5"/>
                    <a:pt x="24" y="5"/>
                    <a:pt x="22" y="5"/>
                  </a:cubicBezTo>
                  <a:cubicBezTo>
                    <a:pt x="18" y="5"/>
                    <a:pt x="16" y="7"/>
                    <a:pt x="14" y="10"/>
                  </a:cubicBezTo>
                  <a:cubicBezTo>
                    <a:pt x="13" y="13"/>
                    <a:pt x="14" y="16"/>
                    <a:pt x="16" y="19"/>
                  </a:cubicBezTo>
                  <a:cubicBezTo>
                    <a:pt x="21" y="24"/>
                    <a:pt x="26" y="25"/>
                    <a:pt x="33" y="2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33" name="Freeform 51">
              <a:extLst>
                <a:ext uri="{FF2B5EF4-FFF2-40B4-BE49-F238E27FC236}">
                  <a16:creationId xmlns:a16="http://schemas.microsoft.com/office/drawing/2014/main" id="{897B8C90-DEB2-4158-B384-343B9267466E}"/>
                </a:ext>
              </a:extLst>
            </p:cNvPr>
            <p:cNvSpPr>
              <a:spLocks/>
            </p:cNvSpPr>
            <p:nvPr/>
          </p:nvSpPr>
          <p:spPr bwMode="auto">
            <a:xfrm>
              <a:off x="3442833" y="20803004"/>
              <a:ext cx="574138" cy="558409"/>
            </a:xfrm>
            <a:custGeom>
              <a:avLst/>
              <a:gdLst>
                <a:gd name="T0" fmla="*/ 44 w 82"/>
                <a:gd name="T1" fmla="*/ 0 h 80"/>
                <a:gd name="T2" fmla="*/ 57 w 82"/>
                <a:gd name="T3" fmla="*/ 19 h 80"/>
                <a:gd name="T4" fmla="*/ 53 w 82"/>
                <a:gd name="T5" fmla="*/ 18 h 80"/>
                <a:gd name="T6" fmla="*/ 38 w 82"/>
                <a:gd name="T7" fmla="*/ 14 h 80"/>
                <a:gd name="T8" fmla="*/ 21 w 82"/>
                <a:gd name="T9" fmla="*/ 35 h 80"/>
                <a:gd name="T10" fmla="*/ 44 w 82"/>
                <a:gd name="T11" fmla="*/ 68 h 80"/>
                <a:gd name="T12" fmla="*/ 67 w 82"/>
                <a:gd name="T13" fmla="*/ 66 h 80"/>
                <a:gd name="T14" fmla="*/ 68 w 82"/>
                <a:gd name="T15" fmla="*/ 56 h 80"/>
                <a:gd name="T16" fmla="*/ 62 w 82"/>
                <a:gd name="T17" fmla="*/ 48 h 80"/>
                <a:gd name="T18" fmla="*/ 53 w 82"/>
                <a:gd name="T19" fmla="*/ 46 h 80"/>
                <a:gd name="T20" fmla="*/ 50 w 82"/>
                <a:gd name="T21" fmla="*/ 47 h 80"/>
                <a:gd name="T22" fmla="*/ 58 w 82"/>
                <a:gd name="T23" fmla="*/ 40 h 80"/>
                <a:gd name="T24" fmla="*/ 67 w 82"/>
                <a:gd name="T25" fmla="*/ 33 h 80"/>
                <a:gd name="T26" fmla="*/ 75 w 82"/>
                <a:gd name="T27" fmla="*/ 27 h 80"/>
                <a:gd name="T28" fmla="*/ 76 w 82"/>
                <a:gd name="T29" fmla="*/ 28 h 80"/>
                <a:gd name="T30" fmla="*/ 75 w 82"/>
                <a:gd name="T31" fmla="*/ 29 h 80"/>
                <a:gd name="T32" fmla="*/ 75 w 82"/>
                <a:gd name="T33" fmla="*/ 40 h 80"/>
                <a:gd name="T34" fmla="*/ 82 w 82"/>
                <a:gd name="T35" fmla="*/ 50 h 80"/>
                <a:gd name="T36" fmla="*/ 82 w 82"/>
                <a:gd name="T37" fmla="*/ 52 h 80"/>
                <a:gd name="T38" fmla="*/ 49 w 82"/>
                <a:gd name="T39" fmla="*/ 78 h 80"/>
                <a:gd name="T40" fmla="*/ 31 w 82"/>
                <a:gd name="T41" fmla="*/ 76 h 80"/>
                <a:gd name="T42" fmla="*/ 24 w 82"/>
                <a:gd name="T43" fmla="*/ 15 h 80"/>
                <a:gd name="T44" fmla="*/ 36 w 82"/>
                <a:gd name="T45" fmla="*/ 10 h 80"/>
                <a:gd name="T46" fmla="*/ 39 w 82"/>
                <a:gd name="T47" fmla="*/ 9 h 80"/>
                <a:gd name="T48" fmla="*/ 44 w 82"/>
                <a:gd name="T49" fmla="*/ 2 h 80"/>
                <a:gd name="T50" fmla="*/ 44 w 82"/>
                <a:gd name="T51" fmla="*/ 1 h 80"/>
                <a:gd name="T52" fmla="*/ 44 w 82"/>
                <a:gd name="T5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80">
                  <a:moveTo>
                    <a:pt x="44" y="0"/>
                  </a:moveTo>
                  <a:cubicBezTo>
                    <a:pt x="47" y="2"/>
                    <a:pt x="56" y="14"/>
                    <a:pt x="57" y="19"/>
                  </a:cubicBezTo>
                  <a:cubicBezTo>
                    <a:pt x="56" y="20"/>
                    <a:pt x="55" y="18"/>
                    <a:pt x="53" y="18"/>
                  </a:cubicBezTo>
                  <a:cubicBezTo>
                    <a:pt x="48" y="15"/>
                    <a:pt x="43" y="14"/>
                    <a:pt x="38" y="14"/>
                  </a:cubicBezTo>
                  <a:cubicBezTo>
                    <a:pt x="26" y="14"/>
                    <a:pt x="18" y="23"/>
                    <a:pt x="21" y="35"/>
                  </a:cubicBezTo>
                  <a:cubicBezTo>
                    <a:pt x="25" y="48"/>
                    <a:pt x="33" y="60"/>
                    <a:pt x="44" y="68"/>
                  </a:cubicBezTo>
                  <a:cubicBezTo>
                    <a:pt x="52" y="74"/>
                    <a:pt x="60" y="73"/>
                    <a:pt x="67" y="66"/>
                  </a:cubicBezTo>
                  <a:cubicBezTo>
                    <a:pt x="70" y="63"/>
                    <a:pt x="71" y="60"/>
                    <a:pt x="68" y="56"/>
                  </a:cubicBezTo>
                  <a:cubicBezTo>
                    <a:pt x="66" y="54"/>
                    <a:pt x="64" y="51"/>
                    <a:pt x="62" y="48"/>
                  </a:cubicBezTo>
                  <a:cubicBezTo>
                    <a:pt x="59" y="44"/>
                    <a:pt x="58" y="44"/>
                    <a:pt x="53" y="46"/>
                  </a:cubicBezTo>
                  <a:cubicBezTo>
                    <a:pt x="52" y="47"/>
                    <a:pt x="51" y="47"/>
                    <a:pt x="50" y="47"/>
                  </a:cubicBezTo>
                  <a:cubicBezTo>
                    <a:pt x="52" y="44"/>
                    <a:pt x="55" y="42"/>
                    <a:pt x="58" y="40"/>
                  </a:cubicBezTo>
                  <a:cubicBezTo>
                    <a:pt x="61" y="38"/>
                    <a:pt x="64" y="35"/>
                    <a:pt x="67" y="33"/>
                  </a:cubicBezTo>
                  <a:cubicBezTo>
                    <a:pt x="70" y="31"/>
                    <a:pt x="72" y="29"/>
                    <a:pt x="75" y="27"/>
                  </a:cubicBezTo>
                  <a:cubicBezTo>
                    <a:pt x="76" y="27"/>
                    <a:pt x="76" y="27"/>
                    <a:pt x="76" y="28"/>
                  </a:cubicBezTo>
                  <a:cubicBezTo>
                    <a:pt x="76" y="28"/>
                    <a:pt x="75" y="29"/>
                    <a:pt x="75" y="29"/>
                  </a:cubicBezTo>
                  <a:cubicBezTo>
                    <a:pt x="72" y="34"/>
                    <a:pt x="71" y="36"/>
                    <a:pt x="75" y="40"/>
                  </a:cubicBezTo>
                  <a:cubicBezTo>
                    <a:pt x="77" y="44"/>
                    <a:pt x="80" y="47"/>
                    <a:pt x="82" y="50"/>
                  </a:cubicBezTo>
                  <a:cubicBezTo>
                    <a:pt x="82" y="51"/>
                    <a:pt x="82" y="51"/>
                    <a:pt x="82" y="52"/>
                  </a:cubicBezTo>
                  <a:cubicBezTo>
                    <a:pt x="74" y="64"/>
                    <a:pt x="64" y="74"/>
                    <a:pt x="49" y="78"/>
                  </a:cubicBezTo>
                  <a:cubicBezTo>
                    <a:pt x="43" y="80"/>
                    <a:pt x="37" y="79"/>
                    <a:pt x="31" y="76"/>
                  </a:cubicBezTo>
                  <a:cubicBezTo>
                    <a:pt x="11" y="66"/>
                    <a:pt x="0" y="35"/>
                    <a:pt x="24" y="15"/>
                  </a:cubicBezTo>
                  <a:cubicBezTo>
                    <a:pt x="27" y="13"/>
                    <a:pt x="32" y="12"/>
                    <a:pt x="36" y="10"/>
                  </a:cubicBezTo>
                  <a:cubicBezTo>
                    <a:pt x="37" y="9"/>
                    <a:pt x="38" y="9"/>
                    <a:pt x="39" y="9"/>
                  </a:cubicBezTo>
                  <a:cubicBezTo>
                    <a:pt x="44" y="7"/>
                    <a:pt x="44" y="7"/>
                    <a:pt x="44" y="2"/>
                  </a:cubicBezTo>
                  <a:cubicBezTo>
                    <a:pt x="44" y="2"/>
                    <a:pt x="44" y="2"/>
                    <a:pt x="44" y="1"/>
                  </a:cubicBezTo>
                  <a:cubicBezTo>
                    <a:pt x="44" y="1"/>
                    <a:pt x="44" y="1"/>
                    <a:pt x="44"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34" name="Freeform 52">
              <a:extLst>
                <a:ext uri="{FF2B5EF4-FFF2-40B4-BE49-F238E27FC236}">
                  <a16:creationId xmlns:a16="http://schemas.microsoft.com/office/drawing/2014/main" id="{CB13675F-D179-44C4-BC0A-462F39769928}"/>
                </a:ext>
              </a:extLst>
            </p:cNvPr>
            <p:cNvSpPr>
              <a:spLocks/>
            </p:cNvSpPr>
            <p:nvPr/>
          </p:nvSpPr>
          <p:spPr bwMode="auto">
            <a:xfrm>
              <a:off x="5141653" y="20291785"/>
              <a:ext cx="456165" cy="495489"/>
            </a:xfrm>
            <a:custGeom>
              <a:avLst/>
              <a:gdLst>
                <a:gd name="T0" fmla="*/ 58 w 65"/>
                <a:gd name="T1" fmla="*/ 69 h 70"/>
                <a:gd name="T2" fmla="*/ 53 w 65"/>
                <a:gd name="T3" fmla="*/ 66 h 70"/>
                <a:gd name="T4" fmla="*/ 25 w 65"/>
                <a:gd name="T5" fmla="*/ 31 h 70"/>
                <a:gd name="T6" fmla="*/ 13 w 65"/>
                <a:gd name="T7" fmla="*/ 17 h 70"/>
                <a:gd name="T8" fmla="*/ 12 w 65"/>
                <a:gd name="T9" fmla="*/ 21 h 70"/>
                <a:gd name="T10" fmla="*/ 12 w 65"/>
                <a:gd name="T11" fmla="*/ 56 h 70"/>
                <a:gd name="T12" fmla="*/ 20 w 65"/>
                <a:gd name="T13" fmla="*/ 66 h 70"/>
                <a:gd name="T14" fmla="*/ 21 w 65"/>
                <a:gd name="T15" fmla="*/ 68 h 70"/>
                <a:gd name="T16" fmla="*/ 0 w 65"/>
                <a:gd name="T17" fmla="*/ 68 h 70"/>
                <a:gd name="T18" fmla="*/ 3 w 65"/>
                <a:gd name="T19" fmla="*/ 66 h 70"/>
                <a:gd name="T20" fmla="*/ 9 w 65"/>
                <a:gd name="T21" fmla="*/ 58 h 70"/>
                <a:gd name="T22" fmla="*/ 9 w 65"/>
                <a:gd name="T23" fmla="*/ 14 h 70"/>
                <a:gd name="T24" fmla="*/ 6 w 65"/>
                <a:gd name="T25" fmla="*/ 8 h 70"/>
                <a:gd name="T26" fmla="*/ 0 w 65"/>
                <a:gd name="T27" fmla="*/ 2 h 70"/>
                <a:gd name="T28" fmla="*/ 10 w 65"/>
                <a:gd name="T29" fmla="*/ 1 h 70"/>
                <a:gd name="T30" fmla="*/ 27 w 65"/>
                <a:gd name="T31" fmla="*/ 9 h 70"/>
                <a:gd name="T32" fmla="*/ 50 w 65"/>
                <a:gd name="T33" fmla="*/ 39 h 70"/>
                <a:gd name="T34" fmla="*/ 54 w 65"/>
                <a:gd name="T35" fmla="*/ 42 h 70"/>
                <a:gd name="T36" fmla="*/ 54 w 65"/>
                <a:gd name="T37" fmla="*/ 38 h 70"/>
                <a:gd name="T38" fmla="*/ 54 w 65"/>
                <a:gd name="T39" fmla="*/ 15 h 70"/>
                <a:gd name="T40" fmla="*/ 46 w 65"/>
                <a:gd name="T41" fmla="*/ 3 h 70"/>
                <a:gd name="T42" fmla="*/ 45 w 65"/>
                <a:gd name="T43" fmla="*/ 3 h 70"/>
                <a:gd name="T44" fmla="*/ 65 w 65"/>
                <a:gd name="T45" fmla="*/ 2 h 70"/>
                <a:gd name="T46" fmla="*/ 63 w 65"/>
                <a:gd name="T47" fmla="*/ 4 h 70"/>
                <a:gd name="T48" fmla="*/ 58 w 65"/>
                <a:gd name="T49" fmla="*/ 12 h 70"/>
                <a:gd name="T50" fmla="*/ 58 w 65"/>
                <a:gd name="T51" fmla="*/ 26 h 70"/>
                <a:gd name="T52" fmla="*/ 58 w 65"/>
                <a:gd name="T53" fmla="*/ 64 h 70"/>
                <a:gd name="T54" fmla="*/ 58 w 65"/>
                <a:gd name="T55"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 h="70">
                  <a:moveTo>
                    <a:pt x="58" y="69"/>
                  </a:moveTo>
                  <a:cubicBezTo>
                    <a:pt x="54" y="70"/>
                    <a:pt x="54" y="68"/>
                    <a:pt x="53" y="66"/>
                  </a:cubicBezTo>
                  <a:cubicBezTo>
                    <a:pt x="43" y="55"/>
                    <a:pt x="34" y="43"/>
                    <a:pt x="25" y="31"/>
                  </a:cubicBezTo>
                  <a:cubicBezTo>
                    <a:pt x="21" y="27"/>
                    <a:pt x="17" y="22"/>
                    <a:pt x="13" y="17"/>
                  </a:cubicBezTo>
                  <a:cubicBezTo>
                    <a:pt x="13" y="19"/>
                    <a:pt x="12" y="20"/>
                    <a:pt x="12" y="21"/>
                  </a:cubicBezTo>
                  <a:cubicBezTo>
                    <a:pt x="12" y="33"/>
                    <a:pt x="12" y="44"/>
                    <a:pt x="12" y="56"/>
                  </a:cubicBezTo>
                  <a:cubicBezTo>
                    <a:pt x="12" y="63"/>
                    <a:pt x="13" y="64"/>
                    <a:pt x="20" y="66"/>
                  </a:cubicBezTo>
                  <a:cubicBezTo>
                    <a:pt x="20" y="67"/>
                    <a:pt x="21" y="67"/>
                    <a:pt x="21" y="68"/>
                  </a:cubicBezTo>
                  <a:cubicBezTo>
                    <a:pt x="18" y="69"/>
                    <a:pt x="5" y="69"/>
                    <a:pt x="0" y="68"/>
                  </a:cubicBezTo>
                  <a:cubicBezTo>
                    <a:pt x="1" y="67"/>
                    <a:pt x="2" y="66"/>
                    <a:pt x="3" y="66"/>
                  </a:cubicBezTo>
                  <a:cubicBezTo>
                    <a:pt x="7" y="65"/>
                    <a:pt x="9" y="63"/>
                    <a:pt x="9" y="58"/>
                  </a:cubicBezTo>
                  <a:cubicBezTo>
                    <a:pt x="9" y="44"/>
                    <a:pt x="9" y="29"/>
                    <a:pt x="9" y="14"/>
                  </a:cubicBezTo>
                  <a:cubicBezTo>
                    <a:pt x="9" y="11"/>
                    <a:pt x="7" y="9"/>
                    <a:pt x="6" y="8"/>
                  </a:cubicBezTo>
                  <a:cubicBezTo>
                    <a:pt x="4" y="6"/>
                    <a:pt x="2" y="4"/>
                    <a:pt x="0" y="2"/>
                  </a:cubicBezTo>
                  <a:cubicBezTo>
                    <a:pt x="4" y="1"/>
                    <a:pt x="7" y="2"/>
                    <a:pt x="10" y="1"/>
                  </a:cubicBezTo>
                  <a:cubicBezTo>
                    <a:pt x="18" y="0"/>
                    <a:pt x="22" y="3"/>
                    <a:pt x="27" y="9"/>
                  </a:cubicBezTo>
                  <a:cubicBezTo>
                    <a:pt x="34" y="19"/>
                    <a:pt x="42" y="29"/>
                    <a:pt x="50" y="39"/>
                  </a:cubicBezTo>
                  <a:cubicBezTo>
                    <a:pt x="51" y="40"/>
                    <a:pt x="52" y="41"/>
                    <a:pt x="54" y="42"/>
                  </a:cubicBezTo>
                  <a:cubicBezTo>
                    <a:pt x="54" y="41"/>
                    <a:pt x="54" y="39"/>
                    <a:pt x="54" y="38"/>
                  </a:cubicBezTo>
                  <a:cubicBezTo>
                    <a:pt x="54" y="30"/>
                    <a:pt x="54" y="23"/>
                    <a:pt x="54" y="15"/>
                  </a:cubicBezTo>
                  <a:cubicBezTo>
                    <a:pt x="54" y="9"/>
                    <a:pt x="53" y="4"/>
                    <a:pt x="46" y="3"/>
                  </a:cubicBezTo>
                  <a:cubicBezTo>
                    <a:pt x="46" y="3"/>
                    <a:pt x="45" y="3"/>
                    <a:pt x="45" y="3"/>
                  </a:cubicBezTo>
                  <a:cubicBezTo>
                    <a:pt x="48" y="1"/>
                    <a:pt x="61" y="1"/>
                    <a:pt x="65" y="2"/>
                  </a:cubicBezTo>
                  <a:cubicBezTo>
                    <a:pt x="64" y="3"/>
                    <a:pt x="64" y="3"/>
                    <a:pt x="63" y="4"/>
                  </a:cubicBezTo>
                  <a:cubicBezTo>
                    <a:pt x="59" y="5"/>
                    <a:pt x="57" y="8"/>
                    <a:pt x="58" y="12"/>
                  </a:cubicBezTo>
                  <a:cubicBezTo>
                    <a:pt x="58" y="17"/>
                    <a:pt x="58" y="22"/>
                    <a:pt x="58" y="26"/>
                  </a:cubicBezTo>
                  <a:cubicBezTo>
                    <a:pt x="58" y="39"/>
                    <a:pt x="58" y="51"/>
                    <a:pt x="58" y="64"/>
                  </a:cubicBezTo>
                  <a:cubicBezTo>
                    <a:pt x="58" y="66"/>
                    <a:pt x="58" y="67"/>
                    <a:pt x="58" y="6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35" name="Freeform 53">
              <a:extLst>
                <a:ext uri="{FF2B5EF4-FFF2-40B4-BE49-F238E27FC236}">
                  <a16:creationId xmlns:a16="http://schemas.microsoft.com/office/drawing/2014/main" id="{E70B5CC0-D928-4EFD-B2C5-2F6F0CE8DBCC}"/>
                </a:ext>
              </a:extLst>
            </p:cNvPr>
            <p:cNvSpPr>
              <a:spLocks noEditPoints="1"/>
            </p:cNvSpPr>
            <p:nvPr/>
          </p:nvSpPr>
          <p:spPr bwMode="auto">
            <a:xfrm>
              <a:off x="5700062" y="26009575"/>
              <a:ext cx="353921" cy="503354"/>
            </a:xfrm>
            <a:custGeom>
              <a:avLst/>
              <a:gdLst>
                <a:gd name="T0" fmla="*/ 9 w 50"/>
                <a:gd name="T1" fmla="*/ 71 h 71"/>
                <a:gd name="T2" fmla="*/ 31 w 50"/>
                <a:gd name="T3" fmla="*/ 41 h 71"/>
                <a:gd name="T4" fmla="*/ 23 w 50"/>
                <a:gd name="T5" fmla="*/ 44 h 71"/>
                <a:gd name="T6" fmla="*/ 3 w 50"/>
                <a:gd name="T7" fmla="*/ 33 h 71"/>
                <a:gd name="T8" fmla="*/ 3 w 50"/>
                <a:gd name="T9" fmla="*/ 13 h 71"/>
                <a:gd name="T10" fmla="*/ 21 w 50"/>
                <a:gd name="T11" fmla="*/ 1 h 71"/>
                <a:gd name="T12" fmla="*/ 41 w 50"/>
                <a:gd name="T13" fmla="*/ 11 h 71"/>
                <a:gd name="T14" fmla="*/ 34 w 50"/>
                <a:gd name="T15" fmla="*/ 59 h 71"/>
                <a:gd name="T16" fmla="*/ 9 w 50"/>
                <a:gd name="T17" fmla="*/ 71 h 71"/>
                <a:gd name="T18" fmla="*/ 31 w 50"/>
                <a:gd name="T19" fmla="*/ 32 h 71"/>
                <a:gd name="T20" fmla="*/ 32 w 50"/>
                <a:gd name="T21" fmla="*/ 32 h 71"/>
                <a:gd name="T22" fmla="*/ 28 w 50"/>
                <a:gd name="T23" fmla="*/ 12 h 71"/>
                <a:gd name="T24" fmla="*/ 25 w 50"/>
                <a:gd name="T25" fmla="*/ 6 h 71"/>
                <a:gd name="T26" fmla="*/ 19 w 50"/>
                <a:gd name="T27" fmla="*/ 3 h 71"/>
                <a:gd name="T28" fmla="*/ 15 w 50"/>
                <a:gd name="T29" fmla="*/ 8 h 71"/>
                <a:gd name="T30" fmla="*/ 14 w 50"/>
                <a:gd name="T31" fmla="*/ 10 h 71"/>
                <a:gd name="T32" fmla="*/ 18 w 50"/>
                <a:gd name="T33" fmla="*/ 32 h 71"/>
                <a:gd name="T34" fmla="*/ 21 w 50"/>
                <a:gd name="T35" fmla="*/ 37 h 71"/>
                <a:gd name="T36" fmla="*/ 29 w 50"/>
                <a:gd name="T37" fmla="*/ 39 h 71"/>
                <a:gd name="T38" fmla="*/ 31 w 50"/>
                <a:gd name="T39" fmla="*/ 33 h 71"/>
                <a:gd name="T40" fmla="*/ 31 w 50"/>
                <a:gd name="T41" fmla="*/ 3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71">
                  <a:moveTo>
                    <a:pt x="9" y="71"/>
                  </a:moveTo>
                  <a:cubicBezTo>
                    <a:pt x="22" y="66"/>
                    <a:pt x="29" y="55"/>
                    <a:pt x="31" y="41"/>
                  </a:cubicBezTo>
                  <a:cubicBezTo>
                    <a:pt x="28" y="42"/>
                    <a:pt x="26" y="43"/>
                    <a:pt x="23" y="44"/>
                  </a:cubicBezTo>
                  <a:cubicBezTo>
                    <a:pt x="14" y="46"/>
                    <a:pt x="7" y="42"/>
                    <a:pt x="3" y="33"/>
                  </a:cubicBezTo>
                  <a:cubicBezTo>
                    <a:pt x="0" y="26"/>
                    <a:pt x="1" y="19"/>
                    <a:pt x="3" y="13"/>
                  </a:cubicBezTo>
                  <a:cubicBezTo>
                    <a:pt x="7" y="5"/>
                    <a:pt x="13" y="1"/>
                    <a:pt x="21" y="1"/>
                  </a:cubicBezTo>
                  <a:cubicBezTo>
                    <a:pt x="29" y="0"/>
                    <a:pt x="36" y="3"/>
                    <a:pt x="41" y="11"/>
                  </a:cubicBezTo>
                  <a:cubicBezTo>
                    <a:pt x="50" y="26"/>
                    <a:pt x="47" y="47"/>
                    <a:pt x="34" y="59"/>
                  </a:cubicBezTo>
                  <a:cubicBezTo>
                    <a:pt x="28" y="65"/>
                    <a:pt x="17" y="70"/>
                    <a:pt x="9" y="71"/>
                  </a:cubicBezTo>
                  <a:close/>
                  <a:moveTo>
                    <a:pt x="31" y="32"/>
                  </a:moveTo>
                  <a:cubicBezTo>
                    <a:pt x="31" y="32"/>
                    <a:pt x="31" y="32"/>
                    <a:pt x="32" y="32"/>
                  </a:cubicBezTo>
                  <a:cubicBezTo>
                    <a:pt x="30" y="25"/>
                    <a:pt x="29" y="19"/>
                    <a:pt x="28" y="12"/>
                  </a:cubicBezTo>
                  <a:cubicBezTo>
                    <a:pt x="27" y="10"/>
                    <a:pt x="26" y="8"/>
                    <a:pt x="25" y="6"/>
                  </a:cubicBezTo>
                  <a:cubicBezTo>
                    <a:pt x="24" y="4"/>
                    <a:pt x="22" y="3"/>
                    <a:pt x="19" y="3"/>
                  </a:cubicBezTo>
                  <a:cubicBezTo>
                    <a:pt x="17" y="4"/>
                    <a:pt x="15" y="5"/>
                    <a:pt x="15" y="8"/>
                  </a:cubicBezTo>
                  <a:cubicBezTo>
                    <a:pt x="15" y="9"/>
                    <a:pt x="14" y="10"/>
                    <a:pt x="14" y="10"/>
                  </a:cubicBezTo>
                  <a:cubicBezTo>
                    <a:pt x="15" y="18"/>
                    <a:pt x="16" y="25"/>
                    <a:pt x="18" y="32"/>
                  </a:cubicBezTo>
                  <a:cubicBezTo>
                    <a:pt x="19" y="34"/>
                    <a:pt x="20" y="35"/>
                    <a:pt x="21" y="37"/>
                  </a:cubicBezTo>
                  <a:cubicBezTo>
                    <a:pt x="23" y="39"/>
                    <a:pt x="25" y="39"/>
                    <a:pt x="29" y="39"/>
                  </a:cubicBezTo>
                  <a:cubicBezTo>
                    <a:pt x="32" y="38"/>
                    <a:pt x="31" y="35"/>
                    <a:pt x="31" y="33"/>
                  </a:cubicBezTo>
                  <a:cubicBezTo>
                    <a:pt x="31" y="33"/>
                    <a:pt x="31" y="32"/>
                    <a:pt x="31" y="3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36" name="Freeform 54">
              <a:extLst>
                <a:ext uri="{FF2B5EF4-FFF2-40B4-BE49-F238E27FC236}">
                  <a16:creationId xmlns:a16="http://schemas.microsoft.com/office/drawing/2014/main" id="{4FBB0DCE-F889-4809-ACE2-3F2CF7BF7265}"/>
                </a:ext>
              </a:extLst>
            </p:cNvPr>
            <p:cNvSpPr>
              <a:spLocks/>
            </p:cNvSpPr>
            <p:nvPr/>
          </p:nvSpPr>
          <p:spPr bwMode="auto">
            <a:xfrm>
              <a:off x="4323703" y="20386164"/>
              <a:ext cx="471894" cy="534814"/>
            </a:xfrm>
            <a:custGeom>
              <a:avLst/>
              <a:gdLst>
                <a:gd name="T0" fmla="*/ 42 w 68"/>
                <a:gd name="T1" fmla="*/ 7 h 77"/>
                <a:gd name="T2" fmla="*/ 62 w 68"/>
                <a:gd name="T3" fmla="*/ 0 h 77"/>
                <a:gd name="T4" fmla="*/ 60 w 68"/>
                <a:gd name="T5" fmla="*/ 3 h 77"/>
                <a:gd name="T6" fmla="*/ 57 w 68"/>
                <a:gd name="T7" fmla="*/ 12 h 77"/>
                <a:gd name="T8" fmla="*/ 65 w 68"/>
                <a:gd name="T9" fmla="*/ 40 h 77"/>
                <a:gd name="T10" fmla="*/ 67 w 68"/>
                <a:gd name="T11" fmla="*/ 55 h 77"/>
                <a:gd name="T12" fmla="*/ 62 w 68"/>
                <a:gd name="T13" fmla="*/ 68 h 77"/>
                <a:gd name="T14" fmla="*/ 34 w 68"/>
                <a:gd name="T15" fmla="*/ 76 h 77"/>
                <a:gd name="T16" fmla="*/ 21 w 68"/>
                <a:gd name="T17" fmla="*/ 66 h 77"/>
                <a:gd name="T18" fmla="*/ 19 w 68"/>
                <a:gd name="T19" fmla="*/ 60 h 77"/>
                <a:gd name="T20" fmla="*/ 10 w 68"/>
                <a:gd name="T21" fmla="*/ 27 h 77"/>
                <a:gd name="T22" fmla="*/ 9 w 68"/>
                <a:gd name="T23" fmla="*/ 25 h 77"/>
                <a:gd name="T24" fmla="*/ 2 w 68"/>
                <a:gd name="T25" fmla="*/ 20 h 77"/>
                <a:gd name="T26" fmla="*/ 0 w 68"/>
                <a:gd name="T27" fmla="*/ 19 h 77"/>
                <a:gd name="T28" fmla="*/ 27 w 68"/>
                <a:gd name="T29" fmla="*/ 10 h 77"/>
                <a:gd name="T30" fmla="*/ 30 w 68"/>
                <a:gd name="T31" fmla="*/ 10 h 77"/>
                <a:gd name="T32" fmla="*/ 30 w 68"/>
                <a:gd name="T33" fmla="*/ 11 h 77"/>
                <a:gd name="T34" fmla="*/ 27 w 68"/>
                <a:gd name="T35" fmla="*/ 12 h 77"/>
                <a:gd name="T36" fmla="*/ 24 w 68"/>
                <a:gd name="T37" fmla="*/ 20 h 77"/>
                <a:gd name="T38" fmla="*/ 34 w 68"/>
                <a:gd name="T39" fmla="*/ 59 h 77"/>
                <a:gd name="T40" fmla="*/ 35 w 68"/>
                <a:gd name="T41" fmla="*/ 61 h 77"/>
                <a:gd name="T42" fmla="*/ 50 w 68"/>
                <a:gd name="T43" fmla="*/ 70 h 77"/>
                <a:gd name="T44" fmla="*/ 64 w 68"/>
                <a:gd name="T45" fmla="*/ 55 h 77"/>
                <a:gd name="T46" fmla="*/ 63 w 68"/>
                <a:gd name="T47" fmla="*/ 45 h 77"/>
                <a:gd name="T48" fmla="*/ 54 w 68"/>
                <a:gd name="T49" fmla="*/ 15 h 77"/>
                <a:gd name="T50" fmla="*/ 44 w 68"/>
                <a:gd name="T51" fmla="*/ 7 h 77"/>
                <a:gd name="T52" fmla="*/ 42 w 68"/>
                <a:gd name="T53" fmla="*/ 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7">
                  <a:moveTo>
                    <a:pt x="42" y="7"/>
                  </a:moveTo>
                  <a:cubicBezTo>
                    <a:pt x="45" y="4"/>
                    <a:pt x="57" y="1"/>
                    <a:pt x="62" y="0"/>
                  </a:cubicBezTo>
                  <a:cubicBezTo>
                    <a:pt x="61" y="1"/>
                    <a:pt x="61" y="2"/>
                    <a:pt x="60" y="3"/>
                  </a:cubicBezTo>
                  <a:cubicBezTo>
                    <a:pt x="57" y="5"/>
                    <a:pt x="56" y="8"/>
                    <a:pt x="57" y="12"/>
                  </a:cubicBezTo>
                  <a:cubicBezTo>
                    <a:pt x="60" y="21"/>
                    <a:pt x="63" y="31"/>
                    <a:pt x="65" y="40"/>
                  </a:cubicBezTo>
                  <a:cubicBezTo>
                    <a:pt x="66" y="45"/>
                    <a:pt x="67" y="50"/>
                    <a:pt x="67" y="55"/>
                  </a:cubicBezTo>
                  <a:cubicBezTo>
                    <a:pt x="68" y="61"/>
                    <a:pt x="66" y="65"/>
                    <a:pt x="62" y="68"/>
                  </a:cubicBezTo>
                  <a:cubicBezTo>
                    <a:pt x="54" y="74"/>
                    <a:pt x="44" y="77"/>
                    <a:pt x="34" y="76"/>
                  </a:cubicBezTo>
                  <a:cubicBezTo>
                    <a:pt x="28" y="75"/>
                    <a:pt x="24" y="72"/>
                    <a:pt x="21" y="66"/>
                  </a:cubicBezTo>
                  <a:cubicBezTo>
                    <a:pt x="20" y="64"/>
                    <a:pt x="19" y="62"/>
                    <a:pt x="19" y="60"/>
                  </a:cubicBezTo>
                  <a:cubicBezTo>
                    <a:pt x="16" y="49"/>
                    <a:pt x="13" y="38"/>
                    <a:pt x="10" y="27"/>
                  </a:cubicBezTo>
                  <a:cubicBezTo>
                    <a:pt x="10" y="27"/>
                    <a:pt x="9" y="26"/>
                    <a:pt x="9" y="25"/>
                  </a:cubicBezTo>
                  <a:cubicBezTo>
                    <a:pt x="8" y="22"/>
                    <a:pt x="6" y="20"/>
                    <a:pt x="2" y="20"/>
                  </a:cubicBezTo>
                  <a:cubicBezTo>
                    <a:pt x="1" y="20"/>
                    <a:pt x="1" y="20"/>
                    <a:pt x="0" y="19"/>
                  </a:cubicBezTo>
                  <a:cubicBezTo>
                    <a:pt x="8" y="15"/>
                    <a:pt x="18" y="13"/>
                    <a:pt x="27" y="10"/>
                  </a:cubicBezTo>
                  <a:cubicBezTo>
                    <a:pt x="28" y="10"/>
                    <a:pt x="29" y="10"/>
                    <a:pt x="30" y="10"/>
                  </a:cubicBezTo>
                  <a:cubicBezTo>
                    <a:pt x="30" y="10"/>
                    <a:pt x="30" y="10"/>
                    <a:pt x="30" y="11"/>
                  </a:cubicBezTo>
                  <a:cubicBezTo>
                    <a:pt x="29" y="11"/>
                    <a:pt x="28" y="12"/>
                    <a:pt x="27" y="12"/>
                  </a:cubicBezTo>
                  <a:cubicBezTo>
                    <a:pt x="24" y="14"/>
                    <a:pt x="23" y="16"/>
                    <a:pt x="24" y="20"/>
                  </a:cubicBezTo>
                  <a:cubicBezTo>
                    <a:pt x="27" y="33"/>
                    <a:pt x="31" y="46"/>
                    <a:pt x="34" y="59"/>
                  </a:cubicBezTo>
                  <a:cubicBezTo>
                    <a:pt x="35" y="60"/>
                    <a:pt x="35" y="60"/>
                    <a:pt x="35" y="61"/>
                  </a:cubicBezTo>
                  <a:cubicBezTo>
                    <a:pt x="38" y="68"/>
                    <a:pt x="43" y="71"/>
                    <a:pt x="50" y="70"/>
                  </a:cubicBezTo>
                  <a:cubicBezTo>
                    <a:pt x="59" y="68"/>
                    <a:pt x="64" y="63"/>
                    <a:pt x="64" y="55"/>
                  </a:cubicBezTo>
                  <a:cubicBezTo>
                    <a:pt x="64" y="51"/>
                    <a:pt x="63" y="48"/>
                    <a:pt x="63" y="45"/>
                  </a:cubicBezTo>
                  <a:cubicBezTo>
                    <a:pt x="60" y="35"/>
                    <a:pt x="57" y="25"/>
                    <a:pt x="54" y="15"/>
                  </a:cubicBezTo>
                  <a:cubicBezTo>
                    <a:pt x="52" y="8"/>
                    <a:pt x="51" y="7"/>
                    <a:pt x="44" y="7"/>
                  </a:cubicBezTo>
                  <a:cubicBezTo>
                    <a:pt x="43" y="7"/>
                    <a:pt x="43" y="7"/>
                    <a:pt x="42" y="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37" name="Freeform 55">
              <a:extLst>
                <a:ext uri="{FF2B5EF4-FFF2-40B4-BE49-F238E27FC236}">
                  <a16:creationId xmlns:a16="http://schemas.microsoft.com/office/drawing/2014/main" id="{EFCD19A0-81A0-4BA3-B910-84F8654B5E34}"/>
                </a:ext>
              </a:extLst>
            </p:cNvPr>
            <p:cNvSpPr>
              <a:spLocks/>
            </p:cNvSpPr>
            <p:nvPr/>
          </p:nvSpPr>
          <p:spPr bwMode="auto">
            <a:xfrm>
              <a:off x="7894371" y="22195094"/>
              <a:ext cx="550543" cy="440435"/>
            </a:xfrm>
            <a:custGeom>
              <a:avLst/>
              <a:gdLst>
                <a:gd name="T0" fmla="*/ 0 w 79"/>
                <a:gd name="T1" fmla="*/ 22 h 63"/>
                <a:gd name="T2" fmla="*/ 20 w 79"/>
                <a:gd name="T3" fmla="*/ 13 h 63"/>
                <a:gd name="T4" fmla="*/ 20 w 79"/>
                <a:gd name="T5" fmla="*/ 17 h 63"/>
                <a:gd name="T6" fmla="*/ 12 w 79"/>
                <a:gd name="T7" fmla="*/ 26 h 63"/>
                <a:gd name="T8" fmla="*/ 13 w 79"/>
                <a:gd name="T9" fmla="*/ 46 h 63"/>
                <a:gd name="T10" fmla="*/ 24 w 79"/>
                <a:gd name="T11" fmla="*/ 50 h 63"/>
                <a:gd name="T12" fmla="*/ 32 w 79"/>
                <a:gd name="T13" fmla="*/ 42 h 63"/>
                <a:gd name="T14" fmla="*/ 32 w 79"/>
                <a:gd name="T15" fmla="*/ 35 h 63"/>
                <a:gd name="T16" fmla="*/ 35 w 79"/>
                <a:gd name="T17" fmla="*/ 14 h 63"/>
                <a:gd name="T18" fmla="*/ 51 w 79"/>
                <a:gd name="T19" fmla="*/ 1 h 63"/>
                <a:gd name="T20" fmla="*/ 66 w 79"/>
                <a:gd name="T21" fmla="*/ 7 h 63"/>
                <a:gd name="T22" fmla="*/ 73 w 79"/>
                <a:gd name="T23" fmla="*/ 24 h 63"/>
                <a:gd name="T24" fmla="*/ 73 w 79"/>
                <a:gd name="T25" fmla="*/ 28 h 63"/>
                <a:gd name="T26" fmla="*/ 76 w 79"/>
                <a:gd name="T27" fmla="*/ 32 h 63"/>
                <a:gd name="T28" fmla="*/ 79 w 79"/>
                <a:gd name="T29" fmla="*/ 34 h 63"/>
                <a:gd name="T30" fmla="*/ 59 w 79"/>
                <a:gd name="T31" fmla="*/ 42 h 63"/>
                <a:gd name="T32" fmla="*/ 62 w 79"/>
                <a:gd name="T33" fmla="*/ 38 h 63"/>
                <a:gd name="T34" fmla="*/ 69 w 79"/>
                <a:gd name="T35" fmla="*/ 26 h 63"/>
                <a:gd name="T36" fmla="*/ 65 w 79"/>
                <a:gd name="T37" fmla="*/ 12 h 63"/>
                <a:gd name="T38" fmla="*/ 50 w 79"/>
                <a:gd name="T39" fmla="*/ 14 h 63"/>
                <a:gd name="T40" fmla="*/ 49 w 79"/>
                <a:gd name="T41" fmla="*/ 21 h 63"/>
                <a:gd name="T42" fmla="*/ 48 w 79"/>
                <a:gd name="T43" fmla="*/ 39 h 63"/>
                <a:gd name="T44" fmla="*/ 45 w 79"/>
                <a:gd name="T45" fmla="*/ 50 h 63"/>
                <a:gd name="T46" fmla="*/ 15 w 79"/>
                <a:gd name="T47" fmla="*/ 53 h 63"/>
                <a:gd name="T48" fmla="*/ 7 w 79"/>
                <a:gd name="T49" fmla="*/ 34 h 63"/>
                <a:gd name="T50" fmla="*/ 0 w 79"/>
                <a:gd name="T51" fmla="*/ 2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9" h="63">
                  <a:moveTo>
                    <a:pt x="0" y="22"/>
                  </a:moveTo>
                  <a:cubicBezTo>
                    <a:pt x="7" y="19"/>
                    <a:pt x="14" y="16"/>
                    <a:pt x="20" y="13"/>
                  </a:cubicBezTo>
                  <a:cubicBezTo>
                    <a:pt x="22" y="15"/>
                    <a:pt x="21" y="16"/>
                    <a:pt x="20" y="17"/>
                  </a:cubicBezTo>
                  <a:cubicBezTo>
                    <a:pt x="17" y="20"/>
                    <a:pt x="14" y="23"/>
                    <a:pt x="12" y="26"/>
                  </a:cubicBezTo>
                  <a:cubicBezTo>
                    <a:pt x="8" y="33"/>
                    <a:pt x="9" y="39"/>
                    <a:pt x="13" y="46"/>
                  </a:cubicBezTo>
                  <a:cubicBezTo>
                    <a:pt x="16" y="50"/>
                    <a:pt x="19" y="51"/>
                    <a:pt x="24" y="50"/>
                  </a:cubicBezTo>
                  <a:cubicBezTo>
                    <a:pt x="28" y="49"/>
                    <a:pt x="31" y="46"/>
                    <a:pt x="32" y="42"/>
                  </a:cubicBezTo>
                  <a:cubicBezTo>
                    <a:pt x="32" y="40"/>
                    <a:pt x="32" y="37"/>
                    <a:pt x="32" y="35"/>
                  </a:cubicBezTo>
                  <a:cubicBezTo>
                    <a:pt x="33" y="28"/>
                    <a:pt x="33" y="21"/>
                    <a:pt x="35" y="14"/>
                  </a:cubicBezTo>
                  <a:cubicBezTo>
                    <a:pt x="37" y="6"/>
                    <a:pt x="43" y="2"/>
                    <a:pt x="51" y="1"/>
                  </a:cubicBezTo>
                  <a:cubicBezTo>
                    <a:pt x="57" y="0"/>
                    <a:pt x="62" y="3"/>
                    <a:pt x="66" y="7"/>
                  </a:cubicBezTo>
                  <a:cubicBezTo>
                    <a:pt x="70" y="12"/>
                    <a:pt x="72" y="18"/>
                    <a:pt x="73" y="24"/>
                  </a:cubicBezTo>
                  <a:cubicBezTo>
                    <a:pt x="73" y="26"/>
                    <a:pt x="73" y="27"/>
                    <a:pt x="73" y="28"/>
                  </a:cubicBezTo>
                  <a:cubicBezTo>
                    <a:pt x="73" y="30"/>
                    <a:pt x="74" y="32"/>
                    <a:pt x="76" y="32"/>
                  </a:cubicBezTo>
                  <a:cubicBezTo>
                    <a:pt x="77" y="32"/>
                    <a:pt x="78" y="33"/>
                    <a:pt x="79" y="34"/>
                  </a:cubicBezTo>
                  <a:cubicBezTo>
                    <a:pt x="75" y="37"/>
                    <a:pt x="63" y="42"/>
                    <a:pt x="59" y="42"/>
                  </a:cubicBezTo>
                  <a:cubicBezTo>
                    <a:pt x="60" y="40"/>
                    <a:pt x="61" y="39"/>
                    <a:pt x="62" y="38"/>
                  </a:cubicBezTo>
                  <a:cubicBezTo>
                    <a:pt x="65" y="34"/>
                    <a:pt x="68" y="31"/>
                    <a:pt x="69" y="26"/>
                  </a:cubicBezTo>
                  <a:cubicBezTo>
                    <a:pt x="70" y="21"/>
                    <a:pt x="69" y="16"/>
                    <a:pt x="65" y="12"/>
                  </a:cubicBezTo>
                  <a:cubicBezTo>
                    <a:pt x="61" y="7"/>
                    <a:pt x="53" y="8"/>
                    <a:pt x="50" y="14"/>
                  </a:cubicBezTo>
                  <a:cubicBezTo>
                    <a:pt x="49" y="16"/>
                    <a:pt x="49" y="19"/>
                    <a:pt x="49" y="21"/>
                  </a:cubicBezTo>
                  <a:cubicBezTo>
                    <a:pt x="48" y="27"/>
                    <a:pt x="49" y="33"/>
                    <a:pt x="48" y="39"/>
                  </a:cubicBezTo>
                  <a:cubicBezTo>
                    <a:pt x="47" y="42"/>
                    <a:pt x="47" y="46"/>
                    <a:pt x="45" y="50"/>
                  </a:cubicBezTo>
                  <a:cubicBezTo>
                    <a:pt x="39" y="60"/>
                    <a:pt x="24" y="63"/>
                    <a:pt x="15" y="53"/>
                  </a:cubicBezTo>
                  <a:cubicBezTo>
                    <a:pt x="11" y="47"/>
                    <a:pt x="8" y="41"/>
                    <a:pt x="7" y="34"/>
                  </a:cubicBezTo>
                  <a:cubicBezTo>
                    <a:pt x="5" y="27"/>
                    <a:pt x="5" y="27"/>
                    <a:pt x="0" y="2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38" name="Freeform 56">
              <a:extLst>
                <a:ext uri="{FF2B5EF4-FFF2-40B4-BE49-F238E27FC236}">
                  <a16:creationId xmlns:a16="http://schemas.microsoft.com/office/drawing/2014/main" id="{2CA3269D-9C7D-4B20-A5AE-325A8A0D4DBA}"/>
                </a:ext>
              </a:extLst>
            </p:cNvPr>
            <p:cNvSpPr>
              <a:spLocks/>
            </p:cNvSpPr>
            <p:nvPr/>
          </p:nvSpPr>
          <p:spPr bwMode="auto">
            <a:xfrm>
              <a:off x="7902235" y="24263565"/>
              <a:ext cx="542679" cy="503354"/>
            </a:xfrm>
            <a:custGeom>
              <a:avLst/>
              <a:gdLst>
                <a:gd name="T0" fmla="*/ 64 w 77"/>
                <a:gd name="T1" fmla="*/ 40 h 72"/>
                <a:gd name="T2" fmla="*/ 65 w 77"/>
                <a:gd name="T3" fmla="*/ 37 h 72"/>
                <a:gd name="T4" fmla="*/ 59 w 77"/>
                <a:gd name="T5" fmla="*/ 30 h 72"/>
                <a:gd name="T6" fmla="*/ 45 w 77"/>
                <a:gd name="T7" fmla="*/ 32 h 72"/>
                <a:gd name="T8" fmla="*/ 37 w 77"/>
                <a:gd name="T9" fmla="*/ 32 h 72"/>
                <a:gd name="T10" fmla="*/ 33 w 77"/>
                <a:gd name="T11" fmla="*/ 33 h 72"/>
                <a:gd name="T12" fmla="*/ 39 w 77"/>
                <a:gd name="T13" fmla="*/ 41 h 72"/>
                <a:gd name="T14" fmla="*/ 47 w 77"/>
                <a:gd name="T15" fmla="*/ 52 h 72"/>
                <a:gd name="T16" fmla="*/ 50 w 77"/>
                <a:gd name="T17" fmla="*/ 56 h 72"/>
                <a:gd name="T18" fmla="*/ 57 w 77"/>
                <a:gd name="T19" fmla="*/ 55 h 72"/>
                <a:gd name="T20" fmla="*/ 60 w 77"/>
                <a:gd name="T21" fmla="*/ 51 h 72"/>
                <a:gd name="T22" fmla="*/ 53 w 77"/>
                <a:gd name="T23" fmla="*/ 72 h 72"/>
                <a:gd name="T24" fmla="*/ 52 w 77"/>
                <a:gd name="T25" fmla="*/ 71 h 72"/>
                <a:gd name="T26" fmla="*/ 48 w 77"/>
                <a:gd name="T27" fmla="*/ 60 h 72"/>
                <a:gd name="T28" fmla="*/ 31 w 77"/>
                <a:gd name="T29" fmla="*/ 37 h 72"/>
                <a:gd name="T30" fmla="*/ 26 w 77"/>
                <a:gd name="T31" fmla="*/ 33 h 72"/>
                <a:gd name="T32" fmla="*/ 13 w 77"/>
                <a:gd name="T33" fmla="*/ 27 h 72"/>
                <a:gd name="T34" fmla="*/ 2 w 77"/>
                <a:gd name="T35" fmla="*/ 31 h 72"/>
                <a:gd name="T36" fmla="*/ 1 w 77"/>
                <a:gd name="T37" fmla="*/ 32 h 72"/>
                <a:gd name="T38" fmla="*/ 0 w 77"/>
                <a:gd name="T39" fmla="*/ 30 h 72"/>
                <a:gd name="T40" fmla="*/ 12 w 77"/>
                <a:gd name="T41" fmla="*/ 1 h 72"/>
                <a:gd name="T42" fmla="*/ 13 w 77"/>
                <a:gd name="T43" fmla="*/ 0 h 72"/>
                <a:gd name="T44" fmla="*/ 13 w 77"/>
                <a:gd name="T45" fmla="*/ 3 h 72"/>
                <a:gd name="T46" fmla="*/ 18 w 77"/>
                <a:gd name="T47" fmla="*/ 12 h 72"/>
                <a:gd name="T48" fmla="*/ 30 w 77"/>
                <a:gd name="T49" fmla="*/ 17 h 72"/>
                <a:gd name="T50" fmla="*/ 34 w 77"/>
                <a:gd name="T51" fmla="*/ 18 h 72"/>
                <a:gd name="T52" fmla="*/ 67 w 77"/>
                <a:gd name="T53" fmla="*/ 14 h 72"/>
                <a:gd name="T54" fmla="*/ 76 w 77"/>
                <a:gd name="T55" fmla="*/ 8 h 72"/>
                <a:gd name="T56" fmla="*/ 77 w 77"/>
                <a:gd name="T57" fmla="*/ 10 h 72"/>
                <a:gd name="T58" fmla="*/ 66 w 77"/>
                <a:gd name="T59" fmla="*/ 39 h 72"/>
                <a:gd name="T60" fmla="*/ 64 w 77"/>
                <a:gd name="T61" fmla="*/ 4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72">
                  <a:moveTo>
                    <a:pt x="64" y="40"/>
                  </a:moveTo>
                  <a:cubicBezTo>
                    <a:pt x="65" y="39"/>
                    <a:pt x="65" y="38"/>
                    <a:pt x="65" y="37"/>
                  </a:cubicBezTo>
                  <a:cubicBezTo>
                    <a:pt x="67" y="31"/>
                    <a:pt x="66" y="30"/>
                    <a:pt x="59" y="30"/>
                  </a:cubicBezTo>
                  <a:cubicBezTo>
                    <a:pt x="54" y="31"/>
                    <a:pt x="50" y="31"/>
                    <a:pt x="45" y="32"/>
                  </a:cubicBezTo>
                  <a:cubicBezTo>
                    <a:pt x="42" y="32"/>
                    <a:pt x="40" y="32"/>
                    <a:pt x="37" y="32"/>
                  </a:cubicBezTo>
                  <a:cubicBezTo>
                    <a:pt x="36" y="33"/>
                    <a:pt x="35" y="33"/>
                    <a:pt x="33" y="33"/>
                  </a:cubicBezTo>
                  <a:cubicBezTo>
                    <a:pt x="35" y="36"/>
                    <a:pt x="37" y="39"/>
                    <a:pt x="39" y="41"/>
                  </a:cubicBezTo>
                  <a:cubicBezTo>
                    <a:pt x="41" y="45"/>
                    <a:pt x="44" y="48"/>
                    <a:pt x="47" y="52"/>
                  </a:cubicBezTo>
                  <a:cubicBezTo>
                    <a:pt x="48" y="53"/>
                    <a:pt x="49" y="55"/>
                    <a:pt x="50" y="56"/>
                  </a:cubicBezTo>
                  <a:cubicBezTo>
                    <a:pt x="53" y="58"/>
                    <a:pt x="55" y="58"/>
                    <a:pt x="57" y="55"/>
                  </a:cubicBezTo>
                  <a:cubicBezTo>
                    <a:pt x="58" y="54"/>
                    <a:pt x="59" y="53"/>
                    <a:pt x="60" y="51"/>
                  </a:cubicBezTo>
                  <a:cubicBezTo>
                    <a:pt x="60" y="55"/>
                    <a:pt x="56" y="68"/>
                    <a:pt x="53" y="72"/>
                  </a:cubicBezTo>
                  <a:cubicBezTo>
                    <a:pt x="53" y="71"/>
                    <a:pt x="52" y="71"/>
                    <a:pt x="52" y="71"/>
                  </a:cubicBezTo>
                  <a:cubicBezTo>
                    <a:pt x="52" y="67"/>
                    <a:pt x="50" y="64"/>
                    <a:pt x="48" y="60"/>
                  </a:cubicBezTo>
                  <a:cubicBezTo>
                    <a:pt x="42" y="53"/>
                    <a:pt x="37" y="45"/>
                    <a:pt x="31" y="37"/>
                  </a:cubicBezTo>
                  <a:cubicBezTo>
                    <a:pt x="30" y="35"/>
                    <a:pt x="29" y="34"/>
                    <a:pt x="26" y="33"/>
                  </a:cubicBezTo>
                  <a:cubicBezTo>
                    <a:pt x="22" y="31"/>
                    <a:pt x="17" y="29"/>
                    <a:pt x="13" y="27"/>
                  </a:cubicBezTo>
                  <a:cubicBezTo>
                    <a:pt x="7" y="25"/>
                    <a:pt x="6" y="25"/>
                    <a:pt x="2" y="31"/>
                  </a:cubicBezTo>
                  <a:cubicBezTo>
                    <a:pt x="2" y="31"/>
                    <a:pt x="1" y="31"/>
                    <a:pt x="1" y="32"/>
                  </a:cubicBezTo>
                  <a:cubicBezTo>
                    <a:pt x="1" y="31"/>
                    <a:pt x="0" y="31"/>
                    <a:pt x="0" y="30"/>
                  </a:cubicBezTo>
                  <a:cubicBezTo>
                    <a:pt x="4" y="20"/>
                    <a:pt x="8" y="11"/>
                    <a:pt x="12" y="1"/>
                  </a:cubicBezTo>
                  <a:cubicBezTo>
                    <a:pt x="12" y="1"/>
                    <a:pt x="12" y="0"/>
                    <a:pt x="13" y="0"/>
                  </a:cubicBezTo>
                  <a:cubicBezTo>
                    <a:pt x="13" y="1"/>
                    <a:pt x="13" y="2"/>
                    <a:pt x="13" y="3"/>
                  </a:cubicBezTo>
                  <a:cubicBezTo>
                    <a:pt x="12" y="8"/>
                    <a:pt x="13" y="10"/>
                    <a:pt x="18" y="12"/>
                  </a:cubicBezTo>
                  <a:cubicBezTo>
                    <a:pt x="22" y="14"/>
                    <a:pt x="26" y="16"/>
                    <a:pt x="30" y="17"/>
                  </a:cubicBezTo>
                  <a:cubicBezTo>
                    <a:pt x="31" y="18"/>
                    <a:pt x="33" y="18"/>
                    <a:pt x="34" y="18"/>
                  </a:cubicBezTo>
                  <a:cubicBezTo>
                    <a:pt x="45" y="17"/>
                    <a:pt x="56" y="15"/>
                    <a:pt x="67" y="14"/>
                  </a:cubicBezTo>
                  <a:cubicBezTo>
                    <a:pt x="70" y="13"/>
                    <a:pt x="74" y="12"/>
                    <a:pt x="76" y="8"/>
                  </a:cubicBezTo>
                  <a:cubicBezTo>
                    <a:pt x="77" y="9"/>
                    <a:pt x="77" y="10"/>
                    <a:pt x="77" y="10"/>
                  </a:cubicBezTo>
                  <a:cubicBezTo>
                    <a:pt x="74" y="20"/>
                    <a:pt x="70" y="29"/>
                    <a:pt x="66" y="39"/>
                  </a:cubicBezTo>
                  <a:cubicBezTo>
                    <a:pt x="66" y="39"/>
                    <a:pt x="66" y="39"/>
                    <a:pt x="64" y="4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39" name="Freeform 57">
              <a:extLst>
                <a:ext uri="{FF2B5EF4-FFF2-40B4-BE49-F238E27FC236}">
                  <a16:creationId xmlns:a16="http://schemas.microsoft.com/office/drawing/2014/main" id="{1B5FE221-3E48-4E96-B8E5-5FE1CD6CFF13}"/>
                </a:ext>
              </a:extLst>
            </p:cNvPr>
            <p:cNvSpPr>
              <a:spLocks/>
            </p:cNvSpPr>
            <p:nvPr/>
          </p:nvSpPr>
          <p:spPr bwMode="auto">
            <a:xfrm>
              <a:off x="8098858" y="23484939"/>
              <a:ext cx="479759" cy="424705"/>
            </a:xfrm>
            <a:custGeom>
              <a:avLst/>
              <a:gdLst>
                <a:gd name="T0" fmla="*/ 5 w 68"/>
                <a:gd name="T1" fmla="*/ 10 h 61"/>
                <a:gd name="T2" fmla="*/ 5 w 68"/>
                <a:gd name="T3" fmla="*/ 13 h 61"/>
                <a:gd name="T4" fmla="*/ 12 w 68"/>
                <a:gd name="T5" fmla="*/ 20 h 61"/>
                <a:gd name="T6" fmla="*/ 37 w 68"/>
                <a:gd name="T7" fmla="*/ 22 h 61"/>
                <a:gd name="T8" fmla="*/ 61 w 68"/>
                <a:gd name="T9" fmla="*/ 23 h 61"/>
                <a:gd name="T10" fmla="*/ 64 w 68"/>
                <a:gd name="T11" fmla="*/ 23 h 61"/>
                <a:gd name="T12" fmla="*/ 63 w 68"/>
                <a:gd name="T13" fmla="*/ 14 h 61"/>
                <a:gd name="T14" fmla="*/ 58 w 68"/>
                <a:gd name="T15" fmla="*/ 6 h 61"/>
                <a:gd name="T16" fmla="*/ 50 w 68"/>
                <a:gd name="T17" fmla="*/ 1 h 61"/>
                <a:gd name="T18" fmla="*/ 68 w 68"/>
                <a:gd name="T19" fmla="*/ 2 h 61"/>
                <a:gd name="T20" fmla="*/ 64 w 68"/>
                <a:gd name="T21" fmla="*/ 61 h 61"/>
                <a:gd name="T22" fmla="*/ 46 w 68"/>
                <a:gd name="T23" fmla="*/ 60 h 61"/>
                <a:gd name="T24" fmla="*/ 47 w 68"/>
                <a:gd name="T25" fmla="*/ 57 h 61"/>
                <a:gd name="T26" fmla="*/ 49 w 68"/>
                <a:gd name="T27" fmla="*/ 57 h 61"/>
                <a:gd name="T28" fmla="*/ 63 w 68"/>
                <a:gd name="T29" fmla="*/ 40 h 61"/>
                <a:gd name="T30" fmla="*/ 60 w 68"/>
                <a:gd name="T31" fmla="*/ 39 h 61"/>
                <a:gd name="T32" fmla="*/ 17 w 68"/>
                <a:gd name="T33" fmla="*/ 36 h 61"/>
                <a:gd name="T34" fmla="*/ 12 w 68"/>
                <a:gd name="T35" fmla="*/ 35 h 61"/>
                <a:gd name="T36" fmla="*/ 3 w 68"/>
                <a:gd name="T37" fmla="*/ 41 h 61"/>
                <a:gd name="T38" fmla="*/ 2 w 68"/>
                <a:gd name="T39" fmla="*/ 45 h 61"/>
                <a:gd name="T40" fmla="*/ 2 w 68"/>
                <a:gd name="T41" fmla="*/ 36 h 61"/>
                <a:gd name="T42" fmla="*/ 2 w 68"/>
                <a:gd name="T43" fmla="*/ 27 h 61"/>
                <a:gd name="T44" fmla="*/ 3 w 68"/>
                <a:gd name="T45" fmla="*/ 18 h 61"/>
                <a:gd name="T46" fmla="*/ 4 w 68"/>
                <a:gd name="T47" fmla="*/ 9 h 61"/>
                <a:gd name="T48" fmla="*/ 5 w 68"/>
                <a:gd name="T49"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8" h="61">
                  <a:moveTo>
                    <a:pt x="5" y="10"/>
                  </a:moveTo>
                  <a:cubicBezTo>
                    <a:pt x="5" y="11"/>
                    <a:pt x="5" y="12"/>
                    <a:pt x="5" y="13"/>
                  </a:cubicBezTo>
                  <a:cubicBezTo>
                    <a:pt x="6" y="17"/>
                    <a:pt x="8" y="19"/>
                    <a:pt x="12" y="20"/>
                  </a:cubicBezTo>
                  <a:cubicBezTo>
                    <a:pt x="20" y="20"/>
                    <a:pt x="29" y="21"/>
                    <a:pt x="37" y="22"/>
                  </a:cubicBezTo>
                  <a:cubicBezTo>
                    <a:pt x="45" y="22"/>
                    <a:pt x="53" y="23"/>
                    <a:pt x="61" y="23"/>
                  </a:cubicBezTo>
                  <a:cubicBezTo>
                    <a:pt x="62" y="23"/>
                    <a:pt x="63" y="23"/>
                    <a:pt x="64" y="23"/>
                  </a:cubicBezTo>
                  <a:cubicBezTo>
                    <a:pt x="65" y="20"/>
                    <a:pt x="64" y="17"/>
                    <a:pt x="63" y="14"/>
                  </a:cubicBezTo>
                  <a:cubicBezTo>
                    <a:pt x="62" y="10"/>
                    <a:pt x="61" y="8"/>
                    <a:pt x="58" y="6"/>
                  </a:cubicBezTo>
                  <a:cubicBezTo>
                    <a:pt x="55" y="4"/>
                    <a:pt x="52" y="3"/>
                    <a:pt x="50" y="1"/>
                  </a:cubicBezTo>
                  <a:cubicBezTo>
                    <a:pt x="56" y="0"/>
                    <a:pt x="62" y="1"/>
                    <a:pt x="68" y="2"/>
                  </a:cubicBezTo>
                  <a:cubicBezTo>
                    <a:pt x="67" y="21"/>
                    <a:pt x="65" y="41"/>
                    <a:pt x="64" y="61"/>
                  </a:cubicBezTo>
                  <a:cubicBezTo>
                    <a:pt x="58" y="61"/>
                    <a:pt x="52" y="61"/>
                    <a:pt x="46" y="60"/>
                  </a:cubicBezTo>
                  <a:cubicBezTo>
                    <a:pt x="46" y="59"/>
                    <a:pt x="46" y="58"/>
                    <a:pt x="47" y="57"/>
                  </a:cubicBezTo>
                  <a:cubicBezTo>
                    <a:pt x="47" y="57"/>
                    <a:pt x="48" y="57"/>
                    <a:pt x="49" y="57"/>
                  </a:cubicBezTo>
                  <a:cubicBezTo>
                    <a:pt x="58" y="55"/>
                    <a:pt x="63" y="50"/>
                    <a:pt x="63" y="40"/>
                  </a:cubicBezTo>
                  <a:cubicBezTo>
                    <a:pt x="62" y="39"/>
                    <a:pt x="61" y="39"/>
                    <a:pt x="60" y="39"/>
                  </a:cubicBezTo>
                  <a:cubicBezTo>
                    <a:pt x="46" y="38"/>
                    <a:pt x="31" y="37"/>
                    <a:pt x="17" y="36"/>
                  </a:cubicBezTo>
                  <a:cubicBezTo>
                    <a:pt x="15" y="36"/>
                    <a:pt x="13" y="35"/>
                    <a:pt x="12" y="35"/>
                  </a:cubicBezTo>
                  <a:cubicBezTo>
                    <a:pt x="7" y="35"/>
                    <a:pt x="4" y="36"/>
                    <a:pt x="3" y="41"/>
                  </a:cubicBezTo>
                  <a:cubicBezTo>
                    <a:pt x="3" y="42"/>
                    <a:pt x="3" y="43"/>
                    <a:pt x="2" y="45"/>
                  </a:cubicBezTo>
                  <a:cubicBezTo>
                    <a:pt x="0" y="41"/>
                    <a:pt x="2" y="38"/>
                    <a:pt x="2" y="36"/>
                  </a:cubicBezTo>
                  <a:cubicBezTo>
                    <a:pt x="2" y="33"/>
                    <a:pt x="2" y="30"/>
                    <a:pt x="2" y="27"/>
                  </a:cubicBezTo>
                  <a:cubicBezTo>
                    <a:pt x="2" y="24"/>
                    <a:pt x="2" y="21"/>
                    <a:pt x="3" y="18"/>
                  </a:cubicBezTo>
                  <a:cubicBezTo>
                    <a:pt x="3" y="15"/>
                    <a:pt x="2" y="12"/>
                    <a:pt x="4" y="9"/>
                  </a:cubicBezTo>
                  <a:cubicBezTo>
                    <a:pt x="4" y="9"/>
                    <a:pt x="4" y="10"/>
                    <a:pt x="5" y="1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40" name="Freeform 58">
              <a:extLst>
                <a:ext uri="{FF2B5EF4-FFF2-40B4-BE49-F238E27FC236}">
                  <a16:creationId xmlns:a16="http://schemas.microsoft.com/office/drawing/2014/main" id="{0C80588D-DFE1-4FB4-962E-E3C92D9E11E7}"/>
                </a:ext>
              </a:extLst>
            </p:cNvPr>
            <p:cNvSpPr>
              <a:spLocks/>
            </p:cNvSpPr>
            <p:nvPr/>
          </p:nvSpPr>
          <p:spPr bwMode="auto">
            <a:xfrm>
              <a:off x="6510147" y="20480543"/>
              <a:ext cx="432570" cy="542679"/>
            </a:xfrm>
            <a:custGeom>
              <a:avLst/>
              <a:gdLst>
                <a:gd name="T0" fmla="*/ 6 w 61"/>
                <a:gd name="T1" fmla="*/ 77 h 77"/>
                <a:gd name="T2" fmla="*/ 5 w 61"/>
                <a:gd name="T3" fmla="*/ 71 h 77"/>
                <a:gd name="T4" fmla="*/ 5 w 61"/>
                <a:gd name="T5" fmla="*/ 14 h 77"/>
                <a:gd name="T6" fmla="*/ 0 w 61"/>
                <a:gd name="T7" fmla="*/ 1 h 77"/>
                <a:gd name="T8" fmla="*/ 29 w 61"/>
                <a:gd name="T9" fmla="*/ 14 h 77"/>
                <a:gd name="T10" fmla="*/ 25 w 61"/>
                <a:gd name="T11" fmla="*/ 13 h 77"/>
                <a:gd name="T12" fmla="*/ 20 w 61"/>
                <a:gd name="T13" fmla="*/ 16 h 77"/>
                <a:gd name="T14" fmla="*/ 20 w 61"/>
                <a:gd name="T15" fmla="*/ 19 h 77"/>
                <a:gd name="T16" fmla="*/ 19 w 61"/>
                <a:gd name="T17" fmla="*/ 55 h 77"/>
                <a:gd name="T18" fmla="*/ 20 w 61"/>
                <a:gd name="T19" fmla="*/ 57 h 77"/>
                <a:gd name="T20" fmla="*/ 21 w 61"/>
                <a:gd name="T21" fmla="*/ 57 h 77"/>
                <a:gd name="T22" fmla="*/ 45 w 61"/>
                <a:gd name="T23" fmla="*/ 31 h 77"/>
                <a:gd name="T24" fmla="*/ 45 w 61"/>
                <a:gd name="T25" fmla="*/ 31 h 77"/>
                <a:gd name="T26" fmla="*/ 44 w 61"/>
                <a:gd name="T27" fmla="*/ 21 h 77"/>
                <a:gd name="T28" fmla="*/ 43 w 61"/>
                <a:gd name="T29" fmla="*/ 19 h 77"/>
                <a:gd name="T30" fmla="*/ 61 w 61"/>
                <a:gd name="T31" fmla="*/ 26 h 77"/>
                <a:gd name="T32" fmla="*/ 59 w 61"/>
                <a:gd name="T33" fmla="*/ 27 h 77"/>
                <a:gd name="T34" fmla="*/ 49 w 61"/>
                <a:gd name="T35" fmla="*/ 32 h 77"/>
                <a:gd name="T36" fmla="*/ 10 w 61"/>
                <a:gd name="T37" fmla="*/ 73 h 77"/>
                <a:gd name="T38" fmla="*/ 6 w 61"/>
                <a:gd name="T39"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77">
                  <a:moveTo>
                    <a:pt x="6" y="77"/>
                  </a:moveTo>
                  <a:cubicBezTo>
                    <a:pt x="5" y="74"/>
                    <a:pt x="5" y="73"/>
                    <a:pt x="5" y="71"/>
                  </a:cubicBezTo>
                  <a:cubicBezTo>
                    <a:pt x="5" y="52"/>
                    <a:pt x="5" y="33"/>
                    <a:pt x="5" y="14"/>
                  </a:cubicBezTo>
                  <a:cubicBezTo>
                    <a:pt x="5" y="9"/>
                    <a:pt x="5" y="4"/>
                    <a:pt x="0" y="1"/>
                  </a:cubicBezTo>
                  <a:cubicBezTo>
                    <a:pt x="4" y="0"/>
                    <a:pt x="26" y="10"/>
                    <a:pt x="29" y="14"/>
                  </a:cubicBezTo>
                  <a:cubicBezTo>
                    <a:pt x="28" y="13"/>
                    <a:pt x="27" y="13"/>
                    <a:pt x="25" y="13"/>
                  </a:cubicBezTo>
                  <a:cubicBezTo>
                    <a:pt x="22" y="12"/>
                    <a:pt x="21" y="13"/>
                    <a:pt x="20" y="16"/>
                  </a:cubicBezTo>
                  <a:cubicBezTo>
                    <a:pt x="20" y="17"/>
                    <a:pt x="20" y="18"/>
                    <a:pt x="20" y="19"/>
                  </a:cubicBezTo>
                  <a:cubicBezTo>
                    <a:pt x="19" y="31"/>
                    <a:pt x="19" y="43"/>
                    <a:pt x="19" y="55"/>
                  </a:cubicBezTo>
                  <a:cubicBezTo>
                    <a:pt x="19" y="55"/>
                    <a:pt x="19" y="56"/>
                    <a:pt x="20" y="57"/>
                  </a:cubicBezTo>
                  <a:cubicBezTo>
                    <a:pt x="20" y="57"/>
                    <a:pt x="21" y="57"/>
                    <a:pt x="21" y="57"/>
                  </a:cubicBezTo>
                  <a:cubicBezTo>
                    <a:pt x="29" y="48"/>
                    <a:pt x="37" y="40"/>
                    <a:pt x="45" y="31"/>
                  </a:cubicBezTo>
                  <a:cubicBezTo>
                    <a:pt x="45" y="31"/>
                    <a:pt x="45" y="31"/>
                    <a:pt x="45" y="31"/>
                  </a:cubicBezTo>
                  <a:cubicBezTo>
                    <a:pt x="49" y="26"/>
                    <a:pt x="49" y="24"/>
                    <a:pt x="44" y="21"/>
                  </a:cubicBezTo>
                  <a:cubicBezTo>
                    <a:pt x="43" y="20"/>
                    <a:pt x="43" y="20"/>
                    <a:pt x="43" y="19"/>
                  </a:cubicBezTo>
                  <a:cubicBezTo>
                    <a:pt x="49" y="20"/>
                    <a:pt x="55" y="23"/>
                    <a:pt x="61" y="26"/>
                  </a:cubicBezTo>
                  <a:cubicBezTo>
                    <a:pt x="60" y="27"/>
                    <a:pt x="60" y="27"/>
                    <a:pt x="59" y="27"/>
                  </a:cubicBezTo>
                  <a:cubicBezTo>
                    <a:pt x="55" y="27"/>
                    <a:pt x="52" y="29"/>
                    <a:pt x="49" y="32"/>
                  </a:cubicBezTo>
                  <a:cubicBezTo>
                    <a:pt x="36" y="46"/>
                    <a:pt x="23" y="60"/>
                    <a:pt x="10" y="73"/>
                  </a:cubicBezTo>
                  <a:cubicBezTo>
                    <a:pt x="9" y="74"/>
                    <a:pt x="8" y="75"/>
                    <a:pt x="6" y="7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41" name="Freeform 59">
              <a:extLst>
                <a:ext uri="{FF2B5EF4-FFF2-40B4-BE49-F238E27FC236}">
                  <a16:creationId xmlns:a16="http://schemas.microsoft.com/office/drawing/2014/main" id="{320EA19E-5EAD-4B80-911A-EBF3A28694B6}"/>
                </a:ext>
              </a:extLst>
            </p:cNvPr>
            <p:cNvSpPr>
              <a:spLocks/>
            </p:cNvSpPr>
            <p:nvPr/>
          </p:nvSpPr>
          <p:spPr bwMode="auto">
            <a:xfrm>
              <a:off x="2585558" y="22053525"/>
              <a:ext cx="495489" cy="432570"/>
            </a:xfrm>
            <a:custGeom>
              <a:avLst/>
              <a:gdLst>
                <a:gd name="T0" fmla="*/ 0 w 71"/>
                <a:gd name="T1" fmla="*/ 32 h 61"/>
                <a:gd name="T2" fmla="*/ 15 w 71"/>
                <a:gd name="T3" fmla="*/ 0 h 61"/>
                <a:gd name="T4" fmla="*/ 14 w 71"/>
                <a:gd name="T5" fmla="*/ 3 h 61"/>
                <a:gd name="T6" fmla="*/ 19 w 71"/>
                <a:gd name="T7" fmla="*/ 13 h 61"/>
                <a:gd name="T8" fmla="*/ 58 w 71"/>
                <a:gd name="T9" fmla="*/ 33 h 61"/>
                <a:gd name="T10" fmla="*/ 68 w 71"/>
                <a:gd name="T11" fmla="*/ 31 h 61"/>
                <a:gd name="T12" fmla="*/ 71 w 71"/>
                <a:gd name="T13" fmla="*/ 28 h 61"/>
                <a:gd name="T14" fmla="*/ 56 w 71"/>
                <a:gd name="T15" fmla="*/ 61 h 61"/>
                <a:gd name="T16" fmla="*/ 56 w 71"/>
                <a:gd name="T17" fmla="*/ 57 h 61"/>
                <a:gd name="T18" fmla="*/ 52 w 71"/>
                <a:gd name="T19" fmla="*/ 47 h 61"/>
                <a:gd name="T20" fmla="*/ 13 w 71"/>
                <a:gd name="T21" fmla="*/ 28 h 61"/>
                <a:gd name="T22" fmla="*/ 1 w 71"/>
                <a:gd name="T23" fmla="*/ 30 h 61"/>
                <a:gd name="T24" fmla="*/ 0 w 71"/>
                <a:gd name="T25" fmla="*/ 3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61">
                  <a:moveTo>
                    <a:pt x="0" y="32"/>
                  </a:moveTo>
                  <a:cubicBezTo>
                    <a:pt x="0" y="27"/>
                    <a:pt x="11" y="4"/>
                    <a:pt x="15" y="0"/>
                  </a:cubicBezTo>
                  <a:cubicBezTo>
                    <a:pt x="14" y="1"/>
                    <a:pt x="14" y="2"/>
                    <a:pt x="14" y="3"/>
                  </a:cubicBezTo>
                  <a:cubicBezTo>
                    <a:pt x="13" y="9"/>
                    <a:pt x="14" y="11"/>
                    <a:pt x="19" y="13"/>
                  </a:cubicBezTo>
                  <a:cubicBezTo>
                    <a:pt x="32" y="20"/>
                    <a:pt x="45" y="27"/>
                    <a:pt x="58" y="33"/>
                  </a:cubicBezTo>
                  <a:cubicBezTo>
                    <a:pt x="63" y="36"/>
                    <a:pt x="65" y="35"/>
                    <a:pt x="68" y="31"/>
                  </a:cubicBezTo>
                  <a:cubicBezTo>
                    <a:pt x="69" y="30"/>
                    <a:pt x="70" y="29"/>
                    <a:pt x="71" y="28"/>
                  </a:cubicBezTo>
                  <a:cubicBezTo>
                    <a:pt x="70" y="32"/>
                    <a:pt x="60" y="56"/>
                    <a:pt x="56" y="61"/>
                  </a:cubicBezTo>
                  <a:cubicBezTo>
                    <a:pt x="56" y="59"/>
                    <a:pt x="56" y="58"/>
                    <a:pt x="56" y="57"/>
                  </a:cubicBezTo>
                  <a:cubicBezTo>
                    <a:pt x="57" y="52"/>
                    <a:pt x="56" y="50"/>
                    <a:pt x="52" y="47"/>
                  </a:cubicBezTo>
                  <a:cubicBezTo>
                    <a:pt x="39" y="41"/>
                    <a:pt x="26" y="34"/>
                    <a:pt x="13" y="28"/>
                  </a:cubicBezTo>
                  <a:cubicBezTo>
                    <a:pt x="7" y="25"/>
                    <a:pt x="6" y="25"/>
                    <a:pt x="1" y="30"/>
                  </a:cubicBezTo>
                  <a:cubicBezTo>
                    <a:pt x="1" y="31"/>
                    <a:pt x="1" y="31"/>
                    <a:pt x="0" y="3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42" name="Freeform 60">
              <a:extLst>
                <a:ext uri="{FF2B5EF4-FFF2-40B4-BE49-F238E27FC236}">
                  <a16:creationId xmlns:a16="http://schemas.microsoft.com/office/drawing/2014/main" id="{CE249F1C-D798-4BD0-8FB9-089BB37E767F}"/>
                </a:ext>
              </a:extLst>
            </p:cNvPr>
            <p:cNvSpPr>
              <a:spLocks/>
            </p:cNvSpPr>
            <p:nvPr/>
          </p:nvSpPr>
          <p:spPr bwMode="auto">
            <a:xfrm>
              <a:off x="8090993" y="22863611"/>
              <a:ext cx="479759" cy="314596"/>
            </a:xfrm>
            <a:custGeom>
              <a:avLst/>
              <a:gdLst>
                <a:gd name="T0" fmla="*/ 5 w 69"/>
                <a:gd name="T1" fmla="*/ 45 h 45"/>
                <a:gd name="T2" fmla="*/ 0 w 69"/>
                <a:gd name="T3" fmla="*/ 13 h 45"/>
                <a:gd name="T4" fmla="*/ 1 w 69"/>
                <a:gd name="T5" fmla="*/ 11 h 45"/>
                <a:gd name="T6" fmla="*/ 3 w 69"/>
                <a:gd name="T7" fmla="*/ 15 h 45"/>
                <a:gd name="T8" fmla="*/ 11 w 69"/>
                <a:gd name="T9" fmla="*/ 19 h 45"/>
                <a:gd name="T10" fmla="*/ 47 w 69"/>
                <a:gd name="T11" fmla="*/ 13 h 45"/>
                <a:gd name="T12" fmla="*/ 55 w 69"/>
                <a:gd name="T13" fmla="*/ 12 h 45"/>
                <a:gd name="T14" fmla="*/ 62 w 69"/>
                <a:gd name="T15" fmla="*/ 5 h 45"/>
                <a:gd name="T16" fmla="*/ 62 w 69"/>
                <a:gd name="T17" fmla="*/ 0 h 45"/>
                <a:gd name="T18" fmla="*/ 64 w 69"/>
                <a:gd name="T19" fmla="*/ 3 h 45"/>
                <a:gd name="T20" fmla="*/ 69 w 69"/>
                <a:gd name="T21" fmla="*/ 35 h 45"/>
                <a:gd name="T22" fmla="*/ 67 w 69"/>
                <a:gd name="T23" fmla="*/ 35 h 45"/>
                <a:gd name="T24" fmla="*/ 66 w 69"/>
                <a:gd name="T25" fmla="*/ 33 h 45"/>
                <a:gd name="T26" fmla="*/ 57 w 69"/>
                <a:gd name="T27" fmla="*/ 27 h 45"/>
                <a:gd name="T28" fmla="*/ 14 w 69"/>
                <a:gd name="T29" fmla="*/ 35 h 45"/>
                <a:gd name="T30" fmla="*/ 7 w 69"/>
                <a:gd name="T31" fmla="*/ 42 h 45"/>
                <a:gd name="T32" fmla="*/ 6 w 69"/>
                <a:gd name="T33" fmla="*/ 45 h 45"/>
                <a:gd name="T34" fmla="*/ 5 w 69"/>
                <a:gd name="T3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9" h="45">
                  <a:moveTo>
                    <a:pt x="5" y="45"/>
                  </a:moveTo>
                  <a:cubicBezTo>
                    <a:pt x="3" y="35"/>
                    <a:pt x="2" y="24"/>
                    <a:pt x="0" y="13"/>
                  </a:cubicBezTo>
                  <a:cubicBezTo>
                    <a:pt x="0" y="13"/>
                    <a:pt x="0" y="12"/>
                    <a:pt x="1" y="11"/>
                  </a:cubicBezTo>
                  <a:cubicBezTo>
                    <a:pt x="2" y="13"/>
                    <a:pt x="2" y="14"/>
                    <a:pt x="3" y="15"/>
                  </a:cubicBezTo>
                  <a:cubicBezTo>
                    <a:pt x="5" y="19"/>
                    <a:pt x="6" y="20"/>
                    <a:pt x="11" y="19"/>
                  </a:cubicBezTo>
                  <a:cubicBezTo>
                    <a:pt x="23" y="17"/>
                    <a:pt x="35" y="15"/>
                    <a:pt x="47" y="13"/>
                  </a:cubicBezTo>
                  <a:cubicBezTo>
                    <a:pt x="50" y="13"/>
                    <a:pt x="52" y="12"/>
                    <a:pt x="55" y="12"/>
                  </a:cubicBezTo>
                  <a:cubicBezTo>
                    <a:pt x="60" y="11"/>
                    <a:pt x="61" y="9"/>
                    <a:pt x="62" y="5"/>
                  </a:cubicBezTo>
                  <a:cubicBezTo>
                    <a:pt x="62" y="4"/>
                    <a:pt x="62" y="3"/>
                    <a:pt x="62" y="0"/>
                  </a:cubicBezTo>
                  <a:cubicBezTo>
                    <a:pt x="63" y="2"/>
                    <a:pt x="64" y="3"/>
                    <a:pt x="64" y="3"/>
                  </a:cubicBezTo>
                  <a:cubicBezTo>
                    <a:pt x="65" y="14"/>
                    <a:pt x="67" y="24"/>
                    <a:pt x="69" y="35"/>
                  </a:cubicBezTo>
                  <a:cubicBezTo>
                    <a:pt x="68" y="35"/>
                    <a:pt x="68" y="35"/>
                    <a:pt x="67" y="35"/>
                  </a:cubicBezTo>
                  <a:cubicBezTo>
                    <a:pt x="67" y="35"/>
                    <a:pt x="66" y="34"/>
                    <a:pt x="66" y="33"/>
                  </a:cubicBezTo>
                  <a:cubicBezTo>
                    <a:pt x="64" y="28"/>
                    <a:pt x="62" y="27"/>
                    <a:pt x="57" y="27"/>
                  </a:cubicBezTo>
                  <a:cubicBezTo>
                    <a:pt x="43" y="30"/>
                    <a:pt x="28" y="32"/>
                    <a:pt x="14" y="35"/>
                  </a:cubicBezTo>
                  <a:cubicBezTo>
                    <a:pt x="9" y="35"/>
                    <a:pt x="7" y="37"/>
                    <a:pt x="7" y="42"/>
                  </a:cubicBezTo>
                  <a:cubicBezTo>
                    <a:pt x="7" y="43"/>
                    <a:pt x="6" y="44"/>
                    <a:pt x="6" y="45"/>
                  </a:cubicBezTo>
                  <a:cubicBezTo>
                    <a:pt x="6" y="45"/>
                    <a:pt x="5" y="45"/>
                    <a:pt x="5" y="45"/>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43" name="Freeform 61">
              <a:extLst>
                <a:ext uri="{FF2B5EF4-FFF2-40B4-BE49-F238E27FC236}">
                  <a16:creationId xmlns:a16="http://schemas.microsoft.com/office/drawing/2014/main" id="{BC1A26E3-0AA5-4CA3-9984-A9FA381A1C0A}"/>
                </a:ext>
              </a:extLst>
            </p:cNvPr>
            <p:cNvSpPr>
              <a:spLocks/>
            </p:cNvSpPr>
            <p:nvPr/>
          </p:nvSpPr>
          <p:spPr bwMode="auto">
            <a:xfrm>
              <a:off x="5865225" y="20346840"/>
              <a:ext cx="291002" cy="487624"/>
            </a:xfrm>
            <a:custGeom>
              <a:avLst/>
              <a:gdLst>
                <a:gd name="T0" fmla="*/ 1 w 42"/>
                <a:gd name="T1" fmla="*/ 64 h 70"/>
                <a:gd name="T2" fmla="*/ 4 w 42"/>
                <a:gd name="T3" fmla="*/ 64 h 70"/>
                <a:gd name="T4" fmla="*/ 10 w 42"/>
                <a:gd name="T5" fmla="*/ 57 h 70"/>
                <a:gd name="T6" fmla="*/ 13 w 42"/>
                <a:gd name="T7" fmla="*/ 41 h 70"/>
                <a:gd name="T8" fmla="*/ 16 w 42"/>
                <a:gd name="T9" fmla="*/ 14 h 70"/>
                <a:gd name="T10" fmla="*/ 17 w 42"/>
                <a:gd name="T11" fmla="*/ 10 h 70"/>
                <a:gd name="T12" fmla="*/ 11 w 42"/>
                <a:gd name="T13" fmla="*/ 2 h 70"/>
                <a:gd name="T14" fmla="*/ 9 w 42"/>
                <a:gd name="T15" fmla="*/ 0 h 70"/>
                <a:gd name="T16" fmla="*/ 42 w 42"/>
                <a:gd name="T17" fmla="*/ 4 h 70"/>
                <a:gd name="T18" fmla="*/ 42 w 42"/>
                <a:gd name="T19" fmla="*/ 5 h 70"/>
                <a:gd name="T20" fmla="*/ 39 w 42"/>
                <a:gd name="T21" fmla="*/ 6 h 70"/>
                <a:gd name="T22" fmla="*/ 32 w 42"/>
                <a:gd name="T23" fmla="*/ 13 h 70"/>
                <a:gd name="T24" fmla="*/ 27 w 42"/>
                <a:gd name="T25" fmla="*/ 47 h 70"/>
                <a:gd name="T26" fmla="*/ 25 w 42"/>
                <a:gd name="T27" fmla="*/ 58 h 70"/>
                <a:gd name="T28" fmla="*/ 31 w 42"/>
                <a:gd name="T29" fmla="*/ 68 h 70"/>
                <a:gd name="T30" fmla="*/ 33 w 42"/>
                <a:gd name="T31" fmla="*/ 69 h 70"/>
                <a:gd name="T32" fmla="*/ 33 w 42"/>
                <a:gd name="T33" fmla="*/ 70 h 70"/>
                <a:gd name="T34" fmla="*/ 0 w 42"/>
                <a:gd name="T35" fmla="*/ 66 h 70"/>
                <a:gd name="T36" fmla="*/ 1 w 42"/>
                <a:gd name="T37" fmla="*/ 6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70">
                  <a:moveTo>
                    <a:pt x="1" y="64"/>
                  </a:moveTo>
                  <a:cubicBezTo>
                    <a:pt x="2" y="64"/>
                    <a:pt x="3" y="64"/>
                    <a:pt x="4" y="64"/>
                  </a:cubicBezTo>
                  <a:cubicBezTo>
                    <a:pt x="8" y="63"/>
                    <a:pt x="10" y="62"/>
                    <a:pt x="10" y="57"/>
                  </a:cubicBezTo>
                  <a:cubicBezTo>
                    <a:pt x="11" y="52"/>
                    <a:pt x="12" y="47"/>
                    <a:pt x="13" y="41"/>
                  </a:cubicBezTo>
                  <a:cubicBezTo>
                    <a:pt x="14" y="32"/>
                    <a:pt x="15" y="23"/>
                    <a:pt x="16" y="14"/>
                  </a:cubicBezTo>
                  <a:cubicBezTo>
                    <a:pt x="16" y="13"/>
                    <a:pt x="17" y="12"/>
                    <a:pt x="17" y="10"/>
                  </a:cubicBezTo>
                  <a:cubicBezTo>
                    <a:pt x="17" y="5"/>
                    <a:pt x="16" y="4"/>
                    <a:pt x="11" y="2"/>
                  </a:cubicBezTo>
                  <a:cubicBezTo>
                    <a:pt x="10" y="1"/>
                    <a:pt x="10" y="1"/>
                    <a:pt x="9" y="0"/>
                  </a:cubicBezTo>
                  <a:cubicBezTo>
                    <a:pt x="20" y="1"/>
                    <a:pt x="31" y="2"/>
                    <a:pt x="42" y="4"/>
                  </a:cubicBezTo>
                  <a:cubicBezTo>
                    <a:pt x="42" y="5"/>
                    <a:pt x="42" y="5"/>
                    <a:pt x="42" y="5"/>
                  </a:cubicBezTo>
                  <a:cubicBezTo>
                    <a:pt x="41" y="5"/>
                    <a:pt x="40" y="6"/>
                    <a:pt x="39" y="6"/>
                  </a:cubicBezTo>
                  <a:cubicBezTo>
                    <a:pt x="34" y="6"/>
                    <a:pt x="32" y="7"/>
                    <a:pt x="32" y="13"/>
                  </a:cubicBezTo>
                  <a:cubicBezTo>
                    <a:pt x="30" y="24"/>
                    <a:pt x="28" y="36"/>
                    <a:pt x="27" y="47"/>
                  </a:cubicBezTo>
                  <a:cubicBezTo>
                    <a:pt x="26" y="51"/>
                    <a:pt x="26" y="55"/>
                    <a:pt x="25" y="58"/>
                  </a:cubicBezTo>
                  <a:cubicBezTo>
                    <a:pt x="25" y="64"/>
                    <a:pt x="26" y="66"/>
                    <a:pt x="31" y="68"/>
                  </a:cubicBezTo>
                  <a:cubicBezTo>
                    <a:pt x="32" y="68"/>
                    <a:pt x="32" y="69"/>
                    <a:pt x="33" y="69"/>
                  </a:cubicBezTo>
                  <a:cubicBezTo>
                    <a:pt x="33" y="69"/>
                    <a:pt x="33" y="69"/>
                    <a:pt x="33" y="70"/>
                  </a:cubicBezTo>
                  <a:cubicBezTo>
                    <a:pt x="22" y="69"/>
                    <a:pt x="11" y="68"/>
                    <a:pt x="0" y="66"/>
                  </a:cubicBezTo>
                  <a:cubicBezTo>
                    <a:pt x="1" y="65"/>
                    <a:pt x="1" y="65"/>
                    <a:pt x="1" y="6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44" name="Freeform 62">
              <a:extLst>
                <a:ext uri="{FF2B5EF4-FFF2-40B4-BE49-F238E27FC236}">
                  <a16:creationId xmlns:a16="http://schemas.microsoft.com/office/drawing/2014/main" id="{019A6925-DD6B-4C29-B18F-663928AE5C79}"/>
                </a:ext>
              </a:extLst>
            </p:cNvPr>
            <p:cNvSpPr>
              <a:spLocks/>
            </p:cNvSpPr>
            <p:nvPr/>
          </p:nvSpPr>
          <p:spPr bwMode="auto">
            <a:xfrm>
              <a:off x="4087756" y="25828682"/>
              <a:ext cx="361786" cy="471895"/>
            </a:xfrm>
            <a:custGeom>
              <a:avLst/>
              <a:gdLst>
                <a:gd name="T0" fmla="*/ 1 w 52"/>
                <a:gd name="T1" fmla="*/ 51 h 67"/>
                <a:gd name="T2" fmla="*/ 5 w 52"/>
                <a:gd name="T3" fmla="*/ 52 h 67"/>
                <a:gd name="T4" fmla="*/ 16 w 52"/>
                <a:gd name="T5" fmla="*/ 47 h 67"/>
                <a:gd name="T6" fmla="*/ 32 w 52"/>
                <a:gd name="T7" fmla="*/ 12 h 67"/>
                <a:gd name="T8" fmla="*/ 33 w 52"/>
                <a:gd name="T9" fmla="*/ 9 h 67"/>
                <a:gd name="T10" fmla="*/ 29 w 52"/>
                <a:gd name="T11" fmla="*/ 2 h 67"/>
                <a:gd name="T12" fmla="*/ 23 w 52"/>
                <a:gd name="T13" fmla="*/ 1 h 67"/>
                <a:gd name="T14" fmla="*/ 52 w 52"/>
                <a:gd name="T15" fmla="*/ 1 h 67"/>
                <a:gd name="T16" fmla="*/ 51 w 52"/>
                <a:gd name="T17" fmla="*/ 4 h 67"/>
                <a:gd name="T18" fmla="*/ 29 w 52"/>
                <a:gd name="T19" fmla="*/ 52 h 67"/>
                <a:gd name="T20" fmla="*/ 33 w 52"/>
                <a:gd name="T21" fmla="*/ 65 h 67"/>
                <a:gd name="T22" fmla="*/ 34 w 52"/>
                <a:gd name="T23" fmla="*/ 66 h 67"/>
                <a:gd name="T24" fmla="*/ 34 w 52"/>
                <a:gd name="T25" fmla="*/ 67 h 67"/>
                <a:gd name="T26" fmla="*/ 33 w 52"/>
                <a:gd name="T27" fmla="*/ 67 h 67"/>
                <a:gd name="T28" fmla="*/ 2 w 52"/>
                <a:gd name="T29" fmla="*/ 53 h 67"/>
                <a:gd name="T30" fmla="*/ 0 w 52"/>
                <a:gd name="T31" fmla="*/ 52 h 67"/>
                <a:gd name="T32" fmla="*/ 1 w 52"/>
                <a:gd name="T33" fmla="*/ 5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67">
                  <a:moveTo>
                    <a:pt x="1" y="51"/>
                  </a:moveTo>
                  <a:cubicBezTo>
                    <a:pt x="2" y="51"/>
                    <a:pt x="4" y="51"/>
                    <a:pt x="5" y="52"/>
                  </a:cubicBezTo>
                  <a:cubicBezTo>
                    <a:pt x="10" y="53"/>
                    <a:pt x="13" y="52"/>
                    <a:pt x="16" y="47"/>
                  </a:cubicBezTo>
                  <a:cubicBezTo>
                    <a:pt x="21" y="35"/>
                    <a:pt x="27" y="23"/>
                    <a:pt x="32" y="12"/>
                  </a:cubicBezTo>
                  <a:cubicBezTo>
                    <a:pt x="33" y="11"/>
                    <a:pt x="33" y="10"/>
                    <a:pt x="33" y="9"/>
                  </a:cubicBezTo>
                  <a:cubicBezTo>
                    <a:pt x="34" y="5"/>
                    <a:pt x="33" y="3"/>
                    <a:pt x="29" y="2"/>
                  </a:cubicBezTo>
                  <a:cubicBezTo>
                    <a:pt x="28" y="2"/>
                    <a:pt x="26" y="2"/>
                    <a:pt x="23" y="1"/>
                  </a:cubicBezTo>
                  <a:cubicBezTo>
                    <a:pt x="27" y="0"/>
                    <a:pt x="44" y="0"/>
                    <a:pt x="52" y="1"/>
                  </a:cubicBezTo>
                  <a:cubicBezTo>
                    <a:pt x="52" y="2"/>
                    <a:pt x="52" y="3"/>
                    <a:pt x="51" y="4"/>
                  </a:cubicBezTo>
                  <a:cubicBezTo>
                    <a:pt x="44" y="20"/>
                    <a:pt x="37" y="36"/>
                    <a:pt x="29" y="52"/>
                  </a:cubicBezTo>
                  <a:cubicBezTo>
                    <a:pt x="26" y="59"/>
                    <a:pt x="26" y="61"/>
                    <a:pt x="33" y="65"/>
                  </a:cubicBezTo>
                  <a:cubicBezTo>
                    <a:pt x="33" y="65"/>
                    <a:pt x="34" y="66"/>
                    <a:pt x="34" y="66"/>
                  </a:cubicBezTo>
                  <a:cubicBezTo>
                    <a:pt x="34" y="66"/>
                    <a:pt x="34" y="67"/>
                    <a:pt x="34" y="67"/>
                  </a:cubicBezTo>
                  <a:cubicBezTo>
                    <a:pt x="34" y="67"/>
                    <a:pt x="33" y="67"/>
                    <a:pt x="33" y="67"/>
                  </a:cubicBezTo>
                  <a:cubicBezTo>
                    <a:pt x="23" y="62"/>
                    <a:pt x="13" y="58"/>
                    <a:pt x="2" y="53"/>
                  </a:cubicBezTo>
                  <a:cubicBezTo>
                    <a:pt x="1" y="53"/>
                    <a:pt x="1" y="52"/>
                    <a:pt x="0" y="52"/>
                  </a:cubicBezTo>
                  <a:cubicBezTo>
                    <a:pt x="1" y="51"/>
                    <a:pt x="1" y="51"/>
                    <a:pt x="1" y="5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45" name="Freeform 71">
              <a:extLst>
                <a:ext uri="{FF2B5EF4-FFF2-40B4-BE49-F238E27FC236}">
                  <a16:creationId xmlns:a16="http://schemas.microsoft.com/office/drawing/2014/main" id="{4E677B05-5C62-4629-A766-3F659E7E1A6A}"/>
                </a:ext>
              </a:extLst>
            </p:cNvPr>
            <p:cNvSpPr>
              <a:spLocks noEditPoints="1"/>
            </p:cNvSpPr>
            <p:nvPr/>
          </p:nvSpPr>
          <p:spPr bwMode="auto">
            <a:xfrm>
              <a:off x="3199023" y="21141194"/>
              <a:ext cx="4561646" cy="4553784"/>
            </a:xfrm>
            <a:custGeom>
              <a:avLst/>
              <a:gdLst>
                <a:gd name="T0" fmla="*/ 326 w 652"/>
                <a:gd name="T1" fmla="*/ 652 h 652"/>
                <a:gd name="T2" fmla="*/ 326 w 652"/>
                <a:gd name="T3" fmla="*/ 0 h 652"/>
                <a:gd name="T4" fmla="*/ 300 w 652"/>
                <a:gd name="T5" fmla="*/ 368 h 652"/>
                <a:gd name="T6" fmla="*/ 300 w 652"/>
                <a:gd name="T7" fmla="*/ 408 h 652"/>
                <a:gd name="T8" fmla="*/ 292 w 652"/>
                <a:gd name="T9" fmla="*/ 425 h 652"/>
                <a:gd name="T10" fmla="*/ 239 w 652"/>
                <a:gd name="T11" fmla="*/ 475 h 652"/>
                <a:gd name="T12" fmla="*/ 208 w 652"/>
                <a:gd name="T13" fmla="*/ 558 h 652"/>
                <a:gd name="T14" fmla="*/ 256 w 652"/>
                <a:gd name="T15" fmla="*/ 566 h 652"/>
                <a:gd name="T16" fmla="*/ 264 w 652"/>
                <a:gd name="T17" fmla="*/ 540 h 652"/>
                <a:gd name="T18" fmla="*/ 312 w 652"/>
                <a:gd name="T19" fmla="*/ 473 h 652"/>
                <a:gd name="T20" fmla="*/ 346 w 652"/>
                <a:gd name="T21" fmla="*/ 477 h 652"/>
                <a:gd name="T22" fmla="*/ 390 w 652"/>
                <a:gd name="T23" fmla="*/ 550 h 652"/>
                <a:gd name="T24" fmla="*/ 410 w 652"/>
                <a:gd name="T25" fmla="*/ 582 h 652"/>
                <a:gd name="T26" fmla="*/ 439 w 652"/>
                <a:gd name="T27" fmla="*/ 536 h 652"/>
                <a:gd name="T28" fmla="*/ 360 w 652"/>
                <a:gd name="T29" fmla="*/ 425 h 652"/>
                <a:gd name="T30" fmla="*/ 351 w 652"/>
                <a:gd name="T31" fmla="*/ 372 h 652"/>
                <a:gd name="T32" fmla="*/ 357 w 652"/>
                <a:gd name="T33" fmla="*/ 369 h 652"/>
                <a:gd name="T34" fmla="*/ 453 w 652"/>
                <a:gd name="T35" fmla="*/ 459 h 652"/>
                <a:gd name="T36" fmla="*/ 489 w 652"/>
                <a:gd name="T37" fmla="*/ 522 h 652"/>
                <a:gd name="T38" fmla="*/ 526 w 652"/>
                <a:gd name="T39" fmla="*/ 508 h 652"/>
                <a:gd name="T40" fmla="*/ 512 w 652"/>
                <a:gd name="T41" fmla="*/ 460 h 652"/>
                <a:gd name="T42" fmla="*/ 373 w 652"/>
                <a:gd name="T43" fmla="*/ 322 h 652"/>
                <a:gd name="T44" fmla="*/ 351 w 652"/>
                <a:gd name="T45" fmla="*/ 304 h 652"/>
                <a:gd name="T46" fmla="*/ 306 w 652"/>
                <a:gd name="T47" fmla="*/ 286 h 652"/>
                <a:gd name="T48" fmla="*/ 300 w 652"/>
                <a:gd name="T49" fmla="*/ 316 h 652"/>
                <a:gd name="T50" fmla="*/ 210 w 652"/>
                <a:gd name="T51" fmla="*/ 361 h 652"/>
                <a:gd name="T52" fmla="*/ 128 w 652"/>
                <a:gd name="T53" fmla="*/ 483 h 652"/>
                <a:gd name="T54" fmla="*/ 140 w 652"/>
                <a:gd name="T55" fmla="*/ 526 h 652"/>
                <a:gd name="T56" fmla="*/ 172 w 652"/>
                <a:gd name="T57" fmla="*/ 509 h 652"/>
                <a:gd name="T58" fmla="*/ 246 w 652"/>
                <a:gd name="T59" fmla="*/ 399 h 652"/>
                <a:gd name="T60" fmla="*/ 300 w 652"/>
                <a:gd name="T61" fmla="*/ 368 h 652"/>
                <a:gd name="T62" fmla="*/ 249 w 652"/>
                <a:gd name="T63" fmla="*/ 114 h 652"/>
                <a:gd name="T64" fmla="*/ 123 w 652"/>
                <a:gd name="T65" fmla="*/ 169 h 652"/>
                <a:gd name="T66" fmla="*/ 75 w 652"/>
                <a:gd name="T67" fmla="*/ 214 h 652"/>
                <a:gd name="T68" fmla="*/ 108 w 652"/>
                <a:gd name="T69" fmla="*/ 242 h 652"/>
                <a:gd name="T70" fmla="*/ 158 w 652"/>
                <a:gd name="T71" fmla="*/ 210 h 652"/>
                <a:gd name="T72" fmla="*/ 253 w 652"/>
                <a:gd name="T73" fmla="*/ 164 h 652"/>
                <a:gd name="T74" fmla="*/ 250 w 652"/>
                <a:gd name="T75" fmla="*/ 222 h 652"/>
                <a:gd name="T76" fmla="*/ 65 w 652"/>
                <a:gd name="T77" fmla="*/ 383 h 652"/>
                <a:gd name="T78" fmla="*/ 80 w 652"/>
                <a:gd name="T79" fmla="*/ 422 h 652"/>
                <a:gd name="T80" fmla="*/ 113 w 652"/>
                <a:gd name="T81" fmla="*/ 400 h 652"/>
                <a:gd name="T82" fmla="*/ 215 w 652"/>
                <a:gd name="T83" fmla="*/ 296 h 652"/>
                <a:gd name="T84" fmla="*/ 304 w 652"/>
                <a:gd name="T85" fmla="*/ 240 h 652"/>
                <a:gd name="T86" fmla="*/ 303 w 652"/>
                <a:gd name="T87" fmla="*/ 78 h 652"/>
                <a:gd name="T88" fmla="*/ 269 w 652"/>
                <a:gd name="T89" fmla="*/ 56 h 652"/>
                <a:gd name="T90" fmla="*/ 253 w 652"/>
                <a:gd name="T91" fmla="*/ 90 h 652"/>
                <a:gd name="T92" fmla="*/ 398 w 652"/>
                <a:gd name="T93" fmla="*/ 112 h 652"/>
                <a:gd name="T94" fmla="*/ 398 w 652"/>
                <a:gd name="T95" fmla="*/ 82 h 652"/>
                <a:gd name="T96" fmla="*/ 368 w 652"/>
                <a:gd name="T97" fmla="*/ 54 h 652"/>
                <a:gd name="T98" fmla="*/ 347 w 652"/>
                <a:gd name="T99" fmla="*/ 85 h 652"/>
                <a:gd name="T100" fmla="*/ 347 w 652"/>
                <a:gd name="T101" fmla="*/ 243 h 652"/>
                <a:gd name="T102" fmla="*/ 369 w 652"/>
                <a:gd name="T103" fmla="*/ 264 h 652"/>
                <a:gd name="T104" fmla="*/ 493 w 652"/>
                <a:gd name="T105" fmla="*/ 344 h 652"/>
                <a:gd name="T106" fmla="*/ 549 w 652"/>
                <a:gd name="T107" fmla="*/ 416 h 652"/>
                <a:gd name="T108" fmla="*/ 587 w 652"/>
                <a:gd name="T109" fmla="*/ 384 h 652"/>
                <a:gd name="T110" fmla="*/ 407 w 652"/>
                <a:gd name="T111" fmla="*/ 224 h 652"/>
                <a:gd name="T112" fmla="*/ 398 w 652"/>
                <a:gd name="T113" fmla="*/ 164 h 652"/>
                <a:gd name="T114" fmla="*/ 403 w 652"/>
                <a:gd name="T115" fmla="*/ 165 h 652"/>
                <a:gd name="T116" fmla="*/ 532 w 652"/>
                <a:gd name="T117" fmla="*/ 236 h 652"/>
                <a:gd name="T118" fmla="*/ 575 w 652"/>
                <a:gd name="T119" fmla="*/ 211 h 652"/>
                <a:gd name="T120" fmla="*/ 509 w 652"/>
                <a:gd name="T121" fmla="*/ 157 h 652"/>
                <a:gd name="T122" fmla="*/ 398 w 652"/>
                <a:gd name="T123" fmla="*/ 112 h 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52" h="652">
                  <a:moveTo>
                    <a:pt x="652" y="326"/>
                  </a:moveTo>
                  <a:cubicBezTo>
                    <a:pt x="652" y="505"/>
                    <a:pt x="506" y="652"/>
                    <a:pt x="326" y="652"/>
                  </a:cubicBezTo>
                  <a:cubicBezTo>
                    <a:pt x="147" y="652"/>
                    <a:pt x="0" y="507"/>
                    <a:pt x="0" y="326"/>
                  </a:cubicBezTo>
                  <a:cubicBezTo>
                    <a:pt x="0" y="146"/>
                    <a:pt x="146" y="0"/>
                    <a:pt x="326" y="0"/>
                  </a:cubicBezTo>
                  <a:cubicBezTo>
                    <a:pt x="506" y="0"/>
                    <a:pt x="652" y="147"/>
                    <a:pt x="652" y="326"/>
                  </a:cubicBezTo>
                  <a:close/>
                  <a:moveTo>
                    <a:pt x="300" y="368"/>
                  </a:moveTo>
                  <a:cubicBezTo>
                    <a:pt x="300" y="370"/>
                    <a:pt x="300" y="371"/>
                    <a:pt x="300" y="373"/>
                  </a:cubicBezTo>
                  <a:cubicBezTo>
                    <a:pt x="300" y="385"/>
                    <a:pt x="300" y="396"/>
                    <a:pt x="300" y="408"/>
                  </a:cubicBezTo>
                  <a:cubicBezTo>
                    <a:pt x="300" y="409"/>
                    <a:pt x="300" y="410"/>
                    <a:pt x="300" y="411"/>
                  </a:cubicBezTo>
                  <a:cubicBezTo>
                    <a:pt x="300" y="417"/>
                    <a:pt x="297" y="422"/>
                    <a:pt x="292" y="425"/>
                  </a:cubicBezTo>
                  <a:cubicBezTo>
                    <a:pt x="290" y="426"/>
                    <a:pt x="288" y="428"/>
                    <a:pt x="285" y="429"/>
                  </a:cubicBezTo>
                  <a:cubicBezTo>
                    <a:pt x="267" y="441"/>
                    <a:pt x="252" y="457"/>
                    <a:pt x="239" y="475"/>
                  </a:cubicBezTo>
                  <a:cubicBezTo>
                    <a:pt x="225" y="496"/>
                    <a:pt x="216" y="520"/>
                    <a:pt x="210" y="544"/>
                  </a:cubicBezTo>
                  <a:cubicBezTo>
                    <a:pt x="209" y="549"/>
                    <a:pt x="208" y="553"/>
                    <a:pt x="208" y="558"/>
                  </a:cubicBezTo>
                  <a:cubicBezTo>
                    <a:pt x="207" y="571"/>
                    <a:pt x="215" y="581"/>
                    <a:pt x="228" y="583"/>
                  </a:cubicBezTo>
                  <a:cubicBezTo>
                    <a:pt x="239" y="585"/>
                    <a:pt x="252" y="581"/>
                    <a:pt x="256" y="566"/>
                  </a:cubicBezTo>
                  <a:cubicBezTo>
                    <a:pt x="256" y="565"/>
                    <a:pt x="257" y="563"/>
                    <a:pt x="257" y="562"/>
                  </a:cubicBezTo>
                  <a:cubicBezTo>
                    <a:pt x="260" y="555"/>
                    <a:pt x="262" y="547"/>
                    <a:pt x="264" y="540"/>
                  </a:cubicBezTo>
                  <a:cubicBezTo>
                    <a:pt x="270" y="523"/>
                    <a:pt x="278" y="508"/>
                    <a:pt x="289" y="493"/>
                  </a:cubicBezTo>
                  <a:cubicBezTo>
                    <a:pt x="295" y="485"/>
                    <a:pt x="303" y="478"/>
                    <a:pt x="312" y="473"/>
                  </a:cubicBezTo>
                  <a:cubicBezTo>
                    <a:pt x="321" y="468"/>
                    <a:pt x="330" y="468"/>
                    <a:pt x="339" y="473"/>
                  </a:cubicBezTo>
                  <a:cubicBezTo>
                    <a:pt x="341" y="474"/>
                    <a:pt x="344" y="475"/>
                    <a:pt x="346" y="477"/>
                  </a:cubicBezTo>
                  <a:cubicBezTo>
                    <a:pt x="355" y="483"/>
                    <a:pt x="362" y="491"/>
                    <a:pt x="368" y="500"/>
                  </a:cubicBezTo>
                  <a:cubicBezTo>
                    <a:pt x="378" y="516"/>
                    <a:pt x="385" y="533"/>
                    <a:pt x="390" y="550"/>
                  </a:cubicBezTo>
                  <a:cubicBezTo>
                    <a:pt x="392" y="556"/>
                    <a:pt x="394" y="563"/>
                    <a:pt x="396" y="569"/>
                  </a:cubicBezTo>
                  <a:cubicBezTo>
                    <a:pt x="399" y="576"/>
                    <a:pt x="403" y="580"/>
                    <a:pt x="410" y="582"/>
                  </a:cubicBezTo>
                  <a:cubicBezTo>
                    <a:pt x="425" y="588"/>
                    <a:pt x="446" y="577"/>
                    <a:pt x="443" y="555"/>
                  </a:cubicBezTo>
                  <a:cubicBezTo>
                    <a:pt x="442" y="548"/>
                    <a:pt x="440" y="542"/>
                    <a:pt x="439" y="536"/>
                  </a:cubicBezTo>
                  <a:cubicBezTo>
                    <a:pt x="433" y="515"/>
                    <a:pt x="426" y="496"/>
                    <a:pt x="414" y="478"/>
                  </a:cubicBezTo>
                  <a:cubicBezTo>
                    <a:pt x="400" y="456"/>
                    <a:pt x="382" y="439"/>
                    <a:pt x="360" y="425"/>
                  </a:cubicBezTo>
                  <a:cubicBezTo>
                    <a:pt x="354" y="422"/>
                    <a:pt x="351" y="417"/>
                    <a:pt x="351" y="410"/>
                  </a:cubicBezTo>
                  <a:cubicBezTo>
                    <a:pt x="351" y="397"/>
                    <a:pt x="351" y="385"/>
                    <a:pt x="351" y="372"/>
                  </a:cubicBezTo>
                  <a:cubicBezTo>
                    <a:pt x="351" y="371"/>
                    <a:pt x="351" y="370"/>
                    <a:pt x="352" y="368"/>
                  </a:cubicBezTo>
                  <a:cubicBezTo>
                    <a:pt x="354" y="368"/>
                    <a:pt x="355" y="369"/>
                    <a:pt x="357" y="369"/>
                  </a:cubicBezTo>
                  <a:cubicBezTo>
                    <a:pt x="376" y="376"/>
                    <a:pt x="392" y="386"/>
                    <a:pt x="406" y="400"/>
                  </a:cubicBezTo>
                  <a:cubicBezTo>
                    <a:pt x="425" y="417"/>
                    <a:pt x="439" y="437"/>
                    <a:pt x="453" y="459"/>
                  </a:cubicBezTo>
                  <a:cubicBezTo>
                    <a:pt x="462" y="475"/>
                    <a:pt x="471" y="492"/>
                    <a:pt x="479" y="509"/>
                  </a:cubicBezTo>
                  <a:cubicBezTo>
                    <a:pt x="481" y="514"/>
                    <a:pt x="484" y="518"/>
                    <a:pt x="489" y="522"/>
                  </a:cubicBezTo>
                  <a:cubicBezTo>
                    <a:pt x="494" y="526"/>
                    <a:pt x="501" y="529"/>
                    <a:pt x="508" y="527"/>
                  </a:cubicBezTo>
                  <a:cubicBezTo>
                    <a:pt x="518" y="524"/>
                    <a:pt x="524" y="518"/>
                    <a:pt x="526" y="508"/>
                  </a:cubicBezTo>
                  <a:cubicBezTo>
                    <a:pt x="528" y="500"/>
                    <a:pt x="527" y="493"/>
                    <a:pt x="524" y="486"/>
                  </a:cubicBezTo>
                  <a:cubicBezTo>
                    <a:pt x="520" y="477"/>
                    <a:pt x="516" y="469"/>
                    <a:pt x="512" y="460"/>
                  </a:cubicBezTo>
                  <a:cubicBezTo>
                    <a:pt x="498" y="429"/>
                    <a:pt x="480" y="400"/>
                    <a:pt x="456" y="375"/>
                  </a:cubicBezTo>
                  <a:cubicBezTo>
                    <a:pt x="432" y="351"/>
                    <a:pt x="405" y="333"/>
                    <a:pt x="373" y="322"/>
                  </a:cubicBezTo>
                  <a:cubicBezTo>
                    <a:pt x="366" y="320"/>
                    <a:pt x="359" y="318"/>
                    <a:pt x="351" y="316"/>
                  </a:cubicBezTo>
                  <a:cubicBezTo>
                    <a:pt x="351" y="312"/>
                    <a:pt x="351" y="308"/>
                    <a:pt x="351" y="304"/>
                  </a:cubicBezTo>
                  <a:cubicBezTo>
                    <a:pt x="350" y="298"/>
                    <a:pt x="349" y="291"/>
                    <a:pt x="345" y="286"/>
                  </a:cubicBezTo>
                  <a:cubicBezTo>
                    <a:pt x="335" y="271"/>
                    <a:pt x="316" y="271"/>
                    <a:pt x="306" y="286"/>
                  </a:cubicBezTo>
                  <a:cubicBezTo>
                    <a:pt x="302" y="292"/>
                    <a:pt x="301" y="299"/>
                    <a:pt x="301" y="305"/>
                  </a:cubicBezTo>
                  <a:cubicBezTo>
                    <a:pt x="300" y="309"/>
                    <a:pt x="300" y="312"/>
                    <a:pt x="300" y="316"/>
                  </a:cubicBezTo>
                  <a:cubicBezTo>
                    <a:pt x="299" y="317"/>
                    <a:pt x="298" y="317"/>
                    <a:pt x="296" y="317"/>
                  </a:cubicBezTo>
                  <a:cubicBezTo>
                    <a:pt x="264" y="325"/>
                    <a:pt x="235" y="339"/>
                    <a:pt x="210" y="361"/>
                  </a:cubicBezTo>
                  <a:cubicBezTo>
                    <a:pt x="191" y="378"/>
                    <a:pt x="175" y="398"/>
                    <a:pt x="161" y="420"/>
                  </a:cubicBezTo>
                  <a:cubicBezTo>
                    <a:pt x="148" y="440"/>
                    <a:pt x="138" y="462"/>
                    <a:pt x="128" y="483"/>
                  </a:cubicBezTo>
                  <a:cubicBezTo>
                    <a:pt x="126" y="490"/>
                    <a:pt x="124" y="497"/>
                    <a:pt x="125" y="504"/>
                  </a:cubicBezTo>
                  <a:cubicBezTo>
                    <a:pt x="126" y="515"/>
                    <a:pt x="130" y="522"/>
                    <a:pt x="140" y="526"/>
                  </a:cubicBezTo>
                  <a:cubicBezTo>
                    <a:pt x="150" y="530"/>
                    <a:pt x="159" y="526"/>
                    <a:pt x="165" y="519"/>
                  </a:cubicBezTo>
                  <a:cubicBezTo>
                    <a:pt x="168" y="516"/>
                    <a:pt x="170" y="512"/>
                    <a:pt x="172" y="509"/>
                  </a:cubicBezTo>
                  <a:cubicBezTo>
                    <a:pt x="181" y="493"/>
                    <a:pt x="189" y="476"/>
                    <a:pt x="198" y="461"/>
                  </a:cubicBezTo>
                  <a:cubicBezTo>
                    <a:pt x="211" y="438"/>
                    <a:pt x="227" y="417"/>
                    <a:pt x="246" y="399"/>
                  </a:cubicBezTo>
                  <a:cubicBezTo>
                    <a:pt x="260" y="386"/>
                    <a:pt x="276" y="376"/>
                    <a:pt x="294" y="370"/>
                  </a:cubicBezTo>
                  <a:cubicBezTo>
                    <a:pt x="296" y="369"/>
                    <a:pt x="298" y="368"/>
                    <a:pt x="300" y="368"/>
                  </a:cubicBezTo>
                  <a:close/>
                  <a:moveTo>
                    <a:pt x="253" y="112"/>
                  </a:moveTo>
                  <a:cubicBezTo>
                    <a:pt x="252" y="113"/>
                    <a:pt x="250" y="113"/>
                    <a:pt x="249" y="114"/>
                  </a:cubicBezTo>
                  <a:cubicBezTo>
                    <a:pt x="240" y="117"/>
                    <a:pt x="231" y="119"/>
                    <a:pt x="222" y="122"/>
                  </a:cubicBezTo>
                  <a:cubicBezTo>
                    <a:pt x="187" y="134"/>
                    <a:pt x="154" y="149"/>
                    <a:pt x="123" y="169"/>
                  </a:cubicBezTo>
                  <a:cubicBezTo>
                    <a:pt x="110" y="178"/>
                    <a:pt x="97" y="188"/>
                    <a:pt x="85" y="200"/>
                  </a:cubicBezTo>
                  <a:cubicBezTo>
                    <a:pt x="81" y="204"/>
                    <a:pt x="77" y="208"/>
                    <a:pt x="75" y="214"/>
                  </a:cubicBezTo>
                  <a:cubicBezTo>
                    <a:pt x="71" y="225"/>
                    <a:pt x="76" y="237"/>
                    <a:pt x="87" y="241"/>
                  </a:cubicBezTo>
                  <a:cubicBezTo>
                    <a:pt x="94" y="244"/>
                    <a:pt x="101" y="244"/>
                    <a:pt x="108" y="242"/>
                  </a:cubicBezTo>
                  <a:cubicBezTo>
                    <a:pt x="114" y="240"/>
                    <a:pt x="118" y="237"/>
                    <a:pt x="123" y="234"/>
                  </a:cubicBezTo>
                  <a:cubicBezTo>
                    <a:pt x="134" y="226"/>
                    <a:pt x="146" y="217"/>
                    <a:pt x="158" y="210"/>
                  </a:cubicBezTo>
                  <a:cubicBezTo>
                    <a:pt x="186" y="191"/>
                    <a:pt x="216" y="176"/>
                    <a:pt x="249" y="165"/>
                  </a:cubicBezTo>
                  <a:cubicBezTo>
                    <a:pt x="250" y="165"/>
                    <a:pt x="252" y="164"/>
                    <a:pt x="253" y="164"/>
                  </a:cubicBezTo>
                  <a:cubicBezTo>
                    <a:pt x="253" y="183"/>
                    <a:pt x="253" y="202"/>
                    <a:pt x="253" y="220"/>
                  </a:cubicBezTo>
                  <a:cubicBezTo>
                    <a:pt x="252" y="221"/>
                    <a:pt x="251" y="221"/>
                    <a:pt x="250" y="222"/>
                  </a:cubicBezTo>
                  <a:cubicBezTo>
                    <a:pt x="185" y="247"/>
                    <a:pt x="131" y="288"/>
                    <a:pt x="90" y="345"/>
                  </a:cubicBezTo>
                  <a:cubicBezTo>
                    <a:pt x="81" y="357"/>
                    <a:pt x="73" y="370"/>
                    <a:pt x="65" y="383"/>
                  </a:cubicBezTo>
                  <a:cubicBezTo>
                    <a:pt x="62" y="387"/>
                    <a:pt x="60" y="391"/>
                    <a:pt x="60" y="395"/>
                  </a:cubicBezTo>
                  <a:cubicBezTo>
                    <a:pt x="60" y="408"/>
                    <a:pt x="68" y="419"/>
                    <a:pt x="80" y="422"/>
                  </a:cubicBezTo>
                  <a:cubicBezTo>
                    <a:pt x="90" y="425"/>
                    <a:pt x="98" y="422"/>
                    <a:pt x="104" y="413"/>
                  </a:cubicBezTo>
                  <a:cubicBezTo>
                    <a:pt x="107" y="409"/>
                    <a:pt x="110" y="404"/>
                    <a:pt x="113" y="400"/>
                  </a:cubicBezTo>
                  <a:cubicBezTo>
                    <a:pt x="127" y="380"/>
                    <a:pt x="143" y="361"/>
                    <a:pt x="160" y="343"/>
                  </a:cubicBezTo>
                  <a:cubicBezTo>
                    <a:pt x="177" y="325"/>
                    <a:pt x="195" y="309"/>
                    <a:pt x="215" y="296"/>
                  </a:cubicBezTo>
                  <a:cubicBezTo>
                    <a:pt x="237" y="282"/>
                    <a:pt x="261" y="271"/>
                    <a:pt x="286" y="264"/>
                  </a:cubicBezTo>
                  <a:cubicBezTo>
                    <a:pt x="300" y="260"/>
                    <a:pt x="304" y="253"/>
                    <a:pt x="304" y="240"/>
                  </a:cubicBezTo>
                  <a:cubicBezTo>
                    <a:pt x="304" y="189"/>
                    <a:pt x="304" y="138"/>
                    <a:pt x="304" y="88"/>
                  </a:cubicBezTo>
                  <a:cubicBezTo>
                    <a:pt x="304" y="84"/>
                    <a:pt x="304" y="81"/>
                    <a:pt x="303" y="78"/>
                  </a:cubicBezTo>
                  <a:cubicBezTo>
                    <a:pt x="303" y="74"/>
                    <a:pt x="302" y="69"/>
                    <a:pt x="299" y="65"/>
                  </a:cubicBezTo>
                  <a:cubicBezTo>
                    <a:pt x="293" y="55"/>
                    <a:pt x="280" y="51"/>
                    <a:pt x="269" y="56"/>
                  </a:cubicBezTo>
                  <a:cubicBezTo>
                    <a:pt x="261" y="61"/>
                    <a:pt x="256" y="68"/>
                    <a:pt x="254" y="77"/>
                  </a:cubicBezTo>
                  <a:cubicBezTo>
                    <a:pt x="254" y="81"/>
                    <a:pt x="254" y="85"/>
                    <a:pt x="253" y="90"/>
                  </a:cubicBezTo>
                  <a:cubicBezTo>
                    <a:pt x="253" y="97"/>
                    <a:pt x="253" y="105"/>
                    <a:pt x="253" y="112"/>
                  </a:cubicBezTo>
                  <a:close/>
                  <a:moveTo>
                    <a:pt x="398" y="112"/>
                  </a:moveTo>
                  <a:cubicBezTo>
                    <a:pt x="398" y="110"/>
                    <a:pt x="398" y="108"/>
                    <a:pt x="398" y="106"/>
                  </a:cubicBezTo>
                  <a:cubicBezTo>
                    <a:pt x="398" y="98"/>
                    <a:pt x="398" y="90"/>
                    <a:pt x="398" y="82"/>
                  </a:cubicBezTo>
                  <a:cubicBezTo>
                    <a:pt x="397" y="76"/>
                    <a:pt x="396" y="70"/>
                    <a:pt x="392" y="65"/>
                  </a:cubicBezTo>
                  <a:cubicBezTo>
                    <a:pt x="386" y="57"/>
                    <a:pt x="378" y="53"/>
                    <a:pt x="368" y="54"/>
                  </a:cubicBezTo>
                  <a:cubicBezTo>
                    <a:pt x="358" y="56"/>
                    <a:pt x="352" y="62"/>
                    <a:pt x="349" y="71"/>
                  </a:cubicBezTo>
                  <a:cubicBezTo>
                    <a:pt x="348" y="75"/>
                    <a:pt x="347" y="80"/>
                    <a:pt x="347" y="85"/>
                  </a:cubicBezTo>
                  <a:cubicBezTo>
                    <a:pt x="347" y="137"/>
                    <a:pt x="347" y="189"/>
                    <a:pt x="347" y="242"/>
                  </a:cubicBezTo>
                  <a:cubicBezTo>
                    <a:pt x="347" y="242"/>
                    <a:pt x="347" y="243"/>
                    <a:pt x="347" y="243"/>
                  </a:cubicBezTo>
                  <a:cubicBezTo>
                    <a:pt x="347" y="251"/>
                    <a:pt x="351" y="257"/>
                    <a:pt x="358" y="260"/>
                  </a:cubicBezTo>
                  <a:cubicBezTo>
                    <a:pt x="361" y="262"/>
                    <a:pt x="365" y="263"/>
                    <a:pt x="369" y="264"/>
                  </a:cubicBezTo>
                  <a:cubicBezTo>
                    <a:pt x="387" y="270"/>
                    <a:pt x="405" y="277"/>
                    <a:pt x="421" y="286"/>
                  </a:cubicBezTo>
                  <a:cubicBezTo>
                    <a:pt x="449" y="301"/>
                    <a:pt x="473" y="321"/>
                    <a:pt x="493" y="344"/>
                  </a:cubicBezTo>
                  <a:cubicBezTo>
                    <a:pt x="513" y="365"/>
                    <a:pt x="530" y="388"/>
                    <a:pt x="546" y="412"/>
                  </a:cubicBezTo>
                  <a:cubicBezTo>
                    <a:pt x="547" y="413"/>
                    <a:pt x="548" y="415"/>
                    <a:pt x="549" y="416"/>
                  </a:cubicBezTo>
                  <a:cubicBezTo>
                    <a:pt x="553" y="421"/>
                    <a:pt x="558" y="423"/>
                    <a:pt x="564" y="423"/>
                  </a:cubicBezTo>
                  <a:cubicBezTo>
                    <a:pt x="584" y="423"/>
                    <a:pt x="598" y="402"/>
                    <a:pt x="587" y="384"/>
                  </a:cubicBezTo>
                  <a:cubicBezTo>
                    <a:pt x="581" y="374"/>
                    <a:pt x="576" y="365"/>
                    <a:pt x="569" y="355"/>
                  </a:cubicBezTo>
                  <a:cubicBezTo>
                    <a:pt x="528" y="296"/>
                    <a:pt x="474" y="251"/>
                    <a:pt x="407" y="224"/>
                  </a:cubicBezTo>
                  <a:cubicBezTo>
                    <a:pt x="404" y="223"/>
                    <a:pt x="401" y="222"/>
                    <a:pt x="398" y="220"/>
                  </a:cubicBezTo>
                  <a:cubicBezTo>
                    <a:pt x="398" y="201"/>
                    <a:pt x="398" y="183"/>
                    <a:pt x="398" y="164"/>
                  </a:cubicBezTo>
                  <a:cubicBezTo>
                    <a:pt x="399" y="164"/>
                    <a:pt x="399" y="164"/>
                    <a:pt x="399" y="164"/>
                  </a:cubicBezTo>
                  <a:cubicBezTo>
                    <a:pt x="401" y="165"/>
                    <a:pt x="402" y="165"/>
                    <a:pt x="403" y="165"/>
                  </a:cubicBezTo>
                  <a:cubicBezTo>
                    <a:pt x="439" y="177"/>
                    <a:pt x="473" y="195"/>
                    <a:pt x="504" y="217"/>
                  </a:cubicBezTo>
                  <a:cubicBezTo>
                    <a:pt x="513" y="223"/>
                    <a:pt x="522" y="230"/>
                    <a:pt x="532" y="236"/>
                  </a:cubicBezTo>
                  <a:cubicBezTo>
                    <a:pt x="539" y="242"/>
                    <a:pt x="547" y="244"/>
                    <a:pt x="556" y="243"/>
                  </a:cubicBezTo>
                  <a:cubicBezTo>
                    <a:pt x="573" y="242"/>
                    <a:pt x="582" y="226"/>
                    <a:pt x="575" y="211"/>
                  </a:cubicBezTo>
                  <a:cubicBezTo>
                    <a:pt x="572" y="206"/>
                    <a:pt x="569" y="202"/>
                    <a:pt x="566" y="199"/>
                  </a:cubicBezTo>
                  <a:cubicBezTo>
                    <a:pt x="549" y="182"/>
                    <a:pt x="529" y="169"/>
                    <a:pt x="509" y="157"/>
                  </a:cubicBezTo>
                  <a:cubicBezTo>
                    <a:pt x="480" y="141"/>
                    <a:pt x="450" y="129"/>
                    <a:pt x="418" y="119"/>
                  </a:cubicBezTo>
                  <a:cubicBezTo>
                    <a:pt x="412" y="116"/>
                    <a:pt x="405" y="114"/>
                    <a:pt x="398" y="11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latin typeface="Arial" panose="020B0604020202020204" pitchFamily="34" charset="0"/>
                <a:ea typeface="Microsoft YaHei" panose="020B0503020204020204" pitchFamily="34" charset="-122"/>
                <a:cs typeface="+mn-ea"/>
                <a:sym typeface="Arial" panose="020B0604020202020204" pitchFamily="34" charset="0"/>
              </a:endParaRPr>
            </a:p>
          </p:txBody>
        </p:sp>
      </p:grpSp>
    </p:spTree>
    <p:extLst>
      <p:ext uri="{BB962C8B-B14F-4D97-AF65-F5344CB8AC3E}">
        <p14:creationId xmlns:p14="http://schemas.microsoft.com/office/powerpoint/2010/main" val="101857297"/>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标题 7">
            <a:extLst>
              <a:ext uri="{FF2B5EF4-FFF2-40B4-BE49-F238E27FC236}">
                <a16:creationId xmlns:a16="http://schemas.microsoft.com/office/drawing/2014/main" id="{4BE77495-FA9D-4073-A31B-6DCFF294BB33}"/>
              </a:ext>
            </a:extLst>
          </p:cNvPr>
          <p:cNvSpPr>
            <a:spLocks noGrp="1"/>
          </p:cNvSpPr>
          <p:nvPr>
            <p:ph type="title"/>
          </p:nvPr>
        </p:nvSpPr>
        <p:spPr/>
        <p:txBody>
          <a:bodyPr/>
          <a:lstStyle/>
          <a:p>
            <a:r>
              <a:rPr lang="en-US" altLang="zh-CN" dirty="0">
                <a:sym typeface="Arial" panose="020B0604020202020204" pitchFamily="34" charset="0"/>
              </a:rPr>
              <a:t>2 </a:t>
            </a:r>
            <a:r>
              <a:rPr lang="zh-CN" altLang="en-US" dirty="0">
                <a:sym typeface="Arial" panose="020B0604020202020204" pitchFamily="34" charset="0"/>
              </a:rPr>
              <a:t>前人研究</a:t>
            </a:r>
          </a:p>
        </p:txBody>
      </p:sp>
      <p:sp>
        <p:nvSpPr>
          <p:cNvPr id="2" name="灯片编号占位符 1">
            <a:extLst>
              <a:ext uri="{FF2B5EF4-FFF2-40B4-BE49-F238E27FC236}">
                <a16:creationId xmlns:a16="http://schemas.microsoft.com/office/drawing/2014/main" id="{F20987FE-20DA-4013-BA0C-394D9A5D3901}"/>
              </a:ext>
            </a:extLst>
          </p:cNvPr>
          <p:cNvSpPr>
            <a:spLocks noGrp="1"/>
          </p:cNvSpPr>
          <p:nvPr>
            <p:ph type="sldNum" sz="quarter" idx="4"/>
          </p:nvPr>
        </p:nvSpPr>
        <p:spPr/>
        <p:txBody>
          <a:bodyPr/>
          <a:lstStyle/>
          <a:p>
            <a:r>
              <a:rPr lang="en-US" altLang="zh-CN">
                <a:sym typeface="Arial" panose="020B0604020202020204" pitchFamily="34" charset="0"/>
              </a:rPr>
              <a:t>&lt; </a:t>
            </a:r>
            <a:fld id="{A548B57D-AE10-4CF7-A9DF-59FEFA91B28E}" type="slidenum">
              <a:rPr lang="zh-CN" altLang="en-US" smtClean="0">
                <a:sym typeface="Arial" panose="020B0604020202020204" pitchFamily="34" charset="0"/>
              </a:rPr>
              <a:pPr/>
              <a:t>10</a:t>
            </a:fld>
            <a:r>
              <a:rPr lang="zh-CN" altLang="en-US">
                <a:sym typeface="Arial" panose="020B0604020202020204" pitchFamily="34" charset="0"/>
              </a:rPr>
              <a:t> </a:t>
            </a:r>
            <a:r>
              <a:rPr lang="en-US" altLang="zh-CN">
                <a:sym typeface="Arial" panose="020B0604020202020204" pitchFamily="34" charset="0"/>
              </a:rPr>
              <a:t>&gt;</a:t>
            </a:r>
            <a:endParaRPr lang="zh-CN" altLang="en-US" dirty="0">
              <a:sym typeface="Arial" panose="020B0604020202020204" pitchFamily="34" charset="0"/>
            </a:endParaRPr>
          </a:p>
        </p:txBody>
      </p:sp>
      <p:sp>
        <p:nvSpPr>
          <p:cNvPr id="3" name="矩形 2">
            <a:extLst>
              <a:ext uri="{FF2B5EF4-FFF2-40B4-BE49-F238E27FC236}">
                <a16:creationId xmlns:a16="http://schemas.microsoft.com/office/drawing/2014/main" id="{843FD9D2-5371-4FC7-B661-53EA163DECDE}"/>
              </a:ext>
            </a:extLst>
          </p:cNvPr>
          <p:cNvSpPr/>
          <p:nvPr/>
        </p:nvSpPr>
        <p:spPr>
          <a:xfrm>
            <a:off x="685745" y="1205903"/>
            <a:ext cx="10820510" cy="4843634"/>
          </a:xfrm>
          <a:prstGeom prst="rect">
            <a:avLst/>
          </a:prstGeom>
        </p:spPr>
        <p:txBody>
          <a:bodyPr wrap="square">
            <a:spAutoFit/>
          </a:bodyPr>
          <a:lstStyle/>
          <a:p>
            <a:pPr indent="457200">
              <a:lnSpc>
                <a:spcPct val="130000"/>
              </a:lnSpc>
            </a:pPr>
            <a:r>
              <a:rPr lang="zh-CN" altLang="en-US" sz="2400" dirty="0"/>
              <a:t>马文在划分持续性和非持续性动词时，并没有指出“来</a:t>
            </a:r>
            <a:r>
              <a:rPr lang="en-US" altLang="zh-CN" sz="2400" dirty="0"/>
              <a:t>/</a:t>
            </a:r>
            <a:r>
              <a:rPr lang="zh-CN" altLang="en-US" sz="2400" dirty="0"/>
              <a:t>去”和“死”之类的典型非持续性动词区别在哪里，只指出：</a:t>
            </a:r>
            <a:endParaRPr lang="en-US" altLang="zh-CN" sz="2400" dirty="0"/>
          </a:p>
          <a:p>
            <a:pPr indent="457200">
              <a:lnSpc>
                <a:spcPct val="130000"/>
              </a:lnSpc>
            </a:pPr>
            <a:r>
              <a:rPr lang="en-US" altLang="zh-CN" sz="2400" dirty="0"/>
              <a:t>C1(</a:t>
            </a:r>
            <a:r>
              <a:rPr lang="en-US" altLang="zh-CN" sz="2400" dirty="0" err="1"/>
              <a:t>Va</a:t>
            </a:r>
            <a:r>
              <a:rPr lang="en-US" altLang="zh-CN" sz="2400" dirty="0"/>
              <a:t>)(</a:t>
            </a:r>
            <a:r>
              <a:rPr lang="zh-CN" altLang="en-US" sz="2400" dirty="0"/>
              <a:t>即由</a:t>
            </a:r>
            <a:r>
              <a:rPr lang="en-US" altLang="zh-CN" sz="2400" dirty="0" err="1"/>
              <a:t>Va</a:t>
            </a:r>
            <a:r>
              <a:rPr lang="zh-CN" altLang="en-US" sz="2400" dirty="0"/>
              <a:t>组成的</a:t>
            </a:r>
            <a:r>
              <a:rPr lang="en-US" altLang="zh-CN" sz="2400" dirty="0"/>
              <a:t>C1)</a:t>
            </a:r>
            <a:r>
              <a:rPr lang="zh-CN" altLang="en-US" sz="2400" dirty="0"/>
              <a:t>和</a:t>
            </a:r>
            <a:r>
              <a:rPr lang="en-US" altLang="zh-CN" sz="2400" dirty="0"/>
              <a:t>C2(</a:t>
            </a:r>
            <a:r>
              <a:rPr lang="en-US" altLang="zh-CN" sz="2400" dirty="0" err="1"/>
              <a:t>Va</a:t>
            </a:r>
            <a:r>
              <a:rPr lang="en-US" altLang="zh-CN" sz="2400" dirty="0"/>
              <a:t>)</a:t>
            </a:r>
            <a:r>
              <a:rPr lang="zh-CN" altLang="en-US" sz="2400" dirty="0"/>
              <a:t>一般不能单说，但趋向动词是例外，可以说“去三天”、“出来一会儿”。</a:t>
            </a:r>
            <a:endParaRPr lang="en-US" altLang="zh-CN" sz="2400" dirty="0"/>
          </a:p>
          <a:p>
            <a:pPr indent="457200">
              <a:lnSpc>
                <a:spcPct val="130000"/>
              </a:lnSpc>
            </a:pPr>
            <a:r>
              <a:rPr lang="zh-CN" altLang="en-US" sz="2400" dirty="0"/>
              <a:t>同时，马文中还指出：</a:t>
            </a:r>
            <a:endParaRPr lang="en-US" altLang="zh-CN" sz="2400" dirty="0"/>
          </a:p>
          <a:p>
            <a:pPr indent="457200">
              <a:lnSpc>
                <a:spcPct val="130000"/>
              </a:lnSpc>
            </a:pPr>
            <a:r>
              <a:rPr lang="en-US" altLang="zh-CN" sz="2400" dirty="0"/>
              <a:t>C1</a:t>
            </a:r>
            <a:r>
              <a:rPr lang="zh-CN" altLang="en-US" sz="2400" dirty="0"/>
              <a:t>～</a:t>
            </a:r>
            <a:r>
              <a:rPr lang="en-US" altLang="zh-CN" sz="2400" dirty="0"/>
              <a:t>C3</a:t>
            </a:r>
            <a:r>
              <a:rPr lang="zh-CN" altLang="en-US" sz="2400" dirty="0"/>
              <a:t>中的动词是</a:t>
            </a:r>
            <a:r>
              <a:rPr lang="en-US" altLang="zh-CN" sz="2400" dirty="0" err="1"/>
              <a:t>Va</a:t>
            </a:r>
            <a:r>
              <a:rPr lang="zh-CN" altLang="en-US" sz="2400" dirty="0"/>
              <a:t>时，时量短语总是指动作完成以后经历的时间，例如：</a:t>
            </a:r>
            <a:r>
              <a:rPr lang="en-US" altLang="zh-CN" sz="2400" dirty="0"/>
              <a:t>C1   </a:t>
            </a:r>
            <a:r>
              <a:rPr lang="zh-CN" altLang="en-US" sz="2400" dirty="0"/>
              <a:t>刚死一天就火化了         手表丢两天又找着了</a:t>
            </a:r>
            <a:endParaRPr lang="en-US" altLang="zh-CN" sz="2400" dirty="0"/>
          </a:p>
          <a:p>
            <a:pPr>
              <a:lnSpc>
                <a:spcPct val="130000"/>
              </a:lnSpc>
            </a:pPr>
            <a:r>
              <a:rPr lang="en-US" altLang="zh-CN" sz="2400" dirty="0"/>
              <a:t>C2   </a:t>
            </a:r>
            <a:r>
              <a:rPr lang="zh-CN" altLang="en-US" sz="2400" dirty="0"/>
              <a:t>刚死了一天就火化了     手表丢了两天又找着了</a:t>
            </a:r>
            <a:endParaRPr lang="en-US" altLang="zh-CN" sz="2400" dirty="0"/>
          </a:p>
          <a:p>
            <a:pPr>
              <a:lnSpc>
                <a:spcPct val="130000"/>
              </a:lnSpc>
            </a:pPr>
            <a:r>
              <a:rPr lang="en-US" altLang="zh-CN" sz="2400" dirty="0"/>
              <a:t>C3   </a:t>
            </a:r>
            <a:r>
              <a:rPr lang="zh-CN" altLang="en-US" sz="2400" dirty="0"/>
              <a:t>已经死了三天了            手表已经丢了两天了</a:t>
            </a:r>
            <a:endParaRPr lang="en-US" altLang="zh-CN" sz="2400" dirty="0"/>
          </a:p>
          <a:p>
            <a:pPr indent="457200">
              <a:lnSpc>
                <a:spcPct val="130000"/>
              </a:lnSpc>
            </a:pPr>
            <a:r>
              <a:rPr lang="zh-CN" altLang="en-US" sz="2400" dirty="0"/>
              <a:t>而</a:t>
            </a:r>
            <a:r>
              <a:rPr lang="en-US" altLang="zh-CN" sz="2400" dirty="0" err="1"/>
              <a:t>Va</a:t>
            </a:r>
            <a:r>
              <a:rPr lang="zh-CN" altLang="en-US" sz="2400" dirty="0"/>
              <a:t>类动词的语义特征为</a:t>
            </a:r>
            <a:r>
              <a:rPr lang="en-US" altLang="zh-CN" sz="2400" dirty="0"/>
              <a:t>[+</a:t>
            </a:r>
            <a:r>
              <a:rPr lang="zh-CN" altLang="en-US" sz="2400" dirty="0"/>
              <a:t>完成</a:t>
            </a:r>
            <a:r>
              <a:rPr lang="en-US" altLang="zh-CN" sz="2400" dirty="0"/>
              <a:t>][-</a:t>
            </a:r>
            <a:r>
              <a:rPr lang="zh-CN" altLang="en-US" sz="2400" dirty="0"/>
              <a:t>持续</a:t>
            </a:r>
            <a:r>
              <a:rPr lang="en-US" altLang="zh-CN" sz="2400" dirty="0"/>
              <a:t>]</a:t>
            </a:r>
            <a:r>
              <a:rPr lang="zh-CN" altLang="en-US" sz="2400" dirty="0"/>
              <a:t>。</a:t>
            </a:r>
            <a:endParaRPr lang="en-US" altLang="zh-CN" sz="2400" dirty="0"/>
          </a:p>
        </p:txBody>
      </p:sp>
    </p:spTree>
    <p:extLst>
      <p:ext uri="{BB962C8B-B14F-4D97-AF65-F5344CB8AC3E}">
        <p14:creationId xmlns:p14="http://schemas.microsoft.com/office/powerpoint/2010/main" val="2545770014"/>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标题 7">
            <a:extLst>
              <a:ext uri="{FF2B5EF4-FFF2-40B4-BE49-F238E27FC236}">
                <a16:creationId xmlns:a16="http://schemas.microsoft.com/office/drawing/2014/main" id="{4BE77495-FA9D-4073-A31B-6DCFF294BB33}"/>
              </a:ext>
            </a:extLst>
          </p:cNvPr>
          <p:cNvSpPr>
            <a:spLocks noGrp="1"/>
          </p:cNvSpPr>
          <p:nvPr>
            <p:ph type="title"/>
          </p:nvPr>
        </p:nvSpPr>
        <p:spPr/>
        <p:txBody>
          <a:bodyPr/>
          <a:lstStyle/>
          <a:p>
            <a:r>
              <a:rPr lang="en-US" altLang="zh-CN" dirty="0">
                <a:sym typeface="Arial" panose="020B0604020202020204" pitchFamily="34" charset="0"/>
              </a:rPr>
              <a:t>2 </a:t>
            </a:r>
            <a:r>
              <a:rPr lang="zh-CN" altLang="en-US" dirty="0">
                <a:sym typeface="Arial" panose="020B0604020202020204" pitchFamily="34" charset="0"/>
              </a:rPr>
              <a:t>前人研究</a:t>
            </a:r>
          </a:p>
        </p:txBody>
      </p:sp>
      <p:sp>
        <p:nvSpPr>
          <p:cNvPr id="2" name="灯片编号占位符 1">
            <a:extLst>
              <a:ext uri="{FF2B5EF4-FFF2-40B4-BE49-F238E27FC236}">
                <a16:creationId xmlns:a16="http://schemas.microsoft.com/office/drawing/2014/main" id="{F20987FE-20DA-4013-BA0C-394D9A5D3901}"/>
              </a:ext>
            </a:extLst>
          </p:cNvPr>
          <p:cNvSpPr>
            <a:spLocks noGrp="1"/>
          </p:cNvSpPr>
          <p:nvPr>
            <p:ph type="sldNum" sz="quarter" idx="4"/>
          </p:nvPr>
        </p:nvSpPr>
        <p:spPr/>
        <p:txBody>
          <a:bodyPr/>
          <a:lstStyle/>
          <a:p>
            <a:r>
              <a:rPr lang="en-US" altLang="zh-CN">
                <a:sym typeface="Arial" panose="020B0604020202020204" pitchFamily="34" charset="0"/>
              </a:rPr>
              <a:t>&lt; </a:t>
            </a:r>
            <a:fld id="{A548B57D-AE10-4CF7-A9DF-59FEFA91B28E}" type="slidenum">
              <a:rPr lang="zh-CN" altLang="en-US" smtClean="0">
                <a:sym typeface="Arial" panose="020B0604020202020204" pitchFamily="34" charset="0"/>
              </a:rPr>
              <a:pPr/>
              <a:t>11</a:t>
            </a:fld>
            <a:r>
              <a:rPr lang="zh-CN" altLang="en-US">
                <a:sym typeface="Arial" panose="020B0604020202020204" pitchFamily="34" charset="0"/>
              </a:rPr>
              <a:t> </a:t>
            </a:r>
            <a:r>
              <a:rPr lang="en-US" altLang="zh-CN">
                <a:sym typeface="Arial" panose="020B0604020202020204" pitchFamily="34" charset="0"/>
              </a:rPr>
              <a:t>&gt;</a:t>
            </a:r>
            <a:endParaRPr lang="zh-CN" altLang="en-US" dirty="0">
              <a:sym typeface="Arial" panose="020B0604020202020204" pitchFamily="34" charset="0"/>
            </a:endParaRPr>
          </a:p>
        </p:txBody>
      </p:sp>
      <p:sp>
        <p:nvSpPr>
          <p:cNvPr id="3" name="矩形 2">
            <a:extLst>
              <a:ext uri="{FF2B5EF4-FFF2-40B4-BE49-F238E27FC236}">
                <a16:creationId xmlns:a16="http://schemas.microsoft.com/office/drawing/2014/main" id="{843FD9D2-5371-4FC7-B661-53EA163DECDE}"/>
              </a:ext>
            </a:extLst>
          </p:cNvPr>
          <p:cNvSpPr/>
          <p:nvPr/>
        </p:nvSpPr>
        <p:spPr>
          <a:xfrm>
            <a:off x="685745" y="1205903"/>
            <a:ext cx="10820510" cy="5326330"/>
          </a:xfrm>
          <a:prstGeom prst="rect">
            <a:avLst/>
          </a:prstGeom>
        </p:spPr>
        <p:txBody>
          <a:bodyPr wrap="square">
            <a:spAutoFit/>
          </a:bodyPr>
          <a:lstStyle/>
          <a:p>
            <a:pPr indent="457200">
              <a:lnSpc>
                <a:spcPct val="130000"/>
              </a:lnSpc>
            </a:pPr>
            <a:r>
              <a:rPr lang="zh-CN" altLang="en-US" sz="2400" dirty="0"/>
              <a:t>郭锐（</a:t>
            </a:r>
            <a:r>
              <a:rPr lang="en-US" altLang="zh-CN" sz="2400" dirty="0"/>
              <a:t>1993</a:t>
            </a:r>
            <a:r>
              <a:rPr lang="zh-CN" altLang="en-US" sz="2400" dirty="0"/>
              <a:t>）分析了汉语动词的过程结构。他指出，动词的过程结构由动词表示的动作或状态的内部过程可能具有的起点、终点和续段三要素构成，并根据六条标准把汉语动词的过程结构分为无限结构、前限结构、双限结构、后限结构和点结构五大类。</a:t>
            </a:r>
            <a:endParaRPr lang="en-US" altLang="zh-CN" sz="2400" dirty="0"/>
          </a:p>
          <a:p>
            <a:pPr indent="457200">
              <a:lnSpc>
                <a:spcPct val="130000"/>
              </a:lnSpc>
            </a:pPr>
            <a:r>
              <a:rPr lang="zh-CN" altLang="en-US" sz="2400" dirty="0"/>
              <a:t>动词的内部过程由三个要素组成：</a:t>
            </a:r>
            <a:endParaRPr lang="en-US" altLang="zh-CN" sz="2400" dirty="0"/>
          </a:p>
          <a:p>
            <a:pPr indent="457200">
              <a:lnSpc>
                <a:spcPct val="130000"/>
              </a:lnSpc>
            </a:pPr>
            <a:r>
              <a:rPr lang="en-US" altLang="zh-CN" sz="2400" dirty="0"/>
              <a:t>a.</a:t>
            </a:r>
            <a:r>
              <a:rPr lang="zh-CN" altLang="en-US" sz="2400" dirty="0"/>
              <a:t>起点：过程开始的时点（用</a:t>
            </a:r>
            <a:r>
              <a:rPr lang="en-US" altLang="zh-CN" sz="2400" dirty="0"/>
              <a:t>I</a:t>
            </a:r>
            <a:r>
              <a:rPr lang="zh-CN" altLang="en-US" sz="2400" dirty="0"/>
              <a:t>表示）</a:t>
            </a:r>
            <a:endParaRPr lang="en-US" altLang="zh-CN" sz="2400" dirty="0"/>
          </a:p>
          <a:p>
            <a:pPr indent="457200">
              <a:lnSpc>
                <a:spcPct val="130000"/>
              </a:lnSpc>
            </a:pPr>
            <a:r>
              <a:rPr lang="en-US" altLang="zh-CN" sz="2400" dirty="0"/>
              <a:t>b.</a:t>
            </a:r>
            <a:r>
              <a:rPr lang="zh-CN" altLang="en-US" sz="2400" dirty="0"/>
              <a:t>终点：过程结束的时点（用</a:t>
            </a:r>
            <a:r>
              <a:rPr lang="en-US" altLang="zh-CN" sz="2400" dirty="0"/>
              <a:t>F</a:t>
            </a:r>
            <a:r>
              <a:rPr lang="zh-CN" altLang="en-US" sz="2400" dirty="0"/>
              <a:t>表示）</a:t>
            </a:r>
            <a:endParaRPr lang="en-US" altLang="zh-CN" sz="2400" dirty="0"/>
          </a:p>
          <a:p>
            <a:pPr indent="457200">
              <a:lnSpc>
                <a:spcPct val="130000"/>
              </a:lnSpc>
            </a:pPr>
            <a:r>
              <a:rPr lang="en-US" altLang="zh-CN" sz="2400" dirty="0"/>
              <a:t>c.</a:t>
            </a:r>
            <a:r>
              <a:rPr lang="zh-CN" altLang="en-US" sz="2400" dirty="0"/>
              <a:t>续断：过程结束的阶段（用</a:t>
            </a:r>
            <a:r>
              <a:rPr lang="en-US" altLang="zh-CN" sz="2400" dirty="0"/>
              <a:t>D</a:t>
            </a:r>
            <a:r>
              <a:rPr lang="zh-CN" altLang="en-US" sz="2400" dirty="0"/>
              <a:t>表示）</a:t>
            </a:r>
            <a:endParaRPr lang="en-US" altLang="zh-CN" sz="2400" dirty="0"/>
          </a:p>
          <a:p>
            <a:pPr indent="457200">
              <a:lnSpc>
                <a:spcPct val="130000"/>
              </a:lnSpc>
            </a:pPr>
            <a:r>
              <a:rPr lang="zh-CN" altLang="en-US" sz="2400" dirty="0"/>
              <a:t>郭文中指出“来、去”属于</a:t>
            </a:r>
            <a:r>
              <a:rPr lang="en-US" altLang="zh-CN" sz="2400" dirty="0" err="1"/>
              <a:t>Ve</a:t>
            </a:r>
            <a:r>
              <a:rPr lang="zh-CN" altLang="en-US" sz="2400" dirty="0"/>
              <a:t>类动词，即点结构动词。点结构动词特征主要有：</a:t>
            </a:r>
            <a:endParaRPr lang="en-US" altLang="zh-CN" sz="2400" dirty="0"/>
          </a:p>
          <a:p>
            <a:pPr indent="457200">
              <a:lnSpc>
                <a:spcPct val="130000"/>
              </a:lnSpc>
            </a:pPr>
            <a:r>
              <a:rPr lang="zh-CN" altLang="en-US" sz="2400" dirty="0"/>
              <a:t>～了</a:t>
            </a:r>
            <a:r>
              <a:rPr lang="en-US" altLang="zh-CN" sz="2400" dirty="0"/>
              <a:t>(F)</a:t>
            </a:r>
            <a:r>
              <a:rPr lang="zh-CN" altLang="en-US" sz="2400" dirty="0"/>
              <a:t>， ～时量</a:t>
            </a:r>
            <a:r>
              <a:rPr lang="en-US" altLang="zh-CN" sz="2400" dirty="0"/>
              <a:t>(F)</a:t>
            </a:r>
            <a:r>
              <a:rPr lang="zh-CN" altLang="en-US" sz="2400" dirty="0"/>
              <a:t>， *～着， *在／正在～，～过。</a:t>
            </a:r>
            <a:endParaRPr lang="en-US" altLang="zh-CN" sz="2400" dirty="0"/>
          </a:p>
        </p:txBody>
      </p:sp>
    </p:spTree>
    <p:extLst>
      <p:ext uri="{BB962C8B-B14F-4D97-AF65-F5344CB8AC3E}">
        <p14:creationId xmlns:p14="http://schemas.microsoft.com/office/powerpoint/2010/main" val="1725556723"/>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标题 7">
            <a:extLst>
              <a:ext uri="{FF2B5EF4-FFF2-40B4-BE49-F238E27FC236}">
                <a16:creationId xmlns:a16="http://schemas.microsoft.com/office/drawing/2014/main" id="{4BE77495-FA9D-4073-A31B-6DCFF294BB33}"/>
              </a:ext>
            </a:extLst>
          </p:cNvPr>
          <p:cNvSpPr>
            <a:spLocks noGrp="1"/>
          </p:cNvSpPr>
          <p:nvPr>
            <p:ph type="title"/>
          </p:nvPr>
        </p:nvSpPr>
        <p:spPr/>
        <p:txBody>
          <a:bodyPr/>
          <a:lstStyle/>
          <a:p>
            <a:r>
              <a:rPr lang="en-US" altLang="zh-CN" dirty="0">
                <a:sym typeface="Arial" panose="020B0604020202020204" pitchFamily="34" charset="0"/>
              </a:rPr>
              <a:t>2 </a:t>
            </a:r>
            <a:r>
              <a:rPr lang="zh-CN" altLang="en-US" dirty="0">
                <a:sym typeface="Arial" panose="020B0604020202020204" pitchFamily="34" charset="0"/>
              </a:rPr>
              <a:t>前人研究</a:t>
            </a:r>
          </a:p>
        </p:txBody>
      </p:sp>
      <p:sp>
        <p:nvSpPr>
          <p:cNvPr id="2" name="灯片编号占位符 1">
            <a:extLst>
              <a:ext uri="{FF2B5EF4-FFF2-40B4-BE49-F238E27FC236}">
                <a16:creationId xmlns:a16="http://schemas.microsoft.com/office/drawing/2014/main" id="{F20987FE-20DA-4013-BA0C-394D9A5D3901}"/>
              </a:ext>
            </a:extLst>
          </p:cNvPr>
          <p:cNvSpPr>
            <a:spLocks noGrp="1"/>
          </p:cNvSpPr>
          <p:nvPr>
            <p:ph type="sldNum" sz="quarter" idx="4"/>
          </p:nvPr>
        </p:nvSpPr>
        <p:spPr/>
        <p:txBody>
          <a:bodyPr/>
          <a:lstStyle/>
          <a:p>
            <a:r>
              <a:rPr lang="en-US" altLang="zh-CN">
                <a:sym typeface="Arial" panose="020B0604020202020204" pitchFamily="34" charset="0"/>
              </a:rPr>
              <a:t>&lt; </a:t>
            </a:r>
            <a:fld id="{A548B57D-AE10-4CF7-A9DF-59FEFA91B28E}" type="slidenum">
              <a:rPr lang="zh-CN" altLang="en-US" smtClean="0">
                <a:sym typeface="Arial" panose="020B0604020202020204" pitchFamily="34" charset="0"/>
              </a:rPr>
              <a:pPr/>
              <a:t>12</a:t>
            </a:fld>
            <a:r>
              <a:rPr lang="zh-CN" altLang="en-US">
                <a:sym typeface="Arial" panose="020B0604020202020204" pitchFamily="34" charset="0"/>
              </a:rPr>
              <a:t> </a:t>
            </a:r>
            <a:r>
              <a:rPr lang="en-US" altLang="zh-CN">
                <a:sym typeface="Arial" panose="020B0604020202020204" pitchFamily="34" charset="0"/>
              </a:rPr>
              <a:t>&gt;</a:t>
            </a:r>
            <a:endParaRPr lang="zh-CN" altLang="en-US" dirty="0">
              <a:sym typeface="Arial" panose="020B0604020202020204" pitchFamily="34" charset="0"/>
            </a:endParaRPr>
          </a:p>
        </p:txBody>
      </p:sp>
      <p:sp>
        <p:nvSpPr>
          <p:cNvPr id="3" name="矩形 2">
            <a:extLst>
              <a:ext uri="{FF2B5EF4-FFF2-40B4-BE49-F238E27FC236}">
                <a16:creationId xmlns:a16="http://schemas.microsoft.com/office/drawing/2014/main" id="{843FD9D2-5371-4FC7-B661-53EA163DECDE}"/>
              </a:ext>
            </a:extLst>
          </p:cNvPr>
          <p:cNvSpPr/>
          <p:nvPr/>
        </p:nvSpPr>
        <p:spPr>
          <a:xfrm>
            <a:off x="685745" y="1205903"/>
            <a:ext cx="10820510" cy="4366067"/>
          </a:xfrm>
          <a:prstGeom prst="rect">
            <a:avLst/>
          </a:prstGeom>
        </p:spPr>
        <p:txBody>
          <a:bodyPr wrap="square">
            <a:spAutoFit/>
          </a:bodyPr>
          <a:lstStyle/>
          <a:p>
            <a:pPr indent="457200">
              <a:lnSpc>
                <a:spcPct val="130000"/>
              </a:lnSpc>
            </a:pPr>
            <a:r>
              <a:rPr lang="zh-CN" altLang="en-US" sz="2400" dirty="0"/>
              <a:t>典型的</a:t>
            </a:r>
            <a:r>
              <a:rPr lang="en-US" altLang="zh-CN" sz="2400" dirty="0" err="1"/>
              <a:t>Ve</a:t>
            </a:r>
            <a:r>
              <a:rPr lang="zh-CN" altLang="en-US" sz="2400" dirty="0"/>
              <a:t>有：毕业、出来、到、到达、丢、发明、获得、结婚、开始、断、抛弃、碰见、取得、失败、死、损失、完成、忘、牺牲。</a:t>
            </a:r>
            <a:endParaRPr lang="en-US" altLang="zh-CN" sz="2400" dirty="0"/>
          </a:p>
          <a:p>
            <a:pPr indent="457200">
              <a:lnSpc>
                <a:spcPct val="130000"/>
              </a:lnSpc>
            </a:pPr>
            <a:r>
              <a:rPr lang="zh-CN" altLang="en-US" sz="2400" dirty="0"/>
              <a:t>点结构的特点在于其瞬时性和变化性，即点结构总表示某种性质的突变。但在这个突变之前，并不包含一个渐变的续段过程，动作一开始也就结束，并产生一定的结果，从而从一种性质进入另一种性质。因此，虽然看不出点结构有起点，但可以理解成起点与终点重合了。</a:t>
            </a:r>
            <a:endParaRPr lang="en-US" altLang="zh-CN" sz="2400" dirty="0"/>
          </a:p>
          <a:p>
            <a:pPr indent="457200">
              <a:lnSpc>
                <a:spcPct val="130000"/>
              </a:lnSpc>
            </a:pPr>
            <a:r>
              <a:rPr lang="zh-CN" altLang="en-US" sz="2400" dirty="0"/>
              <a:t>郭文认为</a:t>
            </a:r>
            <a:r>
              <a:rPr lang="en-US" altLang="zh-CN" sz="2400" dirty="0" err="1"/>
              <a:t>Ve</a:t>
            </a:r>
            <a:r>
              <a:rPr lang="zh-CN" altLang="en-US" sz="2400" dirty="0"/>
              <a:t>类动词可以和时量短语搭配，但“来、去”并非典型的点结构，因为“来、去”可以和“在</a:t>
            </a:r>
            <a:r>
              <a:rPr lang="en-US" altLang="zh-CN" sz="2400" dirty="0"/>
              <a:t>/</a:t>
            </a:r>
            <a:r>
              <a:rPr lang="zh-CN" altLang="en-US" sz="2400" dirty="0"/>
              <a:t>正在”搭配，同时，郭文也没有对如何消解趋向动词和时量短语之间的语义冲突作出解释。</a:t>
            </a:r>
            <a:endParaRPr lang="en-US" altLang="zh-CN" sz="2400" dirty="0"/>
          </a:p>
        </p:txBody>
      </p:sp>
    </p:spTree>
    <p:extLst>
      <p:ext uri="{BB962C8B-B14F-4D97-AF65-F5344CB8AC3E}">
        <p14:creationId xmlns:p14="http://schemas.microsoft.com/office/powerpoint/2010/main" val="1380999394"/>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标题 7">
            <a:extLst>
              <a:ext uri="{FF2B5EF4-FFF2-40B4-BE49-F238E27FC236}">
                <a16:creationId xmlns:a16="http://schemas.microsoft.com/office/drawing/2014/main" id="{4BE77495-FA9D-4073-A31B-6DCFF294BB33}"/>
              </a:ext>
            </a:extLst>
          </p:cNvPr>
          <p:cNvSpPr>
            <a:spLocks noGrp="1"/>
          </p:cNvSpPr>
          <p:nvPr>
            <p:ph type="title"/>
          </p:nvPr>
        </p:nvSpPr>
        <p:spPr/>
        <p:txBody>
          <a:bodyPr/>
          <a:lstStyle/>
          <a:p>
            <a:r>
              <a:rPr lang="en-US" altLang="zh-CN" dirty="0">
                <a:sym typeface="Arial" panose="020B0604020202020204" pitchFamily="34" charset="0"/>
              </a:rPr>
              <a:t>2 </a:t>
            </a:r>
            <a:r>
              <a:rPr lang="zh-CN" altLang="en-US" dirty="0">
                <a:sym typeface="Arial" panose="020B0604020202020204" pitchFamily="34" charset="0"/>
              </a:rPr>
              <a:t>前人研究</a:t>
            </a:r>
          </a:p>
        </p:txBody>
      </p:sp>
      <p:sp>
        <p:nvSpPr>
          <p:cNvPr id="2" name="灯片编号占位符 1">
            <a:extLst>
              <a:ext uri="{FF2B5EF4-FFF2-40B4-BE49-F238E27FC236}">
                <a16:creationId xmlns:a16="http://schemas.microsoft.com/office/drawing/2014/main" id="{F20987FE-20DA-4013-BA0C-394D9A5D3901}"/>
              </a:ext>
            </a:extLst>
          </p:cNvPr>
          <p:cNvSpPr>
            <a:spLocks noGrp="1"/>
          </p:cNvSpPr>
          <p:nvPr>
            <p:ph type="sldNum" sz="quarter" idx="4"/>
          </p:nvPr>
        </p:nvSpPr>
        <p:spPr/>
        <p:txBody>
          <a:bodyPr/>
          <a:lstStyle/>
          <a:p>
            <a:r>
              <a:rPr lang="en-US" altLang="zh-CN">
                <a:sym typeface="Arial" panose="020B0604020202020204" pitchFamily="34" charset="0"/>
              </a:rPr>
              <a:t>&lt; </a:t>
            </a:r>
            <a:fld id="{A548B57D-AE10-4CF7-A9DF-59FEFA91B28E}" type="slidenum">
              <a:rPr lang="zh-CN" altLang="en-US" smtClean="0">
                <a:sym typeface="Arial" panose="020B0604020202020204" pitchFamily="34" charset="0"/>
              </a:rPr>
              <a:pPr/>
              <a:t>13</a:t>
            </a:fld>
            <a:r>
              <a:rPr lang="zh-CN" altLang="en-US">
                <a:sym typeface="Arial" panose="020B0604020202020204" pitchFamily="34" charset="0"/>
              </a:rPr>
              <a:t> </a:t>
            </a:r>
            <a:r>
              <a:rPr lang="en-US" altLang="zh-CN">
                <a:sym typeface="Arial" panose="020B0604020202020204" pitchFamily="34" charset="0"/>
              </a:rPr>
              <a:t>&gt;</a:t>
            </a:r>
            <a:endParaRPr lang="zh-CN" altLang="en-US" dirty="0">
              <a:sym typeface="Arial" panose="020B0604020202020204" pitchFamily="34" charset="0"/>
            </a:endParaRPr>
          </a:p>
        </p:txBody>
      </p:sp>
      <p:sp>
        <p:nvSpPr>
          <p:cNvPr id="3" name="矩形 2">
            <a:extLst>
              <a:ext uri="{FF2B5EF4-FFF2-40B4-BE49-F238E27FC236}">
                <a16:creationId xmlns:a16="http://schemas.microsoft.com/office/drawing/2014/main" id="{843FD9D2-5371-4FC7-B661-53EA163DECDE}"/>
              </a:ext>
            </a:extLst>
          </p:cNvPr>
          <p:cNvSpPr/>
          <p:nvPr/>
        </p:nvSpPr>
        <p:spPr>
          <a:xfrm>
            <a:off x="685745" y="1205903"/>
            <a:ext cx="10820510" cy="5323765"/>
          </a:xfrm>
          <a:prstGeom prst="rect">
            <a:avLst/>
          </a:prstGeom>
        </p:spPr>
        <p:txBody>
          <a:bodyPr wrap="square">
            <a:spAutoFit/>
          </a:bodyPr>
          <a:lstStyle/>
          <a:p>
            <a:pPr indent="457200" algn="just">
              <a:lnSpc>
                <a:spcPct val="130000"/>
              </a:lnSpc>
            </a:pPr>
            <a:r>
              <a:rPr lang="zh-CN" altLang="en-US" sz="2400" dirty="0"/>
              <a:t>税昌锡（</a:t>
            </a:r>
            <a:r>
              <a:rPr lang="en-US" altLang="zh-CN" sz="2400" dirty="0"/>
              <a:t>2006</a:t>
            </a:r>
            <a:r>
              <a:rPr lang="zh-CN" altLang="en-US" sz="2400" dirty="0"/>
              <a:t>）讨论了</a:t>
            </a:r>
            <a:r>
              <a:rPr lang="en-US" altLang="zh-CN" sz="2400" dirty="0"/>
              <a:t>VP</a:t>
            </a:r>
            <a:r>
              <a:rPr lang="zh-CN" altLang="en-US" sz="2400" dirty="0"/>
              <a:t>界性特征对时量短语的语义约束限制。</a:t>
            </a:r>
            <a:endParaRPr lang="en-US" altLang="zh-CN" sz="2400" dirty="0"/>
          </a:p>
          <a:p>
            <a:pPr indent="457200" algn="just">
              <a:lnSpc>
                <a:spcPct val="130000"/>
              </a:lnSpc>
            </a:pPr>
            <a:r>
              <a:rPr lang="zh-CN" altLang="en-US" sz="2400" dirty="0"/>
              <a:t>文中指出，根据与体助词以及与表示体貌意义的副词同现的能力，汉语动词可以大致分为两大类：关系动词和事件动词。</a:t>
            </a:r>
            <a:endParaRPr lang="en-US" altLang="zh-CN" sz="2400" dirty="0"/>
          </a:p>
          <a:p>
            <a:pPr indent="457200" algn="just">
              <a:lnSpc>
                <a:spcPct val="130000"/>
              </a:lnSpc>
            </a:pPr>
            <a:r>
              <a:rPr lang="zh-CN" altLang="en-US" sz="2400" dirty="0"/>
              <a:t>关系动词表示事物之间的关系，没有过程或阶段可言，一般不跟体助词“了”、“着”、“过”或表示体意义的副词“正在”或 “在”连用。事物关系的恒定性特征，决定了这类动词也不能跟时量短语连用以表示其持续的时间。 </a:t>
            </a:r>
            <a:endParaRPr lang="en-US" altLang="zh-CN" sz="2400" dirty="0"/>
          </a:p>
          <a:p>
            <a:pPr indent="457200" algn="just">
              <a:lnSpc>
                <a:spcPct val="130000"/>
              </a:lnSpc>
            </a:pPr>
            <a:r>
              <a:rPr lang="zh-CN" altLang="en-US" sz="2400" dirty="0"/>
              <a:t>事件动词表示事件的情状，</a:t>
            </a:r>
            <a:r>
              <a:rPr lang="zh-CN" altLang="en-US" sz="2400" dirty="0">
                <a:highlight>
                  <a:srgbClr val="FFFF00"/>
                </a:highlight>
              </a:rPr>
              <a:t>根据需要可以</a:t>
            </a:r>
            <a:r>
              <a:rPr lang="zh-CN" altLang="en-US" sz="2400" dirty="0"/>
              <a:t>跟体助词或表示体意义的副词连用。无论事件处于起始阶段</a:t>
            </a:r>
            <a:r>
              <a:rPr lang="en-US" altLang="zh-CN" sz="2400" dirty="0"/>
              <a:t>(</a:t>
            </a:r>
            <a:r>
              <a:rPr lang="zh-CN" altLang="en-US" sz="2400" dirty="0"/>
              <a:t>如“开始”、“着手”、“出发”等</a:t>
            </a:r>
            <a:r>
              <a:rPr lang="en-US" altLang="zh-CN" sz="2400" dirty="0"/>
              <a:t>)</a:t>
            </a:r>
            <a:r>
              <a:rPr lang="zh-CN" altLang="en-US" sz="2400" dirty="0"/>
              <a:t>还是终结阶段</a:t>
            </a:r>
            <a:r>
              <a:rPr lang="en-US" altLang="zh-CN" sz="2400" dirty="0"/>
              <a:t>(</a:t>
            </a:r>
            <a:r>
              <a:rPr lang="zh-CN" altLang="en-US" sz="2400" dirty="0"/>
              <a:t>如“结束”、“完成”、“灭亡”等</a:t>
            </a:r>
            <a:r>
              <a:rPr lang="en-US" altLang="zh-CN" sz="2400" dirty="0"/>
              <a:t>)</a:t>
            </a:r>
            <a:r>
              <a:rPr lang="zh-CN" altLang="en-US" sz="2400" dirty="0"/>
              <a:t>，都具有延续的特征</a:t>
            </a:r>
            <a:r>
              <a:rPr lang="en-US" altLang="zh-CN" sz="2400" dirty="0"/>
              <a:t>(</a:t>
            </a:r>
            <a:r>
              <a:rPr lang="zh-CN" altLang="en-US" sz="2400" dirty="0"/>
              <a:t>表示终结意义的动词体现为状态的延续</a:t>
            </a:r>
            <a:r>
              <a:rPr lang="en-US" altLang="zh-CN" sz="2400" dirty="0"/>
              <a:t>)</a:t>
            </a:r>
            <a:r>
              <a:rPr lang="zh-CN" altLang="en-US" sz="2400" dirty="0"/>
              <a:t>，因此往往可以跟时量短语连用。 </a:t>
            </a:r>
          </a:p>
          <a:p>
            <a:pPr indent="457200">
              <a:lnSpc>
                <a:spcPct val="130000"/>
              </a:lnSpc>
            </a:pPr>
            <a:r>
              <a:rPr lang="zh-CN" altLang="en-US" sz="2400" dirty="0"/>
              <a:t>“来</a:t>
            </a:r>
            <a:r>
              <a:rPr lang="en-US" altLang="zh-CN" sz="2400" dirty="0"/>
              <a:t>/</a:t>
            </a:r>
            <a:r>
              <a:rPr lang="zh-CN" altLang="en-US" sz="2400" dirty="0"/>
              <a:t>去”均为事件动词，可以跟时量短语连用表示动词结束后状态的延续。</a:t>
            </a:r>
          </a:p>
        </p:txBody>
      </p:sp>
    </p:spTree>
    <p:extLst>
      <p:ext uri="{BB962C8B-B14F-4D97-AF65-F5344CB8AC3E}">
        <p14:creationId xmlns:p14="http://schemas.microsoft.com/office/powerpoint/2010/main" val="2988481161"/>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标题 7">
            <a:extLst>
              <a:ext uri="{FF2B5EF4-FFF2-40B4-BE49-F238E27FC236}">
                <a16:creationId xmlns:a16="http://schemas.microsoft.com/office/drawing/2014/main" id="{4BE77495-FA9D-4073-A31B-6DCFF294BB33}"/>
              </a:ext>
            </a:extLst>
          </p:cNvPr>
          <p:cNvSpPr>
            <a:spLocks noGrp="1"/>
          </p:cNvSpPr>
          <p:nvPr>
            <p:ph type="title"/>
          </p:nvPr>
        </p:nvSpPr>
        <p:spPr/>
        <p:txBody>
          <a:bodyPr/>
          <a:lstStyle/>
          <a:p>
            <a:r>
              <a:rPr lang="en-US" altLang="zh-CN" dirty="0">
                <a:sym typeface="Arial" panose="020B0604020202020204" pitchFamily="34" charset="0"/>
              </a:rPr>
              <a:t>2 </a:t>
            </a:r>
            <a:r>
              <a:rPr lang="zh-CN" altLang="en-US" dirty="0">
                <a:sym typeface="Arial" panose="020B0604020202020204" pitchFamily="34" charset="0"/>
              </a:rPr>
              <a:t>前人研究</a:t>
            </a:r>
          </a:p>
        </p:txBody>
      </p:sp>
      <p:sp>
        <p:nvSpPr>
          <p:cNvPr id="2" name="灯片编号占位符 1">
            <a:extLst>
              <a:ext uri="{FF2B5EF4-FFF2-40B4-BE49-F238E27FC236}">
                <a16:creationId xmlns:a16="http://schemas.microsoft.com/office/drawing/2014/main" id="{F20987FE-20DA-4013-BA0C-394D9A5D3901}"/>
              </a:ext>
            </a:extLst>
          </p:cNvPr>
          <p:cNvSpPr>
            <a:spLocks noGrp="1"/>
          </p:cNvSpPr>
          <p:nvPr>
            <p:ph type="sldNum" sz="quarter" idx="4"/>
          </p:nvPr>
        </p:nvSpPr>
        <p:spPr/>
        <p:txBody>
          <a:bodyPr/>
          <a:lstStyle/>
          <a:p>
            <a:r>
              <a:rPr lang="en-US" altLang="zh-CN">
                <a:sym typeface="Arial" panose="020B0604020202020204" pitchFamily="34" charset="0"/>
              </a:rPr>
              <a:t>&lt; </a:t>
            </a:r>
            <a:fld id="{A548B57D-AE10-4CF7-A9DF-59FEFA91B28E}" type="slidenum">
              <a:rPr lang="zh-CN" altLang="en-US" smtClean="0">
                <a:sym typeface="Arial" panose="020B0604020202020204" pitchFamily="34" charset="0"/>
              </a:rPr>
              <a:pPr/>
              <a:t>14</a:t>
            </a:fld>
            <a:r>
              <a:rPr lang="zh-CN" altLang="en-US">
                <a:sym typeface="Arial" panose="020B0604020202020204" pitchFamily="34" charset="0"/>
              </a:rPr>
              <a:t> </a:t>
            </a:r>
            <a:r>
              <a:rPr lang="en-US" altLang="zh-CN">
                <a:sym typeface="Arial" panose="020B0604020202020204" pitchFamily="34" charset="0"/>
              </a:rPr>
              <a:t>&gt;</a:t>
            </a:r>
            <a:endParaRPr lang="zh-CN" altLang="en-US" dirty="0">
              <a:sym typeface="Arial" panose="020B0604020202020204" pitchFamily="34" charset="0"/>
            </a:endParaRPr>
          </a:p>
        </p:txBody>
      </p:sp>
      <p:sp>
        <p:nvSpPr>
          <p:cNvPr id="3" name="矩形 2">
            <a:extLst>
              <a:ext uri="{FF2B5EF4-FFF2-40B4-BE49-F238E27FC236}">
                <a16:creationId xmlns:a16="http://schemas.microsoft.com/office/drawing/2014/main" id="{843FD9D2-5371-4FC7-B661-53EA163DECDE}"/>
              </a:ext>
            </a:extLst>
          </p:cNvPr>
          <p:cNvSpPr/>
          <p:nvPr/>
        </p:nvSpPr>
        <p:spPr>
          <a:xfrm>
            <a:off x="685745" y="1205903"/>
            <a:ext cx="10820510" cy="4363502"/>
          </a:xfrm>
          <a:prstGeom prst="rect">
            <a:avLst/>
          </a:prstGeom>
        </p:spPr>
        <p:txBody>
          <a:bodyPr wrap="square">
            <a:spAutoFit/>
          </a:bodyPr>
          <a:lstStyle/>
          <a:p>
            <a:pPr indent="457200" algn="just">
              <a:lnSpc>
                <a:spcPct val="130000"/>
              </a:lnSpc>
            </a:pPr>
            <a:r>
              <a:rPr lang="zh-CN" altLang="en-US" sz="2400" dirty="0"/>
              <a:t>王寅（</a:t>
            </a:r>
            <a:r>
              <a:rPr lang="en-US" altLang="zh-CN" sz="2400" dirty="0"/>
              <a:t>2013</a:t>
            </a:r>
            <a:r>
              <a:rPr lang="zh-CN" altLang="en-US" sz="2400" dirty="0"/>
              <a:t>）从构式压制入手，探讨了构式压制和词汇压制的互动及其转喻机制。</a:t>
            </a:r>
            <a:endParaRPr lang="en-US" altLang="zh-CN" sz="2400" dirty="0"/>
          </a:p>
          <a:p>
            <a:pPr indent="457200" algn="just">
              <a:lnSpc>
                <a:spcPct val="130000"/>
              </a:lnSpc>
            </a:pPr>
            <a:r>
              <a:rPr lang="zh-CN" altLang="en-US" sz="2400" dirty="0"/>
              <a:t>构式组配的前提是构件之间不存在冲突信息</a:t>
            </a:r>
            <a:r>
              <a:rPr lang="en-US" altLang="zh-CN" sz="2400" dirty="0"/>
              <a:t>(Goldberg 2003: 221)</a:t>
            </a:r>
            <a:r>
              <a:rPr lang="zh-CN" altLang="en-US" sz="2400" dirty="0"/>
              <a:t>。</a:t>
            </a:r>
            <a:endParaRPr lang="en-US" altLang="zh-CN" sz="2400" dirty="0"/>
          </a:p>
          <a:p>
            <a:pPr indent="457200" algn="just">
              <a:lnSpc>
                <a:spcPct val="130000"/>
              </a:lnSpc>
            </a:pPr>
            <a:r>
              <a:rPr lang="zh-CN" altLang="en-US" sz="2400" dirty="0"/>
              <a:t>王寅基于“点性”和“线性”对语法体和动词体大致做出统一划分：完成体表示当下动作已结束（点化），并产生对当下的影响（线性）； 进行体强调动作当下的状态，可视为线性，亦可将线性动词作点化处理，也能将静态体动词作动化处理。</a:t>
            </a:r>
            <a:endParaRPr lang="en-US" altLang="zh-CN" sz="2400" dirty="0"/>
          </a:p>
          <a:p>
            <a:pPr indent="457200" algn="just">
              <a:lnSpc>
                <a:spcPct val="130000"/>
              </a:lnSpc>
            </a:pPr>
            <a:r>
              <a:rPr lang="zh-CN" altLang="en-US" sz="2400" dirty="0"/>
              <a:t>两个语法体与两个词汇体之间有四种组配方式：</a:t>
            </a:r>
            <a:endParaRPr lang="en-US" altLang="zh-CN" sz="2400" dirty="0"/>
          </a:p>
          <a:p>
            <a:pPr indent="457200" algn="just">
              <a:lnSpc>
                <a:spcPct val="130000"/>
              </a:lnSpc>
            </a:pPr>
            <a:endParaRPr lang="en-US" altLang="zh-CN" sz="2400" dirty="0"/>
          </a:p>
        </p:txBody>
      </p:sp>
      <p:pic>
        <p:nvPicPr>
          <p:cNvPr id="4" name="图片 3">
            <a:extLst>
              <a:ext uri="{FF2B5EF4-FFF2-40B4-BE49-F238E27FC236}">
                <a16:creationId xmlns:a16="http://schemas.microsoft.com/office/drawing/2014/main" id="{BB52C111-7C70-4B40-8DF5-0A2B7F667B28}"/>
              </a:ext>
            </a:extLst>
          </p:cNvPr>
          <p:cNvPicPr>
            <a:picLocks noChangeAspect="1"/>
          </p:cNvPicPr>
          <p:nvPr/>
        </p:nvPicPr>
        <p:blipFill>
          <a:blip r:embed="rId3"/>
          <a:stretch>
            <a:fillRect/>
          </a:stretch>
        </p:blipFill>
        <p:spPr>
          <a:xfrm>
            <a:off x="3848653" y="5113851"/>
            <a:ext cx="4494694" cy="1500580"/>
          </a:xfrm>
          <a:prstGeom prst="rect">
            <a:avLst/>
          </a:prstGeom>
        </p:spPr>
      </p:pic>
    </p:spTree>
    <p:extLst>
      <p:ext uri="{BB962C8B-B14F-4D97-AF65-F5344CB8AC3E}">
        <p14:creationId xmlns:p14="http://schemas.microsoft.com/office/powerpoint/2010/main" val="537119360"/>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标题 7">
            <a:extLst>
              <a:ext uri="{FF2B5EF4-FFF2-40B4-BE49-F238E27FC236}">
                <a16:creationId xmlns:a16="http://schemas.microsoft.com/office/drawing/2014/main" id="{4BE77495-FA9D-4073-A31B-6DCFF294BB33}"/>
              </a:ext>
            </a:extLst>
          </p:cNvPr>
          <p:cNvSpPr>
            <a:spLocks noGrp="1"/>
          </p:cNvSpPr>
          <p:nvPr>
            <p:ph type="title"/>
          </p:nvPr>
        </p:nvSpPr>
        <p:spPr/>
        <p:txBody>
          <a:bodyPr/>
          <a:lstStyle/>
          <a:p>
            <a:r>
              <a:rPr lang="en-US" altLang="zh-CN" dirty="0">
                <a:sym typeface="Arial" panose="020B0604020202020204" pitchFamily="34" charset="0"/>
              </a:rPr>
              <a:t>2 </a:t>
            </a:r>
            <a:r>
              <a:rPr lang="zh-CN" altLang="en-US" dirty="0">
                <a:sym typeface="Arial" panose="020B0604020202020204" pitchFamily="34" charset="0"/>
              </a:rPr>
              <a:t>前人研究</a:t>
            </a:r>
          </a:p>
        </p:txBody>
      </p:sp>
      <p:sp>
        <p:nvSpPr>
          <p:cNvPr id="2" name="灯片编号占位符 1">
            <a:extLst>
              <a:ext uri="{FF2B5EF4-FFF2-40B4-BE49-F238E27FC236}">
                <a16:creationId xmlns:a16="http://schemas.microsoft.com/office/drawing/2014/main" id="{F20987FE-20DA-4013-BA0C-394D9A5D3901}"/>
              </a:ext>
            </a:extLst>
          </p:cNvPr>
          <p:cNvSpPr>
            <a:spLocks noGrp="1"/>
          </p:cNvSpPr>
          <p:nvPr>
            <p:ph type="sldNum" sz="quarter" idx="4"/>
          </p:nvPr>
        </p:nvSpPr>
        <p:spPr/>
        <p:txBody>
          <a:bodyPr/>
          <a:lstStyle/>
          <a:p>
            <a:r>
              <a:rPr lang="en-US" altLang="zh-CN">
                <a:sym typeface="Arial" panose="020B0604020202020204" pitchFamily="34" charset="0"/>
              </a:rPr>
              <a:t>&lt; </a:t>
            </a:r>
            <a:fld id="{A548B57D-AE10-4CF7-A9DF-59FEFA91B28E}" type="slidenum">
              <a:rPr lang="zh-CN" altLang="en-US" smtClean="0">
                <a:sym typeface="Arial" panose="020B0604020202020204" pitchFamily="34" charset="0"/>
              </a:rPr>
              <a:pPr/>
              <a:t>15</a:t>
            </a:fld>
            <a:r>
              <a:rPr lang="zh-CN" altLang="en-US">
                <a:sym typeface="Arial" panose="020B0604020202020204" pitchFamily="34" charset="0"/>
              </a:rPr>
              <a:t> </a:t>
            </a:r>
            <a:r>
              <a:rPr lang="en-US" altLang="zh-CN">
                <a:sym typeface="Arial" panose="020B0604020202020204" pitchFamily="34" charset="0"/>
              </a:rPr>
              <a:t>&gt;</a:t>
            </a:r>
            <a:endParaRPr lang="zh-CN" altLang="en-US" dirty="0">
              <a:sym typeface="Arial" panose="020B0604020202020204" pitchFamily="34" charset="0"/>
            </a:endParaRPr>
          </a:p>
        </p:txBody>
      </p:sp>
      <p:sp>
        <p:nvSpPr>
          <p:cNvPr id="3" name="矩形 2">
            <a:extLst>
              <a:ext uri="{FF2B5EF4-FFF2-40B4-BE49-F238E27FC236}">
                <a16:creationId xmlns:a16="http://schemas.microsoft.com/office/drawing/2014/main" id="{843FD9D2-5371-4FC7-B661-53EA163DECDE}"/>
              </a:ext>
            </a:extLst>
          </p:cNvPr>
          <p:cNvSpPr/>
          <p:nvPr/>
        </p:nvSpPr>
        <p:spPr>
          <a:xfrm>
            <a:off x="685745" y="1205903"/>
            <a:ext cx="10820510" cy="4843634"/>
          </a:xfrm>
          <a:prstGeom prst="rect">
            <a:avLst/>
          </a:prstGeom>
        </p:spPr>
        <p:txBody>
          <a:bodyPr wrap="square">
            <a:spAutoFit/>
          </a:bodyPr>
          <a:lstStyle/>
          <a:p>
            <a:pPr indent="457200" algn="just">
              <a:lnSpc>
                <a:spcPct val="130000"/>
              </a:lnSpc>
            </a:pPr>
            <a:r>
              <a:rPr lang="zh-CN" altLang="en-US" sz="2400" dirty="0"/>
              <a:t> 若出现交叉的非正常组配现象，如３）、４）小类，就用“压制”（体构式压制或词汇压制）来消解矛盾。 </a:t>
            </a:r>
            <a:endParaRPr lang="en-US" altLang="zh-CN" sz="2400" dirty="0"/>
          </a:p>
          <a:p>
            <a:pPr indent="457200" algn="just">
              <a:lnSpc>
                <a:spcPct val="130000"/>
              </a:lnSpc>
            </a:pPr>
            <a:r>
              <a:rPr lang="zh-CN" altLang="en-US" sz="2400" dirty="0"/>
              <a:t>完成体插入线性（包括无界和带界）动词时，要先通过“点化压制”使其表 示或凸显终结性，然后才有对当下影响的线性含义。</a:t>
            </a:r>
            <a:endParaRPr lang="en-US" altLang="zh-CN" sz="2400" dirty="0"/>
          </a:p>
          <a:p>
            <a:pPr indent="457200" algn="just">
              <a:lnSpc>
                <a:spcPct val="130000"/>
              </a:lnSpc>
            </a:pPr>
            <a:r>
              <a:rPr lang="zh-CN" altLang="en-US" sz="2400" dirty="0"/>
              <a:t>当某一词语出现在某一特定结构中，且两者存在语义或语用冲突时，高图式性构式往往占据主控地位，迫使词汇适当调整自身的语义信息和语用功能，以顺应构式义。</a:t>
            </a:r>
            <a:endParaRPr lang="en-US" altLang="zh-CN" sz="2400" dirty="0"/>
          </a:p>
          <a:p>
            <a:pPr indent="457200" algn="just">
              <a:lnSpc>
                <a:spcPct val="130000"/>
              </a:lnSpc>
            </a:pPr>
            <a:r>
              <a:rPr lang="zh-CN" altLang="en-US" sz="2400" dirty="0"/>
              <a:t>王寅指出：“转动为静”现象本质上是转喻机制的运作结果，即动词内部结构中，“行为”和“结果”之间发生了转借，以前者代指后者。</a:t>
            </a:r>
            <a:endParaRPr lang="en-US" altLang="zh-CN" sz="2400" dirty="0"/>
          </a:p>
          <a:p>
            <a:pPr indent="457200" algn="just">
              <a:lnSpc>
                <a:spcPct val="130000"/>
              </a:lnSpc>
            </a:pPr>
            <a:endParaRPr lang="en-US" altLang="zh-CN" sz="2400" dirty="0"/>
          </a:p>
        </p:txBody>
      </p:sp>
    </p:spTree>
    <p:extLst>
      <p:ext uri="{BB962C8B-B14F-4D97-AF65-F5344CB8AC3E}">
        <p14:creationId xmlns:p14="http://schemas.microsoft.com/office/powerpoint/2010/main" val="2644694314"/>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标题 7">
            <a:extLst>
              <a:ext uri="{FF2B5EF4-FFF2-40B4-BE49-F238E27FC236}">
                <a16:creationId xmlns:a16="http://schemas.microsoft.com/office/drawing/2014/main" id="{4BE77495-FA9D-4073-A31B-6DCFF294BB33}"/>
              </a:ext>
            </a:extLst>
          </p:cNvPr>
          <p:cNvSpPr>
            <a:spLocks noGrp="1"/>
          </p:cNvSpPr>
          <p:nvPr>
            <p:ph type="title"/>
          </p:nvPr>
        </p:nvSpPr>
        <p:spPr/>
        <p:txBody>
          <a:bodyPr/>
          <a:lstStyle/>
          <a:p>
            <a:r>
              <a:rPr lang="en-US" altLang="zh-CN" dirty="0">
                <a:sym typeface="Arial" panose="020B0604020202020204" pitchFamily="34" charset="0"/>
              </a:rPr>
              <a:t>2 </a:t>
            </a:r>
            <a:r>
              <a:rPr lang="zh-CN" altLang="en-US" dirty="0">
                <a:sym typeface="Arial" panose="020B0604020202020204" pitchFamily="34" charset="0"/>
              </a:rPr>
              <a:t>前人研究</a:t>
            </a:r>
          </a:p>
        </p:txBody>
      </p:sp>
      <p:sp>
        <p:nvSpPr>
          <p:cNvPr id="2" name="灯片编号占位符 1">
            <a:extLst>
              <a:ext uri="{FF2B5EF4-FFF2-40B4-BE49-F238E27FC236}">
                <a16:creationId xmlns:a16="http://schemas.microsoft.com/office/drawing/2014/main" id="{F20987FE-20DA-4013-BA0C-394D9A5D3901}"/>
              </a:ext>
            </a:extLst>
          </p:cNvPr>
          <p:cNvSpPr>
            <a:spLocks noGrp="1"/>
          </p:cNvSpPr>
          <p:nvPr>
            <p:ph type="sldNum" sz="quarter" idx="4"/>
          </p:nvPr>
        </p:nvSpPr>
        <p:spPr/>
        <p:txBody>
          <a:bodyPr/>
          <a:lstStyle/>
          <a:p>
            <a:r>
              <a:rPr lang="en-US" altLang="zh-CN">
                <a:sym typeface="Arial" panose="020B0604020202020204" pitchFamily="34" charset="0"/>
              </a:rPr>
              <a:t>&lt; </a:t>
            </a:r>
            <a:fld id="{A548B57D-AE10-4CF7-A9DF-59FEFA91B28E}" type="slidenum">
              <a:rPr lang="zh-CN" altLang="en-US" smtClean="0">
                <a:sym typeface="Arial" panose="020B0604020202020204" pitchFamily="34" charset="0"/>
              </a:rPr>
              <a:pPr/>
              <a:t>16</a:t>
            </a:fld>
            <a:r>
              <a:rPr lang="zh-CN" altLang="en-US">
                <a:sym typeface="Arial" panose="020B0604020202020204" pitchFamily="34" charset="0"/>
              </a:rPr>
              <a:t> </a:t>
            </a:r>
            <a:r>
              <a:rPr lang="en-US" altLang="zh-CN">
                <a:sym typeface="Arial" panose="020B0604020202020204" pitchFamily="34" charset="0"/>
              </a:rPr>
              <a:t>&gt;</a:t>
            </a:r>
            <a:endParaRPr lang="zh-CN" altLang="en-US" dirty="0">
              <a:sym typeface="Arial" panose="020B0604020202020204" pitchFamily="34" charset="0"/>
            </a:endParaRPr>
          </a:p>
        </p:txBody>
      </p:sp>
      <p:sp>
        <p:nvSpPr>
          <p:cNvPr id="3" name="矩形 2">
            <a:extLst>
              <a:ext uri="{FF2B5EF4-FFF2-40B4-BE49-F238E27FC236}">
                <a16:creationId xmlns:a16="http://schemas.microsoft.com/office/drawing/2014/main" id="{843FD9D2-5371-4FC7-B661-53EA163DECDE}"/>
              </a:ext>
            </a:extLst>
          </p:cNvPr>
          <p:cNvSpPr/>
          <p:nvPr/>
        </p:nvSpPr>
        <p:spPr>
          <a:xfrm>
            <a:off x="685745" y="1205903"/>
            <a:ext cx="10820510" cy="4846840"/>
          </a:xfrm>
          <a:prstGeom prst="rect">
            <a:avLst/>
          </a:prstGeom>
        </p:spPr>
        <p:txBody>
          <a:bodyPr wrap="square">
            <a:spAutoFit/>
          </a:bodyPr>
          <a:lstStyle/>
          <a:p>
            <a:pPr indent="457200" algn="just">
              <a:lnSpc>
                <a:spcPct val="130000"/>
              </a:lnSpc>
            </a:pPr>
            <a:r>
              <a:rPr lang="zh-CN" altLang="en-US" sz="2400" dirty="0"/>
              <a:t> 胡图南（</a:t>
            </a:r>
            <a:r>
              <a:rPr lang="en-US" altLang="zh-CN" sz="2400" dirty="0"/>
              <a:t>2019</a:t>
            </a:r>
            <a:r>
              <a:rPr lang="zh-CN" altLang="en-US" sz="2400" dirty="0"/>
              <a:t>）也是从“构式压制”入手考虑的。</a:t>
            </a:r>
            <a:endParaRPr lang="en-US" altLang="zh-CN" sz="2400" dirty="0"/>
          </a:p>
          <a:p>
            <a:pPr indent="457200" algn="just">
              <a:lnSpc>
                <a:spcPct val="130000"/>
              </a:lnSpc>
            </a:pPr>
            <a:r>
              <a:rPr lang="zh-CN" altLang="en-US" sz="2400" dirty="0"/>
              <a:t>（</a:t>
            </a:r>
            <a:r>
              <a:rPr lang="en-US" altLang="zh-CN" sz="2400" dirty="0"/>
              <a:t>12</a:t>
            </a:r>
            <a:r>
              <a:rPr lang="zh-CN" altLang="en-US" sz="2400" dirty="0"/>
              <a:t>）他打算来北京一星期。 </a:t>
            </a:r>
            <a:endParaRPr lang="en-US" altLang="zh-CN" sz="2400" dirty="0"/>
          </a:p>
          <a:p>
            <a:pPr indent="457200" algn="just">
              <a:lnSpc>
                <a:spcPct val="130000"/>
              </a:lnSpc>
            </a:pPr>
            <a:r>
              <a:rPr lang="zh-CN" altLang="en-US" sz="2400" dirty="0"/>
              <a:t>在（</a:t>
            </a:r>
            <a:r>
              <a:rPr lang="en-US" altLang="zh-CN" sz="2400" dirty="0"/>
              <a:t>12</a:t>
            </a:r>
            <a:r>
              <a:rPr lang="zh-CN" altLang="en-US" sz="2400" dirty="0"/>
              <a:t>）中，趋向动词和时量短语在语义上并不兼容。此时，需要人们进行认知协调， 迫使其中一方的语义结构做出调变以满足另一方，即构式压制。</a:t>
            </a:r>
            <a:endParaRPr lang="en-US" altLang="zh-CN" sz="2400" dirty="0"/>
          </a:p>
          <a:p>
            <a:pPr indent="457200" algn="just">
              <a:lnSpc>
                <a:spcPct val="130000"/>
              </a:lnSpc>
            </a:pPr>
            <a:r>
              <a:rPr lang="zh-CN" altLang="en-US" sz="2400" dirty="0"/>
              <a:t>“来</a:t>
            </a:r>
            <a:r>
              <a:rPr lang="en-US" altLang="zh-CN" sz="2400" dirty="0"/>
              <a:t>/</a:t>
            </a:r>
            <a:r>
              <a:rPr lang="zh-CN" altLang="en-US" sz="2400" dirty="0"/>
              <a:t>去”的语义特征可以从语义框架和事件情状两个角度来分析：</a:t>
            </a:r>
            <a:endParaRPr lang="en-US" altLang="zh-CN" sz="2400" dirty="0"/>
          </a:p>
          <a:p>
            <a:pPr indent="457200" algn="just">
              <a:lnSpc>
                <a:spcPct val="130000"/>
              </a:lnSpc>
            </a:pPr>
            <a:r>
              <a:rPr lang="en-US" altLang="zh-CN" sz="2400" dirty="0">
                <a:latin typeface="等线" panose="02010600030101010101" pitchFamily="2" charset="-122"/>
                <a:ea typeface="等线" panose="02010600030101010101" pitchFamily="2" charset="-122"/>
              </a:rPr>
              <a:t>①</a:t>
            </a:r>
            <a:r>
              <a:rPr lang="zh-CN" altLang="en-US" sz="2400" dirty="0">
                <a:latin typeface="微软雅黑" panose="020B0503020204020204" pitchFamily="34" charset="-122"/>
                <a:ea typeface="微软雅黑" panose="020B0503020204020204" pitchFamily="34" charset="-122"/>
              </a:rPr>
              <a:t>语义框架：</a:t>
            </a:r>
            <a:endParaRPr lang="en-US" altLang="zh-CN" sz="2400" dirty="0">
              <a:latin typeface="微软雅黑" panose="020B0503020204020204" pitchFamily="34" charset="-122"/>
              <a:ea typeface="微软雅黑" panose="020B0503020204020204" pitchFamily="34" charset="-122"/>
            </a:endParaRPr>
          </a:p>
          <a:p>
            <a:pPr indent="457200" algn="just">
              <a:lnSpc>
                <a:spcPct val="130000"/>
              </a:lnSpc>
            </a:pPr>
            <a:r>
              <a:rPr lang="zh-CN" altLang="en-US" sz="2400" dirty="0">
                <a:latin typeface="微软雅黑" panose="020B0503020204020204" pitchFamily="34" charset="-122"/>
                <a:ea typeface="微软雅黑" panose="020B0503020204020204" pitchFamily="34" charset="-122"/>
              </a:rPr>
              <a:t>“来</a:t>
            </a:r>
            <a:r>
              <a:rPr lang="en-US" altLang="zh-CN" sz="2400" dirty="0">
                <a:latin typeface="微软雅黑" panose="020B0503020204020204" pitchFamily="34" charset="-122"/>
                <a:ea typeface="微软雅黑" panose="020B0503020204020204" pitchFamily="34" charset="-122"/>
              </a:rPr>
              <a:t>/</a:t>
            </a:r>
            <a:r>
              <a:rPr lang="zh-CN" altLang="en-US" sz="2400" dirty="0">
                <a:latin typeface="微软雅黑" panose="020B0503020204020204" pitchFamily="34" charset="-122"/>
                <a:ea typeface="微软雅黑" panose="020B0503020204020204" pitchFamily="34" charset="-122"/>
              </a:rPr>
              <a:t>去”的基本词义分别为“从别的地方到说话人所在的地方”和“从所在地方到别的地方”。两者都含有</a:t>
            </a:r>
            <a:r>
              <a:rPr lang="en-US" altLang="zh-CN" sz="2400" dirty="0">
                <a:latin typeface="微软雅黑" panose="020B0503020204020204" pitchFamily="34" charset="-122"/>
                <a:ea typeface="微软雅黑" panose="020B0503020204020204" pitchFamily="34" charset="-122"/>
              </a:rPr>
              <a:t>[</a:t>
            </a:r>
            <a:r>
              <a:rPr lang="zh-CN" altLang="en-US" sz="2400" dirty="0">
                <a:latin typeface="微软雅黑" panose="020B0503020204020204" pitchFamily="34" charset="-122"/>
                <a:ea typeface="微软雅黑" panose="020B0503020204020204" pitchFamily="34" charset="-122"/>
              </a:rPr>
              <a:t>动体</a:t>
            </a:r>
            <a:r>
              <a:rPr lang="en-US" altLang="zh-CN" sz="2400" dirty="0">
                <a:latin typeface="微软雅黑" panose="020B0503020204020204" pitchFamily="34" charset="-122"/>
                <a:ea typeface="微软雅黑" panose="020B0503020204020204" pitchFamily="34" charset="-122"/>
              </a:rPr>
              <a:t>]</a:t>
            </a:r>
            <a:r>
              <a:rPr lang="zh-CN" altLang="en-US" sz="2400" dirty="0">
                <a:latin typeface="微软雅黑" panose="020B0503020204020204" pitchFamily="34" charset="-122"/>
                <a:ea typeface="微软雅黑" panose="020B0503020204020204" pitchFamily="34" charset="-122"/>
              </a:rPr>
              <a:t>、 </a:t>
            </a:r>
            <a:r>
              <a:rPr lang="en-US" altLang="zh-CN" sz="2400" dirty="0">
                <a:latin typeface="微软雅黑" panose="020B0503020204020204" pitchFamily="34" charset="-122"/>
                <a:ea typeface="微软雅黑" panose="020B0503020204020204" pitchFamily="34" charset="-122"/>
              </a:rPr>
              <a:t>[</a:t>
            </a:r>
            <a:r>
              <a:rPr lang="zh-CN" altLang="en-US" sz="2400" dirty="0">
                <a:latin typeface="微软雅黑" panose="020B0503020204020204" pitchFamily="34" charset="-122"/>
                <a:ea typeface="微软雅黑" panose="020B0503020204020204" pitchFamily="34" charset="-122"/>
              </a:rPr>
              <a:t>起点</a:t>
            </a:r>
            <a:r>
              <a:rPr lang="en-US" altLang="zh-CN" sz="2400" dirty="0">
                <a:latin typeface="微软雅黑" panose="020B0503020204020204" pitchFamily="34" charset="-122"/>
                <a:ea typeface="微软雅黑" panose="020B0503020204020204" pitchFamily="34" charset="-122"/>
              </a:rPr>
              <a:t>]</a:t>
            </a:r>
            <a:r>
              <a:rPr lang="zh-CN" altLang="en-US" sz="2400" dirty="0">
                <a:latin typeface="微软雅黑" panose="020B0503020204020204" pitchFamily="34" charset="-122"/>
                <a:ea typeface="微软雅黑" panose="020B0503020204020204" pitchFamily="34" charset="-122"/>
              </a:rPr>
              <a:t>、 </a:t>
            </a:r>
            <a:r>
              <a:rPr lang="en-US" altLang="zh-CN" sz="2400" dirty="0">
                <a:latin typeface="微软雅黑" panose="020B0503020204020204" pitchFamily="34" charset="-122"/>
                <a:ea typeface="微软雅黑" panose="020B0503020204020204" pitchFamily="34" charset="-122"/>
              </a:rPr>
              <a:t>[</a:t>
            </a:r>
            <a:r>
              <a:rPr lang="zh-CN" altLang="en-US" sz="2400" dirty="0">
                <a:latin typeface="微软雅黑" panose="020B0503020204020204" pitchFamily="34" charset="-122"/>
                <a:ea typeface="微软雅黑" panose="020B0503020204020204" pitchFamily="34" charset="-122"/>
              </a:rPr>
              <a:t>终点</a:t>
            </a:r>
            <a:r>
              <a:rPr lang="en-US" altLang="zh-CN" sz="2400" dirty="0">
                <a:latin typeface="微软雅黑" panose="020B0503020204020204" pitchFamily="34" charset="-122"/>
                <a:ea typeface="微软雅黑" panose="020B0503020204020204" pitchFamily="34" charset="-122"/>
              </a:rPr>
              <a:t>]</a:t>
            </a:r>
            <a:r>
              <a:rPr lang="zh-CN" altLang="en-US" sz="2400" dirty="0">
                <a:latin typeface="微软雅黑" panose="020B0503020204020204" pitchFamily="34" charset="-122"/>
                <a:ea typeface="微软雅黑" panose="020B0503020204020204" pitchFamily="34" charset="-122"/>
              </a:rPr>
              <a:t>和</a:t>
            </a:r>
            <a:r>
              <a:rPr lang="en-US" altLang="zh-CN" sz="2400" dirty="0">
                <a:latin typeface="微软雅黑" panose="020B0503020204020204" pitchFamily="34" charset="-122"/>
                <a:ea typeface="微软雅黑" panose="020B0503020204020204" pitchFamily="34" charset="-122"/>
              </a:rPr>
              <a:t>[</a:t>
            </a:r>
            <a:r>
              <a:rPr lang="zh-CN" altLang="en-US" sz="2400" dirty="0">
                <a:latin typeface="微软雅黑" panose="020B0503020204020204" pitchFamily="34" charset="-122"/>
                <a:ea typeface="微软雅黑" panose="020B0503020204020204" pitchFamily="34" charset="-122"/>
              </a:rPr>
              <a:t>参照点</a:t>
            </a:r>
            <a:r>
              <a:rPr lang="en-US" altLang="zh-CN" sz="2400" dirty="0">
                <a:latin typeface="微软雅黑" panose="020B0503020204020204" pitchFamily="34" charset="-122"/>
                <a:ea typeface="微软雅黑" panose="020B0503020204020204" pitchFamily="34" charset="-122"/>
              </a:rPr>
              <a:t>]</a:t>
            </a:r>
            <a:r>
              <a:rPr lang="zh-CN" altLang="en-US" sz="2400" dirty="0">
                <a:latin typeface="微软雅黑" panose="020B0503020204020204" pitchFamily="34" charset="-122"/>
                <a:ea typeface="微软雅黑" panose="020B0503020204020204" pitchFamily="34" charset="-122"/>
              </a:rPr>
              <a:t>等语 义要素，其语义框架可做如下刻画：</a:t>
            </a:r>
          </a:p>
          <a:p>
            <a:pPr indent="457200" algn="just">
              <a:lnSpc>
                <a:spcPct val="130000"/>
              </a:lnSpc>
            </a:pPr>
            <a:endParaRPr lang="en-US" altLang="zh-CN" sz="2400" dirty="0">
              <a:latin typeface="微软雅黑" panose="020B0503020204020204" pitchFamily="34" charset="-122"/>
              <a:ea typeface="微软雅黑" panose="020B0503020204020204" pitchFamily="34" charset="-122"/>
            </a:endParaRPr>
          </a:p>
        </p:txBody>
      </p:sp>
      <p:pic>
        <p:nvPicPr>
          <p:cNvPr id="4" name="图片 3">
            <a:extLst>
              <a:ext uri="{FF2B5EF4-FFF2-40B4-BE49-F238E27FC236}">
                <a16:creationId xmlns:a16="http://schemas.microsoft.com/office/drawing/2014/main" id="{70B790DF-0083-413E-9E77-E9F28EB61AB6}"/>
              </a:ext>
            </a:extLst>
          </p:cNvPr>
          <p:cNvPicPr>
            <a:picLocks noChangeAspect="1"/>
          </p:cNvPicPr>
          <p:nvPr/>
        </p:nvPicPr>
        <p:blipFill>
          <a:blip r:embed="rId3"/>
          <a:stretch>
            <a:fillRect/>
          </a:stretch>
        </p:blipFill>
        <p:spPr>
          <a:xfrm>
            <a:off x="3317732" y="5537132"/>
            <a:ext cx="5556536" cy="1320868"/>
          </a:xfrm>
          <a:prstGeom prst="rect">
            <a:avLst/>
          </a:prstGeom>
        </p:spPr>
      </p:pic>
    </p:spTree>
    <p:extLst>
      <p:ext uri="{BB962C8B-B14F-4D97-AF65-F5344CB8AC3E}">
        <p14:creationId xmlns:p14="http://schemas.microsoft.com/office/powerpoint/2010/main" val="1433979617"/>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标题 7">
            <a:extLst>
              <a:ext uri="{FF2B5EF4-FFF2-40B4-BE49-F238E27FC236}">
                <a16:creationId xmlns:a16="http://schemas.microsoft.com/office/drawing/2014/main" id="{4BE77495-FA9D-4073-A31B-6DCFF294BB33}"/>
              </a:ext>
            </a:extLst>
          </p:cNvPr>
          <p:cNvSpPr>
            <a:spLocks noGrp="1"/>
          </p:cNvSpPr>
          <p:nvPr>
            <p:ph type="title"/>
          </p:nvPr>
        </p:nvSpPr>
        <p:spPr/>
        <p:txBody>
          <a:bodyPr/>
          <a:lstStyle/>
          <a:p>
            <a:r>
              <a:rPr lang="en-US" altLang="zh-CN" dirty="0">
                <a:sym typeface="Arial" panose="020B0604020202020204" pitchFamily="34" charset="0"/>
              </a:rPr>
              <a:t>2 </a:t>
            </a:r>
            <a:r>
              <a:rPr lang="zh-CN" altLang="en-US" dirty="0">
                <a:sym typeface="Arial" panose="020B0604020202020204" pitchFamily="34" charset="0"/>
              </a:rPr>
              <a:t>前人研究</a:t>
            </a:r>
          </a:p>
        </p:txBody>
      </p:sp>
      <p:sp>
        <p:nvSpPr>
          <p:cNvPr id="2" name="灯片编号占位符 1">
            <a:extLst>
              <a:ext uri="{FF2B5EF4-FFF2-40B4-BE49-F238E27FC236}">
                <a16:creationId xmlns:a16="http://schemas.microsoft.com/office/drawing/2014/main" id="{F20987FE-20DA-4013-BA0C-394D9A5D3901}"/>
              </a:ext>
            </a:extLst>
          </p:cNvPr>
          <p:cNvSpPr>
            <a:spLocks noGrp="1"/>
          </p:cNvSpPr>
          <p:nvPr>
            <p:ph type="sldNum" sz="quarter" idx="4"/>
          </p:nvPr>
        </p:nvSpPr>
        <p:spPr/>
        <p:txBody>
          <a:bodyPr/>
          <a:lstStyle/>
          <a:p>
            <a:r>
              <a:rPr lang="en-US" altLang="zh-CN">
                <a:sym typeface="Arial" panose="020B0604020202020204" pitchFamily="34" charset="0"/>
              </a:rPr>
              <a:t>&lt; </a:t>
            </a:r>
            <a:fld id="{A548B57D-AE10-4CF7-A9DF-59FEFA91B28E}" type="slidenum">
              <a:rPr lang="zh-CN" altLang="en-US" smtClean="0">
                <a:sym typeface="Arial" panose="020B0604020202020204" pitchFamily="34" charset="0"/>
              </a:rPr>
              <a:pPr/>
              <a:t>17</a:t>
            </a:fld>
            <a:r>
              <a:rPr lang="zh-CN" altLang="en-US">
                <a:sym typeface="Arial" panose="020B0604020202020204" pitchFamily="34" charset="0"/>
              </a:rPr>
              <a:t> </a:t>
            </a:r>
            <a:r>
              <a:rPr lang="en-US" altLang="zh-CN">
                <a:sym typeface="Arial" panose="020B0604020202020204" pitchFamily="34" charset="0"/>
              </a:rPr>
              <a:t>&gt;</a:t>
            </a:r>
            <a:endParaRPr lang="zh-CN" altLang="en-US" dirty="0">
              <a:sym typeface="Arial" panose="020B0604020202020204" pitchFamily="34" charset="0"/>
            </a:endParaRPr>
          </a:p>
        </p:txBody>
      </p:sp>
      <p:sp>
        <p:nvSpPr>
          <p:cNvPr id="3" name="矩形 2">
            <a:extLst>
              <a:ext uri="{FF2B5EF4-FFF2-40B4-BE49-F238E27FC236}">
                <a16:creationId xmlns:a16="http://schemas.microsoft.com/office/drawing/2014/main" id="{843FD9D2-5371-4FC7-B661-53EA163DECDE}"/>
              </a:ext>
            </a:extLst>
          </p:cNvPr>
          <p:cNvSpPr/>
          <p:nvPr/>
        </p:nvSpPr>
        <p:spPr>
          <a:xfrm>
            <a:off x="685745" y="1205903"/>
            <a:ext cx="10820510" cy="5326971"/>
          </a:xfrm>
          <a:prstGeom prst="rect">
            <a:avLst/>
          </a:prstGeom>
        </p:spPr>
        <p:txBody>
          <a:bodyPr wrap="square">
            <a:spAutoFit/>
          </a:bodyPr>
          <a:lstStyle/>
          <a:p>
            <a:pPr indent="457200" algn="just">
              <a:lnSpc>
                <a:spcPct val="130000"/>
              </a:lnSpc>
            </a:pPr>
            <a:r>
              <a:rPr lang="zh-CN" altLang="en-US" sz="2400" dirty="0"/>
              <a:t>有别于其他位移动词，“来</a:t>
            </a:r>
            <a:r>
              <a:rPr lang="en-US" altLang="zh-CN" sz="2400" dirty="0"/>
              <a:t>/</a:t>
            </a:r>
            <a:r>
              <a:rPr lang="zh-CN" altLang="en-US" sz="2400" dirty="0"/>
              <a:t>去”只表示移动路径，并不编码具体的移动方式</a:t>
            </a:r>
            <a:r>
              <a:rPr lang="en-US" altLang="zh-CN" sz="2400" dirty="0"/>
              <a:t>(</a:t>
            </a:r>
            <a:r>
              <a:rPr lang="zh-CN" altLang="en-US" sz="2400" dirty="0"/>
              <a:t>图中虚线部分</a:t>
            </a:r>
            <a:r>
              <a:rPr lang="en-US" altLang="zh-CN" sz="2400" dirty="0"/>
              <a:t>)</a:t>
            </a:r>
            <a:r>
              <a:rPr lang="zh-CN" altLang="en-US" sz="2400" dirty="0"/>
              <a:t>。</a:t>
            </a:r>
            <a:endParaRPr lang="en-US" altLang="zh-CN" sz="2400" dirty="0"/>
          </a:p>
          <a:p>
            <a:pPr indent="457200" algn="just">
              <a:lnSpc>
                <a:spcPct val="130000"/>
              </a:lnSpc>
            </a:pPr>
            <a:r>
              <a:rPr lang="zh-CN" altLang="en-US" sz="2400" dirty="0">
                <a:latin typeface="微软雅黑" panose="020B0503020204020204" pitchFamily="34" charset="-122"/>
                <a:ea typeface="微软雅黑" panose="020B0503020204020204" pitchFamily="34" charset="-122"/>
              </a:rPr>
              <a:t>由于参照点相反，“来</a:t>
            </a:r>
            <a:r>
              <a:rPr lang="en-US" altLang="zh-CN" sz="2400" dirty="0">
                <a:latin typeface="微软雅黑" panose="020B0503020204020204" pitchFamily="34" charset="-122"/>
                <a:ea typeface="微软雅黑" panose="020B0503020204020204" pitchFamily="34" charset="-122"/>
              </a:rPr>
              <a:t>/</a:t>
            </a:r>
            <a:r>
              <a:rPr lang="zh-CN" altLang="en-US" sz="2400" dirty="0">
                <a:latin typeface="微软雅黑" panose="020B0503020204020204" pitchFamily="34" charset="-122"/>
                <a:ea typeface="微软雅黑" panose="020B0503020204020204" pitchFamily="34" charset="-122"/>
              </a:rPr>
              <a:t>去”的视点意义彼此对立， 例如：</a:t>
            </a:r>
            <a:endParaRPr lang="en-US" altLang="zh-CN" sz="2400" dirty="0">
              <a:latin typeface="微软雅黑" panose="020B0503020204020204" pitchFamily="34" charset="-122"/>
              <a:ea typeface="微软雅黑" panose="020B0503020204020204" pitchFamily="34" charset="-122"/>
            </a:endParaRPr>
          </a:p>
          <a:p>
            <a:pPr indent="457200" algn="just">
              <a:lnSpc>
                <a:spcPct val="130000"/>
              </a:lnSpc>
            </a:pPr>
            <a:r>
              <a:rPr lang="zh-CN" altLang="en-US" sz="2400" dirty="0">
                <a:latin typeface="微软雅黑" panose="020B0503020204020204" pitchFamily="34" charset="-122"/>
                <a:ea typeface="微软雅黑" panose="020B0503020204020204" pitchFamily="34" charset="-122"/>
              </a:rPr>
              <a:t> </a:t>
            </a:r>
            <a:r>
              <a:rPr lang="en-US" altLang="zh-CN" sz="2400" dirty="0">
                <a:latin typeface="微软雅黑" panose="020B0503020204020204" pitchFamily="34" charset="-122"/>
                <a:ea typeface="微软雅黑" panose="020B0503020204020204" pitchFamily="34" charset="-122"/>
              </a:rPr>
              <a:t>(13) a. </a:t>
            </a:r>
            <a:r>
              <a:rPr lang="zh-CN" altLang="en-US" sz="2400" dirty="0">
                <a:latin typeface="微软雅黑" panose="020B0503020204020204" pitchFamily="34" charset="-122"/>
                <a:ea typeface="微软雅黑" panose="020B0503020204020204" pitchFamily="34" charset="-122"/>
              </a:rPr>
              <a:t>他来了图书馆。 </a:t>
            </a:r>
            <a:endParaRPr lang="en-US" altLang="zh-CN" sz="2400" dirty="0">
              <a:latin typeface="微软雅黑" panose="020B0503020204020204" pitchFamily="34" charset="-122"/>
              <a:ea typeface="微软雅黑" panose="020B0503020204020204" pitchFamily="34" charset="-122"/>
            </a:endParaRPr>
          </a:p>
          <a:p>
            <a:pPr indent="457200" algn="just">
              <a:lnSpc>
                <a:spcPct val="130000"/>
              </a:lnSpc>
            </a:pPr>
            <a:r>
              <a:rPr lang="en-US" altLang="zh-CN" sz="2400" dirty="0">
                <a:latin typeface="微软雅黑" panose="020B0503020204020204" pitchFamily="34" charset="-122"/>
                <a:ea typeface="微软雅黑" panose="020B0503020204020204" pitchFamily="34" charset="-122"/>
              </a:rPr>
              <a:t>        b. </a:t>
            </a:r>
            <a:r>
              <a:rPr lang="zh-CN" altLang="en-US" sz="2400" dirty="0">
                <a:latin typeface="微软雅黑" panose="020B0503020204020204" pitchFamily="34" charset="-122"/>
                <a:ea typeface="微软雅黑" panose="020B0503020204020204" pitchFamily="34" charset="-122"/>
              </a:rPr>
              <a:t>他去了图书馆。 </a:t>
            </a:r>
            <a:endParaRPr lang="en-US" altLang="zh-CN" sz="2400" dirty="0">
              <a:latin typeface="微软雅黑" panose="020B0503020204020204" pitchFamily="34" charset="-122"/>
              <a:ea typeface="微软雅黑" panose="020B0503020204020204" pitchFamily="34" charset="-122"/>
            </a:endParaRPr>
          </a:p>
          <a:p>
            <a:pPr indent="457200" algn="just">
              <a:lnSpc>
                <a:spcPct val="130000"/>
              </a:lnSpc>
            </a:pPr>
            <a:r>
              <a:rPr lang="zh-CN" altLang="en-US" sz="2400" dirty="0">
                <a:latin typeface="微软雅黑" panose="020B0503020204020204" pitchFamily="34" charset="-122"/>
                <a:ea typeface="微软雅黑" panose="020B0503020204020204" pitchFamily="34" charset="-122"/>
              </a:rPr>
              <a:t>“来”强调动体趋近终点，因此，例</a:t>
            </a:r>
            <a:r>
              <a:rPr lang="en-US" altLang="zh-CN" sz="2400" dirty="0">
                <a:latin typeface="微软雅黑" panose="020B0503020204020204" pitchFamily="34" charset="-122"/>
                <a:ea typeface="微软雅黑" panose="020B0503020204020204" pitchFamily="34" charset="-122"/>
              </a:rPr>
              <a:t>(13)a</a:t>
            </a:r>
            <a:r>
              <a:rPr lang="zh-CN" altLang="en-US" sz="2400" dirty="0">
                <a:latin typeface="微软雅黑" panose="020B0503020204020204" pitchFamily="34" charset="-122"/>
                <a:ea typeface="微软雅黑" panose="020B0503020204020204" pitchFamily="34" charset="-122"/>
              </a:rPr>
              <a:t>倾向于传达“他已到达图书馆”的抵达义；而“去”则侧重动体背离起点，所以，例</a:t>
            </a:r>
            <a:r>
              <a:rPr lang="en-US" altLang="zh-CN" sz="2400" dirty="0">
                <a:latin typeface="微软雅黑" panose="020B0503020204020204" pitchFamily="34" charset="-122"/>
                <a:ea typeface="微软雅黑" panose="020B0503020204020204" pitchFamily="34" charset="-122"/>
              </a:rPr>
              <a:t>(12)b</a:t>
            </a:r>
            <a:r>
              <a:rPr lang="zh-CN" altLang="en-US" sz="2400" dirty="0">
                <a:latin typeface="微软雅黑" panose="020B0503020204020204" pitchFamily="34" charset="-122"/>
                <a:ea typeface="微软雅黑" panose="020B0503020204020204" pitchFamily="34" charset="-122"/>
              </a:rPr>
              <a:t>倾向于表达“他已不在说话人位置”的离开义，是否抵达终点不得而知。</a:t>
            </a:r>
            <a:endParaRPr lang="en-US" altLang="zh-CN" sz="2400" dirty="0">
              <a:latin typeface="微软雅黑" panose="020B0503020204020204" pitchFamily="34" charset="-122"/>
              <a:ea typeface="微软雅黑" panose="020B0503020204020204" pitchFamily="34" charset="-122"/>
            </a:endParaRPr>
          </a:p>
          <a:p>
            <a:pPr indent="457200" algn="just">
              <a:lnSpc>
                <a:spcPct val="130000"/>
              </a:lnSpc>
            </a:pPr>
            <a:r>
              <a:rPr lang="zh-CN" altLang="en-US" sz="2400" dirty="0">
                <a:latin typeface="等线" panose="02010600030101010101" pitchFamily="2" charset="-122"/>
                <a:ea typeface="等线" panose="02010600030101010101" pitchFamily="2" charset="-122"/>
              </a:rPr>
              <a:t>②</a:t>
            </a:r>
            <a:r>
              <a:rPr lang="zh-CN" altLang="en-US" sz="2400" dirty="0">
                <a:latin typeface="微软雅黑" panose="020B0503020204020204" pitchFamily="34" charset="-122"/>
                <a:ea typeface="微软雅黑" panose="020B0503020204020204" pitchFamily="34" charset="-122"/>
              </a:rPr>
              <a:t>事件情状：</a:t>
            </a:r>
            <a:endParaRPr lang="en-US" altLang="zh-CN" sz="2400" dirty="0">
              <a:latin typeface="微软雅黑" panose="020B0503020204020204" pitchFamily="34" charset="-122"/>
              <a:ea typeface="微软雅黑" panose="020B0503020204020204" pitchFamily="34" charset="-122"/>
            </a:endParaRPr>
          </a:p>
          <a:p>
            <a:pPr indent="457200" algn="just">
              <a:lnSpc>
                <a:spcPct val="130000"/>
              </a:lnSpc>
            </a:pPr>
            <a:r>
              <a:rPr lang="zh-CN" altLang="en-US" sz="2400" dirty="0">
                <a:latin typeface="微软雅黑" panose="020B0503020204020204" pitchFamily="34" charset="-122"/>
                <a:ea typeface="微软雅黑" panose="020B0503020204020204" pitchFamily="34" charset="-122"/>
              </a:rPr>
              <a:t>动词和时间性关系相对应</a:t>
            </a:r>
            <a:r>
              <a:rPr lang="en-US" altLang="zh-CN" sz="2400" dirty="0">
                <a:latin typeface="微软雅黑" panose="020B0503020204020204" pitchFamily="34" charset="-122"/>
                <a:ea typeface="微软雅黑" panose="020B0503020204020204" pitchFamily="34" charset="-122"/>
              </a:rPr>
              <a:t>(</a:t>
            </a:r>
            <a:r>
              <a:rPr lang="en-US" altLang="zh-CN" sz="2400" dirty="0" err="1">
                <a:latin typeface="微软雅黑" panose="020B0503020204020204" pitchFamily="34" charset="-122"/>
                <a:ea typeface="微软雅黑" panose="020B0503020204020204" pitchFamily="34" charset="-122"/>
              </a:rPr>
              <a:t>Langacker</a:t>
            </a:r>
            <a:r>
              <a:rPr lang="en-US" altLang="zh-CN" sz="2400" dirty="0">
                <a:latin typeface="微软雅黑" panose="020B0503020204020204" pitchFamily="34" charset="-122"/>
                <a:ea typeface="微软雅黑" panose="020B0503020204020204" pitchFamily="34" charset="-122"/>
              </a:rPr>
              <a:t> 1987)</a:t>
            </a:r>
            <a:r>
              <a:rPr lang="zh-CN" altLang="en-US" sz="2400" dirty="0">
                <a:latin typeface="微软雅黑" panose="020B0503020204020204" pitchFamily="34" charset="-122"/>
                <a:ea typeface="微软雅黑" panose="020B0503020204020204" pitchFamily="34" charset="-122"/>
              </a:rPr>
              <a:t>，事件情状类型就是基于动词内在时间结构所做的分类。</a:t>
            </a:r>
            <a:endParaRPr lang="en-US" altLang="zh-CN" sz="2400" dirty="0">
              <a:latin typeface="微软雅黑" panose="020B0503020204020204" pitchFamily="34" charset="-122"/>
              <a:ea typeface="微软雅黑" panose="020B0503020204020204" pitchFamily="34" charset="-122"/>
            </a:endParaRPr>
          </a:p>
        </p:txBody>
      </p:sp>
    </p:spTree>
    <p:extLst>
      <p:ext uri="{BB962C8B-B14F-4D97-AF65-F5344CB8AC3E}">
        <p14:creationId xmlns:p14="http://schemas.microsoft.com/office/powerpoint/2010/main" val="4213668678"/>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标题 7">
            <a:extLst>
              <a:ext uri="{FF2B5EF4-FFF2-40B4-BE49-F238E27FC236}">
                <a16:creationId xmlns:a16="http://schemas.microsoft.com/office/drawing/2014/main" id="{4BE77495-FA9D-4073-A31B-6DCFF294BB33}"/>
              </a:ext>
            </a:extLst>
          </p:cNvPr>
          <p:cNvSpPr>
            <a:spLocks noGrp="1"/>
          </p:cNvSpPr>
          <p:nvPr>
            <p:ph type="title"/>
          </p:nvPr>
        </p:nvSpPr>
        <p:spPr/>
        <p:txBody>
          <a:bodyPr/>
          <a:lstStyle/>
          <a:p>
            <a:r>
              <a:rPr lang="en-US" altLang="zh-CN" dirty="0">
                <a:sym typeface="Arial" panose="020B0604020202020204" pitchFamily="34" charset="0"/>
              </a:rPr>
              <a:t>2 </a:t>
            </a:r>
            <a:r>
              <a:rPr lang="zh-CN" altLang="en-US" dirty="0">
                <a:sym typeface="Arial" panose="020B0604020202020204" pitchFamily="34" charset="0"/>
              </a:rPr>
              <a:t>前人研究</a:t>
            </a:r>
          </a:p>
        </p:txBody>
      </p:sp>
      <p:sp>
        <p:nvSpPr>
          <p:cNvPr id="2" name="灯片编号占位符 1">
            <a:extLst>
              <a:ext uri="{FF2B5EF4-FFF2-40B4-BE49-F238E27FC236}">
                <a16:creationId xmlns:a16="http://schemas.microsoft.com/office/drawing/2014/main" id="{F20987FE-20DA-4013-BA0C-394D9A5D3901}"/>
              </a:ext>
            </a:extLst>
          </p:cNvPr>
          <p:cNvSpPr>
            <a:spLocks noGrp="1"/>
          </p:cNvSpPr>
          <p:nvPr>
            <p:ph type="sldNum" sz="quarter" idx="4"/>
          </p:nvPr>
        </p:nvSpPr>
        <p:spPr/>
        <p:txBody>
          <a:bodyPr/>
          <a:lstStyle/>
          <a:p>
            <a:r>
              <a:rPr lang="en-US" altLang="zh-CN">
                <a:sym typeface="Arial" panose="020B0604020202020204" pitchFamily="34" charset="0"/>
              </a:rPr>
              <a:t>&lt; </a:t>
            </a:r>
            <a:fld id="{A548B57D-AE10-4CF7-A9DF-59FEFA91B28E}" type="slidenum">
              <a:rPr lang="zh-CN" altLang="en-US" smtClean="0">
                <a:sym typeface="Arial" panose="020B0604020202020204" pitchFamily="34" charset="0"/>
              </a:rPr>
              <a:pPr/>
              <a:t>18</a:t>
            </a:fld>
            <a:r>
              <a:rPr lang="zh-CN" altLang="en-US">
                <a:sym typeface="Arial" panose="020B0604020202020204" pitchFamily="34" charset="0"/>
              </a:rPr>
              <a:t> </a:t>
            </a:r>
            <a:r>
              <a:rPr lang="en-US" altLang="zh-CN">
                <a:sym typeface="Arial" panose="020B0604020202020204" pitchFamily="34" charset="0"/>
              </a:rPr>
              <a:t>&gt;</a:t>
            </a:r>
            <a:endParaRPr lang="zh-CN" altLang="en-US" dirty="0">
              <a:sym typeface="Arial" panose="020B0604020202020204" pitchFamily="34" charset="0"/>
            </a:endParaRPr>
          </a:p>
        </p:txBody>
      </p:sp>
      <p:sp>
        <p:nvSpPr>
          <p:cNvPr id="3" name="矩形 2">
            <a:extLst>
              <a:ext uri="{FF2B5EF4-FFF2-40B4-BE49-F238E27FC236}">
                <a16:creationId xmlns:a16="http://schemas.microsoft.com/office/drawing/2014/main" id="{843FD9D2-5371-4FC7-B661-53EA163DECDE}"/>
              </a:ext>
            </a:extLst>
          </p:cNvPr>
          <p:cNvSpPr/>
          <p:nvPr/>
        </p:nvSpPr>
        <p:spPr>
          <a:xfrm>
            <a:off x="685745" y="1205903"/>
            <a:ext cx="10820510" cy="4846840"/>
          </a:xfrm>
          <a:prstGeom prst="rect">
            <a:avLst/>
          </a:prstGeom>
        </p:spPr>
        <p:txBody>
          <a:bodyPr wrap="square">
            <a:spAutoFit/>
          </a:bodyPr>
          <a:lstStyle/>
          <a:p>
            <a:pPr indent="457200" algn="just">
              <a:lnSpc>
                <a:spcPct val="130000"/>
              </a:lnSpc>
            </a:pPr>
            <a:endParaRPr lang="en-US" altLang="zh-CN" sz="2400" dirty="0">
              <a:latin typeface="微软雅黑" panose="020B0503020204020204" pitchFamily="34" charset="-122"/>
              <a:ea typeface="微软雅黑" panose="020B0503020204020204" pitchFamily="34" charset="-122"/>
            </a:endParaRPr>
          </a:p>
          <a:p>
            <a:pPr indent="457200" algn="just">
              <a:lnSpc>
                <a:spcPct val="130000"/>
              </a:lnSpc>
            </a:pPr>
            <a:endParaRPr lang="en-US" altLang="zh-CN" sz="2400" dirty="0">
              <a:latin typeface="微软雅黑" panose="020B0503020204020204" pitchFamily="34" charset="-122"/>
              <a:ea typeface="微软雅黑" panose="020B0503020204020204" pitchFamily="34" charset="-122"/>
            </a:endParaRPr>
          </a:p>
          <a:p>
            <a:pPr indent="457200" algn="just">
              <a:lnSpc>
                <a:spcPct val="130000"/>
              </a:lnSpc>
            </a:pPr>
            <a:endParaRPr lang="en-US" altLang="zh-CN" sz="2400" dirty="0">
              <a:latin typeface="微软雅黑" panose="020B0503020204020204" pitchFamily="34" charset="-122"/>
              <a:ea typeface="微软雅黑" panose="020B0503020204020204" pitchFamily="34" charset="-122"/>
            </a:endParaRPr>
          </a:p>
          <a:p>
            <a:pPr indent="457200" algn="just">
              <a:lnSpc>
                <a:spcPct val="130000"/>
              </a:lnSpc>
            </a:pPr>
            <a:endParaRPr lang="en-US" altLang="zh-CN" sz="2400" dirty="0">
              <a:latin typeface="微软雅黑" panose="020B0503020204020204" pitchFamily="34" charset="-122"/>
              <a:ea typeface="微软雅黑" panose="020B0503020204020204" pitchFamily="34" charset="-122"/>
            </a:endParaRPr>
          </a:p>
          <a:p>
            <a:pPr indent="457200" algn="just">
              <a:lnSpc>
                <a:spcPct val="130000"/>
              </a:lnSpc>
            </a:pPr>
            <a:endParaRPr lang="en-US" altLang="zh-CN" sz="2400" dirty="0">
              <a:latin typeface="微软雅黑" panose="020B0503020204020204" pitchFamily="34" charset="-122"/>
              <a:ea typeface="微软雅黑" panose="020B0503020204020204" pitchFamily="34" charset="-122"/>
            </a:endParaRPr>
          </a:p>
          <a:p>
            <a:pPr indent="457200" algn="just">
              <a:lnSpc>
                <a:spcPct val="130000"/>
              </a:lnSpc>
            </a:pPr>
            <a:r>
              <a:rPr lang="zh-CN" altLang="en-US" sz="2400" dirty="0">
                <a:latin typeface="微软雅黑" panose="020B0503020204020204" pitchFamily="34" charset="-122"/>
                <a:ea typeface="微软雅黑" panose="020B0503020204020204" pitchFamily="34" charset="-122"/>
              </a:rPr>
              <a:t>根据表</a:t>
            </a:r>
            <a:r>
              <a:rPr lang="en-US" altLang="zh-CN" sz="2400" dirty="0">
                <a:latin typeface="微软雅黑" panose="020B0503020204020204" pitchFamily="34" charset="-122"/>
                <a:ea typeface="微软雅黑" panose="020B0503020204020204" pitchFamily="34" charset="-122"/>
              </a:rPr>
              <a:t>1</a:t>
            </a:r>
            <a:r>
              <a:rPr lang="zh-CN" altLang="en-US" sz="2400" dirty="0">
                <a:latin typeface="微软雅黑" panose="020B0503020204020204" pitchFamily="34" charset="-122"/>
                <a:ea typeface="微软雅黑" panose="020B0503020204020204" pitchFamily="34" charset="-122"/>
              </a:rPr>
              <a:t>，“来</a:t>
            </a:r>
            <a:r>
              <a:rPr lang="en-US" altLang="zh-CN" sz="2400" dirty="0">
                <a:latin typeface="微软雅黑" panose="020B0503020204020204" pitchFamily="34" charset="-122"/>
                <a:ea typeface="微软雅黑" panose="020B0503020204020204" pitchFamily="34" charset="-122"/>
              </a:rPr>
              <a:t>/</a:t>
            </a:r>
            <a:r>
              <a:rPr lang="zh-CN" altLang="en-US" sz="2400" dirty="0">
                <a:latin typeface="微软雅黑" panose="020B0503020204020204" pitchFamily="34" charset="-122"/>
                <a:ea typeface="微软雅黑" panose="020B0503020204020204" pitchFamily="34" charset="-122"/>
              </a:rPr>
              <a:t>去”呈现</a:t>
            </a:r>
            <a:r>
              <a:rPr lang="en-US" altLang="zh-CN" sz="2400" dirty="0">
                <a:latin typeface="微软雅黑" panose="020B0503020204020204" pitchFamily="34" charset="-122"/>
                <a:ea typeface="微软雅黑" panose="020B0503020204020204" pitchFamily="34" charset="-122"/>
              </a:rPr>
              <a:t>[⁃</a:t>
            </a:r>
            <a:r>
              <a:rPr lang="zh-CN" altLang="en-US" sz="2400" dirty="0">
                <a:latin typeface="微软雅黑" panose="020B0503020204020204" pitchFamily="34" charset="-122"/>
                <a:ea typeface="微软雅黑" panose="020B0503020204020204" pitchFamily="34" charset="-122"/>
              </a:rPr>
              <a:t>状态</a:t>
            </a:r>
            <a:r>
              <a:rPr lang="en-US" altLang="zh-CN" sz="2400" dirty="0">
                <a:latin typeface="微软雅黑" panose="020B0503020204020204" pitchFamily="34" charset="-122"/>
                <a:ea typeface="微软雅黑" panose="020B0503020204020204" pitchFamily="34" charset="-122"/>
              </a:rPr>
              <a:t>]</a:t>
            </a:r>
            <a:r>
              <a:rPr lang="zh-CN" altLang="en-US" sz="2400" dirty="0">
                <a:latin typeface="微软雅黑" panose="020B0503020204020204" pitchFamily="34" charset="-122"/>
                <a:ea typeface="微软雅黑" panose="020B0503020204020204" pitchFamily="34" charset="-122"/>
              </a:rPr>
              <a:t>、 </a:t>
            </a:r>
            <a:r>
              <a:rPr lang="en-US" altLang="zh-CN" sz="2400" dirty="0">
                <a:latin typeface="微软雅黑" panose="020B0503020204020204" pitchFamily="34" charset="-122"/>
                <a:ea typeface="微软雅黑" panose="020B0503020204020204" pitchFamily="34" charset="-122"/>
              </a:rPr>
              <a:t>[⁃</a:t>
            </a:r>
            <a:r>
              <a:rPr lang="zh-CN" altLang="en-US" sz="2400" dirty="0">
                <a:latin typeface="微软雅黑" panose="020B0503020204020204" pitchFamily="34" charset="-122"/>
                <a:ea typeface="微软雅黑" panose="020B0503020204020204" pitchFamily="34" charset="-122"/>
              </a:rPr>
              <a:t>持续</a:t>
            </a:r>
            <a:r>
              <a:rPr lang="en-US" altLang="zh-CN" sz="2400" dirty="0">
                <a:latin typeface="微软雅黑" panose="020B0503020204020204" pitchFamily="34" charset="-122"/>
                <a:ea typeface="微软雅黑" panose="020B0503020204020204" pitchFamily="34" charset="-122"/>
              </a:rPr>
              <a:t>]</a:t>
            </a:r>
            <a:r>
              <a:rPr lang="zh-CN" altLang="en-US" sz="2400" dirty="0">
                <a:latin typeface="微软雅黑" panose="020B0503020204020204" pitchFamily="34" charset="-122"/>
                <a:ea typeface="微软雅黑" panose="020B0503020204020204" pitchFamily="34" charset="-122"/>
              </a:rPr>
              <a:t>和</a:t>
            </a:r>
            <a:r>
              <a:rPr lang="en-US" altLang="zh-CN" sz="2400" dirty="0">
                <a:latin typeface="微软雅黑" panose="020B0503020204020204" pitchFamily="34" charset="-122"/>
                <a:ea typeface="微软雅黑" panose="020B0503020204020204" pitchFamily="34" charset="-122"/>
              </a:rPr>
              <a:t>[+</a:t>
            </a:r>
            <a:r>
              <a:rPr lang="zh-CN" altLang="en-US" sz="2400" dirty="0">
                <a:latin typeface="微软雅黑" panose="020B0503020204020204" pitchFamily="34" charset="-122"/>
                <a:ea typeface="微软雅黑" panose="020B0503020204020204" pitchFamily="34" charset="-122"/>
              </a:rPr>
              <a:t>终结</a:t>
            </a:r>
            <a:r>
              <a:rPr lang="en-US" altLang="zh-CN" sz="2400" dirty="0">
                <a:latin typeface="微软雅黑" panose="020B0503020204020204" pitchFamily="34" charset="-122"/>
                <a:ea typeface="微软雅黑" panose="020B0503020204020204" pitchFamily="34" charset="-122"/>
              </a:rPr>
              <a:t>]</a:t>
            </a:r>
            <a:r>
              <a:rPr lang="zh-CN" altLang="en-US" sz="2400" dirty="0">
                <a:latin typeface="微软雅黑" panose="020B0503020204020204" pitchFamily="34" charset="-122"/>
                <a:ea typeface="微软雅黑" panose="020B0503020204020204" pitchFamily="34" charset="-122"/>
              </a:rPr>
              <a:t>三种特征参数，属于达 成动词，即“非持续性动词”。“突变”是达成动词所表述事件的核心特征。一方面， </a:t>
            </a:r>
            <a:r>
              <a:rPr lang="en-US" altLang="zh-CN" sz="2400" dirty="0">
                <a:latin typeface="微软雅黑" panose="020B0503020204020204" pitchFamily="34" charset="-122"/>
                <a:ea typeface="微软雅黑" panose="020B0503020204020204" pitchFamily="34" charset="-122"/>
              </a:rPr>
              <a:t>[+</a:t>
            </a:r>
            <a:r>
              <a:rPr lang="zh-CN" altLang="en-US" sz="2400" dirty="0">
                <a:latin typeface="微软雅黑" panose="020B0503020204020204" pitchFamily="34" charset="-122"/>
                <a:ea typeface="微软雅黑" panose="020B0503020204020204" pitchFamily="34" charset="-122"/>
              </a:rPr>
              <a:t>终结</a:t>
            </a:r>
            <a:r>
              <a:rPr lang="en-US" altLang="zh-CN" sz="2400" dirty="0">
                <a:latin typeface="微软雅黑" panose="020B0503020204020204" pitchFamily="34" charset="-122"/>
                <a:ea typeface="微软雅黑" panose="020B0503020204020204" pitchFamily="34" charset="-122"/>
              </a:rPr>
              <a:t>]</a:t>
            </a:r>
            <a:r>
              <a:rPr lang="zh-CN" altLang="en-US" sz="2400" dirty="0">
                <a:latin typeface="微软雅黑" panose="020B0503020204020204" pitchFamily="34" charset="-122"/>
                <a:ea typeface="微软雅黑" panose="020B0503020204020204" pitchFamily="34" charset="-122"/>
              </a:rPr>
              <a:t>表明相关事件在时间轴上有自然终结点，新旧两种状态分列终结点前后，但动词本身不一定编码相关状态；另一方面，</a:t>
            </a:r>
            <a:r>
              <a:rPr lang="en-US" altLang="zh-CN" sz="2400" dirty="0">
                <a:latin typeface="微软雅黑" panose="020B0503020204020204" pitchFamily="34" charset="-122"/>
                <a:ea typeface="微软雅黑" panose="020B0503020204020204" pitchFamily="34" charset="-122"/>
              </a:rPr>
              <a:t>[⁃</a:t>
            </a:r>
            <a:r>
              <a:rPr lang="zh-CN" altLang="en-US" sz="2400" dirty="0">
                <a:latin typeface="微软雅黑" panose="020B0503020204020204" pitchFamily="34" charset="-122"/>
                <a:ea typeface="微软雅黑" panose="020B0503020204020204" pitchFamily="34" charset="-122"/>
              </a:rPr>
              <a:t>持续</a:t>
            </a:r>
            <a:r>
              <a:rPr lang="en-US" altLang="zh-CN" sz="2400" dirty="0">
                <a:latin typeface="微软雅黑" panose="020B0503020204020204" pitchFamily="34" charset="-122"/>
                <a:ea typeface="微软雅黑" panose="020B0503020204020204" pitchFamily="34" charset="-122"/>
              </a:rPr>
              <a:t>]</a:t>
            </a:r>
            <a:r>
              <a:rPr lang="zh-CN" altLang="en-US" sz="2400" dirty="0">
                <a:latin typeface="微软雅黑" panose="020B0503020204020204" pitchFamily="34" charset="-122"/>
                <a:ea typeface="微软雅黑" panose="020B0503020204020204" pitchFamily="34" charset="-122"/>
              </a:rPr>
              <a:t>则表明新旧状态之间的转变是瞬间完成的。 </a:t>
            </a:r>
            <a:endParaRPr lang="en-US" altLang="zh-CN" sz="2400" dirty="0">
              <a:latin typeface="微软雅黑" panose="020B0503020204020204" pitchFamily="34" charset="-122"/>
              <a:ea typeface="微软雅黑" panose="020B0503020204020204" pitchFamily="34" charset="-122"/>
            </a:endParaRPr>
          </a:p>
        </p:txBody>
      </p:sp>
      <p:pic>
        <p:nvPicPr>
          <p:cNvPr id="4" name="图片 3">
            <a:extLst>
              <a:ext uri="{FF2B5EF4-FFF2-40B4-BE49-F238E27FC236}">
                <a16:creationId xmlns:a16="http://schemas.microsoft.com/office/drawing/2014/main" id="{87BC3413-978B-410F-8FA0-85CD2E146145}"/>
              </a:ext>
            </a:extLst>
          </p:cNvPr>
          <p:cNvPicPr>
            <a:picLocks noChangeAspect="1"/>
          </p:cNvPicPr>
          <p:nvPr/>
        </p:nvPicPr>
        <p:blipFill>
          <a:blip r:embed="rId3"/>
          <a:stretch>
            <a:fillRect/>
          </a:stretch>
        </p:blipFill>
        <p:spPr>
          <a:xfrm>
            <a:off x="3124047" y="1015492"/>
            <a:ext cx="5943905" cy="2502029"/>
          </a:xfrm>
          <a:prstGeom prst="rect">
            <a:avLst/>
          </a:prstGeom>
        </p:spPr>
      </p:pic>
    </p:spTree>
    <p:extLst>
      <p:ext uri="{BB962C8B-B14F-4D97-AF65-F5344CB8AC3E}">
        <p14:creationId xmlns:p14="http://schemas.microsoft.com/office/powerpoint/2010/main" val="2732756940"/>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标题 7">
            <a:extLst>
              <a:ext uri="{FF2B5EF4-FFF2-40B4-BE49-F238E27FC236}">
                <a16:creationId xmlns:a16="http://schemas.microsoft.com/office/drawing/2014/main" id="{4BE77495-FA9D-4073-A31B-6DCFF294BB33}"/>
              </a:ext>
            </a:extLst>
          </p:cNvPr>
          <p:cNvSpPr>
            <a:spLocks noGrp="1"/>
          </p:cNvSpPr>
          <p:nvPr>
            <p:ph type="title"/>
          </p:nvPr>
        </p:nvSpPr>
        <p:spPr/>
        <p:txBody>
          <a:bodyPr/>
          <a:lstStyle/>
          <a:p>
            <a:r>
              <a:rPr lang="en-US" altLang="zh-CN" dirty="0">
                <a:sym typeface="Arial" panose="020B0604020202020204" pitchFamily="34" charset="0"/>
              </a:rPr>
              <a:t>2 </a:t>
            </a:r>
            <a:r>
              <a:rPr lang="zh-CN" altLang="en-US" dirty="0">
                <a:sym typeface="Arial" panose="020B0604020202020204" pitchFamily="34" charset="0"/>
              </a:rPr>
              <a:t>前人研究</a:t>
            </a:r>
          </a:p>
        </p:txBody>
      </p:sp>
      <p:sp>
        <p:nvSpPr>
          <p:cNvPr id="2" name="灯片编号占位符 1">
            <a:extLst>
              <a:ext uri="{FF2B5EF4-FFF2-40B4-BE49-F238E27FC236}">
                <a16:creationId xmlns:a16="http://schemas.microsoft.com/office/drawing/2014/main" id="{F20987FE-20DA-4013-BA0C-394D9A5D3901}"/>
              </a:ext>
            </a:extLst>
          </p:cNvPr>
          <p:cNvSpPr>
            <a:spLocks noGrp="1"/>
          </p:cNvSpPr>
          <p:nvPr>
            <p:ph type="sldNum" sz="quarter" idx="4"/>
          </p:nvPr>
        </p:nvSpPr>
        <p:spPr/>
        <p:txBody>
          <a:bodyPr/>
          <a:lstStyle/>
          <a:p>
            <a:r>
              <a:rPr lang="en-US" altLang="zh-CN">
                <a:sym typeface="Arial" panose="020B0604020202020204" pitchFamily="34" charset="0"/>
              </a:rPr>
              <a:t>&lt; </a:t>
            </a:r>
            <a:fld id="{A548B57D-AE10-4CF7-A9DF-59FEFA91B28E}" type="slidenum">
              <a:rPr lang="zh-CN" altLang="en-US" smtClean="0">
                <a:sym typeface="Arial" panose="020B0604020202020204" pitchFamily="34" charset="0"/>
              </a:rPr>
              <a:pPr/>
              <a:t>19</a:t>
            </a:fld>
            <a:r>
              <a:rPr lang="zh-CN" altLang="en-US">
                <a:sym typeface="Arial" panose="020B0604020202020204" pitchFamily="34" charset="0"/>
              </a:rPr>
              <a:t> </a:t>
            </a:r>
            <a:r>
              <a:rPr lang="en-US" altLang="zh-CN">
                <a:sym typeface="Arial" panose="020B0604020202020204" pitchFamily="34" charset="0"/>
              </a:rPr>
              <a:t>&gt;</a:t>
            </a:r>
            <a:endParaRPr lang="zh-CN" altLang="en-US" dirty="0">
              <a:sym typeface="Arial" panose="020B0604020202020204" pitchFamily="34" charset="0"/>
            </a:endParaRPr>
          </a:p>
        </p:txBody>
      </p:sp>
      <p:sp>
        <p:nvSpPr>
          <p:cNvPr id="3" name="矩形 2">
            <a:extLst>
              <a:ext uri="{FF2B5EF4-FFF2-40B4-BE49-F238E27FC236}">
                <a16:creationId xmlns:a16="http://schemas.microsoft.com/office/drawing/2014/main" id="{843FD9D2-5371-4FC7-B661-53EA163DECDE}"/>
              </a:ext>
            </a:extLst>
          </p:cNvPr>
          <p:cNvSpPr/>
          <p:nvPr/>
        </p:nvSpPr>
        <p:spPr>
          <a:xfrm>
            <a:off x="685745" y="1205903"/>
            <a:ext cx="10820510" cy="5330883"/>
          </a:xfrm>
          <a:prstGeom prst="rect">
            <a:avLst/>
          </a:prstGeom>
        </p:spPr>
        <p:txBody>
          <a:bodyPr wrap="square">
            <a:spAutoFit/>
          </a:bodyPr>
          <a:lstStyle/>
          <a:p>
            <a:pPr indent="457200" algn="just">
              <a:lnSpc>
                <a:spcPct val="130000"/>
              </a:lnSpc>
            </a:pPr>
            <a:r>
              <a:rPr lang="zh-CN" altLang="en-US" sz="2200" dirty="0">
                <a:latin typeface="微软雅黑" panose="020B0503020204020204" pitchFamily="34" charset="-122"/>
                <a:ea typeface="微软雅黑" panose="020B0503020204020204" pitchFamily="34" charset="-122"/>
              </a:rPr>
              <a:t>按照压制模式，该构式义不仅对“来</a:t>
            </a:r>
            <a:r>
              <a:rPr lang="en-US" altLang="zh-CN" sz="2200" dirty="0">
                <a:latin typeface="微软雅黑" panose="020B0503020204020204" pitchFamily="34" charset="-122"/>
                <a:ea typeface="微软雅黑" panose="020B0503020204020204" pitchFamily="34" charset="-122"/>
              </a:rPr>
              <a:t>/</a:t>
            </a:r>
            <a:r>
              <a:rPr lang="zh-CN" altLang="en-US" sz="2200" dirty="0">
                <a:latin typeface="微软雅黑" panose="020B0503020204020204" pitchFamily="34" charset="-122"/>
                <a:ea typeface="微软雅黑" panose="020B0503020204020204" pitchFamily="34" charset="-122"/>
              </a:rPr>
              <a:t>去”的终结性和持续性特征进行了压制，还迫使其</a:t>
            </a:r>
            <a:r>
              <a:rPr lang="en-US" altLang="zh-CN" sz="2200" dirty="0">
                <a:latin typeface="微软雅黑" panose="020B0503020204020204" pitchFamily="34" charset="-122"/>
                <a:ea typeface="微软雅黑" panose="020B0503020204020204" pitchFamily="34" charset="-122"/>
              </a:rPr>
              <a:t>[⁃</a:t>
            </a:r>
            <a:r>
              <a:rPr lang="zh-CN" altLang="en-US" sz="2200" dirty="0">
                <a:latin typeface="微软雅黑" panose="020B0503020204020204" pitchFamily="34" charset="-122"/>
                <a:ea typeface="微软雅黑" panose="020B0503020204020204" pitchFamily="34" charset="-122"/>
              </a:rPr>
              <a:t>状态</a:t>
            </a:r>
            <a:r>
              <a:rPr lang="en-US" altLang="zh-CN" sz="2200" dirty="0">
                <a:latin typeface="微软雅黑" panose="020B0503020204020204" pitchFamily="34" charset="-122"/>
                <a:ea typeface="微软雅黑" panose="020B0503020204020204" pitchFamily="34" charset="-122"/>
              </a:rPr>
              <a:t>]</a:t>
            </a:r>
            <a:r>
              <a:rPr lang="zh-CN" altLang="en-US" sz="2200" dirty="0">
                <a:latin typeface="微软雅黑" panose="020B0503020204020204" pitchFamily="34" charset="-122"/>
                <a:ea typeface="微软雅黑" panose="020B0503020204020204" pitchFamily="34" charset="-122"/>
              </a:rPr>
              <a:t>特征也做出了相应调变，即压制后，“来</a:t>
            </a:r>
            <a:r>
              <a:rPr lang="en-US" altLang="zh-CN" sz="2200" dirty="0">
                <a:latin typeface="微软雅黑" panose="020B0503020204020204" pitchFamily="34" charset="-122"/>
                <a:ea typeface="微软雅黑" panose="020B0503020204020204" pitchFamily="34" charset="-122"/>
              </a:rPr>
              <a:t>/</a:t>
            </a:r>
            <a:r>
              <a:rPr lang="zh-CN" altLang="en-US" sz="2200" dirty="0">
                <a:latin typeface="微软雅黑" panose="020B0503020204020204" pitchFamily="34" charset="-122"/>
                <a:ea typeface="微软雅黑" panose="020B0503020204020204" pitchFamily="34" charset="-122"/>
              </a:rPr>
              <a:t>去”的情状类型近似状态动词，呈现出</a:t>
            </a:r>
            <a:r>
              <a:rPr lang="en-US" altLang="zh-CN" sz="2200" dirty="0">
                <a:latin typeface="微软雅黑" panose="020B0503020204020204" pitchFamily="34" charset="-122"/>
                <a:ea typeface="微软雅黑" panose="020B0503020204020204" pitchFamily="34" charset="-122"/>
              </a:rPr>
              <a:t>[+</a:t>
            </a:r>
            <a:r>
              <a:rPr lang="zh-CN" altLang="en-US" sz="2200" dirty="0">
                <a:latin typeface="微软雅黑" panose="020B0503020204020204" pitchFamily="34" charset="-122"/>
                <a:ea typeface="微软雅黑" panose="020B0503020204020204" pitchFamily="34" charset="-122"/>
              </a:rPr>
              <a:t>状态</a:t>
            </a:r>
            <a:r>
              <a:rPr lang="en-US" altLang="zh-CN" sz="2200" dirty="0">
                <a:latin typeface="微软雅黑" panose="020B0503020204020204" pitchFamily="34" charset="-122"/>
                <a:ea typeface="微软雅黑" panose="020B0503020204020204" pitchFamily="34" charset="-122"/>
              </a:rPr>
              <a:t>]</a:t>
            </a:r>
            <a:r>
              <a:rPr lang="zh-CN" altLang="en-US" sz="2200" dirty="0">
                <a:latin typeface="微软雅黑" panose="020B0503020204020204" pitchFamily="34" charset="-122"/>
                <a:ea typeface="微软雅黑" panose="020B0503020204020204" pitchFamily="34" charset="-122"/>
              </a:rPr>
              <a:t>、 </a:t>
            </a:r>
            <a:r>
              <a:rPr lang="en-US" altLang="zh-CN" sz="2200" dirty="0">
                <a:latin typeface="微软雅黑" panose="020B0503020204020204" pitchFamily="34" charset="-122"/>
                <a:ea typeface="微软雅黑" panose="020B0503020204020204" pitchFamily="34" charset="-122"/>
              </a:rPr>
              <a:t>[+</a:t>
            </a:r>
            <a:r>
              <a:rPr lang="zh-CN" altLang="en-US" sz="2200" dirty="0">
                <a:latin typeface="微软雅黑" panose="020B0503020204020204" pitchFamily="34" charset="-122"/>
                <a:ea typeface="微软雅黑" panose="020B0503020204020204" pitchFamily="34" charset="-122"/>
              </a:rPr>
              <a:t>持续</a:t>
            </a:r>
            <a:r>
              <a:rPr lang="en-US" altLang="zh-CN" sz="2200" dirty="0">
                <a:latin typeface="微软雅黑" panose="020B0503020204020204" pitchFamily="34" charset="-122"/>
                <a:ea typeface="微软雅黑" panose="020B0503020204020204" pitchFamily="34" charset="-122"/>
              </a:rPr>
              <a:t>]</a:t>
            </a:r>
            <a:r>
              <a:rPr lang="zh-CN" altLang="en-US" sz="2200" dirty="0">
                <a:latin typeface="微软雅黑" panose="020B0503020204020204" pitchFamily="34" charset="-122"/>
                <a:ea typeface="微软雅黑" panose="020B0503020204020204" pitchFamily="34" charset="-122"/>
              </a:rPr>
              <a:t>、 </a:t>
            </a:r>
            <a:r>
              <a:rPr lang="en-US" altLang="zh-CN" sz="2200" dirty="0">
                <a:latin typeface="微软雅黑" panose="020B0503020204020204" pitchFamily="34" charset="-122"/>
                <a:ea typeface="微软雅黑" panose="020B0503020204020204" pitchFamily="34" charset="-122"/>
              </a:rPr>
              <a:t>[⁃</a:t>
            </a:r>
            <a:r>
              <a:rPr lang="zh-CN" altLang="en-US" sz="2200" dirty="0">
                <a:latin typeface="微软雅黑" panose="020B0503020204020204" pitchFamily="34" charset="-122"/>
                <a:ea typeface="微软雅黑" panose="020B0503020204020204" pitchFamily="34" charset="-122"/>
              </a:rPr>
              <a:t>终结</a:t>
            </a:r>
            <a:r>
              <a:rPr lang="en-US" altLang="zh-CN" sz="2200" dirty="0">
                <a:latin typeface="微软雅黑" panose="020B0503020204020204" pitchFamily="34" charset="-122"/>
                <a:ea typeface="微软雅黑" panose="020B0503020204020204" pitchFamily="34" charset="-122"/>
              </a:rPr>
              <a:t>]</a:t>
            </a:r>
            <a:r>
              <a:rPr lang="zh-CN" altLang="en-US" sz="2200" dirty="0">
                <a:latin typeface="微软雅黑" panose="020B0503020204020204" pitchFamily="34" charset="-122"/>
                <a:ea typeface="微软雅黑" panose="020B0503020204020204" pitchFamily="34" charset="-122"/>
              </a:rPr>
              <a:t>三种特征参数。</a:t>
            </a:r>
            <a:endParaRPr lang="en-US" altLang="zh-CN" sz="2200" dirty="0">
              <a:latin typeface="微软雅黑" panose="020B0503020204020204" pitchFamily="34" charset="-122"/>
              <a:ea typeface="微软雅黑" panose="020B0503020204020204" pitchFamily="34" charset="-122"/>
            </a:endParaRPr>
          </a:p>
          <a:p>
            <a:pPr indent="457200" algn="just">
              <a:lnSpc>
                <a:spcPct val="130000"/>
              </a:lnSpc>
            </a:pPr>
            <a:r>
              <a:rPr lang="zh-CN" altLang="en-US" sz="2200" dirty="0">
                <a:latin typeface="微软雅黑" panose="020B0503020204020204" pitchFamily="34" charset="-122"/>
                <a:ea typeface="微软雅黑" panose="020B0503020204020204" pitchFamily="34" charset="-122"/>
              </a:rPr>
              <a:t>状态和“体”、“现实</a:t>
            </a:r>
            <a:r>
              <a:rPr lang="en-US" altLang="zh-CN" sz="2200" dirty="0">
                <a:latin typeface="微软雅黑" panose="020B0503020204020204" pitchFamily="34" charset="-122"/>
                <a:ea typeface="微软雅黑" panose="020B0503020204020204" pitchFamily="34" charset="-122"/>
              </a:rPr>
              <a:t>⁃</a:t>
            </a:r>
            <a:r>
              <a:rPr lang="zh-CN" altLang="en-US" sz="2200" dirty="0">
                <a:latin typeface="微软雅黑" panose="020B0503020204020204" pitchFamily="34" charset="-122"/>
                <a:ea typeface="微软雅黑" panose="020B0503020204020204" pitchFamily="34" charset="-122"/>
              </a:rPr>
              <a:t>非现实”关系密切。</a:t>
            </a:r>
            <a:endParaRPr lang="en-US" altLang="zh-CN" sz="2200" dirty="0">
              <a:latin typeface="微软雅黑" panose="020B0503020204020204" pitchFamily="34" charset="-122"/>
              <a:ea typeface="微软雅黑" panose="020B0503020204020204" pitchFamily="34" charset="-122"/>
            </a:endParaRPr>
          </a:p>
          <a:p>
            <a:pPr marL="342900" indent="-342900" algn="just">
              <a:lnSpc>
                <a:spcPct val="130000"/>
              </a:lnSpc>
              <a:buFont typeface="Arial" panose="020B0604020202020204" pitchFamily="34" charset="0"/>
              <a:buChar char="•"/>
            </a:pPr>
            <a:r>
              <a:rPr lang="zh-CN" altLang="en-US" sz="2200" dirty="0">
                <a:latin typeface="微软雅黑" panose="020B0503020204020204" pitchFamily="34" charset="-122"/>
                <a:ea typeface="微软雅黑" panose="020B0503020204020204" pitchFamily="34" charset="-122"/>
              </a:rPr>
              <a:t>现实</a:t>
            </a:r>
            <a:r>
              <a:rPr lang="en-US" altLang="zh-CN" sz="2200" dirty="0">
                <a:latin typeface="微软雅黑" panose="020B0503020204020204" pitchFamily="34" charset="-122"/>
                <a:ea typeface="微软雅黑" panose="020B0503020204020204" pitchFamily="34" charset="-122"/>
              </a:rPr>
              <a:t>-</a:t>
            </a:r>
            <a:r>
              <a:rPr lang="zh-CN" altLang="en-US" sz="2200" dirty="0">
                <a:latin typeface="微软雅黑" panose="020B0503020204020204" pitchFamily="34" charset="-122"/>
                <a:ea typeface="微软雅黑" panose="020B0503020204020204" pitchFamily="34" charset="-122"/>
              </a:rPr>
              <a:t>非现实</a:t>
            </a:r>
            <a:endParaRPr lang="en-US" altLang="zh-CN" sz="2200" dirty="0">
              <a:latin typeface="微软雅黑" panose="020B0503020204020204" pitchFamily="34" charset="-122"/>
              <a:ea typeface="微软雅黑" panose="020B0503020204020204" pitchFamily="34" charset="-122"/>
            </a:endParaRPr>
          </a:p>
          <a:p>
            <a:pPr indent="457200" algn="just">
              <a:lnSpc>
                <a:spcPct val="130000"/>
              </a:lnSpc>
            </a:pPr>
            <a:r>
              <a:rPr lang="zh-CN" altLang="en-US" sz="2200" dirty="0">
                <a:latin typeface="微软雅黑" panose="020B0503020204020204" pitchFamily="34" charset="-122"/>
                <a:ea typeface="微软雅黑" panose="020B0503020204020204" pitchFamily="34" charset="-122"/>
              </a:rPr>
              <a:t>现实事件是过去已经实施和现在正在进行的事件，而非现实事件则包括将来可能发生的事件、通过假设、推测等手段表达已然状态的事件等。在时间分布上，结构</a:t>
            </a:r>
            <a:r>
              <a:rPr lang="en-US" altLang="zh-CN" sz="2200" dirty="0">
                <a:latin typeface="微软雅黑" panose="020B0503020204020204" pitchFamily="34" charset="-122"/>
                <a:ea typeface="微软雅黑" panose="020B0503020204020204" pitchFamily="34" charset="-122"/>
              </a:rPr>
              <a:t>A[</a:t>
            </a:r>
            <a:r>
              <a:rPr lang="zh-CN" altLang="en-US" sz="2200" dirty="0">
                <a:latin typeface="微软雅黑" panose="020B0503020204020204" pitchFamily="34" charset="-122"/>
                <a:ea typeface="微软雅黑" panose="020B0503020204020204" pitchFamily="34" charset="-122"/>
              </a:rPr>
              <a:t>来</a:t>
            </a:r>
            <a:r>
              <a:rPr lang="en-US" altLang="zh-CN" sz="2200" dirty="0">
                <a:latin typeface="微软雅黑" panose="020B0503020204020204" pitchFamily="34" charset="-122"/>
                <a:ea typeface="微软雅黑" panose="020B0503020204020204" pitchFamily="34" charset="-122"/>
              </a:rPr>
              <a:t>/</a:t>
            </a:r>
            <a:r>
              <a:rPr lang="zh-CN" altLang="en-US" sz="2200" dirty="0">
                <a:latin typeface="微软雅黑" panose="020B0503020204020204" pitchFamily="34" charset="-122"/>
                <a:ea typeface="微软雅黑" panose="020B0503020204020204" pitchFamily="34" charset="-122"/>
              </a:rPr>
              <a:t>去</a:t>
            </a:r>
            <a:r>
              <a:rPr lang="en-US" altLang="zh-CN" sz="2200" dirty="0">
                <a:latin typeface="微软雅黑" panose="020B0503020204020204" pitchFamily="34" charset="-122"/>
                <a:ea typeface="微软雅黑" panose="020B0503020204020204" pitchFamily="34" charset="-122"/>
              </a:rPr>
              <a:t>+(</a:t>
            </a:r>
            <a:r>
              <a:rPr lang="zh-CN" altLang="en-US" sz="2200" dirty="0">
                <a:latin typeface="微软雅黑" panose="020B0503020204020204" pitchFamily="34" charset="-122"/>
                <a:ea typeface="微软雅黑" panose="020B0503020204020204" pitchFamily="34" charset="-122"/>
              </a:rPr>
              <a:t>终点</a:t>
            </a:r>
            <a:r>
              <a:rPr lang="en-US" altLang="zh-CN" sz="2200" dirty="0">
                <a:latin typeface="微软雅黑" panose="020B0503020204020204" pitchFamily="34" charset="-122"/>
                <a:ea typeface="微软雅黑" panose="020B0503020204020204" pitchFamily="34" charset="-122"/>
              </a:rPr>
              <a:t>)+</a:t>
            </a:r>
            <a:r>
              <a:rPr lang="zh-CN" altLang="en-US" sz="2200" dirty="0">
                <a:latin typeface="微软雅黑" panose="020B0503020204020204" pitchFamily="34" charset="-122"/>
                <a:ea typeface="微软雅黑" panose="020B0503020204020204" pitchFamily="34" charset="-122"/>
              </a:rPr>
              <a:t>时量短语</a:t>
            </a:r>
            <a:r>
              <a:rPr lang="en-US" altLang="zh-CN" sz="2200" dirty="0">
                <a:latin typeface="微软雅黑" panose="020B0503020204020204" pitchFamily="34" charset="-122"/>
                <a:ea typeface="微软雅黑" panose="020B0503020204020204" pitchFamily="34" charset="-122"/>
              </a:rPr>
              <a:t>]</a:t>
            </a:r>
            <a:r>
              <a:rPr lang="zh-CN" altLang="en-US" sz="2200" dirty="0">
                <a:latin typeface="微软雅黑" panose="020B0503020204020204" pitchFamily="34" charset="-122"/>
                <a:ea typeface="微软雅黑" panose="020B0503020204020204" pitchFamily="34" charset="-122"/>
              </a:rPr>
              <a:t>有“过去时”和“将来时”两种可能。</a:t>
            </a:r>
            <a:endParaRPr lang="en-US" altLang="zh-CN" sz="2200" dirty="0">
              <a:latin typeface="微软雅黑" panose="020B0503020204020204" pitchFamily="34" charset="-122"/>
              <a:ea typeface="微软雅黑" panose="020B0503020204020204" pitchFamily="34" charset="-122"/>
            </a:endParaRPr>
          </a:p>
          <a:p>
            <a:pPr algn="just">
              <a:lnSpc>
                <a:spcPct val="130000"/>
              </a:lnSpc>
            </a:pPr>
            <a:r>
              <a:rPr lang="en-US" altLang="zh-CN" sz="2200" dirty="0">
                <a:latin typeface="微软雅黑" panose="020B0503020204020204" pitchFamily="34" charset="-122"/>
                <a:ea typeface="微软雅黑" panose="020B0503020204020204" pitchFamily="34" charset="-122"/>
              </a:rPr>
              <a:t>(14)a.</a:t>
            </a:r>
            <a:r>
              <a:rPr lang="zh-CN" altLang="en-US" sz="2200" dirty="0">
                <a:latin typeface="微软雅黑" panose="020B0503020204020204" pitchFamily="34" charset="-122"/>
                <a:ea typeface="微软雅黑" panose="020B0503020204020204" pitchFamily="34" charset="-122"/>
              </a:rPr>
              <a:t>你昨天</a:t>
            </a:r>
            <a:r>
              <a:rPr lang="zh-CN" altLang="en-US" sz="2200" b="1" dirty="0">
                <a:latin typeface="微软雅黑" panose="020B0503020204020204" pitchFamily="34" charset="-122"/>
                <a:ea typeface="微软雅黑" panose="020B0503020204020204" pitchFamily="34" charset="-122"/>
              </a:rPr>
              <a:t>来</a:t>
            </a:r>
            <a:r>
              <a:rPr lang="en-US" altLang="zh-CN" sz="2200" b="1" dirty="0">
                <a:latin typeface="微软雅黑" panose="020B0503020204020204" pitchFamily="34" charset="-122"/>
                <a:ea typeface="微软雅黑" panose="020B0503020204020204" pitchFamily="34" charset="-122"/>
              </a:rPr>
              <a:t>/</a:t>
            </a:r>
            <a:r>
              <a:rPr lang="zh-CN" altLang="en-US" sz="2200" b="1" dirty="0">
                <a:latin typeface="微软雅黑" panose="020B0503020204020204" pitchFamily="34" charset="-122"/>
                <a:ea typeface="微软雅黑" panose="020B0503020204020204" pitchFamily="34" charset="-122"/>
              </a:rPr>
              <a:t>去办公室大半天</a:t>
            </a:r>
            <a:r>
              <a:rPr lang="zh-CN" altLang="en-US" sz="2200" dirty="0">
                <a:latin typeface="微软雅黑" panose="020B0503020204020204" pitchFamily="34" charset="-122"/>
                <a:ea typeface="微软雅黑" panose="020B0503020204020204" pitchFamily="34" charset="-122"/>
              </a:rPr>
              <a:t>，就知道磨洋工。</a:t>
            </a:r>
          </a:p>
          <a:p>
            <a:pPr algn="just">
              <a:lnSpc>
                <a:spcPct val="130000"/>
              </a:lnSpc>
            </a:pPr>
            <a:r>
              <a:rPr lang="en-US" altLang="zh-CN" sz="2200" dirty="0">
                <a:latin typeface="微软雅黑" panose="020B0503020204020204" pitchFamily="34" charset="-122"/>
                <a:ea typeface="微软雅黑" panose="020B0503020204020204" pitchFamily="34" charset="-122"/>
              </a:rPr>
              <a:t>      b. </a:t>
            </a:r>
            <a:r>
              <a:rPr lang="zh-CN" altLang="en-US" sz="2200" dirty="0">
                <a:latin typeface="微软雅黑" panose="020B0503020204020204" pitchFamily="34" charset="-122"/>
                <a:ea typeface="微软雅黑" panose="020B0503020204020204" pitchFamily="34" charset="-122"/>
              </a:rPr>
              <a:t>领导</a:t>
            </a:r>
            <a:r>
              <a:rPr lang="zh-CN" altLang="en-US" sz="2200" b="1" dirty="0">
                <a:latin typeface="微软雅黑" panose="020B0503020204020204" pitchFamily="34" charset="-122"/>
                <a:ea typeface="微软雅黑" panose="020B0503020204020204" pitchFamily="34" charset="-122"/>
              </a:rPr>
              <a:t>明天来</a:t>
            </a:r>
            <a:r>
              <a:rPr lang="en-US" altLang="zh-CN" sz="2200" b="1" dirty="0">
                <a:latin typeface="微软雅黑" panose="020B0503020204020204" pitchFamily="34" charset="-122"/>
                <a:ea typeface="微软雅黑" panose="020B0503020204020204" pitchFamily="34" charset="-122"/>
              </a:rPr>
              <a:t>/</a:t>
            </a:r>
            <a:r>
              <a:rPr lang="zh-CN" altLang="en-US" sz="2200" b="1" dirty="0">
                <a:latin typeface="微软雅黑" panose="020B0503020204020204" pitchFamily="34" charset="-122"/>
                <a:ea typeface="微软雅黑" panose="020B0503020204020204" pitchFamily="34" charset="-122"/>
              </a:rPr>
              <a:t>去三个小时</a:t>
            </a:r>
            <a:r>
              <a:rPr lang="zh-CN" altLang="en-US" sz="2200" dirty="0">
                <a:latin typeface="微软雅黑" panose="020B0503020204020204" pitchFamily="34" charset="-122"/>
                <a:ea typeface="微软雅黑" panose="020B0503020204020204" pitchFamily="34" charset="-122"/>
              </a:rPr>
              <a:t>，你们做好准备。 </a:t>
            </a:r>
            <a:endParaRPr lang="en-US" altLang="zh-CN" sz="2200" dirty="0">
              <a:latin typeface="微软雅黑" panose="020B0503020204020204" pitchFamily="34" charset="-122"/>
              <a:ea typeface="微软雅黑" panose="020B0503020204020204" pitchFamily="34" charset="-122"/>
            </a:endParaRPr>
          </a:p>
          <a:p>
            <a:pPr indent="457200" algn="just">
              <a:lnSpc>
                <a:spcPct val="130000"/>
              </a:lnSpc>
            </a:pPr>
            <a:r>
              <a:rPr lang="zh-CN" altLang="en-US" sz="2200" dirty="0">
                <a:latin typeface="微软雅黑" panose="020B0503020204020204" pitchFamily="34" charset="-122"/>
                <a:ea typeface="微软雅黑" panose="020B0503020204020204" pitchFamily="34" charset="-122"/>
              </a:rPr>
              <a:t>例</a:t>
            </a:r>
            <a:r>
              <a:rPr lang="en-US" altLang="zh-CN" sz="2200" dirty="0">
                <a:latin typeface="微软雅黑" panose="020B0503020204020204" pitchFamily="34" charset="-122"/>
                <a:ea typeface="微软雅黑" panose="020B0503020204020204" pitchFamily="34" charset="-122"/>
              </a:rPr>
              <a:t>(14)a</a:t>
            </a:r>
            <a:r>
              <a:rPr lang="zh-CN" altLang="en-US" sz="2200" dirty="0">
                <a:latin typeface="微软雅黑" panose="020B0503020204020204" pitchFamily="34" charset="-122"/>
                <a:ea typeface="微软雅黑" panose="020B0503020204020204" pitchFamily="34" charset="-122"/>
              </a:rPr>
              <a:t>中，时间词“昨天”直接表明位移事件已结束；例</a:t>
            </a:r>
            <a:r>
              <a:rPr lang="en-US" altLang="zh-CN" sz="2200" dirty="0">
                <a:latin typeface="微软雅黑" panose="020B0503020204020204" pitchFamily="34" charset="-122"/>
                <a:ea typeface="微软雅黑" panose="020B0503020204020204" pitchFamily="34" charset="-122"/>
              </a:rPr>
              <a:t>(14)b</a:t>
            </a:r>
            <a:r>
              <a:rPr lang="zh-CN" altLang="en-US" sz="2200" dirty="0">
                <a:latin typeface="微软雅黑" panose="020B0503020204020204" pitchFamily="34" charset="-122"/>
                <a:ea typeface="微软雅黑" panose="020B0503020204020204" pitchFamily="34" charset="-122"/>
              </a:rPr>
              <a:t>实际上表达了“在可能世界中，动体一定时间内将存在于终点”的整合意义。 </a:t>
            </a:r>
            <a:endParaRPr lang="en-US" altLang="zh-CN" sz="2200" dirty="0">
              <a:latin typeface="微软雅黑" panose="020B0503020204020204" pitchFamily="34" charset="-122"/>
              <a:ea typeface="微软雅黑" panose="020B0503020204020204" pitchFamily="34" charset="-122"/>
            </a:endParaRPr>
          </a:p>
        </p:txBody>
      </p:sp>
    </p:spTree>
    <p:extLst>
      <p:ext uri="{BB962C8B-B14F-4D97-AF65-F5344CB8AC3E}">
        <p14:creationId xmlns:p14="http://schemas.microsoft.com/office/powerpoint/2010/main" val="2695075382"/>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a:extLst>
              <a:ext uri="{FF2B5EF4-FFF2-40B4-BE49-F238E27FC236}">
                <a16:creationId xmlns:a16="http://schemas.microsoft.com/office/drawing/2014/main" id="{A16F1DB0-110B-4CF2-BE27-DE836C3AE752}"/>
              </a:ext>
            </a:extLst>
          </p:cNvPr>
          <p:cNvGrpSpPr/>
          <p:nvPr/>
        </p:nvGrpSpPr>
        <p:grpSpPr>
          <a:xfrm>
            <a:off x="654955" y="2615998"/>
            <a:ext cx="3222172" cy="1564449"/>
            <a:chOff x="1042609" y="2403083"/>
            <a:chExt cx="3222172" cy="1564449"/>
          </a:xfrm>
        </p:grpSpPr>
        <p:sp>
          <p:nvSpPr>
            <p:cNvPr id="3" name="文本框 2">
              <a:extLst>
                <a:ext uri="{FF2B5EF4-FFF2-40B4-BE49-F238E27FC236}">
                  <a16:creationId xmlns:a16="http://schemas.microsoft.com/office/drawing/2014/main" id="{DFFC51FB-0EB3-418B-8FE0-2F12B4F45E53}"/>
                </a:ext>
              </a:extLst>
            </p:cNvPr>
            <p:cNvSpPr txBox="1"/>
            <p:nvPr/>
          </p:nvSpPr>
          <p:spPr>
            <a:xfrm>
              <a:off x="1042609" y="2403083"/>
              <a:ext cx="3222172" cy="120032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altLang="en-US" sz="7200" b="0" i="0" u="none" strike="noStrike" kern="1200" cap="none" spc="1600" normalizeH="0" baseline="0" noProof="0" dirty="0">
                  <a:ln>
                    <a:noFill/>
                  </a:ln>
                  <a:solidFill>
                    <a:schemeClr val="accent1"/>
                  </a:solidFill>
                  <a:effectLst/>
                  <a:uLnTx/>
                  <a:uFillTx/>
                  <a:latin typeface="Arial" panose="020B0604020202020204" pitchFamily="34" charset="0"/>
                  <a:ea typeface="Microsoft YaHei" panose="020B0503020204020204" pitchFamily="34" charset="-122"/>
                  <a:cs typeface="+mn-ea"/>
                  <a:sym typeface="Arial" panose="020B0604020202020204" pitchFamily="34" charset="0"/>
                </a:rPr>
                <a:t>目录</a:t>
              </a:r>
            </a:p>
          </p:txBody>
        </p:sp>
        <p:sp>
          <p:nvSpPr>
            <p:cNvPr id="4" name="文本框 3">
              <a:extLst>
                <a:ext uri="{FF2B5EF4-FFF2-40B4-BE49-F238E27FC236}">
                  <a16:creationId xmlns:a16="http://schemas.microsoft.com/office/drawing/2014/main" id="{017C73DF-3DD7-4319-BB65-970ED9F6FD84}"/>
                </a:ext>
              </a:extLst>
            </p:cNvPr>
            <p:cNvSpPr txBox="1"/>
            <p:nvPr/>
          </p:nvSpPr>
          <p:spPr>
            <a:xfrm>
              <a:off x="1149203" y="3505867"/>
              <a:ext cx="2071332" cy="461665"/>
            </a:xfrm>
            <a:prstGeom prst="rect">
              <a:avLst/>
            </a:prstGeom>
            <a:noFill/>
          </p:spPr>
          <p:txBody>
            <a:bodyPr wrap="square" rtlCol="0">
              <a:spAutoFit/>
            </a:bodyPr>
            <a:lstStyle/>
            <a:p>
              <a:pPr marL="0" marR="0" lvl="0" indent="0" algn="dist" defTabSz="914400" rtl="0" eaLnBrk="1" fontAlgn="auto" latinLnBrk="0" hangingPunct="1">
                <a:lnSpc>
                  <a:spcPct val="100000"/>
                </a:lnSpc>
                <a:spcBef>
                  <a:spcPts val="0"/>
                </a:spcBef>
                <a:spcAft>
                  <a:spcPts val="0"/>
                </a:spcAft>
                <a:buClrTx/>
                <a:buSzTx/>
                <a:buFontTx/>
                <a:buNone/>
                <a:tabLst/>
                <a:defRPr/>
              </a:pPr>
              <a:r>
                <a:rPr kumimoji="0" lang="en-US" altLang="zh-CN" sz="2400" b="0" i="0" u="none" strike="noStrike" kern="1200" cap="none" spc="-40" normalizeH="0" baseline="0" noProof="0" dirty="0">
                  <a:ln>
                    <a:noFill/>
                  </a:ln>
                  <a:solidFill>
                    <a:schemeClr val="accent1"/>
                  </a:solidFill>
                  <a:effectLst/>
                  <a:uLnTx/>
                  <a:uFillTx/>
                  <a:latin typeface="Arial" panose="020B0604020202020204" pitchFamily="34" charset="0"/>
                  <a:ea typeface="Microsoft YaHei" panose="020B0503020204020204" pitchFamily="34" charset="-122"/>
                  <a:cs typeface="+mn-ea"/>
                  <a:sym typeface="Arial" panose="020B0604020202020204" pitchFamily="34" charset="0"/>
                </a:rPr>
                <a:t>CONTENTS</a:t>
              </a:r>
              <a:endParaRPr kumimoji="0" lang="zh-CN" altLang="en-US" sz="2400" b="0" i="0" u="none" strike="noStrike" kern="1200" cap="none" spc="-40" normalizeH="0" baseline="0" noProof="0" dirty="0">
                <a:ln>
                  <a:noFill/>
                </a:ln>
                <a:solidFill>
                  <a:schemeClr val="accent1"/>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grpSp>
      <p:sp>
        <p:nvSpPr>
          <p:cNvPr id="5" name="矩形 4">
            <a:extLst>
              <a:ext uri="{FF2B5EF4-FFF2-40B4-BE49-F238E27FC236}">
                <a16:creationId xmlns:a16="http://schemas.microsoft.com/office/drawing/2014/main" id="{EE1EBD59-DE80-47A6-B522-2FD964AD3C91}"/>
              </a:ext>
            </a:extLst>
          </p:cNvPr>
          <p:cNvSpPr/>
          <p:nvPr/>
        </p:nvSpPr>
        <p:spPr>
          <a:xfrm>
            <a:off x="3657600" y="1012372"/>
            <a:ext cx="8534400" cy="4833257"/>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dirty="0">
              <a:ln>
                <a:noFill/>
              </a:ln>
              <a:solidFill>
                <a:prstClr val="white"/>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grpSp>
        <p:nvGrpSpPr>
          <p:cNvPr id="26" name="组合 25">
            <a:extLst>
              <a:ext uri="{FF2B5EF4-FFF2-40B4-BE49-F238E27FC236}">
                <a16:creationId xmlns:a16="http://schemas.microsoft.com/office/drawing/2014/main" id="{4FAFAFF8-1733-4067-82BB-FAB192D1D310}"/>
              </a:ext>
            </a:extLst>
          </p:cNvPr>
          <p:cNvGrpSpPr/>
          <p:nvPr/>
        </p:nvGrpSpPr>
        <p:grpSpPr>
          <a:xfrm>
            <a:off x="4914735" y="1919871"/>
            <a:ext cx="3896558" cy="584775"/>
            <a:chOff x="4532498" y="4323460"/>
            <a:chExt cx="3896558" cy="584775"/>
          </a:xfrm>
        </p:grpSpPr>
        <p:sp>
          <p:nvSpPr>
            <p:cNvPr id="27" name="文本框 26">
              <a:extLst>
                <a:ext uri="{FF2B5EF4-FFF2-40B4-BE49-F238E27FC236}">
                  <a16:creationId xmlns:a16="http://schemas.microsoft.com/office/drawing/2014/main" id="{6D20DBCB-A543-4AF6-A656-231DCE368A92}"/>
                </a:ext>
              </a:extLst>
            </p:cNvPr>
            <p:cNvSpPr txBox="1"/>
            <p:nvPr/>
          </p:nvSpPr>
          <p:spPr>
            <a:xfrm>
              <a:off x="5265231" y="4355583"/>
              <a:ext cx="3163825" cy="52322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altLang="en-US" sz="2800" b="0" i="0" u="none" strike="noStrike" kern="1200" cap="none" spc="600" normalizeH="0" baseline="0" noProof="0" dirty="0">
                  <a:ln>
                    <a:noFill/>
                  </a:ln>
                  <a:solidFill>
                    <a:prstClr val="white"/>
                  </a:solidFill>
                  <a:effectLst/>
                  <a:uLnTx/>
                  <a:uFillTx/>
                  <a:latin typeface="Arial" panose="020B0604020202020204" pitchFamily="34" charset="0"/>
                  <a:ea typeface="Microsoft YaHei" panose="020B0503020204020204" pitchFamily="34" charset="-122"/>
                  <a:cs typeface="+mn-ea"/>
                  <a:sym typeface="Arial" panose="020B0604020202020204" pitchFamily="34" charset="0"/>
                </a:rPr>
                <a:t>题目概况</a:t>
              </a:r>
            </a:p>
          </p:txBody>
        </p:sp>
        <p:sp>
          <p:nvSpPr>
            <p:cNvPr id="29" name="文本框 28">
              <a:extLst>
                <a:ext uri="{FF2B5EF4-FFF2-40B4-BE49-F238E27FC236}">
                  <a16:creationId xmlns:a16="http://schemas.microsoft.com/office/drawing/2014/main" id="{7FF49BCF-DBC9-4097-9020-CB0A724AC2F8}"/>
                </a:ext>
              </a:extLst>
            </p:cNvPr>
            <p:cNvSpPr txBox="1"/>
            <p:nvPr/>
          </p:nvSpPr>
          <p:spPr>
            <a:xfrm>
              <a:off x="4532498" y="4323460"/>
              <a:ext cx="971082" cy="58477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zh-CN" sz="3200" b="0" i="0" u="none" strike="noStrike" kern="1200" cap="none" spc="0" normalizeH="0" baseline="0" noProof="0" dirty="0">
                  <a:ln>
                    <a:noFill/>
                  </a:ln>
                  <a:solidFill>
                    <a:prstClr val="white"/>
                  </a:solidFill>
                  <a:effectLst/>
                  <a:uLnTx/>
                  <a:uFillTx/>
                  <a:latin typeface="Arial" panose="020B0604020202020204" pitchFamily="34" charset="0"/>
                  <a:ea typeface="Microsoft YaHei" panose="020B0503020204020204" pitchFamily="34" charset="-122"/>
                  <a:cs typeface="+mn-ea"/>
                  <a:sym typeface="Arial" panose="020B0604020202020204" pitchFamily="34" charset="0"/>
                </a:rPr>
                <a:t>01</a:t>
              </a:r>
              <a:endParaRPr kumimoji="0" lang="zh-CN" altLang="en-US" sz="3200" b="0" i="0" u="none" strike="noStrike" kern="1200" cap="none" spc="0" normalizeH="0" baseline="0" noProof="0" dirty="0">
                <a:ln>
                  <a:noFill/>
                </a:ln>
                <a:solidFill>
                  <a:prstClr val="white"/>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grpSp>
      <p:grpSp>
        <p:nvGrpSpPr>
          <p:cNvPr id="30" name="组合 29">
            <a:extLst>
              <a:ext uri="{FF2B5EF4-FFF2-40B4-BE49-F238E27FC236}">
                <a16:creationId xmlns:a16="http://schemas.microsoft.com/office/drawing/2014/main" id="{70D6622D-963C-4BEE-826C-EE53DB0F7E70}"/>
              </a:ext>
            </a:extLst>
          </p:cNvPr>
          <p:cNvGrpSpPr/>
          <p:nvPr/>
        </p:nvGrpSpPr>
        <p:grpSpPr>
          <a:xfrm>
            <a:off x="4906540" y="3071507"/>
            <a:ext cx="3921459" cy="584775"/>
            <a:chOff x="8025569" y="4309404"/>
            <a:chExt cx="3921459" cy="584775"/>
          </a:xfrm>
        </p:grpSpPr>
        <p:sp>
          <p:nvSpPr>
            <p:cNvPr id="31" name="文本框 30">
              <a:extLst>
                <a:ext uri="{FF2B5EF4-FFF2-40B4-BE49-F238E27FC236}">
                  <a16:creationId xmlns:a16="http://schemas.microsoft.com/office/drawing/2014/main" id="{7FC921DC-C9A5-4470-9BC4-ED7B97820E79}"/>
                </a:ext>
              </a:extLst>
            </p:cNvPr>
            <p:cNvSpPr txBox="1"/>
            <p:nvPr/>
          </p:nvSpPr>
          <p:spPr>
            <a:xfrm>
              <a:off x="8783203" y="4355934"/>
              <a:ext cx="3163825" cy="52322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altLang="en-US" sz="2800" b="0" i="0" u="none" strike="noStrike" kern="1200" cap="none" spc="600" normalizeH="0" baseline="0" noProof="0" dirty="0">
                  <a:ln>
                    <a:noFill/>
                  </a:ln>
                  <a:solidFill>
                    <a:prstClr val="white"/>
                  </a:solidFill>
                  <a:effectLst/>
                  <a:uLnTx/>
                  <a:uFillTx/>
                  <a:latin typeface="Arial" panose="020B0604020202020204" pitchFamily="34" charset="0"/>
                  <a:ea typeface="Microsoft YaHei" panose="020B0503020204020204" pitchFamily="34" charset="-122"/>
                  <a:cs typeface="+mn-ea"/>
                  <a:sym typeface="Arial" panose="020B0604020202020204" pitchFamily="34" charset="0"/>
                </a:rPr>
                <a:t>前人研究</a:t>
              </a:r>
            </a:p>
          </p:txBody>
        </p:sp>
        <p:sp>
          <p:nvSpPr>
            <p:cNvPr id="33" name="文本框 32">
              <a:extLst>
                <a:ext uri="{FF2B5EF4-FFF2-40B4-BE49-F238E27FC236}">
                  <a16:creationId xmlns:a16="http://schemas.microsoft.com/office/drawing/2014/main" id="{35B15EBC-F3EE-45F7-A7C0-00388EB051DD}"/>
                </a:ext>
              </a:extLst>
            </p:cNvPr>
            <p:cNvSpPr txBox="1"/>
            <p:nvPr/>
          </p:nvSpPr>
          <p:spPr>
            <a:xfrm>
              <a:off x="8025569" y="4309404"/>
              <a:ext cx="971082" cy="58477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zh-CN" sz="3200" b="0" i="0" u="none" strike="noStrike" kern="1200" cap="none" spc="0" normalizeH="0" baseline="0" noProof="0" dirty="0">
                  <a:ln>
                    <a:noFill/>
                  </a:ln>
                  <a:solidFill>
                    <a:prstClr val="white"/>
                  </a:solidFill>
                  <a:effectLst/>
                  <a:uLnTx/>
                  <a:uFillTx/>
                  <a:latin typeface="Arial" panose="020B0604020202020204" pitchFamily="34" charset="0"/>
                  <a:ea typeface="Microsoft YaHei" panose="020B0503020204020204" pitchFamily="34" charset="-122"/>
                  <a:cs typeface="+mn-ea"/>
                  <a:sym typeface="Arial" panose="020B0604020202020204" pitchFamily="34" charset="0"/>
                </a:rPr>
                <a:t>02</a:t>
              </a:r>
              <a:endParaRPr kumimoji="0" lang="zh-CN" altLang="en-US" sz="3200" b="0" i="0" u="none" strike="noStrike" kern="1200" cap="none" spc="0" normalizeH="0" baseline="0" noProof="0" dirty="0">
                <a:ln>
                  <a:noFill/>
                </a:ln>
                <a:solidFill>
                  <a:prstClr val="white"/>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grpSp>
      <p:grpSp>
        <p:nvGrpSpPr>
          <p:cNvPr id="36" name="组合 35">
            <a:extLst>
              <a:ext uri="{FF2B5EF4-FFF2-40B4-BE49-F238E27FC236}">
                <a16:creationId xmlns:a16="http://schemas.microsoft.com/office/drawing/2014/main" id="{E5CBF42D-48CF-4D67-8B13-25BA4170FEE6}"/>
              </a:ext>
            </a:extLst>
          </p:cNvPr>
          <p:cNvGrpSpPr/>
          <p:nvPr/>
        </p:nvGrpSpPr>
        <p:grpSpPr>
          <a:xfrm>
            <a:off x="4905230" y="4172800"/>
            <a:ext cx="3913406" cy="584775"/>
            <a:chOff x="4517355" y="5469524"/>
            <a:chExt cx="3913406" cy="584775"/>
          </a:xfrm>
        </p:grpSpPr>
        <p:sp>
          <p:nvSpPr>
            <p:cNvPr id="37" name="文本框 36">
              <a:extLst>
                <a:ext uri="{FF2B5EF4-FFF2-40B4-BE49-F238E27FC236}">
                  <a16:creationId xmlns:a16="http://schemas.microsoft.com/office/drawing/2014/main" id="{3CEF983E-4B1E-48FA-9B0C-DB88BB6BA3F2}"/>
                </a:ext>
              </a:extLst>
            </p:cNvPr>
            <p:cNvSpPr txBox="1"/>
            <p:nvPr/>
          </p:nvSpPr>
          <p:spPr>
            <a:xfrm>
              <a:off x="5266936" y="5523474"/>
              <a:ext cx="3163825" cy="523220"/>
            </a:xfrm>
            <a:prstGeom prst="rect">
              <a:avLst/>
            </a:prstGeom>
            <a:noFill/>
          </p:spPr>
          <p:txBody>
            <a:bodyPr wrap="square" rtlCol="0">
              <a:spAutoFit/>
            </a:bodyPr>
            <a:lstStyle>
              <a:defPPr>
                <a:defRPr lang="zh-CN"/>
              </a:defPPr>
              <a:lvl1pPr marR="0" lvl="0" indent="0" fontAlgn="auto">
                <a:lnSpc>
                  <a:spcPct val="100000"/>
                </a:lnSpc>
                <a:spcBef>
                  <a:spcPts val="0"/>
                </a:spcBef>
                <a:spcAft>
                  <a:spcPts val="0"/>
                </a:spcAft>
                <a:buClrTx/>
                <a:buSzTx/>
                <a:buFontTx/>
                <a:buNone/>
                <a:tabLst/>
                <a:defRPr kumimoji="0" sz="2800" b="0" i="0" u="none" strike="noStrike" cap="none" spc="600" normalizeH="0" baseline="0">
                  <a:ln>
                    <a:noFill/>
                  </a:ln>
                  <a:solidFill>
                    <a:prstClr val="white"/>
                  </a:solidFill>
                  <a:effectLst/>
                  <a:uLnTx/>
                  <a:uFillTx/>
                  <a:latin typeface="微软雅黑" panose="020B0503020204020204" pitchFamily="34" charset="-122"/>
                  <a:ea typeface="微软雅黑" panose="020B0503020204020204" pitchFamily="34" charset="-122"/>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altLang="en-US" sz="2800" b="0" i="0" u="none" strike="noStrike" kern="1200" cap="none" spc="600" normalizeH="0" baseline="0" noProof="0" dirty="0">
                  <a:ln>
                    <a:noFill/>
                  </a:ln>
                  <a:solidFill>
                    <a:prstClr val="white"/>
                  </a:solidFill>
                  <a:effectLst/>
                  <a:uLnTx/>
                  <a:uFillTx/>
                  <a:latin typeface="Arial" panose="020B0604020202020204" pitchFamily="34" charset="0"/>
                  <a:ea typeface="Microsoft YaHei" panose="020B0503020204020204" pitchFamily="34" charset="-122"/>
                  <a:cs typeface="+mn-ea"/>
                  <a:sym typeface="Arial" panose="020B0604020202020204" pitchFamily="34" charset="0"/>
                </a:rPr>
                <a:t>我的思考</a:t>
              </a:r>
            </a:p>
          </p:txBody>
        </p:sp>
        <p:sp>
          <p:nvSpPr>
            <p:cNvPr id="38" name="文本框 37">
              <a:extLst>
                <a:ext uri="{FF2B5EF4-FFF2-40B4-BE49-F238E27FC236}">
                  <a16:creationId xmlns:a16="http://schemas.microsoft.com/office/drawing/2014/main" id="{88463CC6-BD24-4F23-BE06-9363597A7BE0}"/>
                </a:ext>
              </a:extLst>
            </p:cNvPr>
            <p:cNvSpPr txBox="1"/>
            <p:nvPr/>
          </p:nvSpPr>
          <p:spPr>
            <a:xfrm>
              <a:off x="4517355" y="5469524"/>
              <a:ext cx="971082" cy="58477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zh-CN" sz="3200" b="0" i="0" u="none" strike="noStrike" kern="1200" cap="none" spc="0" normalizeH="0" baseline="0" noProof="0" dirty="0">
                  <a:ln>
                    <a:noFill/>
                  </a:ln>
                  <a:solidFill>
                    <a:prstClr val="white"/>
                  </a:solidFill>
                  <a:effectLst/>
                  <a:uLnTx/>
                  <a:uFillTx/>
                  <a:latin typeface="Arial" panose="020B0604020202020204" pitchFamily="34" charset="0"/>
                  <a:ea typeface="Microsoft YaHei" panose="020B0503020204020204" pitchFamily="34" charset="-122"/>
                  <a:cs typeface="+mn-ea"/>
                  <a:sym typeface="Arial" panose="020B0604020202020204" pitchFamily="34" charset="0"/>
                </a:rPr>
                <a:t>03</a:t>
              </a:r>
              <a:endParaRPr kumimoji="0" lang="zh-CN" altLang="en-US" sz="3200" b="0" i="0" u="none" strike="noStrike" kern="1200" cap="none" spc="0" normalizeH="0" baseline="0" noProof="0" dirty="0">
                <a:ln>
                  <a:noFill/>
                </a:ln>
                <a:solidFill>
                  <a:prstClr val="white"/>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grpSp>
      <p:grpSp>
        <p:nvGrpSpPr>
          <p:cNvPr id="44" name="组合 43">
            <a:extLst>
              <a:ext uri="{FF2B5EF4-FFF2-40B4-BE49-F238E27FC236}">
                <a16:creationId xmlns:a16="http://schemas.microsoft.com/office/drawing/2014/main" id="{DBCD89C4-01BF-4457-9AF0-79558E50063F}"/>
              </a:ext>
            </a:extLst>
          </p:cNvPr>
          <p:cNvGrpSpPr/>
          <p:nvPr/>
        </p:nvGrpSpPr>
        <p:grpSpPr>
          <a:xfrm>
            <a:off x="7954667" y="1507952"/>
            <a:ext cx="3851076" cy="3842096"/>
            <a:chOff x="2105799" y="20055838"/>
            <a:chExt cx="6748090" cy="6732363"/>
          </a:xfrm>
          <a:solidFill>
            <a:schemeClr val="bg1">
              <a:alpha val="20000"/>
            </a:schemeClr>
          </a:solidFill>
        </p:grpSpPr>
        <p:sp>
          <p:nvSpPr>
            <p:cNvPr id="45" name="Freeform 8">
              <a:extLst>
                <a:ext uri="{FF2B5EF4-FFF2-40B4-BE49-F238E27FC236}">
                  <a16:creationId xmlns:a16="http://schemas.microsoft.com/office/drawing/2014/main" id="{79AAE98A-2858-4266-B930-41181A588C6F}"/>
                </a:ext>
              </a:extLst>
            </p:cNvPr>
            <p:cNvSpPr>
              <a:spLocks noEditPoints="1"/>
            </p:cNvSpPr>
            <p:nvPr/>
          </p:nvSpPr>
          <p:spPr bwMode="auto">
            <a:xfrm>
              <a:off x="2105799" y="20055838"/>
              <a:ext cx="6748090" cy="6732363"/>
            </a:xfrm>
            <a:custGeom>
              <a:avLst/>
              <a:gdLst>
                <a:gd name="T0" fmla="*/ 0 w 965"/>
                <a:gd name="T1" fmla="*/ 465 h 963"/>
                <a:gd name="T2" fmla="*/ 1 w 965"/>
                <a:gd name="T3" fmla="*/ 453 h 963"/>
                <a:gd name="T4" fmla="*/ 10 w 965"/>
                <a:gd name="T5" fmla="*/ 384 h 963"/>
                <a:gd name="T6" fmla="*/ 50 w 965"/>
                <a:gd name="T7" fmla="*/ 269 h 963"/>
                <a:gd name="T8" fmla="*/ 220 w 965"/>
                <a:gd name="T9" fmla="*/ 78 h 963"/>
                <a:gd name="T10" fmla="*/ 368 w 965"/>
                <a:gd name="T11" fmla="*/ 14 h 963"/>
                <a:gd name="T12" fmla="*/ 459 w 965"/>
                <a:gd name="T13" fmla="*/ 1 h 963"/>
                <a:gd name="T14" fmla="*/ 465 w 965"/>
                <a:gd name="T15" fmla="*/ 0 h 963"/>
                <a:gd name="T16" fmla="*/ 498 w 965"/>
                <a:gd name="T17" fmla="*/ 0 h 963"/>
                <a:gd name="T18" fmla="*/ 503 w 965"/>
                <a:gd name="T19" fmla="*/ 1 h 963"/>
                <a:gd name="T20" fmla="*/ 746 w 965"/>
                <a:gd name="T21" fmla="*/ 80 h 963"/>
                <a:gd name="T22" fmla="*/ 941 w 965"/>
                <a:gd name="T23" fmla="*/ 338 h 963"/>
                <a:gd name="T24" fmla="*/ 962 w 965"/>
                <a:gd name="T25" fmla="*/ 447 h 963"/>
                <a:gd name="T26" fmla="*/ 945 w 965"/>
                <a:gd name="T27" fmla="*/ 612 h 963"/>
                <a:gd name="T28" fmla="*/ 857 w 965"/>
                <a:gd name="T29" fmla="*/ 782 h 963"/>
                <a:gd name="T30" fmla="*/ 722 w 965"/>
                <a:gd name="T31" fmla="*/ 897 h 963"/>
                <a:gd name="T32" fmla="*/ 584 w 965"/>
                <a:gd name="T33" fmla="*/ 951 h 963"/>
                <a:gd name="T34" fmla="*/ 502 w 965"/>
                <a:gd name="T35" fmla="*/ 962 h 963"/>
                <a:gd name="T36" fmla="*/ 497 w 965"/>
                <a:gd name="T37" fmla="*/ 963 h 963"/>
                <a:gd name="T38" fmla="*/ 466 w 965"/>
                <a:gd name="T39" fmla="*/ 963 h 963"/>
                <a:gd name="T40" fmla="*/ 449 w 965"/>
                <a:gd name="T41" fmla="*/ 961 h 963"/>
                <a:gd name="T42" fmla="*/ 332 w 965"/>
                <a:gd name="T43" fmla="*/ 938 h 963"/>
                <a:gd name="T44" fmla="*/ 51 w 965"/>
                <a:gd name="T45" fmla="*/ 695 h 963"/>
                <a:gd name="T46" fmla="*/ 8 w 965"/>
                <a:gd name="T47" fmla="*/ 564 h 963"/>
                <a:gd name="T48" fmla="*/ 1 w 965"/>
                <a:gd name="T49" fmla="*/ 510 h 963"/>
                <a:gd name="T50" fmla="*/ 0 w 965"/>
                <a:gd name="T51" fmla="*/ 497 h 963"/>
                <a:gd name="T52" fmla="*/ 0 w 965"/>
                <a:gd name="T53" fmla="*/ 465 h 963"/>
                <a:gd name="T54" fmla="*/ 481 w 965"/>
                <a:gd name="T55" fmla="*/ 946 h 963"/>
                <a:gd name="T56" fmla="*/ 946 w 965"/>
                <a:gd name="T57" fmla="*/ 481 h 963"/>
                <a:gd name="T58" fmla="*/ 482 w 965"/>
                <a:gd name="T59" fmla="*/ 17 h 963"/>
                <a:gd name="T60" fmla="*/ 17 w 965"/>
                <a:gd name="T61" fmla="*/ 480 h 963"/>
                <a:gd name="T62" fmla="*/ 481 w 965"/>
                <a:gd name="T63" fmla="*/ 946 h 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65" h="963">
                  <a:moveTo>
                    <a:pt x="0" y="465"/>
                  </a:moveTo>
                  <a:cubicBezTo>
                    <a:pt x="0" y="461"/>
                    <a:pt x="1" y="457"/>
                    <a:pt x="1" y="453"/>
                  </a:cubicBezTo>
                  <a:cubicBezTo>
                    <a:pt x="3" y="430"/>
                    <a:pt x="6" y="407"/>
                    <a:pt x="10" y="384"/>
                  </a:cubicBezTo>
                  <a:cubicBezTo>
                    <a:pt x="19" y="344"/>
                    <a:pt x="32" y="306"/>
                    <a:pt x="50" y="269"/>
                  </a:cubicBezTo>
                  <a:cubicBezTo>
                    <a:pt x="89" y="190"/>
                    <a:pt x="146" y="127"/>
                    <a:pt x="220" y="78"/>
                  </a:cubicBezTo>
                  <a:cubicBezTo>
                    <a:pt x="265" y="48"/>
                    <a:pt x="315" y="27"/>
                    <a:pt x="368" y="14"/>
                  </a:cubicBezTo>
                  <a:cubicBezTo>
                    <a:pt x="398" y="6"/>
                    <a:pt x="429" y="2"/>
                    <a:pt x="459" y="1"/>
                  </a:cubicBezTo>
                  <a:cubicBezTo>
                    <a:pt x="461" y="1"/>
                    <a:pt x="463" y="0"/>
                    <a:pt x="465" y="0"/>
                  </a:cubicBezTo>
                  <a:cubicBezTo>
                    <a:pt x="476" y="0"/>
                    <a:pt x="487" y="0"/>
                    <a:pt x="498" y="0"/>
                  </a:cubicBezTo>
                  <a:cubicBezTo>
                    <a:pt x="500" y="0"/>
                    <a:pt x="501" y="1"/>
                    <a:pt x="503" y="1"/>
                  </a:cubicBezTo>
                  <a:cubicBezTo>
                    <a:pt x="592" y="5"/>
                    <a:pt x="673" y="31"/>
                    <a:pt x="746" y="80"/>
                  </a:cubicBezTo>
                  <a:cubicBezTo>
                    <a:pt x="841" y="143"/>
                    <a:pt x="906" y="229"/>
                    <a:pt x="941" y="338"/>
                  </a:cubicBezTo>
                  <a:cubicBezTo>
                    <a:pt x="952" y="373"/>
                    <a:pt x="959" y="410"/>
                    <a:pt x="962" y="447"/>
                  </a:cubicBezTo>
                  <a:cubicBezTo>
                    <a:pt x="965" y="503"/>
                    <a:pt x="960" y="558"/>
                    <a:pt x="945" y="612"/>
                  </a:cubicBezTo>
                  <a:cubicBezTo>
                    <a:pt x="927" y="674"/>
                    <a:pt x="897" y="731"/>
                    <a:pt x="857" y="782"/>
                  </a:cubicBezTo>
                  <a:cubicBezTo>
                    <a:pt x="819" y="829"/>
                    <a:pt x="774" y="867"/>
                    <a:pt x="722" y="897"/>
                  </a:cubicBezTo>
                  <a:cubicBezTo>
                    <a:pt x="679" y="923"/>
                    <a:pt x="633" y="940"/>
                    <a:pt x="584" y="951"/>
                  </a:cubicBezTo>
                  <a:cubicBezTo>
                    <a:pt x="557" y="957"/>
                    <a:pt x="530" y="960"/>
                    <a:pt x="502" y="962"/>
                  </a:cubicBezTo>
                  <a:cubicBezTo>
                    <a:pt x="500" y="962"/>
                    <a:pt x="498" y="962"/>
                    <a:pt x="497" y="963"/>
                  </a:cubicBezTo>
                  <a:cubicBezTo>
                    <a:pt x="487" y="963"/>
                    <a:pt x="476" y="963"/>
                    <a:pt x="466" y="963"/>
                  </a:cubicBezTo>
                  <a:cubicBezTo>
                    <a:pt x="460" y="962"/>
                    <a:pt x="455" y="961"/>
                    <a:pt x="449" y="961"/>
                  </a:cubicBezTo>
                  <a:cubicBezTo>
                    <a:pt x="409" y="958"/>
                    <a:pt x="370" y="951"/>
                    <a:pt x="332" y="938"/>
                  </a:cubicBezTo>
                  <a:cubicBezTo>
                    <a:pt x="206" y="895"/>
                    <a:pt x="112" y="814"/>
                    <a:pt x="51" y="695"/>
                  </a:cubicBezTo>
                  <a:cubicBezTo>
                    <a:pt x="30" y="654"/>
                    <a:pt x="16" y="610"/>
                    <a:pt x="8" y="564"/>
                  </a:cubicBezTo>
                  <a:cubicBezTo>
                    <a:pt x="4" y="546"/>
                    <a:pt x="2" y="528"/>
                    <a:pt x="1" y="510"/>
                  </a:cubicBezTo>
                  <a:cubicBezTo>
                    <a:pt x="1" y="506"/>
                    <a:pt x="0" y="501"/>
                    <a:pt x="0" y="497"/>
                  </a:cubicBezTo>
                  <a:cubicBezTo>
                    <a:pt x="0" y="486"/>
                    <a:pt x="0" y="475"/>
                    <a:pt x="0" y="465"/>
                  </a:cubicBezTo>
                  <a:close/>
                  <a:moveTo>
                    <a:pt x="481" y="946"/>
                  </a:moveTo>
                  <a:cubicBezTo>
                    <a:pt x="738" y="946"/>
                    <a:pt x="946" y="736"/>
                    <a:pt x="946" y="481"/>
                  </a:cubicBezTo>
                  <a:cubicBezTo>
                    <a:pt x="947" y="228"/>
                    <a:pt x="740" y="17"/>
                    <a:pt x="482" y="17"/>
                  </a:cubicBezTo>
                  <a:cubicBezTo>
                    <a:pt x="226" y="16"/>
                    <a:pt x="17" y="225"/>
                    <a:pt x="17" y="480"/>
                  </a:cubicBezTo>
                  <a:cubicBezTo>
                    <a:pt x="16" y="736"/>
                    <a:pt x="225" y="945"/>
                    <a:pt x="481" y="946"/>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46" name="Freeform 42">
              <a:extLst>
                <a:ext uri="{FF2B5EF4-FFF2-40B4-BE49-F238E27FC236}">
                  <a16:creationId xmlns:a16="http://schemas.microsoft.com/office/drawing/2014/main" id="{6AF27BCA-EE53-49A1-BFE1-3B4DFBB9C920}"/>
                </a:ext>
              </a:extLst>
            </p:cNvPr>
            <p:cNvSpPr>
              <a:spLocks noEditPoints="1"/>
            </p:cNvSpPr>
            <p:nvPr/>
          </p:nvSpPr>
          <p:spPr bwMode="auto">
            <a:xfrm>
              <a:off x="2986668" y="20928842"/>
              <a:ext cx="4978486" cy="4970622"/>
            </a:xfrm>
            <a:custGeom>
              <a:avLst/>
              <a:gdLst>
                <a:gd name="T0" fmla="*/ 711 w 711"/>
                <a:gd name="T1" fmla="*/ 356 h 711"/>
                <a:gd name="T2" fmla="*/ 355 w 711"/>
                <a:gd name="T3" fmla="*/ 711 h 711"/>
                <a:gd name="T4" fmla="*/ 0 w 711"/>
                <a:gd name="T5" fmla="*/ 357 h 711"/>
                <a:gd name="T6" fmla="*/ 354 w 711"/>
                <a:gd name="T7" fmla="*/ 1 h 711"/>
                <a:gd name="T8" fmla="*/ 711 w 711"/>
                <a:gd name="T9" fmla="*/ 356 h 711"/>
                <a:gd name="T10" fmla="*/ 355 w 711"/>
                <a:gd name="T11" fmla="*/ 700 h 711"/>
                <a:gd name="T12" fmla="*/ 700 w 711"/>
                <a:gd name="T13" fmla="*/ 356 h 711"/>
                <a:gd name="T14" fmla="*/ 355 w 711"/>
                <a:gd name="T15" fmla="*/ 12 h 711"/>
                <a:gd name="T16" fmla="*/ 11 w 711"/>
                <a:gd name="T17" fmla="*/ 356 h 711"/>
                <a:gd name="T18" fmla="*/ 355 w 711"/>
                <a:gd name="T19" fmla="*/ 700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1" h="711">
                  <a:moveTo>
                    <a:pt x="711" y="356"/>
                  </a:moveTo>
                  <a:cubicBezTo>
                    <a:pt x="711" y="552"/>
                    <a:pt x="551" y="711"/>
                    <a:pt x="355" y="711"/>
                  </a:cubicBezTo>
                  <a:cubicBezTo>
                    <a:pt x="159" y="711"/>
                    <a:pt x="1" y="551"/>
                    <a:pt x="0" y="357"/>
                  </a:cubicBezTo>
                  <a:cubicBezTo>
                    <a:pt x="0" y="162"/>
                    <a:pt x="158" y="2"/>
                    <a:pt x="354" y="1"/>
                  </a:cubicBezTo>
                  <a:cubicBezTo>
                    <a:pt x="551" y="0"/>
                    <a:pt x="711" y="159"/>
                    <a:pt x="711" y="356"/>
                  </a:cubicBezTo>
                  <a:close/>
                  <a:moveTo>
                    <a:pt x="355" y="700"/>
                  </a:moveTo>
                  <a:cubicBezTo>
                    <a:pt x="545" y="701"/>
                    <a:pt x="700" y="546"/>
                    <a:pt x="700" y="356"/>
                  </a:cubicBezTo>
                  <a:cubicBezTo>
                    <a:pt x="700" y="166"/>
                    <a:pt x="545" y="12"/>
                    <a:pt x="355" y="12"/>
                  </a:cubicBezTo>
                  <a:cubicBezTo>
                    <a:pt x="166" y="12"/>
                    <a:pt x="11" y="166"/>
                    <a:pt x="11" y="356"/>
                  </a:cubicBezTo>
                  <a:cubicBezTo>
                    <a:pt x="11" y="545"/>
                    <a:pt x="166" y="700"/>
                    <a:pt x="355" y="70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47" name="Freeform 43">
              <a:extLst>
                <a:ext uri="{FF2B5EF4-FFF2-40B4-BE49-F238E27FC236}">
                  <a16:creationId xmlns:a16="http://schemas.microsoft.com/office/drawing/2014/main" id="{84FCCD42-98F1-4DF4-9A60-306FD773A20F}"/>
                </a:ext>
              </a:extLst>
            </p:cNvPr>
            <p:cNvSpPr>
              <a:spLocks noEditPoints="1"/>
            </p:cNvSpPr>
            <p:nvPr/>
          </p:nvSpPr>
          <p:spPr bwMode="auto">
            <a:xfrm>
              <a:off x="7508990" y="21424332"/>
              <a:ext cx="550543" cy="660652"/>
            </a:xfrm>
            <a:custGeom>
              <a:avLst/>
              <a:gdLst>
                <a:gd name="T0" fmla="*/ 37 w 79"/>
                <a:gd name="T1" fmla="*/ 41 h 94"/>
                <a:gd name="T2" fmla="*/ 21 w 79"/>
                <a:gd name="T3" fmla="*/ 55 h 94"/>
                <a:gd name="T4" fmla="*/ 19 w 79"/>
                <a:gd name="T5" fmla="*/ 62 h 94"/>
                <a:gd name="T6" fmla="*/ 20 w 79"/>
                <a:gd name="T7" fmla="*/ 66 h 94"/>
                <a:gd name="T8" fmla="*/ 0 w 79"/>
                <a:gd name="T9" fmla="*/ 40 h 94"/>
                <a:gd name="T10" fmla="*/ 3 w 79"/>
                <a:gd name="T11" fmla="*/ 42 h 94"/>
                <a:gd name="T12" fmla="*/ 12 w 79"/>
                <a:gd name="T13" fmla="*/ 42 h 94"/>
                <a:gd name="T14" fmla="*/ 48 w 79"/>
                <a:gd name="T15" fmla="*/ 12 h 94"/>
                <a:gd name="T16" fmla="*/ 50 w 79"/>
                <a:gd name="T17" fmla="*/ 2 h 94"/>
                <a:gd name="T18" fmla="*/ 50 w 79"/>
                <a:gd name="T19" fmla="*/ 0 h 94"/>
                <a:gd name="T20" fmla="*/ 52 w 79"/>
                <a:gd name="T21" fmla="*/ 2 h 94"/>
                <a:gd name="T22" fmla="*/ 70 w 79"/>
                <a:gd name="T23" fmla="*/ 26 h 94"/>
                <a:gd name="T24" fmla="*/ 77 w 79"/>
                <a:gd name="T25" fmla="*/ 40 h 94"/>
                <a:gd name="T26" fmla="*/ 75 w 79"/>
                <a:gd name="T27" fmla="*/ 54 h 94"/>
                <a:gd name="T28" fmla="*/ 57 w 79"/>
                <a:gd name="T29" fmla="*/ 59 h 94"/>
                <a:gd name="T30" fmla="*/ 50 w 79"/>
                <a:gd name="T31" fmla="*/ 56 h 94"/>
                <a:gd name="T32" fmla="*/ 40 w 79"/>
                <a:gd name="T33" fmla="*/ 94 h 94"/>
                <a:gd name="T34" fmla="*/ 38 w 79"/>
                <a:gd name="T35" fmla="*/ 92 h 94"/>
                <a:gd name="T36" fmla="*/ 31 w 79"/>
                <a:gd name="T37" fmla="*/ 82 h 94"/>
                <a:gd name="T38" fmla="*/ 29 w 79"/>
                <a:gd name="T39" fmla="*/ 75 h 94"/>
                <a:gd name="T40" fmla="*/ 38 w 79"/>
                <a:gd name="T41" fmla="*/ 47 h 94"/>
                <a:gd name="T42" fmla="*/ 37 w 79"/>
                <a:gd name="T43" fmla="*/ 41 h 94"/>
                <a:gd name="T44" fmla="*/ 40 w 79"/>
                <a:gd name="T45" fmla="*/ 39 h 94"/>
                <a:gd name="T46" fmla="*/ 45 w 79"/>
                <a:gd name="T47" fmla="*/ 45 h 94"/>
                <a:gd name="T48" fmla="*/ 61 w 79"/>
                <a:gd name="T49" fmla="*/ 45 h 94"/>
                <a:gd name="T50" fmla="*/ 65 w 79"/>
                <a:gd name="T51" fmla="*/ 43 h 94"/>
                <a:gd name="T52" fmla="*/ 65 w 79"/>
                <a:gd name="T53" fmla="*/ 24 h 94"/>
                <a:gd name="T54" fmla="*/ 59 w 79"/>
                <a:gd name="T55" fmla="*/ 24 h 94"/>
                <a:gd name="T56" fmla="*/ 45 w 79"/>
                <a:gd name="T57" fmla="*/ 35 h 94"/>
                <a:gd name="T58" fmla="*/ 40 w 79"/>
                <a:gd name="T59" fmla="*/ 3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9" h="94">
                  <a:moveTo>
                    <a:pt x="37" y="41"/>
                  </a:moveTo>
                  <a:cubicBezTo>
                    <a:pt x="32" y="46"/>
                    <a:pt x="26" y="50"/>
                    <a:pt x="21" y="55"/>
                  </a:cubicBezTo>
                  <a:cubicBezTo>
                    <a:pt x="18" y="57"/>
                    <a:pt x="18" y="60"/>
                    <a:pt x="19" y="62"/>
                  </a:cubicBezTo>
                  <a:cubicBezTo>
                    <a:pt x="20" y="64"/>
                    <a:pt x="20" y="65"/>
                    <a:pt x="20" y="66"/>
                  </a:cubicBezTo>
                  <a:cubicBezTo>
                    <a:pt x="17" y="65"/>
                    <a:pt x="3" y="47"/>
                    <a:pt x="0" y="40"/>
                  </a:cubicBezTo>
                  <a:cubicBezTo>
                    <a:pt x="2" y="41"/>
                    <a:pt x="2" y="41"/>
                    <a:pt x="3" y="42"/>
                  </a:cubicBezTo>
                  <a:cubicBezTo>
                    <a:pt x="7" y="44"/>
                    <a:pt x="9" y="44"/>
                    <a:pt x="12" y="42"/>
                  </a:cubicBezTo>
                  <a:cubicBezTo>
                    <a:pt x="24" y="32"/>
                    <a:pt x="36" y="22"/>
                    <a:pt x="48" y="12"/>
                  </a:cubicBezTo>
                  <a:cubicBezTo>
                    <a:pt x="52" y="9"/>
                    <a:pt x="52" y="7"/>
                    <a:pt x="50" y="2"/>
                  </a:cubicBezTo>
                  <a:cubicBezTo>
                    <a:pt x="50" y="1"/>
                    <a:pt x="50" y="1"/>
                    <a:pt x="50" y="0"/>
                  </a:cubicBezTo>
                  <a:cubicBezTo>
                    <a:pt x="51" y="1"/>
                    <a:pt x="52" y="1"/>
                    <a:pt x="52" y="2"/>
                  </a:cubicBezTo>
                  <a:cubicBezTo>
                    <a:pt x="58" y="10"/>
                    <a:pt x="64" y="18"/>
                    <a:pt x="70" y="26"/>
                  </a:cubicBezTo>
                  <a:cubicBezTo>
                    <a:pt x="73" y="30"/>
                    <a:pt x="75" y="35"/>
                    <a:pt x="77" y="40"/>
                  </a:cubicBezTo>
                  <a:cubicBezTo>
                    <a:pt x="79" y="45"/>
                    <a:pt x="79" y="50"/>
                    <a:pt x="75" y="54"/>
                  </a:cubicBezTo>
                  <a:cubicBezTo>
                    <a:pt x="71" y="60"/>
                    <a:pt x="64" y="62"/>
                    <a:pt x="57" y="59"/>
                  </a:cubicBezTo>
                  <a:cubicBezTo>
                    <a:pt x="55" y="58"/>
                    <a:pt x="53" y="57"/>
                    <a:pt x="50" y="56"/>
                  </a:cubicBezTo>
                  <a:cubicBezTo>
                    <a:pt x="47" y="69"/>
                    <a:pt x="42" y="81"/>
                    <a:pt x="40" y="94"/>
                  </a:cubicBezTo>
                  <a:cubicBezTo>
                    <a:pt x="40" y="94"/>
                    <a:pt x="39" y="93"/>
                    <a:pt x="38" y="92"/>
                  </a:cubicBezTo>
                  <a:cubicBezTo>
                    <a:pt x="36" y="89"/>
                    <a:pt x="33" y="85"/>
                    <a:pt x="31" y="82"/>
                  </a:cubicBezTo>
                  <a:cubicBezTo>
                    <a:pt x="29" y="80"/>
                    <a:pt x="29" y="78"/>
                    <a:pt x="29" y="75"/>
                  </a:cubicBezTo>
                  <a:cubicBezTo>
                    <a:pt x="33" y="66"/>
                    <a:pt x="36" y="56"/>
                    <a:pt x="38" y="47"/>
                  </a:cubicBezTo>
                  <a:cubicBezTo>
                    <a:pt x="39" y="45"/>
                    <a:pt x="40" y="43"/>
                    <a:pt x="37" y="41"/>
                  </a:cubicBezTo>
                  <a:close/>
                  <a:moveTo>
                    <a:pt x="40" y="39"/>
                  </a:moveTo>
                  <a:cubicBezTo>
                    <a:pt x="42" y="41"/>
                    <a:pt x="43" y="43"/>
                    <a:pt x="45" y="45"/>
                  </a:cubicBezTo>
                  <a:cubicBezTo>
                    <a:pt x="50" y="50"/>
                    <a:pt x="55" y="50"/>
                    <a:pt x="61" y="45"/>
                  </a:cubicBezTo>
                  <a:cubicBezTo>
                    <a:pt x="63" y="45"/>
                    <a:pt x="64" y="44"/>
                    <a:pt x="65" y="43"/>
                  </a:cubicBezTo>
                  <a:cubicBezTo>
                    <a:pt x="71" y="37"/>
                    <a:pt x="71" y="31"/>
                    <a:pt x="65" y="24"/>
                  </a:cubicBezTo>
                  <a:cubicBezTo>
                    <a:pt x="63" y="22"/>
                    <a:pt x="62" y="21"/>
                    <a:pt x="59" y="24"/>
                  </a:cubicBezTo>
                  <a:cubicBezTo>
                    <a:pt x="54" y="27"/>
                    <a:pt x="50" y="31"/>
                    <a:pt x="45" y="35"/>
                  </a:cubicBezTo>
                  <a:cubicBezTo>
                    <a:pt x="44" y="36"/>
                    <a:pt x="42" y="38"/>
                    <a:pt x="40" y="39"/>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48" name="Freeform 44">
              <a:extLst>
                <a:ext uri="{FF2B5EF4-FFF2-40B4-BE49-F238E27FC236}">
                  <a16:creationId xmlns:a16="http://schemas.microsoft.com/office/drawing/2014/main" id="{3991482C-9418-40C7-A43F-1E2E60BDD3A7}"/>
                </a:ext>
              </a:extLst>
            </p:cNvPr>
            <p:cNvSpPr>
              <a:spLocks/>
            </p:cNvSpPr>
            <p:nvPr/>
          </p:nvSpPr>
          <p:spPr bwMode="auto">
            <a:xfrm>
              <a:off x="2373206" y="22674853"/>
              <a:ext cx="526949" cy="566274"/>
            </a:xfrm>
            <a:custGeom>
              <a:avLst/>
              <a:gdLst>
                <a:gd name="T0" fmla="*/ 0 w 76"/>
                <a:gd name="T1" fmla="*/ 68 h 80"/>
                <a:gd name="T2" fmla="*/ 5 w 76"/>
                <a:gd name="T3" fmla="*/ 36 h 80"/>
                <a:gd name="T4" fmla="*/ 7 w 76"/>
                <a:gd name="T5" fmla="*/ 36 h 80"/>
                <a:gd name="T6" fmla="*/ 7 w 76"/>
                <a:gd name="T7" fmla="*/ 39 h 80"/>
                <a:gd name="T8" fmla="*/ 13 w 76"/>
                <a:gd name="T9" fmla="*/ 46 h 80"/>
                <a:gd name="T10" fmla="*/ 35 w 76"/>
                <a:gd name="T11" fmla="*/ 50 h 80"/>
                <a:gd name="T12" fmla="*/ 33 w 76"/>
                <a:gd name="T13" fmla="*/ 47 h 80"/>
                <a:gd name="T14" fmla="*/ 18 w 76"/>
                <a:gd name="T15" fmla="*/ 24 h 80"/>
                <a:gd name="T16" fmla="*/ 17 w 76"/>
                <a:gd name="T17" fmla="*/ 22 h 80"/>
                <a:gd name="T18" fmla="*/ 10 w 76"/>
                <a:gd name="T19" fmla="*/ 23 h 80"/>
                <a:gd name="T20" fmla="*/ 8 w 76"/>
                <a:gd name="T21" fmla="*/ 29 h 80"/>
                <a:gd name="T22" fmla="*/ 12 w 76"/>
                <a:gd name="T23" fmla="*/ 0 h 80"/>
                <a:gd name="T24" fmla="*/ 13 w 76"/>
                <a:gd name="T25" fmla="*/ 1 h 80"/>
                <a:gd name="T26" fmla="*/ 19 w 76"/>
                <a:gd name="T27" fmla="*/ 19 h 80"/>
                <a:gd name="T28" fmla="*/ 29 w 76"/>
                <a:gd name="T29" fmla="*/ 35 h 80"/>
                <a:gd name="T30" fmla="*/ 33 w 76"/>
                <a:gd name="T31" fmla="*/ 34 h 80"/>
                <a:gd name="T32" fmla="*/ 69 w 76"/>
                <a:gd name="T33" fmla="*/ 13 h 80"/>
                <a:gd name="T34" fmla="*/ 75 w 76"/>
                <a:gd name="T35" fmla="*/ 8 h 80"/>
                <a:gd name="T36" fmla="*/ 74 w 76"/>
                <a:gd name="T37" fmla="*/ 18 h 80"/>
                <a:gd name="T38" fmla="*/ 72 w 76"/>
                <a:gd name="T39" fmla="*/ 30 h 80"/>
                <a:gd name="T40" fmla="*/ 70 w 76"/>
                <a:gd name="T41" fmla="*/ 40 h 80"/>
                <a:gd name="T42" fmla="*/ 69 w 76"/>
                <a:gd name="T43" fmla="*/ 40 h 80"/>
                <a:gd name="T44" fmla="*/ 68 w 76"/>
                <a:gd name="T45" fmla="*/ 32 h 80"/>
                <a:gd name="T46" fmla="*/ 64 w 76"/>
                <a:gd name="T47" fmla="*/ 33 h 80"/>
                <a:gd name="T48" fmla="*/ 39 w 76"/>
                <a:gd name="T49" fmla="*/ 48 h 80"/>
                <a:gd name="T50" fmla="*/ 42 w 76"/>
                <a:gd name="T51" fmla="*/ 51 h 80"/>
                <a:gd name="T52" fmla="*/ 60 w 76"/>
                <a:gd name="T53" fmla="*/ 55 h 80"/>
                <a:gd name="T54" fmla="*/ 66 w 76"/>
                <a:gd name="T55" fmla="*/ 51 h 80"/>
                <a:gd name="T56" fmla="*/ 68 w 76"/>
                <a:gd name="T57" fmla="*/ 48 h 80"/>
                <a:gd name="T58" fmla="*/ 63 w 76"/>
                <a:gd name="T59" fmla="*/ 80 h 80"/>
                <a:gd name="T60" fmla="*/ 62 w 76"/>
                <a:gd name="T61" fmla="*/ 80 h 80"/>
                <a:gd name="T62" fmla="*/ 62 w 76"/>
                <a:gd name="T63" fmla="*/ 77 h 80"/>
                <a:gd name="T64" fmla="*/ 55 w 76"/>
                <a:gd name="T65" fmla="*/ 70 h 80"/>
                <a:gd name="T66" fmla="*/ 11 w 76"/>
                <a:gd name="T67" fmla="*/ 62 h 80"/>
                <a:gd name="T68" fmla="*/ 3 w 76"/>
                <a:gd name="T69" fmla="*/ 66 h 80"/>
                <a:gd name="T70" fmla="*/ 1 w 76"/>
                <a:gd name="T71" fmla="*/ 68 h 80"/>
                <a:gd name="T72" fmla="*/ 0 w 76"/>
                <a:gd name="T7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80">
                  <a:moveTo>
                    <a:pt x="0" y="68"/>
                  </a:moveTo>
                  <a:cubicBezTo>
                    <a:pt x="2" y="57"/>
                    <a:pt x="4" y="47"/>
                    <a:pt x="5" y="36"/>
                  </a:cubicBezTo>
                  <a:cubicBezTo>
                    <a:pt x="6" y="36"/>
                    <a:pt x="6" y="36"/>
                    <a:pt x="7" y="36"/>
                  </a:cubicBezTo>
                  <a:cubicBezTo>
                    <a:pt x="7" y="37"/>
                    <a:pt x="7" y="38"/>
                    <a:pt x="7" y="39"/>
                  </a:cubicBezTo>
                  <a:cubicBezTo>
                    <a:pt x="8" y="43"/>
                    <a:pt x="9" y="45"/>
                    <a:pt x="13" y="46"/>
                  </a:cubicBezTo>
                  <a:cubicBezTo>
                    <a:pt x="20" y="48"/>
                    <a:pt x="27" y="49"/>
                    <a:pt x="35" y="50"/>
                  </a:cubicBezTo>
                  <a:cubicBezTo>
                    <a:pt x="34" y="49"/>
                    <a:pt x="34" y="48"/>
                    <a:pt x="33" y="47"/>
                  </a:cubicBezTo>
                  <a:cubicBezTo>
                    <a:pt x="28" y="39"/>
                    <a:pt x="23" y="32"/>
                    <a:pt x="18" y="24"/>
                  </a:cubicBezTo>
                  <a:cubicBezTo>
                    <a:pt x="18" y="24"/>
                    <a:pt x="17" y="23"/>
                    <a:pt x="17" y="22"/>
                  </a:cubicBezTo>
                  <a:cubicBezTo>
                    <a:pt x="14" y="19"/>
                    <a:pt x="12" y="20"/>
                    <a:pt x="10" y="23"/>
                  </a:cubicBezTo>
                  <a:cubicBezTo>
                    <a:pt x="10" y="25"/>
                    <a:pt x="9" y="26"/>
                    <a:pt x="8" y="29"/>
                  </a:cubicBezTo>
                  <a:cubicBezTo>
                    <a:pt x="7" y="24"/>
                    <a:pt x="10" y="4"/>
                    <a:pt x="12" y="0"/>
                  </a:cubicBezTo>
                  <a:cubicBezTo>
                    <a:pt x="13" y="0"/>
                    <a:pt x="13" y="1"/>
                    <a:pt x="13" y="1"/>
                  </a:cubicBezTo>
                  <a:cubicBezTo>
                    <a:pt x="13" y="8"/>
                    <a:pt x="16" y="14"/>
                    <a:pt x="19" y="19"/>
                  </a:cubicBezTo>
                  <a:cubicBezTo>
                    <a:pt x="22" y="25"/>
                    <a:pt x="26" y="30"/>
                    <a:pt x="29" y="35"/>
                  </a:cubicBezTo>
                  <a:cubicBezTo>
                    <a:pt x="31" y="35"/>
                    <a:pt x="32" y="34"/>
                    <a:pt x="33" y="34"/>
                  </a:cubicBezTo>
                  <a:cubicBezTo>
                    <a:pt x="45" y="27"/>
                    <a:pt x="57" y="20"/>
                    <a:pt x="69" y="13"/>
                  </a:cubicBezTo>
                  <a:cubicBezTo>
                    <a:pt x="71" y="12"/>
                    <a:pt x="73" y="10"/>
                    <a:pt x="75" y="8"/>
                  </a:cubicBezTo>
                  <a:cubicBezTo>
                    <a:pt x="76" y="12"/>
                    <a:pt x="74" y="15"/>
                    <a:pt x="74" y="18"/>
                  </a:cubicBezTo>
                  <a:cubicBezTo>
                    <a:pt x="73" y="22"/>
                    <a:pt x="73" y="26"/>
                    <a:pt x="72" y="30"/>
                  </a:cubicBezTo>
                  <a:cubicBezTo>
                    <a:pt x="71" y="33"/>
                    <a:pt x="71" y="37"/>
                    <a:pt x="70" y="40"/>
                  </a:cubicBezTo>
                  <a:cubicBezTo>
                    <a:pt x="69" y="40"/>
                    <a:pt x="69" y="40"/>
                    <a:pt x="69" y="40"/>
                  </a:cubicBezTo>
                  <a:cubicBezTo>
                    <a:pt x="68" y="38"/>
                    <a:pt x="68" y="35"/>
                    <a:pt x="68" y="32"/>
                  </a:cubicBezTo>
                  <a:cubicBezTo>
                    <a:pt x="66" y="32"/>
                    <a:pt x="65" y="33"/>
                    <a:pt x="64" y="33"/>
                  </a:cubicBezTo>
                  <a:cubicBezTo>
                    <a:pt x="55" y="38"/>
                    <a:pt x="47" y="43"/>
                    <a:pt x="39" y="48"/>
                  </a:cubicBezTo>
                  <a:cubicBezTo>
                    <a:pt x="39" y="50"/>
                    <a:pt x="40" y="51"/>
                    <a:pt x="42" y="51"/>
                  </a:cubicBezTo>
                  <a:cubicBezTo>
                    <a:pt x="48" y="53"/>
                    <a:pt x="54" y="54"/>
                    <a:pt x="60" y="55"/>
                  </a:cubicBezTo>
                  <a:cubicBezTo>
                    <a:pt x="63" y="55"/>
                    <a:pt x="64" y="54"/>
                    <a:pt x="66" y="51"/>
                  </a:cubicBezTo>
                  <a:cubicBezTo>
                    <a:pt x="66" y="50"/>
                    <a:pt x="67" y="49"/>
                    <a:pt x="68" y="48"/>
                  </a:cubicBezTo>
                  <a:cubicBezTo>
                    <a:pt x="67" y="58"/>
                    <a:pt x="65" y="69"/>
                    <a:pt x="63" y="80"/>
                  </a:cubicBezTo>
                  <a:cubicBezTo>
                    <a:pt x="63" y="80"/>
                    <a:pt x="63" y="80"/>
                    <a:pt x="62" y="80"/>
                  </a:cubicBezTo>
                  <a:cubicBezTo>
                    <a:pt x="62" y="79"/>
                    <a:pt x="62" y="78"/>
                    <a:pt x="62" y="77"/>
                  </a:cubicBezTo>
                  <a:cubicBezTo>
                    <a:pt x="61" y="72"/>
                    <a:pt x="60" y="71"/>
                    <a:pt x="55" y="70"/>
                  </a:cubicBezTo>
                  <a:cubicBezTo>
                    <a:pt x="40" y="67"/>
                    <a:pt x="26" y="64"/>
                    <a:pt x="11" y="62"/>
                  </a:cubicBezTo>
                  <a:cubicBezTo>
                    <a:pt x="6" y="61"/>
                    <a:pt x="5" y="62"/>
                    <a:pt x="3" y="66"/>
                  </a:cubicBezTo>
                  <a:cubicBezTo>
                    <a:pt x="2" y="67"/>
                    <a:pt x="2" y="68"/>
                    <a:pt x="1" y="68"/>
                  </a:cubicBezTo>
                  <a:cubicBezTo>
                    <a:pt x="1" y="68"/>
                    <a:pt x="1" y="68"/>
                    <a:pt x="0" y="68"/>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49" name="Freeform 45">
              <a:extLst>
                <a:ext uri="{FF2B5EF4-FFF2-40B4-BE49-F238E27FC236}">
                  <a16:creationId xmlns:a16="http://schemas.microsoft.com/office/drawing/2014/main" id="{C8F0283F-5609-4CF2-B95C-AE8A95754F92}"/>
                </a:ext>
              </a:extLst>
            </p:cNvPr>
            <p:cNvSpPr>
              <a:spLocks/>
            </p:cNvSpPr>
            <p:nvPr/>
          </p:nvSpPr>
          <p:spPr bwMode="auto">
            <a:xfrm>
              <a:off x="6989906" y="20865924"/>
              <a:ext cx="574138" cy="613463"/>
            </a:xfrm>
            <a:custGeom>
              <a:avLst/>
              <a:gdLst>
                <a:gd name="T0" fmla="*/ 61 w 82"/>
                <a:gd name="T1" fmla="*/ 37 h 87"/>
                <a:gd name="T2" fmla="*/ 42 w 82"/>
                <a:gd name="T3" fmla="*/ 65 h 87"/>
                <a:gd name="T4" fmla="*/ 44 w 82"/>
                <a:gd name="T5" fmla="*/ 59 h 87"/>
                <a:gd name="T6" fmla="*/ 37 w 82"/>
                <a:gd name="T7" fmla="*/ 42 h 87"/>
                <a:gd name="T8" fmla="*/ 36 w 82"/>
                <a:gd name="T9" fmla="*/ 44 h 87"/>
                <a:gd name="T10" fmla="*/ 24 w 82"/>
                <a:gd name="T11" fmla="*/ 61 h 87"/>
                <a:gd name="T12" fmla="*/ 25 w 82"/>
                <a:gd name="T13" fmla="*/ 68 h 87"/>
                <a:gd name="T14" fmla="*/ 54 w 82"/>
                <a:gd name="T15" fmla="*/ 74 h 87"/>
                <a:gd name="T16" fmla="*/ 59 w 82"/>
                <a:gd name="T17" fmla="*/ 73 h 87"/>
                <a:gd name="T18" fmla="*/ 45 w 82"/>
                <a:gd name="T19" fmla="*/ 87 h 87"/>
                <a:gd name="T20" fmla="*/ 0 w 82"/>
                <a:gd name="T21" fmla="*/ 52 h 87"/>
                <a:gd name="T22" fmla="*/ 4 w 82"/>
                <a:gd name="T23" fmla="*/ 54 h 87"/>
                <a:gd name="T24" fmla="*/ 12 w 82"/>
                <a:gd name="T25" fmla="*/ 51 h 87"/>
                <a:gd name="T26" fmla="*/ 39 w 82"/>
                <a:gd name="T27" fmla="*/ 12 h 87"/>
                <a:gd name="T28" fmla="*/ 39 w 82"/>
                <a:gd name="T29" fmla="*/ 3 h 87"/>
                <a:gd name="T30" fmla="*/ 37 w 82"/>
                <a:gd name="T31" fmla="*/ 0 h 87"/>
                <a:gd name="T32" fmla="*/ 82 w 82"/>
                <a:gd name="T33" fmla="*/ 33 h 87"/>
                <a:gd name="T34" fmla="*/ 70 w 82"/>
                <a:gd name="T35" fmla="*/ 48 h 87"/>
                <a:gd name="T36" fmla="*/ 70 w 82"/>
                <a:gd name="T37" fmla="*/ 46 h 87"/>
                <a:gd name="T38" fmla="*/ 65 w 82"/>
                <a:gd name="T39" fmla="*/ 24 h 87"/>
                <a:gd name="T40" fmla="*/ 58 w 82"/>
                <a:gd name="T41" fmla="*/ 19 h 87"/>
                <a:gd name="T42" fmla="*/ 53 w 82"/>
                <a:gd name="T43" fmla="*/ 20 h 87"/>
                <a:gd name="T44" fmla="*/ 41 w 82"/>
                <a:gd name="T45" fmla="*/ 36 h 87"/>
                <a:gd name="T46" fmla="*/ 40 w 82"/>
                <a:gd name="T47" fmla="*/ 39 h 87"/>
                <a:gd name="T48" fmla="*/ 51 w 82"/>
                <a:gd name="T49" fmla="*/ 43 h 87"/>
                <a:gd name="T50" fmla="*/ 61 w 82"/>
                <a:gd name="T51" fmla="*/ 3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87">
                  <a:moveTo>
                    <a:pt x="61" y="37"/>
                  </a:moveTo>
                  <a:cubicBezTo>
                    <a:pt x="60" y="41"/>
                    <a:pt x="46" y="62"/>
                    <a:pt x="42" y="65"/>
                  </a:cubicBezTo>
                  <a:cubicBezTo>
                    <a:pt x="43" y="62"/>
                    <a:pt x="43" y="60"/>
                    <a:pt x="44" y="59"/>
                  </a:cubicBezTo>
                  <a:cubicBezTo>
                    <a:pt x="46" y="52"/>
                    <a:pt x="44" y="46"/>
                    <a:pt x="37" y="42"/>
                  </a:cubicBezTo>
                  <a:cubicBezTo>
                    <a:pt x="37" y="42"/>
                    <a:pt x="36" y="43"/>
                    <a:pt x="36" y="44"/>
                  </a:cubicBezTo>
                  <a:cubicBezTo>
                    <a:pt x="32" y="50"/>
                    <a:pt x="28" y="55"/>
                    <a:pt x="24" y="61"/>
                  </a:cubicBezTo>
                  <a:cubicBezTo>
                    <a:pt x="22" y="64"/>
                    <a:pt x="22" y="66"/>
                    <a:pt x="25" y="68"/>
                  </a:cubicBezTo>
                  <a:cubicBezTo>
                    <a:pt x="33" y="76"/>
                    <a:pt x="42" y="80"/>
                    <a:pt x="54" y="74"/>
                  </a:cubicBezTo>
                  <a:cubicBezTo>
                    <a:pt x="56" y="73"/>
                    <a:pt x="56" y="73"/>
                    <a:pt x="59" y="73"/>
                  </a:cubicBezTo>
                  <a:cubicBezTo>
                    <a:pt x="57" y="76"/>
                    <a:pt x="50" y="84"/>
                    <a:pt x="45" y="87"/>
                  </a:cubicBezTo>
                  <a:cubicBezTo>
                    <a:pt x="36" y="82"/>
                    <a:pt x="2" y="56"/>
                    <a:pt x="0" y="52"/>
                  </a:cubicBezTo>
                  <a:cubicBezTo>
                    <a:pt x="2" y="53"/>
                    <a:pt x="3" y="53"/>
                    <a:pt x="4" y="54"/>
                  </a:cubicBezTo>
                  <a:cubicBezTo>
                    <a:pt x="8" y="55"/>
                    <a:pt x="10" y="54"/>
                    <a:pt x="12" y="51"/>
                  </a:cubicBezTo>
                  <a:cubicBezTo>
                    <a:pt x="21" y="38"/>
                    <a:pt x="30" y="25"/>
                    <a:pt x="39" y="12"/>
                  </a:cubicBezTo>
                  <a:cubicBezTo>
                    <a:pt x="42" y="8"/>
                    <a:pt x="41" y="6"/>
                    <a:pt x="39" y="3"/>
                  </a:cubicBezTo>
                  <a:cubicBezTo>
                    <a:pt x="38" y="2"/>
                    <a:pt x="38" y="1"/>
                    <a:pt x="37" y="0"/>
                  </a:cubicBezTo>
                  <a:cubicBezTo>
                    <a:pt x="40" y="1"/>
                    <a:pt x="76" y="27"/>
                    <a:pt x="82" y="33"/>
                  </a:cubicBezTo>
                  <a:cubicBezTo>
                    <a:pt x="79" y="38"/>
                    <a:pt x="73" y="46"/>
                    <a:pt x="70" y="48"/>
                  </a:cubicBezTo>
                  <a:cubicBezTo>
                    <a:pt x="70" y="47"/>
                    <a:pt x="70" y="46"/>
                    <a:pt x="70" y="46"/>
                  </a:cubicBezTo>
                  <a:cubicBezTo>
                    <a:pt x="74" y="36"/>
                    <a:pt x="72" y="30"/>
                    <a:pt x="65" y="24"/>
                  </a:cubicBezTo>
                  <a:cubicBezTo>
                    <a:pt x="63" y="22"/>
                    <a:pt x="61" y="20"/>
                    <a:pt x="58" y="19"/>
                  </a:cubicBezTo>
                  <a:cubicBezTo>
                    <a:pt x="56" y="17"/>
                    <a:pt x="54" y="18"/>
                    <a:pt x="53" y="20"/>
                  </a:cubicBezTo>
                  <a:cubicBezTo>
                    <a:pt x="49" y="25"/>
                    <a:pt x="45" y="30"/>
                    <a:pt x="41" y="36"/>
                  </a:cubicBezTo>
                  <a:cubicBezTo>
                    <a:pt x="41" y="37"/>
                    <a:pt x="40" y="38"/>
                    <a:pt x="40" y="39"/>
                  </a:cubicBezTo>
                  <a:cubicBezTo>
                    <a:pt x="43" y="42"/>
                    <a:pt x="46" y="44"/>
                    <a:pt x="51" y="43"/>
                  </a:cubicBezTo>
                  <a:cubicBezTo>
                    <a:pt x="54" y="42"/>
                    <a:pt x="58" y="39"/>
                    <a:pt x="61" y="3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50" name="Freeform 46">
              <a:extLst>
                <a:ext uri="{FF2B5EF4-FFF2-40B4-BE49-F238E27FC236}">
                  <a16:creationId xmlns:a16="http://schemas.microsoft.com/office/drawing/2014/main" id="{BAC8DD0E-5DF7-4AE7-B758-A9A1B34942F0}"/>
                </a:ext>
              </a:extLst>
            </p:cNvPr>
            <p:cNvSpPr>
              <a:spLocks/>
            </p:cNvSpPr>
            <p:nvPr/>
          </p:nvSpPr>
          <p:spPr bwMode="auto">
            <a:xfrm>
              <a:off x="2373206" y="23555723"/>
              <a:ext cx="495489" cy="471895"/>
            </a:xfrm>
            <a:custGeom>
              <a:avLst/>
              <a:gdLst>
                <a:gd name="T0" fmla="*/ 49 w 71"/>
                <a:gd name="T1" fmla="*/ 20 h 68"/>
                <a:gd name="T2" fmla="*/ 37 w 71"/>
                <a:gd name="T3" fmla="*/ 29 h 68"/>
                <a:gd name="T4" fmla="*/ 38 w 71"/>
                <a:gd name="T5" fmla="*/ 39 h 68"/>
                <a:gd name="T6" fmla="*/ 44 w 71"/>
                <a:gd name="T7" fmla="*/ 38 h 68"/>
                <a:gd name="T8" fmla="*/ 60 w 71"/>
                <a:gd name="T9" fmla="*/ 36 h 68"/>
                <a:gd name="T10" fmla="*/ 65 w 71"/>
                <a:gd name="T11" fmla="*/ 30 h 68"/>
                <a:gd name="T12" fmla="*/ 48 w 71"/>
                <a:gd name="T13" fmla="*/ 4 h 68"/>
                <a:gd name="T14" fmla="*/ 44 w 71"/>
                <a:gd name="T15" fmla="*/ 0 h 68"/>
                <a:gd name="T16" fmla="*/ 63 w 71"/>
                <a:gd name="T17" fmla="*/ 1 h 68"/>
                <a:gd name="T18" fmla="*/ 70 w 71"/>
                <a:gd name="T19" fmla="*/ 59 h 68"/>
                <a:gd name="T20" fmla="*/ 68 w 71"/>
                <a:gd name="T21" fmla="*/ 55 h 68"/>
                <a:gd name="T22" fmla="*/ 62 w 71"/>
                <a:gd name="T23" fmla="*/ 51 h 68"/>
                <a:gd name="T24" fmla="*/ 16 w 71"/>
                <a:gd name="T25" fmla="*/ 58 h 68"/>
                <a:gd name="T26" fmla="*/ 9 w 71"/>
                <a:gd name="T27" fmla="*/ 65 h 68"/>
                <a:gd name="T28" fmla="*/ 9 w 71"/>
                <a:gd name="T29" fmla="*/ 68 h 68"/>
                <a:gd name="T30" fmla="*/ 1 w 71"/>
                <a:gd name="T31" fmla="*/ 11 h 68"/>
                <a:gd name="T32" fmla="*/ 18 w 71"/>
                <a:gd name="T33" fmla="*/ 9 h 68"/>
                <a:gd name="T34" fmla="*/ 19 w 71"/>
                <a:gd name="T35" fmla="*/ 10 h 68"/>
                <a:gd name="T36" fmla="*/ 17 w 71"/>
                <a:gd name="T37" fmla="*/ 11 h 68"/>
                <a:gd name="T38" fmla="*/ 6 w 71"/>
                <a:gd name="T39" fmla="*/ 30 h 68"/>
                <a:gd name="T40" fmla="*/ 7 w 71"/>
                <a:gd name="T41" fmla="*/ 38 h 68"/>
                <a:gd name="T42" fmla="*/ 13 w 71"/>
                <a:gd name="T43" fmla="*/ 42 h 68"/>
                <a:gd name="T44" fmla="*/ 33 w 71"/>
                <a:gd name="T45" fmla="*/ 39 h 68"/>
                <a:gd name="T46" fmla="*/ 29 w 71"/>
                <a:gd name="T47" fmla="*/ 28 h 68"/>
                <a:gd name="T48" fmla="*/ 18 w 71"/>
                <a:gd name="T49" fmla="*/ 24 h 68"/>
                <a:gd name="T50" fmla="*/ 19 w 71"/>
                <a:gd name="T51" fmla="*/ 22 h 68"/>
                <a:gd name="T52" fmla="*/ 49 w 71"/>
                <a:gd name="T53" fmla="*/ 18 h 68"/>
                <a:gd name="T54" fmla="*/ 49 w 71"/>
                <a:gd name="T55" fmla="*/ 2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1" h="68">
                  <a:moveTo>
                    <a:pt x="49" y="20"/>
                  </a:moveTo>
                  <a:cubicBezTo>
                    <a:pt x="44" y="22"/>
                    <a:pt x="39" y="24"/>
                    <a:pt x="37" y="29"/>
                  </a:cubicBezTo>
                  <a:cubicBezTo>
                    <a:pt x="36" y="32"/>
                    <a:pt x="36" y="35"/>
                    <a:pt x="38" y="39"/>
                  </a:cubicBezTo>
                  <a:cubicBezTo>
                    <a:pt x="40" y="38"/>
                    <a:pt x="42" y="38"/>
                    <a:pt x="44" y="38"/>
                  </a:cubicBezTo>
                  <a:cubicBezTo>
                    <a:pt x="49" y="37"/>
                    <a:pt x="54" y="36"/>
                    <a:pt x="60" y="36"/>
                  </a:cubicBezTo>
                  <a:cubicBezTo>
                    <a:pt x="63" y="35"/>
                    <a:pt x="64" y="34"/>
                    <a:pt x="65" y="30"/>
                  </a:cubicBezTo>
                  <a:cubicBezTo>
                    <a:pt x="65" y="18"/>
                    <a:pt x="59" y="8"/>
                    <a:pt x="48" y="4"/>
                  </a:cubicBezTo>
                  <a:cubicBezTo>
                    <a:pt x="47" y="3"/>
                    <a:pt x="45" y="3"/>
                    <a:pt x="44" y="0"/>
                  </a:cubicBezTo>
                  <a:cubicBezTo>
                    <a:pt x="51" y="0"/>
                    <a:pt x="57" y="1"/>
                    <a:pt x="63" y="1"/>
                  </a:cubicBezTo>
                  <a:cubicBezTo>
                    <a:pt x="65" y="5"/>
                    <a:pt x="71" y="54"/>
                    <a:pt x="70" y="59"/>
                  </a:cubicBezTo>
                  <a:cubicBezTo>
                    <a:pt x="69" y="57"/>
                    <a:pt x="69" y="56"/>
                    <a:pt x="68" y="55"/>
                  </a:cubicBezTo>
                  <a:cubicBezTo>
                    <a:pt x="67" y="52"/>
                    <a:pt x="65" y="51"/>
                    <a:pt x="62" y="51"/>
                  </a:cubicBezTo>
                  <a:cubicBezTo>
                    <a:pt x="46" y="53"/>
                    <a:pt x="31" y="55"/>
                    <a:pt x="16" y="58"/>
                  </a:cubicBezTo>
                  <a:cubicBezTo>
                    <a:pt x="12" y="58"/>
                    <a:pt x="10" y="60"/>
                    <a:pt x="9" y="65"/>
                  </a:cubicBezTo>
                  <a:cubicBezTo>
                    <a:pt x="9" y="66"/>
                    <a:pt x="9" y="67"/>
                    <a:pt x="9" y="68"/>
                  </a:cubicBezTo>
                  <a:cubicBezTo>
                    <a:pt x="7" y="65"/>
                    <a:pt x="0" y="17"/>
                    <a:pt x="1" y="11"/>
                  </a:cubicBezTo>
                  <a:cubicBezTo>
                    <a:pt x="7" y="10"/>
                    <a:pt x="12" y="9"/>
                    <a:pt x="18" y="9"/>
                  </a:cubicBezTo>
                  <a:cubicBezTo>
                    <a:pt x="18" y="9"/>
                    <a:pt x="19" y="9"/>
                    <a:pt x="19" y="10"/>
                  </a:cubicBezTo>
                  <a:cubicBezTo>
                    <a:pt x="18" y="10"/>
                    <a:pt x="18" y="11"/>
                    <a:pt x="17" y="11"/>
                  </a:cubicBezTo>
                  <a:cubicBezTo>
                    <a:pt x="8" y="14"/>
                    <a:pt x="5" y="21"/>
                    <a:pt x="6" y="30"/>
                  </a:cubicBezTo>
                  <a:cubicBezTo>
                    <a:pt x="6" y="32"/>
                    <a:pt x="6" y="35"/>
                    <a:pt x="7" y="38"/>
                  </a:cubicBezTo>
                  <a:cubicBezTo>
                    <a:pt x="7" y="42"/>
                    <a:pt x="8" y="43"/>
                    <a:pt x="13" y="42"/>
                  </a:cubicBezTo>
                  <a:cubicBezTo>
                    <a:pt x="20" y="41"/>
                    <a:pt x="26" y="40"/>
                    <a:pt x="33" y="39"/>
                  </a:cubicBezTo>
                  <a:cubicBezTo>
                    <a:pt x="34" y="34"/>
                    <a:pt x="33" y="30"/>
                    <a:pt x="29" y="28"/>
                  </a:cubicBezTo>
                  <a:cubicBezTo>
                    <a:pt x="26" y="26"/>
                    <a:pt x="22" y="25"/>
                    <a:pt x="18" y="24"/>
                  </a:cubicBezTo>
                  <a:cubicBezTo>
                    <a:pt x="18" y="23"/>
                    <a:pt x="19" y="23"/>
                    <a:pt x="19" y="22"/>
                  </a:cubicBezTo>
                  <a:cubicBezTo>
                    <a:pt x="29" y="21"/>
                    <a:pt x="39" y="20"/>
                    <a:pt x="49" y="18"/>
                  </a:cubicBezTo>
                  <a:cubicBezTo>
                    <a:pt x="49" y="19"/>
                    <a:pt x="49" y="19"/>
                    <a:pt x="49" y="2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51" name="Freeform 47">
              <a:extLst>
                <a:ext uri="{FF2B5EF4-FFF2-40B4-BE49-F238E27FC236}">
                  <a16:creationId xmlns:a16="http://schemas.microsoft.com/office/drawing/2014/main" id="{2379E517-D02D-45F3-82A9-A375358BB627}"/>
                </a:ext>
              </a:extLst>
            </p:cNvPr>
            <p:cNvSpPr>
              <a:spLocks noEditPoints="1"/>
            </p:cNvSpPr>
            <p:nvPr/>
          </p:nvSpPr>
          <p:spPr bwMode="auto">
            <a:xfrm>
              <a:off x="4897841" y="26009575"/>
              <a:ext cx="346056" cy="495489"/>
            </a:xfrm>
            <a:custGeom>
              <a:avLst/>
              <a:gdLst>
                <a:gd name="T0" fmla="*/ 17 w 50"/>
                <a:gd name="T1" fmla="*/ 35 h 70"/>
                <a:gd name="T2" fmla="*/ 10 w 50"/>
                <a:gd name="T3" fmla="*/ 27 h 70"/>
                <a:gd name="T4" fmla="*/ 8 w 50"/>
                <a:gd name="T5" fmla="*/ 11 h 70"/>
                <a:gd name="T6" fmla="*/ 19 w 50"/>
                <a:gd name="T7" fmla="*/ 1 h 70"/>
                <a:gd name="T8" fmla="*/ 39 w 50"/>
                <a:gd name="T9" fmla="*/ 3 h 70"/>
                <a:gd name="T10" fmla="*/ 48 w 50"/>
                <a:gd name="T11" fmla="*/ 12 h 70"/>
                <a:gd name="T12" fmla="*/ 42 w 50"/>
                <a:gd name="T13" fmla="*/ 27 h 70"/>
                <a:gd name="T14" fmla="*/ 34 w 50"/>
                <a:gd name="T15" fmla="*/ 30 h 70"/>
                <a:gd name="T16" fmla="*/ 37 w 50"/>
                <a:gd name="T17" fmla="*/ 33 h 70"/>
                <a:gd name="T18" fmla="*/ 44 w 50"/>
                <a:gd name="T19" fmla="*/ 44 h 70"/>
                <a:gd name="T20" fmla="*/ 30 w 50"/>
                <a:gd name="T21" fmla="*/ 69 h 70"/>
                <a:gd name="T22" fmla="*/ 9 w 50"/>
                <a:gd name="T23" fmla="*/ 65 h 70"/>
                <a:gd name="T24" fmla="*/ 1 w 50"/>
                <a:gd name="T25" fmla="*/ 51 h 70"/>
                <a:gd name="T26" fmla="*/ 11 w 50"/>
                <a:gd name="T27" fmla="*/ 38 h 70"/>
                <a:gd name="T28" fmla="*/ 17 w 50"/>
                <a:gd name="T29" fmla="*/ 35 h 70"/>
                <a:gd name="T30" fmla="*/ 20 w 50"/>
                <a:gd name="T31" fmla="*/ 38 h 70"/>
                <a:gd name="T32" fmla="*/ 14 w 50"/>
                <a:gd name="T33" fmla="*/ 61 h 70"/>
                <a:gd name="T34" fmla="*/ 22 w 50"/>
                <a:gd name="T35" fmla="*/ 67 h 70"/>
                <a:gd name="T36" fmla="*/ 30 w 50"/>
                <a:gd name="T37" fmla="*/ 61 h 70"/>
                <a:gd name="T38" fmla="*/ 20 w 50"/>
                <a:gd name="T39" fmla="*/ 38 h 70"/>
                <a:gd name="T40" fmla="*/ 31 w 50"/>
                <a:gd name="T41" fmla="*/ 27 h 70"/>
                <a:gd name="T42" fmla="*/ 36 w 50"/>
                <a:gd name="T43" fmla="*/ 8 h 70"/>
                <a:gd name="T44" fmla="*/ 28 w 50"/>
                <a:gd name="T45" fmla="*/ 3 h 70"/>
                <a:gd name="T46" fmla="*/ 21 w 50"/>
                <a:gd name="T47" fmla="*/ 8 h 70"/>
                <a:gd name="T48" fmla="*/ 22 w 50"/>
                <a:gd name="T49" fmla="*/ 18 h 70"/>
                <a:gd name="T50" fmla="*/ 31 w 50"/>
                <a:gd name="T51" fmla="*/ 2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70">
                  <a:moveTo>
                    <a:pt x="17" y="35"/>
                  </a:moveTo>
                  <a:cubicBezTo>
                    <a:pt x="15" y="33"/>
                    <a:pt x="12" y="30"/>
                    <a:pt x="10" y="27"/>
                  </a:cubicBezTo>
                  <a:cubicBezTo>
                    <a:pt x="7" y="22"/>
                    <a:pt x="6" y="17"/>
                    <a:pt x="8" y="11"/>
                  </a:cubicBezTo>
                  <a:cubicBezTo>
                    <a:pt x="10" y="6"/>
                    <a:pt x="14" y="3"/>
                    <a:pt x="19" y="1"/>
                  </a:cubicBezTo>
                  <a:cubicBezTo>
                    <a:pt x="26" y="0"/>
                    <a:pt x="33" y="0"/>
                    <a:pt x="39" y="3"/>
                  </a:cubicBezTo>
                  <a:cubicBezTo>
                    <a:pt x="43" y="5"/>
                    <a:pt x="46" y="8"/>
                    <a:pt x="48" y="12"/>
                  </a:cubicBezTo>
                  <a:cubicBezTo>
                    <a:pt x="50" y="18"/>
                    <a:pt x="48" y="24"/>
                    <a:pt x="42" y="27"/>
                  </a:cubicBezTo>
                  <a:cubicBezTo>
                    <a:pt x="39" y="28"/>
                    <a:pt x="37" y="29"/>
                    <a:pt x="34" y="30"/>
                  </a:cubicBezTo>
                  <a:cubicBezTo>
                    <a:pt x="35" y="31"/>
                    <a:pt x="36" y="32"/>
                    <a:pt x="37" y="33"/>
                  </a:cubicBezTo>
                  <a:cubicBezTo>
                    <a:pt x="40" y="37"/>
                    <a:pt x="43" y="40"/>
                    <a:pt x="44" y="44"/>
                  </a:cubicBezTo>
                  <a:cubicBezTo>
                    <a:pt x="48" y="55"/>
                    <a:pt x="42" y="66"/>
                    <a:pt x="30" y="69"/>
                  </a:cubicBezTo>
                  <a:cubicBezTo>
                    <a:pt x="23" y="70"/>
                    <a:pt x="16" y="69"/>
                    <a:pt x="9" y="65"/>
                  </a:cubicBezTo>
                  <a:cubicBezTo>
                    <a:pt x="3" y="62"/>
                    <a:pt x="0" y="57"/>
                    <a:pt x="1" y="51"/>
                  </a:cubicBezTo>
                  <a:cubicBezTo>
                    <a:pt x="1" y="44"/>
                    <a:pt x="5" y="40"/>
                    <a:pt x="11" y="38"/>
                  </a:cubicBezTo>
                  <a:cubicBezTo>
                    <a:pt x="13" y="37"/>
                    <a:pt x="15" y="36"/>
                    <a:pt x="17" y="35"/>
                  </a:cubicBezTo>
                  <a:close/>
                  <a:moveTo>
                    <a:pt x="20" y="38"/>
                  </a:moveTo>
                  <a:cubicBezTo>
                    <a:pt x="13" y="44"/>
                    <a:pt x="10" y="54"/>
                    <a:pt x="14" y="61"/>
                  </a:cubicBezTo>
                  <a:cubicBezTo>
                    <a:pt x="15" y="65"/>
                    <a:pt x="18" y="67"/>
                    <a:pt x="22" y="67"/>
                  </a:cubicBezTo>
                  <a:cubicBezTo>
                    <a:pt x="26" y="67"/>
                    <a:pt x="28" y="64"/>
                    <a:pt x="30" y="61"/>
                  </a:cubicBezTo>
                  <a:cubicBezTo>
                    <a:pt x="33" y="53"/>
                    <a:pt x="29" y="44"/>
                    <a:pt x="20" y="38"/>
                  </a:cubicBezTo>
                  <a:close/>
                  <a:moveTo>
                    <a:pt x="31" y="27"/>
                  </a:moveTo>
                  <a:cubicBezTo>
                    <a:pt x="37" y="23"/>
                    <a:pt x="39" y="14"/>
                    <a:pt x="36" y="8"/>
                  </a:cubicBezTo>
                  <a:cubicBezTo>
                    <a:pt x="35" y="4"/>
                    <a:pt x="32" y="3"/>
                    <a:pt x="28" y="3"/>
                  </a:cubicBezTo>
                  <a:cubicBezTo>
                    <a:pt x="25" y="3"/>
                    <a:pt x="23" y="5"/>
                    <a:pt x="21" y="8"/>
                  </a:cubicBezTo>
                  <a:cubicBezTo>
                    <a:pt x="20" y="11"/>
                    <a:pt x="20" y="15"/>
                    <a:pt x="22" y="18"/>
                  </a:cubicBezTo>
                  <a:cubicBezTo>
                    <a:pt x="24" y="22"/>
                    <a:pt x="27" y="25"/>
                    <a:pt x="31" y="2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52" name="Freeform 48">
              <a:extLst>
                <a:ext uri="{FF2B5EF4-FFF2-40B4-BE49-F238E27FC236}">
                  <a16:creationId xmlns:a16="http://schemas.microsoft.com/office/drawing/2014/main" id="{3F957794-E9E3-44B6-9B05-CFF03B63EFA0}"/>
                </a:ext>
              </a:extLst>
            </p:cNvPr>
            <p:cNvSpPr>
              <a:spLocks noEditPoints="1"/>
            </p:cNvSpPr>
            <p:nvPr/>
          </p:nvSpPr>
          <p:spPr bwMode="auto">
            <a:xfrm>
              <a:off x="2569829" y="24342214"/>
              <a:ext cx="511219" cy="440435"/>
            </a:xfrm>
            <a:custGeom>
              <a:avLst/>
              <a:gdLst>
                <a:gd name="T0" fmla="*/ 16 w 74"/>
                <a:gd name="T1" fmla="*/ 63 h 63"/>
                <a:gd name="T2" fmla="*/ 14 w 74"/>
                <a:gd name="T3" fmla="*/ 60 h 63"/>
                <a:gd name="T4" fmla="*/ 3 w 74"/>
                <a:gd name="T5" fmla="*/ 34 h 63"/>
                <a:gd name="T6" fmla="*/ 0 w 74"/>
                <a:gd name="T7" fmla="*/ 18 h 63"/>
                <a:gd name="T8" fmla="*/ 8 w 74"/>
                <a:gd name="T9" fmla="*/ 3 h 63"/>
                <a:gd name="T10" fmla="*/ 25 w 74"/>
                <a:gd name="T11" fmla="*/ 4 h 63"/>
                <a:gd name="T12" fmla="*/ 33 w 74"/>
                <a:gd name="T13" fmla="*/ 13 h 63"/>
                <a:gd name="T14" fmla="*/ 38 w 74"/>
                <a:gd name="T15" fmla="*/ 26 h 63"/>
                <a:gd name="T16" fmla="*/ 42 w 74"/>
                <a:gd name="T17" fmla="*/ 25 h 63"/>
                <a:gd name="T18" fmla="*/ 55 w 74"/>
                <a:gd name="T19" fmla="*/ 19 h 63"/>
                <a:gd name="T20" fmla="*/ 61 w 74"/>
                <a:gd name="T21" fmla="*/ 9 h 63"/>
                <a:gd name="T22" fmla="*/ 61 w 74"/>
                <a:gd name="T23" fmla="*/ 6 h 63"/>
                <a:gd name="T24" fmla="*/ 66 w 74"/>
                <a:gd name="T25" fmla="*/ 16 h 63"/>
                <a:gd name="T26" fmla="*/ 70 w 74"/>
                <a:gd name="T27" fmla="*/ 27 h 63"/>
                <a:gd name="T28" fmla="*/ 73 w 74"/>
                <a:gd name="T29" fmla="*/ 38 h 63"/>
                <a:gd name="T30" fmla="*/ 70 w 74"/>
                <a:gd name="T31" fmla="*/ 34 h 63"/>
                <a:gd name="T32" fmla="*/ 64 w 74"/>
                <a:gd name="T33" fmla="*/ 32 h 63"/>
                <a:gd name="T34" fmla="*/ 58 w 74"/>
                <a:gd name="T35" fmla="*/ 35 h 63"/>
                <a:gd name="T36" fmla="*/ 22 w 74"/>
                <a:gd name="T37" fmla="*/ 50 h 63"/>
                <a:gd name="T38" fmla="*/ 16 w 74"/>
                <a:gd name="T39" fmla="*/ 61 h 63"/>
                <a:gd name="T40" fmla="*/ 16 w 74"/>
                <a:gd name="T41" fmla="*/ 63 h 63"/>
                <a:gd name="T42" fmla="*/ 36 w 74"/>
                <a:gd name="T43" fmla="*/ 27 h 63"/>
                <a:gd name="T44" fmla="*/ 32 w 74"/>
                <a:gd name="T45" fmla="*/ 20 h 63"/>
                <a:gd name="T46" fmla="*/ 21 w 74"/>
                <a:gd name="T47" fmla="*/ 16 h 63"/>
                <a:gd name="T48" fmla="*/ 10 w 74"/>
                <a:gd name="T49" fmla="*/ 21 h 63"/>
                <a:gd name="T50" fmla="*/ 7 w 74"/>
                <a:gd name="T51" fmla="*/ 35 h 63"/>
                <a:gd name="T52" fmla="*/ 13 w 74"/>
                <a:gd name="T53" fmla="*/ 38 h 63"/>
                <a:gd name="T54" fmla="*/ 36 w 74"/>
                <a:gd name="T55"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4" h="63">
                  <a:moveTo>
                    <a:pt x="16" y="63"/>
                  </a:moveTo>
                  <a:cubicBezTo>
                    <a:pt x="15" y="62"/>
                    <a:pt x="14" y="61"/>
                    <a:pt x="14" y="60"/>
                  </a:cubicBezTo>
                  <a:cubicBezTo>
                    <a:pt x="10" y="51"/>
                    <a:pt x="7" y="42"/>
                    <a:pt x="3" y="34"/>
                  </a:cubicBezTo>
                  <a:cubicBezTo>
                    <a:pt x="1" y="29"/>
                    <a:pt x="0" y="23"/>
                    <a:pt x="0" y="18"/>
                  </a:cubicBezTo>
                  <a:cubicBezTo>
                    <a:pt x="0" y="11"/>
                    <a:pt x="2" y="6"/>
                    <a:pt x="8" y="3"/>
                  </a:cubicBezTo>
                  <a:cubicBezTo>
                    <a:pt x="14" y="0"/>
                    <a:pt x="19" y="1"/>
                    <a:pt x="25" y="4"/>
                  </a:cubicBezTo>
                  <a:cubicBezTo>
                    <a:pt x="28" y="6"/>
                    <a:pt x="31" y="10"/>
                    <a:pt x="33" y="13"/>
                  </a:cubicBezTo>
                  <a:cubicBezTo>
                    <a:pt x="35" y="17"/>
                    <a:pt x="36" y="22"/>
                    <a:pt x="38" y="26"/>
                  </a:cubicBezTo>
                  <a:cubicBezTo>
                    <a:pt x="40" y="25"/>
                    <a:pt x="41" y="25"/>
                    <a:pt x="42" y="25"/>
                  </a:cubicBezTo>
                  <a:cubicBezTo>
                    <a:pt x="46" y="23"/>
                    <a:pt x="51" y="21"/>
                    <a:pt x="55" y="19"/>
                  </a:cubicBezTo>
                  <a:cubicBezTo>
                    <a:pt x="61" y="16"/>
                    <a:pt x="62" y="15"/>
                    <a:pt x="61" y="9"/>
                  </a:cubicBezTo>
                  <a:cubicBezTo>
                    <a:pt x="61" y="8"/>
                    <a:pt x="61" y="7"/>
                    <a:pt x="61" y="6"/>
                  </a:cubicBezTo>
                  <a:cubicBezTo>
                    <a:pt x="64" y="9"/>
                    <a:pt x="64" y="13"/>
                    <a:pt x="66" y="16"/>
                  </a:cubicBezTo>
                  <a:cubicBezTo>
                    <a:pt x="67" y="20"/>
                    <a:pt x="69" y="23"/>
                    <a:pt x="70" y="27"/>
                  </a:cubicBezTo>
                  <a:cubicBezTo>
                    <a:pt x="71" y="30"/>
                    <a:pt x="74" y="33"/>
                    <a:pt x="73" y="38"/>
                  </a:cubicBezTo>
                  <a:cubicBezTo>
                    <a:pt x="72" y="36"/>
                    <a:pt x="71" y="35"/>
                    <a:pt x="70" y="34"/>
                  </a:cubicBezTo>
                  <a:cubicBezTo>
                    <a:pt x="68" y="32"/>
                    <a:pt x="66" y="31"/>
                    <a:pt x="64" y="32"/>
                  </a:cubicBezTo>
                  <a:cubicBezTo>
                    <a:pt x="62" y="33"/>
                    <a:pt x="60" y="34"/>
                    <a:pt x="58" y="35"/>
                  </a:cubicBezTo>
                  <a:cubicBezTo>
                    <a:pt x="46" y="40"/>
                    <a:pt x="34" y="45"/>
                    <a:pt x="22" y="50"/>
                  </a:cubicBezTo>
                  <a:cubicBezTo>
                    <a:pt x="16" y="53"/>
                    <a:pt x="16" y="54"/>
                    <a:pt x="16" y="61"/>
                  </a:cubicBezTo>
                  <a:cubicBezTo>
                    <a:pt x="16" y="62"/>
                    <a:pt x="16" y="62"/>
                    <a:pt x="16" y="63"/>
                  </a:cubicBezTo>
                  <a:close/>
                  <a:moveTo>
                    <a:pt x="36" y="27"/>
                  </a:moveTo>
                  <a:cubicBezTo>
                    <a:pt x="34" y="25"/>
                    <a:pt x="34" y="22"/>
                    <a:pt x="32" y="20"/>
                  </a:cubicBezTo>
                  <a:cubicBezTo>
                    <a:pt x="29" y="16"/>
                    <a:pt x="25" y="14"/>
                    <a:pt x="21" y="16"/>
                  </a:cubicBezTo>
                  <a:cubicBezTo>
                    <a:pt x="17" y="17"/>
                    <a:pt x="13" y="19"/>
                    <a:pt x="10" y="21"/>
                  </a:cubicBezTo>
                  <a:cubicBezTo>
                    <a:pt x="5" y="24"/>
                    <a:pt x="4" y="30"/>
                    <a:pt x="7" y="35"/>
                  </a:cubicBezTo>
                  <a:cubicBezTo>
                    <a:pt x="9" y="38"/>
                    <a:pt x="10" y="39"/>
                    <a:pt x="13" y="38"/>
                  </a:cubicBezTo>
                  <a:cubicBezTo>
                    <a:pt x="20" y="34"/>
                    <a:pt x="28" y="31"/>
                    <a:pt x="36" y="2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53" name="Freeform 49">
              <a:extLst>
                <a:ext uri="{FF2B5EF4-FFF2-40B4-BE49-F238E27FC236}">
                  <a16:creationId xmlns:a16="http://schemas.microsoft.com/office/drawing/2014/main" id="{32C2E9C2-6FBE-4035-8C09-5FFFA59FAB70}"/>
                </a:ext>
              </a:extLst>
            </p:cNvPr>
            <p:cNvSpPr>
              <a:spLocks/>
            </p:cNvSpPr>
            <p:nvPr/>
          </p:nvSpPr>
          <p:spPr bwMode="auto">
            <a:xfrm>
              <a:off x="2868695" y="21353548"/>
              <a:ext cx="605598" cy="660652"/>
            </a:xfrm>
            <a:custGeom>
              <a:avLst/>
              <a:gdLst>
                <a:gd name="T0" fmla="*/ 0 w 87"/>
                <a:gd name="T1" fmla="*/ 51 h 95"/>
                <a:gd name="T2" fmla="*/ 6 w 87"/>
                <a:gd name="T3" fmla="*/ 43 h 95"/>
                <a:gd name="T4" fmla="*/ 22 w 87"/>
                <a:gd name="T5" fmla="*/ 36 h 95"/>
                <a:gd name="T6" fmla="*/ 59 w 87"/>
                <a:gd name="T7" fmla="*/ 36 h 95"/>
                <a:gd name="T8" fmla="*/ 64 w 87"/>
                <a:gd name="T9" fmla="*/ 36 h 95"/>
                <a:gd name="T10" fmla="*/ 62 w 87"/>
                <a:gd name="T11" fmla="*/ 33 h 95"/>
                <a:gd name="T12" fmla="*/ 44 w 87"/>
                <a:gd name="T13" fmla="*/ 18 h 95"/>
                <a:gd name="T14" fmla="*/ 30 w 87"/>
                <a:gd name="T15" fmla="*/ 16 h 95"/>
                <a:gd name="T16" fmla="*/ 29 w 87"/>
                <a:gd name="T17" fmla="*/ 16 h 95"/>
                <a:gd name="T18" fmla="*/ 42 w 87"/>
                <a:gd name="T19" fmla="*/ 0 h 95"/>
                <a:gd name="T20" fmla="*/ 42 w 87"/>
                <a:gd name="T21" fmla="*/ 3 h 95"/>
                <a:gd name="T22" fmla="*/ 44 w 87"/>
                <a:gd name="T23" fmla="*/ 13 h 95"/>
                <a:gd name="T24" fmla="*/ 74 w 87"/>
                <a:gd name="T25" fmla="*/ 38 h 95"/>
                <a:gd name="T26" fmla="*/ 87 w 87"/>
                <a:gd name="T27" fmla="*/ 50 h 95"/>
                <a:gd name="T28" fmla="*/ 83 w 87"/>
                <a:gd name="T29" fmla="*/ 52 h 95"/>
                <a:gd name="T30" fmla="*/ 77 w 87"/>
                <a:gd name="T31" fmla="*/ 52 h 95"/>
                <a:gd name="T32" fmla="*/ 25 w 87"/>
                <a:gd name="T33" fmla="*/ 51 h 95"/>
                <a:gd name="T34" fmla="*/ 19 w 87"/>
                <a:gd name="T35" fmla="*/ 51 h 95"/>
                <a:gd name="T36" fmla="*/ 22 w 87"/>
                <a:gd name="T37" fmla="*/ 55 h 95"/>
                <a:gd name="T38" fmla="*/ 47 w 87"/>
                <a:gd name="T39" fmla="*/ 77 h 95"/>
                <a:gd name="T40" fmla="*/ 61 w 87"/>
                <a:gd name="T41" fmla="*/ 78 h 95"/>
                <a:gd name="T42" fmla="*/ 61 w 87"/>
                <a:gd name="T43" fmla="*/ 77 h 95"/>
                <a:gd name="T44" fmla="*/ 48 w 87"/>
                <a:gd name="T45" fmla="*/ 95 h 95"/>
                <a:gd name="T46" fmla="*/ 49 w 87"/>
                <a:gd name="T47" fmla="*/ 91 h 95"/>
                <a:gd name="T48" fmla="*/ 47 w 87"/>
                <a:gd name="T49" fmla="*/ 82 h 95"/>
                <a:gd name="T50" fmla="*/ 30 w 87"/>
                <a:gd name="T51" fmla="*/ 67 h 95"/>
                <a:gd name="T52" fmla="*/ 15 w 87"/>
                <a:gd name="T53" fmla="*/ 54 h 95"/>
                <a:gd name="T54" fmla="*/ 7 w 87"/>
                <a:gd name="T55" fmla="*/ 51 h 95"/>
                <a:gd name="T56" fmla="*/ 1 w 87"/>
                <a:gd name="T57" fmla="*/ 52 h 95"/>
                <a:gd name="T58" fmla="*/ 0 w 87"/>
                <a:gd name="T59" fmla="*/ 5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7" h="95">
                  <a:moveTo>
                    <a:pt x="0" y="51"/>
                  </a:moveTo>
                  <a:cubicBezTo>
                    <a:pt x="2" y="49"/>
                    <a:pt x="5" y="46"/>
                    <a:pt x="6" y="43"/>
                  </a:cubicBezTo>
                  <a:cubicBezTo>
                    <a:pt x="10" y="37"/>
                    <a:pt x="15" y="35"/>
                    <a:pt x="22" y="36"/>
                  </a:cubicBezTo>
                  <a:cubicBezTo>
                    <a:pt x="34" y="36"/>
                    <a:pt x="47" y="36"/>
                    <a:pt x="59" y="36"/>
                  </a:cubicBezTo>
                  <a:cubicBezTo>
                    <a:pt x="61" y="36"/>
                    <a:pt x="62" y="36"/>
                    <a:pt x="64" y="36"/>
                  </a:cubicBezTo>
                  <a:cubicBezTo>
                    <a:pt x="63" y="35"/>
                    <a:pt x="63" y="34"/>
                    <a:pt x="62" y="33"/>
                  </a:cubicBezTo>
                  <a:cubicBezTo>
                    <a:pt x="56" y="28"/>
                    <a:pt x="50" y="23"/>
                    <a:pt x="44" y="18"/>
                  </a:cubicBezTo>
                  <a:cubicBezTo>
                    <a:pt x="38" y="12"/>
                    <a:pt x="37" y="12"/>
                    <a:pt x="30" y="16"/>
                  </a:cubicBezTo>
                  <a:cubicBezTo>
                    <a:pt x="30" y="17"/>
                    <a:pt x="30" y="16"/>
                    <a:pt x="29" y="16"/>
                  </a:cubicBezTo>
                  <a:cubicBezTo>
                    <a:pt x="30" y="13"/>
                    <a:pt x="38" y="3"/>
                    <a:pt x="42" y="0"/>
                  </a:cubicBezTo>
                  <a:cubicBezTo>
                    <a:pt x="42" y="2"/>
                    <a:pt x="42" y="2"/>
                    <a:pt x="42" y="3"/>
                  </a:cubicBezTo>
                  <a:cubicBezTo>
                    <a:pt x="40" y="7"/>
                    <a:pt x="41" y="10"/>
                    <a:pt x="44" y="13"/>
                  </a:cubicBezTo>
                  <a:cubicBezTo>
                    <a:pt x="54" y="21"/>
                    <a:pt x="64" y="30"/>
                    <a:pt x="74" y="38"/>
                  </a:cubicBezTo>
                  <a:cubicBezTo>
                    <a:pt x="78" y="42"/>
                    <a:pt x="82" y="46"/>
                    <a:pt x="87" y="50"/>
                  </a:cubicBezTo>
                  <a:cubicBezTo>
                    <a:pt x="85" y="51"/>
                    <a:pt x="84" y="52"/>
                    <a:pt x="83" y="52"/>
                  </a:cubicBezTo>
                  <a:cubicBezTo>
                    <a:pt x="81" y="52"/>
                    <a:pt x="79" y="52"/>
                    <a:pt x="77" y="52"/>
                  </a:cubicBezTo>
                  <a:cubicBezTo>
                    <a:pt x="60" y="52"/>
                    <a:pt x="42" y="52"/>
                    <a:pt x="25" y="51"/>
                  </a:cubicBezTo>
                  <a:cubicBezTo>
                    <a:pt x="23" y="51"/>
                    <a:pt x="22" y="51"/>
                    <a:pt x="19" y="51"/>
                  </a:cubicBezTo>
                  <a:cubicBezTo>
                    <a:pt x="20" y="53"/>
                    <a:pt x="21" y="54"/>
                    <a:pt x="22" y="55"/>
                  </a:cubicBezTo>
                  <a:cubicBezTo>
                    <a:pt x="30" y="62"/>
                    <a:pt x="39" y="69"/>
                    <a:pt x="47" y="77"/>
                  </a:cubicBezTo>
                  <a:cubicBezTo>
                    <a:pt x="51" y="81"/>
                    <a:pt x="55" y="83"/>
                    <a:pt x="61" y="78"/>
                  </a:cubicBezTo>
                  <a:cubicBezTo>
                    <a:pt x="61" y="77"/>
                    <a:pt x="61" y="77"/>
                    <a:pt x="61" y="77"/>
                  </a:cubicBezTo>
                  <a:cubicBezTo>
                    <a:pt x="61" y="80"/>
                    <a:pt x="52" y="92"/>
                    <a:pt x="48" y="95"/>
                  </a:cubicBezTo>
                  <a:cubicBezTo>
                    <a:pt x="48" y="93"/>
                    <a:pt x="48" y="92"/>
                    <a:pt x="49" y="91"/>
                  </a:cubicBezTo>
                  <a:cubicBezTo>
                    <a:pt x="51" y="87"/>
                    <a:pt x="50" y="85"/>
                    <a:pt x="47" y="82"/>
                  </a:cubicBezTo>
                  <a:cubicBezTo>
                    <a:pt x="41" y="77"/>
                    <a:pt x="35" y="72"/>
                    <a:pt x="30" y="67"/>
                  </a:cubicBezTo>
                  <a:cubicBezTo>
                    <a:pt x="25" y="62"/>
                    <a:pt x="20" y="58"/>
                    <a:pt x="15" y="54"/>
                  </a:cubicBezTo>
                  <a:cubicBezTo>
                    <a:pt x="12" y="51"/>
                    <a:pt x="10" y="51"/>
                    <a:pt x="7" y="51"/>
                  </a:cubicBezTo>
                  <a:cubicBezTo>
                    <a:pt x="5" y="52"/>
                    <a:pt x="3" y="52"/>
                    <a:pt x="1" y="52"/>
                  </a:cubicBezTo>
                  <a:cubicBezTo>
                    <a:pt x="0" y="52"/>
                    <a:pt x="0" y="52"/>
                    <a:pt x="0" y="51"/>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54" name="Freeform 50">
              <a:extLst>
                <a:ext uri="{FF2B5EF4-FFF2-40B4-BE49-F238E27FC236}">
                  <a16:creationId xmlns:a16="http://schemas.microsoft.com/office/drawing/2014/main" id="{EF27CBC6-3163-424F-9694-53C0ABAE04EB}"/>
                </a:ext>
              </a:extLst>
            </p:cNvPr>
            <p:cNvSpPr>
              <a:spLocks noEditPoints="1"/>
            </p:cNvSpPr>
            <p:nvPr/>
          </p:nvSpPr>
          <p:spPr bwMode="auto">
            <a:xfrm>
              <a:off x="6423633" y="25797222"/>
              <a:ext cx="424705" cy="487624"/>
            </a:xfrm>
            <a:custGeom>
              <a:avLst/>
              <a:gdLst>
                <a:gd name="T0" fmla="*/ 36 w 61"/>
                <a:gd name="T1" fmla="*/ 26 h 70"/>
                <a:gd name="T2" fmla="*/ 46 w 61"/>
                <a:gd name="T3" fmla="*/ 29 h 70"/>
                <a:gd name="T4" fmla="*/ 60 w 61"/>
                <a:gd name="T5" fmla="*/ 45 h 70"/>
                <a:gd name="T6" fmla="*/ 55 w 61"/>
                <a:gd name="T7" fmla="*/ 59 h 70"/>
                <a:gd name="T8" fmla="*/ 34 w 61"/>
                <a:gd name="T9" fmla="*/ 69 h 70"/>
                <a:gd name="T10" fmla="*/ 21 w 61"/>
                <a:gd name="T11" fmla="*/ 62 h 70"/>
                <a:gd name="T12" fmla="*/ 21 w 61"/>
                <a:gd name="T13" fmla="*/ 46 h 70"/>
                <a:gd name="T14" fmla="*/ 26 w 61"/>
                <a:gd name="T15" fmla="*/ 39 h 70"/>
                <a:gd name="T16" fmla="*/ 17 w 61"/>
                <a:gd name="T17" fmla="*/ 37 h 70"/>
                <a:gd name="T18" fmla="*/ 11 w 61"/>
                <a:gd name="T19" fmla="*/ 8 h 70"/>
                <a:gd name="T20" fmla="*/ 28 w 61"/>
                <a:gd name="T21" fmla="*/ 0 h 70"/>
                <a:gd name="T22" fmla="*/ 42 w 61"/>
                <a:gd name="T23" fmla="*/ 7 h 70"/>
                <a:gd name="T24" fmla="*/ 40 w 61"/>
                <a:gd name="T25" fmla="*/ 21 h 70"/>
                <a:gd name="T26" fmla="*/ 36 w 61"/>
                <a:gd name="T27" fmla="*/ 26 h 70"/>
                <a:gd name="T28" fmla="*/ 29 w 61"/>
                <a:gd name="T29" fmla="*/ 40 h 70"/>
                <a:gd name="T30" fmla="*/ 28 w 61"/>
                <a:gd name="T31" fmla="*/ 48 h 70"/>
                <a:gd name="T32" fmla="*/ 37 w 61"/>
                <a:gd name="T33" fmla="*/ 63 h 70"/>
                <a:gd name="T34" fmla="*/ 46 w 61"/>
                <a:gd name="T35" fmla="*/ 64 h 70"/>
                <a:gd name="T36" fmla="*/ 50 w 61"/>
                <a:gd name="T37" fmla="*/ 55 h 70"/>
                <a:gd name="T38" fmla="*/ 41 w 61"/>
                <a:gd name="T39" fmla="*/ 43 h 70"/>
                <a:gd name="T40" fmla="*/ 29 w 61"/>
                <a:gd name="T41" fmla="*/ 40 h 70"/>
                <a:gd name="T42" fmla="*/ 33 w 61"/>
                <a:gd name="T43" fmla="*/ 26 h 70"/>
                <a:gd name="T44" fmla="*/ 28 w 61"/>
                <a:gd name="T45" fmla="*/ 7 h 70"/>
                <a:gd name="T46" fmla="*/ 22 w 61"/>
                <a:gd name="T47" fmla="*/ 5 h 70"/>
                <a:gd name="T48" fmla="*/ 14 w 61"/>
                <a:gd name="T49" fmla="*/ 10 h 70"/>
                <a:gd name="T50" fmla="*/ 16 w 61"/>
                <a:gd name="T51" fmla="*/ 19 h 70"/>
                <a:gd name="T52" fmla="*/ 33 w 61"/>
                <a:gd name="T53" fmla="*/ 2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1" h="70">
                  <a:moveTo>
                    <a:pt x="36" y="26"/>
                  </a:moveTo>
                  <a:cubicBezTo>
                    <a:pt x="40" y="27"/>
                    <a:pt x="43" y="28"/>
                    <a:pt x="46" y="29"/>
                  </a:cubicBezTo>
                  <a:cubicBezTo>
                    <a:pt x="54" y="31"/>
                    <a:pt x="59" y="37"/>
                    <a:pt x="60" y="45"/>
                  </a:cubicBezTo>
                  <a:cubicBezTo>
                    <a:pt x="61" y="51"/>
                    <a:pt x="59" y="55"/>
                    <a:pt x="55" y="59"/>
                  </a:cubicBezTo>
                  <a:cubicBezTo>
                    <a:pt x="50" y="65"/>
                    <a:pt x="42" y="69"/>
                    <a:pt x="34" y="69"/>
                  </a:cubicBezTo>
                  <a:cubicBezTo>
                    <a:pt x="28" y="70"/>
                    <a:pt x="24" y="67"/>
                    <a:pt x="21" y="62"/>
                  </a:cubicBezTo>
                  <a:cubicBezTo>
                    <a:pt x="17" y="57"/>
                    <a:pt x="17" y="51"/>
                    <a:pt x="21" y="46"/>
                  </a:cubicBezTo>
                  <a:cubicBezTo>
                    <a:pt x="22" y="44"/>
                    <a:pt x="24" y="42"/>
                    <a:pt x="26" y="39"/>
                  </a:cubicBezTo>
                  <a:cubicBezTo>
                    <a:pt x="23" y="39"/>
                    <a:pt x="20" y="38"/>
                    <a:pt x="17" y="37"/>
                  </a:cubicBezTo>
                  <a:cubicBezTo>
                    <a:pt x="3" y="32"/>
                    <a:pt x="0" y="17"/>
                    <a:pt x="11" y="8"/>
                  </a:cubicBezTo>
                  <a:cubicBezTo>
                    <a:pt x="16" y="4"/>
                    <a:pt x="22" y="1"/>
                    <a:pt x="28" y="0"/>
                  </a:cubicBezTo>
                  <a:cubicBezTo>
                    <a:pt x="34" y="0"/>
                    <a:pt x="39" y="2"/>
                    <a:pt x="42" y="7"/>
                  </a:cubicBezTo>
                  <a:cubicBezTo>
                    <a:pt x="45" y="12"/>
                    <a:pt x="43" y="17"/>
                    <a:pt x="40" y="21"/>
                  </a:cubicBezTo>
                  <a:cubicBezTo>
                    <a:pt x="39" y="23"/>
                    <a:pt x="38" y="24"/>
                    <a:pt x="36" y="26"/>
                  </a:cubicBezTo>
                  <a:close/>
                  <a:moveTo>
                    <a:pt x="29" y="40"/>
                  </a:moveTo>
                  <a:cubicBezTo>
                    <a:pt x="29" y="43"/>
                    <a:pt x="28" y="46"/>
                    <a:pt x="28" y="48"/>
                  </a:cubicBezTo>
                  <a:cubicBezTo>
                    <a:pt x="29" y="54"/>
                    <a:pt x="32" y="59"/>
                    <a:pt x="37" y="63"/>
                  </a:cubicBezTo>
                  <a:cubicBezTo>
                    <a:pt x="40" y="65"/>
                    <a:pt x="43" y="66"/>
                    <a:pt x="46" y="64"/>
                  </a:cubicBezTo>
                  <a:cubicBezTo>
                    <a:pt x="50" y="62"/>
                    <a:pt x="51" y="58"/>
                    <a:pt x="50" y="55"/>
                  </a:cubicBezTo>
                  <a:cubicBezTo>
                    <a:pt x="49" y="49"/>
                    <a:pt x="46" y="45"/>
                    <a:pt x="41" y="43"/>
                  </a:cubicBezTo>
                  <a:cubicBezTo>
                    <a:pt x="37" y="41"/>
                    <a:pt x="34" y="41"/>
                    <a:pt x="29" y="40"/>
                  </a:cubicBezTo>
                  <a:close/>
                  <a:moveTo>
                    <a:pt x="33" y="26"/>
                  </a:moveTo>
                  <a:cubicBezTo>
                    <a:pt x="35" y="18"/>
                    <a:pt x="33" y="12"/>
                    <a:pt x="28" y="7"/>
                  </a:cubicBezTo>
                  <a:cubicBezTo>
                    <a:pt x="26" y="5"/>
                    <a:pt x="24" y="5"/>
                    <a:pt x="22" y="5"/>
                  </a:cubicBezTo>
                  <a:cubicBezTo>
                    <a:pt x="18" y="5"/>
                    <a:pt x="16" y="7"/>
                    <a:pt x="14" y="10"/>
                  </a:cubicBezTo>
                  <a:cubicBezTo>
                    <a:pt x="13" y="13"/>
                    <a:pt x="14" y="16"/>
                    <a:pt x="16" y="19"/>
                  </a:cubicBezTo>
                  <a:cubicBezTo>
                    <a:pt x="21" y="24"/>
                    <a:pt x="26" y="25"/>
                    <a:pt x="33" y="26"/>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55" name="Freeform 51">
              <a:extLst>
                <a:ext uri="{FF2B5EF4-FFF2-40B4-BE49-F238E27FC236}">
                  <a16:creationId xmlns:a16="http://schemas.microsoft.com/office/drawing/2014/main" id="{B43DD560-59F8-44D1-BB11-F20BA225E5A6}"/>
                </a:ext>
              </a:extLst>
            </p:cNvPr>
            <p:cNvSpPr>
              <a:spLocks/>
            </p:cNvSpPr>
            <p:nvPr/>
          </p:nvSpPr>
          <p:spPr bwMode="auto">
            <a:xfrm>
              <a:off x="3442833" y="20803004"/>
              <a:ext cx="574138" cy="558409"/>
            </a:xfrm>
            <a:custGeom>
              <a:avLst/>
              <a:gdLst>
                <a:gd name="T0" fmla="*/ 44 w 82"/>
                <a:gd name="T1" fmla="*/ 0 h 80"/>
                <a:gd name="T2" fmla="*/ 57 w 82"/>
                <a:gd name="T3" fmla="*/ 19 h 80"/>
                <a:gd name="T4" fmla="*/ 53 w 82"/>
                <a:gd name="T5" fmla="*/ 18 h 80"/>
                <a:gd name="T6" fmla="*/ 38 w 82"/>
                <a:gd name="T7" fmla="*/ 14 h 80"/>
                <a:gd name="T8" fmla="*/ 21 w 82"/>
                <a:gd name="T9" fmla="*/ 35 h 80"/>
                <a:gd name="T10" fmla="*/ 44 w 82"/>
                <a:gd name="T11" fmla="*/ 68 h 80"/>
                <a:gd name="T12" fmla="*/ 67 w 82"/>
                <a:gd name="T13" fmla="*/ 66 h 80"/>
                <a:gd name="T14" fmla="*/ 68 w 82"/>
                <a:gd name="T15" fmla="*/ 56 h 80"/>
                <a:gd name="T16" fmla="*/ 62 w 82"/>
                <a:gd name="T17" fmla="*/ 48 h 80"/>
                <a:gd name="T18" fmla="*/ 53 w 82"/>
                <a:gd name="T19" fmla="*/ 46 h 80"/>
                <a:gd name="T20" fmla="*/ 50 w 82"/>
                <a:gd name="T21" fmla="*/ 47 h 80"/>
                <a:gd name="T22" fmla="*/ 58 w 82"/>
                <a:gd name="T23" fmla="*/ 40 h 80"/>
                <a:gd name="T24" fmla="*/ 67 w 82"/>
                <a:gd name="T25" fmla="*/ 33 h 80"/>
                <a:gd name="T26" fmla="*/ 75 w 82"/>
                <a:gd name="T27" fmla="*/ 27 h 80"/>
                <a:gd name="T28" fmla="*/ 76 w 82"/>
                <a:gd name="T29" fmla="*/ 28 h 80"/>
                <a:gd name="T30" fmla="*/ 75 w 82"/>
                <a:gd name="T31" fmla="*/ 29 h 80"/>
                <a:gd name="T32" fmla="*/ 75 w 82"/>
                <a:gd name="T33" fmla="*/ 40 h 80"/>
                <a:gd name="T34" fmla="*/ 82 w 82"/>
                <a:gd name="T35" fmla="*/ 50 h 80"/>
                <a:gd name="T36" fmla="*/ 82 w 82"/>
                <a:gd name="T37" fmla="*/ 52 h 80"/>
                <a:gd name="T38" fmla="*/ 49 w 82"/>
                <a:gd name="T39" fmla="*/ 78 h 80"/>
                <a:gd name="T40" fmla="*/ 31 w 82"/>
                <a:gd name="T41" fmla="*/ 76 h 80"/>
                <a:gd name="T42" fmla="*/ 24 w 82"/>
                <a:gd name="T43" fmla="*/ 15 h 80"/>
                <a:gd name="T44" fmla="*/ 36 w 82"/>
                <a:gd name="T45" fmla="*/ 10 h 80"/>
                <a:gd name="T46" fmla="*/ 39 w 82"/>
                <a:gd name="T47" fmla="*/ 9 h 80"/>
                <a:gd name="T48" fmla="*/ 44 w 82"/>
                <a:gd name="T49" fmla="*/ 2 h 80"/>
                <a:gd name="T50" fmla="*/ 44 w 82"/>
                <a:gd name="T51" fmla="*/ 1 h 80"/>
                <a:gd name="T52" fmla="*/ 44 w 82"/>
                <a:gd name="T5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80">
                  <a:moveTo>
                    <a:pt x="44" y="0"/>
                  </a:moveTo>
                  <a:cubicBezTo>
                    <a:pt x="47" y="2"/>
                    <a:pt x="56" y="14"/>
                    <a:pt x="57" y="19"/>
                  </a:cubicBezTo>
                  <a:cubicBezTo>
                    <a:pt x="56" y="20"/>
                    <a:pt x="55" y="18"/>
                    <a:pt x="53" y="18"/>
                  </a:cubicBezTo>
                  <a:cubicBezTo>
                    <a:pt x="48" y="15"/>
                    <a:pt x="43" y="14"/>
                    <a:pt x="38" y="14"/>
                  </a:cubicBezTo>
                  <a:cubicBezTo>
                    <a:pt x="26" y="14"/>
                    <a:pt x="18" y="23"/>
                    <a:pt x="21" y="35"/>
                  </a:cubicBezTo>
                  <a:cubicBezTo>
                    <a:pt x="25" y="48"/>
                    <a:pt x="33" y="60"/>
                    <a:pt x="44" y="68"/>
                  </a:cubicBezTo>
                  <a:cubicBezTo>
                    <a:pt x="52" y="74"/>
                    <a:pt x="60" y="73"/>
                    <a:pt x="67" y="66"/>
                  </a:cubicBezTo>
                  <a:cubicBezTo>
                    <a:pt x="70" y="63"/>
                    <a:pt x="71" y="60"/>
                    <a:pt x="68" y="56"/>
                  </a:cubicBezTo>
                  <a:cubicBezTo>
                    <a:pt x="66" y="54"/>
                    <a:pt x="64" y="51"/>
                    <a:pt x="62" y="48"/>
                  </a:cubicBezTo>
                  <a:cubicBezTo>
                    <a:pt x="59" y="44"/>
                    <a:pt x="58" y="44"/>
                    <a:pt x="53" y="46"/>
                  </a:cubicBezTo>
                  <a:cubicBezTo>
                    <a:pt x="52" y="47"/>
                    <a:pt x="51" y="47"/>
                    <a:pt x="50" y="47"/>
                  </a:cubicBezTo>
                  <a:cubicBezTo>
                    <a:pt x="52" y="44"/>
                    <a:pt x="55" y="42"/>
                    <a:pt x="58" y="40"/>
                  </a:cubicBezTo>
                  <a:cubicBezTo>
                    <a:pt x="61" y="38"/>
                    <a:pt x="64" y="35"/>
                    <a:pt x="67" y="33"/>
                  </a:cubicBezTo>
                  <a:cubicBezTo>
                    <a:pt x="70" y="31"/>
                    <a:pt x="72" y="29"/>
                    <a:pt x="75" y="27"/>
                  </a:cubicBezTo>
                  <a:cubicBezTo>
                    <a:pt x="76" y="27"/>
                    <a:pt x="76" y="27"/>
                    <a:pt x="76" y="28"/>
                  </a:cubicBezTo>
                  <a:cubicBezTo>
                    <a:pt x="76" y="28"/>
                    <a:pt x="75" y="29"/>
                    <a:pt x="75" y="29"/>
                  </a:cubicBezTo>
                  <a:cubicBezTo>
                    <a:pt x="72" y="34"/>
                    <a:pt x="71" y="36"/>
                    <a:pt x="75" y="40"/>
                  </a:cubicBezTo>
                  <a:cubicBezTo>
                    <a:pt x="77" y="44"/>
                    <a:pt x="80" y="47"/>
                    <a:pt x="82" y="50"/>
                  </a:cubicBezTo>
                  <a:cubicBezTo>
                    <a:pt x="82" y="51"/>
                    <a:pt x="82" y="51"/>
                    <a:pt x="82" y="52"/>
                  </a:cubicBezTo>
                  <a:cubicBezTo>
                    <a:pt x="74" y="64"/>
                    <a:pt x="64" y="74"/>
                    <a:pt x="49" y="78"/>
                  </a:cubicBezTo>
                  <a:cubicBezTo>
                    <a:pt x="43" y="80"/>
                    <a:pt x="37" y="79"/>
                    <a:pt x="31" y="76"/>
                  </a:cubicBezTo>
                  <a:cubicBezTo>
                    <a:pt x="11" y="66"/>
                    <a:pt x="0" y="35"/>
                    <a:pt x="24" y="15"/>
                  </a:cubicBezTo>
                  <a:cubicBezTo>
                    <a:pt x="27" y="13"/>
                    <a:pt x="32" y="12"/>
                    <a:pt x="36" y="10"/>
                  </a:cubicBezTo>
                  <a:cubicBezTo>
                    <a:pt x="37" y="9"/>
                    <a:pt x="38" y="9"/>
                    <a:pt x="39" y="9"/>
                  </a:cubicBezTo>
                  <a:cubicBezTo>
                    <a:pt x="44" y="7"/>
                    <a:pt x="44" y="7"/>
                    <a:pt x="44" y="2"/>
                  </a:cubicBezTo>
                  <a:cubicBezTo>
                    <a:pt x="44" y="2"/>
                    <a:pt x="44" y="2"/>
                    <a:pt x="44" y="1"/>
                  </a:cubicBezTo>
                  <a:cubicBezTo>
                    <a:pt x="44" y="1"/>
                    <a:pt x="44" y="1"/>
                    <a:pt x="44" y="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56" name="Freeform 52">
              <a:extLst>
                <a:ext uri="{FF2B5EF4-FFF2-40B4-BE49-F238E27FC236}">
                  <a16:creationId xmlns:a16="http://schemas.microsoft.com/office/drawing/2014/main" id="{0D3395C3-0ED8-4539-9326-A67C00FB89FD}"/>
                </a:ext>
              </a:extLst>
            </p:cNvPr>
            <p:cNvSpPr>
              <a:spLocks/>
            </p:cNvSpPr>
            <p:nvPr/>
          </p:nvSpPr>
          <p:spPr bwMode="auto">
            <a:xfrm>
              <a:off x="5141653" y="20291785"/>
              <a:ext cx="456165" cy="495489"/>
            </a:xfrm>
            <a:custGeom>
              <a:avLst/>
              <a:gdLst>
                <a:gd name="T0" fmla="*/ 58 w 65"/>
                <a:gd name="T1" fmla="*/ 69 h 70"/>
                <a:gd name="T2" fmla="*/ 53 w 65"/>
                <a:gd name="T3" fmla="*/ 66 h 70"/>
                <a:gd name="T4" fmla="*/ 25 w 65"/>
                <a:gd name="T5" fmla="*/ 31 h 70"/>
                <a:gd name="T6" fmla="*/ 13 w 65"/>
                <a:gd name="T7" fmla="*/ 17 h 70"/>
                <a:gd name="T8" fmla="*/ 12 w 65"/>
                <a:gd name="T9" fmla="*/ 21 h 70"/>
                <a:gd name="T10" fmla="*/ 12 w 65"/>
                <a:gd name="T11" fmla="*/ 56 h 70"/>
                <a:gd name="T12" fmla="*/ 20 w 65"/>
                <a:gd name="T13" fmla="*/ 66 h 70"/>
                <a:gd name="T14" fmla="*/ 21 w 65"/>
                <a:gd name="T15" fmla="*/ 68 h 70"/>
                <a:gd name="T16" fmla="*/ 0 w 65"/>
                <a:gd name="T17" fmla="*/ 68 h 70"/>
                <a:gd name="T18" fmla="*/ 3 w 65"/>
                <a:gd name="T19" fmla="*/ 66 h 70"/>
                <a:gd name="T20" fmla="*/ 9 w 65"/>
                <a:gd name="T21" fmla="*/ 58 h 70"/>
                <a:gd name="T22" fmla="*/ 9 w 65"/>
                <a:gd name="T23" fmla="*/ 14 h 70"/>
                <a:gd name="T24" fmla="*/ 6 w 65"/>
                <a:gd name="T25" fmla="*/ 8 h 70"/>
                <a:gd name="T26" fmla="*/ 0 w 65"/>
                <a:gd name="T27" fmla="*/ 2 h 70"/>
                <a:gd name="T28" fmla="*/ 10 w 65"/>
                <a:gd name="T29" fmla="*/ 1 h 70"/>
                <a:gd name="T30" fmla="*/ 27 w 65"/>
                <a:gd name="T31" fmla="*/ 9 h 70"/>
                <a:gd name="T32" fmla="*/ 50 w 65"/>
                <a:gd name="T33" fmla="*/ 39 h 70"/>
                <a:gd name="T34" fmla="*/ 54 w 65"/>
                <a:gd name="T35" fmla="*/ 42 h 70"/>
                <a:gd name="T36" fmla="*/ 54 w 65"/>
                <a:gd name="T37" fmla="*/ 38 h 70"/>
                <a:gd name="T38" fmla="*/ 54 w 65"/>
                <a:gd name="T39" fmla="*/ 15 h 70"/>
                <a:gd name="T40" fmla="*/ 46 w 65"/>
                <a:gd name="T41" fmla="*/ 3 h 70"/>
                <a:gd name="T42" fmla="*/ 45 w 65"/>
                <a:gd name="T43" fmla="*/ 3 h 70"/>
                <a:gd name="T44" fmla="*/ 65 w 65"/>
                <a:gd name="T45" fmla="*/ 2 h 70"/>
                <a:gd name="T46" fmla="*/ 63 w 65"/>
                <a:gd name="T47" fmla="*/ 4 h 70"/>
                <a:gd name="T48" fmla="*/ 58 w 65"/>
                <a:gd name="T49" fmla="*/ 12 h 70"/>
                <a:gd name="T50" fmla="*/ 58 w 65"/>
                <a:gd name="T51" fmla="*/ 26 h 70"/>
                <a:gd name="T52" fmla="*/ 58 w 65"/>
                <a:gd name="T53" fmla="*/ 64 h 70"/>
                <a:gd name="T54" fmla="*/ 58 w 65"/>
                <a:gd name="T55"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 h="70">
                  <a:moveTo>
                    <a:pt x="58" y="69"/>
                  </a:moveTo>
                  <a:cubicBezTo>
                    <a:pt x="54" y="70"/>
                    <a:pt x="54" y="68"/>
                    <a:pt x="53" y="66"/>
                  </a:cubicBezTo>
                  <a:cubicBezTo>
                    <a:pt x="43" y="55"/>
                    <a:pt x="34" y="43"/>
                    <a:pt x="25" y="31"/>
                  </a:cubicBezTo>
                  <a:cubicBezTo>
                    <a:pt x="21" y="27"/>
                    <a:pt x="17" y="22"/>
                    <a:pt x="13" y="17"/>
                  </a:cubicBezTo>
                  <a:cubicBezTo>
                    <a:pt x="13" y="19"/>
                    <a:pt x="12" y="20"/>
                    <a:pt x="12" y="21"/>
                  </a:cubicBezTo>
                  <a:cubicBezTo>
                    <a:pt x="12" y="33"/>
                    <a:pt x="12" y="44"/>
                    <a:pt x="12" y="56"/>
                  </a:cubicBezTo>
                  <a:cubicBezTo>
                    <a:pt x="12" y="63"/>
                    <a:pt x="13" y="64"/>
                    <a:pt x="20" y="66"/>
                  </a:cubicBezTo>
                  <a:cubicBezTo>
                    <a:pt x="20" y="67"/>
                    <a:pt x="21" y="67"/>
                    <a:pt x="21" y="68"/>
                  </a:cubicBezTo>
                  <a:cubicBezTo>
                    <a:pt x="18" y="69"/>
                    <a:pt x="5" y="69"/>
                    <a:pt x="0" y="68"/>
                  </a:cubicBezTo>
                  <a:cubicBezTo>
                    <a:pt x="1" y="67"/>
                    <a:pt x="2" y="66"/>
                    <a:pt x="3" y="66"/>
                  </a:cubicBezTo>
                  <a:cubicBezTo>
                    <a:pt x="7" y="65"/>
                    <a:pt x="9" y="63"/>
                    <a:pt x="9" y="58"/>
                  </a:cubicBezTo>
                  <a:cubicBezTo>
                    <a:pt x="9" y="44"/>
                    <a:pt x="9" y="29"/>
                    <a:pt x="9" y="14"/>
                  </a:cubicBezTo>
                  <a:cubicBezTo>
                    <a:pt x="9" y="11"/>
                    <a:pt x="7" y="9"/>
                    <a:pt x="6" y="8"/>
                  </a:cubicBezTo>
                  <a:cubicBezTo>
                    <a:pt x="4" y="6"/>
                    <a:pt x="2" y="4"/>
                    <a:pt x="0" y="2"/>
                  </a:cubicBezTo>
                  <a:cubicBezTo>
                    <a:pt x="4" y="1"/>
                    <a:pt x="7" y="2"/>
                    <a:pt x="10" y="1"/>
                  </a:cubicBezTo>
                  <a:cubicBezTo>
                    <a:pt x="18" y="0"/>
                    <a:pt x="22" y="3"/>
                    <a:pt x="27" y="9"/>
                  </a:cubicBezTo>
                  <a:cubicBezTo>
                    <a:pt x="34" y="19"/>
                    <a:pt x="42" y="29"/>
                    <a:pt x="50" y="39"/>
                  </a:cubicBezTo>
                  <a:cubicBezTo>
                    <a:pt x="51" y="40"/>
                    <a:pt x="52" y="41"/>
                    <a:pt x="54" y="42"/>
                  </a:cubicBezTo>
                  <a:cubicBezTo>
                    <a:pt x="54" y="41"/>
                    <a:pt x="54" y="39"/>
                    <a:pt x="54" y="38"/>
                  </a:cubicBezTo>
                  <a:cubicBezTo>
                    <a:pt x="54" y="30"/>
                    <a:pt x="54" y="23"/>
                    <a:pt x="54" y="15"/>
                  </a:cubicBezTo>
                  <a:cubicBezTo>
                    <a:pt x="54" y="9"/>
                    <a:pt x="53" y="4"/>
                    <a:pt x="46" y="3"/>
                  </a:cubicBezTo>
                  <a:cubicBezTo>
                    <a:pt x="46" y="3"/>
                    <a:pt x="45" y="3"/>
                    <a:pt x="45" y="3"/>
                  </a:cubicBezTo>
                  <a:cubicBezTo>
                    <a:pt x="48" y="1"/>
                    <a:pt x="61" y="1"/>
                    <a:pt x="65" y="2"/>
                  </a:cubicBezTo>
                  <a:cubicBezTo>
                    <a:pt x="64" y="3"/>
                    <a:pt x="64" y="3"/>
                    <a:pt x="63" y="4"/>
                  </a:cubicBezTo>
                  <a:cubicBezTo>
                    <a:pt x="59" y="5"/>
                    <a:pt x="57" y="8"/>
                    <a:pt x="58" y="12"/>
                  </a:cubicBezTo>
                  <a:cubicBezTo>
                    <a:pt x="58" y="17"/>
                    <a:pt x="58" y="22"/>
                    <a:pt x="58" y="26"/>
                  </a:cubicBezTo>
                  <a:cubicBezTo>
                    <a:pt x="58" y="39"/>
                    <a:pt x="58" y="51"/>
                    <a:pt x="58" y="64"/>
                  </a:cubicBezTo>
                  <a:cubicBezTo>
                    <a:pt x="58" y="66"/>
                    <a:pt x="58" y="67"/>
                    <a:pt x="58" y="69"/>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57" name="Freeform 53">
              <a:extLst>
                <a:ext uri="{FF2B5EF4-FFF2-40B4-BE49-F238E27FC236}">
                  <a16:creationId xmlns:a16="http://schemas.microsoft.com/office/drawing/2014/main" id="{11334AAE-90E7-478B-ACA0-3819E75EAC57}"/>
                </a:ext>
              </a:extLst>
            </p:cNvPr>
            <p:cNvSpPr>
              <a:spLocks noEditPoints="1"/>
            </p:cNvSpPr>
            <p:nvPr/>
          </p:nvSpPr>
          <p:spPr bwMode="auto">
            <a:xfrm>
              <a:off x="5700062" y="26009575"/>
              <a:ext cx="353921" cy="503354"/>
            </a:xfrm>
            <a:custGeom>
              <a:avLst/>
              <a:gdLst>
                <a:gd name="T0" fmla="*/ 9 w 50"/>
                <a:gd name="T1" fmla="*/ 71 h 71"/>
                <a:gd name="T2" fmla="*/ 31 w 50"/>
                <a:gd name="T3" fmla="*/ 41 h 71"/>
                <a:gd name="T4" fmla="*/ 23 w 50"/>
                <a:gd name="T5" fmla="*/ 44 h 71"/>
                <a:gd name="T6" fmla="*/ 3 w 50"/>
                <a:gd name="T7" fmla="*/ 33 h 71"/>
                <a:gd name="T8" fmla="*/ 3 w 50"/>
                <a:gd name="T9" fmla="*/ 13 h 71"/>
                <a:gd name="T10" fmla="*/ 21 w 50"/>
                <a:gd name="T11" fmla="*/ 1 h 71"/>
                <a:gd name="T12" fmla="*/ 41 w 50"/>
                <a:gd name="T13" fmla="*/ 11 h 71"/>
                <a:gd name="T14" fmla="*/ 34 w 50"/>
                <a:gd name="T15" fmla="*/ 59 h 71"/>
                <a:gd name="T16" fmla="*/ 9 w 50"/>
                <a:gd name="T17" fmla="*/ 71 h 71"/>
                <a:gd name="T18" fmla="*/ 31 w 50"/>
                <a:gd name="T19" fmla="*/ 32 h 71"/>
                <a:gd name="T20" fmla="*/ 32 w 50"/>
                <a:gd name="T21" fmla="*/ 32 h 71"/>
                <a:gd name="T22" fmla="*/ 28 w 50"/>
                <a:gd name="T23" fmla="*/ 12 h 71"/>
                <a:gd name="T24" fmla="*/ 25 w 50"/>
                <a:gd name="T25" fmla="*/ 6 h 71"/>
                <a:gd name="T26" fmla="*/ 19 w 50"/>
                <a:gd name="T27" fmla="*/ 3 h 71"/>
                <a:gd name="T28" fmla="*/ 15 w 50"/>
                <a:gd name="T29" fmla="*/ 8 h 71"/>
                <a:gd name="T30" fmla="*/ 14 w 50"/>
                <a:gd name="T31" fmla="*/ 10 h 71"/>
                <a:gd name="T32" fmla="*/ 18 w 50"/>
                <a:gd name="T33" fmla="*/ 32 h 71"/>
                <a:gd name="T34" fmla="*/ 21 w 50"/>
                <a:gd name="T35" fmla="*/ 37 h 71"/>
                <a:gd name="T36" fmla="*/ 29 w 50"/>
                <a:gd name="T37" fmla="*/ 39 h 71"/>
                <a:gd name="T38" fmla="*/ 31 w 50"/>
                <a:gd name="T39" fmla="*/ 33 h 71"/>
                <a:gd name="T40" fmla="*/ 31 w 50"/>
                <a:gd name="T41" fmla="*/ 3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71">
                  <a:moveTo>
                    <a:pt x="9" y="71"/>
                  </a:moveTo>
                  <a:cubicBezTo>
                    <a:pt x="22" y="66"/>
                    <a:pt x="29" y="55"/>
                    <a:pt x="31" y="41"/>
                  </a:cubicBezTo>
                  <a:cubicBezTo>
                    <a:pt x="28" y="42"/>
                    <a:pt x="26" y="43"/>
                    <a:pt x="23" y="44"/>
                  </a:cubicBezTo>
                  <a:cubicBezTo>
                    <a:pt x="14" y="46"/>
                    <a:pt x="7" y="42"/>
                    <a:pt x="3" y="33"/>
                  </a:cubicBezTo>
                  <a:cubicBezTo>
                    <a:pt x="0" y="26"/>
                    <a:pt x="1" y="19"/>
                    <a:pt x="3" y="13"/>
                  </a:cubicBezTo>
                  <a:cubicBezTo>
                    <a:pt x="7" y="5"/>
                    <a:pt x="13" y="1"/>
                    <a:pt x="21" y="1"/>
                  </a:cubicBezTo>
                  <a:cubicBezTo>
                    <a:pt x="29" y="0"/>
                    <a:pt x="36" y="3"/>
                    <a:pt x="41" y="11"/>
                  </a:cubicBezTo>
                  <a:cubicBezTo>
                    <a:pt x="50" y="26"/>
                    <a:pt x="47" y="47"/>
                    <a:pt x="34" y="59"/>
                  </a:cubicBezTo>
                  <a:cubicBezTo>
                    <a:pt x="28" y="65"/>
                    <a:pt x="17" y="70"/>
                    <a:pt x="9" y="71"/>
                  </a:cubicBezTo>
                  <a:close/>
                  <a:moveTo>
                    <a:pt x="31" y="32"/>
                  </a:moveTo>
                  <a:cubicBezTo>
                    <a:pt x="31" y="32"/>
                    <a:pt x="31" y="32"/>
                    <a:pt x="32" y="32"/>
                  </a:cubicBezTo>
                  <a:cubicBezTo>
                    <a:pt x="30" y="25"/>
                    <a:pt x="29" y="19"/>
                    <a:pt x="28" y="12"/>
                  </a:cubicBezTo>
                  <a:cubicBezTo>
                    <a:pt x="27" y="10"/>
                    <a:pt x="26" y="8"/>
                    <a:pt x="25" y="6"/>
                  </a:cubicBezTo>
                  <a:cubicBezTo>
                    <a:pt x="24" y="4"/>
                    <a:pt x="22" y="3"/>
                    <a:pt x="19" y="3"/>
                  </a:cubicBezTo>
                  <a:cubicBezTo>
                    <a:pt x="17" y="4"/>
                    <a:pt x="15" y="5"/>
                    <a:pt x="15" y="8"/>
                  </a:cubicBezTo>
                  <a:cubicBezTo>
                    <a:pt x="15" y="9"/>
                    <a:pt x="14" y="10"/>
                    <a:pt x="14" y="10"/>
                  </a:cubicBezTo>
                  <a:cubicBezTo>
                    <a:pt x="15" y="18"/>
                    <a:pt x="16" y="25"/>
                    <a:pt x="18" y="32"/>
                  </a:cubicBezTo>
                  <a:cubicBezTo>
                    <a:pt x="19" y="34"/>
                    <a:pt x="20" y="35"/>
                    <a:pt x="21" y="37"/>
                  </a:cubicBezTo>
                  <a:cubicBezTo>
                    <a:pt x="23" y="39"/>
                    <a:pt x="25" y="39"/>
                    <a:pt x="29" y="39"/>
                  </a:cubicBezTo>
                  <a:cubicBezTo>
                    <a:pt x="32" y="38"/>
                    <a:pt x="31" y="35"/>
                    <a:pt x="31" y="33"/>
                  </a:cubicBezTo>
                  <a:cubicBezTo>
                    <a:pt x="31" y="33"/>
                    <a:pt x="31" y="32"/>
                    <a:pt x="31" y="3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58" name="Freeform 54">
              <a:extLst>
                <a:ext uri="{FF2B5EF4-FFF2-40B4-BE49-F238E27FC236}">
                  <a16:creationId xmlns:a16="http://schemas.microsoft.com/office/drawing/2014/main" id="{A78F65D0-5DD2-49B6-AE90-587785B2F89B}"/>
                </a:ext>
              </a:extLst>
            </p:cNvPr>
            <p:cNvSpPr>
              <a:spLocks/>
            </p:cNvSpPr>
            <p:nvPr/>
          </p:nvSpPr>
          <p:spPr bwMode="auto">
            <a:xfrm>
              <a:off x="4323703" y="20386164"/>
              <a:ext cx="471894" cy="534814"/>
            </a:xfrm>
            <a:custGeom>
              <a:avLst/>
              <a:gdLst>
                <a:gd name="T0" fmla="*/ 42 w 68"/>
                <a:gd name="T1" fmla="*/ 7 h 77"/>
                <a:gd name="T2" fmla="*/ 62 w 68"/>
                <a:gd name="T3" fmla="*/ 0 h 77"/>
                <a:gd name="T4" fmla="*/ 60 w 68"/>
                <a:gd name="T5" fmla="*/ 3 h 77"/>
                <a:gd name="T6" fmla="*/ 57 w 68"/>
                <a:gd name="T7" fmla="*/ 12 h 77"/>
                <a:gd name="T8" fmla="*/ 65 w 68"/>
                <a:gd name="T9" fmla="*/ 40 h 77"/>
                <a:gd name="T10" fmla="*/ 67 w 68"/>
                <a:gd name="T11" fmla="*/ 55 h 77"/>
                <a:gd name="T12" fmla="*/ 62 w 68"/>
                <a:gd name="T13" fmla="*/ 68 h 77"/>
                <a:gd name="T14" fmla="*/ 34 w 68"/>
                <a:gd name="T15" fmla="*/ 76 h 77"/>
                <a:gd name="T16" fmla="*/ 21 w 68"/>
                <a:gd name="T17" fmla="*/ 66 h 77"/>
                <a:gd name="T18" fmla="*/ 19 w 68"/>
                <a:gd name="T19" fmla="*/ 60 h 77"/>
                <a:gd name="T20" fmla="*/ 10 w 68"/>
                <a:gd name="T21" fmla="*/ 27 h 77"/>
                <a:gd name="T22" fmla="*/ 9 w 68"/>
                <a:gd name="T23" fmla="*/ 25 h 77"/>
                <a:gd name="T24" fmla="*/ 2 w 68"/>
                <a:gd name="T25" fmla="*/ 20 h 77"/>
                <a:gd name="T26" fmla="*/ 0 w 68"/>
                <a:gd name="T27" fmla="*/ 19 h 77"/>
                <a:gd name="T28" fmla="*/ 27 w 68"/>
                <a:gd name="T29" fmla="*/ 10 h 77"/>
                <a:gd name="T30" fmla="*/ 30 w 68"/>
                <a:gd name="T31" fmla="*/ 10 h 77"/>
                <a:gd name="T32" fmla="*/ 30 w 68"/>
                <a:gd name="T33" fmla="*/ 11 h 77"/>
                <a:gd name="T34" fmla="*/ 27 w 68"/>
                <a:gd name="T35" fmla="*/ 12 h 77"/>
                <a:gd name="T36" fmla="*/ 24 w 68"/>
                <a:gd name="T37" fmla="*/ 20 h 77"/>
                <a:gd name="T38" fmla="*/ 34 w 68"/>
                <a:gd name="T39" fmla="*/ 59 h 77"/>
                <a:gd name="T40" fmla="*/ 35 w 68"/>
                <a:gd name="T41" fmla="*/ 61 h 77"/>
                <a:gd name="T42" fmla="*/ 50 w 68"/>
                <a:gd name="T43" fmla="*/ 70 h 77"/>
                <a:gd name="T44" fmla="*/ 64 w 68"/>
                <a:gd name="T45" fmla="*/ 55 h 77"/>
                <a:gd name="T46" fmla="*/ 63 w 68"/>
                <a:gd name="T47" fmla="*/ 45 h 77"/>
                <a:gd name="T48" fmla="*/ 54 w 68"/>
                <a:gd name="T49" fmla="*/ 15 h 77"/>
                <a:gd name="T50" fmla="*/ 44 w 68"/>
                <a:gd name="T51" fmla="*/ 7 h 77"/>
                <a:gd name="T52" fmla="*/ 42 w 68"/>
                <a:gd name="T53" fmla="*/ 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7">
                  <a:moveTo>
                    <a:pt x="42" y="7"/>
                  </a:moveTo>
                  <a:cubicBezTo>
                    <a:pt x="45" y="4"/>
                    <a:pt x="57" y="1"/>
                    <a:pt x="62" y="0"/>
                  </a:cubicBezTo>
                  <a:cubicBezTo>
                    <a:pt x="61" y="1"/>
                    <a:pt x="61" y="2"/>
                    <a:pt x="60" y="3"/>
                  </a:cubicBezTo>
                  <a:cubicBezTo>
                    <a:pt x="57" y="5"/>
                    <a:pt x="56" y="8"/>
                    <a:pt x="57" y="12"/>
                  </a:cubicBezTo>
                  <a:cubicBezTo>
                    <a:pt x="60" y="21"/>
                    <a:pt x="63" y="31"/>
                    <a:pt x="65" y="40"/>
                  </a:cubicBezTo>
                  <a:cubicBezTo>
                    <a:pt x="66" y="45"/>
                    <a:pt x="67" y="50"/>
                    <a:pt x="67" y="55"/>
                  </a:cubicBezTo>
                  <a:cubicBezTo>
                    <a:pt x="68" y="61"/>
                    <a:pt x="66" y="65"/>
                    <a:pt x="62" y="68"/>
                  </a:cubicBezTo>
                  <a:cubicBezTo>
                    <a:pt x="54" y="74"/>
                    <a:pt x="44" y="77"/>
                    <a:pt x="34" y="76"/>
                  </a:cubicBezTo>
                  <a:cubicBezTo>
                    <a:pt x="28" y="75"/>
                    <a:pt x="24" y="72"/>
                    <a:pt x="21" y="66"/>
                  </a:cubicBezTo>
                  <a:cubicBezTo>
                    <a:pt x="20" y="64"/>
                    <a:pt x="19" y="62"/>
                    <a:pt x="19" y="60"/>
                  </a:cubicBezTo>
                  <a:cubicBezTo>
                    <a:pt x="16" y="49"/>
                    <a:pt x="13" y="38"/>
                    <a:pt x="10" y="27"/>
                  </a:cubicBezTo>
                  <a:cubicBezTo>
                    <a:pt x="10" y="27"/>
                    <a:pt x="9" y="26"/>
                    <a:pt x="9" y="25"/>
                  </a:cubicBezTo>
                  <a:cubicBezTo>
                    <a:pt x="8" y="22"/>
                    <a:pt x="6" y="20"/>
                    <a:pt x="2" y="20"/>
                  </a:cubicBezTo>
                  <a:cubicBezTo>
                    <a:pt x="1" y="20"/>
                    <a:pt x="1" y="20"/>
                    <a:pt x="0" y="19"/>
                  </a:cubicBezTo>
                  <a:cubicBezTo>
                    <a:pt x="8" y="15"/>
                    <a:pt x="18" y="13"/>
                    <a:pt x="27" y="10"/>
                  </a:cubicBezTo>
                  <a:cubicBezTo>
                    <a:pt x="28" y="10"/>
                    <a:pt x="29" y="10"/>
                    <a:pt x="30" y="10"/>
                  </a:cubicBezTo>
                  <a:cubicBezTo>
                    <a:pt x="30" y="10"/>
                    <a:pt x="30" y="10"/>
                    <a:pt x="30" y="11"/>
                  </a:cubicBezTo>
                  <a:cubicBezTo>
                    <a:pt x="29" y="11"/>
                    <a:pt x="28" y="12"/>
                    <a:pt x="27" y="12"/>
                  </a:cubicBezTo>
                  <a:cubicBezTo>
                    <a:pt x="24" y="14"/>
                    <a:pt x="23" y="16"/>
                    <a:pt x="24" y="20"/>
                  </a:cubicBezTo>
                  <a:cubicBezTo>
                    <a:pt x="27" y="33"/>
                    <a:pt x="31" y="46"/>
                    <a:pt x="34" y="59"/>
                  </a:cubicBezTo>
                  <a:cubicBezTo>
                    <a:pt x="35" y="60"/>
                    <a:pt x="35" y="60"/>
                    <a:pt x="35" y="61"/>
                  </a:cubicBezTo>
                  <a:cubicBezTo>
                    <a:pt x="38" y="68"/>
                    <a:pt x="43" y="71"/>
                    <a:pt x="50" y="70"/>
                  </a:cubicBezTo>
                  <a:cubicBezTo>
                    <a:pt x="59" y="68"/>
                    <a:pt x="64" y="63"/>
                    <a:pt x="64" y="55"/>
                  </a:cubicBezTo>
                  <a:cubicBezTo>
                    <a:pt x="64" y="51"/>
                    <a:pt x="63" y="48"/>
                    <a:pt x="63" y="45"/>
                  </a:cubicBezTo>
                  <a:cubicBezTo>
                    <a:pt x="60" y="35"/>
                    <a:pt x="57" y="25"/>
                    <a:pt x="54" y="15"/>
                  </a:cubicBezTo>
                  <a:cubicBezTo>
                    <a:pt x="52" y="8"/>
                    <a:pt x="51" y="7"/>
                    <a:pt x="44" y="7"/>
                  </a:cubicBezTo>
                  <a:cubicBezTo>
                    <a:pt x="43" y="7"/>
                    <a:pt x="43" y="7"/>
                    <a:pt x="42" y="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59" name="Freeform 55">
              <a:extLst>
                <a:ext uri="{FF2B5EF4-FFF2-40B4-BE49-F238E27FC236}">
                  <a16:creationId xmlns:a16="http://schemas.microsoft.com/office/drawing/2014/main" id="{758F5D24-301B-460A-BA6F-EE19C334B8F0}"/>
                </a:ext>
              </a:extLst>
            </p:cNvPr>
            <p:cNvSpPr>
              <a:spLocks/>
            </p:cNvSpPr>
            <p:nvPr/>
          </p:nvSpPr>
          <p:spPr bwMode="auto">
            <a:xfrm>
              <a:off x="7894371" y="22195094"/>
              <a:ext cx="550543" cy="440435"/>
            </a:xfrm>
            <a:custGeom>
              <a:avLst/>
              <a:gdLst>
                <a:gd name="T0" fmla="*/ 0 w 79"/>
                <a:gd name="T1" fmla="*/ 22 h 63"/>
                <a:gd name="T2" fmla="*/ 20 w 79"/>
                <a:gd name="T3" fmla="*/ 13 h 63"/>
                <a:gd name="T4" fmla="*/ 20 w 79"/>
                <a:gd name="T5" fmla="*/ 17 h 63"/>
                <a:gd name="T6" fmla="*/ 12 w 79"/>
                <a:gd name="T7" fmla="*/ 26 h 63"/>
                <a:gd name="T8" fmla="*/ 13 w 79"/>
                <a:gd name="T9" fmla="*/ 46 h 63"/>
                <a:gd name="T10" fmla="*/ 24 w 79"/>
                <a:gd name="T11" fmla="*/ 50 h 63"/>
                <a:gd name="T12" fmla="*/ 32 w 79"/>
                <a:gd name="T13" fmla="*/ 42 h 63"/>
                <a:gd name="T14" fmla="*/ 32 w 79"/>
                <a:gd name="T15" fmla="*/ 35 h 63"/>
                <a:gd name="T16" fmla="*/ 35 w 79"/>
                <a:gd name="T17" fmla="*/ 14 h 63"/>
                <a:gd name="T18" fmla="*/ 51 w 79"/>
                <a:gd name="T19" fmla="*/ 1 h 63"/>
                <a:gd name="T20" fmla="*/ 66 w 79"/>
                <a:gd name="T21" fmla="*/ 7 h 63"/>
                <a:gd name="T22" fmla="*/ 73 w 79"/>
                <a:gd name="T23" fmla="*/ 24 h 63"/>
                <a:gd name="T24" fmla="*/ 73 w 79"/>
                <a:gd name="T25" fmla="*/ 28 h 63"/>
                <a:gd name="T26" fmla="*/ 76 w 79"/>
                <a:gd name="T27" fmla="*/ 32 h 63"/>
                <a:gd name="T28" fmla="*/ 79 w 79"/>
                <a:gd name="T29" fmla="*/ 34 h 63"/>
                <a:gd name="T30" fmla="*/ 59 w 79"/>
                <a:gd name="T31" fmla="*/ 42 h 63"/>
                <a:gd name="T32" fmla="*/ 62 w 79"/>
                <a:gd name="T33" fmla="*/ 38 h 63"/>
                <a:gd name="T34" fmla="*/ 69 w 79"/>
                <a:gd name="T35" fmla="*/ 26 h 63"/>
                <a:gd name="T36" fmla="*/ 65 w 79"/>
                <a:gd name="T37" fmla="*/ 12 h 63"/>
                <a:gd name="T38" fmla="*/ 50 w 79"/>
                <a:gd name="T39" fmla="*/ 14 h 63"/>
                <a:gd name="T40" fmla="*/ 49 w 79"/>
                <a:gd name="T41" fmla="*/ 21 h 63"/>
                <a:gd name="T42" fmla="*/ 48 w 79"/>
                <a:gd name="T43" fmla="*/ 39 h 63"/>
                <a:gd name="T44" fmla="*/ 45 w 79"/>
                <a:gd name="T45" fmla="*/ 50 h 63"/>
                <a:gd name="T46" fmla="*/ 15 w 79"/>
                <a:gd name="T47" fmla="*/ 53 h 63"/>
                <a:gd name="T48" fmla="*/ 7 w 79"/>
                <a:gd name="T49" fmla="*/ 34 h 63"/>
                <a:gd name="T50" fmla="*/ 0 w 79"/>
                <a:gd name="T51" fmla="*/ 2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9" h="63">
                  <a:moveTo>
                    <a:pt x="0" y="22"/>
                  </a:moveTo>
                  <a:cubicBezTo>
                    <a:pt x="7" y="19"/>
                    <a:pt x="14" y="16"/>
                    <a:pt x="20" y="13"/>
                  </a:cubicBezTo>
                  <a:cubicBezTo>
                    <a:pt x="22" y="15"/>
                    <a:pt x="21" y="16"/>
                    <a:pt x="20" y="17"/>
                  </a:cubicBezTo>
                  <a:cubicBezTo>
                    <a:pt x="17" y="20"/>
                    <a:pt x="14" y="23"/>
                    <a:pt x="12" y="26"/>
                  </a:cubicBezTo>
                  <a:cubicBezTo>
                    <a:pt x="8" y="33"/>
                    <a:pt x="9" y="39"/>
                    <a:pt x="13" y="46"/>
                  </a:cubicBezTo>
                  <a:cubicBezTo>
                    <a:pt x="16" y="50"/>
                    <a:pt x="19" y="51"/>
                    <a:pt x="24" y="50"/>
                  </a:cubicBezTo>
                  <a:cubicBezTo>
                    <a:pt x="28" y="49"/>
                    <a:pt x="31" y="46"/>
                    <a:pt x="32" y="42"/>
                  </a:cubicBezTo>
                  <a:cubicBezTo>
                    <a:pt x="32" y="40"/>
                    <a:pt x="32" y="37"/>
                    <a:pt x="32" y="35"/>
                  </a:cubicBezTo>
                  <a:cubicBezTo>
                    <a:pt x="33" y="28"/>
                    <a:pt x="33" y="21"/>
                    <a:pt x="35" y="14"/>
                  </a:cubicBezTo>
                  <a:cubicBezTo>
                    <a:pt x="37" y="6"/>
                    <a:pt x="43" y="2"/>
                    <a:pt x="51" y="1"/>
                  </a:cubicBezTo>
                  <a:cubicBezTo>
                    <a:pt x="57" y="0"/>
                    <a:pt x="62" y="3"/>
                    <a:pt x="66" y="7"/>
                  </a:cubicBezTo>
                  <a:cubicBezTo>
                    <a:pt x="70" y="12"/>
                    <a:pt x="72" y="18"/>
                    <a:pt x="73" y="24"/>
                  </a:cubicBezTo>
                  <a:cubicBezTo>
                    <a:pt x="73" y="26"/>
                    <a:pt x="73" y="27"/>
                    <a:pt x="73" y="28"/>
                  </a:cubicBezTo>
                  <a:cubicBezTo>
                    <a:pt x="73" y="30"/>
                    <a:pt x="74" y="32"/>
                    <a:pt x="76" y="32"/>
                  </a:cubicBezTo>
                  <a:cubicBezTo>
                    <a:pt x="77" y="32"/>
                    <a:pt x="78" y="33"/>
                    <a:pt x="79" y="34"/>
                  </a:cubicBezTo>
                  <a:cubicBezTo>
                    <a:pt x="75" y="37"/>
                    <a:pt x="63" y="42"/>
                    <a:pt x="59" y="42"/>
                  </a:cubicBezTo>
                  <a:cubicBezTo>
                    <a:pt x="60" y="40"/>
                    <a:pt x="61" y="39"/>
                    <a:pt x="62" y="38"/>
                  </a:cubicBezTo>
                  <a:cubicBezTo>
                    <a:pt x="65" y="34"/>
                    <a:pt x="68" y="31"/>
                    <a:pt x="69" y="26"/>
                  </a:cubicBezTo>
                  <a:cubicBezTo>
                    <a:pt x="70" y="21"/>
                    <a:pt x="69" y="16"/>
                    <a:pt x="65" y="12"/>
                  </a:cubicBezTo>
                  <a:cubicBezTo>
                    <a:pt x="61" y="7"/>
                    <a:pt x="53" y="8"/>
                    <a:pt x="50" y="14"/>
                  </a:cubicBezTo>
                  <a:cubicBezTo>
                    <a:pt x="49" y="16"/>
                    <a:pt x="49" y="19"/>
                    <a:pt x="49" y="21"/>
                  </a:cubicBezTo>
                  <a:cubicBezTo>
                    <a:pt x="48" y="27"/>
                    <a:pt x="49" y="33"/>
                    <a:pt x="48" y="39"/>
                  </a:cubicBezTo>
                  <a:cubicBezTo>
                    <a:pt x="47" y="42"/>
                    <a:pt x="47" y="46"/>
                    <a:pt x="45" y="50"/>
                  </a:cubicBezTo>
                  <a:cubicBezTo>
                    <a:pt x="39" y="60"/>
                    <a:pt x="24" y="63"/>
                    <a:pt x="15" y="53"/>
                  </a:cubicBezTo>
                  <a:cubicBezTo>
                    <a:pt x="11" y="47"/>
                    <a:pt x="8" y="41"/>
                    <a:pt x="7" y="34"/>
                  </a:cubicBezTo>
                  <a:cubicBezTo>
                    <a:pt x="5" y="27"/>
                    <a:pt x="5" y="27"/>
                    <a:pt x="0" y="2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61" name="Freeform 56">
              <a:extLst>
                <a:ext uri="{FF2B5EF4-FFF2-40B4-BE49-F238E27FC236}">
                  <a16:creationId xmlns:a16="http://schemas.microsoft.com/office/drawing/2014/main" id="{D23E12EB-6C6B-46F5-AB2A-171AFB094A59}"/>
                </a:ext>
              </a:extLst>
            </p:cNvPr>
            <p:cNvSpPr>
              <a:spLocks/>
            </p:cNvSpPr>
            <p:nvPr/>
          </p:nvSpPr>
          <p:spPr bwMode="auto">
            <a:xfrm>
              <a:off x="7902235" y="24263565"/>
              <a:ext cx="542679" cy="503354"/>
            </a:xfrm>
            <a:custGeom>
              <a:avLst/>
              <a:gdLst>
                <a:gd name="T0" fmla="*/ 64 w 77"/>
                <a:gd name="T1" fmla="*/ 40 h 72"/>
                <a:gd name="T2" fmla="*/ 65 w 77"/>
                <a:gd name="T3" fmla="*/ 37 h 72"/>
                <a:gd name="T4" fmla="*/ 59 w 77"/>
                <a:gd name="T5" fmla="*/ 30 h 72"/>
                <a:gd name="T6" fmla="*/ 45 w 77"/>
                <a:gd name="T7" fmla="*/ 32 h 72"/>
                <a:gd name="T8" fmla="*/ 37 w 77"/>
                <a:gd name="T9" fmla="*/ 32 h 72"/>
                <a:gd name="T10" fmla="*/ 33 w 77"/>
                <a:gd name="T11" fmla="*/ 33 h 72"/>
                <a:gd name="T12" fmla="*/ 39 w 77"/>
                <a:gd name="T13" fmla="*/ 41 h 72"/>
                <a:gd name="T14" fmla="*/ 47 w 77"/>
                <a:gd name="T15" fmla="*/ 52 h 72"/>
                <a:gd name="T16" fmla="*/ 50 w 77"/>
                <a:gd name="T17" fmla="*/ 56 h 72"/>
                <a:gd name="T18" fmla="*/ 57 w 77"/>
                <a:gd name="T19" fmla="*/ 55 h 72"/>
                <a:gd name="T20" fmla="*/ 60 w 77"/>
                <a:gd name="T21" fmla="*/ 51 h 72"/>
                <a:gd name="T22" fmla="*/ 53 w 77"/>
                <a:gd name="T23" fmla="*/ 72 h 72"/>
                <a:gd name="T24" fmla="*/ 52 w 77"/>
                <a:gd name="T25" fmla="*/ 71 h 72"/>
                <a:gd name="T26" fmla="*/ 48 w 77"/>
                <a:gd name="T27" fmla="*/ 60 h 72"/>
                <a:gd name="T28" fmla="*/ 31 w 77"/>
                <a:gd name="T29" fmla="*/ 37 h 72"/>
                <a:gd name="T30" fmla="*/ 26 w 77"/>
                <a:gd name="T31" fmla="*/ 33 h 72"/>
                <a:gd name="T32" fmla="*/ 13 w 77"/>
                <a:gd name="T33" fmla="*/ 27 h 72"/>
                <a:gd name="T34" fmla="*/ 2 w 77"/>
                <a:gd name="T35" fmla="*/ 31 h 72"/>
                <a:gd name="T36" fmla="*/ 1 w 77"/>
                <a:gd name="T37" fmla="*/ 32 h 72"/>
                <a:gd name="T38" fmla="*/ 0 w 77"/>
                <a:gd name="T39" fmla="*/ 30 h 72"/>
                <a:gd name="T40" fmla="*/ 12 w 77"/>
                <a:gd name="T41" fmla="*/ 1 h 72"/>
                <a:gd name="T42" fmla="*/ 13 w 77"/>
                <a:gd name="T43" fmla="*/ 0 h 72"/>
                <a:gd name="T44" fmla="*/ 13 w 77"/>
                <a:gd name="T45" fmla="*/ 3 h 72"/>
                <a:gd name="T46" fmla="*/ 18 w 77"/>
                <a:gd name="T47" fmla="*/ 12 h 72"/>
                <a:gd name="T48" fmla="*/ 30 w 77"/>
                <a:gd name="T49" fmla="*/ 17 h 72"/>
                <a:gd name="T50" fmla="*/ 34 w 77"/>
                <a:gd name="T51" fmla="*/ 18 h 72"/>
                <a:gd name="T52" fmla="*/ 67 w 77"/>
                <a:gd name="T53" fmla="*/ 14 h 72"/>
                <a:gd name="T54" fmla="*/ 76 w 77"/>
                <a:gd name="T55" fmla="*/ 8 h 72"/>
                <a:gd name="T56" fmla="*/ 77 w 77"/>
                <a:gd name="T57" fmla="*/ 10 h 72"/>
                <a:gd name="T58" fmla="*/ 66 w 77"/>
                <a:gd name="T59" fmla="*/ 39 h 72"/>
                <a:gd name="T60" fmla="*/ 64 w 77"/>
                <a:gd name="T61" fmla="*/ 4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72">
                  <a:moveTo>
                    <a:pt x="64" y="40"/>
                  </a:moveTo>
                  <a:cubicBezTo>
                    <a:pt x="65" y="39"/>
                    <a:pt x="65" y="38"/>
                    <a:pt x="65" y="37"/>
                  </a:cubicBezTo>
                  <a:cubicBezTo>
                    <a:pt x="67" y="31"/>
                    <a:pt x="66" y="30"/>
                    <a:pt x="59" y="30"/>
                  </a:cubicBezTo>
                  <a:cubicBezTo>
                    <a:pt x="54" y="31"/>
                    <a:pt x="50" y="31"/>
                    <a:pt x="45" y="32"/>
                  </a:cubicBezTo>
                  <a:cubicBezTo>
                    <a:pt x="42" y="32"/>
                    <a:pt x="40" y="32"/>
                    <a:pt x="37" y="32"/>
                  </a:cubicBezTo>
                  <a:cubicBezTo>
                    <a:pt x="36" y="33"/>
                    <a:pt x="35" y="33"/>
                    <a:pt x="33" y="33"/>
                  </a:cubicBezTo>
                  <a:cubicBezTo>
                    <a:pt x="35" y="36"/>
                    <a:pt x="37" y="39"/>
                    <a:pt x="39" y="41"/>
                  </a:cubicBezTo>
                  <a:cubicBezTo>
                    <a:pt x="41" y="45"/>
                    <a:pt x="44" y="48"/>
                    <a:pt x="47" y="52"/>
                  </a:cubicBezTo>
                  <a:cubicBezTo>
                    <a:pt x="48" y="53"/>
                    <a:pt x="49" y="55"/>
                    <a:pt x="50" y="56"/>
                  </a:cubicBezTo>
                  <a:cubicBezTo>
                    <a:pt x="53" y="58"/>
                    <a:pt x="55" y="58"/>
                    <a:pt x="57" y="55"/>
                  </a:cubicBezTo>
                  <a:cubicBezTo>
                    <a:pt x="58" y="54"/>
                    <a:pt x="59" y="53"/>
                    <a:pt x="60" y="51"/>
                  </a:cubicBezTo>
                  <a:cubicBezTo>
                    <a:pt x="60" y="55"/>
                    <a:pt x="56" y="68"/>
                    <a:pt x="53" y="72"/>
                  </a:cubicBezTo>
                  <a:cubicBezTo>
                    <a:pt x="53" y="71"/>
                    <a:pt x="52" y="71"/>
                    <a:pt x="52" y="71"/>
                  </a:cubicBezTo>
                  <a:cubicBezTo>
                    <a:pt x="52" y="67"/>
                    <a:pt x="50" y="64"/>
                    <a:pt x="48" y="60"/>
                  </a:cubicBezTo>
                  <a:cubicBezTo>
                    <a:pt x="42" y="53"/>
                    <a:pt x="37" y="45"/>
                    <a:pt x="31" y="37"/>
                  </a:cubicBezTo>
                  <a:cubicBezTo>
                    <a:pt x="30" y="35"/>
                    <a:pt x="29" y="34"/>
                    <a:pt x="26" y="33"/>
                  </a:cubicBezTo>
                  <a:cubicBezTo>
                    <a:pt x="22" y="31"/>
                    <a:pt x="17" y="29"/>
                    <a:pt x="13" y="27"/>
                  </a:cubicBezTo>
                  <a:cubicBezTo>
                    <a:pt x="7" y="25"/>
                    <a:pt x="6" y="25"/>
                    <a:pt x="2" y="31"/>
                  </a:cubicBezTo>
                  <a:cubicBezTo>
                    <a:pt x="2" y="31"/>
                    <a:pt x="1" y="31"/>
                    <a:pt x="1" y="32"/>
                  </a:cubicBezTo>
                  <a:cubicBezTo>
                    <a:pt x="1" y="31"/>
                    <a:pt x="0" y="31"/>
                    <a:pt x="0" y="30"/>
                  </a:cubicBezTo>
                  <a:cubicBezTo>
                    <a:pt x="4" y="20"/>
                    <a:pt x="8" y="11"/>
                    <a:pt x="12" y="1"/>
                  </a:cubicBezTo>
                  <a:cubicBezTo>
                    <a:pt x="12" y="1"/>
                    <a:pt x="12" y="0"/>
                    <a:pt x="13" y="0"/>
                  </a:cubicBezTo>
                  <a:cubicBezTo>
                    <a:pt x="13" y="1"/>
                    <a:pt x="13" y="2"/>
                    <a:pt x="13" y="3"/>
                  </a:cubicBezTo>
                  <a:cubicBezTo>
                    <a:pt x="12" y="8"/>
                    <a:pt x="13" y="10"/>
                    <a:pt x="18" y="12"/>
                  </a:cubicBezTo>
                  <a:cubicBezTo>
                    <a:pt x="22" y="14"/>
                    <a:pt x="26" y="16"/>
                    <a:pt x="30" y="17"/>
                  </a:cubicBezTo>
                  <a:cubicBezTo>
                    <a:pt x="31" y="18"/>
                    <a:pt x="33" y="18"/>
                    <a:pt x="34" y="18"/>
                  </a:cubicBezTo>
                  <a:cubicBezTo>
                    <a:pt x="45" y="17"/>
                    <a:pt x="56" y="15"/>
                    <a:pt x="67" y="14"/>
                  </a:cubicBezTo>
                  <a:cubicBezTo>
                    <a:pt x="70" y="13"/>
                    <a:pt x="74" y="12"/>
                    <a:pt x="76" y="8"/>
                  </a:cubicBezTo>
                  <a:cubicBezTo>
                    <a:pt x="77" y="9"/>
                    <a:pt x="77" y="10"/>
                    <a:pt x="77" y="10"/>
                  </a:cubicBezTo>
                  <a:cubicBezTo>
                    <a:pt x="74" y="20"/>
                    <a:pt x="70" y="29"/>
                    <a:pt x="66" y="39"/>
                  </a:cubicBezTo>
                  <a:cubicBezTo>
                    <a:pt x="66" y="39"/>
                    <a:pt x="66" y="39"/>
                    <a:pt x="64" y="4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62" name="Freeform 57">
              <a:extLst>
                <a:ext uri="{FF2B5EF4-FFF2-40B4-BE49-F238E27FC236}">
                  <a16:creationId xmlns:a16="http://schemas.microsoft.com/office/drawing/2014/main" id="{0A43D930-57AF-42F3-810A-B0ECA8EEF08A}"/>
                </a:ext>
              </a:extLst>
            </p:cNvPr>
            <p:cNvSpPr>
              <a:spLocks/>
            </p:cNvSpPr>
            <p:nvPr/>
          </p:nvSpPr>
          <p:spPr bwMode="auto">
            <a:xfrm>
              <a:off x="8098858" y="23484939"/>
              <a:ext cx="479759" cy="424705"/>
            </a:xfrm>
            <a:custGeom>
              <a:avLst/>
              <a:gdLst>
                <a:gd name="T0" fmla="*/ 5 w 68"/>
                <a:gd name="T1" fmla="*/ 10 h 61"/>
                <a:gd name="T2" fmla="*/ 5 w 68"/>
                <a:gd name="T3" fmla="*/ 13 h 61"/>
                <a:gd name="T4" fmla="*/ 12 w 68"/>
                <a:gd name="T5" fmla="*/ 20 h 61"/>
                <a:gd name="T6" fmla="*/ 37 w 68"/>
                <a:gd name="T7" fmla="*/ 22 h 61"/>
                <a:gd name="T8" fmla="*/ 61 w 68"/>
                <a:gd name="T9" fmla="*/ 23 h 61"/>
                <a:gd name="T10" fmla="*/ 64 w 68"/>
                <a:gd name="T11" fmla="*/ 23 h 61"/>
                <a:gd name="T12" fmla="*/ 63 w 68"/>
                <a:gd name="T13" fmla="*/ 14 h 61"/>
                <a:gd name="T14" fmla="*/ 58 w 68"/>
                <a:gd name="T15" fmla="*/ 6 h 61"/>
                <a:gd name="T16" fmla="*/ 50 w 68"/>
                <a:gd name="T17" fmla="*/ 1 h 61"/>
                <a:gd name="T18" fmla="*/ 68 w 68"/>
                <a:gd name="T19" fmla="*/ 2 h 61"/>
                <a:gd name="T20" fmla="*/ 64 w 68"/>
                <a:gd name="T21" fmla="*/ 61 h 61"/>
                <a:gd name="T22" fmla="*/ 46 w 68"/>
                <a:gd name="T23" fmla="*/ 60 h 61"/>
                <a:gd name="T24" fmla="*/ 47 w 68"/>
                <a:gd name="T25" fmla="*/ 57 h 61"/>
                <a:gd name="T26" fmla="*/ 49 w 68"/>
                <a:gd name="T27" fmla="*/ 57 h 61"/>
                <a:gd name="T28" fmla="*/ 63 w 68"/>
                <a:gd name="T29" fmla="*/ 40 h 61"/>
                <a:gd name="T30" fmla="*/ 60 w 68"/>
                <a:gd name="T31" fmla="*/ 39 h 61"/>
                <a:gd name="T32" fmla="*/ 17 w 68"/>
                <a:gd name="T33" fmla="*/ 36 h 61"/>
                <a:gd name="T34" fmla="*/ 12 w 68"/>
                <a:gd name="T35" fmla="*/ 35 h 61"/>
                <a:gd name="T36" fmla="*/ 3 w 68"/>
                <a:gd name="T37" fmla="*/ 41 h 61"/>
                <a:gd name="T38" fmla="*/ 2 w 68"/>
                <a:gd name="T39" fmla="*/ 45 h 61"/>
                <a:gd name="T40" fmla="*/ 2 w 68"/>
                <a:gd name="T41" fmla="*/ 36 h 61"/>
                <a:gd name="T42" fmla="*/ 2 w 68"/>
                <a:gd name="T43" fmla="*/ 27 h 61"/>
                <a:gd name="T44" fmla="*/ 3 w 68"/>
                <a:gd name="T45" fmla="*/ 18 h 61"/>
                <a:gd name="T46" fmla="*/ 4 w 68"/>
                <a:gd name="T47" fmla="*/ 9 h 61"/>
                <a:gd name="T48" fmla="*/ 5 w 68"/>
                <a:gd name="T49"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8" h="61">
                  <a:moveTo>
                    <a:pt x="5" y="10"/>
                  </a:moveTo>
                  <a:cubicBezTo>
                    <a:pt x="5" y="11"/>
                    <a:pt x="5" y="12"/>
                    <a:pt x="5" y="13"/>
                  </a:cubicBezTo>
                  <a:cubicBezTo>
                    <a:pt x="6" y="17"/>
                    <a:pt x="8" y="19"/>
                    <a:pt x="12" y="20"/>
                  </a:cubicBezTo>
                  <a:cubicBezTo>
                    <a:pt x="20" y="20"/>
                    <a:pt x="29" y="21"/>
                    <a:pt x="37" y="22"/>
                  </a:cubicBezTo>
                  <a:cubicBezTo>
                    <a:pt x="45" y="22"/>
                    <a:pt x="53" y="23"/>
                    <a:pt x="61" y="23"/>
                  </a:cubicBezTo>
                  <a:cubicBezTo>
                    <a:pt x="62" y="23"/>
                    <a:pt x="63" y="23"/>
                    <a:pt x="64" y="23"/>
                  </a:cubicBezTo>
                  <a:cubicBezTo>
                    <a:pt x="65" y="20"/>
                    <a:pt x="64" y="17"/>
                    <a:pt x="63" y="14"/>
                  </a:cubicBezTo>
                  <a:cubicBezTo>
                    <a:pt x="62" y="10"/>
                    <a:pt x="61" y="8"/>
                    <a:pt x="58" y="6"/>
                  </a:cubicBezTo>
                  <a:cubicBezTo>
                    <a:pt x="55" y="4"/>
                    <a:pt x="52" y="3"/>
                    <a:pt x="50" y="1"/>
                  </a:cubicBezTo>
                  <a:cubicBezTo>
                    <a:pt x="56" y="0"/>
                    <a:pt x="62" y="1"/>
                    <a:pt x="68" y="2"/>
                  </a:cubicBezTo>
                  <a:cubicBezTo>
                    <a:pt x="67" y="21"/>
                    <a:pt x="65" y="41"/>
                    <a:pt x="64" y="61"/>
                  </a:cubicBezTo>
                  <a:cubicBezTo>
                    <a:pt x="58" y="61"/>
                    <a:pt x="52" y="61"/>
                    <a:pt x="46" y="60"/>
                  </a:cubicBezTo>
                  <a:cubicBezTo>
                    <a:pt x="46" y="59"/>
                    <a:pt x="46" y="58"/>
                    <a:pt x="47" y="57"/>
                  </a:cubicBezTo>
                  <a:cubicBezTo>
                    <a:pt x="47" y="57"/>
                    <a:pt x="48" y="57"/>
                    <a:pt x="49" y="57"/>
                  </a:cubicBezTo>
                  <a:cubicBezTo>
                    <a:pt x="58" y="55"/>
                    <a:pt x="63" y="50"/>
                    <a:pt x="63" y="40"/>
                  </a:cubicBezTo>
                  <a:cubicBezTo>
                    <a:pt x="62" y="39"/>
                    <a:pt x="61" y="39"/>
                    <a:pt x="60" y="39"/>
                  </a:cubicBezTo>
                  <a:cubicBezTo>
                    <a:pt x="46" y="38"/>
                    <a:pt x="31" y="37"/>
                    <a:pt x="17" y="36"/>
                  </a:cubicBezTo>
                  <a:cubicBezTo>
                    <a:pt x="15" y="36"/>
                    <a:pt x="13" y="35"/>
                    <a:pt x="12" y="35"/>
                  </a:cubicBezTo>
                  <a:cubicBezTo>
                    <a:pt x="7" y="35"/>
                    <a:pt x="4" y="36"/>
                    <a:pt x="3" y="41"/>
                  </a:cubicBezTo>
                  <a:cubicBezTo>
                    <a:pt x="3" y="42"/>
                    <a:pt x="3" y="43"/>
                    <a:pt x="2" y="45"/>
                  </a:cubicBezTo>
                  <a:cubicBezTo>
                    <a:pt x="0" y="41"/>
                    <a:pt x="2" y="38"/>
                    <a:pt x="2" y="36"/>
                  </a:cubicBezTo>
                  <a:cubicBezTo>
                    <a:pt x="2" y="33"/>
                    <a:pt x="2" y="30"/>
                    <a:pt x="2" y="27"/>
                  </a:cubicBezTo>
                  <a:cubicBezTo>
                    <a:pt x="2" y="24"/>
                    <a:pt x="2" y="21"/>
                    <a:pt x="3" y="18"/>
                  </a:cubicBezTo>
                  <a:cubicBezTo>
                    <a:pt x="3" y="15"/>
                    <a:pt x="2" y="12"/>
                    <a:pt x="4" y="9"/>
                  </a:cubicBezTo>
                  <a:cubicBezTo>
                    <a:pt x="4" y="9"/>
                    <a:pt x="4" y="10"/>
                    <a:pt x="5" y="1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63" name="Freeform 58">
              <a:extLst>
                <a:ext uri="{FF2B5EF4-FFF2-40B4-BE49-F238E27FC236}">
                  <a16:creationId xmlns:a16="http://schemas.microsoft.com/office/drawing/2014/main" id="{C35C20AF-9414-4E8F-BA86-877CBA90989F}"/>
                </a:ext>
              </a:extLst>
            </p:cNvPr>
            <p:cNvSpPr>
              <a:spLocks/>
            </p:cNvSpPr>
            <p:nvPr/>
          </p:nvSpPr>
          <p:spPr bwMode="auto">
            <a:xfrm>
              <a:off x="6510147" y="20480543"/>
              <a:ext cx="432570" cy="542679"/>
            </a:xfrm>
            <a:custGeom>
              <a:avLst/>
              <a:gdLst>
                <a:gd name="T0" fmla="*/ 6 w 61"/>
                <a:gd name="T1" fmla="*/ 77 h 77"/>
                <a:gd name="T2" fmla="*/ 5 w 61"/>
                <a:gd name="T3" fmla="*/ 71 h 77"/>
                <a:gd name="T4" fmla="*/ 5 w 61"/>
                <a:gd name="T5" fmla="*/ 14 h 77"/>
                <a:gd name="T6" fmla="*/ 0 w 61"/>
                <a:gd name="T7" fmla="*/ 1 h 77"/>
                <a:gd name="T8" fmla="*/ 29 w 61"/>
                <a:gd name="T9" fmla="*/ 14 h 77"/>
                <a:gd name="T10" fmla="*/ 25 w 61"/>
                <a:gd name="T11" fmla="*/ 13 h 77"/>
                <a:gd name="T12" fmla="*/ 20 w 61"/>
                <a:gd name="T13" fmla="*/ 16 h 77"/>
                <a:gd name="T14" fmla="*/ 20 w 61"/>
                <a:gd name="T15" fmla="*/ 19 h 77"/>
                <a:gd name="T16" fmla="*/ 19 w 61"/>
                <a:gd name="T17" fmla="*/ 55 h 77"/>
                <a:gd name="T18" fmla="*/ 20 w 61"/>
                <a:gd name="T19" fmla="*/ 57 h 77"/>
                <a:gd name="T20" fmla="*/ 21 w 61"/>
                <a:gd name="T21" fmla="*/ 57 h 77"/>
                <a:gd name="T22" fmla="*/ 45 w 61"/>
                <a:gd name="T23" fmla="*/ 31 h 77"/>
                <a:gd name="T24" fmla="*/ 45 w 61"/>
                <a:gd name="T25" fmla="*/ 31 h 77"/>
                <a:gd name="T26" fmla="*/ 44 w 61"/>
                <a:gd name="T27" fmla="*/ 21 h 77"/>
                <a:gd name="T28" fmla="*/ 43 w 61"/>
                <a:gd name="T29" fmla="*/ 19 h 77"/>
                <a:gd name="T30" fmla="*/ 61 w 61"/>
                <a:gd name="T31" fmla="*/ 26 h 77"/>
                <a:gd name="T32" fmla="*/ 59 w 61"/>
                <a:gd name="T33" fmla="*/ 27 h 77"/>
                <a:gd name="T34" fmla="*/ 49 w 61"/>
                <a:gd name="T35" fmla="*/ 32 h 77"/>
                <a:gd name="T36" fmla="*/ 10 w 61"/>
                <a:gd name="T37" fmla="*/ 73 h 77"/>
                <a:gd name="T38" fmla="*/ 6 w 61"/>
                <a:gd name="T39"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77">
                  <a:moveTo>
                    <a:pt x="6" y="77"/>
                  </a:moveTo>
                  <a:cubicBezTo>
                    <a:pt x="5" y="74"/>
                    <a:pt x="5" y="73"/>
                    <a:pt x="5" y="71"/>
                  </a:cubicBezTo>
                  <a:cubicBezTo>
                    <a:pt x="5" y="52"/>
                    <a:pt x="5" y="33"/>
                    <a:pt x="5" y="14"/>
                  </a:cubicBezTo>
                  <a:cubicBezTo>
                    <a:pt x="5" y="9"/>
                    <a:pt x="5" y="4"/>
                    <a:pt x="0" y="1"/>
                  </a:cubicBezTo>
                  <a:cubicBezTo>
                    <a:pt x="4" y="0"/>
                    <a:pt x="26" y="10"/>
                    <a:pt x="29" y="14"/>
                  </a:cubicBezTo>
                  <a:cubicBezTo>
                    <a:pt x="28" y="13"/>
                    <a:pt x="27" y="13"/>
                    <a:pt x="25" y="13"/>
                  </a:cubicBezTo>
                  <a:cubicBezTo>
                    <a:pt x="22" y="12"/>
                    <a:pt x="21" y="13"/>
                    <a:pt x="20" y="16"/>
                  </a:cubicBezTo>
                  <a:cubicBezTo>
                    <a:pt x="20" y="17"/>
                    <a:pt x="20" y="18"/>
                    <a:pt x="20" y="19"/>
                  </a:cubicBezTo>
                  <a:cubicBezTo>
                    <a:pt x="19" y="31"/>
                    <a:pt x="19" y="43"/>
                    <a:pt x="19" y="55"/>
                  </a:cubicBezTo>
                  <a:cubicBezTo>
                    <a:pt x="19" y="55"/>
                    <a:pt x="19" y="56"/>
                    <a:pt x="20" y="57"/>
                  </a:cubicBezTo>
                  <a:cubicBezTo>
                    <a:pt x="20" y="57"/>
                    <a:pt x="21" y="57"/>
                    <a:pt x="21" y="57"/>
                  </a:cubicBezTo>
                  <a:cubicBezTo>
                    <a:pt x="29" y="48"/>
                    <a:pt x="37" y="40"/>
                    <a:pt x="45" y="31"/>
                  </a:cubicBezTo>
                  <a:cubicBezTo>
                    <a:pt x="45" y="31"/>
                    <a:pt x="45" y="31"/>
                    <a:pt x="45" y="31"/>
                  </a:cubicBezTo>
                  <a:cubicBezTo>
                    <a:pt x="49" y="26"/>
                    <a:pt x="49" y="24"/>
                    <a:pt x="44" y="21"/>
                  </a:cubicBezTo>
                  <a:cubicBezTo>
                    <a:pt x="43" y="20"/>
                    <a:pt x="43" y="20"/>
                    <a:pt x="43" y="19"/>
                  </a:cubicBezTo>
                  <a:cubicBezTo>
                    <a:pt x="49" y="20"/>
                    <a:pt x="55" y="23"/>
                    <a:pt x="61" y="26"/>
                  </a:cubicBezTo>
                  <a:cubicBezTo>
                    <a:pt x="60" y="27"/>
                    <a:pt x="60" y="27"/>
                    <a:pt x="59" y="27"/>
                  </a:cubicBezTo>
                  <a:cubicBezTo>
                    <a:pt x="55" y="27"/>
                    <a:pt x="52" y="29"/>
                    <a:pt x="49" y="32"/>
                  </a:cubicBezTo>
                  <a:cubicBezTo>
                    <a:pt x="36" y="46"/>
                    <a:pt x="23" y="60"/>
                    <a:pt x="10" y="73"/>
                  </a:cubicBezTo>
                  <a:cubicBezTo>
                    <a:pt x="9" y="74"/>
                    <a:pt x="8" y="75"/>
                    <a:pt x="6"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64" name="Freeform 59">
              <a:extLst>
                <a:ext uri="{FF2B5EF4-FFF2-40B4-BE49-F238E27FC236}">
                  <a16:creationId xmlns:a16="http://schemas.microsoft.com/office/drawing/2014/main" id="{1D224BFB-ED8B-400D-A3EB-7FCACA307599}"/>
                </a:ext>
              </a:extLst>
            </p:cNvPr>
            <p:cNvSpPr>
              <a:spLocks/>
            </p:cNvSpPr>
            <p:nvPr/>
          </p:nvSpPr>
          <p:spPr bwMode="auto">
            <a:xfrm>
              <a:off x="2585558" y="22053525"/>
              <a:ext cx="495489" cy="432570"/>
            </a:xfrm>
            <a:custGeom>
              <a:avLst/>
              <a:gdLst>
                <a:gd name="T0" fmla="*/ 0 w 71"/>
                <a:gd name="T1" fmla="*/ 32 h 61"/>
                <a:gd name="T2" fmla="*/ 15 w 71"/>
                <a:gd name="T3" fmla="*/ 0 h 61"/>
                <a:gd name="T4" fmla="*/ 14 w 71"/>
                <a:gd name="T5" fmla="*/ 3 h 61"/>
                <a:gd name="T6" fmla="*/ 19 w 71"/>
                <a:gd name="T7" fmla="*/ 13 h 61"/>
                <a:gd name="T8" fmla="*/ 58 w 71"/>
                <a:gd name="T9" fmla="*/ 33 h 61"/>
                <a:gd name="T10" fmla="*/ 68 w 71"/>
                <a:gd name="T11" fmla="*/ 31 h 61"/>
                <a:gd name="T12" fmla="*/ 71 w 71"/>
                <a:gd name="T13" fmla="*/ 28 h 61"/>
                <a:gd name="T14" fmla="*/ 56 w 71"/>
                <a:gd name="T15" fmla="*/ 61 h 61"/>
                <a:gd name="T16" fmla="*/ 56 w 71"/>
                <a:gd name="T17" fmla="*/ 57 h 61"/>
                <a:gd name="T18" fmla="*/ 52 w 71"/>
                <a:gd name="T19" fmla="*/ 47 h 61"/>
                <a:gd name="T20" fmla="*/ 13 w 71"/>
                <a:gd name="T21" fmla="*/ 28 h 61"/>
                <a:gd name="T22" fmla="*/ 1 w 71"/>
                <a:gd name="T23" fmla="*/ 30 h 61"/>
                <a:gd name="T24" fmla="*/ 0 w 71"/>
                <a:gd name="T25" fmla="*/ 3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61">
                  <a:moveTo>
                    <a:pt x="0" y="32"/>
                  </a:moveTo>
                  <a:cubicBezTo>
                    <a:pt x="0" y="27"/>
                    <a:pt x="11" y="4"/>
                    <a:pt x="15" y="0"/>
                  </a:cubicBezTo>
                  <a:cubicBezTo>
                    <a:pt x="14" y="1"/>
                    <a:pt x="14" y="2"/>
                    <a:pt x="14" y="3"/>
                  </a:cubicBezTo>
                  <a:cubicBezTo>
                    <a:pt x="13" y="9"/>
                    <a:pt x="14" y="11"/>
                    <a:pt x="19" y="13"/>
                  </a:cubicBezTo>
                  <a:cubicBezTo>
                    <a:pt x="32" y="20"/>
                    <a:pt x="45" y="27"/>
                    <a:pt x="58" y="33"/>
                  </a:cubicBezTo>
                  <a:cubicBezTo>
                    <a:pt x="63" y="36"/>
                    <a:pt x="65" y="35"/>
                    <a:pt x="68" y="31"/>
                  </a:cubicBezTo>
                  <a:cubicBezTo>
                    <a:pt x="69" y="30"/>
                    <a:pt x="70" y="29"/>
                    <a:pt x="71" y="28"/>
                  </a:cubicBezTo>
                  <a:cubicBezTo>
                    <a:pt x="70" y="32"/>
                    <a:pt x="60" y="56"/>
                    <a:pt x="56" y="61"/>
                  </a:cubicBezTo>
                  <a:cubicBezTo>
                    <a:pt x="56" y="59"/>
                    <a:pt x="56" y="58"/>
                    <a:pt x="56" y="57"/>
                  </a:cubicBezTo>
                  <a:cubicBezTo>
                    <a:pt x="57" y="52"/>
                    <a:pt x="56" y="50"/>
                    <a:pt x="52" y="47"/>
                  </a:cubicBezTo>
                  <a:cubicBezTo>
                    <a:pt x="39" y="41"/>
                    <a:pt x="26" y="34"/>
                    <a:pt x="13" y="28"/>
                  </a:cubicBezTo>
                  <a:cubicBezTo>
                    <a:pt x="7" y="25"/>
                    <a:pt x="6" y="25"/>
                    <a:pt x="1" y="30"/>
                  </a:cubicBezTo>
                  <a:cubicBezTo>
                    <a:pt x="1" y="31"/>
                    <a:pt x="1" y="31"/>
                    <a:pt x="0" y="3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65" name="Freeform 60">
              <a:extLst>
                <a:ext uri="{FF2B5EF4-FFF2-40B4-BE49-F238E27FC236}">
                  <a16:creationId xmlns:a16="http://schemas.microsoft.com/office/drawing/2014/main" id="{5267C7E7-B082-41F9-8638-214CC5100C8D}"/>
                </a:ext>
              </a:extLst>
            </p:cNvPr>
            <p:cNvSpPr>
              <a:spLocks/>
            </p:cNvSpPr>
            <p:nvPr/>
          </p:nvSpPr>
          <p:spPr bwMode="auto">
            <a:xfrm>
              <a:off x="8090993" y="22863611"/>
              <a:ext cx="479759" cy="314596"/>
            </a:xfrm>
            <a:custGeom>
              <a:avLst/>
              <a:gdLst>
                <a:gd name="T0" fmla="*/ 5 w 69"/>
                <a:gd name="T1" fmla="*/ 45 h 45"/>
                <a:gd name="T2" fmla="*/ 0 w 69"/>
                <a:gd name="T3" fmla="*/ 13 h 45"/>
                <a:gd name="T4" fmla="*/ 1 w 69"/>
                <a:gd name="T5" fmla="*/ 11 h 45"/>
                <a:gd name="T6" fmla="*/ 3 w 69"/>
                <a:gd name="T7" fmla="*/ 15 h 45"/>
                <a:gd name="T8" fmla="*/ 11 w 69"/>
                <a:gd name="T9" fmla="*/ 19 h 45"/>
                <a:gd name="T10" fmla="*/ 47 w 69"/>
                <a:gd name="T11" fmla="*/ 13 h 45"/>
                <a:gd name="T12" fmla="*/ 55 w 69"/>
                <a:gd name="T13" fmla="*/ 12 h 45"/>
                <a:gd name="T14" fmla="*/ 62 w 69"/>
                <a:gd name="T15" fmla="*/ 5 h 45"/>
                <a:gd name="T16" fmla="*/ 62 w 69"/>
                <a:gd name="T17" fmla="*/ 0 h 45"/>
                <a:gd name="T18" fmla="*/ 64 w 69"/>
                <a:gd name="T19" fmla="*/ 3 h 45"/>
                <a:gd name="T20" fmla="*/ 69 w 69"/>
                <a:gd name="T21" fmla="*/ 35 h 45"/>
                <a:gd name="T22" fmla="*/ 67 w 69"/>
                <a:gd name="T23" fmla="*/ 35 h 45"/>
                <a:gd name="T24" fmla="*/ 66 w 69"/>
                <a:gd name="T25" fmla="*/ 33 h 45"/>
                <a:gd name="T26" fmla="*/ 57 w 69"/>
                <a:gd name="T27" fmla="*/ 27 h 45"/>
                <a:gd name="T28" fmla="*/ 14 w 69"/>
                <a:gd name="T29" fmla="*/ 35 h 45"/>
                <a:gd name="T30" fmla="*/ 7 w 69"/>
                <a:gd name="T31" fmla="*/ 42 h 45"/>
                <a:gd name="T32" fmla="*/ 6 w 69"/>
                <a:gd name="T33" fmla="*/ 45 h 45"/>
                <a:gd name="T34" fmla="*/ 5 w 69"/>
                <a:gd name="T3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9" h="45">
                  <a:moveTo>
                    <a:pt x="5" y="45"/>
                  </a:moveTo>
                  <a:cubicBezTo>
                    <a:pt x="3" y="35"/>
                    <a:pt x="2" y="24"/>
                    <a:pt x="0" y="13"/>
                  </a:cubicBezTo>
                  <a:cubicBezTo>
                    <a:pt x="0" y="13"/>
                    <a:pt x="0" y="12"/>
                    <a:pt x="1" y="11"/>
                  </a:cubicBezTo>
                  <a:cubicBezTo>
                    <a:pt x="2" y="13"/>
                    <a:pt x="2" y="14"/>
                    <a:pt x="3" y="15"/>
                  </a:cubicBezTo>
                  <a:cubicBezTo>
                    <a:pt x="5" y="19"/>
                    <a:pt x="6" y="20"/>
                    <a:pt x="11" y="19"/>
                  </a:cubicBezTo>
                  <a:cubicBezTo>
                    <a:pt x="23" y="17"/>
                    <a:pt x="35" y="15"/>
                    <a:pt x="47" y="13"/>
                  </a:cubicBezTo>
                  <a:cubicBezTo>
                    <a:pt x="50" y="13"/>
                    <a:pt x="52" y="12"/>
                    <a:pt x="55" y="12"/>
                  </a:cubicBezTo>
                  <a:cubicBezTo>
                    <a:pt x="60" y="11"/>
                    <a:pt x="61" y="9"/>
                    <a:pt x="62" y="5"/>
                  </a:cubicBezTo>
                  <a:cubicBezTo>
                    <a:pt x="62" y="4"/>
                    <a:pt x="62" y="3"/>
                    <a:pt x="62" y="0"/>
                  </a:cubicBezTo>
                  <a:cubicBezTo>
                    <a:pt x="63" y="2"/>
                    <a:pt x="64" y="3"/>
                    <a:pt x="64" y="3"/>
                  </a:cubicBezTo>
                  <a:cubicBezTo>
                    <a:pt x="65" y="14"/>
                    <a:pt x="67" y="24"/>
                    <a:pt x="69" y="35"/>
                  </a:cubicBezTo>
                  <a:cubicBezTo>
                    <a:pt x="68" y="35"/>
                    <a:pt x="68" y="35"/>
                    <a:pt x="67" y="35"/>
                  </a:cubicBezTo>
                  <a:cubicBezTo>
                    <a:pt x="67" y="35"/>
                    <a:pt x="66" y="34"/>
                    <a:pt x="66" y="33"/>
                  </a:cubicBezTo>
                  <a:cubicBezTo>
                    <a:pt x="64" y="28"/>
                    <a:pt x="62" y="27"/>
                    <a:pt x="57" y="27"/>
                  </a:cubicBezTo>
                  <a:cubicBezTo>
                    <a:pt x="43" y="30"/>
                    <a:pt x="28" y="32"/>
                    <a:pt x="14" y="35"/>
                  </a:cubicBezTo>
                  <a:cubicBezTo>
                    <a:pt x="9" y="35"/>
                    <a:pt x="7" y="37"/>
                    <a:pt x="7" y="42"/>
                  </a:cubicBezTo>
                  <a:cubicBezTo>
                    <a:pt x="7" y="43"/>
                    <a:pt x="6" y="44"/>
                    <a:pt x="6" y="45"/>
                  </a:cubicBezTo>
                  <a:cubicBezTo>
                    <a:pt x="6" y="45"/>
                    <a:pt x="5" y="45"/>
                    <a:pt x="5" y="45"/>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66" name="Freeform 61">
              <a:extLst>
                <a:ext uri="{FF2B5EF4-FFF2-40B4-BE49-F238E27FC236}">
                  <a16:creationId xmlns:a16="http://schemas.microsoft.com/office/drawing/2014/main" id="{150A37A0-0E83-4E3D-B77A-B96BE3FCE07D}"/>
                </a:ext>
              </a:extLst>
            </p:cNvPr>
            <p:cNvSpPr>
              <a:spLocks/>
            </p:cNvSpPr>
            <p:nvPr/>
          </p:nvSpPr>
          <p:spPr bwMode="auto">
            <a:xfrm>
              <a:off x="5865225" y="20346840"/>
              <a:ext cx="291002" cy="487624"/>
            </a:xfrm>
            <a:custGeom>
              <a:avLst/>
              <a:gdLst>
                <a:gd name="T0" fmla="*/ 1 w 42"/>
                <a:gd name="T1" fmla="*/ 64 h 70"/>
                <a:gd name="T2" fmla="*/ 4 w 42"/>
                <a:gd name="T3" fmla="*/ 64 h 70"/>
                <a:gd name="T4" fmla="*/ 10 w 42"/>
                <a:gd name="T5" fmla="*/ 57 h 70"/>
                <a:gd name="T6" fmla="*/ 13 w 42"/>
                <a:gd name="T7" fmla="*/ 41 h 70"/>
                <a:gd name="T8" fmla="*/ 16 w 42"/>
                <a:gd name="T9" fmla="*/ 14 h 70"/>
                <a:gd name="T10" fmla="*/ 17 w 42"/>
                <a:gd name="T11" fmla="*/ 10 h 70"/>
                <a:gd name="T12" fmla="*/ 11 w 42"/>
                <a:gd name="T13" fmla="*/ 2 h 70"/>
                <a:gd name="T14" fmla="*/ 9 w 42"/>
                <a:gd name="T15" fmla="*/ 0 h 70"/>
                <a:gd name="T16" fmla="*/ 42 w 42"/>
                <a:gd name="T17" fmla="*/ 4 h 70"/>
                <a:gd name="T18" fmla="*/ 42 w 42"/>
                <a:gd name="T19" fmla="*/ 5 h 70"/>
                <a:gd name="T20" fmla="*/ 39 w 42"/>
                <a:gd name="T21" fmla="*/ 6 h 70"/>
                <a:gd name="T22" fmla="*/ 32 w 42"/>
                <a:gd name="T23" fmla="*/ 13 h 70"/>
                <a:gd name="T24" fmla="*/ 27 w 42"/>
                <a:gd name="T25" fmla="*/ 47 h 70"/>
                <a:gd name="T26" fmla="*/ 25 w 42"/>
                <a:gd name="T27" fmla="*/ 58 h 70"/>
                <a:gd name="T28" fmla="*/ 31 w 42"/>
                <a:gd name="T29" fmla="*/ 68 h 70"/>
                <a:gd name="T30" fmla="*/ 33 w 42"/>
                <a:gd name="T31" fmla="*/ 69 h 70"/>
                <a:gd name="T32" fmla="*/ 33 w 42"/>
                <a:gd name="T33" fmla="*/ 70 h 70"/>
                <a:gd name="T34" fmla="*/ 0 w 42"/>
                <a:gd name="T35" fmla="*/ 66 h 70"/>
                <a:gd name="T36" fmla="*/ 1 w 42"/>
                <a:gd name="T37" fmla="*/ 6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70">
                  <a:moveTo>
                    <a:pt x="1" y="64"/>
                  </a:moveTo>
                  <a:cubicBezTo>
                    <a:pt x="2" y="64"/>
                    <a:pt x="3" y="64"/>
                    <a:pt x="4" y="64"/>
                  </a:cubicBezTo>
                  <a:cubicBezTo>
                    <a:pt x="8" y="63"/>
                    <a:pt x="10" y="62"/>
                    <a:pt x="10" y="57"/>
                  </a:cubicBezTo>
                  <a:cubicBezTo>
                    <a:pt x="11" y="52"/>
                    <a:pt x="12" y="47"/>
                    <a:pt x="13" y="41"/>
                  </a:cubicBezTo>
                  <a:cubicBezTo>
                    <a:pt x="14" y="32"/>
                    <a:pt x="15" y="23"/>
                    <a:pt x="16" y="14"/>
                  </a:cubicBezTo>
                  <a:cubicBezTo>
                    <a:pt x="16" y="13"/>
                    <a:pt x="17" y="12"/>
                    <a:pt x="17" y="10"/>
                  </a:cubicBezTo>
                  <a:cubicBezTo>
                    <a:pt x="17" y="5"/>
                    <a:pt x="16" y="4"/>
                    <a:pt x="11" y="2"/>
                  </a:cubicBezTo>
                  <a:cubicBezTo>
                    <a:pt x="10" y="1"/>
                    <a:pt x="10" y="1"/>
                    <a:pt x="9" y="0"/>
                  </a:cubicBezTo>
                  <a:cubicBezTo>
                    <a:pt x="20" y="1"/>
                    <a:pt x="31" y="2"/>
                    <a:pt x="42" y="4"/>
                  </a:cubicBezTo>
                  <a:cubicBezTo>
                    <a:pt x="42" y="5"/>
                    <a:pt x="42" y="5"/>
                    <a:pt x="42" y="5"/>
                  </a:cubicBezTo>
                  <a:cubicBezTo>
                    <a:pt x="41" y="5"/>
                    <a:pt x="40" y="6"/>
                    <a:pt x="39" y="6"/>
                  </a:cubicBezTo>
                  <a:cubicBezTo>
                    <a:pt x="34" y="6"/>
                    <a:pt x="32" y="7"/>
                    <a:pt x="32" y="13"/>
                  </a:cubicBezTo>
                  <a:cubicBezTo>
                    <a:pt x="30" y="24"/>
                    <a:pt x="28" y="36"/>
                    <a:pt x="27" y="47"/>
                  </a:cubicBezTo>
                  <a:cubicBezTo>
                    <a:pt x="26" y="51"/>
                    <a:pt x="26" y="55"/>
                    <a:pt x="25" y="58"/>
                  </a:cubicBezTo>
                  <a:cubicBezTo>
                    <a:pt x="25" y="64"/>
                    <a:pt x="26" y="66"/>
                    <a:pt x="31" y="68"/>
                  </a:cubicBezTo>
                  <a:cubicBezTo>
                    <a:pt x="32" y="68"/>
                    <a:pt x="32" y="69"/>
                    <a:pt x="33" y="69"/>
                  </a:cubicBezTo>
                  <a:cubicBezTo>
                    <a:pt x="33" y="69"/>
                    <a:pt x="33" y="69"/>
                    <a:pt x="33" y="70"/>
                  </a:cubicBezTo>
                  <a:cubicBezTo>
                    <a:pt x="22" y="69"/>
                    <a:pt x="11" y="68"/>
                    <a:pt x="0" y="66"/>
                  </a:cubicBezTo>
                  <a:cubicBezTo>
                    <a:pt x="1" y="65"/>
                    <a:pt x="1" y="65"/>
                    <a:pt x="1" y="64"/>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67" name="Freeform 62">
              <a:extLst>
                <a:ext uri="{FF2B5EF4-FFF2-40B4-BE49-F238E27FC236}">
                  <a16:creationId xmlns:a16="http://schemas.microsoft.com/office/drawing/2014/main" id="{94C09A7A-99C3-483B-8EFC-CE53A050E6D1}"/>
                </a:ext>
              </a:extLst>
            </p:cNvPr>
            <p:cNvSpPr>
              <a:spLocks/>
            </p:cNvSpPr>
            <p:nvPr/>
          </p:nvSpPr>
          <p:spPr bwMode="auto">
            <a:xfrm>
              <a:off x="4087756" y="25828682"/>
              <a:ext cx="361786" cy="471895"/>
            </a:xfrm>
            <a:custGeom>
              <a:avLst/>
              <a:gdLst>
                <a:gd name="T0" fmla="*/ 1 w 52"/>
                <a:gd name="T1" fmla="*/ 51 h 67"/>
                <a:gd name="T2" fmla="*/ 5 w 52"/>
                <a:gd name="T3" fmla="*/ 52 h 67"/>
                <a:gd name="T4" fmla="*/ 16 w 52"/>
                <a:gd name="T5" fmla="*/ 47 h 67"/>
                <a:gd name="T6" fmla="*/ 32 w 52"/>
                <a:gd name="T7" fmla="*/ 12 h 67"/>
                <a:gd name="T8" fmla="*/ 33 w 52"/>
                <a:gd name="T9" fmla="*/ 9 h 67"/>
                <a:gd name="T10" fmla="*/ 29 w 52"/>
                <a:gd name="T11" fmla="*/ 2 h 67"/>
                <a:gd name="T12" fmla="*/ 23 w 52"/>
                <a:gd name="T13" fmla="*/ 1 h 67"/>
                <a:gd name="T14" fmla="*/ 52 w 52"/>
                <a:gd name="T15" fmla="*/ 1 h 67"/>
                <a:gd name="T16" fmla="*/ 51 w 52"/>
                <a:gd name="T17" fmla="*/ 4 h 67"/>
                <a:gd name="T18" fmla="*/ 29 w 52"/>
                <a:gd name="T19" fmla="*/ 52 h 67"/>
                <a:gd name="T20" fmla="*/ 33 w 52"/>
                <a:gd name="T21" fmla="*/ 65 h 67"/>
                <a:gd name="T22" fmla="*/ 34 w 52"/>
                <a:gd name="T23" fmla="*/ 66 h 67"/>
                <a:gd name="T24" fmla="*/ 34 w 52"/>
                <a:gd name="T25" fmla="*/ 67 h 67"/>
                <a:gd name="T26" fmla="*/ 33 w 52"/>
                <a:gd name="T27" fmla="*/ 67 h 67"/>
                <a:gd name="T28" fmla="*/ 2 w 52"/>
                <a:gd name="T29" fmla="*/ 53 h 67"/>
                <a:gd name="T30" fmla="*/ 0 w 52"/>
                <a:gd name="T31" fmla="*/ 52 h 67"/>
                <a:gd name="T32" fmla="*/ 1 w 52"/>
                <a:gd name="T33" fmla="*/ 5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67">
                  <a:moveTo>
                    <a:pt x="1" y="51"/>
                  </a:moveTo>
                  <a:cubicBezTo>
                    <a:pt x="2" y="51"/>
                    <a:pt x="4" y="51"/>
                    <a:pt x="5" y="52"/>
                  </a:cubicBezTo>
                  <a:cubicBezTo>
                    <a:pt x="10" y="53"/>
                    <a:pt x="13" y="52"/>
                    <a:pt x="16" y="47"/>
                  </a:cubicBezTo>
                  <a:cubicBezTo>
                    <a:pt x="21" y="35"/>
                    <a:pt x="27" y="23"/>
                    <a:pt x="32" y="12"/>
                  </a:cubicBezTo>
                  <a:cubicBezTo>
                    <a:pt x="33" y="11"/>
                    <a:pt x="33" y="10"/>
                    <a:pt x="33" y="9"/>
                  </a:cubicBezTo>
                  <a:cubicBezTo>
                    <a:pt x="34" y="5"/>
                    <a:pt x="33" y="3"/>
                    <a:pt x="29" y="2"/>
                  </a:cubicBezTo>
                  <a:cubicBezTo>
                    <a:pt x="28" y="2"/>
                    <a:pt x="26" y="2"/>
                    <a:pt x="23" y="1"/>
                  </a:cubicBezTo>
                  <a:cubicBezTo>
                    <a:pt x="27" y="0"/>
                    <a:pt x="44" y="0"/>
                    <a:pt x="52" y="1"/>
                  </a:cubicBezTo>
                  <a:cubicBezTo>
                    <a:pt x="52" y="2"/>
                    <a:pt x="52" y="3"/>
                    <a:pt x="51" y="4"/>
                  </a:cubicBezTo>
                  <a:cubicBezTo>
                    <a:pt x="44" y="20"/>
                    <a:pt x="37" y="36"/>
                    <a:pt x="29" y="52"/>
                  </a:cubicBezTo>
                  <a:cubicBezTo>
                    <a:pt x="26" y="59"/>
                    <a:pt x="26" y="61"/>
                    <a:pt x="33" y="65"/>
                  </a:cubicBezTo>
                  <a:cubicBezTo>
                    <a:pt x="33" y="65"/>
                    <a:pt x="34" y="66"/>
                    <a:pt x="34" y="66"/>
                  </a:cubicBezTo>
                  <a:cubicBezTo>
                    <a:pt x="34" y="66"/>
                    <a:pt x="34" y="67"/>
                    <a:pt x="34" y="67"/>
                  </a:cubicBezTo>
                  <a:cubicBezTo>
                    <a:pt x="34" y="67"/>
                    <a:pt x="33" y="67"/>
                    <a:pt x="33" y="67"/>
                  </a:cubicBezTo>
                  <a:cubicBezTo>
                    <a:pt x="23" y="62"/>
                    <a:pt x="13" y="58"/>
                    <a:pt x="2" y="53"/>
                  </a:cubicBezTo>
                  <a:cubicBezTo>
                    <a:pt x="1" y="53"/>
                    <a:pt x="1" y="52"/>
                    <a:pt x="0" y="52"/>
                  </a:cubicBezTo>
                  <a:cubicBezTo>
                    <a:pt x="1" y="51"/>
                    <a:pt x="1" y="51"/>
                    <a:pt x="1" y="51"/>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68" name="Freeform 71">
              <a:extLst>
                <a:ext uri="{FF2B5EF4-FFF2-40B4-BE49-F238E27FC236}">
                  <a16:creationId xmlns:a16="http://schemas.microsoft.com/office/drawing/2014/main" id="{C1E36534-E2CA-4745-BA48-C5A07199F782}"/>
                </a:ext>
              </a:extLst>
            </p:cNvPr>
            <p:cNvSpPr>
              <a:spLocks noEditPoints="1"/>
            </p:cNvSpPr>
            <p:nvPr/>
          </p:nvSpPr>
          <p:spPr bwMode="auto">
            <a:xfrm>
              <a:off x="3199023" y="21141194"/>
              <a:ext cx="4561646" cy="4553784"/>
            </a:xfrm>
            <a:custGeom>
              <a:avLst/>
              <a:gdLst>
                <a:gd name="T0" fmla="*/ 326 w 652"/>
                <a:gd name="T1" fmla="*/ 652 h 652"/>
                <a:gd name="T2" fmla="*/ 326 w 652"/>
                <a:gd name="T3" fmla="*/ 0 h 652"/>
                <a:gd name="T4" fmla="*/ 300 w 652"/>
                <a:gd name="T5" fmla="*/ 368 h 652"/>
                <a:gd name="T6" fmla="*/ 300 w 652"/>
                <a:gd name="T7" fmla="*/ 408 h 652"/>
                <a:gd name="T8" fmla="*/ 292 w 652"/>
                <a:gd name="T9" fmla="*/ 425 h 652"/>
                <a:gd name="T10" fmla="*/ 239 w 652"/>
                <a:gd name="T11" fmla="*/ 475 h 652"/>
                <a:gd name="T12" fmla="*/ 208 w 652"/>
                <a:gd name="T13" fmla="*/ 558 h 652"/>
                <a:gd name="T14" fmla="*/ 256 w 652"/>
                <a:gd name="T15" fmla="*/ 566 h 652"/>
                <a:gd name="T16" fmla="*/ 264 w 652"/>
                <a:gd name="T17" fmla="*/ 540 h 652"/>
                <a:gd name="T18" fmla="*/ 312 w 652"/>
                <a:gd name="T19" fmla="*/ 473 h 652"/>
                <a:gd name="T20" fmla="*/ 346 w 652"/>
                <a:gd name="T21" fmla="*/ 477 h 652"/>
                <a:gd name="T22" fmla="*/ 390 w 652"/>
                <a:gd name="T23" fmla="*/ 550 h 652"/>
                <a:gd name="T24" fmla="*/ 410 w 652"/>
                <a:gd name="T25" fmla="*/ 582 h 652"/>
                <a:gd name="T26" fmla="*/ 439 w 652"/>
                <a:gd name="T27" fmla="*/ 536 h 652"/>
                <a:gd name="T28" fmla="*/ 360 w 652"/>
                <a:gd name="T29" fmla="*/ 425 h 652"/>
                <a:gd name="T30" fmla="*/ 351 w 652"/>
                <a:gd name="T31" fmla="*/ 372 h 652"/>
                <a:gd name="T32" fmla="*/ 357 w 652"/>
                <a:gd name="T33" fmla="*/ 369 h 652"/>
                <a:gd name="T34" fmla="*/ 453 w 652"/>
                <a:gd name="T35" fmla="*/ 459 h 652"/>
                <a:gd name="T36" fmla="*/ 489 w 652"/>
                <a:gd name="T37" fmla="*/ 522 h 652"/>
                <a:gd name="T38" fmla="*/ 526 w 652"/>
                <a:gd name="T39" fmla="*/ 508 h 652"/>
                <a:gd name="T40" fmla="*/ 512 w 652"/>
                <a:gd name="T41" fmla="*/ 460 h 652"/>
                <a:gd name="T42" fmla="*/ 373 w 652"/>
                <a:gd name="T43" fmla="*/ 322 h 652"/>
                <a:gd name="T44" fmla="*/ 351 w 652"/>
                <a:gd name="T45" fmla="*/ 304 h 652"/>
                <a:gd name="T46" fmla="*/ 306 w 652"/>
                <a:gd name="T47" fmla="*/ 286 h 652"/>
                <a:gd name="T48" fmla="*/ 300 w 652"/>
                <a:gd name="T49" fmla="*/ 316 h 652"/>
                <a:gd name="T50" fmla="*/ 210 w 652"/>
                <a:gd name="T51" fmla="*/ 361 h 652"/>
                <a:gd name="T52" fmla="*/ 128 w 652"/>
                <a:gd name="T53" fmla="*/ 483 h 652"/>
                <a:gd name="T54" fmla="*/ 140 w 652"/>
                <a:gd name="T55" fmla="*/ 526 h 652"/>
                <a:gd name="T56" fmla="*/ 172 w 652"/>
                <a:gd name="T57" fmla="*/ 509 h 652"/>
                <a:gd name="T58" fmla="*/ 246 w 652"/>
                <a:gd name="T59" fmla="*/ 399 h 652"/>
                <a:gd name="T60" fmla="*/ 300 w 652"/>
                <a:gd name="T61" fmla="*/ 368 h 652"/>
                <a:gd name="T62" fmla="*/ 249 w 652"/>
                <a:gd name="T63" fmla="*/ 114 h 652"/>
                <a:gd name="T64" fmla="*/ 123 w 652"/>
                <a:gd name="T65" fmla="*/ 169 h 652"/>
                <a:gd name="T66" fmla="*/ 75 w 652"/>
                <a:gd name="T67" fmla="*/ 214 h 652"/>
                <a:gd name="T68" fmla="*/ 108 w 652"/>
                <a:gd name="T69" fmla="*/ 242 h 652"/>
                <a:gd name="T70" fmla="*/ 158 w 652"/>
                <a:gd name="T71" fmla="*/ 210 h 652"/>
                <a:gd name="T72" fmla="*/ 253 w 652"/>
                <a:gd name="T73" fmla="*/ 164 h 652"/>
                <a:gd name="T74" fmla="*/ 250 w 652"/>
                <a:gd name="T75" fmla="*/ 222 h 652"/>
                <a:gd name="T76" fmla="*/ 65 w 652"/>
                <a:gd name="T77" fmla="*/ 383 h 652"/>
                <a:gd name="T78" fmla="*/ 80 w 652"/>
                <a:gd name="T79" fmla="*/ 422 h 652"/>
                <a:gd name="T80" fmla="*/ 113 w 652"/>
                <a:gd name="T81" fmla="*/ 400 h 652"/>
                <a:gd name="T82" fmla="*/ 215 w 652"/>
                <a:gd name="T83" fmla="*/ 296 h 652"/>
                <a:gd name="T84" fmla="*/ 304 w 652"/>
                <a:gd name="T85" fmla="*/ 240 h 652"/>
                <a:gd name="T86" fmla="*/ 303 w 652"/>
                <a:gd name="T87" fmla="*/ 78 h 652"/>
                <a:gd name="T88" fmla="*/ 269 w 652"/>
                <a:gd name="T89" fmla="*/ 56 h 652"/>
                <a:gd name="T90" fmla="*/ 253 w 652"/>
                <a:gd name="T91" fmla="*/ 90 h 652"/>
                <a:gd name="T92" fmla="*/ 398 w 652"/>
                <a:gd name="T93" fmla="*/ 112 h 652"/>
                <a:gd name="T94" fmla="*/ 398 w 652"/>
                <a:gd name="T95" fmla="*/ 82 h 652"/>
                <a:gd name="T96" fmla="*/ 368 w 652"/>
                <a:gd name="T97" fmla="*/ 54 h 652"/>
                <a:gd name="T98" fmla="*/ 347 w 652"/>
                <a:gd name="T99" fmla="*/ 85 h 652"/>
                <a:gd name="T100" fmla="*/ 347 w 652"/>
                <a:gd name="T101" fmla="*/ 243 h 652"/>
                <a:gd name="T102" fmla="*/ 369 w 652"/>
                <a:gd name="T103" fmla="*/ 264 h 652"/>
                <a:gd name="T104" fmla="*/ 493 w 652"/>
                <a:gd name="T105" fmla="*/ 344 h 652"/>
                <a:gd name="T106" fmla="*/ 549 w 652"/>
                <a:gd name="T107" fmla="*/ 416 h 652"/>
                <a:gd name="T108" fmla="*/ 587 w 652"/>
                <a:gd name="T109" fmla="*/ 384 h 652"/>
                <a:gd name="T110" fmla="*/ 407 w 652"/>
                <a:gd name="T111" fmla="*/ 224 h 652"/>
                <a:gd name="T112" fmla="*/ 398 w 652"/>
                <a:gd name="T113" fmla="*/ 164 h 652"/>
                <a:gd name="T114" fmla="*/ 403 w 652"/>
                <a:gd name="T115" fmla="*/ 165 h 652"/>
                <a:gd name="T116" fmla="*/ 532 w 652"/>
                <a:gd name="T117" fmla="*/ 236 h 652"/>
                <a:gd name="T118" fmla="*/ 575 w 652"/>
                <a:gd name="T119" fmla="*/ 211 h 652"/>
                <a:gd name="T120" fmla="*/ 509 w 652"/>
                <a:gd name="T121" fmla="*/ 157 h 652"/>
                <a:gd name="T122" fmla="*/ 398 w 652"/>
                <a:gd name="T123" fmla="*/ 112 h 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52" h="652">
                  <a:moveTo>
                    <a:pt x="652" y="326"/>
                  </a:moveTo>
                  <a:cubicBezTo>
                    <a:pt x="652" y="505"/>
                    <a:pt x="506" y="652"/>
                    <a:pt x="326" y="652"/>
                  </a:cubicBezTo>
                  <a:cubicBezTo>
                    <a:pt x="147" y="652"/>
                    <a:pt x="0" y="507"/>
                    <a:pt x="0" y="326"/>
                  </a:cubicBezTo>
                  <a:cubicBezTo>
                    <a:pt x="0" y="146"/>
                    <a:pt x="146" y="0"/>
                    <a:pt x="326" y="0"/>
                  </a:cubicBezTo>
                  <a:cubicBezTo>
                    <a:pt x="506" y="0"/>
                    <a:pt x="652" y="147"/>
                    <a:pt x="652" y="326"/>
                  </a:cubicBezTo>
                  <a:close/>
                  <a:moveTo>
                    <a:pt x="300" y="368"/>
                  </a:moveTo>
                  <a:cubicBezTo>
                    <a:pt x="300" y="370"/>
                    <a:pt x="300" y="371"/>
                    <a:pt x="300" y="373"/>
                  </a:cubicBezTo>
                  <a:cubicBezTo>
                    <a:pt x="300" y="385"/>
                    <a:pt x="300" y="396"/>
                    <a:pt x="300" y="408"/>
                  </a:cubicBezTo>
                  <a:cubicBezTo>
                    <a:pt x="300" y="409"/>
                    <a:pt x="300" y="410"/>
                    <a:pt x="300" y="411"/>
                  </a:cubicBezTo>
                  <a:cubicBezTo>
                    <a:pt x="300" y="417"/>
                    <a:pt x="297" y="422"/>
                    <a:pt x="292" y="425"/>
                  </a:cubicBezTo>
                  <a:cubicBezTo>
                    <a:pt x="290" y="426"/>
                    <a:pt x="288" y="428"/>
                    <a:pt x="285" y="429"/>
                  </a:cubicBezTo>
                  <a:cubicBezTo>
                    <a:pt x="267" y="441"/>
                    <a:pt x="252" y="457"/>
                    <a:pt x="239" y="475"/>
                  </a:cubicBezTo>
                  <a:cubicBezTo>
                    <a:pt x="225" y="496"/>
                    <a:pt x="216" y="520"/>
                    <a:pt x="210" y="544"/>
                  </a:cubicBezTo>
                  <a:cubicBezTo>
                    <a:pt x="209" y="549"/>
                    <a:pt x="208" y="553"/>
                    <a:pt x="208" y="558"/>
                  </a:cubicBezTo>
                  <a:cubicBezTo>
                    <a:pt x="207" y="571"/>
                    <a:pt x="215" y="581"/>
                    <a:pt x="228" y="583"/>
                  </a:cubicBezTo>
                  <a:cubicBezTo>
                    <a:pt x="239" y="585"/>
                    <a:pt x="252" y="581"/>
                    <a:pt x="256" y="566"/>
                  </a:cubicBezTo>
                  <a:cubicBezTo>
                    <a:pt x="256" y="565"/>
                    <a:pt x="257" y="563"/>
                    <a:pt x="257" y="562"/>
                  </a:cubicBezTo>
                  <a:cubicBezTo>
                    <a:pt x="260" y="555"/>
                    <a:pt x="262" y="547"/>
                    <a:pt x="264" y="540"/>
                  </a:cubicBezTo>
                  <a:cubicBezTo>
                    <a:pt x="270" y="523"/>
                    <a:pt x="278" y="508"/>
                    <a:pt x="289" y="493"/>
                  </a:cubicBezTo>
                  <a:cubicBezTo>
                    <a:pt x="295" y="485"/>
                    <a:pt x="303" y="478"/>
                    <a:pt x="312" y="473"/>
                  </a:cubicBezTo>
                  <a:cubicBezTo>
                    <a:pt x="321" y="468"/>
                    <a:pt x="330" y="468"/>
                    <a:pt x="339" y="473"/>
                  </a:cubicBezTo>
                  <a:cubicBezTo>
                    <a:pt x="341" y="474"/>
                    <a:pt x="344" y="475"/>
                    <a:pt x="346" y="477"/>
                  </a:cubicBezTo>
                  <a:cubicBezTo>
                    <a:pt x="355" y="483"/>
                    <a:pt x="362" y="491"/>
                    <a:pt x="368" y="500"/>
                  </a:cubicBezTo>
                  <a:cubicBezTo>
                    <a:pt x="378" y="516"/>
                    <a:pt x="385" y="533"/>
                    <a:pt x="390" y="550"/>
                  </a:cubicBezTo>
                  <a:cubicBezTo>
                    <a:pt x="392" y="556"/>
                    <a:pt x="394" y="563"/>
                    <a:pt x="396" y="569"/>
                  </a:cubicBezTo>
                  <a:cubicBezTo>
                    <a:pt x="399" y="576"/>
                    <a:pt x="403" y="580"/>
                    <a:pt x="410" y="582"/>
                  </a:cubicBezTo>
                  <a:cubicBezTo>
                    <a:pt x="425" y="588"/>
                    <a:pt x="446" y="577"/>
                    <a:pt x="443" y="555"/>
                  </a:cubicBezTo>
                  <a:cubicBezTo>
                    <a:pt x="442" y="548"/>
                    <a:pt x="440" y="542"/>
                    <a:pt x="439" y="536"/>
                  </a:cubicBezTo>
                  <a:cubicBezTo>
                    <a:pt x="433" y="515"/>
                    <a:pt x="426" y="496"/>
                    <a:pt x="414" y="478"/>
                  </a:cubicBezTo>
                  <a:cubicBezTo>
                    <a:pt x="400" y="456"/>
                    <a:pt x="382" y="439"/>
                    <a:pt x="360" y="425"/>
                  </a:cubicBezTo>
                  <a:cubicBezTo>
                    <a:pt x="354" y="422"/>
                    <a:pt x="351" y="417"/>
                    <a:pt x="351" y="410"/>
                  </a:cubicBezTo>
                  <a:cubicBezTo>
                    <a:pt x="351" y="397"/>
                    <a:pt x="351" y="385"/>
                    <a:pt x="351" y="372"/>
                  </a:cubicBezTo>
                  <a:cubicBezTo>
                    <a:pt x="351" y="371"/>
                    <a:pt x="351" y="370"/>
                    <a:pt x="352" y="368"/>
                  </a:cubicBezTo>
                  <a:cubicBezTo>
                    <a:pt x="354" y="368"/>
                    <a:pt x="355" y="369"/>
                    <a:pt x="357" y="369"/>
                  </a:cubicBezTo>
                  <a:cubicBezTo>
                    <a:pt x="376" y="376"/>
                    <a:pt x="392" y="386"/>
                    <a:pt x="406" y="400"/>
                  </a:cubicBezTo>
                  <a:cubicBezTo>
                    <a:pt x="425" y="417"/>
                    <a:pt x="439" y="437"/>
                    <a:pt x="453" y="459"/>
                  </a:cubicBezTo>
                  <a:cubicBezTo>
                    <a:pt x="462" y="475"/>
                    <a:pt x="471" y="492"/>
                    <a:pt x="479" y="509"/>
                  </a:cubicBezTo>
                  <a:cubicBezTo>
                    <a:pt x="481" y="514"/>
                    <a:pt x="484" y="518"/>
                    <a:pt x="489" y="522"/>
                  </a:cubicBezTo>
                  <a:cubicBezTo>
                    <a:pt x="494" y="526"/>
                    <a:pt x="501" y="529"/>
                    <a:pt x="508" y="527"/>
                  </a:cubicBezTo>
                  <a:cubicBezTo>
                    <a:pt x="518" y="524"/>
                    <a:pt x="524" y="518"/>
                    <a:pt x="526" y="508"/>
                  </a:cubicBezTo>
                  <a:cubicBezTo>
                    <a:pt x="528" y="500"/>
                    <a:pt x="527" y="493"/>
                    <a:pt x="524" y="486"/>
                  </a:cubicBezTo>
                  <a:cubicBezTo>
                    <a:pt x="520" y="477"/>
                    <a:pt x="516" y="469"/>
                    <a:pt x="512" y="460"/>
                  </a:cubicBezTo>
                  <a:cubicBezTo>
                    <a:pt x="498" y="429"/>
                    <a:pt x="480" y="400"/>
                    <a:pt x="456" y="375"/>
                  </a:cubicBezTo>
                  <a:cubicBezTo>
                    <a:pt x="432" y="351"/>
                    <a:pt x="405" y="333"/>
                    <a:pt x="373" y="322"/>
                  </a:cubicBezTo>
                  <a:cubicBezTo>
                    <a:pt x="366" y="320"/>
                    <a:pt x="359" y="318"/>
                    <a:pt x="351" y="316"/>
                  </a:cubicBezTo>
                  <a:cubicBezTo>
                    <a:pt x="351" y="312"/>
                    <a:pt x="351" y="308"/>
                    <a:pt x="351" y="304"/>
                  </a:cubicBezTo>
                  <a:cubicBezTo>
                    <a:pt x="350" y="298"/>
                    <a:pt x="349" y="291"/>
                    <a:pt x="345" y="286"/>
                  </a:cubicBezTo>
                  <a:cubicBezTo>
                    <a:pt x="335" y="271"/>
                    <a:pt x="316" y="271"/>
                    <a:pt x="306" y="286"/>
                  </a:cubicBezTo>
                  <a:cubicBezTo>
                    <a:pt x="302" y="292"/>
                    <a:pt x="301" y="299"/>
                    <a:pt x="301" y="305"/>
                  </a:cubicBezTo>
                  <a:cubicBezTo>
                    <a:pt x="300" y="309"/>
                    <a:pt x="300" y="312"/>
                    <a:pt x="300" y="316"/>
                  </a:cubicBezTo>
                  <a:cubicBezTo>
                    <a:pt x="299" y="317"/>
                    <a:pt x="298" y="317"/>
                    <a:pt x="296" y="317"/>
                  </a:cubicBezTo>
                  <a:cubicBezTo>
                    <a:pt x="264" y="325"/>
                    <a:pt x="235" y="339"/>
                    <a:pt x="210" y="361"/>
                  </a:cubicBezTo>
                  <a:cubicBezTo>
                    <a:pt x="191" y="378"/>
                    <a:pt x="175" y="398"/>
                    <a:pt x="161" y="420"/>
                  </a:cubicBezTo>
                  <a:cubicBezTo>
                    <a:pt x="148" y="440"/>
                    <a:pt x="138" y="462"/>
                    <a:pt x="128" y="483"/>
                  </a:cubicBezTo>
                  <a:cubicBezTo>
                    <a:pt x="126" y="490"/>
                    <a:pt x="124" y="497"/>
                    <a:pt x="125" y="504"/>
                  </a:cubicBezTo>
                  <a:cubicBezTo>
                    <a:pt x="126" y="515"/>
                    <a:pt x="130" y="522"/>
                    <a:pt x="140" y="526"/>
                  </a:cubicBezTo>
                  <a:cubicBezTo>
                    <a:pt x="150" y="530"/>
                    <a:pt x="159" y="526"/>
                    <a:pt x="165" y="519"/>
                  </a:cubicBezTo>
                  <a:cubicBezTo>
                    <a:pt x="168" y="516"/>
                    <a:pt x="170" y="512"/>
                    <a:pt x="172" y="509"/>
                  </a:cubicBezTo>
                  <a:cubicBezTo>
                    <a:pt x="181" y="493"/>
                    <a:pt x="189" y="476"/>
                    <a:pt x="198" y="461"/>
                  </a:cubicBezTo>
                  <a:cubicBezTo>
                    <a:pt x="211" y="438"/>
                    <a:pt x="227" y="417"/>
                    <a:pt x="246" y="399"/>
                  </a:cubicBezTo>
                  <a:cubicBezTo>
                    <a:pt x="260" y="386"/>
                    <a:pt x="276" y="376"/>
                    <a:pt x="294" y="370"/>
                  </a:cubicBezTo>
                  <a:cubicBezTo>
                    <a:pt x="296" y="369"/>
                    <a:pt x="298" y="368"/>
                    <a:pt x="300" y="368"/>
                  </a:cubicBezTo>
                  <a:close/>
                  <a:moveTo>
                    <a:pt x="253" y="112"/>
                  </a:moveTo>
                  <a:cubicBezTo>
                    <a:pt x="252" y="113"/>
                    <a:pt x="250" y="113"/>
                    <a:pt x="249" y="114"/>
                  </a:cubicBezTo>
                  <a:cubicBezTo>
                    <a:pt x="240" y="117"/>
                    <a:pt x="231" y="119"/>
                    <a:pt x="222" y="122"/>
                  </a:cubicBezTo>
                  <a:cubicBezTo>
                    <a:pt x="187" y="134"/>
                    <a:pt x="154" y="149"/>
                    <a:pt x="123" y="169"/>
                  </a:cubicBezTo>
                  <a:cubicBezTo>
                    <a:pt x="110" y="178"/>
                    <a:pt x="97" y="188"/>
                    <a:pt x="85" y="200"/>
                  </a:cubicBezTo>
                  <a:cubicBezTo>
                    <a:pt x="81" y="204"/>
                    <a:pt x="77" y="208"/>
                    <a:pt x="75" y="214"/>
                  </a:cubicBezTo>
                  <a:cubicBezTo>
                    <a:pt x="71" y="225"/>
                    <a:pt x="76" y="237"/>
                    <a:pt x="87" y="241"/>
                  </a:cubicBezTo>
                  <a:cubicBezTo>
                    <a:pt x="94" y="244"/>
                    <a:pt x="101" y="244"/>
                    <a:pt x="108" y="242"/>
                  </a:cubicBezTo>
                  <a:cubicBezTo>
                    <a:pt x="114" y="240"/>
                    <a:pt x="118" y="237"/>
                    <a:pt x="123" y="234"/>
                  </a:cubicBezTo>
                  <a:cubicBezTo>
                    <a:pt x="134" y="226"/>
                    <a:pt x="146" y="217"/>
                    <a:pt x="158" y="210"/>
                  </a:cubicBezTo>
                  <a:cubicBezTo>
                    <a:pt x="186" y="191"/>
                    <a:pt x="216" y="176"/>
                    <a:pt x="249" y="165"/>
                  </a:cubicBezTo>
                  <a:cubicBezTo>
                    <a:pt x="250" y="165"/>
                    <a:pt x="252" y="164"/>
                    <a:pt x="253" y="164"/>
                  </a:cubicBezTo>
                  <a:cubicBezTo>
                    <a:pt x="253" y="183"/>
                    <a:pt x="253" y="202"/>
                    <a:pt x="253" y="220"/>
                  </a:cubicBezTo>
                  <a:cubicBezTo>
                    <a:pt x="252" y="221"/>
                    <a:pt x="251" y="221"/>
                    <a:pt x="250" y="222"/>
                  </a:cubicBezTo>
                  <a:cubicBezTo>
                    <a:pt x="185" y="247"/>
                    <a:pt x="131" y="288"/>
                    <a:pt x="90" y="345"/>
                  </a:cubicBezTo>
                  <a:cubicBezTo>
                    <a:pt x="81" y="357"/>
                    <a:pt x="73" y="370"/>
                    <a:pt x="65" y="383"/>
                  </a:cubicBezTo>
                  <a:cubicBezTo>
                    <a:pt x="62" y="387"/>
                    <a:pt x="60" y="391"/>
                    <a:pt x="60" y="395"/>
                  </a:cubicBezTo>
                  <a:cubicBezTo>
                    <a:pt x="60" y="408"/>
                    <a:pt x="68" y="419"/>
                    <a:pt x="80" y="422"/>
                  </a:cubicBezTo>
                  <a:cubicBezTo>
                    <a:pt x="90" y="425"/>
                    <a:pt x="98" y="422"/>
                    <a:pt x="104" y="413"/>
                  </a:cubicBezTo>
                  <a:cubicBezTo>
                    <a:pt x="107" y="409"/>
                    <a:pt x="110" y="404"/>
                    <a:pt x="113" y="400"/>
                  </a:cubicBezTo>
                  <a:cubicBezTo>
                    <a:pt x="127" y="380"/>
                    <a:pt x="143" y="361"/>
                    <a:pt x="160" y="343"/>
                  </a:cubicBezTo>
                  <a:cubicBezTo>
                    <a:pt x="177" y="325"/>
                    <a:pt x="195" y="309"/>
                    <a:pt x="215" y="296"/>
                  </a:cubicBezTo>
                  <a:cubicBezTo>
                    <a:pt x="237" y="282"/>
                    <a:pt x="261" y="271"/>
                    <a:pt x="286" y="264"/>
                  </a:cubicBezTo>
                  <a:cubicBezTo>
                    <a:pt x="300" y="260"/>
                    <a:pt x="304" y="253"/>
                    <a:pt x="304" y="240"/>
                  </a:cubicBezTo>
                  <a:cubicBezTo>
                    <a:pt x="304" y="189"/>
                    <a:pt x="304" y="138"/>
                    <a:pt x="304" y="88"/>
                  </a:cubicBezTo>
                  <a:cubicBezTo>
                    <a:pt x="304" y="84"/>
                    <a:pt x="304" y="81"/>
                    <a:pt x="303" y="78"/>
                  </a:cubicBezTo>
                  <a:cubicBezTo>
                    <a:pt x="303" y="74"/>
                    <a:pt x="302" y="69"/>
                    <a:pt x="299" y="65"/>
                  </a:cubicBezTo>
                  <a:cubicBezTo>
                    <a:pt x="293" y="55"/>
                    <a:pt x="280" y="51"/>
                    <a:pt x="269" y="56"/>
                  </a:cubicBezTo>
                  <a:cubicBezTo>
                    <a:pt x="261" y="61"/>
                    <a:pt x="256" y="68"/>
                    <a:pt x="254" y="77"/>
                  </a:cubicBezTo>
                  <a:cubicBezTo>
                    <a:pt x="254" y="81"/>
                    <a:pt x="254" y="85"/>
                    <a:pt x="253" y="90"/>
                  </a:cubicBezTo>
                  <a:cubicBezTo>
                    <a:pt x="253" y="97"/>
                    <a:pt x="253" y="105"/>
                    <a:pt x="253" y="112"/>
                  </a:cubicBezTo>
                  <a:close/>
                  <a:moveTo>
                    <a:pt x="398" y="112"/>
                  </a:moveTo>
                  <a:cubicBezTo>
                    <a:pt x="398" y="110"/>
                    <a:pt x="398" y="108"/>
                    <a:pt x="398" y="106"/>
                  </a:cubicBezTo>
                  <a:cubicBezTo>
                    <a:pt x="398" y="98"/>
                    <a:pt x="398" y="90"/>
                    <a:pt x="398" y="82"/>
                  </a:cubicBezTo>
                  <a:cubicBezTo>
                    <a:pt x="397" y="76"/>
                    <a:pt x="396" y="70"/>
                    <a:pt x="392" y="65"/>
                  </a:cubicBezTo>
                  <a:cubicBezTo>
                    <a:pt x="386" y="57"/>
                    <a:pt x="378" y="53"/>
                    <a:pt x="368" y="54"/>
                  </a:cubicBezTo>
                  <a:cubicBezTo>
                    <a:pt x="358" y="56"/>
                    <a:pt x="352" y="62"/>
                    <a:pt x="349" y="71"/>
                  </a:cubicBezTo>
                  <a:cubicBezTo>
                    <a:pt x="348" y="75"/>
                    <a:pt x="347" y="80"/>
                    <a:pt x="347" y="85"/>
                  </a:cubicBezTo>
                  <a:cubicBezTo>
                    <a:pt x="347" y="137"/>
                    <a:pt x="347" y="189"/>
                    <a:pt x="347" y="242"/>
                  </a:cubicBezTo>
                  <a:cubicBezTo>
                    <a:pt x="347" y="242"/>
                    <a:pt x="347" y="243"/>
                    <a:pt x="347" y="243"/>
                  </a:cubicBezTo>
                  <a:cubicBezTo>
                    <a:pt x="347" y="251"/>
                    <a:pt x="351" y="257"/>
                    <a:pt x="358" y="260"/>
                  </a:cubicBezTo>
                  <a:cubicBezTo>
                    <a:pt x="361" y="262"/>
                    <a:pt x="365" y="263"/>
                    <a:pt x="369" y="264"/>
                  </a:cubicBezTo>
                  <a:cubicBezTo>
                    <a:pt x="387" y="270"/>
                    <a:pt x="405" y="277"/>
                    <a:pt x="421" y="286"/>
                  </a:cubicBezTo>
                  <a:cubicBezTo>
                    <a:pt x="449" y="301"/>
                    <a:pt x="473" y="321"/>
                    <a:pt x="493" y="344"/>
                  </a:cubicBezTo>
                  <a:cubicBezTo>
                    <a:pt x="513" y="365"/>
                    <a:pt x="530" y="388"/>
                    <a:pt x="546" y="412"/>
                  </a:cubicBezTo>
                  <a:cubicBezTo>
                    <a:pt x="547" y="413"/>
                    <a:pt x="548" y="415"/>
                    <a:pt x="549" y="416"/>
                  </a:cubicBezTo>
                  <a:cubicBezTo>
                    <a:pt x="553" y="421"/>
                    <a:pt x="558" y="423"/>
                    <a:pt x="564" y="423"/>
                  </a:cubicBezTo>
                  <a:cubicBezTo>
                    <a:pt x="584" y="423"/>
                    <a:pt x="598" y="402"/>
                    <a:pt x="587" y="384"/>
                  </a:cubicBezTo>
                  <a:cubicBezTo>
                    <a:pt x="581" y="374"/>
                    <a:pt x="576" y="365"/>
                    <a:pt x="569" y="355"/>
                  </a:cubicBezTo>
                  <a:cubicBezTo>
                    <a:pt x="528" y="296"/>
                    <a:pt x="474" y="251"/>
                    <a:pt x="407" y="224"/>
                  </a:cubicBezTo>
                  <a:cubicBezTo>
                    <a:pt x="404" y="223"/>
                    <a:pt x="401" y="222"/>
                    <a:pt x="398" y="220"/>
                  </a:cubicBezTo>
                  <a:cubicBezTo>
                    <a:pt x="398" y="201"/>
                    <a:pt x="398" y="183"/>
                    <a:pt x="398" y="164"/>
                  </a:cubicBezTo>
                  <a:cubicBezTo>
                    <a:pt x="399" y="164"/>
                    <a:pt x="399" y="164"/>
                    <a:pt x="399" y="164"/>
                  </a:cubicBezTo>
                  <a:cubicBezTo>
                    <a:pt x="401" y="165"/>
                    <a:pt x="402" y="165"/>
                    <a:pt x="403" y="165"/>
                  </a:cubicBezTo>
                  <a:cubicBezTo>
                    <a:pt x="439" y="177"/>
                    <a:pt x="473" y="195"/>
                    <a:pt x="504" y="217"/>
                  </a:cubicBezTo>
                  <a:cubicBezTo>
                    <a:pt x="513" y="223"/>
                    <a:pt x="522" y="230"/>
                    <a:pt x="532" y="236"/>
                  </a:cubicBezTo>
                  <a:cubicBezTo>
                    <a:pt x="539" y="242"/>
                    <a:pt x="547" y="244"/>
                    <a:pt x="556" y="243"/>
                  </a:cubicBezTo>
                  <a:cubicBezTo>
                    <a:pt x="573" y="242"/>
                    <a:pt x="582" y="226"/>
                    <a:pt x="575" y="211"/>
                  </a:cubicBezTo>
                  <a:cubicBezTo>
                    <a:pt x="572" y="206"/>
                    <a:pt x="569" y="202"/>
                    <a:pt x="566" y="199"/>
                  </a:cubicBezTo>
                  <a:cubicBezTo>
                    <a:pt x="549" y="182"/>
                    <a:pt x="529" y="169"/>
                    <a:pt x="509" y="157"/>
                  </a:cubicBezTo>
                  <a:cubicBezTo>
                    <a:pt x="480" y="141"/>
                    <a:pt x="450" y="129"/>
                    <a:pt x="418" y="119"/>
                  </a:cubicBezTo>
                  <a:cubicBezTo>
                    <a:pt x="412" y="116"/>
                    <a:pt x="405" y="114"/>
                    <a:pt x="398" y="11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grpSp>
    </p:spTree>
    <p:extLst>
      <p:ext uri="{BB962C8B-B14F-4D97-AF65-F5344CB8AC3E}">
        <p14:creationId xmlns:p14="http://schemas.microsoft.com/office/powerpoint/2010/main" val="1645549469"/>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标题 7">
            <a:extLst>
              <a:ext uri="{FF2B5EF4-FFF2-40B4-BE49-F238E27FC236}">
                <a16:creationId xmlns:a16="http://schemas.microsoft.com/office/drawing/2014/main" id="{4BE77495-FA9D-4073-A31B-6DCFF294BB33}"/>
              </a:ext>
            </a:extLst>
          </p:cNvPr>
          <p:cNvSpPr>
            <a:spLocks noGrp="1"/>
          </p:cNvSpPr>
          <p:nvPr>
            <p:ph type="title"/>
          </p:nvPr>
        </p:nvSpPr>
        <p:spPr/>
        <p:txBody>
          <a:bodyPr/>
          <a:lstStyle/>
          <a:p>
            <a:r>
              <a:rPr lang="en-US" altLang="zh-CN" dirty="0">
                <a:sym typeface="Arial" panose="020B0604020202020204" pitchFamily="34" charset="0"/>
              </a:rPr>
              <a:t>2 </a:t>
            </a:r>
            <a:r>
              <a:rPr lang="zh-CN" altLang="en-US" dirty="0">
                <a:sym typeface="Arial" panose="020B0604020202020204" pitchFamily="34" charset="0"/>
              </a:rPr>
              <a:t>前人研究</a:t>
            </a:r>
          </a:p>
        </p:txBody>
      </p:sp>
      <p:sp>
        <p:nvSpPr>
          <p:cNvPr id="2" name="灯片编号占位符 1">
            <a:extLst>
              <a:ext uri="{FF2B5EF4-FFF2-40B4-BE49-F238E27FC236}">
                <a16:creationId xmlns:a16="http://schemas.microsoft.com/office/drawing/2014/main" id="{F20987FE-20DA-4013-BA0C-394D9A5D3901}"/>
              </a:ext>
            </a:extLst>
          </p:cNvPr>
          <p:cNvSpPr>
            <a:spLocks noGrp="1"/>
          </p:cNvSpPr>
          <p:nvPr>
            <p:ph type="sldNum" sz="quarter" idx="4"/>
          </p:nvPr>
        </p:nvSpPr>
        <p:spPr/>
        <p:txBody>
          <a:bodyPr/>
          <a:lstStyle/>
          <a:p>
            <a:r>
              <a:rPr lang="en-US" altLang="zh-CN">
                <a:sym typeface="Arial" panose="020B0604020202020204" pitchFamily="34" charset="0"/>
              </a:rPr>
              <a:t>&lt; </a:t>
            </a:r>
            <a:fld id="{A548B57D-AE10-4CF7-A9DF-59FEFA91B28E}" type="slidenum">
              <a:rPr lang="zh-CN" altLang="en-US" smtClean="0">
                <a:sym typeface="Arial" panose="020B0604020202020204" pitchFamily="34" charset="0"/>
              </a:rPr>
              <a:pPr/>
              <a:t>20</a:t>
            </a:fld>
            <a:r>
              <a:rPr lang="zh-CN" altLang="en-US">
                <a:sym typeface="Arial" panose="020B0604020202020204" pitchFamily="34" charset="0"/>
              </a:rPr>
              <a:t> </a:t>
            </a:r>
            <a:r>
              <a:rPr lang="en-US" altLang="zh-CN">
                <a:sym typeface="Arial" panose="020B0604020202020204" pitchFamily="34" charset="0"/>
              </a:rPr>
              <a:t>&gt;</a:t>
            </a:r>
            <a:endParaRPr lang="zh-CN" altLang="en-US" dirty="0">
              <a:sym typeface="Arial" panose="020B0604020202020204" pitchFamily="34" charset="0"/>
            </a:endParaRPr>
          </a:p>
        </p:txBody>
      </p:sp>
      <p:sp>
        <p:nvSpPr>
          <p:cNvPr id="3" name="矩形 2">
            <a:extLst>
              <a:ext uri="{FF2B5EF4-FFF2-40B4-BE49-F238E27FC236}">
                <a16:creationId xmlns:a16="http://schemas.microsoft.com/office/drawing/2014/main" id="{843FD9D2-5371-4FC7-B661-53EA163DECDE}"/>
              </a:ext>
            </a:extLst>
          </p:cNvPr>
          <p:cNvSpPr/>
          <p:nvPr/>
        </p:nvSpPr>
        <p:spPr>
          <a:xfrm>
            <a:off x="685745" y="1205903"/>
            <a:ext cx="10820510" cy="4846840"/>
          </a:xfrm>
          <a:prstGeom prst="rect">
            <a:avLst/>
          </a:prstGeom>
        </p:spPr>
        <p:txBody>
          <a:bodyPr wrap="square">
            <a:spAutoFit/>
          </a:bodyPr>
          <a:lstStyle/>
          <a:p>
            <a:pPr indent="457200" algn="just">
              <a:lnSpc>
                <a:spcPct val="130000"/>
              </a:lnSpc>
            </a:pPr>
            <a:r>
              <a:rPr lang="zh-CN" altLang="en-US" sz="2400" dirty="0"/>
              <a:t>由此可见，虽然没有语法体标记，但现实性结构</a:t>
            </a:r>
            <a:r>
              <a:rPr lang="en-US" altLang="zh-CN" sz="2400" dirty="0"/>
              <a:t>A</a:t>
            </a:r>
            <a:r>
              <a:rPr lang="zh-CN" altLang="en-US" sz="2400" dirty="0"/>
              <a:t>能够通过语境信息来突显 位移事件的终结状态，进而压制“来</a:t>
            </a:r>
            <a:r>
              <a:rPr lang="en-US" altLang="zh-CN" sz="2400" dirty="0"/>
              <a:t>/</a:t>
            </a:r>
            <a:r>
              <a:rPr lang="zh-CN" altLang="en-US" sz="2400" dirty="0"/>
              <a:t>去”的</a:t>
            </a:r>
            <a:r>
              <a:rPr lang="en-US" altLang="zh-CN" sz="2400" dirty="0"/>
              <a:t>[-</a:t>
            </a:r>
            <a:r>
              <a:rPr lang="zh-CN" altLang="en-US" sz="2400" dirty="0"/>
              <a:t>状态</a:t>
            </a:r>
            <a:r>
              <a:rPr lang="en-US" altLang="zh-CN" sz="2400" dirty="0"/>
              <a:t>]</a:t>
            </a:r>
            <a:r>
              <a:rPr lang="zh-CN" altLang="en-US" sz="2400" dirty="0"/>
              <a:t>特征。 </a:t>
            </a:r>
            <a:endParaRPr lang="en-US" altLang="zh-CN" sz="2400" dirty="0"/>
          </a:p>
          <a:p>
            <a:pPr marL="342900" indent="-342900" algn="just">
              <a:lnSpc>
                <a:spcPct val="130000"/>
              </a:lnSpc>
              <a:buFont typeface="Arial" panose="020B0604020202020204" pitchFamily="34" charset="0"/>
              <a:buChar char="•"/>
            </a:pPr>
            <a:r>
              <a:rPr lang="zh-CN" altLang="en-US" sz="2400" dirty="0">
                <a:latin typeface="微软雅黑" panose="020B0503020204020204" pitchFamily="34" charset="-122"/>
                <a:ea typeface="微软雅黑" panose="020B0503020204020204" pitchFamily="34" charset="-122"/>
              </a:rPr>
              <a:t>体</a:t>
            </a:r>
            <a:endParaRPr lang="en-US" altLang="zh-CN" sz="2400" dirty="0">
              <a:latin typeface="微软雅黑" panose="020B0503020204020204" pitchFamily="34" charset="-122"/>
              <a:ea typeface="微软雅黑" panose="020B0503020204020204" pitchFamily="34" charset="-122"/>
            </a:endParaRPr>
          </a:p>
          <a:p>
            <a:pPr indent="457200" algn="just">
              <a:lnSpc>
                <a:spcPct val="130000"/>
              </a:lnSpc>
            </a:pPr>
            <a:r>
              <a:rPr lang="zh-CN" altLang="en-US" sz="2400" dirty="0">
                <a:latin typeface="微软雅黑" panose="020B0503020204020204" pitchFamily="34" charset="-122"/>
                <a:ea typeface="微软雅黑" panose="020B0503020204020204" pitchFamily="34" charset="-122"/>
              </a:rPr>
              <a:t>结构</a:t>
            </a:r>
            <a:r>
              <a:rPr lang="en-US" altLang="zh-CN" sz="2400" dirty="0">
                <a:latin typeface="微软雅黑" panose="020B0503020204020204" pitchFamily="34" charset="-122"/>
                <a:ea typeface="微软雅黑" panose="020B0503020204020204" pitchFamily="34" charset="-122"/>
              </a:rPr>
              <a:t>B</a:t>
            </a:r>
            <a:r>
              <a:rPr lang="zh-CN" altLang="en-US" sz="2400" dirty="0">
                <a:latin typeface="微软雅黑" panose="020B0503020204020204" pitchFamily="34" charset="-122"/>
                <a:ea typeface="微软雅黑" panose="020B0503020204020204" pitchFamily="34" charset="-122"/>
              </a:rPr>
              <a:t>中，“了”位于动词后、处所成分或时量短语前，即 “了</a:t>
            </a:r>
            <a:r>
              <a:rPr lang="en-US" altLang="zh-CN" sz="2400" dirty="0">
                <a:latin typeface="微软雅黑" panose="020B0503020204020204" pitchFamily="34" charset="-122"/>
                <a:ea typeface="微软雅黑" panose="020B0503020204020204" pitchFamily="34" charset="-122"/>
              </a:rPr>
              <a:t>1”</a:t>
            </a:r>
            <a:r>
              <a:rPr lang="zh-CN" altLang="en-US" sz="2400" dirty="0">
                <a:latin typeface="微软雅黑" panose="020B0503020204020204" pitchFamily="34" charset="-122"/>
                <a:ea typeface="微软雅黑" panose="020B0503020204020204" pitchFamily="34" charset="-122"/>
              </a:rPr>
              <a:t>。</a:t>
            </a:r>
            <a:endParaRPr lang="en-US" altLang="zh-CN" sz="2400" dirty="0">
              <a:latin typeface="微软雅黑" panose="020B0503020204020204" pitchFamily="34" charset="-122"/>
              <a:ea typeface="微软雅黑" panose="020B0503020204020204" pitchFamily="34" charset="-122"/>
            </a:endParaRPr>
          </a:p>
          <a:p>
            <a:pPr indent="457200" algn="just">
              <a:lnSpc>
                <a:spcPct val="130000"/>
              </a:lnSpc>
            </a:pPr>
            <a:r>
              <a:rPr lang="zh-CN" altLang="en-US" sz="2400" dirty="0">
                <a:latin typeface="微软雅黑" panose="020B0503020204020204" pitchFamily="34" charset="-122"/>
                <a:ea typeface="微软雅黑" panose="020B0503020204020204" pitchFamily="34" charset="-122"/>
              </a:rPr>
              <a:t>（</a:t>
            </a:r>
            <a:r>
              <a:rPr lang="en-US" altLang="zh-CN" sz="2400" dirty="0">
                <a:latin typeface="微软雅黑" panose="020B0503020204020204" pitchFamily="34" charset="-122"/>
                <a:ea typeface="微软雅黑" panose="020B0503020204020204" pitchFamily="34" charset="-122"/>
              </a:rPr>
              <a:t>15</a:t>
            </a:r>
            <a:r>
              <a:rPr lang="zh-CN" altLang="en-US" sz="2400" dirty="0">
                <a:latin typeface="微软雅黑" panose="020B0503020204020204" pitchFamily="34" charset="-122"/>
                <a:ea typeface="微软雅黑" panose="020B0503020204020204" pitchFamily="34" charset="-122"/>
              </a:rPr>
              <a:t>）四月份，他</a:t>
            </a:r>
            <a:r>
              <a:rPr lang="zh-CN" altLang="en-US" sz="2400" b="1" dirty="0">
                <a:latin typeface="微软雅黑" panose="020B0503020204020204" pitchFamily="34" charset="-122"/>
                <a:ea typeface="微软雅黑" panose="020B0503020204020204" pitchFamily="34" charset="-122"/>
              </a:rPr>
              <a:t>来了我家两天 </a:t>
            </a:r>
            <a:r>
              <a:rPr lang="zh-CN" altLang="en-US" sz="2400" dirty="0">
                <a:latin typeface="微软雅黑" panose="020B0503020204020204" pitchFamily="34" charset="-122"/>
                <a:ea typeface="微软雅黑" panose="020B0503020204020204" pitchFamily="34" charset="-122"/>
              </a:rPr>
              <a:t>，顿顿都得下馆子。</a:t>
            </a:r>
            <a:endParaRPr lang="en-US" altLang="zh-CN" sz="2400" dirty="0">
              <a:latin typeface="微软雅黑" panose="020B0503020204020204" pitchFamily="34" charset="-122"/>
              <a:ea typeface="微软雅黑" panose="020B0503020204020204" pitchFamily="34" charset="-122"/>
            </a:endParaRPr>
          </a:p>
          <a:p>
            <a:pPr indent="457200" algn="just">
              <a:lnSpc>
                <a:spcPct val="130000"/>
              </a:lnSpc>
            </a:pPr>
            <a:r>
              <a:rPr lang="zh-CN" altLang="en-US" sz="2400" dirty="0">
                <a:latin typeface="微软雅黑" panose="020B0503020204020204" pitchFamily="34" charset="-122"/>
                <a:ea typeface="微软雅黑" panose="020B0503020204020204" pitchFamily="34" charset="-122"/>
              </a:rPr>
              <a:t>结构</a:t>
            </a:r>
            <a:r>
              <a:rPr lang="en-US" altLang="zh-CN" sz="2400" dirty="0">
                <a:latin typeface="微软雅黑" panose="020B0503020204020204" pitchFamily="34" charset="-122"/>
                <a:ea typeface="微软雅黑" panose="020B0503020204020204" pitchFamily="34" charset="-122"/>
              </a:rPr>
              <a:t>B</a:t>
            </a:r>
            <a:r>
              <a:rPr lang="zh-CN" altLang="en-US" sz="2400" dirty="0">
                <a:latin typeface="微软雅黑" panose="020B0503020204020204" pitchFamily="34" charset="-122"/>
                <a:ea typeface="微软雅黑" panose="020B0503020204020204" pitchFamily="34" charset="-122"/>
              </a:rPr>
              <a:t>中，语法体影响了词汇体的解读，即人们在交际过程中，通过突显事件的某个状态，来影响动词原本的词汇体。</a:t>
            </a:r>
            <a:endParaRPr lang="en-US" altLang="zh-CN" sz="2400" dirty="0">
              <a:latin typeface="微软雅黑" panose="020B0503020204020204" pitchFamily="34" charset="-122"/>
              <a:ea typeface="微软雅黑" panose="020B0503020204020204" pitchFamily="34" charset="-122"/>
            </a:endParaRPr>
          </a:p>
          <a:p>
            <a:pPr indent="457200" algn="just">
              <a:lnSpc>
                <a:spcPct val="130000"/>
              </a:lnSpc>
            </a:pPr>
            <a:r>
              <a:rPr lang="zh-CN" altLang="en-US" sz="2400" dirty="0">
                <a:latin typeface="微软雅黑" panose="020B0503020204020204" pitchFamily="34" charset="-122"/>
                <a:ea typeface="微软雅黑" panose="020B0503020204020204" pitchFamily="34" charset="-122"/>
              </a:rPr>
              <a:t>具体来说，高图式性体构式“</a:t>
            </a:r>
            <a:r>
              <a:rPr lang="en-US" altLang="zh-CN" sz="2400" dirty="0">
                <a:latin typeface="微软雅黑" panose="020B0503020204020204" pitchFamily="34" charset="-122"/>
                <a:ea typeface="微软雅黑" panose="020B0503020204020204" pitchFamily="34" charset="-122"/>
              </a:rPr>
              <a:t>V</a:t>
            </a:r>
            <a:r>
              <a:rPr lang="zh-CN" altLang="en-US" sz="2400" dirty="0">
                <a:latin typeface="微软雅黑" panose="020B0503020204020204" pitchFamily="34" charset="-122"/>
                <a:ea typeface="微软雅黑" panose="020B0503020204020204" pitchFamily="34" charset="-122"/>
              </a:rPr>
              <a:t>了</a:t>
            </a:r>
            <a:r>
              <a:rPr lang="en-US" altLang="zh-CN" sz="2400" dirty="0">
                <a:latin typeface="微软雅黑" panose="020B0503020204020204" pitchFamily="34" charset="-122"/>
                <a:ea typeface="微软雅黑" panose="020B0503020204020204" pitchFamily="34" charset="-122"/>
              </a:rPr>
              <a:t>1”</a:t>
            </a:r>
            <a:r>
              <a:rPr lang="zh-CN" altLang="en-US" sz="2400" dirty="0">
                <a:latin typeface="微软雅黑" panose="020B0503020204020204" pitchFamily="34" charset="-122"/>
                <a:ea typeface="微软雅黑" panose="020B0503020204020204" pitchFamily="34" charset="-122"/>
              </a:rPr>
              <a:t>迫使“来</a:t>
            </a:r>
            <a:r>
              <a:rPr lang="en-US" altLang="zh-CN" sz="2400" dirty="0">
                <a:latin typeface="微软雅黑" panose="020B0503020204020204" pitchFamily="34" charset="-122"/>
                <a:ea typeface="微软雅黑" panose="020B0503020204020204" pitchFamily="34" charset="-122"/>
              </a:rPr>
              <a:t>/</a:t>
            </a:r>
            <a:r>
              <a:rPr lang="zh-CN" altLang="en-US" sz="2400" dirty="0">
                <a:latin typeface="微软雅黑" panose="020B0503020204020204" pitchFamily="34" charset="-122"/>
                <a:ea typeface="微软雅黑" panose="020B0503020204020204" pitchFamily="34" charset="-122"/>
              </a:rPr>
              <a:t>去”位移事件突显结果状态。时量短语则赋予该结果状态确切的时间边界。概念的有界性越强，就越有可能在语言表达中成为图形被突显出来。 </a:t>
            </a:r>
            <a:endParaRPr lang="en-US" altLang="zh-CN" sz="2400" dirty="0">
              <a:latin typeface="微软雅黑" panose="020B0503020204020204" pitchFamily="34" charset="-122"/>
              <a:ea typeface="微软雅黑" panose="020B0503020204020204" pitchFamily="34" charset="-122"/>
            </a:endParaRPr>
          </a:p>
        </p:txBody>
      </p:sp>
    </p:spTree>
    <p:extLst>
      <p:ext uri="{BB962C8B-B14F-4D97-AF65-F5344CB8AC3E}">
        <p14:creationId xmlns:p14="http://schemas.microsoft.com/office/powerpoint/2010/main" val="1350573415"/>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标题 7">
            <a:extLst>
              <a:ext uri="{FF2B5EF4-FFF2-40B4-BE49-F238E27FC236}">
                <a16:creationId xmlns:a16="http://schemas.microsoft.com/office/drawing/2014/main" id="{4BE77495-FA9D-4073-A31B-6DCFF294BB33}"/>
              </a:ext>
            </a:extLst>
          </p:cNvPr>
          <p:cNvSpPr>
            <a:spLocks noGrp="1"/>
          </p:cNvSpPr>
          <p:nvPr>
            <p:ph type="title"/>
          </p:nvPr>
        </p:nvSpPr>
        <p:spPr/>
        <p:txBody>
          <a:bodyPr/>
          <a:lstStyle/>
          <a:p>
            <a:r>
              <a:rPr lang="en-US" altLang="zh-CN" dirty="0">
                <a:sym typeface="Arial" panose="020B0604020202020204" pitchFamily="34" charset="0"/>
              </a:rPr>
              <a:t>2 </a:t>
            </a:r>
            <a:r>
              <a:rPr lang="zh-CN" altLang="en-US" dirty="0">
                <a:sym typeface="Arial" panose="020B0604020202020204" pitchFamily="34" charset="0"/>
              </a:rPr>
              <a:t>前人研究</a:t>
            </a:r>
          </a:p>
        </p:txBody>
      </p:sp>
      <p:sp>
        <p:nvSpPr>
          <p:cNvPr id="2" name="灯片编号占位符 1">
            <a:extLst>
              <a:ext uri="{FF2B5EF4-FFF2-40B4-BE49-F238E27FC236}">
                <a16:creationId xmlns:a16="http://schemas.microsoft.com/office/drawing/2014/main" id="{F20987FE-20DA-4013-BA0C-394D9A5D3901}"/>
              </a:ext>
            </a:extLst>
          </p:cNvPr>
          <p:cNvSpPr>
            <a:spLocks noGrp="1"/>
          </p:cNvSpPr>
          <p:nvPr>
            <p:ph type="sldNum" sz="quarter" idx="4"/>
          </p:nvPr>
        </p:nvSpPr>
        <p:spPr/>
        <p:txBody>
          <a:bodyPr/>
          <a:lstStyle/>
          <a:p>
            <a:r>
              <a:rPr lang="en-US" altLang="zh-CN">
                <a:sym typeface="Arial" panose="020B0604020202020204" pitchFamily="34" charset="0"/>
              </a:rPr>
              <a:t>&lt; </a:t>
            </a:r>
            <a:fld id="{A548B57D-AE10-4CF7-A9DF-59FEFA91B28E}" type="slidenum">
              <a:rPr lang="zh-CN" altLang="en-US" smtClean="0">
                <a:sym typeface="Arial" panose="020B0604020202020204" pitchFamily="34" charset="0"/>
              </a:rPr>
              <a:pPr/>
              <a:t>21</a:t>
            </a:fld>
            <a:r>
              <a:rPr lang="zh-CN" altLang="en-US">
                <a:sym typeface="Arial" panose="020B0604020202020204" pitchFamily="34" charset="0"/>
              </a:rPr>
              <a:t> </a:t>
            </a:r>
            <a:r>
              <a:rPr lang="en-US" altLang="zh-CN">
                <a:sym typeface="Arial" panose="020B0604020202020204" pitchFamily="34" charset="0"/>
              </a:rPr>
              <a:t>&gt;</a:t>
            </a:r>
            <a:endParaRPr lang="zh-CN" altLang="en-US" dirty="0">
              <a:sym typeface="Arial" panose="020B0604020202020204" pitchFamily="34" charset="0"/>
            </a:endParaRPr>
          </a:p>
        </p:txBody>
      </p:sp>
      <p:sp>
        <p:nvSpPr>
          <p:cNvPr id="3" name="矩形 2">
            <a:extLst>
              <a:ext uri="{FF2B5EF4-FFF2-40B4-BE49-F238E27FC236}">
                <a16:creationId xmlns:a16="http://schemas.microsoft.com/office/drawing/2014/main" id="{843FD9D2-5371-4FC7-B661-53EA163DECDE}"/>
              </a:ext>
            </a:extLst>
          </p:cNvPr>
          <p:cNvSpPr/>
          <p:nvPr/>
        </p:nvSpPr>
        <p:spPr>
          <a:xfrm>
            <a:off x="685745" y="1205903"/>
            <a:ext cx="10820510" cy="5326971"/>
          </a:xfrm>
          <a:prstGeom prst="rect">
            <a:avLst/>
          </a:prstGeom>
        </p:spPr>
        <p:txBody>
          <a:bodyPr wrap="square">
            <a:spAutoFit/>
          </a:bodyPr>
          <a:lstStyle/>
          <a:p>
            <a:pPr indent="457200" algn="just">
              <a:lnSpc>
                <a:spcPct val="130000"/>
              </a:lnSpc>
            </a:pPr>
            <a:r>
              <a:rPr lang="zh-CN" altLang="en-US" sz="2400" dirty="0"/>
              <a:t>结构</a:t>
            </a:r>
            <a:r>
              <a:rPr lang="en-US" altLang="zh-CN" sz="2400" dirty="0"/>
              <a:t>C</a:t>
            </a:r>
            <a:r>
              <a:rPr lang="zh-CN" altLang="en-US" sz="2400" dirty="0"/>
              <a:t>中，助词“了”位于句尾，即以往研究所说的“了</a:t>
            </a:r>
            <a:r>
              <a:rPr lang="en-US" altLang="zh-CN" sz="2400" dirty="0"/>
              <a:t>2</a:t>
            </a:r>
            <a:r>
              <a:rPr lang="zh-CN" altLang="en-US" sz="2400" dirty="0"/>
              <a:t>”。由于“了</a:t>
            </a:r>
            <a:r>
              <a:rPr lang="en-US" altLang="zh-CN" sz="2400" dirty="0"/>
              <a:t>2</a:t>
            </a:r>
            <a:r>
              <a:rPr lang="zh-CN" altLang="en-US" sz="2400" dirty="0"/>
              <a:t>”也能表示事件实现的体意义，故“了</a:t>
            </a:r>
            <a:r>
              <a:rPr lang="en-US" altLang="zh-CN" sz="2400" dirty="0"/>
              <a:t>1</a:t>
            </a:r>
            <a:r>
              <a:rPr lang="zh-CN" altLang="en-US" sz="2400" dirty="0"/>
              <a:t>”可以省略。</a:t>
            </a:r>
            <a:endParaRPr lang="en-US" altLang="zh-CN" sz="2400" dirty="0"/>
          </a:p>
          <a:p>
            <a:pPr indent="457200" algn="just">
              <a:lnSpc>
                <a:spcPct val="130000"/>
              </a:lnSpc>
            </a:pPr>
            <a:r>
              <a:rPr lang="en-US" altLang="zh-CN" sz="2400" dirty="0">
                <a:latin typeface="微软雅黑" panose="020B0503020204020204" pitchFamily="34" charset="-122"/>
                <a:ea typeface="微软雅黑" panose="020B0503020204020204" pitchFamily="34" charset="-122"/>
              </a:rPr>
              <a:t>(16)</a:t>
            </a:r>
            <a:r>
              <a:rPr lang="zh-CN" altLang="en-US" sz="2400" b="1" dirty="0">
                <a:latin typeface="微软雅黑" panose="020B0503020204020204" pitchFamily="34" charset="-122"/>
                <a:ea typeface="微软雅黑" panose="020B0503020204020204" pitchFamily="34" charset="-122"/>
              </a:rPr>
              <a:t>来这里一个月了</a:t>
            </a:r>
            <a:r>
              <a:rPr lang="zh-CN" altLang="en-US" sz="2400" dirty="0">
                <a:latin typeface="微软雅黑" panose="020B0503020204020204" pitchFamily="34" charset="-122"/>
                <a:ea typeface="微软雅黑" panose="020B0503020204020204" pitchFamily="34" charset="-122"/>
              </a:rPr>
              <a:t>，今天似乎最累。</a:t>
            </a:r>
            <a:r>
              <a:rPr lang="en-US" altLang="zh-CN" sz="2400" dirty="0">
                <a:latin typeface="微软雅黑" panose="020B0503020204020204" pitchFamily="34" charset="-122"/>
                <a:ea typeface="微软雅黑" panose="020B0503020204020204" pitchFamily="34" charset="-122"/>
              </a:rPr>
              <a:t>(</a:t>
            </a:r>
            <a:r>
              <a:rPr lang="zh-CN" altLang="en-US" sz="2400" dirty="0">
                <a:latin typeface="微软雅黑" panose="020B0503020204020204" pitchFamily="34" charset="-122"/>
                <a:ea typeface="微软雅黑" panose="020B0503020204020204" pitchFamily="34" charset="-122"/>
              </a:rPr>
              <a:t>段学敏</a:t>
            </a:r>
            <a:r>
              <a:rPr lang="en-US" altLang="zh-CN" sz="2400" dirty="0">
                <a:latin typeface="微软雅黑" panose="020B0503020204020204" pitchFamily="34" charset="-122"/>
                <a:ea typeface="微软雅黑" panose="020B0503020204020204" pitchFamily="34" charset="-122"/>
              </a:rPr>
              <a:t>《</a:t>
            </a:r>
            <a:r>
              <a:rPr lang="zh-CN" altLang="en-US" sz="2400" dirty="0">
                <a:latin typeface="微软雅黑" panose="020B0503020204020204" pitchFamily="34" charset="-122"/>
                <a:ea typeface="微软雅黑" panose="020B0503020204020204" pitchFamily="34" charset="-122"/>
              </a:rPr>
              <a:t>一个女兵的阅兵日记</a:t>
            </a:r>
            <a:r>
              <a:rPr lang="en-US" altLang="zh-CN" sz="2400" dirty="0">
                <a:latin typeface="微软雅黑" panose="020B0503020204020204" pitchFamily="34" charset="-122"/>
                <a:ea typeface="微软雅黑" panose="020B0503020204020204" pitchFamily="34" charset="-122"/>
              </a:rPr>
              <a:t>》) </a:t>
            </a:r>
          </a:p>
          <a:p>
            <a:pPr indent="457200" algn="just">
              <a:lnSpc>
                <a:spcPct val="130000"/>
              </a:lnSpc>
            </a:pPr>
            <a:r>
              <a:rPr lang="zh-CN" altLang="en-US" sz="2400" dirty="0">
                <a:latin typeface="微软雅黑" panose="020B0503020204020204" pitchFamily="34" charset="-122"/>
                <a:ea typeface="微软雅黑" panose="020B0503020204020204" pitchFamily="34" charset="-122"/>
              </a:rPr>
              <a:t>对比例</a:t>
            </a:r>
            <a:r>
              <a:rPr lang="en-US" altLang="zh-CN" sz="2400" dirty="0">
                <a:latin typeface="微软雅黑" panose="020B0503020204020204" pitchFamily="34" charset="-122"/>
                <a:ea typeface="微软雅黑" panose="020B0503020204020204" pitchFamily="34" charset="-122"/>
              </a:rPr>
              <a:t>(15)</a:t>
            </a:r>
            <a:r>
              <a:rPr lang="zh-CN" altLang="en-US" sz="2400" dirty="0">
                <a:latin typeface="微软雅黑" panose="020B0503020204020204" pitchFamily="34" charset="-122"/>
                <a:ea typeface="微软雅黑" panose="020B0503020204020204" pitchFamily="34" charset="-122"/>
              </a:rPr>
              <a:t>和例</a:t>
            </a:r>
            <a:r>
              <a:rPr lang="en-US" altLang="zh-CN" sz="2400" dirty="0">
                <a:latin typeface="微软雅黑" panose="020B0503020204020204" pitchFamily="34" charset="-122"/>
                <a:ea typeface="微软雅黑" panose="020B0503020204020204" pitchFamily="34" charset="-122"/>
              </a:rPr>
              <a:t>(16)</a:t>
            </a:r>
            <a:r>
              <a:rPr lang="zh-CN" altLang="en-US" sz="2400" dirty="0">
                <a:latin typeface="微软雅黑" panose="020B0503020204020204" pitchFamily="34" charset="-122"/>
                <a:ea typeface="微软雅黑" panose="020B0503020204020204" pitchFamily="34" charset="-122"/>
              </a:rPr>
              <a:t>：</a:t>
            </a:r>
            <a:endParaRPr lang="en-US" altLang="zh-CN" sz="2400" dirty="0">
              <a:latin typeface="微软雅黑" panose="020B0503020204020204" pitchFamily="34" charset="-122"/>
              <a:ea typeface="微软雅黑" panose="020B0503020204020204" pitchFamily="34" charset="-122"/>
            </a:endParaRPr>
          </a:p>
          <a:p>
            <a:pPr indent="457200" algn="just">
              <a:lnSpc>
                <a:spcPct val="130000"/>
              </a:lnSpc>
            </a:pPr>
            <a:r>
              <a:rPr lang="zh-CN" altLang="en-US" sz="2400" dirty="0">
                <a:latin typeface="微软雅黑" panose="020B0503020204020204" pitchFamily="34" charset="-122"/>
                <a:ea typeface="微软雅黑" panose="020B0503020204020204" pitchFamily="34" charset="-122"/>
              </a:rPr>
              <a:t>例</a:t>
            </a:r>
            <a:r>
              <a:rPr lang="en-US" altLang="zh-CN" sz="2400" dirty="0">
                <a:latin typeface="微软雅黑" panose="020B0503020204020204" pitchFamily="34" charset="-122"/>
                <a:ea typeface="微软雅黑" panose="020B0503020204020204" pitchFamily="34" charset="-122"/>
              </a:rPr>
              <a:t>(15)</a:t>
            </a:r>
            <a:r>
              <a:rPr lang="zh-CN" altLang="en-US" sz="2400" dirty="0">
                <a:latin typeface="微软雅黑" panose="020B0503020204020204" pitchFamily="34" charset="-122"/>
                <a:ea typeface="微软雅黑" panose="020B0503020204020204" pitchFamily="34" charset="-122"/>
              </a:rPr>
              <a:t>：虽然时间量的起始点是“两天”前动体抵达终点的时刻，但这个时刻并未明示，只知道是“四月份”的某一天。因此，时量短语侧重表示“</a:t>
            </a:r>
            <a:r>
              <a:rPr lang="en-US" altLang="zh-CN" sz="2400" dirty="0">
                <a:latin typeface="微软雅黑" panose="020B0503020204020204" pitchFamily="34" charset="-122"/>
                <a:ea typeface="微软雅黑" panose="020B0503020204020204" pitchFamily="34" charset="-122"/>
              </a:rPr>
              <a:t>1</a:t>
            </a:r>
            <a:r>
              <a:rPr lang="zh-CN" altLang="en-US" sz="2400" dirty="0">
                <a:latin typeface="微软雅黑" panose="020B0503020204020204" pitchFamily="34" charset="-122"/>
                <a:ea typeface="微软雅黑" panose="020B0503020204020204" pitchFamily="34" charset="-122"/>
              </a:rPr>
              <a:t>天</a:t>
            </a:r>
            <a:r>
              <a:rPr lang="en-US" altLang="zh-CN" sz="2400" dirty="0">
                <a:latin typeface="微软雅黑" panose="020B0503020204020204" pitchFamily="34" charset="-122"/>
                <a:ea typeface="微软雅黑" panose="020B0503020204020204" pitchFamily="34" charset="-122"/>
              </a:rPr>
              <a:t>+1</a:t>
            </a:r>
            <a:r>
              <a:rPr lang="zh-CN" altLang="en-US" sz="2400" dirty="0">
                <a:latin typeface="微软雅黑" panose="020B0503020204020204" pitchFamily="34" charset="-122"/>
                <a:ea typeface="微软雅黑" panose="020B0503020204020204" pitchFamily="34" charset="-122"/>
              </a:rPr>
              <a:t>天”的加合结果。</a:t>
            </a:r>
            <a:endParaRPr lang="en-US" altLang="zh-CN" sz="2400" dirty="0">
              <a:latin typeface="微软雅黑" panose="020B0503020204020204" pitchFamily="34" charset="-122"/>
              <a:ea typeface="微软雅黑" panose="020B0503020204020204" pitchFamily="34" charset="-122"/>
            </a:endParaRPr>
          </a:p>
          <a:p>
            <a:pPr indent="457200" algn="just">
              <a:lnSpc>
                <a:spcPct val="130000"/>
              </a:lnSpc>
            </a:pPr>
            <a:r>
              <a:rPr lang="zh-CN" altLang="en-US" sz="2400" dirty="0">
                <a:latin typeface="微软雅黑" panose="020B0503020204020204" pitchFamily="34" charset="-122"/>
                <a:ea typeface="微软雅黑" panose="020B0503020204020204" pitchFamily="34" charset="-122"/>
              </a:rPr>
              <a:t>例</a:t>
            </a:r>
            <a:r>
              <a:rPr lang="en-US" altLang="zh-CN" sz="2400" dirty="0">
                <a:latin typeface="微软雅黑" panose="020B0503020204020204" pitchFamily="34" charset="-122"/>
                <a:ea typeface="微软雅黑" panose="020B0503020204020204" pitchFamily="34" charset="-122"/>
              </a:rPr>
              <a:t>(16)</a:t>
            </a:r>
            <a:r>
              <a:rPr lang="zh-CN" altLang="en-US" sz="2400" dirty="0">
                <a:latin typeface="微软雅黑" panose="020B0503020204020204" pitchFamily="34" charset="-122"/>
                <a:ea typeface="微软雅黑" panose="020B0503020204020204" pitchFamily="34" charset="-122"/>
              </a:rPr>
              <a:t>：“了</a:t>
            </a:r>
            <a:r>
              <a:rPr lang="en-US" altLang="zh-CN" sz="2400" dirty="0">
                <a:latin typeface="微软雅黑" panose="020B0503020204020204" pitchFamily="34" charset="-122"/>
                <a:ea typeface="微软雅黑" panose="020B0503020204020204" pitchFamily="34" charset="-122"/>
              </a:rPr>
              <a:t>2”</a:t>
            </a:r>
            <a:r>
              <a:rPr lang="zh-CN" altLang="en-US" sz="2400" dirty="0">
                <a:latin typeface="微软雅黑" panose="020B0503020204020204" pitchFamily="34" charset="-122"/>
                <a:ea typeface="微软雅黑" panose="020B0503020204020204" pitchFamily="34" charset="-122"/>
              </a:rPr>
              <a:t>暗示了“一个月”以“发话时间”为计量终止点，根据终止点可以逆向推导出起始点。</a:t>
            </a:r>
            <a:endParaRPr lang="en-US" altLang="zh-CN" sz="2400" dirty="0">
              <a:latin typeface="微软雅黑" panose="020B0503020204020204" pitchFamily="34" charset="-122"/>
              <a:ea typeface="微软雅黑" panose="020B0503020204020204" pitchFamily="34" charset="-122"/>
            </a:endParaRPr>
          </a:p>
          <a:p>
            <a:pPr indent="457200" algn="just">
              <a:lnSpc>
                <a:spcPct val="130000"/>
              </a:lnSpc>
            </a:pPr>
            <a:r>
              <a:rPr lang="zh-CN" altLang="en-US" sz="2400" dirty="0">
                <a:latin typeface="微软雅黑" panose="020B0503020204020204" pitchFamily="34" charset="-122"/>
                <a:ea typeface="微软雅黑" panose="020B0503020204020204" pitchFamily="34" charset="-122"/>
              </a:rPr>
              <a:t>与结构</a:t>
            </a:r>
            <a:r>
              <a:rPr lang="en-US" altLang="zh-CN" sz="2400" dirty="0">
                <a:latin typeface="微软雅黑" panose="020B0503020204020204" pitchFamily="34" charset="-122"/>
                <a:ea typeface="微软雅黑" panose="020B0503020204020204" pitchFamily="34" charset="-122"/>
              </a:rPr>
              <a:t>B</a:t>
            </a:r>
            <a:r>
              <a:rPr lang="zh-CN" altLang="en-US" sz="2400" dirty="0">
                <a:latin typeface="微软雅黑" panose="020B0503020204020204" pitchFamily="34" charset="-122"/>
                <a:ea typeface="微软雅黑" panose="020B0503020204020204" pitchFamily="34" charset="-122"/>
              </a:rPr>
              <a:t>相比，结构</a:t>
            </a:r>
            <a:r>
              <a:rPr lang="en-US" altLang="zh-CN" sz="2400" dirty="0">
                <a:latin typeface="微软雅黑" panose="020B0503020204020204" pitchFamily="34" charset="-122"/>
                <a:ea typeface="微软雅黑" panose="020B0503020204020204" pitchFamily="34" charset="-122"/>
              </a:rPr>
              <a:t>C</a:t>
            </a:r>
            <a:r>
              <a:rPr lang="zh-CN" altLang="en-US" sz="2400" dirty="0">
                <a:latin typeface="微软雅黑" panose="020B0503020204020204" pitchFamily="34" charset="-122"/>
                <a:ea typeface="微软雅黑" panose="020B0503020204020204" pitchFamily="34" charset="-122"/>
              </a:rPr>
              <a:t>将时量短语的语义侧重点放在了从事件结束时刻到发话时刻之间的时间跨度上，强调“从位移结束到现在，已经过去了一定时间”。</a:t>
            </a:r>
            <a:endParaRPr lang="en-US" altLang="zh-CN" sz="2400" dirty="0">
              <a:latin typeface="微软雅黑" panose="020B0503020204020204" pitchFamily="34" charset="-122"/>
              <a:ea typeface="微软雅黑" panose="020B0503020204020204" pitchFamily="34" charset="-122"/>
            </a:endParaRPr>
          </a:p>
        </p:txBody>
      </p:sp>
    </p:spTree>
    <p:extLst>
      <p:ext uri="{BB962C8B-B14F-4D97-AF65-F5344CB8AC3E}">
        <p14:creationId xmlns:p14="http://schemas.microsoft.com/office/powerpoint/2010/main" val="3183818040"/>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标题 7">
            <a:extLst>
              <a:ext uri="{FF2B5EF4-FFF2-40B4-BE49-F238E27FC236}">
                <a16:creationId xmlns:a16="http://schemas.microsoft.com/office/drawing/2014/main" id="{4BE77495-FA9D-4073-A31B-6DCFF294BB33}"/>
              </a:ext>
            </a:extLst>
          </p:cNvPr>
          <p:cNvSpPr>
            <a:spLocks noGrp="1"/>
          </p:cNvSpPr>
          <p:nvPr>
            <p:ph type="title"/>
          </p:nvPr>
        </p:nvSpPr>
        <p:spPr/>
        <p:txBody>
          <a:bodyPr/>
          <a:lstStyle/>
          <a:p>
            <a:r>
              <a:rPr lang="en-US" altLang="zh-CN" dirty="0">
                <a:sym typeface="Arial" panose="020B0604020202020204" pitchFamily="34" charset="0"/>
              </a:rPr>
              <a:t>2 </a:t>
            </a:r>
            <a:r>
              <a:rPr lang="zh-CN" altLang="en-US" dirty="0">
                <a:sym typeface="Arial" panose="020B0604020202020204" pitchFamily="34" charset="0"/>
              </a:rPr>
              <a:t>前人研究</a:t>
            </a:r>
          </a:p>
        </p:txBody>
      </p:sp>
      <p:sp>
        <p:nvSpPr>
          <p:cNvPr id="2" name="灯片编号占位符 1">
            <a:extLst>
              <a:ext uri="{FF2B5EF4-FFF2-40B4-BE49-F238E27FC236}">
                <a16:creationId xmlns:a16="http://schemas.microsoft.com/office/drawing/2014/main" id="{F20987FE-20DA-4013-BA0C-394D9A5D3901}"/>
              </a:ext>
            </a:extLst>
          </p:cNvPr>
          <p:cNvSpPr>
            <a:spLocks noGrp="1"/>
          </p:cNvSpPr>
          <p:nvPr>
            <p:ph type="sldNum" sz="quarter" idx="4"/>
          </p:nvPr>
        </p:nvSpPr>
        <p:spPr/>
        <p:txBody>
          <a:bodyPr/>
          <a:lstStyle/>
          <a:p>
            <a:r>
              <a:rPr lang="en-US" altLang="zh-CN">
                <a:sym typeface="Arial" panose="020B0604020202020204" pitchFamily="34" charset="0"/>
              </a:rPr>
              <a:t>&lt; </a:t>
            </a:r>
            <a:fld id="{A548B57D-AE10-4CF7-A9DF-59FEFA91B28E}" type="slidenum">
              <a:rPr lang="zh-CN" altLang="en-US" smtClean="0">
                <a:sym typeface="Arial" panose="020B0604020202020204" pitchFamily="34" charset="0"/>
              </a:rPr>
              <a:pPr/>
              <a:t>22</a:t>
            </a:fld>
            <a:r>
              <a:rPr lang="zh-CN" altLang="en-US">
                <a:sym typeface="Arial" panose="020B0604020202020204" pitchFamily="34" charset="0"/>
              </a:rPr>
              <a:t> </a:t>
            </a:r>
            <a:r>
              <a:rPr lang="en-US" altLang="zh-CN">
                <a:sym typeface="Arial" panose="020B0604020202020204" pitchFamily="34" charset="0"/>
              </a:rPr>
              <a:t>&gt;</a:t>
            </a:r>
            <a:endParaRPr lang="zh-CN" altLang="en-US" dirty="0">
              <a:sym typeface="Arial" panose="020B0604020202020204" pitchFamily="34" charset="0"/>
            </a:endParaRPr>
          </a:p>
        </p:txBody>
      </p:sp>
      <p:sp>
        <p:nvSpPr>
          <p:cNvPr id="3" name="矩形 2">
            <a:extLst>
              <a:ext uri="{FF2B5EF4-FFF2-40B4-BE49-F238E27FC236}">
                <a16:creationId xmlns:a16="http://schemas.microsoft.com/office/drawing/2014/main" id="{843FD9D2-5371-4FC7-B661-53EA163DECDE}"/>
              </a:ext>
            </a:extLst>
          </p:cNvPr>
          <p:cNvSpPr/>
          <p:nvPr/>
        </p:nvSpPr>
        <p:spPr>
          <a:xfrm>
            <a:off x="685745" y="1684431"/>
            <a:ext cx="10820510" cy="3886577"/>
          </a:xfrm>
          <a:prstGeom prst="rect">
            <a:avLst/>
          </a:prstGeom>
        </p:spPr>
        <p:txBody>
          <a:bodyPr wrap="square">
            <a:spAutoFit/>
          </a:bodyPr>
          <a:lstStyle/>
          <a:p>
            <a:pPr indent="457200" algn="just">
              <a:lnSpc>
                <a:spcPct val="130000"/>
              </a:lnSpc>
            </a:pPr>
            <a:r>
              <a:rPr lang="zh-CN" altLang="en-US" sz="2400" dirty="0">
                <a:latin typeface="微软雅黑" panose="020B0503020204020204" pitchFamily="34" charset="-122"/>
                <a:ea typeface="微软雅黑" panose="020B0503020204020204" pitchFamily="34" charset="-122"/>
              </a:rPr>
              <a:t>胡文也赞同王寅的转喻机制，并对转喻机制进行了图解：</a:t>
            </a:r>
            <a:endParaRPr lang="en-US" altLang="zh-CN" sz="2400" dirty="0">
              <a:latin typeface="微软雅黑" panose="020B0503020204020204" pitchFamily="34" charset="-122"/>
              <a:ea typeface="微软雅黑" panose="020B0503020204020204" pitchFamily="34" charset="-122"/>
            </a:endParaRPr>
          </a:p>
          <a:p>
            <a:pPr indent="457200" algn="just">
              <a:lnSpc>
                <a:spcPct val="130000"/>
              </a:lnSpc>
            </a:pPr>
            <a:endParaRPr lang="en-US" altLang="zh-CN" sz="2400" dirty="0">
              <a:latin typeface="微软雅黑" panose="020B0503020204020204" pitchFamily="34" charset="-122"/>
              <a:ea typeface="微软雅黑" panose="020B0503020204020204" pitchFamily="34" charset="-122"/>
            </a:endParaRPr>
          </a:p>
          <a:p>
            <a:pPr indent="457200" algn="just">
              <a:lnSpc>
                <a:spcPct val="130000"/>
              </a:lnSpc>
            </a:pPr>
            <a:endParaRPr lang="en-US" altLang="zh-CN" sz="2400" dirty="0">
              <a:latin typeface="微软雅黑" panose="020B0503020204020204" pitchFamily="34" charset="-122"/>
              <a:ea typeface="微软雅黑" panose="020B0503020204020204" pitchFamily="34" charset="-122"/>
            </a:endParaRPr>
          </a:p>
          <a:p>
            <a:pPr indent="457200" algn="just">
              <a:lnSpc>
                <a:spcPct val="130000"/>
              </a:lnSpc>
            </a:pPr>
            <a:endParaRPr lang="en-US" altLang="zh-CN" sz="2400" dirty="0">
              <a:latin typeface="微软雅黑" panose="020B0503020204020204" pitchFamily="34" charset="-122"/>
              <a:ea typeface="微软雅黑" panose="020B0503020204020204" pitchFamily="34" charset="-122"/>
            </a:endParaRPr>
          </a:p>
          <a:p>
            <a:pPr indent="457200" algn="just">
              <a:lnSpc>
                <a:spcPct val="130000"/>
              </a:lnSpc>
            </a:pPr>
            <a:endParaRPr lang="en-US" altLang="zh-CN" sz="2400" dirty="0">
              <a:latin typeface="微软雅黑" panose="020B0503020204020204" pitchFamily="34" charset="-122"/>
              <a:ea typeface="微软雅黑" panose="020B0503020204020204" pitchFamily="34" charset="-122"/>
            </a:endParaRPr>
          </a:p>
          <a:p>
            <a:pPr marL="342900" indent="-342900" algn="just">
              <a:lnSpc>
                <a:spcPct val="130000"/>
              </a:lnSpc>
              <a:buFont typeface="Arial" panose="020B0604020202020204" pitchFamily="34" charset="0"/>
              <a:buChar char="•"/>
            </a:pPr>
            <a:r>
              <a:rPr lang="zh-CN" altLang="en-US" sz="2400" dirty="0">
                <a:latin typeface="微软雅黑" panose="020B0503020204020204" pitchFamily="34" charset="-122"/>
                <a:ea typeface="微软雅黑" panose="020B0503020204020204" pitchFamily="34" charset="-122"/>
              </a:rPr>
              <a:t>认知依据：行为和结果在语义逻辑上具有邻近关系</a:t>
            </a:r>
            <a:endParaRPr lang="en-US" altLang="zh-CN" sz="2400" dirty="0">
              <a:latin typeface="微软雅黑" panose="020B0503020204020204" pitchFamily="34" charset="-122"/>
              <a:ea typeface="微软雅黑" panose="020B0503020204020204" pitchFamily="34" charset="-122"/>
            </a:endParaRPr>
          </a:p>
          <a:p>
            <a:pPr marL="342900" indent="-342900" algn="just">
              <a:lnSpc>
                <a:spcPct val="130000"/>
              </a:lnSpc>
              <a:buFont typeface="Arial" panose="020B0604020202020204" pitchFamily="34" charset="0"/>
              <a:buChar char="•"/>
            </a:pPr>
            <a:r>
              <a:rPr lang="zh-CN" altLang="en-US" sz="2400" dirty="0">
                <a:latin typeface="微软雅黑" panose="020B0503020204020204" pitchFamily="34" charset="-122"/>
                <a:ea typeface="微软雅黑" panose="020B0503020204020204" pitchFamily="34" charset="-122"/>
              </a:rPr>
              <a:t>外部动因：“体”、“现实</a:t>
            </a:r>
            <a:r>
              <a:rPr lang="en-US" altLang="zh-CN" sz="2400" dirty="0">
                <a:latin typeface="微软雅黑" panose="020B0503020204020204" pitchFamily="34" charset="-122"/>
                <a:ea typeface="微软雅黑" panose="020B0503020204020204" pitchFamily="34" charset="-122"/>
              </a:rPr>
              <a:t>⁃</a:t>
            </a:r>
            <a:r>
              <a:rPr lang="zh-CN" altLang="en-US" sz="2400" dirty="0">
                <a:latin typeface="微软雅黑" panose="020B0503020204020204" pitchFamily="34" charset="-122"/>
                <a:ea typeface="微软雅黑" panose="020B0503020204020204" pitchFamily="34" charset="-122"/>
              </a:rPr>
              <a:t>非现实”等因素所突显的事件具体状态。</a:t>
            </a:r>
            <a:endParaRPr lang="en-US" altLang="zh-CN" sz="2400" dirty="0">
              <a:latin typeface="微软雅黑" panose="020B0503020204020204" pitchFamily="34" charset="-122"/>
              <a:ea typeface="微软雅黑" panose="020B0503020204020204" pitchFamily="34" charset="-122"/>
            </a:endParaRPr>
          </a:p>
          <a:p>
            <a:pPr algn="just">
              <a:lnSpc>
                <a:spcPct val="130000"/>
              </a:lnSpc>
            </a:pPr>
            <a:r>
              <a:rPr lang="en-US" altLang="zh-CN" sz="2400" dirty="0">
                <a:latin typeface="微软雅黑" panose="020B0503020204020204" pitchFamily="34" charset="-122"/>
                <a:ea typeface="微软雅黑" panose="020B0503020204020204" pitchFamily="34" charset="-122"/>
              </a:rPr>
              <a:t>    </a:t>
            </a:r>
          </a:p>
        </p:txBody>
      </p:sp>
      <p:pic>
        <p:nvPicPr>
          <p:cNvPr id="4" name="图片 3">
            <a:extLst>
              <a:ext uri="{FF2B5EF4-FFF2-40B4-BE49-F238E27FC236}">
                <a16:creationId xmlns:a16="http://schemas.microsoft.com/office/drawing/2014/main" id="{908978D6-3435-401F-A396-176E4CBA79CE}"/>
              </a:ext>
            </a:extLst>
          </p:cNvPr>
          <p:cNvPicPr>
            <a:picLocks noChangeAspect="1"/>
          </p:cNvPicPr>
          <p:nvPr/>
        </p:nvPicPr>
        <p:blipFill>
          <a:blip r:embed="rId3"/>
          <a:stretch>
            <a:fillRect/>
          </a:stretch>
        </p:blipFill>
        <p:spPr>
          <a:xfrm>
            <a:off x="3260361" y="2349082"/>
            <a:ext cx="5671278" cy="1747998"/>
          </a:xfrm>
          <a:prstGeom prst="rect">
            <a:avLst/>
          </a:prstGeom>
        </p:spPr>
      </p:pic>
    </p:spTree>
    <p:extLst>
      <p:ext uri="{BB962C8B-B14F-4D97-AF65-F5344CB8AC3E}">
        <p14:creationId xmlns:p14="http://schemas.microsoft.com/office/powerpoint/2010/main" val="2669587885"/>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2" name="图片 91">
            <a:extLst>
              <a:ext uri="{FF2B5EF4-FFF2-40B4-BE49-F238E27FC236}">
                <a16:creationId xmlns:a16="http://schemas.microsoft.com/office/drawing/2014/main" id="{5E5FAF05-B629-4414-BCD1-A75CE1744B15}"/>
              </a:ext>
            </a:extLst>
          </p:cNvPr>
          <p:cNvPicPr>
            <a:picLocks noChangeAspect="1"/>
          </p:cNvPicPr>
          <p:nvPr/>
        </p:nvPicPr>
        <p:blipFill>
          <a:blip r:embed="rId3"/>
          <a:stretch>
            <a:fillRect/>
          </a:stretch>
        </p:blipFill>
        <p:spPr>
          <a:xfrm>
            <a:off x="0" y="0"/>
            <a:ext cx="12192000" cy="6858000"/>
          </a:xfrm>
          <a:prstGeom prst="rect">
            <a:avLst/>
          </a:prstGeom>
        </p:spPr>
      </p:pic>
      <p:sp>
        <p:nvSpPr>
          <p:cNvPr id="2" name="矩形 1">
            <a:extLst>
              <a:ext uri="{FF2B5EF4-FFF2-40B4-BE49-F238E27FC236}">
                <a16:creationId xmlns:a16="http://schemas.microsoft.com/office/drawing/2014/main" id="{31E88DA5-6EB1-4B49-AA86-69796AD82596}"/>
              </a:ext>
            </a:extLst>
          </p:cNvPr>
          <p:cNvSpPr/>
          <p:nvPr/>
        </p:nvSpPr>
        <p:spPr>
          <a:xfrm>
            <a:off x="1" y="0"/>
            <a:ext cx="4953000" cy="6858000"/>
          </a:xfrm>
          <a:prstGeom prst="rect">
            <a:avLst/>
          </a:prstGeom>
          <a:solidFill>
            <a:schemeClr val="accent1"/>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grpSp>
        <p:nvGrpSpPr>
          <p:cNvPr id="3" name="组合 2">
            <a:extLst>
              <a:ext uri="{FF2B5EF4-FFF2-40B4-BE49-F238E27FC236}">
                <a16:creationId xmlns:a16="http://schemas.microsoft.com/office/drawing/2014/main" id="{CA502997-39E2-49B8-AFAE-986400773D03}"/>
              </a:ext>
            </a:extLst>
          </p:cNvPr>
          <p:cNvGrpSpPr/>
          <p:nvPr/>
        </p:nvGrpSpPr>
        <p:grpSpPr>
          <a:xfrm>
            <a:off x="796575" y="2751038"/>
            <a:ext cx="3458058" cy="923330"/>
            <a:chOff x="872775" y="2487402"/>
            <a:chExt cx="3458058" cy="923330"/>
          </a:xfrm>
        </p:grpSpPr>
        <p:sp>
          <p:nvSpPr>
            <p:cNvPr id="4" name="文本框 3">
              <a:extLst>
                <a:ext uri="{FF2B5EF4-FFF2-40B4-BE49-F238E27FC236}">
                  <a16:creationId xmlns:a16="http://schemas.microsoft.com/office/drawing/2014/main" id="{3D3CD500-B72D-4FB2-B185-BB8574EFA7C0}"/>
                </a:ext>
              </a:extLst>
            </p:cNvPr>
            <p:cNvSpPr txBox="1"/>
            <p:nvPr/>
          </p:nvSpPr>
          <p:spPr>
            <a:xfrm>
              <a:off x="872775" y="2487402"/>
              <a:ext cx="3269848" cy="92333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zh-CN" sz="5400" b="0" i="0" u="none" strike="noStrike" kern="1200" cap="none" spc="100" normalizeH="0" baseline="0" noProof="0" dirty="0">
                  <a:ln>
                    <a:noFill/>
                  </a:ln>
                  <a:solidFill>
                    <a:prstClr val="white"/>
                  </a:solidFill>
                  <a:effectLst/>
                  <a:uLnTx/>
                  <a:uFillTx/>
                  <a:latin typeface="Arial" panose="020B0604020202020204" pitchFamily="34" charset="0"/>
                  <a:ea typeface="Microsoft YaHei" panose="020B0503020204020204" pitchFamily="34" charset="-122"/>
                  <a:cs typeface="+mn-ea"/>
                  <a:sym typeface="Arial" panose="020B0604020202020204" pitchFamily="34" charset="0"/>
                </a:rPr>
                <a:t>PART 03</a:t>
              </a:r>
              <a:endParaRPr kumimoji="0" lang="zh-CN" altLang="en-US" sz="5400" b="0" i="0" u="none" strike="noStrike" kern="1200" cap="none" spc="100" normalizeH="0" baseline="0" noProof="0" dirty="0">
                <a:ln>
                  <a:noFill/>
                </a:ln>
                <a:solidFill>
                  <a:prstClr val="white"/>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7" name="等腰三角形 6">
              <a:extLst>
                <a:ext uri="{FF2B5EF4-FFF2-40B4-BE49-F238E27FC236}">
                  <a16:creationId xmlns:a16="http://schemas.microsoft.com/office/drawing/2014/main" id="{4EDA52F4-23EF-4A15-889D-647C071DC94F}"/>
                </a:ext>
              </a:extLst>
            </p:cNvPr>
            <p:cNvSpPr/>
            <p:nvPr/>
          </p:nvSpPr>
          <p:spPr>
            <a:xfrm rot="5400000">
              <a:off x="4151112" y="2865863"/>
              <a:ext cx="193033" cy="166408"/>
            </a:xfrm>
            <a:prstGeom prst="triangle">
              <a:avLst/>
            </a:prstGeom>
            <a:solidFill>
              <a:schemeClr val="bg1"/>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grpSp>
      <p:sp>
        <p:nvSpPr>
          <p:cNvPr id="8" name="文本框 7">
            <a:extLst>
              <a:ext uri="{FF2B5EF4-FFF2-40B4-BE49-F238E27FC236}">
                <a16:creationId xmlns:a16="http://schemas.microsoft.com/office/drawing/2014/main" id="{27DEBCF5-BFB8-4FAD-B0B9-B4780086BDBD}"/>
              </a:ext>
            </a:extLst>
          </p:cNvPr>
          <p:cNvSpPr txBox="1"/>
          <p:nvPr/>
        </p:nvSpPr>
        <p:spPr>
          <a:xfrm>
            <a:off x="6774186" y="2658742"/>
            <a:ext cx="3526265" cy="830997"/>
          </a:xfrm>
          <a:prstGeom prst="rect">
            <a:avLst/>
          </a:prstGeom>
          <a:noFill/>
        </p:spPr>
        <p:txBody>
          <a:bodyPr wrap="square" rtlCol="0">
            <a:spAutoFit/>
          </a:bodyPr>
          <a:lstStyle/>
          <a:p>
            <a:pPr marL="0" marR="0" lvl="0" indent="0" algn="dist" defTabSz="914400" rtl="0" eaLnBrk="1" fontAlgn="auto" latinLnBrk="0" hangingPunct="1">
              <a:lnSpc>
                <a:spcPct val="100000"/>
              </a:lnSpc>
              <a:spcBef>
                <a:spcPts val="0"/>
              </a:spcBef>
              <a:spcAft>
                <a:spcPts val="0"/>
              </a:spcAft>
              <a:buClrTx/>
              <a:buSzTx/>
              <a:buFontTx/>
              <a:buNone/>
              <a:tabLst/>
              <a:defRPr/>
            </a:pPr>
            <a:r>
              <a:rPr kumimoji="0" lang="zh-CN" altLang="en-US" sz="4800" b="1" i="0" u="none" strike="noStrike" kern="1200" cap="none" normalizeH="0" noProof="0" dirty="0">
                <a:ln>
                  <a:noFill/>
                </a:ln>
                <a:solidFill>
                  <a:schemeClr val="accent1"/>
                </a:solidFill>
                <a:effectLst/>
                <a:uLnTx/>
                <a:uFillTx/>
                <a:latin typeface="Arial" panose="020B0604020202020204" pitchFamily="34" charset="0"/>
                <a:ea typeface="Microsoft YaHei" panose="020B0503020204020204" pitchFamily="34" charset="-122"/>
                <a:cs typeface="+mn-ea"/>
                <a:sym typeface="Arial" panose="020B0604020202020204" pitchFamily="34" charset="0"/>
              </a:rPr>
              <a:t>我的思考</a:t>
            </a:r>
          </a:p>
        </p:txBody>
      </p:sp>
      <p:grpSp>
        <p:nvGrpSpPr>
          <p:cNvPr id="36" name="组合 35">
            <a:extLst>
              <a:ext uri="{FF2B5EF4-FFF2-40B4-BE49-F238E27FC236}">
                <a16:creationId xmlns:a16="http://schemas.microsoft.com/office/drawing/2014/main" id="{89F5A5CE-2702-4843-AD98-1A8ACB468021}"/>
              </a:ext>
            </a:extLst>
          </p:cNvPr>
          <p:cNvGrpSpPr/>
          <p:nvPr/>
        </p:nvGrpSpPr>
        <p:grpSpPr>
          <a:xfrm>
            <a:off x="10093078" y="291782"/>
            <a:ext cx="1512002" cy="444892"/>
            <a:chOff x="9556201" y="498129"/>
            <a:chExt cx="1993881" cy="586680"/>
          </a:xfrm>
        </p:grpSpPr>
        <p:grpSp>
          <p:nvGrpSpPr>
            <p:cNvPr id="37" name="组合 36">
              <a:extLst>
                <a:ext uri="{FF2B5EF4-FFF2-40B4-BE49-F238E27FC236}">
                  <a16:creationId xmlns:a16="http://schemas.microsoft.com/office/drawing/2014/main" id="{3EE8DEA2-A283-4B0D-82AE-B287FC3E1D9D}"/>
                </a:ext>
              </a:extLst>
            </p:cNvPr>
            <p:cNvGrpSpPr/>
            <p:nvPr userDrawn="1"/>
          </p:nvGrpSpPr>
          <p:grpSpPr>
            <a:xfrm>
              <a:off x="10239376" y="968937"/>
              <a:ext cx="1307697" cy="96254"/>
              <a:chOff x="4616246" y="3878362"/>
              <a:chExt cx="5571416" cy="410087"/>
            </a:xfrm>
            <a:solidFill>
              <a:schemeClr val="tx1">
                <a:alpha val="80000"/>
              </a:schemeClr>
            </a:solidFill>
          </p:grpSpPr>
          <p:sp>
            <p:nvSpPr>
              <p:cNvPr id="75" name="Freeform 17">
                <a:extLst>
                  <a:ext uri="{FF2B5EF4-FFF2-40B4-BE49-F238E27FC236}">
                    <a16:creationId xmlns:a16="http://schemas.microsoft.com/office/drawing/2014/main" id="{44AD8719-A6C9-4AD4-8CDD-477C15899CBA}"/>
                  </a:ext>
                </a:extLst>
              </p:cNvPr>
              <p:cNvSpPr>
                <a:spLocks noEditPoints="1"/>
              </p:cNvSpPr>
              <p:nvPr/>
            </p:nvSpPr>
            <p:spPr bwMode="auto">
              <a:xfrm>
                <a:off x="8617798" y="3887973"/>
                <a:ext cx="362030" cy="387660"/>
              </a:xfrm>
              <a:custGeom>
                <a:avLst/>
                <a:gdLst>
                  <a:gd name="T0" fmla="*/ 34 w 127"/>
                  <a:gd name="T1" fmla="*/ 71 h 136"/>
                  <a:gd name="T2" fmla="*/ 34 w 127"/>
                  <a:gd name="T3" fmla="*/ 81 h 136"/>
                  <a:gd name="T4" fmla="*/ 34 w 127"/>
                  <a:gd name="T5" fmla="*/ 114 h 136"/>
                  <a:gd name="T6" fmla="*/ 35 w 127"/>
                  <a:gd name="T7" fmla="*/ 122 h 136"/>
                  <a:gd name="T8" fmla="*/ 40 w 127"/>
                  <a:gd name="T9" fmla="*/ 127 h 136"/>
                  <a:gd name="T10" fmla="*/ 49 w 127"/>
                  <a:gd name="T11" fmla="*/ 128 h 136"/>
                  <a:gd name="T12" fmla="*/ 49 w 127"/>
                  <a:gd name="T13" fmla="*/ 135 h 136"/>
                  <a:gd name="T14" fmla="*/ 1 w 127"/>
                  <a:gd name="T15" fmla="*/ 135 h 136"/>
                  <a:gd name="T16" fmla="*/ 0 w 127"/>
                  <a:gd name="T17" fmla="*/ 132 h 136"/>
                  <a:gd name="T18" fmla="*/ 0 w 127"/>
                  <a:gd name="T19" fmla="*/ 128 h 136"/>
                  <a:gd name="T20" fmla="*/ 9 w 127"/>
                  <a:gd name="T21" fmla="*/ 127 h 136"/>
                  <a:gd name="T22" fmla="*/ 16 w 127"/>
                  <a:gd name="T23" fmla="*/ 120 h 136"/>
                  <a:gd name="T24" fmla="*/ 17 w 127"/>
                  <a:gd name="T25" fmla="*/ 111 h 136"/>
                  <a:gd name="T26" fmla="*/ 17 w 127"/>
                  <a:gd name="T27" fmla="*/ 22 h 136"/>
                  <a:gd name="T28" fmla="*/ 16 w 127"/>
                  <a:gd name="T29" fmla="*/ 15 h 136"/>
                  <a:gd name="T30" fmla="*/ 9 w 127"/>
                  <a:gd name="T31" fmla="*/ 9 h 136"/>
                  <a:gd name="T32" fmla="*/ 0 w 127"/>
                  <a:gd name="T33" fmla="*/ 8 h 136"/>
                  <a:gd name="T34" fmla="*/ 0 w 127"/>
                  <a:gd name="T35" fmla="*/ 1 h 136"/>
                  <a:gd name="T36" fmla="*/ 4 w 127"/>
                  <a:gd name="T37" fmla="*/ 0 h 136"/>
                  <a:gd name="T38" fmla="*/ 71 w 127"/>
                  <a:gd name="T39" fmla="*/ 0 h 136"/>
                  <a:gd name="T40" fmla="*/ 94 w 127"/>
                  <a:gd name="T41" fmla="*/ 4 h 136"/>
                  <a:gd name="T42" fmla="*/ 116 w 127"/>
                  <a:gd name="T43" fmla="*/ 32 h 136"/>
                  <a:gd name="T44" fmla="*/ 97 w 127"/>
                  <a:gd name="T45" fmla="*/ 66 h 136"/>
                  <a:gd name="T46" fmla="*/ 80 w 127"/>
                  <a:gd name="T47" fmla="*/ 70 h 136"/>
                  <a:gd name="T48" fmla="*/ 71 w 127"/>
                  <a:gd name="T49" fmla="*/ 71 h 136"/>
                  <a:gd name="T50" fmla="*/ 73 w 127"/>
                  <a:gd name="T51" fmla="*/ 75 h 136"/>
                  <a:gd name="T52" fmla="*/ 104 w 127"/>
                  <a:gd name="T53" fmla="*/ 114 h 136"/>
                  <a:gd name="T54" fmla="*/ 105 w 127"/>
                  <a:gd name="T55" fmla="*/ 116 h 136"/>
                  <a:gd name="T56" fmla="*/ 127 w 127"/>
                  <a:gd name="T57" fmla="*/ 128 h 136"/>
                  <a:gd name="T58" fmla="*/ 127 w 127"/>
                  <a:gd name="T59" fmla="*/ 135 h 136"/>
                  <a:gd name="T60" fmla="*/ 116 w 127"/>
                  <a:gd name="T61" fmla="*/ 135 h 136"/>
                  <a:gd name="T62" fmla="*/ 102 w 127"/>
                  <a:gd name="T63" fmla="*/ 136 h 136"/>
                  <a:gd name="T64" fmla="*/ 96 w 127"/>
                  <a:gd name="T65" fmla="*/ 132 h 136"/>
                  <a:gd name="T66" fmla="*/ 59 w 127"/>
                  <a:gd name="T67" fmla="*/ 82 h 136"/>
                  <a:gd name="T68" fmla="*/ 52 w 127"/>
                  <a:gd name="T69" fmla="*/ 73 h 136"/>
                  <a:gd name="T70" fmla="*/ 49 w 127"/>
                  <a:gd name="T71" fmla="*/ 71 h 136"/>
                  <a:gd name="T72" fmla="*/ 34 w 127"/>
                  <a:gd name="T73" fmla="*/ 71 h 136"/>
                  <a:gd name="T74" fmla="*/ 34 w 127"/>
                  <a:gd name="T75" fmla="*/ 61 h 136"/>
                  <a:gd name="T76" fmla="*/ 36 w 127"/>
                  <a:gd name="T77" fmla="*/ 62 h 136"/>
                  <a:gd name="T78" fmla="*/ 66 w 127"/>
                  <a:gd name="T79" fmla="*/ 62 h 136"/>
                  <a:gd name="T80" fmla="*/ 82 w 127"/>
                  <a:gd name="T81" fmla="*/ 59 h 136"/>
                  <a:gd name="T82" fmla="*/ 96 w 127"/>
                  <a:gd name="T83" fmla="*/ 44 h 136"/>
                  <a:gd name="T84" fmla="*/ 96 w 127"/>
                  <a:gd name="T85" fmla="*/ 29 h 136"/>
                  <a:gd name="T86" fmla="*/ 81 w 127"/>
                  <a:gd name="T87" fmla="*/ 12 h 136"/>
                  <a:gd name="T88" fmla="*/ 70 w 127"/>
                  <a:gd name="T89" fmla="*/ 11 h 136"/>
                  <a:gd name="T90" fmla="*/ 37 w 127"/>
                  <a:gd name="T91" fmla="*/ 11 h 136"/>
                  <a:gd name="T92" fmla="*/ 34 w 127"/>
                  <a:gd name="T93" fmla="*/ 11 h 136"/>
                  <a:gd name="T94" fmla="*/ 34 w 127"/>
                  <a:gd name="T95" fmla="*/ 61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7" h="136">
                    <a:moveTo>
                      <a:pt x="34" y="71"/>
                    </a:moveTo>
                    <a:cubicBezTo>
                      <a:pt x="34" y="75"/>
                      <a:pt x="34" y="78"/>
                      <a:pt x="34" y="81"/>
                    </a:cubicBezTo>
                    <a:cubicBezTo>
                      <a:pt x="34" y="92"/>
                      <a:pt x="34" y="103"/>
                      <a:pt x="34" y="114"/>
                    </a:cubicBezTo>
                    <a:cubicBezTo>
                      <a:pt x="34" y="117"/>
                      <a:pt x="34" y="119"/>
                      <a:pt x="35" y="122"/>
                    </a:cubicBezTo>
                    <a:cubicBezTo>
                      <a:pt x="35" y="125"/>
                      <a:pt x="37" y="127"/>
                      <a:pt x="40" y="127"/>
                    </a:cubicBezTo>
                    <a:cubicBezTo>
                      <a:pt x="43" y="127"/>
                      <a:pt x="46" y="128"/>
                      <a:pt x="49" y="128"/>
                    </a:cubicBezTo>
                    <a:cubicBezTo>
                      <a:pt x="49" y="130"/>
                      <a:pt x="49" y="133"/>
                      <a:pt x="49" y="135"/>
                    </a:cubicBezTo>
                    <a:cubicBezTo>
                      <a:pt x="33" y="135"/>
                      <a:pt x="17" y="135"/>
                      <a:pt x="1" y="135"/>
                    </a:cubicBezTo>
                    <a:cubicBezTo>
                      <a:pt x="0" y="134"/>
                      <a:pt x="0" y="133"/>
                      <a:pt x="0" y="132"/>
                    </a:cubicBezTo>
                    <a:cubicBezTo>
                      <a:pt x="0" y="131"/>
                      <a:pt x="0" y="130"/>
                      <a:pt x="0" y="128"/>
                    </a:cubicBezTo>
                    <a:cubicBezTo>
                      <a:pt x="3" y="128"/>
                      <a:pt x="6" y="128"/>
                      <a:pt x="9" y="127"/>
                    </a:cubicBezTo>
                    <a:cubicBezTo>
                      <a:pt x="14" y="126"/>
                      <a:pt x="15" y="125"/>
                      <a:pt x="16" y="120"/>
                    </a:cubicBezTo>
                    <a:cubicBezTo>
                      <a:pt x="16" y="117"/>
                      <a:pt x="17" y="114"/>
                      <a:pt x="17" y="111"/>
                    </a:cubicBezTo>
                    <a:cubicBezTo>
                      <a:pt x="17" y="81"/>
                      <a:pt x="17" y="52"/>
                      <a:pt x="17" y="22"/>
                    </a:cubicBezTo>
                    <a:cubicBezTo>
                      <a:pt x="17" y="20"/>
                      <a:pt x="16" y="17"/>
                      <a:pt x="16" y="15"/>
                    </a:cubicBezTo>
                    <a:cubicBezTo>
                      <a:pt x="15" y="11"/>
                      <a:pt x="13" y="9"/>
                      <a:pt x="9" y="9"/>
                    </a:cubicBezTo>
                    <a:cubicBezTo>
                      <a:pt x="6" y="8"/>
                      <a:pt x="3" y="8"/>
                      <a:pt x="0" y="8"/>
                    </a:cubicBezTo>
                    <a:cubicBezTo>
                      <a:pt x="0" y="5"/>
                      <a:pt x="0" y="3"/>
                      <a:pt x="0" y="1"/>
                    </a:cubicBezTo>
                    <a:cubicBezTo>
                      <a:pt x="2" y="1"/>
                      <a:pt x="3" y="0"/>
                      <a:pt x="4" y="0"/>
                    </a:cubicBezTo>
                    <a:cubicBezTo>
                      <a:pt x="26" y="0"/>
                      <a:pt x="49" y="0"/>
                      <a:pt x="71" y="0"/>
                    </a:cubicBezTo>
                    <a:cubicBezTo>
                      <a:pt x="79" y="0"/>
                      <a:pt x="86" y="1"/>
                      <a:pt x="94" y="4"/>
                    </a:cubicBezTo>
                    <a:cubicBezTo>
                      <a:pt x="108" y="9"/>
                      <a:pt x="115" y="18"/>
                      <a:pt x="116" y="32"/>
                    </a:cubicBezTo>
                    <a:cubicBezTo>
                      <a:pt x="117" y="48"/>
                      <a:pt x="110" y="60"/>
                      <a:pt x="97" y="66"/>
                    </a:cubicBezTo>
                    <a:cubicBezTo>
                      <a:pt x="91" y="68"/>
                      <a:pt x="86" y="70"/>
                      <a:pt x="80" y="70"/>
                    </a:cubicBezTo>
                    <a:cubicBezTo>
                      <a:pt x="77" y="70"/>
                      <a:pt x="74" y="71"/>
                      <a:pt x="71" y="71"/>
                    </a:cubicBezTo>
                    <a:cubicBezTo>
                      <a:pt x="72" y="73"/>
                      <a:pt x="73" y="74"/>
                      <a:pt x="73" y="75"/>
                    </a:cubicBezTo>
                    <a:cubicBezTo>
                      <a:pt x="84" y="88"/>
                      <a:pt x="94" y="101"/>
                      <a:pt x="104" y="114"/>
                    </a:cubicBezTo>
                    <a:cubicBezTo>
                      <a:pt x="105" y="115"/>
                      <a:pt x="105" y="115"/>
                      <a:pt x="105" y="116"/>
                    </a:cubicBezTo>
                    <a:cubicBezTo>
                      <a:pt x="111" y="122"/>
                      <a:pt x="117" y="128"/>
                      <a:pt x="127" y="128"/>
                    </a:cubicBezTo>
                    <a:cubicBezTo>
                      <a:pt x="127" y="130"/>
                      <a:pt x="127" y="133"/>
                      <a:pt x="127" y="135"/>
                    </a:cubicBezTo>
                    <a:cubicBezTo>
                      <a:pt x="124" y="135"/>
                      <a:pt x="120" y="135"/>
                      <a:pt x="116" y="135"/>
                    </a:cubicBezTo>
                    <a:cubicBezTo>
                      <a:pt x="111" y="135"/>
                      <a:pt x="107" y="135"/>
                      <a:pt x="102" y="136"/>
                    </a:cubicBezTo>
                    <a:cubicBezTo>
                      <a:pt x="99" y="136"/>
                      <a:pt x="97" y="134"/>
                      <a:pt x="96" y="132"/>
                    </a:cubicBezTo>
                    <a:cubicBezTo>
                      <a:pt x="83" y="115"/>
                      <a:pt x="71" y="99"/>
                      <a:pt x="59" y="82"/>
                    </a:cubicBezTo>
                    <a:cubicBezTo>
                      <a:pt x="57" y="79"/>
                      <a:pt x="54" y="76"/>
                      <a:pt x="52" y="73"/>
                    </a:cubicBezTo>
                    <a:cubicBezTo>
                      <a:pt x="51" y="72"/>
                      <a:pt x="50" y="71"/>
                      <a:pt x="49" y="71"/>
                    </a:cubicBezTo>
                    <a:cubicBezTo>
                      <a:pt x="44" y="71"/>
                      <a:pt x="39" y="71"/>
                      <a:pt x="34" y="71"/>
                    </a:cubicBezTo>
                    <a:close/>
                    <a:moveTo>
                      <a:pt x="34" y="61"/>
                    </a:moveTo>
                    <a:cubicBezTo>
                      <a:pt x="35" y="62"/>
                      <a:pt x="36" y="62"/>
                      <a:pt x="36" y="62"/>
                    </a:cubicBezTo>
                    <a:cubicBezTo>
                      <a:pt x="46" y="62"/>
                      <a:pt x="56" y="62"/>
                      <a:pt x="66" y="62"/>
                    </a:cubicBezTo>
                    <a:cubicBezTo>
                      <a:pt x="72" y="61"/>
                      <a:pt x="77" y="60"/>
                      <a:pt x="82" y="59"/>
                    </a:cubicBezTo>
                    <a:cubicBezTo>
                      <a:pt x="90" y="56"/>
                      <a:pt x="94" y="51"/>
                      <a:pt x="96" y="44"/>
                    </a:cubicBezTo>
                    <a:cubicBezTo>
                      <a:pt x="96" y="39"/>
                      <a:pt x="97" y="34"/>
                      <a:pt x="96" y="29"/>
                    </a:cubicBezTo>
                    <a:cubicBezTo>
                      <a:pt x="95" y="20"/>
                      <a:pt x="90" y="15"/>
                      <a:pt x="81" y="12"/>
                    </a:cubicBezTo>
                    <a:cubicBezTo>
                      <a:pt x="77" y="11"/>
                      <a:pt x="74" y="11"/>
                      <a:pt x="70" y="11"/>
                    </a:cubicBezTo>
                    <a:cubicBezTo>
                      <a:pt x="59" y="10"/>
                      <a:pt x="48" y="11"/>
                      <a:pt x="37" y="11"/>
                    </a:cubicBezTo>
                    <a:cubicBezTo>
                      <a:pt x="36" y="11"/>
                      <a:pt x="35" y="11"/>
                      <a:pt x="34" y="11"/>
                    </a:cubicBezTo>
                    <a:cubicBezTo>
                      <a:pt x="34" y="28"/>
                      <a:pt x="34" y="44"/>
                      <a:pt x="34" y="61"/>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76" name="Freeform 18">
                <a:extLst>
                  <a:ext uri="{FF2B5EF4-FFF2-40B4-BE49-F238E27FC236}">
                    <a16:creationId xmlns:a16="http://schemas.microsoft.com/office/drawing/2014/main" id="{9133BF2C-02B4-465C-809F-F9B5C016DD0D}"/>
                  </a:ext>
                </a:extLst>
              </p:cNvPr>
              <p:cNvSpPr>
                <a:spLocks/>
              </p:cNvSpPr>
              <p:nvPr/>
            </p:nvSpPr>
            <p:spPr bwMode="auto">
              <a:xfrm>
                <a:off x="5333898" y="3887973"/>
                <a:ext cx="362030" cy="384457"/>
              </a:xfrm>
              <a:custGeom>
                <a:avLst/>
                <a:gdLst>
                  <a:gd name="T0" fmla="*/ 50 w 127"/>
                  <a:gd name="T1" fmla="*/ 70 h 135"/>
                  <a:gd name="T2" fmla="*/ 34 w 127"/>
                  <a:gd name="T3" fmla="*/ 87 h 135"/>
                  <a:gd name="T4" fmla="*/ 33 w 127"/>
                  <a:gd name="T5" fmla="*/ 90 h 135"/>
                  <a:gd name="T6" fmla="*/ 33 w 127"/>
                  <a:gd name="T7" fmla="*/ 116 h 135"/>
                  <a:gd name="T8" fmla="*/ 34 w 127"/>
                  <a:gd name="T9" fmla="*/ 120 h 135"/>
                  <a:gd name="T10" fmla="*/ 41 w 127"/>
                  <a:gd name="T11" fmla="*/ 127 h 135"/>
                  <a:gd name="T12" fmla="*/ 49 w 127"/>
                  <a:gd name="T13" fmla="*/ 128 h 135"/>
                  <a:gd name="T14" fmla="*/ 49 w 127"/>
                  <a:gd name="T15" fmla="*/ 135 h 135"/>
                  <a:gd name="T16" fmla="*/ 0 w 127"/>
                  <a:gd name="T17" fmla="*/ 135 h 135"/>
                  <a:gd name="T18" fmla="*/ 0 w 127"/>
                  <a:gd name="T19" fmla="*/ 128 h 135"/>
                  <a:gd name="T20" fmla="*/ 7 w 127"/>
                  <a:gd name="T21" fmla="*/ 128 h 135"/>
                  <a:gd name="T22" fmla="*/ 16 w 127"/>
                  <a:gd name="T23" fmla="*/ 118 h 135"/>
                  <a:gd name="T24" fmla="*/ 16 w 127"/>
                  <a:gd name="T25" fmla="*/ 111 h 135"/>
                  <a:gd name="T26" fmla="*/ 16 w 127"/>
                  <a:gd name="T27" fmla="*/ 24 h 135"/>
                  <a:gd name="T28" fmla="*/ 16 w 127"/>
                  <a:gd name="T29" fmla="*/ 16 h 135"/>
                  <a:gd name="T30" fmla="*/ 8 w 127"/>
                  <a:gd name="T31" fmla="*/ 9 h 135"/>
                  <a:gd name="T32" fmla="*/ 0 w 127"/>
                  <a:gd name="T33" fmla="*/ 8 h 135"/>
                  <a:gd name="T34" fmla="*/ 0 w 127"/>
                  <a:gd name="T35" fmla="*/ 1 h 135"/>
                  <a:gd name="T36" fmla="*/ 49 w 127"/>
                  <a:gd name="T37" fmla="*/ 1 h 135"/>
                  <a:gd name="T38" fmla="*/ 50 w 127"/>
                  <a:gd name="T39" fmla="*/ 8 h 135"/>
                  <a:gd name="T40" fmla="*/ 41 w 127"/>
                  <a:gd name="T41" fmla="*/ 9 h 135"/>
                  <a:gd name="T42" fmla="*/ 34 w 127"/>
                  <a:gd name="T43" fmla="*/ 16 h 135"/>
                  <a:gd name="T44" fmla="*/ 33 w 127"/>
                  <a:gd name="T45" fmla="*/ 23 h 135"/>
                  <a:gd name="T46" fmla="*/ 33 w 127"/>
                  <a:gd name="T47" fmla="*/ 70 h 135"/>
                  <a:gd name="T48" fmla="*/ 33 w 127"/>
                  <a:gd name="T49" fmla="*/ 73 h 135"/>
                  <a:gd name="T50" fmla="*/ 36 w 127"/>
                  <a:gd name="T51" fmla="*/ 71 h 135"/>
                  <a:gd name="T52" fmla="*/ 83 w 127"/>
                  <a:gd name="T53" fmla="*/ 19 h 135"/>
                  <a:gd name="T54" fmla="*/ 86 w 127"/>
                  <a:gd name="T55" fmla="*/ 14 h 135"/>
                  <a:gd name="T56" fmla="*/ 84 w 127"/>
                  <a:gd name="T57" fmla="*/ 9 h 135"/>
                  <a:gd name="T58" fmla="*/ 76 w 127"/>
                  <a:gd name="T59" fmla="*/ 8 h 135"/>
                  <a:gd name="T60" fmla="*/ 76 w 127"/>
                  <a:gd name="T61" fmla="*/ 1 h 135"/>
                  <a:gd name="T62" fmla="*/ 122 w 127"/>
                  <a:gd name="T63" fmla="*/ 1 h 135"/>
                  <a:gd name="T64" fmla="*/ 122 w 127"/>
                  <a:gd name="T65" fmla="*/ 8 h 135"/>
                  <a:gd name="T66" fmla="*/ 118 w 127"/>
                  <a:gd name="T67" fmla="*/ 8 h 135"/>
                  <a:gd name="T68" fmla="*/ 99 w 127"/>
                  <a:gd name="T69" fmla="*/ 18 h 135"/>
                  <a:gd name="T70" fmla="*/ 77 w 127"/>
                  <a:gd name="T71" fmla="*/ 41 h 135"/>
                  <a:gd name="T72" fmla="*/ 62 w 127"/>
                  <a:gd name="T73" fmla="*/ 57 h 135"/>
                  <a:gd name="T74" fmla="*/ 64 w 127"/>
                  <a:gd name="T75" fmla="*/ 61 h 135"/>
                  <a:gd name="T76" fmla="*/ 102 w 127"/>
                  <a:gd name="T77" fmla="*/ 113 h 135"/>
                  <a:gd name="T78" fmla="*/ 108 w 127"/>
                  <a:gd name="T79" fmla="*/ 120 h 135"/>
                  <a:gd name="T80" fmla="*/ 123 w 127"/>
                  <a:gd name="T81" fmla="*/ 127 h 135"/>
                  <a:gd name="T82" fmla="*/ 127 w 127"/>
                  <a:gd name="T83" fmla="*/ 128 h 135"/>
                  <a:gd name="T84" fmla="*/ 127 w 127"/>
                  <a:gd name="T85" fmla="*/ 135 h 135"/>
                  <a:gd name="T86" fmla="*/ 73 w 127"/>
                  <a:gd name="T87" fmla="*/ 135 h 135"/>
                  <a:gd name="T88" fmla="*/ 73 w 127"/>
                  <a:gd name="T89" fmla="*/ 128 h 135"/>
                  <a:gd name="T90" fmla="*/ 80 w 127"/>
                  <a:gd name="T91" fmla="*/ 127 h 135"/>
                  <a:gd name="T92" fmla="*/ 84 w 127"/>
                  <a:gd name="T93" fmla="*/ 120 h 135"/>
                  <a:gd name="T94" fmla="*/ 82 w 127"/>
                  <a:gd name="T95" fmla="*/ 115 h 135"/>
                  <a:gd name="T96" fmla="*/ 51 w 127"/>
                  <a:gd name="T97" fmla="*/ 72 h 135"/>
                  <a:gd name="T98" fmla="*/ 50 w 127"/>
                  <a:gd name="T99" fmla="*/ 7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7" h="135">
                    <a:moveTo>
                      <a:pt x="50" y="70"/>
                    </a:moveTo>
                    <a:cubicBezTo>
                      <a:pt x="44" y="76"/>
                      <a:pt x="39" y="81"/>
                      <a:pt x="34" y="87"/>
                    </a:cubicBezTo>
                    <a:cubicBezTo>
                      <a:pt x="33" y="88"/>
                      <a:pt x="33" y="89"/>
                      <a:pt x="33" y="90"/>
                    </a:cubicBezTo>
                    <a:cubicBezTo>
                      <a:pt x="33" y="99"/>
                      <a:pt x="33" y="107"/>
                      <a:pt x="33" y="116"/>
                    </a:cubicBezTo>
                    <a:cubicBezTo>
                      <a:pt x="33" y="117"/>
                      <a:pt x="33" y="118"/>
                      <a:pt x="34" y="120"/>
                    </a:cubicBezTo>
                    <a:cubicBezTo>
                      <a:pt x="35" y="125"/>
                      <a:pt x="36" y="126"/>
                      <a:pt x="41" y="127"/>
                    </a:cubicBezTo>
                    <a:cubicBezTo>
                      <a:pt x="44" y="127"/>
                      <a:pt x="46" y="128"/>
                      <a:pt x="49" y="128"/>
                    </a:cubicBezTo>
                    <a:cubicBezTo>
                      <a:pt x="49" y="130"/>
                      <a:pt x="49" y="133"/>
                      <a:pt x="49" y="135"/>
                    </a:cubicBezTo>
                    <a:cubicBezTo>
                      <a:pt x="33" y="135"/>
                      <a:pt x="17" y="135"/>
                      <a:pt x="0" y="135"/>
                    </a:cubicBezTo>
                    <a:cubicBezTo>
                      <a:pt x="0" y="133"/>
                      <a:pt x="0" y="131"/>
                      <a:pt x="0" y="128"/>
                    </a:cubicBezTo>
                    <a:cubicBezTo>
                      <a:pt x="2" y="128"/>
                      <a:pt x="5" y="128"/>
                      <a:pt x="7" y="128"/>
                    </a:cubicBezTo>
                    <a:cubicBezTo>
                      <a:pt x="14" y="127"/>
                      <a:pt x="16" y="125"/>
                      <a:pt x="16" y="118"/>
                    </a:cubicBezTo>
                    <a:cubicBezTo>
                      <a:pt x="16" y="115"/>
                      <a:pt x="16" y="113"/>
                      <a:pt x="16" y="111"/>
                    </a:cubicBezTo>
                    <a:cubicBezTo>
                      <a:pt x="16" y="82"/>
                      <a:pt x="16" y="53"/>
                      <a:pt x="16" y="24"/>
                    </a:cubicBezTo>
                    <a:cubicBezTo>
                      <a:pt x="16" y="21"/>
                      <a:pt x="16" y="18"/>
                      <a:pt x="16" y="16"/>
                    </a:cubicBezTo>
                    <a:cubicBezTo>
                      <a:pt x="15" y="11"/>
                      <a:pt x="13" y="9"/>
                      <a:pt x="8" y="9"/>
                    </a:cubicBezTo>
                    <a:cubicBezTo>
                      <a:pt x="5" y="8"/>
                      <a:pt x="3" y="8"/>
                      <a:pt x="0" y="8"/>
                    </a:cubicBezTo>
                    <a:cubicBezTo>
                      <a:pt x="0" y="5"/>
                      <a:pt x="0" y="3"/>
                      <a:pt x="0" y="1"/>
                    </a:cubicBezTo>
                    <a:cubicBezTo>
                      <a:pt x="4" y="0"/>
                      <a:pt x="40" y="0"/>
                      <a:pt x="49" y="1"/>
                    </a:cubicBezTo>
                    <a:cubicBezTo>
                      <a:pt x="49" y="3"/>
                      <a:pt x="50" y="5"/>
                      <a:pt x="50" y="8"/>
                    </a:cubicBezTo>
                    <a:cubicBezTo>
                      <a:pt x="47" y="8"/>
                      <a:pt x="44" y="8"/>
                      <a:pt x="41" y="9"/>
                    </a:cubicBezTo>
                    <a:cubicBezTo>
                      <a:pt x="37" y="9"/>
                      <a:pt x="34" y="11"/>
                      <a:pt x="34" y="16"/>
                    </a:cubicBezTo>
                    <a:cubicBezTo>
                      <a:pt x="33" y="18"/>
                      <a:pt x="33" y="20"/>
                      <a:pt x="33" y="23"/>
                    </a:cubicBezTo>
                    <a:cubicBezTo>
                      <a:pt x="33" y="39"/>
                      <a:pt x="33" y="54"/>
                      <a:pt x="33" y="70"/>
                    </a:cubicBezTo>
                    <a:cubicBezTo>
                      <a:pt x="33" y="71"/>
                      <a:pt x="33" y="72"/>
                      <a:pt x="33" y="73"/>
                    </a:cubicBezTo>
                    <a:cubicBezTo>
                      <a:pt x="35" y="72"/>
                      <a:pt x="36" y="72"/>
                      <a:pt x="36" y="71"/>
                    </a:cubicBezTo>
                    <a:cubicBezTo>
                      <a:pt x="52" y="54"/>
                      <a:pt x="67" y="37"/>
                      <a:pt x="83" y="19"/>
                    </a:cubicBezTo>
                    <a:cubicBezTo>
                      <a:pt x="84" y="18"/>
                      <a:pt x="85" y="16"/>
                      <a:pt x="86" y="14"/>
                    </a:cubicBezTo>
                    <a:cubicBezTo>
                      <a:pt x="88" y="12"/>
                      <a:pt x="87" y="10"/>
                      <a:pt x="84" y="9"/>
                    </a:cubicBezTo>
                    <a:cubicBezTo>
                      <a:pt x="81" y="8"/>
                      <a:pt x="79" y="8"/>
                      <a:pt x="76" y="8"/>
                    </a:cubicBezTo>
                    <a:cubicBezTo>
                      <a:pt x="76" y="5"/>
                      <a:pt x="76" y="3"/>
                      <a:pt x="76" y="1"/>
                    </a:cubicBezTo>
                    <a:cubicBezTo>
                      <a:pt x="79" y="0"/>
                      <a:pt x="114" y="0"/>
                      <a:pt x="122" y="1"/>
                    </a:cubicBezTo>
                    <a:cubicBezTo>
                      <a:pt x="122" y="3"/>
                      <a:pt x="122" y="5"/>
                      <a:pt x="122" y="8"/>
                    </a:cubicBezTo>
                    <a:cubicBezTo>
                      <a:pt x="121" y="8"/>
                      <a:pt x="120" y="8"/>
                      <a:pt x="118" y="8"/>
                    </a:cubicBezTo>
                    <a:cubicBezTo>
                      <a:pt x="111" y="9"/>
                      <a:pt x="104" y="12"/>
                      <a:pt x="99" y="18"/>
                    </a:cubicBezTo>
                    <a:cubicBezTo>
                      <a:pt x="92" y="25"/>
                      <a:pt x="85" y="33"/>
                      <a:pt x="77" y="41"/>
                    </a:cubicBezTo>
                    <a:cubicBezTo>
                      <a:pt x="72" y="46"/>
                      <a:pt x="67" y="52"/>
                      <a:pt x="62" y="57"/>
                    </a:cubicBezTo>
                    <a:cubicBezTo>
                      <a:pt x="63" y="58"/>
                      <a:pt x="64" y="59"/>
                      <a:pt x="64" y="61"/>
                    </a:cubicBezTo>
                    <a:cubicBezTo>
                      <a:pt x="77" y="78"/>
                      <a:pt x="90" y="95"/>
                      <a:pt x="102" y="113"/>
                    </a:cubicBezTo>
                    <a:cubicBezTo>
                      <a:pt x="104" y="115"/>
                      <a:pt x="106" y="118"/>
                      <a:pt x="108" y="120"/>
                    </a:cubicBezTo>
                    <a:cubicBezTo>
                      <a:pt x="112" y="124"/>
                      <a:pt x="117" y="127"/>
                      <a:pt x="123" y="127"/>
                    </a:cubicBezTo>
                    <a:cubicBezTo>
                      <a:pt x="124" y="128"/>
                      <a:pt x="125" y="128"/>
                      <a:pt x="127" y="128"/>
                    </a:cubicBezTo>
                    <a:cubicBezTo>
                      <a:pt x="127" y="130"/>
                      <a:pt x="127" y="133"/>
                      <a:pt x="127" y="135"/>
                    </a:cubicBezTo>
                    <a:cubicBezTo>
                      <a:pt x="109" y="135"/>
                      <a:pt x="91" y="135"/>
                      <a:pt x="73" y="135"/>
                    </a:cubicBezTo>
                    <a:cubicBezTo>
                      <a:pt x="73" y="133"/>
                      <a:pt x="73" y="131"/>
                      <a:pt x="73" y="128"/>
                    </a:cubicBezTo>
                    <a:cubicBezTo>
                      <a:pt x="75" y="128"/>
                      <a:pt x="78" y="128"/>
                      <a:pt x="80" y="127"/>
                    </a:cubicBezTo>
                    <a:cubicBezTo>
                      <a:pt x="85" y="127"/>
                      <a:pt x="86" y="125"/>
                      <a:pt x="84" y="120"/>
                    </a:cubicBezTo>
                    <a:cubicBezTo>
                      <a:pt x="84" y="118"/>
                      <a:pt x="83" y="117"/>
                      <a:pt x="82" y="115"/>
                    </a:cubicBezTo>
                    <a:cubicBezTo>
                      <a:pt x="72" y="101"/>
                      <a:pt x="61" y="86"/>
                      <a:pt x="51" y="72"/>
                    </a:cubicBezTo>
                    <a:cubicBezTo>
                      <a:pt x="51" y="71"/>
                      <a:pt x="50" y="71"/>
                      <a:pt x="50" y="7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77" name="Freeform 19">
                <a:extLst>
                  <a:ext uri="{FF2B5EF4-FFF2-40B4-BE49-F238E27FC236}">
                    <a16:creationId xmlns:a16="http://schemas.microsoft.com/office/drawing/2014/main" id="{A0841CA1-65D3-4675-AA91-C11B58E1B613}"/>
                  </a:ext>
                </a:extLst>
              </p:cNvPr>
              <p:cNvSpPr>
                <a:spLocks/>
              </p:cNvSpPr>
              <p:nvPr/>
            </p:nvSpPr>
            <p:spPr bwMode="auto">
              <a:xfrm>
                <a:off x="7278607" y="3887973"/>
                <a:ext cx="358826" cy="384457"/>
              </a:xfrm>
              <a:custGeom>
                <a:avLst/>
                <a:gdLst>
                  <a:gd name="T0" fmla="*/ 28 w 126"/>
                  <a:gd name="T1" fmla="*/ 16 h 135"/>
                  <a:gd name="T2" fmla="*/ 28 w 126"/>
                  <a:gd name="T3" fmla="*/ 20 h 135"/>
                  <a:gd name="T4" fmla="*/ 28 w 126"/>
                  <a:gd name="T5" fmla="*/ 109 h 135"/>
                  <a:gd name="T6" fmla="*/ 28 w 126"/>
                  <a:gd name="T7" fmla="*/ 119 h 135"/>
                  <a:gd name="T8" fmla="*/ 37 w 126"/>
                  <a:gd name="T9" fmla="*/ 127 h 135"/>
                  <a:gd name="T10" fmla="*/ 44 w 126"/>
                  <a:gd name="T11" fmla="*/ 128 h 135"/>
                  <a:gd name="T12" fmla="*/ 44 w 126"/>
                  <a:gd name="T13" fmla="*/ 135 h 135"/>
                  <a:gd name="T14" fmla="*/ 0 w 126"/>
                  <a:gd name="T15" fmla="*/ 135 h 135"/>
                  <a:gd name="T16" fmla="*/ 0 w 126"/>
                  <a:gd name="T17" fmla="*/ 128 h 135"/>
                  <a:gd name="T18" fmla="*/ 8 w 126"/>
                  <a:gd name="T19" fmla="*/ 127 h 135"/>
                  <a:gd name="T20" fmla="*/ 16 w 126"/>
                  <a:gd name="T21" fmla="*/ 120 h 135"/>
                  <a:gd name="T22" fmla="*/ 16 w 126"/>
                  <a:gd name="T23" fmla="*/ 113 h 135"/>
                  <a:gd name="T24" fmla="*/ 16 w 126"/>
                  <a:gd name="T25" fmla="*/ 19 h 135"/>
                  <a:gd name="T26" fmla="*/ 16 w 126"/>
                  <a:gd name="T27" fmla="*/ 15 h 135"/>
                  <a:gd name="T28" fmla="*/ 9 w 126"/>
                  <a:gd name="T29" fmla="*/ 9 h 135"/>
                  <a:gd name="T30" fmla="*/ 5 w 126"/>
                  <a:gd name="T31" fmla="*/ 8 h 135"/>
                  <a:gd name="T32" fmla="*/ 1 w 126"/>
                  <a:gd name="T33" fmla="*/ 8 h 135"/>
                  <a:gd name="T34" fmla="*/ 1 w 126"/>
                  <a:gd name="T35" fmla="*/ 1 h 135"/>
                  <a:gd name="T36" fmla="*/ 40 w 126"/>
                  <a:gd name="T37" fmla="*/ 1 h 135"/>
                  <a:gd name="T38" fmla="*/ 98 w 126"/>
                  <a:gd name="T39" fmla="*/ 100 h 135"/>
                  <a:gd name="T40" fmla="*/ 99 w 126"/>
                  <a:gd name="T41" fmla="*/ 100 h 135"/>
                  <a:gd name="T42" fmla="*/ 99 w 126"/>
                  <a:gd name="T43" fmla="*/ 96 h 135"/>
                  <a:gd name="T44" fmla="*/ 99 w 126"/>
                  <a:gd name="T45" fmla="*/ 24 h 135"/>
                  <a:gd name="T46" fmla="*/ 98 w 126"/>
                  <a:gd name="T47" fmla="*/ 16 h 135"/>
                  <a:gd name="T48" fmla="*/ 90 w 126"/>
                  <a:gd name="T49" fmla="*/ 9 h 135"/>
                  <a:gd name="T50" fmla="*/ 83 w 126"/>
                  <a:gd name="T51" fmla="*/ 8 h 135"/>
                  <a:gd name="T52" fmla="*/ 83 w 126"/>
                  <a:gd name="T53" fmla="*/ 1 h 135"/>
                  <a:gd name="T54" fmla="*/ 126 w 126"/>
                  <a:gd name="T55" fmla="*/ 1 h 135"/>
                  <a:gd name="T56" fmla="*/ 126 w 126"/>
                  <a:gd name="T57" fmla="*/ 8 h 135"/>
                  <a:gd name="T58" fmla="*/ 119 w 126"/>
                  <a:gd name="T59" fmla="*/ 9 h 135"/>
                  <a:gd name="T60" fmla="*/ 111 w 126"/>
                  <a:gd name="T61" fmla="*/ 16 h 135"/>
                  <a:gd name="T62" fmla="*/ 110 w 126"/>
                  <a:gd name="T63" fmla="*/ 27 h 135"/>
                  <a:gd name="T64" fmla="*/ 110 w 126"/>
                  <a:gd name="T65" fmla="*/ 129 h 135"/>
                  <a:gd name="T66" fmla="*/ 110 w 126"/>
                  <a:gd name="T67" fmla="*/ 135 h 135"/>
                  <a:gd name="T68" fmla="*/ 99 w 126"/>
                  <a:gd name="T69" fmla="*/ 135 h 135"/>
                  <a:gd name="T70" fmla="*/ 29 w 126"/>
                  <a:gd name="T71" fmla="*/ 15 h 135"/>
                  <a:gd name="T72" fmla="*/ 28 w 126"/>
                  <a:gd name="T73" fmla="*/ 1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6" h="135">
                    <a:moveTo>
                      <a:pt x="28" y="16"/>
                    </a:moveTo>
                    <a:cubicBezTo>
                      <a:pt x="28" y="17"/>
                      <a:pt x="28" y="19"/>
                      <a:pt x="28" y="20"/>
                    </a:cubicBezTo>
                    <a:cubicBezTo>
                      <a:pt x="28" y="50"/>
                      <a:pt x="28" y="79"/>
                      <a:pt x="28" y="109"/>
                    </a:cubicBezTo>
                    <a:cubicBezTo>
                      <a:pt x="28" y="112"/>
                      <a:pt x="28" y="115"/>
                      <a:pt x="28" y="119"/>
                    </a:cubicBezTo>
                    <a:cubicBezTo>
                      <a:pt x="29" y="124"/>
                      <a:pt x="31" y="126"/>
                      <a:pt x="37" y="127"/>
                    </a:cubicBezTo>
                    <a:cubicBezTo>
                      <a:pt x="39" y="127"/>
                      <a:pt x="41" y="128"/>
                      <a:pt x="44" y="128"/>
                    </a:cubicBezTo>
                    <a:cubicBezTo>
                      <a:pt x="44" y="130"/>
                      <a:pt x="44" y="133"/>
                      <a:pt x="44" y="135"/>
                    </a:cubicBezTo>
                    <a:cubicBezTo>
                      <a:pt x="29" y="135"/>
                      <a:pt x="15" y="135"/>
                      <a:pt x="0" y="135"/>
                    </a:cubicBezTo>
                    <a:cubicBezTo>
                      <a:pt x="0" y="133"/>
                      <a:pt x="0" y="131"/>
                      <a:pt x="0" y="128"/>
                    </a:cubicBezTo>
                    <a:cubicBezTo>
                      <a:pt x="3" y="128"/>
                      <a:pt x="5" y="127"/>
                      <a:pt x="8" y="127"/>
                    </a:cubicBezTo>
                    <a:cubicBezTo>
                      <a:pt x="12" y="127"/>
                      <a:pt x="15" y="124"/>
                      <a:pt x="16" y="120"/>
                    </a:cubicBezTo>
                    <a:cubicBezTo>
                      <a:pt x="16" y="118"/>
                      <a:pt x="16" y="115"/>
                      <a:pt x="16" y="113"/>
                    </a:cubicBezTo>
                    <a:cubicBezTo>
                      <a:pt x="16" y="82"/>
                      <a:pt x="16" y="50"/>
                      <a:pt x="16" y="19"/>
                    </a:cubicBezTo>
                    <a:cubicBezTo>
                      <a:pt x="16" y="18"/>
                      <a:pt x="16" y="17"/>
                      <a:pt x="16" y="15"/>
                    </a:cubicBezTo>
                    <a:cubicBezTo>
                      <a:pt x="16" y="11"/>
                      <a:pt x="14" y="9"/>
                      <a:pt x="9" y="9"/>
                    </a:cubicBezTo>
                    <a:cubicBezTo>
                      <a:pt x="8" y="8"/>
                      <a:pt x="7" y="8"/>
                      <a:pt x="5" y="8"/>
                    </a:cubicBezTo>
                    <a:cubicBezTo>
                      <a:pt x="4" y="8"/>
                      <a:pt x="2" y="8"/>
                      <a:pt x="1" y="8"/>
                    </a:cubicBezTo>
                    <a:cubicBezTo>
                      <a:pt x="1" y="5"/>
                      <a:pt x="1" y="3"/>
                      <a:pt x="1" y="1"/>
                    </a:cubicBezTo>
                    <a:cubicBezTo>
                      <a:pt x="14" y="1"/>
                      <a:pt x="27" y="1"/>
                      <a:pt x="40" y="1"/>
                    </a:cubicBezTo>
                    <a:cubicBezTo>
                      <a:pt x="59" y="34"/>
                      <a:pt x="79" y="67"/>
                      <a:pt x="98" y="100"/>
                    </a:cubicBezTo>
                    <a:cubicBezTo>
                      <a:pt x="98" y="100"/>
                      <a:pt x="99" y="100"/>
                      <a:pt x="99" y="100"/>
                    </a:cubicBezTo>
                    <a:cubicBezTo>
                      <a:pt x="99" y="99"/>
                      <a:pt x="99" y="97"/>
                      <a:pt x="99" y="96"/>
                    </a:cubicBezTo>
                    <a:cubicBezTo>
                      <a:pt x="99" y="72"/>
                      <a:pt x="99" y="48"/>
                      <a:pt x="99" y="24"/>
                    </a:cubicBezTo>
                    <a:cubicBezTo>
                      <a:pt x="99" y="21"/>
                      <a:pt x="99" y="19"/>
                      <a:pt x="98" y="16"/>
                    </a:cubicBezTo>
                    <a:cubicBezTo>
                      <a:pt x="97" y="12"/>
                      <a:pt x="94" y="9"/>
                      <a:pt x="90" y="9"/>
                    </a:cubicBezTo>
                    <a:cubicBezTo>
                      <a:pt x="88" y="8"/>
                      <a:pt x="86" y="8"/>
                      <a:pt x="83" y="8"/>
                    </a:cubicBezTo>
                    <a:cubicBezTo>
                      <a:pt x="83" y="5"/>
                      <a:pt x="83" y="3"/>
                      <a:pt x="83" y="1"/>
                    </a:cubicBezTo>
                    <a:cubicBezTo>
                      <a:pt x="87" y="0"/>
                      <a:pt x="115" y="0"/>
                      <a:pt x="126" y="1"/>
                    </a:cubicBezTo>
                    <a:cubicBezTo>
                      <a:pt x="126" y="3"/>
                      <a:pt x="126" y="5"/>
                      <a:pt x="126" y="8"/>
                    </a:cubicBezTo>
                    <a:cubicBezTo>
                      <a:pt x="124" y="8"/>
                      <a:pt x="122" y="8"/>
                      <a:pt x="119" y="9"/>
                    </a:cubicBezTo>
                    <a:cubicBezTo>
                      <a:pt x="115" y="9"/>
                      <a:pt x="112" y="12"/>
                      <a:pt x="111" y="16"/>
                    </a:cubicBezTo>
                    <a:cubicBezTo>
                      <a:pt x="111" y="20"/>
                      <a:pt x="110" y="23"/>
                      <a:pt x="110" y="27"/>
                    </a:cubicBezTo>
                    <a:cubicBezTo>
                      <a:pt x="110" y="61"/>
                      <a:pt x="110" y="95"/>
                      <a:pt x="110" y="129"/>
                    </a:cubicBezTo>
                    <a:cubicBezTo>
                      <a:pt x="110" y="131"/>
                      <a:pt x="110" y="133"/>
                      <a:pt x="110" y="135"/>
                    </a:cubicBezTo>
                    <a:cubicBezTo>
                      <a:pt x="106" y="135"/>
                      <a:pt x="103" y="135"/>
                      <a:pt x="99" y="135"/>
                    </a:cubicBezTo>
                    <a:cubicBezTo>
                      <a:pt x="76" y="95"/>
                      <a:pt x="52" y="55"/>
                      <a:pt x="29" y="15"/>
                    </a:cubicBezTo>
                    <a:cubicBezTo>
                      <a:pt x="28" y="15"/>
                      <a:pt x="28" y="15"/>
                      <a:pt x="28" y="16"/>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78" name="Freeform 20">
                <a:extLst>
                  <a:ext uri="{FF2B5EF4-FFF2-40B4-BE49-F238E27FC236}">
                    <a16:creationId xmlns:a16="http://schemas.microsoft.com/office/drawing/2014/main" id="{C91AACB3-D6FC-4402-B777-8149CE12181B}"/>
                  </a:ext>
                </a:extLst>
              </p:cNvPr>
              <p:cNvSpPr>
                <a:spLocks/>
              </p:cNvSpPr>
              <p:nvPr/>
            </p:nvSpPr>
            <p:spPr bwMode="auto">
              <a:xfrm>
                <a:off x="8233341" y="3887973"/>
                <a:ext cx="352419" cy="384457"/>
              </a:xfrm>
              <a:custGeom>
                <a:avLst/>
                <a:gdLst>
                  <a:gd name="T0" fmla="*/ 0 w 124"/>
                  <a:gd name="T1" fmla="*/ 8 h 135"/>
                  <a:gd name="T2" fmla="*/ 0 w 124"/>
                  <a:gd name="T3" fmla="*/ 1 h 135"/>
                  <a:gd name="T4" fmla="*/ 105 w 124"/>
                  <a:gd name="T5" fmla="*/ 1 h 135"/>
                  <a:gd name="T6" fmla="*/ 117 w 124"/>
                  <a:gd name="T7" fmla="*/ 35 h 135"/>
                  <a:gd name="T8" fmla="*/ 110 w 124"/>
                  <a:gd name="T9" fmla="*/ 39 h 135"/>
                  <a:gd name="T10" fmla="*/ 107 w 124"/>
                  <a:gd name="T11" fmla="*/ 33 h 135"/>
                  <a:gd name="T12" fmla="*/ 78 w 124"/>
                  <a:gd name="T13" fmla="*/ 11 h 135"/>
                  <a:gd name="T14" fmla="*/ 34 w 124"/>
                  <a:gd name="T15" fmla="*/ 11 h 135"/>
                  <a:gd name="T16" fmla="*/ 34 w 124"/>
                  <a:gd name="T17" fmla="*/ 61 h 135"/>
                  <a:gd name="T18" fmla="*/ 55 w 124"/>
                  <a:gd name="T19" fmla="*/ 60 h 135"/>
                  <a:gd name="T20" fmla="*/ 69 w 124"/>
                  <a:gd name="T21" fmla="*/ 45 h 135"/>
                  <a:gd name="T22" fmla="*/ 70 w 124"/>
                  <a:gd name="T23" fmla="*/ 36 h 135"/>
                  <a:gd name="T24" fmla="*/ 78 w 124"/>
                  <a:gd name="T25" fmla="*/ 36 h 135"/>
                  <a:gd name="T26" fmla="*/ 78 w 124"/>
                  <a:gd name="T27" fmla="*/ 95 h 135"/>
                  <a:gd name="T28" fmla="*/ 74 w 124"/>
                  <a:gd name="T29" fmla="*/ 95 h 135"/>
                  <a:gd name="T30" fmla="*/ 70 w 124"/>
                  <a:gd name="T31" fmla="*/ 95 h 135"/>
                  <a:gd name="T32" fmla="*/ 70 w 124"/>
                  <a:gd name="T33" fmla="*/ 88 h 135"/>
                  <a:gd name="T34" fmla="*/ 68 w 124"/>
                  <a:gd name="T35" fmla="*/ 81 h 135"/>
                  <a:gd name="T36" fmla="*/ 58 w 124"/>
                  <a:gd name="T37" fmla="*/ 71 h 135"/>
                  <a:gd name="T38" fmla="*/ 34 w 124"/>
                  <a:gd name="T39" fmla="*/ 70 h 135"/>
                  <a:gd name="T40" fmla="*/ 33 w 124"/>
                  <a:gd name="T41" fmla="*/ 74 h 135"/>
                  <a:gd name="T42" fmla="*/ 33 w 124"/>
                  <a:gd name="T43" fmla="*/ 115 h 135"/>
                  <a:gd name="T44" fmla="*/ 43 w 124"/>
                  <a:gd name="T45" fmla="*/ 125 h 135"/>
                  <a:gd name="T46" fmla="*/ 69 w 124"/>
                  <a:gd name="T47" fmla="*/ 125 h 135"/>
                  <a:gd name="T48" fmla="*/ 112 w 124"/>
                  <a:gd name="T49" fmla="*/ 97 h 135"/>
                  <a:gd name="T50" fmla="*/ 115 w 124"/>
                  <a:gd name="T51" fmla="*/ 90 h 135"/>
                  <a:gd name="T52" fmla="*/ 124 w 124"/>
                  <a:gd name="T53" fmla="*/ 93 h 135"/>
                  <a:gd name="T54" fmla="*/ 109 w 124"/>
                  <a:gd name="T55" fmla="*/ 135 h 135"/>
                  <a:gd name="T56" fmla="*/ 0 w 124"/>
                  <a:gd name="T57" fmla="*/ 135 h 135"/>
                  <a:gd name="T58" fmla="*/ 0 w 124"/>
                  <a:gd name="T59" fmla="*/ 128 h 135"/>
                  <a:gd name="T60" fmla="*/ 8 w 124"/>
                  <a:gd name="T61" fmla="*/ 127 h 135"/>
                  <a:gd name="T62" fmla="*/ 15 w 124"/>
                  <a:gd name="T63" fmla="*/ 120 h 135"/>
                  <a:gd name="T64" fmla="*/ 16 w 124"/>
                  <a:gd name="T65" fmla="*/ 113 h 135"/>
                  <a:gd name="T66" fmla="*/ 16 w 124"/>
                  <a:gd name="T67" fmla="*/ 21 h 135"/>
                  <a:gd name="T68" fmla="*/ 16 w 124"/>
                  <a:gd name="T69" fmla="*/ 16 h 135"/>
                  <a:gd name="T70" fmla="*/ 8 w 124"/>
                  <a:gd name="T71" fmla="*/ 9 h 135"/>
                  <a:gd name="T72" fmla="*/ 4 w 124"/>
                  <a:gd name="T73" fmla="*/ 8 h 135"/>
                  <a:gd name="T74" fmla="*/ 0 w 124"/>
                  <a:gd name="T75" fmla="*/ 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4" h="135">
                    <a:moveTo>
                      <a:pt x="0" y="8"/>
                    </a:moveTo>
                    <a:cubicBezTo>
                      <a:pt x="0" y="5"/>
                      <a:pt x="0" y="3"/>
                      <a:pt x="0" y="1"/>
                    </a:cubicBezTo>
                    <a:cubicBezTo>
                      <a:pt x="3" y="0"/>
                      <a:pt x="98" y="0"/>
                      <a:pt x="105" y="1"/>
                    </a:cubicBezTo>
                    <a:cubicBezTo>
                      <a:pt x="109" y="12"/>
                      <a:pt x="113" y="24"/>
                      <a:pt x="117" y="35"/>
                    </a:cubicBezTo>
                    <a:cubicBezTo>
                      <a:pt x="115" y="37"/>
                      <a:pt x="112" y="38"/>
                      <a:pt x="110" y="39"/>
                    </a:cubicBezTo>
                    <a:cubicBezTo>
                      <a:pt x="109" y="36"/>
                      <a:pt x="108" y="35"/>
                      <a:pt x="107" y="33"/>
                    </a:cubicBezTo>
                    <a:cubicBezTo>
                      <a:pt x="101" y="20"/>
                      <a:pt x="92" y="13"/>
                      <a:pt x="78" y="11"/>
                    </a:cubicBezTo>
                    <a:cubicBezTo>
                      <a:pt x="63" y="10"/>
                      <a:pt x="48" y="11"/>
                      <a:pt x="34" y="11"/>
                    </a:cubicBezTo>
                    <a:cubicBezTo>
                      <a:pt x="33" y="15"/>
                      <a:pt x="33" y="55"/>
                      <a:pt x="34" y="61"/>
                    </a:cubicBezTo>
                    <a:cubicBezTo>
                      <a:pt x="41" y="61"/>
                      <a:pt x="48" y="61"/>
                      <a:pt x="55" y="60"/>
                    </a:cubicBezTo>
                    <a:cubicBezTo>
                      <a:pt x="64" y="59"/>
                      <a:pt x="68" y="54"/>
                      <a:pt x="69" y="45"/>
                    </a:cubicBezTo>
                    <a:cubicBezTo>
                      <a:pt x="70" y="42"/>
                      <a:pt x="70" y="39"/>
                      <a:pt x="70" y="36"/>
                    </a:cubicBezTo>
                    <a:cubicBezTo>
                      <a:pt x="73" y="36"/>
                      <a:pt x="75" y="36"/>
                      <a:pt x="78" y="36"/>
                    </a:cubicBezTo>
                    <a:cubicBezTo>
                      <a:pt x="78" y="56"/>
                      <a:pt x="78" y="75"/>
                      <a:pt x="78" y="95"/>
                    </a:cubicBezTo>
                    <a:cubicBezTo>
                      <a:pt x="77" y="95"/>
                      <a:pt x="76" y="95"/>
                      <a:pt x="74" y="95"/>
                    </a:cubicBezTo>
                    <a:cubicBezTo>
                      <a:pt x="73" y="95"/>
                      <a:pt x="72" y="95"/>
                      <a:pt x="70" y="95"/>
                    </a:cubicBezTo>
                    <a:cubicBezTo>
                      <a:pt x="70" y="93"/>
                      <a:pt x="70" y="90"/>
                      <a:pt x="70" y="88"/>
                    </a:cubicBezTo>
                    <a:cubicBezTo>
                      <a:pt x="69" y="86"/>
                      <a:pt x="69" y="83"/>
                      <a:pt x="68" y="81"/>
                    </a:cubicBezTo>
                    <a:cubicBezTo>
                      <a:pt x="67" y="75"/>
                      <a:pt x="64" y="72"/>
                      <a:pt x="58" y="71"/>
                    </a:cubicBezTo>
                    <a:cubicBezTo>
                      <a:pt x="50" y="69"/>
                      <a:pt x="42" y="70"/>
                      <a:pt x="34" y="70"/>
                    </a:cubicBezTo>
                    <a:cubicBezTo>
                      <a:pt x="33" y="72"/>
                      <a:pt x="33" y="73"/>
                      <a:pt x="33" y="74"/>
                    </a:cubicBezTo>
                    <a:cubicBezTo>
                      <a:pt x="33" y="88"/>
                      <a:pt x="33" y="102"/>
                      <a:pt x="33" y="115"/>
                    </a:cubicBezTo>
                    <a:cubicBezTo>
                      <a:pt x="33" y="124"/>
                      <a:pt x="34" y="125"/>
                      <a:pt x="43" y="125"/>
                    </a:cubicBezTo>
                    <a:cubicBezTo>
                      <a:pt x="52" y="125"/>
                      <a:pt x="60" y="125"/>
                      <a:pt x="69" y="125"/>
                    </a:cubicBezTo>
                    <a:cubicBezTo>
                      <a:pt x="89" y="125"/>
                      <a:pt x="104" y="115"/>
                      <a:pt x="112" y="97"/>
                    </a:cubicBezTo>
                    <a:cubicBezTo>
                      <a:pt x="113" y="95"/>
                      <a:pt x="114" y="93"/>
                      <a:pt x="115" y="90"/>
                    </a:cubicBezTo>
                    <a:cubicBezTo>
                      <a:pt x="118" y="91"/>
                      <a:pt x="121" y="92"/>
                      <a:pt x="124" y="93"/>
                    </a:cubicBezTo>
                    <a:cubicBezTo>
                      <a:pt x="119" y="108"/>
                      <a:pt x="114" y="121"/>
                      <a:pt x="109" y="135"/>
                    </a:cubicBezTo>
                    <a:cubicBezTo>
                      <a:pt x="73" y="135"/>
                      <a:pt x="37" y="135"/>
                      <a:pt x="0" y="135"/>
                    </a:cubicBezTo>
                    <a:cubicBezTo>
                      <a:pt x="0" y="133"/>
                      <a:pt x="0" y="131"/>
                      <a:pt x="0" y="128"/>
                    </a:cubicBezTo>
                    <a:cubicBezTo>
                      <a:pt x="3" y="128"/>
                      <a:pt x="6" y="128"/>
                      <a:pt x="8" y="127"/>
                    </a:cubicBezTo>
                    <a:cubicBezTo>
                      <a:pt x="13" y="126"/>
                      <a:pt x="15" y="125"/>
                      <a:pt x="15" y="120"/>
                    </a:cubicBezTo>
                    <a:cubicBezTo>
                      <a:pt x="16" y="118"/>
                      <a:pt x="16" y="115"/>
                      <a:pt x="16" y="113"/>
                    </a:cubicBezTo>
                    <a:cubicBezTo>
                      <a:pt x="16" y="82"/>
                      <a:pt x="16" y="52"/>
                      <a:pt x="16" y="21"/>
                    </a:cubicBezTo>
                    <a:cubicBezTo>
                      <a:pt x="16" y="20"/>
                      <a:pt x="16" y="18"/>
                      <a:pt x="16" y="16"/>
                    </a:cubicBezTo>
                    <a:cubicBezTo>
                      <a:pt x="15" y="11"/>
                      <a:pt x="13" y="9"/>
                      <a:pt x="8" y="9"/>
                    </a:cubicBezTo>
                    <a:cubicBezTo>
                      <a:pt x="7" y="9"/>
                      <a:pt x="6" y="8"/>
                      <a:pt x="4" y="8"/>
                    </a:cubicBezTo>
                    <a:cubicBezTo>
                      <a:pt x="3" y="8"/>
                      <a:pt x="2" y="8"/>
                      <a:pt x="0" y="8"/>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79" name="Freeform 21">
                <a:extLst>
                  <a:ext uri="{FF2B5EF4-FFF2-40B4-BE49-F238E27FC236}">
                    <a16:creationId xmlns:a16="http://schemas.microsoft.com/office/drawing/2014/main" id="{3F398875-96C8-49E6-9A0F-8BB7DDA4E6BF}"/>
                  </a:ext>
                </a:extLst>
              </p:cNvPr>
              <p:cNvSpPr>
                <a:spLocks/>
              </p:cNvSpPr>
              <p:nvPr/>
            </p:nvSpPr>
            <p:spPr bwMode="auto">
              <a:xfrm>
                <a:off x="4949441" y="3891177"/>
                <a:ext cx="352419" cy="381253"/>
              </a:xfrm>
              <a:custGeom>
                <a:avLst/>
                <a:gdLst>
                  <a:gd name="T0" fmla="*/ 33 w 123"/>
                  <a:gd name="T1" fmla="*/ 60 h 134"/>
                  <a:gd name="T2" fmla="*/ 55 w 123"/>
                  <a:gd name="T3" fmla="*/ 59 h 134"/>
                  <a:gd name="T4" fmla="*/ 68 w 123"/>
                  <a:gd name="T5" fmla="*/ 45 h 134"/>
                  <a:gd name="T6" fmla="*/ 70 w 123"/>
                  <a:gd name="T7" fmla="*/ 35 h 134"/>
                  <a:gd name="T8" fmla="*/ 77 w 123"/>
                  <a:gd name="T9" fmla="*/ 35 h 134"/>
                  <a:gd name="T10" fmla="*/ 77 w 123"/>
                  <a:gd name="T11" fmla="*/ 94 h 134"/>
                  <a:gd name="T12" fmla="*/ 75 w 123"/>
                  <a:gd name="T13" fmla="*/ 94 h 134"/>
                  <a:gd name="T14" fmla="*/ 70 w 123"/>
                  <a:gd name="T15" fmla="*/ 94 h 134"/>
                  <a:gd name="T16" fmla="*/ 69 w 123"/>
                  <a:gd name="T17" fmla="*/ 83 h 134"/>
                  <a:gd name="T18" fmla="*/ 54 w 123"/>
                  <a:gd name="T19" fmla="*/ 69 h 134"/>
                  <a:gd name="T20" fmla="*/ 33 w 123"/>
                  <a:gd name="T21" fmla="*/ 69 h 134"/>
                  <a:gd name="T22" fmla="*/ 33 w 123"/>
                  <a:gd name="T23" fmla="*/ 73 h 134"/>
                  <a:gd name="T24" fmla="*/ 33 w 123"/>
                  <a:gd name="T25" fmla="*/ 114 h 134"/>
                  <a:gd name="T26" fmla="*/ 43 w 123"/>
                  <a:gd name="T27" fmla="*/ 124 h 134"/>
                  <a:gd name="T28" fmla="*/ 68 w 123"/>
                  <a:gd name="T29" fmla="*/ 124 h 134"/>
                  <a:gd name="T30" fmla="*/ 112 w 123"/>
                  <a:gd name="T31" fmla="*/ 96 h 134"/>
                  <a:gd name="T32" fmla="*/ 115 w 123"/>
                  <a:gd name="T33" fmla="*/ 90 h 134"/>
                  <a:gd name="T34" fmla="*/ 115 w 123"/>
                  <a:gd name="T35" fmla="*/ 90 h 134"/>
                  <a:gd name="T36" fmla="*/ 123 w 123"/>
                  <a:gd name="T37" fmla="*/ 92 h 134"/>
                  <a:gd name="T38" fmla="*/ 109 w 123"/>
                  <a:gd name="T39" fmla="*/ 134 h 134"/>
                  <a:gd name="T40" fmla="*/ 0 w 123"/>
                  <a:gd name="T41" fmla="*/ 134 h 134"/>
                  <a:gd name="T42" fmla="*/ 0 w 123"/>
                  <a:gd name="T43" fmla="*/ 127 h 134"/>
                  <a:gd name="T44" fmla="*/ 8 w 123"/>
                  <a:gd name="T45" fmla="*/ 126 h 134"/>
                  <a:gd name="T46" fmla="*/ 15 w 123"/>
                  <a:gd name="T47" fmla="*/ 120 h 134"/>
                  <a:gd name="T48" fmla="*/ 16 w 123"/>
                  <a:gd name="T49" fmla="*/ 113 h 134"/>
                  <a:gd name="T50" fmla="*/ 16 w 123"/>
                  <a:gd name="T51" fmla="*/ 20 h 134"/>
                  <a:gd name="T52" fmla="*/ 5 w 123"/>
                  <a:gd name="T53" fmla="*/ 7 h 134"/>
                  <a:gd name="T54" fmla="*/ 0 w 123"/>
                  <a:gd name="T55" fmla="*/ 7 h 134"/>
                  <a:gd name="T56" fmla="*/ 0 w 123"/>
                  <a:gd name="T57" fmla="*/ 0 h 134"/>
                  <a:gd name="T58" fmla="*/ 105 w 123"/>
                  <a:gd name="T59" fmla="*/ 0 h 134"/>
                  <a:gd name="T60" fmla="*/ 117 w 123"/>
                  <a:gd name="T61" fmla="*/ 35 h 134"/>
                  <a:gd name="T62" fmla="*/ 109 w 123"/>
                  <a:gd name="T63" fmla="*/ 38 h 134"/>
                  <a:gd name="T64" fmla="*/ 107 w 123"/>
                  <a:gd name="T65" fmla="*/ 34 h 134"/>
                  <a:gd name="T66" fmla="*/ 105 w 123"/>
                  <a:gd name="T67" fmla="*/ 29 h 134"/>
                  <a:gd name="T68" fmla="*/ 78 w 123"/>
                  <a:gd name="T69" fmla="*/ 11 h 134"/>
                  <a:gd name="T70" fmla="*/ 42 w 123"/>
                  <a:gd name="T71" fmla="*/ 10 h 134"/>
                  <a:gd name="T72" fmla="*/ 33 w 123"/>
                  <a:gd name="T73" fmla="*/ 10 h 134"/>
                  <a:gd name="T74" fmla="*/ 33 w 123"/>
                  <a:gd name="T75" fmla="*/ 6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3" h="134">
                    <a:moveTo>
                      <a:pt x="33" y="60"/>
                    </a:moveTo>
                    <a:cubicBezTo>
                      <a:pt x="41" y="60"/>
                      <a:pt x="48" y="61"/>
                      <a:pt x="55" y="59"/>
                    </a:cubicBezTo>
                    <a:cubicBezTo>
                      <a:pt x="63" y="57"/>
                      <a:pt x="67" y="53"/>
                      <a:pt x="68" y="45"/>
                    </a:cubicBezTo>
                    <a:cubicBezTo>
                      <a:pt x="69" y="42"/>
                      <a:pt x="69" y="39"/>
                      <a:pt x="70" y="35"/>
                    </a:cubicBezTo>
                    <a:cubicBezTo>
                      <a:pt x="72" y="35"/>
                      <a:pt x="75" y="35"/>
                      <a:pt x="77" y="35"/>
                    </a:cubicBezTo>
                    <a:cubicBezTo>
                      <a:pt x="77" y="55"/>
                      <a:pt x="77" y="74"/>
                      <a:pt x="77" y="94"/>
                    </a:cubicBezTo>
                    <a:cubicBezTo>
                      <a:pt x="76" y="94"/>
                      <a:pt x="75" y="94"/>
                      <a:pt x="75" y="94"/>
                    </a:cubicBezTo>
                    <a:cubicBezTo>
                      <a:pt x="73" y="94"/>
                      <a:pt x="71" y="94"/>
                      <a:pt x="70" y="94"/>
                    </a:cubicBezTo>
                    <a:cubicBezTo>
                      <a:pt x="69" y="90"/>
                      <a:pt x="69" y="86"/>
                      <a:pt x="69" y="83"/>
                    </a:cubicBezTo>
                    <a:cubicBezTo>
                      <a:pt x="67" y="74"/>
                      <a:pt x="63" y="70"/>
                      <a:pt x="54" y="69"/>
                    </a:cubicBezTo>
                    <a:cubicBezTo>
                      <a:pt x="47" y="69"/>
                      <a:pt x="40" y="69"/>
                      <a:pt x="33" y="69"/>
                    </a:cubicBezTo>
                    <a:cubicBezTo>
                      <a:pt x="33" y="71"/>
                      <a:pt x="33" y="72"/>
                      <a:pt x="33" y="73"/>
                    </a:cubicBezTo>
                    <a:cubicBezTo>
                      <a:pt x="33" y="87"/>
                      <a:pt x="33" y="101"/>
                      <a:pt x="33" y="114"/>
                    </a:cubicBezTo>
                    <a:cubicBezTo>
                      <a:pt x="33" y="123"/>
                      <a:pt x="34" y="124"/>
                      <a:pt x="43" y="124"/>
                    </a:cubicBezTo>
                    <a:cubicBezTo>
                      <a:pt x="51" y="124"/>
                      <a:pt x="60" y="124"/>
                      <a:pt x="68" y="124"/>
                    </a:cubicBezTo>
                    <a:cubicBezTo>
                      <a:pt x="89" y="124"/>
                      <a:pt x="103" y="114"/>
                      <a:pt x="112" y="96"/>
                    </a:cubicBezTo>
                    <a:cubicBezTo>
                      <a:pt x="113" y="94"/>
                      <a:pt x="114" y="92"/>
                      <a:pt x="115" y="90"/>
                    </a:cubicBezTo>
                    <a:cubicBezTo>
                      <a:pt x="115" y="90"/>
                      <a:pt x="115" y="90"/>
                      <a:pt x="115" y="90"/>
                    </a:cubicBezTo>
                    <a:cubicBezTo>
                      <a:pt x="118" y="90"/>
                      <a:pt x="120" y="91"/>
                      <a:pt x="123" y="92"/>
                    </a:cubicBezTo>
                    <a:cubicBezTo>
                      <a:pt x="118" y="107"/>
                      <a:pt x="113" y="120"/>
                      <a:pt x="109" y="134"/>
                    </a:cubicBezTo>
                    <a:cubicBezTo>
                      <a:pt x="72" y="134"/>
                      <a:pt x="36" y="134"/>
                      <a:pt x="0" y="134"/>
                    </a:cubicBezTo>
                    <a:cubicBezTo>
                      <a:pt x="0" y="132"/>
                      <a:pt x="0" y="130"/>
                      <a:pt x="0" y="127"/>
                    </a:cubicBezTo>
                    <a:cubicBezTo>
                      <a:pt x="2" y="127"/>
                      <a:pt x="5" y="126"/>
                      <a:pt x="8" y="126"/>
                    </a:cubicBezTo>
                    <a:cubicBezTo>
                      <a:pt x="12" y="126"/>
                      <a:pt x="14" y="124"/>
                      <a:pt x="15" y="120"/>
                    </a:cubicBezTo>
                    <a:cubicBezTo>
                      <a:pt x="15" y="118"/>
                      <a:pt x="16" y="115"/>
                      <a:pt x="16" y="113"/>
                    </a:cubicBezTo>
                    <a:cubicBezTo>
                      <a:pt x="16" y="82"/>
                      <a:pt x="16" y="51"/>
                      <a:pt x="16" y="20"/>
                    </a:cubicBezTo>
                    <a:cubicBezTo>
                      <a:pt x="16" y="10"/>
                      <a:pt x="14" y="8"/>
                      <a:pt x="5" y="7"/>
                    </a:cubicBezTo>
                    <a:cubicBezTo>
                      <a:pt x="3" y="7"/>
                      <a:pt x="1" y="7"/>
                      <a:pt x="0" y="7"/>
                    </a:cubicBezTo>
                    <a:cubicBezTo>
                      <a:pt x="0" y="4"/>
                      <a:pt x="0" y="2"/>
                      <a:pt x="0" y="0"/>
                    </a:cubicBezTo>
                    <a:cubicBezTo>
                      <a:pt x="34" y="0"/>
                      <a:pt x="69" y="0"/>
                      <a:pt x="105" y="0"/>
                    </a:cubicBezTo>
                    <a:cubicBezTo>
                      <a:pt x="109" y="11"/>
                      <a:pt x="112" y="22"/>
                      <a:pt x="117" y="35"/>
                    </a:cubicBezTo>
                    <a:cubicBezTo>
                      <a:pt x="114" y="36"/>
                      <a:pt x="112" y="37"/>
                      <a:pt x="109" y="38"/>
                    </a:cubicBezTo>
                    <a:cubicBezTo>
                      <a:pt x="108" y="36"/>
                      <a:pt x="108" y="35"/>
                      <a:pt x="107" y="34"/>
                    </a:cubicBezTo>
                    <a:cubicBezTo>
                      <a:pt x="107" y="32"/>
                      <a:pt x="106" y="31"/>
                      <a:pt x="105" y="29"/>
                    </a:cubicBezTo>
                    <a:cubicBezTo>
                      <a:pt x="100" y="18"/>
                      <a:pt x="90" y="11"/>
                      <a:pt x="78" y="11"/>
                    </a:cubicBezTo>
                    <a:cubicBezTo>
                      <a:pt x="66" y="10"/>
                      <a:pt x="54" y="10"/>
                      <a:pt x="42" y="10"/>
                    </a:cubicBezTo>
                    <a:cubicBezTo>
                      <a:pt x="39" y="10"/>
                      <a:pt x="36" y="10"/>
                      <a:pt x="33" y="10"/>
                    </a:cubicBezTo>
                    <a:cubicBezTo>
                      <a:pt x="33" y="26"/>
                      <a:pt x="33" y="43"/>
                      <a:pt x="33" y="6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80" name="Freeform 22">
                <a:extLst>
                  <a:ext uri="{FF2B5EF4-FFF2-40B4-BE49-F238E27FC236}">
                    <a16:creationId xmlns:a16="http://schemas.microsoft.com/office/drawing/2014/main" id="{59DAB49B-761C-419D-8554-02791996798F}"/>
                  </a:ext>
                </a:extLst>
              </p:cNvPr>
              <p:cNvSpPr>
                <a:spLocks/>
              </p:cNvSpPr>
              <p:nvPr/>
            </p:nvSpPr>
            <p:spPr bwMode="auto">
              <a:xfrm>
                <a:off x="5897767" y="3891177"/>
                <a:ext cx="358826" cy="381253"/>
              </a:xfrm>
              <a:custGeom>
                <a:avLst/>
                <a:gdLst>
                  <a:gd name="T0" fmla="*/ 43 w 126"/>
                  <a:gd name="T1" fmla="*/ 134 h 134"/>
                  <a:gd name="T2" fmla="*/ 0 w 126"/>
                  <a:gd name="T3" fmla="*/ 134 h 134"/>
                  <a:gd name="T4" fmla="*/ 0 w 126"/>
                  <a:gd name="T5" fmla="*/ 127 h 134"/>
                  <a:gd name="T6" fmla="*/ 7 w 126"/>
                  <a:gd name="T7" fmla="*/ 126 h 134"/>
                  <a:gd name="T8" fmla="*/ 16 w 126"/>
                  <a:gd name="T9" fmla="*/ 118 h 134"/>
                  <a:gd name="T10" fmla="*/ 16 w 126"/>
                  <a:gd name="T11" fmla="*/ 110 h 134"/>
                  <a:gd name="T12" fmla="*/ 16 w 126"/>
                  <a:gd name="T13" fmla="*/ 18 h 134"/>
                  <a:gd name="T14" fmla="*/ 5 w 126"/>
                  <a:gd name="T15" fmla="*/ 7 h 134"/>
                  <a:gd name="T16" fmla="*/ 0 w 126"/>
                  <a:gd name="T17" fmla="*/ 7 h 134"/>
                  <a:gd name="T18" fmla="*/ 0 w 126"/>
                  <a:gd name="T19" fmla="*/ 0 h 134"/>
                  <a:gd name="T20" fmla="*/ 40 w 126"/>
                  <a:gd name="T21" fmla="*/ 0 h 134"/>
                  <a:gd name="T22" fmla="*/ 98 w 126"/>
                  <a:gd name="T23" fmla="*/ 100 h 134"/>
                  <a:gd name="T24" fmla="*/ 99 w 126"/>
                  <a:gd name="T25" fmla="*/ 96 h 134"/>
                  <a:gd name="T26" fmla="*/ 99 w 126"/>
                  <a:gd name="T27" fmla="*/ 24 h 134"/>
                  <a:gd name="T28" fmla="*/ 98 w 126"/>
                  <a:gd name="T29" fmla="*/ 17 h 134"/>
                  <a:gd name="T30" fmla="*/ 89 w 126"/>
                  <a:gd name="T31" fmla="*/ 7 h 134"/>
                  <a:gd name="T32" fmla="*/ 83 w 126"/>
                  <a:gd name="T33" fmla="*/ 7 h 134"/>
                  <a:gd name="T34" fmla="*/ 83 w 126"/>
                  <a:gd name="T35" fmla="*/ 4 h 134"/>
                  <a:gd name="T36" fmla="*/ 83 w 126"/>
                  <a:gd name="T37" fmla="*/ 0 h 134"/>
                  <a:gd name="T38" fmla="*/ 125 w 126"/>
                  <a:gd name="T39" fmla="*/ 0 h 134"/>
                  <a:gd name="T40" fmla="*/ 126 w 126"/>
                  <a:gd name="T41" fmla="*/ 3 h 134"/>
                  <a:gd name="T42" fmla="*/ 126 w 126"/>
                  <a:gd name="T43" fmla="*/ 7 h 134"/>
                  <a:gd name="T44" fmla="*/ 120 w 126"/>
                  <a:gd name="T45" fmla="*/ 7 h 134"/>
                  <a:gd name="T46" fmla="*/ 110 w 126"/>
                  <a:gd name="T47" fmla="*/ 16 h 134"/>
                  <a:gd name="T48" fmla="*/ 110 w 126"/>
                  <a:gd name="T49" fmla="*/ 26 h 134"/>
                  <a:gd name="T50" fmla="*/ 110 w 126"/>
                  <a:gd name="T51" fmla="*/ 128 h 134"/>
                  <a:gd name="T52" fmla="*/ 110 w 126"/>
                  <a:gd name="T53" fmla="*/ 134 h 134"/>
                  <a:gd name="T54" fmla="*/ 98 w 126"/>
                  <a:gd name="T55" fmla="*/ 134 h 134"/>
                  <a:gd name="T56" fmla="*/ 28 w 126"/>
                  <a:gd name="T57" fmla="*/ 14 h 134"/>
                  <a:gd name="T58" fmla="*/ 28 w 126"/>
                  <a:gd name="T59" fmla="*/ 14 h 134"/>
                  <a:gd name="T60" fmla="*/ 27 w 126"/>
                  <a:gd name="T61" fmla="*/ 17 h 134"/>
                  <a:gd name="T62" fmla="*/ 27 w 126"/>
                  <a:gd name="T63" fmla="*/ 110 h 134"/>
                  <a:gd name="T64" fmla="*/ 28 w 126"/>
                  <a:gd name="T65" fmla="*/ 118 h 134"/>
                  <a:gd name="T66" fmla="*/ 36 w 126"/>
                  <a:gd name="T67" fmla="*/ 126 h 134"/>
                  <a:gd name="T68" fmla="*/ 43 w 126"/>
                  <a:gd name="T69" fmla="*/ 127 h 134"/>
                  <a:gd name="T70" fmla="*/ 43 w 126"/>
                  <a:gd name="T7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6" h="134">
                    <a:moveTo>
                      <a:pt x="43" y="134"/>
                    </a:moveTo>
                    <a:cubicBezTo>
                      <a:pt x="29" y="134"/>
                      <a:pt x="14" y="134"/>
                      <a:pt x="0" y="134"/>
                    </a:cubicBezTo>
                    <a:cubicBezTo>
                      <a:pt x="0" y="132"/>
                      <a:pt x="0" y="130"/>
                      <a:pt x="0" y="127"/>
                    </a:cubicBezTo>
                    <a:cubicBezTo>
                      <a:pt x="2" y="127"/>
                      <a:pt x="5" y="127"/>
                      <a:pt x="7" y="126"/>
                    </a:cubicBezTo>
                    <a:cubicBezTo>
                      <a:pt x="13" y="125"/>
                      <a:pt x="15" y="123"/>
                      <a:pt x="16" y="118"/>
                    </a:cubicBezTo>
                    <a:cubicBezTo>
                      <a:pt x="16" y="115"/>
                      <a:pt x="16" y="113"/>
                      <a:pt x="16" y="110"/>
                    </a:cubicBezTo>
                    <a:cubicBezTo>
                      <a:pt x="16" y="80"/>
                      <a:pt x="16" y="49"/>
                      <a:pt x="16" y="18"/>
                    </a:cubicBezTo>
                    <a:cubicBezTo>
                      <a:pt x="16" y="9"/>
                      <a:pt x="14" y="8"/>
                      <a:pt x="5" y="7"/>
                    </a:cubicBezTo>
                    <a:cubicBezTo>
                      <a:pt x="4" y="7"/>
                      <a:pt x="2" y="7"/>
                      <a:pt x="0" y="7"/>
                    </a:cubicBezTo>
                    <a:cubicBezTo>
                      <a:pt x="0" y="4"/>
                      <a:pt x="0" y="2"/>
                      <a:pt x="0" y="0"/>
                    </a:cubicBezTo>
                    <a:cubicBezTo>
                      <a:pt x="13" y="0"/>
                      <a:pt x="26" y="0"/>
                      <a:pt x="40" y="0"/>
                    </a:cubicBezTo>
                    <a:cubicBezTo>
                      <a:pt x="59" y="33"/>
                      <a:pt x="78" y="66"/>
                      <a:pt x="98" y="100"/>
                    </a:cubicBezTo>
                    <a:cubicBezTo>
                      <a:pt x="98" y="98"/>
                      <a:pt x="99" y="97"/>
                      <a:pt x="99" y="96"/>
                    </a:cubicBezTo>
                    <a:cubicBezTo>
                      <a:pt x="99" y="72"/>
                      <a:pt x="99" y="48"/>
                      <a:pt x="99" y="24"/>
                    </a:cubicBezTo>
                    <a:cubicBezTo>
                      <a:pt x="99" y="22"/>
                      <a:pt x="99" y="19"/>
                      <a:pt x="98" y="17"/>
                    </a:cubicBezTo>
                    <a:cubicBezTo>
                      <a:pt x="97" y="11"/>
                      <a:pt x="95" y="8"/>
                      <a:pt x="89" y="7"/>
                    </a:cubicBezTo>
                    <a:cubicBezTo>
                      <a:pt x="87" y="7"/>
                      <a:pt x="85" y="7"/>
                      <a:pt x="83" y="7"/>
                    </a:cubicBezTo>
                    <a:cubicBezTo>
                      <a:pt x="83" y="6"/>
                      <a:pt x="83" y="5"/>
                      <a:pt x="83" y="4"/>
                    </a:cubicBezTo>
                    <a:cubicBezTo>
                      <a:pt x="83" y="2"/>
                      <a:pt x="83" y="1"/>
                      <a:pt x="83" y="0"/>
                    </a:cubicBezTo>
                    <a:cubicBezTo>
                      <a:pt x="97" y="0"/>
                      <a:pt x="111" y="0"/>
                      <a:pt x="125" y="0"/>
                    </a:cubicBezTo>
                    <a:cubicBezTo>
                      <a:pt x="125" y="1"/>
                      <a:pt x="126" y="2"/>
                      <a:pt x="126" y="3"/>
                    </a:cubicBezTo>
                    <a:cubicBezTo>
                      <a:pt x="126" y="4"/>
                      <a:pt x="126" y="5"/>
                      <a:pt x="126" y="7"/>
                    </a:cubicBezTo>
                    <a:cubicBezTo>
                      <a:pt x="124" y="7"/>
                      <a:pt x="122" y="7"/>
                      <a:pt x="120" y="7"/>
                    </a:cubicBezTo>
                    <a:cubicBezTo>
                      <a:pt x="114" y="8"/>
                      <a:pt x="111" y="11"/>
                      <a:pt x="110" y="16"/>
                    </a:cubicBezTo>
                    <a:cubicBezTo>
                      <a:pt x="110" y="20"/>
                      <a:pt x="110" y="23"/>
                      <a:pt x="110" y="26"/>
                    </a:cubicBezTo>
                    <a:cubicBezTo>
                      <a:pt x="110" y="60"/>
                      <a:pt x="110" y="94"/>
                      <a:pt x="110" y="128"/>
                    </a:cubicBezTo>
                    <a:cubicBezTo>
                      <a:pt x="110" y="130"/>
                      <a:pt x="110" y="132"/>
                      <a:pt x="110" y="134"/>
                    </a:cubicBezTo>
                    <a:cubicBezTo>
                      <a:pt x="106" y="134"/>
                      <a:pt x="102" y="134"/>
                      <a:pt x="98" y="134"/>
                    </a:cubicBezTo>
                    <a:cubicBezTo>
                      <a:pt x="75" y="94"/>
                      <a:pt x="52" y="54"/>
                      <a:pt x="28" y="14"/>
                    </a:cubicBezTo>
                    <a:cubicBezTo>
                      <a:pt x="28" y="14"/>
                      <a:pt x="28" y="14"/>
                      <a:pt x="28" y="14"/>
                    </a:cubicBezTo>
                    <a:cubicBezTo>
                      <a:pt x="27" y="15"/>
                      <a:pt x="27" y="16"/>
                      <a:pt x="27" y="17"/>
                    </a:cubicBezTo>
                    <a:cubicBezTo>
                      <a:pt x="27" y="48"/>
                      <a:pt x="27" y="79"/>
                      <a:pt x="27" y="110"/>
                    </a:cubicBezTo>
                    <a:cubicBezTo>
                      <a:pt x="27" y="113"/>
                      <a:pt x="27" y="116"/>
                      <a:pt x="28" y="118"/>
                    </a:cubicBezTo>
                    <a:cubicBezTo>
                      <a:pt x="29" y="123"/>
                      <a:pt x="31" y="125"/>
                      <a:pt x="36" y="126"/>
                    </a:cubicBezTo>
                    <a:cubicBezTo>
                      <a:pt x="38" y="126"/>
                      <a:pt x="41" y="127"/>
                      <a:pt x="43" y="127"/>
                    </a:cubicBezTo>
                    <a:cubicBezTo>
                      <a:pt x="43" y="129"/>
                      <a:pt x="43" y="132"/>
                      <a:pt x="43" y="134"/>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81" name="Freeform 23">
                <a:extLst>
                  <a:ext uri="{FF2B5EF4-FFF2-40B4-BE49-F238E27FC236}">
                    <a16:creationId xmlns:a16="http://schemas.microsoft.com/office/drawing/2014/main" id="{CC83CD3A-4F33-4130-92E1-15AF00D344A9}"/>
                  </a:ext>
                </a:extLst>
              </p:cNvPr>
              <p:cNvSpPr>
                <a:spLocks/>
              </p:cNvSpPr>
              <p:nvPr/>
            </p:nvSpPr>
            <p:spPr bwMode="auto">
              <a:xfrm>
                <a:off x="6285428" y="3878362"/>
                <a:ext cx="397272" cy="410087"/>
              </a:xfrm>
              <a:custGeom>
                <a:avLst/>
                <a:gdLst>
                  <a:gd name="T0" fmla="*/ 87 w 139"/>
                  <a:gd name="T1" fmla="*/ 79 h 144"/>
                  <a:gd name="T2" fmla="*/ 87 w 139"/>
                  <a:gd name="T3" fmla="*/ 71 h 144"/>
                  <a:gd name="T4" fmla="*/ 139 w 139"/>
                  <a:gd name="T5" fmla="*/ 71 h 144"/>
                  <a:gd name="T6" fmla="*/ 139 w 139"/>
                  <a:gd name="T7" fmla="*/ 79 h 144"/>
                  <a:gd name="T8" fmla="*/ 133 w 139"/>
                  <a:gd name="T9" fmla="*/ 79 h 144"/>
                  <a:gd name="T10" fmla="*/ 124 w 139"/>
                  <a:gd name="T11" fmla="*/ 88 h 144"/>
                  <a:gd name="T12" fmla="*/ 124 w 139"/>
                  <a:gd name="T13" fmla="*/ 95 h 144"/>
                  <a:gd name="T14" fmla="*/ 124 w 139"/>
                  <a:gd name="T15" fmla="*/ 134 h 144"/>
                  <a:gd name="T16" fmla="*/ 124 w 139"/>
                  <a:gd name="T17" fmla="*/ 139 h 144"/>
                  <a:gd name="T18" fmla="*/ 115 w 139"/>
                  <a:gd name="T19" fmla="*/ 139 h 144"/>
                  <a:gd name="T20" fmla="*/ 110 w 139"/>
                  <a:gd name="T21" fmla="*/ 128 h 144"/>
                  <a:gd name="T22" fmla="*/ 105 w 139"/>
                  <a:gd name="T23" fmla="*/ 131 h 144"/>
                  <a:gd name="T24" fmla="*/ 56 w 139"/>
                  <a:gd name="T25" fmla="*/ 141 h 144"/>
                  <a:gd name="T26" fmla="*/ 10 w 139"/>
                  <a:gd name="T27" fmla="*/ 103 h 144"/>
                  <a:gd name="T28" fmla="*/ 15 w 139"/>
                  <a:gd name="T29" fmla="*/ 33 h 144"/>
                  <a:gd name="T30" fmla="*/ 56 w 139"/>
                  <a:gd name="T31" fmla="*/ 3 h 144"/>
                  <a:gd name="T32" fmla="*/ 99 w 139"/>
                  <a:gd name="T33" fmla="*/ 11 h 144"/>
                  <a:gd name="T34" fmla="*/ 102 w 139"/>
                  <a:gd name="T35" fmla="*/ 13 h 144"/>
                  <a:gd name="T36" fmla="*/ 105 w 139"/>
                  <a:gd name="T37" fmla="*/ 5 h 144"/>
                  <a:gd name="T38" fmla="*/ 112 w 139"/>
                  <a:gd name="T39" fmla="*/ 5 h 144"/>
                  <a:gd name="T40" fmla="*/ 122 w 139"/>
                  <a:gd name="T41" fmla="*/ 46 h 144"/>
                  <a:gd name="T42" fmla="*/ 114 w 139"/>
                  <a:gd name="T43" fmla="*/ 49 h 144"/>
                  <a:gd name="T44" fmla="*/ 112 w 139"/>
                  <a:gd name="T45" fmla="*/ 44 h 144"/>
                  <a:gd name="T46" fmla="*/ 100 w 139"/>
                  <a:gd name="T47" fmla="*/ 25 h 144"/>
                  <a:gd name="T48" fmla="*/ 42 w 139"/>
                  <a:gd name="T49" fmla="*/ 23 h 144"/>
                  <a:gd name="T50" fmla="*/ 24 w 139"/>
                  <a:gd name="T51" fmla="*/ 62 h 144"/>
                  <a:gd name="T52" fmla="*/ 34 w 139"/>
                  <a:gd name="T53" fmla="*/ 109 h 144"/>
                  <a:gd name="T54" fmla="*/ 77 w 139"/>
                  <a:gd name="T55" fmla="*/ 131 h 144"/>
                  <a:gd name="T56" fmla="*/ 101 w 139"/>
                  <a:gd name="T57" fmla="*/ 120 h 144"/>
                  <a:gd name="T58" fmla="*/ 106 w 139"/>
                  <a:gd name="T59" fmla="*/ 109 h 144"/>
                  <a:gd name="T60" fmla="*/ 106 w 139"/>
                  <a:gd name="T61" fmla="*/ 90 h 144"/>
                  <a:gd name="T62" fmla="*/ 96 w 139"/>
                  <a:gd name="T63" fmla="*/ 79 h 144"/>
                  <a:gd name="T64" fmla="*/ 87 w 139"/>
                  <a:gd name="T65" fmla="*/ 7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9" h="144">
                    <a:moveTo>
                      <a:pt x="87" y="79"/>
                    </a:moveTo>
                    <a:cubicBezTo>
                      <a:pt x="87" y="76"/>
                      <a:pt x="87" y="74"/>
                      <a:pt x="87" y="71"/>
                    </a:cubicBezTo>
                    <a:cubicBezTo>
                      <a:pt x="105" y="71"/>
                      <a:pt x="122" y="71"/>
                      <a:pt x="139" y="71"/>
                    </a:cubicBezTo>
                    <a:cubicBezTo>
                      <a:pt x="139" y="74"/>
                      <a:pt x="139" y="76"/>
                      <a:pt x="139" y="79"/>
                    </a:cubicBezTo>
                    <a:cubicBezTo>
                      <a:pt x="137" y="79"/>
                      <a:pt x="135" y="79"/>
                      <a:pt x="133" y="79"/>
                    </a:cubicBezTo>
                    <a:cubicBezTo>
                      <a:pt x="127" y="79"/>
                      <a:pt x="125" y="81"/>
                      <a:pt x="124" y="88"/>
                    </a:cubicBezTo>
                    <a:cubicBezTo>
                      <a:pt x="124" y="90"/>
                      <a:pt x="124" y="93"/>
                      <a:pt x="124" y="95"/>
                    </a:cubicBezTo>
                    <a:cubicBezTo>
                      <a:pt x="124" y="108"/>
                      <a:pt x="124" y="121"/>
                      <a:pt x="124" y="134"/>
                    </a:cubicBezTo>
                    <a:cubicBezTo>
                      <a:pt x="124" y="135"/>
                      <a:pt x="124" y="137"/>
                      <a:pt x="124" y="139"/>
                    </a:cubicBezTo>
                    <a:cubicBezTo>
                      <a:pt x="121" y="139"/>
                      <a:pt x="118" y="139"/>
                      <a:pt x="115" y="139"/>
                    </a:cubicBezTo>
                    <a:cubicBezTo>
                      <a:pt x="113" y="136"/>
                      <a:pt x="112" y="132"/>
                      <a:pt x="110" y="128"/>
                    </a:cubicBezTo>
                    <a:cubicBezTo>
                      <a:pt x="108" y="129"/>
                      <a:pt x="107" y="130"/>
                      <a:pt x="105" y="131"/>
                    </a:cubicBezTo>
                    <a:cubicBezTo>
                      <a:pt x="90" y="140"/>
                      <a:pt x="74" y="144"/>
                      <a:pt x="56" y="141"/>
                    </a:cubicBezTo>
                    <a:cubicBezTo>
                      <a:pt x="34" y="137"/>
                      <a:pt x="18" y="124"/>
                      <a:pt x="10" y="103"/>
                    </a:cubicBezTo>
                    <a:cubicBezTo>
                      <a:pt x="0" y="79"/>
                      <a:pt x="1" y="55"/>
                      <a:pt x="15" y="33"/>
                    </a:cubicBezTo>
                    <a:cubicBezTo>
                      <a:pt x="24" y="17"/>
                      <a:pt x="38" y="6"/>
                      <a:pt x="56" y="3"/>
                    </a:cubicBezTo>
                    <a:cubicBezTo>
                      <a:pt x="71" y="0"/>
                      <a:pt x="86" y="2"/>
                      <a:pt x="99" y="11"/>
                    </a:cubicBezTo>
                    <a:cubicBezTo>
                      <a:pt x="100" y="12"/>
                      <a:pt x="101" y="12"/>
                      <a:pt x="102" y="13"/>
                    </a:cubicBezTo>
                    <a:cubicBezTo>
                      <a:pt x="103" y="10"/>
                      <a:pt x="104" y="7"/>
                      <a:pt x="105" y="5"/>
                    </a:cubicBezTo>
                    <a:cubicBezTo>
                      <a:pt x="107" y="5"/>
                      <a:pt x="109" y="5"/>
                      <a:pt x="112" y="5"/>
                    </a:cubicBezTo>
                    <a:cubicBezTo>
                      <a:pt x="115" y="18"/>
                      <a:pt x="119" y="32"/>
                      <a:pt x="122" y="46"/>
                    </a:cubicBezTo>
                    <a:cubicBezTo>
                      <a:pt x="120" y="47"/>
                      <a:pt x="117" y="48"/>
                      <a:pt x="114" y="49"/>
                    </a:cubicBezTo>
                    <a:cubicBezTo>
                      <a:pt x="114" y="47"/>
                      <a:pt x="113" y="45"/>
                      <a:pt x="112" y="44"/>
                    </a:cubicBezTo>
                    <a:cubicBezTo>
                      <a:pt x="109" y="37"/>
                      <a:pt x="105" y="30"/>
                      <a:pt x="100" y="25"/>
                    </a:cubicBezTo>
                    <a:cubicBezTo>
                      <a:pt x="84" y="8"/>
                      <a:pt x="59" y="7"/>
                      <a:pt x="42" y="23"/>
                    </a:cubicBezTo>
                    <a:cubicBezTo>
                      <a:pt x="31" y="34"/>
                      <a:pt x="25" y="47"/>
                      <a:pt x="24" y="62"/>
                    </a:cubicBezTo>
                    <a:cubicBezTo>
                      <a:pt x="22" y="79"/>
                      <a:pt x="25" y="95"/>
                      <a:pt x="34" y="109"/>
                    </a:cubicBezTo>
                    <a:cubicBezTo>
                      <a:pt x="44" y="125"/>
                      <a:pt x="59" y="132"/>
                      <a:pt x="77" y="131"/>
                    </a:cubicBezTo>
                    <a:cubicBezTo>
                      <a:pt x="86" y="130"/>
                      <a:pt x="94" y="127"/>
                      <a:pt x="101" y="120"/>
                    </a:cubicBezTo>
                    <a:cubicBezTo>
                      <a:pt x="104" y="117"/>
                      <a:pt x="106" y="114"/>
                      <a:pt x="106" y="109"/>
                    </a:cubicBezTo>
                    <a:cubicBezTo>
                      <a:pt x="106" y="103"/>
                      <a:pt x="107" y="96"/>
                      <a:pt x="106" y="90"/>
                    </a:cubicBezTo>
                    <a:cubicBezTo>
                      <a:pt x="106" y="82"/>
                      <a:pt x="104" y="81"/>
                      <a:pt x="96" y="79"/>
                    </a:cubicBezTo>
                    <a:cubicBezTo>
                      <a:pt x="94" y="79"/>
                      <a:pt x="91" y="79"/>
                      <a:pt x="87" y="79"/>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82" name="Freeform 25">
                <a:extLst>
                  <a:ext uri="{FF2B5EF4-FFF2-40B4-BE49-F238E27FC236}">
                    <a16:creationId xmlns:a16="http://schemas.microsoft.com/office/drawing/2014/main" id="{30C906F2-7F46-46B1-99E6-2A8D5E77C584}"/>
                  </a:ext>
                </a:extLst>
              </p:cNvPr>
              <p:cNvSpPr>
                <a:spLocks/>
              </p:cNvSpPr>
              <p:nvPr/>
            </p:nvSpPr>
            <p:spPr bwMode="auto">
              <a:xfrm>
                <a:off x="9005458" y="3884769"/>
                <a:ext cx="323584" cy="397272"/>
              </a:xfrm>
              <a:custGeom>
                <a:avLst/>
                <a:gdLst>
                  <a:gd name="T0" fmla="*/ 103 w 113"/>
                  <a:gd name="T1" fmla="*/ 44 h 140"/>
                  <a:gd name="T2" fmla="*/ 95 w 113"/>
                  <a:gd name="T3" fmla="*/ 46 h 140"/>
                  <a:gd name="T4" fmla="*/ 92 w 113"/>
                  <a:gd name="T5" fmla="*/ 41 h 140"/>
                  <a:gd name="T6" fmla="*/ 72 w 113"/>
                  <a:gd name="T7" fmla="*/ 18 h 140"/>
                  <a:gd name="T8" fmla="*/ 38 w 113"/>
                  <a:gd name="T9" fmla="*/ 12 h 140"/>
                  <a:gd name="T10" fmla="*/ 25 w 113"/>
                  <a:gd name="T11" fmla="*/ 19 h 140"/>
                  <a:gd name="T12" fmla="*/ 26 w 113"/>
                  <a:gd name="T13" fmla="*/ 44 h 140"/>
                  <a:gd name="T14" fmla="*/ 42 w 113"/>
                  <a:gd name="T15" fmla="*/ 53 h 140"/>
                  <a:gd name="T16" fmla="*/ 70 w 113"/>
                  <a:gd name="T17" fmla="*/ 62 h 140"/>
                  <a:gd name="T18" fmla="*/ 90 w 113"/>
                  <a:gd name="T19" fmla="*/ 70 h 140"/>
                  <a:gd name="T20" fmla="*/ 97 w 113"/>
                  <a:gd name="T21" fmla="*/ 125 h 140"/>
                  <a:gd name="T22" fmla="*/ 56 w 113"/>
                  <a:gd name="T23" fmla="*/ 140 h 140"/>
                  <a:gd name="T24" fmla="*/ 25 w 113"/>
                  <a:gd name="T25" fmla="*/ 128 h 140"/>
                  <a:gd name="T26" fmla="*/ 21 w 113"/>
                  <a:gd name="T27" fmla="*/ 125 h 140"/>
                  <a:gd name="T28" fmla="*/ 16 w 113"/>
                  <a:gd name="T29" fmla="*/ 137 h 140"/>
                  <a:gd name="T30" fmla="*/ 10 w 113"/>
                  <a:gd name="T31" fmla="*/ 137 h 140"/>
                  <a:gd name="T32" fmla="*/ 1 w 113"/>
                  <a:gd name="T33" fmla="*/ 89 h 140"/>
                  <a:gd name="T34" fmla="*/ 10 w 113"/>
                  <a:gd name="T35" fmla="*/ 87 h 140"/>
                  <a:gd name="T36" fmla="*/ 13 w 113"/>
                  <a:gd name="T37" fmla="*/ 95 h 140"/>
                  <a:gd name="T38" fmla="*/ 36 w 113"/>
                  <a:gd name="T39" fmla="*/ 122 h 140"/>
                  <a:gd name="T40" fmla="*/ 69 w 113"/>
                  <a:gd name="T41" fmla="*/ 128 h 140"/>
                  <a:gd name="T42" fmla="*/ 85 w 113"/>
                  <a:gd name="T43" fmla="*/ 119 h 140"/>
                  <a:gd name="T44" fmla="*/ 81 w 113"/>
                  <a:gd name="T45" fmla="*/ 86 h 140"/>
                  <a:gd name="T46" fmla="*/ 63 w 113"/>
                  <a:gd name="T47" fmla="*/ 79 h 140"/>
                  <a:gd name="T48" fmla="*/ 38 w 113"/>
                  <a:gd name="T49" fmla="*/ 71 h 140"/>
                  <a:gd name="T50" fmla="*/ 19 w 113"/>
                  <a:gd name="T51" fmla="*/ 62 h 140"/>
                  <a:gd name="T52" fmla="*/ 15 w 113"/>
                  <a:gd name="T53" fmla="*/ 13 h 140"/>
                  <a:gd name="T54" fmla="*/ 51 w 113"/>
                  <a:gd name="T55" fmla="*/ 0 h 140"/>
                  <a:gd name="T56" fmla="*/ 81 w 113"/>
                  <a:gd name="T57" fmla="*/ 10 h 140"/>
                  <a:gd name="T58" fmla="*/ 82 w 113"/>
                  <a:gd name="T59" fmla="*/ 11 h 140"/>
                  <a:gd name="T60" fmla="*/ 83 w 113"/>
                  <a:gd name="T61" fmla="*/ 11 h 140"/>
                  <a:gd name="T62" fmla="*/ 87 w 113"/>
                  <a:gd name="T63" fmla="*/ 2 h 140"/>
                  <a:gd name="T64" fmla="*/ 93 w 113"/>
                  <a:gd name="T65" fmla="*/ 2 h 140"/>
                  <a:gd name="T66" fmla="*/ 103 w 113"/>
                  <a:gd name="T67" fmla="*/ 44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3" h="140">
                    <a:moveTo>
                      <a:pt x="103" y="44"/>
                    </a:moveTo>
                    <a:cubicBezTo>
                      <a:pt x="100" y="45"/>
                      <a:pt x="98" y="45"/>
                      <a:pt x="95" y="46"/>
                    </a:cubicBezTo>
                    <a:cubicBezTo>
                      <a:pt x="94" y="44"/>
                      <a:pt x="93" y="43"/>
                      <a:pt x="92" y="41"/>
                    </a:cubicBezTo>
                    <a:cubicBezTo>
                      <a:pt x="87" y="32"/>
                      <a:pt x="81" y="24"/>
                      <a:pt x="72" y="18"/>
                    </a:cubicBezTo>
                    <a:cubicBezTo>
                      <a:pt x="61" y="11"/>
                      <a:pt x="50" y="9"/>
                      <a:pt x="38" y="12"/>
                    </a:cubicBezTo>
                    <a:cubicBezTo>
                      <a:pt x="33" y="13"/>
                      <a:pt x="28" y="16"/>
                      <a:pt x="25" y="19"/>
                    </a:cubicBezTo>
                    <a:cubicBezTo>
                      <a:pt x="18" y="27"/>
                      <a:pt x="19" y="38"/>
                      <a:pt x="26" y="44"/>
                    </a:cubicBezTo>
                    <a:cubicBezTo>
                      <a:pt x="31" y="49"/>
                      <a:pt x="36" y="51"/>
                      <a:pt x="42" y="53"/>
                    </a:cubicBezTo>
                    <a:cubicBezTo>
                      <a:pt x="51" y="56"/>
                      <a:pt x="61" y="59"/>
                      <a:pt x="70" y="62"/>
                    </a:cubicBezTo>
                    <a:cubicBezTo>
                      <a:pt x="77" y="64"/>
                      <a:pt x="84" y="67"/>
                      <a:pt x="90" y="70"/>
                    </a:cubicBezTo>
                    <a:cubicBezTo>
                      <a:pt x="113" y="83"/>
                      <a:pt x="112" y="111"/>
                      <a:pt x="97" y="125"/>
                    </a:cubicBezTo>
                    <a:cubicBezTo>
                      <a:pt x="85" y="137"/>
                      <a:pt x="71" y="140"/>
                      <a:pt x="56" y="140"/>
                    </a:cubicBezTo>
                    <a:cubicBezTo>
                      <a:pt x="44" y="139"/>
                      <a:pt x="34" y="135"/>
                      <a:pt x="25" y="128"/>
                    </a:cubicBezTo>
                    <a:cubicBezTo>
                      <a:pt x="24" y="127"/>
                      <a:pt x="23" y="126"/>
                      <a:pt x="21" y="125"/>
                    </a:cubicBezTo>
                    <a:cubicBezTo>
                      <a:pt x="19" y="129"/>
                      <a:pt x="18" y="133"/>
                      <a:pt x="16" y="137"/>
                    </a:cubicBezTo>
                    <a:cubicBezTo>
                      <a:pt x="14" y="137"/>
                      <a:pt x="12" y="137"/>
                      <a:pt x="10" y="137"/>
                    </a:cubicBezTo>
                    <a:cubicBezTo>
                      <a:pt x="7" y="121"/>
                      <a:pt x="4" y="105"/>
                      <a:pt x="1" y="89"/>
                    </a:cubicBezTo>
                    <a:cubicBezTo>
                      <a:pt x="4" y="88"/>
                      <a:pt x="7" y="88"/>
                      <a:pt x="10" y="87"/>
                    </a:cubicBezTo>
                    <a:cubicBezTo>
                      <a:pt x="11" y="90"/>
                      <a:pt x="12" y="93"/>
                      <a:pt x="13" y="95"/>
                    </a:cubicBezTo>
                    <a:cubicBezTo>
                      <a:pt x="18" y="106"/>
                      <a:pt x="26" y="116"/>
                      <a:pt x="36" y="122"/>
                    </a:cubicBezTo>
                    <a:cubicBezTo>
                      <a:pt x="46" y="129"/>
                      <a:pt x="57" y="131"/>
                      <a:pt x="69" y="128"/>
                    </a:cubicBezTo>
                    <a:cubicBezTo>
                      <a:pt x="75" y="127"/>
                      <a:pt x="80" y="123"/>
                      <a:pt x="85" y="119"/>
                    </a:cubicBezTo>
                    <a:cubicBezTo>
                      <a:pt x="94" y="110"/>
                      <a:pt x="94" y="93"/>
                      <a:pt x="81" y="86"/>
                    </a:cubicBezTo>
                    <a:cubicBezTo>
                      <a:pt x="75" y="83"/>
                      <a:pt x="69" y="81"/>
                      <a:pt x="63" y="79"/>
                    </a:cubicBezTo>
                    <a:cubicBezTo>
                      <a:pt x="55" y="76"/>
                      <a:pt x="46" y="74"/>
                      <a:pt x="38" y="71"/>
                    </a:cubicBezTo>
                    <a:cubicBezTo>
                      <a:pt x="31" y="69"/>
                      <a:pt x="25" y="66"/>
                      <a:pt x="19" y="62"/>
                    </a:cubicBezTo>
                    <a:cubicBezTo>
                      <a:pt x="1" y="51"/>
                      <a:pt x="0" y="27"/>
                      <a:pt x="15" y="13"/>
                    </a:cubicBezTo>
                    <a:cubicBezTo>
                      <a:pt x="25" y="3"/>
                      <a:pt x="37" y="0"/>
                      <a:pt x="51" y="0"/>
                    </a:cubicBezTo>
                    <a:cubicBezTo>
                      <a:pt x="62" y="0"/>
                      <a:pt x="72" y="3"/>
                      <a:pt x="81" y="10"/>
                    </a:cubicBezTo>
                    <a:cubicBezTo>
                      <a:pt x="81" y="10"/>
                      <a:pt x="81" y="11"/>
                      <a:pt x="82" y="11"/>
                    </a:cubicBezTo>
                    <a:cubicBezTo>
                      <a:pt x="82" y="11"/>
                      <a:pt x="82" y="11"/>
                      <a:pt x="83" y="11"/>
                    </a:cubicBezTo>
                    <a:cubicBezTo>
                      <a:pt x="84" y="8"/>
                      <a:pt x="85" y="5"/>
                      <a:pt x="87" y="2"/>
                    </a:cubicBezTo>
                    <a:cubicBezTo>
                      <a:pt x="89" y="2"/>
                      <a:pt x="91" y="2"/>
                      <a:pt x="93" y="2"/>
                    </a:cubicBezTo>
                    <a:cubicBezTo>
                      <a:pt x="96" y="16"/>
                      <a:pt x="100" y="30"/>
                      <a:pt x="103" y="44"/>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83" name="Freeform 27">
                <a:extLst>
                  <a:ext uri="{FF2B5EF4-FFF2-40B4-BE49-F238E27FC236}">
                    <a16:creationId xmlns:a16="http://schemas.microsoft.com/office/drawing/2014/main" id="{2A819B80-CD04-4550-AAC9-16BF82C47154}"/>
                  </a:ext>
                </a:extLst>
              </p:cNvPr>
              <p:cNvSpPr>
                <a:spLocks noEditPoints="1"/>
              </p:cNvSpPr>
              <p:nvPr/>
            </p:nvSpPr>
            <p:spPr bwMode="auto">
              <a:xfrm>
                <a:off x="4616246" y="3887973"/>
                <a:ext cx="323584" cy="384457"/>
              </a:xfrm>
              <a:custGeom>
                <a:avLst/>
                <a:gdLst>
                  <a:gd name="T0" fmla="*/ 33 w 113"/>
                  <a:gd name="T1" fmla="*/ 78 h 135"/>
                  <a:gd name="T2" fmla="*/ 33 w 113"/>
                  <a:gd name="T3" fmla="*/ 82 h 135"/>
                  <a:gd name="T4" fmla="*/ 33 w 113"/>
                  <a:gd name="T5" fmla="*/ 114 h 135"/>
                  <a:gd name="T6" fmla="*/ 33 w 113"/>
                  <a:gd name="T7" fmla="*/ 118 h 135"/>
                  <a:gd name="T8" fmla="*/ 43 w 113"/>
                  <a:gd name="T9" fmla="*/ 128 h 135"/>
                  <a:gd name="T10" fmla="*/ 49 w 113"/>
                  <a:gd name="T11" fmla="*/ 128 h 135"/>
                  <a:gd name="T12" fmla="*/ 49 w 113"/>
                  <a:gd name="T13" fmla="*/ 135 h 135"/>
                  <a:gd name="T14" fmla="*/ 0 w 113"/>
                  <a:gd name="T15" fmla="*/ 135 h 135"/>
                  <a:gd name="T16" fmla="*/ 0 w 113"/>
                  <a:gd name="T17" fmla="*/ 128 h 135"/>
                  <a:gd name="T18" fmla="*/ 8 w 113"/>
                  <a:gd name="T19" fmla="*/ 127 h 135"/>
                  <a:gd name="T20" fmla="*/ 15 w 113"/>
                  <a:gd name="T21" fmla="*/ 120 h 135"/>
                  <a:gd name="T22" fmla="*/ 15 w 113"/>
                  <a:gd name="T23" fmla="*/ 114 h 135"/>
                  <a:gd name="T24" fmla="*/ 15 w 113"/>
                  <a:gd name="T25" fmla="*/ 21 h 135"/>
                  <a:gd name="T26" fmla="*/ 15 w 113"/>
                  <a:gd name="T27" fmla="*/ 14 h 135"/>
                  <a:gd name="T28" fmla="*/ 9 w 113"/>
                  <a:gd name="T29" fmla="*/ 9 h 135"/>
                  <a:gd name="T30" fmla="*/ 0 w 113"/>
                  <a:gd name="T31" fmla="*/ 8 h 135"/>
                  <a:gd name="T32" fmla="*/ 0 w 113"/>
                  <a:gd name="T33" fmla="*/ 1 h 135"/>
                  <a:gd name="T34" fmla="*/ 4 w 113"/>
                  <a:gd name="T35" fmla="*/ 0 h 135"/>
                  <a:gd name="T36" fmla="*/ 56 w 113"/>
                  <a:gd name="T37" fmla="*/ 0 h 135"/>
                  <a:gd name="T38" fmla="*/ 73 w 113"/>
                  <a:gd name="T39" fmla="*/ 1 h 135"/>
                  <a:gd name="T40" fmla="*/ 106 w 113"/>
                  <a:gd name="T41" fmla="*/ 50 h 135"/>
                  <a:gd name="T42" fmla="*/ 78 w 113"/>
                  <a:gd name="T43" fmla="*/ 76 h 135"/>
                  <a:gd name="T44" fmla="*/ 55 w 113"/>
                  <a:gd name="T45" fmla="*/ 78 h 135"/>
                  <a:gd name="T46" fmla="*/ 33 w 113"/>
                  <a:gd name="T47" fmla="*/ 78 h 135"/>
                  <a:gd name="T48" fmla="*/ 33 w 113"/>
                  <a:gd name="T49" fmla="*/ 68 h 135"/>
                  <a:gd name="T50" fmla="*/ 67 w 113"/>
                  <a:gd name="T51" fmla="*/ 67 h 135"/>
                  <a:gd name="T52" fmla="*/ 85 w 113"/>
                  <a:gd name="T53" fmla="*/ 52 h 135"/>
                  <a:gd name="T54" fmla="*/ 87 w 113"/>
                  <a:gd name="T55" fmla="*/ 29 h 135"/>
                  <a:gd name="T56" fmla="*/ 66 w 113"/>
                  <a:gd name="T57" fmla="*/ 11 h 135"/>
                  <a:gd name="T58" fmla="*/ 34 w 113"/>
                  <a:gd name="T59" fmla="*/ 11 h 135"/>
                  <a:gd name="T60" fmla="*/ 33 w 113"/>
                  <a:gd name="T61" fmla="*/ 11 h 135"/>
                  <a:gd name="T62" fmla="*/ 33 w 113"/>
                  <a:gd name="T63" fmla="*/ 6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3" h="135">
                    <a:moveTo>
                      <a:pt x="33" y="78"/>
                    </a:moveTo>
                    <a:cubicBezTo>
                      <a:pt x="33" y="80"/>
                      <a:pt x="33" y="81"/>
                      <a:pt x="33" y="82"/>
                    </a:cubicBezTo>
                    <a:cubicBezTo>
                      <a:pt x="33" y="93"/>
                      <a:pt x="33" y="103"/>
                      <a:pt x="33" y="114"/>
                    </a:cubicBezTo>
                    <a:cubicBezTo>
                      <a:pt x="33" y="115"/>
                      <a:pt x="33" y="117"/>
                      <a:pt x="33" y="118"/>
                    </a:cubicBezTo>
                    <a:cubicBezTo>
                      <a:pt x="34" y="125"/>
                      <a:pt x="35" y="127"/>
                      <a:pt x="43" y="128"/>
                    </a:cubicBezTo>
                    <a:cubicBezTo>
                      <a:pt x="45" y="128"/>
                      <a:pt x="47" y="128"/>
                      <a:pt x="49" y="128"/>
                    </a:cubicBezTo>
                    <a:cubicBezTo>
                      <a:pt x="49" y="130"/>
                      <a:pt x="49" y="133"/>
                      <a:pt x="49" y="135"/>
                    </a:cubicBezTo>
                    <a:cubicBezTo>
                      <a:pt x="33" y="135"/>
                      <a:pt x="16" y="135"/>
                      <a:pt x="0" y="135"/>
                    </a:cubicBezTo>
                    <a:cubicBezTo>
                      <a:pt x="0" y="133"/>
                      <a:pt x="0" y="131"/>
                      <a:pt x="0" y="128"/>
                    </a:cubicBezTo>
                    <a:cubicBezTo>
                      <a:pt x="2" y="128"/>
                      <a:pt x="5" y="128"/>
                      <a:pt x="8" y="127"/>
                    </a:cubicBezTo>
                    <a:cubicBezTo>
                      <a:pt x="13" y="126"/>
                      <a:pt x="14" y="125"/>
                      <a:pt x="15" y="120"/>
                    </a:cubicBezTo>
                    <a:cubicBezTo>
                      <a:pt x="15" y="118"/>
                      <a:pt x="15" y="116"/>
                      <a:pt x="15" y="114"/>
                    </a:cubicBezTo>
                    <a:cubicBezTo>
                      <a:pt x="16" y="83"/>
                      <a:pt x="16" y="52"/>
                      <a:pt x="15" y="21"/>
                    </a:cubicBezTo>
                    <a:cubicBezTo>
                      <a:pt x="15" y="19"/>
                      <a:pt x="15" y="16"/>
                      <a:pt x="15" y="14"/>
                    </a:cubicBezTo>
                    <a:cubicBezTo>
                      <a:pt x="14" y="11"/>
                      <a:pt x="12" y="9"/>
                      <a:pt x="9" y="9"/>
                    </a:cubicBezTo>
                    <a:cubicBezTo>
                      <a:pt x="6" y="8"/>
                      <a:pt x="3" y="8"/>
                      <a:pt x="0" y="8"/>
                    </a:cubicBezTo>
                    <a:cubicBezTo>
                      <a:pt x="0" y="5"/>
                      <a:pt x="0" y="3"/>
                      <a:pt x="0" y="1"/>
                    </a:cubicBezTo>
                    <a:cubicBezTo>
                      <a:pt x="1" y="0"/>
                      <a:pt x="3" y="0"/>
                      <a:pt x="4" y="0"/>
                    </a:cubicBezTo>
                    <a:cubicBezTo>
                      <a:pt x="21" y="0"/>
                      <a:pt x="39" y="0"/>
                      <a:pt x="56" y="0"/>
                    </a:cubicBezTo>
                    <a:cubicBezTo>
                      <a:pt x="62" y="0"/>
                      <a:pt x="68" y="1"/>
                      <a:pt x="73" y="1"/>
                    </a:cubicBezTo>
                    <a:cubicBezTo>
                      <a:pt x="98" y="4"/>
                      <a:pt x="113" y="26"/>
                      <a:pt x="106" y="50"/>
                    </a:cubicBezTo>
                    <a:cubicBezTo>
                      <a:pt x="102" y="64"/>
                      <a:pt x="93" y="73"/>
                      <a:pt x="78" y="76"/>
                    </a:cubicBezTo>
                    <a:cubicBezTo>
                      <a:pt x="70" y="77"/>
                      <a:pt x="63" y="77"/>
                      <a:pt x="55" y="78"/>
                    </a:cubicBezTo>
                    <a:cubicBezTo>
                      <a:pt x="48" y="78"/>
                      <a:pt x="41" y="78"/>
                      <a:pt x="33" y="78"/>
                    </a:cubicBezTo>
                    <a:close/>
                    <a:moveTo>
                      <a:pt x="33" y="68"/>
                    </a:moveTo>
                    <a:cubicBezTo>
                      <a:pt x="45" y="67"/>
                      <a:pt x="56" y="68"/>
                      <a:pt x="67" y="67"/>
                    </a:cubicBezTo>
                    <a:cubicBezTo>
                      <a:pt x="76" y="66"/>
                      <a:pt x="82" y="60"/>
                      <a:pt x="85" y="52"/>
                    </a:cubicBezTo>
                    <a:cubicBezTo>
                      <a:pt x="89" y="45"/>
                      <a:pt x="89" y="37"/>
                      <a:pt x="87" y="29"/>
                    </a:cubicBezTo>
                    <a:cubicBezTo>
                      <a:pt x="84" y="19"/>
                      <a:pt x="78" y="12"/>
                      <a:pt x="66" y="11"/>
                    </a:cubicBezTo>
                    <a:cubicBezTo>
                      <a:pt x="56" y="11"/>
                      <a:pt x="45" y="11"/>
                      <a:pt x="34" y="11"/>
                    </a:cubicBezTo>
                    <a:cubicBezTo>
                      <a:pt x="34" y="11"/>
                      <a:pt x="34" y="11"/>
                      <a:pt x="33" y="11"/>
                    </a:cubicBezTo>
                    <a:cubicBezTo>
                      <a:pt x="33" y="30"/>
                      <a:pt x="33" y="48"/>
                      <a:pt x="33" y="68"/>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84" name="Freeform 29">
                <a:extLst>
                  <a:ext uri="{FF2B5EF4-FFF2-40B4-BE49-F238E27FC236}">
                    <a16:creationId xmlns:a16="http://schemas.microsoft.com/office/drawing/2014/main" id="{6ED0280C-985B-485D-AB5F-3B680C891744}"/>
                  </a:ext>
                </a:extLst>
              </p:cNvPr>
              <p:cNvSpPr>
                <a:spLocks/>
              </p:cNvSpPr>
              <p:nvPr/>
            </p:nvSpPr>
            <p:spPr bwMode="auto">
              <a:xfrm>
                <a:off x="6858909" y="3891177"/>
                <a:ext cx="381253" cy="394068"/>
              </a:xfrm>
              <a:custGeom>
                <a:avLst/>
                <a:gdLst>
                  <a:gd name="T0" fmla="*/ 49 w 133"/>
                  <a:gd name="T1" fmla="*/ 0 h 138"/>
                  <a:gd name="T2" fmla="*/ 49 w 133"/>
                  <a:gd name="T3" fmla="*/ 7 h 138"/>
                  <a:gd name="T4" fmla="*/ 41 w 133"/>
                  <a:gd name="T5" fmla="*/ 8 h 138"/>
                  <a:gd name="T6" fmla="*/ 34 w 133"/>
                  <a:gd name="T7" fmla="*/ 15 h 138"/>
                  <a:gd name="T8" fmla="*/ 33 w 133"/>
                  <a:gd name="T9" fmla="*/ 23 h 138"/>
                  <a:gd name="T10" fmla="*/ 33 w 133"/>
                  <a:gd name="T11" fmla="*/ 83 h 138"/>
                  <a:gd name="T12" fmla="*/ 34 w 133"/>
                  <a:gd name="T13" fmla="*/ 96 h 138"/>
                  <a:gd name="T14" fmla="*/ 60 w 133"/>
                  <a:gd name="T15" fmla="*/ 124 h 138"/>
                  <a:gd name="T16" fmla="*/ 100 w 133"/>
                  <a:gd name="T17" fmla="*/ 110 h 138"/>
                  <a:gd name="T18" fmla="*/ 106 w 133"/>
                  <a:gd name="T19" fmla="*/ 94 h 138"/>
                  <a:gd name="T20" fmla="*/ 107 w 133"/>
                  <a:gd name="T21" fmla="*/ 80 h 138"/>
                  <a:gd name="T22" fmla="*/ 107 w 133"/>
                  <a:gd name="T23" fmla="*/ 24 h 138"/>
                  <a:gd name="T24" fmla="*/ 106 w 133"/>
                  <a:gd name="T25" fmla="*/ 15 h 138"/>
                  <a:gd name="T26" fmla="*/ 97 w 133"/>
                  <a:gd name="T27" fmla="*/ 8 h 138"/>
                  <a:gd name="T28" fmla="*/ 91 w 133"/>
                  <a:gd name="T29" fmla="*/ 7 h 138"/>
                  <a:gd name="T30" fmla="*/ 91 w 133"/>
                  <a:gd name="T31" fmla="*/ 0 h 138"/>
                  <a:gd name="T32" fmla="*/ 133 w 133"/>
                  <a:gd name="T33" fmla="*/ 0 h 138"/>
                  <a:gd name="T34" fmla="*/ 133 w 133"/>
                  <a:gd name="T35" fmla="*/ 7 h 138"/>
                  <a:gd name="T36" fmla="*/ 126 w 133"/>
                  <a:gd name="T37" fmla="*/ 8 h 138"/>
                  <a:gd name="T38" fmla="*/ 118 w 133"/>
                  <a:gd name="T39" fmla="*/ 15 h 138"/>
                  <a:gd name="T40" fmla="*/ 118 w 133"/>
                  <a:gd name="T41" fmla="*/ 25 h 138"/>
                  <a:gd name="T42" fmla="*/ 117 w 133"/>
                  <a:gd name="T43" fmla="*/ 88 h 138"/>
                  <a:gd name="T44" fmla="*/ 114 w 133"/>
                  <a:gd name="T45" fmla="*/ 105 h 138"/>
                  <a:gd name="T46" fmla="*/ 74 w 133"/>
                  <a:gd name="T47" fmla="*/ 136 h 138"/>
                  <a:gd name="T48" fmla="*/ 35 w 133"/>
                  <a:gd name="T49" fmla="*/ 127 h 138"/>
                  <a:gd name="T50" fmla="*/ 17 w 133"/>
                  <a:gd name="T51" fmla="*/ 96 h 138"/>
                  <a:gd name="T52" fmla="*/ 16 w 133"/>
                  <a:gd name="T53" fmla="*/ 83 h 138"/>
                  <a:gd name="T54" fmla="*/ 16 w 133"/>
                  <a:gd name="T55" fmla="*/ 25 h 138"/>
                  <a:gd name="T56" fmla="*/ 16 w 133"/>
                  <a:gd name="T57" fmla="*/ 15 h 138"/>
                  <a:gd name="T58" fmla="*/ 8 w 133"/>
                  <a:gd name="T59" fmla="*/ 8 h 138"/>
                  <a:gd name="T60" fmla="*/ 0 w 133"/>
                  <a:gd name="T61" fmla="*/ 7 h 138"/>
                  <a:gd name="T62" fmla="*/ 0 w 133"/>
                  <a:gd name="T63" fmla="*/ 0 h 138"/>
                  <a:gd name="T64" fmla="*/ 49 w 133"/>
                  <a:gd name="T65"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3" h="138">
                    <a:moveTo>
                      <a:pt x="49" y="0"/>
                    </a:moveTo>
                    <a:cubicBezTo>
                      <a:pt x="49" y="2"/>
                      <a:pt x="49" y="4"/>
                      <a:pt x="49" y="7"/>
                    </a:cubicBezTo>
                    <a:cubicBezTo>
                      <a:pt x="46" y="7"/>
                      <a:pt x="44" y="7"/>
                      <a:pt x="41" y="8"/>
                    </a:cubicBezTo>
                    <a:cubicBezTo>
                      <a:pt x="36" y="8"/>
                      <a:pt x="34" y="10"/>
                      <a:pt x="34" y="15"/>
                    </a:cubicBezTo>
                    <a:cubicBezTo>
                      <a:pt x="33" y="17"/>
                      <a:pt x="33" y="20"/>
                      <a:pt x="33" y="23"/>
                    </a:cubicBezTo>
                    <a:cubicBezTo>
                      <a:pt x="33" y="43"/>
                      <a:pt x="33" y="63"/>
                      <a:pt x="33" y="83"/>
                    </a:cubicBezTo>
                    <a:cubicBezTo>
                      <a:pt x="33" y="87"/>
                      <a:pt x="33" y="92"/>
                      <a:pt x="34" y="96"/>
                    </a:cubicBezTo>
                    <a:cubicBezTo>
                      <a:pt x="36" y="112"/>
                      <a:pt x="46" y="120"/>
                      <a:pt x="60" y="124"/>
                    </a:cubicBezTo>
                    <a:cubicBezTo>
                      <a:pt x="76" y="128"/>
                      <a:pt x="89" y="123"/>
                      <a:pt x="100" y="110"/>
                    </a:cubicBezTo>
                    <a:cubicBezTo>
                      <a:pt x="104" y="106"/>
                      <a:pt x="105" y="100"/>
                      <a:pt x="106" y="94"/>
                    </a:cubicBezTo>
                    <a:cubicBezTo>
                      <a:pt x="106" y="90"/>
                      <a:pt x="106" y="85"/>
                      <a:pt x="107" y="80"/>
                    </a:cubicBezTo>
                    <a:cubicBezTo>
                      <a:pt x="107" y="62"/>
                      <a:pt x="107" y="43"/>
                      <a:pt x="107" y="24"/>
                    </a:cubicBezTo>
                    <a:cubicBezTo>
                      <a:pt x="107" y="21"/>
                      <a:pt x="106" y="18"/>
                      <a:pt x="106" y="15"/>
                    </a:cubicBezTo>
                    <a:cubicBezTo>
                      <a:pt x="105" y="10"/>
                      <a:pt x="103" y="8"/>
                      <a:pt x="97" y="8"/>
                    </a:cubicBezTo>
                    <a:cubicBezTo>
                      <a:pt x="95" y="7"/>
                      <a:pt x="93" y="7"/>
                      <a:pt x="91" y="7"/>
                    </a:cubicBezTo>
                    <a:cubicBezTo>
                      <a:pt x="91" y="4"/>
                      <a:pt x="91" y="2"/>
                      <a:pt x="91" y="0"/>
                    </a:cubicBezTo>
                    <a:cubicBezTo>
                      <a:pt x="105" y="0"/>
                      <a:pt x="119" y="0"/>
                      <a:pt x="133" y="0"/>
                    </a:cubicBezTo>
                    <a:cubicBezTo>
                      <a:pt x="133" y="2"/>
                      <a:pt x="133" y="4"/>
                      <a:pt x="133" y="7"/>
                    </a:cubicBezTo>
                    <a:cubicBezTo>
                      <a:pt x="131" y="7"/>
                      <a:pt x="128" y="7"/>
                      <a:pt x="126" y="8"/>
                    </a:cubicBezTo>
                    <a:cubicBezTo>
                      <a:pt x="121" y="8"/>
                      <a:pt x="119" y="11"/>
                      <a:pt x="118" y="15"/>
                    </a:cubicBezTo>
                    <a:cubicBezTo>
                      <a:pt x="118" y="18"/>
                      <a:pt x="118" y="22"/>
                      <a:pt x="118" y="25"/>
                    </a:cubicBezTo>
                    <a:cubicBezTo>
                      <a:pt x="117" y="46"/>
                      <a:pt x="118" y="67"/>
                      <a:pt x="117" y="88"/>
                    </a:cubicBezTo>
                    <a:cubicBezTo>
                      <a:pt x="117" y="94"/>
                      <a:pt x="116" y="99"/>
                      <a:pt x="114" y="105"/>
                    </a:cubicBezTo>
                    <a:cubicBezTo>
                      <a:pt x="108" y="124"/>
                      <a:pt x="94" y="134"/>
                      <a:pt x="74" y="136"/>
                    </a:cubicBezTo>
                    <a:cubicBezTo>
                      <a:pt x="60" y="138"/>
                      <a:pt x="47" y="135"/>
                      <a:pt x="35" y="127"/>
                    </a:cubicBezTo>
                    <a:cubicBezTo>
                      <a:pt x="24" y="120"/>
                      <a:pt x="18" y="109"/>
                      <a:pt x="17" y="96"/>
                    </a:cubicBezTo>
                    <a:cubicBezTo>
                      <a:pt x="16" y="92"/>
                      <a:pt x="16" y="87"/>
                      <a:pt x="16" y="83"/>
                    </a:cubicBezTo>
                    <a:cubicBezTo>
                      <a:pt x="16" y="64"/>
                      <a:pt x="16" y="45"/>
                      <a:pt x="16" y="25"/>
                    </a:cubicBezTo>
                    <a:cubicBezTo>
                      <a:pt x="16" y="22"/>
                      <a:pt x="16" y="18"/>
                      <a:pt x="16" y="15"/>
                    </a:cubicBezTo>
                    <a:cubicBezTo>
                      <a:pt x="15" y="10"/>
                      <a:pt x="13" y="8"/>
                      <a:pt x="8" y="8"/>
                    </a:cubicBezTo>
                    <a:cubicBezTo>
                      <a:pt x="5" y="7"/>
                      <a:pt x="3" y="7"/>
                      <a:pt x="0" y="7"/>
                    </a:cubicBezTo>
                    <a:cubicBezTo>
                      <a:pt x="0" y="4"/>
                      <a:pt x="0" y="2"/>
                      <a:pt x="0" y="0"/>
                    </a:cubicBezTo>
                    <a:cubicBezTo>
                      <a:pt x="16" y="0"/>
                      <a:pt x="32" y="0"/>
                      <a:pt x="49" y="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85" name="Freeform 30">
                <a:extLst>
                  <a:ext uri="{FF2B5EF4-FFF2-40B4-BE49-F238E27FC236}">
                    <a16:creationId xmlns:a16="http://schemas.microsoft.com/office/drawing/2014/main" id="{7807AE7F-7241-41B3-848A-CB9FB7C68FCD}"/>
                  </a:ext>
                </a:extLst>
              </p:cNvPr>
              <p:cNvSpPr>
                <a:spLocks/>
              </p:cNvSpPr>
              <p:nvPr/>
            </p:nvSpPr>
            <p:spPr bwMode="auto">
              <a:xfrm>
                <a:off x="7832866" y="3891177"/>
                <a:ext cx="378049" cy="390864"/>
              </a:xfrm>
              <a:custGeom>
                <a:avLst/>
                <a:gdLst>
                  <a:gd name="T0" fmla="*/ 73 w 133"/>
                  <a:gd name="T1" fmla="*/ 137 h 137"/>
                  <a:gd name="T2" fmla="*/ 64 w 133"/>
                  <a:gd name="T3" fmla="*/ 137 h 137"/>
                  <a:gd name="T4" fmla="*/ 58 w 133"/>
                  <a:gd name="T5" fmla="*/ 133 h 137"/>
                  <a:gd name="T6" fmla="*/ 39 w 133"/>
                  <a:gd name="T7" fmla="*/ 80 h 137"/>
                  <a:gd name="T8" fmla="*/ 17 w 133"/>
                  <a:gd name="T9" fmla="*/ 23 h 137"/>
                  <a:gd name="T10" fmla="*/ 13 w 133"/>
                  <a:gd name="T11" fmla="*/ 14 h 137"/>
                  <a:gd name="T12" fmla="*/ 4 w 133"/>
                  <a:gd name="T13" fmla="*/ 7 h 137"/>
                  <a:gd name="T14" fmla="*/ 0 w 133"/>
                  <a:gd name="T15" fmla="*/ 7 h 137"/>
                  <a:gd name="T16" fmla="*/ 0 w 133"/>
                  <a:gd name="T17" fmla="*/ 0 h 137"/>
                  <a:gd name="T18" fmla="*/ 47 w 133"/>
                  <a:gd name="T19" fmla="*/ 0 h 137"/>
                  <a:gd name="T20" fmla="*/ 47 w 133"/>
                  <a:gd name="T21" fmla="*/ 7 h 137"/>
                  <a:gd name="T22" fmla="*/ 39 w 133"/>
                  <a:gd name="T23" fmla="*/ 8 h 137"/>
                  <a:gd name="T24" fmla="*/ 34 w 133"/>
                  <a:gd name="T25" fmla="*/ 15 h 137"/>
                  <a:gd name="T26" fmla="*/ 35 w 133"/>
                  <a:gd name="T27" fmla="*/ 20 h 137"/>
                  <a:gd name="T28" fmla="*/ 68 w 133"/>
                  <a:gd name="T29" fmla="*/ 112 h 137"/>
                  <a:gd name="T30" fmla="*/ 70 w 133"/>
                  <a:gd name="T31" fmla="*/ 116 h 137"/>
                  <a:gd name="T32" fmla="*/ 72 w 133"/>
                  <a:gd name="T33" fmla="*/ 113 h 137"/>
                  <a:gd name="T34" fmla="*/ 106 w 133"/>
                  <a:gd name="T35" fmla="*/ 18 h 137"/>
                  <a:gd name="T36" fmla="*/ 106 w 133"/>
                  <a:gd name="T37" fmla="*/ 16 h 137"/>
                  <a:gd name="T38" fmla="*/ 101 w 133"/>
                  <a:gd name="T39" fmla="*/ 7 h 137"/>
                  <a:gd name="T40" fmla="*/ 94 w 133"/>
                  <a:gd name="T41" fmla="*/ 7 h 137"/>
                  <a:gd name="T42" fmla="*/ 94 w 133"/>
                  <a:gd name="T43" fmla="*/ 0 h 137"/>
                  <a:gd name="T44" fmla="*/ 133 w 133"/>
                  <a:gd name="T45" fmla="*/ 0 h 137"/>
                  <a:gd name="T46" fmla="*/ 133 w 133"/>
                  <a:gd name="T47" fmla="*/ 7 h 137"/>
                  <a:gd name="T48" fmla="*/ 130 w 133"/>
                  <a:gd name="T49" fmla="*/ 7 h 137"/>
                  <a:gd name="T50" fmla="*/ 119 w 133"/>
                  <a:gd name="T51" fmla="*/ 16 h 137"/>
                  <a:gd name="T52" fmla="*/ 110 w 133"/>
                  <a:gd name="T53" fmla="*/ 38 h 137"/>
                  <a:gd name="T54" fmla="*/ 74 w 133"/>
                  <a:gd name="T55" fmla="*/ 133 h 137"/>
                  <a:gd name="T56" fmla="*/ 73 w 133"/>
                  <a:gd name="T57" fmla="*/ 137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3" h="137">
                    <a:moveTo>
                      <a:pt x="73" y="137"/>
                    </a:moveTo>
                    <a:cubicBezTo>
                      <a:pt x="69" y="137"/>
                      <a:pt x="66" y="137"/>
                      <a:pt x="64" y="137"/>
                    </a:cubicBezTo>
                    <a:cubicBezTo>
                      <a:pt x="61" y="137"/>
                      <a:pt x="59" y="136"/>
                      <a:pt x="58" y="133"/>
                    </a:cubicBezTo>
                    <a:cubicBezTo>
                      <a:pt x="52" y="115"/>
                      <a:pt x="45" y="98"/>
                      <a:pt x="39" y="80"/>
                    </a:cubicBezTo>
                    <a:cubicBezTo>
                      <a:pt x="31" y="61"/>
                      <a:pt x="24" y="42"/>
                      <a:pt x="17" y="23"/>
                    </a:cubicBezTo>
                    <a:cubicBezTo>
                      <a:pt x="16" y="20"/>
                      <a:pt x="15" y="17"/>
                      <a:pt x="13" y="14"/>
                    </a:cubicBezTo>
                    <a:cubicBezTo>
                      <a:pt x="11" y="10"/>
                      <a:pt x="8" y="8"/>
                      <a:pt x="4" y="7"/>
                    </a:cubicBezTo>
                    <a:cubicBezTo>
                      <a:pt x="3" y="7"/>
                      <a:pt x="2" y="7"/>
                      <a:pt x="0" y="7"/>
                    </a:cubicBezTo>
                    <a:cubicBezTo>
                      <a:pt x="0" y="4"/>
                      <a:pt x="0" y="2"/>
                      <a:pt x="0" y="0"/>
                    </a:cubicBezTo>
                    <a:cubicBezTo>
                      <a:pt x="16" y="0"/>
                      <a:pt x="31" y="0"/>
                      <a:pt x="47" y="0"/>
                    </a:cubicBezTo>
                    <a:cubicBezTo>
                      <a:pt x="47" y="2"/>
                      <a:pt x="47" y="4"/>
                      <a:pt x="47" y="7"/>
                    </a:cubicBezTo>
                    <a:cubicBezTo>
                      <a:pt x="44" y="7"/>
                      <a:pt x="42" y="7"/>
                      <a:pt x="39" y="8"/>
                    </a:cubicBezTo>
                    <a:cubicBezTo>
                      <a:pt x="34" y="8"/>
                      <a:pt x="33" y="10"/>
                      <a:pt x="34" y="15"/>
                    </a:cubicBezTo>
                    <a:cubicBezTo>
                      <a:pt x="34" y="17"/>
                      <a:pt x="35" y="19"/>
                      <a:pt x="35" y="20"/>
                    </a:cubicBezTo>
                    <a:cubicBezTo>
                      <a:pt x="46" y="51"/>
                      <a:pt x="57" y="81"/>
                      <a:pt x="68" y="112"/>
                    </a:cubicBezTo>
                    <a:cubicBezTo>
                      <a:pt x="69" y="113"/>
                      <a:pt x="69" y="114"/>
                      <a:pt x="70" y="116"/>
                    </a:cubicBezTo>
                    <a:cubicBezTo>
                      <a:pt x="71" y="114"/>
                      <a:pt x="71" y="113"/>
                      <a:pt x="72" y="113"/>
                    </a:cubicBezTo>
                    <a:cubicBezTo>
                      <a:pt x="83" y="81"/>
                      <a:pt x="94" y="50"/>
                      <a:pt x="106" y="18"/>
                    </a:cubicBezTo>
                    <a:cubicBezTo>
                      <a:pt x="106" y="17"/>
                      <a:pt x="106" y="17"/>
                      <a:pt x="106" y="16"/>
                    </a:cubicBezTo>
                    <a:cubicBezTo>
                      <a:pt x="107" y="10"/>
                      <a:pt x="106" y="8"/>
                      <a:pt x="101" y="7"/>
                    </a:cubicBezTo>
                    <a:cubicBezTo>
                      <a:pt x="98" y="7"/>
                      <a:pt x="96" y="7"/>
                      <a:pt x="94" y="7"/>
                    </a:cubicBezTo>
                    <a:cubicBezTo>
                      <a:pt x="94" y="4"/>
                      <a:pt x="94" y="2"/>
                      <a:pt x="94" y="0"/>
                    </a:cubicBezTo>
                    <a:cubicBezTo>
                      <a:pt x="106" y="0"/>
                      <a:pt x="119" y="0"/>
                      <a:pt x="133" y="0"/>
                    </a:cubicBezTo>
                    <a:cubicBezTo>
                      <a:pt x="133" y="2"/>
                      <a:pt x="133" y="4"/>
                      <a:pt x="133" y="7"/>
                    </a:cubicBezTo>
                    <a:cubicBezTo>
                      <a:pt x="132" y="7"/>
                      <a:pt x="131" y="7"/>
                      <a:pt x="130" y="7"/>
                    </a:cubicBezTo>
                    <a:cubicBezTo>
                      <a:pt x="124" y="8"/>
                      <a:pt x="121" y="11"/>
                      <a:pt x="119" y="16"/>
                    </a:cubicBezTo>
                    <a:cubicBezTo>
                      <a:pt x="116" y="24"/>
                      <a:pt x="113" y="31"/>
                      <a:pt x="110" y="38"/>
                    </a:cubicBezTo>
                    <a:cubicBezTo>
                      <a:pt x="98" y="70"/>
                      <a:pt x="86" y="101"/>
                      <a:pt x="74" y="133"/>
                    </a:cubicBezTo>
                    <a:cubicBezTo>
                      <a:pt x="74" y="134"/>
                      <a:pt x="73" y="135"/>
                      <a:pt x="73" y="13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86" name="Freeform 31">
                <a:extLst>
                  <a:ext uri="{FF2B5EF4-FFF2-40B4-BE49-F238E27FC236}">
                    <a16:creationId xmlns:a16="http://schemas.microsoft.com/office/drawing/2014/main" id="{7E09A341-28AD-4DBC-9DF6-E76B47627200}"/>
                  </a:ext>
                </a:extLst>
              </p:cNvPr>
              <p:cNvSpPr>
                <a:spLocks/>
              </p:cNvSpPr>
              <p:nvPr/>
            </p:nvSpPr>
            <p:spPr bwMode="auto">
              <a:xfrm>
                <a:off x="9844855" y="3891177"/>
                <a:ext cx="342807" cy="384457"/>
              </a:xfrm>
              <a:custGeom>
                <a:avLst/>
                <a:gdLst>
                  <a:gd name="T0" fmla="*/ 85 w 120"/>
                  <a:gd name="T1" fmla="*/ 127 h 135"/>
                  <a:gd name="T2" fmla="*/ 85 w 120"/>
                  <a:gd name="T3" fmla="*/ 134 h 135"/>
                  <a:gd name="T4" fmla="*/ 35 w 120"/>
                  <a:gd name="T5" fmla="*/ 134 h 135"/>
                  <a:gd name="T6" fmla="*/ 35 w 120"/>
                  <a:gd name="T7" fmla="*/ 127 h 135"/>
                  <a:gd name="T8" fmla="*/ 44 w 120"/>
                  <a:gd name="T9" fmla="*/ 126 h 135"/>
                  <a:gd name="T10" fmla="*/ 50 w 120"/>
                  <a:gd name="T11" fmla="*/ 120 h 135"/>
                  <a:gd name="T12" fmla="*/ 51 w 120"/>
                  <a:gd name="T13" fmla="*/ 113 h 135"/>
                  <a:gd name="T14" fmla="*/ 51 w 120"/>
                  <a:gd name="T15" fmla="*/ 85 h 135"/>
                  <a:gd name="T16" fmla="*/ 50 w 120"/>
                  <a:gd name="T17" fmla="*/ 79 h 135"/>
                  <a:gd name="T18" fmla="*/ 17 w 120"/>
                  <a:gd name="T19" fmla="*/ 19 h 135"/>
                  <a:gd name="T20" fmla="*/ 15 w 120"/>
                  <a:gd name="T21" fmla="*/ 15 h 135"/>
                  <a:gd name="T22" fmla="*/ 3 w 120"/>
                  <a:gd name="T23" fmla="*/ 7 h 135"/>
                  <a:gd name="T24" fmla="*/ 0 w 120"/>
                  <a:gd name="T25" fmla="*/ 7 h 135"/>
                  <a:gd name="T26" fmla="*/ 0 w 120"/>
                  <a:gd name="T27" fmla="*/ 0 h 135"/>
                  <a:gd name="T28" fmla="*/ 48 w 120"/>
                  <a:gd name="T29" fmla="*/ 0 h 135"/>
                  <a:gd name="T30" fmla="*/ 48 w 120"/>
                  <a:gd name="T31" fmla="*/ 7 h 135"/>
                  <a:gd name="T32" fmla="*/ 40 w 120"/>
                  <a:gd name="T33" fmla="*/ 7 h 135"/>
                  <a:gd name="T34" fmla="*/ 36 w 120"/>
                  <a:gd name="T35" fmla="*/ 14 h 135"/>
                  <a:gd name="T36" fmla="*/ 37 w 120"/>
                  <a:gd name="T37" fmla="*/ 18 h 135"/>
                  <a:gd name="T38" fmla="*/ 61 w 120"/>
                  <a:gd name="T39" fmla="*/ 64 h 135"/>
                  <a:gd name="T40" fmla="*/ 63 w 120"/>
                  <a:gd name="T41" fmla="*/ 68 h 135"/>
                  <a:gd name="T42" fmla="*/ 66 w 120"/>
                  <a:gd name="T43" fmla="*/ 64 h 135"/>
                  <a:gd name="T44" fmla="*/ 91 w 120"/>
                  <a:gd name="T45" fmla="*/ 18 h 135"/>
                  <a:gd name="T46" fmla="*/ 93 w 120"/>
                  <a:gd name="T47" fmla="*/ 12 h 135"/>
                  <a:gd name="T48" fmla="*/ 90 w 120"/>
                  <a:gd name="T49" fmla="*/ 8 h 135"/>
                  <a:gd name="T50" fmla="*/ 81 w 120"/>
                  <a:gd name="T51" fmla="*/ 7 h 135"/>
                  <a:gd name="T52" fmla="*/ 81 w 120"/>
                  <a:gd name="T53" fmla="*/ 0 h 135"/>
                  <a:gd name="T54" fmla="*/ 120 w 120"/>
                  <a:gd name="T55" fmla="*/ 0 h 135"/>
                  <a:gd name="T56" fmla="*/ 120 w 120"/>
                  <a:gd name="T57" fmla="*/ 7 h 135"/>
                  <a:gd name="T58" fmla="*/ 115 w 120"/>
                  <a:gd name="T59" fmla="*/ 8 h 135"/>
                  <a:gd name="T60" fmla="*/ 108 w 120"/>
                  <a:gd name="T61" fmla="*/ 12 h 135"/>
                  <a:gd name="T62" fmla="*/ 103 w 120"/>
                  <a:gd name="T63" fmla="*/ 19 h 135"/>
                  <a:gd name="T64" fmla="*/ 71 w 120"/>
                  <a:gd name="T65" fmla="*/ 75 h 135"/>
                  <a:gd name="T66" fmla="*/ 69 w 120"/>
                  <a:gd name="T67" fmla="*/ 82 h 135"/>
                  <a:gd name="T68" fmla="*/ 69 w 120"/>
                  <a:gd name="T69" fmla="*/ 111 h 135"/>
                  <a:gd name="T70" fmla="*/ 69 w 120"/>
                  <a:gd name="T71" fmla="*/ 118 h 135"/>
                  <a:gd name="T72" fmla="*/ 77 w 120"/>
                  <a:gd name="T73" fmla="*/ 126 h 135"/>
                  <a:gd name="T74" fmla="*/ 85 w 120"/>
                  <a:gd name="T75" fmla="*/ 12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0" h="135">
                    <a:moveTo>
                      <a:pt x="85" y="127"/>
                    </a:moveTo>
                    <a:cubicBezTo>
                      <a:pt x="85" y="130"/>
                      <a:pt x="85" y="132"/>
                      <a:pt x="85" y="134"/>
                    </a:cubicBezTo>
                    <a:cubicBezTo>
                      <a:pt x="81" y="135"/>
                      <a:pt x="44" y="135"/>
                      <a:pt x="35" y="134"/>
                    </a:cubicBezTo>
                    <a:cubicBezTo>
                      <a:pt x="35" y="132"/>
                      <a:pt x="35" y="130"/>
                      <a:pt x="35" y="127"/>
                    </a:cubicBezTo>
                    <a:cubicBezTo>
                      <a:pt x="38" y="127"/>
                      <a:pt x="41" y="126"/>
                      <a:pt x="44" y="126"/>
                    </a:cubicBezTo>
                    <a:cubicBezTo>
                      <a:pt x="48" y="126"/>
                      <a:pt x="50" y="124"/>
                      <a:pt x="50" y="120"/>
                    </a:cubicBezTo>
                    <a:cubicBezTo>
                      <a:pt x="51" y="118"/>
                      <a:pt x="51" y="115"/>
                      <a:pt x="51" y="113"/>
                    </a:cubicBezTo>
                    <a:cubicBezTo>
                      <a:pt x="51" y="104"/>
                      <a:pt x="51" y="95"/>
                      <a:pt x="51" y="85"/>
                    </a:cubicBezTo>
                    <a:cubicBezTo>
                      <a:pt x="51" y="83"/>
                      <a:pt x="51" y="81"/>
                      <a:pt x="50" y="79"/>
                    </a:cubicBezTo>
                    <a:cubicBezTo>
                      <a:pt x="39" y="59"/>
                      <a:pt x="28" y="39"/>
                      <a:pt x="17" y="19"/>
                    </a:cubicBezTo>
                    <a:cubicBezTo>
                      <a:pt x="16" y="17"/>
                      <a:pt x="15" y="16"/>
                      <a:pt x="15" y="15"/>
                    </a:cubicBezTo>
                    <a:cubicBezTo>
                      <a:pt x="12" y="10"/>
                      <a:pt x="9" y="7"/>
                      <a:pt x="3" y="7"/>
                    </a:cubicBezTo>
                    <a:cubicBezTo>
                      <a:pt x="2" y="7"/>
                      <a:pt x="1" y="7"/>
                      <a:pt x="0" y="7"/>
                    </a:cubicBezTo>
                    <a:cubicBezTo>
                      <a:pt x="0" y="4"/>
                      <a:pt x="0" y="2"/>
                      <a:pt x="0" y="0"/>
                    </a:cubicBezTo>
                    <a:cubicBezTo>
                      <a:pt x="16" y="0"/>
                      <a:pt x="31" y="0"/>
                      <a:pt x="48" y="0"/>
                    </a:cubicBezTo>
                    <a:cubicBezTo>
                      <a:pt x="48" y="2"/>
                      <a:pt x="48" y="4"/>
                      <a:pt x="48" y="7"/>
                    </a:cubicBezTo>
                    <a:cubicBezTo>
                      <a:pt x="45" y="7"/>
                      <a:pt x="42" y="7"/>
                      <a:pt x="40" y="7"/>
                    </a:cubicBezTo>
                    <a:cubicBezTo>
                      <a:pt x="35" y="8"/>
                      <a:pt x="34" y="10"/>
                      <a:pt x="36" y="14"/>
                    </a:cubicBezTo>
                    <a:cubicBezTo>
                      <a:pt x="36" y="15"/>
                      <a:pt x="37" y="17"/>
                      <a:pt x="37" y="18"/>
                    </a:cubicBezTo>
                    <a:cubicBezTo>
                      <a:pt x="45" y="33"/>
                      <a:pt x="53" y="49"/>
                      <a:pt x="61" y="64"/>
                    </a:cubicBezTo>
                    <a:cubicBezTo>
                      <a:pt x="61" y="65"/>
                      <a:pt x="62" y="66"/>
                      <a:pt x="63" y="68"/>
                    </a:cubicBezTo>
                    <a:cubicBezTo>
                      <a:pt x="64" y="66"/>
                      <a:pt x="65" y="65"/>
                      <a:pt x="66" y="64"/>
                    </a:cubicBezTo>
                    <a:cubicBezTo>
                      <a:pt x="74" y="49"/>
                      <a:pt x="82" y="34"/>
                      <a:pt x="91" y="18"/>
                    </a:cubicBezTo>
                    <a:cubicBezTo>
                      <a:pt x="92" y="16"/>
                      <a:pt x="93" y="14"/>
                      <a:pt x="93" y="12"/>
                    </a:cubicBezTo>
                    <a:cubicBezTo>
                      <a:pt x="94" y="9"/>
                      <a:pt x="93" y="8"/>
                      <a:pt x="90" y="8"/>
                    </a:cubicBezTo>
                    <a:cubicBezTo>
                      <a:pt x="87" y="7"/>
                      <a:pt x="85" y="7"/>
                      <a:pt x="81" y="7"/>
                    </a:cubicBezTo>
                    <a:cubicBezTo>
                      <a:pt x="81" y="4"/>
                      <a:pt x="81" y="2"/>
                      <a:pt x="81" y="0"/>
                    </a:cubicBezTo>
                    <a:cubicBezTo>
                      <a:pt x="94" y="0"/>
                      <a:pt x="107" y="0"/>
                      <a:pt x="120" y="0"/>
                    </a:cubicBezTo>
                    <a:cubicBezTo>
                      <a:pt x="120" y="2"/>
                      <a:pt x="120" y="4"/>
                      <a:pt x="120" y="7"/>
                    </a:cubicBezTo>
                    <a:cubicBezTo>
                      <a:pt x="119" y="7"/>
                      <a:pt x="117" y="7"/>
                      <a:pt x="115" y="8"/>
                    </a:cubicBezTo>
                    <a:cubicBezTo>
                      <a:pt x="112" y="8"/>
                      <a:pt x="109" y="9"/>
                      <a:pt x="108" y="12"/>
                    </a:cubicBezTo>
                    <a:cubicBezTo>
                      <a:pt x="106" y="14"/>
                      <a:pt x="104" y="17"/>
                      <a:pt x="103" y="19"/>
                    </a:cubicBezTo>
                    <a:cubicBezTo>
                      <a:pt x="92" y="38"/>
                      <a:pt x="81" y="56"/>
                      <a:pt x="71" y="75"/>
                    </a:cubicBezTo>
                    <a:cubicBezTo>
                      <a:pt x="69" y="77"/>
                      <a:pt x="68" y="80"/>
                      <a:pt x="69" y="82"/>
                    </a:cubicBezTo>
                    <a:cubicBezTo>
                      <a:pt x="69" y="92"/>
                      <a:pt x="69" y="102"/>
                      <a:pt x="69" y="111"/>
                    </a:cubicBezTo>
                    <a:cubicBezTo>
                      <a:pt x="69" y="114"/>
                      <a:pt x="69" y="116"/>
                      <a:pt x="69" y="118"/>
                    </a:cubicBezTo>
                    <a:cubicBezTo>
                      <a:pt x="70" y="124"/>
                      <a:pt x="71" y="125"/>
                      <a:pt x="77" y="126"/>
                    </a:cubicBezTo>
                    <a:cubicBezTo>
                      <a:pt x="80" y="126"/>
                      <a:pt x="82" y="127"/>
                      <a:pt x="85" y="12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87" name="Freeform 32">
                <a:extLst>
                  <a:ext uri="{FF2B5EF4-FFF2-40B4-BE49-F238E27FC236}">
                    <a16:creationId xmlns:a16="http://schemas.microsoft.com/office/drawing/2014/main" id="{E2CDB4AD-2696-4E4D-BFF8-B0270651E2C5}"/>
                  </a:ext>
                </a:extLst>
              </p:cNvPr>
              <p:cNvSpPr>
                <a:spLocks/>
              </p:cNvSpPr>
              <p:nvPr/>
            </p:nvSpPr>
            <p:spPr bwMode="auto">
              <a:xfrm>
                <a:off x="9514863" y="3878362"/>
                <a:ext cx="329992" cy="394068"/>
              </a:xfrm>
              <a:custGeom>
                <a:avLst/>
                <a:gdLst>
                  <a:gd name="T0" fmla="*/ 108 w 116"/>
                  <a:gd name="T1" fmla="*/ 42 h 139"/>
                  <a:gd name="T2" fmla="*/ 102 w 116"/>
                  <a:gd name="T3" fmla="*/ 29 h 139"/>
                  <a:gd name="T4" fmla="*/ 72 w 116"/>
                  <a:gd name="T5" fmla="*/ 14 h 139"/>
                  <a:gd name="T6" fmla="*/ 67 w 116"/>
                  <a:gd name="T7" fmla="*/ 18 h 139"/>
                  <a:gd name="T8" fmla="*/ 66 w 116"/>
                  <a:gd name="T9" fmla="*/ 24 h 139"/>
                  <a:gd name="T10" fmla="*/ 66 w 116"/>
                  <a:gd name="T11" fmla="*/ 115 h 139"/>
                  <a:gd name="T12" fmla="*/ 67 w 116"/>
                  <a:gd name="T13" fmla="*/ 123 h 139"/>
                  <a:gd name="T14" fmla="*/ 75 w 116"/>
                  <a:gd name="T15" fmla="*/ 131 h 139"/>
                  <a:gd name="T16" fmla="*/ 83 w 116"/>
                  <a:gd name="T17" fmla="*/ 132 h 139"/>
                  <a:gd name="T18" fmla="*/ 83 w 116"/>
                  <a:gd name="T19" fmla="*/ 139 h 139"/>
                  <a:gd name="T20" fmla="*/ 33 w 116"/>
                  <a:gd name="T21" fmla="*/ 139 h 139"/>
                  <a:gd name="T22" fmla="*/ 33 w 116"/>
                  <a:gd name="T23" fmla="*/ 132 h 139"/>
                  <a:gd name="T24" fmla="*/ 41 w 116"/>
                  <a:gd name="T25" fmla="*/ 131 h 139"/>
                  <a:gd name="T26" fmla="*/ 49 w 116"/>
                  <a:gd name="T27" fmla="*/ 123 h 139"/>
                  <a:gd name="T28" fmla="*/ 49 w 116"/>
                  <a:gd name="T29" fmla="*/ 118 h 139"/>
                  <a:gd name="T30" fmla="*/ 49 w 116"/>
                  <a:gd name="T31" fmla="*/ 22 h 139"/>
                  <a:gd name="T32" fmla="*/ 41 w 116"/>
                  <a:gd name="T33" fmla="*/ 14 h 139"/>
                  <a:gd name="T34" fmla="*/ 32 w 116"/>
                  <a:gd name="T35" fmla="*/ 15 h 139"/>
                  <a:gd name="T36" fmla="*/ 18 w 116"/>
                  <a:gd name="T37" fmla="*/ 23 h 139"/>
                  <a:gd name="T38" fmla="*/ 11 w 116"/>
                  <a:gd name="T39" fmla="*/ 36 h 139"/>
                  <a:gd name="T40" fmla="*/ 8 w 116"/>
                  <a:gd name="T41" fmla="*/ 42 h 139"/>
                  <a:gd name="T42" fmla="*/ 0 w 116"/>
                  <a:gd name="T43" fmla="*/ 39 h 139"/>
                  <a:gd name="T44" fmla="*/ 13 w 116"/>
                  <a:gd name="T45" fmla="*/ 0 h 139"/>
                  <a:gd name="T46" fmla="*/ 19 w 116"/>
                  <a:gd name="T47" fmla="*/ 0 h 139"/>
                  <a:gd name="T48" fmla="*/ 21 w 116"/>
                  <a:gd name="T49" fmla="*/ 4 h 139"/>
                  <a:gd name="T50" fmla="*/ 95 w 116"/>
                  <a:gd name="T51" fmla="*/ 4 h 139"/>
                  <a:gd name="T52" fmla="*/ 97 w 116"/>
                  <a:gd name="T53" fmla="*/ 0 h 139"/>
                  <a:gd name="T54" fmla="*/ 103 w 116"/>
                  <a:gd name="T55" fmla="*/ 0 h 139"/>
                  <a:gd name="T56" fmla="*/ 116 w 116"/>
                  <a:gd name="T57" fmla="*/ 39 h 139"/>
                  <a:gd name="T58" fmla="*/ 108 w 116"/>
                  <a:gd name="T59" fmla="*/ 42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6" h="139">
                    <a:moveTo>
                      <a:pt x="108" y="42"/>
                    </a:moveTo>
                    <a:cubicBezTo>
                      <a:pt x="106" y="37"/>
                      <a:pt x="104" y="33"/>
                      <a:pt x="102" y="29"/>
                    </a:cubicBezTo>
                    <a:cubicBezTo>
                      <a:pt x="96" y="17"/>
                      <a:pt x="85" y="13"/>
                      <a:pt x="72" y="14"/>
                    </a:cubicBezTo>
                    <a:cubicBezTo>
                      <a:pt x="68" y="14"/>
                      <a:pt x="67" y="15"/>
                      <a:pt x="67" y="18"/>
                    </a:cubicBezTo>
                    <a:cubicBezTo>
                      <a:pt x="66" y="20"/>
                      <a:pt x="66" y="22"/>
                      <a:pt x="66" y="24"/>
                    </a:cubicBezTo>
                    <a:cubicBezTo>
                      <a:pt x="66" y="54"/>
                      <a:pt x="66" y="85"/>
                      <a:pt x="66" y="115"/>
                    </a:cubicBezTo>
                    <a:cubicBezTo>
                      <a:pt x="66" y="118"/>
                      <a:pt x="67" y="120"/>
                      <a:pt x="67" y="123"/>
                    </a:cubicBezTo>
                    <a:cubicBezTo>
                      <a:pt x="68" y="128"/>
                      <a:pt x="70" y="130"/>
                      <a:pt x="75" y="131"/>
                    </a:cubicBezTo>
                    <a:cubicBezTo>
                      <a:pt x="78" y="131"/>
                      <a:pt x="80" y="132"/>
                      <a:pt x="83" y="132"/>
                    </a:cubicBezTo>
                    <a:cubicBezTo>
                      <a:pt x="83" y="134"/>
                      <a:pt x="83" y="137"/>
                      <a:pt x="83" y="139"/>
                    </a:cubicBezTo>
                    <a:cubicBezTo>
                      <a:pt x="66" y="139"/>
                      <a:pt x="50" y="139"/>
                      <a:pt x="33" y="139"/>
                    </a:cubicBezTo>
                    <a:cubicBezTo>
                      <a:pt x="33" y="137"/>
                      <a:pt x="33" y="135"/>
                      <a:pt x="33" y="132"/>
                    </a:cubicBezTo>
                    <a:cubicBezTo>
                      <a:pt x="36" y="132"/>
                      <a:pt x="39" y="131"/>
                      <a:pt x="41" y="131"/>
                    </a:cubicBezTo>
                    <a:cubicBezTo>
                      <a:pt x="47" y="130"/>
                      <a:pt x="49" y="128"/>
                      <a:pt x="49" y="123"/>
                    </a:cubicBezTo>
                    <a:cubicBezTo>
                      <a:pt x="49" y="121"/>
                      <a:pt x="49" y="120"/>
                      <a:pt x="49" y="118"/>
                    </a:cubicBezTo>
                    <a:cubicBezTo>
                      <a:pt x="49" y="86"/>
                      <a:pt x="49" y="54"/>
                      <a:pt x="49" y="22"/>
                    </a:cubicBezTo>
                    <a:cubicBezTo>
                      <a:pt x="49" y="14"/>
                      <a:pt x="49" y="13"/>
                      <a:pt x="41" y="14"/>
                    </a:cubicBezTo>
                    <a:cubicBezTo>
                      <a:pt x="38" y="14"/>
                      <a:pt x="35" y="14"/>
                      <a:pt x="32" y="15"/>
                    </a:cubicBezTo>
                    <a:cubicBezTo>
                      <a:pt x="26" y="16"/>
                      <a:pt x="21" y="18"/>
                      <a:pt x="18" y="23"/>
                    </a:cubicBezTo>
                    <a:cubicBezTo>
                      <a:pt x="15" y="27"/>
                      <a:pt x="13" y="32"/>
                      <a:pt x="11" y="36"/>
                    </a:cubicBezTo>
                    <a:cubicBezTo>
                      <a:pt x="10" y="38"/>
                      <a:pt x="9" y="40"/>
                      <a:pt x="8" y="42"/>
                    </a:cubicBezTo>
                    <a:cubicBezTo>
                      <a:pt x="5" y="41"/>
                      <a:pt x="3" y="40"/>
                      <a:pt x="0" y="39"/>
                    </a:cubicBezTo>
                    <a:cubicBezTo>
                      <a:pt x="5" y="26"/>
                      <a:pt x="9" y="13"/>
                      <a:pt x="13" y="0"/>
                    </a:cubicBezTo>
                    <a:cubicBezTo>
                      <a:pt x="15" y="0"/>
                      <a:pt x="17" y="0"/>
                      <a:pt x="19" y="0"/>
                    </a:cubicBezTo>
                    <a:cubicBezTo>
                      <a:pt x="20" y="1"/>
                      <a:pt x="20" y="3"/>
                      <a:pt x="21" y="4"/>
                    </a:cubicBezTo>
                    <a:cubicBezTo>
                      <a:pt x="46" y="4"/>
                      <a:pt x="70" y="4"/>
                      <a:pt x="95" y="4"/>
                    </a:cubicBezTo>
                    <a:cubicBezTo>
                      <a:pt x="95" y="3"/>
                      <a:pt x="96" y="1"/>
                      <a:pt x="97" y="0"/>
                    </a:cubicBezTo>
                    <a:cubicBezTo>
                      <a:pt x="98" y="0"/>
                      <a:pt x="100" y="0"/>
                      <a:pt x="103" y="0"/>
                    </a:cubicBezTo>
                    <a:cubicBezTo>
                      <a:pt x="107" y="13"/>
                      <a:pt x="112" y="26"/>
                      <a:pt x="116" y="39"/>
                    </a:cubicBezTo>
                    <a:cubicBezTo>
                      <a:pt x="113" y="40"/>
                      <a:pt x="111" y="41"/>
                      <a:pt x="108" y="4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88" name="Freeform 33">
                <a:extLst>
                  <a:ext uri="{FF2B5EF4-FFF2-40B4-BE49-F238E27FC236}">
                    <a16:creationId xmlns:a16="http://schemas.microsoft.com/office/drawing/2014/main" id="{CAE8FA9B-65A8-44B8-B218-221FBBD8CE2B}"/>
                  </a:ext>
                </a:extLst>
              </p:cNvPr>
              <p:cNvSpPr>
                <a:spLocks/>
              </p:cNvSpPr>
              <p:nvPr/>
            </p:nvSpPr>
            <p:spPr bwMode="auto">
              <a:xfrm>
                <a:off x="5715150" y="3891177"/>
                <a:ext cx="140967" cy="381253"/>
              </a:xfrm>
              <a:custGeom>
                <a:avLst/>
                <a:gdLst>
                  <a:gd name="T0" fmla="*/ 0 w 50"/>
                  <a:gd name="T1" fmla="*/ 134 h 134"/>
                  <a:gd name="T2" fmla="*/ 0 w 50"/>
                  <a:gd name="T3" fmla="*/ 127 h 134"/>
                  <a:gd name="T4" fmla="*/ 9 w 50"/>
                  <a:gd name="T5" fmla="*/ 126 h 134"/>
                  <a:gd name="T6" fmla="*/ 16 w 50"/>
                  <a:gd name="T7" fmla="*/ 119 h 134"/>
                  <a:gd name="T8" fmla="*/ 16 w 50"/>
                  <a:gd name="T9" fmla="*/ 113 h 134"/>
                  <a:gd name="T10" fmla="*/ 16 w 50"/>
                  <a:gd name="T11" fmla="*/ 21 h 134"/>
                  <a:gd name="T12" fmla="*/ 16 w 50"/>
                  <a:gd name="T13" fmla="*/ 13 h 134"/>
                  <a:gd name="T14" fmla="*/ 9 w 50"/>
                  <a:gd name="T15" fmla="*/ 8 h 134"/>
                  <a:gd name="T16" fmla="*/ 1 w 50"/>
                  <a:gd name="T17" fmla="*/ 7 h 134"/>
                  <a:gd name="T18" fmla="*/ 1 w 50"/>
                  <a:gd name="T19" fmla="*/ 0 h 134"/>
                  <a:gd name="T20" fmla="*/ 49 w 50"/>
                  <a:gd name="T21" fmla="*/ 0 h 134"/>
                  <a:gd name="T22" fmla="*/ 49 w 50"/>
                  <a:gd name="T23" fmla="*/ 7 h 134"/>
                  <a:gd name="T24" fmla="*/ 42 w 50"/>
                  <a:gd name="T25" fmla="*/ 8 h 134"/>
                  <a:gd name="T26" fmla="*/ 34 w 50"/>
                  <a:gd name="T27" fmla="*/ 15 h 134"/>
                  <a:gd name="T28" fmla="*/ 33 w 50"/>
                  <a:gd name="T29" fmla="*/ 23 h 134"/>
                  <a:gd name="T30" fmla="*/ 33 w 50"/>
                  <a:gd name="T31" fmla="*/ 113 h 134"/>
                  <a:gd name="T32" fmla="*/ 46 w 50"/>
                  <a:gd name="T33" fmla="*/ 127 h 134"/>
                  <a:gd name="T34" fmla="*/ 49 w 50"/>
                  <a:gd name="T35" fmla="*/ 127 h 134"/>
                  <a:gd name="T36" fmla="*/ 50 w 50"/>
                  <a:gd name="T37" fmla="*/ 131 h 134"/>
                  <a:gd name="T38" fmla="*/ 49 w 50"/>
                  <a:gd name="T39" fmla="*/ 134 h 134"/>
                  <a:gd name="T40" fmla="*/ 0 w 50"/>
                  <a:gd name="T4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134">
                    <a:moveTo>
                      <a:pt x="0" y="134"/>
                    </a:moveTo>
                    <a:cubicBezTo>
                      <a:pt x="0" y="132"/>
                      <a:pt x="0" y="130"/>
                      <a:pt x="0" y="127"/>
                    </a:cubicBezTo>
                    <a:cubicBezTo>
                      <a:pt x="3" y="127"/>
                      <a:pt x="6" y="127"/>
                      <a:pt x="9" y="126"/>
                    </a:cubicBezTo>
                    <a:cubicBezTo>
                      <a:pt x="13" y="125"/>
                      <a:pt x="15" y="124"/>
                      <a:pt x="16" y="119"/>
                    </a:cubicBezTo>
                    <a:cubicBezTo>
                      <a:pt x="16" y="117"/>
                      <a:pt x="16" y="115"/>
                      <a:pt x="16" y="113"/>
                    </a:cubicBezTo>
                    <a:cubicBezTo>
                      <a:pt x="16" y="82"/>
                      <a:pt x="16" y="52"/>
                      <a:pt x="16" y="21"/>
                    </a:cubicBezTo>
                    <a:cubicBezTo>
                      <a:pt x="16" y="18"/>
                      <a:pt x="16" y="16"/>
                      <a:pt x="16" y="13"/>
                    </a:cubicBezTo>
                    <a:cubicBezTo>
                      <a:pt x="15" y="10"/>
                      <a:pt x="13" y="8"/>
                      <a:pt x="9" y="8"/>
                    </a:cubicBezTo>
                    <a:cubicBezTo>
                      <a:pt x="6" y="7"/>
                      <a:pt x="4" y="7"/>
                      <a:pt x="1" y="7"/>
                    </a:cubicBezTo>
                    <a:cubicBezTo>
                      <a:pt x="1" y="4"/>
                      <a:pt x="1" y="2"/>
                      <a:pt x="1" y="0"/>
                    </a:cubicBezTo>
                    <a:cubicBezTo>
                      <a:pt x="17" y="0"/>
                      <a:pt x="33" y="0"/>
                      <a:pt x="49" y="0"/>
                    </a:cubicBezTo>
                    <a:cubicBezTo>
                      <a:pt x="49" y="2"/>
                      <a:pt x="49" y="4"/>
                      <a:pt x="49" y="7"/>
                    </a:cubicBezTo>
                    <a:cubicBezTo>
                      <a:pt x="47" y="7"/>
                      <a:pt x="44" y="7"/>
                      <a:pt x="42" y="8"/>
                    </a:cubicBezTo>
                    <a:cubicBezTo>
                      <a:pt x="38" y="8"/>
                      <a:pt x="35" y="10"/>
                      <a:pt x="34" y="15"/>
                    </a:cubicBezTo>
                    <a:cubicBezTo>
                      <a:pt x="34" y="17"/>
                      <a:pt x="33" y="20"/>
                      <a:pt x="33" y="23"/>
                    </a:cubicBezTo>
                    <a:cubicBezTo>
                      <a:pt x="33" y="53"/>
                      <a:pt x="33" y="83"/>
                      <a:pt x="33" y="113"/>
                    </a:cubicBezTo>
                    <a:cubicBezTo>
                      <a:pt x="33" y="124"/>
                      <a:pt x="36" y="126"/>
                      <a:pt x="46" y="127"/>
                    </a:cubicBezTo>
                    <a:cubicBezTo>
                      <a:pt x="47" y="127"/>
                      <a:pt x="48" y="127"/>
                      <a:pt x="49" y="127"/>
                    </a:cubicBezTo>
                    <a:cubicBezTo>
                      <a:pt x="49" y="128"/>
                      <a:pt x="50" y="129"/>
                      <a:pt x="50" y="131"/>
                    </a:cubicBezTo>
                    <a:cubicBezTo>
                      <a:pt x="50" y="132"/>
                      <a:pt x="49" y="133"/>
                      <a:pt x="49" y="134"/>
                    </a:cubicBezTo>
                    <a:cubicBezTo>
                      <a:pt x="33" y="134"/>
                      <a:pt x="17" y="134"/>
                      <a:pt x="0" y="134"/>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89" name="Freeform 34">
                <a:extLst>
                  <a:ext uri="{FF2B5EF4-FFF2-40B4-BE49-F238E27FC236}">
                    <a16:creationId xmlns:a16="http://schemas.microsoft.com/office/drawing/2014/main" id="{172C18BF-8C3E-4F1C-A612-F3D2ED015B6C}"/>
                  </a:ext>
                </a:extLst>
              </p:cNvPr>
              <p:cNvSpPr>
                <a:spLocks/>
              </p:cNvSpPr>
              <p:nvPr/>
            </p:nvSpPr>
            <p:spPr bwMode="auto">
              <a:xfrm>
                <a:off x="9354673" y="3891177"/>
                <a:ext cx="137764" cy="384457"/>
              </a:xfrm>
              <a:custGeom>
                <a:avLst/>
                <a:gdLst>
                  <a:gd name="T0" fmla="*/ 0 w 49"/>
                  <a:gd name="T1" fmla="*/ 7 h 135"/>
                  <a:gd name="T2" fmla="*/ 0 w 49"/>
                  <a:gd name="T3" fmla="*/ 0 h 135"/>
                  <a:gd name="T4" fmla="*/ 49 w 49"/>
                  <a:gd name="T5" fmla="*/ 0 h 135"/>
                  <a:gd name="T6" fmla="*/ 49 w 49"/>
                  <a:gd name="T7" fmla="*/ 7 h 135"/>
                  <a:gd name="T8" fmla="*/ 42 w 49"/>
                  <a:gd name="T9" fmla="*/ 8 h 135"/>
                  <a:gd name="T10" fmla="*/ 34 w 49"/>
                  <a:gd name="T11" fmla="*/ 15 h 135"/>
                  <a:gd name="T12" fmla="*/ 33 w 49"/>
                  <a:gd name="T13" fmla="*/ 23 h 135"/>
                  <a:gd name="T14" fmla="*/ 33 w 49"/>
                  <a:gd name="T15" fmla="*/ 113 h 135"/>
                  <a:gd name="T16" fmla="*/ 46 w 49"/>
                  <a:gd name="T17" fmla="*/ 127 h 135"/>
                  <a:gd name="T18" fmla="*/ 49 w 49"/>
                  <a:gd name="T19" fmla="*/ 127 h 135"/>
                  <a:gd name="T20" fmla="*/ 49 w 49"/>
                  <a:gd name="T21" fmla="*/ 134 h 135"/>
                  <a:gd name="T22" fmla="*/ 0 w 49"/>
                  <a:gd name="T23" fmla="*/ 134 h 135"/>
                  <a:gd name="T24" fmla="*/ 0 w 49"/>
                  <a:gd name="T25" fmla="*/ 127 h 135"/>
                  <a:gd name="T26" fmla="*/ 7 w 49"/>
                  <a:gd name="T27" fmla="*/ 126 h 135"/>
                  <a:gd name="T28" fmla="*/ 16 w 49"/>
                  <a:gd name="T29" fmla="*/ 118 h 135"/>
                  <a:gd name="T30" fmla="*/ 16 w 49"/>
                  <a:gd name="T31" fmla="*/ 113 h 135"/>
                  <a:gd name="T32" fmla="*/ 16 w 49"/>
                  <a:gd name="T33" fmla="*/ 20 h 135"/>
                  <a:gd name="T34" fmla="*/ 15 w 49"/>
                  <a:gd name="T35" fmla="*/ 13 h 135"/>
                  <a:gd name="T36" fmla="*/ 9 w 49"/>
                  <a:gd name="T37" fmla="*/ 8 h 135"/>
                  <a:gd name="T38" fmla="*/ 0 w 49"/>
                  <a:gd name="T39" fmla="*/ 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9" h="135">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5" y="10"/>
                      <a:pt x="34" y="15"/>
                    </a:cubicBezTo>
                    <a:cubicBezTo>
                      <a:pt x="33" y="18"/>
                      <a:pt x="33" y="20"/>
                      <a:pt x="33" y="23"/>
                    </a:cubicBezTo>
                    <a:cubicBezTo>
                      <a:pt x="33" y="53"/>
                      <a:pt x="33" y="83"/>
                      <a:pt x="33" y="113"/>
                    </a:cubicBezTo>
                    <a:cubicBezTo>
                      <a:pt x="33" y="124"/>
                      <a:pt x="35" y="126"/>
                      <a:pt x="46" y="127"/>
                    </a:cubicBezTo>
                    <a:cubicBezTo>
                      <a:pt x="47" y="127"/>
                      <a:pt x="48" y="127"/>
                      <a:pt x="49" y="127"/>
                    </a:cubicBezTo>
                    <a:cubicBezTo>
                      <a:pt x="49" y="129"/>
                      <a:pt x="49" y="132"/>
                      <a:pt x="49" y="134"/>
                    </a:cubicBezTo>
                    <a:cubicBezTo>
                      <a:pt x="45" y="135"/>
                      <a:pt x="9" y="135"/>
                      <a:pt x="0" y="134"/>
                    </a:cubicBezTo>
                    <a:cubicBezTo>
                      <a:pt x="0" y="132"/>
                      <a:pt x="0" y="130"/>
                      <a:pt x="0" y="127"/>
                    </a:cubicBezTo>
                    <a:cubicBezTo>
                      <a:pt x="3" y="127"/>
                      <a:pt x="5" y="127"/>
                      <a:pt x="7" y="126"/>
                    </a:cubicBezTo>
                    <a:cubicBezTo>
                      <a:pt x="13" y="126"/>
                      <a:pt x="15" y="124"/>
                      <a:pt x="16" y="118"/>
                    </a:cubicBezTo>
                    <a:cubicBezTo>
                      <a:pt x="16" y="117"/>
                      <a:pt x="16" y="115"/>
                      <a:pt x="16" y="113"/>
                    </a:cubicBezTo>
                    <a:cubicBezTo>
                      <a:pt x="16" y="82"/>
                      <a:pt x="16" y="51"/>
                      <a:pt x="16" y="20"/>
                    </a:cubicBezTo>
                    <a:cubicBezTo>
                      <a:pt x="16" y="18"/>
                      <a:pt x="15" y="16"/>
                      <a:pt x="15" y="13"/>
                    </a:cubicBezTo>
                    <a:cubicBezTo>
                      <a:pt x="14" y="10"/>
                      <a:pt x="12" y="8"/>
                      <a:pt x="9" y="8"/>
                    </a:cubicBezTo>
                    <a:cubicBezTo>
                      <a:pt x="6" y="7"/>
                      <a:pt x="3" y="7"/>
                      <a:pt x="0" y="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90" name="Freeform 35">
                <a:extLst>
                  <a:ext uri="{FF2B5EF4-FFF2-40B4-BE49-F238E27FC236}">
                    <a16:creationId xmlns:a16="http://schemas.microsoft.com/office/drawing/2014/main" id="{C6454724-840E-4F50-AAEE-D58DE613A0F5}"/>
                  </a:ext>
                </a:extLst>
              </p:cNvPr>
              <p:cNvSpPr>
                <a:spLocks/>
              </p:cNvSpPr>
              <p:nvPr/>
            </p:nvSpPr>
            <p:spPr bwMode="auto">
              <a:xfrm>
                <a:off x="7675879" y="3891177"/>
                <a:ext cx="137764" cy="381253"/>
              </a:xfrm>
              <a:custGeom>
                <a:avLst/>
                <a:gdLst>
                  <a:gd name="T0" fmla="*/ 0 w 49"/>
                  <a:gd name="T1" fmla="*/ 7 h 134"/>
                  <a:gd name="T2" fmla="*/ 0 w 49"/>
                  <a:gd name="T3" fmla="*/ 0 h 134"/>
                  <a:gd name="T4" fmla="*/ 49 w 49"/>
                  <a:gd name="T5" fmla="*/ 0 h 134"/>
                  <a:gd name="T6" fmla="*/ 49 w 49"/>
                  <a:gd name="T7" fmla="*/ 7 h 134"/>
                  <a:gd name="T8" fmla="*/ 42 w 49"/>
                  <a:gd name="T9" fmla="*/ 8 h 134"/>
                  <a:gd name="T10" fmla="*/ 34 w 49"/>
                  <a:gd name="T11" fmla="*/ 15 h 134"/>
                  <a:gd name="T12" fmla="*/ 33 w 49"/>
                  <a:gd name="T13" fmla="*/ 23 h 134"/>
                  <a:gd name="T14" fmla="*/ 33 w 49"/>
                  <a:gd name="T15" fmla="*/ 112 h 134"/>
                  <a:gd name="T16" fmla="*/ 34 w 49"/>
                  <a:gd name="T17" fmla="*/ 120 h 134"/>
                  <a:gd name="T18" fmla="*/ 40 w 49"/>
                  <a:gd name="T19" fmla="*/ 126 h 134"/>
                  <a:gd name="T20" fmla="*/ 49 w 49"/>
                  <a:gd name="T21" fmla="*/ 127 h 134"/>
                  <a:gd name="T22" fmla="*/ 49 w 49"/>
                  <a:gd name="T23" fmla="*/ 134 h 134"/>
                  <a:gd name="T24" fmla="*/ 0 w 49"/>
                  <a:gd name="T25" fmla="*/ 134 h 134"/>
                  <a:gd name="T26" fmla="*/ 0 w 49"/>
                  <a:gd name="T27" fmla="*/ 127 h 134"/>
                  <a:gd name="T28" fmla="*/ 8 w 49"/>
                  <a:gd name="T29" fmla="*/ 126 h 134"/>
                  <a:gd name="T30" fmla="*/ 15 w 49"/>
                  <a:gd name="T31" fmla="*/ 119 h 134"/>
                  <a:gd name="T32" fmla="*/ 16 w 49"/>
                  <a:gd name="T33" fmla="*/ 110 h 134"/>
                  <a:gd name="T34" fmla="*/ 16 w 49"/>
                  <a:gd name="T35" fmla="*/ 25 h 134"/>
                  <a:gd name="T36" fmla="*/ 15 w 49"/>
                  <a:gd name="T37" fmla="*/ 15 h 134"/>
                  <a:gd name="T38" fmla="*/ 8 w 49"/>
                  <a:gd name="T39" fmla="*/ 8 h 134"/>
                  <a:gd name="T40" fmla="*/ 0 w 49"/>
                  <a:gd name="T41" fmla="*/ 7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 h="134">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4" y="10"/>
                      <a:pt x="34" y="15"/>
                    </a:cubicBezTo>
                    <a:cubicBezTo>
                      <a:pt x="33" y="18"/>
                      <a:pt x="33" y="21"/>
                      <a:pt x="33" y="23"/>
                    </a:cubicBezTo>
                    <a:cubicBezTo>
                      <a:pt x="33" y="53"/>
                      <a:pt x="33" y="83"/>
                      <a:pt x="33" y="112"/>
                    </a:cubicBezTo>
                    <a:cubicBezTo>
                      <a:pt x="33" y="115"/>
                      <a:pt x="33" y="118"/>
                      <a:pt x="34" y="120"/>
                    </a:cubicBezTo>
                    <a:cubicBezTo>
                      <a:pt x="34" y="124"/>
                      <a:pt x="36" y="126"/>
                      <a:pt x="40" y="126"/>
                    </a:cubicBezTo>
                    <a:cubicBezTo>
                      <a:pt x="43" y="126"/>
                      <a:pt x="45" y="127"/>
                      <a:pt x="49" y="127"/>
                    </a:cubicBezTo>
                    <a:cubicBezTo>
                      <a:pt x="49" y="129"/>
                      <a:pt x="49" y="132"/>
                      <a:pt x="49" y="134"/>
                    </a:cubicBezTo>
                    <a:cubicBezTo>
                      <a:pt x="33" y="134"/>
                      <a:pt x="16" y="134"/>
                      <a:pt x="0" y="134"/>
                    </a:cubicBezTo>
                    <a:cubicBezTo>
                      <a:pt x="0" y="132"/>
                      <a:pt x="0" y="130"/>
                      <a:pt x="0" y="127"/>
                    </a:cubicBezTo>
                    <a:cubicBezTo>
                      <a:pt x="3" y="127"/>
                      <a:pt x="6" y="127"/>
                      <a:pt x="8" y="126"/>
                    </a:cubicBezTo>
                    <a:cubicBezTo>
                      <a:pt x="13" y="125"/>
                      <a:pt x="15" y="123"/>
                      <a:pt x="15" y="119"/>
                    </a:cubicBezTo>
                    <a:cubicBezTo>
                      <a:pt x="16" y="116"/>
                      <a:pt x="16" y="113"/>
                      <a:pt x="16" y="110"/>
                    </a:cubicBezTo>
                    <a:cubicBezTo>
                      <a:pt x="16" y="81"/>
                      <a:pt x="16" y="53"/>
                      <a:pt x="16" y="25"/>
                    </a:cubicBezTo>
                    <a:cubicBezTo>
                      <a:pt x="16" y="21"/>
                      <a:pt x="16" y="18"/>
                      <a:pt x="15" y="15"/>
                    </a:cubicBezTo>
                    <a:cubicBezTo>
                      <a:pt x="15" y="10"/>
                      <a:pt x="13" y="8"/>
                      <a:pt x="8" y="8"/>
                    </a:cubicBezTo>
                    <a:cubicBezTo>
                      <a:pt x="5" y="7"/>
                      <a:pt x="3" y="7"/>
                      <a:pt x="0" y="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grpSp>
        <p:grpSp>
          <p:nvGrpSpPr>
            <p:cNvPr id="38" name="组合 37">
              <a:extLst>
                <a:ext uri="{FF2B5EF4-FFF2-40B4-BE49-F238E27FC236}">
                  <a16:creationId xmlns:a16="http://schemas.microsoft.com/office/drawing/2014/main" id="{BF98026A-D24A-4466-89B8-27A337DA00F7}"/>
                </a:ext>
              </a:extLst>
            </p:cNvPr>
            <p:cNvGrpSpPr/>
            <p:nvPr userDrawn="1"/>
          </p:nvGrpSpPr>
          <p:grpSpPr>
            <a:xfrm>
              <a:off x="10237120" y="539555"/>
              <a:ext cx="1312962" cy="375239"/>
              <a:chOff x="4606634" y="2048989"/>
              <a:chExt cx="5593843" cy="1598699"/>
            </a:xfrm>
            <a:solidFill>
              <a:schemeClr val="accent1">
                <a:alpha val="80000"/>
              </a:schemeClr>
            </a:solidFill>
          </p:grpSpPr>
          <p:sp>
            <p:nvSpPr>
              <p:cNvPr id="63" name="Freeform 9">
                <a:extLst>
                  <a:ext uri="{FF2B5EF4-FFF2-40B4-BE49-F238E27FC236}">
                    <a16:creationId xmlns:a16="http://schemas.microsoft.com/office/drawing/2014/main" id="{9B2E4542-884E-4798-8D56-BD93A37E7C2A}"/>
                  </a:ext>
                </a:extLst>
              </p:cNvPr>
              <p:cNvSpPr>
                <a:spLocks noEditPoints="1"/>
              </p:cNvSpPr>
              <p:nvPr/>
            </p:nvSpPr>
            <p:spPr bwMode="auto">
              <a:xfrm>
                <a:off x="9274578" y="2071415"/>
                <a:ext cx="925899" cy="1034829"/>
              </a:xfrm>
              <a:custGeom>
                <a:avLst/>
                <a:gdLst>
                  <a:gd name="T0" fmla="*/ 324 w 325"/>
                  <a:gd name="T1" fmla="*/ 106 h 363"/>
                  <a:gd name="T2" fmla="*/ 283 w 325"/>
                  <a:gd name="T3" fmla="*/ 179 h 363"/>
                  <a:gd name="T4" fmla="*/ 247 w 325"/>
                  <a:gd name="T5" fmla="*/ 214 h 363"/>
                  <a:gd name="T6" fmla="*/ 241 w 325"/>
                  <a:gd name="T7" fmla="*/ 228 h 363"/>
                  <a:gd name="T8" fmla="*/ 271 w 325"/>
                  <a:gd name="T9" fmla="*/ 230 h 363"/>
                  <a:gd name="T10" fmla="*/ 282 w 325"/>
                  <a:gd name="T11" fmla="*/ 240 h 363"/>
                  <a:gd name="T12" fmla="*/ 269 w 325"/>
                  <a:gd name="T13" fmla="*/ 277 h 363"/>
                  <a:gd name="T14" fmla="*/ 223 w 325"/>
                  <a:gd name="T15" fmla="*/ 316 h 363"/>
                  <a:gd name="T16" fmla="*/ 176 w 325"/>
                  <a:gd name="T17" fmla="*/ 340 h 363"/>
                  <a:gd name="T18" fmla="*/ 160 w 325"/>
                  <a:gd name="T19" fmla="*/ 339 h 363"/>
                  <a:gd name="T20" fmla="*/ 165 w 325"/>
                  <a:gd name="T21" fmla="*/ 329 h 363"/>
                  <a:gd name="T22" fmla="*/ 195 w 325"/>
                  <a:gd name="T23" fmla="*/ 302 h 363"/>
                  <a:gd name="T24" fmla="*/ 214 w 325"/>
                  <a:gd name="T25" fmla="*/ 282 h 363"/>
                  <a:gd name="T26" fmla="*/ 223 w 325"/>
                  <a:gd name="T27" fmla="*/ 265 h 363"/>
                  <a:gd name="T28" fmla="*/ 220 w 325"/>
                  <a:gd name="T29" fmla="*/ 257 h 363"/>
                  <a:gd name="T30" fmla="*/ 179 w 325"/>
                  <a:gd name="T31" fmla="*/ 289 h 363"/>
                  <a:gd name="T32" fmla="*/ 106 w 325"/>
                  <a:gd name="T33" fmla="*/ 335 h 363"/>
                  <a:gd name="T34" fmla="*/ 20 w 325"/>
                  <a:gd name="T35" fmla="*/ 363 h 363"/>
                  <a:gd name="T36" fmla="*/ 4 w 325"/>
                  <a:gd name="T37" fmla="*/ 360 h 363"/>
                  <a:gd name="T38" fmla="*/ 78 w 325"/>
                  <a:gd name="T39" fmla="*/ 306 h 363"/>
                  <a:gd name="T40" fmla="*/ 102 w 325"/>
                  <a:gd name="T41" fmla="*/ 295 h 363"/>
                  <a:gd name="T42" fmla="*/ 208 w 325"/>
                  <a:gd name="T43" fmla="*/ 238 h 363"/>
                  <a:gd name="T44" fmla="*/ 207 w 325"/>
                  <a:gd name="T45" fmla="*/ 232 h 363"/>
                  <a:gd name="T46" fmla="*/ 171 w 325"/>
                  <a:gd name="T47" fmla="*/ 243 h 363"/>
                  <a:gd name="T48" fmla="*/ 163 w 325"/>
                  <a:gd name="T49" fmla="*/ 239 h 363"/>
                  <a:gd name="T50" fmla="*/ 170 w 325"/>
                  <a:gd name="T51" fmla="*/ 226 h 363"/>
                  <a:gd name="T52" fmla="*/ 154 w 325"/>
                  <a:gd name="T53" fmla="*/ 206 h 363"/>
                  <a:gd name="T54" fmla="*/ 122 w 325"/>
                  <a:gd name="T55" fmla="*/ 224 h 363"/>
                  <a:gd name="T56" fmla="*/ 99 w 325"/>
                  <a:gd name="T57" fmla="*/ 236 h 363"/>
                  <a:gd name="T58" fmla="*/ 100 w 325"/>
                  <a:gd name="T59" fmla="*/ 222 h 363"/>
                  <a:gd name="T60" fmla="*/ 116 w 325"/>
                  <a:gd name="T61" fmla="*/ 204 h 363"/>
                  <a:gd name="T62" fmla="*/ 118 w 325"/>
                  <a:gd name="T63" fmla="*/ 183 h 363"/>
                  <a:gd name="T64" fmla="*/ 116 w 325"/>
                  <a:gd name="T65" fmla="*/ 174 h 363"/>
                  <a:gd name="T66" fmla="*/ 143 w 325"/>
                  <a:gd name="T67" fmla="*/ 167 h 363"/>
                  <a:gd name="T68" fmla="*/ 158 w 325"/>
                  <a:gd name="T69" fmla="*/ 145 h 363"/>
                  <a:gd name="T70" fmla="*/ 147 w 325"/>
                  <a:gd name="T71" fmla="*/ 144 h 363"/>
                  <a:gd name="T72" fmla="*/ 132 w 325"/>
                  <a:gd name="T73" fmla="*/ 141 h 363"/>
                  <a:gd name="T74" fmla="*/ 141 w 325"/>
                  <a:gd name="T75" fmla="*/ 129 h 363"/>
                  <a:gd name="T76" fmla="*/ 140 w 325"/>
                  <a:gd name="T77" fmla="*/ 115 h 363"/>
                  <a:gd name="T78" fmla="*/ 112 w 325"/>
                  <a:gd name="T79" fmla="*/ 96 h 363"/>
                  <a:gd name="T80" fmla="*/ 127 w 325"/>
                  <a:gd name="T81" fmla="*/ 92 h 363"/>
                  <a:gd name="T82" fmla="*/ 167 w 325"/>
                  <a:gd name="T83" fmla="*/ 81 h 363"/>
                  <a:gd name="T84" fmla="*/ 203 w 325"/>
                  <a:gd name="T85" fmla="*/ 36 h 363"/>
                  <a:gd name="T86" fmla="*/ 204 w 325"/>
                  <a:gd name="T87" fmla="*/ 10 h 363"/>
                  <a:gd name="T88" fmla="*/ 216 w 325"/>
                  <a:gd name="T89" fmla="*/ 3 h 363"/>
                  <a:gd name="T90" fmla="*/ 224 w 325"/>
                  <a:gd name="T91" fmla="*/ 56 h 363"/>
                  <a:gd name="T92" fmla="*/ 205 w 325"/>
                  <a:gd name="T93" fmla="*/ 91 h 363"/>
                  <a:gd name="T94" fmla="*/ 208 w 325"/>
                  <a:gd name="T95" fmla="*/ 105 h 363"/>
                  <a:gd name="T96" fmla="*/ 267 w 325"/>
                  <a:gd name="T97" fmla="*/ 87 h 363"/>
                  <a:gd name="T98" fmla="*/ 297 w 325"/>
                  <a:gd name="T99" fmla="*/ 85 h 363"/>
                  <a:gd name="T100" fmla="*/ 309 w 325"/>
                  <a:gd name="T101" fmla="*/ 86 h 363"/>
                  <a:gd name="T102" fmla="*/ 325 w 325"/>
                  <a:gd name="T103" fmla="*/ 104 h 363"/>
                  <a:gd name="T104" fmla="*/ 198 w 325"/>
                  <a:gd name="T105" fmla="*/ 126 h 363"/>
                  <a:gd name="T106" fmla="*/ 164 w 325"/>
                  <a:gd name="T107" fmla="*/ 175 h 363"/>
                  <a:gd name="T108" fmla="*/ 181 w 325"/>
                  <a:gd name="T109" fmla="*/ 191 h 363"/>
                  <a:gd name="T110" fmla="*/ 186 w 325"/>
                  <a:gd name="T111" fmla="*/ 173 h 363"/>
                  <a:gd name="T112" fmla="*/ 199 w 325"/>
                  <a:gd name="T113" fmla="*/ 170 h 363"/>
                  <a:gd name="T114" fmla="*/ 206 w 325"/>
                  <a:gd name="T115" fmla="*/ 204 h 363"/>
                  <a:gd name="T116" fmla="*/ 217 w 325"/>
                  <a:gd name="T117" fmla="*/ 206 h 363"/>
                  <a:gd name="T118" fmla="*/ 229 w 325"/>
                  <a:gd name="T119" fmla="*/ 188 h 363"/>
                  <a:gd name="T120" fmla="*/ 261 w 325"/>
                  <a:gd name="T121" fmla="*/ 141 h 363"/>
                  <a:gd name="T122" fmla="*/ 250 w 325"/>
                  <a:gd name="T123" fmla="*/ 134 h 363"/>
                  <a:gd name="T124" fmla="*/ 206 w 325"/>
                  <a:gd name="T125" fmla="*/ 12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5" h="363">
                    <a:moveTo>
                      <a:pt x="325" y="104"/>
                    </a:moveTo>
                    <a:cubicBezTo>
                      <a:pt x="325" y="104"/>
                      <a:pt x="324" y="105"/>
                      <a:pt x="324" y="106"/>
                    </a:cubicBezTo>
                    <a:cubicBezTo>
                      <a:pt x="323" y="108"/>
                      <a:pt x="323" y="111"/>
                      <a:pt x="322" y="114"/>
                    </a:cubicBezTo>
                    <a:cubicBezTo>
                      <a:pt x="312" y="138"/>
                      <a:pt x="300" y="160"/>
                      <a:pt x="283" y="179"/>
                    </a:cubicBezTo>
                    <a:cubicBezTo>
                      <a:pt x="275" y="188"/>
                      <a:pt x="267" y="197"/>
                      <a:pt x="259" y="205"/>
                    </a:cubicBezTo>
                    <a:cubicBezTo>
                      <a:pt x="255" y="209"/>
                      <a:pt x="251" y="211"/>
                      <a:pt x="247" y="214"/>
                    </a:cubicBezTo>
                    <a:cubicBezTo>
                      <a:pt x="244" y="217"/>
                      <a:pt x="241" y="219"/>
                      <a:pt x="239" y="223"/>
                    </a:cubicBezTo>
                    <a:cubicBezTo>
                      <a:pt x="237" y="226"/>
                      <a:pt x="238" y="227"/>
                      <a:pt x="241" y="228"/>
                    </a:cubicBezTo>
                    <a:cubicBezTo>
                      <a:pt x="243" y="228"/>
                      <a:pt x="245" y="228"/>
                      <a:pt x="246" y="228"/>
                    </a:cubicBezTo>
                    <a:cubicBezTo>
                      <a:pt x="255" y="229"/>
                      <a:pt x="263" y="230"/>
                      <a:pt x="271" y="230"/>
                    </a:cubicBezTo>
                    <a:cubicBezTo>
                      <a:pt x="272" y="230"/>
                      <a:pt x="274" y="231"/>
                      <a:pt x="275" y="231"/>
                    </a:cubicBezTo>
                    <a:cubicBezTo>
                      <a:pt x="280" y="233"/>
                      <a:pt x="282" y="235"/>
                      <a:pt x="282" y="240"/>
                    </a:cubicBezTo>
                    <a:cubicBezTo>
                      <a:pt x="283" y="247"/>
                      <a:pt x="282" y="253"/>
                      <a:pt x="279" y="259"/>
                    </a:cubicBezTo>
                    <a:cubicBezTo>
                      <a:pt x="277" y="265"/>
                      <a:pt x="273" y="271"/>
                      <a:pt x="269" y="277"/>
                    </a:cubicBezTo>
                    <a:cubicBezTo>
                      <a:pt x="260" y="289"/>
                      <a:pt x="248" y="298"/>
                      <a:pt x="237" y="307"/>
                    </a:cubicBezTo>
                    <a:cubicBezTo>
                      <a:pt x="233" y="311"/>
                      <a:pt x="228" y="314"/>
                      <a:pt x="223" y="316"/>
                    </a:cubicBezTo>
                    <a:cubicBezTo>
                      <a:pt x="213" y="321"/>
                      <a:pt x="203" y="327"/>
                      <a:pt x="193" y="332"/>
                    </a:cubicBezTo>
                    <a:cubicBezTo>
                      <a:pt x="187" y="334"/>
                      <a:pt x="182" y="337"/>
                      <a:pt x="176" y="340"/>
                    </a:cubicBezTo>
                    <a:cubicBezTo>
                      <a:pt x="173" y="341"/>
                      <a:pt x="169" y="341"/>
                      <a:pt x="166" y="342"/>
                    </a:cubicBezTo>
                    <a:cubicBezTo>
                      <a:pt x="164" y="342"/>
                      <a:pt x="161" y="341"/>
                      <a:pt x="160" y="339"/>
                    </a:cubicBezTo>
                    <a:cubicBezTo>
                      <a:pt x="159" y="337"/>
                      <a:pt x="160" y="335"/>
                      <a:pt x="162" y="333"/>
                    </a:cubicBezTo>
                    <a:cubicBezTo>
                      <a:pt x="163" y="332"/>
                      <a:pt x="164" y="330"/>
                      <a:pt x="165" y="329"/>
                    </a:cubicBezTo>
                    <a:cubicBezTo>
                      <a:pt x="173" y="323"/>
                      <a:pt x="181" y="316"/>
                      <a:pt x="189" y="310"/>
                    </a:cubicBezTo>
                    <a:cubicBezTo>
                      <a:pt x="192" y="307"/>
                      <a:pt x="194" y="305"/>
                      <a:pt x="195" y="302"/>
                    </a:cubicBezTo>
                    <a:cubicBezTo>
                      <a:pt x="196" y="300"/>
                      <a:pt x="198" y="297"/>
                      <a:pt x="200" y="295"/>
                    </a:cubicBezTo>
                    <a:cubicBezTo>
                      <a:pt x="205" y="291"/>
                      <a:pt x="210" y="287"/>
                      <a:pt x="214" y="282"/>
                    </a:cubicBezTo>
                    <a:cubicBezTo>
                      <a:pt x="217" y="280"/>
                      <a:pt x="218" y="278"/>
                      <a:pt x="219" y="275"/>
                    </a:cubicBezTo>
                    <a:cubicBezTo>
                      <a:pt x="219" y="271"/>
                      <a:pt x="221" y="268"/>
                      <a:pt x="223" y="265"/>
                    </a:cubicBezTo>
                    <a:cubicBezTo>
                      <a:pt x="225" y="263"/>
                      <a:pt x="227" y="261"/>
                      <a:pt x="229" y="259"/>
                    </a:cubicBezTo>
                    <a:cubicBezTo>
                      <a:pt x="227" y="256"/>
                      <a:pt x="224" y="256"/>
                      <a:pt x="220" y="257"/>
                    </a:cubicBezTo>
                    <a:cubicBezTo>
                      <a:pt x="212" y="260"/>
                      <a:pt x="205" y="264"/>
                      <a:pt x="199" y="270"/>
                    </a:cubicBezTo>
                    <a:cubicBezTo>
                      <a:pt x="192" y="276"/>
                      <a:pt x="186" y="282"/>
                      <a:pt x="179" y="289"/>
                    </a:cubicBezTo>
                    <a:cubicBezTo>
                      <a:pt x="169" y="299"/>
                      <a:pt x="157" y="307"/>
                      <a:pt x="144" y="314"/>
                    </a:cubicBezTo>
                    <a:cubicBezTo>
                      <a:pt x="131" y="320"/>
                      <a:pt x="119" y="328"/>
                      <a:pt x="106" y="335"/>
                    </a:cubicBezTo>
                    <a:cubicBezTo>
                      <a:pt x="89" y="344"/>
                      <a:pt x="72" y="352"/>
                      <a:pt x="53" y="357"/>
                    </a:cubicBezTo>
                    <a:cubicBezTo>
                      <a:pt x="43" y="361"/>
                      <a:pt x="32" y="363"/>
                      <a:pt x="20" y="363"/>
                    </a:cubicBezTo>
                    <a:cubicBezTo>
                      <a:pt x="16" y="362"/>
                      <a:pt x="12" y="361"/>
                      <a:pt x="7" y="361"/>
                    </a:cubicBezTo>
                    <a:cubicBezTo>
                      <a:pt x="6" y="361"/>
                      <a:pt x="5" y="360"/>
                      <a:pt x="4" y="360"/>
                    </a:cubicBezTo>
                    <a:cubicBezTo>
                      <a:pt x="0" y="358"/>
                      <a:pt x="0" y="355"/>
                      <a:pt x="4" y="352"/>
                    </a:cubicBezTo>
                    <a:cubicBezTo>
                      <a:pt x="28" y="337"/>
                      <a:pt x="53" y="321"/>
                      <a:pt x="78" y="306"/>
                    </a:cubicBezTo>
                    <a:cubicBezTo>
                      <a:pt x="84" y="302"/>
                      <a:pt x="91" y="298"/>
                      <a:pt x="98" y="297"/>
                    </a:cubicBezTo>
                    <a:cubicBezTo>
                      <a:pt x="100" y="296"/>
                      <a:pt x="101" y="295"/>
                      <a:pt x="102" y="295"/>
                    </a:cubicBezTo>
                    <a:cubicBezTo>
                      <a:pt x="135" y="275"/>
                      <a:pt x="169" y="257"/>
                      <a:pt x="204" y="241"/>
                    </a:cubicBezTo>
                    <a:cubicBezTo>
                      <a:pt x="205" y="240"/>
                      <a:pt x="207" y="239"/>
                      <a:pt x="208" y="238"/>
                    </a:cubicBezTo>
                    <a:cubicBezTo>
                      <a:pt x="209" y="237"/>
                      <a:pt x="210" y="235"/>
                      <a:pt x="210" y="234"/>
                    </a:cubicBezTo>
                    <a:cubicBezTo>
                      <a:pt x="210" y="233"/>
                      <a:pt x="208" y="232"/>
                      <a:pt x="207" y="232"/>
                    </a:cubicBezTo>
                    <a:cubicBezTo>
                      <a:pt x="201" y="231"/>
                      <a:pt x="196" y="233"/>
                      <a:pt x="190" y="235"/>
                    </a:cubicBezTo>
                    <a:cubicBezTo>
                      <a:pt x="184" y="238"/>
                      <a:pt x="178" y="240"/>
                      <a:pt x="171" y="243"/>
                    </a:cubicBezTo>
                    <a:cubicBezTo>
                      <a:pt x="170" y="243"/>
                      <a:pt x="169" y="244"/>
                      <a:pt x="168" y="244"/>
                    </a:cubicBezTo>
                    <a:cubicBezTo>
                      <a:pt x="164" y="244"/>
                      <a:pt x="163" y="244"/>
                      <a:pt x="163" y="239"/>
                    </a:cubicBezTo>
                    <a:cubicBezTo>
                      <a:pt x="163" y="236"/>
                      <a:pt x="164" y="233"/>
                      <a:pt x="166" y="231"/>
                    </a:cubicBezTo>
                    <a:cubicBezTo>
                      <a:pt x="167" y="229"/>
                      <a:pt x="169" y="228"/>
                      <a:pt x="170" y="226"/>
                    </a:cubicBezTo>
                    <a:cubicBezTo>
                      <a:pt x="172" y="222"/>
                      <a:pt x="172" y="218"/>
                      <a:pt x="168" y="215"/>
                    </a:cubicBezTo>
                    <a:cubicBezTo>
                      <a:pt x="164" y="212"/>
                      <a:pt x="159" y="209"/>
                      <a:pt x="154" y="206"/>
                    </a:cubicBezTo>
                    <a:cubicBezTo>
                      <a:pt x="148" y="203"/>
                      <a:pt x="143" y="205"/>
                      <a:pt x="138" y="210"/>
                    </a:cubicBezTo>
                    <a:cubicBezTo>
                      <a:pt x="133" y="215"/>
                      <a:pt x="128" y="219"/>
                      <a:pt x="122" y="224"/>
                    </a:cubicBezTo>
                    <a:cubicBezTo>
                      <a:pt x="118" y="228"/>
                      <a:pt x="112" y="231"/>
                      <a:pt x="107" y="235"/>
                    </a:cubicBezTo>
                    <a:cubicBezTo>
                      <a:pt x="105" y="236"/>
                      <a:pt x="102" y="238"/>
                      <a:pt x="99" y="236"/>
                    </a:cubicBezTo>
                    <a:cubicBezTo>
                      <a:pt x="97" y="234"/>
                      <a:pt x="97" y="231"/>
                      <a:pt x="98" y="229"/>
                    </a:cubicBezTo>
                    <a:cubicBezTo>
                      <a:pt x="98" y="226"/>
                      <a:pt x="99" y="224"/>
                      <a:pt x="100" y="222"/>
                    </a:cubicBezTo>
                    <a:cubicBezTo>
                      <a:pt x="102" y="219"/>
                      <a:pt x="105" y="217"/>
                      <a:pt x="107" y="214"/>
                    </a:cubicBezTo>
                    <a:cubicBezTo>
                      <a:pt x="110" y="211"/>
                      <a:pt x="113" y="208"/>
                      <a:pt x="116" y="204"/>
                    </a:cubicBezTo>
                    <a:cubicBezTo>
                      <a:pt x="118" y="202"/>
                      <a:pt x="119" y="198"/>
                      <a:pt x="120" y="195"/>
                    </a:cubicBezTo>
                    <a:cubicBezTo>
                      <a:pt x="122" y="191"/>
                      <a:pt x="122" y="187"/>
                      <a:pt x="118" y="183"/>
                    </a:cubicBezTo>
                    <a:cubicBezTo>
                      <a:pt x="116" y="182"/>
                      <a:pt x="115" y="181"/>
                      <a:pt x="115" y="179"/>
                    </a:cubicBezTo>
                    <a:cubicBezTo>
                      <a:pt x="113" y="177"/>
                      <a:pt x="113" y="175"/>
                      <a:pt x="116" y="174"/>
                    </a:cubicBezTo>
                    <a:cubicBezTo>
                      <a:pt x="123" y="173"/>
                      <a:pt x="130" y="171"/>
                      <a:pt x="137" y="170"/>
                    </a:cubicBezTo>
                    <a:cubicBezTo>
                      <a:pt x="140" y="170"/>
                      <a:pt x="141" y="169"/>
                      <a:pt x="143" y="167"/>
                    </a:cubicBezTo>
                    <a:cubicBezTo>
                      <a:pt x="146" y="163"/>
                      <a:pt x="150" y="159"/>
                      <a:pt x="153" y="155"/>
                    </a:cubicBezTo>
                    <a:cubicBezTo>
                      <a:pt x="155" y="152"/>
                      <a:pt x="157" y="149"/>
                      <a:pt x="158" y="145"/>
                    </a:cubicBezTo>
                    <a:cubicBezTo>
                      <a:pt x="159" y="141"/>
                      <a:pt x="157" y="140"/>
                      <a:pt x="154" y="141"/>
                    </a:cubicBezTo>
                    <a:cubicBezTo>
                      <a:pt x="151" y="141"/>
                      <a:pt x="149" y="142"/>
                      <a:pt x="147" y="144"/>
                    </a:cubicBezTo>
                    <a:cubicBezTo>
                      <a:pt x="144" y="146"/>
                      <a:pt x="140" y="146"/>
                      <a:pt x="137" y="145"/>
                    </a:cubicBezTo>
                    <a:cubicBezTo>
                      <a:pt x="134" y="145"/>
                      <a:pt x="133" y="144"/>
                      <a:pt x="132" y="141"/>
                    </a:cubicBezTo>
                    <a:cubicBezTo>
                      <a:pt x="132" y="139"/>
                      <a:pt x="132" y="137"/>
                      <a:pt x="134" y="135"/>
                    </a:cubicBezTo>
                    <a:cubicBezTo>
                      <a:pt x="137" y="133"/>
                      <a:pt x="139" y="131"/>
                      <a:pt x="141" y="129"/>
                    </a:cubicBezTo>
                    <a:cubicBezTo>
                      <a:pt x="143" y="126"/>
                      <a:pt x="144" y="123"/>
                      <a:pt x="144" y="119"/>
                    </a:cubicBezTo>
                    <a:cubicBezTo>
                      <a:pt x="144" y="116"/>
                      <a:pt x="143" y="115"/>
                      <a:pt x="140" y="115"/>
                    </a:cubicBezTo>
                    <a:cubicBezTo>
                      <a:pt x="136" y="115"/>
                      <a:pt x="132" y="115"/>
                      <a:pt x="129" y="114"/>
                    </a:cubicBezTo>
                    <a:cubicBezTo>
                      <a:pt x="119" y="112"/>
                      <a:pt x="114" y="106"/>
                      <a:pt x="112" y="96"/>
                    </a:cubicBezTo>
                    <a:cubicBezTo>
                      <a:pt x="112" y="91"/>
                      <a:pt x="113" y="90"/>
                      <a:pt x="118" y="91"/>
                    </a:cubicBezTo>
                    <a:cubicBezTo>
                      <a:pt x="121" y="91"/>
                      <a:pt x="124" y="91"/>
                      <a:pt x="127" y="92"/>
                    </a:cubicBezTo>
                    <a:cubicBezTo>
                      <a:pt x="137" y="93"/>
                      <a:pt x="146" y="92"/>
                      <a:pt x="155" y="86"/>
                    </a:cubicBezTo>
                    <a:cubicBezTo>
                      <a:pt x="158" y="83"/>
                      <a:pt x="163" y="82"/>
                      <a:pt x="167" y="81"/>
                    </a:cubicBezTo>
                    <a:cubicBezTo>
                      <a:pt x="174" y="79"/>
                      <a:pt x="180" y="76"/>
                      <a:pt x="184" y="70"/>
                    </a:cubicBezTo>
                    <a:cubicBezTo>
                      <a:pt x="193" y="60"/>
                      <a:pt x="200" y="49"/>
                      <a:pt x="203" y="36"/>
                    </a:cubicBezTo>
                    <a:cubicBezTo>
                      <a:pt x="204" y="30"/>
                      <a:pt x="205" y="23"/>
                      <a:pt x="205" y="17"/>
                    </a:cubicBezTo>
                    <a:cubicBezTo>
                      <a:pt x="204" y="15"/>
                      <a:pt x="204" y="13"/>
                      <a:pt x="204" y="10"/>
                    </a:cubicBezTo>
                    <a:cubicBezTo>
                      <a:pt x="204" y="7"/>
                      <a:pt x="204" y="4"/>
                      <a:pt x="207" y="2"/>
                    </a:cubicBezTo>
                    <a:cubicBezTo>
                      <a:pt x="211" y="0"/>
                      <a:pt x="213" y="2"/>
                      <a:pt x="216" y="3"/>
                    </a:cubicBezTo>
                    <a:cubicBezTo>
                      <a:pt x="230" y="11"/>
                      <a:pt x="236" y="28"/>
                      <a:pt x="230" y="43"/>
                    </a:cubicBezTo>
                    <a:cubicBezTo>
                      <a:pt x="229" y="48"/>
                      <a:pt x="226" y="52"/>
                      <a:pt x="224" y="56"/>
                    </a:cubicBezTo>
                    <a:cubicBezTo>
                      <a:pt x="219" y="64"/>
                      <a:pt x="214" y="72"/>
                      <a:pt x="209" y="80"/>
                    </a:cubicBezTo>
                    <a:cubicBezTo>
                      <a:pt x="207" y="83"/>
                      <a:pt x="206" y="87"/>
                      <a:pt x="205" y="91"/>
                    </a:cubicBezTo>
                    <a:cubicBezTo>
                      <a:pt x="204" y="93"/>
                      <a:pt x="203" y="95"/>
                      <a:pt x="203" y="98"/>
                    </a:cubicBezTo>
                    <a:cubicBezTo>
                      <a:pt x="203" y="102"/>
                      <a:pt x="205" y="104"/>
                      <a:pt x="208" y="105"/>
                    </a:cubicBezTo>
                    <a:cubicBezTo>
                      <a:pt x="213" y="106"/>
                      <a:pt x="217" y="105"/>
                      <a:pt x="221" y="104"/>
                    </a:cubicBezTo>
                    <a:cubicBezTo>
                      <a:pt x="236" y="97"/>
                      <a:pt x="251" y="91"/>
                      <a:pt x="267" y="87"/>
                    </a:cubicBezTo>
                    <a:cubicBezTo>
                      <a:pt x="274" y="85"/>
                      <a:pt x="280" y="84"/>
                      <a:pt x="287" y="82"/>
                    </a:cubicBezTo>
                    <a:cubicBezTo>
                      <a:pt x="290" y="82"/>
                      <a:pt x="294" y="82"/>
                      <a:pt x="297" y="85"/>
                    </a:cubicBezTo>
                    <a:cubicBezTo>
                      <a:pt x="299" y="86"/>
                      <a:pt x="301" y="86"/>
                      <a:pt x="304" y="86"/>
                    </a:cubicBezTo>
                    <a:cubicBezTo>
                      <a:pt x="305" y="87"/>
                      <a:pt x="307" y="86"/>
                      <a:pt x="309" y="86"/>
                    </a:cubicBezTo>
                    <a:cubicBezTo>
                      <a:pt x="317" y="86"/>
                      <a:pt x="323" y="89"/>
                      <a:pt x="325" y="97"/>
                    </a:cubicBezTo>
                    <a:cubicBezTo>
                      <a:pt x="325" y="99"/>
                      <a:pt x="325" y="101"/>
                      <a:pt x="325" y="104"/>
                    </a:cubicBezTo>
                    <a:close/>
                    <a:moveTo>
                      <a:pt x="206" y="122"/>
                    </a:moveTo>
                    <a:cubicBezTo>
                      <a:pt x="203" y="122"/>
                      <a:pt x="200" y="123"/>
                      <a:pt x="198" y="126"/>
                    </a:cubicBezTo>
                    <a:cubicBezTo>
                      <a:pt x="189" y="138"/>
                      <a:pt x="179" y="150"/>
                      <a:pt x="169" y="162"/>
                    </a:cubicBezTo>
                    <a:cubicBezTo>
                      <a:pt x="166" y="166"/>
                      <a:pt x="164" y="170"/>
                      <a:pt x="164" y="175"/>
                    </a:cubicBezTo>
                    <a:cubicBezTo>
                      <a:pt x="162" y="184"/>
                      <a:pt x="165" y="188"/>
                      <a:pt x="173" y="193"/>
                    </a:cubicBezTo>
                    <a:cubicBezTo>
                      <a:pt x="176" y="195"/>
                      <a:pt x="179" y="194"/>
                      <a:pt x="181" y="191"/>
                    </a:cubicBezTo>
                    <a:cubicBezTo>
                      <a:pt x="183" y="188"/>
                      <a:pt x="183" y="186"/>
                      <a:pt x="184" y="183"/>
                    </a:cubicBezTo>
                    <a:cubicBezTo>
                      <a:pt x="185" y="180"/>
                      <a:pt x="185" y="176"/>
                      <a:pt x="186" y="173"/>
                    </a:cubicBezTo>
                    <a:cubicBezTo>
                      <a:pt x="187" y="171"/>
                      <a:pt x="188" y="168"/>
                      <a:pt x="190" y="167"/>
                    </a:cubicBezTo>
                    <a:cubicBezTo>
                      <a:pt x="194" y="164"/>
                      <a:pt x="197" y="165"/>
                      <a:pt x="199" y="170"/>
                    </a:cubicBezTo>
                    <a:cubicBezTo>
                      <a:pt x="199" y="171"/>
                      <a:pt x="199" y="171"/>
                      <a:pt x="199" y="172"/>
                    </a:cubicBezTo>
                    <a:cubicBezTo>
                      <a:pt x="202" y="183"/>
                      <a:pt x="205" y="193"/>
                      <a:pt x="206" y="204"/>
                    </a:cubicBezTo>
                    <a:cubicBezTo>
                      <a:pt x="206" y="206"/>
                      <a:pt x="207" y="209"/>
                      <a:pt x="210" y="210"/>
                    </a:cubicBezTo>
                    <a:cubicBezTo>
                      <a:pt x="214" y="210"/>
                      <a:pt x="215" y="208"/>
                      <a:pt x="217" y="206"/>
                    </a:cubicBezTo>
                    <a:cubicBezTo>
                      <a:pt x="217" y="205"/>
                      <a:pt x="217" y="205"/>
                      <a:pt x="218" y="204"/>
                    </a:cubicBezTo>
                    <a:cubicBezTo>
                      <a:pt x="221" y="199"/>
                      <a:pt x="225" y="193"/>
                      <a:pt x="229" y="188"/>
                    </a:cubicBezTo>
                    <a:cubicBezTo>
                      <a:pt x="237" y="177"/>
                      <a:pt x="246" y="167"/>
                      <a:pt x="255" y="157"/>
                    </a:cubicBezTo>
                    <a:cubicBezTo>
                      <a:pt x="259" y="152"/>
                      <a:pt x="261" y="147"/>
                      <a:pt x="261" y="141"/>
                    </a:cubicBezTo>
                    <a:cubicBezTo>
                      <a:pt x="261" y="137"/>
                      <a:pt x="259" y="135"/>
                      <a:pt x="255" y="134"/>
                    </a:cubicBezTo>
                    <a:cubicBezTo>
                      <a:pt x="253" y="134"/>
                      <a:pt x="251" y="134"/>
                      <a:pt x="250" y="134"/>
                    </a:cubicBezTo>
                    <a:cubicBezTo>
                      <a:pt x="240" y="131"/>
                      <a:pt x="231" y="129"/>
                      <a:pt x="221" y="126"/>
                    </a:cubicBezTo>
                    <a:cubicBezTo>
                      <a:pt x="216" y="125"/>
                      <a:pt x="211" y="123"/>
                      <a:pt x="206" y="1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64" name="Freeform 10">
                <a:extLst>
                  <a:ext uri="{FF2B5EF4-FFF2-40B4-BE49-F238E27FC236}">
                    <a16:creationId xmlns:a16="http://schemas.microsoft.com/office/drawing/2014/main" id="{DBC71290-B4B4-4954-9268-B24937352AAE}"/>
                  </a:ext>
                </a:extLst>
              </p:cNvPr>
              <p:cNvSpPr>
                <a:spLocks/>
              </p:cNvSpPr>
              <p:nvPr/>
            </p:nvSpPr>
            <p:spPr bwMode="auto">
              <a:xfrm>
                <a:off x="7550931" y="2257236"/>
                <a:ext cx="1089293" cy="1169389"/>
              </a:xfrm>
              <a:custGeom>
                <a:avLst/>
                <a:gdLst>
                  <a:gd name="T0" fmla="*/ 83 w 383"/>
                  <a:gd name="T1" fmla="*/ 410 h 411"/>
                  <a:gd name="T2" fmla="*/ 111 w 383"/>
                  <a:gd name="T3" fmla="*/ 380 h 411"/>
                  <a:gd name="T4" fmla="*/ 136 w 383"/>
                  <a:gd name="T5" fmla="*/ 371 h 411"/>
                  <a:gd name="T6" fmla="*/ 198 w 383"/>
                  <a:gd name="T7" fmla="*/ 294 h 411"/>
                  <a:gd name="T8" fmla="*/ 201 w 383"/>
                  <a:gd name="T9" fmla="*/ 280 h 411"/>
                  <a:gd name="T10" fmla="*/ 197 w 383"/>
                  <a:gd name="T11" fmla="*/ 274 h 411"/>
                  <a:gd name="T12" fmla="*/ 166 w 383"/>
                  <a:gd name="T13" fmla="*/ 283 h 411"/>
                  <a:gd name="T14" fmla="*/ 144 w 383"/>
                  <a:gd name="T15" fmla="*/ 291 h 411"/>
                  <a:gd name="T16" fmla="*/ 123 w 383"/>
                  <a:gd name="T17" fmla="*/ 305 h 411"/>
                  <a:gd name="T18" fmla="*/ 62 w 383"/>
                  <a:gd name="T19" fmla="*/ 344 h 411"/>
                  <a:gd name="T20" fmla="*/ 34 w 383"/>
                  <a:gd name="T21" fmla="*/ 353 h 411"/>
                  <a:gd name="T22" fmla="*/ 9 w 383"/>
                  <a:gd name="T23" fmla="*/ 344 h 411"/>
                  <a:gd name="T24" fmla="*/ 1 w 383"/>
                  <a:gd name="T25" fmla="*/ 322 h 411"/>
                  <a:gd name="T26" fmla="*/ 0 w 383"/>
                  <a:gd name="T27" fmla="*/ 288 h 411"/>
                  <a:gd name="T28" fmla="*/ 1 w 383"/>
                  <a:gd name="T29" fmla="*/ 283 h 411"/>
                  <a:gd name="T30" fmla="*/ 6 w 383"/>
                  <a:gd name="T31" fmla="*/ 282 h 411"/>
                  <a:gd name="T32" fmla="*/ 8 w 383"/>
                  <a:gd name="T33" fmla="*/ 285 h 411"/>
                  <a:gd name="T34" fmla="*/ 10 w 383"/>
                  <a:gd name="T35" fmla="*/ 290 h 411"/>
                  <a:gd name="T36" fmla="*/ 32 w 383"/>
                  <a:gd name="T37" fmla="*/ 298 h 411"/>
                  <a:gd name="T38" fmla="*/ 46 w 383"/>
                  <a:gd name="T39" fmla="*/ 293 h 411"/>
                  <a:gd name="T40" fmla="*/ 53 w 383"/>
                  <a:gd name="T41" fmla="*/ 291 h 411"/>
                  <a:gd name="T42" fmla="*/ 65 w 383"/>
                  <a:gd name="T43" fmla="*/ 288 h 411"/>
                  <a:gd name="T44" fmla="*/ 100 w 383"/>
                  <a:gd name="T45" fmla="*/ 268 h 411"/>
                  <a:gd name="T46" fmla="*/ 156 w 383"/>
                  <a:gd name="T47" fmla="*/ 244 h 411"/>
                  <a:gd name="T48" fmla="*/ 197 w 383"/>
                  <a:gd name="T49" fmla="*/ 229 h 411"/>
                  <a:gd name="T50" fmla="*/ 203 w 383"/>
                  <a:gd name="T51" fmla="*/ 226 h 411"/>
                  <a:gd name="T52" fmla="*/ 219 w 383"/>
                  <a:gd name="T53" fmla="*/ 204 h 411"/>
                  <a:gd name="T54" fmla="*/ 222 w 383"/>
                  <a:gd name="T55" fmla="*/ 124 h 411"/>
                  <a:gd name="T56" fmla="*/ 210 w 383"/>
                  <a:gd name="T57" fmla="*/ 69 h 411"/>
                  <a:gd name="T58" fmla="*/ 197 w 383"/>
                  <a:gd name="T59" fmla="*/ 36 h 411"/>
                  <a:gd name="T60" fmla="*/ 194 w 383"/>
                  <a:gd name="T61" fmla="*/ 10 h 411"/>
                  <a:gd name="T62" fmla="*/ 205 w 383"/>
                  <a:gd name="T63" fmla="*/ 2 h 411"/>
                  <a:gd name="T64" fmla="*/ 230 w 383"/>
                  <a:gd name="T65" fmla="*/ 7 h 411"/>
                  <a:gd name="T66" fmla="*/ 237 w 383"/>
                  <a:gd name="T67" fmla="*/ 10 h 411"/>
                  <a:gd name="T68" fmla="*/ 248 w 383"/>
                  <a:gd name="T69" fmla="*/ 19 h 411"/>
                  <a:gd name="T70" fmla="*/ 265 w 383"/>
                  <a:gd name="T71" fmla="*/ 29 h 411"/>
                  <a:gd name="T72" fmla="*/ 280 w 383"/>
                  <a:gd name="T73" fmla="*/ 49 h 411"/>
                  <a:gd name="T74" fmla="*/ 278 w 383"/>
                  <a:gd name="T75" fmla="*/ 66 h 411"/>
                  <a:gd name="T76" fmla="*/ 273 w 383"/>
                  <a:gd name="T77" fmla="*/ 72 h 411"/>
                  <a:gd name="T78" fmla="*/ 270 w 383"/>
                  <a:gd name="T79" fmla="*/ 77 h 411"/>
                  <a:gd name="T80" fmla="*/ 271 w 383"/>
                  <a:gd name="T81" fmla="*/ 158 h 411"/>
                  <a:gd name="T82" fmla="*/ 273 w 383"/>
                  <a:gd name="T83" fmla="*/ 179 h 411"/>
                  <a:gd name="T84" fmla="*/ 278 w 383"/>
                  <a:gd name="T85" fmla="*/ 182 h 411"/>
                  <a:gd name="T86" fmla="*/ 313 w 383"/>
                  <a:gd name="T87" fmla="*/ 160 h 411"/>
                  <a:gd name="T88" fmla="*/ 325 w 383"/>
                  <a:gd name="T89" fmla="*/ 144 h 411"/>
                  <a:gd name="T90" fmla="*/ 341 w 383"/>
                  <a:gd name="T91" fmla="*/ 128 h 411"/>
                  <a:gd name="T92" fmla="*/ 369 w 383"/>
                  <a:gd name="T93" fmla="*/ 122 h 411"/>
                  <a:gd name="T94" fmla="*/ 380 w 383"/>
                  <a:gd name="T95" fmla="*/ 141 h 411"/>
                  <a:gd name="T96" fmla="*/ 372 w 383"/>
                  <a:gd name="T97" fmla="*/ 154 h 411"/>
                  <a:gd name="T98" fmla="*/ 355 w 383"/>
                  <a:gd name="T99" fmla="*/ 169 h 411"/>
                  <a:gd name="T100" fmla="*/ 314 w 383"/>
                  <a:gd name="T101" fmla="*/ 199 h 411"/>
                  <a:gd name="T102" fmla="*/ 275 w 383"/>
                  <a:gd name="T103" fmla="*/ 229 h 411"/>
                  <a:gd name="T104" fmla="*/ 271 w 383"/>
                  <a:gd name="T105" fmla="*/ 238 h 411"/>
                  <a:gd name="T106" fmla="*/ 254 w 383"/>
                  <a:gd name="T107" fmla="*/ 310 h 411"/>
                  <a:gd name="T108" fmla="*/ 250 w 383"/>
                  <a:gd name="T109" fmla="*/ 320 h 411"/>
                  <a:gd name="T110" fmla="*/ 247 w 383"/>
                  <a:gd name="T111" fmla="*/ 325 h 411"/>
                  <a:gd name="T112" fmla="*/ 173 w 383"/>
                  <a:gd name="T113" fmla="*/ 386 h 411"/>
                  <a:gd name="T114" fmla="*/ 95 w 383"/>
                  <a:gd name="T115" fmla="*/ 410 h 411"/>
                  <a:gd name="T116" fmla="*/ 88 w 383"/>
                  <a:gd name="T117" fmla="*/ 411 h 411"/>
                  <a:gd name="T118" fmla="*/ 83 w 383"/>
                  <a:gd name="T119" fmla="*/ 410 h 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3" h="411">
                    <a:moveTo>
                      <a:pt x="83" y="410"/>
                    </a:moveTo>
                    <a:cubicBezTo>
                      <a:pt x="89" y="396"/>
                      <a:pt x="96" y="385"/>
                      <a:pt x="111" y="380"/>
                    </a:cubicBezTo>
                    <a:cubicBezTo>
                      <a:pt x="120" y="378"/>
                      <a:pt x="128" y="375"/>
                      <a:pt x="136" y="371"/>
                    </a:cubicBezTo>
                    <a:cubicBezTo>
                      <a:pt x="168" y="355"/>
                      <a:pt x="188" y="328"/>
                      <a:pt x="198" y="294"/>
                    </a:cubicBezTo>
                    <a:cubicBezTo>
                      <a:pt x="199" y="289"/>
                      <a:pt x="200" y="284"/>
                      <a:pt x="201" y="280"/>
                    </a:cubicBezTo>
                    <a:cubicBezTo>
                      <a:pt x="202" y="275"/>
                      <a:pt x="201" y="274"/>
                      <a:pt x="197" y="274"/>
                    </a:cubicBezTo>
                    <a:cubicBezTo>
                      <a:pt x="186" y="275"/>
                      <a:pt x="176" y="278"/>
                      <a:pt x="166" y="283"/>
                    </a:cubicBezTo>
                    <a:cubicBezTo>
                      <a:pt x="159" y="286"/>
                      <a:pt x="152" y="289"/>
                      <a:pt x="144" y="291"/>
                    </a:cubicBezTo>
                    <a:cubicBezTo>
                      <a:pt x="136" y="294"/>
                      <a:pt x="130" y="300"/>
                      <a:pt x="123" y="305"/>
                    </a:cubicBezTo>
                    <a:cubicBezTo>
                      <a:pt x="105" y="321"/>
                      <a:pt x="84" y="334"/>
                      <a:pt x="62" y="344"/>
                    </a:cubicBezTo>
                    <a:cubicBezTo>
                      <a:pt x="53" y="348"/>
                      <a:pt x="43" y="351"/>
                      <a:pt x="34" y="353"/>
                    </a:cubicBezTo>
                    <a:cubicBezTo>
                      <a:pt x="24" y="356"/>
                      <a:pt x="15" y="352"/>
                      <a:pt x="9" y="344"/>
                    </a:cubicBezTo>
                    <a:cubicBezTo>
                      <a:pt x="4" y="338"/>
                      <a:pt x="1" y="330"/>
                      <a:pt x="1" y="322"/>
                    </a:cubicBezTo>
                    <a:cubicBezTo>
                      <a:pt x="1" y="310"/>
                      <a:pt x="0" y="299"/>
                      <a:pt x="0" y="288"/>
                    </a:cubicBezTo>
                    <a:cubicBezTo>
                      <a:pt x="0" y="286"/>
                      <a:pt x="0" y="284"/>
                      <a:pt x="1" y="283"/>
                    </a:cubicBezTo>
                    <a:cubicBezTo>
                      <a:pt x="1" y="280"/>
                      <a:pt x="4" y="279"/>
                      <a:pt x="6" y="282"/>
                    </a:cubicBezTo>
                    <a:cubicBezTo>
                      <a:pt x="7" y="283"/>
                      <a:pt x="7" y="284"/>
                      <a:pt x="8" y="285"/>
                    </a:cubicBezTo>
                    <a:cubicBezTo>
                      <a:pt x="9" y="286"/>
                      <a:pt x="9" y="288"/>
                      <a:pt x="10" y="290"/>
                    </a:cubicBezTo>
                    <a:cubicBezTo>
                      <a:pt x="16" y="297"/>
                      <a:pt x="23" y="301"/>
                      <a:pt x="32" y="298"/>
                    </a:cubicBezTo>
                    <a:cubicBezTo>
                      <a:pt x="37" y="297"/>
                      <a:pt x="41" y="295"/>
                      <a:pt x="46" y="293"/>
                    </a:cubicBezTo>
                    <a:cubicBezTo>
                      <a:pt x="48" y="292"/>
                      <a:pt x="51" y="291"/>
                      <a:pt x="53" y="291"/>
                    </a:cubicBezTo>
                    <a:cubicBezTo>
                      <a:pt x="58" y="292"/>
                      <a:pt x="61" y="290"/>
                      <a:pt x="65" y="288"/>
                    </a:cubicBezTo>
                    <a:cubicBezTo>
                      <a:pt x="77" y="282"/>
                      <a:pt x="89" y="275"/>
                      <a:pt x="100" y="268"/>
                    </a:cubicBezTo>
                    <a:cubicBezTo>
                      <a:pt x="118" y="258"/>
                      <a:pt x="137" y="251"/>
                      <a:pt x="156" y="244"/>
                    </a:cubicBezTo>
                    <a:cubicBezTo>
                      <a:pt x="169" y="239"/>
                      <a:pt x="183" y="234"/>
                      <a:pt x="197" y="229"/>
                    </a:cubicBezTo>
                    <a:cubicBezTo>
                      <a:pt x="199" y="228"/>
                      <a:pt x="201" y="227"/>
                      <a:pt x="203" y="226"/>
                    </a:cubicBezTo>
                    <a:cubicBezTo>
                      <a:pt x="212" y="222"/>
                      <a:pt x="218" y="215"/>
                      <a:pt x="219" y="204"/>
                    </a:cubicBezTo>
                    <a:cubicBezTo>
                      <a:pt x="221" y="178"/>
                      <a:pt x="223" y="151"/>
                      <a:pt x="222" y="124"/>
                    </a:cubicBezTo>
                    <a:cubicBezTo>
                      <a:pt x="221" y="105"/>
                      <a:pt x="218" y="87"/>
                      <a:pt x="210" y="69"/>
                    </a:cubicBezTo>
                    <a:cubicBezTo>
                      <a:pt x="205" y="58"/>
                      <a:pt x="201" y="47"/>
                      <a:pt x="197" y="36"/>
                    </a:cubicBezTo>
                    <a:cubicBezTo>
                      <a:pt x="194" y="28"/>
                      <a:pt x="193" y="19"/>
                      <a:pt x="194" y="10"/>
                    </a:cubicBezTo>
                    <a:cubicBezTo>
                      <a:pt x="194" y="4"/>
                      <a:pt x="199" y="0"/>
                      <a:pt x="205" y="2"/>
                    </a:cubicBezTo>
                    <a:cubicBezTo>
                      <a:pt x="213" y="4"/>
                      <a:pt x="222" y="5"/>
                      <a:pt x="230" y="7"/>
                    </a:cubicBezTo>
                    <a:cubicBezTo>
                      <a:pt x="233" y="7"/>
                      <a:pt x="235" y="9"/>
                      <a:pt x="237" y="10"/>
                    </a:cubicBezTo>
                    <a:cubicBezTo>
                      <a:pt x="241" y="13"/>
                      <a:pt x="244" y="16"/>
                      <a:pt x="248" y="19"/>
                    </a:cubicBezTo>
                    <a:cubicBezTo>
                      <a:pt x="253" y="23"/>
                      <a:pt x="259" y="26"/>
                      <a:pt x="265" y="29"/>
                    </a:cubicBezTo>
                    <a:cubicBezTo>
                      <a:pt x="274" y="33"/>
                      <a:pt x="279" y="40"/>
                      <a:pt x="280" y="49"/>
                    </a:cubicBezTo>
                    <a:cubicBezTo>
                      <a:pt x="280" y="55"/>
                      <a:pt x="280" y="60"/>
                      <a:pt x="278" y="66"/>
                    </a:cubicBezTo>
                    <a:cubicBezTo>
                      <a:pt x="277" y="68"/>
                      <a:pt x="275" y="70"/>
                      <a:pt x="273" y="72"/>
                    </a:cubicBezTo>
                    <a:cubicBezTo>
                      <a:pt x="271" y="74"/>
                      <a:pt x="270" y="75"/>
                      <a:pt x="270" y="77"/>
                    </a:cubicBezTo>
                    <a:cubicBezTo>
                      <a:pt x="271" y="104"/>
                      <a:pt x="271" y="131"/>
                      <a:pt x="271" y="158"/>
                    </a:cubicBezTo>
                    <a:cubicBezTo>
                      <a:pt x="272" y="165"/>
                      <a:pt x="272" y="172"/>
                      <a:pt x="273" y="179"/>
                    </a:cubicBezTo>
                    <a:cubicBezTo>
                      <a:pt x="274" y="183"/>
                      <a:pt x="275" y="184"/>
                      <a:pt x="278" y="182"/>
                    </a:cubicBezTo>
                    <a:cubicBezTo>
                      <a:pt x="291" y="176"/>
                      <a:pt x="303" y="170"/>
                      <a:pt x="313" y="160"/>
                    </a:cubicBezTo>
                    <a:cubicBezTo>
                      <a:pt x="317" y="155"/>
                      <a:pt x="321" y="150"/>
                      <a:pt x="325" y="144"/>
                    </a:cubicBezTo>
                    <a:cubicBezTo>
                      <a:pt x="330" y="138"/>
                      <a:pt x="335" y="132"/>
                      <a:pt x="341" y="128"/>
                    </a:cubicBezTo>
                    <a:cubicBezTo>
                      <a:pt x="350" y="122"/>
                      <a:pt x="359" y="120"/>
                      <a:pt x="369" y="122"/>
                    </a:cubicBezTo>
                    <a:cubicBezTo>
                      <a:pt x="379" y="124"/>
                      <a:pt x="383" y="131"/>
                      <a:pt x="380" y="141"/>
                    </a:cubicBezTo>
                    <a:cubicBezTo>
                      <a:pt x="379" y="146"/>
                      <a:pt x="376" y="151"/>
                      <a:pt x="372" y="154"/>
                    </a:cubicBezTo>
                    <a:cubicBezTo>
                      <a:pt x="367" y="160"/>
                      <a:pt x="361" y="165"/>
                      <a:pt x="355" y="169"/>
                    </a:cubicBezTo>
                    <a:cubicBezTo>
                      <a:pt x="341" y="178"/>
                      <a:pt x="328" y="189"/>
                      <a:pt x="314" y="199"/>
                    </a:cubicBezTo>
                    <a:cubicBezTo>
                      <a:pt x="301" y="209"/>
                      <a:pt x="289" y="219"/>
                      <a:pt x="275" y="229"/>
                    </a:cubicBezTo>
                    <a:cubicBezTo>
                      <a:pt x="272" y="232"/>
                      <a:pt x="271" y="234"/>
                      <a:pt x="271" y="238"/>
                    </a:cubicBezTo>
                    <a:cubicBezTo>
                      <a:pt x="267" y="263"/>
                      <a:pt x="262" y="287"/>
                      <a:pt x="254" y="310"/>
                    </a:cubicBezTo>
                    <a:cubicBezTo>
                      <a:pt x="253" y="314"/>
                      <a:pt x="251" y="317"/>
                      <a:pt x="250" y="320"/>
                    </a:cubicBezTo>
                    <a:cubicBezTo>
                      <a:pt x="249" y="322"/>
                      <a:pt x="249" y="324"/>
                      <a:pt x="247" y="325"/>
                    </a:cubicBezTo>
                    <a:cubicBezTo>
                      <a:pt x="226" y="349"/>
                      <a:pt x="202" y="371"/>
                      <a:pt x="173" y="386"/>
                    </a:cubicBezTo>
                    <a:cubicBezTo>
                      <a:pt x="149" y="400"/>
                      <a:pt x="123" y="408"/>
                      <a:pt x="95" y="410"/>
                    </a:cubicBezTo>
                    <a:cubicBezTo>
                      <a:pt x="93" y="410"/>
                      <a:pt x="90" y="411"/>
                      <a:pt x="88" y="411"/>
                    </a:cubicBezTo>
                    <a:cubicBezTo>
                      <a:pt x="87" y="411"/>
                      <a:pt x="85" y="411"/>
                      <a:pt x="83" y="4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65" name="Freeform 11">
                <a:extLst>
                  <a:ext uri="{FF2B5EF4-FFF2-40B4-BE49-F238E27FC236}">
                    <a16:creationId xmlns:a16="http://schemas.microsoft.com/office/drawing/2014/main" id="{0BCA249D-2F14-44A9-9D61-0C858FDB0018}"/>
                  </a:ext>
                </a:extLst>
              </p:cNvPr>
              <p:cNvSpPr>
                <a:spLocks noEditPoints="1"/>
              </p:cNvSpPr>
              <p:nvPr/>
            </p:nvSpPr>
            <p:spPr bwMode="auto">
              <a:xfrm>
                <a:off x="4606634" y="2270052"/>
                <a:ext cx="551054" cy="1278318"/>
              </a:xfrm>
              <a:custGeom>
                <a:avLst/>
                <a:gdLst>
                  <a:gd name="T0" fmla="*/ 127 w 193"/>
                  <a:gd name="T1" fmla="*/ 371 h 449"/>
                  <a:gd name="T2" fmla="*/ 63 w 193"/>
                  <a:gd name="T3" fmla="*/ 417 h 449"/>
                  <a:gd name="T4" fmla="*/ 47 w 193"/>
                  <a:gd name="T5" fmla="*/ 433 h 449"/>
                  <a:gd name="T6" fmla="*/ 7 w 193"/>
                  <a:gd name="T7" fmla="*/ 434 h 449"/>
                  <a:gd name="T8" fmla="*/ 1 w 193"/>
                  <a:gd name="T9" fmla="*/ 383 h 449"/>
                  <a:gd name="T10" fmla="*/ 33 w 193"/>
                  <a:gd name="T11" fmla="*/ 331 h 449"/>
                  <a:gd name="T12" fmla="*/ 49 w 193"/>
                  <a:gd name="T13" fmla="*/ 286 h 449"/>
                  <a:gd name="T14" fmla="*/ 50 w 193"/>
                  <a:gd name="T15" fmla="*/ 233 h 449"/>
                  <a:gd name="T16" fmla="*/ 38 w 193"/>
                  <a:gd name="T17" fmla="*/ 207 h 449"/>
                  <a:gd name="T18" fmla="*/ 54 w 193"/>
                  <a:gd name="T19" fmla="*/ 201 h 449"/>
                  <a:gd name="T20" fmla="*/ 75 w 193"/>
                  <a:gd name="T21" fmla="*/ 209 h 449"/>
                  <a:gd name="T22" fmla="*/ 107 w 193"/>
                  <a:gd name="T23" fmla="*/ 223 h 449"/>
                  <a:gd name="T24" fmla="*/ 126 w 193"/>
                  <a:gd name="T25" fmla="*/ 233 h 449"/>
                  <a:gd name="T26" fmla="*/ 133 w 193"/>
                  <a:gd name="T27" fmla="*/ 231 h 449"/>
                  <a:gd name="T28" fmla="*/ 135 w 193"/>
                  <a:gd name="T29" fmla="*/ 200 h 449"/>
                  <a:gd name="T30" fmla="*/ 133 w 193"/>
                  <a:gd name="T31" fmla="*/ 99 h 449"/>
                  <a:gd name="T32" fmla="*/ 105 w 193"/>
                  <a:gd name="T33" fmla="*/ 55 h 449"/>
                  <a:gd name="T34" fmla="*/ 77 w 193"/>
                  <a:gd name="T35" fmla="*/ 9 h 449"/>
                  <a:gd name="T36" fmla="*/ 95 w 193"/>
                  <a:gd name="T37" fmla="*/ 6 h 449"/>
                  <a:gd name="T38" fmla="*/ 165 w 193"/>
                  <a:gd name="T39" fmla="*/ 52 h 449"/>
                  <a:gd name="T40" fmla="*/ 189 w 193"/>
                  <a:gd name="T41" fmla="*/ 83 h 449"/>
                  <a:gd name="T42" fmla="*/ 189 w 193"/>
                  <a:gd name="T43" fmla="*/ 292 h 449"/>
                  <a:gd name="T44" fmla="*/ 165 w 193"/>
                  <a:gd name="T45" fmla="*/ 409 h 449"/>
                  <a:gd name="T46" fmla="*/ 145 w 193"/>
                  <a:gd name="T47" fmla="*/ 428 h 449"/>
                  <a:gd name="T48" fmla="*/ 134 w 193"/>
                  <a:gd name="T49" fmla="*/ 415 h 449"/>
                  <a:gd name="T50" fmla="*/ 131 w 193"/>
                  <a:gd name="T51" fmla="*/ 367 h 449"/>
                  <a:gd name="T52" fmla="*/ 124 w 193"/>
                  <a:gd name="T53" fmla="*/ 264 h 449"/>
                  <a:gd name="T54" fmla="*/ 102 w 193"/>
                  <a:gd name="T55" fmla="*/ 280 h 449"/>
                  <a:gd name="T56" fmla="*/ 81 w 193"/>
                  <a:gd name="T57" fmla="*/ 296 h 449"/>
                  <a:gd name="T58" fmla="*/ 59 w 193"/>
                  <a:gd name="T59" fmla="*/ 331 h 449"/>
                  <a:gd name="T60" fmla="*/ 31 w 193"/>
                  <a:gd name="T61" fmla="*/ 373 h 449"/>
                  <a:gd name="T62" fmla="*/ 46 w 193"/>
                  <a:gd name="T63" fmla="*/ 382 h 449"/>
                  <a:gd name="T64" fmla="*/ 78 w 193"/>
                  <a:gd name="T65" fmla="*/ 363 h 449"/>
                  <a:gd name="T66" fmla="*/ 114 w 193"/>
                  <a:gd name="T67" fmla="*/ 346 h 449"/>
                  <a:gd name="T68" fmla="*/ 133 w 193"/>
                  <a:gd name="T69" fmla="*/ 325 h 449"/>
                  <a:gd name="T70" fmla="*/ 132 w 193"/>
                  <a:gd name="T71" fmla="*/ 255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3" h="449">
                    <a:moveTo>
                      <a:pt x="131" y="367"/>
                    </a:moveTo>
                    <a:cubicBezTo>
                      <a:pt x="129" y="369"/>
                      <a:pt x="128" y="370"/>
                      <a:pt x="127" y="371"/>
                    </a:cubicBezTo>
                    <a:cubicBezTo>
                      <a:pt x="112" y="385"/>
                      <a:pt x="97" y="397"/>
                      <a:pt x="80" y="408"/>
                    </a:cubicBezTo>
                    <a:cubicBezTo>
                      <a:pt x="74" y="411"/>
                      <a:pt x="69" y="414"/>
                      <a:pt x="63" y="417"/>
                    </a:cubicBezTo>
                    <a:cubicBezTo>
                      <a:pt x="61" y="419"/>
                      <a:pt x="59" y="420"/>
                      <a:pt x="57" y="422"/>
                    </a:cubicBezTo>
                    <a:cubicBezTo>
                      <a:pt x="54" y="426"/>
                      <a:pt x="50" y="430"/>
                      <a:pt x="47" y="433"/>
                    </a:cubicBezTo>
                    <a:cubicBezTo>
                      <a:pt x="44" y="436"/>
                      <a:pt x="41" y="439"/>
                      <a:pt x="38" y="441"/>
                    </a:cubicBezTo>
                    <a:cubicBezTo>
                      <a:pt x="27" y="449"/>
                      <a:pt x="13" y="446"/>
                      <a:pt x="7" y="434"/>
                    </a:cubicBezTo>
                    <a:cubicBezTo>
                      <a:pt x="4" y="428"/>
                      <a:pt x="2" y="421"/>
                      <a:pt x="1" y="415"/>
                    </a:cubicBezTo>
                    <a:cubicBezTo>
                      <a:pt x="0" y="404"/>
                      <a:pt x="0" y="394"/>
                      <a:pt x="1" y="383"/>
                    </a:cubicBezTo>
                    <a:cubicBezTo>
                      <a:pt x="2" y="379"/>
                      <a:pt x="3" y="374"/>
                      <a:pt x="7" y="372"/>
                    </a:cubicBezTo>
                    <a:cubicBezTo>
                      <a:pt x="20" y="361"/>
                      <a:pt x="28" y="346"/>
                      <a:pt x="33" y="331"/>
                    </a:cubicBezTo>
                    <a:cubicBezTo>
                      <a:pt x="36" y="325"/>
                      <a:pt x="37" y="319"/>
                      <a:pt x="39" y="313"/>
                    </a:cubicBezTo>
                    <a:cubicBezTo>
                      <a:pt x="42" y="304"/>
                      <a:pt x="45" y="294"/>
                      <a:pt x="49" y="286"/>
                    </a:cubicBezTo>
                    <a:cubicBezTo>
                      <a:pt x="56" y="272"/>
                      <a:pt x="56" y="258"/>
                      <a:pt x="53" y="244"/>
                    </a:cubicBezTo>
                    <a:cubicBezTo>
                      <a:pt x="52" y="240"/>
                      <a:pt x="51" y="237"/>
                      <a:pt x="50" y="233"/>
                    </a:cubicBezTo>
                    <a:cubicBezTo>
                      <a:pt x="49" y="229"/>
                      <a:pt x="47" y="225"/>
                      <a:pt x="44" y="221"/>
                    </a:cubicBezTo>
                    <a:cubicBezTo>
                      <a:pt x="42" y="217"/>
                      <a:pt x="39" y="212"/>
                      <a:pt x="38" y="207"/>
                    </a:cubicBezTo>
                    <a:cubicBezTo>
                      <a:pt x="36" y="202"/>
                      <a:pt x="38" y="199"/>
                      <a:pt x="44" y="199"/>
                    </a:cubicBezTo>
                    <a:cubicBezTo>
                      <a:pt x="48" y="199"/>
                      <a:pt x="51" y="199"/>
                      <a:pt x="54" y="201"/>
                    </a:cubicBezTo>
                    <a:cubicBezTo>
                      <a:pt x="55" y="202"/>
                      <a:pt x="56" y="203"/>
                      <a:pt x="57" y="203"/>
                    </a:cubicBezTo>
                    <a:cubicBezTo>
                      <a:pt x="62" y="208"/>
                      <a:pt x="68" y="209"/>
                      <a:pt x="75" y="209"/>
                    </a:cubicBezTo>
                    <a:cubicBezTo>
                      <a:pt x="83" y="209"/>
                      <a:pt x="90" y="212"/>
                      <a:pt x="96" y="218"/>
                    </a:cubicBezTo>
                    <a:cubicBezTo>
                      <a:pt x="99" y="221"/>
                      <a:pt x="103" y="223"/>
                      <a:pt x="107" y="223"/>
                    </a:cubicBezTo>
                    <a:cubicBezTo>
                      <a:pt x="110" y="223"/>
                      <a:pt x="112" y="224"/>
                      <a:pt x="115" y="225"/>
                    </a:cubicBezTo>
                    <a:cubicBezTo>
                      <a:pt x="120" y="226"/>
                      <a:pt x="124" y="229"/>
                      <a:pt x="126" y="233"/>
                    </a:cubicBezTo>
                    <a:cubicBezTo>
                      <a:pt x="126" y="234"/>
                      <a:pt x="127" y="235"/>
                      <a:pt x="128" y="236"/>
                    </a:cubicBezTo>
                    <a:cubicBezTo>
                      <a:pt x="131" y="236"/>
                      <a:pt x="132" y="234"/>
                      <a:pt x="133" y="231"/>
                    </a:cubicBezTo>
                    <a:cubicBezTo>
                      <a:pt x="134" y="229"/>
                      <a:pt x="134" y="227"/>
                      <a:pt x="134" y="225"/>
                    </a:cubicBezTo>
                    <a:cubicBezTo>
                      <a:pt x="134" y="217"/>
                      <a:pt x="134" y="208"/>
                      <a:pt x="135" y="200"/>
                    </a:cubicBezTo>
                    <a:cubicBezTo>
                      <a:pt x="137" y="176"/>
                      <a:pt x="139" y="151"/>
                      <a:pt x="137" y="127"/>
                    </a:cubicBezTo>
                    <a:cubicBezTo>
                      <a:pt x="137" y="118"/>
                      <a:pt x="135" y="109"/>
                      <a:pt x="133" y="99"/>
                    </a:cubicBezTo>
                    <a:cubicBezTo>
                      <a:pt x="132" y="90"/>
                      <a:pt x="127" y="81"/>
                      <a:pt x="121" y="74"/>
                    </a:cubicBezTo>
                    <a:cubicBezTo>
                      <a:pt x="116" y="67"/>
                      <a:pt x="111" y="61"/>
                      <a:pt x="105" y="55"/>
                    </a:cubicBezTo>
                    <a:cubicBezTo>
                      <a:pt x="98" y="46"/>
                      <a:pt x="90" y="36"/>
                      <a:pt x="83" y="27"/>
                    </a:cubicBezTo>
                    <a:cubicBezTo>
                      <a:pt x="79" y="22"/>
                      <a:pt x="77" y="15"/>
                      <a:pt x="77" y="9"/>
                    </a:cubicBezTo>
                    <a:cubicBezTo>
                      <a:pt x="77" y="3"/>
                      <a:pt x="80" y="0"/>
                      <a:pt x="86" y="2"/>
                    </a:cubicBezTo>
                    <a:cubicBezTo>
                      <a:pt x="89" y="2"/>
                      <a:pt x="92" y="4"/>
                      <a:pt x="95" y="6"/>
                    </a:cubicBezTo>
                    <a:cubicBezTo>
                      <a:pt x="105" y="15"/>
                      <a:pt x="116" y="22"/>
                      <a:pt x="128" y="28"/>
                    </a:cubicBezTo>
                    <a:cubicBezTo>
                      <a:pt x="141" y="35"/>
                      <a:pt x="154" y="43"/>
                      <a:pt x="165" y="52"/>
                    </a:cubicBezTo>
                    <a:cubicBezTo>
                      <a:pt x="172" y="58"/>
                      <a:pt x="179" y="64"/>
                      <a:pt x="184" y="72"/>
                    </a:cubicBezTo>
                    <a:cubicBezTo>
                      <a:pt x="186" y="75"/>
                      <a:pt x="188" y="78"/>
                      <a:pt x="189" y="83"/>
                    </a:cubicBezTo>
                    <a:cubicBezTo>
                      <a:pt x="192" y="122"/>
                      <a:pt x="193" y="162"/>
                      <a:pt x="193" y="202"/>
                    </a:cubicBezTo>
                    <a:cubicBezTo>
                      <a:pt x="193" y="232"/>
                      <a:pt x="192" y="262"/>
                      <a:pt x="189" y="292"/>
                    </a:cubicBezTo>
                    <a:cubicBezTo>
                      <a:pt x="186" y="321"/>
                      <a:pt x="183" y="350"/>
                      <a:pt x="176" y="378"/>
                    </a:cubicBezTo>
                    <a:cubicBezTo>
                      <a:pt x="173" y="388"/>
                      <a:pt x="170" y="399"/>
                      <a:pt x="165" y="409"/>
                    </a:cubicBezTo>
                    <a:cubicBezTo>
                      <a:pt x="162" y="414"/>
                      <a:pt x="159" y="419"/>
                      <a:pt x="155" y="423"/>
                    </a:cubicBezTo>
                    <a:cubicBezTo>
                      <a:pt x="152" y="426"/>
                      <a:pt x="149" y="428"/>
                      <a:pt x="145" y="428"/>
                    </a:cubicBezTo>
                    <a:cubicBezTo>
                      <a:pt x="140" y="429"/>
                      <a:pt x="136" y="427"/>
                      <a:pt x="135" y="422"/>
                    </a:cubicBezTo>
                    <a:cubicBezTo>
                      <a:pt x="135" y="420"/>
                      <a:pt x="135" y="418"/>
                      <a:pt x="134" y="415"/>
                    </a:cubicBezTo>
                    <a:cubicBezTo>
                      <a:pt x="134" y="407"/>
                      <a:pt x="135" y="399"/>
                      <a:pt x="135" y="391"/>
                    </a:cubicBezTo>
                    <a:cubicBezTo>
                      <a:pt x="134" y="383"/>
                      <a:pt x="134" y="375"/>
                      <a:pt x="131" y="367"/>
                    </a:cubicBezTo>
                    <a:close/>
                    <a:moveTo>
                      <a:pt x="132" y="255"/>
                    </a:moveTo>
                    <a:cubicBezTo>
                      <a:pt x="127" y="257"/>
                      <a:pt x="125" y="260"/>
                      <a:pt x="124" y="264"/>
                    </a:cubicBezTo>
                    <a:cubicBezTo>
                      <a:pt x="123" y="267"/>
                      <a:pt x="122" y="271"/>
                      <a:pt x="119" y="273"/>
                    </a:cubicBezTo>
                    <a:cubicBezTo>
                      <a:pt x="114" y="277"/>
                      <a:pt x="108" y="280"/>
                      <a:pt x="102" y="280"/>
                    </a:cubicBezTo>
                    <a:cubicBezTo>
                      <a:pt x="97" y="280"/>
                      <a:pt x="94" y="282"/>
                      <a:pt x="91" y="285"/>
                    </a:cubicBezTo>
                    <a:cubicBezTo>
                      <a:pt x="87" y="289"/>
                      <a:pt x="84" y="292"/>
                      <a:pt x="81" y="296"/>
                    </a:cubicBezTo>
                    <a:cubicBezTo>
                      <a:pt x="78" y="299"/>
                      <a:pt x="76" y="302"/>
                      <a:pt x="75" y="305"/>
                    </a:cubicBezTo>
                    <a:cubicBezTo>
                      <a:pt x="71" y="315"/>
                      <a:pt x="66" y="323"/>
                      <a:pt x="59" y="331"/>
                    </a:cubicBezTo>
                    <a:cubicBezTo>
                      <a:pt x="54" y="337"/>
                      <a:pt x="50" y="343"/>
                      <a:pt x="45" y="349"/>
                    </a:cubicBezTo>
                    <a:cubicBezTo>
                      <a:pt x="39" y="356"/>
                      <a:pt x="34" y="364"/>
                      <a:pt x="31" y="373"/>
                    </a:cubicBezTo>
                    <a:cubicBezTo>
                      <a:pt x="29" y="377"/>
                      <a:pt x="29" y="379"/>
                      <a:pt x="34" y="381"/>
                    </a:cubicBezTo>
                    <a:cubicBezTo>
                      <a:pt x="38" y="382"/>
                      <a:pt x="42" y="383"/>
                      <a:pt x="46" y="382"/>
                    </a:cubicBezTo>
                    <a:cubicBezTo>
                      <a:pt x="53" y="381"/>
                      <a:pt x="59" y="378"/>
                      <a:pt x="64" y="374"/>
                    </a:cubicBezTo>
                    <a:cubicBezTo>
                      <a:pt x="69" y="371"/>
                      <a:pt x="73" y="367"/>
                      <a:pt x="78" y="363"/>
                    </a:cubicBezTo>
                    <a:cubicBezTo>
                      <a:pt x="81" y="361"/>
                      <a:pt x="83" y="359"/>
                      <a:pt x="87" y="358"/>
                    </a:cubicBezTo>
                    <a:cubicBezTo>
                      <a:pt x="97" y="356"/>
                      <a:pt x="106" y="351"/>
                      <a:pt x="114" y="346"/>
                    </a:cubicBezTo>
                    <a:cubicBezTo>
                      <a:pt x="119" y="343"/>
                      <a:pt x="123" y="340"/>
                      <a:pt x="127" y="338"/>
                    </a:cubicBezTo>
                    <a:cubicBezTo>
                      <a:pt x="131" y="335"/>
                      <a:pt x="133" y="331"/>
                      <a:pt x="133" y="325"/>
                    </a:cubicBezTo>
                    <a:cubicBezTo>
                      <a:pt x="132" y="304"/>
                      <a:pt x="132" y="282"/>
                      <a:pt x="132" y="260"/>
                    </a:cubicBezTo>
                    <a:cubicBezTo>
                      <a:pt x="132" y="259"/>
                      <a:pt x="132" y="257"/>
                      <a:pt x="132" y="25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66" name="Freeform 12">
                <a:extLst>
                  <a:ext uri="{FF2B5EF4-FFF2-40B4-BE49-F238E27FC236}">
                    <a16:creationId xmlns:a16="http://schemas.microsoft.com/office/drawing/2014/main" id="{3609396F-CBD4-45F6-A30A-44E844735568}"/>
                  </a:ext>
                </a:extLst>
              </p:cNvPr>
              <p:cNvSpPr>
                <a:spLocks/>
              </p:cNvSpPr>
              <p:nvPr/>
            </p:nvSpPr>
            <p:spPr bwMode="auto">
              <a:xfrm>
                <a:off x="5375547" y="2443057"/>
                <a:ext cx="650372" cy="900269"/>
              </a:xfrm>
              <a:custGeom>
                <a:avLst/>
                <a:gdLst>
                  <a:gd name="T0" fmla="*/ 34 w 229"/>
                  <a:gd name="T1" fmla="*/ 0 h 316"/>
                  <a:gd name="T2" fmla="*/ 37 w 229"/>
                  <a:gd name="T3" fmla="*/ 2 h 316"/>
                  <a:gd name="T4" fmla="*/ 69 w 229"/>
                  <a:gd name="T5" fmla="*/ 32 h 316"/>
                  <a:gd name="T6" fmla="*/ 73 w 229"/>
                  <a:gd name="T7" fmla="*/ 38 h 316"/>
                  <a:gd name="T8" fmla="*/ 99 w 229"/>
                  <a:gd name="T9" fmla="*/ 117 h 316"/>
                  <a:gd name="T10" fmla="*/ 101 w 229"/>
                  <a:gd name="T11" fmla="*/ 128 h 316"/>
                  <a:gd name="T12" fmla="*/ 112 w 229"/>
                  <a:gd name="T13" fmla="*/ 132 h 316"/>
                  <a:gd name="T14" fmla="*/ 120 w 229"/>
                  <a:gd name="T15" fmla="*/ 127 h 316"/>
                  <a:gd name="T16" fmla="*/ 145 w 229"/>
                  <a:gd name="T17" fmla="*/ 109 h 316"/>
                  <a:gd name="T18" fmla="*/ 148 w 229"/>
                  <a:gd name="T19" fmla="*/ 103 h 316"/>
                  <a:gd name="T20" fmla="*/ 148 w 229"/>
                  <a:gd name="T21" fmla="*/ 80 h 316"/>
                  <a:gd name="T22" fmla="*/ 159 w 229"/>
                  <a:gd name="T23" fmla="*/ 69 h 316"/>
                  <a:gd name="T24" fmla="*/ 162 w 229"/>
                  <a:gd name="T25" fmla="*/ 71 h 316"/>
                  <a:gd name="T26" fmla="*/ 164 w 229"/>
                  <a:gd name="T27" fmla="*/ 75 h 316"/>
                  <a:gd name="T28" fmla="*/ 171 w 229"/>
                  <a:gd name="T29" fmla="*/ 86 h 316"/>
                  <a:gd name="T30" fmla="*/ 204 w 229"/>
                  <a:gd name="T31" fmla="*/ 104 h 316"/>
                  <a:gd name="T32" fmla="*/ 209 w 229"/>
                  <a:gd name="T33" fmla="*/ 112 h 316"/>
                  <a:gd name="T34" fmla="*/ 169 w 229"/>
                  <a:gd name="T35" fmla="*/ 170 h 316"/>
                  <a:gd name="T36" fmla="*/ 128 w 229"/>
                  <a:gd name="T37" fmla="*/ 175 h 316"/>
                  <a:gd name="T38" fmla="*/ 114 w 229"/>
                  <a:gd name="T39" fmla="*/ 190 h 316"/>
                  <a:gd name="T40" fmla="*/ 115 w 229"/>
                  <a:gd name="T41" fmla="*/ 196 h 316"/>
                  <a:gd name="T42" fmla="*/ 115 w 229"/>
                  <a:gd name="T43" fmla="*/ 219 h 316"/>
                  <a:gd name="T44" fmla="*/ 109 w 229"/>
                  <a:gd name="T45" fmla="*/ 226 h 316"/>
                  <a:gd name="T46" fmla="*/ 89 w 229"/>
                  <a:gd name="T47" fmla="*/ 246 h 316"/>
                  <a:gd name="T48" fmla="*/ 95 w 229"/>
                  <a:gd name="T49" fmla="*/ 260 h 316"/>
                  <a:gd name="T50" fmla="*/ 113 w 229"/>
                  <a:gd name="T51" fmla="*/ 259 h 316"/>
                  <a:gd name="T52" fmla="*/ 148 w 229"/>
                  <a:gd name="T53" fmla="*/ 248 h 316"/>
                  <a:gd name="T54" fmla="*/ 170 w 229"/>
                  <a:gd name="T55" fmla="*/ 243 h 316"/>
                  <a:gd name="T56" fmla="*/ 187 w 229"/>
                  <a:gd name="T57" fmla="*/ 237 h 316"/>
                  <a:gd name="T58" fmla="*/ 212 w 229"/>
                  <a:gd name="T59" fmla="*/ 229 h 316"/>
                  <a:gd name="T60" fmla="*/ 220 w 229"/>
                  <a:gd name="T61" fmla="*/ 229 h 316"/>
                  <a:gd name="T62" fmla="*/ 227 w 229"/>
                  <a:gd name="T63" fmla="*/ 241 h 316"/>
                  <a:gd name="T64" fmla="*/ 214 w 229"/>
                  <a:gd name="T65" fmla="*/ 267 h 316"/>
                  <a:gd name="T66" fmla="*/ 203 w 229"/>
                  <a:gd name="T67" fmla="*/ 277 h 316"/>
                  <a:gd name="T68" fmla="*/ 174 w 229"/>
                  <a:gd name="T69" fmla="*/ 289 h 316"/>
                  <a:gd name="T70" fmla="*/ 140 w 229"/>
                  <a:gd name="T71" fmla="*/ 298 h 316"/>
                  <a:gd name="T72" fmla="*/ 127 w 229"/>
                  <a:gd name="T73" fmla="*/ 298 h 316"/>
                  <a:gd name="T74" fmla="*/ 116 w 229"/>
                  <a:gd name="T75" fmla="*/ 301 h 316"/>
                  <a:gd name="T76" fmla="*/ 55 w 229"/>
                  <a:gd name="T77" fmla="*/ 304 h 316"/>
                  <a:gd name="T78" fmla="*/ 44 w 229"/>
                  <a:gd name="T79" fmla="*/ 292 h 316"/>
                  <a:gd name="T80" fmla="*/ 27 w 229"/>
                  <a:gd name="T81" fmla="*/ 257 h 316"/>
                  <a:gd name="T82" fmla="*/ 25 w 229"/>
                  <a:gd name="T83" fmla="*/ 252 h 316"/>
                  <a:gd name="T84" fmla="*/ 18 w 229"/>
                  <a:gd name="T85" fmla="*/ 217 h 316"/>
                  <a:gd name="T86" fmla="*/ 18 w 229"/>
                  <a:gd name="T87" fmla="*/ 210 h 316"/>
                  <a:gd name="T88" fmla="*/ 1 w 229"/>
                  <a:gd name="T89" fmla="*/ 140 h 316"/>
                  <a:gd name="T90" fmla="*/ 0 w 229"/>
                  <a:gd name="T91" fmla="*/ 134 h 316"/>
                  <a:gd name="T92" fmla="*/ 18 w 229"/>
                  <a:gd name="T93" fmla="*/ 50 h 316"/>
                  <a:gd name="T94" fmla="*/ 32 w 229"/>
                  <a:gd name="T95" fmla="*/ 4 h 316"/>
                  <a:gd name="T96" fmla="*/ 34 w 229"/>
                  <a:gd name="T97" fmla="*/ 0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9" h="316">
                    <a:moveTo>
                      <a:pt x="34" y="0"/>
                    </a:moveTo>
                    <a:cubicBezTo>
                      <a:pt x="35" y="1"/>
                      <a:pt x="36" y="2"/>
                      <a:pt x="37" y="2"/>
                    </a:cubicBezTo>
                    <a:cubicBezTo>
                      <a:pt x="48" y="12"/>
                      <a:pt x="58" y="22"/>
                      <a:pt x="69" y="32"/>
                    </a:cubicBezTo>
                    <a:cubicBezTo>
                      <a:pt x="71" y="34"/>
                      <a:pt x="72" y="36"/>
                      <a:pt x="73" y="38"/>
                    </a:cubicBezTo>
                    <a:cubicBezTo>
                      <a:pt x="86" y="63"/>
                      <a:pt x="94" y="89"/>
                      <a:pt x="99" y="117"/>
                    </a:cubicBezTo>
                    <a:cubicBezTo>
                      <a:pt x="99" y="120"/>
                      <a:pt x="100" y="124"/>
                      <a:pt x="101" y="128"/>
                    </a:cubicBezTo>
                    <a:cubicBezTo>
                      <a:pt x="103" y="133"/>
                      <a:pt x="107" y="134"/>
                      <a:pt x="112" y="132"/>
                    </a:cubicBezTo>
                    <a:cubicBezTo>
                      <a:pt x="115" y="130"/>
                      <a:pt x="117" y="129"/>
                      <a:pt x="120" y="127"/>
                    </a:cubicBezTo>
                    <a:cubicBezTo>
                      <a:pt x="128" y="121"/>
                      <a:pt x="136" y="115"/>
                      <a:pt x="145" y="109"/>
                    </a:cubicBezTo>
                    <a:cubicBezTo>
                      <a:pt x="147" y="108"/>
                      <a:pt x="148" y="106"/>
                      <a:pt x="148" y="103"/>
                    </a:cubicBezTo>
                    <a:cubicBezTo>
                      <a:pt x="148" y="95"/>
                      <a:pt x="148" y="88"/>
                      <a:pt x="148" y="80"/>
                    </a:cubicBezTo>
                    <a:cubicBezTo>
                      <a:pt x="148" y="75"/>
                      <a:pt x="153" y="69"/>
                      <a:pt x="159" y="69"/>
                    </a:cubicBezTo>
                    <a:cubicBezTo>
                      <a:pt x="160" y="69"/>
                      <a:pt x="162" y="70"/>
                      <a:pt x="162" y="71"/>
                    </a:cubicBezTo>
                    <a:cubicBezTo>
                      <a:pt x="163" y="72"/>
                      <a:pt x="164" y="73"/>
                      <a:pt x="164" y="75"/>
                    </a:cubicBezTo>
                    <a:cubicBezTo>
                      <a:pt x="164" y="79"/>
                      <a:pt x="167" y="83"/>
                      <a:pt x="171" y="86"/>
                    </a:cubicBezTo>
                    <a:cubicBezTo>
                      <a:pt x="181" y="94"/>
                      <a:pt x="192" y="100"/>
                      <a:pt x="204" y="104"/>
                    </a:cubicBezTo>
                    <a:cubicBezTo>
                      <a:pt x="208" y="106"/>
                      <a:pt x="209" y="108"/>
                      <a:pt x="209" y="112"/>
                    </a:cubicBezTo>
                    <a:cubicBezTo>
                      <a:pt x="210" y="140"/>
                      <a:pt x="196" y="160"/>
                      <a:pt x="169" y="170"/>
                    </a:cubicBezTo>
                    <a:cubicBezTo>
                      <a:pt x="156" y="175"/>
                      <a:pt x="142" y="177"/>
                      <a:pt x="128" y="175"/>
                    </a:cubicBezTo>
                    <a:cubicBezTo>
                      <a:pt x="119" y="173"/>
                      <a:pt x="112" y="182"/>
                      <a:pt x="114" y="190"/>
                    </a:cubicBezTo>
                    <a:cubicBezTo>
                      <a:pt x="114" y="192"/>
                      <a:pt x="115" y="194"/>
                      <a:pt x="115" y="196"/>
                    </a:cubicBezTo>
                    <a:cubicBezTo>
                      <a:pt x="118" y="203"/>
                      <a:pt x="118" y="211"/>
                      <a:pt x="115" y="219"/>
                    </a:cubicBezTo>
                    <a:cubicBezTo>
                      <a:pt x="114" y="222"/>
                      <a:pt x="112" y="224"/>
                      <a:pt x="109" y="226"/>
                    </a:cubicBezTo>
                    <a:cubicBezTo>
                      <a:pt x="101" y="231"/>
                      <a:pt x="95" y="238"/>
                      <a:pt x="89" y="246"/>
                    </a:cubicBezTo>
                    <a:cubicBezTo>
                      <a:pt x="84" y="254"/>
                      <a:pt x="85" y="258"/>
                      <a:pt x="95" y="260"/>
                    </a:cubicBezTo>
                    <a:cubicBezTo>
                      <a:pt x="101" y="261"/>
                      <a:pt x="107" y="261"/>
                      <a:pt x="113" y="259"/>
                    </a:cubicBezTo>
                    <a:cubicBezTo>
                      <a:pt x="125" y="256"/>
                      <a:pt x="137" y="252"/>
                      <a:pt x="148" y="248"/>
                    </a:cubicBezTo>
                    <a:cubicBezTo>
                      <a:pt x="155" y="245"/>
                      <a:pt x="162" y="243"/>
                      <a:pt x="170" y="243"/>
                    </a:cubicBezTo>
                    <a:cubicBezTo>
                      <a:pt x="176" y="242"/>
                      <a:pt x="182" y="240"/>
                      <a:pt x="187" y="237"/>
                    </a:cubicBezTo>
                    <a:cubicBezTo>
                      <a:pt x="195" y="234"/>
                      <a:pt x="203" y="230"/>
                      <a:pt x="212" y="229"/>
                    </a:cubicBezTo>
                    <a:cubicBezTo>
                      <a:pt x="214" y="229"/>
                      <a:pt x="217" y="229"/>
                      <a:pt x="220" y="229"/>
                    </a:cubicBezTo>
                    <a:cubicBezTo>
                      <a:pt x="226" y="230"/>
                      <a:pt x="229" y="236"/>
                      <a:pt x="227" y="241"/>
                    </a:cubicBezTo>
                    <a:cubicBezTo>
                      <a:pt x="223" y="250"/>
                      <a:pt x="218" y="259"/>
                      <a:pt x="214" y="267"/>
                    </a:cubicBezTo>
                    <a:cubicBezTo>
                      <a:pt x="211" y="271"/>
                      <a:pt x="207" y="274"/>
                      <a:pt x="203" y="277"/>
                    </a:cubicBezTo>
                    <a:cubicBezTo>
                      <a:pt x="194" y="282"/>
                      <a:pt x="184" y="286"/>
                      <a:pt x="174" y="289"/>
                    </a:cubicBezTo>
                    <a:cubicBezTo>
                      <a:pt x="163" y="292"/>
                      <a:pt x="151" y="295"/>
                      <a:pt x="140" y="298"/>
                    </a:cubicBezTo>
                    <a:cubicBezTo>
                      <a:pt x="136" y="299"/>
                      <a:pt x="131" y="298"/>
                      <a:pt x="127" y="298"/>
                    </a:cubicBezTo>
                    <a:cubicBezTo>
                      <a:pt x="122" y="298"/>
                      <a:pt x="119" y="299"/>
                      <a:pt x="116" y="301"/>
                    </a:cubicBezTo>
                    <a:cubicBezTo>
                      <a:pt x="97" y="315"/>
                      <a:pt x="74" y="316"/>
                      <a:pt x="55" y="304"/>
                    </a:cubicBezTo>
                    <a:cubicBezTo>
                      <a:pt x="51" y="301"/>
                      <a:pt x="47" y="297"/>
                      <a:pt x="44" y="292"/>
                    </a:cubicBezTo>
                    <a:cubicBezTo>
                      <a:pt x="37" y="281"/>
                      <a:pt x="32" y="269"/>
                      <a:pt x="27" y="257"/>
                    </a:cubicBezTo>
                    <a:cubicBezTo>
                      <a:pt x="26" y="255"/>
                      <a:pt x="26" y="254"/>
                      <a:pt x="25" y="252"/>
                    </a:cubicBezTo>
                    <a:cubicBezTo>
                      <a:pt x="20" y="241"/>
                      <a:pt x="17" y="230"/>
                      <a:pt x="18" y="217"/>
                    </a:cubicBezTo>
                    <a:cubicBezTo>
                      <a:pt x="19" y="215"/>
                      <a:pt x="18" y="213"/>
                      <a:pt x="18" y="210"/>
                    </a:cubicBezTo>
                    <a:cubicBezTo>
                      <a:pt x="12" y="187"/>
                      <a:pt x="6" y="163"/>
                      <a:pt x="1" y="140"/>
                    </a:cubicBezTo>
                    <a:cubicBezTo>
                      <a:pt x="0" y="138"/>
                      <a:pt x="0" y="136"/>
                      <a:pt x="0" y="134"/>
                    </a:cubicBezTo>
                    <a:cubicBezTo>
                      <a:pt x="6" y="106"/>
                      <a:pt x="12" y="78"/>
                      <a:pt x="18" y="50"/>
                    </a:cubicBezTo>
                    <a:cubicBezTo>
                      <a:pt x="22" y="35"/>
                      <a:pt x="26" y="19"/>
                      <a:pt x="32" y="4"/>
                    </a:cubicBezTo>
                    <a:cubicBezTo>
                      <a:pt x="33" y="2"/>
                      <a:pt x="33" y="1"/>
                      <a:pt x="3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67" name="Freeform 13">
                <a:extLst>
                  <a:ext uri="{FF2B5EF4-FFF2-40B4-BE49-F238E27FC236}">
                    <a16:creationId xmlns:a16="http://schemas.microsoft.com/office/drawing/2014/main" id="{1990FC48-EFE7-46BB-BA2A-0994DE84A18F}"/>
                  </a:ext>
                </a:extLst>
              </p:cNvPr>
              <p:cNvSpPr>
                <a:spLocks/>
              </p:cNvSpPr>
              <p:nvPr/>
            </p:nvSpPr>
            <p:spPr bwMode="auto">
              <a:xfrm>
                <a:off x="6355912" y="2792272"/>
                <a:ext cx="772117" cy="855416"/>
              </a:xfrm>
              <a:custGeom>
                <a:avLst/>
                <a:gdLst>
                  <a:gd name="T0" fmla="*/ 194 w 271"/>
                  <a:gd name="T1" fmla="*/ 98 h 300"/>
                  <a:gd name="T2" fmla="*/ 236 w 271"/>
                  <a:gd name="T3" fmla="*/ 96 h 300"/>
                  <a:gd name="T4" fmla="*/ 237 w 271"/>
                  <a:gd name="T5" fmla="*/ 111 h 300"/>
                  <a:gd name="T6" fmla="*/ 175 w 271"/>
                  <a:gd name="T7" fmla="*/ 150 h 300"/>
                  <a:gd name="T8" fmla="*/ 169 w 271"/>
                  <a:gd name="T9" fmla="*/ 195 h 300"/>
                  <a:gd name="T10" fmla="*/ 177 w 271"/>
                  <a:gd name="T11" fmla="*/ 299 h 300"/>
                  <a:gd name="T12" fmla="*/ 159 w 271"/>
                  <a:gd name="T13" fmla="*/ 285 h 300"/>
                  <a:gd name="T14" fmla="*/ 150 w 271"/>
                  <a:gd name="T15" fmla="*/ 266 h 300"/>
                  <a:gd name="T16" fmla="*/ 133 w 271"/>
                  <a:gd name="T17" fmla="*/ 260 h 300"/>
                  <a:gd name="T18" fmla="*/ 132 w 271"/>
                  <a:gd name="T19" fmla="*/ 243 h 300"/>
                  <a:gd name="T20" fmla="*/ 149 w 271"/>
                  <a:gd name="T21" fmla="*/ 232 h 300"/>
                  <a:gd name="T22" fmla="*/ 139 w 271"/>
                  <a:gd name="T23" fmla="*/ 197 h 300"/>
                  <a:gd name="T24" fmla="*/ 117 w 271"/>
                  <a:gd name="T25" fmla="*/ 216 h 300"/>
                  <a:gd name="T26" fmla="*/ 101 w 271"/>
                  <a:gd name="T27" fmla="*/ 235 h 300"/>
                  <a:gd name="T28" fmla="*/ 26 w 271"/>
                  <a:gd name="T29" fmla="*/ 293 h 300"/>
                  <a:gd name="T30" fmla="*/ 0 w 271"/>
                  <a:gd name="T31" fmla="*/ 243 h 300"/>
                  <a:gd name="T32" fmla="*/ 9 w 271"/>
                  <a:gd name="T33" fmla="*/ 237 h 300"/>
                  <a:gd name="T34" fmla="*/ 32 w 271"/>
                  <a:gd name="T35" fmla="*/ 234 h 300"/>
                  <a:gd name="T36" fmla="*/ 59 w 271"/>
                  <a:gd name="T37" fmla="*/ 219 h 300"/>
                  <a:gd name="T38" fmla="*/ 116 w 271"/>
                  <a:gd name="T39" fmla="*/ 185 h 300"/>
                  <a:gd name="T40" fmla="*/ 145 w 271"/>
                  <a:gd name="T41" fmla="*/ 155 h 300"/>
                  <a:gd name="T42" fmla="*/ 133 w 271"/>
                  <a:gd name="T43" fmla="*/ 142 h 300"/>
                  <a:gd name="T44" fmla="*/ 145 w 271"/>
                  <a:gd name="T45" fmla="*/ 112 h 300"/>
                  <a:gd name="T46" fmla="*/ 143 w 271"/>
                  <a:gd name="T47" fmla="*/ 104 h 300"/>
                  <a:gd name="T48" fmla="*/ 124 w 271"/>
                  <a:gd name="T49" fmla="*/ 108 h 300"/>
                  <a:gd name="T50" fmla="*/ 121 w 271"/>
                  <a:gd name="T51" fmla="*/ 140 h 300"/>
                  <a:gd name="T52" fmla="*/ 87 w 271"/>
                  <a:gd name="T53" fmla="*/ 188 h 300"/>
                  <a:gd name="T54" fmla="*/ 73 w 271"/>
                  <a:gd name="T55" fmla="*/ 176 h 300"/>
                  <a:gd name="T56" fmla="*/ 67 w 271"/>
                  <a:gd name="T57" fmla="*/ 159 h 300"/>
                  <a:gd name="T58" fmla="*/ 66 w 271"/>
                  <a:gd name="T59" fmla="*/ 63 h 300"/>
                  <a:gd name="T60" fmla="*/ 72 w 271"/>
                  <a:gd name="T61" fmla="*/ 47 h 300"/>
                  <a:gd name="T62" fmla="*/ 88 w 271"/>
                  <a:gd name="T63" fmla="*/ 55 h 300"/>
                  <a:gd name="T64" fmla="*/ 109 w 271"/>
                  <a:gd name="T65" fmla="*/ 63 h 300"/>
                  <a:gd name="T66" fmla="*/ 160 w 271"/>
                  <a:gd name="T67" fmla="*/ 28 h 300"/>
                  <a:gd name="T68" fmla="*/ 187 w 271"/>
                  <a:gd name="T69" fmla="*/ 16 h 300"/>
                  <a:gd name="T70" fmla="*/ 258 w 271"/>
                  <a:gd name="T71" fmla="*/ 4 h 300"/>
                  <a:gd name="T72" fmla="*/ 271 w 271"/>
                  <a:gd name="T73" fmla="*/ 16 h 300"/>
                  <a:gd name="T74" fmla="*/ 248 w 271"/>
                  <a:gd name="T75" fmla="*/ 37 h 300"/>
                  <a:gd name="T76" fmla="*/ 215 w 271"/>
                  <a:gd name="T77" fmla="*/ 67 h 300"/>
                  <a:gd name="T78" fmla="*/ 186 w 271"/>
                  <a:gd name="T79" fmla="*/ 95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71" h="300">
                    <a:moveTo>
                      <a:pt x="185" y="102"/>
                    </a:moveTo>
                    <a:cubicBezTo>
                      <a:pt x="188" y="101"/>
                      <a:pt x="191" y="99"/>
                      <a:pt x="194" y="98"/>
                    </a:cubicBezTo>
                    <a:cubicBezTo>
                      <a:pt x="200" y="94"/>
                      <a:pt x="206" y="91"/>
                      <a:pt x="213" y="90"/>
                    </a:cubicBezTo>
                    <a:cubicBezTo>
                      <a:pt x="221" y="89"/>
                      <a:pt x="229" y="92"/>
                      <a:pt x="236" y="96"/>
                    </a:cubicBezTo>
                    <a:cubicBezTo>
                      <a:pt x="237" y="97"/>
                      <a:pt x="238" y="98"/>
                      <a:pt x="239" y="99"/>
                    </a:cubicBezTo>
                    <a:cubicBezTo>
                      <a:pt x="242" y="103"/>
                      <a:pt x="242" y="108"/>
                      <a:pt x="237" y="111"/>
                    </a:cubicBezTo>
                    <a:cubicBezTo>
                      <a:pt x="220" y="127"/>
                      <a:pt x="200" y="139"/>
                      <a:pt x="179" y="148"/>
                    </a:cubicBezTo>
                    <a:cubicBezTo>
                      <a:pt x="178" y="149"/>
                      <a:pt x="176" y="149"/>
                      <a:pt x="175" y="150"/>
                    </a:cubicBezTo>
                    <a:cubicBezTo>
                      <a:pt x="167" y="153"/>
                      <a:pt x="164" y="159"/>
                      <a:pt x="163" y="168"/>
                    </a:cubicBezTo>
                    <a:cubicBezTo>
                      <a:pt x="163" y="177"/>
                      <a:pt x="165" y="187"/>
                      <a:pt x="169" y="195"/>
                    </a:cubicBezTo>
                    <a:cubicBezTo>
                      <a:pt x="182" y="226"/>
                      <a:pt x="186" y="259"/>
                      <a:pt x="185" y="292"/>
                    </a:cubicBezTo>
                    <a:cubicBezTo>
                      <a:pt x="185" y="298"/>
                      <a:pt x="183" y="300"/>
                      <a:pt x="177" y="299"/>
                    </a:cubicBezTo>
                    <a:cubicBezTo>
                      <a:pt x="171" y="299"/>
                      <a:pt x="165" y="297"/>
                      <a:pt x="161" y="292"/>
                    </a:cubicBezTo>
                    <a:cubicBezTo>
                      <a:pt x="159" y="290"/>
                      <a:pt x="159" y="287"/>
                      <a:pt x="159" y="285"/>
                    </a:cubicBezTo>
                    <a:cubicBezTo>
                      <a:pt x="159" y="284"/>
                      <a:pt x="159" y="282"/>
                      <a:pt x="159" y="281"/>
                    </a:cubicBezTo>
                    <a:cubicBezTo>
                      <a:pt x="159" y="274"/>
                      <a:pt x="156" y="269"/>
                      <a:pt x="150" y="266"/>
                    </a:cubicBezTo>
                    <a:cubicBezTo>
                      <a:pt x="146" y="263"/>
                      <a:pt x="141" y="262"/>
                      <a:pt x="136" y="260"/>
                    </a:cubicBezTo>
                    <a:cubicBezTo>
                      <a:pt x="135" y="260"/>
                      <a:pt x="134" y="260"/>
                      <a:pt x="133" y="260"/>
                    </a:cubicBezTo>
                    <a:cubicBezTo>
                      <a:pt x="129" y="258"/>
                      <a:pt x="126" y="255"/>
                      <a:pt x="126" y="252"/>
                    </a:cubicBezTo>
                    <a:cubicBezTo>
                      <a:pt x="125" y="248"/>
                      <a:pt x="128" y="244"/>
                      <a:pt x="132" y="243"/>
                    </a:cubicBezTo>
                    <a:cubicBezTo>
                      <a:pt x="134" y="242"/>
                      <a:pt x="136" y="242"/>
                      <a:pt x="138" y="242"/>
                    </a:cubicBezTo>
                    <a:cubicBezTo>
                      <a:pt x="144" y="241"/>
                      <a:pt x="147" y="238"/>
                      <a:pt x="149" y="232"/>
                    </a:cubicBezTo>
                    <a:cubicBezTo>
                      <a:pt x="153" y="220"/>
                      <a:pt x="151" y="208"/>
                      <a:pt x="144" y="197"/>
                    </a:cubicBezTo>
                    <a:cubicBezTo>
                      <a:pt x="142" y="195"/>
                      <a:pt x="141" y="195"/>
                      <a:pt x="139" y="197"/>
                    </a:cubicBezTo>
                    <a:cubicBezTo>
                      <a:pt x="138" y="197"/>
                      <a:pt x="137" y="198"/>
                      <a:pt x="136" y="199"/>
                    </a:cubicBezTo>
                    <a:cubicBezTo>
                      <a:pt x="129" y="205"/>
                      <a:pt x="123" y="210"/>
                      <a:pt x="117" y="216"/>
                    </a:cubicBezTo>
                    <a:cubicBezTo>
                      <a:pt x="112" y="220"/>
                      <a:pt x="108" y="225"/>
                      <a:pt x="105" y="231"/>
                    </a:cubicBezTo>
                    <a:cubicBezTo>
                      <a:pt x="104" y="232"/>
                      <a:pt x="103" y="233"/>
                      <a:pt x="101" y="235"/>
                    </a:cubicBezTo>
                    <a:cubicBezTo>
                      <a:pt x="84" y="253"/>
                      <a:pt x="66" y="270"/>
                      <a:pt x="48" y="288"/>
                    </a:cubicBezTo>
                    <a:cubicBezTo>
                      <a:pt x="41" y="296"/>
                      <a:pt x="35" y="297"/>
                      <a:pt x="26" y="293"/>
                    </a:cubicBezTo>
                    <a:cubicBezTo>
                      <a:pt x="20" y="291"/>
                      <a:pt x="16" y="287"/>
                      <a:pt x="13" y="282"/>
                    </a:cubicBezTo>
                    <a:cubicBezTo>
                      <a:pt x="4" y="271"/>
                      <a:pt x="1" y="257"/>
                      <a:pt x="0" y="243"/>
                    </a:cubicBezTo>
                    <a:cubicBezTo>
                      <a:pt x="0" y="240"/>
                      <a:pt x="1" y="239"/>
                      <a:pt x="3" y="239"/>
                    </a:cubicBezTo>
                    <a:cubicBezTo>
                      <a:pt x="5" y="238"/>
                      <a:pt x="7" y="237"/>
                      <a:pt x="9" y="237"/>
                    </a:cubicBezTo>
                    <a:cubicBezTo>
                      <a:pt x="13" y="235"/>
                      <a:pt x="16" y="235"/>
                      <a:pt x="20" y="237"/>
                    </a:cubicBezTo>
                    <a:cubicBezTo>
                      <a:pt x="24" y="239"/>
                      <a:pt x="28" y="238"/>
                      <a:pt x="32" y="234"/>
                    </a:cubicBezTo>
                    <a:cubicBezTo>
                      <a:pt x="34" y="233"/>
                      <a:pt x="37" y="231"/>
                      <a:pt x="39" y="230"/>
                    </a:cubicBezTo>
                    <a:cubicBezTo>
                      <a:pt x="46" y="226"/>
                      <a:pt x="52" y="222"/>
                      <a:pt x="59" y="219"/>
                    </a:cubicBezTo>
                    <a:cubicBezTo>
                      <a:pt x="60" y="218"/>
                      <a:pt x="62" y="217"/>
                      <a:pt x="63" y="216"/>
                    </a:cubicBezTo>
                    <a:cubicBezTo>
                      <a:pt x="81" y="206"/>
                      <a:pt x="98" y="195"/>
                      <a:pt x="116" y="185"/>
                    </a:cubicBezTo>
                    <a:cubicBezTo>
                      <a:pt x="122" y="181"/>
                      <a:pt x="128" y="177"/>
                      <a:pt x="134" y="172"/>
                    </a:cubicBezTo>
                    <a:cubicBezTo>
                      <a:pt x="139" y="168"/>
                      <a:pt x="143" y="163"/>
                      <a:pt x="145" y="155"/>
                    </a:cubicBezTo>
                    <a:cubicBezTo>
                      <a:pt x="143" y="155"/>
                      <a:pt x="142" y="154"/>
                      <a:pt x="140" y="154"/>
                    </a:cubicBezTo>
                    <a:cubicBezTo>
                      <a:pt x="134" y="152"/>
                      <a:pt x="132" y="148"/>
                      <a:pt x="133" y="142"/>
                    </a:cubicBezTo>
                    <a:cubicBezTo>
                      <a:pt x="134" y="140"/>
                      <a:pt x="135" y="137"/>
                      <a:pt x="136" y="135"/>
                    </a:cubicBezTo>
                    <a:cubicBezTo>
                      <a:pt x="139" y="127"/>
                      <a:pt x="142" y="119"/>
                      <a:pt x="145" y="112"/>
                    </a:cubicBezTo>
                    <a:cubicBezTo>
                      <a:pt x="145" y="111"/>
                      <a:pt x="146" y="110"/>
                      <a:pt x="146" y="109"/>
                    </a:cubicBezTo>
                    <a:cubicBezTo>
                      <a:pt x="147" y="105"/>
                      <a:pt x="146" y="104"/>
                      <a:pt x="143" y="104"/>
                    </a:cubicBezTo>
                    <a:cubicBezTo>
                      <a:pt x="140" y="104"/>
                      <a:pt x="138" y="104"/>
                      <a:pt x="135" y="105"/>
                    </a:cubicBezTo>
                    <a:cubicBezTo>
                      <a:pt x="132" y="106"/>
                      <a:pt x="128" y="107"/>
                      <a:pt x="124" y="108"/>
                    </a:cubicBezTo>
                    <a:cubicBezTo>
                      <a:pt x="122" y="109"/>
                      <a:pt x="121" y="111"/>
                      <a:pt x="121" y="113"/>
                    </a:cubicBezTo>
                    <a:cubicBezTo>
                      <a:pt x="121" y="122"/>
                      <a:pt x="121" y="131"/>
                      <a:pt x="121" y="140"/>
                    </a:cubicBezTo>
                    <a:cubicBezTo>
                      <a:pt x="121" y="142"/>
                      <a:pt x="120" y="144"/>
                      <a:pt x="119" y="146"/>
                    </a:cubicBezTo>
                    <a:cubicBezTo>
                      <a:pt x="108" y="160"/>
                      <a:pt x="98" y="174"/>
                      <a:pt x="87" y="188"/>
                    </a:cubicBezTo>
                    <a:cubicBezTo>
                      <a:pt x="87" y="189"/>
                      <a:pt x="86" y="189"/>
                      <a:pt x="86" y="190"/>
                    </a:cubicBezTo>
                    <a:cubicBezTo>
                      <a:pt x="81" y="185"/>
                      <a:pt x="77" y="181"/>
                      <a:pt x="73" y="176"/>
                    </a:cubicBezTo>
                    <a:cubicBezTo>
                      <a:pt x="70" y="173"/>
                      <a:pt x="69" y="170"/>
                      <a:pt x="69" y="166"/>
                    </a:cubicBezTo>
                    <a:cubicBezTo>
                      <a:pt x="68" y="164"/>
                      <a:pt x="68" y="161"/>
                      <a:pt x="67" y="159"/>
                    </a:cubicBezTo>
                    <a:cubicBezTo>
                      <a:pt x="58" y="138"/>
                      <a:pt x="57" y="117"/>
                      <a:pt x="63" y="95"/>
                    </a:cubicBezTo>
                    <a:cubicBezTo>
                      <a:pt x="67" y="84"/>
                      <a:pt x="67" y="74"/>
                      <a:pt x="66" y="63"/>
                    </a:cubicBezTo>
                    <a:cubicBezTo>
                      <a:pt x="66" y="60"/>
                      <a:pt x="66" y="57"/>
                      <a:pt x="66" y="54"/>
                    </a:cubicBezTo>
                    <a:cubicBezTo>
                      <a:pt x="66" y="50"/>
                      <a:pt x="68" y="47"/>
                      <a:pt x="72" y="47"/>
                    </a:cubicBezTo>
                    <a:cubicBezTo>
                      <a:pt x="75" y="46"/>
                      <a:pt x="78" y="47"/>
                      <a:pt x="80" y="48"/>
                    </a:cubicBezTo>
                    <a:cubicBezTo>
                      <a:pt x="83" y="50"/>
                      <a:pt x="85" y="52"/>
                      <a:pt x="88" y="55"/>
                    </a:cubicBezTo>
                    <a:cubicBezTo>
                      <a:pt x="90" y="57"/>
                      <a:pt x="91" y="59"/>
                      <a:pt x="93" y="61"/>
                    </a:cubicBezTo>
                    <a:cubicBezTo>
                      <a:pt x="99" y="66"/>
                      <a:pt x="103" y="67"/>
                      <a:pt x="109" y="63"/>
                    </a:cubicBezTo>
                    <a:cubicBezTo>
                      <a:pt x="117" y="58"/>
                      <a:pt x="125" y="53"/>
                      <a:pt x="133" y="48"/>
                    </a:cubicBezTo>
                    <a:cubicBezTo>
                      <a:pt x="142" y="41"/>
                      <a:pt x="151" y="35"/>
                      <a:pt x="160" y="28"/>
                    </a:cubicBezTo>
                    <a:cubicBezTo>
                      <a:pt x="163" y="25"/>
                      <a:pt x="167" y="24"/>
                      <a:pt x="171" y="23"/>
                    </a:cubicBezTo>
                    <a:cubicBezTo>
                      <a:pt x="177" y="23"/>
                      <a:pt x="182" y="20"/>
                      <a:pt x="187" y="16"/>
                    </a:cubicBezTo>
                    <a:cubicBezTo>
                      <a:pt x="196" y="6"/>
                      <a:pt x="208" y="2"/>
                      <a:pt x="221" y="1"/>
                    </a:cubicBezTo>
                    <a:cubicBezTo>
                      <a:pt x="233" y="0"/>
                      <a:pt x="246" y="0"/>
                      <a:pt x="258" y="4"/>
                    </a:cubicBezTo>
                    <a:cubicBezTo>
                      <a:pt x="261" y="5"/>
                      <a:pt x="264" y="7"/>
                      <a:pt x="267" y="9"/>
                    </a:cubicBezTo>
                    <a:cubicBezTo>
                      <a:pt x="270" y="10"/>
                      <a:pt x="271" y="13"/>
                      <a:pt x="271" y="16"/>
                    </a:cubicBezTo>
                    <a:cubicBezTo>
                      <a:pt x="271" y="18"/>
                      <a:pt x="271" y="19"/>
                      <a:pt x="269" y="21"/>
                    </a:cubicBezTo>
                    <a:cubicBezTo>
                      <a:pt x="262" y="26"/>
                      <a:pt x="255" y="31"/>
                      <a:pt x="248" y="37"/>
                    </a:cubicBezTo>
                    <a:cubicBezTo>
                      <a:pt x="240" y="43"/>
                      <a:pt x="232" y="50"/>
                      <a:pt x="226" y="58"/>
                    </a:cubicBezTo>
                    <a:cubicBezTo>
                      <a:pt x="223" y="62"/>
                      <a:pt x="219" y="65"/>
                      <a:pt x="215" y="67"/>
                    </a:cubicBezTo>
                    <a:cubicBezTo>
                      <a:pt x="213" y="68"/>
                      <a:pt x="212" y="69"/>
                      <a:pt x="211" y="70"/>
                    </a:cubicBezTo>
                    <a:cubicBezTo>
                      <a:pt x="202" y="79"/>
                      <a:pt x="194" y="87"/>
                      <a:pt x="186" y="95"/>
                    </a:cubicBezTo>
                    <a:cubicBezTo>
                      <a:pt x="184" y="97"/>
                      <a:pt x="183" y="99"/>
                      <a:pt x="185" y="10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68" name="Freeform 14">
                <a:extLst>
                  <a:ext uri="{FF2B5EF4-FFF2-40B4-BE49-F238E27FC236}">
                    <a16:creationId xmlns:a16="http://schemas.microsoft.com/office/drawing/2014/main" id="{E399D549-2995-4C91-9766-FC87D79F45DD}"/>
                  </a:ext>
                </a:extLst>
              </p:cNvPr>
              <p:cNvSpPr>
                <a:spLocks/>
              </p:cNvSpPr>
              <p:nvPr/>
            </p:nvSpPr>
            <p:spPr bwMode="auto">
              <a:xfrm>
                <a:off x="9143222" y="3099837"/>
                <a:ext cx="797747" cy="506201"/>
              </a:xfrm>
              <a:custGeom>
                <a:avLst/>
                <a:gdLst>
                  <a:gd name="T0" fmla="*/ 16 w 280"/>
                  <a:gd name="T1" fmla="*/ 133 h 178"/>
                  <a:gd name="T2" fmla="*/ 14 w 280"/>
                  <a:gd name="T3" fmla="*/ 124 h 178"/>
                  <a:gd name="T4" fmla="*/ 2 w 280"/>
                  <a:gd name="T5" fmla="*/ 103 h 178"/>
                  <a:gd name="T6" fmla="*/ 6 w 280"/>
                  <a:gd name="T7" fmla="*/ 81 h 178"/>
                  <a:gd name="T8" fmla="*/ 16 w 280"/>
                  <a:gd name="T9" fmla="*/ 77 h 178"/>
                  <a:gd name="T10" fmla="*/ 22 w 280"/>
                  <a:gd name="T11" fmla="*/ 77 h 178"/>
                  <a:gd name="T12" fmla="*/ 40 w 280"/>
                  <a:gd name="T13" fmla="*/ 71 h 178"/>
                  <a:gd name="T14" fmla="*/ 54 w 280"/>
                  <a:gd name="T15" fmla="*/ 64 h 178"/>
                  <a:gd name="T16" fmla="*/ 63 w 280"/>
                  <a:gd name="T17" fmla="*/ 61 h 178"/>
                  <a:gd name="T18" fmla="*/ 144 w 280"/>
                  <a:gd name="T19" fmla="*/ 25 h 178"/>
                  <a:gd name="T20" fmla="*/ 169 w 280"/>
                  <a:gd name="T21" fmla="*/ 16 h 178"/>
                  <a:gd name="T22" fmla="*/ 186 w 280"/>
                  <a:gd name="T23" fmla="*/ 13 h 178"/>
                  <a:gd name="T24" fmla="*/ 209 w 280"/>
                  <a:gd name="T25" fmla="*/ 9 h 178"/>
                  <a:gd name="T26" fmla="*/ 224 w 280"/>
                  <a:gd name="T27" fmla="*/ 3 h 178"/>
                  <a:gd name="T28" fmla="*/ 233 w 280"/>
                  <a:gd name="T29" fmla="*/ 0 h 178"/>
                  <a:gd name="T30" fmla="*/ 265 w 280"/>
                  <a:gd name="T31" fmla="*/ 5 h 178"/>
                  <a:gd name="T32" fmla="*/ 274 w 280"/>
                  <a:gd name="T33" fmla="*/ 29 h 178"/>
                  <a:gd name="T34" fmla="*/ 256 w 280"/>
                  <a:gd name="T35" fmla="*/ 50 h 178"/>
                  <a:gd name="T36" fmla="*/ 245 w 280"/>
                  <a:gd name="T37" fmla="*/ 53 h 178"/>
                  <a:gd name="T38" fmla="*/ 220 w 280"/>
                  <a:gd name="T39" fmla="*/ 56 h 178"/>
                  <a:gd name="T40" fmla="*/ 213 w 280"/>
                  <a:gd name="T41" fmla="*/ 58 h 178"/>
                  <a:gd name="T42" fmla="*/ 208 w 280"/>
                  <a:gd name="T43" fmla="*/ 67 h 178"/>
                  <a:gd name="T44" fmla="*/ 210 w 280"/>
                  <a:gd name="T45" fmla="*/ 76 h 178"/>
                  <a:gd name="T46" fmla="*/ 218 w 280"/>
                  <a:gd name="T47" fmla="*/ 92 h 178"/>
                  <a:gd name="T48" fmla="*/ 224 w 280"/>
                  <a:gd name="T49" fmla="*/ 115 h 178"/>
                  <a:gd name="T50" fmla="*/ 220 w 280"/>
                  <a:gd name="T51" fmla="*/ 146 h 178"/>
                  <a:gd name="T52" fmla="*/ 197 w 280"/>
                  <a:gd name="T53" fmla="*/ 163 h 178"/>
                  <a:gd name="T54" fmla="*/ 189 w 280"/>
                  <a:gd name="T55" fmla="*/ 163 h 178"/>
                  <a:gd name="T56" fmla="*/ 181 w 280"/>
                  <a:gd name="T57" fmla="*/ 167 h 178"/>
                  <a:gd name="T58" fmla="*/ 178 w 280"/>
                  <a:gd name="T59" fmla="*/ 170 h 178"/>
                  <a:gd name="T60" fmla="*/ 156 w 280"/>
                  <a:gd name="T61" fmla="*/ 175 h 178"/>
                  <a:gd name="T62" fmla="*/ 140 w 280"/>
                  <a:gd name="T63" fmla="*/ 166 h 178"/>
                  <a:gd name="T64" fmla="*/ 126 w 280"/>
                  <a:gd name="T65" fmla="*/ 162 h 178"/>
                  <a:gd name="T66" fmla="*/ 119 w 280"/>
                  <a:gd name="T67" fmla="*/ 160 h 178"/>
                  <a:gd name="T68" fmla="*/ 113 w 280"/>
                  <a:gd name="T69" fmla="*/ 150 h 178"/>
                  <a:gd name="T70" fmla="*/ 115 w 280"/>
                  <a:gd name="T71" fmla="*/ 147 h 178"/>
                  <a:gd name="T72" fmla="*/ 122 w 280"/>
                  <a:gd name="T73" fmla="*/ 147 h 178"/>
                  <a:gd name="T74" fmla="*/ 166 w 280"/>
                  <a:gd name="T75" fmla="*/ 141 h 178"/>
                  <a:gd name="T76" fmla="*/ 185 w 280"/>
                  <a:gd name="T77" fmla="*/ 129 h 178"/>
                  <a:gd name="T78" fmla="*/ 188 w 280"/>
                  <a:gd name="T79" fmla="*/ 120 h 178"/>
                  <a:gd name="T80" fmla="*/ 185 w 280"/>
                  <a:gd name="T81" fmla="*/ 92 h 178"/>
                  <a:gd name="T82" fmla="*/ 184 w 280"/>
                  <a:gd name="T83" fmla="*/ 77 h 178"/>
                  <a:gd name="T84" fmla="*/ 179 w 280"/>
                  <a:gd name="T85" fmla="*/ 71 h 178"/>
                  <a:gd name="T86" fmla="*/ 163 w 280"/>
                  <a:gd name="T87" fmla="*/ 75 h 178"/>
                  <a:gd name="T88" fmla="*/ 158 w 280"/>
                  <a:gd name="T89" fmla="*/ 79 h 178"/>
                  <a:gd name="T90" fmla="*/ 145 w 280"/>
                  <a:gd name="T91" fmla="*/ 82 h 178"/>
                  <a:gd name="T92" fmla="*/ 116 w 280"/>
                  <a:gd name="T93" fmla="*/ 91 h 178"/>
                  <a:gd name="T94" fmla="*/ 80 w 280"/>
                  <a:gd name="T95" fmla="*/ 118 h 178"/>
                  <a:gd name="T96" fmla="*/ 52 w 280"/>
                  <a:gd name="T97" fmla="*/ 135 h 178"/>
                  <a:gd name="T98" fmla="*/ 22 w 280"/>
                  <a:gd name="T99" fmla="*/ 136 h 178"/>
                  <a:gd name="T100" fmla="*/ 18 w 280"/>
                  <a:gd name="T101" fmla="*/ 134 h 178"/>
                  <a:gd name="T102" fmla="*/ 16 w 280"/>
                  <a:gd name="T103" fmla="*/ 133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0" h="178">
                    <a:moveTo>
                      <a:pt x="16" y="133"/>
                    </a:moveTo>
                    <a:cubicBezTo>
                      <a:pt x="18" y="129"/>
                      <a:pt x="16" y="127"/>
                      <a:pt x="14" y="124"/>
                    </a:cubicBezTo>
                    <a:cubicBezTo>
                      <a:pt x="9" y="118"/>
                      <a:pt x="5" y="111"/>
                      <a:pt x="2" y="103"/>
                    </a:cubicBezTo>
                    <a:cubicBezTo>
                      <a:pt x="0" y="95"/>
                      <a:pt x="1" y="88"/>
                      <a:pt x="6" y="81"/>
                    </a:cubicBezTo>
                    <a:cubicBezTo>
                      <a:pt x="9" y="78"/>
                      <a:pt x="12" y="76"/>
                      <a:pt x="16" y="77"/>
                    </a:cubicBezTo>
                    <a:cubicBezTo>
                      <a:pt x="18" y="77"/>
                      <a:pt x="20" y="76"/>
                      <a:pt x="22" y="77"/>
                    </a:cubicBezTo>
                    <a:cubicBezTo>
                      <a:pt x="29" y="79"/>
                      <a:pt x="36" y="76"/>
                      <a:pt x="40" y="71"/>
                    </a:cubicBezTo>
                    <a:cubicBezTo>
                      <a:pt x="44" y="67"/>
                      <a:pt x="49" y="65"/>
                      <a:pt x="54" y="64"/>
                    </a:cubicBezTo>
                    <a:cubicBezTo>
                      <a:pt x="57" y="64"/>
                      <a:pt x="60" y="62"/>
                      <a:pt x="63" y="61"/>
                    </a:cubicBezTo>
                    <a:cubicBezTo>
                      <a:pt x="89" y="47"/>
                      <a:pt x="116" y="35"/>
                      <a:pt x="144" y="25"/>
                    </a:cubicBezTo>
                    <a:cubicBezTo>
                      <a:pt x="152" y="22"/>
                      <a:pt x="161" y="19"/>
                      <a:pt x="169" y="16"/>
                    </a:cubicBezTo>
                    <a:cubicBezTo>
                      <a:pt x="174" y="14"/>
                      <a:pt x="180" y="14"/>
                      <a:pt x="186" y="13"/>
                    </a:cubicBezTo>
                    <a:cubicBezTo>
                      <a:pt x="194" y="12"/>
                      <a:pt x="201" y="11"/>
                      <a:pt x="209" y="9"/>
                    </a:cubicBezTo>
                    <a:cubicBezTo>
                      <a:pt x="214" y="8"/>
                      <a:pt x="219" y="5"/>
                      <a:pt x="224" y="3"/>
                    </a:cubicBezTo>
                    <a:cubicBezTo>
                      <a:pt x="227" y="1"/>
                      <a:pt x="230" y="0"/>
                      <a:pt x="233" y="0"/>
                    </a:cubicBezTo>
                    <a:cubicBezTo>
                      <a:pt x="244" y="0"/>
                      <a:pt x="255" y="1"/>
                      <a:pt x="265" y="5"/>
                    </a:cubicBezTo>
                    <a:cubicBezTo>
                      <a:pt x="276" y="9"/>
                      <a:pt x="280" y="19"/>
                      <a:pt x="274" y="29"/>
                    </a:cubicBezTo>
                    <a:cubicBezTo>
                      <a:pt x="270" y="38"/>
                      <a:pt x="263" y="45"/>
                      <a:pt x="256" y="50"/>
                    </a:cubicBezTo>
                    <a:cubicBezTo>
                      <a:pt x="252" y="53"/>
                      <a:pt x="249" y="53"/>
                      <a:pt x="245" y="53"/>
                    </a:cubicBezTo>
                    <a:cubicBezTo>
                      <a:pt x="236" y="54"/>
                      <a:pt x="228" y="55"/>
                      <a:pt x="220" y="56"/>
                    </a:cubicBezTo>
                    <a:cubicBezTo>
                      <a:pt x="218" y="57"/>
                      <a:pt x="215" y="57"/>
                      <a:pt x="213" y="58"/>
                    </a:cubicBezTo>
                    <a:cubicBezTo>
                      <a:pt x="209" y="60"/>
                      <a:pt x="208" y="63"/>
                      <a:pt x="208" y="67"/>
                    </a:cubicBezTo>
                    <a:cubicBezTo>
                      <a:pt x="208" y="70"/>
                      <a:pt x="209" y="73"/>
                      <a:pt x="210" y="76"/>
                    </a:cubicBezTo>
                    <a:cubicBezTo>
                      <a:pt x="213" y="82"/>
                      <a:pt x="215" y="87"/>
                      <a:pt x="218" y="92"/>
                    </a:cubicBezTo>
                    <a:cubicBezTo>
                      <a:pt x="221" y="100"/>
                      <a:pt x="224" y="107"/>
                      <a:pt x="224" y="115"/>
                    </a:cubicBezTo>
                    <a:cubicBezTo>
                      <a:pt x="224" y="126"/>
                      <a:pt x="223" y="136"/>
                      <a:pt x="220" y="146"/>
                    </a:cubicBezTo>
                    <a:cubicBezTo>
                      <a:pt x="216" y="157"/>
                      <a:pt x="209" y="162"/>
                      <a:pt x="197" y="163"/>
                    </a:cubicBezTo>
                    <a:cubicBezTo>
                      <a:pt x="194" y="163"/>
                      <a:pt x="192" y="163"/>
                      <a:pt x="189" y="163"/>
                    </a:cubicBezTo>
                    <a:cubicBezTo>
                      <a:pt x="186" y="163"/>
                      <a:pt x="183" y="163"/>
                      <a:pt x="181" y="167"/>
                    </a:cubicBezTo>
                    <a:cubicBezTo>
                      <a:pt x="180" y="168"/>
                      <a:pt x="179" y="169"/>
                      <a:pt x="178" y="170"/>
                    </a:cubicBezTo>
                    <a:cubicBezTo>
                      <a:pt x="171" y="176"/>
                      <a:pt x="164" y="178"/>
                      <a:pt x="156" y="175"/>
                    </a:cubicBezTo>
                    <a:cubicBezTo>
                      <a:pt x="151" y="172"/>
                      <a:pt x="145" y="169"/>
                      <a:pt x="140" y="166"/>
                    </a:cubicBezTo>
                    <a:cubicBezTo>
                      <a:pt x="136" y="163"/>
                      <a:pt x="132" y="162"/>
                      <a:pt x="126" y="162"/>
                    </a:cubicBezTo>
                    <a:cubicBezTo>
                      <a:pt x="124" y="162"/>
                      <a:pt x="121" y="163"/>
                      <a:pt x="119" y="160"/>
                    </a:cubicBezTo>
                    <a:cubicBezTo>
                      <a:pt x="116" y="157"/>
                      <a:pt x="114" y="154"/>
                      <a:pt x="113" y="150"/>
                    </a:cubicBezTo>
                    <a:cubicBezTo>
                      <a:pt x="112" y="148"/>
                      <a:pt x="113" y="147"/>
                      <a:pt x="115" y="147"/>
                    </a:cubicBezTo>
                    <a:cubicBezTo>
                      <a:pt x="117" y="147"/>
                      <a:pt x="120" y="147"/>
                      <a:pt x="122" y="147"/>
                    </a:cubicBezTo>
                    <a:cubicBezTo>
                      <a:pt x="137" y="148"/>
                      <a:pt x="152" y="146"/>
                      <a:pt x="166" y="141"/>
                    </a:cubicBezTo>
                    <a:cubicBezTo>
                      <a:pt x="173" y="138"/>
                      <a:pt x="179" y="134"/>
                      <a:pt x="185" y="129"/>
                    </a:cubicBezTo>
                    <a:cubicBezTo>
                      <a:pt x="188" y="126"/>
                      <a:pt x="189" y="123"/>
                      <a:pt x="188" y="120"/>
                    </a:cubicBezTo>
                    <a:cubicBezTo>
                      <a:pt x="187" y="111"/>
                      <a:pt x="186" y="102"/>
                      <a:pt x="185" y="92"/>
                    </a:cubicBezTo>
                    <a:cubicBezTo>
                      <a:pt x="184" y="87"/>
                      <a:pt x="184" y="82"/>
                      <a:pt x="184" y="77"/>
                    </a:cubicBezTo>
                    <a:cubicBezTo>
                      <a:pt x="184" y="73"/>
                      <a:pt x="183" y="71"/>
                      <a:pt x="179" y="71"/>
                    </a:cubicBezTo>
                    <a:cubicBezTo>
                      <a:pt x="173" y="70"/>
                      <a:pt x="168" y="70"/>
                      <a:pt x="163" y="75"/>
                    </a:cubicBezTo>
                    <a:cubicBezTo>
                      <a:pt x="162" y="76"/>
                      <a:pt x="160" y="77"/>
                      <a:pt x="158" y="79"/>
                    </a:cubicBezTo>
                    <a:cubicBezTo>
                      <a:pt x="154" y="81"/>
                      <a:pt x="150" y="83"/>
                      <a:pt x="145" y="82"/>
                    </a:cubicBezTo>
                    <a:cubicBezTo>
                      <a:pt x="134" y="82"/>
                      <a:pt x="124" y="85"/>
                      <a:pt x="116" y="91"/>
                    </a:cubicBezTo>
                    <a:cubicBezTo>
                      <a:pt x="104" y="100"/>
                      <a:pt x="92" y="109"/>
                      <a:pt x="80" y="118"/>
                    </a:cubicBezTo>
                    <a:cubicBezTo>
                      <a:pt x="71" y="124"/>
                      <a:pt x="62" y="131"/>
                      <a:pt x="52" y="135"/>
                    </a:cubicBezTo>
                    <a:cubicBezTo>
                      <a:pt x="42" y="139"/>
                      <a:pt x="32" y="140"/>
                      <a:pt x="22" y="136"/>
                    </a:cubicBezTo>
                    <a:cubicBezTo>
                      <a:pt x="20" y="136"/>
                      <a:pt x="19" y="135"/>
                      <a:pt x="18" y="134"/>
                    </a:cubicBezTo>
                    <a:cubicBezTo>
                      <a:pt x="17" y="134"/>
                      <a:pt x="17" y="134"/>
                      <a:pt x="16" y="1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69" name="Freeform 15">
                <a:extLst>
                  <a:ext uri="{FF2B5EF4-FFF2-40B4-BE49-F238E27FC236}">
                    <a16:creationId xmlns:a16="http://schemas.microsoft.com/office/drawing/2014/main" id="{C7E6DF3D-732B-4F18-8C8A-CF5551EE7DDC}"/>
                  </a:ext>
                </a:extLst>
              </p:cNvPr>
              <p:cNvSpPr>
                <a:spLocks/>
              </p:cNvSpPr>
              <p:nvPr/>
            </p:nvSpPr>
            <p:spPr bwMode="auto">
              <a:xfrm>
                <a:off x="6548140" y="2449465"/>
                <a:ext cx="605519" cy="323584"/>
              </a:xfrm>
              <a:custGeom>
                <a:avLst/>
                <a:gdLst>
                  <a:gd name="T0" fmla="*/ 197 w 212"/>
                  <a:gd name="T1" fmla="*/ 0 h 114"/>
                  <a:gd name="T2" fmla="*/ 205 w 212"/>
                  <a:gd name="T3" fmla="*/ 0 h 114"/>
                  <a:gd name="T4" fmla="*/ 211 w 212"/>
                  <a:gd name="T5" fmla="*/ 9 h 114"/>
                  <a:gd name="T6" fmla="*/ 191 w 212"/>
                  <a:gd name="T7" fmla="*/ 29 h 114"/>
                  <a:gd name="T8" fmla="*/ 187 w 212"/>
                  <a:gd name="T9" fmla="*/ 29 h 114"/>
                  <a:gd name="T10" fmla="*/ 174 w 212"/>
                  <a:gd name="T11" fmla="*/ 33 h 114"/>
                  <a:gd name="T12" fmla="*/ 132 w 212"/>
                  <a:gd name="T13" fmla="*/ 67 h 114"/>
                  <a:gd name="T14" fmla="*/ 109 w 212"/>
                  <a:gd name="T15" fmla="*/ 91 h 114"/>
                  <a:gd name="T16" fmla="*/ 71 w 212"/>
                  <a:gd name="T17" fmla="*/ 112 h 114"/>
                  <a:gd name="T18" fmla="*/ 40 w 212"/>
                  <a:gd name="T19" fmla="*/ 108 h 114"/>
                  <a:gd name="T20" fmla="*/ 9 w 212"/>
                  <a:gd name="T21" fmla="*/ 90 h 114"/>
                  <a:gd name="T22" fmla="*/ 8 w 212"/>
                  <a:gd name="T23" fmla="*/ 89 h 114"/>
                  <a:gd name="T24" fmla="*/ 11 w 212"/>
                  <a:gd name="T25" fmla="*/ 64 h 114"/>
                  <a:gd name="T26" fmla="*/ 15 w 212"/>
                  <a:gd name="T27" fmla="*/ 62 h 114"/>
                  <a:gd name="T28" fmla="*/ 114 w 212"/>
                  <a:gd name="T29" fmla="*/ 23 h 114"/>
                  <a:gd name="T30" fmla="*/ 130 w 212"/>
                  <a:gd name="T31" fmla="*/ 18 h 114"/>
                  <a:gd name="T32" fmla="*/ 164 w 212"/>
                  <a:gd name="T33" fmla="*/ 7 h 114"/>
                  <a:gd name="T34" fmla="*/ 197 w 212"/>
                  <a:gd name="T35"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2" h="114">
                    <a:moveTo>
                      <a:pt x="197" y="0"/>
                    </a:moveTo>
                    <a:cubicBezTo>
                      <a:pt x="199" y="0"/>
                      <a:pt x="202" y="0"/>
                      <a:pt x="205" y="0"/>
                    </a:cubicBezTo>
                    <a:cubicBezTo>
                      <a:pt x="209" y="1"/>
                      <a:pt x="212" y="5"/>
                      <a:pt x="211" y="9"/>
                    </a:cubicBezTo>
                    <a:cubicBezTo>
                      <a:pt x="207" y="18"/>
                      <a:pt x="200" y="25"/>
                      <a:pt x="191" y="29"/>
                    </a:cubicBezTo>
                    <a:cubicBezTo>
                      <a:pt x="189" y="29"/>
                      <a:pt x="188" y="29"/>
                      <a:pt x="187" y="29"/>
                    </a:cubicBezTo>
                    <a:cubicBezTo>
                      <a:pt x="182" y="28"/>
                      <a:pt x="178" y="30"/>
                      <a:pt x="174" y="33"/>
                    </a:cubicBezTo>
                    <a:cubicBezTo>
                      <a:pt x="158" y="43"/>
                      <a:pt x="144" y="54"/>
                      <a:pt x="132" y="67"/>
                    </a:cubicBezTo>
                    <a:cubicBezTo>
                      <a:pt x="124" y="75"/>
                      <a:pt x="116" y="83"/>
                      <a:pt x="109" y="91"/>
                    </a:cubicBezTo>
                    <a:cubicBezTo>
                      <a:pt x="99" y="102"/>
                      <a:pt x="86" y="110"/>
                      <a:pt x="71" y="112"/>
                    </a:cubicBezTo>
                    <a:cubicBezTo>
                      <a:pt x="61" y="114"/>
                      <a:pt x="50" y="112"/>
                      <a:pt x="40" y="108"/>
                    </a:cubicBezTo>
                    <a:cubicBezTo>
                      <a:pt x="29" y="104"/>
                      <a:pt x="19" y="98"/>
                      <a:pt x="9" y="90"/>
                    </a:cubicBezTo>
                    <a:cubicBezTo>
                      <a:pt x="9" y="90"/>
                      <a:pt x="9" y="89"/>
                      <a:pt x="8" y="89"/>
                    </a:cubicBezTo>
                    <a:cubicBezTo>
                      <a:pt x="0" y="81"/>
                      <a:pt x="2" y="70"/>
                      <a:pt x="11" y="64"/>
                    </a:cubicBezTo>
                    <a:cubicBezTo>
                      <a:pt x="12" y="63"/>
                      <a:pt x="14" y="63"/>
                      <a:pt x="15" y="62"/>
                    </a:cubicBezTo>
                    <a:cubicBezTo>
                      <a:pt x="48" y="49"/>
                      <a:pt x="81" y="36"/>
                      <a:pt x="114" y="23"/>
                    </a:cubicBezTo>
                    <a:cubicBezTo>
                      <a:pt x="119" y="21"/>
                      <a:pt x="125" y="19"/>
                      <a:pt x="130" y="18"/>
                    </a:cubicBezTo>
                    <a:cubicBezTo>
                      <a:pt x="142" y="15"/>
                      <a:pt x="153" y="12"/>
                      <a:pt x="164" y="7"/>
                    </a:cubicBezTo>
                    <a:cubicBezTo>
                      <a:pt x="175" y="2"/>
                      <a:pt x="186" y="0"/>
                      <a:pt x="19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70" name="Freeform 16">
                <a:extLst>
                  <a:ext uri="{FF2B5EF4-FFF2-40B4-BE49-F238E27FC236}">
                    <a16:creationId xmlns:a16="http://schemas.microsoft.com/office/drawing/2014/main" id="{DD330645-D3BC-4BB1-9290-A6A4CC87B1C0}"/>
                  </a:ext>
                </a:extLst>
              </p:cNvPr>
              <p:cNvSpPr>
                <a:spLocks/>
              </p:cNvSpPr>
              <p:nvPr/>
            </p:nvSpPr>
            <p:spPr bwMode="auto">
              <a:xfrm>
                <a:off x="6746776" y="2048989"/>
                <a:ext cx="323584" cy="358826"/>
              </a:xfrm>
              <a:custGeom>
                <a:avLst/>
                <a:gdLst>
                  <a:gd name="T0" fmla="*/ 114 w 114"/>
                  <a:gd name="T1" fmla="*/ 70 h 126"/>
                  <a:gd name="T2" fmla="*/ 101 w 114"/>
                  <a:gd name="T3" fmla="*/ 91 h 126"/>
                  <a:gd name="T4" fmla="*/ 78 w 114"/>
                  <a:gd name="T5" fmla="*/ 97 h 126"/>
                  <a:gd name="T6" fmla="*/ 58 w 114"/>
                  <a:gd name="T7" fmla="*/ 106 h 126"/>
                  <a:gd name="T8" fmla="*/ 40 w 114"/>
                  <a:gd name="T9" fmla="*/ 121 h 126"/>
                  <a:gd name="T10" fmla="*/ 31 w 114"/>
                  <a:gd name="T11" fmla="*/ 125 h 126"/>
                  <a:gd name="T12" fmla="*/ 23 w 114"/>
                  <a:gd name="T13" fmla="*/ 122 h 126"/>
                  <a:gd name="T14" fmla="*/ 23 w 114"/>
                  <a:gd name="T15" fmla="*/ 112 h 126"/>
                  <a:gd name="T16" fmla="*/ 26 w 114"/>
                  <a:gd name="T17" fmla="*/ 68 h 126"/>
                  <a:gd name="T18" fmla="*/ 16 w 114"/>
                  <a:gd name="T19" fmla="*/ 50 h 126"/>
                  <a:gd name="T20" fmla="*/ 11 w 114"/>
                  <a:gd name="T21" fmla="*/ 39 h 126"/>
                  <a:gd name="T22" fmla="*/ 3 w 114"/>
                  <a:gd name="T23" fmla="*/ 21 h 126"/>
                  <a:gd name="T24" fmla="*/ 3 w 114"/>
                  <a:gd name="T25" fmla="*/ 6 h 126"/>
                  <a:gd name="T26" fmla="*/ 12 w 114"/>
                  <a:gd name="T27" fmla="*/ 0 h 126"/>
                  <a:gd name="T28" fmla="*/ 18 w 114"/>
                  <a:gd name="T29" fmla="*/ 1 h 126"/>
                  <a:gd name="T30" fmla="*/ 50 w 114"/>
                  <a:gd name="T31" fmla="*/ 12 h 126"/>
                  <a:gd name="T32" fmla="*/ 86 w 114"/>
                  <a:gd name="T33" fmla="*/ 31 h 126"/>
                  <a:gd name="T34" fmla="*/ 106 w 114"/>
                  <a:gd name="T35" fmla="*/ 48 h 126"/>
                  <a:gd name="T36" fmla="*/ 114 w 114"/>
                  <a:gd name="T37" fmla="*/ 7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4" h="126">
                    <a:moveTo>
                      <a:pt x="114" y="70"/>
                    </a:moveTo>
                    <a:cubicBezTo>
                      <a:pt x="114" y="79"/>
                      <a:pt x="109" y="86"/>
                      <a:pt x="101" y="91"/>
                    </a:cubicBezTo>
                    <a:cubicBezTo>
                      <a:pt x="94" y="95"/>
                      <a:pt x="86" y="97"/>
                      <a:pt x="78" y="97"/>
                    </a:cubicBezTo>
                    <a:cubicBezTo>
                      <a:pt x="64" y="97"/>
                      <a:pt x="66" y="98"/>
                      <a:pt x="58" y="106"/>
                    </a:cubicBezTo>
                    <a:cubicBezTo>
                      <a:pt x="52" y="111"/>
                      <a:pt x="46" y="116"/>
                      <a:pt x="40" y="121"/>
                    </a:cubicBezTo>
                    <a:cubicBezTo>
                      <a:pt x="38" y="123"/>
                      <a:pt x="35" y="124"/>
                      <a:pt x="31" y="125"/>
                    </a:cubicBezTo>
                    <a:cubicBezTo>
                      <a:pt x="28" y="126"/>
                      <a:pt x="25" y="125"/>
                      <a:pt x="23" y="122"/>
                    </a:cubicBezTo>
                    <a:cubicBezTo>
                      <a:pt x="22" y="118"/>
                      <a:pt x="21" y="115"/>
                      <a:pt x="23" y="112"/>
                    </a:cubicBezTo>
                    <a:cubicBezTo>
                      <a:pt x="33" y="98"/>
                      <a:pt x="33" y="83"/>
                      <a:pt x="26" y="68"/>
                    </a:cubicBezTo>
                    <a:cubicBezTo>
                      <a:pt x="23" y="61"/>
                      <a:pt x="19" y="56"/>
                      <a:pt x="16" y="50"/>
                    </a:cubicBezTo>
                    <a:cubicBezTo>
                      <a:pt x="14" y="46"/>
                      <a:pt x="12" y="43"/>
                      <a:pt x="11" y="39"/>
                    </a:cubicBezTo>
                    <a:cubicBezTo>
                      <a:pt x="9" y="33"/>
                      <a:pt x="7" y="27"/>
                      <a:pt x="3" y="21"/>
                    </a:cubicBezTo>
                    <a:cubicBezTo>
                      <a:pt x="0" y="17"/>
                      <a:pt x="0" y="12"/>
                      <a:pt x="3" y="6"/>
                    </a:cubicBezTo>
                    <a:cubicBezTo>
                      <a:pt x="5" y="2"/>
                      <a:pt x="8" y="0"/>
                      <a:pt x="12" y="0"/>
                    </a:cubicBezTo>
                    <a:cubicBezTo>
                      <a:pt x="14" y="0"/>
                      <a:pt x="16" y="1"/>
                      <a:pt x="18" y="1"/>
                    </a:cubicBezTo>
                    <a:cubicBezTo>
                      <a:pt x="29" y="3"/>
                      <a:pt x="40" y="7"/>
                      <a:pt x="50" y="12"/>
                    </a:cubicBezTo>
                    <a:cubicBezTo>
                      <a:pt x="62" y="19"/>
                      <a:pt x="74" y="25"/>
                      <a:pt x="86" y="31"/>
                    </a:cubicBezTo>
                    <a:cubicBezTo>
                      <a:pt x="94" y="36"/>
                      <a:pt x="101" y="41"/>
                      <a:pt x="106" y="48"/>
                    </a:cubicBezTo>
                    <a:cubicBezTo>
                      <a:pt x="111" y="54"/>
                      <a:pt x="114" y="61"/>
                      <a:pt x="114" y="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71" name="Freeform 24">
                <a:extLst>
                  <a:ext uri="{FF2B5EF4-FFF2-40B4-BE49-F238E27FC236}">
                    <a16:creationId xmlns:a16="http://schemas.microsoft.com/office/drawing/2014/main" id="{968CCA45-DD3A-4A7D-BC48-A28C69DFC59A}"/>
                  </a:ext>
                </a:extLst>
              </p:cNvPr>
              <p:cNvSpPr>
                <a:spLocks/>
              </p:cNvSpPr>
              <p:nvPr/>
            </p:nvSpPr>
            <p:spPr bwMode="auto">
              <a:xfrm>
                <a:off x="9216909" y="2378981"/>
                <a:ext cx="317177" cy="429310"/>
              </a:xfrm>
              <a:custGeom>
                <a:avLst/>
                <a:gdLst>
                  <a:gd name="T0" fmla="*/ 111 w 111"/>
                  <a:gd name="T1" fmla="*/ 118 h 150"/>
                  <a:gd name="T2" fmla="*/ 108 w 111"/>
                  <a:gd name="T3" fmla="*/ 125 h 150"/>
                  <a:gd name="T4" fmla="*/ 94 w 111"/>
                  <a:gd name="T5" fmla="*/ 142 h 150"/>
                  <a:gd name="T6" fmla="*/ 80 w 111"/>
                  <a:gd name="T7" fmla="*/ 149 h 150"/>
                  <a:gd name="T8" fmla="*/ 72 w 111"/>
                  <a:gd name="T9" fmla="*/ 144 h 150"/>
                  <a:gd name="T10" fmla="*/ 66 w 111"/>
                  <a:gd name="T11" fmla="*/ 117 h 150"/>
                  <a:gd name="T12" fmla="*/ 59 w 111"/>
                  <a:gd name="T13" fmla="*/ 90 h 150"/>
                  <a:gd name="T14" fmla="*/ 50 w 111"/>
                  <a:gd name="T15" fmla="*/ 75 h 150"/>
                  <a:gd name="T16" fmla="*/ 19 w 111"/>
                  <a:gd name="T17" fmla="*/ 40 h 150"/>
                  <a:gd name="T18" fmla="*/ 6 w 111"/>
                  <a:gd name="T19" fmla="*/ 27 h 150"/>
                  <a:gd name="T20" fmla="*/ 0 w 111"/>
                  <a:gd name="T21" fmla="*/ 10 h 150"/>
                  <a:gd name="T22" fmla="*/ 0 w 111"/>
                  <a:gd name="T23" fmla="*/ 8 h 150"/>
                  <a:gd name="T24" fmla="*/ 9 w 111"/>
                  <a:gd name="T25" fmla="*/ 2 h 150"/>
                  <a:gd name="T26" fmla="*/ 18 w 111"/>
                  <a:gd name="T27" fmla="*/ 7 h 150"/>
                  <a:gd name="T28" fmla="*/ 27 w 111"/>
                  <a:gd name="T29" fmla="*/ 15 h 150"/>
                  <a:gd name="T30" fmla="*/ 44 w 111"/>
                  <a:gd name="T31" fmla="*/ 26 h 150"/>
                  <a:gd name="T32" fmla="*/ 85 w 111"/>
                  <a:gd name="T33" fmla="*/ 57 h 150"/>
                  <a:gd name="T34" fmla="*/ 110 w 111"/>
                  <a:gd name="T35" fmla="*/ 114 h 150"/>
                  <a:gd name="T36" fmla="*/ 110 w 111"/>
                  <a:gd name="T37" fmla="*/ 117 h 150"/>
                  <a:gd name="T38" fmla="*/ 111 w 111"/>
                  <a:gd name="T39" fmla="*/ 118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1" h="150">
                    <a:moveTo>
                      <a:pt x="111" y="118"/>
                    </a:moveTo>
                    <a:cubicBezTo>
                      <a:pt x="110" y="120"/>
                      <a:pt x="109" y="123"/>
                      <a:pt x="108" y="125"/>
                    </a:cubicBezTo>
                    <a:cubicBezTo>
                      <a:pt x="103" y="131"/>
                      <a:pt x="99" y="136"/>
                      <a:pt x="94" y="142"/>
                    </a:cubicBezTo>
                    <a:cubicBezTo>
                      <a:pt x="90" y="146"/>
                      <a:pt x="86" y="148"/>
                      <a:pt x="80" y="149"/>
                    </a:cubicBezTo>
                    <a:cubicBezTo>
                      <a:pt x="75" y="150"/>
                      <a:pt x="73" y="149"/>
                      <a:pt x="72" y="144"/>
                    </a:cubicBezTo>
                    <a:cubicBezTo>
                      <a:pt x="70" y="135"/>
                      <a:pt x="68" y="126"/>
                      <a:pt x="66" y="117"/>
                    </a:cubicBezTo>
                    <a:cubicBezTo>
                      <a:pt x="64" y="108"/>
                      <a:pt x="63" y="99"/>
                      <a:pt x="59" y="90"/>
                    </a:cubicBezTo>
                    <a:cubicBezTo>
                      <a:pt x="57" y="85"/>
                      <a:pt x="54" y="80"/>
                      <a:pt x="50" y="75"/>
                    </a:cubicBezTo>
                    <a:cubicBezTo>
                      <a:pt x="40" y="63"/>
                      <a:pt x="29" y="51"/>
                      <a:pt x="19" y="40"/>
                    </a:cubicBezTo>
                    <a:cubicBezTo>
                      <a:pt x="15" y="35"/>
                      <a:pt x="11" y="31"/>
                      <a:pt x="6" y="27"/>
                    </a:cubicBezTo>
                    <a:cubicBezTo>
                      <a:pt x="1" y="22"/>
                      <a:pt x="0" y="17"/>
                      <a:pt x="0" y="10"/>
                    </a:cubicBezTo>
                    <a:cubicBezTo>
                      <a:pt x="0" y="9"/>
                      <a:pt x="0" y="9"/>
                      <a:pt x="0" y="8"/>
                    </a:cubicBezTo>
                    <a:cubicBezTo>
                      <a:pt x="2" y="1"/>
                      <a:pt x="3" y="0"/>
                      <a:pt x="9" y="2"/>
                    </a:cubicBezTo>
                    <a:cubicBezTo>
                      <a:pt x="12" y="4"/>
                      <a:pt x="15" y="5"/>
                      <a:pt x="18" y="7"/>
                    </a:cubicBezTo>
                    <a:cubicBezTo>
                      <a:pt x="21" y="10"/>
                      <a:pt x="24" y="12"/>
                      <a:pt x="27" y="15"/>
                    </a:cubicBezTo>
                    <a:cubicBezTo>
                      <a:pt x="32" y="20"/>
                      <a:pt x="38" y="24"/>
                      <a:pt x="44" y="26"/>
                    </a:cubicBezTo>
                    <a:cubicBezTo>
                      <a:pt x="61" y="33"/>
                      <a:pt x="74" y="43"/>
                      <a:pt x="85" y="57"/>
                    </a:cubicBezTo>
                    <a:cubicBezTo>
                      <a:pt x="98" y="73"/>
                      <a:pt x="107" y="92"/>
                      <a:pt x="110" y="114"/>
                    </a:cubicBezTo>
                    <a:cubicBezTo>
                      <a:pt x="110" y="115"/>
                      <a:pt x="110" y="116"/>
                      <a:pt x="110" y="117"/>
                    </a:cubicBezTo>
                    <a:cubicBezTo>
                      <a:pt x="110" y="117"/>
                      <a:pt x="110" y="118"/>
                      <a:pt x="111" y="1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72" name="Freeform 26">
                <a:extLst>
                  <a:ext uri="{FF2B5EF4-FFF2-40B4-BE49-F238E27FC236}">
                    <a16:creationId xmlns:a16="http://schemas.microsoft.com/office/drawing/2014/main" id="{D2E86048-5AFE-4077-9EFC-F8B160041128}"/>
                  </a:ext>
                </a:extLst>
              </p:cNvPr>
              <p:cNvSpPr>
                <a:spLocks/>
              </p:cNvSpPr>
              <p:nvPr/>
            </p:nvSpPr>
            <p:spPr bwMode="auto">
              <a:xfrm>
                <a:off x="7022303" y="3189544"/>
                <a:ext cx="230674" cy="281935"/>
              </a:xfrm>
              <a:custGeom>
                <a:avLst/>
                <a:gdLst>
                  <a:gd name="T0" fmla="*/ 0 w 81"/>
                  <a:gd name="T1" fmla="*/ 18 h 99"/>
                  <a:gd name="T2" fmla="*/ 1 w 81"/>
                  <a:gd name="T3" fmla="*/ 9 h 99"/>
                  <a:gd name="T4" fmla="*/ 11 w 81"/>
                  <a:gd name="T5" fmla="*/ 1 h 99"/>
                  <a:gd name="T6" fmla="*/ 50 w 81"/>
                  <a:gd name="T7" fmla="*/ 12 h 99"/>
                  <a:gd name="T8" fmla="*/ 78 w 81"/>
                  <a:gd name="T9" fmla="*/ 44 h 99"/>
                  <a:gd name="T10" fmla="*/ 80 w 81"/>
                  <a:gd name="T11" fmla="*/ 51 h 99"/>
                  <a:gd name="T12" fmla="*/ 77 w 81"/>
                  <a:gd name="T13" fmla="*/ 79 h 99"/>
                  <a:gd name="T14" fmla="*/ 43 w 81"/>
                  <a:gd name="T15" fmla="*/ 92 h 99"/>
                  <a:gd name="T16" fmla="*/ 30 w 81"/>
                  <a:gd name="T17" fmla="*/ 81 h 99"/>
                  <a:gd name="T18" fmla="*/ 12 w 81"/>
                  <a:gd name="T19" fmla="*/ 60 h 99"/>
                  <a:gd name="T20" fmla="*/ 1 w 81"/>
                  <a:gd name="T21" fmla="*/ 24 h 99"/>
                  <a:gd name="T22" fmla="*/ 1 w 81"/>
                  <a:gd name="T23" fmla="*/ 18 h 99"/>
                  <a:gd name="T24" fmla="*/ 0 w 81"/>
                  <a:gd name="T25" fmla="*/ 18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1" h="99">
                    <a:moveTo>
                      <a:pt x="0" y="18"/>
                    </a:moveTo>
                    <a:cubicBezTo>
                      <a:pt x="1" y="15"/>
                      <a:pt x="1" y="12"/>
                      <a:pt x="1" y="9"/>
                    </a:cubicBezTo>
                    <a:cubicBezTo>
                      <a:pt x="2" y="4"/>
                      <a:pt x="5" y="1"/>
                      <a:pt x="11" y="1"/>
                    </a:cubicBezTo>
                    <a:cubicBezTo>
                      <a:pt x="25" y="0"/>
                      <a:pt x="39" y="2"/>
                      <a:pt x="50" y="12"/>
                    </a:cubicBezTo>
                    <a:cubicBezTo>
                      <a:pt x="62" y="21"/>
                      <a:pt x="70" y="32"/>
                      <a:pt x="78" y="44"/>
                    </a:cubicBezTo>
                    <a:cubicBezTo>
                      <a:pt x="79" y="46"/>
                      <a:pt x="80" y="49"/>
                      <a:pt x="80" y="51"/>
                    </a:cubicBezTo>
                    <a:cubicBezTo>
                      <a:pt x="81" y="61"/>
                      <a:pt x="80" y="70"/>
                      <a:pt x="77" y="79"/>
                    </a:cubicBezTo>
                    <a:cubicBezTo>
                      <a:pt x="74" y="89"/>
                      <a:pt x="57" y="99"/>
                      <a:pt x="43" y="92"/>
                    </a:cubicBezTo>
                    <a:cubicBezTo>
                      <a:pt x="38" y="89"/>
                      <a:pt x="33" y="86"/>
                      <a:pt x="30" y="81"/>
                    </a:cubicBezTo>
                    <a:cubicBezTo>
                      <a:pt x="24" y="74"/>
                      <a:pt x="18" y="67"/>
                      <a:pt x="12" y="60"/>
                    </a:cubicBezTo>
                    <a:cubicBezTo>
                      <a:pt x="4" y="49"/>
                      <a:pt x="2" y="37"/>
                      <a:pt x="1" y="24"/>
                    </a:cubicBezTo>
                    <a:cubicBezTo>
                      <a:pt x="1" y="22"/>
                      <a:pt x="1" y="20"/>
                      <a:pt x="1" y="18"/>
                    </a:cubicBezTo>
                    <a:cubicBezTo>
                      <a:pt x="1" y="18"/>
                      <a:pt x="1" y="18"/>
                      <a:pt x="0"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73" name="Freeform 28">
                <a:extLst>
                  <a:ext uri="{FF2B5EF4-FFF2-40B4-BE49-F238E27FC236}">
                    <a16:creationId xmlns:a16="http://schemas.microsoft.com/office/drawing/2014/main" id="{2282FA05-67FD-4A1C-999B-388A821E4A0D}"/>
                  </a:ext>
                </a:extLst>
              </p:cNvPr>
              <p:cNvSpPr>
                <a:spLocks/>
              </p:cNvSpPr>
              <p:nvPr/>
            </p:nvSpPr>
            <p:spPr bwMode="auto">
              <a:xfrm>
                <a:off x="8502460" y="3122264"/>
                <a:ext cx="246693" cy="285139"/>
              </a:xfrm>
              <a:custGeom>
                <a:avLst/>
                <a:gdLst>
                  <a:gd name="T0" fmla="*/ 38 w 87"/>
                  <a:gd name="T1" fmla="*/ 100 h 100"/>
                  <a:gd name="T2" fmla="*/ 27 w 87"/>
                  <a:gd name="T3" fmla="*/ 98 h 100"/>
                  <a:gd name="T4" fmla="*/ 22 w 87"/>
                  <a:gd name="T5" fmla="*/ 91 h 100"/>
                  <a:gd name="T6" fmla="*/ 17 w 87"/>
                  <a:gd name="T7" fmla="*/ 65 h 100"/>
                  <a:gd name="T8" fmla="*/ 1 w 87"/>
                  <a:gd name="T9" fmla="*/ 16 h 100"/>
                  <a:gd name="T10" fmla="*/ 0 w 87"/>
                  <a:gd name="T11" fmla="*/ 4 h 100"/>
                  <a:gd name="T12" fmla="*/ 4 w 87"/>
                  <a:gd name="T13" fmla="*/ 0 h 100"/>
                  <a:gd name="T14" fmla="*/ 12 w 87"/>
                  <a:gd name="T15" fmla="*/ 0 h 100"/>
                  <a:gd name="T16" fmla="*/ 20 w 87"/>
                  <a:gd name="T17" fmla="*/ 4 h 100"/>
                  <a:gd name="T18" fmla="*/ 31 w 87"/>
                  <a:gd name="T19" fmla="*/ 12 h 100"/>
                  <a:gd name="T20" fmla="*/ 65 w 87"/>
                  <a:gd name="T21" fmla="*/ 41 h 100"/>
                  <a:gd name="T22" fmla="*/ 78 w 87"/>
                  <a:gd name="T23" fmla="*/ 56 h 100"/>
                  <a:gd name="T24" fmla="*/ 73 w 87"/>
                  <a:gd name="T25" fmla="*/ 87 h 100"/>
                  <a:gd name="T26" fmla="*/ 38 w 87"/>
                  <a:gd name="T27"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7" h="100">
                    <a:moveTo>
                      <a:pt x="38" y="100"/>
                    </a:moveTo>
                    <a:cubicBezTo>
                      <a:pt x="34" y="99"/>
                      <a:pt x="31" y="99"/>
                      <a:pt x="27" y="98"/>
                    </a:cubicBezTo>
                    <a:cubicBezTo>
                      <a:pt x="24" y="97"/>
                      <a:pt x="22" y="94"/>
                      <a:pt x="22" y="91"/>
                    </a:cubicBezTo>
                    <a:cubicBezTo>
                      <a:pt x="23" y="81"/>
                      <a:pt x="20" y="73"/>
                      <a:pt x="17" y="65"/>
                    </a:cubicBezTo>
                    <a:cubicBezTo>
                      <a:pt x="11" y="49"/>
                      <a:pt x="4" y="33"/>
                      <a:pt x="1" y="16"/>
                    </a:cubicBezTo>
                    <a:cubicBezTo>
                      <a:pt x="0" y="12"/>
                      <a:pt x="0" y="8"/>
                      <a:pt x="0" y="4"/>
                    </a:cubicBezTo>
                    <a:cubicBezTo>
                      <a:pt x="0" y="2"/>
                      <a:pt x="2" y="0"/>
                      <a:pt x="4" y="0"/>
                    </a:cubicBezTo>
                    <a:cubicBezTo>
                      <a:pt x="7" y="0"/>
                      <a:pt x="10" y="0"/>
                      <a:pt x="12" y="0"/>
                    </a:cubicBezTo>
                    <a:cubicBezTo>
                      <a:pt x="15" y="1"/>
                      <a:pt x="18" y="2"/>
                      <a:pt x="20" y="4"/>
                    </a:cubicBezTo>
                    <a:cubicBezTo>
                      <a:pt x="24" y="7"/>
                      <a:pt x="28" y="9"/>
                      <a:pt x="31" y="12"/>
                    </a:cubicBezTo>
                    <a:cubicBezTo>
                      <a:pt x="42" y="22"/>
                      <a:pt x="54" y="31"/>
                      <a:pt x="65" y="41"/>
                    </a:cubicBezTo>
                    <a:cubicBezTo>
                      <a:pt x="70" y="45"/>
                      <a:pt x="74" y="51"/>
                      <a:pt x="78" y="56"/>
                    </a:cubicBezTo>
                    <a:cubicBezTo>
                      <a:pt x="87" y="69"/>
                      <a:pt x="85" y="78"/>
                      <a:pt x="73" y="87"/>
                    </a:cubicBezTo>
                    <a:cubicBezTo>
                      <a:pt x="64" y="95"/>
                      <a:pt x="50" y="100"/>
                      <a:pt x="38" y="10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74" name="Freeform 36">
                <a:extLst>
                  <a:ext uri="{FF2B5EF4-FFF2-40B4-BE49-F238E27FC236}">
                    <a16:creationId xmlns:a16="http://schemas.microsoft.com/office/drawing/2014/main" id="{9ECE6299-E675-4AC7-8F49-EA7822FE7B38}"/>
                  </a:ext>
                </a:extLst>
              </p:cNvPr>
              <p:cNvSpPr>
                <a:spLocks/>
              </p:cNvSpPr>
              <p:nvPr/>
            </p:nvSpPr>
            <p:spPr bwMode="auto">
              <a:xfrm>
                <a:off x="9207298" y="2724992"/>
                <a:ext cx="128152" cy="246693"/>
              </a:xfrm>
              <a:custGeom>
                <a:avLst/>
                <a:gdLst>
                  <a:gd name="T0" fmla="*/ 6 w 44"/>
                  <a:gd name="T1" fmla="*/ 57 h 87"/>
                  <a:gd name="T2" fmla="*/ 2 w 44"/>
                  <a:gd name="T3" fmla="*/ 8 h 87"/>
                  <a:gd name="T4" fmla="*/ 3 w 44"/>
                  <a:gd name="T5" fmla="*/ 2 h 87"/>
                  <a:gd name="T6" fmla="*/ 10 w 44"/>
                  <a:gd name="T7" fmla="*/ 2 h 87"/>
                  <a:gd name="T8" fmla="*/ 15 w 44"/>
                  <a:gd name="T9" fmla="*/ 6 h 87"/>
                  <a:gd name="T10" fmla="*/ 29 w 44"/>
                  <a:gd name="T11" fmla="*/ 22 h 87"/>
                  <a:gd name="T12" fmla="*/ 39 w 44"/>
                  <a:gd name="T13" fmla="*/ 36 h 87"/>
                  <a:gd name="T14" fmla="*/ 43 w 44"/>
                  <a:gd name="T15" fmla="*/ 52 h 87"/>
                  <a:gd name="T16" fmla="*/ 38 w 44"/>
                  <a:gd name="T17" fmla="*/ 74 h 87"/>
                  <a:gd name="T18" fmla="*/ 16 w 44"/>
                  <a:gd name="T19" fmla="*/ 87 h 87"/>
                  <a:gd name="T20" fmla="*/ 8 w 44"/>
                  <a:gd name="T21" fmla="*/ 81 h 87"/>
                  <a:gd name="T22" fmla="*/ 6 w 44"/>
                  <a:gd name="T23" fmla="*/ 65 h 87"/>
                  <a:gd name="T24" fmla="*/ 6 w 44"/>
                  <a:gd name="T25" fmla="*/ 5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87">
                    <a:moveTo>
                      <a:pt x="6" y="57"/>
                    </a:moveTo>
                    <a:cubicBezTo>
                      <a:pt x="7" y="39"/>
                      <a:pt x="5" y="23"/>
                      <a:pt x="2" y="8"/>
                    </a:cubicBezTo>
                    <a:cubicBezTo>
                      <a:pt x="1" y="6"/>
                      <a:pt x="0" y="3"/>
                      <a:pt x="3" y="2"/>
                    </a:cubicBezTo>
                    <a:cubicBezTo>
                      <a:pt x="5" y="0"/>
                      <a:pt x="7" y="0"/>
                      <a:pt x="10" y="2"/>
                    </a:cubicBezTo>
                    <a:cubicBezTo>
                      <a:pt x="12" y="3"/>
                      <a:pt x="14" y="4"/>
                      <a:pt x="15" y="6"/>
                    </a:cubicBezTo>
                    <a:cubicBezTo>
                      <a:pt x="20" y="11"/>
                      <a:pt x="25" y="17"/>
                      <a:pt x="29" y="22"/>
                    </a:cubicBezTo>
                    <a:cubicBezTo>
                      <a:pt x="33" y="27"/>
                      <a:pt x="36" y="32"/>
                      <a:pt x="39" y="36"/>
                    </a:cubicBezTo>
                    <a:cubicBezTo>
                      <a:pt x="42" y="41"/>
                      <a:pt x="44" y="46"/>
                      <a:pt x="43" y="52"/>
                    </a:cubicBezTo>
                    <a:cubicBezTo>
                      <a:pt x="42" y="59"/>
                      <a:pt x="41" y="67"/>
                      <a:pt x="38" y="74"/>
                    </a:cubicBezTo>
                    <a:cubicBezTo>
                      <a:pt x="33" y="83"/>
                      <a:pt x="27" y="87"/>
                      <a:pt x="16" y="87"/>
                    </a:cubicBezTo>
                    <a:cubicBezTo>
                      <a:pt x="12" y="87"/>
                      <a:pt x="10" y="85"/>
                      <a:pt x="8" y="81"/>
                    </a:cubicBezTo>
                    <a:cubicBezTo>
                      <a:pt x="6" y="76"/>
                      <a:pt x="6" y="71"/>
                      <a:pt x="6" y="65"/>
                    </a:cubicBezTo>
                    <a:cubicBezTo>
                      <a:pt x="6" y="62"/>
                      <a:pt x="6" y="59"/>
                      <a:pt x="6" y="5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grpSp>
        <p:grpSp>
          <p:nvGrpSpPr>
            <p:cNvPr id="39" name="组合 38">
              <a:extLst>
                <a:ext uri="{FF2B5EF4-FFF2-40B4-BE49-F238E27FC236}">
                  <a16:creationId xmlns:a16="http://schemas.microsoft.com/office/drawing/2014/main" id="{50A175ED-F190-4B7B-9344-071E868CA208}"/>
                </a:ext>
              </a:extLst>
            </p:cNvPr>
            <p:cNvGrpSpPr/>
            <p:nvPr userDrawn="1"/>
          </p:nvGrpSpPr>
          <p:grpSpPr>
            <a:xfrm>
              <a:off x="9556201" y="498129"/>
              <a:ext cx="588050" cy="586680"/>
              <a:chOff x="2105799" y="20055838"/>
              <a:chExt cx="6748090" cy="6732363"/>
            </a:xfrm>
            <a:solidFill>
              <a:schemeClr val="accent1">
                <a:alpha val="80000"/>
              </a:schemeClr>
            </a:solidFill>
          </p:grpSpPr>
          <p:sp>
            <p:nvSpPr>
              <p:cNvPr id="40" name="Freeform 8">
                <a:extLst>
                  <a:ext uri="{FF2B5EF4-FFF2-40B4-BE49-F238E27FC236}">
                    <a16:creationId xmlns:a16="http://schemas.microsoft.com/office/drawing/2014/main" id="{C74E670C-47A6-45BE-93BE-82AA83997ACA}"/>
                  </a:ext>
                </a:extLst>
              </p:cNvPr>
              <p:cNvSpPr>
                <a:spLocks noEditPoints="1"/>
              </p:cNvSpPr>
              <p:nvPr/>
            </p:nvSpPr>
            <p:spPr bwMode="auto">
              <a:xfrm>
                <a:off x="2105799" y="20055838"/>
                <a:ext cx="6748090" cy="6732363"/>
              </a:xfrm>
              <a:custGeom>
                <a:avLst/>
                <a:gdLst>
                  <a:gd name="T0" fmla="*/ 0 w 965"/>
                  <a:gd name="T1" fmla="*/ 465 h 963"/>
                  <a:gd name="T2" fmla="*/ 1 w 965"/>
                  <a:gd name="T3" fmla="*/ 453 h 963"/>
                  <a:gd name="T4" fmla="*/ 10 w 965"/>
                  <a:gd name="T5" fmla="*/ 384 h 963"/>
                  <a:gd name="T6" fmla="*/ 50 w 965"/>
                  <a:gd name="T7" fmla="*/ 269 h 963"/>
                  <a:gd name="T8" fmla="*/ 220 w 965"/>
                  <a:gd name="T9" fmla="*/ 78 h 963"/>
                  <a:gd name="T10" fmla="*/ 368 w 965"/>
                  <a:gd name="T11" fmla="*/ 14 h 963"/>
                  <a:gd name="T12" fmla="*/ 459 w 965"/>
                  <a:gd name="T13" fmla="*/ 1 h 963"/>
                  <a:gd name="T14" fmla="*/ 465 w 965"/>
                  <a:gd name="T15" fmla="*/ 0 h 963"/>
                  <a:gd name="T16" fmla="*/ 498 w 965"/>
                  <a:gd name="T17" fmla="*/ 0 h 963"/>
                  <a:gd name="T18" fmla="*/ 503 w 965"/>
                  <a:gd name="T19" fmla="*/ 1 h 963"/>
                  <a:gd name="T20" fmla="*/ 746 w 965"/>
                  <a:gd name="T21" fmla="*/ 80 h 963"/>
                  <a:gd name="T22" fmla="*/ 941 w 965"/>
                  <a:gd name="T23" fmla="*/ 338 h 963"/>
                  <a:gd name="T24" fmla="*/ 962 w 965"/>
                  <a:gd name="T25" fmla="*/ 447 h 963"/>
                  <a:gd name="T26" fmla="*/ 945 w 965"/>
                  <a:gd name="T27" fmla="*/ 612 h 963"/>
                  <a:gd name="T28" fmla="*/ 857 w 965"/>
                  <a:gd name="T29" fmla="*/ 782 h 963"/>
                  <a:gd name="T30" fmla="*/ 722 w 965"/>
                  <a:gd name="T31" fmla="*/ 897 h 963"/>
                  <a:gd name="T32" fmla="*/ 584 w 965"/>
                  <a:gd name="T33" fmla="*/ 951 h 963"/>
                  <a:gd name="T34" fmla="*/ 502 w 965"/>
                  <a:gd name="T35" fmla="*/ 962 h 963"/>
                  <a:gd name="T36" fmla="*/ 497 w 965"/>
                  <a:gd name="T37" fmla="*/ 963 h 963"/>
                  <a:gd name="T38" fmla="*/ 466 w 965"/>
                  <a:gd name="T39" fmla="*/ 963 h 963"/>
                  <a:gd name="T40" fmla="*/ 449 w 965"/>
                  <a:gd name="T41" fmla="*/ 961 h 963"/>
                  <a:gd name="T42" fmla="*/ 332 w 965"/>
                  <a:gd name="T43" fmla="*/ 938 h 963"/>
                  <a:gd name="T44" fmla="*/ 51 w 965"/>
                  <a:gd name="T45" fmla="*/ 695 h 963"/>
                  <a:gd name="T46" fmla="*/ 8 w 965"/>
                  <a:gd name="T47" fmla="*/ 564 h 963"/>
                  <a:gd name="T48" fmla="*/ 1 w 965"/>
                  <a:gd name="T49" fmla="*/ 510 h 963"/>
                  <a:gd name="T50" fmla="*/ 0 w 965"/>
                  <a:gd name="T51" fmla="*/ 497 h 963"/>
                  <a:gd name="T52" fmla="*/ 0 w 965"/>
                  <a:gd name="T53" fmla="*/ 465 h 963"/>
                  <a:gd name="T54" fmla="*/ 481 w 965"/>
                  <a:gd name="T55" fmla="*/ 946 h 963"/>
                  <a:gd name="T56" fmla="*/ 946 w 965"/>
                  <a:gd name="T57" fmla="*/ 481 h 963"/>
                  <a:gd name="T58" fmla="*/ 482 w 965"/>
                  <a:gd name="T59" fmla="*/ 17 h 963"/>
                  <a:gd name="T60" fmla="*/ 17 w 965"/>
                  <a:gd name="T61" fmla="*/ 480 h 963"/>
                  <a:gd name="T62" fmla="*/ 481 w 965"/>
                  <a:gd name="T63" fmla="*/ 946 h 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65" h="963">
                    <a:moveTo>
                      <a:pt x="0" y="465"/>
                    </a:moveTo>
                    <a:cubicBezTo>
                      <a:pt x="0" y="461"/>
                      <a:pt x="1" y="457"/>
                      <a:pt x="1" y="453"/>
                    </a:cubicBezTo>
                    <a:cubicBezTo>
                      <a:pt x="3" y="430"/>
                      <a:pt x="6" y="407"/>
                      <a:pt x="10" y="384"/>
                    </a:cubicBezTo>
                    <a:cubicBezTo>
                      <a:pt x="19" y="344"/>
                      <a:pt x="32" y="306"/>
                      <a:pt x="50" y="269"/>
                    </a:cubicBezTo>
                    <a:cubicBezTo>
                      <a:pt x="89" y="190"/>
                      <a:pt x="146" y="127"/>
                      <a:pt x="220" y="78"/>
                    </a:cubicBezTo>
                    <a:cubicBezTo>
                      <a:pt x="265" y="48"/>
                      <a:pt x="315" y="27"/>
                      <a:pt x="368" y="14"/>
                    </a:cubicBezTo>
                    <a:cubicBezTo>
                      <a:pt x="398" y="6"/>
                      <a:pt x="429" y="2"/>
                      <a:pt x="459" y="1"/>
                    </a:cubicBezTo>
                    <a:cubicBezTo>
                      <a:pt x="461" y="1"/>
                      <a:pt x="463" y="0"/>
                      <a:pt x="465" y="0"/>
                    </a:cubicBezTo>
                    <a:cubicBezTo>
                      <a:pt x="476" y="0"/>
                      <a:pt x="487" y="0"/>
                      <a:pt x="498" y="0"/>
                    </a:cubicBezTo>
                    <a:cubicBezTo>
                      <a:pt x="500" y="0"/>
                      <a:pt x="501" y="1"/>
                      <a:pt x="503" y="1"/>
                    </a:cubicBezTo>
                    <a:cubicBezTo>
                      <a:pt x="592" y="5"/>
                      <a:pt x="673" y="31"/>
                      <a:pt x="746" y="80"/>
                    </a:cubicBezTo>
                    <a:cubicBezTo>
                      <a:pt x="841" y="143"/>
                      <a:pt x="906" y="229"/>
                      <a:pt x="941" y="338"/>
                    </a:cubicBezTo>
                    <a:cubicBezTo>
                      <a:pt x="952" y="373"/>
                      <a:pt x="959" y="410"/>
                      <a:pt x="962" y="447"/>
                    </a:cubicBezTo>
                    <a:cubicBezTo>
                      <a:pt x="965" y="503"/>
                      <a:pt x="960" y="558"/>
                      <a:pt x="945" y="612"/>
                    </a:cubicBezTo>
                    <a:cubicBezTo>
                      <a:pt x="927" y="674"/>
                      <a:pt x="897" y="731"/>
                      <a:pt x="857" y="782"/>
                    </a:cubicBezTo>
                    <a:cubicBezTo>
                      <a:pt x="819" y="829"/>
                      <a:pt x="774" y="867"/>
                      <a:pt x="722" y="897"/>
                    </a:cubicBezTo>
                    <a:cubicBezTo>
                      <a:pt x="679" y="923"/>
                      <a:pt x="633" y="940"/>
                      <a:pt x="584" y="951"/>
                    </a:cubicBezTo>
                    <a:cubicBezTo>
                      <a:pt x="557" y="957"/>
                      <a:pt x="530" y="960"/>
                      <a:pt x="502" y="962"/>
                    </a:cubicBezTo>
                    <a:cubicBezTo>
                      <a:pt x="500" y="962"/>
                      <a:pt x="498" y="962"/>
                      <a:pt x="497" y="963"/>
                    </a:cubicBezTo>
                    <a:cubicBezTo>
                      <a:pt x="487" y="963"/>
                      <a:pt x="476" y="963"/>
                      <a:pt x="466" y="963"/>
                    </a:cubicBezTo>
                    <a:cubicBezTo>
                      <a:pt x="460" y="962"/>
                      <a:pt x="455" y="961"/>
                      <a:pt x="449" y="961"/>
                    </a:cubicBezTo>
                    <a:cubicBezTo>
                      <a:pt x="409" y="958"/>
                      <a:pt x="370" y="951"/>
                      <a:pt x="332" y="938"/>
                    </a:cubicBezTo>
                    <a:cubicBezTo>
                      <a:pt x="206" y="895"/>
                      <a:pt x="112" y="814"/>
                      <a:pt x="51" y="695"/>
                    </a:cubicBezTo>
                    <a:cubicBezTo>
                      <a:pt x="30" y="654"/>
                      <a:pt x="16" y="610"/>
                      <a:pt x="8" y="564"/>
                    </a:cubicBezTo>
                    <a:cubicBezTo>
                      <a:pt x="4" y="546"/>
                      <a:pt x="2" y="528"/>
                      <a:pt x="1" y="510"/>
                    </a:cubicBezTo>
                    <a:cubicBezTo>
                      <a:pt x="1" y="506"/>
                      <a:pt x="0" y="501"/>
                      <a:pt x="0" y="497"/>
                    </a:cubicBezTo>
                    <a:cubicBezTo>
                      <a:pt x="0" y="486"/>
                      <a:pt x="0" y="475"/>
                      <a:pt x="0" y="465"/>
                    </a:cubicBezTo>
                    <a:close/>
                    <a:moveTo>
                      <a:pt x="481" y="946"/>
                    </a:moveTo>
                    <a:cubicBezTo>
                      <a:pt x="738" y="946"/>
                      <a:pt x="946" y="736"/>
                      <a:pt x="946" y="481"/>
                    </a:cubicBezTo>
                    <a:cubicBezTo>
                      <a:pt x="947" y="228"/>
                      <a:pt x="740" y="17"/>
                      <a:pt x="482" y="17"/>
                    </a:cubicBezTo>
                    <a:cubicBezTo>
                      <a:pt x="226" y="16"/>
                      <a:pt x="17" y="225"/>
                      <a:pt x="17" y="480"/>
                    </a:cubicBezTo>
                    <a:cubicBezTo>
                      <a:pt x="16" y="736"/>
                      <a:pt x="225" y="945"/>
                      <a:pt x="481" y="946"/>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41" name="Freeform 42">
                <a:extLst>
                  <a:ext uri="{FF2B5EF4-FFF2-40B4-BE49-F238E27FC236}">
                    <a16:creationId xmlns:a16="http://schemas.microsoft.com/office/drawing/2014/main" id="{FCE454AD-1FF4-48D8-9DBA-1FF088A7EF41}"/>
                  </a:ext>
                </a:extLst>
              </p:cNvPr>
              <p:cNvSpPr>
                <a:spLocks noEditPoints="1"/>
              </p:cNvSpPr>
              <p:nvPr/>
            </p:nvSpPr>
            <p:spPr bwMode="auto">
              <a:xfrm>
                <a:off x="2986668" y="20928842"/>
                <a:ext cx="4978486" cy="4970622"/>
              </a:xfrm>
              <a:custGeom>
                <a:avLst/>
                <a:gdLst>
                  <a:gd name="T0" fmla="*/ 711 w 711"/>
                  <a:gd name="T1" fmla="*/ 356 h 711"/>
                  <a:gd name="T2" fmla="*/ 355 w 711"/>
                  <a:gd name="T3" fmla="*/ 711 h 711"/>
                  <a:gd name="T4" fmla="*/ 0 w 711"/>
                  <a:gd name="T5" fmla="*/ 357 h 711"/>
                  <a:gd name="T6" fmla="*/ 354 w 711"/>
                  <a:gd name="T7" fmla="*/ 1 h 711"/>
                  <a:gd name="T8" fmla="*/ 711 w 711"/>
                  <a:gd name="T9" fmla="*/ 356 h 711"/>
                  <a:gd name="T10" fmla="*/ 355 w 711"/>
                  <a:gd name="T11" fmla="*/ 700 h 711"/>
                  <a:gd name="T12" fmla="*/ 700 w 711"/>
                  <a:gd name="T13" fmla="*/ 356 h 711"/>
                  <a:gd name="T14" fmla="*/ 355 w 711"/>
                  <a:gd name="T15" fmla="*/ 12 h 711"/>
                  <a:gd name="T16" fmla="*/ 11 w 711"/>
                  <a:gd name="T17" fmla="*/ 356 h 711"/>
                  <a:gd name="T18" fmla="*/ 355 w 711"/>
                  <a:gd name="T19" fmla="*/ 700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1" h="711">
                    <a:moveTo>
                      <a:pt x="711" y="356"/>
                    </a:moveTo>
                    <a:cubicBezTo>
                      <a:pt x="711" y="552"/>
                      <a:pt x="551" y="711"/>
                      <a:pt x="355" y="711"/>
                    </a:cubicBezTo>
                    <a:cubicBezTo>
                      <a:pt x="159" y="711"/>
                      <a:pt x="1" y="551"/>
                      <a:pt x="0" y="357"/>
                    </a:cubicBezTo>
                    <a:cubicBezTo>
                      <a:pt x="0" y="162"/>
                      <a:pt x="158" y="2"/>
                      <a:pt x="354" y="1"/>
                    </a:cubicBezTo>
                    <a:cubicBezTo>
                      <a:pt x="551" y="0"/>
                      <a:pt x="711" y="159"/>
                      <a:pt x="711" y="356"/>
                    </a:cubicBezTo>
                    <a:close/>
                    <a:moveTo>
                      <a:pt x="355" y="700"/>
                    </a:moveTo>
                    <a:cubicBezTo>
                      <a:pt x="545" y="701"/>
                      <a:pt x="700" y="546"/>
                      <a:pt x="700" y="356"/>
                    </a:cubicBezTo>
                    <a:cubicBezTo>
                      <a:pt x="700" y="166"/>
                      <a:pt x="545" y="12"/>
                      <a:pt x="355" y="12"/>
                    </a:cubicBezTo>
                    <a:cubicBezTo>
                      <a:pt x="166" y="12"/>
                      <a:pt x="11" y="166"/>
                      <a:pt x="11" y="356"/>
                    </a:cubicBezTo>
                    <a:cubicBezTo>
                      <a:pt x="11" y="545"/>
                      <a:pt x="166" y="700"/>
                      <a:pt x="355" y="70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42" name="Freeform 43">
                <a:extLst>
                  <a:ext uri="{FF2B5EF4-FFF2-40B4-BE49-F238E27FC236}">
                    <a16:creationId xmlns:a16="http://schemas.microsoft.com/office/drawing/2014/main" id="{939A0963-499A-4C24-9C3A-3095F83D1B51}"/>
                  </a:ext>
                </a:extLst>
              </p:cNvPr>
              <p:cNvSpPr>
                <a:spLocks noEditPoints="1"/>
              </p:cNvSpPr>
              <p:nvPr/>
            </p:nvSpPr>
            <p:spPr bwMode="auto">
              <a:xfrm>
                <a:off x="7508990" y="21424332"/>
                <a:ext cx="550543" cy="660652"/>
              </a:xfrm>
              <a:custGeom>
                <a:avLst/>
                <a:gdLst>
                  <a:gd name="T0" fmla="*/ 37 w 79"/>
                  <a:gd name="T1" fmla="*/ 41 h 94"/>
                  <a:gd name="T2" fmla="*/ 21 w 79"/>
                  <a:gd name="T3" fmla="*/ 55 h 94"/>
                  <a:gd name="T4" fmla="*/ 19 w 79"/>
                  <a:gd name="T5" fmla="*/ 62 h 94"/>
                  <a:gd name="T6" fmla="*/ 20 w 79"/>
                  <a:gd name="T7" fmla="*/ 66 h 94"/>
                  <a:gd name="T8" fmla="*/ 0 w 79"/>
                  <a:gd name="T9" fmla="*/ 40 h 94"/>
                  <a:gd name="T10" fmla="*/ 3 w 79"/>
                  <a:gd name="T11" fmla="*/ 42 h 94"/>
                  <a:gd name="T12" fmla="*/ 12 w 79"/>
                  <a:gd name="T13" fmla="*/ 42 h 94"/>
                  <a:gd name="T14" fmla="*/ 48 w 79"/>
                  <a:gd name="T15" fmla="*/ 12 h 94"/>
                  <a:gd name="T16" fmla="*/ 50 w 79"/>
                  <a:gd name="T17" fmla="*/ 2 h 94"/>
                  <a:gd name="T18" fmla="*/ 50 w 79"/>
                  <a:gd name="T19" fmla="*/ 0 h 94"/>
                  <a:gd name="T20" fmla="*/ 52 w 79"/>
                  <a:gd name="T21" fmla="*/ 2 h 94"/>
                  <a:gd name="T22" fmla="*/ 70 w 79"/>
                  <a:gd name="T23" fmla="*/ 26 h 94"/>
                  <a:gd name="T24" fmla="*/ 77 w 79"/>
                  <a:gd name="T25" fmla="*/ 40 h 94"/>
                  <a:gd name="T26" fmla="*/ 75 w 79"/>
                  <a:gd name="T27" fmla="*/ 54 h 94"/>
                  <a:gd name="T28" fmla="*/ 57 w 79"/>
                  <a:gd name="T29" fmla="*/ 59 h 94"/>
                  <a:gd name="T30" fmla="*/ 50 w 79"/>
                  <a:gd name="T31" fmla="*/ 56 h 94"/>
                  <a:gd name="T32" fmla="*/ 40 w 79"/>
                  <a:gd name="T33" fmla="*/ 94 h 94"/>
                  <a:gd name="T34" fmla="*/ 38 w 79"/>
                  <a:gd name="T35" fmla="*/ 92 h 94"/>
                  <a:gd name="T36" fmla="*/ 31 w 79"/>
                  <a:gd name="T37" fmla="*/ 82 h 94"/>
                  <a:gd name="T38" fmla="*/ 29 w 79"/>
                  <a:gd name="T39" fmla="*/ 75 h 94"/>
                  <a:gd name="T40" fmla="*/ 38 w 79"/>
                  <a:gd name="T41" fmla="*/ 47 h 94"/>
                  <a:gd name="T42" fmla="*/ 37 w 79"/>
                  <a:gd name="T43" fmla="*/ 41 h 94"/>
                  <a:gd name="T44" fmla="*/ 40 w 79"/>
                  <a:gd name="T45" fmla="*/ 39 h 94"/>
                  <a:gd name="T46" fmla="*/ 45 w 79"/>
                  <a:gd name="T47" fmla="*/ 45 h 94"/>
                  <a:gd name="T48" fmla="*/ 61 w 79"/>
                  <a:gd name="T49" fmla="*/ 45 h 94"/>
                  <a:gd name="T50" fmla="*/ 65 w 79"/>
                  <a:gd name="T51" fmla="*/ 43 h 94"/>
                  <a:gd name="T52" fmla="*/ 65 w 79"/>
                  <a:gd name="T53" fmla="*/ 24 h 94"/>
                  <a:gd name="T54" fmla="*/ 59 w 79"/>
                  <a:gd name="T55" fmla="*/ 24 h 94"/>
                  <a:gd name="T56" fmla="*/ 45 w 79"/>
                  <a:gd name="T57" fmla="*/ 35 h 94"/>
                  <a:gd name="T58" fmla="*/ 40 w 79"/>
                  <a:gd name="T59" fmla="*/ 3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9" h="94">
                    <a:moveTo>
                      <a:pt x="37" y="41"/>
                    </a:moveTo>
                    <a:cubicBezTo>
                      <a:pt x="32" y="46"/>
                      <a:pt x="26" y="50"/>
                      <a:pt x="21" y="55"/>
                    </a:cubicBezTo>
                    <a:cubicBezTo>
                      <a:pt x="18" y="57"/>
                      <a:pt x="18" y="60"/>
                      <a:pt x="19" y="62"/>
                    </a:cubicBezTo>
                    <a:cubicBezTo>
                      <a:pt x="20" y="64"/>
                      <a:pt x="20" y="65"/>
                      <a:pt x="20" y="66"/>
                    </a:cubicBezTo>
                    <a:cubicBezTo>
                      <a:pt x="17" y="65"/>
                      <a:pt x="3" y="47"/>
                      <a:pt x="0" y="40"/>
                    </a:cubicBezTo>
                    <a:cubicBezTo>
                      <a:pt x="2" y="41"/>
                      <a:pt x="2" y="41"/>
                      <a:pt x="3" y="42"/>
                    </a:cubicBezTo>
                    <a:cubicBezTo>
                      <a:pt x="7" y="44"/>
                      <a:pt x="9" y="44"/>
                      <a:pt x="12" y="42"/>
                    </a:cubicBezTo>
                    <a:cubicBezTo>
                      <a:pt x="24" y="32"/>
                      <a:pt x="36" y="22"/>
                      <a:pt x="48" y="12"/>
                    </a:cubicBezTo>
                    <a:cubicBezTo>
                      <a:pt x="52" y="9"/>
                      <a:pt x="52" y="7"/>
                      <a:pt x="50" y="2"/>
                    </a:cubicBezTo>
                    <a:cubicBezTo>
                      <a:pt x="50" y="1"/>
                      <a:pt x="50" y="1"/>
                      <a:pt x="50" y="0"/>
                    </a:cubicBezTo>
                    <a:cubicBezTo>
                      <a:pt x="51" y="1"/>
                      <a:pt x="52" y="1"/>
                      <a:pt x="52" y="2"/>
                    </a:cubicBezTo>
                    <a:cubicBezTo>
                      <a:pt x="58" y="10"/>
                      <a:pt x="64" y="18"/>
                      <a:pt x="70" y="26"/>
                    </a:cubicBezTo>
                    <a:cubicBezTo>
                      <a:pt x="73" y="30"/>
                      <a:pt x="75" y="35"/>
                      <a:pt x="77" y="40"/>
                    </a:cubicBezTo>
                    <a:cubicBezTo>
                      <a:pt x="79" y="45"/>
                      <a:pt x="79" y="50"/>
                      <a:pt x="75" y="54"/>
                    </a:cubicBezTo>
                    <a:cubicBezTo>
                      <a:pt x="71" y="60"/>
                      <a:pt x="64" y="62"/>
                      <a:pt x="57" y="59"/>
                    </a:cubicBezTo>
                    <a:cubicBezTo>
                      <a:pt x="55" y="58"/>
                      <a:pt x="53" y="57"/>
                      <a:pt x="50" y="56"/>
                    </a:cubicBezTo>
                    <a:cubicBezTo>
                      <a:pt x="47" y="69"/>
                      <a:pt x="42" y="81"/>
                      <a:pt x="40" y="94"/>
                    </a:cubicBezTo>
                    <a:cubicBezTo>
                      <a:pt x="40" y="94"/>
                      <a:pt x="39" y="93"/>
                      <a:pt x="38" y="92"/>
                    </a:cubicBezTo>
                    <a:cubicBezTo>
                      <a:pt x="36" y="89"/>
                      <a:pt x="33" y="85"/>
                      <a:pt x="31" y="82"/>
                    </a:cubicBezTo>
                    <a:cubicBezTo>
                      <a:pt x="29" y="80"/>
                      <a:pt x="29" y="78"/>
                      <a:pt x="29" y="75"/>
                    </a:cubicBezTo>
                    <a:cubicBezTo>
                      <a:pt x="33" y="66"/>
                      <a:pt x="36" y="56"/>
                      <a:pt x="38" y="47"/>
                    </a:cubicBezTo>
                    <a:cubicBezTo>
                      <a:pt x="39" y="45"/>
                      <a:pt x="40" y="43"/>
                      <a:pt x="37" y="41"/>
                    </a:cubicBezTo>
                    <a:close/>
                    <a:moveTo>
                      <a:pt x="40" y="39"/>
                    </a:moveTo>
                    <a:cubicBezTo>
                      <a:pt x="42" y="41"/>
                      <a:pt x="43" y="43"/>
                      <a:pt x="45" y="45"/>
                    </a:cubicBezTo>
                    <a:cubicBezTo>
                      <a:pt x="50" y="50"/>
                      <a:pt x="55" y="50"/>
                      <a:pt x="61" y="45"/>
                    </a:cubicBezTo>
                    <a:cubicBezTo>
                      <a:pt x="63" y="45"/>
                      <a:pt x="64" y="44"/>
                      <a:pt x="65" y="43"/>
                    </a:cubicBezTo>
                    <a:cubicBezTo>
                      <a:pt x="71" y="37"/>
                      <a:pt x="71" y="31"/>
                      <a:pt x="65" y="24"/>
                    </a:cubicBezTo>
                    <a:cubicBezTo>
                      <a:pt x="63" y="22"/>
                      <a:pt x="62" y="21"/>
                      <a:pt x="59" y="24"/>
                    </a:cubicBezTo>
                    <a:cubicBezTo>
                      <a:pt x="54" y="27"/>
                      <a:pt x="50" y="31"/>
                      <a:pt x="45" y="35"/>
                    </a:cubicBezTo>
                    <a:cubicBezTo>
                      <a:pt x="44" y="36"/>
                      <a:pt x="42" y="38"/>
                      <a:pt x="40" y="39"/>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43" name="Freeform 44">
                <a:extLst>
                  <a:ext uri="{FF2B5EF4-FFF2-40B4-BE49-F238E27FC236}">
                    <a16:creationId xmlns:a16="http://schemas.microsoft.com/office/drawing/2014/main" id="{B3512EF5-8F8A-444C-A477-B798936A4EF7}"/>
                  </a:ext>
                </a:extLst>
              </p:cNvPr>
              <p:cNvSpPr>
                <a:spLocks/>
              </p:cNvSpPr>
              <p:nvPr/>
            </p:nvSpPr>
            <p:spPr bwMode="auto">
              <a:xfrm>
                <a:off x="2373206" y="22674853"/>
                <a:ext cx="526949" cy="566274"/>
              </a:xfrm>
              <a:custGeom>
                <a:avLst/>
                <a:gdLst>
                  <a:gd name="T0" fmla="*/ 0 w 76"/>
                  <a:gd name="T1" fmla="*/ 68 h 80"/>
                  <a:gd name="T2" fmla="*/ 5 w 76"/>
                  <a:gd name="T3" fmla="*/ 36 h 80"/>
                  <a:gd name="T4" fmla="*/ 7 w 76"/>
                  <a:gd name="T5" fmla="*/ 36 h 80"/>
                  <a:gd name="T6" fmla="*/ 7 w 76"/>
                  <a:gd name="T7" fmla="*/ 39 h 80"/>
                  <a:gd name="T8" fmla="*/ 13 w 76"/>
                  <a:gd name="T9" fmla="*/ 46 h 80"/>
                  <a:gd name="T10" fmla="*/ 35 w 76"/>
                  <a:gd name="T11" fmla="*/ 50 h 80"/>
                  <a:gd name="T12" fmla="*/ 33 w 76"/>
                  <a:gd name="T13" fmla="*/ 47 h 80"/>
                  <a:gd name="T14" fmla="*/ 18 w 76"/>
                  <a:gd name="T15" fmla="*/ 24 h 80"/>
                  <a:gd name="T16" fmla="*/ 17 w 76"/>
                  <a:gd name="T17" fmla="*/ 22 h 80"/>
                  <a:gd name="T18" fmla="*/ 10 w 76"/>
                  <a:gd name="T19" fmla="*/ 23 h 80"/>
                  <a:gd name="T20" fmla="*/ 8 w 76"/>
                  <a:gd name="T21" fmla="*/ 29 h 80"/>
                  <a:gd name="T22" fmla="*/ 12 w 76"/>
                  <a:gd name="T23" fmla="*/ 0 h 80"/>
                  <a:gd name="T24" fmla="*/ 13 w 76"/>
                  <a:gd name="T25" fmla="*/ 1 h 80"/>
                  <a:gd name="T26" fmla="*/ 19 w 76"/>
                  <a:gd name="T27" fmla="*/ 19 h 80"/>
                  <a:gd name="T28" fmla="*/ 29 w 76"/>
                  <a:gd name="T29" fmla="*/ 35 h 80"/>
                  <a:gd name="T30" fmla="*/ 33 w 76"/>
                  <a:gd name="T31" fmla="*/ 34 h 80"/>
                  <a:gd name="T32" fmla="*/ 69 w 76"/>
                  <a:gd name="T33" fmla="*/ 13 h 80"/>
                  <a:gd name="T34" fmla="*/ 75 w 76"/>
                  <a:gd name="T35" fmla="*/ 8 h 80"/>
                  <a:gd name="T36" fmla="*/ 74 w 76"/>
                  <a:gd name="T37" fmla="*/ 18 h 80"/>
                  <a:gd name="T38" fmla="*/ 72 w 76"/>
                  <a:gd name="T39" fmla="*/ 30 h 80"/>
                  <a:gd name="T40" fmla="*/ 70 w 76"/>
                  <a:gd name="T41" fmla="*/ 40 h 80"/>
                  <a:gd name="T42" fmla="*/ 69 w 76"/>
                  <a:gd name="T43" fmla="*/ 40 h 80"/>
                  <a:gd name="T44" fmla="*/ 68 w 76"/>
                  <a:gd name="T45" fmla="*/ 32 h 80"/>
                  <a:gd name="T46" fmla="*/ 64 w 76"/>
                  <a:gd name="T47" fmla="*/ 33 h 80"/>
                  <a:gd name="T48" fmla="*/ 39 w 76"/>
                  <a:gd name="T49" fmla="*/ 48 h 80"/>
                  <a:gd name="T50" fmla="*/ 42 w 76"/>
                  <a:gd name="T51" fmla="*/ 51 h 80"/>
                  <a:gd name="T52" fmla="*/ 60 w 76"/>
                  <a:gd name="T53" fmla="*/ 55 h 80"/>
                  <a:gd name="T54" fmla="*/ 66 w 76"/>
                  <a:gd name="T55" fmla="*/ 51 h 80"/>
                  <a:gd name="T56" fmla="*/ 68 w 76"/>
                  <a:gd name="T57" fmla="*/ 48 h 80"/>
                  <a:gd name="T58" fmla="*/ 63 w 76"/>
                  <a:gd name="T59" fmla="*/ 80 h 80"/>
                  <a:gd name="T60" fmla="*/ 62 w 76"/>
                  <a:gd name="T61" fmla="*/ 80 h 80"/>
                  <a:gd name="T62" fmla="*/ 62 w 76"/>
                  <a:gd name="T63" fmla="*/ 77 h 80"/>
                  <a:gd name="T64" fmla="*/ 55 w 76"/>
                  <a:gd name="T65" fmla="*/ 70 h 80"/>
                  <a:gd name="T66" fmla="*/ 11 w 76"/>
                  <a:gd name="T67" fmla="*/ 62 h 80"/>
                  <a:gd name="T68" fmla="*/ 3 w 76"/>
                  <a:gd name="T69" fmla="*/ 66 h 80"/>
                  <a:gd name="T70" fmla="*/ 1 w 76"/>
                  <a:gd name="T71" fmla="*/ 68 h 80"/>
                  <a:gd name="T72" fmla="*/ 0 w 76"/>
                  <a:gd name="T7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80">
                    <a:moveTo>
                      <a:pt x="0" y="68"/>
                    </a:moveTo>
                    <a:cubicBezTo>
                      <a:pt x="2" y="57"/>
                      <a:pt x="4" y="47"/>
                      <a:pt x="5" y="36"/>
                    </a:cubicBezTo>
                    <a:cubicBezTo>
                      <a:pt x="6" y="36"/>
                      <a:pt x="6" y="36"/>
                      <a:pt x="7" y="36"/>
                    </a:cubicBezTo>
                    <a:cubicBezTo>
                      <a:pt x="7" y="37"/>
                      <a:pt x="7" y="38"/>
                      <a:pt x="7" y="39"/>
                    </a:cubicBezTo>
                    <a:cubicBezTo>
                      <a:pt x="8" y="43"/>
                      <a:pt x="9" y="45"/>
                      <a:pt x="13" y="46"/>
                    </a:cubicBezTo>
                    <a:cubicBezTo>
                      <a:pt x="20" y="48"/>
                      <a:pt x="27" y="49"/>
                      <a:pt x="35" y="50"/>
                    </a:cubicBezTo>
                    <a:cubicBezTo>
                      <a:pt x="34" y="49"/>
                      <a:pt x="34" y="48"/>
                      <a:pt x="33" y="47"/>
                    </a:cubicBezTo>
                    <a:cubicBezTo>
                      <a:pt x="28" y="39"/>
                      <a:pt x="23" y="32"/>
                      <a:pt x="18" y="24"/>
                    </a:cubicBezTo>
                    <a:cubicBezTo>
                      <a:pt x="18" y="24"/>
                      <a:pt x="17" y="23"/>
                      <a:pt x="17" y="22"/>
                    </a:cubicBezTo>
                    <a:cubicBezTo>
                      <a:pt x="14" y="19"/>
                      <a:pt x="12" y="20"/>
                      <a:pt x="10" y="23"/>
                    </a:cubicBezTo>
                    <a:cubicBezTo>
                      <a:pt x="10" y="25"/>
                      <a:pt x="9" y="26"/>
                      <a:pt x="8" y="29"/>
                    </a:cubicBezTo>
                    <a:cubicBezTo>
                      <a:pt x="7" y="24"/>
                      <a:pt x="10" y="4"/>
                      <a:pt x="12" y="0"/>
                    </a:cubicBezTo>
                    <a:cubicBezTo>
                      <a:pt x="13" y="0"/>
                      <a:pt x="13" y="1"/>
                      <a:pt x="13" y="1"/>
                    </a:cubicBezTo>
                    <a:cubicBezTo>
                      <a:pt x="13" y="8"/>
                      <a:pt x="16" y="14"/>
                      <a:pt x="19" y="19"/>
                    </a:cubicBezTo>
                    <a:cubicBezTo>
                      <a:pt x="22" y="25"/>
                      <a:pt x="26" y="30"/>
                      <a:pt x="29" y="35"/>
                    </a:cubicBezTo>
                    <a:cubicBezTo>
                      <a:pt x="31" y="35"/>
                      <a:pt x="32" y="34"/>
                      <a:pt x="33" y="34"/>
                    </a:cubicBezTo>
                    <a:cubicBezTo>
                      <a:pt x="45" y="27"/>
                      <a:pt x="57" y="20"/>
                      <a:pt x="69" y="13"/>
                    </a:cubicBezTo>
                    <a:cubicBezTo>
                      <a:pt x="71" y="12"/>
                      <a:pt x="73" y="10"/>
                      <a:pt x="75" y="8"/>
                    </a:cubicBezTo>
                    <a:cubicBezTo>
                      <a:pt x="76" y="12"/>
                      <a:pt x="74" y="15"/>
                      <a:pt x="74" y="18"/>
                    </a:cubicBezTo>
                    <a:cubicBezTo>
                      <a:pt x="73" y="22"/>
                      <a:pt x="73" y="26"/>
                      <a:pt x="72" y="30"/>
                    </a:cubicBezTo>
                    <a:cubicBezTo>
                      <a:pt x="71" y="33"/>
                      <a:pt x="71" y="37"/>
                      <a:pt x="70" y="40"/>
                    </a:cubicBezTo>
                    <a:cubicBezTo>
                      <a:pt x="69" y="40"/>
                      <a:pt x="69" y="40"/>
                      <a:pt x="69" y="40"/>
                    </a:cubicBezTo>
                    <a:cubicBezTo>
                      <a:pt x="68" y="38"/>
                      <a:pt x="68" y="35"/>
                      <a:pt x="68" y="32"/>
                    </a:cubicBezTo>
                    <a:cubicBezTo>
                      <a:pt x="66" y="32"/>
                      <a:pt x="65" y="33"/>
                      <a:pt x="64" y="33"/>
                    </a:cubicBezTo>
                    <a:cubicBezTo>
                      <a:pt x="55" y="38"/>
                      <a:pt x="47" y="43"/>
                      <a:pt x="39" y="48"/>
                    </a:cubicBezTo>
                    <a:cubicBezTo>
                      <a:pt x="39" y="50"/>
                      <a:pt x="40" y="51"/>
                      <a:pt x="42" y="51"/>
                    </a:cubicBezTo>
                    <a:cubicBezTo>
                      <a:pt x="48" y="53"/>
                      <a:pt x="54" y="54"/>
                      <a:pt x="60" y="55"/>
                    </a:cubicBezTo>
                    <a:cubicBezTo>
                      <a:pt x="63" y="55"/>
                      <a:pt x="64" y="54"/>
                      <a:pt x="66" y="51"/>
                    </a:cubicBezTo>
                    <a:cubicBezTo>
                      <a:pt x="66" y="50"/>
                      <a:pt x="67" y="49"/>
                      <a:pt x="68" y="48"/>
                    </a:cubicBezTo>
                    <a:cubicBezTo>
                      <a:pt x="67" y="58"/>
                      <a:pt x="65" y="69"/>
                      <a:pt x="63" y="80"/>
                    </a:cubicBezTo>
                    <a:cubicBezTo>
                      <a:pt x="63" y="80"/>
                      <a:pt x="63" y="80"/>
                      <a:pt x="62" y="80"/>
                    </a:cubicBezTo>
                    <a:cubicBezTo>
                      <a:pt x="62" y="79"/>
                      <a:pt x="62" y="78"/>
                      <a:pt x="62" y="77"/>
                    </a:cubicBezTo>
                    <a:cubicBezTo>
                      <a:pt x="61" y="72"/>
                      <a:pt x="60" y="71"/>
                      <a:pt x="55" y="70"/>
                    </a:cubicBezTo>
                    <a:cubicBezTo>
                      <a:pt x="40" y="67"/>
                      <a:pt x="26" y="64"/>
                      <a:pt x="11" y="62"/>
                    </a:cubicBezTo>
                    <a:cubicBezTo>
                      <a:pt x="6" y="61"/>
                      <a:pt x="5" y="62"/>
                      <a:pt x="3" y="66"/>
                    </a:cubicBezTo>
                    <a:cubicBezTo>
                      <a:pt x="2" y="67"/>
                      <a:pt x="2" y="68"/>
                      <a:pt x="1" y="68"/>
                    </a:cubicBezTo>
                    <a:cubicBezTo>
                      <a:pt x="1" y="68"/>
                      <a:pt x="1" y="68"/>
                      <a:pt x="0" y="68"/>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44" name="Freeform 45">
                <a:extLst>
                  <a:ext uri="{FF2B5EF4-FFF2-40B4-BE49-F238E27FC236}">
                    <a16:creationId xmlns:a16="http://schemas.microsoft.com/office/drawing/2014/main" id="{1469A33E-B7C7-4A29-9E17-597135B3C850}"/>
                  </a:ext>
                </a:extLst>
              </p:cNvPr>
              <p:cNvSpPr>
                <a:spLocks/>
              </p:cNvSpPr>
              <p:nvPr/>
            </p:nvSpPr>
            <p:spPr bwMode="auto">
              <a:xfrm>
                <a:off x="6989906" y="20865924"/>
                <a:ext cx="574138" cy="613463"/>
              </a:xfrm>
              <a:custGeom>
                <a:avLst/>
                <a:gdLst>
                  <a:gd name="T0" fmla="*/ 61 w 82"/>
                  <a:gd name="T1" fmla="*/ 37 h 87"/>
                  <a:gd name="T2" fmla="*/ 42 w 82"/>
                  <a:gd name="T3" fmla="*/ 65 h 87"/>
                  <a:gd name="T4" fmla="*/ 44 w 82"/>
                  <a:gd name="T5" fmla="*/ 59 h 87"/>
                  <a:gd name="T6" fmla="*/ 37 w 82"/>
                  <a:gd name="T7" fmla="*/ 42 h 87"/>
                  <a:gd name="T8" fmla="*/ 36 w 82"/>
                  <a:gd name="T9" fmla="*/ 44 h 87"/>
                  <a:gd name="T10" fmla="*/ 24 w 82"/>
                  <a:gd name="T11" fmla="*/ 61 h 87"/>
                  <a:gd name="T12" fmla="*/ 25 w 82"/>
                  <a:gd name="T13" fmla="*/ 68 h 87"/>
                  <a:gd name="T14" fmla="*/ 54 w 82"/>
                  <a:gd name="T15" fmla="*/ 74 h 87"/>
                  <a:gd name="T16" fmla="*/ 59 w 82"/>
                  <a:gd name="T17" fmla="*/ 73 h 87"/>
                  <a:gd name="T18" fmla="*/ 45 w 82"/>
                  <a:gd name="T19" fmla="*/ 87 h 87"/>
                  <a:gd name="T20" fmla="*/ 0 w 82"/>
                  <a:gd name="T21" fmla="*/ 52 h 87"/>
                  <a:gd name="T22" fmla="*/ 4 w 82"/>
                  <a:gd name="T23" fmla="*/ 54 h 87"/>
                  <a:gd name="T24" fmla="*/ 12 w 82"/>
                  <a:gd name="T25" fmla="*/ 51 h 87"/>
                  <a:gd name="T26" fmla="*/ 39 w 82"/>
                  <a:gd name="T27" fmla="*/ 12 h 87"/>
                  <a:gd name="T28" fmla="*/ 39 w 82"/>
                  <a:gd name="T29" fmla="*/ 3 h 87"/>
                  <a:gd name="T30" fmla="*/ 37 w 82"/>
                  <a:gd name="T31" fmla="*/ 0 h 87"/>
                  <a:gd name="T32" fmla="*/ 82 w 82"/>
                  <a:gd name="T33" fmla="*/ 33 h 87"/>
                  <a:gd name="T34" fmla="*/ 70 w 82"/>
                  <a:gd name="T35" fmla="*/ 48 h 87"/>
                  <a:gd name="T36" fmla="*/ 70 w 82"/>
                  <a:gd name="T37" fmla="*/ 46 h 87"/>
                  <a:gd name="T38" fmla="*/ 65 w 82"/>
                  <a:gd name="T39" fmla="*/ 24 h 87"/>
                  <a:gd name="T40" fmla="*/ 58 w 82"/>
                  <a:gd name="T41" fmla="*/ 19 h 87"/>
                  <a:gd name="T42" fmla="*/ 53 w 82"/>
                  <a:gd name="T43" fmla="*/ 20 h 87"/>
                  <a:gd name="T44" fmla="*/ 41 w 82"/>
                  <a:gd name="T45" fmla="*/ 36 h 87"/>
                  <a:gd name="T46" fmla="*/ 40 w 82"/>
                  <a:gd name="T47" fmla="*/ 39 h 87"/>
                  <a:gd name="T48" fmla="*/ 51 w 82"/>
                  <a:gd name="T49" fmla="*/ 43 h 87"/>
                  <a:gd name="T50" fmla="*/ 61 w 82"/>
                  <a:gd name="T51" fmla="*/ 3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87">
                    <a:moveTo>
                      <a:pt x="61" y="37"/>
                    </a:moveTo>
                    <a:cubicBezTo>
                      <a:pt x="60" y="41"/>
                      <a:pt x="46" y="62"/>
                      <a:pt x="42" y="65"/>
                    </a:cubicBezTo>
                    <a:cubicBezTo>
                      <a:pt x="43" y="62"/>
                      <a:pt x="43" y="60"/>
                      <a:pt x="44" y="59"/>
                    </a:cubicBezTo>
                    <a:cubicBezTo>
                      <a:pt x="46" y="52"/>
                      <a:pt x="44" y="46"/>
                      <a:pt x="37" y="42"/>
                    </a:cubicBezTo>
                    <a:cubicBezTo>
                      <a:pt x="37" y="42"/>
                      <a:pt x="36" y="43"/>
                      <a:pt x="36" y="44"/>
                    </a:cubicBezTo>
                    <a:cubicBezTo>
                      <a:pt x="32" y="50"/>
                      <a:pt x="28" y="55"/>
                      <a:pt x="24" y="61"/>
                    </a:cubicBezTo>
                    <a:cubicBezTo>
                      <a:pt x="22" y="64"/>
                      <a:pt x="22" y="66"/>
                      <a:pt x="25" y="68"/>
                    </a:cubicBezTo>
                    <a:cubicBezTo>
                      <a:pt x="33" y="76"/>
                      <a:pt x="42" y="80"/>
                      <a:pt x="54" y="74"/>
                    </a:cubicBezTo>
                    <a:cubicBezTo>
                      <a:pt x="56" y="73"/>
                      <a:pt x="56" y="73"/>
                      <a:pt x="59" y="73"/>
                    </a:cubicBezTo>
                    <a:cubicBezTo>
                      <a:pt x="57" y="76"/>
                      <a:pt x="50" y="84"/>
                      <a:pt x="45" y="87"/>
                    </a:cubicBezTo>
                    <a:cubicBezTo>
                      <a:pt x="36" y="82"/>
                      <a:pt x="2" y="56"/>
                      <a:pt x="0" y="52"/>
                    </a:cubicBezTo>
                    <a:cubicBezTo>
                      <a:pt x="2" y="53"/>
                      <a:pt x="3" y="53"/>
                      <a:pt x="4" y="54"/>
                    </a:cubicBezTo>
                    <a:cubicBezTo>
                      <a:pt x="8" y="55"/>
                      <a:pt x="10" y="54"/>
                      <a:pt x="12" y="51"/>
                    </a:cubicBezTo>
                    <a:cubicBezTo>
                      <a:pt x="21" y="38"/>
                      <a:pt x="30" y="25"/>
                      <a:pt x="39" y="12"/>
                    </a:cubicBezTo>
                    <a:cubicBezTo>
                      <a:pt x="42" y="8"/>
                      <a:pt x="41" y="6"/>
                      <a:pt x="39" y="3"/>
                    </a:cubicBezTo>
                    <a:cubicBezTo>
                      <a:pt x="38" y="2"/>
                      <a:pt x="38" y="1"/>
                      <a:pt x="37" y="0"/>
                    </a:cubicBezTo>
                    <a:cubicBezTo>
                      <a:pt x="40" y="1"/>
                      <a:pt x="76" y="27"/>
                      <a:pt x="82" y="33"/>
                    </a:cubicBezTo>
                    <a:cubicBezTo>
                      <a:pt x="79" y="38"/>
                      <a:pt x="73" y="46"/>
                      <a:pt x="70" y="48"/>
                    </a:cubicBezTo>
                    <a:cubicBezTo>
                      <a:pt x="70" y="47"/>
                      <a:pt x="70" y="46"/>
                      <a:pt x="70" y="46"/>
                    </a:cubicBezTo>
                    <a:cubicBezTo>
                      <a:pt x="74" y="36"/>
                      <a:pt x="72" y="30"/>
                      <a:pt x="65" y="24"/>
                    </a:cubicBezTo>
                    <a:cubicBezTo>
                      <a:pt x="63" y="22"/>
                      <a:pt x="61" y="20"/>
                      <a:pt x="58" y="19"/>
                    </a:cubicBezTo>
                    <a:cubicBezTo>
                      <a:pt x="56" y="17"/>
                      <a:pt x="54" y="18"/>
                      <a:pt x="53" y="20"/>
                    </a:cubicBezTo>
                    <a:cubicBezTo>
                      <a:pt x="49" y="25"/>
                      <a:pt x="45" y="30"/>
                      <a:pt x="41" y="36"/>
                    </a:cubicBezTo>
                    <a:cubicBezTo>
                      <a:pt x="41" y="37"/>
                      <a:pt x="40" y="38"/>
                      <a:pt x="40" y="39"/>
                    </a:cubicBezTo>
                    <a:cubicBezTo>
                      <a:pt x="43" y="42"/>
                      <a:pt x="46" y="44"/>
                      <a:pt x="51" y="43"/>
                    </a:cubicBezTo>
                    <a:cubicBezTo>
                      <a:pt x="54" y="42"/>
                      <a:pt x="58" y="39"/>
                      <a:pt x="61" y="3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45" name="Freeform 46">
                <a:extLst>
                  <a:ext uri="{FF2B5EF4-FFF2-40B4-BE49-F238E27FC236}">
                    <a16:creationId xmlns:a16="http://schemas.microsoft.com/office/drawing/2014/main" id="{318FB07B-B579-493E-BBFC-9A63CFB5F3D9}"/>
                  </a:ext>
                </a:extLst>
              </p:cNvPr>
              <p:cNvSpPr>
                <a:spLocks/>
              </p:cNvSpPr>
              <p:nvPr/>
            </p:nvSpPr>
            <p:spPr bwMode="auto">
              <a:xfrm>
                <a:off x="2373206" y="23555723"/>
                <a:ext cx="495489" cy="471895"/>
              </a:xfrm>
              <a:custGeom>
                <a:avLst/>
                <a:gdLst>
                  <a:gd name="T0" fmla="*/ 49 w 71"/>
                  <a:gd name="T1" fmla="*/ 20 h 68"/>
                  <a:gd name="T2" fmla="*/ 37 w 71"/>
                  <a:gd name="T3" fmla="*/ 29 h 68"/>
                  <a:gd name="T4" fmla="*/ 38 w 71"/>
                  <a:gd name="T5" fmla="*/ 39 h 68"/>
                  <a:gd name="T6" fmla="*/ 44 w 71"/>
                  <a:gd name="T7" fmla="*/ 38 h 68"/>
                  <a:gd name="T8" fmla="*/ 60 w 71"/>
                  <a:gd name="T9" fmla="*/ 36 h 68"/>
                  <a:gd name="T10" fmla="*/ 65 w 71"/>
                  <a:gd name="T11" fmla="*/ 30 h 68"/>
                  <a:gd name="T12" fmla="*/ 48 w 71"/>
                  <a:gd name="T13" fmla="*/ 4 h 68"/>
                  <a:gd name="T14" fmla="*/ 44 w 71"/>
                  <a:gd name="T15" fmla="*/ 0 h 68"/>
                  <a:gd name="T16" fmla="*/ 63 w 71"/>
                  <a:gd name="T17" fmla="*/ 1 h 68"/>
                  <a:gd name="T18" fmla="*/ 70 w 71"/>
                  <a:gd name="T19" fmla="*/ 59 h 68"/>
                  <a:gd name="T20" fmla="*/ 68 w 71"/>
                  <a:gd name="T21" fmla="*/ 55 h 68"/>
                  <a:gd name="T22" fmla="*/ 62 w 71"/>
                  <a:gd name="T23" fmla="*/ 51 h 68"/>
                  <a:gd name="T24" fmla="*/ 16 w 71"/>
                  <a:gd name="T25" fmla="*/ 58 h 68"/>
                  <a:gd name="T26" fmla="*/ 9 w 71"/>
                  <a:gd name="T27" fmla="*/ 65 h 68"/>
                  <a:gd name="T28" fmla="*/ 9 w 71"/>
                  <a:gd name="T29" fmla="*/ 68 h 68"/>
                  <a:gd name="T30" fmla="*/ 1 w 71"/>
                  <a:gd name="T31" fmla="*/ 11 h 68"/>
                  <a:gd name="T32" fmla="*/ 18 w 71"/>
                  <a:gd name="T33" fmla="*/ 9 h 68"/>
                  <a:gd name="T34" fmla="*/ 19 w 71"/>
                  <a:gd name="T35" fmla="*/ 10 h 68"/>
                  <a:gd name="T36" fmla="*/ 17 w 71"/>
                  <a:gd name="T37" fmla="*/ 11 h 68"/>
                  <a:gd name="T38" fmla="*/ 6 w 71"/>
                  <a:gd name="T39" fmla="*/ 30 h 68"/>
                  <a:gd name="T40" fmla="*/ 7 w 71"/>
                  <a:gd name="T41" fmla="*/ 38 h 68"/>
                  <a:gd name="T42" fmla="*/ 13 w 71"/>
                  <a:gd name="T43" fmla="*/ 42 h 68"/>
                  <a:gd name="T44" fmla="*/ 33 w 71"/>
                  <a:gd name="T45" fmla="*/ 39 h 68"/>
                  <a:gd name="T46" fmla="*/ 29 w 71"/>
                  <a:gd name="T47" fmla="*/ 28 h 68"/>
                  <a:gd name="T48" fmla="*/ 18 w 71"/>
                  <a:gd name="T49" fmla="*/ 24 h 68"/>
                  <a:gd name="T50" fmla="*/ 19 w 71"/>
                  <a:gd name="T51" fmla="*/ 22 h 68"/>
                  <a:gd name="T52" fmla="*/ 49 w 71"/>
                  <a:gd name="T53" fmla="*/ 18 h 68"/>
                  <a:gd name="T54" fmla="*/ 49 w 71"/>
                  <a:gd name="T55" fmla="*/ 2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1" h="68">
                    <a:moveTo>
                      <a:pt x="49" y="20"/>
                    </a:moveTo>
                    <a:cubicBezTo>
                      <a:pt x="44" y="22"/>
                      <a:pt x="39" y="24"/>
                      <a:pt x="37" y="29"/>
                    </a:cubicBezTo>
                    <a:cubicBezTo>
                      <a:pt x="36" y="32"/>
                      <a:pt x="36" y="35"/>
                      <a:pt x="38" y="39"/>
                    </a:cubicBezTo>
                    <a:cubicBezTo>
                      <a:pt x="40" y="38"/>
                      <a:pt x="42" y="38"/>
                      <a:pt x="44" y="38"/>
                    </a:cubicBezTo>
                    <a:cubicBezTo>
                      <a:pt x="49" y="37"/>
                      <a:pt x="54" y="36"/>
                      <a:pt x="60" y="36"/>
                    </a:cubicBezTo>
                    <a:cubicBezTo>
                      <a:pt x="63" y="35"/>
                      <a:pt x="64" y="34"/>
                      <a:pt x="65" y="30"/>
                    </a:cubicBezTo>
                    <a:cubicBezTo>
                      <a:pt x="65" y="18"/>
                      <a:pt x="59" y="8"/>
                      <a:pt x="48" y="4"/>
                    </a:cubicBezTo>
                    <a:cubicBezTo>
                      <a:pt x="47" y="3"/>
                      <a:pt x="45" y="3"/>
                      <a:pt x="44" y="0"/>
                    </a:cubicBezTo>
                    <a:cubicBezTo>
                      <a:pt x="51" y="0"/>
                      <a:pt x="57" y="1"/>
                      <a:pt x="63" y="1"/>
                    </a:cubicBezTo>
                    <a:cubicBezTo>
                      <a:pt x="65" y="5"/>
                      <a:pt x="71" y="54"/>
                      <a:pt x="70" y="59"/>
                    </a:cubicBezTo>
                    <a:cubicBezTo>
                      <a:pt x="69" y="57"/>
                      <a:pt x="69" y="56"/>
                      <a:pt x="68" y="55"/>
                    </a:cubicBezTo>
                    <a:cubicBezTo>
                      <a:pt x="67" y="52"/>
                      <a:pt x="65" y="51"/>
                      <a:pt x="62" y="51"/>
                    </a:cubicBezTo>
                    <a:cubicBezTo>
                      <a:pt x="46" y="53"/>
                      <a:pt x="31" y="55"/>
                      <a:pt x="16" y="58"/>
                    </a:cubicBezTo>
                    <a:cubicBezTo>
                      <a:pt x="12" y="58"/>
                      <a:pt x="10" y="60"/>
                      <a:pt x="9" y="65"/>
                    </a:cubicBezTo>
                    <a:cubicBezTo>
                      <a:pt x="9" y="66"/>
                      <a:pt x="9" y="67"/>
                      <a:pt x="9" y="68"/>
                    </a:cubicBezTo>
                    <a:cubicBezTo>
                      <a:pt x="7" y="65"/>
                      <a:pt x="0" y="17"/>
                      <a:pt x="1" y="11"/>
                    </a:cubicBezTo>
                    <a:cubicBezTo>
                      <a:pt x="7" y="10"/>
                      <a:pt x="12" y="9"/>
                      <a:pt x="18" y="9"/>
                    </a:cubicBezTo>
                    <a:cubicBezTo>
                      <a:pt x="18" y="9"/>
                      <a:pt x="19" y="9"/>
                      <a:pt x="19" y="10"/>
                    </a:cubicBezTo>
                    <a:cubicBezTo>
                      <a:pt x="18" y="10"/>
                      <a:pt x="18" y="11"/>
                      <a:pt x="17" y="11"/>
                    </a:cubicBezTo>
                    <a:cubicBezTo>
                      <a:pt x="8" y="14"/>
                      <a:pt x="5" y="21"/>
                      <a:pt x="6" y="30"/>
                    </a:cubicBezTo>
                    <a:cubicBezTo>
                      <a:pt x="6" y="32"/>
                      <a:pt x="6" y="35"/>
                      <a:pt x="7" y="38"/>
                    </a:cubicBezTo>
                    <a:cubicBezTo>
                      <a:pt x="7" y="42"/>
                      <a:pt x="8" y="43"/>
                      <a:pt x="13" y="42"/>
                    </a:cubicBezTo>
                    <a:cubicBezTo>
                      <a:pt x="20" y="41"/>
                      <a:pt x="26" y="40"/>
                      <a:pt x="33" y="39"/>
                    </a:cubicBezTo>
                    <a:cubicBezTo>
                      <a:pt x="34" y="34"/>
                      <a:pt x="33" y="30"/>
                      <a:pt x="29" y="28"/>
                    </a:cubicBezTo>
                    <a:cubicBezTo>
                      <a:pt x="26" y="26"/>
                      <a:pt x="22" y="25"/>
                      <a:pt x="18" y="24"/>
                    </a:cubicBezTo>
                    <a:cubicBezTo>
                      <a:pt x="18" y="23"/>
                      <a:pt x="19" y="23"/>
                      <a:pt x="19" y="22"/>
                    </a:cubicBezTo>
                    <a:cubicBezTo>
                      <a:pt x="29" y="21"/>
                      <a:pt x="39" y="20"/>
                      <a:pt x="49" y="18"/>
                    </a:cubicBezTo>
                    <a:cubicBezTo>
                      <a:pt x="49" y="19"/>
                      <a:pt x="49" y="19"/>
                      <a:pt x="49" y="2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46" name="Freeform 47">
                <a:extLst>
                  <a:ext uri="{FF2B5EF4-FFF2-40B4-BE49-F238E27FC236}">
                    <a16:creationId xmlns:a16="http://schemas.microsoft.com/office/drawing/2014/main" id="{49AE1D4D-6B1E-4FE0-B7FE-781B6688F7A7}"/>
                  </a:ext>
                </a:extLst>
              </p:cNvPr>
              <p:cNvSpPr>
                <a:spLocks noEditPoints="1"/>
              </p:cNvSpPr>
              <p:nvPr/>
            </p:nvSpPr>
            <p:spPr bwMode="auto">
              <a:xfrm>
                <a:off x="4897841" y="26009575"/>
                <a:ext cx="346056" cy="495489"/>
              </a:xfrm>
              <a:custGeom>
                <a:avLst/>
                <a:gdLst>
                  <a:gd name="T0" fmla="*/ 17 w 50"/>
                  <a:gd name="T1" fmla="*/ 35 h 70"/>
                  <a:gd name="T2" fmla="*/ 10 w 50"/>
                  <a:gd name="T3" fmla="*/ 27 h 70"/>
                  <a:gd name="T4" fmla="*/ 8 w 50"/>
                  <a:gd name="T5" fmla="*/ 11 h 70"/>
                  <a:gd name="T6" fmla="*/ 19 w 50"/>
                  <a:gd name="T7" fmla="*/ 1 h 70"/>
                  <a:gd name="T8" fmla="*/ 39 w 50"/>
                  <a:gd name="T9" fmla="*/ 3 h 70"/>
                  <a:gd name="T10" fmla="*/ 48 w 50"/>
                  <a:gd name="T11" fmla="*/ 12 h 70"/>
                  <a:gd name="T12" fmla="*/ 42 w 50"/>
                  <a:gd name="T13" fmla="*/ 27 h 70"/>
                  <a:gd name="T14" fmla="*/ 34 w 50"/>
                  <a:gd name="T15" fmla="*/ 30 h 70"/>
                  <a:gd name="T16" fmla="*/ 37 w 50"/>
                  <a:gd name="T17" fmla="*/ 33 h 70"/>
                  <a:gd name="T18" fmla="*/ 44 w 50"/>
                  <a:gd name="T19" fmla="*/ 44 h 70"/>
                  <a:gd name="T20" fmla="*/ 30 w 50"/>
                  <a:gd name="T21" fmla="*/ 69 h 70"/>
                  <a:gd name="T22" fmla="*/ 9 w 50"/>
                  <a:gd name="T23" fmla="*/ 65 h 70"/>
                  <a:gd name="T24" fmla="*/ 1 w 50"/>
                  <a:gd name="T25" fmla="*/ 51 h 70"/>
                  <a:gd name="T26" fmla="*/ 11 w 50"/>
                  <a:gd name="T27" fmla="*/ 38 h 70"/>
                  <a:gd name="T28" fmla="*/ 17 w 50"/>
                  <a:gd name="T29" fmla="*/ 35 h 70"/>
                  <a:gd name="T30" fmla="*/ 20 w 50"/>
                  <a:gd name="T31" fmla="*/ 38 h 70"/>
                  <a:gd name="T32" fmla="*/ 14 w 50"/>
                  <a:gd name="T33" fmla="*/ 61 h 70"/>
                  <a:gd name="T34" fmla="*/ 22 w 50"/>
                  <a:gd name="T35" fmla="*/ 67 h 70"/>
                  <a:gd name="T36" fmla="*/ 30 w 50"/>
                  <a:gd name="T37" fmla="*/ 61 h 70"/>
                  <a:gd name="T38" fmla="*/ 20 w 50"/>
                  <a:gd name="T39" fmla="*/ 38 h 70"/>
                  <a:gd name="T40" fmla="*/ 31 w 50"/>
                  <a:gd name="T41" fmla="*/ 27 h 70"/>
                  <a:gd name="T42" fmla="*/ 36 w 50"/>
                  <a:gd name="T43" fmla="*/ 8 h 70"/>
                  <a:gd name="T44" fmla="*/ 28 w 50"/>
                  <a:gd name="T45" fmla="*/ 3 h 70"/>
                  <a:gd name="T46" fmla="*/ 21 w 50"/>
                  <a:gd name="T47" fmla="*/ 8 h 70"/>
                  <a:gd name="T48" fmla="*/ 22 w 50"/>
                  <a:gd name="T49" fmla="*/ 18 h 70"/>
                  <a:gd name="T50" fmla="*/ 31 w 50"/>
                  <a:gd name="T51" fmla="*/ 2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70">
                    <a:moveTo>
                      <a:pt x="17" y="35"/>
                    </a:moveTo>
                    <a:cubicBezTo>
                      <a:pt x="15" y="33"/>
                      <a:pt x="12" y="30"/>
                      <a:pt x="10" y="27"/>
                    </a:cubicBezTo>
                    <a:cubicBezTo>
                      <a:pt x="7" y="22"/>
                      <a:pt x="6" y="17"/>
                      <a:pt x="8" y="11"/>
                    </a:cubicBezTo>
                    <a:cubicBezTo>
                      <a:pt x="10" y="6"/>
                      <a:pt x="14" y="3"/>
                      <a:pt x="19" y="1"/>
                    </a:cubicBezTo>
                    <a:cubicBezTo>
                      <a:pt x="26" y="0"/>
                      <a:pt x="33" y="0"/>
                      <a:pt x="39" y="3"/>
                    </a:cubicBezTo>
                    <a:cubicBezTo>
                      <a:pt x="43" y="5"/>
                      <a:pt x="46" y="8"/>
                      <a:pt x="48" y="12"/>
                    </a:cubicBezTo>
                    <a:cubicBezTo>
                      <a:pt x="50" y="18"/>
                      <a:pt x="48" y="24"/>
                      <a:pt x="42" y="27"/>
                    </a:cubicBezTo>
                    <a:cubicBezTo>
                      <a:pt x="39" y="28"/>
                      <a:pt x="37" y="29"/>
                      <a:pt x="34" y="30"/>
                    </a:cubicBezTo>
                    <a:cubicBezTo>
                      <a:pt x="35" y="31"/>
                      <a:pt x="36" y="32"/>
                      <a:pt x="37" y="33"/>
                    </a:cubicBezTo>
                    <a:cubicBezTo>
                      <a:pt x="40" y="37"/>
                      <a:pt x="43" y="40"/>
                      <a:pt x="44" y="44"/>
                    </a:cubicBezTo>
                    <a:cubicBezTo>
                      <a:pt x="48" y="55"/>
                      <a:pt x="42" y="66"/>
                      <a:pt x="30" y="69"/>
                    </a:cubicBezTo>
                    <a:cubicBezTo>
                      <a:pt x="23" y="70"/>
                      <a:pt x="16" y="69"/>
                      <a:pt x="9" y="65"/>
                    </a:cubicBezTo>
                    <a:cubicBezTo>
                      <a:pt x="3" y="62"/>
                      <a:pt x="0" y="57"/>
                      <a:pt x="1" y="51"/>
                    </a:cubicBezTo>
                    <a:cubicBezTo>
                      <a:pt x="1" y="44"/>
                      <a:pt x="5" y="40"/>
                      <a:pt x="11" y="38"/>
                    </a:cubicBezTo>
                    <a:cubicBezTo>
                      <a:pt x="13" y="37"/>
                      <a:pt x="15" y="36"/>
                      <a:pt x="17" y="35"/>
                    </a:cubicBezTo>
                    <a:close/>
                    <a:moveTo>
                      <a:pt x="20" y="38"/>
                    </a:moveTo>
                    <a:cubicBezTo>
                      <a:pt x="13" y="44"/>
                      <a:pt x="10" y="54"/>
                      <a:pt x="14" y="61"/>
                    </a:cubicBezTo>
                    <a:cubicBezTo>
                      <a:pt x="15" y="65"/>
                      <a:pt x="18" y="67"/>
                      <a:pt x="22" y="67"/>
                    </a:cubicBezTo>
                    <a:cubicBezTo>
                      <a:pt x="26" y="67"/>
                      <a:pt x="28" y="64"/>
                      <a:pt x="30" y="61"/>
                    </a:cubicBezTo>
                    <a:cubicBezTo>
                      <a:pt x="33" y="53"/>
                      <a:pt x="29" y="44"/>
                      <a:pt x="20" y="38"/>
                    </a:cubicBezTo>
                    <a:close/>
                    <a:moveTo>
                      <a:pt x="31" y="27"/>
                    </a:moveTo>
                    <a:cubicBezTo>
                      <a:pt x="37" y="23"/>
                      <a:pt x="39" y="14"/>
                      <a:pt x="36" y="8"/>
                    </a:cubicBezTo>
                    <a:cubicBezTo>
                      <a:pt x="35" y="4"/>
                      <a:pt x="32" y="3"/>
                      <a:pt x="28" y="3"/>
                    </a:cubicBezTo>
                    <a:cubicBezTo>
                      <a:pt x="25" y="3"/>
                      <a:pt x="23" y="5"/>
                      <a:pt x="21" y="8"/>
                    </a:cubicBezTo>
                    <a:cubicBezTo>
                      <a:pt x="20" y="11"/>
                      <a:pt x="20" y="15"/>
                      <a:pt x="22" y="18"/>
                    </a:cubicBezTo>
                    <a:cubicBezTo>
                      <a:pt x="24" y="22"/>
                      <a:pt x="27" y="25"/>
                      <a:pt x="31" y="2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47" name="Freeform 48">
                <a:extLst>
                  <a:ext uri="{FF2B5EF4-FFF2-40B4-BE49-F238E27FC236}">
                    <a16:creationId xmlns:a16="http://schemas.microsoft.com/office/drawing/2014/main" id="{71A18012-AD4A-4F63-A23C-1692DC631197}"/>
                  </a:ext>
                </a:extLst>
              </p:cNvPr>
              <p:cNvSpPr>
                <a:spLocks noEditPoints="1"/>
              </p:cNvSpPr>
              <p:nvPr/>
            </p:nvSpPr>
            <p:spPr bwMode="auto">
              <a:xfrm>
                <a:off x="2569829" y="24342214"/>
                <a:ext cx="511219" cy="440435"/>
              </a:xfrm>
              <a:custGeom>
                <a:avLst/>
                <a:gdLst>
                  <a:gd name="T0" fmla="*/ 16 w 74"/>
                  <a:gd name="T1" fmla="*/ 63 h 63"/>
                  <a:gd name="T2" fmla="*/ 14 w 74"/>
                  <a:gd name="T3" fmla="*/ 60 h 63"/>
                  <a:gd name="T4" fmla="*/ 3 w 74"/>
                  <a:gd name="T5" fmla="*/ 34 h 63"/>
                  <a:gd name="T6" fmla="*/ 0 w 74"/>
                  <a:gd name="T7" fmla="*/ 18 h 63"/>
                  <a:gd name="T8" fmla="*/ 8 w 74"/>
                  <a:gd name="T9" fmla="*/ 3 h 63"/>
                  <a:gd name="T10" fmla="*/ 25 w 74"/>
                  <a:gd name="T11" fmla="*/ 4 h 63"/>
                  <a:gd name="T12" fmla="*/ 33 w 74"/>
                  <a:gd name="T13" fmla="*/ 13 h 63"/>
                  <a:gd name="T14" fmla="*/ 38 w 74"/>
                  <a:gd name="T15" fmla="*/ 26 h 63"/>
                  <a:gd name="T16" fmla="*/ 42 w 74"/>
                  <a:gd name="T17" fmla="*/ 25 h 63"/>
                  <a:gd name="T18" fmla="*/ 55 w 74"/>
                  <a:gd name="T19" fmla="*/ 19 h 63"/>
                  <a:gd name="T20" fmla="*/ 61 w 74"/>
                  <a:gd name="T21" fmla="*/ 9 h 63"/>
                  <a:gd name="T22" fmla="*/ 61 w 74"/>
                  <a:gd name="T23" fmla="*/ 6 h 63"/>
                  <a:gd name="T24" fmla="*/ 66 w 74"/>
                  <a:gd name="T25" fmla="*/ 16 h 63"/>
                  <a:gd name="T26" fmla="*/ 70 w 74"/>
                  <a:gd name="T27" fmla="*/ 27 h 63"/>
                  <a:gd name="T28" fmla="*/ 73 w 74"/>
                  <a:gd name="T29" fmla="*/ 38 h 63"/>
                  <a:gd name="T30" fmla="*/ 70 w 74"/>
                  <a:gd name="T31" fmla="*/ 34 h 63"/>
                  <a:gd name="T32" fmla="*/ 64 w 74"/>
                  <a:gd name="T33" fmla="*/ 32 h 63"/>
                  <a:gd name="T34" fmla="*/ 58 w 74"/>
                  <a:gd name="T35" fmla="*/ 35 h 63"/>
                  <a:gd name="T36" fmla="*/ 22 w 74"/>
                  <a:gd name="T37" fmla="*/ 50 h 63"/>
                  <a:gd name="T38" fmla="*/ 16 w 74"/>
                  <a:gd name="T39" fmla="*/ 61 h 63"/>
                  <a:gd name="T40" fmla="*/ 16 w 74"/>
                  <a:gd name="T41" fmla="*/ 63 h 63"/>
                  <a:gd name="T42" fmla="*/ 36 w 74"/>
                  <a:gd name="T43" fmla="*/ 27 h 63"/>
                  <a:gd name="T44" fmla="*/ 32 w 74"/>
                  <a:gd name="T45" fmla="*/ 20 h 63"/>
                  <a:gd name="T46" fmla="*/ 21 w 74"/>
                  <a:gd name="T47" fmla="*/ 16 h 63"/>
                  <a:gd name="T48" fmla="*/ 10 w 74"/>
                  <a:gd name="T49" fmla="*/ 21 h 63"/>
                  <a:gd name="T50" fmla="*/ 7 w 74"/>
                  <a:gd name="T51" fmla="*/ 35 h 63"/>
                  <a:gd name="T52" fmla="*/ 13 w 74"/>
                  <a:gd name="T53" fmla="*/ 38 h 63"/>
                  <a:gd name="T54" fmla="*/ 36 w 74"/>
                  <a:gd name="T55"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4" h="63">
                    <a:moveTo>
                      <a:pt x="16" y="63"/>
                    </a:moveTo>
                    <a:cubicBezTo>
                      <a:pt x="15" y="62"/>
                      <a:pt x="14" y="61"/>
                      <a:pt x="14" y="60"/>
                    </a:cubicBezTo>
                    <a:cubicBezTo>
                      <a:pt x="10" y="51"/>
                      <a:pt x="7" y="42"/>
                      <a:pt x="3" y="34"/>
                    </a:cubicBezTo>
                    <a:cubicBezTo>
                      <a:pt x="1" y="29"/>
                      <a:pt x="0" y="23"/>
                      <a:pt x="0" y="18"/>
                    </a:cubicBezTo>
                    <a:cubicBezTo>
                      <a:pt x="0" y="11"/>
                      <a:pt x="2" y="6"/>
                      <a:pt x="8" y="3"/>
                    </a:cubicBezTo>
                    <a:cubicBezTo>
                      <a:pt x="14" y="0"/>
                      <a:pt x="19" y="1"/>
                      <a:pt x="25" y="4"/>
                    </a:cubicBezTo>
                    <a:cubicBezTo>
                      <a:pt x="28" y="6"/>
                      <a:pt x="31" y="10"/>
                      <a:pt x="33" y="13"/>
                    </a:cubicBezTo>
                    <a:cubicBezTo>
                      <a:pt x="35" y="17"/>
                      <a:pt x="36" y="22"/>
                      <a:pt x="38" y="26"/>
                    </a:cubicBezTo>
                    <a:cubicBezTo>
                      <a:pt x="40" y="25"/>
                      <a:pt x="41" y="25"/>
                      <a:pt x="42" y="25"/>
                    </a:cubicBezTo>
                    <a:cubicBezTo>
                      <a:pt x="46" y="23"/>
                      <a:pt x="51" y="21"/>
                      <a:pt x="55" y="19"/>
                    </a:cubicBezTo>
                    <a:cubicBezTo>
                      <a:pt x="61" y="16"/>
                      <a:pt x="62" y="15"/>
                      <a:pt x="61" y="9"/>
                    </a:cubicBezTo>
                    <a:cubicBezTo>
                      <a:pt x="61" y="8"/>
                      <a:pt x="61" y="7"/>
                      <a:pt x="61" y="6"/>
                    </a:cubicBezTo>
                    <a:cubicBezTo>
                      <a:pt x="64" y="9"/>
                      <a:pt x="64" y="13"/>
                      <a:pt x="66" y="16"/>
                    </a:cubicBezTo>
                    <a:cubicBezTo>
                      <a:pt x="67" y="20"/>
                      <a:pt x="69" y="23"/>
                      <a:pt x="70" y="27"/>
                    </a:cubicBezTo>
                    <a:cubicBezTo>
                      <a:pt x="71" y="30"/>
                      <a:pt x="74" y="33"/>
                      <a:pt x="73" y="38"/>
                    </a:cubicBezTo>
                    <a:cubicBezTo>
                      <a:pt x="72" y="36"/>
                      <a:pt x="71" y="35"/>
                      <a:pt x="70" y="34"/>
                    </a:cubicBezTo>
                    <a:cubicBezTo>
                      <a:pt x="68" y="32"/>
                      <a:pt x="66" y="31"/>
                      <a:pt x="64" y="32"/>
                    </a:cubicBezTo>
                    <a:cubicBezTo>
                      <a:pt x="62" y="33"/>
                      <a:pt x="60" y="34"/>
                      <a:pt x="58" y="35"/>
                    </a:cubicBezTo>
                    <a:cubicBezTo>
                      <a:pt x="46" y="40"/>
                      <a:pt x="34" y="45"/>
                      <a:pt x="22" y="50"/>
                    </a:cubicBezTo>
                    <a:cubicBezTo>
                      <a:pt x="16" y="53"/>
                      <a:pt x="16" y="54"/>
                      <a:pt x="16" y="61"/>
                    </a:cubicBezTo>
                    <a:cubicBezTo>
                      <a:pt x="16" y="62"/>
                      <a:pt x="16" y="62"/>
                      <a:pt x="16" y="63"/>
                    </a:cubicBezTo>
                    <a:close/>
                    <a:moveTo>
                      <a:pt x="36" y="27"/>
                    </a:moveTo>
                    <a:cubicBezTo>
                      <a:pt x="34" y="25"/>
                      <a:pt x="34" y="22"/>
                      <a:pt x="32" y="20"/>
                    </a:cubicBezTo>
                    <a:cubicBezTo>
                      <a:pt x="29" y="16"/>
                      <a:pt x="25" y="14"/>
                      <a:pt x="21" y="16"/>
                    </a:cubicBezTo>
                    <a:cubicBezTo>
                      <a:pt x="17" y="17"/>
                      <a:pt x="13" y="19"/>
                      <a:pt x="10" y="21"/>
                    </a:cubicBezTo>
                    <a:cubicBezTo>
                      <a:pt x="5" y="24"/>
                      <a:pt x="4" y="30"/>
                      <a:pt x="7" y="35"/>
                    </a:cubicBezTo>
                    <a:cubicBezTo>
                      <a:pt x="9" y="38"/>
                      <a:pt x="10" y="39"/>
                      <a:pt x="13" y="38"/>
                    </a:cubicBezTo>
                    <a:cubicBezTo>
                      <a:pt x="20" y="34"/>
                      <a:pt x="28" y="31"/>
                      <a:pt x="36" y="2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48" name="Freeform 49">
                <a:extLst>
                  <a:ext uri="{FF2B5EF4-FFF2-40B4-BE49-F238E27FC236}">
                    <a16:creationId xmlns:a16="http://schemas.microsoft.com/office/drawing/2014/main" id="{164E4CE6-1A5B-47E5-A4ED-07CD1BB8D4B6}"/>
                  </a:ext>
                </a:extLst>
              </p:cNvPr>
              <p:cNvSpPr>
                <a:spLocks/>
              </p:cNvSpPr>
              <p:nvPr/>
            </p:nvSpPr>
            <p:spPr bwMode="auto">
              <a:xfrm>
                <a:off x="2868695" y="21353548"/>
                <a:ext cx="605598" cy="660652"/>
              </a:xfrm>
              <a:custGeom>
                <a:avLst/>
                <a:gdLst>
                  <a:gd name="T0" fmla="*/ 0 w 87"/>
                  <a:gd name="T1" fmla="*/ 51 h 95"/>
                  <a:gd name="T2" fmla="*/ 6 w 87"/>
                  <a:gd name="T3" fmla="*/ 43 h 95"/>
                  <a:gd name="T4" fmla="*/ 22 w 87"/>
                  <a:gd name="T5" fmla="*/ 36 h 95"/>
                  <a:gd name="T6" fmla="*/ 59 w 87"/>
                  <a:gd name="T7" fmla="*/ 36 h 95"/>
                  <a:gd name="T8" fmla="*/ 64 w 87"/>
                  <a:gd name="T9" fmla="*/ 36 h 95"/>
                  <a:gd name="T10" fmla="*/ 62 w 87"/>
                  <a:gd name="T11" fmla="*/ 33 h 95"/>
                  <a:gd name="T12" fmla="*/ 44 w 87"/>
                  <a:gd name="T13" fmla="*/ 18 h 95"/>
                  <a:gd name="T14" fmla="*/ 30 w 87"/>
                  <a:gd name="T15" fmla="*/ 16 h 95"/>
                  <a:gd name="T16" fmla="*/ 29 w 87"/>
                  <a:gd name="T17" fmla="*/ 16 h 95"/>
                  <a:gd name="T18" fmla="*/ 42 w 87"/>
                  <a:gd name="T19" fmla="*/ 0 h 95"/>
                  <a:gd name="T20" fmla="*/ 42 w 87"/>
                  <a:gd name="T21" fmla="*/ 3 h 95"/>
                  <a:gd name="T22" fmla="*/ 44 w 87"/>
                  <a:gd name="T23" fmla="*/ 13 h 95"/>
                  <a:gd name="T24" fmla="*/ 74 w 87"/>
                  <a:gd name="T25" fmla="*/ 38 h 95"/>
                  <a:gd name="T26" fmla="*/ 87 w 87"/>
                  <a:gd name="T27" fmla="*/ 50 h 95"/>
                  <a:gd name="T28" fmla="*/ 83 w 87"/>
                  <a:gd name="T29" fmla="*/ 52 h 95"/>
                  <a:gd name="T30" fmla="*/ 77 w 87"/>
                  <a:gd name="T31" fmla="*/ 52 h 95"/>
                  <a:gd name="T32" fmla="*/ 25 w 87"/>
                  <a:gd name="T33" fmla="*/ 51 h 95"/>
                  <a:gd name="T34" fmla="*/ 19 w 87"/>
                  <a:gd name="T35" fmla="*/ 51 h 95"/>
                  <a:gd name="T36" fmla="*/ 22 w 87"/>
                  <a:gd name="T37" fmla="*/ 55 h 95"/>
                  <a:gd name="T38" fmla="*/ 47 w 87"/>
                  <a:gd name="T39" fmla="*/ 77 h 95"/>
                  <a:gd name="T40" fmla="*/ 61 w 87"/>
                  <a:gd name="T41" fmla="*/ 78 h 95"/>
                  <a:gd name="T42" fmla="*/ 61 w 87"/>
                  <a:gd name="T43" fmla="*/ 77 h 95"/>
                  <a:gd name="T44" fmla="*/ 48 w 87"/>
                  <a:gd name="T45" fmla="*/ 95 h 95"/>
                  <a:gd name="T46" fmla="*/ 49 w 87"/>
                  <a:gd name="T47" fmla="*/ 91 h 95"/>
                  <a:gd name="T48" fmla="*/ 47 w 87"/>
                  <a:gd name="T49" fmla="*/ 82 h 95"/>
                  <a:gd name="T50" fmla="*/ 30 w 87"/>
                  <a:gd name="T51" fmla="*/ 67 h 95"/>
                  <a:gd name="T52" fmla="*/ 15 w 87"/>
                  <a:gd name="T53" fmla="*/ 54 h 95"/>
                  <a:gd name="T54" fmla="*/ 7 w 87"/>
                  <a:gd name="T55" fmla="*/ 51 h 95"/>
                  <a:gd name="T56" fmla="*/ 1 w 87"/>
                  <a:gd name="T57" fmla="*/ 52 h 95"/>
                  <a:gd name="T58" fmla="*/ 0 w 87"/>
                  <a:gd name="T59" fmla="*/ 5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7" h="95">
                    <a:moveTo>
                      <a:pt x="0" y="51"/>
                    </a:moveTo>
                    <a:cubicBezTo>
                      <a:pt x="2" y="49"/>
                      <a:pt x="5" y="46"/>
                      <a:pt x="6" y="43"/>
                    </a:cubicBezTo>
                    <a:cubicBezTo>
                      <a:pt x="10" y="37"/>
                      <a:pt x="15" y="35"/>
                      <a:pt x="22" y="36"/>
                    </a:cubicBezTo>
                    <a:cubicBezTo>
                      <a:pt x="34" y="36"/>
                      <a:pt x="47" y="36"/>
                      <a:pt x="59" y="36"/>
                    </a:cubicBezTo>
                    <a:cubicBezTo>
                      <a:pt x="61" y="36"/>
                      <a:pt x="62" y="36"/>
                      <a:pt x="64" y="36"/>
                    </a:cubicBezTo>
                    <a:cubicBezTo>
                      <a:pt x="63" y="35"/>
                      <a:pt x="63" y="34"/>
                      <a:pt x="62" y="33"/>
                    </a:cubicBezTo>
                    <a:cubicBezTo>
                      <a:pt x="56" y="28"/>
                      <a:pt x="50" y="23"/>
                      <a:pt x="44" y="18"/>
                    </a:cubicBezTo>
                    <a:cubicBezTo>
                      <a:pt x="38" y="12"/>
                      <a:pt x="37" y="12"/>
                      <a:pt x="30" y="16"/>
                    </a:cubicBezTo>
                    <a:cubicBezTo>
                      <a:pt x="30" y="17"/>
                      <a:pt x="30" y="16"/>
                      <a:pt x="29" y="16"/>
                    </a:cubicBezTo>
                    <a:cubicBezTo>
                      <a:pt x="30" y="13"/>
                      <a:pt x="38" y="3"/>
                      <a:pt x="42" y="0"/>
                    </a:cubicBezTo>
                    <a:cubicBezTo>
                      <a:pt x="42" y="2"/>
                      <a:pt x="42" y="2"/>
                      <a:pt x="42" y="3"/>
                    </a:cubicBezTo>
                    <a:cubicBezTo>
                      <a:pt x="40" y="7"/>
                      <a:pt x="41" y="10"/>
                      <a:pt x="44" y="13"/>
                    </a:cubicBezTo>
                    <a:cubicBezTo>
                      <a:pt x="54" y="21"/>
                      <a:pt x="64" y="30"/>
                      <a:pt x="74" y="38"/>
                    </a:cubicBezTo>
                    <a:cubicBezTo>
                      <a:pt x="78" y="42"/>
                      <a:pt x="82" y="46"/>
                      <a:pt x="87" y="50"/>
                    </a:cubicBezTo>
                    <a:cubicBezTo>
                      <a:pt x="85" y="51"/>
                      <a:pt x="84" y="52"/>
                      <a:pt x="83" y="52"/>
                    </a:cubicBezTo>
                    <a:cubicBezTo>
                      <a:pt x="81" y="52"/>
                      <a:pt x="79" y="52"/>
                      <a:pt x="77" y="52"/>
                    </a:cubicBezTo>
                    <a:cubicBezTo>
                      <a:pt x="60" y="52"/>
                      <a:pt x="42" y="52"/>
                      <a:pt x="25" y="51"/>
                    </a:cubicBezTo>
                    <a:cubicBezTo>
                      <a:pt x="23" y="51"/>
                      <a:pt x="22" y="51"/>
                      <a:pt x="19" y="51"/>
                    </a:cubicBezTo>
                    <a:cubicBezTo>
                      <a:pt x="20" y="53"/>
                      <a:pt x="21" y="54"/>
                      <a:pt x="22" y="55"/>
                    </a:cubicBezTo>
                    <a:cubicBezTo>
                      <a:pt x="30" y="62"/>
                      <a:pt x="39" y="69"/>
                      <a:pt x="47" y="77"/>
                    </a:cubicBezTo>
                    <a:cubicBezTo>
                      <a:pt x="51" y="81"/>
                      <a:pt x="55" y="83"/>
                      <a:pt x="61" y="78"/>
                    </a:cubicBezTo>
                    <a:cubicBezTo>
                      <a:pt x="61" y="77"/>
                      <a:pt x="61" y="77"/>
                      <a:pt x="61" y="77"/>
                    </a:cubicBezTo>
                    <a:cubicBezTo>
                      <a:pt x="61" y="80"/>
                      <a:pt x="52" y="92"/>
                      <a:pt x="48" y="95"/>
                    </a:cubicBezTo>
                    <a:cubicBezTo>
                      <a:pt x="48" y="93"/>
                      <a:pt x="48" y="92"/>
                      <a:pt x="49" y="91"/>
                    </a:cubicBezTo>
                    <a:cubicBezTo>
                      <a:pt x="51" y="87"/>
                      <a:pt x="50" y="85"/>
                      <a:pt x="47" y="82"/>
                    </a:cubicBezTo>
                    <a:cubicBezTo>
                      <a:pt x="41" y="77"/>
                      <a:pt x="35" y="72"/>
                      <a:pt x="30" y="67"/>
                    </a:cubicBezTo>
                    <a:cubicBezTo>
                      <a:pt x="25" y="62"/>
                      <a:pt x="20" y="58"/>
                      <a:pt x="15" y="54"/>
                    </a:cubicBezTo>
                    <a:cubicBezTo>
                      <a:pt x="12" y="51"/>
                      <a:pt x="10" y="51"/>
                      <a:pt x="7" y="51"/>
                    </a:cubicBezTo>
                    <a:cubicBezTo>
                      <a:pt x="5" y="52"/>
                      <a:pt x="3" y="52"/>
                      <a:pt x="1" y="52"/>
                    </a:cubicBezTo>
                    <a:cubicBezTo>
                      <a:pt x="0" y="52"/>
                      <a:pt x="0" y="52"/>
                      <a:pt x="0" y="51"/>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49" name="Freeform 50">
                <a:extLst>
                  <a:ext uri="{FF2B5EF4-FFF2-40B4-BE49-F238E27FC236}">
                    <a16:creationId xmlns:a16="http://schemas.microsoft.com/office/drawing/2014/main" id="{31E778DB-AFCD-413D-A460-8FB4AFAFA807}"/>
                  </a:ext>
                </a:extLst>
              </p:cNvPr>
              <p:cNvSpPr>
                <a:spLocks noEditPoints="1"/>
              </p:cNvSpPr>
              <p:nvPr/>
            </p:nvSpPr>
            <p:spPr bwMode="auto">
              <a:xfrm>
                <a:off x="6423633" y="25797222"/>
                <a:ext cx="424705" cy="487624"/>
              </a:xfrm>
              <a:custGeom>
                <a:avLst/>
                <a:gdLst>
                  <a:gd name="T0" fmla="*/ 36 w 61"/>
                  <a:gd name="T1" fmla="*/ 26 h 70"/>
                  <a:gd name="T2" fmla="*/ 46 w 61"/>
                  <a:gd name="T3" fmla="*/ 29 h 70"/>
                  <a:gd name="T4" fmla="*/ 60 w 61"/>
                  <a:gd name="T5" fmla="*/ 45 h 70"/>
                  <a:gd name="T6" fmla="*/ 55 w 61"/>
                  <a:gd name="T7" fmla="*/ 59 h 70"/>
                  <a:gd name="T8" fmla="*/ 34 w 61"/>
                  <a:gd name="T9" fmla="*/ 69 h 70"/>
                  <a:gd name="T10" fmla="*/ 21 w 61"/>
                  <a:gd name="T11" fmla="*/ 62 h 70"/>
                  <a:gd name="T12" fmla="*/ 21 w 61"/>
                  <a:gd name="T13" fmla="*/ 46 h 70"/>
                  <a:gd name="T14" fmla="*/ 26 w 61"/>
                  <a:gd name="T15" fmla="*/ 39 h 70"/>
                  <a:gd name="T16" fmla="*/ 17 w 61"/>
                  <a:gd name="T17" fmla="*/ 37 h 70"/>
                  <a:gd name="T18" fmla="*/ 11 w 61"/>
                  <a:gd name="T19" fmla="*/ 8 h 70"/>
                  <a:gd name="T20" fmla="*/ 28 w 61"/>
                  <a:gd name="T21" fmla="*/ 0 h 70"/>
                  <a:gd name="T22" fmla="*/ 42 w 61"/>
                  <a:gd name="T23" fmla="*/ 7 h 70"/>
                  <a:gd name="T24" fmla="*/ 40 w 61"/>
                  <a:gd name="T25" fmla="*/ 21 h 70"/>
                  <a:gd name="T26" fmla="*/ 36 w 61"/>
                  <a:gd name="T27" fmla="*/ 26 h 70"/>
                  <a:gd name="T28" fmla="*/ 29 w 61"/>
                  <a:gd name="T29" fmla="*/ 40 h 70"/>
                  <a:gd name="T30" fmla="*/ 28 w 61"/>
                  <a:gd name="T31" fmla="*/ 48 h 70"/>
                  <a:gd name="T32" fmla="*/ 37 w 61"/>
                  <a:gd name="T33" fmla="*/ 63 h 70"/>
                  <a:gd name="T34" fmla="*/ 46 w 61"/>
                  <a:gd name="T35" fmla="*/ 64 h 70"/>
                  <a:gd name="T36" fmla="*/ 50 w 61"/>
                  <a:gd name="T37" fmla="*/ 55 h 70"/>
                  <a:gd name="T38" fmla="*/ 41 w 61"/>
                  <a:gd name="T39" fmla="*/ 43 h 70"/>
                  <a:gd name="T40" fmla="*/ 29 w 61"/>
                  <a:gd name="T41" fmla="*/ 40 h 70"/>
                  <a:gd name="T42" fmla="*/ 33 w 61"/>
                  <a:gd name="T43" fmla="*/ 26 h 70"/>
                  <a:gd name="T44" fmla="*/ 28 w 61"/>
                  <a:gd name="T45" fmla="*/ 7 h 70"/>
                  <a:gd name="T46" fmla="*/ 22 w 61"/>
                  <a:gd name="T47" fmla="*/ 5 h 70"/>
                  <a:gd name="T48" fmla="*/ 14 w 61"/>
                  <a:gd name="T49" fmla="*/ 10 h 70"/>
                  <a:gd name="T50" fmla="*/ 16 w 61"/>
                  <a:gd name="T51" fmla="*/ 19 h 70"/>
                  <a:gd name="T52" fmla="*/ 33 w 61"/>
                  <a:gd name="T53" fmla="*/ 2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1" h="70">
                    <a:moveTo>
                      <a:pt x="36" y="26"/>
                    </a:moveTo>
                    <a:cubicBezTo>
                      <a:pt x="40" y="27"/>
                      <a:pt x="43" y="28"/>
                      <a:pt x="46" y="29"/>
                    </a:cubicBezTo>
                    <a:cubicBezTo>
                      <a:pt x="54" y="31"/>
                      <a:pt x="59" y="37"/>
                      <a:pt x="60" y="45"/>
                    </a:cubicBezTo>
                    <a:cubicBezTo>
                      <a:pt x="61" y="51"/>
                      <a:pt x="59" y="55"/>
                      <a:pt x="55" y="59"/>
                    </a:cubicBezTo>
                    <a:cubicBezTo>
                      <a:pt x="50" y="65"/>
                      <a:pt x="42" y="69"/>
                      <a:pt x="34" y="69"/>
                    </a:cubicBezTo>
                    <a:cubicBezTo>
                      <a:pt x="28" y="70"/>
                      <a:pt x="24" y="67"/>
                      <a:pt x="21" y="62"/>
                    </a:cubicBezTo>
                    <a:cubicBezTo>
                      <a:pt x="17" y="57"/>
                      <a:pt x="17" y="51"/>
                      <a:pt x="21" y="46"/>
                    </a:cubicBezTo>
                    <a:cubicBezTo>
                      <a:pt x="22" y="44"/>
                      <a:pt x="24" y="42"/>
                      <a:pt x="26" y="39"/>
                    </a:cubicBezTo>
                    <a:cubicBezTo>
                      <a:pt x="23" y="39"/>
                      <a:pt x="20" y="38"/>
                      <a:pt x="17" y="37"/>
                    </a:cubicBezTo>
                    <a:cubicBezTo>
                      <a:pt x="3" y="32"/>
                      <a:pt x="0" y="17"/>
                      <a:pt x="11" y="8"/>
                    </a:cubicBezTo>
                    <a:cubicBezTo>
                      <a:pt x="16" y="4"/>
                      <a:pt x="22" y="1"/>
                      <a:pt x="28" y="0"/>
                    </a:cubicBezTo>
                    <a:cubicBezTo>
                      <a:pt x="34" y="0"/>
                      <a:pt x="39" y="2"/>
                      <a:pt x="42" y="7"/>
                    </a:cubicBezTo>
                    <a:cubicBezTo>
                      <a:pt x="45" y="12"/>
                      <a:pt x="43" y="17"/>
                      <a:pt x="40" y="21"/>
                    </a:cubicBezTo>
                    <a:cubicBezTo>
                      <a:pt x="39" y="23"/>
                      <a:pt x="38" y="24"/>
                      <a:pt x="36" y="26"/>
                    </a:cubicBezTo>
                    <a:close/>
                    <a:moveTo>
                      <a:pt x="29" y="40"/>
                    </a:moveTo>
                    <a:cubicBezTo>
                      <a:pt x="29" y="43"/>
                      <a:pt x="28" y="46"/>
                      <a:pt x="28" y="48"/>
                    </a:cubicBezTo>
                    <a:cubicBezTo>
                      <a:pt x="29" y="54"/>
                      <a:pt x="32" y="59"/>
                      <a:pt x="37" y="63"/>
                    </a:cubicBezTo>
                    <a:cubicBezTo>
                      <a:pt x="40" y="65"/>
                      <a:pt x="43" y="66"/>
                      <a:pt x="46" y="64"/>
                    </a:cubicBezTo>
                    <a:cubicBezTo>
                      <a:pt x="50" y="62"/>
                      <a:pt x="51" y="58"/>
                      <a:pt x="50" y="55"/>
                    </a:cubicBezTo>
                    <a:cubicBezTo>
                      <a:pt x="49" y="49"/>
                      <a:pt x="46" y="45"/>
                      <a:pt x="41" y="43"/>
                    </a:cubicBezTo>
                    <a:cubicBezTo>
                      <a:pt x="37" y="41"/>
                      <a:pt x="34" y="41"/>
                      <a:pt x="29" y="40"/>
                    </a:cubicBezTo>
                    <a:close/>
                    <a:moveTo>
                      <a:pt x="33" y="26"/>
                    </a:moveTo>
                    <a:cubicBezTo>
                      <a:pt x="35" y="18"/>
                      <a:pt x="33" y="12"/>
                      <a:pt x="28" y="7"/>
                    </a:cubicBezTo>
                    <a:cubicBezTo>
                      <a:pt x="26" y="5"/>
                      <a:pt x="24" y="5"/>
                      <a:pt x="22" y="5"/>
                    </a:cubicBezTo>
                    <a:cubicBezTo>
                      <a:pt x="18" y="5"/>
                      <a:pt x="16" y="7"/>
                      <a:pt x="14" y="10"/>
                    </a:cubicBezTo>
                    <a:cubicBezTo>
                      <a:pt x="13" y="13"/>
                      <a:pt x="14" y="16"/>
                      <a:pt x="16" y="19"/>
                    </a:cubicBezTo>
                    <a:cubicBezTo>
                      <a:pt x="21" y="24"/>
                      <a:pt x="26" y="25"/>
                      <a:pt x="33" y="26"/>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50" name="Freeform 51">
                <a:extLst>
                  <a:ext uri="{FF2B5EF4-FFF2-40B4-BE49-F238E27FC236}">
                    <a16:creationId xmlns:a16="http://schemas.microsoft.com/office/drawing/2014/main" id="{FA0B79B5-B8DF-49C5-A2A5-E3221575825D}"/>
                  </a:ext>
                </a:extLst>
              </p:cNvPr>
              <p:cNvSpPr>
                <a:spLocks/>
              </p:cNvSpPr>
              <p:nvPr/>
            </p:nvSpPr>
            <p:spPr bwMode="auto">
              <a:xfrm>
                <a:off x="3442833" y="20803004"/>
                <a:ext cx="574138" cy="558409"/>
              </a:xfrm>
              <a:custGeom>
                <a:avLst/>
                <a:gdLst>
                  <a:gd name="T0" fmla="*/ 44 w 82"/>
                  <a:gd name="T1" fmla="*/ 0 h 80"/>
                  <a:gd name="T2" fmla="*/ 57 w 82"/>
                  <a:gd name="T3" fmla="*/ 19 h 80"/>
                  <a:gd name="T4" fmla="*/ 53 w 82"/>
                  <a:gd name="T5" fmla="*/ 18 h 80"/>
                  <a:gd name="T6" fmla="*/ 38 w 82"/>
                  <a:gd name="T7" fmla="*/ 14 h 80"/>
                  <a:gd name="T8" fmla="*/ 21 w 82"/>
                  <a:gd name="T9" fmla="*/ 35 h 80"/>
                  <a:gd name="T10" fmla="*/ 44 w 82"/>
                  <a:gd name="T11" fmla="*/ 68 h 80"/>
                  <a:gd name="T12" fmla="*/ 67 w 82"/>
                  <a:gd name="T13" fmla="*/ 66 h 80"/>
                  <a:gd name="T14" fmla="*/ 68 w 82"/>
                  <a:gd name="T15" fmla="*/ 56 h 80"/>
                  <a:gd name="T16" fmla="*/ 62 w 82"/>
                  <a:gd name="T17" fmla="*/ 48 h 80"/>
                  <a:gd name="T18" fmla="*/ 53 w 82"/>
                  <a:gd name="T19" fmla="*/ 46 h 80"/>
                  <a:gd name="T20" fmla="*/ 50 w 82"/>
                  <a:gd name="T21" fmla="*/ 47 h 80"/>
                  <a:gd name="T22" fmla="*/ 58 w 82"/>
                  <a:gd name="T23" fmla="*/ 40 h 80"/>
                  <a:gd name="T24" fmla="*/ 67 w 82"/>
                  <a:gd name="T25" fmla="*/ 33 h 80"/>
                  <a:gd name="T26" fmla="*/ 75 w 82"/>
                  <a:gd name="T27" fmla="*/ 27 h 80"/>
                  <a:gd name="T28" fmla="*/ 76 w 82"/>
                  <a:gd name="T29" fmla="*/ 28 h 80"/>
                  <a:gd name="T30" fmla="*/ 75 w 82"/>
                  <a:gd name="T31" fmla="*/ 29 h 80"/>
                  <a:gd name="T32" fmla="*/ 75 w 82"/>
                  <a:gd name="T33" fmla="*/ 40 h 80"/>
                  <a:gd name="T34" fmla="*/ 82 w 82"/>
                  <a:gd name="T35" fmla="*/ 50 h 80"/>
                  <a:gd name="T36" fmla="*/ 82 w 82"/>
                  <a:gd name="T37" fmla="*/ 52 h 80"/>
                  <a:gd name="T38" fmla="*/ 49 w 82"/>
                  <a:gd name="T39" fmla="*/ 78 h 80"/>
                  <a:gd name="T40" fmla="*/ 31 w 82"/>
                  <a:gd name="T41" fmla="*/ 76 h 80"/>
                  <a:gd name="T42" fmla="*/ 24 w 82"/>
                  <a:gd name="T43" fmla="*/ 15 h 80"/>
                  <a:gd name="T44" fmla="*/ 36 w 82"/>
                  <a:gd name="T45" fmla="*/ 10 h 80"/>
                  <a:gd name="T46" fmla="*/ 39 w 82"/>
                  <a:gd name="T47" fmla="*/ 9 h 80"/>
                  <a:gd name="T48" fmla="*/ 44 w 82"/>
                  <a:gd name="T49" fmla="*/ 2 h 80"/>
                  <a:gd name="T50" fmla="*/ 44 w 82"/>
                  <a:gd name="T51" fmla="*/ 1 h 80"/>
                  <a:gd name="T52" fmla="*/ 44 w 82"/>
                  <a:gd name="T5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80">
                    <a:moveTo>
                      <a:pt x="44" y="0"/>
                    </a:moveTo>
                    <a:cubicBezTo>
                      <a:pt x="47" y="2"/>
                      <a:pt x="56" y="14"/>
                      <a:pt x="57" y="19"/>
                    </a:cubicBezTo>
                    <a:cubicBezTo>
                      <a:pt x="56" y="20"/>
                      <a:pt x="55" y="18"/>
                      <a:pt x="53" y="18"/>
                    </a:cubicBezTo>
                    <a:cubicBezTo>
                      <a:pt x="48" y="15"/>
                      <a:pt x="43" y="14"/>
                      <a:pt x="38" y="14"/>
                    </a:cubicBezTo>
                    <a:cubicBezTo>
                      <a:pt x="26" y="14"/>
                      <a:pt x="18" y="23"/>
                      <a:pt x="21" y="35"/>
                    </a:cubicBezTo>
                    <a:cubicBezTo>
                      <a:pt x="25" y="48"/>
                      <a:pt x="33" y="60"/>
                      <a:pt x="44" y="68"/>
                    </a:cubicBezTo>
                    <a:cubicBezTo>
                      <a:pt x="52" y="74"/>
                      <a:pt x="60" y="73"/>
                      <a:pt x="67" y="66"/>
                    </a:cubicBezTo>
                    <a:cubicBezTo>
                      <a:pt x="70" y="63"/>
                      <a:pt x="71" y="60"/>
                      <a:pt x="68" y="56"/>
                    </a:cubicBezTo>
                    <a:cubicBezTo>
                      <a:pt x="66" y="54"/>
                      <a:pt x="64" y="51"/>
                      <a:pt x="62" y="48"/>
                    </a:cubicBezTo>
                    <a:cubicBezTo>
                      <a:pt x="59" y="44"/>
                      <a:pt x="58" y="44"/>
                      <a:pt x="53" y="46"/>
                    </a:cubicBezTo>
                    <a:cubicBezTo>
                      <a:pt x="52" y="47"/>
                      <a:pt x="51" y="47"/>
                      <a:pt x="50" y="47"/>
                    </a:cubicBezTo>
                    <a:cubicBezTo>
                      <a:pt x="52" y="44"/>
                      <a:pt x="55" y="42"/>
                      <a:pt x="58" y="40"/>
                    </a:cubicBezTo>
                    <a:cubicBezTo>
                      <a:pt x="61" y="38"/>
                      <a:pt x="64" y="35"/>
                      <a:pt x="67" y="33"/>
                    </a:cubicBezTo>
                    <a:cubicBezTo>
                      <a:pt x="70" y="31"/>
                      <a:pt x="72" y="29"/>
                      <a:pt x="75" y="27"/>
                    </a:cubicBezTo>
                    <a:cubicBezTo>
                      <a:pt x="76" y="27"/>
                      <a:pt x="76" y="27"/>
                      <a:pt x="76" y="28"/>
                    </a:cubicBezTo>
                    <a:cubicBezTo>
                      <a:pt x="76" y="28"/>
                      <a:pt x="75" y="29"/>
                      <a:pt x="75" y="29"/>
                    </a:cubicBezTo>
                    <a:cubicBezTo>
                      <a:pt x="72" y="34"/>
                      <a:pt x="71" y="36"/>
                      <a:pt x="75" y="40"/>
                    </a:cubicBezTo>
                    <a:cubicBezTo>
                      <a:pt x="77" y="44"/>
                      <a:pt x="80" y="47"/>
                      <a:pt x="82" y="50"/>
                    </a:cubicBezTo>
                    <a:cubicBezTo>
                      <a:pt x="82" y="51"/>
                      <a:pt x="82" y="51"/>
                      <a:pt x="82" y="52"/>
                    </a:cubicBezTo>
                    <a:cubicBezTo>
                      <a:pt x="74" y="64"/>
                      <a:pt x="64" y="74"/>
                      <a:pt x="49" y="78"/>
                    </a:cubicBezTo>
                    <a:cubicBezTo>
                      <a:pt x="43" y="80"/>
                      <a:pt x="37" y="79"/>
                      <a:pt x="31" y="76"/>
                    </a:cubicBezTo>
                    <a:cubicBezTo>
                      <a:pt x="11" y="66"/>
                      <a:pt x="0" y="35"/>
                      <a:pt x="24" y="15"/>
                    </a:cubicBezTo>
                    <a:cubicBezTo>
                      <a:pt x="27" y="13"/>
                      <a:pt x="32" y="12"/>
                      <a:pt x="36" y="10"/>
                    </a:cubicBezTo>
                    <a:cubicBezTo>
                      <a:pt x="37" y="9"/>
                      <a:pt x="38" y="9"/>
                      <a:pt x="39" y="9"/>
                    </a:cubicBezTo>
                    <a:cubicBezTo>
                      <a:pt x="44" y="7"/>
                      <a:pt x="44" y="7"/>
                      <a:pt x="44" y="2"/>
                    </a:cubicBezTo>
                    <a:cubicBezTo>
                      <a:pt x="44" y="2"/>
                      <a:pt x="44" y="2"/>
                      <a:pt x="44" y="1"/>
                    </a:cubicBezTo>
                    <a:cubicBezTo>
                      <a:pt x="44" y="1"/>
                      <a:pt x="44" y="1"/>
                      <a:pt x="44" y="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51" name="Freeform 52">
                <a:extLst>
                  <a:ext uri="{FF2B5EF4-FFF2-40B4-BE49-F238E27FC236}">
                    <a16:creationId xmlns:a16="http://schemas.microsoft.com/office/drawing/2014/main" id="{3EA0E13D-CE72-4639-A5F0-88FBD9AC79F1}"/>
                  </a:ext>
                </a:extLst>
              </p:cNvPr>
              <p:cNvSpPr>
                <a:spLocks/>
              </p:cNvSpPr>
              <p:nvPr/>
            </p:nvSpPr>
            <p:spPr bwMode="auto">
              <a:xfrm>
                <a:off x="5141653" y="20291785"/>
                <a:ext cx="456165" cy="495489"/>
              </a:xfrm>
              <a:custGeom>
                <a:avLst/>
                <a:gdLst>
                  <a:gd name="T0" fmla="*/ 58 w 65"/>
                  <a:gd name="T1" fmla="*/ 69 h 70"/>
                  <a:gd name="T2" fmla="*/ 53 w 65"/>
                  <a:gd name="T3" fmla="*/ 66 h 70"/>
                  <a:gd name="T4" fmla="*/ 25 w 65"/>
                  <a:gd name="T5" fmla="*/ 31 h 70"/>
                  <a:gd name="T6" fmla="*/ 13 w 65"/>
                  <a:gd name="T7" fmla="*/ 17 h 70"/>
                  <a:gd name="T8" fmla="*/ 12 w 65"/>
                  <a:gd name="T9" fmla="*/ 21 h 70"/>
                  <a:gd name="T10" fmla="*/ 12 w 65"/>
                  <a:gd name="T11" fmla="*/ 56 h 70"/>
                  <a:gd name="T12" fmla="*/ 20 w 65"/>
                  <a:gd name="T13" fmla="*/ 66 h 70"/>
                  <a:gd name="T14" fmla="*/ 21 w 65"/>
                  <a:gd name="T15" fmla="*/ 68 h 70"/>
                  <a:gd name="T16" fmla="*/ 0 w 65"/>
                  <a:gd name="T17" fmla="*/ 68 h 70"/>
                  <a:gd name="T18" fmla="*/ 3 w 65"/>
                  <a:gd name="T19" fmla="*/ 66 h 70"/>
                  <a:gd name="T20" fmla="*/ 9 w 65"/>
                  <a:gd name="T21" fmla="*/ 58 h 70"/>
                  <a:gd name="T22" fmla="*/ 9 w 65"/>
                  <a:gd name="T23" fmla="*/ 14 h 70"/>
                  <a:gd name="T24" fmla="*/ 6 w 65"/>
                  <a:gd name="T25" fmla="*/ 8 h 70"/>
                  <a:gd name="T26" fmla="*/ 0 w 65"/>
                  <a:gd name="T27" fmla="*/ 2 h 70"/>
                  <a:gd name="T28" fmla="*/ 10 w 65"/>
                  <a:gd name="T29" fmla="*/ 1 h 70"/>
                  <a:gd name="T30" fmla="*/ 27 w 65"/>
                  <a:gd name="T31" fmla="*/ 9 h 70"/>
                  <a:gd name="T32" fmla="*/ 50 w 65"/>
                  <a:gd name="T33" fmla="*/ 39 h 70"/>
                  <a:gd name="T34" fmla="*/ 54 w 65"/>
                  <a:gd name="T35" fmla="*/ 42 h 70"/>
                  <a:gd name="T36" fmla="*/ 54 w 65"/>
                  <a:gd name="T37" fmla="*/ 38 h 70"/>
                  <a:gd name="T38" fmla="*/ 54 w 65"/>
                  <a:gd name="T39" fmla="*/ 15 h 70"/>
                  <a:gd name="T40" fmla="*/ 46 w 65"/>
                  <a:gd name="T41" fmla="*/ 3 h 70"/>
                  <a:gd name="T42" fmla="*/ 45 w 65"/>
                  <a:gd name="T43" fmla="*/ 3 h 70"/>
                  <a:gd name="T44" fmla="*/ 65 w 65"/>
                  <a:gd name="T45" fmla="*/ 2 h 70"/>
                  <a:gd name="T46" fmla="*/ 63 w 65"/>
                  <a:gd name="T47" fmla="*/ 4 h 70"/>
                  <a:gd name="T48" fmla="*/ 58 w 65"/>
                  <a:gd name="T49" fmla="*/ 12 h 70"/>
                  <a:gd name="T50" fmla="*/ 58 w 65"/>
                  <a:gd name="T51" fmla="*/ 26 h 70"/>
                  <a:gd name="T52" fmla="*/ 58 w 65"/>
                  <a:gd name="T53" fmla="*/ 64 h 70"/>
                  <a:gd name="T54" fmla="*/ 58 w 65"/>
                  <a:gd name="T55"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 h="70">
                    <a:moveTo>
                      <a:pt x="58" y="69"/>
                    </a:moveTo>
                    <a:cubicBezTo>
                      <a:pt x="54" y="70"/>
                      <a:pt x="54" y="68"/>
                      <a:pt x="53" y="66"/>
                    </a:cubicBezTo>
                    <a:cubicBezTo>
                      <a:pt x="43" y="55"/>
                      <a:pt x="34" y="43"/>
                      <a:pt x="25" y="31"/>
                    </a:cubicBezTo>
                    <a:cubicBezTo>
                      <a:pt x="21" y="27"/>
                      <a:pt x="17" y="22"/>
                      <a:pt x="13" y="17"/>
                    </a:cubicBezTo>
                    <a:cubicBezTo>
                      <a:pt x="13" y="19"/>
                      <a:pt x="12" y="20"/>
                      <a:pt x="12" y="21"/>
                    </a:cubicBezTo>
                    <a:cubicBezTo>
                      <a:pt x="12" y="33"/>
                      <a:pt x="12" y="44"/>
                      <a:pt x="12" y="56"/>
                    </a:cubicBezTo>
                    <a:cubicBezTo>
                      <a:pt x="12" y="63"/>
                      <a:pt x="13" y="64"/>
                      <a:pt x="20" y="66"/>
                    </a:cubicBezTo>
                    <a:cubicBezTo>
                      <a:pt x="20" y="67"/>
                      <a:pt x="21" y="67"/>
                      <a:pt x="21" y="68"/>
                    </a:cubicBezTo>
                    <a:cubicBezTo>
                      <a:pt x="18" y="69"/>
                      <a:pt x="5" y="69"/>
                      <a:pt x="0" y="68"/>
                    </a:cubicBezTo>
                    <a:cubicBezTo>
                      <a:pt x="1" y="67"/>
                      <a:pt x="2" y="66"/>
                      <a:pt x="3" y="66"/>
                    </a:cubicBezTo>
                    <a:cubicBezTo>
                      <a:pt x="7" y="65"/>
                      <a:pt x="9" y="63"/>
                      <a:pt x="9" y="58"/>
                    </a:cubicBezTo>
                    <a:cubicBezTo>
                      <a:pt x="9" y="44"/>
                      <a:pt x="9" y="29"/>
                      <a:pt x="9" y="14"/>
                    </a:cubicBezTo>
                    <a:cubicBezTo>
                      <a:pt x="9" y="11"/>
                      <a:pt x="7" y="9"/>
                      <a:pt x="6" y="8"/>
                    </a:cubicBezTo>
                    <a:cubicBezTo>
                      <a:pt x="4" y="6"/>
                      <a:pt x="2" y="4"/>
                      <a:pt x="0" y="2"/>
                    </a:cubicBezTo>
                    <a:cubicBezTo>
                      <a:pt x="4" y="1"/>
                      <a:pt x="7" y="2"/>
                      <a:pt x="10" y="1"/>
                    </a:cubicBezTo>
                    <a:cubicBezTo>
                      <a:pt x="18" y="0"/>
                      <a:pt x="22" y="3"/>
                      <a:pt x="27" y="9"/>
                    </a:cubicBezTo>
                    <a:cubicBezTo>
                      <a:pt x="34" y="19"/>
                      <a:pt x="42" y="29"/>
                      <a:pt x="50" y="39"/>
                    </a:cubicBezTo>
                    <a:cubicBezTo>
                      <a:pt x="51" y="40"/>
                      <a:pt x="52" y="41"/>
                      <a:pt x="54" y="42"/>
                    </a:cubicBezTo>
                    <a:cubicBezTo>
                      <a:pt x="54" y="41"/>
                      <a:pt x="54" y="39"/>
                      <a:pt x="54" y="38"/>
                    </a:cubicBezTo>
                    <a:cubicBezTo>
                      <a:pt x="54" y="30"/>
                      <a:pt x="54" y="23"/>
                      <a:pt x="54" y="15"/>
                    </a:cubicBezTo>
                    <a:cubicBezTo>
                      <a:pt x="54" y="9"/>
                      <a:pt x="53" y="4"/>
                      <a:pt x="46" y="3"/>
                    </a:cubicBezTo>
                    <a:cubicBezTo>
                      <a:pt x="46" y="3"/>
                      <a:pt x="45" y="3"/>
                      <a:pt x="45" y="3"/>
                    </a:cubicBezTo>
                    <a:cubicBezTo>
                      <a:pt x="48" y="1"/>
                      <a:pt x="61" y="1"/>
                      <a:pt x="65" y="2"/>
                    </a:cubicBezTo>
                    <a:cubicBezTo>
                      <a:pt x="64" y="3"/>
                      <a:pt x="64" y="3"/>
                      <a:pt x="63" y="4"/>
                    </a:cubicBezTo>
                    <a:cubicBezTo>
                      <a:pt x="59" y="5"/>
                      <a:pt x="57" y="8"/>
                      <a:pt x="58" y="12"/>
                    </a:cubicBezTo>
                    <a:cubicBezTo>
                      <a:pt x="58" y="17"/>
                      <a:pt x="58" y="22"/>
                      <a:pt x="58" y="26"/>
                    </a:cubicBezTo>
                    <a:cubicBezTo>
                      <a:pt x="58" y="39"/>
                      <a:pt x="58" y="51"/>
                      <a:pt x="58" y="64"/>
                    </a:cubicBezTo>
                    <a:cubicBezTo>
                      <a:pt x="58" y="66"/>
                      <a:pt x="58" y="67"/>
                      <a:pt x="58" y="69"/>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52" name="Freeform 53">
                <a:extLst>
                  <a:ext uri="{FF2B5EF4-FFF2-40B4-BE49-F238E27FC236}">
                    <a16:creationId xmlns:a16="http://schemas.microsoft.com/office/drawing/2014/main" id="{670D9C48-3B9B-4543-B023-C17306EFAC1F}"/>
                  </a:ext>
                </a:extLst>
              </p:cNvPr>
              <p:cNvSpPr>
                <a:spLocks noEditPoints="1"/>
              </p:cNvSpPr>
              <p:nvPr/>
            </p:nvSpPr>
            <p:spPr bwMode="auto">
              <a:xfrm>
                <a:off x="5700062" y="26009575"/>
                <a:ext cx="353921" cy="503354"/>
              </a:xfrm>
              <a:custGeom>
                <a:avLst/>
                <a:gdLst>
                  <a:gd name="T0" fmla="*/ 9 w 50"/>
                  <a:gd name="T1" fmla="*/ 71 h 71"/>
                  <a:gd name="T2" fmla="*/ 31 w 50"/>
                  <a:gd name="T3" fmla="*/ 41 h 71"/>
                  <a:gd name="T4" fmla="*/ 23 w 50"/>
                  <a:gd name="T5" fmla="*/ 44 h 71"/>
                  <a:gd name="T6" fmla="*/ 3 w 50"/>
                  <a:gd name="T7" fmla="*/ 33 h 71"/>
                  <a:gd name="T8" fmla="*/ 3 w 50"/>
                  <a:gd name="T9" fmla="*/ 13 h 71"/>
                  <a:gd name="T10" fmla="*/ 21 w 50"/>
                  <a:gd name="T11" fmla="*/ 1 h 71"/>
                  <a:gd name="T12" fmla="*/ 41 w 50"/>
                  <a:gd name="T13" fmla="*/ 11 h 71"/>
                  <a:gd name="T14" fmla="*/ 34 w 50"/>
                  <a:gd name="T15" fmla="*/ 59 h 71"/>
                  <a:gd name="T16" fmla="*/ 9 w 50"/>
                  <a:gd name="T17" fmla="*/ 71 h 71"/>
                  <a:gd name="T18" fmla="*/ 31 w 50"/>
                  <a:gd name="T19" fmla="*/ 32 h 71"/>
                  <a:gd name="T20" fmla="*/ 32 w 50"/>
                  <a:gd name="T21" fmla="*/ 32 h 71"/>
                  <a:gd name="T22" fmla="*/ 28 w 50"/>
                  <a:gd name="T23" fmla="*/ 12 h 71"/>
                  <a:gd name="T24" fmla="*/ 25 w 50"/>
                  <a:gd name="T25" fmla="*/ 6 h 71"/>
                  <a:gd name="T26" fmla="*/ 19 w 50"/>
                  <a:gd name="T27" fmla="*/ 3 h 71"/>
                  <a:gd name="T28" fmla="*/ 15 w 50"/>
                  <a:gd name="T29" fmla="*/ 8 h 71"/>
                  <a:gd name="T30" fmla="*/ 14 w 50"/>
                  <a:gd name="T31" fmla="*/ 10 h 71"/>
                  <a:gd name="T32" fmla="*/ 18 w 50"/>
                  <a:gd name="T33" fmla="*/ 32 h 71"/>
                  <a:gd name="T34" fmla="*/ 21 w 50"/>
                  <a:gd name="T35" fmla="*/ 37 h 71"/>
                  <a:gd name="T36" fmla="*/ 29 w 50"/>
                  <a:gd name="T37" fmla="*/ 39 h 71"/>
                  <a:gd name="T38" fmla="*/ 31 w 50"/>
                  <a:gd name="T39" fmla="*/ 33 h 71"/>
                  <a:gd name="T40" fmla="*/ 31 w 50"/>
                  <a:gd name="T41" fmla="*/ 3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71">
                    <a:moveTo>
                      <a:pt x="9" y="71"/>
                    </a:moveTo>
                    <a:cubicBezTo>
                      <a:pt x="22" y="66"/>
                      <a:pt x="29" y="55"/>
                      <a:pt x="31" y="41"/>
                    </a:cubicBezTo>
                    <a:cubicBezTo>
                      <a:pt x="28" y="42"/>
                      <a:pt x="26" y="43"/>
                      <a:pt x="23" y="44"/>
                    </a:cubicBezTo>
                    <a:cubicBezTo>
                      <a:pt x="14" y="46"/>
                      <a:pt x="7" y="42"/>
                      <a:pt x="3" y="33"/>
                    </a:cubicBezTo>
                    <a:cubicBezTo>
                      <a:pt x="0" y="26"/>
                      <a:pt x="1" y="19"/>
                      <a:pt x="3" y="13"/>
                    </a:cubicBezTo>
                    <a:cubicBezTo>
                      <a:pt x="7" y="5"/>
                      <a:pt x="13" y="1"/>
                      <a:pt x="21" y="1"/>
                    </a:cubicBezTo>
                    <a:cubicBezTo>
                      <a:pt x="29" y="0"/>
                      <a:pt x="36" y="3"/>
                      <a:pt x="41" y="11"/>
                    </a:cubicBezTo>
                    <a:cubicBezTo>
                      <a:pt x="50" y="26"/>
                      <a:pt x="47" y="47"/>
                      <a:pt x="34" y="59"/>
                    </a:cubicBezTo>
                    <a:cubicBezTo>
                      <a:pt x="28" y="65"/>
                      <a:pt x="17" y="70"/>
                      <a:pt x="9" y="71"/>
                    </a:cubicBezTo>
                    <a:close/>
                    <a:moveTo>
                      <a:pt x="31" y="32"/>
                    </a:moveTo>
                    <a:cubicBezTo>
                      <a:pt x="31" y="32"/>
                      <a:pt x="31" y="32"/>
                      <a:pt x="32" y="32"/>
                    </a:cubicBezTo>
                    <a:cubicBezTo>
                      <a:pt x="30" y="25"/>
                      <a:pt x="29" y="19"/>
                      <a:pt x="28" y="12"/>
                    </a:cubicBezTo>
                    <a:cubicBezTo>
                      <a:pt x="27" y="10"/>
                      <a:pt x="26" y="8"/>
                      <a:pt x="25" y="6"/>
                    </a:cubicBezTo>
                    <a:cubicBezTo>
                      <a:pt x="24" y="4"/>
                      <a:pt x="22" y="3"/>
                      <a:pt x="19" y="3"/>
                    </a:cubicBezTo>
                    <a:cubicBezTo>
                      <a:pt x="17" y="4"/>
                      <a:pt x="15" y="5"/>
                      <a:pt x="15" y="8"/>
                    </a:cubicBezTo>
                    <a:cubicBezTo>
                      <a:pt x="15" y="9"/>
                      <a:pt x="14" y="10"/>
                      <a:pt x="14" y="10"/>
                    </a:cubicBezTo>
                    <a:cubicBezTo>
                      <a:pt x="15" y="18"/>
                      <a:pt x="16" y="25"/>
                      <a:pt x="18" y="32"/>
                    </a:cubicBezTo>
                    <a:cubicBezTo>
                      <a:pt x="19" y="34"/>
                      <a:pt x="20" y="35"/>
                      <a:pt x="21" y="37"/>
                    </a:cubicBezTo>
                    <a:cubicBezTo>
                      <a:pt x="23" y="39"/>
                      <a:pt x="25" y="39"/>
                      <a:pt x="29" y="39"/>
                    </a:cubicBezTo>
                    <a:cubicBezTo>
                      <a:pt x="32" y="38"/>
                      <a:pt x="31" y="35"/>
                      <a:pt x="31" y="33"/>
                    </a:cubicBezTo>
                    <a:cubicBezTo>
                      <a:pt x="31" y="33"/>
                      <a:pt x="31" y="32"/>
                      <a:pt x="31" y="3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53" name="Freeform 54">
                <a:extLst>
                  <a:ext uri="{FF2B5EF4-FFF2-40B4-BE49-F238E27FC236}">
                    <a16:creationId xmlns:a16="http://schemas.microsoft.com/office/drawing/2014/main" id="{A09D294A-3F5D-4963-A9A3-4EC8D1D48679}"/>
                  </a:ext>
                </a:extLst>
              </p:cNvPr>
              <p:cNvSpPr>
                <a:spLocks/>
              </p:cNvSpPr>
              <p:nvPr/>
            </p:nvSpPr>
            <p:spPr bwMode="auto">
              <a:xfrm>
                <a:off x="4323703" y="20386164"/>
                <a:ext cx="471894" cy="534814"/>
              </a:xfrm>
              <a:custGeom>
                <a:avLst/>
                <a:gdLst>
                  <a:gd name="T0" fmla="*/ 42 w 68"/>
                  <a:gd name="T1" fmla="*/ 7 h 77"/>
                  <a:gd name="T2" fmla="*/ 62 w 68"/>
                  <a:gd name="T3" fmla="*/ 0 h 77"/>
                  <a:gd name="T4" fmla="*/ 60 w 68"/>
                  <a:gd name="T5" fmla="*/ 3 h 77"/>
                  <a:gd name="T6" fmla="*/ 57 w 68"/>
                  <a:gd name="T7" fmla="*/ 12 h 77"/>
                  <a:gd name="T8" fmla="*/ 65 w 68"/>
                  <a:gd name="T9" fmla="*/ 40 h 77"/>
                  <a:gd name="T10" fmla="*/ 67 w 68"/>
                  <a:gd name="T11" fmla="*/ 55 h 77"/>
                  <a:gd name="T12" fmla="*/ 62 w 68"/>
                  <a:gd name="T13" fmla="*/ 68 h 77"/>
                  <a:gd name="T14" fmla="*/ 34 w 68"/>
                  <a:gd name="T15" fmla="*/ 76 h 77"/>
                  <a:gd name="T16" fmla="*/ 21 w 68"/>
                  <a:gd name="T17" fmla="*/ 66 h 77"/>
                  <a:gd name="T18" fmla="*/ 19 w 68"/>
                  <a:gd name="T19" fmla="*/ 60 h 77"/>
                  <a:gd name="T20" fmla="*/ 10 w 68"/>
                  <a:gd name="T21" fmla="*/ 27 h 77"/>
                  <a:gd name="T22" fmla="*/ 9 w 68"/>
                  <a:gd name="T23" fmla="*/ 25 h 77"/>
                  <a:gd name="T24" fmla="*/ 2 w 68"/>
                  <a:gd name="T25" fmla="*/ 20 h 77"/>
                  <a:gd name="T26" fmla="*/ 0 w 68"/>
                  <a:gd name="T27" fmla="*/ 19 h 77"/>
                  <a:gd name="T28" fmla="*/ 27 w 68"/>
                  <a:gd name="T29" fmla="*/ 10 h 77"/>
                  <a:gd name="T30" fmla="*/ 30 w 68"/>
                  <a:gd name="T31" fmla="*/ 10 h 77"/>
                  <a:gd name="T32" fmla="*/ 30 w 68"/>
                  <a:gd name="T33" fmla="*/ 11 h 77"/>
                  <a:gd name="T34" fmla="*/ 27 w 68"/>
                  <a:gd name="T35" fmla="*/ 12 h 77"/>
                  <a:gd name="T36" fmla="*/ 24 w 68"/>
                  <a:gd name="T37" fmla="*/ 20 h 77"/>
                  <a:gd name="T38" fmla="*/ 34 w 68"/>
                  <a:gd name="T39" fmla="*/ 59 h 77"/>
                  <a:gd name="T40" fmla="*/ 35 w 68"/>
                  <a:gd name="T41" fmla="*/ 61 h 77"/>
                  <a:gd name="T42" fmla="*/ 50 w 68"/>
                  <a:gd name="T43" fmla="*/ 70 h 77"/>
                  <a:gd name="T44" fmla="*/ 64 w 68"/>
                  <a:gd name="T45" fmla="*/ 55 h 77"/>
                  <a:gd name="T46" fmla="*/ 63 w 68"/>
                  <a:gd name="T47" fmla="*/ 45 h 77"/>
                  <a:gd name="T48" fmla="*/ 54 w 68"/>
                  <a:gd name="T49" fmla="*/ 15 h 77"/>
                  <a:gd name="T50" fmla="*/ 44 w 68"/>
                  <a:gd name="T51" fmla="*/ 7 h 77"/>
                  <a:gd name="T52" fmla="*/ 42 w 68"/>
                  <a:gd name="T53" fmla="*/ 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7">
                    <a:moveTo>
                      <a:pt x="42" y="7"/>
                    </a:moveTo>
                    <a:cubicBezTo>
                      <a:pt x="45" y="4"/>
                      <a:pt x="57" y="1"/>
                      <a:pt x="62" y="0"/>
                    </a:cubicBezTo>
                    <a:cubicBezTo>
                      <a:pt x="61" y="1"/>
                      <a:pt x="61" y="2"/>
                      <a:pt x="60" y="3"/>
                    </a:cubicBezTo>
                    <a:cubicBezTo>
                      <a:pt x="57" y="5"/>
                      <a:pt x="56" y="8"/>
                      <a:pt x="57" y="12"/>
                    </a:cubicBezTo>
                    <a:cubicBezTo>
                      <a:pt x="60" y="21"/>
                      <a:pt x="63" y="31"/>
                      <a:pt x="65" y="40"/>
                    </a:cubicBezTo>
                    <a:cubicBezTo>
                      <a:pt x="66" y="45"/>
                      <a:pt x="67" y="50"/>
                      <a:pt x="67" y="55"/>
                    </a:cubicBezTo>
                    <a:cubicBezTo>
                      <a:pt x="68" y="61"/>
                      <a:pt x="66" y="65"/>
                      <a:pt x="62" y="68"/>
                    </a:cubicBezTo>
                    <a:cubicBezTo>
                      <a:pt x="54" y="74"/>
                      <a:pt x="44" y="77"/>
                      <a:pt x="34" y="76"/>
                    </a:cubicBezTo>
                    <a:cubicBezTo>
                      <a:pt x="28" y="75"/>
                      <a:pt x="24" y="72"/>
                      <a:pt x="21" y="66"/>
                    </a:cubicBezTo>
                    <a:cubicBezTo>
                      <a:pt x="20" y="64"/>
                      <a:pt x="19" y="62"/>
                      <a:pt x="19" y="60"/>
                    </a:cubicBezTo>
                    <a:cubicBezTo>
                      <a:pt x="16" y="49"/>
                      <a:pt x="13" y="38"/>
                      <a:pt x="10" y="27"/>
                    </a:cubicBezTo>
                    <a:cubicBezTo>
                      <a:pt x="10" y="27"/>
                      <a:pt x="9" y="26"/>
                      <a:pt x="9" y="25"/>
                    </a:cubicBezTo>
                    <a:cubicBezTo>
                      <a:pt x="8" y="22"/>
                      <a:pt x="6" y="20"/>
                      <a:pt x="2" y="20"/>
                    </a:cubicBezTo>
                    <a:cubicBezTo>
                      <a:pt x="1" y="20"/>
                      <a:pt x="1" y="20"/>
                      <a:pt x="0" y="19"/>
                    </a:cubicBezTo>
                    <a:cubicBezTo>
                      <a:pt x="8" y="15"/>
                      <a:pt x="18" y="13"/>
                      <a:pt x="27" y="10"/>
                    </a:cubicBezTo>
                    <a:cubicBezTo>
                      <a:pt x="28" y="10"/>
                      <a:pt x="29" y="10"/>
                      <a:pt x="30" y="10"/>
                    </a:cubicBezTo>
                    <a:cubicBezTo>
                      <a:pt x="30" y="10"/>
                      <a:pt x="30" y="10"/>
                      <a:pt x="30" y="11"/>
                    </a:cubicBezTo>
                    <a:cubicBezTo>
                      <a:pt x="29" y="11"/>
                      <a:pt x="28" y="12"/>
                      <a:pt x="27" y="12"/>
                    </a:cubicBezTo>
                    <a:cubicBezTo>
                      <a:pt x="24" y="14"/>
                      <a:pt x="23" y="16"/>
                      <a:pt x="24" y="20"/>
                    </a:cubicBezTo>
                    <a:cubicBezTo>
                      <a:pt x="27" y="33"/>
                      <a:pt x="31" y="46"/>
                      <a:pt x="34" y="59"/>
                    </a:cubicBezTo>
                    <a:cubicBezTo>
                      <a:pt x="35" y="60"/>
                      <a:pt x="35" y="60"/>
                      <a:pt x="35" y="61"/>
                    </a:cubicBezTo>
                    <a:cubicBezTo>
                      <a:pt x="38" y="68"/>
                      <a:pt x="43" y="71"/>
                      <a:pt x="50" y="70"/>
                    </a:cubicBezTo>
                    <a:cubicBezTo>
                      <a:pt x="59" y="68"/>
                      <a:pt x="64" y="63"/>
                      <a:pt x="64" y="55"/>
                    </a:cubicBezTo>
                    <a:cubicBezTo>
                      <a:pt x="64" y="51"/>
                      <a:pt x="63" y="48"/>
                      <a:pt x="63" y="45"/>
                    </a:cubicBezTo>
                    <a:cubicBezTo>
                      <a:pt x="60" y="35"/>
                      <a:pt x="57" y="25"/>
                      <a:pt x="54" y="15"/>
                    </a:cubicBezTo>
                    <a:cubicBezTo>
                      <a:pt x="52" y="8"/>
                      <a:pt x="51" y="7"/>
                      <a:pt x="44" y="7"/>
                    </a:cubicBezTo>
                    <a:cubicBezTo>
                      <a:pt x="43" y="7"/>
                      <a:pt x="43" y="7"/>
                      <a:pt x="42" y="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54" name="Freeform 55">
                <a:extLst>
                  <a:ext uri="{FF2B5EF4-FFF2-40B4-BE49-F238E27FC236}">
                    <a16:creationId xmlns:a16="http://schemas.microsoft.com/office/drawing/2014/main" id="{2D50D7AF-FDCC-4B40-BBE7-7A42EBF6C816}"/>
                  </a:ext>
                </a:extLst>
              </p:cNvPr>
              <p:cNvSpPr>
                <a:spLocks/>
              </p:cNvSpPr>
              <p:nvPr/>
            </p:nvSpPr>
            <p:spPr bwMode="auto">
              <a:xfrm>
                <a:off x="7894371" y="22195094"/>
                <a:ext cx="550543" cy="440435"/>
              </a:xfrm>
              <a:custGeom>
                <a:avLst/>
                <a:gdLst>
                  <a:gd name="T0" fmla="*/ 0 w 79"/>
                  <a:gd name="T1" fmla="*/ 22 h 63"/>
                  <a:gd name="T2" fmla="*/ 20 w 79"/>
                  <a:gd name="T3" fmla="*/ 13 h 63"/>
                  <a:gd name="T4" fmla="*/ 20 w 79"/>
                  <a:gd name="T5" fmla="*/ 17 h 63"/>
                  <a:gd name="T6" fmla="*/ 12 w 79"/>
                  <a:gd name="T7" fmla="*/ 26 h 63"/>
                  <a:gd name="T8" fmla="*/ 13 w 79"/>
                  <a:gd name="T9" fmla="*/ 46 h 63"/>
                  <a:gd name="T10" fmla="*/ 24 w 79"/>
                  <a:gd name="T11" fmla="*/ 50 h 63"/>
                  <a:gd name="T12" fmla="*/ 32 w 79"/>
                  <a:gd name="T13" fmla="*/ 42 h 63"/>
                  <a:gd name="T14" fmla="*/ 32 w 79"/>
                  <a:gd name="T15" fmla="*/ 35 h 63"/>
                  <a:gd name="T16" fmla="*/ 35 w 79"/>
                  <a:gd name="T17" fmla="*/ 14 h 63"/>
                  <a:gd name="T18" fmla="*/ 51 w 79"/>
                  <a:gd name="T19" fmla="*/ 1 h 63"/>
                  <a:gd name="T20" fmla="*/ 66 w 79"/>
                  <a:gd name="T21" fmla="*/ 7 h 63"/>
                  <a:gd name="T22" fmla="*/ 73 w 79"/>
                  <a:gd name="T23" fmla="*/ 24 h 63"/>
                  <a:gd name="T24" fmla="*/ 73 w 79"/>
                  <a:gd name="T25" fmla="*/ 28 h 63"/>
                  <a:gd name="T26" fmla="*/ 76 w 79"/>
                  <a:gd name="T27" fmla="*/ 32 h 63"/>
                  <a:gd name="T28" fmla="*/ 79 w 79"/>
                  <a:gd name="T29" fmla="*/ 34 h 63"/>
                  <a:gd name="T30" fmla="*/ 59 w 79"/>
                  <a:gd name="T31" fmla="*/ 42 h 63"/>
                  <a:gd name="T32" fmla="*/ 62 w 79"/>
                  <a:gd name="T33" fmla="*/ 38 h 63"/>
                  <a:gd name="T34" fmla="*/ 69 w 79"/>
                  <a:gd name="T35" fmla="*/ 26 h 63"/>
                  <a:gd name="T36" fmla="*/ 65 w 79"/>
                  <a:gd name="T37" fmla="*/ 12 h 63"/>
                  <a:gd name="T38" fmla="*/ 50 w 79"/>
                  <a:gd name="T39" fmla="*/ 14 h 63"/>
                  <a:gd name="T40" fmla="*/ 49 w 79"/>
                  <a:gd name="T41" fmla="*/ 21 h 63"/>
                  <a:gd name="T42" fmla="*/ 48 w 79"/>
                  <a:gd name="T43" fmla="*/ 39 h 63"/>
                  <a:gd name="T44" fmla="*/ 45 w 79"/>
                  <a:gd name="T45" fmla="*/ 50 h 63"/>
                  <a:gd name="T46" fmla="*/ 15 w 79"/>
                  <a:gd name="T47" fmla="*/ 53 h 63"/>
                  <a:gd name="T48" fmla="*/ 7 w 79"/>
                  <a:gd name="T49" fmla="*/ 34 h 63"/>
                  <a:gd name="T50" fmla="*/ 0 w 79"/>
                  <a:gd name="T51" fmla="*/ 2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9" h="63">
                    <a:moveTo>
                      <a:pt x="0" y="22"/>
                    </a:moveTo>
                    <a:cubicBezTo>
                      <a:pt x="7" y="19"/>
                      <a:pt x="14" y="16"/>
                      <a:pt x="20" y="13"/>
                    </a:cubicBezTo>
                    <a:cubicBezTo>
                      <a:pt x="22" y="15"/>
                      <a:pt x="21" y="16"/>
                      <a:pt x="20" y="17"/>
                    </a:cubicBezTo>
                    <a:cubicBezTo>
                      <a:pt x="17" y="20"/>
                      <a:pt x="14" y="23"/>
                      <a:pt x="12" y="26"/>
                    </a:cubicBezTo>
                    <a:cubicBezTo>
                      <a:pt x="8" y="33"/>
                      <a:pt x="9" y="39"/>
                      <a:pt x="13" y="46"/>
                    </a:cubicBezTo>
                    <a:cubicBezTo>
                      <a:pt x="16" y="50"/>
                      <a:pt x="19" y="51"/>
                      <a:pt x="24" y="50"/>
                    </a:cubicBezTo>
                    <a:cubicBezTo>
                      <a:pt x="28" y="49"/>
                      <a:pt x="31" y="46"/>
                      <a:pt x="32" y="42"/>
                    </a:cubicBezTo>
                    <a:cubicBezTo>
                      <a:pt x="32" y="40"/>
                      <a:pt x="32" y="37"/>
                      <a:pt x="32" y="35"/>
                    </a:cubicBezTo>
                    <a:cubicBezTo>
                      <a:pt x="33" y="28"/>
                      <a:pt x="33" y="21"/>
                      <a:pt x="35" y="14"/>
                    </a:cubicBezTo>
                    <a:cubicBezTo>
                      <a:pt x="37" y="6"/>
                      <a:pt x="43" y="2"/>
                      <a:pt x="51" y="1"/>
                    </a:cubicBezTo>
                    <a:cubicBezTo>
                      <a:pt x="57" y="0"/>
                      <a:pt x="62" y="3"/>
                      <a:pt x="66" y="7"/>
                    </a:cubicBezTo>
                    <a:cubicBezTo>
                      <a:pt x="70" y="12"/>
                      <a:pt x="72" y="18"/>
                      <a:pt x="73" y="24"/>
                    </a:cubicBezTo>
                    <a:cubicBezTo>
                      <a:pt x="73" y="26"/>
                      <a:pt x="73" y="27"/>
                      <a:pt x="73" y="28"/>
                    </a:cubicBezTo>
                    <a:cubicBezTo>
                      <a:pt x="73" y="30"/>
                      <a:pt x="74" y="32"/>
                      <a:pt x="76" y="32"/>
                    </a:cubicBezTo>
                    <a:cubicBezTo>
                      <a:pt x="77" y="32"/>
                      <a:pt x="78" y="33"/>
                      <a:pt x="79" y="34"/>
                    </a:cubicBezTo>
                    <a:cubicBezTo>
                      <a:pt x="75" y="37"/>
                      <a:pt x="63" y="42"/>
                      <a:pt x="59" y="42"/>
                    </a:cubicBezTo>
                    <a:cubicBezTo>
                      <a:pt x="60" y="40"/>
                      <a:pt x="61" y="39"/>
                      <a:pt x="62" y="38"/>
                    </a:cubicBezTo>
                    <a:cubicBezTo>
                      <a:pt x="65" y="34"/>
                      <a:pt x="68" y="31"/>
                      <a:pt x="69" y="26"/>
                    </a:cubicBezTo>
                    <a:cubicBezTo>
                      <a:pt x="70" y="21"/>
                      <a:pt x="69" y="16"/>
                      <a:pt x="65" y="12"/>
                    </a:cubicBezTo>
                    <a:cubicBezTo>
                      <a:pt x="61" y="7"/>
                      <a:pt x="53" y="8"/>
                      <a:pt x="50" y="14"/>
                    </a:cubicBezTo>
                    <a:cubicBezTo>
                      <a:pt x="49" y="16"/>
                      <a:pt x="49" y="19"/>
                      <a:pt x="49" y="21"/>
                    </a:cubicBezTo>
                    <a:cubicBezTo>
                      <a:pt x="48" y="27"/>
                      <a:pt x="49" y="33"/>
                      <a:pt x="48" y="39"/>
                    </a:cubicBezTo>
                    <a:cubicBezTo>
                      <a:pt x="47" y="42"/>
                      <a:pt x="47" y="46"/>
                      <a:pt x="45" y="50"/>
                    </a:cubicBezTo>
                    <a:cubicBezTo>
                      <a:pt x="39" y="60"/>
                      <a:pt x="24" y="63"/>
                      <a:pt x="15" y="53"/>
                    </a:cubicBezTo>
                    <a:cubicBezTo>
                      <a:pt x="11" y="47"/>
                      <a:pt x="8" y="41"/>
                      <a:pt x="7" y="34"/>
                    </a:cubicBezTo>
                    <a:cubicBezTo>
                      <a:pt x="5" y="27"/>
                      <a:pt x="5" y="27"/>
                      <a:pt x="0" y="2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55" name="Freeform 56">
                <a:extLst>
                  <a:ext uri="{FF2B5EF4-FFF2-40B4-BE49-F238E27FC236}">
                    <a16:creationId xmlns:a16="http://schemas.microsoft.com/office/drawing/2014/main" id="{3B981CD3-2CE5-4286-84BB-E518E7C69B46}"/>
                  </a:ext>
                </a:extLst>
              </p:cNvPr>
              <p:cNvSpPr>
                <a:spLocks/>
              </p:cNvSpPr>
              <p:nvPr/>
            </p:nvSpPr>
            <p:spPr bwMode="auto">
              <a:xfrm>
                <a:off x="7902235" y="24263565"/>
                <a:ext cx="542679" cy="503354"/>
              </a:xfrm>
              <a:custGeom>
                <a:avLst/>
                <a:gdLst>
                  <a:gd name="T0" fmla="*/ 64 w 77"/>
                  <a:gd name="T1" fmla="*/ 40 h 72"/>
                  <a:gd name="T2" fmla="*/ 65 w 77"/>
                  <a:gd name="T3" fmla="*/ 37 h 72"/>
                  <a:gd name="T4" fmla="*/ 59 w 77"/>
                  <a:gd name="T5" fmla="*/ 30 h 72"/>
                  <a:gd name="T6" fmla="*/ 45 w 77"/>
                  <a:gd name="T7" fmla="*/ 32 h 72"/>
                  <a:gd name="T8" fmla="*/ 37 w 77"/>
                  <a:gd name="T9" fmla="*/ 32 h 72"/>
                  <a:gd name="T10" fmla="*/ 33 w 77"/>
                  <a:gd name="T11" fmla="*/ 33 h 72"/>
                  <a:gd name="T12" fmla="*/ 39 w 77"/>
                  <a:gd name="T13" fmla="*/ 41 h 72"/>
                  <a:gd name="T14" fmla="*/ 47 w 77"/>
                  <a:gd name="T15" fmla="*/ 52 h 72"/>
                  <a:gd name="T16" fmla="*/ 50 w 77"/>
                  <a:gd name="T17" fmla="*/ 56 h 72"/>
                  <a:gd name="T18" fmla="*/ 57 w 77"/>
                  <a:gd name="T19" fmla="*/ 55 h 72"/>
                  <a:gd name="T20" fmla="*/ 60 w 77"/>
                  <a:gd name="T21" fmla="*/ 51 h 72"/>
                  <a:gd name="T22" fmla="*/ 53 w 77"/>
                  <a:gd name="T23" fmla="*/ 72 h 72"/>
                  <a:gd name="T24" fmla="*/ 52 w 77"/>
                  <a:gd name="T25" fmla="*/ 71 h 72"/>
                  <a:gd name="T26" fmla="*/ 48 w 77"/>
                  <a:gd name="T27" fmla="*/ 60 h 72"/>
                  <a:gd name="T28" fmla="*/ 31 w 77"/>
                  <a:gd name="T29" fmla="*/ 37 h 72"/>
                  <a:gd name="T30" fmla="*/ 26 w 77"/>
                  <a:gd name="T31" fmla="*/ 33 h 72"/>
                  <a:gd name="T32" fmla="*/ 13 w 77"/>
                  <a:gd name="T33" fmla="*/ 27 h 72"/>
                  <a:gd name="T34" fmla="*/ 2 w 77"/>
                  <a:gd name="T35" fmla="*/ 31 h 72"/>
                  <a:gd name="T36" fmla="*/ 1 w 77"/>
                  <a:gd name="T37" fmla="*/ 32 h 72"/>
                  <a:gd name="T38" fmla="*/ 0 w 77"/>
                  <a:gd name="T39" fmla="*/ 30 h 72"/>
                  <a:gd name="T40" fmla="*/ 12 w 77"/>
                  <a:gd name="T41" fmla="*/ 1 h 72"/>
                  <a:gd name="T42" fmla="*/ 13 w 77"/>
                  <a:gd name="T43" fmla="*/ 0 h 72"/>
                  <a:gd name="T44" fmla="*/ 13 w 77"/>
                  <a:gd name="T45" fmla="*/ 3 h 72"/>
                  <a:gd name="T46" fmla="*/ 18 w 77"/>
                  <a:gd name="T47" fmla="*/ 12 h 72"/>
                  <a:gd name="T48" fmla="*/ 30 w 77"/>
                  <a:gd name="T49" fmla="*/ 17 h 72"/>
                  <a:gd name="T50" fmla="*/ 34 w 77"/>
                  <a:gd name="T51" fmla="*/ 18 h 72"/>
                  <a:gd name="T52" fmla="*/ 67 w 77"/>
                  <a:gd name="T53" fmla="*/ 14 h 72"/>
                  <a:gd name="T54" fmla="*/ 76 w 77"/>
                  <a:gd name="T55" fmla="*/ 8 h 72"/>
                  <a:gd name="T56" fmla="*/ 77 w 77"/>
                  <a:gd name="T57" fmla="*/ 10 h 72"/>
                  <a:gd name="T58" fmla="*/ 66 w 77"/>
                  <a:gd name="T59" fmla="*/ 39 h 72"/>
                  <a:gd name="T60" fmla="*/ 64 w 77"/>
                  <a:gd name="T61" fmla="*/ 4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72">
                    <a:moveTo>
                      <a:pt x="64" y="40"/>
                    </a:moveTo>
                    <a:cubicBezTo>
                      <a:pt x="65" y="39"/>
                      <a:pt x="65" y="38"/>
                      <a:pt x="65" y="37"/>
                    </a:cubicBezTo>
                    <a:cubicBezTo>
                      <a:pt x="67" y="31"/>
                      <a:pt x="66" y="30"/>
                      <a:pt x="59" y="30"/>
                    </a:cubicBezTo>
                    <a:cubicBezTo>
                      <a:pt x="54" y="31"/>
                      <a:pt x="50" y="31"/>
                      <a:pt x="45" y="32"/>
                    </a:cubicBezTo>
                    <a:cubicBezTo>
                      <a:pt x="42" y="32"/>
                      <a:pt x="40" y="32"/>
                      <a:pt x="37" y="32"/>
                    </a:cubicBezTo>
                    <a:cubicBezTo>
                      <a:pt x="36" y="33"/>
                      <a:pt x="35" y="33"/>
                      <a:pt x="33" y="33"/>
                    </a:cubicBezTo>
                    <a:cubicBezTo>
                      <a:pt x="35" y="36"/>
                      <a:pt x="37" y="39"/>
                      <a:pt x="39" y="41"/>
                    </a:cubicBezTo>
                    <a:cubicBezTo>
                      <a:pt x="41" y="45"/>
                      <a:pt x="44" y="48"/>
                      <a:pt x="47" y="52"/>
                    </a:cubicBezTo>
                    <a:cubicBezTo>
                      <a:pt x="48" y="53"/>
                      <a:pt x="49" y="55"/>
                      <a:pt x="50" y="56"/>
                    </a:cubicBezTo>
                    <a:cubicBezTo>
                      <a:pt x="53" y="58"/>
                      <a:pt x="55" y="58"/>
                      <a:pt x="57" y="55"/>
                    </a:cubicBezTo>
                    <a:cubicBezTo>
                      <a:pt x="58" y="54"/>
                      <a:pt x="59" y="53"/>
                      <a:pt x="60" y="51"/>
                    </a:cubicBezTo>
                    <a:cubicBezTo>
                      <a:pt x="60" y="55"/>
                      <a:pt x="56" y="68"/>
                      <a:pt x="53" y="72"/>
                    </a:cubicBezTo>
                    <a:cubicBezTo>
                      <a:pt x="53" y="71"/>
                      <a:pt x="52" y="71"/>
                      <a:pt x="52" y="71"/>
                    </a:cubicBezTo>
                    <a:cubicBezTo>
                      <a:pt x="52" y="67"/>
                      <a:pt x="50" y="64"/>
                      <a:pt x="48" y="60"/>
                    </a:cubicBezTo>
                    <a:cubicBezTo>
                      <a:pt x="42" y="53"/>
                      <a:pt x="37" y="45"/>
                      <a:pt x="31" y="37"/>
                    </a:cubicBezTo>
                    <a:cubicBezTo>
                      <a:pt x="30" y="35"/>
                      <a:pt x="29" y="34"/>
                      <a:pt x="26" y="33"/>
                    </a:cubicBezTo>
                    <a:cubicBezTo>
                      <a:pt x="22" y="31"/>
                      <a:pt x="17" y="29"/>
                      <a:pt x="13" y="27"/>
                    </a:cubicBezTo>
                    <a:cubicBezTo>
                      <a:pt x="7" y="25"/>
                      <a:pt x="6" y="25"/>
                      <a:pt x="2" y="31"/>
                    </a:cubicBezTo>
                    <a:cubicBezTo>
                      <a:pt x="2" y="31"/>
                      <a:pt x="1" y="31"/>
                      <a:pt x="1" y="32"/>
                    </a:cubicBezTo>
                    <a:cubicBezTo>
                      <a:pt x="1" y="31"/>
                      <a:pt x="0" y="31"/>
                      <a:pt x="0" y="30"/>
                    </a:cubicBezTo>
                    <a:cubicBezTo>
                      <a:pt x="4" y="20"/>
                      <a:pt x="8" y="11"/>
                      <a:pt x="12" y="1"/>
                    </a:cubicBezTo>
                    <a:cubicBezTo>
                      <a:pt x="12" y="1"/>
                      <a:pt x="12" y="0"/>
                      <a:pt x="13" y="0"/>
                    </a:cubicBezTo>
                    <a:cubicBezTo>
                      <a:pt x="13" y="1"/>
                      <a:pt x="13" y="2"/>
                      <a:pt x="13" y="3"/>
                    </a:cubicBezTo>
                    <a:cubicBezTo>
                      <a:pt x="12" y="8"/>
                      <a:pt x="13" y="10"/>
                      <a:pt x="18" y="12"/>
                    </a:cubicBezTo>
                    <a:cubicBezTo>
                      <a:pt x="22" y="14"/>
                      <a:pt x="26" y="16"/>
                      <a:pt x="30" y="17"/>
                    </a:cubicBezTo>
                    <a:cubicBezTo>
                      <a:pt x="31" y="18"/>
                      <a:pt x="33" y="18"/>
                      <a:pt x="34" y="18"/>
                    </a:cubicBezTo>
                    <a:cubicBezTo>
                      <a:pt x="45" y="17"/>
                      <a:pt x="56" y="15"/>
                      <a:pt x="67" y="14"/>
                    </a:cubicBezTo>
                    <a:cubicBezTo>
                      <a:pt x="70" y="13"/>
                      <a:pt x="74" y="12"/>
                      <a:pt x="76" y="8"/>
                    </a:cubicBezTo>
                    <a:cubicBezTo>
                      <a:pt x="77" y="9"/>
                      <a:pt x="77" y="10"/>
                      <a:pt x="77" y="10"/>
                    </a:cubicBezTo>
                    <a:cubicBezTo>
                      <a:pt x="74" y="20"/>
                      <a:pt x="70" y="29"/>
                      <a:pt x="66" y="39"/>
                    </a:cubicBezTo>
                    <a:cubicBezTo>
                      <a:pt x="66" y="39"/>
                      <a:pt x="66" y="39"/>
                      <a:pt x="64" y="4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56" name="Freeform 57">
                <a:extLst>
                  <a:ext uri="{FF2B5EF4-FFF2-40B4-BE49-F238E27FC236}">
                    <a16:creationId xmlns:a16="http://schemas.microsoft.com/office/drawing/2014/main" id="{4EEE4F57-8B62-4809-BCD1-6A65AA8FC2B4}"/>
                  </a:ext>
                </a:extLst>
              </p:cNvPr>
              <p:cNvSpPr>
                <a:spLocks/>
              </p:cNvSpPr>
              <p:nvPr/>
            </p:nvSpPr>
            <p:spPr bwMode="auto">
              <a:xfrm>
                <a:off x="8098858" y="23484939"/>
                <a:ext cx="479759" cy="424705"/>
              </a:xfrm>
              <a:custGeom>
                <a:avLst/>
                <a:gdLst>
                  <a:gd name="T0" fmla="*/ 5 w 68"/>
                  <a:gd name="T1" fmla="*/ 10 h 61"/>
                  <a:gd name="T2" fmla="*/ 5 w 68"/>
                  <a:gd name="T3" fmla="*/ 13 h 61"/>
                  <a:gd name="T4" fmla="*/ 12 w 68"/>
                  <a:gd name="T5" fmla="*/ 20 h 61"/>
                  <a:gd name="T6" fmla="*/ 37 w 68"/>
                  <a:gd name="T7" fmla="*/ 22 h 61"/>
                  <a:gd name="T8" fmla="*/ 61 w 68"/>
                  <a:gd name="T9" fmla="*/ 23 h 61"/>
                  <a:gd name="T10" fmla="*/ 64 w 68"/>
                  <a:gd name="T11" fmla="*/ 23 h 61"/>
                  <a:gd name="T12" fmla="*/ 63 w 68"/>
                  <a:gd name="T13" fmla="*/ 14 h 61"/>
                  <a:gd name="T14" fmla="*/ 58 w 68"/>
                  <a:gd name="T15" fmla="*/ 6 h 61"/>
                  <a:gd name="T16" fmla="*/ 50 w 68"/>
                  <a:gd name="T17" fmla="*/ 1 h 61"/>
                  <a:gd name="T18" fmla="*/ 68 w 68"/>
                  <a:gd name="T19" fmla="*/ 2 h 61"/>
                  <a:gd name="T20" fmla="*/ 64 w 68"/>
                  <a:gd name="T21" fmla="*/ 61 h 61"/>
                  <a:gd name="T22" fmla="*/ 46 w 68"/>
                  <a:gd name="T23" fmla="*/ 60 h 61"/>
                  <a:gd name="T24" fmla="*/ 47 w 68"/>
                  <a:gd name="T25" fmla="*/ 57 h 61"/>
                  <a:gd name="T26" fmla="*/ 49 w 68"/>
                  <a:gd name="T27" fmla="*/ 57 h 61"/>
                  <a:gd name="T28" fmla="*/ 63 w 68"/>
                  <a:gd name="T29" fmla="*/ 40 h 61"/>
                  <a:gd name="T30" fmla="*/ 60 w 68"/>
                  <a:gd name="T31" fmla="*/ 39 h 61"/>
                  <a:gd name="T32" fmla="*/ 17 w 68"/>
                  <a:gd name="T33" fmla="*/ 36 h 61"/>
                  <a:gd name="T34" fmla="*/ 12 w 68"/>
                  <a:gd name="T35" fmla="*/ 35 h 61"/>
                  <a:gd name="T36" fmla="*/ 3 w 68"/>
                  <a:gd name="T37" fmla="*/ 41 h 61"/>
                  <a:gd name="T38" fmla="*/ 2 w 68"/>
                  <a:gd name="T39" fmla="*/ 45 h 61"/>
                  <a:gd name="T40" fmla="*/ 2 w 68"/>
                  <a:gd name="T41" fmla="*/ 36 h 61"/>
                  <a:gd name="T42" fmla="*/ 2 w 68"/>
                  <a:gd name="T43" fmla="*/ 27 h 61"/>
                  <a:gd name="T44" fmla="*/ 3 w 68"/>
                  <a:gd name="T45" fmla="*/ 18 h 61"/>
                  <a:gd name="T46" fmla="*/ 4 w 68"/>
                  <a:gd name="T47" fmla="*/ 9 h 61"/>
                  <a:gd name="T48" fmla="*/ 5 w 68"/>
                  <a:gd name="T49"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8" h="61">
                    <a:moveTo>
                      <a:pt x="5" y="10"/>
                    </a:moveTo>
                    <a:cubicBezTo>
                      <a:pt x="5" y="11"/>
                      <a:pt x="5" y="12"/>
                      <a:pt x="5" y="13"/>
                    </a:cubicBezTo>
                    <a:cubicBezTo>
                      <a:pt x="6" y="17"/>
                      <a:pt x="8" y="19"/>
                      <a:pt x="12" y="20"/>
                    </a:cubicBezTo>
                    <a:cubicBezTo>
                      <a:pt x="20" y="20"/>
                      <a:pt x="29" y="21"/>
                      <a:pt x="37" y="22"/>
                    </a:cubicBezTo>
                    <a:cubicBezTo>
                      <a:pt x="45" y="22"/>
                      <a:pt x="53" y="23"/>
                      <a:pt x="61" y="23"/>
                    </a:cubicBezTo>
                    <a:cubicBezTo>
                      <a:pt x="62" y="23"/>
                      <a:pt x="63" y="23"/>
                      <a:pt x="64" y="23"/>
                    </a:cubicBezTo>
                    <a:cubicBezTo>
                      <a:pt x="65" y="20"/>
                      <a:pt x="64" y="17"/>
                      <a:pt x="63" y="14"/>
                    </a:cubicBezTo>
                    <a:cubicBezTo>
                      <a:pt x="62" y="10"/>
                      <a:pt x="61" y="8"/>
                      <a:pt x="58" y="6"/>
                    </a:cubicBezTo>
                    <a:cubicBezTo>
                      <a:pt x="55" y="4"/>
                      <a:pt x="52" y="3"/>
                      <a:pt x="50" y="1"/>
                    </a:cubicBezTo>
                    <a:cubicBezTo>
                      <a:pt x="56" y="0"/>
                      <a:pt x="62" y="1"/>
                      <a:pt x="68" y="2"/>
                    </a:cubicBezTo>
                    <a:cubicBezTo>
                      <a:pt x="67" y="21"/>
                      <a:pt x="65" y="41"/>
                      <a:pt x="64" y="61"/>
                    </a:cubicBezTo>
                    <a:cubicBezTo>
                      <a:pt x="58" y="61"/>
                      <a:pt x="52" y="61"/>
                      <a:pt x="46" y="60"/>
                    </a:cubicBezTo>
                    <a:cubicBezTo>
                      <a:pt x="46" y="59"/>
                      <a:pt x="46" y="58"/>
                      <a:pt x="47" y="57"/>
                    </a:cubicBezTo>
                    <a:cubicBezTo>
                      <a:pt x="47" y="57"/>
                      <a:pt x="48" y="57"/>
                      <a:pt x="49" y="57"/>
                    </a:cubicBezTo>
                    <a:cubicBezTo>
                      <a:pt x="58" y="55"/>
                      <a:pt x="63" y="50"/>
                      <a:pt x="63" y="40"/>
                    </a:cubicBezTo>
                    <a:cubicBezTo>
                      <a:pt x="62" y="39"/>
                      <a:pt x="61" y="39"/>
                      <a:pt x="60" y="39"/>
                    </a:cubicBezTo>
                    <a:cubicBezTo>
                      <a:pt x="46" y="38"/>
                      <a:pt x="31" y="37"/>
                      <a:pt x="17" y="36"/>
                    </a:cubicBezTo>
                    <a:cubicBezTo>
                      <a:pt x="15" y="36"/>
                      <a:pt x="13" y="35"/>
                      <a:pt x="12" y="35"/>
                    </a:cubicBezTo>
                    <a:cubicBezTo>
                      <a:pt x="7" y="35"/>
                      <a:pt x="4" y="36"/>
                      <a:pt x="3" y="41"/>
                    </a:cubicBezTo>
                    <a:cubicBezTo>
                      <a:pt x="3" y="42"/>
                      <a:pt x="3" y="43"/>
                      <a:pt x="2" y="45"/>
                    </a:cubicBezTo>
                    <a:cubicBezTo>
                      <a:pt x="0" y="41"/>
                      <a:pt x="2" y="38"/>
                      <a:pt x="2" y="36"/>
                    </a:cubicBezTo>
                    <a:cubicBezTo>
                      <a:pt x="2" y="33"/>
                      <a:pt x="2" y="30"/>
                      <a:pt x="2" y="27"/>
                    </a:cubicBezTo>
                    <a:cubicBezTo>
                      <a:pt x="2" y="24"/>
                      <a:pt x="2" y="21"/>
                      <a:pt x="3" y="18"/>
                    </a:cubicBezTo>
                    <a:cubicBezTo>
                      <a:pt x="3" y="15"/>
                      <a:pt x="2" y="12"/>
                      <a:pt x="4" y="9"/>
                    </a:cubicBezTo>
                    <a:cubicBezTo>
                      <a:pt x="4" y="9"/>
                      <a:pt x="4" y="10"/>
                      <a:pt x="5" y="1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57" name="Freeform 58">
                <a:extLst>
                  <a:ext uri="{FF2B5EF4-FFF2-40B4-BE49-F238E27FC236}">
                    <a16:creationId xmlns:a16="http://schemas.microsoft.com/office/drawing/2014/main" id="{C373E4F1-52B8-48AE-BA57-AED201645346}"/>
                  </a:ext>
                </a:extLst>
              </p:cNvPr>
              <p:cNvSpPr>
                <a:spLocks/>
              </p:cNvSpPr>
              <p:nvPr/>
            </p:nvSpPr>
            <p:spPr bwMode="auto">
              <a:xfrm>
                <a:off x="6510147" y="20480543"/>
                <a:ext cx="432570" cy="542679"/>
              </a:xfrm>
              <a:custGeom>
                <a:avLst/>
                <a:gdLst>
                  <a:gd name="T0" fmla="*/ 6 w 61"/>
                  <a:gd name="T1" fmla="*/ 77 h 77"/>
                  <a:gd name="T2" fmla="*/ 5 w 61"/>
                  <a:gd name="T3" fmla="*/ 71 h 77"/>
                  <a:gd name="T4" fmla="*/ 5 w 61"/>
                  <a:gd name="T5" fmla="*/ 14 h 77"/>
                  <a:gd name="T6" fmla="*/ 0 w 61"/>
                  <a:gd name="T7" fmla="*/ 1 h 77"/>
                  <a:gd name="T8" fmla="*/ 29 w 61"/>
                  <a:gd name="T9" fmla="*/ 14 h 77"/>
                  <a:gd name="T10" fmla="*/ 25 w 61"/>
                  <a:gd name="T11" fmla="*/ 13 h 77"/>
                  <a:gd name="T12" fmla="*/ 20 w 61"/>
                  <a:gd name="T13" fmla="*/ 16 h 77"/>
                  <a:gd name="T14" fmla="*/ 20 w 61"/>
                  <a:gd name="T15" fmla="*/ 19 h 77"/>
                  <a:gd name="T16" fmla="*/ 19 w 61"/>
                  <a:gd name="T17" fmla="*/ 55 h 77"/>
                  <a:gd name="T18" fmla="*/ 20 w 61"/>
                  <a:gd name="T19" fmla="*/ 57 h 77"/>
                  <a:gd name="T20" fmla="*/ 21 w 61"/>
                  <a:gd name="T21" fmla="*/ 57 h 77"/>
                  <a:gd name="T22" fmla="*/ 45 w 61"/>
                  <a:gd name="T23" fmla="*/ 31 h 77"/>
                  <a:gd name="T24" fmla="*/ 45 w 61"/>
                  <a:gd name="T25" fmla="*/ 31 h 77"/>
                  <a:gd name="T26" fmla="*/ 44 w 61"/>
                  <a:gd name="T27" fmla="*/ 21 h 77"/>
                  <a:gd name="T28" fmla="*/ 43 w 61"/>
                  <a:gd name="T29" fmla="*/ 19 h 77"/>
                  <a:gd name="T30" fmla="*/ 61 w 61"/>
                  <a:gd name="T31" fmla="*/ 26 h 77"/>
                  <a:gd name="T32" fmla="*/ 59 w 61"/>
                  <a:gd name="T33" fmla="*/ 27 h 77"/>
                  <a:gd name="T34" fmla="*/ 49 w 61"/>
                  <a:gd name="T35" fmla="*/ 32 h 77"/>
                  <a:gd name="T36" fmla="*/ 10 w 61"/>
                  <a:gd name="T37" fmla="*/ 73 h 77"/>
                  <a:gd name="T38" fmla="*/ 6 w 61"/>
                  <a:gd name="T39"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77">
                    <a:moveTo>
                      <a:pt x="6" y="77"/>
                    </a:moveTo>
                    <a:cubicBezTo>
                      <a:pt x="5" y="74"/>
                      <a:pt x="5" y="73"/>
                      <a:pt x="5" y="71"/>
                    </a:cubicBezTo>
                    <a:cubicBezTo>
                      <a:pt x="5" y="52"/>
                      <a:pt x="5" y="33"/>
                      <a:pt x="5" y="14"/>
                    </a:cubicBezTo>
                    <a:cubicBezTo>
                      <a:pt x="5" y="9"/>
                      <a:pt x="5" y="4"/>
                      <a:pt x="0" y="1"/>
                    </a:cubicBezTo>
                    <a:cubicBezTo>
                      <a:pt x="4" y="0"/>
                      <a:pt x="26" y="10"/>
                      <a:pt x="29" y="14"/>
                    </a:cubicBezTo>
                    <a:cubicBezTo>
                      <a:pt x="28" y="13"/>
                      <a:pt x="27" y="13"/>
                      <a:pt x="25" y="13"/>
                    </a:cubicBezTo>
                    <a:cubicBezTo>
                      <a:pt x="22" y="12"/>
                      <a:pt x="21" y="13"/>
                      <a:pt x="20" y="16"/>
                    </a:cubicBezTo>
                    <a:cubicBezTo>
                      <a:pt x="20" y="17"/>
                      <a:pt x="20" y="18"/>
                      <a:pt x="20" y="19"/>
                    </a:cubicBezTo>
                    <a:cubicBezTo>
                      <a:pt x="19" y="31"/>
                      <a:pt x="19" y="43"/>
                      <a:pt x="19" y="55"/>
                    </a:cubicBezTo>
                    <a:cubicBezTo>
                      <a:pt x="19" y="55"/>
                      <a:pt x="19" y="56"/>
                      <a:pt x="20" y="57"/>
                    </a:cubicBezTo>
                    <a:cubicBezTo>
                      <a:pt x="20" y="57"/>
                      <a:pt x="21" y="57"/>
                      <a:pt x="21" y="57"/>
                    </a:cubicBezTo>
                    <a:cubicBezTo>
                      <a:pt x="29" y="48"/>
                      <a:pt x="37" y="40"/>
                      <a:pt x="45" y="31"/>
                    </a:cubicBezTo>
                    <a:cubicBezTo>
                      <a:pt x="45" y="31"/>
                      <a:pt x="45" y="31"/>
                      <a:pt x="45" y="31"/>
                    </a:cubicBezTo>
                    <a:cubicBezTo>
                      <a:pt x="49" y="26"/>
                      <a:pt x="49" y="24"/>
                      <a:pt x="44" y="21"/>
                    </a:cubicBezTo>
                    <a:cubicBezTo>
                      <a:pt x="43" y="20"/>
                      <a:pt x="43" y="20"/>
                      <a:pt x="43" y="19"/>
                    </a:cubicBezTo>
                    <a:cubicBezTo>
                      <a:pt x="49" y="20"/>
                      <a:pt x="55" y="23"/>
                      <a:pt x="61" y="26"/>
                    </a:cubicBezTo>
                    <a:cubicBezTo>
                      <a:pt x="60" y="27"/>
                      <a:pt x="60" y="27"/>
                      <a:pt x="59" y="27"/>
                    </a:cubicBezTo>
                    <a:cubicBezTo>
                      <a:pt x="55" y="27"/>
                      <a:pt x="52" y="29"/>
                      <a:pt x="49" y="32"/>
                    </a:cubicBezTo>
                    <a:cubicBezTo>
                      <a:pt x="36" y="46"/>
                      <a:pt x="23" y="60"/>
                      <a:pt x="10" y="73"/>
                    </a:cubicBezTo>
                    <a:cubicBezTo>
                      <a:pt x="9" y="74"/>
                      <a:pt x="8" y="75"/>
                      <a:pt x="6"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58" name="Freeform 59">
                <a:extLst>
                  <a:ext uri="{FF2B5EF4-FFF2-40B4-BE49-F238E27FC236}">
                    <a16:creationId xmlns:a16="http://schemas.microsoft.com/office/drawing/2014/main" id="{7074632F-A6E9-4684-8629-FDB21E71FBDE}"/>
                  </a:ext>
                </a:extLst>
              </p:cNvPr>
              <p:cNvSpPr>
                <a:spLocks/>
              </p:cNvSpPr>
              <p:nvPr/>
            </p:nvSpPr>
            <p:spPr bwMode="auto">
              <a:xfrm>
                <a:off x="2585558" y="22053525"/>
                <a:ext cx="495489" cy="432570"/>
              </a:xfrm>
              <a:custGeom>
                <a:avLst/>
                <a:gdLst>
                  <a:gd name="T0" fmla="*/ 0 w 71"/>
                  <a:gd name="T1" fmla="*/ 32 h 61"/>
                  <a:gd name="T2" fmla="*/ 15 w 71"/>
                  <a:gd name="T3" fmla="*/ 0 h 61"/>
                  <a:gd name="T4" fmla="*/ 14 w 71"/>
                  <a:gd name="T5" fmla="*/ 3 h 61"/>
                  <a:gd name="T6" fmla="*/ 19 w 71"/>
                  <a:gd name="T7" fmla="*/ 13 h 61"/>
                  <a:gd name="T8" fmla="*/ 58 w 71"/>
                  <a:gd name="T9" fmla="*/ 33 h 61"/>
                  <a:gd name="T10" fmla="*/ 68 w 71"/>
                  <a:gd name="T11" fmla="*/ 31 h 61"/>
                  <a:gd name="T12" fmla="*/ 71 w 71"/>
                  <a:gd name="T13" fmla="*/ 28 h 61"/>
                  <a:gd name="T14" fmla="*/ 56 w 71"/>
                  <a:gd name="T15" fmla="*/ 61 h 61"/>
                  <a:gd name="T16" fmla="*/ 56 w 71"/>
                  <a:gd name="T17" fmla="*/ 57 h 61"/>
                  <a:gd name="T18" fmla="*/ 52 w 71"/>
                  <a:gd name="T19" fmla="*/ 47 h 61"/>
                  <a:gd name="T20" fmla="*/ 13 w 71"/>
                  <a:gd name="T21" fmla="*/ 28 h 61"/>
                  <a:gd name="T22" fmla="*/ 1 w 71"/>
                  <a:gd name="T23" fmla="*/ 30 h 61"/>
                  <a:gd name="T24" fmla="*/ 0 w 71"/>
                  <a:gd name="T25" fmla="*/ 3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61">
                    <a:moveTo>
                      <a:pt x="0" y="32"/>
                    </a:moveTo>
                    <a:cubicBezTo>
                      <a:pt x="0" y="27"/>
                      <a:pt x="11" y="4"/>
                      <a:pt x="15" y="0"/>
                    </a:cubicBezTo>
                    <a:cubicBezTo>
                      <a:pt x="14" y="1"/>
                      <a:pt x="14" y="2"/>
                      <a:pt x="14" y="3"/>
                    </a:cubicBezTo>
                    <a:cubicBezTo>
                      <a:pt x="13" y="9"/>
                      <a:pt x="14" y="11"/>
                      <a:pt x="19" y="13"/>
                    </a:cubicBezTo>
                    <a:cubicBezTo>
                      <a:pt x="32" y="20"/>
                      <a:pt x="45" y="27"/>
                      <a:pt x="58" y="33"/>
                    </a:cubicBezTo>
                    <a:cubicBezTo>
                      <a:pt x="63" y="36"/>
                      <a:pt x="65" y="35"/>
                      <a:pt x="68" y="31"/>
                    </a:cubicBezTo>
                    <a:cubicBezTo>
                      <a:pt x="69" y="30"/>
                      <a:pt x="70" y="29"/>
                      <a:pt x="71" y="28"/>
                    </a:cubicBezTo>
                    <a:cubicBezTo>
                      <a:pt x="70" y="32"/>
                      <a:pt x="60" y="56"/>
                      <a:pt x="56" y="61"/>
                    </a:cubicBezTo>
                    <a:cubicBezTo>
                      <a:pt x="56" y="59"/>
                      <a:pt x="56" y="58"/>
                      <a:pt x="56" y="57"/>
                    </a:cubicBezTo>
                    <a:cubicBezTo>
                      <a:pt x="57" y="52"/>
                      <a:pt x="56" y="50"/>
                      <a:pt x="52" y="47"/>
                    </a:cubicBezTo>
                    <a:cubicBezTo>
                      <a:pt x="39" y="41"/>
                      <a:pt x="26" y="34"/>
                      <a:pt x="13" y="28"/>
                    </a:cubicBezTo>
                    <a:cubicBezTo>
                      <a:pt x="7" y="25"/>
                      <a:pt x="6" y="25"/>
                      <a:pt x="1" y="30"/>
                    </a:cubicBezTo>
                    <a:cubicBezTo>
                      <a:pt x="1" y="31"/>
                      <a:pt x="1" y="31"/>
                      <a:pt x="0" y="3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59" name="Freeform 60">
                <a:extLst>
                  <a:ext uri="{FF2B5EF4-FFF2-40B4-BE49-F238E27FC236}">
                    <a16:creationId xmlns:a16="http://schemas.microsoft.com/office/drawing/2014/main" id="{3AE5FF3B-11F2-4E50-859C-B0D76EA74D5E}"/>
                  </a:ext>
                </a:extLst>
              </p:cNvPr>
              <p:cNvSpPr>
                <a:spLocks/>
              </p:cNvSpPr>
              <p:nvPr/>
            </p:nvSpPr>
            <p:spPr bwMode="auto">
              <a:xfrm>
                <a:off x="8090993" y="22863611"/>
                <a:ext cx="479759" cy="314596"/>
              </a:xfrm>
              <a:custGeom>
                <a:avLst/>
                <a:gdLst>
                  <a:gd name="T0" fmla="*/ 5 w 69"/>
                  <a:gd name="T1" fmla="*/ 45 h 45"/>
                  <a:gd name="T2" fmla="*/ 0 w 69"/>
                  <a:gd name="T3" fmla="*/ 13 h 45"/>
                  <a:gd name="T4" fmla="*/ 1 w 69"/>
                  <a:gd name="T5" fmla="*/ 11 h 45"/>
                  <a:gd name="T6" fmla="*/ 3 w 69"/>
                  <a:gd name="T7" fmla="*/ 15 h 45"/>
                  <a:gd name="T8" fmla="*/ 11 w 69"/>
                  <a:gd name="T9" fmla="*/ 19 h 45"/>
                  <a:gd name="T10" fmla="*/ 47 w 69"/>
                  <a:gd name="T11" fmla="*/ 13 h 45"/>
                  <a:gd name="T12" fmla="*/ 55 w 69"/>
                  <a:gd name="T13" fmla="*/ 12 h 45"/>
                  <a:gd name="T14" fmla="*/ 62 w 69"/>
                  <a:gd name="T15" fmla="*/ 5 h 45"/>
                  <a:gd name="T16" fmla="*/ 62 w 69"/>
                  <a:gd name="T17" fmla="*/ 0 h 45"/>
                  <a:gd name="T18" fmla="*/ 64 w 69"/>
                  <a:gd name="T19" fmla="*/ 3 h 45"/>
                  <a:gd name="T20" fmla="*/ 69 w 69"/>
                  <a:gd name="T21" fmla="*/ 35 h 45"/>
                  <a:gd name="T22" fmla="*/ 67 w 69"/>
                  <a:gd name="T23" fmla="*/ 35 h 45"/>
                  <a:gd name="T24" fmla="*/ 66 w 69"/>
                  <a:gd name="T25" fmla="*/ 33 h 45"/>
                  <a:gd name="T26" fmla="*/ 57 w 69"/>
                  <a:gd name="T27" fmla="*/ 27 h 45"/>
                  <a:gd name="T28" fmla="*/ 14 w 69"/>
                  <a:gd name="T29" fmla="*/ 35 h 45"/>
                  <a:gd name="T30" fmla="*/ 7 w 69"/>
                  <a:gd name="T31" fmla="*/ 42 h 45"/>
                  <a:gd name="T32" fmla="*/ 6 w 69"/>
                  <a:gd name="T33" fmla="*/ 45 h 45"/>
                  <a:gd name="T34" fmla="*/ 5 w 69"/>
                  <a:gd name="T3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9" h="45">
                    <a:moveTo>
                      <a:pt x="5" y="45"/>
                    </a:moveTo>
                    <a:cubicBezTo>
                      <a:pt x="3" y="35"/>
                      <a:pt x="2" y="24"/>
                      <a:pt x="0" y="13"/>
                    </a:cubicBezTo>
                    <a:cubicBezTo>
                      <a:pt x="0" y="13"/>
                      <a:pt x="0" y="12"/>
                      <a:pt x="1" y="11"/>
                    </a:cubicBezTo>
                    <a:cubicBezTo>
                      <a:pt x="2" y="13"/>
                      <a:pt x="2" y="14"/>
                      <a:pt x="3" y="15"/>
                    </a:cubicBezTo>
                    <a:cubicBezTo>
                      <a:pt x="5" y="19"/>
                      <a:pt x="6" y="20"/>
                      <a:pt x="11" y="19"/>
                    </a:cubicBezTo>
                    <a:cubicBezTo>
                      <a:pt x="23" y="17"/>
                      <a:pt x="35" y="15"/>
                      <a:pt x="47" y="13"/>
                    </a:cubicBezTo>
                    <a:cubicBezTo>
                      <a:pt x="50" y="13"/>
                      <a:pt x="52" y="12"/>
                      <a:pt x="55" y="12"/>
                    </a:cubicBezTo>
                    <a:cubicBezTo>
                      <a:pt x="60" y="11"/>
                      <a:pt x="61" y="9"/>
                      <a:pt x="62" y="5"/>
                    </a:cubicBezTo>
                    <a:cubicBezTo>
                      <a:pt x="62" y="4"/>
                      <a:pt x="62" y="3"/>
                      <a:pt x="62" y="0"/>
                    </a:cubicBezTo>
                    <a:cubicBezTo>
                      <a:pt x="63" y="2"/>
                      <a:pt x="64" y="3"/>
                      <a:pt x="64" y="3"/>
                    </a:cubicBezTo>
                    <a:cubicBezTo>
                      <a:pt x="65" y="14"/>
                      <a:pt x="67" y="24"/>
                      <a:pt x="69" y="35"/>
                    </a:cubicBezTo>
                    <a:cubicBezTo>
                      <a:pt x="68" y="35"/>
                      <a:pt x="68" y="35"/>
                      <a:pt x="67" y="35"/>
                    </a:cubicBezTo>
                    <a:cubicBezTo>
                      <a:pt x="67" y="35"/>
                      <a:pt x="66" y="34"/>
                      <a:pt x="66" y="33"/>
                    </a:cubicBezTo>
                    <a:cubicBezTo>
                      <a:pt x="64" y="28"/>
                      <a:pt x="62" y="27"/>
                      <a:pt x="57" y="27"/>
                    </a:cubicBezTo>
                    <a:cubicBezTo>
                      <a:pt x="43" y="30"/>
                      <a:pt x="28" y="32"/>
                      <a:pt x="14" y="35"/>
                    </a:cubicBezTo>
                    <a:cubicBezTo>
                      <a:pt x="9" y="35"/>
                      <a:pt x="7" y="37"/>
                      <a:pt x="7" y="42"/>
                    </a:cubicBezTo>
                    <a:cubicBezTo>
                      <a:pt x="7" y="43"/>
                      <a:pt x="6" y="44"/>
                      <a:pt x="6" y="45"/>
                    </a:cubicBezTo>
                    <a:cubicBezTo>
                      <a:pt x="6" y="45"/>
                      <a:pt x="5" y="45"/>
                      <a:pt x="5" y="45"/>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60" name="Freeform 61">
                <a:extLst>
                  <a:ext uri="{FF2B5EF4-FFF2-40B4-BE49-F238E27FC236}">
                    <a16:creationId xmlns:a16="http://schemas.microsoft.com/office/drawing/2014/main" id="{20150246-C396-4837-AB0F-A3A53ECE9DC1}"/>
                  </a:ext>
                </a:extLst>
              </p:cNvPr>
              <p:cNvSpPr>
                <a:spLocks/>
              </p:cNvSpPr>
              <p:nvPr/>
            </p:nvSpPr>
            <p:spPr bwMode="auto">
              <a:xfrm>
                <a:off x="5865225" y="20346840"/>
                <a:ext cx="291002" cy="487624"/>
              </a:xfrm>
              <a:custGeom>
                <a:avLst/>
                <a:gdLst>
                  <a:gd name="T0" fmla="*/ 1 w 42"/>
                  <a:gd name="T1" fmla="*/ 64 h 70"/>
                  <a:gd name="T2" fmla="*/ 4 w 42"/>
                  <a:gd name="T3" fmla="*/ 64 h 70"/>
                  <a:gd name="T4" fmla="*/ 10 w 42"/>
                  <a:gd name="T5" fmla="*/ 57 h 70"/>
                  <a:gd name="T6" fmla="*/ 13 w 42"/>
                  <a:gd name="T7" fmla="*/ 41 h 70"/>
                  <a:gd name="T8" fmla="*/ 16 w 42"/>
                  <a:gd name="T9" fmla="*/ 14 h 70"/>
                  <a:gd name="T10" fmla="*/ 17 w 42"/>
                  <a:gd name="T11" fmla="*/ 10 h 70"/>
                  <a:gd name="T12" fmla="*/ 11 w 42"/>
                  <a:gd name="T13" fmla="*/ 2 h 70"/>
                  <a:gd name="T14" fmla="*/ 9 w 42"/>
                  <a:gd name="T15" fmla="*/ 0 h 70"/>
                  <a:gd name="T16" fmla="*/ 42 w 42"/>
                  <a:gd name="T17" fmla="*/ 4 h 70"/>
                  <a:gd name="T18" fmla="*/ 42 w 42"/>
                  <a:gd name="T19" fmla="*/ 5 h 70"/>
                  <a:gd name="T20" fmla="*/ 39 w 42"/>
                  <a:gd name="T21" fmla="*/ 6 h 70"/>
                  <a:gd name="T22" fmla="*/ 32 w 42"/>
                  <a:gd name="T23" fmla="*/ 13 h 70"/>
                  <a:gd name="T24" fmla="*/ 27 w 42"/>
                  <a:gd name="T25" fmla="*/ 47 h 70"/>
                  <a:gd name="T26" fmla="*/ 25 w 42"/>
                  <a:gd name="T27" fmla="*/ 58 h 70"/>
                  <a:gd name="T28" fmla="*/ 31 w 42"/>
                  <a:gd name="T29" fmla="*/ 68 h 70"/>
                  <a:gd name="T30" fmla="*/ 33 w 42"/>
                  <a:gd name="T31" fmla="*/ 69 h 70"/>
                  <a:gd name="T32" fmla="*/ 33 w 42"/>
                  <a:gd name="T33" fmla="*/ 70 h 70"/>
                  <a:gd name="T34" fmla="*/ 0 w 42"/>
                  <a:gd name="T35" fmla="*/ 66 h 70"/>
                  <a:gd name="T36" fmla="*/ 1 w 42"/>
                  <a:gd name="T37" fmla="*/ 6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70">
                    <a:moveTo>
                      <a:pt x="1" y="64"/>
                    </a:moveTo>
                    <a:cubicBezTo>
                      <a:pt x="2" y="64"/>
                      <a:pt x="3" y="64"/>
                      <a:pt x="4" y="64"/>
                    </a:cubicBezTo>
                    <a:cubicBezTo>
                      <a:pt x="8" y="63"/>
                      <a:pt x="10" y="62"/>
                      <a:pt x="10" y="57"/>
                    </a:cubicBezTo>
                    <a:cubicBezTo>
                      <a:pt x="11" y="52"/>
                      <a:pt x="12" y="47"/>
                      <a:pt x="13" y="41"/>
                    </a:cubicBezTo>
                    <a:cubicBezTo>
                      <a:pt x="14" y="32"/>
                      <a:pt x="15" y="23"/>
                      <a:pt x="16" y="14"/>
                    </a:cubicBezTo>
                    <a:cubicBezTo>
                      <a:pt x="16" y="13"/>
                      <a:pt x="17" y="12"/>
                      <a:pt x="17" y="10"/>
                    </a:cubicBezTo>
                    <a:cubicBezTo>
                      <a:pt x="17" y="5"/>
                      <a:pt x="16" y="4"/>
                      <a:pt x="11" y="2"/>
                    </a:cubicBezTo>
                    <a:cubicBezTo>
                      <a:pt x="10" y="1"/>
                      <a:pt x="10" y="1"/>
                      <a:pt x="9" y="0"/>
                    </a:cubicBezTo>
                    <a:cubicBezTo>
                      <a:pt x="20" y="1"/>
                      <a:pt x="31" y="2"/>
                      <a:pt x="42" y="4"/>
                    </a:cubicBezTo>
                    <a:cubicBezTo>
                      <a:pt x="42" y="5"/>
                      <a:pt x="42" y="5"/>
                      <a:pt x="42" y="5"/>
                    </a:cubicBezTo>
                    <a:cubicBezTo>
                      <a:pt x="41" y="5"/>
                      <a:pt x="40" y="6"/>
                      <a:pt x="39" y="6"/>
                    </a:cubicBezTo>
                    <a:cubicBezTo>
                      <a:pt x="34" y="6"/>
                      <a:pt x="32" y="7"/>
                      <a:pt x="32" y="13"/>
                    </a:cubicBezTo>
                    <a:cubicBezTo>
                      <a:pt x="30" y="24"/>
                      <a:pt x="28" y="36"/>
                      <a:pt x="27" y="47"/>
                    </a:cubicBezTo>
                    <a:cubicBezTo>
                      <a:pt x="26" y="51"/>
                      <a:pt x="26" y="55"/>
                      <a:pt x="25" y="58"/>
                    </a:cubicBezTo>
                    <a:cubicBezTo>
                      <a:pt x="25" y="64"/>
                      <a:pt x="26" y="66"/>
                      <a:pt x="31" y="68"/>
                    </a:cubicBezTo>
                    <a:cubicBezTo>
                      <a:pt x="32" y="68"/>
                      <a:pt x="32" y="69"/>
                      <a:pt x="33" y="69"/>
                    </a:cubicBezTo>
                    <a:cubicBezTo>
                      <a:pt x="33" y="69"/>
                      <a:pt x="33" y="69"/>
                      <a:pt x="33" y="70"/>
                    </a:cubicBezTo>
                    <a:cubicBezTo>
                      <a:pt x="22" y="69"/>
                      <a:pt x="11" y="68"/>
                      <a:pt x="0" y="66"/>
                    </a:cubicBezTo>
                    <a:cubicBezTo>
                      <a:pt x="1" y="65"/>
                      <a:pt x="1" y="65"/>
                      <a:pt x="1" y="64"/>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61" name="Freeform 62">
                <a:extLst>
                  <a:ext uri="{FF2B5EF4-FFF2-40B4-BE49-F238E27FC236}">
                    <a16:creationId xmlns:a16="http://schemas.microsoft.com/office/drawing/2014/main" id="{7F7DE853-0053-4AFF-A1E6-6025F8ADC873}"/>
                  </a:ext>
                </a:extLst>
              </p:cNvPr>
              <p:cNvSpPr>
                <a:spLocks/>
              </p:cNvSpPr>
              <p:nvPr/>
            </p:nvSpPr>
            <p:spPr bwMode="auto">
              <a:xfrm>
                <a:off x="4087756" y="25828682"/>
                <a:ext cx="361786" cy="471895"/>
              </a:xfrm>
              <a:custGeom>
                <a:avLst/>
                <a:gdLst>
                  <a:gd name="T0" fmla="*/ 1 w 52"/>
                  <a:gd name="T1" fmla="*/ 51 h 67"/>
                  <a:gd name="T2" fmla="*/ 5 w 52"/>
                  <a:gd name="T3" fmla="*/ 52 h 67"/>
                  <a:gd name="T4" fmla="*/ 16 w 52"/>
                  <a:gd name="T5" fmla="*/ 47 h 67"/>
                  <a:gd name="T6" fmla="*/ 32 w 52"/>
                  <a:gd name="T7" fmla="*/ 12 h 67"/>
                  <a:gd name="T8" fmla="*/ 33 w 52"/>
                  <a:gd name="T9" fmla="*/ 9 h 67"/>
                  <a:gd name="T10" fmla="*/ 29 w 52"/>
                  <a:gd name="T11" fmla="*/ 2 h 67"/>
                  <a:gd name="T12" fmla="*/ 23 w 52"/>
                  <a:gd name="T13" fmla="*/ 1 h 67"/>
                  <a:gd name="T14" fmla="*/ 52 w 52"/>
                  <a:gd name="T15" fmla="*/ 1 h 67"/>
                  <a:gd name="T16" fmla="*/ 51 w 52"/>
                  <a:gd name="T17" fmla="*/ 4 h 67"/>
                  <a:gd name="T18" fmla="*/ 29 w 52"/>
                  <a:gd name="T19" fmla="*/ 52 h 67"/>
                  <a:gd name="T20" fmla="*/ 33 w 52"/>
                  <a:gd name="T21" fmla="*/ 65 h 67"/>
                  <a:gd name="T22" fmla="*/ 34 w 52"/>
                  <a:gd name="T23" fmla="*/ 66 h 67"/>
                  <a:gd name="T24" fmla="*/ 34 w 52"/>
                  <a:gd name="T25" fmla="*/ 67 h 67"/>
                  <a:gd name="T26" fmla="*/ 33 w 52"/>
                  <a:gd name="T27" fmla="*/ 67 h 67"/>
                  <a:gd name="T28" fmla="*/ 2 w 52"/>
                  <a:gd name="T29" fmla="*/ 53 h 67"/>
                  <a:gd name="T30" fmla="*/ 0 w 52"/>
                  <a:gd name="T31" fmla="*/ 52 h 67"/>
                  <a:gd name="T32" fmla="*/ 1 w 52"/>
                  <a:gd name="T33" fmla="*/ 5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67">
                    <a:moveTo>
                      <a:pt x="1" y="51"/>
                    </a:moveTo>
                    <a:cubicBezTo>
                      <a:pt x="2" y="51"/>
                      <a:pt x="4" y="51"/>
                      <a:pt x="5" y="52"/>
                    </a:cubicBezTo>
                    <a:cubicBezTo>
                      <a:pt x="10" y="53"/>
                      <a:pt x="13" y="52"/>
                      <a:pt x="16" y="47"/>
                    </a:cubicBezTo>
                    <a:cubicBezTo>
                      <a:pt x="21" y="35"/>
                      <a:pt x="27" y="23"/>
                      <a:pt x="32" y="12"/>
                    </a:cubicBezTo>
                    <a:cubicBezTo>
                      <a:pt x="33" y="11"/>
                      <a:pt x="33" y="10"/>
                      <a:pt x="33" y="9"/>
                    </a:cubicBezTo>
                    <a:cubicBezTo>
                      <a:pt x="34" y="5"/>
                      <a:pt x="33" y="3"/>
                      <a:pt x="29" y="2"/>
                    </a:cubicBezTo>
                    <a:cubicBezTo>
                      <a:pt x="28" y="2"/>
                      <a:pt x="26" y="2"/>
                      <a:pt x="23" y="1"/>
                    </a:cubicBezTo>
                    <a:cubicBezTo>
                      <a:pt x="27" y="0"/>
                      <a:pt x="44" y="0"/>
                      <a:pt x="52" y="1"/>
                    </a:cubicBezTo>
                    <a:cubicBezTo>
                      <a:pt x="52" y="2"/>
                      <a:pt x="52" y="3"/>
                      <a:pt x="51" y="4"/>
                    </a:cubicBezTo>
                    <a:cubicBezTo>
                      <a:pt x="44" y="20"/>
                      <a:pt x="37" y="36"/>
                      <a:pt x="29" y="52"/>
                    </a:cubicBezTo>
                    <a:cubicBezTo>
                      <a:pt x="26" y="59"/>
                      <a:pt x="26" y="61"/>
                      <a:pt x="33" y="65"/>
                    </a:cubicBezTo>
                    <a:cubicBezTo>
                      <a:pt x="33" y="65"/>
                      <a:pt x="34" y="66"/>
                      <a:pt x="34" y="66"/>
                    </a:cubicBezTo>
                    <a:cubicBezTo>
                      <a:pt x="34" y="66"/>
                      <a:pt x="34" y="67"/>
                      <a:pt x="34" y="67"/>
                    </a:cubicBezTo>
                    <a:cubicBezTo>
                      <a:pt x="34" y="67"/>
                      <a:pt x="33" y="67"/>
                      <a:pt x="33" y="67"/>
                    </a:cubicBezTo>
                    <a:cubicBezTo>
                      <a:pt x="23" y="62"/>
                      <a:pt x="13" y="58"/>
                      <a:pt x="2" y="53"/>
                    </a:cubicBezTo>
                    <a:cubicBezTo>
                      <a:pt x="1" y="53"/>
                      <a:pt x="1" y="52"/>
                      <a:pt x="0" y="52"/>
                    </a:cubicBezTo>
                    <a:cubicBezTo>
                      <a:pt x="1" y="51"/>
                      <a:pt x="1" y="51"/>
                      <a:pt x="1" y="51"/>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62" name="Freeform 71">
                <a:extLst>
                  <a:ext uri="{FF2B5EF4-FFF2-40B4-BE49-F238E27FC236}">
                    <a16:creationId xmlns:a16="http://schemas.microsoft.com/office/drawing/2014/main" id="{BAFDC9B8-35ED-4EBD-B342-10591FE912BB}"/>
                  </a:ext>
                </a:extLst>
              </p:cNvPr>
              <p:cNvSpPr>
                <a:spLocks noEditPoints="1"/>
              </p:cNvSpPr>
              <p:nvPr/>
            </p:nvSpPr>
            <p:spPr bwMode="auto">
              <a:xfrm>
                <a:off x="3199023" y="21141194"/>
                <a:ext cx="4561646" cy="4553784"/>
              </a:xfrm>
              <a:custGeom>
                <a:avLst/>
                <a:gdLst>
                  <a:gd name="T0" fmla="*/ 326 w 652"/>
                  <a:gd name="T1" fmla="*/ 652 h 652"/>
                  <a:gd name="T2" fmla="*/ 326 w 652"/>
                  <a:gd name="T3" fmla="*/ 0 h 652"/>
                  <a:gd name="T4" fmla="*/ 300 w 652"/>
                  <a:gd name="T5" fmla="*/ 368 h 652"/>
                  <a:gd name="T6" fmla="*/ 300 w 652"/>
                  <a:gd name="T7" fmla="*/ 408 h 652"/>
                  <a:gd name="T8" fmla="*/ 292 w 652"/>
                  <a:gd name="T9" fmla="*/ 425 h 652"/>
                  <a:gd name="T10" fmla="*/ 239 w 652"/>
                  <a:gd name="T11" fmla="*/ 475 h 652"/>
                  <a:gd name="T12" fmla="*/ 208 w 652"/>
                  <a:gd name="T13" fmla="*/ 558 h 652"/>
                  <a:gd name="T14" fmla="*/ 256 w 652"/>
                  <a:gd name="T15" fmla="*/ 566 h 652"/>
                  <a:gd name="T16" fmla="*/ 264 w 652"/>
                  <a:gd name="T17" fmla="*/ 540 h 652"/>
                  <a:gd name="T18" fmla="*/ 312 w 652"/>
                  <a:gd name="T19" fmla="*/ 473 h 652"/>
                  <a:gd name="T20" fmla="*/ 346 w 652"/>
                  <a:gd name="T21" fmla="*/ 477 h 652"/>
                  <a:gd name="T22" fmla="*/ 390 w 652"/>
                  <a:gd name="T23" fmla="*/ 550 h 652"/>
                  <a:gd name="T24" fmla="*/ 410 w 652"/>
                  <a:gd name="T25" fmla="*/ 582 h 652"/>
                  <a:gd name="T26" fmla="*/ 439 w 652"/>
                  <a:gd name="T27" fmla="*/ 536 h 652"/>
                  <a:gd name="T28" fmla="*/ 360 w 652"/>
                  <a:gd name="T29" fmla="*/ 425 h 652"/>
                  <a:gd name="T30" fmla="*/ 351 w 652"/>
                  <a:gd name="T31" fmla="*/ 372 h 652"/>
                  <a:gd name="T32" fmla="*/ 357 w 652"/>
                  <a:gd name="T33" fmla="*/ 369 h 652"/>
                  <a:gd name="T34" fmla="*/ 453 w 652"/>
                  <a:gd name="T35" fmla="*/ 459 h 652"/>
                  <a:gd name="T36" fmla="*/ 489 w 652"/>
                  <a:gd name="T37" fmla="*/ 522 h 652"/>
                  <a:gd name="T38" fmla="*/ 526 w 652"/>
                  <a:gd name="T39" fmla="*/ 508 h 652"/>
                  <a:gd name="T40" fmla="*/ 512 w 652"/>
                  <a:gd name="T41" fmla="*/ 460 h 652"/>
                  <a:gd name="T42" fmla="*/ 373 w 652"/>
                  <a:gd name="T43" fmla="*/ 322 h 652"/>
                  <a:gd name="T44" fmla="*/ 351 w 652"/>
                  <a:gd name="T45" fmla="*/ 304 h 652"/>
                  <a:gd name="T46" fmla="*/ 306 w 652"/>
                  <a:gd name="T47" fmla="*/ 286 h 652"/>
                  <a:gd name="T48" fmla="*/ 300 w 652"/>
                  <a:gd name="T49" fmla="*/ 316 h 652"/>
                  <a:gd name="T50" fmla="*/ 210 w 652"/>
                  <a:gd name="T51" fmla="*/ 361 h 652"/>
                  <a:gd name="T52" fmla="*/ 128 w 652"/>
                  <a:gd name="T53" fmla="*/ 483 h 652"/>
                  <a:gd name="T54" fmla="*/ 140 w 652"/>
                  <a:gd name="T55" fmla="*/ 526 h 652"/>
                  <a:gd name="T56" fmla="*/ 172 w 652"/>
                  <a:gd name="T57" fmla="*/ 509 h 652"/>
                  <a:gd name="T58" fmla="*/ 246 w 652"/>
                  <a:gd name="T59" fmla="*/ 399 h 652"/>
                  <a:gd name="T60" fmla="*/ 300 w 652"/>
                  <a:gd name="T61" fmla="*/ 368 h 652"/>
                  <a:gd name="T62" fmla="*/ 249 w 652"/>
                  <a:gd name="T63" fmla="*/ 114 h 652"/>
                  <a:gd name="T64" fmla="*/ 123 w 652"/>
                  <a:gd name="T65" fmla="*/ 169 h 652"/>
                  <a:gd name="T66" fmla="*/ 75 w 652"/>
                  <a:gd name="T67" fmla="*/ 214 h 652"/>
                  <a:gd name="T68" fmla="*/ 108 w 652"/>
                  <a:gd name="T69" fmla="*/ 242 h 652"/>
                  <a:gd name="T70" fmla="*/ 158 w 652"/>
                  <a:gd name="T71" fmla="*/ 210 h 652"/>
                  <a:gd name="T72" fmla="*/ 253 w 652"/>
                  <a:gd name="T73" fmla="*/ 164 h 652"/>
                  <a:gd name="T74" fmla="*/ 250 w 652"/>
                  <a:gd name="T75" fmla="*/ 222 h 652"/>
                  <a:gd name="T76" fmla="*/ 65 w 652"/>
                  <a:gd name="T77" fmla="*/ 383 h 652"/>
                  <a:gd name="T78" fmla="*/ 80 w 652"/>
                  <a:gd name="T79" fmla="*/ 422 h 652"/>
                  <a:gd name="T80" fmla="*/ 113 w 652"/>
                  <a:gd name="T81" fmla="*/ 400 h 652"/>
                  <a:gd name="T82" fmla="*/ 215 w 652"/>
                  <a:gd name="T83" fmla="*/ 296 h 652"/>
                  <a:gd name="T84" fmla="*/ 304 w 652"/>
                  <a:gd name="T85" fmla="*/ 240 h 652"/>
                  <a:gd name="T86" fmla="*/ 303 w 652"/>
                  <a:gd name="T87" fmla="*/ 78 h 652"/>
                  <a:gd name="T88" fmla="*/ 269 w 652"/>
                  <a:gd name="T89" fmla="*/ 56 h 652"/>
                  <a:gd name="T90" fmla="*/ 253 w 652"/>
                  <a:gd name="T91" fmla="*/ 90 h 652"/>
                  <a:gd name="T92" fmla="*/ 398 w 652"/>
                  <a:gd name="T93" fmla="*/ 112 h 652"/>
                  <a:gd name="T94" fmla="*/ 398 w 652"/>
                  <a:gd name="T95" fmla="*/ 82 h 652"/>
                  <a:gd name="T96" fmla="*/ 368 w 652"/>
                  <a:gd name="T97" fmla="*/ 54 h 652"/>
                  <a:gd name="T98" fmla="*/ 347 w 652"/>
                  <a:gd name="T99" fmla="*/ 85 h 652"/>
                  <a:gd name="T100" fmla="*/ 347 w 652"/>
                  <a:gd name="T101" fmla="*/ 243 h 652"/>
                  <a:gd name="T102" fmla="*/ 369 w 652"/>
                  <a:gd name="T103" fmla="*/ 264 h 652"/>
                  <a:gd name="T104" fmla="*/ 493 w 652"/>
                  <a:gd name="T105" fmla="*/ 344 h 652"/>
                  <a:gd name="T106" fmla="*/ 549 w 652"/>
                  <a:gd name="T107" fmla="*/ 416 h 652"/>
                  <a:gd name="T108" fmla="*/ 587 w 652"/>
                  <a:gd name="T109" fmla="*/ 384 h 652"/>
                  <a:gd name="T110" fmla="*/ 407 w 652"/>
                  <a:gd name="T111" fmla="*/ 224 h 652"/>
                  <a:gd name="T112" fmla="*/ 398 w 652"/>
                  <a:gd name="T113" fmla="*/ 164 h 652"/>
                  <a:gd name="T114" fmla="*/ 403 w 652"/>
                  <a:gd name="T115" fmla="*/ 165 h 652"/>
                  <a:gd name="T116" fmla="*/ 532 w 652"/>
                  <a:gd name="T117" fmla="*/ 236 h 652"/>
                  <a:gd name="T118" fmla="*/ 575 w 652"/>
                  <a:gd name="T119" fmla="*/ 211 h 652"/>
                  <a:gd name="T120" fmla="*/ 509 w 652"/>
                  <a:gd name="T121" fmla="*/ 157 h 652"/>
                  <a:gd name="T122" fmla="*/ 398 w 652"/>
                  <a:gd name="T123" fmla="*/ 112 h 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52" h="652">
                    <a:moveTo>
                      <a:pt x="652" y="326"/>
                    </a:moveTo>
                    <a:cubicBezTo>
                      <a:pt x="652" y="505"/>
                      <a:pt x="506" y="652"/>
                      <a:pt x="326" y="652"/>
                    </a:cubicBezTo>
                    <a:cubicBezTo>
                      <a:pt x="147" y="652"/>
                      <a:pt x="0" y="507"/>
                      <a:pt x="0" y="326"/>
                    </a:cubicBezTo>
                    <a:cubicBezTo>
                      <a:pt x="0" y="146"/>
                      <a:pt x="146" y="0"/>
                      <a:pt x="326" y="0"/>
                    </a:cubicBezTo>
                    <a:cubicBezTo>
                      <a:pt x="506" y="0"/>
                      <a:pt x="652" y="147"/>
                      <a:pt x="652" y="326"/>
                    </a:cubicBezTo>
                    <a:close/>
                    <a:moveTo>
                      <a:pt x="300" y="368"/>
                    </a:moveTo>
                    <a:cubicBezTo>
                      <a:pt x="300" y="370"/>
                      <a:pt x="300" y="371"/>
                      <a:pt x="300" y="373"/>
                    </a:cubicBezTo>
                    <a:cubicBezTo>
                      <a:pt x="300" y="385"/>
                      <a:pt x="300" y="396"/>
                      <a:pt x="300" y="408"/>
                    </a:cubicBezTo>
                    <a:cubicBezTo>
                      <a:pt x="300" y="409"/>
                      <a:pt x="300" y="410"/>
                      <a:pt x="300" y="411"/>
                    </a:cubicBezTo>
                    <a:cubicBezTo>
                      <a:pt x="300" y="417"/>
                      <a:pt x="297" y="422"/>
                      <a:pt x="292" y="425"/>
                    </a:cubicBezTo>
                    <a:cubicBezTo>
                      <a:pt x="290" y="426"/>
                      <a:pt x="288" y="428"/>
                      <a:pt x="285" y="429"/>
                    </a:cubicBezTo>
                    <a:cubicBezTo>
                      <a:pt x="267" y="441"/>
                      <a:pt x="252" y="457"/>
                      <a:pt x="239" y="475"/>
                    </a:cubicBezTo>
                    <a:cubicBezTo>
                      <a:pt x="225" y="496"/>
                      <a:pt x="216" y="520"/>
                      <a:pt x="210" y="544"/>
                    </a:cubicBezTo>
                    <a:cubicBezTo>
                      <a:pt x="209" y="549"/>
                      <a:pt x="208" y="553"/>
                      <a:pt x="208" y="558"/>
                    </a:cubicBezTo>
                    <a:cubicBezTo>
                      <a:pt x="207" y="571"/>
                      <a:pt x="215" y="581"/>
                      <a:pt x="228" y="583"/>
                    </a:cubicBezTo>
                    <a:cubicBezTo>
                      <a:pt x="239" y="585"/>
                      <a:pt x="252" y="581"/>
                      <a:pt x="256" y="566"/>
                    </a:cubicBezTo>
                    <a:cubicBezTo>
                      <a:pt x="256" y="565"/>
                      <a:pt x="257" y="563"/>
                      <a:pt x="257" y="562"/>
                    </a:cubicBezTo>
                    <a:cubicBezTo>
                      <a:pt x="260" y="555"/>
                      <a:pt x="262" y="547"/>
                      <a:pt x="264" y="540"/>
                    </a:cubicBezTo>
                    <a:cubicBezTo>
                      <a:pt x="270" y="523"/>
                      <a:pt x="278" y="508"/>
                      <a:pt x="289" y="493"/>
                    </a:cubicBezTo>
                    <a:cubicBezTo>
                      <a:pt x="295" y="485"/>
                      <a:pt x="303" y="478"/>
                      <a:pt x="312" y="473"/>
                    </a:cubicBezTo>
                    <a:cubicBezTo>
                      <a:pt x="321" y="468"/>
                      <a:pt x="330" y="468"/>
                      <a:pt x="339" y="473"/>
                    </a:cubicBezTo>
                    <a:cubicBezTo>
                      <a:pt x="341" y="474"/>
                      <a:pt x="344" y="475"/>
                      <a:pt x="346" y="477"/>
                    </a:cubicBezTo>
                    <a:cubicBezTo>
                      <a:pt x="355" y="483"/>
                      <a:pt x="362" y="491"/>
                      <a:pt x="368" y="500"/>
                    </a:cubicBezTo>
                    <a:cubicBezTo>
                      <a:pt x="378" y="516"/>
                      <a:pt x="385" y="533"/>
                      <a:pt x="390" y="550"/>
                    </a:cubicBezTo>
                    <a:cubicBezTo>
                      <a:pt x="392" y="556"/>
                      <a:pt x="394" y="563"/>
                      <a:pt x="396" y="569"/>
                    </a:cubicBezTo>
                    <a:cubicBezTo>
                      <a:pt x="399" y="576"/>
                      <a:pt x="403" y="580"/>
                      <a:pt x="410" y="582"/>
                    </a:cubicBezTo>
                    <a:cubicBezTo>
                      <a:pt x="425" y="588"/>
                      <a:pt x="446" y="577"/>
                      <a:pt x="443" y="555"/>
                    </a:cubicBezTo>
                    <a:cubicBezTo>
                      <a:pt x="442" y="548"/>
                      <a:pt x="440" y="542"/>
                      <a:pt x="439" y="536"/>
                    </a:cubicBezTo>
                    <a:cubicBezTo>
                      <a:pt x="433" y="515"/>
                      <a:pt x="426" y="496"/>
                      <a:pt x="414" y="478"/>
                    </a:cubicBezTo>
                    <a:cubicBezTo>
                      <a:pt x="400" y="456"/>
                      <a:pt x="382" y="439"/>
                      <a:pt x="360" y="425"/>
                    </a:cubicBezTo>
                    <a:cubicBezTo>
                      <a:pt x="354" y="422"/>
                      <a:pt x="351" y="417"/>
                      <a:pt x="351" y="410"/>
                    </a:cubicBezTo>
                    <a:cubicBezTo>
                      <a:pt x="351" y="397"/>
                      <a:pt x="351" y="385"/>
                      <a:pt x="351" y="372"/>
                    </a:cubicBezTo>
                    <a:cubicBezTo>
                      <a:pt x="351" y="371"/>
                      <a:pt x="351" y="370"/>
                      <a:pt x="352" y="368"/>
                    </a:cubicBezTo>
                    <a:cubicBezTo>
                      <a:pt x="354" y="368"/>
                      <a:pt x="355" y="369"/>
                      <a:pt x="357" y="369"/>
                    </a:cubicBezTo>
                    <a:cubicBezTo>
                      <a:pt x="376" y="376"/>
                      <a:pt x="392" y="386"/>
                      <a:pt x="406" y="400"/>
                    </a:cubicBezTo>
                    <a:cubicBezTo>
                      <a:pt x="425" y="417"/>
                      <a:pt x="439" y="437"/>
                      <a:pt x="453" y="459"/>
                    </a:cubicBezTo>
                    <a:cubicBezTo>
                      <a:pt x="462" y="475"/>
                      <a:pt x="471" y="492"/>
                      <a:pt x="479" y="509"/>
                    </a:cubicBezTo>
                    <a:cubicBezTo>
                      <a:pt x="481" y="514"/>
                      <a:pt x="484" y="518"/>
                      <a:pt x="489" y="522"/>
                    </a:cubicBezTo>
                    <a:cubicBezTo>
                      <a:pt x="494" y="526"/>
                      <a:pt x="501" y="529"/>
                      <a:pt x="508" y="527"/>
                    </a:cubicBezTo>
                    <a:cubicBezTo>
                      <a:pt x="518" y="524"/>
                      <a:pt x="524" y="518"/>
                      <a:pt x="526" y="508"/>
                    </a:cubicBezTo>
                    <a:cubicBezTo>
                      <a:pt x="528" y="500"/>
                      <a:pt x="527" y="493"/>
                      <a:pt x="524" y="486"/>
                    </a:cubicBezTo>
                    <a:cubicBezTo>
                      <a:pt x="520" y="477"/>
                      <a:pt x="516" y="469"/>
                      <a:pt x="512" y="460"/>
                    </a:cubicBezTo>
                    <a:cubicBezTo>
                      <a:pt x="498" y="429"/>
                      <a:pt x="480" y="400"/>
                      <a:pt x="456" y="375"/>
                    </a:cubicBezTo>
                    <a:cubicBezTo>
                      <a:pt x="432" y="351"/>
                      <a:pt x="405" y="333"/>
                      <a:pt x="373" y="322"/>
                    </a:cubicBezTo>
                    <a:cubicBezTo>
                      <a:pt x="366" y="320"/>
                      <a:pt x="359" y="318"/>
                      <a:pt x="351" y="316"/>
                    </a:cubicBezTo>
                    <a:cubicBezTo>
                      <a:pt x="351" y="312"/>
                      <a:pt x="351" y="308"/>
                      <a:pt x="351" y="304"/>
                    </a:cubicBezTo>
                    <a:cubicBezTo>
                      <a:pt x="350" y="298"/>
                      <a:pt x="349" y="291"/>
                      <a:pt x="345" y="286"/>
                    </a:cubicBezTo>
                    <a:cubicBezTo>
                      <a:pt x="335" y="271"/>
                      <a:pt x="316" y="271"/>
                      <a:pt x="306" y="286"/>
                    </a:cubicBezTo>
                    <a:cubicBezTo>
                      <a:pt x="302" y="292"/>
                      <a:pt x="301" y="299"/>
                      <a:pt x="301" y="305"/>
                    </a:cubicBezTo>
                    <a:cubicBezTo>
                      <a:pt x="300" y="309"/>
                      <a:pt x="300" y="312"/>
                      <a:pt x="300" y="316"/>
                    </a:cubicBezTo>
                    <a:cubicBezTo>
                      <a:pt x="299" y="317"/>
                      <a:pt x="298" y="317"/>
                      <a:pt x="296" y="317"/>
                    </a:cubicBezTo>
                    <a:cubicBezTo>
                      <a:pt x="264" y="325"/>
                      <a:pt x="235" y="339"/>
                      <a:pt x="210" y="361"/>
                    </a:cubicBezTo>
                    <a:cubicBezTo>
                      <a:pt x="191" y="378"/>
                      <a:pt x="175" y="398"/>
                      <a:pt x="161" y="420"/>
                    </a:cubicBezTo>
                    <a:cubicBezTo>
                      <a:pt x="148" y="440"/>
                      <a:pt x="138" y="462"/>
                      <a:pt x="128" y="483"/>
                    </a:cubicBezTo>
                    <a:cubicBezTo>
                      <a:pt x="126" y="490"/>
                      <a:pt x="124" y="497"/>
                      <a:pt x="125" y="504"/>
                    </a:cubicBezTo>
                    <a:cubicBezTo>
                      <a:pt x="126" y="515"/>
                      <a:pt x="130" y="522"/>
                      <a:pt x="140" y="526"/>
                    </a:cubicBezTo>
                    <a:cubicBezTo>
                      <a:pt x="150" y="530"/>
                      <a:pt x="159" y="526"/>
                      <a:pt x="165" y="519"/>
                    </a:cubicBezTo>
                    <a:cubicBezTo>
                      <a:pt x="168" y="516"/>
                      <a:pt x="170" y="512"/>
                      <a:pt x="172" y="509"/>
                    </a:cubicBezTo>
                    <a:cubicBezTo>
                      <a:pt x="181" y="493"/>
                      <a:pt x="189" y="476"/>
                      <a:pt x="198" y="461"/>
                    </a:cubicBezTo>
                    <a:cubicBezTo>
                      <a:pt x="211" y="438"/>
                      <a:pt x="227" y="417"/>
                      <a:pt x="246" y="399"/>
                    </a:cubicBezTo>
                    <a:cubicBezTo>
                      <a:pt x="260" y="386"/>
                      <a:pt x="276" y="376"/>
                      <a:pt x="294" y="370"/>
                    </a:cubicBezTo>
                    <a:cubicBezTo>
                      <a:pt x="296" y="369"/>
                      <a:pt x="298" y="368"/>
                      <a:pt x="300" y="368"/>
                    </a:cubicBezTo>
                    <a:close/>
                    <a:moveTo>
                      <a:pt x="253" y="112"/>
                    </a:moveTo>
                    <a:cubicBezTo>
                      <a:pt x="252" y="113"/>
                      <a:pt x="250" y="113"/>
                      <a:pt x="249" y="114"/>
                    </a:cubicBezTo>
                    <a:cubicBezTo>
                      <a:pt x="240" y="117"/>
                      <a:pt x="231" y="119"/>
                      <a:pt x="222" y="122"/>
                    </a:cubicBezTo>
                    <a:cubicBezTo>
                      <a:pt x="187" y="134"/>
                      <a:pt x="154" y="149"/>
                      <a:pt x="123" y="169"/>
                    </a:cubicBezTo>
                    <a:cubicBezTo>
                      <a:pt x="110" y="178"/>
                      <a:pt x="97" y="188"/>
                      <a:pt x="85" y="200"/>
                    </a:cubicBezTo>
                    <a:cubicBezTo>
                      <a:pt x="81" y="204"/>
                      <a:pt x="77" y="208"/>
                      <a:pt x="75" y="214"/>
                    </a:cubicBezTo>
                    <a:cubicBezTo>
                      <a:pt x="71" y="225"/>
                      <a:pt x="76" y="237"/>
                      <a:pt x="87" y="241"/>
                    </a:cubicBezTo>
                    <a:cubicBezTo>
                      <a:pt x="94" y="244"/>
                      <a:pt x="101" y="244"/>
                      <a:pt x="108" y="242"/>
                    </a:cubicBezTo>
                    <a:cubicBezTo>
                      <a:pt x="114" y="240"/>
                      <a:pt x="118" y="237"/>
                      <a:pt x="123" y="234"/>
                    </a:cubicBezTo>
                    <a:cubicBezTo>
                      <a:pt x="134" y="226"/>
                      <a:pt x="146" y="217"/>
                      <a:pt x="158" y="210"/>
                    </a:cubicBezTo>
                    <a:cubicBezTo>
                      <a:pt x="186" y="191"/>
                      <a:pt x="216" y="176"/>
                      <a:pt x="249" y="165"/>
                    </a:cubicBezTo>
                    <a:cubicBezTo>
                      <a:pt x="250" y="165"/>
                      <a:pt x="252" y="164"/>
                      <a:pt x="253" y="164"/>
                    </a:cubicBezTo>
                    <a:cubicBezTo>
                      <a:pt x="253" y="183"/>
                      <a:pt x="253" y="202"/>
                      <a:pt x="253" y="220"/>
                    </a:cubicBezTo>
                    <a:cubicBezTo>
                      <a:pt x="252" y="221"/>
                      <a:pt x="251" y="221"/>
                      <a:pt x="250" y="222"/>
                    </a:cubicBezTo>
                    <a:cubicBezTo>
                      <a:pt x="185" y="247"/>
                      <a:pt x="131" y="288"/>
                      <a:pt x="90" y="345"/>
                    </a:cubicBezTo>
                    <a:cubicBezTo>
                      <a:pt x="81" y="357"/>
                      <a:pt x="73" y="370"/>
                      <a:pt x="65" y="383"/>
                    </a:cubicBezTo>
                    <a:cubicBezTo>
                      <a:pt x="62" y="387"/>
                      <a:pt x="60" y="391"/>
                      <a:pt x="60" y="395"/>
                    </a:cubicBezTo>
                    <a:cubicBezTo>
                      <a:pt x="60" y="408"/>
                      <a:pt x="68" y="419"/>
                      <a:pt x="80" y="422"/>
                    </a:cubicBezTo>
                    <a:cubicBezTo>
                      <a:pt x="90" y="425"/>
                      <a:pt x="98" y="422"/>
                      <a:pt x="104" y="413"/>
                    </a:cubicBezTo>
                    <a:cubicBezTo>
                      <a:pt x="107" y="409"/>
                      <a:pt x="110" y="404"/>
                      <a:pt x="113" y="400"/>
                    </a:cubicBezTo>
                    <a:cubicBezTo>
                      <a:pt x="127" y="380"/>
                      <a:pt x="143" y="361"/>
                      <a:pt x="160" y="343"/>
                    </a:cubicBezTo>
                    <a:cubicBezTo>
                      <a:pt x="177" y="325"/>
                      <a:pt x="195" y="309"/>
                      <a:pt x="215" y="296"/>
                    </a:cubicBezTo>
                    <a:cubicBezTo>
                      <a:pt x="237" y="282"/>
                      <a:pt x="261" y="271"/>
                      <a:pt x="286" y="264"/>
                    </a:cubicBezTo>
                    <a:cubicBezTo>
                      <a:pt x="300" y="260"/>
                      <a:pt x="304" y="253"/>
                      <a:pt x="304" y="240"/>
                    </a:cubicBezTo>
                    <a:cubicBezTo>
                      <a:pt x="304" y="189"/>
                      <a:pt x="304" y="138"/>
                      <a:pt x="304" y="88"/>
                    </a:cubicBezTo>
                    <a:cubicBezTo>
                      <a:pt x="304" y="84"/>
                      <a:pt x="304" y="81"/>
                      <a:pt x="303" y="78"/>
                    </a:cubicBezTo>
                    <a:cubicBezTo>
                      <a:pt x="303" y="74"/>
                      <a:pt x="302" y="69"/>
                      <a:pt x="299" y="65"/>
                    </a:cubicBezTo>
                    <a:cubicBezTo>
                      <a:pt x="293" y="55"/>
                      <a:pt x="280" y="51"/>
                      <a:pt x="269" y="56"/>
                    </a:cubicBezTo>
                    <a:cubicBezTo>
                      <a:pt x="261" y="61"/>
                      <a:pt x="256" y="68"/>
                      <a:pt x="254" y="77"/>
                    </a:cubicBezTo>
                    <a:cubicBezTo>
                      <a:pt x="254" y="81"/>
                      <a:pt x="254" y="85"/>
                      <a:pt x="253" y="90"/>
                    </a:cubicBezTo>
                    <a:cubicBezTo>
                      <a:pt x="253" y="97"/>
                      <a:pt x="253" y="105"/>
                      <a:pt x="253" y="112"/>
                    </a:cubicBezTo>
                    <a:close/>
                    <a:moveTo>
                      <a:pt x="398" y="112"/>
                    </a:moveTo>
                    <a:cubicBezTo>
                      <a:pt x="398" y="110"/>
                      <a:pt x="398" y="108"/>
                      <a:pt x="398" y="106"/>
                    </a:cubicBezTo>
                    <a:cubicBezTo>
                      <a:pt x="398" y="98"/>
                      <a:pt x="398" y="90"/>
                      <a:pt x="398" y="82"/>
                    </a:cubicBezTo>
                    <a:cubicBezTo>
                      <a:pt x="397" y="76"/>
                      <a:pt x="396" y="70"/>
                      <a:pt x="392" y="65"/>
                    </a:cubicBezTo>
                    <a:cubicBezTo>
                      <a:pt x="386" y="57"/>
                      <a:pt x="378" y="53"/>
                      <a:pt x="368" y="54"/>
                    </a:cubicBezTo>
                    <a:cubicBezTo>
                      <a:pt x="358" y="56"/>
                      <a:pt x="352" y="62"/>
                      <a:pt x="349" y="71"/>
                    </a:cubicBezTo>
                    <a:cubicBezTo>
                      <a:pt x="348" y="75"/>
                      <a:pt x="347" y="80"/>
                      <a:pt x="347" y="85"/>
                    </a:cubicBezTo>
                    <a:cubicBezTo>
                      <a:pt x="347" y="137"/>
                      <a:pt x="347" y="189"/>
                      <a:pt x="347" y="242"/>
                    </a:cubicBezTo>
                    <a:cubicBezTo>
                      <a:pt x="347" y="242"/>
                      <a:pt x="347" y="243"/>
                      <a:pt x="347" y="243"/>
                    </a:cubicBezTo>
                    <a:cubicBezTo>
                      <a:pt x="347" y="251"/>
                      <a:pt x="351" y="257"/>
                      <a:pt x="358" y="260"/>
                    </a:cubicBezTo>
                    <a:cubicBezTo>
                      <a:pt x="361" y="262"/>
                      <a:pt x="365" y="263"/>
                      <a:pt x="369" y="264"/>
                    </a:cubicBezTo>
                    <a:cubicBezTo>
                      <a:pt x="387" y="270"/>
                      <a:pt x="405" y="277"/>
                      <a:pt x="421" y="286"/>
                    </a:cubicBezTo>
                    <a:cubicBezTo>
                      <a:pt x="449" y="301"/>
                      <a:pt x="473" y="321"/>
                      <a:pt x="493" y="344"/>
                    </a:cubicBezTo>
                    <a:cubicBezTo>
                      <a:pt x="513" y="365"/>
                      <a:pt x="530" y="388"/>
                      <a:pt x="546" y="412"/>
                    </a:cubicBezTo>
                    <a:cubicBezTo>
                      <a:pt x="547" y="413"/>
                      <a:pt x="548" y="415"/>
                      <a:pt x="549" y="416"/>
                    </a:cubicBezTo>
                    <a:cubicBezTo>
                      <a:pt x="553" y="421"/>
                      <a:pt x="558" y="423"/>
                      <a:pt x="564" y="423"/>
                    </a:cubicBezTo>
                    <a:cubicBezTo>
                      <a:pt x="584" y="423"/>
                      <a:pt x="598" y="402"/>
                      <a:pt x="587" y="384"/>
                    </a:cubicBezTo>
                    <a:cubicBezTo>
                      <a:pt x="581" y="374"/>
                      <a:pt x="576" y="365"/>
                      <a:pt x="569" y="355"/>
                    </a:cubicBezTo>
                    <a:cubicBezTo>
                      <a:pt x="528" y="296"/>
                      <a:pt x="474" y="251"/>
                      <a:pt x="407" y="224"/>
                    </a:cubicBezTo>
                    <a:cubicBezTo>
                      <a:pt x="404" y="223"/>
                      <a:pt x="401" y="222"/>
                      <a:pt x="398" y="220"/>
                    </a:cubicBezTo>
                    <a:cubicBezTo>
                      <a:pt x="398" y="201"/>
                      <a:pt x="398" y="183"/>
                      <a:pt x="398" y="164"/>
                    </a:cubicBezTo>
                    <a:cubicBezTo>
                      <a:pt x="399" y="164"/>
                      <a:pt x="399" y="164"/>
                      <a:pt x="399" y="164"/>
                    </a:cubicBezTo>
                    <a:cubicBezTo>
                      <a:pt x="401" y="165"/>
                      <a:pt x="402" y="165"/>
                      <a:pt x="403" y="165"/>
                    </a:cubicBezTo>
                    <a:cubicBezTo>
                      <a:pt x="439" y="177"/>
                      <a:pt x="473" y="195"/>
                      <a:pt x="504" y="217"/>
                    </a:cubicBezTo>
                    <a:cubicBezTo>
                      <a:pt x="513" y="223"/>
                      <a:pt x="522" y="230"/>
                      <a:pt x="532" y="236"/>
                    </a:cubicBezTo>
                    <a:cubicBezTo>
                      <a:pt x="539" y="242"/>
                      <a:pt x="547" y="244"/>
                      <a:pt x="556" y="243"/>
                    </a:cubicBezTo>
                    <a:cubicBezTo>
                      <a:pt x="573" y="242"/>
                      <a:pt x="582" y="226"/>
                      <a:pt x="575" y="211"/>
                    </a:cubicBezTo>
                    <a:cubicBezTo>
                      <a:pt x="572" y="206"/>
                      <a:pt x="569" y="202"/>
                      <a:pt x="566" y="199"/>
                    </a:cubicBezTo>
                    <a:cubicBezTo>
                      <a:pt x="549" y="182"/>
                      <a:pt x="529" y="169"/>
                      <a:pt x="509" y="157"/>
                    </a:cubicBezTo>
                    <a:cubicBezTo>
                      <a:pt x="480" y="141"/>
                      <a:pt x="450" y="129"/>
                      <a:pt x="418" y="119"/>
                    </a:cubicBezTo>
                    <a:cubicBezTo>
                      <a:pt x="412" y="116"/>
                      <a:pt x="405" y="114"/>
                      <a:pt x="398" y="11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grpSp>
      </p:grpSp>
    </p:spTree>
    <p:extLst>
      <p:ext uri="{BB962C8B-B14F-4D97-AF65-F5344CB8AC3E}">
        <p14:creationId xmlns:p14="http://schemas.microsoft.com/office/powerpoint/2010/main" val="1907059722"/>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标题 7">
            <a:extLst>
              <a:ext uri="{FF2B5EF4-FFF2-40B4-BE49-F238E27FC236}">
                <a16:creationId xmlns:a16="http://schemas.microsoft.com/office/drawing/2014/main" id="{4BE77495-FA9D-4073-A31B-6DCFF294BB33}"/>
              </a:ext>
            </a:extLst>
          </p:cNvPr>
          <p:cNvSpPr>
            <a:spLocks noGrp="1"/>
          </p:cNvSpPr>
          <p:nvPr>
            <p:ph type="title"/>
          </p:nvPr>
        </p:nvSpPr>
        <p:spPr/>
        <p:txBody>
          <a:bodyPr/>
          <a:lstStyle/>
          <a:p>
            <a:r>
              <a:rPr lang="en-US" altLang="zh-CN" dirty="0">
                <a:sym typeface="Arial" panose="020B0604020202020204" pitchFamily="34" charset="0"/>
              </a:rPr>
              <a:t>3.1 </a:t>
            </a:r>
            <a:r>
              <a:rPr lang="zh-CN" altLang="en-US" dirty="0">
                <a:sym typeface="Arial" panose="020B0604020202020204" pitchFamily="34" charset="0"/>
              </a:rPr>
              <a:t>主观大量</a:t>
            </a:r>
          </a:p>
        </p:txBody>
      </p:sp>
      <p:sp>
        <p:nvSpPr>
          <p:cNvPr id="2" name="灯片编号占位符 1">
            <a:extLst>
              <a:ext uri="{FF2B5EF4-FFF2-40B4-BE49-F238E27FC236}">
                <a16:creationId xmlns:a16="http://schemas.microsoft.com/office/drawing/2014/main" id="{F20987FE-20DA-4013-BA0C-394D9A5D3901}"/>
              </a:ext>
            </a:extLst>
          </p:cNvPr>
          <p:cNvSpPr>
            <a:spLocks noGrp="1"/>
          </p:cNvSpPr>
          <p:nvPr>
            <p:ph type="sldNum" sz="quarter" idx="4"/>
          </p:nvPr>
        </p:nvSpPr>
        <p:spPr/>
        <p:txBody>
          <a:bodyPr/>
          <a:lstStyle/>
          <a:p>
            <a:r>
              <a:rPr lang="en-US" altLang="zh-CN">
                <a:sym typeface="Arial" panose="020B0604020202020204" pitchFamily="34" charset="0"/>
              </a:rPr>
              <a:t>&lt; </a:t>
            </a:r>
            <a:fld id="{A548B57D-AE10-4CF7-A9DF-59FEFA91B28E}" type="slidenum">
              <a:rPr lang="zh-CN" altLang="en-US" smtClean="0">
                <a:sym typeface="Arial" panose="020B0604020202020204" pitchFamily="34" charset="0"/>
              </a:rPr>
              <a:pPr/>
              <a:t>24</a:t>
            </a:fld>
            <a:r>
              <a:rPr lang="zh-CN" altLang="en-US">
                <a:sym typeface="Arial" panose="020B0604020202020204" pitchFamily="34" charset="0"/>
              </a:rPr>
              <a:t> </a:t>
            </a:r>
            <a:r>
              <a:rPr lang="en-US" altLang="zh-CN">
                <a:sym typeface="Arial" panose="020B0604020202020204" pitchFamily="34" charset="0"/>
              </a:rPr>
              <a:t>&gt;</a:t>
            </a:r>
            <a:endParaRPr lang="zh-CN" altLang="en-US" dirty="0">
              <a:sym typeface="Arial" panose="020B0604020202020204" pitchFamily="34" charset="0"/>
            </a:endParaRPr>
          </a:p>
        </p:txBody>
      </p:sp>
      <p:sp>
        <p:nvSpPr>
          <p:cNvPr id="3" name="矩形 2">
            <a:extLst>
              <a:ext uri="{FF2B5EF4-FFF2-40B4-BE49-F238E27FC236}">
                <a16:creationId xmlns:a16="http://schemas.microsoft.com/office/drawing/2014/main" id="{843FD9D2-5371-4FC7-B661-53EA163DECDE}"/>
              </a:ext>
            </a:extLst>
          </p:cNvPr>
          <p:cNvSpPr/>
          <p:nvPr/>
        </p:nvSpPr>
        <p:spPr>
          <a:xfrm>
            <a:off x="685745" y="1205903"/>
            <a:ext cx="10820510" cy="5326971"/>
          </a:xfrm>
          <a:prstGeom prst="rect">
            <a:avLst/>
          </a:prstGeom>
        </p:spPr>
        <p:txBody>
          <a:bodyPr wrap="square">
            <a:spAutoFit/>
          </a:bodyPr>
          <a:lstStyle/>
          <a:p>
            <a:pPr indent="457200" algn="just">
              <a:lnSpc>
                <a:spcPct val="130000"/>
              </a:lnSpc>
            </a:pPr>
            <a:r>
              <a:rPr lang="zh-CN" altLang="en-US" sz="2400" dirty="0"/>
              <a:t>（</a:t>
            </a:r>
            <a:r>
              <a:rPr lang="en-US" altLang="zh-CN" sz="2400" dirty="0"/>
              <a:t>17</a:t>
            </a:r>
            <a:r>
              <a:rPr lang="zh-CN" altLang="en-US" sz="2400" dirty="0"/>
              <a:t>）</a:t>
            </a:r>
            <a:r>
              <a:rPr lang="en-US" altLang="zh-CN" sz="2400" dirty="0"/>
              <a:t>a.</a:t>
            </a:r>
            <a:r>
              <a:rPr lang="zh-CN" altLang="en-US" sz="2400" dirty="0"/>
              <a:t>他去北京三年了。</a:t>
            </a:r>
            <a:endParaRPr lang="en-US" altLang="zh-CN" sz="2400" dirty="0"/>
          </a:p>
          <a:p>
            <a:pPr indent="457200" algn="just">
              <a:lnSpc>
                <a:spcPct val="130000"/>
              </a:lnSpc>
            </a:pPr>
            <a:r>
              <a:rPr lang="en-US" altLang="zh-CN" sz="2400" dirty="0">
                <a:latin typeface="微软雅黑" panose="020B0503020204020204" pitchFamily="34" charset="-122"/>
                <a:ea typeface="微软雅黑" panose="020B0503020204020204" pitchFamily="34" charset="-122"/>
              </a:rPr>
              <a:t>          b.</a:t>
            </a:r>
            <a:r>
              <a:rPr lang="zh-CN" altLang="en-US" sz="2400" dirty="0">
                <a:latin typeface="微软雅黑" panose="020B0503020204020204" pitchFamily="34" charset="-122"/>
                <a:ea typeface="微软雅黑" panose="020B0503020204020204" pitchFamily="34" charset="-122"/>
              </a:rPr>
              <a:t>他去北京快三年了。</a:t>
            </a:r>
            <a:endParaRPr lang="en-US" altLang="zh-CN" sz="2400" dirty="0">
              <a:latin typeface="微软雅黑" panose="020B0503020204020204" pitchFamily="34" charset="-122"/>
              <a:ea typeface="微软雅黑" panose="020B0503020204020204" pitchFamily="34" charset="-122"/>
            </a:endParaRPr>
          </a:p>
          <a:p>
            <a:pPr indent="457200" algn="just">
              <a:lnSpc>
                <a:spcPct val="130000"/>
              </a:lnSpc>
            </a:pPr>
            <a:r>
              <a:rPr lang="en-US" altLang="zh-CN" sz="2400" dirty="0">
                <a:latin typeface="微软雅黑" panose="020B0503020204020204" pitchFamily="34" charset="-122"/>
                <a:ea typeface="微软雅黑" panose="020B0503020204020204" pitchFamily="34" charset="-122"/>
              </a:rPr>
              <a:t>          c.</a:t>
            </a:r>
            <a:r>
              <a:rPr lang="zh-CN" altLang="en-US" sz="2400" dirty="0">
                <a:latin typeface="微软雅黑" panose="020B0503020204020204" pitchFamily="34" charset="-122"/>
                <a:ea typeface="微软雅黑" panose="020B0503020204020204" pitchFamily="34" charset="-122"/>
              </a:rPr>
              <a:t>*他去北京不到三年了。</a:t>
            </a:r>
            <a:endParaRPr lang="en-US" altLang="zh-CN" sz="2400" dirty="0">
              <a:latin typeface="微软雅黑" panose="020B0503020204020204" pitchFamily="34" charset="-122"/>
              <a:ea typeface="微软雅黑" panose="020B0503020204020204" pitchFamily="34" charset="-122"/>
            </a:endParaRPr>
          </a:p>
          <a:p>
            <a:pPr indent="457200" algn="just">
              <a:lnSpc>
                <a:spcPct val="130000"/>
              </a:lnSpc>
            </a:pPr>
            <a:r>
              <a:rPr lang="en-US" altLang="zh-CN" sz="2400" dirty="0">
                <a:latin typeface="微软雅黑" panose="020B0503020204020204" pitchFamily="34" charset="-122"/>
                <a:ea typeface="微软雅黑" panose="020B0503020204020204" pitchFamily="34" charset="-122"/>
              </a:rPr>
              <a:t>          d.</a:t>
            </a:r>
            <a:r>
              <a:rPr lang="zh-CN" altLang="en-US" sz="2400" dirty="0">
                <a:latin typeface="微软雅黑" panose="020B0503020204020204" pitchFamily="34" charset="-122"/>
                <a:ea typeface="微软雅黑" panose="020B0503020204020204" pitchFamily="34" charset="-122"/>
              </a:rPr>
              <a:t>他去北京不到三年。</a:t>
            </a:r>
            <a:endParaRPr lang="en-US" altLang="zh-CN" sz="2400" dirty="0">
              <a:latin typeface="微软雅黑" panose="020B0503020204020204" pitchFamily="34" charset="-122"/>
              <a:ea typeface="微软雅黑" panose="020B0503020204020204" pitchFamily="34" charset="-122"/>
            </a:endParaRPr>
          </a:p>
          <a:p>
            <a:pPr indent="457200" algn="just">
              <a:lnSpc>
                <a:spcPct val="130000"/>
              </a:lnSpc>
            </a:pPr>
            <a:r>
              <a:rPr lang="en-US" altLang="zh-CN" sz="2400" dirty="0">
                <a:latin typeface="微软雅黑" panose="020B0503020204020204" pitchFamily="34" charset="-122"/>
                <a:ea typeface="微软雅黑" panose="020B0503020204020204" pitchFamily="34" charset="-122"/>
              </a:rPr>
              <a:t>          e.</a:t>
            </a:r>
            <a:r>
              <a:rPr lang="zh-CN" altLang="en-US" sz="2400" dirty="0">
                <a:latin typeface="微软雅黑" panose="020B0503020204020204" pitchFamily="34" charset="-122"/>
                <a:ea typeface="微软雅黑" panose="020B0503020204020204" pitchFamily="34" charset="-122"/>
              </a:rPr>
              <a:t>他去北京了不到三年。</a:t>
            </a:r>
            <a:endParaRPr lang="en-US" altLang="zh-CN" sz="2400" dirty="0">
              <a:latin typeface="微软雅黑" panose="020B0503020204020204" pitchFamily="34" charset="-122"/>
              <a:ea typeface="微软雅黑" panose="020B0503020204020204" pitchFamily="34" charset="-122"/>
            </a:endParaRPr>
          </a:p>
          <a:p>
            <a:pPr indent="457200" algn="just">
              <a:lnSpc>
                <a:spcPct val="130000"/>
              </a:lnSpc>
            </a:pPr>
            <a:r>
              <a:rPr lang="zh-CN" altLang="en-US" sz="2400" dirty="0">
                <a:latin typeface="微软雅黑" panose="020B0503020204020204" pitchFamily="34" charset="-122"/>
                <a:ea typeface="微软雅黑" panose="020B0503020204020204" pitchFamily="34" charset="-122"/>
              </a:rPr>
              <a:t>（</a:t>
            </a:r>
            <a:r>
              <a:rPr lang="en-US" altLang="zh-CN" sz="2400" dirty="0">
                <a:latin typeface="微软雅黑" panose="020B0503020204020204" pitchFamily="34" charset="-122"/>
                <a:ea typeface="微软雅黑" panose="020B0503020204020204" pitchFamily="34" charset="-122"/>
              </a:rPr>
              <a:t>18</a:t>
            </a:r>
            <a:r>
              <a:rPr lang="zh-CN" altLang="en-US" sz="2400" dirty="0">
                <a:latin typeface="微软雅黑" panose="020B0503020204020204" pitchFamily="34" charset="-122"/>
                <a:ea typeface="微软雅黑" panose="020B0503020204020204" pitchFamily="34" charset="-122"/>
              </a:rPr>
              <a:t>）他去北京三年了，结果还不会坐地铁。</a:t>
            </a:r>
            <a:endParaRPr lang="en-US" altLang="zh-CN" sz="2400" dirty="0">
              <a:latin typeface="微软雅黑" panose="020B0503020204020204" pitchFamily="34" charset="-122"/>
              <a:ea typeface="微软雅黑" panose="020B0503020204020204" pitchFamily="34" charset="-122"/>
            </a:endParaRPr>
          </a:p>
          <a:p>
            <a:pPr indent="457200" algn="just">
              <a:lnSpc>
                <a:spcPct val="130000"/>
              </a:lnSpc>
            </a:pPr>
            <a:r>
              <a:rPr lang="zh-CN" altLang="en-US" sz="2400" dirty="0">
                <a:latin typeface="微软雅黑" panose="020B0503020204020204" pitchFamily="34" charset="-122"/>
                <a:ea typeface="微软雅黑" panose="020B0503020204020204" pitchFamily="34" charset="-122"/>
              </a:rPr>
              <a:t>（</a:t>
            </a:r>
            <a:r>
              <a:rPr lang="en-US" altLang="zh-CN" sz="2400" dirty="0">
                <a:latin typeface="微软雅黑" panose="020B0503020204020204" pitchFamily="34" charset="-122"/>
                <a:ea typeface="微软雅黑" panose="020B0503020204020204" pitchFamily="34" charset="-122"/>
              </a:rPr>
              <a:t>19</a:t>
            </a:r>
            <a:r>
              <a:rPr lang="zh-CN" altLang="en-US" sz="2400" dirty="0">
                <a:latin typeface="微软雅黑" panose="020B0503020204020204" pitchFamily="34" charset="-122"/>
                <a:ea typeface="微软雅黑" panose="020B0503020204020204" pitchFamily="34" charset="-122"/>
              </a:rPr>
              <a:t>）</a:t>
            </a:r>
            <a:r>
              <a:rPr lang="en-US" altLang="zh-CN" sz="2400" dirty="0">
                <a:latin typeface="微软雅黑" panose="020B0503020204020204" pitchFamily="34" charset="-122"/>
                <a:ea typeface="微软雅黑" panose="020B0503020204020204" pitchFamily="34" charset="-122"/>
              </a:rPr>
              <a:t>a.</a:t>
            </a:r>
            <a:r>
              <a:rPr lang="zh-CN" altLang="en-US" sz="2400" dirty="0">
                <a:latin typeface="微软雅黑" panose="020B0503020204020204" pitchFamily="34" charset="-122"/>
                <a:ea typeface="微软雅黑" panose="020B0503020204020204" pitchFamily="34" charset="-122"/>
              </a:rPr>
              <a:t>你来我家两天了，还不走啊？</a:t>
            </a:r>
            <a:endParaRPr lang="en-US" altLang="zh-CN" sz="2400" dirty="0">
              <a:latin typeface="微软雅黑" panose="020B0503020204020204" pitchFamily="34" charset="-122"/>
              <a:ea typeface="微软雅黑" panose="020B0503020204020204" pitchFamily="34" charset="-122"/>
            </a:endParaRPr>
          </a:p>
          <a:p>
            <a:pPr indent="457200" algn="just">
              <a:lnSpc>
                <a:spcPct val="130000"/>
              </a:lnSpc>
            </a:pPr>
            <a:r>
              <a:rPr lang="en-US" altLang="zh-CN" sz="2400" dirty="0">
                <a:latin typeface="微软雅黑" panose="020B0503020204020204" pitchFamily="34" charset="-122"/>
                <a:ea typeface="微软雅黑" panose="020B0503020204020204" pitchFamily="34" charset="-122"/>
              </a:rPr>
              <a:t>           b.</a:t>
            </a:r>
            <a:r>
              <a:rPr lang="zh-CN" altLang="en-US" sz="2400" dirty="0">
                <a:latin typeface="微软雅黑" panose="020B0503020204020204" pitchFamily="34" charset="-122"/>
                <a:ea typeface="微软雅黑" panose="020B0503020204020204" pitchFamily="34" charset="-122"/>
              </a:rPr>
              <a:t>你来我家两天，就要走啊？</a:t>
            </a:r>
            <a:endParaRPr lang="en-US" altLang="zh-CN" sz="2400" dirty="0">
              <a:latin typeface="微软雅黑" panose="020B0503020204020204" pitchFamily="34" charset="-122"/>
              <a:ea typeface="微软雅黑" panose="020B0503020204020204" pitchFamily="34" charset="-122"/>
            </a:endParaRPr>
          </a:p>
          <a:p>
            <a:pPr indent="457200" algn="just">
              <a:lnSpc>
                <a:spcPct val="130000"/>
              </a:lnSpc>
            </a:pPr>
            <a:r>
              <a:rPr lang="en-US" altLang="zh-CN" sz="2400" dirty="0">
                <a:latin typeface="微软雅黑" panose="020B0503020204020204" pitchFamily="34" charset="-122"/>
                <a:ea typeface="微软雅黑" panose="020B0503020204020204" pitchFamily="34" charset="-122"/>
              </a:rPr>
              <a:t>           c.</a:t>
            </a:r>
            <a:r>
              <a:rPr lang="zh-CN" altLang="en-US" sz="2400" dirty="0">
                <a:latin typeface="微软雅黑" panose="020B0503020204020204" pitchFamily="34" charset="-122"/>
                <a:ea typeface="微软雅黑" panose="020B0503020204020204" pitchFamily="34" charset="-122"/>
              </a:rPr>
              <a:t>*你来我家两天了，就要走啊？</a:t>
            </a:r>
            <a:endParaRPr lang="en-US" altLang="zh-CN" sz="2400" dirty="0">
              <a:latin typeface="微软雅黑" panose="020B0503020204020204" pitchFamily="34" charset="-122"/>
              <a:ea typeface="微软雅黑" panose="020B0503020204020204" pitchFamily="34" charset="-122"/>
            </a:endParaRPr>
          </a:p>
          <a:p>
            <a:pPr indent="457200" algn="just">
              <a:lnSpc>
                <a:spcPct val="130000"/>
              </a:lnSpc>
            </a:pPr>
            <a:r>
              <a:rPr lang="zh-CN" altLang="en-US" sz="2400" dirty="0">
                <a:latin typeface="微软雅黑" panose="020B0503020204020204" pitchFamily="34" charset="-122"/>
                <a:ea typeface="微软雅黑" panose="020B0503020204020204" pitchFamily="34" charset="-122"/>
              </a:rPr>
              <a:t>综合例（</a:t>
            </a:r>
            <a:r>
              <a:rPr lang="en-US" altLang="zh-CN" sz="2400" dirty="0">
                <a:latin typeface="微软雅黑" panose="020B0503020204020204" pitchFamily="34" charset="-122"/>
                <a:ea typeface="微软雅黑" panose="020B0503020204020204" pitchFamily="34" charset="-122"/>
              </a:rPr>
              <a:t>17</a:t>
            </a:r>
            <a:r>
              <a:rPr lang="zh-CN" altLang="en-US" sz="2400" dirty="0">
                <a:latin typeface="微软雅黑" panose="020B0503020204020204" pitchFamily="34" charset="-122"/>
                <a:ea typeface="微软雅黑" panose="020B0503020204020204" pitchFamily="34" charset="-122"/>
              </a:rPr>
              <a:t>）</a:t>
            </a:r>
            <a:r>
              <a:rPr lang="en-US" altLang="zh-CN" sz="2400" dirty="0">
                <a:latin typeface="微软雅黑" panose="020B0503020204020204" pitchFamily="34" charset="-122"/>
                <a:ea typeface="微软雅黑" panose="020B0503020204020204" pitchFamily="34" charset="-122"/>
              </a:rPr>
              <a:t>-</a:t>
            </a:r>
            <a:r>
              <a:rPr lang="zh-CN" altLang="en-US" sz="2400" dirty="0">
                <a:latin typeface="微软雅黑" panose="020B0503020204020204" pitchFamily="34" charset="-122"/>
                <a:ea typeface="微软雅黑" panose="020B0503020204020204" pitchFamily="34" charset="-122"/>
              </a:rPr>
              <a:t>（</a:t>
            </a:r>
            <a:r>
              <a:rPr lang="en-US" altLang="zh-CN" sz="2400" dirty="0">
                <a:latin typeface="微软雅黑" panose="020B0503020204020204" pitchFamily="34" charset="-122"/>
                <a:ea typeface="微软雅黑" panose="020B0503020204020204" pitchFamily="34" charset="-122"/>
              </a:rPr>
              <a:t>19</a:t>
            </a:r>
            <a:r>
              <a:rPr lang="zh-CN" altLang="en-US" sz="2400" dirty="0">
                <a:latin typeface="微软雅黑" panose="020B0503020204020204" pitchFamily="34" charset="-122"/>
                <a:ea typeface="微软雅黑" panose="020B0503020204020204" pitchFamily="34" charset="-122"/>
              </a:rPr>
              <a:t>）来看，结构</a:t>
            </a:r>
            <a:r>
              <a:rPr lang="en-US" altLang="zh-CN" sz="2400" dirty="0">
                <a:latin typeface="微软雅黑" panose="020B0503020204020204" pitchFamily="34" charset="-122"/>
                <a:ea typeface="微软雅黑" panose="020B0503020204020204" pitchFamily="34" charset="-122"/>
              </a:rPr>
              <a:t>C</a:t>
            </a:r>
            <a:r>
              <a:rPr lang="zh-CN" altLang="en-US" sz="2400" dirty="0">
                <a:latin typeface="微软雅黑" panose="020B0503020204020204" pitchFamily="34" charset="-122"/>
                <a:ea typeface="微软雅黑" panose="020B0503020204020204" pitchFamily="34" charset="-122"/>
              </a:rPr>
              <a:t>表示主观大量，即发言人主观上认为时间短语所表示的时间较长。而结构</a:t>
            </a:r>
            <a:r>
              <a:rPr lang="en-US" altLang="zh-CN" sz="2400" dirty="0">
                <a:latin typeface="微软雅黑" panose="020B0503020204020204" pitchFamily="34" charset="-122"/>
                <a:ea typeface="微软雅黑" panose="020B0503020204020204" pitchFamily="34" charset="-122"/>
              </a:rPr>
              <a:t>A</a:t>
            </a:r>
            <a:r>
              <a:rPr lang="zh-CN" altLang="en-US" sz="2400" dirty="0">
                <a:latin typeface="微软雅黑" panose="020B0503020204020204" pitchFamily="34" charset="-122"/>
                <a:ea typeface="微软雅黑" panose="020B0503020204020204" pitchFamily="34" charset="-122"/>
              </a:rPr>
              <a:t>、结构</a:t>
            </a:r>
            <a:r>
              <a:rPr lang="en-US" altLang="zh-CN" sz="2400" dirty="0">
                <a:latin typeface="微软雅黑" panose="020B0503020204020204" pitchFamily="34" charset="-122"/>
                <a:ea typeface="微软雅黑" panose="020B0503020204020204" pitchFamily="34" charset="-122"/>
              </a:rPr>
              <a:t>B</a:t>
            </a:r>
            <a:r>
              <a:rPr lang="zh-CN" altLang="en-US" sz="2400" dirty="0">
                <a:latin typeface="微软雅黑" panose="020B0503020204020204" pitchFamily="34" charset="-122"/>
                <a:ea typeface="微软雅黑" panose="020B0503020204020204" pitchFamily="34" charset="-122"/>
              </a:rPr>
              <a:t>则没有主观大量的语义。</a:t>
            </a:r>
            <a:endParaRPr lang="en-US" altLang="zh-CN" sz="2400" dirty="0">
              <a:latin typeface="微软雅黑" panose="020B0503020204020204" pitchFamily="34" charset="-122"/>
              <a:ea typeface="微软雅黑" panose="020B0503020204020204" pitchFamily="34" charset="-122"/>
            </a:endParaRPr>
          </a:p>
        </p:txBody>
      </p:sp>
    </p:spTree>
    <p:extLst>
      <p:ext uri="{BB962C8B-B14F-4D97-AF65-F5344CB8AC3E}">
        <p14:creationId xmlns:p14="http://schemas.microsoft.com/office/powerpoint/2010/main" val="1565543994"/>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标题 7">
            <a:extLst>
              <a:ext uri="{FF2B5EF4-FFF2-40B4-BE49-F238E27FC236}">
                <a16:creationId xmlns:a16="http://schemas.microsoft.com/office/drawing/2014/main" id="{4BE77495-FA9D-4073-A31B-6DCFF294BB33}"/>
              </a:ext>
            </a:extLst>
          </p:cNvPr>
          <p:cNvSpPr>
            <a:spLocks noGrp="1"/>
          </p:cNvSpPr>
          <p:nvPr>
            <p:ph type="title"/>
          </p:nvPr>
        </p:nvSpPr>
        <p:spPr/>
        <p:txBody>
          <a:bodyPr/>
          <a:lstStyle/>
          <a:p>
            <a:r>
              <a:rPr lang="en-US" altLang="zh-CN" dirty="0">
                <a:sym typeface="Arial" panose="020B0604020202020204" pitchFamily="34" charset="0"/>
              </a:rPr>
              <a:t>3.2 </a:t>
            </a:r>
            <a:r>
              <a:rPr lang="zh-CN" altLang="en-US" dirty="0">
                <a:sym typeface="Arial" panose="020B0604020202020204" pitchFamily="34" charset="0"/>
              </a:rPr>
              <a:t>“去”构式所包含的“歧义”</a:t>
            </a:r>
          </a:p>
        </p:txBody>
      </p:sp>
      <p:sp>
        <p:nvSpPr>
          <p:cNvPr id="2" name="灯片编号占位符 1">
            <a:extLst>
              <a:ext uri="{FF2B5EF4-FFF2-40B4-BE49-F238E27FC236}">
                <a16:creationId xmlns:a16="http://schemas.microsoft.com/office/drawing/2014/main" id="{F20987FE-20DA-4013-BA0C-394D9A5D3901}"/>
              </a:ext>
            </a:extLst>
          </p:cNvPr>
          <p:cNvSpPr>
            <a:spLocks noGrp="1"/>
          </p:cNvSpPr>
          <p:nvPr>
            <p:ph type="sldNum" sz="quarter" idx="4"/>
          </p:nvPr>
        </p:nvSpPr>
        <p:spPr/>
        <p:txBody>
          <a:bodyPr/>
          <a:lstStyle/>
          <a:p>
            <a:r>
              <a:rPr lang="en-US" altLang="zh-CN">
                <a:sym typeface="Arial" panose="020B0604020202020204" pitchFamily="34" charset="0"/>
              </a:rPr>
              <a:t>&lt; </a:t>
            </a:r>
            <a:fld id="{A548B57D-AE10-4CF7-A9DF-59FEFA91B28E}" type="slidenum">
              <a:rPr lang="zh-CN" altLang="en-US" smtClean="0">
                <a:sym typeface="Arial" panose="020B0604020202020204" pitchFamily="34" charset="0"/>
              </a:rPr>
              <a:pPr/>
              <a:t>25</a:t>
            </a:fld>
            <a:r>
              <a:rPr lang="zh-CN" altLang="en-US">
                <a:sym typeface="Arial" panose="020B0604020202020204" pitchFamily="34" charset="0"/>
              </a:rPr>
              <a:t> </a:t>
            </a:r>
            <a:r>
              <a:rPr lang="en-US" altLang="zh-CN">
                <a:sym typeface="Arial" panose="020B0604020202020204" pitchFamily="34" charset="0"/>
              </a:rPr>
              <a:t>&gt;</a:t>
            </a:r>
            <a:endParaRPr lang="zh-CN" altLang="en-US" dirty="0">
              <a:sym typeface="Arial" panose="020B0604020202020204" pitchFamily="34" charset="0"/>
            </a:endParaRPr>
          </a:p>
        </p:txBody>
      </p:sp>
      <p:sp>
        <p:nvSpPr>
          <p:cNvPr id="3" name="矩形 2">
            <a:extLst>
              <a:ext uri="{FF2B5EF4-FFF2-40B4-BE49-F238E27FC236}">
                <a16:creationId xmlns:a16="http://schemas.microsoft.com/office/drawing/2014/main" id="{843FD9D2-5371-4FC7-B661-53EA163DECDE}"/>
              </a:ext>
            </a:extLst>
          </p:cNvPr>
          <p:cNvSpPr/>
          <p:nvPr/>
        </p:nvSpPr>
        <p:spPr>
          <a:xfrm>
            <a:off x="685745" y="1205903"/>
            <a:ext cx="10820510" cy="5326971"/>
          </a:xfrm>
          <a:prstGeom prst="rect">
            <a:avLst/>
          </a:prstGeom>
        </p:spPr>
        <p:txBody>
          <a:bodyPr wrap="square">
            <a:spAutoFit/>
          </a:bodyPr>
          <a:lstStyle/>
          <a:p>
            <a:pPr indent="457200" algn="just">
              <a:lnSpc>
                <a:spcPct val="130000"/>
              </a:lnSpc>
            </a:pPr>
            <a:r>
              <a:rPr lang="zh-CN" altLang="en-US" sz="2400" dirty="0"/>
              <a:t>税昌锡（</a:t>
            </a:r>
            <a:r>
              <a:rPr lang="en-US" altLang="zh-CN" sz="2400" dirty="0"/>
              <a:t>2006</a:t>
            </a:r>
            <a:r>
              <a:rPr lang="zh-CN" altLang="en-US" sz="2400" dirty="0"/>
              <a:t>）指出：随着动词和名词的界性的变化，整个结构的界性也在发生变化，他在文中给出了如下例子：</a:t>
            </a:r>
            <a:endParaRPr lang="en-US" altLang="zh-CN" sz="2400" dirty="0"/>
          </a:p>
          <a:p>
            <a:pPr indent="457200" algn="just">
              <a:lnSpc>
                <a:spcPct val="130000"/>
              </a:lnSpc>
            </a:pPr>
            <a:r>
              <a:rPr lang="zh-CN" altLang="en-US" sz="2400" dirty="0">
                <a:latin typeface="微软雅黑" panose="020B0503020204020204" pitchFamily="34" charset="-122"/>
                <a:ea typeface="微软雅黑" panose="020B0503020204020204" pitchFamily="34" charset="-122"/>
              </a:rPr>
              <a:t>（</a:t>
            </a:r>
            <a:r>
              <a:rPr lang="en-US" altLang="zh-CN" sz="2400" dirty="0">
                <a:latin typeface="微软雅黑" panose="020B0503020204020204" pitchFamily="34" charset="-122"/>
                <a:ea typeface="微软雅黑" panose="020B0503020204020204" pitchFamily="34" charset="-122"/>
              </a:rPr>
              <a:t>20</a:t>
            </a:r>
            <a:r>
              <a:rPr lang="zh-CN" altLang="en-US" sz="2400" dirty="0">
                <a:latin typeface="微软雅黑" panose="020B0503020204020204" pitchFamily="34" charset="-122"/>
                <a:ea typeface="微软雅黑" panose="020B0503020204020204" pitchFamily="34" charset="-122"/>
              </a:rPr>
              <a:t>）</a:t>
            </a:r>
            <a:r>
              <a:rPr lang="en-US" altLang="zh-CN" sz="2400" dirty="0">
                <a:latin typeface="微软雅黑" panose="020B0503020204020204" pitchFamily="34" charset="-122"/>
                <a:ea typeface="微软雅黑" panose="020B0503020204020204" pitchFamily="34" charset="-122"/>
              </a:rPr>
              <a:t>a.</a:t>
            </a:r>
            <a:r>
              <a:rPr lang="zh-CN" altLang="en-US" sz="2400" dirty="0">
                <a:latin typeface="微软雅黑" panose="020B0503020204020204" pitchFamily="34" charset="-122"/>
                <a:ea typeface="微软雅黑" panose="020B0503020204020204" pitchFamily="34" charset="-122"/>
              </a:rPr>
              <a:t>小张读书读了一个钟头了。 </a:t>
            </a:r>
            <a:endParaRPr lang="en-US" altLang="zh-CN" sz="2400" dirty="0">
              <a:latin typeface="微软雅黑" panose="020B0503020204020204" pitchFamily="34" charset="-122"/>
              <a:ea typeface="微软雅黑" panose="020B0503020204020204" pitchFamily="34" charset="-122"/>
            </a:endParaRPr>
          </a:p>
          <a:p>
            <a:pPr indent="457200" algn="just">
              <a:lnSpc>
                <a:spcPct val="130000"/>
              </a:lnSpc>
            </a:pPr>
            <a:r>
              <a:rPr lang="en-US" altLang="zh-CN" sz="2400" dirty="0">
                <a:latin typeface="微软雅黑" panose="020B0503020204020204" pitchFamily="34" charset="-122"/>
                <a:ea typeface="微软雅黑" panose="020B0503020204020204" pitchFamily="34" charset="-122"/>
              </a:rPr>
              <a:t>          b.</a:t>
            </a:r>
            <a:r>
              <a:rPr lang="zh-CN" altLang="en-US" sz="2400" dirty="0">
                <a:latin typeface="微软雅黑" panose="020B0503020204020204" pitchFamily="34" charset="-122"/>
                <a:ea typeface="微软雅黑" panose="020B0503020204020204" pitchFamily="34" charset="-122"/>
              </a:rPr>
              <a:t>小张读那本书读了一个钟头了。 </a:t>
            </a:r>
            <a:endParaRPr lang="en-US" altLang="zh-CN" sz="2400" dirty="0">
              <a:latin typeface="微软雅黑" panose="020B0503020204020204" pitchFamily="34" charset="-122"/>
              <a:ea typeface="微软雅黑" panose="020B0503020204020204" pitchFamily="34" charset="-122"/>
            </a:endParaRPr>
          </a:p>
          <a:p>
            <a:pPr indent="457200" algn="just">
              <a:lnSpc>
                <a:spcPct val="130000"/>
              </a:lnSpc>
            </a:pPr>
            <a:r>
              <a:rPr lang="en-US" altLang="zh-CN" sz="2400" dirty="0">
                <a:latin typeface="微软雅黑" panose="020B0503020204020204" pitchFamily="34" charset="-122"/>
                <a:ea typeface="微软雅黑" panose="020B0503020204020204" pitchFamily="34" charset="-122"/>
              </a:rPr>
              <a:t>          c.</a:t>
            </a:r>
            <a:r>
              <a:rPr lang="zh-CN" altLang="en-US" sz="2400" dirty="0">
                <a:latin typeface="微软雅黑" panose="020B0503020204020204" pitchFamily="34" charset="-122"/>
                <a:ea typeface="微软雅黑" panose="020B0503020204020204" pitchFamily="34" charset="-122"/>
              </a:rPr>
              <a:t>小张读了那本书读了一个钟头了。</a:t>
            </a:r>
            <a:endParaRPr lang="en-US" altLang="zh-CN" sz="2400" dirty="0">
              <a:latin typeface="微软雅黑" panose="020B0503020204020204" pitchFamily="34" charset="-122"/>
              <a:ea typeface="微软雅黑" panose="020B0503020204020204" pitchFamily="34" charset="-122"/>
            </a:endParaRPr>
          </a:p>
          <a:p>
            <a:pPr indent="457200" algn="just">
              <a:lnSpc>
                <a:spcPct val="130000"/>
              </a:lnSpc>
            </a:pPr>
            <a:r>
              <a:rPr lang="en-US" altLang="zh-CN" sz="2400" dirty="0">
                <a:latin typeface="微软雅黑" panose="020B0503020204020204" pitchFamily="34" charset="-122"/>
                <a:ea typeface="微软雅黑" panose="020B0503020204020204" pitchFamily="34" charset="-122"/>
              </a:rPr>
              <a:t>a</a:t>
            </a:r>
            <a:r>
              <a:rPr lang="zh-CN" altLang="en-US" sz="2400" dirty="0">
                <a:latin typeface="微软雅黑" panose="020B0503020204020204" pitchFamily="34" charset="-122"/>
                <a:ea typeface="微软雅黑" panose="020B0503020204020204" pitchFamily="34" charset="-122"/>
              </a:rPr>
              <a:t>没有歧义</a:t>
            </a:r>
            <a:r>
              <a:rPr lang="en-US" altLang="zh-CN" sz="2400" dirty="0">
                <a:latin typeface="微软雅黑" panose="020B0503020204020204" pitchFamily="34" charset="-122"/>
                <a:ea typeface="微软雅黑" panose="020B0503020204020204" pitchFamily="34" charset="-122"/>
              </a:rPr>
              <a:t>,</a:t>
            </a:r>
            <a:r>
              <a:rPr lang="zh-CN" altLang="en-US" sz="2400" dirty="0">
                <a:latin typeface="微软雅黑" panose="020B0503020204020204" pitchFamily="34" charset="-122"/>
                <a:ea typeface="微软雅黑" panose="020B0503020204020204" pitchFamily="34" charset="-122"/>
              </a:rPr>
              <a:t>只可理解为“小张读书”这一活动延续了一个钟头。</a:t>
            </a:r>
            <a:endParaRPr lang="en-US" altLang="zh-CN" sz="2400" dirty="0">
              <a:latin typeface="微软雅黑" panose="020B0503020204020204" pitchFamily="34" charset="-122"/>
              <a:ea typeface="微软雅黑" panose="020B0503020204020204" pitchFamily="34" charset="-122"/>
            </a:endParaRPr>
          </a:p>
          <a:p>
            <a:pPr indent="457200" algn="just">
              <a:lnSpc>
                <a:spcPct val="130000"/>
              </a:lnSpc>
            </a:pPr>
            <a:r>
              <a:rPr lang="en-US" altLang="zh-CN" sz="2400" dirty="0">
                <a:latin typeface="微软雅黑" panose="020B0503020204020204" pitchFamily="34" charset="-122"/>
                <a:ea typeface="微软雅黑" panose="020B0503020204020204" pitchFamily="34" charset="-122"/>
              </a:rPr>
              <a:t>b</a:t>
            </a:r>
            <a:r>
              <a:rPr lang="zh-CN" altLang="en-US" sz="2400" dirty="0">
                <a:latin typeface="微软雅黑" panose="020B0503020204020204" pitchFamily="34" charset="-122"/>
                <a:ea typeface="微软雅黑" panose="020B0503020204020204" pitchFamily="34" charset="-122"/>
              </a:rPr>
              <a:t>可以有两解，既可以理解为“小张读那本书”这一活动延续了一个钟头</a:t>
            </a:r>
            <a:r>
              <a:rPr lang="en-US" altLang="zh-CN" sz="2400" dirty="0">
                <a:latin typeface="微软雅黑" panose="020B0503020204020204" pitchFamily="34" charset="-122"/>
                <a:ea typeface="微软雅黑" panose="020B0503020204020204" pitchFamily="34" charset="-122"/>
              </a:rPr>
              <a:t>,</a:t>
            </a:r>
            <a:r>
              <a:rPr lang="zh-CN" altLang="en-US" sz="2400" dirty="0">
                <a:latin typeface="微软雅黑" panose="020B0503020204020204" pitchFamily="34" charset="-122"/>
                <a:ea typeface="微软雅黑" panose="020B0503020204020204" pitchFamily="34" charset="-122"/>
              </a:rPr>
              <a:t>也可以理解为小张读完那本书后时间过去了一个钟头。</a:t>
            </a:r>
            <a:endParaRPr lang="en-US" altLang="zh-CN" sz="2400" dirty="0">
              <a:latin typeface="微软雅黑" panose="020B0503020204020204" pitchFamily="34" charset="-122"/>
              <a:ea typeface="微软雅黑" panose="020B0503020204020204" pitchFamily="34" charset="-122"/>
            </a:endParaRPr>
          </a:p>
          <a:p>
            <a:pPr indent="457200" algn="just">
              <a:lnSpc>
                <a:spcPct val="130000"/>
              </a:lnSpc>
            </a:pPr>
            <a:r>
              <a:rPr lang="en-US" altLang="zh-CN" sz="2400" dirty="0">
                <a:latin typeface="微软雅黑" panose="020B0503020204020204" pitchFamily="34" charset="-122"/>
                <a:ea typeface="微软雅黑" panose="020B0503020204020204" pitchFamily="34" charset="-122"/>
              </a:rPr>
              <a:t>c</a:t>
            </a:r>
            <a:r>
              <a:rPr lang="zh-CN" altLang="en-US" sz="2400" dirty="0">
                <a:latin typeface="微软雅黑" panose="020B0503020204020204" pitchFamily="34" charset="-122"/>
                <a:ea typeface="微软雅黑" panose="020B0503020204020204" pitchFamily="34" charset="-122"/>
              </a:rPr>
              <a:t>也没有歧义，只可理解为小张读完那本书后时间过去了一个钟头。</a:t>
            </a:r>
            <a:endParaRPr lang="en-US" altLang="zh-CN" sz="2400" dirty="0">
              <a:latin typeface="微软雅黑" panose="020B0503020204020204" pitchFamily="34" charset="-122"/>
              <a:ea typeface="微软雅黑" panose="020B0503020204020204" pitchFamily="34" charset="-122"/>
            </a:endParaRPr>
          </a:p>
          <a:p>
            <a:pPr indent="457200" algn="just">
              <a:lnSpc>
                <a:spcPct val="130000"/>
              </a:lnSpc>
            </a:pPr>
            <a:endParaRPr lang="en-US" altLang="zh-CN" sz="2400" dirty="0">
              <a:latin typeface="微软雅黑" panose="020B0503020204020204" pitchFamily="34" charset="-122"/>
              <a:ea typeface="微软雅黑" panose="020B0503020204020204" pitchFamily="34" charset="-122"/>
            </a:endParaRPr>
          </a:p>
          <a:p>
            <a:pPr indent="457200" algn="just">
              <a:lnSpc>
                <a:spcPct val="130000"/>
              </a:lnSpc>
            </a:pPr>
            <a:r>
              <a:rPr lang="zh-CN" altLang="en-US" sz="2400" dirty="0">
                <a:latin typeface="微软雅黑" panose="020B0503020204020204" pitchFamily="34" charset="-122"/>
                <a:ea typeface="微软雅黑" panose="020B0503020204020204" pitchFamily="34" charset="-122"/>
              </a:rPr>
              <a:t>这个例子给了我启发，“来</a:t>
            </a:r>
            <a:r>
              <a:rPr lang="en-US" altLang="zh-CN" sz="2400" dirty="0">
                <a:latin typeface="微软雅黑" panose="020B0503020204020204" pitchFamily="34" charset="-122"/>
                <a:ea typeface="微软雅黑" panose="020B0503020204020204" pitchFamily="34" charset="-122"/>
              </a:rPr>
              <a:t>/</a:t>
            </a:r>
            <a:r>
              <a:rPr lang="zh-CN" altLang="en-US" sz="2400" dirty="0">
                <a:latin typeface="微软雅黑" panose="020B0503020204020204" pitchFamily="34" charset="-122"/>
                <a:ea typeface="微软雅黑" panose="020B0503020204020204" pitchFamily="34" charset="-122"/>
              </a:rPr>
              <a:t>去”有这样的歧义变化吗？</a:t>
            </a:r>
            <a:endParaRPr lang="en-US" altLang="zh-CN" sz="2400" dirty="0">
              <a:latin typeface="微软雅黑" panose="020B0503020204020204" pitchFamily="34" charset="-122"/>
              <a:ea typeface="微软雅黑" panose="020B0503020204020204" pitchFamily="34" charset="-122"/>
            </a:endParaRPr>
          </a:p>
        </p:txBody>
      </p:sp>
    </p:spTree>
    <p:extLst>
      <p:ext uri="{BB962C8B-B14F-4D97-AF65-F5344CB8AC3E}">
        <p14:creationId xmlns:p14="http://schemas.microsoft.com/office/powerpoint/2010/main" val="696694515"/>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标题 7">
            <a:extLst>
              <a:ext uri="{FF2B5EF4-FFF2-40B4-BE49-F238E27FC236}">
                <a16:creationId xmlns:a16="http://schemas.microsoft.com/office/drawing/2014/main" id="{4BE77495-FA9D-4073-A31B-6DCFF294BB33}"/>
              </a:ext>
            </a:extLst>
          </p:cNvPr>
          <p:cNvSpPr>
            <a:spLocks noGrp="1"/>
          </p:cNvSpPr>
          <p:nvPr>
            <p:ph type="title"/>
          </p:nvPr>
        </p:nvSpPr>
        <p:spPr/>
        <p:txBody>
          <a:bodyPr/>
          <a:lstStyle/>
          <a:p>
            <a:r>
              <a:rPr lang="en-US" altLang="zh-CN" dirty="0">
                <a:sym typeface="Arial" panose="020B0604020202020204" pitchFamily="34" charset="0"/>
              </a:rPr>
              <a:t>3.2 </a:t>
            </a:r>
            <a:r>
              <a:rPr lang="zh-CN" altLang="en-US" dirty="0">
                <a:sym typeface="Arial" panose="020B0604020202020204" pitchFamily="34" charset="0"/>
              </a:rPr>
              <a:t>“去”构式所包含的“歧义”</a:t>
            </a:r>
          </a:p>
        </p:txBody>
      </p:sp>
      <p:sp>
        <p:nvSpPr>
          <p:cNvPr id="2" name="灯片编号占位符 1">
            <a:extLst>
              <a:ext uri="{FF2B5EF4-FFF2-40B4-BE49-F238E27FC236}">
                <a16:creationId xmlns:a16="http://schemas.microsoft.com/office/drawing/2014/main" id="{F20987FE-20DA-4013-BA0C-394D9A5D3901}"/>
              </a:ext>
            </a:extLst>
          </p:cNvPr>
          <p:cNvSpPr>
            <a:spLocks noGrp="1"/>
          </p:cNvSpPr>
          <p:nvPr>
            <p:ph type="sldNum" sz="quarter" idx="4"/>
          </p:nvPr>
        </p:nvSpPr>
        <p:spPr/>
        <p:txBody>
          <a:bodyPr/>
          <a:lstStyle/>
          <a:p>
            <a:r>
              <a:rPr lang="en-US" altLang="zh-CN">
                <a:sym typeface="Arial" panose="020B0604020202020204" pitchFamily="34" charset="0"/>
              </a:rPr>
              <a:t>&lt; </a:t>
            </a:r>
            <a:fld id="{A548B57D-AE10-4CF7-A9DF-59FEFA91B28E}" type="slidenum">
              <a:rPr lang="zh-CN" altLang="en-US" smtClean="0">
                <a:sym typeface="Arial" panose="020B0604020202020204" pitchFamily="34" charset="0"/>
              </a:rPr>
              <a:pPr/>
              <a:t>26</a:t>
            </a:fld>
            <a:r>
              <a:rPr lang="zh-CN" altLang="en-US">
                <a:sym typeface="Arial" panose="020B0604020202020204" pitchFamily="34" charset="0"/>
              </a:rPr>
              <a:t> </a:t>
            </a:r>
            <a:r>
              <a:rPr lang="en-US" altLang="zh-CN">
                <a:sym typeface="Arial" panose="020B0604020202020204" pitchFamily="34" charset="0"/>
              </a:rPr>
              <a:t>&gt;</a:t>
            </a:r>
            <a:endParaRPr lang="zh-CN" altLang="en-US" dirty="0">
              <a:sym typeface="Arial" panose="020B0604020202020204" pitchFamily="34" charset="0"/>
            </a:endParaRPr>
          </a:p>
        </p:txBody>
      </p:sp>
      <p:sp>
        <p:nvSpPr>
          <p:cNvPr id="3" name="矩形 2">
            <a:extLst>
              <a:ext uri="{FF2B5EF4-FFF2-40B4-BE49-F238E27FC236}">
                <a16:creationId xmlns:a16="http://schemas.microsoft.com/office/drawing/2014/main" id="{843FD9D2-5371-4FC7-B661-53EA163DECDE}"/>
              </a:ext>
            </a:extLst>
          </p:cNvPr>
          <p:cNvSpPr/>
          <p:nvPr/>
        </p:nvSpPr>
        <p:spPr>
          <a:xfrm>
            <a:off x="685745" y="1205903"/>
            <a:ext cx="10820510" cy="4846840"/>
          </a:xfrm>
          <a:prstGeom prst="rect">
            <a:avLst/>
          </a:prstGeom>
        </p:spPr>
        <p:txBody>
          <a:bodyPr wrap="square">
            <a:spAutoFit/>
          </a:bodyPr>
          <a:lstStyle/>
          <a:p>
            <a:pPr indent="457200" algn="just">
              <a:lnSpc>
                <a:spcPct val="130000"/>
              </a:lnSpc>
            </a:pPr>
            <a:r>
              <a:rPr lang="zh-CN" altLang="en-US" sz="2400" dirty="0"/>
              <a:t>“来”是没有的，但例（</a:t>
            </a:r>
            <a:r>
              <a:rPr lang="en-US" altLang="zh-CN" sz="2400" dirty="0"/>
              <a:t>21</a:t>
            </a:r>
            <a:r>
              <a:rPr lang="zh-CN" altLang="en-US" sz="2400" dirty="0"/>
              <a:t>）是“去”的例子：</a:t>
            </a:r>
            <a:endParaRPr lang="en-US" altLang="zh-CN" sz="2400" dirty="0"/>
          </a:p>
          <a:p>
            <a:pPr indent="457200" algn="just">
              <a:lnSpc>
                <a:spcPct val="130000"/>
              </a:lnSpc>
            </a:pPr>
            <a:r>
              <a:rPr lang="zh-CN" altLang="en-US" sz="2400" dirty="0">
                <a:latin typeface="微软雅黑" panose="020B0503020204020204" pitchFamily="34" charset="-122"/>
                <a:ea typeface="微软雅黑" panose="020B0503020204020204" pitchFamily="34" charset="-122"/>
              </a:rPr>
              <a:t>（</a:t>
            </a:r>
            <a:r>
              <a:rPr lang="en-US" altLang="zh-CN" sz="2400" dirty="0">
                <a:latin typeface="微软雅黑" panose="020B0503020204020204" pitchFamily="34" charset="-122"/>
                <a:ea typeface="微软雅黑" panose="020B0503020204020204" pitchFamily="34" charset="-122"/>
              </a:rPr>
              <a:t>21</a:t>
            </a:r>
            <a:r>
              <a:rPr lang="zh-CN" altLang="en-US" sz="2400" dirty="0">
                <a:latin typeface="微软雅黑" panose="020B0503020204020204" pitchFamily="34" charset="-122"/>
                <a:ea typeface="微软雅黑" panose="020B0503020204020204" pitchFamily="34" charset="-122"/>
              </a:rPr>
              <a:t>）</a:t>
            </a:r>
            <a:r>
              <a:rPr lang="en-US" altLang="zh-CN" sz="2400" dirty="0">
                <a:latin typeface="微软雅黑" panose="020B0503020204020204" pitchFamily="34" charset="-122"/>
                <a:ea typeface="微软雅黑" panose="020B0503020204020204" pitchFamily="34" charset="-122"/>
              </a:rPr>
              <a:t>a.</a:t>
            </a:r>
            <a:r>
              <a:rPr lang="zh-CN" altLang="en-US" sz="2400" dirty="0">
                <a:latin typeface="微软雅黑" panose="020B0503020204020204" pitchFamily="34" charset="-122"/>
                <a:ea typeface="微软雅黑" panose="020B0503020204020204" pitchFamily="34" charset="-122"/>
              </a:rPr>
              <a:t>他去京城了两天。</a:t>
            </a:r>
            <a:endParaRPr lang="en-US" altLang="zh-CN" sz="2400" dirty="0">
              <a:latin typeface="微软雅黑" panose="020B0503020204020204" pitchFamily="34" charset="-122"/>
              <a:ea typeface="微软雅黑" panose="020B0503020204020204" pitchFamily="34" charset="-122"/>
            </a:endParaRPr>
          </a:p>
          <a:p>
            <a:pPr indent="457200" algn="just">
              <a:lnSpc>
                <a:spcPct val="130000"/>
              </a:lnSpc>
            </a:pPr>
            <a:r>
              <a:rPr lang="en-US" altLang="zh-CN" sz="2400" dirty="0">
                <a:latin typeface="微软雅黑" panose="020B0503020204020204" pitchFamily="34" charset="-122"/>
                <a:ea typeface="微软雅黑" panose="020B0503020204020204" pitchFamily="34" charset="-122"/>
              </a:rPr>
              <a:t>          b.</a:t>
            </a:r>
            <a:r>
              <a:rPr lang="zh-CN" altLang="en-US" sz="2400" dirty="0">
                <a:latin typeface="微软雅黑" panose="020B0503020204020204" pitchFamily="34" charset="-122"/>
                <a:ea typeface="微软雅黑" panose="020B0503020204020204" pitchFamily="34" charset="-122"/>
              </a:rPr>
              <a:t>他非要骑马去京城，去了两天了，还没到。</a:t>
            </a:r>
            <a:endParaRPr lang="en-US" altLang="zh-CN" sz="2400" dirty="0">
              <a:latin typeface="微软雅黑" panose="020B0503020204020204" pitchFamily="34" charset="-122"/>
              <a:ea typeface="微软雅黑" panose="020B0503020204020204" pitchFamily="34" charset="-122"/>
            </a:endParaRPr>
          </a:p>
          <a:p>
            <a:pPr indent="457200" algn="just">
              <a:lnSpc>
                <a:spcPct val="130000"/>
              </a:lnSpc>
            </a:pPr>
            <a:r>
              <a:rPr lang="en-US" altLang="zh-CN" sz="2400" dirty="0">
                <a:latin typeface="微软雅黑" panose="020B0503020204020204" pitchFamily="34" charset="-122"/>
                <a:ea typeface="微软雅黑" panose="020B0503020204020204" pitchFamily="34" charset="-122"/>
              </a:rPr>
              <a:t>          c.</a:t>
            </a:r>
            <a:r>
              <a:rPr lang="zh-CN" altLang="en-US" sz="2400" dirty="0">
                <a:latin typeface="微软雅黑" panose="020B0503020204020204" pitchFamily="34" charset="-122"/>
                <a:ea typeface="微软雅黑" panose="020B0503020204020204" pitchFamily="34" charset="-122"/>
              </a:rPr>
              <a:t>他去京城去了两天。</a:t>
            </a:r>
            <a:endParaRPr lang="en-US" altLang="zh-CN" sz="2400" dirty="0">
              <a:latin typeface="微软雅黑" panose="020B0503020204020204" pitchFamily="34" charset="-122"/>
              <a:ea typeface="微软雅黑" panose="020B0503020204020204" pitchFamily="34" charset="-122"/>
            </a:endParaRPr>
          </a:p>
          <a:p>
            <a:pPr indent="457200" algn="just">
              <a:lnSpc>
                <a:spcPct val="130000"/>
              </a:lnSpc>
            </a:pPr>
            <a:r>
              <a:rPr lang="zh-CN" altLang="en-US" sz="2400" dirty="0">
                <a:latin typeface="微软雅黑" panose="020B0503020204020204" pitchFamily="34" charset="-122"/>
                <a:ea typeface="微软雅黑" panose="020B0503020204020204" pitchFamily="34" charset="-122"/>
              </a:rPr>
              <a:t>例（</a:t>
            </a:r>
            <a:r>
              <a:rPr lang="en-US" altLang="zh-CN" sz="2400" dirty="0">
                <a:latin typeface="微软雅黑" panose="020B0503020204020204" pitchFamily="34" charset="-122"/>
                <a:ea typeface="微软雅黑" panose="020B0503020204020204" pitchFamily="34" charset="-122"/>
              </a:rPr>
              <a:t>21</a:t>
            </a:r>
            <a:r>
              <a:rPr lang="zh-CN" altLang="en-US" sz="2400" dirty="0">
                <a:latin typeface="微软雅黑" panose="020B0503020204020204" pitchFamily="34" charset="-122"/>
                <a:ea typeface="微软雅黑" panose="020B0503020204020204" pitchFamily="34" charset="-122"/>
              </a:rPr>
              <a:t>）</a:t>
            </a:r>
            <a:r>
              <a:rPr lang="en-US" altLang="zh-CN" sz="2400" dirty="0">
                <a:latin typeface="微软雅黑" panose="020B0503020204020204" pitchFamily="34" charset="-122"/>
                <a:ea typeface="微软雅黑" panose="020B0503020204020204" pitchFamily="34" charset="-122"/>
              </a:rPr>
              <a:t>c</a:t>
            </a:r>
            <a:r>
              <a:rPr lang="zh-CN" altLang="en-US" sz="2400" dirty="0">
                <a:latin typeface="微软雅黑" panose="020B0503020204020204" pitchFamily="34" charset="-122"/>
                <a:ea typeface="微软雅黑" panose="020B0503020204020204" pitchFamily="34" charset="-122"/>
              </a:rPr>
              <a:t>是有歧义的，即可以表示“在去京城的路途上待了两天了”和“去京城待了两天了”。</a:t>
            </a:r>
            <a:endParaRPr lang="en-US" altLang="zh-CN" sz="2400" dirty="0">
              <a:latin typeface="微软雅黑" panose="020B0503020204020204" pitchFamily="34" charset="-122"/>
              <a:ea typeface="微软雅黑" panose="020B0503020204020204" pitchFamily="34" charset="-122"/>
            </a:endParaRPr>
          </a:p>
          <a:p>
            <a:pPr indent="457200" algn="just">
              <a:lnSpc>
                <a:spcPct val="130000"/>
              </a:lnSpc>
            </a:pPr>
            <a:r>
              <a:rPr lang="zh-CN" altLang="en-US" sz="2400" dirty="0">
                <a:latin typeface="微软雅黑" panose="020B0503020204020204" pitchFamily="34" charset="-122"/>
                <a:ea typeface="微软雅黑" panose="020B0503020204020204" pitchFamily="34" charset="-122"/>
              </a:rPr>
              <a:t>但参考“去”的含义，即侧重动体背离起点，倾向于表达“他已不在说话人位置”的离开义，是否抵达终点不得而知。则例</a:t>
            </a:r>
            <a:r>
              <a:rPr lang="en-US" altLang="zh-CN" sz="2400" dirty="0">
                <a:latin typeface="微软雅黑" panose="020B0503020204020204" pitchFamily="34" charset="-122"/>
                <a:ea typeface="微软雅黑" panose="020B0503020204020204" pitchFamily="34" charset="-122"/>
              </a:rPr>
              <a:t>21</a:t>
            </a:r>
            <a:r>
              <a:rPr lang="zh-CN" altLang="en-US" sz="2400" dirty="0">
                <a:latin typeface="微软雅黑" panose="020B0503020204020204" pitchFamily="34" charset="-122"/>
                <a:ea typeface="微软雅黑" panose="020B0503020204020204" pitchFamily="34" charset="-122"/>
              </a:rPr>
              <a:t>（</a:t>
            </a:r>
            <a:r>
              <a:rPr lang="en-US" altLang="zh-CN" sz="2400" dirty="0">
                <a:latin typeface="微软雅黑" panose="020B0503020204020204" pitchFamily="34" charset="-122"/>
                <a:ea typeface="微软雅黑" panose="020B0503020204020204" pitchFamily="34" charset="-122"/>
              </a:rPr>
              <a:t>b</a:t>
            </a:r>
            <a:r>
              <a:rPr lang="zh-CN" altLang="en-US" sz="2400" dirty="0">
                <a:latin typeface="微软雅黑" panose="020B0503020204020204" pitchFamily="34" charset="-122"/>
                <a:ea typeface="微软雅黑" panose="020B0503020204020204" pitchFamily="34" charset="-122"/>
              </a:rPr>
              <a:t>）也不具有歧义，因为都是指“他”离开目的地了两天，且都是朝着“京城”的方向进发，至于究竟在哪里待了两天则并不包含在构式的意义里。</a:t>
            </a:r>
            <a:endParaRPr lang="en-US" altLang="zh-CN" sz="2400" dirty="0">
              <a:latin typeface="微软雅黑" panose="020B0503020204020204" pitchFamily="34" charset="-122"/>
              <a:ea typeface="微软雅黑" panose="020B0503020204020204" pitchFamily="34" charset="-122"/>
            </a:endParaRPr>
          </a:p>
        </p:txBody>
      </p:sp>
    </p:spTree>
    <p:extLst>
      <p:ext uri="{BB962C8B-B14F-4D97-AF65-F5344CB8AC3E}">
        <p14:creationId xmlns:p14="http://schemas.microsoft.com/office/powerpoint/2010/main" val="1093975664"/>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标题 7">
            <a:extLst>
              <a:ext uri="{FF2B5EF4-FFF2-40B4-BE49-F238E27FC236}">
                <a16:creationId xmlns:a16="http://schemas.microsoft.com/office/drawing/2014/main" id="{4BE77495-FA9D-4073-A31B-6DCFF294BB33}"/>
              </a:ext>
            </a:extLst>
          </p:cNvPr>
          <p:cNvSpPr>
            <a:spLocks noGrp="1"/>
          </p:cNvSpPr>
          <p:nvPr>
            <p:ph type="title"/>
          </p:nvPr>
        </p:nvSpPr>
        <p:spPr/>
        <p:txBody>
          <a:bodyPr/>
          <a:lstStyle/>
          <a:p>
            <a:r>
              <a:rPr lang="en-US" altLang="zh-CN" dirty="0">
                <a:sym typeface="Arial" panose="020B0604020202020204" pitchFamily="34" charset="0"/>
              </a:rPr>
              <a:t>3.2 </a:t>
            </a:r>
            <a:r>
              <a:rPr lang="zh-CN" altLang="en-US" dirty="0">
                <a:sym typeface="Arial" panose="020B0604020202020204" pitchFamily="34" charset="0"/>
              </a:rPr>
              <a:t>“去”构式所包含的“歧义”</a:t>
            </a:r>
          </a:p>
        </p:txBody>
      </p:sp>
      <p:sp>
        <p:nvSpPr>
          <p:cNvPr id="2" name="灯片编号占位符 1">
            <a:extLst>
              <a:ext uri="{FF2B5EF4-FFF2-40B4-BE49-F238E27FC236}">
                <a16:creationId xmlns:a16="http://schemas.microsoft.com/office/drawing/2014/main" id="{F20987FE-20DA-4013-BA0C-394D9A5D3901}"/>
              </a:ext>
            </a:extLst>
          </p:cNvPr>
          <p:cNvSpPr>
            <a:spLocks noGrp="1"/>
          </p:cNvSpPr>
          <p:nvPr>
            <p:ph type="sldNum" sz="quarter" idx="4"/>
          </p:nvPr>
        </p:nvSpPr>
        <p:spPr/>
        <p:txBody>
          <a:bodyPr/>
          <a:lstStyle/>
          <a:p>
            <a:r>
              <a:rPr lang="en-US" altLang="zh-CN">
                <a:sym typeface="Arial" panose="020B0604020202020204" pitchFamily="34" charset="0"/>
              </a:rPr>
              <a:t>&lt; </a:t>
            </a:r>
            <a:fld id="{A548B57D-AE10-4CF7-A9DF-59FEFA91B28E}" type="slidenum">
              <a:rPr lang="zh-CN" altLang="en-US" smtClean="0">
                <a:sym typeface="Arial" panose="020B0604020202020204" pitchFamily="34" charset="0"/>
              </a:rPr>
              <a:pPr/>
              <a:t>27</a:t>
            </a:fld>
            <a:r>
              <a:rPr lang="zh-CN" altLang="en-US">
                <a:sym typeface="Arial" panose="020B0604020202020204" pitchFamily="34" charset="0"/>
              </a:rPr>
              <a:t> </a:t>
            </a:r>
            <a:r>
              <a:rPr lang="en-US" altLang="zh-CN">
                <a:sym typeface="Arial" panose="020B0604020202020204" pitchFamily="34" charset="0"/>
              </a:rPr>
              <a:t>&gt;</a:t>
            </a:r>
            <a:endParaRPr lang="zh-CN" altLang="en-US" dirty="0">
              <a:sym typeface="Arial" panose="020B0604020202020204" pitchFamily="34" charset="0"/>
            </a:endParaRPr>
          </a:p>
        </p:txBody>
      </p:sp>
      <p:sp>
        <p:nvSpPr>
          <p:cNvPr id="3" name="矩形 2">
            <a:extLst>
              <a:ext uri="{FF2B5EF4-FFF2-40B4-BE49-F238E27FC236}">
                <a16:creationId xmlns:a16="http://schemas.microsoft.com/office/drawing/2014/main" id="{843FD9D2-5371-4FC7-B661-53EA163DECDE}"/>
              </a:ext>
            </a:extLst>
          </p:cNvPr>
          <p:cNvSpPr/>
          <p:nvPr/>
        </p:nvSpPr>
        <p:spPr>
          <a:xfrm>
            <a:off x="685745" y="1205903"/>
            <a:ext cx="10820510" cy="5326971"/>
          </a:xfrm>
          <a:prstGeom prst="rect">
            <a:avLst/>
          </a:prstGeom>
        </p:spPr>
        <p:txBody>
          <a:bodyPr wrap="square">
            <a:spAutoFit/>
          </a:bodyPr>
          <a:lstStyle/>
          <a:p>
            <a:pPr indent="457200" algn="just">
              <a:lnSpc>
                <a:spcPct val="130000"/>
              </a:lnSpc>
            </a:pPr>
            <a:r>
              <a:rPr lang="zh-CN" altLang="en-US" sz="2400" dirty="0">
                <a:latin typeface="微软雅黑" panose="020B0503020204020204" pitchFamily="34" charset="-122"/>
                <a:ea typeface="微软雅黑" panose="020B0503020204020204" pitchFamily="34" charset="-122"/>
              </a:rPr>
              <a:t>例（</a:t>
            </a:r>
            <a:r>
              <a:rPr lang="en-US" altLang="zh-CN" sz="2400" dirty="0">
                <a:latin typeface="微软雅黑" panose="020B0503020204020204" pitchFamily="34" charset="-122"/>
                <a:ea typeface="微软雅黑" panose="020B0503020204020204" pitchFamily="34" charset="-122"/>
              </a:rPr>
              <a:t>21</a:t>
            </a:r>
            <a:r>
              <a:rPr lang="zh-CN" altLang="en-US" sz="2400" dirty="0">
                <a:latin typeface="微软雅黑" panose="020B0503020204020204" pitchFamily="34" charset="-122"/>
                <a:ea typeface="微软雅黑" panose="020B0503020204020204" pitchFamily="34" charset="-122"/>
              </a:rPr>
              <a:t>）</a:t>
            </a:r>
            <a:r>
              <a:rPr lang="en-US" altLang="zh-CN" sz="2400" dirty="0">
                <a:latin typeface="微软雅黑" panose="020B0503020204020204" pitchFamily="34" charset="-122"/>
                <a:ea typeface="微软雅黑" panose="020B0503020204020204" pitchFamily="34" charset="-122"/>
              </a:rPr>
              <a:t>c</a:t>
            </a:r>
            <a:r>
              <a:rPr lang="zh-CN" altLang="en-US" sz="2400" dirty="0">
                <a:latin typeface="微软雅黑" panose="020B0503020204020204" pitchFamily="34" charset="-122"/>
                <a:ea typeface="微软雅黑" panose="020B0503020204020204" pitchFamily="34" charset="-122"/>
              </a:rPr>
              <a:t>这句话在没有加特定语境的情况下，通常会被理解为“在京城待了两天”。</a:t>
            </a:r>
            <a:endParaRPr lang="en-US" altLang="zh-CN" sz="2400" dirty="0">
              <a:latin typeface="微软雅黑" panose="020B0503020204020204" pitchFamily="34" charset="-122"/>
              <a:ea typeface="微软雅黑" panose="020B0503020204020204" pitchFamily="34" charset="-122"/>
            </a:endParaRPr>
          </a:p>
          <a:p>
            <a:pPr indent="457200" algn="just">
              <a:lnSpc>
                <a:spcPct val="130000"/>
              </a:lnSpc>
            </a:pPr>
            <a:r>
              <a:rPr lang="zh-CN" altLang="en-US" sz="2400" dirty="0">
                <a:latin typeface="微软雅黑" panose="020B0503020204020204" pitchFamily="34" charset="-122"/>
                <a:ea typeface="微软雅黑" panose="020B0503020204020204" pitchFamily="34" charset="-122"/>
              </a:rPr>
              <a:t>百度翻译：</a:t>
            </a:r>
            <a:endParaRPr lang="en-US" altLang="zh-CN" sz="2400" dirty="0">
              <a:latin typeface="微软雅黑" panose="020B0503020204020204" pitchFamily="34" charset="-122"/>
              <a:ea typeface="微软雅黑" panose="020B0503020204020204" pitchFamily="34" charset="-122"/>
            </a:endParaRPr>
          </a:p>
          <a:p>
            <a:pPr indent="457200" algn="just">
              <a:lnSpc>
                <a:spcPct val="130000"/>
              </a:lnSpc>
            </a:pPr>
            <a:endParaRPr lang="en-US" altLang="zh-CN" sz="2400" dirty="0">
              <a:latin typeface="微软雅黑" panose="020B0503020204020204" pitchFamily="34" charset="-122"/>
              <a:ea typeface="微软雅黑" panose="020B0503020204020204" pitchFamily="34" charset="-122"/>
            </a:endParaRPr>
          </a:p>
          <a:p>
            <a:pPr indent="457200" algn="just">
              <a:lnSpc>
                <a:spcPct val="130000"/>
              </a:lnSpc>
            </a:pPr>
            <a:endParaRPr lang="en-US" altLang="zh-CN" sz="2400" dirty="0">
              <a:latin typeface="微软雅黑" panose="020B0503020204020204" pitchFamily="34" charset="-122"/>
              <a:ea typeface="微软雅黑" panose="020B0503020204020204" pitchFamily="34" charset="-122"/>
            </a:endParaRPr>
          </a:p>
          <a:p>
            <a:pPr indent="457200" algn="just">
              <a:lnSpc>
                <a:spcPct val="130000"/>
              </a:lnSpc>
            </a:pPr>
            <a:endParaRPr lang="en-US" altLang="zh-CN" sz="2400" dirty="0">
              <a:latin typeface="微软雅黑" panose="020B0503020204020204" pitchFamily="34" charset="-122"/>
              <a:ea typeface="微软雅黑" panose="020B0503020204020204" pitchFamily="34" charset="-122"/>
            </a:endParaRPr>
          </a:p>
          <a:p>
            <a:pPr indent="457200" algn="just">
              <a:lnSpc>
                <a:spcPct val="130000"/>
              </a:lnSpc>
            </a:pPr>
            <a:endParaRPr lang="en-US" altLang="zh-CN" sz="2400" dirty="0">
              <a:latin typeface="微软雅黑" panose="020B0503020204020204" pitchFamily="34" charset="-122"/>
              <a:ea typeface="微软雅黑" panose="020B0503020204020204" pitchFamily="34" charset="-122"/>
            </a:endParaRPr>
          </a:p>
          <a:p>
            <a:pPr indent="457200" algn="just">
              <a:lnSpc>
                <a:spcPct val="130000"/>
              </a:lnSpc>
            </a:pPr>
            <a:endParaRPr lang="en-US" altLang="zh-CN" sz="2400" dirty="0">
              <a:latin typeface="微软雅黑" panose="020B0503020204020204" pitchFamily="34" charset="-122"/>
              <a:ea typeface="微软雅黑" panose="020B0503020204020204" pitchFamily="34" charset="-122"/>
            </a:endParaRPr>
          </a:p>
          <a:p>
            <a:pPr indent="457200" algn="just">
              <a:lnSpc>
                <a:spcPct val="130000"/>
              </a:lnSpc>
            </a:pPr>
            <a:endParaRPr lang="en-US" altLang="zh-CN" sz="2400" dirty="0">
              <a:latin typeface="微软雅黑" panose="020B0503020204020204" pitchFamily="34" charset="-122"/>
              <a:ea typeface="微软雅黑" panose="020B0503020204020204" pitchFamily="34" charset="-122"/>
            </a:endParaRPr>
          </a:p>
          <a:p>
            <a:pPr indent="457200" algn="just">
              <a:lnSpc>
                <a:spcPct val="130000"/>
              </a:lnSpc>
            </a:pPr>
            <a:r>
              <a:rPr lang="zh-CN" altLang="en-US" sz="2400" dirty="0">
                <a:latin typeface="微软雅黑" panose="020B0503020204020204" pitchFamily="34" charset="-122"/>
                <a:ea typeface="微软雅黑" panose="020B0503020204020204" pitchFamily="34" charset="-122"/>
              </a:rPr>
              <a:t>百度翻译并没有翻译出“去”和“待”的差别。</a:t>
            </a:r>
            <a:endParaRPr lang="en-US" altLang="zh-CN" sz="2400" dirty="0">
              <a:latin typeface="微软雅黑" panose="020B0503020204020204" pitchFamily="34" charset="-122"/>
              <a:ea typeface="微软雅黑" panose="020B0503020204020204" pitchFamily="34" charset="-122"/>
            </a:endParaRPr>
          </a:p>
          <a:p>
            <a:pPr indent="457200" algn="just">
              <a:lnSpc>
                <a:spcPct val="130000"/>
              </a:lnSpc>
            </a:pPr>
            <a:endParaRPr lang="en-US" altLang="zh-CN" sz="2400" dirty="0">
              <a:latin typeface="微软雅黑" panose="020B0503020204020204" pitchFamily="34" charset="-122"/>
              <a:ea typeface="微软雅黑" panose="020B0503020204020204" pitchFamily="34" charset="-122"/>
            </a:endParaRPr>
          </a:p>
        </p:txBody>
      </p:sp>
      <p:pic>
        <p:nvPicPr>
          <p:cNvPr id="5" name="图片 4">
            <a:extLst>
              <a:ext uri="{FF2B5EF4-FFF2-40B4-BE49-F238E27FC236}">
                <a16:creationId xmlns:a16="http://schemas.microsoft.com/office/drawing/2014/main" id="{DE27571C-47D6-4CA3-8EAB-DD8507109D1D}"/>
              </a:ext>
            </a:extLst>
          </p:cNvPr>
          <p:cNvPicPr>
            <a:picLocks noChangeAspect="1"/>
          </p:cNvPicPr>
          <p:nvPr/>
        </p:nvPicPr>
        <p:blipFill rotWithShape="1">
          <a:blip r:embed="rId3"/>
          <a:srcRect r="19651"/>
          <a:stretch/>
        </p:blipFill>
        <p:spPr>
          <a:xfrm>
            <a:off x="1077433" y="2874738"/>
            <a:ext cx="9796130" cy="2356079"/>
          </a:xfrm>
          <a:prstGeom prst="rect">
            <a:avLst/>
          </a:prstGeom>
        </p:spPr>
      </p:pic>
    </p:spTree>
    <p:extLst>
      <p:ext uri="{BB962C8B-B14F-4D97-AF65-F5344CB8AC3E}">
        <p14:creationId xmlns:p14="http://schemas.microsoft.com/office/powerpoint/2010/main" val="1235767052"/>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标题 7">
            <a:extLst>
              <a:ext uri="{FF2B5EF4-FFF2-40B4-BE49-F238E27FC236}">
                <a16:creationId xmlns:a16="http://schemas.microsoft.com/office/drawing/2014/main" id="{4BE77495-FA9D-4073-A31B-6DCFF294BB33}"/>
              </a:ext>
            </a:extLst>
          </p:cNvPr>
          <p:cNvSpPr>
            <a:spLocks noGrp="1"/>
          </p:cNvSpPr>
          <p:nvPr>
            <p:ph type="title"/>
          </p:nvPr>
        </p:nvSpPr>
        <p:spPr/>
        <p:txBody>
          <a:bodyPr/>
          <a:lstStyle/>
          <a:p>
            <a:r>
              <a:rPr lang="en-US" altLang="zh-CN" dirty="0">
                <a:sym typeface="Arial" panose="020B0604020202020204" pitchFamily="34" charset="0"/>
              </a:rPr>
              <a:t>3.2 </a:t>
            </a:r>
            <a:r>
              <a:rPr lang="zh-CN" altLang="en-US" dirty="0">
                <a:sym typeface="Arial" panose="020B0604020202020204" pitchFamily="34" charset="0"/>
              </a:rPr>
              <a:t>“去”构式所包含的“歧义”</a:t>
            </a:r>
          </a:p>
        </p:txBody>
      </p:sp>
      <p:sp>
        <p:nvSpPr>
          <p:cNvPr id="2" name="灯片编号占位符 1">
            <a:extLst>
              <a:ext uri="{FF2B5EF4-FFF2-40B4-BE49-F238E27FC236}">
                <a16:creationId xmlns:a16="http://schemas.microsoft.com/office/drawing/2014/main" id="{F20987FE-20DA-4013-BA0C-394D9A5D3901}"/>
              </a:ext>
            </a:extLst>
          </p:cNvPr>
          <p:cNvSpPr>
            <a:spLocks noGrp="1"/>
          </p:cNvSpPr>
          <p:nvPr>
            <p:ph type="sldNum" sz="quarter" idx="4"/>
          </p:nvPr>
        </p:nvSpPr>
        <p:spPr/>
        <p:txBody>
          <a:bodyPr/>
          <a:lstStyle/>
          <a:p>
            <a:r>
              <a:rPr lang="en-US" altLang="zh-CN">
                <a:sym typeface="Arial" panose="020B0604020202020204" pitchFamily="34" charset="0"/>
              </a:rPr>
              <a:t>&lt; </a:t>
            </a:r>
            <a:fld id="{A548B57D-AE10-4CF7-A9DF-59FEFA91B28E}" type="slidenum">
              <a:rPr lang="zh-CN" altLang="en-US" smtClean="0">
                <a:sym typeface="Arial" panose="020B0604020202020204" pitchFamily="34" charset="0"/>
              </a:rPr>
              <a:pPr/>
              <a:t>28</a:t>
            </a:fld>
            <a:r>
              <a:rPr lang="zh-CN" altLang="en-US">
                <a:sym typeface="Arial" panose="020B0604020202020204" pitchFamily="34" charset="0"/>
              </a:rPr>
              <a:t> </a:t>
            </a:r>
            <a:r>
              <a:rPr lang="en-US" altLang="zh-CN">
                <a:sym typeface="Arial" panose="020B0604020202020204" pitchFamily="34" charset="0"/>
              </a:rPr>
              <a:t>&gt;</a:t>
            </a:r>
            <a:endParaRPr lang="zh-CN" altLang="en-US" dirty="0">
              <a:sym typeface="Arial" panose="020B0604020202020204" pitchFamily="34" charset="0"/>
            </a:endParaRPr>
          </a:p>
        </p:txBody>
      </p:sp>
      <p:sp>
        <p:nvSpPr>
          <p:cNvPr id="3" name="矩形 2">
            <a:extLst>
              <a:ext uri="{FF2B5EF4-FFF2-40B4-BE49-F238E27FC236}">
                <a16:creationId xmlns:a16="http://schemas.microsoft.com/office/drawing/2014/main" id="{843FD9D2-5371-4FC7-B661-53EA163DECDE}"/>
              </a:ext>
            </a:extLst>
          </p:cNvPr>
          <p:cNvSpPr/>
          <p:nvPr/>
        </p:nvSpPr>
        <p:spPr>
          <a:xfrm>
            <a:off x="685745" y="1205903"/>
            <a:ext cx="10820510" cy="3886577"/>
          </a:xfrm>
          <a:prstGeom prst="rect">
            <a:avLst/>
          </a:prstGeom>
        </p:spPr>
        <p:txBody>
          <a:bodyPr wrap="square">
            <a:spAutoFit/>
          </a:bodyPr>
          <a:lstStyle/>
          <a:p>
            <a:pPr indent="457200" algn="just">
              <a:lnSpc>
                <a:spcPct val="130000"/>
              </a:lnSpc>
            </a:pPr>
            <a:r>
              <a:rPr lang="zh-CN" altLang="en-US" sz="2400" dirty="0">
                <a:latin typeface="微软雅黑" panose="020B0503020204020204" pitchFamily="34" charset="-122"/>
                <a:ea typeface="微软雅黑" panose="020B0503020204020204" pitchFamily="34" charset="-122"/>
              </a:rPr>
              <a:t>必应翻译：</a:t>
            </a:r>
            <a:endParaRPr lang="en-US" altLang="zh-CN" sz="2400" dirty="0">
              <a:latin typeface="微软雅黑" panose="020B0503020204020204" pitchFamily="34" charset="-122"/>
              <a:ea typeface="微软雅黑" panose="020B0503020204020204" pitchFamily="34" charset="-122"/>
            </a:endParaRPr>
          </a:p>
          <a:p>
            <a:pPr indent="457200" algn="just">
              <a:lnSpc>
                <a:spcPct val="130000"/>
              </a:lnSpc>
            </a:pPr>
            <a:endParaRPr lang="en-US" altLang="zh-CN" sz="2400" dirty="0">
              <a:latin typeface="微软雅黑" panose="020B0503020204020204" pitchFamily="34" charset="-122"/>
              <a:ea typeface="微软雅黑" panose="020B0503020204020204" pitchFamily="34" charset="-122"/>
            </a:endParaRPr>
          </a:p>
          <a:p>
            <a:pPr indent="457200" algn="just">
              <a:lnSpc>
                <a:spcPct val="130000"/>
              </a:lnSpc>
            </a:pPr>
            <a:endParaRPr lang="en-US" altLang="zh-CN" sz="2400" dirty="0">
              <a:latin typeface="微软雅黑" panose="020B0503020204020204" pitchFamily="34" charset="-122"/>
              <a:ea typeface="微软雅黑" panose="020B0503020204020204" pitchFamily="34" charset="-122"/>
            </a:endParaRPr>
          </a:p>
          <a:p>
            <a:pPr indent="457200" algn="just">
              <a:lnSpc>
                <a:spcPct val="130000"/>
              </a:lnSpc>
            </a:pPr>
            <a:endParaRPr lang="en-US" altLang="zh-CN" sz="2400" dirty="0">
              <a:latin typeface="微软雅黑" panose="020B0503020204020204" pitchFamily="34" charset="-122"/>
              <a:ea typeface="微软雅黑" panose="020B0503020204020204" pitchFamily="34" charset="-122"/>
            </a:endParaRPr>
          </a:p>
          <a:p>
            <a:pPr indent="457200" algn="just">
              <a:lnSpc>
                <a:spcPct val="130000"/>
              </a:lnSpc>
            </a:pPr>
            <a:r>
              <a:rPr lang="zh-CN" altLang="en-US" sz="2400" dirty="0">
                <a:latin typeface="微软雅黑" panose="020B0503020204020204" pitchFamily="34" charset="-122"/>
                <a:ea typeface="微软雅黑" panose="020B0503020204020204" pitchFamily="34" charset="-122"/>
              </a:rPr>
              <a:t>必应翻译将“去”和“待”通过“</a:t>
            </a:r>
            <a:r>
              <a:rPr lang="en-US" altLang="zh-CN" sz="2400" dirty="0">
                <a:latin typeface="微软雅黑" panose="020B0503020204020204" pitchFamily="34" charset="-122"/>
                <a:ea typeface="微软雅黑" panose="020B0503020204020204" pitchFamily="34" charset="-122"/>
              </a:rPr>
              <a:t>went</a:t>
            </a:r>
            <a:r>
              <a:rPr lang="zh-CN" altLang="en-US" sz="2400" dirty="0">
                <a:latin typeface="微软雅黑" panose="020B0503020204020204" pitchFamily="34" charset="-122"/>
                <a:ea typeface="微软雅黑" panose="020B0503020204020204" pitchFamily="34" charset="-122"/>
              </a:rPr>
              <a:t>”和“</a:t>
            </a:r>
            <a:r>
              <a:rPr lang="en-US" altLang="zh-CN" sz="2400" dirty="0">
                <a:latin typeface="微软雅黑" panose="020B0503020204020204" pitchFamily="34" charset="-122"/>
                <a:ea typeface="微软雅黑" panose="020B0503020204020204" pitchFamily="34" charset="-122"/>
              </a:rPr>
              <a:t>stay</a:t>
            </a:r>
            <a:r>
              <a:rPr lang="zh-CN" altLang="en-US" sz="2400" dirty="0">
                <a:latin typeface="微软雅黑" panose="020B0503020204020204" pitchFamily="34" charset="-122"/>
                <a:ea typeface="微软雅黑" panose="020B0503020204020204" pitchFamily="34" charset="-122"/>
              </a:rPr>
              <a:t>”进行了区别。</a:t>
            </a:r>
            <a:endParaRPr lang="en-US" altLang="zh-CN" sz="2400" dirty="0">
              <a:latin typeface="微软雅黑" panose="020B0503020204020204" pitchFamily="34" charset="-122"/>
              <a:ea typeface="微软雅黑" panose="020B0503020204020204" pitchFamily="34" charset="-122"/>
            </a:endParaRPr>
          </a:p>
          <a:p>
            <a:pPr indent="457200" algn="just">
              <a:lnSpc>
                <a:spcPct val="130000"/>
              </a:lnSpc>
            </a:pPr>
            <a:endParaRPr lang="en-US" altLang="zh-CN" sz="2400" dirty="0">
              <a:latin typeface="微软雅黑" panose="020B0503020204020204" pitchFamily="34" charset="-122"/>
              <a:ea typeface="微软雅黑" panose="020B0503020204020204" pitchFamily="34" charset="-122"/>
            </a:endParaRPr>
          </a:p>
          <a:p>
            <a:pPr indent="457200" algn="just">
              <a:lnSpc>
                <a:spcPct val="130000"/>
              </a:lnSpc>
            </a:pPr>
            <a:r>
              <a:rPr lang="zh-CN" altLang="en-US" sz="2400" dirty="0">
                <a:latin typeface="微软雅黑" panose="020B0503020204020204" pitchFamily="34" charset="-122"/>
                <a:ea typeface="微软雅黑" panose="020B0503020204020204" pitchFamily="34" charset="-122"/>
              </a:rPr>
              <a:t>谷歌翻译：</a:t>
            </a:r>
            <a:endParaRPr lang="en-US" altLang="zh-CN" sz="2400" dirty="0">
              <a:latin typeface="微软雅黑" panose="020B0503020204020204" pitchFamily="34" charset="-122"/>
              <a:ea typeface="微软雅黑" panose="020B0503020204020204" pitchFamily="34" charset="-122"/>
            </a:endParaRPr>
          </a:p>
          <a:p>
            <a:pPr indent="457200" algn="just">
              <a:lnSpc>
                <a:spcPct val="130000"/>
              </a:lnSpc>
            </a:pPr>
            <a:endParaRPr lang="en-US" altLang="zh-CN" sz="2400" dirty="0">
              <a:latin typeface="微软雅黑" panose="020B0503020204020204" pitchFamily="34" charset="-122"/>
              <a:ea typeface="微软雅黑" panose="020B0503020204020204" pitchFamily="34" charset="-122"/>
            </a:endParaRPr>
          </a:p>
        </p:txBody>
      </p:sp>
      <p:pic>
        <p:nvPicPr>
          <p:cNvPr id="6" name="图片 5">
            <a:extLst>
              <a:ext uri="{FF2B5EF4-FFF2-40B4-BE49-F238E27FC236}">
                <a16:creationId xmlns:a16="http://schemas.microsoft.com/office/drawing/2014/main" id="{FB2313C1-9F6B-4FD7-8176-F46676981178}"/>
              </a:ext>
            </a:extLst>
          </p:cNvPr>
          <p:cNvPicPr>
            <a:picLocks noChangeAspect="1"/>
          </p:cNvPicPr>
          <p:nvPr/>
        </p:nvPicPr>
        <p:blipFill rotWithShape="1">
          <a:blip r:embed="rId3"/>
          <a:srcRect t="28133" b="19461"/>
          <a:stretch/>
        </p:blipFill>
        <p:spPr>
          <a:xfrm>
            <a:off x="176986" y="1759875"/>
            <a:ext cx="11915775" cy="1222951"/>
          </a:xfrm>
          <a:prstGeom prst="rect">
            <a:avLst/>
          </a:prstGeom>
        </p:spPr>
      </p:pic>
      <p:pic>
        <p:nvPicPr>
          <p:cNvPr id="9" name="图片 8">
            <a:extLst>
              <a:ext uri="{FF2B5EF4-FFF2-40B4-BE49-F238E27FC236}">
                <a16:creationId xmlns:a16="http://schemas.microsoft.com/office/drawing/2014/main" id="{0CA3D3EC-421C-4F6F-8028-BA188601B6DE}"/>
              </a:ext>
            </a:extLst>
          </p:cNvPr>
          <p:cNvPicPr>
            <a:picLocks noChangeAspect="1"/>
          </p:cNvPicPr>
          <p:nvPr/>
        </p:nvPicPr>
        <p:blipFill rotWithShape="1">
          <a:blip r:embed="rId4"/>
          <a:srcRect l="1628" b="50000"/>
          <a:stretch/>
        </p:blipFill>
        <p:spPr>
          <a:xfrm>
            <a:off x="99236" y="4890132"/>
            <a:ext cx="11993525" cy="1675092"/>
          </a:xfrm>
          <a:prstGeom prst="rect">
            <a:avLst/>
          </a:prstGeom>
        </p:spPr>
      </p:pic>
    </p:spTree>
    <p:extLst>
      <p:ext uri="{BB962C8B-B14F-4D97-AF65-F5344CB8AC3E}">
        <p14:creationId xmlns:p14="http://schemas.microsoft.com/office/powerpoint/2010/main" val="25220332"/>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标题 7">
            <a:extLst>
              <a:ext uri="{FF2B5EF4-FFF2-40B4-BE49-F238E27FC236}">
                <a16:creationId xmlns:a16="http://schemas.microsoft.com/office/drawing/2014/main" id="{4BE77495-FA9D-4073-A31B-6DCFF294BB33}"/>
              </a:ext>
            </a:extLst>
          </p:cNvPr>
          <p:cNvSpPr>
            <a:spLocks noGrp="1"/>
          </p:cNvSpPr>
          <p:nvPr>
            <p:ph type="title"/>
          </p:nvPr>
        </p:nvSpPr>
        <p:spPr/>
        <p:txBody>
          <a:bodyPr/>
          <a:lstStyle/>
          <a:p>
            <a:r>
              <a:rPr lang="en-US" altLang="zh-CN" dirty="0">
                <a:sym typeface="Arial" panose="020B0604020202020204" pitchFamily="34" charset="0"/>
              </a:rPr>
              <a:t>3.2 </a:t>
            </a:r>
            <a:r>
              <a:rPr lang="zh-CN" altLang="en-US" dirty="0">
                <a:sym typeface="Arial" panose="020B0604020202020204" pitchFamily="34" charset="0"/>
              </a:rPr>
              <a:t>“去”构式所包含的“歧义”</a:t>
            </a:r>
          </a:p>
        </p:txBody>
      </p:sp>
      <p:sp>
        <p:nvSpPr>
          <p:cNvPr id="2" name="灯片编号占位符 1">
            <a:extLst>
              <a:ext uri="{FF2B5EF4-FFF2-40B4-BE49-F238E27FC236}">
                <a16:creationId xmlns:a16="http://schemas.microsoft.com/office/drawing/2014/main" id="{F20987FE-20DA-4013-BA0C-394D9A5D3901}"/>
              </a:ext>
            </a:extLst>
          </p:cNvPr>
          <p:cNvSpPr>
            <a:spLocks noGrp="1"/>
          </p:cNvSpPr>
          <p:nvPr>
            <p:ph type="sldNum" sz="quarter" idx="4"/>
          </p:nvPr>
        </p:nvSpPr>
        <p:spPr/>
        <p:txBody>
          <a:bodyPr/>
          <a:lstStyle/>
          <a:p>
            <a:r>
              <a:rPr lang="en-US" altLang="zh-CN">
                <a:sym typeface="Arial" panose="020B0604020202020204" pitchFamily="34" charset="0"/>
              </a:rPr>
              <a:t>&lt; </a:t>
            </a:r>
            <a:fld id="{A548B57D-AE10-4CF7-A9DF-59FEFA91B28E}" type="slidenum">
              <a:rPr lang="zh-CN" altLang="en-US" smtClean="0">
                <a:sym typeface="Arial" panose="020B0604020202020204" pitchFamily="34" charset="0"/>
              </a:rPr>
              <a:pPr/>
              <a:t>29</a:t>
            </a:fld>
            <a:r>
              <a:rPr lang="zh-CN" altLang="en-US">
                <a:sym typeface="Arial" panose="020B0604020202020204" pitchFamily="34" charset="0"/>
              </a:rPr>
              <a:t> </a:t>
            </a:r>
            <a:r>
              <a:rPr lang="en-US" altLang="zh-CN">
                <a:sym typeface="Arial" panose="020B0604020202020204" pitchFamily="34" charset="0"/>
              </a:rPr>
              <a:t>&gt;</a:t>
            </a:r>
            <a:endParaRPr lang="zh-CN" altLang="en-US" dirty="0">
              <a:sym typeface="Arial" panose="020B0604020202020204" pitchFamily="34" charset="0"/>
            </a:endParaRPr>
          </a:p>
        </p:txBody>
      </p:sp>
      <p:sp>
        <p:nvSpPr>
          <p:cNvPr id="3" name="矩形 2">
            <a:extLst>
              <a:ext uri="{FF2B5EF4-FFF2-40B4-BE49-F238E27FC236}">
                <a16:creationId xmlns:a16="http://schemas.microsoft.com/office/drawing/2014/main" id="{843FD9D2-5371-4FC7-B661-53EA163DECDE}"/>
              </a:ext>
            </a:extLst>
          </p:cNvPr>
          <p:cNvSpPr/>
          <p:nvPr/>
        </p:nvSpPr>
        <p:spPr>
          <a:xfrm>
            <a:off x="685745" y="1205903"/>
            <a:ext cx="10820510" cy="1966051"/>
          </a:xfrm>
          <a:prstGeom prst="rect">
            <a:avLst/>
          </a:prstGeom>
        </p:spPr>
        <p:txBody>
          <a:bodyPr wrap="square">
            <a:spAutoFit/>
          </a:bodyPr>
          <a:lstStyle/>
          <a:p>
            <a:pPr indent="457200" algn="just">
              <a:lnSpc>
                <a:spcPct val="130000"/>
              </a:lnSpc>
            </a:pPr>
            <a:r>
              <a:rPr lang="zh-CN" altLang="en-US" sz="2400" dirty="0">
                <a:latin typeface="微软雅黑" panose="020B0503020204020204" pitchFamily="34" charset="-122"/>
                <a:ea typeface="微软雅黑" panose="020B0503020204020204" pitchFamily="34" charset="-122"/>
              </a:rPr>
              <a:t>将例（</a:t>
            </a:r>
            <a:r>
              <a:rPr lang="en-US" altLang="zh-CN" sz="2400" dirty="0">
                <a:latin typeface="微软雅黑" panose="020B0503020204020204" pitchFamily="34" charset="-122"/>
                <a:ea typeface="微软雅黑" panose="020B0503020204020204" pitchFamily="34" charset="-122"/>
              </a:rPr>
              <a:t>21</a:t>
            </a:r>
            <a:r>
              <a:rPr lang="zh-CN" altLang="en-US" sz="2400" dirty="0">
                <a:latin typeface="微软雅黑" panose="020B0503020204020204" pitchFamily="34" charset="-122"/>
                <a:ea typeface="微软雅黑" panose="020B0503020204020204" pitchFamily="34" charset="-122"/>
              </a:rPr>
              <a:t>）</a:t>
            </a:r>
            <a:r>
              <a:rPr lang="en-US" altLang="zh-CN" sz="2400" dirty="0">
                <a:latin typeface="微软雅黑" panose="020B0503020204020204" pitchFamily="34" charset="-122"/>
                <a:ea typeface="微软雅黑" panose="020B0503020204020204" pitchFamily="34" charset="-122"/>
              </a:rPr>
              <a:t>c</a:t>
            </a:r>
            <a:r>
              <a:rPr lang="zh-CN" altLang="en-US" sz="2400" dirty="0">
                <a:latin typeface="微软雅黑" panose="020B0503020204020204" pitchFamily="34" charset="-122"/>
                <a:ea typeface="微软雅黑" panose="020B0503020204020204" pitchFamily="34" charset="-122"/>
              </a:rPr>
              <a:t>中的“两天”换成“两个小时”，则人们将这句话理解为在途中花了两个小时的倾向就更大了一点，但这对于三种翻译机器来说，都只是将“</a:t>
            </a:r>
            <a:r>
              <a:rPr lang="en-US" altLang="zh-CN" sz="2400" dirty="0">
                <a:latin typeface="微软雅黑" panose="020B0503020204020204" pitchFamily="34" charset="-122"/>
                <a:ea typeface="微软雅黑" panose="020B0503020204020204" pitchFamily="34" charset="-122"/>
              </a:rPr>
              <a:t>two days</a:t>
            </a:r>
            <a:r>
              <a:rPr lang="zh-CN" altLang="en-US" sz="2400" dirty="0">
                <a:latin typeface="微软雅黑" panose="020B0503020204020204" pitchFamily="34" charset="-122"/>
                <a:ea typeface="微软雅黑" panose="020B0503020204020204" pitchFamily="34" charset="-122"/>
              </a:rPr>
              <a:t>”更换为“</a:t>
            </a:r>
            <a:r>
              <a:rPr lang="en-US" altLang="zh-CN" sz="2400" dirty="0">
                <a:latin typeface="微软雅黑" panose="020B0503020204020204" pitchFamily="34" charset="-122"/>
                <a:ea typeface="微软雅黑" panose="020B0503020204020204" pitchFamily="34" charset="-122"/>
              </a:rPr>
              <a:t>two hours</a:t>
            </a:r>
            <a:r>
              <a:rPr lang="zh-CN" altLang="en-US" sz="2400" dirty="0">
                <a:latin typeface="微软雅黑" panose="020B0503020204020204" pitchFamily="34" charset="-122"/>
                <a:ea typeface="微软雅黑" panose="020B0503020204020204" pitchFamily="34" charset="-122"/>
              </a:rPr>
              <a:t>”，只有必应最后一句话和最初有所差别：</a:t>
            </a:r>
            <a:endParaRPr lang="en-US" altLang="zh-CN" sz="2400" dirty="0">
              <a:latin typeface="微软雅黑" panose="020B0503020204020204" pitchFamily="34" charset="-122"/>
              <a:ea typeface="微软雅黑" panose="020B0503020204020204" pitchFamily="34" charset="-122"/>
            </a:endParaRPr>
          </a:p>
          <a:p>
            <a:pPr indent="457200" algn="just">
              <a:lnSpc>
                <a:spcPct val="130000"/>
              </a:lnSpc>
            </a:pPr>
            <a:endParaRPr lang="en-US" altLang="zh-CN" sz="2400" dirty="0">
              <a:latin typeface="微软雅黑" panose="020B0503020204020204" pitchFamily="34" charset="-122"/>
              <a:ea typeface="微软雅黑" panose="020B0503020204020204" pitchFamily="34" charset="-122"/>
            </a:endParaRPr>
          </a:p>
        </p:txBody>
      </p:sp>
      <p:pic>
        <p:nvPicPr>
          <p:cNvPr id="5" name="图片 4">
            <a:extLst>
              <a:ext uri="{FF2B5EF4-FFF2-40B4-BE49-F238E27FC236}">
                <a16:creationId xmlns:a16="http://schemas.microsoft.com/office/drawing/2014/main" id="{E780FF6F-0059-4A83-B973-E9DB35CC3F05}"/>
              </a:ext>
            </a:extLst>
          </p:cNvPr>
          <p:cNvPicPr>
            <a:picLocks noChangeAspect="1"/>
          </p:cNvPicPr>
          <p:nvPr/>
        </p:nvPicPr>
        <p:blipFill>
          <a:blip r:embed="rId3"/>
          <a:stretch>
            <a:fillRect/>
          </a:stretch>
        </p:blipFill>
        <p:spPr>
          <a:xfrm>
            <a:off x="123825" y="3039472"/>
            <a:ext cx="11944350" cy="2352675"/>
          </a:xfrm>
          <a:prstGeom prst="rect">
            <a:avLst/>
          </a:prstGeom>
        </p:spPr>
      </p:pic>
    </p:spTree>
    <p:extLst>
      <p:ext uri="{BB962C8B-B14F-4D97-AF65-F5344CB8AC3E}">
        <p14:creationId xmlns:p14="http://schemas.microsoft.com/office/powerpoint/2010/main" val="3152236704"/>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2" name="图片 91">
            <a:extLst>
              <a:ext uri="{FF2B5EF4-FFF2-40B4-BE49-F238E27FC236}">
                <a16:creationId xmlns:a16="http://schemas.microsoft.com/office/drawing/2014/main" id="{5E5FAF05-B629-4414-BCD1-A75CE1744B15}"/>
              </a:ext>
            </a:extLst>
          </p:cNvPr>
          <p:cNvPicPr>
            <a:picLocks noChangeAspect="1"/>
          </p:cNvPicPr>
          <p:nvPr/>
        </p:nvPicPr>
        <p:blipFill>
          <a:blip r:embed="rId3"/>
          <a:stretch>
            <a:fillRect/>
          </a:stretch>
        </p:blipFill>
        <p:spPr>
          <a:xfrm>
            <a:off x="0" y="0"/>
            <a:ext cx="12192000" cy="6858000"/>
          </a:xfrm>
          <a:prstGeom prst="rect">
            <a:avLst/>
          </a:prstGeom>
        </p:spPr>
      </p:pic>
      <p:sp>
        <p:nvSpPr>
          <p:cNvPr id="2" name="矩形 1">
            <a:extLst>
              <a:ext uri="{FF2B5EF4-FFF2-40B4-BE49-F238E27FC236}">
                <a16:creationId xmlns:a16="http://schemas.microsoft.com/office/drawing/2014/main" id="{31E88DA5-6EB1-4B49-AA86-69796AD82596}"/>
              </a:ext>
            </a:extLst>
          </p:cNvPr>
          <p:cNvSpPr/>
          <p:nvPr/>
        </p:nvSpPr>
        <p:spPr>
          <a:xfrm>
            <a:off x="1" y="0"/>
            <a:ext cx="4953000" cy="6858000"/>
          </a:xfrm>
          <a:prstGeom prst="rect">
            <a:avLst/>
          </a:prstGeom>
          <a:solidFill>
            <a:schemeClr val="accent1"/>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grpSp>
        <p:nvGrpSpPr>
          <p:cNvPr id="3" name="组合 2">
            <a:extLst>
              <a:ext uri="{FF2B5EF4-FFF2-40B4-BE49-F238E27FC236}">
                <a16:creationId xmlns:a16="http://schemas.microsoft.com/office/drawing/2014/main" id="{CA502997-39E2-49B8-AFAE-986400773D03}"/>
              </a:ext>
            </a:extLst>
          </p:cNvPr>
          <p:cNvGrpSpPr/>
          <p:nvPr/>
        </p:nvGrpSpPr>
        <p:grpSpPr>
          <a:xfrm>
            <a:off x="796575" y="2751038"/>
            <a:ext cx="3458058" cy="923330"/>
            <a:chOff x="872775" y="2487402"/>
            <a:chExt cx="3458058" cy="923330"/>
          </a:xfrm>
        </p:grpSpPr>
        <p:sp>
          <p:nvSpPr>
            <p:cNvPr id="4" name="文本框 3">
              <a:extLst>
                <a:ext uri="{FF2B5EF4-FFF2-40B4-BE49-F238E27FC236}">
                  <a16:creationId xmlns:a16="http://schemas.microsoft.com/office/drawing/2014/main" id="{3D3CD500-B72D-4FB2-B185-BB8574EFA7C0}"/>
                </a:ext>
              </a:extLst>
            </p:cNvPr>
            <p:cNvSpPr txBox="1"/>
            <p:nvPr/>
          </p:nvSpPr>
          <p:spPr>
            <a:xfrm>
              <a:off x="872775" y="2487402"/>
              <a:ext cx="3269848" cy="92333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zh-CN" sz="5400" b="0" i="0" u="none" strike="noStrike" kern="1200" cap="none" spc="100" normalizeH="0" baseline="0" noProof="0" dirty="0">
                  <a:ln>
                    <a:noFill/>
                  </a:ln>
                  <a:solidFill>
                    <a:prstClr val="white"/>
                  </a:solidFill>
                  <a:effectLst/>
                  <a:uLnTx/>
                  <a:uFillTx/>
                  <a:latin typeface="Arial" panose="020B0604020202020204" pitchFamily="34" charset="0"/>
                  <a:ea typeface="Microsoft YaHei" panose="020B0503020204020204" pitchFamily="34" charset="-122"/>
                  <a:cs typeface="+mn-ea"/>
                  <a:sym typeface="Arial" panose="020B0604020202020204" pitchFamily="34" charset="0"/>
                </a:rPr>
                <a:t>PART 01</a:t>
              </a:r>
              <a:endParaRPr kumimoji="0" lang="zh-CN" altLang="en-US" sz="5400" b="0" i="0" u="none" strike="noStrike" kern="1200" cap="none" spc="100" normalizeH="0" baseline="0" noProof="0" dirty="0">
                <a:ln>
                  <a:noFill/>
                </a:ln>
                <a:solidFill>
                  <a:prstClr val="white"/>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7" name="等腰三角形 6">
              <a:extLst>
                <a:ext uri="{FF2B5EF4-FFF2-40B4-BE49-F238E27FC236}">
                  <a16:creationId xmlns:a16="http://schemas.microsoft.com/office/drawing/2014/main" id="{4EDA52F4-23EF-4A15-889D-647C071DC94F}"/>
                </a:ext>
              </a:extLst>
            </p:cNvPr>
            <p:cNvSpPr/>
            <p:nvPr/>
          </p:nvSpPr>
          <p:spPr>
            <a:xfrm rot="5400000">
              <a:off x="4151112" y="2865863"/>
              <a:ext cx="193033" cy="166408"/>
            </a:xfrm>
            <a:prstGeom prst="triangle">
              <a:avLst/>
            </a:prstGeom>
            <a:solidFill>
              <a:schemeClr val="bg1"/>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grpSp>
      <p:sp>
        <p:nvSpPr>
          <p:cNvPr id="8" name="文本框 7">
            <a:extLst>
              <a:ext uri="{FF2B5EF4-FFF2-40B4-BE49-F238E27FC236}">
                <a16:creationId xmlns:a16="http://schemas.microsoft.com/office/drawing/2014/main" id="{27DEBCF5-BFB8-4FAD-B0B9-B4780086BDBD}"/>
              </a:ext>
            </a:extLst>
          </p:cNvPr>
          <p:cNvSpPr txBox="1"/>
          <p:nvPr/>
        </p:nvSpPr>
        <p:spPr>
          <a:xfrm>
            <a:off x="6774186" y="2658742"/>
            <a:ext cx="3526265" cy="830997"/>
          </a:xfrm>
          <a:prstGeom prst="rect">
            <a:avLst/>
          </a:prstGeom>
          <a:noFill/>
        </p:spPr>
        <p:txBody>
          <a:bodyPr wrap="square" rtlCol="0">
            <a:spAutoFit/>
          </a:bodyPr>
          <a:lstStyle/>
          <a:p>
            <a:pPr marL="0" marR="0" lvl="0" indent="0" algn="dist" defTabSz="914400" rtl="0" eaLnBrk="1" fontAlgn="auto" latinLnBrk="0" hangingPunct="1">
              <a:lnSpc>
                <a:spcPct val="100000"/>
              </a:lnSpc>
              <a:spcBef>
                <a:spcPts val="0"/>
              </a:spcBef>
              <a:spcAft>
                <a:spcPts val="0"/>
              </a:spcAft>
              <a:buClrTx/>
              <a:buSzTx/>
              <a:buFontTx/>
              <a:buNone/>
              <a:tabLst/>
              <a:defRPr/>
            </a:pPr>
            <a:r>
              <a:rPr kumimoji="0" lang="zh-CN" altLang="en-US" sz="4800" b="1" i="0" u="none" strike="noStrike" kern="1200" cap="none" normalizeH="0" noProof="0" dirty="0">
                <a:ln>
                  <a:noFill/>
                </a:ln>
                <a:solidFill>
                  <a:schemeClr val="accent1"/>
                </a:solidFill>
                <a:effectLst/>
                <a:uLnTx/>
                <a:uFillTx/>
                <a:latin typeface="Arial" panose="020B0604020202020204" pitchFamily="34" charset="0"/>
                <a:ea typeface="Microsoft YaHei" panose="020B0503020204020204" pitchFamily="34" charset="-122"/>
                <a:cs typeface="+mn-ea"/>
                <a:sym typeface="Arial" panose="020B0604020202020204" pitchFamily="34" charset="0"/>
              </a:rPr>
              <a:t>题目概况</a:t>
            </a:r>
          </a:p>
        </p:txBody>
      </p:sp>
      <p:grpSp>
        <p:nvGrpSpPr>
          <p:cNvPr id="36" name="组合 35">
            <a:extLst>
              <a:ext uri="{FF2B5EF4-FFF2-40B4-BE49-F238E27FC236}">
                <a16:creationId xmlns:a16="http://schemas.microsoft.com/office/drawing/2014/main" id="{89F5A5CE-2702-4843-AD98-1A8ACB468021}"/>
              </a:ext>
            </a:extLst>
          </p:cNvPr>
          <p:cNvGrpSpPr/>
          <p:nvPr/>
        </p:nvGrpSpPr>
        <p:grpSpPr>
          <a:xfrm>
            <a:off x="10093078" y="291782"/>
            <a:ext cx="1512002" cy="444892"/>
            <a:chOff x="9556201" y="498129"/>
            <a:chExt cx="1993881" cy="586680"/>
          </a:xfrm>
        </p:grpSpPr>
        <p:grpSp>
          <p:nvGrpSpPr>
            <p:cNvPr id="37" name="组合 36">
              <a:extLst>
                <a:ext uri="{FF2B5EF4-FFF2-40B4-BE49-F238E27FC236}">
                  <a16:creationId xmlns:a16="http://schemas.microsoft.com/office/drawing/2014/main" id="{3EE8DEA2-A283-4B0D-82AE-B287FC3E1D9D}"/>
                </a:ext>
              </a:extLst>
            </p:cNvPr>
            <p:cNvGrpSpPr/>
            <p:nvPr userDrawn="1"/>
          </p:nvGrpSpPr>
          <p:grpSpPr>
            <a:xfrm>
              <a:off x="10239376" y="968937"/>
              <a:ext cx="1307697" cy="96254"/>
              <a:chOff x="4616246" y="3878362"/>
              <a:chExt cx="5571416" cy="410087"/>
            </a:xfrm>
            <a:solidFill>
              <a:schemeClr val="tx1">
                <a:alpha val="80000"/>
              </a:schemeClr>
            </a:solidFill>
          </p:grpSpPr>
          <p:sp>
            <p:nvSpPr>
              <p:cNvPr id="75" name="Freeform 17">
                <a:extLst>
                  <a:ext uri="{FF2B5EF4-FFF2-40B4-BE49-F238E27FC236}">
                    <a16:creationId xmlns:a16="http://schemas.microsoft.com/office/drawing/2014/main" id="{44AD8719-A6C9-4AD4-8CDD-477C15899CBA}"/>
                  </a:ext>
                </a:extLst>
              </p:cNvPr>
              <p:cNvSpPr>
                <a:spLocks noEditPoints="1"/>
              </p:cNvSpPr>
              <p:nvPr/>
            </p:nvSpPr>
            <p:spPr bwMode="auto">
              <a:xfrm>
                <a:off x="8617798" y="3887973"/>
                <a:ext cx="362030" cy="387660"/>
              </a:xfrm>
              <a:custGeom>
                <a:avLst/>
                <a:gdLst>
                  <a:gd name="T0" fmla="*/ 34 w 127"/>
                  <a:gd name="T1" fmla="*/ 71 h 136"/>
                  <a:gd name="T2" fmla="*/ 34 w 127"/>
                  <a:gd name="T3" fmla="*/ 81 h 136"/>
                  <a:gd name="T4" fmla="*/ 34 w 127"/>
                  <a:gd name="T5" fmla="*/ 114 h 136"/>
                  <a:gd name="T6" fmla="*/ 35 w 127"/>
                  <a:gd name="T7" fmla="*/ 122 h 136"/>
                  <a:gd name="T8" fmla="*/ 40 w 127"/>
                  <a:gd name="T9" fmla="*/ 127 h 136"/>
                  <a:gd name="T10" fmla="*/ 49 w 127"/>
                  <a:gd name="T11" fmla="*/ 128 h 136"/>
                  <a:gd name="T12" fmla="*/ 49 w 127"/>
                  <a:gd name="T13" fmla="*/ 135 h 136"/>
                  <a:gd name="T14" fmla="*/ 1 w 127"/>
                  <a:gd name="T15" fmla="*/ 135 h 136"/>
                  <a:gd name="T16" fmla="*/ 0 w 127"/>
                  <a:gd name="T17" fmla="*/ 132 h 136"/>
                  <a:gd name="T18" fmla="*/ 0 w 127"/>
                  <a:gd name="T19" fmla="*/ 128 h 136"/>
                  <a:gd name="T20" fmla="*/ 9 w 127"/>
                  <a:gd name="T21" fmla="*/ 127 h 136"/>
                  <a:gd name="T22" fmla="*/ 16 w 127"/>
                  <a:gd name="T23" fmla="*/ 120 h 136"/>
                  <a:gd name="T24" fmla="*/ 17 w 127"/>
                  <a:gd name="T25" fmla="*/ 111 h 136"/>
                  <a:gd name="T26" fmla="*/ 17 w 127"/>
                  <a:gd name="T27" fmla="*/ 22 h 136"/>
                  <a:gd name="T28" fmla="*/ 16 w 127"/>
                  <a:gd name="T29" fmla="*/ 15 h 136"/>
                  <a:gd name="T30" fmla="*/ 9 w 127"/>
                  <a:gd name="T31" fmla="*/ 9 h 136"/>
                  <a:gd name="T32" fmla="*/ 0 w 127"/>
                  <a:gd name="T33" fmla="*/ 8 h 136"/>
                  <a:gd name="T34" fmla="*/ 0 w 127"/>
                  <a:gd name="T35" fmla="*/ 1 h 136"/>
                  <a:gd name="T36" fmla="*/ 4 w 127"/>
                  <a:gd name="T37" fmla="*/ 0 h 136"/>
                  <a:gd name="T38" fmla="*/ 71 w 127"/>
                  <a:gd name="T39" fmla="*/ 0 h 136"/>
                  <a:gd name="T40" fmla="*/ 94 w 127"/>
                  <a:gd name="T41" fmla="*/ 4 h 136"/>
                  <a:gd name="T42" fmla="*/ 116 w 127"/>
                  <a:gd name="T43" fmla="*/ 32 h 136"/>
                  <a:gd name="T44" fmla="*/ 97 w 127"/>
                  <a:gd name="T45" fmla="*/ 66 h 136"/>
                  <a:gd name="T46" fmla="*/ 80 w 127"/>
                  <a:gd name="T47" fmla="*/ 70 h 136"/>
                  <a:gd name="T48" fmla="*/ 71 w 127"/>
                  <a:gd name="T49" fmla="*/ 71 h 136"/>
                  <a:gd name="T50" fmla="*/ 73 w 127"/>
                  <a:gd name="T51" fmla="*/ 75 h 136"/>
                  <a:gd name="T52" fmla="*/ 104 w 127"/>
                  <a:gd name="T53" fmla="*/ 114 h 136"/>
                  <a:gd name="T54" fmla="*/ 105 w 127"/>
                  <a:gd name="T55" fmla="*/ 116 h 136"/>
                  <a:gd name="T56" fmla="*/ 127 w 127"/>
                  <a:gd name="T57" fmla="*/ 128 h 136"/>
                  <a:gd name="T58" fmla="*/ 127 w 127"/>
                  <a:gd name="T59" fmla="*/ 135 h 136"/>
                  <a:gd name="T60" fmla="*/ 116 w 127"/>
                  <a:gd name="T61" fmla="*/ 135 h 136"/>
                  <a:gd name="T62" fmla="*/ 102 w 127"/>
                  <a:gd name="T63" fmla="*/ 136 h 136"/>
                  <a:gd name="T64" fmla="*/ 96 w 127"/>
                  <a:gd name="T65" fmla="*/ 132 h 136"/>
                  <a:gd name="T66" fmla="*/ 59 w 127"/>
                  <a:gd name="T67" fmla="*/ 82 h 136"/>
                  <a:gd name="T68" fmla="*/ 52 w 127"/>
                  <a:gd name="T69" fmla="*/ 73 h 136"/>
                  <a:gd name="T70" fmla="*/ 49 w 127"/>
                  <a:gd name="T71" fmla="*/ 71 h 136"/>
                  <a:gd name="T72" fmla="*/ 34 w 127"/>
                  <a:gd name="T73" fmla="*/ 71 h 136"/>
                  <a:gd name="T74" fmla="*/ 34 w 127"/>
                  <a:gd name="T75" fmla="*/ 61 h 136"/>
                  <a:gd name="T76" fmla="*/ 36 w 127"/>
                  <a:gd name="T77" fmla="*/ 62 h 136"/>
                  <a:gd name="T78" fmla="*/ 66 w 127"/>
                  <a:gd name="T79" fmla="*/ 62 h 136"/>
                  <a:gd name="T80" fmla="*/ 82 w 127"/>
                  <a:gd name="T81" fmla="*/ 59 h 136"/>
                  <a:gd name="T82" fmla="*/ 96 w 127"/>
                  <a:gd name="T83" fmla="*/ 44 h 136"/>
                  <a:gd name="T84" fmla="*/ 96 w 127"/>
                  <a:gd name="T85" fmla="*/ 29 h 136"/>
                  <a:gd name="T86" fmla="*/ 81 w 127"/>
                  <a:gd name="T87" fmla="*/ 12 h 136"/>
                  <a:gd name="T88" fmla="*/ 70 w 127"/>
                  <a:gd name="T89" fmla="*/ 11 h 136"/>
                  <a:gd name="T90" fmla="*/ 37 w 127"/>
                  <a:gd name="T91" fmla="*/ 11 h 136"/>
                  <a:gd name="T92" fmla="*/ 34 w 127"/>
                  <a:gd name="T93" fmla="*/ 11 h 136"/>
                  <a:gd name="T94" fmla="*/ 34 w 127"/>
                  <a:gd name="T95" fmla="*/ 61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7" h="136">
                    <a:moveTo>
                      <a:pt x="34" y="71"/>
                    </a:moveTo>
                    <a:cubicBezTo>
                      <a:pt x="34" y="75"/>
                      <a:pt x="34" y="78"/>
                      <a:pt x="34" y="81"/>
                    </a:cubicBezTo>
                    <a:cubicBezTo>
                      <a:pt x="34" y="92"/>
                      <a:pt x="34" y="103"/>
                      <a:pt x="34" y="114"/>
                    </a:cubicBezTo>
                    <a:cubicBezTo>
                      <a:pt x="34" y="117"/>
                      <a:pt x="34" y="119"/>
                      <a:pt x="35" y="122"/>
                    </a:cubicBezTo>
                    <a:cubicBezTo>
                      <a:pt x="35" y="125"/>
                      <a:pt x="37" y="127"/>
                      <a:pt x="40" y="127"/>
                    </a:cubicBezTo>
                    <a:cubicBezTo>
                      <a:pt x="43" y="127"/>
                      <a:pt x="46" y="128"/>
                      <a:pt x="49" y="128"/>
                    </a:cubicBezTo>
                    <a:cubicBezTo>
                      <a:pt x="49" y="130"/>
                      <a:pt x="49" y="133"/>
                      <a:pt x="49" y="135"/>
                    </a:cubicBezTo>
                    <a:cubicBezTo>
                      <a:pt x="33" y="135"/>
                      <a:pt x="17" y="135"/>
                      <a:pt x="1" y="135"/>
                    </a:cubicBezTo>
                    <a:cubicBezTo>
                      <a:pt x="0" y="134"/>
                      <a:pt x="0" y="133"/>
                      <a:pt x="0" y="132"/>
                    </a:cubicBezTo>
                    <a:cubicBezTo>
                      <a:pt x="0" y="131"/>
                      <a:pt x="0" y="130"/>
                      <a:pt x="0" y="128"/>
                    </a:cubicBezTo>
                    <a:cubicBezTo>
                      <a:pt x="3" y="128"/>
                      <a:pt x="6" y="128"/>
                      <a:pt x="9" y="127"/>
                    </a:cubicBezTo>
                    <a:cubicBezTo>
                      <a:pt x="14" y="126"/>
                      <a:pt x="15" y="125"/>
                      <a:pt x="16" y="120"/>
                    </a:cubicBezTo>
                    <a:cubicBezTo>
                      <a:pt x="16" y="117"/>
                      <a:pt x="17" y="114"/>
                      <a:pt x="17" y="111"/>
                    </a:cubicBezTo>
                    <a:cubicBezTo>
                      <a:pt x="17" y="81"/>
                      <a:pt x="17" y="52"/>
                      <a:pt x="17" y="22"/>
                    </a:cubicBezTo>
                    <a:cubicBezTo>
                      <a:pt x="17" y="20"/>
                      <a:pt x="16" y="17"/>
                      <a:pt x="16" y="15"/>
                    </a:cubicBezTo>
                    <a:cubicBezTo>
                      <a:pt x="15" y="11"/>
                      <a:pt x="13" y="9"/>
                      <a:pt x="9" y="9"/>
                    </a:cubicBezTo>
                    <a:cubicBezTo>
                      <a:pt x="6" y="8"/>
                      <a:pt x="3" y="8"/>
                      <a:pt x="0" y="8"/>
                    </a:cubicBezTo>
                    <a:cubicBezTo>
                      <a:pt x="0" y="5"/>
                      <a:pt x="0" y="3"/>
                      <a:pt x="0" y="1"/>
                    </a:cubicBezTo>
                    <a:cubicBezTo>
                      <a:pt x="2" y="1"/>
                      <a:pt x="3" y="0"/>
                      <a:pt x="4" y="0"/>
                    </a:cubicBezTo>
                    <a:cubicBezTo>
                      <a:pt x="26" y="0"/>
                      <a:pt x="49" y="0"/>
                      <a:pt x="71" y="0"/>
                    </a:cubicBezTo>
                    <a:cubicBezTo>
                      <a:pt x="79" y="0"/>
                      <a:pt x="86" y="1"/>
                      <a:pt x="94" y="4"/>
                    </a:cubicBezTo>
                    <a:cubicBezTo>
                      <a:pt x="108" y="9"/>
                      <a:pt x="115" y="18"/>
                      <a:pt x="116" y="32"/>
                    </a:cubicBezTo>
                    <a:cubicBezTo>
                      <a:pt x="117" y="48"/>
                      <a:pt x="110" y="60"/>
                      <a:pt x="97" y="66"/>
                    </a:cubicBezTo>
                    <a:cubicBezTo>
                      <a:pt x="91" y="68"/>
                      <a:pt x="86" y="70"/>
                      <a:pt x="80" y="70"/>
                    </a:cubicBezTo>
                    <a:cubicBezTo>
                      <a:pt x="77" y="70"/>
                      <a:pt x="74" y="71"/>
                      <a:pt x="71" y="71"/>
                    </a:cubicBezTo>
                    <a:cubicBezTo>
                      <a:pt x="72" y="73"/>
                      <a:pt x="73" y="74"/>
                      <a:pt x="73" y="75"/>
                    </a:cubicBezTo>
                    <a:cubicBezTo>
                      <a:pt x="84" y="88"/>
                      <a:pt x="94" y="101"/>
                      <a:pt x="104" y="114"/>
                    </a:cubicBezTo>
                    <a:cubicBezTo>
                      <a:pt x="105" y="115"/>
                      <a:pt x="105" y="115"/>
                      <a:pt x="105" y="116"/>
                    </a:cubicBezTo>
                    <a:cubicBezTo>
                      <a:pt x="111" y="122"/>
                      <a:pt x="117" y="128"/>
                      <a:pt x="127" y="128"/>
                    </a:cubicBezTo>
                    <a:cubicBezTo>
                      <a:pt x="127" y="130"/>
                      <a:pt x="127" y="133"/>
                      <a:pt x="127" y="135"/>
                    </a:cubicBezTo>
                    <a:cubicBezTo>
                      <a:pt x="124" y="135"/>
                      <a:pt x="120" y="135"/>
                      <a:pt x="116" y="135"/>
                    </a:cubicBezTo>
                    <a:cubicBezTo>
                      <a:pt x="111" y="135"/>
                      <a:pt x="107" y="135"/>
                      <a:pt x="102" y="136"/>
                    </a:cubicBezTo>
                    <a:cubicBezTo>
                      <a:pt x="99" y="136"/>
                      <a:pt x="97" y="134"/>
                      <a:pt x="96" y="132"/>
                    </a:cubicBezTo>
                    <a:cubicBezTo>
                      <a:pt x="83" y="115"/>
                      <a:pt x="71" y="99"/>
                      <a:pt x="59" y="82"/>
                    </a:cubicBezTo>
                    <a:cubicBezTo>
                      <a:pt x="57" y="79"/>
                      <a:pt x="54" y="76"/>
                      <a:pt x="52" y="73"/>
                    </a:cubicBezTo>
                    <a:cubicBezTo>
                      <a:pt x="51" y="72"/>
                      <a:pt x="50" y="71"/>
                      <a:pt x="49" y="71"/>
                    </a:cubicBezTo>
                    <a:cubicBezTo>
                      <a:pt x="44" y="71"/>
                      <a:pt x="39" y="71"/>
                      <a:pt x="34" y="71"/>
                    </a:cubicBezTo>
                    <a:close/>
                    <a:moveTo>
                      <a:pt x="34" y="61"/>
                    </a:moveTo>
                    <a:cubicBezTo>
                      <a:pt x="35" y="62"/>
                      <a:pt x="36" y="62"/>
                      <a:pt x="36" y="62"/>
                    </a:cubicBezTo>
                    <a:cubicBezTo>
                      <a:pt x="46" y="62"/>
                      <a:pt x="56" y="62"/>
                      <a:pt x="66" y="62"/>
                    </a:cubicBezTo>
                    <a:cubicBezTo>
                      <a:pt x="72" y="61"/>
                      <a:pt x="77" y="60"/>
                      <a:pt x="82" y="59"/>
                    </a:cubicBezTo>
                    <a:cubicBezTo>
                      <a:pt x="90" y="56"/>
                      <a:pt x="94" y="51"/>
                      <a:pt x="96" y="44"/>
                    </a:cubicBezTo>
                    <a:cubicBezTo>
                      <a:pt x="96" y="39"/>
                      <a:pt x="97" y="34"/>
                      <a:pt x="96" y="29"/>
                    </a:cubicBezTo>
                    <a:cubicBezTo>
                      <a:pt x="95" y="20"/>
                      <a:pt x="90" y="15"/>
                      <a:pt x="81" y="12"/>
                    </a:cubicBezTo>
                    <a:cubicBezTo>
                      <a:pt x="77" y="11"/>
                      <a:pt x="74" y="11"/>
                      <a:pt x="70" y="11"/>
                    </a:cubicBezTo>
                    <a:cubicBezTo>
                      <a:pt x="59" y="10"/>
                      <a:pt x="48" y="11"/>
                      <a:pt x="37" y="11"/>
                    </a:cubicBezTo>
                    <a:cubicBezTo>
                      <a:pt x="36" y="11"/>
                      <a:pt x="35" y="11"/>
                      <a:pt x="34" y="11"/>
                    </a:cubicBezTo>
                    <a:cubicBezTo>
                      <a:pt x="34" y="28"/>
                      <a:pt x="34" y="44"/>
                      <a:pt x="34" y="61"/>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76" name="Freeform 18">
                <a:extLst>
                  <a:ext uri="{FF2B5EF4-FFF2-40B4-BE49-F238E27FC236}">
                    <a16:creationId xmlns:a16="http://schemas.microsoft.com/office/drawing/2014/main" id="{9133BF2C-02B4-465C-809F-F9B5C016DD0D}"/>
                  </a:ext>
                </a:extLst>
              </p:cNvPr>
              <p:cNvSpPr>
                <a:spLocks/>
              </p:cNvSpPr>
              <p:nvPr/>
            </p:nvSpPr>
            <p:spPr bwMode="auto">
              <a:xfrm>
                <a:off x="5333898" y="3887973"/>
                <a:ext cx="362030" cy="384457"/>
              </a:xfrm>
              <a:custGeom>
                <a:avLst/>
                <a:gdLst>
                  <a:gd name="T0" fmla="*/ 50 w 127"/>
                  <a:gd name="T1" fmla="*/ 70 h 135"/>
                  <a:gd name="T2" fmla="*/ 34 w 127"/>
                  <a:gd name="T3" fmla="*/ 87 h 135"/>
                  <a:gd name="T4" fmla="*/ 33 w 127"/>
                  <a:gd name="T5" fmla="*/ 90 h 135"/>
                  <a:gd name="T6" fmla="*/ 33 w 127"/>
                  <a:gd name="T7" fmla="*/ 116 h 135"/>
                  <a:gd name="T8" fmla="*/ 34 w 127"/>
                  <a:gd name="T9" fmla="*/ 120 h 135"/>
                  <a:gd name="T10" fmla="*/ 41 w 127"/>
                  <a:gd name="T11" fmla="*/ 127 h 135"/>
                  <a:gd name="T12" fmla="*/ 49 w 127"/>
                  <a:gd name="T13" fmla="*/ 128 h 135"/>
                  <a:gd name="T14" fmla="*/ 49 w 127"/>
                  <a:gd name="T15" fmla="*/ 135 h 135"/>
                  <a:gd name="T16" fmla="*/ 0 w 127"/>
                  <a:gd name="T17" fmla="*/ 135 h 135"/>
                  <a:gd name="T18" fmla="*/ 0 w 127"/>
                  <a:gd name="T19" fmla="*/ 128 h 135"/>
                  <a:gd name="T20" fmla="*/ 7 w 127"/>
                  <a:gd name="T21" fmla="*/ 128 h 135"/>
                  <a:gd name="T22" fmla="*/ 16 w 127"/>
                  <a:gd name="T23" fmla="*/ 118 h 135"/>
                  <a:gd name="T24" fmla="*/ 16 w 127"/>
                  <a:gd name="T25" fmla="*/ 111 h 135"/>
                  <a:gd name="T26" fmla="*/ 16 w 127"/>
                  <a:gd name="T27" fmla="*/ 24 h 135"/>
                  <a:gd name="T28" fmla="*/ 16 w 127"/>
                  <a:gd name="T29" fmla="*/ 16 h 135"/>
                  <a:gd name="T30" fmla="*/ 8 w 127"/>
                  <a:gd name="T31" fmla="*/ 9 h 135"/>
                  <a:gd name="T32" fmla="*/ 0 w 127"/>
                  <a:gd name="T33" fmla="*/ 8 h 135"/>
                  <a:gd name="T34" fmla="*/ 0 w 127"/>
                  <a:gd name="T35" fmla="*/ 1 h 135"/>
                  <a:gd name="T36" fmla="*/ 49 w 127"/>
                  <a:gd name="T37" fmla="*/ 1 h 135"/>
                  <a:gd name="T38" fmla="*/ 50 w 127"/>
                  <a:gd name="T39" fmla="*/ 8 h 135"/>
                  <a:gd name="T40" fmla="*/ 41 w 127"/>
                  <a:gd name="T41" fmla="*/ 9 h 135"/>
                  <a:gd name="T42" fmla="*/ 34 w 127"/>
                  <a:gd name="T43" fmla="*/ 16 h 135"/>
                  <a:gd name="T44" fmla="*/ 33 w 127"/>
                  <a:gd name="T45" fmla="*/ 23 h 135"/>
                  <a:gd name="T46" fmla="*/ 33 w 127"/>
                  <a:gd name="T47" fmla="*/ 70 h 135"/>
                  <a:gd name="T48" fmla="*/ 33 w 127"/>
                  <a:gd name="T49" fmla="*/ 73 h 135"/>
                  <a:gd name="T50" fmla="*/ 36 w 127"/>
                  <a:gd name="T51" fmla="*/ 71 h 135"/>
                  <a:gd name="T52" fmla="*/ 83 w 127"/>
                  <a:gd name="T53" fmla="*/ 19 h 135"/>
                  <a:gd name="T54" fmla="*/ 86 w 127"/>
                  <a:gd name="T55" fmla="*/ 14 h 135"/>
                  <a:gd name="T56" fmla="*/ 84 w 127"/>
                  <a:gd name="T57" fmla="*/ 9 h 135"/>
                  <a:gd name="T58" fmla="*/ 76 w 127"/>
                  <a:gd name="T59" fmla="*/ 8 h 135"/>
                  <a:gd name="T60" fmla="*/ 76 w 127"/>
                  <a:gd name="T61" fmla="*/ 1 h 135"/>
                  <a:gd name="T62" fmla="*/ 122 w 127"/>
                  <a:gd name="T63" fmla="*/ 1 h 135"/>
                  <a:gd name="T64" fmla="*/ 122 w 127"/>
                  <a:gd name="T65" fmla="*/ 8 h 135"/>
                  <a:gd name="T66" fmla="*/ 118 w 127"/>
                  <a:gd name="T67" fmla="*/ 8 h 135"/>
                  <a:gd name="T68" fmla="*/ 99 w 127"/>
                  <a:gd name="T69" fmla="*/ 18 h 135"/>
                  <a:gd name="T70" fmla="*/ 77 w 127"/>
                  <a:gd name="T71" fmla="*/ 41 h 135"/>
                  <a:gd name="T72" fmla="*/ 62 w 127"/>
                  <a:gd name="T73" fmla="*/ 57 h 135"/>
                  <a:gd name="T74" fmla="*/ 64 w 127"/>
                  <a:gd name="T75" fmla="*/ 61 h 135"/>
                  <a:gd name="T76" fmla="*/ 102 w 127"/>
                  <a:gd name="T77" fmla="*/ 113 h 135"/>
                  <a:gd name="T78" fmla="*/ 108 w 127"/>
                  <a:gd name="T79" fmla="*/ 120 h 135"/>
                  <a:gd name="T80" fmla="*/ 123 w 127"/>
                  <a:gd name="T81" fmla="*/ 127 h 135"/>
                  <a:gd name="T82" fmla="*/ 127 w 127"/>
                  <a:gd name="T83" fmla="*/ 128 h 135"/>
                  <a:gd name="T84" fmla="*/ 127 w 127"/>
                  <a:gd name="T85" fmla="*/ 135 h 135"/>
                  <a:gd name="T86" fmla="*/ 73 w 127"/>
                  <a:gd name="T87" fmla="*/ 135 h 135"/>
                  <a:gd name="T88" fmla="*/ 73 w 127"/>
                  <a:gd name="T89" fmla="*/ 128 h 135"/>
                  <a:gd name="T90" fmla="*/ 80 w 127"/>
                  <a:gd name="T91" fmla="*/ 127 h 135"/>
                  <a:gd name="T92" fmla="*/ 84 w 127"/>
                  <a:gd name="T93" fmla="*/ 120 h 135"/>
                  <a:gd name="T94" fmla="*/ 82 w 127"/>
                  <a:gd name="T95" fmla="*/ 115 h 135"/>
                  <a:gd name="T96" fmla="*/ 51 w 127"/>
                  <a:gd name="T97" fmla="*/ 72 h 135"/>
                  <a:gd name="T98" fmla="*/ 50 w 127"/>
                  <a:gd name="T99" fmla="*/ 7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7" h="135">
                    <a:moveTo>
                      <a:pt x="50" y="70"/>
                    </a:moveTo>
                    <a:cubicBezTo>
                      <a:pt x="44" y="76"/>
                      <a:pt x="39" y="81"/>
                      <a:pt x="34" y="87"/>
                    </a:cubicBezTo>
                    <a:cubicBezTo>
                      <a:pt x="33" y="88"/>
                      <a:pt x="33" y="89"/>
                      <a:pt x="33" y="90"/>
                    </a:cubicBezTo>
                    <a:cubicBezTo>
                      <a:pt x="33" y="99"/>
                      <a:pt x="33" y="107"/>
                      <a:pt x="33" y="116"/>
                    </a:cubicBezTo>
                    <a:cubicBezTo>
                      <a:pt x="33" y="117"/>
                      <a:pt x="33" y="118"/>
                      <a:pt x="34" y="120"/>
                    </a:cubicBezTo>
                    <a:cubicBezTo>
                      <a:pt x="35" y="125"/>
                      <a:pt x="36" y="126"/>
                      <a:pt x="41" y="127"/>
                    </a:cubicBezTo>
                    <a:cubicBezTo>
                      <a:pt x="44" y="127"/>
                      <a:pt x="46" y="128"/>
                      <a:pt x="49" y="128"/>
                    </a:cubicBezTo>
                    <a:cubicBezTo>
                      <a:pt x="49" y="130"/>
                      <a:pt x="49" y="133"/>
                      <a:pt x="49" y="135"/>
                    </a:cubicBezTo>
                    <a:cubicBezTo>
                      <a:pt x="33" y="135"/>
                      <a:pt x="17" y="135"/>
                      <a:pt x="0" y="135"/>
                    </a:cubicBezTo>
                    <a:cubicBezTo>
                      <a:pt x="0" y="133"/>
                      <a:pt x="0" y="131"/>
                      <a:pt x="0" y="128"/>
                    </a:cubicBezTo>
                    <a:cubicBezTo>
                      <a:pt x="2" y="128"/>
                      <a:pt x="5" y="128"/>
                      <a:pt x="7" y="128"/>
                    </a:cubicBezTo>
                    <a:cubicBezTo>
                      <a:pt x="14" y="127"/>
                      <a:pt x="16" y="125"/>
                      <a:pt x="16" y="118"/>
                    </a:cubicBezTo>
                    <a:cubicBezTo>
                      <a:pt x="16" y="115"/>
                      <a:pt x="16" y="113"/>
                      <a:pt x="16" y="111"/>
                    </a:cubicBezTo>
                    <a:cubicBezTo>
                      <a:pt x="16" y="82"/>
                      <a:pt x="16" y="53"/>
                      <a:pt x="16" y="24"/>
                    </a:cubicBezTo>
                    <a:cubicBezTo>
                      <a:pt x="16" y="21"/>
                      <a:pt x="16" y="18"/>
                      <a:pt x="16" y="16"/>
                    </a:cubicBezTo>
                    <a:cubicBezTo>
                      <a:pt x="15" y="11"/>
                      <a:pt x="13" y="9"/>
                      <a:pt x="8" y="9"/>
                    </a:cubicBezTo>
                    <a:cubicBezTo>
                      <a:pt x="5" y="8"/>
                      <a:pt x="3" y="8"/>
                      <a:pt x="0" y="8"/>
                    </a:cubicBezTo>
                    <a:cubicBezTo>
                      <a:pt x="0" y="5"/>
                      <a:pt x="0" y="3"/>
                      <a:pt x="0" y="1"/>
                    </a:cubicBezTo>
                    <a:cubicBezTo>
                      <a:pt x="4" y="0"/>
                      <a:pt x="40" y="0"/>
                      <a:pt x="49" y="1"/>
                    </a:cubicBezTo>
                    <a:cubicBezTo>
                      <a:pt x="49" y="3"/>
                      <a:pt x="50" y="5"/>
                      <a:pt x="50" y="8"/>
                    </a:cubicBezTo>
                    <a:cubicBezTo>
                      <a:pt x="47" y="8"/>
                      <a:pt x="44" y="8"/>
                      <a:pt x="41" y="9"/>
                    </a:cubicBezTo>
                    <a:cubicBezTo>
                      <a:pt x="37" y="9"/>
                      <a:pt x="34" y="11"/>
                      <a:pt x="34" y="16"/>
                    </a:cubicBezTo>
                    <a:cubicBezTo>
                      <a:pt x="33" y="18"/>
                      <a:pt x="33" y="20"/>
                      <a:pt x="33" y="23"/>
                    </a:cubicBezTo>
                    <a:cubicBezTo>
                      <a:pt x="33" y="39"/>
                      <a:pt x="33" y="54"/>
                      <a:pt x="33" y="70"/>
                    </a:cubicBezTo>
                    <a:cubicBezTo>
                      <a:pt x="33" y="71"/>
                      <a:pt x="33" y="72"/>
                      <a:pt x="33" y="73"/>
                    </a:cubicBezTo>
                    <a:cubicBezTo>
                      <a:pt x="35" y="72"/>
                      <a:pt x="36" y="72"/>
                      <a:pt x="36" y="71"/>
                    </a:cubicBezTo>
                    <a:cubicBezTo>
                      <a:pt x="52" y="54"/>
                      <a:pt x="67" y="37"/>
                      <a:pt x="83" y="19"/>
                    </a:cubicBezTo>
                    <a:cubicBezTo>
                      <a:pt x="84" y="18"/>
                      <a:pt x="85" y="16"/>
                      <a:pt x="86" y="14"/>
                    </a:cubicBezTo>
                    <a:cubicBezTo>
                      <a:pt x="88" y="12"/>
                      <a:pt x="87" y="10"/>
                      <a:pt x="84" y="9"/>
                    </a:cubicBezTo>
                    <a:cubicBezTo>
                      <a:pt x="81" y="8"/>
                      <a:pt x="79" y="8"/>
                      <a:pt x="76" y="8"/>
                    </a:cubicBezTo>
                    <a:cubicBezTo>
                      <a:pt x="76" y="5"/>
                      <a:pt x="76" y="3"/>
                      <a:pt x="76" y="1"/>
                    </a:cubicBezTo>
                    <a:cubicBezTo>
                      <a:pt x="79" y="0"/>
                      <a:pt x="114" y="0"/>
                      <a:pt x="122" y="1"/>
                    </a:cubicBezTo>
                    <a:cubicBezTo>
                      <a:pt x="122" y="3"/>
                      <a:pt x="122" y="5"/>
                      <a:pt x="122" y="8"/>
                    </a:cubicBezTo>
                    <a:cubicBezTo>
                      <a:pt x="121" y="8"/>
                      <a:pt x="120" y="8"/>
                      <a:pt x="118" y="8"/>
                    </a:cubicBezTo>
                    <a:cubicBezTo>
                      <a:pt x="111" y="9"/>
                      <a:pt x="104" y="12"/>
                      <a:pt x="99" y="18"/>
                    </a:cubicBezTo>
                    <a:cubicBezTo>
                      <a:pt x="92" y="25"/>
                      <a:pt x="85" y="33"/>
                      <a:pt x="77" y="41"/>
                    </a:cubicBezTo>
                    <a:cubicBezTo>
                      <a:pt x="72" y="46"/>
                      <a:pt x="67" y="52"/>
                      <a:pt x="62" y="57"/>
                    </a:cubicBezTo>
                    <a:cubicBezTo>
                      <a:pt x="63" y="58"/>
                      <a:pt x="64" y="59"/>
                      <a:pt x="64" y="61"/>
                    </a:cubicBezTo>
                    <a:cubicBezTo>
                      <a:pt x="77" y="78"/>
                      <a:pt x="90" y="95"/>
                      <a:pt x="102" y="113"/>
                    </a:cubicBezTo>
                    <a:cubicBezTo>
                      <a:pt x="104" y="115"/>
                      <a:pt x="106" y="118"/>
                      <a:pt x="108" y="120"/>
                    </a:cubicBezTo>
                    <a:cubicBezTo>
                      <a:pt x="112" y="124"/>
                      <a:pt x="117" y="127"/>
                      <a:pt x="123" y="127"/>
                    </a:cubicBezTo>
                    <a:cubicBezTo>
                      <a:pt x="124" y="128"/>
                      <a:pt x="125" y="128"/>
                      <a:pt x="127" y="128"/>
                    </a:cubicBezTo>
                    <a:cubicBezTo>
                      <a:pt x="127" y="130"/>
                      <a:pt x="127" y="133"/>
                      <a:pt x="127" y="135"/>
                    </a:cubicBezTo>
                    <a:cubicBezTo>
                      <a:pt x="109" y="135"/>
                      <a:pt x="91" y="135"/>
                      <a:pt x="73" y="135"/>
                    </a:cubicBezTo>
                    <a:cubicBezTo>
                      <a:pt x="73" y="133"/>
                      <a:pt x="73" y="131"/>
                      <a:pt x="73" y="128"/>
                    </a:cubicBezTo>
                    <a:cubicBezTo>
                      <a:pt x="75" y="128"/>
                      <a:pt x="78" y="128"/>
                      <a:pt x="80" y="127"/>
                    </a:cubicBezTo>
                    <a:cubicBezTo>
                      <a:pt x="85" y="127"/>
                      <a:pt x="86" y="125"/>
                      <a:pt x="84" y="120"/>
                    </a:cubicBezTo>
                    <a:cubicBezTo>
                      <a:pt x="84" y="118"/>
                      <a:pt x="83" y="117"/>
                      <a:pt x="82" y="115"/>
                    </a:cubicBezTo>
                    <a:cubicBezTo>
                      <a:pt x="72" y="101"/>
                      <a:pt x="61" y="86"/>
                      <a:pt x="51" y="72"/>
                    </a:cubicBezTo>
                    <a:cubicBezTo>
                      <a:pt x="51" y="71"/>
                      <a:pt x="50" y="71"/>
                      <a:pt x="50" y="7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77" name="Freeform 19">
                <a:extLst>
                  <a:ext uri="{FF2B5EF4-FFF2-40B4-BE49-F238E27FC236}">
                    <a16:creationId xmlns:a16="http://schemas.microsoft.com/office/drawing/2014/main" id="{A0841CA1-65D3-4675-AA91-C11B58E1B613}"/>
                  </a:ext>
                </a:extLst>
              </p:cNvPr>
              <p:cNvSpPr>
                <a:spLocks/>
              </p:cNvSpPr>
              <p:nvPr/>
            </p:nvSpPr>
            <p:spPr bwMode="auto">
              <a:xfrm>
                <a:off x="7278607" y="3887973"/>
                <a:ext cx="358826" cy="384457"/>
              </a:xfrm>
              <a:custGeom>
                <a:avLst/>
                <a:gdLst>
                  <a:gd name="T0" fmla="*/ 28 w 126"/>
                  <a:gd name="T1" fmla="*/ 16 h 135"/>
                  <a:gd name="T2" fmla="*/ 28 w 126"/>
                  <a:gd name="T3" fmla="*/ 20 h 135"/>
                  <a:gd name="T4" fmla="*/ 28 w 126"/>
                  <a:gd name="T5" fmla="*/ 109 h 135"/>
                  <a:gd name="T6" fmla="*/ 28 w 126"/>
                  <a:gd name="T7" fmla="*/ 119 h 135"/>
                  <a:gd name="T8" fmla="*/ 37 w 126"/>
                  <a:gd name="T9" fmla="*/ 127 h 135"/>
                  <a:gd name="T10" fmla="*/ 44 w 126"/>
                  <a:gd name="T11" fmla="*/ 128 h 135"/>
                  <a:gd name="T12" fmla="*/ 44 w 126"/>
                  <a:gd name="T13" fmla="*/ 135 h 135"/>
                  <a:gd name="T14" fmla="*/ 0 w 126"/>
                  <a:gd name="T15" fmla="*/ 135 h 135"/>
                  <a:gd name="T16" fmla="*/ 0 w 126"/>
                  <a:gd name="T17" fmla="*/ 128 h 135"/>
                  <a:gd name="T18" fmla="*/ 8 w 126"/>
                  <a:gd name="T19" fmla="*/ 127 h 135"/>
                  <a:gd name="T20" fmla="*/ 16 w 126"/>
                  <a:gd name="T21" fmla="*/ 120 h 135"/>
                  <a:gd name="T22" fmla="*/ 16 w 126"/>
                  <a:gd name="T23" fmla="*/ 113 h 135"/>
                  <a:gd name="T24" fmla="*/ 16 w 126"/>
                  <a:gd name="T25" fmla="*/ 19 h 135"/>
                  <a:gd name="T26" fmla="*/ 16 w 126"/>
                  <a:gd name="T27" fmla="*/ 15 h 135"/>
                  <a:gd name="T28" fmla="*/ 9 w 126"/>
                  <a:gd name="T29" fmla="*/ 9 h 135"/>
                  <a:gd name="T30" fmla="*/ 5 w 126"/>
                  <a:gd name="T31" fmla="*/ 8 h 135"/>
                  <a:gd name="T32" fmla="*/ 1 w 126"/>
                  <a:gd name="T33" fmla="*/ 8 h 135"/>
                  <a:gd name="T34" fmla="*/ 1 w 126"/>
                  <a:gd name="T35" fmla="*/ 1 h 135"/>
                  <a:gd name="T36" fmla="*/ 40 w 126"/>
                  <a:gd name="T37" fmla="*/ 1 h 135"/>
                  <a:gd name="T38" fmla="*/ 98 w 126"/>
                  <a:gd name="T39" fmla="*/ 100 h 135"/>
                  <a:gd name="T40" fmla="*/ 99 w 126"/>
                  <a:gd name="T41" fmla="*/ 100 h 135"/>
                  <a:gd name="T42" fmla="*/ 99 w 126"/>
                  <a:gd name="T43" fmla="*/ 96 h 135"/>
                  <a:gd name="T44" fmla="*/ 99 w 126"/>
                  <a:gd name="T45" fmla="*/ 24 h 135"/>
                  <a:gd name="T46" fmla="*/ 98 w 126"/>
                  <a:gd name="T47" fmla="*/ 16 h 135"/>
                  <a:gd name="T48" fmla="*/ 90 w 126"/>
                  <a:gd name="T49" fmla="*/ 9 h 135"/>
                  <a:gd name="T50" fmla="*/ 83 w 126"/>
                  <a:gd name="T51" fmla="*/ 8 h 135"/>
                  <a:gd name="T52" fmla="*/ 83 w 126"/>
                  <a:gd name="T53" fmla="*/ 1 h 135"/>
                  <a:gd name="T54" fmla="*/ 126 w 126"/>
                  <a:gd name="T55" fmla="*/ 1 h 135"/>
                  <a:gd name="T56" fmla="*/ 126 w 126"/>
                  <a:gd name="T57" fmla="*/ 8 h 135"/>
                  <a:gd name="T58" fmla="*/ 119 w 126"/>
                  <a:gd name="T59" fmla="*/ 9 h 135"/>
                  <a:gd name="T60" fmla="*/ 111 w 126"/>
                  <a:gd name="T61" fmla="*/ 16 h 135"/>
                  <a:gd name="T62" fmla="*/ 110 w 126"/>
                  <a:gd name="T63" fmla="*/ 27 h 135"/>
                  <a:gd name="T64" fmla="*/ 110 w 126"/>
                  <a:gd name="T65" fmla="*/ 129 h 135"/>
                  <a:gd name="T66" fmla="*/ 110 w 126"/>
                  <a:gd name="T67" fmla="*/ 135 h 135"/>
                  <a:gd name="T68" fmla="*/ 99 w 126"/>
                  <a:gd name="T69" fmla="*/ 135 h 135"/>
                  <a:gd name="T70" fmla="*/ 29 w 126"/>
                  <a:gd name="T71" fmla="*/ 15 h 135"/>
                  <a:gd name="T72" fmla="*/ 28 w 126"/>
                  <a:gd name="T73" fmla="*/ 1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6" h="135">
                    <a:moveTo>
                      <a:pt x="28" y="16"/>
                    </a:moveTo>
                    <a:cubicBezTo>
                      <a:pt x="28" y="17"/>
                      <a:pt x="28" y="19"/>
                      <a:pt x="28" y="20"/>
                    </a:cubicBezTo>
                    <a:cubicBezTo>
                      <a:pt x="28" y="50"/>
                      <a:pt x="28" y="79"/>
                      <a:pt x="28" y="109"/>
                    </a:cubicBezTo>
                    <a:cubicBezTo>
                      <a:pt x="28" y="112"/>
                      <a:pt x="28" y="115"/>
                      <a:pt x="28" y="119"/>
                    </a:cubicBezTo>
                    <a:cubicBezTo>
                      <a:pt x="29" y="124"/>
                      <a:pt x="31" y="126"/>
                      <a:pt x="37" y="127"/>
                    </a:cubicBezTo>
                    <a:cubicBezTo>
                      <a:pt x="39" y="127"/>
                      <a:pt x="41" y="128"/>
                      <a:pt x="44" y="128"/>
                    </a:cubicBezTo>
                    <a:cubicBezTo>
                      <a:pt x="44" y="130"/>
                      <a:pt x="44" y="133"/>
                      <a:pt x="44" y="135"/>
                    </a:cubicBezTo>
                    <a:cubicBezTo>
                      <a:pt x="29" y="135"/>
                      <a:pt x="15" y="135"/>
                      <a:pt x="0" y="135"/>
                    </a:cubicBezTo>
                    <a:cubicBezTo>
                      <a:pt x="0" y="133"/>
                      <a:pt x="0" y="131"/>
                      <a:pt x="0" y="128"/>
                    </a:cubicBezTo>
                    <a:cubicBezTo>
                      <a:pt x="3" y="128"/>
                      <a:pt x="5" y="127"/>
                      <a:pt x="8" y="127"/>
                    </a:cubicBezTo>
                    <a:cubicBezTo>
                      <a:pt x="12" y="127"/>
                      <a:pt x="15" y="124"/>
                      <a:pt x="16" y="120"/>
                    </a:cubicBezTo>
                    <a:cubicBezTo>
                      <a:pt x="16" y="118"/>
                      <a:pt x="16" y="115"/>
                      <a:pt x="16" y="113"/>
                    </a:cubicBezTo>
                    <a:cubicBezTo>
                      <a:pt x="16" y="82"/>
                      <a:pt x="16" y="50"/>
                      <a:pt x="16" y="19"/>
                    </a:cubicBezTo>
                    <a:cubicBezTo>
                      <a:pt x="16" y="18"/>
                      <a:pt x="16" y="17"/>
                      <a:pt x="16" y="15"/>
                    </a:cubicBezTo>
                    <a:cubicBezTo>
                      <a:pt x="16" y="11"/>
                      <a:pt x="14" y="9"/>
                      <a:pt x="9" y="9"/>
                    </a:cubicBezTo>
                    <a:cubicBezTo>
                      <a:pt x="8" y="8"/>
                      <a:pt x="7" y="8"/>
                      <a:pt x="5" y="8"/>
                    </a:cubicBezTo>
                    <a:cubicBezTo>
                      <a:pt x="4" y="8"/>
                      <a:pt x="2" y="8"/>
                      <a:pt x="1" y="8"/>
                    </a:cubicBezTo>
                    <a:cubicBezTo>
                      <a:pt x="1" y="5"/>
                      <a:pt x="1" y="3"/>
                      <a:pt x="1" y="1"/>
                    </a:cubicBezTo>
                    <a:cubicBezTo>
                      <a:pt x="14" y="1"/>
                      <a:pt x="27" y="1"/>
                      <a:pt x="40" y="1"/>
                    </a:cubicBezTo>
                    <a:cubicBezTo>
                      <a:pt x="59" y="34"/>
                      <a:pt x="79" y="67"/>
                      <a:pt x="98" y="100"/>
                    </a:cubicBezTo>
                    <a:cubicBezTo>
                      <a:pt x="98" y="100"/>
                      <a:pt x="99" y="100"/>
                      <a:pt x="99" y="100"/>
                    </a:cubicBezTo>
                    <a:cubicBezTo>
                      <a:pt x="99" y="99"/>
                      <a:pt x="99" y="97"/>
                      <a:pt x="99" y="96"/>
                    </a:cubicBezTo>
                    <a:cubicBezTo>
                      <a:pt x="99" y="72"/>
                      <a:pt x="99" y="48"/>
                      <a:pt x="99" y="24"/>
                    </a:cubicBezTo>
                    <a:cubicBezTo>
                      <a:pt x="99" y="21"/>
                      <a:pt x="99" y="19"/>
                      <a:pt x="98" y="16"/>
                    </a:cubicBezTo>
                    <a:cubicBezTo>
                      <a:pt x="97" y="12"/>
                      <a:pt x="94" y="9"/>
                      <a:pt x="90" y="9"/>
                    </a:cubicBezTo>
                    <a:cubicBezTo>
                      <a:pt x="88" y="8"/>
                      <a:pt x="86" y="8"/>
                      <a:pt x="83" y="8"/>
                    </a:cubicBezTo>
                    <a:cubicBezTo>
                      <a:pt x="83" y="5"/>
                      <a:pt x="83" y="3"/>
                      <a:pt x="83" y="1"/>
                    </a:cubicBezTo>
                    <a:cubicBezTo>
                      <a:pt x="87" y="0"/>
                      <a:pt x="115" y="0"/>
                      <a:pt x="126" y="1"/>
                    </a:cubicBezTo>
                    <a:cubicBezTo>
                      <a:pt x="126" y="3"/>
                      <a:pt x="126" y="5"/>
                      <a:pt x="126" y="8"/>
                    </a:cubicBezTo>
                    <a:cubicBezTo>
                      <a:pt x="124" y="8"/>
                      <a:pt x="122" y="8"/>
                      <a:pt x="119" y="9"/>
                    </a:cubicBezTo>
                    <a:cubicBezTo>
                      <a:pt x="115" y="9"/>
                      <a:pt x="112" y="12"/>
                      <a:pt x="111" y="16"/>
                    </a:cubicBezTo>
                    <a:cubicBezTo>
                      <a:pt x="111" y="20"/>
                      <a:pt x="110" y="23"/>
                      <a:pt x="110" y="27"/>
                    </a:cubicBezTo>
                    <a:cubicBezTo>
                      <a:pt x="110" y="61"/>
                      <a:pt x="110" y="95"/>
                      <a:pt x="110" y="129"/>
                    </a:cubicBezTo>
                    <a:cubicBezTo>
                      <a:pt x="110" y="131"/>
                      <a:pt x="110" y="133"/>
                      <a:pt x="110" y="135"/>
                    </a:cubicBezTo>
                    <a:cubicBezTo>
                      <a:pt x="106" y="135"/>
                      <a:pt x="103" y="135"/>
                      <a:pt x="99" y="135"/>
                    </a:cubicBezTo>
                    <a:cubicBezTo>
                      <a:pt x="76" y="95"/>
                      <a:pt x="52" y="55"/>
                      <a:pt x="29" y="15"/>
                    </a:cubicBezTo>
                    <a:cubicBezTo>
                      <a:pt x="28" y="15"/>
                      <a:pt x="28" y="15"/>
                      <a:pt x="28" y="16"/>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78" name="Freeform 20">
                <a:extLst>
                  <a:ext uri="{FF2B5EF4-FFF2-40B4-BE49-F238E27FC236}">
                    <a16:creationId xmlns:a16="http://schemas.microsoft.com/office/drawing/2014/main" id="{C91AACB3-D6FC-4402-B777-8149CE12181B}"/>
                  </a:ext>
                </a:extLst>
              </p:cNvPr>
              <p:cNvSpPr>
                <a:spLocks/>
              </p:cNvSpPr>
              <p:nvPr/>
            </p:nvSpPr>
            <p:spPr bwMode="auto">
              <a:xfrm>
                <a:off x="8233341" y="3887973"/>
                <a:ext cx="352419" cy="384457"/>
              </a:xfrm>
              <a:custGeom>
                <a:avLst/>
                <a:gdLst>
                  <a:gd name="T0" fmla="*/ 0 w 124"/>
                  <a:gd name="T1" fmla="*/ 8 h 135"/>
                  <a:gd name="T2" fmla="*/ 0 w 124"/>
                  <a:gd name="T3" fmla="*/ 1 h 135"/>
                  <a:gd name="T4" fmla="*/ 105 w 124"/>
                  <a:gd name="T5" fmla="*/ 1 h 135"/>
                  <a:gd name="T6" fmla="*/ 117 w 124"/>
                  <a:gd name="T7" fmla="*/ 35 h 135"/>
                  <a:gd name="T8" fmla="*/ 110 w 124"/>
                  <a:gd name="T9" fmla="*/ 39 h 135"/>
                  <a:gd name="T10" fmla="*/ 107 w 124"/>
                  <a:gd name="T11" fmla="*/ 33 h 135"/>
                  <a:gd name="T12" fmla="*/ 78 w 124"/>
                  <a:gd name="T13" fmla="*/ 11 h 135"/>
                  <a:gd name="T14" fmla="*/ 34 w 124"/>
                  <a:gd name="T15" fmla="*/ 11 h 135"/>
                  <a:gd name="T16" fmla="*/ 34 w 124"/>
                  <a:gd name="T17" fmla="*/ 61 h 135"/>
                  <a:gd name="T18" fmla="*/ 55 w 124"/>
                  <a:gd name="T19" fmla="*/ 60 h 135"/>
                  <a:gd name="T20" fmla="*/ 69 w 124"/>
                  <a:gd name="T21" fmla="*/ 45 h 135"/>
                  <a:gd name="T22" fmla="*/ 70 w 124"/>
                  <a:gd name="T23" fmla="*/ 36 h 135"/>
                  <a:gd name="T24" fmla="*/ 78 w 124"/>
                  <a:gd name="T25" fmla="*/ 36 h 135"/>
                  <a:gd name="T26" fmla="*/ 78 w 124"/>
                  <a:gd name="T27" fmla="*/ 95 h 135"/>
                  <a:gd name="T28" fmla="*/ 74 w 124"/>
                  <a:gd name="T29" fmla="*/ 95 h 135"/>
                  <a:gd name="T30" fmla="*/ 70 w 124"/>
                  <a:gd name="T31" fmla="*/ 95 h 135"/>
                  <a:gd name="T32" fmla="*/ 70 w 124"/>
                  <a:gd name="T33" fmla="*/ 88 h 135"/>
                  <a:gd name="T34" fmla="*/ 68 w 124"/>
                  <a:gd name="T35" fmla="*/ 81 h 135"/>
                  <a:gd name="T36" fmla="*/ 58 w 124"/>
                  <a:gd name="T37" fmla="*/ 71 h 135"/>
                  <a:gd name="T38" fmla="*/ 34 w 124"/>
                  <a:gd name="T39" fmla="*/ 70 h 135"/>
                  <a:gd name="T40" fmla="*/ 33 w 124"/>
                  <a:gd name="T41" fmla="*/ 74 h 135"/>
                  <a:gd name="T42" fmla="*/ 33 w 124"/>
                  <a:gd name="T43" fmla="*/ 115 h 135"/>
                  <a:gd name="T44" fmla="*/ 43 w 124"/>
                  <a:gd name="T45" fmla="*/ 125 h 135"/>
                  <a:gd name="T46" fmla="*/ 69 w 124"/>
                  <a:gd name="T47" fmla="*/ 125 h 135"/>
                  <a:gd name="T48" fmla="*/ 112 w 124"/>
                  <a:gd name="T49" fmla="*/ 97 h 135"/>
                  <a:gd name="T50" fmla="*/ 115 w 124"/>
                  <a:gd name="T51" fmla="*/ 90 h 135"/>
                  <a:gd name="T52" fmla="*/ 124 w 124"/>
                  <a:gd name="T53" fmla="*/ 93 h 135"/>
                  <a:gd name="T54" fmla="*/ 109 w 124"/>
                  <a:gd name="T55" fmla="*/ 135 h 135"/>
                  <a:gd name="T56" fmla="*/ 0 w 124"/>
                  <a:gd name="T57" fmla="*/ 135 h 135"/>
                  <a:gd name="T58" fmla="*/ 0 w 124"/>
                  <a:gd name="T59" fmla="*/ 128 h 135"/>
                  <a:gd name="T60" fmla="*/ 8 w 124"/>
                  <a:gd name="T61" fmla="*/ 127 h 135"/>
                  <a:gd name="T62" fmla="*/ 15 w 124"/>
                  <a:gd name="T63" fmla="*/ 120 h 135"/>
                  <a:gd name="T64" fmla="*/ 16 w 124"/>
                  <a:gd name="T65" fmla="*/ 113 h 135"/>
                  <a:gd name="T66" fmla="*/ 16 w 124"/>
                  <a:gd name="T67" fmla="*/ 21 h 135"/>
                  <a:gd name="T68" fmla="*/ 16 w 124"/>
                  <a:gd name="T69" fmla="*/ 16 h 135"/>
                  <a:gd name="T70" fmla="*/ 8 w 124"/>
                  <a:gd name="T71" fmla="*/ 9 h 135"/>
                  <a:gd name="T72" fmla="*/ 4 w 124"/>
                  <a:gd name="T73" fmla="*/ 8 h 135"/>
                  <a:gd name="T74" fmla="*/ 0 w 124"/>
                  <a:gd name="T75" fmla="*/ 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4" h="135">
                    <a:moveTo>
                      <a:pt x="0" y="8"/>
                    </a:moveTo>
                    <a:cubicBezTo>
                      <a:pt x="0" y="5"/>
                      <a:pt x="0" y="3"/>
                      <a:pt x="0" y="1"/>
                    </a:cubicBezTo>
                    <a:cubicBezTo>
                      <a:pt x="3" y="0"/>
                      <a:pt x="98" y="0"/>
                      <a:pt x="105" y="1"/>
                    </a:cubicBezTo>
                    <a:cubicBezTo>
                      <a:pt x="109" y="12"/>
                      <a:pt x="113" y="24"/>
                      <a:pt x="117" y="35"/>
                    </a:cubicBezTo>
                    <a:cubicBezTo>
                      <a:pt x="115" y="37"/>
                      <a:pt x="112" y="38"/>
                      <a:pt x="110" y="39"/>
                    </a:cubicBezTo>
                    <a:cubicBezTo>
                      <a:pt x="109" y="36"/>
                      <a:pt x="108" y="35"/>
                      <a:pt x="107" y="33"/>
                    </a:cubicBezTo>
                    <a:cubicBezTo>
                      <a:pt x="101" y="20"/>
                      <a:pt x="92" y="13"/>
                      <a:pt x="78" y="11"/>
                    </a:cubicBezTo>
                    <a:cubicBezTo>
                      <a:pt x="63" y="10"/>
                      <a:pt x="48" y="11"/>
                      <a:pt x="34" y="11"/>
                    </a:cubicBezTo>
                    <a:cubicBezTo>
                      <a:pt x="33" y="15"/>
                      <a:pt x="33" y="55"/>
                      <a:pt x="34" y="61"/>
                    </a:cubicBezTo>
                    <a:cubicBezTo>
                      <a:pt x="41" y="61"/>
                      <a:pt x="48" y="61"/>
                      <a:pt x="55" y="60"/>
                    </a:cubicBezTo>
                    <a:cubicBezTo>
                      <a:pt x="64" y="59"/>
                      <a:pt x="68" y="54"/>
                      <a:pt x="69" y="45"/>
                    </a:cubicBezTo>
                    <a:cubicBezTo>
                      <a:pt x="70" y="42"/>
                      <a:pt x="70" y="39"/>
                      <a:pt x="70" y="36"/>
                    </a:cubicBezTo>
                    <a:cubicBezTo>
                      <a:pt x="73" y="36"/>
                      <a:pt x="75" y="36"/>
                      <a:pt x="78" y="36"/>
                    </a:cubicBezTo>
                    <a:cubicBezTo>
                      <a:pt x="78" y="56"/>
                      <a:pt x="78" y="75"/>
                      <a:pt x="78" y="95"/>
                    </a:cubicBezTo>
                    <a:cubicBezTo>
                      <a:pt x="77" y="95"/>
                      <a:pt x="76" y="95"/>
                      <a:pt x="74" y="95"/>
                    </a:cubicBezTo>
                    <a:cubicBezTo>
                      <a:pt x="73" y="95"/>
                      <a:pt x="72" y="95"/>
                      <a:pt x="70" y="95"/>
                    </a:cubicBezTo>
                    <a:cubicBezTo>
                      <a:pt x="70" y="93"/>
                      <a:pt x="70" y="90"/>
                      <a:pt x="70" y="88"/>
                    </a:cubicBezTo>
                    <a:cubicBezTo>
                      <a:pt x="69" y="86"/>
                      <a:pt x="69" y="83"/>
                      <a:pt x="68" y="81"/>
                    </a:cubicBezTo>
                    <a:cubicBezTo>
                      <a:pt x="67" y="75"/>
                      <a:pt x="64" y="72"/>
                      <a:pt x="58" y="71"/>
                    </a:cubicBezTo>
                    <a:cubicBezTo>
                      <a:pt x="50" y="69"/>
                      <a:pt x="42" y="70"/>
                      <a:pt x="34" y="70"/>
                    </a:cubicBezTo>
                    <a:cubicBezTo>
                      <a:pt x="33" y="72"/>
                      <a:pt x="33" y="73"/>
                      <a:pt x="33" y="74"/>
                    </a:cubicBezTo>
                    <a:cubicBezTo>
                      <a:pt x="33" y="88"/>
                      <a:pt x="33" y="102"/>
                      <a:pt x="33" y="115"/>
                    </a:cubicBezTo>
                    <a:cubicBezTo>
                      <a:pt x="33" y="124"/>
                      <a:pt x="34" y="125"/>
                      <a:pt x="43" y="125"/>
                    </a:cubicBezTo>
                    <a:cubicBezTo>
                      <a:pt x="52" y="125"/>
                      <a:pt x="60" y="125"/>
                      <a:pt x="69" y="125"/>
                    </a:cubicBezTo>
                    <a:cubicBezTo>
                      <a:pt x="89" y="125"/>
                      <a:pt x="104" y="115"/>
                      <a:pt x="112" y="97"/>
                    </a:cubicBezTo>
                    <a:cubicBezTo>
                      <a:pt x="113" y="95"/>
                      <a:pt x="114" y="93"/>
                      <a:pt x="115" y="90"/>
                    </a:cubicBezTo>
                    <a:cubicBezTo>
                      <a:pt x="118" y="91"/>
                      <a:pt x="121" y="92"/>
                      <a:pt x="124" y="93"/>
                    </a:cubicBezTo>
                    <a:cubicBezTo>
                      <a:pt x="119" y="108"/>
                      <a:pt x="114" y="121"/>
                      <a:pt x="109" y="135"/>
                    </a:cubicBezTo>
                    <a:cubicBezTo>
                      <a:pt x="73" y="135"/>
                      <a:pt x="37" y="135"/>
                      <a:pt x="0" y="135"/>
                    </a:cubicBezTo>
                    <a:cubicBezTo>
                      <a:pt x="0" y="133"/>
                      <a:pt x="0" y="131"/>
                      <a:pt x="0" y="128"/>
                    </a:cubicBezTo>
                    <a:cubicBezTo>
                      <a:pt x="3" y="128"/>
                      <a:pt x="6" y="128"/>
                      <a:pt x="8" y="127"/>
                    </a:cubicBezTo>
                    <a:cubicBezTo>
                      <a:pt x="13" y="126"/>
                      <a:pt x="15" y="125"/>
                      <a:pt x="15" y="120"/>
                    </a:cubicBezTo>
                    <a:cubicBezTo>
                      <a:pt x="16" y="118"/>
                      <a:pt x="16" y="115"/>
                      <a:pt x="16" y="113"/>
                    </a:cubicBezTo>
                    <a:cubicBezTo>
                      <a:pt x="16" y="82"/>
                      <a:pt x="16" y="52"/>
                      <a:pt x="16" y="21"/>
                    </a:cubicBezTo>
                    <a:cubicBezTo>
                      <a:pt x="16" y="20"/>
                      <a:pt x="16" y="18"/>
                      <a:pt x="16" y="16"/>
                    </a:cubicBezTo>
                    <a:cubicBezTo>
                      <a:pt x="15" y="11"/>
                      <a:pt x="13" y="9"/>
                      <a:pt x="8" y="9"/>
                    </a:cubicBezTo>
                    <a:cubicBezTo>
                      <a:pt x="7" y="9"/>
                      <a:pt x="6" y="8"/>
                      <a:pt x="4" y="8"/>
                    </a:cubicBezTo>
                    <a:cubicBezTo>
                      <a:pt x="3" y="8"/>
                      <a:pt x="2" y="8"/>
                      <a:pt x="0" y="8"/>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79" name="Freeform 21">
                <a:extLst>
                  <a:ext uri="{FF2B5EF4-FFF2-40B4-BE49-F238E27FC236}">
                    <a16:creationId xmlns:a16="http://schemas.microsoft.com/office/drawing/2014/main" id="{3F398875-96C8-49E6-9A0F-8BB7DDA4E6BF}"/>
                  </a:ext>
                </a:extLst>
              </p:cNvPr>
              <p:cNvSpPr>
                <a:spLocks/>
              </p:cNvSpPr>
              <p:nvPr/>
            </p:nvSpPr>
            <p:spPr bwMode="auto">
              <a:xfrm>
                <a:off x="4949441" y="3891177"/>
                <a:ext cx="352419" cy="381253"/>
              </a:xfrm>
              <a:custGeom>
                <a:avLst/>
                <a:gdLst>
                  <a:gd name="T0" fmla="*/ 33 w 123"/>
                  <a:gd name="T1" fmla="*/ 60 h 134"/>
                  <a:gd name="T2" fmla="*/ 55 w 123"/>
                  <a:gd name="T3" fmla="*/ 59 h 134"/>
                  <a:gd name="T4" fmla="*/ 68 w 123"/>
                  <a:gd name="T5" fmla="*/ 45 h 134"/>
                  <a:gd name="T6" fmla="*/ 70 w 123"/>
                  <a:gd name="T7" fmla="*/ 35 h 134"/>
                  <a:gd name="T8" fmla="*/ 77 w 123"/>
                  <a:gd name="T9" fmla="*/ 35 h 134"/>
                  <a:gd name="T10" fmla="*/ 77 w 123"/>
                  <a:gd name="T11" fmla="*/ 94 h 134"/>
                  <a:gd name="T12" fmla="*/ 75 w 123"/>
                  <a:gd name="T13" fmla="*/ 94 h 134"/>
                  <a:gd name="T14" fmla="*/ 70 w 123"/>
                  <a:gd name="T15" fmla="*/ 94 h 134"/>
                  <a:gd name="T16" fmla="*/ 69 w 123"/>
                  <a:gd name="T17" fmla="*/ 83 h 134"/>
                  <a:gd name="T18" fmla="*/ 54 w 123"/>
                  <a:gd name="T19" fmla="*/ 69 h 134"/>
                  <a:gd name="T20" fmla="*/ 33 w 123"/>
                  <a:gd name="T21" fmla="*/ 69 h 134"/>
                  <a:gd name="T22" fmla="*/ 33 w 123"/>
                  <a:gd name="T23" fmla="*/ 73 h 134"/>
                  <a:gd name="T24" fmla="*/ 33 w 123"/>
                  <a:gd name="T25" fmla="*/ 114 h 134"/>
                  <a:gd name="T26" fmla="*/ 43 w 123"/>
                  <a:gd name="T27" fmla="*/ 124 h 134"/>
                  <a:gd name="T28" fmla="*/ 68 w 123"/>
                  <a:gd name="T29" fmla="*/ 124 h 134"/>
                  <a:gd name="T30" fmla="*/ 112 w 123"/>
                  <a:gd name="T31" fmla="*/ 96 h 134"/>
                  <a:gd name="T32" fmla="*/ 115 w 123"/>
                  <a:gd name="T33" fmla="*/ 90 h 134"/>
                  <a:gd name="T34" fmla="*/ 115 w 123"/>
                  <a:gd name="T35" fmla="*/ 90 h 134"/>
                  <a:gd name="T36" fmla="*/ 123 w 123"/>
                  <a:gd name="T37" fmla="*/ 92 h 134"/>
                  <a:gd name="T38" fmla="*/ 109 w 123"/>
                  <a:gd name="T39" fmla="*/ 134 h 134"/>
                  <a:gd name="T40" fmla="*/ 0 w 123"/>
                  <a:gd name="T41" fmla="*/ 134 h 134"/>
                  <a:gd name="T42" fmla="*/ 0 w 123"/>
                  <a:gd name="T43" fmla="*/ 127 h 134"/>
                  <a:gd name="T44" fmla="*/ 8 w 123"/>
                  <a:gd name="T45" fmla="*/ 126 h 134"/>
                  <a:gd name="T46" fmla="*/ 15 w 123"/>
                  <a:gd name="T47" fmla="*/ 120 h 134"/>
                  <a:gd name="T48" fmla="*/ 16 w 123"/>
                  <a:gd name="T49" fmla="*/ 113 h 134"/>
                  <a:gd name="T50" fmla="*/ 16 w 123"/>
                  <a:gd name="T51" fmla="*/ 20 h 134"/>
                  <a:gd name="T52" fmla="*/ 5 w 123"/>
                  <a:gd name="T53" fmla="*/ 7 h 134"/>
                  <a:gd name="T54" fmla="*/ 0 w 123"/>
                  <a:gd name="T55" fmla="*/ 7 h 134"/>
                  <a:gd name="T56" fmla="*/ 0 w 123"/>
                  <a:gd name="T57" fmla="*/ 0 h 134"/>
                  <a:gd name="T58" fmla="*/ 105 w 123"/>
                  <a:gd name="T59" fmla="*/ 0 h 134"/>
                  <a:gd name="T60" fmla="*/ 117 w 123"/>
                  <a:gd name="T61" fmla="*/ 35 h 134"/>
                  <a:gd name="T62" fmla="*/ 109 w 123"/>
                  <a:gd name="T63" fmla="*/ 38 h 134"/>
                  <a:gd name="T64" fmla="*/ 107 w 123"/>
                  <a:gd name="T65" fmla="*/ 34 h 134"/>
                  <a:gd name="T66" fmla="*/ 105 w 123"/>
                  <a:gd name="T67" fmla="*/ 29 h 134"/>
                  <a:gd name="T68" fmla="*/ 78 w 123"/>
                  <a:gd name="T69" fmla="*/ 11 h 134"/>
                  <a:gd name="T70" fmla="*/ 42 w 123"/>
                  <a:gd name="T71" fmla="*/ 10 h 134"/>
                  <a:gd name="T72" fmla="*/ 33 w 123"/>
                  <a:gd name="T73" fmla="*/ 10 h 134"/>
                  <a:gd name="T74" fmla="*/ 33 w 123"/>
                  <a:gd name="T75" fmla="*/ 6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3" h="134">
                    <a:moveTo>
                      <a:pt x="33" y="60"/>
                    </a:moveTo>
                    <a:cubicBezTo>
                      <a:pt x="41" y="60"/>
                      <a:pt x="48" y="61"/>
                      <a:pt x="55" y="59"/>
                    </a:cubicBezTo>
                    <a:cubicBezTo>
                      <a:pt x="63" y="57"/>
                      <a:pt x="67" y="53"/>
                      <a:pt x="68" y="45"/>
                    </a:cubicBezTo>
                    <a:cubicBezTo>
                      <a:pt x="69" y="42"/>
                      <a:pt x="69" y="39"/>
                      <a:pt x="70" y="35"/>
                    </a:cubicBezTo>
                    <a:cubicBezTo>
                      <a:pt x="72" y="35"/>
                      <a:pt x="75" y="35"/>
                      <a:pt x="77" y="35"/>
                    </a:cubicBezTo>
                    <a:cubicBezTo>
                      <a:pt x="77" y="55"/>
                      <a:pt x="77" y="74"/>
                      <a:pt x="77" y="94"/>
                    </a:cubicBezTo>
                    <a:cubicBezTo>
                      <a:pt x="76" y="94"/>
                      <a:pt x="75" y="94"/>
                      <a:pt x="75" y="94"/>
                    </a:cubicBezTo>
                    <a:cubicBezTo>
                      <a:pt x="73" y="94"/>
                      <a:pt x="71" y="94"/>
                      <a:pt x="70" y="94"/>
                    </a:cubicBezTo>
                    <a:cubicBezTo>
                      <a:pt x="69" y="90"/>
                      <a:pt x="69" y="86"/>
                      <a:pt x="69" y="83"/>
                    </a:cubicBezTo>
                    <a:cubicBezTo>
                      <a:pt x="67" y="74"/>
                      <a:pt x="63" y="70"/>
                      <a:pt x="54" y="69"/>
                    </a:cubicBezTo>
                    <a:cubicBezTo>
                      <a:pt x="47" y="69"/>
                      <a:pt x="40" y="69"/>
                      <a:pt x="33" y="69"/>
                    </a:cubicBezTo>
                    <a:cubicBezTo>
                      <a:pt x="33" y="71"/>
                      <a:pt x="33" y="72"/>
                      <a:pt x="33" y="73"/>
                    </a:cubicBezTo>
                    <a:cubicBezTo>
                      <a:pt x="33" y="87"/>
                      <a:pt x="33" y="101"/>
                      <a:pt x="33" y="114"/>
                    </a:cubicBezTo>
                    <a:cubicBezTo>
                      <a:pt x="33" y="123"/>
                      <a:pt x="34" y="124"/>
                      <a:pt x="43" y="124"/>
                    </a:cubicBezTo>
                    <a:cubicBezTo>
                      <a:pt x="51" y="124"/>
                      <a:pt x="60" y="124"/>
                      <a:pt x="68" y="124"/>
                    </a:cubicBezTo>
                    <a:cubicBezTo>
                      <a:pt x="89" y="124"/>
                      <a:pt x="103" y="114"/>
                      <a:pt x="112" y="96"/>
                    </a:cubicBezTo>
                    <a:cubicBezTo>
                      <a:pt x="113" y="94"/>
                      <a:pt x="114" y="92"/>
                      <a:pt x="115" y="90"/>
                    </a:cubicBezTo>
                    <a:cubicBezTo>
                      <a:pt x="115" y="90"/>
                      <a:pt x="115" y="90"/>
                      <a:pt x="115" y="90"/>
                    </a:cubicBezTo>
                    <a:cubicBezTo>
                      <a:pt x="118" y="90"/>
                      <a:pt x="120" y="91"/>
                      <a:pt x="123" y="92"/>
                    </a:cubicBezTo>
                    <a:cubicBezTo>
                      <a:pt x="118" y="107"/>
                      <a:pt x="113" y="120"/>
                      <a:pt x="109" y="134"/>
                    </a:cubicBezTo>
                    <a:cubicBezTo>
                      <a:pt x="72" y="134"/>
                      <a:pt x="36" y="134"/>
                      <a:pt x="0" y="134"/>
                    </a:cubicBezTo>
                    <a:cubicBezTo>
                      <a:pt x="0" y="132"/>
                      <a:pt x="0" y="130"/>
                      <a:pt x="0" y="127"/>
                    </a:cubicBezTo>
                    <a:cubicBezTo>
                      <a:pt x="2" y="127"/>
                      <a:pt x="5" y="126"/>
                      <a:pt x="8" y="126"/>
                    </a:cubicBezTo>
                    <a:cubicBezTo>
                      <a:pt x="12" y="126"/>
                      <a:pt x="14" y="124"/>
                      <a:pt x="15" y="120"/>
                    </a:cubicBezTo>
                    <a:cubicBezTo>
                      <a:pt x="15" y="118"/>
                      <a:pt x="16" y="115"/>
                      <a:pt x="16" y="113"/>
                    </a:cubicBezTo>
                    <a:cubicBezTo>
                      <a:pt x="16" y="82"/>
                      <a:pt x="16" y="51"/>
                      <a:pt x="16" y="20"/>
                    </a:cubicBezTo>
                    <a:cubicBezTo>
                      <a:pt x="16" y="10"/>
                      <a:pt x="14" y="8"/>
                      <a:pt x="5" y="7"/>
                    </a:cubicBezTo>
                    <a:cubicBezTo>
                      <a:pt x="3" y="7"/>
                      <a:pt x="1" y="7"/>
                      <a:pt x="0" y="7"/>
                    </a:cubicBezTo>
                    <a:cubicBezTo>
                      <a:pt x="0" y="4"/>
                      <a:pt x="0" y="2"/>
                      <a:pt x="0" y="0"/>
                    </a:cubicBezTo>
                    <a:cubicBezTo>
                      <a:pt x="34" y="0"/>
                      <a:pt x="69" y="0"/>
                      <a:pt x="105" y="0"/>
                    </a:cubicBezTo>
                    <a:cubicBezTo>
                      <a:pt x="109" y="11"/>
                      <a:pt x="112" y="22"/>
                      <a:pt x="117" y="35"/>
                    </a:cubicBezTo>
                    <a:cubicBezTo>
                      <a:pt x="114" y="36"/>
                      <a:pt x="112" y="37"/>
                      <a:pt x="109" y="38"/>
                    </a:cubicBezTo>
                    <a:cubicBezTo>
                      <a:pt x="108" y="36"/>
                      <a:pt x="108" y="35"/>
                      <a:pt x="107" y="34"/>
                    </a:cubicBezTo>
                    <a:cubicBezTo>
                      <a:pt x="107" y="32"/>
                      <a:pt x="106" y="31"/>
                      <a:pt x="105" y="29"/>
                    </a:cubicBezTo>
                    <a:cubicBezTo>
                      <a:pt x="100" y="18"/>
                      <a:pt x="90" y="11"/>
                      <a:pt x="78" y="11"/>
                    </a:cubicBezTo>
                    <a:cubicBezTo>
                      <a:pt x="66" y="10"/>
                      <a:pt x="54" y="10"/>
                      <a:pt x="42" y="10"/>
                    </a:cubicBezTo>
                    <a:cubicBezTo>
                      <a:pt x="39" y="10"/>
                      <a:pt x="36" y="10"/>
                      <a:pt x="33" y="10"/>
                    </a:cubicBezTo>
                    <a:cubicBezTo>
                      <a:pt x="33" y="26"/>
                      <a:pt x="33" y="43"/>
                      <a:pt x="33" y="6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80" name="Freeform 22">
                <a:extLst>
                  <a:ext uri="{FF2B5EF4-FFF2-40B4-BE49-F238E27FC236}">
                    <a16:creationId xmlns:a16="http://schemas.microsoft.com/office/drawing/2014/main" id="{59DAB49B-761C-419D-8554-02791996798F}"/>
                  </a:ext>
                </a:extLst>
              </p:cNvPr>
              <p:cNvSpPr>
                <a:spLocks/>
              </p:cNvSpPr>
              <p:nvPr/>
            </p:nvSpPr>
            <p:spPr bwMode="auto">
              <a:xfrm>
                <a:off x="5897767" y="3891177"/>
                <a:ext cx="358826" cy="381253"/>
              </a:xfrm>
              <a:custGeom>
                <a:avLst/>
                <a:gdLst>
                  <a:gd name="T0" fmla="*/ 43 w 126"/>
                  <a:gd name="T1" fmla="*/ 134 h 134"/>
                  <a:gd name="T2" fmla="*/ 0 w 126"/>
                  <a:gd name="T3" fmla="*/ 134 h 134"/>
                  <a:gd name="T4" fmla="*/ 0 w 126"/>
                  <a:gd name="T5" fmla="*/ 127 h 134"/>
                  <a:gd name="T6" fmla="*/ 7 w 126"/>
                  <a:gd name="T7" fmla="*/ 126 h 134"/>
                  <a:gd name="T8" fmla="*/ 16 w 126"/>
                  <a:gd name="T9" fmla="*/ 118 h 134"/>
                  <a:gd name="T10" fmla="*/ 16 w 126"/>
                  <a:gd name="T11" fmla="*/ 110 h 134"/>
                  <a:gd name="T12" fmla="*/ 16 w 126"/>
                  <a:gd name="T13" fmla="*/ 18 h 134"/>
                  <a:gd name="T14" fmla="*/ 5 w 126"/>
                  <a:gd name="T15" fmla="*/ 7 h 134"/>
                  <a:gd name="T16" fmla="*/ 0 w 126"/>
                  <a:gd name="T17" fmla="*/ 7 h 134"/>
                  <a:gd name="T18" fmla="*/ 0 w 126"/>
                  <a:gd name="T19" fmla="*/ 0 h 134"/>
                  <a:gd name="T20" fmla="*/ 40 w 126"/>
                  <a:gd name="T21" fmla="*/ 0 h 134"/>
                  <a:gd name="T22" fmla="*/ 98 w 126"/>
                  <a:gd name="T23" fmla="*/ 100 h 134"/>
                  <a:gd name="T24" fmla="*/ 99 w 126"/>
                  <a:gd name="T25" fmla="*/ 96 h 134"/>
                  <a:gd name="T26" fmla="*/ 99 w 126"/>
                  <a:gd name="T27" fmla="*/ 24 h 134"/>
                  <a:gd name="T28" fmla="*/ 98 w 126"/>
                  <a:gd name="T29" fmla="*/ 17 h 134"/>
                  <a:gd name="T30" fmla="*/ 89 w 126"/>
                  <a:gd name="T31" fmla="*/ 7 h 134"/>
                  <a:gd name="T32" fmla="*/ 83 w 126"/>
                  <a:gd name="T33" fmla="*/ 7 h 134"/>
                  <a:gd name="T34" fmla="*/ 83 w 126"/>
                  <a:gd name="T35" fmla="*/ 4 h 134"/>
                  <a:gd name="T36" fmla="*/ 83 w 126"/>
                  <a:gd name="T37" fmla="*/ 0 h 134"/>
                  <a:gd name="T38" fmla="*/ 125 w 126"/>
                  <a:gd name="T39" fmla="*/ 0 h 134"/>
                  <a:gd name="T40" fmla="*/ 126 w 126"/>
                  <a:gd name="T41" fmla="*/ 3 h 134"/>
                  <a:gd name="T42" fmla="*/ 126 w 126"/>
                  <a:gd name="T43" fmla="*/ 7 h 134"/>
                  <a:gd name="T44" fmla="*/ 120 w 126"/>
                  <a:gd name="T45" fmla="*/ 7 h 134"/>
                  <a:gd name="T46" fmla="*/ 110 w 126"/>
                  <a:gd name="T47" fmla="*/ 16 h 134"/>
                  <a:gd name="T48" fmla="*/ 110 w 126"/>
                  <a:gd name="T49" fmla="*/ 26 h 134"/>
                  <a:gd name="T50" fmla="*/ 110 w 126"/>
                  <a:gd name="T51" fmla="*/ 128 h 134"/>
                  <a:gd name="T52" fmla="*/ 110 w 126"/>
                  <a:gd name="T53" fmla="*/ 134 h 134"/>
                  <a:gd name="T54" fmla="*/ 98 w 126"/>
                  <a:gd name="T55" fmla="*/ 134 h 134"/>
                  <a:gd name="T56" fmla="*/ 28 w 126"/>
                  <a:gd name="T57" fmla="*/ 14 h 134"/>
                  <a:gd name="T58" fmla="*/ 28 w 126"/>
                  <a:gd name="T59" fmla="*/ 14 h 134"/>
                  <a:gd name="T60" fmla="*/ 27 w 126"/>
                  <a:gd name="T61" fmla="*/ 17 h 134"/>
                  <a:gd name="T62" fmla="*/ 27 w 126"/>
                  <a:gd name="T63" fmla="*/ 110 h 134"/>
                  <a:gd name="T64" fmla="*/ 28 w 126"/>
                  <a:gd name="T65" fmla="*/ 118 h 134"/>
                  <a:gd name="T66" fmla="*/ 36 w 126"/>
                  <a:gd name="T67" fmla="*/ 126 h 134"/>
                  <a:gd name="T68" fmla="*/ 43 w 126"/>
                  <a:gd name="T69" fmla="*/ 127 h 134"/>
                  <a:gd name="T70" fmla="*/ 43 w 126"/>
                  <a:gd name="T7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6" h="134">
                    <a:moveTo>
                      <a:pt x="43" y="134"/>
                    </a:moveTo>
                    <a:cubicBezTo>
                      <a:pt x="29" y="134"/>
                      <a:pt x="14" y="134"/>
                      <a:pt x="0" y="134"/>
                    </a:cubicBezTo>
                    <a:cubicBezTo>
                      <a:pt x="0" y="132"/>
                      <a:pt x="0" y="130"/>
                      <a:pt x="0" y="127"/>
                    </a:cubicBezTo>
                    <a:cubicBezTo>
                      <a:pt x="2" y="127"/>
                      <a:pt x="5" y="127"/>
                      <a:pt x="7" y="126"/>
                    </a:cubicBezTo>
                    <a:cubicBezTo>
                      <a:pt x="13" y="125"/>
                      <a:pt x="15" y="123"/>
                      <a:pt x="16" y="118"/>
                    </a:cubicBezTo>
                    <a:cubicBezTo>
                      <a:pt x="16" y="115"/>
                      <a:pt x="16" y="113"/>
                      <a:pt x="16" y="110"/>
                    </a:cubicBezTo>
                    <a:cubicBezTo>
                      <a:pt x="16" y="80"/>
                      <a:pt x="16" y="49"/>
                      <a:pt x="16" y="18"/>
                    </a:cubicBezTo>
                    <a:cubicBezTo>
                      <a:pt x="16" y="9"/>
                      <a:pt x="14" y="8"/>
                      <a:pt x="5" y="7"/>
                    </a:cubicBezTo>
                    <a:cubicBezTo>
                      <a:pt x="4" y="7"/>
                      <a:pt x="2" y="7"/>
                      <a:pt x="0" y="7"/>
                    </a:cubicBezTo>
                    <a:cubicBezTo>
                      <a:pt x="0" y="4"/>
                      <a:pt x="0" y="2"/>
                      <a:pt x="0" y="0"/>
                    </a:cubicBezTo>
                    <a:cubicBezTo>
                      <a:pt x="13" y="0"/>
                      <a:pt x="26" y="0"/>
                      <a:pt x="40" y="0"/>
                    </a:cubicBezTo>
                    <a:cubicBezTo>
                      <a:pt x="59" y="33"/>
                      <a:pt x="78" y="66"/>
                      <a:pt x="98" y="100"/>
                    </a:cubicBezTo>
                    <a:cubicBezTo>
                      <a:pt x="98" y="98"/>
                      <a:pt x="99" y="97"/>
                      <a:pt x="99" y="96"/>
                    </a:cubicBezTo>
                    <a:cubicBezTo>
                      <a:pt x="99" y="72"/>
                      <a:pt x="99" y="48"/>
                      <a:pt x="99" y="24"/>
                    </a:cubicBezTo>
                    <a:cubicBezTo>
                      <a:pt x="99" y="22"/>
                      <a:pt x="99" y="19"/>
                      <a:pt x="98" y="17"/>
                    </a:cubicBezTo>
                    <a:cubicBezTo>
                      <a:pt x="97" y="11"/>
                      <a:pt x="95" y="8"/>
                      <a:pt x="89" y="7"/>
                    </a:cubicBezTo>
                    <a:cubicBezTo>
                      <a:pt x="87" y="7"/>
                      <a:pt x="85" y="7"/>
                      <a:pt x="83" y="7"/>
                    </a:cubicBezTo>
                    <a:cubicBezTo>
                      <a:pt x="83" y="6"/>
                      <a:pt x="83" y="5"/>
                      <a:pt x="83" y="4"/>
                    </a:cubicBezTo>
                    <a:cubicBezTo>
                      <a:pt x="83" y="2"/>
                      <a:pt x="83" y="1"/>
                      <a:pt x="83" y="0"/>
                    </a:cubicBezTo>
                    <a:cubicBezTo>
                      <a:pt x="97" y="0"/>
                      <a:pt x="111" y="0"/>
                      <a:pt x="125" y="0"/>
                    </a:cubicBezTo>
                    <a:cubicBezTo>
                      <a:pt x="125" y="1"/>
                      <a:pt x="126" y="2"/>
                      <a:pt x="126" y="3"/>
                    </a:cubicBezTo>
                    <a:cubicBezTo>
                      <a:pt x="126" y="4"/>
                      <a:pt x="126" y="5"/>
                      <a:pt x="126" y="7"/>
                    </a:cubicBezTo>
                    <a:cubicBezTo>
                      <a:pt x="124" y="7"/>
                      <a:pt x="122" y="7"/>
                      <a:pt x="120" y="7"/>
                    </a:cubicBezTo>
                    <a:cubicBezTo>
                      <a:pt x="114" y="8"/>
                      <a:pt x="111" y="11"/>
                      <a:pt x="110" y="16"/>
                    </a:cubicBezTo>
                    <a:cubicBezTo>
                      <a:pt x="110" y="20"/>
                      <a:pt x="110" y="23"/>
                      <a:pt x="110" y="26"/>
                    </a:cubicBezTo>
                    <a:cubicBezTo>
                      <a:pt x="110" y="60"/>
                      <a:pt x="110" y="94"/>
                      <a:pt x="110" y="128"/>
                    </a:cubicBezTo>
                    <a:cubicBezTo>
                      <a:pt x="110" y="130"/>
                      <a:pt x="110" y="132"/>
                      <a:pt x="110" y="134"/>
                    </a:cubicBezTo>
                    <a:cubicBezTo>
                      <a:pt x="106" y="134"/>
                      <a:pt x="102" y="134"/>
                      <a:pt x="98" y="134"/>
                    </a:cubicBezTo>
                    <a:cubicBezTo>
                      <a:pt x="75" y="94"/>
                      <a:pt x="52" y="54"/>
                      <a:pt x="28" y="14"/>
                    </a:cubicBezTo>
                    <a:cubicBezTo>
                      <a:pt x="28" y="14"/>
                      <a:pt x="28" y="14"/>
                      <a:pt x="28" y="14"/>
                    </a:cubicBezTo>
                    <a:cubicBezTo>
                      <a:pt x="27" y="15"/>
                      <a:pt x="27" y="16"/>
                      <a:pt x="27" y="17"/>
                    </a:cubicBezTo>
                    <a:cubicBezTo>
                      <a:pt x="27" y="48"/>
                      <a:pt x="27" y="79"/>
                      <a:pt x="27" y="110"/>
                    </a:cubicBezTo>
                    <a:cubicBezTo>
                      <a:pt x="27" y="113"/>
                      <a:pt x="27" y="116"/>
                      <a:pt x="28" y="118"/>
                    </a:cubicBezTo>
                    <a:cubicBezTo>
                      <a:pt x="29" y="123"/>
                      <a:pt x="31" y="125"/>
                      <a:pt x="36" y="126"/>
                    </a:cubicBezTo>
                    <a:cubicBezTo>
                      <a:pt x="38" y="126"/>
                      <a:pt x="41" y="127"/>
                      <a:pt x="43" y="127"/>
                    </a:cubicBezTo>
                    <a:cubicBezTo>
                      <a:pt x="43" y="129"/>
                      <a:pt x="43" y="132"/>
                      <a:pt x="43" y="134"/>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81" name="Freeform 23">
                <a:extLst>
                  <a:ext uri="{FF2B5EF4-FFF2-40B4-BE49-F238E27FC236}">
                    <a16:creationId xmlns:a16="http://schemas.microsoft.com/office/drawing/2014/main" id="{CC83CD3A-4F33-4130-92E1-15AF00D344A9}"/>
                  </a:ext>
                </a:extLst>
              </p:cNvPr>
              <p:cNvSpPr>
                <a:spLocks/>
              </p:cNvSpPr>
              <p:nvPr/>
            </p:nvSpPr>
            <p:spPr bwMode="auto">
              <a:xfrm>
                <a:off x="6285428" y="3878362"/>
                <a:ext cx="397272" cy="410087"/>
              </a:xfrm>
              <a:custGeom>
                <a:avLst/>
                <a:gdLst>
                  <a:gd name="T0" fmla="*/ 87 w 139"/>
                  <a:gd name="T1" fmla="*/ 79 h 144"/>
                  <a:gd name="T2" fmla="*/ 87 w 139"/>
                  <a:gd name="T3" fmla="*/ 71 h 144"/>
                  <a:gd name="T4" fmla="*/ 139 w 139"/>
                  <a:gd name="T5" fmla="*/ 71 h 144"/>
                  <a:gd name="T6" fmla="*/ 139 w 139"/>
                  <a:gd name="T7" fmla="*/ 79 h 144"/>
                  <a:gd name="T8" fmla="*/ 133 w 139"/>
                  <a:gd name="T9" fmla="*/ 79 h 144"/>
                  <a:gd name="T10" fmla="*/ 124 w 139"/>
                  <a:gd name="T11" fmla="*/ 88 h 144"/>
                  <a:gd name="T12" fmla="*/ 124 w 139"/>
                  <a:gd name="T13" fmla="*/ 95 h 144"/>
                  <a:gd name="T14" fmla="*/ 124 w 139"/>
                  <a:gd name="T15" fmla="*/ 134 h 144"/>
                  <a:gd name="T16" fmla="*/ 124 w 139"/>
                  <a:gd name="T17" fmla="*/ 139 h 144"/>
                  <a:gd name="T18" fmla="*/ 115 w 139"/>
                  <a:gd name="T19" fmla="*/ 139 h 144"/>
                  <a:gd name="T20" fmla="*/ 110 w 139"/>
                  <a:gd name="T21" fmla="*/ 128 h 144"/>
                  <a:gd name="T22" fmla="*/ 105 w 139"/>
                  <a:gd name="T23" fmla="*/ 131 h 144"/>
                  <a:gd name="T24" fmla="*/ 56 w 139"/>
                  <a:gd name="T25" fmla="*/ 141 h 144"/>
                  <a:gd name="T26" fmla="*/ 10 w 139"/>
                  <a:gd name="T27" fmla="*/ 103 h 144"/>
                  <a:gd name="T28" fmla="*/ 15 w 139"/>
                  <a:gd name="T29" fmla="*/ 33 h 144"/>
                  <a:gd name="T30" fmla="*/ 56 w 139"/>
                  <a:gd name="T31" fmla="*/ 3 h 144"/>
                  <a:gd name="T32" fmla="*/ 99 w 139"/>
                  <a:gd name="T33" fmla="*/ 11 h 144"/>
                  <a:gd name="T34" fmla="*/ 102 w 139"/>
                  <a:gd name="T35" fmla="*/ 13 h 144"/>
                  <a:gd name="T36" fmla="*/ 105 w 139"/>
                  <a:gd name="T37" fmla="*/ 5 h 144"/>
                  <a:gd name="T38" fmla="*/ 112 w 139"/>
                  <a:gd name="T39" fmla="*/ 5 h 144"/>
                  <a:gd name="T40" fmla="*/ 122 w 139"/>
                  <a:gd name="T41" fmla="*/ 46 h 144"/>
                  <a:gd name="T42" fmla="*/ 114 w 139"/>
                  <a:gd name="T43" fmla="*/ 49 h 144"/>
                  <a:gd name="T44" fmla="*/ 112 w 139"/>
                  <a:gd name="T45" fmla="*/ 44 h 144"/>
                  <a:gd name="T46" fmla="*/ 100 w 139"/>
                  <a:gd name="T47" fmla="*/ 25 h 144"/>
                  <a:gd name="T48" fmla="*/ 42 w 139"/>
                  <a:gd name="T49" fmla="*/ 23 h 144"/>
                  <a:gd name="T50" fmla="*/ 24 w 139"/>
                  <a:gd name="T51" fmla="*/ 62 h 144"/>
                  <a:gd name="T52" fmla="*/ 34 w 139"/>
                  <a:gd name="T53" fmla="*/ 109 h 144"/>
                  <a:gd name="T54" fmla="*/ 77 w 139"/>
                  <a:gd name="T55" fmla="*/ 131 h 144"/>
                  <a:gd name="T56" fmla="*/ 101 w 139"/>
                  <a:gd name="T57" fmla="*/ 120 h 144"/>
                  <a:gd name="T58" fmla="*/ 106 w 139"/>
                  <a:gd name="T59" fmla="*/ 109 h 144"/>
                  <a:gd name="T60" fmla="*/ 106 w 139"/>
                  <a:gd name="T61" fmla="*/ 90 h 144"/>
                  <a:gd name="T62" fmla="*/ 96 w 139"/>
                  <a:gd name="T63" fmla="*/ 79 h 144"/>
                  <a:gd name="T64" fmla="*/ 87 w 139"/>
                  <a:gd name="T65" fmla="*/ 7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9" h="144">
                    <a:moveTo>
                      <a:pt x="87" y="79"/>
                    </a:moveTo>
                    <a:cubicBezTo>
                      <a:pt x="87" y="76"/>
                      <a:pt x="87" y="74"/>
                      <a:pt x="87" y="71"/>
                    </a:cubicBezTo>
                    <a:cubicBezTo>
                      <a:pt x="105" y="71"/>
                      <a:pt x="122" y="71"/>
                      <a:pt x="139" y="71"/>
                    </a:cubicBezTo>
                    <a:cubicBezTo>
                      <a:pt x="139" y="74"/>
                      <a:pt x="139" y="76"/>
                      <a:pt x="139" y="79"/>
                    </a:cubicBezTo>
                    <a:cubicBezTo>
                      <a:pt x="137" y="79"/>
                      <a:pt x="135" y="79"/>
                      <a:pt x="133" y="79"/>
                    </a:cubicBezTo>
                    <a:cubicBezTo>
                      <a:pt x="127" y="79"/>
                      <a:pt x="125" y="81"/>
                      <a:pt x="124" y="88"/>
                    </a:cubicBezTo>
                    <a:cubicBezTo>
                      <a:pt x="124" y="90"/>
                      <a:pt x="124" y="93"/>
                      <a:pt x="124" y="95"/>
                    </a:cubicBezTo>
                    <a:cubicBezTo>
                      <a:pt x="124" y="108"/>
                      <a:pt x="124" y="121"/>
                      <a:pt x="124" y="134"/>
                    </a:cubicBezTo>
                    <a:cubicBezTo>
                      <a:pt x="124" y="135"/>
                      <a:pt x="124" y="137"/>
                      <a:pt x="124" y="139"/>
                    </a:cubicBezTo>
                    <a:cubicBezTo>
                      <a:pt x="121" y="139"/>
                      <a:pt x="118" y="139"/>
                      <a:pt x="115" y="139"/>
                    </a:cubicBezTo>
                    <a:cubicBezTo>
                      <a:pt x="113" y="136"/>
                      <a:pt x="112" y="132"/>
                      <a:pt x="110" y="128"/>
                    </a:cubicBezTo>
                    <a:cubicBezTo>
                      <a:pt x="108" y="129"/>
                      <a:pt x="107" y="130"/>
                      <a:pt x="105" y="131"/>
                    </a:cubicBezTo>
                    <a:cubicBezTo>
                      <a:pt x="90" y="140"/>
                      <a:pt x="74" y="144"/>
                      <a:pt x="56" y="141"/>
                    </a:cubicBezTo>
                    <a:cubicBezTo>
                      <a:pt x="34" y="137"/>
                      <a:pt x="18" y="124"/>
                      <a:pt x="10" y="103"/>
                    </a:cubicBezTo>
                    <a:cubicBezTo>
                      <a:pt x="0" y="79"/>
                      <a:pt x="1" y="55"/>
                      <a:pt x="15" y="33"/>
                    </a:cubicBezTo>
                    <a:cubicBezTo>
                      <a:pt x="24" y="17"/>
                      <a:pt x="38" y="6"/>
                      <a:pt x="56" y="3"/>
                    </a:cubicBezTo>
                    <a:cubicBezTo>
                      <a:pt x="71" y="0"/>
                      <a:pt x="86" y="2"/>
                      <a:pt x="99" y="11"/>
                    </a:cubicBezTo>
                    <a:cubicBezTo>
                      <a:pt x="100" y="12"/>
                      <a:pt x="101" y="12"/>
                      <a:pt x="102" y="13"/>
                    </a:cubicBezTo>
                    <a:cubicBezTo>
                      <a:pt x="103" y="10"/>
                      <a:pt x="104" y="7"/>
                      <a:pt x="105" y="5"/>
                    </a:cubicBezTo>
                    <a:cubicBezTo>
                      <a:pt x="107" y="5"/>
                      <a:pt x="109" y="5"/>
                      <a:pt x="112" y="5"/>
                    </a:cubicBezTo>
                    <a:cubicBezTo>
                      <a:pt x="115" y="18"/>
                      <a:pt x="119" y="32"/>
                      <a:pt x="122" y="46"/>
                    </a:cubicBezTo>
                    <a:cubicBezTo>
                      <a:pt x="120" y="47"/>
                      <a:pt x="117" y="48"/>
                      <a:pt x="114" y="49"/>
                    </a:cubicBezTo>
                    <a:cubicBezTo>
                      <a:pt x="114" y="47"/>
                      <a:pt x="113" y="45"/>
                      <a:pt x="112" y="44"/>
                    </a:cubicBezTo>
                    <a:cubicBezTo>
                      <a:pt x="109" y="37"/>
                      <a:pt x="105" y="30"/>
                      <a:pt x="100" y="25"/>
                    </a:cubicBezTo>
                    <a:cubicBezTo>
                      <a:pt x="84" y="8"/>
                      <a:pt x="59" y="7"/>
                      <a:pt x="42" y="23"/>
                    </a:cubicBezTo>
                    <a:cubicBezTo>
                      <a:pt x="31" y="34"/>
                      <a:pt x="25" y="47"/>
                      <a:pt x="24" y="62"/>
                    </a:cubicBezTo>
                    <a:cubicBezTo>
                      <a:pt x="22" y="79"/>
                      <a:pt x="25" y="95"/>
                      <a:pt x="34" y="109"/>
                    </a:cubicBezTo>
                    <a:cubicBezTo>
                      <a:pt x="44" y="125"/>
                      <a:pt x="59" y="132"/>
                      <a:pt x="77" y="131"/>
                    </a:cubicBezTo>
                    <a:cubicBezTo>
                      <a:pt x="86" y="130"/>
                      <a:pt x="94" y="127"/>
                      <a:pt x="101" y="120"/>
                    </a:cubicBezTo>
                    <a:cubicBezTo>
                      <a:pt x="104" y="117"/>
                      <a:pt x="106" y="114"/>
                      <a:pt x="106" y="109"/>
                    </a:cubicBezTo>
                    <a:cubicBezTo>
                      <a:pt x="106" y="103"/>
                      <a:pt x="107" y="96"/>
                      <a:pt x="106" y="90"/>
                    </a:cubicBezTo>
                    <a:cubicBezTo>
                      <a:pt x="106" y="82"/>
                      <a:pt x="104" y="81"/>
                      <a:pt x="96" y="79"/>
                    </a:cubicBezTo>
                    <a:cubicBezTo>
                      <a:pt x="94" y="79"/>
                      <a:pt x="91" y="79"/>
                      <a:pt x="87" y="79"/>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82" name="Freeform 25">
                <a:extLst>
                  <a:ext uri="{FF2B5EF4-FFF2-40B4-BE49-F238E27FC236}">
                    <a16:creationId xmlns:a16="http://schemas.microsoft.com/office/drawing/2014/main" id="{30C906F2-7F46-46B1-99E6-2A8D5E77C584}"/>
                  </a:ext>
                </a:extLst>
              </p:cNvPr>
              <p:cNvSpPr>
                <a:spLocks/>
              </p:cNvSpPr>
              <p:nvPr/>
            </p:nvSpPr>
            <p:spPr bwMode="auto">
              <a:xfrm>
                <a:off x="9005458" y="3884769"/>
                <a:ext cx="323584" cy="397272"/>
              </a:xfrm>
              <a:custGeom>
                <a:avLst/>
                <a:gdLst>
                  <a:gd name="T0" fmla="*/ 103 w 113"/>
                  <a:gd name="T1" fmla="*/ 44 h 140"/>
                  <a:gd name="T2" fmla="*/ 95 w 113"/>
                  <a:gd name="T3" fmla="*/ 46 h 140"/>
                  <a:gd name="T4" fmla="*/ 92 w 113"/>
                  <a:gd name="T5" fmla="*/ 41 h 140"/>
                  <a:gd name="T6" fmla="*/ 72 w 113"/>
                  <a:gd name="T7" fmla="*/ 18 h 140"/>
                  <a:gd name="T8" fmla="*/ 38 w 113"/>
                  <a:gd name="T9" fmla="*/ 12 h 140"/>
                  <a:gd name="T10" fmla="*/ 25 w 113"/>
                  <a:gd name="T11" fmla="*/ 19 h 140"/>
                  <a:gd name="T12" fmla="*/ 26 w 113"/>
                  <a:gd name="T13" fmla="*/ 44 h 140"/>
                  <a:gd name="T14" fmla="*/ 42 w 113"/>
                  <a:gd name="T15" fmla="*/ 53 h 140"/>
                  <a:gd name="T16" fmla="*/ 70 w 113"/>
                  <a:gd name="T17" fmla="*/ 62 h 140"/>
                  <a:gd name="T18" fmla="*/ 90 w 113"/>
                  <a:gd name="T19" fmla="*/ 70 h 140"/>
                  <a:gd name="T20" fmla="*/ 97 w 113"/>
                  <a:gd name="T21" fmla="*/ 125 h 140"/>
                  <a:gd name="T22" fmla="*/ 56 w 113"/>
                  <a:gd name="T23" fmla="*/ 140 h 140"/>
                  <a:gd name="T24" fmla="*/ 25 w 113"/>
                  <a:gd name="T25" fmla="*/ 128 h 140"/>
                  <a:gd name="T26" fmla="*/ 21 w 113"/>
                  <a:gd name="T27" fmla="*/ 125 h 140"/>
                  <a:gd name="T28" fmla="*/ 16 w 113"/>
                  <a:gd name="T29" fmla="*/ 137 h 140"/>
                  <a:gd name="T30" fmla="*/ 10 w 113"/>
                  <a:gd name="T31" fmla="*/ 137 h 140"/>
                  <a:gd name="T32" fmla="*/ 1 w 113"/>
                  <a:gd name="T33" fmla="*/ 89 h 140"/>
                  <a:gd name="T34" fmla="*/ 10 w 113"/>
                  <a:gd name="T35" fmla="*/ 87 h 140"/>
                  <a:gd name="T36" fmla="*/ 13 w 113"/>
                  <a:gd name="T37" fmla="*/ 95 h 140"/>
                  <a:gd name="T38" fmla="*/ 36 w 113"/>
                  <a:gd name="T39" fmla="*/ 122 h 140"/>
                  <a:gd name="T40" fmla="*/ 69 w 113"/>
                  <a:gd name="T41" fmla="*/ 128 h 140"/>
                  <a:gd name="T42" fmla="*/ 85 w 113"/>
                  <a:gd name="T43" fmla="*/ 119 h 140"/>
                  <a:gd name="T44" fmla="*/ 81 w 113"/>
                  <a:gd name="T45" fmla="*/ 86 h 140"/>
                  <a:gd name="T46" fmla="*/ 63 w 113"/>
                  <a:gd name="T47" fmla="*/ 79 h 140"/>
                  <a:gd name="T48" fmla="*/ 38 w 113"/>
                  <a:gd name="T49" fmla="*/ 71 h 140"/>
                  <a:gd name="T50" fmla="*/ 19 w 113"/>
                  <a:gd name="T51" fmla="*/ 62 h 140"/>
                  <a:gd name="T52" fmla="*/ 15 w 113"/>
                  <a:gd name="T53" fmla="*/ 13 h 140"/>
                  <a:gd name="T54" fmla="*/ 51 w 113"/>
                  <a:gd name="T55" fmla="*/ 0 h 140"/>
                  <a:gd name="T56" fmla="*/ 81 w 113"/>
                  <a:gd name="T57" fmla="*/ 10 h 140"/>
                  <a:gd name="T58" fmla="*/ 82 w 113"/>
                  <a:gd name="T59" fmla="*/ 11 h 140"/>
                  <a:gd name="T60" fmla="*/ 83 w 113"/>
                  <a:gd name="T61" fmla="*/ 11 h 140"/>
                  <a:gd name="T62" fmla="*/ 87 w 113"/>
                  <a:gd name="T63" fmla="*/ 2 h 140"/>
                  <a:gd name="T64" fmla="*/ 93 w 113"/>
                  <a:gd name="T65" fmla="*/ 2 h 140"/>
                  <a:gd name="T66" fmla="*/ 103 w 113"/>
                  <a:gd name="T67" fmla="*/ 44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3" h="140">
                    <a:moveTo>
                      <a:pt x="103" y="44"/>
                    </a:moveTo>
                    <a:cubicBezTo>
                      <a:pt x="100" y="45"/>
                      <a:pt x="98" y="45"/>
                      <a:pt x="95" y="46"/>
                    </a:cubicBezTo>
                    <a:cubicBezTo>
                      <a:pt x="94" y="44"/>
                      <a:pt x="93" y="43"/>
                      <a:pt x="92" y="41"/>
                    </a:cubicBezTo>
                    <a:cubicBezTo>
                      <a:pt x="87" y="32"/>
                      <a:pt x="81" y="24"/>
                      <a:pt x="72" y="18"/>
                    </a:cubicBezTo>
                    <a:cubicBezTo>
                      <a:pt x="61" y="11"/>
                      <a:pt x="50" y="9"/>
                      <a:pt x="38" y="12"/>
                    </a:cubicBezTo>
                    <a:cubicBezTo>
                      <a:pt x="33" y="13"/>
                      <a:pt x="28" y="16"/>
                      <a:pt x="25" y="19"/>
                    </a:cubicBezTo>
                    <a:cubicBezTo>
                      <a:pt x="18" y="27"/>
                      <a:pt x="19" y="38"/>
                      <a:pt x="26" y="44"/>
                    </a:cubicBezTo>
                    <a:cubicBezTo>
                      <a:pt x="31" y="49"/>
                      <a:pt x="36" y="51"/>
                      <a:pt x="42" y="53"/>
                    </a:cubicBezTo>
                    <a:cubicBezTo>
                      <a:pt x="51" y="56"/>
                      <a:pt x="61" y="59"/>
                      <a:pt x="70" y="62"/>
                    </a:cubicBezTo>
                    <a:cubicBezTo>
                      <a:pt x="77" y="64"/>
                      <a:pt x="84" y="67"/>
                      <a:pt x="90" y="70"/>
                    </a:cubicBezTo>
                    <a:cubicBezTo>
                      <a:pt x="113" y="83"/>
                      <a:pt x="112" y="111"/>
                      <a:pt x="97" y="125"/>
                    </a:cubicBezTo>
                    <a:cubicBezTo>
                      <a:pt x="85" y="137"/>
                      <a:pt x="71" y="140"/>
                      <a:pt x="56" y="140"/>
                    </a:cubicBezTo>
                    <a:cubicBezTo>
                      <a:pt x="44" y="139"/>
                      <a:pt x="34" y="135"/>
                      <a:pt x="25" y="128"/>
                    </a:cubicBezTo>
                    <a:cubicBezTo>
                      <a:pt x="24" y="127"/>
                      <a:pt x="23" y="126"/>
                      <a:pt x="21" y="125"/>
                    </a:cubicBezTo>
                    <a:cubicBezTo>
                      <a:pt x="19" y="129"/>
                      <a:pt x="18" y="133"/>
                      <a:pt x="16" y="137"/>
                    </a:cubicBezTo>
                    <a:cubicBezTo>
                      <a:pt x="14" y="137"/>
                      <a:pt x="12" y="137"/>
                      <a:pt x="10" y="137"/>
                    </a:cubicBezTo>
                    <a:cubicBezTo>
                      <a:pt x="7" y="121"/>
                      <a:pt x="4" y="105"/>
                      <a:pt x="1" y="89"/>
                    </a:cubicBezTo>
                    <a:cubicBezTo>
                      <a:pt x="4" y="88"/>
                      <a:pt x="7" y="88"/>
                      <a:pt x="10" y="87"/>
                    </a:cubicBezTo>
                    <a:cubicBezTo>
                      <a:pt x="11" y="90"/>
                      <a:pt x="12" y="93"/>
                      <a:pt x="13" y="95"/>
                    </a:cubicBezTo>
                    <a:cubicBezTo>
                      <a:pt x="18" y="106"/>
                      <a:pt x="26" y="116"/>
                      <a:pt x="36" y="122"/>
                    </a:cubicBezTo>
                    <a:cubicBezTo>
                      <a:pt x="46" y="129"/>
                      <a:pt x="57" y="131"/>
                      <a:pt x="69" y="128"/>
                    </a:cubicBezTo>
                    <a:cubicBezTo>
                      <a:pt x="75" y="127"/>
                      <a:pt x="80" y="123"/>
                      <a:pt x="85" y="119"/>
                    </a:cubicBezTo>
                    <a:cubicBezTo>
                      <a:pt x="94" y="110"/>
                      <a:pt x="94" y="93"/>
                      <a:pt x="81" y="86"/>
                    </a:cubicBezTo>
                    <a:cubicBezTo>
                      <a:pt x="75" y="83"/>
                      <a:pt x="69" y="81"/>
                      <a:pt x="63" y="79"/>
                    </a:cubicBezTo>
                    <a:cubicBezTo>
                      <a:pt x="55" y="76"/>
                      <a:pt x="46" y="74"/>
                      <a:pt x="38" y="71"/>
                    </a:cubicBezTo>
                    <a:cubicBezTo>
                      <a:pt x="31" y="69"/>
                      <a:pt x="25" y="66"/>
                      <a:pt x="19" y="62"/>
                    </a:cubicBezTo>
                    <a:cubicBezTo>
                      <a:pt x="1" y="51"/>
                      <a:pt x="0" y="27"/>
                      <a:pt x="15" y="13"/>
                    </a:cubicBezTo>
                    <a:cubicBezTo>
                      <a:pt x="25" y="3"/>
                      <a:pt x="37" y="0"/>
                      <a:pt x="51" y="0"/>
                    </a:cubicBezTo>
                    <a:cubicBezTo>
                      <a:pt x="62" y="0"/>
                      <a:pt x="72" y="3"/>
                      <a:pt x="81" y="10"/>
                    </a:cubicBezTo>
                    <a:cubicBezTo>
                      <a:pt x="81" y="10"/>
                      <a:pt x="81" y="11"/>
                      <a:pt x="82" y="11"/>
                    </a:cubicBezTo>
                    <a:cubicBezTo>
                      <a:pt x="82" y="11"/>
                      <a:pt x="82" y="11"/>
                      <a:pt x="83" y="11"/>
                    </a:cubicBezTo>
                    <a:cubicBezTo>
                      <a:pt x="84" y="8"/>
                      <a:pt x="85" y="5"/>
                      <a:pt x="87" y="2"/>
                    </a:cubicBezTo>
                    <a:cubicBezTo>
                      <a:pt x="89" y="2"/>
                      <a:pt x="91" y="2"/>
                      <a:pt x="93" y="2"/>
                    </a:cubicBezTo>
                    <a:cubicBezTo>
                      <a:pt x="96" y="16"/>
                      <a:pt x="100" y="30"/>
                      <a:pt x="103" y="44"/>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83" name="Freeform 27">
                <a:extLst>
                  <a:ext uri="{FF2B5EF4-FFF2-40B4-BE49-F238E27FC236}">
                    <a16:creationId xmlns:a16="http://schemas.microsoft.com/office/drawing/2014/main" id="{2A819B80-CD04-4550-AAC9-16BF82C47154}"/>
                  </a:ext>
                </a:extLst>
              </p:cNvPr>
              <p:cNvSpPr>
                <a:spLocks noEditPoints="1"/>
              </p:cNvSpPr>
              <p:nvPr/>
            </p:nvSpPr>
            <p:spPr bwMode="auto">
              <a:xfrm>
                <a:off x="4616246" y="3887973"/>
                <a:ext cx="323584" cy="384457"/>
              </a:xfrm>
              <a:custGeom>
                <a:avLst/>
                <a:gdLst>
                  <a:gd name="T0" fmla="*/ 33 w 113"/>
                  <a:gd name="T1" fmla="*/ 78 h 135"/>
                  <a:gd name="T2" fmla="*/ 33 w 113"/>
                  <a:gd name="T3" fmla="*/ 82 h 135"/>
                  <a:gd name="T4" fmla="*/ 33 w 113"/>
                  <a:gd name="T5" fmla="*/ 114 h 135"/>
                  <a:gd name="T6" fmla="*/ 33 w 113"/>
                  <a:gd name="T7" fmla="*/ 118 h 135"/>
                  <a:gd name="T8" fmla="*/ 43 w 113"/>
                  <a:gd name="T9" fmla="*/ 128 h 135"/>
                  <a:gd name="T10" fmla="*/ 49 w 113"/>
                  <a:gd name="T11" fmla="*/ 128 h 135"/>
                  <a:gd name="T12" fmla="*/ 49 w 113"/>
                  <a:gd name="T13" fmla="*/ 135 h 135"/>
                  <a:gd name="T14" fmla="*/ 0 w 113"/>
                  <a:gd name="T15" fmla="*/ 135 h 135"/>
                  <a:gd name="T16" fmla="*/ 0 w 113"/>
                  <a:gd name="T17" fmla="*/ 128 h 135"/>
                  <a:gd name="T18" fmla="*/ 8 w 113"/>
                  <a:gd name="T19" fmla="*/ 127 h 135"/>
                  <a:gd name="T20" fmla="*/ 15 w 113"/>
                  <a:gd name="T21" fmla="*/ 120 h 135"/>
                  <a:gd name="T22" fmla="*/ 15 w 113"/>
                  <a:gd name="T23" fmla="*/ 114 h 135"/>
                  <a:gd name="T24" fmla="*/ 15 w 113"/>
                  <a:gd name="T25" fmla="*/ 21 h 135"/>
                  <a:gd name="T26" fmla="*/ 15 w 113"/>
                  <a:gd name="T27" fmla="*/ 14 h 135"/>
                  <a:gd name="T28" fmla="*/ 9 w 113"/>
                  <a:gd name="T29" fmla="*/ 9 h 135"/>
                  <a:gd name="T30" fmla="*/ 0 w 113"/>
                  <a:gd name="T31" fmla="*/ 8 h 135"/>
                  <a:gd name="T32" fmla="*/ 0 w 113"/>
                  <a:gd name="T33" fmla="*/ 1 h 135"/>
                  <a:gd name="T34" fmla="*/ 4 w 113"/>
                  <a:gd name="T35" fmla="*/ 0 h 135"/>
                  <a:gd name="T36" fmla="*/ 56 w 113"/>
                  <a:gd name="T37" fmla="*/ 0 h 135"/>
                  <a:gd name="T38" fmla="*/ 73 w 113"/>
                  <a:gd name="T39" fmla="*/ 1 h 135"/>
                  <a:gd name="T40" fmla="*/ 106 w 113"/>
                  <a:gd name="T41" fmla="*/ 50 h 135"/>
                  <a:gd name="T42" fmla="*/ 78 w 113"/>
                  <a:gd name="T43" fmla="*/ 76 h 135"/>
                  <a:gd name="T44" fmla="*/ 55 w 113"/>
                  <a:gd name="T45" fmla="*/ 78 h 135"/>
                  <a:gd name="T46" fmla="*/ 33 w 113"/>
                  <a:gd name="T47" fmla="*/ 78 h 135"/>
                  <a:gd name="T48" fmla="*/ 33 w 113"/>
                  <a:gd name="T49" fmla="*/ 68 h 135"/>
                  <a:gd name="T50" fmla="*/ 67 w 113"/>
                  <a:gd name="T51" fmla="*/ 67 h 135"/>
                  <a:gd name="T52" fmla="*/ 85 w 113"/>
                  <a:gd name="T53" fmla="*/ 52 h 135"/>
                  <a:gd name="T54" fmla="*/ 87 w 113"/>
                  <a:gd name="T55" fmla="*/ 29 h 135"/>
                  <a:gd name="T56" fmla="*/ 66 w 113"/>
                  <a:gd name="T57" fmla="*/ 11 h 135"/>
                  <a:gd name="T58" fmla="*/ 34 w 113"/>
                  <a:gd name="T59" fmla="*/ 11 h 135"/>
                  <a:gd name="T60" fmla="*/ 33 w 113"/>
                  <a:gd name="T61" fmla="*/ 11 h 135"/>
                  <a:gd name="T62" fmla="*/ 33 w 113"/>
                  <a:gd name="T63" fmla="*/ 6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3" h="135">
                    <a:moveTo>
                      <a:pt x="33" y="78"/>
                    </a:moveTo>
                    <a:cubicBezTo>
                      <a:pt x="33" y="80"/>
                      <a:pt x="33" y="81"/>
                      <a:pt x="33" y="82"/>
                    </a:cubicBezTo>
                    <a:cubicBezTo>
                      <a:pt x="33" y="93"/>
                      <a:pt x="33" y="103"/>
                      <a:pt x="33" y="114"/>
                    </a:cubicBezTo>
                    <a:cubicBezTo>
                      <a:pt x="33" y="115"/>
                      <a:pt x="33" y="117"/>
                      <a:pt x="33" y="118"/>
                    </a:cubicBezTo>
                    <a:cubicBezTo>
                      <a:pt x="34" y="125"/>
                      <a:pt x="35" y="127"/>
                      <a:pt x="43" y="128"/>
                    </a:cubicBezTo>
                    <a:cubicBezTo>
                      <a:pt x="45" y="128"/>
                      <a:pt x="47" y="128"/>
                      <a:pt x="49" y="128"/>
                    </a:cubicBezTo>
                    <a:cubicBezTo>
                      <a:pt x="49" y="130"/>
                      <a:pt x="49" y="133"/>
                      <a:pt x="49" y="135"/>
                    </a:cubicBezTo>
                    <a:cubicBezTo>
                      <a:pt x="33" y="135"/>
                      <a:pt x="16" y="135"/>
                      <a:pt x="0" y="135"/>
                    </a:cubicBezTo>
                    <a:cubicBezTo>
                      <a:pt x="0" y="133"/>
                      <a:pt x="0" y="131"/>
                      <a:pt x="0" y="128"/>
                    </a:cubicBezTo>
                    <a:cubicBezTo>
                      <a:pt x="2" y="128"/>
                      <a:pt x="5" y="128"/>
                      <a:pt x="8" y="127"/>
                    </a:cubicBezTo>
                    <a:cubicBezTo>
                      <a:pt x="13" y="126"/>
                      <a:pt x="14" y="125"/>
                      <a:pt x="15" y="120"/>
                    </a:cubicBezTo>
                    <a:cubicBezTo>
                      <a:pt x="15" y="118"/>
                      <a:pt x="15" y="116"/>
                      <a:pt x="15" y="114"/>
                    </a:cubicBezTo>
                    <a:cubicBezTo>
                      <a:pt x="16" y="83"/>
                      <a:pt x="16" y="52"/>
                      <a:pt x="15" y="21"/>
                    </a:cubicBezTo>
                    <a:cubicBezTo>
                      <a:pt x="15" y="19"/>
                      <a:pt x="15" y="16"/>
                      <a:pt x="15" y="14"/>
                    </a:cubicBezTo>
                    <a:cubicBezTo>
                      <a:pt x="14" y="11"/>
                      <a:pt x="12" y="9"/>
                      <a:pt x="9" y="9"/>
                    </a:cubicBezTo>
                    <a:cubicBezTo>
                      <a:pt x="6" y="8"/>
                      <a:pt x="3" y="8"/>
                      <a:pt x="0" y="8"/>
                    </a:cubicBezTo>
                    <a:cubicBezTo>
                      <a:pt x="0" y="5"/>
                      <a:pt x="0" y="3"/>
                      <a:pt x="0" y="1"/>
                    </a:cubicBezTo>
                    <a:cubicBezTo>
                      <a:pt x="1" y="0"/>
                      <a:pt x="3" y="0"/>
                      <a:pt x="4" y="0"/>
                    </a:cubicBezTo>
                    <a:cubicBezTo>
                      <a:pt x="21" y="0"/>
                      <a:pt x="39" y="0"/>
                      <a:pt x="56" y="0"/>
                    </a:cubicBezTo>
                    <a:cubicBezTo>
                      <a:pt x="62" y="0"/>
                      <a:pt x="68" y="1"/>
                      <a:pt x="73" y="1"/>
                    </a:cubicBezTo>
                    <a:cubicBezTo>
                      <a:pt x="98" y="4"/>
                      <a:pt x="113" y="26"/>
                      <a:pt x="106" y="50"/>
                    </a:cubicBezTo>
                    <a:cubicBezTo>
                      <a:pt x="102" y="64"/>
                      <a:pt x="93" y="73"/>
                      <a:pt x="78" y="76"/>
                    </a:cubicBezTo>
                    <a:cubicBezTo>
                      <a:pt x="70" y="77"/>
                      <a:pt x="63" y="77"/>
                      <a:pt x="55" y="78"/>
                    </a:cubicBezTo>
                    <a:cubicBezTo>
                      <a:pt x="48" y="78"/>
                      <a:pt x="41" y="78"/>
                      <a:pt x="33" y="78"/>
                    </a:cubicBezTo>
                    <a:close/>
                    <a:moveTo>
                      <a:pt x="33" y="68"/>
                    </a:moveTo>
                    <a:cubicBezTo>
                      <a:pt x="45" y="67"/>
                      <a:pt x="56" y="68"/>
                      <a:pt x="67" y="67"/>
                    </a:cubicBezTo>
                    <a:cubicBezTo>
                      <a:pt x="76" y="66"/>
                      <a:pt x="82" y="60"/>
                      <a:pt x="85" y="52"/>
                    </a:cubicBezTo>
                    <a:cubicBezTo>
                      <a:pt x="89" y="45"/>
                      <a:pt x="89" y="37"/>
                      <a:pt x="87" y="29"/>
                    </a:cubicBezTo>
                    <a:cubicBezTo>
                      <a:pt x="84" y="19"/>
                      <a:pt x="78" y="12"/>
                      <a:pt x="66" y="11"/>
                    </a:cubicBezTo>
                    <a:cubicBezTo>
                      <a:pt x="56" y="11"/>
                      <a:pt x="45" y="11"/>
                      <a:pt x="34" y="11"/>
                    </a:cubicBezTo>
                    <a:cubicBezTo>
                      <a:pt x="34" y="11"/>
                      <a:pt x="34" y="11"/>
                      <a:pt x="33" y="11"/>
                    </a:cubicBezTo>
                    <a:cubicBezTo>
                      <a:pt x="33" y="30"/>
                      <a:pt x="33" y="48"/>
                      <a:pt x="33" y="68"/>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84" name="Freeform 29">
                <a:extLst>
                  <a:ext uri="{FF2B5EF4-FFF2-40B4-BE49-F238E27FC236}">
                    <a16:creationId xmlns:a16="http://schemas.microsoft.com/office/drawing/2014/main" id="{6ED0280C-985B-485D-AB5F-3B680C891744}"/>
                  </a:ext>
                </a:extLst>
              </p:cNvPr>
              <p:cNvSpPr>
                <a:spLocks/>
              </p:cNvSpPr>
              <p:nvPr/>
            </p:nvSpPr>
            <p:spPr bwMode="auto">
              <a:xfrm>
                <a:off x="6858909" y="3891177"/>
                <a:ext cx="381253" cy="394068"/>
              </a:xfrm>
              <a:custGeom>
                <a:avLst/>
                <a:gdLst>
                  <a:gd name="T0" fmla="*/ 49 w 133"/>
                  <a:gd name="T1" fmla="*/ 0 h 138"/>
                  <a:gd name="T2" fmla="*/ 49 w 133"/>
                  <a:gd name="T3" fmla="*/ 7 h 138"/>
                  <a:gd name="T4" fmla="*/ 41 w 133"/>
                  <a:gd name="T5" fmla="*/ 8 h 138"/>
                  <a:gd name="T6" fmla="*/ 34 w 133"/>
                  <a:gd name="T7" fmla="*/ 15 h 138"/>
                  <a:gd name="T8" fmla="*/ 33 w 133"/>
                  <a:gd name="T9" fmla="*/ 23 h 138"/>
                  <a:gd name="T10" fmla="*/ 33 w 133"/>
                  <a:gd name="T11" fmla="*/ 83 h 138"/>
                  <a:gd name="T12" fmla="*/ 34 w 133"/>
                  <a:gd name="T13" fmla="*/ 96 h 138"/>
                  <a:gd name="T14" fmla="*/ 60 w 133"/>
                  <a:gd name="T15" fmla="*/ 124 h 138"/>
                  <a:gd name="T16" fmla="*/ 100 w 133"/>
                  <a:gd name="T17" fmla="*/ 110 h 138"/>
                  <a:gd name="T18" fmla="*/ 106 w 133"/>
                  <a:gd name="T19" fmla="*/ 94 h 138"/>
                  <a:gd name="T20" fmla="*/ 107 w 133"/>
                  <a:gd name="T21" fmla="*/ 80 h 138"/>
                  <a:gd name="T22" fmla="*/ 107 w 133"/>
                  <a:gd name="T23" fmla="*/ 24 h 138"/>
                  <a:gd name="T24" fmla="*/ 106 w 133"/>
                  <a:gd name="T25" fmla="*/ 15 h 138"/>
                  <a:gd name="T26" fmla="*/ 97 w 133"/>
                  <a:gd name="T27" fmla="*/ 8 h 138"/>
                  <a:gd name="T28" fmla="*/ 91 w 133"/>
                  <a:gd name="T29" fmla="*/ 7 h 138"/>
                  <a:gd name="T30" fmla="*/ 91 w 133"/>
                  <a:gd name="T31" fmla="*/ 0 h 138"/>
                  <a:gd name="T32" fmla="*/ 133 w 133"/>
                  <a:gd name="T33" fmla="*/ 0 h 138"/>
                  <a:gd name="T34" fmla="*/ 133 w 133"/>
                  <a:gd name="T35" fmla="*/ 7 h 138"/>
                  <a:gd name="T36" fmla="*/ 126 w 133"/>
                  <a:gd name="T37" fmla="*/ 8 h 138"/>
                  <a:gd name="T38" fmla="*/ 118 w 133"/>
                  <a:gd name="T39" fmla="*/ 15 h 138"/>
                  <a:gd name="T40" fmla="*/ 118 w 133"/>
                  <a:gd name="T41" fmla="*/ 25 h 138"/>
                  <a:gd name="T42" fmla="*/ 117 w 133"/>
                  <a:gd name="T43" fmla="*/ 88 h 138"/>
                  <a:gd name="T44" fmla="*/ 114 w 133"/>
                  <a:gd name="T45" fmla="*/ 105 h 138"/>
                  <a:gd name="T46" fmla="*/ 74 w 133"/>
                  <a:gd name="T47" fmla="*/ 136 h 138"/>
                  <a:gd name="T48" fmla="*/ 35 w 133"/>
                  <a:gd name="T49" fmla="*/ 127 h 138"/>
                  <a:gd name="T50" fmla="*/ 17 w 133"/>
                  <a:gd name="T51" fmla="*/ 96 h 138"/>
                  <a:gd name="T52" fmla="*/ 16 w 133"/>
                  <a:gd name="T53" fmla="*/ 83 h 138"/>
                  <a:gd name="T54" fmla="*/ 16 w 133"/>
                  <a:gd name="T55" fmla="*/ 25 h 138"/>
                  <a:gd name="T56" fmla="*/ 16 w 133"/>
                  <a:gd name="T57" fmla="*/ 15 h 138"/>
                  <a:gd name="T58" fmla="*/ 8 w 133"/>
                  <a:gd name="T59" fmla="*/ 8 h 138"/>
                  <a:gd name="T60" fmla="*/ 0 w 133"/>
                  <a:gd name="T61" fmla="*/ 7 h 138"/>
                  <a:gd name="T62" fmla="*/ 0 w 133"/>
                  <a:gd name="T63" fmla="*/ 0 h 138"/>
                  <a:gd name="T64" fmla="*/ 49 w 133"/>
                  <a:gd name="T65"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3" h="138">
                    <a:moveTo>
                      <a:pt x="49" y="0"/>
                    </a:moveTo>
                    <a:cubicBezTo>
                      <a:pt x="49" y="2"/>
                      <a:pt x="49" y="4"/>
                      <a:pt x="49" y="7"/>
                    </a:cubicBezTo>
                    <a:cubicBezTo>
                      <a:pt x="46" y="7"/>
                      <a:pt x="44" y="7"/>
                      <a:pt x="41" y="8"/>
                    </a:cubicBezTo>
                    <a:cubicBezTo>
                      <a:pt x="36" y="8"/>
                      <a:pt x="34" y="10"/>
                      <a:pt x="34" y="15"/>
                    </a:cubicBezTo>
                    <a:cubicBezTo>
                      <a:pt x="33" y="17"/>
                      <a:pt x="33" y="20"/>
                      <a:pt x="33" y="23"/>
                    </a:cubicBezTo>
                    <a:cubicBezTo>
                      <a:pt x="33" y="43"/>
                      <a:pt x="33" y="63"/>
                      <a:pt x="33" y="83"/>
                    </a:cubicBezTo>
                    <a:cubicBezTo>
                      <a:pt x="33" y="87"/>
                      <a:pt x="33" y="92"/>
                      <a:pt x="34" y="96"/>
                    </a:cubicBezTo>
                    <a:cubicBezTo>
                      <a:pt x="36" y="112"/>
                      <a:pt x="46" y="120"/>
                      <a:pt x="60" y="124"/>
                    </a:cubicBezTo>
                    <a:cubicBezTo>
                      <a:pt x="76" y="128"/>
                      <a:pt x="89" y="123"/>
                      <a:pt x="100" y="110"/>
                    </a:cubicBezTo>
                    <a:cubicBezTo>
                      <a:pt x="104" y="106"/>
                      <a:pt x="105" y="100"/>
                      <a:pt x="106" y="94"/>
                    </a:cubicBezTo>
                    <a:cubicBezTo>
                      <a:pt x="106" y="90"/>
                      <a:pt x="106" y="85"/>
                      <a:pt x="107" y="80"/>
                    </a:cubicBezTo>
                    <a:cubicBezTo>
                      <a:pt x="107" y="62"/>
                      <a:pt x="107" y="43"/>
                      <a:pt x="107" y="24"/>
                    </a:cubicBezTo>
                    <a:cubicBezTo>
                      <a:pt x="107" y="21"/>
                      <a:pt x="106" y="18"/>
                      <a:pt x="106" y="15"/>
                    </a:cubicBezTo>
                    <a:cubicBezTo>
                      <a:pt x="105" y="10"/>
                      <a:pt x="103" y="8"/>
                      <a:pt x="97" y="8"/>
                    </a:cubicBezTo>
                    <a:cubicBezTo>
                      <a:pt x="95" y="7"/>
                      <a:pt x="93" y="7"/>
                      <a:pt x="91" y="7"/>
                    </a:cubicBezTo>
                    <a:cubicBezTo>
                      <a:pt x="91" y="4"/>
                      <a:pt x="91" y="2"/>
                      <a:pt x="91" y="0"/>
                    </a:cubicBezTo>
                    <a:cubicBezTo>
                      <a:pt x="105" y="0"/>
                      <a:pt x="119" y="0"/>
                      <a:pt x="133" y="0"/>
                    </a:cubicBezTo>
                    <a:cubicBezTo>
                      <a:pt x="133" y="2"/>
                      <a:pt x="133" y="4"/>
                      <a:pt x="133" y="7"/>
                    </a:cubicBezTo>
                    <a:cubicBezTo>
                      <a:pt x="131" y="7"/>
                      <a:pt x="128" y="7"/>
                      <a:pt x="126" y="8"/>
                    </a:cubicBezTo>
                    <a:cubicBezTo>
                      <a:pt x="121" y="8"/>
                      <a:pt x="119" y="11"/>
                      <a:pt x="118" y="15"/>
                    </a:cubicBezTo>
                    <a:cubicBezTo>
                      <a:pt x="118" y="18"/>
                      <a:pt x="118" y="22"/>
                      <a:pt x="118" y="25"/>
                    </a:cubicBezTo>
                    <a:cubicBezTo>
                      <a:pt x="117" y="46"/>
                      <a:pt x="118" y="67"/>
                      <a:pt x="117" y="88"/>
                    </a:cubicBezTo>
                    <a:cubicBezTo>
                      <a:pt x="117" y="94"/>
                      <a:pt x="116" y="99"/>
                      <a:pt x="114" y="105"/>
                    </a:cubicBezTo>
                    <a:cubicBezTo>
                      <a:pt x="108" y="124"/>
                      <a:pt x="94" y="134"/>
                      <a:pt x="74" y="136"/>
                    </a:cubicBezTo>
                    <a:cubicBezTo>
                      <a:pt x="60" y="138"/>
                      <a:pt x="47" y="135"/>
                      <a:pt x="35" y="127"/>
                    </a:cubicBezTo>
                    <a:cubicBezTo>
                      <a:pt x="24" y="120"/>
                      <a:pt x="18" y="109"/>
                      <a:pt x="17" y="96"/>
                    </a:cubicBezTo>
                    <a:cubicBezTo>
                      <a:pt x="16" y="92"/>
                      <a:pt x="16" y="87"/>
                      <a:pt x="16" y="83"/>
                    </a:cubicBezTo>
                    <a:cubicBezTo>
                      <a:pt x="16" y="64"/>
                      <a:pt x="16" y="45"/>
                      <a:pt x="16" y="25"/>
                    </a:cubicBezTo>
                    <a:cubicBezTo>
                      <a:pt x="16" y="22"/>
                      <a:pt x="16" y="18"/>
                      <a:pt x="16" y="15"/>
                    </a:cubicBezTo>
                    <a:cubicBezTo>
                      <a:pt x="15" y="10"/>
                      <a:pt x="13" y="8"/>
                      <a:pt x="8" y="8"/>
                    </a:cubicBezTo>
                    <a:cubicBezTo>
                      <a:pt x="5" y="7"/>
                      <a:pt x="3" y="7"/>
                      <a:pt x="0" y="7"/>
                    </a:cubicBezTo>
                    <a:cubicBezTo>
                      <a:pt x="0" y="4"/>
                      <a:pt x="0" y="2"/>
                      <a:pt x="0" y="0"/>
                    </a:cubicBezTo>
                    <a:cubicBezTo>
                      <a:pt x="16" y="0"/>
                      <a:pt x="32" y="0"/>
                      <a:pt x="49" y="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85" name="Freeform 30">
                <a:extLst>
                  <a:ext uri="{FF2B5EF4-FFF2-40B4-BE49-F238E27FC236}">
                    <a16:creationId xmlns:a16="http://schemas.microsoft.com/office/drawing/2014/main" id="{7807AE7F-7241-41B3-848A-CB9FB7C68FCD}"/>
                  </a:ext>
                </a:extLst>
              </p:cNvPr>
              <p:cNvSpPr>
                <a:spLocks/>
              </p:cNvSpPr>
              <p:nvPr/>
            </p:nvSpPr>
            <p:spPr bwMode="auto">
              <a:xfrm>
                <a:off x="7832866" y="3891177"/>
                <a:ext cx="378049" cy="390864"/>
              </a:xfrm>
              <a:custGeom>
                <a:avLst/>
                <a:gdLst>
                  <a:gd name="T0" fmla="*/ 73 w 133"/>
                  <a:gd name="T1" fmla="*/ 137 h 137"/>
                  <a:gd name="T2" fmla="*/ 64 w 133"/>
                  <a:gd name="T3" fmla="*/ 137 h 137"/>
                  <a:gd name="T4" fmla="*/ 58 w 133"/>
                  <a:gd name="T5" fmla="*/ 133 h 137"/>
                  <a:gd name="T6" fmla="*/ 39 w 133"/>
                  <a:gd name="T7" fmla="*/ 80 h 137"/>
                  <a:gd name="T8" fmla="*/ 17 w 133"/>
                  <a:gd name="T9" fmla="*/ 23 h 137"/>
                  <a:gd name="T10" fmla="*/ 13 w 133"/>
                  <a:gd name="T11" fmla="*/ 14 h 137"/>
                  <a:gd name="T12" fmla="*/ 4 w 133"/>
                  <a:gd name="T13" fmla="*/ 7 h 137"/>
                  <a:gd name="T14" fmla="*/ 0 w 133"/>
                  <a:gd name="T15" fmla="*/ 7 h 137"/>
                  <a:gd name="T16" fmla="*/ 0 w 133"/>
                  <a:gd name="T17" fmla="*/ 0 h 137"/>
                  <a:gd name="T18" fmla="*/ 47 w 133"/>
                  <a:gd name="T19" fmla="*/ 0 h 137"/>
                  <a:gd name="T20" fmla="*/ 47 w 133"/>
                  <a:gd name="T21" fmla="*/ 7 h 137"/>
                  <a:gd name="T22" fmla="*/ 39 w 133"/>
                  <a:gd name="T23" fmla="*/ 8 h 137"/>
                  <a:gd name="T24" fmla="*/ 34 w 133"/>
                  <a:gd name="T25" fmla="*/ 15 h 137"/>
                  <a:gd name="T26" fmla="*/ 35 w 133"/>
                  <a:gd name="T27" fmla="*/ 20 h 137"/>
                  <a:gd name="T28" fmla="*/ 68 w 133"/>
                  <a:gd name="T29" fmla="*/ 112 h 137"/>
                  <a:gd name="T30" fmla="*/ 70 w 133"/>
                  <a:gd name="T31" fmla="*/ 116 h 137"/>
                  <a:gd name="T32" fmla="*/ 72 w 133"/>
                  <a:gd name="T33" fmla="*/ 113 h 137"/>
                  <a:gd name="T34" fmla="*/ 106 w 133"/>
                  <a:gd name="T35" fmla="*/ 18 h 137"/>
                  <a:gd name="T36" fmla="*/ 106 w 133"/>
                  <a:gd name="T37" fmla="*/ 16 h 137"/>
                  <a:gd name="T38" fmla="*/ 101 w 133"/>
                  <a:gd name="T39" fmla="*/ 7 h 137"/>
                  <a:gd name="T40" fmla="*/ 94 w 133"/>
                  <a:gd name="T41" fmla="*/ 7 h 137"/>
                  <a:gd name="T42" fmla="*/ 94 w 133"/>
                  <a:gd name="T43" fmla="*/ 0 h 137"/>
                  <a:gd name="T44" fmla="*/ 133 w 133"/>
                  <a:gd name="T45" fmla="*/ 0 h 137"/>
                  <a:gd name="T46" fmla="*/ 133 w 133"/>
                  <a:gd name="T47" fmla="*/ 7 h 137"/>
                  <a:gd name="T48" fmla="*/ 130 w 133"/>
                  <a:gd name="T49" fmla="*/ 7 h 137"/>
                  <a:gd name="T50" fmla="*/ 119 w 133"/>
                  <a:gd name="T51" fmla="*/ 16 h 137"/>
                  <a:gd name="T52" fmla="*/ 110 w 133"/>
                  <a:gd name="T53" fmla="*/ 38 h 137"/>
                  <a:gd name="T54" fmla="*/ 74 w 133"/>
                  <a:gd name="T55" fmla="*/ 133 h 137"/>
                  <a:gd name="T56" fmla="*/ 73 w 133"/>
                  <a:gd name="T57" fmla="*/ 137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3" h="137">
                    <a:moveTo>
                      <a:pt x="73" y="137"/>
                    </a:moveTo>
                    <a:cubicBezTo>
                      <a:pt x="69" y="137"/>
                      <a:pt x="66" y="137"/>
                      <a:pt x="64" y="137"/>
                    </a:cubicBezTo>
                    <a:cubicBezTo>
                      <a:pt x="61" y="137"/>
                      <a:pt x="59" y="136"/>
                      <a:pt x="58" y="133"/>
                    </a:cubicBezTo>
                    <a:cubicBezTo>
                      <a:pt x="52" y="115"/>
                      <a:pt x="45" y="98"/>
                      <a:pt x="39" y="80"/>
                    </a:cubicBezTo>
                    <a:cubicBezTo>
                      <a:pt x="31" y="61"/>
                      <a:pt x="24" y="42"/>
                      <a:pt x="17" y="23"/>
                    </a:cubicBezTo>
                    <a:cubicBezTo>
                      <a:pt x="16" y="20"/>
                      <a:pt x="15" y="17"/>
                      <a:pt x="13" y="14"/>
                    </a:cubicBezTo>
                    <a:cubicBezTo>
                      <a:pt x="11" y="10"/>
                      <a:pt x="8" y="8"/>
                      <a:pt x="4" y="7"/>
                    </a:cubicBezTo>
                    <a:cubicBezTo>
                      <a:pt x="3" y="7"/>
                      <a:pt x="2" y="7"/>
                      <a:pt x="0" y="7"/>
                    </a:cubicBezTo>
                    <a:cubicBezTo>
                      <a:pt x="0" y="4"/>
                      <a:pt x="0" y="2"/>
                      <a:pt x="0" y="0"/>
                    </a:cubicBezTo>
                    <a:cubicBezTo>
                      <a:pt x="16" y="0"/>
                      <a:pt x="31" y="0"/>
                      <a:pt x="47" y="0"/>
                    </a:cubicBezTo>
                    <a:cubicBezTo>
                      <a:pt x="47" y="2"/>
                      <a:pt x="47" y="4"/>
                      <a:pt x="47" y="7"/>
                    </a:cubicBezTo>
                    <a:cubicBezTo>
                      <a:pt x="44" y="7"/>
                      <a:pt x="42" y="7"/>
                      <a:pt x="39" y="8"/>
                    </a:cubicBezTo>
                    <a:cubicBezTo>
                      <a:pt x="34" y="8"/>
                      <a:pt x="33" y="10"/>
                      <a:pt x="34" y="15"/>
                    </a:cubicBezTo>
                    <a:cubicBezTo>
                      <a:pt x="34" y="17"/>
                      <a:pt x="35" y="19"/>
                      <a:pt x="35" y="20"/>
                    </a:cubicBezTo>
                    <a:cubicBezTo>
                      <a:pt x="46" y="51"/>
                      <a:pt x="57" y="81"/>
                      <a:pt x="68" y="112"/>
                    </a:cubicBezTo>
                    <a:cubicBezTo>
                      <a:pt x="69" y="113"/>
                      <a:pt x="69" y="114"/>
                      <a:pt x="70" y="116"/>
                    </a:cubicBezTo>
                    <a:cubicBezTo>
                      <a:pt x="71" y="114"/>
                      <a:pt x="71" y="113"/>
                      <a:pt x="72" y="113"/>
                    </a:cubicBezTo>
                    <a:cubicBezTo>
                      <a:pt x="83" y="81"/>
                      <a:pt x="94" y="50"/>
                      <a:pt x="106" y="18"/>
                    </a:cubicBezTo>
                    <a:cubicBezTo>
                      <a:pt x="106" y="17"/>
                      <a:pt x="106" y="17"/>
                      <a:pt x="106" y="16"/>
                    </a:cubicBezTo>
                    <a:cubicBezTo>
                      <a:pt x="107" y="10"/>
                      <a:pt x="106" y="8"/>
                      <a:pt x="101" y="7"/>
                    </a:cubicBezTo>
                    <a:cubicBezTo>
                      <a:pt x="98" y="7"/>
                      <a:pt x="96" y="7"/>
                      <a:pt x="94" y="7"/>
                    </a:cubicBezTo>
                    <a:cubicBezTo>
                      <a:pt x="94" y="4"/>
                      <a:pt x="94" y="2"/>
                      <a:pt x="94" y="0"/>
                    </a:cubicBezTo>
                    <a:cubicBezTo>
                      <a:pt x="106" y="0"/>
                      <a:pt x="119" y="0"/>
                      <a:pt x="133" y="0"/>
                    </a:cubicBezTo>
                    <a:cubicBezTo>
                      <a:pt x="133" y="2"/>
                      <a:pt x="133" y="4"/>
                      <a:pt x="133" y="7"/>
                    </a:cubicBezTo>
                    <a:cubicBezTo>
                      <a:pt x="132" y="7"/>
                      <a:pt x="131" y="7"/>
                      <a:pt x="130" y="7"/>
                    </a:cubicBezTo>
                    <a:cubicBezTo>
                      <a:pt x="124" y="8"/>
                      <a:pt x="121" y="11"/>
                      <a:pt x="119" y="16"/>
                    </a:cubicBezTo>
                    <a:cubicBezTo>
                      <a:pt x="116" y="24"/>
                      <a:pt x="113" y="31"/>
                      <a:pt x="110" y="38"/>
                    </a:cubicBezTo>
                    <a:cubicBezTo>
                      <a:pt x="98" y="70"/>
                      <a:pt x="86" y="101"/>
                      <a:pt x="74" y="133"/>
                    </a:cubicBezTo>
                    <a:cubicBezTo>
                      <a:pt x="74" y="134"/>
                      <a:pt x="73" y="135"/>
                      <a:pt x="73" y="13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86" name="Freeform 31">
                <a:extLst>
                  <a:ext uri="{FF2B5EF4-FFF2-40B4-BE49-F238E27FC236}">
                    <a16:creationId xmlns:a16="http://schemas.microsoft.com/office/drawing/2014/main" id="{7E09A341-28AD-4DBC-9DF6-E76B47627200}"/>
                  </a:ext>
                </a:extLst>
              </p:cNvPr>
              <p:cNvSpPr>
                <a:spLocks/>
              </p:cNvSpPr>
              <p:nvPr/>
            </p:nvSpPr>
            <p:spPr bwMode="auto">
              <a:xfrm>
                <a:off x="9844855" y="3891177"/>
                <a:ext cx="342807" cy="384457"/>
              </a:xfrm>
              <a:custGeom>
                <a:avLst/>
                <a:gdLst>
                  <a:gd name="T0" fmla="*/ 85 w 120"/>
                  <a:gd name="T1" fmla="*/ 127 h 135"/>
                  <a:gd name="T2" fmla="*/ 85 w 120"/>
                  <a:gd name="T3" fmla="*/ 134 h 135"/>
                  <a:gd name="T4" fmla="*/ 35 w 120"/>
                  <a:gd name="T5" fmla="*/ 134 h 135"/>
                  <a:gd name="T6" fmla="*/ 35 w 120"/>
                  <a:gd name="T7" fmla="*/ 127 h 135"/>
                  <a:gd name="T8" fmla="*/ 44 w 120"/>
                  <a:gd name="T9" fmla="*/ 126 h 135"/>
                  <a:gd name="T10" fmla="*/ 50 w 120"/>
                  <a:gd name="T11" fmla="*/ 120 h 135"/>
                  <a:gd name="T12" fmla="*/ 51 w 120"/>
                  <a:gd name="T13" fmla="*/ 113 h 135"/>
                  <a:gd name="T14" fmla="*/ 51 w 120"/>
                  <a:gd name="T15" fmla="*/ 85 h 135"/>
                  <a:gd name="T16" fmla="*/ 50 w 120"/>
                  <a:gd name="T17" fmla="*/ 79 h 135"/>
                  <a:gd name="T18" fmla="*/ 17 w 120"/>
                  <a:gd name="T19" fmla="*/ 19 h 135"/>
                  <a:gd name="T20" fmla="*/ 15 w 120"/>
                  <a:gd name="T21" fmla="*/ 15 h 135"/>
                  <a:gd name="T22" fmla="*/ 3 w 120"/>
                  <a:gd name="T23" fmla="*/ 7 h 135"/>
                  <a:gd name="T24" fmla="*/ 0 w 120"/>
                  <a:gd name="T25" fmla="*/ 7 h 135"/>
                  <a:gd name="T26" fmla="*/ 0 w 120"/>
                  <a:gd name="T27" fmla="*/ 0 h 135"/>
                  <a:gd name="T28" fmla="*/ 48 w 120"/>
                  <a:gd name="T29" fmla="*/ 0 h 135"/>
                  <a:gd name="T30" fmla="*/ 48 w 120"/>
                  <a:gd name="T31" fmla="*/ 7 h 135"/>
                  <a:gd name="T32" fmla="*/ 40 w 120"/>
                  <a:gd name="T33" fmla="*/ 7 h 135"/>
                  <a:gd name="T34" fmla="*/ 36 w 120"/>
                  <a:gd name="T35" fmla="*/ 14 h 135"/>
                  <a:gd name="T36" fmla="*/ 37 w 120"/>
                  <a:gd name="T37" fmla="*/ 18 h 135"/>
                  <a:gd name="T38" fmla="*/ 61 w 120"/>
                  <a:gd name="T39" fmla="*/ 64 h 135"/>
                  <a:gd name="T40" fmla="*/ 63 w 120"/>
                  <a:gd name="T41" fmla="*/ 68 h 135"/>
                  <a:gd name="T42" fmla="*/ 66 w 120"/>
                  <a:gd name="T43" fmla="*/ 64 h 135"/>
                  <a:gd name="T44" fmla="*/ 91 w 120"/>
                  <a:gd name="T45" fmla="*/ 18 h 135"/>
                  <a:gd name="T46" fmla="*/ 93 w 120"/>
                  <a:gd name="T47" fmla="*/ 12 h 135"/>
                  <a:gd name="T48" fmla="*/ 90 w 120"/>
                  <a:gd name="T49" fmla="*/ 8 h 135"/>
                  <a:gd name="T50" fmla="*/ 81 w 120"/>
                  <a:gd name="T51" fmla="*/ 7 h 135"/>
                  <a:gd name="T52" fmla="*/ 81 w 120"/>
                  <a:gd name="T53" fmla="*/ 0 h 135"/>
                  <a:gd name="T54" fmla="*/ 120 w 120"/>
                  <a:gd name="T55" fmla="*/ 0 h 135"/>
                  <a:gd name="T56" fmla="*/ 120 w 120"/>
                  <a:gd name="T57" fmla="*/ 7 h 135"/>
                  <a:gd name="T58" fmla="*/ 115 w 120"/>
                  <a:gd name="T59" fmla="*/ 8 h 135"/>
                  <a:gd name="T60" fmla="*/ 108 w 120"/>
                  <a:gd name="T61" fmla="*/ 12 h 135"/>
                  <a:gd name="T62" fmla="*/ 103 w 120"/>
                  <a:gd name="T63" fmla="*/ 19 h 135"/>
                  <a:gd name="T64" fmla="*/ 71 w 120"/>
                  <a:gd name="T65" fmla="*/ 75 h 135"/>
                  <a:gd name="T66" fmla="*/ 69 w 120"/>
                  <a:gd name="T67" fmla="*/ 82 h 135"/>
                  <a:gd name="T68" fmla="*/ 69 w 120"/>
                  <a:gd name="T69" fmla="*/ 111 h 135"/>
                  <a:gd name="T70" fmla="*/ 69 w 120"/>
                  <a:gd name="T71" fmla="*/ 118 h 135"/>
                  <a:gd name="T72" fmla="*/ 77 w 120"/>
                  <a:gd name="T73" fmla="*/ 126 h 135"/>
                  <a:gd name="T74" fmla="*/ 85 w 120"/>
                  <a:gd name="T75" fmla="*/ 12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0" h="135">
                    <a:moveTo>
                      <a:pt x="85" y="127"/>
                    </a:moveTo>
                    <a:cubicBezTo>
                      <a:pt x="85" y="130"/>
                      <a:pt x="85" y="132"/>
                      <a:pt x="85" y="134"/>
                    </a:cubicBezTo>
                    <a:cubicBezTo>
                      <a:pt x="81" y="135"/>
                      <a:pt x="44" y="135"/>
                      <a:pt x="35" y="134"/>
                    </a:cubicBezTo>
                    <a:cubicBezTo>
                      <a:pt x="35" y="132"/>
                      <a:pt x="35" y="130"/>
                      <a:pt x="35" y="127"/>
                    </a:cubicBezTo>
                    <a:cubicBezTo>
                      <a:pt x="38" y="127"/>
                      <a:pt x="41" y="126"/>
                      <a:pt x="44" y="126"/>
                    </a:cubicBezTo>
                    <a:cubicBezTo>
                      <a:pt x="48" y="126"/>
                      <a:pt x="50" y="124"/>
                      <a:pt x="50" y="120"/>
                    </a:cubicBezTo>
                    <a:cubicBezTo>
                      <a:pt x="51" y="118"/>
                      <a:pt x="51" y="115"/>
                      <a:pt x="51" y="113"/>
                    </a:cubicBezTo>
                    <a:cubicBezTo>
                      <a:pt x="51" y="104"/>
                      <a:pt x="51" y="95"/>
                      <a:pt x="51" y="85"/>
                    </a:cubicBezTo>
                    <a:cubicBezTo>
                      <a:pt x="51" y="83"/>
                      <a:pt x="51" y="81"/>
                      <a:pt x="50" y="79"/>
                    </a:cubicBezTo>
                    <a:cubicBezTo>
                      <a:pt x="39" y="59"/>
                      <a:pt x="28" y="39"/>
                      <a:pt x="17" y="19"/>
                    </a:cubicBezTo>
                    <a:cubicBezTo>
                      <a:pt x="16" y="17"/>
                      <a:pt x="15" y="16"/>
                      <a:pt x="15" y="15"/>
                    </a:cubicBezTo>
                    <a:cubicBezTo>
                      <a:pt x="12" y="10"/>
                      <a:pt x="9" y="7"/>
                      <a:pt x="3" y="7"/>
                    </a:cubicBezTo>
                    <a:cubicBezTo>
                      <a:pt x="2" y="7"/>
                      <a:pt x="1" y="7"/>
                      <a:pt x="0" y="7"/>
                    </a:cubicBezTo>
                    <a:cubicBezTo>
                      <a:pt x="0" y="4"/>
                      <a:pt x="0" y="2"/>
                      <a:pt x="0" y="0"/>
                    </a:cubicBezTo>
                    <a:cubicBezTo>
                      <a:pt x="16" y="0"/>
                      <a:pt x="31" y="0"/>
                      <a:pt x="48" y="0"/>
                    </a:cubicBezTo>
                    <a:cubicBezTo>
                      <a:pt x="48" y="2"/>
                      <a:pt x="48" y="4"/>
                      <a:pt x="48" y="7"/>
                    </a:cubicBezTo>
                    <a:cubicBezTo>
                      <a:pt x="45" y="7"/>
                      <a:pt x="42" y="7"/>
                      <a:pt x="40" y="7"/>
                    </a:cubicBezTo>
                    <a:cubicBezTo>
                      <a:pt x="35" y="8"/>
                      <a:pt x="34" y="10"/>
                      <a:pt x="36" y="14"/>
                    </a:cubicBezTo>
                    <a:cubicBezTo>
                      <a:pt x="36" y="15"/>
                      <a:pt x="37" y="17"/>
                      <a:pt x="37" y="18"/>
                    </a:cubicBezTo>
                    <a:cubicBezTo>
                      <a:pt x="45" y="33"/>
                      <a:pt x="53" y="49"/>
                      <a:pt x="61" y="64"/>
                    </a:cubicBezTo>
                    <a:cubicBezTo>
                      <a:pt x="61" y="65"/>
                      <a:pt x="62" y="66"/>
                      <a:pt x="63" y="68"/>
                    </a:cubicBezTo>
                    <a:cubicBezTo>
                      <a:pt x="64" y="66"/>
                      <a:pt x="65" y="65"/>
                      <a:pt x="66" y="64"/>
                    </a:cubicBezTo>
                    <a:cubicBezTo>
                      <a:pt x="74" y="49"/>
                      <a:pt x="82" y="34"/>
                      <a:pt x="91" y="18"/>
                    </a:cubicBezTo>
                    <a:cubicBezTo>
                      <a:pt x="92" y="16"/>
                      <a:pt x="93" y="14"/>
                      <a:pt x="93" y="12"/>
                    </a:cubicBezTo>
                    <a:cubicBezTo>
                      <a:pt x="94" y="9"/>
                      <a:pt x="93" y="8"/>
                      <a:pt x="90" y="8"/>
                    </a:cubicBezTo>
                    <a:cubicBezTo>
                      <a:pt x="87" y="7"/>
                      <a:pt x="85" y="7"/>
                      <a:pt x="81" y="7"/>
                    </a:cubicBezTo>
                    <a:cubicBezTo>
                      <a:pt x="81" y="4"/>
                      <a:pt x="81" y="2"/>
                      <a:pt x="81" y="0"/>
                    </a:cubicBezTo>
                    <a:cubicBezTo>
                      <a:pt x="94" y="0"/>
                      <a:pt x="107" y="0"/>
                      <a:pt x="120" y="0"/>
                    </a:cubicBezTo>
                    <a:cubicBezTo>
                      <a:pt x="120" y="2"/>
                      <a:pt x="120" y="4"/>
                      <a:pt x="120" y="7"/>
                    </a:cubicBezTo>
                    <a:cubicBezTo>
                      <a:pt x="119" y="7"/>
                      <a:pt x="117" y="7"/>
                      <a:pt x="115" y="8"/>
                    </a:cubicBezTo>
                    <a:cubicBezTo>
                      <a:pt x="112" y="8"/>
                      <a:pt x="109" y="9"/>
                      <a:pt x="108" y="12"/>
                    </a:cubicBezTo>
                    <a:cubicBezTo>
                      <a:pt x="106" y="14"/>
                      <a:pt x="104" y="17"/>
                      <a:pt x="103" y="19"/>
                    </a:cubicBezTo>
                    <a:cubicBezTo>
                      <a:pt x="92" y="38"/>
                      <a:pt x="81" y="56"/>
                      <a:pt x="71" y="75"/>
                    </a:cubicBezTo>
                    <a:cubicBezTo>
                      <a:pt x="69" y="77"/>
                      <a:pt x="68" y="80"/>
                      <a:pt x="69" y="82"/>
                    </a:cubicBezTo>
                    <a:cubicBezTo>
                      <a:pt x="69" y="92"/>
                      <a:pt x="69" y="102"/>
                      <a:pt x="69" y="111"/>
                    </a:cubicBezTo>
                    <a:cubicBezTo>
                      <a:pt x="69" y="114"/>
                      <a:pt x="69" y="116"/>
                      <a:pt x="69" y="118"/>
                    </a:cubicBezTo>
                    <a:cubicBezTo>
                      <a:pt x="70" y="124"/>
                      <a:pt x="71" y="125"/>
                      <a:pt x="77" y="126"/>
                    </a:cubicBezTo>
                    <a:cubicBezTo>
                      <a:pt x="80" y="126"/>
                      <a:pt x="82" y="127"/>
                      <a:pt x="85" y="12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87" name="Freeform 32">
                <a:extLst>
                  <a:ext uri="{FF2B5EF4-FFF2-40B4-BE49-F238E27FC236}">
                    <a16:creationId xmlns:a16="http://schemas.microsoft.com/office/drawing/2014/main" id="{E2CDB4AD-2696-4E4D-BFF8-B0270651E2C5}"/>
                  </a:ext>
                </a:extLst>
              </p:cNvPr>
              <p:cNvSpPr>
                <a:spLocks/>
              </p:cNvSpPr>
              <p:nvPr/>
            </p:nvSpPr>
            <p:spPr bwMode="auto">
              <a:xfrm>
                <a:off x="9514863" y="3878362"/>
                <a:ext cx="329992" cy="394068"/>
              </a:xfrm>
              <a:custGeom>
                <a:avLst/>
                <a:gdLst>
                  <a:gd name="T0" fmla="*/ 108 w 116"/>
                  <a:gd name="T1" fmla="*/ 42 h 139"/>
                  <a:gd name="T2" fmla="*/ 102 w 116"/>
                  <a:gd name="T3" fmla="*/ 29 h 139"/>
                  <a:gd name="T4" fmla="*/ 72 w 116"/>
                  <a:gd name="T5" fmla="*/ 14 h 139"/>
                  <a:gd name="T6" fmla="*/ 67 w 116"/>
                  <a:gd name="T7" fmla="*/ 18 h 139"/>
                  <a:gd name="T8" fmla="*/ 66 w 116"/>
                  <a:gd name="T9" fmla="*/ 24 h 139"/>
                  <a:gd name="T10" fmla="*/ 66 w 116"/>
                  <a:gd name="T11" fmla="*/ 115 h 139"/>
                  <a:gd name="T12" fmla="*/ 67 w 116"/>
                  <a:gd name="T13" fmla="*/ 123 h 139"/>
                  <a:gd name="T14" fmla="*/ 75 w 116"/>
                  <a:gd name="T15" fmla="*/ 131 h 139"/>
                  <a:gd name="T16" fmla="*/ 83 w 116"/>
                  <a:gd name="T17" fmla="*/ 132 h 139"/>
                  <a:gd name="T18" fmla="*/ 83 w 116"/>
                  <a:gd name="T19" fmla="*/ 139 h 139"/>
                  <a:gd name="T20" fmla="*/ 33 w 116"/>
                  <a:gd name="T21" fmla="*/ 139 h 139"/>
                  <a:gd name="T22" fmla="*/ 33 w 116"/>
                  <a:gd name="T23" fmla="*/ 132 h 139"/>
                  <a:gd name="T24" fmla="*/ 41 w 116"/>
                  <a:gd name="T25" fmla="*/ 131 h 139"/>
                  <a:gd name="T26" fmla="*/ 49 w 116"/>
                  <a:gd name="T27" fmla="*/ 123 h 139"/>
                  <a:gd name="T28" fmla="*/ 49 w 116"/>
                  <a:gd name="T29" fmla="*/ 118 h 139"/>
                  <a:gd name="T30" fmla="*/ 49 w 116"/>
                  <a:gd name="T31" fmla="*/ 22 h 139"/>
                  <a:gd name="T32" fmla="*/ 41 w 116"/>
                  <a:gd name="T33" fmla="*/ 14 h 139"/>
                  <a:gd name="T34" fmla="*/ 32 w 116"/>
                  <a:gd name="T35" fmla="*/ 15 h 139"/>
                  <a:gd name="T36" fmla="*/ 18 w 116"/>
                  <a:gd name="T37" fmla="*/ 23 h 139"/>
                  <a:gd name="T38" fmla="*/ 11 w 116"/>
                  <a:gd name="T39" fmla="*/ 36 h 139"/>
                  <a:gd name="T40" fmla="*/ 8 w 116"/>
                  <a:gd name="T41" fmla="*/ 42 h 139"/>
                  <a:gd name="T42" fmla="*/ 0 w 116"/>
                  <a:gd name="T43" fmla="*/ 39 h 139"/>
                  <a:gd name="T44" fmla="*/ 13 w 116"/>
                  <a:gd name="T45" fmla="*/ 0 h 139"/>
                  <a:gd name="T46" fmla="*/ 19 w 116"/>
                  <a:gd name="T47" fmla="*/ 0 h 139"/>
                  <a:gd name="T48" fmla="*/ 21 w 116"/>
                  <a:gd name="T49" fmla="*/ 4 h 139"/>
                  <a:gd name="T50" fmla="*/ 95 w 116"/>
                  <a:gd name="T51" fmla="*/ 4 h 139"/>
                  <a:gd name="T52" fmla="*/ 97 w 116"/>
                  <a:gd name="T53" fmla="*/ 0 h 139"/>
                  <a:gd name="T54" fmla="*/ 103 w 116"/>
                  <a:gd name="T55" fmla="*/ 0 h 139"/>
                  <a:gd name="T56" fmla="*/ 116 w 116"/>
                  <a:gd name="T57" fmla="*/ 39 h 139"/>
                  <a:gd name="T58" fmla="*/ 108 w 116"/>
                  <a:gd name="T59" fmla="*/ 42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6" h="139">
                    <a:moveTo>
                      <a:pt x="108" y="42"/>
                    </a:moveTo>
                    <a:cubicBezTo>
                      <a:pt x="106" y="37"/>
                      <a:pt x="104" y="33"/>
                      <a:pt x="102" y="29"/>
                    </a:cubicBezTo>
                    <a:cubicBezTo>
                      <a:pt x="96" y="17"/>
                      <a:pt x="85" y="13"/>
                      <a:pt x="72" y="14"/>
                    </a:cubicBezTo>
                    <a:cubicBezTo>
                      <a:pt x="68" y="14"/>
                      <a:pt x="67" y="15"/>
                      <a:pt x="67" y="18"/>
                    </a:cubicBezTo>
                    <a:cubicBezTo>
                      <a:pt x="66" y="20"/>
                      <a:pt x="66" y="22"/>
                      <a:pt x="66" y="24"/>
                    </a:cubicBezTo>
                    <a:cubicBezTo>
                      <a:pt x="66" y="54"/>
                      <a:pt x="66" y="85"/>
                      <a:pt x="66" y="115"/>
                    </a:cubicBezTo>
                    <a:cubicBezTo>
                      <a:pt x="66" y="118"/>
                      <a:pt x="67" y="120"/>
                      <a:pt x="67" y="123"/>
                    </a:cubicBezTo>
                    <a:cubicBezTo>
                      <a:pt x="68" y="128"/>
                      <a:pt x="70" y="130"/>
                      <a:pt x="75" y="131"/>
                    </a:cubicBezTo>
                    <a:cubicBezTo>
                      <a:pt x="78" y="131"/>
                      <a:pt x="80" y="132"/>
                      <a:pt x="83" y="132"/>
                    </a:cubicBezTo>
                    <a:cubicBezTo>
                      <a:pt x="83" y="134"/>
                      <a:pt x="83" y="137"/>
                      <a:pt x="83" y="139"/>
                    </a:cubicBezTo>
                    <a:cubicBezTo>
                      <a:pt x="66" y="139"/>
                      <a:pt x="50" y="139"/>
                      <a:pt x="33" y="139"/>
                    </a:cubicBezTo>
                    <a:cubicBezTo>
                      <a:pt x="33" y="137"/>
                      <a:pt x="33" y="135"/>
                      <a:pt x="33" y="132"/>
                    </a:cubicBezTo>
                    <a:cubicBezTo>
                      <a:pt x="36" y="132"/>
                      <a:pt x="39" y="131"/>
                      <a:pt x="41" y="131"/>
                    </a:cubicBezTo>
                    <a:cubicBezTo>
                      <a:pt x="47" y="130"/>
                      <a:pt x="49" y="128"/>
                      <a:pt x="49" y="123"/>
                    </a:cubicBezTo>
                    <a:cubicBezTo>
                      <a:pt x="49" y="121"/>
                      <a:pt x="49" y="120"/>
                      <a:pt x="49" y="118"/>
                    </a:cubicBezTo>
                    <a:cubicBezTo>
                      <a:pt x="49" y="86"/>
                      <a:pt x="49" y="54"/>
                      <a:pt x="49" y="22"/>
                    </a:cubicBezTo>
                    <a:cubicBezTo>
                      <a:pt x="49" y="14"/>
                      <a:pt x="49" y="13"/>
                      <a:pt x="41" y="14"/>
                    </a:cubicBezTo>
                    <a:cubicBezTo>
                      <a:pt x="38" y="14"/>
                      <a:pt x="35" y="14"/>
                      <a:pt x="32" y="15"/>
                    </a:cubicBezTo>
                    <a:cubicBezTo>
                      <a:pt x="26" y="16"/>
                      <a:pt x="21" y="18"/>
                      <a:pt x="18" y="23"/>
                    </a:cubicBezTo>
                    <a:cubicBezTo>
                      <a:pt x="15" y="27"/>
                      <a:pt x="13" y="32"/>
                      <a:pt x="11" y="36"/>
                    </a:cubicBezTo>
                    <a:cubicBezTo>
                      <a:pt x="10" y="38"/>
                      <a:pt x="9" y="40"/>
                      <a:pt x="8" y="42"/>
                    </a:cubicBezTo>
                    <a:cubicBezTo>
                      <a:pt x="5" y="41"/>
                      <a:pt x="3" y="40"/>
                      <a:pt x="0" y="39"/>
                    </a:cubicBezTo>
                    <a:cubicBezTo>
                      <a:pt x="5" y="26"/>
                      <a:pt x="9" y="13"/>
                      <a:pt x="13" y="0"/>
                    </a:cubicBezTo>
                    <a:cubicBezTo>
                      <a:pt x="15" y="0"/>
                      <a:pt x="17" y="0"/>
                      <a:pt x="19" y="0"/>
                    </a:cubicBezTo>
                    <a:cubicBezTo>
                      <a:pt x="20" y="1"/>
                      <a:pt x="20" y="3"/>
                      <a:pt x="21" y="4"/>
                    </a:cubicBezTo>
                    <a:cubicBezTo>
                      <a:pt x="46" y="4"/>
                      <a:pt x="70" y="4"/>
                      <a:pt x="95" y="4"/>
                    </a:cubicBezTo>
                    <a:cubicBezTo>
                      <a:pt x="95" y="3"/>
                      <a:pt x="96" y="1"/>
                      <a:pt x="97" y="0"/>
                    </a:cubicBezTo>
                    <a:cubicBezTo>
                      <a:pt x="98" y="0"/>
                      <a:pt x="100" y="0"/>
                      <a:pt x="103" y="0"/>
                    </a:cubicBezTo>
                    <a:cubicBezTo>
                      <a:pt x="107" y="13"/>
                      <a:pt x="112" y="26"/>
                      <a:pt x="116" y="39"/>
                    </a:cubicBezTo>
                    <a:cubicBezTo>
                      <a:pt x="113" y="40"/>
                      <a:pt x="111" y="41"/>
                      <a:pt x="108" y="4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88" name="Freeform 33">
                <a:extLst>
                  <a:ext uri="{FF2B5EF4-FFF2-40B4-BE49-F238E27FC236}">
                    <a16:creationId xmlns:a16="http://schemas.microsoft.com/office/drawing/2014/main" id="{CAE8FA9B-65A8-44B8-B218-221FBBD8CE2B}"/>
                  </a:ext>
                </a:extLst>
              </p:cNvPr>
              <p:cNvSpPr>
                <a:spLocks/>
              </p:cNvSpPr>
              <p:nvPr/>
            </p:nvSpPr>
            <p:spPr bwMode="auto">
              <a:xfrm>
                <a:off x="5715150" y="3891177"/>
                <a:ext cx="140967" cy="381253"/>
              </a:xfrm>
              <a:custGeom>
                <a:avLst/>
                <a:gdLst>
                  <a:gd name="T0" fmla="*/ 0 w 50"/>
                  <a:gd name="T1" fmla="*/ 134 h 134"/>
                  <a:gd name="T2" fmla="*/ 0 w 50"/>
                  <a:gd name="T3" fmla="*/ 127 h 134"/>
                  <a:gd name="T4" fmla="*/ 9 w 50"/>
                  <a:gd name="T5" fmla="*/ 126 h 134"/>
                  <a:gd name="T6" fmla="*/ 16 w 50"/>
                  <a:gd name="T7" fmla="*/ 119 h 134"/>
                  <a:gd name="T8" fmla="*/ 16 w 50"/>
                  <a:gd name="T9" fmla="*/ 113 h 134"/>
                  <a:gd name="T10" fmla="*/ 16 w 50"/>
                  <a:gd name="T11" fmla="*/ 21 h 134"/>
                  <a:gd name="T12" fmla="*/ 16 w 50"/>
                  <a:gd name="T13" fmla="*/ 13 h 134"/>
                  <a:gd name="T14" fmla="*/ 9 w 50"/>
                  <a:gd name="T15" fmla="*/ 8 h 134"/>
                  <a:gd name="T16" fmla="*/ 1 w 50"/>
                  <a:gd name="T17" fmla="*/ 7 h 134"/>
                  <a:gd name="T18" fmla="*/ 1 w 50"/>
                  <a:gd name="T19" fmla="*/ 0 h 134"/>
                  <a:gd name="T20" fmla="*/ 49 w 50"/>
                  <a:gd name="T21" fmla="*/ 0 h 134"/>
                  <a:gd name="T22" fmla="*/ 49 w 50"/>
                  <a:gd name="T23" fmla="*/ 7 h 134"/>
                  <a:gd name="T24" fmla="*/ 42 w 50"/>
                  <a:gd name="T25" fmla="*/ 8 h 134"/>
                  <a:gd name="T26" fmla="*/ 34 w 50"/>
                  <a:gd name="T27" fmla="*/ 15 h 134"/>
                  <a:gd name="T28" fmla="*/ 33 w 50"/>
                  <a:gd name="T29" fmla="*/ 23 h 134"/>
                  <a:gd name="T30" fmla="*/ 33 w 50"/>
                  <a:gd name="T31" fmla="*/ 113 h 134"/>
                  <a:gd name="T32" fmla="*/ 46 w 50"/>
                  <a:gd name="T33" fmla="*/ 127 h 134"/>
                  <a:gd name="T34" fmla="*/ 49 w 50"/>
                  <a:gd name="T35" fmla="*/ 127 h 134"/>
                  <a:gd name="T36" fmla="*/ 50 w 50"/>
                  <a:gd name="T37" fmla="*/ 131 h 134"/>
                  <a:gd name="T38" fmla="*/ 49 w 50"/>
                  <a:gd name="T39" fmla="*/ 134 h 134"/>
                  <a:gd name="T40" fmla="*/ 0 w 50"/>
                  <a:gd name="T4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134">
                    <a:moveTo>
                      <a:pt x="0" y="134"/>
                    </a:moveTo>
                    <a:cubicBezTo>
                      <a:pt x="0" y="132"/>
                      <a:pt x="0" y="130"/>
                      <a:pt x="0" y="127"/>
                    </a:cubicBezTo>
                    <a:cubicBezTo>
                      <a:pt x="3" y="127"/>
                      <a:pt x="6" y="127"/>
                      <a:pt x="9" y="126"/>
                    </a:cubicBezTo>
                    <a:cubicBezTo>
                      <a:pt x="13" y="125"/>
                      <a:pt x="15" y="124"/>
                      <a:pt x="16" y="119"/>
                    </a:cubicBezTo>
                    <a:cubicBezTo>
                      <a:pt x="16" y="117"/>
                      <a:pt x="16" y="115"/>
                      <a:pt x="16" y="113"/>
                    </a:cubicBezTo>
                    <a:cubicBezTo>
                      <a:pt x="16" y="82"/>
                      <a:pt x="16" y="52"/>
                      <a:pt x="16" y="21"/>
                    </a:cubicBezTo>
                    <a:cubicBezTo>
                      <a:pt x="16" y="18"/>
                      <a:pt x="16" y="16"/>
                      <a:pt x="16" y="13"/>
                    </a:cubicBezTo>
                    <a:cubicBezTo>
                      <a:pt x="15" y="10"/>
                      <a:pt x="13" y="8"/>
                      <a:pt x="9" y="8"/>
                    </a:cubicBezTo>
                    <a:cubicBezTo>
                      <a:pt x="6" y="7"/>
                      <a:pt x="4" y="7"/>
                      <a:pt x="1" y="7"/>
                    </a:cubicBezTo>
                    <a:cubicBezTo>
                      <a:pt x="1" y="4"/>
                      <a:pt x="1" y="2"/>
                      <a:pt x="1" y="0"/>
                    </a:cubicBezTo>
                    <a:cubicBezTo>
                      <a:pt x="17" y="0"/>
                      <a:pt x="33" y="0"/>
                      <a:pt x="49" y="0"/>
                    </a:cubicBezTo>
                    <a:cubicBezTo>
                      <a:pt x="49" y="2"/>
                      <a:pt x="49" y="4"/>
                      <a:pt x="49" y="7"/>
                    </a:cubicBezTo>
                    <a:cubicBezTo>
                      <a:pt x="47" y="7"/>
                      <a:pt x="44" y="7"/>
                      <a:pt x="42" y="8"/>
                    </a:cubicBezTo>
                    <a:cubicBezTo>
                      <a:pt x="38" y="8"/>
                      <a:pt x="35" y="10"/>
                      <a:pt x="34" y="15"/>
                    </a:cubicBezTo>
                    <a:cubicBezTo>
                      <a:pt x="34" y="17"/>
                      <a:pt x="33" y="20"/>
                      <a:pt x="33" y="23"/>
                    </a:cubicBezTo>
                    <a:cubicBezTo>
                      <a:pt x="33" y="53"/>
                      <a:pt x="33" y="83"/>
                      <a:pt x="33" y="113"/>
                    </a:cubicBezTo>
                    <a:cubicBezTo>
                      <a:pt x="33" y="124"/>
                      <a:pt x="36" y="126"/>
                      <a:pt x="46" y="127"/>
                    </a:cubicBezTo>
                    <a:cubicBezTo>
                      <a:pt x="47" y="127"/>
                      <a:pt x="48" y="127"/>
                      <a:pt x="49" y="127"/>
                    </a:cubicBezTo>
                    <a:cubicBezTo>
                      <a:pt x="49" y="128"/>
                      <a:pt x="50" y="129"/>
                      <a:pt x="50" y="131"/>
                    </a:cubicBezTo>
                    <a:cubicBezTo>
                      <a:pt x="50" y="132"/>
                      <a:pt x="49" y="133"/>
                      <a:pt x="49" y="134"/>
                    </a:cubicBezTo>
                    <a:cubicBezTo>
                      <a:pt x="33" y="134"/>
                      <a:pt x="17" y="134"/>
                      <a:pt x="0" y="134"/>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89" name="Freeform 34">
                <a:extLst>
                  <a:ext uri="{FF2B5EF4-FFF2-40B4-BE49-F238E27FC236}">
                    <a16:creationId xmlns:a16="http://schemas.microsoft.com/office/drawing/2014/main" id="{172C18BF-8C3E-4F1C-A612-F3D2ED015B6C}"/>
                  </a:ext>
                </a:extLst>
              </p:cNvPr>
              <p:cNvSpPr>
                <a:spLocks/>
              </p:cNvSpPr>
              <p:nvPr/>
            </p:nvSpPr>
            <p:spPr bwMode="auto">
              <a:xfrm>
                <a:off x="9354673" y="3891177"/>
                <a:ext cx="137764" cy="384457"/>
              </a:xfrm>
              <a:custGeom>
                <a:avLst/>
                <a:gdLst>
                  <a:gd name="T0" fmla="*/ 0 w 49"/>
                  <a:gd name="T1" fmla="*/ 7 h 135"/>
                  <a:gd name="T2" fmla="*/ 0 w 49"/>
                  <a:gd name="T3" fmla="*/ 0 h 135"/>
                  <a:gd name="T4" fmla="*/ 49 w 49"/>
                  <a:gd name="T5" fmla="*/ 0 h 135"/>
                  <a:gd name="T6" fmla="*/ 49 w 49"/>
                  <a:gd name="T7" fmla="*/ 7 h 135"/>
                  <a:gd name="T8" fmla="*/ 42 w 49"/>
                  <a:gd name="T9" fmla="*/ 8 h 135"/>
                  <a:gd name="T10" fmla="*/ 34 w 49"/>
                  <a:gd name="T11" fmla="*/ 15 h 135"/>
                  <a:gd name="T12" fmla="*/ 33 w 49"/>
                  <a:gd name="T13" fmla="*/ 23 h 135"/>
                  <a:gd name="T14" fmla="*/ 33 w 49"/>
                  <a:gd name="T15" fmla="*/ 113 h 135"/>
                  <a:gd name="T16" fmla="*/ 46 w 49"/>
                  <a:gd name="T17" fmla="*/ 127 h 135"/>
                  <a:gd name="T18" fmla="*/ 49 w 49"/>
                  <a:gd name="T19" fmla="*/ 127 h 135"/>
                  <a:gd name="T20" fmla="*/ 49 w 49"/>
                  <a:gd name="T21" fmla="*/ 134 h 135"/>
                  <a:gd name="T22" fmla="*/ 0 w 49"/>
                  <a:gd name="T23" fmla="*/ 134 h 135"/>
                  <a:gd name="T24" fmla="*/ 0 w 49"/>
                  <a:gd name="T25" fmla="*/ 127 h 135"/>
                  <a:gd name="T26" fmla="*/ 7 w 49"/>
                  <a:gd name="T27" fmla="*/ 126 h 135"/>
                  <a:gd name="T28" fmla="*/ 16 w 49"/>
                  <a:gd name="T29" fmla="*/ 118 h 135"/>
                  <a:gd name="T30" fmla="*/ 16 w 49"/>
                  <a:gd name="T31" fmla="*/ 113 h 135"/>
                  <a:gd name="T32" fmla="*/ 16 w 49"/>
                  <a:gd name="T33" fmla="*/ 20 h 135"/>
                  <a:gd name="T34" fmla="*/ 15 w 49"/>
                  <a:gd name="T35" fmla="*/ 13 h 135"/>
                  <a:gd name="T36" fmla="*/ 9 w 49"/>
                  <a:gd name="T37" fmla="*/ 8 h 135"/>
                  <a:gd name="T38" fmla="*/ 0 w 49"/>
                  <a:gd name="T39" fmla="*/ 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9" h="135">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5" y="10"/>
                      <a:pt x="34" y="15"/>
                    </a:cubicBezTo>
                    <a:cubicBezTo>
                      <a:pt x="33" y="18"/>
                      <a:pt x="33" y="20"/>
                      <a:pt x="33" y="23"/>
                    </a:cubicBezTo>
                    <a:cubicBezTo>
                      <a:pt x="33" y="53"/>
                      <a:pt x="33" y="83"/>
                      <a:pt x="33" y="113"/>
                    </a:cubicBezTo>
                    <a:cubicBezTo>
                      <a:pt x="33" y="124"/>
                      <a:pt x="35" y="126"/>
                      <a:pt x="46" y="127"/>
                    </a:cubicBezTo>
                    <a:cubicBezTo>
                      <a:pt x="47" y="127"/>
                      <a:pt x="48" y="127"/>
                      <a:pt x="49" y="127"/>
                    </a:cubicBezTo>
                    <a:cubicBezTo>
                      <a:pt x="49" y="129"/>
                      <a:pt x="49" y="132"/>
                      <a:pt x="49" y="134"/>
                    </a:cubicBezTo>
                    <a:cubicBezTo>
                      <a:pt x="45" y="135"/>
                      <a:pt x="9" y="135"/>
                      <a:pt x="0" y="134"/>
                    </a:cubicBezTo>
                    <a:cubicBezTo>
                      <a:pt x="0" y="132"/>
                      <a:pt x="0" y="130"/>
                      <a:pt x="0" y="127"/>
                    </a:cubicBezTo>
                    <a:cubicBezTo>
                      <a:pt x="3" y="127"/>
                      <a:pt x="5" y="127"/>
                      <a:pt x="7" y="126"/>
                    </a:cubicBezTo>
                    <a:cubicBezTo>
                      <a:pt x="13" y="126"/>
                      <a:pt x="15" y="124"/>
                      <a:pt x="16" y="118"/>
                    </a:cubicBezTo>
                    <a:cubicBezTo>
                      <a:pt x="16" y="117"/>
                      <a:pt x="16" y="115"/>
                      <a:pt x="16" y="113"/>
                    </a:cubicBezTo>
                    <a:cubicBezTo>
                      <a:pt x="16" y="82"/>
                      <a:pt x="16" y="51"/>
                      <a:pt x="16" y="20"/>
                    </a:cubicBezTo>
                    <a:cubicBezTo>
                      <a:pt x="16" y="18"/>
                      <a:pt x="15" y="16"/>
                      <a:pt x="15" y="13"/>
                    </a:cubicBezTo>
                    <a:cubicBezTo>
                      <a:pt x="14" y="10"/>
                      <a:pt x="12" y="8"/>
                      <a:pt x="9" y="8"/>
                    </a:cubicBezTo>
                    <a:cubicBezTo>
                      <a:pt x="6" y="7"/>
                      <a:pt x="3" y="7"/>
                      <a:pt x="0" y="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90" name="Freeform 35">
                <a:extLst>
                  <a:ext uri="{FF2B5EF4-FFF2-40B4-BE49-F238E27FC236}">
                    <a16:creationId xmlns:a16="http://schemas.microsoft.com/office/drawing/2014/main" id="{C6454724-840E-4F50-AAEE-D58DE613A0F5}"/>
                  </a:ext>
                </a:extLst>
              </p:cNvPr>
              <p:cNvSpPr>
                <a:spLocks/>
              </p:cNvSpPr>
              <p:nvPr/>
            </p:nvSpPr>
            <p:spPr bwMode="auto">
              <a:xfrm>
                <a:off x="7675879" y="3891177"/>
                <a:ext cx="137764" cy="381253"/>
              </a:xfrm>
              <a:custGeom>
                <a:avLst/>
                <a:gdLst>
                  <a:gd name="T0" fmla="*/ 0 w 49"/>
                  <a:gd name="T1" fmla="*/ 7 h 134"/>
                  <a:gd name="T2" fmla="*/ 0 w 49"/>
                  <a:gd name="T3" fmla="*/ 0 h 134"/>
                  <a:gd name="T4" fmla="*/ 49 w 49"/>
                  <a:gd name="T5" fmla="*/ 0 h 134"/>
                  <a:gd name="T6" fmla="*/ 49 w 49"/>
                  <a:gd name="T7" fmla="*/ 7 h 134"/>
                  <a:gd name="T8" fmla="*/ 42 w 49"/>
                  <a:gd name="T9" fmla="*/ 8 h 134"/>
                  <a:gd name="T10" fmla="*/ 34 w 49"/>
                  <a:gd name="T11" fmla="*/ 15 h 134"/>
                  <a:gd name="T12" fmla="*/ 33 w 49"/>
                  <a:gd name="T13" fmla="*/ 23 h 134"/>
                  <a:gd name="T14" fmla="*/ 33 w 49"/>
                  <a:gd name="T15" fmla="*/ 112 h 134"/>
                  <a:gd name="T16" fmla="*/ 34 w 49"/>
                  <a:gd name="T17" fmla="*/ 120 h 134"/>
                  <a:gd name="T18" fmla="*/ 40 w 49"/>
                  <a:gd name="T19" fmla="*/ 126 h 134"/>
                  <a:gd name="T20" fmla="*/ 49 w 49"/>
                  <a:gd name="T21" fmla="*/ 127 h 134"/>
                  <a:gd name="T22" fmla="*/ 49 w 49"/>
                  <a:gd name="T23" fmla="*/ 134 h 134"/>
                  <a:gd name="T24" fmla="*/ 0 w 49"/>
                  <a:gd name="T25" fmla="*/ 134 h 134"/>
                  <a:gd name="T26" fmla="*/ 0 w 49"/>
                  <a:gd name="T27" fmla="*/ 127 h 134"/>
                  <a:gd name="T28" fmla="*/ 8 w 49"/>
                  <a:gd name="T29" fmla="*/ 126 h 134"/>
                  <a:gd name="T30" fmla="*/ 15 w 49"/>
                  <a:gd name="T31" fmla="*/ 119 h 134"/>
                  <a:gd name="T32" fmla="*/ 16 w 49"/>
                  <a:gd name="T33" fmla="*/ 110 h 134"/>
                  <a:gd name="T34" fmla="*/ 16 w 49"/>
                  <a:gd name="T35" fmla="*/ 25 h 134"/>
                  <a:gd name="T36" fmla="*/ 15 w 49"/>
                  <a:gd name="T37" fmla="*/ 15 h 134"/>
                  <a:gd name="T38" fmla="*/ 8 w 49"/>
                  <a:gd name="T39" fmla="*/ 8 h 134"/>
                  <a:gd name="T40" fmla="*/ 0 w 49"/>
                  <a:gd name="T41" fmla="*/ 7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 h="134">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4" y="10"/>
                      <a:pt x="34" y="15"/>
                    </a:cubicBezTo>
                    <a:cubicBezTo>
                      <a:pt x="33" y="18"/>
                      <a:pt x="33" y="21"/>
                      <a:pt x="33" y="23"/>
                    </a:cubicBezTo>
                    <a:cubicBezTo>
                      <a:pt x="33" y="53"/>
                      <a:pt x="33" y="83"/>
                      <a:pt x="33" y="112"/>
                    </a:cubicBezTo>
                    <a:cubicBezTo>
                      <a:pt x="33" y="115"/>
                      <a:pt x="33" y="118"/>
                      <a:pt x="34" y="120"/>
                    </a:cubicBezTo>
                    <a:cubicBezTo>
                      <a:pt x="34" y="124"/>
                      <a:pt x="36" y="126"/>
                      <a:pt x="40" y="126"/>
                    </a:cubicBezTo>
                    <a:cubicBezTo>
                      <a:pt x="43" y="126"/>
                      <a:pt x="45" y="127"/>
                      <a:pt x="49" y="127"/>
                    </a:cubicBezTo>
                    <a:cubicBezTo>
                      <a:pt x="49" y="129"/>
                      <a:pt x="49" y="132"/>
                      <a:pt x="49" y="134"/>
                    </a:cubicBezTo>
                    <a:cubicBezTo>
                      <a:pt x="33" y="134"/>
                      <a:pt x="16" y="134"/>
                      <a:pt x="0" y="134"/>
                    </a:cubicBezTo>
                    <a:cubicBezTo>
                      <a:pt x="0" y="132"/>
                      <a:pt x="0" y="130"/>
                      <a:pt x="0" y="127"/>
                    </a:cubicBezTo>
                    <a:cubicBezTo>
                      <a:pt x="3" y="127"/>
                      <a:pt x="6" y="127"/>
                      <a:pt x="8" y="126"/>
                    </a:cubicBezTo>
                    <a:cubicBezTo>
                      <a:pt x="13" y="125"/>
                      <a:pt x="15" y="123"/>
                      <a:pt x="15" y="119"/>
                    </a:cubicBezTo>
                    <a:cubicBezTo>
                      <a:pt x="16" y="116"/>
                      <a:pt x="16" y="113"/>
                      <a:pt x="16" y="110"/>
                    </a:cubicBezTo>
                    <a:cubicBezTo>
                      <a:pt x="16" y="81"/>
                      <a:pt x="16" y="53"/>
                      <a:pt x="16" y="25"/>
                    </a:cubicBezTo>
                    <a:cubicBezTo>
                      <a:pt x="16" y="21"/>
                      <a:pt x="16" y="18"/>
                      <a:pt x="15" y="15"/>
                    </a:cubicBezTo>
                    <a:cubicBezTo>
                      <a:pt x="15" y="10"/>
                      <a:pt x="13" y="8"/>
                      <a:pt x="8" y="8"/>
                    </a:cubicBezTo>
                    <a:cubicBezTo>
                      <a:pt x="5" y="7"/>
                      <a:pt x="3" y="7"/>
                      <a:pt x="0" y="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grpSp>
        <p:grpSp>
          <p:nvGrpSpPr>
            <p:cNvPr id="38" name="组合 37">
              <a:extLst>
                <a:ext uri="{FF2B5EF4-FFF2-40B4-BE49-F238E27FC236}">
                  <a16:creationId xmlns:a16="http://schemas.microsoft.com/office/drawing/2014/main" id="{BF98026A-D24A-4466-89B8-27A337DA00F7}"/>
                </a:ext>
              </a:extLst>
            </p:cNvPr>
            <p:cNvGrpSpPr/>
            <p:nvPr userDrawn="1"/>
          </p:nvGrpSpPr>
          <p:grpSpPr>
            <a:xfrm>
              <a:off x="10237120" y="539555"/>
              <a:ext cx="1312962" cy="375239"/>
              <a:chOff x="4606634" y="2048989"/>
              <a:chExt cx="5593843" cy="1598699"/>
            </a:xfrm>
            <a:solidFill>
              <a:schemeClr val="accent1">
                <a:alpha val="80000"/>
              </a:schemeClr>
            </a:solidFill>
          </p:grpSpPr>
          <p:sp>
            <p:nvSpPr>
              <p:cNvPr id="63" name="Freeform 9">
                <a:extLst>
                  <a:ext uri="{FF2B5EF4-FFF2-40B4-BE49-F238E27FC236}">
                    <a16:creationId xmlns:a16="http://schemas.microsoft.com/office/drawing/2014/main" id="{9B2E4542-884E-4798-8D56-BD93A37E7C2A}"/>
                  </a:ext>
                </a:extLst>
              </p:cNvPr>
              <p:cNvSpPr>
                <a:spLocks noEditPoints="1"/>
              </p:cNvSpPr>
              <p:nvPr/>
            </p:nvSpPr>
            <p:spPr bwMode="auto">
              <a:xfrm>
                <a:off x="9274578" y="2071415"/>
                <a:ext cx="925899" cy="1034829"/>
              </a:xfrm>
              <a:custGeom>
                <a:avLst/>
                <a:gdLst>
                  <a:gd name="T0" fmla="*/ 324 w 325"/>
                  <a:gd name="T1" fmla="*/ 106 h 363"/>
                  <a:gd name="T2" fmla="*/ 283 w 325"/>
                  <a:gd name="T3" fmla="*/ 179 h 363"/>
                  <a:gd name="T4" fmla="*/ 247 w 325"/>
                  <a:gd name="T5" fmla="*/ 214 h 363"/>
                  <a:gd name="T6" fmla="*/ 241 w 325"/>
                  <a:gd name="T7" fmla="*/ 228 h 363"/>
                  <a:gd name="T8" fmla="*/ 271 w 325"/>
                  <a:gd name="T9" fmla="*/ 230 h 363"/>
                  <a:gd name="T10" fmla="*/ 282 w 325"/>
                  <a:gd name="T11" fmla="*/ 240 h 363"/>
                  <a:gd name="T12" fmla="*/ 269 w 325"/>
                  <a:gd name="T13" fmla="*/ 277 h 363"/>
                  <a:gd name="T14" fmla="*/ 223 w 325"/>
                  <a:gd name="T15" fmla="*/ 316 h 363"/>
                  <a:gd name="T16" fmla="*/ 176 w 325"/>
                  <a:gd name="T17" fmla="*/ 340 h 363"/>
                  <a:gd name="T18" fmla="*/ 160 w 325"/>
                  <a:gd name="T19" fmla="*/ 339 h 363"/>
                  <a:gd name="T20" fmla="*/ 165 w 325"/>
                  <a:gd name="T21" fmla="*/ 329 h 363"/>
                  <a:gd name="T22" fmla="*/ 195 w 325"/>
                  <a:gd name="T23" fmla="*/ 302 h 363"/>
                  <a:gd name="T24" fmla="*/ 214 w 325"/>
                  <a:gd name="T25" fmla="*/ 282 h 363"/>
                  <a:gd name="T26" fmla="*/ 223 w 325"/>
                  <a:gd name="T27" fmla="*/ 265 h 363"/>
                  <a:gd name="T28" fmla="*/ 220 w 325"/>
                  <a:gd name="T29" fmla="*/ 257 h 363"/>
                  <a:gd name="T30" fmla="*/ 179 w 325"/>
                  <a:gd name="T31" fmla="*/ 289 h 363"/>
                  <a:gd name="T32" fmla="*/ 106 w 325"/>
                  <a:gd name="T33" fmla="*/ 335 h 363"/>
                  <a:gd name="T34" fmla="*/ 20 w 325"/>
                  <a:gd name="T35" fmla="*/ 363 h 363"/>
                  <a:gd name="T36" fmla="*/ 4 w 325"/>
                  <a:gd name="T37" fmla="*/ 360 h 363"/>
                  <a:gd name="T38" fmla="*/ 78 w 325"/>
                  <a:gd name="T39" fmla="*/ 306 h 363"/>
                  <a:gd name="T40" fmla="*/ 102 w 325"/>
                  <a:gd name="T41" fmla="*/ 295 h 363"/>
                  <a:gd name="T42" fmla="*/ 208 w 325"/>
                  <a:gd name="T43" fmla="*/ 238 h 363"/>
                  <a:gd name="T44" fmla="*/ 207 w 325"/>
                  <a:gd name="T45" fmla="*/ 232 h 363"/>
                  <a:gd name="T46" fmla="*/ 171 w 325"/>
                  <a:gd name="T47" fmla="*/ 243 h 363"/>
                  <a:gd name="T48" fmla="*/ 163 w 325"/>
                  <a:gd name="T49" fmla="*/ 239 h 363"/>
                  <a:gd name="T50" fmla="*/ 170 w 325"/>
                  <a:gd name="T51" fmla="*/ 226 h 363"/>
                  <a:gd name="T52" fmla="*/ 154 w 325"/>
                  <a:gd name="T53" fmla="*/ 206 h 363"/>
                  <a:gd name="T54" fmla="*/ 122 w 325"/>
                  <a:gd name="T55" fmla="*/ 224 h 363"/>
                  <a:gd name="T56" fmla="*/ 99 w 325"/>
                  <a:gd name="T57" fmla="*/ 236 h 363"/>
                  <a:gd name="T58" fmla="*/ 100 w 325"/>
                  <a:gd name="T59" fmla="*/ 222 h 363"/>
                  <a:gd name="T60" fmla="*/ 116 w 325"/>
                  <a:gd name="T61" fmla="*/ 204 h 363"/>
                  <a:gd name="T62" fmla="*/ 118 w 325"/>
                  <a:gd name="T63" fmla="*/ 183 h 363"/>
                  <a:gd name="T64" fmla="*/ 116 w 325"/>
                  <a:gd name="T65" fmla="*/ 174 h 363"/>
                  <a:gd name="T66" fmla="*/ 143 w 325"/>
                  <a:gd name="T67" fmla="*/ 167 h 363"/>
                  <a:gd name="T68" fmla="*/ 158 w 325"/>
                  <a:gd name="T69" fmla="*/ 145 h 363"/>
                  <a:gd name="T70" fmla="*/ 147 w 325"/>
                  <a:gd name="T71" fmla="*/ 144 h 363"/>
                  <a:gd name="T72" fmla="*/ 132 w 325"/>
                  <a:gd name="T73" fmla="*/ 141 h 363"/>
                  <a:gd name="T74" fmla="*/ 141 w 325"/>
                  <a:gd name="T75" fmla="*/ 129 h 363"/>
                  <a:gd name="T76" fmla="*/ 140 w 325"/>
                  <a:gd name="T77" fmla="*/ 115 h 363"/>
                  <a:gd name="T78" fmla="*/ 112 w 325"/>
                  <a:gd name="T79" fmla="*/ 96 h 363"/>
                  <a:gd name="T80" fmla="*/ 127 w 325"/>
                  <a:gd name="T81" fmla="*/ 92 h 363"/>
                  <a:gd name="T82" fmla="*/ 167 w 325"/>
                  <a:gd name="T83" fmla="*/ 81 h 363"/>
                  <a:gd name="T84" fmla="*/ 203 w 325"/>
                  <a:gd name="T85" fmla="*/ 36 h 363"/>
                  <a:gd name="T86" fmla="*/ 204 w 325"/>
                  <a:gd name="T87" fmla="*/ 10 h 363"/>
                  <a:gd name="T88" fmla="*/ 216 w 325"/>
                  <a:gd name="T89" fmla="*/ 3 h 363"/>
                  <a:gd name="T90" fmla="*/ 224 w 325"/>
                  <a:gd name="T91" fmla="*/ 56 h 363"/>
                  <a:gd name="T92" fmla="*/ 205 w 325"/>
                  <a:gd name="T93" fmla="*/ 91 h 363"/>
                  <a:gd name="T94" fmla="*/ 208 w 325"/>
                  <a:gd name="T95" fmla="*/ 105 h 363"/>
                  <a:gd name="T96" fmla="*/ 267 w 325"/>
                  <a:gd name="T97" fmla="*/ 87 h 363"/>
                  <a:gd name="T98" fmla="*/ 297 w 325"/>
                  <a:gd name="T99" fmla="*/ 85 h 363"/>
                  <a:gd name="T100" fmla="*/ 309 w 325"/>
                  <a:gd name="T101" fmla="*/ 86 h 363"/>
                  <a:gd name="T102" fmla="*/ 325 w 325"/>
                  <a:gd name="T103" fmla="*/ 104 h 363"/>
                  <a:gd name="T104" fmla="*/ 198 w 325"/>
                  <a:gd name="T105" fmla="*/ 126 h 363"/>
                  <a:gd name="T106" fmla="*/ 164 w 325"/>
                  <a:gd name="T107" fmla="*/ 175 h 363"/>
                  <a:gd name="T108" fmla="*/ 181 w 325"/>
                  <a:gd name="T109" fmla="*/ 191 h 363"/>
                  <a:gd name="T110" fmla="*/ 186 w 325"/>
                  <a:gd name="T111" fmla="*/ 173 h 363"/>
                  <a:gd name="T112" fmla="*/ 199 w 325"/>
                  <a:gd name="T113" fmla="*/ 170 h 363"/>
                  <a:gd name="T114" fmla="*/ 206 w 325"/>
                  <a:gd name="T115" fmla="*/ 204 h 363"/>
                  <a:gd name="T116" fmla="*/ 217 w 325"/>
                  <a:gd name="T117" fmla="*/ 206 h 363"/>
                  <a:gd name="T118" fmla="*/ 229 w 325"/>
                  <a:gd name="T119" fmla="*/ 188 h 363"/>
                  <a:gd name="T120" fmla="*/ 261 w 325"/>
                  <a:gd name="T121" fmla="*/ 141 h 363"/>
                  <a:gd name="T122" fmla="*/ 250 w 325"/>
                  <a:gd name="T123" fmla="*/ 134 h 363"/>
                  <a:gd name="T124" fmla="*/ 206 w 325"/>
                  <a:gd name="T125" fmla="*/ 12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5" h="363">
                    <a:moveTo>
                      <a:pt x="325" y="104"/>
                    </a:moveTo>
                    <a:cubicBezTo>
                      <a:pt x="325" y="104"/>
                      <a:pt x="324" y="105"/>
                      <a:pt x="324" y="106"/>
                    </a:cubicBezTo>
                    <a:cubicBezTo>
                      <a:pt x="323" y="108"/>
                      <a:pt x="323" y="111"/>
                      <a:pt x="322" y="114"/>
                    </a:cubicBezTo>
                    <a:cubicBezTo>
                      <a:pt x="312" y="138"/>
                      <a:pt x="300" y="160"/>
                      <a:pt x="283" y="179"/>
                    </a:cubicBezTo>
                    <a:cubicBezTo>
                      <a:pt x="275" y="188"/>
                      <a:pt x="267" y="197"/>
                      <a:pt x="259" y="205"/>
                    </a:cubicBezTo>
                    <a:cubicBezTo>
                      <a:pt x="255" y="209"/>
                      <a:pt x="251" y="211"/>
                      <a:pt x="247" y="214"/>
                    </a:cubicBezTo>
                    <a:cubicBezTo>
                      <a:pt x="244" y="217"/>
                      <a:pt x="241" y="219"/>
                      <a:pt x="239" y="223"/>
                    </a:cubicBezTo>
                    <a:cubicBezTo>
                      <a:pt x="237" y="226"/>
                      <a:pt x="238" y="227"/>
                      <a:pt x="241" y="228"/>
                    </a:cubicBezTo>
                    <a:cubicBezTo>
                      <a:pt x="243" y="228"/>
                      <a:pt x="245" y="228"/>
                      <a:pt x="246" y="228"/>
                    </a:cubicBezTo>
                    <a:cubicBezTo>
                      <a:pt x="255" y="229"/>
                      <a:pt x="263" y="230"/>
                      <a:pt x="271" y="230"/>
                    </a:cubicBezTo>
                    <a:cubicBezTo>
                      <a:pt x="272" y="230"/>
                      <a:pt x="274" y="231"/>
                      <a:pt x="275" y="231"/>
                    </a:cubicBezTo>
                    <a:cubicBezTo>
                      <a:pt x="280" y="233"/>
                      <a:pt x="282" y="235"/>
                      <a:pt x="282" y="240"/>
                    </a:cubicBezTo>
                    <a:cubicBezTo>
                      <a:pt x="283" y="247"/>
                      <a:pt x="282" y="253"/>
                      <a:pt x="279" y="259"/>
                    </a:cubicBezTo>
                    <a:cubicBezTo>
                      <a:pt x="277" y="265"/>
                      <a:pt x="273" y="271"/>
                      <a:pt x="269" y="277"/>
                    </a:cubicBezTo>
                    <a:cubicBezTo>
                      <a:pt x="260" y="289"/>
                      <a:pt x="248" y="298"/>
                      <a:pt x="237" y="307"/>
                    </a:cubicBezTo>
                    <a:cubicBezTo>
                      <a:pt x="233" y="311"/>
                      <a:pt x="228" y="314"/>
                      <a:pt x="223" y="316"/>
                    </a:cubicBezTo>
                    <a:cubicBezTo>
                      <a:pt x="213" y="321"/>
                      <a:pt x="203" y="327"/>
                      <a:pt x="193" y="332"/>
                    </a:cubicBezTo>
                    <a:cubicBezTo>
                      <a:pt x="187" y="334"/>
                      <a:pt x="182" y="337"/>
                      <a:pt x="176" y="340"/>
                    </a:cubicBezTo>
                    <a:cubicBezTo>
                      <a:pt x="173" y="341"/>
                      <a:pt x="169" y="341"/>
                      <a:pt x="166" y="342"/>
                    </a:cubicBezTo>
                    <a:cubicBezTo>
                      <a:pt x="164" y="342"/>
                      <a:pt x="161" y="341"/>
                      <a:pt x="160" y="339"/>
                    </a:cubicBezTo>
                    <a:cubicBezTo>
                      <a:pt x="159" y="337"/>
                      <a:pt x="160" y="335"/>
                      <a:pt x="162" y="333"/>
                    </a:cubicBezTo>
                    <a:cubicBezTo>
                      <a:pt x="163" y="332"/>
                      <a:pt x="164" y="330"/>
                      <a:pt x="165" y="329"/>
                    </a:cubicBezTo>
                    <a:cubicBezTo>
                      <a:pt x="173" y="323"/>
                      <a:pt x="181" y="316"/>
                      <a:pt x="189" y="310"/>
                    </a:cubicBezTo>
                    <a:cubicBezTo>
                      <a:pt x="192" y="307"/>
                      <a:pt x="194" y="305"/>
                      <a:pt x="195" y="302"/>
                    </a:cubicBezTo>
                    <a:cubicBezTo>
                      <a:pt x="196" y="300"/>
                      <a:pt x="198" y="297"/>
                      <a:pt x="200" y="295"/>
                    </a:cubicBezTo>
                    <a:cubicBezTo>
                      <a:pt x="205" y="291"/>
                      <a:pt x="210" y="287"/>
                      <a:pt x="214" y="282"/>
                    </a:cubicBezTo>
                    <a:cubicBezTo>
                      <a:pt x="217" y="280"/>
                      <a:pt x="218" y="278"/>
                      <a:pt x="219" y="275"/>
                    </a:cubicBezTo>
                    <a:cubicBezTo>
                      <a:pt x="219" y="271"/>
                      <a:pt x="221" y="268"/>
                      <a:pt x="223" y="265"/>
                    </a:cubicBezTo>
                    <a:cubicBezTo>
                      <a:pt x="225" y="263"/>
                      <a:pt x="227" y="261"/>
                      <a:pt x="229" y="259"/>
                    </a:cubicBezTo>
                    <a:cubicBezTo>
                      <a:pt x="227" y="256"/>
                      <a:pt x="224" y="256"/>
                      <a:pt x="220" y="257"/>
                    </a:cubicBezTo>
                    <a:cubicBezTo>
                      <a:pt x="212" y="260"/>
                      <a:pt x="205" y="264"/>
                      <a:pt x="199" y="270"/>
                    </a:cubicBezTo>
                    <a:cubicBezTo>
                      <a:pt x="192" y="276"/>
                      <a:pt x="186" y="282"/>
                      <a:pt x="179" y="289"/>
                    </a:cubicBezTo>
                    <a:cubicBezTo>
                      <a:pt x="169" y="299"/>
                      <a:pt x="157" y="307"/>
                      <a:pt x="144" y="314"/>
                    </a:cubicBezTo>
                    <a:cubicBezTo>
                      <a:pt x="131" y="320"/>
                      <a:pt x="119" y="328"/>
                      <a:pt x="106" y="335"/>
                    </a:cubicBezTo>
                    <a:cubicBezTo>
                      <a:pt x="89" y="344"/>
                      <a:pt x="72" y="352"/>
                      <a:pt x="53" y="357"/>
                    </a:cubicBezTo>
                    <a:cubicBezTo>
                      <a:pt x="43" y="361"/>
                      <a:pt x="32" y="363"/>
                      <a:pt x="20" y="363"/>
                    </a:cubicBezTo>
                    <a:cubicBezTo>
                      <a:pt x="16" y="362"/>
                      <a:pt x="12" y="361"/>
                      <a:pt x="7" y="361"/>
                    </a:cubicBezTo>
                    <a:cubicBezTo>
                      <a:pt x="6" y="361"/>
                      <a:pt x="5" y="360"/>
                      <a:pt x="4" y="360"/>
                    </a:cubicBezTo>
                    <a:cubicBezTo>
                      <a:pt x="0" y="358"/>
                      <a:pt x="0" y="355"/>
                      <a:pt x="4" y="352"/>
                    </a:cubicBezTo>
                    <a:cubicBezTo>
                      <a:pt x="28" y="337"/>
                      <a:pt x="53" y="321"/>
                      <a:pt x="78" y="306"/>
                    </a:cubicBezTo>
                    <a:cubicBezTo>
                      <a:pt x="84" y="302"/>
                      <a:pt x="91" y="298"/>
                      <a:pt x="98" y="297"/>
                    </a:cubicBezTo>
                    <a:cubicBezTo>
                      <a:pt x="100" y="296"/>
                      <a:pt x="101" y="295"/>
                      <a:pt x="102" y="295"/>
                    </a:cubicBezTo>
                    <a:cubicBezTo>
                      <a:pt x="135" y="275"/>
                      <a:pt x="169" y="257"/>
                      <a:pt x="204" y="241"/>
                    </a:cubicBezTo>
                    <a:cubicBezTo>
                      <a:pt x="205" y="240"/>
                      <a:pt x="207" y="239"/>
                      <a:pt x="208" y="238"/>
                    </a:cubicBezTo>
                    <a:cubicBezTo>
                      <a:pt x="209" y="237"/>
                      <a:pt x="210" y="235"/>
                      <a:pt x="210" y="234"/>
                    </a:cubicBezTo>
                    <a:cubicBezTo>
                      <a:pt x="210" y="233"/>
                      <a:pt x="208" y="232"/>
                      <a:pt x="207" y="232"/>
                    </a:cubicBezTo>
                    <a:cubicBezTo>
                      <a:pt x="201" y="231"/>
                      <a:pt x="196" y="233"/>
                      <a:pt x="190" y="235"/>
                    </a:cubicBezTo>
                    <a:cubicBezTo>
                      <a:pt x="184" y="238"/>
                      <a:pt x="178" y="240"/>
                      <a:pt x="171" y="243"/>
                    </a:cubicBezTo>
                    <a:cubicBezTo>
                      <a:pt x="170" y="243"/>
                      <a:pt x="169" y="244"/>
                      <a:pt x="168" y="244"/>
                    </a:cubicBezTo>
                    <a:cubicBezTo>
                      <a:pt x="164" y="244"/>
                      <a:pt x="163" y="244"/>
                      <a:pt x="163" y="239"/>
                    </a:cubicBezTo>
                    <a:cubicBezTo>
                      <a:pt x="163" y="236"/>
                      <a:pt x="164" y="233"/>
                      <a:pt x="166" y="231"/>
                    </a:cubicBezTo>
                    <a:cubicBezTo>
                      <a:pt x="167" y="229"/>
                      <a:pt x="169" y="228"/>
                      <a:pt x="170" y="226"/>
                    </a:cubicBezTo>
                    <a:cubicBezTo>
                      <a:pt x="172" y="222"/>
                      <a:pt x="172" y="218"/>
                      <a:pt x="168" y="215"/>
                    </a:cubicBezTo>
                    <a:cubicBezTo>
                      <a:pt x="164" y="212"/>
                      <a:pt x="159" y="209"/>
                      <a:pt x="154" y="206"/>
                    </a:cubicBezTo>
                    <a:cubicBezTo>
                      <a:pt x="148" y="203"/>
                      <a:pt x="143" y="205"/>
                      <a:pt x="138" y="210"/>
                    </a:cubicBezTo>
                    <a:cubicBezTo>
                      <a:pt x="133" y="215"/>
                      <a:pt x="128" y="219"/>
                      <a:pt x="122" y="224"/>
                    </a:cubicBezTo>
                    <a:cubicBezTo>
                      <a:pt x="118" y="228"/>
                      <a:pt x="112" y="231"/>
                      <a:pt x="107" y="235"/>
                    </a:cubicBezTo>
                    <a:cubicBezTo>
                      <a:pt x="105" y="236"/>
                      <a:pt x="102" y="238"/>
                      <a:pt x="99" y="236"/>
                    </a:cubicBezTo>
                    <a:cubicBezTo>
                      <a:pt x="97" y="234"/>
                      <a:pt x="97" y="231"/>
                      <a:pt x="98" y="229"/>
                    </a:cubicBezTo>
                    <a:cubicBezTo>
                      <a:pt x="98" y="226"/>
                      <a:pt x="99" y="224"/>
                      <a:pt x="100" y="222"/>
                    </a:cubicBezTo>
                    <a:cubicBezTo>
                      <a:pt x="102" y="219"/>
                      <a:pt x="105" y="217"/>
                      <a:pt x="107" y="214"/>
                    </a:cubicBezTo>
                    <a:cubicBezTo>
                      <a:pt x="110" y="211"/>
                      <a:pt x="113" y="208"/>
                      <a:pt x="116" y="204"/>
                    </a:cubicBezTo>
                    <a:cubicBezTo>
                      <a:pt x="118" y="202"/>
                      <a:pt x="119" y="198"/>
                      <a:pt x="120" y="195"/>
                    </a:cubicBezTo>
                    <a:cubicBezTo>
                      <a:pt x="122" y="191"/>
                      <a:pt x="122" y="187"/>
                      <a:pt x="118" y="183"/>
                    </a:cubicBezTo>
                    <a:cubicBezTo>
                      <a:pt x="116" y="182"/>
                      <a:pt x="115" y="181"/>
                      <a:pt x="115" y="179"/>
                    </a:cubicBezTo>
                    <a:cubicBezTo>
                      <a:pt x="113" y="177"/>
                      <a:pt x="113" y="175"/>
                      <a:pt x="116" y="174"/>
                    </a:cubicBezTo>
                    <a:cubicBezTo>
                      <a:pt x="123" y="173"/>
                      <a:pt x="130" y="171"/>
                      <a:pt x="137" y="170"/>
                    </a:cubicBezTo>
                    <a:cubicBezTo>
                      <a:pt x="140" y="170"/>
                      <a:pt x="141" y="169"/>
                      <a:pt x="143" y="167"/>
                    </a:cubicBezTo>
                    <a:cubicBezTo>
                      <a:pt x="146" y="163"/>
                      <a:pt x="150" y="159"/>
                      <a:pt x="153" y="155"/>
                    </a:cubicBezTo>
                    <a:cubicBezTo>
                      <a:pt x="155" y="152"/>
                      <a:pt x="157" y="149"/>
                      <a:pt x="158" y="145"/>
                    </a:cubicBezTo>
                    <a:cubicBezTo>
                      <a:pt x="159" y="141"/>
                      <a:pt x="157" y="140"/>
                      <a:pt x="154" y="141"/>
                    </a:cubicBezTo>
                    <a:cubicBezTo>
                      <a:pt x="151" y="141"/>
                      <a:pt x="149" y="142"/>
                      <a:pt x="147" y="144"/>
                    </a:cubicBezTo>
                    <a:cubicBezTo>
                      <a:pt x="144" y="146"/>
                      <a:pt x="140" y="146"/>
                      <a:pt x="137" y="145"/>
                    </a:cubicBezTo>
                    <a:cubicBezTo>
                      <a:pt x="134" y="145"/>
                      <a:pt x="133" y="144"/>
                      <a:pt x="132" y="141"/>
                    </a:cubicBezTo>
                    <a:cubicBezTo>
                      <a:pt x="132" y="139"/>
                      <a:pt x="132" y="137"/>
                      <a:pt x="134" y="135"/>
                    </a:cubicBezTo>
                    <a:cubicBezTo>
                      <a:pt x="137" y="133"/>
                      <a:pt x="139" y="131"/>
                      <a:pt x="141" y="129"/>
                    </a:cubicBezTo>
                    <a:cubicBezTo>
                      <a:pt x="143" y="126"/>
                      <a:pt x="144" y="123"/>
                      <a:pt x="144" y="119"/>
                    </a:cubicBezTo>
                    <a:cubicBezTo>
                      <a:pt x="144" y="116"/>
                      <a:pt x="143" y="115"/>
                      <a:pt x="140" y="115"/>
                    </a:cubicBezTo>
                    <a:cubicBezTo>
                      <a:pt x="136" y="115"/>
                      <a:pt x="132" y="115"/>
                      <a:pt x="129" y="114"/>
                    </a:cubicBezTo>
                    <a:cubicBezTo>
                      <a:pt x="119" y="112"/>
                      <a:pt x="114" y="106"/>
                      <a:pt x="112" y="96"/>
                    </a:cubicBezTo>
                    <a:cubicBezTo>
                      <a:pt x="112" y="91"/>
                      <a:pt x="113" y="90"/>
                      <a:pt x="118" y="91"/>
                    </a:cubicBezTo>
                    <a:cubicBezTo>
                      <a:pt x="121" y="91"/>
                      <a:pt x="124" y="91"/>
                      <a:pt x="127" y="92"/>
                    </a:cubicBezTo>
                    <a:cubicBezTo>
                      <a:pt x="137" y="93"/>
                      <a:pt x="146" y="92"/>
                      <a:pt x="155" y="86"/>
                    </a:cubicBezTo>
                    <a:cubicBezTo>
                      <a:pt x="158" y="83"/>
                      <a:pt x="163" y="82"/>
                      <a:pt x="167" y="81"/>
                    </a:cubicBezTo>
                    <a:cubicBezTo>
                      <a:pt x="174" y="79"/>
                      <a:pt x="180" y="76"/>
                      <a:pt x="184" y="70"/>
                    </a:cubicBezTo>
                    <a:cubicBezTo>
                      <a:pt x="193" y="60"/>
                      <a:pt x="200" y="49"/>
                      <a:pt x="203" y="36"/>
                    </a:cubicBezTo>
                    <a:cubicBezTo>
                      <a:pt x="204" y="30"/>
                      <a:pt x="205" y="23"/>
                      <a:pt x="205" y="17"/>
                    </a:cubicBezTo>
                    <a:cubicBezTo>
                      <a:pt x="204" y="15"/>
                      <a:pt x="204" y="13"/>
                      <a:pt x="204" y="10"/>
                    </a:cubicBezTo>
                    <a:cubicBezTo>
                      <a:pt x="204" y="7"/>
                      <a:pt x="204" y="4"/>
                      <a:pt x="207" y="2"/>
                    </a:cubicBezTo>
                    <a:cubicBezTo>
                      <a:pt x="211" y="0"/>
                      <a:pt x="213" y="2"/>
                      <a:pt x="216" y="3"/>
                    </a:cubicBezTo>
                    <a:cubicBezTo>
                      <a:pt x="230" y="11"/>
                      <a:pt x="236" y="28"/>
                      <a:pt x="230" y="43"/>
                    </a:cubicBezTo>
                    <a:cubicBezTo>
                      <a:pt x="229" y="48"/>
                      <a:pt x="226" y="52"/>
                      <a:pt x="224" y="56"/>
                    </a:cubicBezTo>
                    <a:cubicBezTo>
                      <a:pt x="219" y="64"/>
                      <a:pt x="214" y="72"/>
                      <a:pt x="209" y="80"/>
                    </a:cubicBezTo>
                    <a:cubicBezTo>
                      <a:pt x="207" y="83"/>
                      <a:pt x="206" y="87"/>
                      <a:pt x="205" y="91"/>
                    </a:cubicBezTo>
                    <a:cubicBezTo>
                      <a:pt x="204" y="93"/>
                      <a:pt x="203" y="95"/>
                      <a:pt x="203" y="98"/>
                    </a:cubicBezTo>
                    <a:cubicBezTo>
                      <a:pt x="203" y="102"/>
                      <a:pt x="205" y="104"/>
                      <a:pt x="208" y="105"/>
                    </a:cubicBezTo>
                    <a:cubicBezTo>
                      <a:pt x="213" y="106"/>
                      <a:pt x="217" y="105"/>
                      <a:pt x="221" y="104"/>
                    </a:cubicBezTo>
                    <a:cubicBezTo>
                      <a:pt x="236" y="97"/>
                      <a:pt x="251" y="91"/>
                      <a:pt x="267" y="87"/>
                    </a:cubicBezTo>
                    <a:cubicBezTo>
                      <a:pt x="274" y="85"/>
                      <a:pt x="280" y="84"/>
                      <a:pt x="287" y="82"/>
                    </a:cubicBezTo>
                    <a:cubicBezTo>
                      <a:pt x="290" y="82"/>
                      <a:pt x="294" y="82"/>
                      <a:pt x="297" y="85"/>
                    </a:cubicBezTo>
                    <a:cubicBezTo>
                      <a:pt x="299" y="86"/>
                      <a:pt x="301" y="86"/>
                      <a:pt x="304" y="86"/>
                    </a:cubicBezTo>
                    <a:cubicBezTo>
                      <a:pt x="305" y="87"/>
                      <a:pt x="307" y="86"/>
                      <a:pt x="309" y="86"/>
                    </a:cubicBezTo>
                    <a:cubicBezTo>
                      <a:pt x="317" y="86"/>
                      <a:pt x="323" y="89"/>
                      <a:pt x="325" y="97"/>
                    </a:cubicBezTo>
                    <a:cubicBezTo>
                      <a:pt x="325" y="99"/>
                      <a:pt x="325" y="101"/>
                      <a:pt x="325" y="104"/>
                    </a:cubicBezTo>
                    <a:close/>
                    <a:moveTo>
                      <a:pt x="206" y="122"/>
                    </a:moveTo>
                    <a:cubicBezTo>
                      <a:pt x="203" y="122"/>
                      <a:pt x="200" y="123"/>
                      <a:pt x="198" y="126"/>
                    </a:cubicBezTo>
                    <a:cubicBezTo>
                      <a:pt x="189" y="138"/>
                      <a:pt x="179" y="150"/>
                      <a:pt x="169" y="162"/>
                    </a:cubicBezTo>
                    <a:cubicBezTo>
                      <a:pt x="166" y="166"/>
                      <a:pt x="164" y="170"/>
                      <a:pt x="164" y="175"/>
                    </a:cubicBezTo>
                    <a:cubicBezTo>
                      <a:pt x="162" y="184"/>
                      <a:pt x="165" y="188"/>
                      <a:pt x="173" y="193"/>
                    </a:cubicBezTo>
                    <a:cubicBezTo>
                      <a:pt x="176" y="195"/>
                      <a:pt x="179" y="194"/>
                      <a:pt x="181" y="191"/>
                    </a:cubicBezTo>
                    <a:cubicBezTo>
                      <a:pt x="183" y="188"/>
                      <a:pt x="183" y="186"/>
                      <a:pt x="184" y="183"/>
                    </a:cubicBezTo>
                    <a:cubicBezTo>
                      <a:pt x="185" y="180"/>
                      <a:pt x="185" y="176"/>
                      <a:pt x="186" y="173"/>
                    </a:cubicBezTo>
                    <a:cubicBezTo>
                      <a:pt x="187" y="171"/>
                      <a:pt x="188" y="168"/>
                      <a:pt x="190" y="167"/>
                    </a:cubicBezTo>
                    <a:cubicBezTo>
                      <a:pt x="194" y="164"/>
                      <a:pt x="197" y="165"/>
                      <a:pt x="199" y="170"/>
                    </a:cubicBezTo>
                    <a:cubicBezTo>
                      <a:pt x="199" y="171"/>
                      <a:pt x="199" y="171"/>
                      <a:pt x="199" y="172"/>
                    </a:cubicBezTo>
                    <a:cubicBezTo>
                      <a:pt x="202" y="183"/>
                      <a:pt x="205" y="193"/>
                      <a:pt x="206" y="204"/>
                    </a:cubicBezTo>
                    <a:cubicBezTo>
                      <a:pt x="206" y="206"/>
                      <a:pt x="207" y="209"/>
                      <a:pt x="210" y="210"/>
                    </a:cubicBezTo>
                    <a:cubicBezTo>
                      <a:pt x="214" y="210"/>
                      <a:pt x="215" y="208"/>
                      <a:pt x="217" y="206"/>
                    </a:cubicBezTo>
                    <a:cubicBezTo>
                      <a:pt x="217" y="205"/>
                      <a:pt x="217" y="205"/>
                      <a:pt x="218" y="204"/>
                    </a:cubicBezTo>
                    <a:cubicBezTo>
                      <a:pt x="221" y="199"/>
                      <a:pt x="225" y="193"/>
                      <a:pt x="229" y="188"/>
                    </a:cubicBezTo>
                    <a:cubicBezTo>
                      <a:pt x="237" y="177"/>
                      <a:pt x="246" y="167"/>
                      <a:pt x="255" y="157"/>
                    </a:cubicBezTo>
                    <a:cubicBezTo>
                      <a:pt x="259" y="152"/>
                      <a:pt x="261" y="147"/>
                      <a:pt x="261" y="141"/>
                    </a:cubicBezTo>
                    <a:cubicBezTo>
                      <a:pt x="261" y="137"/>
                      <a:pt x="259" y="135"/>
                      <a:pt x="255" y="134"/>
                    </a:cubicBezTo>
                    <a:cubicBezTo>
                      <a:pt x="253" y="134"/>
                      <a:pt x="251" y="134"/>
                      <a:pt x="250" y="134"/>
                    </a:cubicBezTo>
                    <a:cubicBezTo>
                      <a:pt x="240" y="131"/>
                      <a:pt x="231" y="129"/>
                      <a:pt x="221" y="126"/>
                    </a:cubicBezTo>
                    <a:cubicBezTo>
                      <a:pt x="216" y="125"/>
                      <a:pt x="211" y="123"/>
                      <a:pt x="206" y="1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64" name="Freeform 10">
                <a:extLst>
                  <a:ext uri="{FF2B5EF4-FFF2-40B4-BE49-F238E27FC236}">
                    <a16:creationId xmlns:a16="http://schemas.microsoft.com/office/drawing/2014/main" id="{DBC71290-B4B4-4954-9268-B24937352AAE}"/>
                  </a:ext>
                </a:extLst>
              </p:cNvPr>
              <p:cNvSpPr>
                <a:spLocks/>
              </p:cNvSpPr>
              <p:nvPr/>
            </p:nvSpPr>
            <p:spPr bwMode="auto">
              <a:xfrm>
                <a:off x="7550931" y="2257236"/>
                <a:ext cx="1089293" cy="1169389"/>
              </a:xfrm>
              <a:custGeom>
                <a:avLst/>
                <a:gdLst>
                  <a:gd name="T0" fmla="*/ 83 w 383"/>
                  <a:gd name="T1" fmla="*/ 410 h 411"/>
                  <a:gd name="T2" fmla="*/ 111 w 383"/>
                  <a:gd name="T3" fmla="*/ 380 h 411"/>
                  <a:gd name="T4" fmla="*/ 136 w 383"/>
                  <a:gd name="T5" fmla="*/ 371 h 411"/>
                  <a:gd name="T6" fmla="*/ 198 w 383"/>
                  <a:gd name="T7" fmla="*/ 294 h 411"/>
                  <a:gd name="T8" fmla="*/ 201 w 383"/>
                  <a:gd name="T9" fmla="*/ 280 h 411"/>
                  <a:gd name="T10" fmla="*/ 197 w 383"/>
                  <a:gd name="T11" fmla="*/ 274 h 411"/>
                  <a:gd name="T12" fmla="*/ 166 w 383"/>
                  <a:gd name="T13" fmla="*/ 283 h 411"/>
                  <a:gd name="T14" fmla="*/ 144 w 383"/>
                  <a:gd name="T15" fmla="*/ 291 h 411"/>
                  <a:gd name="T16" fmla="*/ 123 w 383"/>
                  <a:gd name="T17" fmla="*/ 305 h 411"/>
                  <a:gd name="T18" fmla="*/ 62 w 383"/>
                  <a:gd name="T19" fmla="*/ 344 h 411"/>
                  <a:gd name="T20" fmla="*/ 34 w 383"/>
                  <a:gd name="T21" fmla="*/ 353 h 411"/>
                  <a:gd name="T22" fmla="*/ 9 w 383"/>
                  <a:gd name="T23" fmla="*/ 344 h 411"/>
                  <a:gd name="T24" fmla="*/ 1 w 383"/>
                  <a:gd name="T25" fmla="*/ 322 h 411"/>
                  <a:gd name="T26" fmla="*/ 0 w 383"/>
                  <a:gd name="T27" fmla="*/ 288 h 411"/>
                  <a:gd name="T28" fmla="*/ 1 w 383"/>
                  <a:gd name="T29" fmla="*/ 283 h 411"/>
                  <a:gd name="T30" fmla="*/ 6 w 383"/>
                  <a:gd name="T31" fmla="*/ 282 h 411"/>
                  <a:gd name="T32" fmla="*/ 8 w 383"/>
                  <a:gd name="T33" fmla="*/ 285 h 411"/>
                  <a:gd name="T34" fmla="*/ 10 w 383"/>
                  <a:gd name="T35" fmla="*/ 290 h 411"/>
                  <a:gd name="T36" fmla="*/ 32 w 383"/>
                  <a:gd name="T37" fmla="*/ 298 h 411"/>
                  <a:gd name="T38" fmla="*/ 46 w 383"/>
                  <a:gd name="T39" fmla="*/ 293 h 411"/>
                  <a:gd name="T40" fmla="*/ 53 w 383"/>
                  <a:gd name="T41" fmla="*/ 291 h 411"/>
                  <a:gd name="T42" fmla="*/ 65 w 383"/>
                  <a:gd name="T43" fmla="*/ 288 h 411"/>
                  <a:gd name="T44" fmla="*/ 100 w 383"/>
                  <a:gd name="T45" fmla="*/ 268 h 411"/>
                  <a:gd name="T46" fmla="*/ 156 w 383"/>
                  <a:gd name="T47" fmla="*/ 244 h 411"/>
                  <a:gd name="T48" fmla="*/ 197 w 383"/>
                  <a:gd name="T49" fmla="*/ 229 h 411"/>
                  <a:gd name="T50" fmla="*/ 203 w 383"/>
                  <a:gd name="T51" fmla="*/ 226 h 411"/>
                  <a:gd name="T52" fmla="*/ 219 w 383"/>
                  <a:gd name="T53" fmla="*/ 204 h 411"/>
                  <a:gd name="T54" fmla="*/ 222 w 383"/>
                  <a:gd name="T55" fmla="*/ 124 h 411"/>
                  <a:gd name="T56" fmla="*/ 210 w 383"/>
                  <a:gd name="T57" fmla="*/ 69 h 411"/>
                  <a:gd name="T58" fmla="*/ 197 w 383"/>
                  <a:gd name="T59" fmla="*/ 36 h 411"/>
                  <a:gd name="T60" fmla="*/ 194 w 383"/>
                  <a:gd name="T61" fmla="*/ 10 h 411"/>
                  <a:gd name="T62" fmla="*/ 205 w 383"/>
                  <a:gd name="T63" fmla="*/ 2 h 411"/>
                  <a:gd name="T64" fmla="*/ 230 w 383"/>
                  <a:gd name="T65" fmla="*/ 7 h 411"/>
                  <a:gd name="T66" fmla="*/ 237 w 383"/>
                  <a:gd name="T67" fmla="*/ 10 h 411"/>
                  <a:gd name="T68" fmla="*/ 248 w 383"/>
                  <a:gd name="T69" fmla="*/ 19 h 411"/>
                  <a:gd name="T70" fmla="*/ 265 w 383"/>
                  <a:gd name="T71" fmla="*/ 29 h 411"/>
                  <a:gd name="T72" fmla="*/ 280 w 383"/>
                  <a:gd name="T73" fmla="*/ 49 h 411"/>
                  <a:gd name="T74" fmla="*/ 278 w 383"/>
                  <a:gd name="T75" fmla="*/ 66 h 411"/>
                  <a:gd name="T76" fmla="*/ 273 w 383"/>
                  <a:gd name="T77" fmla="*/ 72 h 411"/>
                  <a:gd name="T78" fmla="*/ 270 w 383"/>
                  <a:gd name="T79" fmla="*/ 77 h 411"/>
                  <a:gd name="T80" fmla="*/ 271 w 383"/>
                  <a:gd name="T81" fmla="*/ 158 h 411"/>
                  <a:gd name="T82" fmla="*/ 273 w 383"/>
                  <a:gd name="T83" fmla="*/ 179 h 411"/>
                  <a:gd name="T84" fmla="*/ 278 w 383"/>
                  <a:gd name="T85" fmla="*/ 182 h 411"/>
                  <a:gd name="T86" fmla="*/ 313 w 383"/>
                  <a:gd name="T87" fmla="*/ 160 h 411"/>
                  <a:gd name="T88" fmla="*/ 325 w 383"/>
                  <a:gd name="T89" fmla="*/ 144 h 411"/>
                  <a:gd name="T90" fmla="*/ 341 w 383"/>
                  <a:gd name="T91" fmla="*/ 128 h 411"/>
                  <a:gd name="T92" fmla="*/ 369 w 383"/>
                  <a:gd name="T93" fmla="*/ 122 h 411"/>
                  <a:gd name="T94" fmla="*/ 380 w 383"/>
                  <a:gd name="T95" fmla="*/ 141 h 411"/>
                  <a:gd name="T96" fmla="*/ 372 w 383"/>
                  <a:gd name="T97" fmla="*/ 154 h 411"/>
                  <a:gd name="T98" fmla="*/ 355 w 383"/>
                  <a:gd name="T99" fmla="*/ 169 h 411"/>
                  <a:gd name="T100" fmla="*/ 314 w 383"/>
                  <a:gd name="T101" fmla="*/ 199 h 411"/>
                  <a:gd name="T102" fmla="*/ 275 w 383"/>
                  <a:gd name="T103" fmla="*/ 229 h 411"/>
                  <a:gd name="T104" fmla="*/ 271 w 383"/>
                  <a:gd name="T105" fmla="*/ 238 h 411"/>
                  <a:gd name="T106" fmla="*/ 254 w 383"/>
                  <a:gd name="T107" fmla="*/ 310 h 411"/>
                  <a:gd name="T108" fmla="*/ 250 w 383"/>
                  <a:gd name="T109" fmla="*/ 320 h 411"/>
                  <a:gd name="T110" fmla="*/ 247 w 383"/>
                  <a:gd name="T111" fmla="*/ 325 h 411"/>
                  <a:gd name="T112" fmla="*/ 173 w 383"/>
                  <a:gd name="T113" fmla="*/ 386 h 411"/>
                  <a:gd name="T114" fmla="*/ 95 w 383"/>
                  <a:gd name="T115" fmla="*/ 410 h 411"/>
                  <a:gd name="T116" fmla="*/ 88 w 383"/>
                  <a:gd name="T117" fmla="*/ 411 h 411"/>
                  <a:gd name="T118" fmla="*/ 83 w 383"/>
                  <a:gd name="T119" fmla="*/ 410 h 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3" h="411">
                    <a:moveTo>
                      <a:pt x="83" y="410"/>
                    </a:moveTo>
                    <a:cubicBezTo>
                      <a:pt x="89" y="396"/>
                      <a:pt x="96" y="385"/>
                      <a:pt x="111" y="380"/>
                    </a:cubicBezTo>
                    <a:cubicBezTo>
                      <a:pt x="120" y="378"/>
                      <a:pt x="128" y="375"/>
                      <a:pt x="136" y="371"/>
                    </a:cubicBezTo>
                    <a:cubicBezTo>
                      <a:pt x="168" y="355"/>
                      <a:pt x="188" y="328"/>
                      <a:pt x="198" y="294"/>
                    </a:cubicBezTo>
                    <a:cubicBezTo>
                      <a:pt x="199" y="289"/>
                      <a:pt x="200" y="284"/>
                      <a:pt x="201" y="280"/>
                    </a:cubicBezTo>
                    <a:cubicBezTo>
                      <a:pt x="202" y="275"/>
                      <a:pt x="201" y="274"/>
                      <a:pt x="197" y="274"/>
                    </a:cubicBezTo>
                    <a:cubicBezTo>
                      <a:pt x="186" y="275"/>
                      <a:pt x="176" y="278"/>
                      <a:pt x="166" y="283"/>
                    </a:cubicBezTo>
                    <a:cubicBezTo>
                      <a:pt x="159" y="286"/>
                      <a:pt x="152" y="289"/>
                      <a:pt x="144" y="291"/>
                    </a:cubicBezTo>
                    <a:cubicBezTo>
                      <a:pt x="136" y="294"/>
                      <a:pt x="130" y="300"/>
                      <a:pt x="123" y="305"/>
                    </a:cubicBezTo>
                    <a:cubicBezTo>
                      <a:pt x="105" y="321"/>
                      <a:pt x="84" y="334"/>
                      <a:pt x="62" y="344"/>
                    </a:cubicBezTo>
                    <a:cubicBezTo>
                      <a:pt x="53" y="348"/>
                      <a:pt x="43" y="351"/>
                      <a:pt x="34" y="353"/>
                    </a:cubicBezTo>
                    <a:cubicBezTo>
                      <a:pt x="24" y="356"/>
                      <a:pt x="15" y="352"/>
                      <a:pt x="9" y="344"/>
                    </a:cubicBezTo>
                    <a:cubicBezTo>
                      <a:pt x="4" y="338"/>
                      <a:pt x="1" y="330"/>
                      <a:pt x="1" y="322"/>
                    </a:cubicBezTo>
                    <a:cubicBezTo>
                      <a:pt x="1" y="310"/>
                      <a:pt x="0" y="299"/>
                      <a:pt x="0" y="288"/>
                    </a:cubicBezTo>
                    <a:cubicBezTo>
                      <a:pt x="0" y="286"/>
                      <a:pt x="0" y="284"/>
                      <a:pt x="1" y="283"/>
                    </a:cubicBezTo>
                    <a:cubicBezTo>
                      <a:pt x="1" y="280"/>
                      <a:pt x="4" y="279"/>
                      <a:pt x="6" y="282"/>
                    </a:cubicBezTo>
                    <a:cubicBezTo>
                      <a:pt x="7" y="283"/>
                      <a:pt x="7" y="284"/>
                      <a:pt x="8" y="285"/>
                    </a:cubicBezTo>
                    <a:cubicBezTo>
                      <a:pt x="9" y="286"/>
                      <a:pt x="9" y="288"/>
                      <a:pt x="10" y="290"/>
                    </a:cubicBezTo>
                    <a:cubicBezTo>
                      <a:pt x="16" y="297"/>
                      <a:pt x="23" y="301"/>
                      <a:pt x="32" y="298"/>
                    </a:cubicBezTo>
                    <a:cubicBezTo>
                      <a:pt x="37" y="297"/>
                      <a:pt x="41" y="295"/>
                      <a:pt x="46" y="293"/>
                    </a:cubicBezTo>
                    <a:cubicBezTo>
                      <a:pt x="48" y="292"/>
                      <a:pt x="51" y="291"/>
                      <a:pt x="53" y="291"/>
                    </a:cubicBezTo>
                    <a:cubicBezTo>
                      <a:pt x="58" y="292"/>
                      <a:pt x="61" y="290"/>
                      <a:pt x="65" y="288"/>
                    </a:cubicBezTo>
                    <a:cubicBezTo>
                      <a:pt x="77" y="282"/>
                      <a:pt x="89" y="275"/>
                      <a:pt x="100" y="268"/>
                    </a:cubicBezTo>
                    <a:cubicBezTo>
                      <a:pt x="118" y="258"/>
                      <a:pt x="137" y="251"/>
                      <a:pt x="156" y="244"/>
                    </a:cubicBezTo>
                    <a:cubicBezTo>
                      <a:pt x="169" y="239"/>
                      <a:pt x="183" y="234"/>
                      <a:pt x="197" y="229"/>
                    </a:cubicBezTo>
                    <a:cubicBezTo>
                      <a:pt x="199" y="228"/>
                      <a:pt x="201" y="227"/>
                      <a:pt x="203" y="226"/>
                    </a:cubicBezTo>
                    <a:cubicBezTo>
                      <a:pt x="212" y="222"/>
                      <a:pt x="218" y="215"/>
                      <a:pt x="219" y="204"/>
                    </a:cubicBezTo>
                    <a:cubicBezTo>
                      <a:pt x="221" y="178"/>
                      <a:pt x="223" y="151"/>
                      <a:pt x="222" y="124"/>
                    </a:cubicBezTo>
                    <a:cubicBezTo>
                      <a:pt x="221" y="105"/>
                      <a:pt x="218" y="87"/>
                      <a:pt x="210" y="69"/>
                    </a:cubicBezTo>
                    <a:cubicBezTo>
                      <a:pt x="205" y="58"/>
                      <a:pt x="201" y="47"/>
                      <a:pt x="197" y="36"/>
                    </a:cubicBezTo>
                    <a:cubicBezTo>
                      <a:pt x="194" y="28"/>
                      <a:pt x="193" y="19"/>
                      <a:pt x="194" y="10"/>
                    </a:cubicBezTo>
                    <a:cubicBezTo>
                      <a:pt x="194" y="4"/>
                      <a:pt x="199" y="0"/>
                      <a:pt x="205" y="2"/>
                    </a:cubicBezTo>
                    <a:cubicBezTo>
                      <a:pt x="213" y="4"/>
                      <a:pt x="222" y="5"/>
                      <a:pt x="230" y="7"/>
                    </a:cubicBezTo>
                    <a:cubicBezTo>
                      <a:pt x="233" y="7"/>
                      <a:pt x="235" y="9"/>
                      <a:pt x="237" y="10"/>
                    </a:cubicBezTo>
                    <a:cubicBezTo>
                      <a:pt x="241" y="13"/>
                      <a:pt x="244" y="16"/>
                      <a:pt x="248" y="19"/>
                    </a:cubicBezTo>
                    <a:cubicBezTo>
                      <a:pt x="253" y="23"/>
                      <a:pt x="259" y="26"/>
                      <a:pt x="265" y="29"/>
                    </a:cubicBezTo>
                    <a:cubicBezTo>
                      <a:pt x="274" y="33"/>
                      <a:pt x="279" y="40"/>
                      <a:pt x="280" y="49"/>
                    </a:cubicBezTo>
                    <a:cubicBezTo>
                      <a:pt x="280" y="55"/>
                      <a:pt x="280" y="60"/>
                      <a:pt x="278" y="66"/>
                    </a:cubicBezTo>
                    <a:cubicBezTo>
                      <a:pt x="277" y="68"/>
                      <a:pt x="275" y="70"/>
                      <a:pt x="273" y="72"/>
                    </a:cubicBezTo>
                    <a:cubicBezTo>
                      <a:pt x="271" y="74"/>
                      <a:pt x="270" y="75"/>
                      <a:pt x="270" y="77"/>
                    </a:cubicBezTo>
                    <a:cubicBezTo>
                      <a:pt x="271" y="104"/>
                      <a:pt x="271" y="131"/>
                      <a:pt x="271" y="158"/>
                    </a:cubicBezTo>
                    <a:cubicBezTo>
                      <a:pt x="272" y="165"/>
                      <a:pt x="272" y="172"/>
                      <a:pt x="273" y="179"/>
                    </a:cubicBezTo>
                    <a:cubicBezTo>
                      <a:pt x="274" y="183"/>
                      <a:pt x="275" y="184"/>
                      <a:pt x="278" y="182"/>
                    </a:cubicBezTo>
                    <a:cubicBezTo>
                      <a:pt x="291" y="176"/>
                      <a:pt x="303" y="170"/>
                      <a:pt x="313" y="160"/>
                    </a:cubicBezTo>
                    <a:cubicBezTo>
                      <a:pt x="317" y="155"/>
                      <a:pt x="321" y="150"/>
                      <a:pt x="325" y="144"/>
                    </a:cubicBezTo>
                    <a:cubicBezTo>
                      <a:pt x="330" y="138"/>
                      <a:pt x="335" y="132"/>
                      <a:pt x="341" y="128"/>
                    </a:cubicBezTo>
                    <a:cubicBezTo>
                      <a:pt x="350" y="122"/>
                      <a:pt x="359" y="120"/>
                      <a:pt x="369" y="122"/>
                    </a:cubicBezTo>
                    <a:cubicBezTo>
                      <a:pt x="379" y="124"/>
                      <a:pt x="383" y="131"/>
                      <a:pt x="380" y="141"/>
                    </a:cubicBezTo>
                    <a:cubicBezTo>
                      <a:pt x="379" y="146"/>
                      <a:pt x="376" y="151"/>
                      <a:pt x="372" y="154"/>
                    </a:cubicBezTo>
                    <a:cubicBezTo>
                      <a:pt x="367" y="160"/>
                      <a:pt x="361" y="165"/>
                      <a:pt x="355" y="169"/>
                    </a:cubicBezTo>
                    <a:cubicBezTo>
                      <a:pt x="341" y="178"/>
                      <a:pt x="328" y="189"/>
                      <a:pt x="314" y="199"/>
                    </a:cubicBezTo>
                    <a:cubicBezTo>
                      <a:pt x="301" y="209"/>
                      <a:pt x="289" y="219"/>
                      <a:pt x="275" y="229"/>
                    </a:cubicBezTo>
                    <a:cubicBezTo>
                      <a:pt x="272" y="232"/>
                      <a:pt x="271" y="234"/>
                      <a:pt x="271" y="238"/>
                    </a:cubicBezTo>
                    <a:cubicBezTo>
                      <a:pt x="267" y="263"/>
                      <a:pt x="262" y="287"/>
                      <a:pt x="254" y="310"/>
                    </a:cubicBezTo>
                    <a:cubicBezTo>
                      <a:pt x="253" y="314"/>
                      <a:pt x="251" y="317"/>
                      <a:pt x="250" y="320"/>
                    </a:cubicBezTo>
                    <a:cubicBezTo>
                      <a:pt x="249" y="322"/>
                      <a:pt x="249" y="324"/>
                      <a:pt x="247" y="325"/>
                    </a:cubicBezTo>
                    <a:cubicBezTo>
                      <a:pt x="226" y="349"/>
                      <a:pt x="202" y="371"/>
                      <a:pt x="173" y="386"/>
                    </a:cubicBezTo>
                    <a:cubicBezTo>
                      <a:pt x="149" y="400"/>
                      <a:pt x="123" y="408"/>
                      <a:pt x="95" y="410"/>
                    </a:cubicBezTo>
                    <a:cubicBezTo>
                      <a:pt x="93" y="410"/>
                      <a:pt x="90" y="411"/>
                      <a:pt x="88" y="411"/>
                    </a:cubicBezTo>
                    <a:cubicBezTo>
                      <a:pt x="87" y="411"/>
                      <a:pt x="85" y="411"/>
                      <a:pt x="83" y="4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65" name="Freeform 11">
                <a:extLst>
                  <a:ext uri="{FF2B5EF4-FFF2-40B4-BE49-F238E27FC236}">
                    <a16:creationId xmlns:a16="http://schemas.microsoft.com/office/drawing/2014/main" id="{0BCA249D-2F14-44A9-9D61-0C858FDB0018}"/>
                  </a:ext>
                </a:extLst>
              </p:cNvPr>
              <p:cNvSpPr>
                <a:spLocks noEditPoints="1"/>
              </p:cNvSpPr>
              <p:nvPr/>
            </p:nvSpPr>
            <p:spPr bwMode="auto">
              <a:xfrm>
                <a:off x="4606634" y="2270052"/>
                <a:ext cx="551054" cy="1278318"/>
              </a:xfrm>
              <a:custGeom>
                <a:avLst/>
                <a:gdLst>
                  <a:gd name="T0" fmla="*/ 127 w 193"/>
                  <a:gd name="T1" fmla="*/ 371 h 449"/>
                  <a:gd name="T2" fmla="*/ 63 w 193"/>
                  <a:gd name="T3" fmla="*/ 417 h 449"/>
                  <a:gd name="T4" fmla="*/ 47 w 193"/>
                  <a:gd name="T5" fmla="*/ 433 h 449"/>
                  <a:gd name="T6" fmla="*/ 7 w 193"/>
                  <a:gd name="T7" fmla="*/ 434 h 449"/>
                  <a:gd name="T8" fmla="*/ 1 w 193"/>
                  <a:gd name="T9" fmla="*/ 383 h 449"/>
                  <a:gd name="T10" fmla="*/ 33 w 193"/>
                  <a:gd name="T11" fmla="*/ 331 h 449"/>
                  <a:gd name="T12" fmla="*/ 49 w 193"/>
                  <a:gd name="T13" fmla="*/ 286 h 449"/>
                  <a:gd name="T14" fmla="*/ 50 w 193"/>
                  <a:gd name="T15" fmla="*/ 233 h 449"/>
                  <a:gd name="T16" fmla="*/ 38 w 193"/>
                  <a:gd name="T17" fmla="*/ 207 h 449"/>
                  <a:gd name="T18" fmla="*/ 54 w 193"/>
                  <a:gd name="T19" fmla="*/ 201 h 449"/>
                  <a:gd name="T20" fmla="*/ 75 w 193"/>
                  <a:gd name="T21" fmla="*/ 209 h 449"/>
                  <a:gd name="T22" fmla="*/ 107 w 193"/>
                  <a:gd name="T23" fmla="*/ 223 h 449"/>
                  <a:gd name="T24" fmla="*/ 126 w 193"/>
                  <a:gd name="T25" fmla="*/ 233 h 449"/>
                  <a:gd name="T26" fmla="*/ 133 w 193"/>
                  <a:gd name="T27" fmla="*/ 231 h 449"/>
                  <a:gd name="T28" fmla="*/ 135 w 193"/>
                  <a:gd name="T29" fmla="*/ 200 h 449"/>
                  <a:gd name="T30" fmla="*/ 133 w 193"/>
                  <a:gd name="T31" fmla="*/ 99 h 449"/>
                  <a:gd name="T32" fmla="*/ 105 w 193"/>
                  <a:gd name="T33" fmla="*/ 55 h 449"/>
                  <a:gd name="T34" fmla="*/ 77 w 193"/>
                  <a:gd name="T35" fmla="*/ 9 h 449"/>
                  <a:gd name="T36" fmla="*/ 95 w 193"/>
                  <a:gd name="T37" fmla="*/ 6 h 449"/>
                  <a:gd name="T38" fmla="*/ 165 w 193"/>
                  <a:gd name="T39" fmla="*/ 52 h 449"/>
                  <a:gd name="T40" fmla="*/ 189 w 193"/>
                  <a:gd name="T41" fmla="*/ 83 h 449"/>
                  <a:gd name="T42" fmla="*/ 189 w 193"/>
                  <a:gd name="T43" fmla="*/ 292 h 449"/>
                  <a:gd name="T44" fmla="*/ 165 w 193"/>
                  <a:gd name="T45" fmla="*/ 409 h 449"/>
                  <a:gd name="T46" fmla="*/ 145 w 193"/>
                  <a:gd name="T47" fmla="*/ 428 h 449"/>
                  <a:gd name="T48" fmla="*/ 134 w 193"/>
                  <a:gd name="T49" fmla="*/ 415 h 449"/>
                  <a:gd name="T50" fmla="*/ 131 w 193"/>
                  <a:gd name="T51" fmla="*/ 367 h 449"/>
                  <a:gd name="T52" fmla="*/ 124 w 193"/>
                  <a:gd name="T53" fmla="*/ 264 h 449"/>
                  <a:gd name="T54" fmla="*/ 102 w 193"/>
                  <a:gd name="T55" fmla="*/ 280 h 449"/>
                  <a:gd name="T56" fmla="*/ 81 w 193"/>
                  <a:gd name="T57" fmla="*/ 296 h 449"/>
                  <a:gd name="T58" fmla="*/ 59 w 193"/>
                  <a:gd name="T59" fmla="*/ 331 h 449"/>
                  <a:gd name="T60" fmla="*/ 31 w 193"/>
                  <a:gd name="T61" fmla="*/ 373 h 449"/>
                  <a:gd name="T62" fmla="*/ 46 w 193"/>
                  <a:gd name="T63" fmla="*/ 382 h 449"/>
                  <a:gd name="T64" fmla="*/ 78 w 193"/>
                  <a:gd name="T65" fmla="*/ 363 h 449"/>
                  <a:gd name="T66" fmla="*/ 114 w 193"/>
                  <a:gd name="T67" fmla="*/ 346 h 449"/>
                  <a:gd name="T68" fmla="*/ 133 w 193"/>
                  <a:gd name="T69" fmla="*/ 325 h 449"/>
                  <a:gd name="T70" fmla="*/ 132 w 193"/>
                  <a:gd name="T71" fmla="*/ 255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3" h="449">
                    <a:moveTo>
                      <a:pt x="131" y="367"/>
                    </a:moveTo>
                    <a:cubicBezTo>
                      <a:pt x="129" y="369"/>
                      <a:pt x="128" y="370"/>
                      <a:pt x="127" y="371"/>
                    </a:cubicBezTo>
                    <a:cubicBezTo>
                      <a:pt x="112" y="385"/>
                      <a:pt x="97" y="397"/>
                      <a:pt x="80" y="408"/>
                    </a:cubicBezTo>
                    <a:cubicBezTo>
                      <a:pt x="74" y="411"/>
                      <a:pt x="69" y="414"/>
                      <a:pt x="63" y="417"/>
                    </a:cubicBezTo>
                    <a:cubicBezTo>
                      <a:pt x="61" y="419"/>
                      <a:pt x="59" y="420"/>
                      <a:pt x="57" y="422"/>
                    </a:cubicBezTo>
                    <a:cubicBezTo>
                      <a:pt x="54" y="426"/>
                      <a:pt x="50" y="430"/>
                      <a:pt x="47" y="433"/>
                    </a:cubicBezTo>
                    <a:cubicBezTo>
                      <a:pt x="44" y="436"/>
                      <a:pt x="41" y="439"/>
                      <a:pt x="38" y="441"/>
                    </a:cubicBezTo>
                    <a:cubicBezTo>
                      <a:pt x="27" y="449"/>
                      <a:pt x="13" y="446"/>
                      <a:pt x="7" y="434"/>
                    </a:cubicBezTo>
                    <a:cubicBezTo>
                      <a:pt x="4" y="428"/>
                      <a:pt x="2" y="421"/>
                      <a:pt x="1" y="415"/>
                    </a:cubicBezTo>
                    <a:cubicBezTo>
                      <a:pt x="0" y="404"/>
                      <a:pt x="0" y="394"/>
                      <a:pt x="1" y="383"/>
                    </a:cubicBezTo>
                    <a:cubicBezTo>
                      <a:pt x="2" y="379"/>
                      <a:pt x="3" y="374"/>
                      <a:pt x="7" y="372"/>
                    </a:cubicBezTo>
                    <a:cubicBezTo>
                      <a:pt x="20" y="361"/>
                      <a:pt x="28" y="346"/>
                      <a:pt x="33" y="331"/>
                    </a:cubicBezTo>
                    <a:cubicBezTo>
                      <a:pt x="36" y="325"/>
                      <a:pt x="37" y="319"/>
                      <a:pt x="39" y="313"/>
                    </a:cubicBezTo>
                    <a:cubicBezTo>
                      <a:pt x="42" y="304"/>
                      <a:pt x="45" y="294"/>
                      <a:pt x="49" y="286"/>
                    </a:cubicBezTo>
                    <a:cubicBezTo>
                      <a:pt x="56" y="272"/>
                      <a:pt x="56" y="258"/>
                      <a:pt x="53" y="244"/>
                    </a:cubicBezTo>
                    <a:cubicBezTo>
                      <a:pt x="52" y="240"/>
                      <a:pt x="51" y="237"/>
                      <a:pt x="50" y="233"/>
                    </a:cubicBezTo>
                    <a:cubicBezTo>
                      <a:pt x="49" y="229"/>
                      <a:pt x="47" y="225"/>
                      <a:pt x="44" y="221"/>
                    </a:cubicBezTo>
                    <a:cubicBezTo>
                      <a:pt x="42" y="217"/>
                      <a:pt x="39" y="212"/>
                      <a:pt x="38" y="207"/>
                    </a:cubicBezTo>
                    <a:cubicBezTo>
                      <a:pt x="36" y="202"/>
                      <a:pt x="38" y="199"/>
                      <a:pt x="44" y="199"/>
                    </a:cubicBezTo>
                    <a:cubicBezTo>
                      <a:pt x="48" y="199"/>
                      <a:pt x="51" y="199"/>
                      <a:pt x="54" y="201"/>
                    </a:cubicBezTo>
                    <a:cubicBezTo>
                      <a:pt x="55" y="202"/>
                      <a:pt x="56" y="203"/>
                      <a:pt x="57" y="203"/>
                    </a:cubicBezTo>
                    <a:cubicBezTo>
                      <a:pt x="62" y="208"/>
                      <a:pt x="68" y="209"/>
                      <a:pt x="75" y="209"/>
                    </a:cubicBezTo>
                    <a:cubicBezTo>
                      <a:pt x="83" y="209"/>
                      <a:pt x="90" y="212"/>
                      <a:pt x="96" y="218"/>
                    </a:cubicBezTo>
                    <a:cubicBezTo>
                      <a:pt x="99" y="221"/>
                      <a:pt x="103" y="223"/>
                      <a:pt x="107" y="223"/>
                    </a:cubicBezTo>
                    <a:cubicBezTo>
                      <a:pt x="110" y="223"/>
                      <a:pt x="112" y="224"/>
                      <a:pt x="115" y="225"/>
                    </a:cubicBezTo>
                    <a:cubicBezTo>
                      <a:pt x="120" y="226"/>
                      <a:pt x="124" y="229"/>
                      <a:pt x="126" y="233"/>
                    </a:cubicBezTo>
                    <a:cubicBezTo>
                      <a:pt x="126" y="234"/>
                      <a:pt x="127" y="235"/>
                      <a:pt x="128" y="236"/>
                    </a:cubicBezTo>
                    <a:cubicBezTo>
                      <a:pt x="131" y="236"/>
                      <a:pt x="132" y="234"/>
                      <a:pt x="133" y="231"/>
                    </a:cubicBezTo>
                    <a:cubicBezTo>
                      <a:pt x="134" y="229"/>
                      <a:pt x="134" y="227"/>
                      <a:pt x="134" y="225"/>
                    </a:cubicBezTo>
                    <a:cubicBezTo>
                      <a:pt x="134" y="217"/>
                      <a:pt x="134" y="208"/>
                      <a:pt x="135" y="200"/>
                    </a:cubicBezTo>
                    <a:cubicBezTo>
                      <a:pt x="137" y="176"/>
                      <a:pt x="139" y="151"/>
                      <a:pt x="137" y="127"/>
                    </a:cubicBezTo>
                    <a:cubicBezTo>
                      <a:pt x="137" y="118"/>
                      <a:pt x="135" y="109"/>
                      <a:pt x="133" y="99"/>
                    </a:cubicBezTo>
                    <a:cubicBezTo>
                      <a:pt x="132" y="90"/>
                      <a:pt x="127" y="81"/>
                      <a:pt x="121" y="74"/>
                    </a:cubicBezTo>
                    <a:cubicBezTo>
                      <a:pt x="116" y="67"/>
                      <a:pt x="111" y="61"/>
                      <a:pt x="105" y="55"/>
                    </a:cubicBezTo>
                    <a:cubicBezTo>
                      <a:pt x="98" y="46"/>
                      <a:pt x="90" y="36"/>
                      <a:pt x="83" y="27"/>
                    </a:cubicBezTo>
                    <a:cubicBezTo>
                      <a:pt x="79" y="22"/>
                      <a:pt x="77" y="15"/>
                      <a:pt x="77" y="9"/>
                    </a:cubicBezTo>
                    <a:cubicBezTo>
                      <a:pt x="77" y="3"/>
                      <a:pt x="80" y="0"/>
                      <a:pt x="86" y="2"/>
                    </a:cubicBezTo>
                    <a:cubicBezTo>
                      <a:pt x="89" y="2"/>
                      <a:pt x="92" y="4"/>
                      <a:pt x="95" y="6"/>
                    </a:cubicBezTo>
                    <a:cubicBezTo>
                      <a:pt x="105" y="15"/>
                      <a:pt x="116" y="22"/>
                      <a:pt x="128" y="28"/>
                    </a:cubicBezTo>
                    <a:cubicBezTo>
                      <a:pt x="141" y="35"/>
                      <a:pt x="154" y="43"/>
                      <a:pt x="165" y="52"/>
                    </a:cubicBezTo>
                    <a:cubicBezTo>
                      <a:pt x="172" y="58"/>
                      <a:pt x="179" y="64"/>
                      <a:pt x="184" y="72"/>
                    </a:cubicBezTo>
                    <a:cubicBezTo>
                      <a:pt x="186" y="75"/>
                      <a:pt x="188" y="78"/>
                      <a:pt x="189" y="83"/>
                    </a:cubicBezTo>
                    <a:cubicBezTo>
                      <a:pt x="192" y="122"/>
                      <a:pt x="193" y="162"/>
                      <a:pt x="193" y="202"/>
                    </a:cubicBezTo>
                    <a:cubicBezTo>
                      <a:pt x="193" y="232"/>
                      <a:pt x="192" y="262"/>
                      <a:pt x="189" y="292"/>
                    </a:cubicBezTo>
                    <a:cubicBezTo>
                      <a:pt x="186" y="321"/>
                      <a:pt x="183" y="350"/>
                      <a:pt x="176" y="378"/>
                    </a:cubicBezTo>
                    <a:cubicBezTo>
                      <a:pt x="173" y="388"/>
                      <a:pt x="170" y="399"/>
                      <a:pt x="165" y="409"/>
                    </a:cubicBezTo>
                    <a:cubicBezTo>
                      <a:pt x="162" y="414"/>
                      <a:pt x="159" y="419"/>
                      <a:pt x="155" y="423"/>
                    </a:cubicBezTo>
                    <a:cubicBezTo>
                      <a:pt x="152" y="426"/>
                      <a:pt x="149" y="428"/>
                      <a:pt x="145" y="428"/>
                    </a:cubicBezTo>
                    <a:cubicBezTo>
                      <a:pt x="140" y="429"/>
                      <a:pt x="136" y="427"/>
                      <a:pt x="135" y="422"/>
                    </a:cubicBezTo>
                    <a:cubicBezTo>
                      <a:pt x="135" y="420"/>
                      <a:pt x="135" y="418"/>
                      <a:pt x="134" y="415"/>
                    </a:cubicBezTo>
                    <a:cubicBezTo>
                      <a:pt x="134" y="407"/>
                      <a:pt x="135" y="399"/>
                      <a:pt x="135" y="391"/>
                    </a:cubicBezTo>
                    <a:cubicBezTo>
                      <a:pt x="134" y="383"/>
                      <a:pt x="134" y="375"/>
                      <a:pt x="131" y="367"/>
                    </a:cubicBezTo>
                    <a:close/>
                    <a:moveTo>
                      <a:pt x="132" y="255"/>
                    </a:moveTo>
                    <a:cubicBezTo>
                      <a:pt x="127" y="257"/>
                      <a:pt x="125" y="260"/>
                      <a:pt x="124" y="264"/>
                    </a:cubicBezTo>
                    <a:cubicBezTo>
                      <a:pt x="123" y="267"/>
                      <a:pt x="122" y="271"/>
                      <a:pt x="119" y="273"/>
                    </a:cubicBezTo>
                    <a:cubicBezTo>
                      <a:pt x="114" y="277"/>
                      <a:pt x="108" y="280"/>
                      <a:pt x="102" y="280"/>
                    </a:cubicBezTo>
                    <a:cubicBezTo>
                      <a:pt x="97" y="280"/>
                      <a:pt x="94" y="282"/>
                      <a:pt x="91" y="285"/>
                    </a:cubicBezTo>
                    <a:cubicBezTo>
                      <a:pt x="87" y="289"/>
                      <a:pt x="84" y="292"/>
                      <a:pt x="81" y="296"/>
                    </a:cubicBezTo>
                    <a:cubicBezTo>
                      <a:pt x="78" y="299"/>
                      <a:pt x="76" y="302"/>
                      <a:pt x="75" y="305"/>
                    </a:cubicBezTo>
                    <a:cubicBezTo>
                      <a:pt x="71" y="315"/>
                      <a:pt x="66" y="323"/>
                      <a:pt x="59" y="331"/>
                    </a:cubicBezTo>
                    <a:cubicBezTo>
                      <a:pt x="54" y="337"/>
                      <a:pt x="50" y="343"/>
                      <a:pt x="45" y="349"/>
                    </a:cubicBezTo>
                    <a:cubicBezTo>
                      <a:pt x="39" y="356"/>
                      <a:pt x="34" y="364"/>
                      <a:pt x="31" y="373"/>
                    </a:cubicBezTo>
                    <a:cubicBezTo>
                      <a:pt x="29" y="377"/>
                      <a:pt x="29" y="379"/>
                      <a:pt x="34" y="381"/>
                    </a:cubicBezTo>
                    <a:cubicBezTo>
                      <a:pt x="38" y="382"/>
                      <a:pt x="42" y="383"/>
                      <a:pt x="46" y="382"/>
                    </a:cubicBezTo>
                    <a:cubicBezTo>
                      <a:pt x="53" y="381"/>
                      <a:pt x="59" y="378"/>
                      <a:pt x="64" y="374"/>
                    </a:cubicBezTo>
                    <a:cubicBezTo>
                      <a:pt x="69" y="371"/>
                      <a:pt x="73" y="367"/>
                      <a:pt x="78" y="363"/>
                    </a:cubicBezTo>
                    <a:cubicBezTo>
                      <a:pt x="81" y="361"/>
                      <a:pt x="83" y="359"/>
                      <a:pt x="87" y="358"/>
                    </a:cubicBezTo>
                    <a:cubicBezTo>
                      <a:pt x="97" y="356"/>
                      <a:pt x="106" y="351"/>
                      <a:pt x="114" y="346"/>
                    </a:cubicBezTo>
                    <a:cubicBezTo>
                      <a:pt x="119" y="343"/>
                      <a:pt x="123" y="340"/>
                      <a:pt x="127" y="338"/>
                    </a:cubicBezTo>
                    <a:cubicBezTo>
                      <a:pt x="131" y="335"/>
                      <a:pt x="133" y="331"/>
                      <a:pt x="133" y="325"/>
                    </a:cubicBezTo>
                    <a:cubicBezTo>
                      <a:pt x="132" y="304"/>
                      <a:pt x="132" y="282"/>
                      <a:pt x="132" y="260"/>
                    </a:cubicBezTo>
                    <a:cubicBezTo>
                      <a:pt x="132" y="259"/>
                      <a:pt x="132" y="257"/>
                      <a:pt x="132" y="25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66" name="Freeform 12">
                <a:extLst>
                  <a:ext uri="{FF2B5EF4-FFF2-40B4-BE49-F238E27FC236}">
                    <a16:creationId xmlns:a16="http://schemas.microsoft.com/office/drawing/2014/main" id="{3609396F-CBD4-45F6-A30A-44E844735568}"/>
                  </a:ext>
                </a:extLst>
              </p:cNvPr>
              <p:cNvSpPr>
                <a:spLocks/>
              </p:cNvSpPr>
              <p:nvPr/>
            </p:nvSpPr>
            <p:spPr bwMode="auto">
              <a:xfrm>
                <a:off x="5375547" y="2443057"/>
                <a:ext cx="650372" cy="900269"/>
              </a:xfrm>
              <a:custGeom>
                <a:avLst/>
                <a:gdLst>
                  <a:gd name="T0" fmla="*/ 34 w 229"/>
                  <a:gd name="T1" fmla="*/ 0 h 316"/>
                  <a:gd name="T2" fmla="*/ 37 w 229"/>
                  <a:gd name="T3" fmla="*/ 2 h 316"/>
                  <a:gd name="T4" fmla="*/ 69 w 229"/>
                  <a:gd name="T5" fmla="*/ 32 h 316"/>
                  <a:gd name="T6" fmla="*/ 73 w 229"/>
                  <a:gd name="T7" fmla="*/ 38 h 316"/>
                  <a:gd name="T8" fmla="*/ 99 w 229"/>
                  <a:gd name="T9" fmla="*/ 117 h 316"/>
                  <a:gd name="T10" fmla="*/ 101 w 229"/>
                  <a:gd name="T11" fmla="*/ 128 h 316"/>
                  <a:gd name="T12" fmla="*/ 112 w 229"/>
                  <a:gd name="T13" fmla="*/ 132 h 316"/>
                  <a:gd name="T14" fmla="*/ 120 w 229"/>
                  <a:gd name="T15" fmla="*/ 127 h 316"/>
                  <a:gd name="T16" fmla="*/ 145 w 229"/>
                  <a:gd name="T17" fmla="*/ 109 h 316"/>
                  <a:gd name="T18" fmla="*/ 148 w 229"/>
                  <a:gd name="T19" fmla="*/ 103 h 316"/>
                  <a:gd name="T20" fmla="*/ 148 w 229"/>
                  <a:gd name="T21" fmla="*/ 80 h 316"/>
                  <a:gd name="T22" fmla="*/ 159 w 229"/>
                  <a:gd name="T23" fmla="*/ 69 h 316"/>
                  <a:gd name="T24" fmla="*/ 162 w 229"/>
                  <a:gd name="T25" fmla="*/ 71 h 316"/>
                  <a:gd name="T26" fmla="*/ 164 w 229"/>
                  <a:gd name="T27" fmla="*/ 75 h 316"/>
                  <a:gd name="T28" fmla="*/ 171 w 229"/>
                  <a:gd name="T29" fmla="*/ 86 h 316"/>
                  <a:gd name="T30" fmla="*/ 204 w 229"/>
                  <a:gd name="T31" fmla="*/ 104 h 316"/>
                  <a:gd name="T32" fmla="*/ 209 w 229"/>
                  <a:gd name="T33" fmla="*/ 112 h 316"/>
                  <a:gd name="T34" fmla="*/ 169 w 229"/>
                  <a:gd name="T35" fmla="*/ 170 h 316"/>
                  <a:gd name="T36" fmla="*/ 128 w 229"/>
                  <a:gd name="T37" fmla="*/ 175 h 316"/>
                  <a:gd name="T38" fmla="*/ 114 w 229"/>
                  <a:gd name="T39" fmla="*/ 190 h 316"/>
                  <a:gd name="T40" fmla="*/ 115 w 229"/>
                  <a:gd name="T41" fmla="*/ 196 h 316"/>
                  <a:gd name="T42" fmla="*/ 115 w 229"/>
                  <a:gd name="T43" fmla="*/ 219 h 316"/>
                  <a:gd name="T44" fmla="*/ 109 w 229"/>
                  <a:gd name="T45" fmla="*/ 226 h 316"/>
                  <a:gd name="T46" fmla="*/ 89 w 229"/>
                  <a:gd name="T47" fmla="*/ 246 h 316"/>
                  <a:gd name="T48" fmla="*/ 95 w 229"/>
                  <a:gd name="T49" fmla="*/ 260 h 316"/>
                  <a:gd name="T50" fmla="*/ 113 w 229"/>
                  <a:gd name="T51" fmla="*/ 259 h 316"/>
                  <a:gd name="T52" fmla="*/ 148 w 229"/>
                  <a:gd name="T53" fmla="*/ 248 h 316"/>
                  <a:gd name="T54" fmla="*/ 170 w 229"/>
                  <a:gd name="T55" fmla="*/ 243 h 316"/>
                  <a:gd name="T56" fmla="*/ 187 w 229"/>
                  <a:gd name="T57" fmla="*/ 237 h 316"/>
                  <a:gd name="T58" fmla="*/ 212 w 229"/>
                  <a:gd name="T59" fmla="*/ 229 h 316"/>
                  <a:gd name="T60" fmla="*/ 220 w 229"/>
                  <a:gd name="T61" fmla="*/ 229 h 316"/>
                  <a:gd name="T62" fmla="*/ 227 w 229"/>
                  <a:gd name="T63" fmla="*/ 241 h 316"/>
                  <a:gd name="T64" fmla="*/ 214 w 229"/>
                  <a:gd name="T65" fmla="*/ 267 h 316"/>
                  <a:gd name="T66" fmla="*/ 203 w 229"/>
                  <a:gd name="T67" fmla="*/ 277 h 316"/>
                  <a:gd name="T68" fmla="*/ 174 w 229"/>
                  <a:gd name="T69" fmla="*/ 289 h 316"/>
                  <a:gd name="T70" fmla="*/ 140 w 229"/>
                  <a:gd name="T71" fmla="*/ 298 h 316"/>
                  <a:gd name="T72" fmla="*/ 127 w 229"/>
                  <a:gd name="T73" fmla="*/ 298 h 316"/>
                  <a:gd name="T74" fmla="*/ 116 w 229"/>
                  <a:gd name="T75" fmla="*/ 301 h 316"/>
                  <a:gd name="T76" fmla="*/ 55 w 229"/>
                  <a:gd name="T77" fmla="*/ 304 h 316"/>
                  <a:gd name="T78" fmla="*/ 44 w 229"/>
                  <a:gd name="T79" fmla="*/ 292 h 316"/>
                  <a:gd name="T80" fmla="*/ 27 w 229"/>
                  <a:gd name="T81" fmla="*/ 257 h 316"/>
                  <a:gd name="T82" fmla="*/ 25 w 229"/>
                  <a:gd name="T83" fmla="*/ 252 h 316"/>
                  <a:gd name="T84" fmla="*/ 18 w 229"/>
                  <a:gd name="T85" fmla="*/ 217 h 316"/>
                  <a:gd name="T86" fmla="*/ 18 w 229"/>
                  <a:gd name="T87" fmla="*/ 210 h 316"/>
                  <a:gd name="T88" fmla="*/ 1 w 229"/>
                  <a:gd name="T89" fmla="*/ 140 h 316"/>
                  <a:gd name="T90" fmla="*/ 0 w 229"/>
                  <a:gd name="T91" fmla="*/ 134 h 316"/>
                  <a:gd name="T92" fmla="*/ 18 w 229"/>
                  <a:gd name="T93" fmla="*/ 50 h 316"/>
                  <a:gd name="T94" fmla="*/ 32 w 229"/>
                  <a:gd name="T95" fmla="*/ 4 h 316"/>
                  <a:gd name="T96" fmla="*/ 34 w 229"/>
                  <a:gd name="T97" fmla="*/ 0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9" h="316">
                    <a:moveTo>
                      <a:pt x="34" y="0"/>
                    </a:moveTo>
                    <a:cubicBezTo>
                      <a:pt x="35" y="1"/>
                      <a:pt x="36" y="2"/>
                      <a:pt x="37" y="2"/>
                    </a:cubicBezTo>
                    <a:cubicBezTo>
                      <a:pt x="48" y="12"/>
                      <a:pt x="58" y="22"/>
                      <a:pt x="69" y="32"/>
                    </a:cubicBezTo>
                    <a:cubicBezTo>
                      <a:pt x="71" y="34"/>
                      <a:pt x="72" y="36"/>
                      <a:pt x="73" y="38"/>
                    </a:cubicBezTo>
                    <a:cubicBezTo>
                      <a:pt x="86" y="63"/>
                      <a:pt x="94" y="89"/>
                      <a:pt x="99" y="117"/>
                    </a:cubicBezTo>
                    <a:cubicBezTo>
                      <a:pt x="99" y="120"/>
                      <a:pt x="100" y="124"/>
                      <a:pt x="101" y="128"/>
                    </a:cubicBezTo>
                    <a:cubicBezTo>
                      <a:pt x="103" y="133"/>
                      <a:pt x="107" y="134"/>
                      <a:pt x="112" y="132"/>
                    </a:cubicBezTo>
                    <a:cubicBezTo>
                      <a:pt x="115" y="130"/>
                      <a:pt x="117" y="129"/>
                      <a:pt x="120" y="127"/>
                    </a:cubicBezTo>
                    <a:cubicBezTo>
                      <a:pt x="128" y="121"/>
                      <a:pt x="136" y="115"/>
                      <a:pt x="145" y="109"/>
                    </a:cubicBezTo>
                    <a:cubicBezTo>
                      <a:pt x="147" y="108"/>
                      <a:pt x="148" y="106"/>
                      <a:pt x="148" y="103"/>
                    </a:cubicBezTo>
                    <a:cubicBezTo>
                      <a:pt x="148" y="95"/>
                      <a:pt x="148" y="88"/>
                      <a:pt x="148" y="80"/>
                    </a:cubicBezTo>
                    <a:cubicBezTo>
                      <a:pt x="148" y="75"/>
                      <a:pt x="153" y="69"/>
                      <a:pt x="159" y="69"/>
                    </a:cubicBezTo>
                    <a:cubicBezTo>
                      <a:pt x="160" y="69"/>
                      <a:pt x="162" y="70"/>
                      <a:pt x="162" y="71"/>
                    </a:cubicBezTo>
                    <a:cubicBezTo>
                      <a:pt x="163" y="72"/>
                      <a:pt x="164" y="73"/>
                      <a:pt x="164" y="75"/>
                    </a:cubicBezTo>
                    <a:cubicBezTo>
                      <a:pt x="164" y="79"/>
                      <a:pt x="167" y="83"/>
                      <a:pt x="171" y="86"/>
                    </a:cubicBezTo>
                    <a:cubicBezTo>
                      <a:pt x="181" y="94"/>
                      <a:pt x="192" y="100"/>
                      <a:pt x="204" y="104"/>
                    </a:cubicBezTo>
                    <a:cubicBezTo>
                      <a:pt x="208" y="106"/>
                      <a:pt x="209" y="108"/>
                      <a:pt x="209" y="112"/>
                    </a:cubicBezTo>
                    <a:cubicBezTo>
                      <a:pt x="210" y="140"/>
                      <a:pt x="196" y="160"/>
                      <a:pt x="169" y="170"/>
                    </a:cubicBezTo>
                    <a:cubicBezTo>
                      <a:pt x="156" y="175"/>
                      <a:pt x="142" y="177"/>
                      <a:pt x="128" y="175"/>
                    </a:cubicBezTo>
                    <a:cubicBezTo>
                      <a:pt x="119" y="173"/>
                      <a:pt x="112" y="182"/>
                      <a:pt x="114" y="190"/>
                    </a:cubicBezTo>
                    <a:cubicBezTo>
                      <a:pt x="114" y="192"/>
                      <a:pt x="115" y="194"/>
                      <a:pt x="115" y="196"/>
                    </a:cubicBezTo>
                    <a:cubicBezTo>
                      <a:pt x="118" y="203"/>
                      <a:pt x="118" y="211"/>
                      <a:pt x="115" y="219"/>
                    </a:cubicBezTo>
                    <a:cubicBezTo>
                      <a:pt x="114" y="222"/>
                      <a:pt x="112" y="224"/>
                      <a:pt x="109" y="226"/>
                    </a:cubicBezTo>
                    <a:cubicBezTo>
                      <a:pt x="101" y="231"/>
                      <a:pt x="95" y="238"/>
                      <a:pt x="89" y="246"/>
                    </a:cubicBezTo>
                    <a:cubicBezTo>
                      <a:pt x="84" y="254"/>
                      <a:pt x="85" y="258"/>
                      <a:pt x="95" y="260"/>
                    </a:cubicBezTo>
                    <a:cubicBezTo>
                      <a:pt x="101" y="261"/>
                      <a:pt x="107" y="261"/>
                      <a:pt x="113" y="259"/>
                    </a:cubicBezTo>
                    <a:cubicBezTo>
                      <a:pt x="125" y="256"/>
                      <a:pt x="137" y="252"/>
                      <a:pt x="148" y="248"/>
                    </a:cubicBezTo>
                    <a:cubicBezTo>
                      <a:pt x="155" y="245"/>
                      <a:pt x="162" y="243"/>
                      <a:pt x="170" y="243"/>
                    </a:cubicBezTo>
                    <a:cubicBezTo>
                      <a:pt x="176" y="242"/>
                      <a:pt x="182" y="240"/>
                      <a:pt x="187" y="237"/>
                    </a:cubicBezTo>
                    <a:cubicBezTo>
                      <a:pt x="195" y="234"/>
                      <a:pt x="203" y="230"/>
                      <a:pt x="212" y="229"/>
                    </a:cubicBezTo>
                    <a:cubicBezTo>
                      <a:pt x="214" y="229"/>
                      <a:pt x="217" y="229"/>
                      <a:pt x="220" y="229"/>
                    </a:cubicBezTo>
                    <a:cubicBezTo>
                      <a:pt x="226" y="230"/>
                      <a:pt x="229" y="236"/>
                      <a:pt x="227" y="241"/>
                    </a:cubicBezTo>
                    <a:cubicBezTo>
                      <a:pt x="223" y="250"/>
                      <a:pt x="218" y="259"/>
                      <a:pt x="214" y="267"/>
                    </a:cubicBezTo>
                    <a:cubicBezTo>
                      <a:pt x="211" y="271"/>
                      <a:pt x="207" y="274"/>
                      <a:pt x="203" y="277"/>
                    </a:cubicBezTo>
                    <a:cubicBezTo>
                      <a:pt x="194" y="282"/>
                      <a:pt x="184" y="286"/>
                      <a:pt x="174" y="289"/>
                    </a:cubicBezTo>
                    <a:cubicBezTo>
                      <a:pt x="163" y="292"/>
                      <a:pt x="151" y="295"/>
                      <a:pt x="140" y="298"/>
                    </a:cubicBezTo>
                    <a:cubicBezTo>
                      <a:pt x="136" y="299"/>
                      <a:pt x="131" y="298"/>
                      <a:pt x="127" y="298"/>
                    </a:cubicBezTo>
                    <a:cubicBezTo>
                      <a:pt x="122" y="298"/>
                      <a:pt x="119" y="299"/>
                      <a:pt x="116" y="301"/>
                    </a:cubicBezTo>
                    <a:cubicBezTo>
                      <a:pt x="97" y="315"/>
                      <a:pt x="74" y="316"/>
                      <a:pt x="55" y="304"/>
                    </a:cubicBezTo>
                    <a:cubicBezTo>
                      <a:pt x="51" y="301"/>
                      <a:pt x="47" y="297"/>
                      <a:pt x="44" y="292"/>
                    </a:cubicBezTo>
                    <a:cubicBezTo>
                      <a:pt x="37" y="281"/>
                      <a:pt x="32" y="269"/>
                      <a:pt x="27" y="257"/>
                    </a:cubicBezTo>
                    <a:cubicBezTo>
                      <a:pt x="26" y="255"/>
                      <a:pt x="26" y="254"/>
                      <a:pt x="25" y="252"/>
                    </a:cubicBezTo>
                    <a:cubicBezTo>
                      <a:pt x="20" y="241"/>
                      <a:pt x="17" y="230"/>
                      <a:pt x="18" y="217"/>
                    </a:cubicBezTo>
                    <a:cubicBezTo>
                      <a:pt x="19" y="215"/>
                      <a:pt x="18" y="213"/>
                      <a:pt x="18" y="210"/>
                    </a:cubicBezTo>
                    <a:cubicBezTo>
                      <a:pt x="12" y="187"/>
                      <a:pt x="6" y="163"/>
                      <a:pt x="1" y="140"/>
                    </a:cubicBezTo>
                    <a:cubicBezTo>
                      <a:pt x="0" y="138"/>
                      <a:pt x="0" y="136"/>
                      <a:pt x="0" y="134"/>
                    </a:cubicBezTo>
                    <a:cubicBezTo>
                      <a:pt x="6" y="106"/>
                      <a:pt x="12" y="78"/>
                      <a:pt x="18" y="50"/>
                    </a:cubicBezTo>
                    <a:cubicBezTo>
                      <a:pt x="22" y="35"/>
                      <a:pt x="26" y="19"/>
                      <a:pt x="32" y="4"/>
                    </a:cubicBezTo>
                    <a:cubicBezTo>
                      <a:pt x="33" y="2"/>
                      <a:pt x="33" y="1"/>
                      <a:pt x="3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67" name="Freeform 13">
                <a:extLst>
                  <a:ext uri="{FF2B5EF4-FFF2-40B4-BE49-F238E27FC236}">
                    <a16:creationId xmlns:a16="http://schemas.microsoft.com/office/drawing/2014/main" id="{1990FC48-EFE7-46BB-BA2A-0994DE84A18F}"/>
                  </a:ext>
                </a:extLst>
              </p:cNvPr>
              <p:cNvSpPr>
                <a:spLocks/>
              </p:cNvSpPr>
              <p:nvPr/>
            </p:nvSpPr>
            <p:spPr bwMode="auto">
              <a:xfrm>
                <a:off x="6355912" y="2792272"/>
                <a:ext cx="772117" cy="855416"/>
              </a:xfrm>
              <a:custGeom>
                <a:avLst/>
                <a:gdLst>
                  <a:gd name="T0" fmla="*/ 194 w 271"/>
                  <a:gd name="T1" fmla="*/ 98 h 300"/>
                  <a:gd name="T2" fmla="*/ 236 w 271"/>
                  <a:gd name="T3" fmla="*/ 96 h 300"/>
                  <a:gd name="T4" fmla="*/ 237 w 271"/>
                  <a:gd name="T5" fmla="*/ 111 h 300"/>
                  <a:gd name="T6" fmla="*/ 175 w 271"/>
                  <a:gd name="T7" fmla="*/ 150 h 300"/>
                  <a:gd name="T8" fmla="*/ 169 w 271"/>
                  <a:gd name="T9" fmla="*/ 195 h 300"/>
                  <a:gd name="T10" fmla="*/ 177 w 271"/>
                  <a:gd name="T11" fmla="*/ 299 h 300"/>
                  <a:gd name="T12" fmla="*/ 159 w 271"/>
                  <a:gd name="T13" fmla="*/ 285 h 300"/>
                  <a:gd name="T14" fmla="*/ 150 w 271"/>
                  <a:gd name="T15" fmla="*/ 266 h 300"/>
                  <a:gd name="T16" fmla="*/ 133 w 271"/>
                  <a:gd name="T17" fmla="*/ 260 h 300"/>
                  <a:gd name="T18" fmla="*/ 132 w 271"/>
                  <a:gd name="T19" fmla="*/ 243 h 300"/>
                  <a:gd name="T20" fmla="*/ 149 w 271"/>
                  <a:gd name="T21" fmla="*/ 232 h 300"/>
                  <a:gd name="T22" fmla="*/ 139 w 271"/>
                  <a:gd name="T23" fmla="*/ 197 h 300"/>
                  <a:gd name="T24" fmla="*/ 117 w 271"/>
                  <a:gd name="T25" fmla="*/ 216 h 300"/>
                  <a:gd name="T26" fmla="*/ 101 w 271"/>
                  <a:gd name="T27" fmla="*/ 235 h 300"/>
                  <a:gd name="T28" fmla="*/ 26 w 271"/>
                  <a:gd name="T29" fmla="*/ 293 h 300"/>
                  <a:gd name="T30" fmla="*/ 0 w 271"/>
                  <a:gd name="T31" fmla="*/ 243 h 300"/>
                  <a:gd name="T32" fmla="*/ 9 w 271"/>
                  <a:gd name="T33" fmla="*/ 237 h 300"/>
                  <a:gd name="T34" fmla="*/ 32 w 271"/>
                  <a:gd name="T35" fmla="*/ 234 h 300"/>
                  <a:gd name="T36" fmla="*/ 59 w 271"/>
                  <a:gd name="T37" fmla="*/ 219 h 300"/>
                  <a:gd name="T38" fmla="*/ 116 w 271"/>
                  <a:gd name="T39" fmla="*/ 185 h 300"/>
                  <a:gd name="T40" fmla="*/ 145 w 271"/>
                  <a:gd name="T41" fmla="*/ 155 h 300"/>
                  <a:gd name="T42" fmla="*/ 133 w 271"/>
                  <a:gd name="T43" fmla="*/ 142 h 300"/>
                  <a:gd name="T44" fmla="*/ 145 w 271"/>
                  <a:gd name="T45" fmla="*/ 112 h 300"/>
                  <a:gd name="T46" fmla="*/ 143 w 271"/>
                  <a:gd name="T47" fmla="*/ 104 h 300"/>
                  <a:gd name="T48" fmla="*/ 124 w 271"/>
                  <a:gd name="T49" fmla="*/ 108 h 300"/>
                  <a:gd name="T50" fmla="*/ 121 w 271"/>
                  <a:gd name="T51" fmla="*/ 140 h 300"/>
                  <a:gd name="T52" fmla="*/ 87 w 271"/>
                  <a:gd name="T53" fmla="*/ 188 h 300"/>
                  <a:gd name="T54" fmla="*/ 73 w 271"/>
                  <a:gd name="T55" fmla="*/ 176 h 300"/>
                  <a:gd name="T56" fmla="*/ 67 w 271"/>
                  <a:gd name="T57" fmla="*/ 159 h 300"/>
                  <a:gd name="T58" fmla="*/ 66 w 271"/>
                  <a:gd name="T59" fmla="*/ 63 h 300"/>
                  <a:gd name="T60" fmla="*/ 72 w 271"/>
                  <a:gd name="T61" fmla="*/ 47 h 300"/>
                  <a:gd name="T62" fmla="*/ 88 w 271"/>
                  <a:gd name="T63" fmla="*/ 55 h 300"/>
                  <a:gd name="T64" fmla="*/ 109 w 271"/>
                  <a:gd name="T65" fmla="*/ 63 h 300"/>
                  <a:gd name="T66" fmla="*/ 160 w 271"/>
                  <a:gd name="T67" fmla="*/ 28 h 300"/>
                  <a:gd name="T68" fmla="*/ 187 w 271"/>
                  <a:gd name="T69" fmla="*/ 16 h 300"/>
                  <a:gd name="T70" fmla="*/ 258 w 271"/>
                  <a:gd name="T71" fmla="*/ 4 h 300"/>
                  <a:gd name="T72" fmla="*/ 271 w 271"/>
                  <a:gd name="T73" fmla="*/ 16 h 300"/>
                  <a:gd name="T74" fmla="*/ 248 w 271"/>
                  <a:gd name="T75" fmla="*/ 37 h 300"/>
                  <a:gd name="T76" fmla="*/ 215 w 271"/>
                  <a:gd name="T77" fmla="*/ 67 h 300"/>
                  <a:gd name="T78" fmla="*/ 186 w 271"/>
                  <a:gd name="T79" fmla="*/ 95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71" h="300">
                    <a:moveTo>
                      <a:pt x="185" y="102"/>
                    </a:moveTo>
                    <a:cubicBezTo>
                      <a:pt x="188" y="101"/>
                      <a:pt x="191" y="99"/>
                      <a:pt x="194" y="98"/>
                    </a:cubicBezTo>
                    <a:cubicBezTo>
                      <a:pt x="200" y="94"/>
                      <a:pt x="206" y="91"/>
                      <a:pt x="213" y="90"/>
                    </a:cubicBezTo>
                    <a:cubicBezTo>
                      <a:pt x="221" y="89"/>
                      <a:pt x="229" y="92"/>
                      <a:pt x="236" y="96"/>
                    </a:cubicBezTo>
                    <a:cubicBezTo>
                      <a:pt x="237" y="97"/>
                      <a:pt x="238" y="98"/>
                      <a:pt x="239" y="99"/>
                    </a:cubicBezTo>
                    <a:cubicBezTo>
                      <a:pt x="242" y="103"/>
                      <a:pt x="242" y="108"/>
                      <a:pt x="237" y="111"/>
                    </a:cubicBezTo>
                    <a:cubicBezTo>
                      <a:pt x="220" y="127"/>
                      <a:pt x="200" y="139"/>
                      <a:pt x="179" y="148"/>
                    </a:cubicBezTo>
                    <a:cubicBezTo>
                      <a:pt x="178" y="149"/>
                      <a:pt x="176" y="149"/>
                      <a:pt x="175" y="150"/>
                    </a:cubicBezTo>
                    <a:cubicBezTo>
                      <a:pt x="167" y="153"/>
                      <a:pt x="164" y="159"/>
                      <a:pt x="163" y="168"/>
                    </a:cubicBezTo>
                    <a:cubicBezTo>
                      <a:pt x="163" y="177"/>
                      <a:pt x="165" y="187"/>
                      <a:pt x="169" y="195"/>
                    </a:cubicBezTo>
                    <a:cubicBezTo>
                      <a:pt x="182" y="226"/>
                      <a:pt x="186" y="259"/>
                      <a:pt x="185" y="292"/>
                    </a:cubicBezTo>
                    <a:cubicBezTo>
                      <a:pt x="185" y="298"/>
                      <a:pt x="183" y="300"/>
                      <a:pt x="177" y="299"/>
                    </a:cubicBezTo>
                    <a:cubicBezTo>
                      <a:pt x="171" y="299"/>
                      <a:pt x="165" y="297"/>
                      <a:pt x="161" y="292"/>
                    </a:cubicBezTo>
                    <a:cubicBezTo>
                      <a:pt x="159" y="290"/>
                      <a:pt x="159" y="287"/>
                      <a:pt x="159" y="285"/>
                    </a:cubicBezTo>
                    <a:cubicBezTo>
                      <a:pt x="159" y="284"/>
                      <a:pt x="159" y="282"/>
                      <a:pt x="159" y="281"/>
                    </a:cubicBezTo>
                    <a:cubicBezTo>
                      <a:pt x="159" y="274"/>
                      <a:pt x="156" y="269"/>
                      <a:pt x="150" y="266"/>
                    </a:cubicBezTo>
                    <a:cubicBezTo>
                      <a:pt x="146" y="263"/>
                      <a:pt x="141" y="262"/>
                      <a:pt x="136" y="260"/>
                    </a:cubicBezTo>
                    <a:cubicBezTo>
                      <a:pt x="135" y="260"/>
                      <a:pt x="134" y="260"/>
                      <a:pt x="133" y="260"/>
                    </a:cubicBezTo>
                    <a:cubicBezTo>
                      <a:pt x="129" y="258"/>
                      <a:pt x="126" y="255"/>
                      <a:pt x="126" y="252"/>
                    </a:cubicBezTo>
                    <a:cubicBezTo>
                      <a:pt x="125" y="248"/>
                      <a:pt x="128" y="244"/>
                      <a:pt x="132" y="243"/>
                    </a:cubicBezTo>
                    <a:cubicBezTo>
                      <a:pt x="134" y="242"/>
                      <a:pt x="136" y="242"/>
                      <a:pt x="138" y="242"/>
                    </a:cubicBezTo>
                    <a:cubicBezTo>
                      <a:pt x="144" y="241"/>
                      <a:pt x="147" y="238"/>
                      <a:pt x="149" y="232"/>
                    </a:cubicBezTo>
                    <a:cubicBezTo>
                      <a:pt x="153" y="220"/>
                      <a:pt x="151" y="208"/>
                      <a:pt x="144" y="197"/>
                    </a:cubicBezTo>
                    <a:cubicBezTo>
                      <a:pt x="142" y="195"/>
                      <a:pt x="141" y="195"/>
                      <a:pt x="139" y="197"/>
                    </a:cubicBezTo>
                    <a:cubicBezTo>
                      <a:pt x="138" y="197"/>
                      <a:pt x="137" y="198"/>
                      <a:pt x="136" y="199"/>
                    </a:cubicBezTo>
                    <a:cubicBezTo>
                      <a:pt x="129" y="205"/>
                      <a:pt x="123" y="210"/>
                      <a:pt x="117" y="216"/>
                    </a:cubicBezTo>
                    <a:cubicBezTo>
                      <a:pt x="112" y="220"/>
                      <a:pt x="108" y="225"/>
                      <a:pt x="105" y="231"/>
                    </a:cubicBezTo>
                    <a:cubicBezTo>
                      <a:pt x="104" y="232"/>
                      <a:pt x="103" y="233"/>
                      <a:pt x="101" y="235"/>
                    </a:cubicBezTo>
                    <a:cubicBezTo>
                      <a:pt x="84" y="253"/>
                      <a:pt x="66" y="270"/>
                      <a:pt x="48" y="288"/>
                    </a:cubicBezTo>
                    <a:cubicBezTo>
                      <a:pt x="41" y="296"/>
                      <a:pt x="35" y="297"/>
                      <a:pt x="26" y="293"/>
                    </a:cubicBezTo>
                    <a:cubicBezTo>
                      <a:pt x="20" y="291"/>
                      <a:pt x="16" y="287"/>
                      <a:pt x="13" y="282"/>
                    </a:cubicBezTo>
                    <a:cubicBezTo>
                      <a:pt x="4" y="271"/>
                      <a:pt x="1" y="257"/>
                      <a:pt x="0" y="243"/>
                    </a:cubicBezTo>
                    <a:cubicBezTo>
                      <a:pt x="0" y="240"/>
                      <a:pt x="1" y="239"/>
                      <a:pt x="3" y="239"/>
                    </a:cubicBezTo>
                    <a:cubicBezTo>
                      <a:pt x="5" y="238"/>
                      <a:pt x="7" y="237"/>
                      <a:pt x="9" y="237"/>
                    </a:cubicBezTo>
                    <a:cubicBezTo>
                      <a:pt x="13" y="235"/>
                      <a:pt x="16" y="235"/>
                      <a:pt x="20" y="237"/>
                    </a:cubicBezTo>
                    <a:cubicBezTo>
                      <a:pt x="24" y="239"/>
                      <a:pt x="28" y="238"/>
                      <a:pt x="32" y="234"/>
                    </a:cubicBezTo>
                    <a:cubicBezTo>
                      <a:pt x="34" y="233"/>
                      <a:pt x="37" y="231"/>
                      <a:pt x="39" y="230"/>
                    </a:cubicBezTo>
                    <a:cubicBezTo>
                      <a:pt x="46" y="226"/>
                      <a:pt x="52" y="222"/>
                      <a:pt x="59" y="219"/>
                    </a:cubicBezTo>
                    <a:cubicBezTo>
                      <a:pt x="60" y="218"/>
                      <a:pt x="62" y="217"/>
                      <a:pt x="63" y="216"/>
                    </a:cubicBezTo>
                    <a:cubicBezTo>
                      <a:pt x="81" y="206"/>
                      <a:pt x="98" y="195"/>
                      <a:pt x="116" y="185"/>
                    </a:cubicBezTo>
                    <a:cubicBezTo>
                      <a:pt x="122" y="181"/>
                      <a:pt x="128" y="177"/>
                      <a:pt x="134" y="172"/>
                    </a:cubicBezTo>
                    <a:cubicBezTo>
                      <a:pt x="139" y="168"/>
                      <a:pt x="143" y="163"/>
                      <a:pt x="145" y="155"/>
                    </a:cubicBezTo>
                    <a:cubicBezTo>
                      <a:pt x="143" y="155"/>
                      <a:pt x="142" y="154"/>
                      <a:pt x="140" y="154"/>
                    </a:cubicBezTo>
                    <a:cubicBezTo>
                      <a:pt x="134" y="152"/>
                      <a:pt x="132" y="148"/>
                      <a:pt x="133" y="142"/>
                    </a:cubicBezTo>
                    <a:cubicBezTo>
                      <a:pt x="134" y="140"/>
                      <a:pt x="135" y="137"/>
                      <a:pt x="136" y="135"/>
                    </a:cubicBezTo>
                    <a:cubicBezTo>
                      <a:pt x="139" y="127"/>
                      <a:pt x="142" y="119"/>
                      <a:pt x="145" y="112"/>
                    </a:cubicBezTo>
                    <a:cubicBezTo>
                      <a:pt x="145" y="111"/>
                      <a:pt x="146" y="110"/>
                      <a:pt x="146" y="109"/>
                    </a:cubicBezTo>
                    <a:cubicBezTo>
                      <a:pt x="147" y="105"/>
                      <a:pt x="146" y="104"/>
                      <a:pt x="143" y="104"/>
                    </a:cubicBezTo>
                    <a:cubicBezTo>
                      <a:pt x="140" y="104"/>
                      <a:pt x="138" y="104"/>
                      <a:pt x="135" y="105"/>
                    </a:cubicBezTo>
                    <a:cubicBezTo>
                      <a:pt x="132" y="106"/>
                      <a:pt x="128" y="107"/>
                      <a:pt x="124" y="108"/>
                    </a:cubicBezTo>
                    <a:cubicBezTo>
                      <a:pt x="122" y="109"/>
                      <a:pt x="121" y="111"/>
                      <a:pt x="121" y="113"/>
                    </a:cubicBezTo>
                    <a:cubicBezTo>
                      <a:pt x="121" y="122"/>
                      <a:pt x="121" y="131"/>
                      <a:pt x="121" y="140"/>
                    </a:cubicBezTo>
                    <a:cubicBezTo>
                      <a:pt x="121" y="142"/>
                      <a:pt x="120" y="144"/>
                      <a:pt x="119" y="146"/>
                    </a:cubicBezTo>
                    <a:cubicBezTo>
                      <a:pt x="108" y="160"/>
                      <a:pt x="98" y="174"/>
                      <a:pt x="87" y="188"/>
                    </a:cubicBezTo>
                    <a:cubicBezTo>
                      <a:pt x="87" y="189"/>
                      <a:pt x="86" y="189"/>
                      <a:pt x="86" y="190"/>
                    </a:cubicBezTo>
                    <a:cubicBezTo>
                      <a:pt x="81" y="185"/>
                      <a:pt x="77" y="181"/>
                      <a:pt x="73" y="176"/>
                    </a:cubicBezTo>
                    <a:cubicBezTo>
                      <a:pt x="70" y="173"/>
                      <a:pt x="69" y="170"/>
                      <a:pt x="69" y="166"/>
                    </a:cubicBezTo>
                    <a:cubicBezTo>
                      <a:pt x="68" y="164"/>
                      <a:pt x="68" y="161"/>
                      <a:pt x="67" y="159"/>
                    </a:cubicBezTo>
                    <a:cubicBezTo>
                      <a:pt x="58" y="138"/>
                      <a:pt x="57" y="117"/>
                      <a:pt x="63" y="95"/>
                    </a:cubicBezTo>
                    <a:cubicBezTo>
                      <a:pt x="67" y="84"/>
                      <a:pt x="67" y="74"/>
                      <a:pt x="66" y="63"/>
                    </a:cubicBezTo>
                    <a:cubicBezTo>
                      <a:pt x="66" y="60"/>
                      <a:pt x="66" y="57"/>
                      <a:pt x="66" y="54"/>
                    </a:cubicBezTo>
                    <a:cubicBezTo>
                      <a:pt x="66" y="50"/>
                      <a:pt x="68" y="47"/>
                      <a:pt x="72" y="47"/>
                    </a:cubicBezTo>
                    <a:cubicBezTo>
                      <a:pt x="75" y="46"/>
                      <a:pt x="78" y="47"/>
                      <a:pt x="80" y="48"/>
                    </a:cubicBezTo>
                    <a:cubicBezTo>
                      <a:pt x="83" y="50"/>
                      <a:pt x="85" y="52"/>
                      <a:pt x="88" y="55"/>
                    </a:cubicBezTo>
                    <a:cubicBezTo>
                      <a:pt x="90" y="57"/>
                      <a:pt x="91" y="59"/>
                      <a:pt x="93" y="61"/>
                    </a:cubicBezTo>
                    <a:cubicBezTo>
                      <a:pt x="99" y="66"/>
                      <a:pt x="103" y="67"/>
                      <a:pt x="109" y="63"/>
                    </a:cubicBezTo>
                    <a:cubicBezTo>
                      <a:pt x="117" y="58"/>
                      <a:pt x="125" y="53"/>
                      <a:pt x="133" y="48"/>
                    </a:cubicBezTo>
                    <a:cubicBezTo>
                      <a:pt x="142" y="41"/>
                      <a:pt x="151" y="35"/>
                      <a:pt x="160" y="28"/>
                    </a:cubicBezTo>
                    <a:cubicBezTo>
                      <a:pt x="163" y="25"/>
                      <a:pt x="167" y="24"/>
                      <a:pt x="171" y="23"/>
                    </a:cubicBezTo>
                    <a:cubicBezTo>
                      <a:pt x="177" y="23"/>
                      <a:pt x="182" y="20"/>
                      <a:pt x="187" y="16"/>
                    </a:cubicBezTo>
                    <a:cubicBezTo>
                      <a:pt x="196" y="6"/>
                      <a:pt x="208" y="2"/>
                      <a:pt x="221" y="1"/>
                    </a:cubicBezTo>
                    <a:cubicBezTo>
                      <a:pt x="233" y="0"/>
                      <a:pt x="246" y="0"/>
                      <a:pt x="258" y="4"/>
                    </a:cubicBezTo>
                    <a:cubicBezTo>
                      <a:pt x="261" y="5"/>
                      <a:pt x="264" y="7"/>
                      <a:pt x="267" y="9"/>
                    </a:cubicBezTo>
                    <a:cubicBezTo>
                      <a:pt x="270" y="10"/>
                      <a:pt x="271" y="13"/>
                      <a:pt x="271" y="16"/>
                    </a:cubicBezTo>
                    <a:cubicBezTo>
                      <a:pt x="271" y="18"/>
                      <a:pt x="271" y="19"/>
                      <a:pt x="269" y="21"/>
                    </a:cubicBezTo>
                    <a:cubicBezTo>
                      <a:pt x="262" y="26"/>
                      <a:pt x="255" y="31"/>
                      <a:pt x="248" y="37"/>
                    </a:cubicBezTo>
                    <a:cubicBezTo>
                      <a:pt x="240" y="43"/>
                      <a:pt x="232" y="50"/>
                      <a:pt x="226" y="58"/>
                    </a:cubicBezTo>
                    <a:cubicBezTo>
                      <a:pt x="223" y="62"/>
                      <a:pt x="219" y="65"/>
                      <a:pt x="215" y="67"/>
                    </a:cubicBezTo>
                    <a:cubicBezTo>
                      <a:pt x="213" y="68"/>
                      <a:pt x="212" y="69"/>
                      <a:pt x="211" y="70"/>
                    </a:cubicBezTo>
                    <a:cubicBezTo>
                      <a:pt x="202" y="79"/>
                      <a:pt x="194" y="87"/>
                      <a:pt x="186" y="95"/>
                    </a:cubicBezTo>
                    <a:cubicBezTo>
                      <a:pt x="184" y="97"/>
                      <a:pt x="183" y="99"/>
                      <a:pt x="185" y="10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68" name="Freeform 14">
                <a:extLst>
                  <a:ext uri="{FF2B5EF4-FFF2-40B4-BE49-F238E27FC236}">
                    <a16:creationId xmlns:a16="http://schemas.microsoft.com/office/drawing/2014/main" id="{E399D549-2995-4C91-9766-FC87D79F45DD}"/>
                  </a:ext>
                </a:extLst>
              </p:cNvPr>
              <p:cNvSpPr>
                <a:spLocks/>
              </p:cNvSpPr>
              <p:nvPr/>
            </p:nvSpPr>
            <p:spPr bwMode="auto">
              <a:xfrm>
                <a:off x="9143222" y="3099837"/>
                <a:ext cx="797747" cy="506201"/>
              </a:xfrm>
              <a:custGeom>
                <a:avLst/>
                <a:gdLst>
                  <a:gd name="T0" fmla="*/ 16 w 280"/>
                  <a:gd name="T1" fmla="*/ 133 h 178"/>
                  <a:gd name="T2" fmla="*/ 14 w 280"/>
                  <a:gd name="T3" fmla="*/ 124 h 178"/>
                  <a:gd name="T4" fmla="*/ 2 w 280"/>
                  <a:gd name="T5" fmla="*/ 103 h 178"/>
                  <a:gd name="T6" fmla="*/ 6 w 280"/>
                  <a:gd name="T7" fmla="*/ 81 h 178"/>
                  <a:gd name="T8" fmla="*/ 16 w 280"/>
                  <a:gd name="T9" fmla="*/ 77 h 178"/>
                  <a:gd name="T10" fmla="*/ 22 w 280"/>
                  <a:gd name="T11" fmla="*/ 77 h 178"/>
                  <a:gd name="T12" fmla="*/ 40 w 280"/>
                  <a:gd name="T13" fmla="*/ 71 h 178"/>
                  <a:gd name="T14" fmla="*/ 54 w 280"/>
                  <a:gd name="T15" fmla="*/ 64 h 178"/>
                  <a:gd name="T16" fmla="*/ 63 w 280"/>
                  <a:gd name="T17" fmla="*/ 61 h 178"/>
                  <a:gd name="T18" fmla="*/ 144 w 280"/>
                  <a:gd name="T19" fmla="*/ 25 h 178"/>
                  <a:gd name="T20" fmla="*/ 169 w 280"/>
                  <a:gd name="T21" fmla="*/ 16 h 178"/>
                  <a:gd name="T22" fmla="*/ 186 w 280"/>
                  <a:gd name="T23" fmla="*/ 13 h 178"/>
                  <a:gd name="T24" fmla="*/ 209 w 280"/>
                  <a:gd name="T25" fmla="*/ 9 h 178"/>
                  <a:gd name="T26" fmla="*/ 224 w 280"/>
                  <a:gd name="T27" fmla="*/ 3 h 178"/>
                  <a:gd name="T28" fmla="*/ 233 w 280"/>
                  <a:gd name="T29" fmla="*/ 0 h 178"/>
                  <a:gd name="T30" fmla="*/ 265 w 280"/>
                  <a:gd name="T31" fmla="*/ 5 h 178"/>
                  <a:gd name="T32" fmla="*/ 274 w 280"/>
                  <a:gd name="T33" fmla="*/ 29 h 178"/>
                  <a:gd name="T34" fmla="*/ 256 w 280"/>
                  <a:gd name="T35" fmla="*/ 50 h 178"/>
                  <a:gd name="T36" fmla="*/ 245 w 280"/>
                  <a:gd name="T37" fmla="*/ 53 h 178"/>
                  <a:gd name="T38" fmla="*/ 220 w 280"/>
                  <a:gd name="T39" fmla="*/ 56 h 178"/>
                  <a:gd name="T40" fmla="*/ 213 w 280"/>
                  <a:gd name="T41" fmla="*/ 58 h 178"/>
                  <a:gd name="T42" fmla="*/ 208 w 280"/>
                  <a:gd name="T43" fmla="*/ 67 h 178"/>
                  <a:gd name="T44" fmla="*/ 210 w 280"/>
                  <a:gd name="T45" fmla="*/ 76 h 178"/>
                  <a:gd name="T46" fmla="*/ 218 w 280"/>
                  <a:gd name="T47" fmla="*/ 92 h 178"/>
                  <a:gd name="T48" fmla="*/ 224 w 280"/>
                  <a:gd name="T49" fmla="*/ 115 h 178"/>
                  <a:gd name="T50" fmla="*/ 220 w 280"/>
                  <a:gd name="T51" fmla="*/ 146 h 178"/>
                  <a:gd name="T52" fmla="*/ 197 w 280"/>
                  <a:gd name="T53" fmla="*/ 163 h 178"/>
                  <a:gd name="T54" fmla="*/ 189 w 280"/>
                  <a:gd name="T55" fmla="*/ 163 h 178"/>
                  <a:gd name="T56" fmla="*/ 181 w 280"/>
                  <a:gd name="T57" fmla="*/ 167 h 178"/>
                  <a:gd name="T58" fmla="*/ 178 w 280"/>
                  <a:gd name="T59" fmla="*/ 170 h 178"/>
                  <a:gd name="T60" fmla="*/ 156 w 280"/>
                  <a:gd name="T61" fmla="*/ 175 h 178"/>
                  <a:gd name="T62" fmla="*/ 140 w 280"/>
                  <a:gd name="T63" fmla="*/ 166 h 178"/>
                  <a:gd name="T64" fmla="*/ 126 w 280"/>
                  <a:gd name="T65" fmla="*/ 162 h 178"/>
                  <a:gd name="T66" fmla="*/ 119 w 280"/>
                  <a:gd name="T67" fmla="*/ 160 h 178"/>
                  <a:gd name="T68" fmla="*/ 113 w 280"/>
                  <a:gd name="T69" fmla="*/ 150 h 178"/>
                  <a:gd name="T70" fmla="*/ 115 w 280"/>
                  <a:gd name="T71" fmla="*/ 147 h 178"/>
                  <a:gd name="T72" fmla="*/ 122 w 280"/>
                  <a:gd name="T73" fmla="*/ 147 h 178"/>
                  <a:gd name="T74" fmla="*/ 166 w 280"/>
                  <a:gd name="T75" fmla="*/ 141 h 178"/>
                  <a:gd name="T76" fmla="*/ 185 w 280"/>
                  <a:gd name="T77" fmla="*/ 129 h 178"/>
                  <a:gd name="T78" fmla="*/ 188 w 280"/>
                  <a:gd name="T79" fmla="*/ 120 h 178"/>
                  <a:gd name="T80" fmla="*/ 185 w 280"/>
                  <a:gd name="T81" fmla="*/ 92 h 178"/>
                  <a:gd name="T82" fmla="*/ 184 w 280"/>
                  <a:gd name="T83" fmla="*/ 77 h 178"/>
                  <a:gd name="T84" fmla="*/ 179 w 280"/>
                  <a:gd name="T85" fmla="*/ 71 h 178"/>
                  <a:gd name="T86" fmla="*/ 163 w 280"/>
                  <a:gd name="T87" fmla="*/ 75 h 178"/>
                  <a:gd name="T88" fmla="*/ 158 w 280"/>
                  <a:gd name="T89" fmla="*/ 79 h 178"/>
                  <a:gd name="T90" fmla="*/ 145 w 280"/>
                  <a:gd name="T91" fmla="*/ 82 h 178"/>
                  <a:gd name="T92" fmla="*/ 116 w 280"/>
                  <a:gd name="T93" fmla="*/ 91 h 178"/>
                  <a:gd name="T94" fmla="*/ 80 w 280"/>
                  <a:gd name="T95" fmla="*/ 118 h 178"/>
                  <a:gd name="T96" fmla="*/ 52 w 280"/>
                  <a:gd name="T97" fmla="*/ 135 h 178"/>
                  <a:gd name="T98" fmla="*/ 22 w 280"/>
                  <a:gd name="T99" fmla="*/ 136 h 178"/>
                  <a:gd name="T100" fmla="*/ 18 w 280"/>
                  <a:gd name="T101" fmla="*/ 134 h 178"/>
                  <a:gd name="T102" fmla="*/ 16 w 280"/>
                  <a:gd name="T103" fmla="*/ 133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0" h="178">
                    <a:moveTo>
                      <a:pt x="16" y="133"/>
                    </a:moveTo>
                    <a:cubicBezTo>
                      <a:pt x="18" y="129"/>
                      <a:pt x="16" y="127"/>
                      <a:pt x="14" y="124"/>
                    </a:cubicBezTo>
                    <a:cubicBezTo>
                      <a:pt x="9" y="118"/>
                      <a:pt x="5" y="111"/>
                      <a:pt x="2" y="103"/>
                    </a:cubicBezTo>
                    <a:cubicBezTo>
                      <a:pt x="0" y="95"/>
                      <a:pt x="1" y="88"/>
                      <a:pt x="6" y="81"/>
                    </a:cubicBezTo>
                    <a:cubicBezTo>
                      <a:pt x="9" y="78"/>
                      <a:pt x="12" y="76"/>
                      <a:pt x="16" y="77"/>
                    </a:cubicBezTo>
                    <a:cubicBezTo>
                      <a:pt x="18" y="77"/>
                      <a:pt x="20" y="76"/>
                      <a:pt x="22" y="77"/>
                    </a:cubicBezTo>
                    <a:cubicBezTo>
                      <a:pt x="29" y="79"/>
                      <a:pt x="36" y="76"/>
                      <a:pt x="40" y="71"/>
                    </a:cubicBezTo>
                    <a:cubicBezTo>
                      <a:pt x="44" y="67"/>
                      <a:pt x="49" y="65"/>
                      <a:pt x="54" y="64"/>
                    </a:cubicBezTo>
                    <a:cubicBezTo>
                      <a:pt x="57" y="64"/>
                      <a:pt x="60" y="62"/>
                      <a:pt x="63" y="61"/>
                    </a:cubicBezTo>
                    <a:cubicBezTo>
                      <a:pt x="89" y="47"/>
                      <a:pt x="116" y="35"/>
                      <a:pt x="144" y="25"/>
                    </a:cubicBezTo>
                    <a:cubicBezTo>
                      <a:pt x="152" y="22"/>
                      <a:pt x="161" y="19"/>
                      <a:pt x="169" y="16"/>
                    </a:cubicBezTo>
                    <a:cubicBezTo>
                      <a:pt x="174" y="14"/>
                      <a:pt x="180" y="14"/>
                      <a:pt x="186" y="13"/>
                    </a:cubicBezTo>
                    <a:cubicBezTo>
                      <a:pt x="194" y="12"/>
                      <a:pt x="201" y="11"/>
                      <a:pt x="209" y="9"/>
                    </a:cubicBezTo>
                    <a:cubicBezTo>
                      <a:pt x="214" y="8"/>
                      <a:pt x="219" y="5"/>
                      <a:pt x="224" y="3"/>
                    </a:cubicBezTo>
                    <a:cubicBezTo>
                      <a:pt x="227" y="1"/>
                      <a:pt x="230" y="0"/>
                      <a:pt x="233" y="0"/>
                    </a:cubicBezTo>
                    <a:cubicBezTo>
                      <a:pt x="244" y="0"/>
                      <a:pt x="255" y="1"/>
                      <a:pt x="265" y="5"/>
                    </a:cubicBezTo>
                    <a:cubicBezTo>
                      <a:pt x="276" y="9"/>
                      <a:pt x="280" y="19"/>
                      <a:pt x="274" y="29"/>
                    </a:cubicBezTo>
                    <a:cubicBezTo>
                      <a:pt x="270" y="38"/>
                      <a:pt x="263" y="45"/>
                      <a:pt x="256" y="50"/>
                    </a:cubicBezTo>
                    <a:cubicBezTo>
                      <a:pt x="252" y="53"/>
                      <a:pt x="249" y="53"/>
                      <a:pt x="245" y="53"/>
                    </a:cubicBezTo>
                    <a:cubicBezTo>
                      <a:pt x="236" y="54"/>
                      <a:pt x="228" y="55"/>
                      <a:pt x="220" y="56"/>
                    </a:cubicBezTo>
                    <a:cubicBezTo>
                      <a:pt x="218" y="57"/>
                      <a:pt x="215" y="57"/>
                      <a:pt x="213" y="58"/>
                    </a:cubicBezTo>
                    <a:cubicBezTo>
                      <a:pt x="209" y="60"/>
                      <a:pt x="208" y="63"/>
                      <a:pt x="208" y="67"/>
                    </a:cubicBezTo>
                    <a:cubicBezTo>
                      <a:pt x="208" y="70"/>
                      <a:pt x="209" y="73"/>
                      <a:pt x="210" y="76"/>
                    </a:cubicBezTo>
                    <a:cubicBezTo>
                      <a:pt x="213" y="82"/>
                      <a:pt x="215" y="87"/>
                      <a:pt x="218" y="92"/>
                    </a:cubicBezTo>
                    <a:cubicBezTo>
                      <a:pt x="221" y="100"/>
                      <a:pt x="224" y="107"/>
                      <a:pt x="224" y="115"/>
                    </a:cubicBezTo>
                    <a:cubicBezTo>
                      <a:pt x="224" y="126"/>
                      <a:pt x="223" y="136"/>
                      <a:pt x="220" y="146"/>
                    </a:cubicBezTo>
                    <a:cubicBezTo>
                      <a:pt x="216" y="157"/>
                      <a:pt x="209" y="162"/>
                      <a:pt x="197" y="163"/>
                    </a:cubicBezTo>
                    <a:cubicBezTo>
                      <a:pt x="194" y="163"/>
                      <a:pt x="192" y="163"/>
                      <a:pt x="189" y="163"/>
                    </a:cubicBezTo>
                    <a:cubicBezTo>
                      <a:pt x="186" y="163"/>
                      <a:pt x="183" y="163"/>
                      <a:pt x="181" y="167"/>
                    </a:cubicBezTo>
                    <a:cubicBezTo>
                      <a:pt x="180" y="168"/>
                      <a:pt x="179" y="169"/>
                      <a:pt x="178" y="170"/>
                    </a:cubicBezTo>
                    <a:cubicBezTo>
                      <a:pt x="171" y="176"/>
                      <a:pt x="164" y="178"/>
                      <a:pt x="156" y="175"/>
                    </a:cubicBezTo>
                    <a:cubicBezTo>
                      <a:pt x="151" y="172"/>
                      <a:pt x="145" y="169"/>
                      <a:pt x="140" y="166"/>
                    </a:cubicBezTo>
                    <a:cubicBezTo>
                      <a:pt x="136" y="163"/>
                      <a:pt x="132" y="162"/>
                      <a:pt x="126" y="162"/>
                    </a:cubicBezTo>
                    <a:cubicBezTo>
                      <a:pt x="124" y="162"/>
                      <a:pt x="121" y="163"/>
                      <a:pt x="119" y="160"/>
                    </a:cubicBezTo>
                    <a:cubicBezTo>
                      <a:pt x="116" y="157"/>
                      <a:pt x="114" y="154"/>
                      <a:pt x="113" y="150"/>
                    </a:cubicBezTo>
                    <a:cubicBezTo>
                      <a:pt x="112" y="148"/>
                      <a:pt x="113" y="147"/>
                      <a:pt x="115" y="147"/>
                    </a:cubicBezTo>
                    <a:cubicBezTo>
                      <a:pt x="117" y="147"/>
                      <a:pt x="120" y="147"/>
                      <a:pt x="122" y="147"/>
                    </a:cubicBezTo>
                    <a:cubicBezTo>
                      <a:pt x="137" y="148"/>
                      <a:pt x="152" y="146"/>
                      <a:pt x="166" y="141"/>
                    </a:cubicBezTo>
                    <a:cubicBezTo>
                      <a:pt x="173" y="138"/>
                      <a:pt x="179" y="134"/>
                      <a:pt x="185" y="129"/>
                    </a:cubicBezTo>
                    <a:cubicBezTo>
                      <a:pt x="188" y="126"/>
                      <a:pt x="189" y="123"/>
                      <a:pt x="188" y="120"/>
                    </a:cubicBezTo>
                    <a:cubicBezTo>
                      <a:pt x="187" y="111"/>
                      <a:pt x="186" y="102"/>
                      <a:pt x="185" y="92"/>
                    </a:cubicBezTo>
                    <a:cubicBezTo>
                      <a:pt x="184" y="87"/>
                      <a:pt x="184" y="82"/>
                      <a:pt x="184" y="77"/>
                    </a:cubicBezTo>
                    <a:cubicBezTo>
                      <a:pt x="184" y="73"/>
                      <a:pt x="183" y="71"/>
                      <a:pt x="179" y="71"/>
                    </a:cubicBezTo>
                    <a:cubicBezTo>
                      <a:pt x="173" y="70"/>
                      <a:pt x="168" y="70"/>
                      <a:pt x="163" y="75"/>
                    </a:cubicBezTo>
                    <a:cubicBezTo>
                      <a:pt x="162" y="76"/>
                      <a:pt x="160" y="77"/>
                      <a:pt x="158" y="79"/>
                    </a:cubicBezTo>
                    <a:cubicBezTo>
                      <a:pt x="154" y="81"/>
                      <a:pt x="150" y="83"/>
                      <a:pt x="145" y="82"/>
                    </a:cubicBezTo>
                    <a:cubicBezTo>
                      <a:pt x="134" y="82"/>
                      <a:pt x="124" y="85"/>
                      <a:pt x="116" y="91"/>
                    </a:cubicBezTo>
                    <a:cubicBezTo>
                      <a:pt x="104" y="100"/>
                      <a:pt x="92" y="109"/>
                      <a:pt x="80" y="118"/>
                    </a:cubicBezTo>
                    <a:cubicBezTo>
                      <a:pt x="71" y="124"/>
                      <a:pt x="62" y="131"/>
                      <a:pt x="52" y="135"/>
                    </a:cubicBezTo>
                    <a:cubicBezTo>
                      <a:pt x="42" y="139"/>
                      <a:pt x="32" y="140"/>
                      <a:pt x="22" y="136"/>
                    </a:cubicBezTo>
                    <a:cubicBezTo>
                      <a:pt x="20" y="136"/>
                      <a:pt x="19" y="135"/>
                      <a:pt x="18" y="134"/>
                    </a:cubicBezTo>
                    <a:cubicBezTo>
                      <a:pt x="17" y="134"/>
                      <a:pt x="17" y="134"/>
                      <a:pt x="16" y="1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69" name="Freeform 15">
                <a:extLst>
                  <a:ext uri="{FF2B5EF4-FFF2-40B4-BE49-F238E27FC236}">
                    <a16:creationId xmlns:a16="http://schemas.microsoft.com/office/drawing/2014/main" id="{C7E6DF3D-732B-4F18-8C8A-CF5551EE7DDC}"/>
                  </a:ext>
                </a:extLst>
              </p:cNvPr>
              <p:cNvSpPr>
                <a:spLocks/>
              </p:cNvSpPr>
              <p:nvPr/>
            </p:nvSpPr>
            <p:spPr bwMode="auto">
              <a:xfrm>
                <a:off x="6548140" y="2449465"/>
                <a:ext cx="605519" cy="323584"/>
              </a:xfrm>
              <a:custGeom>
                <a:avLst/>
                <a:gdLst>
                  <a:gd name="T0" fmla="*/ 197 w 212"/>
                  <a:gd name="T1" fmla="*/ 0 h 114"/>
                  <a:gd name="T2" fmla="*/ 205 w 212"/>
                  <a:gd name="T3" fmla="*/ 0 h 114"/>
                  <a:gd name="T4" fmla="*/ 211 w 212"/>
                  <a:gd name="T5" fmla="*/ 9 h 114"/>
                  <a:gd name="T6" fmla="*/ 191 w 212"/>
                  <a:gd name="T7" fmla="*/ 29 h 114"/>
                  <a:gd name="T8" fmla="*/ 187 w 212"/>
                  <a:gd name="T9" fmla="*/ 29 h 114"/>
                  <a:gd name="T10" fmla="*/ 174 w 212"/>
                  <a:gd name="T11" fmla="*/ 33 h 114"/>
                  <a:gd name="T12" fmla="*/ 132 w 212"/>
                  <a:gd name="T13" fmla="*/ 67 h 114"/>
                  <a:gd name="T14" fmla="*/ 109 w 212"/>
                  <a:gd name="T15" fmla="*/ 91 h 114"/>
                  <a:gd name="T16" fmla="*/ 71 w 212"/>
                  <a:gd name="T17" fmla="*/ 112 h 114"/>
                  <a:gd name="T18" fmla="*/ 40 w 212"/>
                  <a:gd name="T19" fmla="*/ 108 h 114"/>
                  <a:gd name="T20" fmla="*/ 9 w 212"/>
                  <a:gd name="T21" fmla="*/ 90 h 114"/>
                  <a:gd name="T22" fmla="*/ 8 w 212"/>
                  <a:gd name="T23" fmla="*/ 89 h 114"/>
                  <a:gd name="T24" fmla="*/ 11 w 212"/>
                  <a:gd name="T25" fmla="*/ 64 h 114"/>
                  <a:gd name="T26" fmla="*/ 15 w 212"/>
                  <a:gd name="T27" fmla="*/ 62 h 114"/>
                  <a:gd name="T28" fmla="*/ 114 w 212"/>
                  <a:gd name="T29" fmla="*/ 23 h 114"/>
                  <a:gd name="T30" fmla="*/ 130 w 212"/>
                  <a:gd name="T31" fmla="*/ 18 h 114"/>
                  <a:gd name="T32" fmla="*/ 164 w 212"/>
                  <a:gd name="T33" fmla="*/ 7 h 114"/>
                  <a:gd name="T34" fmla="*/ 197 w 212"/>
                  <a:gd name="T35"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2" h="114">
                    <a:moveTo>
                      <a:pt x="197" y="0"/>
                    </a:moveTo>
                    <a:cubicBezTo>
                      <a:pt x="199" y="0"/>
                      <a:pt x="202" y="0"/>
                      <a:pt x="205" y="0"/>
                    </a:cubicBezTo>
                    <a:cubicBezTo>
                      <a:pt x="209" y="1"/>
                      <a:pt x="212" y="5"/>
                      <a:pt x="211" y="9"/>
                    </a:cubicBezTo>
                    <a:cubicBezTo>
                      <a:pt x="207" y="18"/>
                      <a:pt x="200" y="25"/>
                      <a:pt x="191" y="29"/>
                    </a:cubicBezTo>
                    <a:cubicBezTo>
                      <a:pt x="189" y="29"/>
                      <a:pt x="188" y="29"/>
                      <a:pt x="187" y="29"/>
                    </a:cubicBezTo>
                    <a:cubicBezTo>
                      <a:pt x="182" y="28"/>
                      <a:pt x="178" y="30"/>
                      <a:pt x="174" y="33"/>
                    </a:cubicBezTo>
                    <a:cubicBezTo>
                      <a:pt x="158" y="43"/>
                      <a:pt x="144" y="54"/>
                      <a:pt x="132" y="67"/>
                    </a:cubicBezTo>
                    <a:cubicBezTo>
                      <a:pt x="124" y="75"/>
                      <a:pt x="116" y="83"/>
                      <a:pt x="109" y="91"/>
                    </a:cubicBezTo>
                    <a:cubicBezTo>
                      <a:pt x="99" y="102"/>
                      <a:pt x="86" y="110"/>
                      <a:pt x="71" y="112"/>
                    </a:cubicBezTo>
                    <a:cubicBezTo>
                      <a:pt x="61" y="114"/>
                      <a:pt x="50" y="112"/>
                      <a:pt x="40" y="108"/>
                    </a:cubicBezTo>
                    <a:cubicBezTo>
                      <a:pt x="29" y="104"/>
                      <a:pt x="19" y="98"/>
                      <a:pt x="9" y="90"/>
                    </a:cubicBezTo>
                    <a:cubicBezTo>
                      <a:pt x="9" y="90"/>
                      <a:pt x="9" y="89"/>
                      <a:pt x="8" y="89"/>
                    </a:cubicBezTo>
                    <a:cubicBezTo>
                      <a:pt x="0" y="81"/>
                      <a:pt x="2" y="70"/>
                      <a:pt x="11" y="64"/>
                    </a:cubicBezTo>
                    <a:cubicBezTo>
                      <a:pt x="12" y="63"/>
                      <a:pt x="14" y="63"/>
                      <a:pt x="15" y="62"/>
                    </a:cubicBezTo>
                    <a:cubicBezTo>
                      <a:pt x="48" y="49"/>
                      <a:pt x="81" y="36"/>
                      <a:pt x="114" y="23"/>
                    </a:cubicBezTo>
                    <a:cubicBezTo>
                      <a:pt x="119" y="21"/>
                      <a:pt x="125" y="19"/>
                      <a:pt x="130" y="18"/>
                    </a:cubicBezTo>
                    <a:cubicBezTo>
                      <a:pt x="142" y="15"/>
                      <a:pt x="153" y="12"/>
                      <a:pt x="164" y="7"/>
                    </a:cubicBezTo>
                    <a:cubicBezTo>
                      <a:pt x="175" y="2"/>
                      <a:pt x="186" y="0"/>
                      <a:pt x="19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70" name="Freeform 16">
                <a:extLst>
                  <a:ext uri="{FF2B5EF4-FFF2-40B4-BE49-F238E27FC236}">
                    <a16:creationId xmlns:a16="http://schemas.microsoft.com/office/drawing/2014/main" id="{DD330645-D3BC-4BB1-9290-A6A4CC87B1C0}"/>
                  </a:ext>
                </a:extLst>
              </p:cNvPr>
              <p:cNvSpPr>
                <a:spLocks/>
              </p:cNvSpPr>
              <p:nvPr/>
            </p:nvSpPr>
            <p:spPr bwMode="auto">
              <a:xfrm>
                <a:off x="6746776" y="2048989"/>
                <a:ext cx="323584" cy="358826"/>
              </a:xfrm>
              <a:custGeom>
                <a:avLst/>
                <a:gdLst>
                  <a:gd name="T0" fmla="*/ 114 w 114"/>
                  <a:gd name="T1" fmla="*/ 70 h 126"/>
                  <a:gd name="T2" fmla="*/ 101 w 114"/>
                  <a:gd name="T3" fmla="*/ 91 h 126"/>
                  <a:gd name="T4" fmla="*/ 78 w 114"/>
                  <a:gd name="T5" fmla="*/ 97 h 126"/>
                  <a:gd name="T6" fmla="*/ 58 w 114"/>
                  <a:gd name="T7" fmla="*/ 106 h 126"/>
                  <a:gd name="T8" fmla="*/ 40 w 114"/>
                  <a:gd name="T9" fmla="*/ 121 h 126"/>
                  <a:gd name="T10" fmla="*/ 31 w 114"/>
                  <a:gd name="T11" fmla="*/ 125 h 126"/>
                  <a:gd name="T12" fmla="*/ 23 w 114"/>
                  <a:gd name="T13" fmla="*/ 122 h 126"/>
                  <a:gd name="T14" fmla="*/ 23 w 114"/>
                  <a:gd name="T15" fmla="*/ 112 h 126"/>
                  <a:gd name="T16" fmla="*/ 26 w 114"/>
                  <a:gd name="T17" fmla="*/ 68 h 126"/>
                  <a:gd name="T18" fmla="*/ 16 w 114"/>
                  <a:gd name="T19" fmla="*/ 50 h 126"/>
                  <a:gd name="T20" fmla="*/ 11 w 114"/>
                  <a:gd name="T21" fmla="*/ 39 h 126"/>
                  <a:gd name="T22" fmla="*/ 3 w 114"/>
                  <a:gd name="T23" fmla="*/ 21 h 126"/>
                  <a:gd name="T24" fmla="*/ 3 w 114"/>
                  <a:gd name="T25" fmla="*/ 6 h 126"/>
                  <a:gd name="T26" fmla="*/ 12 w 114"/>
                  <a:gd name="T27" fmla="*/ 0 h 126"/>
                  <a:gd name="T28" fmla="*/ 18 w 114"/>
                  <a:gd name="T29" fmla="*/ 1 h 126"/>
                  <a:gd name="T30" fmla="*/ 50 w 114"/>
                  <a:gd name="T31" fmla="*/ 12 h 126"/>
                  <a:gd name="T32" fmla="*/ 86 w 114"/>
                  <a:gd name="T33" fmla="*/ 31 h 126"/>
                  <a:gd name="T34" fmla="*/ 106 w 114"/>
                  <a:gd name="T35" fmla="*/ 48 h 126"/>
                  <a:gd name="T36" fmla="*/ 114 w 114"/>
                  <a:gd name="T37" fmla="*/ 7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4" h="126">
                    <a:moveTo>
                      <a:pt x="114" y="70"/>
                    </a:moveTo>
                    <a:cubicBezTo>
                      <a:pt x="114" y="79"/>
                      <a:pt x="109" y="86"/>
                      <a:pt x="101" y="91"/>
                    </a:cubicBezTo>
                    <a:cubicBezTo>
                      <a:pt x="94" y="95"/>
                      <a:pt x="86" y="97"/>
                      <a:pt x="78" y="97"/>
                    </a:cubicBezTo>
                    <a:cubicBezTo>
                      <a:pt x="64" y="97"/>
                      <a:pt x="66" y="98"/>
                      <a:pt x="58" y="106"/>
                    </a:cubicBezTo>
                    <a:cubicBezTo>
                      <a:pt x="52" y="111"/>
                      <a:pt x="46" y="116"/>
                      <a:pt x="40" y="121"/>
                    </a:cubicBezTo>
                    <a:cubicBezTo>
                      <a:pt x="38" y="123"/>
                      <a:pt x="35" y="124"/>
                      <a:pt x="31" y="125"/>
                    </a:cubicBezTo>
                    <a:cubicBezTo>
                      <a:pt x="28" y="126"/>
                      <a:pt x="25" y="125"/>
                      <a:pt x="23" y="122"/>
                    </a:cubicBezTo>
                    <a:cubicBezTo>
                      <a:pt x="22" y="118"/>
                      <a:pt x="21" y="115"/>
                      <a:pt x="23" y="112"/>
                    </a:cubicBezTo>
                    <a:cubicBezTo>
                      <a:pt x="33" y="98"/>
                      <a:pt x="33" y="83"/>
                      <a:pt x="26" y="68"/>
                    </a:cubicBezTo>
                    <a:cubicBezTo>
                      <a:pt x="23" y="61"/>
                      <a:pt x="19" y="56"/>
                      <a:pt x="16" y="50"/>
                    </a:cubicBezTo>
                    <a:cubicBezTo>
                      <a:pt x="14" y="46"/>
                      <a:pt x="12" y="43"/>
                      <a:pt x="11" y="39"/>
                    </a:cubicBezTo>
                    <a:cubicBezTo>
                      <a:pt x="9" y="33"/>
                      <a:pt x="7" y="27"/>
                      <a:pt x="3" y="21"/>
                    </a:cubicBezTo>
                    <a:cubicBezTo>
                      <a:pt x="0" y="17"/>
                      <a:pt x="0" y="12"/>
                      <a:pt x="3" y="6"/>
                    </a:cubicBezTo>
                    <a:cubicBezTo>
                      <a:pt x="5" y="2"/>
                      <a:pt x="8" y="0"/>
                      <a:pt x="12" y="0"/>
                    </a:cubicBezTo>
                    <a:cubicBezTo>
                      <a:pt x="14" y="0"/>
                      <a:pt x="16" y="1"/>
                      <a:pt x="18" y="1"/>
                    </a:cubicBezTo>
                    <a:cubicBezTo>
                      <a:pt x="29" y="3"/>
                      <a:pt x="40" y="7"/>
                      <a:pt x="50" y="12"/>
                    </a:cubicBezTo>
                    <a:cubicBezTo>
                      <a:pt x="62" y="19"/>
                      <a:pt x="74" y="25"/>
                      <a:pt x="86" y="31"/>
                    </a:cubicBezTo>
                    <a:cubicBezTo>
                      <a:pt x="94" y="36"/>
                      <a:pt x="101" y="41"/>
                      <a:pt x="106" y="48"/>
                    </a:cubicBezTo>
                    <a:cubicBezTo>
                      <a:pt x="111" y="54"/>
                      <a:pt x="114" y="61"/>
                      <a:pt x="114" y="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71" name="Freeform 24">
                <a:extLst>
                  <a:ext uri="{FF2B5EF4-FFF2-40B4-BE49-F238E27FC236}">
                    <a16:creationId xmlns:a16="http://schemas.microsoft.com/office/drawing/2014/main" id="{968CCA45-DD3A-4A7D-BC48-A28C69DFC59A}"/>
                  </a:ext>
                </a:extLst>
              </p:cNvPr>
              <p:cNvSpPr>
                <a:spLocks/>
              </p:cNvSpPr>
              <p:nvPr/>
            </p:nvSpPr>
            <p:spPr bwMode="auto">
              <a:xfrm>
                <a:off x="9216909" y="2378981"/>
                <a:ext cx="317177" cy="429310"/>
              </a:xfrm>
              <a:custGeom>
                <a:avLst/>
                <a:gdLst>
                  <a:gd name="T0" fmla="*/ 111 w 111"/>
                  <a:gd name="T1" fmla="*/ 118 h 150"/>
                  <a:gd name="T2" fmla="*/ 108 w 111"/>
                  <a:gd name="T3" fmla="*/ 125 h 150"/>
                  <a:gd name="T4" fmla="*/ 94 w 111"/>
                  <a:gd name="T5" fmla="*/ 142 h 150"/>
                  <a:gd name="T6" fmla="*/ 80 w 111"/>
                  <a:gd name="T7" fmla="*/ 149 h 150"/>
                  <a:gd name="T8" fmla="*/ 72 w 111"/>
                  <a:gd name="T9" fmla="*/ 144 h 150"/>
                  <a:gd name="T10" fmla="*/ 66 w 111"/>
                  <a:gd name="T11" fmla="*/ 117 h 150"/>
                  <a:gd name="T12" fmla="*/ 59 w 111"/>
                  <a:gd name="T13" fmla="*/ 90 h 150"/>
                  <a:gd name="T14" fmla="*/ 50 w 111"/>
                  <a:gd name="T15" fmla="*/ 75 h 150"/>
                  <a:gd name="T16" fmla="*/ 19 w 111"/>
                  <a:gd name="T17" fmla="*/ 40 h 150"/>
                  <a:gd name="T18" fmla="*/ 6 w 111"/>
                  <a:gd name="T19" fmla="*/ 27 h 150"/>
                  <a:gd name="T20" fmla="*/ 0 w 111"/>
                  <a:gd name="T21" fmla="*/ 10 h 150"/>
                  <a:gd name="T22" fmla="*/ 0 w 111"/>
                  <a:gd name="T23" fmla="*/ 8 h 150"/>
                  <a:gd name="T24" fmla="*/ 9 w 111"/>
                  <a:gd name="T25" fmla="*/ 2 h 150"/>
                  <a:gd name="T26" fmla="*/ 18 w 111"/>
                  <a:gd name="T27" fmla="*/ 7 h 150"/>
                  <a:gd name="T28" fmla="*/ 27 w 111"/>
                  <a:gd name="T29" fmla="*/ 15 h 150"/>
                  <a:gd name="T30" fmla="*/ 44 w 111"/>
                  <a:gd name="T31" fmla="*/ 26 h 150"/>
                  <a:gd name="T32" fmla="*/ 85 w 111"/>
                  <a:gd name="T33" fmla="*/ 57 h 150"/>
                  <a:gd name="T34" fmla="*/ 110 w 111"/>
                  <a:gd name="T35" fmla="*/ 114 h 150"/>
                  <a:gd name="T36" fmla="*/ 110 w 111"/>
                  <a:gd name="T37" fmla="*/ 117 h 150"/>
                  <a:gd name="T38" fmla="*/ 111 w 111"/>
                  <a:gd name="T39" fmla="*/ 118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1" h="150">
                    <a:moveTo>
                      <a:pt x="111" y="118"/>
                    </a:moveTo>
                    <a:cubicBezTo>
                      <a:pt x="110" y="120"/>
                      <a:pt x="109" y="123"/>
                      <a:pt x="108" y="125"/>
                    </a:cubicBezTo>
                    <a:cubicBezTo>
                      <a:pt x="103" y="131"/>
                      <a:pt x="99" y="136"/>
                      <a:pt x="94" y="142"/>
                    </a:cubicBezTo>
                    <a:cubicBezTo>
                      <a:pt x="90" y="146"/>
                      <a:pt x="86" y="148"/>
                      <a:pt x="80" y="149"/>
                    </a:cubicBezTo>
                    <a:cubicBezTo>
                      <a:pt x="75" y="150"/>
                      <a:pt x="73" y="149"/>
                      <a:pt x="72" y="144"/>
                    </a:cubicBezTo>
                    <a:cubicBezTo>
                      <a:pt x="70" y="135"/>
                      <a:pt x="68" y="126"/>
                      <a:pt x="66" y="117"/>
                    </a:cubicBezTo>
                    <a:cubicBezTo>
                      <a:pt x="64" y="108"/>
                      <a:pt x="63" y="99"/>
                      <a:pt x="59" y="90"/>
                    </a:cubicBezTo>
                    <a:cubicBezTo>
                      <a:pt x="57" y="85"/>
                      <a:pt x="54" y="80"/>
                      <a:pt x="50" y="75"/>
                    </a:cubicBezTo>
                    <a:cubicBezTo>
                      <a:pt x="40" y="63"/>
                      <a:pt x="29" y="51"/>
                      <a:pt x="19" y="40"/>
                    </a:cubicBezTo>
                    <a:cubicBezTo>
                      <a:pt x="15" y="35"/>
                      <a:pt x="11" y="31"/>
                      <a:pt x="6" y="27"/>
                    </a:cubicBezTo>
                    <a:cubicBezTo>
                      <a:pt x="1" y="22"/>
                      <a:pt x="0" y="17"/>
                      <a:pt x="0" y="10"/>
                    </a:cubicBezTo>
                    <a:cubicBezTo>
                      <a:pt x="0" y="9"/>
                      <a:pt x="0" y="9"/>
                      <a:pt x="0" y="8"/>
                    </a:cubicBezTo>
                    <a:cubicBezTo>
                      <a:pt x="2" y="1"/>
                      <a:pt x="3" y="0"/>
                      <a:pt x="9" y="2"/>
                    </a:cubicBezTo>
                    <a:cubicBezTo>
                      <a:pt x="12" y="4"/>
                      <a:pt x="15" y="5"/>
                      <a:pt x="18" y="7"/>
                    </a:cubicBezTo>
                    <a:cubicBezTo>
                      <a:pt x="21" y="10"/>
                      <a:pt x="24" y="12"/>
                      <a:pt x="27" y="15"/>
                    </a:cubicBezTo>
                    <a:cubicBezTo>
                      <a:pt x="32" y="20"/>
                      <a:pt x="38" y="24"/>
                      <a:pt x="44" y="26"/>
                    </a:cubicBezTo>
                    <a:cubicBezTo>
                      <a:pt x="61" y="33"/>
                      <a:pt x="74" y="43"/>
                      <a:pt x="85" y="57"/>
                    </a:cubicBezTo>
                    <a:cubicBezTo>
                      <a:pt x="98" y="73"/>
                      <a:pt x="107" y="92"/>
                      <a:pt x="110" y="114"/>
                    </a:cubicBezTo>
                    <a:cubicBezTo>
                      <a:pt x="110" y="115"/>
                      <a:pt x="110" y="116"/>
                      <a:pt x="110" y="117"/>
                    </a:cubicBezTo>
                    <a:cubicBezTo>
                      <a:pt x="110" y="117"/>
                      <a:pt x="110" y="118"/>
                      <a:pt x="111" y="1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72" name="Freeform 26">
                <a:extLst>
                  <a:ext uri="{FF2B5EF4-FFF2-40B4-BE49-F238E27FC236}">
                    <a16:creationId xmlns:a16="http://schemas.microsoft.com/office/drawing/2014/main" id="{D2E86048-5AFE-4077-9EFC-F8B160041128}"/>
                  </a:ext>
                </a:extLst>
              </p:cNvPr>
              <p:cNvSpPr>
                <a:spLocks/>
              </p:cNvSpPr>
              <p:nvPr/>
            </p:nvSpPr>
            <p:spPr bwMode="auto">
              <a:xfrm>
                <a:off x="7022303" y="3189544"/>
                <a:ext cx="230674" cy="281935"/>
              </a:xfrm>
              <a:custGeom>
                <a:avLst/>
                <a:gdLst>
                  <a:gd name="T0" fmla="*/ 0 w 81"/>
                  <a:gd name="T1" fmla="*/ 18 h 99"/>
                  <a:gd name="T2" fmla="*/ 1 w 81"/>
                  <a:gd name="T3" fmla="*/ 9 h 99"/>
                  <a:gd name="T4" fmla="*/ 11 w 81"/>
                  <a:gd name="T5" fmla="*/ 1 h 99"/>
                  <a:gd name="T6" fmla="*/ 50 w 81"/>
                  <a:gd name="T7" fmla="*/ 12 h 99"/>
                  <a:gd name="T8" fmla="*/ 78 w 81"/>
                  <a:gd name="T9" fmla="*/ 44 h 99"/>
                  <a:gd name="T10" fmla="*/ 80 w 81"/>
                  <a:gd name="T11" fmla="*/ 51 h 99"/>
                  <a:gd name="T12" fmla="*/ 77 w 81"/>
                  <a:gd name="T13" fmla="*/ 79 h 99"/>
                  <a:gd name="T14" fmla="*/ 43 w 81"/>
                  <a:gd name="T15" fmla="*/ 92 h 99"/>
                  <a:gd name="T16" fmla="*/ 30 w 81"/>
                  <a:gd name="T17" fmla="*/ 81 h 99"/>
                  <a:gd name="T18" fmla="*/ 12 w 81"/>
                  <a:gd name="T19" fmla="*/ 60 h 99"/>
                  <a:gd name="T20" fmla="*/ 1 w 81"/>
                  <a:gd name="T21" fmla="*/ 24 h 99"/>
                  <a:gd name="T22" fmla="*/ 1 w 81"/>
                  <a:gd name="T23" fmla="*/ 18 h 99"/>
                  <a:gd name="T24" fmla="*/ 0 w 81"/>
                  <a:gd name="T25" fmla="*/ 18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1" h="99">
                    <a:moveTo>
                      <a:pt x="0" y="18"/>
                    </a:moveTo>
                    <a:cubicBezTo>
                      <a:pt x="1" y="15"/>
                      <a:pt x="1" y="12"/>
                      <a:pt x="1" y="9"/>
                    </a:cubicBezTo>
                    <a:cubicBezTo>
                      <a:pt x="2" y="4"/>
                      <a:pt x="5" y="1"/>
                      <a:pt x="11" y="1"/>
                    </a:cubicBezTo>
                    <a:cubicBezTo>
                      <a:pt x="25" y="0"/>
                      <a:pt x="39" y="2"/>
                      <a:pt x="50" y="12"/>
                    </a:cubicBezTo>
                    <a:cubicBezTo>
                      <a:pt x="62" y="21"/>
                      <a:pt x="70" y="32"/>
                      <a:pt x="78" y="44"/>
                    </a:cubicBezTo>
                    <a:cubicBezTo>
                      <a:pt x="79" y="46"/>
                      <a:pt x="80" y="49"/>
                      <a:pt x="80" y="51"/>
                    </a:cubicBezTo>
                    <a:cubicBezTo>
                      <a:pt x="81" y="61"/>
                      <a:pt x="80" y="70"/>
                      <a:pt x="77" y="79"/>
                    </a:cubicBezTo>
                    <a:cubicBezTo>
                      <a:pt x="74" y="89"/>
                      <a:pt x="57" y="99"/>
                      <a:pt x="43" y="92"/>
                    </a:cubicBezTo>
                    <a:cubicBezTo>
                      <a:pt x="38" y="89"/>
                      <a:pt x="33" y="86"/>
                      <a:pt x="30" y="81"/>
                    </a:cubicBezTo>
                    <a:cubicBezTo>
                      <a:pt x="24" y="74"/>
                      <a:pt x="18" y="67"/>
                      <a:pt x="12" y="60"/>
                    </a:cubicBezTo>
                    <a:cubicBezTo>
                      <a:pt x="4" y="49"/>
                      <a:pt x="2" y="37"/>
                      <a:pt x="1" y="24"/>
                    </a:cubicBezTo>
                    <a:cubicBezTo>
                      <a:pt x="1" y="22"/>
                      <a:pt x="1" y="20"/>
                      <a:pt x="1" y="18"/>
                    </a:cubicBezTo>
                    <a:cubicBezTo>
                      <a:pt x="1" y="18"/>
                      <a:pt x="1" y="18"/>
                      <a:pt x="0"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73" name="Freeform 28">
                <a:extLst>
                  <a:ext uri="{FF2B5EF4-FFF2-40B4-BE49-F238E27FC236}">
                    <a16:creationId xmlns:a16="http://schemas.microsoft.com/office/drawing/2014/main" id="{2282FA05-67FD-4A1C-999B-388A821E4A0D}"/>
                  </a:ext>
                </a:extLst>
              </p:cNvPr>
              <p:cNvSpPr>
                <a:spLocks/>
              </p:cNvSpPr>
              <p:nvPr/>
            </p:nvSpPr>
            <p:spPr bwMode="auto">
              <a:xfrm>
                <a:off x="8502460" y="3122264"/>
                <a:ext cx="246693" cy="285139"/>
              </a:xfrm>
              <a:custGeom>
                <a:avLst/>
                <a:gdLst>
                  <a:gd name="T0" fmla="*/ 38 w 87"/>
                  <a:gd name="T1" fmla="*/ 100 h 100"/>
                  <a:gd name="T2" fmla="*/ 27 w 87"/>
                  <a:gd name="T3" fmla="*/ 98 h 100"/>
                  <a:gd name="T4" fmla="*/ 22 w 87"/>
                  <a:gd name="T5" fmla="*/ 91 h 100"/>
                  <a:gd name="T6" fmla="*/ 17 w 87"/>
                  <a:gd name="T7" fmla="*/ 65 h 100"/>
                  <a:gd name="T8" fmla="*/ 1 w 87"/>
                  <a:gd name="T9" fmla="*/ 16 h 100"/>
                  <a:gd name="T10" fmla="*/ 0 w 87"/>
                  <a:gd name="T11" fmla="*/ 4 h 100"/>
                  <a:gd name="T12" fmla="*/ 4 w 87"/>
                  <a:gd name="T13" fmla="*/ 0 h 100"/>
                  <a:gd name="T14" fmla="*/ 12 w 87"/>
                  <a:gd name="T15" fmla="*/ 0 h 100"/>
                  <a:gd name="T16" fmla="*/ 20 w 87"/>
                  <a:gd name="T17" fmla="*/ 4 h 100"/>
                  <a:gd name="T18" fmla="*/ 31 w 87"/>
                  <a:gd name="T19" fmla="*/ 12 h 100"/>
                  <a:gd name="T20" fmla="*/ 65 w 87"/>
                  <a:gd name="T21" fmla="*/ 41 h 100"/>
                  <a:gd name="T22" fmla="*/ 78 w 87"/>
                  <a:gd name="T23" fmla="*/ 56 h 100"/>
                  <a:gd name="T24" fmla="*/ 73 w 87"/>
                  <a:gd name="T25" fmla="*/ 87 h 100"/>
                  <a:gd name="T26" fmla="*/ 38 w 87"/>
                  <a:gd name="T27"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7" h="100">
                    <a:moveTo>
                      <a:pt x="38" y="100"/>
                    </a:moveTo>
                    <a:cubicBezTo>
                      <a:pt x="34" y="99"/>
                      <a:pt x="31" y="99"/>
                      <a:pt x="27" y="98"/>
                    </a:cubicBezTo>
                    <a:cubicBezTo>
                      <a:pt x="24" y="97"/>
                      <a:pt x="22" y="94"/>
                      <a:pt x="22" y="91"/>
                    </a:cubicBezTo>
                    <a:cubicBezTo>
                      <a:pt x="23" y="81"/>
                      <a:pt x="20" y="73"/>
                      <a:pt x="17" y="65"/>
                    </a:cubicBezTo>
                    <a:cubicBezTo>
                      <a:pt x="11" y="49"/>
                      <a:pt x="4" y="33"/>
                      <a:pt x="1" y="16"/>
                    </a:cubicBezTo>
                    <a:cubicBezTo>
                      <a:pt x="0" y="12"/>
                      <a:pt x="0" y="8"/>
                      <a:pt x="0" y="4"/>
                    </a:cubicBezTo>
                    <a:cubicBezTo>
                      <a:pt x="0" y="2"/>
                      <a:pt x="2" y="0"/>
                      <a:pt x="4" y="0"/>
                    </a:cubicBezTo>
                    <a:cubicBezTo>
                      <a:pt x="7" y="0"/>
                      <a:pt x="10" y="0"/>
                      <a:pt x="12" y="0"/>
                    </a:cubicBezTo>
                    <a:cubicBezTo>
                      <a:pt x="15" y="1"/>
                      <a:pt x="18" y="2"/>
                      <a:pt x="20" y="4"/>
                    </a:cubicBezTo>
                    <a:cubicBezTo>
                      <a:pt x="24" y="7"/>
                      <a:pt x="28" y="9"/>
                      <a:pt x="31" y="12"/>
                    </a:cubicBezTo>
                    <a:cubicBezTo>
                      <a:pt x="42" y="22"/>
                      <a:pt x="54" y="31"/>
                      <a:pt x="65" y="41"/>
                    </a:cubicBezTo>
                    <a:cubicBezTo>
                      <a:pt x="70" y="45"/>
                      <a:pt x="74" y="51"/>
                      <a:pt x="78" y="56"/>
                    </a:cubicBezTo>
                    <a:cubicBezTo>
                      <a:pt x="87" y="69"/>
                      <a:pt x="85" y="78"/>
                      <a:pt x="73" y="87"/>
                    </a:cubicBezTo>
                    <a:cubicBezTo>
                      <a:pt x="64" y="95"/>
                      <a:pt x="50" y="100"/>
                      <a:pt x="38" y="10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74" name="Freeform 36">
                <a:extLst>
                  <a:ext uri="{FF2B5EF4-FFF2-40B4-BE49-F238E27FC236}">
                    <a16:creationId xmlns:a16="http://schemas.microsoft.com/office/drawing/2014/main" id="{9ECE6299-E675-4AC7-8F49-EA7822FE7B38}"/>
                  </a:ext>
                </a:extLst>
              </p:cNvPr>
              <p:cNvSpPr>
                <a:spLocks/>
              </p:cNvSpPr>
              <p:nvPr/>
            </p:nvSpPr>
            <p:spPr bwMode="auto">
              <a:xfrm>
                <a:off x="9207298" y="2724992"/>
                <a:ext cx="128152" cy="246693"/>
              </a:xfrm>
              <a:custGeom>
                <a:avLst/>
                <a:gdLst>
                  <a:gd name="T0" fmla="*/ 6 w 44"/>
                  <a:gd name="T1" fmla="*/ 57 h 87"/>
                  <a:gd name="T2" fmla="*/ 2 w 44"/>
                  <a:gd name="T3" fmla="*/ 8 h 87"/>
                  <a:gd name="T4" fmla="*/ 3 w 44"/>
                  <a:gd name="T5" fmla="*/ 2 h 87"/>
                  <a:gd name="T6" fmla="*/ 10 w 44"/>
                  <a:gd name="T7" fmla="*/ 2 h 87"/>
                  <a:gd name="T8" fmla="*/ 15 w 44"/>
                  <a:gd name="T9" fmla="*/ 6 h 87"/>
                  <a:gd name="T10" fmla="*/ 29 w 44"/>
                  <a:gd name="T11" fmla="*/ 22 h 87"/>
                  <a:gd name="T12" fmla="*/ 39 w 44"/>
                  <a:gd name="T13" fmla="*/ 36 h 87"/>
                  <a:gd name="T14" fmla="*/ 43 w 44"/>
                  <a:gd name="T15" fmla="*/ 52 h 87"/>
                  <a:gd name="T16" fmla="*/ 38 w 44"/>
                  <a:gd name="T17" fmla="*/ 74 h 87"/>
                  <a:gd name="T18" fmla="*/ 16 w 44"/>
                  <a:gd name="T19" fmla="*/ 87 h 87"/>
                  <a:gd name="T20" fmla="*/ 8 w 44"/>
                  <a:gd name="T21" fmla="*/ 81 h 87"/>
                  <a:gd name="T22" fmla="*/ 6 w 44"/>
                  <a:gd name="T23" fmla="*/ 65 h 87"/>
                  <a:gd name="T24" fmla="*/ 6 w 44"/>
                  <a:gd name="T25" fmla="*/ 5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87">
                    <a:moveTo>
                      <a:pt x="6" y="57"/>
                    </a:moveTo>
                    <a:cubicBezTo>
                      <a:pt x="7" y="39"/>
                      <a:pt x="5" y="23"/>
                      <a:pt x="2" y="8"/>
                    </a:cubicBezTo>
                    <a:cubicBezTo>
                      <a:pt x="1" y="6"/>
                      <a:pt x="0" y="3"/>
                      <a:pt x="3" y="2"/>
                    </a:cubicBezTo>
                    <a:cubicBezTo>
                      <a:pt x="5" y="0"/>
                      <a:pt x="7" y="0"/>
                      <a:pt x="10" y="2"/>
                    </a:cubicBezTo>
                    <a:cubicBezTo>
                      <a:pt x="12" y="3"/>
                      <a:pt x="14" y="4"/>
                      <a:pt x="15" y="6"/>
                    </a:cubicBezTo>
                    <a:cubicBezTo>
                      <a:pt x="20" y="11"/>
                      <a:pt x="25" y="17"/>
                      <a:pt x="29" y="22"/>
                    </a:cubicBezTo>
                    <a:cubicBezTo>
                      <a:pt x="33" y="27"/>
                      <a:pt x="36" y="32"/>
                      <a:pt x="39" y="36"/>
                    </a:cubicBezTo>
                    <a:cubicBezTo>
                      <a:pt x="42" y="41"/>
                      <a:pt x="44" y="46"/>
                      <a:pt x="43" y="52"/>
                    </a:cubicBezTo>
                    <a:cubicBezTo>
                      <a:pt x="42" y="59"/>
                      <a:pt x="41" y="67"/>
                      <a:pt x="38" y="74"/>
                    </a:cubicBezTo>
                    <a:cubicBezTo>
                      <a:pt x="33" y="83"/>
                      <a:pt x="27" y="87"/>
                      <a:pt x="16" y="87"/>
                    </a:cubicBezTo>
                    <a:cubicBezTo>
                      <a:pt x="12" y="87"/>
                      <a:pt x="10" y="85"/>
                      <a:pt x="8" y="81"/>
                    </a:cubicBezTo>
                    <a:cubicBezTo>
                      <a:pt x="6" y="76"/>
                      <a:pt x="6" y="71"/>
                      <a:pt x="6" y="65"/>
                    </a:cubicBezTo>
                    <a:cubicBezTo>
                      <a:pt x="6" y="62"/>
                      <a:pt x="6" y="59"/>
                      <a:pt x="6" y="5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grpSp>
        <p:grpSp>
          <p:nvGrpSpPr>
            <p:cNvPr id="39" name="组合 38">
              <a:extLst>
                <a:ext uri="{FF2B5EF4-FFF2-40B4-BE49-F238E27FC236}">
                  <a16:creationId xmlns:a16="http://schemas.microsoft.com/office/drawing/2014/main" id="{50A175ED-F190-4B7B-9344-071E868CA208}"/>
                </a:ext>
              </a:extLst>
            </p:cNvPr>
            <p:cNvGrpSpPr/>
            <p:nvPr userDrawn="1"/>
          </p:nvGrpSpPr>
          <p:grpSpPr>
            <a:xfrm>
              <a:off x="9556201" y="498129"/>
              <a:ext cx="588050" cy="586680"/>
              <a:chOff x="2105799" y="20055838"/>
              <a:chExt cx="6748090" cy="6732363"/>
            </a:xfrm>
            <a:solidFill>
              <a:schemeClr val="accent1">
                <a:alpha val="80000"/>
              </a:schemeClr>
            </a:solidFill>
          </p:grpSpPr>
          <p:sp>
            <p:nvSpPr>
              <p:cNvPr id="40" name="Freeform 8">
                <a:extLst>
                  <a:ext uri="{FF2B5EF4-FFF2-40B4-BE49-F238E27FC236}">
                    <a16:creationId xmlns:a16="http://schemas.microsoft.com/office/drawing/2014/main" id="{C74E670C-47A6-45BE-93BE-82AA83997ACA}"/>
                  </a:ext>
                </a:extLst>
              </p:cNvPr>
              <p:cNvSpPr>
                <a:spLocks noEditPoints="1"/>
              </p:cNvSpPr>
              <p:nvPr/>
            </p:nvSpPr>
            <p:spPr bwMode="auto">
              <a:xfrm>
                <a:off x="2105799" y="20055838"/>
                <a:ext cx="6748090" cy="6732363"/>
              </a:xfrm>
              <a:custGeom>
                <a:avLst/>
                <a:gdLst>
                  <a:gd name="T0" fmla="*/ 0 w 965"/>
                  <a:gd name="T1" fmla="*/ 465 h 963"/>
                  <a:gd name="T2" fmla="*/ 1 w 965"/>
                  <a:gd name="T3" fmla="*/ 453 h 963"/>
                  <a:gd name="T4" fmla="*/ 10 w 965"/>
                  <a:gd name="T5" fmla="*/ 384 h 963"/>
                  <a:gd name="T6" fmla="*/ 50 w 965"/>
                  <a:gd name="T7" fmla="*/ 269 h 963"/>
                  <a:gd name="T8" fmla="*/ 220 w 965"/>
                  <a:gd name="T9" fmla="*/ 78 h 963"/>
                  <a:gd name="T10" fmla="*/ 368 w 965"/>
                  <a:gd name="T11" fmla="*/ 14 h 963"/>
                  <a:gd name="T12" fmla="*/ 459 w 965"/>
                  <a:gd name="T13" fmla="*/ 1 h 963"/>
                  <a:gd name="T14" fmla="*/ 465 w 965"/>
                  <a:gd name="T15" fmla="*/ 0 h 963"/>
                  <a:gd name="T16" fmla="*/ 498 w 965"/>
                  <a:gd name="T17" fmla="*/ 0 h 963"/>
                  <a:gd name="T18" fmla="*/ 503 w 965"/>
                  <a:gd name="T19" fmla="*/ 1 h 963"/>
                  <a:gd name="T20" fmla="*/ 746 w 965"/>
                  <a:gd name="T21" fmla="*/ 80 h 963"/>
                  <a:gd name="T22" fmla="*/ 941 w 965"/>
                  <a:gd name="T23" fmla="*/ 338 h 963"/>
                  <a:gd name="T24" fmla="*/ 962 w 965"/>
                  <a:gd name="T25" fmla="*/ 447 h 963"/>
                  <a:gd name="T26" fmla="*/ 945 w 965"/>
                  <a:gd name="T27" fmla="*/ 612 h 963"/>
                  <a:gd name="T28" fmla="*/ 857 w 965"/>
                  <a:gd name="T29" fmla="*/ 782 h 963"/>
                  <a:gd name="T30" fmla="*/ 722 w 965"/>
                  <a:gd name="T31" fmla="*/ 897 h 963"/>
                  <a:gd name="T32" fmla="*/ 584 w 965"/>
                  <a:gd name="T33" fmla="*/ 951 h 963"/>
                  <a:gd name="T34" fmla="*/ 502 w 965"/>
                  <a:gd name="T35" fmla="*/ 962 h 963"/>
                  <a:gd name="T36" fmla="*/ 497 w 965"/>
                  <a:gd name="T37" fmla="*/ 963 h 963"/>
                  <a:gd name="T38" fmla="*/ 466 w 965"/>
                  <a:gd name="T39" fmla="*/ 963 h 963"/>
                  <a:gd name="T40" fmla="*/ 449 w 965"/>
                  <a:gd name="T41" fmla="*/ 961 h 963"/>
                  <a:gd name="T42" fmla="*/ 332 w 965"/>
                  <a:gd name="T43" fmla="*/ 938 h 963"/>
                  <a:gd name="T44" fmla="*/ 51 w 965"/>
                  <a:gd name="T45" fmla="*/ 695 h 963"/>
                  <a:gd name="T46" fmla="*/ 8 w 965"/>
                  <a:gd name="T47" fmla="*/ 564 h 963"/>
                  <a:gd name="T48" fmla="*/ 1 w 965"/>
                  <a:gd name="T49" fmla="*/ 510 h 963"/>
                  <a:gd name="T50" fmla="*/ 0 w 965"/>
                  <a:gd name="T51" fmla="*/ 497 h 963"/>
                  <a:gd name="T52" fmla="*/ 0 w 965"/>
                  <a:gd name="T53" fmla="*/ 465 h 963"/>
                  <a:gd name="T54" fmla="*/ 481 w 965"/>
                  <a:gd name="T55" fmla="*/ 946 h 963"/>
                  <a:gd name="T56" fmla="*/ 946 w 965"/>
                  <a:gd name="T57" fmla="*/ 481 h 963"/>
                  <a:gd name="T58" fmla="*/ 482 w 965"/>
                  <a:gd name="T59" fmla="*/ 17 h 963"/>
                  <a:gd name="T60" fmla="*/ 17 w 965"/>
                  <a:gd name="T61" fmla="*/ 480 h 963"/>
                  <a:gd name="T62" fmla="*/ 481 w 965"/>
                  <a:gd name="T63" fmla="*/ 946 h 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65" h="963">
                    <a:moveTo>
                      <a:pt x="0" y="465"/>
                    </a:moveTo>
                    <a:cubicBezTo>
                      <a:pt x="0" y="461"/>
                      <a:pt x="1" y="457"/>
                      <a:pt x="1" y="453"/>
                    </a:cubicBezTo>
                    <a:cubicBezTo>
                      <a:pt x="3" y="430"/>
                      <a:pt x="6" y="407"/>
                      <a:pt x="10" y="384"/>
                    </a:cubicBezTo>
                    <a:cubicBezTo>
                      <a:pt x="19" y="344"/>
                      <a:pt x="32" y="306"/>
                      <a:pt x="50" y="269"/>
                    </a:cubicBezTo>
                    <a:cubicBezTo>
                      <a:pt x="89" y="190"/>
                      <a:pt x="146" y="127"/>
                      <a:pt x="220" y="78"/>
                    </a:cubicBezTo>
                    <a:cubicBezTo>
                      <a:pt x="265" y="48"/>
                      <a:pt x="315" y="27"/>
                      <a:pt x="368" y="14"/>
                    </a:cubicBezTo>
                    <a:cubicBezTo>
                      <a:pt x="398" y="6"/>
                      <a:pt x="429" y="2"/>
                      <a:pt x="459" y="1"/>
                    </a:cubicBezTo>
                    <a:cubicBezTo>
                      <a:pt x="461" y="1"/>
                      <a:pt x="463" y="0"/>
                      <a:pt x="465" y="0"/>
                    </a:cubicBezTo>
                    <a:cubicBezTo>
                      <a:pt x="476" y="0"/>
                      <a:pt x="487" y="0"/>
                      <a:pt x="498" y="0"/>
                    </a:cubicBezTo>
                    <a:cubicBezTo>
                      <a:pt x="500" y="0"/>
                      <a:pt x="501" y="1"/>
                      <a:pt x="503" y="1"/>
                    </a:cubicBezTo>
                    <a:cubicBezTo>
                      <a:pt x="592" y="5"/>
                      <a:pt x="673" y="31"/>
                      <a:pt x="746" y="80"/>
                    </a:cubicBezTo>
                    <a:cubicBezTo>
                      <a:pt x="841" y="143"/>
                      <a:pt x="906" y="229"/>
                      <a:pt x="941" y="338"/>
                    </a:cubicBezTo>
                    <a:cubicBezTo>
                      <a:pt x="952" y="373"/>
                      <a:pt x="959" y="410"/>
                      <a:pt x="962" y="447"/>
                    </a:cubicBezTo>
                    <a:cubicBezTo>
                      <a:pt x="965" y="503"/>
                      <a:pt x="960" y="558"/>
                      <a:pt x="945" y="612"/>
                    </a:cubicBezTo>
                    <a:cubicBezTo>
                      <a:pt x="927" y="674"/>
                      <a:pt x="897" y="731"/>
                      <a:pt x="857" y="782"/>
                    </a:cubicBezTo>
                    <a:cubicBezTo>
                      <a:pt x="819" y="829"/>
                      <a:pt x="774" y="867"/>
                      <a:pt x="722" y="897"/>
                    </a:cubicBezTo>
                    <a:cubicBezTo>
                      <a:pt x="679" y="923"/>
                      <a:pt x="633" y="940"/>
                      <a:pt x="584" y="951"/>
                    </a:cubicBezTo>
                    <a:cubicBezTo>
                      <a:pt x="557" y="957"/>
                      <a:pt x="530" y="960"/>
                      <a:pt x="502" y="962"/>
                    </a:cubicBezTo>
                    <a:cubicBezTo>
                      <a:pt x="500" y="962"/>
                      <a:pt x="498" y="962"/>
                      <a:pt x="497" y="963"/>
                    </a:cubicBezTo>
                    <a:cubicBezTo>
                      <a:pt x="487" y="963"/>
                      <a:pt x="476" y="963"/>
                      <a:pt x="466" y="963"/>
                    </a:cubicBezTo>
                    <a:cubicBezTo>
                      <a:pt x="460" y="962"/>
                      <a:pt x="455" y="961"/>
                      <a:pt x="449" y="961"/>
                    </a:cubicBezTo>
                    <a:cubicBezTo>
                      <a:pt x="409" y="958"/>
                      <a:pt x="370" y="951"/>
                      <a:pt x="332" y="938"/>
                    </a:cubicBezTo>
                    <a:cubicBezTo>
                      <a:pt x="206" y="895"/>
                      <a:pt x="112" y="814"/>
                      <a:pt x="51" y="695"/>
                    </a:cubicBezTo>
                    <a:cubicBezTo>
                      <a:pt x="30" y="654"/>
                      <a:pt x="16" y="610"/>
                      <a:pt x="8" y="564"/>
                    </a:cubicBezTo>
                    <a:cubicBezTo>
                      <a:pt x="4" y="546"/>
                      <a:pt x="2" y="528"/>
                      <a:pt x="1" y="510"/>
                    </a:cubicBezTo>
                    <a:cubicBezTo>
                      <a:pt x="1" y="506"/>
                      <a:pt x="0" y="501"/>
                      <a:pt x="0" y="497"/>
                    </a:cubicBezTo>
                    <a:cubicBezTo>
                      <a:pt x="0" y="486"/>
                      <a:pt x="0" y="475"/>
                      <a:pt x="0" y="465"/>
                    </a:cubicBezTo>
                    <a:close/>
                    <a:moveTo>
                      <a:pt x="481" y="946"/>
                    </a:moveTo>
                    <a:cubicBezTo>
                      <a:pt x="738" y="946"/>
                      <a:pt x="946" y="736"/>
                      <a:pt x="946" y="481"/>
                    </a:cubicBezTo>
                    <a:cubicBezTo>
                      <a:pt x="947" y="228"/>
                      <a:pt x="740" y="17"/>
                      <a:pt x="482" y="17"/>
                    </a:cubicBezTo>
                    <a:cubicBezTo>
                      <a:pt x="226" y="16"/>
                      <a:pt x="17" y="225"/>
                      <a:pt x="17" y="480"/>
                    </a:cubicBezTo>
                    <a:cubicBezTo>
                      <a:pt x="16" y="736"/>
                      <a:pt x="225" y="945"/>
                      <a:pt x="481" y="946"/>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41" name="Freeform 42">
                <a:extLst>
                  <a:ext uri="{FF2B5EF4-FFF2-40B4-BE49-F238E27FC236}">
                    <a16:creationId xmlns:a16="http://schemas.microsoft.com/office/drawing/2014/main" id="{FCE454AD-1FF4-48D8-9DBA-1FF088A7EF41}"/>
                  </a:ext>
                </a:extLst>
              </p:cNvPr>
              <p:cNvSpPr>
                <a:spLocks noEditPoints="1"/>
              </p:cNvSpPr>
              <p:nvPr/>
            </p:nvSpPr>
            <p:spPr bwMode="auto">
              <a:xfrm>
                <a:off x="2986668" y="20928842"/>
                <a:ext cx="4978486" cy="4970622"/>
              </a:xfrm>
              <a:custGeom>
                <a:avLst/>
                <a:gdLst>
                  <a:gd name="T0" fmla="*/ 711 w 711"/>
                  <a:gd name="T1" fmla="*/ 356 h 711"/>
                  <a:gd name="T2" fmla="*/ 355 w 711"/>
                  <a:gd name="T3" fmla="*/ 711 h 711"/>
                  <a:gd name="T4" fmla="*/ 0 w 711"/>
                  <a:gd name="T5" fmla="*/ 357 h 711"/>
                  <a:gd name="T6" fmla="*/ 354 w 711"/>
                  <a:gd name="T7" fmla="*/ 1 h 711"/>
                  <a:gd name="T8" fmla="*/ 711 w 711"/>
                  <a:gd name="T9" fmla="*/ 356 h 711"/>
                  <a:gd name="T10" fmla="*/ 355 w 711"/>
                  <a:gd name="T11" fmla="*/ 700 h 711"/>
                  <a:gd name="T12" fmla="*/ 700 w 711"/>
                  <a:gd name="T13" fmla="*/ 356 h 711"/>
                  <a:gd name="T14" fmla="*/ 355 w 711"/>
                  <a:gd name="T15" fmla="*/ 12 h 711"/>
                  <a:gd name="T16" fmla="*/ 11 w 711"/>
                  <a:gd name="T17" fmla="*/ 356 h 711"/>
                  <a:gd name="T18" fmla="*/ 355 w 711"/>
                  <a:gd name="T19" fmla="*/ 700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1" h="711">
                    <a:moveTo>
                      <a:pt x="711" y="356"/>
                    </a:moveTo>
                    <a:cubicBezTo>
                      <a:pt x="711" y="552"/>
                      <a:pt x="551" y="711"/>
                      <a:pt x="355" y="711"/>
                    </a:cubicBezTo>
                    <a:cubicBezTo>
                      <a:pt x="159" y="711"/>
                      <a:pt x="1" y="551"/>
                      <a:pt x="0" y="357"/>
                    </a:cubicBezTo>
                    <a:cubicBezTo>
                      <a:pt x="0" y="162"/>
                      <a:pt x="158" y="2"/>
                      <a:pt x="354" y="1"/>
                    </a:cubicBezTo>
                    <a:cubicBezTo>
                      <a:pt x="551" y="0"/>
                      <a:pt x="711" y="159"/>
                      <a:pt x="711" y="356"/>
                    </a:cubicBezTo>
                    <a:close/>
                    <a:moveTo>
                      <a:pt x="355" y="700"/>
                    </a:moveTo>
                    <a:cubicBezTo>
                      <a:pt x="545" y="701"/>
                      <a:pt x="700" y="546"/>
                      <a:pt x="700" y="356"/>
                    </a:cubicBezTo>
                    <a:cubicBezTo>
                      <a:pt x="700" y="166"/>
                      <a:pt x="545" y="12"/>
                      <a:pt x="355" y="12"/>
                    </a:cubicBezTo>
                    <a:cubicBezTo>
                      <a:pt x="166" y="12"/>
                      <a:pt x="11" y="166"/>
                      <a:pt x="11" y="356"/>
                    </a:cubicBezTo>
                    <a:cubicBezTo>
                      <a:pt x="11" y="545"/>
                      <a:pt x="166" y="700"/>
                      <a:pt x="355" y="70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42" name="Freeform 43">
                <a:extLst>
                  <a:ext uri="{FF2B5EF4-FFF2-40B4-BE49-F238E27FC236}">
                    <a16:creationId xmlns:a16="http://schemas.microsoft.com/office/drawing/2014/main" id="{939A0963-499A-4C24-9C3A-3095F83D1B51}"/>
                  </a:ext>
                </a:extLst>
              </p:cNvPr>
              <p:cNvSpPr>
                <a:spLocks noEditPoints="1"/>
              </p:cNvSpPr>
              <p:nvPr/>
            </p:nvSpPr>
            <p:spPr bwMode="auto">
              <a:xfrm>
                <a:off x="7508990" y="21424332"/>
                <a:ext cx="550543" cy="660652"/>
              </a:xfrm>
              <a:custGeom>
                <a:avLst/>
                <a:gdLst>
                  <a:gd name="T0" fmla="*/ 37 w 79"/>
                  <a:gd name="T1" fmla="*/ 41 h 94"/>
                  <a:gd name="T2" fmla="*/ 21 w 79"/>
                  <a:gd name="T3" fmla="*/ 55 h 94"/>
                  <a:gd name="T4" fmla="*/ 19 w 79"/>
                  <a:gd name="T5" fmla="*/ 62 h 94"/>
                  <a:gd name="T6" fmla="*/ 20 w 79"/>
                  <a:gd name="T7" fmla="*/ 66 h 94"/>
                  <a:gd name="T8" fmla="*/ 0 w 79"/>
                  <a:gd name="T9" fmla="*/ 40 h 94"/>
                  <a:gd name="T10" fmla="*/ 3 w 79"/>
                  <a:gd name="T11" fmla="*/ 42 h 94"/>
                  <a:gd name="T12" fmla="*/ 12 w 79"/>
                  <a:gd name="T13" fmla="*/ 42 h 94"/>
                  <a:gd name="T14" fmla="*/ 48 w 79"/>
                  <a:gd name="T15" fmla="*/ 12 h 94"/>
                  <a:gd name="T16" fmla="*/ 50 w 79"/>
                  <a:gd name="T17" fmla="*/ 2 h 94"/>
                  <a:gd name="T18" fmla="*/ 50 w 79"/>
                  <a:gd name="T19" fmla="*/ 0 h 94"/>
                  <a:gd name="T20" fmla="*/ 52 w 79"/>
                  <a:gd name="T21" fmla="*/ 2 h 94"/>
                  <a:gd name="T22" fmla="*/ 70 w 79"/>
                  <a:gd name="T23" fmla="*/ 26 h 94"/>
                  <a:gd name="T24" fmla="*/ 77 w 79"/>
                  <a:gd name="T25" fmla="*/ 40 h 94"/>
                  <a:gd name="T26" fmla="*/ 75 w 79"/>
                  <a:gd name="T27" fmla="*/ 54 h 94"/>
                  <a:gd name="T28" fmla="*/ 57 w 79"/>
                  <a:gd name="T29" fmla="*/ 59 h 94"/>
                  <a:gd name="T30" fmla="*/ 50 w 79"/>
                  <a:gd name="T31" fmla="*/ 56 h 94"/>
                  <a:gd name="T32" fmla="*/ 40 w 79"/>
                  <a:gd name="T33" fmla="*/ 94 h 94"/>
                  <a:gd name="T34" fmla="*/ 38 w 79"/>
                  <a:gd name="T35" fmla="*/ 92 h 94"/>
                  <a:gd name="T36" fmla="*/ 31 w 79"/>
                  <a:gd name="T37" fmla="*/ 82 h 94"/>
                  <a:gd name="T38" fmla="*/ 29 w 79"/>
                  <a:gd name="T39" fmla="*/ 75 h 94"/>
                  <a:gd name="T40" fmla="*/ 38 w 79"/>
                  <a:gd name="T41" fmla="*/ 47 h 94"/>
                  <a:gd name="T42" fmla="*/ 37 w 79"/>
                  <a:gd name="T43" fmla="*/ 41 h 94"/>
                  <a:gd name="T44" fmla="*/ 40 w 79"/>
                  <a:gd name="T45" fmla="*/ 39 h 94"/>
                  <a:gd name="T46" fmla="*/ 45 w 79"/>
                  <a:gd name="T47" fmla="*/ 45 h 94"/>
                  <a:gd name="T48" fmla="*/ 61 w 79"/>
                  <a:gd name="T49" fmla="*/ 45 h 94"/>
                  <a:gd name="T50" fmla="*/ 65 w 79"/>
                  <a:gd name="T51" fmla="*/ 43 h 94"/>
                  <a:gd name="T52" fmla="*/ 65 w 79"/>
                  <a:gd name="T53" fmla="*/ 24 h 94"/>
                  <a:gd name="T54" fmla="*/ 59 w 79"/>
                  <a:gd name="T55" fmla="*/ 24 h 94"/>
                  <a:gd name="T56" fmla="*/ 45 w 79"/>
                  <a:gd name="T57" fmla="*/ 35 h 94"/>
                  <a:gd name="T58" fmla="*/ 40 w 79"/>
                  <a:gd name="T59" fmla="*/ 3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9" h="94">
                    <a:moveTo>
                      <a:pt x="37" y="41"/>
                    </a:moveTo>
                    <a:cubicBezTo>
                      <a:pt x="32" y="46"/>
                      <a:pt x="26" y="50"/>
                      <a:pt x="21" y="55"/>
                    </a:cubicBezTo>
                    <a:cubicBezTo>
                      <a:pt x="18" y="57"/>
                      <a:pt x="18" y="60"/>
                      <a:pt x="19" y="62"/>
                    </a:cubicBezTo>
                    <a:cubicBezTo>
                      <a:pt x="20" y="64"/>
                      <a:pt x="20" y="65"/>
                      <a:pt x="20" y="66"/>
                    </a:cubicBezTo>
                    <a:cubicBezTo>
                      <a:pt x="17" y="65"/>
                      <a:pt x="3" y="47"/>
                      <a:pt x="0" y="40"/>
                    </a:cubicBezTo>
                    <a:cubicBezTo>
                      <a:pt x="2" y="41"/>
                      <a:pt x="2" y="41"/>
                      <a:pt x="3" y="42"/>
                    </a:cubicBezTo>
                    <a:cubicBezTo>
                      <a:pt x="7" y="44"/>
                      <a:pt x="9" y="44"/>
                      <a:pt x="12" y="42"/>
                    </a:cubicBezTo>
                    <a:cubicBezTo>
                      <a:pt x="24" y="32"/>
                      <a:pt x="36" y="22"/>
                      <a:pt x="48" y="12"/>
                    </a:cubicBezTo>
                    <a:cubicBezTo>
                      <a:pt x="52" y="9"/>
                      <a:pt x="52" y="7"/>
                      <a:pt x="50" y="2"/>
                    </a:cubicBezTo>
                    <a:cubicBezTo>
                      <a:pt x="50" y="1"/>
                      <a:pt x="50" y="1"/>
                      <a:pt x="50" y="0"/>
                    </a:cubicBezTo>
                    <a:cubicBezTo>
                      <a:pt x="51" y="1"/>
                      <a:pt x="52" y="1"/>
                      <a:pt x="52" y="2"/>
                    </a:cubicBezTo>
                    <a:cubicBezTo>
                      <a:pt x="58" y="10"/>
                      <a:pt x="64" y="18"/>
                      <a:pt x="70" y="26"/>
                    </a:cubicBezTo>
                    <a:cubicBezTo>
                      <a:pt x="73" y="30"/>
                      <a:pt x="75" y="35"/>
                      <a:pt x="77" y="40"/>
                    </a:cubicBezTo>
                    <a:cubicBezTo>
                      <a:pt x="79" y="45"/>
                      <a:pt x="79" y="50"/>
                      <a:pt x="75" y="54"/>
                    </a:cubicBezTo>
                    <a:cubicBezTo>
                      <a:pt x="71" y="60"/>
                      <a:pt x="64" y="62"/>
                      <a:pt x="57" y="59"/>
                    </a:cubicBezTo>
                    <a:cubicBezTo>
                      <a:pt x="55" y="58"/>
                      <a:pt x="53" y="57"/>
                      <a:pt x="50" y="56"/>
                    </a:cubicBezTo>
                    <a:cubicBezTo>
                      <a:pt x="47" y="69"/>
                      <a:pt x="42" y="81"/>
                      <a:pt x="40" y="94"/>
                    </a:cubicBezTo>
                    <a:cubicBezTo>
                      <a:pt x="40" y="94"/>
                      <a:pt x="39" y="93"/>
                      <a:pt x="38" y="92"/>
                    </a:cubicBezTo>
                    <a:cubicBezTo>
                      <a:pt x="36" y="89"/>
                      <a:pt x="33" y="85"/>
                      <a:pt x="31" y="82"/>
                    </a:cubicBezTo>
                    <a:cubicBezTo>
                      <a:pt x="29" y="80"/>
                      <a:pt x="29" y="78"/>
                      <a:pt x="29" y="75"/>
                    </a:cubicBezTo>
                    <a:cubicBezTo>
                      <a:pt x="33" y="66"/>
                      <a:pt x="36" y="56"/>
                      <a:pt x="38" y="47"/>
                    </a:cubicBezTo>
                    <a:cubicBezTo>
                      <a:pt x="39" y="45"/>
                      <a:pt x="40" y="43"/>
                      <a:pt x="37" y="41"/>
                    </a:cubicBezTo>
                    <a:close/>
                    <a:moveTo>
                      <a:pt x="40" y="39"/>
                    </a:moveTo>
                    <a:cubicBezTo>
                      <a:pt x="42" y="41"/>
                      <a:pt x="43" y="43"/>
                      <a:pt x="45" y="45"/>
                    </a:cubicBezTo>
                    <a:cubicBezTo>
                      <a:pt x="50" y="50"/>
                      <a:pt x="55" y="50"/>
                      <a:pt x="61" y="45"/>
                    </a:cubicBezTo>
                    <a:cubicBezTo>
                      <a:pt x="63" y="45"/>
                      <a:pt x="64" y="44"/>
                      <a:pt x="65" y="43"/>
                    </a:cubicBezTo>
                    <a:cubicBezTo>
                      <a:pt x="71" y="37"/>
                      <a:pt x="71" y="31"/>
                      <a:pt x="65" y="24"/>
                    </a:cubicBezTo>
                    <a:cubicBezTo>
                      <a:pt x="63" y="22"/>
                      <a:pt x="62" y="21"/>
                      <a:pt x="59" y="24"/>
                    </a:cubicBezTo>
                    <a:cubicBezTo>
                      <a:pt x="54" y="27"/>
                      <a:pt x="50" y="31"/>
                      <a:pt x="45" y="35"/>
                    </a:cubicBezTo>
                    <a:cubicBezTo>
                      <a:pt x="44" y="36"/>
                      <a:pt x="42" y="38"/>
                      <a:pt x="40" y="39"/>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43" name="Freeform 44">
                <a:extLst>
                  <a:ext uri="{FF2B5EF4-FFF2-40B4-BE49-F238E27FC236}">
                    <a16:creationId xmlns:a16="http://schemas.microsoft.com/office/drawing/2014/main" id="{B3512EF5-8F8A-444C-A477-B798936A4EF7}"/>
                  </a:ext>
                </a:extLst>
              </p:cNvPr>
              <p:cNvSpPr>
                <a:spLocks/>
              </p:cNvSpPr>
              <p:nvPr/>
            </p:nvSpPr>
            <p:spPr bwMode="auto">
              <a:xfrm>
                <a:off x="2373206" y="22674853"/>
                <a:ext cx="526949" cy="566274"/>
              </a:xfrm>
              <a:custGeom>
                <a:avLst/>
                <a:gdLst>
                  <a:gd name="T0" fmla="*/ 0 w 76"/>
                  <a:gd name="T1" fmla="*/ 68 h 80"/>
                  <a:gd name="T2" fmla="*/ 5 w 76"/>
                  <a:gd name="T3" fmla="*/ 36 h 80"/>
                  <a:gd name="T4" fmla="*/ 7 w 76"/>
                  <a:gd name="T5" fmla="*/ 36 h 80"/>
                  <a:gd name="T6" fmla="*/ 7 w 76"/>
                  <a:gd name="T7" fmla="*/ 39 h 80"/>
                  <a:gd name="T8" fmla="*/ 13 w 76"/>
                  <a:gd name="T9" fmla="*/ 46 h 80"/>
                  <a:gd name="T10" fmla="*/ 35 w 76"/>
                  <a:gd name="T11" fmla="*/ 50 h 80"/>
                  <a:gd name="T12" fmla="*/ 33 w 76"/>
                  <a:gd name="T13" fmla="*/ 47 h 80"/>
                  <a:gd name="T14" fmla="*/ 18 w 76"/>
                  <a:gd name="T15" fmla="*/ 24 h 80"/>
                  <a:gd name="T16" fmla="*/ 17 w 76"/>
                  <a:gd name="T17" fmla="*/ 22 h 80"/>
                  <a:gd name="T18" fmla="*/ 10 w 76"/>
                  <a:gd name="T19" fmla="*/ 23 h 80"/>
                  <a:gd name="T20" fmla="*/ 8 w 76"/>
                  <a:gd name="T21" fmla="*/ 29 h 80"/>
                  <a:gd name="T22" fmla="*/ 12 w 76"/>
                  <a:gd name="T23" fmla="*/ 0 h 80"/>
                  <a:gd name="T24" fmla="*/ 13 w 76"/>
                  <a:gd name="T25" fmla="*/ 1 h 80"/>
                  <a:gd name="T26" fmla="*/ 19 w 76"/>
                  <a:gd name="T27" fmla="*/ 19 h 80"/>
                  <a:gd name="T28" fmla="*/ 29 w 76"/>
                  <a:gd name="T29" fmla="*/ 35 h 80"/>
                  <a:gd name="T30" fmla="*/ 33 w 76"/>
                  <a:gd name="T31" fmla="*/ 34 h 80"/>
                  <a:gd name="T32" fmla="*/ 69 w 76"/>
                  <a:gd name="T33" fmla="*/ 13 h 80"/>
                  <a:gd name="T34" fmla="*/ 75 w 76"/>
                  <a:gd name="T35" fmla="*/ 8 h 80"/>
                  <a:gd name="T36" fmla="*/ 74 w 76"/>
                  <a:gd name="T37" fmla="*/ 18 h 80"/>
                  <a:gd name="T38" fmla="*/ 72 w 76"/>
                  <a:gd name="T39" fmla="*/ 30 h 80"/>
                  <a:gd name="T40" fmla="*/ 70 w 76"/>
                  <a:gd name="T41" fmla="*/ 40 h 80"/>
                  <a:gd name="T42" fmla="*/ 69 w 76"/>
                  <a:gd name="T43" fmla="*/ 40 h 80"/>
                  <a:gd name="T44" fmla="*/ 68 w 76"/>
                  <a:gd name="T45" fmla="*/ 32 h 80"/>
                  <a:gd name="T46" fmla="*/ 64 w 76"/>
                  <a:gd name="T47" fmla="*/ 33 h 80"/>
                  <a:gd name="T48" fmla="*/ 39 w 76"/>
                  <a:gd name="T49" fmla="*/ 48 h 80"/>
                  <a:gd name="T50" fmla="*/ 42 w 76"/>
                  <a:gd name="T51" fmla="*/ 51 h 80"/>
                  <a:gd name="T52" fmla="*/ 60 w 76"/>
                  <a:gd name="T53" fmla="*/ 55 h 80"/>
                  <a:gd name="T54" fmla="*/ 66 w 76"/>
                  <a:gd name="T55" fmla="*/ 51 h 80"/>
                  <a:gd name="T56" fmla="*/ 68 w 76"/>
                  <a:gd name="T57" fmla="*/ 48 h 80"/>
                  <a:gd name="T58" fmla="*/ 63 w 76"/>
                  <a:gd name="T59" fmla="*/ 80 h 80"/>
                  <a:gd name="T60" fmla="*/ 62 w 76"/>
                  <a:gd name="T61" fmla="*/ 80 h 80"/>
                  <a:gd name="T62" fmla="*/ 62 w 76"/>
                  <a:gd name="T63" fmla="*/ 77 h 80"/>
                  <a:gd name="T64" fmla="*/ 55 w 76"/>
                  <a:gd name="T65" fmla="*/ 70 h 80"/>
                  <a:gd name="T66" fmla="*/ 11 w 76"/>
                  <a:gd name="T67" fmla="*/ 62 h 80"/>
                  <a:gd name="T68" fmla="*/ 3 w 76"/>
                  <a:gd name="T69" fmla="*/ 66 h 80"/>
                  <a:gd name="T70" fmla="*/ 1 w 76"/>
                  <a:gd name="T71" fmla="*/ 68 h 80"/>
                  <a:gd name="T72" fmla="*/ 0 w 76"/>
                  <a:gd name="T7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80">
                    <a:moveTo>
                      <a:pt x="0" y="68"/>
                    </a:moveTo>
                    <a:cubicBezTo>
                      <a:pt x="2" y="57"/>
                      <a:pt x="4" y="47"/>
                      <a:pt x="5" y="36"/>
                    </a:cubicBezTo>
                    <a:cubicBezTo>
                      <a:pt x="6" y="36"/>
                      <a:pt x="6" y="36"/>
                      <a:pt x="7" y="36"/>
                    </a:cubicBezTo>
                    <a:cubicBezTo>
                      <a:pt x="7" y="37"/>
                      <a:pt x="7" y="38"/>
                      <a:pt x="7" y="39"/>
                    </a:cubicBezTo>
                    <a:cubicBezTo>
                      <a:pt x="8" y="43"/>
                      <a:pt x="9" y="45"/>
                      <a:pt x="13" y="46"/>
                    </a:cubicBezTo>
                    <a:cubicBezTo>
                      <a:pt x="20" y="48"/>
                      <a:pt x="27" y="49"/>
                      <a:pt x="35" y="50"/>
                    </a:cubicBezTo>
                    <a:cubicBezTo>
                      <a:pt x="34" y="49"/>
                      <a:pt x="34" y="48"/>
                      <a:pt x="33" y="47"/>
                    </a:cubicBezTo>
                    <a:cubicBezTo>
                      <a:pt x="28" y="39"/>
                      <a:pt x="23" y="32"/>
                      <a:pt x="18" y="24"/>
                    </a:cubicBezTo>
                    <a:cubicBezTo>
                      <a:pt x="18" y="24"/>
                      <a:pt x="17" y="23"/>
                      <a:pt x="17" y="22"/>
                    </a:cubicBezTo>
                    <a:cubicBezTo>
                      <a:pt x="14" y="19"/>
                      <a:pt x="12" y="20"/>
                      <a:pt x="10" y="23"/>
                    </a:cubicBezTo>
                    <a:cubicBezTo>
                      <a:pt x="10" y="25"/>
                      <a:pt x="9" y="26"/>
                      <a:pt x="8" y="29"/>
                    </a:cubicBezTo>
                    <a:cubicBezTo>
                      <a:pt x="7" y="24"/>
                      <a:pt x="10" y="4"/>
                      <a:pt x="12" y="0"/>
                    </a:cubicBezTo>
                    <a:cubicBezTo>
                      <a:pt x="13" y="0"/>
                      <a:pt x="13" y="1"/>
                      <a:pt x="13" y="1"/>
                    </a:cubicBezTo>
                    <a:cubicBezTo>
                      <a:pt x="13" y="8"/>
                      <a:pt x="16" y="14"/>
                      <a:pt x="19" y="19"/>
                    </a:cubicBezTo>
                    <a:cubicBezTo>
                      <a:pt x="22" y="25"/>
                      <a:pt x="26" y="30"/>
                      <a:pt x="29" y="35"/>
                    </a:cubicBezTo>
                    <a:cubicBezTo>
                      <a:pt x="31" y="35"/>
                      <a:pt x="32" y="34"/>
                      <a:pt x="33" y="34"/>
                    </a:cubicBezTo>
                    <a:cubicBezTo>
                      <a:pt x="45" y="27"/>
                      <a:pt x="57" y="20"/>
                      <a:pt x="69" y="13"/>
                    </a:cubicBezTo>
                    <a:cubicBezTo>
                      <a:pt x="71" y="12"/>
                      <a:pt x="73" y="10"/>
                      <a:pt x="75" y="8"/>
                    </a:cubicBezTo>
                    <a:cubicBezTo>
                      <a:pt x="76" y="12"/>
                      <a:pt x="74" y="15"/>
                      <a:pt x="74" y="18"/>
                    </a:cubicBezTo>
                    <a:cubicBezTo>
                      <a:pt x="73" y="22"/>
                      <a:pt x="73" y="26"/>
                      <a:pt x="72" y="30"/>
                    </a:cubicBezTo>
                    <a:cubicBezTo>
                      <a:pt x="71" y="33"/>
                      <a:pt x="71" y="37"/>
                      <a:pt x="70" y="40"/>
                    </a:cubicBezTo>
                    <a:cubicBezTo>
                      <a:pt x="69" y="40"/>
                      <a:pt x="69" y="40"/>
                      <a:pt x="69" y="40"/>
                    </a:cubicBezTo>
                    <a:cubicBezTo>
                      <a:pt x="68" y="38"/>
                      <a:pt x="68" y="35"/>
                      <a:pt x="68" y="32"/>
                    </a:cubicBezTo>
                    <a:cubicBezTo>
                      <a:pt x="66" y="32"/>
                      <a:pt x="65" y="33"/>
                      <a:pt x="64" y="33"/>
                    </a:cubicBezTo>
                    <a:cubicBezTo>
                      <a:pt x="55" y="38"/>
                      <a:pt x="47" y="43"/>
                      <a:pt x="39" y="48"/>
                    </a:cubicBezTo>
                    <a:cubicBezTo>
                      <a:pt x="39" y="50"/>
                      <a:pt x="40" y="51"/>
                      <a:pt x="42" y="51"/>
                    </a:cubicBezTo>
                    <a:cubicBezTo>
                      <a:pt x="48" y="53"/>
                      <a:pt x="54" y="54"/>
                      <a:pt x="60" y="55"/>
                    </a:cubicBezTo>
                    <a:cubicBezTo>
                      <a:pt x="63" y="55"/>
                      <a:pt x="64" y="54"/>
                      <a:pt x="66" y="51"/>
                    </a:cubicBezTo>
                    <a:cubicBezTo>
                      <a:pt x="66" y="50"/>
                      <a:pt x="67" y="49"/>
                      <a:pt x="68" y="48"/>
                    </a:cubicBezTo>
                    <a:cubicBezTo>
                      <a:pt x="67" y="58"/>
                      <a:pt x="65" y="69"/>
                      <a:pt x="63" y="80"/>
                    </a:cubicBezTo>
                    <a:cubicBezTo>
                      <a:pt x="63" y="80"/>
                      <a:pt x="63" y="80"/>
                      <a:pt x="62" y="80"/>
                    </a:cubicBezTo>
                    <a:cubicBezTo>
                      <a:pt x="62" y="79"/>
                      <a:pt x="62" y="78"/>
                      <a:pt x="62" y="77"/>
                    </a:cubicBezTo>
                    <a:cubicBezTo>
                      <a:pt x="61" y="72"/>
                      <a:pt x="60" y="71"/>
                      <a:pt x="55" y="70"/>
                    </a:cubicBezTo>
                    <a:cubicBezTo>
                      <a:pt x="40" y="67"/>
                      <a:pt x="26" y="64"/>
                      <a:pt x="11" y="62"/>
                    </a:cubicBezTo>
                    <a:cubicBezTo>
                      <a:pt x="6" y="61"/>
                      <a:pt x="5" y="62"/>
                      <a:pt x="3" y="66"/>
                    </a:cubicBezTo>
                    <a:cubicBezTo>
                      <a:pt x="2" y="67"/>
                      <a:pt x="2" y="68"/>
                      <a:pt x="1" y="68"/>
                    </a:cubicBezTo>
                    <a:cubicBezTo>
                      <a:pt x="1" y="68"/>
                      <a:pt x="1" y="68"/>
                      <a:pt x="0" y="68"/>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44" name="Freeform 45">
                <a:extLst>
                  <a:ext uri="{FF2B5EF4-FFF2-40B4-BE49-F238E27FC236}">
                    <a16:creationId xmlns:a16="http://schemas.microsoft.com/office/drawing/2014/main" id="{1469A33E-B7C7-4A29-9E17-597135B3C850}"/>
                  </a:ext>
                </a:extLst>
              </p:cNvPr>
              <p:cNvSpPr>
                <a:spLocks/>
              </p:cNvSpPr>
              <p:nvPr/>
            </p:nvSpPr>
            <p:spPr bwMode="auto">
              <a:xfrm>
                <a:off x="6989906" y="20865924"/>
                <a:ext cx="574138" cy="613463"/>
              </a:xfrm>
              <a:custGeom>
                <a:avLst/>
                <a:gdLst>
                  <a:gd name="T0" fmla="*/ 61 w 82"/>
                  <a:gd name="T1" fmla="*/ 37 h 87"/>
                  <a:gd name="T2" fmla="*/ 42 w 82"/>
                  <a:gd name="T3" fmla="*/ 65 h 87"/>
                  <a:gd name="T4" fmla="*/ 44 w 82"/>
                  <a:gd name="T5" fmla="*/ 59 h 87"/>
                  <a:gd name="T6" fmla="*/ 37 w 82"/>
                  <a:gd name="T7" fmla="*/ 42 h 87"/>
                  <a:gd name="T8" fmla="*/ 36 w 82"/>
                  <a:gd name="T9" fmla="*/ 44 h 87"/>
                  <a:gd name="T10" fmla="*/ 24 w 82"/>
                  <a:gd name="T11" fmla="*/ 61 h 87"/>
                  <a:gd name="T12" fmla="*/ 25 w 82"/>
                  <a:gd name="T13" fmla="*/ 68 h 87"/>
                  <a:gd name="T14" fmla="*/ 54 w 82"/>
                  <a:gd name="T15" fmla="*/ 74 h 87"/>
                  <a:gd name="T16" fmla="*/ 59 w 82"/>
                  <a:gd name="T17" fmla="*/ 73 h 87"/>
                  <a:gd name="T18" fmla="*/ 45 w 82"/>
                  <a:gd name="T19" fmla="*/ 87 h 87"/>
                  <a:gd name="T20" fmla="*/ 0 w 82"/>
                  <a:gd name="T21" fmla="*/ 52 h 87"/>
                  <a:gd name="T22" fmla="*/ 4 w 82"/>
                  <a:gd name="T23" fmla="*/ 54 h 87"/>
                  <a:gd name="T24" fmla="*/ 12 w 82"/>
                  <a:gd name="T25" fmla="*/ 51 h 87"/>
                  <a:gd name="T26" fmla="*/ 39 w 82"/>
                  <a:gd name="T27" fmla="*/ 12 h 87"/>
                  <a:gd name="T28" fmla="*/ 39 w 82"/>
                  <a:gd name="T29" fmla="*/ 3 h 87"/>
                  <a:gd name="T30" fmla="*/ 37 w 82"/>
                  <a:gd name="T31" fmla="*/ 0 h 87"/>
                  <a:gd name="T32" fmla="*/ 82 w 82"/>
                  <a:gd name="T33" fmla="*/ 33 h 87"/>
                  <a:gd name="T34" fmla="*/ 70 w 82"/>
                  <a:gd name="T35" fmla="*/ 48 h 87"/>
                  <a:gd name="T36" fmla="*/ 70 w 82"/>
                  <a:gd name="T37" fmla="*/ 46 h 87"/>
                  <a:gd name="T38" fmla="*/ 65 w 82"/>
                  <a:gd name="T39" fmla="*/ 24 h 87"/>
                  <a:gd name="T40" fmla="*/ 58 w 82"/>
                  <a:gd name="T41" fmla="*/ 19 h 87"/>
                  <a:gd name="T42" fmla="*/ 53 w 82"/>
                  <a:gd name="T43" fmla="*/ 20 h 87"/>
                  <a:gd name="T44" fmla="*/ 41 w 82"/>
                  <a:gd name="T45" fmla="*/ 36 h 87"/>
                  <a:gd name="T46" fmla="*/ 40 w 82"/>
                  <a:gd name="T47" fmla="*/ 39 h 87"/>
                  <a:gd name="T48" fmla="*/ 51 w 82"/>
                  <a:gd name="T49" fmla="*/ 43 h 87"/>
                  <a:gd name="T50" fmla="*/ 61 w 82"/>
                  <a:gd name="T51" fmla="*/ 3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87">
                    <a:moveTo>
                      <a:pt x="61" y="37"/>
                    </a:moveTo>
                    <a:cubicBezTo>
                      <a:pt x="60" y="41"/>
                      <a:pt x="46" y="62"/>
                      <a:pt x="42" y="65"/>
                    </a:cubicBezTo>
                    <a:cubicBezTo>
                      <a:pt x="43" y="62"/>
                      <a:pt x="43" y="60"/>
                      <a:pt x="44" y="59"/>
                    </a:cubicBezTo>
                    <a:cubicBezTo>
                      <a:pt x="46" y="52"/>
                      <a:pt x="44" y="46"/>
                      <a:pt x="37" y="42"/>
                    </a:cubicBezTo>
                    <a:cubicBezTo>
                      <a:pt x="37" y="42"/>
                      <a:pt x="36" y="43"/>
                      <a:pt x="36" y="44"/>
                    </a:cubicBezTo>
                    <a:cubicBezTo>
                      <a:pt x="32" y="50"/>
                      <a:pt x="28" y="55"/>
                      <a:pt x="24" y="61"/>
                    </a:cubicBezTo>
                    <a:cubicBezTo>
                      <a:pt x="22" y="64"/>
                      <a:pt x="22" y="66"/>
                      <a:pt x="25" y="68"/>
                    </a:cubicBezTo>
                    <a:cubicBezTo>
                      <a:pt x="33" y="76"/>
                      <a:pt x="42" y="80"/>
                      <a:pt x="54" y="74"/>
                    </a:cubicBezTo>
                    <a:cubicBezTo>
                      <a:pt x="56" y="73"/>
                      <a:pt x="56" y="73"/>
                      <a:pt x="59" y="73"/>
                    </a:cubicBezTo>
                    <a:cubicBezTo>
                      <a:pt x="57" y="76"/>
                      <a:pt x="50" y="84"/>
                      <a:pt x="45" y="87"/>
                    </a:cubicBezTo>
                    <a:cubicBezTo>
                      <a:pt x="36" y="82"/>
                      <a:pt x="2" y="56"/>
                      <a:pt x="0" y="52"/>
                    </a:cubicBezTo>
                    <a:cubicBezTo>
                      <a:pt x="2" y="53"/>
                      <a:pt x="3" y="53"/>
                      <a:pt x="4" y="54"/>
                    </a:cubicBezTo>
                    <a:cubicBezTo>
                      <a:pt x="8" y="55"/>
                      <a:pt x="10" y="54"/>
                      <a:pt x="12" y="51"/>
                    </a:cubicBezTo>
                    <a:cubicBezTo>
                      <a:pt x="21" y="38"/>
                      <a:pt x="30" y="25"/>
                      <a:pt x="39" y="12"/>
                    </a:cubicBezTo>
                    <a:cubicBezTo>
                      <a:pt x="42" y="8"/>
                      <a:pt x="41" y="6"/>
                      <a:pt x="39" y="3"/>
                    </a:cubicBezTo>
                    <a:cubicBezTo>
                      <a:pt x="38" y="2"/>
                      <a:pt x="38" y="1"/>
                      <a:pt x="37" y="0"/>
                    </a:cubicBezTo>
                    <a:cubicBezTo>
                      <a:pt x="40" y="1"/>
                      <a:pt x="76" y="27"/>
                      <a:pt x="82" y="33"/>
                    </a:cubicBezTo>
                    <a:cubicBezTo>
                      <a:pt x="79" y="38"/>
                      <a:pt x="73" y="46"/>
                      <a:pt x="70" y="48"/>
                    </a:cubicBezTo>
                    <a:cubicBezTo>
                      <a:pt x="70" y="47"/>
                      <a:pt x="70" y="46"/>
                      <a:pt x="70" y="46"/>
                    </a:cubicBezTo>
                    <a:cubicBezTo>
                      <a:pt x="74" y="36"/>
                      <a:pt x="72" y="30"/>
                      <a:pt x="65" y="24"/>
                    </a:cubicBezTo>
                    <a:cubicBezTo>
                      <a:pt x="63" y="22"/>
                      <a:pt x="61" y="20"/>
                      <a:pt x="58" y="19"/>
                    </a:cubicBezTo>
                    <a:cubicBezTo>
                      <a:pt x="56" y="17"/>
                      <a:pt x="54" y="18"/>
                      <a:pt x="53" y="20"/>
                    </a:cubicBezTo>
                    <a:cubicBezTo>
                      <a:pt x="49" y="25"/>
                      <a:pt x="45" y="30"/>
                      <a:pt x="41" y="36"/>
                    </a:cubicBezTo>
                    <a:cubicBezTo>
                      <a:pt x="41" y="37"/>
                      <a:pt x="40" y="38"/>
                      <a:pt x="40" y="39"/>
                    </a:cubicBezTo>
                    <a:cubicBezTo>
                      <a:pt x="43" y="42"/>
                      <a:pt x="46" y="44"/>
                      <a:pt x="51" y="43"/>
                    </a:cubicBezTo>
                    <a:cubicBezTo>
                      <a:pt x="54" y="42"/>
                      <a:pt x="58" y="39"/>
                      <a:pt x="61" y="3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45" name="Freeform 46">
                <a:extLst>
                  <a:ext uri="{FF2B5EF4-FFF2-40B4-BE49-F238E27FC236}">
                    <a16:creationId xmlns:a16="http://schemas.microsoft.com/office/drawing/2014/main" id="{318FB07B-B579-493E-BBFC-9A63CFB5F3D9}"/>
                  </a:ext>
                </a:extLst>
              </p:cNvPr>
              <p:cNvSpPr>
                <a:spLocks/>
              </p:cNvSpPr>
              <p:nvPr/>
            </p:nvSpPr>
            <p:spPr bwMode="auto">
              <a:xfrm>
                <a:off x="2373206" y="23555723"/>
                <a:ext cx="495489" cy="471895"/>
              </a:xfrm>
              <a:custGeom>
                <a:avLst/>
                <a:gdLst>
                  <a:gd name="T0" fmla="*/ 49 w 71"/>
                  <a:gd name="T1" fmla="*/ 20 h 68"/>
                  <a:gd name="T2" fmla="*/ 37 w 71"/>
                  <a:gd name="T3" fmla="*/ 29 h 68"/>
                  <a:gd name="T4" fmla="*/ 38 w 71"/>
                  <a:gd name="T5" fmla="*/ 39 h 68"/>
                  <a:gd name="T6" fmla="*/ 44 w 71"/>
                  <a:gd name="T7" fmla="*/ 38 h 68"/>
                  <a:gd name="T8" fmla="*/ 60 w 71"/>
                  <a:gd name="T9" fmla="*/ 36 h 68"/>
                  <a:gd name="T10" fmla="*/ 65 w 71"/>
                  <a:gd name="T11" fmla="*/ 30 h 68"/>
                  <a:gd name="T12" fmla="*/ 48 w 71"/>
                  <a:gd name="T13" fmla="*/ 4 h 68"/>
                  <a:gd name="T14" fmla="*/ 44 w 71"/>
                  <a:gd name="T15" fmla="*/ 0 h 68"/>
                  <a:gd name="T16" fmla="*/ 63 w 71"/>
                  <a:gd name="T17" fmla="*/ 1 h 68"/>
                  <a:gd name="T18" fmla="*/ 70 w 71"/>
                  <a:gd name="T19" fmla="*/ 59 h 68"/>
                  <a:gd name="T20" fmla="*/ 68 w 71"/>
                  <a:gd name="T21" fmla="*/ 55 h 68"/>
                  <a:gd name="T22" fmla="*/ 62 w 71"/>
                  <a:gd name="T23" fmla="*/ 51 h 68"/>
                  <a:gd name="T24" fmla="*/ 16 w 71"/>
                  <a:gd name="T25" fmla="*/ 58 h 68"/>
                  <a:gd name="T26" fmla="*/ 9 w 71"/>
                  <a:gd name="T27" fmla="*/ 65 h 68"/>
                  <a:gd name="T28" fmla="*/ 9 w 71"/>
                  <a:gd name="T29" fmla="*/ 68 h 68"/>
                  <a:gd name="T30" fmla="*/ 1 w 71"/>
                  <a:gd name="T31" fmla="*/ 11 h 68"/>
                  <a:gd name="T32" fmla="*/ 18 w 71"/>
                  <a:gd name="T33" fmla="*/ 9 h 68"/>
                  <a:gd name="T34" fmla="*/ 19 w 71"/>
                  <a:gd name="T35" fmla="*/ 10 h 68"/>
                  <a:gd name="T36" fmla="*/ 17 w 71"/>
                  <a:gd name="T37" fmla="*/ 11 h 68"/>
                  <a:gd name="T38" fmla="*/ 6 w 71"/>
                  <a:gd name="T39" fmla="*/ 30 h 68"/>
                  <a:gd name="T40" fmla="*/ 7 w 71"/>
                  <a:gd name="T41" fmla="*/ 38 h 68"/>
                  <a:gd name="T42" fmla="*/ 13 w 71"/>
                  <a:gd name="T43" fmla="*/ 42 h 68"/>
                  <a:gd name="T44" fmla="*/ 33 w 71"/>
                  <a:gd name="T45" fmla="*/ 39 h 68"/>
                  <a:gd name="T46" fmla="*/ 29 w 71"/>
                  <a:gd name="T47" fmla="*/ 28 h 68"/>
                  <a:gd name="T48" fmla="*/ 18 w 71"/>
                  <a:gd name="T49" fmla="*/ 24 h 68"/>
                  <a:gd name="T50" fmla="*/ 19 w 71"/>
                  <a:gd name="T51" fmla="*/ 22 h 68"/>
                  <a:gd name="T52" fmla="*/ 49 w 71"/>
                  <a:gd name="T53" fmla="*/ 18 h 68"/>
                  <a:gd name="T54" fmla="*/ 49 w 71"/>
                  <a:gd name="T55" fmla="*/ 2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1" h="68">
                    <a:moveTo>
                      <a:pt x="49" y="20"/>
                    </a:moveTo>
                    <a:cubicBezTo>
                      <a:pt x="44" y="22"/>
                      <a:pt x="39" y="24"/>
                      <a:pt x="37" y="29"/>
                    </a:cubicBezTo>
                    <a:cubicBezTo>
                      <a:pt x="36" y="32"/>
                      <a:pt x="36" y="35"/>
                      <a:pt x="38" y="39"/>
                    </a:cubicBezTo>
                    <a:cubicBezTo>
                      <a:pt x="40" y="38"/>
                      <a:pt x="42" y="38"/>
                      <a:pt x="44" y="38"/>
                    </a:cubicBezTo>
                    <a:cubicBezTo>
                      <a:pt x="49" y="37"/>
                      <a:pt x="54" y="36"/>
                      <a:pt x="60" y="36"/>
                    </a:cubicBezTo>
                    <a:cubicBezTo>
                      <a:pt x="63" y="35"/>
                      <a:pt x="64" y="34"/>
                      <a:pt x="65" y="30"/>
                    </a:cubicBezTo>
                    <a:cubicBezTo>
                      <a:pt x="65" y="18"/>
                      <a:pt x="59" y="8"/>
                      <a:pt x="48" y="4"/>
                    </a:cubicBezTo>
                    <a:cubicBezTo>
                      <a:pt x="47" y="3"/>
                      <a:pt x="45" y="3"/>
                      <a:pt x="44" y="0"/>
                    </a:cubicBezTo>
                    <a:cubicBezTo>
                      <a:pt x="51" y="0"/>
                      <a:pt x="57" y="1"/>
                      <a:pt x="63" y="1"/>
                    </a:cubicBezTo>
                    <a:cubicBezTo>
                      <a:pt x="65" y="5"/>
                      <a:pt x="71" y="54"/>
                      <a:pt x="70" y="59"/>
                    </a:cubicBezTo>
                    <a:cubicBezTo>
                      <a:pt x="69" y="57"/>
                      <a:pt x="69" y="56"/>
                      <a:pt x="68" y="55"/>
                    </a:cubicBezTo>
                    <a:cubicBezTo>
                      <a:pt x="67" y="52"/>
                      <a:pt x="65" y="51"/>
                      <a:pt x="62" y="51"/>
                    </a:cubicBezTo>
                    <a:cubicBezTo>
                      <a:pt x="46" y="53"/>
                      <a:pt x="31" y="55"/>
                      <a:pt x="16" y="58"/>
                    </a:cubicBezTo>
                    <a:cubicBezTo>
                      <a:pt x="12" y="58"/>
                      <a:pt x="10" y="60"/>
                      <a:pt x="9" y="65"/>
                    </a:cubicBezTo>
                    <a:cubicBezTo>
                      <a:pt x="9" y="66"/>
                      <a:pt x="9" y="67"/>
                      <a:pt x="9" y="68"/>
                    </a:cubicBezTo>
                    <a:cubicBezTo>
                      <a:pt x="7" y="65"/>
                      <a:pt x="0" y="17"/>
                      <a:pt x="1" y="11"/>
                    </a:cubicBezTo>
                    <a:cubicBezTo>
                      <a:pt x="7" y="10"/>
                      <a:pt x="12" y="9"/>
                      <a:pt x="18" y="9"/>
                    </a:cubicBezTo>
                    <a:cubicBezTo>
                      <a:pt x="18" y="9"/>
                      <a:pt x="19" y="9"/>
                      <a:pt x="19" y="10"/>
                    </a:cubicBezTo>
                    <a:cubicBezTo>
                      <a:pt x="18" y="10"/>
                      <a:pt x="18" y="11"/>
                      <a:pt x="17" y="11"/>
                    </a:cubicBezTo>
                    <a:cubicBezTo>
                      <a:pt x="8" y="14"/>
                      <a:pt x="5" y="21"/>
                      <a:pt x="6" y="30"/>
                    </a:cubicBezTo>
                    <a:cubicBezTo>
                      <a:pt x="6" y="32"/>
                      <a:pt x="6" y="35"/>
                      <a:pt x="7" y="38"/>
                    </a:cubicBezTo>
                    <a:cubicBezTo>
                      <a:pt x="7" y="42"/>
                      <a:pt x="8" y="43"/>
                      <a:pt x="13" y="42"/>
                    </a:cubicBezTo>
                    <a:cubicBezTo>
                      <a:pt x="20" y="41"/>
                      <a:pt x="26" y="40"/>
                      <a:pt x="33" y="39"/>
                    </a:cubicBezTo>
                    <a:cubicBezTo>
                      <a:pt x="34" y="34"/>
                      <a:pt x="33" y="30"/>
                      <a:pt x="29" y="28"/>
                    </a:cubicBezTo>
                    <a:cubicBezTo>
                      <a:pt x="26" y="26"/>
                      <a:pt x="22" y="25"/>
                      <a:pt x="18" y="24"/>
                    </a:cubicBezTo>
                    <a:cubicBezTo>
                      <a:pt x="18" y="23"/>
                      <a:pt x="19" y="23"/>
                      <a:pt x="19" y="22"/>
                    </a:cubicBezTo>
                    <a:cubicBezTo>
                      <a:pt x="29" y="21"/>
                      <a:pt x="39" y="20"/>
                      <a:pt x="49" y="18"/>
                    </a:cubicBezTo>
                    <a:cubicBezTo>
                      <a:pt x="49" y="19"/>
                      <a:pt x="49" y="19"/>
                      <a:pt x="49" y="2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46" name="Freeform 47">
                <a:extLst>
                  <a:ext uri="{FF2B5EF4-FFF2-40B4-BE49-F238E27FC236}">
                    <a16:creationId xmlns:a16="http://schemas.microsoft.com/office/drawing/2014/main" id="{49AE1D4D-6B1E-4FE0-B7FE-781B6688F7A7}"/>
                  </a:ext>
                </a:extLst>
              </p:cNvPr>
              <p:cNvSpPr>
                <a:spLocks noEditPoints="1"/>
              </p:cNvSpPr>
              <p:nvPr/>
            </p:nvSpPr>
            <p:spPr bwMode="auto">
              <a:xfrm>
                <a:off x="4897841" y="26009575"/>
                <a:ext cx="346056" cy="495489"/>
              </a:xfrm>
              <a:custGeom>
                <a:avLst/>
                <a:gdLst>
                  <a:gd name="T0" fmla="*/ 17 w 50"/>
                  <a:gd name="T1" fmla="*/ 35 h 70"/>
                  <a:gd name="T2" fmla="*/ 10 w 50"/>
                  <a:gd name="T3" fmla="*/ 27 h 70"/>
                  <a:gd name="T4" fmla="*/ 8 w 50"/>
                  <a:gd name="T5" fmla="*/ 11 h 70"/>
                  <a:gd name="T6" fmla="*/ 19 w 50"/>
                  <a:gd name="T7" fmla="*/ 1 h 70"/>
                  <a:gd name="T8" fmla="*/ 39 w 50"/>
                  <a:gd name="T9" fmla="*/ 3 h 70"/>
                  <a:gd name="T10" fmla="*/ 48 w 50"/>
                  <a:gd name="T11" fmla="*/ 12 h 70"/>
                  <a:gd name="T12" fmla="*/ 42 w 50"/>
                  <a:gd name="T13" fmla="*/ 27 h 70"/>
                  <a:gd name="T14" fmla="*/ 34 w 50"/>
                  <a:gd name="T15" fmla="*/ 30 h 70"/>
                  <a:gd name="T16" fmla="*/ 37 w 50"/>
                  <a:gd name="T17" fmla="*/ 33 h 70"/>
                  <a:gd name="T18" fmla="*/ 44 w 50"/>
                  <a:gd name="T19" fmla="*/ 44 h 70"/>
                  <a:gd name="T20" fmla="*/ 30 w 50"/>
                  <a:gd name="T21" fmla="*/ 69 h 70"/>
                  <a:gd name="T22" fmla="*/ 9 w 50"/>
                  <a:gd name="T23" fmla="*/ 65 h 70"/>
                  <a:gd name="T24" fmla="*/ 1 w 50"/>
                  <a:gd name="T25" fmla="*/ 51 h 70"/>
                  <a:gd name="T26" fmla="*/ 11 w 50"/>
                  <a:gd name="T27" fmla="*/ 38 h 70"/>
                  <a:gd name="T28" fmla="*/ 17 w 50"/>
                  <a:gd name="T29" fmla="*/ 35 h 70"/>
                  <a:gd name="T30" fmla="*/ 20 w 50"/>
                  <a:gd name="T31" fmla="*/ 38 h 70"/>
                  <a:gd name="T32" fmla="*/ 14 w 50"/>
                  <a:gd name="T33" fmla="*/ 61 h 70"/>
                  <a:gd name="T34" fmla="*/ 22 w 50"/>
                  <a:gd name="T35" fmla="*/ 67 h 70"/>
                  <a:gd name="T36" fmla="*/ 30 w 50"/>
                  <a:gd name="T37" fmla="*/ 61 h 70"/>
                  <a:gd name="T38" fmla="*/ 20 w 50"/>
                  <a:gd name="T39" fmla="*/ 38 h 70"/>
                  <a:gd name="T40" fmla="*/ 31 w 50"/>
                  <a:gd name="T41" fmla="*/ 27 h 70"/>
                  <a:gd name="T42" fmla="*/ 36 w 50"/>
                  <a:gd name="T43" fmla="*/ 8 h 70"/>
                  <a:gd name="T44" fmla="*/ 28 w 50"/>
                  <a:gd name="T45" fmla="*/ 3 h 70"/>
                  <a:gd name="T46" fmla="*/ 21 w 50"/>
                  <a:gd name="T47" fmla="*/ 8 h 70"/>
                  <a:gd name="T48" fmla="*/ 22 w 50"/>
                  <a:gd name="T49" fmla="*/ 18 h 70"/>
                  <a:gd name="T50" fmla="*/ 31 w 50"/>
                  <a:gd name="T51" fmla="*/ 2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70">
                    <a:moveTo>
                      <a:pt x="17" y="35"/>
                    </a:moveTo>
                    <a:cubicBezTo>
                      <a:pt x="15" y="33"/>
                      <a:pt x="12" y="30"/>
                      <a:pt x="10" y="27"/>
                    </a:cubicBezTo>
                    <a:cubicBezTo>
                      <a:pt x="7" y="22"/>
                      <a:pt x="6" y="17"/>
                      <a:pt x="8" y="11"/>
                    </a:cubicBezTo>
                    <a:cubicBezTo>
                      <a:pt x="10" y="6"/>
                      <a:pt x="14" y="3"/>
                      <a:pt x="19" y="1"/>
                    </a:cubicBezTo>
                    <a:cubicBezTo>
                      <a:pt x="26" y="0"/>
                      <a:pt x="33" y="0"/>
                      <a:pt x="39" y="3"/>
                    </a:cubicBezTo>
                    <a:cubicBezTo>
                      <a:pt x="43" y="5"/>
                      <a:pt x="46" y="8"/>
                      <a:pt x="48" y="12"/>
                    </a:cubicBezTo>
                    <a:cubicBezTo>
                      <a:pt x="50" y="18"/>
                      <a:pt x="48" y="24"/>
                      <a:pt x="42" y="27"/>
                    </a:cubicBezTo>
                    <a:cubicBezTo>
                      <a:pt x="39" y="28"/>
                      <a:pt x="37" y="29"/>
                      <a:pt x="34" y="30"/>
                    </a:cubicBezTo>
                    <a:cubicBezTo>
                      <a:pt x="35" y="31"/>
                      <a:pt x="36" y="32"/>
                      <a:pt x="37" y="33"/>
                    </a:cubicBezTo>
                    <a:cubicBezTo>
                      <a:pt x="40" y="37"/>
                      <a:pt x="43" y="40"/>
                      <a:pt x="44" y="44"/>
                    </a:cubicBezTo>
                    <a:cubicBezTo>
                      <a:pt x="48" y="55"/>
                      <a:pt x="42" y="66"/>
                      <a:pt x="30" y="69"/>
                    </a:cubicBezTo>
                    <a:cubicBezTo>
                      <a:pt x="23" y="70"/>
                      <a:pt x="16" y="69"/>
                      <a:pt x="9" y="65"/>
                    </a:cubicBezTo>
                    <a:cubicBezTo>
                      <a:pt x="3" y="62"/>
                      <a:pt x="0" y="57"/>
                      <a:pt x="1" y="51"/>
                    </a:cubicBezTo>
                    <a:cubicBezTo>
                      <a:pt x="1" y="44"/>
                      <a:pt x="5" y="40"/>
                      <a:pt x="11" y="38"/>
                    </a:cubicBezTo>
                    <a:cubicBezTo>
                      <a:pt x="13" y="37"/>
                      <a:pt x="15" y="36"/>
                      <a:pt x="17" y="35"/>
                    </a:cubicBezTo>
                    <a:close/>
                    <a:moveTo>
                      <a:pt x="20" y="38"/>
                    </a:moveTo>
                    <a:cubicBezTo>
                      <a:pt x="13" y="44"/>
                      <a:pt x="10" y="54"/>
                      <a:pt x="14" y="61"/>
                    </a:cubicBezTo>
                    <a:cubicBezTo>
                      <a:pt x="15" y="65"/>
                      <a:pt x="18" y="67"/>
                      <a:pt x="22" y="67"/>
                    </a:cubicBezTo>
                    <a:cubicBezTo>
                      <a:pt x="26" y="67"/>
                      <a:pt x="28" y="64"/>
                      <a:pt x="30" y="61"/>
                    </a:cubicBezTo>
                    <a:cubicBezTo>
                      <a:pt x="33" y="53"/>
                      <a:pt x="29" y="44"/>
                      <a:pt x="20" y="38"/>
                    </a:cubicBezTo>
                    <a:close/>
                    <a:moveTo>
                      <a:pt x="31" y="27"/>
                    </a:moveTo>
                    <a:cubicBezTo>
                      <a:pt x="37" y="23"/>
                      <a:pt x="39" y="14"/>
                      <a:pt x="36" y="8"/>
                    </a:cubicBezTo>
                    <a:cubicBezTo>
                      <a:pt x="35" y="4"/>
                      <a:pt x="32" y="3"/>
                      <a:pt x="28" y="3"/>
                    </a:cubicBezTo>
                    <a:cubicBezTo>
                      <a:pt x="25" y="3"/>
                      <a:pt x="23" y="5"/>
                      <a:pt x="21" y="8"/>
                    </a:cubicBezTo>
                    <a:cubicBezTo>
                      <a:pt x="20" y="11"/>
                      <a:pt x="20" y="15"/>
                      <a:pt x="22" y="18"/>
                    </a:cubicBezTo>
                    <a:cubicBezTo>
                      <a:pt x="24" y="22"/>
                      <a:pt x="27" y="25"/>
                      <a:pt x="31" y="2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47" name="Freeform 48">
                <a:extLst>
                  <a:ext uri="{FF2B5EF4-FFF2-40B4-BE49-F238E27FC236}">
                    <a16:creationId xmlns:a16="http://schemas.microsoft.com/office/drawing/2014/main" id="{71A18012-AD4A-4F63-A23C-1692DC631197}"/>
                  </a:ext>
                </a:extLst>
              </p:cNvPr>
              <p:cNvSpPr>
                <a:spLocks noEditPoints="1"/>
              </p:cNvSpPr>
              <p:nvPr/>
            </p:nvSpPr>
            <p:spPr bwMode="auto">
              <a:xfrm>
                <a:off x="2569829" y="24342214"/>
                <a:ext cx="511219" cy="440435"/>
              </a:xfrm>
              <a:custGeom>
                <a:avLst/>
                <a:gdLst>
                  <a:gd name="T0" fmla="*/ 16 w 74"/>
                  <a:gd name="T1" fmla="*/ 63 h 63"/>
                  <a:gd name="T2" fmla="*/ 14 w 74"/>
                  <a:gd name="T3" fmla="*/ 60 h 63"/>
                  <a:gd name="T4" fmla="*/ 3 w 74"/>
                  <a:gd name="T5" fmla="*/ 34 h 63"/>
                  <a:gd name="T6" fmla="*/ 0 w 74"/>
                  <a:gd name="T7" fmla="*/ 18 h 63"/>
                  <a:gd name="T8" fmla="*/ 8 w 74"/>
                  <a:gd name="T9" fmla="*/ 3 h 63"/>
                  <a:gd name="T10" fmla="*/ 25 w 74"/>
                  <a:gd name="T11" fmla="*/ 4 h 63"/>
                  <a:gd name="T12" fmla="*/ 33 w 74"/>
                  <a:gd name="T13" fmla="*/ 13 h 63"/>
                  <a:gd name="T14" fmla="*/ 38 w 74"/>
                  <a:gd name="T15" fmla="*/ 26 h 63"/>
                  <a:gd name="T16" fmla="*/ 42 w 74"/>
                  <a:gd name="T17" fmla="*/ 25 h 63"/>
                  <a:gd name="T18" fmla="*/ 55 w 74"/>
                  <a:gd name="T19" fmla="*/ 19 h 63"/>
                  <a:gd name="T20" fmla="*/ 61 w 74"/>
                  <a:gd name="T21" fmla="*/ 9 h 63"/>
                  <a:gd name="T22" fmla="*/ 61 w 74"/>
                  <a:gd name="T23" fmla="*/ 6 h 63"/>
                  <a:gd name="T24" fmla="*/ 66 w 74"/>
                  <a:gd name="T25" fmla="*/ 16 h 63"/>
                  <a:gd name="T26" fmla="*/ 70 w 74"/>
                  <a:gd name="T27" fmla="*/ 27 h 63"/>
                  <a:gd name="T28" fmla="*/ 73 w 74"/>
                  <a:gd name="T29" fmla="*/ 38 h 63"/>
                  <a:gd name="T30" fmla="*/ 70 w 74"/>
                  <a:gd name="T31" fmla="*/ 34 h 63"/>
                  <a:gd name="T32" fmla="*/ 64 w 74"/>
                  <a:gd name="T33" fmla="*/ 32 h 63"/>
                  <a:gd name="T34" fmla="*/ 58 w 74"/>
                  <a:gd name="T35" fmla="*/ 35 h 63"/>
                  <a:gd name="T36" fmla="*/ 22 w 74"/>
                  <a:gd name="T37" fmla="*/ 50 h 63"/>
                  <a:gd name="T38" fmla="*/ 16 w 74"/>
                  <a:gd name="T39" fmla="*/ 61 h 63"/>
                  <a:gd name="T40" fmla="*/ 16 w 74"/>
                  <a:gd name="T41" fmla="*/ 63 h 63"/>
                  <a:gd name="T42" fmla="*/ 36 w 74"/>
                  <a:gd name="T43" fmla="*/ 27 h 63"/>
                  <a:gd name="T44" fmla="*/ 32 w 74"/>
                  <a:gd name="T45" fmla="*/ 20 h 63"/>
                  <a:gd name="T46" fmla="*/ 21 w 74"/>
                  <a:gd name="T47" fmla="*/ 16 h 63"/>
                  <a:gd name="T48" fmla="*/ 10 w 74"/>
                  <a:gd name="T49" fmla="*/ 21 h 63"/>
                  <a:gd name="T50" fmla="*/ 7 w 74"/>
                  <a:gd name="T51" fmla="*/ 35 h 63"/>
                  <a:gd name="T52" fmla="*/ 13 w 74"/>
                  <a:gd name="T53" fmla="*/ 38 h 63"/>
                  <a:gd name="T54" fmla="*/ 36 w 74"/>
                  <a:gd name="T55"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4" h="63">
                    <a:moveTo>
                      <a:pt x="16" y="63"/>
                    </a:moveTo>
                    <a:cubicBezTo>
                      <a:pt x="15" y="62"/>
                      <a:pt x="14" y="61"/>
                      <a:pt x="14" y="60"/>
                    </a:cubicBezTo>
                    <a:cubicBezTo>
                      <a:pt x="10" y="51"/>
                      <a:pt x="7" y="42"/>
                      <a:pt x="3" y="34"/>
                    </a:cubicBezTo>
                    <a:cubicBezTo>
                      <a:pt x="1" y="29"/>
                      <a:pt x="0" y="23"/>
                      <a:pt x="0" y="18"/>
                    </a:cubicBezTo>
                    <a:cubicBezTo>
                      <a:pt x="0" y="11"/>
                      <a:pt x="2" y="6"/>
                      <a:pt x="8" y="3"/>
                    </a:cubicBezTo>
                    <a:cubicBezTo>
                      <a:pt x="14" y="0"/>
                      <a:pt x="19" y="1"/>
                      <a:pt x="25" y="4"/>
                    </a:cubicBezTo>
                    <a:cubicBezTo>
                      <a:pt x="28" y="6"/>
                      <a:pt x="31" y="10"/>
                      <a:pt x="33" y="13"/>
                    </a:cubicBezTo>
                    <a:cubicBezTo>
                      <a:pt x="35" y="17"/>
                      <a:pt x="36" y="22"/>
                      <a:pt x="38" y="26"/>
                    </a:cubicBezTo>
                    <a:cubicBezTo>
                      <a:pt x="40" y="25"/>
                      <a:pt x="41" y="25"/>
                      <a:pt x="42" y="25"/>
                    </a:cubicBezTo>
                    <a:cubicBezTo>
                      <a:pt x="46" y="23"/>
                      <a:pt x="51" y="21"/>
                      <a:pt x="55" y="19"/>
                    </a:cubicBezTo>
                    <a:cubicBezTo>
                      <a:pt x="61" y="16"/>
                      <a:pt x="62" y="15"/>
                      <a:pt x="61" y="9"/>
                    </a:cubicBezTo>
                    <a:cubicBezTo>
                      <a:pt x="61" y="8"/>
                      <a:pt x="61" y="7"/>
                      <a:pt x="61" y="6"/>
                    </a:cubicBezTo>
                    <a:cubicBezTo>
                      <a:pt x="64" y="9"/>
                      <a:pt x="64" y="13"/>
                      <a:pt x="66" y="16"/>
                    </a:cubicBezTo>
                    <a:cubicBezTo>
                      <a:pt x="67" y="20"/>
                      <a:pt x="69" y="23"/>
                      <a:pt x="70" y="27"/>
                    </a:cubicBezTo>
                    <a:cubicBezTo>
                      <a:pt x="71" y="30"/>
                      <a:pt x="74" y="33"/>
                      <a:pt x="73" y="38"/>
                    </a:cubicBezTo>
                    <a:cubicBezTo>
                      <a:pt x="72" y="36"/>
                      <a:pt x="71" y="35"/>
                      <a:pt x="70" y="34"/>
                    </a:cubicBezTo>
                    <a:cubicBezTo>
                      <a:pt x="68" y="32"/>
                      <a:pt x="66" y="31"/>
                      <a:pt x="64" y="32"/>
                    </a:cubicBezTo>
                    <a:cubicBezTo>
                      <a:pt x="62" y="33"/>
                      <a:pt x="60" y="34"/>
                      <a:pt x="58" y="35"/>
                    </a:cubicBezTo>
                    <a:cubicBezTo>
                      <a:pt x="46" y="40"/>
                      <a:pt x="34" y="45"/>
                      <a:pt x="22" y="50"/>
                    </a:cubicBezTo>
                    <a:cubicBezTo>
                      <a:pt x="16" y="53"/>
                      <a:pt x="16" y="54"/>
                      <a:pt x="16" y="61"/>
                    </a:cubicBezTo>
                    <a:cubicBezTo>
                      <a:pt x="16" y="62"/>
                      <a:pt x="16" y="62"/>
                      <a:pt x="16" y="63"/>
                    </a:cubicBezTo>
                    <a:close/>
                    <a:moveTo>
                      <a:pt x="36" y="27"/>
                    </a:moveTo>
                    <a:cubicBezTo>
                      <a:pt x="34" y="25"/>
                      <a:pt x="34" y="22"/>
                      <a:pt x="32" y="20"/>
                    </a:cubicBezTo>
                    <a:cubicBezTo>
                      <a:pt x="29" y="16"/>
                      <a:pt x="25" y="14"/>
                      <a:pt x="21" y="16"/>
                    </a:cubicBezTo>
                    <a:cubicBezTo>
                      <a:pt x="17" y="17"/>
                      <a:pt x="13" y="19"/>
                      <a:pt x="10" y="21"/>
                    </a:cubicBezTo>
                    <a:cubicBezTo>
                      <a:pt x="5" y="24"/>
                      <a:pt x="4" y="30"/>
                      <a:pt x="7" y="35"/>
                    </a:cubicBezTo>
                    <a:cubicBezTo>
                      <a:pt x="9" y="38"/>
                      <a:pt x="10" y="39"/>
                      <a:pt x="13" y="38"/>
                    </a:cubicBezTo>
                    <a:cubicBezTo>
                      <a:pt x="20" y="34"/>
                      <a:pt x="28" y="31"/>
                      <a:pt x="36" y="2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48" name="Freeform 49">
                <a:extLst>
                  <a:ext uri="{FF2B5EF4-FFF2-40B4-BE49-F238E27FC236}">
                    <a16:creationId xmlns:a16="http://schemas.microsoft.com/office/drawing/2014/main" id="{164E4CE6-1A5B-47E5-A4ED-07CD1BB8D4B6}"/>
                  </a:ext>
                </a:extLst>
              </p:cNvPr>
              <p:cNvSpPr>
                <a:spLocks/>
              </p:cNvSpPr>
              <p:nvPr/>
            </p:nvSpPr>
            <p:spPr bwMode="auto">
              <a:xfrm>
                <a:off x="2868695" y="21353548"/>
                <a:ext cx="605598" cy="660652"/>
              </a:xfrm>
              <a:custGeom>
                <a:avLst/>
                <a:gdLst>
                  <a:gd name="T0" fmla="*/ 0 w 87"/>
                  <a:gd name="T1" fmla="*/ 51 h 95"/>
                  <a:gd name="T2" fmla="*/ 6 w 87"/>
                  <a:gd name="T3" fmla="*/ 43 h 95"/>
                  <a:gd name="T4" fmla="*/ 22 w 87"/>
                  <a:gd name="T5" fmla="*/ 36 h 95"/>
                  <a:gd name="T6" fmla="*/ 59 w 87"/>
                  <a:gd name="T7" fmla="*/ 36 h 95"/>
                  <a:gd name="T8" fmla="*/ 64 w 87"/>
                  <a:gd name="T9" fmla="*/ 36 h 95"/>
                  <a:gd name="T10" fmla="*/ 62 w 87"/>
                  <a:gd name="T11" fmla="*/ 33 h 95"/>
                  <a:gd name="T12" fmla="*/ 44 w 87"/>
                  <a:gd name="T13" fmla="*/ 18 h 95"/>
                  <a:gd name="T14" fmla="*/ 30 w 87"/>
                  <a:gd name="T15" fmla="*/ 16 h 95"/>
                  <a:gd name="T16" fmla="*/ 29 w 87"/>
                  <a:gd name="T17" fmla="*/ 16 h 95"/>
                  <a:gd name="T18" fmla="*/ 42 w 87"/>
                  <a:gd name="T19" fmla="*/ 0 h 95"/>
                  <a:gd name="T20" fmla="*/ 42 w 87"/>
                  <a:gd name="T21" fmla="*/ 3 h 95"/>
                  <a:gd name="T22" fmla="*/ 44 w 87"/>
                  <a:gd name="T23" fmla="*/ 13 h 95"/>
                  <a:gd name="T24" fmla="*/ 74 w 87"/>
                  <a:gd name="T25" fmla="*/ 38 h 95"/>
                  <a:gd name="T26" fmla="*/ 87 w 87"/>
                  <a:gd name="T27" fmla="*/ 50 h 95"/>
                  <a:gd name="T28" fmla="*/ 83 w 87"/>
                  <a:gd name="T29" fmla="*/ 52 h 95"/>
                  <a:gd name="T30" fmla="*/ 77 w 87"/>
                  <a:gd name="T31" fmla="*/ 52 h 95"/>
                  <a:gd name="T32" fmla="*/ 25 w 87"/>
                  <a:gd name="T33" fmla="*/ 51 h 95"/>
                  <a:gd name="T34" fmla="*/ 19 w 87"/>
                  <a:gd name="T35" fmla="*/ 51 h 95"/>
                  <a:gd name="T36" fmla="*/ 22 w 87"/>
                  <a:gd name="T37" fmla="*/ 55 h 95"/>
                  <a:gd name="T38" fmla="*/ 47 w 87"/>
                  <a:gd name="T39" fmla="*/ 77 h 95"/>
                  <a:gd name="T40" fmla="*/ 61 w 87"/>
                  <a:gd name="T41" fmla="*/ 78 h 95"/>
                  <a:gd name="T42" fmla="*/ 61 w 87"/>
                  <a:gd name="T43" fmla="*/ 77 h 95"/>
                  <a:gd name="T44" fmla="*/ 48 w 87"/>
                  <a:gd name="T45" fmla="*/ 95 h 95"/>
                  <a:gd name="T46" fmla="*/ 49 w 87"/>
                  <a:gd name="T47" fmla="*/ 91 h 95"/>
                  <a:gd name="T48" fmla="*/ 47 w 87"/>
                  <a:gd name="T49" fmla="*/ 82 h 95"/>
                  <a:gd name="T50" fmla="*/ 30 w 87"/>
                  <a:gd name="T51" fmla="*/ 67 h 95"/>
                  <a:gd name="T52" fmla="*/ 15 w 87"/>
                  <a:gd name="T53" fmla="*/ 54 h 95"/>
                  <a:gd name="T54" fmla="*/ 7 w 87"/>
                  <a:gd name="T55" fmla="*/ 51 h 95"/>
                  <a:gd name="T56" fmla="*/ 1 w 87"/>
                  <a:gd name="T57" fmla="*/ 52 h 95"/>
                  <a:gd name="T58" fmla="*/ 0 w 87"/>
                  <a:gd name="T59" fmla="*/ 5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7" h="95">
                    <a:moveTo>
                      <a:pt x="0" y="51"/>
                    </a:moveTo>
                    <a:cubicBezTo>
                      <a:pt x="2" y="49"/>
                      <a:pt x="5" y="46"/>
                      <a:pt x="6" y="43"/>
                    </a:cubicBezTo>
                    <a:cubicBezTo>
                      <a:pt x="10" y="37"/>
                      <a:pt x="15" y="35"/>
                      <a:pt x="22" y="36"/>
                    </a:cubicBezTo>
                    <a:cubicBezTo>
                      <a:pt x="34" y="36"/>
                      <a:pt x="47" y="36"/>
                      <a:pt x="59" y="36"/>
                    </a:cubicBezTo>
                    <a:cubicBezTo>
                      <a:pt x="61" y="36"/>
                      <a:pt x="62" y="36"/>
                      <a:pt x="64" y="36"/>
                    </a:cubicBezTo>
                    <a:cubicBezTo>
                      <a:pt x="63" y="35"/>
                      <a:pt x="63" y="34"/>
                      <a:pt x="62" y="33"/>
                    </a:cubicBezTo>
                    <a:cubicBezTo>
                      <a:pt x="56" y="28"/>
                      <a:pt x="50" y="23"/>
                      <a:pt x="44" y="18"/>
                    </a:cubicBezTo>
                    <a:cubicBezTo>
                      <a:pt x="38" y="12"/>
                      <a:pt x="37" y="12"/>
                      <a:pt x="30" y="16"/>
                    </a:cubicBezTo>
                    <a:cubicBezTo>
                      <a:pt x="30" y="17"/>
                      <a:pt x="30" y="16"/>
                      <a:pt x="29" y="16"/>
                    </a:cubicBezTo>
                    <a:cubicBezTo>
                      <a:pt x="30" y="13"/>
                      <a:pt x="38" y="3"/>
                      <a:pt x="42" y="0"/>
                    </a:cubicBezTo>
                    <a:cubicBezTo>
                      <a:pt x="42" y="2"/>
                      <a:pt x="42" y="2"/>
                      <a:pt x="42" y="3"/>
                    </a:cubicBezTo>
                    <a:cubicBezTo>
                      <a:pt x="40" y="7"/>
                      <a:pt x="41" y="10"/>
                      <a:pt x="44" y="13"/>
                    </a:cubicBezTo>
                    <a:cubicBezTo>
                      <a:pt x="54" y="21"/>
                      <a:pt x="64" y="30"/>
                      <a:pt x="74" y="38"/>
                    </a:cubicBezTo>
                    <a:cubicBezTo>
                      <a:pt x="78" y="42"/>
                      <a:pt x="82" y="46"/>
                      <a:pt x="87" y="50"/>
                    </a:cubicBezTo>
                    <a:cubicBezTo>
                      <a:pt x="85" y="51"/>
                      <a:pt x="84" y="52"/>
                      <a:pt x="83" y="52"/>
                    </a:cubicBezTo>
                    <a:cubicBezTo>
                      <a:pt x="81" y="52"/>
                      <a:pt x="79" y="52"/>
                      <a:pt x="77" y="52"/>
                    </a:cubicBezTo>
                    <a:cubicBezTo>
                      <a:pt x="60" y="52"/>
                      <a:pt x="42" y="52"/>
                      <a:pt x="25" y="51"/>
                    </a:cubicBezTo>
                    <a:cubicBezTo>
                      <a:pt x="23" y="51"/>
                      <a:pt x="22" y="51"/>
                      <a:pt x="19" y="51"/>
                    </a:cubicBezTo>
                    <a:cubicBezTo>
                      <a:pt x="20" y="53"/>
                      <a:pt x="21" y="54"/>
                      <a:pt x="22" y="55"/>
                    </a:cubicBezTo>
                    <a:cubicBezTo>
                      <a:pt x="30" y="62"/>
                      <a:pt x="39" y="69"/>
                      <a:pt x="47" y="77"/>
                    </a:cubicBezTo>
                    <a:cubicBezTo>
                      <a:pt x="51" y="81"/>
                      <a:pt x="55" y="83"/>
                      <a:pt x="61" y="78"/>
                    </a:cubicBezTo>
                    <a:cubicBezTo>
                      <a:pt x="61" y="77"/>
                      <a:pt x="61" y="77"/>
                      <a:pt x="61" y="77"/>
                    </a:cubicBezTo>
                    <a:cubicBezTo>
                      <a:pt x="61" y="80"/>
                      <a:pt x="52" y="92"/>
                      <a:pt x="48" y="95"/>
                    </a:cubicBezTo>
                    <a:cubicBezTo>
                      <a:pt x="48" y="93"/>
                      <a:pt x="48" y="92"/>
                      <a:pt x="49" y="91"/>
                    </a:cubicBezTo>
                    <a:cubicBezTo>
                      <a:pt x="51" y="87"/>
                      <a:pt x="50" y="85"/>
                      <a:pt x="47" y="82"/>
                    </a:cubicBezTo>
                    <a:cubicBezTo>
                      <a:pt x="41" y="77"/>
                      <a:pt x="35" y="72"/>
                      <a:pt x="30" y="67"/>
                    </a:cubicBezTo>
                    <a:cubicBezTo>
                      <a:pt x="25" y="62"/>
                      <a:pt x="20" y="58"/>
                      <a:pt x="15" y="54"/>
                    </a:cubicBezTo>
                    <a:cubicBezTo>
                      <a:pt x="12" y="51"/>
                      <a:pt x="10" y="51"/>
                      <a:pt x="7" y="51"/>
                    </a:cubicBezTo>
                    <a:cubicBezTo>
                      <a:pt x="5" y="52"/>
                      <a:pt x="3" y="52"/>
                      <a:pt x="1" y="52"/>
                    </a:cubicBezTo>
                    <a:cubicBezTo>
                      <a:pt x="0" y="52"/>
                      <a:pt x="0" y="52"/>
                      <a:pt x="0" y="51"/>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49" name="Freeform 50">
                <a:extLst>
                  <a:ext uri="{FF2B5EF4-FFF2-40B4-BE49-F238E27FC236}">
                    <a16:creationId xmlns:a16="http://schemas.microsoft.com/office/drawing/2014/main" id="{31E778DB-AFCD-413D-A460-8FB4AFAFA807}"/>
                  </a:ext>
                </a:extLst>
              </p:cNvPr>
              <p:cNvSpPr>
                <a:spLocks noEditPoints="1"/>
              </p:cNvSpPr>
              <p:nvPr/>
            </p:nvSpPr>
            <p:spPr bwMode="auto">
              <a:xfrm>
                <a:off x="6423633" y="25797222"/>
                <a:ext cx="424705" cy="487624"/>
              </a:xfrm>
              <a:custGeom>
                <a:avLst/>
                <a:gdLst>
                  <a:gd name="T0" fmla="*/ 36 w 61"/>
                  <a:gd name="T1" fmla="*/ 26 h 70"/>
                  <a:gd name="T2" fmla="*/ 46 w 61"/>
                  <a:gd name="T3" fmla="*/ 29 h 70"/>
                  <a:gd name="T4" fmla="*/ 60 w 61"/>
                  <a:gd name="T5" fmla="*/ 45 h 70"/>
                  <a:gd name="T6" fmla="*/ 55 w 61"/>
                  <a:gd name="T7" fmla="*/ 59 h 70"/>
                  <a:gd name="T8" fmla="*/ 34 w 61"/>
                  <a:gd name="T9" fmla="*/ 69 h 70"/>
                  <a:gd name="T10" fmla="*/ 21 w 61"/>
                  <a:gd name="T11" fmla="*/ 62 h 70"/>
                  <a:gd name="T12" fmla="*/ 21 w 61"/>
                  <a:gd name="T13" fmla="*/ 46 h 70"/>
                  <a:gd name="T14" fmla="*/ 26 w 61"/>
                  <a:gd name="T15" fmla="*/ 39 h 70"/>
                  <a:gd name="T16" fmla="*/ 17 w 61"/>
                  <a:gd name="T17" fmla="*/ 37 h 70"/>
                  <a:gd name="T18" fmla="*/ 11 w 61"/>
                  <a:gd name="T19" fmla="*/ 8 h 70"/>
                  <a:gd name="T20" fmla="*/ 28 w 61"/>
                  <a:gd name="T21" fmla="*/ 0 h 70"/>
                  <a:gd name="T22" fmla="*/ 42 w 61"/>
                  <a:gd name="T23" fmla="*/ 7 h 70"/>
                  <a:gd name="T24" fmla="*/ 40 w 61"/>
                  <a:gd name="T25" fmla="*/ 21 h 70"/>
                  <a:gd name="T26" fmla="*/ 36 w 61"/>
                  <a:gd name="T27" fmla="*/ 26 h 70"/>
                  <a:gd name="T28" fmla="*/ 29 w 61"/>
                  <a:gd name="T29" fmla="*/ 40 h 70"/>
                  <a:gd name="T30" fmla="*/ 28 w 61"/>
                  <a:gd name="T31" fmla="*/ 48 h 70"/>
                  <a:gd name="T32" fmla="*/ 37 w 61"/>
                  <a:gd name="T33" fmla="*/ 63 h 70"/>
                  <a:gd name="T34" fmla="*/ 46 w 61"/>
                  <a:gd name="T35" fmla="*/ 64 h 70"/>
                  <a:gd name="T36" fmla="*/ 50 w 61"/>
                  <a:gd name="T37" fmla="*/ 55 h 70"/>
                  <a:gd name="T38" fmla="*/ 41 w 61"/>
                  <a:gd name="T39" fmla="*/ 43 h 70"/>
                  <a:gd name="T40" fmla="*/ 29 w 61"/>
                  <a:gd name="T41" fmla="*/ 40 h 70"/>
                  <a:gd name="T42" fmla="*/ 33 w 61"/>
                  <a:gd name="T43" fmla="*/ 26 h 70"/>
                  <a:gd name="T44" fmla="*/ 28 w 61"/>
                  <a:gd name="T45" fmla="*/ 7 h 70"/>
                  <a:gd name="T46" fmla="*/ 22 w 61"/>
                  <a:gd name="T47" fmla="*/ 5 h 70"/>
                  <a:gd name="T48" fmla="*/ 14 w 61"/>
                  <a:gd name="T49" fmla="*/ 10 h 70"/>
                  <a:gd name="T50" fmla="*/ 16 w 61"/>
                  <a:gd name="T51" fmla="*/ 19 h 70"/>
                  <a:gd name="T52" fmla="*/ 33 w 61"/>
                  <a:gd name="T53" fmla="*/ 2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1" h="70">
                    <a:moveTo>
                      <a:pt x="36" y="26"/>
                    </a:moveTo>
                    <a:cubicBezTo>
                      <a:pt x="40" y="27"/>
                      <a:pt x="43" y="28"/>
                      <a:pt x="46" y="29"/>
                    </a:cubicBezTo>
                    <a:cubicBezTo>
                      <a:pt x="54" y="31"/>
                      <a:pt x="59" y="37"/>
                      <a:pt x="60" y="45"/>
                    </a:cubicBezTo>
                    <a:cubicBezTo>
                      <a:pt x="61" y="51"/>
                      <a:pt x="59" y="55"/>
                      <a:pt x="55" y="59"/>
                    </a:cubicBezTo>
                    <a:cubicBezTo>
                      <a:pt x="50" y="65"/>
                      <a:pt x="42" y="69"/>
                      <a:pt x="34" y="69"/>
                    </a:cubicBezTo>
                    <a:cubicBezTo>
                      <a:pt x="28" y="70"/>
                      <a:pt x="24" y="67"/>
                      <a:pt x="21" y="62"/>
                    </a:cubicBezTo>
                    <a:cubicBezTo>
                      <a:pt x="17" y="57"/>
                      <a:pt x="17" y="51"/>
                      <a:pt x="21" y="46"/>
                    </a:cubicBezTo>
                    <a:cubicBezTo>
                      <a:pt x="22" y="44"/>
                      <a:pt x="24" y="42"/>
                      <a:pt x="26" y="39"/>
                    </a:cubicBezTo>
                    <a:cubicBezTo>
                      <a:pt x="23" y="39"/>
                      <a:pt x="20" y="38"/>
                      <a:pt x="17" y="37"/>
                    </a:cubicBezTo>
                    <a:cubicBezTo>
                      <a:pt x="3" y="32"/>
                      <a:pt x="0" y="17"/>
                      <a:pt x="11" y="8"/>
                    </a:cubicBezTo>
                    <a:cubicBezTo>
                      <a:pt x="16" y="4"/>
                      <a:pt x="22" y="1"/>
                      <a:pt x="28" y="0"/>
                    </a:cubicBezTo>
                    <a:cubicBezTo>
                      <a:pt x="34" y="0"/>
                      <a:pt x="39" y="2"/>
                      <a:pt x="42" y="7"/>
                    </a:cubicBezTo>
                    <a:cubicBezTo>
                      <a:pt x="45" y="12"/>
                      <a:pt x="43" y="17"/>
                      <a:pt x="40" y="21"/>
                    </a:cubicBezTo>
                    <a:cubicBezTo>
                      <a:pt x="39" y="23"/>
                      <a:pt x="38" y="24"/>
                      <a:pt x="36" y="26"/>
                    </a:cubicBezTo>
                    <a:close/>
                    <a:moveTo>
                      <a:pt x="29" y="40"/>
                    </a:moveTo>
                    <a:cubicBezTo>
                      <a:pt x="29" y="43"/>
                      <a:pt x="28" y="46"/>
                      <a:pt x="28" y="48"/>
                    </a:cubicBezTo>
                    <a:cubicBezTo>
                      <a:pt x="29" y="54"/>
                      <a:pt x="32" y="59"/>
                      <a:pt x="37" y="63"/>
                    </a:cubicBezTo>
                    <a:cubicBezTo>
                      <a:pt x="40" y="65"/>
                      <a:pt x="43" y="66"/>
                      <a:pt x="46" y="64"/>
                    </a:cubicBezTo>
                    <a:cubicBezTo>
                      <a:pt x="50" y="62"/>
                      <a:pt x="51" y="58"/>
                      <a:pt x="50" y="55"/>
                    </a:cubicBezTo>
                    <a:cubicBezTo>
                      <a:pt x="49" y="49"/>
                      <a:pt x="46" y="45"/>
                      <a:pt x="41" y="43"/>
                    </a:cubicBezTo>
                    <a:cubicBezTo>
                      <a:pt x="37" y="41"/>
                      <a:pt x="34" y="41"/>
                      <a:pt x="29" y="40"/>
                    </a:cubicBezTo>
                    <a:close/>
                    <a:moveTo>
                      <a:pt x="33" y="26"/>
                    </a:moveTo>
                    <a:cubicBezTo>
                      <a:pt x="35" y="18"/>
                      <a:pt x="33" y="12"/>
                      <a:pt x="28" y="7"/>
                    </a:cubicBezTo>
                    <a:cubicBezTo>
                      <a:pt x="26" y="5"/>
                      <a:pt x="24" y="5"/>
                      <a:pt x="22" y="5"/>
                    </a:cubicBezTo>
                    <a:cubicBezTo>
                      <a:pt x="18" y="5"/>
                      <a:pt x="16" y="7"/>
                      <a:pt x="14" y="10"/>
                    </a:cubicBezTo>
                    <a:cubicBezTo>
                      <a:pt x="13" y="13"/>
                      <a:pt x="14" y="16"/>
                      <a:pt x="16" y="19"/>
                    </a:cubicBezTo>
                    <a:cubicBezTo>
                      <a:pt x="21" y="24"/>
                      <a:pt x="26" y="25"/>
                      <a:pt x="33" y="26"/>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50" name="Freeform 51">
                <a:extLst>
                  <a:ext uri="{FF2B5EF4-FFF2-40B4-BE49-F238E27FC236}">
                    <a16:creationId xmlns:a16="http://schemas.microsoft.com/office/drawing/2014/main" id="{FA0B79B5-B8DF-49C5-A2A5-E3221575825D}"/>
                  </a:ext>
                </a:extLst>
              </p:cNvPr>
              <p:cNvSpPr>
                <a:spLocks/>
              </p:cNvSpPr>
              <p:nvPr/>
            </p:nvSpPr>
            <p:spPr bwMode="auto">
              <a:xfrm>
                <a:off x="3442833" y="20803004"/>
                <a:ext cx="574138" cy="558409"/>
              </a:xfrm>
              <a:custGeom>
                <a:avLst/>
                <a:gdLst>
                  <a:gd name="T0" fmla="*/ 44 w 82"/>
                  <a:gd name="T1" fmla="*/ 0 h 80"/>
                  <a:gd name="T2" fmla="*/ 57 w 82"/>
                  <a:gd name="T3" fmla="*/ 19 h 80"/>
                  <a:gd name="T4" fmla="*/ 53 w 82"/>
                  <a:gd name="T5" fmla="*/ 18 h 80"/>
                  <a:gd name="T6" fmla="*/ 38 w 82"/>
                  <a:gd name="T7" fmla="*/ 14 h 80"/>
                  <a:gd name="T8" fmla="*/ 21 w 82"/>
                  <a:gd name="T9" fmla="*/ 35 h 80"/>
                  <a:gd name="T10" fmla="*/ 44 w 82"/>
                  <a:gd name="T11" fmla="*/ 68 h 80"/>
                  <a:gd name="T12" fmla="*/ 67 w 82"/>
                  <a:gd name="T13" fmla="*/ 66 h 80"/>
                  <a:gd name="T14" fmla="*/ 68 w 82"/>
                  <a:gd name="T15" fmla="*/ 56 h 80"/>
                  <a:gd name="T16" fmla="*/ 62 w 82"/>
                  <a:gd name="T17" fmla="*/ 48 h 80"/>
                  <a:gd name="T18" fmla="*/ 53 w 82"/>
                  <a:gd name="T19" fmla="*/ 46 h 80"/>
                  <a:gd name="T20" fmla="*/ 50 w 82"/>
                  <a:gd name="T21" fmla="*/ 47 h 80"/>
                  <a:gd name="T22" fmla="*/ 58 w 82"/>
                  <a:gd name="T23" fmla="*/ 40 h 80"/>
                  <a:gd name="T24" fmla="*/ 67 w 82"/>
                  <a:gd name="T25" fmla="*/ 33 h 80"/>
                  <a:gd name="T26" fmla="*/ 75 w 82"/>
                  <a:gd name="T27" fmla="*/ 27 h 80"/>
                  <a:gd name="T28" fmla="*/ 76 w 82"/>
                  <a:gd name="T29" fmla="*/ 28 h 80"/>
                  <a:gd name="T30" fmla="*/ 75 w 82"/>
                  <a:gd name="T31" fmla="*/ 29 h 80"/>
                  <a:gd name="T32" fmla="*/ 75 w 82"/>
                  <a:gd name="T33" fmla="*/ 40 h 80"/>
                  <a:gd name="T34" fmla="*/ 82 w 82"/>
                  <a:gd name="T35" fmla="*/ 50 h 80"/>
                  <a:gd name="T36" fmla="*/ 82 w 82"/>
                  <a:gd name="T37" fmla="*/ 52 h 80"/>
                  <a:gd name="T38" fmla="*/ 49 w 82"/>
                  <a:gd name="T39" fmla="*/ 78 h 80"/>
                  <a:gd name="T40" fmla="*/ 31 w 82"/>
                  <a:gd name="T41" fmla="*/ 76 h 80"/>
                  <a:gd name="T42" fmla="*/ 24 w 82"/>
                  <a:gd name="T43" fmla="*/ 15 h 80"/>
                  <a:gd name="T44" fmla="*/ 36 w 82"/>
                  <a:gd name="T45" fmla="*/ 10 h 80"/>
                  <a:gd name="T46" fmla="*/ 39 w 82"/>
                  <a:gd name="T47" fmla="*/ 9 h 80"/>
                  <a:gd name="T48" fmla="*/ 44 w 82"/>
                  <a:gd name="T49" fmla="*/ 2 h 80"/>
                  <a:gd name="T50" fmla="*/ 44 w 82"/>
                  <a:gd name="T51" fmla="*/ 1 h 80"/>
                  <a:gd name="T52" fmla="*/ 44 w 82"/>
                  <a:gd name="T5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80">
                    <a:moveTo>
                      <a:pt x="44" y="0"/>
                    </a:moveTo>
                    <a:cubicBezTo>
                      <a:pt x="47" y="2"/>
                      <a:pt x="56" y="14"/>
                      <a:pt x="57" y="19"/>
                    </a:cubicBezTo>
                    <a:cubicBezTo>
                      <a:pt x="56" y="20"/>
                      <a:pt x="55" y="18"/>
                      <a:pt x="53" y="18"/>
                    </a:cubicBezTo>
                    <a:cubicBezTo>
                      <a:pt x="48" y="15"/>
                      <a:pt x="43" y="14"/>
                      <a:pt x="38" y="14"/>
                    </a:cubicBezTo>
                    <a:cubicBezTo>
                      <a:pt x="26" y="14"/>
                      <a:pt x="18" y="23"/>
                      <a:pt x="21" y="35"/>
                    </a:cubicBezTo>
                    <a:cubicBezTo>
                      <a:pt x="25" y="48"/>
                      <a:pt x="33" y="60"/>
                      <a:pt x="44" y="68"/>
                    </a:cubicBezTo>
                    <a:cubicBezTo>
                      <a:pt x="52" y="74"/>
                      <a:pt x="60" y="73"/>
                      <a:pt x="67" y="66"/>
                    </a:cubicBezTo>
                    <a:cubicBezTo>
                      <a:pt x="70" y="63"/>
                      <a:pt x="71" y="60"/>
                      <a:pt x="68" y="56"/>
                    </a:cubicBezTo>
                    <a:cubicBezTo>
                      <a:pt x="66" y="54"/>
                      <a:pt x="64" y="51"/>
                      <a:pt x="62" y="48"/>
                    </a:cubicBezTo>
                    <a:cubicBezTo>
                      <a:pt x="59" y="44"/>
                      <a:pt x="58" y="44"/>
                      <a:pt x="53" y="46"/>
                    </a:cubicBezTo>
                    <a:cubicBezTo>
                      <a:pt x="52" y="47"/>
                      <a:pt x="51" y="47"/>
                      <a:pt x="50" y="47"/>
                    </a:cubicBezTo>
                    <a:cubicBezTo>
                      <a:pt x="52" y="44"/>
                      <a:pt x="55" y="42"/>
                      <a:pt x="58" y="40"/>
                    </a:cubicBezTo>
                    <a:cubicBezTo>
                      <a:pt x="61" y="38"/>
                      <a:pt x="64" y="35"/>
                      <a:pt x="67" y="33"/>
                    </a:cubicBezTo>
                    <a:cubicBezTo>
                      <a:pt x="70" y="31"/>
                      <a:pt x="72" y="29"/>
                      <a:pt x="75" y="27"/>
                    </a:cubicBezTo>
                    <a:cubicBezTo>
                      <a:pt x="76" y="27"/>
                      <a:pt x="76" y="27"/>
                      <a:pt x="76" y="28"/>
                    </a:cubicBezTo>
                    <a:cubicBezTo>
                      <a:pt x="76" y="28"/>
                      <a:pt x="75" y="29"/>
                      <a:pt x="75" y="29"/>
                    </a:cubicBezTo>
                    <a:cubicBezTo>
                      <a:pt x="72" y="34"/>
                      <a:pt x="71" y="36"/>
                      <a:pt x="75" y="40"/>
                    </a:cubicBezTo>
                    <a:cubicBezTo>
                      <a:pt x="77" y="44"/>
                      <a:pt x="80" y="47"/>
                      <a:pt x="82" y="50"/>
                    </a:cubicBezTo>
                    <a:cubicBezTo>
                      <a:pt x="82" y="51"/>
                      <a:pt x="82" y="51"/>
                      <a:pt x="82" y="52"/>
                    </a:cubicBezTo>
                    <a:cubicBezTo>
                      <a:pt x="74" y="64"/>
                      <a:pt x="64" y="74"/>
                      <a:pt x="49" y="78"/>
                    </a:cubicBezTo>
                    <a:cubicBezTo>
                      <a:pt x="43" y="80"/>
                      <a:pt x="37" y="79"/>
                      <a:pt x="31" y="76"/>
                    </a:cubicBezTo>
                    <a:cubicBezTo>
                      <a:pt x="11" y="66"/>
                      <a:pt x="0" y="35"/>
                      <a:pt x="24" y="15"/>
                    </a:cubicBezTo>
                    <a:cubicBezTo>
                      <a:pt x="27" y="13"/>
                      <a:pt x="32" y="12"/>
                      <a:pt x="36" y="10"/>
                    </a:cubicBezTo>
                    <a:cubicBezTo>
                      <a:pt x="37" y="9"/>
                      <a:pt x="38" y="9"/>
                      <a:pt x="39" y="9"/>
                    </a:cubicBezTo>
                    <a:cubicBezTo>
                      <a:pt x="44" y="7"/>
                      <a:pt x="44" y="7"/>
                      <a:pt x="44" y="2"/>
                    </a:cubicBezTo>
                    <a:cubicBezTo>
                      <a:pt x="44" y="2"/>
                      <a:pt x="44" y="2"/>
                      <a:pt x="44" y="1"/>
                    </a:cubicBezTo>
                    <a:cubicBezTo>
                      <a:pt x="44" y="1"/>
                      <a:pt x="44" y="1"/>
                      <a:pt x="44" y="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51" name="Freeform 52">
                <a:extLst>
                  <a:ext uri="{FF2B5EF4-FFF2-40B4-BE49-F238E27FC236}">
                    <a16:creationId xmlns:a16="http://schemas.microsoft.com/office/drawing/2014/main" id="{3EA0E13D-CE72-4639-A5F0-88FBD9AC79F1}"/>
                  </a:ext>
                </a:extLst>
              </p:cNvPr>
              <p:cNvSpPr>
                <a:spLocks/>
              </p:cNvSpPr>
              <p:nvPr/>
            </p:nvSpPr>
            <p:spPr bwMode="auto">
              <a:xfrm>
                <a:off x="5141653" y="20291785"/>
                <a:ext cx="456165" cy="495489"/>
              </a:xfrm>
              <a:custGeom>
                <a:avLst/>
                <a:gdLst>
                  <a:gd name="T0" fmla="*/ 58 w 65"/>
                  <a:gd name="T1" fmla="*/ 69 h 70"/>
                  <a:gd name="T2" fmla="*/ 53 w 65"/>
                  <a:gd name="T3" fmla="*/ 66 h 70"/>
                  <a:gd name="T4" fmla="*/ 25 w 65"/>
                  <a:gd name="T5" fmla="*/ 31 h 70"/>
                  <a:gd name="T6" fmla="*/ 13 w 65"/>
                  <a:gd name="T7" fmla="*/ 17 h 70"/>
                  <a:gd name="T8" fmla="*/ 12 w 65"/>
                  <a:gd name="T9" fmla="*/ 21 h 70"/>
                  <a:gd name="T10" fmla="*/ 12 w 65"/>
                  <a:gd name="T11" fmla="*/ 56 h 70"/>
                  <a:gd name="T12" fmla="*/ 20 w 65"/>
                  <a:gd name="T13" fmla="*/ 66 h 70"/>
                  <a:gd name="T14" fmla="*/ 21 w 65"/>
                  <a:gd name="T15" fmla="*/ 68 h 70"/>
                  <a:gd name="T16" fmla="*/ 0 w 65"/>
                  <a:gd name="T17" fmla="*/ 68 h 70"/>
                  <a:gd name="T18" fmla="*/ 3 w 65"/>
                  <a:gd name="T19" fmla="*/ 66 h 70"/>
                  <a:gd name="T20" fmla="*/ 9 w 65"/>
                  <a:gd name="T21" fmla="*/ 58 h 70"/>
                  <a:gd name="T22" fmla="*/ 9 w 65"/>
                  <a:gd name="T23" fmla="*/ 14 h 70"/>
                  <a:gd name="T24" fmla="*/ 6 w 65"/>
                  <a:gd name="T25" fmla="*/ 8 h 70"/>
                  <a:gd name="T26" fmla="*/ 0 w 65"/>
                  <a:gd name="T27" fmla="*/ 2 h 70"/>
                  <a:gd name="T28" fmla="*/ 10 w 65"/>
                  <a:gd name="T29" fmla="*/ 1 h 70"/>
                  <a:gd name="T30" fmla="*/ 27 w 65"/>
                  <a:gd name="T31" fmla="*/ 9 h 70"/>
                  <a:gd name="T32" fmla="*/ 50 w 65"/>
                  <a:gd name="T33" fmla="*/ 39 h 70"/>
                  <a:gd name="T34" fmla="*/ 54 w 65"/>
                  <a:gd name="T35" fmla="*/ 42 h 70"/>
                  <a:gd name="T36" fmla="*/ 54 w 65"/>
                  <a:gd name="T37" fmla="*/ 38 h 70"/>
                  <a:gd name="T38" fmla="*/ 54 w 65"/>
                  <a:gd name="T39" fmla="*/ 15 h 70"/>
                  <a:gd name="T40" fmla="*/ 46 w 65"/>
                  <a:gd name="T41" fmla="*/ 3 h 70"/>
                  <a:gd name="T42" fmla="*/ 45 w 65"/>
                  <a:gd name="T43" fmla="*/ 3 h 70"/>
                  <a:gd name="T44" fmla="*/ 65 w 65"/>
                  <a:gd name="T45" fmla="*/ 2 h 70"/>
                  <a:gd name="T46" fmla="*/ 63 w 65"/>
                  <a:gd name="T47" fmla="*/ 4 h 70"/>
                  <a:gd name="T48" fmla="*/ 58 w 65"/>
                  <a:gd name="T49" fmla="*/ 12 h 70"/>
                  <a:gd name="T50" fmla="*/ 58 w 65"/>
                  <a:gd name="T51" fmla="*/ 26 h 70"/>
                  <a:gd name="T52" fmla="*/ 58 w 65"/>
                  <a:gd name="T53" fmla="*/ 64 h 70"/>
                  <a:gd name="T54" fmla="*/ 58 w 65"/>
                  <a:gd name="T55"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 h="70">
                    <a:moveTo>
                      <a:pt x="58" y="69"/>
                    </a:moveTo>
                    <a:cubicBezTo>
                      <a:pt x="54" y="70"/>
                      <a:pt x="54" y="68"/>
                      <a:pt x="53" y="66"/>
                    </a:cubicBezTo>
                    <a:cubicBezTo>
                      <a:pt x="43" y="55"/>
                      <a:pt x="34" y="43"/>
                      <a:pt x="25" y="31"/>
                    </a:cubicBezTo>
                    <a:cubicBezTo>
                      <a:pt x="21" y="27"/>
                      <a:pt x="17" y="22"/>
                      <a:pt x="13" y="17"/>
                    </a:cubicBezTo>
                    <a:cubicBezTo>
                      <a:pt x="13" y="19"/>
                      <a:pt x="12" y="20"/>
                      <a:pt x="12" y="21"/>
                    </a:cubicBezTo>
                    <a:cubicBezTo>
                      <a:pt x="12" y="33"/>
                      <a:pt x="12" y="44"/>
                      <a:pt x="12" y="56"/>
                    </a:cubicBezTo>
                    <a:cubicBezTo>
                      <a:pt x="12" y="63"/>
                      <a:pt x="13" y="64"/>
                      <a:pt x="20" y="66"/>
                    </a:cubicBezTo>
                    <a:cubicBezTo>
                      <a:pt x="20" y="67"/>
                      <a:pt x="21" y="67"/>
                      <a:pt x="21" y="68"/>
                    </a:cubicBezTo>
                    <a:cubicBezTo>
                      <a:pt x="18" y="69"/>
                      <a:pt x="5" y="69"/>
                      <a:pt x="0" y="68"/>
                    </a:cubicBezTo>
                    <a:cubicBezTo>
                      <a:pt x="1" y="67"/>
                      <a:pt x="2" y="66"/>
                      <a:pt x="3" y="66"/>
                    </a:cubicBezTo>
                    <a:cubicBezTo>
                      <a:pt x="7" y="65"/>
                      <a:pt x="9" y="63"/>
                      <a:pt x="9" y="58"/>
                    </a:cubicBezTo>
                    <a:cubicBezTo>
                      <a:pt x="9" y="44"/>
                      <a:pt x="9" y="29"/>
                      <a:pt x="9" y="14"/>
                    </a:cubicBezTo>
                    <a:cubicBezTo>
                      <a:pt x="9" y="11"/>
                      <a:pt x="7" y="9"/>
                      <a:pt x="6" y="8"/>
                    </a:cubicBezTo>
                    <a:cubicBezTo>
                      <a:pt x="4" y="6"/>
                      <a:pt x="2" y="4"/>
                      <a:pt x="0" y="2"/>
                    </a:cubicBezTo>
                    <a:cubicBezTo>
                      <a:pt x="4" y="1"/>
                      <a:pt x="7" y="2"/>
                      <a:pt x="10" y="1"/>
                    </a:cubicBezTo>
                    <a:cubicBezTo>
                      <a:pt x="18" y="0"/>
                      <a:pt x="22" y="3"/>
                      <a:pt x="27" y="9"/>
                    </a:cubicBezTo>
                    <a:cubicBezTo>
                      <a:pt x="34" y="19"/>
                      <a:pt x="42" y="29"/>
                      <a:pt x="50" y="39"/>
                    </a:cubicBezTo>
                    <a:cubicBezTo>
                      <a:pt x="51" y="40"/>
                      <a:pt x="52" y="41"/>
                      <a:pt x="54" y="42"/>
                    </a:cubicBezTo>
                    <a:cubicBezTo>
                      <a:pt x="54" y="41"/>
                      <a:pt x="54" y="39"/>
                      <a:pt x="54" y="38"/>
                    </a:cubicBezTo>
                    <a:cubicBezTo>
                      <a:pt x="54" y="30"/>
                      <a:pt x="54" y="23"/>
                      <a:pt x="54" y="15"/>
                    </a:cubicBezTo>
                    <a:cubicBezTo>
                      <a:pt x="54" y="9"/>
                      <a:pt x="53" y="4"/>
                      <a:pt x="46" y="3"/>
                    </a:cubicBezTo>
                    <a:cubicBezTo>
                      <a:pt x="46" y="3"/>
                      <a:pt x="45" y="3"/>
                      <a:pt x="45" y="3"/>
                    </a:cubicBezTo>
                    <a:cubicBezTo>
                      <a:pt x="48" y="1"/>
                      <a:pt x="61" y="1"/>
                      <a:pt x="65" y="2"/>
                    </a:cubicBezTo>
                    <a:cubicBezTo>
                      <a:pt x="64" y="3"/>
                      <a:pt x="64" y="3"/>
                      <a:pt x="63" y="4"/>
                    </a:cubicBezTo>
                    <a:cubicBezTo>
                      <a:pt x="59" y="5"/>
                      <a:pt x="57" y="8"/>
                      <a:pt x="58" y="12"/>
                    </a:cubicBezTo>
                    <a:cubicBezTo>
                      <a:pt x="58" y="17"/>
                      <a:pt x="58" y="22"/>
                      <a:pt x="58" y="26"/>
                    </a:cubicBezTo>
                    <a:cubicBezTo>
                      <a:pt x="58" y="39"/>
                      <a:pt x="58" y="51"/>
                      <a:pt x="58" y="64"/>
                    </a:cubicBezTo>
                    <a:cubicBezTo>
                      <a:pt x="58" y="66"/>
                      <a:pt x="58" y="67"/>
                      <a:pt x="58" y="69"/>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52" name="Freeform 53">
                <a:extLst>
                  <a:ext uri="{FF2B5EF4-FFF2-40B4-BE49-F238E27FC236}">
                    <a16:creationId xmlns:a16="http://schemas.microsoft.com/office/drawing/2014/main" id="{670D9C48-3B9B-4543-B023-C17306EFAC1F}"/>
                  </a:ext>
                </a:extLst>
              </p:cNvPr>
              <p:cNvSpPr>
                <a:spLocks noEditPoints="1"/>
              </p:cNvSpPr>
              <p:nvPr/>
            </p:nvSpPr>
            <p:spPr bwMode="auto">
              <a:xfrm>
                <a:off x="5700062" y="26009575"/>
                <a:ext cx="353921" cy="503354"/>
              </a:xfrm>
              <a:custGeom>
                <a:avLst/>
                <a:gdLst>
                  <a:gd name="T0" fmla="*/ 9 w 50"/>
                  <a:gd name="T1" fmla="*/ 71 h 71"/>
                  <a:gd name="T2" fmla="*/ 31 w 50"/>
                  <a:gd name="T3" fmla="*/ 41 h 71"/>
                  <a:gd name="T4" fmla="*/ 23 w 50"/>
                  <a:gd name="T5" fmla="*/ 44 h 71"/>
                  <a:gd name="T6" fmla="*/ 3 w 50"/>
                  <a:gd name="T7" fmla="*/ 33 h 71"/>
                  <a:gd name="T8" fmla="*/ 3 w 50"/>
                  <a:gd name="T9" fmla="*/ 13 h 71"/>
                  <a:gd name="T10" fmla="*/ 21 w 50"/>
                  <a:gd name="T11" fmla="*/ 1 h 71"/>
                  <a:gd name="T12" fmla="*/ 41 w 50"/>
                  <a:gd name="T13" fmla="*/ 11 h 71"/>
                  <a:gd name="T14" fmla="*/ 34 w 50"/>
                  <a:gd name="T15" fmla="*/ 59 h 71"/>
                  <a:gd name="T16" fmla="*/ 9 w 50"/>
                  <a:gd name="T17" fmla="*/ 71 h 71"/>
                  <a:gd name="T18" fmla="*/ 31 w 50"/>
                  <a:gd name="T19" fmla="*/ 32 h 71"/>
                  <a:gd name="T20" fmla="*/ 32 w 50"/>
                  <a:gd name="T21" fmla="*/ 32 h 71"/>
                  <a:gd name="T22" fmla="*/ 28 w 50"/>
                  <a:gd name="T23" fmla="*/ 12 h 71"/>
                  <a:gd name="T24" fmla="*/ 25 w 50"/>
                  <a:gd name="T25" fmla="*/ 6 h 71"/>
                  <a:gd name="T26" fmla="*/ 19 w 50"/>
                  <a:gd name="T27" fmla="*/ 3 h 71"/>
                  <a:gd name="T28" fmla="*/ 15 w 50"/>
                  <a:gd name="T29" fmla="*/ 8 h 71"/>
                  <a:gd name="T30" fmla="*/ 14 w 50"/>
                  <a:gd name="T31" fmla="*/ 10 h 71"/>
                  <a:gd name="T32" fmla="*/ 18 w 50"/>
                  <a:gd name="T33" fmla="*/ 32 h 71"/>
                  <a:gd name="T34" fmla="*/ 21 w 50"/>
                  <a:gd name="T35" fmla="*/ 37 h 71"/>
                  <a:gd name="T36" fmla="*/ 29 w 50"/>
                  <a:gd name="T37" fmla="*/ 39 h 71"/>
                  <a:gd name="T38" fmla="*/ 31 w 50"/>
                  <a:gd name="T39" fmla="*/ 33 h 71"/>
                  <a:gd name="T40" fmla="*/ 31 w 50"/>
                  <a:gd name="T41" fmla="*/ 3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71">
                    <a:moveTo>
                      <a:pt x="9" y="71"/>
                    </a:moveTo>
                    <a:cubicBezTo>
                      <a:pt x="22" y="66"/>
                      <a:pt x="29" y="55"/>
                      <a:pt x="31" y="41"/>
                    </a:cubicBezTo>
                    <a:cubicBezTo>
                      <a:pt x="28" y="42"/>
                      <a:pt x="26" y="43"/>
                      <a:pt x="23" y="44"/>
                    </a:cubicBezTo>
                    <a:cubicBezTo>
                      <a:pt x="14" y="46"/>
                      <a:pt x="7" y="42"/>
                      <a:pt x="3" y="33"/>
                    </a:cubicBezTo>
                    <a:cubicBezTo>
                      <a:pt x="0" y="26"/>
                      <a:pt x="1" y="19"/>
                      <a:pt x="3" y="13"/>
                    </a:cubicBezTo>
                    <a:cubicBezTo>
                      <a:pt x="7" y="5"/>
                      <a:pt x="13" y="1"/>
                      <a:pt x="21" y="1"/>
                    </a:cubicBezTo>
                    <a:cubicBezTo>
                      <a:pt x="29" y="0"/>
                      <a:pt x="36" y="3"/>
                      <a:pt x="41" y="11"/>
                    </a:cubicBezTo>
                    <a:cubicBezTo>
                      <a:pt x="50" y="26"/>
                      <a:pt x="47" y="47"/>
                      <a:pt x="34" y="59"/>
                    </a:cubicBezTo>
                    <a:cubicBezTo>
                      <a:pt x="28" y="65"/>
                      <a:pt x="17" y="70"/>
                      <a:pt x="9" y="71"/>
                    </a:cubicBezTo>
                    <a:close/>
                    <a:moveTo>
                      <a:pt x="31" y="32"/>
                    </a:moveTo>
                    <a:cubicBezTo>
                      <a:pt x="31" y="32"/>
                      <a:pt x="31" y="32"/>
                      <a:pt x="32" y="32"/>
                    </a:cubicBezTo>
                    <a:cubicBezTo>
                      <a:pt x="30" y="25"/>
                      <a:pt x="29" y="19"/>
                      <a:pt x="28" y="12"/>
                    </a:cubicBezTo>
                    <a:cubicBezTo>
                      <a:pt x="27" y="10"/>
                      <a:pt x="26" y="8"/>
                      <a:pt x="25" y="6"/>
                    </a:cubicBezTo>
                    <a:cubicBezTo>
                      <a:pt x="24" y="4"/>
                      <a:pt x="22" y="3"/>
                      <a:pt x="19" y="3"/>
                    </a:cubicBezTo>
                    <a:cubicBezTo>
                      <a:pt x="17" y="4"/>
                      <a:pt x="15" y="5"/>
                      <a:pt x="15" y="8"/>
                    </a:cubicBezTo>
                    <a:cubicBezTo>
                      <a:pt x="15" y="9"/>
                      <a:pt x="14" y="10"/>
                      <a:pt x="14" y="10"/>
                    </a:cubicBezTo>
                    <a:cubicBezTo>
                      <a:pt x="15" y="18"/>
                      <a:pt x="16" y="25"/>
                      <a:pt x="18" y="32"/>
                    </a:cubicBezTo>
                    <a:cubicBezTo>
                      <a:pt x="19" y="34"/>
                      <a:pt x="20" y="35"/>
                      <a:pt x="21" y="37"/>
                    </a:cubicBezTo>
                    <a:cubicBezTo>
                      <a:pt x="23" y="39"/>
                      <a:pt x="25" y="39"/>
                      <a:pt x="29" y="39"/>
                    </a:cubicBezTo>
                    <a:cubicBezTo>
                      <a:pt x="32" y="38"/>
                      <a:pt x="31" y="35"/>
                      <a:pt x="31" y="33"/>
                    </a:cubicBezTo>
                    <a:cubicBezTo>
                      <a:pt x="31" y="33"/>
                      <a:pt x="31" y="32"/>
                      <a:pt x="31" y="3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53" name="Freeform 54">
                <a:extLst>
                  <a:ext uri="{FF2B5EF4-FFF2-40B4-BE49-F238E27FC236}">
                    <a16:creationId xmlns:a16="http://schemas.microsoft.com/office/drawing/2014/main" id="{A09D294A-3F5D-4963-A9A3-4EC8D1D48679}"/>
                  </a:ext>
                </a:extLst>
              </p:cNvPr>
              <p:cNvSpPr>
                <a:spLocks/>
              </p:cNvSpPr>
              <p:nvPr/>
            </p:nvSpPr>
            <p:spPr bwMode="auto">
              <a:xfrm>
                <a:off x="4323703" y="20386164"/>
                <a:ext cx="471894" cy="534814"/>
              </a:xfrm>
              <a:custGeom>
                <a:avLst/>
                <a:gdLst>
                  <a:gd name="T0" fmla="*/ 42 w 68"/>
                  <a:gd name="T1" fmla="*/ 7 h 77"/>
                  <a:gd name="T2" fmla="*/ 62 w 68"/>
                  <a:gd name="T3" fmla="*/ 0 h 77"/>
                  <a:gd name="T4" fmla="*/ 60 w 68"/>
                  <a:gd name="T5" fmla="*/ 3 h 77"/>
                  <a:gd name="T6" fmla="*/ 57 w 68"/>
                  <a:gd name="T7" fmla="*/ 12 h 77"/>
                  <a:gd name="T8" fmla="*/ 65 w 68"/>
                  <a:gd name="T9" fmla="*/ 40 h 77"/>
                  <a:gd name="T10" fmla="*/ 67 w 68"/>
                  <a:gd name="T11" fmla="*/ 55 h 77"/>
                  <a:gd name="T12" fmla="*/ 62 w 68"/>
                  <a:gd name="T13" fmla="*/ 68 h 77"/>
                  <a:gd name="T14" fmla="*/ 34 w 68"/>
                  <a:gd name="T15" fmla="*/ 76 h 77"/>
                  <a:gd name="T16" fmla="*/ 21 w 68"/>
                  <a:gd name="T17" fmla="*/ 66 h 77"/>
                  <a:gd name="T18" fmla="*/ 19 w 68"/>
                  <a:gd name="T19" fmla="*/ 60 h 77"/>
                  <a:gd name="T20" fmla="*/ 10 w 68"/>
                  <a:gd name="T21" fmla="*/ 27 h 77"/>
                  <a:gd name="T22" fmla="*/ 9 w 68"/>
                  <a:gd name="T23" fmla="*/ 25 h 77"/>
                  <a:gd name="T24" fmla="*/ 2 w 68"/>
                  <a:gd name="T25" fmla="*/ 20 h 77"/>
                  <a:gd name="T26" fmla="*/ 0 w 68"/>
                  <a:gd name="T27" fmla="*/ 19 h 77"/>
                  <a:gd name="T28" fmla="*/ 27 w 68"/>
                  <a:gd name="T29" fmla="*/ 10 h 77"/>
                  <a:gd name="T30" fmla="*/ 30 w 68"/>
                  <a:gd name="T31" fmla="*/ 10 h 77"/>
                  <a:gd name="T32" fmla="*/ 30 w 68"/>
                  <a:gd name="T33" fmla="*/ 11 h 77"/>
                  <a:gd name="T34" fmla="*/ 27 w 68"/>
                  <a:gd name="T35" fmla="*/ 12 h 77"/>
                  <a:gd name="T36" fmla="*/ 24 w 68"/>
                  <a:gd name="T37" fmla="*/ 20 h 77"/>
                  <a:gd name="T38" fmla="*/ 34 w 68"/>
                  <a:gd name="T39" fmla="*/ 59 h 77"/>
                  <a:gd name="T40" fmla="*/ 35 w 68"/>
                  <a:gd name="T41" fmla="*/ 61 h 77"/>
                  <a:gd name="T42" fmla="*/ 50 w 68"/>
                  <a:gd name="T43" fmla="*/ 70 h 77"/>
                  <a:gd name="T44" fmla="*/ 64 w 68"/>
                  <a:gd name="T45" fmla="*/ 55 h 77"/>
                  <a:gd name="T46" fmla="*/ 63 w 68"/>
                  <a:gd name="T47" fmla="*/ 45 h 77"/>
                  <a:gd name="T48" fmla="*/ 54 w 68"/>
                  <a:gd name="T49" fmla="*/ 15 h 77"/>
                  <a:gd name="T50" fmla="*/ 44 w 68"/>
                  <a:gd name="T51" fmla="*/ 7 h 77"/>
                  <a:gd name="T52" fmla="*/ 42 w 68"/>
                  <a:gd name="T53" fmla="*/ 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7">
                    <a:moveTo>
                      <a:pt x="42" y="7"/>
                    </a:moveTo>
                    <a:cubicBezTo>
                      <a:pt x="45" y="4"/>
                      <a:pt x="57" y="1"/>
                      <a:pt x="62" y="0"/>
                    </a:cubicBezTo>
                    <a:cubicBezTo>
                      <a:pt x="61" y="1"/>
                      <a:pt x="61" y="2"/>
                      <a:pt x="60" y="3"/>
                    </a:cubicBezTo>
                    <a:cubicBezTo>
                      <a:pt x="57" y="5"/>
                      <a:pt x="56" y="8"/>
                      <a:pt x="57" y="12"/>
                    </a:cubicBezTo>
                    <a:cubicBezTo>
                      <a:pt x="60" y="21"/>
                      <a:pt x="63" y="31"/>
                      <a:pt x="65" y="40"/>
                    </a:cubicBezTo>
                    <a:cubicBezTo>
                      <a:pt x="66" y="45"/>
                      <a:pt x="67" y="50"/>
                      <a:pt x="67" y="55"/>
                    </a:cubicBezTo>
                    <a:cubicBezTo>
                      <a:pt x="68" y="61"/>
                      <a:pt x="66" y="65"/>
                      <a:pt x="62" y="68"/>
                    </a:cubicBezTo>
                    <a:cubicBezTo>
                      <a:pt x="54" y="74"/>
                      <a:pt x="44" y="77"/>
                      <a:pt x="34" y="76"/>
                    </a:cubicBezTo>
                    <a:cubicBezTo>
                      <a:pt x="28" y="75"/>
                      <a:pt x="24" y="72"/>
                      <a:pt x="21" y="66"/>
                    </a:cubicBezTo>
                    <a:cubicBezTo>
                      <a:pt x="20" y="64"/>
                      <a:pt x="19" y="62"/>
                      <a:pt x="19" y="60"/>
                    </a:cubicBezTo>
                    <a:cubicBezTo>
                      <a:pt x="16" y="49"/>
                      <a:pt x="13" y="38"/>
                      <a:pt x="10" y="27"/>
                    </a:cubicBezTo>
                    <a:cubicBezTo>
                      <a:pt x="10" y="27"/>
                      <a:pt x="9" y="26"/>
                      <a:pt x="9" y="25"/>
                    </a:cubicBezTo>
                    <a:cubicBezTo>
                      <a:pt x="8" y="22"/>
                      <a:pt x="6" y="20"/>
                      <a:pt x="2" y="20"/>
                    </a:cubicBezTo>
                    <a:cubicBezTo>
                      <a:pt x="1" y="20"/>
                      <a:pt x="1" y="20"/>
                      <a:pt x="0" y="19"/>
                    </a:cubicBezTo>
                    <a:cubicBezTo>
                      <a:pt x="8" y="15"/>
                      <a:pt x="18" y="13"/>
                      <a:pt x="27" y="10"/>
                    </a:cubicBezTo>
                    <a:cubicBezTo>
                      <a:pt x="28" y="10"/>
                      <a:pt x="29" y="10"/>
                      <a:pt x="30" y="10"/>
                    </a:cubicBezTo>
                    <a:cubicBezTo>
                      <a:pt x="30" y="10"/>
                      <a:pt x="30" y="10"/>
                      <a:pt x="30" y="11"/>
                    </a:cubicBezTo>
                    <a:cubicBezTo>
                      <a:pt x="29" y="11"/>
                      <a:pt x="28" y="12"/>
                      <a:pt x="27" y="12"/>
                    </a:cubicBezTo>
                    <a:cubicBezTo>
                      <a:pt x="24" y="14"/>
                      <a:pt x="23" y="16"/>
                      <a:pt x="24" y="20"/>
                    </a:cubicBezTo>
                    <a:cubicBezTo>
                      <a:pt x="27" y="33"/>
                      <a:pt x="31" y="46"/>
                      <a:pt x="34" y="59"/>
                    </a:cubicBezTo>
                    <a:cubicBezTo>
                      <a:pt x="35" y="60"/>
                      <a:pt x="35" y="60"/>
                      <a:pt x="35" y="61"/>
                    </a:cubicBezTo>
                    <a:cubicBezTo>
                      <a:pt x="38" y="68"/>
                      <a:pt x="43" y="71"/>
                      <a:pt x="50" y="70"/>
                    </a:cubicBezTo>
                    <a:cubicBezTo>
                      <a:pt x="59" y="68"/>
                      <a:pt x="64" y="63"/>
                      <a:pt x="64" y="55"/>
                    </a:cubicBezTo>
                    <a:cubicBezTo>
                      <a:pt x="64" y="51"/>
                      <a:pt x="63" y="48"/>
                      <a:pt x="63" y="45"/>
                    </a:cubicBezTo>
                    <a:cubicBezTo>
                      <a:pt x="60" y="35"/>
                      <a:pt x="57" y="25"/>
                      <a:pt x="54" y="15"/>
                    </a:cubicBezTo>
                    <a:cubicBezTo>
                      <a:pt x="52" y="8"/>
                      <a:pt x="51" y="7"/>
                      <a:pt x="44" y="7"/>
                    </a:cubicBezTo>
                    <a:cubicBezTo>
                      <a:pt x="43" y="7"/>
                      <a:pt x="43" y="7"/>
                      <a:pt x="42" y="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54" name="Freeform 55">
                <a:extLst>
                  <a:ext uri="{FF2B5EF4-FFF2-40B4-BE49-F238E27FC236}">
                    <a16:creationId xmlns:a16="http://schemas.microsoft.com/office/drawing/2014/main" id="{2D50D7AF-FDCC-4B40-BBE7-7A42EBF6C816}"/>
                  </a:ext>
                </a:extLst>
              </p:cNvPr>
              <p:cNvSpPr>
                <a:spLocks/>
              </p:cNvSpPr>
              <p:nvPr/>
            </p:nvSpPr>
            <p:spPr bwMode="auto">
              <a:xfrm>
                <a:off x="7894371" y="22195094"/>
                <a:ext cx="550543" cy="440435"/>
              </a:xfrm>
              <a:custGeom>
                <a:avLst/>
                <a:gdLst>
                  <a:gd name="T0" fmla="*/ 0 w 79"/>
                  <a:gd name="T1" fmla="*/ 22 h 63"/>
                  <a:gd name="T2" fmla="*/ 20 w 79"/>
                  <a:gd name="T3" fmla="*/ 13 h 63"/>
                  <a:gd name="T4" fmla="*/ 20 w 79"/>
                  <a:gd name="T5" fmla="*/ 17 h 63"/>
                  <a:gd name="T6" fmla="*/ 12 w 79"/>
                  <a:gd name="T7" fmla="*/ 26 h 63"/>
                  <a:gd name="T8" fmla="*/ 13 w 79"/>
                  <a:gd name="T9" fmla="*/ 46 h 63"/>
                  <a:gd name="T10" fmla="*/ 24 w 79"/>
                  <a:gd name="T11" fmla="*/ 50 h 63"/>
                  <a:gd name="T12" fmla="*/ 32 w 79"/>
                  <a:gd name="T13" fmla="*/ 42 h 63"/>
                  <a:gd name="T14" fmla="*/ 32 w 79"/>
                  <a:gd name="T15" fmla="*/ 35 h 63"/>
                  <a:gd name="T16" fmla="*/ 35 w 79"/>
                  <a:gd name="T17" fmla="*/ 14 h 63"/>
                  <a:gd name="T18" fmla="*/ 51 w 79"/>
                  <a:gd name="T19" fmla="*/ 1 h 63"/>
                  <a:gd name="T20" fmla="*/ 66 w 79"/>
                  <a:gd name="T21" fmla="*/ 7 h 63"/>
                  <a:gd name="T22" fmla="*/ 73 w 79"/>
                  <a:gd name="T23" fmla="*/ 24 h 63"/>
                  <a:gd name="T24" fmla="*/ 73 w 79"/>
                  <a:gd name="T25" fmla="*/ 28 h 63"/>
                  <a:gd name="T26" fmla="*/ 76 w 79"/>
                  <a:gd name="T27" fmla="*/ 32 h 63"/>
                  <a:gd name="T28" fmla="*/ 79 w 79"/>
                  <a:gd name="T29" fmla="*/ 34 h 63"/>
                  <a:gd name="T30" fmla="*/ 59 w 79"/>
                  <a:gd name="T31" fmla="*/ 42 h 63"/>
                  <a:gd name="T32" fmla="*/ 62 w 79"/>
                  <a:gd name="T33" fmla="*/ 38 h 63"/>
                  <a:gd name="T34" fmla="*/ 69 w 79"/>
                  <a:gd name="T35" fmla="*/ 26 h 63"/>
                  <a:gd name="T36" fmla="*/ 65 w 79"/>
                  <a:gd name="T37" fmla="*/ 12 h 63"/>
                  <a:gd name="T38" fmla="*/ 50 w 79"/>
                  <a:gd name="T39" fmla="*/ 14 h 63"/>
                  <a:gd name="T40" fmla="*/ 49 w 79"/>
                  <a:gd name="T41" fmla="*/ 21 h 63"/>
                  <a:gd name="T42" fmla="*/ 48 w 79"/>
                  <a:gd name="T43" fmla="*/ 39 h 63"/>
                  <a:gd name="T44" fmla="*/ 45 w 79"/>
                  <a:gd name="T45" fmla="*/ 50 h 63"/>
                  <a:gd name="T46" fmla="*/ 15 w 79"/>
                  <a:gd name="T47" fmla="*/ 53 h 63"/>
                  <a:gd name="T48" fmla="*/ 7 w 79"/>
                  <a:gd name="T49" fmla="*/ 34 h 63"/>
                  <a:gd name="T50" fmla="*/ 0 w 79"/>
                  <a:gd name="T51" fmla="*/ 2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9" h="63">
                    <a:moveTo>
                      <a:pt x="0" y="22"/>
                    </a:moveTo>
                    <a:cubicBezTo>
                      <a:pt x="7" y="19"/>
                      <a:pt x="14" y="16"/>
                      <a:pt x="20" y="13"/>
                    </a:cubicBezTo>
                    <a:cubicBezTo>
                      <a:pt x="22" y="15"/>
                      <a:pt x="21" y="16"/>
                      <a:pt x="20" y="17"/>
                    </a:cubicBezTo>
                    <a:cubicBezTo>
                      <a:pt x="17" y="20"/>
                      <a:pt x="14" y="23"/>
                      <a:pt x="12" y="26"/>
                    </a:cubicBezTo>
                    <a:cubicBezTo>
                      <a:pt x="8" y="33"/>
                      <a:pt x="9" y="39"/>
                      <a:pt x="13" y="46"/>
                    </a:cubicBezTo>
                    <a:cubicBezTo>
                      <a:pt x="16" y="50"/>
                      <a:pt x="19" y="51"/>
                      <a:pt x="24" y="50"/>
                    </a:cubicBezTo>
                    <a:cubicBezTo>
                      <a:pt x="28" y="49"/>
                      <a:pt x="31" y="46"/>
                      <a:pt x="32" y="42"/>
                    </a:cubicBezTo>
                    <a:cubicBezTo>
                      <a:pt x="32" y="40"/>
                      <a:pt x="32" y="37"/>
                      <a:pt x="32" y="35"/>
                    </a:cubicBezTo>
                    <a:cubicBezTo>
                      <a:pt x="33" y="28"/>
                      <a:pt x="33" y="21"/>
                      <a:pt x="35" y="14"/>
                    </a:cubicBezTo>
                    <a:cubicBezTo>
                      <a:pt x="37" y="6"/>
                      <a:pt x="43" y="2"/>
                      <a:pt x="51" y="1"/>
                    </a:cubicBezTo>
                    <a:cubicBezTo>
                      <a:pt x="57" y="0"/>
                      <a:pt x="62" y="3"/>
                      <a:pt x="66" y="7"/>
                    </a:cubicBezTo>
                    <a:cubicBezTo>
                      <a:pt x="70" y="12"/>
                      <a:pt x="72" y="18"/>
                      <a:pt x="73" y="24"/>
                    </a:cubicBezTo>
                    <a:cubicBezTo>
                      <a:pt x="73" y="26"/>
                      <a:pt x="73" y="27"/>
                      <a:pt x="73" y="28"/>
                    </a:cubicBezTo>
                    <a:cubicBezTo>
                      <a:pt x="73" y="30"/>
                      <a:pt x="74" y="32"/>
                      <a:pt x="76" y="32"/>
                    </a:cubicBezTo>
                    <a:cubicBezTo>
                      <a:pt x="77" y="32"/>
                      <a:pt x="78" y="33"/>
                      <a:pt x="79" y="34"/>
                    </a:cubicBezTo>
                    <a:cubicBezTo>
                      <a:pt x="75" y="37"/>
                      <a:pt x="63" y="42"/>
                      <a:pt x="59" y="42"/>
                    </a:cubicBezTo>
                    <a:cubicBezTo>
                      <a:pt x="60" y="40"/>
                      <a:pt x="61" y="39"/>
                      <a:pt x="62" y="38"/>
                    </a:cubicBezTo>
                    <a:cubicBezTo>
                      <a:pt x="65" y="34"/>
                      <a:pt x="68" y="31"/>
                      <a:pt x="69" y="26"/>
                    </a:cubicBezTo>
                    <a:cubicBezTo>
                      <a:pt x="70" y="21"/>
                      <a:pt x="69" y="16"/>
                      <a:pt x="65" y="12"/>
                    </a:cubicBezTo>
                    <a:cubicBezTo>
                      <a:pt x="61" y="7"/>
                      <a:pt x="53" y="8"/>
                      <a:pt x="50" y="14"/>
                    </a:cubicBezTo>
                    <a:cubicBezTo>
                      <a:pt x="49" y="16"/>
                      <a:pt x="49" y="19"/>
                      <a:pt x="49" y="21"/>
                    </a:cubicBezTo>
                    <a:cubicBezTo>
                      <a:pt x="48" y="27"/>
                      <a:pt x="49" y="33"/>
                      <a:pt x="48" y="39"/>
                    </a:cubicBezTo>
                    <a:cubicBezTo>
                      <a:pt x="47" y="42"/>
                      <a:pt x="47" y="46"/>
                      <a:pt x="45" y="50"/>
                    </a:cubicBezTo>
                    <a:cubicBezTo>
                      <a:pt x="39" y="60"/>
                      <a:pt x="24" y="63"/>
                      <a:pt x="15" y="53"/>
                    </a:cubicBezTo>
                    <a:cubicBezTo>
                      <a:pt x="11" y="47"/>
                      <a:pt x="8" y="41"/>
                      <a:pt x="7" y="34"/>
                    </a:cubicBezTo>
                    <a:cubicBezTo>
                      <a:pt x="5" y="27"/>
                      <a:pt x="5" y="27"/>
                      <a:pt x="0" y="2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55" name="Freeform 56">
                <a:extLst>
                  <a:ext uri="{FF2B5EF4-FFF2-40B4-BE49-F238E27FC236}">
                    <a16:creationId xmlns:a16="http://schemas.microsoft.com/office/drawing/2014/main" id="{3B981CD3-2CE5-4286-84BB-E518E7C69B46}"/>
                  </a:ext>
                </a:extLst>
              </p:cNvPr>
              <p:cNvSpPr>
                <a:spLocks/>
              </p:cNvSpPr>
              <p:nvPr/>
            </p:nvSpPr>
            <p:spPr bwMode="auto">
              <a:xfrm>
                <a:off x="7902235" y="24263565"/>
                <a:ext cx="542679" cy="503354"/>
              </a:xfrm>
              <a:custGeom>
                <a:avLst/>
                <a:gdLst>
                  <a:gd name="T0" fmla="*/ 64 w 77"/>
                  <a:gd name="T1" fmla="*/ 40 h 72"/>
                  <a:gd name="T2" fmla="*/ 65 w 77"/>
                  <a:gd name="T3" fmla="*/ 37 h 72"/>
                  <a:gd name="T4" fmla="*/ 59 w 77"/>
                  <a:gd name="T5" fmla="*/ 30 h 72"/>
                  <a:gd name="T6" fmla="*/ 45 w 77"/>
                  <a:gd name="T7" fmla="*/ 32 h 72"/>
                  <a:gd name="T8" fmla="*/ 37 w 77"/>
                  <a:gd name="T9" fmla="*/ 32 h 72"/>
                  <a:gd name="T10" fmla="*/ 33 w 77"/>
                  <a:gd name="T11" fmla="*/ 33 h 72"/>
                  <a:gd name="T12" fmla="*/ 39 w 77"/>
                  <a:gd name="T13" fmla="*/ 41 h 72"/>
                  <a:gd name="T14" fmla="*/ 47 w 77"/>
                  <a:gd name="T15" fmla="*/ 52 h 72"/>
                  <a:gd name="T16" fmla="*/ 50 w 77"/>
                  <a:gd name="T17" fmla="*/ 56 h 72"/>
                  <a:gd name="T18" fmla="*/ 57 w 77"/>
                  <a:gd name="T19" fmla="*/ 55 h 72"/>
                  <a:gd name="T20" fmla="*/ 60 w 77"/>
                  <a:gd name="T21" fmla="*/ 51 h 72"/>
                  <a:gd name="T22" fmla="*/ 53 w 77"/>
                  <a:gd name="T23" fmla="*/ 72 h 72"/>
                  <a:gd name="T24" fmla="*/ 52 w 77"/>
                  <a:gd name="T25" fmla="*/ 71 h 72"/>
                  <a:gd name="T26" fmla="*/ 48 w 77"/>
                  <a:gd name="T27" fmla="*/ 60 h 72"/>
                  <a:gd name="T28" fmla="*/ 31 w 77"/>
                  <a:gd name="T29" fmla="*/ 37 h 72"/>
                  <a:gd name="T30" fmla="*/ 26 w 77"/>
                  <a:gd name="T31" fmla="*/ 33 h 72"/>
                  <a:gd name="T32" fmla="*/ 13 w 77"/>
                  <a:gd name="T33" fmla="*/ 27 h 72"/>
                  <a:gd name="T34" fmla="*/ 2 w 77"/>
                  <a:gd name="T35" fmla="*/ 31 h 72"/>
                  <a:gd name="T36" fmla="*/ 1 w 77"/>
                  <a:gd name="T37" fmla="*/ 32 h 72"/>
                  <a:gd name="T38" fmla="*/ 0 w 77"/>
                  <a:gd name="T39" fmla="*/ 30 h 72"/>
                  <a:gd name="T40" fmla="*/ 12 w 77"/>
                  <a:gd name="T41" fmla="*/ 1 h 72"/>
                  <a:gd name="T42" fmla="*/ 13 w 77"/>
                  <a:gd name="T43" fmla="*/ 0 h 72"/>
                  <a:gd name="T44" fmla="*/ 13 w 77"/>
                  <a:gd name="T45" fmla="*/ 3 h 72"/>
                  <a:gd name="T46" fmla="*/ 18 w 77"/>
                  <a:gd name="T47" fmla="*/ 12 h 72"/>
                  <a:gd name="T48" fmla="*/ 30 w 77"/>
                  <a:gd name="T49" fmla="*/ 17 h 72"/>
                  <a:gd name="T50" fmla="*/ 34 w 77"/>
                  <a:gd name="T51" fmla="*/ 18 h 72"/>
                  <a:gd name="T52" fmla="*/ 67 w 77"/>
                  <a:gd name="T53" fmla="*/ 14 h 72"/>
                  <a:gd name="T54" fmla="*/ 76 w 77"/>
                  <a:gd name="T55" fmla="*/ 8 h 72"/>
                  <a:gd name="T56" fmla="*/ 77 w 77"/>
                  <a:gd name="T57" fmla="*/ 10 h 72"/>
                  <a:gd name="T58" fmla="*/ 66 w 77"/>
                  <a:gd name="T59" fmla="*/ 39 h 72"/>
                  <a:gd name="T60" fmla="*/ 64 w 77"/>
                  <a:gd name="T61" fmla="*/ 4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72">
                    <a:moveTo>
                      <a:pt x="64" y="40"/>
                    </a:moveTo>
                    <a:cubicBezTo>
                      <a:pt x="65" y="39"/>
                      <a:pt x="65" y="38"/>
                      <a:pt x="65" y="37"/>
                    </a:cubicBezTo>
                    <a:cubicBezTo>
                      <a:pt x="67" y="31"/>
                      <a:pt x="66" y="30"/>
                      <a:pt x="59" y="30"/>
                    </a:cubicBezTo>
                    <a:cubicBezTo>
                      <a:pt x="54" y="31"/>
                      <a:pt x="50" y="31"/>
                      <a:pt x="45" y="32"/>
                    </a:cubicBezTo>
                    <a:cubicBezTo>
                      <a:pt x="42" y="32"/>
                      <a:pt x="40" y="32"/>
                      <a:pt x="37" y="32"/>
                    </a:cubicBezTo>
                    <a:cubicBezTo>
                      <a:pt x="36" y="33"/>
                      <a:pt x="35" y="33"/>
                      <a:pt x="33" y="33"/>
                    </a:cubicBezTo>
                    <a:cubicBezTo>
                      <a:pt x="35" y="36"/>
                      <a:pt x="37" y="39"/>
                      <a:pt x="39" y="41"/>
                    </a:cubicBezTo>
                    <a:cubicBezTo>
                      <a:pt x="41" y="45"/>
                      <a:pt x="44" y="48"/>
                      <a:pt x="47" y="52"/>
                    </a:cubicBezTo>
                    <a:cubicBezTo>
                      <a:pt x="48" y="53"/>
                      <a:pt x="49" y="55"/>
                      <a:pt x="50" y="56"/>
                    </a:cubicBezTo>
                    <a:cubicBezTo>
                      <a:pt x="53" y="58"/>
                      <a:pt x="55" y="58"/>
                      <a:pt x="57" y="55"/>
                    </a:cubicBezTo>
                    <a:cubicBezTo>
                      <a:pt x="58" y="54"/>
                      <a:pt x="59" y="53"/>
                      <a:pt x="60" y="51"/>
                    </a:cubicBezTo>
                    <a:cubicBezTo>
                      <a:pt x="60" y="55"/>
                      <a:pt x="56" y="68"/>
                      <a:pt x="53" y="72"/>
                    </a:cubicBezTo>
                    <a:cubicBezTo>
                      <a:pt x="53" y="71"/>
                      <a:pt x="52" y="71"/>
                      <a:pt x="52" y="71"/>
                    </a:cubicBezTo>
                    <a:cubicBezTo>
                      <a:pt x="52" y="67"/>
                      <a:pt x="50" y="64"/>
                      <a:pt x="48" y="60"/>
                    </a:cubicBezTo>
                    <a:cubicBezTo>
                      <a:pt x="42" y="53"/>
                      <a:pt x="37" y="45"/>
                      <a:pt x="31" y="37"/>
                    </a:cubicBezTo>
                    <a:cubicBezTo>
                      <a:pt x="30" y="35"/>
                      <a:pt x="29" y="34"/>
                      <a:pt x="26" y="33"/>
                    </a:cubicBezTo>
                    <a:cubicBezTo>
                      <a:pt x="22" y="31"/>
                      <a:pt x="17" y="29"/>
                      <a:pt x="13" y="27"/>
                    </a:cubicBezTo>
                    <a:cubicBezTo>
                      <a:pt x="7" y="25"/>
                      <a:pt x="6" y="25"/>
                      <a:pt x="2" y="31"/>
                    </a:cubicBezTo>
                    <a:cubicBezTo>
                      <a:pt x="2" y="31"/>
                      <a:pt x="1" y="31"/>
                      <a:pt x="1" y="32"/>
                    </a:cubicBezTo>
                    <a:cubicBezTo>
                      <a:pt x="1" y="31"/>
                      <a:pt x="0" y="31"/>
                      <a:pt x="0" y="30"/>
                    </a:cubicBezTo>
                    <a:cubicBezTo>
                      <a:pt x="4" y="20"/>
                      <a:pt x="8" y="11"/>
                      <a:pt x="12" y="1"/>
                    </a:cubicBezTo>
                    <a:cubicBezTo>
                      <a:pt x="12" y="1"/>
                      <a:pt x="12" y="0"/>
                      <a:pt x="13" y="0"/>
                    </a:cubicBezTo>
                    <a:cubicBezTo>
                      <a:pt x="13" y="1"/>
                      <a:pt x="13" y="2"/>
                      <a:pt x="13" y="3"/>
                    </a:cubicBezTo>
                    <a:cubicBezTo>
                      <a:pt x="12" y="8"/>
                      <a:pt x="13" y="10"/>
                      <a:pt x="18" y="12"/>
                    </a:cubicBezTo>
                    <a:cubicBezTo>
                      <a:pt x="22" y="14"/>
                      <a:pt x="26" y="16"/>
                      <a:pt x="30" y="17"/>
                    </a:cubicBezTo>
                    <a:cubicBezTo>
                      <a:pt x="31" y="18"/>
                      <a:pt x="33" y="18"/>
                      <a:pt x="34" y="18"/>
                    </a:cubicBezTo>
                    <a:cubicBezTo>
                      <a:pt x="45" y="17"/>
                      <a:pt x="56" y="15"/>
                      <a:pt x="67" y="14"/>
                    </a:cubicBezTo>
                    <a:cubicBezTo>
                      <a:pt x="70" y="13"/>
                      <a:pt x="74" y="12"/>
                      <a:pt x="76" y="8"/>
                    </a:cubicBezTo>
                    <a:cubicBezTo>
                      <a:pt x="77" y="9"/>
                      <a:pt x="77" y="10"/>
                      <a:pt x="77" y="10"/>
                    </a:cubicBezTo>
                    <a:cubicBezTo>
                      <a:pt x="74" y="20"/>
                      <a:pt x="70" y="29"/>
                      <a:pt x="66" y="39"/>
                    </a:cubicBezTo>
                    <a:cubicBezTo>
                      <a:pt x="66" y="39"/>
                      <a:pt x="66" y="39"/>
                      <a:pt x="64" y="4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56" name="Freeform 57">
                <a:extLst>
                  <a:ext uri="{FF2B5EF4-FFF2-40B4-BE49-F238E27FC236}">
                    <a16:creationId xmlns:a16="http://schemas.microsoft.com/office/drawing/2014/main" id="{4EEE4F57-8B62-4809-BCD1-6A65AA8FC2B4}"/>
                  </a:ext>
                </a:extLst>
              </p:cNvPr>
              <p:cNvSpPr>
                <a:spLocks/>
              </p:cNvSpPr>
              <p:nvPr/>
            </p:nvSpPr>
            <p:spPr bwMode="auto">
              <a:xfrm>
                <a:off x="8098858" y="23484939"/>
                <a:ext cx="479759" cy="424705"/>
              </a:xfrm>
              <a:custGeom>
                <a:avLst/>
                <a:gdLst>
                  <a:gd name="T0" fmla="*/ 5 w 68"/>
                  <a:gd name="T1" fmla="*/ 10 h 61"/>
                  <a:gd name="T2" fmla="*/ 5 w 68"/>
                  <a:gd name="T3" fmla="*/ 13 h 61"/>
                  <a:gd name="T4" fmla="*/ 12 w 68"/>
                  <a:gd name="T5" fmla="*/ 20 h 61"/>
                  <a:gd name="T6" fmla="*/ 37 w 68"/>
                  <a:gd name="T7" fmla="*/ 22 h 61"/>
                  <a:gd name="T8" fmla="*/ 61 w 68"/>
                  <a:gd name="T9" fmla="*/ 23 h 61"/>
                  <a:gd name="T10" fmla="*/ 64 w 68"/>
                  <a:gd name="T11" fmla="*/ 23 h 61"/>
                  <a:gd name="T12" fmla="*/ 63 w 68"/>
                  <a:gd name="T13" fmla="*/ 14 h 61"/>
                  <a:gd name="T14" fmla="*/ 58 w 68"/>
                  <a:gd name="T15" fmla="*/ 6 h 61"/>
                  <a:gd name="T16" fmla="*/ 50 w 68"/>
                  <a:gd name="T17" fmla="*/ 1 h 61"/>
                  <a:gd name="T18" fmla="*/ 68 w 68"/>
                  <a:gd name="T19" fmla="*/ 2 h 61"/>
                  <a:gd name="T20" fmla="*/ 64 w 68"/>
                  <a:gd name="T21" fmla="*/ 61 h 61"/>
                  <a:gd name="T22" fmla="*/ 46 w 68"/>
                  <a:gd name="T23" fmla="*/ 60 h 61"/>
                  <a:gd name="T24" fmla="*/ 47 w 68"/>
                  <a:gd name="T25" fmla="*/ 57 h 61"/>
                  <a:gd name="T26" fmla="*/ 49 w 68"/>
                  <a:gd name="T27" fmla="*/ 57 h 61"/>
                  <a:gd name="T28" fmla="*/ 63 w 68"/>
                  <a:gd name="T29" fmla="*/ 40 h 61"/>
                  <a:gd name="T30" fmla="*/ 60 w 68"/>
                  <a:gd name="T31" fmla="*/ 39 h 61"/>
                  <a:gd name="T32" fmla="*/ 17 w 68"/>
                  <a:gd name="T33" fmla="*/ 36 h 61"/>
                  <a:gd name="T34" fmla="*/ 12 w 68"/>
                  <a:gd name="T35" fmla="*/ 35 h 61"/>
                  <a:gd name="T36" fmla="*/ 3 w 68"/>
                  <a:gd name="T37" fmla="*/ 41 h 61"/>
                  <a:gd name="T38" fmla="*/ 2 w 68"/>
                  <a:gd name="T39" fmla="*/ 45 h 61"/>
                  <a:gd name="T40" fmla="*/ 2 w 68"/>
                  <a:gd name="T41" fmla="*/ 36 h 61"/>
                  <a:gd name="T42" fmla="*/ 2 w 68"/>
                  <a:gd name="T43" fmla="*/ 27 h 61"/>
                  <a:gd name="T44" fmla="*/ 3 w 68"/>
                  <a:gd name="T45" fmla="*/ 18 h 61"/>
                  <a:gd name="T46" fmla="*/ 4 w 68"/>
                  <a:gd name="T47" fmla="*/ 9 h 61"/>
                  <a:gd name="T48" fmla="*/ 5 w 68"/>
                  <a:gd name="T49"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8" h="61">
                    <a:moveTo>
                      <a:pt x="5" y="10"/>
                    </a:moveTo>
                    <a:cubicBezTo>
                      <a:pt x="5" y="11"/>
                      <a:pt x="5" y="12"/>
                      <a:pt x="5" y="13"/>
                    </a:cubicBezTo>
                    <a:cubicBezTo>
                      <a:pt x="6" y="17"/>
                      <a:pt x="8" y="19"/>
                      <a:pt x="12" y="20"/>
                    </a:cubicBezTo>
                    <a:cubicBezTo>
                      <a:pt x="20" y="20"/>
                      <a:pt x="29" y="21"/>
                      <a:pt x="37" y="22"/>
                    </a:cubicBezTo>
                    <a:cubicBezTo>
                      <a:pt x="45" y="22"/>
                      <a:pt x="53" y="23"/>
                      <a:pt x="61" y="23"/>
                    </a:cubicBezTo>
                    <a:cubicBezTo>
                      <a:pt x="62" y="23"/>
                      <a:pt x="63" y="23"/>
                      <a:pt x="64" y="23"/>
                    </a:cubicBezTo>
                    <a:cubicBezTo>
                      <a:pt x="65" y="20"/>
                      <a:pt x="64" y="17"/>
                      <a:pt x="63" y="14"/>
                    </a:cubicBezTo>
                    <a:cubicBezTo>
                      <a:pt x="62" y="10"/>
                      <a:pt x="61" y="8"/>
                      <a:pt x="58" y="6"/>
                    </a:cubicBezTo>
                    <a:cubicBezTo>
                      <a:pt x="55" y="4"/>
                      <a:pt x="52" y="3"/>
                      <a:pt x="50" y="1"/>
                    </a:cubicBezTo>
                    <a:cubicBezTo>
                      <a:pt x="56" y="0"/>
                      <a:pt x="62" y="1"/>
                      <a:pt x="68" y="2"/>
                    </a:cubicBezTo>
                    <a:cubicBezTo>
                      <a:pt x="67" y="21"/>
                      <a:pt x="65" y="41"/>
                      <a:pt x="64" y="61"/>
                    </a:cubicBezTo>
                    <a:cubicBezTo>
                      <a:pt x="58" y="61"/>
                      <a:pt x="52" y="61"/>
                      <a:pt x="46" y="60"/>
                    </a:cubicBezTo>
                    <a:cubicBezTo>
                      <a:pt x="46" y="59"/>
                      <a:pt x="46" y="58"/>
                      <a:pt x="47" y="57"/>
                    </a:cubicBezTo>
                    <a:cubicBezTo>
                      <a:pt x="47" y="57"/>
                      <a:pt x="48" y="57"/>
                      <a:pt x="49" y="57"/>
                    </a:cubicBezTo>
                    <a:cubicBezTo>
                      <a:pt x="58" y="55"/>
                      <a:pt x="63" y="50"/>
                      <a:pt x="63" y="40"/>
                    </a:cubicBezTo>
                    <a:cubicBezTo>
                      <a:pt x="62" y="39"/>
                      <a:pt x="61" y="39"/>
                      <a:pt x="60" y="39"/>
                    </a:cubicBezTo>
                    <a:cubicBezTo>
                      <a:pt x="46" y="38"/>
                      <a:pt x="31" y="37"/>
                      <a:pt x="17" y="36"/>
                    </a:cubicBezTo>
                    <a:cubicBezTo>
                      <a:pt x="15" y="36"/>
                      <a:pt x="13" y="35"/>
                      <a:pt x="12" y="35"/>
                    </a:cubicBezTo>
                    <a:cubicBezTo>
                      <a:pt x="7" y="35"/>
                      <a:pt x="4" y="36"/>
                      <a:pt x="3" y="41"/>
                    </a:cubicBezTo>
                    <a:cubicBezTo>
                      <a:pt x="3" y="42"/>
                      <a:pt x="3" y="43"/>
                      <a:pt x="2" y="45"/>
                    </a:cubicBezTo>
                    <a:cubicBezTo>
                      <a:pt x="0" y="41"/>
                      <a:pt x="2" y="38"/>
                      <a:pt x="2" y="36"/>
                    </a:cubicBezTo>
                    <a:cubicBezTo>
                      <a:pt x="2" y="33"/>
                      <a:pt x="2" y="30"/>
                      <a:pt x="2" y="27"/>
                    </a:cubicBezTo>
                    <a:cubicBezTo>
                      <a:pt x="2" y="24"/>
                      <a:pt x="2" y="21"/>
                      <a:pt x="3" y="18"/>
                    </a:cubicBezTo>
                    <a:cubicBezTo>
                      <a:pt x="3" y="15"/>
                      <a:pt x="2" y="12"/>
                      <a:pt x="4" y="9"/>
                    </a:cubicBezTo>
                    <a:cubicBezTo>
                      <a:pt x="4" y="9"/>
                      <a:pt x="4" y="10"/>
                      <a:pt x="5" y="1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57" name="Freeform 58">
                <a:extLst>
                  <a:ext uri="{FF2B5EF4-FFF2-40B4-BE49-F238E27FC236}">
                    <a16:creationId xmlns:a16="http://schemas.microsoft.com/office/drawing/2014/main" id="{C373E4F1-52B8-48AE-BA57-AED201645346}"/>
                  </a:ext>
                </a:extLst>
              </p:cNvPr>
              <p:cNvSpPr>
                <a:spLocks/>
              </p:cNvSpPr>
              <p:nvPr/>
            </p:nvSpPr>
            <p:spPr bwMode="auto">
              <a:xfrm>
                <a:off x="6510147" y="20480543"/>
                <a:ext cx="432570" cy="542679"/>
              </a:xfrm>
              <a:custGeom>
                <a:avLst/>
                <a:gdLst>
                  <a:gd name="T0" fmla="*/ 6 w 61"/>
                  <a:gd name="T1" fmla="*/ 77 h 77"/>
                  <a:gd name="T2" fmla="*/ 5 w 61"/>
                  <a:gd name="T3" fmla="*/ 71 h 77"/>
                  <a:gd name="T4" fmla="*/ 5 w 61"/>
                  <a:gd name="T5" fmla="*/ 14 h 77"/>
                  <a:gd name="T6" fmla="*/ 0 w 61"/>
                  <a:gd name="T7" fmla="*/ 1 h 77"/>
                  <a:gd name="T8" fmla="*/ 29 w 61"/>
                  <a:gd name="T9" fmla="*/ 14 h 77"/>
                  <a:gd name="T10" fmla="*/ 25 w 61"/>
                  <a:gd name="T11" fmla="*/ 13 h 77"/>
                  <a:gd name="T12" fmla="*/ 20 w 61"/>
                  <a:gd name="T13" fmla="*/ 16 h 77"/>
                  <a:gd name="T14" fmla="*/ 20 w 61"/>
                  <a:gd name="T15" fmla="*/ 19 h 77"/>
                  <a:gd name="T16" fmla="*/ 19 w 61"/>
                  <a:gd name="T17" fmla="*/ 55 h 77"/>
                  <a:gd name="T18" fmla="*/ 20 w 61"/>
                  <a:gd name="T19" fmla="*/ 57 h 77"/>
                  <a:gd name="T20" fmla="*/ 21 w 61"/>
                  <a:gd name="T21" fmla="*/ 57 h 77"/>
                  <a:gd name="T22" fmla="*/ 45 w 61"/>
                  <a:gd name="T23" fmla="*/ 31 h 77"/>
                  <a:gd name="T24" fmla="*/ 45 w 61"/>
                  <a:gd name="T25" fmla="*/ 31 h 77"/>
                  <a:gd name="T26" fmla="*/ 44 w 61"/>
                  <a:gd name="T27" fmla="*/ 21 h 77"/>
                  <a:gd name="T28" fmla="*/ 43 w 61"/>
                  <a:gd name="T29" fmla="*/ 19 h 77"/>
                  <a:gd name="T30" fmla="*/ 61 w 61"/>
                  <a:gd name="T31" fmla="*/ 26 h 77"/>
                  <a:gd name="T32" fmla="*/ 59 w 61"/>
                  <a:gd name="T33" fmla="*/ 27 h 77"/>
                  <a:gd name="T34" fmla="*/ 49 w 61"/>
                  <a:gd name="T35" fmla="*/ 32 h 77"/>
                  <a:gd name="T36" fmla="*/ 10 w 61"/>
                  <a:gd name="T37" fmla="*/ 73 h 77"/>
                  <a:gd name="T38" fmla="*/ 6 w 61"/>
                  <a:gd name="T39"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77">
                    <a:moveTo>
                      <a:pt x="6" y="77"/>
                    </a:moveTo>
                    <a:cubicBezTo>
                      <a:pt x="5" y="74"/>
                      <a:pt x="5" y="73"/>
                      <a:pt x="5" y="71"/>
                    </a:cubicBezTo>
                    <a:cubicBezTo>
                      <a:pt x="5" y="52"/>
                      <a:pt x="5" y="33"/>
                      <a:pt x="5" y="14"/>
                    </a:cubicBezTo>
                    <a:cubicBezTo>
                      <a:pt x="5" y="9"/>
                      <a:pt x="5" y="4"/>
                      <a:pt x="0" y="1"/>
                    </a:cubicBezTo>
                    <a:cubicBezTo>
                      <a:pt x="4" y="0"/>
                      <a:pt x="26" y="10"/>
                      <a:pt x="29" y="14"/>
                    </a:cubicBezTo>
                    <a:cubicBezTo>
                      <a:pt x="28" y="13"/>
                      <a:pt x="27" y="13"/>
                      <a:pt x="25" y="13"/>
                    </a:cubicBezTo>
                    <a:cubicBezTo>
                      <a:pt x="22" y="12"/>
                      <a:pt x="21" y="13"/>
                      <a:pt x="20" y="16"/>
                    </a:cubicBezTo>
                    <a:cubicBezTo>
                      <a:pt x="20" y="17"/>
                      <a:pt x="20" y="18"/>
                      <a:pt x="20" y="19"/>
                    </a:cubicBezTo>
                    <a:cubicBezTo>
                      <a:pt x="19" y="31"/>
                      <a:pt x="19" y="43"/>
                      <a:pt x="19" y="55"/>
                    </a:cubicBezTo>
                    <a:cubicBezTo>
                      <a:pt x="19" y="55"/>
                      <a:pt x="19" y="56"/>
                      <a:pt x="20" y="57"/>
                    </a:cubicBezTo>
                    <a:cubicBezTo>
                      <a:pt x="20" y="57"/>
                      <a:pt x="21" y="57"/>
                      <a:pt x="21" y="57"/>
                    </a:cubicBezTo>
                    <a:cubicBezTo>
                      <a:pt x="29" y="48"/>
                      <a:pt x="37" y="40"/>
                      <a:pt x="45" y="31"/>
                    </a:cubicBezTo>
                    <a:cubicBezTo>
                      <a:pt x="45" y="31"/>
                      <a:pt x="45" y="31"/>
                      <a:pt x="45" y="31"/>
                    </a:cubicBezTo>
                    <a:cubicBezTo>
                      <a:pt x="49" y="26"/>
                      <a:pt x="49" y="24"/>
                      <a:pt x="44" y="21"/>
                    </a:cubicBezTo>
                    <a:cubicBezTo>
                      <a:pt x="43" y="20"/>
                      <a:pt x="43" y="20"/>
                      <a:pt x="43" y="19"/>
                    </a:cubicBezTo>
                    <a:cubicBezTo>
                      <a:pt x="49" y="20"/>
                      <a:pt x="55" y="23"/>
                      <a:pt x="61" y="26"/>
                    </a:cubicBezTo>
                    <a:cubicBezTo>
                      <a:pt x="60" y="27"/>
                      <a:pt x="60" y="27"/>
                      <a:pt x="59" y="27"/>
                    </a:cubicBezTo>
                    <a:cubicBezTo>
                      <a:pt x="55" y="27"/>
                      <a:pt x="52" y="29"/>
                      <a:pt x="49" y="32"/>
                    </a:cubicBezTo>
                    <a:cubicBezTo>
                      <a:pt x="36" y="46"/>
                      <a:pt x="23" y="60"/>
                      <a:pt x="10" y="73"/>
                    </a:cubicBezTo>
                    <a:cubicBezTo>
                      <a:pt x="9" y="74"/>
                      <a:pt x="8" y="75"/>
                      <a:pt x="6"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58" name="Freeform 59">
                <a:extLst>
                  <a:ext uri="{FF2B5EF4-FFF2-40B4-BE49-F238E27FC236}">
                    <a16:creationId xmlns:a16="http://schemas.microsoft.com/office/drawing/2014/main" id="{7074632F-A6E9-4684-8629-FDB21E71FBDE}"/>
                  </a:ext>
                </a:extLst>
              </p:cNvPr>
              <p:cNvSpPr>
                <a:spLocks/>
              </p:cNvSpPr>
              <p:nvPr/>
            </p:nvSpPr>
            <p:spPr bwMode="auto">
              <a:xfrm>
                <a:off x="2585558" y="22053525"/>
                <a:ext cx="495489" cy="432570"/>
              </a:xfrm>
              <a:custGeom>
                <a:avLst/>
                <a:gdLst>
                  <a:gd name="T0" fmla="*/ 0 w 71"/>
                  <a:gd name="T1" fmla="*/ 32 h 61"/>
                  <a:gd name="T2" fmla="*/ 15 w 71"/>
                  <a:gd name="T3" fmla="*/ 0 h 61"/>
                  <a:gd name="T4" fmla="*/ 14 w 71"/>
                  <a:gd name="T5" fmla="*/ 3 h 61"/>
                  <a:gd name="T6" fmla="*/ 19 w 71"/>
                  <a:gd name="T7" fmla="*/ 13 h 61"/>
                  <a:gd name="T8" fmla="*/ 58 w 71"/>
                  <a:gd name="T9" fmla="*/ 33 h 61"/>
                  <a:gd name="T10" fmla="*/ 68 w 71"/>
                  <a:gd name="T11" fmla="*/ 31 h 61"/>
                  <a:gd name="T12" fmla="*/ 71 w 71"/>
                  <a:gd name="T13" fmla="*/ 28 h 61"/>
                  <a:gd name="T14" fmla="*/ 56 w 71"/>
                  <a:gd name="T15" fmla="*/ 61 h 61"/>
                  <a:gd name="T16" fmla="*/ 56 w 71"/>
                  <a:gd name="T17" fmla="*/ 57 h 61"/>
                  <a:gd name="T18" fmla="*/ 52 w 71"/>
                  <a:gd name="T19" fmla="*/ 47 h 61"/>
                  <a:gd name="T20" fmla="*/ 13 w 71"/>
                  <a:gd name="T21" fmla="*/ 28 h 61"/>
                  <a:gd name="T22" fmla="*/ 1 w 71"/>
                  <a:gd name="T23" fmla="*/ 30 h 61"/>
                  <a:gd name="T24" fmla="*/ 0 w 71"/>
                  <a:gd name="T25" fmla="*/ 3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61">
                    <a:moveTo>
                      <a:pt x="0" y="32"/>
                    </a:moveTo>
                    <a:cubicBezTo>
                      <a:pt x="0" y="27"/>
                      <a:pt x="11" y="4"/>
                      <a:pt x="15" y="0"/>
                    </a:cubicBezTo>
                    <a:cubicBezTo>
                      <a:pt x="14" y="1"/>
                      <a:pt x="14" y="2"/>
                      <a:pt x="14" y="3"/>
                    </a:cubicBezTo>
                    <a:cubicBezTo>
                      <a:pt x="13" y="9"/>
                      <a:pt x="14" y="11"/>
                      <a:pt x="19" y="13"/>
                    </a:cubicBezTo>
                    <a:cubicBezTo>
                      <a:pt x="32" y="20"/>
                      <a:pt x="45" y="27"/>
                      <a:pt x="58" y="33"/>
                    </a:cubicBezTo>
                    <a:cubicBezTo>
                      <a:pt x="63" y="36"/>
                      <a:pt x="65" y="35"/>
                      <a:pt x="68" y="31"/>
                    </a:cubicBezTo>
                    <a:cubicBezTo>
                      <a:pt x="69" y="30"/>
                      <a:pt x="70" y="29"/>
                      <a:pt x="71" y="28"/>
                    </a:cubicBezTo>
                    <a:cubicBezTo>
                      <a:pt x="70" y="32"/>
                      <a:pt x="60" y="56"/>
                      <a:pt x="56" y="61"/>
                    </a:cubicBezTo>
                    <a:cubicBezTo>
                      <a:pt x="56" y="59"/>
                      <a:pt x="56" y="58"/>
                      <a:pt x="56" y="57"/>
                    </a:cubicBezTo>
                    <a:cubicBezTo>
                      <a:pt x="57" y="52"/>
                      <a:pt x="56" y="50"/>
                      <a:pt x="52" y="47"/>
                    </a:cubicBezTo>
                    <a:cubicBezTo>
                      <a:pt x="39" y="41"/>
                      <a:pt x="26" y="34"/>
                      <a:pt x="13" y="28"/>
                    </a:cubicBezTo>
                    <a:cubicBezTo>
                      <a:pt x="7" y="25"/>
                      <a:pt x="6" y="25"/>
                      <a:pt x="1" y="30"/>
                    </a:cubicBezTo>
                    <a:cubicBezTo>
                      <a:pt x="1" y="31"/>
                      <a:pt x="1" y="31"/>
                      <a:pt x="0" y="3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59" name="Freeform 60">
                <a:extLst>
                  <a:ext uri="{FF2B5EF4-FFF2-40B4-BE49-F238E27FC236}">
                    <a16:creationId xmlns:a16="http://schemas.microsoft.com/office/drawing/2014/main" id="{3AE5FF3B-11F2-4E50-859C-B0D76EA74D5E}"/>
                  </a:ext>
                </a:extLst>
              </p:cNvPr>
              <p:cNvSpPr>
                <a:spLocks/>
              </p:cNvSpPr>
              <p:nvPr/>
            </p:nvSpPr>
            <p:spPr bwMode="auto">
              <a:xfrm>
                <a:off x="8090993" y="22863611"/>
                <a:ext cx="479759" cy="314596"/>
              </a:xfrm>
              <a:custGeom>
                <a:avLst/>
                <a:gdLst>
                  <a:gd name="T0" fmla="*/ 5 w 69"/>
                  <a:gd name="T1" fmla="*/ 45 h 45"/>
                  <a:gd name="T2" fmla="*/ 0 w 69"/>
                  <a:gd name="T3" fmla="*/ 13 h 45"/>
                  <a:gd name="T4" fmla="*/ 1 w 69"/>
                  <a:gd name="T5" fmla="*/ 11 h 45"/>
                  <a:gd name="T6" fmla="*/ 3 w 69"/>
                  <a:gd name="T7" fmla="*/ 15 h 45"/>
                  <a:gd name="T8" fmla="*/ 11 w 69"/>
                  <a:gd name="T9" fmla="*/ 19 h 45"/>
                  <a:gd name="T10" fmla="*/ 47 w 69"/>
                  <a:gd name="T11" fmla="*/ 13 h 45"/>
                  <a:gd name="T12" fmla="*/ 55 w 69"/>
                  <a:gd name="T13" fmla="*/ 12 h 45"/>
                  <a:gd name="T14" fmla="*/ 62 w 69"/>
                  <a:gd name="T15" fmla="*/ 5 h 45"/>
                  <a:gd name="T16" fmla="*/ 62 w 69"/>
                  <a:gd name="T17" fmla="*/ 0 h 45"/>
                  <a:gd name="T18" fmla="*/ 64 w 69"/>
                  <a:gd name="T19" fmla="*/ 3 h 45"/>
                  <a:gd name="T20" fmla="*/ 69 w 69"/>
                  <a:gd name="T21" fmla="*/ 35 h 45"/>
                  <a:gd name="T22" fmla="*/ 67 w 69"/>
                  <a:gd name="T23" fmla="*/ 35 h 45"/>
                  <a:gd name="T24" fmla="*/ 66 w 69"/>
                  <a:gd name="T25" fmla="*/ 33 h 45"/>
                  <a:gd name="T26" fmla="*/ 57 w 69"/>
                  <a:gd name="T27" fmla="*/ 27 h 45"/>
                  <a:gd name="T28" fmla="*/ 14 w 69"/>
                  <a:gd name="T29" fmla="*/ 35 h 45"/>
                  <a:gd name="T30" fmla="*/ 7 w 69"/>
                  <a:gd name="T31" fmla="*/ 42 h 45"/>
                  <a:gd name="T32" fmla="*/ 6 w 69"/>
                  <a:gd name="T33" fmla="*/ 45 h 45"/>
                  <a:gd name="T34" fmla="*/ 5 w 69"/>
                  <a:gd name="T3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9" h="45">
                    <a:moveTo>
                      <a:pt x="5" y="45"/>
                    </a:moveTo>
                    <a:cubicBezTo>
                      <a:pt x="3" y="35"/>
                      <a:pt x="2" y="24"/>
                      <a:pt x="0" y="13"/>
                    </a:cubicBezTo>
                    <a:cubicBezTo>
                      <a:pt x="0" y="13"/>
                      <a:pt x="0" y="12"/>
                      <a:pt x="1" y="11"/>
                    </a:cubicBezTo>
                    <a:cubicBezTo>
                      <a:pt x="2" y="13"/>
                      <a:pt x="2" y="14"/>
                      <a:pt x="3" y="15"/>
                    </a:cubicBezTo>
                    <a:cubicBezTo>
                      <a:pt x="5" y="19"/>
                      <a:pt x="6" y="20"/>
                      <a:pt x="11" y="19"/>
                    </a:cubicBezTo>
                    <a:cubicBezTo>
                      <a:pt x="23" y="17"/>
                      <a:pt x="35" y="15"/>
                      <a:pt x="47" y="13"/>
                    </a:cubicBezTo>
                    <a:cubicBezTo>
                      <a:pt x="50" y="13"/>
                      <a:pt x="52" y="12"/>
                      <a:pt x="55" y="12"/>
                    </a:cubicBezTo>
                    <a:cubicBezTo>
                      <a:pt x="60" y="11"/>
                      <a:pt x="61" y="9"/>
                      <a:pt x="62" y="5"/>
                    </a:cubicBezTo>
                    <a:cubicBezTo>
                      <a:pt x="62" y="4"/>
                      <a:pt x="62" y="3"/>
                      <a:pt x="62" y="0"/>
                    </a:cubicBezTo>
                    <a:cubicBezTo>
                      <a:pt x="63" y="2"/>
                      <a:pt x="64" y="3"/>
                      <a:pt x="64" y="3"/>
                    </a:cubicBezTo>
                    <a:cubicBezTo>
                      <a:pt x="65" y="14"/>
                      <a:pt x="67" y="24"/>
                      <a:pt x="69" y="35"/>
                    </a:cubicBezTo>
                    <a:cubicBezTo>
                      <a:pt x="68" y="35"/>
                      <a:pt x="68" y="35"/>
                      <a:pt x="67" y="35"/>
                    </a:cubicBezTo>
                    <a:cubicBezTo>
                      <a:pt x="67" y="35"/>
                      <a:pt x="66" y="34"/>
                      <a:pt x="66" y="33"/>
                    </a:cubicBezTo>
                    <a:cubicBezTo>
                      <a:pt x="64" y="28"/>
                      <a:pt x="62" y="27"/>
                      <a:pt x="57" y="27"/>
                    </a:cubicBezTo>
                    <a:cubicBezTo>
                      <a:pt x="43" y="30"/>
                      <a:pt x="28" y="32"/>
                      <a:pt x="14" y="35"/>
                    </a:cubicBezTo>
                    <a:cubicBezTo>
                      <a:pt x="9" y="35"/>
                      <a:pt x="7" y="37"/>
                      <a:pt x="7" y="42"/>
                    </a:cubicBezTo>
                    <a:cubicBezTo>
                      <a:pt x="7" y="43"/>
                      <a:pt x="6" y="44"/>
                      <a:pt x="6" y="45"/>
                    </a:cubicBezTo>
                    <a:cubicBezTo>
                      <a:pt x="6" y="45"/>
                      <a:pt x="5" y="45"/>
                      <a:pt x="5" y="45"/>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60" name="Freeform 61">
                <a:extLst>
                  <a:ext uri="{FF2B5EF4-FFF2-40B4-BE49-F238E27FC236}">
                    <a16:creationId xmlns:a16="http://schemas.microsoft.com/office/drawing/2014/main" id="{20150246-C396-4837-AB0F-A3A53ECE9DC1}"/>
                  </a:ext>
                </a:extLst>
              </p:cNvPr>
              <p:cNvSpPr>
                <a:spLocks/>
              </p:cNvSpPr>
              <p:nvPr/>
            </p:nvSpPr>
            <p:spPr bwMode="auto">
              <a:xfrm>
                <a:off x="5865225" y="20346840"/>
                <a:ext cx="291002" cy="487624"/>
              </a:xfrm>
              <a:custGeom>
                <a:avLst/>
                <a:gdLst>
                  <a:gd name="T0" fmla="*/ 1 w 42"/>
                  <a:gd name="T1" fmla="*/ 64 h 70"/>
                  <a:gd name="T2" fmla="*/ 4 w 42"/>
                  <a:gd name="T3" fmla="*/ 64 h 70"/>
                  <a:gd name="T4" fmla="*/ 10 w 42"/>
                  <a:gd name="T5" fmla="*/ 57 h 70"/>
                  <a:gd name="T6" fmla="*/ 13 w 42"/>
                  <a:gd name="T7" fmla="*/ 41 h 70"/>
                  <a:gd name="T8" fmla="*/ 16 w 42"/>
                  <a:gd name="T9" fmla="*/ 14 h 70"/>
                  <a:gd name="T10" fmla="*/ 17 w 42"/>
                  <a:gd name="T11" fmla="*/ 10 h 70"/>
                  <a:gd name="T12" fmla="*/ 11 w 42"/>
                  <a:gd name="T13" fmla="*/ 2 h 70"/>
                  <a:gd name="T14" fmla="*/ 9 w 42"/>
                  <a:gd name="T15" fmla="*/ 0 h 70"/>
                  <a:gd name="T16" fmla="*/ 42 w 42"/>
                  <a:gd name="T17" fmla="*/ 4 h 70"/>
                  <a:gd name="T18" fmla="*/ 42 w 42"/>
                  <a:gd name="T19" fmla="*/ 5 h 70"/>
                  <a:gd name="T20" fmla="*/ 39 w 42"/>
                  <a:gd name="T21" fmla="*/ 6 h 70"/>
                  <a:gd name="T22" fmla="*/ 32 w 42"/>
                  <a:gd name="T23" fmla="*/ 13 h 70"/>
                  <a:gd name="T24" fmla="*/ 27 w 42"/>
                  <a:gd name="T25" fmla="*/ 47 h 70"/>
                  <a:gd name="T26" fmla="*/ 25 w 42"/>
                  <a:gd name="T27" fmla="*/ 58 h 70"/>
                  <a:gd name="T28" fmla="*/ 31 w 42"/>
                  <a:gd name="T29" fmla="*/ 68 h 70"/>
                  <a:gd name="T30" fmla="*/ 33 w 42"/>
                  <a:gd name="T31" fmla="*/ 69 h 70"/>
                  <a:gd name="T32" fmla="*/ 33 w 42"/>
                  <a:gd name="T33" fmla="*/ 70 h 70"/>
                  <a:gd name="T34" fmla="*/ 0 w 42"/>
                  <a:gd name="T35" fmla="*/ 66 h 70"/>
                  <a:gd name="T36" fmla="*/ 1 w 42"/>
                  <a:gd name="T37" fmla="*/ 6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70">
                    <a:moveTo>
                      <a:pt x="1" y="64"/>
                    </a:moveTo>
                    <a:cubicBezTo>
                      <a:pt x="2" y="64"/>
                      <a:pt x="3" y="64"/>
                      <a:pt x="4" y="64"/>
                    </a:cubicBezTo>
                    <a:cubicBezTo>
                      <a:pt x="8" y="63"/>
                      <a:pt x="10" y="62"/>
                      <a:pt x="10" y="57"/>
                    </a:cubicBezTo>
                    <a:cubicBezTo>
                      <a:pt x="11" y="52"/>
                      <a:pt x="12" y="47"/>
                      <a:pt x="13" y="41"/>
                    </a:cubicBezTo>
                    <a:cubicBezTo>
                      <a:pt x="14" y="32"/>
                      <a:pt x="15" y="23"/>
                      <a:pt x="16" y="14"/>
                    </a:cubicBezTo>
                    <a:cubicBezTo>
                      <a:pt x="16" y="13"/>
                      <a:pt x="17" y="12"/>
                      <a:pt x="17" y="10"/>
                    </a:cubicBezTo>
                    <a:cubicBezTo>
                      <a:pt x="17" y="5"/>
                      <a:pt x="16" y="4"/>
                      <a:pt x="11" y="2"/>
                    </a:cubicBezTo>
                    <a:cubicBezTo>
                      <a:pt x="10" y="1"/>
                      <a:pt x="10" y="1"/>
                      <a:pt x="9" y="0"/>
                    </a:cubicBezTo>
                    <a:cubicBezTo>
                      <a:pt x="20" y="1"/>
                      <a:pt x="31" y="2"/>
                      <a:pt x="42" y="4"/>
                    </a:cubicBezTo>
                    <a:cubicBezTo>
                      <a:pt x="42" y="5"/>
                      <a:pt x="42" y="5"/>
                      <a:pt x="42" y="5"/>
                    </a:cubicBezTo>
                    <a:cubicBezTo>
                      <a:pt x="41" y="5"/>
                      <a:pt x="40" y="6"/>
                      <a:pt x="39" y="6"/>
                    </a:cubicBezTo>
                    <a:cubicBezTo>
                      <a:pt x="34" y="6"/>
                      <a:pt x="32" y="7"/>
                      <a:pt x="32" y="13"/>
                    </a:cubicBezTo>
                    <a:cubicBezTo>
                      <a:pt x="30" y="24"/>
                      <a:pt x="28" y="36"/>
                      <a:pt x="27" y="47"/>
                    </a:cubicBezTo>
                    <a:cubicBezTo>
                      <a:pt x="26" y="51"/>
                      <a:pt x="26" y="55"/>
                      <a:pt x="25" y="58"/>
                    </a:cubicBezTo>
                    <a:cubicBezTo>
                      <a:pt x="25" y="64"/>
                      <a:pt x="26" y="66"/>
                      <a:pt x="31" y="68"/>
                    </a:cubicBezTo>
                    <a:cubicBezTo>
                      <a:pt x="32" y="68"/>
                      <a:pt x="32" y="69"/>
                      <a:pt x="33" y="69"/>
                    </a:cubicBezTo>
                    <a:cubicBezTo>
                      <a:pt x="33" y="69"/>
                      <a:pt x="33" y="69"/>
                      <a:pt x="33" y="70"/>
                    </a:cubicBezTo>
                    <a:cubicBezTo>
                      <a:pt x="22" y="69"/>
                      <a:pt x="11" y="68"/>
                      <a:pt x="0" y="66"/>
                    </a:cubicBezTo>
                    <a:cubicBezTo>
                      <a:pt x="1" y="65"/>
                      <a:pt x="1" y="65"/>
                      <a:pt x="1" y="64"/>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61" name="Freeform 62">
                <a:extLst>
                  <a:ext uri="{FF2B5EF4-FFF2-40B4-BE49-F238E27FC236}">
                    <a16:creationId xmlns:a16="http://schemas.microsoft.com/office/drawing/2014/main" id="{7F7DE853-0053-4AFF-A1E6-6025F8ADC873}"/>
                  </a:ext>
                </a:extLst>
              </p:cNvPr>
              <p:cNvSpPr>
                <a:spLocks/>
              </p:cNvSpPr>
              <p:nvPr/>
            </p:nvSpPr>
            <p:spPr bwMode="auto">
              <a:xfrm>
                <a:off x="4087756" y="25828682"/>
                <a:ext cx="361786" cy="471895"/>
              </a:xfrm>
              <a:custGeom>
                <a:avLst/>
                <a:gdLst>
                  <a:gd name="T0" fmla="*/ 1 w 52"/>
                  <a:gd name="T1" fmla="*/ 51 h 67"/>
                  <a:gd name="T2" fmla="*/ 5 w 52"/>
                  <a:gd name="T3" fmla="*/ 52 h 67"/>
                  <a:gd name="T4" fmla="*/ 16 w 52"/>
                  <a:gd name="T5" fmla="*/ 47 h 67"/>
                  <a:gd name="T6" fmla="*/ 32 w 52"/>
                  <a:gd name="T7" fmla="*/ 12 h 67"/>
                  <a:gd name="T8" fmla="*/ 33 w 52"/>
                  <a:gd name="T9" fmla="*/ 9 h 67"/>
                  <a:gd name="T10" fmla="*/ 29 w 52"/>
                  <a:gd name="T11" fmla="*/ 2 h 67"/>
                  <a:gd name="T12" fmla="*/ 23 w 52"/>
                  <a:gd name="T13" fmla="*/ 1 h 67"/>
                  <a:gd name="T14" fmla="*/ 52 w 52"/>
                  <a:gd name="T15" fmla="*/ 1 h 67"/>
                  <a:gd name="T16" fmla="*/ 51 w 52"/>
                  <a:gd name="T17" fmla="*/ 4 h 67"/>
                  <a:gd name="T18" fmla="*/ 29 w 52"/>
                  <a:gd name="T19" fmla="*/ 52 h 67"/>
                  <a:gd name="T20" fmla="*/ 33 w 52"/>
                  <a:gd name="T21" fmla="*/ 65 h 67"/>
                  <a:gd name="T22" fmla="*/ 34 w 52"/>
                  <a:gd name="T23" fmla="*/ 66 h 67"/>
                  <a:gd name="T24" fmla="*/ 34 w 52"/>
                  <a:gd name="T25" fmla="*/ 67 h 67"/>
                  <a:gd name="T26" fmla="*/ 33 w 52"/>
                  <a:gd name="T27" fmla="*/ 67 h 67"/>
                  <a:gd name="T28" fmla="*/ 2 w 52"/>
                  <a:gd name="T29" fmla="*/ 53 h 67"/>
                  <a:gd name="T30" fmla="*/ 0 w 52"/>
                  <a:gd name="T31" fmla="*/ 52 h 67"/>
                  <a:gd name="T32" fmla="*/ 1 w 52"/>
                  <a:gd name="T33" fmla="*/ 5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67">
                    <a:moveTo>
                      <a:pt x="1" y="51"/>
                    </a:moveTo>
                    <a:cubicBezTo>
                      <a:pt x="2" y="51"/>
                      <a:pt x="4" y="51"/>
                      <a:pt x="5" y="52"/>
                    </a:cubicBezTo>
                    <a:cubicBezTo>
                      <a:pt x="10" y="53"/>
                      <a:pt x="13" y="52"/>
                      <a:pt x="16" y="47"/>
                    </a:cubicBezTo>
                    <a:cubicBezTo>
                      <a:pt x="21" y="35"/>
                      <a:pt x="27" y="23"/>
                      <a:pt x="32" y="12"/>
                    </a:cubicBezTo>
                    <a:cubicBezTo>
                      <a:pt x="33" y="11"/>
                      <a:pt x="33" y="10"/>
                      <a:pt x="33" y="9"/>
                    </a:cubicBezTo>
                    <a:cubicBezTo>
                      <a:pt x="34" y="5"/>
                      <a:pt x="33" y="3"/>
                      <a:pt x="29" y="2"/>
                    </a:cubicBezTo>
                    <a:cubicBezTo>
                      <a:pt x="28" y="2"/>
                      <a:pt x="26" y="2"/>
                      <a:pt x="23" y="1"/>
                    </a:cubicBezTo>
                    <a:cubicBezTo>
                      <a:pt x="27" y="0"/>
                      <a:pt x="44" y="0"/>
                      <a:pt x="52" y="1"/>
                    </a:cubicBezTo>
                    <a:cubicBezTo>
                      <a:pt x="52" y="2"/>
                      <a:pt x="52" y="3"/>
                      <a:pt x="51" y="4"/>
                    </a:cubicBezTo>
                    <a:cubicBezTo>
                      <a:pt x="44" y="20"/>
                      <a:pt x="37" y="36"/>
                      <a:pt x="29" y="52"/>
                    </a:cubicBezTo>
                    <a:cubicBezTo>
                      <a:pt x="26" y="59"/>
                      <a:pt x="26" y="61"/>
                      <a:pt x="33" y="65"/>
                    </a:cubicBezTo>
                    <a:cubicBezTo>
                      <a:pt x="33" y="65"/>
                      <a:pt x="34" y="66"/>
                      <a:pt x="34" y="66"/>
                    </a:cubicBezTo>
                    <a:cubicBezTo>
                      <a:pt x="34" y="66"/>
                      <a:pt x="34" y="67"/>
                      <a:pt x="34" y="67"/>
                    </a:cubicBezTo>
                    <a:cubicBezTo>
                      <a:pt x="34" y="67"/>
                      <a:pt x="33" y="67"/>
                      <a:pt x="33" y="67"/>
                    </a:cubicBezTo>
                    <a:cubicBezTo>
                      <a:pt x="23" y="62"/>
                      <a:pt x="13" y="58"/>
                      <a:pt x="2" y="53"/>
                    </a:cubicBezTo>
                    <a:cubicBezTo>
                      <a:pt x="1" y="53"/>
                      <a:pt x="1" y="52"/>
                      <a:pt x="0" y="52"/>
                    </a:cubicBezTo>
                    <a:cubicBezTo>
                      <a:pt x="1" y="51"/>
                      <a:pt x="1" y="51"/>
                      <a:pt x="1" y="51"/>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62" name="Freeform 71">
                <a:extLst>
                  <a:ext uri="{FF2B5EF4-FFF2-40B4-BE49-F238E27FC236}">
                    <a16:creationId xmlns:a16="http://schemas.microsoft.com/office/drawing/2014/main" id="{BAFDC9B8-35ED-4EBD-B342-10591FE912BB}"/>
                  </a:ext>
                </a:extLst>
              </p:cNvPr>
              <p:cNvSpPr>
                <a:spLocks noEditPoints="1"/>
              </p:cNvSpPr>
              <p:nvPr/>
            </p:nvSpPr>
            <p:spPr bwMode="auto">
              <a:xfrm>
                <a:off x="3199023" y="21141194"/>
                <a:ext cx="4561646" cy="4553784"/>
              </a:xfrm>
              <a:custGeom>
                <a:avLst/>
                <a:gdLst>
                  <a:gd name="T0" fmla="*/ 326 w 652"/>
                  <a:gd name="T1" fmla="*/ 652 h 652"/>
                  <a:gd name="T2" fmla="*/ 326 w 652"/>
                  <a:gd name="T3" fmla="*/ 0 h 652"/>
                  <a:gd name="T4" fmla="*/ 300 w 652"/>
                  <a:gd name="T5" fmla="*/ 368 h 652"/>
                  <a:gd name="T6" fmla="*/ 300 w 652"/>
                  <a:gd name="T7" fmla="*/ 408 h 652"/>
                  <a:gd name="T8" fmla="*/ 292 w 652"/>
                  <a:gd name="T9" fmla="*/ 425 h 652"/>
                  <a:gd name="T10" fmla="*/ 239 w 652"/>
                  <a:gd name="T11" fmla="*/ 475 h 652"/>
                  <a:gd name="T12" fmla="*/ 208 w 652"/>
                  <a:gd name="T13" fmla="*/ 558 h 652"/>
                  <a:gd name="T14" fmla="*/ 256 w 652"/>
                  <a:gd name="T15" fmla="*/ 566 h 652"/>
                  <a:gd name="T16" fmla="*/ 264 w 652"/>
                  <a:gd name="T17" fmla="*/ 540 h 652"/>
                  <a:gd name="T18" fmla="*/ 312 w 652"/>
                  <a:gd name="T19" fmla="*/ 473 h 652"/>
                  <a:gd name="T20" fmla="*/ 346 w 652"/>
                  <a:gd name="T21" fmla="*/ 477 h 652"/>
                  <a:gd name="T22" fmla="*/ 390 w 652"/>
                  <a:gd name="T23" fmla="*/ 550 h 652"/>
                  <a:gd name="T24" fmla="*/ 410 w 652"/>
                  <a:gd name="T25" fmla="*/ 582 h 652"/>
                  <a:gd name="T26" fmla="*/ 439 w 652"/>
                  <a:gd name="T27" fmla="*/ 536 h 652"/>
                  <a:gd name="T28" fmla="*/ 360 w 652"/>
                  <a:gd name="T29" fmla="*/ 425 h 652"/>
                  <a:gd name="T30" fmla="*/ 351 w 652"/>
                  <a:gd name="T31" fmla="*/ 372 h 652"/>
                  <a:gd name="T32" fmla="*/ 357 w 652"/>
                  <a:gd name="T33" fmla="*/ 369 h 652"/>
                  <a:gd name="T34" fmla="*/ 453 w 652"/>
                  <a:gd name="T35" fmla="*/ 459 h 652"/>
                  <a:gd name="T36" fmla="*/ 489 w 652"/>
                  <a:gd name="T37" fmla="*/ 522 h 652"/>
                  <a:gd name="T38" fmla="*/ 526 w 652"/>
                  <a:gd name="T39" fmla="*/ 508 h 652"/>
                  <a:gd name="T40" fmla="*/ 512 w 652"/>
                  <a:gd name="T41" fmla="*/ 460 h 652"/>
                  <a:gd name="T42" fmla="*/ 373 w 652"/>
                  <a:gd name="T43" fmla="*/ 322 h 652"/>
                  <a:gd name="T44" fmla="*/ 351 w 652"/>
                  <a:gd name="T45" fmla="*/ 304 h 652"/>
                  <a:gd name="T46" fmla="*/ 306 w 652"/>
                  <a:gd name="T47" fmla="*/ 286 h 652"/>
                  <a:gd name="T48" fmla="*/ 300 w 652"/>
                  <a:gd name="T49" fmla="*/ 316 h 652"/>
                  <a:gd name="T50" fmla="*/ 210 w 652"/>
                  <a:gd name="T51" fmla="*/ 361 h 652"/>
                  <a:gd name="T52" fmla="*/ 128 w 652"/>
                  <a:gd name="T53" fmla="*/ 483 h 652"/>
                  <a:gd name="T54" fmla="*/ 140 w 652"/>
                  <a:gd name="T55" fmla="*/ 526 h 652"/>
                  <a:gd name="T56" fmla="*/ 172 w 652"/>
                  <a:gd name="T57" fmla="*/ 509 h 652"/>
                  <a:gd name="T58" fmla="*/ 246 w 652"/>
                  <a:gd name="T59" fmla="*/ 399 h 652"/>
                  <a:gd name="T60" fmla="*/ 300 w 652"/>
                  <a:gd name="T61" fmla="*/ 368 h 652"/>
                  <a:gd name="T62" fmla="*/ 249 w 652"/>
                  <a:gd name="T63" fmla="*/ 114 h 652"/>
                  <a:gd name="T64" fmla="*/ 123 w 652"/>
                  <a:gd name="T65" fmla="*/ 169 h 652"/>
                  <a:gd name="T66" fmla="*/ 75 w 652"/>
                  <a:gd name="T67" fmla="*/ 214 h 652"/>
                  <a:gd name="T68" fmla="*/ 108 w 652"/>
                  <a:gd name="T69" fmla="*/ 242 h 652"/>
                  <a:gd name="T70" fmla="*/ 158 w 652"/>
                  <a:gd name="T71" fmla="*/ 210 h 652"/>
                  <a:gd name="T72" fmla="*/ 253 w 652"/>
                  <a:gd name="T73" fmla="*/ 164 h 652"/>
                  <a:gd name="T74" fmla="*/ 250 w 652"/>
                  <a:gd name="T75" fmla="*/ 222 h 652"/>
                  <a:gd name="T76" fmla="*/ 65 w 652"/>
                  <a:gd name="T77" fmla="*/ 383 h 652"/>
                  <a:gd name="T78" fmla="*/ 80 w 652"/>
                  <a:gd name="T79" fmla="*/ 422 h 652"/>
                  <a:gd name="T80" fmla="*/ 113 w 652"/>
                  <a:gd name="T81" fmla="*/ 400 h 652"/>
                  <a:gd name="T82" fmla="*/ 215 w 652"/>
                  <a:gd name="T83" fmla="*/ 296 h 652"/>
                  <a:gd name="T84" fmla="*/ 304 w 652"/>
                  <a:gd name="T85" fmla="*/ 240 h 652"/>
                  <a:gd name="T86" fmla="*/ 303 w 652"/>
                  <a:gd name="T87" fmla="*/ 78 h 652"/>
                  <a:gd name="T88" fmla="*/ 269 w 652"/>
                  <a:gd name="T89" fmla="*/ 56 h 652"/>
                  <a:gd name="T90" fmla="*/ 253 w 652"/>
                  <a:gd name="T91" fmla="*/ 90 h 652"/>
                  <a:gd name="T92" fmla="*/ 398 w 652"/>
                  <a:gd name="T93" fmla="*/ 112 h 652"/>
                  <a:gd name="T94" fmla="*/ 398 w 652"/>
                  <a:gd name="T95" fmla="*/ 82 h 652"/>
                  <a:gd name="T96" fmla="*/ 368 w 652"/>
                  <a:gd name="T97" fmla="*/ 54 h 652"/>
                  <a:gd name="T98" fmla="*/ 347 w 652"/>
                  <a:gd name="T99" fmla="*/ 85 h 652"/>
                  <a:gd name="T100" fmla="*/ 347 w 652"/>
                  <a:gd name="T101" fmla="*/ 243 h 652"/>
                  <a:gd name="T102" fmla="*/ 369 w 652"/>
                  <a:gd name="T103" fmla="*/ 264 h 652"/>
                  <a:gd name="T104" fmla="*/ 493 w 652"/>
                  <a:gd name="T105" fmla="*/ 344 h 652"/>
                  <a:gd name="T106" fmla="*/ 549 w 652"/>
                  <a:gd name="T107" fmla="*/ 416 h 652"/>
                  <a:gd name="T108" fmla="*/ 587 w 652"/>
                  <a:gd name="T109" fmla="*/ 384 h 652"/>
                  <a:gd name="T110" fmla="*/ 407 w 652"/>
                  <a:gd name="T111" fmla="*/ 224 h 652"/>
                  <a:gd name="T112" fmla="*/ 398 w 652"/>
                  <a:gd name="T113" fmla="*/ 164 h 652"/>
                  <a:gd name="T114" fmla="*/ 403 w 652"/>
                  <a:gd name="T115" fmla="*/ 165 h 652"/>
                  <a:gd name="T116" fmla="*/ 532 w 652"/>
                  <a:gd name="T117" fmla="*/ 236 h 652"/>
                  <a:gd name="T118" fmla="*/ 575 w 652"/>
                  <a:gd name="T119" fmla="*/ 211 h 652"/>
                  <a:gd name="T120" fmla="*/ 509 w 652"/>
                  <a:gd name="T121" fmla="*/ 157 h 652"/>
                  <a:gd name="T122" fmla="*/ 398 w 652"/>
                  <a:gd name="T123" fmla="*/ 112 h 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52" h="652">
                    <a:moveTo>
                      <a:pt x="652" y="326"/>
                    </a:moveTo>
                    <a:cubicBezTo>
                      <a:pt x="652" y="505"/>
                      <a:pt x="506" y="652"/>
                      <a:pt x="326" y="652"/>
                    </a:cubicBezTo>
                    <a:cubicBezTo>
                      <a:pt x="147" y="652"/>
                      <a:pt x="0" y="507"/>
                      <a:pt x="0" y="326"/>
                    </a:cubicBezTo>
                    <a:cubicBezTo>
                      <a:pt x="0" y="146"/>
                      <a:pt x="146" y="0"/>
                      <a:pt x="326" y="0"/>
                    </a:cubicBezTo>
                    <a:cubicBezTo>
                      <a:pt x="506" y="0"/>
                      <a:pt x="652" y="147"/>
                      <a:pt x="652" y="326"/>
                    </a:cubicBezTo>
                    <a:close/>
                    <a:moveTo>
                      <a:pt x="300" y="368"/>
                    </a:moveTo>
                    <a:cubicBezTo>
                      <a:pt x="300" y="370"/>
                      <a:pt x="300" y="371"/>
                      <a:pt x="300" y="373"/>
                    </a:cubicBezTo>
                    <a:cubicBezTo>
                      <a:pt x="300" y="385"/>
                      <a:pt x="300" y="396"/>
                      <a:pt x="300" y="408"/>
                    </a:cubicBezTo>
                    <a:cubicBezTo>
                      <a:pt x="300" y="409"/>
                      <a:pt x="300" y="410"/>
                      <a:pt x="300" y="411"/>
                    </a:cubicBezTo>
                    <a:cubicBezTo>
                      <a:pt x="300" y="417"/>
                      <a:pt x="297" y="422"/>
                      <a:pt x="292" y="425"/>
                    </a:cubicBezTo>
                    <a:cubicBezTo>
                      <a:pt x="290" y="426"/>
                      <a:pt x="288" y="428"/>
                      <a:pt x="285" y="429"/>
                    </a:cubicBezTo>
                    <a:cubicBezTo>
                      <a:pt x="267" y="441"/>
                      <a:pt x="252" y="457"/>
                      <a:pt x="239" y="475"/>
                    </a:cubicBezTo>
                    <a:cubicBezTo>
                      <a:pt x="225" y="496"/>
                      <a:pt x="216" y="520"/>
                      <a:pt x="210" y="544"/>
                    </a:cubicBezTo>
                    <a:cubicBezTo>
                      <a:pt x="209" y="549"/>
                      <a:pt x="208" y="553"/>
                      <a:pt x="208" y="558"/>
                    </a:cubicBezTo>
                    <a:cubicBezTo>
                      <a:pt x="207" y="571"/>
                      <a:pt x="215" y="581"/>
                      <a:pt x="228" y="583"/>
                    </a:cubicBezTo>
                    <a:cubicBezTo>
                      <a:pt x="239" y="585"/>
                      <a:pt x="252" y="581"/>
                      <a:pt x="256" y="566"/>
                    </a:cubicBezTo>
                    <a:cubicBezTo>
                      <a:pt x="256" y="565"/>
                      <a:pt x="257" y="563"/>
                      <a:pt x="257" y="562"/>
                    </a:cubicBezTo>
                    <a:cubicBezTo>
                      <a:pt x="260" y="555"/>
                      <a:pt x="262" y="547"/>
                      <a:pt x="264" y="540"/>
                    </a:cubicBezTo>
                    <a:cubicBezTo>
                      <a:pt x="270" y="523"/>
                      <a:pt x="278" y="508"/>
                      <a:pt x="289" y="493"/>
                    </a:cubicBezTo>
                    <a:cubicBezTo>
                      <a:pt x="295" y="485"/>
                      <a:pt x="303" y="478"/>
                      <a:pt x="312" y="473"/>
                    </a:cubicBezTo>
                    <a:cubicBezTo>
                      <a:pt x="321" y="468"/>
                      <a:pt x="330" y="468"/>
                      <a:pt x="339" y="473"/>
                    </a:cubicBezTo>
                    <a:cubicBezTo>
                      <a:pt x="341" y="474"/>
                      <a:pt x="344" y="475"/>
                      <a:pt x="346" y="477"/>
                    </a:cubicBezTo>
                    <a:cubicBezTo>
                      <a:pt x="355" y="483"/>
                      <a:pt x="362" y="491"/>
                      <a:pt x="368" y="500"/>
                    </a:cubicBezTo>
                    <a:cubicBezTo>
                      <a:pt x="378" y="516"/>
                      <a:pt x="385" y="533"/>
                      <a:pt x="390" y="550"/>
                    </a:cubicBezTo>
                    <a:cubicBezTo>
                      <a:pt x="392" y="556"/>
                      <a:pt x="394" y="563"/>
                      <a:pt x="396" y="569"/>
                    </a:cubicBezTo>
                    <a:cubicBezTo>
                      <a:pt x="399" y="576"/>
                      <a:pt x="403" y="580"/>
                      <a:pt x="410" y="582"/>
                    </a:cubicBezTo>
                    <a:cubicBezTo>
                      <a:pt x="425" y="588"/>
                      <a:pt x="446" y="577"/>
                      <a:pt x="443" y="555"/>
                    </a:cubicBezTo>
                    <a:cubicBezTo>
                      <a:pt x="442" y="548"/>
                      <a:pt x="440" y="542"/>
                      <a:pt x="439" y="536"/>
                    </a:cubicBezTo>
                    <a:cubicBezTo>
                      <a:pt x="433" y="515"/>
                      <a:pt x="426" y="496"/>
                      <a:pt x="414" y="478"/>
                    </a:cubicBezTo>
                    <a:cubicBezTo>
                      <a:pt x="400" y="456"/>
                      <a:pt x="382" y="439"/>
                      <a:pt x="360" y="425"/>
                    </a:cubicBezTo>
                    <a:cubicBezTo>
                      <a:pt x="354" y="422"/>
                      <a:pt x="351" y="417"/>
                      <a:pt x="351" y="410"/>
                    </a:cubicBezTo>
                    <a:cubicBezTo>
                      <a:pt x="351" y="397"/>
                      <a:pt x="351" y="385"/>
                      <a:pt x="351" y="372"/>
                    </a:cubicBezTo>
                    <a:cubicBezTo>
                      <a:pt x="351" y="371"/>
                      <a:pt x="351" y="370"/>
                      <a:pt x="352" y="368"/>
                    </a:cubicBezTo>
                    <a:cubicBezTo>
                      <a:pt x="354" y="368"/>
                      <a:pt x="355" y="369"/>
                      <a:pt x="357" y="369"/>
                    </a:cubicBezTo>
                    <a:cubicBezTo>
                      <a:pt x="376" y="376"/>
                      <a:pt x="392" y="386"/>
                      <a:pt x="406" y="400"/>
                    </a:cubicBezTo>
                    <a:cubicBezTo>
                      <a:pt x="425" y="417"/>
                      <a:pt x="439" y="437"/>
                      <a:pt x="453" y="459"/>
                    </a:cubicBezTo>
                    <a:cubicBezTo>
                      <a:pt x="462" y="475"/>
                      <a:pt x="471" y="492"/>
                      <a:pt x="479" y="509"/>
                    </a:cubicBezTo>
                    <a:cubicBezTo>
                      <a:pt x="481" y="514"/>
                      <a:pt x="484" y="518"/>
                      <a:pt x="489" y="522"/>
                    </a:cubicBezTo>
                    <a:cubicBezTo>
                      <a:pt x="494" y="526"/>
                      <a:pt x="501" y="529"/>
                      <a:pt x="508" y="527"/>
                    </a:cubicBezTo>
                    <a:cubicBezTo>
                      <a:pt x="518" y="524"/>
                      <a:pt x="524" y="518"/>
                      <a:pt x="526" y="508"/>
                    </a:cubicBezTo>
                    <a:cubicBezTo>
                      <a:pt x="528" y="500"/>
                      <a:pt x="527" y="493"/>
                      <a:pt x="524" y="486"/>
                    </a:cubicBezTo>
                    <a:cubicBezTo>
                      <a:pt x="520" y="477"/>
                      <a:pt x="516" y="469"/>
                      <a:pt x="512" y="460"/>
                    </a:cubicBezTo>
                    <a:cubicBezTo>
                      <a:pt x="498" y="429"/>
                      <a:pt x="480" y="400"/>
                      <a:pt x="456" y="375"/>
                    </a:cubicBezTo>
                    <a:cubicBezTo>
                      <a:pt x="432" y="351"/>
                      <a:pt x="405" y="333"/>
                      <a:pt x="373" y="322"/>
                    </a:cubicBezTo>
                    <a:cubicBezTo>
                      <a:pt x="366" y="320"/>
                      <a:pt x="359" y="318"/>
                      <a:pt x="351" y="316"/>
                    </a:cubicBezTo>
                    <a:cubicBezTo>
                      <a:pt x="351" y="312"/>
                      <a:pt x="351" y="308"/>
                      <a:pt x="351" y="304"/>
                    </a:cubicBezTo>
                    <a:cubicBezTo>
                      <a:pt x="350" y="298"/>
                      <a:pt x="349" y="291"/>
                      <a:pt x="345" y="286"/>
                    </a:cubicBezTo>
                    <a:cubicBezTo>
                      <a:pt x="335" y="271"/>
                      <a:pt x="316" y="271"/>
                      <a:pt x="306" y="286"/>
                    </a:cubicBezTo>
                    <a:cubicBezTo>
                      <a:pt x="302" y="292"/>
                      <a:pt x="301" y="299"/>
                      <a:pt x="301" y="305"/>
                    </a:cubicBezTo>
                    <a:cubicBezTo>
                      <a:pt x="300" y="309"/>
                      <a:pt x="300" y="312"/>
                      <a:pt x="300" y="316"/>
                    </a:cubicBezTo>
                    <a:cubicBezTo>
                      <a:pt x="299" y="317"/>
                      <a:pt x="298" y="317"/>
                      <a:pt x="296" y="317"/>
                    </a:cubicBezTo>
                    <a:cubicBezTo>
                      <a:pt x="264" y="325"/>
                      <a:pt x="235" y="339"/>
                      <a:pt x="210" y="361"/>
                    </a:cubicBezTo>
                    <a:cubicBezTo>
                      <a:pt x="191" y="378"/>
                      <a:pt x="175" y="398"/>
                      <a:pt x="161" y="420"/>
                    </a:cubicBezTo>
                    <a:cubicBezTo>
                      <a:pt x="148" y="440"/>
                      <a:pt x="138" y="462"/>
                      <a:pt x="128" y="483"/>
                    </a:cubicBezTo>
                    <a:cubicBezTo>
                      <a:pt x="126" y="490"/>
                      <a:pt x="124" y="497"/>
                      <a:pt x="125" y="504"/>
                    </a:cubicBezTo>
                    <a:cubicBezTo>
                      <a:pt x="126" y="515"/>
                      <a:pt x="130" y="522"/>
                      <a:pt x="140" y="526"/>
                    </a:cubicBezTo>
                    <a:cubicBezTo>
                      <a:pt x="150" y="530"/>
                      <a:pt x="159" y="526"/>
                      <a:pt x="165" y="519"/>
                    </a:cubicBezTo>
                    <a:cubicBezTo>
                      <a:pt x="168" y="516"/>
                      <a:pt x="170" y="512"/>
                      <a:pt x="172" y="509"/>
                    </a:cubicBezTo>
                    <a:cubicBezTo>
                      <a:pt x="181" y="493"/>
                      <a:pt x="189" y="476"/>
                      <a:pt x="198" y="461"/>
                    </a:cubicBezTo>
                    <a:cubicBezTo>
                      <a:pt x="211" y="438"/>
                      <a:pt x="227" y="417"/>
                      <a:pt x="246" y="399"/>
                    </a:cubicBezTo>
                    <a:cubicBezTo>
                      <a:pt x="260" y="386"/>
                      <a:pt x="276" y="376"/>
                      <a:pt x="294" y="370"/>
                    </a:cubicBezTo>
                    <a:cubicBezTo>
                      <a:pt x="296" y="369"/>
                      <a:pt x="298" y="368"/>
                      <a:pt x="300" y="368"/>
                    </a:cubicBezTo>
                    <a:close/>
                    <a:moveTo>
                      <a:pt x="253" y="112"/>
                    </a:moveTo>
                    <a:cubicBezTo>
                      <a:pt x="252" y="113"/>
                      <a:pt x="250" y="113"/>
                      <a:pt x="249" y="114"/>
                    </a:cubicBezTo>
                    <a:cubicBezTo>
                      <a:pt x="240" y="117"/>
                      <a:pt x="231" y="119"/>
                      <a:pt x="222" y="122"/>
                    </a:cubicBezTo>
                    <a:cubicBezTo>
                      <a:pt x="187" y="134"/>
                      <a:pt x="154" y="149"/>
                      <a:pt x="123" y="169"/>
                    </a:cubicBezTo>
                    <a:cubicBezTo>
                      <a:pt x="110" y="178"/>
                      <a:pt x="97" y="188"/>
                      <a:pt x="85" y="200"/>
                    </a:cubicBezTo>
                    <a:cubicBezTo>
                      <a:pt x="81" y="204"/>
                      <a:pt x="77" y="208"/>
                      <a:pt x="75" y="214"/>
                    </a:cubicBezTo>
                    <a:cubicBezTo>
                      <a:pt x="71" y="225"/>
                      <a:pt x="76" y="237"/>
                      <a:pt x="87" y="241"/>
                    </a:cubicBezTo>
                    <a:cubicBezTo>
                      <a:pt x="94" y="244"/>
                      <a:pt x="101" y="244"/>
                      <a:pt x="108" y="242"/>
                    </a:cubicBezTo>
                    <a:cubicBezTo>
                      <a:pt x="114" y="240"/>
                      <a:pt x="118" y="237"/>
                      <a:pt x="123" y="234"/>
                    </a:cubicBezTo>
                    <a:cubicBezTo>
                      <a:pt x="134" y="226"/>
                      <a:pt x="146" y="217"/>
                      <a:pt x="158" y="210"/>
                    </a:cubicBezTo>
                    <a:cubicBezTo>
                      <a:pt x="186" y="191"/>
                      <a:pt x="216" y="176"/>
                      <a:pt x="249" y="165"/>
                    </a:cubicBezTo>
                    <a:cubicBezTo>
                      <a:pt x="250" y="165"/>
                      <a:pt x="252" y="164"/>
                      <a:pt x="253" y="164"/>
                    </a:cubicBezTo>
                    <a:cubicBezTo>
                      <a:pt x="253" y="183"/>
                      <a:pt x="253" y="202"/>
                      <a:pt x="253" y="220"/>
                    </a:cubicBezTo>
                    <a:cubicBezTo>
                      <a:pt x="252" y="221"/>
                      <a:pt x="251" y="221"/>
                      <a:pt x="250" y="222"/>
                    </a:cubicBezTo>
                    <a:cubicBezTo>
                      <a:pt x="185" y="247"/>
                      <a:pt x="131" y="288"/>
                      <a:pt x="90" y="345"/>
                    </a:cubicBezTo>
                    <a:cubicBezTo>
                      <a:pt x="81" y="357"/>
                      <a:pt x="73" y="370"/>
                      <a:pt x="65" y="383"/>
                    </a:cubicBezTo>
                    <a:cubicBezTo>
                      <a:pt x="62" y="387"/>
                      <a:pt x="60" y="391"/>
                      <a:pt x="60" y="395"/>
                    </a:cubicBezTo>
                    <a:cubicBezTo>
                      <a:pt x="60" y="408"/>
                      <a:pt x="68" y="419"/>
                      <a:pt x="80" y="422"/>
                    </a:cubicBezTo>
                    <a:cubicBezTo>
                      <a:pt x="90" y="425"/>
                      <a:pt x="98" y="422"/>
                      <a:pt x="104" y="413"/>
                    </a:cubicBezTo>
                    <a:cubicBezTo>
                      <a:pt x="107" y="409"/>
                      <a:pt x="110" y="404"/>
                      <a:pt x="113" y="400"/>
                    </a:cubicBezTo>
                    <a:cubicBezTo>
                      <a:pt x="127" y="380"/>
                      <a:pt x="143" y="361"/>
                      <a:pt x="160" y="343"/>
                    </a:cubicBezTo>
                    <a:cubicBezTo>
                      <a:pt x="177" y="325"/>
                      <a:pt x="195" y="309"/>
                      <a:pt x="215" y="296"/>
                    </a:cubicBezTo>
                    <a:cubicBezTo>
                      <a:pt x="237" y="282"/>
                      <a:pt x="261" y="271"/>
                      <a:pt x="286" y="264"/>
                    </a:cubicBezTo>
                    <a:cubicBezTo>
                      <a:pt x="300" y="260"/>
                      <a:pt x="304" y="253"/>
                      <a:pt x="304" y="240"/>
                    </a:cubicBezTo>
                    <a:cubicBezTo>
                      <a:pt x="304" y="189"/>
                      <a:pt x="304" y="138"/>
                      <a:pt x="304" y="88"/>
                    </a:cubicBezTo>
                    <a:cubicBezTo>
                      <a:pt x="304" y="84"/>
                      <a:pt x="304" y="81"/>
                      <a:pt x="303" y="78"/>
                    </a:cubicBezTo>
                    <a:cubicBezTo>
                      <a:pt x="303" y="74"/>
                      <a:pt x="302" y="69"/>
                      <a:pt x="299" y="65"/>
                    </a:cubicBezTo>
                    <a:cubicBezTo>
                      <a:pt x="293" y="55"/>
                      <a:pt x="280" y="51"/>
                      <a:pt x="269" y="56"/>
                    </a:cubicBezTo>
                    <a:cubicBezTo>
                      <a:pt x="261" y="61"/>
                      <a:pt x="256" y="68"/>
                      <a:pt x="254" y="77"/>
                    </a:cubicBezTo>
                    <a:cubicBezTo>
                      <a:pt x="254" y="81"/>
                      <a:pt x="254" y="85"/>
                      <a:pt x="253" y="90"/>
                    </a:cubicBezTo>
                    <a:cubicBezTo>
                      <a:pt x="253" y="97"/>
                      <a:pt x="253" y="105"/>
                      <a:pt x="253" y="112"/>
                    </a:cubicBezTo>
                    <a:close/>
                    <a:moveTo>
                      <a:pt x="398" y="112"/>
                    </a:moveTo>
                    <a:cubicBezTo>
                      <a:pt x="398" y="110"/>
                      <a:pt x="398" y="108"/>
                      <a:pt x="398" y="106"/>
                    </a:cubicBezTo>
                    <a:cubicBezTo>
                      <a:pt x="398" y="98"/>
                      <a:pt x="398" y="90"/>
                      <a:pt x="398" y="82"/>
                    </a:cubicBezTo>
                    <a:cubicBezTo>
                      <a:pt x="397" y="76"/>
                      <a:pt x="396" y="70"/>
                      <a:pt x="392" y="65"/>
                    </a:cubicBezTo>
                    <a:cubicBezTo>
                      <a:pt x="386" y="57"/>
                      <a:pt x="378" y="53"/>
                      <a:pt x="368" y="54"/>
                    </a:cubicBezTo>
                    <a:cubicBezTo>
                      <a:pt x="358" y="56"/>
                      <a:pt x="352" y="62"/>
                      <a:pt x="349" y="71"/>
                    </a:cubicBezTo>
                    <a:cubicBezTo>
                      <a:pt x="348" y="75"/>
                      <a:pt x="347" y="80"/>
                      <a:pt x="347" y="85"/>
                    </a:cubicBezTo>
                    <a:cubicBezTo>
                      <a:pt x="347" y="137"/>
                      <a:pt x="347" y="189"/>
                      <a:pt x="347" y="242"/>
                    </a:cubicBezTo>
                    <a:cubicBezTo>
                      <a:pt x="347" y="242"/>
                      <a:pt x="347" y="243"/>
                      <a:pt x="347" y="243"/>
                    </a:cubicBezTo>
                    <a:cubicBezTo>
                      <a:pt x="347" y="251"/>
                      <a:pt x="351" y="257"/>
                      <a:pt x="358" y="260"/>
                    </a:cubicBezTo>
                    <a:cubicBezTo>
                      <a:pt x="361" y="262"/>
                      <a:pt x="365" y="263"/>
                      <a:pt x="369" y="264"/>
                    </a:cubicBezTo>
                    <a:cubicBezTo>
                      <a:pt x="387" y="270"/>
                      <a:pt x="405" y="277"/>
                      <a:pt x="421" y="286"/>
                    </a:cubicBezTo>
                    <a:cubicBezTo>
                      <a:pt x="449" y="301"/>
                      <a:pt x="473" y="321"/>
                      <a:pt x="493" y="344"/>
                    </a:cubicBezTo>
                    <a:cubicBezTo>
                      <a:pt x="513" y="365"/>
                      <a:pt x="530" y="388"/>
                      <a:pt x="546" y="412"/>
                    </a:cubicBezTo>
                    <a:cubicBezTo>
                      <a:pt x="547" y="413"/>
                      <a:pt x="548" y="415"/>
                      <a:pt x="549" y="416"/>
                    </a:cubicBezTo>
                    <a:cubicBezTo>
                      <a:pt x="553" y="421"/>
                      <a:pt x="558" y="423"/>
                      <a:pt x="564" y="423"/>
                    </a:cubicBezTo>
                    <a:cubicBezTo>
                      <a:pt x="584" y="423"/>
                      <a:pt x="598" y="402"/>
                      <a:pt x="587" y="384"/>
                    </a:cubicBezTo>
                    <a:cubicBezTo>
                      <a:pt x="581" y="374"/>
                      <a:pt x="576" y="365"/>
                      <a:pt x="569" y="355"/>
                    </a:cubicBezTo>
                    <a:cubicBezTo>
                      <a:pt x="528" y="296"/>
                      <a:pt x="474" y="251"/>
                      <a:pt x="407" y="224"/>
                    </a:cubicBezTo>
                    <a:cubicBezTo>
                      <a:pt x="404" y="223"/>
                      <a:pt x="401" y="222"/>
                      <a:pt x="398" y="220"/>
                    </a:cubicBezTo>
                    <a:cubicBezTo>
                      <a:pt x="398" y="201"/>
                      <a:pt x="398" y="183"/>
                      <a:pt x="398" y="164"/>
                    </a:cubicBezTo>
                    <a:cubicBezTo>
                      <a:pt x="399" y="164"/>
                      <a:pt x="399" y="164"/>
                      <a:pt x="399" y="164"/>
                    </a:cubicBezTo>
                    <a:cubicBezTo>
                      <a:pt x="401" y="165"/>
                      <a:pt x="402" y="165"/>
                      <a:pt x="403" y="165"/>
                    </a:cubicBezTo>
                    <a:cubicBezTo>
                      <a:pt x="439" y="177"/>
                      <a:pt x="473" y="195"/>
                      <a:pt x="504" y="217"/>
                    </a:cubicBezTo>
                    <a:cubicBezTo>
                      <a:pt x="513" y="223"/>
                      <a:pt x="522" y="230"/>
                      <a:pt x="532" y="236"/>
                    </a:cubicBezTo>
                    <a:cubicBezTo>
                      <a:pt x="539" y="242"/>
                      <a:pt x="547" y="244"/>
                      <a:pt x="556" y="243"/>
                    </a:cubicBezTo>
                    <a:cubicBezTo>
                      <a:pt x="573" y="242"/>
                      <a:pt x="582" y="226"/>
                      <a:pt x="575" y="211"/>
                    </a:cubicBezTo>
                    <a:cubicBezTo>
                      <a:pt x="572" y="206"/>
                      <a:pt x="569" y="202"/>
                      <a:pt x="566" y="199"/>
                    </a:cubicBezTo>
                    <a:cubicBezTo>
                      <a:pt x="549" y="182"/>
                      <a:pt x="529" y="169"/>
                      <a:pt x="509" y="157"/>
                    </a:cubicBezTo>
                    <a:cubicBezTo>
                      <a:pt x="480" y="141"/>
                      <a:pt x="450" y="129"/>
                      <a:pt x="418" y="119"/>
                    </a:cubicBezTo>
                    <a:cubicBezTo>
                      <a:pt x="412" y="116"/>
                      <a:pt x="405" y="114"/>
                      <a:pt x="398" y="11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grpSp>
      </p:grpSp>
    </p:spTree>
    <p:extLst>
      <p:ext uri="{BB962C8B-B14F-4D97-AF65-F5344CB8AC3E}">
        <p14:creationId xmlns:p14="http://schemas.microsoft.com/office/powerpoint/2010/main" val="452879154"/>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3" name="直接连接符 2">
            <a:extLst>
              <a:ext uri="{FF2B5EF4-FFF2-40B4-BE49-F238E27FC236}">
                <a16:creationId xmlns:a16="http://schemas.microsoft.com/office/drawing/2014/main" id="{536CAFAB-8DDF-44D2-A56D-84762377CE0C}"/>
              </a:ext>
            </a:extLst>
          </p:cNvPr>
          <p:cNvCxnSpPr>
            <a:cxnSpLocks/>
          </p:cNvCxnSpPr>
          <p:nvPr/>
        </p:nvCxnSpPr>
        <p:spPr>
          <a:xfrm>
            <a:off x="0" y="857250"/>
            <a:ext cx="12192000"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91" name="矩形 90">
            <a:extLst>
              <a:ext uri="{FF2B5EF4-FFF2-40B4-BE49-F238E27FC236}">
                <a16:creationId xmlns:a16="http://schemas.microsoft.com/office/drawing/2014/main" id="{7915B37B-E2D8-4BB3-ABD8-241AD733B116}"/>
              </a:ext>
            </a:extLst>
          </p:cNvPr>
          <p:cNvSpPr/>
          <p:nvPr/>
        </p:nvSpPr>
        <p:spPr>
          <a:xfrm>
            <a:off x="693560" y="1224420"/>
            <a:ext cx="10804880" cy="5138280"/>
          </a:xfrm>
          <a:prstGeom prst="rect">
            <a:avLst/>
          </a:prstGeom>
          <a:solidFill>
            <a:schemeClr val="bg1"/>
          </a:solidFill>
          <a:ln>
            <a:noFill/>
          </a:ln>
          <a:effectLst>
            <a:outerShdw blurRad="152400" dist="63500" dir="2700000" algn="tl" rotWithShape="0">
              <a:prstClr val="black">
                <a:alpha val="21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93" name="矩形 92">
            <a:extLst>
              <a:ext uri="{FF2B5EF4-FFF2-40B4-BE49-F238E27FC236}">
                <a16:creationId xmlns:a16="http://schemas.microsoft.com/office/drawing/2014/main" id="{825856D7-0432-4723-95F0-9EEE23DAE797}"/>
              </a:ext>
            </a:extLst>
          </p:cNvPr>
          <p:cNvSpPr/>
          <p:nvPr/>
        </p:nvSpPr>
        <p:spPr>
          <a:xfrm>
            <a:off x="693560" y="1220584"/>
            <a:ext cx="10804880" cy="45719"/>
          </a:xfrm>
          <a:prstGeom prst="rect">
            <a:avLst/>
          </a:prstGeom>
          <a:solidFill>
            <a:srgbClr val="9A000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96" name="文本框 95">
            <a:extLst>
              <a:ext uri="{FF2B5EF4-FFF2-40B4-BE49-F238E27FC236}">
                <a16:creationId xmlns:a16="http://schemas.microsoft.com/office/drawing/2014/main" id="{326CBDC1-9113-4CC3-80CE-4182FC0F207B}"/>
              </a:ext>
            </a:extLst>
          </p:cNvPr>
          <p:cNvSpPr txBox="1"/>
          <p:nvPr/>
        </p:nvSpPr>
        <p:spPr>
          <a:xfrm>
            <a:off x="10715377" y="1121935"/>
            <a:ext cx="533451" cy="493365"/>
          </a:xfrm>
          <a:custGeom>
            <a:avLst/>
            <a:gdLst/>
            <a:ahLst/>
            <a:cxnLst/>
            <a:rect l="l" t="t" r="r" b="b"/>
            <a:pathLst>
              <a:path w="533451" h="493365">
                <a:moveTo>
                  <a:pt x="335077" y="0"/>
                </a:moveTo>
                <a:lnTo>
                  <a:pt x="533451" y="0"/>
                </a:lnTo>
                <a:lnTo>
                  <a:pt x="533451" y="169594"/>
                </a:lnTo>
                <a:cubicBezTo>
                  <a:pt x="533451" y="261415"/>
                  <a:pt x="522830" y="327539"/>
                  <a:pt x="501588" y="367968"/>
                </a:cubicBezTo>
                <a:cubicBezTo>
                  <a:pt x="472123" y="423472"/>
                  <a:pt x="426213" y="465271"/>
                  <a:pt x="363857" y="493365"/>
                </a:cubicBezTo>
                <a:lnTo>
                  <a:pt x="318632" y="420388"/>
                </a:lnTo>
                <a:cubicBezTo>
                  <a:pt x="355634" y="405313"/>
                  <a:pt x="383215" y="381501"/>
                  <a:pt x="401373" y="348953"/>
                </a:cubicBezTo>
                <a:cubicBezTo>
                  <a:pt x="419532" y="316405"/>
                  <a:pt x="429639" y="271693"/>
                  <a:pt x="431695" y="214819"/>
                </a:cubicBezTo>
                <a:lnTo>
                  <a:pt x="335077" y="214819"/>
                </a:lnTo>
                <a:close/>
                <a:moveTo>
                  <a:pt x="16445" y="0"/>
                </a:moveTo>
                <a:lnTo>
                  <a:pt x="214819" y="0"/>
                </a:lnTo>
                <a:lnTo>
                  <a:pt x="214819" y="169594"/>
                </a:lnTo>
                <a:cubicBezTo>
                  <a:pt x="214819" y="261415"/>
                  <a:pt x="204198" y="327539"/>
                  <a:pt x="182956" y="367968"/>
                </a:cubicBezTo>
                <a:cubicBezTo>
                  <a:pt x="153491" y="423472"/>
                  <a:pt x="107581" y="465271"/>
                  <a:pt x="45225" y="493365"/>
                </a:cubicBezTo>
                <a:lnTo>
                  <a:pt x="0" y="420388"/>
                </a:lnTo>
                <a:cubicBezTo>
                  <a:pt x="37002" y="405313"/>
                  <a:pt x="64583" y="381501"/>
                  <a:pt x="82741" y="348953"/>
                </a:cubicBezTo>
                <a:cubicBezTo>
                  <a:pt x="100900" y="316405"/>
                  <a:pt x="111007" y="271693"/>
                  <a:pt x="113063" y="214819"/>
                </a:cubicBezTo>
                <a:lnTo>
                  <a:pt x="16445" y="214819"/>
                </a:lnTo>
                <a:close/>
              </a:path>
            </a:pathLst>
          </a:custGeom>
          <a:solidFill>
            <a:schemeClr val="bg1">
              <a:lumMod val="50000"/>
            </a:schemeClr>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zh-CN" altLang="en-US" sz="16600" dirty="0">
              <a:solidFill>
                <a:schemeClr val="tx1">
                  <a:lumMod val="50000"/>
                  <a:lumOff val="50000"/>
                </a:schemeClr>
              </a:solidFill>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5" name="标题 4">
            <a:extLst>
              <a:ext uri="{FF2B5EF4-FFF2-40B4-BE49-F238E27FC236}">
                <a16:creationId xmlns:a16="http://schemas.microsoft.com/office/drawing/2014/main" id="{D6F799D3-97D1-4AA2-A5E4-66726465BEC4}"/>
              </a:ext>
            </a:extLst>
          </p:cNvPr>
          <p:cNvSpPr>
            <a:spLocks noGrp="1"/>
          </p:cNvSpPr>
          <p:nvPr>
            <p:ph type="title"/>
          </p:nvPr>
        </p:nvSpPr>
        <p:spPr/>
        <p:txBody>
          <a:bodyPr/>
          <a:lstStyle/>
          <a:p>
            <a:r>
              <a:rPr lang="zh-CN" altLang="en-US" dirty="0">
                <a:sym typeface="Arial" panose="020B0604020202020204" pitchFamily="34" charset="0"/>
              </a:rPr>
              <a:t>参考文献</a:t>
            </a:r>
          </a:p>
        </p:txBody>
      </p:sp>
      <p:sp>
        <p:nvSpPr>
          <p:cNvPr id="2" name="灯片编号占位符 1">
            <a:extLst>
              <a:ext uri="{FF2B5EF4-FFF2-40B4-BE49-F238E27FC236}">
                <a16:creationId xmlns:a16="http://schemas.microsoft.com/office/drawing/2014/main" id="{37AD1704-EC04-445B-980E-80F46CB54D22}"/>
              </a:ext>
            </a:extLst>
          </p:cNvPr>
          <p:cNvSpPr>
            <a:spLocks noGrp="1"/>
          </p:cNvSpPr>
          <p:nvPr>
            <p:ph type="sldNum" sz="quarter" idx="4"/>
          </p:nvPr>
        </p:nvSpPr>
        <p:spPr/>
        <p:txBody>
          <a:bodyPr/>
          <a:lstStyle/>
          <a:p>
            <a:r>
              <a:rPr lang="en-US" altLang="zh-CN">
                <a:sym typeface="Arial" panose="020B0604020202020204" pitchFamily="34" charset="0"/>
              </a:rPr>
              <a:t>&lt; </a:t>
            </a:r>
            <a:fld id="{A548B57D-AE10-4CF7-A9DF-59FEFA91B28E}" type="slidenum">
              <a:rPr lang="zh-CN" altLang="en-US" smtClean="0">
                <a:sym typeface="Arial" panose="020B0604020202020204" pitchFamily="34" charset="0"/>
              </a:rPr>
              <a:pPr/>
              <a:t>30</a:t>
            </a:fld>
            <a:r>
              <a:rPr lang="zh-CN" altLang="en-US">
                <a:sym typeface="Arial" panose="020B0604020202020204" pitchFamily="34" charset="0"/>
              </a:rPr>
              <a:t> </a:t>
            </a:r>
            <a:r>
              <a:rPr lang="en-US" altLang="zh-CN">
                <a:sym typeface="Arial" panose="020B0604020202020204" pitchFamily="34" charset="0"/>
              </a:rPr>
              <a:t>&gt;</a:t>
            </a:r>
            <a:endParaRPr lang="zh-CN" altLang="en-US" dirty="0">
              <a:sym typeface="Arial" panose="020B0604020202020204" pitchFamily="34" charset="0"/>
            </a:endParaRPr>
          </a:p>
        </p:txBody>
      </p:sp>
      <p:sp>
        <p:nvSpPr>
          <p:cNvPr id="6" name="文本框 5">
            <a:extLst>
              <a:ext uri="{FF2B5EF4-FFF2-40B4-BE49-F238E27FC236}">
                <a16:creationId xmlns:a16="http://schemas.microsoft.com/office/drawing/2014/main" id="{A641F3EB-B29F-4B60-8421-7F7A6C6B5F9D}"/>
              </a:ext>
            </a:extLst>
          </p:cNvPr>
          <p:cNvSpPr txBox="1"/>
          <p:nvPr/>
        </p:nvSpPr>
        <p:spPr>
          <a:xfrm>
            <a:off x="1048352" y="1670218"/>
            <a:ext cx="10200640" cy="4196020"/>
          </a:xfrm>
          <a:prstGeom prst="rect">
            <a:avLst/>
          </a:prstGeom>
          <a:noFill/>
        </p:spPr>
        <p:txBody>
          <a:bodyPr wrap="square" rtlCol="0">
            <a:spAutoFit/>
          </a:bodyPr>
          <a:lstStyle/>
          <a:p>
            <a:pPr marL="342900" indent="-342900">
              <a:lnSpc>
                <a:spcPct val="150000"/>
              </a:lnSpc>
              <a:buFontTx/>
              <a:buAutoNum type="arabicPeriod"/>
            </a:pPr>
            <a:r>
              <a:rPr lang="en-US" altLang="zh-CN" dirty="0" err="1">
                <a:solidFill>
                  <a:schemeClr val="tx1">
                    <a:lumMod val="75000"/>
                    <a:lumOff val="25000"/>
                  </a:schemeClr>
                </a:solidFill>
                <a:latin typeface="Arial" panose="020B0604020202020204" pitchFamily="34" charset="0"/>
                <a:ea typeface="Microsoft YaHei" panose="020B0503020204020204" pitchFamily="34" charset="-122"/>
                <a:cs typeface="+mn-ea"/>
                <a:sym typeface="Arial" panose="020B0604020202020204" pitchFamily="34" charset="0"/>
              </a:rPr>
              <a:t>Talmy</a:t>
            </a:r>
            <a:r>
              <a:rPr lang="en-US" altLang="zh-CN" dirty="0">
                <a:solidFill>
                  <a:schemeClr val="tx1">
                    <a:lumMod val="75000"/>
                    <a:lumOff val="25000"/>
                  </a:schemeClr>
                </a:solidFill>
                <a:latin typeface="Arial" panose="020B0604020202020204" pitchFamily="34" charset="0"/>
                <a:ea typeface="Microsoft YaHei" panose="020B0503020204020204" pitchFamily="34" charset="-122"/>
                <a:cs typeface="+mn-ea"/>
                <a:sym typeface="Arial" panose="020B0604020202020204" pitchFamily="34" charset="0"/>
              </a:rPr>
              <a:t>, L. 2000a. Toward a Cognitive Semantics </a:t>
            </a:r>
            <a:r>
              <a:rPr lang="en-US" altLang="zh-CN" dirty="0" err="1">
                <a:solidFill>
                  <a:schemeClr val="tx1">
                    <a:lumMod val="75000"/>
                    <a:lumOff val="25000"/>
                  </a:schemeClr>
                </a:solidFill>
                <a:latin typeface="Arial" panose="020B0604020202020204" pitchFamily="34" charset="0"/>
                <a:ea typeface="Microsoft YaHei" panose="020B0503020204020204" pitchFamily="34" charset="-122"/>
                <a:cs typeface="+mn-ea"/>
                <a:sym typeface="Arial" panose="020B0604020202020204" pitchFamily="34" charset="0"/>
              </a:rPr>
              <a:t>Vol.I</a:t>
            </a:r>
            <a:r>
              <a:rPr lang="en-US" altLang="zh-CN" dirty="0">
                <a:solidFill>
                  <a:schemeClr val="tx1">
                    <a:lumMod val="75000"/>
                    <a:lumOff val="25000"/>
                  </a:schemeClr>
                </a:solidFill>
                <a:latin typeface="Arial" panose="020B0604020202020204" pitchFamily="34" charset="0"/>
                <a:ea typeface="Microsoft YaHei" panose="020B0503020204020204" pitchFamily="34" charset="-122"/>
                <a:cs typeface="+mn-ea"/>
                <a:sym typeface="Arial" panose="020B0604020202020204" pitchFamily="34" charset="0"/>
              </a:rPr>
              <a:t>. Cambridge, MA.: MIT Press.</a:t>
            </a:r>
          </a:p>
          <a:p>
            <a:pPr marL="342900" indent="-342900">
              <a:lnSpc>
                <a:spcPct val="150000"/>
              </a:lnSpc>
              <a:buFontTx/>
              <a:buAutoNum type="arabicPeriod"/>
            </a:pPr>
            <a:r>
              <a:rPr lang="en-US" altLang="zh-CN" dirty="0" err="1">
                <a:solidFill>
                  <a:schemeClr val="tx1">
                    <a:lumMod val="75000"/>
                    <a:lumOff val="25000"/>
                  </a:schemeClr>
                </a:solidFill>
                <a:latin typeface="Arial" panose="020B0604020202020204" pitchFamily="34" charset="0"/>
                <a:ea typeface="Microsoft YaHei" panose="020B0503020204020204" pitchFamily="34" charset="-122"/>
                <a:cs typeface="+mn-ea"/>
                <a:sym typeface="Arial" panose="020B0604020202020204" pitchFamily="34" charset="0"/>
              </a:rPr>
              <a:t>Talmy</a:t>
            </a:r>
            <a:r>
              <a:rPr lang="en-US" altLang="zh-CN" dirty="0">
                <a:solidFill>
                  <a:schemeClr val="tx1">
                    <a:lumMod val="75000"/>
                    <a:lumOff val="25000"/>
                  </a:schemeClr>
                </a:solidFill>
                <a:latin typeface="Arial" panose="020B0604020202020204" pitchFamily="34" charset="0"/>
                <a:ea typeface="Microsoft YaHei" panose="020B0503020204020204" pitchFamily="34" charset="-122"/>
                <a:cs typeface="+mn-ea"/>
                <a:sym typeface="Arial" panose="020B0604020202020204" pitchFamily="34" charset="0"/>
              </a:rPr>
              <a:t>, L. 2000b. Toward a Cognitive Semantics </a:t>
            </a:r>
            <a:r>
              <a:rPr lang="en-US" altLang="zh-CN" dirty="0" err="1">
                <a:solidFill>
                  <a:schemeClr val="tx1">
                    <a:lumMod val="75000"/>
                    <a:lumOff val="25000"/>
                  </a:schemeClr>
                </a:solidFill>
                <a:latin typeface="Arial" panose="020B0604020202020204" pitchFamily="34" charset="0"/>
                <a:ea typeface="Microsoft YaHei" panose="020B0503020204020204" pitchFamily="34" charset="-122"/>
                <a:cs typeface="+mn-ea"/>
                <a:sym typeface="Arial" panose="020B0604020202020204" pitchFamily="34" charset="0"/>
              </a:rPr>
              <a:t>Vol.II</a:t>
            </a:r>
            <a:r>
              <a:rPr lang="en-US" altLang="zh-CN" dirty="0">
                <a:solidFill>
                  <a:schemeClr val="tx1">
                    <a:lumMod val="75000"/>
                    <a:lumOff val="25000"/>
                  </a:schemeClr>
                </a:solidFill>
                <a:latin typeface="Arial" panose="020B0604020202020204" pitchFamily="34" charset="0"/>
                <a:ea typeface="Microsoft YaHei" panose="020B0503020204020204" pitchFamily="34" charset="-122"/>
                <a:cs typeface="+mn-ea"/>
                <a:sym typeface="Arial" panose="020B0604020202020204" pitchFamily="34" charset="0"/>
              </a:rPr>
              <a:t>. Cambridge, MA.: MIT Press.</a:t>
            </a:r>
          </a:p>
          <a:p>
            <a:pPr marL="342900" indent="-342900">
              <a:lnSpc>
                <a:spcPct val="150000"/>
              </a:lnSpc>
              <a:buFontTx/>
              <a:buAutoNum type="arabicPeriod"/>
            </a:pPr>
            <a:r>
              <a:rPr lang="zh-CN" altLang="en-US" dirty="0">
                <a:solidFill>
                  <a:schemeClr val="tx1">
                    <a:lumMod val="75000"/>
                    <a:lumOff val="25000"/>
                  </a:schemeClr>
                </a:solidFill>
                <a:latin typeface="Arial" panose="020B0604020202020204" pitchFamily="34" charset="0"/>
                <a:ea typeface="Microsoft YaHei" panose="020B0503020204020204" pitchFamily="34" charset="-122"/>
                <a:cs typeface="+mn-ea"/>
                <a:sym typeface="Arial" panose="020B0604020202020204" pitchFamily="34" charset="0"/>
              </a:rPr>
              <a:t>马庆株</a:t>
            </a:r>
            <a:r>
              <a:rPr lang="en-US" altLang="zh-CN" dirty="0">
                <a:solidFill>
                  <a:schemeClr val="tx1">
                    <a:lumMod val="75000"/>
                    <a:lumOff val="25000"/>
                  </a:schemeClr>
                </a:solidFill>
                <a:latin typeface="Arial" panose="020B0604020202020204" pitchFamily="34" charset="0"/>
                <a:ea typeface="Microsoft YaHei" panose="020B0503020204020204" pitchFamily="34" charset="-122"/>
                <a:cs typeface="+mn-ea"/>
                <a:sym typeface="Arial" panose="020B0604020202020204" pitchFamily="34" charset="0"/>
              </a:rPr>
              <a:t>. 1981. </a:t>
            </a:r>
            <a:r>
              <a:rPr lang="zh-CN" altLang="en-US" dirty="0">
                <a:solidFill>
                  <a:schemeClr val="tx1">
                    <a:lumMod val="75000"/>
                    <a:lumOff val="25000"/>
                  </a:schemeClr>
                </a:solidFill>
                <a:latin typeface="Arial" panose="020B0604020202020204" pitchFamily="34" charset="0"/>
                <a:ea typeface="Microsoft YaHei" panose="020B0503020204020204" pitchFamily="34" charset="-122"/>
                <a:cs typeface="+mn-ea"/>
                <a:sym typeface="Arial" panose="020B0604020202020204" pitchFamily="34" charset="0"/>
              </a:rPr>
              <a:t>时量宾语和动词的类</a:t>
            </a:r>
            <a:r>
              <a:rPr lang="en-US" altLang="zh-CN" dirty="0">
                <a:solidFill>
                  <a:schemeClr val="tx1">
                    <a:lumMod val="75000"/>
                    <a:lumOff val="25000"/>
                  </a:schemeClr>
                </a:solidFill>
                <a:latin typeface="Arial" panose="020B0604020202020204" pitchFamily="34" charset="0"/>
                <a:ea typeface="Microsoft YaHei" panose="020B0503020204020204" pitchFamily="34" charset="-122"/>
                <a:cs typeface="+mn-ea"/>
                <a:sym typeface="Arial" panose="020B0604020202020204" pitchFamily="34" charset="0"/>
              </a:rPr>
              <a:t>.《</a:t>
            </a:r>
            <a:r>
              <a:rPr lang="zh-CN" altLang="en-US" dirty="0">
                <a:solidFill>
                  <a:schemeClr val="tx1">
                    <a:lumMod val="75000"/>
                    <a:lumOff val="25000"/>
                  </a:schemeClr>
                </a:solidFill>
                <a:latin typeface="Arial" panose="020B0604020202020204" pitchFamily="34" charset="0"/>
                <a:ea typeface="Microsoft YaHei" panose="020B0503020204020204" pitchFamily="34" charset="-122"/>
                <a:cs typeface="+mn-ea"/>
                <a:sym typeface="Arial" panose="020B0604020202020204" pitchFamily="34" charset="0"/>
              </a:rPr>
              <a:t>中国语文</a:t>
            </a:r>
            <a:r>
              <a:rPr lang="en-US" altLang="zh-CN" dirty="0">
                <a:solidFill>
                  <a:schemeClr val="tx1">
                    <a:lumMod val="75000"/>
                    <a:lumOff val="25000"/>
                  </a:schemeClr>
                </a:solidFill>
                <a:latin typeface="Arial" panose="020B0604020202020204" pitchFamily="34" charset="0"/>
                <a:ea typeface="Microsoft YaHei" panose="020B0503020204020204" pitchFamily="34" charset="-122"/>
                <a:cs typeface="+mn-ea"/>
                <a:sym typeface="Arial" panose="020B0604020202020204" pitchFamily="34" charset="0"/>
              </a:rPr>
              <a:t>》</a:t>
            </a:r>
            <a:r>
              <a:rPr lang="zh-CN" altLang="en-US" dirty="0">
                <a:solidFill>
                  <a:schemeClr val="tx1">
                    <a:lumMod val="75000"/>
                    <a:lumOff val="25000"/>
                  </a:schemeClr>
                </a:solidFill>
                <a:latin typeface="Arial" panose="020B0604020202020204" pitchFamily="34" charset="0"/>
                <a:ea typeface="Microsoft YaHei" panose="020B0503020204020204" pitchFamily="34" charset="-122"/>
                <a:cs typeface="+mn-ea"/>
                <a:sym typeface="Arial" panose="020B0604020202020204" pitchFamily="34" charset="0"/>
              </a:rPr>
              <a:t>第</a:t>
            </a:r>
            <a:r>
              <a:rPr lang="en-US" altLang="zh-CN" dirty="0">
                <a:solidFill>
                  <a:schemeClr val="tx1">
                    <a:lumMod val="75000"/>
                    <a:lumOff val="25000"/>
                  </a:schemeClr>
                </a:solidFill>
                <a:latin typeface="Arial" panose="020B0604020202020204" pitchFamily="34" charset="0"/>
                <a:ea typeface="Microsoft YaHei" panose="020B0503020204020204" pitchFamily="34" charset="-122"/>
                <a:cs typeface="+mn-ea"/>
                <a:sym typeface="Arial" panose="020B0604020202020204" pitchFamily="34" charset="0"/>
              </a:rPr>
              <a:t>2</a:t>
            </a:r>
            <a:r>
              <a:rPr lang="zh-CN" altLang="en-US" dirty="0">
                <a:solidFill>
                  <a:schemeClr val="tx1">
                    <a:lumMod val="75000"/>
                    <a:lumOff val="25000"/>
                  </a:schemeClr>
                </a:solidFill>
                <a:latin typeface="Arial" panose="020B0604020202020204" pitchFamily="34" charset="0"/>
                <a:ea typeface="Microsoft YaHei" panose="020B0503020204020204" pitchFamily="34" charset="-122"/>
                <a:cs typeface="+mn-ea"/>
                <a:sym typeface="Arial" panose="020B0604020202020204" pitchFamily="34" charset="0"/>
              </a:rPr>
              <a:t>期</a:t>
            </a:r>
            <a:r>
              <a:rPr lang="en-US" altLang="zh-CN" dirty="0">
                <a:solidFill>
                  <a:schemeClr val="tx1">
                    <a:lumMod val="75000"/>
                    <a:lumOff val="25000"/>
                  </a:schemeClr>
                </a:solidFill>
                <a:latin typeface="Arial" panose="020B0604020202020204" pitchFamily="34" charset="0"/>
                <a:ea typeface="Microsoft YaHei" panose="020B0503020204020204" pitchFamily="34" charset="-122"/>
                <a:cs typeface="+mn-ea"/>
                <a:sym typeface="Arial" panose="020B0604020202020204" pitchFamily="34" charset="0"/>
              </a:rPr>
              <a:t>: 86-91. </a:t>
            </a:r>
          </a:p>
          <a:p>
            <a:pPr marL="342900" indent="-342900">
              <a:lnSpc>
                <a:spcPct val="150000"/>
              </a:lnSpc>
              <a:buFontTx/>
              <a:buAutoNum type="arabicPeriod"/>
            </a:pPr>
            <a:r>
              <a:rPr lang="zh-CN" altLang="en-US" dirty="0">
                <a:solidFill>
                  <a:schemeClr val="tx1">
                    <a:lumMod val="75000"/>
                    <a:lumOff val="25000"/>
                  </a:schemeClr>
                </a:solidFill>
                <a:latin typeface="Arial" panose="020B0604020202020204" pitchFamily="34" charset="0"/>
                <a:ea typeface="Microsoft YaHei" panose="020B0503020204020204" pitchFamily="34" charset="-122"/>
                <a:cs typeface="+mn-ea"/>
                <a:sym typeface="Arial" panose="020B0604020202020204" pitchFamily="34" charset="0"/>
              </a:rPr>
              <a:t>郭锐</a:t>
            </a:r>
            <a:r>
              <a:rPr lang="en-US" altLang="zh-CN" dirty="0">
                <a:solidFill>
                  <a:schemeClr val="tx1">
                    <a:lumMod val="75000"/>
                    <a:lumOff val="25000"/>
                  </a:schemeClr>
                </a:solidFill>
                <a:latin typeface="Arial" panose="020B0604020202020204" pitchFamily="34" charset="0"/>
                <a:ea typeface="Microsoft YaHei" panose="020B0503020204020204" pitchFamily="34" charset="-122"/>
                <a:cs typeface="+mn-ea"/>
                <a:sym typeface="Arial" panose="020B0604020202020204" pitchFamily="34" charset="0"/>
              </a:rPr>
              <a:t>. 1993. </a:t>
            </a:r>
            <a:r>
              <a:rPr lang="zh-CN" altLang="en-US" dirty="0">
                <a:solidFill>
                  <a:schemeClr val="tx1">
                    <a:lumMod val="75000"/>
                    <a:lumOff val="25000"/>
                  </a:schemeClr>
                </a:solidFill>
                <a:latin typeface="Arial" panose="020B0604020202020204" pitchFamily="34" charset="0"/>
                <a:ea typeface="Microsoft YaHei" panose="020B0503020204020204" pitchFamily="34" charset="-122"/>
                <a:cs typeface="+mn-ea"/>
                <a:sym typeface="Arial" panose="020B0604020202020204" pitchFamily="34" charset="0"/>
              </a:rPr>
              <a:t>汉语动词的过程结构</a:t>
            </a:r>
            <a:r>
              <a:rPr lang="en-US" altLang="zh-CN" dirty="0">
                <a:solidFill>
                  <a:schemeClr val="tx1">
                    <a:lumMod val="75000"/>
                    <a:lumOff val="25000"/>
                  </a:schemeClr>
                </a:solidFill>
                <a:latin typeface="Arial" panose="020B0604020202020204" pitchFamily="34" charset="0"/>
                <a:ea typeface="Microsoft YaHei" panose="020B0503020204020204" pitchFamily="34" charset="-122"/>
                <a:cs typeface="+mn-ea"/>
                <a:sym typeface="Arial" panose="020B0604020202020204" pitchFamily="34" charset="0"/>
              </a:rPr>
              <a:t>.《</a:t>
            </a:r>
            <a:r>
              <a:rPr lang="zh-CN" altLang="en-US" dirty="0">
                <a:solidFill>
                  <a:schemeClr val="tx1">
                    <a:lumMod val="75000"/>
                    <a:lumOff val="25000"/>
                  </a:schemeClr>
                </a:solidFill>
                <a:latin typeface="Arial" panose="020B0604020202020204" pitchFamily="34" charset="0"/>
                <a:ea typeface="Microsoft YaHei" panose="020B0503020204020204" pitchFamily="34" charset="-122"/>
                <a:cs typeface="+mn-ea"/>
                <a:sym typeface="Arial" panose="020B0604020202020204" pitchFamily="34" charset="0"/>
              </a:rPr>
              <a:t>中国语文</a:t>
            </a:r>
            <a:r>
              <a:rPr lang="en-US" altLang="zh-CN" dirty="0">
                <a:solidFill>
                  <a:schemeClr val="tx1">
                    <a:lumMod val="75000"/>
                    <a:lumOff val="25000"/>
                  </a:schemeClr>
                </a:solidFill>
                <a:latin typeface="Arial" panose="020B0604020202020204" pitchFamily="34" charset="0"/>
                <a:ea typeface="Microsoft YaHei" panose="020B0503020204020204" pitchFamily="34" charset="-122"/>
                <a:cs typeface="+mn-ea"/>
                <a:sym typeface="Arial" panose="020B0604020202020204" pitchFamily="34" charset="0"/>
              </a:rPr>
              <a:t>》</a:t>
            </a:r>
            <a:r>
              <a:rPr lang="zh-CN" altLang="en-US" dirty="0">
                <a:solidFill>
                  <a:schemeClr val="tx1">
                    <a:lumMod val="75000"/>
                    <a:lumOff val="25000"/>
                  </a:schemeClr>
                </a:solidFill>
                <a:latin typeface="Arial" panose="020B0604020202020204" pitchFamily="34" charset="0"/>
                <a:ea typeface="Microsoft YaHei" panose="020B0503020204020204" pitchFamily="34" charset="-122"/>
                <a:cs typeface="+mn-ea"/>
                <a:sym typeface="Arial" panose="020B0604020202020204" pitchFamily="34" charset="0"/>
              </a:rPr>
              <a:t>第</a:t>
            </a:r>
            <a:r>
              <a:rPr lang="en-US" altLang="zh-CN" dirty="0">
                <a:solidFill>
                  <a:schemeClr val="tx1">
                    <a:lumMod val="75000"/>
                    <a:lumOff val="25000"/>
                  </a:schemeClr>
                </a:solidFill>
                <a:latin typeface="Arial" panose="020B0604020202020204" pitchFamily="34" charset="0"/>
                <a:ea typeface="Microsoft YaHei" panose="020B0503020204020204" pitchFamily="34" charset="-122"/>
                <a:cs typeface="+mn-ea"/>
                <a:sym typeface="Arial" panose="020B0604020202020204" pitchFamily="34" charset="0"/>
              </a:rPr>
              <a:t>6 </a:t>
            </a:r>
            <a:r>
              <a:rPr lang="zh-CN" altLang="en-US" dirty="0">
                <a:solidFill>
                  <a:schemeClr val="tx1">
                    <a:lumMod val="75000"/>
                    <a:lumOff val="25000"/>
                  </a:schemeClr>
                </a:solidFill>
                <a:latin typeface="Arial" panose="020B0604020202020204" pitchFamily="34" charset="0"/>
                <a:ea typeface="Microsoft YaHei" panose="020B0503020204020204" pitchFamily="34" charset="-122"/>
                <a:cs typeface="+mn-ea"/>
                <a:sym typeface="Arial" panose="020B0604020202020204" pitchFamily="34" charset="0"/>
              </a:rPr>
              <a:t>期</a:t>
            </a:r>
            <a:r>
              <a:rPr lang="en-US" altLang="zh-CN" dirty="0">
                <a:solidFill>
                  <a:schemeClr val="tx1">
                    <a:lumMod val="75000"/>
                    <a:lumOff val="25000"/>
                  </a:schemeClr>
                </a:solidFill>
                <a:latin typeface="Arial" panose="020B0604020202020204" pitchFamily="34" charset="0"/>
                <a:ea typeface="Microsoft YaHei" panose="020B0503020204020204" pitchFamily="34" charset="-122"/>
                <a:cs typeface="+mn-ea"/>
                <a:sym typeface="Arial" panose="020B0604020202020204" pitchFamily="34" charset="0"/>
              </a:rPr>
              <a:t>: 410-419. </a:t>
            </a:r>
            <a:endParaRPr lang="zh-CN" altLang="en-US" dirty="0">
              <a:solidFill>
                <a:schemeClr val="tx1">
                  <a:lumMod val="75000"/>
                  <a:lumOff val="25000"/>
                </a:schemeClr>
              </a:solidFill>
              <a:latin typeface="Arial" panose="020B0604020202020204" pitchFamily="34" charset="0"/>
              <a:ea typeface="Microsoft YaHei" panose="020B0503020204020204" pitchFamily="34" charset="-122"/>
              <a:cs typeface="+mn-ea"/>
              <a:sym typeface="Arial" panose="020B0604020202020204" pitchFamily="34" charset="0"/>
            </a:endParaRPr>
          </a:p>
          <a:p>
            <a:pPr marL="342900" indent="-342900">
              <a:lnSpc>
                <a:spcPct val="150000"/>
              </a:lnSpc>
              <a:buFontTx/>
              <a:buAutoNum type="arabicPeriod"/>
            </a:pPr>
            <a:r>
              <a:rPr lang="zh-CN" altLang="en-US" dirty="0">
                <a:solidFill>
                  <a:schemeClr val="tx1">
                    <a:lumMod val="75000"/>
                    <a:lumOff val="25000"/>
                  </a:schemeClr>
                </a:solidFill>
                <a:latin typeface="Arial" panose="020B0604020202020204" pitchFamily="34" charset="0"/>
                <a:ea typeface="Microsoft YaHei" panose="020B0503020204020204" pitchFamily="34" charset="-122"/>
                <a:cs typeface="+mn-ea"/>
                <a:sym typeface="Arial" panose="020B0604020202020204" pitchFamily="34" charset="0"/>
              </a:rPr>
              <a:t>税昌锡</a:t>
            </a:r>
            <a:r>
              <a:rPr lang="en-US" altLang="zh-CN" dirty="0">
                <a:solidFill>
                  <a:schemeClr val="tx1">
                    <a:lumMod val="75000"/>
                    <a:lumOff val="25000"/>
                  </a:schemeClr>
                </a:solidFill>
                <a:latin typeface="Arial" panose="020B0604020202020204" pitchFamily="34" charset="0"/>
                <a:ea typeface="Microsoft YaHei" panose="020B0503020204020204" pitchFamily="34" charset="-122"/>
                <a:cs typeface="+mn-ea"/>
                <a:sym typeface="Arial" panose="020B0604020202020204" pitchFamily="34" charset="0"/>
              </a:rPr>
              <a:t>.VP</a:t>
            </a:r>
            <a:r>
              <a:rPr lang="zh-CN" altLang="en-US" dirty="0">
                <a:solidFill>
                  <a:schemeClr val="tx1">
                    <a:lumMod val="75000"/>
                    <a:lumOff val="25000"/>
                  </a:schemeClr>
                </a:solidFill>
                <a:latin typeface="Arial" panose="020B0604020202020204" pitchFamily="34" charset="0"/>
                <a:ea typeface="Microsoft YaHei" panose="020B0503020204020204" pitchFamily="34" charset="-122"/>
                <a:cs typeface="+mn-ea"/>
                <a:sym typeface="Arial" panose="020B0604020202020204" pitchFamily="34" charset="0"/>
              </a:rPr>
              <a:t>界性特征对时量短语的语义约束限制</a:t>
            </a:r>
            <a:r>
              <a:rPr lang="en-US" altLang="zh-CN" dirty="0">
                <a:solidFill>
                  <a:schemeClr val="tx1">
                    <a:lumMod val="75000"/>
                    <a:lumOff val="25000"/>
                  </a:schemeClr>
                </a:solidFill>
                <a:latin typeface="Arial" panose="020B0604020202020204" pitchFamily="34" charset="0"/>
                <a:ea typeface="Microsoft YaHei" panose="020B0503020204020204" pitchFamily="34" charset="-122"/>
                <a:cs typeface="+mn-ea"/>
                <a:sym typeface="Arial" panose="020B0604020202020204" pitchFamily="34" charset="0"/>
              </a:rPr>
              <a:t>——</a:t>
            </a:r>
            <a:r>
              <a:rPr lang="zh-CN" altLang="en-US" dirty="0">
                <a:solidFill>
                  <a:schemeClr val="tx1">
                    <a:lumMod val="75000"/>
                    <a:lumOff val="25000"/>
                  </a:schemeClr>
                </a:solidFill>
                <a:latin typeface="Arial" panose="020B0604020202020204" pitchFamily="34" charset="0"/>
                <a:ea typeface="Microsoft YaHei" panose="020B0503020204020204" pitchFamily="34" charset="-122"/>
                <a:cs typeface="+mn-ea"/>
                <a:sym typeface="Arial" panose="020B0604020202020204" pitchFamily="34" charset="0"/>
              </a:rPr>
              <a:t>兼论“</a:t>
            </a:r>
            <a:r>
              <a:rPr lang="en-US" altLang="zh-CN" dirty="0">
                <a:solidFill>
                  <a:schemeClr val="tx1">
                    <a:lumMod val="75000"/>
                    <a:lumOff val="25000"/>
                  </a:schemeClr>
                </a:solidFill>
                <a:latin typeface="Arial" panose="020B0604020202020204" pitchFamily="34" charset="0"/>
                <a:ea typeface="Microsoft YaHei" panose="020B0503020204020204" pitchFamily="34" charset="-122"/>
                <a:cs typeface="+mn-ea"/>
                <a:sym typeface="Arial" panose="020B0604020202020204" pitchFamily="34" charset="0"/>
              </a:rPr>
              <a:t>V+</a:t>
            </a:r>
            <a:r>
              <a:rPr lang="zh-CN" altLang="en-US" dirty="0">
                <a:solidFill>
                  <a:schemeClr val="tx1">
                    <a:lumMod val="75000"/>
                    <a:lumOff val="25000"/>
                  </a:schemeClr>
                </a:solidFill>
                <a:latin typeface="Arial" panose="020B0604020202020204" pitchFamily="34" charset="0"/>
                <a:ea typeface="Microsoft YaHei" panose="020B0503020204020204" pitchFamily="34" charset="-122"/>
                <a:cs typeface="+mn-ea"/>
                <a:sym typeface="Arial" panose="020B0604020202020204" pitchFamily="34" charset="0"/>
              </a:rPr>
              <a:t>了</a:t>
            </a:r>
            <a:r>
              <a:rPr lang="en-US" altLang="zh-CN" dirty="0">
                <a:solidFill>
                  <a:schemeClr val="tx1">
                    <a:lumMod val="75000"/>
                    <a:lumOff val="25000"/>
                  </a:schemeClr>
                </a:solidFill>
                <a:latin typeface="Arial" panose="020B0604020202020204" pitchFamily="34" charset="0"/>
                <a:ea typeface="Microsoft YaHei" panose="020B0503020204020204" pitchFamily="34" charset="-122"/>
                <a:cs typeface="+mn-ea"/>
                <a:sym typeface="Arial" panose="020B0604020202020204" pitchFamily="34" charset="0"/>
              </a:rPr>
              <a:t>+</a:t>
            </a:r>
            <a:r>
              <a:rPr lang="zh-CN" altLang="en-US" dirty="0">
                <a:solidFill>
                  <a:schemeClr val="tx1">
                    <a:lumMod val="75000"/>
                    <a:lumOff val="25000"/>
                  </a:schemeClr>
                </a:solidFill>
                <a:latin typeface="Arial" panose="020B0604020202020204" pitchFamily="34" charset="0"/>
                <a:ea typeface="Microsoft YaHei" panose="020B0503020204020204" pitchFamily="34" charset="-122"/>
                <a:cs typeface="+mn-ea"/>
                <a:sym typeface="Arial" panose="020B0604020202020204" pitchFamily="34" charset="0"/>
              </a:rPr>
              <a:t>时量短语</a:t>
            </a:r>
            <a:r>
              <a:rPr lang="en-US" altLang="zh-CN" dirty="0">
                <a:solidFill>
                  <a:schemeClr val="tx1">
                    <a:lumMod val="75000"/>
                    <a:lumOff val="25000"/>
                  </a:schemeClr>
                </a:solidFill>
                <a:latin typeface="Arial" panose="020B0604020202020204" pitchFamily="34" charset="0"/>
                <a:ea typeface="Microsoft YaHei" panose="020B0503020204020204" pitchFamily="34" charset="-122"/>
                <a:cs typeface="+mn-ea"/>
                <a:sym typeface="Arial" panose="020B0604020202020204" pitchFamily="34" charset="0"/>
              </a:rPr>
              <a:t>+</a:t>
            </a:r>
            <a:r>
              <a:rPr lang="zh-CN" altLang="en-US" dirty="0">
                <a:solidFill>
                  <a:schemeClr val="tx1">
                    <a:lumMod val="75000"/>
                    <a:lumOff val="25000"/>
                  </a:schemeClr>
                </a:solidFill>
                <a:latin typeface="Arial" panose="020B0604020202020204" pitchFamily="34" charset="0"/>
                <a:ea typeface="Microsoft YaHei" panose="020B0503020204020204" pitchFamily="34" charset="-122"/>
                <a:cs typeface="+mn-ea"/>
                <a:sym typeface="Arial" panose="020B0604020202020204" pitchFamily="34" charset="0"/>
              </a:rPr>
              <a:t>了”歧义格式</a:t>
            </a:r>
            <a:r>
              <a:rPr lang="en-US" altLang="zh-CN" dirty="0">
                <a:solidFill>
                  <a:schemeClr val="tx1">
                    <a:lumMod val="75000"/>
                    <a:lumOff val="25000"/>
                  </a:schemeClr>
                </a:solidFill>
                <a:latin typeface="Arial" panose="020B0604020202020204" pitchFamily="34" charset="0"/>
                <a:ea typeface="Microsoft YaHei" panose="020B0503020204020204" pitchFamily="34" charset="-122"/>
                <a:cs typeface="+mn-ea"/>
                <a:sym typeface="Arial" panose="020B0604020202020204" pitchFamily="34" charset="0"/>
              </a:rPr>
              <a:t>[J].</a:t>
            </a:r>
            <a:r>
              <a:rPr lang="zh-CN" altLang="en-US" dirty="0">
                <a:solidFill>
                  <a:schemeClr val="tx1">
                    <a:lumMod val="75000"/>
                    <a:lumOff val="25000"/>
                  </a:schemeClr>
                </a:solidFill>
                <a:latin typeface="Arial" panose="020B0604020202020204" pitchFamily="34" charset="0"/>
                <a:ea typeface="Microsoft YaHei" panose="020B0503020204020204" pitchFamily="34" charset="-122"/>
                <a:cs typeface="+mn-ea"/>
                <a:sym typeface="Arial" panose="020B0604020202020204" pitchFamily="34" charset="0"/>
              </a:rPr>
              <a:t>语言科学</a:t>
            </a:r>
            <a:r>
              <a:rPr lang="en-US" altLang="zh-CN" dirty="0">
                <a:solidFill>
                  <a:schemeClr val="tx1">
                    <a:lumMod val="75000"/>
                    <a:lumOff val="25000"/>
                  </a:schemeClr>
                </a:solidFill>
                <a:latin typeface="Arial" panose="020B0604020202020204" pitchFamily="34" charset="0"/>
                <a:ea typeface="Microsoft YaHei" panose="020B0503020204020204" pitchFamily="34" charset="-122"/>
                <a:cs typeface="+mn-ea"/>
                <a:sym typeface="Arial" panose="020B0604020202020204" pitchFamily="34" charset="0"/>
              </a:rPr>
              <a:t>,2006(06):19-28.</a:t>
            </a:r>
            <a:endParaRPr lang="zh-CN" altLang="en-US" dirty="0">
              <a:solidFill>
                <a:schemeClr val="tx1">
                  <a:lumMod val="75000"/>
                  <a:lumOff val="25000"/>
                </a:schemeClr>
              </a:solidFill>
              <a:latin typeface="Arial" panose="020B0604020202020204" pitchFamily="34" charset="0"/>
              <a:ea typeface="Microsoft YaHei" panose="020B0503020204020204" pitchFamily="34" charset="-122"/>
              <a:cs typeface="+mn-ea"/>
              <a:sym typeface="Arial" panose="020B0604020202020204" pitchFamily="34" charset="0"/>
            </a:endParaRPr>
          </a:p>
          <a:p>
            <a:pPr marL="342900" indent="-342900">
              <a:lnSpc>
                <a:spcPct val="150000"/>
              </a:lnSpc>
              <a:buFontTx/>
              <a:buAutoNum type="arabicPeriod"/>
            </a:pPr>
            <a:r>
              <a:rPr lang="zh-CN" altLang="en-US" dirty="0">
                <a:solidFill>
                  <a:schemeClr val="tx1">
                    <a:lumMod val="75000"/>
                    <a:lumOff val="25000"/>
                  </a:schemeClr>
                </a:solidFill>
                <a:latin typeface="Arial" panose="020B0604020202020204" pitchFamily="34" charset="0"/>
                <a:ea typeface="Microsoft YaHei" panose="020B0503020204020204" pitchFamily="34" charset="-122"/>
                <a:cs typeface="+mn-ea"/>
                <a:sym typeface="Arial" panose="020B0604020202020204" pitchFamily="34" charset="0"/>
              </a:rPr>
              <a:t>王寅</a:t>
            </a:r>
            <a:r>
              <a:rPr lang="en-US" altLang="zh-CN" dirty="0">
                <a:solidFill>
                  <a:schemeClr val="tx1">
                    <a:lumMod val="75000"/>
                    <a:lumOff val="25000"/>
                  </a:schemeClr>
                </a:solidFill>
                <a:latin typeface="Arial" panose="020B0604020202020204" pitchFamily="34" charset="0"/>
                <a:ea typeface="Microsoft YaHei" panose="020B0503020204020204" pitchFamily="34" charset="-122"/>
                <a:cs typeface="+mn-ea"/>
                <a:sym typeface="Arial" panose="020B0604020202020204" pitchFamily="34" charset="0"/>
              </a:rPr>
              <a:t>.</a:t>
            </a:r>
            <a:r>
              <a:rPr lang="zh-CN" altLang="en-US" dirty="0">
                <a:solidFill>
                  <a:schemeClr val="tx1">
                    <a:lumMod val="75000"/>
                    <a:lumOff val="25000"/>
                  </a:schemeClr>
                </a:solidFill>
                <a:latin typeface="Arial" panose="020B0604020202020204" pitchFamily="34" charset="0"/>
                <a:ea typeface="Microsoft YaHei" panose="020B0503020204020204" pitchFamily="34" charset="-122"/>
                <a:cs typeface="+mn-ea"/>
                <a:sym typeface="Arial" panose="020B0604020202020204" pitchFamily="34" charset="0"/>
              </a:rPr>
              <a:t>构式压制和词汇压制的互动及其转喻机制</a:t>
            </a:r>
            <a:r>
              <a:rPr lang="en-US" altLang="zh-CN" dirty="0">
                <a:solidFill>
                  <a:schemeClr val="tx1">
                    <a:lumMod val="75000"/>
                    <a:lumOff val="25000"/>
                  </a:schemeClr>
                </a:solidFill>
                <a:latin typeface="Arial" panose="020B0604020202020204" pitchFamily="34" charset="0"/>
                <a:ea typeface="Microsoft YaHei" panose="020B0503020204020204" pitchFamily="34" charset="-122"/>
                <a:cs typeface="+mn-ea"/>
                <a:sym typeface="Arial" panose="020B0604020202020204" pitchFamily="34" charset="0"/>
              </a:rPr>
              <a:t>——</a:t>
            </a:r>
            <a:r>
              <a:rPr lang="zh-CN" altLang="en-US" dirty="0">
                <a:solidFill>
                  <a:schemeClr val="tx1">
                    <a:lumMod val="75000"/>
                    <a:lumOff val="25000"/>
                  </a:schemeClr>
                </a:solidFill>
                <a:latin typeface="Arial" panose="020B0604020202020204" pitchFamily="34" charset="0"/>
                <a:ea typeface="Microsoft YaHei" panose="020B0503020204020204" pitchFamily="34" charset="-122"/>
                <a:cs typeface="+mn-ea"/>
                <a:sym typeface="Arial" panose="020B0604020202020204" pitchFamily="34" charset="0"/>
              </a:rPr>
              <a:t>以英语语法体和动词体为例的分析</a:t>
            </a:r>
            <a:r>
              <a:rPr lang="en-US" altLang="zh-CN" dirty="0">
                <a:solidFill>
                  <a:schemeClr val="tx1">
                    <a:lumMod val="75000"/>
                    <a:lumOff val="25000"/>
                  </a:schemeClr>
                </a:solidFill>
                <a:latin typeface="Arial" panose="020B0604020202020204" pitchFamily="34" charset="0"/>
                <a:ea typeface="Microsoft YaHei" panose="020B0503020204020204" pitchFamily="34" charset="-122"/>
                <a:cs typeface="+mn-ea"/>
                <a:sym typeface="Arial" panose="020B0604020202020204" pitchFamily="34" charset="0"/>
              </a:rPr>
              <a:t>[J].</a:t>
            </a:r>
            <a:r>
              <a:rPr lang="zh-CN" altLang="en-US" dirty="0">
                <a:solidFill>
                  <a:schemeClr val="tx1">
                    <a:lumMod val="75000"/>
                    <a:lumOff val="25000"/>
                  </a:schemeClr>
                </a:solidFill>
                <a:latin typeface="Arial" panose="020B0604020202020204" pitchFamily="34" charset="0"/>
                <a:ea typeface="Microsoft YaHei" panose="020B0503020204020204" pitchFamily="34" charset="-122"/>
                <a:cs typeface="+mn-ea"/>
                <a:sym typeface="Arial" panose="020B0604020202020204" pitchFamily="34" charset="0"/>
              </a:rPr>
              <a:t>外语教学与研究</a:t>
            </a:r>
            <a:r>
              <a:rPr lang="en-US" altLang="zh-CN" dirty="0">
                <a:solidFill>
                  <a:schemeClr val="tx1">
                    <a:lumMod val="75000"/>
                    <a:lumOff val="25000"/>
                  </a:schemeClr>
                </a:solidFill>
                <a:latin typeface="Arial" panose="020B0604020202020204" pitchFamily="34" charset="0"/>
                <a:ea typeface="Microsoft YaHei" panose="020B0503020204020204" pitchFamily="34" charset="-122"/>
                <a:cs typeface="+mn-ea"/>
                <a:sym typeface="Arial" panose="020B0604020202020204" pitchFamily="34" charset="0"/>
              </a:rPr>
              <a:t>,2013,45(05):657-668+798.</a:t>
            </a:r>
            <a:endParaRPr lang="zh-CN" altLang="en-US" dirty="0">
              <a:solidFill>
                <a:schemeClr val="tx1">
                  <a:lumMod val="75000"/>
                  <a:lumOff val="25000"/>
                </a:schemeClr>
              </a:solidFill>
              <a:latin typeface="Arial" panose="020B0604020202020204" pitchFamily="34" charset="0"/>
              <a:ea typeface="Microsoft YaHei" panose="020B0503020204020204" pitchFamily="34" charset="-122"/>
              <a:cs typeface="+mn-ea"/>
              <a:sym typeface="Arial" panose="020B0604020202020204" pitchFamily="34" charset="0"/>
            </a:endParaRPr>
          </a:p>
          <a:p>
            <a:pPr marL="342900" indent="-342900">
              <a:lnSpc>
                <a:spcPct val="150000"/>
              </a:lnSpc>
              <a:buFontTx/>
              <a:buAutoNum type="arabicPeriod"/>
            </a:pPr>
            <a:r>
              <a:rPr lang="zh-CN" altLang="en-US" dirty="0">
                <a:solidFill>
                  <a:schemeClr val="tx1">
                    <a:lumMod val="75000"/>
                    <a:lumOff val="25000"/>
                  </a:schemeClr>
                </a:solidFill>
                <a:latin typeface="Arial" panose="020B0604020202020204" pitchFamily="34" charset="0"/>
                <a:ea typeface="Microsoft YaHei" panose="020B0503020204020204" pitchFamily="34" charset="-122"/>
                <a:cs typeface="+mn-ea"/>
                <a:sym typeface="Arial" panose="020B0604020202020204" pitchFamily="34" charset="0"/>
              </a:rPr>
              <a:t>胡图南</a:t>
            </a:r>
            <a:r>
              <a:rPr lang="en-US" altLang="zh-CN" dirty="0">
                <a:solidFill>
                  <a:schemeClr val="tx1">
                    <a:lumMod val="75000"/>
                    <a:lumOff val="25000"/>
                  </a:schemeClr>
                </a:solidFill>
                <a:latin typeface="Arial" panose="020B0604020202020204" pitchFamily="34" charset="0"/>
                <a:ea typeface="Microsoft YaHei" panose="020B0503020204020204" pitchFamily="34" charset="-122"/>
                <a:cs typeface="+mn-ea"/>
                <a:sym typeface="Arial" panose="020B0604020202020204" pitchFamily="34" charset="0"/>
              </a:rPr>
              <a:t>,</a:t>
            </a:r>
            <a:r>
              <a:rPr lang="zh-CN" altLang="en-US" dirty="0">
                <a:solidFill>
                  <a:schemeClr val="tx1">
                    <a:lumMod val="75000"/>
                    <a:lumOff val="25000"/>
                  </a:schemeClr>
                </a:solidFill>
                <a:latin typeface="Arial" panose="020B0604020202020204" pitchFamily="34" charset="0"/>
                <a:ea typeface="Microsoft YaHei" panose="020B0503020204020204" pitchFamily="34" charset="-122"/>
                <a:cs typeface="+mn-ea"/>
                <a:sym typeface="Arial" panose="020B0604020202020204" pitchFamily="34" charset="0"/>
              </a:rPr>
              <a:t>吴义诚</a:t>
            </a:r>
            <a:r>
              <a:rPr lang="en-US" altLang="zh-CN" dirty="0">
                <a:solidFill>
                  <a:schemeClr val="tx1">
                    <a:lumMod val="75000"/>
                    <a:lumOff val="25000"/>
                  </a:schemeClr>
                </a:solidFill>
                <a:latin typeface="Arial" panose="020B0604020202020204" pitchFamily="34" charset="0"/>
                <a:ea typeface="Microsoft YaHei" panose="020B0503020204020204" pitchFamily="34" charset="-122"/>
                <a:cs typeface="+mn-ea"/>
                <a:sym typeface="Arial" panose="020B0604020202020204" pitchFamily="34" charset="0"/>
              </a:rPr>
              <a:t>.</a:t>
            </a:r>
            <a:r>
              <a:rPr lang="zh-CN" altLang="en-US" dirty="0">
                <a:solidFill>
                  <a:schemeClr val="tx1">
                    <a:lumMod val="75000"/>
                    <a:lumOff val="25000"/>
                  </a:schemeClr>
                </a:solidFill>
                <a:latin typeface="Arial" panose="020B0604020202020204" pitchFamily="34" charset="0"/>
                <a:ea typeface="Microsoft YaHei" panose="020B0503020204020204" pitchFamily="34" charset="-122"/>
                <a:cs typeface="+mn-ea"/>
                <a:sym typeface="Arial" panose="020B0604020202020204" pitchFamily="34" charset="0"/>
              </a:rPr>
              <a:t>趋向构式中的体压制</a:t>
            </a:r>
            <a:r>
              <a:rPr lang="en-US" altLang="zh-CN" dirty="0">
                <a:solidFill>
                  <a:schemeClr val="tx1">
                    <a:lumMod val="75000"/>
                    <a:lumOff val="25000"/>
                  </a:schemeClr>
                </a:solidFill>
                <a:latin typeface="Arial" panose="020B0604020202020204" pitchFamily="34" charset="0"/>
                <a:ea typeface="Microsoft YaHei" panose="020B0503020204020204" pitchFamily="34" charset="-122"/>
                <a:cs typeface="+mn-ea"/>
                <a:sym typeface="Arial" panose="020B0604020202020204" pitchFamily="34" charset="0"/>
              </a:rPr>
              <a:t>[J].</a:t>
            </a:r>
            <a:r>
              <a:rPr lang="zh-CN" altLang="en-US" dirty="0">
                <a:solidFill>
                  <a:schemeClr val="tx1">
                    <a:lumMod val="75000"/>
                    <a:lumOff val="25000"/>
                  </a:schemeClr>
                </a:solidFill>
                <a:latin typeface="Arial" panose="020B0604020202020204" pitchFamily="34" charset="0"/>
                <a:ea typeface="Microsoft YaHei" panose="020B0503020204020204" pitchFamily="34" charset="-122"/>
                <a:cs typeface="+mn-ea"/>
                <a:sym typeface="Arial" panose="020B0604020202020204" pitchFamily="34" charset="0"/>
              </a:rPr>
              <a:t>现代外语</a:t>
            </a:r>
            <a:r>
              <a:rPr lang="en-US" altLang="zh-CN" dirty="0">
                <a:solidFill>
                  <a:schemeClr val="tx1">
                    <a:lumMod val="75000"/>
                    <a:lumOff val="25000"/>
                  </a:schemeClr>
                </a:solidFill>
                <a:latin typeface="Arial" panose="020B0604020202020204" pitchFamily="34" charset="0"/>
                <a:ea typeface="Microsoft YaHei" panose="020B0503020204020204" pitchFamily="34" charset="-122"/>
                <a:cs typeface="+mn-ea"/>
                <a:sym typeface="Arial" panose="020B0604020202020204" pitchFamily="34" charset="0"/>
              </a:rPr>
              <a:t>,2019,42(02):147-159.</a:t>
            </a:r>
          </a:p>
          <a:p>
            <a:pPr marL="342900" indent="-342900">
              <a:lnSpc>
                <a:spcPct val="150000"/>
              </a:lnSpc>
              <a:buFontTx/>
              <a:buAutoNum type="arabicPeriod"/>
            </a:pPr>
            <a:endParaRPr lang="en-US" altLang="zh-CN" dirty="0">
              <a:solidFill>
                <a:schemeClr val="tx1">
                  <a:lumMod val="75000"/>
                  <a:lumOff val="25000"/>
                </a:schemeClr>
              </a:solidFill>
              <a:latin typeface="Arial" panose="020B0604020202020204" pitchFamily="34" charset="0"/>
              <a:ea typeface="Microsoft YaHei" panose="020B0503020204020204" pitchFamily="34" charset="-122"/>
              <a:cs typeface="+mn-ea"/>
              <a:sym typeface="Arial" panose="020B0604020202020204" pitchFamily="34" charset="0"/>
            </a:endParaRPr>
          </a:p>
        </p:txBody>
      </p:sp>
    </p:spTree>
    <p:extLst>
      <p:ext uri="{BB962C8B-B14F-4D97-AF65-F5344CB8AC3E}">
        <p14:creationId xmlns:p14="http://schemas.microsoft.com/office/powerpoint/2010/main" val="2127033588"/>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矩形 3">
            <a:extLst>
              <a:ext uri="{FF2B5EF4-FFF2-40B4-BE49-F238E27FC236}">
                <a16:creationId xmlns:a16="http://schemas.microsoft.com/office/drawing/2014/main" id="{B4A167A3-E80E-4ED3-A67F-D900181E81C8}"/>
              </a:ext>
            </a:extLst>
          </p:cNvPr>
          <p:cNvSpPr/>
          <p:nvPr/>
        </p:nvSpPr>
        <p:spPr>
          <a:xfrm>
            <a:off x="0" y="1515573"/>
            <a:ext cx="12192000" cy="3826854"/>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8" name="文本框 7">
            <a:extLst>
              <a:ext uri="{FF2B5EF4-FFF2-40B4-BE49-F238E27FC236}">
                <a16:creationId xmlns:a16="http://schemas.microsoft.com/office/drawing/2014/main" id="{4262A2A6-6764-4650-AE75-A0A2F3B72049}"/>
              </a:ext>
            </a:extLst>
          </p:cNvPr>
          <p:cNvSpPr txBox="1"/>
          <p:nvPr/>
        </p:nvSpPr>
        <p:spPr>
          <a:xfrm>
            <a:off x="2248522" y="2670712"/>
            <a:ext cx="7723981" cy="1054584"/>
          </a:xfrm>
          <a:prstGeom prst="rect">
            <a:avLst/>
          </a:prstGeom>
          <a:noFill/>
        </p:spPr>
        <p:txBody>
          <a:bodyPr wrap="square" rtlCol="0">
            <a:spAutoFit/>
          </a:bodyPr>
          <a:lstStyle/>
          <a:p>
            <a:pPr marL="0" marR="0" lvl="0" indent="0" algn="ctr" defTabSz="914400" rtl="0" eaLnBrk="1" fontAlgn="auto" latinLnBrk="0" hangingPunct="1">
              <a:lnSpc>
                <a:spcPct val="110000"/>
              </a:lnSpc>
              <a:spcBef>
                <a:spcPts val="0"/>
              </a:spcBef>
              <a:spcAft>
                <a:spcPts val="0"/>
              </a:spcAft>
              <a:buClrTx/>
              <a:buSzTx/>
              <a:buFontTx/>
              <a:buNone/>
              <a:tabLst/>
              <a:defRPr/>
            </a:pPr>
            <a:r>
              <a:rPr kumimoji="0" lang="zh-CN" altLang="en-US" sz="6000" b="1" i="0" u="none" strike="noStrike" kern="1200" cap="none" spc="400" normalizeH="0" baseline="0" noProof="0" dirty="0">
                <a:ln>
                  <a:noFill/>
                </a:ln>
                <a:solidFill>
                  <a:prstClr val="white"/>
                </a:solidFill>
                <a:effectLst/>
                <a:uLnTx/>
                <a:uFillTx/>
                <a:latin typeface="Arial" panose="020B0604020202020204" pitchFamily="34" charset="0"/>
                <a:ea typeface="Microsoft YaHei" panose="020B0503020204020204" pitchFamily="34" charset="-122"/>
                <a:cs typeface="+mn-ea"/>
                <a:sym typeface="Arial" panose="020B0604020202020204" pitchFamily="34" charset="0"/>
              </a:rPr>
              <a:t>感谢批评与指导</a:t>
            </a:r>
          </a:p>
        </p:txBody>
      </p:sp>
      <p:cxnSp>
        <p:nvCxnSpPr>
          <p:cNvPr id="10" name="直接连接符 9">
            <a:extLst>
              <a:ext uri="{FF2B5EF4-FFF2-40B4-BE49-F238E27FC236}">
                <a16:creationId xmlns:a16="http://schemas.microsoft.com/office/drawing/2014/main" id="{A4C0716F-AF22-44EE-8D0B-43E1638CE05F}"/>
              </a:ext>
            </a:extLst>
          </p:cNvPr>
          <p:cNvCxnSpPr/>
          <p:nvPr/>
        </p:nvCxnSpPr>
        <p:spPr>
          <a:xfrm>
            <a:off x="5875564" y="5029199"/>
            <a:ext cx="440872"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sp>
        <p:nvSpPr>
          <p:cNvPr id="11" name="矩形 10">
            <a:extLst>
              <a:ext uri="{FF2B5EF4-FFF2-40B4-BE49-F238E27FC236}">
                <a16:creationId xmlns:a16="http://schemas.microsoft.com/office/drawing/2014/main" id="{CECBA8E9-E669-4806-8041-D97311A983F8}"/>
              </a:ext>
            </a:extLst>
          </p:cNvPr>
          <p:cNvSpPr/>
          <p:nvPr/>
        </p:nvSpPr>
        <p:spPr>
          <a:xfrm>
            <a:off x="4285687" y="5863851"/>
            <a:ext cx="3620627" cy="369332"/>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altLang="en-US" sz="18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Microsoft YaHei" panose="020B0503020204020204" pitchFamily="34" charset="-122"/>
                <a:cs typeface="+mn-ea"/>
                <a:sym typeface="Arial" panose="020B0604020202020204" pitchFamily="34" charset="0"/>
              </a:rPr>
              <a:t>汇报人：张洁 丨 </a:t>
            </a:r>
            <a:r>
              <a:rPr kumimoji="0" lang="en-US" altLang="zh-CN" sz="18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Microsoft YaHei" panose="020B0503020204020204" pitchFamily="34" charset="-122"/>
                <a:cs typeface="+mn-ea"/>
                <a:sym typeface="Arial" panose="020B0604020202020204" pitchFamily="34" charset="0"/>
              </a:rPr>
              <a:t>2020.05.12</a:t>
            </a:r>
          </a:p>
        </p:txBody>
      </p:sp>
      <p:sp>
        <p:nvSpPr>
          <p:cNvPr id="12" name="文本框 11">
            <a:extLst>
              <a:ext uri="{FF2B5EF4-FFF2-40B4-BE49-F238E27FC236}">
                <a16:creationId xmlns:a16="http://schemas.microsoft.com/office/drawing/2014/main" id="{7B679737-0AC2-4D5E-83CC-F1352AC76C63}"/>
              </a:ext>
            </a:extLst>
          </p:cNvPr>
          <p:cNvSpPr txBox="1"/>
          <p:nvPr/>
        </p:nvSpPr>
        <p:spPr>
          <a:xfrm>
            <a:off x="2467429" y="3687574"/>
            <a:ext cx="7271658" cy="381579"/>
          </a:xfrm>
          <a:prstGeom prst="rect">
            <a:avLst/>
          </a:prstGeom>
          <a:noFill/>
        </p:spPr>
        <p:txBody>
          <a:bodyPr wrap="square" rtlCol="0">
            <a:spAutoFit/>
          </a:bodyPr>
          <a:lstStyle/>
          <a:p>
            <a:pPr marL="0" marR="0" lvl="0" indent="0" algn="dist" defTabSz="914400" rtl="0" eaLnBrk="1" fontAlgn="auto" latinLnBrk="0" hangingPunct="1">
              <a:lnSpc>
                <a:spcPct val="110000"/>
              </a:lnSpc>
              <a:spcBef>
                <a:spcPts val="0"/>
              </a:spcBef>
              <a:spcAft>
                <a:spcPts val="0"/>
              </a:spcAft>
              <a:buClrTx/>
              <a:buSzTx/>
              <a:buFontTx/>
              <a:buNone/>
              <a:tabLst/>
              <a:defRPr/>
            </a:pPr>
            <a:r>
              <a:rPr kumimoji="0" lang="en-US" altLang="zh-CN" sz="1800" b="0" i="0" u="none" strike="noStrike" kern="1200" cap="none" spc="0" normalizeH="0" baseline="0" noProof="0" dirty="0">
                <a:ln>
                  <a:noFill/>
                </a:ln>
                <a:solidFill>
                  <a:prstClr val="white"/>
                </a:solidFill>
                <a:effectLst/>
                <a:uLnTx/>
                <a:uFillTx/>
                <a:latin typeface="Arial" panose="020B0604020202020204" pitchFamily="34" charset="0"/>
                <a:ea typeface="Microsoft YaHei" panose="020B0503020204020204" pitchFamily="34" charset="-122"/>
                <a:cs typeface="+mn-ea"/>
                <a:sym typeface="Arial" panose="020B0604020202020204" pitchFamily="34" charset="0"/>
              </a:rPr>
              <a:t>THANKS TO THE CAREFUL GUIDANCE</a:t>
            </a:r>
          </a:p>
        </p:txBody>
      </p:sp>
      <p:sp>
        <p:nvSpPr>
          <p:cNvPr id="6" name="椭圆 5">
            <a:extLst>
              <a:ext uri="{FF2B5EF4-FFF2-40B4-BE49-F238E27FC236}">
                <a16:creationId xmlns:a16="http://schemas.microsoft.com/office/drawing/2014/main" id="{0F8B02C2-C055-4B58-ADE3-F225E1BD55D6}"/>
              </a:ext>
            </a:extLst>
          </p:cNvPr>
          <p:cNvSpPr/>
          <p:nvPr/>
        </p:nvSpPr>
        <p:spPr>
          <a:xfrm>
            <a:off x="5197121" y="602182"/>
            <a:ext cx="1826782" cy="1826782"/>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grpSp>
        <p:nvGrpSpPr>
          <p:cNvPr id="13" name="组合 12">
            <a:extLst>
              <a:ext uri="{FF2B5EF4-FFF2-40B4-BE49-F238E27FC236}">
                <a16:creationId xmlns:a16="http://schemas.microsoft.com/office/drawing/2014/main" id="{1D433142-9DF7-4A48-AA01-043DE9AC29CB}"/>
              </a:ext>
            </a:extLst>
          </p:cNvPr>
          <p:cNvGrpSpPr/>
          <p:nvPr/>
        </p:nvGrpSpPr>
        <p:grpSpPr>
          <a:xfrm>
            <a:off x="5317814" y="718939"/>
            <a:ext cx="1614432" cy="1610666"/>
            <a:chOff x="2105799" y="20055838"/>
            <a:chExt cx="6748090" cy="6732363"/>
          </a:xfrm>
          <a:solidFill>
            <a:schemeClr val="accent1"/>
          </a:solidFill>
        </p:grpSpPr>
        <p:sp>
          <p:nvSpPr>
            <p:cNvPr id="14" name="Freeform 8">
              <a:extLst>
                <a:ext uri="{FF2B5EF4-FFF2-40B4-BE49-F238E27FC236}">
                  <a16:creationId xmlns:a16="http://schemas.microsoft.com/office/drawing/2014/main" id="{AFB48508-A56E-46D9-A9CF-5CBF306C0DF9}"/>
                </a:ext>
              </a:extLst>
            </p:cNvPr>
            <p:cNvSpPr>
              <a:spLocks noEditPoints="1"/>
            </p:cNvSpPr>
            <p:nvPr/>
          </p:nvSpPr>
          <p:spPr bwMode="auto">
            <a:xfrm>
              <a:off x="2105799" y="20055838"/>
              <a:ext cx="6748090" cy="6732363"/>
            </a:xfrm>
            <a:custGeom>
              <a:avLst/>
              <a:gdLst>
                <a:gd name="T0" fmla="*/ 0 w 965"/>
                <a:gd name="T1" fmla="*/ 465 h 963"/>
                <a:gd name="T2" fmla="*/ 1 w 965"/>
                <a:gd name="T3" fmla="*/ 453 h 963"/>
                <a:gd name="T4" fmla="*/ 10 w 965"/>
                <a:gd name="T5" fmla="*/ 384 h 963"/>
                <a:gd name="T6" fmla="*/ 50 w 965"/>
                <a:gd name="T7" fmla="*/ 269 h 963"/>
                <a:gd name="T8" fmla="*/ 220 w 965"/>
                <a:gd name="T9" fmla="*/ 78 h 963"/>
                <a:gd name="T10" fmla="*/ 368 w 965"/>
                <a:gd name="T11" fmla="*/ 14 h 963"/>
                <a:gd name="T12" fmla="*/ 459 w 965"/>
                <a:gd name="T13" fmla="*/ 1 h 963"/>
                <a:gd name="T14" fmla="*/ 465 w 965"/>
                <a:gd name="T15" fmla="*/ 0 h 963"/>
                <a:gd name="T16" fmla="*/ 498 w 965"/>
                <a:gd name="T17" fmla="*/ 0 h 963"/>
                <a:gd name="T18" fmla="*/ 503 w 965"/>
                <a:gd name="T19" fmla="*/ 1 h 963"/>
                <a:gd name="T20" fmla="*/ 746 w 965"/>
                <a:gd name="T21" fmla="*/ 80 h 963"/>
                <a:gd name="T22" fmla="*/ 941 w 965"/>
                <a:gd name="T23" fmla="*/ 338 h 963"/>
                <a:gd name="T24" fmla="*/ 962 w 965"/>
                <a:gd name="T25" fmla="*/ 447 h 963"/>
                <a:gd name="T26" fmla="*/ 945 w 965"/>
                <a:gd name="T27" fmla="*/ 612 h 963"/>
                <a:gd name="T28" fmla="*/ 857 w 965"/>
                <a:gd name="T29" fmla="*/ 782 h 963"/>
                <a:gd name="T30" fmla="*/ 722 w 965"/>
                <a:gd name="T31" fmla="*/ 897 h 963"/>
                <a:gd name="T32" fmla="*/ 584 w 965"/>
                <a:gd name="T33" fmla="*/ 951 h 963"/>
                <a:gd name="T34" fmla="*/ 502 w 965"/>
                <a:gd name="T35" fmla="*/ 962 h 963"/>
                <a:gd name="T36" fmla="*/ 497 w 965"/>
                <a:gd name="T37" fmla="*/ 963 h 963"/>
                <a:gd name="T38" fmla="*/ 466 w 965"/>
                <a:gd name="T39" fmla="*/ 963 h 963"/>
                <a:gd name="T40" fmla="*/ 449 w 965"/>
                <a:gd name="T41" fmla="*/ 961 h 963"/>
                <a:gd name="T42" fmla="*/ 332 w 965"/>
                <a:gd name="T43" fmla="*/ 938 h 963"/>
                <a:gd name="T44" fmla="*/ 51 w 965"/>
                <a:gd name="T45" fmla="*/ 695 h 963"/>
                <a:gd name="T46" fmla="*/ 8 w 965"/>
                <a:gd name="T47" fmla="*/ 564 h 963"/>
                <a:gd name="T48" fmla="*/ 1 w 965"/>
                <a:gd name="T49" fmla="*/ 510 h 963"/>
                <a:gd name="T50" fmla="*/ 0 w 965"/>
                <a:gd name="T51" fmla="*/ 497 h 963"/>
                <a:gd name="T52" fmla="*/ 0 w 965"/>
                <a:gd name="T53" fmla="*/ 465 h 963"/>
                <a:gd name="T54" fmla="*/ 481 w 965"/>
                <a:gd name="T55" fmla="*/ 946 h 963"/>
                <a:gd name="T56" fmla="*/ 946 w 965"/>
                <a:gd name="T57" fmla="*/ 481 h 963"/>
                <a:gd name="T58" fmla="*/ 482 w 965"/>
                <a:gd name="T59" fmla="*/ 17 h 963"/>
                <a:gd name="T60" fmla="*/ 17 w 965"/>
                <a:gd name="T61" fmla="*/ 480 h 963"/>
                <a:gd name="T62" fmla="*/ 481 w 965"/>
                <a:gd name="T63" fmla="*/ 946 h 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65" h="963">
                  <a:moveTo>
                    <a:pt x="0" y="465"/>
                  </a:moveTo>
                  <a:cubicBezTo>
                    <a:pt x="0" y="461"/>
                    <a:pt x="1" y="457"/>
                    <a:pt x="1" y="453"/>
                  </a:cubicBezTo>
                  <a:cubicBezTo>
                    <a:pt x="3" y="430"/>
                    <a:pt x="6" y="407"/>
                    <a:pt x="10" y="384"/>
                  </a:cubicBezTo>
                  <a:cubicBezTo>
                    <a:pt x="19" y="344"/>
                    <a:pt x="32" y="306"/>
                    <a:pt x="50" y="269"/>
                  </a:cubicBezTo>
                  <a:cubicBezTo>
                    <a:pt x="89" y="190"/>
                    <a:pt x="146" y="127"/>
                    <a:pt x="220" y="78"/>
                  </a:cubicBezTo>
                  <a:cubicBezTo>
                    <a:pt x="265" y="48"/>
                    <a:pt x="315" y="27"/>
                    <a:pt x="368" y="14"/>
                  </a:cubicBezTo>
                  <a:cubicBezTo>
                    <a:pt x="398" y="6"/>
                    <a:pt x="429" y="2"/>
                    <a:pt x="459" y="1"/>
                  </a:cubicBezTo>
                  <a:cubicBezTo>
                    <a:pt x="461" y="1"/>
                    <a:pt x="463" y="0"/>
                    <a:pt x="465" y="0"/>
                  </a:cubicBezTo>
                  <a:cubicBezTo>
                    <a:pt x="476" y="0"/>
                    <a:pt x="487" y="0"/>
                    <a:pt x="498" y="0"/>
                  </a:cubicBezTo>
                  <a:cubicBezTo>
                    <a:pt x="500" y="0"/>
                    <a:pt x="501" y="1"/>
                    <a:pt x="503" y="1"/>
                  </a:cubicBezTo>
                  <a:cubicBezTo>
                    <a:pt x="592" y="5"/>
                    <a:pt x="673" y="31"/>
                    <a:pt x="746" y="80"/>
                  </a:cubicBezTo>
                  <a:cubicBezTo>
                    <a:pt x="841" y="143"/>
                    <a:pt x="906" y="229"/>
                    <a:pt x="941" y="338"/>
                  </a:cubicBezTo>
                  <a:cubicBezTo>
                    <a:pt x="952" y="373"/>
                    <a:pt x="959" y="410"/>
                    <a:pt x="962" y="447"/>
                  </a:cubicBezTo>
                  <a:cubicBezTo>
                    <a:pt x="965" y="503"/>
                    <a:pt x="960" y="558"/>
                    <a:pt x="945" y="612"/>
                  </a:cubicBezTo>
                  <a:cubicBezTo>
                    <a:pt x="927" y="674"/>
                    <a:pt x="897" y="731"/>
                    <a:pt x="857" y="782"/>
                  </a:cubicBezTo>
                  <a:cubicBezTo>
                    <a:pt x="819" y="829"/>
                    <a:pt x="774" y="867"/>
                    <a:pt x="722" y="897"/>
                  </a:cubicBezTo>
                  <a:cubicBezTo>
                    <a:pt x="679" y="923"/>
                    <a:pt x="633" y="940"/>
                    <a:pt x="584" y="951"/>
                  </a:cubicBezTo>
                  <a:cubicBezTo>
                    <a:pt x="557" y="957"/>
                    <a:pt x="530" y="960"/>
                    <a:pt x="502" y="962"/>
                  </a:cubicBezTo>
                  <a:cubicBezTo>
                    <a:pt x="500" y="962"/>
                    <a:pt x="498" y="962"/>
                    <a:pt x="497" y="963"/>
                  </a:cubicBezTo>
                  <a:cubicBezTo>
                    <a:pt x="487" y="963"/>
                    <a:pt x="476" y="963"/>
                    <a:pt x="466" y="963"/>
                  </a:cubicBezTo>
                  <a:cubicBezTo>
                    <a:pt x="460" y="962"/>
                    <a:pt x="455" y="961"/>
                    <a:pt x="449" y="961"/>
                  </a:cubicBezTo>
                  <a:cubicBezTo>
                    <a:pt x="409" y="958"/>
                    <a:pt x="370" y="951"/>
                    <a:pt x="332" y="938"/>
                  </a:cubicBezTo>
                  <a:cubicBezTo>
                    <a:pt x="206" y="895"/>
                    <a:pt x="112" y="814"/>
                    <a:pt x="51" y="695"/>
                  </a:cubicBezTo>
                  <a:cubicBezTo>
                    <a:pt x="30" y="654"/>
                    <a:pt x="16" y="610"/>
                    <a:pt x="8" y="564"/>
                  </a:cubicBezTo>
                  <a:cubicBezTo>
                    <a:pt x="4" y="546"/>
                    <a:pt x="2" y="528"/>
                    <a:pt x="1" y="510"/>
                  </a:cubicBezTo>
                  <a:cubicBezTo>
                    <a:pt x="1" y="506"/>
                    <a:pt x="0" y="501"/>
                    <a:pt x="0" y="497"/>
                  </a:cubicBezTo>
                  <a:cubicBezTo>
                    <a:pt x="0" y="486"/>
                    <a:pt x="0" y="475"/>
                    <a:pt x="0" y="465"/>
                  </a:cubicBezTo>
                  <a:close/>
                  <a:moveTo>
                    <a:pt x="481" y="946"/>
                  </a:moveTo>
                  <a:cubicBezTo>
                    <a:pt x="738" y="946"/>
                    <a:pt x="946" y="736"/>
                    <a:pt x="946" y="481"/>
                  </a:cubicBezTo>
                  <a:cubicBezTo>
                    <a:pt x="947" y="228"/>
                    <a:pt x="740" y="17"/>
                    <a:pt x="482" y="17"/>
                  </a:cubicBezTo>
                  <a:cubicBezTo>
                    <a:pt x="226" y="16"/>
                    <a:pt x="17" y="225"/>
                    <a:pt x="17" y="480"/>
                  </a:cubicBezTo>
                  <a:cubicBezTo>
                    <a:pt x="16" y="736"/>
                    <a:pt x="225" y="945"/>
                    <a:pt x="481" y="946"/>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5" name="Freeform 42">
              <a:extLst>
                <a:ext uri="{FF2B5EF4-FFF2-40B4-BE49-F238E27FC236}">
                  <a16:creationId xmlns:a16="http://schemas.microsoft.com/office/drawing/2014/main" id="{30AD55C6-F255-4D4C-A404-73497A1E994D}"/>
                </a:ext>
              </a:extLst>
            </p:cNvPr>
            <p:cNvSpPr>
              <a:spLocks noEditPoints="1"/>
            </p:cNvSpPr>
            <p:nvPr/>
          </p:nvSpPr>
          <p:spPr bwMode="auto">
            <a:xfrm>
              <a:off x="2986668" y="20928842"/>
              <a:ext cx="4978486" cy="4970622"/>
            </a:xfrm>
            <a:custGeom>
              <a:avLst/>
              <a:gdLst>
                <a:gd name="T0" fmla="*/ 711 w 711"/>
                <a:gd name="T1" fmla="*/ 356 h 711"/>
                <a:gd name="T2" fmla="*/ 355 w 711"/>
                <a:gd name="T3" fmla="*/ 711 h 711"/>
                <a:gd name="T4" fmla="*/ 0 w 711"/>
                <a:gd name="T5" fmla="*/ 357 h 711"/>
                <a:gd name="T6" fmla="*/ 354 w 711"/>
                <a:gd name="T7" fmla="*/ 1 h 711"/>
                <a:gd name="T8" fmla="*/ 711 w 711"/>
                <a:gd name="T9" fmla="*/ 356 h 711"/>
                <a:gd name="T10" fmla="*/ 355 w 711"/>
                <a:gd name="T11" fmla="*/ 700 h 711"/>
                <a:gd name="T12" fmla="*/ 700 w 711"/>
                <a:gd name="T13" fmla="*/ 356 h 711"/>
                <a:gd name="T14" fmla="*/ 355 w 711"/>
                <a:gd name="T15" fmla="*/ 12 h 711"/>
                <a:gd name="T16" fmla="*/ 11 w 711"/>
                <a:gd name="T17" fmla="*/ 356 h 711"/>
                <a:gd name="T18" fmla="*/ 355 w 711"/>
                <a:gd name="T19" fmla="*/ 700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1" h="711">
                  <a:moveTo>
                    <a:pt x="711" y="356"/>
                  </a:moveTo>
                  <a:cubicBezTo>
                    <a:pt x="711" y="552"/>
                    <a:pt x="551" y="711"/>
                    <a:pt x="355" y="711"/>
                  </a:cubicBezTo>
                  <a:cubicBezTo>
                    <a:pt x="159" y="711"/>
                    <a:pt x="1" y="551"/>
                    <a:pt x="0" y="357"/>
                  </a:cubicBezTo>
                  <a:cubicBezTo>
                    <a:pt x="0" y="162"/>
                    <a:pt x="158" y="2"/>
                    <a:pt x="354" y="1"/>
                  </a:cubicBezTo>
                  <a:cubicBezTo>
                    <a:pt x="551" y="0"/>
                    <a:pt x="711" y="159"/>
                    <a:pt x="711" y="356"/>
                  </a:cubicBezTo>
                  <a:close/>
                  <a:moveTo>
                    <a:pt x="355" y="700"/>
                  </a:moveTo>
                  <a:cubicBezTo>
                    <a:pt x="545" y="701"/>
                    <a:pt x="700" y="546"/>
                    <a:pt x="700" y="356"/>
                  </a:cubicBezTo>
                  <a:cubicBezTo>
                    <a:pt x="700" y="166"/>
                    <a:pt x="545" y="12"/>
                    <a:pt x="355" y="12"/>
                  </a:cubicBezTo>
                  <a:cubicBezTo>
                    <a:pt x="166" y="12"/>
                    <a:pt x="11" y="166"/>
                    <a:pt x="11" y="356"/>
                  </a:cubicBezTo>
                  <a:cubicBezTo>
                    <a:pt x="11" y="545"/>
                    <a:pt x="166" y="700"/>
                    <a:pt x="355" y="70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6" name="Freeform 43">
              <a:extLst>
                <a:ext uri="{FF2B5EF4-FFF2-40B4-BE49-F238E27FC236}">
                  <a16:creationId xmlns:a16="http://schemas.microsoft.com/office/drawing/2014/main" id="{9FF2ADF9-F15F-47C4-B3F4-FDEB024E804A}"/>
                </a:ext>
              </a:extLst>
            </p:cNvPr>
            <p:cNvSpPr>
              <a:spLocks noEditPoints="1"/>
            </p:cNvSpPr>
            <p:nvPr/>
          </p:nvSpPr>
          <p:spPr bwMode="auto">
            <a:xfrm>
              <a:off x="7508990" y="21424332"/>
              <a:ext cx="550543" cy="660652"/>
            </a:xfrm>
            <a:custGeom>
              <a:avLst/>
              <a:gdLst>
                <a:gd name="T0" fmla="*/ 37 w 79"/>
                <a:gd name="T1" fmla="*/ 41 h 94"/>
                <a:gd name="T2" fmla="*/ 21 w 79"/>
                <a:gd name="T3" fmla="*/ 55 h 94"/>
                <a:gd name="T4" fmla="*/ 19 w 79"/>
                <a:gd name="T5" fmla="*/ 62 h 94"/>
                <a:gd name="T6" fmla="*/ 20 w 79"/>
                <a:gd name="T7" fmla="*/ 66 h 94"/>
                <a:gd name="T8" fmla="*/ 0 w 79"/>
                <a:gd name="T9" fmla="*/ 40 h 94"/>
                <a:gd name="T10" fmla="*/ 3 w 79"/>
                <a:gd name="T11" fmla="*/ 42 h 94"/>
                <a:gd name="T12" fmla="*/ 12 w 79"/>
                <a:gd name="T13" fmla="*/ 42 h 94"/>
                <a:gd name="T14" fmla="*/ 48 w 79"/>
                <a:gd name="T15" fmla="*/ 12 h 94"/>
                <a:gd name="T16" fmla="*/ 50 w 79"/>
                <a:gd name="T17" fmla="*/ 2 h 94"/>
                <a:gd name="T18" fmla="*/ 50 w 79"/>
                <a:gd name="T19" fmla="*/ 0 h 94"/>
                <a:gd name="T20" fmla="*/ 52 w 79"/>
                <a:gd name="T21" fmla="*/ 2 h 94"/>
                <a:gd name="T22" fmla="*/ 70 w 79"/>
                <a:gd name="T23" fmla="*/ 26 h 94"/>
                <a:gd name="T24" fmla="*/ 77 w 79"/>
                <a:gd name="T25" fmla="*/ 40 h 94"/>
                <a:gd name="T26" fmla="*/ 75 w 79"/>
                <a:gd name="T27" fmla="*/ 54 h 94"/>
                <a:gd name="T28" fmla="*/ 57 w 79"/>
                <a:gd name="T29" fmla="*/ 59 h 94"/>
                <a:gd name="T30" fmla="*/ 50 w 79"/>
                <a:gd name="T31" fmla="*/ 56 h 94"/>
                <a:gd name="T32" fmla="*/ 40 w 79"/>
                <a:gd name="T33" fmla="*/ 94 h 94"/>
                <a:gd name="T34" fmla="*/ 38 w 79"/>
                <a:gd name="T35" fmla="*/ 92 h 94"/>
                <a:gd name="T36" fmla="*/ 31 w 79"/>
                <a:gd name="T37" fmla="*/ 82 h 94"/>
                <a:gd name="T38" fmla="*/ 29 w 79"/>
                <a:gd name="T39" fmla="*/ 75 h 94"/>
                <a:gd name="T40" fmla="*/ 38 w 79"/>
                <a:gd name="T41" fmla="*/ 47 h 94"/>
                <a:gd name="T42" fmla="*/ 37 w 79"/>
                <a:gd name="T43" fmla="*/ 41 h 94"/>
                <a:gd name="T44" fmla="*/ 40 w 79"/>
                <a:gd name="T45" fmla="*/ 39 h 94"/>
                <a:gd name="T46" fmla="*/ 45 w 79"/>
                <a:gd name="T47" fmla="*/ 45 h 94"/>
                <a:gd name="T48" fmla="*/ 61 w 79"/>
                <a:gd name="T49" fmla="*/ 45 h 94"/>
                <a:gd name="T50" fmla="*/ 65 w 79"/>
                <a:gd name="T51" fmla="*/ 43 h 94"/>
                <a:gd name="T52" fmla="*/ 65 w 79"/>
                <a:gd name="T53" fmla="*/ 24 h 94"/>
                <a:gd name="T54" fmla="*/ 59 w 79"/>
                <a:gd name="T55" fmla="*/ 24 h 94"/>
                <a:gd name="T56" fmla="*/ 45 w 79"/>
                <a:gd name="T57" fmla="*/ 35 h 94"/>
                <a:gd name="T58" fmla="*/ 40 w 79"/>
                <a:gd name="T59" fmla="*/ 3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9" h="94">
                  <a:moveTo>
                    <a:pt x="37" y="41"/>
                  </a:moveTo>
                  <a:cubicBezTo>
                    <a:pt x="32" y="46"/>
                    <a:pt x="26" y="50"/>
                    <a:pt x="21" y="55"/>
                  </a:cubicBezTo>
                  <a:cubicBezTo>
                    <a:pt x="18" y="57"/>
                    <a:pt x="18" y="60"/>
                    <a:pt x="19" y="62"/>
                  </a:cubicBezTo>
                  <a:cubicBezTo>
                    <a:pt x="20" y="64"/>
                    <a:pt x="20" y="65"/>
                    <a:pt x="20" y="66"/>
                  </a:cubicBezTo>
                  <a:cubicBezTo>
                    <a:pt x="17" y="65"/>
                    <a:pt x="3" y="47"/>
                    <a:pt x="0" y="40"/>
                  </a:cubicBezTo>
                  <a:cubicBezTo>
                    <a:pt x="2" y="41"/>
                    <a:pt x="2" y="41"/>
                    <a:pt x="3" y="42"/>
                  </a:cubicBezTo>
                  <a:cubicBezTo>
                    <a:pt x="7" y="44"/>
                    <a:pt x="9" y="44"/>
                    <a:pt x="12" y="42"/>
                  </a:cubicBezTo>
                  <a:cubicBezTo>
                    <a:pt x="24" y="32"/>
                    <a:pt x="36" y="22"/>
                    <a:pt x="48" y="12"/>
                  </a:cubicBezTo>
                  <a:cubicBezTo>
                    <a:pt x="52" y="9"/>
                    <a:pt x="52" y="7"/>
                    <a:pt x="50" y="2"/>
                  </a:cubicBezTo>
                  <a:cubicBezTo>
                    <a:pt x="50" y="1"/>
                    <a:pt x="50" y="1"/>
                    <a:pt x="50" y="0"/>
                  </a:cubicBezTo>
                  <a:cubicBezTo>
                    <a:pt x="51" y="1"/>
                    <a:pt x="52" y="1"/>
                    <a:pt x="52" y="2"/>
                  </a:cubicBezTo>
                  <a:cubicBezTo>
                    <a:pt x="58" y="10"/>
                    <a:pt x="64" y="18"/>
                    <a:pt x="70" y="26"/>
                  </a:cubicBezTo>
                  <a:cubicBezTo>
                    <a:pt x="73" y="30"/>
                    <a:pt x="75" y="35"/>
                    <a:pt x="77" y="40"/>
                  </a:cubicBezTo>
                  <a:cubicBezTo>
                    <a:pt x="79" y="45"/>
                    <a:pt x="79" y="50"/>
                    <a:pt x="75" y="54"/>
                  </a:cubicBezTo>
                  <a:cubicBezTo>
                    <a:pt x="71" y="60"/>
                    <a:pt x="64" y="62"/>
                    <a:pt x="57" y="59"/>
                  </a:cubicBezTo>
                  <a:cubicBezTo>
                    <a:pt x="55" y="58"/>
                    <a:pt x="53" y="57"/>
                    <a:pt x="50" y="56"/>
                  </a:cubicBezTo>
                  <a:cubicBezTo>
                    <a:pt x="47" y="69"/>
                    <a:pt x="42" y="81"/>
                    <a:pt x="40" y="94"/>
                  </a:cubicBezTo>
                  <a:cubicBezTo>
                    <a:pt x="40" y="94"/>
                    <a:pt x="39" y="93"/>
                    <a:pt x="38" y="92"/>
                  </a:cubicBezTo>
                  <a:cubicBezTo>
                    <a:pt x="36" y="89"/>
                    <a:pt x="33" y="85"/>
                    <a:pt x="31" y="82"/>
                  </a:cubicBezTo>
                  <a:cubicBezTo>
                    <a:pt x="29" y="80"/>
                    <a:pt x="29" y="78"/>
                    <a:pt x="29" y="75"/>
                  </a:cubicBezTo>
                  <a:cubicBezTo>
                    <a:pt x="33" y="66"/>
                    <a:pt x="36" y="56"/>
                    <a:pt x="38" y="47"/>
                  </a:cubicBezTo>
                  <a:cubicBezTo>
                    <a:pt x="39" y="45"/>
                    <a:pt x="40" y="43"/>
                    <a:pt x="37" y="41"/>
                  </a:cubicBezTo>
                  <a:close/>
                  <a:moveTo>
                    <a:pt x="40" y="39"/>
                  </a:moveTo>
                  <a:cubicBezTo>
                    <a:pt x="42" y="41"/>
                    <a:pt x="43" y="43"/>
                    <a:pt x="45" y="45"/>
                  </a:cubicBezTo>
                  <a:cubicBezTo>
                    <a:pt x="50" y="50"/>
                    <a:pt x="55" y="50"/>
                    <a:pt x="61" y="45"/>
                  </a:cubicBezTo>
                  <a:cubicBezTo>
                    <a:pt x="63" y="45"/>
                    <a:pt x="64" y="44"/>
                    <a:pt x="65" y="43"/>
                  </a:cubicBezTo>
                  <a:cubicBezTo>
                    <a:pt x="71" y="37"/>
                    <a:pt x="71" y="31"/>
                    <a:pt x="65" y="24"/>
                  </a:cubicBezTo>
                  <a:cubicBezTo>
                    <a:pt x="63" y="22"/>
                    <a:pt x="62" y="21"/>
                    <a:pt x="59" y="24"/>
                  </a:cubicBezTo>
                  <a:cubicBezTo>
                    <a:pt x="54" y="27"/>
                    <a:pt x="50" y="31"/>
                    <a:pt x="45" y="35"/>
                  </a:cubicBezTo>
                  <a:cubicBezTo>
                    <a:pt x="44" y="36"/>
                    <a:pt x="42" y="38"/>
                    <a:pt x="40" y="39"/>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7" name="Freeform 44">
              <a:extLst>
                <a:ext uri="{FF2B5EF4-FFF2-40B4-BE49-F238E27FC236}">
                  <a16:creationId xmlns:a16="http://schemas.microsoft.com/office/drawing/2014/main" id="{77753E9E-C3A8-46F8-9E32-80582A244006}"/>
                </a:ext>
              </a:extLst>
            </p:cNvPr>
            <p:cNvSpPr>
              <a:spLocks/>
            </p:cNvSpPr>
            <p:nvPr/>
          </p:nvSpPr>
          <p:spPr bwMode="auto">
            <a:xfrm>
              <a:off x="2373206" y="22674853"/>
              <a:ext cx="526949" cy="566274"/>
            </a:xfrm>
            <a:custGeom>
              <a:avLst/>
              <a:gdLst>
                <a:gd name="T0" fmla="*/ 0 w 76"/>
                <a:gd name="T1" fmla="*/ 68 h 80"/>
                <a:gd name="T2" fmla="*/ 5 w 76"/>
                <a:gd name="T3" fmla="*/ 36 h 80"/>
                <a:gd name="T4" fmla="*/ 7 w 76"/>
                <a:gd name="T5" fmla="*/ 36 h 80"/>
                <a:gd name="T6" fmla="*/ 7 w 76"/>
                <a:gd name="T7" fmla="*/ 39 h 80"/>
                <a:gd name="T8" fmla="*/ 13 w 76"/>
                <a:gd name="T9" fmla="*/ 46 h 80"/>
                <a:gd name="T10" fmla="*/ 35 w 76"/>
                <a:gd name="T11" fmla="*/ 50 h 80"/>
                <a:gd name="T12" fmla="*/ 33 w 76"/>
                <a:gd name="T13" fmla="*/ 47 h 80"/>
                <a:gd name="T14" fmla="*/ 18 w 76"/>
                <a:gd name="T15" fmla="*/ 24 h 80"/>
                <a:gd name="T16" fmla="*/ 17 w 76"/>
                <a:gd name="T17" fmla="*/ 22 h 80"/>
                <a:gd name="T18" fmla="*/ 10 w 76"/>
                <a:gd name="T19" fmla="*/ 23 h 80"/>
                <a:gd name="T20" fmla="*/ 8 w 76"/>
                <a:gd name="T21" fmla="*/ 29 h 80"/>
                <a:gd name="T22" fmla="*/ 12 w 76"/>
                <a:gd name="T23" fmla="*/ 0 h 80"/>
                <a:gd name="T24" fmla="*/ 13 w 76"/>
                <a:gd name="T25" fmla="*/ 1 h 80"/>
                <a:gd name="T26" fmla="*/ 19 w 76"/>
                <a:gd name="T27" fmla="*/ 19 h 80"/>
                <a:gd name="T28" fmla="*/ 29 w 76"/>
                <a:gd name="T29" fmla="*/ 35 h 80"/>
                <a:gd name="T30" fmla="*/ 33 w 76"/>
                <a:gd name="T31" fmla="*/ 34 h 80"/>
                <a:gd name="T32" fmla="*/ 69 w 76"/>
                <a:gd name="T33" fmla="*/ 13 h 80"/>
                <a:gd name="T34" fmla="*/ 75 w 76"/>
                <a:gd name="T35" fmla="*/ 8 h 80"/>
                <a:gd name="T36" fmla="*/ 74 w 76"/>
                <a:gd name="T37" fmla="*/ 18 h 80"/>
                <a:gd name="T38" fmla="*/ 72 w 76"/>
                <a:gd name="T39" fmla="*/ 30 h 80"/>
                <a:gd name="T40" fmla="*/ 70 w 76"/>
                <a:gd name="T41" fmla="*/ 40 h 80"/>
                <a:gd name="T42" fmla="*/ 69 w 76"/>
                <a:gd name="T43" fmla="*/ 40 h 80"/>
                <a:gd name="T44" fmla="*/ 68 w 76"/>
                <a:gd name="T45" fmla="*/ 32 h 80"/>
                <a:gd name="T46" fmla="*/ 64 w 76"/>
                <a:gd name="T47" fmla="*/ 33 h 80"/>
                <a:gd name="T48" fmla="*/ 39 w 76"/>
                <a:gd name="T49" fmla="*/ 48 h 80"/>
                <a:gd name="T50" fmla="*/ 42 w 76"/>
                <a:gd name="T51" fmla="*/ 51 h 80"/>
                <a:gd name="T52" fmla="*/ 60 w 76"/>
                <a:gd name="T53" fmla="*/ 55 h 80"/>
                <a:gd name="T54" fmla="*/ 66 w 76"/>
                <a:gd name="T55" fmla="*/ 51 h 80"/>
                <a:gd name="T56" fmla="*/ 68 w 76"/>
                <a:gd name="T57" fmla="*/ 48 h 80"/>
                <a:gd name="T58" fmla="*/ 63 w 76"/>
                <a:gd name="T59" fmla="*/ 80 h 80"/>
                <a:gd name="T60" fmla="*/ 62 w 76"/>
                <a:gd name="T61" fmla="*/ 80 h 80"/>
                <a:gd name="T62" fmla="*/ 62 w 76"/>
                <a:gd name="T63" fmla="*/ 77 h 80"/>
                <a:gd name="T64" fmla="*/ 55 w 76"/>
                <a:gd name="T65" fmla="*/ 70 h 80"/>
                <a:gd name="T66" fmla="*/ 11 w 76"/>
                <a:gd name="T67" fmla="*/ 62 h 80"/>
                <a:gd name="T68" fmla="*/ 3 w 76"/>
                <a:gd name="T69" fmla="*/ 66 h 80"/>
                <a:gd name="T70" fmla="*/ 1 w 76"/>
                <a:gd name="T71" fmla="*/ 68 h 80"/>
                <a:gd name="T72" fmla="*/ 0 w 76"/>
                <a:gd name="T7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80">
                  <a:moveTo>
                    <a:pt x="0" y="68"/>
                  </a:moveTo>
                  <a:cubicBezTo>
                    <a:pt x="2" y="57"/>
                    <a:pt x="4" y="47"/>
                    <a:pt x="5" y="36"/>
                  </a:cubicBezTo>
                  <a:cubicBezTo>
                    <a:pt x="6" y="36"/>
                    <a:pt x="6" y="36"/>
                    <a:pt x="7" y="36"/>
                  </a:cubicBezTo>
                  <a:cubicBezTo>
                    <a:pt x="7" y="37"/>
                    <a:pt x="7" y="38"/>
                    <a:pt x="7" y="39"/>
                  </a:cubicBezTo>
                  <a:cubicBezTo>
                    <a:pt x="8" y="43"/>
                    <a:pt x="9" y="45"/>
                    <a:pt x="13" y="46"/>
                  </a:cubicBezTo>
                  <a:cubicBezTo>
                    <a:pt x="20" y="48"/>
                    <a:pt x="27" y="49"/>
                    <a:pt x="35" y="50"/>
                  </a:cubicBezTo>
                  <a:cubicBezTo>
                    <a:pt x="34" y="49"/>
                    <a:pt x="34" y="48"/>
                    <a:pt x="33" y="47"/>
                  </a:cubicBezTo>
                  <a:cubicBezTo>
                    <a:pt x="28" y="39"/>
                    <a:pt x="23" y="32"/>
                    <a:pt x="18" y="24"/>
                  </a:cubicBezTo>
                  <a:cubicBezTo>
                    <a:pt x="18" y="24"/>
                    <a:pt x="17" y="23"/>
                    <a:pt x="17" y="22"/>
                  </a:cubicBezTo>
                  <a:cubicBezTo>
                    <a:pt x="14" y="19"/>
                    <a:pt x="12" y="20"/>
                    <a:pt x="10" y="23"/>
                  </a:cubicBezTo>
                  <a:cubicBezTo>
                    <a:pt x="10" y="25"/>
                    <a:pt x="9" y="26"/>
                    <a:pt x="8" y="29"/>
                  </a:cubicBezTo>
                  <a:cubicBezTo>
                    <a:pt x="7" y="24"/>
                    <a:pt x="10" y="4"/>
                    <a:pt x="12" y="0"/>
                  </a:cubicBezTo>
                  <a:cubicBezTo>
                    <a:pt x="13" y="0"/>
                    <a:pt x="13" y="1"/>
                    <a:pt x="13" y="1"/>
                  </a:cubicBezTo>
                  <a:cubicBezTo>
                    <a:pt x="13" y="8"/>
                    <a:pt x="16" y="14"/>
                    <a:pt x="19" y="19"/>
                  </a:cubicBezTo>
                  <a:cubicBezTo>
                    <a:pt x="22" y="25"/>
                    <a:pt x="26" y="30"/>
                    <a:pt x="29" y="35"/>
                  </a:cubicBezTo>
                  <a:cubicBezTo>
                    <a:pt x="31" y="35"/>
                    <a:pt x="32" y="34"/>
                    <a:pt x="33" y="34"/>
                  </a:cubicBezTo>
                  <a:cubicBezTo>
                    <a:pt x="45" y="27"/>
                    <a:pt x="57" y="20"/>
                    <a:pt x="69" y="13"/>
                  </a:cubicBezTo>
                  <a:cubicBezTo>
                    <a:pt x="71" y="12"/>
                    <a:pt x="73" y="10"/>
                    <a:pt x="75" y="8"/>
                  </a:cubicBezTo>
                  <a:cubicBezTo>
                    <a:pt x="76" y="12"/>
                    <a:pt x="74" y="15"/>
                    <a:pt x="74" y="18"/>
                  </a:cubicBezTo>
                  <a:cubicBezTo>
                    <a:pt x="73" y="22"/>
                    <a:pt x="73" y="26"/>
                    <a:pt x="72" y="30"/>
                  </a:cubicBezTo>
                  <a:cubicBezTo>
                    <a:pt x="71" y="33"/>
                    <a:pt x="71" y="37"/>
                    <a:pt x="70" y="40"/>
                  </a:cubicBezTo>
                  <a:cubicBezTo>
                    <a:pt x="69" y="40"/>
                    <a:pt x="69" y="40"/>
                    <a:pt x="69" y="40"/>
                  </a:cubicBezTo>
                  <a:cubicBezTo>
                    <a:pt x="68" y="38"/>
                    <a:pt x="68" y="35"/>
                    <a:pt x="68" y="32"/>
                  </a:cubicBezTo>
                  <a:cubicBezTo>
                    <a:pt x="66" y="32"/>
                    <a:pt x="65" y="33"/>
                    <a:pt x="64" y="33"/>
                  </a:cubicBezTo>
                  <a:cubicBezTo>
                    <a:pt x="55" y="38"/>
                    <a:pt x="47" y="43"/>
                    <a:pt x="39" y="48"/>
                  </a:cubicBezTo>
                  <a:cubicBezTo>
                    <a:pt x="39" y="50"/>
                    <a:pt x="40" y="51"/>
                    <a:pt x="42" y="51"/>
                  </a:cubicBezTo>
                  <a:cubicBezTo>
                    <a:pt x="48" y="53"/>
                    <a:pt x="54" y="54"/>
                    <a:pt x="60" y="55"/>
                  </a:cubicBezTo>
                  <a:cubicBezTo>
                    <a:pt x="63" y="55"/>
                    <a:pt x="64" y="54"/>
                    <a:pt x="66" y="51"/>
                  </a:cubicBezTo>
                  <a:cubicBezTo>
                    <a:pt x="66" y="50"/>
                    <a:pt x="67" y="49"/>
                    <a:pt x="68" y="48"/>
                  </a:cubicBezTo>
                  <a:cubicBezTo>
                    <a:pt x="67" y="58"/>
                    <a:pt x="65" y="69"/>
                    <a:pt x="63" y="80"/>
                  </a:cubicBezTo>
                  <a:cubicBezTo>
                    <a:pt x="63" y="80"/>
                    <a:pt x="63" y="80"/>
                    <a:pt x="62" y="80"/>
                  </a:cubicBezTo>
                  <a:cubicBezTo>
                    <a:pt x="62" y="79"/>
                    <a:pt x="62" y="78"/>
                    <a:pt x="62" y="77"/>
                  </a:cubicBezTo>
                  <a:cubicBezTo>
                    <a:pt x="61" y="72"/>
                    <a:pt x="60" y="71"/>
                    <a:pt x="55" y="70"/>
                  </a:cubicBezTo>
                  <a:cubicBezTo>
                    <a:pt x="40" y="67"/>
                    <a:pt x="26" y="64"/>
                    <a:pt x="11" y="62"/>
                  </a:cubicBezTo>
                  <a:cubicBezTo>
                    <a:pt x="6" y="61"/>
                    <a:pt x="5" y="62"/>
                    <a:pt x="3" y="66"/>
                  </a:cubicBezTo>
                  <a:cubicBezTo>
                    <a:pt x="2" y="67"/>
                    <a:pt x="2" y="68"/>
                    <a:pt x="1" y="68"/>
                  </a:cubicBezTo>
                  <a:cubicBezTo>
                    <a:pt x="1" y="68"/>
                    <a:pt x="1" y="68"/>
                    <a:pt x="0" y="68"/>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8" name="Freeform 45">
              <a:extLst>
                <a:ext uri="{FF2B5EF4-FFF2-40B4-BE49-F238E27FC236}">
                  <a16:creationId xmlns:a16="http://schemas.microsoft.com/office/drawing/2014/main" id="{DDCC5860-8B56-45FC-BBA3-0EEE522A2247}"/>
                </a:ext>
              </a:extLst>
            </p:cNvPr>
            <p:cNvSpPr>
              <a:spLocks/>
            </p:cNvSpPr>
            <p:nvPr/>
          </p:nvSpPr>
          <p:spPr bwMode="auto">
            <a:xfrm>
              <a:off x="6989906" y="20865924"/>
              <a:ext cx="574138" cy="613463"/>
            </a:xfrm>
            <a:custGeom>
              <a:avLst/>
              <a:gdLst>
                <a:gd name="T0" fmla="*/ 61 w 82"/>
                <a:gd name="T1" fmla="*/ 37 h 87"/>
                <a:gd name="T2" fmla="*/ 42 w 82"/>
                <a:gd name="T3" fmla="*/ 65 h 87"/>
                <a:gd name="T4" fmla="*/ 44 w 82"/>
                <a:gd name="T5" fmla="*/ 59 h 87"/>
                <a:gd name="T6" fmla="*/ 37 w 82"/>
                <a:gd name="T7" fmla="*/ 42 h 87"/>
                <a:gd name="T8" fmla="*/ 36 w 82"/>
                <a:gd name="T9" fmla="*/ 44 h 87"/>
                <a:gd name="T10" fmla="*/ 24 w 82"/>
                <a:gd name="T11" fmla="*/ 61 h 87"/>
                <a:gd name="T12" fmla="*/ 25 w 82"/>
                <a:gd name="T13" fmla="*/ 68 h 87"/>
                <a:gd name="T14" fmla="*/ 54 w 82"/>
                <a:gd name="T15" fmla="*/ 74 h 87"/>
                <a:gd name="T16" fmla="*/ 59 w 82"/>
                <a:gd name="T17" fmla="*/ 73 h 87"/>
                <a:gd name="T18" fmla="*/ 45 w 82"/>
                <a:gd name="T19" fmla="*/ 87 h 87"/>
                <a:gd name="T20" fmla="*/ 0 w 82"/>
                <a:gd name="T21" fmla="*/ 52 h 87"/>
                <a:gd name="T22" fmla="*/ 4 w 82"/>
                <a:gd name="T23" fmla="*/ 54 h 87"/>
                <a:gd name="T24" fmla="*/ 12 w 82"/>
                <a:gd name="T25" fmla="*/ 51 h 87"/>
                <a:gd name="T26" fmla="*/ 39 w 82"/>
                <a:gd name="T27" fmla="*/ 12 h 87"/>
                <a:gd name="T28" fmla="*/ 39 w 82"/>
                <a:gd name="T29" fmla="*/ 3 h 87"/>
                <a:gd name="T30" fmla="*/ 37 w 82"/>
                <a:gd name="T31" fmla="*/ 0 h 87"/>
                <a:gd name="T32" fmla="*/ 82 w 82"/>
                <a:gd name="T33" fmla="*/ 33 h 87"/>
                <a:gd name="T34" fmla="*/ 70 w 82"/>
                <a:gd name="T35" fmla="*/ 48 h 87"/>
                <a:gd name="T36" fmla="*/ 70 w 82"/>
                <a:gd name="T37" fmla="*/ 46 h 87"/>
                <a:gd name="T38" fmla="*/ 65 w 82"/>
                <a:gd name="T39" fmla="*/ 24 h 87"/>
                <a:gd name="T40" fmla="*/ 58 w 82"/>
                <a:gd name="T41" fmla="*/ 19 h 87"/>
                <a:gd name="T42" fmla="*/ 53 w 82"/>
                <a:gd name="T43" fmla="*/ 20 h 87"/>
                <a:gd name="T44" fmla="*/ 41 w 82"/>
                <a:gd name="T45" fmla="*/ 36 h 87"/>
                <a:gd name="T46" fmla="*/ 40 w 82"/>
                <a:gd name="T47" fmla="*/ 39 h 87"/>
                <a:gd name="T48" fmla="*/ 51 w 82"/>
                <a:gd name="T49" fmla="*/ 43 h 87"/>
                <a:gd name="T50" fmla="*/ 61 w 82"/>
                <a:gd name="T51" fmla="*/ 3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87">
                  <a:moveTo>
                    <a:pt x="61" y="37"/>
                  </a:moveTo>
                  <a:cubicBezTo>
                    <a:pt x="60" y="41"/>
                    <a:pt x="46" y="62"/>
                    <a:pt x="42" y="65"/>
                  </a:cubicBezTo>
                  <a:cubicBezTo>
                    <a:pt x="43" y="62"/>
                    <a:pt x="43" y="60"/>
                    <a:pt x="44" y="59"/>
                  </a:cubicBezTo>
                  <a:cubicBezTo>
                    <a:pt x="46" y="52"/>
                    <a:pt x="44" y="46"/>
                    <a:pt x="37" y="42"/>
                  </a:cubicBezTo>
                  <a:cubicBezTo>
                    <a:pt x="37" y="42"/>
                    <a:pt x="36" y="43"/>
                    <a:pt x="36" y="44"/>
                  </a:cubicBezTo>
                  <a:cubicBezTo>
                    <a:pt x="32" y="50"/>
                    <a:pt x="28" y="55"/>
                    <a:pt x="24" y="61"/>
                  </a:cubicBezTo>
                  <a:cubicBezTo>
                    <a:pt x="22" y="64"/>
                    <a:pt x="22" y="66"/>
                    <a:pt x="25" y="68"/>
                  </a:cubicBezTo>
                  <a:cubicBezTo>
                    <a:pt x="33" y="76"/>
                    <a:pt x="42" y="80"/>
                    <a:pt x="54" y="74"/>
                  </a:cubicBezTo>
                  <a:cubicBezTo>
                    <a:pt x="56" y="73"/>
                    <a:pt x="56" y="73"/>
                    <a:pt x="59" y="73"/>
                  </a:cubicBezTo>
                  <a:cubicBezTo>
                    <a:pt x="57" y="76"/>
                    <a:pt x="50" y="84"/>
                    <a:pt x="45" y="87"/>
                  </a:cubicBezTo>
                  <a:cubicBezTo>
                    <a:pt x="36" y="82"/>
                    <a:pt x="2" y="56"/>
                    <a:pt x="0" y="52"/>
                  </a:cubicBezTo>
                  <a:cubicBezTo>
                    <a:pt x="2" y="53"/>
                    <a:pt x="3" y="53"/>
                    <a:pt x="4" y="54"/>
                  </a:cubicBezTo>
                  <a:cubicBezTo>
                    <a:pt x="8" y="55"/>
                    <a:pt x="10" y="54"/>
                    <a:pt x="12" y="51"/>
                  </a:cubicBezTo>
                  <a:cubicBezTo>
                    <a:pt x="21" y="38"/>
                    <a:pt x="30" y="25"/>
                    <a:pt x="39" y="12"/>
                  </a:cubicBezTo>
                  <a:cubicBezTo>
                    <a:pt x="42" y="8"/>
                    <a:pt x="41" y="6"/>
                    <a:pt x="39" y="3"/>
                  </a:cubicBezTo>
                  <a:cubicBezTo>
                    <a:pt x="38" y="2"/>
                    <a:pt x="38" y="1"/>
                    <a:pt x="37" y="0"/>
                  </a:cubicBezTo>
                  <a:cubicBezTo>
                    <a:pt x="40" y="1"/>
                    <a:pt x="76" y="27"/>
                    <a:pt x="82" y="33"/>
                  </a:cubicBezTo>
                  <a:cubicBezTo>
                    <a:pt x="79" y="38"/>
                    <a:pt x="73" y="46"/>
                    <a:pt x="70" y="48"/>
                  </a:cubicBezTo>
                  <a:cubicBezTo>
                    <a:pt x="70" y="47"/>
                    <a:pt x="70" y="46"/>
                    <a:pt x="70" y="46"/>
                  </a:cubicBezTo>
                  <a:cubicBezTo>
                    <a:pt x="74" y="36"/>
                    <a:pt x="72" y="30"/>
                    <a:pt x="65" y="24"/>
                  </a:cubicBezTo>
                  <a:cubicBezTo>
                    <a:pt x="63" y="22"/>
                    <a:pt x="61" y="20"/>
                    <a:pt x="58" y="19"/>
                  </a:cubicBezTo>
                  <a:cubicBezTo>
                    <a:pt x="56" y="17"/>
                    <a:pt x="54" y="18"/>
                    <a:pt x="53" y="20"/>
                  </a:cubicBezTo>
                  <a:cubicBezTo>
                    <a:pt x="49" y="25"/>
                    <a:pt x="45" y="30"/>
                    <a:pt x="41" y="36"/>
                  </a:cubicBezTo>
                  <a:cubicBezTo>
                    <a:pt x="41" y="37"/>
                    <a:pt x="40" y="38"/>
                    <a:pt x="40" y="39"/>
                  </a:cubicBezTo>
                  <a:cubicBezTo>
                    <a:pt x="43" y="42"/>
                    <a:pt x="46" y="44"/>
                    <a:pt x="51" y="43"/>
                  </a:cubicBezTo>
                  <a:cubicBezTo>
                    <a:pt x="54" y="42"/>
                    <a:pt x="58" y="39"/>
                    <a:pt x="61" y="3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19" name="Freeform 46">
              <a:extLst>
                <a:ext uri="{FF2B5EF4-FFF2-40B4-BE49-F238E27FC236}">
                  <a16:creationId xmlns:a16="http://schemas.microsoft.com/office/drawing/2014/main" id="{5C504FEB-54D5-4E9B-950E-86D86A154959}"/>
                </a:ext>
              </a:extLst>
            </p:cNvPr>
            <p:cNvSpPr>
              <a:spLocks/>
            </p:cNvSpPr>
            <p:nvPr/>
          </p:nvSpPr>
          <p:spPr bwMode="auto">
            <a:xfrm>
              <a:off x="2373206" y="23555723"/>
              <a:ext cx="495489" cy="471895"/>
            </a:xfrm>
            <a:custGeom>
              <a:avLst/>
              <a:gdLst>
                <a:gd name="T0" fmla="*/ 49 w 71"/>
                <a:gd name="T1" fmla="*/ 20 h 68"/>
                <a:gd name="T2" fmla="*/ 37 w 71"/>
                <a:gd name="T3" fmla="*/ 29 h 68"/>
                <a:gd name="T4" fmla="*/ 38 w 71"/>
                <a:gd name="T5" fmla="*/ 39 h 68"/>
                <a:gd name="T6" fmla="*/ 44 w 71"/>
                <a:gd name="T7" fmla="*/ 38 h 68"/>
                <a:gd name="T8" fmla="*/ 60 w 71"/>
                <a:gd name="T9" fmla="*/ 36 h 68"/>
                <a:gd name="T10" fmla="*/ 65 w 71"/>
                <a:gd name="T11" fmla="*/ 30 h 68"/>
                <a:gd name="T12" fmla="*/ 48 w 71"/>
                <a:gd name="T13" fmla="*/ 4 h 68"/>
                <a:gd name="T14" fmla="*/ 44 w 71"/>
                <a:gd name="T15" fmla="*/ 0 h 68"/>
                <a:gd name="T16" fmla="*/ 63 w 71"/>
                <a:gd name="T17" fmla="*/ 1 h 68"/>
                <a:gd name="T18" fmla="*/ 70 w 71"/>
                <a:gd name="T19" fmla="*/ 59 h 68"/>
                <a:gd name="T20" fmla="*/ 68 w 71"/>
                <a:gd name="T21" fmla="*/ 55 h 68"/>
                <a:gd name="T22" fmla="*/ 62 w 71"/>
                <a:gd name="T23" fmla="*/ 51 h 68"/>
                <a:gd name="T24" fmla="*/ 16 w 71"/>
                <a:gd name="T25" fmla="*/ 58 h 68"/>
                <a:gd name="T26" fmla="*/ 9 w 71"/>
                <a:gd name="T27" fmla="*/ 65 h 68"/>
                <a:gd name="T28" fmla="*/ 9 w 71"/>
                <a:gd name="T29" fmla="*/ 68 h 68"/>
                <a:gd name="T30" fmla="*/ 1 w 71"/>
                <a:gd name="T31" fmla="*/ 11 h 68"/>
                <a:gd name="T32" fmla="*/ 18 w 71"/>
                <a:gd name="T33" fmla="*/ 9 h 68"/>
                <a:gd name="T34" fmla="*/ 19 w 71"/>
                <a:gd name="T35" fmla="*/ 10 h 68"/>
                <a:gd name="T36" fmla="*/ 17 w 71"/>
                <a:gd name="T37" fmla="*/ 11 h 68"/>
                <a:gd name="T38" fmla="*/ 6 w 71"/>
                <a:gd name="T39" fmla="*/ 30 h 68"/>
                <a:gd name="T40" fmla="*/ 7 w 71"/>
                <a:gd name="T41" fmla="*/ 38 h 68"/>
                <a:gd name="T42" fmla="*/ 13 w 71"/>
                <a:gd name="T43" fmla="*/ 42 h 68"/>
                <a:gd name="T44" fmla="*/ 33 w 71"/>
                <a:gd name="T45" fmla="*/ 39 h 68"/>
                <a:gd name="T46" fmla="*/ 29 w 71"/>
                <a:gd name="T47" fmla="*/ 28 h 68"/>
                <a:gd name="T48" fmla="*/ 18 w 71"/>
                <a:gd name="T49" fmla="*/ 24 h 68"/>
                <a:gd name="T50" fmla="*/ 19 w 71"/>
                <a:gd name="T51" fmla="*/ 22 h 68"/>
                <a:gd name="T52" fmla="*/ 49 w 71"/>
                <a:gd name="T53" fmla="*/ 18 h 68"/>
                <a:gd name="T54" fmla="*/ 49 w 71"/>
                <a:gd name="T55" fmla="*/ 2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1" h="68">
                  <a:moveTo>
                    <a:pt x="49" y="20"/>
                  </a:moveTo>
                  <a:cubicBezTo>
                    <a:pt x="44" y="22"/>
                    <a:pt x="39" y="24"/>
                    <a:pt x="37" y="29"/>
                  </a:cubicBezTo>
                  <a:cubicBezTo>
                    <a:pt x="36" y="32"/>
                    <a:pt x="36" y="35"/>
                    <a:pt x="38" y="39"/>
                  </a:cubicBezTo>
                  <a:cubicBezTo>
                    <a:pt x="40" y="38"/>
                    <a:pt x="42" y="38"/>
                    <a:pt x="44" y="38"/>
                  </a:cubicBezTo>
                  <a:cubicBezTo>
                    <a:pt x="49" y="37"/>
                    <a:pt x="54" y="36"/>
                    <a:pt x="60" y="36"/>
                  </a:cubicBezTo>
                  <a:cubicBezTo>
                    <a:pt x="63" y="35"/>
                    <a:pt x="64" y="34"/>
                    <a:pt x="65" y="30"/>
                  </a:cubicBezTo>
                  <a:cubicBezTo>
                    <a:pt x="65" y="18"/>
                    <a:pt x="59" y="8"/>
                    <a:pt x="48" y="4"/>
                  </a:cubicBezTo>
                  <a:cubicBezTo>
                    <a:pt x="47" y="3"/>
                    <a:pt x="45" y="3"/>
                    <a:pt x="44" y="0"/>
                  </a:cubicBezTo>
                  <a:cubicBezTo>
                    <a:pt x="51" y="0"/>
                    <a:pt x="57" y="1"/>
                    <a:pt x="63" y="1"/>
                  </a:cubicBezTo>
                  <a:cubicBezTo>
                    <a:pt x="65" y="5"/>
                    <a:pt x="71" y="54"/>
                    <a:pt x="70" y="59"/>
                  </a:cubicBezTo>
                  <a:cubicBezTo>
                    <a:pt x="69" y="57"/>
                    <a:pt x="69" y="56"/>
                    <a:pt x="68" y="55"/>
                  </a:cubicBezTo>
                  <a:cubicBezTo>
                    <a:pt x="67" y="52"/>
                    <a:pt x="65" y="51"/>
                    <a:pt x="62" y="51"/>
                  </a:cubicBezTo>
                  <a:cubicBezTo>
                    <a:pt x="46" y="53"/>
                    <a:pt x="31" y="55"/>
                    <a:pt x="16" y="58"/>
                  </a:cubicBezTo>
                  <a:cubicBezTo>
                    <a:pt x="12" y="58"/>
                    <a:pt x="10" y="60"/>
                    <a:pt x="9" y="65"/>
                  </a:cubicBezTo>
                  <a:cubicBezTo>
                    <a:pt x="9" y="66"/>
                    <a:pt x="9" y="67"/>
                    <a:pt x="9" y="68"/>
                  </a:cubicBezTo>
                  <a:cubicBezTo>
                    <a:pt x="7" y="65"/>
                    <a:pt x="0" y="17"/>
                    <a:pt x="1" y="11"/>
                  </a:cubicBezTo>
                  <a:cubicBezTo>
                    <a:pt x="7" y="10"/>
                    <a:pt x="12" y="9"/>
                    <a:pt x="18" y="9"/>
                  </a:cubicBezTo>
                  <a:cubicBezTo>
                    <a:pt x="18" y="9"/>
                    <a:pt x="19" y="9"/>
                    <a:pt x="19" y="10"/>
                  </a:cubicBezTo>
                  <a:cubicBezTo>
                    <a:pt x="18" y="10"/>
                    <a:pt x="18" y="11"/>
                    <a:pt x="17" y="11"/>
                  </a:cubicBezTo>
                  <a:cubicBezTo>
                    <a:pt x="8" y="14"/>
                    <a:pt x="5" y="21"/>
                    <a:pt x="6" y="30"/>
                  </a:cubicBezTo>
                  <a:cubicBezTo>
                    <a:pt x="6" y="32"/>
                    <a:pt x="6" y="35"/>
                    <a:pt x="7" y="38"/>
                  </a:cubicBezTo>
                  <a:cubicBezTo>
                    <a:pt x="7" y="42"/>
                    <a:pt x="8" y="43"/>
                    <a:pt x="13" y="42"/>
                  </a:cubicBezTo>
                  <a:cubicBezTo>
                    <a:pt x="20" y="41"/>
                    <a:pt x="26" y="40"/>
                    <a:pt x="33" y="39"/>
                  </a:cubicBezTo>
                  <a:cubicBezTo>
                    <a:pt x="34" y="34"/>
                    <a:pt x="33" y="30"/>
                    <a:pt x="29" y="28"/>
                  </a:cubicBezTo>
                  <a:cubicBezTo>
                    <a:pt x="26" y="26"/>
                    <a:pt x="22" y="25"/>
                    <a:pt x="18" y="24"/>
                  </a:cubicBezTo>
                  <a:cubicBezTo>
                    <a:pt x="18" y="23"/>
                    <a:pt x="19" y="23"/>
                    <a:pt x="19" y="22"/>
                  </a:cubicBezTo>
                  <a:cubicBezTo>
                    <a:pt x="29" y="21"/>
                    <a:pt x="39" y="20"/>
                    <a:pt x="49" y="18"/>
                  </a:cubicBezTo>
                  <a:cubicBezTo>
                    <a:pt x="49" y="19"/>
                    <a:pt x="49" y="19"/>
                    <a:pt x="49" y="2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20" name="Freeform 47">
              <a:extLst>
                <a:ext uri="{FF2B5EF4-FFF2-40B4-BE49-F238E27FC236}">
                  <a16:creationId xmlns:a16="http://schemas.microsoft.com/office/drawing/2014/main" id="{D192F389-3CA8-48C7-B5E8-E9A872AB8A64}"/>
                </a:ext>
              </a:extLst>
            </p:cNvPr>
            <p:cNvSpPr>
              <a:spLocks noEditPoints="1"/>
            </p:cNvSpPr>
            <p:nvPr/>
          </p:nvSpPr>
          <p:spPr bwMode="auto">
            <a:xfrm>
              <a:off x="4897841" y="26009575"/>
              <a:ext cx="346056" cy="495489"/>
            </a:xfrm>
            <a:custGeom>
              <a:avLst/>
              <a:gdLst>
                <a:gd name="T0" fmla="*/ 17 w 50"/>
                <a:gd name="T1" fmla="*/ 35 h 70"/>
                <a:gd name="T2" fmla="*/ 10 w 50"/>
                <a:gd name="T3" fmla="*/ 27 h 70"/>
                <a:gd name="T4" fmla="*/ 8 w 50"/>
                <a:gd name="T5" fmla="*/ 11 h 70"/>
                <a:gd name="T6" fmla="*/ 19 w 50"/>
                <a:gd name="T7" fmla="*/ 1 h 70"/>
                <a:gd name="T8" fmla="*/ 39 w 50"/>
                <a:gd name="T9" fmla="*/ 3 h 70"/>
                <a:gd name="T10" fmla="*/ 48 w 50"/>
                <a:gd name="T11" fmla="*/ 12 h 70"/>
                <a:gd name="T12" fmla="*/ 42 w 50"/>
                <a:gd name="T13" fmla="*/ 27 h 70"/>
                <a:gd name="T14" fmla="*/ 34 w 50"/>
                <a:gd name="T15" fmla="*/ 30 h 70"/>
                <a:gd name="T16" fmla="*/ 37 w 50"/>
                <a:gd name="T17" fmla="*/ 33 h 70"/>
                <a:gd name="T18" fmla="*/ 44 w 50"/>
                <a:gd name="T19" fmla="*/ 44 h 70"/>
                <a:gd name="T20" fmla="*/ 30 w 50"/>
                <a:gd name="T21" fmla="*/ 69 h 70"/>
                <a:gd name="T22" fmla="*/ 9 w 50"/>
                <a:gd name="T23" fmla="*/ 65 h 70"/>
                <a:gd name="T24" fmla="*/ 1 w 50"/>
                <a:gd name="T25" fmla="*/ 51 h 70"/>
                <a:gd name="T26" fmla="*/ 11 w 50"/>
                <a:gd name="T27" fmla="*/ 38 h 70"/>
                <a:gd name="T28" fmla="*/ 17 w 50"/>
                <a:gd name="T29" fmla="*/ 35 h 70"/>
                <a:gd name="T30" fmla="*/ 20 w 50"/>
                <a:gd name="T31" fmla="*/ 38 h 70"/>
                <a:gd name="T32" fmla="*/ 14 w 50"/>
                <a:gd name="T33" fmla="*/ 61 h 70"/>
                <a:gd name="T34" fmla="*/ 22 w 50"/>
                <a:gd name="T35" fmla="*/ 67 h 70"/>
                <a:gd name="T36" fmla="*/ 30 w 50"/>
                <a:gd name="T37" fmla="*/ 61 h 70"/>
                <a:gd name="T38" fmla="*/ 20 w 50"/>
                <a:gd name="T39" fmla="*/ 38 h 70"/>
                <a:gd name="T40" fmla="*/ 31 w 50"/>
                <a:gd name="T41" fmla="*/ 27 h 70"/>
                <a:gd name="T42" fmla="*/ 36 w 50"/>
                <a:gd name="T43" fmla="*/ 8 h 70"/>
                <a:gd name="T44" fmla="*/ 28 w 50"/>
                <a:gd name="T45" fmla="*/ 3 h 70"/>
                <a:gd name="T46" fmla="*/ 21 w 50"/>
                <a:gd name="T47" fmla="*/ 8 h 70"/>
                <a:gd name="T48" fmla="*/ 22 w 50"/>
                <a:gd name="T49" fmla="*/ 18 h 70"/>
                <a:gd name="T50" fmla="*/ 31 w 50"/>
                <a:gd name="T51" fmla="*/ 2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70">
                  <a:moveTo>
                    <a:pt x="17" y="35"/>
                  </a:moveTo>
                  <a:cubicBezTo>
                    <a:pt x="15" y="33"/>
                    <a:pt x="12" y="30"/>
                    <a:pt x="10" y="27"/>
                  </a:cubicBezTo>
                  <a:cubicBezTo>
                    <a:pt x="7" y="22"/>
                    <a:pt x="6" y="17"/>
                    <a:pt x="8" y="11"/>
                  </a:cubicBezTo>
                  <a:cubicBezTo>
                    <a:pt x="10" y="6"/>
                    <a:pt x="14" y="3"/>
                    <a:pt x="19" y="1"/>
                  </a:cubicBezTo>
                  <a:cubicBezTo>
                    <a:pt x="26" y="0"/>
                    <a:pt x="33" y="0"/>
                    <a:pt x="39" y="3"/>
                  </a:cubicBezTo>
                  <a:cubicBezTo>
                    <a:pt x="43" y="5"/>
                    <a:pt x="46" y="8"/>
                    <a:pt x="48" y="12"/>
                  </a:cubicBezTo>
                  <a:cubicBezTo>
                    <a:pt x="50" y="18"/>
                    <a:pt x="48" y="24"/>
                    <a:pt x="42" y="27"/>
                  </a:cubicBezTo>
                  <a:cubicBezTo>
                    <a:pt x="39" y="28"/>
                    <a:pt x="37" y="29"/>
                    <a:pt x="34" y="30"/>
                  </a:cubicBezTo>
                  <a:cubicBezTo>
                    <a:pt x="35" y="31"/>
                    <a:pt x="36" y="32"/>
                    <a:pt x="37" y="33"/>
                  </a:cubicBezTo>
                  <a:cubicBezTo>
                    <a:pt x="40" y="37"/>
                    <a:pt x="43" y="40"/>
                    <a:pt x="44" y="44"/>
                  </a:cubicBezTo>
                  <a:cubicBezTo>
                    <a:pt x="48" y="55"/>
                    <a:pt x="42" y="66"/>
                    <a:pt x="30" y="69"/>
                  </a:cubicBezTo>
                  <a:cubicBezTo>
                    <a:pt x="23" y="70"/>
                    <a:pt x="16" y="69"/>
                    <a:pt x="9" y="65"/>
                  </a:cubicBezTo>
                  <a:cubicBezTo>
                    <a:pt x="3" y="62"/>
                    <a:pt x="0" y="57"/>
                    <a:pt x="1" y="51"/>
                  </a:cubicBezTo>
                  <a:cubicBezTo>
                    <a:pt x="1" y="44"/>
                    <a:pt x="5" y="40"/>
                    <a:pt x="11" y="38"/>
                  </a:cubicBezTo>
                  <a:cubicBezTo>
                    <a:pt x="13" y="37"/>
                    <a:pt x="15" y="36"/>
                    <a:pt x="17" y="35"/>
                  </a:cubicBezTo>
                  <a:close/>
                  <a:moveTo>
                    <a:pt x="20" y="38"/>
                  </a:moveTo>
                  <a:cubicBezTo>
                    <a:pt x="13" y="44"/>
                    <a:pt x="10" y="54"/>
                    <a:pt x="14" y="61"/>
                  </a:cubicBezTo>
                  <a:cubicBezTo>
                    <a:pt x="15" y="65"/>
                    <a:pt x="18" y="67"/>
                    <a:pt x="22" y="67"/>
                  </a:cubicBezTo>
                  <a:cubicBezTo>
                    <a:pt x="26" y="67"/>
                    <a:pt x="28" y="64"/>
                    <a:pt x="30" y="61"/>
                  </a:cubicBezTo>
                  <a:cubicBezTo>
                    <a:pt x="33" y="53"/>
                    <a:pt x="29" y="44"/>
                    <a:pt x="20" y="38"/>
                  </a:cubicBezTo>
                  <a:close/>
                  <a:moveTo>
                    <a:pt x="31" y="27"/>
                  </a:moveTo>
                  <a:cubicBezTo>
                    <a:pt x="37" y="23"/>
                    <a:pt x="39" y="14"/>
                    <a:pt x="36" y="8"/>
                  </a:cubicBezTo>
                  <a:cubicBezTo>
                    <a:pt x="35" y="4"/>
                    <a:pt x="32" y="3"/>
                    <a:pt x="28" y="3"/>
                  </a:cubicBezTo>
                  <a:cubicBezTo>
                    <a:pt x="25" y="3"/>
                    <a:pt x="23" y="5"/>
                    <a:pt x="21" y="8"/>
                  </a:cubicBezTo>
                  <a:cubicBezTo>
                    <a:pt x="20" y="11"/>
                    <a:pt x="20" y="15"/>
                    <a:pt x="22" y="18"/>
                  </a:cubicBezTo>
                  <a:cubicBezTo>
                    <a:pt x="24" y="22"/>
                    <a:pt x="27" y="25"/>
                    <a:pt x="31" y="2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21" name="Freeform 48">
              <a:extLst>
                <a:ext uri="{FF2B5EF4-FFF2-40B4-BE49-F238E27FC236}">
                  <a16:creationId xmlns:a16="http://schemas.microsoft.com/office/drawing/2014/main" id="{6A3CDB31-CC07-42F2-B582-483078329AA8}"/>
                </a:ext>
              </a:extLst>
            </p:cNvPr>
            <p:cNvSpPr>
              <a:spLocks noEditPoints="1"/>
            </p:cNvSpPr>
            <p:nvPr/>
          </p:nvSpPr>
          <p:spPr bwMode="auto">
            <a:xfrm>
              <a:off x="2569829" y="24342214"/>
              <a:ext cx="511219" cy="440435"/>
            </a:xfrm>
            <a:custGeom>
              <a:avLst/>
              <a:gdLst>
                <a:gd name="T0" fmla="*/ 16 w 74"/>
                <a:gd name="T1" fmla="*/ 63 h 63"/>
                <a:gd name="T2" fmla="*/ 14 w 74"/>
                <a:gd name="T3" fmla="*/ 60 h 63"/>
                <a:gd name="T4" fmla="*/ 3 w 74"/>
                <a:gd name="T5" fmla="*/ 34 h 63"/>
                <a:gd name="T6" fmla="*/ 0 w 74"/>
                <a:gd name="T7" fmla="*/ 18 h 63"/>
                <a:gd name="T8" fmla="*/ 8 w 74"/>
                <a:gd name="T9" fmla="*/ 3 h 63"/>
                <a:gd name="T10" fmla="*/ 25 w 74"/>
                <a:gd name="T11" fmla="*/ 4 h 63"/>
                <a:gd name="T12" fmla="*/ 33 w 74"/>
                <a:gd name="T13" fmla="*/ 13 h 63"/>
                <a:gd name="T14" fmla="*/ 38 w 74"/>
                <a:gd name="T15" fmla="*/ 26 h 63"/>
                <a:gd name="T16" fmla="*/ 42 w 74"/>
                <a:gd name="T17" fmla="*/ 25 h 63"/>
                <a:gd name="T18" fmla="*/ 55 w 74"/>
                <a:gd name="T19" fmla="*/ 19 h 63"/>
                <a:gd name="T20" fmla="*/ 61 w 74"/>
                <a:gd name="T21" fmla="*/ 9 h 63"/>
                <a:gd name="T22" fmla="*/ 61 w 74"/>
                <a:gd name="T23" fmla="*/ 6 h 63"/>
                <a:gd name="T24" fmla="*/ 66 w 74"/>
                <a:gd name="T25" fmla="*/ 16 h 63"/>
                <a:gd name="T26" fmla="*/ 70 w 74"/>
                <a:gd name="T27" fmla="*/ 27 h 63"/>
                <a:gd name="T28" fmla="*/ 73 w 74"/>
                <a:gd name="T29" fmla="*/ 38 h 63"/>
                <a:gd name="T30" fmla="*/ 70 w 74"/>
                <a:gd name="T31" fmla="*/ 34 h 63"/>
                <a:gd name="T32" fmla="*/ 64 w 74"/>
                <a:gd name="T33" fmla="*/ 32 h 63"/>
                <a:gd name="T34" fmla="*/ 58 w 74"/>
                <a:gd name="T35" fmla="*/ 35 h 63"/>
                <a:gd name="T36" fmla="*/ 22 w 74"/>
                <a:gd name="T37" fmla="*/ 50 h 63"/>
                <a:gd name="T38" fmla="*/ 16 w 74"/>
                <a:gd name="T39" fmla="*/ 61 h 63"/>
                <a:gd name="T40" fmla="*/ 16 w 74"/>
                <a:gd name="T41" fmla="*/ 63 h 63"/>
                <a:gd name="T42" fmla="*/ 36 w 74"/>
                <a:gd name="T43" fmla="*/ 27 h 63"/>
                <a:gd name="T44" fmla="*/ 32 w 74"/>
                <a:gd name="T45" fmla="*/ 20 h 63"/>
                <a:gd name="T46" fmla="*/ 21 w 74"/>
                <a:gd name="T47" fmla="*/ 16 h 63"/>
                <a:gd name="T48" fmla="*/ 10 w 74"/>
                <a:gd name="T49" fmla="*/ 21 h 63"/>
                <a:gd name="T50" fmla="*/ 7 w 74"/>
                <a:gd name="T51" fmla="*/ 35 h 63"/>
                <a:gd name="T52" fmla="*/ 13 w 74"/>
                <a:gd name="T53" fmla="*/ 38 h 63"/>
                <a:gd name="T54" fmla="*/ 36 w 74"/>
                <a:gd name="T55"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4" h="63">
                  <a:moveTo>
                    <a:pt x="16" y="63"/>
                  </a:moveTo>
                  <a:cubicBezTo>
                    <a:pt x="15" y="62"/>
                    <a:pt x="14" y="61"/>
                    <a:pt x="14" y="60"/>
                  </a:cubicBezTo>
                  <a:cubicBezTo>
                    <a:pt x="10" y="51"/>
                    <a:pt x="7" y="42"/>
                    <a:pt x="3" y="34"/>
                  </a:cubicBezTo>
                  <a:cubicBezTo>
                    <a:pt x="1" y="29"/>
                    <a:pt x="0" y="23"/>
                    <a:pt x="0" y="18"/>
                  </a:cubicBezTo>
                  <a:cubicBezTo>
                    <a:pt x="0" y="11"/>
                    <a:pt x="2" y="6"/>
                    <a:pt x="8" y="3"/>
                  </a:cubicBezTo>
                  <a:cubicBezTo>
                    <a:pt x="14" y="0"/>
                    <a:pt x="19" y="1"/>
                    <a:pt x="25" y="4"/>
                  </a:cubicBezTo>
                  <a:cubicBezTo>
                    <a:pt x="28" y="6"/>
                    <a:pt x="31" y="10"/>
                    <a:pt x="33" y="13"/>
                  </a:cubicBezTo>
                  <a:cubicBezTo>
                    <a:pt x="35" y="17"/>
                    <a:pt x="36" y="22"/>
                    <a:pt x="38" y="26"/>
                  </a:cubicBezTo>
                  <a:cubicBezTo>
                    <a:pt x="40" y="25"/>
                    <a:pt x="41" y="25"/>
                    <a:pt x="42" y="25"/>
                  </a:cubicBezTo>
                  <a:cubicBezTo>
                    <a:pt x="46" y="23"/>
                    <a:pt x="51" y="21"/>
                    <a:pt x="55" y="19"/>
                  </a:cubicBezTo>
                  <a:cubicBezTo>
                    <a:pt x="61" y="16"/>
                    <a:pt x="62" y="15"/>
                    <a:pt x="61" y="9"/>
                  </a:cubicBezTo>
                  <a:cubicBezTo>
                    <a:pt x="61" y="8"/>
                    <a:pt x="61" y="7"/>
                    <a:pt x="61" y="6"/>
                  </a:cubicBezTo>
                  <a:cubicBezTo>
                    <a:pt x="64" y="9"/>
                    <a:pt x="64" y="13"/>
                    <a:pt x="66" y="16"/>
                  </a:cubicBezTo>
                  <a:cubicBezTo>
                    <a:pt x="67" y="20"/>
                    <a:pt x="69" y="23"/>
                    <a:pt x="70" y="27"/>
                  </a:cubicBezTo>
                  <a:cubicBezTo>
                    <a:pt x="71" y="30"/>
                    <a:pt x="74" y="33"/>
                    <a:pt x="73" y="38"/>
                  </a:cubicBezTo>
                  <a:cubicBezTo>
                    <a:pt x="72" y="36"/>
                    <a:pt x="71" y="35"/>
                    <a:pt x="70" y="34"/>
                  </a:cubicBezTo>
                  <a:cubicBezTo>
                    <a:pt x="68" y="32"/>
                    <a:pt x="66" y="31"/>
                    <a:pt x="64" y="32"/>
                  </a:cubicBezTo>
                  <a:cubicBezTo>
                    <a:pt x="62" y="33"/>
                    <a:pt x="60" y="34"/>
                    <a:pt x="58" y="35"/>
                  </a:cubicBezTo>
                  <a:cubicBezTo>
                    <a:pt x="46" y="40"/>
                    <a:pt x="34" y="45"/>
                    <a:pt x="22" y="50"/>
                  </a:cubicBezTo>
                  <a:cubicBezTo>
                    <a:pt x="16" y="53"/>
                    <a:pt x="16" y="54"/>
                    <a:pt x="16" y="61"/>
                  </a:cubicBezTo>
                  <a:cubicBezTo>
                    <a:pt x="16" y="62"/>
                    <a:pt x="16" y="62"/>
                    <a:pt x="16" y="63"/>
                  </a:cubicBezTo>
                  <a:close/>
                  <a:moveTo>
                    <a:pt x="36" y="27"/>
                  </a:moveTo>
                  <a:cubicBezTo>
                    <a:pt x="34" y="25"/>
                    <a:pt x="34" y="22"/>
                    <a:pt x="32" y="20"/>
                  </a:cubicBezTo>
                  <a:cubicBezTo>
                    <a:pt x="29" y="16"/>
                    <a:pt x="25" y="14"/>
                    <a:pt x="21" y="16"/>
                  </a:cubicBezTo>
                  <a:cubicBezTo>
                    <a:pt x="17" y="17"/>
                    <a:pt x="13" y="19"/>
                    <a:pt x="10" y="21"/>
                  </a:cubicBezTo>
                  <a:cubicBezTo>
                    <a:pt x="5" y="24"/>
                    <a:pt x="4" y="30"/>
                    <a:pt x="7" y="35"/>
                  </a:cubicBezTo>
                  <a:cubicBezTo>
                    <a:pt x="9" y="38"/>
                    <a:pt x="10" y="39"/>
                    <a:pt x="13" y="38"/>
                  </a:cubicBezTo>
                  <a:cubicBezTo>
                    <a:pt x="20" y="34"/>
                    <a:pt x="28" y="31"/>
                    <a:pt x="36" y="2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22" name="Freeform 49">
              <a:extLst>
                <a:ext uri="{FF2B5EF4-FFF2-40B4-BE49-F238E27FC236}">
                  <a16:creationId xmlns:a16="http://schemas.microsoft.com/office/drawing/2014/main" id="{C9C902C7-E572-41C9-BCAB-2F86C14B897A}"/>
                </a:ext>
              </a:extLst>
            </p:cNvPr>
            <p:cNvSpPr>
              <a:spLocks/>
            </p:cNvSpPr>
            <p:nvPr/>
          </p:nvSpPr>
          <p:spPr bwMode="auto">
            <a:xfrm>
              <a:off x="2868695" y="21353548"/>
              <a:ext cx="605598" cy="660652"/>
            </a:xfrm>
            <a:custGeom>
              <a:avLst/>
              <a:gdLst>
                <a:gd name="T0" fmla="*/ 0 w 87"/>
                <a:gd name="T1" fmla="*/ 51 h 95"/>
                <a:gd name="T2" fmla="*/ 6 w 87"/>
                <a:gd name="T3" fmla="*/ 43 h 95"/>
                <a:gd name="T4" fmla="*/ 22 w 87"/>
                <a:gd name="T5" fmla="*/ 36 h 95"/>
                <a:gd name="T6" fmla="*/ 59 w 87"/>
                <a:gd name="T7" fmla="*/ 36 h 95"/>
                <a:gd name="T8" fmla="*/ 64 w 87"/>
                <a:gd name="T9" fmla="*/ 36 h 95"/>
                <a:gd name="T10" fmla="*/ 62 w 87"/>
                <a:gd name="T11" fmla="*/ 33 h 95"/>
                <a:gd name="T12" fmla="*/ 44 w 87"/>
                <a:gd name="T13" fmla="*/ 18 h 95"/>
                <a:gd name="T14" fmla="*/ 30 w 87"/>
                <a:gd name="T15" fmla="*/ 16 h 95"/>
                <a:gd name="T16" fmla="*/ 29 w 87"/>
                <a:gd name="T17" fmla="*/ 16 h 95"/>
                <a:gd name="T18" fmla="*/ 42 w 87"/>
                <a:gd name="T19" fmla="*/ 0 h 95"/>
                <a:gd name="T20" fmla="*/ 42 w 87"/>
                <a:gd name="T21" fmla="*/ 3 h 95"/>
                <a:gd name="T22" fmla="*/ 44 w 87"/>
                <a:gd name="T23" fmla="*/ 13 h 95"/>
                <a:gd name="T24" fmla="*/ 74 w 87"/>
                <a:gd name="T25" fmla="*/ 38 h 95"/>
                <a:gd name="T26" fmla="*/ 87 w 87"/>
                <a:gd name="T27" fmla="*/ 50 h 95"/>
                <a:gd name="T28" fmla="*/ 83 w 87"/>
                <a:gd name="T29" fmla="*/ 52 h 95"/>
                <a:gd name="T30" fmla="*/ 77 w 87"/>
                <a:gd name="T31" fmla="*/ 52 h 95"/>
                <a:gd name="T32" fmla="*/ 25 w 87"/>
                <a:gd name="T33" fmla="*/ 51 h 95"/>
                <a:gd name="T34" fmla="*/ 19 w 87"/>
                <a:gd name="T35" fmla="*/ 51 h 95"/>
                <a:gd name="T36" fmla="*/ 22 w 87"/>
                <a:gd name="T37" fmla="*/ 55 h 95"/>
                <a:gd name="T38" fmla="*/ 47 w 87"/>
                <a:gd name="T39" fmla="*/ 77 h 95"/>
                <a:gd name="T40" fmla="*/ 61 w 87"/>
                <a:gd name="T41" fmla="*/ 78 h 95"/>
                <a:gd name="T42" fmla="*/ 61 w 87"/>
                <a:gd name="T43" fmla="*/ 77 h 95"/>
                <a:gd name="T44" fmla="*/ 48 w 87"/>
                <a:gd name="T45" fmla="*/ 95 h 95"/>
                <a:gd name="T46" fmla="*/ 49 w 87"/>
                <a:gd name="T47" fmla="*/ 91 h 95"/>
                <a:gd name="T48" fmla="*/ 47 w 87"/>
                <a:gd name="T49" fmla="*/ 82 h 95"/>
                <a:gd name="T50" fmla="*/ 30 w 87"/>
                <a:gd name="T51" fmla="*/ 67 h 95"/>
                <a:gd name="T52" fmla="*/ 15 w 87"/>
                <a:gd name="T53" fmla="*/ 54 h 95"/>
                <a:gd name="T54" fmla="*/ 7 w 87"/>
                <a:gd name="T55" fmla="*/ 51 h 95"/>
                <a:gd name="T56" fmla="*/ 1 w 87"/>
                <a:gd name="T57" fmla="*/ 52 h 95"/>
                <a:gd name="T58" fmla="*/ 0 w 87"/>
                <a:gd name="T59" fmla="*/ 5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7" h="95">
                  <a:moveTo>
                    <a:pt x="0" y="51"/>
                  </a:moveTo>
                  <a:cubicBezTo>
                    <a:pt x="2" y="49"/>
                    <a:pt x="5" y="46"/>
                    <a:pt x="6" y="43"/>
                  </a:cubicBezTo>
                  <a:cubicBezTo>
                    <a:pt x="10" y="37"/>
                    <a:pt x="15" y="35"/>
                    <a:pt x="22" y="36"/>
                  </a:cubicBezTo>
                  <a:cubicBezTo>
                    <a:pt x="34" y="36"/>
                    <a:pt x="47" y="36"/>
                    <a:pt x="59" y="36"/>
                  </a:cubicBezTo>
                  <a:cubicBezTo>
                    <a:pt x="61" y="36"/>
                    <a:pt x="62" y="36"/>
                    <a:pt x="64" y="36"/>
                  </a:cubicBezTo>
                  <a:cubicBezTo>
                    <a:pt x="63" y="35"/>
                    <a:pt x="63" y="34"/>
                    <a:pt x="62" y="33"/>
                  </a:cubicBezTo>
                  <a:cubicBezTo>
                    <a:pt x="56" y="28"/>
                    <a:pt x="50" y="23"/>
                    <a:pt x="44" y="18"/>
                  </a:cubicBezTo>
                  <a:cubicBezTo>
                    <a:pt x="38" y="12"/>
                    <a:pt x="37" y="12"/>
                    <a:pt x="30" y="16"/>
                  </a:cubicBezTo>
                  <a:cubicBezTo>
                    <a:pt x="30" y="17"/>
                    <a:pt x="30" y="16"/>
                    <a:pt x="29" y="16"/>
                  </a:cubicBezTo>
                  <a:cubicBezTo>
                    <a:pt x="30" y="13"/>
                    <a:pt x="38" y="3"/>
                    <a:pt x="42" y="0"/>
                  </a:cubicBezTo>
                  <a:cubicBezTo>
                    <a:pt x="42" y="2"/>
                    <a:pt x="42" y="2"/>
                    <a:pt x="42" y="3"/>
                  </a:cubicBezTo>
                  <a:cubicBezTo>
                    <a:pt x="40" y="7"/>
                    <a:pt x="41" y="10"/>
                    <a:pt x="44" y="13"/>
                  </a:cubicBezTo>
                  <a:cubicBezTo>
                    <a:pt x="54" y="21"/>
                    <a:pt x="64" y="30"/>
                    <a:pt x="74" y="38"/>
                  </a:cubicBezTo>
                  <a:cubicBezTo>
                    <a:pt x="78" y="42"/>
                    <a:pt x="82" y="46"/>
                    <a:pt x="87" y="50"/>
                  </a:cubicBezTo>
                  <a:cubicBezTo>
                    <a:pt x="85" y="51"/>
                    <a:pt x="84" y="52"/>
                    <a:pt x="83" y="52"/>
                  </a:cubicBezTo>
                  <a:cubicBezTo>
                    <a:pt x="81" y="52"/>
                    <a:pt x="79" y="52"/>
                    <a:pt x="77" y="52"/>
                  </a:cubicBezTo>
                  <a:cubicBezTo>
                    <a:pt x="60" y="52"/>
                    <a:pt x="42" y="52"/>
                    <a:pt x="25" y="51"/>
                  </a:cubicBezTo>
                  <a:cubicBezTo>
                    <a:pt x="23" y="51"/>
                    <a:pt x="22" y="51"/>
                    <a:pt x="19" y="51"/>
                  </a:cubicBezTo>
                  <a:cubicBezTo>
                    <a:pt x="20" y="53"/>
                    <a:pt x="21" y="54"/>
                    <a:pt x="22" y="55"/>
                  </a:cubicBezTo>
                  <a:cubicBezTo>
                    <a:pt x="30" y="62"/>
                    <a:pt x="39" y="69"/>
                    <a:pt x="47" y="77"/>
                  </a:cubicBezTo>
                  <a:cubicBezTo>
                    <a:pt x="51" y="81"/>
                    <a:pt x="55" y="83"/>
                    <a:pt x="61" y="78"/>
                  </a:cubicBezTo>
                  <a:cubicBezTo>
                    <a:pt x="61" y="77"/>
                    <a:pt x="61" y="77"/>
                    <a:pt x="61" y="77"/>
                  </a:cubicBezTo>
                  <a:cubicBezTo>
                    <a:pt x="61" y="80"/>
                    <a:pt x="52" y="92"/>
                    <a:pt x="48" y="95"/>
                  </a:cubicBezTo>
                  <a:cubicBezTo>
                    <a:pt x="48" y="93"/>
                    <a:pt x="48" y="92"/>
                    <a:pt x="49" y="91"/>
                  </a:cubicBezTo>
                  <a:cubicBezTo>
                    <a:pt x="51" y="87"/>
                    <a:pt x="50" y="85"/>
                    <a:pt x="47" y="82"/>
                  </a:cubicBezTo>
                  <a:cubicBezTo>
                    <a:pt x="41" y="77"/>
                    <a:pt x="35" y="72"/>
                    <a:pt x="30" y="67"/>
                  </a:cubicBezTo>
                  <a:cubicBezTo>
                    <a:pt x="25" y="62"/>
                    <a:pt x="20" y="58"/>
                    <a:pt x="15" y="54"/>
                  </a:cubicBezTo>
                  <a:cubicBezTo>
                    <a:pt x="12" y="51"/>
                    <a:pt x="10" y="51"/>
                    <a:pt x="7" y="51"/>
                  </a:cubicBezTo>
                  <a:cubicBezTo>
                    <a:pt x="5" y="52"/>
                    <a:pt x="3" y="52"/>
                    <a:pt x="1" y="52"/>
                  </a:cubicBezTo>
                  <a:cubicBezTo>
                    <a:pt x="0" y="52"/>
                    <a:pt x="0" y="52"/>
                    <a:pt x="0" y="51"/>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23" name="Freeform 50">
              <a:extLst>
                <a:ext uri="{FF2B5EF4-FFF2-40B4-BE49-F238E27FC236}">
                  <a16:creationId xmlns:a16="http://schemas.microsoft.com/office/drawing/2014/main" id="{576357AC-98F1-4F72-B6E2-EA4BDA6ED8CC}"/>
                </a:ext>
              </a:extLst>
            </p:cNvPr>
            <p:cNvSpPr>
              <a:spLocks noEditPoints="1"/>
            </p:cNvSpPr>
            <p:nvPr/>
          </p:nvSpPr>
          <p:spPr bwMode="auto">
            <a:xfrm>
              <a:off x="6423633" y="25797222"/>
              <a:ext cx="424705" cy="487624"/>
            </a:xfrm>
            <a:custGeom>
              <a:avLst/>
              <a:gdLst>
                <a:gd name="T0" fmla="*/ 36 w 61"/>
                <a:gd name="T1" fmla="*/ 26 h 70"/>
                <a:gd name="T2" fmla="*/ 46 w 61"/>
                <a:gd name="T3" fmla="*/ 29 h 70"/>
                <a:gd name="T4" fmla="*/ 60 w 61"/>
                <a:gd name="T5" fmla="*/ 45 h 70"/>
                <a:gd name="T6" fmla="*/ 55 w 61"/>
                <a:gd name="T7" fmla="*/ 59 h 70"/>
                <a:gd name="T8" fmla="*/ 34 w 61"/>
                <a:gd name="T9" fmla="*/ 69 h 70"/>
                <a:gd name="T10" fmla="*/ 21 w 61"/>
                <a:gd name="T11" fmla="*/ 62 h 70"/>
                <a:gd name="T12" fmla="*/ 21 w 61"/>
                <a:gd name="T13" fmla="*/ 46 h 70"/>
                <a:gd name="T14" fmla="*/ 26 w 61"/>
                <a:gd name="T15" fmla="*/ 39 h 70"/>
                <a:gd name="T16" fmla="*/ 17 w 61"/>
                <a:gd name="T17" fmla="*/ 37 h 70"/>
                <a:gd name="T18" fmla="*/ 11 w 61"/>
                <a:gd name="T19" fmla="*/ 8 h 70"/>
                <a:gd name="T20" fmla="*/ 28 w 61"/>
                <a:gd name="T21" fmla="*/ 0 h 70"/>
                <a:gd name="T22" fmla="*/ 42 w 61"/>
                <a:gd name="T23" fmla="*/ 7 h 70"/>
                <a:gd name="T24" fmla="*/ 40 w 61"/>
                <a:gd name="T25" fmla="*/ 21 h 70"/>
                <a:gd name="T26" fmla="*/ 36 w 61"/>
                <a:gd name="T27" fmla="*/ 26 h 70"/>
                <a:gd name="T28" fmla="*/ 29 w 61"/>
                <a:gd name="T29" fmla="*/ 40 h 70"/>
                <a:gd name="T30" fmla="*/ 28 w 61"/>
                <a:gd name="T31" fmla="*/ 48 h 70"/>
                <a:gd name="T32" fmla="*/ 37 w 61"/>
                <a:gd name="T33" fmla="*/ 63 h 70"/>
                <a:gd name="T34" fmla="*/ 46 w 61"/>
                <a:gd name="T35" fmla="*/ 64 h 70"/>
                <a:gd name="T36" fmla="*/ 50 w 61"/>
                <a:gd name="T37" fmla="*/ 55 h 70"/>
                <a:gd name="T38" fmla="*/ 41 w 61"/>
                <a:gd name="T39" fmla="*/ 43 h 70"/>
                <a:gd name="T40" fmla="*/ 29 w 61"/>
                <a:gd name="T41" fmla="*/ 40 h 70"/>
                <a:gd name="T42" fmla="*/ 33 w 61"/>
                <a:gd name="T43" fmla="*/ 26 h 70"/>
                <a:gd name="T44" fmla="*/ 28 w 61"/>
                <a:gd name="T45" fmla="*/ 7 h 70"/>
                <a:gd name="T46" fmla="*/ 22 w 61"/>
                <a:gd name="T47" fmla="*/ 5 h 70"/>
                <a:gd name="T48" fmla="*/ 14 w 61"/>
                <a:gd name="T49" fmla="*/ 10 h 70"/>
                <a:gd name="T50" fmla="*/ 16 w 61"/>
                <a:gd name="T51" fmla="*/ 19 h 70"/>
                <a:gd name="T52" fmla="*/ 33 w 61"/>
                <a:gd name="T53" fmla="*/ 2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1" h="70">
                  <a:moveTo>
                    <a:pt x="36" y="26"/>
                  </a:moveTo>
                  <a:cubicBezTo>
                    <a:pt x="40" y="27"/>
                    <a:pt x="43" y="28"/>
                    <a:pt x="46" y="29"/>
                  </a:cubicBezTo>
                  <a:cubicBezTo>
                    <a:pt x="54" y="31"/>
                    <a:pt x="59" y="37"/>
                    <a:pt x="60" y="45"/>
                  </a:cubicBezTo>
                  <a:cubicBezTo>
                    <a:pt x="61" y="51"/>
                    <a:pt x="59" y="55"/>
                    <a:pt x="55" y="59"/>
                  </a:cubicBezTo>
                  <a:cubicBezTo>
                    <a:pt x="50" y="65"/>
                    <a:pt x="42" y="69"/>
                    <a:pt x="34" y="69"/>
                  </a:cubicBezTo>
                  <a:cubicBezTo>
                    <a:pt x="28" y="70"/>
                    <a:pt x="24" y="67"/>
                    <a:pt x="21" y="62"/>
                  </a:cubicBezTo>
                  <a:cubicBezTo>
                    <a:pt x="17" y="57"/>
                    <a:pt x="17" y="51"/>
                    <a:pt x="21" y="46"/>
                  </a:cubicBezTo>
                  <a:cubicBezTo>
                    <a:pt x="22" y="44"/>
                    <a:pt x="24" y="42"/>
                    <a:pt x="26" y="39"/>
                  </a:cubicBezTo>
                  <a:cubicBezTo>
                    <a:pt x="23" y="39"/>
                    <a:pt x="20" y="38"/>
                    <a:pt x="17" y="37"/>
                  </a:cubicBezTo>
                  <a:cubicBezTo>
                    <a:pt x="3" y="32"/>
                    <a:pt x="0" y="17"/>
                    <a:pt x="11" y="8"/>
                  </a:cubicBezTo>
                  <a:cubicBezTo>
                    <a:pt x="16" y="4"/>
                    <a:pt x="22" y="1"/>
                    <a:pt x="28" y="0"/>
                  </a:cubicBezTo>
                  <a:cubicBezTo>
                    <a:pt x="34" y="0"/>
                    <a:pt x="39" y="2"/>
                    <a:pt x="42" y="7"/>
                  </a:cubicBezTo>
                  <a:cubicBezTo>
                    <a:pt x="45" y="12"/>
                    <a:pt x="43" y="17"/>
                    <a:pt x="40" y="21"/>
                  </a:cubicBezTo>
                  <a:cubicBezTo>
                    <a:pt x="39" y="23"/>
                    <a:pt x="38" y="24"/>
                    <a:pt x="36" y="26"/>
                  </a:cubicBezTo>
                  <a:close/>
                  <a:moveTo>
                    <a:pt x="29" y="40"/>
                  </a:moveTo>
                  <a:cubicBezTo>
                    <a:pt x="29" y="43"/>
                    <a:pt x="28" y="46"/>
                    <a:pt x="28" y="48"/>
                  </a:cubicBezTo>
                  <a:cubicBezTo>
                    <a:pt x="29" y="54"/>
                    <a:pt x="32" y="59"/>
                    <a:pt x="37" y="63"/>
                  </a:cubicBezTo>
                  <a:cubicBezTo>
                    <a:pt x="40" y="65"/>
                    <a:pt x="43" y="66"/>
                    <a:pt x="46" y="64"/>
                  </a:cubicBezTo>
                  <a:cubicBezTo>
                    <a:pt x="50" y="62"/>
                    <a:pt x="51" y="58"/>
                    <a:pt x="50" y="55"/>
                  </a:cubicBezTo>
                  <a:cubicBezTo>
                    <a:pt x="49" y="49"/>
                    <a:pt x="46" y="45"/>
                    <a:pt x="41" y="43"/>
                  </a:cubicBezTo>
                  <a:cubicBezTo>
                    <a:pt x="37" y="41"/>
                    <a:pt x="34" y="41"/>
                    <a:pt x="29" y="40"/>
                  </a:cubicBezTo>
                  <a:close/>
                  <a:moveTo>
                    <a:pt x="33" y="26"/>
                  </a:moveTo>
                  <a:cubicBezTo>
                    <a:pt x="35" y="18"/>
                    <a:pt x="33" y="12"/>
                    <a:pt x="28" y="7"/>
                  </a:cubicBezTo>
                  <a:cubicBezTo>
                    <a:pt x="26" y="5"/>
                    <a:pt x="24" y="5"/>
                    <a:pt x="22" y="5"/>
                  </a:cubicBezTo>
                  <a:cubicBezTo>
                    <a:pt x="18" y="5"/>
                    <a:pt x="16" y="7"/>
                    <a:pt x="14" y="10"/>
                  </a:cubicBezTo>
                  <a:cubicBezTo>
                    <a:pt x="13" y="13"/>
                    <a:pt x="14" y="16"/>
                    <a:pt x="16" y="19"/>
                  </a:cubicBezTo>
                  <a:cubicBezTo>
                    <a:pt x="21" y="24"/>
                    <a:pt x="26" y="25"/>
                    <a:pt x="33" y="26"/>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24" name="Freeform 51">
              <a:extLst>
                <a:ext uri="{FF2B5EF4-FFF2-40B4-BE49-F238E27FC236}">
                  <a16:creationId xmlns:a16="http://schemas.microsoft.com/office/drawing/2014/main" id="{59E9F59A-197F-482A-B573-A9294A1A2A86}"/>
                </a:ext>
              </a:extLst>
            </p:cNvPr>
            <p:cNvSpPr>
              <a:spLocks/>
            </p:cNvSpPr>
            <p:nvPr/>
          </p:nvSpPr>
          <p:spPr bwMode="auto">
            <a:xfrm>
              <a:off x="3442833" y="20803004"/>
              <a:ext cx="574138" cy="558409"/>
            </a:xfrm>
            <a:custGeom>
              <a:avLst/>
              <a:gdLst>
                <a:gd name="T0" fmla="*/ 44 w 82"/>
                <a:gd name="T1" fmla="*/ 0 h 80"/>
                <a:gd name="T2" fmla="*/ 57 w 82"/>
                <a:gd name="T3" fmla="*/ 19 h 80"/>
                <a:gd name="T4" fmla="*/ 53 w 82"/>
                <a:gd name="T5" fmla="*/ 18 h 80"/>
                <a:gd name="T6" fmla="*/ 38 w 82"/>
                <a:gd name="T7" fmla="*/ 14 h 80"/>
                <a:gd name="T8" fmla="*/ 21 w 82"/>
                <a:gd name="T9" fmla="*/ 35 h 80"/>
                <a:gd name="T10" fmla="*/ 44 w 82"/>
                <a:gd name="T11" fmla="*/ 68 h 80"/>
                <a:gd name="T12" fmla="*/ 67 w 82"/>
                <a:gd name="T13" fmla="*/ 66 h 80"/>
                <a:gd name="T14" fmla="*/ 68 w 82"/>
                <a:gd name="T15" fmla="*/ 56 h 80"/>
                <a:gd name="T16" fmla="*/ 62 w 82"/>
                <a:gd name="T17" fmla="*/ 48 h 80"/>
                <a:gd name="T18" fmla="*/ 53 w 82"/>
                <a:gd name="T19" fmla="*/ 46 h 80"/>
                <a:gd name="T20" fmla="*/ 50 w 82"/>
                <a:gd name="T21" fmla="*/ 47 h 80"/>
                <a:gd name="T22" fmla="*/ 58 w 82"/>
                <a:gd name="T23" fmla="*/ 40 h 80"/>
                <a:gd name="T24" fmla="*/ 67 w 82"/>
                <a:gd name="T25" fmla="*/ 33 h 80"/>
                <a:gd name="T26" fmla="*/ 75 w 82"/>
                <a:gd name="T27" fmla="*/ 27 h 80"/>
                <a:gd name="T28" fmla="*/ 76 w 82"/>
                <a:gd name="T29" fmla="*/ 28 h 80"/>
                <a:gd name="T30" fmla="*/ 75 w 82"/>
                <a:gd name="T31" fmla="*/ 29 h 80"/>
                <a:gd name="T32" fmla="*/ 75 w 82"/>
                <a:gd name="T33" fmla="*/ 40 h 80"/>
                <a:gd name="T34" fmla="*/ 82 w 82"/>
                <a:gd name="T35" fmla="*/ 50 h 80"/>
                <a:gd name="T36" fmla="*/ 82 w 82"/>
                <a:gd name="T37" fmla="*/ 52 h 80"/>
                <a:gd name="T38" fmla="*/ 49 w 82"/>
                <a:gd name="T39" fmla="*/ 78 h 80"/>
                <a:gd name="T40" fmla="*/ 31 w 82"/>
                <a:gd name="T41" fmla="*/ 76 h 80"/>
                <a:gd name="T42" fmla="*/ 24 w 82"/>
                <a:gd name="T43" fmla="*/ 15 h 80"/>
                <a:gd name="T44" fmla="*/ 36 w 82"/>
                <a:gd name="T45" fmla="*/ 10 h 80"/>
                <a:gd name="T46" fmla="*/ 39 w 82"/>
                <a:gd name="T47" fmla="*/ 9 h 80"/>
                <a:gd name="T48" fmla="*/ 44 w 82"/>
                <a:gd name="T49" fmla="*/ 2 h 80"/>
                <a:gd name="T50" fmla="*/ 44 w 82"/>
                <a:gd name="T51" fmla="*/ 1 h 80"/>
                <a:gd name="T52" fmla="*/ 44 w 82"/>
                <a:gd name="T5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80">
                  <a:moveTo>
                    <a:pt x="44" y="0"/>
                  </a:moveTo>
                  <a:cubicBezTo>
                    <a:pt x="47" y="2"/>
                    <a:pt x="56" y="14"/>
                    <a:pt x="57" y="19"/>
                  </a:cubicBezTo>
                  <a:cubicBezTo>
                    <a:pt x="56" y="20"/>
                    <a:pt x="55" y="18"/>
                    <a:pt x="53" y="18"/>
                  </a:cubicBezTo>
                  <a:cubicBezTo>
                    <a:pt x="48" y="15"/>
                    <a:pt x="43" y="14"/>
                    <a:pt x="38" y="14"/>
                  </a:cubicBezTo>
                  <a:cubicBezTo>
                    <a:pt x="26" y="14"/>
                    <a:pt x="18" y="23"/>
                    <a:pt x="21" y="35"/>
                  </a:cubicBezTo>
                  <a:cubicBezTo>
                    <a:pt x="25" y="48"/>
                    <a:pt x="33" y="60"/>
                    <a:pt x="44" y="68"/>
                  </a:cubicBezTo>
                  <a:cubicBezTo>
                    <a:pt x="52" y="74"/>
                    <a:pt x="60" y="73"/>
                    <a:pt x="67" y="66"/>
                  </a:cubicBezTo>
                  <a:cubicBezTo>
                    <a:pt x="70" y="63"/>
                    <a:pt x="71" y="60"/>
                    <a:pt x="68" y="56"/>
                  </a:cubicBezTo>
                  <a:cubicBezTo>
                    <a:pt x="66" y="54"/>
                    <a:pt x="64" y="51"/>
                    <a:pt x="62" y="48"/>
                  </a:cubicBezTo>
                  <a:cubicBezTo>
                    <a:pt x="59" y="44"/>
                    <a:pt x="58" y="44"/>
                    <a:pt x="53" y="46"/>
                  </a:cubicBezTo>
                  <a:cubicBezTo>
                    <a:pt x="52" y="47"/>
                    <a:pt x="51" y="47"/>
                    <a:pt x="50" y="47"/>
                  </a:cubicBezTo>
                  <a:cubicBezTo>
                    <a:pt x="52" y="44"/>
                    <a:pt x="55" y="42"/>
                    <a:pt x="58" y="40"/>
                  </a:cubicBezTo>
                  <a:cubicBezTo>
                    <a:pt x="61" y="38"/>
                    <a:pt x="64" y="35"/>
                    <a:pt x="67" y="33"/>
                  </a:cubicBezTo>
                  <a:cubicBezTo>
                    <a:pt x="70" y="31"/>
                    <a:pt x="72" y="29"/>
                    <a:pt x="75" y="27"/>
                  </a:cubicBezTo>
                  <a:cubicBezTo>
                    <a:pt x="76" y="27"/>
                    <a:pt x="76" y="27"/>
                    <a:pt x="76" y="28"/>
                  </a:cubicBezTo>
                  <a:cubicBezTo>
                    <a:pt x="76" y="28"/>
                    <a:pt x="75" y="29"/>
                    <a:pt x="75" y="29"/>
                  </a:cubicBezTo>
                  <a:cubicBezTo>
                    <a:pt x="72" y="34"/>
                    <a:pt x="71" y="36"/>
                    <a:pt x="75" y="40"/>
                  </a:cubicBezTo>
                  <a:cubicBezTo>
                    <a:pt x="77" y="44"/>
                    <a:pt x="80" y="47"/>
                    <a:pt x="82" y="50"/>
                  </a:cubicBezTo>
                  <a:cubicBezTo>
                    <a:pt x="82" y="51"/>
                    <a:pt x="82" y="51"/>
                    <a:pt x="82" y="52"/>
                  </a:cubicBezTo>
                  <a:cubicBezTo>
                    <a:pt x="74" y="64"/>
                    <a:pt x="64" y="74"/>
                    <a:pt x="49" y="78"/>
                  </a:cubicBezTo>
                  <a:cubicBezTo>
                    <a:pt x="43" y="80"/>
                    <a:pt x="37" y="79"/>
                    <a:pt x="31" y="76"/>
                  </a:cubicBezTo>
                  <a:cubicBezTo>
                    <a:pt x="11" y="66"/>
                    <a:pt x="0" y="35"/>
                    <a:pt x="24" y="15"/>
                  </a:cubicBezTo>
                  <a:cubicBezTo>
                    <a:pt x="27" y="13"/>
                    <a:pt x="32" y="12"/>
                    <a:pt x="36" y="10"/>
                  </a:cubicBezTo>
                  <a:cubicBezTo>
                    <a:pt x="37" y="9"/>
                    <a:pt x="38" y="9"/>
                    <a:pt x="39" y="9"/>
                  </a:cubicBezTo>
                  <a:cubicBezTo>
                    <a:pt x="44" y="7"/>
                    <a:pt x="44" y="7"/>
                    <a:pt x="44" y="2"/>
                  </a:cubicBezTo>
                  <a:cubicBezTo>
                    <a:pt x="44" y="2"/>
                    <a:pt x="44" y="2"/>
                    <a:pt x="44" y="1"/>
                  </a:cubicBezTo>
                  <a:cubicBezTo>
                    <a:pt x="44" y="1"/>
                    <a:pt x="44" y="1"/>
                    <a:pt x="44" y="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25" name="Freeform 52">
              <a:extLst>
                <a:ext uri="{FF2B5EF4-FFF2-40B4-BE49-F238E27FC236}">
                  <a16:creationId xmlns:a16="http://schemas.microsoft.com/office/drawing/2014/main" id="{4EFCB31D-85FC-41CC-A0D5-1C6D611076FA}"/>
                </a:ext>
              </a:extLst>
            </p:cNvPr>
            <p:cNvSpPr>
              <a:spLocks/>
            </p:cNvSpPr>
            <p:nvPr/>
          </p:nvSpPr>
          <p:spPr bwMode="auto">
            <a:xfrm>
              <a:off x="5141653" y="20291785"/>
              <a:ext cx="456165" cy="495489"/>
            </a:xfrm>
            <a:custGeom>
              <a:avLst/>
              <a:gdLst>
                <a:gd name="T0" fmla="*/ 58 w 65"/>
                <a:gd name="T1" fmla="*/ 69 h 70"/>
                <a:gd name="T2" fmla="*/ 53 w 65"/>
                <a:gd name="T3" fmla="*/ 66 h 70"/>
                <a:gd name="T4" fmla="*/ 25 w 65"/>
                <a:gd name="T5" fmla="*/ 31 h 70"/>
                <a:gd name="T6" fmla="*/ 13 w 65"/>
                <a:gd name="T7" fmla="*/ 17 h 70"/>
                <a:gd name="T8" fmla="*/ 12 w 65"/>
                <a:gd name="T9" fmla="*/ 21 h 70"/>
                <a:gd name="T10" fmla="*/ 12 w 65"/>
                <a:gd name="T11" fmla="*/ 56 h 70"/>
                <a:gd name="T12" fmla="*/ 20 w 65"/>
                <a:gd name="T13" fmla="*/ 66 h 70"/>
                <a:gd name="T14" fmla="*/ 21 w 65"/>
                <a:gd name="T15" fmla="*/ 68 h 70"/>
                <a:gd name="T16" fmla="*/ 0 w 65"/>
                <a:gd name="T17" fmla="*/ 68 h 70"/>
                <a:gd name="T18" fmla="*/ 3 w 65"/>
                <a:gd name="T19" fmla="*/ 66 h 70"/>
                <a:gd name="T20" fmla="*/ 9 w 65"/>
                <a:gd name="T21" fmla="*/ 58 h 70"/>
                <a:gd name="T22" fmla="*/ 9 w 65"/>
                <a:gd name="T23" fmla="*/ 14 h 70"/>
                <a:gd name="T24" fmla="*/ 6 w 65"/>
                <a:gd name="T25" fmla="*/ 8 h 70"/>
                <a:gd name="T26" fmla="*/ 0 w 65"/>
                <a:gd name="T27" fmla="*/ 2 h 70"/>
                <a:gd name="T28" fmla="*/ 10 w 65"/>
                <a:gd name="T29" fmla="*/ 1 h 70"/>
                <a:gd name="T30" fmla="*/ 27 w 65"/>
                <a:gd name="T31" fmla="*/ 9 h 70"/>
                <a:gd name="T32" fmla="*/ 50 w 65"/>
                <a:gd name="T33" fmla="*/ 39 h 70"/>
                <a:gd name="T34" fmla="*/ 54 w 65"/>
                <a:gd name="T35" fmla="*/ 42 h 70"/>
                <a:gd name="T36" fmla="*/ 54 w 65"/>
                <a:gd name="T37" fmla="*/ 38 h 70"/>
                <a:gd name="T38" fmla="*/ 54 w 65"/>
                <a:gd name="T39" fmla="*/ 15 h 70"/>
                <a:gd name="T40" fmla="*/ 46 w 65"/>
                <a:gd name="T41" fmla="*/ 3 h 70"/>
                <a:gd name="T42" fmla="*/ 45 w 65"/>
                <a:gd name="T43" fmla="*/ 3 h 70"/>
                <a:gd name="T44" fmla="*/ 65 w 65"/>
                <a:gd name="T45" fmla="*/ 2 h 70"/>
                <a:gd name="T46" fmla="*/ 63 w 65"/>
                <a:gd name="T47" fmla="*/ 4 h 70"/>
                <a:gd name="T48" fmla="*/ 58 w 65"/>
                <a:gd name="T49" fmla="*/ 12 h 70"/>
                <a:gd name="T50" fmla="*/ 58 w 65"/>
                <a:gd name="T51" fmla="*/ 26 h 70"/>
                <a:gd name="T52" fmla="*/ 58 w 65"/>
                <a:gd name="T53" fmla="*/ 64 h 70"/>
                <a:gd name="T54" fmla="*/ 58 w 65"/>
                <a:gd name="T55"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 h="70">
                  <a:moveTo>
                    <a:pt x="58" y="69"/>
                  </a:moveTo>
                  <a:cubicBezTo>
                    <a:pt x="54" y="70"/>
                    <a:pt x="54" y="68"/>
                    <a:pt x="53" y="66"/>
                  </a:cubicBezTo>
                  <a:cubicBezTo>
                    <a:pt x="43" y="55"/>
                    <a:pt x="34" y="43"/>
                    <a:pt x="25" y="31"/>
                  </a:cubicBezTo>
                  <a:cubicBezTo>
                    <a:pt x="21" y="27"/>
                    <a:pt x="17" y="22"/>
                    <a:pt x="13" y="17"/>
                  </a:cubicBezTo>
                  <a:cubicBezTo>
                    <a:pt x="13" y="19"/>
                    <a:pt x="12" y="20"/>
                    <a:pt x="12" y="21"/>
                  </a:cubicBezTo>
                  <a:cubicBezTo>
                    <a:pt x="12" y="33"/>
                    <a:pt x="12" y="44"/>
                    <a:pt x="12" y="56"/>
                  </a:cubicBezTo>
                  <a:cubicBezTo>
                    <a:pt x="12" y="63"/>
                    <a:pt x="13" y="64"/>
                    <a:pt x="20" y="66"/>
                  </a:cubicBezTo>
                  <a:cubicBezTo>
                    <a:pt x="20" y="67"/>
                    <a:pt x="21" y="67"/>
                    <a:pt x="21" y="68"/>
                  </a:cubicBezTo>
                  <a:cubicBezTo>
                    <a:pt x="18" y="69"/>
                    <a:pt x="5" y="69"/>
                    <a:pt x="0" y="68"/>
                  </a:cubicBezTo>
                  <a:cubicBezTo>
                    <a:pt x="1" y="67"/>
                    <a:pt x="2" y="66"/>
                    <a:pt x="3" y="66"/>
                  </a:cubicBezTo>
                  <a:cubicBezTo>
                    <a:pt x="7" y="65"/>
                    <a:pt x="9" y="63"/>
                    <a:pt x="9" y="58"/>
                  </a:cubicBezTo>
                  <a:cubicBezTo>
                    <a:pt x="9" y="44"/>
                    <a:pt x="9" y="29"/>
                    <a:pt x="9" y="14"/>
                  </a:cubicBezTo>
                  <a:cubicBezTo>
                    <a:pt x="9" y="11"/>
                    <a:pt x="7" y="9"/>
                    <a:pt x="6" y="8"/>
                  </a:cubicBezTo>
                  <a:cubicBezTo>
                    <a:pt x="4" y="6"/>
                    <a:pt x="2" y="4"/>
                    <a:pt x="0" y="2"/>
                  </a:cubicBezTo>
                  <a:cubicBezTo>
                    <a:pt x="4" y="1"/>
                    <a:pt x="7" y="2"/>
                    <a:pt x="10" y="1"/>
                  </a:cubicBezTo>
                  <a:cubicBezTo>
                    <a:pt x="18" y="0"/>
                    <a:pt x="22" y="3"/>
                    <a:pt x="27" y="9"/>
                  </a:cubicBezTo>
                  <a:cubicBezTo>
                    <a:pt x="34" y="19"/>
                    <a:pt x="42" y="29"/>
                    <a:pt x="50" y="39"/>
                  </a:cubicBezTo>
                  <a:cubicBezTo>
                    <a:pt x="51" y="40"/>
                    <a:pt x="52" y="41"/>
                    <a:pt x="54" y="42"/>
                  </a:cubicBezTo>
                  <a:cubicBezTo>
                    <a:pt x="54" y="41"/>
                    <a:pt x="54" y="39"/>
                    <a:pt x="54" y="38"/>
                  </a:cubicBezTo>
                  <a:cubicBezTo>
                    <a:pt x="54" y="30"/>
                    <a:pt x="54" y="23"/>
                    <a:pt x="54" y="15"/>
                  </a:cubicBezTo>
                  <a:cubicBezTo>
                    <a:pt x="54" y="9"/>
                    <a:pt x="53" y="4"/>
                    <a:pt x="46" y="3"/>
                  </a:cubicBezTo>
                  <a:cubicBezTo>
                    <a:pt x="46" y="3"/>
                    <a:pt x="45" y="3"/>
                    <a:pt x="45" y="3"/>
                  </a:cubicBezTo>
                  <a:cubicBezTo>
                    <a:pt x="48" y="1"/>
                    <a:pt x="61" y="1"/>
                    <a:pt x="65" y="2"/>
                  </a:cubicBezTo>
                  <a:cubicBezTo>
                    <a:pt x="64" y="3"/>
                    <a:pt x="64" y="3"/>
                    <a:pt x="63" y="4"/>
                  </a:cubicBezTo>
                  <a:cubicBezTo>
                    <a:pt x="59" y="5"/>
                    <a:pt x="57" y="8"/>
                    <a:pt x="58" y="12"/>
                  </a:cubicBezTo>
                  <a:cubicBezTo>
                    <a:pt x="58" y="17"/>
                    <a:pt x="58" y="22"/>
                    <a:pt x="58" y="26"/>
                  </a:cubicBezTo>
                  <a:cubicBezTo>
                    <a:pt x="58" y="39"/>
                    <a:pt x="58" y="51"/>
                    <a:pt x="58" y="64"/>
                  </a:cubicBezTo>
                  <a:cubicBezTo>
                    <a:pt x="58" y="66"/>
                    <a:pt x="58" y="67"/>
                    <a:pt x="58" y="69"/>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26" name="Freeform 53">
              <a:extLst>
                <a:ext uri="{FF2B5EF4-FFF2-40B4-BE49-F238E27FC236}">
                  <a16:creationId xmlns:a16="http://schemas.microsoft.com/office/drawing/2014/main" id="{2D86E934-8246-4467-BC93-E32046DB3A43}"/>
                </a:ext>
              </a:extLst>
            </p:cNvPr>
            <p:cNvSpPr>
              <a:spLocks noEditPoints="1"/>
            </p:cNvSpPr>
            <p:nvPr/>
          </p:nvSpPr>
          <p:spPr bwMode="auto">
            <a:xfrm>
              <a:off x="5700062" y="26009575"/>
              <a:ext cx="353921" cy="503354"/>
            </a:xfrm>
            <a:custGeom>
              <a:avLst/>
              <a:gdLst>
                <a:gd name="T0" fmla="*/ 9 w 50"/>
                <a:gd name="T1" fmla="*/ 71 h 71"/>
                <a:gd name="T2" fmla="*/ 31 w 50"/>
                <a:gd name="T3" fmla="*/ 41 h 71"/>
                <a:gd name="T4" fmla="*/ 23 w 50"/>
                <a:gd name="T5" fmla="*/ 44 h 71"/>
                <a:gd name="T6" fmla="*/ 3 w 50"/>
                <a:gd name="T7" fmla="*/ 33 h 71"/>
                <a:gd name="T8" fmla="*/ 3 w 50"/>
                <a:gd name="T9" fmla="*/ 13 h 71"/>
                <a:gd name="T10" fmla="*/ 21 w 50"/>
                <a:gd name="T11" fmla="*/ 1 h 71"/>
                <a:gd name="T12" fmla="*/ 41 w 50"/>
                <a:gd name="T13" fmla="*/ 11 h 71"/>
                <a:gd name="T14" fmla="*/ 34 w 50"/>
                <a:gd name="T15" fmla="*/ 59 h 71"/>
                <a:gd name="T16" fmla="*/ 9 w 50"/>
                <a:gd name="T17" fmla="*/ 71 h 71"/>
                <a:gd name="T18" fmla="*/ 31 w 50"/>
                <a:gd name="T19" fmla="*/ 32 h 71"/>
                <a:gd name="T20" fmla="*/ 32 w 50"/>
                <a:gd name="T21" fmla="*/ 32 h 71"/>
                <a:gd name="T22" fmla="*/ 28 w 50"/>
                <a:gd name="T23" fmla="*/ 12 h 71"/>
                <a:gd name="T24" fmla="*/ 25 w 50"/>
                <a:gd name="T25" fmla="*/ 6 h 71"/>
                <a:gd name="T26" fmla="*/ 19 w 50"/>
                <a:gd name="T27" fmla="*/ 3 h 71"/>
                <a:gd name="T28" fmla="*/ 15 w 50"/>
                <a:gd name="T29" fmla="*/ 8 h 71"/>
                <a:gd name="T30" fmla="*/ 14 w 50"/>
                <a:gd name="T31" fmla="*/ 10 h 71"/>
                <a:gd name="T32" fmla="*/ 18 w 50"/>
                <a:gd name="T33" fmla="*/ 32 h 71"/>
                <a:gd name="T34" fmla="*/ 21 w 50"/>
                <a:gd name="T35" fmla="*/ 37 h 71"/>
                <a:gd name="T36" fmla="*/ 29 w 50"/>
                <a:gd name="T37" fmla="*/ 39 h 71"/>
                <a:gd name="T38" fmla="*/ 31 w 50"/>
                <a:gd name="T39" fmla="*/ 33 h 71"/>
                <a:gd name="T40" fmla="*/ 31 w 50"/>
                <a:gd name="T41" fmla="*/ 3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71">
                  <a:moveTo>
                    <a:pt x="9" y="71"/>
                  </a:moveTo>
                  <a:cubicBezTo>
                    <a:pt x="22" y="66"/>
                    <a:pt x="29" y="55"/>
                    <a:pt x="31" y="41"/>
                  </a:cubicBezTo>
                  <a:cubicBezTo>
                    <a:pt x="28" y="42"/>
                    <a:pt x="26" y="43"/>
                    <a:pt x="23" y="44"/>
                  </a:cubicBezTo>
                  <a:cubicBezTo>
                    <a:pt x="14" y="46"/>
                    <a:pt x="7" y="42"/>
                    <a:pt x="3" y="33"/>
                  </a:cubicBezTo>
                  <a:cubicBezTo>
                    <a:pt x="0" y="26"/>
                    <a:pt x="1" y="19"/>
                    <a:pt x="3" y="13"/>
                  </a:cubicBezTo>
                  <a:cubicBezTo>
                    <a:pt x="7" y="5"/>
                    <a:pt x="13" y="1"/>
                    <a:pt x="21" y="1"/>
                  </a:cubicBezTo>
                  <a:cubicBezTo>
                    <a:pt x="29" y="0"/>
                    <a:pt x="36" y="3"/>
                    <a:pt x="41" y="11"/>
                  </a:cubicBezTo>
                  <a:cubicBezTo>
                    <a:pt x="50" y="26"/>
                    <a:pt x="47" y="47"/>
                    <a:pt x="34" y="59"/>
                  </a:cubicBezTo>
                  <a:cubicBezTo>
                    <a:pt x="28" y="65"/>
                    <a:pt x="17" y="70"/>
                    <a:pt x="9" y="71"/>
                  </a:cubicBezTo>
                  <a:close/>
                  <a:moveTo>
                    <a:pt x="31" y="32"/>
                  </a:moveTo>
                  <a:cubicBezTo>
                    <a:pt x="31" y="32"/>
                    <a:pt x="31" y="32"/>
                    <a:pt x="32" y="32"/>
                  </a:cubicBezTo>
                  <a:cubicBezTo>
                    <a:pt x="30" y="25"/>
                    <a:pt x="29" y="19"/>
                    <a:pt x="28" y="12"/>
                  </a:cubicBezTo>
                  <a:cubicBezTo>
                    <a:pt x="27" y="10"/>
                    <a:pt x="26" y="8"/>
                    <a:pt x="25" y="6"/>
                  </a:cubicBezTo>
                  <a:cubicBezTo>
                    <a:pt x="24" y="4"/>
                    <a:pt x="22" y="3"/>
                    <a:pt x="19" y="3"/>
                  </a:cubicBezTo>
                  <a:cubicBezTo>
                    <a:pt x="17" y="4"/>
                    <a:pt x="15" y="5"/>
                    <a:pt x="15" y="8"/>
                  </a:cubicBezTo>
                  <a:cubicBezTo>
                    <a:pt x="15" y="9"/>
                    <a:pt x="14" y="10"/>
                    <a:pt x="14" y="10"/>
                  </a:cubicBezTo>
                  <a:cubicBezTo>
                    <a:pt x="15" y="18"/>
                    <a:pt x="16" y="25"/>
                    <a:pt x="18" y="32"/>
                  </a:cubicBezTo>
                  <a:cubicBezTo>
                    <a:pt x="19" y="34"/>
                    <a:pt x="20" y="35"/>
                    <a:pt x="21" y="37"/>
                  </a:cubicBezTo>
                  <a:cubicBezTo>
                    <a:pt x="23" y="39"/>
                    <a:pt x="25" y="39"/>
                    <a:pt x="29" y="39"/>
                  </a:cubicBezTo>
                  <a:cubicBezTo>
                    <a:pt x="32" y="38"/>
                    <a:pt x="31" y="35"/>
                    <a:pt x="31" y="33"/>
                  </a:cubicBezTo>
                  <a:cubicBezTo>
                    <a:pt x="31" y="33"/>
                    <a:pt x="31" y="32"/>
                    <a:pt x="31" y="3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27" name="Freeform 54">
              <a:extLst>
                <a:ext uri="{FF2B5EF4-FFF2-40B4-BE49-F238E27FC236}">
                  <a16:creationId xmlns:a16="http://schemas.microsoft.com/office/drawing/2014/main" id="{BA0DB3FD-4A33-4388-8638-9ECA1DF2BE2F}"/>
                </a:ext>
              </a:extLst>
            </p:cNvPr>
            <p:cNvSpPr>
              <a:spLocks/>
            </p:cNvSpPr>
            <p:nvPr/>
          </p:nvSpPr>
          <p:spPr bwMode="auto">
            <a:xfrm>
              <a:off x="4323703" y="20386164"/>
              <a:ext cx="471894" cy="534814"/>
            </a:xfrm>
            <a:custGeom>
              <a:avLst/>
              <a:gdLst>
                <a:gd name="T0" fmla="*/ 42 w 68"/>
                <a:gd name="T1" fmla="*/ 7 h 77"/>
                <a:gd name="T2" fmla="*/ 62 w 68"/>
                <a:gd name="T3" fmla="*/ 0 h 77"/>
                <a:gd name="T4" fmla="*/ 60 w 68"/>
                <a:gd name="T5" fmla="*/ 3 h 77"/>
                <a:gd name="T6" fmla="*/ 57 w 68"/>
                <a:gd name="T7" fmla="*/ 12 h 77"/>
                <a:gd name="T8" fmla="*/ 65 w 68"/>
                <a:gd name="T9" fmla="*/ 40 h 77"/>
                <a:gd name="T10" fmla="*/ 67 w 68"/>
                <a:gd name="T11" fmla="*/ 55 h 77"/>
                <a:gd name="T12" fmla="*/ 62 w 68"/>
                <a:gd name="T13" fmla="*/ 68 h 77"/>
                <a:gd name="T14" fmla="*/ 34 w 68"/>
                <a:gd name="T15" fmla="*/ 76 h 77"/>
                <a:gd name="T16" fmla="*/ 21 w 68"/>
                <a:gd name="T17" fmla="*/ 66 h 77"/>
                <a:gd name="T18" fmla="*/ 19 w 68"/>
                <a:gd name="T19" fmla="*/ 60 h 77"/>
                <a:gd name="T20" fmla="*/ 10 w 68"/>
                <a:gd name="T21" fmla="*/ 27 h 77"/>
                <a:gd name="T22" fmla="*/ 9 w 68"/>
                <a:gd name="T23" fmla="*/ 25 h 77"/>
                <a:gd name="T24" fmla="*/ 2 w 68"/>
                <a:gd name="T25" fmla="*/ 20 h 77"/>
                <a:gd name="T26" fmla="*/ 0 w 68"/>
                <a:gd name="T27" fmla="*/ 19 h 77"/>
                <a:gd name="T28" fmla="*/ 27 w 68"/>
                <a:gd name="T29" fmla="*/ 10 h 77"/>
                <a:gd name="T30" fmla="*/ 30 w 68"/>
                <a:gd name="T31" fmla="*/ 10 h 77"/>
                <a:gd name="T32" fmla="*/ 30 w 68"/>
                <a:gd name="T33" fmla="*/ 11 h 77"/>
                <a:gd name="T34" fmla="*/ 27 w 68"/>
                <a:gd name="T35" fmla="*/ 12 h 77"/>
                <a:gd name="T36" fmla="*/ 24 w 68"/>
                <a:gd name="T37" fmla="*/ 20 h 77"/>
                <a:gd name="T38" fmla="*/ 34 w 68"/>
                <a:gd name="T39" fmla="*/ 59 h 77"/>
                <a:gd name="T40" fmla="*/ 35 w 68"/>
                <a:gd name="T41" fmla="*/ 61 h 77"/>
                <a:gd name="T42" fmla="*/ 50 w 68"/>
                <a:gd name="T43" fmla="*/ 70 h 77"/>
                <a:gd name="T44" fmla="*/ 64 w 68"/>
                <a:gd name="T45" fmla="*/ 55 h 77"/>
                <a:gd name="T46" fmla="*/ 63 w 68"/>
                <a:gd name="T47" fmla="*/ 45 h 77"/>
                <a:gd name="T48" fmla="*/ 54 w 68"/>
                <a:gd name="T49" fmla="*/ 15 h 77"/>
                <a:gd name="T50" fmla="*/ 44 w 68"/>
                <a:gd name="T51" fmla="*/ 7 h 77"/>
                <a:gd name="T52" fmla="*/ 42 w 68"/>
                <a:gd name="T53" fmla="*/ 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7">
                  <a:moveTo>
                    <a:pt x="42" y="7"/>
                  </a:moveTo>
                  <a:cubicBezTo>
                    <a:pt x="45" y="4"/>
                    <a:pt x="57" y="1"/>
                    <a:pt x="62" y="0"/>
                  </a:cubicBezTo>
                  <a:cubicBezTo>
                    <a:pt x="61" y="1"/>
                    <a:pt x="61" y="2"/>
                    <a:pt x="60" y="3"/>
                  </a:cubicBezTo>
                  <a:cubicBezTo>
                    <a:pt x="57" y="5"/>
                    <a:pt x="56" y="8"/>
                    <a:pt x="57" y="12"/>
                  </a:cubicBezTo>
                  <a:cubicBezTo>
                    <a:pt x="60" y="21"/>
                    <a:pt x="63" y="31"/>
                    <a:pt x="65" y="40"/>
                  </a:cubicBezTo>
                  <a:cubicBezTo>
                    <a:pt x="66" y="45"/>
                    <a:pt x="67" y="50"/>
                    <a:pt x="67" y="55"/>
                  </a:cubicBezTo>
                  <a:cubicBezTo>
                    <a:pt x="68" y="61"/>
                    <a:pt x="66" y="65"/>
                    <a:pt x="62" y="68"/>
                  </a:cubicBezTo>
                  <a:cubicBezTo>
                    <a:pt x="54" y="74"/>
                    <a:pt x="44" y="77"/>
                    <a:pt x="34" y="76"/>
                  </a:cubicBezTo>
                  <a:cubicBezTo>
                    <a:pt x="28" y="75"/>
                    <a:pt x="24" y="72"/>
                    <a:pt x="21" y="66"/>
                  </a:cubicBezTo>
                  <a:cubicBezTo>
                    <a:pt x="20" y="64"/>
                    <a:pt x="19" y="62"/>
                    <a:pt x="19" y="60"/>
                  </a:cubicBezTo>
                  <a:cubicBezTo>
                    <a:pt x="16" y="49"/>
                    <a:pt x="13" y="38"/>
                    <a:pt x="10" y="27"/>
                  </a:cubicBezTo>
                  <a:cubicBezTo>
                    <a:pt x="10" y="27"/>
                    <a:pt x="9" y="26"/>
                    <a:pt x="9" y="25"/>
                  </a:cubicBezTo>
                  <a:cubicBezTo>
                    <a:pt x="8" y="22"/>
                    <a:pt x="6" y="20"/>
                    <a:pt x="2" y="20"/>
                  </a:cubicBezTo>
                  <a:cubicBezTo>
                    <a:pt x="1" y="20"/>
                    <a:pt x="1" y="20"/>
                    <a:pt x="0" y="19"/>
                  </a:cubicBezTo>
                  <a:cubicBezTo>
                    <a:pt x="8" y="15"/>
                    <a:pt x="18" y="13"/>
                    <a:pt x="27" y="10"/>
                  </a:cubicBezTo>
                  <a:cubicBezTo>
                    <a:pt x="28" y="10"/>
                    <a:pt x="29" y="10"/>
                    <a:pt x="30" y="10"/>
                  </a:cubicBezTo>
                  <a:cubicBezTo>
                    <a:pt x="30" y="10"/>
                    <a:pt x="30" y="10"/>
                    <a:pt x="30" y="11"/>
                  </a:cubicBezTo>
                  <a:cubicBezTo>
                    <a:pt x="29" y="11"/>
                    <a:pt x="28" y="12"/>
                    <a:pt x="27" y="12"/>
                  </a:cubicBezTo>
                  <a:cubicBezTo>
                    <a:pt x="24" y="14"/>
                    <a:pt x="23" y="16"/>
                    <a:pt x="24" y="20"/>
                  </a:cubicBezTo>
                  <a:cubicBezTo>
                    <a:pt x="27" y="33"/>
                    <a:pt x="31" y="46"/>
                    <a:pt x="34" y="59"/>
                  </a:cubicBezTo>
                  <a:cubicBezTo>
                    <a:pt x="35" y="60"/>
                    <a:pt x="35" y="60"/>
                    <a:pt x="35" y="61"/>
                  </a:cubicBezTo>
                  <a:cubicBezTo>
                    <a:pt x="38" y="68"/>
                    <a:pt x="43" y="71"/>
                    <a:pt x="50" y="70"/>
                  </a:cubicBezTo>
                  <a:cubicBezTo>
                    <a:pt x="59" y="68"/>
                    <a:pt x="64" y="63"/>
                    <a:pt x="64" y="55"/>
                  </a:cubicBezTo>
                  <a:cubicBezTo>
                    <a:pt x="64" y="51"/>
                    <a:pt x="63" y="48"/>
                    <a:pt x="63" y="45"/>
                  </a:cubicBezTo>
                  <a:cubicBezTo>
                    <a:pt x="60" y="35"/>
                    <a:pt x="57" y="25"/>
                    <a:pt x="54" y="15"/>
                  </a:cubicBezTo>
                  <a:cubicBezTo>
                    <a:pt x="52" y="8"/>
                    <a:pt x="51" y="7"/>
                    <a:pt x="44" y="7"/>
                  </a:cubicBezTo>
                  <a:cubicBezTo>
                    <a:pt x="43" y="7"/>
                    <a:pt x="43" y="7"/>
                    <a:pt x="42" y="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28" name="Freeform 55">
              <a:extLst>
                <a:ext uri="{FF2B5EF4-FFF2-40B4-BE49-F238E27FC236}">
                  <a16:creationId xmlns:a16="http://schemas.microsoft.com/office/drawing/2014/main" id="{F2E60573-5576-4943-BCAE-6705D7CED847}"/>
                </a:ext>
              </a:extLst>
            </p:cNvPr>
            <p:cNvSpPr>
              <a:spLocks/>
            </p:cNvSpPr>
            <p:nvPr/>
          </p:nvSpPr>
          <p:spPr bwMode="auto">
            <a:xfrm>
              <a:off x="7894371" y="22195094"/>
              <a:ext cx="550543" cy="440435"/>
            </a:xfrm>
            <a:custGeom>
              <a:avLst/>
              <a:gdLst>
                <a:gd name="T0" fmla="*/ 0 w 79"/>
                <a:gd name="T1" fmla="*/ 22 h 63"/>
                <a:gd name="T2" fmla="*/ 20 w 79"/>
                <a:gd name="T3" fmla="*/ 13 h 63"/>
                <a:gd name="T4" fmla="*/ 20 w 79"/>
                <a:gd name="T5" fmla="*/ 17 h 63"/>
                <a:gd name="T6" fmla="*/ 12 w 79"/>
                <a:gd name="T7" fmla="*/ 26 h 63"/>
                <a:gd name="T8" fmla="*/ 13 w 79"/>
                <a:gd name="T9" fmla="*/ 46 h 63"/>
                <a:gd name="T10" fmla="*/ 24 w 79"/>
                <a:gd name="T11" fmla="*/ 50 h 63"/>
                <a:gd name="T12" fmla="*/ 32 w 79"/>
                <a:gd name="T13" fmla="*/ 42 h 63"/>
                <a:gd name="T14" fmla="*/ 32 w 79"/>
                <a:gd name="T15" fmla="*/ 35 h 63"/>
                <a:gd name="T16" fmla="*/ 35 w 79"/>
                <a:gd name="T17" fmla="*/ 14 h 63"/>
                <a:gd name="T18" fmla="*/ 51 w 79"/>
                <a:gd name="T19" fmla="*/ 1 h 63"/>
                <a:gd name="T20" fmla="*/ 66 w 79"/>
                <a:gd name="T21" fmla="*/ 7 h 63"/>
                <a:gd name="T22" fmla="*/ 73 w 79"/>
                <a:gd name="T23" fmla="*/ 24 h 63"/>
                <a:gd name="T24" fmla="*/ 73 w 79"/>
                <a:gd name="T25" fmla="*/ 28 h 63"/>
                <a:gd name="T26" fmla="*/ 76 w 79"/>
                <a:gd name="T27" fmla="*/ 32 h 63"/>
                <a:gd name="T28" fmla="*/ 79 w 79"/>
                <a:gd name="T29" fmla="*/ 34 h 63"/>
                <a:gd name="T30" fmla="*/ 59 w 79"/>
                <a:gd name="T31" fmla="*/ 42 h 63"/>
                <a:gd name="T32" fmla="*/ 62 w 79"/>
                <a:gd name="T33" fmla="*/ 38 h 63"/>
                <a:gd name="T34" fmla="*/ 69 w 79"/>
                <a:gd name="T35" fmla="*/ 26 h 63"/>
                <a:gd name="T36" fmla="*/ 65 w 79"/>
                <a:gd name="T37" fmla="*/ 12 h 63"/>
                <a:gd name="T38" fmla="*/ 50 w 79"/>
                <a:gd name="T39" fmla="*/ 14 h 63"/>
                <a:gd name="T40" fmla="*/ 49 w 79"/>
                <a:gd name="T41" fmla="*/ 21 h 63"/>
                <a:gd name="T42" fmla="*/ 48 w 79"/>
                <a:gd name="T43" fmla="*/ 39 h 63"/>
                <a:gd name="T44" fmla="*/ 45 w 79"/>
                <a:gd name="T45" fmla="*/ 50 h 63"/>
                <a:gd name="T46" fmla="*/ 15 w 79"/>
                <a:gd name="T47" fmla="*/ 53 h 63"/>
                <a:gd name="T48" fmla="*/ 7 w 79"/>
                <a:gd name="T49" fmla="*/ 34 h 63"/>
                <a:gd name="T50" fmla="*/ 0 w 79"/>
                <a:gd name="T51" fmla="*/ 2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9" h="63">
                  <a:moveTo>
                    <a:pt x="0" y="22"/>
                  </a:moveTo>
                  <a:cubicBezTo>
                    <a:pt x="7" y="19"/>
                    <a:pt x="14" y="16"/>
                    <a:pt x="20" y="13"/>
                  </a:cubicBezTo>
                  <a:cubicBezTo>
                    <a:pt x="22" y="15"/>
                    <a:pt x="21" y="16"/>
                    <a:pt x="20" y="17"/>
                  </a:cubicBezTo>
                  <a:cubicBezTo>
                    <a:pt x="17" y="20"/>
                    <a:pt x="14" y="23"/>
                    <a:pt x="12" y="26"/>
                  </a:cubicBezTo>
                  <a:cubicBezTo>
                    <a:pt x="8" y="33"/>
                    <a:pt x="9" y="39"/>
                    <a:pt x="13" y="46"/>
                  </a:cubicBezTo>
                  <a:cubicBezTo>
                    <a:pt x="16" y="50"/>
                    <a:pt x="19" y="51"/>
                    <a:pt x="24" y="50"/>
                  </a:cubicBezTo>
                  <a:cubicBezTo>
                    <a:pt x="28" y="49"/>
                    <a:pt x="31" y="46"/>
                    <a:pt x="32" y="42"/>
                  </a:cubicBezTo>
                  <a:cubicBezTo>
                    <a:pt x="32" y="40"/>
                    <a:pt x="32" y="37"/>
                    <a:pt x="32" y="35"/>
                  </a:cubicBezTo>
                  <a:cubicBezTo>
                    <a:pt x="33" y="28"/>
                    <a:pt x="33" y="21"/>
                    <a:pt x="35" y="14"/>
                  </a:cubicBezTo>
                  <a:cubicBezTo>
                    <a:pt x="37" y="6"/>
                    <a:pt x="43" y="2"/>
                    <a:pt x="51" y="1"/>
                  </a:cubicBezTo>
                  <a:cubicBezTo>
                    <a:pt x="57" y="0"/>
                    <a:pt x="62" y="3"/>
                    <a:pt x="66" y="7"/>
                  </a:cubicBezTo>
                  <a:cubicBezTo>
                    <a:pt x="70" y="12"/>
                    <a:pt x="72" y="18"/>
                    <a:pt x="73" y="24"/>
                  </a:cubicBezTo>
                  <a:cubicBezTo>
                    <a:pt x="73" y="26"/>
                    <a:pt x="73" y="27"/>
                    <a:pt x="73" y="28"/>
                  </a:cubicBezTo>
                  <a:cubicBezTo>
                    <a:pt x="73" y="30"/>
                    <a:pt x="74" y="32"/>
                    <a:pt x="76" y="32"/>
                  </a:cubicBezTo>
                  <a:cubicBezTo>
                    <a:pt x="77" y="32"/>
                    <a:pt x="78" y="33"/>
                    <a:pt x="79" y="34"/>
                  </a:cubicBezTo>
                  <a:cubicBezTo>
                    <a:pt x="75" y="37"/>
                    <a:pt x="63" y="42"/>
                    <a:pt x="59" y="42"/>
                  </a:cubicBezTo>
                  <a:cubicBezTo>
                    <a:pt x="60" y="40"/>
                    <a:pt x="61" y="39"/>
                    <a:pt x="62" y="38"/>
                  </a:cubicBezTo>
                  <a:cubicBezTo>
                    <a:pt x="65" y="34"/>
                    <a:pt x="68" y="31"/>
                    <a:pt x="69" y="26"/>
                  </a:cubicBezTo>
                  <a:cubicBezTo>
                    <a:pt x="70" y="21"/>
                    <a:pt x="69" y="16"/>
                    <a:pt x="65" y="12"/>
                  </a:cubicBezTo>
                  <a:cubicBezTo>
                    <a:pt x="61" y="7"/>
                    <a:pt x="53" y="8"/>
                    <a:pt x="50" y="14"/>
                  </a:cubicBezTo>
                  <a:cubicBezTo>
                    <a:pt x="49" y="16"/>
                    <a:pt x="49" y="19"/>
                    <a:pt x="49" y="21"/>
                  </a:cubicBezTo>
                  <a:cubicBezTo>
                    <a:pt x="48" y="27"/>
                    <a:pt x="49" y="33"/>
                    <a:pt x="48" y="39"/>
                  </a:cubicBezTo>
                  <a:cubicBezTo>
                    <a:pt x="47" y="42"/>
                    <a:pt x="47" y="46"/>
                    <a:pt x="45" y="50"/>
                  </a:cubicBezTo>
                  <a:cubicBezTo>
                    <a:pt x="39" y="60"/>
                    <a:pt x="24" y="63"/>
                    <a:pt x="15" y="53"/>
                  </a:cubicBezTo>
                  <a:cubicBezTo>
                    <a:pt x="11" y="47"/>
                    <a:pt x="8" y="41"/>
                    <a:pt x="7" y="34"/>
                  </a:cubicBezTo>
                  <a:cubicBezTo>
                    <a:pt x="5" y="27"/>
                    <a:pt x="5" y="27"/>
                    <a:pt x="0" y="2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29" name="Freeform 56">
              <a:extLst>
                <a:ext uri="{FF2B5EF4-FFF2-40B4-BE49-F238E27FC236}">
                  <a16:creationId xmlns:a16="http://schemas.microsoft.com/office/drawing/2014/main" id="{9FEABDA7-AC14-49FD-B585-C1085A57DF0C}"/>
                </a:ext>
              </a:extLst>
            </p:cNvPr>
            <p:cNvSpPr>
              <a:spLocks/>
            </p:cNvSpPr>
            <p:nvPr/>
          </p:nvSpPr>
          <p:spPr bwMode="auto">
            <a:xfrm>
              <a:off x="7902235" y="24263565"/>
              <a:ext cx="542679" cy="503354"/>
            </a:xfrm>
            <a:custGeom>
              <a:avLst/>
              <a:gdLst>
                <a:gd name="T0" fmla="*/ 64 w 77"/>
                <a:gd name="T1" fmla="*/ 40 h 72"/>
                <a:gd name="T2" fmla="*/ 65 w 77"/>
                <a:gd name="T3" fmla="*/ 37 h 72"/>
                <a:gd name="T4" fmla="*/ 59 w 77"/>
                <a:gd name="T5" fmla="*/ 30 h 72"/>
                <a:gd name="T6" fmla="*/ 45 w 77"/>
                <a:gd name="T7" fmla="*/ 32 h 72"/>
                <a:gd name="T8" fmla="*/ 37 w 77"/>
                <a:gd name="T9" fmla="*/ 32 h 72"/>
                <a:gd name="T10" fmla="*/ 33 w 77"/>
                <a:gd name="T11" fmla="*/ 33 h 72"/>
                <a:gd name="T12" fmla="*/ 39 w 77"/>
                <a:gd name="T13" fmla="*/ 41 h 72"/>
                <a:gd name="T14" fmla="*/ 47 w 77"/>
                <a:gd name="T15" fmla="*/ 52 h 72"/>
                <a:gd name="T16" fmla="*/ 50 w 77"/>
                <a:gd name="T17" fmla="*/ 56 h 72"/>
                <a:gd name="T18" fmla="*/ 57 w 77"/>
                <a:gd name="T19" fmla="*/ 55 h 72"/>
                <a:gd name="T20" fmla="*/ 60 w 77"/>
                <a:gd name="T21" fmla="*/ 51 h 72"/>
                <a:gd name="T22" fmla="*/ 53 w 77"/>
                <a:gd name="T23" fmla="*/ 72 h 72"/>
                <a:gd name="T24" fmla="*/ 52 w 77"/>
                <a:gd name="T25" fmla="*/ 71 h 72"/>
                <a:gd name="T26" fmla="*/ 48 w 77"/>
                <a:gd name="T27" fmla="*/ 60 h 72"/>
                <a:gd name="T28" fmla="*/ 31 w 77"/>
                <a:gd name="T29" fmla="*/ 37 h 72"/>
                <a:gd name="T30" fmla="*/ 26 w 77"/>
                <a:gd name="T31" fmla="*/ 33 h 72"/>
                <a:gd name="T32" fmla="*/ 13 w 77"/>
                <a:gd name="T33" fmla="*/ 27 h 72"/>
                <a:gd name="T34" fmla="*/ 2 w 77"/>
                <a:gd name="T35" fmla="*/ 31 h 72"/>
                <a:gd name="T36" fmla="*/ 1 w 77"/>
                <a:gd name="T37" fmla="*/ 32 h 72"/>
                <a:gd name="T38" fmla="*/ 0 w 77"/>
                <a:gd name="T39" fmla="*/ 30 h 72"/>
                <a:gd name="T40" fmla="*/ 12 w 77"/>
                <a:gd name="T41" fmla="*/ 1 h 72"/>
                <a:gd name="T42" fmla="*/ 13 w 77"/>
                <a:gd name="T43" fmla="*/ 0 h 72"/>
                <a:gd name="T44" fmla="*/ 13 w 77"/>
                <a:gd name="T45" fmla="*/ 3 h 72"/>
                <a:gd name="T46" fmla="*/ 18 w 77"/>
                <a:gd name="T47" fmla="*/ 12 h 72"/>
                <a:gd name="T48" fmla="*/ 30 w 77"/>
                <a:gd name="T49" fmla="*/ 17 h 72"/>
                <a:gd name="T50" fmla="*/ 34 w 77"/>
                <a:gd name="T51" fmla="*/ 18 h 72"/>
                <a:gd name="T52" fmla="*/ 67 w 77"/>
                <a:gd name="T53" fmla="*/ 14 h 72"/>
                <a:gd name="T54" fmla="*/ 76 w 77"/>
                <a:gd name="T55" fmla="*/ 8 h 72"/>
                <a:gd name="T56" fmla="*/ 77 w 77"/>
                <a:gd name="T57" fmla="*/ 10 h 72"/>
                <a:gd name="T58" fmla="*/ 66 w 77"/>
                <a:gd name="T59" fmla="*/ 39 h 72"/>
                <a:gd name="T60" fmla="*/ 64 w 77"/>
                <a:gd name="T61" fmla="*/ 4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72">
                  <a:moveTo>
                    <a:pt x="64" y="40"/>
                  </a:moveTo>
                  <a:cubicBezTo>
                    <a:pt x="65" y="39"/>
                    <a:pt x="65" y="38"/>
                    <a:pt x="65" y="37"/>
                  </a:cubicBezTo>
                  <a:cubicBezTo>
                    <a:pt x="67" y="31"/>
                    <a:pt x="66" y="30"/>
                    <a:pt x="59" y="30"/>
                  </a:cubicBezTo>
                  <a:cubicBezTo>
                    <a:pt x="54" y="31"/>
                    <a:pt x="50" y="31"/>
                    <a:pt x="45" y="32"/>
                  </a:cubicBezTo>
                  <a:cubicBezTo>
                    <a:pt x="42" y="32"/>
                    <a:pt x="40" y="32"/>
                    <a:pt x="37" y="32"/>
                  </a:cubicBezTo>
                  <a:cubicBezTo>
                    <a:pt x="36" y="33"/>
                    <a:pt x="35" y="33"/>
                    <a:pt x="33" y="33"/>
                  </a:cubicBezTo>
                  <a:cubicBezTo>
                    <a:pt x="35" y="36"/>
                    <a:pt x="37" y="39"/>
                    <a:pt x="39" y="41"/>
                  </a:cubicBezTo>
                  <a:cubicBezTo>
                    <a:pt x="41" y="45"/>
                    <a:pt x="44" y="48"/>
                    <a:pt x="47" y="52"/>
                  </a:cubicBezTo>
                  <a:cubicBezTo>
                    <a:pt x="48" y="53"/>
                    <a:pt x="49" y="55"/>
                    <a:pt x="50" y="56"/>
                  </a:cubicBezTo>
                  <a:cubicBezTo>
                    <a:pt x="53" y="58"/>
                    <a:pt x="55" y="58"/>
                    <a:pt x="57" y="55"/>
                  </a:cubicBezTo>
                  <a:cubicBezTo>
                    <a:pt x="58" y="54"/>
                    <a:pt x="59" y="53"/>
                    <a:pt x="60" y="51"/>
                  </a:cubicBezTo>
                  <a:cubicBezTo>
                    <a:pt x="60" y="55"/>
                    <a:pt x="56" y="68"/>
                    <a:pt x="53" y="72"/>
                  </a:cubicBezTo>
                  <a:cubicBezTo>
                    <a:pt x="53" y="71"/>
                    <a:pt x="52" y="71"/>
                    <a:pt x="52" y="71"/>
                  </a:cubicBezTo>
                  <a:cubicBezTo>
                    <a:pt x="52" y="67"/>
                    <a:pt x="50" y="64"/>
                    <a:pt x="48" y="60"/>
                  </a:cubicBezTo>
                  <a:cubicBezTo>
                    <a:pt x="42" y="53"/>
                    <a:pt x="37" y="45"/>
                    <a:pt x="31" y="37"/>
                  </a:cubicBezTo>
                  <a:cubicBezTo>
                    <a:pt x="30" y="35"/>
                    <a:pt x="29" y="34"/>
                    <a:pt x="26" y="33"/>
                  </a:cubicBezTo>
                  <a:cubicBezTo>
                    <a:pt x="22" y="31"/>
                    <a:pt x="17" y="29"/>
                    <a:pt x="13" y="27"/>
                  </a:cubicBezTo>
                  <a:cubicBezTo>
                    <a:pt x="7" y="25"/>
                    <a:pt x="6" y="25"/>
                    <a:pt x="2" y="31"/>
                  </a:cubicBezTo>
                  <a:cubicBezTo>
                    <a:pt x="2" y="31"/>
                    <a:pt x="1" y="31"/>
                    <a:pt x="1" y="32"/>
                  </a:cubicBezTo>
                  <a:cubicBezTo>
                    <a:pt x="1" y="31"/>
                    <a:pt x="0" y="31"/>
                    <a:pt x="0" y="30"/>
                  </a:cubicBezTo>
                  <a:cubicBezTo>
                    <a:pt x="4" y="20"/>
                    <a:pt x="8" y="11"/>
                    <a:pt x="12" y="1"/>
                  </a:cubicBezTo>
                  <a:cubicBezTo>
                    <a:pt x="12" y="1"/>
                    <a:pt x="12" y="0"/>
                    <a:pt x="13" y="0"/>
                  </a:cubicBezTo>
                  <a:cubicBezTo>
                    <a:pt x="13" y="1"/>
                    <a:pt x="13" y="2"/>
                    <a:pt x="13" y="3"/>
                  </a:cubicBezTo>
                  <a:cubicBezTo>
                    <a:pt x="12" y="8"/>
                    <a:pt x="13" y="10"/>
                    <a:pt x="18" y="12"/>
                  </a:cubicBezTo>
                  <a:cubicBezTo>
                    <a:pt x="22" y="14"/>
                    <a:pt x="26" y="16"/>
                    <a:pt x="30" y="17"/>
                  </a:cubicBezTo>
                  <a:cubicBezTo>
                    <a:pt x="31" y="18"/>
                    <a:pt x="33" y="18"/>
                    <a:pt x="34" y="18"/>
                  </a:cubicBezTo>
                  <a:cubicBezTo>
                    <a:pt x="45" y="17"/>
                    <a:pt x="56" y="15"/>
                    <a:pt x="67" y="14"/>
                  </a:cubicBezTo>
                  <a:cubicBezTo>
                    <a:pt x="70" y="13"/>
                    <a:pt x="74" y="12"/>
                    <a:pt x="76" y="8"/>
                  </a:cubicBezTo>
                  <a:cubicBezTo>
                    <a:pt x="77" y="9"/>
                    <a:pt x="77" y="10"/>
                    <a:pt x="77" y="10"/>
                  </a:cubicBezTo>
                  <a:cubicBezTo>
                    <a:pt x="74" y="20"/>
                    <a:pt x="70" y="29"/>
                    <a:pt x="66" y="39"/>
                  </a:cubicBezTo>
                  <a:cubicBezTo>
                    <a:pt x="66" y="39"/>
                    <a:pt x="66" y="39"/>
                    <a:pt x="64" y="4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30" name="Freeform 57">
              <a:extLst>
                <a:ext uri="{FF2B5EF4-FFF2-40B4-BE49-F238E27FC236}">
                  <a16:creationId xmlns:a16="http://schemas.microsoft.com/office/drawing/2014/main" id="{0F42A0AB-E272-4259-9BDE-ACC8CAC0D9A2}"/>
                </a:ext>
              </a:extLst>
            </p:cNvPr>
            <p:cNvSpPr>
              <a:spLocks/>
            </p:cNvSpPr>
            <p:nvPr/>
          </p:nvSpPr>
          <p:spPr bwMode="auto">
            <a:xfrm>
              <a:off x="8098858" y="23484939"/>
              <a:ext cx="479759" cy="424705"/>
            </a:xfrm>
            <a:custGeom>
              <a:avLst/>
              <a:gdLst>
                <a:gd name="T0" fmla="*/ 5 w 68"/>
                <a:gd name="T1" fmla="*/ 10 h 61"/>
                <a:gd name="T2" fmla="*/ 5 w 68"/>
                <a:gd name="T3" fmla="*/ 13 h 61"/>
                <a:gd name="T4" fmla="*/ 12 w 68"/>
                <a:gd name="T5" fmla="*/ 20 h 61"/>
                <a:gd name="T6" fmla="*/ 37 w 68"/>
                <a:gd name="T7" fmla="*/ 22 h 61"/>
                <a:gd name="T8" fmla="*/ 61 w 68"/>
                <a:gd name="T9" fmla="*/ 23 h 61"/>
                <a:gd name="T10" fmla="*/ 64 w 68"/>
                <a:gd name="T11" fmla="*/ 23 h 61"/>
                <a:gd name="T12" fmla="*/ 63 w 68"/>
                <a:gd name="T13" fmla="*/ 14 h 61"/>
                <a:gd name="T14" fmla="*/ 58 w 68"/>
                <a:gd name="T15" fmla="*/ 6 h 61"/>
                <a:gd name="T16" fmla="*/ 50 w 68"/>
                <a:gd name="T17" fmla="*/ 1 h 61"/>
                <a:gd name="T18" fmla="*/ 68 w 68"/>
                <a:gd name="T19" fmla="*/ 2 h 61"/>
                <a:gd name="T20" fmla="*/ 64 w 68"/>
                <a:gd name="T21" fmla="*/ 61 h 61"/>
                <a:gd name="T22" fmla="*/ 46 w 68"/>
                <a:gd name="T23" fmla="*/ 60 h 61"/>
                <a:gd name="T24" fmla="*/ 47 w 68"/>
                <a:gd name="T25" fmla="*/ 57 h 61"/>
                <a:gd name="T26" fmla="*/ 49 w 68"/>
                <a:gd name="T27" fmla="*/ 57 h 61"/>
                <a:gd name="T28" fmla="*/ 63 w 68"/>
                <a:gd name="T29" fmla="*/ 40 h 61"/>
                <a:gd name="T30" fmla="*/ 60 w 68"/>
                <a:gd name="T31" fmla="*/ 39 h 61"/>
                <a:gd name="T32" fmla="*/ 17 w 68"/>
                <a:gd name="T33" fmla="*/ 36 h 61"/>
                <a:gd name="T34" fmla="*/ 12 w 68"/>
                <a:gd name="T35" fmla="*/ 35 h 61"/>
                <a:gd name="T36" fmla="*/ 3 w 68"/>
                <a:gd name="T37" fmla="*/ 41 h 61"/>
                <a:gd name="T38" fmla="*/ 2 w 68"/>
                <a:gd name="T39" fmla="*/ 45 h 61"/>
                <a:gd name="T40" fmla="*/ 2 w 68"/>
                <a:gd name="T41" fmla="*/ 36 h 61"/>
                <a:gd name="T42" fmla="*/ 2 w 68"/>
                <a:gd name="T43" fmla="*/ 27 h 61"/>
                <a:gd name="T44" fmla="*/ 3 w 68"/>
                <a:gd name="T45" fmla="*/ 18 h 61"/>
                <a:gd name="T46" fmla="*/ 4 w 68"/>
                <a:gd name="T47" fmla="*/ 9 h 61"/>
                <a:gd name="T48" fmla="*/ 5 w 68"/>
                <a:gd name="T49"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8" h="61">
                  <a:moveTo>
                    <a:pt x="5" y="10"/>
                  </a:moveTo>
                  <a:cubicBezTo>
                    <a:pt x="5" y="11"/>
                    <a:pt x="5" y="12"/>
                    <a:pt x="5" y="13"/>
                  </a:cubicBezTo>
                  <a:cubicBezTo>
                    <a:pt x="6" y="17"/>
                    <a:pt x="8" y="19"/>
                    <a:pt x="12" y="20"/>
                  </a:cubicBezTo>
                  <a:cubicBezTo>
                    <a:pt x="20" y="20"/>
                    <a:pt x="29" y="21"/>
                    <a:pt x="37" y="22"/>
                  </a:cubicBezTo>
                  <a:cubicBezTo>
                    <a:pt x="45" y="22"/>
                    <a:pt x="53" y="23"/>
                    <a:pt x="61" y="23"/>
                  </a:cubicBezTo>
                  <a:cubicBezTo>
                    <a:pt x="62" y="23"/>
                    <a:pt x="63" y="23"/>
                    <a:pt x="64" y="23"/>
                  </a:cubicBezTo>
                  <a:cubicBezTo>
                    <a:pt x="65" y="20"/>
                    <a:pt x="64" y="17"/>
                    <a:pt x="63" y="14"/>
                  </a:cubicBezTo>
                  <a:cubicBezTo>
                    <a:pt x="62" y="10"/>
                    <a:pt x="61" y="8"/>
                    <a:pt x="58" y="6"/>
                  </a:cubicBezTo>
                  <a:cubicBezTo>
                    <a:pt x="55" y="4"/>
                    <a:pt x="52" y="3"/>
                    <a:pt x="50" y="1"/>
                  </a:cubicBezTo>
                  <a:cubicBezTo>
                    <a:pt x="56" y="0"/>
                    <a:pt x="62" y="1"/>
                    <a:pt x="68" y="2"/>
                  </a:cubicBezTo>
                  <a:cubicBezTo>
                    <a:pt x="67" y="21"/>
                    <a:pt x="65" y="41"/>
                    <a:pt x="64" y="61"/>
                  </a:cubicBezTo>
                  <a:cubicBezTo>
                    <a:pt x="58" y="61"/>
                    <a:pt x="52" y="61"/>
                    <a:pt x="46" y="60"/>
                  </a:cubicBezTo>
                  <a:cubicBezTo>
                    <a:pt x="46" y="59"/>
                    <a:pt x="46" y="58"/>
                    <a:pt x="47" y="57"/>
                  </a:cubicBezTo>
                  <a:cubicBezTo>
                    <a:pt x="47" y="57"/>
                    <a:pt x="48" y="57"/>
                    <a:pt x="49" y="57"/>
                  </a:cubicBezTo>
                  <a:cubicBezTo>
                    <a:pt x="58" y="55"/>
                    <a:pt x="63" y="50"/>
                    <a:pt x="63" y="40"/>
                  </a:cubicBezTo>
                  <a:cubicBezTo>
                    <a:pt x="62" y="39"/>
                    <a:pt x="61" y="39"/>
                    <a:pt x="60" y="39"/>
                  </a:cubicBezTo>
                  <a:cubicBezTo>
                    <a:pt x="46" y="38"/>
                    <a:pt x="31" y="37"/>
                    <a:pt x="17" y="36"/>
                  </a:cubicBezTo>
                  <a:cubicBezTo>
                    <a:pt x="15" y="36"/>
                    <a:pt x="13" y="35"/>
                    <a:pt x="12" y="35"/>
                  </a:cubicBezTo>
                  <a:cubicBezTo>
                    <a:pt x="7" y="35"/>
                    <a:pt x="4" y="36"/>
                    <a:pt x="3" y="41"/>
                  </a:cubicBezTo>
                  <a:cubicBezTo>
                    <a:pt x="3" y="42"/>
                    <a:pt x="3" y="43"/>
                    <a:pt x="2" y="45"/>
                  </a:cubicBezTo>
                  <a:cubicBezTo>
                    <a:pt x="0" y="41"/>
                    <a:pt x="2" y="38"/>
                    <a:pt x="2" y="36"/>
                  </a:cubicBezTo>
                  <a:cubicBezTo>
                    <a:pt x="2" y="33"/>
                    <a:pt x="2" y="30"/>
                    <a:pt x="2" y="27"/>
                  </a:cubicBezTo>
                  <a:cubicBezTo>
                    <a:pt x="2" y="24"/>
                    <a:pt x="2" y="21"/>
                    <a:pt x="3" y="18"/>
                  </a:cubicBezTo>
                  <a:cubicBezTo>
                    <a:pt x="3" y="15"/>
                    <a:pt x="2" y="12"/>
                    <a:pt x="4" y="9"/>
                  </a:cubicBezTo>
                  <a:cubicBezTo>
                    <a:pt x="4" y="9"/>
                    <a:pt x="4" y="10"/>
                    <a:pt x="5" y="1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31" name="Freeform 58">
              <a:extLst>
                <a:ext uri="{FF2B5EF4-FFF2-40B4-BE49-F238E27FC236}">
                  <a16:creationId xmlns:a16="http://schemas.microsoft.com/office/drawing/2014/main" id="{8389868A-1940-40B4-B652-B85AFFDBC57D}"/>
                </a:ext>
              </a:extLst>
            </p:cNvPr>
            <p:cNvSpPr>
              <a:spLocks/>
            </p:cNvSpPr>
            <p:nvPr/>
          </p:nvSpPr>
          <p:spPr bwMode="auto">
            <a:xfrm>
              <a:off x="6510147" y="20480543"/>
              <a:ext cx="432570" cy="542679"/>
            </a:xfrm>
            <a:custGeom>
              <a:avLst/>
              <a:gdLst>
                <a:gd name="T0" fmla="*/ 6 w 61"/>
                <a:gd name="T1" fmla="*/ 77 h 77"/>
                <a:gd name="T2" fmla="*/ 5 w 61"/>
                <a:gd name="T3" fmla="*/ 71 h 77"/>
                <a:gd name="T4" fmla="*/ 5 w 61"/>
                <a:gd name="T5" fmla="*/ 14 h 77"/>
                <a:gd name="T6" fmla="*/ 0 w 61"/>
                <a:gd name="T7" fmla="*/ 1 h 77"/>
                <a:gd name="T8" fmla="*/ 29 w 61"/>
                <a:gd name="T9" fmla="*/ 14 h 77"/>
                <a:gd name="T10" fmla="*/ 25 w 61"/>
                <a:gd name="T11" fmla="*/ 13 h 77"/>
                <a:gd name="T12" fmla="*/ 20 w 61"/>
                <a:gd name="T13" fmla="*/ 16 h 77"/>
                <a:gd name="T14" fmla="*/ 20 w 61"/>
                <a:gd name="T15" fmla="*/ 19 h 77"/>
                <a:gd name="T16" fmla="*/ 19 w 61"/>
                <a:gd name="T17" fmla="*/ 55 h 77"/>
                <a:gd name="T18" fmla="*/ 20 w 61"/>
                <a:gd name="T19" fmla="*/ 57 h 77"/>
                <a:gd name="T20" fmla="*/ 21 w 61"/>
                <a:gd name="T21" fmla="*/ 57 h 77"/>
                <a:gd name="T22" fmla="*/ 45 w 61"/>
                <a:gd name="T23" fmla="*/ 31 h 77"/>
                <a:gd name="T24" fmla="*/ 45 w 61"/>
                <a:gd name="T25" fmla="*/ 31 h 77"/>
                <a:gd name="T26" fmla="*/ 44 w 61"/>
                <a:gd name="T27" fmla="*/ 21 h 77"/>
                <a:gd name="T28" fmla="*/ 43 w 61"/>
                <a:gd name="T29" fmla="*/ 19 h 77"/>
                <a:gd name="T30" fmla="*/ 61 w 61"/>
                <a:gd name="T31" fmla="*/ 26 h 77"/>
                <a:gd name="T32" fmla="*/ 59 w 61"/>
                <a:gd name="T33" fmla="*/ 27 h 77"/>
                <a:gd name="T34" fmla="*/ 49 w 61"/>
                <a:gd name="T35" fmla="*/ 32 h 77"/>
                <a:gd name="T36" fmla="*/ 10 w 61"/>
                <a:gd name="T37" fmla="*/ 73 h 77"/>
                <a:gd name="T38" fmla="*/ 6 w 61"/>
                <a:gd name="T39"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77">
                  <a:moveTo>
                    <a:pt x="6" y="77"/>
                  </a:moveTo>
                  <a:cubicBezTo>
                    <a:pt x="5" y="74"/>
                    <a:pt x="5" y="73"/>
                    <a:pt x="5" y="71"/>
                  </a:cubicBezTo>
                  <a:cubicBezTo>
                    <a:pt x="5" y="52"/>
                    <a:pt x="5" y="33"/>
                    <a:pt x="5" y="14"/>
                  </a:cubicBezTo>
                  <a:cubicBezTo>
                    <a:pt x="5" y="9"/>
                    <a:pt x="5" y="4"/>
                    <a:pt x="0" y="1"/>
                  </a:cubicBezTo>
                  <a:cubicBezTo>
                    <a:pt x="4" y="0"/>
                    <a:pt x="26" y="10"/>
                    <a:pt x="29" y="14"/>
                  </a:cubicBezTo>
                  <a:cubicBezTo>
                    <a:pt x="28" y="13"/>
                    <a:pt x="27" y="13"/>
                    <a:pt x="25" y="13"/>
                  </a:cubicBezTo>
                  <a:cubicBezTo>
                    <a:pt x="22" y="12"/>
                    <a:pt x="21" y="13"/>
                    <a:pt x="20" y="16"/>
                  </a:cubicBezTo>
                  <a:cubicBezTo>
                    <a:pt x="20" y="17"/>
                    <a:pt x="20" y="18"/>
                    <a:pt x="20" y="19"/>
                  </a:cubicBezTo>
                  <a:cubicBezTo>
                    <a:pt x="19" y="31"/>
                    <a:pt x="19" y="43"/>
                    <a:pt x="19" y="55"/>
                  </a:cubicBezTo>
                  <a:cubicBezTo>
                    <a:pt x="19" y="55"/>
                    <a:pt x="19" y="56"/>
                    <a:pt x="20" y="57"/>
                  </a:cubicBezTo>
                  <a:cubicBezTo>
                    <a:pt x="20" y="57"/>
                    <a:pt x="21" y="57"/>
                    <a:pt x="21" y="57"/>
                  </a:cubicBezTo>
                  <a:cubicBezTo>
                    <a:pt x="29" y="48"/>
                    <a:pt x="37" y="40"/>
                    <a:pt x="45" y="31"/>
                  </a:cubicBezTo>
                  <a:cubicBezTo>
                    <a:pt x="45" y="31"/>
                    <a:pt x="45" y="31"/>
                    <a:pt x="45" y="31"/>
                  </a:cubicBezTo>
                  <a:cubicBezTo>
                    <a:pt x="49" y="26"/>
                    <a:pt x="49" y="24"/>
                    <a:pt x="44" y="21"/>
                  </a:cubicBezTo>
                  <a:cubicBezTo>
                    <a:pt x="43" y="20"/>
                    <a:pt x="43" y="20"/>
                    <a:pt x="43" y="19"/>
                  </a:cubicBezTo>
                  <a:cubicBezTo>
                    <a:pt x="49" y="20"/>
                    <a:pt x="55" y="23"/>
                    <a:pt x="61" y="26"/>
                  </a:cubicBezTo>
                  <a:cubicBezTo>
                    <a:pt x="60" y="27"/>
                    <a:pt x="60" y="27"/>
                    <a:pt x="59" y="27"/>
                  </a:cubicBezTo>
                  <a:cubicBezTo>
                    <a:pt x="55" y="27"/>
                    <a:pt x="52" y="29"/>
                    <a:pt x="49" y="32"/>
                  </a:cubicBezTo>
                  <a:cubicBezTo>
                    <a:pt x="36" y="46"/>
                    <a:pt x="23" y="60"/>
                    <a:pt x="10" y="73"/>
                  </a:cubicBezTo>
                  <a:cubicBezTo>
                    <a:pt x="9" y="74"/>
                    <a:pt x="8" y="75"/>
                    <a:pt x="6"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32" name="Freeform 59">
              <a:extLst>
                <a:ext uri="{FF2B5EF4-FFF2-40B4-BE49-F238E27FC236}">
                  <a16:creationId xmlns:a16="http://schemas.microsoft.com/office/drawing/2014/main" id="{2E43B1DD-8F2C-438C-83C2-E1EC0519C123}"/>
                </a:ext>
              </a:extLst>
            </p:cNvPr>
            <p:cNvSpPr>
              <a:spLocks/>
            </p:cNvSpPr>
            <p:nvPr/>
          </p:nvSpPr>
          <p:spPr bwMode="auto">
            <a:xfrm>
              <a:off x="2585558" y="22053525"/>
              <a:ext cx="495489" cy="432570"/>
            </a:xfrm>
            <a:custGeom>
              <a:avLst/>
              <a:gdLst>
                <a:gd name="T0" fmla="*/ 0 w 71"/>
                <a:gd name="T1" fmla="*/ 32 h 61"/>
                <a:gd name="T2" fmla="*/ 15 w 71"/>
                <a:gd name="T3" fmla="*/ 0 h 61"/>
                <a:gd name="T4" fmla="*/ 14 w 71"/>
                <a:gd name="T5" fmla="*/ 3 h 61"/>
                <a:gd name="T6" fmla="*/ 19 w 71"/>
                <a:gd name="T7" fmla="*/ 13 h 61"/>
                <a:gd name="T8" fmla="*/ 58 w 71"/>
                <a:gd name="T9" fmla="*/ 33 h 61"/>
                <a:gd name="T10" fmla="*/ 68 w 71"/>
                <a:gd name="T11" fmla="*/ 31 h 61"/>
                <a:gd name="T12" fmla="*/ 71 w 71"/>
                <a:gd name="T13" fmla="*/ 28 h 61"/>
                <a:gd name="T14" fmla="*/ 56 w 71"/>
                <a:gd name="T15" fmla="*/ 61 h 61"/>
                <a:gd name="T16" fmla="*/ 56 w 71"/>
                <a:gd name="T17" fmla="*/ 57 h 61"/>
                <a:gd name="T18" fmla="*/ 52 w 71"/>
                <a:gd name="T19" fmla="*/ 47 h 61"/>
                <a:gd name="T20" fmla="*/ 13 w 71"/>
                <a:gd name="T21" fmla="*/ 28 h 61"/>
                <a:gd name="T22" fmla="*/ 1 w 71"/>
                <a:gd name="T23" fmla="*/ 30 h 61"/>
                <a:gd name="T24" fmla="*/ 0 w 71"/>
                <a:gd name="T25" fmla="*/ 3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61">
                  <a:moveTo>
                    <a:pt x="0" y="32"/>
                  </a:moveTo>
                  <a:cubicBezTo>
                    <a:pt x="0" y="27"/>
                    <a:pt x="11" y="4"/>
                    <a:pt x="15" y="0"/>
                  </a:cubicBezTo>
                  <a:cubicBezTo>
                    <a:pt x="14" y="1"/>
                    <a:pt x="14" y="2"/>
                    <a:pt x="14" y="3"/>
                  </a:cubicBezTo>
                  <a:cubicBezTo>
                    <a:pt x="13" y="9"/>
                    <a:pt x="14" y="11"/>
                    <a:pt x="19" y="13"/>
                  </a:cubicBezTo>
                  <a:cubicBezTo>
                    <a:pt x="32" y="20"/>
                    <a:pt x="45" y="27"/>
                    <a:pt x="58" y="33"/>
                  </a:cubicBezTo>
                  <a:cubicBezTo>
                    <a:pt x="63" y="36"/>
                    <a:pt x="65" y="35"/>
                    <a:pt x="68" y="31"/>
                  </a:cubicBezTo>
                  <a:cubicBezTo>
                    <a:pt x="69" y="30"/>
                    <a:pt x="70" y="29"/>
                    <a:pt x="71" y="28"/>
                  </a:cubicBezTo>
                  <a:cubicBezTo>
                    <a:pt x="70" y="32"/>
                    <a:pt x="60" y="56"/>
                    <a:pt x="56" y="61"/>
                  </a:cubicBezTo>
                  <a:cubicBezTo>
                    <a:pt x="56" y="59"/>
                    <a:pt x="56" y="58"/>
                    <a:pt x="56" y="57"/>
                  </a:cubicBezTo>
                  <a:cubicBezTo>
                    <a:pt x="57" y="52"/>
                    <a:pt x="56" y="50"/>
                    <a:pt x="52" y="47"/>
                  </a:cubicBezTo>
                  <a:cubicBezTo>
                    <a:pt x="39" y="41"/>
                    <a:pt x="26" y="34"/>
                    <a:pt x="13" y="28"/>
                  </a:cubicBezTo>
                  <a:cubicBezTo>
                    <a:pt x="7" y="25"/>
                    <a:pt x="6" y="25"/>
                    <a:pt x="1" y="30"/>
                  </a:cubicBezTo>
                  <a:cubicBezTo>
                    <a:pt x="1" y="31"/>
                    <a:pt x="1" y="31"/>
                    <a:pt x="0" y="3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33" name="Freeform 60">
              <a:extLst>
                <a:ext uri="{FF2B5EF4-FFF2-40B4-BE49-F238E27FC236}">
                  <a16:creationId xmlns:a16="http://schemas.microsoft.com/office/drawing/2014/main" id="{498C3487-FE88-43C7-BB72-F4F5005381F0}"/>
                </a:ext>
              </a:extLst>
            </p:cNvPr>
            <p:cNvSpPr>
              <a:spLocks/>
            </p:cNvSpPr>
            <p:nvPr/>
          </p:nvSpPr>
          <p:spPr bwMode="auto">
            <a:xfrm>
              <a:off x="8090993" y="22863611"/>
              <a:ext cx="479759" cy="314596"/>
            </a:xfrm>
            <a:custGeom>
              <a:avLst/>
              <a:gdLst>
                <a:gd name="T0" fmla="*/ 5 w 69"/>
                <a:gd name="T1" fmla="*/ 45 h 45"/>
                <a:gd name="T2" fmla="*/ 0 w 69"/>
                <a:gd name="T3" fmla="*/ 13 h 45"/>
                <a:gd name="T4" fmla="*/ 1 w 69"/>
                <a:gd name="T5" fmla="*/ 11 h 45"/>
                <a:gd name="T6" fmla="*/ 3 w 69"/>
                <a:gd name="T7" fmla="*/ 15 h 45"/>
                <a:gd name="T8" fmla="*/ 11 w 69"/>
                <a:gd name="T9" fmla="*/ 19 h 45"/>
                <a:gd name="T10" fmla="*/ 47 w 69"/>
                <a:gd name="T11" fmla="*/ 13 h 45"/>
                <a:gd name="T12" fmla="*/ 55 w 69"/>
                <a:gd name="T13" fmla="*/ 12 h 45"/>
                <a:gd name="T14" fmla="*/ 62 w 69"/>
                <a:gd name="T15" fmla="*/ 5 h 45"/>
                <a:gd name="T16" fmla="*/ 62 w 69"/>
                <a:gd name="T17" fmla="*/ 0 h 45"/>
                <a:gd name="T18" fmla="*/ 64 w 69"/>
                <a:gd name="T19" fmla="*/ 3 h 45"/>
                <a:gd name="T20" fmla="*/ 69 w 69"/>
                <a:gd name="T21" fmla="*/ 35 h 45"/>
                <a:gd name="T22" fmla="*/ 67 w 69"/>
                <a:gd name="T23" fmla="*/ 35 h 45"/>
                <a:gd name="T24" fmla="*/ 66 w 69"/>
                <a:gd name="T25" fmla="*/ 33 h 45"/>
                <a:gd name="T26" fmla="*/ 57 w 69"/>
                <a:gd name="T27" fmla="*/ 27 h 45"/>
                <a:gd name="T28" fmla="*/ 14 w 69"/>
                <a:gd name="T29" fmla="*/ 35 h 45"/>
                <a:gd name="T30" fmla="*/ 7 w 69"/>
                <a:gd name="T31" fmla="*/ 42 h 45"/>
                <a:gd name="T32" fmla="*/ 6 w 69"/>
                <a:gd name="T33" fmla="*/ 45 h 45"/>
                <a:gd name="T34" fmla="*/ 5 w 69"/>
                <a:gd name="T3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9" h="45">
                  <a:moveTo>
                    <a:pt x="5" y="45"/>
                  </a:moveTo>
                  <a:cubicBezTo>
                    <a:pt x="3" y="35"/>
                    <a:pt x="2" y="24"/>
                    <a:pt x="0" y="13"/>
                  </a:cubicBezTo>
                  <a:cubicBezTo>
                    <a:pt x="0" y="13"/>
                    <a:pt x="0" y="12"/>
                    <a:pt x="1" y="11"/>
                  </a:cubicBezTo>
                  <a:cubicBezTo>
                    <a:pt x="2" y="13"/>
                    <a:pt x="2" y="14"/>
                    <a:pt x="3" y="15"/>
                  </a:cubicBezTo>
                  <a:cubicBezTo>
                    <a:pt x="5" y="19"/>
                    <a:pt x="6" y="20"/>
                    <a:pt x="11" y="19"/>
                  </a:cubicBezTo>
                  <a:cubicBezTo>
                    <a:pt x="23" y="17"/>
                    <a:pt x="35" y="15"/>
                    <a:pt x="47" y="13"/>
                  </a:cubicBezTo>
                  <a:cubicBezTo>
                    <a:pt x="50" y="13"/>
                    <a:pt x="52" y="12"/>
                    <a:pt x="55" y="12"/>
                  </a:cubicBezTo>
                  <a:cubicBezTo>
                    <a:pt x="60" y="11"/>
                    <a:pt x="61" y="9"/>
                    <a:pt x="62" y="5"/>
                  </a:cubicBezTo>
                  <a:cubicBezTo>
                    <a:pt x="62" y="4"/>
                    <a:pt x="62" y="3"/>
                    <a:pt x="62" y="0"/>
                  </a:cubicBezTo>
                  <a:cubicBezTo>
                    <a:pt x="63" y="2"/>
                    <a:pt x="64" y="3"/>
                    <a:pt x="64" y="3"/>
                  </a:cubicBezTo>
                  <a:cubicBezTo>
                    <a:pt x="65" y="14"/>
                    <a:pt x="67" y="24"/>
                    <a:pt x="69" y="35"/>
                  </a:cubicBezTo>
                  <a:cubicBezTo>
                    <a:pt x="68" y="35"/>
                    <a:pt x="68" y="35"/>
                    <a:pt x="67" y="35"/>
                  </a:cubicBezTo>
                  <a:cubicBezTo>
                    <a:pt x="67" y="35"/>
                    <a:pt x="66" y="34"/>
                    <a:pt x="66" y="33"/>
                  </a:cubicBezTo>
                  <a:cubicBezTo>
                    <a:pt x="64" y="28"/>
                    <a:pt x="62" y="27"/>
                    <a:pt x="57" y="27"/>
                  </a:cubicBezTo>
                  <a:cubicBezTo>
                    <a:pt x="43" y="30"/>
                    <a:pt x="28" y="32"/>
                    <a:pt x="14" y="35"/>
                  </a:cubicBezTo>
                  <a:cubicBezTo>
                    <a:pt x="9" y="35"/>
                    <a:pt x="7" y="37"/>
                    <a:pt x="7" y="42"/>
                  </a:cubicBezTo>
                  <a:cubicBezTo>
                    <a:pt x="7" y="43"/>
                    <a:pt x="6" y="44"/>
                    <a:pt x="6" y="45"/>
                  </a:cubicBezTo>
                  <a:cubicBezTo>
                    <a:pt x="6" y="45"/>
                    <a:pt x="5" y="45"/>
                    <a:pt x="5" y="45"/>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34" name="Freeform 61">
              <a:extLst>
                <a:ext uri="{FF2B5EF4-FFF2-40B4-BE49-F238E27FC236}">
                  <a16:creationId xmlns:a16="http://schemas.microsoft.com/office/drawing/2014/main" id="{ADDA50CE-91B2-4A94-91AF-680EDE0671E8}"/>
                </a:ext>
              </a:extLst>
            </p:cNvPr>
            <p:cNvSpPr>
              <a:spLocks/>
            </p:cNvSpPr>
            <p:nvPr/>
          </p:nvSpPr>
          <p:spPr bwMode="auto">
            <a:xfrm>
              <a:off x="5865225" y="20346840"/>
              <a:ext cx="291002" cy="487624"/>
            </a:xfrm>
            <a:custGeom>
              <a:avLst/>
              <a:gdLst>
                <a:gd name="T0" fmla="*/ 1 w 42"/>
                <a:gd name="T1" fmla="*/ 64 h 70"/>
                <a:gd name="T2" fmla="*/ 4 w 42"/>
                <a:gd name="T3" fmla="*/ 64 h 70"/>
                <a:gd name="T4" fmla="*/ 10 w 42"/>
                <a:gd name="T5" fmla="*/ 57 h 70"/>
                <a:gd name="T6" fmla="*/ 13 w 42"/>
                <a:gd name="T7" fmla="*/ 41 h 70"/>
                <a:gd name="T8" fmla="*/ 16 w 42"/>
                <a:gd name="T9" fmla="*/ 14 h 70"/>
                <a:gd name="T10" fmla="*/ 17 w 42"/>
                <a:gd name="T11" fmla="*/ 10 h 70"/>
                <a:gd name="T12" fmla="*/ 11 w 42"/>
                <a:gd name="T13" fmla="*/ 2 h 70"/>
                <a:gd name="T14" fmla="*/ 9 w 42"/>
                <a:gd name="T15" fmla="*/ 0 h 70"/>
                <a:gd name="T16" fmla="*/ 42 w 42"/>
                <a:gd name="T17" fmla="*/ 4 h 70"/>
                <a:gd name="T18" fmla="*/ 42 w 42"/>
                <a:gd name="T19" fmla="*/ 5 h 70"/>
                <a:gd name="T20" fmla="*/ 39 w 42"/>
                <a:gd name="T21" fmla="*/ 6 h 70"/>
                <a:gd name="T22" fmla="*/ 32 w 42"/>
                <a:gd name="T23" fmla="*/ 13 h 70"/>
                <a:gd name="T24" fmla="*/ 27 w 42"/>
                <a:gd name="T25" fmla="*/ 47 h 70"/>
                <a:gd name="T26" fmla="*/ 25 w 42"/>
                <a:gd name="T27" fmla="*/ 58 h 70"/>
                <a:gd name="T28" fmla="*/ 31 w 42"/>
                <a:gd name="T29" fmla="*/ 68 h 70"/>
                <a:gd name="T30" fmla="*/ 33 w 42"/>
                <a:gd name="T31" fmla="*/ 69 h 70"/>
                <a:gd name="T32" fmla="*/ 33 w 42"/>
                <a:gd name="T33" fmla="*/ 70 h 70"/>
                <a:gd name="T34" fmla="*/ 0 w 42"/>
                <a:gd name="T35" fmla="*/ 66 h 70"/>
                <a:gd name="T36" fmla="*/ 1 w 42"/>
                <a:gd name="T37" fmla="*/ 6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70">
                  <a:moveTo>
                    <a:pt x="1" y="64"/>
                  </a:moveTo>
                  <a:cubicBezTo>
                    <a:pt x="2" y="64"/>
                    <a:pt x="3" y="64"/>
                    <a:pt x="4" y="64"/>
                  </a:cubicBezTo>
                  <a:cubicBezTo>
                    <a:pt x="8" y="63"/>
                    <a:pt x="10" y="62"/>
                    <a:pt x="10" y="57"/>
                  </a:cubicBezTo>
                  <a:cubicBezTo>
                    <a:pt x="11" y="52"/>
                    <a:pt x="12" y="47"/>
                    <a:pt x="13" y="41"/>
                  </a:cubicBezTo>
                  <a:cubicBezTo>
                    <a:pt x="14" y="32"/>
                    <a:pt x="15" y="23"/>
                    <a:pt x="16" y="14"/>
                  </a:cubicBezTo>
                  <a:cubicBezTo>
                    <a:pt x="16" y="13"/>
                    <a:pt x="17" y="12"/>
                    <a:pt x="17" y="10"/>
                  </a:cubicBezTo>
                  <a:cubicBezTo>
                    <a:pt x="17" y="5"/>
                    <a:pt x="16" y="4"/>
                    <a:pt x="11" y="2"/>
                  </a:cubicBezTo>
                  <a:cubicBezTo>
                    <a:pt x="10" y="1"/>
                    <a:pt x="10" y="1"/>
                    <a:pt x="9" y="0"/>
                  </a:cubicBezTo>
                  <a:cubicBezTo>
                    <a:pt x="20" y="1"/>
                    <a:pt x="31" y="2"/>
                    <a:pt x="42" y="4"/>
                  </a:cubicBezTo>
                  <a:cubicBezTo>
                    <a:pt x="42" y="5"/>
                    <a:pt x="42" y="5"/>
                    <a:pt x="42" y="5"/>
                  </a:cubicBezTo>
                  <a:cubicBezTo>
                    <a:pt x="41" y="5"/>
                    <a:pt x="40" y="6"/>
                    <a:pt x="39" y="6"/>
                  </a:cubicBezTo>
                  <a:cubicBezTo>
                    <a:pt x="34" y="6"/>
                    <a:pt x="32" y="7"/>
                    <a:pt x="32" y="13"/>
                  </a:cubicBezTo>
                  <a:cubicBezTo>
                    <a:pt x="30" y="24"/>
                    <a:pt x="28" y="36"/>
                    <a:pt x="27" y="47"/>
                  </a:cubicBezTo>
                  <a:cubicBezTo>
                    <a:pt x="26" y="51"/>
                    <a:pt x="26" y="55"/>
                    <a:pt x="25" y="58"/>
                  </a:cubicBezTo>
                  <a:cubicBezTo>
                    <a:pt x="25" y="64"/>
                    <a:pt x="26" y="66"/>
                    <a:pt x="31" y="68"/>
                  </a:cubicBezTo>
                  <a:cubicBezTo>
                    <a:pt x="32" y="68"/>
                    <a:pt x="32" y="69"/>
                    <a:pt x="33" y="69"/>
                  </a:cubicBezTo>
                  <a:cubicBezTo>
                    <a:pt x="33" y="69"/>
                    <a:pt x="33" y="69"/>
                    <a:pt x="33" y="70"/>
                  </a:cubicBezTo>
                  <a:cubicBezTo>
                    <a:pt x="22" y="69"/>
                    <a:pt x="11" y="68"/>
                    <a:pt x="0" y="66"/>
                  </a:cubicBezTo>
                  <a:cubicBezTo>
                    <a:pt x="1" y="65"/>
                    <a:pt x="1" y="65"/>
                    <a:pt x="1" y="64"/>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35" name="Freeform 62">
              <a:extLst>
                <a:ext uri="{FF2B5EF4-FFF2-40B4-BE49-F238E27FC236}">
                  <a16:creationId xmlns:a16="http://schemas.microsoft.com/office/drawing/2014/main" id="{98F87416-C3EC-47F0-8F76-439B39862769}"/>
                </a:ext>
              </a:extLst>
            </p:cNvPr>
            <p:cNvSpPr>
              <a:spLocks/>
            </p:cNvSpPr>
            <p:nvPr/>
          </p:nvSpPr>
          <p:spPr bwMode="auto">
            <a:xfrm>
              <a:off x="4087756" y="25828682"/>
              <a:ext cx="361786" cy="471895"/>
            </a:xfrm>
            <a:custGeom>
              <a:avLst/>
              <a:gdLst>
                <a:gd name="T0" fmla="*/ 1 w 52"/>
                <a:gd name="T1" fmla="*/ 51 h 67"/>
                <a:gd name="T2" fmla="*/ 5 w 52"/>
                <a:gd name="T3" fmla="*/ 52 h 67"/>
                <a:gd name="T4" fmla="*/ 16 w 52"/>
                <a:gd name="T5" fmla="*/ 47 h 67"/>
                <a:gd name="T6" fmla="*/ 32 w 52"/>
                <a:gd name="T7" fmla="*/ 12 h 67"/>
                <a:gd name="T8" fmla="*/ 33 w 52"/>
                <a:gd name="T9" fmla="*/ 9 h 67"/>
                <a:gd name="T10" fmla="*/ 29 w 52"/>
                <a:gd name="T11" fmla="*/ 2 h 67"/>
                <a:gd name="T12" fmla="*/ 23 w 52"/>
                <a:gd name="T13" fmla="*/ 1 h 67"/>
                <a:gd name="T14" fmla="*/ 52 w 52"/>
                <a:gd name="T15" fmla="*/ 1 h 67"/>
                <a:gd name="T16" fmla="*/ 51 w 52"/>
                <a:gd name="T17" fmla="*/ 4 h 67"/>
                <a:gd name="T18" fmla="*/ 29 w 52"/>
                <a:gd name="T19" fmla="*/ 52 h 67"/>
                <a:gd name="T20" fmla="*/ 33 w 52"/>
                <a:gd name="T21" fmla="*/ 65 h 67"/>
                <a:gd name="T22" fmla="*/ 34 w 52"/>
                <a:gd name="T23" fmla="*/ 66 h 67"/>
                <a:gd name="T24" fmla="*/ 34 w 52"/>
                <a:gd name="T25" fmla="*/ 67 h 67"/>
                <a:gd name="T26" fmla="*/ 33 w 52"/>
                <a:gd name="T27" fmla="*/ 67 h 67"/>
                <a:gd name="T28" fmla="*/ 2 w 52"/>
                <a:gd name="T29" fmla="*/ 53 h 67"/>
                <a:gd name="T30" fmla="*/ 0 w 52"/>
                <a:gd name="T31" fmla="*/ 52 h 67"/>
                <a:gd name="T32" fmla="*/ 1 w 52"/>
                <a:gd name="T33" fmla="*/ 5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67">
                  <a:moveTo>
                    <a:pt x="1" y="51"/>
                  </a:moveTo>
                  <a:cubicBezTo>
                    <a:pt x="2" y="51"/>
                    <a:pt x="4" y="51"/>
                    <a:pt x="5" y="52"/>
                  </a:cubicBezTo>
                  <a:cubicBezTo>
                    <a:pt x="10" y="53"/>
                    <a:pt x="13" y="52"/>
                    <a:pt x="16" y="47"/>
                  </a:cubicBezTo>
                  <a:cubicBezTo>
                    <a:pt x="21" y="35"/>
                    <a:pt x="27" y="23"/>
                    <a:pt x="32" y="12"/>
                  </a:cubicBezTo>
                  <a:cubicBezTo>
                    <a:pt x="33" y="11"/>
                    <a:pt x="33" y="10"/>
                    <a:pt x="33" y="9"/>
                  </a:cubicBezTo>
                  <a:cubicBezTo>
                    <a:pt x="34" y="5"/>
                    <a:pt x="33" y="3"/>
                    <a:pt x="29" y="2"/>
                  </a:cubicBezTo>
                  <a:cubicBezTo>
                    <a:pt x="28" y="2"/>
                    <a:pt x="26" y="2"/>
                    <a:pt x="23" y="1"/>
                  </a:cubicBezTo>
                  <a:cubicBezTo>
                    <a:pt x="27" y="0"/>
                    <a:pt x="44" y="0"/>
                    <a:pt x="52" y="1"/>
                  </a:cubicBezTo>
                  <a:cubicBezTo>
                    <a:pt x="52" y="2"/>
                    <a:pt x="52" y="3"/>
                    <a:pt x="51" y="4"/>
                  </a:cubicBezTo>
                  <a:cubicBezTo>
                    <a:pt x="44" y="20"/>
                    <a:pt x="37" y="36"/>
                    <a:pt x="29" y="52"/>
                  </a:cubicBezTo>
                  <a:cubicBezTo>
                    <a:pt x="26" y="59"/>
                    <a:pt x="26" y="61"/>
                    <a:pt x="33" y="65"/>
                  </a:cubicBezTo>
                  <a:cubicBezTo>
                    <a:pt x="33" y="65"/>
                    <a:pt x="34" y="66"/>
                    <a:pt x="34" y="66"/>
                  </a:cubicBezTo>
                  <a:cubicBezTo>
                    <a:pt x="34" y="66"/>
                    <a:pt x="34" y="67"/>
                    <a:pt x="34" y="67"/>
                  </a:cubicBezTo>
                  <a:cubicBezTo>
                    <a:pt x="34" y="67"/>
                    <a:pt x="33" y="67"/>
                    <a:pt x="33" y="67"/>
                  </a:cubicBezTo>
                  <a:cubicBezTo>
                    <a:pt x="23" y="62"/>
                    <a:pt x="13" y="58"/>
                    <a:pt x="2" y="53"/>
                  </a:cubicBezTo>
                  <a:cubicBezTo>
                    <a:pt x="1" y="53"/>
                    <a:pt x="1" y="52"/>
                    <a:pt x="0" y="52"/>
                  </a:cubicBezTo>
                  <a:cubicBezTo>
                    <a:pt x="1" y="51"/>
                    <a:pt x="1" y="51"/>
                    <a:pt x="1" y="51"/>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36" name="Freeform 71">
              <a:extLst>
                <a:ext uri="{FF2B5EF4-FFF2-40B4-BE49-F238E27FC236}">
                  <a16:creationId xmlns:a16="http://schemas.microsoft.com/office/drawing/2014/main" id="{F9C10838-9DE2-4218-A89F-1E05D768A7C0}"/>
                </a:ext>
              </a:extLst>
            </p:cNvPr>
            <p:cNvSpPr>
              <a:spLocks noEditPoints="1"/>
            </p:cNvSpPr>
            <p:nvPr/>
          </p:nvSpPr>
          <p:spPr bwMode="auto">
            <a:xfrm>
              <a:off x="3199023" y="21141194"/>
              <a:ext cx="4561646" cy="4553784"/>
            </a:xfrm>
            <a:custGeom>
              <a:avLst/>
              <a:gdLst>
                <a:gd name="T0" fmla="*/ 326 w 652"/>
                <a:gd name="T1" fmla="*/ 652 h 652"/>
                <a:gd name="T2" fmla="*/ 326 w 652"/>
                <a:gd name="T3" fmla="*/ 0 h 652"/>
                <a:gd name="T4" fmla="*/ 300 w 652"/>
                <a:gd name="T5" fmla="*/ 368 h 652"/>
                <a:gd name="T6" fmla="*/ 300 w 652"/>
                <a:gd name="T7" fmla="*/ 408 h 652"/>
                <a:gd name="T8" fmla="*/ 292 w 652"/>
                <a:gd name="T9" fmla="*/ 425 h 652"/>
                <a:gd name="T10" fmla="*/ 239 w 652"/>
                <a:gd name="T11" fmla="*/ 475 h 652"/>
                <a:gd name="T12" fmla="*/ 208 w 652"/>
                <a:gd name="T13" fmla="*/ 558 h 652"/>
                <a:gd name="T14" fmla="*/ 256 w 652"/>
                <a:gd name="T15" fmla="*/ 566 h 652"/>
                <a:gd name="T16" fmla="*/ 264 w 652"/>
                <a:gd name="T17" fmla="*/ 540 h 652"/>
                <a:gd name="T18" fmla="*/ 312 w 652"/>
                <a:gd name="T19" fmla="*/ 473 h 652"/>
                <a:gd name="T20" fmla="*/ 346 w 652"/>
                <a:gd name="T21" fmla="*/ 477 h 652"/>
                <a:gd name="T22" fmla="*/ 390 w 652"/>
                <a:gd name="T23" fmla="*/ 550 h 652"/>
                <a:gd name="T24" fmla="*/ 410 w 652"/>
                <a:gd name="T25" fmla="*/ 582 h 652"/>
                <a:gd name="T26" fmla="*/ 439 w 652"/>
                <a:gd name="T27" fmla="*/ 536 h 652"/>
                <a:gd name="T28" fmla="*/ 360 w 652"/>
                <a:gd name="T29" fmla="*/ 425 h 652"/>
                <a:gd name="T30" fmla="*/ 351 w 652"/>
                <a:gd name="T31" fmla="*/ 372 h 652"/>
                <a:gd name="T32" fmla="*/ 357 w 652"/>
                <a:gd name="T33" fmla="*/ 369 h 652"/>
                <a:gd name="T34" fmla="*/ 453 w 652"/>
                <a:gd name="T35" fmla="*/ 459 h 652"/>
                <a:gd name="T36" fmla="*/ 489 w 652"/>
                <a:gd name="T37" fmla="*/ 522 h 652"/>
                <a:gd name="T38" fmla="*/ 526 w 652"/>
                <a:gd name="T39" fmla="*/ 508 h 652"/>
                <a:gd name="T40" fmla="*/ 512 w 652"/>
                <a:gd name="T41" fmla="*/ 460 h 652"/>
                <a:gd name="T42" fmla="*/ 373 w 652"/>
                <a:gd name="T43" fmla="*/ 322 h 652"/>
                <a:gd name="T44" fmla="*/ 351 w 652"/>
                <a:gd name="T45" fmla="*/ 304 h 652"/>
                <a:gd name="T46" fmla="*/ 306 w 652"/>
                <a:gd name="T47" fmla="*/ 286 h 652"/>
                <a:gd name="T48" fmla="*/ 300 w 652"/>
                <a:gd name="T49" fmla="*/ 316 h 652"/>
                <a:gd name="T50" fmla="*/ 210 w 652"/>
                <a:gd name="T51" fmla="*/ 361 h 652"/>
                <a:gd name="T52" fmla="*/ 128 w 652"/>
                <a:gd name="T53" fmla="*/ 483 h 652"/>
                <a:gd name="T54" fmla="*/ 140 w 652"/>
                <a:gd name="T55" fmla="*/ 526 h 652"/>
                <a:gd name="T56" fmla="*/ 172 w 652"/>
                <a:gd name="T57" fmla="*/ 509 h 652"/>
                <a:gd name="T58" fmla="*/ 246 w 652"/>
                <a:gd name="T59" fmla="*/ 399 h 652"/>
                <a:gd name="T60" fmla="*/ 300 w 652"/>
                <a:gd name="T61" fmla="*/ 368 h 652"/>
                <a:gd name="T62" fmla="*/ 249 w 652"/>
                <a:gd name="T63" fmla="*/ 114 h 652"/>
                <a:gd name="T64" fmla="*/ 123 w 652"/>
                <a:gd name="T65" fmla="*/ 169 h 652"/>
                <a:gd name="T66" fmla="*/ 75 w 652"/>
                <a:gd name="T67" fmla="*/ 214 h 652"/>
                <a:gd name="T68" fmla="*/ 108 w 652"/>
                <a:gd name="T69" fmla="*/ 242 h 652"/>
                <a:gd name="T70" fmla="*/ 158 w 652"/>
                <a:gd name="T71" fmla="*/ 210 h 652"/>
                <a:gd name="T72" fmla="*/ 253 w 652"/>
                <a:gd name="T73" fmla="*/ 164 h 652"/>
                <a:gd name="T74" fmla="*/ 250 w 652"/>
                <a:gd name="T75" fmla="*/ 222 h 652"/>
                <a:gd name="T76" fmla="*/ 65 w 652"/>
                <a:gd name="T77" fmla="*/ 383 h 652"/>
                <a:gd name="T78" fmla="*/ 80 w 652"/>
                <a:gd name="T79" fmla="*/ 422 h 652"/>
                <a:gd name="T80" fmla="*/ 113 w 652"/>
                <a:gd name="T81" fmla="*/ 400 h 652"/>
                <a:gd name="T82" fmla="*/ 215 w 652"/>
                <a:gd name="T83" fmla="*/ 296 h 652"/>
                <a:gd name="T84" fmla="*/ 304 w 652"/>
                <a:gd name="T85" fmla="*/ 240 h 652"/>
                <a:gd name="T86" fmla="*/ 303 w 652"/>
                <a:gd name="T87" fmla="*/ 78 h 652"/>
                <a:gd name="T88" fmla="*/ 269 w 652"/>
                <a:gd name="T89" fmla="*/ 56 h 652"/>
                <a:gd name="T90" fmla="*/ 253 w 652"/>
                <a:gd name="T91" fmla="*/ 90 h 652"/>
                <a:gd name="T92" fmla="*/ 398 w 652"/>
                <a:gd name="T93" fmla="*/ 112 h 652"/>
                <a:gd name="T94" fmla="*/ 398 w 652"/>
                <a:gd name="T95" fmla="*/ 82 h 652"/>
                <a:gd name="T96" fmla="*/ 368 w 652"/>
                <a:gd name="T97" fmla="*/ 54 h 652"/>
                <a:gd name="T98" fmla="*/ 347 w 652"/>
                <a:gd name="T99" fmla="*/ 85 h 652"/>
                <a:gd name="T100" fmla="*/ 347 w 652"/>
                <a:gd name="T101" fmla="*/ 243 h 652"/>
                <a:gd name="T102" fmla="*/ 369 w 652"/>
                <a:gd name="T103" fmla="*/ 264 h 652"/>
                <a:gd name="T104" fmla="*/ 493 w 652"/>
                <a:gd name="T105" fmla="*/ 344 h 652"/>
                <a:gd name="T106" fmla="*/ 549 w 652"/>
                <a:gd name="T107" fmla="*/ 416 h 652"/>
                <a:gd name="T108" fmla="*/ 587 w 652"/>
                <a:gd name="T109" fmla="*/ 384 h 652"/>
                <a:gd name="T110" fmla="*/ 407 w 652"/>
                <a:gd name="T111" fmla="*/ 224 h 652"/>
                <a:gd name="T112" fmla="*/ 398 w 652"/>
                <a:gd name="T113" fmla="*/ 164 h 652"/>
                <a:gd name="T114" fmla="*/ 403 w 652"/>
                <a:gd name="T115" fmla="*/ 165 h 652"/>
                <a:gd name="T116" fmla="*/ 532 w 652"/>
                <a:gd name="T117" fmla="*/ 236 h 652"/>
                <a:gd name="T118" fmla="*/ 575 w 652"/>
                <a:gd name="T119" fmla="*/ 211 h 652"/>
                <a:gd name="T120" fmla="*/ 509 w 652"/>
                <a:gd name="T121" fmla="*/ 157 h 652"/>
                <a:gd name="T122" fmla="*/ 398 w 652"/>
                <a:gd name="T123" fmla="*/ 112 h 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52" h="652">
                  <a:moveTo>
                    <a:pt x="652" y="326"/>
                  </a:moveTo>
                  <a:cubicBezTo>
                    <a:pt x="652" y="505"/>
                    <a:pt x="506" y="652"/>
                    <a:pt x="326" y="652"/>
                  </a:cubicBezTo>
                  <a:cubicBezTo>
                    <a:pt x="147" y="652"/>
                    <a:pt x="0" y="507"/>
                    <a:pt x="0" y="326"/>
                  </a:cubicBezTo>
                  <a:cubicBezTo>
                    <a:pt x="0" y="146"/>
                    <a:pt x="146" y="0"/>
                    <a:pt x="326" y="0"/>
                  </a:cubicBezTo>
                  <a:cubicBezTo>
                    <a:pt x="506" y="0"/>
                    <a:pt x="652" y="147"/>
                    <a:pt x="652" y="326"/>
                  </a:cubicBezTo>
                  <a:close/>
                  <a:moveTo>
                    <a:pt x="300" y="368"/>
                  </a:moveTo>
                  <a:cubicBezTo>
                    <a:pt x="300" y="370"/>
                    <a:pt x="300" y="371"/>
                    <a:pt x="300" y="373"/>
                  </a:cubicBezTo>
                  <a:cubicBezTo>
                    <a:pt x="300" y="385"/>
                    <a:pt x="300" y="396"/>
                    <a:pt x="300" y="408"/>
                  </a:cubicBezTo>
                  <a:cubicBezTo>
                    <a:pt x="300" y="409"/>
                    <a:pt x="300" y="410"/>
                    <a:pt x="300" y="411"/>
                  </a:cubicBezTo>
                  <a:cubicBezTo>
                    <a:pt x="300" y="417"/>
                    <a:pt x="297" y="422"/>
                    <a:pt x="292" y="425"/>
                  </a:cubicBezTo>
                  <a:cubicBezTo>
                    <a:pt x="290" y="426"/>
                    <a:pt x="288" y="428"/>
                    <a:pt x="285" y="429"/>
                  </a:cubicBezTo>
                  <a:cubicBezTo>
                    <a:pt x="267" y="441"/>
                    <a:pt x="252" y="457"/>
                    <a:pt x="239" y="475"/>
                  </a:cubicBezTo>
                  <a:cubicBezTo>
                    <a:pt x="225" y="496"/>
                    <a:pt x="216" y="520"/>
                    <a:pt x="210" y="544"/>
                  </a:cubicBezTo>
                  <a:cubicBezTo>
                    <a:pt x="209" y="549"/>
                    <a:pt x="208" y="553"/>
                    <a:pt x="208" y="558"/>
                  </a:cubicBezTo>
                  <a:cubicBezTo>
                    <a:pt x="207" y="571"/>
                    <a:pt x="215" y="581"/>
                    <a:pt x="228" y="583"/>
                  </a:cubicBezTo>
                  <a:cubicBezTo>
                    <a:pt x="239" y="585"/>
                    <a:pt x="252" y="581"/>
                    <a:pt x="256" y="566"/>
                  </a:cubicBezTo>
                  <a:cubicBezTo>
                    <a:pt x="256" y="565"/>
                    <a:pt x="257" y="563"/>
                    <a:pt x="257" y="562"/>
                  </a:cubicBezTo>
                  <a:cubicBezTo>
                    <a:pt x="260" y="555"/>
                    <a:pt x="262" y="547"/>
                    <a:pt x="264" y="540"/>
                  </a:cubicBezTo>
                  <a:cubicBezTo>
                    <a:pt x="270" y="523"/>
                    <a:pt x="278" y="508"/>
                    <a:pt x="289" y="493"/>
                  </a:cubicBezTo>
                  <a:cubicBezTo>
                    <a:pt x="295" y="485"/>
                    <a:pt x="303" y="478"/>
                    <a:pt x="312" y="473"/>
                  </a:cubicBezTo>
                  <a:cubicBezTo>
                    <a:pt x="321" y="468"/>
                    <a:pt x="330" y="468"/>
                    <a:pt x="339" y="473"/>
                  </a:cubicBezTo>
                  <a:cubicBezTo>
                    <a:pt x="341" y="474"/>
                    <a:pt x="344" y="475"/>
                    <a:pt x="346" y="477"/>
                  </a:cubicBezTo>
                  <a:cubicBezTo>
                    <a:pt x="355" y="483"/>
                    <a:pt x="362" y="491"/>
                    <a:pt x="368" y="500"/>
                  </a:cubicBezTo>
                  <a:cubicBezTo>
                    <a:pt x="378" y="516"/>
                    <a:pt x="385" y="533"/>
                    <a:pt x="390" y="550"/>
                  </a:cubicBezTo>
                  <a:cubicBezTo>
                    <a:pt x="392" y="556"/>
                    <a:pt x="394" y="563"/>
                    <a:pt x="396" y="569"/>
                  </a:cubicBezTo>
                  <a:cubicBezTo>
                    <a:pt x="399" y="576"/>
                    <a:pt x="403" y="580"/>
                    <a:pt x="410" y="582"/>
                  </a:cubicBezTo>
                  <a:cubicBezTo>
                    <a:pt x="425" y="588"/>
                    <a:pt x="446" y="577"/>
                    <a:pt x="443" y="555"/>
                  </a:cubicBezTo>
                  <a:cubicBezTo>
                    <a:pt x="442" y="548"/>
                    <a:pt x="440" y="542"/>
                    <a:pt x="439" y="536"/>
                  </a:cubicBezTo>
                  <a:cubicBezTo>
                    <a:pt x="433" y="515"/>
                    <a:pt x="426" y="496"/>
                    <a:pt x="414" y="478"/>
                  </a:cubicBezTo>
                  <a:cubicBezTo>
                    <a:pt x="400" y="456"/>
                    <a:pt x="382" y="439"/>
                    <a:pt x="360" y="425"/>
                  </a:cubicBezTo>
                  <a:cubicBezTo>
                    <a:pt x="354" y="422"/>
                    <a:pt x="351" y="417"/>
                    <a:pt x="351" y="410"/>
                  </a:cubicBezTo>
                  <a:cubicBezTo>
                    <a:pt x="351" y="397"/>
                    <a:pt x="351" y="385"/>
                    <a:pt x="351" y="372"/>
                  </a:cubicBezTo>
                  <a:cubicBezTo>
                    <a:pt x="351" y="371"/>
                    <a:pt x="351" y="370"/>
                    <a:pt x="352" y="368"/>
                  </a:cubicBezTo>
                  <a:cubicBezTo>
                    <a:pt x="354" y="368"/>
                    <a:pt x="355" y="369"/>
                    <a:pt x="357" y="369"/>
                  </a:cubicBezTo>
                  <a:cubicBezTo>
                    <a:pt x="376" y="376"/>
                    <a:pt x="392" y="386"/>
                    <a:pt x="406" y="400"/>
                  </a:cubicBezTo>
                  <a:cubicBezTo>
                    <a:pt x="425" y="417"/>
                    <a:pt x="439" y="437"/>
                    <a:pt x="453" y="459"/>
                  </a:cubicBezTo>
                  <a:cubicBezTo>
                    <a:pt x="462" y="475"/>
                    <a:pt x="471" y="492"/>
                    <a:pt x="479" y="509"/>
                  </a:cubicBezTo>
                  <a:cubicBezTo>
                    <a:pt x="481" y="514"/>
                    <a:pt x="484" y="518"/>
                    <a:pt x="489" y="522"/>
                  </a:cubicBezTo>
                  <a:cubicBezTo>
                    <a:pt x="494" y="526"/>
                    <a:pt x="501" y="529"/>
                    <a:pt x="508" y="527"/>
                  </a:cubicBezTo>
                  <a:cubicBezTo>
                    <a:pt x="518" y="524"/>
                    <a:pt x="524" y="518"/>
                    <a:pt x="526" y="508"/>
                  </a:cubicBezTo>
                  <a:cubicBezTo>
                    <a:pt x="528" y="500"/>
                    <a:pt x="527" y="493"/>
                    <a:pt x="524" y="486"/>
                  </a:cubicBezTo>
                  <a:cubicBezTo>
                    <a:pt x="520" y="477"/>
                    <a:pt x="516" y="469"/>
                    <a:pt x="512" y="460"/>
                  </a:cubicBezTo>
                  <a:cubicBezTo>
                    <a:pt x="498" y="429"/>
                    <a:pt x="480" y="400"/>
                    <a:pt x="456" y="375"/>
                  </a:cubicBezTo>
                  <a:cubicBezTo>
                    <a:pt x="432" y="351"/>
                    <a:pt x="405" y="333"/>
                    <a:pt x="373" y="322"/>
                  </a:cubicBezTo>
                  <a:cubicBezTo>
                    <a:pt x="366" y="320"/>
                    <a:pt x="359" y="318"/>
                    <a:pt x="351" y="316"/>
                  </a:cubicBezTo>
                  <a:cubicBezTo>
                    <a:pt x="351" y="312"/>
                    <a:pt x="351" y="308"/>
                    <a:pt x="351" y="304"/>
                  </a:cubicBezTo>
                  <a:cubicBezTo>
                    <a:pt x="350" y="298"/>
                    <a:pt x="349" y="291"/>
                    <a:pt x="345" y="286"/>
                  </a:cubicBezTo>
                  <a:cubicBezTo>
                    <a:pt x="335" y="271"/>
                    <a:pt x="316" y="271"/>
                    <a:pt x="306" y="286"/>
                  </a:cubicBezTo>
                  <a:cubicBezTo>
                    <a:pt x="302" y="292"/>
                    <a:pt x="301" y="299"/>
                    <a:pt x="301" y="305"/>
                  </a:cubicBezTo>
                  <a:cubicBezTo>
                    <a:pt x="300" y="309"/>
                    <a:pt x="300" y="312"/>
                    <a:pt x="300" y="316"/>
                  </a:cubicBezTo>
                  <a:cubicBezTo>
                    <a:pt x="299" y="317"/>
                    <a:pt x="298" y="317"/>
                    <a:pt x="296" y="317"/>
                  </a:cubicBezTo>
                  <a:cubicBezTo>
                    <a:pt x="264" y="325"/>
                    <a:pt x="235" y="339"/>
                    <a:pt x="210" y="361"/>
                  </a:cubicBezTo>
                  <a:cubicBezTo>
                    <a:pt x="191" y="378"/>
                    <a:pt x="175" y="398"/>
                    <a:pt x="161" y="420"/>
                  </a:cubicBezTo>
                  <a:cubicBezTo>
                    <a:pt x="148" y="440"/>
                    <a:pt x="138" y="462"/>
                    <a:pt x="128" y="483"/>
                  </a:cubicBezTo>
                  <a:cubicBezTo>
                    <a:pt x="126" y="490"/>
                    <a:pt x="124" y="497"/>
                    <a:pt x="125" y="504"/>
                  </a:cubicBezTo>
                  <a:cubicBezTo>
                    <a:pt x="126" y="515"/>
                    <a:pt x="130" y="522"/>
                    <a:pt x="140" y="526"/>
                  </a:cubicBezTo>
                  <a:cubicBezTo>
                    <a:pt x="150" y="530"/>
                    <a:pt x="159" y="526"/>
                    <a:pt x="165" y="519"/>
                  </a:cubicBezTo>
                  <a:cubicBezTo>
                    <a:pt x="168" y="516"/>
                    <a:pt x="170" y="512"/>
                    <a:pt x="172" y="509"/>
                  </a:cubicBezTo>
                  <a:cubicBezTo>
                    <a:pt x="181" y="493"/>
                    <a:pt x="189" y="476"/>
                    <a:pt x="198" y="461"/>
                  </a:cubicBezTo>
                  <a:cubicBezTo>
                    <a:pt x="211" y="438"/>
                    <a:pt x="227" y="417"/>
                    <a:pt x="246" y="399"/>
                  </a:cubicBezTo>
                  <a:cubicBezTo>
                    <a:pt x="260" y="386"/>
                    <a:pt x="276" y="376"/>
                    <a:pt x="294" y="370"/>
                  </a:cubicBezTo>
                  <a:cubicBezTo>
                    <a:pt x="296" y="369"/>
                    <a:pt x="298" y="368"/>
                    <a:pt x="300" y="368"/>
                  </a:cubicBezTo>
                  <a:close/>
                  <a:moveTo>
                    <a:pt x="253" y="112"/>
                  </a:moveTo>
                  <a:cubicBezTo>
                    <a:pt x="252" y="113"/>
                    <a:pt x="250" y="113"/>
                    <a:pt x="249" y="114"/>
                  </a:cubicBezTo>
                  <a:cubicBezTo>
                    <a:pt x="240" y="117"/>
                    <a:pt x="231" y="119"/>
                    <a:pt x="222" y="122"/>
                  </a:cubicBezTo>
                  <a:cubicBezTo>
                    <a:pt x="187" y="134"/>
                    <a:pt x="154" y="149"/>
                    <a:pt x="123" y="169"/>
                  </a:cubicBezTo>
                  <a:cubicBezTo>
                    <a:pt x="110" y="178"/>
                    <a:pt x="97" y="188"/>
                    <a:pt x="85" y="200"/>
                  </a:cubicBezTo>
                  <a:cubicBezTo>
                    <a:pt x="81" y="204"/>
                    <a:pt x="77" y="208"/>
                    <a:pt x="75" y="214"/>
                  </a:cubicBezTo>
                  <a:cubicBezTo>
                    <a:pt x="71" y="225"/>
                    <a:pt x="76" y="237"/>
                    <a:pt x="87" y="241"/>
                  </a:cubicBezTo>
                  <a:cubicBezTo>
                    <a:pt x="94" y="244"/>
                    <a:pt x="101" y="244"/>
                    <a:pt x="108" y="242"/>
                  </a:cubicBezTo>
                  <a:cubicBezTo>
                    <a:pt x="114" y="240"/>
                    <a:pt x="118" y="237"/>
                    <a:pt x="123" y="234"/>
                  </a:cubicBezTo>
                  <a:cubicBezTo>
                    <a:pt x="134" y="226"/>
                    <a:pt x="146" y="217"/>
                    <a:pt x="158" y="210"/>
                  </a:cubicBezTo>
                  <a:cubicBezTo>
                    <a:pt x="186" y="191"/>
                    <a:pt x="216" y="176"/>
                    <a:pt x="249" y="165"/>
                  </a:cubicBezTo>
                  <a:cubicBezTo>
                    <a:pt x="250" y="165"/>
                    <a:pt x="252" y="164"/>
                    <a:pt x="253" y="164"/>
                  </a:cubicBezTo>
                  <a:cubicBezTo>
                    <a:pt x="253" y="183"/>
                    <a:pt x="253" y="202"/>
                    <a:pt x="253" y="220"/>
                  </a:cubicBezTo>
                  <a:cubicBezTo>
                    <a:pt x="252" y="221"/>
                    <a:pt x="251" y="221"/>
                    <a:pt x="250" y="222"/>
                  </a:cubicBezTo>
                  <a:cubicBezTo>
                    <a:pt x="185" y="247"/>
                    <a:pt x="131" y="288"/>
                    <a:pt x="90" y="345"/>
                  </a:cubicBezTo>
                  <a:cubicBezTo>
                    <a:pt x="81" y="357"/>
                    <a:pt x="73" y="370"/>
                    <a:pt x="65" y="383"/>
                  </a:cubicBezTo>
                  <a:cubicBezTo>
                    <a:pt x="62" y="387"/>
                    <a:pt x="60" y="391"/>
                    <a:pt x="60" y="395"/>
                  </a:cubicBezTo>
                  <a:cubicBezTo>
                    <a:pt x="60" y="408"/>
                    <a:pt x="68" y="419"/>
                    <a:pt x="80" y="422"/>
                  </a:cubicBezTo>
                  <a:cubicBezTo>
                    <a:pt x="90" y="425"/>
                    <a:pt x="98" y="422"/>
                    <a:pt x="104" y="413"/>
                  </a:cubicBezTo>
                  <a:cubicBezTo>
                    <a:pt x="107" y="409"/>
                    <a:pt x="110" y="404"/>
                    <a:pt x="113" y="400"/>
                  </a:cubicBezTo>
                  <a:cubicBezTo>
                    <a:pt x="127" y="380"/>
                    <a:pt x="143" y="361"/>
                    <a:pt x="160" y="343"/>
                  </a:cubicBezTo>
                  <a:cubicBezTo>
                    <a:pt x="177" y="325"/>
                    <a:pt x="195" y="309"/>
                    <a:pt x="215" y="296"/>
                  </a:cubicBezTo>
                  <a:cubicBezTo>
                    <a:pt x="237" y="282"/>
                    <a:pt x="261" y="271"/>
                    <a:pt x="286" y="264"/>
                  </a:cubicBezTo>
                  <a:cubicBezTo>
                    <a:pt x="300" y="260"/>
                    <a:pt x="304" y="253"/>
                    <a:pt x="304" y="240"/>
                  </a:cubicBezTo>
                  <a:cubicBezTo>
                    <a:pt x="304" y="189"/>
                    <a:pt x="304" y="138"/>
                    <a:pt x="304" y="88"/>
                  </a:cubicBezTo>
                  <a:cubicBezTo>
                    <a:pt x="304" y="84"/>
                    <a:pt x="304" y="81"/>
                    <a:pt x="303" y="78"/>
                  </a:cubicBezTo>
                  <a:cubicBezTo>
                    <a:pt x="303" y="74"/>
                    <a:pt x="302" y="69"/>
                    <a:pt x="299" y="65"/>
                  </a:cubicBezTo>
                  <a:cubicBezTo>
                    <a:pt x="293" y="55"/>
                    <a:pt x="280" y="51"/>
                    <a:pt x="269" y="56"/>
                  </a:cubicBezTo>
                  <a:cubicBezTo>
                    <a:pt x="261" y="61"/>
                    <a:pt x="256" y="68"/>
                    <a:pt x="254" y="77"/>
                  </a:cubicBezTo>
                  <a:cubicBezTo>
                    <a:pt x="254" y="81"/>
                    <a:pt x="254" y="85"/>
                    <a:pt x="253" y="90"/>
                  </a:cubicBezTo>
                  <a:cubicBezTo>
                    <a:pt x="253" y="97"/>
                    <a:pt x="253" y="105"/>
                    <a:pt x="253" y="112"/>
                  </a:cubicBezTo>
                  <a:close/>
                  <a:moveTo>
                    <a:pt x="398" y="112"/>
                  </a:moveTo>
                  <a:cubicBezTo>
                    <a:pt x="398" y="110"/>
                    <a:pt x="398" y="108"/>
                    <a:pt x="398" y="106"/>
                  </a:cubicBezTo>
                  <a:cubicBezTo>
                    <a:pt x="398" y="98"/>
                    <a:pt x="398" y="90"/>
                    <a:pt x="398" y="82"/>
                  </a:cubicBezTo>
                  <a:cubicBezTo>
                    <a:pt x="397" y="76"/>
                    <a:pt x="396" y="70"/>
                    <a:pt x="392" y="65"/>
                  </a:cubicBezTo>
                  <a:cubicBezTo>
                    <a:pt x="386" y="57"/>
                    <a:pt x="378" y="53"/>
                    <a:pt x="368" y="54"/>
                  </a:cubicBezTo>
                  <a:cubicBezTo>
                    <a:pt x="358" y="56"/>
                    <a:pt x="352" y="62"/>
                    <a:pt x="349" y="71"/>
                  </a:cubicBezTo>
                  <a:cubicBezTo>
                    <a:pt x="348" y="75"/>
                    <a:pt x="347" y="80"/>
                    <a:pt x="347" y="85"/>
                  </a:cubicBezTo>
                  <a:cubicBezTo>
                    <a:pt x="347" y="137"/>
                    <a:pt x="347" y="189"/>
                    <a:pt x="347" y="242"/>
                  </a:cubicBezTo>
                  <a:cubicBezTo>
                    <a:pt x="347" y="242"/>
                    <a:pt x="347" y="243"/>
                    <a:pt x="347" y="243"/>
                  </a:cubicBezTo>
                  <a:cubicBezTo>
                    <a:pt x="347" y="251"/>
                    <a:pt x="351" y="257"/>
                    <a:pt x="358" y="260"/>
                  </a:cubicBezTo>
                  <a:cubicBezTo>
                    <a:pt x="361" y="262"/>
                    <a:pt x="365" y="263"/>
                    <a:pt x="369" y="264"/>
                  </a:cubicBezTo>
                  <a:cubicBezTo>
                    <a:pt x="387" y="270"/>
                    <a:pt x="405" y="277"/>
                    <a:pt x="421" y="286"/>
                  </a:cubicBezTo>
                  <a:cubicBezTo>
                    <a:pt x="449" y="301"/>
                    <a:pt x="473" y="321"/>
                    <a:pt x="493" y="344"/>
                  </a:cubicBezTo>
                  <a:cubicBezTo>
                    <a:pt x="513" y="365"/>
                    <a:pt x="530" y="388"/>
                    <a:pt x="546" y="412"/>
                  </a:cubicBezTo>
                  <a:cubicBezTo>
                    <a:pt x="547" y="413"/>
                    <a:pt x="548" y="415"/>
                    <a:pt x="549" y="416"/>
                  </a:cubicBezTo>
                  <a:cubicBezTo>
                    <a:pt x="553" y="421"/>
                    <a:pt x="558" y="423"/>
                    <a:pt x="564" y="423"/>
                  </a:cubicBezTo>
                  <a:cubicBezTo>
                    <a:pt x="584" y="423"/>
                    <a:pt x="598" y="402"/>
                    <a:pt x="587" y="384"/>
                  </a:cubicBezTo>
                  <a:cubicBezTo>
                    <a:pt x="581" y="374"/>
                    <a:pt x="576" y="365"/>
                    <a:pt x="569" y="355"/>
                  </a:cubicBezTo>
                  <a:cubicBezTo>
                    <a:pt x="528" y="296"/>
                    <a:pt x="474" y="251"/>
                    <a:pt x="407" y="224"/>
                  </a:cubicBezTo>
                  <a:cubicBezTo>
                    <a:pt x="404" y="223"/>
                    <a:pt x="401" y="222"/>
                    <a:pt x="398" y="220"/>
                  </a:cubicBezTo>
                  <a:cubicBezTo>
                    <a:pt x="398" y="201"/>
                    <a:pt x="398" y="183"/>
                    <a:pt x="398" y="164"/>
                  </a:cubicBezTo>
                  <a:cubicBezTo>
                    <a:pt x="399" y="164"/>
                    <a:pt x="399" y="164"/>
                    <a:pt x="399" y="164"/>
                  </a:cubicBezTo>
                  <a:cubicBezTo>
                    <a:pt x="401" y="165"/>
                    <a:pt x="402" y="165"/>
                    <a:pt x="403" y="165"/>
                  </a:cubicBezTo>
                  <a:cubicBezTo>
                    <a:pt x="439" y="177"/>
                    <a:pt x="473" y="195"/>
                    <a:pt x="504" y="217"/>
                  </a:cubicBezTo>
                  <a:cubicBezTo>
                    <a:pt x="513" y="223"/>
                    <a:pt x="522" y="230"/>
                    <a:pt x="532" y="236"/>
                  </a:cubicBezTo>
                  <a:cubicBezTo>
                    <a:pt x="539" y="242"/>
                    <a:pt x="547" y="244"/>
                    <a:pt x="556" y="243"/>
                  </a:cubicBezTo>
                  <a:cubicBezTo>
                    <a:pt x="573" y="242"/>
                    <a:pt x="582" y="226"/>
                    <a:pt x="575" y="211"/>
                  </a:cubicBezTo>
                  <a:cubicBezTo>
                    <a:pt x="572" y="206"/>
                    <a:pt x="569" y="202"/>
                    <a:pt x="566" y="199"/>
                  </a:cubicBezTo>
                  <a:cubicBezTo>
                    <a:pt x="549" y="182"/>
                    <a:pt x="529" y="169"/>
                    <a:pt x="509" y="157"/>
                  </a:cubicBezTo>
                  <a:cubicBezTo>
                    <a:pt x="480" y="141"/>
                    <a:pt x="450" y="129"/>
                    <a:pt x="418" y="119"/>
                  </a:cubicBezTo>
                  <a:cubicBezTo>
                    <a:pt x="412" y="116"/>
                    <a:pt x="405" y="114"/>
                    <a:pt x="398" y="11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grpSp>
    </p:spTree>
    <p:extLst>
      <p:ext uri="{BB962C8B-B14F-4D97-AF65-F5344CB8AC3E}">
        <p14:creationId xmlns:p14="http://schemas.microsoft.com/office/powerpoint/2010/main" val="2032908636"/>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标题 7">
            <a:extLst>
              <a:ext uri="{FF2B5EF4-FFF2-40B4-BE49-F238E27FC236}">
                <a16:creationId xmlns:a16="http://schemas.microsoft.com/office/drawing/2014/main" id="{4BE77495-FA9D-4073-A31B-6DCFF294BB33}"/>
              </a:ext>
            </a:extLst>
          </p:cNvPr>
          <p:cNvSpPr>
            <a:spLocks noGrp="1"/>
          </p:cNvSpPr>
          <p:nvPr>
            <p:ph type="title"/>
          </p:nvPr>
        </p:nvSpPr>
        <p:spPr/>
        <p:txBody>
          <a:bodyPr/>
          <a:lstStyle/>
          <a:p>
            <a:r>
              <a:rPr lang="en-US" altLang="zh-CN" dirty="0">
                <a:sym typeface="Arial" panose="020B0604020202020204" pitchFamily="34" charset="0"/>
              </a:rPr>
              <a:t>1.1 </a:t>
            </a:r>
            <a:r>
              <a:rPr lang="zh-CN" altLang="en-US" dirty="0">
                <a:sym typeface="Arial" panose="020B0604020202020204" pitchFamily="34" charset="0"/>
              </a:rPr>
              <a:t>以位移动词编码静态情景</a:t>
            </a:r>
          </a:p>
        </p:txBody>
      </p:sp>
      <p:sp>
        <p:nvSpPr>
          <p:cNvPr id="2" name="灯片编号占位符 1">
            <a:extLst>
              <a:ext uri="{FF2B5EF4-FFF2-40B4-BE49-F238E27FC236}">
                <a16:creationId xmlns:a16="http://schemas.microsoft.com/office/drawing/2014/main" id="{F20987FE-20DA-4013-BA0C-394D9A5D3901}"/>
              </a:ext>
            </a:extLst>
          </p:cNvPr>
          <p:cNvSpPr>
            <a:spLocks noGrp="1"/>
          </p:cNvSpPr>
          <p:nvPr>
            <p:ph type="sldNum" sz="quarter" idx="4"/>
          </p:nvPr>
        </p:nvSpPr>
        <p:spPr/>
        <p:txBody>
          <a:bodyPr/>
          <a:lstStyle/>
          <a:p>
            <a:r>
              <a:rPr lang="en-US" altLang="zh-CN">
                <a:sym typeface="Arial" panose="020B0604020202020204" pitchFamily="34" charset="0"/>
              </a:rPr>
              <a:t>&lt; </a:t>
            </a:r>
            <a:fld id="{A548B57D-AE10-4CF7-A9DF-59FEFA91B28E}" type="slidenum">
              <a:rPr lang="zh-CN" altLang="en-US" smtClean="0">
                <a:sym typeface="Arial" panose="020B0604020202020204" pitchFamily="34" charset="0"/>
              </a:rPr>
              <a:pPr/>
              <a:t>4</a:t>
            </a:fld>
            <a:r>
              <a:rPr lang="zh-CN" altLang="en-US">
                <a:sym typeface="Arial" panose="020B0604020202020204" pitchFamily="34" charset="0"/>
              </a:rPr>
              <a:t> </a:t>
            </a:r>
            <a:r>
              <a:rPr lang="en-US" altLang="zh-CN">
                <a:sym typeface="Arial" panose="020B0604020202020204" pitchFamily="34" charset="0"/>
              </a:rPr>
              <a:t>&gt;</a:t>
            </a:r>
            <a:endParaRPr lang="zh-CN" altLang="en-US" dirty="0">
              <a:sym typeface="Arial" panose="020B0604020202020204" pitchFamily="34" charset="0"/>
            </a:endParaRPr>
          </a:p>
        </p:txBody>
      </p:sp>
      <p:sp>
        <p:nvSpPr>
          <p:cNvPr id="3" name="矩形 2">
            <a:extLst>
              <a:ext uri="{FF2B5EF4-FFF2-40B4-BE49-F238E27FC236}">
                <a16:creationId xmlns:a16="http://schemas.microsoft.com/office/drawing/2014/main" id="{843FD9D2-5371-4FC7-B661-53EA163DECDE}"/>
              </a:ext>
            </a:extLst>
          </p:cNvPr>
          <p:cNvSpPr/>
          <p:nvPr/>
        </p:nvSpPr>
        <p:spPr>
          <a:xfrm>
            <a:off x="605946" y="1116786"/>
            <a:ext cx="10820510" cy="5512343"/>
          </a:xfrm>
          <a:prstGeom prst="rect">
            <a:avLst/>
          </a:prstGeom>
        </p:spPr>
        <p:txBody>
          <a:bodyPr wrap="square">
            <a:spAutoFit/>
          </a:bodyPr>
          <a:lstStyle/>
          <a:p>
            <a:pPr indent="457200">
              <a:lnSpc>
                <a:spcPct val="130000"/>
              </a:lnSpc>
            </a:pPr>
            <a:r>
              <a:rPr lang="zh-CN" altLang="en-US" sz="2100" dirty="0"/>
              <a:t>运动事件在空间维度上可分为位移</a:t>
            </a:r>
            <a:r>
              <a:rPr lang="en-US" altLang="zh-CN" sz="2100" dirty="0"/>
              <a:t>(motion)</a:t>
            </a:r>
            <a:r>
              <a:rPr lang="zh-CN" altLang="en-US" sz="2100" dirty="0"/>
              <a:t>和静止</a:t>
            </a:r>
            <a:r>
              <a:rPr lang="en-US" altLang="zh-CN" sz="2100" dirty="0"/>
              <a:t>(location)</a:t>
            </a:r>
            <a:r>
              <a:rPr lang="zh-CN" altLang="en-US" sz="2100" dirty="0"/>
              <a:t>两种状态</a:t>
            </a:r>
            <a:r>
              <a:rPr lang="en-US" altLang="zh-CN" sz="2100" dirty="0"/>
              <a:t>(</a:t>
            </a:r>
            <a:r>
              <a:rPr lang="en-US" altLang="zh-CN" sz="2100" dirty="0" err="1"/>
              <a:t>Talmy</a:t>
            </a:r>
            <a:r>
              <a:rPr lang="en-US" altLang="zh-CN" sz="2100" dirty="0"/>
              <a:t> 2000a, 2000b)</a:t>
            </a:r>
            <a:r>
              <a:rPr lang="zh-CN" altLang="en-US" sz="2100" dirty="0"/>
              <a:t>。</a:t>
            </a:r>
            <a:endParaRPr lang="en-US" altLang="zh-CN" sz="2100" dirty="0"/>
          </a:p>
          <a:p>
            <a:pPr indent="457200">
              <a:lnSpc>
                <a:spcPct val="130000"/>
              </a:lnSpc>
            </a:pPr>
            <a:r>
              <a:rPr lang="zh-CN" altLang="en-US" sz="2100" dirty="0"/>
              <a:t>如果从时间维度考察，不同状态运动事件的编码系统其实可以互相转换，而且人类语言普遍呈现出“</a:t>
            </a:r>
            <a:r>
              <a:rPr lang="zh-CN" altLang="en-US" sz="2100" dirty="0">
                <a:highlight>
                  <a:srgbClr val="FFFF00"/>
                </a:highlight>
              </a:rPr>
              <a:t>以位移动词编码静态情景</a:t>
            </a:r>
            <a:r>
              <a:rPr lang="zh-CN" altLang="en-US" sz="2100" dirty="0"/>
              <a:t>”的转换倾向</a:t>
            </a:r>
            <a:r>
              <a:rPr lang="en-US" altLang="zh-CN" sz="2100" dirty="0"/>
              <a:t>(</a:t>
            </a:r>
            <a:r>
              <a:rPr lang="en-US" altLang="zh-CN" sz="2100" dirty="0" err="1"/>
              <a:t>Talmy</a:t>
            </a:r>
            <a:r>
              <a:rPr lang="en-US" altLang="zh-CN" sz="2100" dirty="0"/>
              <a:t> 2000a: 171)</a:t>
            </a:r>
            <a:r>
              <a:rPr lang="zh-CN" altLang="en-US" sz="2100" dirty="0"/>
              <a:t>。</a:t>
            </a:r>
            <a:endParaRPr lang="en-US" altLang="zh-CN" sz="2100" dirty="0"/>
          </a:p>
          <a:p>
            <a:pPr indent="457200">
              <a:lnSpc>
                <a:spcPct val="130000"/>
              </a:lnSpc>
            </a:pPr>
            <a:r>
              <a:rPr lang="zh-CN" altLang="en-US" sz="2100" dirty="0"/>
              <a:t>英语趋向动词“</a:t>
            </a:r>
            <a:r>
              <a:rPr lang="en-US" altLang="zh-CN" sz="2100" dirty="0"/>
              <a:t>come/go</a:t>
            </a:r>
            <a:r>
              <a:rPr lang="en-US" altLang="zh-CN" sz="2100" dirty="0">
                <a:latin typeface="+mn-ea"/>
              </a:rPr>
              <a:t>”</a:t>
            </a:r>
            <a:r>
              <a:rPr lang="zh-CN" altLang="en-US" sz="2100" dirty="0"/>
              <a:t>的使用情况：</a:t>
            </a:r>
            <a:endParaRPr lang="en-US" altLang="zh-CN" sz="2100" dirty="0"/>
          </a:p>
          <a:p>
            <a:pPr marL="457200" indent="-457200">
              <a:lnSpc>
                <a:spcPct val="130000"/>
              </a:lnSpc>
              <a:buAutoNum type="arabicParenBoth"/>
            </a:pPr>
            <a:r>
              <a:rPr lang="en-US" altLang="zh-CN" sz="2100" dirty="0"/>
              <a:t>a. In old age Arthur would still </a:t>
            </a:r>
            <a:r>
              <a:rPr lang="en-US" altLang="zh-CN" sz="2100" b="1" dirty="0"/>
              <a:t>come to the brewery for an hour or two </a:t>
            </a:r>
            <a:r>
              <a:rPr lang="en-US" altLang="zh-CN" sz="2100" dirty="0"/>
              <a:t>every day. </a:t>
            </a:r>
          </a:p>
          <a:p>
            <a:pPr>
              <a:lnSpc>
                <a:spcPct val="130000"/>
              </a:lnSpc>
            </a:pPr>
            <a:r>
              <a:rPr lang="en-US" altLang="zh-CN" sz="2100" dirty="0"/>
              <a:t>      b. But he has </a:t>
            </a:r>
            <a:r>
              <a:rPr lang="en-US" altLang="zh-CN" sz="2100" b="1" dirty="0"/>
              <a:t>come to Chicago for a few days</a:t>
            </a:r>
            <a:r>
              <a:rPr lang="en-US" altLang="zh-CN" sz="2100" dirty="0"/>
              <a:t>. </a:t>
            </a:r>
          </a:p>
          <a:p>
            <a:pPr>
              <a:lnSpc>
                <a:spcPct val="130000"/>
              </a:lnSpc>
            </a:pPr>
            <a:r>
              <a:rPr lang="en-US" altLang="zh-CN" sz="2100" dirty="0"/>
              <a:t>(2) a. We’ll be </a:t>
            </a:r>
            <a:r>
              <a:rPr lang="en-US" altLang="zh-CN" sz="2100" b="1" dirty="0"/>
              <a:t>going to London for a few days </a:t>
            </a:r>
            <a:r>
              <a:rPr lang="en-US" altLang="zh-CN" sz="2100" dirty="0"/>
              <a:t>next month to find suitable premises. </a:t>
            </a:r>
          </a:p>
          <a:p>
            <a:pPr>
              <a:lnSpc>
                <a:spcPct val="130000"/>
              </a:lnSpc>
            </a:pPr>
            <a:r>
              <a:rPr lang="en-US" altLang="zh-CN" sz="2100" dirty="0"/>
              <a:t>     b. He’s taken time off to </a:t>
            </a:r>
            <a:r>
              <a:rPr lang="en-US" altLang="zh-CN" sz="2100" b="1" dirty="0"/>
              <a:t>go to Africa for a month</a:t>
            </a:r>
            <a:r>
              <a:rPr lang="en-US" altLang="zh-CN" sz="2100" dirty="0"/>
              <a:t>. </a:t>
            </a:r>
          </a:p>
          <a:p>
            <a:pPr>
              <a:lnSpc>
                <a:spcPct val="130000"/>
              </a:lnSpc>
            </a:pPr>
            <a:r>
              <a:rPr lang="en-US" altLang="zh-CN" sz="2100" dirty="0"/>
              <a:t>     c. I have to </a:t>
            </a:r>
            <a:r>
              <a:rPr lang="en-US" altLang="zh-CN" sz="2100" b="1" dirty="0"/>
              <a:t>go to Chicago for a couple of days</a:t>
            </a:r>
            <a:r>
              <a:rPr lang="en-US" altLang="zh-CN" sz="2100" dirty="0"/>
              <a:t>. </a:t>
            </a:r>
          </a:p>
          <a:p>
            <a:pPr>
              <a:lnSpc>
                <a:spcPct val="130000"/>
              </a:lnSpc>
            </a:pPr>
            <a:r>
              <a:rPr lang="en-US" altLang="zh-CN" sz="2100" dirty="0"/>
              <a:t>     d. He decided to </a:t>
            </a:r>
            <a:r>
              <a:rPr lang="en-US" altLang="zh-CN" sz="2100" b="1" dirty="0"/>
              <a:t>go to the US for two months </a:t>
            </a:r>
            <a:r>
              <a:rPr lang="en-US" altLang="zh-CN" sz="2100" dirty="0"/>
              <a:t>and then come back. </a:t>
            </a:r>
          </a:p>
          <a:p>
            <a:pPr>
              <a:lnSpc>
                <a:spcPct val="130000"/>
              </a:lnSpc>
            </a:pPr>
            <a:r>
              <a:rPr lang="zh-CN" altLang="en-US" sz="2100" dirty="0"/>
              <a:t>     这些例子中含有趋向动词，但所编码的都是静态事件，其中的</a:t>
            </a:r>
            <a:r>
              <a:rPr lang="zh-CN" altLang="en-US" sz="2100" dirty="0">
                <a:highlight>
                  <a:srgbClr val="FFFF00"/>
                </a:highlight>
              </a:rPr>
              <a:t>时量短语</a:t>
            </a:r>
            <a:r>
              <a:rPr lang="zh-CN" altLang="en-US" sz="2100" dirty="0"/>
              <a:t>并不表示位移活动的持续时间，而表示</a:t>
            </a:r>
            <a:r>
              <a:rPr lang="zh-CN" altLang="en-US" sz="2100" dirty="0">
                <a:highlight>
                  <a:srgbClr val="FFFF00"/>
                </a:highlight>
              </a:rPr>
              <a:t>位移结束后的结果状态持续时间</a:t>
            </a:r>
            <a:r>
              <a:rPr lang="zh-CN" altLang="en-US" sz="2100" dirty="0"/>
              <a:t>。</a:t>
            </a:r>
          </a:p>
        </p:txBody>
      </p:sp>
    </p:spTree>
    <p:extLst>
      <p:ext uri="{BB962C8B-B14F-4D97-AF65-F5344CB8AC3E}">
        <p14:creationId xmlns:p14="http://schemas.microsoft.com/office/powerpoint/2010/main" val="3354714287"/>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标题 7">
            <a:extLst>
              <a:ext uri="{FF2B5EF4-FFF2-40B4-BE49-F238E27FC236}">
                <a16:creationId xmlns:a16="http://schemas.microsoft.com/office/drawing/2014/main" id="{4BE77495-FA9D-4073-A31B-6DCFF294BB33}"/>
              </a:ext>
            </a:extLst>
          </p:cNvPr>
          <p:cNvSpPr>
            <a:spLocks noGrp="1"/>
          </p:cNvSpPr>
          <p:nvPr>
            <p:ph type="title"/>
          </p:nvPr>
        </p:nvSpPr>
        <p:spPr/>
        <p:txBody>
          <a:bodyPr/>
          <a:lstStyle/>
          <a:p>
            <a:r>
              <a:rPr lang="en-US" altLang="zh-CN" dirty="0">
                <a:sym typeface="Arial" panose="020B0604020202020204" pitchFamily="34" charset="0"/>
              </a:rPr>
              <a:t>1.1 </a:t>
            </a:r>
            <a:r>
              <a:rPr lang="zh-CN" altLang="en-US" dirty="0">
                <a:sym typeface="Arial" panose="020B0604020202020204" pitchFamily="34" charset="0"/>
              </a:rPr>
              <a:t>以位移动词编码静态情景</a:t>
            </a:r>
          </a:p>
        </p:txBody>
      </p:sp>
      <p:sp>
        <p:nvSpPr>
          <p:cNvPr id="2" name="灯片编号占位符 1">
            <a:extLst>
              <a:ext uri="{FF2B5EF4-FFF2-40B4-BE49-F238E27FC236}">
                <a16:creationId xmlns:a16="http://schemas.microsoft.com/office/drawing/2014/main" id="{F20987FE-20DA-4013-BA0C-394D9A5D3901}"/>
              </a:ext>
            </a:extLst>
          </p:cNvPr>
          <p:cNvSpPr>
            <a:spLocks noGrp="1"/>
          </p:cNvSpPr>
          <p:nvPr>
            <p:ph type="sldNum" sz="quarter" idx="4"/>
          </p:nvPr>
        </p:nvSpPr>
        <p:spPr/>
        <p:txBody>
          <a:bodyPr/>
          <a:lstStyle/>
          <a:p>
            <a:r>
              <a:rPr lang="en-US" altLang="zh-CN">
                <a:sym typeface="Arial" panose="020B0604020202020204" pitchFamily="34" charset="0"/>
              </a:rPr>
              <a:t>&lt; </a:t>
            </a:r>
            <a:fld id="{A548B57D-AE10-4CF7-A9DF-59FEFA91B28E}" type="slidenum">
              <a:rPr lang="zh-CN" altLang="en-US" smtClean="0">
                <a:sym typeface="Arial" panose="020B0604020202020204" pitchFamily="34" charset="0"/>
              </a:rPr>
              <a:pPr/>
              <a:t>5</a:t>
            </a:fld>
            <a:r>
              <a:rPr lang="zh-CN" altLang="en-US">
                <a:sym typeface="Arial" panose="020B0604020202020204" pitchFamily="34" charset="0"/>
              </a:rPr>
              <a:t> </a:t>
            </a:r>
            <a:r>
              <a:rPr lang="en-US" altLang="zh-CN">
                <a:sym typeface="Arial" panose="020B0604020202020204" pitchFamily="34" charset="0"/>
              </a:rPr>
              <a:t>&gt;</a:t>
            </a:r>
            <a:endParaRPr lang="zh-CN" altLang="en-US" dirty="0">
              <a:sym typeface="Arial" panose="020B0604020202020204" pitchFamily="34" charset="0"/>
            </a:endParaRPr>
          </a:p>
        </p:txBody>
      </p:sp>
      <p:sp>
        <p:nvSpPr>
          <p:cNvPr id="3" name="矩形 2">
            <a:extLst>
              <a:ext uri="{FF2B5EF4-FFF2-40B4-BE49-F238E27FC236}">
                <a16:creationId xmlns:a16="http://schemas.microsoft.com/office/drawing/2014/main" id="{843FD9D2-5371-4FC7-B661-53EA163DECDE}"/>
              </a:ext>
            </a:extLst>
          </p:cNvPr>
          <p:cNvSpPr/>
          <p:nvPr/>
        </p:nvSpPr>
        <p:spPr>
          <a:xfrm>
            <a:off x="605946" y="1116786"/>
            <a:ext cx="10820510" cy="5653279"/>
          </a:xfrm>
          <a:prstGeom prst="rect">
            <a:avLst/>
          </a:prstGeom>
        </p:spPr>
        <p:txBody>
          <a:bodyPr wrap="square">
            <a:spAutoFit/>
          </a:bodyPr>
          <a:lstStyle/>
          <a:p>
            <a:pPr>
              <a:lnSpc>
                <a:spcPct val="130000"/>
              </a:lnSpc>
            </a:pPr>
            <a:r>
              <a:rPr lang="zh-CN" altLang="en-US" sz="2000" dirty="0"/>
              <a:t>     将趋向动词、终点成分与时量短语的共现称之为</a:t>
            </a:r>
            <a:r>
              <a:rPr lang="zh-CN" altLang="en-US" sz="2000" dirty="0">
                <a:highlight>
                  <a:srgbClr val="FFFF00"/>
                </a:highlight>
              </a:rPr>
              <a:t>“转动为静”</a:t>
            </a:r>
            <a:r>
              <a:rPr lang="zh-CN" altLang="en-US" sz="2000" dirty="0"/>
              <a:t>现象。从跨语言的视角看，此类现象具有相当的普适性，在汉藏、阿尔泰、印欧等诸多语系的语言中皆有分布。例如：</a:t>
            </a:r>
            <a:endParaRPr lang="en-US" altLang="zh-CN" sz="2000" dirty="0"/>
          </a:p>
          <a:p>
            <a:pPr>
              <a:lnSpc>
                <a:spcPct val="130000"/>
              </a:lnSpc>
            </a:pPr>
            <a:r>
              <a:rPr lang="en-US" altLang="zh-CN" sz="2000" dirty="0"/>
              <a:t>(3) a. Khao maa </a:t>
            </a:r>
            <a:r>
              <a:rPr lang="en-US" altLang="zh-CN" sz="2000" dirty="0" err="1"/>
              <a:t>thai</a:t>
            </a:r>
            <a:r>
              <a:rPr lang="en-US" altLang="zh-CN" sz="2000" dirty="0"/>
              <a:t> </a:t>
            </a:r>
            <a:r>
              <a:rPr lang="en-US" altLang="zh-CN" sz="2000" dirty="0" err="1"/>
              <a:t>sam</a:t>
            </a:r>
            <a:r>
              <a:rPr lang="en-US" altLang="zh-CN" sz="2000" dirty="0"/>
              <a:t> </a:t>
            </a:r>
            <a:r>
              <a:rPr lang="en-US" altLang="zh-CN" sz="2000" dirty="0" err="1"/>
              <a:t>bii</a:t>
            </a:r>
            <a:r>
              <a:rPr lang="en-US" altLang="zh-CN" sz="2000" dirty="0"/>
              <a:t> </a:t>
            </a:r>
            <a:r>
              <a:rPr lang="en-US" altLang="zh-CN" sz="2000" dirty="0" err="1"/>
              <a:t>leaw</a:t>
            </a:r>
            <a:r>
              <a:rPr lang="en-US" altLang="zh-CN" sz="2000" dirty="0"/>
              <a:t>. (</a:t>
            </a:r>
            <a:r>
              <a:rPr lang="zh-CN" altLang="en-US" sz="2000" dirty="0"/>
              <a:t>泰语</a:t>
            </a:r>
            <a:r>
              <a:rPr lang="en-US" altLang="zh-CN" sz="2000" dirty="0"/>
              <a:t>) </a:t>
            </a:r>
          </a:p>
          <a:p>
            <a:pPr>
              <a:lnSpc>
                <a:spcPct val="130000"/>
              </a:lnSpc>
            </a:pPr>
            <a:r>
              <a:rPr lang="en-US" altLang="zh-CN" sz="2000" dirty="0"/>
              <a:t>               </a:t>
            </a:r>
            <a:r>
              <a:rPr lang="zh-CN" altLang="en-US" sz="2000" dirty="0"/>
              <a:t>他 来   泰国  三  年 了 </a:t>
            </a:r>
            <a:endParaRPr lang="en-US" altLang="zh-CN" sz="2000" dirty="0"/>
          </a:p>
          <a:p>
            <a:pPr>
              <a:lnSpc>
                <a:spcPct val="130000"/>
              </a:lnSpc>
            </a:pPr>
            <a:r>
              <a:rPr lang="en-US" altLang="zh-CN" sz="2000" dirty="0"/>
              <a:t>     b. Khao pay </a:t>
            </a:r>
            <a:r>
              <a:rPr lang="en-US" altLang="zh-CN" sz="2000" dirty="0" err="1"/>
              <a:t>thai</a:t>
            </a:r>
            <a:r>
              <a:rPr lang="en-US" altLang="zh-CN" sz="2000" dirty="0"/>
              <a:t> </a:t>
            </a:r>
            <a:r>
              <a:rPr lang="en-US" altLang="zh-CN" sz="2000" dirty="0" err="1"/>
              <a:t>sam</a:t>
            </a:r>
            <a:r>
              <a:rPr lang="en-US" altLang="zh-CN" sz="2000" dirty="0"/>
              <a:t> </a:t>
            </a:r>
            <a:r>
              <a:rPr lang="en-US" altLang="zh-CN" sz="2000" dirty="0" err="1"/>
              <a:t>bii</a:t>
            </a:r>
            <a:r>
              <a:rPr lang="en-US" altLang="zh-CN" sz="2000" dirty="0"/>
              <a:t> </a:t>
            </a:r>
            <a:r>
              <a:rPr lang="en-US" altLang="zh-CN" sz="2000" dirty="0" err="1"/>
              <a:t>leaw</a:t>
            </a:r>
            <a:r>
              <a:rPr lang="en-US" altLang="zh-CN" sz="2000" dirty="0"/>
              <a:t>. </a:t>
            </a:r>
          </a:p>
          <a:p>
            <a:pPr>
              <a:lnSpc>
                <a:spcPct val="130000"/>
              </a:lnSpc>
            </a:pPr>
            <a:r>
              <a:rPr lang="en-US" altLang="zh-CN" sz="2000" dirty="0"/>
              <a:t>               </a:t>
            </a:r>
            <a:r>
              <a:rPr lang="zh-CN" altLang="en-US" sz="2000" dirty="0"/>
              <a:t>他 去 泰国 三 年 了 </a:t>
            </a:r>
            <a:endParaRPr lang="en-US" altLang="zh-CN" sz="2000" dirty="0"/>
          </a:p>
          <a:p>
            <a:pPr>
              <a:lnSpc>
                <a:spcPct val="130000"/>
              </a:lnSpc>
            </a:pPr>
            <a:r>
              <a:rPr lang="en-US" altLang="zh-CN" sz="2000" dirty="0"/>
              <a:t>(4) a. O </a:t>
            </a:r>
            <a:r>
              <a:rPr lang="en-US" altLang="zh-CN" sz="2000" dirty="0" err="1"/>
              <a:t>Çin⁃e</a:t>
            </a:r>
            <a:r>
              <a:rPr lang="en-US" altLang="zh-CN" sz="2000" dirty="0"/>
              <a:t> </a:t>
            </a:r>
            <a:r>
              <a:rPr lang="en-US" altLang="zh-CN" sz="2000" dirty="0" err="1"/>
              <a:t>gel⁃eli</a:t>
            </a:r>
            <a:r>
              <a:rPr lang="en-US" altLang="zh-CN" sz="2000" dirty="0"/>
              <a:t> ç </a:t>
            </a:r>
            <a:r>
              <a:rPr lang="en-US" altLang="zh-CN" sz="2000" dirty="0" err="1"/>
              <a:t>yıl</a:t>
            </a:r>
            <a:r>
              <a:rPr lang="en-US" altLang="zh-CN" sz="2000" dirty="0"/>
              <a:t> </a:t>
            </a:r>
            <a:r>
              <a:rPr lang="en-US" altLang="zh-CN" sz="2000" dirty="0" err="1"/>
              <a:t>ol⁃du</a:t>
            </a:r>
            <a:r>
              <a:rPr lang="en-US" altLang="zh-CN" sz="2000" dirty="0"/>
              <a:t>. (</a:t>
            </a:r>
            <a:r>
              <a:rPr lang="zh-CN" altLang="en-US" sz="2000" dirty="0"/>
              <a:t>土耳其语</a:t>
            </a:r>
            <a:r>
              <a:rPr lang="en-US" altLang="zh-CN" sz="2000" dirty="0"/>
              <a:t>) </a:t>
            </a:r>
          </a:p>
          <a:p>
            <a:pPr>
              <a:lnSpc>
                <a:spcPct val="130000"/>
              </a:lnSpc>
            </a:pPr>
            <a:r>
              <a:rPr lang="en-US" altLang="zh-CN" sz="2000" dirty="0"/>
              <a:t>          </a:t>
            </a:r>
            <a:r>
              <a:rPr lang="zh-CN" altLang="en-US" sz="2000" dirty="0"/>
              <a:t>他 中国</a:t>
            </a:r>
            <a:r>
              <a:rPr lang="en-US" altLang="zh-CN" sz="2000" dirty="0"/>
              <a:t>⁃</a:t>
            </a:r>
            <a:r>
              <a:rPr lang="zh-CN" altLang="en-US" sz="2000" dirty="0"/>
              <a:t>与格 来</a:t>
            </a:r>
            <a:r>
              <a:rPr lang="en-US" altLang="zh-CN" sz="2000" dirty="0"/>
              <a:t>⁃</a:t>
            </a:r>
            <a:r>
              <a:rPr lang="zh-CN" altLang="en-US" sz="2000" dirty="0"/>
              <a:t>副词性标记 三 年 助动词</a:t>
            </a:r>
            <a:r>
              <a:rPr lang="en-US" altLang="zh-CN" sz="2000" dirty="0"/>
              <a:t>⁃</a:t>
            </a:r>
            <a:r>
              <a:rPr lang="zh-CN" altLang="en-US" sz="2000" dirty="0"/>
              <a:t>过去时 </a:t>
            </a:r>
            <a:endParaRPr lang="en-US" altLang="zh-CN" sz="2000" dirty="0"/>
          </a:p>
          <a:p>
            <a:pPr>
              <a:lnSpc>
                <a:spcPct val="130000"/>
              </a:lnSpc>
            </a:pPr>
            <a:r>
              <a:rPr lang="en-US" altLang="zh-CN" sz="2000" dirty="0"/>
              <a:t>     b. O </a:t>
            </a:r>
            <a:r>
              <a:rPr lang="en-US" altLang="zh-CN" sz="2000" dirty="0" err="1"/>
              <a:t>Çin⁃e</a:t>
            </a:r>
            <a:r>
              <a:rPr lang="en-US" altLang="zh-CN" sz="2000" dirty="0"/>
              <a:t> </a:t>
            </a:r>
            <a:r>
              <a:rPr lang="en-US" altLang="zh-CN" sz="2000" dirty="0" err="1"/>
              <a:t>gid⁃eli</a:t>
            </a:r>
            <a:r>
              <a:rPr lang="en-US" altLang="zh-CN" sz="2000" dirty="0"/>
              <a:t> ç </a:t>
            </a:r>
            <a:r>
              <a:rPr lang="en-US" altLang="zh-CN" sz="2000" dirty="0" err="1"/>
              <a:t>yıl</a:t>
            </a:r>
            <a:r>
              <a:rPr lang="en-US" altLang="zh-CN" sz="2000" dirty="0"/>
              <a:t> </a:t>
            </a:r>
            <a:r>
              <a:rPr lang="en-US" altLang="zh-CN" sz="2000" dirty="0" err="1"/>
              <a:t>ol⁃du</a:t>
            </a:r>
            <a:r>
              <a:rPr lang="en-US" altLang="zh-CN" sz="2000" dirty="0"/>
              <a:t>. </a:t>
            </a:r>
          </a:p>
          <a:p>
            <a:pPr>
              <a:lnSpc>
                <a:spcPct val="130000"/>
              </a:lnSpc>
            </a:pPr>
            <a:r>
              <a:rPr lang="en-US" altLang="zh-CN" sz="2000" dirty="0"/>
              <a:t>          </a:t>
            </a:r>
            <a:r>
              <a:rPr lang="zh-CN" altLang="en-US" sz="2000" dirty="0"/>
              <a:t>他 中国</a:t>
            </a:r>
            <a:r>
              <a:rPr lang="en-US" altLang="zh-CN" sz="2000" dirty="0"/>
              <a:t>⁃</a:t>
            </a:r>
            <a:r>
              <a:rPr lang="zh-CN" altLang="en-US" sz="2000" dirty="0"/>
              <a:t>与格 去</a:t>
            </a:r>
            <a:r>
              <a:rPr lang="en-US" altLang="zh-CN" sz="2000" dirty="0"/>
              <a:t>⁃</a:t>
            </a:r>
            <a:r>
              <a:rPr lang="zh-CN" altLang="en-US" sz="2000" dirty="0"/>
              <a:t>副词性标记 三 年 助动词</a:t>
            </a:r>
            <a:r>
              <a:rPr lang="en-US" altLang="zh-CN" sz="2000" dirty="0"/>
              <a:t>⁃</a:t>
            </a:r>
            <a:r>
              <a:rPr lang="zh-CN" altLang="en-US" sz="2000" dirty="0"/>
              <a:t>过去时 </a:t>
            </a:r>
            <a:endParaRPr lang="en-US" altLang="zh-CN" sz="2000" dirty="0"/>
          </a:p>
          <a:p>
            <a:pPr>
              <a:lnSpc>
                <a:spcPct val="130000"/>
              </a:lnSpc>
            </a:pPr>
            <a:r>
              <a:rPr lang="en-US" altLang="zh-CN" sz="2000" dirty="0"/>
              <a:t>(5) a. </a:t>
            </a:r>
            <a:r>
              <a:rPr lang="en-US" altLang="zh-CN" sz="2000" dirty="0" err="1"/>
              <a:t>Ou</a:t>
            </a:r>
            <a:r>
              <a:rPr lang="en-US" altLang="zh-CN" sz="2000" dirty="0"/>
              <a:t> se sale </a:t>
            </a:r>
            <a:r>
              <a:rPr lang="en-US" altLang="zh-CN" sz="2000" dirty="0" err="1"/>
              <a:t>omda</a:t>
            </a:r>
            <a:r>
              <a:rPr lang="en-US" altLang="zh-CN" sz="2000" dirty="0"/>
              <a:t> chin. (</a:t>
            </a:r>
            <a:r>
              <a:rPr lang="zh-CN" altLang="en-US" sz="2000" dirty="0"/>
              <a:t>波斯语</a:t>
            </a:r>
            <a:r>
              <a:rPr lang="en-US" altLang="zh-CN" sz="2000" dirty="0"/>
              <a:t>) </a:t>
            </a:r>
          </a:p>
          <a:p>
            <a:pPr>
              <a:lnSpc>
                <a:spcPct val="130000"/>
              </a:lnSpc>
            </a:pPr>
            <a:r>
              <a:rPr lang="en-US" altLang="zh-CN" sz="2000" dirty="0"/>
              <a:t>           </a:t>
            </a:r>
            <a:r>
              <a:rPr lang="zh-CN" altLang="en-US" sz="2000" dirty="0"/>
              <a:t>他 三 年 来</a:t>
            </a:r>
            <a:r>
              <a:rPr lang="en-US" altLang="zh-CN" sz="2000" dirty="0"/>
              <a:t>⁃</a:t>
            </a:r>
            <a:r>
              <a:rPr lang="zh-CN" altLang="en-US" sz="2000" dirty="0"/>
              <a:t>现在完成时 中国</a:t>
            </a:r>
            <a:endParaRPr lang="en-US" altLang="zh-CN" sz="2000" dirty="0"/>
          </a:p>
          <a:p>
            <a:pPr>
              <a:lnSpc>
                <a:spcPct val="130000"/>
              </a:lnSpc>
            </a:pPr>
            <a:r>
              <a:rPr lang="en-US" altLang="zh-CN" sz="2000" dirty="0"/>
              <a:t>     b. </a:t>
            </a:r>
            <a:r>
              <a:rPr lang="en-US" altLang="zh-CN" sz="2000" dirty="0" err="1"/>
              <a:t>Ou</a:t>
            </a:r>
            <a:r>
              <a:rPr lang="en-US" altLang="zh-CN" sz="2000" dirty="0"/>
              <a:t> se sale </a:t>
            </a:r>
            <a:r>
              <a:rPr lang="en-US" altLang="zh-CN" sz="2000" dirty="0" err="1"/>
              <a:t>rafte</a:t>
            </a:r>
            <a:r>
              <a:rPr lang="en-US" altLang="zh-CN" sz="2000" dirty="0"/>
              <a:t> chin. </a:t>
            </a:r>
          </a:p>
          <a:p>
            <a:pPr>
              <a:lnSpc>
                <a:spcPct val="130000"/>
              </a:lnSpc>
            </a:pPr>
            <a:r>
              <a:rPr lang="en-US" altLang="zh-CN" sz="2000" dirty="0"/>
              <a:t>          </a:t>
            </a:r>
            <a:r>
              <a:rPr lang="zh-CN" altLang="en-US" sz="2000" dirty="0"/>
              <a:t>他 三 年 去</a:t>
            </a:r>
            <a:r>
              <a:rPr lang="en-US" altLang="zh-CN" sz="2000" dirty="0"/>
              <a:t>⁃</a:t>
            </a:r>
            <a:r>
              <a:rPr lang="zh-CN" altLang="en-US" sz="2000" dirty="0"/>
              <a:t>现在完成时 中国</a:t>
            </a:r>
          </a:p>
        </p:txBody>
      </p:sp>
    </p:spTree>
    <p:extLst>
      <p:ext uri="{BB962C8B-B14F-4D97-AF65-F5344CB8AC3E}">
        <p14:creationId xmlns:p14="http://schemas.microsoft.com/office/powerpoint/2010/main" val="3239809055"/>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标题 7">
            <a:extLst>
              <a:ext uri="{FF2B5EF4-FFF2-40B4-BE49-F238E27FC236}">
                <a16:creationId xmlns:a16="http://schemas.microsoft.com/office/drawing/2014/main" id="{4BE77495-FA9D-4073-A31B-6DCFF294BB33}"/>
              </a:ext>
            </a:extLst>
          </p:cNvPr>
          <p:cNvSpPr>
            <a:spLocks noGrp="1"/>
          </p:cNvSpPr>
          <p:nvPr>
            <p:ph type="title"/>
          </p:nvPr>
        </p:nvSpPr>
        <p:spPr/>
        <p:txBody>
          <a:bodyPr/>
          <a:lstStyle/>
          <a:p>
            <a:r>
              <a:rPr lang="en-US" altLang="zh-CN" dirty="0">
                <a:sym typeface="Arial" panose="020B0604020202020204" pitchFamily="34" charset="0"/>
              </a:rPr>
              <a:t>1.1 </a:t>
            </a:r>
            <a:r>
              <a:rPr lang="zh-CN" altLang="en-US" dirty="0">
                <a:sym typeface="Arial" panose="020B0604020202020204" pitchFamily="34" charset="0"/>
              </a:rPr>
              <a:t>以位移动词编码静态情景</a:t>
            </a:r>
          </a:p>
        </p:txBody>
      </p:sp>
      <p:sp>
        <p:nvSpPr>
          <p:cNvPr id="2" name="灯片编号占位符 1">
            <a:extLst>
              <a:ext uri="{FF2B5EF4-FFF2-40B4-BE49-F238E27FC236}">
                <a16:creationId xmlns:a16="http://schemas.microsoft.com/office/drawing/2014/main" id="{F20987FE-20DA-4013-BA0C-394D9A5D3901}"/>
              </a:ext>
            </a:extLst>
          </p:cNvPr>
          <p:cNvSpPr>
            <a:spLocks noGrp="1"/>
          </p:cNvSpPr>
          <p:nvPr>
            <p:ph type="sldNum" sz="quarter" idx="4"/>
          </p:nvPr>
        </p:nvSpPr>
        <p:spPr/>
        <p:txBody>
          <a:bodyPr/>
          <a:lstStyle/>
          <a:p>
            <a:r>
              <a:rPr lang="en-US" altLang="zh-CN">
                <a:sym typeface="Arial" panose="020B0604020202020204" pitchFamily="34" charset="0"/>
              </a:rPr>
              <a:t>&lt; </a:t>
            </a:r>
            <a:fld id="{A548B57D-AE10-4CF7-A9DF-59FEFA91B28E}" type="slidenum">
              <a:rPr lang="zh-CN" altLang="en-US" smtClean="0">
                <a:sym typeface="Arial" panose="020B0604020202020204" pitchFamily="34" charset="0"/>
              </a:rPr>
              <a:pPr/>
              <a:t>6</a:t>
            </a:fld>
            <a:r>
              <a:rPr lang="zh-CN" altLang="en-US">
                <a:sym typeface="Arial" panose="020B0604020202020204" pitchFamily="34" charset="0"/>
              </a:rPr>
              <a:t> </a:t>
            </a:r>
            <a:r>
              <a:rPr lang="en-US" altLang="zh-CN">
                <a:sym typeface="Arial" panose="020B0604020202020204" pitchFamily="34" charset="0"/>
              </a:rPr>
              <a:t>&gt;</a:t>
            </a:r>
            <a:endParaRPr lang="zh-CN" altLang="en-US" dirty="0">
              <a:sym typeface="Arial" panose="020B0604020202020204" pitchFamily="34" charset="0"/>
            </a:endParaRPr>
          </a:p>
        </p:txBody>
      </p:sp>
      <p:sp>
        <p:nvSpPr>
          <p:cNvPr id="3" name="矩形 2">
            <a:extLst>
              <a:ext uri="{FF2B5EF4-FFF2-40B4-BE49-F238E27FC236}">
                <a16:creationId xmlns:a16="http://schemas.microsoft.com/office/drawing/2014/main" id="{843FD9D2-5371-4FC7-B661-53EA163DECDE}"/>
              </a:ext>
            </a:extLst>
          </p:cNvPr>
          <p:cNvSpPr/>
          <p:nvPr/>
        </p:nvSpPr>
        <p:spPr>
          <a:xfrm>
            <a:off x="605946" y="1116786"/>
            <a:ext cx="10820510" cy="5326330"/>
          </a:xfrm>
          <a:prstGeom prst="rect">
            <a:avLst/>
          </a:prstGeom>
        </p:spPr>
        <p:txBody>
          <a:bodyPr wrap="square">
            <a:spAutoFit/>
          </a:bodyPr>
          <a:lstStyle/>
          <a:p>
            <a:pPr>
              <a:lnSpc>
                <a:spcPct val="130000"/>
              </a:lnSpc>
            </a:pPr>
            <a:r>
              <a:rPr lang="zh-CN" altLang="en-US" sz="2400" dirty="0"/>
              <a:t>这种结构在汉语中也十分普遍，本次主要探讨以下三种结构：</a:t>
            </a:r>
            <a:endParaRPr lang="en-US" altLang="zh-CN" sz="2400" dirty="0"/>
          </a:p>
          <a:p>
            <a:pPr>
              <a:lnSpc>
                <a:spcPct val="130000"/>
              </a:lnSpc>
            </a:pPr>
            <a:r>
              <a:rPr lang="zh-CN" altLang="en-US" sz="2400" dirty="0"/>
              <a:t>结构</a:t>
            </a:r>
            <a:r>
              <a:rPr lang="en-US" altLang="zh-CN" sz="2400" dirty="0"/>
              <a:t>A</a:t>
            </a:r>
            <a:r>
              <a:rPr lang="zh-CN" altLang="en-US" sz="2400" dirty="0"/>
              <a:t>：</a:t>
            </a:r>
            <a:r>
              <a:rPr lang="en-US" altLang="zh-CN" sz="2400" dirty="0"/>
              <a:t>[</a:t>
            </a:r>
            <a:r>
              <a:rPr lang="zh-CN" altLang="en-US" sz="2400" dirty="0"/>
              <a:t>来</a:t>
            </a:r>
            <a:r>
              <a:rPr lang="en-US" altLang="zh-CN" sz="2400" dirty="0"/>
              <a:t>/</a:t>
            </a:r>
            <a:r>
              <a:rPr lang="zh-CN" altLang="en-US" sz="2400" dirty="0"/>
              <a:t>去</a:t>
            </a:r>
            <a:r>
              <a:rPr lang="en-US" altLang="zh-CN" sz="2400" dirty="0"/>
              <a:t>+(</a:t>
            </a:r>
            <a:r>
              <a:rPr lang="zh-CN" altLang="en-US" sz="2400" dirty="0"/>
              <a:t>终点</a:t>
            </a:r>
            <a:r>
              <a:rPr lang="en-US" altLang="zh-CN" sz="2400" dirty="0"/>
              <a:t>)+</a:t>
            </a:r>
            <a:r>
              <a:rPr lang="zh-CN" altLang="en-US" sz="2400" dirty="0"/>
              <a:t>时量短语</a:t>
            </a:r>
            <a:r>
              <a:rPr lang="en-US" altLang="zh-CN" sz="2400" dirty="0"/>
              <a:t>]</a:t>
            </a:r>
          </a:p>
          <a:p>
            <a:pPr>
              <a:lnSpc>
                <a:spcPct val="130000"/>
              </a:lnSpc>
            </a:pPr>
            <a:r>
              <a:rPr lang="en-US" altLang="zh-CN" sz="2400" dirty="0"/>
              <a:t>       </a:t>
            </a:r>
            <a:r>
              <a:rPr lang="zh-CN" altLang="en-US" sz="2400" dirty="0"/>
              <a:t>（</a:t>
            </a:r>
            <a:r>
              <a:rPr lang="en-US" altLang="zh-CN" sz="2400" dirty="0"/>
              <a:t>6</a:t>
            </a:r>
            <a:r>
              <a:rPr lang="zh-CN" altLang="en-US" sz="2400" dirty="0"/>
              <a:t>）你昨天</a:t>
            </a:r>
            <a:r>
              <a:rPr lang="zh-CN" altLang="en-US" sz="2400" dirty="0">
                <a:highlight>
                  <a:srgbClr val="FFFF00"/>
                </a:highlight>
              </a:rPr>
              <a:t>来</a:t>
            </a:r>
            <a:r>
              <a:rPr lang="en-US" altLang="zh-CN" sz="2400" dirty="0">
                <a:highlight>
                  <a:srgbClr val="FFFF00"/>
                </a:highlight>
              </a:rPr>
              <a:t>/</a:t>
            </a:r>
            <a:r>
              <a:rPr lang="zh-CN" altLang="en-US" sz="2400" dirty="0">
                <a:highlight>
                  <a:srgbClr val="FFFF00"/>
                </a:highlight>
              </a:rPr>
              <a:t>去办公室大半天</a:t>
            </a:r>
            <a:r>
              <a:rPr lang="zh-CN" altLang="en-US" sz="2400" dirty="0"/>
              <a:t>，就知道磨洋工。</a:t>
            </a:r>
            <a:endParaRPr lang="en-US" altLang="zh-CN" sz="2400" dirty="0"/>
          </a:p>
          <a:p>
            <a:pPr>
              <a:lnSpc>
                <a:spcPct val="130000"/>
              </a:lnSpc>
            </a:pPr>
            <a:r>
              <a:rPr lang="en-US" altLang="zh-CN" sz="2400" dirty="0"/>
              <a:t>       </a:t>
            </a:r>
            <a:r>
              <a:rPr lang="zh-CN" altLang="en-US" sz="2400" dirty="0"/>
              <a:t>（</a:t>
            </a:r>
            <a:r>
              <a:rPr lang="en-US" altLang="zh-CN" sz="2400" dirty="0"/>
              <a:t>7</a:t>
            </a:r>
            <a:r>
              <a:rPr lang="zh-CN" altLang="en-US" sz="2400" dirty="0"/>
              <a:t>）他</a:t>
            </a:r>
            <a:r>
              <a:rPr lang="zh-CN" altLang="en-US" sz="2400" dirty="0">
                <a:highlight>
                  <a:srgbClr val="FFFF00"/>
                </a:highlight>
              </a:rPr>
              <a:t>来我们单位三天</a:t>
            </a:r>
            <a:r>
              <a:rPr lang="zh-CN" altLang="en-US" sz="2400" dirty="0"/>
              <a:t>，连车间都没进，就走了。 </a:t>
            </a:r>
            <a:endParaRPr lang="en-US" altLang="zh-CN" sz="2400" dirty="0"/>
          </a:p>
          <a:p>
            <a:pPr>
              <a:lnSpc>
                <a:spcPct val="130000"/>
              </a:lnSpc>
            </a:pPr>
            <a:r>
              <a:rPr lang="zh-CN" altLang="en-US" sz="2400" dirty="0"/>
              <a:t>结构</a:t>
            </a:r>
            <a:r>
              <a:rPr lang="en-US" altLang="zh-CN" sz="2400" dirty="0"/>
              <a:t>B</a:t>
            </a:r>
            <a:r>
              <a:rPr lang="zh-CN" altLang="en-US" sz="2400" dirty="0"/>
              <a:t>：</a:t>
            </a:r>
            <a:r>
              <a:rPr lang="en-US" altLang="zh-CN" sz="2400" dirty="0"/>
              <a:t>[</a:t>
            </a:r>
            <a:r>
              <a:rPr lang="zh-CN" altLang="en-US" sz="2400" dirty="0"/>
              <a:t>来</a:t>
            </a:r>
            <a:r>
              <a:rPr lang="en-US" altLang="zh-CN" sz="2400" dirty="0"/>
              <a:t>/</a:t>
            </a:r>
            <a:r>
              <a:rPr lang="zh-CN" altLang="en-US" sz="2400" dirty="0"/>
              <a:t>去</a:t>
            </a:r>
            <a:r>
              <a:rPr lang="en-US" altLang="zh-CN" sz="2400" dirty="0"/>
              <a:t>+</a:t>
            </a:r>
            <a:r>
              <a:rPr lang="zh-CN" altLang="en-US" sz="2400" dirty="0"/>
              <a:t>了</a:t>
            </a:r>
            <a:r>
              <a:rPr lang="en-US" altLang="zh-CN" sz="2400" dirty="0"/>
              <a:t>+(</a:t>
            </a:r>
            <a:r>
              <a:rPr lang="zh-CN" altLang="en-US" sz="2400" dirty="0"/>
              <a:t>终点</a:t>
            </a:r>
            <a:r>
              <a:rPr lang="en-US" altLang="zh-CN" sz="2400" dirty="0"/>
              <a:t>)+</a:t>
            </a:r>
            <a:r>
              <a:rPr lang="zh-CN" altLang="en-US" sz="2400" dirty="0"/>
              <a:t>时量短语</a:t>
            </a:r>
            <a:r>
              <a:rPr lang="en-US" altLang="zh-CN" sz="2400" dirty="0"/>
              <a:t>]</a:t>
            </a:r>
          </a:p>
          <a:p>
            <a:pPr>
              <a:lnSpc>
                <a:spcPct val="130000"/>
              </a:lnSpc>
            </a:pPr>
            <a:r>
              <a:rPr lang="en-US" altLang="zh-CN" sz="2400" dirty="0"/>
              <a:t>       </a:t>
            </a:r>
            <a:r>
              <a:rPr lang="zh-CN" altLang="en-US" sz="2400" dirty="0"/>
              <a:t>（</a:t>
            </a:r>
            <a:r>
              <a:rPr lang="en-US" altLang="zh-CN" sz="2400" dirty="0"/>
              <a:t>8</a:t>
            </a:r>
            <a:r>
              <a:rPr lang="zh-CN" altLang="en-US" sz="2400" dirty="0"/>
              <a:t>）四月份，他</a:t>
            </a:r>
            <a:r>
              <a:rPr lang="zh-CN" altLang="en-US" sz="2400" dirty="0">
                <a:highlight>
                  <a:srgbClr val="FFFF00"/>
                </a:highlight>
              </a:rPr>
              <a:t>来了我家两天</a:t>
            </a:r>
            <a:r>
              <a:rPr lang="zh-CN" altLang="en-US" sz="2400" dirty="0"/>
              <a:t>，顿顿都得下馆子。 </a:t>
            </a:r>
            <a:endParaRPr lang="en-US" altLang="zh-CN" sz="2400" dirty="0"/>
          </a:p>
          <a:p>
            <a:pPr>
              <a:lnSpc>
                <a:spcPct val="130000"/>
              </a:lnSpc>
            </a:pPr>
            <a:r>
              <a:rPr lang="en-US" altLang="zh-CN" sz="2400" dirty="0"/>
              <a:t>       </a:t>
            </a:r>
            <a:r>
              <a:rPr lang="zh-CN" altLang="en-US" sz="2400" dirty="0"/>
              <a:t>（</a:t>
            </a:r>
            <a:r>
              <a:rPr lang="en-US" altLang="zh-CN" sz="2400" dirty="0"/>
              <a:t>9</a:t>
            </a:r>
            <a:r>
              <a:rPr lang="zh-CN" altLang="en-US" sz="2400" dirty="0"/>
              <a:t>）毕业前，他</a:t>
            </a:r>
            <a:r>
              <a:rPr lang="zh-CN" altLang="en-US" sz="2400" dirty="0">
                <a:highlight>
                  <a:srgbClr val="FFFF00"/>
                </a:highlight>
              </a:rPr>
              <a:t>去了北京半个多月</a:t>
            </a:r>
            <a:r>
              <a:rPr lang="zh-CN" altLang="en-US" sz="2400" dirty="0"/>
              <a:t>，把大大小小的胡同跑了个遍。 </a:t>
            </a:r>
            <a:endParaRPr lang="en-US" altLang="zh-CN" sz="2400" dirty="0"/>
          </a:p>
          <a:p>
            <a:pPr>
              <a:lnSpc>
                <a:spcPct val="130000"/>
              </a:lnSpc>
            </a:pPr>
            <a:r>
              <a:rPr lang="zh-CN" altLang="en-US" sz="2400" dirty="0"/>
              <a:t>结构</a:t>
            </a:r>
            <a:r>
              <a:rPr lang="en-US" altLang="zh-CN" sz="2400" dirty="0"/>
              <a:t>C</a:t>
            </a:r>
            <a:r>
              <a:rPr lang="zh-CN" altLang="en-US" sz="2400" dirty="0"/>
              <a:t>：</a:t>
            </a:r>
            <a:r>
              <a:rPr lang="en-US" altLang="zh-CN" sz="2400" dirty="0"/>
              <a:t>[</a:t>
            </a:r>
            <a:r>
              <a:rPr lang="zh-CN" altLang="en-US" sz="2400" dirty="0"/>
              <a:t>来</a:t>
            </a:r>
            <a:r>
              <a:rPr lang="en-US" altLang="zh-CN" sz="2400" dirty="0"/>
              <a:t>/</a:t>
            </a:r>
            <a:r>
              <a:rPr lang="zh-CN" altLang="en-US" sz="2400" dirty="0"/>
              <a:t>去</a:t>
            </a:r>
            <a:r>
              <a:rPr lang="en-US" altLang="zh-CN" sz="2400" dirty="0"/>
              <a:t>+(</a:t>
            </a:r>
            <a:r>
              <a:rPr lang="zh-CN" altLang="en-US" sz="2400" dirty="0"/>
              <a:t>了</a:t>
            </a:r>
            <a:r>
              <a:rPr lang="en-US" altLang="zh-CN" sz="2400" dirty="0"/>
              <a:t>)+(</a:t>
            </a:r>
            <a:r>
              <a:rPr lang="zh-CN" altLang="en-US" sz="2400" dirty="0"/>
              <a:t>终点</a:t>
            </a:r>
            <a:r>
              <a:rPr lang="en-US" altLang="zh-CN" sz="2400" dirty="0"/>
              <a:t>)+</a:t>
            </a:r>
            <a:r>
              <a:rPr lang="zh-CN" altLang="en-US" sz="2400" dirty="0"/>
              <a:t>时量短语</a:t>
            </a:r>
            <a:r>
              <a:rPr lang="en-US" altLang="zh-CN" sz="2400" dirty="0"/>
              <a:t>+</a:t>
            </a:r>
            <a:r>
              <a:rPr lang="zh-CN" altLang="en-US" sz="2400" dirty="0"/>
              <a:t>了</a:t>
            </a:r>
            <a:r>
              <a:rPr lang="en-US" altLang="zh-CN" sz="2400" dirty="0"/>
              <a:t>]</a:t>
            </a:r>
          </a:p>
          <a:p>
            <a:pPr>
              <a:lnSpc>
                <a:spcPct val="130000"/>
              </a:lnSpc>
            </a:pPr>
            <a:r>
              <a:rPr lang="en-US" altLang="zh-CN" sz="2400" dirty="0"/>
              <a:t>       </a:t>
            </a:r>
            <a:r>
              <a:rPr lang="zh-CN" altLang="en-US" sz="2400" dirty="0"/>
              <a:t>（</a:t>
            </a:r>
            <a:r>
              <a:rPr lang="en-US" altLang="zh-CN" sz="2400" dirty="0"/>
              <a:t>10</a:t>
            </a:r>
            <a:r>
              <a:rPr lang="zh-CN" altLang="en-US" sz="2400" dirty="0"/>
              <a:t>）怎么</a:t>
            </a:r>
            <a:r>
              <a:rPr lang="zh-CN" altLang="en-US" sz="2400" dirty="0">
                <a:highlight>
                  <a:srgbClr val="FFFF00"/>
                </a:highlight>
              </a:rPr>
              <a:t>去北京一个月了</a:t>
            </a:r>
            <a:r>
              <a:rPr lang="zh-CN" altLang="en-US" sz="2400" dirty="0"/>
              <a:t>才记得给奶奶打电话。</a:t>
            </a:r>
            <a:r>
              <a:rPr lang="en-US" altLang="zh-CN" sz="2400" dirty="0"/>
              <a:t>(</a:t>
            </a:r>
            <a:r>
              <a:rPr lang="zh-CN" altLang="en-US" sz="2400" dirty="0"/>
              <a:t>刘宏</a:t>
            </a:r>
            <a:r>
              <a:rPr lang="en-US" altLang="zh-CN" sz="2400" dirty="0"/>
              <a:t>《</a:t>
            </a:r>
            <a:r>
              <a:rPr lang="zh-CN" altLang="en-US" sz="2400" dirty="0"/>
              <a:t>寻访祖母的秘方</a:t>
            </a:r>
            <a:r>
              <a:rPr lang="en-US" altLang="zh-CN" sz="2400" dirty="0"/>
              <a:t>》)</a:t>
            </a:r>
          </a:p>
          <a:p>
            <a:pPr>
              <a:lnSpc>
                <a:spcPct val="130000"/>
              </a:lnSpc>
            </a:pPr>
            <a:r>
              <a:rPr lang="en-US" altLang="zh-CN" sz="2400" dirty="0"/>
              <a:t>       </a:t>
            </a:r>
            <a:r>
              <a:rPr lang="zh-CN" altLang="en-US" sz="2400" dirty="0"/>
              <a:t>（</a:t>
            </a:r>
            <a:r>
              <a:rPr lang="en-US" altLang="zh-CN" sz="2400" dirty="0"/>
              <a:t>11</a:t>
            </a:r>
            <a:r>
              <a:rPr lang="zh-CN" altLang="en-US" sz="2400" dirty="0"/>
              <a:t>）</a:t>
            </a:r>
            <a:r>
              <a:rPr lang="zh-CN" altLang="en-US" sz="2400" dirty="0">
                <a:highlight>
                  <a:srgbClr val="FFFF00"/>
                </a:highlight>
              </a:rPr>
              <a:t>来这里一个月了</a:t>
            </a:r>
            <a:r>
              <a:rPr lang="zh-CN" altLang="en-US" sz="2400" dirty="0"/>
              <a:t>，今天似乎最累。</a:t>
            </a:r>
            <a:r>
              <a:rPr lang="en-US" altLang="zh-CN" sz="2400" dirty="0"/>
              <a:t>(</a:t>
            </a:r>
            <a:r>
              <a:rPr lang="zh-CN" altLang="en-US" sz="2400" dirty="0"/>
              <a:t>段学敏</a:t>
            </a:r>
            <a:r>
              <a:rPr lang="en-US" altLang="zh-CN" sz="2400" dirty="0"/>
              <a:t>《</a:t>
            </a:r>
            <a:r>
              <a:rPr lang="zh-CN" altLang="en-US" sz="2400" dirty="0"/>
              <a:t>一个女兵的阅兵日记</a:t>
            </a:r>
            <a:r>
              <a:rPr lang="en-US" altLang="zh-CN" sz="2400" dirty="0"/>
              <a:t>》) </a:t>
            </a:r>
            <a:endParaRPr lang="zh-CN" altLang="en-US" sz="2400" dirty="0"/>
          </a:p>
        </p:txBody>
      </p:sp>
    </p:spTree>
    <p:extLst>
      <p:ext uri="{BB962C8B-B14F-4D97-AF65-F5344CB8AC3E}">
        <p14:creationId xmlns:p14="http://schemas.microsoft.com/office/powerpoint/2010/main" val="1002992699"/>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标题 7">
            <a:extLst>
              <a:ext uri="{FF2B5EF4-FFF2-40B4-BE49-F238E27FC236}">
                <a16:creationId xmlns:a16="http://schemas.microsoft.com/office/drawing/2014/main" id="{4BE77495-FA9D-4073-A31B-6DCFF294BB33}"/>
              </a:ext>
            </a:extLst>
          </p:cNvPr>
          <p:cNvSpPr>
            <a:spLocks noGrp="1"/>
          </p:cNvSpPr>
          <p:nvPr>
            <p:ph type="title"/>
          </p:nvPr>
        </p:nvSpPr>
        <p:spPr/>
        <p:txBody>
          <a:bodyPr/>
          <a:lstStyle/>
          <a:p>
            <a:r>
              <a:rPr lang="en-US" altLang="zh-CN" dirty="0">
                <a:sym typeface="Arial" panose="020B0604020202020204" pitchFamily="34" charset="0"/>
              </a:rPr>
              <a:t>1.2 </a:t>
            </a:r>
            <a:r>
              <a:rPr lang="zh-CN" altLang="en-US" dirty="0">
                <a:sym typeface="Arial" panose="020B0604020202020204" pitchFamily="34" charset="0"/>
              </a:rPr>
              <a:t>本文所探讨的问题</a:t>
            </a:r>
          </a:p>
        </p:txBody>
      </p:sp>
      <p:sp>
        <p:nvSpPr>
          <p:cNvPr id="2" name="灯片编号占位符 1">
            <a:extLst>
              <a:ext uri="{FF2B5EF4-FFF2-40B4-BE49-F238E27FC236}">
                <a16:creationId xmlns:a16="http://schemas.microsoft.com/office/drawing/2014/main" id="{F20987FE-20DA-4013-BA0C-394D9A5D3901}"/>
              </a:ext>
            </a:extLst>
          </p:cNvPr>
          <p:cNvSpPr>
            <a:spLocks noGrp="1"/>
          </p:cNvSpPr>
          <p:nvPr>
            <p:ph type="sldNum" sz="quarter" idx="4"/>
          </p:nvPr>
        </p:nvSpPr>
        <p:spPr/>
        <p:txBody>
          <a:bodyPr/>
          <a:lstStyle/>
          <a:p>
            <a:r>
              <a:rPr lang="en-US" altLang="zh-CN">
                <a:sym typeface="Arial" panose="020B0604020202020204" pitchFamily="34" charset="0"/>
              </a:rPr>
              <a:t>&lt; </a:t>
            </a:r>
            <a:fld id="{A548B57D-AE10-4CF7-A9DF-59FEFA91B28E}" type="slidenum">
              <a:rPr lang="zh-CN" altLang="en-US" smtClean="0">
                <a:sym typeface="Arial" panose="020B0604020202020204" pitchFamily="34" charset="0"/>
              </a:rPr>
              <a:pPr/>
              <a:t>7</a:t>
            </a:fld>
            <a:r>
              <a:rPr lang="zh-CN" altLang="en-US">
                <a:sym typeface="Arial" panose="020B0604020202020204" pitchFamily="34" charset="0"/>
              </a:rPr>
              <a:t> </a:t>
            </a:r>
            <a:r>
              <a:rPr lang="en-US" altLang="zh-CN">
                <a:sym typeface="Arial" panose="020B0604020202020204" pitchFamily="34" charset="0"/>
              </a:rPr>
              <a:t>&gt;</a:t>
            </a:r>
            <a:endParaRPr lang="zh-CN" altLang="en-US" dirty="0">
              <a:sym typeface="Arial" panose="020B0604020202020204" pitchFamily="34" charset="0"/>
            </a:endParaRPr>
          </a:p>
        </p:txBody>
      </p:sp>
      <p:sp>
        <p:nvSpPr>
          <p:cNvPr id="3" name="矩形 2">
            <a:extLst>
              <a:ext uri="{FF2B5EF4-FFF2-40B4-BE49-F238E27FC236}">
                <a16:creationId xmlns:a16="http://schemas.microsoft.com/office/drawing/2014/main" id="{843FD9D2-5371-4FC7-B661-53EA163DECDE}"/>
              </a:ext>
            </a:extLst>
          </p:cNvPr>
          <p:cNvSpPr/>
          <p:nvPr/>
        </p:nvSpPr>
        <p:spPr>
          <a:xfrm>
            <a:off x="685745" y="1429914"/>
            <a:ext cx="10820510" cy="3403239"/>
          </a:xfrm>
          <a:prstGeom prst="rect">
            <a:avLst/>
          </a:prstGeom>
        </p:spPr>
        <p:txBody>
          <a:bodyPr wrap="square">
            <a:spAutoFit/>
          </a:bodyPr>
          <a:lstStyle/>
          <a:p>
            <a:pPr>
              <a:lnSpc>
                <a:spcPct val="130000"/>
              </a:lnSpc>
            </a:pPr>
            <a:r>
              <a:rPr lang="zh-CN" altLang="en-US" sz="2400" dirty="0"/>
              <a:t>主要探讨的问题：</a:t>
            </a:r>
            <a:endParaRPr lang="en-US" altLang="zh-CN" sz="2400" dirty="0"/>
          </a:p>
          <a:p>
            <a:pPr marL="342900" indent="-342900">
              <a:lnSpc>
                <a:spcPct val="130000"/>
              </a:lnSpc>
              <a:buFont typeface="Arial" panose="020B0604020202020204" pitchFamily="34" charset="0"/>
              <a:buChar char="•"/>
            </a:pPr>
            <a:r>
              <a:rPr lang="zh-CN" altLang="en-US" sz="2400" dirty="0"/>
              <a:t>趋向动词和典型非持续动词（如死、灭）之间的语义区别；</a:t>
            </a:r>
            <a:endParaRPr lang="en-US" altLang="zh-CN" sz="2400" dirty="0"/>
          </a:p>
          <a:p>
            <a:pPr marL="342900" indent="-342900">
              <a:lnSpc>
                <a:spcPct val="130000"/>
              </a:lnSpc>
              <a:buFont typeface="Arial" panose="020B0604020202020204" pitchFamily="34" charset="0"/>
              <a:buChar char="•"/>
            </a:pPr>
            <a:r>
              <a:rPr lang="zh-CN" altLang="en-US" sz="2400" dirty="0"/>
              <a:t>趋向动词和时量短语之间存在何种语义冲突，它们是如何消解这种语义冲突从而达到“转动为静”效果的；</a:t>
            </a:r>
            <a:endParaRPr lang="en-US" altLang="zh-CN" sz="2400" dirty="0"/>
          </a:p>
          <a:p>
            <a:pPr marL="342900" indent="-342900">
              <a:lnSpc>
                <a:spcPct val="130000"/>
              </a:lnSpc>
              <a:buFont typeface="Arial" panose="020B0604020202020204" pitchFamily="34" charset="0"/>
              <a:buChar char="•"/>
            </a:pPr>
            <a:r>
              <a:rPr lang="zh-CN" altLang="en-US" sz="2400" dirty="0"/>
              <a:t>趋向动词、目的地和时量短语共现的结构在</a:t>
            </a:r>
            <a:r>
              <a:rPr lang="en-US" altLang="zh-CN" sz="2400" dirty="0"/>
              <a:t>A</a:t>
            </a:r>
            <a:r>
              <a:rPr lang="zh-CN" altLang="en-US" sz="2400" dirty="0"/>
              <a:t>、</a:t>
            </a:r>
            <a:r>
              <a:rPr lang="en-US" altLang="zh-CN" sz="2400" dirty="0"/>
              <a:t>B</a:t>
            </a:r>
            <a:r>
              <a:rPr lang="zh-CN" altLang="en-US" sz="2400" dirty="0"/>
              <a:t>、</a:t>
            </a:r>
            <a:r>
              <a:rPr lang="en-US" altLang="zh-CN" sz="2400" dirty="0"/>
              <a:t>C</a:t>
            </a:r>
            <a:r>
              <a:rPr lang="zh-CN" altLang="en-US" sz="2400" dirty="0"/>
              <a:t>三种结构中有哪些不同的语义效果？</a:t>
            </a:r>
            <a:endParaRPr lang="en-US" altLang="zh-CN" sz="2400" dirty="0"/>
          </a:p>
          <a:p>
            <a:pPr marL="342900" indent="-342900">
              <a:lnSpc>
                <a:spcPct val="130000"/>
              </a:lnSpc>
              <a:buFont typeface="Arial" panose="020B0604020202020204" pitchFamily="34" charset="0"/>
              <a:buChar char="•"/>
            </a:pPr>
            <a:r>
              <a:rPr lang="zh-CN" altLang="en-US" sz="2400" dirty="0"/>
              <a:t>“来”、“去”是否在这些结构中完全对称？</a:t>
            </a:r>
            <a:endParaRPr lang="en-US" altLang="zh-CN" sz="2400" dirty="0"/>
          </a:p>
        </p:txBody>
      </p:sp>
    </p:spTree>
    <p:extLst>
      <p:ext uri="{BB962C8B-B14F-4D97-AF65-F5344CB8AC3E}">
        <p14:creationId xmlns:p14="http://schemas.microsoft.com/office/powerpoint/2010/main" val="2124849114"/>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2" name="图片 91">
            <a:extLst>
              <a:ext uri="{FF2B5EF4-FFF2-40B4-BE49-F238E27FC236}">
                <a16:creationId xmlns:a16="http://schemas.microsoft.com/office/drawing/2014/main" id="{5E5FAF05-B629-4414-BCD1-A75CE1744B15}"/>
              </a:ext>
            </a:extLst>
          </p:cNvPr>
          <p:cNvPicPr>
            <a:picLocks noChangeAspect="1"/>
          </p:cNvPicPr>
          <p:nvPr/>
        </p:nvPicPr>
        <p:blipFill>
          <a:blip r:embed="rId3"/>
          <a:stretch>
            <a:fillRect/>
          </a:stretch>
        </p:blipFill>
        <p:spPr>
          <a:xfrm>
            <a:off x="0" y="0"/>
            <a:ext cx="12192000" cy="6858000"/>
          </a:xfrm>
          <a:prstGeom prst="rect">
            <a:avLst/>
          </a:prstGeom>
        </p:spPr>
      </p:pic>
      <p:sp>
        <p:nvSpPr>
          <p:cNvPr id="2" name="矩形 1">
            <a:extLst>
              <a:ext uri="{FF2B5EF4-FFF2-40B4-BE49-F238E27FC236}">
                <a16:creationId xmlns:a16="http://schemas.microsoft.com/office/drawing/2014/main" id="{31E88DA5-6EB1-4B49-AA86-69796AD82596}"/>
              </a:ext>
            </a:extLst>
          </p:cNvPr>
          <p:cNvSpPr/>
          <p:nvPr/>
        </p:nvSpPr>
        <p:spPr>
          <a:xfrm>
            <a:off x="1" y="0"/>
            <a:ext cx="4953000" cy="6858000"/>
          </a:xfrm>
          <a:prstGeom prst="rect">
            <a:avLst/>
          </a:prstGeom>
          <a:solidFill>
            <a:schemeClr val="accent1"/>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grpSp>
        <p:nvGrpSpPr>
          <p:cNvPr id="3" name="组合 2">
            <a:extLst>
              <a:ext uri="{FF2B5EF4-FFF2-40B4-BE49-F238E27FC236}">
                <a16:creationId xmlns:a16="http://schemas.microsoft.com/office/drawing/2014/main" id="{CA502997-39E2-49B8-AFAE-986400773D03}"/>
              </a:ext>
            </a:extLst>
          </p:cNvPr>
          <p:cNvGrpSpPr/>
          <p:nvPr/>
        </p:nvGrpSpPr>
        <p:grpSpPr>
          <a:xfrm>
            <a:off x="796575" y="2751038"/>
            <a:ext cx="3458058" cy="923330"/>
            <a:chOff x="872775" y="2487402"/>
            <a:chExt cx="3458058" cy="923330"/>
          </a:xfrm>
        </p:grpSpPr>
        <p:sp>
          <p:nvSpPr>
            <p:cNvPr id="4" name="文本框 3">
              <a:extLst>
                <a:ext uri="{FF2B5EF4-FFF2-40B4-BE49-F238E27FC236}">
                  <a16:creationId xmlns:a16="http://schemas.microsoft.com/office/drawing/2014/main" id="{3D3CD500-B72D-4FB2-B185-BB8574EFA7C0}"/>
                </a:ext>
              </a:extLst>
            </p:cNvPr>
            <p:cNvSpPr txBox="1"/>
            <p:nvPr/>
          </p:nvSpPr>
          <p:spPr>
            <a:xfrm>
              <a:off x="872775" y="2487402"/>
              <a:ext cx="3269848" cy="92333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zh-CN" sz="5400" b="0" i="0" u="none" strike="noStrike" kern="1200" cap="none" spc="100" normalizeH="0" baseline="0" noProof="0" dirty="0">
                  <a:ln>
                    <a:noFill/>
                  </a:ln>
                  <a:solidFill>
                    <a:prstClr val="white"/>
                  </a:solidFill>
                  <a:effectLst/>
                  <a:uLnTx/>
                  <a:uFillTx/>
                  <a:latin typeface="Arial" panose="020B0604020202020204" pitchFamily="34" charset="0"/>
                  <a:ea typeface="Microsoft YaHei" panose="020B0503020204020204" pitchFamily="34" charset="-122"/>
                  <a:cs typeface="+mn-ea"/>
                  <a:sym typeface="Arial" panose="020B0604020202020204" pitchFamily="34" charset="0"/>
                </a:rPr>
                <a:t>PART 02</a:t>
              </a:r>
              <a:endParaRPr kumimoji="0" lang="zh-CN" altLang="en-US" sz="5400" b="0" i="0" u="none" strike="noStrike" kern="1200" cap="none" spc="100" normalizeH="0" baseline="0" noProof="0" dirty="0">
                <a:ln>
                  <a:noFill/>
                </a:ln>
                <a:solidFill>
                  <a:prstClr val="white"/>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7" name="等腰三角形 6">
              <a:extLst>
                <a:ext uri="{FF2B5EF4-FFF2-40B4-BE49-F238E27FC236}">
                  <a16:creationId xmlns:a16="http://schemas.microsoft.com/office/drawing/2014/main" id="{4EDA52F4-23EF-4A15-889D-647C071DC94F}"/>
                </a:ext>
              </a:extLst>
            </p:cNvPr>
            <p:cNvSpPr/>
            <p:nvPr/>
          </p:nvSpPr>
          <p:spPr>
            <a:xfrm rot="5400000">
              <a:off x="4151112" y="2865863"/>
              <a:ext cx="193033" cy="166408"/>
            </a:xfrm>
            <a:prstGeom prst="triangle">
              <a:avLst/>
            </a:prstGeom>
            <a:solidFill>
              <a:schemeClr val="bg1"/>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grpSp>
      <p:sp>
        <p:nvSpPr>
          <p:cNvPr id="8" name="文本框 7">
            <a:extLst>
              <a:ext uri="{FF2B5EF4-FFF2-40B4-BE49-F238E27FC236}">
                <a16:creationId xmlns:a16="http://schemas.microsoft.com/office/drawing/2014/main" id="{27DEBCF5-BFB8-4FAD-B0B9-B4780086BDBD}"/>
              </a:ext>
            </a:extLst>
          </p:cNvPr>
          <p:cNvSpPr txBox="1"/>
          <p:nvPr/>
        </p:nvSpPr>
        <p:spPr>
          <a:xfrm>
            <a:off x="6774186" y="2658742"/>
            <a:ext cx="3526265" cy="830997"/>
          </a:xfrm>
          <a:prstGeom prst="rect">
            <a:avLst/>
          </a:prstGeom>
          <a:noFill/>
        </p:spPr>
        <p:txBody>
          <a:bodyPr wrap="square" rtlCol="0">
            <a:spAutoFit/>
          </a:bodyPr>
          <a:lstStyle/>
          <a:p>
            <a:pPr marL="0" marR="0" lvl="0" indent="0" algn="dist" defTabSz="914400" rtl="0" eaLnBrk="1" fontAlgn="auto" latinLnBrk="0" hangingPunct="1">
              <a:lnSpc>
                <a:spcPct val="100000"/>
              </a:lnSpc>
              <a:spcBef>
                <a:spcPts val="0"/>
              </a:spcBef>
              <a:spcAft>
                <a:spcPts val="0"/>
              </a:spcAft>
              <a:buClrTx/>
              <a:buSzTx/>
              <a:buFontTx/>
              <a:buNone/>
              <a:tabLst/>
              <a:defRPr/>
            </a:pPr>
            <a:r>
              <a:rPr kumimoji="0" lang="zh-CN" altLang="en-US" sz="4800" b="1" i="0" u="none" strike="noStrike" kern="1200" cap="none" normalizeH="0" noProof="0" dirty="0">
                <a:ln>
                  <a:noFill/>
                </a:ln>
                <a:solidFill>
                  <a:schemeClr val="accent1"/>
                </a:solidFill>
                <a:effectLst/>
                <a:uLnTx/>
                <a:uFillTx/>
                <a:latin typeface="Arial" panose="020B0604020202020204" pitchFamily="34" charset="0"/>
                <a:ea typeface="Microsoft YaHei" panose="020B0503020204020204" pitchFamily="34" charset="-122"/>
                <a:cs typeface="+mn-ea"/>
                <a:sym typeface="Arial" panose="020B0604020202020204" pitchFamily="34" charset="0"/>
              </a:rPr>
              <a:t>前人研究</a:t>
            </a:r>
          </a:p>
        </p:txBody>
      </p:sp>
      <p:grpSp>
        <p:nvGrpSpPr>
          <p:cNvPr id="36" name="组合 35">
            <a:extLst>
              <a:ext uri="{FF2B5EF4-FFF2-40B4-BE49-F238E27FC236}">
                <a16:creationId xmlns:a16="http://schemas.microsoft.com/office/drawing/2014/main" id="{89F5A5CE-2702-4843-AD98-1A8ACB468021}"/>
              </a:ext>
            </a:extLst>
          </p:cNvPr>
          <p:cNvGrpSpPr/>
          <p:nvPr/>
        </p:nvGrpSpPr>
        <p:grpSpPr>
          <a:xfrm>
            <a:off x="10093078" y="291782"/>
            <a:ext cx="1512002" cy="444892"/>
            <a:chOff x="9556201" y="498129"/>
            <a:chExt cx="1993881" cy="586680"/>
          </a:xfrm>
        </p:grpSpPr>
        <p:grpSp>
          <p:nvGrpSpPr>
            <p:cNvPr id="37" name="组合 36">
              <a:extLst>
                <a:ext uri="{FF2B5EF4-FFF2-40B4-BE49-F238E27FC236}">
                  <a16:creationId xmlns:a16="http://schemas.microsoft.com/office/drawing/2014/main" id="{3EE8DEA2-A283-4B0D-82AE-B287FC3E1D9D}"/>
                </a:ext>
              </a:extLst>
            </p:cNvPr>
            <p:cNvGrpSpPr/>
            <p:nvPr userDrawn="1"/>
          </p:nvGrpSpPr>
          <p:grpSpPr>
            <a:xfrm>
              <a:off x="10239376" y="968937"/>
              <a:ext cx="1307697" cy="96254"/>
              <a:chOff x="4616246" y="3878362"/>
              <a:chExt cx="5571416" cy="410087"/>
            </a:xfrm>
            <a:solidFill>
              <a:schemeClr val="tx1">
                <a:alpha val="80000"/>
              </a:schemeClr>
            </a:solidFill>
          </p:grpSpPr>
          <p:sp>
            <p:nvSpPr>
              <p:cNvPr id="75" name="Freeform 17">
                <a:extLst>
                  <a:ext uri="{FF2B5EF4-FFF2-40B4-BE49-F238E27FC236}">
                    <a16:creationId xmlns:a16="http://schemas.microsoft.com/office/drawing/2014/main" id="{44AD8719-A6C9-4AD4-8CDD-477C15899CBA}"/>
                  </a:ext>
                </a:extLst>
              </p:cNvPr>
              <p:cNvSpPr>
                <a:spLocks noEditPoints="1"/>
              </p:cNvSpPr>
              <p:nvPr/>
            </p:nvSpPr>
            <p:spPr bwMode="auto">
              <a:xfrm>
                <a:off x="8617798" y="3887973"/>
                <a:ext cx="362030" cy="387660"/>
              </a:xfrm>
              <a:custGeom>
                <a:avLst/>
                <a:gdLst>
                  <a:gd name="T0" fmla="*/ 34 w 127"/>
                  <a:gd name="T1" fmla="*/ 71 h 136"/>
                  <a:gd name="T2" fmla="*/ 34 w 127"/>
                  <a:gd name="T3" fmla="*/ 81 h 136"/>
                  <a:gd name="T4" fmla="*/ 34 w 127"/>
                  <a:gd name="T5" fmla="*/ 114 h 136"/>
                  <a:gd name="T6" fmla="*/ 35 w 127"/>
                  <a:gd name="T7" fmla="*/ 122 h 136"/>
                  <a:gd name="T8" fmla="*/ 40 w 127"/>
                  <a:gd name="T9" fmla="*/ 127 h 136"/>
                  <a:gd name="T10" fmla="*/ 49 w 127"/>
                  <a:gd name="T11" fmla="*/ 128 h 136"/>
                  <a:gd name="T12" fmla="*/ 49 w 127"/>
                  <a:gd name="T13" fmla="*/ 135 h 136"/>
                  <a:gd name="T14" fmla="*/ 1 w 127"/>
                  <a:gd name="T15" fmla="*/ 135 h 136"/>
                  <a:gd name="T16" fmla="*/ 0 w 127"/>
                  <a:gd name="T17" fmla="*/ 132 h 136"/>
                  <a:gd name="T18" fmla="*/ 0 w 127"/>
                  <a:gd name="T19" fmla="*/ 128 h 136"/>
                  <a:gd name="T20" fmla="*/ 9 w 127"/>
                  <a:gd name="T21" fmla="*/ 127 h 136"/>
                  <a:gd name="T22" fmla="*/ 16 w 127"/>
                  <a:gd name="T23" fmla="*/ 120 h 136"/>
                  <a:gd name="T24" fmla="*/ 17 w 127"/>
                  <a:gd name="T25" fmla="*/ 111 h 136"/>
                  <a:gd name="T26" fmla="*/ 17 w 127"/>
                  <a:gd name="T27" fmla="*/ 22 h 136"/>
                  <a:gd name="T28" fmla="*/ 16 w 127"/>
                  <a:gd name="T29" fmla="*/ 15 h 136"/>
                  <a:gd name="T30" fmla="*/ 9 w 127"/>
                  <a:gd name="T31" fmla="*/ 9 h 136"/>
                  <a:gd name="T32" fmla="*/ 0 w 127"/>
                  <a:gd name="T33" fmla="*/ 8 h 136"/>
                  <a:gd name="T34" fmla="*/ 0 w 127"/>
                  <a:gd name="T35" fmla="*/ 1 h 136"/>
                  <a:gd name="T36" fmla="*/ 4 w 127"/>
                  <a:gd name="T37" fmla="*/ 0 h 136"/>
                  <a:gd name="T38" fmla="*/ 71 w 127"/>
                  <a:gd name="T39" fmla="*/ 0 h 136"/>
                  <a:gd name="T40" fmla="*/ 94 w 127"/>
                  <a:gd name="T41" fmla="*/ 4 h 136"/>
                  <a:gd name="T42" fmla="*/ 116 w 127"/>
                  <a:gd name="T43" fmla="*/ 32 h 136"/>
                  <a:gd name="T44" fmla="*/ 97 w 127"/>
                  <a:gd name="T45" fmla="*/ 66 h 136"/>
                  <a:gd name="T46" fmla="*/ 80 w 127"/>
                  <a:gd name="T47" fmla="*/ 70 h 136"/>
                  <a:gd name="T48" fmla="*/ 71 w 127"/>
                  <a:gd name="T49" fmla="*/ 71 h 136"/>
                  <a:gd name="T50" fmla="*/ 73 w 127"/>
                  <a:gd name="T51" fmla="*/ 75 h 136"/>
                  <a:gd name="T52" fmla="*/ 104 w 127"/>
                  <a:gd name="T53" fmla="*/ 114 h 136"/>
                  <a:gd name="T54" fmla="*/ 105 w 127"/>
                  <a:gd name="T55" fmla="*/ 116 h 136"/>
                  <a:gd name="T56" fmla="*/ 127 w 127"/>
                  <a:gd name="T57" fmla="*/ 128 h 136"/>
                  <a:gd name="T58" fmla="*/ 127 w 127"/>
                  <a:gd name="T59" fmla="*/ 135 h 136"/>
                  <a:gd name="T60" fmla="*/ 116 w 127"/>
                  <a:gd name="T61" fmla="*/ 135 h 136"/>
                  <a:gd name="T62" fmla="*/ 102 w 127"/>
                  <a:gd name="T63" fmla="*/ 136 h 136"/>
                  <a:gd name="T64" fmla="*/ 96 w 127"/>
                  <a:gd name="T65" fmla="*/ 132 h 136"/>
                  <a:gd name="T66" fmla="*/ 59 w 127"/>
                  <a:gd name="T67" fmla="*/ 82 h 136"/>
                  <a:gd name="T68" fmla="*/ 52 w 127"/>
                  <a:gd name="T69" fmla="*/ 73 h 136"/>
                  <a:gd name="T70" fmla="*/ 49 w 127"/>
                  <a:gd name="T71" fmla="*/ 71 h 136"/>
                  <a:gd name="T72" fmla="*/ 34 w 127"/>
                  <a:gd name="T73" fmla="*/ 71 h 136"/>
                  <a:gd name="T74" fmla="*/ 34 w 127"/>
                  <a:gd name="T75" fmla="*/ 61 h 136"/>
                  <a:gd name="T76" fmla="*/ 36 w 127"/>
                  <a:gd name="T77" fmla="*/ 62 h 136"/>
                  <a:gd name="T78" fmla="*/ 66 w 127"/>
                  <a:gd name="T79" fmla="*/ 62 h 136"/>
                  <a:gd name="T80" fmla="*/ 82 w 127"/>
                  <a:gd name="T81" fmla="*/ 59 h 136"/>
                  <a:gd name="T82" fmla="*/ 96 w 127"/>
                  <a:gd name="T83" fmla="*/ 44 h 136"/>
                  <a:gd name="T84" fmla="*/ 96 w 127"/>
                  <a:gd name="T85" fmla="*/ 29 h 136"/>
                  <a:gd name="T86" fmla="*/ 81 w 127"/>
                  <a:gd name="T87" fmla="*/ 12 h 136"/>
                  <a:gd name="T88" fmla="*/ 70 w 127"/>
                  <a:gd name="T89" fmla="*/ 11 h 136"/>
                  <a:gd name="T90" fmla="*/ 37 w 127"/>
                  <a:gd name="T91" fmla="*/ 11 h 136"/>
                  <a:gd name="T92" fmla="*/ 34 w 127"/>
                  <a:gd name="T93" fmla="*/ 11 h 136"/>
                  <a:gd name="T94" fmla="*/ 34 w 127"/>
                  <a:gd name="T95" fmla="*/ 61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7" h="136">
                    <a:moveTo>
                      <a:pt x="34" y="71"/>
                    </a:moveTo>
                    <a:cubicBezTo>
                      <a:pt x="34" y="75"/>
                      <a:pt x="34" y="78"/>
                      <a:pt x="34" y="81"/>
                    </a:cubicBezTo>
                    <a:cubicBezTo>
                      <a:pt x="34" y="92"/>
                      <a:pt x="34" y="103"/>
                      <a:pt x="34" y="114"/>
                    </a:cubicBezTo>
                    <a:cubicBezTo>
                      <a:pt x="34" y="117"/>
                      <a:pt x="34" y="119"/>
                      <a:pt x="35" y="122"/>
                    </a:cubicBezTo>
                    <a:cubicBezTo>
                      <a:pt x="35" y="125"/>
                      <a:pt x="37" y="127"/>
                      <a:pt x="40" y="127"/>
                    </a:cubicBezTo>
                    <a:cubicBezTo>
                      <a:pt x="43" y="127"/>
                      <a:pt x="46" y="128"/>
                      <a:pt x="49" y="128"/>
                    </a:cubicBezTo>
                    <a:cubicBezTo>
                      <a:pt x="49" y="130"/>
                      <a:pt x="49" y="133"/>
                      <a:pt x="49" y="135"/>
                    </a:cubicBezTo>
                    <a:cubicBezTo>
                      <a:pt x="33" y="135"/>
                      <a:pt x="17" y="135"/>
                      <a:pt x="1" y="135"/>
                    </a:cubicBezTo>
                    <a:cubicBezTo>
                      <a:pt x="0" y="134"/>
                      <a:pt x="0" y="133"/>
                      <a:pt x="0" y="132"/>
                    </a:cubicBezTo>
                    <a:cubicBezTo>
                      <a:pt x="0" y="131"/>
                      <a:pt x="0" y="130"/>
                      <a:pt x="0" y="128"/>
                    </a:cubicBezTo>
                    <a:cubicBezTo>
                      <a:pt x="3" y="128"/>
                      <a:pt x="6" y="128"/>
                      <a:pt x="9" y="127"/>
                    </a:cubicBezTo>
                    <a:cubicBezTo>
                      <a:pt x="14" y="126"/>
                      <a:pt x="15" y="125"/>
                      <a:pt x="16" y="120"/>
                    </a:cubicBezTo>
                    <a:cubicBezTo>
                      <a:pt x="16" y="117"/>
                      <a:pt x="17" y="114"/>
                      <a:pt x="17" y="111"/>
                    </a:cubicBezTo>
                    <a:cubicBezTo>
                      <a:pt x="17" y="81"/>
                      <a:pt x="17" y="52"/>
                      <a:pt x="17" y="22"/>
                    </a:cubicBezTo>
                    <a:cubicBezTo>
                      <a:pt x="17" y="20"/>
                      <a:pt x="16" y="17"/>
                      <a:pt x="16" y="15"/>
                    </a:cubicBezTo>
                    <a:cubicBezTo>
                      <a:pt x="15" y="11"/>
                      <a:pt x="13" y="9"/>
                      <a:pt x="9" y="9"/>
                    </a:cubicBezTo>
                    <a:cubicBezTo>
                      <a:pt x="6" y="8"/>
                      <a:pt x="3" y="8"/>
                      <a:pt x="0" y="8"/>
                    </a:cubicBezTo>
                    <a:cubicBezTo>
                      <a:pt x="0" y="5"/>
                      <a:pt x="0" y="3"/>
                      <a:pt x="0" y="1"/>
                    </a:cubicBezTo>
                    <a:cubicBezTo>
                      <a:pt x="2" y="1"/>
                      <a:pt x="3" y="0"/>
                      <a:pt x="4" y="0"/>
                    </a:cubicBezTo>
                    <a:cubicBezTo>
                      <a:pt x="26" y="0"/>
                      <a:pt x="49" y="0"/>
                      <a:pt x="71" y="0"/>
                    </a:cubicBezTo>
                    <a:cubicBezTo>
                      <a:pt x="79" y="0"/>
                      <a:pt x="86" y="1"/>
                      <a:pt x="94" y="4"/>
                    </a:cubicBezTo>
                    <a:cubicBezTo>
                      <a:pt x="108" y="9"/>
                      <a:pt x="115" y="18"/>
                      <a:pt x="116" y="32"/>
                    </a:cubicBezTo>
                    <a:cubicBezTo>
                      <a:pt x="117" y="48"/>
                      <a:pt x="110" y="60"/>
                      <a:pt x="97" y="66"/>
                    </a:cubicBezTo>
                    <a:cubicBezTo>
                      <a:pt x="91" y="68"/>
                      <a:pt x="86" y="70"/>
                      <a:pt x="80" y="70"/>
                    </a:cubicBezTo>
                    <a:cubicBezTo>
                      <a:pt x="77" y="70"/>
                      <a:pt x="74" y="71"/>
                      <a:pt x="71" y="71"/>
                    </a:cubicBezTo>
                    <a:cubicBezTo>
                      <a:pt x="72" y="73"/>
                      <a:pt x="73" y="74"/>
                      <a:pt x="73" y="75"/>
                    </a:cubicBezTo>
                    <a:cubicBezTo>
                      <a:pt x="84" y="88"/>
                      <a:pt x="94" y="101"/>
                      <a:pt x="104" y="114"/>
                    </a:cubicBezTo>
                    <a:cubicBezTo>
                      <a:pt x="105" y="115"/>
                      <a:pt x="105" y="115"/>
                      <a:pt x="105" y="116"/>
                    </a:cubicBezTo>
                    <a:cubicBezTo>
                      <a:pt x="111" y="122"/>
                      <a:pt x="117" y="128"/>
                      <a:pt x="127" y="128"/>
                    </a:cubicBezTo>
                    <a:cubicBezTo>
                      <a:pt x="127" y="130"/>
                      <a:pt x="127" y="133"/>
                      <a:pt x="127" y="135"/>
                    </a:cubicBezTo>
                    <a:cubicBezTo>
                      <a:pt x="124" y="135"/>
                      <a:pt x="120" y="135"/>
                      <a:pt x="116" y="135"/>
                    </a:cubicBezTo>
                    <a:cubicBezTo>
                      <a:pt x="111" y="135"/>
                      <a:pt x="107" y="135"/>
                      <a:pt x="102" y="136"/>
                    </a:cubicBezTo>
                    <a:cubicBezTo>
                      <a:pt x="99" y="136"/>
                      <a:pt x="97" y="134"/>
                      <a:pt x="96" y="132"/>
                    </a:cubicBezTo>
                    <a:cubicBezTo>
                      <a:pt x="83" y="115"/>
                      <a:pt x="71" y="99"/>
                      <a:pt x="59" y="82"/>
                    </a:cubicBezTo>
                    <a:cubicBezTo>
                      <a:pt x="57" y="79"/>
                      <a:pt x="54" y="76"/>
                      <a:pt x="52" y="73"/>
                    </a:cubicBezTo>
                    <a:cubicBezTo>
                      <a:pt x="51" y="72"/>
                      <a:pt x="50" y="71"/>
                      <a:pt x="49" y="71"/>
                    </a:cubicBezTo>
                    <a:cubicBezTo>
                      <a:pt x="44" y="71"/>
                      <a:pt x="39" y="71"/>
                      <a:pt x="34" y="71"/>
                    </a:cubicBezTo>
                    <a:close/>
                    <a:moveTo>
                      <a:pt x="34" y="61"/>
                    </a:moveTo>
                    <a:cubicBezTo>
                      <a:pt x="35" y="62"/>
                      <a:pt x="36" y="62"/>
                      <a:pt x="36" y="62"/>
                    </a:cubicBezTo>
                    <a:cubicBezTo>
                      <a:pt x="46" y="62"/>
                      <a:pt x="56" y="62"/>
                      <a:pt x="66" y="62"/>
                    </a:cubicBezTo>
                    <a:cubicBezTo>
                      <a:pt x="72" y="61"/>
                      <a:pt x="77" y="60"/>
                      <a:pt x="82" y="59"/>
                    </a:cubicBezTo>
                    <a:cubicBezTo>
                      <a:pt x="90" y="56"/>
                      <a:pt x="94" y="51"/>
                      <a:pt x="96" y="44"/>
                    </a:cubicBezTo>
                    <a:cubicBezTo>
                      <a:pt x="96" y="39"/>
                      <a:pt x="97" y="34"/>
                      <a:pt x="96" y="29"/>
                    </a:cubicBezTo>
                    <a:cubicBezTo>
                      <a:pt x="95" y="20"/>
                      <a:pt x="90" y="15"/>
                      <a:pt x="81" y="12"/>
                    </a:cubicBezTo>
                    <a:cubicBezTo>
                      <a:pt x="77" y="11"/>
                      <a:pt x="74" y="11"/>
                      <a:pt x="70" y="11"/>
                    </a:cubicBezTo>
                    <a:cubicBezTo>
                      <a:pt x="59" y="10"/>
                      <a:pt x="48" y="11"/>
                      <a:pt x="37" y="11"/>
                    </a:cubicBezTo>
                    <a:cubicBezTo>
                      <a:pt x="36" y="11"/>
                      <a:pt x="35" y="11"/>
                      <a:pt x="34" y="11"/>
                    </a:cubicBezTo>
                    <a:cubicBezTo>
                      <a:pt x="34" y="28"/>
                      <a:pt x="34" y="44"/>
                      <a:pt x="34" y="61"/>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76" name="Freeform 18">
                <a:extLst>
                  <a:ext uri="{FF2B5EF4-FFF2-40B4-BE49-F238E27FC236}">
                    <a16:creationId xmlns:a16="http://schemas.microsoft.com/office/drawing/2014/main" id="{9133BF2C-02B4-465C-809F-F9B5C016DD0D}"/>
                  </a:ext>
                </a:extLst>
              </p:cNvPr>
              <p:cNvSpPr>
                <a:spLocks/>
              </p:cNvSpPr>
              <p:nvPr/>
            </p:nvSpPr>
            <p:spPr bwMode="auto">
              <a:xfrm>
                <a:off x="5333898" y="3887973"/>
                <a:ext cx="362030" cy="384457"/>
              </a:xfrm>
              <a:custGeom>
                <a:avLst/>
                <a:gdLst>
                  <a:gd name="T0" fmla="*/ 50 w 127"/>
                  <a:gd name="T1" fmla="*/ 70 h 135"/>
                  <a:gd name="T2" fmla="*/ 34 w 127"/>
                  <a:gd name="T3" fmla="*/ 87 h 135"/>
                  <a:gd name="T4" fmla="*/ 33 w 127"/>
                  <a:gd name="T5" fmla="*/ 90 h 135"/>
                  <a:gd name="T6" fmla="*/ 33 w 127"/>
                  <a:gd name="T7" fmla="*/ 116 h 135"/>
                  <a:gd name="T8" fmla="*/ 34 w 127"/>
                  <a:gd name="T9" fmla="*/ 120 h 135"/>
                  <a:gd name="T10" fmla="*/ 41 w 127"/>
                  <a:gd name="T11" fmla="*/ 127 h 135"/>
                  <a:gd name="T12" fmla="*/ 49 w 127"/>
                  <a:gd name="T13" fmla="*/ 128 h 135"/>
                  <a:gd name="T14" fmla="*/ 49 w 127"/>
                  <a:gd name="T15" fmla="*/ 135 h 135"/>
                  <a:gd name="T16" fmla="*/ 0 w 127"/>
                  <a:gd name="T17" fmla="*/ 135 h 135"/>
                  <a:gd name="T18" fmla="*/ 0 w 127"/>
                  <a:gd name="T19" fmla="*/ 128 h 135"/>
                  <a:gd name="T20" fmla="*/ 7 w 127"/>
                  <a:gd name="T21" fmla="*/ 128 h 135"/>
                  <a:gd name="T22" fmla="*/ 16 w 127"/>
                  <a:gd name="T23" fmla="*/ 118 h 135"/>
                  <a:gd name="T24" fmla="*/ 16 w 127"/>
                  <a:gd name="T25" fmla="*/ 111 h 135"/>
                  <a:gd name="T26" fmla="*/ 16 w 127"/>
                  <a:gd name="T27" fmla="*/ 24 h 135"/>
                  <a:gd name="T28" fmla="*/ 16 w 127"/>
                  <a:gd name="T29" fmla="*/ 16 h 135"/>
                  <a:gd name="T30" fmla="*/ 8 w 127"/>
                  <a:gd name="T31" fmla="*/ 9 h 135"/>
                  <a:gd name="T32" fmla="*/ 0 w 127"/>
                  <a:gd name="T33" fmla="*/ 8 h 135"/>
                  <a:gd name="T34" fmla="*/ 0 w 127"/>
                  <a:gd name="T35" fmla="*/ 1 h 135"/>
                  <a:gd name="T36" fmla="*/ 49 w 127"/>
                  <a:gd name="T37" fmla="*/ 1 h 135"/>
                  <a:gd name="T38" fmla="*/ 50 w 127"/>
                  <a:gd name="T39" fmla="*/ 8 h 135"/>
                  <a:gd name="T40" fmla="*/ 41 w 127"/>
                  <a:gd name="T41" fmla="*/ 9 h 135"/>
                  <a:gd name="T42" fmla="*/ 34 w 127"/>
                  <a:gd name="T43" fmla="*/ 16 h 135"/>
                  <a:gd name="T44" fmla="*/ 33 w 127"/>
                  <a:gd name="T45" fmla="*/ 23 h 135"/>
                  <a:gd name="T46" fmla="*/ 33 w 127"/>
                  <a:gd name="T47" fmla="*/ 70 h 135"/>
                  <a:gd name="T48" fmla="*/ 33 w 127"/>
                  <a:gd name="T49" fmla="*/ 73 h 135"/>
                  <a:gd name="T50" fmla="*/ 36 w 127"/>
                  <a:gd name="T51" fmla="*/ 71 h 135"/>
                  <a:gd name="T52" fmla="*/ 83 w 127"/>
                  <a:gd name="T53" fmla="*/ 19 h 135"/>
                  <a:gd name="T54" fmla="*/ 86 w 127"/>
                  <a:gd name="T55" fmla="*/ 14 h 135"/>
                  <a:gd name="T56" fmla="*/ 84 w 127"/>
                  <a:gd name="T57" fmla="*/ 9 h 135"/>
                  <a:gd name="T58" fmla="*/ 76 w 127"/>
                  <a:gd name="T59" fmla="*/ 8 h 135"/>
                  <a:gd name="T60" fmla="*/ 76 w 127"/>
                  <a:gd name="T61" fmla="*/ 1 h 135"/>
                  <a:gd name="T62" fmla="*/ 122 w 127"/>
                  <a:gd name="T63" fmla="*/ 1 h 135"/>
                  <a:gd name="T64" fmla="*/ 122 w 127"/>
                  <a:gd name="T65" fmla="*/ 8 h 135"/>
                  <a:gd name="T66" fmla="*/ 118 w 127"/>
                  <a:gd name="T67" fmla="*/ 8 h 135"/>
                  <a:gd name="T68" fmla="*/ 99 w 127"/>
                  <a:gd name="T69" fmla="*/ 18 h 135"/>
                  <a:gd name="T70" fmla="*/ 77 w 127"/>
                  <a:gd name="T71" fmla="*/ 41 h 135"/>
                  <a:gd name="T72" fmla="*/ 62 w 127"/>
                  <a:gd name="T73" fmla="*/ 57 h 135"/>
                  <a:gd name="T74" fmla="*/ 64 w 127"/>
                  <a:gd name="T75" fmla="*/ 61 h 135"/>
                  <a:gd name="T76" fmla="*/ 102 w 127"/>
                  <a:gd name="T77" fmla="*/ 113 h 135"/>
                  <a:gd name="T78" fmla="*/ 108 w 127"/>
                  <a:gd name="T79" fmla="*/ 120 h 135"/>
                  <a:gd name="T80" fmla="*/ 123 w 127"/>
                  <a:gd name="T81" fmla="*/ 127 h 135"/>
                  <a:gd name="T82" fmla="*/ 127 w 127"/>
                  <a:gd name="T83" fmla="*/ 128 h 135"/>
                  <a:gd name="T84" fmla="*/ 127 w 127"/>
                  <a:gd name="T85" fmla="*/ 135 h 135"/>
                  <a:gd name="T86" fmla="*/ 73 w 127"/>
                  <a:gd name="T87" fmla="*/ 135 h 135"/>
                  <a:gd name="T88" fmla="*/ 73 w 127"/>
                  <a:gd name="T89" fmla="*/ 128 h 135"/>
                  <a:gd name="T90" fmla="*/ 80 w 127"/>
                  <a:gd name="T91" fmla="*/ 127 h 135"/>
                  <a:gd name="T92" fmla="*/ 84 w 127"/>
                  <a:gd name="T93" fmla="*/ 120 h 135"/>
                  <a:gd name="T94" fmla="*/ 82 w 127"/>
                  <a:gd name="T95" fmla="*/ 115 h 135"/>
                  <a:gd name="T96" fmla="*/ 51 w 127"/>
                  <a:gd name="T97" fmla="*/ 72 h 135"/>
                  <a:gd name="T98" fmla="*/ 50 w 127"/>
                  <a:gd name="T99" fmla="*/ 7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7" h="135">
                    <a:moveTo>
                      <a:pt x="50" y="70"/>
                    </a:moveTo>
                    <a:cubicBezTo>
                      <a:pt x="44" y="76"/>
                      <a:pt x="39" y="81"/>
                      <a:pt x="34" y="87"/>
                    </a:cubicBezTo>
                    <a:cubicBezTo>
                      <a:pt x="33" y="88"/>
                      <a:pt x="33" y="89"/>
                      <a:pt x="33" y="90"/>
                    </a:cubicBezTo>
                    <a:cubicBezTo>
                      <a:pt x="33" y="99"/>
                      <a:pt x="33" y="107"/>
                      <a:pt x="33" y="116"/>
                    </a:cubicBezTo>
                    <a:cubicBezTo>
                      <a:pt x="33" y="117"/>
                      <a:pt x="33" y="118"/>
                      <a:pt x="34" y="120"/>
                    </a:cubicBezTo>
                    <a:cubicBezTo>
                      <a:pt x="35" y="125"/>
                      <a:pt x="36" y="126"/>
                      <a:pt x="41" y="127"/>
                    </a:cubicBezTo>
                    <a:cubicBezTo>
                      <a:pt x="44" y="127"/>
                      <a:pt x="46" y="128"/>
                      <a:pt x="49" y="128"/>
                    </a:cubicBezTo>
                    <a:cubicBezTo>
                      <a:pt x="49" y="130"/>
                      <a:pt x="49" y="133"/>
                      <a:pt x="49" y="135"/>
                    </a:cubicBezTo>
                    <a:cubicBezTo>
                      <a:pt x="33" y="135"/>
                      <a:pt x="17" y="135"/>
                      <a:pt x="0" y="135"/>
                    </a:cubicBezTo>
                    <a:cubicBezTo>
                      <a:pt x="0" y="133"/>
                      <a:pt x="0" y="131"/>
                      <a:pt x="0" y="128"/>
                    </a:cubicBezTo>
                    <a:cubicBezTo>
                      <a:pt x="2" y="128"/>
                      <a:pt x="5" y="128"/>
                      <a:pt x="7" y="128"/>
                    </a:cubicBezTo>
                    <a:cubicBezTo>
                      <a:pt x="14" y="127"/>
                      <a:pt x="16" y="125"/>
                      <a:pt x="16" y="118"/>
                    </a:cubicBezTo>
                    <a:cubicBezTo>
                      <a:pt x="16" y="115"/>
                      <a:pt x="16" y="113"/>
                      <a:pt x="16" y="111"/>
                    </a:cubicBezTo>
                    <a:cubicBezTo>
                      <a:pt x="16" y="82"/>
                      <a:pt x="16" y="53"/>
                      <a:pt x="16" y="24"/>
                    </a:cubicBezTo>
                    <a:cubicBezTo>
                      <a:pt x="16" y="21"/>
                      <a:pt x="16" y="18"/>
                      <a:pt x="16" y="16"/>
                    </a:cubicBezTo>
                    <a:cubicBezTo>
                      <a:pt x="15" y="11"/>
                      <a:pt x="13" y="9"/>
                      <a:pt x="8" y="9"/>
                    </a:cubicBezTo>
                    <a:cubicBezTo>
                      <a:pt x="5" y="8"/>
                      <a:pt x="3" y="8"/>
                      <a:pt x="0" y="8"/>
                    </a:cubicBezTo>
                    <a:cubicBezTo>
                      <a:pt x="0" y="5"/>
                      <a:pt x="0" y="3"/>
                      <a:pt x="0" y="1"/>
                    </a:cubicBezTo>
                    <a:cubicBezTo>
                      <a:pt x="4" y="0"/>
                      <a:pt x="40" y="0"/>
                      <a:pt x="49" y="1"/>
                    </a:cubicBezTo>
                    <a:cubicBezTo>
                      <a:pt x="49" y="3"/>
                      <a:pt x="50" y="5"/>
                      <a:pt x="50" y="8"/>
                    </a:cubicBezTo>
                    <a:cubicBezTo>
                      <a:pt x="47" y="8"/>
                      <a:pt x="44" y="8"/>
                      <a:pt x="41" y="9"/>
                    </a:cubicBezTo>
                    <a:cubicBezTo>
                      <a:pt x="37" y="9"/>
                      <a:pt x="34" y="11"/>
                      <a:pt x="34" y="16"/>
                    </a:cubicBezTo>
                    <a:cubicBezTo>
                      <a:pt x="33" y="18"/>
                      <a:pt x="33" y="20"/>
                      <a:pt x="33" y="23"/>
                    </a:cubicBezTo>
                    <a:cubicBezTo>
                      <a:pt x="33" y="39"/>
                      <a:pt x="33" y="54"/>
                      <a:pt x="33" y="70"/>
                    </a:cubicBezTo>
                    <a:cubicBezTo>
                      <a:pt x="33" y="71"/>
                      <a:pt x="33" y="72"/>
                      <a:pt x="33" y="73"/>
                    </a:cubicBezTo>
                    <a:cubicBezTo>
                      <a:pt x="35" y="72"/>
                      <a:pt x="36" y="72"/>
                      <a:pt x="36" y="71"/>
                    </a:cubicBezTo>
                    <a:cubicBezTo>
                      <a:pt x="52" y="54"/>
                      <a:pt x="67" y="37"/>
                      <a:pt x="83" y="19"/>
                    </a:cubicBezTo>
                    <a:cubicBezTo>
                      <a:pt x="84" y="18"/>
                      <a:pt x="85" y="16"/>
                      <a:pt x="86" y="14"/>
                    </a:cubicBezTo>
                    <a:cubicBezTo>
                      <a:pt x="88" y="12"/>
                      <a:pt x="87" y="10"/>
                      <a:pt x="84" y="9"/>
                    </a:cubicBezTo>
                    <a:cubicBezTo>
                      <a:pt x="81" y="8"/>
                      <a:pt x="79" y="8"/>
                      <a:pt x="76" y="8"/>
                    </a:cubicBezTo>
                    <a:cubicBezTo>
                      <a:pt x="76" y="5"/>
                      <a:pt x="76" y="3"/>
                      <a:pt x="76" y="1"/>
                    </a:cubicBezTo>
                    <a:cubicBezTo>
                      <a:pt x="79" y="0"/>
                      <a:pt x="114" y="0"/>
                      <a:pt x="122" y="1"/>
                    </a:cubicBezTo>
                    <a:cubicBezTo>
                      <a:pt x="122" y="3"/>
                      <a:pt x="122" y="5"/>
                      <a:pt x="122" y="8"/>
                    </a:cubicBezTo>
                    <a:cubicBezTo>
                      <a:pt x="121" y="8"/>
                      <a:pt x="120" y="8"/>
                      <a:pt x="118" y="8"/>
                    </a:cubicBezTo>
                    <a:cubicBezTo>
                      <a:pt x="111" y="9"/>
                      <a:pt x="104" y="12"/>
                      <a:pt x="99" y="18"/>
                    </a:cubicBezTo>
                    <a:cubicBezTo>
                      <a:pt x="92" y="25"/>
                      <a:pt x="85" y="33"/>
                      <a:pt x="77" y="41"/>
                    </a:cubicBezTo>
                    <a:cubicBezTo>
                      <a:pt x="72" y="46"/>
                      <a:pt x="67" y="52"/>
                      <a:pt x="62" y="57"/>
                    </a:cubicBezTo>
                    <a:cubicBezTo>
                      <a:pt x="63" y="58"/>
                      <a:pt x="64" y="59"/>
                      <a:pt x="64" y="61"/>
                    </a:cubicBezTo>
                    <a:cubicBezTo>
                      <a:pt x="77" y="78"/>
                      <a:pt x="90" y="95"/>
                      <a:pt x="102" y="113"/>
                    </a:cubicBezTo>
                    <a:cubicBezTo>
                      <a:pt x="104" y="115"/>
                      <a:pt x="106" y="118"/>
                      <a:pt x="108" y="120"/>
                    </a:cubicBezTo>
                    <a:cubicBezTo>
                      <a:pt x="112" y="124"/>
                      <a:pt x="117" y="127"/>
                      <a:pt x="123" y="127"/>
                    </a:cubicBezTo>
                    <a:cubicBezTo>
                      <a:pt x="124" y="128"/>
                      <a:pt x="125" y="128"/>
                      <a:pt x="127" y="128"/>
                    </a:cubicBezTo>
                    <a:cubicBezTo>
                      <a:pt x="127" y="130"/>
                      <a:pt x="127" y="133"/>
                      <a:pt x="127" y="135"/>
                    </a:cubicBezTo>
                    <a:cubicBezTo>
                      <a:pt x="109" y="135"/>
                      <a:pt x="91" y="135"/>
                      <a:pt x="73" y="135"/>
                    </a:cubicBezTo>
                    <a:cubicBezTo>
                      <a:pt x="73" y="133"/>
                      <a:pt x="73" y="131"/>
                      <a:pt x="73" y="128"/>
                    </a:cubicBezTo>
                    <a:cubicBezTo>
                      <a:pt x="75" y="128"/>
                      <a:pt x="78" y="128"/>
                      <a:pt x="80" y="127"/>
                    </a:cubicBezTo>
                    <a:cubicBezTo>
                      <a:pt x="85" y="127"/>
                      <a:pt x="86" y="125"/>
                      <a:pt x="84" y="120"/>
                    </a:cubicBezTo>
                    <a:cubicBezTo>
                      <a:pt x="84" y="118"/>
                      <a:pt x="83" y="117"/>
                      <a:pt x="82" y="115"/>
                    </a:cubicBezTo>
                    <a:cubicBezTo>
                      <a:pt x="72" y="101"/>
                      <a:pt x="61" y="86"/>
                      <a:pt x="51" y="72"/>
                    </a:cubicBezTo>
                    <a:cubicBezTo>
                      <a:pt x="51" y="71"/>
                      <a:pt x="50" y="71"/>
                      <a:pt x="50" y="7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77" name="Freeform 19">
                <a:extLst>
                  <a:ext uri="{FF2B5EF4-FFF2-40B4-BE49-F238E27FC236}">
                    <a16:creationId xmlns:a16="http://schemas.microsoft.com/office/drawing/2014/main" id="{A0841CA1-65D3-4675-AA91-C11B58E1B613}"/>
                  </a:ext>
                </a:extLst>
              </p:cNvPr>
              <p:cNvSpPr>
                <a:spLocks/>
              </p:cNvSpPr>
              <p:nvPr/>
            </p:nvSpPr>
            <p:spPr bwMode="auto">
              <a:xfrm>
                <a:off x="7278607" y="3887973"/>
                <a:ext cx="358826" cy="384457"/>
              </a:xfrm>
              <a:custGeom>
                <a:avLst/>
                <a:gdLst>
                  <a:gd name="T0" fmla="*/ 28 w 126"/>
                  <a:gd name="T1" fmla="*/ 16 h 135"/>
                  <a:gd name="T2" fmla="*/ 28 w 126"/>
                  <a:gd name="T3" fmla="*/ 20 h 135"/>
                  <a:gd name="T4" fmla="*/ 28 w 126"/>
                  <a:gd name="T5" fmla="*/ 109 h 135"/>
                  <a:gd name="T6" fmla="*/ 28 w 126"/>
                  <a:gd name="T7" fmla="*/ 119 h 135"/>
                  <a:gd name="T8" fmla="*/ 37 w 126"/>
                  <a:gd name="T9" fmla="*/ 127 h 135"/>
                  <a:gd name="T10" fmla="*/ 44 w 126"/>
                  <a:gd name="T11" fmla="*/ 128 h 135"/>
                  <a:gd name="T12" fmla="*/ 44 w 126"/>
                  <a:gd name="T13" fmla="*/ 135 h 135"/>
                  <a:gd name="T14" fmla="*/ 0 w 126"/>
                  <a:gd name="T15" fmla="*/ 135 h 135"/>
                  <a:gd name="T16" fmla="*/ 0 w 126"/>
                  <a:gd name="T17" fmla="*/ 128 h 135"/>
                  <a:gd name="T18" fmla="*/ 8 w 126"/>
                  <a:gd name="T19" fmla="*/ 127 h 135"/>
                  <a:gd name="T20" fmla="*/ 16 w 126"/>
                  <a:gd name="T21" fmla="*/ 120 h 135"/>
                  <a:gd name="T22" fmla="*/ 16 w 126"/>
                  <a:gd name="T23" fmla="*/ 113 h 135"/>
                  <a:gd name="T24" fmla="*/ 16 w 126"/>
                  <a:gd name="T25" fmla="*/ 19 h 135"/>
                  <a:gd name="T26" fmla="*/ 16 w 126"/>
                  <a:gd name="T27" fmla="*/ 15 h 135"/>
                  <a:gd name="T28" fmla="*/ 9 w 126"/>
                  <a:gd name="T29" fmla="*/ 9 h 135"/>
                  <a:gd name="T30" fmla="*/ 5 w 126"/>
                  <a:gd name="T31" fmla="*/ 8 h 135"/>
                  <a:gd name="T32" fmla="*/ 1 w 126"/>
                  <a:gd name="T33" fmla="*/ 8 h 135"/>
                  <a:gd name="T34" fmla="*/ 1 w 126"/>
                  <a:gd name="T35" fmla="*/ 1 h 135"/>
                  <a:gd name="T36" fmla="*/ 40 w 126"/>
                  <a:gd name="T37" fmla="*/ 1 h 135"/>
                  <a:gd name="T38" fmla="*/ 98 w 126"/>
                  <a:gd name="T39" fmla="*/ 100 h 135"/>
                  <a:gd name="T40" fmla="*/ 99 w 126"/>
                  <a:gd name="T41" fmla="*/ 100 h 135"/>
                  <a:gd name="T42" fmla="*/ 99 w 126"/>
                  <a:gd name="T43" fmla="*/ 96 h 135"/>
                  <a:gd name="T44" fmla="*/ 99 w 126"/>
                  <a:gd name="T45" fmla="*/ 24 h 135"/>
                  <a:gd name="T46" fmla="*/ 98 w 126"/>
                  <a:gd name="T47" fmla="*/ 16 h 135"/>
                  <a:gd name="T48" fmla="*/ 90 w 126"/>
                  <a:gd name="T49" fmla="*/ 9 h 135"/>
                  <a:gd name="T50" fmla="*/ 83 w 126"/>
                  <a:gd name="T51" fmla="*/ 8 h 135"/>
                  <a:gd name="T52" fmla="*/ 83 w 126"/>
                  <a:gd name="T53" fmla="*/ 1 h 135"/>
                  <a:gd name="T54" fmla="*/ 126 w 126"/>
                  <a:gd name="T55" fmla="*/ 1 h 135"/>
                  <a:gd name="T56" fmla="*/ 126 w 126"/>
                  <a:gd name="T57" fmla="*/ 8 h 135"/>
                  <a:gd name="T58" fmla="*/ 119 w 126"/>
                  <a:gd name="T59" fmla="*/ 9 h 135"/>
                  <a:gd name="T60" fmla="*/ 111 w 126"/>
                  <a:gd name="T61" fmla="*/ 16 h 135"/>
                  <a:gd name="T62" fmla="*/ 110 w 126"/>
                  <a:gd name="T63" fmla="*/ 27 h 135"/>
                  <a:gd name="T64" fmla="*/ 110 w 126"/>
                  <a:gd name="T65" fmla="*/ 129 h 135"/>
                  <a:gd name="T66" fmla="*/ 110 w 126"/>
                  <a:gd name="T67" fmla="*/ 135 h 135"/>
                  <a:gd name="T68" fmla="*/ 99 w 126"/>
                  <a:gd name="T69" fmla="*/ 135 h 135"/>
                  <a:gd name="T70" fmla="*/ 29 w 126"/>
                  <a:gd name="T71" fmla="*/ 15 h 135"/>
                  <a:gd name="T72" fmla="*/ 28 w 126"/>
                  <a:gd name="T73" fmla="*/ 1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6" h="135">
                    <a:moveTo>
                      <a:pt x="28" y="16"/>
                    </a:moveTo>
                    <a:cubicBezTo>
                      <a:pt x="28" y="17"/>
                      <a:pt x="28" y="19"/>
                      <a:pt x="28" y="20"/>
                    </a:cubicBezTo>
                    <a:cubicBezTo>
                      <a:pt x="28" y="50"/>
                      <a:pt x="28" y="79"/>
                      <a:pt x="28" y="109"/>
                    </a:cubicBezTo>
                    <a:cubicBezTo>
                      <a:pt x="28" y="112"/>
                      <a:pt x="28" y="115"/>
                      <a:pt x="28" y="119"/>
                    </a:cubicBezTo>
                    <a:cubicBezTo>
                      <a:pt x="29" y="124"/>
                      <a:pt x="31" y="126"/>
                      <a:pt x="37" y="127"/>
                    </a:cubicBezTo>
                    <a:cubicBezTo>
                      <a:pt x="39" y="127"/>
                      <a:pt x="41" y="128"/>
                      <a:pt x="44" y="128"/>
                    </a:cubicBezTo>
                    <a:cubicBezTo>
                      <a:pt x="44" y="130"/>
                      <a:pt x="44" y="133"/>
                      <a:pt x="44" y="135"/>
                    </a:cubicBezTo>
                    <a:cubicBezTo>
                      <a:pt x="29" y="135"/>
                      <a:pt x="15" y="135"/>
                      <a:pt x="0" y="135"/>
                    </a:cubicBezTo>
                    <a:cubicBezTo>
                      <a:pt x="0" y="133"/>
                      <a:pt x="0" y="131"/>
                      <a:pt x="0" y="128"/>
                    </a:cubicBezTo>
                    <a:cubicBezTo>
                      <a:pt x="3" y="128"/>
                      <a:pt x="5" y="127"/>
                      <a:pt x="8" y="127"/>
                    </a:cubicBezTo>
                    <a:cubicBezTo>
                      <a:pt x="12" y="127"/>
                      <a:pt x="15" y="124"/>
                      <a:pt x="16" y="120"/>
                    </a:cubicBezTo>
                    <a:cubicBezTo>
                      <a:pt x="16" y="118"/>
                      <a:pt x="16" y="115"/>
                      <a:pt x="16" y="113"/>
                    </a:cubicBezTo>
                    <a:cubicBezTo>
                      <a:pt x="16" y="82"/>
                      <a:pt x="16" y="50"/>
                      <a:pt x="16" y="19"/>
                    </a:cubicBezTo>
                    <a:cubicBezTo>
                      <a:pt x="16" y="18"/>
                      <a:pt x="16" y="17"/>
                      <a:pt x="16" y="15"/>
                    </a:cubicBezTo>
                    <a:cubicBezTo>
                      <a:pt x="16" y="11"/>
                      <a:pt x="14" y="9"/>
                      <a:pt x="9" y="9"/>
                    </a:cubicBezTo>
                    <a:cubicBezTo>
                      <a:pt x="8" y="8"/>
                      <a:pt x="7" y="8"/>
                      <a:pt x="5" y="8"/>
                    </a:cubicBezTo>
                    <a:cubicBezTo>
                      <a:pt x="4" y="8"/>
                      <a:pt x="2" y="8"/>
                      <a:pt x="1" y="8"/>
                    </a:cubicBezTo>
                    <a:cubicBezTo>
                      <a:pt x="1" y="5"/>
                      <a:pt x="1" y="3"/>
                      <a:pt x="1" y="1"/>
                    </a:cubicBezTo>
                    <a:cubicBezTo>
                      <a:pt x="14" y="1"/>
                      <a:pt x="27" y="1"/>
                      <a:pt x="40" y="1"/>
                    </a:cubicBezTo>
                    <a:cubicBezTo>
                      <a:pt x="59" y="34"/>
                      <a:pt x="79" y="67"/>
                      <a:pt x="98" y="100"/>
                    </a:cubicBezTo>
                    <a:cubicBezTo>
                      <a:pt x="98" y="100"/>
                      <a:pt x="99" y="100"/>
                      <a:pt x="99" y="100"/>
                    </a:cubicBezTo>
                    <a:cubicBezTo>
                      <a:pt x="99" y="99"/>
                      <a:pt x="99" y="97"/>
                      <a:pt x="99" y="96"/>
                    </a:cubicBezTo>
                    <a:cubicBezTo>
                      <a:pt x="99" y="72"/>
                      <a:pt x="99" y="48"/>
                      <a:pt x="99" y="24"/>
                    </a:cubicBezTo>
                    <a:cubicBezTo>
                      <a:pt x="99" y="21"/>
                      <a:pt x="99" y="19"/>
                      <a:pt x="98" y="16"/>
                    </a:cubicBezTo>
                    <a:cubicBezTo>
                      <a:pt x="97" y="12"/>
                      <a:pt x="94" y="9"/>
                      <a:pt x="90" y="9"/>
                    </a:cubicBezTo>
                    <a:cubicBezTo>
                      <a:pt x="88" y="8"/>
                      <a:pt x="86" y="8"/>
                      <a:pt x="83" y="8"/>
                    </a:cubicBezTo>
                    <a:cubicBezTo>
                      <a:pt x="83" y="5"/>
                      <a:pt x="83" y="3"/>
                      <a:pt x="83" y="1"/>
                    </a:cubicBezTo>
                    <a:cubicBezTo>
                      <a:pt x="87" y="0"/>
                      <a:pt x="115" y="0"/>
                      <a:pt x="126" y="1"/>
                    </a:cubicBezTo>
                    <a:cubicBezTo>
                      <a:pt x="126" y="3"/>
                      <a:pt x="126" y="5"/>
                      <a:pt x="126" y="8"/>
                    </a:cubicBezTo>
                    <a:cubicBezTo>
                      <a:pt x="124" y="8"/>
                      <a:pt x="122" y="8"/>
                      <a:pt x="119" y="9"/>
                    </a:cubicBezTo>
                    <a:cubicBezTo>
                      <a:pt x="115" y="9"/>
                      <a:pt x="112" y="12"/>
                      <a:pt x="111" y="16"/>
                    </a:cubicBezTo>
                    <a:cubicBezTo>
                      <a:pt x="111" y="20"/>
                      <a:pt x="110" y="23"/>
                      <a:pt x="110" y="27"/>
                    </a:cubicBezTo>
                    <a:cubicBezTo>
                      <a:pt x="110" y="61"/>
                      <a:pt x="110" y="95"/>
                      <a:pt x="110" y="129"/>
                    </a:cubicBezTo>
                    <a:cubicBezTo>
                      <a:pt x="110" y="131"/>
                      <a:pt x="110" y="133"/>
                      <a:pt x="110" y="135"/>
                    </a:cubicBezTo>
                    <a:cubicBezTo>
                      <a:pt x="106" y="135"/>
                      <a:pt x="103" y="135"/>
                      <a:pt x="99" y="135"/>
                    </a:cubicBezTo>
                    <a:cubicBezTo>
                      <a:pt x="76" y="95"/>
                      <a:pt x="52" y="55"/>
                      <a:pt x="29" y="15"/>
                    </a:cubicBezTo>
                    <a:cubicBezTo>
                      <a:pt x="28" y="15"/>
                      <a:pt x="28" y="15"/>
                      <a:pt x="28" y="16"/>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78" name="Freeform 20">
                <a:extLst>
                  <a:ext uri="{FF2B5EF4-FFF2-40B4-BE49-F238E27FC236}">
                    <a16:creationId xmlns:a16="http://schemas.microsoft.com/office/drawing/2014/main" id="{C91AACB3-D6FC-4402-B777-8149CE12181B}"/>
                  </a:ext>
                </a:extLst>
              </p:cNvPr>
              <p:cNvSpPr>
                <a:spLocks/>
              </p:cNvSpPr>
              <p:nvPr/>
            </p:nvSpPr>
            <p:spPr bwMode="auto">
              <a:xfrm>
                <a:off x="8233341" y="3887973"/>
                <a:ext cx="352419" cy="384457"/>
              </a:xfrm>
              <a:custGeom>
                <a:avLst/>
                <a:gdLst>
                  <a:gd name="T0" fmla="*/ 0 w 124"/>
                  <a:gd name="T1" fmla="*/ 8 h 135"/>
                  <a:gd name="T2" fmla="*/ 0 w 124"/>
                  <a:gd name="T3" fmla="*/ 1 h 135"/>
                  <a:gd name="T4" fmla="*/ 105 w 124"/>
                  <a:gd name="T5" fmla="*/ 1 h 135"/>
                  <a:gd name="T6" fmla="*/ 117 w 124"/>
                  <a:gd name="T7" fmla="*/ 35 h 135"/>
                  <a:gd name="T8" fmla="*/ 110 w 124"/>
                  <a:gd name="T9" fmla="*/ 39 h 135"/>
                  <a:gd name="T10" fmla="*/ 107 w 124"/>
                  <a:gd name="T11" fmla="*/ 33 h 135"/>
                  <a:gd name="T12" fmla="*/ 78 w 124"/>
                  <a:gd name="T13" fmla="*/ 11 h 135"/>
                  <a:gd name="T14" fmla="*/ 34 w 124"/>
                  <a:gd name="T15" fmla="*/ 11 h 135"/>
                  <a:gd name="T16" fmla="*/ 34 w 124"/>
                  <a:gd name="T17" fmla="*/ 61 h 135"/>
                  <a:gd name="T18" fmla="*/ 55 w 124"/>
                  <a:gd name="T19" fmla="*/ 60 h 135"/>
                  <a:gd name="T20" fmla="*/ 69 w 124"/>
                  <a:gd name="T21" fmla="*/ 45 h 135"/>
                  <a:gd name="T22" fmla="*/ 70 w 124"/>
                  <a:gd name="T23" fmla="*/ 36 h 135"/>
                  <a:gd name="T24" fmla="*/ 78 w 124"/>
                  <a:gd name="T25" fmla="*/ 36 h 135"/>
                  <a:gd name="T26" fmla="*/ 78 w 124"/>
                  <a:gd name="T27" fmla="*/ 95 h 135"/>
                  <a:gd name="T28" fmla="*/ 74 w 124"/>
                  <a:gd name="T29" fmla="*/ 95 h 135"/>
                  <a:gd name="T30" fmla="*/ 70 w 124"/>
                  <a:gd name="T31" fmla="*/ 95 h 135"/>
                  <a:gd name="T32" fmla="*/ 70 w 124"/>
                  <a:gd name="T33" fmla="*/ 88 h 135"/>
                  <a:gd name="T34" fmla="*/ 68 w 124"/>
                  <a:gd name="T35" fmla="*/ 81 h 135"/>
                  <a:gd name="T36" fmla="*/ 58 w 124"/>
                  <a:gd name="T37" fmla="*/ 71 h 135"/>
                  <a:gd name="T38" fmla="*/ 34 w 124"/>
                  <a:gd name="T39" fmla="*/ 70 h 135"/>
                  <a:gd name="T40" fmla="*/ 33 w 124"/>
                  <a:gd name="T41" fmla="*/ 74 h 135"/>
                  <a:gd name="T42" fmla="*/ 33 w 124"/>
                  <a:gd name="T43" fmla="*/ 115 h 135"/>
                  <a:gd name="T44" fmla="*/ 43 w 124"/>
                  <a:gd name="T45" fmla="*/ 125 h 135"/>
                  <a:gd name="T46" fmla="*/ 69 w 124"/>
                  <a:gd name="T47" fmla="*/ 125 h 135"/>
                  <a:gd name="T48" fmla="*/ 112 w 124"/>
                  <a:gd name="T49" fmla="*/ 97 h 135"/>
                  <a:gd name="T50" fmla="*/ 115 w 124"/>
                  <a:gd name="T51" fmla="*/ 90 h 135"/>
                  <a:gd name="T52" fmla="*/ 124 w 124"/>
                  <a:gd name="T53" fmla="*/ 93 h 135"/>
                  <a:gd name="T54" fmla="*/ 109 w 124"/>
                  <a:gd name="T55" fmla="*/ 135 h 135"/>
                  <a:gd name="T56" fmla="*/ 0 w 124"/>
                  <a:gd name="T57" fmla="*/ 135 h 135"/>
                  <a:gd name="T58" fmla="*/ 0 w 124"/>
                  <a:gd name="T59" fmla="*/ 128 h 135"/>
                  <a:gd name="T60" fmla="*/ 8 w 124"/>
                  <a:gd name="T61" fmla="*/ 127 h 135"/>
                  <a:gd name="T62" fmla="*/ 15 w 124"/>
                  <a:gd name="T63" fmla="*/ 120 h 135"/>
                  <a:gd name="T64" fmla="*/ 16 w 124"/>
                  <a:gd name="T65" fmla="*/ 113 h 135"/>
                  <a:gd name="T66" fmla="*/ 16 w 124"/>
                  <a:gd name="T67" fmla="*/ 21 h 135"/>
                  <a:gd name="T68" fmla="*/ 16 w 124"/>
                  <a:gd name="T69" fmla="*/ 16 h 135"/>
                  <a:gd name="T70" fmla="*/ 8 w 124"/>
                  <a:gd name="T71" fmla="*/ 9 h 135"/>
                  <a:gd name="T72" fmla="*/ 4 w 124"/>
                  <a:gd name="T73" fmla="*/ 8 h 135"/>
                  <a:gd name="T74" fmla="*/ 0 w 124"/>
                  <a:gd name="T75" fmla="*/ 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4" h="135">
                    <a:moveTo>
                      <a:pt x="0" y="8"/>
                    </a:moveTo>
                    <a:cubicBezTo>
                      <a:pt x="0" y="5"/>
                      <a:pt x="0" y="3"/>
                      <a:pt x="0" y="1"/>
                    </a:cubicBezTo>
                    <a:cubicBezTo>
                      <a:pt x="3" y="0"/>
                      <a:pt x="98" y="0"/>
                      <a:pt x="105" y="1"/>
                    </a:cubicBezTo>
                    <a:cubicBezTo>
                      <a:pt x="109" y="12"/>
                      <a:pt x="113" y="24"/>
                      <a:pt x="117" y="35"/>
                    </a:cubicBezTo>
                    <a:cubicBezTo>
                      <a:pt x="115" y="37"/>
                      <a:pt x="112" y="38"/>
                      <a:pt x="110" y="39"/>
                    </a:cubicBezTo>
                    <a:cubicBezTo>
                      <a:pt x="109" y="36"/>
                      <a:pt x="108" y="35"/>
                      <a:pt x="107" y="33"/>
                    </a:cubicBezTo>
                    <a:cubicBezTo>
                      <a:pt x="101" y="20"/>
                      <a:pt x="92" y="13"/>
                      <a:pt x="78" y="11"/>
                    </a:cubicBezTo>
                    <a:cubicBezTo>
                      <a:pt x="63" y="10"/>
                      <a:pt x="48" y="11"/>
                      <a:pt x="34" y="11"/>
                    </a:cubicBezTo>
                    <a:cubicBezTo>
                      <a:pt x="33" y="15"/>
                      <a:pt x="33" y="55"/>
                      <a:pt x="34" y="61"/>
                    </a:cubicBezTo>
                    <a:cubicBezTo>
                      <a:pt x="41" y="61"/>
                      <a:pt x="48" y="61"/>
                      <a:pt x="55" y="60"/>
                    </a:cubicBezTo>
                    <a:cubicBezTo>
                      <a:pt x="64" y="59"/>
                      <a:pt x="68" y="54"/>
                      <a:pt x="69" y="45"/>
                    </a:cubicBezTo>
                    <a:cubicBezTo>
                      <a:pt x="70" y="42"/>
                      <a:pt x="70" y="39"/>
                      <a:pt x="70" y="36"/>
                    </a:cubicBezTo>
                    <a:cubicBezTo>
                      <a:pt x="73" y="36"/>
                      <a:pt x="75" y="36"/>
                      <a:pt x="78" y="36"/>
                    </a:cubicBezTo>
                    <a:cubicBezTo>
                      <a:pt x="78" y="56"/>
                      <a:pt x="78" y="75"/>
                      <a:pt x="78" y="95"/>
                    </a:cubicBezTo>
                    <a:cubicBezTo>
                      <a:pt x="77" y="95"/>
                      <a:pt x="76" y="95"/>
                      <a:pt x="74" y="95"/>
                    </a:cubicBezTo>
                    <a:cubicBezTo>
                      <a:pt x="73" y="95"/>
                      <a:pt x="72" y="95"/>
                      <a:pt x="70" y="95"/>
                    </a:cubicBezTo>
                    <a:cubicBezTo>
                      <a:pt x="70" y="93"/>
                      <a:pt x="70" y="90"/>
                      <a:pt x="70" y="88"/>
                    </a:cubicBezTo>
                    <a:cubicBezTo>
                      <a:pt x="69" y="86"/>
                      <a:pt x="69" y="83"/>
                      <a:pt x="68" y="81"/>
                    </a:cubicBezTo>
                    <a:cubicBezTo>
                      <a:pt x="67" y="75"/>
                      <a:pt x="64" y="72"/>
                      <a:pt x="58" y="71"/>
                    </a:cubicBezTo>
                    <a:cubicBezTo>
                      <a:pt x="50" y="69"/>
                      <a:pt x="42" y="70"/>
                      <a:pt x="34" y="70"/>
                    </a:cubicBezTo>
                    <a:cubicBezTo>
                      <a:pt x="33" y="72"/>
                      <a:pt x="33" y="73"/>
                      <a:pt x="33" y="74"/>
                    </a:cubicBezTo>
                    <a:cubicBezTo>
                      <a:pt x="33" y="88"/>
                      <a:pt x="33" y="102"/>
                      <a:pt x="33" y="115"/>
                    </a:cubicBezTo>
                    <a:cubicBezTo>
                      <a:pt x="33" y="124"/>
                      <a:pt x="34" y="125"/>
                      <a:pt x="43" y="125"/>
                    </a:cubicBezTo>
                    <a:cubicBezTo>
                      <a:pt x="52" y="125"/>
                      <a:pt x="60" y="125"/>
                      <a:pt x="69" y="125"/>
                    </a:cubicBezTo>
                    <a:cubicBezTo>
                      <a:pt x="89" y="125"/>
                      <a:pt x="104" y="115"/>
                      <a:pt x="112" y="97"/>
                    </a:cubicBezTo>
                    <a:cubicBezTo>
                      <a:pt x="113" y="95"/>
                      <a:pt x="114" y="93"/>
                      <a:pt x="115" y="90"/>
                    </a:cubicBezTo>
                    <a:cubicBezTo>
                      <a:pt x="118" y="91"/>
                      <a:pt x="121" y="92"/>
                      <a:pt x="124" y="93"/>
                    </a:cubicBezTo>
                    <a:cubicBezTo>
                      <a:pt x="119" y="108"/>
                      <a:pt x="114" y="121"/>
                      <a:pt x="109" y="135"/>
                    </a:cubicBezTo>
                    <a:cubicBezTo>
                      <a:pt x="73" y="135"/>
                      <a:pt x="37" y="135"/>
                      <a:pt x="0" y="135"/>
                    </a:cubicBezTo>
                    <a:cubicBezTo>
                      <a:pt x="0" y="133"/>
                      <a:pt x="0" y="131"/>
                      <a:pt x="0" y="128"/>
                    </a:cubicBezTo>
                    <a:cubicBezTo>
                      <a:pt x="3" y="128"/>
                      <a:pt x="6" y="128"/>
                      <a:pt x="8" y="127"/>
                    </a:cubicBezTo>
                    <a:cubicBezTo>
                      <a:pt x="13" y="126"/>
                      <a:pt x="15" y="125"/>
                      <a:pt x="15" y="120"/>
                    </a:cubicBezTo>
                    <a:cubicBezTo>
                      <a:pt x="16" y="118"/>
                      <a:pt x="16" y="115"/>
                      <a:pt x="16" y="113"/>
                    </a:cubicBezTo>
                    <a:cubicBezTo>
                      <a:pt x="16" y="82"/>
                      <a:pt x="16" y="52"/>
                      <a:pt x="16" y="21"/>
                    </a:cubicBezTo>
                    <a:cubicBezTo>
                      <a:pt x="16" y="20"/>
                      <a:pt x="16" y="18"/>
                      <a:pt x="16" y="16"/>
                    </a:cubicBezTo>
                    <a:cubicBezTo>
                      <a:pt x="15" y="11"/>
                      <a:pt x="13" y="9"/>
                      <a:pt x="8" y="9"/>
                    </a:cubicBezTo>
                    <a:cubicBezTo>
                      <a:pt x="7" y="9"/>
                      <a:pt x="6" y="8"/>
                      <a:pt x="4" y="8"/>
                    </a:cubicBezTo>
                    <a:cubicBezTo>
                      <a:pt x="3" y="8"/>
                      <a:pt x="2" y="8"/>
                      <a:pt x="0" y="8"/>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79" name="Freeform 21">
                <a:extLst>
                  <a:ext uri="{FF2B5EF4-FFF2-40B4-BE49-F238E27FC236}">
                    <a16:creationId xmlns:a16="http://schemas.microsoft.com/office/drawing/2014/main" id="{3F398875-96C8-49E6-9A0F-8BB7DDA4E6BF}"/>
                  </a:ext>
                </a:extLst>
              </p:cNvPr>
              <p:cNvSpPr>
                <a:spLocks/>
              </p:cNvSpPr>
              <p:nvPr/>
            </p:nvSpPr>
            <p:spPr bwMode="auto">
              <a:xfrm>
                <a:off x="4949441" y="3891177"/>
                <a:ext cx="352419" cy="381253"/>
              </a:xfrm>
              <a:custGeom>
                <a:avLst/>
                <a:gdLst>
                  <a:gd name="T0" fmla="*/ 33 w 123"/>
                  <a:gd name="T1" fmla="*/ 60 h 134"/>
                  <a:gd name="T2" fmla="*/ 55 w 123"/>
                  <a:gd name="T3" fmla="*/ 59 h 134"/>
                  <a:gd name="T4" fmla="*/ 68 w 123"/>
                  <a:gd name="T5" fmla="*/ 45 h 134"/>
                  <a:gd name="T6" fmla="*/ 70 w 123"/>
                  <a:gd name="T7" fmla="*/ 35 h 134"/>
                  <a:gd name="T8" fmla="*/ 77 w 123"/>
                  <a:gd name="T9" fmla="*/ 35 h 134"/>
                  <a:gd name="T10" fmla="*/ 77 w 123"/>
                  <a:gd name="T11" fmla="*/ 94 h 134"/>
                  <a:gd name="T12" fmla="*/ 75 w 123"/>
                  <a:gd name="T13" fmla="*/ 94 h 134"/>
                  <a:gd name="T14" fmla="*/ 70 w 123"/>
                  <a:gd name="T15" fmla="*/ 94 h 134"/>
                  <a:gd name="T16" fmla="*/ 69 w 123"/>
                  <a:gd name="T17" fmla="*/ 83 h 134"/>
                  <a:gd name="T18" fmla="*/ 54 w 123"/>
                  <a:gd name="T19" fmla="*/ 69 h 134"/>
                  <a:gd name="T20" fmla="*/ 33 w 123"/>
                  <a:gd name="T21" fmla="*/ 69 h 134"/>
                  <a:gd name="T22" fmla="*/ 33 w 123"/>
                  <a:gd name="T23" fmla="*/ 73 h 134"/>
                  <a:gd name="T24" fmla="*/ 33 w 123"/>
                  <a:gd name="T25" fmla="*/ 114 h 134"/>
                  <a:gd name="T26" fmla="*/ 43 w 123"/>
                  <a:gd name="T27" fmla="*/ 124 h 134"/>
                  <a:gd name="T28" fmla="*/ 68 w 123"/>
                  <a:gd name="T29" fmla="*/ 124 h 134"/>
                  <a:gd name="T30" fmla="*/ 112 w 123"/>
                  <a:gd name="T31" fmla="*/ 96 h 134"/>
                  <a:gd name="T32" fmla="*/ 115 w 123"/>
                  <a:gd name="T33" fmla="*/ 90 h 134"/>
                  <a:gd name="T34" fmla="*/ 115 w 123"/>
                  <a:gd name="T35" fmla="*/ 90 h 134"/>
                  <a:gd name="T36" fmla="*/ 123 w 123"/>
                  <a:gd name="T37" fmla="*/ 92 h 134"/>
                  <a:gd name="T38" fmla="*/ 109 w 123"/>
                  <a:gd name="T39" fmla="*/ 134 h 134"/>
                  <a:gd name="T40" fmla="*/ 0 w 123"/>
                  <a:gd name="T41" fmla="*/ 134 h 134"/>
                  <a:gd name="T42" fmla="*/ 0 w 123"/>
                  <a:gd name="T43" fmla="*/ 127 h 134"/>
                  <a:gd name="T44" fmla="*/ 8 w 123"/>
                  <a:gd name="T45" fmla="*/ 126 h 134"/>
                  <a:gd name="T46" fmla="*/ 15 w 123"/>
                  <a:gd name="T47" fmla="*/ 120 h 134"/>
                  <a:gd name="T48" fmla="*/ 16 w 123"/>
                  <a:gd name="T49" fmla="*/ 113 h 134"/>
                  <a:gd name="T50" fmla="*/ 16 w 123"/>
                  <a:gd name="T51" fmla="*/ 20 h 134"/>
                  <a:gd name="T52" fmla="*/ 5 w 123"/>
                  <a:gd name="T53" fmla="*/ 7 h 134"/>
                  <a:gd name="T54" fmla="*/ 0 w 123"/>
                  <a:gd name="T55" fmla="*/ 7 h 134"/>
                  <a:gd name="T56" fmla="*/ 0 w 123"/>
                  <a:gd name="T57" fmla="*/ 0 h 134"/>
                  <a:gd name="T58" fmla="*/ 105 w 123"/>
                  <a:gd name="T59" fmla="*/ 0 h 134"/>
                  <a:gd name="T60" fmla="*/ 117 w 123"/>
                  <a:gd name="T61" fmla="*/ 35 h 134"/>
                  <a:gd name="T62" fmla="*/ 109 w 123"/>
                  <a:gd name="T63" fmla="*/ 38 h 134"/>
                  <a:gd name="T64" fmla="*/ 107 w 123"/>
                  <a:gd name="T65" fmla="*/ 34 h 134"/>
                  <a:gd name="T66" fmla="*/ 105 w 123"/>
                  <a:gd name="T67" fmla="*/ 29 h 134"/>
                  <a:gd name="T68" fmla="*/ 78 w 123"/>
                  <a:gd name="T69" fmla="*/ 11 h 134"/>
                  <a:gd name="T70" fmla="*/ 42 w 123"/>
                  <a:gd name="T71" fmla="*/ 10 h 134"/>
                  <a:gd name="T72" fmla="*/ 33 w 123"/>
                  <a:gd name="T73" fmla="*/ 10 h 134"/>
                  <a:gd name="T74" fmla="*/ 33 w 123"/>
                  <a:gd name="T75" fmla="*/ 6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3" h="134">
                    <a:moveTo>
                      <a:pt x="33" y="60"/>
                    </a:moveTo>
                    <a:cubicBezTo>
                      <a:pt x="41" y="60"/>
                      <a:pt x="48" y="61"/>
                      <a:pt x="55" y="59"/>
                    </a:cubicBezTo>
                    <a:cubicBezTo>
                      <a:pt x="63" y="57"/>
                      <a:pt x="67" y="53"/>
                      <a:pt x="68" y="45"/>
                    </a:cubicBezTo>
                    <a:cubicBezTo>
                      <a:pt x="69" y="42"/>
                      <a:pt x="69" y="39"/>
                      <a:pt x="70" y="35"/>
                    </a:cubicBezTo>
                    <a:cubicBezTo>
                      <a:pt x="72" y="35"/>
                      <a:pt x="75" y="35"/>
                      <a:pt x="77" y="35"/>
                    </a:cubicBezTo>
                    <a:cubicBezTo>
                      <a:pt x="77" y="55"/>
                      <a:pt x="77" y="74"/>
                      <a:pt x="77" y="94"/>
                    </a:cubicBezTo>
                    <a:cubicBezTo>
                      <a:pt x="76" y="94"/>
                      <a:pt x="75" y="94"/>
                      <a:pt x="75" y="94"/>
                    </a:cubicBezTo>
                    <a:cubicBezTo>
                      <a:pt x="73" y="94"/>
                      <a:pt x="71" y="94"/>
                      <a:pt x="70" y="94"/>
                    </a:cubicBezTo>
                    <a:cubicBezTo>
                      <a:pt x="69" y="90"/>
                      <a:pt x="69" y="86"/>
                      <a:pt x="69" y="83"/>
                    </a:cubicBezTo>
                    <a:cubicBezTo>
                      <a:pt x="67" y="74"/>
                      <a:pt x="63" y="70"/>
                      <a:pt x="54" y="69"/>
                    </a:cubicBezTo>
                    <a:cubicBezTo>
                      <a:pt x="47" y="69"/>
                      <a:pt x="40" y="69"/>
                      <a:pt x="33" y="69"/>
                    </a:cubicBezTo>
                    <a:cubicBezTo>
                      <a:pt x="33" y="71"/>
                      <a:pt x="33" y="72"/>
                      <a:pt x="33" y="73"/>
                    </a:cubicBezTo>
                    <a:cubicBezTo>
                      <a:pt x="33" y="87"/>
                      <a:pt x="33" y="101"/>
                      <a:pt x="33" y="114"/>
                    </a:cubicBezTo>
                    <a:cubicBezTo>
                      <a:pt x="33" y="123"/>
                      <a:pt x="34" y="124"/>
                      <a:pt x="43" y="124"/>
                    </a:cubicBezTo>
                    <a:cubicBezTo>
                      <a:pt x="51" y="124"/>
                      <a:pt x="60" y="124"/>
                      <a:pt x="68" y="124"/>
                    </a:cubicBezTo>
                    <a:cubicBezTo>
                      <a:pt x="89" y="124"/>
                      <a:pt x="103" y="114"/>
                      <a:pt x="112" y="96"/>
                    </a:cubicBezTo>
                    <a:cubicBezTo>
                      <a:pt x="113" y="94"/>
                      <a:pt x="114" y="92"/>
                      <a:pt x="115" y="90"/>
                    </a:cubicBezTo>
                    <a:cubicBezTo>
                      <a:pt x="115" y="90"/>
                      <a:pt x="115" y="90"/>
                      <a:pt x="115" y="90"/>
                    </a:cubicBezTo>
                    <a:cubicBezTo>
                      <a:pt x="118" y="90"/>
                      <a:pt x="120" y="91"/>
                      <a:pt x="123" y="92"/>
                    </a:cubicBezTo>
                    <a:cubicBezTo>
                      <a:pt x="118" y="107"/>
                      <a:pt x="113" y="120"/>
                      <a:pt x="109" y="134"/>
                    </a:cubicBezTo>
                    <a:cubicBezTo>
                      <a:pt x="72" y="134"/>
                      <a:pt x="36" y="134"/>
                      <a:pt x="0" y="134"/>
                    </a:cubicBezTo>
                    <a:cubicBezTo>
                      <a:pt x="0" y="132"/>
                      <a:pt x="0" y="130"/>
                      <a:pt x="0" y="127"/>
                    </a:cubicBezTo>
                    <a:cubicBezTo>
                      <a:pt x="2" y="127"/>
                      <a:pt x="5" y="126"/>
                      <a:pt x="8" y="126"/>
                    </a:cubicBezTo>
                    <a:cubicBezTo>
                      <a:pt x="12" y="126"/>
                      <a:pt x="14" y="124"/>
                      <a:pt x="15" y="120"/>
                    </a:cubicBezTo>
                    <a:cubicBezTo>
                      <a:pt x="15" y="118"/>
                      <a:pt x="16" y="115"/>
                      <a:pt x="16" y="113"/>
                    </a:cubicBezTo>
                    <a:cubicBezTo>
                      <a:pt x="16" y="82"/>
                      <a:pt x="16" y="51"/>
                      <a:pt x="16" y="20"/>
                    </a:cubicBezTo>
                    <a:cubicBezTo>
                      <a:pt x="16" y="10"/>
                      <a:pt x="14" y="8"/>
                      <a:pt x="5" y="7"/>
                    </a:cubicBezTo>
                    <a:cubicBezTo>
                      <a:pt x="3" y="7"/>
                      <a:pt x="1" y="7"/>
                      <a:pt x="0" y="7"/>
                    </a:cubicBezTo>
                    <a:cubicBezTo>
                      <a:pt x="0" y="4"/>
                      <a:pt x="0" y="2"/>
                      <a:pt x="0" y="0"/>
                    </a:cubicBezTo>
                    <a:cubicBezTo>
                      <a:pt x="34" y="0"/>
                      <a:pt x="69" y="0"/>
                      <a:pt x="105" y="0"/>
                    </a:cubicBezTo>
                    <a:cubicBezTo>
                      <a:pt x="109" y="11"/>
                      <a:pt x="112" y="22"/>
                      <a:pt x="117" y="35"/>
                    </a:cubicBezTo>
                    <a:cubicBezTo>
                      <a:pt x="114" y="36"/>
                      <a:pt x="112" y="37"/>
                      <a:pt x="109" y="38"/>
                    </a:cubicBezTo>
                    <a:cubicBezTo>
                      <a:pt x="108" y="36"/>
                      <a:pt x="108" y="35"/>
                      <a:pt x="107" y="34"/>
                    </a:cubicBezTo>
                    <a:cubicBezTo>
                      <a:pt x="107" y="32"/>
                      <a:pt x="106" y="31"/>
                      <a:pt x="105" y="29"/>
                    </a:cubicBezTo>
                    <a:cubicBezTo>
                      <a:pt x="100" y="18"/>
                      <a:pt x="90" y="11"/>
                      <a:pt x="78" y="11"/>
                    </a:cubicBezTo>
                    <a:cubicBezTo>
                      <a:pt x="66" y="10"/>
                      <a:pt x="54" y="10"/>
                      <a:pt x="42" y="10"/>
                    </a:cubicBezTo>
                    <a:cubicBezTo>
                      <a:pt x="39" y="10"/>
                      <a:pt x="36" y="10"/>
                      <a:pt x="33" y="10"/>
                    </a:cubicBezTo>
                    <a:cubicBezTo>
                      <a:pt x="33" y="26"/>
                      <a:pt x="33" y="43"/>
                      <a:pt x="33" y="6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80" name="Freeform 22">
                <a:extLst>
                  <a:ext uri="{FF2B5EF4-FFF2-40B4-BE49-F238E27FC236}">
                    <a16:creationId xmlns:a16="http://schemas.microsoft.com/office/drawing/2014/main" id="{59DAB49B-761C-419D-8554-02791996798F}"/>
                  </a:ext>
                </a:extLst>
              </p:cNvPr>
              <p:cNvSpPr>
                <a:spLocks/>
              </p:cNvSpPr>
              <p:nvPr/>
            </p:nvSpPr>
            <p:spPr bwMode="auto">
              <a:xfrm>
                <a:off x="5897767" y="3891177"/>
                <a:ext cx="358826" cy="381253"/>
              </a:xfrm>
              <a:custGeom>
                <a:avLst/>
                <a:gdLst>
                  <a:gd name="T0" fmla="*/ 43 w 126"/>
                  <a:gd name="T1" fmla="*/ 134 h 134"/>
                  <a:gd name="T2" fmla="*/ 0 w 126"/>
                  <a:gd name="T3" fmla="*/ 134 h 134"/>
                  <a:gd name="T4" fmla="*/ 0 w 126"/>
                  <a:gd name="T5" fmla="*/ 127 h 134"/>
                  <a:gd name="T6" fmla="*/ 7 w 126"/>
                  <a:gd name="T7" fmla="*/ 126 h 134"/>
                  <a:gd name="T8" fmla="*/ 16 w 126"/>
                  <a:gd name="T9" fmla="*/ 118 h 134"/>
                  <a:gd name="T10" fmla="*/ 16 w 126"/>
                  <a:gd name="T11" fmla="*/ 110 h 134"/>
                  <a:gd name="T12" fmla="*/ 16 w 126"/>
                  <a:gd name="T13" fmla="*/ 18 h 134"/>
                  <a:gd name="T14" fmla="*/ 5 w 126"/>
                  <a:gd name="T15" fmla="*/ 7 h 134"/>
                  <a:gd name="T16" fmla="*/ 0 w 126"/>
                  <a:gd name="T17" fmla="*/ 7 h 134"/>
                  <a:gd name="T18" fmla="*/ 0 w 126"/>
                  <a:gd name="T19" fmla="*/ 0 h 134"/>
                  <a:gd name="T20" fmla="*/ 40 w 126"/>
                  <a:gd name="T21" fmla="*/ 0 h 134"/>
                  <a:gd name="T22" fmla="*/ 98 w 126"/>
                  <a:gd name="T23" fmla="*/ 100 h 134"/>
                  <a:gd name="T24" fmla="*/ 99 w 126"/>
                  <a:gd name="T25" fmla="*/ 96 h 134"/>
                  <a:gd name="T26" fmla="*/ 99 w 126"/>
                  <a:gd name="T27" fmla="*/ 24 h 134"/>
                  <a:gd name="T28" fmla="*/ 98 w 126"/>
                  <a:gd name="T29" fmla="*/ 17 h 134"/>
                  <a:gd name="T30" fmla="*/ 89 w 126"/>
                  <a:gd name="T31" fmla="*/ 7 h 134"/>
                  <a:gd name="T32" fmla="*/ 83 w 126"/>
                  <a:gd name="T33" fmla="*/ 7 h 134"/>
                  <a:gd name="T34" fmla="*/ 83 w 126"/>
                  <a:gd name="T35" fmla="*/ 4 h 134"/>
                  <a:gd name="T36" fmla="*/ 83 w 126"/>
                  <a:gd name="T37" fmla="*/ 0 h 134"/>
                  <a:gd name="T38" fmla="*/ 125 w 126"/>
                  <a:gd name="T39" fmla="*/ 0 h 134"/>
                  <a:gd name="T40" fmla="*/ 126 w 126"/>
                  <a:gd name="T41" fmla="*/ 3 h 134"/>
                  <a:gd name="T42" fmla="*/ 126 w 126"/>
                  <a:gd name="T43" fmla="*/ 7 h 134"/>
                  <a:gd name="T44" fmla="*/ 120 w 126"/>
                  <a:gd name="T45" fmla="*/ 7 h 134"/>
                  <a:gd name="T46" fmla="*/ 110 w 126"/>
                  <a:gd name="T47" fmla="*/ 16 h 134"/>
                  <a:gd name="T48" fmla="*/ 110 w 126"/>
                  <a:gd name="T49" fmla="*/ 26 h 134"/>
                  <a:gd name="T50" fmla="*/ 110 w 126"/>
                  <a:gd name="T51" fmla="*/ 128 h 134"/>
                  <a:gd name="T52" fmla="*/ 110 w 126"/>
                  <a:gd name="T53" fmla="*/ 134 h 134"/>
                  <a:gd name="T54" fmla="*/ 98 w 126"/>
                  <a:gd name="T55" fmla="*/ 134 h 134"/>
                  <a:gd name="T56" fmla="*/ 28 w 126"/>
                  <a:gd name="T57" fmla="*/ 14 h 134"/>
                  <a:gd name="T58" fmla="*/ 28 w 126"/>
                  <a:gd name="T59" fmla="*/ 14 h 134"/>
                  <a:gd name="T60" fmla="*/ 27 w 126"/>
                  <a:gd name="T61" fmla="*/ 17 h 134"/>
                  <a:gd name="T62" fmla="*/ 27 w 126"/>
                  <a:gd name="T63" fmla="*/ 110 h 134"/>
                  <a:gd name="T64" fmla="*/ 28 w 126"/>
                  <a:gd name="T65" fmla="*/ 118 h 134"/>
                  <a:gd name="T66" fmla="*/ 36 w 126"/>
                  <a:gd name="T67" fmla="*/ 126 h 134"/>
                  <a:gd name="T68" fmla="*/ 43 w 126"/>
                  <a:gd name="T69" fmla="*/ 127 h 134"/>
                  <a:gd name="T70" fmla="*/ 43 w 126"/>
                  <a:gd name="T7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6" h="134">
                    <a:moveTo>
                      <a:pt x="43" y="134"/>
                    </a:moveTo>
                    <a:cubicBezTo>
                      <a:pt x="29" y="134"/>
                      <a:pt x="14" y="134"/>
                      <a:pt x="0" y="134"/>
                    </a:cubicBezTo>
                    <a:cubicBezTo>
                      <a:pt x="0" y="132"/>
                      <a:pt x="0" y="130"/>
                      <a:pt x="0" y="127"/>
                    </a:cubicBezTo>
                    <a:cubicBezTo>
                      <a:pt x="2" y="127"/>
                      <a:pt x="5" y="127"/>
                      <a:pt x="7" y="126"/>
                    </a:cubicBezTo>
                    <a:cubicBezTo>
                      <a:pt x="13" y="125"/>
                      <a:pt x="15" y="123"/>
                      <a:pt x="16" y="118"/>
                    </a:cubicBezTo>
                    <a:cubicBezTo>
                      <a:pt x="16" y="115"/>
                      <a:pt x="16" y="113"/>
                      <a:pt x="16" y="110"/>
                    </a:cubicBezTo>
                    <a:cubicBezTo>
                      <a:pt x="16" y="80"/>
                      <a:pt x="16" y="49"/>
                      <a:pt x="16" y="18"/>
                    </a:cubicBezTo>
                    <a:cubicBezTo>
                      <a:pt x="16" y="9"/>
                      <a:pt x="14" y="8"/>
                      <a:pt x="5" y="7"/>
                    </a:cubicBezTo>
                    <a:cubicBezTo>
                      <a:pt x="4" y="7"/>
                      <a:pt x="2" y="7"/>
                      <a:pt x="0" y="7"/>
                    </a:cubicBezTo>
                    <a:cubicBezTo>
                      <a:pt x="0" y="4"/>
                      <a:pt x="0" y="2"/>
                      <a:pt x="0" y="0"/>
                    </a:cubicBezTo>
                    <a:cubicBezTo>
                      <a:pt x="13" y="0"/>
                      <a:pt x="26" y="0"/>
                      <a:pt x="40" y="0"/>
                    </a:cubicBezTo>
                    <a:cubicBezTo>
                      <a:pt x="59" y="33"/>
                      <a:pt x="78" y="66"/>
                      <a:pt x="98" y="100"/>
                    </a:cubicBezTo>
                    <a:cubicBezTo>
                      <a:pt x="98" y="98"/>
                      <a:pt x="99" y="97"/>
                      <a:pt x="99" y="96"/>
                    </a:cubicBezTo>
                    <a:cubicBezTo>
                      <a:pt x="99" y="72"/>
                      <a:pt x="99" y="48"/>
                      <a:pt x="99" y="24"/>
                    </a:cubicBezTo>
                    <a:cubicBezTo>
                      <a:pt x="99" y="22"/>
                      <a:pt x="99" y="19"/>
                      <a:pt x="98" y="17"/>
                    </a:cubicBezTo>
                    <a:cubicBezTo>
                      <a:pt x="97" y="11"/>
                      <a:pt x="95" y="8"/>
                      <a:pt x="89" y="7"/>
                    </a:cubicBezTo>
                    <a:cubicBezTo>
                      <a:pt x="87" y="7"/>
                      <a:pt x="85" y="7"/>
                      <a:pt x="83" y="7"/>
                    </a:cubicBezTo>
                    <a:cubicBezTo>
                      <a:pt x="83" y="6"/>
                      <a:pt x="83" y="5"/>
                      <a:pt x="83" y="4"/>
                    </a:cubicBezTo>
                    <a:cubicBezTo>
                      <a:pt x="83" y="2"/>
                      <a:pt x="83" y="1"/>
                      <a:pt x="83" y="0"/>
                    </a:cubicBezTo>
                    <a:cubicBezTo>
                      <a:pt x="97" y="0"/>
                      <a:pt x="111" y="0"/>
                      <a:pt x="125" y="0"/>
                    </a:cubicBezTo>
                    <a:cubicBezTo>
                      <a:pt x="125" y="1"/>
                      <a:pt x="126" y="2"/>
                      <a:pt x="126" y="3"/>
                    </a:cubicBezTo>
                    <a:cubicBezTo>
                      <a:pt x="126" y="4"/>
                      <a:pt x="126" y="5"/>
                      <a:pt x="126" y="7"/>
                    </a:cubicBezTo>
                    <a:cubicBezTo>
                      <a:pt x="124" y="7"/>
                      <a:pt x="122" y="7"/>
                      <a:pt x="120" y="7"/>
                    </a:cubicBezTo>
                    <a:cubicBezTo>
                      <a:pt x="114" y="8"/>
                      <a:pt x="111" y="11"/>
                      <a:pt x="110" y="16"/>
                    </a:cubicBezTo>
                    <a:cubicBezTo>
                      <a:pt x="110" y="20"/>
                      <a:pt x="110" y="23"/>
                      <a:pt x="110" y="26"/>
                    </a:cubicBezTo>
                    <a:cubicBezTo>
                      <a:pt x="110" y="60"/>
                      <a:pt x="110" y="94"/>
                      <a:pt x="110" y="128"/>
                    </a:cubicBezTo>
                    <a:cubicBezTo>
                      <a:pt x="110" y="130"/>
                      <a:pt x="110" y="132"/>
                      <a:pt x="110" y="134"/>
                    </a:cubicBezTo>
                    <a:cubicBezTo>
                      <a:pt x="106" y="134"/>
                      <a:pt x="102" y="134"/>
                      <a:pt x="98" y="134"/>
                    </a:cubicBezTo>
                    <a:cubicBezTo>
                      <a:pt x="75" y="94"/>
                      <a:pt x="52" y="54"/>
                      <a:pt x="28" y="14"/>
                    </a:cubicBezTo>
                    <a:cubicBezTo>
                      <a:pt x="28" y="14"/>
                      <a:pt x="28" y="14"/>
                      <a:pt x="28" y="14"/>
                    </a:cubicBezTo>
                    <a:cubicBezTo>
                      <a:pt x="27" y="15"/>
                      <a:pt x="27" y="16"/>
                      <a:pt x="27" y="17"/>
                    </a:cubicBezTo>
                    <a:cubicBezTo>
                      <a:pt x="27" y="48"/>
                      <a:pt x="27" y="79"/>
                      <a:pt x="27" y="110"/>
                    </a:cubicBezTo>
                    <a:cubicBezTo>
                      <a:pt x="27" y="113"/>
                      <a:pt x="27" y="116"/>
                      <a:pt x="28" y="118"/>
                    </a:cubicBezTo>
                    <a:cubicBezTo>
                      <a:pt x="29" y="123"/>
                      <a:pt x="31" y="125"/>
                      <a:pt x="36" y="126"/>
                    </a:cubicBezTo>
                    <a:cubicBezTo>
                      <a:pt x="38" y="126"/>
                      <a:pt x="41" y="127"/>
                      <a:pt x="43" y="127"/>
                    </a:cubicBezTo>
                    <a:cubicBezTo>
                      <a:pt x="43" y="129"/>
                      <a:pt x="43" y="132"/>
                      <a:pt x="43" y="134"/>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81" name="Freeform 23">
                <a:extLst>
                  <a:ext uri="{FF2B5EF4-FFF2-40B4-BE49-F238E27FC236}">
                    <a16:creationId xmlns:a16="http://schemas.microsoft.com/office/drawing/2014/main" id="{CC83CD3A-4F33-4130-92E1-15AF00D344A9}"/>
                  </a:ext>
                </a:extLst>
              </p:cNvPr>
              <p:cNvSpPr>
                <a:spLocks/>
              </p:cNvSpPr>
              <p:nvPr/>
            </p:nvSpPr>
            <p:spPr bwMode="auto">
              <a:xfrm>
                <a:off x="6285428" y="3878362"/>
                <a:ext cx="397272" cy="410087"/>
              </a:xfrm>
              <a:custGeom>
                <a:avLst/>
                <a:gdLst>
                  <a:gd name="T0" fmla="*/ 87 w 139"/>
                  <a:gd name="T1" fmla="*/ 79 h 144"/>
                  <a:gd name="T2" fmla="*/ 87 w 139"/>
                  <a:gd name="T3" fmla="*/ 71 h 144"/>
                  <a:gd name="T4" fmla="*/ 139 w 139"/>
                  <a:gd name="T5" fmla="*/ 71 h 144"/>
                  <a:gd name="T6" fmla="*/ 139 w 139"/>
                  <a:gd name="T7" fmla="*/ 79 h 144"/>
                  <a:gd name="T8" fmla="*/ 133 w 139"/>
                  <a:gd name="T9" fmla="*/ 79 h 144"/>
                  <a:gd name="T10" fmla="*/ 124 w 139"/>
                  <a:gd name="T11" fmla="*/ 88 h 144"/>
                  <a:gd name="T12" fmla="*/ 124 w 139"/>
                  <a:gd name="T13" fmla="*/ 95 h 144"/>
                  <a:gd name="T14" fmla="*/ 124 w 139"/>
                  <a:gd name="T15" fmla="*/ 134 h 144"/>
                  <a:gd name="T16" fmla="*/ 124 w 139"/>
                  <a:gd name="T17" fmla="*/ 139 h 144"/>
                  <a:gd name="T18" fmla="*/ 115 w 139"/>
                  <a:gd name="T19" fmla="*/ 139 h 144"/>
                  <a:gd name="T20" fmla="*/ 110 w 139"/>
                  <a:gd name="T21" fmla="*/ 128 h 144"/>
                  <a:gd name="T22" fmla="*/ 105 w 139"/>
                  <a:gd name="T23" fmla="*/ 131 h 144"/>
                  <a:gd name="T24" fmla="*/ 56 w 139"/>
                  <a:gd name="T25" fmla="*/ 141 h 144"/>
                  <a:gd name="T26" fmla="*/ 10 w 139"/>
                  <a:gd name="T27" fmla="*/ 103 h 144"/>
                  <a:gd name="T28" fmla="*/ 15 w 139"/>
                  <a:gd name="T29" fmla="*/ 33 h 144"/>
                  <a:gd name="T30" fmla="*/ 56 w 139"/>
                  <a:gd name="T31" fmla="*/ 3 h 144"/>
                  <a:gd name="T32" fmla="*/ 99 w 139"/>
                  <a:gd name="T33" fmla="*/ 11 h 144"/>
                  <a:gd name="T34" fmla="*/ 102 w 139"/>
                  <a:gd name="T35" fmla="*/ 13 h 144"/>
                  <a:gd name="T36" fmla="*/ 105 w 139"/>
                  <a:gd name="T37" fmla="*/ 5 h 144"/>
                  <a:gd name="T38" fmla="*/ 112 w 139"/>
                  <a:gd name="T39" fmla="*/ 5 h 144"/>
                  <a:gd name="T40" fmla="*/ 122 w 139"/>
                  <a:gd name="T41" fmla="*/ 46 h 144"/>
                  <a:gd name="T42" fmla="*/ 114 w 139"/>
                  <a:gd name="T43" fmla="*/ 49 h 144"/>
                  <a:gd name="T44" fmla="*/ 112 w 139"/>
                  <a:gd name="T45" fmla="*/ 44 h 144"/>
                  <a:gd name="T46" fmla="*/ 100 w 139"/>
                  <a:gd name="T47" fmla="*/ 25 h 144"/>
                  <a:gd name="T48" fmla="*/ 42 w 139"/>
                  <a:gd name="T49" fmla="*/ 23 h 144"/>
                  <a:gd name="T50" fmla="*/ 24 w 139"/>
                  <a:gd name="T51" fmla="*/ 62 h 144"/>
                  <a:gd name="T52" fmla="*/ 34 w 139"/>
                  <a:gd name="T53" fmla="*/ 109 h 144"/>
                  <a:gd name="T54" fmla="*/ 77 w 139"/>
                  <a:gd name="T55" fmla="*/ 131 h 144"/>
                  <a:gd name="T56" fmla="*/ 101 w 139"/>
                  <a:gd name="T57" fmla="*/ 120 h 144"/>
                  <a:gd name="T58" fmla="*/ 106 w 139"/>
                  <a:gd name="T59" fmla="*/ 109 h 144"/>
                  <a:gd name="T60" fmla="*/ 106 w 139"/>
                  <a:gd name="T61" fmla="*/ 90 h 144"/>
                  <a:gd name="T62" fmla="*/ 96 w 139"/>
                  <a:gd name="T63" fmla="*/ 79 h 144"/>
                  <a:gd name="T64" fmla="*/ 87 w 139"/>
                  <a:gd name="T65" fmla="*/ 7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9" h="144">
                    <a:moveTo>
                      <a:pt x="87" y="79"/>
                    </a:moveTo>
                    <a:cubicBezTo>
                      <a:pt x="87" y="76"/>
                      <a:pt x="87" y="74"/>
                      <a:pt x="87" y="71"/>
                    </a:cubicBezTo>
                    <a:cubicBezTo>
                      <a:pt x="105" y="71"/>
                      <a:pt x="122" y="71"/>
                      <a:pt x="139" y="71"/>
                    </a:cubicBezTo>
                    <a:cubicBezTo>
                      <a:pt x="139" y="74"/>
                      <a:pt x="139" y="76"/>
                      <a:pt x="139" y="79"/>
                    </a:cubicBezTo>
                    <a:cubicBezTo>
                      <a:pt x="137" y="79"/>
                      <a:pt x="135" y="79"/>
                      <a:pt x="133" y="79"/>
                    </a:cubicBezTo>
                    <a:cubicBezTo>
                      <a:pt x="127" y="79"/>
                      <a:pt x="125" y="81"/>
                      <a:pt x="124" y="88"/>
                    </a:cubicBezTo>
                    <a:cubicBezTo>
                      <a:pt x="124" y="90"/>
                      <a:pt x="124" y="93"/>
                      <a:pt x="124" y="95"/>
                    </a:cubicBezTo>
                    <a:cubicBezTo>
                      <a:pt x="124" y="108"/>
                      <a:pt x="124" y="121"/>
                      <a:pt x="124" y="134"/>
                    </a:cubicBezTo>
                    <a:cubicBezTo>
                      <a:pt x="124" y="135"/>
                      <a:pt x="124" y="137"/>
                      <a:pt x="124" y="139"/>
                    </a:cubicBezTo>
                    <a:cubicBezTo>
                      <a:pt x="121" y="139"/>
                      <a:pt x="118" y="139"/>
                      <a:pt x="115" y="139"/>
                    </a:cubicBezTo>
                    <a:cubicBezTo>
                      <a:pt x="113" y="136"/>
                      <a:pt x="112" y="132"/>
                      <a:pt x="110" y="128"/>
                    </a:cubicBezTo>
                    <a:cubicBezTo>
                      <a:pt x="108" y="129"/>
                      <a:pt x="107" y="130"/>
                      <a:pt x="105" y="131"/>
                    </a:cubicBezTo>
                    <a:cubicBezTo>
                      <a:pt x="90" y="140"/>
                      <a:pt x="74" y="144"/>
                      <a:pt x="56" y="141"/>
                    </a:cubicBezTo>
                    <a:cubicBezTo>
                      <a:pt x="34" y="137"/>
                      <a:pt x="18" y="124"/>
                      <a:pt x="10" y="103"/>
                    </a:cubicBezTo>
                    <a:cubicBezTo>
                      <a:pt x="0" y="79"/>
                      <a:pt x="1" y="55"/>
                      <a:pt x="15" y="33"/>
                    </a:cubicBezTo>
                    <a:cubicBezTo>
                      <a:pt x="24" y="17"/>
                      <a:pt x="38" y="6"/>
                      <a:pt x="56" y="3"/>
                    </a:cubicBezTo>
                    <a:cubicBezTo>
                      <a:pt x="71" y="0"/>
                      <a:pt x="86" y="2"/>
                      <a:pt x="99" y="11"/>
                    </a:cubicBezTo>
                    <a:cubicBezTo>
                      <a:pt x="100" y="12"/>
                      <a:pt x="101" y="12"/>
                      <a:pt x="102" y="13"/>
                    </a:cubicBezTo>
                    <a:cubicBezTo>
                      <a:pt x="103" y="10"/>
                      <a:pt x="104" y="7"/>
                      <a:pt x="105" y="5"/>
                    </a:cubicBezTo>
                    <a:cubicBezTo>
                      <a:pt x="107" y="5"/>
                      <a:pt x="109" y="5"/>
                      <a:pt x="112" y="5"/>
                    </a:cubicBezTo>
                    <a:cubicBezTo>
                      <a:pt x="115" y="18"/>
                      <a:pt x="119" y="32"/>
                      <a:pt x="122" y="46"/>
                    </a:cubicBezTo>
                    <a:cubicBezTo>
                      <a:pt x="120" y="47"/>
                      <a:pt x="117" y="48"/>
                      <a:pt x="114" y="49"/>
                    </a:cubicBezTo>
                    <a:cubicBezTo>
                      <a:pt x="114" y="47"/>
                      <a:pt x="113" y="45"/>
                      <a:pt x="112" y="44"/>
                    </a:cubicBezTo>
                    <a:cubicBezTo>
                      <a:pt x="109" y="37"/>
                      <a:pt x="105" y="30"/>
                      <a:pt x="100" y="25"/>
                    </a:cubicBezTo>
                    <a:cubicBezTo>
                      <a:pt x="84" y="8"/>
                      <a:pt x="59" y="7"/>
                      <a:pt x="42" y="23"/>
                    </a:cubicBezTo>
                    <a:cubicBezTo>
                      <a:pt x="31" y="34"/>
                      <a:pt x="25" y="47"/>
                      <a:pt x="24" y="62"/>
                    </a:cubicBezTo>
                    <a:cubicBezTo>
                      <a:pt x="22" y="79"/>
                      <a:pt x="25" y="95"/>
                      <a:pt x="34" y="109"/>
                    </a:cubicBezTo>
                    <a:cubicBezTo>
                      <a:pt x="44" y="125"/>
                      <a:pt x="59" y="132"/>
                      <a:pt x="77" y="131"/>
                    </a:cubicBezTo>
                    <a:cubicBezTo>
                      <a:pt x="86" y="130"/>
                      <a:pt x="94" y="127"/>
                      <a:pt x="101" y="120"/>
                    </a:cubicBezTo>
                    <a:cubicBezTo>
                      <a:pt x="104" y="117"/>
                      <a:pt x="106" y="114"/>
                      <a:pt x="106" y="109"/>
                    </a:cubicBezTo>
                    <a:cubicBezTo>
                      <a:pt x="106" y="103"/>
                      <a:pt x="107" y="96"/>
                      <a:pt x="106" y="90"/>
                    </a:cubicBezTo>
                    <a:cubicBezTo>
                      <a:pt x="106" y="82"/>
                      <a:pt x="104" y="81"/>
                      <a:pt x="96" y="79"/>
                    </a:cubicBezTo>
                    <a:cubicBezTo>
                      <a:pt x="94" y="79"/>
                      <a:pt x="91" y="79"/>
                      <a:pt x="87" y="79"/>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82" name="Freeform 25">
                <a:extLst>
                  <a:ext uri="{FF2B5EF4-FFF2-40B4-BE49-F238E27FC236}">
                    <a16:creationId xmlns:a16="http://schemas.microsoft.com/office/drawing/2014/main" id="{30C906F2-7F46-46B1-99E6-2A8D5E77C584}"/>
                  </a:ext>
                </a:extLst>
              </p:cNvPr>
              <p:cNvSpPr>
                <a:spLocks/>
              </p:cNvSpPr>
              <p:nvPr/>
            </p:nvSpPr>
            <p:spPr bwMode="auto">
              <a:xfrm>
                <a:off x="9005458" y="3884769"/>
                <a:ext cx="323584" cy="397272"/>
              </a:xfrm>
              <a:custGeom>
                <a:avLst/>
                <a:gdLst>
                  <a:gd name="T0" fmla="*/ 103 w 113"/>
                  <a:gd name="T1" fmla="*/ 44 h 140"/>
                  <a:gd name="T2" fmla="*/ 95 w 113"/>
                  <a:gd name="T3" fmla="*/ 46 h 140"/>
                  <a:gd name="T4" fmla="*/ 92 w 113"/>
                  <a:gd name="T5" fmla="*/ 41 h 140"/>
                  <a:gd name="T6" fmla="*/ 72 w 113"/>
                  <a:gd name="T7" fmla="*/ 18 h 140"/>
                  <a:gd name="T8" fmla="*/ 38 w 113"/>
                  <a:gd name="T9" fmla="*/ 12 h 140"/>
                  <a:gd name="T10" fmla="*/ 25 w 113"/>
                  <a:gd name="T11" fmla="*/ 19 h 140"/>
                  <a:gd name="T12" fmla="*/ 26 w 113"/>
                  <a:gd name="T13" fmla="*/ 44 h 140"/>
                  <a:gd name="T14" fmla="*/ 42 w 113"/>
                  <a:gd name="T15" fmla="*/ 53 h 140"/>
                  <a:gd name="T16" fmla="*/ 70 w 113"/>
                  <a:gd name="T17" fmla="*/ 62 h 140"/>
                  <a:gd name="T18" fmla="*/ 90 w 113"/>
                  <a:gd name="T19" fmla="*/ 70 h 140"/>
                  <a:gd name="T20" fmla="*/ 97 w 113"/>
                  <a:gd name="T21" fmla="*/ 125 h 140"/>
                  <a:gd name="T22" fmla="*/ 56 w 113"/>
                  <a:gd name="T23" fmla="*/ 140 h 140"/>
                  <a:gd name="T24" fmla="*/ 25 w 113"/>
                  <a:gd name="T25" fmla="*/ 128 h 140"/>
                  <a:gd name="T26" fmla="*/ 21 w 113"/>
                  <a:gd name="T27" fmla="*/ 125 h 140"/>
                  <a:gd name="T28" fmla="*/ 16 w 113"/>
                  <a:gd name="T29" fmla="*/ 137 h 140"/>
                  <a:gd name="T30" fmla="*/ 10 w 113"/>
                  <a:gd name="T31" fmla="*/ 137 h 140"/>
                  <a:gd name="T32" fmla="*/ 1 w 113"/>
                  <a:gd name="T33" fmla="*/ 89 h 140"/>
                  <a:gd name="T34" fmla="*/ 10 w 113"/>
                  <a:gd name="T35" fmla="*/ 87 h 140"/>
                  <a:gd name="T36" fmla="*/ 13 w 113"/>
                  <a:gd name="T37" fmla="*/ 95 h 140"/>
                  <a:gd name="T38" fmla="*/ 36 w 113"/>
                  <a:gd name="T39" fmla="*/ 122 h 140"/>
                  <a:gd name="T40" fmla="*/ 69 w 113"/>
                  <a:gd name="T41" fmla="*/ 128 h 140"/>
                  <a:gd name="T42" fmla="*/ 85 w 113"/>
                  <a:gd name="T43" fmla="*/ 119 h 140"/>
                  <a:gd name="T44" fmla="*/ 81 w 113"/>
                  <a:gd name="T45" fmla="*/ 86 h 140"/>
                  <a:gd name="T46" fmla="*/ 63 w 113"/>
                  <a:gd name="T47" fmla="*/ 79 h 140"/>
                  <a:gd name="T48" fmla="*/ 38 w 113"/>
                  <a:gd name="T49" fmla="*/ 71 h 140"/>
                  <a:gd name="T50" fmla="*/ 19 w 113"/>
                  <a:gd name="T51" fmla="*/ 62 h 140"/>
                  <a:gd name="T52" fmla="*/ 15 w 113"/>
                  <a:gd name="T53" fmla="*/ 13 h 140"/>
                  <a:gd name="T54" fmla="*/ 51 w 113"/>
                  <a:gd name="T55" fmla="*/ 0 h 140"/>
                  <a:gd name="T56" fmla="*/ 81 w 113"/>
                  <a:gd name="T57" fmla="*/ 10 h 140"/>
                  <a:gd name="T58" fmla="*/ 82 w 113"/>
                  <a:gd name="T59" fmla="*/ 11 h 140"/>
                  <a:gd name="T60" fmla="*/ 83 w 113"/>
                  <a:gd name="T61" fmla="*/ 11 h 140"/>
                  <a:gd name="T62" fmla="*/ 87 w 113"/>
                  <a:gd name="T63" fmla="*/ 2 h 140"/>
                  <a:gd name="T64" fmla="*/ 93 w 113"/>
                  <a:gd name="T65" fmla="*/ 2 h 140"/>
                  <a:gd name="T66" fmla="*/ 103 w 113"/>
                  <a:gd name="T67" fmla="*/ 44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3" h="140">
                    <a:moveTo>
                      <a:pt x="103" y="44"/>
                    </a:moveTo>
                    <a:cubicBezTo>
                      <a:pt x="100" y="45"/>
                      <a:pt x="98" y="45"/>
                      <a:pt x="95" y="46"/>
                    </a:cubicBezTo>
                    <a:cubicBezTo>
                      <a:pt x="94" y="44"/>
                      <a:pt x="93" y="43"/>
                      <a:pt x="92" y="41"/>
                    </a:cubicBezTo>
                    <a:cubicBezTo>
                      <a:pt x="87" y="32"/>
                      <a:pt x="81" y="24"/>
                      <a:pt x="72" y="18"/>
                    </a:cubicBezTo>
                    <a:cubicBezTo>
                      <a:pt x="61" y="11"/>
                      <a:pt x="50" y="9"/>
                      <a:pt x="38" y="12"/>
                    </a:cubicBezTo>
                    <a:cubicBezTo>
                      <a:pt x="33" y="13"/>
                      <a:pt x="28" y="16"/>
                      <a:pt x="25" y="19"/>
                    </a:cubicBezTo>
                    <a:cubicBezTo>
                      <a:pt x="18" y="27"/>
                      <a:pt x="19" y="38"/>
                      <a:pt x="26" y="44"/>
                    </a:cubicBezTo>
                    <a:cubicBezTo>
                      <a:pt x="31" y="49"/>
                      <a:pt x="36" y="51"/>
                      <a:pt x="42" y="53"/>
                    </a:cubicBezTo>
                    <a:cubicBezTo>
                      <a:pt x="51" y="56"/>
                      <a:pt x="61" y="59"/>
                      <a:pt x="70" y="62"/>
                    </a:cubicBezTo>
                    <a:cubicBezTo>
                      <a:pt x="77" y="64"/>
                      <a:pt x="84" y="67"/>
                      <a:pt x="90" y="70"/>
                    </a:cubicBezTo>
                    <a:cubicBezTo>
                      <a:pt x="113" y="83"/>
                      <a:pt x="112" y="111"/>
                      <a:pt x="97" y="125"/>
                    </a:cubicBezTo>
                    <a:cubicBezTo>
                      <a:pt x="85" y="137"/>
                      <a:pt x="71" y="140"/>
                      <a:pt x="56" y="140"/>
                    </a:cubicBezTo>
                    <a:cubicBezTo>
                      <a:pt x="44" y="139"/>
                      <a:pt x="34" y="135"/>
                      <a:pt x="25" y="128"/>
                    </a:cubicBezTo>
                    <a:cubicBezTo>
                      <a:pt x="24" y="127"/>
                      <a:pt x="23" y="126"/>
                      <a:pt x="21" y="125"/>
                    </a:cubicBezTo>
                    <a:cubicBezTo>
                      <a:pt x="19" y="129"/>
                      <a:pt x="18" y="133"/>
                      <a:pt x="16" y="137"/>
                    </a:cubicBezTo>
                    <a:cubicBezTo>
                      <a:pt x="14" y="137"/>
                      <a:pt x="12" y="137"/>
                      <a:pt x="10" y="137"/>
                    </a:cubicBezTo>
                    <a:cubicBezTo>
                      <a:pt x="7" y="121"/>
                      <a:pt x="4" y="105"/>
                      <a:pt x="1" y="89"/>
                    </a:cubicBezTo>
                    <a:cubicBezTo>
                      <a:pt x="4" y="88"/>
                      <a:pt x="7" y="88"/>
                      <a:pt x="10" y="87"/>
                    </a:cubicBezTo>
                    <a:cubicBezTo>
                      <a:pt x="11" y="90"/>
                      <a:pt x="12" y="93"/>
                      <a:pt x="13" y="95"/>
                    </a:cubicBezTo>
                    <a:cubicBezTo>
                      <a:pt x="18" y="106"/>
                      <a:pt x="26" y="116"/>
                      <a:pt x="36" y="122"/>
                    </a:cubicBezTo>
                    <a:cubicBezTo>
                      <a:pt x="46" y="129"/>
                      <a:pt x="57" y="131"/>
                      <a:pt x="69" y="128"/>
                    </a:cubicBezTo>
                    <a:cubicBezTo>
                      <a:pt x="75" y="127"/>
                      <a:pt x="80" y="123"/>
                      <a:pt x="85" y="119"/>
                    </a:cubicBezTo>
                    <a:cubicBezTo>
                      <a:pt x="94" y="110"/>
                      <a:pt x="94" y="93"/>
                      <a:pt x="81" y="86"/>
                    </a:cubicBezTo>
                    <a:cubicBezTo>
                      <a:pt x="75" y="83"/>
                      <a:pt x="69" y="81"/>
                      <a:pt x="63" y="79"/>
                    </a:cubicBezTo>
                    <a:cubicBezTo>
                      <a:pt x="55" y="76"/>
                      <a:pt x="46" y="74"/>
                      <a:pt x="38" y="71"/>
                    </a:cubicBezTo>
                    <a:cubicBezTo>
                      <a:pt x="31" y="69"/>
                      <a:pt x="25" y="66"/>
                      <a:pt x="19" y="62"/>
                    </a:cubicBezTo>
                    <a:cubicBezTo>
                      <a:pt x="1" y="51"/>
                      <a:pt x="0" y="27"/>
                      <a:pt x="15" y="13"/>
                    </a:cubicBezTo>
                    <a:cubicBezTo>
                      <a:pt x="25" y="3"/>
                      <a:pt x="37" y="0"/>
                      <a:pt x="51" y="0"/>
                    </a:cubicBezTo>
                    <a:cubicBezTo>
                      <a:pt x="62" y="0"/>
                      <a:pt x="72" y="3"/>
                      <a:pt x="81" y="10"/>
                    </a:cubicBezTo>
                    <a:cubicBezTo>
                      <a:pt x="81" y="10"/>
                      <a:pt x="81" y="11"/>
                      <a:pt x="82" y="11"/>
                    </a:cubicBezTo>
                    <a:cubicBezTo>
                      <a:pt x="82" y="11"/>
                      <a:pt x="82" y="11"/>
                      <a:pt x="83" y="11"/>
                    </a:cubicBezTo>
                    <a:cubicBezTo>
                      <a:pt x="84" y="8"/>
                      <a:pt x="85" y="5"/>
                      <a:pt x="87" y="2"/>
                    </a:cubicBezTo>
                    <a:cubicBezTo>
                      <a:pt x="89" y="2"/>
                      <a:pt x="91" y="2"/>
                      <a:pt x="93" y="2"/>
                    </a:cubicBezTo>
                    <a:cubicBezTo>
                      <a:pt x="96" y="16"/>
                      <a:pt x="100" y="30"/>
                      <a:pt x="103" y="44"/>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83" name="Freeform 27">
                <a:extLst>
                  <a:ext uri="{FF2B5EF4-FFF2-40B4-BE49-F238E27FC236}">
                    <a16:creationId xmlns:a16="http://schemas.microsoft.com/office/drawing/2014/main" id="{2A819B80-CD04-4550-AAC9-16BF82C47154}"/>
                  </a:ext>
                </a:extLst>
              </p:cNvPr>
              <p:cNvSpPr>
                <a:spLocks noEditPoints="1"/>
              </p:cNvSpPr>
              <p:nvPr/>
            </p:nvSpPr>
            <p:spPr bwMode="auto">
              <a:xfrm>
                <a:off x="4616246" y="3887973"/>
                <a:ext cx="323584" cy="384457"/>
              </a:xfrm>
              <a:custGeom>
                <a:avLst/>
                <a:gdLst>
                  <a:gd name="T0" fmla="*/ 33 w 113"/>
                  <a:gd name="T1" fmla="*/ 78 h 135"/>
                  <a:gd name="T2" fmla="*/ 33 w 113"/>
                  <a:gd name="T3" fmla="*/ 82 h 135"/>
                  <a:gd name="T4" fmla="*/ 33 w 113"/>
                  <a:gd name="T5" fmla="*/ 114 h 135"/>
                  <a:gd name="T6" fmla="*/ 33 w 113"/>
                  <a:gd name="T7" fmla="*/ 118 h 135"/>
                  <a:gd name="T8" fmla="*/ 43 w 113"/>
                  <a:gd name="T9" fmla="*/ 128 h 135"/>
                  <a:gd name="T10" fmla="*/ 49 w 113"/>
                  <a:gd name="T11" fmla="*/ 128 h 135"/>
                  <a:gd name="T12" fmla="*/ 49 w 113"/>
                  <a:gd name="T13" fmla="*/ 135 h 135"/>
                  <a:gd name="T14" fmla="*/ 0 w 113"/>
                  <a:gd name="T15" fmla="*/ 135 h 135"/>
                  <a:gd name="T16" fmla="*/ 0 w 113"/>
                  <a:gd name="T17" fmla="*/ 128 h 135"/>
                  <a:gd name="T18" fmla="*/ 8 w 113"/>
                  <a:gd name="T19" fmla="*/ 127 h 135"/>
                  <a:gd name="T20" fmla="*/ 15 w 113"/>
                  <a:gd name="T21" fmla="*/ 120 h 135"/>
                  <a:gd name="T22" fmla="*/ 15 w 113"/>
                  <a:gd name="T23" fmla="*/ 114 h 135"/>
                  <a:gd name="T24" fmla="*/ 15 w 113"/>
                  <a:gd name="T25" fmla="*/ 21 h 135"/>
                  <a:gd name="T26" fmla="*/ 15 w 113"/>
                  <a:gd name="T27" fmla="*/ 14 h 135"/>
                  <a:gd name="T28" fmla="*/ 9 w 113"/>
                  <a:gd name="T29" fmla="*/ 9 h 135"/>
                  <a:gd name="T30" fmla="*/ 0 w 113"/>
                  <a:gd name="T31" fmla="*/ 8 h 135"/>
                  <a:gd name="T32" fmla="*/ 0 w 113"/>
                  <a:gd name="T33" fmla="*/ 1 h 135"/>
                  <a:gd name="T34" fmla="*/ 4 w 113"/>
                  <a:gd name="T35" fmla="*/ 0 h 135"/>
                  <a:gd name="T36" fmla="*/ 56 w 113"/>
                  <a:gd name="T37" fmla="*/ 0 h 135"/>
                  <a:gd name="T38" fmla="*/ 73 w 113"/>
                  <a:gd name="T39" fmla="*/ 1 h 135"/>
                  <a:gd name="T40" fmla="*/ 106 w 113"/>
                  <a:gd name="T41" fmla="*/ 50 h 135"/>
                  <a:gd name="T42" fmla="*/ 78 w 113"/>
                  <a:gd name="T43" fmla="*/ 76 h 135"/>
                  <a:gd name="T44" fmla="*/ 55 w 113"/>
                  <a:gd name="T45" fmla="*/ 78 h 135"/>
                  <a:gd name="T46" fmla="*/ 33 w 113"/>
                  <a:gd name="T47" fmla="*/ 78 h 135"/>
                  <a:gd name="T48" fmla="*/ 33 w 113"/>
                  <a:gd name="T49" fmla="*/ 68 h 135"/>
                  <a:gd name="T50" fmla="*/ 67 w 113"/>
                  <a:gd name="T51" fmla="*/ 67 h 135"/>
                  <a:gd name="T52" fmla="*/ 85 w 113"/>
                  <a:gd name="T53" fmla="*/ 52 h 135"/>
                  <a:gd name="T54" fmla="*/ 87 w 113"/>
                  <a:gd name="T55" fmla="*/ 29 h 135"/>
                  <a:gd name="T56" fmla="*/ 66 w 113"/>
                  <a:gd name="T57" fmla="*/ 11 h 135"/>
                  <a:gd name="T58" fmla="*/ 34 w 113"/>
                  <a:gd name="T59" fmla="*/ 11 h 135"/>
                  <a:gd name="T60" fmla="*/ 33 w 113"/>
                  <a:gd name="T61" fmla="*/ 11 h 135"/>
                  <a:gd name="T62" fmla="*/ 33 w 113"/>
                  <a:gd name="T63" fmla="*/ 6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3" h="135">
                    <a:moveTo>
                      <a:pt x="33" y="78"/>
                    </a:moveTo>
                    <a:cubicBezTo>
                      <a:pt x="33" y="80"/>
                      <a:pt x="33" y="81"/>
                      <a:pt x="33" y="82"/>
                    </a:cubicBezTo>
                    <a:cubicBezTo>
                      <a:pt x="33" y="93"/>
                      <a:pt x="33" y="103"/>
                      <a:pt x="33" y="114"/>
                    </a:cubicBezTo>
                    <a:cubicBezTo>
                      <a:pt x="33" y="115"/>
                      <a:pt x="33" y="117"/>
                      <a:pt x="33" y="118"/>
                    </a:cubicBezTo>
                    <a:cubicBezTo>
                      <a:pt x="34" y="125"/>
                      <a:pt x="35" y="127"/>
                      <a:pt x="43" y="128"/>
                    </a:cubicBezTo>
                    <a:cubicBezTo>
                      <a:pt x="45" y="128"/>
                      <a:pt x="47" y="128"/>
                      <a:pt x="49" y="128"/>
                    </a:cubicBezTo>
                    <a:cubicBezTo>
                      <a:pt x="49" y="130"/>
                      <a:pt x="49" y="133"/>
                      <a:pt x="49" y="135"/>
                    </a:cubicBezTo>
                    <a:cubicBezTo>
                      <a:pt x="33" y="135"/>
                      <a:pt x="16" y="135"/>
                      <a:pt x="0" y="135"/>
                    </a:cubicBezTo>
                    <a:cubicBezTo>
                      <a:pt x="0" y="133"/>
                      <a:pt x="0" y="131"/>
                      <a:pt x="0" y="128"/>
                    </a:cubicBezTo>
                    <a:cubicBezTo>
                      <a:pt x="2" y="128"/>
                      <a:pt x="5" y="128"/>
                      <a:pt x="8" y="127"/>
                    </a:cubicBezTo>
                    <a:cubicBezTo>
                      <a:pt x="13" y="126"/>
                      <a:pt x="14" y="125"/>
                      <a:pt x="15" y="120"/>
                    </a:cubicBezTo>
                    <a:cubicBezTo>
                      <a:pt x="15" y="118"/>
                      <a:pt x="15" y="116"/>
                      <a:pt x="15" y="114"/>
                    </a:cubicBezTo>
                    <a:cubicBezTo>
                      <a:pt x="16" y="83"/>
                      <a:pt x="16" y="52"/>
                      <a:pt x="15" y="21"/>
                    </a:cubicBezTo>
                    <a:cubicBezTo>
                      <a:pt x="15" y="19"/>
                      <a:pt x="15" y="16"/>
                      <a:pt x="15" y="14"/>
                    </a:cubicBezTo>
                    <a:cubicBezTo>
                      <a:pt x="14" y="11"/>
                      <a:pt x="12" y="9"/>
                      <a:pt x="9" y="9"/>
                    </a:cubicBezTo>
                    <a:cubicBezTo>
                      <a:pt x="6" y="8"/>
                      <a:pt x="3" y="8"/>
                      <a:pt x="0" y="8"/>
                    </a:cubicBezTo>
                    <a:cubicBezTo>
                      <a:pt x="0" y="5"/>
                      <a:pt x="0" y="3"/>
                      <a:pt x="0" y="1"/>
                    </a:cubicBezTo>
                    <a:cubicBezTo>
                      <a:pt x="1" y="0"/>
                      <a:pt x="3" y="0"/>
                      <a:pt x="4" y="0"/>
                    </a:cubicBezTo>
                    <a:cubicBezTo>
                      <a:pt x="21" y="0"/>
                      <a:pt x="39" y="0"/>
                      <a:pt x="56" y="0"/>
                    </a:cubicBezTo>
                    <a:cubicBezTo>
                      <a:pt x="62" y="0"/>
                      <a:pt x="68" y="1"/>
                      <a:pt x="73" y="1"/>
                    </a:cubicBezTo>
                    <a:cubicBezTo>
                      <a:pt x="98" y="4"/>
                      <a:pt x="113" y="26"/>
                      <a:pt x="106" y="50"/>
                    </a:cubicBezTo>
                    <a:cubicBezTo>
                      <a:pt x="102" y="64"/>
                      <a:pt x="93" y="73"/>
                      <a:pt x="78" y="76"/>
                    </a:cubicBezTo>
                    <a:cubicBezTo>
                      <a:pt x="70" y="77"/>
                      <a:pt x="63" y="77"/>
                      <a:pt x="55" y="78"/>
                    </a:cubicBezTo>
                    <a:cubicBezTo>
                      <a:pt x="48" y="78"/>
                      <a:pt x="41" y="78"/>
                      <a:pt x="33" y="78"/>
                    </a:cubicBezTo>
                    <a:close/>
                    <a:moveTo>
                      <a:pt x="33" y="68"/>
                    </a:moveTo>
                    <a:cubicBezTo>
                      <a:pt x="45" y="67"/>
                      <a:pt x="56" y="68"/>
                      <a:pt x="67" y="67"/>
                    </a:cubicBezTo>
                    <a:cubicBezTo>
                      <a:pt x="76" y="66"/>
                      <a:pt x="82" y="60"/>
                      <a:pt x="85" y="52"/>
                    </a:cubicBezTo>
                    <a:cubicBezTo>
                      <a:pt x="89" y="45"/>
                      <a:pt x="89" y="37"/>
                      <a:pt x="87" y="29"/>
                    </a:cubicBezTo>
                    <a:cubicBezTo>
                      <a:pt x="84" y="19"/>
                      <a:pt x="78" y="12"/>
                      <a:pt x="66" y="11"/>
                    </a:cubicBezTo>
                    <a:cubicBezTo>
                      <a:pt x="56" y="11"/>
                      <a:pt x="45" y="11"/>
                      <a:pt x="34" y="11"/>
                    </a:cubicBezTo>
                    <a:cubicBezTo>
                      <a:pt x="34" y="11"/>
                      <a:pt x="34" y="11"/>
                      <a:pt x="33" y="11"/>
                    </a:cubicBezTo>
                    <a:cubicBezTo>
                      <a:pt x="33" y="30"/>
                      <a:pt x="33" y="48"/>
                      <a:pt x="33" y="68"/>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84" name="Freeform 29">
                <a:extLst>
                  <a:ext uri="{FF2B5EF4-FFF2-40B4-BE49-F238E27FC236}">
                    <a16:creationId xmlns:a16="http://schemas.microsoft.com/office/drawing/2014/main" id="{6ED0280C-985B-485D-AB5F-3B680C891744}"/>
                  </a:ext>
                </a:extLst>
              </p:cNvPr>
              <p:cNvSpPr>
                <a:spLocks/>
              </p:cNvSpPr>
              <p:nvPr/>
            </p:nvSpPr>
            <p:spPr bwMode="auto">
              <a:xfrm>
                <a:off x="6858909" y="3891177"/>
                <a:ext cx="381253" cy="394068"/>
              </a:xfrm>
              <a:custGeom>
                <a:avLst/>
                <a:gdLst>
                  <a:gd name="T0" fmla="*/ 49 w 133"/>
                  <a:gd name="T1" fmla="*/ 0 h 138"/>
                  <a:gd name="T2" fmla="*/ 49 w 133"/>
                  <a:gd name="T3" fmla="*/ 7 h 138"/>
                  <a:gd name="T4" fmla="*/ 41 w 133"/>
                  <a:gd name="T5" fmla="*/ 8 h 138"/>
                  <a:gd name="T6" fmla="*/ 34 w 133"/>
                  <a:gd name="T7" fmla="*/ 15 h 138"/>
                  <a:gd name="T8" fmla="*/ 33 w 133"/>
                  <a:gd name="T9" fmla="*/ 23 h 138"/>
                  <a:gd name="T10" fmla="*/ 33 w 133"/>
                  <a:gd name="T11" fmla="*/ 83 h 138"/>
                  <a:gd name="T12" fmla="*/ 34 w 133"/>
                  <a:gd name="T13" fmla="*/ 96 h 138"/>
                  <a:gd name="T14" fmla="*/ 60 w 133"/>
                  <a:gd name="T15" fmla="*/ 124 h 138"/>
                  <a:gd name="T16" fmla="*/ 100 w 133"/>
                  <a:gd name="T17" fmla="*/ 110 h 138"/>
                  <a:gd name="T18" fmla="*/ 106 w 133"/>
                  <a:gd name="T19" fmla="*/ 94 h 138"/>
                  <a:gd name="T20" fmla="*/ 107 w 133"/>
                  <a:gd name="T21" fmla="*/ 80 h 138"/>
                  <a:gd name="T22" fmla="*/ 107 w 133"/>
                  <a:gd name="T23" fmla="*/ 24 h 138"/>
                  <a:gd name="T24" fmla="*/ 106 w 133"/>
                  <a:gd name="T25" fmla="*/ 15 h 138"/>
                  <a:gd name="T26" fmla="*/ 97 w 133"/>
                  <a:gd name="T27" fmla="*/ 8 h 138"/>
                  <a:gd name="T28" fmla="*/ 91 w 133"/>
                  <a:gd name="T29" fmla="*/ 7 h 138"/>
                  <a:gd name="T30" fmla="*/ 91 w 133"/>
                  <a:gd name="T31" fmla="*/ 0 h 138"/>
                  <a:gd name="T32" fmla="*/ 133 w 133"/>
                  <a:gd name="T33" fmla="*/ 0 h 138"/>
                  <a:gd name="T34" fmla="*/ 133 w 133"/>
                  <a:gd name="T35" fmla="*/ 7 h 138"/>
                  <a:gd name="T36" fmla="*/ 126 w 133"/>
                  <a:gd name="T37" fmla="*/ 8 h 138"/>
                  <a:gd name="T38" fmla="*/ 118 w 133"/>
                  <a:gd name="T39" fmla="*/ 15 h 138"/>
                  <a:gd name="T40" fmla="*/ 118 w 133"/>
                  <a:gd name="T41" fmla="*/ 25 h 138"/>
                  <a:gd name="T42" fmla="*/ 117 w 133"/>
                  <a:gd name="T43" fmla="*/ 88 h 138"/>
                  <a:gd name="T44" fmla="*/ 114 w 133"/>
                  <a:gd name="T45" fmla="*/ 105 h 138"/>
                  <a:gd name="T46" fmla="*/ 74 w 133"/>
                  <a:gd name="T47" fmla="*/ 136 h 138"/>
                  <a:gd name="T48" fmla="*/ 35 w 133"/>
                  <a:gd name="T49" fmla="*/ 127 h 138"/>
                  <a:gd name="T50" fmla="*/ 17 w 133"/>
                  <a:gd name="T51" fmla="*/ 96 h 138"/>
                  <a:gd name="T52" fmla="*/ 16 w 133"/>
                  <a:gd name="T53" fmla="*/ 83 h 138"/>
                  <a:gd name="T54" fmla="*/ 16 w 133"/>
                  <a:gd name="T55" fmla="*/ 25 h 138"/>
                  <a:gd name="T56" fmla="*/ 16 w 133"/>
                  <a:gd name="T57" fmla="*/ 15 h 138"/>
                  <a:gd name="T58" fmla="*/ 8 w 133"/>
                  <a:gd name="T59" fmla="*/ 8 h 138"/>
                  <a:gd name="T60" fmla="*/ 0 w 133"/>
                  <a:gd name="T61" fmla="*/ 7 h 138"/>
                  <a:gd name="T62" fmla="*/ 0 w 133"/>
                  <a:gd name="T63" fmla="*/ 0 h 138"/>
                  <a:gd name="T64" fmla="*/ 49 w 133"/>
                  <a:gd name="T65"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3" h="138">
                    <a:moveTo>
                      <a:pt x="49" y="0"/>
                    </a:moveTo>
                    <a:cubicBezTo>
                      <a:pt x="49" y="2"/>
                      <a:pt x="49" y="4"/>
                      <a:pt x="49" y="7"/>
                    </a:cubicBezTo>
                    <a:cubicBezTo>
                      <a:pt x="46" y="7"/>
                      <a:pt x="44" y="7"/>
                      <a:pt x="41" y="8"/>
                    </a:cubicBezTo>
                    <a:cubicBezTo>
                      <a:pt x="36" y="8"/>
                      <a:pt x="34" y="10"/>
                      <a:pt x="34" y="15"/>
                    </a:cubicBezTo>
                    <a:cubicBezTo>
                      <a:pt x="33" y="17"/>
                      <a:pt x="33" y="20"/>
                      <a:pt x="33" y="23"/>
                    </a:cubicBezTo>
                    <a:cubicBezTo>
                      <a:pt x="33" y="43"/>
                      <a:pt x="33" y="63"/>
                      <a:pt x="33" y="83"/>
                    </a:cubicBezTo>
                    <a:cubicBezTo>
                      <a:pt x="33" y="87"/>
                      <a:pt x="33" y="92"/>
                      <a:pt x="34" y="96"/>
                    </a:cubicBezTo>
                    <a:cubicBezTo>
                      <a:pt x="36" y="112"/>
                      <a:pt x="46" y="120"/>
                      <a:pt x="60" y="124"/>
                    </a:cubicBezTo>
                    <a:cubicBezTo>
                      <a:pt x="76" y="128"/>
                      <a:pt x="89" y="123"/>
                      <a:pt x="100" y="110"/>
                    </a:cubicBezTo>
                    <a:cubicBezTo>
                      <a:pt x="104" y="106"/>
                      <a:pt x="105" y="100"/>
                      <a:pt x="106" y="94"/>
                    </a:cubicBezTo>
                    <a:cubicBezTo>
                      <a:pt x="106" y="90"/>
                      <a:pt x="106" y="85"/>
                      <a:pt x="107" y="80"/>
                    </a:cubicBezTo>
                    <a:cubicBezTo>
                      <a:pt x="107" y="62"/>
                      <a:pt x="107" y="43"/>
                      <a:pt x="107" y="24"/>
                    </a:cubicBezTo>
                    <a:cubicBezTo>
                      <a:pt x="107" y="21"/>
                      <a:pt x="106" y="18"/>
                      <a:pt x="106" y="15"/>
                    </a:cubicBezTo>
                    <a:cubicBezTo>
                      <a:pt x="105" y="10"/>
                      <a:pt x="103" y="8"/>
                      <a:pt x="97" y="8"/>
                    </a:cubicBezTo>
                    <a:cubicBezTo>
                      <a:pt x="95" y="7"/>
                      <a:pt x="93" y="7"/>
                      <a:pt x="91" y="7"/>
                    </a:cubicBezTo>
                    <a:cubicBezTo>
                      <a:pt x="91" y="4"/>
                      <a:pt x="91" y="2"/>
                      <a:pt x="91" y="0"/>
                    </a:cubicBezTo>
                    <a:cubicBezTo>
                      <a:pt x="105" y="0"/>
                      <a:pt x="119" y="0"/>
                      <a:pt x="133" y="0"/>
                    </a:cubicBezTo>
                    <a:cubicBezTo>
                      <a:pt x="133" y="2"/>
                      <a:pt x="133" y="4"/>
                      <a:pt x="133" y="7"/>
                    </a:cubicBezTo>
                    <a:cubicBezTo>
                      <a:pt x="131" y="7"/>
                      <a:pt x="128" y="7"/>
                      <a:pt x="126" y="8"/>
                    </a:cubicBezTo>
                    <a:cubicBezTo>
                      <a:pt x="121" y="8"/>
                      <a:pt x="119" y="11"/>
                      <a:pt x="118" y="15"/>
                    </a:cubicBezTo>
                    <a:cubicBezTo>
                      <a:pt x="118" y="18"/>
                      <a:pt x="118" y="22"/>
                      <a:pt x="118" y="25"/>
                    </a:cubicBezTo>
                    <a:cubicBezTo>
                      <a:pt x="117" y="46"/>
                      <a:pt x="118" y="67"/>
                      <a:pt x="117" y="88"/>
                    </a:cubicBezTo>
                    <a:cubicBezTo>
                      <a:pt x="117" y="94"/>
                      <a:pt x="116" y="99"/>
                      <a:pt x="114" y="105"/>
                    </a:cubicBezTo>
                    <a:cubicBezTo>
                      <a:pt x="108" y="124"/>
                      <a:pt x="94" y="134"/>
                      <a:pt x="74" y="136"/>
                    </a:cubicBezTo>
                    <a:cubicBezTo>
                      <a:pt x="60" y="138"/>
                      <a:pt x="47" y="135"/>
                      <a:pt x="35" y="127"/>
                    </a:cubicBezTo>
                    <a:cubicBezTo>
                      <a:pt x="24" y="120"/>
                      <a:pt x="18" y="109"/>
                      <a:pt x="17" y="96"/>
                    </a:cubicBezTo>
                    <a:cubicBezTo>
                      <a:pt x="16" y="92"/>
                      <a:pt x="16" y="87"/>
                      <a:pt x="16" y="83"/>
                    </a:cubicBezTo>
                    <a:cubicBezTo>
                      <a:pt x="16" y="64"/>
                      <a:pt x="16" y="45"/>
                      <a:pt x="16" y="25"/>
                    </a:cubicBezTo>
                    <a:cubicBezTo>
                      <a:pt x="16" y="22"/>
                      <a:pt x="16" y="18"/>
                      <a:pt x="16" y="15"/>
                    </a:cubicBezTo>
                    <a:cubicBezTo>
                      <a:pt x="15" y="10"/>
                      <a:pt x="13" y="8"/>
                      <a:pt x="8" y="8"/>
                    </a:cubicBezTo>
                    <a:cubicBezTo>
                      <a:pt x="5" y="7"/>
                      <a:pt x="3" y="7"/>
                      <a:pt x="0" y="7"/>
                    </a:cubicBezTo>
                    <a:cubicBezTo>
                      <a:pt x="0" y="4"/>
                      <a:pt x="0" y="2"/>
                      <a:pt x="0" y="0"/>
                    </a:cubicBezTo>
                    <a:cubicBezTo>
                      <a:pt x="16" y="0"/>
                      <a:pt x="32" y="0"/>
                      <a:pt x="49" y="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85" name="Freeform 30">
                <a:extLst>
                  <a:ext uri="{FF2B5EF4-FFF2-40B4-BE49-F238E27FC236}">
                    <a16:creationId xmlns:a16="http://schemas.microsoft.com/office/drawing/2014/main" id="{7807AE7F-7241-41B3-848A-CB9FB7C68FCD}"/>
                  </a:ext>
                </a:extLst>
              </p:cNvPr>
              <p:cNvSpPr>
                <a:spLocks/>
              </p:cNvSpPr>
              <p:nvPr/>
            </p:nvSpPr>
            <p:spPr bwMode="auto">
              <a:xfrm>
                <a:off x="7832866" y="3891177"/>
                <a:ext cx="378049" cy="390864"/>
              </a:xfrm>
              <a:custGeom>
                <a:avLst/>
                <a:gdLst>
                  <a:gd name="T0" fmla="*/ 73 w 133"/>
                  <a:gd name="T1" fmla="*/ 137 h 137"/>
                  <a:gd name="T2" fmla="*/ 64 w 133"/>
                  <a:gd name="T3" fmla="*/ 137 h 137"/>
                  <a:gd name="T4" fmla="*/ 58 w 133"/>
                  <a:gd name="T5" fmla="*/ 133 h 137"/>
                  <a:gd name="T6" fmla="*/ 39 w 133"/>
                  <a:gd name="T7" fmla="*/ 80 h 137"/>
                  <a:gd name="T8" fmla="*/ 17 w 133"/>
                  <a:gd name="T9" fmla="*/ 23 h 137"/>
                  <a:gd name="T10" fmla="*/ 13 w 133"/>
                  <a:gd name="T11" fmla="*/ 14 h 137"/>
                  <a:gd name="T12" fmla="*/ 4 w 133"/>
                  <a:gd name="T13" fmla="*/ 7 h 137"/>
                  <a:gd name="T14" fmla="*/ 0 w 133"/>
                  <a:gd name="T15" fmla="*/ 7 h 137"/>
                  <a:gd name="T16" fmla="*/ 0 w 133"/>
                  <a:gd name="T17" fmla="*/ 0 h 137"/>
                  <a:gd name="T18" fmla="*/ 47 w 133"/>
                  <a:gd name="T19" fmla="*/ 0 h 137"/>
                  <a:gd name="T20" fmla="*/ 47 w 133"/>
                  <a:gd name="T21" fmla="*/ 7 h 137"/>
                  <a:gd name="T22" fmla="*/ 39 w 133"/>
                  <a:gd name="T23" fmla="*/ 8 h 137"/>
                  <a:gd name="T24" fmla="*/ 34 w 133"/>
                  <a:gd name="T25" fmla="*/ 15 h 137"/>
                  <a:gd name="T26" fmla="*/ 35 w 133"/>
                  <a:gd name="T27" fmla="*/ 20 h 137"/>
                  <a:gd name="T28" fmla="*/ 68 w 133"/>
                  <a:gd name="T29" fmla="*/ 112 h 137"/>
                  <a:gd name="T30" fmla="*/ 70 w 133"/>
                  <a:gd name="T31" fmla="*/ 116 h 137"/>
                  <a:gd name="T32" fmla="*/ 72 w 133"/>
                  <a:gd name="T33" fmla="*/ 113 h 137"/>
                  <a:gd name="T34" fmla="*/ 106 w 133"/>
                  <a:gd name="T35" fmla="*/ 18 h 137"/>
                  <a:gd name="T36" fmla="*/ 106 w 133"/>
                  <a:gd name="T37" fmla="*/ 16 h 137"/>
                  <a:gd name="T38" fmla="*/ 101 w 133"/>
                  <a:gd name="T39" fmla="*/ 7 h 137"/>
                  <a:gd name="T40" fmla="*/ 94 w 133"/>
                  <a:gd name="T41" fmla="*/ 7 h 137"/>
                  <a:gd name="T42" fmla="*/ 94 w 133"/>
                  <a:gd name="T43" fmla="*/ 0 h 137"/>
                  <a:gd name="T44" fmla="*/ 133 w 133"/>
                  <a:gd name="T45" fmla="*/ 0 h 137"/>
                  <a:gd name="T46" fmla="*/ 133 w 133"/>
                  <a:gd name="T47" fmla="*/ 7 h 137"/>
                  <a:gd name="T48" fmla="*/ 130 w 133"/>
                  <a:gd name="T49" fmla="*/ 7 h 137"/>
                  <a:gd name="T50" fmla="*/ 119 w 133"/>
                  <a:gd name="T51" fmla="*/ 16 h 137"/>
                  <a:gd name="T52" fmla="*/ 110 w 133"/>
                  <a:gd name="T53" fmla="*/ 38 h 137"/>
                  <a:gd name="T54" fmla="*/ 74 w 133"/>
                  <a:gd name="T55" fmla="*/ 133 h 137"/>
                  <a:gd name="T56" fmla="*/ 73 w 133"/>
                  <a:gd name="T57" fmla="*/ 137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3" h="137">
                    <a:moveTo>
                      <a:pt x="73" y="137"/>
                    </a:moveTo>
                    <a:cubicBezTo>
                      <a:pt x="69" y="137"/>
                      <a:pt x="66" y="137"/>
                      <a:pt x="64" y="137"/>
                    </a:cubicBezTo>
                    <a:cubicBezTo>
                      <a:pt x="61" y="137"/>
                      <a:pt x="59" y="136"/>
                      <a:pt x="58" y="133"/>
                    </a:cubicBezTo>
                    <a:cubicBezTo>
                      <a:pt x="52" y="115"/>
                      <a:pt x="45" y="98"/>
                      <a:pt x="39" y="80"/>
                    </a:cubicBezTo>
                    <a:cubicBezTo>
                      <a:pt x="31" y="61"/>
                      <a:pt x="24" y="42"/>
                      <a:pt x="17" y="23"/>
                    </a:cubicBezTo>
                    <a:cubicBezTo>
                      <a:pt x="16" y="20"/>
                      <a:pt x="15" y="17"/>
                      <a:pt x="13" y="14"/>
                    </a:cubicBezTo>
                    <a:cubicBezTo>
                      <a:pt x="11" y="10"/>
                      <a:pt x="8" y="8"/>
                      <a:pt x="4" y="7"/>
                    </a:cubicBezTo>
                    <a:cubicBezTo>
                      <a:pt x="3" y="7"/>
                      <a:pt x="2" y="7"/>
                      <a:pt x="0" y="7"/>
                    </a:cubicBezTo>
                    <a:cubicBezTo>
                      <a:pt x="0" y="4"/>
                      <a:pt x="0" y="2"/>
                      <a:pt x="0" y="0"/>
                    </a:cubicBezTo>
                    <a:cubicBezTo>
                      <a:pt x="16" y="0"/>
                      <a:pt x="31" y="0"/>
                      <a:pt x="47" y="0"/>
                    </a:cubicBezTo>
                    <a:cubicBezTo>
                      <a:pt x="47" y="2"/>
                      <a:pt x="47" y="4"/>
                      <a:pt x="47" y="7"/>
                    </a:cubicBezTo>
                    <a:cubicBezTo>
                      <a:pt x="44" y="7"/>
                      <a:pt x="42" y="7"/>
                      <a:pt x="39" y="8"/>
                    </a:cubicBezTo>
                    <a:cubicBezTo>
                      <a:pt x="34" y="8"/>
                      <a:pt x="33" y="10"/>
                      <a:pt x="34" y="15"/>
                    </a:cubicBezTo>
                    <a:cubicBezTo>
                      <a:pt x="34" y="17"/>
                      <a:pt x="35" y="19"/>
                      <a:pt x="35" y="20"/>
                    </a:cubicBezTo>
                    <a:cubicBezTo>
                      <a:pt x="46" y="51"/>
                      <a:pt x="57" y="81"/>
                      <a:pt x="68" y="112"/>
                    </a:cubicBezTo>
                    <a:cubicBezTo>
                      <a:pt x="69" y="113"/>
                      <a:pt x="69" y="114"/>
                      <a:pt x="70" y="116"/>
                    </a:cubicBezTo>
                    <a:cubicBezTo>
                      <a:pt x="71" y="114"/>
                      <a:pt x="71" y="113"/>
                      <a:pt x="72" y="113"/>
                    </a:cubicBezTo>
                    <a:cubicBezTo>
                      <a:pt x="83" y="81"/>
                      <a:pt x="94" y="50"/>
                      <a:pt x="106" y="18"/>
                    </a:cubicBezTo>
                    <a:cubicBezTo>
                      <a:pt x="106" y="17"/>
                      <a:pt x="106" y="17"/>
                      <a:pt x="106" y="16"/>
                    </a:cubicBezTo>
                    <a:cubicBezTo>
                      <a:pt x="107" y="10"/>
                      <a:pt x="106" y="8"/>
                      <a:pt x="101" y="7"/>
                    </a:cubicBezTo>
                    <a:cubicBezTo>
                      <a:pt x="98" y="7"/>
                      <a:pt x="96" y="7"/>
                      <a:pt x="94" y="7"/>
                    </a:cubicBezTo>
                    <a:cubicBezTo>
                      <a:pt x="94" y="4"/>
                      <a:pt x="94" y="2"/>
                      <a:pt x="94" y="0"/>
                    </a:cubicBezTo>
                    <a:cubicBezTo>
                      <a:pt x="106" y="0"/>
                      <a:pt x="119" y="0"/>
                      <a:pt x="133" y="0"/>
                    </a:cubicBezTo>
                    <a:cubicBezTo>
                      <a:pt x="133" y="2"/>
                      <a:pt x="133" y="4"/>
                      <a:pt x="133" y="7"/>
                    </a:cubicBezTo>
                    <a:cubicBezTo>
                      <a:pt x="132" y="7"/>
                      <a:pt x="131" y="7"/>
                      <a:pt x="130" y="7"/>
                    </a:cubicBezTo>
                    <a:cubicBezTo>
                      <a:pt x="124" y="8"/>
                      <a:pt x="121" y="11"/>
                      <a:pt x="119" y="16"/>
                    </a:cubicBezTo>
                    <a:cubicBezTo>
                      <a:pt x="116" y="24"/>
                      <a:pt x="113" y="31"/>
                      <a:pt x="110" y="38"/>
                    </a:cubicBezTo>
                    <a:cubicBezTo>
                      <a:pt x="98" y="70"/>
                      <a:pt x="86" y="101"/>
                      <a:pt x="74" y="133"/>
                    </a:cubicBezTo>
                    <a:cubicBezTo>
                      <a:pt x="74" y="134"/>
                      <a:pt x="73" y="135"/>
                      <a:pt x="73" y="13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86" name="Freeform 31">
                <a:extLst>
                  <a:ext uri="{FF2B5EF4-FFF2-40B4-BE49-F238E27FC236}">
                    <a16:creationId xmlns:a16="http://schemas.microsoft.com/office/drawing/2014/main" id="{7E09A341-28AD-4DBC-9DF6-E76B47627200}"/>
                  </a:ext>
                </a:extLst>
              </p:cNvPr>
              <p:cNvSpPr>
                <a:spLocks/>
              </p:cNvSpPr>
              <p:nvPr/>
            </p:nvSpPr>
            <p:spPr bwMode="auto">
              <a:xfrm>
                <a:off x="9844855" y="3891177"/>
                <a:ext cx="342807" cy="384457"/>
              </a:xfrm>
              <a:custGeom>
                <a:avLst/>
                <a:gdLst>
                  <a:gd name="T0" fmla="*/ 85 w 120"/>
                  <a:gd name="T1" fmla="*/ 127 h 135"/>
                  <a:gd name="T2" fmla="*/ 85 w 120"/>
                  <a:gd name="T3" fmla="*/ 134 h 135"/>
                  <a:gd name="T4" fmla="*/ 35 w 120"/>
                  <a:gd name="T5" fmla="*/ 134 h 135"/>
                  <a:gd name="T6" fmla="*/ 35 w 120"/>
                  <a:gd name="T7" fmla="*/ 127 h 135"/>
                  <a:gd name="T8" fmla="*/ 44 w 120"/>
                  <a:gd name="T9" fmla="*/ 126 h 135"/>
                  <a:gd name="T10" fmla="*/ 50 w 120"/>
                  <a:gd name="T11" fmla="*/ 120 h 135"/>
                  <a:gd name="T12" fmla="*/ 51 w 120"/>
                  <a:gd name="T13" fmla="*/ 113 h 135"/>
                  <a:gd name="T14" fmla="*/ 51 w 120"/>
                  <a:gd name="T15" fmla="*/ 85 h 135"/>
                  <a:gd name="T16" fmla="*/ 50 w 120"/>
                  <a:gd name="T17" fmla="*/ 79 h 135"/>
                  <a:gd name="T18" fmla="*/ 17 w 120"/>
                  <a:gd name="T19" fmla="*/ 19 h 135"/>
                  <a:gd name="T20" fmla="*/ 15 w 120"/>
                  <a:gd name="T21" fmla="*/ 15 h 135"/>
                  <a:gd name="T22" fmla="*/ 3 w 120"/>
                  <a:gd name="T23" fmla="*/ 7 h 135"/>
                  <a:gd name="T24" fmla="*/ 0 w 120"/>
                  <a:gd name="T25" fmla="*/ 7 h 135"/>
                  <a:gd name="T26" fmla="*/ 0 w 120"/>
                  <a:gd name="T27" fmla="*/ 0 h 135"/>
                  <a:gd name="T28" fmla="*/ 48 w 120"/>
                  <a:gd name="T29" fmla="*/ 0 h 135"/>
                  <a:gd name="T30" fmla="*/ 48 w 120"/>
                  <a:gd name="T31" fmla="*/ 7 h 135"/>
                  <a:gd name="T32" fmla="*/ 40 w 120"/>
                  <a:gd name="T33" fmla="*/ 7 h 135"/>
                  <a:gd name="T34" fmla="*/ 36 w 120"/>
                  <a:gd name="T35" fmla="*/ 14 h 135"/>
                  <a:gd name="T36" fmla="*/ 37 w 120"/>
                  <a:gd name="T37" fmla="*/ 18 h 135"/>
                  <a:gd name="T38" fmla="*/ 61 w 120"/>
                  <a:gd name="T39" fmla="*/ 64 h 135"/>
                  <a:gd name="T40" fmla="*/ 63 w 120"/>
                  <a:gd name="T41" fmla="*/ 68 h 135"/>
                  <a:gd name="T42" fmla="*/ 66 w 120"/>
                  <a:gd name="T43" fmla="*/ 64 h 135"/>
                  <a:gd name="T44" fmla="*/ 91 w 120"/>
                  <a:gd name="T45" fmla="*/ 18 h 135"/>
                  <a:gd name="T46" fmla="*/ 93 w 120"/>
                  <a:gd name="T47" fmla="*/ 12 h 135"/>
                  <a:gd name="T48" fmla="*/ 90 w 120"/>
                  <a:gd name="T49" fmla="*/ 8 h 135"/>
                  <a:gd name="T50" fmla="*/ 81 w 120"/>
                  <a:gd name="T51" fmla="*/ 7 h 135"/>
                  <a:gd name="T52" fmla="*/ 81 w 120"/>
                  <a:gd name="T53" fmla="*/ 0 h 135"/>
                  <a:gd name="T54" fmla="*/ 120 w 120"/>
                  <a:gd name="T55" fmla="*/ 0 h 135"/>
                  <a:gd name="T56" fmla="*/ 120 w 120"/>
                  <a:gd name="T57" fmla="*/ 7 h 135"/>
                  <a:gd name="T58" fmla="*/ 115 w 120"/>
                  <a:gd name="T59" fmla="*/ 8 h 135"/>
                  <a:gd name="T60" fmla="*/ 108 w 120"/>
                  <a:gd name="T61" fmla="*/ 12 h 135"/>
                  <a:gd name="T62" fmla="*/ 103 w 120"/>
                  <a:gd name="T63" fmla="*/ 19 h 135"/>
                  <a:gd name="T64" fmla="*/ 71 w 120"/>
                  <a:gd name="T65" fmla="*/ 75 h 135"/>
                  <a:gd name="T66" fmla="*/ 69 w 120"/>
                  <a:gd name="T67" fmla="*/ 82 h 135"/>
                  <a:gd name="T68" fmla="*/ 69 w 120"/>
                  <a:gd name="T69" fmla="*/ 111 h 135"/>
                  <a:gd name="T70" fmla="*/ 69 w 120"/>
                  <a:gd name="T71" fmla="*/ 118 h 135"/>
                  <a:gd name="T72" fmla="*/ 77 w 120"/>
                  <a:gd name="T73" fmla="*/ 126 h 135"/>
                  <a:gd name="T74" fmla="*/ 85 w 120"/>
                  <a:gd name="T75" fmla="*/ 12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0" h="135">
                    <a:moveTo>
                      <a:pt x="85" y="127"/>
                    </a:moveTo>
                    <a:cubicBezTo>
                      <a:pt x="85" y="130"/>
                      <a:pt x="85" y="132"/>
                      <a:pt x="85" y="134"/>
                    </a:cubicBezTo>
                    <a:cubicBezTo>
                      <a:pt x="81" y="135"/>
                      <a:pt x="44" y="135"/>
                      <a:pt x="35" y="134"/>
                    </a:cubicBezTo>
                    <a:cubicBezTo>
                      <a:pt x="35" y="132"/>
                      <a:pt x="35" y="130"/>
                      <a:pt x="35" y="127"/>
                    </a:cubicBezTo>
                    <a:cubicBezTo>
                      <a:pt x="38" y="127"/>
                      <a:pt x="41" y="126"/>
                      <a:pt x="44" y="126"/>
                    </a:cubicBezTo>
                    <a:cubicBezTo>
                      <a:pt x="48" y="126"/>
                      <a:pt x="50" y="124"/>
                      <a:pt x="50" y="120"/>
                    </a:cubicBezTo>
                    <a:cubicBezTo>
                      <a:pt x="51" y="118"/>
                      <a:pt x="51" y="115"/>
                      <a:pt x="51" y="113"/>
                    </a:cubicBezTo>
                    <a:cubicBezTo>
                      <a:pt x="51" y="104"/>
                      <a:pt x="51" y="95"/>
                      <a:pt x="51" y="85"/>
                    </a:cubicBezTo>
                    <a:cubicBezTo>
                      <a:pt x="51" y="83"/>
                      <a:pt x="51" y="81"/>
                      <a:pt x="50" y="79"/>
                    </a:cubicBezTo>
                    <a:cubicBezTo>
                      <a:pt x="39" y="59"/>
                      <a:pt x="28" y="39"/>
                      <a:pt x="17" y="19"/>
                    </a:cubicBezTo>
                    <a:cubicBezTo>
                      <a:pt x="16" y="17"/>
                      <a:pt x="15" y="16"/>
                      <a:pt x="15" y="15"/>
                    </a:cubicBezTo>
                    <a:cubicBezTo>
                      <a:pt x="12" y="10"/>
                      <a:pt x="9" y="7"/>
                      <a:pt x="3" y="7"/>
                    </a:cubicBezTo>
                    <a:cubicBezTo>
                      <a:pt x="2" y="7"/>
                      <a:pt x="1" y="7"/>
                      <a:pt x="0" y="7"/>
                    </a:cubicBezTo>
                    <a:cubicBezTo>
                      <a:pt x="0" y="4"/>
                      <a:pt x="0" y="2"/>
                      <a:pt x="0" y="0"/>
                    </a:cubicBezTo>
                    <a:cubicBezTo>
                      <a:pt x="16" y="0"/>
                      <a:pt x="31" y="0"/>
                      <a:pt x="48" y="0"/>
                    </a:cubicBezTo>
                    <a:cubicBezTo>
                      <a:pt x="48" y="2"/>
                      <a:pt x="48" y="4"/>
                      <a:pt x="48" y="7"/>
                    </a:cubicBezTo>
                    <a:cubicBezTo>
                      <a:pt x="45" y="7"/>
                      <a:pt x="42" y="7"/>
                      <a:pt x="40" y="7"/>
                    </a:cubicBezTo>
                    <a:cubicBezTo>
                      <a:pt x="35" y="8"/>
                      <a:pt x="34" y="10"/>
                      <a:pt x="36" y="14"/>
                    </a:cubicBezTo>
                    <a:cubicBezTo>
                      <a:pt x="36" y="15"/>
                      <a:pt x="37" y="17"/>
                      <a:pt x="37" y="18"/>
                    </a:cubicBezTo>
                    <a:cubicBezTo>
                      <a:pt x="45" y="33"/>
                      <a:pt x="53" y="49"/>
                      <a:pt x="61" y="64"/>
                    </a:cubicBezTo>
                    <a:cubicBezTo>
                      <a:pt x="61" y="65"/>
                      <a:pt x="62" y="66"/>
                      <a:pt x="63" y="68"/>
                    </a:cubicBezTo>
                    <a:cubicBezTo>
                      <a:pt x="64" y="66"/>
                      <a:pt x="65" y="65"/>
                      <a:pt x="66" y="64"/>
                    </a:cubicBezTo>
                    <a:cubicBezTo>
                      <a:pt x="74" y="49"/>
                      <a:pt x="82" y="34"/>
                      <a:pt x="91" y="18"/>
                    </a:cubicBezTo>
                    <a:cubicBezTo>
                      <a:pt x="92" y="16"/>
                      <a:pt x="93" y="14"/>
                      <a:pt x="93" y="12"/>
                    </a:cubicBezTo>
                    <a:cubicBezTo>
                      <a:pt x="94" y="9"/>
                      <a:pt x="93" y="8"/>
                      <a:pt x="90" y="8"/>
                    </a:cubicBezTo>
                    <a:cubicBezTo>
                      <a:pt x="87" y="7"/>
                      <a:pt x="85" y="7"/>
                      <a:pt x="81" y="7"/>
                    </a:cubicBezTo>
                    <a:cubicBezTo>
                      <a:pt x="81" y="4"/>
                      <a:pt x="81" y="2"/>
                      <a:pt x="81" y="0"/>
                    </a:cubicBezTo>
                    <a:cubicBezTo>
                      <a:pt x="94" y="0"/>
                      <a:pt x="107" y="0"/>
                      <a:pt x="120" y="0"/>
                    </a:cubicBezTo>
                    <a:cubicBezTo>
                      <a:pt x="120" y="2"/>
                      <a:pt x="120" y="4"/>
                      <a:pt x="120" y="7"/>
                    </a:cubicBezTo>
                    <a:cubicBezTo>
                      <a:pt x="119" y="7"/>
                      <a:pt x="117" y="7"/>
                      <a:pt x="115" y="8"/>
                    </a:cubicBezTo>
                    <a:cubicBezTo>
                      <a:pt x="112" y="8"/>
                      <a:pt x="109" y="9"/>
                      <a:pt x="108" y="12"/>
                    </a:cubicBezTo>
                    <a:cubicBezTo>
                      <a:pt x="106" y="14"/>
                      <a:pt x="104" y="17"/>
                      <a:pt x="103" y="19"/>
                    </a:cubicBezTo>
                    <a:cubicBezTo>
                      <a:pt x="92" y="38"/>
                      <a:pt x="81" y="56"/>
                      <a:pt x="71" y="75"/>
                    </a:cubicBezTo>
                    <a:cubicBezTo>
                      <a:pt x="69" y="77"/>
                      <a:pt x="68" y="80"/>
                      <a:pt x="69" y="82"/>
                    </a:cubicBezTo>
                    <a:cubicBezTo>
                      <a:pt x="69" y="92"/>
                      <a:pt x="69" y="102"/>
                      <a:pt x="69" y="111"/>
                    </a:cubicBezTo>
                    <a:cubicBezTo>
                      <a:pt x="69" y="114"/>
                      <a:pt x="69" y="116"/>
                      <a:pt x="69" y="118"/>
                    </a:cubicBezTo>
                    <a:cubicBezTo>
                      <a:pt x="70" y="124"/>
                      <a:pt x="71" y="125"/>
                      <a:pt x="77" y="126"/>
                    </a:cubicBezTo>
                    <a:cubicBezTo>
                      <a:pt x="80" y="126"/>
                      <a:pt x="82" y="127"/>
                      <a:pt x="85" y="12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87" name="Freeform 32">
                <a:extLst>
                  <a:ext uri="{FF2B5EF4-FFF2-40B4-BE49-F238E27FC236}">
                    <a16:creationId xmlns:a16="http://schemas.microsoft.com/office/drawing/2014/main" id="{E2CDB4AD-2696-4E4D-BFF8-B0270651E2C5}"/>
                  </a:ext>
                </a:extLst>
              </p:cNvPr>
              <p:cNvSpPr>
                <a:spLocks/>
              </p:cNvSpPr>
              <p:nvPr/>
            </p:nvSpPr>
            <p:spPr bwMode="auto">
              <a:xfrm>
                <a:off x="9514863" y="3878362"/>
                <a:ext cx="329992" cy="394068"/>
              </a:xfrm>
              <a:custGeom>
                <a:avLst/>
                <a:gdLst>
                  <a:gd name="T0" fmla="*/ 108 w 116"/>
                  <a:gd name="T1" fmla="*/ 42 h 139"/>
                  <a:gd name="T2" fmla="*/ 102 w 116"/>
                  <a:gd name="T3" fmla="*/ 29 h 139"/>
                  <a:gd name="T4" fmla="*/ 72 w 116"/>
                  <a:gd name="T5" fmla="*/ 14 h 139"/>
                  <a:gd name="T6" fmla="*/ 67 w 116"/>
                  <a:gd name="T7" fmla="*/ 18 h 139"/>
                  <a:gd name="T8" fmla="*/ 66 w 116"/>
                  <a:gd name="T9" fmla="*/ 24 h 139"/>
                  <a:gd name="T10" fmla="*/ 66 w 116"/>
                  <a:gd name="T11" fmla="*/ 115 h 139"/>
                  <a:gd name="T12" fmla="*/ 67 w 116"/>
                  <a:gd name="T13" fmla="*/ 123 h 139"/>
                  <a:gd name="T14" fmla="*/ 75 w 116"/>
                  <a:gd name="T15" fmla="*/ 131 h 139"/>
                  <a:gd name="T16" fmla="*/ 83 w 116"/>
                  <a:gd name="T17" fmla="*/ 132 h 139"/>
                  <a:gd name="T18" fmla="*/ 83 w 116"/>
                  <a:gd name="T19" fmla="*/ 139 h 139"/>
                  <a:gd name="T20" fmla="*/ 33 w 116"/>
                  <a:gd name="T21" fmla="*/ 139 h 139"/>
                  <a:gd name="T22" fmla="*/ 33 w 116"/>
                  <a:gd name="T23" fmla="*/ 132 h 139"/>
                  <a:gd name="T24" fmla="*/ 41 w 116"/>
                  <a:gd name="T25" fmla="*/ 131 h 139"/>
                  <a:gd name="T26" fmla="*/ 49 w 116"/>
                  <a:gd name="T27" fmla="*/ 123 h 139"/>
                  <a:gd name="T28" fmla="*/ 49 w 116"/>
                  <a:gd name="T29" fmla="*/ 118 h 139"/>
                  <a:gd name="T30" fmla="*/ 49 w 116"/>
                  <a:gd name="T31" fmla="*/ 22 h 139"/>
                  <a:gd name="T32" fmla="*/ 41 w 116"/>
                  <a:gd name="T33" fmla="*/ 14 h 139"/>
                  <a:gd name="T34" fmla="*/ 32 w 116"/>
                  <a:gd name="T35" fmla="*/ 15 h 139"/>
                  <a:gd name="T36" fmla="*/ 18 w 116"/>
                  <a:gd name="T37" fmla="*/ 23 h 139"/>
                  <a:gd name="T38" fmla="*/ 11 w 116"/>
                  <a:gd name="T39" fmla="*/ 36 h 139"/>
                  <a:gd name="T40" fmla="*/ 8 w 116"/>
                  <a:gd name="T41" fmla="*/ 42 h 139"/>
                  <a:gd name="T42" fmla="*/ 0 w 116"/>
                  <a:gd name="T43" fmla="*/ 39 h 139"/>
                  <a:gd name="T44" fmla="*/ 13 w 116"/>
                  <a:gd name="T45" fmla="*/ 0 h 139"/>
                  <a:gd name="T46" fmla="*/ 19 w 116"/>
                  <a:gd name="T47" fmla="*/ 0 h 139"/>
                  <a:gd name="T48" fmla="*/ 21 w 116"/>
                  <a:gd name="T49" fmla="*/ 4 h 139"/>
                  <a:gd name="T50" fmla="*/ 95 w 116"/>
                  <a:gd name="T51" fmla="*/ 4 h 139"/>
                  <a:gd name="T52" fmla="*/ 97 w 116"/>
                  <a:gd name="T53" fmla="*/ 0 h 139"/>
                  <a:gd name="T54" fmla="*/ 103 w 116"/>
                  <a:gd name="T55" fmla="*/ 0 h 139"/>
                  <a:gd name="T56" fmla="*/ 116 w 116"/>
                  <a:gd name="T57" fmla="*/ 39 h 139"/>
                  <a:gd name="T58" fmla="*/ 108 w 116"/>
                  <a:gd name="T59" fmla="*/ 42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6" h="139">
                    <a:moveTo>
                      <a:pt x="108" y="42"/>
                    </a:moveTo>
                    <a:cubicBezTo>
                      <a:pt x="106" y="37"/>
                      <a:pt x="104" y="33"/>
                      <a:pt x="102" y="29"/>
                    </a:cubicBezTo>
                    <a:cubicBezTo>
                      <a:pt x="96" y="17"/>
                      <a:pt x="85" y="13"/>
                      <a:pt x="72" y="14"/>
                    </a:cubicBezTo>
                    <a:cubicBezTo>
                      <a:pt x="68" y="14"/>
                      <a:pt x="67" y="15"/>
                      <a:pt x="67" y="18"/>
                    </a:cubicBezTo>
                    <a:cubicBezTo>
                      <a:pt x="66" y="20"/>
                      <a:pt x="66" y="22"/>
                      <a:pt x="66" y="24"/>
                    </a:cubicBezTo>
                    <a:cubicBezTo>
                      <a:pt x="66" y="54"/>
                      <a:pt x="66" y="85"/>
                      <a:pt x="66" y="115"/>
                    </a:cubicBezTo>
                    <a:cubicBezTo>
                      <a:pt x="66" y="118"/>
                      <a:pt x="67" y="120"/>
                      <a:pt x="67" y="123"/>
                    </a:cubicBezTo>
                    <a:cubicBezTo>
                      <a:pt x="68" y="128"/>
                      <a:pt x="70" y="130"/>
                      <a:pt x="75" y="131"/>
                    </a:cubicBezTo>
                    <a:cubicBezTo>
                      <a:pt x="78" y="131"/>
                      <a:pt x="80" y="132"/>
                      <a:pt x="83" y="132"/>
                    </a:cubicBezTo>
                    <a:cubicBezTo>
                      <a:pt x="83" y="134"/>
                      <a:pt x="83" y="137"/>
                      <a:pt x="83" y="139"/>
                    </a:cubicBezTo>
                    <a:cubicBezTo>
                      <a:pt x="66" y="139"/>
                      <a:pt x="50" y="139"/>
                      <a:pt x="33" y="139"/>
                    </a:cubicBezTo>
                    <a:cubicBezTo>
                      <a:pt x="33" y="137"/>
                      <a:pt x="33" y="135"/>
                      <a:pt x="33" y="132"/>
                    </a:cubicBezTo>
                    <a:cubicBezTo>
                      <a:pt x="36" y="132"/>
                      <a:pt x="39" y="131"/>
                      <a:pt x="41" y="131"/>
                    </a:cubicBezTo>
                    <a:cubicBezTo>
                      <a:pt x="47" y="130"/>
                      <a:pt x="49" y="128"/>
                      <a:pt x="49" y="123"/>
                    </a:cubicBezTo>
                    <a:cubicBezTo>
                      <a:pt x="49" y="121"/>
                      <a:pt x="49" y="120"/>
                      <a:pt x="49" y="118"/>
                    </a:cubicBezTo>
                    <a:cubicBezTo>
                      <a:pt x="49" y="86"/>
                      <a:pt x="49" y="54"/>
                      <a:pt x="49" y="22"/>
                    </a:cubicBezTo>
                    <a:cubicBezTo>
                      <a:pt x="49" y="14"/>
                      <a:pt x="49" y="13"/>
                      <a:pt x="41" y="14"/>
                    </a:cubicBezTo>
                    <a:cubicBezTo>
                      <a:pt x="38" y="14"/>
                      <a:pt x="35" y="14"/>
                      <a:pt x="32" y="15"/>
                    </a:cubicBezTo>
                    <a:cubicBezTo>
                      <a:pt x="26" y="16"/>
                      <a:pt x="21" y="18"/>
                      <a:pt x="18" y="23"/>
                    </a:cubicBezTo>
                    <a:cubicBezTo>
                      <a:pt x="15" y="27"/>
                      <a:pt x="13" y="32"/>
                      <a:pt x="11" y="36"/>
                    </a:cubicBezTo>
                    <a:cubicBezTo>
                      <a:pt x="10" y="38"/>
                      <a:pt x="9" y="40"/>
                      <a:pt x="8" y="42"/>
                    </a:cubicBezTo>
                    <a:cubicBezTo>
                      <a:pt x="5" y="41"/>
                      <a:pt x="3" y="40"/>
                      <a:pt x="0" y="39"/>
                    </a:cubicBezTo>
                    <a:cubicBezTo>
                      <a:pt x="5" y="26"/>
                      <a:pt x="9" y="13"/>
                      <a:pt x="13" y="0"/>
                    </a:cubicBezTo>
                    <a:cubicBezTo>
                      <a:pt x="15" y="0"/>
                      <a:pt x="17" y="0"/>
                      <a:pt x="19" y="0"/>
                    </a:cubicBezTo>
                    <a:cubicBezTo>
                      <a:pt x="20" y="1"/>
                      <a:pt x="20" y="3"/>
                      <a:pt x="21" y="4"/>
                    </a:cubicBezTo>
                    <a:cubicBezTo>
                      <a:pt x="46" y="4"/>
                      <a:pt x="70" y="4"/>
                      <a:pt x="95" y="4"/>
                    </a:cubicBezTo>
                    <a:cubicBezTo>
                      <a:pt x="95" y="3"/>
                      <a:pt x="96" y="1"/>
                      <a:pt x="97" y="0"/>
                    </a:cubicBezTo>
                    <a:cubicBezTo>
                      <a:pt x="98" y="0"/>
                      <a:pt x="100" y="0"/>
                      <a:pt x="103" y="0"/>
                    </a:cubicBezTo>
                    <a:cubicBezTo>
                      <a:pt x="107" y="13"/>
                      <a:pt x="112" y="26"/>
                      <a:pt x="116" y="39"/>
                    </a:cubicBezTo>
                    <a:cubicBezTo>
                      <a:pt x="113" y="40"/>
                      <a:pt x="111" y="41"/>
                      <a:pt x="108" y="4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88" name="Freeform 33">
                <a:extLst>
                  <a:ext uri="{FF2B5EF4-FFF2-40B4-BE49-F238E27FC236}">
                    <a16:creationId xmlns:a16="http://schemas.microsoft.com/office/drawing/2014/main" id="{CAE8FA9B-65A8-44B8-B218-221FBBD8CE2B}"/>
                  </a:ext>
                </a:extLst>
              </p:cNvPr>
              <p:cNvSpPr>
                <a:spLocks/>
              </p:cNvSpPr>
              <p:nvPr/>
            </p:nvSpPr>
            <p:spPr bwMode="auto">
              <a:xfrm>
                <a:off x="5715150" y="3891177"/>
                <a:ext cx="140967" cy="381253"/>
              </a:xfrm>
              <a:custGeom>
                <a:avLst/>
                <a:gdLst>
                  <a:gd name="T0" fmla="*/ 0 w 50"/>
                  <a:gd name="T1" fmla="*/ 134 h 134"/>
                  <a:gd name="T2" fmla="*/ 0 w 50"/>
                  <a:gd name="T3" fmla="*/ 127 h 134"/>
                  <a:gd name="T4" fmla="*/ 9 w 50"/>
                  <a:gd name="T5" fmla="*/ 126 h 134"/>
                  <a:gd name="T6" fmla="*/ 16 w 50"/>
                  <a:gd name="T7" fmla="*/ 119 h 134"/>
                  <a:gd name="T8" fmla="*/ 16 w 50"/>
                  <a:gd name="T9" fmla="*/ 113 h 134"/>
                  <a:gd name="T10" fmla="*/ 16 w 50"/>
                  <a:gd name="T11" fmla="*/ 21 h 134"/>
                  <a:gd name="T12" fmla="*/ 16 w 50"/>
                  <a:gd name="T13" fmla="*/ 13 h 134"/>
                  <a:gd name="T14" fmla="*/ 9 w 50"/>
                  <a:gd name="T15" fmla="*/ 8 h 134"/>
                  <a:gd name="T16" fmla="*/ 1 w 50"/>
                  <a:gd name="T17" fmla="*/ 7 h 134"/>
                  <a:gd name="T18" fmla="*/ 1 w 50"/>
                  <a:gd name="T19" fmla="*/ 0 h 134"/>
                  <a:gd name="T20" fmla="*/ 49 w 50"/>
                  <a:gd name="T21" fmla="*/ 0 h 134"/>
                  <a:gd name="T22" fmla="*/ 49 w 50"/>
                  <a:gd name="T23" fmla="*/ 7 h 134"/>
                  <a:gd name="T24" fmla="*/ 42 w 50"/>
                  <a:gd name="T25" fmla="*/ 8 h 134"/>
                  <a:gd name="T26" fmla="*/ 34 w 50"/>
                  <a:gd name="T27" fmla="*/ 15 h 134"/>
                  <a:gd name="T28" fmla="*/ 33 w 50"/>
                  <a:gd name="T29" fmla="*/ 23 h 134"/>
                  <a:gd name="T30" fmla="*/ 33 w 50"/>
                  <a:gd name="T31" fmla="*/ 113 h 134"/>
                  <a:gd name="T32" fmla="*/ 46 w 50"/>
                  <a:gd name="T33" fmla="*/ 127 h 134"/>
                  <a:gd name="T34" fmla="*/ 49 w 50"/>
                  <a:gd name="T35" fmla="*/ 127 h 134"/>
                  <a:gd name="T36" fmla="*/ 50 w 50"/>
                  <a:gd name="T37" fmla="*/ 131 h 134"/>
                  <a:gd name="T38" fmla="*/ 49 w 50"/>
                  <a:gd name="T39" fmla="*/ 134 h 134"/>
                  <a:gd name="T40" fmla="*/ 0 w 50"/>
                  <a:gd name="T4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134">
                    <a:moveTo>
                      <a:pt x="0" y="134"/>
                    </a:moveTo>
                    <a:cubicBezTo>
                      <a:pt x="0" y="132"/>
                      <a:pt x="0" y="130"/>
                      <a:pt x="0" y="127"/>
                    </a:cubicBezTo>
                    <a:cubicBezTo>
                      <a:pt x="3" y="127"/>
                      <a:pt x="6" y="127"/>
                      <a:pt x="9" y="126"/>
                    </a:cubicBezTo>
                    <a:cubicBezTo>
                      <a:pt x="13" y="125"/>
                      <a:pt x="15" y="124"/>
                      <a:pt x="16" y="119"/>
                    </a:cubicBezTo>
                    <a:cubicBezTo>
                      <a:pt x="16" y="117"/>
                      <a:pt x="16" y="115"/>
                      <a:pt x="16" y="113"/>
                    </a:cubicBezTo>
                    <a:cubicBezTo>
                      <a:pt x="16" y="82"/>
                      <a:pt x="16" y="52"/>
                      <a:pt x="16" y="21"/>
                    </a:cubicBezTo>
                    <a:cubicBezTo>
                      <a:pt x="16" y="18"/>
                      <a:pt x="16" y="16"/>
                      <a:pt x="16" y="13"/>
                    </a:cubicBezTo>
                    <a:cubicBezTo>
                      <a:pt x="15" y="10"/>
                      <a:pt x="13" y="8"/>
                      <a:pt x="9" y="8"/>
                    </a:cubicBezTo>
                    <a:cubicBezTo>
                      <a:pt x="6" y="7"/>
                      <a:pt x="4" y="7"/>
                      <a:pt x="1" y="7"/>
                    </a:cubicBezTo>
                    <a:cubicBezTo>
                      <a:pt x="1" y="4"/>
                      <a:pt x="1" y="2"/>
                      <a:pt x="1" y="0"/>
                    </a:cubicBezTo>
                    <a:cubicBezTo>
                      <a:pt x="17" y="0"/>
                      <a:pt x="33" y="0"/>
                      <a:pt x="49" y="0"/>
                    </a:cubicBezTo>
                    <a:cubicBezTo>
                      <a:pt x="49" y="2"/>
                      <a:pt x="49" y="4"/>
                      <a:pt x="49" y="7"/>
                    </a:cubicBezTo>
                    <a:cubicBezTo>
                      <a:pt x="47" y="7"/>
                      <a:pt x="44" y="7"/>
                      <a:pt x="42" y="8"/>
                    </a:cubicBezTo>
                    <a:cubicBezTo>
                      <a:pt x="38" y="8"/>
                      <a:pt x="35" y="10"/>
                      <a:pt x="34" y="15"/>
                    </a:cubicBezTo>
                    <a:cubicBezTo>
                      <a:pt x="34" y="17"/>
                      <a:pt x="33" y="20"/>
                      <a:pt x="33" y="23"/>
                    </a:cubicBezTo>
                    <a:cubicBezTo>
                      <a:pt x="33" y="53"/>
                      <a:pt x="33" y="83"/>
                      <a:pt x="33" y="113"/>
                    </a:cubicBezTo>
                    <a:cubicBezTo>
                      <a:pt x="33" y="124"/>
                      <a:pt x="36" y="126"/>
                      <a:pt x="46" y="127"/>
                    </a:cubicBezTo>
                    <a:cubicBezTo>
                      <a:pt x="47" y="127"/>
                      <a:pt x="48" y="127"/>
                      <a:pt x="49" y="127"/>
                    </a:cubicBezTo>
                    <a:cubicBezTo>
                      <a:pt x="49" y="128"/>
                      <a:pt x="50" y="129"/>
                      <a:pt x="50" y="131"/>
                    </a:cubicBezTo>
                    <a:cubicBezTo>
                      <a:pt x="50" y="132"/>
                      <a:pt x="49" y="133"/>
                      <a:pt x="49" y="134"/>
                    </a:cubicBezTo>
                    <a:cubicBezTo>
                      <a:pt x="33" y="134"/>
                      <a:pt x="17" y="134"/>
                      <a:pt x="0" y="134"/>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89" name="Freeform 34">
                <a:extLst>
                  <a:ext uri="{FF2B5EF4-FFF2-40B4-BE49-F238E27FC236}">
                    <a16:creationId xmlns:a16="http://schemas.microsoft.com/office/drawing/2014/main" id="{172C18BF-8C3E-4F1C-A612-F3D2ED015B6C}"/>
                  </a:ext>
                </a:extLst>
              </p:cNvPr>
              <p:cNvSpPr>
                <a:spLocks/>
              </p:cNvSpPr>
              <p:nvPr/>
            </p:nvSpPr>
            <p:spPr bwMode="auto">
              <a:xfrm>
                <a:off x="9354673" y="3891177"/>
                <a:ext cx="137764" cy="384457"/>
              </a:xfrm>
              <a:custGeom>
                <a:avLst/>
                <a:gdLst>
                  <a:gd name="T0" fmla="*/ 0 w 49"/>
                  <a:gd name="T1" fmla="*/ 7 h 135"/>
                  <a:gd name="T2" fmla="*/ 0 w 49"/>
                  <a:gd name="T3" fmla="*/ 0 h 135"/>
                  <a:gd name="T4" fmla="*/ 49 w 49"/>
                  <a:gd name="T5" fmla="*/ 0 h 135"/>
                  <a:gd name="T6" fmla="*/ 49 w 49"/>
                  <a:gd name="T7" fmla="*/ 7 h 135"/>
                  <a:gd name="T8" fmla="*/ 42 w 49"/>
                  <a:gd name="T9" fmla="*/ 8 h 135"/>
                  <a:gd name="T10" fmla="*/ 34 w 49"/>
                  <a:gd name="T11" fmla="*/ 15 h 135"/>
                  <a:gd name="T12" fmla="*/ 33 w 49"/>
                  <a:gd name="T13" fmla="*/ 23 h 135"/>
                  <a:gd name="T14" fmla="*/ 33 w 49"/>
                  <a:gd name="T15" fmla="*/ 113 h 135"/>
                  <a:gd name="T16" fmla="*/ 46 w 49"/>
                  <a:gd name="T17" fmla="*/ 127 h 135"/>
                  <a:gd name="T18" fmla="*/ 49 w 49"/>
                  <a:gd name="T19" fmla="*/ 127 h 135"/>
                  <a:gd name="T20" fmla="*/ 49 w 49"/>
                  <a:gd name="T21" fmla="*/ 134 h 135"/>
                  <a:gd name="T22" fmla="*/ 0 w 49"/>
                  <a:gd name="T23" fmla="*/ 134 h 135"/>
                  <a:gd name="T24" fmla="*/ 0 w 49"/>
                  <a:gd name="T25" fmla="*/ 127 h 135"/>
                  <a:gd name="T26" fmla="*/ 7 w 49"/>
                  <a:gd name="T27" fmla="*/ 126 h 135"/>
                  <a:gd name="T28" fmla="*/ 16 w 49"/>
                  <a:gd name="T29" fmla="*/ 118 h 135"/>
                  <a:gd name="T30" fmla="*/ 16 w 49"/>
                  <a:gd name="T31" fmla="*/ 113 h 135"/>
                  <a:gd name="T32" fmla="*/ 16 w 49"/>
                  <a:gd name="T33" fmla="*/ 20 h 135"/>
                  <a:gd name="T34" fmla="*/ 15 w 49"/>
                  <a:gd name="T35" fmla="*/ 13 h 135"/>
                  <a:gd name="T36" fmla="*/ 9 w 49"/>
                  <a:gd name="T37" fmla="*/ 8 h 135"/>
                  <a:gd name="T38" fmla="*/ 0 w 49"/>
                  <a:gd name="T39" fmla="*/ 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9" h="135">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5" y="10"/>
                      <a:pt x="34" y="15"/>
                    </a:cubicBezTo>
                    <a:cubicBezTo>
                      <a:pt x="33" y="18"/>
                      <a:pt x="33" y="20"/>
                      <a:pt x="33" y="23"/>
                    </a:cubicBezTo>
                    <a:cubicBezTo>
                      <a:pt x="33" y="53"/>
                      <a:pt x="33" y="83"/>
                      <a:pt x="33" y="113"/>
                    </a:cubicBezTo>
                    <a:cubicBezTo>
                      <a:pt x="33" y="124"/>
                      <a:pt x="35" y="126"/>
                      <a:pt x="46" y="127"/>
                    </a:cubicBezTo>
                    <a:cubicBezTo>
                      <a:pt x="47" y="127"/>
                      <a:pt x="48" y="127"/>
                      <a:pt x="49" y="127"/>
                    </a:cubicBezTo>
                    <a:cubicBezTo>
                      <a:pt x="49" y="129"/>
                      <a:pt x="49" y="132"/>
                      <a:pt x="49" y="134"/>
                    </a:cubicBezTo>
                    <a:cubicBezTo>
                      <a:pt x="45" y="135"/>
                      <a:pt x="9" y="135"/>
                      <a:pt x="0" y="134"/>
                    </a:cubicBezTo>
                    <a:cubicBezTo>
                      <a:pt x="0" y="132"/>
                      <a:pt x="0" y="130"/>
                      <a:pt x="0" y="127"/>
                    </a:cubicBezTo>
                    <a:cubicBezTo>
                      <a:pt x="3" y="127"/>
                      <a:pt x="5" y="127"/>
                      <a:pt x="7" y="126"/>
                    </a:cubicBezTo>
                    <a:cubicBezTo>
                      <a:pt x="13" y="126"/>
                      <a:pt x="15" y="124"/>
                      <a:pt x="16" y="118"/>
                    </a:cubicBezTo>
                    <a:cubicBezTo>
                      <a:pt x="16" y="117"/>
                      <a:pt x="16" y="115"/>
                      <a:pt x="16" y="113"/>
                    </a:cubicBezTo>
                    <a:cubicBezTo>
                      <a:pt x="16" y="82"/>
                      <a:pt x="16" y="51"/>
                      <a:pt x="16" y="20"/>
                    </a:cubicBezTo>
                    <a:cubicBezTo>
                      <a:pt x="16" y="18"/>
                      <a:pt x="15" y="16"/>
                      <a:pt x="15" y="13"/>
                    </a:cubicBezTo>
                    <a:cubicBezTo>
                      <a:pt x="14" y="10"/>
                      <a:pt x="12" y="8"/>
                      <a:pt x="9" y="8"/>
                    </a:cubicBezTo>
                    <a:cubicBezTo>
                      <a:pt x="6" y="7"/>
                      <a:pt x="3" y="7"/>
                      <a:pt x="0" y="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90" name="Freeform 35">
                <a:extLst>
                  <a:ext uri="{FF2B5EF4-FFF2-40B4-BE49-F238E27FC236}">
                    <a16:creationId xmlns:a16="http://schemas.microsoft.com/office/drawing/2014/main" id="{C6454724-840E-4F50-AAEE-D58DE613A0F5}"/>
                  </a:ext>
                </a:extLst>
              </p:cNvPr>
              <p:cNvSpPr>
                <a:spLocks/>
              </p:cNvSpPr>
              <p:nvPr/>
            </p:nvSpPr>
            <p:spPr bwMode="auto">
              <a:xfrm>
                <a:off x="7675879" y="3891177"/>
                <a:ext cx="137764" cy="381253"/>
              </a:xfrm>
              <a:custGeom>
                <a:avLst/>
                <a:gdLst>
                  <a:gd name="T0" fmla="*/ 0 w 49"/>
                  <a:gd name="T1" fmla="*/ 7 h 134"/>
                  <a:gd name="T2" fmla="*/ 0 w 49"/>
                  <a:gd name="T3" fmla="*/ 0 h 134"/>
                  <a:gd name="T4" fmla="*/ 49 w 49"/>
                  <a:gd name="T5" fmla="*/ 0 h 134"/>
                  <a:gd name="T6" fmla="*/ 49 w 49"/>
                  <a:gd name="T7" fmla="*/ 7 h 134"/>
                  <a:gd name="T8" fmla="*/ 42 w 49"/>
                  <a:gd name="T9" fmla="*/ 8 h 134"/>
                  <a:gd name="T10" fmla="*/ 34 w 49"/>
                  <a:gd name="T11" fmla="*/ 15 h 134"/>
                  <a:gd name="T12" fmla="*/ 33 w 49"/>
                  <a:gd name="T13" fmla="*/ 23 h 134"/>
                  <a:gd name="T14" fmla="*/ 33 w 49"/>
                  <a:gd name="T15" fmla="*/ 112 h 134"/>
                  <a:gd name="T16" fmla="*/ 34 w 49"/>
                  <a:gd name="T17" fmla="*/ 120 h 134"/>
                  <a:gd name="T18" fmla="*/ 40 w 49"/>
                  <a:gd name="T19" fmla="*/ 126 h 134"/>
                  <a:gd name="T20" fmla="*/ 49 w 49"/>
                  <a:gd name="T21" fmla="*/ 127 h 134"/>
                  <a:gd name="T22" fmla="*/ 49 w 49"/>
                  <a:gd name="T23" fmla="*/ 134 h 134"/>
                  <a:gd name="T24" fmla="*/ 0 w 49"/>
                  <a:gd name="T25" fmla="*/ 134 h 134"/>
                  <a:gd name="T26" fmla="*/ 0 w 49"/>
                  <a:gd name="T27" fmla="*/ 127 h 134"/>
                  <a:gd name="T28" fmla="*/ 8 w 49"/>
                  <a:gd name="T29" fmla="*/ 126 h 134"/>
                  <a:gd name="T30" fmla="*/ 15 w 49"/>
                  <a:gd name="T31" fmla="*/ 119 h 134"/>
                  <a:gd name="T32" fmla="*/ 16 w 49"/>
                  <a:gd name="T33" fmla="*/ 110 h 134"/>
                  <a:gd name="T34" fmla="*/ 16 w 49"/>
                  <a:gd name="T35" fmla="*/ 25 h 134"/>
                  <a:gd name="T36" fmla="*/ 15 w 49"/>
                  <a:gd name="T37" fmla="*/ 15 h 134"/>
                  <a:gd name="T38" fmla="*/ 8 w 49"/>
                  <a:gd name="T39" fmla="*/ 8 h 134"/>
                  <a:gd name="T40" fmla="*/ 0 w 49"/>
                  <a:gd name="T41" fmla="*/ 7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 h="134">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4" y="10"/>
                      <a:pt x="34" y="15"/>
                    </a:cubicBezTo>
                    <a:cubicBezTo>
                      <a:pt x="33" y="18"/>
                      <a:pt x="33" y="21"/>
                      <a:pt x="33" y="23"/>
                    </a:cubicBezTo>
                    <a:cubicBezTo>
                      <a:pt x="33" y="53"/>
                      <a:pt x="33" y="83"/>
                      <a:pt x="33" y="112"/>
                    </a:cubicBezTo>
                    <a:cubicBezTo>
                      <a:pt x="33" y="115"/>
                      <a:pt x="33" y="118"/>
                      <a:pt x="34" y="120"/>
                    </a:cubicBezTo>
                    <a:cubicBezTo>
                      <a:pt x="34" y="124"/>
                      <a:pt x="36" y="126"/>
                      <a:pt x="40" y="126"/>
                    </a:cubicBezTo>
                    <a:cubicBezTo>
                      <a:pt x="43" y="126"/>
                      <a:pt x="45" y="127"/>
                      <a:pt x="49" y="127"/>
                    </a:cubicBezTo>
                    <a:cubicBezTo>
                      <a:pt x="49" y="129"/>
                      <a:pt x="49" y="132"/>
                      <a:pt x="49" y="134"/>
                    </a:cubicBezTo>
                    <a:cubicBezTo>
                      <a:pt x="33" y="134"/>
                      <a:pt x="16" y="134"/>
                      <a:pt x="0" y="134"/>
                    </a:cubicBezTo>
                    <a:cubicBezTo>
                      <a:pt x="0" y="132"/>
                      <a:pt x="0" y="130"/>
                      <a:pt x="0" y="127"/>
                    </a:cubicBezTo>
                    <a:cubicBezTo>
                      <a:pt x="3" y="127"/>
                      <a:pt x="6" y="127"/>
                      <a:pt x="8" y="126"/>
                    </a:cubicBezTo>
                    <a:cubicBezTo>
                      <a:pt x="13" y="125"/>
                      <a:pt x="15" y="123"/>
                      <a:pt x="15" y="119"/>
                    </a:cubicBezTo>
                    <a:cubicBezTo>
                      <a:pt x="16" y="116"/>
                      <a:pt x="16" y="113"/>
                      <a:pt x="16" y="110"/>
                    </a:cubicBezTo>
                    <a:cubicBezTo>
                      <a:pt x="16" y="81"/>
                      <a:pt x="16" y="53"/>
                      <a:pt x="16" y="25"/>
                    </a:cubicBezTo>
                    <a:cubicBezTo>
                      <a:pt x="16" y="21"/>
                      <a:pt x="16" y="18"/>
                      <a:pt x="15" y="15"/>
                    </a:cubicBezTo>
                    <a:cubicBezTo>
                      <a:pt x="15" y="10"/>
                      <a:pt x="13" y="8"/>
                      <a:pt x="8" y="8"/>
                    </a:cubicBezTo>
                    <a:cubicBezTo>
                      <a:pt x="5" y="7"/>
                      <a:pt x="3" y="7"/>
                      <a:pt x="0" y="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grpSp>
        <p:grpSp>
          <p:nvGrpSpPr>
            <p:cNvPr id="38" name="组合 37">
              <a:extLst>
                <a:ext uri="{FF2B5EF4-FFF2-40B4-BE49-F238E27FC236}">
                  <a16:creationId xmlns:a16="http://schemas.microsoft.com/office/drawing/2014/main" id="{BF98026A-D24A-4466-89B8-27A337DA00F7}"/>
                </a:ext>
              </a:extLst>
            </p:cNvPr>
            <p:cNvGrpSpPr/>
            <p:nvPr userDrawn="1"/>
          </p:nvGrpSpPr>
          <p:grpSpPr>
            <a:xfrm>
              <a:off x="10237120" y="539555"/>
              <a:ext cx="1312962" cy="375239"/>
              <a:chOff x="4606634" y="2048989"/>
              <a:chExt cx="5593843" cy="1598699"/>
            </a:xfrm>
            <a:solidFill>
              <a:schemeClr val="accent1">
                <a:alpha val="80000"/>
              </a:schemeClr>
            </a:solidFill>
          </p:grpSpPr>
          <p:sp>
            <p:nvSpPr>
              <p:cNvPr id="63" name="Freeform 9">
                <a:extLst>
                  <a:ext uri="{FF2B5EF4-FFF2-40B4-BE49-F238E27FC236}">
                    <a16:creationId xmlns:a16="http://schemas.microsoft.com/office/drawing/2014/main" id="{9B2E4542-884E-4798-8D56-BD93A37E7C2A}"/>
                  </a:ext>
                </a:extLst>
              </p:cNvPr>
              <p:cNvSpPr>
                <a:spLocks noEditPoints="1"/>
              </p:cNvSpPr>
              <p:nvPr/>
            </p:nvSpPr>
            <p:spPr bwMode="auto">
              <a:xfrm>
                <a:off x="9274578" y="2071415"/>
                <a:ext cx="925899" cy="1034829"/>
              </a:xfrm>
              <a:custGeom>
                <a:avLst/>
                <a:gdLst>
                  <a:gd name="T0" fmla="*/ 324 w 325"/>
                  <a:gd name="T1" fmla="*/ 106 h 363"/>
                  <a:gd name="T2" fmla="*/ 283 w 325"/>
                  <a:gd name="T3" fmla="*/ 179 h 363"/>
                  <a:gd name="T4" fmla="*/ 247 w 325"/>
                  <a:gd name="T5" fmla="*/ 214 h 363"/>
                  <a:gd name="T6" fmla="*/ 241 w 325"/>
                  <a:gd name="T7" fmla="*/ 228 h 363"/>
                  <a:gd name="T8" fmla="*/ 271 w 325"/>
                  <a:gd name="T9" fmla="*/ 230 h 363"/>
                  <a:gd name="T10" fmla="*/ 282 w 325"/>
                  <a:gd name="T11" fmla="*/ 240 h 363"/>
                  <a:gd name="T12" fmla="*/ 269 w 325"/>
                  <a:gd name="T13" fmla="*/ 277 h 363"/>
                  <a:gd name="T14" fmla="*/ 223 w 325"/>
                  <a:gd name="T15" fmla="*/ 316 h 363"/>
                  <a:gd name="T16" fmla="*/ 176 w 325"/>
                  <a:gd name="T17" fmla="*/ 340 h 363"/>
                  <a:gd name="T18" fmla="*/ 160 w 325"/>
                  <a:gd name="T19" fmla="*/ 339 h 363"/>
                  <a:gd name="T20" fmla="*/ 165 w 325"/>
                  <a:gd name="T21" fmla="*/ 329 h 363"/>
                  <a:gd name="T22" fmla="*/ 195 w 325"/>
                  <a:gd name="T23" fmla="*/ 302 h 363"/>
                  <a:gd name="T24" fmla="*/ 214 w 325"/>
                  <a:gd name="T25" fmla="*/ 282 h 363"/>
                  <a:gd name="T26" fmla="*/ 223 w 325"/>
                  <a:gd name="T27" fmla="*/ 265 h 363"/>
                  <a:gd name="T28" fmla="*/ 220 w 325"/>
                  <a:gd name="T29" fmla="*/ 257 h 363"/>
                  <a:gd name="T30" fmla="*/ 179 w 325"/>
                  <a:gd name="T31" fmla="*/ 289 h 363"/>
                  <a:gd name="T32" fmla="*/ 106 w 325"/>
                  <a:gd name="T33" fmla="*/ 335 h 363"/>
                  <a:gd name="T34" fmla="*/ 20 w 325"/>
                  <a:gd name="T35" fmla="*/ 363 h 363"/>
                  <a:gd name="T36" fmla="*/ 4 w 325"/>
                  <a:gd name="T37" fmla="*/ 360 h 363"/>
                  <a:gd name="T38" fmla="*/ 78 w 325"/>
                  <a:gd name="T39" fmla="*/ 306 h 363"/>
                  <a:gd name="T40" fmla="*/ 102 w 325"/>
                  <a:gd name="T41" fmla="*/ 295 h 363"/>
                  <a:gd name="T42" fmla="*/ 208 w 325"/>
                  <a:gd name="T43" fmla="*/ 238 h 363"/>
                  <a:gd name="T44" fmla="*/ 207 w 325"/>
                  <a:gd name="T45" fmla="*/ 232 h 363"/>
                  <a:gd name="T46" fmla="*/ 171 w 325"/>
                  <a:gd name="T47" fmla="*/ 243 h 363"/>
                  <a:gd name="T48" fmla="*/ 163 w 325"/>
                  <a:gd name="T49" fmla="*/ 239 h 363"/>
                  <a:gd name="T50" fmla="*/ 170 w 325"/>
                  <a:gd name="T51" fmla="*/ 226 h 363"/>
                  <a:gd name="T52" fmla="*/ 154 w 325"/>
                  <a:gd name="T53" fmla="*/ 206 h 363"/>
                  <a:gd name="T54" fmla="*/ 122 w 325"/>
                  <a:gd name="T55" fmla="*/ 224 h 363"/>
                  <a:gd name="T56" fmla="*/ 99 w 325"/>
                  <a:gd name="T57" fmla="*/ 236 h 363"/>
                  <a:gd name="T58" fmla="*/ 100 w 325"/>
                  <a:gd name="T59" fmla="*/ 222 h 363"/>
                  <a:gd name="T60" fmla="*/ 116 w 325"/>
                  <a:gd name="T61" fmla="*/ 204 h 363"/>
                  <a:gd name="T62" fmla="*/ 118 w 325"/>
                  <a:gd name="T63" fmla="*/ 183 h 363"/>
                  <a:gd name="T64" fmla="*/ 116 w 325"/>
                  <a:gd name="T65" fmla="*/ 174 h 363"/>
                  <a:gd name="T66" fmla="*/ 143 w 325"/>
                  <a:gd name="T67" fmla="*/ 167 h 363"/>
                  <a:gd name="T68" fmla="*/ 158 w 325"/>
                  <a:gd name="T69" fmla="*/ 145 h 363"/>
                  <a:gd name="T70" fmla="*/ 147 w 325"/>
                  <a:gd name="T71" fmla="*/ 144 h 363"/>
                  <a:gd name="T72" fmla="*/ 132 w 325"/>
                  <a:gd name="T73" fmla="*/ 141 h 363"/>
                  <a:gd name="T74" fmla="*/ 141 w 325"/>
                  <a:gd name="T75" fmla="*/ 129 h 363"/>
                  <a:gd name="T76" fmla="*/ 140 w 325"/>
                  <a:gd name="T77" fmla="*/ 115 h 363"/>
                  <a:gd name="T78" fmla="*/ 112 w 325"/>
                  <a:gd name="T79" fmla="*/ 96 h 363"/>
                  <a:gd name="T80" fmla="*/ 127 w 325"/>
                  <a:gd name="T81" fmla="*/ 92 h 363"/>
                  <a:gd name="T82" fmla="*/ 167 w 325"/>
                  <a:gd name="T83" fmla="*/ 81 h 363"/>
                  <a:gd name="T84" fmla="*/ 203 w 325"/>
                  <a:gd name="T85" fmla="*/ 36 h 363"/>
                  <a:gd name="T86" fmla="*/ 204 w 325"/>
                  <a:gd name="T87" fmla="*/ 10 h 363"/>
                  <a:gd name="T88" fmla="*/ 216 w 325"/>
                  <a:gd name="T89" fmla="*/ 3 h 363"/>
                  <a:gd name="T90" fmla="*/ 224 w 325"/>
                  <a:gd name="T91" fmla="*/ 56 h 363"/>
                  <a:gd name="T92" fmla="*/ 205 w 325"/>
                  <a:gd name="T93" fmla="*/ 91 h 363"/>
                  <a:gd name="T94" fmla="*/ 208 w 325"/>
                  <a:gd name="T95" fmla="*/ 105 h 363"/>
                  <a:gd name="T96" fmla="*/ 267 w 325"/>
                  <a:gd name="T97" fmla="*/ 87 h 363"/>
                  <a:gd name="T98" fmla="*/ 297 w 325"/>
                  <a:gd name="T99" fmla="*/ 85 h 363"/>
                  <a:gd name="T100" fmla="*/ 309 w 325"/>
                  <a:gd name="T101" fmla="*/ 86 h 363"/>
                  <a:gd name="T102" fmla="*/ 325 w 325"/>
                  <a:gd name="T103" fmla="*/ 104 h 363"/>
                  <a:gd name="T104" fmla="*/ 198 w 325"/>
                  <a:gd name="T105" fmla="*/ 126 h 363"/>
                  <a:gd name="T106" fmla="*/ 164 w 325"/>
                  <a:gd name="T107" fmla="*/ 175 h 363"/>
                  <a:gd name="T108" fmla="*/ 181 w 325"/>
                  <a:gd name="T109" fmla="*/ 191 h 363"/>
                  <a:gd name="T110" fmla="*/ 186 w 325"/>
                  <a:gd name="T111" fmla="*/ 173 h 363"/>
                  <a:gd name="T112" fmla="*/ 199 w 325"/>
                  <a:gd name="T113" fmla="*/ 170 h 363"/>
                  <a:gd name="T114" fmla="*/ 206 w 325"/>
                  <a:gd name="T115" fmla="*/ 204 h 363"/>
                  <a:gd name="T116" fmla="*/ 217 w 325"/>
                  <a:gd name="T117" fmla="*/ 206 h 363"/>
                  <a:gd name="T118" fmla="*/ 229 w 325"/>
                  <a:gd name="T119" fmla="*/ 188 h 363"/>
                  <a:gd name="T120" fmla="*/ 261 w 325"/>
                  <a:gd name="T121" fmla="*/ 141 h 363"/>
                  <a:gd name="T122" fmla="*/ 250 w 325"/>
                  <a:gd name="T123" fmla="*/ 134 h 363"/>
                  <a:gd name="T124" fmla="*/ 206 w 325"/>
                  <a:gd name="T125" fmla="*/ 12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5" h="363">
                    <a:moveTo>
                      <a:pt x="325" y="104"/>
                    </a:moveTo>
                    <a:cubicBezTo>
                      <a:pt x="325" y="104"/>
                      <a:pt x="324" y="105"/>
                      <a:pt x="324" y="106"/>
                    </a:cubicBezTo>
                    <a:cubicBezTo>
                      <a:pt x="323" y="108"/>
                      <a:pt x="323" y="111"/>
                      <a:pt x="322" y="114"/>
                    </a:cubicBezTo>
                    <a:cubicBezTo>
                      <a:pt x="312" y="138"/>
                      <a:pt x="300" y="160"/>
                      <a:pt x="283" y="179"/>
                    </a:cubicBezTo>
                    <a:cubicBezTo>
                      <a:pt x="275" y="188"/>
                      <a:pt x="267" y="197"/>
                      <a:pt x="259" y="205"/>
                    </a:cubicBezTo>
                    <a:cubicBezTo>
                      <a:pt x="255" y="209"/>
                      <a:pt x="251" y="211"/>
                      <a:pt x="247" y="214"/>
                    </a:cubicBezTo>
                    <a:cubicBezTo>
                      <a:pt x="244" y="217"/>
                      <a:pt x="241" y="219"/>
                      <a:pt x="239" y="223"/>
                    </a:cubicBezTo>
                    <a:cubicBezTo>
                      <a:pt x="237" y="226"/>
                      <a:pt x="238" y="227"/>
                      <a:pt x="241" y="228"/>
                    </a:cubicBezTo>
                    <a:cubicBezTo>
                      <a:pt x="243" y="228"/>
                      <a:pt x="245" y="228"/>
                      <a:pt x="246" y="228"/>
                    </a:cubicBezTo>
                    <a:cubicBezTo>
                      <a:pt x="255" y="229"/>
                      <a:pt x="263" y="230"/>
                      <a:pt x="271" y="230"/>
                    </a:cubicBezTo>
                    <a:cubicBezTo>
                      <a:pt x="272" y="230"/>
                      <a:pt x="274" y="231"/>
                      <a:pt x="275" y="231"/>
                    </a:cubicBezTo>
                    <a:cubicBezTo>
                      <a:pt x="280" y="233"/>
                      <a:pt x="282" y="235"/>
                      <a:pt x="282" y="240"/>
                    </a:cubicBezTo>
                    <a:cubicBezTo>
                      <a:pt x="283" y="247"/>
                      <a:pt x="282" y="253"/>
                      <a:pt x="279" y="259"/>
                    </a:cubicBezTo>
                    <a:cubicBezTo>
                      <a:pt x="277" y="265"/>
                      <a:pt x="273" y="271"/>
                      <a:pt x="269" y="277"/>
                    </a:cubicBezTo>
                    <a:cubicBezTo>
                      <a:pt x="260" y="289"/>
                      <a:pt x="248" y="298"/>
                      <a:pt x="237" y="307"/>
                    </a:cubicBezTo>
                    <a:cubicBezTo>
                      <a:pt x="233" y="311"/>
                      <a:pt x="228" y="314"/>
                      <a:pt x="223" y="316"/>
                    </a:cubicBezTo>
                    <a:cubicBezTo>
                      <a:pt x="213" y="321"/>
                      <a:pt x="203" y="327"/>
                      <a:pt x="193" y="332"/>
                    </a:cubicBezTo>
                    <a:cubicBezTo>
                      <a:pt x="187" y="334"/>
                      <a:pt x="182" y="337"/>
                      <a:pt x="176" y="340"/>
                    </a:cubicBezTo>
                    <a:cubicBezTo>
                      <a:pt x="173" y="341"/>
                      <a:pt x="169" y="341"/>
                      <a:pt x="166" y="342"/>
                    </a:cubicBezTo>
                    <a:cubicBezTo>
                      <a:pt x="164" y="342"/>
                      <a:pt x="161" y="341"/>
                      <a:pt x="160" y="339"/>
                    </a:cubicBezTo>
                    <a:cubicBezTo>
                      <a:pt x="159" y="337"/>
                      <a:pt x="160" y="335"/>
                      <a:pt x="162" y="333"/>
                    </a:cubicBezTo>
                    <a:cubicBezTo>
                      <a:pt x="163" y="332"/>
                      <a:pt x="164" y="330"/>
                      <a:pt x="165" y="329"/>
                    </a:cubicBezTo>
                    <a:cubicBezTo>
                      <a:pt x="173" y="323"/>
                      <a:pt x="181" y="316"/>
                      <a:pt x="189" y="310"/>
                    </a:cubicBezTo>
                    <a:cubicBezTo>
                      <a:pt x="192" y="307"/>
                      <a:pt x="194" y="305"/>
                      <a:pt x="195" y="302"/>
                    </a:cubicBezTo>
                    <a:cubicBezTo>
                      <a:pt x="196" y="300"/>
                      <a:pt x="198" y="297"/>
                      <a:pt x="200" y="295"/>
                    </a:cubicBezTo>
                    <a:cubicBezTo>
                      <a:pt x="205" y="291"/>
                      <a:pt x="210" y="287"/>
                      <a:pt x="214" y="282"/>
                    </a:cubicBezTo>
                    <a:cubicBezTo>
                      <a:pt x="217" y="280"/>
                      <a:pt x="218" y="278"/>
                      <a:pt x="219" y="275"/>
                    </a:cubicBezTo>
                    <a:cubicBezTo>
                      <a:pt x="219" y="271"/>
                      <a:pt x="221" y="268"/>
                      <a:pt x="223" y="265"/>
                    </a:cubicBezTo>
                    <a:cubicBezTo>
                      <a:pt x="225" y="263"/>
                      <a:pt x="227" y="261"/>
                      <a:pt x="229" y="259"/>
                    </a:cubicBezTo>
                    <a:cubicBezTo>
                      <a:pt x="227" y="256"/>
                      <a:pt x="224" y="256"/>
                      <a:pt x="220" y="257"/>
                    </a:cubicBezTo>
                    <a:cubicBezTo>
                      <a:pt x="212" y="260"/>
                      <a:pt x="205" y="264"/>
                      <a:pt x="199" y="270"/>
                    </a:cubicBezTo>
                    <a:cubicBezTo>
                      <a:pt x="192" y="276"/>
                      <a:pt x="186" y="282"/>
                      <a:pt x="179" y="289"/>
                    </a:cubicBezTo>
                    <a:cubicBezTo>
                      <a:pt x="169" y="299"/>
                      <a:pt x="157" y="307"/>
                      <a:pt x="144" y="314"/>
                    </a:cubicBezTo>
                    <a:cubicBezTo>
                      <a:pt x="131" y="320"/>
                      <a:pt x="119" y="328"/>
                      <a:pt x="106" y="335"/>
                    </a:cubicBezTo>
                    <a:cubicBezTo>
                      <a:pt x="89" y="344"/>
                      <a:pt x="72" y="352"/>
                      <a:pt x="53" y="357"/>
                    </a:cubicBezTo>
                    <a:cubicBezTo>
                      <a:pt x="43" y="361"/>
                      <a:pt x="32" y="363"/>
                      <a:pt x="20" y="363"/>
                    </a:cubicBezTo>
                    <a:cubicBezTo>
                      <a:pt x="16" y="362"/>
                      <a:pt x="12" y="361"/>
                      <a:pt x="7" y="361"/>
                    </a:cubicBezTo>
                    <a:cubicBezTo>
                      <a:pt x="6" y="361"/>
                      <a:pt x="5" y="360"/>
                      <a:pt x="4" y="360"/>
                    </a:cubicBezTo>
                    <a:cubicBezTo>
                      <a:pt x="0" y="358"/>
                      <a:pt x="0" y="355"/>
                      <a:pt x="4" y="352"/>
                    </a:cubicBezTo>
                    <a:cubicBezTo>
                      <a:pt x="28" y="337"/>
                      <a:pt x="53" y="321"/>
                      <a:pt x="78" y="306"/>
                    </a:cubicBezTo>
                    <a:cubicBezTo>
                      <a:pt x="84" y="302"/>
                      <a:pt x="91" y="298"/>
                      <a:pt x="98" y="297"/>
                    </a:cubicBezTo>
                    <a:cubicBezTo>
                      <a:pt x="100" y="296"/>
                      <a:pt x="101" y="295"/>
                      <a:pt x="102" y="295"/>
                    </a:cubicBezTo>
                    <a:cubicBezTo>
                      <a:pt x="135" y="275"/>
                      <a:pt x="169" y="257"/>
                      <a:pt x="204" y="241"/>
                    </a:cubicBezTo>
                    <a:cubicBezTo>
                      <a:pt x="205" y="240"/>
                      <a:pt x="207" y="239"/>
                      <a:pt x="208" y="238"/>
                    </a:cubicBezTo>
                    <a:cubicBezTo>
                      <a:pt x="209" y="237"/>
                      <a:pt x="210" y="235"/>
                      <a:pt x="210" y="234"/>
                    </a:cubicBezTo>
                    <a:cubicBezTo>
                      <a:pt x="210" y="233"/>
                      <a:pt x="208" y="232"/>
                      <a:pt x="207" y="232"/>
                    </a:cubicBezTo>
                    <a:cubicBezTo>
                      <a:pt x="201" y="231"/>
                      <a:pt x="196" y="233"/>
                      <a:pt x="190" y="235"/>
                    </a:cubicBezTo>
                    <a:cubicBezTo>
                      <a:pt x="184" y="238"/>
                      <a:pt x="178" y="240"/>
                      <a:pt x="171" y="243"/>
                    </a:cubicBezTo>
                    <a:cubicBezTo>
                      <a:pt x="170" y="243"/>
                      <a:pt x="169" y="244"/>
                      <a:pt x="168" y="244"/>
                    </a:cubicBezTo>
                    <a:cubicBezTo>
                      <a:pt x="164" y="244"/>
                      <a:pt x="163" y="244"/>
                      <a:pt x="163" y="239"/>
                    </a:cubicBezTo>
                    <a:cubicBezTo>
                      <a:pt x="163" y="236"/>
                      <a:pt x="164" y="233"/>
                      <a:pt x="166" y="231"/>
                    </a:cubicBezTo>
                    <a:cubicBezTo>
                      <a:pt x="167" y="229"/>
                      <a:pt x="169" y="228"/>
                      <a:pt x="170" y="226"/>
                    </a:cubicBezTo>
                    <a:cubicBezTo>
                      <a:pt x="172" y="222"/>
                      <a:pt x="172" y="218"/>
                      <a:pt x="168" y="215"/>
                    </a:cubicBezTo>
                    <a:cubicBezTo>
                      <a:pt x="164" y="212"/>
                      <a:pt x="159" y="209"/>
                      <a:pt x="154" y="206"/>
                    </a:cubicBezTo>
                    <a:cubicBezTo>
                      <a:pt x="148" y="203"/>
                      <a:pt x="143" y="205"/>
                      <a:pt x="138" y="210"/>
                    </a:cubicBezTo>
                    <a:cubicBezTo>
                      <a:pt x="133" y="215"/>
                      <a:pt x="128" y="219"/>
                      <a:pt x="122" y="224"/>
                    </a:cubicBezTo>
                    <a:cubicBezTo>
                      <a:pt x="118" y="228"/>
                      <a:pt x="112" y="231"/>
                      <a:pt x="107" y="235"/>
                    </a:cubicBezTo>
                    <a:cubicBezTo>
                      <a:pt x="105" y="236"/>
                      <a:pt x="102" y="238"/>
                      <a:pt x="99" y="236"/>
                    </a:cubicBezTo>
                    <a:cubicBezTo>
                      <a:pt x="97" y="234"/>
                      <a:pt x="97" y="231"/>
                      <a:pt x="98" y="229"/>
                    </a:cubicBezTo>
                    <a:cubicBezTo>
                      <a:pt x="98" y="226"/>
                      <a:pt x="99" y="224"/>
                      <a:pt x="100" y="222"/>
                    </a:cubicBezTo>
                    <a:cubicBezTo>
                      <a:pt x="102" y="219"/>
                      <a:pt x="105" y="217"/>
                      <a:pt x="107" y="214"/>
                    </a:cubicBezTo>
                    <a:cubicBezTo>
                      <a:pt x="110" y="211"/>
                      <a:pt x="113" y="208"/>
                      <a:pt x="116" y="204"/>
                    </a:cubicBezTo>
                    <a:cubicBezTo>
                      <a:pt x="118" y="202"/>
                      <a:pt x="119" y="198"/>
                      <a:pt x="120" y="195"/>
                    </a:cubicBezTo>
                    <a:cubicBezTo>
                      <a:pt x="122" y="191"/>
                      <a:pt x="122" y="187"/>
                      <a:pt x="118" y="183"/>
                    </a:cubicBezTo>
                    <a:cubicBezTo>
                      <a:pt x="116" y="182"/>
                      <a:pt x="115" y="181"/>
                      <a:pt x="115" y="179"/>
                    </a:cubicBezTo>
                    <a:cubicBezTo>
                      <a:pt x="113" y="177"/>
                      <a:pt x="113" y="175"/>
                      <a:pt x="116" y="174"/>
                    </a:cubicBezTo>
                    <a:cubicBezTo>
                      <a:pt x="123" y="173"/>
                      <a:pt x="130" y="171"/>
                      <a:pt x="137" y="170"/>
                    </a:cubicBezTo>
                    <a:cubicBezTo>
                      <a:pt x="140" y="170"/>
                      <a:pt x="141" y="169"/>
                      <a:pt x="143" y="167"/>
                    </a:cubicBezTo>
                    <a:cubicBezTo>
                      <a:pt x="146" y="163"/>
                      <a:pt x="150" y="159"/>
                      <a:pt x="153" y="155"/>
                    </a:cubicBezTo>
                    <a:cubicBezTo>
                      <a:pt x="155" y="152"/>
                      <a:pt x="157" y="149"/>
                      <a:pt x="158" y="145"/>
                    </a:cubicBezTo>
                    <a:cubicBezTo>
                      <a:pt x="159" y="141"/>
                      <a:pt x="157" y="140"/>
                      <a:pt x="154" y="141"/>
                    </a:cubicBezTo>
                    <a:cubicBezTo>
                      <a:pt x="151" y="141"/>
                      <a:pt x="149" y="142"/>
                      <a:pt x="147" y="144"/>
                    </a:cubicBezTo>
                    <a:cubicBezTo>
                      <a:pt x="144" y="146"/>
                      <a:pt x="140" y="146"/>
                      <a:pt x="137" y="145"/>
                    </a:cubicBezTo>
                    <a:cubicBezTo>
                      <a:pt x="134" y="145"/>
                      <a:pt x="133" y="144"/>
                      <a:pt x="132" y="141"/>
                    </a:cubicBezTo>
                    <a:cubicBezTo>
                      <a:pt x="132" y="139"/>
                      <a:pt x="132" y="137"/>
                      <a:pt x="134" y="135"/>
                    </a:cubicBezTo>
                    <a:cubicBezTo>
                      <a:pt x="137" y="133"/>
                      <a:pt x="139" y="131"/>
                      <a:pt x="141" y="129"/>
                    </a:cubicBezTo>
                    <a:cubicBezTo>
                      <a:pt x="143" y="126"/>
                      <a:pt x="144" y="123"/>
                      <a:pt x="144" y="119"/>
                    </a:cubicBezTo>
                    <a:cubicBezTo>
                      <a:pt x="144" y="116"/>
                      <a:pt x="143" y="115"/>
                      <a:pt x="140" y="115"/>
                    </a:cubicBezTo>
                    <a:cubicBezTo>
                      <a:pt x="136" y="115"/>
                      <a:pt x="132" y="115"/>
                      <a:pt x="129" y="114"/>
                    </a:cubicBezTo>
                    <a:cubicBezTo>
                      <a:pt x="119" y="112"/>
                      <a:pt x="114" y="106"/>
                      <a:pt x="112" y="96"/>
                    </a:cubicBezTo>
                    <a:cubicBezTo>
                      <a:pt x="112" y="91"/>
                      <a:pt x="113" y="90"/>
                      <a:pt x="118" y="91"/>
                    </a:cubicBezTo>
                    <a:cubicBezTo>
                      <a:pt x="121" y="91"/>
                      <a:pt x="124" y="91"/>
                      <a:pt x="127" y="92"/>
                    </a:cubicBezTo>
                    <a:cubicBezTo>
                      <a:pt x="137" y="93"/>
                      <a:pt x="146" y="92"/>
                      <a:pt x="155" y="86"/>
                    </a:cubicBezTo>
                    <a:cubicBezTo>
                      <a:pt x="158" y="83"/>
                      <a:pt x="163" y="82"/>
                      <a:pt x="167" y="81"/>
                    </a:cubicBezTo>
                    <a:cubicBezTo>
                      <a:pt x="174" y="79"/>
                      <a:pt x="180" y="76"/>
                      <a:pt x="184" y="70"/>
                    </a:cubicBezTo>
                    <a:cubicBezTo>
                      <a:pt x="193" y="60"/>
                      <a:pt x="200" y="49"/>
                      <a:pt x="203" y="36"/>
                    </a:cubicBezTo>
                    <a:cubicBezTo>
                      <a:pt x="204" y="30"/>
                      <a:pt x="205" y="23"/>
                      <a:pt x="205" y="17"/>
                    </a:cubicBezTo>
                    <a:cubicBezTo>
                      <a:pt x="204" y="15"/>
                      <a:pt x="204" y="13"/>
                      <a:pt x="204" y="10"/>
                    </a:cubicBezTo>
                    <a:cubicBezTo>
                      <a:pt x="204" y="7"/>
                      <a:pt x="204" y="4"/>
                      <a:pt x="207" y="2"/>
                    </a:cubicBezTo>
                    <a:cubicBezTo>
                      <a:pt x="211" y="0"/>
                      <a:pt x="213" y="2"/>
                      <a:pt x="216" y="3"/>
                    </a:cubicBezTo>
                    <a:cubicBezTo>
                      <a:pt x="230" y="11"/>
                      <a:pt x="236" y="28"/>
                      <a:pt x="230" y="43"/>
                    </a:cubicBezTo>
                    <a:cubicBezTo>
                      <a:pt x="229" y="48"/>
                      <a:pt x="226" y="52"/>
                      <a:pt x="224" y="56"/>
                    </a:cubicBezTo>
                    <a:cubicBezTo>
                      <a:pt x="219" y="64"/>
                      <a:pt x="214" y="72"/>
                      <a:pt x="209" y="80"/>
                    </a:cubicBezTo>
                    <a:cubicBezTo>
                      <a:pt x="207" y="83"/>
                      <a:pt x="206" y="87"/>
                      <a:pt x="205" y="91"/>
                    </a:cubicBezTo>
                    <a:cubicBezTo>
                      <a:pt x="204" y="93"/>
                      <a:pt x="203" y="95"/>
                      <a:pt x="203" y="98"/>
                    </a:cubicBezTo>
                    <a:cubicBezTo>
                      <a:pt x="203" y="102"/>
                      <a:pt x="205" y="104"/>
                      <a:pt x="208" y="105"/>
                    </a:cubicBezTo>
                    <a:cubicBezTo>
                      <a:pt x="213" y="106"/>
                      <a:pt x="217" y="105"/>
                      <a:pt x="221" y="104"/>
                    </a:cubicBezTo>
                    <a:cubicBezTo>
                      <a:pt x="236" y="97"/>
                      <a:pt x="251" y="91"/>
                      <a:pt x="267" y="87"/>
                    </a:cubicBezTo>
                    <a:cubicBezTo>
                      <a:pt x="274" y="85"/>
                      <a:pt x="280" y="84"/>
                      <a:pt x="287" y="82"/>
                    </a:cubicBezTo>
                    <a:cubicBezTo>
                      <a:pt x="290" y="82"/>
                      <a:pt x="294" y="82"/>
                      <a:pt x="297" y="85"/>
                    </a:cubicBezTo>
                    <a:cubicBezTo>
                      <a:pt x="299" y="86"/>
                      <a:pt x="301" y="86"/>
                      <a:pt x="304" y="86"/>
                    </a:cubicBezTo>
                    <a:cubicBezTo>
                      <a:pt x="305" y="87"/>
                      <a:pt x="307" y="86"/>
                      <a:pt x="309" y="86"/>
                    </a:cubicBezTo>
                    <a:cubicBezTo>
                      <a:pt x="317" y="86"/>
                      <a:pt x="323" y="89"/>
                      <a:pt x="325" y="97"/>
                    </a:cubicBezTo>
                    <a:cubicBezTo>
                      <a:pt x="325" y="99"/>
                      <a:pt x="325" y="101"/>
                      <a:pt x="325" y="104"/>
                    </a:cubicBezTo>
                    <a:close/>
                    <a:moveTo>
                      <a:pt x="206" y="122"/>
                    </a:moveTo>
                    <a:cubicBezTo>
                      <a:pt x="203" y="122"/>
                      <a:pt x="200" y="123"/>
                      <a:pt x="198" y="126"/>
                    </a:cubicBezTo>
                    <a:cubicBezTo>
                      <a:pt x="189" y="138"/>
                      <a:pt x="179" y="150"/>
                      <a:pt x="169" y="162"/>
                    </a:cubicBezTo>
                    <a:cubicBezTo>
                      <a:pt x="166" y="166"/>
                      <a:pt x="164" y="170"/>
                      <a:pt x="164" y="175"/>
                    </a:cubicBezTo>
                    <a:cubicBezTo>
                      <a:pt x="162" y="184"/>
                      <a:pt x="165" y="188"/>
                      <a:pt x="173" y="193"/>
                    </a:cubicBezTo>
                    <a:cubicBezTo>
                      <a:pt x="176" y="195"/>
                      <a:pt x="179" y="194"/>
                      <a:pt x="181" y="191"/>
                    </a:cubicBezTo>
                    <a:cubicBezTo>
                      <a:pt x="183" y="188"/>
                      <a:pt x="183" y="186"/>
                      <a:pt x="184" y="183"/>
                    </a:cubicBezTo>
                    <a:cubicBezTo>
                      <a:pt x="185" y="180"/>
                      <a:pt x="185" y="176"/>
                      <a:pt x="186" y="173"/>
                    </a:cubicBezTo>
                    <a:cubicBezTo>
                      <a:pt x="187" y="171"/>
                      <a:pt x="188" y="168"/>
                      <a:pt x="190" y="167"/>
                    </a:cubicBezTo>
                    <a:cubicBezTo>
                      <a:pt x="194" y="164"/>
                      <a:pt x="197" y="165"/>
                      <a:pt x="199" y="170"/>
                    </a:cubicBezTo>
                    <a:cubicBezTo>
                      <a:pt x="199" y="171"/>
                      <a:pt x="199" y="171"/>
                      <a:pt x="199" y="172"/>
                    </a:cubicBezTo>
                    <a:cubicBezTo>
                      <a:pt x="202" y="183"/>
                      <a:pt x="205" y="193"/>
                      <a:pt x="206" y="204"/>
                    </a:cubicBezTo>
                    <a:cubicBezTo>
                      <a:pt x="206" y="206"/>
                      <a:pt x="207" y="209"/>
                      <a:pt x="210" y="210"/>
                    </a:cubicBezTo>
                    <a:cubicBezTo>
                      <a:pt x="214" y="210"/>
                      <a:pt x="215" y="208"/>
                      <a:pt x="217" y="206"/>
                    </a:cubicBezTo>
                    <a:cubicBezTo>
                      <a:pt x="217" y="205"/>
                      <a:pt x="217" y="205"/>
                      <a:pt x="218" y="204"/>
                    </a:cubicBezTo>
                    <a:cubicBezTo>
                      <a:pt x="221" y="199"/>
                      <a:pt x="225" y="193"/>
                      <a:pt x="229" y="188"/>
                    </a:cubicBezTo>
                    <a:cubicBezTo>
                      <a:pt x="237" y="177"/>
                      <a:pt x="246" y="167"/>
                      <a:pt x="255" y="157"/>
                    </a:cubicBezTo>
                    <a:cubicBezTo>
                      <a:pt x="259" y="152"/>
                      <a:pt x="261" y="147"/>
                      <a:pt x="261" y="141"/>
                    </a:cubicBezTo>
                    <a:cubicBezTo>
                      <a:pt x="261" y="137"/>
                      <a:pt x="259" y="135"/>
                      <a:pt x="255" y="134"/>
                    </a:cubicBezTo>
                    <a:cubicBezTo>
                      <a:pt x="253" y="134"/>
                      <a:pt x="251" y="134"/>
                      <a:pt x="250" y="134"/>
                    </a:cubicBezTo>
                    <a:cubicBezTo>
                      <a:pt x="240" y="131"/>
                      <a:pt x="231" y="129"/>
                      <a:pt x="221" y="126"/>
                    </a:cubicBezTo>
                    <a:cubicBezTo>
                      <a:pt x="216" y="125"/>
                      <a:pt x="211" y="123"/>
                      <a:pt x="206" y="1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64" name="Freeform 10">
                <a:extLst>
                  <a:ext uri="{FF2B5EF4-FFF2-40B4-BE49-F238E27FC236}">
                    <a16:creationId xmlns:a16="http://schemas.microsoft.com/office/drawing/2014/main" id="{DBC71290-B4B4-4954-9268-B24937352AAE}"/>
                  </a:ext>
                </a:extLst>
              </p:cNvPr>
              <p:cNvSpPr>
                <a:spLocks/>
              </p:cNvSpPr>
              <p:nvPr/>
            </p:nvSpPr>
            <p:spPr bwMode="auto">
              <a:xfrm>
                <a:off x="7550931" y="2257236"/>
                <a:ext cx="1089293" cy="1169389"/>
              </a:xfrm>
              <a:custGeom>
                <a:avLst/>
                <a:gdLst>
                  <a:gd name="T0" fmla="*/ 83 w 383"/>
                  <a:gd name="T1" fmla="*/ 410 h 411"/>
                  <a:gd name="T2" fmla="*/ 111 w 383"/>
                  <a:gd name="T3" fmla="*/ 380 h 411"/>
                  <a:gd name="T4" fmla="*/ 136 w 383"/>
                  <a:gd name="T5" fmla="*/ 371 h 411"/>
                  <a:gd name="T6" fmla="*/ 198 w 383"/>
                  <a:gd name="T7" fmla="*/ 294 h 411"/>
                  <a:gd name="T8" fmla="*/ 201 w 383"/>
                  <a:gd name="T9" fmla="*/ 280 h 411"/>
                  <a:gd name="T10" fmla="*/ 197 w 383"/>
                  <a:gd name="T11" fmla="*/ 274 h 411"/>
                  <a:gd name="T12" fmla="*/ 166 w 383"/>
                  <a:gd name="T13" fmla="*/ 283 h 411"/>
                  <a:gd name="T14" fmla="*/ 144 w 383"/>
                  <a:gd name="T15" fmla="*/ 291 h 411"/>
                  <a:gd name="T16" fmla="*/ 123 w 383"/>
                  <a:gd name="T17" fmla="*/ 305 h 411"/>
                  <a:gd name="T18" fmla="*/ 62 w 383"/>
                  <a:gd name="T19" fmla="*/ 344 h 411"/>
                  <a:gd name="T20" fmla="*/ 34 w 383"/>
                  <a:gd name="T21" fmla="*/ 353 h 411"/>
                  <a:gd name="T22" fmla="*/ 9 w 383"/>
                  <a:gd name="T23" fmla="*/ 344 h 411"/>
                  <a:gd name="T24" fmla="*/ 1 w 383"/>
                  <a:gd name="T25" fmla="*/ 322 h 411"/>
                  <a:gd name="T26" fmla="*/ 0 w 383"/>
                  <a:gd name="T27" fmla="*/ 288 h 411"/>
                  <a:gd name="T28" fmla="*/ 1 w 383"/>
                  <a:gd name="T29" fmla="*/ 283 h 411"/>
                  <a:gd name="T30" fmla="*/ 6 w 383"/>
                  <a:gd name="T31" fmla="*/ 282 h 411"/>
                  <a:gd name="T32" fmla="*/ 8 w 383"/>
                  <a:gd name="T33" fmla="*/ 285 h 411"/>
                  <a:gd name="T34" fmla="*/ 10 w 383"/>
                  <a:gd name="T35" fmla="*/ 290 h 411"/>
                  <a:gd name="T36" fmla="*/ 32 w 383"/>
                  <a:gd name="T37" fmla="*/ 298 h 411"/>
                  <a:gd name="T38" fmla="*/ 46 w 383"/>
                  <a:gd name="T39" fmla="*/ 293 h 411"/>
                  <a:gd name="T40" fmla="*/ 53 w 383"/>
                  <a:gd name="T41" fmla="*/ 291 h 411"/>
                  <a:gd name="T42" fmla="*/ 65 w 383"/>
                  <a:gd name="T43" fmla="*/ 288 h 411"/>
                  <a:gd name="T44" fmla="*/ 100 w 383"/>
                  <a:gd name="T45" fmla="*/ 268 h 411"/>
                  <a:gd name="T46" fmla="*/ 156 w 383"/>
                  <a:gd name="T47" fmla="*/ 244 h 411"/>
                  <a:gd name="T48" fmla="*/ 197 w 383"/>
                  <a:gd name="T49" fmla="*/ 229 h 411"/>
                  <a:gd name="T50" fmla="*/ 203 w 383"/>
                  <a:gd name="T51" fmla="*/ 226 h 411"/>
                  <a:gd name="T52" fmla="*/ 219 w 383"/>
                  <a:gd name="T53" fmla="*/ 204 h 411"/>
                  <a:gd name="T54" fmla="*/ 222 w 383"/>
                  <a:gd name="T55" fmla="*/ 124 h 411"/>
                  <a:gd name="T56" fmla="*/ 210 w 383"/>
                  <a:gd name="T57" fmla="*/ 69 h 411"/>
                  <a:gd name="T58" fmla="*/ 197 w 383"/>
                  <a:gd name="T59" fmla="*/ 36 h 411"/>
                  <a:gd name="T60" fmla="*/ 194 w 383"/>
                  <a:gd name="T61" fmla="*/ 10 h 411"/>
                  <a:gd name="T62" fmla="*/ 205 w 383"/>
                  <a:gd name="T63" fmla="*/ 2 h 411"/>
                  <a:gd name="T64" fmla="*/ 230 w 383"/>
                  <a:gd name="T65" fmla="*/ 7 h 411"/>
                  <a:gd name="T66" fmla="*/ 237 w 383"/>
                  <a:gd name="T67" fmla="*/ 10 h 411"/>
                  <a:gd name="T68" fmla="*/ 248 w 383"/>
                  <a:gd name="T69" fmla="*/ 19 h 411"/>
                  <a:gd name="T70" fmla="*/ 265 w 383"/>
                  <a:gd name="T71" fmla="*/ 29 h 411"/>
                  <a:gd name="T72" fmla="*/ 280 w 383"/>
                  <a:gd name="T73" fmla="*/ 49 h 411"/>
                  <a:gd name="T74" fmla="*/ 278 w 383"/>
                  <a:gd name="T75" fmla="*/ 66 h 411"/>
                  <a:gd name="T76" fmla="*/ 273 w 383"/>
                  <a:gd name="T77" fmla="*/ 72 h 411"/>
                  <a:gd name="T78" fmla="*/ 270 w 383"/>
                  <a:gd name="T79" fmla="*/ 77 h 411"/>
                  <a:gd name="T80" fmla="*/ 271 w 383"/>
                  <a:gd name="T81" fmla="*/ 158 h 411"/>
                  <a:gd name="T82" fmla="*/ 273 w 383"/>
                  <a:gd name="T83" fmla="*/ 179 h 411"/>
                  <a:gd name="T84" fmla="*/ 278 w 383"/>
                  <a:gd name="T85" fmla="*/ 182 h 411"/>
                  <a:gd name="T86" fmla="*/ 313 w 383"/>
                  <a:gd name="T87" fmla="*/ 160 h 411"/>
                  <a:gd name="T88" fmla="*/ 325 w 383"/>
                  <a:gd name="T89" fmla="*/ 144 h 411"/>
                  <a:gd name="T90" fmla="*/ 341 w 383"/>
                  <a:gd name="T91" fmla="*/ 128 h 411"/>
                  <a:gd name="T92" fmla="*/ 369 w 383"/>
                  <a:gd name="T93" fmla="*/ 122 h 411"/>
                  <a:gd name="T94" fmla="*/ 380 w 383"/>
                  <a:gd name="T95" fmla="*/ 141 h 411"/>
                  <a:gd name="T96" fmla="*/ 372 w 383"/>
                  <a:gd name="T97" fmla="*/ 154 h 411"/>
                  <a:gd name="T98" fmla="*/ 355 w 383"/>
                  <a:gd name="T99" fmla="*/ 169 h 411"/>
                  <a:gd name="T100" fmla="*/ 314 w 383"/>
                  <a:gd name="T101" fmla="*/ 199 h 411"/>
                  <a:gd name="T102" fmla="*/ 275 w 383"/>
                  <a:gd name="T103" fmla="*/ 229 h 411"/>
                  <a:gd name="T104" fmla="*/ 271 w 383"/>
                  <a:gd name="T105" fmla="*/ 238 h 411"/>
                  <a:gd name="T106" fmla="*/ 254 w 383"/>
                  <a:gd name="T107" fmla="*/ 310 h 411"/>
                  <a:gd name="T108" fmla="*/ 250 w 383"/>
                  <a:gd name="T109" fmla="*/ 320 h 411"/>
                  <a:gd name="T110" fmla="*/ 247 w 383"/>
                  <a:gd name="T111" fmla="*/ 325 h 411"/>
                  <a:gd name="T112" fmla="*/ 173 w 383"/>
                  <a:gd name="T113" fmla="*/ 386 h 411"/>
                  <a:gd name="T114" fmla="*/ 95 w 383"/>
                  <a:gd name="T115" fmla="*/ 410 h 411"/>
                  <a:gd name="T116" fmla="*/ 88 w 383"/>
                  <a:gd name="T117" fmla="*/ 411 h 411"/>
                  <a:gd name="T118" fmla="*/ 83 w 383"/>
                  <a:gd name="T119" fmla="*/ 410 h 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3" h="411">
                    <a:moveTo>
                      <a:pt x="83" y="410"/>
                    </a:moveTo>
                    <a:cubicBezTo>
                      <a:pt x="89" y="396"/>
                      <a:pt x="96" y="385"/>
                      <a:pt x="111" y="380"/>
                    </a:cubicBezTo>
                    <a:cubicBezTo>
                      <a:pt x="120" y="378"/>
                      <a:pt x="128" y="375"/>
                      <a:pt x="136" y="371"/>
                    </a:cubicBezTo>
                    <a:cubicBezTo>
                      <a:pt x="168" y="355"/>
                      <a:pt x="188" y="328"/>
                      <a:pt x="198" y="294"/>
                    </a:cubicBezTo>
                    <a:cubicBezTo>
                      <a:pt x="199" y="289"/>
                      <a:pt x="200" y="284"/>
                      <a:pt x="201" y="280"/>
                    </a:cubicBezTo>
                    <a:cubicBezTo>
                      <a:pt x="202" y="275"/>
                      <a:pt x="201" y="274"/>
                      <a:pt x="197" y="274"/>
                    </a:cubicBezTo>
                    <a:cubicBezTo>
                      <a:pt x="186" y="275"/>
                      <a:pt x="176" y="278"/>
                      <a:pt x="166" y="283"/>
                    </a:cubicBezTo>
                    <a:cubicBezTo>
                      <a:pt x="159" y="286"/>
                      <a:pt x="152" y="289"/>
                      <a:pt x="144" y="291"/>
                    </a:cubicBezTo>
                    <a:cubicBezTo>
                      <a:pt x="136" y="294"/>
                      <a:pt x="130" y="300"/>
                      <a:pt x="123" y="305"/>
                    </a:cubicBezTo>
                    <a:cubicBezTo>
                      <a:pt x="105" y="321"/>
                      <a:pt x="84" y="334"/>
                      <a:pt x="62" y="344"/>
                    </a:cubicBezTo>
                    <a:cubicBezTo>
                      <a:pt x="53" y="348"/>
                      <a:pt x="43" y="351"/>
                      <a:pt x="34" y="353"/>
                    </a:cubicBezTo>
                    <a:cubicBezTo>
                      <a:pt x="24" y="356"/>
                      <a:pt x="15" y="352"/>
                      <a:pt x="9" y="344"/>
                    </a:cubicBezTo>
                    <a:cubicBezTo>
                      <a:pt x="4" y="338"/>
                      <a:pt x="1" y="330"/>
                      <a:pt x="1" y="322"/>
                    </a:cubicBezTo>
                    <a:cubicBezTo>
                      <a:pt x="1" y="310"/>
                      <a:pt x="0" y="299"/>
                      <a:pt x="0" y="288"/>
                    </a:cubicBezTo>
                    <a:cubicBezTo>
                      <a:pt x="0" y="286"/>
                      <a:pt x="0" y="284"/>
                      <a:pt x="1" y="283"/>
                    </a:cubicBezTo>
                    <a:cubicBezTo>
                      <a:pt x="1" y="280"/>
                      <a:pt x="4" y="279"/>
                      <a:pt x="6" y="282"/>
                    </a:cubicBezTo>
                    <a:cubicBezTo>
                      <a:pt x="7" y="283"/>
                      <a:pt x="7" y="284"/>
                      <a:pt x="8" y="285"/>
                    </a:cubicBezTo>
                    <a:cubicBezTo>
                      <a:pt x="9" y="286"/>
                      <a:pt x="9" y="288"/>
                      <a:pt x="10" y="290"/>
                    </a:cubicBezTo>
                    <a:cubicBezTo>
                      <a:pt x="16" y="297"/>
                      <a:pt x="23" y="301"/>
                      <a:pt x="32" y="298"/>
                    </a:cubicBezTo>
                    <a:cubicBezTo>
                      <a:pt x="37" y="297"/>
                      <a:pt x="41" y="295"/>
                      <a:pt x="46" y="293"/>
                    </a:cubicBezTo>
                    <a:cubicBezTo>
                      <a:pt x="48" y="292"/>
                      <a:pt x="51" y="291"/>
                      <a:pt x="53" y="291"/>
                    </a:cubicBezTo>
                    <a:cubicBezTo>
                      <a:pt x="58" y="292"/>
                      <a:pt x="61" y="290"/>
                      <a:pt x="65" y="288"/>
                    </a:cubicBezTo>
                    <a:cubicBezTo>
                      <a:pt x="77" y="282"/>
                      <a:pt x="89" y="275"/>
                      <a:pt x="100" y="268"/>
                    </a:cubicBezTo>
                    <a:cubicBezTo>
                      <a:pt x="118" y="258"/>
                      <a:pt x="137" y="251"/>
                      <a:pt x="156" y="244"/>
                    </a:cubicBezTo>
                    <a:cubicBezTo>
                      <a:pt x="169" y="239"/>
                      <a:pt x="183" y="234"/>
                      <a:pt x="197" y="229"/>
                    </a:cubicBezTo>
                    <a:cubicBezTo>
                      <a:pt x="199" y="228"/>
                      <a:pt x="201" y="227"/>
                      <a:pt x="203" y="226"/>
                    </a:cubicBezTo>
                    <a:cubicBezTo>
                      <a:pt x="212" y="222"/>
                      <a:pt x="218" y="215"/>
                      <a:pt x="219" y="204"/>
                    </a:cubicBezTo>
                    <a:cubicBezTo>
                      <a:pt x="221" y="178"/>
                      <a:pt x="223" y="151"/>
                      <a:pt x="222" y="124"/>
                    </a:cubicBezTo>
                    <a:cubicBezTo>
                      <a:pt x="221" y="105"/>
                      <a:pt x="218" y="87"/>
                      <a:pt x="210" y="69"/>
                    </a:cubicBezTo>
                    <a:cubicBezTo>
                      <a:pt x="205" y="58"/>
                      <a:pt x="201" y="47"/>
                      <a:pt x="197" y="36"/>
                    </a:cubicBezTo>
                    <a:cubicBezTo>
                      <a:pt x="194" y="28"/>
                      <a:pt x="193" y="19"/>
                      <a:pt x="194" y="10"/>
                    </a:cubicBezTo>
                    <a:cubicBezTo>
                      <a:pt x="194" y="4"/>
                      <a:pt x="199" y="0"/>
                      <a:pt x="205" y="2"/>
                    </a:cubicBezTo>
                    <a:cubicBezTo>
                      <a:pt x="213" y="4"/>
                      <a:pt x="222" y="5"/>
                      <a:pt x="230" y="7"/>
                    </a:cubicBezTo>
                    <a:cubicBezTo>
                      <a:pt x="233" y="7"/>
                      <a:pt x="235" y="9"/>
                      <a:pt x="237" y="10"/>
                    </a:cubicBezTo>
                    <a:cubicBezTo>
                      <a:pt x="241" y="13"/>
                      <a:pt x="244" y="16"/>
                      <a:pt x="248" y="19"/>
                    </a:cubicBezTo>
                    <a:cubicBezTo>
                      <a:pt x="253" y="23"/>
                      <a:pt x="259" y="26"/>
                      <a:pt x="265" y="29"/>
                    </a:cubicBezTo>
                    <a:cubicBezTo>
                      <a:pt x="274" y="33"/>
                      <a:pt x="279" y="40"/>
                      <a:pt x="280" y="49"/>
                    </a:cubicBezTo>
                    <a:cubicBezTo>
                      <a:pt x="280" y="55"/>
                      <a:pt x="280" y="60"/>
                      <a:pt x="278" y="66"/>
                    </a:cubicBezTo>
                    <a:cubicBezTo>
                      <a:pt x="277" y="68"/>
                      <a:pt x="275" y="70"/>
                      <a:pt x="273" y="72"/>
                    </a:cubicBezTo>
                    <a:cubicBezTo>
                      <a:pt x="271" y="74"/>
                      <a:pt x="270" y="75"/>
                      <a:pt x="270" y="77"/>
                    </a:cubicBezTo>
                    <a:cubicBezTo>
                      <a:pt x="271" y="104"/>
                      <a:pt x="271" y="131"/>
                      <a:pt x="271" y="158"/>
                    </a:cubicBezTo>
                    <a:cubicBezTo>
                      <a:pt x="272" y="165"/>
                      <a:pt x="272" y="172"/>
                      <a:pt x="273" y="179"/>
                    </a:cubicBezTo>
                    <a:cubicBezTo>
                      <a:pt x="274" y="183"/>
                      <a:pt x="275" y="184"/>
                      <a:pt x="278" y="182"/>
                    </a:cubicBezTo>
                    <a:cubicBezTo>
                      <a:pt x="291" y="176"/>
                      <a:pt x="303" y="170"/>
                      <a:pt x="313" y="160"/>
                    </a:cubicBezTo>
                    <a:cubicBezTo>
                      <a:pt x="317" y="155"/>
                      <a:pt x="321" y="150"/>
                      <a:pt x="325" y="144"/>
                    </a:cubicBezTo>
                    <a:cubicBezTo>
                      <a:pt x="330" y="138"/>
                      <a:pt x="335" y="132"/>
                      <a:pt x="341" y="128"/>
                    </a:cubicBezTo>
                    <a:cubicBezTo>
                      <a:pt x="350" y="122"/>
                      <a:pt x="359" y="120"/>
                      <a:pt x="369" y="122"/>
                    </a:cubicBezTo>
                    <a:cubicBezTo>
                      <a:pt x="379" y="124"/>
                      <a:pt x="383" y="131"/>
                      <a:pt x="380" y="141"/>
                    </a:cubicBezTo>
                    <a:cubicBezTo>
                      <a:pt x="379" y="146"/>
                      <a:pt x="376" y="151"/>
                      <a:pt x="372" y="154"/>
                    </a:cubicBezTo>
                    <a:cubicBezTo>
                      <a:pt x="367" y="160"/>
                      <a:pt x="361" y="165"/>
                      <a:pt x="355" y="169"/>
                    </a:cubicBezTo>
                    <a:cubicBezTo>
                      <a:pt x="341" y="178"/>
                      <a:pt x="328" y="189"/>
                      <a:pt x="314" y="199"/>
                    </a:cubicBezTo>
                    <a:cubicBezTo>
                      <a:pt x="301" y="209"/>
                      <a:pt x="289" y="219"/>
                      <a:pt x="275" y="229"/>
                    </a:cubicBezTo>
                    <a:cubicBezTo>
                      <a:pt x="272" y="232"/>
                      <a:pt x="271" y="234"/>
                      <a:pt x="271" y="238"/>
                    </a:cubicBezTo>
                    <a:cubicBezTo>
                      <a:pt x="267" y="263"/>
                      <a:pt x="262" y="287"/>
                      <a:pt x="254" y="310"/>
                    </a:cubicBezTo>
                    <a:cubicBezTo>
                      <a:pt x="253" y="314"/>
                      <a:pt x="251" y="317"/>
                      <a:pt x="250" y="320"/>
                    </a:cubicBezTo>
                    <a:cubicBezTo>
                      <a:pt x="249" y="322"/>
                      <a:pt x="249" y="324"/>
                      <a:pt x="247" y="325"/>
                    </a:cubicBezTo>
                    <a:cubicBezTo>
                      <a:pt x="226" y="349"/>
                      <a:pt x="202" y="371"/>
                      <a:pt x="173" y="386"/>
                    </a:cubicBezTo>
                    <a:cubicBezTo>
                      <a:pt x="149" y="400"/>
                      <a:pt x="123" y="408"/>
                      <a:pt x="95" y="410"/>
                    </a:cubicBezTo>
                    <a:cubicBezTo>
                      <a:pt x="93" y="410"/>
                      <a:pt x="90" y="411"/>
                      <a:pt x="88" y="411"/>
                    </a:cubicBezTo>
                    <a:cubicBezTo>
                      <a:pt x="87" y="411"/>
                      <a:pt x="85" y="411"/>
                      <a:pt x="83" y="4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65" name="Freeform 11">
                <a:extLst>
                  <a:ext uri="{FF2B5EF4-FFF2-40B4-BE49-F238E27FC236}">
                    <a16:creationId xmlns:a16="http://schemas.microsoft.com/office/drawing/2014/main" id="{0BCA249D-2F14-44A9-9D61-0C858FDB0018}"/>
                  </a:ext>
                </a:extLst>
              </p:cNvPr>
              <p:cNvSpPr>
                <a:spLocks noEditPoints="1"/>
              </p:cNvSpPr>
              <p:nvPr/>
            </p:nvSpPr>
            <p:spPr bwMode="auto">
              <a:xfrm>
                <a:off x="4606634" y="2270052"/>
                <a:ext cx="551054" cy="1278318"/>
              </a:xfrm>
              <a:custGeom>
                <a:avLst/>
                <a:gdLst>
                  <a:gd name="T0" fmla="*/ 127 w 193"/>
                  <a:gd name="T1" fmla="*/ 371 h 449"/>
                  <a:gd name="T2" fmla="*/ 63 w 193"/>
                  <a:gd name="T3" fmla="*/ 417 h 449"/>
                  <a:gd name="T4" fmla="*/ 47 w 193"/>
                  <a:gd name="T5" fmla="*/ 433 h 449"/>
                  <a:gd name="T6" fmla="*/ 7 w 193"/>
                  <a:gd name="T7" fmla="*/ 434 h 449"/>
                  <a:gd name="T8" fmla="*/ 1 w 193"/>
                  <a:gd name="T9" fmla="*/ 383 h 449"/>
                  <a:gd name="T10" fmla="*/ 33 w 193"/>
                  <a:gd name="T11" fmla="*/ 331 h 449"/>
                  <a:gd name="T12" fmla="*/ 49 w 193"/>
                  <a:gd name="T13" fmla="*/ 286 h 449"/>
                  <a:gd name="T14" fmla="*/ 50 w 193"/>
                  <a:gd name="T15" fmla="*/ 233 h 449"/>
                  <a:gd name="T16" fmla="*/ 38 w 193"/>
                  <a:gd name="T17" fmla="*/ 207 h 449"/>
                  <a:gd name="T18" fmla="*/ 54 w 193"/>
                  <a:gd name="T19" fmla="*/ 201 h 449"/>
                  <a:gd name="T20" fmla="*/ 75 w 193"/>
                  <a:gd name="T21" fmla="*/ 209 h 449"/>
                  <a:gd name="T22" fmla="*/ 107 w 193"/>
                  <a:gd name="T23" fmla="*/ 223 h 449"/>
                  <a:gd name="T24" fmla="*/ 126 w 193"/>
                  <a:gd name="T25" fmla="*/ 233 h 449"/>
                  <a:gd name="T26" fmla="*/ 133 w 193"/>
                  <a:gd name="T27" fmla="*/ 231 h 449"/>
                  <a:gd name="T28" fmla="*/ 135 w 193"/>
                  <a:gd name="T29" fmla="*/ 200 h 449"/>
                  <a:gd name="T30" fmla="*/ 133 w 193"/>
                  <a:gd name="T31" fmla="*/ 99 h 449"/>
                  <a:gd name="T32" fmla="*/ 105 w 193"/>
                  <a:gd name="T33" fmla="*/ 55 h 449"/>
                  <a:gd name="T34" fmla="*/ 77 w 193"/>
                  <a:gd name="T35" fmla="*/ 9 h 449"/>
                  <a:gd name="T36" fmla="*/ 95 w 193"/>
                  <a:gd name="T37" fmla="*/ 6 h 449"/>
                  <a:gd name="T38" fmla="*/ 165 w 193"/>
                  <a:gd name="T39" fmla="*/ 52 h 449"/>
                  <a:gd name="T40" fmla="*/ 189 w 193"/>
                  <a:gd name="T41" fmla="*/ 83 h 449"/>
                  <a:gd name="T42" fmla="*/ 189 w 193"/>
                  <a:gd name="T43" fmla="*/ 292 h 449"/>
                  <a:gd name="T44" fmla="*/ 165 w 193"/>
                  <a:gd name="T45" fmla="*/ 409 h 449"/>
                  <a:gd name="T46" fmla="*/ 145 w 193"/>
                  <a:gd name="T47" fmla="*/ 428 h 449"/>
                  <a:gd name="T48" fmla="*/ 134 w 193"/>
                  <a:gd name="T49" fmla="*/ 415 h 449"/>
                  <a:gd name="T50" fmla="*/ 131 w 193"/>
                  <a:gd name="T51" fmla="*/ 367 h 449"/>
                  <a:gd name="T52" fmla="*/ 124 w 193"/>
                  <a:gd name="T53" fmla="*/ 264 h 449"/>
                  <a:gd name="T54" fmla="*/ 102 w 193"/>
                  <a:gd name="T55" fmla="*/ 280 h 449"/>
                  <a:gd name="T56" fmla="*/ 81 w 193"/>
                  <a:gd name="T57" fmla="*/ 296 h 449"/>
                  <a:gd name="T58" fmla="*/ 59 w 193"/>
                  <a:gd name="T59" fmla="*/ 331 h 449"/>
                  <a:gd name="T60" fmla="*/ 31 w 193"/>
                  <a:gd name="T61" fmla="*/ 373 h 449"/>
                  <a:gd name="T62" fmla="*/ 46 w 193"/>
                  <a:gd name="T63" fmla="*/ 382 h 449"/>
                  <a:gd name="T64" fmla="*/ 78 w 193"/>
                  <a:gd name="T65" fmla="*/ 363 h 449"/>
                  <a:gd name="T66" fmla="*/ 114 w 193"/>
                  <a:gd name="T67" fmla="*/ 346 h 449"/>
                  <a:gd name="T68" fmla="*/ 133 w 193"/>
                  <a:gd name="T69" fmla="*/ 325 h 449"/>
                  <a:gd name="T70" fmla="*/ 132 w 193"/>
                  <a:gd name="T71" fmla="*/ 255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3" h="449">
                    <a:moveTo>
                      <a:pt x="131" y="367"/>
                    </a:moveTo>
                    <a:cubicBezTo>
                      <a:pt x="129" y="369"/>
                      <a:pt x="128" y="370"/>
                      <a:pt x="127" y="371"/>
                    </a:cubicBezTo>
                    <a:cubicBezTo>
                      <a:pt x="112" y="385"/>
                      <a:pt x="97" y="397"/>
                      <a:pt x="80" y="408"/>
                    </a:cubicBezTo>
                    <a:cubicBezTo>
                      <a:pt x="74" y="411"/>
                      <a:pt x="69" y="414"/>
                      <a:pt x="63" y="417"/>
                    </a:cubicBezTo>
                    <a:cubicBezTo>
                      <a:pt x="61" y="419"/>
                      <a:pt x="59" y="420"/>
                      <a:pt x="57" y="422"/>
                    </a:cubicBezTo>
                    <a:cubicBezTo>
                      <a:pt x="54" y="426"/>
                      <a:pt x="50" y="430"/>
                      <a:pt x="47" y="433"/>
                    </a:cubicBezTo>
                    <a:cubicBezTo>
                      <a:pt x="44" y="436"/>
                      <a:pt x="41" y="439"/>
                      <a:pt x="38" y="441"/>
                    </a:cubicBezTo>
                    <a:cubicBezTo>
                      <a:pt x="27" y="449"/>
                      <a:pt x="13" y="446"/>
                      <a:pt x="7" y="434"/>
                    </a:cubicBezTo>
                    <a:cubicBezTo>
                      <a:pt x="4" y="428"/>
                      <a:pt x="2" y="421"/>
                      <a:pt x="1" y="415"/>
                    </a:cubicBezTo>
                    <a:cubicBezTo>
                      <a:pt x="0" y="404"/>
                      <a:pt x="0" y="394"/>
                      <a:pt x="1" y="383"/>
                    </a:cubicBezTo>
                    <a:cubicBezTo>
                      <a:pt x="2" y="379"/>
                      <a:pt x="3" y="374"/>
                      <a:pt x="7" y="372"/>
                    </a:cubicBezTo>
                    <a:cubicBezTo>
                      <a:pt x="20" y="361"/>
                      <a:pt x="28" y="346"/>
                      <a:pt x="33" y="331"/>
                    </a:cubicBezTo>
                    <a:cubicBezTo>
                      <a:pt x="36" y="325"/>
                      <a:pt x="37" y="319"/>
                      <a:pt x="39" y="313"/>
                    </a:cubicBezTo>
                    <a:cubicBezTo>
                      <a:pt x="42" y="304"/>
                      <a:pt x="45" y="294"/>
                      <a:pt x="49" y="286"/>
                    </a:cubicBezTo>
                    <a:cubicBezTo>
                      <a:pt x="56" y="272"/>
                      <a:pt x="56" y="258"/>
                      <a:pt x="53" y="244"/>
                    </a:cubicBezTo>
                    <a:cubicBezTo>
                      <a:pt x="52" y="240"/>
                      <a:pt x="51" y="237"/>
                      <a:pt x="50" y="233"/>
                    </a:cubicBezTo>
                    <a:cubicBezTo>
                      <a:pt x="49" y="229"/>
                      <a:pt x="47" y="225"/>
                      <a:pt x="44" y="221"/>
                    </a:cubicBezTo>
                    <a:cubicBezTo>
                      <a:pt x="42" y="217"/>
                      <a:pt x="39" y="212"/>
                      <a:pt x="38" y="207"/>
                    </a:cubicBezTo>
                    <a:cubicBezTo>
                      <a:pt x="36" y="202"/>
                      <a:pt x="38" y="199"/>
                      <a:pt x="44" y="199"/>
                    </a:cubicBezTo>
                    <a:cubicBezTo>
                      <a:pt x="48" y="199"/>
                      <a:pt x="51" y="199"/>
                      <a:pt x="54" y="201"/>
                    </a:cubicBezTo>
                    <a:cubicBezTo>
                      <a:pt x="55" y="202"/>
                      <a:pt x="56" y="203"/>
                      <a:pt x="57" y="203"/>
                    </a:cubicBezTo>
                    <a:cubicBezTo>
                      <a:pt x="62" y="208"/>
                      <a:pt x="68" y="209"/>
                      <a:pt x="75" y="209"/>
                    </a:cubicBezTo>
                    <a:cubicBezTo>
                      <a:pt x="83" y="209"/>
                      <a:pt x="90" y="212"/>
                      <a:pt x="96" y="218"/>
                    </a:cubicBezTo>
                    <a:cubicBezTo>
                      <a:pt x="99" y="221"/>
                      <a:pt x="103" y="223"/>
                      <a:pt x="107" y="223"/>
                    </a:cubicBezTo>
                    <a:cubicBezTo>
                      <a:pt x="110" y="223"/>
                      <a:pt x="112" y="224"/>
                      <a:pt x="115" y="225"/>
                    </a:cubicBezTo>
                    <a:cubicBezTo>
                      <a:pt x="120" y="226"/>
                      <a:pt x="124" y="229"/>
                      <a:pt x="126" y="233"/>
                    </a:cubicBezTo>
                    <a:cubicBezTo>
                      <a:pt x="126" y="234"/>
                      <a:pt x="127" y="235"/>
                      <a:pt x="128" y="236"/>
                    </a:cubicBezTo>
                    <a:cubicBezTo>
                      <a:pt x="131" y="236"/>
                      <a:pt x="132" y="234"/>
                      <a:pt x="133" y="231"/>
                    </a:cubicBezTo>
                    <a:cubicBezTo>
                      <a:pt x="134" y="229"/>
                      <a:pt x="134" y="227"/>
                      <a:pt x="134" y="225"/>
                    </a:cubicBezTo>
                    <a:cubicBezTo>
                      <a:pt x="134" y="217"/>
                      <a:pt x="134" y="208"/>
                      <a:pt x="135" y="200"/>
                    </a:cubicBezTo>
                    <a:cubicBezTo>
                      <a:pt x="137" y="176"/>
                      <a:pt x="139" y="151"/>
                      <a:pt x="137" y="127"/>
                    </a:cubicBezTo>
                    <a:cubicBezTo>
                      <a:pt x="137" y="118"/>
                      <a:pt x="135" y="109"/>
                      <a:pt x="133" y="99"/>
                    </a:cubicBezTo>
                    <a:cubicBezTo>
                      <a:pt x="132" y="90"/>
                      <a:pt x="127" y="81"/>
                      <a:pt x="121" y="74"/>
                    </a:cubicBezTo>
                    <a:cubicBezTo>
                      <a:pt x="116" y="67"/>
                      <a:pt x="111" y="61"/>
                      <a:pt x="105" y="55"/>
                    </a:cubicBezTo>
                    <a:cubicBezTo>
                      <a:pt x="98" y="46"/>
                      <a:pt x="90" y="36"/>
                      <a:pt x="83" y="27"/>
                    </a:cubicBezTo>
                    <a:cubicBezTo>
                      <a:pt x="79" y="22"/>
                      <a:pt x="77" y="15"/>
                      <a:pt x="77" y="9"/>
                    </a:cubicBezTo>
                    <a:cubicBezTo>
                      <a:pt x="77" y="3"/>
                      <a:pt x="80" y="0"/>
                      <a:pt x="86" y="2"/>
                    </a:cubicBezTo>
                    <a:cubicBezTo>
                      <a:pt x="89" y="2"/>
                      <a:pt x="92" y="4"/>
                      <a:pt x="95" y="6"/>
                    </a:cubicBezTo>
                    <a:cubicBezTo>
                      <a:pt x="105" y="15"/>
                      <a:pt x="116" y="22"/>
                      <a:pt x="128" y="28"/>
                    </a:cubicBezTo>
                    <a:cubicBezTo>
                      <a:pt x="141" y="35"/>
                      <a:pt x="154" y="43"/>
                      <a:pt x="165" y="52"/>
                    </a:cubicBezTo>
                    <a:cubicBezTo>
                      <a:pt x="172" y="58"/>
                      <a:pt x="179" y="64"/>
                      <a:pt x="184" y="72"/>
                    </a:cubicBezTo>
                    <a:cubicBezTo>
                      <a:pt x="186" y="75"/>
                      <a:pt x="188" y="78"/>
                      <a:pt x="189" y="83"/>
                    </a:cubicBezTo>
                    <a:cubicBezTo>
                      <a:pt x="192" y="122"/>
                      <a:pt x="193" y="162"/>
                      <a:pt x="193" y="202"/>
                    </a:cubicBezTo>
                    <a:cubicBezTo>
                      <a:pt x="193" y="232"/>
                      <a:pt x="192" y="262"/>
                      <a:pt x="189" y="292"/>
                    </a:cubicBezTo>
                    <a:cubicBezTo>
                      <a:pt x="186" y="321"/>
                      <a:pt x="183" y="350"/>
                      <a:pt x="176" y="378"/>
                    </a:cubicBezTo>
                    <a:cubicBezTo>
                      <a:pt x="173" y="388"/>
                      <a:pt x="170" y="399"/>
                      <a:pt x="165" y="409"/>
                    </a:cubicBezTo>
                    <a:cubicBezTo>
                      <a:pt x="162" y="414"/>
                      <a:pt x="159" y="419"/>
                      <a:pt x="155" y="423"/>
                    </a:cubicBezTo>
                    <a:cubicBezTo>
                      <a:pt x="152" y="426"/>
                      <a:pt x="149" y="428"/>
                      <a:pt x="145" y="428"/>
                    </a:cubicBezTo>
                    <a:cubicBezTo>
                      <a:pt x="140" y="429"/>
                      <a:pt x="136" y="427"/>
                      <a:pt x="135" y="422"/>
                    </a:cubicBezTo>
                    <a:cubicBezTo>
                      <a:pt x="135" y="420"/>
                      <a:pt x="135" y="418"/>
                      <a:pt x="134" y="415"/>
                    </a:cubicBezTo>
                    <a:cubicBezTo>
                      <a:pt x="134" y="407"/>
                      <a:pt x="135" y="399"/>
                      <a:pt x="135" y="391"/>
                    </a:cubicBezTo>
                    <a:cubicBezTo>
                      <a:pt x="134" y="383"/>
                      <a:pt x="134" y="375"/>
                      <a:pt x="131" y="367"/>
                    </a:cubicBezTo>
                    <a:close/>
                    <a:moveTo>
                      <a:pt x="132" y="255"/>
                    </a:moveTo>
                    <a:cubicBezTo>
                      <a:pt x="127" y="257"/>
                      <a:pt x="125" y="260"/>
                      <a:pt x="124" y="264"/>
                    </a:cubicBezTo>
                    <a:cubicBezTo>
                      <a:pt x="123" y="267"/>
                      <a:pt x="122" y="271"/>
                      <a:pt x="119" y="273"/>
                    </a:cubicBezTo>
                    <a:cubicBezTo>
                      <a:pt x="114" y="277"/>
                      <a:pt x="108" y="280"/>
                      <a:pt x="102" y="280"/>
                    </a:cubicBezTo>
                    <a:cubicBezTo>
                      <a:pt x="97" y="280"/>
                      <a:pt x="94" y="282"/>
                      <a:pt x="91" y="285"/>
                    </a:cubicBezTo>
                    <a:cubicBezTo>
                      <a:pt x="87" y="289"/>
                      <a:pt x="84" y="292"/>
                      <a:pt x="81" y="296"/>
                    </a:cubicBezTo>
                    <a:cubicBezTo>
                      <a:pt x="78" y="299"/>
                      <a:pt x="76" y="302"/>
                      <a:pt x="75" y="305"/>
                    </a:cubicBezTo>
                    <a:cubicBezTo>
                      <a:pt x="71" y="315"/>
                      <a:pt x="66" y="323"/>
                      <a:pt x="59" y="331"/>
                    </a:cubicBezTo>
                    <a:cubicBezTo>
                      <a:pt x="54" y="337"/>
                      <a:pt x="50" y="343"/>
                      <a:pt x="45" y="349"/>
                    </a:cubicBezTo>
                    <a:cubicBezTo>
                      <a:pt x="39" y="356"/>
                      <a:pt x="34" y="364"/>
                      <a:pt x="31" y="373"/>
                    </a:cubicBezTo>
                    <a:cubicBezTo>
                      <a:pt x="29" y="377"/>
                      <a:pt x="29" y="379"/>
                      <a:pt x="34" y="381"/>
                    </a:cubicBezTo>
                    <a:cubicBezTo>
                      <a:pt x="38" y="382"/>
                      <a:pt x="42" y="383"/>
                      <a:pt x="46" y="382"/>
                    </a:cubicBezTo>
                    <a:cubicBezTo>
                      <a:pt x="53" y="381"/>
                      <a:pt x="59" y="378"/>
                      <a:pt x="64" y="374"/>
                    </a:cubicBezTo>
                    <a:cubicBezTo>
                      <a:pt x="69" y="371"/>
                      <a:pt x="73" y="367"/>
                      <a:pt x="78" y="363"/>
                    </a:cubicBezTo>
                    <a:cubicBezTo>
                      <a:pt x="81" y="361"/>
                      <a:pt x="83" y="359"/>
                      <a:pt x="87" y="358"/>
                    </a:cubicBezTo>
                    <a:cubicBezTo>
                      <a:pt x="97" y="356"/>
                      <a:pt x="106" y="351"/>
                      <a:pt x="114" y="346"/>
                    </a:cubicBezTo>
                    <a:cubicBezTo>
                      <a:pt x="119" y="343"/>
                      <a:pt x="123" y="340"/>
                      <a:pt x="127" y="338"/>
                    </a:cubicBezTo>
                    <a:cubicBezTo>
                      <a:pt x="131" y="335"/>
                      <a:pt x="133" y="331"/>
                      <a:pt x="133" y="325"/>
                    </a:cubicBezTo>
                    <a:cubicBezTo>
                      <a:pt x="132" y="304"/>
                      <a:pt x="132" y="282"/>
                      <a:pt x="132" y="260"/>
                    </a:cubicBezTo>
                    <a:cubicBezTo>
                      <a:pt x="132" y="259"/>
                      <a:pt x="132" y="257"/>
                      <a:pt x="132" y="25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66" name="Freeform 12">
                <a:extLst>
                  <a:ext uri="{FF2B5EF4-FFF2-40B4-BE49-F238E27FC236}">
                    <a16:creationId xmlns:a16="http://schemas.microsoft.com/office/drawing/2014/main" id="{3609396F-CBD4-45F6-A30A-44E844735568}"/>
                  </a:ext>
                </a:extLst>
              </p:cNvPr>
              <p:cNvSpPr>
                <a:spLocks/>
              </p:cNvSpPr>
              <p:nvPr/>
            </p:nvSpPr>
            <p:spPr bwMode="auto">
              <a:xfrm>
                <a:off x="5375547" y="2443057"/>
                <a:ext cx="650372" cy="900269"/>
              </a:xfrm>
              <a:custGeom>
                <a:avLst/>
                <a:gdLst>
                  <a:gd name="T0" fmla="*/ 34 w 229"/>
                  <a:gd name="T1" fmla="*/ 0 h 316"/>
                  <a:gd name="T2" fmla="*/ 37 w 229"/>
                  <a:gd name="T3" fmla="*/ 2 h 316"/>
                  <a:gd name="T4" fmla="*/ 69 w 229"/>
                  <a:gd name="T5" fmla="*/ 32 h 316"/>
                  <a:gd name="T6" fmla="*/ 73 w 229"/>
                  <a:gd name="T7" fmla="*/ 38 h 316"/>
                  <a:gd name="T8" fmla="*/ 99 w 229"/>
                  <a:gd name="T9" fmla="*/ 117 h 316"/>
                  <a:gd name="T10" fmla="*/ 101 w 229"/>
                  <a:gd name="T11" fmla="*/ 128 h 316"/>
                  <a:gd name="T12" fmla="*/ 112 w 229"/>
                  <a:gd name="T13" fmla="*/ 132 h 316"/>
                  <a:gd name="T14" fmla="*/ 120 w 229"/>
                  <a:gd name="T15" fmla="*/ 127 h 316"/>
                  <a:gd name="T16" fmla="*/ 145 w 229"/>
                  <a:gd name="T17" fmla="*/ 109 h 316"/>
                  <a:gd name="T18" fmla="*/ 148 w 229"/>
                  <a:gd name="T19" fmla="*/ 103 h 316"/>
                  <a:gd name="T20" fmla="*/ 148 w 229"/>
                  <a:gd name="T21" fmla="*/ 80 h 316"/>
                  <a:gd name="T22" fmla="*/ 159 w 229"/>
                  <a:gd name="T23" fmla="*/ 69 h 316"/>
                  <a:gd name="T24" fmla="*/ 162 w 229"/>
                  <a:gd name="T25" fmla="*/ 71 h 316"/>
                  <a:gd name="T26" fmla="*/ 164 w 229"/>
                  <a:gd name="T27" fmla="*/ 75 h 316"/>
                  <a:gd name="T28" fmla="*/ 171 w 229"/>
                  <a:gd name="T29" fmla="*/ 86 h 316"/>
                  <a:gd name="T30" fmla="*/ 204 w 229"/>
                  <a:gd name="T31" fmla="*/ 104 h 316"/>
                  <a:gd name="T32" fmla="*/ 209 w 229"/>
                  <a:gd name="T33" fmla="*/ 112 h 316"/>
                  <a:gd name="T34" fmla="*/ 169 w 229"/>
                  <a:gd name="T35" fmla="*/ 170 h 316"/>
                  <a:gd name="T36" fmla="*/ 128 w 229"/>
                  <a:gd name="T37" fmla="*/ 175 h 316"/>
                  <a:gd name="T38" fmla="*/ 114 w 229"/>
                  <a:gd name="T39" fmla="*/ 190 h 316"/>
                  <a:gd name="T40" fmla="*/ 115 w 229"/>
                  <a:gd name="T41" fmla="*/ 196 h 316"/>
                  <a:gd name="T42" fmla="*/ 115 w 229"/>
                  <a:gd name="T43" fmla="*/ 219 h 316"/>
                  <a:gd name="T44" fmla="*/ 109 w 229"/>
                  <a:gd name="T45" fmla="*/ 226 h 316"/>
                  <a:gd name="T46" fmla="*/ 89 w 229"/>
                  <a:gd name="T47" fmla="*/ 246 h 316"/>
                  <a:gd name="T48" fmla="*/ 95 w 229"/>
                  <a:gd name="T49" fmla="*/ 260 h 316"/>
                  <a:gd name="T50" fmla="*/ 113 w 229"/>
                  <a:gd name="T51" fmla="*/ 259 h 316"/>
                  <a:gd name="T52" fmla="*/ 148 w 229"/>
                  <a:gd name="T53" fmla="*/ 248 h 316"/>
                  <a:gd name="T54" fmla="*/ 170 w 229"/>
                  <a:gd name="T55" fmla="*/ 243 h 316"/>
                  <a:gd name="T56" fmla="*/ 187 w 229"/>
                  <a:gd name="T57" fmla="*/ 237 h 316"/>
                  <a:gd name="T58" fmla="*/ 212 w 229"/>
                  <a:gd name="T59" fmla="*/ 229 h 316"/>
                  <a:gd name="T60" fmla="*/ 220 w 229"/>
                  <a:gd name="T61" fmla="*/ 229 h 316"/>
                  <a:gd name="T62" fmla="*/ 227 w 229"/>
                  <a:gd name="T63" fmla="*/ 241 h 316"/>
                  <a:gd name="T64" fmla="*/ 214 w 229"/>
                  <a:gd name="T65" fmla="*/ 267 h 316"/>
                  <a:gd name="T66" fmla="*/ 203 w 229"/>
                  <a:gd name="T67" fmla="*/ 277 h 316"/>
                  <a:gd name="T68" fmla="*/ 174 w 229"/>
                  <a:gd name="T69" fmla="*/ 289 h 316"/>
                  <a:gd name="T70" fmla="*/ 140 w 229"/>
                  <a:gd name="T71" fmla="*/ 298 h 316"/>
                  <a:gd name="T72" fmla="*/ 127 w 229"/>
                  <a:gd name="T73" fmla="*/ 298 h 316"/>
                  <a:gd name="T74" fmla="*/ 116 w 229"/>
                  <a:gd name="T75" fmla="*/ 301 h 316"/>
                  <a:gd name="T76" fmla="*/ 55 w 229"/>
                  <a:gd name="T77" fmla="*/ 304 h 316"/>
                  <a:gd name="T78" fmla="*/ 44 w 229"/>
                  <a:gd name="T79" fmla="*/ 292 h 316"/>
                  <a:gd name="T80" fmla="*/ 27 w 229"/>
                  <a:gd name="T81" fmla="*/ 257 h 316"/>
                  <a:gd name="T82" fmla="*/ 25 w 229"/>
                  <a:gd name="T83" fmla="*/ 252 h 316"/>
                  <a:gd name="T84" fmla="*/ 18 w 229"/>
                  <a:gd name="T85" fmla="*/ 217 h 316"/>
                  <a:gd name="T86" fmla="*/ 18 w 229"/>
                  <a:gd name="T87" fmla="*/ 210 h 316"/>
                  <a:gd name="T88" fmla="*/ 1 w 229"/>
                  <a:gd name="T89" fmla="*/ 140 h 316"/>
                  <a:gd name="T90" fmla="*/ 0 w 229"/>
                  <a:gd name="T91" fmla="*/ 134 h 316"/>
                  <a:gd name="T92" fmla="*/ 18 w 229"/>
                  <a:gd name="T93" fmla="*/ 50 h 316"/>
                  <a:gd name="T94" fmla="*/ 32 w 229"/>
                  <a:gd name="T95" fmla="*/ 4 h 316"/>
                  <a:gd name="T96" fmla="*/ 34 w 229"/>
                  <a:gd name="T97" fmla="*/ 0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9" h="316">
                    <a:moveTo>
                      <a:pt x="34" y="0"/>
                    </a:moveTo>
                    <a:cubicBezTo>
                      <a:pt x="35" y="1"/>
                      <a:pt x="36" y="2"/>
                      <a:pt x="37" y="2"/>
                    </a:cubicBezTo>
                    <a:cubicBezTo>
                      <a:pt x="48" y="12"/>
                      <a:pt x="58" y="22"/>
                      <a:pt x="69" y="32"/>
                    </a:cubicBezTo>
                    <a:cubicBezTo>
                      <a:pt x="71" y="34"/>
                      <a:pt x="72" y="36"/>
                      <a:pt x="73" y="38"/>
                    </a:cubicBezTo>
                    <a:cubicBezTo>
                      <a:pt x="86" y="63"/>
                      <a:pt x="94" y="89"/>
                      <a:pt x="99" y="117"/>
                    </a:cubicBezTo>
                    <a:cubicBezTo>
                      <a:pt x="99" y="120"/>
                      <a:pt x="100" y="124"/>
                      <a:pt x="101" y="128"/>
                    </a:cubicBezTo>
                    <a:cubicBezTo>
                      <a:pt x="103" y="133"/>
                      <a:pt x="107" y="134"/>
                      <a:pt x="112" y="132"/>
                    </a:cubicBezTo>
                    <a:cubicBezTo>
                      <a:pt x="115" y="130"/>
                      <a:pt x="117" y="129"/>
                      <a:pt x="120" y="127"/>
                    </a:cubicBezTo>
                    <a:cubicBezTo>
                      <a:pt x="128" y="121"/>
                      <a:pt x="136" y="115"/>
                      <a:pt x="145" y="109"/>
                    </a:cubicBezTo>
                    <a:cubicBezTo>
                      <a:pt x="147" y="108"/>
                      <a:pt x="148" y="106"/>
                      <a:pt x="148" y="103"/>
                    </a:cubicBezTo>
                    <a:cubicBezTo>
                      <a:pt x="148" y="95"/>
                      <a:pt x="148" y="88"/>
                      <a:pt x="148" y="80"/>
                    </a:cubicBezTo>
                    <a:cubicBezTo>
                      <a:pt x="148" y="75"/>
                      <a:pt x="153" y="69"/>
                      <a:pt x="159" y="69"/>
                    </a:cubicBezTo>
                    <a:cubicBezTo>
                      <a:pt x="160" y="69"/>
                      <a:pt x="162" y="70"/>
                      <a:pt x="162" y="71"/>
                    </a:cubicBezTo>
                    <a:cubicBezTo>
                      <a:pt x="163" y="72"/>
                      <a:pt x="164" y="73"/>
                      <a:pt x="164" y="75"/>
                    </a:cubicBezTo>
                    <a:cubicBezTo>
                      <a:pt x="164" y="79"/>
                      <a:pt x="167" y="83"/>
                      <a:pt x="171" y="86"/>
                    </a:cubicBezTo>
                    <a:cubicBezTo>
                      <a:pt x="181" y="94"/>
                      <a:pt x="192" y="100"/>
                      <a:pt x="204" y="104"/>
                    </a:cubicBezTo>
                    <a:cubicBezTo>
                      <a:pt x="208" y="106"/>
                      <a:pt x="209" y="108"/>
                      <a:pt x="209" y="112"/>
                    </a:cubicBezTo>
                    <a:cubicBezTo>
                      <a:pt x="210" y="140"/>
                      <a:pt x="196" y="160"/>
                      <a:pt x="169" y="170"/>
                    </a:cubicBezTo>
                    <a:cubicBezTo>
                      <a:pt x="156" y="175"/>
                      <a:pt x="142" y="177"/>
                      <a:pt x="128" y="175"/>
                    </a:cubicBezTo>
                    <a:cubicBezTo>
                      <a:pt x="119" y="173"/>
                      <a:pt x="112" y="182"/>
                      <a:pt x="114" y="190"/>
                    </a:cubicBezTo>
                    <a:cubicBezTo>
                      <a:pt x="114" y="192"/>
                      <a:pt x="115" y="194"/>
                      <a:pt x="115" y="196"/>
                    </a:cubicBezTo>
                    <a:cubicBezTo>
                      <a:pt x="118" y="203"/>
                      <a:pt x="118" y="211"/>
                      <a:pt x="115" y="219"/>
                    </a:cubicBezTo>
                    <a:cubicBezTo>
                      <a:pt x="114" y="222"/>
                      <a:pt x="112" y="224"/>
                      <a:pt x="109" y="226"/>
                    </a:cubicBezTo>
                    <a:cubicBezTo>
                      <a:pt x="101" y="231"/>
                      <a:pt x="95" y="238"/>
                      <a:pt x="89" y="246"/>
                    </a:cubicBezTo>
                    <a:cubicBezTo>
                      <a:pt x="84" y="254"/>
                      <a:pt x="85" y="258"/>
                      <a:pt x="95" y="260"/>
                    </a:cubicBezTo>
                    <a:cubicBezTo>
                      <a:pt x="101" y="261"/>
                      <a:pt x="107" y="261"/>
                      <a:pt x="113" y="259"/>
                    </a:cubicBezTo>
                    <a:cubicBezTo>
                      <a:pt x="125" y="256"/>
                      <a:pt x="137" y="252"/>
                      <a:pt x="148" y="248"/>
                    </a:cubicBezTo>
                    <a:cubicBezTo>
                      <a:pt x="155" y="245"/>
                      <a:pt x="162" y="243"/>
                      <a:pt x="170" y="243"/>
                    </a:cubicBezTo>
                    <a:cubicBezTo>
                      <a:pt x="176" y="242"/>
                      <a:pt x="182" y="240"/>
                      <a:pt x="187" y="237"/>
                    </a:cubicBezTo>
                    <a:cubicBezTo>
                      <a:pt x="195" y="234"/>
                      <a:pt x="203" y="230"/>
                      <a:pt x="212" y="229"/>
                    </a:cubicBezTo>
                    <a:cubicBezTo>
                      <a:pt x="214" y="229"/>
                      <a:pt x="217" y="229"/>
                      <a:pt x="220" y="229"/>
                    </a:cubicBezTo>
                    <a:cubicBezTo>
                      <a:pt x="226" y="230"/>
                      <a:pt x="229" y="236"/>
                      <a:pt x="227" y="241"/>
                    </a:cubicBezTo>
                    <a:cubicBezTo>
                      <a:pt x="223" y="250"/>
                      <a:pt x="218" y="259"/>
                      <a:pt x="214" y="267"/>
                    </a:cubicBezTo>
                    <a:cubicBezTo>
                      <a:pt x="211" y="271"/>
                      <a:pt x="207" y="274"/>
                      <a:pt x="203" y="277"/>
                    </a:cubicBezTo>
                    <a:cubicBezTo>
                      <a:pt x="194" y="282"/>
                      <a:pt x="184" y="286"/>
                      <a:pt x="174" y="289"/>
                    </a:cubicBezTo>
                    <a:cubicBezTo>
                      <a:pt x="163" y="292"/>
                      <a:pt x="151" y="295"/>
                      <a:pt x="140" y="298"/>
                    </a:cubicBezTo>
                    <a:cubicBezTo>
                      <a:pt x="136" y="299"/>
                      <a:pt x="131" y="298"/>
                      <a:pt x="127" y="298"/>
                    </a:cubicBezTo>
                    <a:cubicBezTo>
                      <a:pt x="122" y="298"/>
                      <a:pt x="119" y="299"/>
                      <a:pt x="116" y="301"/>
                    </a:cubicBezTo>
                    <a:cubicBezTo>
                      <a:pt x="97" y="315"/>
                      <a:pt x="74" y="316"/>
                      <a:pt x="55" y="304"/>
                    </a:cubicBezTo>
                    <a:cubicBezTo>
                      <a:pt x="51" y="301"/>
                      <a:pt x="47" y="297"/>
                      <a:pt x="44" y="292"/>
                    </a:cubicBezTo>
                    <a:cubicBezTo>
                      <a:pt x="37" y="281"/>
                      <a:pt x="32" y="269"/>
                      <a:pt x="27" y="257"/>
                    </a:cubicBezTo>
                    <a:cubicBezTo>
                      <a:pt x="26" y="255"/>
                      <a:pt x="26" y="254"/>
                      <a:pt x="25" y="252"/>
                    </a:cubicBezTo>
                    <a:cubicBezTo>
                      <a:pt x="20" y="241"/>
                      <a:pt x="17" y="230"/>
                      <a:pt x="18" y="217"/>
                    </a:cubicBezTo>
                    <a:cubicBezTo>
                      <a:pt x="19" y="215"/>
                      <a:pt x="18" y="213"/>
                      <a:pt x="18" y="210"/>
                    </a:cubicBezTo>
                    <a:cubicBezTo>
                      <a:pt x="12" y="187"/>
                      <a:pt x="6" y="163"/>
                      <a:pt x="1" y="140"/>
                    </a:cubicBezTo>
                    <a:cubicBezTo>
                      <a:pt x="0" y="138"/>
                      <a:pt x="0" y="136"/>
                      <a:pt x="0" y="134"/>
                    </a:cubicBezTo>
                    <a:cubicBezTo>
                      <a:pt x="6" y="106"/>
                      <a:pt x="12" y="78"/>
                      <a:pt x="18" y="50"/>
                    </a:cubicBezTo>
                    <a:cubicBezTo>
                      <a:pt x="22" y="35"/>
                      <a:pt x="26" y="19"/>
                      <a:pt x="32" y="4"/>
                    </a:cubicBezTo>
                    <a:cubicBezTo>
                      <a:pt x="33" y="2"/>
                      <a:pt x="33" y="1"/>
                      <a:pt x="3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67" name="Freeform 13">
                <a:extLst>
                  <a:ext uri="{FF2B5EF4-FFF2-40B4-BE49-F238E27FC236}">
                    <a16:creationId xmlns:a16="http://schemas.microsoft.com/office/drawing/2014/main" id="{1990FC48-EFE7-46BB-BA2A-0994DE84A18F}"/>
                  </a:ext>
                </a:extLst>
              </p:cNvPr>
              <p:cNvSpPr>
                <a:spLocks/>
              </p:cNvSpPr>
              <p:nvPr/>
            </p:nvSpPr>
            <p:spPr bwMode="auto">
              <a:xfrm>
                <a:off x="6355912" y="2792272"/>
                <a:ext cx="772117" cy="855416"/>
              </a:xfrm>
              <a:custGeom>
                <a:avLst/>
                <a:gdLst>
                  <a:gd name="T0" fmla="*/ 194 w 271"/>
                  <a:gd name="T1" fmla="*/ 98 h 300"/>
                  <a:gd name="T2" fmla="*/ 236 w 271"/>
                  <a:gd name="T3" fmla="*/ 96 h 300"/>
                  <a:gd name="T4" fmla="*/ 237 w 271"/>
                  <a:gd name="T5" fmla="*/ 111 h 300"/>
                  <a:gd name="T6" fmla="*/ 175 w 271"/>
                  <a:gd name="T7" fmla="*/ 150 h 300"/>
                  <a:gd name="T8" fmla="*/ 169 w 271"/>
                  <a:gd name="T9" fmla="*/ 195 h 300"/>
                  <a:gd name="T10" fmla="*/ 177 w 271"/>
                  <a:gd name="T11" fmla="*/ 299 h 300"/>
                  <a:gd name="T12" fmla="*/ 159 w 271"/>
                  <a:gd name="T13" fmla="*/ 285 h 300"/>
                  <a:gd name="T14" fmla="*/ 150 w 271"/>
                  <a:gd name="T15" fmla="*/ 266 h 300"/>
                  <a:gd name="T16" fmla="*/ 133 w 271"/>
                  <a:gd name="T17" fmla="*/ 260 h 300"/>
                  <a:gd name="T18" fmla="*/ 132 w 271"/>
                  <a:gd name="T19" fmla="*/ 243 h 300"/>
                  <a:gd name="T20" fmla="*/ 149 w 271"/>
                  <a:gd name="T21" fmla="*/ 232 h 300"/>
                  <a:gd name="T22" fmla="*/ 139 w 271"/>
                  <a:gd name="T23" fmla="*/ 197 h 300"/>
                  <a:gd name="T24" fmla="*/ 117 w 271"/>
                  <a:gd name="T25" fmla="*/ 216 h 300"/>
                  <a:gd name="T26" fmla="*/ 101 w 271"/>
                  <a:gd name="T27" fmla="*/ 235 h 300"/>
                  <a:gd name="T28" fmla="*/ 26 w 271"/>
                  <a:gd name="T29" fmla="*/ 293 h 300"/>
                  <a:gd name="T30" fmla="*/ 0 w 271"/>
                  <a:gd name="T31" fmla="*/ 243 h 300"/>
                  <a:gd name="T32" fmla="*/ 9 w 271"/>
                  <a:gd name="T33" fmla="*/ 237 h 300"/>
                  <a:gd name="T34" fmla="*/ 32 w 271"/>
                  <a:gd name="T35" fmla="*/ 234 h 300"/>
                  <a:gd name="T36" fmla="*/ 59 w 271"/>
                  <a:gd name="T37" fmla="*/ 219 h 300"/>
                  <a:gd name="T38" fmla="*/ 116 w 271"/>
                  <a:gd name="T39" fmla="*/ 185 h 300"/>
                  <a:gd name="T40" fmla="*/ 145 w 271"/>
                  <a:gd name="T41" fmla="*/ 155 h 300"/>
                  <a:gd name="T42" fmla="*/ 133 w 271"/>
                  <a:gd name="T43" fmla="*/ 142 h 300"/>
                  <a:gd name="T44" fmla="*/ 145 w 271"/>
                  <a:gd name="T45" fmla="*/ 112 h 300"/>
                  <a:gd name="T46" fmla="*/ 143 w 271"/>
                  <a:gd name="T47" fmla="*/ 104 h 300"/>
                  <a:gd name="T48" fmla="*/ 124 w 271"/>
                  <a:gd name="T49" fmla="*/ 108 h 300"/>
                  <a:gd name="T50" fmla="*/ 121 w 271"/>
                  <a:gd name="T51" fmla="*/ 140 h 300"/>
                  <a:gd name="T52" fmla="*/ 87 w 271"/>
                  <a:gd name="T53" fmla="*/ 188 h 300"/>
                  <a:gd name="T54" fmla="*/ 73 w 271"/>
                  <a:gd name="T55" fmla="*/ 176 h 300"/>
                  <a:gd name="T56" fmla="*/ 67 w 271"/>
                  <a:gd name="T57" fmla="*/ 159 h 300"/>
                  <a:gd name="T58" fmla="*/ 66 w 271"/>
                  <a:gd name="T59" fmla="*/ 63 h 300"/>
                  <a:gd name="T60" fmla="*/ 72 w 271"/>
                  <a:gd name="T61" fmla="*/ 47 h 300"/>
                  <a:gd name="T62" fmla="*/ 88 w 271"/>
                  <a:gd name="T63" fmla="*/ 55 h 300"/>
                  <a:gd name="T64" fmla="*/ 109 w 271"/>
                  <a:gd name="T65" fmla="*/ 63 h 300"/>
                  <a:gd name="T66" fmla="*/ 160 w 271"/>
                  <a:gd name="T67" fmla="*/ 28 h 300"/>
                  <a:gd name="T68" fmla="*/ 187 w 271"/>
                  <a:gd name="T69" fmla="*/ 16 h 300"/>
                  <a:gd name="T70" fmla="*/ 258 w 271"/>
                  <a:gd name="T71" fmla="*/ 4 h 300"/>
                  <a:gd name="T72" fmla="*/ 271 w 271"/>
                  <a:gd name="T73" fmla="*/ 16 h 300"/>
                  <a:gd name="T74" fmla="*/ 248 w 271"/>
                  <a:gd name="T75" fmla="*/ 37 h 300"/>
                  <a:gd name="T76" fmla="*/ 215 w 271"/>
                  <a:gd name="T77" fmla="*/ 67 h 300"/>
                  <a:gd name="T78" fmla="*/ 186 w 271"/>
                  <a:gd name="T79" fmla="*/ 95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71" h="300">
                    <a:moveTo>
                      <a:pt x="185" y="102"/>
                    </a:moveTo>
                    <a:cubicBezTo>
                      <a:pt x="188" y="101"/>
                      <a:pt x="191" y="99"/>
                      <a:pt x="194" y="98"/>
                    </a:cubicBezTo>
                    <a:cubicBezTo>
                      <a:pt x="200" y="94"/>
                      <a:pt x="206" y="91"/>
                      <a:pt x="213" y="90"/>
                    </a:cubicBezTo>
                    <a:cubicBezTo>
                      <a:pt x="221" y="89"/>
                      <a:pt x="229" y="92"/>
                      <a:pt x="236" y="96"/>
                    </a:cubicBezTo>
                    <a:cubicBezTo>
                      <a:pt x="237" y="97"/>
                      <a:pt x="238" y="98"/>
                      <a:pt x="239" y="99"/>
                    </a:cubicBezTo>
                    <a:cubicBezTo>
                      <a:pt x="242" y="103"/>
                      <a:pt x="242" y="108"/>
                      <a:pt x="237" y="111"/>
                    </a:cubicBezTo>
                    <a:cubicBezTo>
                      <a:pt x="220" y="127"/>
                      <a:pt x="200" y="139"/>
                      <a:pt x="179" y="148"/>
                    </a:cubicBezTo>
                    <a:cubicBezTo>
                      <a:pt x="178" y="149"/>
                      <a:pt x="176" y="149"/>
                      <a:pt x="175" y="150"/>
                    </a:cubicBezTo>
                    <a:cubicBezTo>
                      <a:pt x="167" y="153"/>
                      <a:pt x="164" y="159"/>
                      <a:pt x="163" y="168"/>
                    </a:cubicBezTo>
                    <a:cubicBezTo>
                      <a:pt x="163" y="177"/>
                      <a:pt x="165" y="187"/>
                      <a:pt x="169" y="195"/>
                    </a:cubicBezTo>
                    <a:cubicBezTo>
                      <a:pt x="182" y="226"/>
                      <a:pt x="186" y="259"/>
                      <a:pt x="185" y="292"/>
                    </a:cubicBezTo>
                    <a:cubicBezTo>
                      <a:pt x="185" y="298"/>
                      <a:pt x="183" y="300"/>
                      <a:pt x="177" y="299"/>
                    </a:cubicBezTo>
                    <a:cubicBezTo>
                      <a:pt x="171" y="299"/>
                      <a:pt x="165" y="297"/>
                      <a:pt x="161" y="292"/>
                    </a:cubicBezTo>
                    <a:cubicBezTo>
                      <a:pt x="159" y="290"/>
                      <a:pt x="159" y="287"/>
                      <a:pt x="159" y="285"/>
                    </a:cubicBezTo>
                    <a:cubicBezTo>
                      <a:pt x="159" y="284"/>
                      <a:pt x="159" y="282"/>
                      <a:pt x="159" y="281"/>
                    </a:cubicBezTo>
                    <a:cubicBezTo>
                      <a:pt x="159" y="274"/>
                      <a:pt x="156" y="269"/>
                      <a:pt x="150" y="266"/>
                    </a:cubicBezTo>
                    <a:cubicBezTo>
                      <a:pt x="146" y="263"/>
                      <a:pt x="141" y="262"/>
                      <a:pt x="136" y="260"/>
                    </a:cubicBezTo>
                    <a:cubicBezTo>
                      <a:pt x="135" y="260"/>
                      <a:pt x="134" y="260"/>
                      <a:pt x="133" y="260"/>
                    </a:cubicBezTo>
                    <a:cubicBezTo>
                      <a:pt x="129" y="258"/>
                      <a:pt x="126" y="255"/>
                      <a:pt x="126" y="252"/>
                    </a:cubicBezTo>
                    <a:cubicBezTo>
                      <a:pt x="125" y="248"/>
                      <a:pt x="128" y="244"/>
                      <a:pt x="132" y="243"/>
                    </a:cubicBezTo>
                    <a:cubicBezTo>
                      <a:pt x="134" y="242"/>
                      <a:pt x="136" y="242"/>
                      <a:pt x="138" y="242"/>
                    </a:cubicBezTo>
                    <a:cubicBezTo>
                      <a:pt x="144" y="241"/>
                      <a:pt x="147" y="238"/>
                      <a:pt x="149" y="232"/>
                    </a:cubicBezTo>
                    <a:cubicBezTo>
                      <a:pt x="153" y="220"/>
                      <a:pt x="151" y="208"/>
                      <a:pt x="144" y="197"/>
                    </a:cubicBezTo>
                    <a:cubicBezTo>
                      <a:pt x="142" y="195"/>
                      <a:pt x="141" y="195"/>
                      <a:pt x="139" y="197"/>
                    </a:cubicBezTo>
                    <a:cubicBezTo>
                      <a:pt x="138" y="197"/>
                      <a:pt x="137" y="198"/>
                      <a:pt x="136" y="199"/>
                    </a:cubicBezTo>
                    <a:cubicBezTo>
                      <a:pt x="129" y="205"/>
                      <a:pt x="123" y="210"/>
                      <a:pt x="117" y="216"/>
                    </a:cubicBezTo>
                    <a:cubicBezTo>
                      <a:pt x="112" y="220"/>
                      <a:pt x="108" y="225"/>
                      <a:pt x="105" y="231"/>
                    </a:cubicBezTo>
                    <a:cubicBezTo>
                      <a:pt x="104" y="232"/>
                      <a:pt x="103" y="233"/>
                      <a:pt x="101" y="235"/>
                    </a:cubicBezTo>
                    <a:cubicBezTo>
                      <a:pt x="84" y="253"/>
                      <a:pt x="66" y="270"/>
                      <a:pt x="48" y="288"/>
                    </a:cubicBezTo>
                    <a:cubicBezTo>
                      <a:pt x="41" y="296"/>
                      <a:pt x="35" y="297"/>
                      <a:pt x="26" y="293"/>
                    </a:cubicBezTo>
                    <a:cubicBezTo>
                      <a:pt x="20" y="291"/>
                      <a:pt x="16" y="287"/>
                      <a:pt x="13" y="282"/>
                    </a:cubicBezTo>
                    <a:cubicBezTo>
                      <a:pt x="4" y="271"/>
                      <a:pt x="1" y="257"/>
                      <a:pt x="0" y="243"/>
                    </a:cubicBezTo>
                    <a:cubicBezTo>
                      <a:pt x="0" y="240"/>
                      <a:pt x="1" y="239"/>
                      <a:pt x="3" y="239"/>
                    </a:cubicBezTo>
                    <a:cubicBezTo>
                      <a:pt x="5" y="238"/>
                      <a:pt x="7" y="237"/>
                      <a:pt x="9" y="237"/>
                    </a:cubicBezTo>
                    <a:cubicBezTo>
                      <a:pt x="13" y="235"/>
                      <a:pt x="16" y="235"/>
                      <a:pt x="20" y="237"/>
                    </a:cubicBezTo>
                    <a:cubicBezTo>
                      <a:pt x="24" y="239"/>
                      <a:pt x="28" y="238"/>
                      <a:pt x="32" y="234"/>
                    </a:cubicBezTo>
                    <a:cubicBezTo>
                      <a:pt x="34" y="233"/>
                      <a:pt x="37" y="231"/>
                      <a:pt x="39" y="230"/>
                    </a:cubicBezTo>
                    <a:cubicBezTo>
                      <a:pt x="46" y="226"/>
                      <a:pt x="52" y="222"/>
                      <a:pt x="59" y="219"/>
                    </a:cubicBezTo>
                    <a:cubicBezTo>
                      <a:pt x="60" y="218"/>
                      <a:pt x="62" y="217"/>
                      <a:pt x="63" y="216"/>
                    </a:cubicBezTo>
                    <a:cubicBezTo>
                      <a:pt x="81" y="206"/>
                      <a:pt x="98" y="195"/>
                      <a:pt x="116" y="185"/>
                    </a:cubicBezTo>
                    <a:cubicBezTo>
                      <a:pt x="122" y="181"/>
                      <a:pt x="128" y="177"/>
                      <a:pt x="134" y="172"/>
                    </a:cubicBezTo>
                    <a:cubicBezTo>
                      <a:pt x="139" y="168"/>
                      <a:pt x="143" y="163"/>
                      <a:pt x="145" y="155"/>
                    </a:cubicBezTo>
                    <a:cubicBezTo>
                      <a:pt x="143" y="155"/>
                      <a:pt x="142" y="154"/>
                      <a:pt x="140" y="154"/>
                    </a:cubicBezTo>
                    <a:cubicBezTo>
                      <a:pt x="134" y="152"/>
                      <a:pt x="132" y="148"/>
                      <a:pt x="133" y="142"/>
                    </a:cubicBezTo>
                    <a:cubicBezTo>
                      <a:pt x="134" y="140"/>
                      <a:pt x="135" y="137"/>
                      <a:pt x="136" y="135"/>
                    </a:cubicBezTo>
                    <a:cubicBezTo>
                      <a:pt x="139" y="127"/>
                      <a:pt x="142" y="119"/>
                      <a:pt x="145" y="112"/>
                    </a:cubicBezTo>
                    <a:cubicBezTo>
                      <a:pt x="145" y="111"/>
                      <a:pt x="146" y="110"/>
                      <a:pt x="146" y="109"/>
                    </a:cubicBezTo>
                    <a:cubicBezTo>
                      <a:pt x="147" y="105"/>
                      <a:pt x="146" y="104"/>
                      <a:pt x="143" y="104"/>
                    </a:cubicBezTo>
                    <a:cubicBezTo>
                      <a:pt x="140" y="104"/>
                      <a:pt x="138" y="104"/>
                      <a:pt x="135" y="105"/>
                    </a:cubicBezTo>
                    <a:cubicBezTo>
                      <a:pt x="132" y="106"/>
                      <a:pt x="128" y="107"/>
                      <a:pt x="124" y="108"/>
                    </a:cubicBezTo>
                    <a:cubicBezTo>
                      <a:pt x="122" y="109"/>
                      <a:pt x="121" y="111"/>
                      <a:pt x="121" y="113"/>
                    </a:cubicBezTo>
                    <a:cubicBezTo>
                      <a:pt x="121" y="122"/>
                      <a:pt x="121" y="131"/>
                      <a:pt x="121" y="140"/>
                    </a:cubicBezTo>
                    <a:cubicBezTo>
                      <a:pt x="121" y="142"/>
                      <a:pt x="120" y="144"/>
                      <a:pt x="119" y="146"/>
                    </a:cubicBezTo>
                    <a:cubicBezTo>
                      <a:pt x="108" y="160"/>
                      <a:pt x="98" y="174"/>
                      <a:pt x="87" y="188"/>
                    </a:cubicBezTo>
                    <a:cubicBezTo>
                      <a:pt x="87" y="189"/>
                      <a:pt x="86" y="189"/>
                      <a:pt x="86" y="190"/>
                    </a:cubicBezTo>
                    <a:cubicBezTo>
                      <a:pt x="81" y="185"/>
                      <a:pt x="77" y="181"/>
                      <a:pt x="73" y="176"/>
                    </a:cubicBezTo>
                    <a:cubicBezTo>
                      <a:pt x="70" y="173"/>
                      <a:pt x="69" y="170"/>
                      <a:pt x="69" y="166"/>
                    </a:cubicBezTo>
                    <a:cubicBezTo>
                      <a:pt x="68" y="164"/>
                      <a:pt x="68" y="161"/>
                      <a:pt x="67" y="159"/>
                    </a:cubicBezTo>
                    <a:cubicBezTo>
                      <a:pt x="58" y="138"/>
                      <a:pt x="57" y="117"/>
                      <a:pt x="63" y="95"/>
                    </a:cubicBezTo>
                    <a:cubicBezTo>
                      <a:pt x="67" y="84"/>
                      <a:pt x="67" y="74"/>
                      <a:pt x="66" y="63"/>
                    </a:cubicBezTo>
                    <a:cubicBezTo>
                      <a:pt x="66" y="60"/>
                      <a:pt x="66" y="57"/>
                      <a:pt x="66" y="54"/>
                    </a:cubicBezTo>
                    <a:cubicBezTo>
                      <a:pt x="66" y="50"/>
                      <a:pt x="68" y="47"/>
                      <a:pt x="72" y="47"/>
                    </a:cubicBezTo>
                    <a:cubicBezTo>
                      <a:pt x="75" y="46"/>
                      <a:pt x="78" y="47"/>
                      <a:pt x="80" y="48"/>
                    </a:cubicBezTo>
                    <a:cubicBezTo>
                      <a:pt x="83" y="50"/>
                      <a:pt x="85" y="52"/>
                      <a:pt x="88" y="55"/>
                    </a:cubicBezTo>
                    <a:cubicBezTo>
                      <a:pt x="90" y="57"/>
                      <a:pt x="91" y="59"/>
                      <a:pt x="93" y="61"/>
                    </a:cubicBezTo>
                    <a:cubicBezTo>
                      <a:pt x="99" y="66"/>
                      <a:pt x="103" y="67"/>
                      <a:pt x="109" y="63"/>
                    </a:cubicBezTo>
                    <a:cubicBezTo>
                      <a:pt x="117" y="58"/>
                      <a:pt x="125" y="53"/>
                      <a:pt x="133" y="48"/>
                    </a:cubicBezTo>
                    <a:cubicBezTo>
                      <a:pt x="142" y="41"/>
                      <a:pt x="151" y="35"/>
                      <a:pt x="160" y="28"/>
                    </a:cubicBezTo>
                    <a:cubicBezTo>
                      <a:pt x="163" y="25"/>
                      <a:pt x="167" y="24"/>
                      <a:pt x="171" y="23"/>
                    </a:cubicBezTo>
                    <a:cubicBezTo>
                      <a:pt x="177" y="23"/>
                      <a:pt x="182" y="20"/>
                      <a:pt x="187" y="16"/>
                    </a:cubicBezTo>
                    <a:cubicBezTo>
                      <a:pt x="196" y="6"/>
                      <a:pt x="208" y="2"/>
                      <a:pt x="221" y="1"/>
                    </a:cubicBezTo>
                    <a:cubicBezTo>
                      <a:pt x="233" y="0"/>
                      <a:pt x="246" y="0"/>
                      <a:pt x="258" y="4"/>
                    </a:cubicBezTo>
                    <a:cubicBezTo>
                      <a:pt x="261" y="5"/>
                      <a:pt x="264" y="7"/>
                      <a:pt x="267" y="9"/>
                    </a:cubicBezTo>
                    <a:cubicBezTo>
                      <a:pt x="270" y="10"/>
                      <a:pt x="271" y="13"/>
                      <a:pt x="271" y="16"/>
                    </a:cubicBezTo>
                    <a:cubicBezTo>
                      <a:pt x="271" y="18"/>
                      <a:pt x="271" y="19"/>
                      <a:pt x="269" y="21"/>
                    </a:cubicBezTo>
                    <a:cubicBezTo>
                      <a:pt x="262" y="26"/>
                      <a:pt x="255" y="31"/>
                      <a:pt x="248" y="37"/>
                    </a:cubicBezTo>
                    <a:cubicBezTo>
                      <a:pt x="240" y="43"/>
                      <a:pt x="232" y="50"/>
                      <a:pt x="226" y="58"/>
                    </a:cubicBezTo>
                    <a:cubicBezTo>
                      <a:pt x="223" y="62"/>
                      <a:pt x="219" y="65"/>
                      <a:pt x="215" y="67"/>
                    </a:cubicBezTo>
                    <a:cubicBezTo>
                      <a:pt x="213" y="68"/>
                      <a:pt x="212" y="69"/>
                      <a:pt x="211" y="70"/>
                    </a:cubicBezTo>
                    <a:cubicBezTo>
                      <a:pt x="202" y="79"/>
                      <a:pt x="194" y="87"/>
                      <a:pt x="186" y="95"/>
                    </a:cubicBezTo>
                    <a:cubicBezTo>
                      <a:pt x="184" y="97"/>
                      <a:pt x="183" y="99"/>
                      <a:pt x="185" y="10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68" name="Freeform 14">
                <a:extLst>
                  <a:ext uri="{FF2B5EF4-FFF2-40B4-BE49-F238E27FC236}">
                    <a16:creationId xmlns:a16="http://schemas.microsoft.com/office/drawing/2014/main" id="{E399D549-2995-4C91-9766-FC87D79F45DD}"/>
                  </a:ext>
                </a:extLst>
              </p:cNvPr>
              <p:cNvSpPr>
                <a:spLocks/>
              </p:cNvSpPr>
              <p:nvPr/>
            </p:nvSpPr>
            <p:spPr bwMode="auto">
              <a:xfrm>
                <a:off x="9143222" y="3099837"/>
                <a:ext cx="797747" cy="506201"/>
              </a:xfrm>
              <a:custGeom>
                <a:avLst/>
                <a:gdLst>
                  <a:gd name="T0" fmla="*/ 16 w 280"/>
                  <a:gd name="T1" fmla="*/ 133 h 178"/>
                  <a:gd name="T2" fmla="*/ 14 w 280"/>
                  <a:gd name="T3" fmla="*/ 124 h 178"/>
                  <a:gd name="T4" fmla="*/ 2 w 280"/>
                  <a:gd name="T5" fmla="*/ 103 h 178"/>
                  <a:gd name="T6" fmla="*/ 6 w 280"/>
                  <a:gd name="T7" fmla="*/ 81 h 178"/>
                  <a:gd name="T8" fmla="*/ 16 w 280"/>
                  <a:gd name="T9" fmla="*/ 77 h 178"/>
                  <a:gd name="T10" fmla="*/ 22 w 280"/>
                  <a:gd name="T11" fmla="*/ 77 h 178"/>
                  <a:gd name="T12" fmla="*/ 40 w 280"/>
                  <a:gd name="T13" fmla="*/ 71 h 178"/>
                  <a:gd name="T14" fmla="*/ 54 w 280"/>
                  <a:gd name="T15" fmla="*/ 64 h 178"/>
                  <a:gd name="T16" fmla="*/ 63 w 280"/>
                  <a:gd name="T17" fmla="*/ 61 h 178"/>
                  <a:gd name="T18" fmla="*/ 144 w 280"/>
                  <a:gd name="T19" fmla="*/ 25 h 178"/>
                  <a:gd name="T20" fmla="*/ 169 w 280"/>
                  <a:gd name="T21" fmla="*/ 16 h 178"/>
                  <a:gd name="T22" fmla="*/ 186 w 280"/>
                  <a:gd name="T23" fmla="*/ 13 h 178"/>
                  <a:gd name="T24" fmla="*/ 209 w 280"/>
                  <a:gd name="T25" fmla="*/ 9 h 178"/>
                  <a:gd name="T26" fmla="*/ 224 w 280"/>
                  <a:gd name="T27" fmla="*/ 3 h 178"/>
                  <a:gd name="T28" fmla="*/ 233 w 280"/>
                  <a:gd name="T29" fmla="*/ 0 h 178"/>
                  <a:gd name="T30" fmla="*/ 265 w 280"/>
                  <a:gd name="T31" fmla="*/ 5 h 178"/>
                  <a:gd name="T32" fmla="*/ 274 w 280"/>
                  <a:gd name="T33" fmla="*/ 29 h 178"/>
                  <a:gd name="T34" fmla="*/ 256 w 280"/>
                  <a:gd name="T35" fmla="*/ 50 h 178"/>
                  <a:gd name="T36" fmla="*/ 245 w 280"/>
                  <a:gd name="T37" fmla="*/ 53 h 178"/>
                  <a:gd name="T38" fmla="*/ 220 w 280"/>
                  <a:gd name="T39" fmla="*/ 56 h 178"/>
                  <a:gd name="T40" fmla="*/ 213 w 280"/>
                  <a:gd name="T41" fmla="*/ 58 h 178"/>
                  <a:gd name="T42" fmla="*/ 208 w 280"/>
                  <a:gd name="T43" fmla="*/ 67 h 178"/>
                  <a:gd name="T44" fmla="*/ 210 w 280"/>
                  <a:gd name="T45" fmla="*/ 76 h 178"/>
                  <a:gd name="T46" fmla="*/ 218 w 280"/>
                  <a:gd name="T47" fmla="*/ 92 h 178"/>
                  <a:gd name="T48" fmla="*/ 224 w 280"/>
                  <a:gd name="T49" fmla="*/ 115 h 178"/>
                  <a:gd name="T50" fmla="*/ 220 w 280"/>
                  <a:gd name="T51" fmla="*/ 146 h 178"/>
                  <a:gd name="T52" fmla="*/ 197 w 280"/>
                  <a:gd name="T53" fmla="*/ 163 h 178"/>
                  <a:gd name="T54" fmla="*/ 189 w 280"/>
                  <a:gd name="T55" fmla="*/ 163 h 178"/>
                  <a:gd name="T56" fmla="*/ 181 w 280"/>
                  <a:gd name="T57" fmla="*/ 167 h 178"/>
                  <a:gd name="T58" fmla="*/ 178 w 280"/>
                  <a:gd name="T59" fmla="*/ 170 h 178"/>
                  <a:gd name="T60" fmla="*/ 156 w 280"/>
                  <a:gd name="T61" fmla="*/ 175 h 178"/>
                  <a:gd name="T62" fmla="*/ 140 w 280"/>
                  <a:gd name="T63" fmla="*/ 166 h 178"/>
                  <a:gd name="T64" fmla="*/ 126 w 280"/>
                  <a:gd name="T65" fmla="*/ 162 h 178"/>
                  <a:gd name="T66" fmla="*/ 119 w 280"/>
                  <a:gd name="T67" fmla="*/ 160 h 178"/>
                  <a:gd name="T68" fmla="*/ 113 w 280"/>
                  <a:gd name="T69" fmla="*/ 150 h 178"/>
                  <a:gd name="T70" fmla="*/ 115 w 280"/>
                  <a:gd name="T71" fmla="*/ 147 h 178"/>
                  <a:gd name="T72" fmla="*/ 122 w 280"/>
                  <a:gd name="T73" fmla="*/ 147 h 178"/>
                  <a:gd name="T74" fmla="*/ 166 w 280"/>
                  <a:gd name="T75" fmla="*/ 141 h 178"/>
                  <a:gd name="T76" fmla="*/ 185 w 280"/>
                  <a:gd name="T77" fmla="*/ 129 h 178"/>
                  <a:gd name="T78" fmla="*/ 188 w 280"/>
                  <a:gd name="T79" fmla="*/ 120 h 178"/>
                  <a:gd name="T80" fmla="*/ 185 w 280"/>
                  <a:gd name="T81" fmla="*/ 92 h 178"/>
                  <a:gd name="T82" fmla="*/ 184 w 280"/>
                  <a:gd name="T83" fmla="*/ 77 h 178"/>
                  <a:gd name="T84" fmla="*/ 179 w 280"/>
                  <a:gd name="T85" fmla="*/ 71 h 178"/>
                  <a:gd name="T86" fmla="*/ 163 w 280"/>
                  <a:gd name="T87" fmla="*/ 75 h 178"/>
                  <a:gd name="T88" fmla="*/ 158 w 280"/>
                  <a:gd name="T89" fmla="*/ 79 h 178"/>
                  <a:gd name="T90" fmla="*/ 145 w 280"/>
                  <a:gd name="T91" fmla="*/ 82 h 178"/>
                  <a:gd name="T92" fmla="*/ 116 w 280"/>
                  <a:gd name="T93" fmla="*/ 91 h 178"/>
                  <a:gd name="T94" fmla="*/ 80 w 280"/>
                  <a:gd name="T95" fmla="*/ 118 h 178"/>
                  <a:gd name="T96" fmla="*/ 52 w 280"/>
                  <a:gd name="T97" fmla="*/ 135 h 178"/>
                  <a:gd name="T98" fmla="*/ 22 w 280"/>
                  <a:gd name="T99" fmla="*/ 136 h 178"/>
                  <a:gd name="T100" fmla="*/ 18 w 280"/>
                  <a:gd name="T101" fmla="*/ 134 h 178"/>
                  <a:gd name="T102" fmla="*/ 16 w 280"/>
                  <a:gd name="T103" fmla="*/ 133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0" h="178">
                    <a:moveTo>
                      <a:pt x="16" y="133"/>
                    </a:moveTo>
                    <a:cubicBezTo>
                      <a:pt x="18" y="129"/>
                      <a:pt x="16" y="127"/>
                      <a:pt x="14" y="124"/>
                    </a:cubicBezTo>
                    <a:cubicBezTo>
                      <a:pt x="9" y="118"/>
                      <a:pt x="5" y="111"/>
                      <a:pt x="2" y="103"/>
                    </a:cubicBezTo>
                    <a:cubicBezTo>
                      <a:pt x="0" y="95"/>
                      <a:pt x="1" y="88"/>
                      <a:pt x="6" y="81"/>
                    </a:cubicBezTo>
                    <a:cubicBezTo>
                      <a:pt x="9" y="78"/>
                      <a:pt x="12" y="76"/>
                      <a:pt x="16" y="77"/>
                    </a:cubicBezTo>
                    <a:cubicBezTo>
                      <a:pt x="18" y="77"/>
                      <a:pt x="20" y="76"/>
                      <a:pt x="22" y="77"/>
                    </a:cubicBezTo>
                    <a:cubicBezTo>
                      <a:pt x="29" y="79"/>
                      <a:pt x="36" y="76"/>
                      <a:pt x="40" y="71"/>
                    </a:cubicBezTo>
                    <a:cubicBezTo>
                      <a:pt x="44" y="67"/>
                      <a:pt x="49" y="65"/>
                      <a:pt x="54" y="64"/>
                    </a:cubicBezTo>
                    <a:cubicBezTo>
                      <a:pt x="57" y="64"/>
                      <a:pt x="60" y="62"/>
                      <a:pt x="63" y="61"/>
                    </a:cubicBezTo>
                    <a:cubicBezTo>
                      <a:pt x="89" y="47"/>
                      <a:pt x="116" y="35"/>
                      <a:pt x="144" y="25"/>
                    </a:cubicBezTo>
                    <a:cubicBezTo>
                      <a:pt x="152" y="22"/>
                      <a:pt x="161" y="19"/>
                      <a:pt x="169" y="16"/>
                    </a:cubicBezTo>
                    <a:cubicBezTo>
                      <a:pt x="174" y="14"/>
                      <a:pt x="180" y="14"/>
                      <a:pt x="186" y="13"/>
                    </a:cubicBezTo>
                    <a:cubicBezTo>
                      <a:pt x="194" y="12"/>
                      <a:pt x="201" y="11"/>
                      <a:pt x="209" y="9"/>
                    </a:cubicBezTo>
                    <a:cubicBezTo>
                      <a:pt x="214" y="8"/>
                      <a:pt x="219" y="5"/>
                      <a:pt x="224" y="3"/>
                    </a:cubicBezTo>
                    <a:cubicBezTo>
                      <a:pt x="227" y="1"/>
                      <a:pt x="230" y="0"/>
                      <a:pt x="233" y="0"/>
                    </a:cubicBezTo>
                    <a:cubicBezTo>
                      <a:pt x="244" y="0"/>
                      <a:pt x="255" y="1"/>
                      <a:pt x="265" y="5"/>
                    </a:cubicBezTo>
                    <a:cubicBezTo>
                      <a:pt x="276" y="9"/>
                      <a:pt x="280" y="19"/>
                      <a:pt x="274" y="29"/>
                    </a:cubicBezTo>
                    <a:cubicBezTo>
                      <a:pt x="270" y="38"/>
                      <a:pt x="263" y="45"/>
                      <a:pt x="256" y="50"/>
                    </a:cubicBezTo>
                    <a:cubicBezTo>
                      <a:pt x="252" y="53"/>
                      <a:pt x="249" y="53"/>
                      <a:pt x="245" y="53"/>
                    </a:cubicBezTo>
                    <a:cubicBezTo>
                      <a:pt x="236" y="54"/>
                      <a:pt x="228" y="55"/>
                      <a:pt x="220" y="56"/>
                    </a:cubicBezTo>
                    <a:cubicBezTo>
                      <a:pt x="218" y="57"/>
                      <a:pt x="215" y="57"/>
                      <a:pt x="213" y="58"/>
                    </a:cubicBezTo>
                    <a:cubicBezTo>
                      <a:pt x="209" y="60"/>
                      <a:pt x="208" y="63"/>
                      <a:pt x="208" y="67"/>
                    </a:cubicBezTo>
                    <a:cubicBezTo>
                      <a:pt x="208" y="70"/>
                      <a:pt x="209" y="73"/>
                      <a:pt x="210" y="76"/>
                    </a:cubicBezTo>
                    <a:cubicBezTo>
                      <a:pt x="213" y="82"/>
                      <a:pt x="215" y="87"/>
                      <a:pt x="218" y="92"/>
                    </a:cubicBezTo>
                    <a:cubicBezTo>
                      <a:pt x="221" y="100"/>
                      <a:pt x="224" y="107"/>
                      <a:pt x="224" y="115"/>
                    </a:cubicBezTo>
                    <a:cubicBezTo>
                      <a:pt x="224" y="126"/>
                      <a:pt x="223" y="136"/>
                      <a:pt x="220" y="146"/>
                    </a:cubicBezTo>
                    <a:cubicBezTo>
                      <a:pt x="216" y="157"/>
                      <a:pt x="209" y="162"/>
                      <a:pt x="197" y="163"/>
                    </a:cubicBezTo>
                    <a:cubicBezTo>
                      <a:pt x="194" y="163"/>
                      <a:pt x="192" y="163"/>
                      <a:pt x="189" y="163"/>
                    </a:cubicBezTo>
                    <a:cubicBezTo>
                      <a:pt x="186" y="163"/>
                      <a:pt x="183" y="163"/>
                      <a:pt x="181" y="167"/>
                    </a:cubicBezTo>
                    <a:cubicBezTo>
                      <a:pt x="180" y="168"/>
                      <a:pt x="179" y="169"/>
                      <a:pt x="178" y="170"/>
                    </a:cubicBezTo>
                    <a:cubicBezTo>
                      <a:pt x="171" y="176"/>
                      <a:pt x="164" y="178"/>
                      <a:pt x="156" y="175"/>
                    </a:cubicBezTo>
                    <a:cubicBezTo>
                      <a:pt x="151" y="172"/>
                      <a:pt x="145" y="169"/>
                      <a:pt x="140" y="166"/>
                    </a:cubicBezTo>
                    <a:cubicBezTo>
                      <a:pt x="136" y="163"/>
                      <a:pt x="132" y="162"/>
                      <a:pt x="126" y="162"/>
                    </a:cubicBezTo>
                    <a:cubicBezTo>
                      <a:pt x="124" y="162"/>
                      <a:pt x="121" y="163"/>
                      <a:pt x="119" y="160"/>
                    </a:cubicBezTo>
                    <a:cubicBezTo>
                      <a:pt x="116" y="157"/>
                      <a:pt x="114" y="154"/>
                      <a:pt x="113" y="150"/>
                    </a:cubicBezTo>
                    <a:cubicBezTo>
                      <a:pt x="112" y="148"/>
                      <a:pt x="113" y="147"/>
                      <a:pt x="115" y="147"/>
                    </a:cubicBezTo>
                    <a:cubicBezTo>
                      <a:pt x="117" y="147"/>
                      <a:pt x="120" y="147"/>
                      <a:pt x="122" y="147"/>
                    </a:cubicBezTo>
                    <a:cubicBezTo>
                      <a:pt x="137" y="148"/>
                      <a:pt x="152" y="146"/>
                      <a:pt x="166" y="141"/>
                    </a:cubicBezTo>
                    <a:cubicBezTo>
                      <a:pt x="173" y="138"/>
                      <a:pt x="179" y="134"/>
                      <a:pt x="185" y="129"/>
                    </a:cubicBezTo>
                    <a:cubicBezTo>
                      <a:pt x="188" y="126"/>
                      <a:pt x="189" y="123"/>
                      <a:pt x="188" y="120"/>
                    </a:cubicBezTo>
                    <a:cubicBezTo>
                      <a:pt x="187" y="111"/>
                      <a:pt x="186" y="102"/>
                      <a:pt x="185" y="92"/>
                    </a:cubicBezTo>
                    <a:cubicBezTo>
                      <a:pt x="184" y="87"/>
                      <a:pt x="184" y="82"/>
                      <a:pt x="184" y="77"/>
                    </a:cubicBezTo>
                    <a:cubicBezTo>
                      <a:pt x="184" y="73"/>
                      <a:pt x="183" y="71"/>
                      <a:pt x="179" y="71"/>
                    </a:cubicBezTo>
                    <a:cubicBezTo>
                      <a:pt x="173" y="70"/>
                      <a:pt x="168" y="70"/>
                      <a:pt x="163" y="75"/>
                    </a:cubicBezTo>
                    <a:cubicBezTo>
                      <a:pt x="162" y="76"/>
                      <a:pt x="160" y="77"/>
                      <a:pt x="158" y="79"/>
                    </a:cubicBezTo>
                    <a:cubicBezTo>
                      <a:pt x="154" y="81"/>
                      <a:pt x="150" y="83"/>
                      <a:pt x="145" y="82"/>
                    </a:cubicBezTo>
                    <a:cubicBezTo>
                      <a:pt x="134" y="82"/>
                      <a:pt x="124" y="85"/>
                      <a:pt x="116" y="91"/>
                    </a:cubicBezTo>
                    <a:cubicBezTo>
                      <a:pt x="104" y="100"/>
                      <a:pt x="92" y="109"/>
                      <a:pt x="80" y="118"/>
                    </a:cubicBezTo>
                    <a:cubicBezTo>
                      <a:pt x="71" y="124"/>
                      <a:pt x="62" y="131"/>
                      <a:pt x="52" y="135"/>
                    </a:cubicBezTo>
                    <a:cubicBezTo>
                      <a:pt x="42" y="139"/>
                      <a:pt x="32" y="140"/>
                      <a:pt x="22" y="136"/>
                    </a:cubicBezTo>
                    <a:cubicBezTo>
                      <a:pt x="20" y="136"/>
                      <a:pt x="19" y="135"/>
                      <a:pt x="18" y="134"/>
                    </a:cubicBezTo>
                    <a:cubicBezTo>
                      <a:pt x="17" y="134"/>
                      <a:pt x="17" y="134"/>
                      <a:pt x="16" y="1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69" name="Freeform 15">
                <a:extLst>
                  <a:ext uri="{FF2B5EF4-FFF2-40B4-BE49-F238E27FC236}">
                    <a16:creationId xmlns:a16="http://schemas.microsoft.com/office/drawing/2014/main" id="{C7E6DF3D-732B-4F18-8C8A-CF5551EE7DDC}"/>
                  </a:ext>
                </a:extLst>
              </p:cNvPr>
              <p:cNvSpPr>
                <a:spLocks/>
              </p:cNvSpPr>
              <p:nvPr/>
            </p:nvSpPr>
            <p:spPr bwMode="auto">
              <a:xfrm>
                <a:off x="6548140" y="2449465"/>
                <a:ext cx="605519" cy="323584"/>
              </a:xfrm>
              <a:custGeom>
                <a:avLst/>
                <a:gdLst>
                  <a:gd name="T0" fmla="*/ 197 w 212"/>
                  <a:gd name="T1" fmla="*/ 0 h 114"/>
                  <a:gd name="T2" fmla="*/ 205 w 212"/>
                  <a:gd name="T3" fmla="*/ 0 h 114"/>
                  <a:gd name="T4" fmla="*/ 211 w 212"/>
                  <a:gd name="T5" fmla="*/ 9 h 114"/>
                  <a:gd name="T6" fmla="*/ 191 w 212"/>
                  <a:gd name="T7" fmla="*/ 29 h 114"/>
                  <a:gd name="T8" fmla="*/ 187 w 212"/>
                  <a:gd name="T9" fmla="*/ 29 h 114"/>
                  <a:gd name="T10" fmla="*/ 174 w 212"/>
                  <a:gd name="T11" fmla="*/ 33 h 114"/>
                  <a:gd name="T12" fmla="*/ 132 w 212"/>
                  <a:gd name="T13" fmla="*/ 67 h 114"/>
                  <a:gd name="T14" fmla="*/ 109 w 212"/>
                  <a:gd name="T15" fmla="*/ 91 h 114"/>
                  <a:gd name="T16" fmla="*/ 71 w 212"/>
                  <a:gd name="T17" fmla="*/ 112 h 114"/>
                  <a:gd name="T18" fmla="*/ 40 w 212"/>
                  <a:gd name="T19" fmla="*/ 108 h 114"/>
                  <a:gd name="T20" fmla="*/ 9 w 212"/>
                  <a:gd name="T21" fmla="*/ 90 h 114"/>
                  <a:gd name="T22" fmla="*/ 8 w 212"/>
                  <a:gd name="T23" fmla="*/ 89 h 114"/>
                  <a:gd name="T24" fmla="*/ 11 w 212"/>
                  <a:gd name="T25" fmla="*/ 64 h 114"/>
                  <a:gd name="T26" fmla="*/ 15 w 212"/>
                  <a:gd name="T27" fmla="*/ 62 h 114"/>
                  <a:gd name="T28" fmla="*/ 114 w 212"/>
                  <a:gd name="T29" fmla="*/ 23 h 114"/>
                  <a:gd name="T30" fmla="*/ 130 w 212"/>
                  <a:gd name="T31" fmla="*/ 18 h 114"/>
                  <a:gd name="T32" fmla="*/ 164 w 212"/>
                  <a:gd name="T33" fmla="*/ 7 h 114"/>
                  <a:gd name="T34" fmla="*/ 197 w 212"/>
                  <a:gd name="T35"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2" h="114">
                    <a:moveTo>
                      <a:pt x="197" y="0"/>
                    </a:moveTo>
                    <a:cubicBezTo>
                      <a:pt x="199" y="0"/>
                      <a:pt x="202" y="0"/>
                      <a:pt x="205" y="0"/>
                    </a:cubicBezTo>
                    <a:cubicBezTo>
                      <a:pt x="209" y="1"/>
                      <a:pt x="212" y="5"/>
                      <a:pt x="211" y="9"/>
                    </a:cubicBezTo>
                    <a:cubicBezTo>
                      <a:pt x="207" y="18"/>
                      <a:pt x="200" y="25"/>
                      <a:pt x="191" y="29"/>
                    </a:cubicBezTo>
                    <a:cubicBezTo>
                      <a:pt x="189" y="29"/>
                      <a:pt x="188" y="29"/>
                      <a:pt x="187" y="29"/>
                    </a:cubicBezTo>
                    <a:cubicBezTo>
                      <a:pt x="182" y="28"/>
                      <a:pt x="178" y="30"/>
                      <a:pt x="174" y="33"/>
                    </a:cubicBezTo>
                    <a:cubicBezTo>
                      <a:pt x="158" y="43"/>
                      <a:pt x="144" y="54"/>
                      <a:pt x="132" y="67"/>
                    </a:cubicBezTo>
                    <a:cubicBezTo>
                      <a:pt x="124" y="75"/>
                      <a:pt x="116" y="83"/>
                      <a:pt x="109" y="91"/>
                    </a:cubicBezTo>
                    <a:cubicBezTo>
                      <a:pt x="99" y="102"/>
                      <a:pt x="86" y="110"/>
                      <a:pt x="71" y="112"/>
                    </a:cubicBezTo>
                    <a:cubicBezTo>
                      <a:pt x="61" y="114"/>
                      <a:pt x="50" y="112"/>
                      <a:pt x="40" y="108"/>
                    </a:cubicBezTo>
                    <a:cubicBezTo>
                      <a:pt x="29" y="104"/>
                      <a:pt x="19" y="98"/>
                      <a:pt x="9" y="90"/>
                    </a:cubicBezTo>
                    <a:cubicBezTo>
                      <a:pt x="9" y="90"/>
                      <a:pt x="9" y="89"/>
                      <a:pt x="8" y="89"/>
                    </a:cubicBezTo>
                    <a:cubicBezTo>
                      <a:pt x="0" y="81"/>
                      <a:pt x="2" y="70"/>
                      <a:pt x="11" y="64"/>
                    </a:cubicBezTo>
                    <a:cubicBezTo>
                      <a:pt x="12" y="63"/>
                      <a:pt x="14" y="63"/>
                      <a:pt x="15" y="62"/>
                    </a:cubicBezTo>
                    <a:cubicBezTo>
                      <a:pt x="48" y="49"/>
                      <a:pt x="81" y="36"/>
                      <a:pt x="114" y="23"/>
                    </a:cubicBezTo>
                    <a:cubicBezTo>
                      <a:pt x="119" y="21"/>
                      <a:pt x="125" y="19"/>
                      <a:pt x="130" y="18"/>
                    </a:cubicBezTo>
                    <a:cubicBezTo>
                      <a:pt x="142" y="15"/>
                      <a:pt x="153" y="12"/>
                      <a:pt x="164" y="7"/>
                    </a:cubicBezTo>
                    <a:cubicBezTo>
                      <a:pt x="175" y="2"/>
                      <a:pt x="186" y="0"/>
                      <a:pt x="19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70" name="Freeform 16">
                <a:extLst>
                  <a:ext uri="{FF2B5EF4-FFF2-40B4-BE49-F238E27FC236}">
                    <a16:creationId xmlns:a16="http://schemas.microsoft.com/office/drawing/2014/main" id="{DD330645-D3BC-4BB1-9290-A6A4CC87B1C0}"/>
                  </a:ext>
                </a:extLst>
              </p:cNvPr>
              <p:cNvSpPr>
                <a:spLocks/>
              </p:cNvSpPr>
              <p:nvPr/>
            </p:nvSpPr>
            <p:spPr bwMode="auto">
              <a:xfrm>
                <a:off x="6746776" y="2048989"/>
                <a:ext cx="323584" cy="358826"/>
              </a:xfrm>
              <a:custGeom>
                <a:avLst/>
                <a:gdLst>
                  <a:gd name="T0" fmla="*/ 114 w 114"/>
                  <a:gd name="T1" fmla="*/ 70 h 126"/>
                  <a:gd name="T2" fmla="*/ 101 w 114"/>
                  <a:gd name="T3" fmla="*/ 91 h 126"/>
                  <a:gd name="T4" fmla="*/ 78 w 114"/>
                  <a:gd name="T5" fmla="*/ 97 h 126"/>
                  <a:gd name="T6" fmla="*/ 58 w 114"/>
                  <a:gd name="T7" fmla="*/ 106 h 126"/>
                  <a:gd name="T8" fmla="*/ 40 w 114"/>
                  <a:gd name="T9" fmla="*/ 121 h 126"/>
                  <a:gd name="T10" fmla="*/ 31 w 114"/>
                  <a:gd name="T11" fmla="*/ 125 h 126"/>
                  <a:gd name="T12" fmla="*/ 23 w 114"/>
                  <a:gd name="T13" fmla="*/ 122 h 126"/>
                  <a:gd name="T14" fmla="*/ 23 w 114"/>
                  <a:gd name="T15" fmla="*/ 112 h 126"/>
                  <a:gd name="T16" fmla="*/ 26 w 114"/>
                  <a:gd name="T17" fmla="*/ 68 h 126"/>
                  <a:gd name="T18" fmla="*/ 16 w 114"/>
                  <a:gd name="T19" fmla="*/ 50 h 126"/>
                  <a:gd name="T20" fmla="*/ 11 w 114"/>
                  <a:gd name="T21" fmla="*/ 39 h 126"/>
                  <a:gd name="T22" fmla="*/ 3 w 114"/>
                  <a:gd name="T23" fmla="*/ 21 h 126"/>
                  <a:gd name="T24" fmla="*/ 3 w 114"/>
                  <a:gd name="T25" fmla="*/ 6 h 126"/>
                  <a:gd name="T26" fmla="*/ 12 w 114"/>
                  <a:gd name="T27" fmla="*/ 0 h 126"/>
                  <a:gd name="T28" fmla="*/ 18 w 114"/>
                  <a:gd name="T29" fmla="*/ 1 h 126"/>
                  <a:gd name="T30" fmla="*/ 50 w 114"/>
                  <a:gd name="T31" fmla="*/ 12 h 126"/>
                  <a:gd name="T32" fmla="*/ 86 w 114"/>
                  <a:gd name="T33" fmla="*/ 31 h 126"/>
                  <a:gd name="T34" fmla="*/ 106 w 114"/>
                  <a:gd name="T35" fmla="*/ 48 h 126"/>
                  <a:gd name="T36" fmla="*/ 114 w 114"/>
                  <a:gd name="T37" fmla="*/ 7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4" h="126">
                    <a:moveTo>
                      <a:pt x="114" y="70"/>
                    </a:moveTo>
                    <a:cubicBezTo>
                      <a:pt x="114" y="79"/>
                      <a:pt x="109" y="86"/>
                      <a:pt x="101" y="91"/>
                    </a:cubicBezTo>
                    <a:cubicBezTo>
                      <a:pt x="94" y="95"/>
                      <a:pt x="86" y="97"/>
                      <a:pt x="78" y="97"/>
                    </a:cubicBezTo>
                    <a:cubicBezTo>
                      <a:pt x="64" y="97"/>
                      <a:pt x="66" y="98"/>
                      <a:pt x="58" y="106"/>
                    </a:cubicBezTo>
                    <a:cubicBezTo>
                      <a:pt x="52" y="111"/>
                      <a:pt x="46" y="116"/>
                      <a:pt x="40" y="121"/>
                    </a:cubicBezTo>
                    <a:cubicBezTo>
                      <a:pt x="38" y="123"/>
                      <a:pt x="35" y="124"/>
                      <a:pt x="31" y="125"/>
                    </a:cubicBezTo>
                    <a:cubicBezTo>
                      <a:pt x="28" y="126"/>
                      <a:pt x="25" y="125"/>
                      <a:pt x="23" y="122"/>
                    </a:cubicBezTo>
                    <a:cubicBezTo>
                      <a:pt x="22" y="118"/>
                      <a:pt x="21" y="115"/>
                      <a:pt x="23" y="112"/>
                    </a:cubicBezTo>
                    <a:cubicBezTo>
                      <a:pt x="33" y="98"/>
                      <a:pt x="33" y="83"/>
                      <a:pt x="26" y="68"/>
                    </a:cubicBezTo>
                    <a:cubicBezTo>
                      <a:pt x="23" y="61"/>
                      <a:pt x="19" y="56"/>
                      <a:pt x="16" y="50"/>
                    </a:cubicBezTo>
                    <a:cubicBezTo>
                      <a:pt x="14" y="46"/>
                      <a:pt x="12" y="43"/>
                      <a:pt x="11" y="39"/>
                    </a:cubicBezTo>
                    <a:cubicBezTo>
                      <a:pt x="9" y="33"/>
                      <a:pt x="7" y="27"/>
                      <a:pt x="3" y="21"/>
                    </a:cubicBezTo>
                    <a:cubicBezTo>
                      <a:pt x="0" y="17"/>
                      <a:pt x="0" y="12"/>
                      <a:pt x="3" y="6"/>
                    </a:cubicBezTo>
                    <a:cubicBezTo>
                      <a:pt x="5" y="2"/>
                      <a:pt x="8" y="0"/>
                      <a:pt x="12" y="0"/>
                    </a:cubicBezTo>
                    <a:cubicBezTo>
                      <a:pt x="14" y="0"/>
                      <a:pt x="16" y="1"/>
                      <a:pt x="18" y="1"/>
                    </a:cubicBezTo>
                    <a:cubicBezTo>
                      <a:pt x="29" y="3"/>
                      <a:pt x="40" y="7"/>
                      <a:pt x="50" y="12"/>
                    </a:cubicBezTo>
                    <a:cubicBezTo>
                      <a:pt x="62" y="19"/>
                      <a:pt x="74" y="25"/>
                      <a:pt x="86" y="31"/>
                    </a:cubicBezTo>
                    <a:cubicBezTo>
                      <a:pt x="94" y="36"/>
                      <a:pt x="101" y="41"/>
                      <a:pt x="106" y="48"/>
                    </a:cubicBezTo>
                    <a:cubicBezTo>
                      <a:pt x="111" y="54"/>
                      <a:pt x="114" y="61"/>
                      <a:pt x="114" y="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71" name="Freeform 24">
                <a:extLst>
                  <a:ext uri="{FF2B5EF4-FFF2-40B4-BE49-F238E27FC236}">
                    <a16:creationId xmlns:a16="http://schemas.microsoft.com/office/drawing/2014/main" id="{968CCA45-DD3A-4A7D-BC48-A28C69DFC59A}"/>
                  </a:ext>
                </a:extLst>
              </p:cNvPr>
              <p:cNvSpPr>
                <a:spLocks/>
              </p:cNvSpPr>
              <p:nvPr/>
            </p:nvSpPr>
            <p:spPr bwMode="auto">
              <a:xfrm>
                <a:off x="9216909" y="2378981"/>
                <a:ext cx="317177" cy="429310"/>
              </a:xfrm>
              <a:custGeom>
                <a:avLst/>
                <a:gdLst>
                  <a:gd name="T0" fmla="*/ 111 w 111"/>
                  <a:gd name="T1" fmla="*/ 118 h 150"/>
                  <a:gd name="T2" fmla="*/ 108 w 111"/>
                  <a:gd name="T3" fmla="*/ 125 h 150"/>
                  <a:gd name="T4" fmla="*/ 94 w 111"/>
                  <a:gd name="T5" fmla="*/ 142 h 150"/>
                  <a:gd name="T6" fmla="*/ 80 w 111"/>
                  <a:gd name="T7" fmla="*/ 149 h 150"/>
                  <a:gd name="T8" fmla="*/ 72 w 111"/>
                  <a:gd name="T9" fmla="*/ 144 h 150"/>
                  <a:gd name="T10" fmla="*/ 66 w 111"/>
                  <a:gd name="T11" fmla="*/ 117 h 150"/>
                  <a:gd name="T12" fmla="*/ 59 w 111"/>
                  <a:gd name="T13" fmla="*/ 90 h 150"/>
                  <a:gd name="T14" fmla="*/ 50 w 111"/>
                  <a:gd name="T15" fmla="*/ 75 h 150"/>
                  <a:gd name="T16" fmla="*/ 19 w 111"/>
                  <a:gd name="T17" fmla="*/ 40 h 150"/>
                  <a:gd name="T18" fmla="*/ 6 w 111"/>
                  <a:gd name="T19" fmla="*/ 27 h 150"/>
                  <a:gd name="T20" fmla="*/ 0 w 111"/>
                  <a:gd name="T21" fmla="*/ 10 h 150"/>
                  <a:gd name="T22" fmla="*/ 0 w 111"/>
                  <a:gd name="T23" fmla="*/ 8 h 150"/>
                  <a:gd name="T24" fmla="*/ 9 w 111"/>
                  <a:gd name="T25" fmla="*/ 2 h 150"/>
                  <a:gd name="T26" fmla="*/ 18 w 111"/>
                  <a:gd name="T27" fmla="*/ 7 h 150"/>
                  <a:gd name="T28" fmla="*/ 27 w 111"/>
                  <a:gd name="T29" fmla="*/ 15 h 150"/>
                  <a:gd name="T30" fmla="*/ 44 w 111"/>
                  <a:gd name="T31" fmla="*/ 26 h 150"/>
                  <a:gd name="T32" fmla="*/ 85 w 111"/>
                  <a:gd name="T33" fmla="*/ 57 h 150"/>
                  <a:gd name="T34" fmla="*/ 110 w 111"/>
                  <a:gd name="T35" fmla="*/ 114 h 150"/>
                  <a:gd name="T36" fmla="*/ 110 w 111"/>
                  <a:gd name="T37" fmla="*/ 117 h 150"/>
                  <a:gd name="T38" fmla="*/ 111 w 111"/>
                  <a:gd name="T39" fmla="*/ 118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1" h="150">
                    <a:moveTo>
                      <a:pt x="111" y="118"/>
                    </a:moveTo>
                    <a:cubicBezTo>
                      <a:pt x="110" y="120"/>
                      <a:pt x="109" y="123"/>
                      <a:pt x="108" y="125"/>
                    </a:cubicBezTo>
                    <a:cubicBezTo>
                      <a:pt x="103" y="131"/>
                      <a:pt x="99" y="136"/>
                      <a:pt x="94" y="142"/>
                    </a:cubicBezTo>
                    <a:cubicBezTo>
                      <a:pt x="90" y="146"/>
                      <a:pt x="86" y="148"/>
                      <a:pt x="80" y="149"/>
                    </a:cubicBezTo>
                    <a:cubicBezTo>
                      <a:pt x="75" y="150"/>
                      <a:pt x="73" y="149"/>
                      <a:pt x="72" y="144"/>
                    </a:cubicBezTo>
                    <a:cubicBezTo>
                      <a:pt x="70" y="135"/>
                      <a:pt x="68" y="126"/>
                      <a:pt x="66" y="117"/>
                    </a:cubicBezTo>
                    <a:cubicBezTo>
                      <a:pt x="64" y="108"/>
                      <a:pt x="63" y="99"/>
                      <a:pt x="59" y="90"/>
                    </a:cubicBezTo>
                    <a:cubicBezTo>
                      <a:pt x="57" y="85"/>
                      <a:pt x="54" y="80"/>
                      <a:pt x="50" y="75"/>
                    </a:cubicBezTo>
                    <a:cubicBezTo>
                      <a:pt x="40" y="63"/>
                      <a:pt x="29" y="51"/>
                      <a:pt x="19" y="40"/>
                    </a:cubicBezTo>
                    <a:cubicBezTo>
                      <a:pt x="15" y="35"/>
                      <a:pt x="11" y="31"/>
                      <a:pt x="6" y="27"/>
                    </a:cubicBezTo>
                    <a:cubicBezTo>
                      <a:pt x="1" y="22"/>
                      <a:pt x="0" y="17"/>
                      <a:pt x="0" y="10"/>
                    </a:cubicBezTo>
                    <a:cubicBezTo>
                      <a:pt x="0" y="9"/>
                      <a:pt x="0" y="9"/>
                      <a:pt x="0" y="8"/>
                    </a:cubicBezTo>
                    <a:cubicBezTo>
                      <a:pt x="2" y="1"/>
                      <a:pt x="3" y="0"/>
                      <a:pt x="9" y="2"/>
                    </a:cubicBezTo>
                    <a:cubicBezTo>
                      <a:pt x="12" y="4"/>
                      <a:pt x="15" y="5"/>
                      <a:pt x="18" y="7"/>
                    </a:cubicBezTo>
                    <a:cubicBezTo>
                      <a:pt x="21" y="10"/>
                      <a:pt x="24" y="12"/>
                      <a:pt x="27" y="15"/>
                    </a:cubicBezTo>
                    <a:cubicBezTo>
                      <a:pt x="32" y="20"/>
                      <a:pt x="38" y="24"/>
                      <a:pt x="44" y="26"/>
                    </a:cubicBezTo>
                    <a:cubicBezTo>
                      <a:pt x="61" y="33"/>
                      <a:pt x="74" y="43"/>
                      <a:pt x="85" y="57"/>
                    </a:cubicBezTo>
                    <a:cubicBezTo>
                      <a:pt x="98" y="73"/>
                      <a:pt x="107" y="92"/>
                      <a:pt x="110" y="114"/>
                    </a:cubicBezTo>
                    <a:cubicBezTo>
                      <a:pt x="110" y="115"/>
                      <a:pt x="110" y="116"/>
                      <a:pt x="110" y="117"/>
                    </a:cubicBezTo>
                    <a:cubicBezTo>
                      <a:pt x="110" y="117"/>
                      <a:pt x="110" y="118"/>
                      <a:pt x="111" y="1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72" name="Freeform 26">
                <a:extLst>
                  <a:ext uri="{FF2B5EF4-FFF2-40B4-BE49-F238E27FC236}">
                    <a16:creationId xmlns:a16="http://schemas.microsoft.com/office/drawing/2014/main" id="{D2E86048-5AFE-4077-9EFC-F8B160041128}"/>
                  </a:ext>
                </a:extLst>
              </p:cNvPr>
              <p:cNvSpPr>
                <a:spLocks/>
              </p:cNvSpPr>
              <p:nvPr/>
            </p:nvSpPr>
            <p:spPr bwMode="auto">
              <a:xfrm>
                <a:off x="7022303" y="3189544"/>
                <a:ext cx="230674" cy="281935"/>
              </a:xfrm>
              <a:custGeom>
                <a:avLst/>
                <a:gdLst>
                  <a:gd name="T0" fmla="*/ 0 w 81"/>
                  <a:gd name="T1" fmla="*/ 18 h 99"/>
                  <a:gd name="T2" fmla="*/ 1 w 81"/>
                  <a:gd name="T3" fmla="*/ 9 h 99"/>
                  <a:gd name="T4" fmla="*/ 11 w 81"/>
                  <a:gd name="T5" fmla="*/ 1 h 99"/>
                  <a:gd name="T6" fmla="*/ 50 w 81"/>
                  <a:gd name="T7" fmla="*/ 12 h 99"/>
                  <a:gd name="T8" fmla="*/ 78 w 81"/>
                  <a:gd name="T9" fmla="*/ 44 h 99"/>
                  <a:gd name="T10" fmla="*/ 80 w 81"/>
                  <a:gd name="T11" fmla="*/ 51 h 99"/>
                  <a:gd name="T12" fmla="*/ 77 w 81"/>
                  <a:gd name="T13" fmla="*/ 79 h 99"/>
                  <a:gd name="T14" fmla="*/ 43 w 81"/>
                  <a:gd name="T15" fmla="*/ 92 h 99"/>
                  <a:gd name="T16" fmla="*/ 30 w 81"/>
                  <a:gd name="T17" fmla="*/ 81 h 99"/>
                  <a:gd name="T18" fmla="*/ 12 w 81"/>
                  <a:gd name="T19" fmla="*/ 60 h 99"/>
                  <a:gd name="T20" fmla="*/ 1 w 81"/>
                  <a:gd name="T21" fmla="*/ 24 h 99"/>
                  <a:gd name="T22" fmla="*/ 1 w 81"/>
                  <a:gd name="T23" fmla="*/ 18 h 99"/>
                  <a:gd name="T24" fmla="*/ 0 w 81"/>
                  <a:gd name="T25" fmla="*/ 18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1" h="99">
                    <a:moveTo>
                      <a:pt x="0" y="18"/>
                    </a:moveTo>
                    <a:cubicBezTo>
                      <a:pt x="1" y="15"/>
                      <a:pt x="1" y="12"/>
                      <a:pt x="1" y="9"/>
                    </a:cubicBezTo>
                    <a:cubicBezTo>
                      <a:pt x="2" y="4"/>
                      <a:pt x="5" y="1"/>
                      <a:pt x="11" y="1"/>
                    </a:cubicBezTo>
                    <a:cubicBezTo>
                      <a:pt x="25" y="0"/>
                      <a:pt x="39" y="2"/>
                      <a:pt x="50" y="12"/>
                    </a:cubicBezTo>
                    <a:cubicBezTo>
                      <a:pt x="62" y="21"/>
                      <a:pt x="70" y="32"/>
                      <a:pt x="78" y="44"/>
                    </a:cubicBezTo>
                    <a:cubicBezTo>
                      <a:pt x="79" y="46"/>
                      <a:pt x="80" y="49"/>
                      <a:pt x="80" y="51"/>
                    </a:cubicBezTo>
                    <a:cubicBezTo>
                      <a:pt x="81" y="61"/>
                      <a:pt x="80" y="70"/>
                      <a:pt x="77" y="79"/>
                    </a:cubicBezTo>
                    <a:cubicBezTo>
                      <a:pt x="74" y="89"/>
                      <a:pt x="57" y="99"/>
                      <a:pt x="43" y="92"/>
                    </a:cubicBezTo>
                    <a:cubicBezTo>
                      <a:pt x="38" y="89"/>
                      <a:pt x="33" y="86"/>
                      <a:pt x="30" y="81"/>
                    </a:cubicBezTo>
                    <a:cubicBezTo>
                      <a:pt x="24" y="74"/>
                      <a:pt x="18" y="67"/>
                      <a:pt x="12" y="60"/>
                    </a:cubicBezTo>
                    <a:cubicBezTo>
                      <a:pt x="4" y="49"/>
                      <a:pt x="2" y="37"/>
                      <a:pt x="1" y="24"/>
                    </a:cubicBezTo>
                    <a:cubicBezTo>
                      <a:pt x="1" y="22"/>
                      <a:pt x="1" y="20"/>
                      <a:pt x="1" y="18"/>
                    </a:cubicBezTo>
                    <a:cubicBezTo>
                      <a:pt x="1" y="18"/>
                      <a:pt x="1" y="18"/>
                      <a:pt x="0"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73" name="Freeform 28">
                <a:extLst>
                  <a:ext uri="{FF2B5EF4-FFF2-40B4-BE49-F238E27FC236}">
                    <a16:creationId xmlns:a16="http://schemas.microsoft.com/office/drawing/2014/main" id="{2282FA05-67FD-4A1C-999B-388A821E4A0D}"/>
                  </a:ext>
                </a:extLst>
              </p:cNvPr>
              <p:cNvSpPr>
                <a:spLocks/>
              </p:cNvSpPr>
              <p:nvPr/>
            </p:nvSpPr>
            <p:spPr bwMode="auto">
              <a:xfrm>
                <a:off x="8502460" y="3122264"/>
                <a:ext cx="246693" cy="285139"/>
              </a:xfrm>
              <a:custGeom>
                <a:avLst/>
                <a:gdLst>
                  <a:gd name="T0" fmla="*/ 38 w 87"/>
                  <a:gd name="T1" fmla="*/ 100 h 100"/>
                  <a:gd name="T2" fmla="*/ 27 w 87"/>
                  <a:gd name="T3" fmla="*/ 98 h 100"/>
                  <a:gd name="T4" fmla="*/ 22 w 87"/>
                  <a:gd name="T5" fmla="*/ 91 h 100"/>
                  <a:gd name="T6" fmla="*/ 17 w 87"/>
                  <a:gd name="T7" fmla="*/ 65 h 100"/>
                  <a:gd name="T8" fmla="*/ 1 w 87"/>
                  <a:gd name="T9" fmla="*/ 16 h 100"/>
                  <a:gd name="T10" fmla="*/ 0 w 87"/>
                  <a:gd name="T11" fmla="*/ 4 h 100"/>
                  <a:gd name="T12" fmla="*/ 4 w 87"/>
                  <a:gd name="T13" fmla="*/ 0 h 100"/>
                  <a:gd name="T14" fmla="*/ 12 w 87"/>
                  <a:gd name="T15" fmla="*/ 0 h 100"/>
                  <a:gd name="T16" fmla="*/ 20 w 87"/>
                  <a:gd name="T17" fmla="*/ 4 h 100"/>
                  <a:gd name="T18" fmla="*/ 31 w 87"/>
                  <a:gd name="T19" fmla="*/ 12 h 100"/>
                  <a:gd name="T20" fmla="*/ 65 w 87"/>
                  <a:gd name="T21" fmla="*/ 41 h 100"/>
                  <a:gd name="T22" fmla="*/ 78 w 87"/>
                  <a:gd name="T23" fmla="*/ 56 h 100"/>
                  <a:gd name="T24" fmla="*/ 73 w 87"/>
                  <a:gd name="T25" fmla="*/ 87 h 100"/>
                  <a:gd name="T26" fmla="*/ 38 w 87"/>
                  <a:gd name="T27"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7" h="100">
                    <a:moveTo>
                      <a:pt x="38" y="100"/>
                    </a:moveTo>
                    <a:cubicBezTo>
                      <a:pt x="34" y="99"/>
                      <a:pt x="31" y="99"/>
                      <a:pt x="27" y="98"/>
                    </a:cubicBezTo>
                    <a:cubicBezTo>
                      <a:pt x="24" y="97"/>
                      <a:pt x="22" y="94"/>
                      <a:pt x="22" y="91"/>
                    </a:cubicBezTo>
                    <a:cubicBezTo>
                      <a:pt x="23" y="81"/>
                      <a:pt x="20" y="73"/>
                      <a:pt x="17" y="65"/>
                    </a:cubicBezTo>
                    <a:cubicBezTo>
                      <a:pt x="11" y="49"/>
                      <a:pt x="4" y="33"/>
                      <a:pt x="1" y="16"/>
                    </a:cubicBezTo>
                    <a:cubicBezTo>
                      <a:pt x="0" y="12"/>
                      <a:pt x="0" y="8"/>
                      <a:pt x="0" y="4"/>
                    </a:cubicBezTo>
                    <a:cubicBezTo>
                      <a:pt x="0" y="2"/>
                      <a:pt x="2" y="0"/>
                      <a:pt x="4" y="0"/>
                    </a:cubicBezTo>
                    <a:cubicBezTo>
                      <a:pt x="7" y="0"/>
                      <a:pt x="10" y="0"/>
                      <a:pt x="12" y="0"/>
                    </a:cubicBezTo>
                    <a:cubicBezTo>
                      <a:pt x="15" y="1"/>
                      <a:pt x="18" y="2"/>
                      <a:pt x="20" y="4"/>
                    </a:cubicBezTo>
                    <a:cubicBezTo>
                      <a:pt x="24" y="7"/>
                      <a:pt x="28" y="9"/>
                      <a:pt x="31" y="12"/>
                    </a:cubicBezTo>
                    <a:cubicBezTo>
                      <a:pt x="42" y="22"/>
                      <a:pt x="54" y="31"/>
                      <a:pt x="65" y="41"/>
                    </a:cubicBezTo>
                    <a:cubicBezTo>
                      <a:pt x="70" y="45"/>
                      <a:pt x="74" y="51"/>
                      <a:pt x="78" y="56"/>
                    </a:cubicBezTo>
                    <a:cubicBezTo>
                      <a:pt x="87" y="69"/>
                      <a:pt x="85" y="78"/>
                      <a:pt x="73" y="87"/>
                    </a:cubicBezTo>
                    <a:cubicBezTo>
                      <a:pt x="64" y="95"/>
                      <a:pt x="50" y="100"/>
                      <a:pt x="38" y="10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74" name="Freeform 36">
                <a:extLst>
                  <a:ext uri="{FF2B5EF4-FFF2-40B4-BE49-F238E27FC236}">
                    <a16:creationId xmlns:a16="http://schemas.microsoft.com/office/drawing/2014/main" id="{9ECE6299-E675-4AC7-8F49-EA7822FE7B38}"/>
                  </a:ext>
                </a:extLst>
              </p:cNvPr>
              <p:cNvSpPr>
                <a:spLocks/>
              </p:cNvSpPr>
              <p:nvPr/>
            </p:nvSpPr>
            <p:spPr bwMode="auto">
              <a:xfrm>
                <a:off x="9207298" y="2724992"/>
                <a:ext cx="128152" cy="246693"/>
              </a:xfrm>
              <a:custGeom>
                <a:avLst/>
                <a:gdLst>
                  <a:gd name="T0" fmla="*/ 6 w 44"/>
                  <a:gd name="T1" fmla="*/ 57 h 87"/>
                  <a:gd name="T2" fmla="*/ 2 w 44"/>
                  <a:gd name="T3" fmla="*/ 8 h 87"/>
                  <a:gd name="T4" fmla="*/ 3 w 44"/>
                  <a:gd name="T5" fmla="*/ 2 h 87"/>
                  <a:gd name="T6" fmla="*/ 10 w 44"/>
                  <a:gd name="T7" fmla="*/ 2 h 87"/>
                  <a:gd name="T8" fmla="*/ 15 w 44"/>
                  <a:gd name="T9" fmla="*/ 6 h 87"/>
                  <a:gd name="T10" fmla="*/ 29 w 44"/>
                  <a:gd name="T11" fmla="*/ 22 h 87"/>
                  <a:gd name="T12" fmla="*/ 39 w 44"/>
                  <a:gd name="T13" fmla="*/ 36 h 87"/>
                  <a:gd name="T14" fmla="*/ 43 w 44"/>
                  <a:gd name="T15" fmla="*/ 52 h 87"/>
                  <a:gd name="T16" fmla="*/ 38 w 44"/>
                  <a:gd name="T17" fmla="*/ 74 h 87"/>
                  <a:gd name="T18" fmla="*/ 16 w 44"/>
                  <a:gd name="T19" fmla="*/ 87 h 87"/>
                  <a:gd name="T20" fmla="*/ 8 w 44"/>
                  <a:gd name="T21" fmla="*/ 81 h 87"/>
                  <a:gd name="T22" fmla="*/ 6 w 44"/>
                  <a:gd name="T23" fmla="*/ 65 h 87"/>
                  <a:gd name="T24" fmla="*/ 6 w 44"/>
                  <a:gd name="T25" fmla="*/ 5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87">
                    <a:moveTo>
                      <a:pt x="6" y="57"/>
                    </a:moveTo>
                    <a:cubicBezTo>
                      <a:pt x="7" y="39"/>
                      <a:pt x="5" y="23"/>
                      <a:pt x="2" y="8"/>
                    </a:cubicBezTo>
                    <a:cubicBezTo>
                      <a:pt x="1" y="6"/>
                      <a:pt x="0" y="3"/>
                      <a:pt x="3" y="2"/>
                    </a:cubicBezTo>
                    <a:cubicBezTo>
                      <a:pt x="5" y="0"/>
                      <a:pt x="7" y="0"/>
                      <a:pt x="10" y="2"/>
                    </a:cubicBezTo>
                    <a:cubicBezTo>
                      <a:pt x="12" y="3"/>
                      <a:pt x="14" y="4"/>
                      <a:pt x="15" y="6"/>
                    </a:cubicBezTo>
                    <a:cubicBezTo>
                      <a:pt x="20" y="11"/>
                      <a:pt x="25" y="17"/>
                      <a:pt x="29" y="22"/>
                    </a:cubicBezTo>
                    <a:cubicBezTo>
                      <a:pt x="33" y="27"/>
                      <a:pt x="36" y="32"/>
                      <a:pt x="39" y="36"/>
                    </a:cubicBezTo>
                    <a:cubicBezTo>
                      <a:pt x="42" y="41"/>
                      <a:pt x="44" y="46"/>
                      <a:pt x="43" y="52"/>
                    </a:cubicBezTo>
                    <a:cubicBezTo>
                      <a:pt x="42" y="59"/>
                      <a:pt x="41" y="67"/>
                      <a:pt x="38" y="74"/>
                    </a:cubicBezTo>
                    <a:cubicBezTo>
                      <a:pt x="33" y="83"/>
                      <a:pt x="27" y="87"/>
                      <a:pt x="16" y="87"/>
                    </a:cubicBezTo>
                    <a:cubicBezTo>
                      <a:pt x="12" y="87"/>
                      <a:pt x="10" y="85"/>
                      <a:pt x="8" y="81"/>
                    </a:cubicBezTo>
                    <a:cubicBezTo>
                      <a:pt x="6" y="76"/>
                      <a:pt x="6" y="71"/>
                      <a:pt x="6" y="65"/>
                    </a:cubicBezTo>
                    <a:cubicBezTo>
                      <a:pt x="6" y="62"/>
                      <a:pt x="6" y="59"/>
                      <a:pt x="6" y="5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grpSp>
        <p:grpSp>
          <p:nvGrpSpPr>
            <p:cNvPr id="39" name="组合 38">
              <a:extLst>
                <a:ext uri="{FF2B5EF4-FFF2-40B4-BE49-F238E27FC236}">
                  <a16:creationId xmlns:a16="http://schemas.microsoft.com/office/drawing/2014/main" id="{50A175ED-F190-4B7B-9344-071E868CA208}"/>
                </a:ext>
              </a:extLst>
            </p:cNvPr>
            <p:cNvGrpSpPr/>
            <p:nvPr userDrawn="1"/>
          </p:nvGrpSpPr>
          <p:grpSpPr>
            <a:xfrm>
              <a:off x="9556201" y="498129"/>
              <a:ext cx="588050" cy="586680"/>
              <a:chOff x="2105799" y="20055838"/>
              <a:chExt cx="6748090" cy="6732363"/>
            </a:xfrm>
            <a:solidFill>
              <a:schemeClr val="accent1">
                <a:alpha val="80000"/>
              </a:schemeClr>
            </a:solidFill>
          </p:grpSpPr>
          <p:sp>
            <p:nvSpPr>
              <p:cNvPr id="40" name="Freeform 8">
                <a:extLst>
                  <a:ext uri="{FF2B5EF4-FFF2-40B4-BE49-F238E27FC236}">
                    <a16:creationId xmlns:a16="http://schemas.microsoft.com/office/drawing/2014/main" id="{C74E670C-47A6-45BE-93BE-82AA83997ACA}"/>
                  </a:ext>
                </a:extLst>
              </p:cNvPr>
              <p:cNvSpPr>
                <a:spLocks noEditPoints="1"/>
              </p:cNvSpPr>
              <p:nvPr/>
            </p:nvSpPr>
            <p:spPr bwMode="auto">
              <a:xfrm>
                <a:off x="2105799" y="20055838"/>
                <a:ext cx="6748090" cy="6732363"/>
              </a:xfrm>
              <a:custGeom>
                <a:avLst/>
                <a:gdLst>
                  <a:gd name="T0" fmla="*/ 0 w 965"/>
                  <a:gd name="T1" fmla="*/ 465 h 963"/>
                  <a:gd name="T2" fmla="*/ 1 w 965"/>
                  <a:gd name="T3" fmla="*/ 453 h 963"/>
                  <a:gd name="T4" fmla="*/ 10 w 965"/>
                  <a:gd name="T5" fmla="*/ 384 h 963"/>
                  <a:gd name="T6" fmla="*/ 50 w 965"/>
                  <a:gd name="T7" fmla="*/ 269 h 963"/>
                  <a:gd name="T8" fmla="*/ 220 w 965"/>
                  <a:gd name="T9" fmla="*/ 78 h 963"/>
                  <a:gd name="T10" fmla="*/ 368 w 965"/>
                  <a:gd name="T11" fmla="*/ 14 h 963"/>
                  <a:gd name="T12" fmla="*/ 459 w 965"/>
                  <a:gd name="T13" fmla="*/ 1 h 963"/>
                  <a:gd name="T14" fmla="*/ 465 w 965"/>
                  <a:gd name="T15" fmla="*/ 0 h 963"/>
                  <a:gd name="T16" fmla="*/ 498 w 965"/>
                  <a:gd name="T17" fmla="*/ 0 h 963"/>
                  <a:gd name="T18" fmla="*/ 503 w 965"/>
                  <a:gd name="T19" fmla="*/ 1 h 963"/>
                  <a:gd name="T20" fmla="*/ 746 w 965"/>
                  <a:gd name="T21" fmla="*/ 80 h 963"/>
                  <a:gd name="T22" fmla="*/ 941 w 965"/>
                  <a:gd name="T23" fmla="*/ 338 h 963"/>
                  <a:gd name="T24" fmla="*/ 962 w 965"/>
                  <a:gd name="T25" fmla="*/ 447 h 963"/>
                  <a:gd name="T26" fmla="*/ 945 w 965"/>
                  <a:gd name="T27" fmla="*/ 612 h 963"/>
                  <a:gd name="T28" fmla="*/ 857 w 965"/>
                  <a:gd name="T29" fmla="*/ 782 h 963"/>
                  <a:gd name="T30" fmla="*/ 722 w 965"/>
                  <a:gd name="T31" fmla="*/ 897 h 963"/>
                  <a:gd name="T32" fmla="*/ 584 w 965"/>
                  <a:gd name="T33" fmla="*/ 951 h 963"/>
                  <a:gd name="T34" fmla="*/ 502 w 965"/>
                  <a:gd name="T35" fmla="*/ 962 h 963"/>
                  <a:gd name="T36" fmla="*/ 497 w 965"/>
                  <a:gd name="T37" fmla="*/ 963 h 963"/>
                  <a:gd name="T38" fmla="*/ 466 w 965"/>
                  <a:gd name="T39" fmla="*/ 963 h 963"/>
                  <a:gd name="T40" fmla="*/ 449 w 965"/>
                  <a:gd name="T41" fmla="*/ 961 h 963"/>
                  <a:gd name="T42" fmla="*/ 332 w 965"/>
                  <a:gd name="T43" fmla="*/ 938 h 963"/>
                  <a:gd name="T44" fmla="*/ 51 w 965"/>
                  <a:gd name="T45" fmla="*/ 695 h 963"/>
                  <a:gd name="T46" fmla="*/ 8 w 965"/>
                  <a:gd name="T47" fmla="*/ 564 h 963"/>
                  <a:gd name="T48" fmla="*/ 1 w 965"/>
                  <a:gd name="T49" fmla="*/ 510 h 963"/>
                  <a:gd name="T50" fmla="*/ 0 w 965"/>
                  <a:gd name="T51" fmla="*/ 497 h 963"/>
                  <a:gd name="T52" fmla="*/ 0 w 965"/>
                  <a:gd name="T53" fmla="*/ 465 h 963"/>
                  <a:gd name="T54" fmla="*/ 481 w 965"/>
                  <a:gd name="T55" fmla="*/ 946 h 963"/>
                  <a:gd name="T56" fmla="*/ 946 w 965"/>
                  <a:gd name="T57" fmla="*/ 481 h 963"/>
                  <a:gd name="T58" fmla="*/ 482 w 965"/>
                  <a:gd name="T59" fmla="*/ 17 h 963"/>
                  <a:gd name="T60" fmla="*/ 17 w 965"/>
                  <a:gd name="T61" fmla="*/ 480 h 963"/>
                  <a:gd name="T62" fmla="*/ 481 w 965"/>
                  <a:gd name="T63" fmla="*/ 946 h 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65" h="963">
                    <a:moveTo>
                      <a:pt x="0" y="465"/>
                    </a:moveTo>
                    <a:cubicBezTo>
                      <a:pt x="0" y="461"/>
                      <a:pt x="1" y="457"/>
                      <a:pt x="1" y="453"/>
                    </a:cubicBezTo>
                    <a:cubicBezTo>
                      <a:pt x="3" y="430"/>
                      <a:pt x="6" y="407"/>
                      <a:pt x="10" y="384"/>
                    </a:cubicBezTo>
                    <a:cubicBezTo>
                      <a:pt x="19" y="344"/>
                      <a:pt x="32" y="306"/>
                      <a:pt x="50" y="269"/>
                    </a:cubicBezTo>
                    <a:cubicBezTo>
                      <a:pt x="89" y="190"/>
                      <a:pt x="146" y="127"/>
                      <a:pt x="220" y="78"/>
                    </a:cubicBezTo>
                    <a:cubicBezTo>
                      <a:pt x="265" y="48"/>
                      <a:pt x="315" y="27"/>
                      <a:pt x="368" y="14"/>
                    </a:cubicBezTo>
                    <a:cubicBezTo>
                      <a:pt x="398" y="6"/>
                      <a:pt x="429" y="2"/>
                      <a:pt x="459" y="1"/>
                    </a:cubicBezTo>
                    <a:cubicBezTo>
                      <a:pt x="461" y="1"/>
                      <a:pt x="463" y="0"/>
                      <a:pt x="465" y="0"/>
                    </a:cubicBezTo>
                    <a:cubicBezTo>
                      <a:pt x="476" y="0"/>
                      <a:pt x="487" y="0"/>
                      <a:pt x="498" y="0"/>
                    </a:cubicBezTo>
                    <a:cubicBezTo>
                      <a:pt x="500" y="0"/>
                      <a:pt x="501" y="1"/>
                      <a:pt x="503" y="1"/>
                    </a:cubicBezTo>
                    <a:cubicBezTo>
                      <a:pt x="592" y="5"/>
                      <a:pt x="673" y="31"/>
                      <a:pt x="746" y="80"/>
                    </a:cubicBezTo>
                    <a:cubicBezTo>
                      <a:pt x="841" y="143"/>
                      <a:pt x="906" y="229"/>
                      <a:pt x="941" y="338"/>
                    </a:cubicBezTo>
                    <a:cubicBezTo>
                      <a:pt x="952" y="373"/>
                      <a:pt x="959" y="410"/>
                      <a:pt x="962" y="447"/>
                    </a:cubicBezTo>
                    <a:cubicBezTo>
                      <a:pt x="965" y="503"/>
                      <a:pt x="960" y="558"/>
                      <a:pt x="945" y="612"/>
                    </a:cubicBezTo>
                    <a:cubicBezTo>
                      <a:pt x="927" y="674"/>
                      <a:pt x="897" y="731"/>
                      <a:pt x="857" y="782"/>
                    </a:cubicBezTo>
                    <a:cubicBezTo>
                      <a:pt x="819" y="829"/>
                      <a:pt x="774" y="867"/>
                      <a:pt x="722" y="897"/>
                    </a:cubicBezTo>
                    <a:cubicBezTo>
                      <a:pt x="679" y="923"/>
                      <a:pt x="633" y="940"/>
                      <a:pt x="584" y="951"/>
                    </a:cubicBezTo>
                    <a:cubicBezTo>
                      <a:pt x="557" y="957"/>
                      <a:pt x="530" y="960"/>
                      <a:pt x="502" y="962"/>
                    </a:cubicBezTo>
                    <a:cubicBezTo>
                      <a:pt x="500" y="962"/>
                      <a:pt x="498" y="962"/>
                      <a:pt x="497" y="963"/>
                    </a:cubicBezTo>
                    <a:cubicBezTo>
                      <a:pt x="487" y="963"/>
                      <a:pt x="476" y="963"/>
                      <a:pt x="466" y="963"/>
                    </a:cubicBezTo>
                    <a:cubicBezTo>
                      <a:pt x="460" y="962"/>
                      <a:pt x="455" y="961"/>
                      <a:pt x="449" y="961"/>
                    </a:cubicBezTo>
                    <a:cubicBezTo>
                      <a:pt x="409" y="958"/>
                      <a:pt x="370" y="951"/>
                      <a:pt x="332" y="938"/>
                    </a:cubicBezTo>
                    <a:cubicBezTo>
                      <a:pt x="206" y="895"/>
                      <a:pt x="112" y="814"/>
                      <a:pt x="51" y="695"/>
                    </a:cubicBezTo>
                    <a:cubicBezTo>
                      <a:pt x="30" y="654"/>
                      <a:pt x="16" y="610"/>
                      <a:pt x="8" y="564"/>
                    </a:cubicBezTo>
                    <a:cubicBezTo>
                      <a:pt x="4" y="546"/>
                      <a:pt x="2" y="528"/>
                      <a:pt x="1" y="510"/>
                    </a:cubicBezTo>
                    <a:cubicBezTo>
                      <a:pt x="1" y="506"/>
                      <a:pt x="0" y="501"/>
                      <a:pt x="0" y="497"/>
                    </a:cubicBezTo>
                    <a:cubicBezTo>
                      <a:pt x="0" y="486"/>
                      <a:pt x="0" y="475"/>
                      <a:pt x="0" y="465"/>
                    </a:cubicBezTo>
                    <a:close/>
                    <a:moveTo>
                      <a:pt x="481" y="946"/>
                    </a:moveTo>
                    <a:cubicBezTo>
                      <a:pt x="738" y="946"/>
                      <a:pt x="946" y="736"/>
                      <a:pt x="946" y="481"/>
                    </a:cubicBezTo>
                    <a:cubicBezTo>
                      <a:pt x="947" y="228"/>
                      <a:pt x="740" y="17"/>
                      <a:pt x="482" y="17"/>
                    </a:cubicBezTo>
                    <a:cubicBezTo>
                      <a:pt x="226" y="16"/>
                      <a:pt x="17" y="225"/>
                      <a:pt x="17" y="480"/>
                    </a:cubicBezTo>
                    <a:cubicBezTo>
                      <a:pt x="16" y="736"/>
                      <a:pt x="225" y="945"/>
                      <a:pt x="481" y="946"/>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41" name="Freeform 42">
                <a:extLst>
                  <a:ext uri="{FF2B5EF4-FFF2-40B4-BE49-F238E27FC236}">
                    <a16:creationId xmlns:a16="http://schemas.microsoft.com/office/drawing/2014/main" id="{FCE454AD-1FF4-48D8-9DBA-1FF088A7EF41}"/>
                  </a:ext>
                </a:extLst>
              </p:cNvPr>
              <p:cNvSpPr>
                <a:spLocks noEditPoints="1"/>
              </p:cNvSpPr>
              <p:nvPr/>
            </p:nvSpPr>
            <p:spPr bwMode="auto">
              <a:xfrm>
                <a:off x="2986668" y="20928842"/>
                <a:ext cx="4978486" cy="4970622"/>
              </a:xfrm>
              <a:custGeom>
                <a:avLst/>
                <a:gdLst>
                  <a:gd name="T0" fmla="*/ 711 w 711"/>
                  <a:gd name="T1" fmla="*/ 356 h 711"/>
                  <a:gd name="T2" fmla="*/ 355 w 711"/>
                  <a:gd name="T3" fmla="*/ 711 h 711"/>
                  <a:gd name="T4" fmla="*/ 0 w 711"/>
                  <a:gd name="T5" fmla="*/ 357 h 711"/>
                  <a:gd name="T6" fmla="*/ 354 w 711"/>
                  <a:gd name="T7" fmla="*/ 1 h 711"/>
                  <a:gd name="T8" fmla="*/ 711 w 711"/>
                  <a:gd name="T9" fmla="*/ 356 h 711"/>
                  <a:gd name="T10" fmla="*/ 355 w 711"/>
                  <a:gd name="T11" fmla="*/ 700 h 711"/>
                  <a:gd name="T12" fmla="*/ 700 w 711"/>
                  <a:gd name="T13" fmla="*/ 356 h 711"/>
                  <a:gd name="T14" fmla="*/ 355 w 711"/>
                  <a:gd name="T15" fmla="*/ 12 h 711"/>
                  <a:gd name="T16" fmla="*/ 11 w 711"/>
                  <a:gd name="T17" fmla="*/ 356 h 711"/>
                  <a:gd name="T18" fmla="*/ 355 w 711"/>
                  <a:gd name="T19" fmla="*/ 700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1" h="711">
                    <a:moveTo>
                      <a:pt x="711" y="356"/>
                    </a:moveTo>
                    <a:cubicBezTo>
                      <a:pt x="711" y="552"/>
                      <a:pt x="551" y="711"/>
                      <a:pt x="355" y="711"/>
                    </a:cubicBezTo>
                    <a:cubicBezTo>
                      <a:pt x="159" y="711"/>
                      <a:pt x="1" y="551"/>
                      <a:pt x="0" y="357"/>
                    </a:cubicBezTo>
                    <a:cubicBezTo>
                      <a:pt x="0" y="162"/>
                      <a:pt x="158" y="2"/>
                      <a:pt x="354" y="1"/>
                    </a:cubicBezTo>
                    <a:cubicBezTo>
                      <a:pt x="551" y="0"/>
                      <a:pt x="711" y="159"/>
                      <a:pt x="711" y="356"/>
                    </a:cubicBezTo>
                    <a:close/>
                    <a:moveTo>
                      <a:pt x="355" y="700"/>
                    </a:moveTo>
                    <a:cubicBezTo>
                      <a:pt x="545" y="701"/>
                      <a:pt x="700" y="546"/>
                      <a:pt x="700" y="356"/>
                    </a:cubicBezTo>
                    <a:cubicBezTo>
                      <a:pt x="700" y="166"/>
                      <a:pt x="545" y="12"/>
                      <a:pt x="355" y="12"/>
                    </a:cubicBezTo>
                    <a:cubicBezTo>
                      <a:pt x="166" y="12"/>
                      <a:pt x="11" y="166"/>
                      <a:pt x="11" y="356"/>
                    </a:cubicBezTo>
                    <a:cubicBezTo>
                      <a:pt x="11" y="545"/>
                      <a:pt x="166" y="700"/>
                      <a:pt x="355" y="70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42" name="Freeform 43">
                <a:extLst>
                  <a:ext uri="{FF2B5EF4-FFF2-40B4-BE49-F238E27FC236}">
                    <a16:creationId xmlns:a16="http://schemas.microsoft.com/office/drawing/2014/main" id="{939A0963-499A-4C24-9C3A-3095F83D1B51}"/>
                  </a:ext>
                </a:extLst>
              </p:cNvPr>
              <p:cNvSpPr>
                <a:spLocks noEditPoints="1"/>
              </p:cNvSpPr>
              <p:nvPr/>
            </p:nvSpPr>
            <p:spPr bwMode="auto">
              <a:xfrm>
                <a:off x="7508990" y="21424332"/>
                <a:ext cx="550543" cy="660652"/>
              </a:xfrm>
              <a:custGeom>
                <a:avLst/>
                <a:gdLst>
                  <a:gd name="T0" fmla="*/ 37 w 79"/>
                  <a:gd name="T1" fmla="*/ 41 h 94"/>
                  <a:gd name="T2" fmla="*/ 21 w 79"/>
                  <a:gd name="T3" fmla="*/ 55 h 94"/>
                  <a:gd name="T4" fmla="*/ 19 w 79"/>
                  <a:gd name="T5" fmla="*/ 62 h 94"/>
                  <a:gd name="T6" fmla="*/ 20 w 79"/>
                  <a:gd name="T7" fmla="*/ 66 h 94"/>
                  <a:gd name="T8" fmla="*/ 0 w 79"/>
                  <a:gd name="T9" fmla="*/ 40 h 94"/>
                  <a:gd name="T10" fmla="*/ 3 w 79"/>
                  <a:gd name="T11" fmla="*/ 42 h 94"/>
                  <a:gd name="T12" fmla="*/ 12 w 79"/>
                  <a:gd name="T13" fmla="*/ 42 h 94"/>
                  <a:gd name="T14" fmla="*/ 48 w 79"/>
                  <a:gd name="T15" fmla="*/ 12 h 94"/>
                  <a:gd name="T16" fmla="*/ 50 w 79"/>
                  <a:gd name="T17" fmla="*/ 2 h 94"/>
                  <a:gd name="T18" fmla="*/ 50 w 79"/>
                  <a:gd name="T19" fmla="*/ 0 h 94"/>
                  <a:gd name="T20" fmla="*/ 52 w 79"/>
                  <a:gd name="T21" fmla="*/ 2 h 94"/>
                  <a:gd name="T22" fmla="*/ 70 w 79"/>
                  <a:gd name="T23" fmla="*/ 26 h 94"/>
                  <a:gd name="T24" fmla="*/ 77 w 79"/>
                  <a:gd name="T25" fmla="*/ 40 h 94"/>
                  <a:gd name="T26" fmla="*/ 75 w 79"/>
                  <a:gd name="T27" fmla="*/ 54 h 94"/>
                  <a:gd name="T28" fmla="*/ 57 w 79"/>
                  <a:gd name="T29" fmla="*/ 59 h 94"/>
                  <a:gd name="T30" fmla="*/ 50 w 79"/>
                  <a:gd name="T31" fmla="*/ 56 h 94"/>
                  <a:gd name="T32" fmla="*/ 40 w 79"/>
                  <a:gd name="T33" fmla="*/ 94 h 94"/>
                  <a:gd name="T34" fmla="*/ 38 w 79"/>
                  <a:gd name="T35" fmla="*/ 92 h 94"/>
                  <a:gd name="T36" fmla="*/ 31 w 79"/>
                  <a:gd name="T37" fmla="*/ 82 h 94"/>
                  <a:gd name="T38" fmla="*/ 29 w 79"/>
                  <a:gd name="T39" fmla="*/ 75 h 94"/>
                  <a:gd name="T40" fmla="*/ 38 w 79"/>
                  <a:gd name="T41" fmla="*/ 47 h 94"/>
                  <a:gd name="T42" fmla="*/ 37 w 79"/>
                  <a:gd name="T43" fmla="*/ 41 h 94"/>
                  <a:gd name="T44" fmla="*/ 40 w 79"/>
                  <a:gd name="T45" fmla="*/ 39 h 94"/>
                  <a:gd name="T46" fmla="*/ 45 w 79"/>
                  <a:gd name="T47" fmla="*/ 45 h 94"/>
                  <a:gd name="T48" fmla="*/ 61 w 79"/>
                  <a:gd name="T49" fmla="*/ 45 h 94"/>
                  <a:gd name="T50" fmla="*/ 65 w 79"/>
                  <a:gd name="T51" fmla="*/ 43 h 94"/>
                  <a:gd name="T52" fmla="*/ 65 w 79"/>
                  <a:gd name="T53" fmla="*/ 24 h 94"/>
                  <a:gd name="T54" fmla="*/ 59 w 79"/>
                  <a:gd name="T55" fmla="*/ 24 h 94"/>
                  <a:gd name="T56" fmla="*/ 45 w 79"/>
                  <a:gd name="T57" fmla="*/ 35 h 94"/>
                  <a:gd name="T58" fmla="*/ 40 w 79"/>
                  <a:gd name="T59" fmla="*/ 3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9" h="94">
                    <a:moveTo>
                      <a:pt x="37" y="41"/>
                    </a:moveTo>
                    <a:cubicBezTo>
                      <a:pt x="32" y="46"/>
                      <a:pt x="26" y="50"/>
                      <a:pt x="21" y="55"/>
                    </a:cubicBezTo>
                    <a:cubicBezTo>
                      <a:pt x="18" y="57"/>
                      <a:pt x="18" y="60"/>
                      <a:pt x="19" y="62"/>
                    </a:cubicBezTo>
                    <a:cubicBezTo>
                      <a:pt x="20" y="64"/>
                      <a:pt x="20" y="65"/>
                      <a:pt x="20" y="66"/>
                    </a:cubicBezTo>
                    <a:cubicBezTo>
                      <a:pt x="17" y="65"/>
                      <a:pt x="3" y="47"/>
                      <a:pt x="0" y="40"/>
                    </a:cubicBezTo>
                    <a:cubicBezTo>
                      <a:pt x="2" y="41"/>
                      <a:pt x="2" y="41"/>
                      <a:pt x="3" y="42"/>
                    </a:cubicBezTo>
                    <a:cubicBezTo>
                      <a:pt x="7" y="44"/>
                      <a:pt x="9" y="44"/>
                      <a:pt x="12" y="42"/>
                    </a:cubicBezTo>
                    <a:cubicBezTo>
                      <a:pt x="24" y="32"/>
                      <a:pt x="36" y="22"/>
                      <a:pt x="48" y="12"/>
                    </a:cubicBezTo>
                    <a:cubicBezTo>
                      <a:pt x="52" y="9"/>
                      <a:pt x="52" y="7"/>
                      <a:pt x="50" y="2"/>
                    </a:cubicBezTo>
                    <a:cubicBezTo>
                      <a:pt x="50" y="1"/>
                      <a:pt x="50" y="1"/>
                      <a:pt x="50" y="0"/>
                    </a:cubicBezTo>
                    <a:cubicBezTo>
                      <a:pt x="51" y="1"/>
                      <a:pt x="52" y="1"/>
                      <a:pt x="52" y="2"/>
                    </a:cubicBezTo>
                    <a:cubicBezTo>
                      <a:pt x="58" y="10"/>
                      <a:pt x="64" y="18"/>
                      <a:pt x="70" y="26"/>
                    </a:cubicBezTo>
                    <a:cubicBezTo>
                      <a:pt x="73" y="30"/>
                      <a:pt x="75" y="35"/>
                      <a:pt x="77" y="40"/>
                    </a:cubicBezTo>
                    <a:cubicBezTo>
                      <a:pt x="79" y="45"/>
                      <a:pt x="79" y="50"/>
                      <a:pt x="75" y="54"/>
                    </a:cubicBezTo>
                    <a:cubicBezTo>
                      <a:pt x="71" y="60"/>
                      <a:pt x="64" y="62"/>
                      <a:pt x="57" y="59"/>
                    </a:cubicBezTo>
                    <a:cubicBezTo>
                      <a:pt x="55" y="58"/>
                      <a:pt x="53" y="57"/>
                      <a:pt x="50" y="56"/>
                    </a:cubicBezTo>
                    <a:cubicBezTo>
                      <a:pt x="47" y="69"/>
                      <a:pt x="42" y="81"/>
                      <a:pt x="40" y="94"/>
                    </a:cubicBezTo>
                    <a:cubicBezTo>
                      <a:pt x="40" y="94"/>
                      <a:pt x="39" y="93"/>
                      <a:pt x="38" y="92"/>
                    </a:cubicBezTo>
                    <a:cubicBezTo>
                      <a:pt x="36" y="89"/>
                      <a:pt x="33" y="85"/>
                      <a:pt x="31" y="82"/>
                    </a:cubicBezTo>
                    <a:cubicBezTo>
                      <a:pt x="29" y="80"/>
                      <a:pt x="29" y="78"/>
                      <a:pt x="29" y="75"/>
                    </a:cubicBezTo>
                    <a:cubicBezTo>
                      <a:pt x="33" y="66"/>
                      <a:pt x="36" y="56"/>
                      <a:pt x="38" y="47"/>
                    </a:cubicBezTo>
                    <a:cubicBezTo>
                      <a:pt x="39" y="45"/>
                      <a:pt x="40" y="43"/>
                      <a:pt x="37" y="41"/>
                    </a:cubicBezTo>
                    <a:close/>
                    <a:moveTo>
                      <a:pt x="40" y="39"/>
                    </a:moveTo>
                    <a:cubicBezTo>
                      <a:pt x="42" y="41"/>
                      <a:pt x="43" y="43"/>
                      <a:pt x="45" y="45"/>
                    </a:cubicBezTo>
                    <a:cubicBezTo>
                      <a:pt x="50" y="50"/>
                      <a:pt x="55" y="50"/>
                      <a:pt x="61" y="45"/>
                    </a:cubicBezTo>
                    <a:cubicBezTo>
                      <a:pt x="63" y="45"/>
                      <a:pt x="64" y="44"/>
                      <a:pt x="65" y="43"/>
                    </a:cubicBezTo>
                    <a:cubicBezTo>
                      <a:pt x="71" y="37"/>
                      <a:pt x="71" y="31"/>
                      <a:pt x="65" y="24"/>
                    </a:cubicBezTo>
                    <a:cubicBezTo>
                      <a:pt x="63" y="22"/>
                      <a:pt x="62" y="21"/>
                      <a:pt x="59" y="24"/>
                    </a:cubicBezTo>
                    <a:cubicBezTo>
                      <a:pt x="54" y="27"/>
                      <a:pt x="50" y="31"/>
                      <a:pt x="45" y="35"/>
                    </a:cubicBezTo>
                    <a:cubicBezTo>
                      <a:pt x="44" y="36"/>
                      <a:pt x="42" y="38"/>
                      <a:pt x="40" y="39"/>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43" name="Freeform 44">
                <a:extLst>
                  <a:ext uri="{FF2B5EF4-FFF2-40B4-BE49-F238E27FC236}">
                    <a16:creationId xmlns:a16="http://schemas.microsoft.com/office/drawing/2014/main" id="{B3512EF5-8F8A-444C-A477-B798936A4EF7}"/>
                  </a:ext>
                </a:extLst>
              </p:cNvPr>
              <p:cNvSpPr>
                <a:spLocks/>
              </p:cNvSpPr>
              <p:nvPr/>
            </p:nvSpPr>
            <p:spPr bwMode="auto">
              <a:xfrm>
                <a:off x="2373206" y="22674853"/>
                <a:ext cx="526949" cy="566274"/>
              </a:xfrm>
              <a:custGeom>
                <a:avLst/>
                <a:gdLst>
                  <a:gd name="T0" fmla="*/ 0 w 76"/>
                  <a:gd name="T1" fmla="*/ 68 h 80"/>
                  <a:gd name="T2" fmla="*/ 5 w 76"/>
                  <a:gd name="T3" fmla="*/ 36 h 80"/>
                  <a:gd name="T4" fmla="*/ 7 w 76"/>
                  <a:gd name="T5" fmla="*/ 36 h 80"/>
                  <a:gd name="T6" fmla="*/ 7 w 76"/>
                  <a:gd name="T7" fmla="*/ 39 h 80"/>
                  <a:gd name="T8" fmla="*/ 13 w 76"/>
                  <a:gd name="T9" fmla="*/ 46 h 80"/>
                  <a:gd name="T10" fmla="*/ 35 w 76"/>
                  <a:gd name="T11" fmla="*/ 50 h 80"/>
                  <a:gd name="T12" fmla="*/ 33 w 76"/>
                  <a:gd name="T13" fmla="*/ 47 h 80"/>
                  <a:gd name="T14" fmla="*/ 18 w 76"/>
                  <a:gd name="T15" fmla="*/ 24 h 80"/>
                  <a:gd name="T16" fmla="*/ 17 w 76"/>
                  <a:gd name="T17" fmla="*/ 22 h 80"/>
                  <a:gd name="T18" fmla="*/ 10 w 76"/>
                  <a:gd name="T19" fmla="*/ 23 h 80"/>
                  <a:gd name="T20" fmla="*/ 8 w 76"/>
                  <a:gd name="T21" fmla="*/ 29 h 80"/>
                  <a:gd name="T22" fmla="*/ 12 w 76"/>
                  <a:gd name="T23" fmla="*/ 0 h 80"/>
                  <a:gd name="T24" fmla="*/ 13 w 76"/>
                  <a:gd name="T25" fmla="*/ 1 h 80"/>
                  <a:gd name="T26" fmla="*/ 19 w 76"/>
                  <a:gd name="T27" fmla="*/ 19 h 80"/>
                  <a:gd name="T28" fmla="*/ 29 w 76"/>
                  <a:gd name="T29" fmla="*/ 35 h 80"/>
                  <a:gd name="T30" fmla="*/ 33 w 76"/>
                  <a:gd name="T31" fmla="*/ 34 h 80"/>
                  <a:gd name="T32" fmla="*/ 69 w 76"/>
                  <a:gd name="T33" fmla="*/ 13 h 80"/>
                  <a:gd name="T34" fmla="*/ 75 w 76"/>
                  <a:gd name="T35" fmla="*/ 8 h 80"/>
                  <a:gd name="T36" fmla="*/ 74 w 76"/>
                  <a:gd name="T37" fmla="*/ 18 h 80"/>
                  <a:gd name="T38" fmla="*/ 72 w 76"/>
                  <a:gd name="T39" fmla="*/ 30 h 80"/>
                  <a:gd name="T40" fmla="*/ 70 w 76"/>
                  <a:gd name="T41" fmla="*/ 40 h 80"/>
                  <a:gd name="T42" fmla="*/ 69 w 76"/>
                  <a:gd name="T43" fmla="*/ 40 h 80"/>
                  <a:gd name="T44" fmla="*/ 68 w 76"/>
                  <a:gd name="T45" fmla="*/ 32 h 80"/>
                  <a:gd name="T46" fmla="*/ 64 w 76"/>
                  <a:gd name="T47" fmla="*/ 33 h 80"/>
                  <a:gd name="T48" fmla="*/ 39 w 76"/>
                  <a:gd name="T49" fmla="*/ 48 h 80"/>
                  <a:gd name="T50" fmla="*/ 42 w 76"/>
                  <a:gd name="T51" fmla="*/ 51 h 80"/>
                  <a:gd name="T52" fmla="*/ 60 w 76"/>
                  <a:gd name="T53" fmla="*/ 55 h 80"/>
                  <a:gd name="T54" fmla="*/ 66 w 76"/>
                  <a:gd name="T55" fmla="*/ 51 h 80"/>
                  <a:gd name="T56" fmla="*/ 68 w 76"/>
                  <a:gd name="T57" fmla="*/ 48 h 80"/>
                  <a:gd name="T58" fmla="*/ 63 w 76"/>
                  <a:gd name="T59" fmla="*/ 80 h 80"/>
                  <a:gd name="T60" fmla="*/ 62 w 76"/>
                  <a:gd name="T61" fmla="*/ 80 h 80"/>
                  <a:gd name="T62" fmla="*/ 62 w 76"/>
                  <a:gd name="T63" fmla="*/ 77 h 80"/>
                  <a:gd name="T64" fmla="*/ 55 w 76"/>
                  <a:gd name="T65" fmla="*/ 70 h 80"/>
                  <a:gd name="T66" fmla="*/ 11 w 76"/>
                  <a:gd name="T67" fmla="*/ 62 h 80"/>
                  <a:gd name="T68" fmla="*/ 3 w 76"/>
                  <a:gd name="T69" fmla="*/ 66 h 80"/>
                  <a:gd name="T70" fmla="*/ 1 w 76"/>
                  <a:gd name="T71" fmla="*/ 68 h 80"/>
                  <a:gd name="T72" fmla="*/ 0 w 76"/>
                  <a:gd name="T7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80">
                    <a:moveTo>
                      <a:pt x="0" y="68"/>
                    </a:moveTo>
                    <a:cubicBezTo>
                      <a:pt x="2" y="57"/>
                      <a:pt x="4" y="47"/>
                      <a:pt x="5" y="36"/>
                    </a:cubicBezTo>
                    <a:cubicBezTo>
                      <a:pt x="6" y="36"/>
                      <a:pt x="6" y="36"/>
                      <a:pt x="7" y="36"/>
                    </a:cubicBezTo>
                    <a:cubicBezTo>
                      <a:pt x="7" y="37"/>
                      <a:pt x="7" y="38"/>
                      <a:pt x="7" y="39"/>
                    </a:cubicBezTo>
                    <a:cubicBezTo>
                      <a:pt x="8" y="43"/>
                      <a:pt x="9" y="45"/>
                      <a:pt x="13" y="46"/>
                    </a:cubicBezTo>
                    <a:cubicBezTo>
                      <a:pt x="20" y="48"/>
                      <a:pt x="27" y="49"/>
                      <a:pt x="35" y="50"/>
                    </a:cubicBezTo>
                    <a:cubicBezTo>
                      <a:pt x="34" y="49"/>
                      <a:pt x="34" y="48"/>
                      <a:pt x="33" y="47"/>
                    </a:cubicBezTo>
                    <a:cubicBezTo>
                      <a:pt x="28" y="39"/>
                      <a:pt x="23" y="32"/>
                      <a:pt x="18" y="24"/>
                    </a:cubicBezTo>
                    <a:cubicBezTo>
                      <a:pt x="18" y="24"/>
                      <a:pt x="17" y="23"/>
                      <a:pt x="17" y="22"/>
                    </a:cubicBezTo>
                    <a:cubicBezTo>
                      <a:pt x="14" y="19"/>
                      <a:pt x="12" y="20"/>
                      <a:pt x="10" y="23"/>
                    </a:cubicBezTo>
                    <a:cubicBezTo>
                      <a:pt x="10" y="25"/>
                      <a:pt x="9" y="26"/>
                      <a:pt x="8" y="29"/>
                    </a:cubicBezTo>
                    <a:cubicBezTo>
                      <a:pt x="7" y="24"/>
                      <a:pt x="10" y="4"/>
                      <a:pt x="12" y="0"/>
                    </a:cubicBezTo>
                    <a:cubicBezTo>
                      <a:pt x="13" y="0"/>
                      <a:pt x="13" y="1"/>
                      <a:pt x="13" y="1"/>
                    </a:cubicBezTo>
                    <a:cubicBezTo>
                      <a:pt x="13" y="8"/>
                      <a:pt x="16" y="14"/>
                      <a:pt x="19" y="19"/>
                    </a:cubicBezTo>
                    <a:cubicBezTo>
                      <a:pt x="22" y="25"/>
                      <a:pt x="26" y="30"/>
                      <a:pt x="29" y="35"/>
                    </a:cubicBezTo>
                    <a:cubicBezTo>
                      <a:pt x="31" y="35"/>
                      <a:pt x="32" y="34"/>
                      <a:pt x="33" y="34"/>
                    </a:cubicBezTo>
                    <a:cubicBezTo>
                      <a:pt x="45" y="27"/>
                      <a:pt x="57" y="20"/>
                      <a:pt x="69" y="13"/>
                    </a:cubicBezTo>
                    <a:cubicBezTo>
                      <a:pt x="71" y="12"/>
                      <a:pt x="73" y="10"/>
                      <a:pt x="75" y="8"/>
                    </a:cubicBezTo>
                    <a:cubicBezTo>
                      <a:pt x="76" y="12"/>
                      <a:pt x="74" y="15"/>
                      <a:pt x="74" y="18"/>
                    </a:cubicBezTo>
                    <a:cubicBezTo>
                      <a:pt x="73" y="22"/>
                      <a:pt x="73" y="26"/>
                      <a:pt x="72" y="30"/>
                    </a:cubicBezTo>
                    <a:cubicBezTo>
                      <a:pt x="71" y="33"/>
                      <a:pt x="71" y="37"/>
                      <a:pt x="70" y="40"/>
                    </a:cubicBezTo>
                    <a:cubicBezTo>
                      <a:pt x="69" y="40"/>
                      <a:pt x="69" y="40"/>
                      <a:pt x="69" y="40"/>
                    </a:cubicBezTo>
                    <a:cubicBezTo>
                      <a:pt x="68" y="38"/>
                      <a:pt x="68" y="35"/>
                      <a:pt x="68" y="32"/>
                    </a:cubicBezTo>
                    <a:cubicBezTo>
                      <a:pt x="66" y="32"/>
                      <a:pt x="65" y="33"/>
                      <a:pt x="64" y="33"/>
                    </a:cubicBezTo>
                    <a:cubicBezTo>
                      <a:pt x="55" y="38"/>
                      <a:pt x="47" y="43"/>
                      <a:pt x="39" y="48"/>
                    </a:cubicBezTo>
                    <a:cubicBezTo>
                      <a:pt x="39" y="50"/>
                      <a:pt x="40" y="51"/>
                      <a:pt x="42" y="51"/>
                    </a:cubicBezTo>
                    <a:cubicBezTo>
                      <a:pt x="48" y="53"/>
                      <a:pt x="54" y="54"/>
                      <a:pt x="60" y="55"/>
                    </a:cubicBezTo>
                    <a:cubicBezTo>
                      <a:pt x="63" y="55"/>
                      <a:pt x="64" y="54"/>
                      <a:pt x="66" y="51"/>
                    </a:cubicBezTo>
                    <a:cubicBezTo>
                      <a:pt x="66" y="50"/>
                      <a:pt x="67" y="49"/>
                      <a:pt x="68" y="48"/>
                    </a:cubicBezTo>
                    <a:cubicBezTo>
                      <a:pt x="67" y="58"/>
                      <a:pt x="65" y="69"/>
                      <a:pt x="63" y="80"/>
                    </a:cubicBezTo>
                    <a:cubicBezTo>
                      <a:pt x="63" y="80"/>
                      <a:pt x="63" y="80"/>
                      <a:pt x="62" y="80"/>
                    </a:cubicBezTo>
                    <a:cubicBezTo>
                      <a:pt x="62" y="79"/>
                      <a:pt x="62" y="78"/>
                      <a:pt x="62" y="77"/>
                    </a:cubicBezTo>
                    <a:cubicBezTo>
                      <a:pt x="61" y="72"/>
                      <a:pt x="60" y="71"/>
                      <a:pt x="55" y="70"/>
                    </a:cubicBezTo>
                    <a:cubicBezTo>
                      <a:pt x="40" y="67"/>
                      <a:pt x="26" y="64"/>
                      <a:pt x="11" y="62"/>
                    </a:cubicBezTo>
                    <a:cubicBezTo>
                      <a:pt x="6" y="61"/>
                      <a:pt x="5" y="62"/>
                      <a:pt x="3" y="66"/>
                    </a:cubicBezTo>
                    <a:cubicBezTo>
                      <a:pt x="2" y="67"/>
                      <a:pt x="2" y="68"/>
                      <a:pt x="1" y="68"/>
                    </a:cubicBezTo>
                    <a:cubicBezTo>
                      <a:pt x="1" y="68"/>
                      <a:pt x="1" y="68"/>
                      <a:pt x="0" y="68"/>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44" name="Freeform 45">
                <a:extLst>
                  <a:ext uri="{FF2B5EF4-FFF2-40B4-BE49-F238E27FC236}">
                    <a16:creationId xmlns:a16="http://schemas.microsoft.com/office/drawing/2014/main" id="{1469A33E-B7C7-4A29-9E17-597135B3C850}"/>
                  </a:ext>
                </a:extLst>
              </p:cNvPr>
              <p:cNvSpPr>
                <a:spLocks/>
              </p:cNvSpPr>
              <p:nvPr/>
            </p:nvSpPr>
            <p:spPr bwMode="auto">
              <a:xfrm>
                <a:off x="6989906" y="20865924"/>
                <a:ext cx="574138" cy="613463"/>
              </a:xfrm>
              <a:custGeom>
                <a:avLst/>
                <a:gdLst>
                  <a:gd name="T0" fmla="*/ 61 w 82"/>
                  <a:gd name="T1" fmla="*/ 37 h 87"/>
                  <a:gd name="T2" fmla="*/ 42 w 82"/>
                  <a:gd name="T3" fmla="*/ 65 h 87"/>
                  <a:gd name="T4" fmla="*/ 44 w 82"/>
                  <a:gd name="T5" fmla="*/ 59 h 87"/>
                  <a:gd name="T6" fmla="*/ 37 w 82"/>
                  <a:gd name="T7" fmla="*/ 42 h 87"/>
                  <a:gd name="T8" fmla="*/ 36 w 82"/>
                  <a:gd name="T9" fmla="*/ 44 h 87"/>
                  <a:gd name="T10" fmla="*/ 24 w 82"/>
                  <a:gd name="T11" fmla="*/ 61 h 87"/>
                  <a:gd name="T12" fmla="*/ 25 w 82"/>
                  <a:gd name="T13" fmla="*/ 68 h 87"/>
                  <a:gd name="T14" fmla="*/ 54 w 82"/>
                  <a:gd name="T15" fmla="*/ 74 h 87"/>
                  <a:gd name="T16" fmla="*/ 59 w 82"/>
                  <a:gd name="T17" fmla="*/ 73 h 87"/>
                  <a:gd name="T18" fmla="*/ 45 w 82"/>
                  <a:gd name="T19" fmla="*/ 87 h 87"/>
                  <a:gd name="T20" fmla="*/ 0 w 82"/>
                  <a:gd name="T21" fmla="*/ 52 h 87"/>
                  <a:gd name="T22" fmla="*/ 4 w 82"/>
                  <a:gd name="T23" fmla="*/ 54 h 87"/>
                  <a:gd name="T24" fmla="*/ 12 w 82"/>
                  <a:gd name="T25" fmla="*/ 51 h 87"/>
                  <a:gd name="T26" fmla="*/ 39 w 82"/>
                  <a:gd name="T27" fmla="*/ 12 h 87"/>
                  <a:gd name="T28" fmla="*/ 39 w 82"/>
                  <a:gd name="T29" fmla="*/ 3 h 87"/>
                  <a:gd name="T30" fmla="*/ 37 w 82"/>
                  <a:gd name="T31" fmla="*/ 0 h 87"/>
                  <a:gd name="T32" fmla="*/ 82 w 82"/>
                  <a:gd name="T33" fmla="*/ 33 h 87"/>
                  <a:gd name="T34" fmla="*/ 70 w 82"/>
                  <a:gd name="T35" fmla="*/ 48 h 87"/>
                  <a:gd name="T36" fmla="*/ 70 w 82"/>
                  <a:gd name="T37" fmla="*/ 46 h 87"/>
                  <a:gd name="T38" fmla="*/ 65 w 82"/>
                  <a:gd name="T39" fmla="*/ 24 h 87"/>
                  <a:gd name="T40" fmla="*/ 58 w 82"/>
                  <a:gd name="T41" fmla="*/ 19 h 87"/>
                  <a:gd name="T42" fmla="*/ 53 w 82"/>
                  <a:gd name="T43" fmla="*/ 20 h 87"/>
                  <a:gd name="T44" fmla="*/ 41 w 82"/>
                  <a:gd name="T45" fmla="*/ 36 h 87"/>
                  <a:gd name="T46" fmla="*/ 40 w 82"/>
                  <a:gd name="T47" fmla="*/ 39 h 87"/>
                  <a:gd name="T48" fmla="*/ 51 w 82"/>
                  <a:gd name="T49" fmla="*/ 43 h 87"/>
                  <a:gd name="T50" fmla="*/ 61 w 82"/>
                  <a:gd name="T51" fmla="*/ 3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87">
                    <a:moveTo>
                      <a:pt x="61" y="37"/>
                    </a:moveTo>
                    <a:cubicBezTo>
                      <a:pt x="60" y="41"/>
                      <a:pt x="46" y="62"/>
                      <a:pt x="42" y="65"/>
                    </a:cubicBezTo>
                    <a:cubicBezTo>
                      <a:pt x="43" y="62"/>
                      <a:pt x="43" y="60"/>
                      <a:pt x="44" y="59"/>
                    </a:cubicBezTo>
                    <a:cubicBezTo>
                      <a:pt x="46" y="52"/>
                      <a:pt x="44" y="46"/>
                      <a:pt x="37" y="42"/>
                    </a:cubicBezTo>
                    <a:cubicBezTo>
                      <a:pt x="37" y="42"/>
                      <a:pt x="36" y="43"/>
                      <a:pt x="36" y="44"/>
                    </a:cubicBezTo>
                    <a:cubicBezTo>
                      <a:pt x="32" y="50"/>
                      <a:pt x="28" y="55"/>
                      <a:pt x="24" y="61"/>
                    </a:cubicBezTo>
                    <a:cubicBezTo>
                      <a:pt x="22" y="64"/>
                      <a:pt x="22" y="66"/>
                      <a:pt x="25" y="68"/>
                    </a:cubicBezTo>
                    <a:cubicBezTo>
                      <a:pt x="33" y="76"/>
                      <a:pt x="42" y="80"/>
                      <a:pt x="54" y="74"/>
                    </a:cubicBezTo>
                    <a:cubicBezTo>
                      <a:pt x="56" y="73"/>
                      <a:pt x="56" y="73"/>
                      <a:pt x="59" y="73"/>
                    </a:cubicBezTo>
                    <a:cubicBezTo>
                      <a:pt x="57" y="76"/>
                      <a:pt x="50" y="84"/>
                      <a:pt x="45" y="87"/>
                    </a:cubicBezTo>
                    <a:cubicBezTo>
                      <a:pt x="36" y="82"/>
                      <a:pt x="2" y="56"/>
                      <a:pt x="0" y="52"/>
                    </a:cubicBezTo>
                    <a:cubicBezTo>
                      <a:pt x="2" y="53"/>
                      <a:pt x="3" y="53"/>
                      <a:pt x="4" y="54"/>
                    </a:cubicBezTo>
                    <a:cubicBezTo>
                      <a:pt x="8" y="55"/>
                      <a:pt x="10" y="54"/>
                      <a:pt x="12" y="51"/>
                    </a:cubicBezTo>
                    <a:cubicBezTo>
                      <a:pt x="21" y="38"/>
                      <a:pt x="30" y="25"/>
                      <a:pt x="39" y="12"/>
                    </a:cubicBezTo>
                    <a:cubicBezTo>
                      <a:pt x="42" y="8"/>
                      <a:pt x="41" y="6"/>
                      <a:pt x="39" y="3"/>
                    </a:cubicBezTo>
                    <a:cubicBezTo>
                      <a:pt x="38" y="2"/>
                      <a:pt x="38" y="1"/>
                      <a:pt x="37" y="0"/>
                    </a:cubicBezTo>
                    <a:cubicBezTo>
                      <a:pt x="40" y="1"/>
                      <a:pt x="76" y="27"/>
                      <a:pt x="82" y="33"/>
                    </a:cubicBezTo>
                    <a:cubicBezTo>
                      <a:pt x="79" y="38"/>
                      <a:pt x="73" y="46"/>
                      <a:pt x="70" y="48"/>
                    </a:cubicBezTo>
                    <a:cubicBezTo>
                      <a:pt x="70" y="47"/>
                      <a:pt x="70" y="46"/>
                      <a:pt x="70" y="46"/>
                    </a:cubicBezTo>
                    <a:cubicBezTo>
                      <a:pt x="74" y="36"/>
                      <a:pt x="72" y="30"/>
                      <a:pt x="65" y="24"/>
                    </a:cubicBezTo>
                    <a:cubicBezTo>
                      <a:pt x="63" y="22"/>
                      <a:pt x="61" y="20"/>
                      <a:pt x="58" y="19"/>
                    </a:cubicBezTo>
                    <a:cubicBezTo>
                      <a:pt x="56" y="17"/>
                      <a:pt x="54" y="18"/>
                      <a:pt x="53" y="20"/>
                    </a:cubicBezTo>
                    <a:cubicBezTo>
                      <a:pt x="49" y="25"/>
                      <a:pt x="45" y="30"/>
                      <a:pt x="41" y="36"/>
                    </a:cubicBezTo>
                    <a:cubicBezTo>
                      <a:pt x="41" y="37"/>
                      <a:pt x="40" y="38"/>
                      <a:pt x="40" y="39"/>
                    </a:cubicBezTo>
                    <a:cubicBezTo>
                      <a:pt x="43" y="42"/>
                      <a:pt x="46" y="44"/>
                      <a:pt x="51" y="43"/>
                    </a:cubicBezTo>
                    <a:cubicBezTo>
                      <a:pt x="54" y="42"/>
                      <a:pt x="58" y="39"/>
                      <a:pt x="61" y="3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45" name="Freeform 46">
                <a:extLst>
                  <a:ext uri="{FF2B5EF4-FFF2-40B4-BE49-F238E27FC236}">
                    <a16:creationId xmlns:a16="http://schemas.microsoft.com/office/drawing/2014/main" id="{318FB07B-B579-493E-BBFC-9A63CFB5F3D9}"/>
                  </a:ext>
                </a:extLst>
              </p:cNvPr>
              <p:cNvSpPr>
                <a:spLocks/>
              </p:cNvSpPr>
              <p:nvPr/>
            </p:nvSpPr>
            <p:spPr bwMode="auto">
              <a:xfrm>
                <a:off x="2373206" y="23555723"/>
                <a:ext cx="495489" cy="471895"/>
              </a:xfrm>
              <a:custGeom>
                <a:avLst/>
                <a:gdLst>
                  <a:gd name="T0" fmla="*/ 49 w 71"/>
                  <a:gd name="T1" fmla="*/ 20 h 68"/>
                  <a:gd name="T2" fmla="*/ 37 w 71"/>
                  <a:gd name="T3" fmla="*/ 29 h 68"/>
                  <a:gd name="T4" fmla="*/ 38 w 71"/>
                  <a:gd name="T5" fmla="*/ 39 h 68"/>
                  <a:gd name="T6" fmla="*/ 44 w 71"/>
                  <a:gd name="T7" fmla="*/ 38 h 68"/>
                  <a:gd name="T8" fmla="*/ 60 w 71"/>
                  <a:gd name="T9" fmla="*/ 36 h 68"/>
                  <a:gd name="T10" fmla="*/ 65 w 71"/>
                  <a:gd name="T11" fmla="*/ 30 h 68"/>
                  <a:gd name="T12" fmla="*/ 48 w 71"/>
                  <a:gd name="T13" fmla="*/ 4 h 68"/>
                  <a:gd name="T14" fmla="*/ 44 w 71"/>
                  <a:gd name="T15" fmla="*/ 0 h 68"/>
                  <a:gd name="T16" fmla="*/ 63 w 71"/>
                  <a:gd name="T17" fmla="*/ 1 h 68"/>
                  <a:gd name="T18" fmla="*/ 70 w 71"/>
                  <a:gd name="T19" fmla="*/ 59 h 68"/>
                  <a:gd name="T20" fmla="*/ 68 w 71"/>
                  <a:gd name="T21" fmla="*/ 55 h 68"/>
                  <a:gd name="T22" fmla="*/ 62 w 71"/>
                  <a:gd name="T23" fmla="*/ 51 h 68"/>
                  <a:gd name="T24" fmla="*/ 16 w 71"/>
                  <a:gd name="T25" fmla="*/ 58 h 68"/>
                  <a:gd name="T26" fmla="*/ 9 w 71"/>
                  <a:gd name="T27" fmla="*/ 65 h 68"/>
                  <a:gd name="T28" fmla="*/ 9 w 71"/>
                  <a:gd name="T29" fmla="*/ 68 h 68"/>
                  <a:gd name="T30" fmla="*/ 1 w 71"/>
                  <a:gd name="T31" fmla="*/ 11 h 68"/>
                  <a:gd name="T32" fmla="*/ 18 w 71"/>
                  <a:gd name="T33" fmla="*/ 9 h 68"/>
                  <a:gd name="T34" fmla="*/ 19 w 71"/>
                  <a:gd name="T35" fmla="*/ 10 h 68"/>
                  <a:gd name="T36" fmla="*/ 17 w 71"/>
                  <a:gd name="T37" fmla="*/ 11 h 68"/>
                  <a:gd name="T38" fmla="*/ 6 w 71"/>
                  <a:gd name="T39" fmla="*/ 30 h 68"/>
                  <a:gd name="T40" fmla="*/ 7 w 71"/>
                  <a:gd name="T41" fmla="*/ 38 h 68"/>
                  <a:gd name="T42" fmla="*/ 13 w 71"/>
                  <a:gd name="T43" fmla="*/ 42 h 68"/>
                  <a:gd name="T44" fmla="*/ 33 w 71"/>
                  <a:gd name="T45" fmla="*/ 39 h 68"/>
                  <a:gd name="T46" fmla="*/ 29 w 71"/>
                  <a:gd name="T47" fmla="*/ 28 h 68"/>
                  <a:gd name="T48" fmla="*/ 18 w 71"/>
                  <a:gd name="T49" fmla="*/ 24 h 68"/>
                  <a:gd name="T50" fmla="*/ 19 w 71"/>
                  <a:gd name="T51" fmla="*/ 22 h 68"/>
                  <a:gd name="T52" fmla="*/ 49 w 71"/>
                  <a:gd name="T53" fmla="*/ 18 h 68"/>
                  <a:gd name="T54" fmla="*/ 49 w 71"/>
                  <a:gd name="T55" fmla="*/ 2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1" h="68">
                    <a:moveTo>
                      <a:pt x="49" y="20"/>
                    </a:moveTo>
                    <a:cubicBezTo>
                      <a:pt x="44" y="22"/>
                      <a:pt x="39" y="24"/>
                      <a:pt x="37" y="29"/>
                    </a:cubicBezTo>
                    <a:cubicBezTo>
                      <a:pt x="36" y="32"/>
                      <a:pt x="36" y="35"/>
                      <a:pt x="38" y="39"/>
                    </a:cubicBezTo>
                    <a:cubicBezTo>
                      <a:pt x="40" y="38"/>
                      <a:pt x="42" y="38"/>
                      <a:pt x="44" y="38"/>
                    </a:cubicBezTo>
                    <a:cubicBezTo>
                      <a:pt x="49" y="37"/>
                      <a:pt x="54" y="36"/>
                      <a:pt x="60" y="36"/>
                    </a:cubicBezTo>
                    <a:cubicBezTo>
                      <a:pt x="63" y="35"/>
                      <a:pt x="64" y="34"/>
                      <a:pt x="65" y="30"/>
                    </a:cubicBezTo>
                    <a:cubicBezTo>
                      <a:pt x="65" y="18"/>
                      <a:pt x="59" y="8"/>
                      <a:pt x="48" y="4"/>
                    </a:cubicBezTo>
                    <a:cubicBezTo>
                      <a:pt x="47" y="3"/>
                      <a:pt x="45" y="3"/>
                      <a:pt x="44" y="0"/>
                    </a:cubicBezTo>
                    <a:cubicBezTo>
                      <a:pt x="51" y="0"/>
                      <a:pt x="57" y="1"/>
                      <a:pt x="63" y="1"/>
                    </a:cubicBezTo>
                    <a:cubicBezTo>
                      <a:pt x="65" y="5"/>
                      <a:pt x="71" y="54"/>
                      <a:pt x="70" y="59"/>
                    </a:cubicBezTo>
                    <a:cubicBezTo>
                      <a:pt x="69" y="57"/>
                      <a:pt x="69" y="56"/>
                      <a:pt x="68" y="55"/>
                    </a:cubicBezTo>
                    <a:cubicBezTo>
                      <a:pt x="67" y="52"/>
                      <a:pt x="65" y="51"/>
                      <a:pt x="62" y="51"/>
                    </a:cubicBezTo>
                    <a:cubicBezTo>
                      <a:pt x="46" y="53"/>
                      <a:pt x="31" y="55"/>
                      <a:pt x="16" y="58"/>
                    </a:cubicBezTo>
                    <a:cubicBezTo>
                      <a:pt x="12" y="58"/>
                      <a:pt x="10" y="60"/>
                      <a:pt x="9" y="65"/>
                    </a:cubicBezTo>
                    <a:cubicBezTo>
                      <a:pt x="9" y="66"/>
                      <a:pt x="9" y="67"/>
                      <a:pt x="9" y="68"/>
                    </a:cubicBezTo>
                    <a:cubicBezTo>
                      <a:pt x="7" y="65"/>
                      <a:pt x="0" y="17"/>
                      <a:pt x="1" y="11"/>
                    </a:cubicBezTo>
                    <a:cubicBezTo>
                      <a:pt x="7" y="10"/>
                      <a:pt x="12" y="9"/>
                      <a:pt x="18" y="9"/>
                    </a:cubicBezTo>
                    <a:cubicBezTo>
                      <a:pt x="18" y="9"/>
                      <a:pt x="19" y="9"/>
                      <a:pt x="19" y="10"/>
                    </a:cubicBezTo>
                    <a:cubicBezTo>
                      <a:pt x="18" y="10"/>
                      <a:pt x="18" y="11"/>
                      <a:pt x="17" y="11"/>
                    </a:cubicBezTo>
                    <a:cubicBezTo>
                      <a:pt x="8" y="14"/>
                      <a:pt x="5" y="21"/>
                      <a:pt x="6" y="30"/>
                    </a:cubicBezTo>
                    <a:cubicBezTo>
                      <a:pt x="6" y="32"/>
                      <a:pt x="6" y="35"/>
                      <a:pt x="7" y="38"/>
                    </a:cubicBezTo>
                    <a:cubicBezTo>
                      <a:pt x="7" y="42"/>
                      <a:pt x="8" y="43"/>
                      <a:pt x="13" y="42"/>
                    </a:cubicBezTo>
                    <a:cubicBezTo>
                      <a:pt x="20" y="41"/>
                      <a:pt x="26" y="40"/>
                      <a:pt x="33" y="39"/>
                    </a:cubicBezTo>
                    <a:cubicBezTo>
                      <a:pt x="34" y="34"/>
                      <a:pt x="33" y="30"/>
                      <a:pt x="29" y="28"/>
                    </a:cubicBezTo>
                    <a:cubicBezTo>
                      <a:pt x="26" y="26"/>
                      <a:pt x="22" y="25"/>
                      <a:pt x="18" y="24"/>
                    </a:cubicBezTo>
                    <a:cubicBezTo>
                      <a:pt x="18" y="23"/>
                      <a:pt x="19" y="23"/>
                      <a:pt x="19" y="22"/>
                    </a:cubicBezTo>
                    <a:cubicBezTo>
                      <a:pt x="29" y="21"/>
                      <a:pt x="39" y="20"/>
                      <a:pt x="49" y="18"/>
                    </a:cubicBezTo>
                    <a:cubicBezTo>
                      <a:pt x="49" y="19"/>
                      <a:pt x="49" y="19"/>
                      <a:pt x="49" y="2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46" name="Freeform 47">
                <a:extLst>
                  <a:ext uri="{FF2B5EF4-FFF2-40B4-BE49-F238E27FC236}">
                    <a16:creationId xmlns:a16="http://schemas.microsoft.com/office/drawing/2014/main" id="{49AE1D4D-6B1E-4FE0-B7FE-781B6688F7A7}"/>
                  </a:ext>
                </a:extLst>
              </p:cNvPr>
              <p:cNvSpPr>
                <a:spLocks noEditPoints="1"/>
              </p:cNvSpPr>
              <p:nvPr/>
            </p:nvSpPr>
            <p:spPr bwMode="auto">
              <a:xfrm>
                <a:off x="4897841" y="26009575"/>
                <a:ext cx="346056" cy="495489"/>
              </a:xfrm>
              <a:custGeom>
                <a:avLst/>
                <a:gdLst>
                  <a:gd name="T0" fmla="*/ 17 w 50"/>
                  <a:gd name="T1" fmla="*/ 35 h 70"/>
                  <a:gd name="T2" fmla="*/ 10 w 50"/>
                  <a:gd name="T3" fmla="*/ 27 h 70"/>
                  <a:gd name="T4" fmla="*/ 8 w 50"/>
                  <a:gd name="T5" fmla="*/ 11 h 70"/>
                  <a:gd name="T6" fmla="*/ 19 w 50"/>
                  <a:gd name="T7" fmla="*/ 1 h 70"/>
                  <a:gd name="T8" fmla="*/ 39 w 50"/>
                  <a:gd name="T9" fmla="*/ 3 h 70"/>
                  <a:gd name="T10" fmla="*/ 48 w 50"/>
                  <a:gd name="T11" fmla="*/ 12 h 70"/>
                  <a:gd name="T12" fmla="*/ 42 w 50"/>
                  <a:gd name="T13" fmla="*/ 27 h 70"/>
                  <a:gd name="T14" fmla="*/ 34 w 50"/>
                  <a:gd name="T15" fmla="*/ 30 h 70"/>
                  <a:gd name="T16" fmla="*/ 37 w 50"/>
                  <a:gd name="T17" fmla="*/ 33 h 70"/>
                  <a:gd name="T18" fmla="*/ 44 w 50"/>
                  <a:gd name="T19" fmla="*/ 44 h 70"/>
                  <a:gd name="T20" fmla="*/ 30 w 50"/>
                  <a:gd name="T21" fmla="*/ 69 h 70"/>
                  <a:gd name="T22" fmla="*/ 9 w 50"/>
                  <a:gd name="T23" fmla="*/ 65 h 70"/>
                  <a:gd name="T24" fmla="*/ 1 w 50"/>
                  <a:gd name="T25" fmla="*/ 51 h 70"/>
                  <a:gd name="T26" fmla="*/ 11 w 50"/>
                  <a:gd name="T27" fmla="*/ 38 h 70"/>
                  <a:gd name="T28" fmla="*/ 17 w 50"/>
                  <a:gd name="T29" fmla="*/ 35 h 70"/>
                  <a:gd name="T30" fmla="*/ 20 w 50"/>
                  <a:gd name="T31" fmla="*/ 38 h 70"/>
                  <a:gd name="T32" fmla="*/ 14 w 50"/>
                  <a:gd name="T33" fmla="*/ 61 h 70"/>
                  <a:gd name="T34" fmla="*/ 22 w 50"/>
                  <a:gd name="T35" fmla="*/ 67 h 70"/>
                  <a:gd name="T36" fmla="*/ 30 w 50"/>
                  <a:gd name="T37" fmla="*/ 61 h 70"/>
                  <a:gd name="T38" fmla="*/ 20 w 50"/>
                  <a:gd name="T39" fmla="*/ 38 h 70"/>
                  <a:gd name="T40" fmla="*/ 31 w 50"/>
                  <a:gd name="T41" fmla="*/ 27 h 70"/>
                  <a:gd name="T42" fmla="*/ 36 w 50"/>
                  <a:gd name="T43" fmla="*/ 8 h 70"/>
                  <a:gd name="T44" fmla="*/ 28 w 50"/>
                  <a:gd name="T45" fmla="*/ 3 h 70"/>
                  <a:gd name="T46" fmla="*/ 21 w 50"/>
                  <a:gd name="T47" fmla="*/ 8 h 70"/>
                  <a:gd name="T48" fmla="*/ 22 w 50"/>
                  <a:gd name="T49" fmla="*/ 18 h 70"/>
                  <a:gd name="T50" fmla="*/ 31 w 50"/>
                  <a:gd name="T51" fmla="*/ 2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70">
                    <a:moveTo>
                      <a:pt x="17" y="35"/>
                    </a:moveTo>
                    <a:cubicBezTo>
                      <a:pt x="15" y="33"/>
                      <a:pt x="12" y="30"/>
                      <a:pt x="10" y="27"/>
                    </a:cubicBezTo>
                    <a:cubicBezTo>
                      <a:pt x="7" y="22"/>
                      <a:pt x="6" y="17"/>
                      <a:pt x="8" y="11"/>
                    </a:cubicBezTo>
                    <a:cubicBezTo>
                      <a:pt x="10" y="6"/>
                      <a:pt x="14" y="3"/>
                      <a:pt x="19" y="1"/>
                    </a:cubicBezTo>
                    <a:cubicBezTo>
                      <a:pt x="26" y="0"/>
                      <a:pt x="33" y="0"/>
                      <a:pt x="39" y="3"/>
                    </a:cubicBezTo>
                    <a:cubicBezTo>
                      <a:pt x="43" y="5"/>
                      <a:pt x="46" y="8"/>
                      <a:pt x="48" y="12"/>
                    </a:cubicBezTo>
                    <a:cubicBezTo>
                      <a:pt x="50" y="18"/>
                      <a:pt x="48" y="24"/>
                      <a:pt x="42" y="27"/>
                    </a:cubicBezTo>
                    <a:cubicBezTo>
                      <a:pt x="39" y="28"/>
                      <a:pt x="37" y="29"/>
                      <a:pt x="34" y="30"/>
                    </a:cubicBezTo>
                    <a:cubicBezTo>
                      <a:pt x="35" y="31"/>
                      <a:pt x="36" y="32"/>
                      <a:pt x="37" y="33"/>
                    </a:cubicBezTo>
                    <a:cubicBezTo>
                      <a:pt x="40" y="37"/>
                      <a:pt x="43" y="40"/>
                      <a:pt x="44" y="44"/>
                    </a:cubicBezTo>
                    <a:cubicBezTo>
                      <a:pt x="48" y="55"/>
                      <a:pt x="42" y="66"/>
                      <a:pt x="30" y="69"/>
                    </a:cubicBezTo>
                    <a:cubicBezTo>
                      <a:pt x="23" y="70"/>
                      <a:pt x="16" y="69"/>
                      <a:pt x="9" y="65"/>
                    </a:cubicBezTo>
                    <a:cubicBezTo>
                      <a:pt x="3" y="62"/>
                      <a:pt x="0" y="57"/>
                      <a:pt x="1" y="51"/>
                    </a:cubicBezTo>
                    <a:cubicBezTo>
                      <a:pt x="1" y="44"/>
                      <a:pt x="5" y="40"/>
                      <a:pt x="11" y="38"/>
                    </a:cubicBezTo>
                    <a:cubicBezTo>
                      <a:pt x="13" y="37"/>
                      <a:pt x="15" y="36"/>
                      <a:pt x="17" y="35"/>
                    </a:cubicBezTo>
                    <a:close/>
                    <a:moveTo>
                      <a:pt x="20" y="38"/>
                    </a:moveTo>
                    <a:cubicBezTo>
                      <a:pt x="13" y="44"/>
                      <a:pt x="10" y="54"/>
                      <a:pt x="14" y="61"/>
                    </a:cubicBezTo>
                    <a:cubicBezTo>
                      <a:pt x="15" y="65"/>
                      <a:pt x="18" y="67"/>
                      <a:pt x="22" y="67"/>
                    </a:cubicBezTo>
                    <a:cubicBezTo>
                      <a:pt x="26" y="67"/>
                      <a:pt x="28" y="64"/>
                      <a:pt x="30" y="61"/>
                    </a:cubicBezTo>
                    <a:cubicBezTo>
                      <a:pt x="33" y="53"/>
                      <a:pt x="29" y="44"/>
                      <a:pt x="20" y="38"/>
                    </a:cubicBezTo>
                    <a:close/>
                    <a:moveTo>
                      <a:pt x="31" y="27"/>
                    </a:moveTo>
                    <a:cubicBezTo>
                      <a:pt x="37" y="23"/>
                      <a:pt x="39" y="14"/>
                      <a:pt x="36" y="8"/>
                    </a:cubicBezTo>
                    <a:cubicBezTo>
                      <a:pt x="35" y="4"/>
                      <a:pt x="32" y="3"/>
                      <a:pt x="28" y="3"/>
                    </a:cubicBezTo>
                    <a:cubicBezTo>
                      <a:pt x="25" y="3"/>
                      <a:pt x="23" y="5"/>
                      <a:pt x="21" y="8"/>
                    </a:cubicBezTo>
                    <a:cubicBezTo>
                      <a:pt x="20" y="11"/>
                      <a:pt x="20" y="15"/>
                      <a:pt x="22" y="18"/>
                    </a:cubicBezTo>
                    <a:cubicBezTo>
                      <a:pt x="24" y="22"/>
                      <a:pt x="27" y="25"/>
                      <a:pt x="31" y="2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47" name="Freeform 48">
                <a:extLst>
                  <a:ext uri="{FF2B5EF4-FFF2-40B4-BE49-F238E27FC236}">
                    <a16:creationId xmlns:a16="http://schemas.microsoft.com/office/drawing/2014/main" id="{71A18012-AD4A-4F63-A23C-1692DC631197}"/>
                  </a:ext>
                </a:extLst>
              </p:cNvPr>
              <p:cNvSpPr>
                <a:spLocks noEditPoints="1"/>
              </p:cNvSpPr>
              <p:nvPr/>
            </p:nvSpPr>
            <p:spPr bwMode="auto">
              <a:xfrm>
                <a:off x="2569829" y="24342214"/>
                <a:ext cx="511219" cy="440435"/>
              </a:xfrm>
              <a:custGeom>
                <a:avLst/>
                <a:gdLst>
                  <a:gd name="T0" fmla="*/ 16 w 74"/>
                  <a:gd name="T1" fmla="*/ 63 h 63"/>
                  <a:gd name="T2" fmla="*/ 14 w 74"/>
                  <a:gd name="T3" fmla="*/ 60 h 63"/>
                  <a:gd name="T4" fmla="*/ 3 w 74"/>
                  <a:gd name="T5" fmla="*/ 34 h 63"/>
                  <a:gd name="T6" fmla="*/ 0 w 74"/>
                  <a:gd name="T7" fmla="*/ 18 h 63"/>
                  <a:gd name="T8" fmla="*/ 8 w 74"/>
                  <a:gd name="T9" fmla="*/ 3 h 63"/>
                  <a:gd name="T10" fmla="*/ 25 w 74"/>
                  <a:gd name="T11" fmla="*/ 4 h 63"/>
                  <a:gd name="T12" fmla="*/ 33 w 74"/>
                  <a:gd name="T13" fmla="*/ 13 h 63"/>
                  <a:gd name="T14" fmla="*/ 38 w 74"/>
                  <a:gd name="T15" fmla="*/ 26 h 63"/>
                  <a:gd name="T16" fmla="*/ 42 w 74"/>
                  <a:gd name="T17" fmla="*/ 25 h 63"/>
                  <a:gd name="T18" fmla="*/ 55 w 74"/>
                  <a:gd name="T19" fmla="*/ 19 h 63"/>
                  <a:gd name="T20" fmla="*/ 61 w 74"/>
                  <a:gd name="T21" fmla="*/ 9 h 63"/>
                  <a:gd name="T22" fmla="*/ 61 w 74"/>
                  <a:gd name="T23" fmla="*/ 6 h 63"/>
                  <a:gd name="T24" fmla="*/ 66 w 74"/>
                  <a:gd name="T25" fmla="*/ 16 h 63"/>
                  <a:gd name="T26" fmla="*/ 70 w 74"/>
                  <a:gd name="T27" fmla="*/ 27 h 63"/>
                  <a:gd name="T28" fmla="*/ 73 w 74"/>
                  <a:gd name="T29" fmla="*/ 38 h 63"/>
                  <a:gd name="T30" fmla="*/ 70 w 74"/>
                  <a:gd name="T31" fmla="*/ 34 h 63"/>
                  <a:gd name="T32" fmla="*/ 64 w 74"/>
                  <a:gd name="T33" fmla="*/ 32 h 63"/>
                  <a:gd name="T34" fmla="*/ 58 w 74"/>
                  <a:gd name="T35" fmla="*/ 35 h 63"/>
                  <a:gd name="T36" fmla="*/ 22 w 74"/>
                  <a:gd name="T37" fmla="*/ 50 h 63"/>
                  <a:gd name="T38" fmla="*/ 16 w 74"/>
                  <a:gd name="T39" fmla="*/ 61 h 63"/>
                  <a:gd name="T40" fmla="*/ 16 w 74"/>
                  <a:gd name="T41" fmla="*/ 63 h 63"/>
                  <a:gd name="T42" fmla="*/ 36 w 74"/>
                  <a:gd name="T43" fmla="*/ 27 h 63"/>
                  <a:gd name="T44" fmla="*/ 32 w 74"/>
                  <a:gd name="T45" fmla="*/ 20 h 63"/>
                  <a:gd name="T46" fmla="*/ 21 w 74"/>
                  <a:gd name="T47" fmla="*/ 16 h 63"/>
                  <a:gd name="T48" fmla="*/ 10 w 74"/>
                  <a:gd name="T49" fmla="*/ 21 h 63"/>
                  <a:gd name="T50" fmla="*/ 7 w 74"/>
                  <a:gd name="T51" fmla="*/ 35 h 63"/>
                  <a:gd name="T52" fmla="*/ 13 w 74"/>
                  <a:gd name="T53" fmla="*/ 38 h 63"/>
                  <a:gd name="T54" fmla="*/ 36 w 74"/>
                  <a:gd name="T55"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4" h="63">
                    <a:moveTo>
                      <a:pt x="16" y="63"/>
                    </a:moveTo>
                    <a:cubicBezTo>
                      <a:pt x="15" y="62"/>
                      <a:pt x="14" y="61"/>
                      <a:pt x="14" y="60"/>
                    </a:cubicBezTo>
                    <a:cubicBezTo>
                      <a:pt x="10" y="51"/>
                      <a:pt x="7" y="42"/>
                      <a:pt x="3" y="34"/>
                    </a:cubicBezTo>
                    <a:cubicBezTo>
                      <a:pt x="1" y="29"/>
                      <a:pt x="0" y="23"/>
                      <a:pt x="0" y="18"/>
                    </a:cubicBezTo>
                    <a:cubicBezTo>
                      <a:pt x="0" y="11"/>
                      <a:pt x="2" y="6"/>
                      <a:pt x="8" y="3"/>
                    </a:cubicBezTo>
                    <a:cubicBezTo>
                      <a:pt x="14" y="0"/>
                      <a:pt x="19" y="1"/>
                      <a:pt x="25" y="4"/>
                    </a:cubicBezTo>
                    <a:cubicBezTo>
                      <a:pt x="28" y="6"/>
                      <a:pt x="31" y="10"/>
                      <a:pt x="33" y="13"/>
                    </a:cubicBezTo>
                    <a:cubicBezTo>
                      <a:pt x="35" y="17"/>
                      <a:pt x="36" y="22"/>
                      <a:pt x="38" y="26"/>
                    </a:cubicBezTo>
                    <a:cubicBezTo>
                      <a:pt x="40" y="25"/>
                      <a:pt x="41" y="25"/>
                      <a:pt x="42" y="25"/>
                    </a:cubicBezTo>
                    <a:cubicBezTo>
                      <a:pt x="46" y="23"/>
                      <a:pt x="51" y="21"/>
                      <a:pt x="55" y="19"/>
                    </a:cubicBezTo>
                    <a:cubicBezTo>
                      <a:pt x="61" y="16"/>
                      <a:pt x="62" y="15"/>
                      <a:pt x="61" y="9"/>
                    </a:cubicBezTo>
                    <a:cubicBezTo>
                      <a:pt x="61" y="8"/>
                      <a:pt x="61" y="7"/>
                      <a:pt x="61" y="6"/>
                    </a:cubicBezTo>
                    <a:cubicBezTo>
                      <a:pt x="64" y="9"/>
                      <a:pt x="64" y="13"/>
                      <a:pt x="66" y="16"/>
                    </a:cubicBezTo>
                    <a:cubicBezTo>
                      <a:pt x="67" y="20"/>
                      <a:pt x="69" y="23"/>
                      <a:pt x="70" y="27"/>
                    </a:cubicBezTo>
                    <a:cubicBezTo>
                      <a:pt x="71" y="30"/>
                      <a:pt x="74" y="33"/>
                      <a:pt x="73" y="38"/>
                    </a:cubicBezTo>
                    <a:cubicBezTo>
                      <a:pt x="72" y="36"/>
                      <a:pt x="71" y="35"/>
                      <a:pt x="70" y="34"/>
                    </a:cubicBezTo>
                    <a:cubicBezTo>
                      <a:pt x="68" y="32"/>
                      <a:pt x="66" y="31"/>
                      <a:pt x="64" y="32"/>
                    </a:cubicBezTo>
                    <a:cubicBezTo>
                      <a:pt x="62" y="33"/>
                      <a:pt x="60" y="34"/>
                      <a:pt x="58" y="35"/>
                    </a:cubicBezTo>
                    <a:cubicBezTo>
                      <a:pt x="46" y="40"/>
                      <a:pt x="34" y="45"/>
                      <a:pt x="22" y="50"/>
                    </a:cubicBezTo>
                    <a:cubicBezTo>
                      <a:pt x="16" y="53"/>
                      <a:pt x="16" y="54"/>
                      <a:pt x="16" y="61"/>
                    </a:cubicBezTo>
                    <a:cubicBezTo>
                      <a:pt x="16" y="62"/>
                      <a:pt x="16" y="62"/>
                      <a:pt x="16" y="63"/>
                    </a:cubicBezTo>
                    <a:close/>
                    <a:moveTo>
                      <a:pt x="36" y="27"/>
                    </a:moveTo>
                    <a:cubicBezTo>
                      <a:pt x="34" y="25"/>
                      <a:pt x="34" y="22"/>
                      <a:pt x="32" y="20"/>
                    </a:cubicBezTo>
                    <a:cubicBezTo>
                      <a:pt x="29" y="16"/>
                      <a:pt x="25" y="14"/>
                      <a:pt x="21" y="16"/>
                    </a:cubicBezTo>
                    <a:cubicBezTo>
                      <a:pt x="17" y="17"/>
                      <a:pt x="13" y="19"/>
                      <a:pt x="10" y="21"/>
                    </a:cubicBezTo>
                    <a:cubicBezTo>
                      <a:pt x="5" y="24"/>
                      <a:pt x="4" y="30"/>
                      <a:pt x="7" y="35"/>
                    </a:cubicBezTo>
                    <a:cubicBezTo>
                      <a:pt x="9" y="38"/>
                      <a:pt x="10" y="39"/>
                      <a:pt x="13" y="38"/>
                    </a:cubicBezTo>
                    <a:cubicBezTo>
                      <a:pt x="20" y="34"/>
                      <a:pt x="28" y="31"/>
                      <a:pt x="36" y="2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48" name="Freeform 49">
                <a:extLst>
                  <a:ext uri="{FF2B5EF4-FFF2-40B4-BE49-F238E27FC236}">
                    <a16:creationId xmlns:a16="http://schemas.microsoft.com/office/drawing/2014/main" id="{164E4CE6-1A5B-47E5-A4ED-07CD1BB8D4B6}"/>
                  </a:ext>
                </a:extLst>
              </p:cNvPr>
              <p:cNvSpPr>
                <a:spLocks/>
              </p:cNvSpPr>
              <p:nvPr/>
            </p:nvSpPr>
            <p:spPr bwMode="auto">
              <a:xfrm>
                <a:off x="2868695" y="21353548"/>
                <a:ext cx="605598" cy="660652"/>
              </a:xfrm>
              <a:custGeom>
                <a:avLst/>
                <a:gdLst>
                  <a:gd name="T0" fmla="*/ 0 w 87"/>
                  <a:gd name="T1" fmla="*/ 51 h 95"/>
                  <a:gd name="T2" fmla="*/ 6 w 87"/>
                  <a:gd name="T3" fmla="*/ 43 h 95"/>
                  <a:gd name="T4" fmla="*/ 22 w 87"/>
                  <a:gd name="T5" fmla="*/ 36 h 95"/>
                  <a:gd name="T6" fmla="*/ 59 w 87"/>
                  <a:gd name="T7" fmla="*/ 36 h 95"/>
                  <a:gd name="T8" fmla="*/ 64 w 87"/>
                  <a:gd name="T9" fmla="*/ 36 h 95"/>
                  <a:gd name="T10" fmla="*/ 62 w 87"/>
                  <a:gd name="T11" fmla="*/ 33 h 95"/>
                  <a:gd name="T12" fmla="*/ 44 w 87"/>
                  <a:gd name="T13" fmla="*/ 18 h 95"/>
                  <a:gd name="T14" fmla="*/ 30 w 87"/>
                  <a:gd name="T15" fmla="*/ 16 h 95"/>
                  <a:gd name="T16" fmla="*/ 29 w 87"/>
                  <a:gd name="T17" fmla="*/ 16 h 95"/>
                  <a:gd name="T18" fmla="*/ 42 w 87"/>
                  <a:gd name="T19" fmla="*/ 0 h 95"/>
                  <a:gd name="T20" fmla="*/ 42 w 87"/>
                  <a:gd name="T21" fmla="*/ 3 h 95"/>
                  <a:gd name="T22" fmla="*/ 44 w 87"/>
                  <a:gd name="T23" fmla="*/ 13 h 95"/>
                  <a:gd name="T24" fmla="*/ 74 w 87"/>
                  <a:gd name="T25" fmla="*/ 38 h 95"/>
                  <a:gd name="T26" fmla="*/ 87 w 87"/>
                  <a:gd name="T27" fmla="*/ 50 h 95"/>
                  <a:gd name="T28" fmla="*/ 83 w 87"/>
                  <a:gd name="T29" fmla="*/ 52 h 95"/>
                  <a:gd name="T30" fmla="*/ 77 w 87"/>
                  <a:gd name="T31" fmla="*/ 52 h 95"/>
                  <a:gd name="T32" fmla="*/ 25 w 87"/>
                  <a:gd name="T33" fmla="*/ 51 h 95"/>
                  <a:gd name="T34" fmla="*/ 19 w 87"/>
                  <a:gd name="T35" fmla="*/ 51 h 95"/>
                  <a:gd name="T36" fmla="*/ 22 w 87"/>
                  <a:gd name="T37" fmla="*/ 55 h 95"/>
                  <a:gd name="T38" fmla="*/ 47 w 87"/>
                  <a:gd name="T39" fmla="*/ 77 h 95"/>
                  <a:gd name="T40" fmla="*/ 61 w 87"/>
                  <a:gd name="T41" fmla="*/ 78 h 95"/>
                  <a:gd name="T42" fmla="*/ 61 w 87"/>
                  <a:gd name="T43" fmla="*/ 77 h 95"/>
                  <a:gd name="T44" fmla="*/ 48 w 87"/>
                  <a:gd name="T45" fmla="*/ 95 h 95"/>
                  <a:gd name="T46" fmla="*/ 49 w 87"/>
                  <a:gd name="T47" fmla="*/ 91 h 95"/>
                  <a:gd name="T48" fmla="*/ 47 w 87"/>
                  <a:gd name="T49" fmla="*/ 82 h 95"/>
                  <a:gd name="T50" fmla="*/ 30 w 87"/>
                  <a:gd name="T51" fmla="*/ 67 h 95"/>
                  <a:gd name="T52" fmla="*/ 15 w 87"/>
                  <a:gd name="T53" fmla="*/ 54 h 95"/>
                  <a:gd name="T54" fmla="*/ 7 w 87"/>
                  <a:gd name="T55" fmla="*/ 51 h 95"/>
                  <a:gd name="T56" fmla="*/ 1 w 87"/>
                  <a:gd name="T57" fmla="*/ 52 h 95"/>
                  <a:gd name="T58" fmla="*/ 0 w 87"/>
                  <a:gd name="T59" fmla="*/ 5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7" h="95">
                    <a:moveTo>
                      <a:pt x="0" y="51"/>
                    </a:moveTo>
                    <a:cubicBezTo>
                      <a:pt x="2" y="49"/>
                      <a:pt x="5" y="46"/>
                      <a:pt x="6" y="43"/>
                    </a:cubicBezTo>
                    <a:cubicBezTo>
                      <a:pt x="10" y="37"/>
                      <a:pt x="15" y="35"/>
                      <a:pt x="22" y="36"/>
                    </a:cubicBezTo>
                    <a:cubicBezTo>
                      <a:pt x="34" y="36"/>
                      <a:pt x="47" y="36"/>
                      <a:pt x="59" y="36"/>
                    </a:cubicBezTo>
                    <a:cubicBezTo>
                      <a:pt x="61" y="36"/>
                      <a:pt x="62" y="36"/>
                      <a:pt x="64" y="36"/>
                    </a:cubicBezTo>
                    <a:cubicBezTo>
                      <a:pt x="63" y="35"/>
                      <a:pt x="63" y="34"/>
                      <a:pt x="62" y="33"/>
                    </a:cubicBezTo>
                    <a:cubicBezTo>
                      <a:pt x="56" y="28"/>
                      <a:pt x="50" y="23"/>
                      <a:pt x="44" y="18"/>
                    </a:cubicBezTo>
                    <a:cubicBezTo>
                      <a:pt x="38" y="12"/>
                      <a:pt x="37" y="12"/>
                      <a:pt x="30" y="16"/>
                    </a:cubicBezTo>
                    <a:cubicBezTo>
                      <a:pt x="30" y="17"/>
                      <a:pt x="30" y="16"/>
                      <a:pt x="29" y="16"/>
                    </a:cubicBezTo>
                    <a:cubicBezTo>
                      <a:pt x="30" y="13"/>
                      <a:pt x="38" y="3"/>
                      <a:pt x="42" y="0"/>
                    </a:cubicBezTo>
                    <a:cubicBezTo>
                      <a:pt x="42" y="2"/>
                      <a:pt x="42" y="2"/>
                      <a:pt x="42" y="3"/>
                    </a:cubicBezTo>
                    <a:cubicBezTo>
                      <a:pt x="40" y="7"/>
                      <a:pt x="41" y="10"/>
                      <a:pt x="44" y="13"/>
                    </a:cubicBezTo>
                    <a:cubicBezTo>
                      <a:pt x="54" y="21"/>
                      <a:pt x="64" y="30"/>
                      <a:pt x="74" y="38"/>
                    </a:cubicBezTo>
                    <a:cubicBezTo>
                      <a:pt x="78" y="42"/>
                      <a:pt x="82" y="46"/>
                      <a:pt x="87" y="50"/>
                    </a:cubicBezTo>
                    <a:cubicBezTo>
                      <a:pt x="85" y="51"/>
                      <a:pt x="84" y="52"/>
                      <a:pt x="83" y="52"/>
                    </a:cubicBezTo>
                    <a:cubicBezTo>
                      <a:pt x="81" y="52"/>
                      <a:pt x="79" y="52"/>
                      <a:pt x="77" y="52"/>
                    </a:cubicBezTo>
                    <a:cubicBezTo>
                      <a:pt x="60" y="52"/>
                      <a:pt x="42" y="52"/>
                      <a:pt x="25" y="51"/>
                    </a:cubicBezTo>
                    <a:cubicBezTo>
                      <a:pt x="23" y="51"/>
                      <a:pt x="22" y="51"/>
                      <a:pt x="19" y="51"/>
                    </a:cubicBezTo>
                    <a:cubicBezTo>
                      <a:pt x="20" y="53"/>
                      <a:pt x="21" y="54"/>
                      <a:pt x="22" y="55"/>
                    </a:cubicBezTo>
                    <a:cubicBezTo>
                      <a:pt x="30" y="62"/>
                      <a:pt x="39" y="69"/>
                      <a:pt x="47" y="77"/>
                    </a:cubicBezTo>
                    <a:cubicBezTo>
                      <a:pt x="51" y="81"/>
                      <a:pt x="55" y="83"/>
                      <a:pt x="61" y="78"/>
                    </a:cubicBezTo>
                    <a:cubicBezTo>
                      <a:pt x="61" y="77"/>
                      <a:pt x="61" y="77"/>
                      <a:pt x="61" y="77"/>
                    </a:cubicBezTo>
                    <a:cubicBezTo>
                      <a:pt x="61" y="80"/>
                      <a:pt x="52" y="92"/>
                      <a:pt x="48" y="95"/>
                    </a:cubicBezTo>
                    <a:cubicBezTo>
                      <a:pt x="48" y="93"/>
                      <a:pt x="48" y="92"/>
                      <a:pt x="49" y="91"/>
                    </a:cubicBezTo>
                    <a:cubicBezTo>
                      <a:pt x="51" y="87"/>
                      <a:pt x="50" y="85"/>
                      <a:pt x="47" y="82"/>
                    </a:cubicBezTo>
                    <a:cubicBezTo>
                      <a:pt x="41" y="77"/>
                      <a:pt x="35" y="72"/>
                      <a:pt x="30" y="67"/>
                    </a:cubicBezTo>
                    <a:cubicBezTo>
                      <a:pt x="25" y="62"/>
                      <a:pt x="20" y="58"/>
                      <a:pt x="15" y="54"/>
                    </a:cubicBezTo>
                    <a:cubicBezTo>
                      <a:pt x="12" y="51"/>
                      <a:pt x="10" y="51"/>
                      <a:pt x="7" y="51"/>
                    </a:cubicBezTo>
                    <a:cubicBezTo>
                      <a:pt x="5" y="52"/>
                      <a:pt x="3" y="52"/>
                      <a:pt x="1" y="52"/>
                    </a:cubicBezTo>
                    <a:cubicBezTo>
                      <a:pt x="0" y="52"/>
                      <a:pt x="0" y="52"/>
                      <a:pt x="0" y="51"/>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49" name="Freeform 50">
                <a:extLst>
                  <a:ext uri="{FF2B5EF4-FFF2-40B4-BE49-F238E27FC236}">
                    <a16:creationId xmlns:a16="http://schemas.microsoft.com/office/drawing/2014/main" id="{31E778DB-AFCD-413D-A460-8FB4AFAFA807}"/>
                  </a:ext>
                </a:extLst>
              </p:cNvPr>
              <p:cNvSpPr>
                <a:spLocks noEditPoints="1"/>
              </p:cNvSpPr>
              <p:nvPr/>
            </p:nvSpPr>
            <p:spPr bwMode="auto">
              <a:xfrm>
                <a:off x="6423633" y="25797222"/>
                <a:ext cx="424705" cy="487624"/>
              </a:xfrm>
              <a:custGeom>
                <a:avLst/>
                <a:gdLst>
                  <a:gd name="T0" fmla="*/ 36 w 61"/>
                  <a:gd name="T1" fmla="*/ 26 h 70"/>
                  <a:gd name="T2" fmla="*/ 46 w 61"/>
                  <a:gd name="T3" fmla="*/ 29 h 70"/>
                  <a:gd name="T4" fmla="*/ 60 w 61"/>
                  <a:gd name="T5" fmla="*/ 45 h 70"/>
                  <a:gd name="T6" fmla="*/ 55 w 61"/>
                  <a:gd name="T7" fmla="*/ 59 h 70"/>
                  <a:gd name="T8" fmla="*/ 34 w 61"/>
                  <a:gd name="T9" fmla="*/ 69 h 70"/>
                  <a:gd name="T10" fmla="*/ 21 w 61"/>
                  <a:gd name="T11" fmla="*/ 62 h 70"/>
                  <a:gd name="T12" fmla="*/ 21 w 61"/>
                  <a:gd name="T13" fmla="*/ 46 h 70"/>
                  <a:gd name="T14" fmla="*/ 26 w 61"/>
                  <a:gd name="T15" fmla="*/ 39 h 70"/>
                  <a:gd name="T16" fmla="*/ 17 w 61"/>
                  <a:gd name="T17" fmla="*/ 37 h 70"/>
                  <a:gd name="T18" fmla="*/ 11 w 61"/>
                  <a:gd name="T19" fmla="*/ 8 h 70"/>
                  <a:gd name="T20" fmla="*/ 28 w 61"/>
                  <a:gd name="T21" fmla="*/ 0 h 70"/>
                  <a:gd name="T22" fmla="*/ 42 w 61"/>
                  <a:gd name="T23" fmla="*/ 7 h 70"/>
                  <a:gd name="T24" fmla="*/ 40 w 61"/>
                  <a:gd name="T25" fmla="*/ 21 h 70"/>
                  <a:gd name="T26" fmla="*/ 36 w 61"/>
                  <a:gd name="T27" fmla="*/ 26 h 70"/>
                  <a:gd name="T28" fmla="*/ 29 w 61"/>
                  <a:gd name="T29" fmla="*/ 40 h 70"/>
                  <a:gd name="T30" fmla="*/ 28 w 61"/>
                  <a:gd name="T31" fmla="*/ 48 h 70"/>
                  <a:gd name="T32" fmla="*/ 37 w 61"/>
                  <a:gd name="T33" fmla="*/ 63 h 70"/>
                  <a:gd name="T34" fmla="*/ 46 w 61"/>
                  <a:gd name="T35" fmla="*/ 64 h 70"/>
                  <a:gd name="T36" fmla="*/ 50 w 61"/>
                  <a:gd name="T37" fmla="*/ 55 h 70"/>
                  <a:gd name="T38" fmla="*/ 41 w 61"/>
                  <a:gd name="T39" fmla="*/ 43 h 70"/>
                  <a:gd name="T40" fmla="*/ 29 w 61"/>
                  <a:gd name="T41" fmla="*/ 40 h 70"/>
                  <a:gd name="T42" fmla="*/ 33 w 61"/>
                  <a:gd name="T43" fmla="*/ 26 h 70"/>
                  <a:gd name="T44" fmla="*/ 28 w 61"/>
                  <a:gd name="T45" fmla="*/ 7 h 70"/>
                  <a:gd name="T46" fmla="*/ 22 w 61"/>
                  <a:gd name="T47" fmla="*/ 5 h 70"/>
                  <a:gd name="T48" fmla="*/ 14 w 61"/>
                  <a:gd name="T49" fmla="*/ 10 h 70"/>
                  <a:gd name="T50" fmla="*/ 16 w 61"/>
                  <a:gd name="T51" fmla="*/ 19 h 70"/>
                  <a:gd name="T52" fmla="*/ 33 w 61"/>
                  <a:gd name="T53" fmla="*/ 2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1" h="70">
                    <a:moveTo>
                      <a:pt x="36" y="26"/>
                    </a:moveTo>
                    <a:cubicBezTo>
                      <a:pt x="40" y="27"/>
                      <a:pt x="43" y="28"/>
                      <a:pt x="46" y="29"/>
                    </a:cubicBezTo>
                    <a:cubicBezTo>
                      <a:pt x="54" y="31"/>
                      <a:pt x="59" y="37"/>
                      <a:pt x="60" y="45"/>
                    </a:cubicBezTo>
                    <a:cubicBezTo>
                      <a:pt x="61" y="51"/>
                      <a:pt x="59" y="55"/>
                      <a:pt x="55" y="59"/>
                    </a:cubicBezTo>
                    <a:cubicBezTo>
                      <a:pt x="50" y="65"/>
                      <a:pt x="42" y="69"/>
                      <a:pt x="34" y="69"/>
                    </a:cubicBezTo>
                    <a:cubicBezTo>
                      <a:pt x="28" y="70"/>
                      <a:pt x="24" y="67"/>
                      <a:pt x="21" y="62"/>
                    </a:cubicBezTo>
                    <a:cubicBezTo>
                      <a:pt x="17" y="57"/>
                      <a:pt x="17" y="51"/>
                      <a:pt x="21" y="46"/>
                    </a:cubicBezTo>
                    <a:cubicBezTo>
                      <a:pt x="22" y="44"/>
                      <a:pt x="24" y="42"/>
                      <a:pt x="26" y="39"/>
                    </a:cubicBezTo>
                    <a:cubicBezTo>
                      <a:pt x="23" y="39"/>
                      <a:pt x="20" y="38"/>
                      <a:pt x="17" y="37"/>
                    </a:cubicBezTo>
                    <a:cubicBezTo>
                      <a:pt x="3" y="32"/>
                      <a:pt x="0" y="17"/>
                      <a:pt x="11" y="8"/>
                    </a:cubicBezTo>
                    <a:cubicBezTo>
                      <a:pt x="16" y="4"/>
                      <a:pt x="22" y="1"/>
                      <a:pt x="28" y="0"/>
                    </a:cubicBezTo>
                    <a:cubicBezTo>
                      <a:pt x="34" y="0"/>
                      <a:pt x="39" y="2"/>
                      <a:pt x="42" y="7"/>
                    </a:cubicBezTo>
                    <a:cubicBezTo>
                      <a:pt x="45" y="12"/>
                      <a:pt x="43" y="17"/>
                      <a:pt x="40" y="21"/>
                    </a:cubicBezTo>
                    <a:cubicBezTo>
                      <a:pt x="39" y="23"/>
                      <a:pt x="38" y="24"/>
                      <a:pt x="36" y="26"/>
                    </a:cubicBezTo>
                    <a:close/>
                    <a:moveTo>
                      <a:pt x="29" y="40"/>
                    </a:moveTo>
                    <a:cubicBezTo>
                      <a:pt x="29" y="43"/>
                      <a:pt x="28" y="46"/>
                      <a:pt x="28" y="48"/>
                    </a:cubicBezTo>
                    <a:cubicBezTo>
                      <a:pt x="29" y="54"/>
                      <a:pt x="32" y="59"/>
                      <a:pt x="37" y="63"/>
                    </a:cubicBezTo>
                    <a:cubicBezTo>
                      <a:pt x="40" y="65"/>
                      <a:pt x="43" y="66"/>
                      <a:pt x="46" y="64"/>
                    </a:cubicBezTo>
                    <a:cubicBezTo>
                      <a:pt x="50" y="62"/>
                      <a:pt x="51" y="58"/>
                      <a:pt x="50" y="55"/>
                    </a:cubicBezTo>
                    <a:cubicBezTo>
                      <a:pt x="49" y="49"/>
                      <a:pt x="46" y="45"/>
                      <a:pt x="41" y="43"/>
                    </a:cubicBezTo>
                    <a:cubicBezTo>
                      <a:pt x="37" y="41"/>
                      <a:pt x="34" y="41"/>
                      <a:pt x="29" y="40"/>
                    </a:cubicBezTo>
                    <a:close/>
                    <a:moveTo>
                      <a:pt x="33" y="26"/>
                    </a:moveTo>
                    <a:cubicBezTo>
                      <a:pt x="35" y="18"/>
                      <a:pt x="33" y="12"/>
                      <a:pt x="28" y="7"/>
                    </a:cubicBezTo>
                    <a:cubicBezTo>
                      <a:pt x="26" y="5"/>
                      <a:pt x="24" y="5"/>
                      <a:pt x="22" y="5"/>
                    </a:cubicBezTo>
                    <a:cubicBezTo>
                      <a:pt x="18" y="5"/>
                      <a:pt x="16" y="7"/>
                      <a:pt x="14" y="10"/>
                    </a:cubicBezTo>
                    <a:cubicBezTo>
                      <a:pt x="13" y="13"/>
                      <a:pt x="14" y="16"/>
                      <a:pt x="16" y="19"/>
                    </a:cubicBezTo>
                    <a:cubicBezTo>
                      <a:pt x="21" y="24"/>
                      <a:pt x="26" y="25"/>
                      <a:pt x="33" y="26"/>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50" name="Freeform 51">
                <a:extLst>
                  <a:ext uri="{FF2B5EF4-FFF2-40B4-BE49-F238E27FC236}">
                    <a16:creationId xmlns:a16="http://schemas.microsoft.com/office/drawing/2014/main" id="{FA0B79B5-B8DF-49C5-A2A5-E3221575825D}"/>
                  </a:ext>
                </a:extLst>
              </p:cNvPr>
              <p:cNvSpPr>
                <a:spLocks/>
              </p:cNvSpPr>
              <p:nvPr/>
            </p:nvSpPr>
            <p:spPr bwMode="auto">
              <a:xfrm>
                <a:off x="3442833" y="20803004"/>
                <a:ext cx="574138" cy="558409"/>
              </a:xfrm>
              <a:custGeom>
                <a:avLst/>
                <a:gdLst>
                  <a:gd name="T0" fmla="*/ 44 w 82"/>
                  <a:gd name="T1" fmla="*/ 0 h 80"/>
                  <a:gd name="T2" fmla="*/ 57 w 82"/>
                  <a:gd name="T3" fmla="*/ 19 h 80"/>
                  <a:gd name="T4" fmla="*/ 53 w 82"/>
                  <a:gd name="T5" fmla="*/ 18 h 80"/>
                  <a:gd name="T6" fmla="*/ 38 w 82"/>
                  <a:gd name="T7" fmla="*/ 14 h 80"/>
                  <a:gd name="T8" fmla="*/ 21 w 82"/>
                  <a:gd name="T9" fmla="*/ 35 h 80"/>
                  <a:gd name="T10" fmla="*/ 44 w 82"/>
                  <a:gd name="T11" fmla="*/ 68 h 80"/>
                  <a:gd name="T12" fmla="*/ 67 w 82"/>
                  <a:gd name="T13" fmla="*/ 66 h 80"/>
                  <a:gd name="T14" fmla="*/ 68 w 82"/>
                  <a:gd name="T15" fmla="*/ 56 h 80"/>
                  <a:gd name="T16" fmla="*/ 62 w 82"/>
                  <a:gd name="T17" fmla="*/ 48 h 80"/>
                  <a:gd name="T18" fmla="*/ 53 w 82"/>
                  <a:gd name="T19" fmla="*/ 46 h 80"/>
                  <a:gd name="T20" fmla="*/ 50 w 82"/>
                  <a:gd name="T21" fmla="*/ 47 h 80"/>
                  <a:gd name="T22" fmla="*/ 58 w 82"/>
                  <a:gd name="T23" fmla="*/ 40 h 80"/>
                  <a:gd name="T24" fmla="*/ 67 w 82"/>
                  <a:gd name="T25" fmla="*/ 33 h 80"/>
                  <a:gd name="T26" fmla="*/ 75 w 82"/>
                  <a:gd name="T27" fmla="*/ 27 h 80"/>
                  <a:gd name="T28" fmla="*/ 76 w 82"/>
                  <a:gd name="T29" fmla="*/ 28 h 80"/>
                  <a:gd name="T30" fmla="*/ 75 w 82"/>
                  <a:gd name="T31" fmla="*/ 29 h 80"/>
                  <a:gd name="T32" fmla="*/ 75 w 82"/>
                  <a:gd name="T33" fmla="*/ 40 h 80"/>
                  <a:gd name="T34" fmla="*/ 82 w 82"/>
                  <a:gd name="T35" fmla="*/ 50 h 80"/>
                  <a:gd name="T36" fmla="*/ 82 w 82"/>
                  <a:gd name="T37" fmla="*/ 52 h 80"/>
                  <a:gd name="T38" fmla="*/ 49 w 82"/>
                  <a:gd name="T39" fmla="*/ 78 h 80"/>
                  <a:gd name="T40" fmla="*/ 31 w 82"/>
                  <a:gd name="T41" fmla="*/ 76 h 80"/>
                  <a:gd name="T42" fmla="*/ 24 w 82"/>
                  <a:gd name="T43" fmla="*/ 15 h 80"/>
                  <a:gd name="T44" fmla="*/ 36 w 82"/>
                  <a:gd name="T45" fmla="*/ 10 h 80"/>
                  <a:gd name="T46" fmla="*/ 39 w 82"/>
                  <a:gd name="T47" fmla="*/ 9 h 80"/>
                  <a:gd name="T48" fmla="*/ 44 w 82"/>
                  <a:gd name="T49" fmla="*/ 2 h 80"/>
                  <a:gd name="T50" fmla="*/ 44 w 82"/>
                  <a:gd name="T51" fmla="*/ 1 h 80"/>
                  <a:gd name="T52" fmla="*/ 44 w 82"/>
                  <a:gd name="T5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80">
                    <a:moveTo>
                      <a:pt x="44" y="0"/>
                    </a:moveTo>
                    <a:cubicBezTo>
                      <a:pt x="47" y="2"/>
                      <a:pt x="56" y="14"/>
                      <a:pt x="57" y="19"/>
                    </a:cubicBezTo>
                    <a:cubicBezTo>
                      <a:pt x="56" y="20"/>
                      <a:pt x="55" y="18"/>
                      <a:pt x="53" y="18"/>
                    </a:cubicBezTo>
                    <a:cubicBezTo>
                      <a:pt x="48" y="15"/>
                      <a:pt x="43" y="14"/>
                      <a:pt x="38" y="14"/>
                    </a:cubicBezTo>
                    <a:cubicBezTo>
                      <a:pt x="26" y="14"/>
                      <a:pt x="18" y="23"/>
                      <a:pt x="21" y="35"/>
                    </a:cubicBezTo>
                    <a:cubicBezTo>
                      <a:pt x="25" y="48"/>
                      <a:pt x="33" y="60"/>
                      <a:pt x="44" y="68"/>
                    </a:cubicBezTo>
                    <a:cubicBezTo>
                      <a:pt x="52" y="74"/>
                      <a:pt x="60" y="73"/>
                      <a:pt x="67" y="66"/>
                    </a:cubicBezTo>
                    <a:cubicBezTo>
                      <a:pt x="70" y="63"/>
                      <a:pt x="71" y="60"/>
                      <a:pt x="68" y="56"/>
                    </a:cubicBezTo>
                    <a:cubicBezTo>
                      <a:pt x="66" y="54"/>
                      <a:pt x="64" y="51"/>
                      <a:pt x="62" y="48"/>
                    </a:cubicBezTo>
                    <a:cubicBezTo>
                      <a:pt x="59" y="44"/>
                      <a:pt x="58" y="44"/>
                      <a:pt x="53" y="46"/>
                    </a:cubicBezTo>
                    <a:cubicBezTo>
                      <a:pt x="52" y="47"/>
                      <a:pt x="51" y="47"/>
                      <a:pt x="50" y="47"/>
                    </a:cubicBezTo>
                    <a:cubicBezTo>
                      <a:pt x="52" y="44"/>
                      <a:pt x="55" y="42"/>
                      <a:pt x="58" y="40"/>
                    </a:cubicBezTo>
                    <a:cubicBezTo>
                      <a:pt x="61" y="38"/>
                      <a:pt x="64" y="35"/>
                      <a:pt x="67" y="33"/>
                    </a:cubicBezTo>
                    <a:cubicBezTo>
                      <a:pt x="70" y="31"/>
                      <a:pt x="72" y="29"/>
                      <a:pt x="75" y="27"/>
                    </a:cubicBezTo>
                    <a:cubicBezTo>
                      <a:pt x="76" y="27"/>
                      <a:pt x="76" y="27"/>
                      <a:pt x="76" y="28"/>
                    </a:cubicBezTo>
                    <a:cubicBezTo>
                      <a:pt x="76" y="28"/>
                      <a:pt x="75" y="29"/>
                      <a:pt x="75" y="29"/>
                    </a:cubicBezTo>
                    <a:cubicBezTo>
                      <a:pt x="72" y="34"/>
                      <a:pt x="71" y="36"/>
                      <a:pt x="75" y="40"/>
                    </a:cubicBezTo>
                    <a:cubicBezTo>
                      <a:pt x="77" y="44"/>
                      <a:pt x="80" y="47"/>
                      <a:pt x="82" y="50"/>
                    </a:cubicBezTo>
                    <a:cubicBezTo>
                      <a:pt x="82" y="51"/>
                      <a:pt x="82" y="51"/>
                      <a:pt x="82" y="52"/>
                    </a:cubicBezTo>
                    <a:cubicBezTo>
                      <a:pt x="74" y="64"/>
                      <a:pt x="64" y="74"/>
                      <a:pt x="49" y="78"/>
                    </a:cubicBezTo>
                    <a:cubicBezTo>
                      <a:pt x="43" y="80"/>
                      <a:pt x="37" y="79"/>
                      <a:pt x="31" y="76"/>
                    </a:cubicBezTo>
                    <a:cubicBezTo>
                      <a:pt x="11" y="66"/>
                      <a:pt x="0" y="35"/>
                      <a:pt x="24" y="15"/>
                    </a:cubicBezTo>
                    <a:cubicBezTo>
                      <a:pt x="27" y="13"/>
                      <a:pt x="32" y="12"/>
                      <a:pt x="36" y="10"/>
                    </a:cubicBezTo>
                    <a:cubicBezTo>
                      <a:pt x="37" y="9"/>
                      <a:pt x="38" y="9"/>
                      <a:pt x="39" y="9"/>
                    </a:cubicBezTo>
                    <a:cubicBezTo>
                      <a:pt x="44" y="7"/>
                      <a:pt x="44" y="7"/>
                      <a:pt x="44" y="2"/>
                    </a:cubicBezTo>
                    <a:cubicBezTo>
                      <a:pt x="44" y="2"/>
                      <a:pt x="44" y="2"/>
                      <a:pt x="44" y="1"/>
                    </a:cubicBezTo>
                    <a:cubicBezTo>
                      <a:pt x="44" y="1"/>
                      <a:pt x="44" y="1"/>
                      <a:pt x="44" y="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51" name="Freeform 52">
                <a:extLst>
                  <a:ext uri="{FF2B5EF4-FFF2-40B4-BE49-F238E27FC236}">
                    <a16:creationId xmlns:a16="http://schemas.microsoft.com/office/drawing/2014/main" id="{3EA0E13D-CE72-4639-A5F0-88FBD9AC79F1}"/>
                  </a:ext>
                </a:extLst>
              </p:cNvPr>
              <p:cNvSpPr>
                <a:spLocks/>
              </p:cNvSpPr>
              <p:nvPr/>
            </p:nvSpPr>
            <p:spPr bwMode="auto">
              <a:xfrm>
                <a:off x="5141653" y="20291785"/>
                <a:ext cx="456165" cy="495489"/>
              </a:xfrm>
              <a:custGeom>
                <a:avLst/>
                <a:gdLst>
                  <a:gd name="T0" fmla="*/ 58 w 65"/>
                  <a:gd name="T1" fmla="*/ 69 h 70"/>
                  <a:gd name="T2" fmla="*/ 53 w 65"/>
                  <a:gd name="T3" fmla="*/ 66 h 70"/>
                  <a:gd name="T4" fmla="*/ 25 w 65"/>
                  <a:gd name="T5" fmla="*/ 31 h 70"/>
                  <a:gd name="T6" fmla="*/ 13 w 65"/>
                  <a:gd name="T7" fmla="*/ 17 h 70"/>
                  <a:gd name="T8" fmla="*/ 12 w 65"/>
                  <a:gd name="T9" fmla="*/ 21 h 70"/>
                  <a:gd name="T10" fmla="*/ 12 w 65"/>
                  <a:gd name="T11" fmla="*/ 56 h 70"/>
                  <a:gd name="T12" fmla="*/ 20 w 65"/>
                  <a:gd name="T13" fmla="*/ 66 h 70"/>
                  <a:gd name="T14" fmla="*/ 21 w 65"/>
                  <a:gd name="T15" fmla="*/ 68 h 70"/>
                  <a:gd name="T16" fmla="*/ 0 w 65"/>
                  <a:gd name="T17" fmla="*/ 68 h 70"/>
                  <a:gd name="T18" fmla="*/ 3 w 65"/>
                  <a:gd name="T19" fmla="*/ 66 h 70"/>
                  <a:gd name="T20" fmla="*/ 9 w 65"/>
                  <a:gd name="T21" fmla="*/ 58 h 70"/>
                  <a:gd name="T22" fmla="*/ 9 w 65"/>
                  <a:gd name="T23" fmla="*/ 14 h 70"/>
                  <a:gd name="T24" fmla="*/ 6 w 65"/>
                  <a:gd name="T25" fmla="*/ 8 h 70"/>
                  <a:gd name="T26" fmla="*/ 0 w 65"/>
                  <a:gd name="T27" fmla="*/ 2 h 70"/>
                  <a:gd name="T28" fmla="*/ 10 w 65"/>
                  <a:gd name="T29" fmla="*/ 1 h 70"/>
                  <a:gd name="T30" fmla="*/ 27 w 65"/>
                  <a:gd name="T31" fmla="*/ 9 h 70"/>
                  <a:gd name="T32" fmla="*/ 50 w 65"/>
                  <a:gd name="T33" fmla="*/ 39 h 70"/>
                  <a:gd name="T34" fmla="*/ 54 w 65"/>
                  <a:gd name="T35" fmla="*/ 42 h 70"/>
                  <a:gd name="T36" fmla="*/ 54 w 65"/>
                  <a:gd name="T37" fmla="*/ 38 h 70"/>
                  <a:gd name="T38" fmla="*/ 54 w 65"/>
                  <a:gd name="T39" fmla="*/ 15 h 70"/>
                  <a:gd name="T40" fmla="*/ 46 w 65"/>
                  <a:gd name="T41" fmla="*/ 3 h 70"/>
                  <a:gd name="T42" fmla="*/ 45 w 65"/>
                  <a:gd name="T43" fmla="*/ 3 h 70"/>
                  <a:gd name="T44" fmla="*/ 65 w 65"/>
                  <a:gd name="T45" fmla="*/ 2 h 70"/>
                  <a:gd name="T46" fmla="*/ 63 w 65"/>
                  <a:gd name="T47" fmla="*/ 4 h 70"/>
                  <a:gd name="T48" fmla="*/ 58 w 65"/>
                  <a:gd name="T49" fmla="*/ 12 h 70"/>
                  <a:gd name="T50" fmla="*/ 58 w 65"/>
                  <a:gd name="T51" fmla="*/ 26 h 70"/>
                  <a:gd name="T52" fmla="*/ 58 w 65"/>
                  <a:gd name="T53" fmla="*/ 64 h 70"/>
                  <a:gd name="T54" fmla="*/ 58 w 65"/>
                  <a:gd name="T55"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 h="70">
                    <a:moveTo>
                      <a:pt x="58" y="69"/>
                    </a:moveTo>
                    <a:cubicBezTo>
                      <a:pt x="54" y="70"/>
                      <a:pt x="54" y="68"/>
                      <a:pt x="53" y="66"/>
                    </a:cubicBezTo>
                    <a:cubicBezTo>
                      <a:pt x="43" y="55"/>
                      <a:pt x="34" y="43"/>
                      <a:pt x="25" y="31"/>
                    </a:cubicBezTo>
                    <a:cubicBezTo>
                      <a:pt x="21" y="27"/>
                      <a:pt x="17" y="22"/>
                      <a:pt x="13" y="17"/>
                    </a:cubicBezTo>
                    <a:cubicBezTo>
                      <a:pt x="13" y="19"/>
                      <a:pt x="12" y="20"/>
                      <a:pt x="12" y="21"/>
                    </a:cubicBezTo>
                    <a:cubicBezTo>
                      <a:pt x="12" y="33"/>
                      <a:pt x="12" y="44"/>
                      <a:pt x="12" y="56"/>
                    </a:cubicBezTo>
                    <a:cubicBezTo>
                      <a:pt x="12" y="63"/>
                      <a:pt x="13" y="64"/>
                      <a:pt x="20" y="66"/>
                    </a:cubicBezTo>
                    <a:cubicBezTo>
                      <a:pt x="20" y="67"/>
                      <a:pt x="21" y="67"/>
                      <a:pt x="21" y="68"/>
                    </a:cubicBezTo>
                    <a:cubicBezTo>
                      <a:pt x="18" y="69"/>
                      <a:pt x="5" y="69"/>
                      <a:pt x="0" y="68"/>
                    </a:cubicBezTo>
                    <a:cubicBezTo>
                      <a:pt x="1" y="67"/>
                      <a:pt x="2" y="66"/>
                      <a:pt x="3" y="66"/>
                    </a:cubicBezTo>
                    <a:cubicBezTo>
                      <a:pt x="7" y="65"/>
                      <a:pt x="9" y="63"/>
                      <a:pt x="9" y="58"/>
                    </a:cubicBezTo>
                    <a:cubicBezTo>
                      <a:pt x="9" y="44"/>
                      <a:pt x="9" y="29"/>
                      <a:pt x="9" y="14"/>
                    </a:cubicBezTo>
                    <a:cubicBezTo>
                      <a:pt x="9" y="11"/>
                      <a:pt x="7" y="9"/>
                      <a:pt x="6" y="8"/>
                    </a:cubicBezTo>
                    <a:cubicBezTo>
                      <a:pt x="4" y="6"/>
                      <a:pt x="2" y="4"/>
                      <a:pt x="0" y="2"/>
                    </a:cubicBezTo>
                    <a:cubicBezTo>
                      <a:pt x="4" y="1"/>
                      <a:pt x="7" y="2"/>
                      <a:pt x="10" y="1"/>
                    </a:cubicBezTo>
                    <a:cubicBezTo>
                      <a:pt x="18" y="0"/>
                      <a:pt x="22" y="3"/>
                      <a:pt x="27" y="9"/>
                    </a:cubicBezTo>
                    <a:cubicBezTo>
                      <a:pt x="34" y="19"/>
                      <a:pt x="42" y="29"/>
                      <a:pt x="50" y="39"/>
                    </a:cubicBezTo>
                    <a:cubicBezTo>
                      <a:pt x="51" y="40"/>
                      <a:pt x="52" y="41"/>
                      <a:pt x="54" y="42"/>
                    </a:cubicBezTo>
                    <a:cubicBezTo>
                      <a:pt x="54" y="41"/>
                      <a:pt x="54" y="39"/>
                      <a:pt x="54" y="38"/>
                    </a:cubicBezTo>
                    <a:cubicBezTo>
                      <a:pt x="54" y="30"/>
                      <a:pt x="54" y="23"/>
                      <a:pt x="54" y="15"/>
                    </a:cubicBezTo>
                    <a:cubicBezTo>
                      <a:pt x="54" y="9"/>
                      <a:pt x="53" y="4"/>
                      <a:pt x="46" y="3"/>
                    </a:cubicBezTo>
                    <a:cubicBezTo>
                      <a:pt x="46" y="3"/>
                      <a:pt x="45" y="3"/>
                      <a:pt x="45" y="3"/>
                    </a:cubicBezTo>
                    <a:cubicBezTo>
                      <a:pt x="48" y="1"/>
                      <a:pt x="61" y="1"/>
                      <a:pt x="65" y="2"/>
                    </a:cubicBezTo>
                    <a:cubicBezTo>
                      <a:pt x="64" y="3"/>
                      <a:pt x="64" y="3"/>
                      <a:pt x="63" y="4"/>
                    </a:cubicBezTo>
                    <a:cubicBezTo>
                      <a:pt x="59" y="5"/>
                      <a:pt x="57" y="8"/>
                      <a:pt x="58" y="12"/>
                    </a:cubicBezTo>
                    <a:cubicBezTo>
                      <a:pt x="58" y="17"/>
                      <a:pt x="58" y="22"/>
                      <a:pt x="58" y="26"/>
                    </a:cubicBezTo>
                    <a:cubicBezTo>
                      <a:pt x="58" y="39"/>
                      <a:pt x="58" y="51"/>
                      <a:pt x="58" y="64"/>
                    </a:cubicBezTo>
                    <a:cubicBezTo>
                      <a:pt x="58" y="66"/>
                      <a:pt x="58" y="67"/>
                      <a:pt x="58" y="69"/>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52" name="Freeform 53">
                <a:extLst>
                  <a:ext uri="{FF2B5EF4-FFF2-40B4-BE49-F238E27FC236}">
                    <a16:creationId xmlns:a16="http://schemas.microsoft.com/office/drawing/2014/main" id="{670D9C48-3B9B-4543-B023-C17306EFAC1F}"/>
                  </a:ext>
                </a:extLst>
              </p:cNvPr>
              <p:cNvSpPr>
                <a:spLocks noEditPoints="1"/>
              </p:cNvSpPr>
              <p:nvPr/>
            </p:nvSpPr>
            <p:spPr bwMode="auto">
              <a:xfrm>
                <a:off x="5700062" y="26009575"/>
                <a:ext cx="353921" cy="503354"/>
              </a:xfrm>
              <a:custGeom>
                <a:avLst/>
                <a:gdLst>
                  <a:gd name="T0" fmla="*/ 9 w 50"/>
                  <a:gd name="T1" fmla="*/ 71 h 71"/>
                  <a:gd name="T2" fmla="*/ 31 w 50"/>
                  <a:gd name="T3" fmla="*/ 41 h 71"/>
                  <a:gd name="T4" fmla="*/ 23 w 50"/>
                  <a:gd name="T5" fmla="*/ 44 h 71"/>
                  <a:gd name="T6" fmla="*/ 3 w 50"/>
                  <a:gd name="T7" fmla="*/ 33 h 71"/>
                  <a:gd name="T8" fmla="*/ 3 w 50"/>
                  <a:gd name="T9" fmla="*/ 13 h 71"/>
                  <a:gd name="T10" fmla="*/ 21 w 50"/>
                  <a:gd name="T11" fmla="*/ 1 h 71"/>
                  <a:gd name="T12" fmla="*/ 41 w 50"/>
                  <a:gd name="T13" fmla="*/ 11 h 71"/>
                  <a:gd name="T14" fmla="*/ 34 w 50"/>
                  <a:gd name="T15" fmla="*/ 59 h 71"/>
                  <a:gd name="T16" fmla="*/ 9 w 50"/>
                  <a:gd name="T17" fmla="*/ 71 h 71"/>
                  <a:gd name="T18" fmla="*/ 31 w 50"/>
                  <a:gd name="T19" fmla="*/ 32 h 71"/>
                  <a:gd name="T20" fmla="*/ 32 w 50"/>
                  <a:gd name="T21" fmla="*/ 32 h 71"/>
                  <a:gd name="T22" fmla="*/ 28 w 50"/>
                  <a:gd name="T23" fmla="*/ 12 h 71"/>
                  <a:gd name="T24" fmla="*/ 25 w 50"/>
                  <a:gd name="T25" fmla="*/ 6 h 71"/>
                  <a:gd name="T26" fmla="*/ 19 w 50"/>
                  <a:gd name="T27" fmla="*/ 3 h 71"/>
                  <a:gd name="T28" fmla="*/ 15 w 50"/>
                  <a:gd name="T29" fmla="*/ 8 h 71"/>
                  <a:gd name="T30" fmla="*/ 14 w 50"/>
                  <a:gd name="T31" fmla="*/ 10 h 71"/>
                  <a:gd name="T32" fmla="*/ 18 w 50"/>
                  <a:gd name="T33" fmla="*/ 32 h 71"/>
                  <a:gd name="T34" fmla="*/ 21 w 50"/>
                  <a:gd name="T35" fmla="*/ 37 h 71"/>
                  <a:gd name="T36" fmla="*/ 29 w 50"/>
                  <a:gd name="T37" fmla="*/ 39 h 71"/>
                  <a:gd name="T38" fmla="*/ 31 w 50"/>
                  <a:gd name="T39" fmla="*/ 33 h 71"/>
                  <a:gd name="T40" fmla="*/ 31 w 50"/>
                  <a:gd name="T41" fmla="*/ 3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71">
                    <a:moveTo>
                      <a:pt x="9" y="71"/>
                    </a:moveTo>
                    <a:cubicBezTo>
                      <a:pt x="22" y="66"/>
                      <a:pt x="29" y="55"/>
                      <a:pt x="31" y="41"/>
                    </a:cubicBezTo>
                    <a:cubicBezTo>
                      <a:pt x="28" y="42"/>
                      <a:pt x="26" y="43"/>
                      <a:pt x="23" y="44"/>
                    </a:cubicBezTo>
                    <a:cubicBezTo>
                      <a:pt x="14" y="46"/>
                      <a:pt x="7" y="42"/>
                      <a:pt x="3" y="33"/>
                    </a:cubicBezTo>
                    <a:cubicBezTo>
                      <a:pt x="0" y="26"/>
                      <a:pt x="1" y="19"/>
                      <a:pt x="3" y="13"/>
                    </a:cubicBezTo>
                    <a:cubicBezTo>
                      <a:pt x="7" y="5"/>
                      <a:pt x="13" y="1"/>
                      <a:pt x="21" y="1"/>
                    </a:cubicBezTo>
                    <a:cubicBezTo>
                      <a:pt x="29" y="0"/>
                      <a:pt x="36" y="3"/>
                      <a:pt x="41" y="11"/>
                    </a:cubicBezTo>
                    <a:cubicBezTo>
                      <a:pt x="50" y="26"/>
                      <a:pt x="47" y="47"/>
                      <a:pt x="34" y="59"/>
                    </a:cubicBezTo>
                    <a:cubicBezTo>
                      <a:pt x="28" y="65"/>
                      <a:pt x="17" y="70"/>
                      <a:pt x="9" y="71"/>
                    </a:cubicBezTo>
                    <a:close/>
                    <a:moveTo>
                      <a:pt x="31" y="32"/>
                    </a:moveTo>
                    <a:cubicBezTo>
                      <a:pt x="31" y="32"/>
                      <a:pt x="31" y="32"/>
                      <a:pt x="32" y="32"/>
                    </a:cubicBezTo>
                    <a:cubicBezTo>
                      <a:pt x="30" y="25"/>
                      <a:pt x="29" y="19"/>
                      <a:pt x="28" y="12"/>
                    </a:cubicBezTo>
                    <a:cubicBezTo>
                      <a:pt x="27" y="10"/>
                      <a:pt x="26" y="8"/>
                      <a:pt x="25" y="6"/>
                    </a:cubicBezTo>
                    <a:cubicBezTo>
                      <a:pt x="24" y="4"/>
                      <a:pt x="22" y="3"/>
                      <a:pt x="19" y="3"/>
                    </a:cubicBezTo>
                    <a:cubicBezTo>
                      <a:pt x="17" y="4"/>
                      <a:pt x="15" y="5"/>
                      <a:pt x="15" y="8"/>
                    </a:cubicBezTo>
                    <a:cubicBezTo>
                      <a:pt x="15" y="9"/>
                      <a:pt x="14" y="10"/>
                      <a:pt x="14" y="10"/>
                    </a:cubicBezTo>
                    <a:cubicBezTo>
                      <a:pt x="15" y="18"/>
                      <a:pt x="16" y="25"/>
                      <a:pt x="18" y="32"/>
                    </a:cubicBezTo>
                    <a:cubicBezTo>
                      <a:pt x="19" y="34"/>
                      <a:pt x="20" y="35"/>
                      <a:pt x="21" y="37"/>
                    </a:cubicBezTo>
                    <a:cubicBezTo>
                      <a:pt x="23" y="39"/>
                      <a:pt x="25" y="39"/>
                      <a:pt x="29" y="39"/>
                    </a:cubicBezTo>
                    <a:cubicBezTo>
                      <a:pt x="32" y="38"/>
                      <a:pt x="31" y="35"/>
                      <a:pt x="31" y="33"/>
                    </a:cubicBezTo>
                    <a:cubicBezTo>
                      <a:pt x="31" y="33"/>
                      <a:pt x="31" y="32"/>
                      <a:pt x="31" y="3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53" name="Freeform 54">
                <a:extLst>
                  <a:ext uri="{FF2B5EF4-FFF2-40B4-BE49-F238E27FC236}">
                    <a16:creationId xmlns:a16="http://schemas.microsoft.com/office/drawing/2014/main" id="{A09D294A-3F5D-4963-A9A3-4EC8D1D48679}"/>
                  </a:ext>
                </a:extLst>
              </p:cNvPr>
              <p:cNvSpPr>
                <a:spLocks/>
              </p:cNvSpPr>
              <p:nvPr/>
            </p:nvSpPr>
            <p:spPr bwMode="auto">
              <a:xfrm>
                <a:off x="4323703" y="20386164"/>
                <a:ext cx="471894" cy="534814"/>
              </a:xfrm>
              <a:custGeom>
                <a:avLst/>
                <a:gdLst>
                  <a:gd name="T0" fmla="*/ 42 w 68"/>
                  <a:gd name="T1" fmla="*/ 7 h 77"/>
                  <a:gd name="T2" fmla="*/ 62 w 68"/>
                  <a:gd name="T3" fmla="*/ 0 h 77"/>
                  <a:gd name="T4" fmla="*/ 60 w 68"/>
                  <a:gd name="T5" fmla="*/ 3 h 77"/>
                  <a:gd name="T6" fmla="*/ 57 w 68"/>
                  <a:gd name="T7" fmla="*/ 12 h 77"/>
                  <a:gd name="T8" fmla="*/ 65 w 68"/>
                  <a:gd name="T9" fmla="*/ 40 h 77"/>
                  <a:gd name="T10" fmla="*/ 67 w 68"/>
                  <a:gd name="T11" fmla="*/ 55 h 77"/>
                  <a:gd name="T12" fmla="*/ 62 w 68"/>
                  <a:gd name="T13" fmla="*/ 68 h 77"/>
                  <a:gd name="T14" fmla="*/ 34 w 68"/>
                  <a:gd name="T15" fmla="*/ 76 h 77"/>
                  <a:gd name="T16" fmla="*/ 21 w 68"/>
                  <a:gd name="T17" fmla="*/ 66 h 77"/>
                  <a:gd name="T18" fmla="*/ 19 w 68"/>
                  <a:gd name="T19" fmla="*/ 60 h 77"/>
                  <a:gd name="T20" fmla="*/ 10 w 68"/>
                  <a:gd name="T21" fmla="*/ 27 h 77"/>
                  <a:gd name="T22" fmla="*/ 9 w 68"/>
                  <a:gd name="T23" fmla="*/ 25 h 77"/>
                  <a:gd name="T24" fmla="*/ 2 w 68"/>
                  <a:gd name="T25" fmla="*/ 20 h 77"/>
                  <a:gd name="T26" fmla="*/ 0 w 68"/>
                  <a:gd name="T27" fmla="*/ 19 h 77"/>
                  <a:gd name="T28" fmla="*/ 27 w 68"/>
                  <a:gd name="T29" fmla="*/ 10 h 77"/>
                  <a:gd name="T30" fmla="*/ 30 w 68"/>
                  <a:gd name="T31" fmla="*/ 10 h 77"/>
                  <a:gd name="T32" fmla="*/ 30 w 68"/>
                  <a:gd name="T33" fmla="*/ 11 h 77"/>
                  <a:gd name="T34" fmla="*/ 27 w 68"/>
                  <a:gd name="T35" fmla="*/ 12 h 77"/>
                  <a:gd name="T36" fmla="*/ 24 w 68"/>
                  <a:gd name="T37" fmla="*/ 20 h 77"/>
                  <a:gd name="T38" fmla="*/ 34 w 68"/>
                  <a:gd name="T39" fmla="*/ 59 h 77"/>
                  <a:gd name="T40" fmla="*/ 35 w 68"/>
                  <a:gd name="T41" fmla="*/ 61 h 77"/>
                  <a:gd name="T42" fmla="*/ 50 w 68"/>
                  <a:gd name="T43" fmla="*/ 70 h 77"/>
                  <a:gd name="T44" fmla="*/ 64 w 68"/>
                  <a:gd name="T45" fmla="*/ 55 h 77"/>
                  <a:gd name="T46" fmla="*/ 63 w 68"/>
                  <a:gd name="T47" fmla="*/ 45 h 77"/>
                  <a:gd name="T48" fmla="*/ 54 w 68"/>
                  <a:gd name="T49" fmla="*/ 15 h 77"/>
                  <a:gd name="T50" fmla="*/ 44 w 68"/>
                  <a:gd name="T51" fmla="*/ 7 h 77"/>
                  <a:gd name="T52" fmla="*/ 42 w 68"/>
                  <a:gd name="T53" fmla="*/ 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7">
                    <a:moveTo>
                      <a:pt x="42" y="7"/>
                    </a:moveTo>
                    <a:cubicBezTo>
                      <a:pt x="45" y="4"/>
                      <a:pt x="57" y="1"/>
                      <a:pt x="62" y="0"/>
                    </a:cubicBezTo>
                    <a:cubicBezTo>
                      <a:pt x="61" y="1"/>
                      <a:pt x="61" y="2"/>
                      <a:pt x="60" y="3"/>
                    </a:cubicBezTo>
                    <a:cubicBezTo>
                      <a:pt x="57" y="5"/>
                      <a:pt x="56" y="8"/>
                      <a:pt x="57" y="12"/>
                    </a:cubicBezTo>
                    <a:cubicBezTo>
                      <a:pt x="60" y="21"/>
                      <a:pt x="63" y="31"/>
                      <a:pt x="65" y="40"/>
                    </a:cubicBezTo>
                    <a:cubicBezTo>
                      <a:pt x="66" y="45"/>
                      <a:pt x="67" y="50"/>
                      <a:pt x="67" y="55"/>
                    </a:cubicBezTo>
                    <a:cubicBezTo>
                      <a:pt x="68" y="61"/>
                      <a:pt x="66" y="65"/>
                      <a:pt x="62" y="68"/>
                    </a:cubicBezTo>
                    <a:cubicBezTo>
                      <a:pt x="54" y="74"/>
                      <a:pt x="44" y="77"/>
                      <a:pt x="34" y="76"/>
                    </a:cubicBezTo>
                    <a:cubicBezTo>
                      <a:pt x="28" y="75"/>
                      <a:pt x="24" y="72"/>
                      <a:pt x="21" y="66"/>
                    </a:cubicBezTo>
                    <a:cubicBezTo>
                      <a:pt x="20" y="64"/>
                      <a:pt x="19" y="62"/>
                      <a:pt x="19" y="60"/>
                    </a:cubicBezTo>
                    <a:cubicBezTo>
                      <a:pt x="16" y="49"/>
                      <a:pt x="13" y="38"/>
                      <a:pt x="10" y="27"/>
                    </a:cubicBezTo>
                    <a:cubicBezTo>
                      <a:pt x="10" y="27"/>
                      <a:pt x="9" y="26"/>
                      <a:pt x="9" y="25"/>
                    </a:cubicBezTo>
                    <a:cubicBezTo>
                      <a:pt x="8" y="22"/>
                      <a:pt x="6" y="20"/>
                      <a:pt x="2" y="20"/>
                    </a:cubicBezTo>
                    <a:cubicBezTo>
                      <a:pt x="1" y="20"/>
                      <a:pt x="1" y="20"/>
                      <a:pt x="0" y="19"/>
                    </a:cubicBezTo>
                    <a:cubicBezTo>
                      <a:pt x="8" y="15"/>
                      <a:pt x="18" y="13"/>
                      <a:pt x="27" y="10"/>
                    </a:cubicBezTo>
                    <a:cubicBezTo>
                      <a:pt x="28" y="10"/>
                      <a:pt x="29" y="10"/>
                      <a:pt x="30" y="10"/>
                    </a:cubicBezTo>
                    <a:cubicBezTo>
                      <a:pt x="30" y="10"/>
                      <a:pt x="30" y="10"/>
                      <a:pt x="30" y="11"/>
                    </a:cubicBezTo>
                    <a:cubicBezTo>
                      <a:pt x="29" y="11"/>
                      <a:pt x="28" y="12"/>
                      <a:pt x="27" y="12"/>
                    </a:cubicBezTo>
                    <a:cubicBezTo>
                      <a:pt x="24" y="14"/>
                      <a:pt x="23" y="16"/>
                      <a:pt x="24" y="20"/>
                    </a:cubicBezTo>
                    <a:cubicBezTo>
                      <a:pt x="27" y="33"/>
                      <a:pt x="31" y="46"/>
                      <a:pt x="34" y="59"/>
                    </a:cubicBezTo>
                    <a:cubicBezTo>
                      <a:pt x="35" y="60"/>
                      <a:pt x="35" y="60"/>
                      <a:pt x="35" y="61"/>
                    </a:cubicBezTo>
                    <a:cubicBezTo>
                      <a:pt x="38" y="68"/>
                      <a:pt x="43" y="71"/>
                      <a:pt x="50" y="70"/>
                    </a:cubicBezTo>
                    <a:cubicBezTo>
                      <a:pt x="59" y="68"/>
                      <a:pt x="64" y="63"/>
                      <a:pt x="64" y="55"/>
                    </a:cubicBezTo>
                    <a:cubicBezTo>
                      <a:pt x="64" y="51"/>
                      <a:pt x="63" y="48"/>
                      <a:pt x="63" y="45"/>
                    </a:cubicBezTo>
                    <a:cubicBezTo>
                      <a:pt x="60" y="35"/>
                      <a:pt x="57" y="25"/>
                      <a:pt x="54" y="15"/>
                    </a:cubicBezTo>
                    <a:cubicBezTo>
                      <a:pt x="52" y="8"/>
                      <a:pt x="51" y="7"/>
                      <a:pt x="44" y="7"/>
                    </a:cubicBezTo>
                    <a:cubicBezTo>
                      <a:pt x="43" y="7"/>
                      <a:pt x="43" y="7"/>
                      <a:pt x="42" y="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54" name="Freeform 55">
                <a:extLst>
                  <a:ext uri="{FF2B5EF4-FFF2-40B4-BE49-F238E27FC236}">
                    <a16:creationId xmlns:a16="http://schemas.microsoft.com/office/drawing/2014/main" id="{2D50D7AF-FDCC-4B40-BBE7-7A42EBF6C816}"/>
                  </a:ext>
                </a:extLst>
              </p:cNvPr>
              <p:cNvSpPr>
                <a:spLocks/>
              </p:cNvSpPr>
              <p:nvPr/>
            </p:nvSpPr>
            <p:spPr bwMode="auto">
              <a:xfrm>
                <a:off x="7894371" y="22195094"/>
                <a:ext cx="550543" cy="440435"/>
              </a:xfrm>
              <a:custGeom>
                <a:avLst/>
                <a:gdLst>
                  <a:gd name="T0" fmla="*/ 0 w 79"/>
                  <a:gd name="T1" fmla="*/ 22 h 63"/>
                  <a:gd name="T2" fmla="*/ 20 w 79"/>
                  <a:gd name="T3" fmla="*/ 13 h 63"/>
                  <a:gd name="T4" fmla="*/ 20 w 79"/>
                  <a:gd name="T5" fmla="*/ 17 h 63"/>
                  <a:gd name="T6" fmla="*/ 12 w 79"/>
                  <a:gd name="T7" fmla="*/ 26 h 63"/>
                  <a:gd name="T8" fmla="*/ 13 w 79"/>
                  <a:gd name="T9" fmla="*/ 46 h 63"/>
                  <a:gd name="T10" fmla="*/ 24 w 79"/>
                  <a:gd name="T11" fmla="*/ 50 h 63"/>
                  <a:gd name="T12" fmla="*/ 32 w 79"/>
                  <a:gd name="T13" fmla="*/ 42 h 63"/>
                  <a:gd name="T14" fmla="*/ 32 w 79"/>
                  <a:gd name="T15" fmla="*/ 35 h 63"/>
                  <a:gd name="T16" fmla="*/ 35 w 79"/>
                  <a:gd name="T17" fmla="*/ 14 h 63"/>
                  <a:gd name="T18" fmla="*/ 51 w 79"/>
                  <a:gd name="T19" fmla="*/ 1 h 63"/>
                  <a:gd name="T20" fmla="*/ 66 w 79"/>
                  <a:gd name="T21" fmla="*/ 7 h 63"/>
                  <a:gd name="T22" fmla="*/ 73 w 79"/>
                  <a:gd name="T23" fmla="*/ 24 h 63"/>
                  <a:gd name="T24" fmla="*/ 73 w 79"/>
                  <a:gd name="T25" fmla="*/ 28 h 63"/>
                  <a:gd name="T26" fmla="*/ 76 w 79"/>
                  <a:gd name="T27" fmla="*/ 32 h 63"/>
                  <a:gd name="T28" fmla="*/ 79 w 79"/>
                  <a:gd name="T29" fmla="*/ 34 h 63"/>
                  <a:gd name="T30" fmla="*/ 59 w 79"/>
                  <a:gd name="T31" fmla="*/ 42 h 63"/>
                  <a:gd name="T32" fmla="*/ 62 w 79"/>
                  <a:gd name="T33" fmla="*/ 38 h 63"/>
                  <a:gd name="T34" fmla="*/ 69 w 79"/>
                  <a:gd name="T35" fmla="*/ 26 h 63"/>
                  <a:gd name="T36" fmla="*/ 65 w 79"/>
                  <a:gd name="T37" fmla="*/ 12 h 63"/>
                  <a:gd name="T38" fmla="*/ 50 w 79"/>
                  <a:gd name="T39" fmla="*/ 14 h 63"/>
                  <a:gd name="T40" fmla="*/ 49 w 79"/>
                  <a:gd name="T41" fmla="*/ 21 h 63"/>
                  <a:gd name="T42" fmla="*/ 48 w 79"/>
                  <a:gd name="T43" fmla="*/ 39 h 63"/>
                  <a:gd name="T44" fmla="*/ 45 w 79"/>
                  <a:gd name="T45" fmla="*/ 50 h 63"/>
                  <a:gd name="T46" fmla="*/ 15 w 79"/>
                  <a:gd name="T47" fmla="*/ 53 h 63"/>
                  <a:gd name="T48" fmla="*/ 7 w 79"/>
                  <a:gd name="T49" fmla="*/ 34 h 63"/>
                  <a:gd name="T50" fmla="*/ 0 w 79"/>
                  <a:gd name="T51" fmla="*/ 2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9" h="63">
                    <a:moveTo>
                      <a:pt x="0" y="22"/>
                    </a:moveTo>
                    <a:cubicBezTo>
                      <a:pt x="7" y="19"/>
                      <a:pt x="14" y="16"/>
                      <a:pt x="20" y="13"/>
                    </a:cubicBezTo>
                    <a:cubicBezTo>
                      <a:pt x="22" y="15"/>
                      <a:pt x="21" y="16"/>
                      <a:pt x="20" y="17"/>
                    </a:cubicBezTo>
                    <a:cubicBezTo>
                      <a:pt x="17" y="20"/>
                      <a:pt x="14" y="23"/>
                      <a:pt x="12" y="26"/>
                    </a:cubicBezTo>
                    <a:cubicBezTo>
                      <a:pt x="8" y="33"/>
                      <a:pt x="9" y="39"/>
                      <a:pt x="13" y="46"/>
                    </a:cubicBezTo>
                    <a:cubicBezTo>
                      <a:pt x="16" y="50"/>
                      <a:pt x="19" y="51"/>
                      <a:pt x="24" y="50"/>
                    </a:cubicBezTo>
                    <a:cubicBezTo>
                      <a:pt x="28" y="49"/>
                      <a:pt x="31" y="46"/>
                      <a:pt x="32" y="42"/>
                    </a:cubicBezTo>
                    <a:cubicBezTo>
                      <a:pt x="32" y="40"/>
                      <a:pt x="32" y="37"/>
                      <a:pt x="32" y="35"/>
                    </a:cubicBezTo>
                    <a:cubicBezTo>
                      <a:pt x="33" y="28"/>
                      <a:pt x="33" y="21"/>
                      <a:pt x="35" y="14"/>
                    </a:cubicBezTo>
                    <a:cubicBezTo>
                      <a:pt x="37" y="6"/>
                      <a:pt x="43" y="2"/>
                      <a:pt x="51" y="1"/>
                    </a:cubicBezTo>
                    <a:cubicBezTo>
                      <a:pt x="57" y="0"/>
                      <a:pt x="62" y="3"/>
                      <a:pt x="66" y="7"/>
                    </a:cubicBezTo>
                    <a:cubicBezTo>
                      <a:pt x="70" y="12"/>
                      <a:pt x="72" y="18"/>
                      <a:pt x="73" y="24"/>
                    </a:cubicBezTo>
                    <a:cubicBezTo>
                      <a:pt x="73" y="26"/>
                      <a:pt x="73" y="27"/>
                      <a:pt x="73" y="28"/>
                    </a:cubicBezTo>
                    <a:cubicBezTo>
                      <a:pt x="73" y="30"/>
                      <a:pt x="74" y="32"/>
                      <a:pt x="76" y="32"/>
                    </a:cubicBezTo>
                    <a:cubicBezTo>
                      <a:pt x="77" y="32"/>
                      <a:pt x="78" y="33"/>
                      <a:pt x="79" y="34"/>
                    </a:cubicBezTo>
                    <a:cubicBezTo>
                      <a:pt x="75" y="37"/>
                      <a:pt x="63" y="42"/>
                      <a:pt x="59" y="42"/>
                    </a:cubicBezTo>
                    <a:cubicBezTo>
                      <a:pt x="60" y="40"/>
                      <a:pt x="61" y="39"/>
                      <a:pt x="62" y="38"/>
                    </a:cubicBezTo>
                    <a:cubicBezTo>
                      <a:pt x="65" y="34"/>
                      <a:pt x="68" y="31"/>
                      <a:pt x="69" y="26"/>
                    </a:cubicBezTo>
                    <a:cubicBezTo>
                      <a:pt x="70" y="21"/>
                      <a:pt x="69" y="16"/>
                      <a:pt x="65" y="12"/>
                    </a:cubicBezTo>
                    <a:cubicBezTo>
                      <a:pt x="61" y="7"/>
                      <a:pt x="53" y="8"/>
                      <a:pt x="50" y="14"/>
                    </a:cubicBezTo>
                    <a:cubicBezTo>
                      <a:pt x="49" y="16"/>
                      <a:pt x="49" y="19"/>
                      <a:pt x="49" y="21"/>
                    </a:cubicBezTo>
                    <a:cubicBezTo>
                      <a:pt x="48" y="27"/>
                      <a:pt x="49" y="33"/>
                      <a:pt x="48" y="39"/>
                    </a:cubicBezTo>
                    <a:cubicBezTo>
                      <a:pt x="47" y="42"/>
                      <a:pt x="47" y="46"/>
                      <a:pt x="45" y="50"/>
                    </a:cubicBezTo>
                    <a:cubicBezTo>
                      <a:pt x="39" y="60"/>
                      <a:pt x="24" y="63"/>
                      <a:pt x="15" y="53"/>
                    </a:cubicBezTo>
                    <a:cubicBezTo>
                      <a:pt x="11" y="47"/>
                      <a:pt x="8" y="41"/>
                      <a:pt x="7" y="34"/>
                    </a:cubicBezTo>
                    <a:cubicBezTo>
                      <a:pt x="5" y="27"/>
                      <a:pt x="5" y="27"/>
                      <a:pt x="0" y="2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55" name="Freeform 56">
                <a:extLst>
                  <a:ext uri="{FF2B5EF4-FFF2-40B4-BE49-F238E27FC236}">
                    <a16:creationId xmlns:a16="http://schemas.microsoft.com/office/drawing/2014/main" id="{3B981CD3-2CE5-4286-84BB-E518E7C69B46}"/>
                  </a:ext>
                </a:extLst>
              </p:cNvPr>
              <p:cNvSpPr>
                <a:spLocks/>
              </p:cNvSpPr>
              <p:nvPr/>
            </p:nvSpPr>
            <p:spPr bwMode="auto">
              <a:xfrm>
                <a:off x="7902235" y="24263565"/>
                <a:ext cx="542679" cy="503354"/>
              </a:xfrm>
              <a:custGeom>
                <a:avLst/>
                <a:gdLst>
                  <a:gd name="T0" fmla="*/ 64 w 77"/>
                  <a:gd name="T1" fmla="*/ 40 h 72"/>
                  <a:gd name="T2" fmla="*/ 65 w 77"/>
                  <a:gd name="T3" fmla="*/ 37 h 72"/>
                  <a:gd name="T4" fmla="*/ 59 w 77"/>
                  <a:gd name="T5" fmla="*/ 30 h 72"/>
                  <a:gd name="T6" fmla="*/ 45 w 77"/>
                  <a:gd name="T7" fmla="*/ 32 h 72"/>
                  <a:gd name="T8" fmla="*/ 37 w 77"/>
                  <a:gd name="T9" fmla="*/ 32 h 72"/>
                  <a:gd name="T10" fmla="*/ 33 w 77"/>
                  <a:gd name="T11" fmla="*/ 33 h 72"/>
                  <a:gd name="T12" fmla="*/ 39 w 77"/>
                  <a:gd name="T13" fmla="*/ 41 h 72"/>
                  <a:gd name="T14" fmla="*/ 47 w 77"/>
                  <a:gd name="T15" fmla="*/ 52 h 72"/>
                  <a:gd name="T16" fmla="*/ 50 w 77"/>
                  <a:gd name="T17" fmla="*/ 56 h 72"/>
                  <a:gd name="T18" fmla="*/ 57 w 77"/>
                  <a:gd name="T19" fmla="*/ 55 h 72"/>
                  <a:gd name="T20" fmla="*/ 60 w 77"/>
                  <a:gd name="T21" fmla="*/ 51 h 72"/>
                  <a:gd name="T22" fmla="*/ 53 w 77"/>
                  <a:gd name="T23" fmla="*/ 72 h 72"/>
                  <a:gd name="T24" fmla="*/ 52 w 77"/>
                  <a:gd name="T25" fmla="*/ 71 h 72"/>
                  <a:gd name="T26" fmla="*/ 48 w 77"/>
                  <a:gd name="T27" fmla="*/ 60 h 72"/>
                  <a:gd name="T28" fmla="*/ 31 w 77"/>
                  <a:gd name="T29" fmla="*/ 37 h 72"/>
                  <a:gd name="T30" fmla="*/ 26 w 77"/>
                  <a:gd name="T31" fmla="*/ 33 h 72"/>
                  <a:gd name="T32" fmla="*/ 13 w 77"/>
                  <a:gd name="T33" fmla="*/ 27 h 72"/>
                  <a:gd name="T34" fmla="*/ 2 w 77"/>
                  <a:gd name="T35" fmla="*/ 31 h 72"/>
                  <a:gd name="T36" fmla="*/ 1 w 77"/>
                  <a:gd name="T37" fmla="*/ 32 h 72"/>
                  <a:gd name="T38" fmla="*/ 0 w 77"/>
                  <a:gd name="T39" fmla="*/ 30 h 72"/>
                  <a:gd name="T40" fmla="*/ 12 w 77"/>
                  <a:gd name="T41" fmla="*/ 1 h 72"/>
                  <a:gd name="T42" fmla="*/ 13 w 77"/>
                  <a:gd name="T43" fmla="*/ 0 h 72"/>
                  <a:gd name="T44" fmla="*/ 13 w 77"/>
                  <a:gd name="T45" fmla="*/ 3 h 72"/>
                  <a:gd name="T46" fmla="*/ 18 w 77"/>
                  <a:gd name="T47" fmla="*/ 12 h 72"/>
                  <a:gd name="T48" fmla="*/ 30 w 77"/>
                  <a:gd name="T49" fmla="*/ 17 h 72"/>
                  <a:gd name="T50" fmla="*/ 34 w 77"/>
                  <a:gd name="T51" fmla="*/ 18 h 72"/>
                  <a:gd name="T52" fmla="*/ 67 w 77"/>
                  <a:gd name="T53" fmla="*/ 14 h 72"/>
                  <a:gd name="T54" fmla="*/ 76 w 77"/>
                  <a:gd name="T55" fmla="*/ 8 h 72"/>
                  <a:gd name="T56" fmla="*/ 77 w 77"/>
                  <a:gd name="T57" fmla="*/ 10 h 72"/>
                  <a:gd name="T58" fmla="*/ 66 w 77"/>
                  <a:gd name="T59" fmla="*/ 39 h 72"/>
                  <a:gd name="T60" fmla="*/ 64 w 77"/>
                  <a:gd name="T61" fmla="*/ 4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72">
                    <a:moveTo>
                      <a:pt x="64" y="40"/>
                    </a:moveTo>
                    <a:cubicBezTo>
                      <a:pt x="65" y="39"/>
                      <a:pt x="65" y="38"/>
                      <a:pt x="65" y="37"/>
                    </a:cubicBezTo>
                    <a:cubicBezTo>
                      <a:pt x="67" y="31"/>
                      <a:pt x="66" y="30"/>
                      <a:pt x="59" y="30"/>
                    </a:cubicBezTo>
                    <a:cubicBezTo>
                      <a:pt x="54" y="31"/>
                      <a:pt x="50" y="31"/>
                      <a:pt x="45" y="32"/>
                    </a:cubicBezTo>
                    <a:cubicBezTo>
                      <a:pt x="42" y="32"/>
                      <a:pt x="40" y="32"/>
                      <a:pt x="37" y="32"/>
                    </a:cubicBezTo>
                    <a:cubicBezTo>
                      <a:pt x="36" y="33"/>
                      <a:pt x="35" y="33"/>
                      <a:pt x="33" y="33"/>
                    </a:cubicBezTo>
                    <a:cubicBezTo>
                      <a:pt x="35" y="36"/>
                      <a:pt x="37" y="39"/>
                      <a:pt x="39" y="41"/>
                    </a:cubicBezTo>
                    <a:cubicBezTo>
                      <a:pt x="41" y="45"/>
                      <a:pt x="44" y="48"/>
                      <a:pt x="47" y="52"/>
                    </a:cubicBezTo>
                    <a:cubicBezTo>
                      <a:pt x="48" y="53"/>
                      <a:pt x="49" y="55"/>
                      <a:pt x="50" y="56"/>
                    </a:cubicBezTo>
                    <a:cubicBezTo>
                      <a:pt x="53" y="58"/>
                      <a:pt x="55" y="58"/>
                      <a:pt x="57" y="55"/>
                    </a:cubicBezTo>
                    <a:cubicBezTo>
                      <a:pt x="58" y="54"/>
                      <a:pt x="59" y="53"/>
                      <a:pt x="60" y="51"/>
                    </a:cubicBezTo>
                    <a:cubicBezTo>
                      <a:pt x="60" y="55"/>
                      <a:pt x="56" y="68"/>
                      <a:pt x="53" y="72"/>
                    </a:cubicBezTo>
                    <a:cubicBezTo>
                      <a:pt x="53" y="71"/>
                      <a:pt x="52" y="71"/>
                      <a:pt x="52" y="71"/>
                    </a:cubicBezTo>
                    <a:cubicBezTo>
                      <a:pt x="52" y="67"/>
                      <a:pt x="50" y="64"/>
                      <a:pt x="48" y="60"/>
                    </a:cubicBezTo>
                    <a:cubicBezTo>
                      <a:pt x="42" y="53"/>
                      <a:pt x="37" y="45"/>
                      <a:pt x="31" y="37"/>
                    </a:cubicBezTo>
                    <a:cubicBezTo>
                      <a:pt x="30" y="35"/>
                      <a:pt x="29" y="34"/>
                      <a:pt x="26" y="33"/>
                    </a:cubicBezTo>
                    <a:cubicBezTo>
                      <a:pt x="22" y="31"/>
                      <a:pt x="17" y="29"/>
                      <a:pt x="13" y="27"/>
                    </a:cubicBezTo>
                    <a:cubicBezTo>
                      <a:pt x="7" y="25"/>
                      <a:pt x="6" y="25"/>
                      <a:pt x="2" y="31"/>
                    </a:cubicBezTo>
                    <a:cubicBezTo>
                      <a:pt x="2" y="31"/>
                      <a:pt x="1" y="31"/>
                      <a:pt x="1" y="32"/>
                    </a:cubicBezTo>
                    <a:cubicBezTo>
                      <a:pt x="1" y="31"/>
                      <a:pt x="0" y="31"/>
                      <a:pt x="0" y="30"/>
                    </a:cubicBezTo>
                    <a:cubicBezTo>
                      <a:pt x="4" y="20"/>
                      <a:pt x="8" y="11"/>
                      <a:pt x="12" y="1"/>
                    </a:cubicBezTo>
                    <a:cubicBezTo>
                      <a:pt x="12" y="1"/>
                      <a:pt x="12" y="0"/>
                      <a:pt x="13" y="0"/>
                    </a:cubicBezTo>
                    <a:cubicBezTo>
                      <a:pt x="13" y="1"/>
                      <a:pt x="13" y="2"/>
                      <a:pt x="13" y="3"/>
                    </a:cubicBezTo>
                    <a:cubicBezTo>
                      <a:pt x="12" y="8"/>
                      <a:pt x="13" y="10"/>
                      <a:pt x="18" y="12"/>
                    </a:cubicBezTo>
                    <a:cubicBezTo>
                      <a:pt x="22" y="14"/>
                      <a:pt x="26" y="16"/>
                      <a:pt x="30" y="17"/>
                    </a:cubicBezTo>
                    <a:cubicBezTo>
                      <a:pt x="31" y="18"/>
                      <a:pt x="33" y="18"/>
                      <a:pt x="34" y="18"/>
                    </a:cubicBezTo>
                    <a:cubicBezTo>
                      <a:pt x="45" y="17"/>
                      <a:pt x="56" y="15"/>
                      <a:pt x="67" y="14"/>
                    </a:cubicBezTo>
                    <a:cubicBezTo>
                      <a:pt x="70" y="13"/>
                      <a:pt x="74" y="12"/>
                      <a:pt x="76" y="8"/>
                    </a:cubicBezTo>
                    <a:cubicBezTo>
                      <a:pt x="77" y="9"/>
                      <a:pt x="77" y="10"/>
                      <a:pt x="77" y="10"/>
                    </a:cubicBezTo>
                    <a:cubicBezTo>
                      <a:pt x="74" y="20"/>
                      <a:pt x="70" y="29"/>
                      <a:pt x="66" y="39"/>
                    </a:cubicBezTo>
                    <a:cubicBezTo>
                      <a:pt x="66" y="39"/>
                      <a:pt x="66" y="39"/>
                      <a:pt x="64" y="4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56" name="Freeform 57">
                <a:extLst>
                  <a:ext uri="{FF2B5EF4-FFF2-40B4-BE49-F238E27FC236}">
                    <a16:creationId xmlns:a16="http://schemas.microsoft.com/office/drawing/2014/main" id="{4EEE4F57-8B62-4809-BCD1-6A65AA8FC2B4}"/>
                  </a:ext>
                </a:extLst>
              </p:cNvPr>
              <p:cNvSpPr>
                <a:spLocks/>
              </p:cNvSpPr>
              <p:nvPr/>
            </p:nvSpPr>
            <p:spPr bwMode="auto">
              <a:xfrm>
                <a:off x="8098858" y="23484939"/>
                <a:ext cx="479759" cy="424705"/>
              </a:xfrm>
              <a:custGeom>
                <a:avLst/>
                <a:gdLst>
                  <a:gd name="T0" fmla="*/ 5 w 68"/>
                  <a:gd name="T1" fmla="*/ 10 h 61"/>
                  <a:gd name="T2" fmla="*/ 5 w 68"/>
                  <a:gd name="T3" fmla="*/ 13 h 61"/>
                  <a:gd name="T4" fmla="*/ 12 w 68"/>
                  <a:gd name="T5" fmla="*/ 20 h 61"/>
                  <a:gd name="T6" fmla="*/ 37 w 68"/>
                  <a:gd name="T7" fmla="*/ 22 h 61"/>
                  <a:gd name="T8" fmla="*/ 61 w 68"/>
                  <a:gd name="T9" fmla="*/ 23 h 61"/>
                  <a:gd name="T10" fmla="*/ 64 w 68"/>
                  <a:gd name="T11" fmla="*/ 23 h 61"/>
                  <a:gd name="T12" fmla="*/ 63 w 68"/>
                  <a:gd name="T13" fmla="*/ 14 h 61"/>
                  <a:gd name="T14" fmla="*/ 58 w 68"/>
                  <a:gd name="T15" fmla="*/ 6 h 61"/>
                  <a:gd name="T16" fmla="*/ 50 w 68"/>
                  <a:gd name="T17" fmla="*/ 1 h 61"/>
                  <a:gd name="T18" fmla="*/ 68 w 68"/>
                  <a:gd name="T19" fmla="*/ 2 h 61"/>
                  <a:gd name="T20" fmla="*/ 64 w 68"/>
                  <a:gd name="T21" fmla="*/ 61 h 61"/>
                  <a:gd name="T22" fmla="*/ 46 w 68"/>
                  <a:gd name="T23" fmla="*/ 60 h 61"/>
                  <a:gd name="T24" fmla="*/ 47 w 68"/>
                  <a:gd name="T25" fmla="*/ 57 h 61"/>
                  <a:gd name="T26" fmla="*/ 49 w 68"/>
                  <a:gd name="T27" fmla="*/ 57 h 61"/>
                  <a:gd name="T28" fmla="*/ 63 w 68"/>
                  <a:gd name="T29" fmla="*/ 40 h 61"/>
                  <a:gd name="T30" fmla="*/ 60 w 68"/>
                  <a:gd name="T31" fmla="*/ 39 h 61"/>
                  <a:gd name="T32" fmla="*/ 17 w 68"/>
                  <a:gd name="T33" fmla="*/ 36 h 61"/>
                  <a:gd name="T34" fmla="*/ 12 w 68"/>
                  <a:gd name="T35" fmla="*/ 35 h 61"/>
                  <a:gd name="T36" fmla="*/ 3 w 68"/>
                  <a:gd name="T37" fmla="*/ 41 h 61"/>
                  <a:gd name="T38" fmla="*/ 2 w 68"/>
                  <a:gd name="T39" fmla="*/ 45 h 61"/>
                  <a:gd name="T40" fmla="*/ 2 w 68"/>
                  <a:gd name="T41" fmla="*/ 36 h 61"/>
                  <a:gd name="T42" fmla="*/ 2 w 68"/>
                  <a:gd name="T43" fmla="*/ 27 h 61"/>
                  <a:gd name="T44" fmla="*/ 3 w 68"/>
                  <a:gd name="T45" fmla="*/ 18 h 61"/>
                  <a:gd name="T46" fmla="*/ 4 w 68"/>
                  <a:gd name="T47" fmla="*/ 9 h 61"/>
                  <a:gd name="T48" fmla="*/ 5 w 68"/>
                  <a:gd name="T49"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8" h="61">
                    <a:moveTo>
                      <a:pt x="5" y="10"/>
                    </a:moveTo>
                    <a:cubicBezTo>
                      <a:pt x="5" y="11"/>
                      <a:pt x="5" y="12"/>
                      <a:pt x="5" y="13"/>
                    </a:cubicBezTo>
                    <a:cubicBezTo>
                      <a:pt x="6" y="17"/>
                      <a:pt x="8" y="19"/>
                      <a:pt x="12" y="20"/>
                    </a:cubicBezTo>
                    <a:cubicBezTo>
                      <a:pt x="20" y="20"/>
                      <a:pt x="29" y="21"/>
                      <a:pt x="37" y="22"/>
                    </a:cubicBezTo>
                    <a:cubicBezTo>
                      <a:pt x="45" y="22"/>
                      <a:pt x="53" y="23"/>
                      <a:pt x="61" y="23"/>
                    </a:cubicBezTo>
                    <a:cubicBezTo>
                      <a:pt x="62" y="23"/>
                      <a:pt x="63" y="23"/>
                      <a:pt x="64" y="23"/>
                    </a:cubicBezTo>
                    <a:cubicBezTo>
                      <a:pt x="65" y="20"/>
                      <a:pt x="64" y="17"/>
                      <a:pt x="63" y="14"/>
                    </a:cubicBezTo>
                    <a:cubicBezTo>
                      <a:pt x="62" y="10"/>
                      <a:pt x="61" y="8"/>
                      <a:pt x="58" y="6"/>
                    </a:cubicBezTo>
                    <a:cubicBezTo>
                      <a:pt x="55" y="4"/>
                      <a:pt x="52" y="3"/>
                      <a:pt x="50" y="1"/>
                    </a:cubicBezTo>
                    <a:cubicBezTo>
                      <a:pt x="56" y="0"/>
                      <a:pt x="62" y="1"/>
                      <a:pt x="68" y="2"/>
                    </a:cubicBezTo>
                    <a:cubicBezTo>
                      <a:pt x="67" y="21"/>
                      <a:pt x="65" y="41"/>
                      <a:pt x="64" y="61"/>
                    </a:cubicBezTo>
                    <a:cubicBezTo>
                      <a:pt x="58" y="61"/>
                      <a:pt x="52" y="61"/>
                      <a:pt x="46" y="60"/>
                    </a:cubicBezTo>
                    <a:cubicBezTo>
                      <a:pt x="46" y="59"/>
                      <a:pt x="46" y="58"/>
                      <a:pt x="47" y="57"/>
                    </a:cubicBezTo>
                    <a:cubicBezTo>
                      <a:pt x="47" y="57"/>
                      <a:pt x="48" y="57"/>
                      <a:pt x="49" y="57"/>
                    </a:cubicBezTo>
                    <a:cubicBezTo>
                      <a:pt x="58" y="55"/>
                      <a:pt x="63" y="50"/>
                      <a:pt x="63" y="40"/>
                    </a:cubicBezTo>
                    <a:cubicBezTo>
                      <a:pt x="62" y="39"/>
                      <a:pt x="61" y="39"/>
                      <a:pt x="60" y="39"/>
                    </a:cubicBezTo>
                    <a:cubicBezTo>
                      <a:pt x="46" y="38"/>
                      <a:pt x="31" y="37"/>
                      <a:pt x="17" y="36"/>
                    </a:cubicBezTo>
                    <a:cubicBezTo>
                      <a:pt x="15" y="36"/>
                      <a:pt x="13" y="35"/>
                      <a:pt x="12" y="35"/>
                    </a:cubicBezTo>
                    <a:cubicBezTo>
                      <a:pt x="7" y="35"/>
                      <a:pt x="4" y="36"/>
                      <a:pt x="3" y="41"/>
                    </a:cubicBezTo>
                    <a:cubicBezTo>
                      <a:pt x="3" y="42"/>
                      <a:pt x="3" y="43"/>
                      <a:pt x="2" y="45"/>
                    </a:cubicBezTo>
                    <a:cubicBezTo>
                      <a:pt x="0" y="41"/>
                      <a:pt x="2" y="38"/>
                      <a:pt x="2" y="36"/>
                    </a:cubicBezTo>
                    <a:cubicBezTo>
                      <a:pt x="2" y="33"/>
                      <a:pt x="2" y="30"/>
                      <a:pt x="2" y="27"/>
                    </a:cubicBezTo>
                    <a:cubicBezTo>
                      <a:pt x="2" y="24"/>
                      <a:pt x="2" y="21"/>
                      <a:pt x="3" y="18"/>
                    </a:cubicBezTo>
                    <a:cubicBezTo>
                      <a:pt x="3" y="15"/>
                      <a:pt x="2" y="12"/>
                      <a:pt x="4" y="9"/>
                    </a:cubicBezTo>
                    <a:cubicBezTo>
                      <a:pt x="4" y="9"/>
                      <a:pt x="4" y="10"/>
                      <a:pt x="5" y="1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57" name="Freeform 58">
                <a:extLst>
                  <a:ext uri="{FF2B5EF4-FFF2-40B4-BE49-F238E27FC236}">
                    <a16:creationId xmlns:a16="http://schemas.microsoft.com/office/drawing/2014/main" id="{C373E4F1-52B8-48AE-BA57-AED201645346}"/>
                  </a:ext>
                </a:extLst>
              </p:cNvPr>
              <p:cNvSpPr>
                <a:spLocks/>
              </p:cNvSpPr>
              <p:nvPr/>
            </p:nvSpPr>
            <p:spPr bwMode="auto">
              <a:xfrm>
                <a:off x="6510147" y="20480543"/>
                <a:ext cx="432570" cy="542679"/>
              </a:xfrm>
              <a:custGeom>
                <a:avLst/>
                <a:gdLst>
                  <a:gd name="T0" fmla="*/ 6 w 61"/>
                  <a:gd name="T1" fmla="*/ 77 h 77"/>
                  <a:gd name="T2" fmla="*/ 5 w 61"/>
                  <a:gd name="T3" fmla="*/ 71 h 77"/>
                  <a:gd name="T4" fmla="*/ 5 w 61"/>
                  <a:gd name="T5" fmla="*/ 14 h 77"/>
                  <a:gd name="T6" fmla="*/ 0 w 61"/>
                  <a:gd name="T7" fmla="*/ 1 h 77"/>
                  <a:gd name="T8" fmla="*/ 29 w 61"/>
                  <a:gd name="T9" fmla="*/ 14 h 77"/>
                  <a:gd name="T10" fmla="*/ 25 w 61"/>
                  <a:gd name="T11" fmla="*/ 13 h 77"/>
                  <a:gd name="T12" fmla="*/ 20 w 61"/>
                  <a:gd name="T13" fmla="*/ 16 h 77"/>
                  <a:gd name="T14" fmla="*/ 20 w 61"/>
                  <a:gd name="T15" fmla="*/ 19 h 77"/>
                  <a:gd name="T16" fmla="*/ 19 w 61"/>
                  <a:gd name="T17" fmla="*/ 55 h 77"/>
                  <a:gd name="T18" fmla="*/ 20 w 61"/>
                  <a:gd name="T19" fmla="*/ 57 h 77"/>
                  <a:gd name="T20" fmla="*/ 21 w 61"/>
                  <a:gd name="T21" fmla="*/ 57 h 77"/>
                  <a:gd name="T22" fmla="*/ 45 w 61"/>
                  <a:gd name="T23" fmla="*/ 31 h 77"/>
                  <a:gd name="T24" fmla="*/ 45 w 61"/>
                  <a:gd name="T25" fmla="*/ 31 h 77"/>
                  <a:gd name="T26" fmla="*/ 44 w 61"/>
                  <a:gd name="T27" fmla="*/ 21 h 77"/>
                  <a:gd name="T28" fmla="*/ 43 w 61"/>
                  <a:gd name="T29" fmla="*/ 19 h 77"/>
                  <a:gd name="T30" fmla="*/ 61 w 61"/>
                  <a:gd name="T31" fmla="*/ 26 h 77"/>
                  <a:gd name="T32" fmla="*/ 59 w 61"/>
                  <a:gd name="T33" fmla="*/ 27 h 77"/>
                  <a:gd name="T34" fmla="*/ 49 w 61"/>
                  <a:gd name="T35" fmla="*/ 32 h 77"/>
                  <a:gd name="T36" fmla="*/ 10 w 61"/>
                  <a:gd name="T37" fmla="*/ 73 h 77"/>
                  <a:gd name="T38" fmla="*/ 6 w 61"/>
                  <a:gd name="T39"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77">
                    <a:moveTo>
                      <a:pt x="6" y="77"/>
                    </a:moveTo>
                    <a:cubicBezTo>
                      <a:pt x="5" y="74"/>
                      <a:pt x="5" y="73"/>
                      <a:pt x="5" y="71"/>
                    </a:cubicBezTo>
                    <a:cubicBezTo>
                      <a:pt x="5" y="52"/>
                      <a:pt x="5" y="33"/>
                      <a:pt x="5" y="14"/>
                    </a:cubicBezTo>
                    <a:cubicBezTo>
                      <a:pt x="5" y="9"/>
                      <a:pt x="5" y="4"/>
                      <a:pt x="0" y="1"/>
                    </a:cubicBezTo>
                    <a:cubicBezTo>
                      <a:pt x="4" y="0"/>
                      <a:pt x="26" y="10"/>
                      <a:pt x="29" y="14"/>
                    </a:cubicBezTo>
                    <a:cubicBezTo>
                      <a:pt x="28" y="13"/>
                      <a:pt x="27" y="13"/>
                      <a:pt x="25" y="13"/>
                    </a:cubicBezTo>
                    <a:cubicBezTo>
                      <a:pt x="22" y="12"/>
                      <a:pt x="21" y="13"/>
                      <a:pt x="20" y="16"/>
                    </a:cubicBezTo>
                    <a:cubicBezTo>
                      <a:pt x="20" y="17"/>
                      <a:pt x="20" y="18"/>
                      <a:pt x="20" y="19"/>
                    </a:cubicBezTo>
                    <a:cubicBezTo>
                      <a:pt x="19" y="31"/>
                      <a:pt x="19" y="43"/>
                      <a:pt x="19" y="55"/>
                    </a:cubicBezTo>
                    <a:cubicBezTo>
                      <a:pt x="19" y="55"/>
                      <a:pt x="19" y="56"/>
                      <a:pt x="20" y="57"/>
                    </a:cubicBezTo>
                    <a:cubicBezTo>
                      <a:pt x="20" y="57"/>
                      <a:pt x="21" y="57"/>
                      <a:pt x="21" y="57"/>
                    </a:cubicBezTo>
                    <a:cubicBezTo>
                      <a:pt x="29" y="48"/>
                      <a:pt x="37" y="40"/>
                      <a:pt x="45" y="31"/>
                    </a:cubicBezTo>
                    <a:cubicBezTo>
                      <a:pt x="45" y="31"/>
                      <a:pt x="45" y="31"/>
                      <a:pt x="45" y="31"/>
                    </a:cubicBezTo>
                    <a:cubicBezTo>
                      <a:pt x="49" y="26"/>
                      <a:pt x="49" y="24"/>
                      <a:pt x="44" y="21"/>
                    </a:cubicBezTo>
                    <a:cubicBezTo>
                      <a:pt x="43" y="20"/>
                      <a:pt x="43" y="20"/>
                      <a:pt x="43" y="19"/>
                    </a:cubicBezTo>
                    <a:cubicBezTo>
                      <a:pt x="49" y="20"/>
                      <a:pt x="55" y="23"/>
                      <a:pt x="61" y="26"/>
                    </a:cubicBezTo>
                    <a:cubicBezTo>
                      <a:pt x="60" y="27"/>
                      <a:pt x="60" y="27"/>
                      <a:pt x="59" y="27"/>
                    </a:cubicBezTo>
                    <a:cubicBezTo>
                      <a:pt x="55" y="27"/>
                      <a:pt x="52" y="29"/>
                      <a:pt x="49" y="32"/>
                    </a:cubicBezTo>
                    <a:cubicBezTo>
                      <a:pt x="36" y="46"/>
                      <a:pt x="23" y="60"/>
                      <a:pt x="10" y="73"/>
                    </a:cubicBezTo>
                    <a:cubicBezTo>
                      <a:pt x="9" y="74"/>
                      <a:pt x="8" y="75"/>
                      <a:pt x="6"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58" name="Freeform 59">
                <a:extLst>
                  <a:ext uri="{FF2B5EF4-FFF2-40B4-BE49-F238E27FC236}">
                    <a16:creationId xmlns:a16="http://schemas.microsoft.com/office/drawing/2014/main" id="{7074632F-A6E9-4684-8629-FDB21E71FBDE}"/>
                  </a:ext>
                </a:extLst>
              </p:cNvPr>
              <p:cNvSpPr>
                <a:spLocks/>
              </p:cNvSpPr>
              <p:nvPr/>
            </p:nvSpPr>
            <p:spPr bwMode="auto">
              <a:xfrm>
                <a:off x="2585558" y="22053525"/>
                <a:ext cx="495489" cy="432570"/>
              </a:xfrm>
              <a:custGeom>
                <a:avLst/>
                <a:gdLst>
                  <a:gd name="T0" fmla="*/ 0 w 71"/>
                  <a:gd name="T1" fmla="*/ 32 h 61"/>
                  <a:gd name="T2" fmla="*/ 15 w 71"/>
                  <a:gd name="T3" fmla="*/ 0 h 61"/>
                  <a:gd name="T4" fmla="*/ 14 w 71"/>
                  <a:gd name="T5" fmla="*/ 3 h 61"/>
                  <a:gd name="T6" fmla="*/ 19 w 71"/>
                  <a:gd name="T7" fmla="*/ 13 h 61"/>
                  <a:gd name="T8" fmla="*/ 58 w 71"/>
                  <a:gd name="T9" fmla="*/ 33 h 61"/>
                  <a:gd name="T10" fmla="*/ 68 w 71"/>
                  <a:gd name="T11" fmla="*/ 31 h 61"/>
                  <a:gd name="T12" fmla="*/ 71 w 71"/>
                  <a:gd name="T13" fmla="*/ 28 h 61"/>
                  <a:gd name="T14" fmla="*/ 56 w 71"/>
                  <a:gd name="T15" fmla="*/ 61 h 61"/>
                  <a:gd name="T16" fmla="*/ 56 w 71"/>
                  <a:gd name="T17" fmla="*/ 57 h 61"/>
                  <a:gd name="T18" fmla="*/ 52 w 71"/>
                  <a:gd name="T19" fmla="*/ 47 h 61"/>
                  <a:gd name="T20" fmla="*/ 13 w 71"/>
                  <a:gd name="T21" fmla="*/ 28 h 61"/>
                  <a:gd name="T22" fmla="*/ 1 w 71"/>
                  <a:gd name="T23" fmla="*/ 30 h 61"/>
                  <a:gd name="T24" fmla="*/ 0 w 71"/>
                  <a:gd name="T25" fmla="*/ 3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61">
                    <a:moveTo>
                      <a:pt x="0" y="32"/>
                    </a:moveTo>
                    <a:cubicBezTo>
                      <a:pt x="0" y="27"/>
                      <a:pt x="11" y="4"/>
                      <a:pt x="15" y="0"/>
                    </a:cubicBezTo>
                    <a:cubicBezTo>
                      <a:pt x="14" y="1"/>
                      <a:pt x="14" y="2"/>
                      <a:pt x="14" y="3"/>
                    </a:cubicBezTo>
                    <a:cubicBezTo>
                      <a:pt x="13" y="9"/>
                      <a:pt x="14" y="11"/>
                      <a:pt x="19" y="13"/>
                    </a:cubicBezTo>
                    <a:cubicBezTo>
                      <a:pt x="32" y="20"/>
                      <a:pt x="45" y="27"/>
                      <a:pt x="58" y="33"/>
                    </a:cubicBezTo>
                    <a:cubicBezTo>
                      <a:pt x="63" y="36"/>
                      <a:pt x="65" y="35"/>
                      <a:pt x="68" y="31"/>
                    </a:cubicBezTo>
                    <a:cubicBezTo>
                      <a:pt x="69" y="30"/>
                      <a:pt x="70" y="29"/>
                      <a:pt x="71" y="28"/>
                    </a:cubicBezTo>
                    <a:cubicBezTo>
                      <a:pt x="70" y="32"/>
                      <a:pt x="60" y="56"/>
                      <a:pt x="56" y="61"/>
                    </a:cubicBezTo>
                    <a:cubicBezTo>
                      <a:pt x="56" y="59"/>
                      <a:pt x="56" y="58"/>
                      <a:pt x="56" y="57"/>
                    </a:cubicBezTo>
                    <a:cubicBezTo>
                      <a:pt x="57" y="52"/>
                      <a:pt x="56" y="50"/>
                      <a:pt x="52" y="47"/>
                    </a:cubicBezTo>
                    <a:cubicBezTo>
                      <a:pt x="39" y="41"/>
                      <a:pt x="26" y="34"/>
                      <a:pt x="13" y="28"/>
                    </a:cubicBezTo>
                    <a:cubicBezTo>
                      <a:pt x="7" y="25"/>
                      <a:pt x="6" y="25"/>
                      <a:pt x="1" y="30"/>
                    </a:cubicBezTo>
                    <a:cubicBezTo>
                      <a:pt x="1" y="31"/>
                      <a:pt x="1" y="31"/>
                      <a:pt x="0" y="3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59" name="Freeform 60">
                <a:extLst>
                  <a:ext uri="{FF2B5EF4-FFF2-40B4-BE49-F238E27FC236}">
                    <a16:creationId xmlns:a16="http://schemas.microsoft.com/office/drawing/2014/main" id="{3AE5FF3B-11F2-4E50-859C-B0D76EA74D5E}"/>
                  </a:ext>
                </a:extLst>
              </p:cNvPr>
              <p:cNvSpPr>
                <a:spLocks/>
              </p:cNvSpPr>
              <p:nvPr/>
            </p:nvSpPr>
            <p:spPr bwMode="auto">
              <a:xfrm>
                <a:off x="8090993" y="22863611"/>
                <a:ext cx="479759" cy="314596"/>
              </a:xfrm>
              <a:custGeom>
                <a:avLst/>
                <a:gdLst>
                  <a:gd name="T0" fmla="*/ 5 w 69"/>
                  <a:gd name="T1" fmla="*/ 45 h 45"/>
                  <a:gd name="T2" fmla="*/ 0 w 69"/>
                  <a:gd name="T3" fmla="*/ 13 h 45"/>
                  <a:gd name="T4" fmla="*/ 1 w 69"/>
                  <a:gd name="T5" fmla="*/ 11 h 45"/>
                  <a:gd name="T6" fmla="*/ 3 w 69"/>
                  <a:gd name="T7" fmla="*/ 15 h 45"/>
                  <a:gd name="T8" fmla="*/ 11 w 69"/>
                  <a:gd name="T9" fmla="*/ 19 h 45"/>
                  <a:gd name="T10" fmla="*/ 47 w 69"/>
                  <a:gd name="T11" fmla="*/ 13 h 45"/>
                  <a:gd name="T12" fmla="*/ 55 w 69"/>
                  <a:gd name="T13" fmla="*/ 12 h 45"/>
                  <a:gd name="T14" fmla="*/ 62 w 69"/>
                  <a:gd name="T15" fmla="*/ 5 h 45"/>
                  <a:gd name="T16" fmla="*/ 62 w 69"/>
                  <a:gd name="T17" fmla="*/ 0 h 45"/>
                  <a:gd name="T18" fmla="*/ 64 w 69"/>
                  <a:gd name="T19" fmla="*/ 3 h 45"/>
                  <a:gd name="T20" fmla="*/ 69 w 69"/>
                  <a:gd name="T21" fmla="*/ 35 h 45"/>
                  <a:gd name="T22" fmla="*/ 67 w 69"/>
                  <a:gd name="T23" fmla="*/ 35 h 45"/>
                  <a:gd name="T24" fmla="*/ 66 w 69"/>
                  <a:gd name="T25" fmla="*/ 33 h 45"/>
                  <a:gd name="T26" fmla="*/ 57 w 69"/>
                  <a:gd name="T27" fmla="*/ 27 h 45"/>
                  <a:gd name="T28" fmla="*/ 14 w 69"/>
                  <a:gd name="T29" fmla="*/ 35 h 45"/>
                  <a:gd name="T30" fmla="*/ 7 w 69"/>
                  <a:gd name="T31" fmla="*/ 42 h 45"/>
                  <a:gd name="T32" fmla="*/ 6 w 69"/>
                  <a:gd name="T33" fmla="*/ 45 h 45"/>
                  <a:gd name="T34" fmla="*/ 5 w 69"/>
                  <a:gd name="T3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9" h="45">
                    <a:moveTo>
                      <a:pt x="5" y="45"/>
                    </a:moveTo>
                    <a:cubicBezTo>
                      <a:pt x="3" y="35"/>
                      <a:pt x="2" y="24"/>
                      <a:pt x="0" y="13"/>
                    </a:cubicBezTo>
                    <a:cubicBezTo>
                      <a:pt x="0" y="13"/>
                      <a:pt x="0" y="12"/>
                      <a:pt x="1" y="11"/>
                    </a:cubicBezTo>
                    <a:cubicBezTo>
                      <a:pt x="2" y="13"/>
                      <a:pt x="2" y="14"/>
                      <a:pt x="3" y="15"/>
                    </a:cubicBezTo>
                    <a:cubicBezTo>
                      <a:pt x="5" y="19"/>
                      <a:pt x="6" y="20"/>
                      <a:pt x="11" y="19"/>
                    </a:cubicBezTo>
                    <a:cubicBezTo>
                      <a:pt x="23" y="17"/>
                      <a:pt x="35" y="15"/>
                      <a:pt x="47" y="13"/>
                    </a:cubicBezTo>
                    <a:cubicBezTo>
                      <a:pt x="50" y="13"/>
                      <a:pt x="52" y="12"/>
                      <a:pt x="55" y="12"/>
                    </a:cubicBezTo>
                    <a:cubicBezTo>
                      <a:pt x="60" y="11"/>
                      <a:pt x="61" y="9"/>
                      <a:pt x="62" y="5"/>
                    </a:cubicBezTo>
                    <a:cubicBezTo>
                      <a:pt x="62" y="4"/>
                      <a:pt x="62" y="3"/>
                      <a:pt x="62" y="0"/>
                    </a:cubicBezTo>
                    <a:cubicBezTo>
                      <a:pt x="63" y="2"/>
                      <a:pt x="64" y="3"/>
                      <a:pt x="64" y="3"/>
                    </a:cubicBezTo>
                    <a:cubicBezTo>
                      <a:pt x="65" y="14"/>
                      <a:pt x="67" y="24"/>
                      <a:pt x="69" y="35"/>
                    </a:cubicBezTo>
                    <a:cubicBezTo>
                      <a:pt x="68" y="35"/>
                      <a:pt x="68" y="35"/>
                      <a:pt x="67" y="35"/>
                    </a:cubicBezTo>
                    <a:cubicBezTo>
                      <a:pt x="67" y="35"/>
                      <a:pt x="66" y="34"/>
                      <a:pt x="66" y="33"/>
                    </a:cubicBezTo>
                    <a:cubicBezTo>
                      <a:pt x="64" y="28"/>
                      <a:pt x="62" y="27"/>
                      <a:pt x="57" y="27"/>
                    </a:cubicBezTo>
                    <a:cubicBezTo>
                      <a:pt x="43" y="30"/>
                      <a:pt x="28" y="32"/>
                      <a:pt x="14" y="35"/>
                    </a:cubicBezTo>
                    <a:cubicBezTo>
                      <a:pt x="9" y="35"/>
                      <a:pt x="7" y="37"/>
                      <a:pt x="7" y="42"/>
                    </a:cubicBezTo>
                    <a:cubicBezTo>
                      <a:pt x="7" y="43"/>
                      <a:pt x="6" y="44"/>
                      <a:pt x="6" y="45"/>
                    </a:cubicBezTo>
                    <a:cubicBezTo>
                      <a:pt x="6" y="45"/>
                      <a:pt x="5" y="45"/>
                      <a:pt x="5" y="45"/>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60" name="Freeform 61">
                <a:extLst>
                  <a:ext uri="{FF2B5EF4-FFF2-40B4-BE49-F238E27FC236}">
                    <a16:creationId xmlns:a16="http://schemas.microsoft.com/office/drawing/2014/main" id="{20150246-C396-4837-AB0F-A3A53ECE9DC1}"/>
                  </a:ext>
                </a:extLst>
              </p:cNvPr>
              <p:cNvSpPr>
                <a:spLocks/>
              </p:cNvSpPr>
              <p:nvPr/>
            </p:nvSpPr>
            <p:spPr bwMode="auto">
              <a:xfrm>
                <a:off x="5865225" y="20346840"/>
                <a:ext cx="291002" cy="487624"/>
              </a:xfrm>
              <a:custGeom>
                <a:avLst/>
                <a:gdLst>
                  <a:gd name="T0" fmla="*/ 1 w 42"/>
                  <a:gd name="T1" fmla="*/ 64 h 70"/>
                  <a:gd name="T2" fmla="*/ 4 w 42"/>
                  <a:gd name="T3" fmla="*/ 64 h 70"/>
                  <a:gd name="T4" fmla="*/ 10 w 42"/>
                  <a:gd name="T5" fmla="*/ 57 h 70"/>
                  <a:gd name="T6" fmla="*/ 13 w 42"/>
                  <a:gd name="T7" fmla="*/ 41 h 70"/>
                  <a:gd name="T8" fmla="*/ 16 w 42"/>
                  <a:gd name="T9" fmla="*/ 14 h 70"/>
                  <a:gd name="T10" fmla="*/ 17 w 42"/>
                  <a:gd name="T11" fmla="*/ 10 h 70"/>
                  <a:gd name="T12" fmla="*/ 11 w 42"/>
                  <a:gd name="T13" fmla="*/ 2 h 70"/>
                  <a:gd name="T14" fmla="*/ 9 w 42"/>
                  <a:gd name="T15" fmla="*/ 0 h 70"/>
                  <a:gd name="T16" fmla="*/ 42 w 42"/>
                  <a:gd name="T17" fmla="*/ 4 h 70"/>
                  <a:gd name="T18" fmla="*/ 42 w 42"/>
                  <a:gd name="T19" fmla="*/ 5 h 70"/>
                  <a:gd name="T20" fmla="*/ 39 w 42"/>
                  <a:gd name="T21" fmla="*/ 6 h 70"/>
                  <a:gd name="T22" fmla="*/ 32 w 42"/>
                  <a:gd name="T23" fmla="*/ 13 h 70"/>
                  <a:gd name="T24" fmla="*/ 27 w 42"/>
                  <a:gd name="T25" fmla="*/ 47 h 70"/>
                  <a:gd name="T26" fmla="*/ 25 w 42"/>
                  <a:gd name="T27" fmla="*/ 58 h 70"/>
                  <a:gd name="T28" fmla="*/ 31 w 42"/>
                  <a:gd name="T29" fmla="*/ 68 h 70"/>
                  <a:gd name="T30" fmla="*/ 33 w 42"/>
                  <a:gd name="T31" fmla="*/ 69 h 70"/>
                  <a:gd name="T32" fmla="*/ 33 w 42"/>
                  <a:gd name="T33" fmla="*/ 70 h 70"/>
                  <a:gd name="T34" fmla="*/ 0 w 42"/>
                  <a:gd name="T35" fmla="*/ 66 h 70"/>
                  <a:gd name="T36" fmla="*/ 1 w 42"/>
                  <a:gd name="T37" fmla="*/ 6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70">
                    <a:moveTo>
                      <a:pt x="1" y="64"/>
                    </a:moveTo>
                    <a:cubicBezTo>
                      <a:pt x="2" y="64"/>
                      <a:pt x="3" y="64"/>
                      <a:pt x="4" y="64"/>
                    </a:cubicBezTo>
                    <a:cubicBezTo>
                      <a:pt x="8" y="63"/>
                      <a:pt x="10" y="62"/>
                      <a:pt x="10" y="57"/>
                    </a:cubicBezTo>
                    <a:cubicBezTo>
                      <a:pt x="11" y="52"/>
                      <a:pt x="12" y="47"/>
                      <a:pt x="13" y="41"/>
                    </a:cubicBezTo>
                    <a:cubicBezTo>
                      <a:pt x="14" y="32"/>
                      <a:pt x="15" y="23"/>
                      <a:pt x="16" y="14"/>
                    </a:cubicBezTo>
                    <a:cubicBezTo>
                      <a:pt x="16" y="13"/>
                      <a:pt x="17" y="12"/>
                      <a:pt x="17" y="10"/>
                    </a:cubicBezTo>
                    <a:cubicBezTo>
                      <a:pt x="17" y="5"/>
                      <a:pt x="16" y="4"/>
                      <a:pt x="11" y="2"/>
                    </a:cubicBezTo>
                    <a:cubicBezTo>
                      <a:pt x="10" y="1"/>
                      <a:pt x="10" y="1"/>
                      <a:pt x="9" y="0"/>
                    </a:cubicBezTo>
                    <a:cubicBezTo>
                      <a:pt x="20" y="1"/>
                      <a:pt x="31" y="2"/>
                      <a:pt x="42" y="4"/>
                    </a:cubicBezTo>
                    <a:cubicBezTo>
                      <a:pt x="42" y="5"/>
                      <a:pt x="42" y="5"/>
                      <a:pt x="42" y="5"/>
                    </a:cubicBezTo>
                    <a:cubicBezTo>
                      <a:pt x="41" y="5"/>
                      <a:pt x="40" y="6"/>
                      <a:pt x="39" y="6"/>
                    </a:cubicBezTo>
                    <a:cubicBezTo>
                      <a:pt x="34" y="6"/>
                      <a:pt x="32" y="7"/>
                      <a:pt x="32" y="13"/>
                    </a:cubicBezTo>
                    <a:cubicBezTo>
                      <a:pt x="30" y="24"/>
                      <a:pt x="28" y="36"/>
                      <a:pt x="27" y="47"/>
                    </a:cubicBezTo>
                    <a:cubicBezTo>
                      <a:pt x="26" y="51"/>
                      <a:pt x="26" y="55"/>
                      <a:pt x="25" y="58"/>
                    </a:cubicBezTo>
                    <a:cubicBezTo>
                      <a:pt x="25" y="64"/>
                      <a:pt x="26" y="66"/>
                      <a:pt x="31" y="68"/>
                    </a:cubicBezTo>
                    <a:cubicBezTo>
                      <a:pt x="32" y="68"/>
                      <a:pt x="32" y="69"/>
                      <a:pt x="33" y="69"/>
                    </a:cubicBezTo>
                    <a:cubicBezTo>
                      <a:pt x="33" y="69"/>
                      <a:pt x="33" y="69"/>
                      <a:pt x="33" y="70"/>
                    </a:cubicBezTo>
                    <a:cubicBezTo>
                      <a:pt x="22" y="69"/>
                      <a:pt x="11" y="68"/>
                      <a:pt x="0" y="66"/>
                    </a:cubicBezTo>
                    <a:cubicBezTo>
                      <a:pt x="1" y="65"/>
                      <a:pt x="1" y="65"/>
                      <a:pt x="1" y="64"/>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61" name="Freeform 62">
                <a:extLst>
                  <a:ext uri="{FF2B5EF4-FFF2-40B4-BE49-F238E27FC236}">
                    <a16:creationId xmlns:a16="http://schemas.microsoft.com/office/drawing/2014/main" id="{7F7DE853-0053-4AFF-A1E6-6025F8ADC873}"/>
                  </a:ext>
                </a:extLst>
              </p:cNvPr>
              <p:cNvSpPr>
                <a:spLocks/>
              </p:cNvSpPr>
              <p:nvPr/>
            </p:nvSpPr>
            <p:spPr bwMode="auto">
              <a:xfrm>
                <a:off x="4087756" y="25828682"/>
                <a:ext cx="361786" cy="471895"/>
              </a:xfrm>
              <a:custGeom>
                <a:avLst/>
                <a:gdLst>
                  <a:gd name="T0" fmla="*/ 1 w 52"/>
                  <a:gd name="T1" fmla="*/ 51 h 67"/>
                  <a:gd name="T2" fmla="*/ 5 w 52"/>
                  <a:gd name="T3" fmla="*/ 52 h 67"/>
                  <a:gd name="T4" fmla="*/ 16 w 52"/>
                  <a:gd name="T5" fmla="*/ 47 h 67"/>
                  <a:gd name="T6" fmla="*/ 32 w 52"/>
                  <a:gd name="T7" fmla="*/ 12 h 67"/>
                  <a:gd name="T8" fmla="*/ 33 w 52"/>
                  <a:gd name="T9" fmla="*/ 9 h 67"/>
                  <a:gd name="T10" fmla="*/ 29 w 52"/>
                  <a:gd name="T11" fmla="*/ 2 h 67"/>
                  <a:gd name="T12" fmla="*/ 23 w 52"/>
                  <a:gd name="T13" fmla="*/ 1 h 67"/>
                  <a:gd name="T14" fmla="*/ 52 w 52"/>
                  <a:gd name="T15" fmla="*/ 1 h 67"/>
                  <a:gd name="T16" fmla="*/ 51 w 52"/>
                  <a:gd name="T17" fmla="*/ 4 h 67"/>
                  <a:gd name="T18" fmla="*/ 29 w 52"/>
                  <a:gd name="T19" fmla="*/ 52 h 67"/>
                  <a:gd name="T20" fmla="*/ 33 w 52"/>
                  <a:gd name="T21" fmla="*/ 65 h 67"/>
                  <a:gd name="T22" fmla="*/ 34 w 52"/>
                  <a:gd name="T23" fmla="*/ 66 h 67"/>
                  <a:gd name="T24" fmla="*/ 34 w 52"/>
                  <a:gd name="T25" fmla="*/ 67 h 67"/>
                  <a:gd name="T26" fmla="*/ 33 w 52"/>
                  <a:gd name="T27" fmla="*/ 67 h 67"/>
                  <a:gd name="T28" fmla="*/ 2 w 52"/>
                  <a:gd name="T29" fmla="*/ 53 h 67"/>
                  <a:gd name="T30" fmla="*/ 0 w 52"/>
                  <a:gd name="T31" fmla="*/ 52 h 67"/>
                  <a:gd name="T32" fmla="*/ 1 w 52"/>
                  <a:gd name="T33" fmla="*/ 5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67">
                    <a:moveTo>
                      <a:pt x="1" y="51"/>
                    </a:moveTo>
                    <a:cubicBezTo>
                      <a:pt x="2" y="51"/>
                      <a:pt x="4" y="51"/>
                      <a:pt x="5" y="52"/>
                    </a:cubicBezTo>
                    <a:cubicBezTo>
                      <a:pt x="10" y="53"/>
                      <a:pt x="13" y="52"/>
                      <a:pt x="16" y="47"/>
                    </a:cubicBezTo>
                    <a:cubicBezTo>
                      <a:pt x="21" y="35"/>
                      <a:pt x="27" y="23"/>
                      <a:pt x="32" y="12"/>
                    </a:cubicBezTo>
                    <a:cubicBezTo>
                      <a:pt x="33" y="11"/>
                      <a:pt x="33" y="10"/>
                      <a:pt x="33" y="9"/>
                    </a:cubicBezTo>
                    <a:cubicBezTo>
                      <a:pt x="34" y="5"/>
                      <a:pt x="33" y="3"/>
                      <a:pt x="29" y="2"/>
                    </a:cubicBezTo>
                    <a:cubicBezTo>
                      <a:pt x="28" y="2"/>
                      <a:pt x="26" y="2"/>
                      <a:pt x="23" y="1"/>
                    </a:cubicBezTo>
                    <a:cubicBezTo>
                      <a:pt x="27" y="0"/>
                      <a:pt x="44" y="0"/>
                      <a:pt x="52" y="1"/>
                    </a:cubicBezTo>
                    <a:cubicBezTo>
                      <a:pt x="52" y="2"/>
                      <a:pt x="52" y="3"/>
                      <a:pt x="51" y="4"/>
                    </a:cubicBezTo>
                    <a:cubicBezTo>
                      <a:pt x="44" y="20"/>
                      <a:pt x="37" y="36"/>
                      <a:pt x="29" y="52"/>
                    </a:cubicBezTo>
                    <a:cubicBezTo>
                      <a:pt x="26" y="59"/>
                      <a:pt x="26" y="61"/>
                      <a:pt x="33" y="65"/>
                    </a:cubicBezTo>
                    <a:cubicBezTo>
                      <a:pt x="33" y="65"/>
                      <a:pt x="34" y="66"/>
                      <a:pt x="34" y="66"/>
                    </a:cubicBezTo>
                    <a:cubicBezTo>
                      <a:pt x="34" y="66"/>
                      <a:pt x="34" y="67"/>
                      <a:pt x="34" y="67"/>
                    </a:cubicBezTo>
                    <a:cubicBezTo>
                      <a:pt x="34" y="67"/>
                      <a:pt x="33" y="67"/>
                      <a:pt x="33" y="67"/>
                    </a:cubicBezTo>
                    <a:cubicBezTo>
                      <a:pt x="23" y="62"/>
                      <a:pt x="13" y="58"/>
                      <a:pt x="2" y="53"/>
                    </a:cubicBezTo>
                    <a:cubicBezTo>
                      <a:pt x="1" y="53"/>
                      <a:pt x="1" y="52"/>
                      <a:pt x="0" y="52"/>
                    </a:cubicBezTo>
                    <a:cubicBezTo>
                      <a:pt x="1" y="51"/>
                      <a:pt x="1" y="51"/>
                      <a:pt x="1" y="51"/>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sp>
            <p:nvSpPr>
              <p:cNvPr id="62" name="Freeform 71">
                <a:extLst>
                  <a:ext uri="{FF2B5EF4-FFF2-40B4-BE49-F238E27FC236}">
                    <a16:creationId xmlns:a16="http://schemas.microsoft.com/office/drawing/2014/main" id="{BAFDC9B8-35ED-4EBD-B342-10591FE912BB}"/>
                  </a:ext>
                </a:extLst>
              </p:cNvPr>
              <p:cNvSpPr>
                <a:spLocks noEditPoints="1"/>
              </p:cNvSpPr>
              <p:nvPr/>
            </p:nvSpPr>
            <p:spPr bwMode="auto">
              <a:xfrm>
                <a:off x="3199023" y="21141194"/>
                <a:ext cx="4561646" cy="4553784"/>
              </a:xfrm>
              <a:custGeom>
                <a:avLst/>
                <a:gdLst>
                  <a:gd name="T0" fmla="*/ 326 w 652"/>
                  <a:gd name="T1" fmla="*/ 652 h 652"/>
                  <a:gd name="T2" fmla="*/ 326 w 652"/>
                  <a:gd name="T3" fmla="*/ 0 h 652"/>
                  <a:gd name="T4" fmla="*/ 300 w 652"/>
                  <a:gd name="T5" fmla="*/ 368 h 652"/>
                  <a:gd name="T6" fmla="*/ 300 w 652"/>
                  <a:gd name="T7" fmla="*/ 408 h 652"/>
                  <a:gd name="T8" fmla="*/ 292 w 652"/>
                  <a:gd name="T9" fmla="*/ 425 h 652"/>
                  <a:gd name="T10" fmla="*/ 239 w 652"/>
                  <a:gd name="T11" fmla="*/ 475 h 652"/>
                  <a:gd name="T12" fmla="*/ 208 w 652"/>
                  <a:gd name="T13" fmla="*/ 558 h 652"/>
                  <a:gd name="T14" fmla="*/ 256 w 652"/>
                  <a:gd name="T15" fmla="*/ 566 h 652"/>
                  <a:gd name="T16" fmla="*/ 264 w 652"/>
                  <a:gd name="T17" fmla="*/ 540 h 652"/>
                  <a:gd name="T18" fmla="*/ 312 w 652"/>
                  <a:gd name="T19" fmla="*/ 473 h 652"/>
                  <a:gd name="T20" fmla="*/ 346 w 652"/>
                  <a:gd name="T21" fmla="*/ 477 h 652"/>
                  <a:gd name="T22" fmla="*/ 390 w 652"/>
                  <a:gd name="T23" fmla="*/ 550 h 652"/>
                  <a:gd name="T24" fmla="*/ 410 w 652"/>
                  <a:gd name="T25" fmla="*/ 582 h 652"/>
                  <a:gd name="T26" fmla="*/ 439 w 652"/>
                  <a:gd name="T27" fmla="*/ 536 h 652"/>
                  <a:gd name="T28" fmla="*/ 360 w 652"/>
                  <a:gd name="T29" fmla="*/ 425 h 652"/>
                  <a:gd name="T30" fmla="*/ 351 w 652"/>
                  <a:gd name="T31" fmla="*/ 372 h 652"/>
                  <a:gd name="T32" fmla="*/ 357 w 652"/>
                  <a:gd name="T33" fmla="*/ 369 h 652"/>
                  <a:gd name="T34" fmla="*/ 453 w 652"/>
                  <a:gd name="T35" fmla="*/ 459 h 652"/>
                  <a:gd name="T36" fmla="*/ 489 w 652"/>
                  <a:gd name="T37" fmla="*/ 522 h 652"/>
                  <a:gd name="T38" fmla="*/ 526 w 652"/>
                  <a:gd name="T39" fmla="*/ 508 h 652"/>
                  <a:gd name="T40" fmla="*/ 512 w 652"/>
                  <a:gd name="T41" fmla="*/ 460 h 652"/>
                  <a:gd name="T42" fmla="*/ 373 w 652"/>
                  <a:gd name="T43" fmla="*/ 322 h 652"/>
                  <a:gd name="T44" fmla="*/ 351 w 652"/>
                  <a:gd name="T45" fmla="*/ 304 h 652"/>
                  <a:gd name="T46" fmla="*/ 306 w 652"/>
                  <a:gd name="T47" fmla="*/ 286 h 652"/>
                  <a:gd name="T48" fmla="*/ 300 w 652"/>
                  <a:gd name="T49" fmla="*/ 316 h 652"/>
                  <a:gd name="T50" fmla="*/ 210 w 652"/>
                  <a:gd name="T51" fmla="*/ 361 h 652"/>
                  <a:gd name="T52" fmla="*/ 128 w 652"/>
                  <a:gd name="T53" fmla="*/ 483 h 652"/>
                  <a:gd name="T54" fmla="*/ 140 w 652"/>
                  <a:gd name="T55" fmla="*/ 526 h 652"/>
                  <a:gd name="T56" fmla="*/ 172 w 652"/>
                  <a:gd name="T57" fmla="*/ 509 h 652"/>
                  <a:gd name="T58" fmla="*/ 246 w 652"/>
                  <a:gd name="T59" fmla="*/ 399 h 652"/>
                  <a:gd name="T60" fmla="*/ 300 w 652"/>
                  <a:gd name="T61" fmla="*/ 368 h 652"/>
                  <a:gd name="T62" fmla="*/ 249 w 652"/>
                  <a:gd name="T63" fmla="*/ 114 h 652"/>
                  <a:gd name="T64" fmla="*/ 123 w 652"/>
                  <a:gd name="T65" fmla="*/ 169 h 652"/>
                  <a:gd name="T66" fmla="*/ 75 w 652"/>
                  <a:gd name="T67" fmla="*/ 214 h 652"/>
                  <a:gd name="T68" fmla="*/ 108 w 652"/>
                  <a:gd name="T69" fmla="*/ 242 h 652"/>
                  <a:gd name="T70" fmla="*/ 158 w 652"/>
                  <a:gd name="T71" fmla="*/ 210 h 652"/>
                  <a:gd name="T72" fmla="*/ 253 w 652"/>
                  <a:gd name="T73" fmla="*/ 164 h 652"/>
                  <a:gd name="T74" fmla="*/ 250 w 652"/>
                  <a:gd name="T75" fmla="*/ 222 h 652"/>
                  <a:gd name="T76" fmla="*/ 65 w 652"/>
                  <a:gd name="T77" fmla="*/ 383 h 652"/>
                  <a:gd name="T78" fmla="*/ 80 w 652"/>
                  <a:gd name="T79" fmla="*/ 422 h 652"/>
                  <a:gd name="T80" fmla="*/ 113 w 652"/>
                  <a:gd name="T81" fmla="*/ 400 h 652"/>
                  <a:gd name="T82" fmla="*/ 215 w 652"/>
                  <a:gd name="T83" fmla="*/ 296 h 652"/>
                  <a:gd name="T84" fmla="*/ 304 w 652"/>
                  <a:gd name="T85" fmla="*/ 240 h 652"/>
                  <a:gd name="T86" fmla="*/ 303 w 652"/>
                  <a:gd name="T87" fmla="*/ 78 h 652"/>
                  <a:gd name="T88" fmla="*/ 269 w 652"/>
                  <a:gd name="T89" fmla="*/ 56 h 652"/>
                  <a:gd name="T90" fmla="*/ 253 w 652"/>
                  <a:gd name="T91" fmla="*/ 90 h 652"/>
                  <a:gd name="T92" fmla="*/ 398 w 652"/>
                  <a:gd name="T93" fmla="*/ 112 h 652"/>
                  <a:gd name="T94" fmla="*/ 398 w 652"/>
                  <a:gd name="T95" fmla="*/ 82 h 652"/>
                  <a:gd name="T96" fmla="*/ 368 w 652"/>
                  <a:gd name="T97" fmla="*/ 54 h 652"/>
                  <a:gd name="T98" fmla="*/ 347 w 652"/>
                  <a:gd name="T99" fmla="*/ 85 h 652"/>
                  <a:gd name="T100" fmla="*/ 347 w 652"/>
                  <a:gd name="T101" fmla="*/ 243 h 652"/>
                  <a:gd name="T102" fmla="*/ 369 w 652"/>
                  <a:gd name="T103" fmla="*/ 264 h 652"/>
                  <a:gd name="T104" fmla="*/ 493 w 652"/>
                  <a:gd name="T105" fmla="*/ 344 h 652"/>
                  <a:gd name="T106" fmla="*/ 549 w 652"/>
                  <a:gd name="T107" fmla="*/ 416 h 652"/>
                  <a:gd name="T108" fmla="*/ 587 w 652"/>
                  <a:gd name="T109" fmla="*/ 384 h 652"/>
                  <a:gd name="T110" fmla="*/ 407 w 652"/>
                  <a:gd name="T111" fmla="*/ 224 h 652"/>
                  <a:gd name="T112" fmla="*/ 398 w 652"/>
                  <a:gd name="T113" fmla="*/ 164 h 652"/>
                  <a:gd name="T114" fmla="*/ 403 w 652"/>
                  <a:gd name="T115" fmla="*/ 165 h 652"/>
                  <a:gd name="T116" fmla="*/ 532 w 652"/>
                  <a:gd name="T117" fmla="*/ 236 h 652"/>
                  <a:gd name="T118" fmla="*/ 575 w 652"/>
                  <a:gd name="T119" fmla="*/ 211 h 652"/>
                  <a:gd name="T120" fmla="*/ 509 w 652"/>
                  <a:gd name="T121" fmla="*/ 157 h 652"/>
                  <a:gd name="T122" fmla="*/ 398 w 652"/>
                  <a:gd name="T123" fmla="*/ 112 h 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52" h="652">
                    <a:moveTo>
                      <a:pt x="652" y="326"/>
                    </a:moveTo>
                    <a:cubicBezTo>
                      <a:pt x="652" y="505"/>
                      <a:pt x="506" y="652"/>
                      <a:pt x="326" y="652"/>
                    </a:cubicBezTo>
                    <a:cubicBezTo>
                      <a:pt x="147" y="652"/>
                      <a:pt x="0" y="507"/>
                      <a:pt x="0" y="326"/>
                    </a:cubicBezTo>
                    <a:cubicBezTo>
                      <a:pt x="0" y="146"/>
                      <a:pt x="146" y="0"/>
                      <a:pt x="326" y="0"/>
                    </a:cubicBezTo>
                    <a:cubicBezTo>
                      <a:pt x="506" y="0"/>
                      <a:pt x="652" y="147"/>
                      <a:pt x="652" y="326"/>
                    </a:cubicBezTo>
                    <a:close/>
                    <a:moveTo>
                      <a:pt x="300" y="368"/>
                    </a:moveTo>
                    <a:cubicBezTo>
                      <a:pt x="300" y="370"/>
                      <a:pt x="300" y="371"/>
                      <a:pt x="300" y="373"/>
                    </a:cubicBezTo>
                    <a:cubicBezTo>
                      <a:pt x="300" y="385"/>
                      <a:pt x="300" y="396"/>
                      <a:pt x="300" y="408"/>
                    </a:cubicBezTo>
                    <a:cubicBezTo>
                      <a:pt x="300" y="409"/>
                      <a:pt x="300" y="410"/>
                      <a:pt x="300" y="411"/>
                    </a:cubicBezTo>
                    <a:cubicBezTo>
                      <a:pt x="300" y="417"/>
                      <a:pt x="297" y="422"/>
                      <a:pt x="292" y="425"/>
                    </a:cubicBezTo>
                    <a:cubicBezTo>
                      <a:pt x="290" y="426"/>
                      <a:pt x="288" y="428"/>
                      <a:pt x="285" y="429"/>
                    </a:cubicBezTo>
                    <a:cubicBezTo>
                      <a:pt x="267" y="441"/>
                      <a:pt x="252" y="457"/>
                      <a:pt x="239" y="475"/>
                    </a:cubicBezTo>
                    <a:cubicBezTo>
                      <a:pt x="225" y="496"/>
                      <a:pt x="216" y="520"/>
                      <a:pt x="210" y="544"/>
                    </a:cubicBezTo>
                    <a:cubicBezTo>
                      <a:pt x="209" y="549"/>
                      <a:pt x="208" y="553"/>
                      <a:pt x="208" y="558"/>
                    </a:cubicBezTo>
                    <a:cubicBezTo>
                      <a:pt x="207" y="571"/>
                      <a:pt x="215" y="581"/>
                      <a:pt x="228" y="583"/>
                    </a:cubicBezTo>
                    <a:cubicBezTo>
                      <a:pt x="239" y="585"/>
                      <a:pt x="252" y="581"/>
                      <a:pt x="256" y="566"/>
                    </a:cubicBezTo>
                    <a:cubicBezTo>
                      <a:pt x="256" y="565"/>
                      <a:pt x="257" y="563"/>
                      <a:pt x="257" y="562"/>
                    </a:cubicBezTo>
                    <a:cubicBezTo>
                      <a:pt x="260" y="555"/>
                      <a:pt x="262" y="547"/>
                      <a:pt x="264" y="540"/>
                    </a:cubicBezTo>
                    <a:cubicBezTo>
                      <a:pt x="270" y="523"/>
                      <a:pt x="278" y="508"/>
                      <a:pt x="289" y="493"/>
                    </a:cubicBezTo>
                    <a:cubicBezTo>
                      <a:pt x="295" y="485"/>
                      <a:pt x="303" y="478"/>
                      <a:pt x="312" y="473"/>
                    </a:cubicBezTo>
                    <a:cubicBezTo>
                      <a:pt x="321" y="468"/>
                      <a:pt x="330" y="468"/>
                      <a:pt x="339" y="473"/>
                    </a:cubicBezTo>
                    <a:cubicBezTo>
                      <a:pt x="341" y="474"/>
                      <a:pt x="344" y="475"/>
                      <a:pt x="346" y="477"/>
                    </a:cubicBezTo>
                    <a:cubicBezTo>
                      <a:pt x="355" y="483"/>
                      <a:pt x="362" y="491"/>
                      <a:pt x="368" y="500"/>
                    </a:cubicBezTo>
                    <a:cubicBezTo>
                      <a:pt x="378" y="516"/>
                      <a:pt x="385" y="533"/>
                      <a:pt x="390" y="550"/>
                    </a:cubicBezTo>
                    <a:cubicBezTo>
                      <a:pt x="392" y="556"/>
                      <a:pt x="394" y="563"/>
                      <a:pt x="396" y="569"/>
                    </a:cubicBezTo>
                    <a:cubicBezTo>
                      <a:pt x="399" y="576"/>
                      <a:pt x="403" y="580"/>
                      <a:pt x="410" y="582"/>
                    </a:cubicBezTo>
                    <a:cubicBezTo>
                      <a:pt x="425" y="588"/>
                      <a:pt x="446" y="577"/>
                      <a:pt x="443" y="555"/>
                    </a:cubicBezTo>
                    <a:cubicBezTo>
                      <a:pt x="442" y="548"/>
                      <a:pt x="440" y="542"/>
                      <a:pt x="439" y="536"/>
                    </a:cubicBezTo>
                    <a:cubicBezTo>
                      <a:pt x="433" y="515"/>
                      <a:pt x="426" y="496"/>
                      <a:pt x="414" y="478"/>
                    </a:cubicBezTo>
                    <a:cubicBezTo>
                      <a:pt x="400" y="456"/>
                      <a:pt x="382" y="439"/>
                      <a:pt x="360" y="425"/>
                    </a:cubicBezTo>
                    <a:cubicBezTo>
                      <a:pt x="354" y="422"/>
                      <a:pt x="351" y="417"/>
                      <a:pt x="351" y="410"/>
                    </a:cubicBezTo>
                    <a:cubicBezTo>
                      <a:pt x="351" y="397"/>
                      <a:pt x="351" y="385"/>
                      <a:pt x="351" y="372"/>
                    </a:cubicBezTo>
                    <a:cubicBezTo>
                      <a:pt x="351" y="371"/>
                      <a:pt x="351" y="370"/>
                      <a:pt x="352" y="368"/>
                    </a:cubicBezTo>
                    <a:cubicBezTo>
                      <a:pt x="354" y="368"/>
                      <a:pt x="355" y="369"/>
                      <a:pt x="357" y="369"/>
                    </a:cubicBezTo>
                    <a:cubicBezTo>
                      <a:pt x="376" y="376"/>
                      <a:pt x="392" y="386"/>
                      <a:pt x="406" y="400"/>
                    </a:cubicBezTo>
                    <a:cubicBezTo>
                      <a:pt x="425" y="417"/>
                      <a:pt x="439" y="437"/>
                      <a:pt x="453" y="459"/>
                    </a:cubicBezTo>
                    <a:cubicBezTo>
                      <a:pt x="462" y="475"/>
                      <a:pt x="471" y="492"/>
                      <a:pt x="479" y="509"/>
                    </a:cubicBezTo>
                    <a:cubicBezTo>
                      <a:pt x="481" y="514"/>
                      <a:pt x="484" y="518"/>
                      <a:pt x="489" y="522"/>
                    </a:cubicBezTo>
                    <a:cubicBezTo>
                      <a:pt x="494" y="526"/>
                      <a:pt x="501" y="529"/>
                      <a:pt x="508" y="527"/>
                    </a:cubicBezTo>
                    <a:cubicBezTo>
                      <a:pt x="518" y="524"/>
                      <a:pt x="524" y="518"/>
                      <a:pt x="526" y="508"/>
                    </a:cubicBezTo>
                    <a:cubicBezTo>
                      <a:pt x="528" y="500"/>
                      <a:pt x="527" y="493"/>
                      <a:pt x="524" y="486"/>
                    </a:cubicBezTo>
                    <a:cubicBezTo>
                      <a:pt x="520" y="477"/>
                      <a:pt x="516" y="469"/>
                      <a:pt x="512" y="460"/>
                    </a:cubicBezTo>
                    <a:cubicBezTo>
                      <a:pt x="498" y="429"/>
                      <a:pt x="480" y="400"/>
                      <a:pt x="456" y="375"/>
                    </a:cubicBezTo>
                    <a:cubicBezTo>
                      <a:pt x="432" y="351"/>
                      <a:pt x="405" y="333"/>
                      <a:pt x="373" y="322"/>
                    </a:cubicBezTo>
                    <a:cubicBezTo>
                      <a:pt x="366" y="320"/>
                      <a:pt x="359" y="318"/>
                      <a:pt x="351" y="316"/>
                    </a:cubicBezTo>
                    <a:cubicBezTo>
                      <a:pt x="351" y="312"/>
                      <a:pt x="351" y="308"/>
                      <a:pt x="351" y="304"/>
                    </a:cubicBezTo>
                    <a:cubicBezTo>
                      <a:pt x="350" y="298"/>
                      <a:pt x="349" y="291"/>
                      <a:pt x="345" y="286"/>
                    </a:cubicBezTo>
                    <a:cubicBezTo>
                      <a:pt x="335" y="271"/>
                      <a:pt x="316" y="271"/>
                      <a:pt x="306" y="286"/>
                    </a:cubicBezTo>
                    <a:cubicBezTo>
                      <a:pt x="302" y="292"/>
                      <a:pt x="301" y="299"/>
                      <a:pt x="301" y="305"/>
                    </a:cubicBezTo>
                    <a:cubicBezTo>
                      <a:pt x="300" y="309"/>
                      <a:pt x="300" y="312"/>
                      <a:pt x="300" y="316"/>
                    </a:cubicBezTo>
                    <a:cubicBezTo>
                      <a:pt x="299" y="317"/>
                      <a:pt x="298" y="317"/>
                      <a:pt x="296" y="317"/>
                    </a:cubicBezTo>
                    <a:cubicBezTo>
                      <a:pt x="264" y="325"/>
                      <a:pt x="235" y="339"/>
                      <a:pt x="210" y="361"/>
                    </a:cubicBezTo>
                    <a:cubicBezTo>
                      <a:pt x="191" y="378"/>
                      <a:pt x="175" y="398"/>
                      <a:pt x="161" y="420"/>
                    </a:cubicBezTo>
                    <a:cubicBezTo>
                      <a:pt x="148" y="440"/>
                      <a:pt x="138" y="462"/>
                      <a:pt x="128" y="483"/>
                    </a:cubicBezTo>
                    <a:cubicBezTo>
                      <a:pt x="126" y="490"/>
                      <a:pt x="124" y="497"/>
                      <a:pt x="125" y="504"/>
                    </a:cubicBezTo>
                    <a:cubicBezTo>
                      <a:pt x="126" y="515"/>
                      <a:pt x="130" y="522"/>
                      <a:pt x="140" y="526"/>
                    </a:cubicBezTo>
                    <a:cubicBezTo>
                      <a:pt x="150" y="530"/>
                      <a:pt x="159" y="526"/>
                      <a:pt x="165" y="519"/>
                    </a:cubicBezTo>
                    <a:cubicBezTo>
                      <a:pt x="168" y="516"/>
                      <a:pt x="170" y="512"/>
                      <a:pt x="172" y="509"/>
                    </a:cubicBezTo>
                    <a:cubicBezTo>
                      <a:pt x="181" y="493"/>
                      <a:pt x="189" y="476"/>
                      <a:pt x="198" y="461"/>
                    </a:cubicBezTo>
                    <a:cubicBezTo>
                      <a:pt x="211" y="438"/>
                      <a:pt x="227" y="417"/>
                      <a:pt x="246" y="399"/>
                    </a:cubicBezTo>
                    <a:cubicBezTo>
                      <a:pt x="260" y="386"/>
                      <a:pt x="276" y="376"/>
                      <a:pt x="294" y="370"/>
                    </a:cubicBezTo>
                    <a:cubicBezTo>
                      <a:pt x="296" y="369"/>
                      <a:pt x="298" y="368"/>
                      <a:pt x="300" y="368"/>
                    </a:cubicBezTo>
                    <a:close/>
                    <a:moveTo>
                      <a:pt x="253" y="112"/>
                    </a:moveTo>
                    <a:cubicBezTo>
                      <a:pt x="252" y="113"/>
                      <a:pt x="250" y="113"/>
                      <a:pt x="249" y="114"/>
                    </a:cubicBezTo>
                    <a:cubicBezTo>
                      <a:pt x="240" y="117"/>
                      <a:pt x="231" y="119"/>
                      <a:pt x="222" y="122"/>
                    </a:cubicBezTo>
                    <a:cubicBezTo>
                      <a:pt x="187" y="134"/>
                      <a:pt x="154" y="149"/>
                      <a:pt x="123" y="169"/>
                    </a:cubicBezTo>
                    <a:cubicBezTo>
                      <a:pt x="110" y="178"/>
                      <a:pt x="97" y="188"/>
                      <a:pt x="85" y="200"/>
                    </a:cubicBezTo>
                    <a:cubicBezTo>
                      <a:pt x="81" y="204"/>
                      <a:pt x="77" y="208"/>
                      <a:pt x="75" y="214"/>
                    </a:cubicBezTo>
                    <a:cubicBezTo>
                      <a:pt x="71" y="225"/>
                      <a:pt x="76" y="237"/>
                      <a:pt x="87" y="241"/>
                    </a:cubicBezTo>
                    <a:cubicBezTo>
                      <a:pt x="94" y="244"/>
                      <a:pt x="101" y="244"/>
                      <a:pt x="108" y="242"/>
                    </a:cubicBezTo>
                    <a:cubicBezTo>
                      <a:pt x="114" y="240"/>
                      <a:pt x="118" y="237"/>
                      <a:pt x="123" y="234"/>
                    </a:cubicBezTo>
                    <a:cubicBezTo>
                      <a:pt x="134" y="226"/>
                      <a:pt x="146" y="217"/>
                      <a:pt x="158" y="210"/>
                    </a:cubicBezTo>
                    <a:cubicBezTo>
                      <a:pt x="186" y="191"/>
                      <a:pt x="216" y="176"/>
                      <a:pt x="249" y="165"/>
                    </a:cubicBezTo>
                    <a:cubicBezTo>
                      <a:pt x="250" y="165"/>
                      <a:pt x="252" y="164"/>
                      <a:pt x="253" y="164"/>
                    </a:cubicBezTo>
                    <a:cubicBezTo>
                      <a:pt x="253" y="183"/>
                      <a:pt x="253" y="202"/>
                      <a:pt x="253" y="220"/>
                    </a:cubicBezTo>
                    <a:cubicBezTo>
                      <a:pt x="252" y="221"/>
                      <a:pt x="251" y="221"/>
                      <a:pt x="250" y="222"/>
                    </a:cubicBezTo>
                    <a:cubicBezTo>
                      <a:pt x="185" y="247"/>
                      <a:pt x="131" y="288"/>
                      <a:pt x="90" y="345"/>
                    </a:cubicBezTo>
                    <a:cubicBezTo>
                      <a:pt x="81" y="357"/>
                      <a:pt x="73" y="370"/>
                      <a:pt x="65" y="383"/>
                    </a:cubicBezTo>
                    <a:cubicBezTo>
                      <a:pt x="62" y="387"/>
                      <a:pt x="60" y="391"/>
                      <a:pt x="60" y="395"/>
                    </a:cubicBezTo>
                    <a:cubicBezTo>
                      <a:pt x="60" y="408"/>
                      <a:pt x="68" y="419"/>
                      <a:pt x="80" y="422"/>
                    </a:cubicBezTo>
                    <a:cubicBezTo>
                      <a:pt x="90" y="425"/>
                      <a:pt x="98" y="422"/>
                      <a:pt x="104" y="413"/>
                    </a:cubicBezTo>
                    <a:cubicBezTo>
                      <a:pt x="107" y="409"/>
                      <a:pt x="110" y="404"/>
                      <a:pt x="113" y="400"/>
                    </a:cubicBezTo>
                    <a:cubicBezTo>
                      <a:pt x="127" y="380"/>
                      <a:pt x="143" y="361"/>
                      <a:pt x="160" y="343"/>
                    </a:cubicBezTo>
                    <a:cubicBezTo>
                      <a:pt x="177" y="325"/>
                      <a:pt x="195" y="309"/>
                      <a:pt x="215" y="296"/>
                    </a:cubicBezTo>
                    <a:cubicBezTo>
                      <a:pt x="237" y="282"/>
                      <a:pt x="261" y="271"/>
                      <a:pt x="286" y="264"/>
                    </a:cubicBezTo>
                    <a:cubicBezTo>
                      <a:pt x="300" y="260"/>
                      <a:pt x="304" y="253"/>
                      <a:pt x="304" y="240"/>
                    </a:cubicBezTo>
                    <a:cubicBezTo>
                      <a:pt x="304" y="189"/>
                      <a:pt x="304" y="138"/>
                      <a:pt x="304" y="88"/>
                    </a:cubicBezTo>
                    <a:cubicBezTo>
                      <a:pt x="304" y="84"/>
                      <a:pt x="304" y="81"/>
                      <a:pt x="303" y="78"/>
                    </a:cubicBezTo>
                    <a:cubicBezTo>
                      <a:pt x="303" y="74"/>
                      <a:pt x="302" y="69"/>
                      <a:pt x="299" y="65"/>
                    </a:cubicBezTo>
                    <a:cubicBezTo>
                      <a:pt x="293" y="55"/>
                      <a:pt x="280" y="51"/>
                      <a:pt x="269" y="56"/>
                    </a:cubicBezTo>
                    <a:cubicBezTo>
                      <a:pt x="261" y="61"/>
                      <a:pt x="256" y="68"/>
                      <a:pt x="254" y="77"/>
                    </a:cubicBezTo>
                    <a:cubicBezTo>
                      <a:pt x="254" y="81"/>
                      <a:pt x="254" y="85"/>
                      <a:pt x="253" y="90"/>
                    </a:cubicBezTo>
                    <a:cubicBezTo>
                      <a:pt x="253" y="97"/>
                      <a:pt x="253" y="105"/>
                      <a:pt x="253" y="112"/>
                    </a:cubicBezTo>
                    <a:close/>
                    <a:moveTo>
                      <a:pt x="398" y="112"/>
                    </a:moveTo>
                    <a:cubicBezTo>
                      <a:pt x="398" y="110"/>
                      <a:pt x="398" y="108"/>
                      <a:pt x="398" y="106"/>
                    </a:cubicBezTo>
                    <a:cubicBezTo>
                      <a:pt x="398" y="98"/>
                      <a:pt x="398" y="90"/>
                      <a:pt x="398" y="82"/>
                    </a:cubicBezTo>
                    <a:cubicBezTo>
                      <a:pt x="397" y="76"/>
                      <a:pt x="396" y="70"/>
                      <a:pt x="392" y="65"/>
                    </a:cubicBezTo>
                    <a:cubicBezTo>
                      <a:pt x="386" y="57"/>
                      <a:pt x="378" y="53"/>
                      <a:pt x="368" y="54"/>
                    </a:cubicBezTo>
                    <a:cubicBezTo>
                      <a:pt x="358" y="56"/>
                      <a:pt x="352" y="62"/>
                      <a:pt x="349" y="71"/>
                    </a:cubicBezTo>
                    <a:cubicBezTo>
                      <a:pt x="348" y="75"/>
                      <a:pt x="347" y="80"/>
                      <a:pt x="347" y="85"/>
                    </a:cubicBezTo>
                    <a:cubicBezTo>
                      <a:pt x="347" y="137"/>
                      <a:pt x="347" y="189"/>
                      <a:pt x="347" y="242"/>
                    </a:cubicBezTo>
                    <a:cubicBezTo>
                      <a:pt x="347" y="242"/>
                      <a:pt x="347" y="243"/>
                      <a:pt x="347" y="243"/>
                    </a:cubicBezTo>
                    <a:cubicBezTo>
                      <a:pt x="347" y="251"/>
                      <a:pt x="351" y="257"/>
                      <a:pt x="358" y="260"/>
                    </a:cubicBezTo>
                    <a:cubicBezTo>
                      <a:pt x="361" y="262"/>
                      <a:pt x="365" y="263"/>
                      <a:pt x="369" y="264"/>
                    </a:cubicBezTo>
                    <a:cubicBezTo>
                      <a:pt x="387" y="270"/>
                      <a:pt x="405" y="277"/>
                      <a:pt x="421" y="286"/>
                    </a:cubicBezTo>
                    <a:cubicBezTo>
                      <a:pt x="449" y="301"/>
                      <a:pt x="473" y="321"/>
                      <a:pt x="493" y="344"/>
                    </a:cubicBezTo>
                    <a:cubicBezTo>
                      <a:pt x="513" y="365"/>
                      <a:pt x="530" y="388"/>
                      <a:pt x="546" y="412"/>
                    </a:cubicBezTo>
                    <a:cubicBezTo>
                      <a:pt x="547" y="413"/>
                      <a:pt x="548" y="415"/>
                      <a:pt x="549" y="416"/>
                    </a:cubicBezTo>
                    <a:cubicBezTo>
                      <a:pt x="553" y="421"/>
                      <a:pt x="558" y="423"/>
                      <a:pt x="564" y="423"/>
                    </a:cubicBezTo>
                    <a:cubicBezTo>
                      <a:pt x="584" y="423"/>
                      <a:pt x="598" y="402"/>
                      <a:pt x="587" y="384"/>
                    </a:cubicBezTo>
                    <a:cubicBezTo>
                      <a:pt x="581" y="374"/>
                      <a:pt x="576" y="365"/>
                      <a:pt x="569" y="355"/>
                    </a:cubicBezTo>
                    <a:cubicBezTo>
                      <a:pt x="528" y="296"/>
                      <a:pt x="474" y="251"/>
                      <a:pt x="407" y="224"/>
                    </a:cubicBezTo>
                    <a:cubicBezTo>
                      <a:pt x="404" y="223"/>
                      <a:pt x="401" y="222"/>
                      <a:pt x="398" y="220"/>
                    </a:cubicBezTo>
                    <a:cubicBezTo>
                      <a:pt x="398" y="201"/>
                      <a:pt x="398" y="183"/>
                      <a:pt x="398" y="164"/>
                    </a:cubicBezTo>
                    <a:cubicBezTo>
                      <a:pt x="399" y="164"/>
                      <a:pt x="399" y="164"/>
                      <a:pt x="399" y="164"/>
                    </a:cubicBezTo>
                    <a:cubicBezTo>
                      <a:pt x="401" y="165"/>
                      <a:pt x="402" y="165"/>
                      <a:pt x="403" y="165"/>
                    </a:cubicBezTo>
                    <a:cubicBezTo>
                      <a:pt x="439" y="177"/>
                      <a:pt x="473" y="195"/>
                      <a:pt x="504" y="217"/>
                    </a:cubicBezTo>
                    <a:cubicBezTo>
                      <a:pt x="513" y="223"/>
                      <a:pt x="522" y="230"/>
                      <a:pt x="532" y="236"/>
                    </a:cubicBezTo>
                    <a:cubicBezTo>
                      <a:pt x="539" y="242"/>
                      <a:pt x="547" y="244"/>
                      <a:pt x="556" y="243"/>
                    </a:cubicBezTo>
                    <a:cubicBezTo>
                      <a:pt x="573" y="242"/>
                      <a:pt x="582" y="226"/>
                      <a:pt x="575" y="211"/>
                    </a:cubicBezTo>
                    <a:cubicBezTo>
                      <a:pt x="572" y="206"/>
                      <a:pt x="569" y="202"/>
                      <a:pt x="566" y="199"/>
                    </a:cubicBezTo>
                    <a:cubicBezTo>
                      <a:pt x="549" y="182"/>
                      <a:pt x="529" y="169"/>
                      <a:pt x="509" y="157"/>
                    </a:cubicBezTo>
                    <a:cubicBezTo>
                      <a:pt x="480" y="141"/>
                      <a:pt x="450" y="129"/>
                      <a:pt x="418" y="119"/>
                    </a:cubicBezTo>
                    <a:cubicBezTo>
                      <a:pt x="412" y="116"/>
                      <a:pt x="405" y="114"/>
                      <a:pt x="398" y="11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Microsoft YaHei" panose="020B0503020204020204" pitchFamily="34" charset="-122"/>
                  <a:cs typeface="+mn-ea"/>
                  <a:sym typeface="Arial" panose="020B0604020202020204" pitchFamily="34" charset="0"/>
                </a:endParaRPr>
              </a:p>
            </p:txBody>
          </p:sp>
        </p:grpSp>
      </p:grpSp>
    </p:spTree>
    <p:extLst>
      <p:ext uri="{BB962C8B-B14F-4D97-AF65-F5344CB8AC3E}">
        <p14:creationId xmlns:p14="http://schemas.microsoft.com/office/powerpoint/2010/main" val="1040826848"/>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标题 7">
            <a:extLst>
              <a:ext uri="{FF2B5EF4-FFF2-40B4-BE49-F238E27FC236}">
                <a16:creationId xmlns:a16="http://schemas.microsoft.com/office/drawing/2014/main" id="{4BE77495-FA9D-4073-A31B-6DCFF294BB33}"/>
              </a:ext>
            </a:extLst>
          </p:cNvPr>
          <p:cNvSpPr>
            <a:spLocks noGrp="1"/>
          </p:cNvSpPr>
          <p:nvPr>
            <p:ph type="title"/>
          </p:nvPr>
        </p:nvSpPr>
        <p:spPr/>
        <p:txBody>
          <a:bodyPr/>
          <a:lstStyle/>
          <a:p>
            <a:r>
              <a:rPr lang="en-US" altLang="zh-CN" dirty="0">
                <a:sym typeface="Arial" panose="020B0604020202020204" pitchFamily="34" charset="0"/>
              </a:rPr>
              <a:t>2 </a:t>
            </a:r>
            <a:r>
              <a:rPr lang="zh-CN" altLang="en-US" dirty="0">
                <a:sym typeface="Arial" panose="020B0604020202020204" pitchFamily="34" charset="0"/>
              </a:rPr>
              <a:t>前人研究</a:t>
            </a:r>
          </a:p>
        </p:txBody>
      </p:sp>
      <p:sp>
        <p:nvSpPr>
          <p:cNvPr id="2" name="灯片编号占位符 1">
            <a:extLst>
              <a:ext uri="{FF2B5EF4-FFF2-40B4-BE49-F238E27FC236}">
                <a16:creationId xmlns:a16="http://schemas.microsoft.com/office/drawing/2014/main" id="{F20987FE-20DA-4013-BA0C-394D9A5D3901}"/>
              </a:ext>
            </a:extLst>
          </p:cNvPr>
          <p:cNvSpPr>
            <a:spLocks noGrp="1"/>
          </p:cNvSpPr>
          <p:nvPr>
            <p:ph type="sldNum" sz="quarter" idx="4"/>
          </p:nvPr>
        </p:nvSpPr>
        <p:spPr/>
        <p:txBody>
          <a:bodyPr/>
          <a:lstStyle/>
          <a:p>
            <a:r>
              <a:rPr lang="en-US" altLang="zh-CN">
                <a:sym typeface="Arial" panose="020B0604020202020204" pitchFamily="34" charset="0"/>
              </a:rPr>
              <a:t>&lt; </a:t>
            </a:r>
            <a:fld id="{A548B57D-AE10-4CF7-A9DF-59FEFA91B28E}" type="slidenum">
              <a:rPr lang="zh-CN" altLang="en-US" smtClean="0">
                <a:sym typeface="Arial" panose="020B0604020202020204" pitchFamily="34" charset="0"/>
              </a:rPr>
              <a:pPr/>
              <a:t>9</a:t>
            </a:fld>
            <a:r>
              <a:rPr lang="zh-CN" altLang="en-US">
                <a:sym typeface="Arial" panose="020B0604020202020204" pitchFamily="34" charset="0"/>
              </a:rPr>
              <a:t> </a:t>
            </a:r>
            <a:r>
              <a:rPr lang="en-US" altLang="zh-CN">
                <a:sym typeface="Arial" panose="020B0604020202020204" pitchFamily="34" charset="0"/>
              </a:rPr>
              <a:t>&gt;</a:t>
            </a:r>
            <a:endParaRPr lang="zh-CN" altLang="en-US" dirty="0">
              <a:sym typeface="Arial" panose="020B0604020202020204" pitchFamily="34" charset="0"/>
            </a:endParaRPr>
          </a:p>
        </p:txBody>
      </p:sp>
      <p:sp>
        <p:nvSpPr>
          <p:cNvPr id="3" name="矩形 2">
            <a:extLst>
              <a:ext uri="{FF2B5EF4-FFF2-40B4-BE49-F238E27FC236}">
                <a16:creationId xmlns:a16="http://schemas.microsoft.com/office/drawing/2014/main" id="{843FD9D2-5371-4FC7-B661-53EA163DECDE}"/>
              </a:ext>
            </a:extLst>
          </p:cNvPr>
          <p:cNvSpPr/>
          <p:nvPr/>
        </p:nvSpPr>
        <p:spPr>
          <a:xfrm>
            <a:off x="685745" y="1205903"/>
            <a:ext cx="10820510" cy="5326330"/>
          </a:xfrm>
          <a:prstGeom prst="rect">
            <a:avLst/>
          </a:prstGeom>
        </p:spPr>
        <p:txBody>
          <a:bodyPr wrap="square">
            <a:spAutoFit/>
          </a:bodyPr>
          <a:lstStyle/>
          <a:p>
            <a:pPr indent="457200">
              <a:lnSpc>
                <a:spcPct val="130000"/>
              </a:lnSpc>
            </a:pPr>
            <a:r>
              <a:rPr lang="zh-CN" altLang="en-US" sz="2400" dirty="0"/>
              <a:t>马庆株（</a:t>
            </a:r>
            <a:r>
              <a:rPr lang="en-US" altLang="zh-CN" sz="2400" dirty="0"/>
              <a:t>1981</a:t>
            </a:r>
            <a:r>
              <a:rPr lang="zh-CN" altLang="en-US" sz="2400" dirty="0"/>
              <a:t>）根据动词带时量短语表现出来的种种语法和语义特点，检验动词的时相结构。</a:t>
            </a:r>
            <a:endParaRPr lang="en-US" altLang="zh-CN" sz="2400" dirty="0"/>
          </a:p>
          <a:p>
            <a:pPr indent="457200">
              <a:lnSpc>
                <a:spcPct val="130000"/>
              </a:lnSpc>
            </a:pPr>
            <a:r>
              <a:rPr lang="zh-CN" altLang="en-US" sz="2400" dirty="0"/>
              <a:t>由动词加时量短语组成的结构有以下三种形式：</a:t>
            </a:r>
            <a:endParaRPr lang="en-US" altLang="zh-CN" sz="2400" dirty="0"/>
          </a:p>
          <a:p>
            <a:pPr indent="457200">
              <a:lnSpc>
                <a:spcPct val="130000"/>
              </a:lnSpc>
            </a:pPr>
            <a:r>
              <a:rPr lang="en-US" altLang="zh-CN" sz="2400" dirty="0"/>
              <a:t>C1</a:t>
            </a:r>
            <a:r>
              <a:rPr lang="zh-CN" altLang="en-US" sz="2400" dirty="0"/>
              <a:t>：</a:t>
            </a:r>
            <a:r>
              <a:rPr lang="en-US" altLang="zh-CN" sz="2400" dirty="0"/>
              <a:t>V+T                    </a:t>
            </a:r>
            <a:r>
              <a:rPr lang="zh-CN" altLang="en-US" sz="2400" dirty="0"/>
              <a:t>看三天</a:t>
            </a:r>
            <a:endParaRPr lang="en-US" altLang="zh-CN" sz="2400" dirty="0"/>
          </a:p>
          <a:p>
            <a:pPr indent="457200">
              <a:lnSpc>
                <a:spcPct val="130000"/>
              </a:lnSpc>
            </a:pPr>
            <a:r>
              <a:rPr lang="en-US" altLang="zh-CN" sz="2400" dirty="0"/>
              <a:t>C2</a:t>
            </a:r>
            <a:r>
              <a:rPr lang="zh-CN" altLang="en-US" sz="2400" dirty="0"/>
              <a:t>：</a:t>
            </a:r>
            <a:r>
              <a:rPr lang="en-US" altLang="zh-CN" sz="2400" dirty="0"/>
              <a:t>V+</a:t>
            </a:r>
            <a:r>
              <a:rPr lang="zh-CN" altLang="en-US" sz="2400" dirty="0"/>
              <a:t>了</a:t>
            </a:r>
            <a:r>
              <a:rPr lang="en-US" altLang="zh-CN" sz="2400" dirty="0"/>
              <a:t>+T              </a:t>
            </a:r>
            <a:r>
              <a:rPr lang="zh-CN" altLang="en-US" sz="2400" dirty="0"/>
              <a:t>看了三天</a:t>
            </a:r>
            <a:endParaRPr lang="en-US" altLang="zh-CN" sz="2400" dirty="0"/>
          </a:p>
          <a:p>
            <a:pPr indent="457200">
              <a:lnSpc>
                <a:spcPct val="130000"/>
              </a:lnSpc>
            </a:pPr>
            <a:r>
              <a:rPr lang="en-US" altLang="zh-CN" sz="2400" dirty="0"/>
              <a:t>C3</a:t>
            </a:r>
            <a:r>
              <a:rPr lang="zh-CN" altLang="en-US" sz="2400" dirty="0"/>
              <a:t>：</a:t>
            </a:r>
            <a:r>
              <a:rPr lang="en-US" altLang="zh-CN" sz="2400" dirty="0"/>
              <a:t>V+(</a:t>
            </a:r>
            <a:r>
              <a:rPr lang="zh-CN" altLang="en-US" sz="2400" dirty="0"/>
              <a:t>了</a:t>
            </a:r>
            <a:r>
              <a:rPr lang="en-US" altLang="zh-CN" sz="2400" dirty="0"/>
              <a:t>)+T+</a:t>
            </a:r>
            <a:r>
              <a:rPr lang="zh-CN" altLang="en-US" sz="2400" dirty="0"/>
              <a:t>了      看</a:t>
            </a:r>
            <a:r>
              <a:rPr lang="en-US" altLang="zh-CN" sz="2400" dirty="0"/>
              <a:t>(</a:t>
            </a:r>
            <a:r>
              <a:rPr lang="zh-CN" altLang="en-US" sz="2400" dirty="0"/>
              <a:t>了</a:t>
            </a:r>
            <a:r>
              <a:rPr lang="en-US" altLang="zh-CN" sz="2400" dirty="0"/>
              <a:t>)</a:t>
            </a:r>
            <a:r>
              <a:rPr lang="zh-CN" altLang="en-US" sz="2400" dirty="0"/>
              <a:t>三天了</a:t>
            </a:r>
            <a:endParaRPr lang="en-US" altLang="zh-CN" sz="2400" dirty="0"/>
          </a:p>
          <a:p>
            <a:pPr indent="457200">
              <a:lnSpc>
                <a:spcPct val="130000"/>
              </a:lnSpc>
            </a:pPr>
            <a:r>
              <a:rPr lang="zh-CN" altLang="en-US" sz="2400" dirty="0"/>
              <a:t>这类结构的时量短语有时指动作行为持续的时间</a:t>
            </a:r>
            <a:r>
              <a:rPr lang="en-US" altLang="zh-CN" sz="2400" dirty="0"/>
              <a:t>(</a:t>
            </a:r>
            <a:r>
              <a:rPr lang="zh-CN" altLang="en-US" sz="2400" dirty="0"/>
              <a:t>等了三天了</a:t>
            </a:r>
            <a:r>
              <a:rPr lang="en-US" altLang="zh-CN" sz="2400" dirty="0"/>
              <a:t>)</a:t>
            </a:r>
            <a:r>
              <a:rPr lang="zh-CN" altLang="en-US" sz="2400" dirty="0"/>
              <a:t>， 有时指动作行为完成以后经历的时间</a:t>
            </a:r>
            <a:r>
              <a:rPr lang="en-US" altLang="zh-CN" sz="2400" dirty="0"/>
              <a:t>(</a:t>
            </a:r>
            <a:r>
              <a:rPr lang="zh-CN" altLang="en-US" sz="2400" dirty="0"/>
              <a:t>死了三天了</a:t>
            </a:r>
            <a:r>
              <a:rPr lang="en-US" altLang="zh-CN" sz="2400" dirty="0"/>
              <a:t>)</a:t>
            </a:r>
            <a:r>
              <a:rPr lang="zh-CN" altLang="en-US" sz="2400" dirty="0"/>
              <a:t>， 有时指动作行为造成的状态持续的时间</a:t>
            </a:r>
            <a:r>
              <a:rPr lang="en-US" altLang="zh-CN" sz="2400" dirty="0"/>
              <a:t>(</a:t>
            </a:r>
            <a:r>
              <a:rPr lang="zh-CN" altLang="en-US" sz="2400" dirty="0"/>
              <a:t>挂了三天了</a:t>
            </a:r>
            <a:r>
              <a:rPr lang="en-US" altLang="zh-CN" sz="2400" dirty="0"/>
              <a:t>)</a:t>
            </a:r>
            <a:r>
              <a:rPr lang="zh-CN" altLang="en-US" sz="2400" dirty="0"/>
              <a:t>。</a:t>
            </a:r>
            <a:endParaRPr lang="en-US" altLang="zh-CN" sz="2400" dirty="0"/>
          </a:p>
          <a:p>
            <a:pPr indent="457200">
              <a:lnSpc>
                <a:spcPct val="130000"/>
              </a:lnSpc>
            </a:pPr>
            <a:r>
              <a:rPr lang="zh-CN" altLang="en-US" sz="2400" dirty="0"/>
              <a:t>首先根据能不能加后缀“着”把出现在</a:t>
            </a:r>
            <a:r>
              <a:rPr lang="en-US" altLang="zh-CN" sz="2400" dirty="0"/>
              <a:t>C1</a:t>
            </a:r>
            <a:r>
              <a:rPr lang="zh-CN" altLang="en-US" sz="2400" dirty="0"/>
              <a:t>～</a:t>
            </a:r>
            <a:r>
              <a:rPr lang="en-US" altLang="zh-CN" sz="2400" dirty="0"/>
              <a:t>C3</a:t>
            </a:r>
            <a:r>
              <a:rPr lang="zh-CN" altLang="en-US" sz="2400" dirty="0"/>
              <a:t>里的动词划分为两类，不能加“着”的动词叫非持续性动词，记为</a:t>
            </a:r>
            <a:r>
              <a:rPr lang="en-US" altLang="zh-CN" sz="2400" dirty="0" err="1"/>
              <a:t>Va</a:t>
            </a:r>
            <a:r>
              <a:rPr lang="zh-CN" altLang="en-US" sz="2400" dirty="0"/>
              <a:t>。“来</a:t>
            </a:r>
            <a:r>
              <a:rPr lang="en-US" altLang="zh-CN" sz="2400" dirty="0"/>
              <a:t>/</a:t>
            </a:r>
            <a:r>
              <a:rPr lang="zh-CN" altLang="en-US" sz="2400" dirty="0"/>
              <a:t>去”均为非持续性动词。</a:t>
            </a:r>
            <a:endParaRPr lang="en-US" altLang="zh-CN" sz="2400" dirty="0"/>
          </a:p>
        </p:txBody>
      </p:sp>
    </p:spTree>
    <p:extLst>
      <p:ext uri="{BB962C8B-B14F-4D97-AF65-F5344CB8AC3E}">
        <p14:creationId xmlns:p14="http://schemas.microsoft.com/office/powerpoint/2010/main" val="445605970"/>
      </p:ext>
    </p:extLst>
  </p:cSld>
  <p:clrMapOvr>
    <a:masterClrMapping/>
  </p:clrMapOvr>
</p:sld>
</file>

<file path=ppt/theme/theme1.xml><?xml version="1.0" encoding="utf-8"?>
<a:theme xmlns:a="http://schemas.openxmlformats.org/drawingml/2006/main" name="自定义设计方案">
  <a:themeElements>
    <a:clrScheme name="自定义 2">
      <a:dk1>
        <a:srgbClr val="000000"/>
      </a:dk1>
      <a:lt1>
        <a:srgbClr val="FFFFFF"/>
      </a:lt1>
      <a:dk2>
        <a:srgbClr val="768395"/>
      </a:dk2>
      <a:lt2>
        <a:srgbClr val="F0F0F0"/>
      </a:lt2>
      <a:accent1>
        <a:srgbClr val="9A0001"/>
      </a:accent1>
      <a:accent2>
        <a:srgbClr val="CEAB6E"/>
      </a:accent2>
      <a:accent3>
        <a:srgbClr val="063771"/>
      </a:accent3>
      <a:accent4>
        <a:srgbClr val="F3F4F8"/>
      </a:accent4>
      <a:accent5>
        <a:srgbClr val="64646C"/>
      </a:accent5>
      <a:accent6>
        <a:srgbClr val="FFFFFF"/>
      </a:accent6>
      <a:hlink>
        <a:srgbClr val="0070C0"/>
      </a:hlink>
      <a:folHlink>
        <a:srgbClr val="BFBFBF"/>
      </a:folHlink>
    </a:clrScheme>
    <a:fontScheme name="自定义 1">
      <a:majorFont>
        <a:latin typeface="Arial"/>
        <a:ea typeface="微软雅黑"/>
        <a:cs typeface=""/>
      </a:majorFont>
      <a:minorFont>
        <a:latin typeface="Arial"/>
        <a:ea typeface="微软雅黑"/>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txDef>
      <a:spPr>
        <a:noFill/>
      </a:spPr>
      <a:bodyPr wrap="square" rtlCol="0">
        <a:spAutoFit/>
      </a:bodyPr>
      <a:lstStyle>
        <a:defPPr algn="ctr">
          <a:defRPr sz="2000" dirty="0" smtClean="0">
            <a:latin typeface="Arial" panose="020B0604020202020204" pitchFamily="34" charset="0"/>
            <a:ea typeface="微软雅黑" panose="020B0503020204020204" pitchFamily="34" charset="-122"/>
            <a:cs typeface="+mn-ea"/>
            <a:sym typeface="Arial" panose="020B0604020202020204" pitchFamily="34" charset="0"/>
          </a:defRPr>
        </a:defPPr>
      </a:lstStyle>
    </a:txDef>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1_自定义设计方案">
  <a:themeElements>
    <a:clrScheme name="自定义 2">
      <a:dk1>
        <a:srgbClr val="000000"/>
      </a:dk1>
      <a:lt1>
        <a:srgbClr val="FFFFFF"/>
      </a:lt1>
      <a:dk2>
        <a:srgbClr val="768395"/>
      </a:dk2>
      <a:lt2>
        <a:srgbClr val="F0F0F0"/>
      </a:lt2>
      <a:accent1>
        <a:srgbClr val="9A0001"/>
      </a:accent1>
      <a:accent2>
        <a:srgbClr val="CEAB6E"/>
      </a:accent2>
      <a:accent3>
        <a:srgbClr val="063771"/>
      </a:accent3>
      <a:accent4>
        <a:srgbClr val="F3F4F8"/>
      </a:accent4>
      <a:accent5>
        <a:srgbClr val="64646C"/>
      </a:accent5>
      <a:accent6>
        <a:srgbClr val="FFFFFF"/>
      </a:accent6>
      <a:hlink>
        <a:srgbClr val="0070C0"/>
      </a:hlink>
      <a:folHlink>
        <a:srgbClr val="BFBFBF"/>
      </a:folHlink>
    </a:clrScheme>
    <a:fontScheme name="自定义 1">
      <a:majorFont>
        <a:latin typeface="Arial"/>
        <a:ea typeface="微软雅黑"/>
        <a:cs typeface=""/>
      </a:majorFont>
      <a:minorFont>
        <a:latin typeface="Arial"/>
        <a:ea typeface="微软雅黑"/>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txDef>
      <a:spPr>
        <a:noFill/>
      </a:spPr>
      <a:bodyPr wrap="square" rtlCol="0">
        <a:spAutoFit/>
      </a:bodyPr>
      <a:lstStyle>
        <a:defPPr algn="ctr">
          <a:defRPr sz="2000" dirty="0" smtClean="0">
            <a:latin typeface="Arial" panose="020B0604020202020204" pitchFamily="34" charset="0"/>
            <a:ea typeface="微软雅黑" panose="020B0503020204020204" pitchFamily="34" charset="-122"/>
            <a:cs typeface="+mn-ea"/>
            <a:sym typeface="Arial" panose="020B0604020202020204" pitchFamily="34" charset="0"/>
          </a:defRPr>
        </a:defPPr>
      </a:lstStyle>
    </a:txDef>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1_OfficePLUS">
  <a:themeElements>
    <a:clrScheme name="Office 主题">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Century Gothic">
      <a:majorFont>
        <a:latin typeface="Century Gothic" panose="020F0302020204030204"/>
        <a:ea typeface=""/>
        <a:cs typeface=""/>
        <a:font script="Jpan" typeface="メイリオ"/>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entury Gothic" panose="020F0302020204030204"/>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主题">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4.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等线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等线"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emplate/>
  <TotalTime>5170</TotalTime>
  <Words>4102</Words>
  <Application>Microsoft Office PowerPoint</Application>
  <PresentationFormat>宽屏</PresentationFormat>
  <Paragraphs>277</Paragraphs>
  <Slides>31</Slides>
  <Notes>31</Notes>
  <HiddenSlides>0</HiddenSlides>
  <MMClips>0</MMClips>
  <ScaleCrop>false</ScaleCrop>
  <HeadingPairs>
    <vt:vector size="6" baseType="variant">
      <vt:variant>
        <vt:lpstr>已用的字体</vt:lpstr>
      </vt:variant>
      <vt:variant>
        <vt:i4>3</vt:i4>
      </vt:variant>
      <vt:variant>
        <vt:lpstr>主题</vt:lpstr>
      </vt:variant>
      <vt:variant>
        <vt:i4>3</vt:i4>
      </vt:variant>
      <vt:variant>
        <vt:lpstr>幻灯片标题</vt:lpstr>
      </vt:variant>
      <vt:variant>
        <vt:i4>31</vt:i4>
      </vt:variant>
    </vt:vector>
  </HeadingPairs>
  <TitlesOfParts>
    <vt:vector size="37" baseType="lpstr">
      <vt:lpstr>等线</vt:lpstr>
      <vt:lpstr>微软雅黑</vt:lpstr>
      <vt:lpstr>Arial</vt:lpstr>
      <vt:lpstr>自定义设计方案</vt:lpstr>
      <vt:lpstr>1_自定义设计方案</vt:lpstr>
      <vt:lpstr>1_OfficePLUS</vt:lpstr>
      <vt:lpstr>PowerPoint 演示文稿</vt:lpstr>
      <vt:lpstr>PowerPoint 演示文稿</vt:lpstr>
      <vt:lpstr>PowerPoint 演示文稿</vt:lpstr>
      <vt:lpstr>1.1 以位移动词编码静态情景</vt:lpstr>
      <vt:lpstr>1.1 以位移动词编码静态情景</vt:lpstr>
      <vt:lpstr>1.1 以位移动词编码静态情景</vt:lpstr>
      <vt:lpstr>1.2 本文所探讨的问题</vt:lpstr>
      <vt:lpstr>PowerPoint 演示文稿</vt:lpstr>
      <vt:lpstr>2 前人研究</vt:lpstr>
      <vt:lpstr>2 前人研究</vt:lpstr>
      <vt:lpstr>2 前人研究</vt:lpstr>
      <vt:lpstr>2 前人研究</vt:lpstr>
      <vt:lpstr>2 前人研究</vt:lpstr>
      <vt:lpstr>2 前人研究</vt:lpstr>
      <vt:lpstr>2 前人研究</vt:lpstr>
      <vt:lpstr>2 前人研究</vt:lpstr>
      <vt:lpstr>2 前人研究</vt:lpstr>
      <vt:lpstr>2 前人研究</vt:lpstr>
      <vt:lpstr>2 前人研究</vt:lpstr>
      <vt:lpstr>2 前人研究</vt:lpstr>
      <vt:lpstr>2 前人研究</vt:lpstr>
      <vt:lpstr>2 前人研究</vt:lpstr>
      <vt:lpstr>PowerPoint 演示文稿</vt:lpstr>
      <vt:lpstr>3.1 主观大量</vt:lpstr>
      <vt:lpstr>3.2 “去”构式所包含的“歧义”</vt:lpstr>
      <vt:lpstr>3.2 “去”构式所包含的“歧义”</vt:lpstr>
      <vt:lpstr>3.2 “去”构式所包含的“歧义”</vt:lpstr>
      <vt:lpstr>3.2 “去”构式所包含的“歧义”</vt:lpstr>
      <vt:lpstr>3.2 “去”构式所包含的“歧义”</vt:lpstr>
      <vt:lpstr>参考文献</vt:lpstr>
      <vt:lpstr>PowerPoint 演示文稿</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张洁_20200512_讨论班报告</dc:title>
  <dc:creator>Jie</dc:creator>
  <cp:keywords/>
  <cp:lastModifiedBy>Jie</cp:lastModifiedBy>
  <cp:revision>302</cp:revision>
  <dcterms:created xsi:type="dcterms:W3CDTF">2018-12-09T14:29:24Z</dcterms:created>
  <dcterms:modified xsi:type="dcterms:W3CDTF">2020-05-12T00:35:49Z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MSIP_Label_f42aa342-8706-4288-bd11-ebb85995028c_Enabled">
    <vt:lpwstr>True</vt:lpwstr>
  </property>
  <property fmtid="{D5CDD505-2E9C-101B-9397-08002B2CF9AE}" pid="3" name="MSIP_Label_f42aa342-8706-4288-bd11-ebb85995028c_SiteId">
    <vt:lpwstr>72f988bf-86f1-41af-91ab-2d7cd011db47</vt:lpwstr>
  </property>
  <property fmtid="{D5CDD505-2E9C-101B-9397-08002B2CF9AE}" pid="4" name="MSIP_Label_f42aa342-8706-4288-bd11-ebb85995028c_Owner">
    <vt:lpwstr>Nuaxnuy@DESKTOP-GLORKB7</vt:lpwstr>
  </property>
  <property fmtid="{D5CDD505-2E9C-101B-9397-08002B2CF9AE}" pid="5" name="MSIP_Label_f42aa342-8706-4288-bd11-ebb85995028c_SetDate">
    <vt:lpwstr>2019-04-13T09:21:34.3521271Z</vt:lpwstr>
  </property>
  <property fmtid="{D5CDD505-2E9C-101B-9397-08002B2CF9AE}" pid="6" name="MSIP_Label_f42aa342-8706-4288-bd11-ebb85995028c_Name">
    <vt:lpwstr>General</vt:lpwstr>
  </property>
  <property fmtid="{D5CDD505-2E9C-101B-9397-08002B2CF9AE}" pid="7" name="MSIP_Label_f42aa342-8706-4288-bd11-ebb85995028c_Application">
    <vt:lpwstr>Microsoft Azure Information Protection</vt:lpwstr>
  </property>
  <property fmtid="{D5CDD505-2E9C-101B-9397-08002B2CF9AE}" pid="8" name="MSIP_Label_f42aa342-8706-4288-bd11-ebb85995028c_ActionId">
    <vt:lpwstr>8ba33e4d-f70c-4f8a-80c4-7b79b430a7ab</vt:lpwstr>
  </property>
  <property fmtid="{D5CDD505-2E9C-101B-9397-08002B2CF9AE}" pid="9" name="MSIP_Label_f42aa342-8706-4288-bd11-ebb85995028c_Extended_MSFT_Method">
    <vt:lpwstr>Automatic</vt:lpwstr>
  </property>
  <property fmtid="{D5CDD505-2E9C-101B-9397-08002B2CF9AE}" pid="10" name="Sensitivity">
    <vt:lpwstr>General</vt:lpwstr>
  </property>
</Properties>
</file>